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heme/theme2.xml" ContentType="application/vnd.openxmlformats-officedocument.theme+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3.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theme/theme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5814" r:id="rId1"/>
    <p:sldMasterId id="2147486287" r:id="rId2"/>
    <p:sldMasterId id="2147486591" r:id="rId3"/>
    <p:sldMasterId id="2147486597" r:id="rId4"/>
  </p:sldMasterIdLst>
  <p:notesMasterIdLst>
    <p:notesMasterId r:id="rId71"/>
  </p:notesMasterIdLst>
  <p:handoutMasterIdLst>
    <p:handoutMasterId r:id="rId72"/>
  </p:handoutMasterIdLst>
  <p:sldIdLst>
    <p:sldId id="4802" r:id="rId5"/>
    <p:sldId id="5187" r:id="rId6"/>
    <p:sldId id="5186" r:id="rId7"/>
    <p:sldId id="5176" r:id="rId8"/>
    <p:sldId id="5184" r:id="rId9"/>
    <p:sldId id="5175" r:id="rId10"/>
    <p:sldId id="4957" r:id="rId11"/>
    <p:sldId id="4978" r:id="rId12"/>
    <p:sldId id="5177" r:id="rId13"/>
    <p:sldId id="5180" r:id="rId14"/>
    <p:sldId id="5178" r:id="rId15"/>
    <p:sldId id="5179" r:id="rId16"/>
    <p:sldId id="5181" r:id="rId17"/>
    <p:sldId id="5182" r:id="rId18"/>
    <p:sldId id="5183" r:id="rId19"/>
    <p:sldId id="5162" r:id="rId20"/>
    <p:sldId id="5188" r:id="rId21"/>
    <p:sldId id="5189" r:id="rId22"/>
    <p:sldId id="259" r:id="rId23"/>
    <p:sldId id="260" r:id="rId24"/>
    <p:sldId id="265" r:id="rId25"/>
    <p:sldId id="261" r:id="rId26"/>
    <p:sldId id="262" r:id="rId27"/>
    <p:sldId id="263" r:id="rId28"/>
    <p:sldId id="269" r:id="rId29"/>
    <p:sldId id="273" r:id="rId30"/>
    <p:sldId id="272" r:id="rId31"/>
    <p:sldId id="274" r:id="rId32"/>
    <p:sldId id="4963" r:id="rId33"/>
    <p:sldId id="5010" r:id="rId34"/>
    <p:sldId id="4960" r:id="rId35"/>
    <p:sldId id="5140" r:id="rId36"/>
    <p:sldId id="4966" r:id="rId37"/>
    <p:sldId id="4979" r:id="rId38"/>
    <p:sldId id="5173" r:id="rId39"/>
    <p:sldId id="5155" r:id="rId40"/>
    <p:sldId id="5013" r:id="rId41"/>
    <p:sldId id="5195" r:id="rId42"/>
    <p:sldId id="4980" r:id="rId43"/>
    <p:sldId id="5191" r:id="rId44"/>
    <p:sldId id="5192" r:id="rId45"/>
    <p:sldId id="5193" r:id="rId46"/>
    <p:sldId id="5196" r:id="rId47"/>
    <p:sldId id="4981" r:id="rId48"/>
    <p:sldId id="5190" r:id="rId49"/>
    <p:sldId id="323" r:id="rId50"/>
    <p:sldId id="5198" r:id="rId51"/>
    <p:sldId id="5199" r:id="rId52"/>
    <p:sldId id="5200" r:id="rId53"/>
    <p:sldId id="5054" r:id="rId54"/>
    <p:sldId id="5201" r:id="rId55"/>
    <p:sldId id="4986" r:id="rId56"/>
    <p:sldId id="5194" r:id="rId57"/>
    <p:sldId id="5202" r:id="rId58"/>
    <p:sldId id="5019" r:id="rId59"/>
    <p:sldId id="5047" r:id="rId60"/>
    <p:sldId id="5048" r:id="rId61"/>
    <p:sldId id="5050" r:id="rId62"/>
    <p:sldId id="5051" r:id="rId63"/>
    <p:sldId id="5052" r:id="rId64"/>
    <p:sldId id="5053" r:id="rId65"/>
    <p:sldId id="5074" r:id="rId66"/>
    <p:sldId id="5075" r:id="rId67"/>
    <p:sldId id="5071" r:id="rId68"/>
    <p:sldId id="5070" r:id="rId69"/>
    <p:sldId id="5069" r:id="rId70"/>
  </p:sldIdLst>
  <p:sldSz cx="12192000" cy="6858000"/>
  <p:notesSz cx="6858000" cy="9144000"/>
  <p:defaultTex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7F8AE902-CE43-40F4-B1F0-AE8E756E2505}">
          <p14:sldIdLst>
            <p14:sldId id="4802"/>
            <p14:sldId id="5187"/>
            <p14:sldId id="5186"/>
            <p14:sldId id="5176"/>
            <p14:sldId id="5184"/>
            <p14:sldId id="5175"/>
            <p14:sldId id="4957"/>
            <p14:sldId id="4978"/>
            <p14:sldId id="5177"/>
            <p14:sldId id="5180"/>
            <p14:sldId id="5178"/>
            <p14:sldId id="5179"/>
            <p14:sldId id="5181"/>
            <p14:sldId id="5182"/>
            <p14:sldId id="5183"/>
            <p14:sldId id="5162"/>
            <p14:sldId id="5188"/>
            <p14:sldId id="5189"/>
            <p14:sldId id="259"/>
            <p14:sldId id="260"/>
            <p14:sldId id="265"/>
            <p14:sldId id="261"/>
            <p14:sldId id="262"/>
            <p14:sldId id="263"/>
            <p14:sldId id="269"/>
            <p14:sldId id="273"/>
            <p14:sldId id="272"/>
            <p14:sldId id="274"/>
            <p14:sldId id="4963"/>
            <p14:sldId id="5010"/>
            <p14:sldId id="4960"/>
            <p14:sldId id="5140"/>
            <p14:sldId id="4966"/>
            <p14:sldId id="4979"/>
            <p14:sldId id="5173"/>
            <p14:sldId id="5155"/>
            <p14:sldId id="5013"/>
            <p14:sldId id="5195"/>
            <p14:sldId id="4980"/>
            <p14:sldId id="5191"/>
            <p14:sldId id="5192"/>
            <p14:sldId id="5193"/>
            <p14:sldId id="5196"/>
            <p14:sldId id="4981"/>
            <p14:sldId id="5190"/>
            <p14:sldId id="323"/>
            <p14:sldId id="5198"/>
            <p14:sldId id="5199"/>
            <p14:sldId id="5200"/>
            <p14:sldId id="5054"/>
            <p14:sldId id="5201"/>
            <p14:sldId id="4986"/>
            <p14:sldId id="5194"/>
            <p14:sldId id="5202"/>
            <p14:sldId id="5019"/>
            <p14:sldId id="5047"/>
            <p14:sldId id="5048"/>
            <p14:sldId id="5050"/>
            <p14:sldId id="5051"/>
            <p14:sldId id="5052"/>
            <p14:sldId id="5053"/>
            <p14:sldId id="5074"/>
            <p14:sldId id="5075"/>
            <p14:sldId id="5071"/>
            <p14:sldId id="5070"/>
            <p14:sldId id="5069"/>
          </p14:sldIdLst>
        </p14:section>
      </p14:sectionLst>
    </p:ex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2CA00"/>
    <a:srgbClr val="77DA00"/>
    <a:srgbClr val="FE0214"/>
    <a:srgbClr val="DA0110"/>
    <a:srgbClr val="FFD500"/>
    <a:srgbClr val="476268"/>
    <a:srgbClr val="5EAC00"/>
    <a:srgbClr val="652B91"/>
    <a:srgbClr val="EE611A"/>
    <a:srgbClr val="ECFFD5"/>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E8B1032C-EA38-4F05-BA0D-38AFFFC7BED3}" styleName="Light Style 3 - Accent 6">
    <a:wholeTbl>
      <a:tcTxStyle>
        <a:fontRef idx="minor">
          <a:scrgbClr r="0" g="0" b="0"/>
        </a:fontRef>
        <a:schemeClr val="tx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noFill/>
        </a:fill>
      </a:tcStyle>
    </a:wholeTbl>
    <a:band1H>
      <a:tcStyle>
        <a:tcBdr/>
        <a:fill>
          <a:solidFill>
            <a:schemeClr val="accent6">
              <a:alpha val="20000"/>
            </a:schemeClr>
          </a:solidFill>
        </a:fill>
      </a:tcStyle>
    </a:band1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noFill/>
        </a:fill>
      </a:tcStyle>
    </a:lastRow>
    <a:firstRow>
      <a:tcTxStyle b="on"/>
      <a:tcStyle>
        <a:tcBdr>
          <a:bottom>
            <a:ln w="25400" cmpd="sng">
              <a:solidFill>
                <a:schemeClr val="accent6"/>
              </a:solidFill>
            </a:ln>
          </a:bottom>
        </a:tcBdr>
        <a:fill>
          <a:noFill/>
        </a:fill>
      </a:tcStyle>
    </a:firstRow>
  </a:tblStyle>
  <a:tblStyle styleId="{8A107856-5554-42FB-B03E-39F5DBC370BA}" styleName="Medium Style 4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w="12700" cmpd="sng">
              <a:solidFill>
                <a:schemeClr val="accent2"/>
              </a:solidFill>
            </a:ln>
          </a:insideV>
        </a:tcBdr>
        <a:fill>
          <a:solidFill>
            <a:schemeClr val="accent2">
              <a:tint val="20000"/>
            </a:schemeClr>
          </a:solidFill>
        </a:fill>
      </a:tcStyle>
    </a:wholeTbl>
    <a:band1H>
      <a:tcStyle>
        <a:tcBdr/>
        <a:fill>
          <a:solidFill>
            <a:schemeClr val="accent2">
              <a:tint val="40000"/>
            </a:schemeClr>
          </a:solidFill>
        </a:fill>
      </a:tcStyle>
    </a:band1H>
    <a:band1V>
      <a:tcStyle>
        <a:tcBdr/>
        <a:fill>
          <a:solidFill>
            <a:schemeClr val="accent2">
              <a:tint val="40000"/>
            </a:schemeClr>
          </a:solidFill>
        </a:fill>
      </a:tcStyle>
    </a:band1V>
    <a:lastCol>
      <a:tcTxStyle b="on"/>
      <a:tcStyle>
        <a:tcBdr/>
      </a:tcStyle>
    </a:lastCol>
    <a:firstCol>
      <a:tcTxStyle b="on"/>
      <a:tcStyle>
        <a:tcBdr/>
      </a:tcStyle>
    </a:firstCol>
    <a:lastRow>
      <a:tcTxStyle b="on"/>
      <a:tcStyle>
        <a:tcBdr>
          <a:top>
            <a:ln w="25400" cmpd="sng">
              <a:solidFill>
                <a:schemeClr val="accent2"/>
              </a:solidFill>
            </a:ln>
          </a:top>
        </a:tcBdr>
        <a:fill>
          <a:solidFill>
            <a:schemeClr val="accent2">
              <a:tint val="20000"/>
            </a:schemeClr>
          </a:solidFill>
        </a:fill>
      </a:tcStyle>
    </a:lastRow>
    <a:firstRow>
      <a:tcTxStyle b="on"/>
      <a:tcStyle>
        <a:tcBdr/>
        <a:fill>
          <a:solidFill>
            <a:schemeClr val="accent2">
              <a:tint val="20000"/>
            </a:schemeClr>
          </a:solidFill>
        </a:fill>
      </a:tcStyle>
    </a:firstRow>
  </a:tblStyle>
  <a:tblStyle styleId="{C4B1156A-380E-4F78-BDF5-A606A8083BF9}" styleName="Medium Style 4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w="12700" cmpd="sng">
              <a:solidFill>
                <a:schemeClr val="accent4"/>
              </a:solidFill>
            </a:ln>
          </a:insideV>
        </a:tcBdr>
        <a:fill>
          <a:solidFill>
            <a:schemeClr val="accent4">
              <a:tint val="20000"/>
            </a:schemeClr>
          </a:solidFill>
        </a:fill>
      </a:tcStyle>
    </a:wholeTbl>
    <a:band1H>
      <a:tcStyle>
        <a:tcBdr/>
        <a:fill>
          <a:solidFill>
            <a:schemeClr val="accent4">
              <a:tint val="40000"/>
            </a:schemeClr>
          </a:solidFill>
        </a:fill>
      </a:tcStyle>
    </a:band1H>
    <a:band1V>
      <a:tcStyle>
        <a:tcBdr/>
        <a:fill>
          <a:solidFill>
            <a:schemeClr val="accent4">
              <a:tint val="40000"/>
            </a:schemeClr>
          </a:solidFill>
        </a:fill>
      </a:tcStyle>
    </a:band1V>
    <a:lastCol>
      <a:tcTxStyle b="on"/>
      <a:tcStyle>
        <a:tcBdr/>
      </a:tcStyle>
    </a:lastCol>
    <a:firstCol>
      <a:tcTxStyle b="on"/>
      <a:tcStyle>
        <a:tcBdr/>
      </a:tcStyle>
    </a:firstCol>
    <a:lastRow>
      <a:tcTxStyle b="on"/>
      <a:tcStyle>
        <a:tcBdr>
          <a:top>
            <a:ln w="25400" cmpd="sng">
              <a:solidFill>
                <a:schemeClr val="accent4"/>
              </a:solidFill>
            </a:ln>
          </a:top>
        </a:tcBdr>
        <a:fill>
          <a:solidFill>
            <a:schemeClr val="accent4">
              <a:tint val="20000"/>
            </a:schemeClr>
          </a:solidFill>
        </a:fill>
      </a:tcStyle>
    </a:lastRow>
    <a:firstRow>
      <a:tcTxStyle b="on"/>
      <a:tcStyle>
        <a:tcBdr/>
        <a:fill>
          <a:solidFill>
            <a:schemeClr val="accent4">
              <a:tint val="20000"/>
            </a:schemeClr>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5" autoAdjust="0"/>
    <p:restoredTop sz="92998" autoAdjust="0"/>
  </p:normalViewPr>
  <p:slideViewPr>
    <p:cSldViewPr snapToGrid="0">
      <p:cViewPr varScale="1">
        <p:scale>
          <a:sx n="93" d="100"/>
          <a:sy n="93" d="100"/>
        </p:scale>
        <p:origin x="649" y="63"/>
      </p:cViewPr>
      <p:guideLst/>
    </p:cSldViewPr>
  </p:slideViewPr>
  <p:notesTextViewPr>
    <p:cViewPr>
      <p:scale>
        <a:sx n="75" d="100"/>
        <a:sy n="75" d="100"/>
      </p:scale>
      <p:origin x="0" y="0"/>
    </p:cViewPr>
  </p:notesTextViewPr>
  <p:sorterViewPr>
    <p:cViewPr>
      <p:scale>
        <a:sx n="100" d="100"/>
        <a:sy n="100" d="100"/>
      </p:scale>
      <p:origin x="0" y="0"/>
    </p:cViewPr>
  </p:sorterViewPr>
  <p:notesViewPr>
    <p:cSldViewPr snapToGrid="0" showGuides="1">
      <p:cViewPr varScale="1">
        <p:scale>
          <a:sx n="76" d="100"/>
          <a:sy n="76" d="100"/>
        </p:scale>
        <p:origin x="3156" y="84"/>
      </p:cViewPr>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2.xml"/><Relationship Id="rId21" Type="http://schemas.openxmlformats.org/officeDocument/2006/relationships/slide" Target="slides/slide17.xml"/><Relationship Id="rId42" Type="http://schemas.openxmlformats.org/officeDocument/2006/relationships/slide" Target="slides/slide38.xml"/><Relationship Id="rId47" Type="http://schemas.openxmlformats.org/officeDocument/2006/relationships/slide" Target="slides/slide43.xml"/><Relationship Id="rId63" Type="http://schemas.openxmlformats.org/officeDocument/2006/relationships/slide" Target="slides/slide59.xml"/><Relationship Id="rId68" Type="http://schemas.openxmlformats.org/officeDocument/2006/relationships/slide" Target="slides/slide64.xml"/><Relationship Id="rId16" Type="http://schemas.openxmlformats.org/officeDocument/2006/relationships/slide" Target="slides/slide1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slide" Target="slides/slide36.xml"/><Relationship Id="rId45" Type="http://schemas.openxmlformats.org/officeDocument/2006/relationships/slide" Target="slides/slide41.xml"/><Relationship Id="rId53" Type="http://schemas.openxmlformats.org/officeDocument/2006/relationships/slide" Target="slides/slide49.xml"/><Relationship Id="rId58" Type="http://schemas.openxmlformats.org/officeDocument/2006/relationships/slide" Target="slides/slide54.xml"/><Relationship Id="rId66" Type="http://schemas.openxmlformats.org/officeDocument/2006/relationships/slide" Target="slides/slide62.xml"/><Relationship Id="rId74" Type="http://schemas.openxmlformats.org/officeDocument/2006/relationships/viewProps" Target="viewProps.xml"/><Relationship Id="rId5" Type="http://schemas.openxmlformats.org/officeDocument/2006/relationships/slide" Target="slides/slide1.xml"/><Relationship Id="rId61" Type="http://schemas.openxmlformats.org/officeDocument/2006/relationships/slide" Target="slides/slide57.xml"/><Relationship Id="rId19" Type="http://schemas.openxmlformats.org/officeDocument/2006/relationships/slide" Target="slides/slide1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slide" Target="slides/slide44.xml"/><Relationship Id="rId56" Type="http://schemas.openxmlformats.org/officeDocument/2006/relationships/slide" Target="slides/slide52.xml"/><Relationship Id="rId64" Type="http://schemas.openxmlformats.org/officeDocument/2006/relationships/slide" Target="slides/slide60.xml"/><Relationship Id="rId69" Type="http://schemas.openxmlformats.org/officeDocument/2006/relationships/slide" Target="slides/slide65.xml"/><Relationship Id="rId77" Type="http://schemas.microsoft.com/office/2016/11/relationships/changesInfo" Target="changesInfos/changesInfo1.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handoutMaster" Target="handoutMasters/handoutMaster1.xml"/><Relationship Id="rId3" Type="http://schemas.openxmlformats.org/officeDocument/2006/relationships/slideMaster" Target="slideMasters/slideMaster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59" Type="http://schemas.openxmlformats.org/officeDocument/2006/relationships/slide" Target="slides/slide55.xml"/><Relationship Id="rId67" Type="http://schemas.openxmlformats.org/officeDocument/2006/relationships/slide" Target="slides/slide63.xml"/><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slide" Target="slides/slide50.xml"/><Relationship Id="rId62" Type="http://schemas.openxmlformats.org/officeDocument/2006/relationships/slide" Target="slides/slide58.xml"/><Relationship Id="rId70" Type="http://schemas.openxmlformats.org/officeDocument/2006/relationships/slide" Target="slides/slide66.xml"/><Relationship Id="rId75"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slide" Target="slides/slide53.xml"/><Relationship Id="rId10" Type="http://schemas.openxmlformats.org/officeDocument/2006/relationships/slide" Target="slides/slide6.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slide" Target="slides/slide48.xml"/><Relationship Id="rId60" Type="http://schemas.openxmlformats.org/officeDocument/2006/relationships/slide" Target="slides/slide56.xml"/><Relationship Id="rId65" Type="http://schemas.openxmlformats.org/officeDocument/2006/relationships/slide" Target="slides/slide61.xml"/><Relationship Id="rId73" Type="http://schemas.openxmlformats.org/officeDocument/2006/relationships/presProps" Target="presProps.xml"/><Relationship Id="rId4" Type="http://schemas.openxmlformats.org/officeDocument/2006/relationships/slideMaster" Target="slideMasters/slideMaster4.xml"/><Relationship Id="rId9" Type="http://schemas.openxmlformats.org/officeDocument/2006/relationships/slide" Target="slides/slide5.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slide" Target="slides/slide51.xml"/><Relationship Id="rId76" Type="http://schemas.openxmlformats.org/officeDocument/2006/relationships/tableStyles" Target="tableStyles.xml"/><Relationship Id="rId7" Type="http://schemas.openxmlformats.org/officeDocument/2006/relationships/slide" Target="slides/slide3.xml"/><Relationship Id="rId71" Type="http://schemas.openxmlformats.org/officeDocument/2006/relationships/notesMaster" Target="notesMasters/notesMaster1.xml"/><Relationship Id="rId2" Type="http://schemas.openxmlformats.org/officeDocument/2006/relationships/slideMaster" Target="slideMasters/slideMaster2.xml"/><Relationship Id="rId29" Type="http://schemas.openxmlformats.org/officeDocument/2006/relationships/slide" Target="slides/slide25.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Mukesh Phalor" userId="542372426549ec03" providerId="LiveId" clId="{79ED4D3B-5415-41E3-8FC5-85B34FB985E3}"/>
    <pc:docChg chg="undo custSel addSld delSld modSld sldOrd addMainMaster delMainMaster modSection">
      <pc:chgData name="Mukesh Phalor" userId="542372426549ec03" providerId="LiveId" clId="{79ED4D3B-5415-41E3-8FC5-85B34FB985E3}" dt="2025-06-27T08:14:39.738" v="7181" actId="113"/>
      <pc:docMkLst>
        <pc:docMk/>
      </pc:docMkLst>
      <pc:sldChg chg="modSp add del mod modClrScheme chgLayout">
        <pc:chgData name="Mukesh Phalor" userId="542372426549ec03" providerId="LiveId" clId="{79ED4D3B-5415-41E3-8FC5-85B34FB985E3}" dt="2025-06-27T04:56:35.284" v="3596" actId="2696"/>
        <pc:sldMkLst>
          <pc:docMk/>
          <pc:sldMk cId="1271903236" sldId="256"/>
        </pc:sldMkLst>
        <pc:spChg chg="mod ord">
          <ac:chgData name="Mukesh Phalor" userId="542372426549ec03" providerId="LiveId" clId="{79ED4D3B-5415-41E3-8FC5-85B34FB985E3}" dt="2025-06-27T04:54:07.265" v="3400" actId="21"/>
          <ac:spMkLst>
            <pc:docMk/>
            <pc:sldMk cId="1271903236" sldId="256"/>
            <ac:spMk id="2" creationId="{3D9F268C-390B-53EA-CE4E-C44FF04F0978}"/>
          </ac:spMkLst>
        </pc:spChg>
        <pc:spChg chg="mod ord">
          <ac:chgData name="Mukesh Phalor" userId="542372426549ec03" providerId="LiveId" clId="{79ED4D3B-5415-41E3-8FC5-85B34FB985E3}" dt="2025-06-27T04:54:49.484" v="3479" actId="27636"/>
          <ac:spMkLst>
            <pc:docMk/>
            <pc:sldMk cId="1271903236" sldId="256"/>
            <ac:spMk id="3" creationId="{5C969BFB-8AFE-761B-3EEE-81CE23D32811}"/>
          </ac:spMkLst>
        </pc:spChg>
      </pc:sldChg>
      <pc:sldChg chg="addSp delSp modSp add mod">
        <pc:chgData name="Mukesh Phalor" userId="542372426549ec03" providerId="LiveId" clId="{79ED4D3B-5415-41E3-8FC5-85B34FB985E3}" dt="2025-06-27T07:47:36.217" v="6929" actId="113"/>
        <pc:sldMkLst>
          <pc:docMk/>
          <pc:sldMk cId="4009675078" sldId="259"/>
        </pc:sldMkLst>
        <pc:spChg chg="mod">
          <ac:chgData name="Mukesh Phalor" userId="542372426549ec03" providerId="LiveId" clId="{79ED4D3B-5415-41E3-8FC5-85B34FB985E3}" dt="2025-06-27T07:46:42.643" v="6918" actId="404"/>
          <ac:spMkLst>
            <pc:docMk/>
            <pc:sldMk cId="4009675078" sldId="259"/>
            <ac:spMk id="2" creationId="{EE5DE5AA-C10D-6AEC-D4AE-3AE6D6E80C7E}"/>
          </ac:spMkLst>
        </pc:spChg>
        <pc:spChg chg="del">
          <ac:chgData name="Mukesh Phalor" userId="542372426549ec03" providerId="LiveId" clId="{79ED4D3B-5415-41E3-8FC5-85B34FB985E3}" dt="2025-06-27T07:46:57.208" v="6919" actId="12084"/>
          <ac:spMkLst>
            <pc:docMk/>
            <pc:sldMk cId="4009675078" sldId="259"/>
            <ac:spMk id="3" creationId="{7F065CE9-A9CE-26D6-1D2B-81B9BF916956}"/>
          </ac:spMkLst>
        </pc:spChg>
        <pc:graphicFrameChg chg="add mod">
          <ac:chgData name="Mukesh Phalor" userId="542372426549ec03" providerId="LiveId" clId="{79ED4D3B-5415-41E3-8FC5-85B34FB985E3}" dt="2025-06-27T07:47:36.217" v="6929" actId="113"/>
          <ac:graphicFrameMkLst>
            <pc:docMk/>
            <pc:sldMk cId="4009675078" sldId="259"/>
            <ac:graphicFrameMk id="4" creationId="{4B163B63-B5EE-0571-BC70-B2A622AF8325}"/>
          </ac:graphicFrameMkLst>
        </pc:graphicFrameChg>
      </pc:sldChg>
      <pc:sldChg chg="addSp delSp modSp add mod">
        <pc:chgData name="Mukesh Phalor" userId="542372426549ec03" providerId="LiveId" clId="{79ED4D3B-5415-41E3-8FC5-85B34FB985E3}" dt="2025-06-27T08:06:10.221" v="7085" actId="404"/>
        <pc:sldMkLst>
          <pc:docMk/>
          <pc:sldMk cId="4054926121" sldId="260"/>
        </pc:sldMkLst>
        <pc:spChg chg="mod">
          <ac:chgData name="Mukesh Phalor" userId="542372426549ec03" providerId="LiveId" clId="{79ED4D3B-5415-41E3-8FC5-85B34FB985E3}" dt="2025-06-27T08:06:10.221" v="7085" actId="404"/>
          <ac:spMkLst>
            <pc:docMk/>
            <pc:sldMk cId="4054926121" sldId="260"/>
            <ac:spMk id="2" creationId="{38A63D80-84FA-22E0-D82D-EA49157C7A1D}"/>
          </ac:spMkLst>
        </pc:spChg>
        <pc:spChg chg="del mod">
          <ac:chgData name="Mukesh Phalor" userId="542372426549ec03" providerId="LiveId" clId="{79ED4D3B-5415-41E3-8FC5-85B34FB985E3}" dt="2025-06-27T07:48:08.493" v="6930" actId="12084"/>
          <ac:spMkLst>
            <pc:docMk/>
            <pc:sldMk cId="4054926121" sldId="260"/>
            <ac:spMk id="3" creationId="{9A16E233-92AF-CA97-7F4B-A7FC4860C5F8}"/>
          </ac:spMkLst>
        </pc:spChg>
        <pc:graphicFrameChg chg="add mod modGraphic">
          <ac:chgData name="Mukesh Phalor" userId="542372426549ec03" providerId="LiveId" clId="{79ED4D3B-5415-41E3-8FC5-85B34FB985E3}" dt="2025-06-27T07:51:33.992" v="6947" actId="123"/>
          <ac:graphicFrameMkLst>
            <pc:docMk/>
            <pc:sldMk cId="4054926121" sldId="260"/>
            <ac:graphicFrameMk id="4" creationId="{BFC86A9C-0F3A-C9CD-428C-28DA08FAF981}"/>
          </ac:graphicFrameMkLst>
        </pc:graphicFrameChg>
      </pc:sldChg>
      <pc:sldChg chg="addSp delSp modSp add mod">
        <pc:chgData name="Mukesh Phalor" userId="542372426549ec03" providerId="LiveId" clId="{79ED4D3B-5415-41E3-8FC5-85B34FB985E3}" dt="2025-06-27T08:05:59.637" v="7084" actId="404"/>
        <pc:sldMkLst>
          <pc:docMk/>
          <pc:sldMk cId="2356571109" sldId="261"/>
        </pc:sldMkLst>
        <pc:spChg chg="mod">
          <ac:chgData name="Mukesh Phalor" userId="542372426549ec03" providerId="LiveId" clId="{79ED4D3B-5415-41E3-8FC5-85B34FB985E3}" dt="2025-06-27T08:05:59.637" v="7084" actId="404"/>
          <ac:spMkLst>
            <pc:docMk/>
            <pc:sldMk cId="2356571109" sldId="261"/>
            <ac:spMk id="2" creationId="{99602D6E-95F1-72B5-AAF9-F80A20B989BB}"/>
          </ac:spMkLst>
        </pc:spChg>
        <pc:spChg chg="del">
          <ac:chgData name="Mukesh Phalor" userId="542372426549ec03" providerId="LiveId" clId="{79ED4D3B-5415-41E3-8FC5-85B34FB985E3}" dt="2025-06-27T07:51:59.658" v="6948" actId="12084"/>
          <ac:spMkLst>
            <pc:docMk/>
            <pc:sldMk cId="2356571109" sldId="261"/>
            <ac:spMk id="3" creationId="{EBB35C77-44C8-38CC-D0DB-A5C10510300E}"/>
          </ac:spMkLst>
        </pc:spChg>
        <pc:graphicFrameChg chg="add mod modGraphic">
          <ac:chgData name="Mukesh Phalor" userId="542372426549ec03" providerId="LiveId" clId="{79ED4D3B-5415-41E3-8FC5-85B34FB985E3}" dt="2025-06-27T08:05:54.216" v="7083" actId="113"/>
          <ac:graphicFrameMkLst>
            <pc:docMk/>
            <pc:sldMk cId="2356571109" sldId="261"/>
            <ac:graphicFrameMk id="4" creationId="{5FD94BD9-CB81-7A03-0FE6-C0EA56FEF9AC}"/>
          </ac:graphicFrameMkLst>
        </pc:graphicFrameChg>
      </pc:sldChg>
      <pc:sldChg chg="addSp delSp modSp add mod">
        <pc:chgData name="Mukesh Phalor" userId="542372426549ec03" providerId="LiveId" clId="{79ED4D3B-5415-41E3-8FC5-85B34FB985E3}" dt="2025-06-27T07:54:00.396" v="6967" actId="255"/>
        <pc:sldMkLst>
          <pc:docMk/>
          <pc:sldMk cId="2668134273" sldId="262"/>
        </pc:sldMkLst>
        <pc:spChg chg="mod">
          <ac:chgData name="Mukesh Phalor" userId="542372426549ec03" providerId="LiveId" clId="{79ED4D3B-5415-41E3-8FC5-85B34FB985E3}" dt="2025-06-27T07:53:03.132" v="6956" actId="404"/>
          <ac:spMkLst>
            <pc:docMk/>
            <pc:sldMk cId="2668134273" sldId="262"/>
            <ac:spMk id="2" creationId="{93A9C12D-1C8F-D4F0-2527-73C1FF10B181}"/>
          </ac:spMkLst>
        </pc:spChg>
        <pc:spChg chg="del">
          <ac:chgData name="Mukesh Phalor" userId="542372426549ec03" providerId="LiveId" clId="{79ED4D3B-5415-41E3-8FC5-85B34FB985E3}" dt="2025-06-27T07:53:24.206" v="6957" actId="12084"/>
          <ac:spMkLst>
            <pc:docMk/>
            <pc:sldMk cId="2668134273" sldId="262"/>
            <ac:spMk id="3" creationId="{2C0C54E8-6F6F-8DDA-35B3-BB39883BD497}"/>
          </ac:spMkLst>
        </pc:spChg>
        <pc:graphicFrameChg chg="add mod">
          <ac:chgData name="Mukesh Phalor" userId="542372426549ec03" providerId="LiveId" clId="{79ED4D3B-5415-41E3-8FC5-85B34FB985E3}" dt="2025-06-27T07:54:00.396" v="6967" actId="255"/>
          <ac:graphicFrameMkLst>
            <pc:docMk/>
            <pc:sldMk cId="2668134273" sldId="262"/>
            <ac:graphicFrameMk id="4" creationId="{7B4B8AD7-81DC-AE2C-7CA8-CF7CA8F17667}"/>
          </ac:graphicFrameMkLst>
        </pc:graphicFrameChg>
      </pc:sldChg>
      <pc:sldChg chg="addSp delSp modSp add mod">
        <pc:chgData name="Mukesh Phalor" userId="542372426549ec03" providerId="LiveId" clId="{79ED4D3B-5415-41E3-8FC5-85B34FB985E3}" dt="2025-06-27T07:55:15.168" v="7007" actId="123"/>
        <pc:sldMkLst>
          <pc:docMk/>
          <pc:sldMk cId="2253659595" sldId="263"/>
        </pc:sldMkLst>
        <pc:spChg chg="mod">
          <ac:chgData name="Mukesh Phalor" userId="542372426549ec03" providerId="LiveId" clId="{79ED4D3B-5415-41E3-8FC5-85B34FB985E3}" dt="2025-06-27T07:54:10.355" v="6968" actId="404"/>
          <ac:spMkLst>
            <pc:docMk/>
            <pc:sldMk cId="2253659595" sldId="263"/>
            <ac:spMk id="2" creationId="{2E1DB78C-8C53-5205-436B-EF02C2369291}"/>
          </ac:spMkLst>
        </pc:spChg>
        <pc:spChg chg="del">
          <ac:chgData name="Mukesh Phalor" userId="542372426549ec03" providerId="LiveId" clId="{79ED4D3B-5415-41E3-8FC5-85B34FB985E3}" dt="2025-06-27T07:54:20.125" v="6969" actId="12084"/>
          <ac:spMkLst>
            <pc:docMk/>
            <pc:sldMk cId="2253659595" sldId="263"/>
            <ac:spMk id="3" creationId="{D5BC04D1-ECF2-C274-BFD3-60848571FB89}"/>
          </ac:spMkLst>
        </pc:spChg>
        <pc:graphicFrameChg chg="add mod">
          <ac:chgData name="Mukesh Phalor" userId="542372426549ec03" providerId="LiveId" clId="{79ED4D3B-5415-41E3-8FC5-85B34FB985E3}" dt="2025-06-27T07:55:15.168" v="7007" actId="123"/>
          <ac:graphicFrameMkLst>
            <pc:docMk/>
            <pc:sldMk cId="2253659595" sldId="263"/>
            <ac:graphicFrameMk id="4" creationId="{DEAE8103-7668-B27F-6F54-AAB3CA6E2FDE}"/>
          </ac:graphicFrameMkLst>
        </pc:graphicFrameChg>
      </pc:sldChg>
      <pc:sldChg chg="addSp delSp modSp add mod">
        <pc:chgData name="Mukesh Phalor" userId="542372426549ec03" providerId="LiveId" clId="{79ED4D3B-5415-41E3-8FC5-85B34FB985E3}" dt="2025-06-27T07:51:29.997" v="6946" actId="123"/>
        <pc:sldMkLst>
          <pc:docMk/>
          <pc:sldMk cId="1385555529" sldId="265"/>
        </pc:sldMkLst>
        <pc:spChg chg="mod">
          <ac:chgData name="Mukesh Phalor" userId="542372426549ec03" providerId="LiveId" clId="{79ED4D3B-5415-41E3-8FC5-85B34FB985E3}" dt="2025-06-27T07:49:31.483" v="6940" actId="255"/>
          <ac:spMkLst>
            <pc:docMk/>
            <pc:sldMk cId="1385555529" sldId="265"/>
            <ac:spMk id="2" creationId="{C16C5F04-7F36-F0CC-3C52-D8AD495E8139}"/>
          </ac:spMkLst>
        </pc:spChg>
        <pc:spChg chg="del mod">
          <ac:chgData name="Mukesh Phalor" userId="542372426549ec03" providerId="LiveId" clId="{79ED4D3B-5415-41E3-8FC5-85B34FB985E3}" dt="2025-06-27T07:51:16.765" v="6942" actId="12084"/>
          <ac:spMkLst>
            <pc:docMk/>
            <pc:sldMk cId="1385555529" sldId="265"/>
            <ac:spMk id="3" creationId="{A5633DA4-0115-12B7-3750-E1D2C24DAFA4}"/>
          </ac:spMkLst>
        </pc:spChg>
        <pc:graphicFrameChg chg="add mod">
          <ac:chgData name="Mukesh Phalor" userId="542372426549ec03" providerId="LiveId" clId="{79ED4D3B-5415-41E3-8FC5-85B34FB985E3}" dt="2025-06-27T07:51:29.997" v="6946" actId="123"/>
          <ac:graphicFrameMkLst>
            <pc:docMk/>
            <pc:sldMk cId="1385555529" sldId="265"/>
            <ac:graphicFrameMk id="4" creationId="{9D763FAA-611E-9582-DB62-F65480FEB68A}"/>
          </ac:graphicFrameMkLst>
        </pc:graphicFrameChg>
      </pc:sldChg>
      <pc:sldChg chg="modSp add mod">
        <pc:chgData name="Mukesh Phalor" userId="542372426549ec03" providerId="LiveId" clId="{79ED4D3B-5415-41E3-8FC5-85B34FB985E3}" dt="2025-06-27T08:02:24.362" v="7062" actId="113"/>
        <pc:sldMkLst>
          <pc:docMk/>
          <pc:sldMk cId="3051106957" sldId="269"/>
        </pc:sldMkLst>
        <pc:spChg chg="mod">
          <ac:chgData name="Mukesh Phalor" userId="542372426549ec03" providerId="LiveId" clId="{79ED4D3B-5415-41E3-8FC5-85B34FB985E3}" dt="2025-06-27T07:56:30.802" v="7012" actId="14100"/>
          <ac:spMkLst>
            <pc:docMk/>
            <pc:sldMk cId="3051106957" sldId="269"/>
            <ac:spMk id="2" creationId="{EFB02FA9-B483-6F76-B860-83345509A01E}"/>
          </ac:spMkLst>
        </pc:spChg>
        <pc:graphicFrameChg chg="mod modGraphic">
          <ac:chgData name="Mukesh Phalor" userId="542372426549ec03" providerId="LiveId" clId="{79ED4D3B-5415-41E3-8FC5-85B34FB985E3}" dt="2025-06-27T08:02:24.362" v="7062" actId="113"/>
          <ac:graphicFrameMkLst>
            <pc:docMk/>
            <pc:sldMk cId="3051106957" sldId="269"/>
            <ac:graphicFrameMk id="5" creationId="{1CD80993-7513-5889-FED3-D44C8FD1565A}"/>
          </ac:graphicFrameMkLst>
        </pc:graphicFrameChg>
      </pc:sldChg>
      <pc:sldChg chg="modSp add mod">
        <pc:chgData name="Mukesh Phalor" userId="542372426549ec03" providerId="LiveId" clId="{79ED4D3B-5415-41E3-8FC5-85B34FB985E3}" dt="2025-06-27T08:02:45.346" v="7066" actId="404"/>
        <pc:sldMkLst>
          <pc:docMk/>
          <pc:sldMk cId="1941159334" sldId="272"/>
        </pc:sldMkLst>
        <pc:spChg chg="mod">
          <ac:chgData name="Mukesh Phalor" userId="542372426549ec03" providerId="LiveId" clId="{79ED4D3B-5415-41E3-8FC5-85B34FB985E3}" dt="2025-06-27T08:02:45.346" v="7066" actId="404"/>
          <ac:spMkLst>
            <pc:docMk/>
            <pc:sldMk cId="1941159334" sldId="272"/>
            <ac:spMk id="2" creationId="{D31046C6-FF12-A88B-D37D-D3FDC9B00E2D}"/>
          </ac:spMkLst>
        </pc:spChg>
        <pc:graphicFrameChg chg="mod modGraphic">
          <ac:chgData name="Mukesh Phalor" userId="542372426549ec03" providerId="LiveId" clId="{79ED4D3B-5415-41E3-8FC5-85B34FB985E3}" dt="2025-06-27T08:02:18.413" v="7061" actId="113"/>
          <ac:graphicFrameMkLst>
            <pc:docMk/>
            <pc:sldMk cId="1941159334" sldId="272"/>
            <ac:graphicFrameMk id="5" creationId="{033D6216-15A3-F5DB-85B7-1763CC0B91CA}"/>
          </ac:graphicFrameMkLst>
        </pc:graphicFrameChg>
      </pc:sldChg>
      <pc:sldChg chg="modSp add mod">
        <pc:chgData name="Mukesh Phalor" userId="542372426549ec03" providerId="LiveId" clId="{79ED4D3B-5415-41E3-8FC5-85B34FB985E3}" dt="2025-06-27T08:00:37.898" v="7048" actId="403"/>
        <pc:sldMkLst>
          <pc:docMk/>
          <pc:sldMk cId="72442830" sldId="273"/>
        </pc:sldMkLst>
        <pc:spChg chg="mod">
          <ac:chgData name="Mukesh Phalor" userId="542372426549ec03" providerId="LiveId" clId="{79ED4D3B-5415-41E3-8FC5-85B34FB985E3}" dt="2025-06-27T08:00:37.898" v="7048" actId="403"/>
          <ac:spMkLst>
            <pc:docMk/>
            <pc:sldMk cId="72442830" sldId="273"/>
            <ac:spMk id="2" creationId="{F7B956C1-5084-CC52-DDD7-98E67564141D}"/>
          </ac:spMkLst>
        </pc:spChg>
        <pc:graphicFrameChg chg="mod modGraphic">
          <ac:chgData name="Mukesh Phalor" userId="542372426549ec03" providerId="LiveId" clId="{79ED4D3B-5415-41E3-8FC5-85B34FB985E3}" dt="2025-06-27T08:00:30.147" v="7041" actId="113"/>
          <ac:graphicFrameMkLst>
            <pc:docMk/>
            <pc:sldMk cId="72442830" sldId="273"/>
            <ac:graphicFrameMk id="5" creationId="{87B2BD9E-4A90-B0E9-06DB-C1E8B4C635C7}"/>
          </ac:graphicFrameMkLst>
        </pc:graphicFrameChg>
      </pc:sldChg>
      <pc:sldChg chg="modSp add mod">
        <pc:chgData name="Mukesh Phalor" userId="542372426549ec03" providerId="LiveId" clId="{79ED4D3B-5415-41E3-8FC5-85B34FB985E3}" dt="2025-06-27T08:02:38.655" v="7064" actId="404"/>
        <pc:sldMkLst>
          <pc:docMk/>
          <pc:sldMk cId="4225055646" sldId="274"/>
        </pc:sldMkLst>
        <pc:spChg chg="mod">
          <ac:chgData name="Mukesh Phalor" userId="542372426549ec03" providerId="LiveId" clId="{79ED4D3B-5415-41E3-8FC5-85B34FB985E3}" dt="2025-06-27T08:02:38.655" v="7064" actId="404"/>
          <ac:spMkLst>
            <pc:docMk/>
            <pc:sldMk cId="4225055646" sldId="274"/>
            <ac:spMk id="2" creationId="{BAC40DFF-55AE-69B6-43C9-E6C5A3140960}"/>
          </ac:spMkLst>
        </pc:spChg>
        <pc:graphicFrameChg chg="mod modGraphic">
          <ac:chgData name="Mukesh Phalor" userId="542372426549ec03" providerId="LiveId" clId="{79ED4D3B-5415-41E3-8FC5-85B34FB985E3}" dt="2025-06-27T08:02:12.743" v="7060" actId="113"/>
          <ac:graphicFrameMkLst>
            <pc:docMk/>
            <pc:sldMk cId="4225055646" sldId="274"/>
            <ac:graphicFrameMk id="5" creationId="{6441BEFA-5F93-C291-8EA2-CADCCB3638A7}"/>
          </ac:graphicFrameMkLst>
        </pc:graphicFrameChg>
      </pc:sldChg>
      <pc:sldChg chg="modSp add del mod ord modClrScheme chgLayout">
        <pc:chgData name="Mukesh Phalor" userId="542372426549ec03" providerId="LiveId" clId="{79ED4D3B-5415-41E3-8FC5-85B34FB985E3}" dt="2025-06-27T07:45:34.410" v="6914" actId="2696"/>
        <pc:sldMkLst>
          <pc:docMk/>
          <pc:sldMk cId="1143936741" sldId="280"/>
        </pc:sldMkLst>
        <pc:spChg chg="mod ord">
          <ac:chgData name="Mukesh Phalor" userId="542372426549ec03" providerId="LiveId" clId="{79ED4D3B-5415-41E3-8FC5-85B34FB985E3}" dt="2025-06-27T07:25:34.237" v="6849" actId="27636"/>
          <ac:spMkLst>
            <pc:docMk/>
            <pc:sldMk cId="1143936741" sldId="280"/>
            <ac:spMk id="2" creationId="{75EA0571-1781-C762-F675-BF0925779944}"/>
          </ac:spMkLst>
        </pc:spChg>
        <pc:graphicFrameChg chg="mod ord modGraphic">
          <ac:chgData name="Mukesh Phalor" userId="542372426549ec03" providerId="LiveId" clId="{79ED4D3B-5415-41E3-8FC5-85B34FB985E3}" dt="2025-06-27T07:34:03.929" v="6905" actId="21"/>
          <ac:graphicFrameMkLst>
            <pc:docMk/>
            <pc:sldMk cId="1143936741" sldId="280"/>
            <ac:graphicFrameMk id="5" creationId="{0D73937F-DB60-2D1C-E9C5-556C506F9C34}"/>
          </ac:graphicFrameMkLst>
        </pc:graphicFrameChg>
      </pc:sldChg>
      <pc:sldChg chg="addSp delSp modSp add mod modClrScheme chgLayout">
        <pc:chgData name="Mukesh Phalor" userId="542372426549ec03" providerId="LiveId" clId="{79ED4D3B-5415-41E3-8FC5-85B34FB985E3}" dt="2025-06-27T07:21:38.481" v="6839" actId="207"/>
        <pc:sldMkLst>
          <pc:docMk/>
          <pc:sldMk cId="3240717260" sldId="323"/>
        </pc:sldMkLst>
        <pc:spChg chg="mod ord">
          <ac:chgData name="Mukesh Phalor" userId="542372426549ec03" providerId="LiveId" clId="{79ED4D3B-5415-41E3-8FC5-85B34FB985E3}" dt="2025-06-27T07:03:46.975" v="6643" actId="700"/>
          <ac:spMkLst>
            <pc:docMk/>
            <pc:sldMk cId="3240717260" sldId="323"/>
            <ac:spMk id="2" creationId="{AC89AF9A-99E0-43F2-A84C-ADFE70F1BC5B}"/>
          </ac:spMkLst>
        </pc:spChg>
        <pc:spChg chg="add del mod">
          <ac:chgData name="Mukesh Phalor" userId="542372426549ec03" providerId="LiveId" clId="{79ED4D3B-5415-41E3-8FC5-85B34FB985E3}" dt="2025-06-27T07:02:25.486" v="6632" actId="478"/>
          <ac:spMkLst>
            <pc:docMk/>
            <pc:sldMk cId="3240717260" sldId="323"/>
            <ac:spMk id="4" creationId="{35C20C11-DDD4-390F-B172-4D616BD796B5}"/>
          </ac:spMkLst>
        </pc:spChg>
        <pc:spChg chg="add del mod">
          <ac:chgData name="Mukesh Phalor" userId="542372426549ec03" providerId="LiveId" clId="{79ED4D3B-5415-41E3-8FC5-85B34FB985E3}" dt="2025-06-27T07:03:10.400" v="6638" actId="21"/>
          <ac:spMkLst>
            <pc:docMk/>
            <pc:sldMk cId="3240717260" sldId="323"/>
            <ac:spMk id="6" creationId="{EA9DD180-77F1-927E-5EA5-AB396925785E}"/>
          </ac:spMkLst>
        </pc:spChg>
        <pc:spChg chg="add del mod">
          <ac:chgData name="Mukesh Phalor" userId="542372426549ec03" providerId="LiveId" clId="{79ED4D3B-5415-41E3-8FC5-85B34FB985E3}" dt="2025-06-27T07:03:34.454" v="6642" actId="6264"/>
          <ac:spMkLst>
            <pc:docMk/>
            <pc:sldMk cId="3240717260" sldId="323"/>
            <ac:spMk id="8" creationId="{118C1DBC-8F68-4C32-E44A-4B87E665D429}"/>
          </ac:spMkLst>
        </pc:spChg>
        <pc:spChg chg="add del mod">
          <ac:chgData name="Mukesh Phalor" userId="542372426549ec03" providerId="LiveId" clId="{79ED4D3B-5415-41E3-8FC5-85B34FB985E3}" dt="2025-06-27T07:03:34.454" v="6642" actId="6264"/>
          <ac:spMkLst>
            <pc:docMk/>
            <pc:sldMk cId="3240717260" sldId="323"/>
            <ac:spMk id="9" creationId="{5AD8AB88-740B-FF50-0077-9AD3BB00EBEA}"/>
          </ac:spMkLst>
        </pc:spChg>
        <pc:spChg chg="add mod">
          <ac:chgData name="Mukesh Phalor" userId="542372426549ec03" providerId="LiveId" clId="{79ED4D3B-5415-41E3-8FC5-85B34FB985E3}" dt="2025-06-27T07:04:39.244" v="6687" actId="122"/>
          <ac:spMkLst>
            <pc:docMk/>
            <pc:sldMk cId="3240717260" sldId="323"/>
            <ac:spMk id="10" creationId="{21EDD7E5-2FD9-EA8B-C55F-79BB4ED3D3A3}"/>
          </ac:spMkLst>
        </pc:spChg>
        <pc:graphicFrameChg chg="add del mod ord modGraphic">
          <ac:chgData name="Mukesh Phalor" userId="542372426549ec03" providerId="LiveId" clId="{79ED4D3B-5415-41E3-8FC5-85B34FB985E3}" dt="2025-06-27T07:21:38.481" v="6839" actId="207"/>
          <ac:graphicFrameMkLst>
            <pc:docMk/>
            <pc:sldMk cId="3240717260" sldId="323"/>
            <ac:graphicFrameMk id="7" creationId="{E630ACFD-3178-4F9C-B943-053B06561D49}"/>
          </ac:graphicFrameMkLst>
        </pc:graphicFrameChg>
      </pc:sldChg>
      <pc:sldChg chg="addSp modSp mod">
        <pc:chgData name="Mukesh Phalor" userId="542372426549ec03" providerId="LiveId" clId="{79ED4D3B-5415-41E3-8FC5-85B34FB985E3}" dt="2025-06-27T04:56:19.171" v="3595" actId="1036"/>
        <pc:sldMkLst>
          <pc:docMk/>
          <pc:sldMk cId="2923205403" sldId="4802"/>
        </pc:sldMkLst>
        <pc:spChg chg="add mod">
          <ac:chgData name="Mukesh Phalor" userId="542372426549ec03" providerId="LiveId" clId="{79ED4D3B-5415-41E3-8FC5-85B34FB985E3}" dt="2025-06-27T04:56:03.730" v="3536" actId="14100"/>
          <ac:spMkLst>
            <pc:docMk/>
            <pc:sldMk cId="2923205403" sldId="4802"/>
            <ac:spMk id="5" creationId="{5A36016B-1704-C981-9422-3055F5E47875}"/>
          </ac:spMkLst>
        </pc:spChg>
        <pc:spChg chg="add mod">
          <ac:chgData name="Mukesh Phalor" userId="542372426549ec03" providerId="LiveId" clId="{79ED4D3B-5415-41E3-8FC5-85B34FB985E3}" dt="2025-06-27T04:56:19.171" v="3595" actId="1036"/>
          <ac:spMkLst>
            <pc:docMk/>
            <pc:sldMk cId="2923205403" sldId="4802"/>
            <ac:spMk id="8" creationId="{44237FB4-D1C6-496E-7312-0513975CB096}"/>
          </ac:spMkLst>
        </pc:spChg>
        <pc:picChg chg="add mod">
          <ac:chgData name="Mukesh Phalor" userId="542372426549ec03" providerId="LiveId" clId="{79ED4D3B-5415-41E3-8FC5-85B34FB985E3}" dt="2025-06-27T04:53:37.063" v="3399"/>
          <ac:picMkLst>
            <pc:docMk/>
            <pc:sldMk cId="2923205403" sldId="4802"/>
            <ac:picMk id="3" creationId="{0CB3A542-F1D4-75A5-B053-230291D3AF5D}"/>
          </ac:picMkLst>
        </pc:picChg>
        <pc:picChg chg="mod">
          <ac:chgData name="Mukesh Phalor" userId="542372426549ec03" providerId="LiveId" clId="{79ED4D3B-5415-41E3-8FC5-85B34FB985E3}" dt="2025-06-26T13:56:54.580" v="2842"/>
          <ac:picMkLst>
            <pc:docMk/>
            <pc:sldMk cId="2923205403" sldId="4802"/>
            <ac:picMk id="6" creationId="{DA7DEF13-0CED-6A68-B991-7A897BB215D3}"/>
          </ac:picMkLst>
        </pc:picChg>
      </pc:sldChg>
      <pc:sldChg chg="addSp modSp mod ord modClrScheme chgLayout">
        <pc:chgData name="Mukesh Phalor" userId="542372426549ec03" providerId="LiveId" clId="{79ED4D3B-5415-41E3-8FC5-85B34FB985E3}" dt="2025-06-26T13:59:47.763" v="2848"/>
        <pc:sldMkLst>
          <pc:docMk/>
          <pc:sldMk cId="2589004549" sldId="4957"/>
        </pc:sldMkLst>
        <pc:spChg chg="add mod">
          <ac:chgData name="Mukesh Phalor" userId="542372426549ec03" providerId="LiveId" clId="{79ED4D3B-5415-41E3-8FC5-85B34FB985E3}" dt="2025-06-26T10:23:08.693" v="1006" actId="1035"/>
          <ac:spMkLst>
            <pc:docMk/>
            <pc:sldMk cId="2589004549" sldId="4957"/>
            <ac:spMk id="2" creationId="{732B1F80-6201-D413-D7F7-62F1095641ED}"/>
          </ac:spMkLst>
        </pc:spChg>
        <pc:spChg chg="mod">
          <ac:chgData name="Mukesh Phalor" userId="542372426549ec03" providerId="LiveId" clId="{79ED4D3B-5415-41E3-8FC5-85B34FB985E3}" dt="2025-06-26T12:32:19.684" v="2413" actId="20577"/>
          <ac:spMkLst>
            <pc:docMk/>
            <pc:sldMk cId="2589004549" sldId="4957"/>
            <ac:spMk id="320" creationId="{A5CDBA7F-EA9D-B4BC-9D47-B42E12224B7B}"/>
          </ac:spMkLst>
        </pc:spChg>
        <pc:spChg chg="mod">
          <ac:chgData name="Mukesh Phalor" userId="542372426549ec03" providerId="LiveId" clId="{79ED4D3B-5415-41E3-8FC5-85B34FB985E3}" dt="2025-06-26T12:32:29.519" v="2414" actId="14100"/>
          <ac:spMkLst>
            <pc:docMk/>
            <pc:sldMk cId="2589004549" sldId="4957"/>
            <ac:spMk id="321" creationId="{1B2070D9-9452-652B-18B6-A65CAB7DB491}"/>
          </ac:spMkLst>
        </pc:spChg>
        <pc:spChg chg="mod">
          <ac:chgData name="Mukesh Phalor" userId="542372426549ec03" providerId="LiveId" clId="{79ED4D3B-5415-41E3-8FC5-85B34FB985E3}" dt="2025-06-26T10:23:40.481" v="1046" actId="20577"/>
          <ac:spMkLst>
            <pc:docMk/>
            <pc:sldMk cId="2589004549" sldId="4957"/>
            <ac:spMk id="322" creationId="{26170F60-A3ED-1801-0CBD-2EB6DF8860C2}"/>
          </ac:spMkLst>
        </pc:spChg>
        <pc:spChg chg="mod">
          <ac:chgData name="Mukesh Phalor" userId="542372426549ec03" providerId="LiveId" clId="{79ED4D3B-5415-41E3-8FC5-85B34FB985E3}" dt="2025-06-26T12:33:10.513" v="2422" actId="14100"/>
          <ac:spMkLst>
            <pc:docMk/>
            <pc:sldMk cId="2589004549" sldId="4957"/>
            <ac:spMk id="323" creationId="{FA78334C-1C44-8099-6C3C-786B04B9E849}"/>
          </ac:spMkLst>
        </pc:spChg>
      </pc:sldChg>
      <pc:sldChg chg="del">
        <pc:chgData name="Mukesh Phalor" userId="542372426549ec03" providerId="LiveId" clId="{79ED4D3B-5415-41E3-8FC5-85B34FB985E3}" dt="2025-06-27T07:22:07.116" v="6840" actId="2696"/>
        <pc:sldMkLst>
          <pc:docMk/>
          <pc:sldMk cId="4169982503" sldId="4959"/>
        </pc:sldMkLst>
      </pc:sldChg>
      <pc:sldChg chg="addSp modSp mod ord modClrScheme modAnim chgLayout">
        <pc:chgData name="Mukesh Phalor" userId="542372426549ec03" providerId="LiveId" clId="{79ED4D3B-5415-41E3-8FC5-85B34FB985E3}" dt="2025-06-27T05:04:42.523" v="3617"/>
        <pc:sldMkLst>
          <pc:docMk/>
          <pc:sldMk cId="730882295" sldId="4960"/>
        </pc:sldMkLst>
        <pc:spChg chg="add mod">
          <ac:chgData name="Mukesh Phalor" userId="542372426549ec03" providerId="LiveId" clId="{79ED4D3B-5415-41E3-8FC5-85B34FB985E3}" dt="2025-06-26T09:00:22.762" v="298" actId="1035"/>
          <ac:spMkLst>
            <pc:docMk/>
            <pc:sldMk cId="730882295" sldId="4960"/>
            <ac:spMk id="3" creationId="{0DBDB71C-44E9-DF29-60BD-002D4957CB9D}"/>
          </ac:spMkLst>
        </pc:spChg>
        <pc:spChg chg="mod">
          <ac:chgData name="Mukesh Phalor" userId="542372426549ec03" providerId="LiveId" clId="{79ED4D3B-5415-41E3-8FC5-85B34FB985E3}" dt="2025-06-26T09:00:55.183" v="306" actId="255"/>
          <ac:spMkLst>
            <pc:docMk/>
            <pc:sldMk cId="730882295" sldId="4960"/>
            <ac:spMk id="340" creationId="{28F47BA9-24EC-8C6A-50D8-48894C1124B4}"/>
          </ac:spMkLst>
        </pc:spChg>
        <pc:spChg chg="mod">
          <ac:chgData name="Mukesh Phalor" userId="542372426549ec03" providerId="LiveId" clId="{79ED4D3B-5415-41E3-8FC5-85B34FB985E3}" dt="2025-06-26T09:01:33.725" v="324" actId="14100"/>
          <ac:spMkLst>
            <pc:docMk/>
            <pc:sldMk cId="730882295" sldId="4960"/>
            <ac:spMk id="341" creationId="{17DB812B-FE90-4881-D80C-7FBBBB7B9C56}"/>
          </ac:spMkLst>
        </pc:spChg>
        <pc:spChg chg="mod">
          <ac:chgData name="Mukesh Phalor" userId="542372426549ec03" providerId="LiveId" clId="{79ED4D3B-5415-41E3-8FC5-85B34FB985E3}" dt="2025-06-26T09:02:24.937" v="354" actId="255"/>
          <ac:spMkLst>
            <pc:docMk/>
            <pc:sldMk cId="730882295" sldId="4960"/>
            <ac:spMk id="342" creationId="{99A58365-23D9-FCB4-C2EF-B30B91C6D705}"/>
          </ac:spMkLst>
        </pc:spChg>
        <pc:spChg chg="mod">
          <ac:chgData name="Mukesh Phalor" userId="542372426549ec03" providerId="LiveId" clId="{79ED4D3B-5415-41E3-8FC5-85B34FB985E3}" dt="2025-06-26T09:02:50.962" v="365" actId="255"/>
          <ac:spMkLst>
            <pc:docMk/>
            <pc:sldMk cId="730882295" sldId="4960"/>
            <ac:spMk id="343" creationId="{BD38E1C8-C307-CBF4-AA33-43FAFD208A9F}"/>
          </ac:spMkLst>
        </pc:spChg>
        <pc:spChg chg="mod">
          <ac:chgData name="Mukesh Phalor" userId="542372426549ec03" providerId="LiveId" clId="{79ED4D3B-5415-41E3-8FC5-85B34FB985E3}" dt="2025-06-26T09:02:05.642" v="344" actId="14100"/>
          <ac:spMkLst>
            <pc:docMk/>
            <pc:sldMk cId="730882295" sldId="4960"/>
            <ac:spMk id="344" creationId="{4FA3117B-D9DD-E495-4E8D-78148469F2C6}"/>
          </ac:spMkLst>
        </pc:spChg>
      </pc:sldChg>
      <pc:sldChg chg="del">
        <pc:chgData name="Mukesh Phalor" userId="542372426549ec03" providerId="LiveId" clId="{79ED4D3B-5415-41E3-8FC5-85B34FB985E3}" dt="2025-06-27T08:05:29.551" v="7077" actId="2696"/>
        <pc:sldMkLst>
          <pc:docMk/>
          <pc:sldMk cId="2070195507" sldId="4961"/>
        </pc:sldMkLst>
      </pc:sldChg>
      <pc:sldChg chg="mod modClrScheme chgLayout">
        <pc:chgData name="Mukesh Phalor" userId="542372426549ec03" providerId="LiveId" clId="{79ED4D3B-5415-41E3-8FC5-85B34FB985E3}" dt="2025-06-26T08:33:21.326" v="0" actId="700"/>
        <pc:sldMkLst>
          <pc:docMk/>
          <pc:sldMk cId="4278668041" sldId="4963"/>
        </pc:sldMkLst>
      </pc:sldChg>
      <pc:sldChg chg="del">
        <pc:chgData name="Mukesh Phalor" userId="542372426549ec03" providerId="LiveId" clId="{79ED4D3B-5415-41E3-8FC5-85B34FB985E3}" dt="2025-06-27T07:22:29.415" v="6841" actId="47"/>
        <pc:sldMkLst>
          <pc:docMk/>
          <pc:sldMk cId="3577022948" sldId="4964"/>
        </pc:sldMkLst>
      </pc:sldChg>
      <pc:sldChg chg="del">
        <pc:chgData name="Mukesh Phalor" userId="542372426549ec03" providerId="LiveId" clId="{79ED4D3B-5415-41E3-8FC5-85B34FB985E3}" dt="2025-06-27T07:22:29.415" v="6841" actId="47"/>
        <pc:sldMkLst>
          <pc:docMk/>
          <pc:sldMk cId="988022684" sldId="4965"/>
        </pc:sldMkLst>
      </pc:sldChg>
      <pc:sldChg chg="addSp modSp mod ord modClrScheme chgLayout">
        <pc:chgData name="Mukesh Phalor" userId="542372426549ec03" providerId="LiveId" clId="{79ED4D3B-5415-41E3-8FC5-85B34FB985E3}" dt="2025-06-27T05:04:59.906" v="3619"/>
        <pc:sldMkLst>
          <pc:docMk/>
          <pc:sldMk cId="2324697293" sldId="4966"/>
        </pc:sldMkLst>
        <pc:spChg chg="add mod">
          <ac:chgData name="Mukesh Phalor" userId="542372426549ec03" providerId="LiveId" clId="{79ED4D3B-5415-41E3-8FC5-85B34FB985E3}" dt="2025-06-26T09:26:43.793" v="634" actId="122"/>
          <ac:spMkLst>
            <pc:docMk/>
            <pc:sldMk cId="2324697293" sldId="4966"/>
            <ac:spMk id="4" creationId="{4948A223-3EE5-C396-B3E7-DC8DFCDF0CF9}"/>
          </ac:spMkLst>
        </pc:spChg>
        <pc:spChg chg="add mod">
          <ac:chgData name="Mukesh Phalor" userId="542372426549ec03" providerId="LiveId" clId="{79ED4D3B-5415-41E3-8FC5-85B34FB985E3}" dt="2025-06-26T09:28:45.793" v="693" actId="207"/>
          <ac:spMkLst>
            <pc:docMk/>
            <pc:sldMk cId="2324697293" sldId="4966"/>
            <ac:spMk id="5" creationId="{5F40008E-D9E1-7135-21F4-6DB9685A1A5D}"/>
          </ac:spMkLst>
        </pc:spChg>
        <pc:spChg chg="mod">
          <ac:chgData name="Mukesh Phalor" userId="542372426549ec03" providerId="LiveId" clId="{79ED4D3B-5415-41E3-8FC5-85B34FB985E3}" dt="2025-06-26T09:27:16.679" v="652" actId="207"/>
          <ac:spMkLst>
            <pc:docMk/>
            <pc:sldMk cId="2324697293" sldId="4966"/>
            <ac:spMk id="15" creationId="{66FE4368-48C8-DF44-82CC-CF722CCE8F48}"/>
          </ac:spMkLst>
        </pc:spChg>
        <pc:spChg chg="mod">
          <ac:chgData name="Mukesh Phalor" userId="542372426549ec03" providerId="LiveId" clId="{79ED4D3B-5415-41E3-8FC5-85B34FB985E3}" dt="2025-06-26T09:27:53.578" v="680" actId="207"/>
          <ac:spMkLst>
            <pc:docMk/>
            <pc:sldMk cId="2324697293" sldId="4966"/>
            <ac:spMk id="16" creationId="{2BBEDFD5-A179-4A4C-A7DD-71D087E33931}"/>
          </ac:spMkLst>
        </pc:spChg>
      </pc:sldChg>
      <pc:sldChg chg="del">
        <pc:chgData name="Mukesh Phalor" userId="542372426549ec03" providerId="LiveId" clId="{79ED4D3B-5415-41E3-8FC5-85B34FB985E3}" dt="2025-06-27T07:22:29.415" v="6841" actId="47"/>
        <pc:sldMkLst>
          <pc:docMk/>
          <pc:sldMk cId="194029298" sldId="4967"/>
        </pc:sldMkLst>
      </pc:sldChg>
      <pc:sldChg chg="del">
        <pc:chgData name="Mukesh Phalor" userId="542372426549ec03" providerId="LiveId" clId="{79ED4D3B-5415-41E3-8FC5-85B34FB985E3}" dt="2025-06-26T11:54:34.041" v="1531" actId="2696"/>
        <pc:sldMkLst>
          <pc:docMk/>
          <pc:sldMk cId="2881010416" sldId="4968"/>
        </pc:sldMkLst>
      </pc:sldChg>
      <pc:sldChg chg="del">
        <pc:chgData name="Mukesh Phalor" userId="542372426549ec03" providerId="LiveId" clId="{79ED4D3B-5415-41E3-8FC5-85B34FB985E3}" dt="2025-06-27T07:22:29.415" v="6841" actId="47"/>
        <pc:sldMkLst>
          <pc:docMk/>
          <pc:sldMk cId="3995928630" sldId="4969"/>
        </pc:sldMkLst>
      </pc:sldChg>
      <pc:sldChg chg="del">
        <pc:chgData name="Mukesh Phalor" userId="542372426549ec03" providerId="LiveId" clId="{79ED4D3B-5415-41E3-8FC5-85B34FB985E3}" dt="2025-06-27T07:22:29.415" v="6841" actId="47"/>
        <pc:sldMkLst>
          <pc:docMk/>
          <pc:sldMk cId="674626678" sldId="4971"/>
        </pc:sldMkLst>
      </pc:sldChg>
      <pc:sldChg chg="del">
        <pc:chgData name="Mukesh Phalor" userId="542372426549ec03" providerId="LiveId" clId="{79ED4D3B-5415-41E3-8FC5-85B34FB985E3}" dt="2025-06-27T07:22:29.415" v="6841" actId="47"/>
        <pc:sldMkLst>
          <pc:docMk/>
          <pc:sldMk cId="912328386" sldId="4972"/>
        </pc:sldMkLst>
      </pc:sldChg>
      <pc:sldChg chg="del">
        <pc:chgData name="Mukesh Phalor" userId="542372426549ec03" providerId="LiveId" clId="{79ED4D3B-5415-41E3-8FC5-85B34FB985E3}" dt="2025-06-26T13:58:40.391" v="2845" actId="2696"/>
        <pc:sldMkLst>
          <pc:docMk/>
          <pc:sldMk cId="1307375680" sldId="4973"/>
        </pc:sldMkLst>
      </pc:sldChg>
      <pc:sldChg chg="del">
        <pc:chgData name="Mukesh Phalor" userId="542372426549ec03" providerId="LiveId" clId="{79ED4D3B-5415-41E3-8FC5-85B34FB985E3}" dt="2025-06-26T13:58:44.546" v="2846" actId="2696"/>
        <pc:sldMkLst>
          <pc:docMk/>
          <pc:sldMk cId="884017115" sldId="4975"/>
        </pc:sldMkLst>
      </pc:sldChg>
      <pc:sldChg chg="modSp add mod">
        <pc:chgData name="Mukesh Phalor" userId="542372426549ec03" providerId="LiveId" clId="{79ED4D3B-5415-41E3-8FC5-85B34FB985E3}" dt="2025-06-27T06:12:07.517" v="5174" actId="1038"/>
        <pc:sldMkLst>
          <pc:docMk/>
          <pc:sldMk cId="1024302257" sldId="4978"/>
        </pc:sldMkLst>
        <pc:spChg chg="mod">
          <ac:chgData name="Mukesh Phalor" userId="542372426549ec03" providerId="LiveId" clId="{79ED4D3B-5415-41E3-8FC5-85B34FB985E3}" dt="2025-06-27T06:12:07.517" v="5174" actId="1038"/>
          <ac:spMkLst>
            <pc:docMk/>
            <pc:sldMk cId="1024302257" sldId="4978"/>
            <ac:spMk id="22" creationId="{F67D63BB-10AC-3512-42E9-842EB34122EB}"/>
          </ac:spMkLst>
        </pc:spChg>
        <pc:spChg chg="mod">
          <ac:chgData name="Mukesh Phalor" userId="542372426549ec03" providerId="LiveId" clId="{79ED4D3B-5415-41E3-8FC5-85B34FB985E3}" dt="2025-06-27T05:01:22.172" v="3600" actId="20577"/>
          <ac:spMkLst>
            <pc:docMk/>
            <pc:sldMk cId="1024302257" sldId="4978"/>
            <ac:spMk id="27" creationId="{DFEFD461-650B-1218-B93C-24730BE4118F}"/>
          </ac:spMkLst>
        </pc:spChg>
      </pc:sldChg>
      <pc:sldChg chg="addSp modSp del mod modClrScheme modAnim chgLayout">
        <pc:chgData name="Mukesh Phalor" userId="542372426549ec03" providerId="LiveId" clId="{79ED4D3B-5415-41E3-8FC5-85B34FB985E3}" dt="2025-06-26T13:48:40.860" v="2688" actId="2696"/>
        <pc:sldMkLst>
          <pc:docMk/>
          <pc:sldMk cId="2654089279" sldId="4978"/>
        </pc:sldMkLst>
        <pc:spChg chg="mod">
          <ac:chgData name="Mukesh Phalor" userId="542372426549ec03" providerId="LiveId" clId="{79ED4D3B-5415-41E3-8FC5-85B34FB985E3}" dt="2025-06-26T11:22:44.339" v="1201" actId="113"/>
          <ac:spMkLst>
            <pc:docMk/>
            <pc:sldMk cId="2654089279" sldId="4978"/>
            <ac:spMk id="9" creationId="{4DCF0481-01D0-B31B-43DA-1E67E0D80591}"/>
          </ac:spMkLst>
        </pc:spChg>
        <pc:spChg chg="mod">
          <ac:chgData name="Mukesh Phalor" userId="542372426549ec03" providerId="LiveId" clId="{79ED4D3B-5415-41E3-8FC5-85B34FB985E3}" dt="2025-06-26T11:22:47.108" v="1202" actId="113"/>
          <ac:spMkLst>
            <pc:docMk/>
            <pc:sldMk cId="2654089279" sldId="4978"/>
            <ac:spMk id="11" creationId="{5946C005-026B-AD4A-9366-7D582B8C950A}"/>
          </ac:spMkLst>
        </pc:spChg>
        <pc:spChg chg="mod">
          <ac:chgData name="Mukesh Phalor" userId="542372426549ec03" providerId="LiveId" clId="{79ED4D3B-5415-41E3-8FC5-85B34FB985E3}" dt="2025-06-26T11:22:34.608" v="1200" actId="255"/>
          <ac:spMkLst>
            <pc:docMk/>
            <pc:sldMk cId="2654089279" sldId="4978"/>
            <ac:spMk id="13" creationId="{FE192AA3-152B-F266-6C71-8E4C816B4F26}"/>
          </ac:spMkLst>
        </pc:spChg>
        <pc:spChg chg="mod">
          <ac:chgData name="Mukesh Phalor" userId="542372426549ec03" providerId="LiveId" clId="{79ED4D3B-5415-41E3-8FC5-85B34FB985E3}" dt="2025-06-26T11:24:21.165" v="1241" actId="255"/>
          <ac:spMkLst>
            <pc:docMk/>
            <pc:sldMk cId="2654089279" sldId="4978"/>
            <ac:spMk id="14" creationId="{594EBFD9-373F-3A7C-20D6-83C9B2ED00AA}"/>
          </ac:spMkLst>
        </pc:spChg>
        <pc:spChg chg="mod">
          <ac:chgData name="Mukesh Phalor" userId="542372426549ec03" providerId="LiveId" clId="{79ED4D3B-5415-41E3-8FC5-85B34FB985E3}" dt="2025-06-26T11:23:13.954" v="1222" actId="255"/>
          <ac:spMkLst>
            <pc:docMk/>
            <pc:sldMk cId="2654089279" sldId="4978"/>
            <ac:spMk id="21" creationId="{5BD79358-3C3B-2107-1D93-797D30B10E0B}"/>
          </ac:spMkLst>
        </pc:spChg>
        <pc:spChg chg="mod">
          <ac:chgData name="Mukesh Phalor" userId="542372426549ec03" providerId="LiveId" clId="{79ED4D3B-5415-41E3-8FC5-85B34FB985E3}" dt="2025-06-26T11:26:38.087" v="1274" actId="121"/>
          <ac:spMkLst>
            <pc:docMk/>
            <pc:sldMk cId="2654089279" sldId="4978"/>
            <ac:spMk id="22" creationId="{F67D63BB-10AC-3512-42E9-842EB34122EB}"/>
          </ac:spMkLst>
        </pc:spChg>
        <pc:spChg chg="add mod">
          <ac:chgData name="Mukesh Phalor" userId="542372426549ec03" providerId="LiveId" clId="{79ED4D3B-5415-41E3-8FC5-85B34FB985E3}" dt="2025-06-26T11:06:56.321" v="1138" actId="1035"/>
          <ac:spMkLst>
            <pc:docMk/>
            <pc:sldMk cId="2654089279" sldId="4978"/>
            <ac:spMk id="27" creationId="{DFEFD461-650B-1218-B93C-24730BE4118F}"/>
          </ac:spMkLst>
        </pc:spChg>
        <pc:spChg chg="mod">
          <ac:chgData name="Mukesh Phalor" userId="542372426549ec03" providerId="LiveId" clId="{79ED4D3B-5415-41E3-8FC5-85B34FB985E3}" dt="2025-06-26T12:00:26.564" v="1688" actId="164"/>
          <ac:spMkLst>
            <pc:docMk/>
            <pc:sldMk cId="2654089279" sldId="4978"/>
            <ac:spMk id="367" creationId="{00000000-0000-0000-0000-000000000000}"/>
          </ac:spMkLst>
        </pc:spChg>
        <pc:spChg chg="mod">
          <ac:chgData name="Mukesh Phalor" userId="542372426549ec03" providerId="LiveId" clId="{79ED4D3B-5415-41E3-8FC5-85B34FB985E3}" dt="2025-06-26T11:27:04.917" v="1278" actId="1036"/>
          <ac:spMkLst>
            <pc:docMk/>
            <pc:sldMk cId="2654089279" sldId="4978"/>
            <ac:spMk id="392" creationId="{00000000-0000-0000-0000-000000000000}"/>
          </ac:spMkLst>
        </pc:spChg>
        <pc:spChg chg="mod">
          <ac:chgData name="Mukesh Phalor" userId="542372426549ec03" providerId="LiveId" clId="{79ED4D3B-5415-41E3-8FC5-85B34FB985E3}" dt="2025-06-26T11:59:52.915" v="1678" actId="255"/>
          <ac:spMkLst>
            <pc:docMk/>
            <pc:sldMk cId="2654089279" sldId="4978"/>
            <ac:spMk id="393" creationId="{00000000-0000-0000-0000-000000000000}"/>
          </ac:spMkLst>
        </pc:spChg>
        <pc:spChg chg="mod">
          <ac:chgData name="Mukesh Phalor" userId="542372426549ec03" providerId="LiveId" clId="{79ED4D3B-5415-41E3-8FC5-85B34FB985E3}" dt="2025-06-26T12:00:04.759" v="1687" actId="255"/>
          <ac:spMkLst>
            <pc:docMk/>
            <pc:sldMk cId="2654089279" sldId="4978"/>
            <ac:spMk id="394" creationId="{00000000-0000-0000-0000-000000000000}"/>
          </ac:spMkLst>
        </pc:spChg>
        <pc:grpChg chg="mod">
          <ac:chgData name="Mukesh Phalor" userId="542372426549ec03" providerId="LiveId" clId="{79ED4D3B-5415-41E3-8FC5-85B34FB985E3}" dt="2025-06-26T12:00:26.564" v="1688" actId="164"/>
          <ac:grpSpMkLst>
            <pc:docMk/>
            <pc:sldMk cId="2654089279" sldId="4978"/>
            <ac:grpSpMk id="8" creationId="{528A521F-1563-5E41-90A5-749F7162A4F2}"/>
          </ac:grpSpMkLst>
        </pc:grpChg>
        <pc:grpChg chg="add mod">
          <ac:chgData name="Mukesh Phalor" userId="542372426549ec03" providerId="LiveId" clId="{79ED4D3B-5415-41E3-8FC5-85B34FB985E3}" dt="2025-06-26T12:00:26.564" v="1688" actId="164"/>
          <ac:grpSpMkLst>
            <pc:docMk/>
            <pc:sldMk cId="2654089279" sldId="4978"/>
            <ac:grpSpMk id="28" creationId="{F8A72EF9-A4C8-919A-5B2B-ADCE06819B4D}"/>
          </ac:grpSpMkLst>
        </pc:grpChg>
      </pc:sldChg>
      <pc:sldChg chg="addSp delSp modSp mod ord modClrScheme chgLayout">
        <pc:chgData name="Mukesh Phalor" userId="542372426549ec03" providerId="LiveId" clId="{79ED4D3B-5415-41E3-8FC5-85B34FB985E3}" dt="2025-06-27T05:05:14.793" v="3621"/>
        <pc:sldMkLst>
          <pc:docMk/>
          <pc:sldMk cId="3555718873" sldId="4979"/>
        </pc:sldMkLst>
        <pc:spChg chg="mod">
          <ac:chgData name="Mukesh Phalor" userId="542372426549ec03" providerId="LiveId" clId="{79ED4D3B-5415-41E3-8FC5-85B34FB985E3}" dt="2025-06-26T09:04:59.014" v="388" actId="688"/>
          <ac:spMkLst>
            <pc:docMk/>
            <pc:sldMk cId="3555718873" sldId="4979"/>
            <ac:spMk id="2" creationId="{3FC76D04-D265-A93D-3F76-183DD9EB3ABD}"/>
          </ac:spMkLst>
        </pc:spChg>
        <pc:spChg chg="add mod">
          <ac:chgData name="Mukesh Phalor" userId="542372426549ec03" providerId="LiveId" clId="{79ED4D3B-5415-41E3-8FC5-85B34FB985E3}" dt="2025-06-26T09:13:05.171" v="463" actId="122"/>
          <ac:spMkLst>
            <pc:docMk/>
            <pc:sldMk cId="3555718873" sldId="4979"/>
            <ac:spMk id="3" creationId="{4FD939A8-19EA-A5BF-8862-AF0A42F4586F}"/>
          </ac:spMkLst>
        </pc:spChg>
        <pc:spChg chg="mod">
          <ac:chgData name="Mukesh Phalor" userId="542372426549ec03" providerId="LiveId" clId="{79ED4D3B-5415-41E3-8FC5-85B34FB985E3}" dt="2025-06-26T09:05:27.631" v="401" actId="688"/>
          <ac:spMkLst>
            <pc:docMk/>
            <pc:sldMk cId="3555718873" sldId="4979"/>
            <ac:spMk id="4" creationId="{0282AF33-B539-A043-D920-E3D5D8A657C4}"/>
          </ac:spMkLst>
        </pc:spChg>
        <pc:spChg chg="mod">
          <ac:chgData name="Mukesh Phalor" userId="542372426549ec03" providerId="LiveId" clId="{79ED4D3B-5415-41E3-8FC5-85B34FB985E3}" dt="2025-06-26T09:06:13.442" v="420" actId="14100"/>
          <ac:spMkLst>
            <pc:docMk/>
            <pc:sldMk cId="3555718873" sldId="4979"/>
            <ac:spMk id="5" creationId="{FA16DED0-EDC1-9C6F-1BC9-52BD6843EC2F}"/>
          </ac:spMkLst>
        </pc:spChg>
        <pc:spChg chg="mod">
          <ac:chgData name="Mukesh Phalor" userId="542372426549ec03" providerId="LiveId" clId="{79ED4D3B-5415-41E3-8FC5-85B34FB985E3}" dt="2025-06-26T09:07:03.737" v="436" actId="14100"/>
          <ac:spMkLst>
            <pc:docMk/>
            <pc:sldMk cId="3555718873" sldId="4979"/>
            <ac:spMk id="6" creationId="{3487D8DB-16EF-15CE-1F15-FA9580AF116D}"/>
          </ac:spMkLst>
        </pc:spChg>
        <pc:spChg chg="mod">
          <ac:chgData name="Mukesh Phalor" userId="542372426549ec03" providerId="LiveId" clId="{79ED4D3B-5415-41E3-8FC5-85B34FB985E3}" dt="2025-06-26T09:08:00.132" v="447" actId="120"/>
          <ac:spMkLst>
            <pc:docMk/>
            <pc:sldMk cId="3555718873" sldId="4979"/>
            <ac:spMk id="7" creationId="{65D7DA09-EEB4-BF7D-3B49-A1449E926F67}"/>
          </ac:spMkLst>
        </pc:spChg>
        <pc:spChg chg="add del">
          <ac:chgData name="Mukesh Phalor" userId="542372426549ec03" providerId="LiveId" clId="{79ED4D3B-5415-41E3-8FC5-85B34FB985E3}" dt="2025-06-26T09:18:06.375" v="465" actId="22"/>
          <ac:spMkLst>
            <pc:docMk/>
            <pc:sldMk cId="3555718873" sldId="4979"/>
            <ac:spMk id="29" creationId="{9E9932F8-AE58-E8EA-F484-4A303CED8CBB}"/>
          </ac:spMkLst>
        </pc:spChg>
        <pc:spChg chg="add del">
          <ac:chgData name="Mukesh Phalor" userId="542372426549ec03" providerId="LiveId" clId="{79ED4D3B-5415-41E3-8FC5-85B34FB985E3}" dt="2025-06-26T09:18:56.649" v="469" actId="22"/>
          <ac:spMkLst>
            <pc:docMk/>
            <pc:sldMk cId="3555718873" sldId="4979"/>
            <ac:spMk id="31" creationId="{8AADF9E0-ED71-20AD-4217-C49C64DF4A7E}"/>
          </ac:spMkLst>
        </pc:spChg>
      </pc:sldChg>
      <pc:sldChg chg="addSp delSp modSp mod modClrScheme chgLayout">
        <pc:chgData name="Mukesh Phalor" userId="542372426549ec03" providerId="LiveId" clId="{79ED4D3B-5415-41E3-8FC5-85B34FB985E3}" dt="2025-06-27T05:32:30.863" v="4454" actId="14100"/>
        <pc:sldMkLst>
          <pc:docMk/>
          <pc:sldMk cId="2356911613" sldId="4980"/>
        </pc:sldMkLst>
        <pc:spChg chg="mod">
          <ac:chgData name="Mukesh Phalor" userId="542372426549ec03" providerId="LiveId" clId="{79ED4D3B-5415-41E3-8FC5-85B34FB985E3}" dt="2025-06-27T05:30:39.280" v="4388" actId="14100"/>
          <ac:spMkLst>
            <pc:docMk/>
            <pc:sldMk cId="2356911613" sldId="4980"/>
            <ac:spMk id="11" creationId="{70495F0B-99F1-2933-9E90-C443066E583E}"/>
          </ac:spMkLst>
        </pc:spChg>
        <pc:spChg chg="mod">
          <ac:chgData name="Mukesh Phalor" userId="542372426549ec03" providerId="LiveId" clId="{79ED4D3B-5415-41E3-8FC5-85B34FB985E3}" dt="2025-06-27T05:31:25.050" v="4420" actId="207"/>
          <ac:spMkLst>
            <pc:docMk/>
            <pc:sldMk cId="2356911613" sldId="4980"/>
            <ac:spMk id="15" creationId="{1A37D03F-9D9F-FC02-025B-3B557C15DA3A}"/>
          </ac:spMkLst>
        </pc:spChg>
        <pc:spChg chg="mod">
          <ac:chgData name="Mukesh Phalor" userId="542372426549ec03" providerId="LiveId" clId="{79ED4D3B-5415-41E3-8FC5-85B34FB985E3}" dt="2025-06-27T05:32:30.863" v="4454" actId="14100"/>
          <ac:spMkLst>
            <pc:docMk/>
            <pc:sldMk cId="2356911613" sldId="4980"/>
            <ac:spMk id="19" creationId="{3699B79E-0E4D-D284-DFF0-F95DB4B1698E}"/>
          </ac:spMkLst>
        </pc:spChg>
        <pc:spChg chg="add mod">
          <ac:chgData name="Mukesh Phalor" userId="542372426549ec03" providerId="LiveId" clId="{79ED4D3B-5415-41E3-8FC5-85B34FB985E3}" dt="2025-06-27T05:28:46.900" v="4309" actId="1035"/>
          <ac:spMkLst>
            <pc:docMk/>
            <pc:sldMk cId="2356911613" sldId="4980"/>
            <ac:spMk id="21" creationId="{32FCAD8F-CD70-F490-36F7-BD3067ACD211}"/>
          </ac:spMkLst>
        </pc:spChg>
        <pc:spChg chg="mod">
          <ac:chgData name="Mukesh Phalor" userId="542372426549ec03" providerId="LiveId" clId="{79ED4D3B-5415-41E3-8FC5-85B34FB985E3}" dt="2025-06-27T05:30:05.627" v="4357" actId="1038"/>
          <ac:spMkLst>
            <pc:docMk/>
            <pc:sldMk cId="2356911613" sldId="4980"/>
            <ac:spMk id="806" creationId="{00000000-0000-0000-0000-000000000000}"/>
          </ac:spMkLst>
        </pc:spChg>
        <pc:spChg chg="del mod">
          <ac:chgData name="Mukesh Phalor" userId="542372426549ec03" providerId="LiveId" clId="{79ED4D3B-5415-41E3-8FC5-85B34FB985E3}" dt="2025-06-27T05:29:18" v="4311" actId="478"/>
          <ac:spMkLst>
            <pc:docMk/>
            <pc:sldMk cId="2356911613" sldId="4980"/>
            <ac:spMk id="807" creationId="{00000000-0000-0000-0000-000000000000}"/>
          </ac:spMkLst>
        </pc:spChg>
        <pc:spChg chg="del mod">
          <ac:chgData name="Mukesh Phalor" userId="542372426549ec03" providerId="LiveId" clId="{79ED4D3B-5415-41E3-8FC5-85B34FB985E3}" dt="2025-06-27T05:29:27.628" v="4313" actId="478"/>
          <ac:spMkLst>
            <pc:docMk/>
            <pc:sldMk cId="2356911613" sldId="4980"/>
            <ac:spMk id="808" creationId="{00000000-0000-0000-0000-000000000000}"/>
          </ac:spMkLst>
        </pc:spChg>
        <pc:grpChg chg="mod">
          <ac:chgData name="Mukesh Phalor" userId="542372426549ec03" providerId="LiveId" clId="{79ED4D3B-5415-41E3-8FC5-85B34FB985E3}" dt="2025-06-27T05:25:05.365" v="4196" actId="1036"/>
          <ac:grpSpMkLst>
            <pc:docMk/>
            <pc:sldMk cId="2356911613" sldId="4980"/>
            <ac:grpSpMk id="2" creationId="{68A927E9-6BF7-998F-B266-CEDBFD5D9E52}"/>
          </ac:grpSpMkLst>
        </pc:grpChg>
        <pc:grpChg chg="mod">
          <ac:chgData name="Mukesh Phalor" userId="542372426549ec03" providerId="LiveId" clId="{79ED4D3B-5415-41E3-8FC5-85B34FB985E3}" dt="2025-06-27T05:24:59.473" v="4192" actId="1036"/>
          <ac:grpSpMkLst>
            <pc:docMk/>
            <pc:sldMk cId="2356911613" sldId="4980"/>
            <ac:grpSpMk id="5" creationId="{3FC0A43C-18AD-CC49-AD8E-2A60A480D4D0}"/>
          </ac:grpSpMkLst>
        </pc:grpChg>
        <pc:grpChg chg="mod">
          <ac:chgData name="Mukesh Phalor" userId="542372426549ec03" providerId="LiveId" clId="{79ED4D3B-5415-41E3-8FC5-85B34FB985E3}" dt="2025-06-27T05:25:18.395" v="4214" actId="1035"/>
          <ac:grpSpMkLst>
            <pc:docMk/>
            <pc:sldMk cId="2356911613" sldId="4980"/>
            <ac:grpSpMk id="7" creationId="{10D1EC67-96B6-084D-9178-35904F435405}"/>
          </ac:grpSpMkLst>
        </pc:grpChg>
        <pc:grpChg chg="mod">
          <ac:chgData name="Mukesh Phalor" userId="542372426549ec03" providerId="LiveId" clId="{79ED4D3B-5415-41E3-8FC5-85B34FB985E3}" dt="2025-06-27T05:25:12.721" v="4206" actId="1035"/>
          <ac:grpSpMkLst>
            <pc:docMk/>
            <pc:sldMk cId="2356911613" sldId="4980"/>
            <ac:grpSpMk id="20" creationId="{FB5B5832-1D93-2191-CEF2-21A1AD5F32E6}"/>
          </ac:grpSpMkLst>
        </pc:grpChg>
      </pc:sldChg>
      <pc:sldChg chg="addSp delSp modSp mod modClrScheme chgLayout">
        <pc:chgData name="Mukesh Phalor" userId="542372426549ec03" providerId="LiveId" clId="{79ED4D3B-5415-41E3-8FC5-85B34FB985E3}" dt="2025-06-27T05:15:08.685" v="3955" actId="1035"/>
        <pc:sldMkLst>
          <pc:docMk/>
          <pc:sldMk cId="3009994408" sldId="4981"/>
        </pc:sldMkLst>
        <pc:spChg chg="add del mod">
          <ac:chgData name="Mukesh Phalor" userId="542372426549ec03" providerId="LiveId" clId="{79ED4D3B-5415-41E3-8FC5-85B34FB985E3}" dt="2025-06-27T05:08:16.353" v="3631"/>
          <ac:spMkLst>
            <pc:docMk/>
            <pc:sldMk cId="3009994408" sldId="4981"/>
            <ac:spMk id="2" creationId="{BBA95045-A903-D41B-9E6D-21AE03B86CCF}"/>
          </ac:spMkLst>
        </pc:spChg>
        <pc:spChg chg="add del">
          <ac:chgData name="Mukesh Phalor" userId="542372426549ec03" providerId="LiveId" clId="{79ED4D3B-5415-41E3-8FC5-85B34FB985E3}" dt="2025-06-26T09:18:28.425" v="467" actId="22"/>
          <ac:spMkLst>
            <pc:docMk/>
            <pc:sldMk cId="3009994408" sldId="4981"/>
            <ac:spMk id="3" creationId="{3C5D251E-F1D5-9930-D511-DF9BCB70B41C}"/>
          </ac:spMkLst>
        </pc:spChg>
        <pc:spChg chg="add mod">
          <ac:chgData name="Mukesh Phalor" userId="542372426549ec03" providerId="LiveId" clId="{79ED4D3B-5415-41E3-8FC5-85B34FB985E3}" dt="2025-06-27T05:09:49.569" v="3725" actId="122"/>
          <ac:spMkLst>
            <pc:docMk/>
            <pc:sldMk cId="3009994408" sldId="4981"/>
            <ac:spMk id="3" creationId="{9F3D82FF-2C9F-C3D0-22BE-4481F299421E}"/>
          </ac:spMkLst>
        </pc:spChg>
        <pc:spChg chg="mod">
          <ac:chgData name="Mukesh Phalor" userId="542372426549ec03" providerId="LiveId" clId="{79ED4D3B-5415-41E3-8FC5-85B34FB985E3}" dt="2025-06-27T05:12:12.247" v="3859" actId="14100"/>
          <ac:spMkLst>
            <pc:docMk/>
            <pc:sldMk cId="3009994408" sldId="4981"/>
            <ac:spMk id="7" creationId="{12A7E187-12B2-65BD-20C7-FAFAC93B3083}"/>
          </ac:spMkLst>
        </pc:spChg>
        <pc:spChg chg="mod">
          <ac:chgData name="Mukesh Phalor" userId="542372426549ec03" providerId="LiveId" clId="{79ED4D3B-5415-41E3-8FC5-85B34FB985E3}" dt="2025-06-27T05:13:43.623" v="3906" actId="207"/>
          <ac:spMkLst>
            <pc:docMk/>
            <pc:sldMk cId="3009994408" sldId="4981"/>
            <ac:spMk id="8" creationId="{3DB06191-7F47-28F3-6813-61F75C405A7C}"/>
          </ac:spMkLst>
        </pc:spChg>
        <pc:spChg chg="mod">
          <ac:chgData name="Mukesh Phalor" userId="542372426549ec03" providerId="LiveId" clId="{79ED4D3B-5415-41E3-8FC5-85B34FB985E3}" dt="2025-06-27T05:15:08.685" v="3955" actId="1035"/>
          <ac:spMkLst>
            <pc:docMk/>
            <pc:sldMk cId="3009994408" sldId="4981"/>
            <ac:spMk id="9" creationId="{4C87E10F-606C-3F26-A6B9-258FE6F13C3B}"/>
          </ac:spMkLst>
        </pc:spChg>
        <pc:spChg chg="mod">
          <ac:chgData name="Mukesh Phalor" userId="542372426549ec03" providerId="LiveId" clId="{79ED4D3B-5415-41E3-8FC5-85B34FB985E3}" dt="2025-06-27T05:11:22.018" v="3827" actId="14100"/>
          <ac:spMkLst>
            <pc:docMk/>
            <pc:sldMk cId="3009994408" sldId="4981"/>
            <ac:spMk id="10" creationId="{D2066F47-5582-0F8A-E0DA-6EE0450DDECB}"/>
          </ac:spMkLst>
        </pc:spChg>
        <pc:spChg chg="mod">
          <ac:chgData name="Mukesh Phalor" userId="542372426549ec03" providerId="LiveId" clId="{79ED4D3B-5415-41E3-8FC5-85B34FB985E3}" dt="2025-06-27T05:12:39.715" v="3878" actId="255"/>
          <ac:spMkLst>
            <pc:docMk/>
            <pc:sldMk cId="3009994408" sldId="4981"/>
            <ac:spMk id="11" creationId="{F2D37718-A100-7FC9-B7D2-818D55F0D749}"/>
          </ac:spMkLst>
        </pc:spChg>
        <pc:spChg chg="mod">
          <ac:chgData name="Mukesh Phalor" userId="542372426549ec03" providerId="LiveId" clId="{79ED4D3B-5415-41E3-8FC5-85B34FB985E3}" dt="2025-06-27T05:14:28.843" v="3937" actId="14100"/>
          <ac:spMkLst>
            <pc:docMk/>
            <pc:sldMk cId="3009994408" sldId="4981"/>
            <ac:spMk id="12" creationId="{9EA56ADB-D3CE-9184-F790-4EA242D7F2E2}"/>
          </ac:spMkLst>
        </pc:spChg>
        <pc:spChg chg="mod">
          <ac:chgData name="Mukesh Phalor" userId="542372426549ec03" providerId="LiveId" clId="{79ED4D3B-5415-41E3-8FC5-85B34FB985E3}" dt="2025-06-27T05:14:41.604" v="3938"/>
          <ac:spMkLst>
            <pc:docMk/>
            <pc:sldMk cId="3009994408" sldId="4981"/>
            <ac:spMk id="1411" creationId="{00000000-0000-0000-0000-000000000000}"/>
          </ac:spMkLst>
        </pc:spChg>
        <pc:spChg chg="mod">
          <ac:chgData name="Mukesh Phalor" userId="542372426549ec03" providerId="LiveId" clId="{79ED4D3B-5415-41E3-8FC5-85B34FB985E3}" dt="2025-06-27T05:14:41.604" v="3938"/>
          <ac:spMkLst>
            <pc:docMk/>
            <pc:sldMk cId="3009994408" sldId="4981"/>
            <ac:spMk id="1417" creationId="{00000000-0000-0000-0000-000000000000}"/>
          </ac:spMkLst>
        </pc:spChg>
        <pc:spChg chg="mod">
          <ac:chgData name="Mukesh Phalor" userId="542372426549ec03" providerId="LiveId" clId="{79ED4D3B-5415-41E3-8FC5-85B34FB985E3}" dt="2025-06-27T05:14:41.604" v="3938"/>
          <ac:spMkLst>
            <pc:docMk/>
            <pc:sldMk cId="3009994408" sldId="4981"/>
            <ac:spMk id="1424" creationId="{00000000-0000-0000-0000-000000000000}"/>
          </ac:spMkLst>
        </pc:spChg>
        <pc:grpChg chg="mod">
          <ac:chgData name="Mukesh Phalor" userId="542372426549ec03" providerId="LiveId" clId="{79ED4D3B-5415-41E3-8FC5-85B34FB985E3}" dt="2025-06-27T05:10:29.183" v="3789" actId="1035"/>
          <ac:grpSpMkLst>
            <pc:docMk/>
            <pc:sldMk cId="3009994408" sldId="4981"/>
            <ac:grpSpMk id="16" creationId="{A2929869-D8FA-4AE1-6B83-A9DBA5268C4D}"/>
          </ac:grpSpMkLst>
        </pc:grpChg>
        <pc:grpChg chg="mod">
          <ac:chgData name="Mukesh Phalor" userId="542372426549ec03" providerId="LiveId" clId="{79ED4D3B-5415-41E3-8FC5-85B34FB985E3}" dt="2025-06-27T05:10:15.986" v="3765" actId="554"/>
          <ac:grpSpMkLst>
            <pc:docMk/>
            <pc:sldMk cId="3009994408" sldId="4981"/>
            <ac:grpSpMk id="17" creationId="{3E557979-8CC1-4E3B-16D3-F68AE258CE54}"/>
          </ac:grpSpMkLst>
        </pc:grpChg>
        <pc:grpChg chg="mod">
          <ac:chgData name="Mukesh Phalor" userId="542372426549ec03" providerId="LiveId" clId="{79ED4D3B-5415-41E3-8FC5-85B34FB985E3}" dt="2025-06-27T05:14:41.604" v="3938"/>
          <ac:grpSpMkLst>
            <pc:docMk/>
            <pc:sldMk cId="3009994408" sldId="4981"/>
            <ac:grpSpMk id="19" creationId="{8DB2BE37-44C8-0B5F-2FE6-CC7F3E0BB92E}"/>
          </ac:grpSpMkLst>
        </pc:grpChg>
        <pc:grpChg chg="mod">
          <ac:chgData name="Mukesh Phalor" userId="542372426549ec03" providerId="LiveId" clId="{79ED4D3B-5415-41E3-8FC5-85B34FB985E3}" dt="2025-06-27T05:10:15.986" v="3765" actId="554"/>
          <ac:grpSpMkLst>
            <pc:docMk/>
            <pc:sldMk cId="3009994408" sldId="4981"/>
            <ac:grpSpMk id="20" creationId="{50E46BEE-C16E-A2EB-C97D-E977E6BA0585}"/>
          </ac:grpSpMkLst>
        </pc:grpChg>
        <pc:grpChg chg="mod">
          <ac:chgData name="Mukesh Phalor" userId="542372426549ec03" providerId="LiveId" clId="{79ED4D3B-5415-41E3-8FC5-85B34FB985E3}" dt="2025-06-27T05:10:29.183" v="3789" actId="1035"/>
          <ac:grpSpMkLst>
            <pc:docMk/>
            <pc:sldMk cId="3009994408" sldId="4981"/>
            <ac:grpSpMk id="21" creationId="{5C699532-762E-452A-8128-0C25CB91AD2B}"/>
          </ac:grpSpMkLst>
        </pc:grpChg>
      </pc:sldChg>
      <pc:sldChg chg="del">
        <pc:chgData name="Mukesh Phalor" userId="542372426549ec03" providerId="LiveId" clId="{79ED4D3B-5415-41E3-8FC5-85B34FB985E3}" dt="2025-06-27T08:03:16.779" v="7067" actId="2696"/>
        <pc:sldMkLst>
          <pc:docMk/>
          <pc:sldMk cId="2781869446" sldId="4983"/>
        </pc:sldMkLst>
      </pc:sldChg>
      <pc:sldChg chg="del">
        <pc:chgData name="Mukesh Phalor" userId="542372426549ec03" providerId="LiveId" clId="{79ED4D3B-5415-41E3-8FC5-85B34FB985E3}" dt="2025-06-27T08:03:16.779" v="7067" actId="2696"/>
        <pc:sldMkLst>
          <pc:docMk/>
          <pc:sldMk cId="1445065151" sldId="4984"/>
        </pc:sldMkLst>
      </pc:sldChg>
      <pc:sldChg chg="addSp delSp modSp mod modClrScheme delAnim chgLayout">
        <pc:chgData name="Mukesh Phalor" userId="542372426549ec03" providerId="LiveId" clId="{79ED4D3B-5415-41E3-8FC5-85B34FB985E3}" dt="2025-06-27T05:59:13.975" v="5025" actId="207"/>
        <pc:sldMkLst>
          <pc:docMk/>
          <pc:sldMk cId="4204710425" sldId="4986"/>
        </pc:sldMkLst>
        <pc:spChg chg="add mod">
          <ac:chgData name="Mukesh Phalor" userId="542372426549ec03" providerId="LiveId" clId="{79ED4D3B-5415-41E3-8FC5-85B34FB985E3}" dt="2025-06-27T05:52:38.353" v="4884" actId="14100"/>
          <ac:spMkLst>
            <pc:docMk/>
            <pc:sldMk cId="4204710425" sldId="4986"/>
            <ac:spMk id="9" creationId="{4FC92507-482E-98FD-E997-DA78213C240C}"/>
          </ac:spMkLst>
        </pc:spChg>
        <pc:spChg chg="del mod topLvl">
          <ac:chgData name="Mukesh Phalor" userId="542372426549ec03" providerId="LiveId" clId="{79ED4D3B-5415-41E3-8FC5-85B34FB985E3}" dt="2025-06-27T05:53:22.351" v="4905" actId="478"/>
          <ac:spMkLst>
            <pc:docMk/>
            <pc:sldMk cId="4204710425" sldId="4986"/>
            <ac:spMk id="17" creationId="{F869D48C-E7F7-B931-B892-FE3AE31F3E84}"/>
          </ac:spMkLst>
        </pc:spChg>
        <pc:spChg chg="mod topLvl">
          <ac:chgData name="Mukesh Phalor" userId="542372426549ec03" providerId="LiveId" clId="{79ED4D3B-5415-41E3-8FC5-85B34FB985E3}" dt="2025-06-27T05:54:11.974" v="4932" actId="207"/>
          <ac:spMkLst>
            <pc:docMk/>
            <pc:sldMk cId="4204710425" sldId="4986"/>
            <ac:spMk id="18" creationId="{BE49064A-0D47-CB4A-C911-41808E8424A8}"/>
          </ac:spMkLst>
        </pc:spChg>
        <pc:spChg chg="del topLvl">
          <ac:chgData name="Mukesh Phalor" userId="542372426549ec03" providerId="LiveId" clId="{79ED4D3B-5415-41E3-8FC5-85B34FB985E3}" dt="2025-06-27T05:53:51.532" v="4931" actId="478"/>
          <ac:spMkLst>
            <pc:docMk/>
            <pc:sldMk cId="4204710425" sldId="4986"/>
            <ac:spMk id="20" creationId="{4203FDF0-8F98-569C-94B8-D76C00C823F0}"/>
          </ac:spMkLst>
        </pc:spChg>
        <pc:spChg chg="mod topLvl">
          <ac:chgData name="Mukesh Phalor" userId="542372426549ec03" providerId="LiveId" clId="{79ED4D3B-5415-41E3-8FC5-85B34FB985E3}" dt="2025-06-27T05:54:39.968" v="4933" actId="207"/>
          <ac:spMkLst>
            <pc:docMk/>
            <pc:sldMk cId="4204710425" sldId="4986"/>
            <ac:spMk id="21" creationId="{91BF8EF2-2E93-8E5A-3789-AD14CE23056E}"/>
          </ac:spMkLst>
        </pc:spChg>
        <pc:spChg chg="del topLvl">
          <ac:chgData name="Mukesh Phalor" userId="542372426549ec03" providerId="LiveId" clId="{79ED4D3B-5415-41E3-8FC5-85B34FB985E3}" dt="2025-06-27T05:55:12.748" v="4957" actId="478"/>
          <ac:spMkLst>
            <pc:docMk/>
            <pc:sldMk cId="4204710425" sldId="4986"/>
            <ac:spMk id="23" creationId="{89912CB0-8B6D-17BD-1EE5-F813B817F582}"/>
          </ac:spMkLst>
        </pc:spChg>
        <pc:spChg chg="mod topLvl">
          <ac:chgData name="Mukesh Phalor" userId="542372426549ec03" providerId="LiveId" clId="{79ED4D3B-5415-41E3-8FC5-85B34FB985E3}" dt="2025-06-27T05:55:25.338" v="4958" actId="207"/>
          <ac:spMkLst>
            <pc:docMk/>
            <pc:sldMk cId="4204710425" sldId="4986"/>
            <ac:spMk id="24" creationId="{BA808B95-31F0-E780-3091-ACF9F38F5C30}"/>
          </ac:spMkLst>
        </pc:spChg>
        <pc:spChg chg="del topLvl">
          <ac:chgData name="Mukesh Phalor" userId="542372426549ec03" providerId="LiveId" clId="{79ED4D3B-5415-41E3-8FC5-85B34FB985E3}" dt="2025-06-27T05:59:07.904" v="5024" actId="478"/>
          <ac:spMkLst>
            <pc:docMk/>
            <pc:sldMk cId="4204710425" sldId="4986"/>
            <ac:spMk id="26" creationId="{723D590D-1F80-EEAE-CB41-30BA3379DB16}"/>
          </ac:spMkLst>
        </pc:spChg>
        <pc:spChg chg="mod topLvl">
          <ac:chgData name="Mukesh Phalor" userId="542372426549ec03" providerId="LiveId" clId="{79ED4D3B-5415-41E3-8FC5-85B34FB985E3}" dt="2025-06-27T05:59:13.975" v="5025" actId="207"/>
          <ac:spMkLst>
            <pc:docMk/>
            <pc:sldMk cId="4204710425" sldId="4986"/>
            <ac:spMk id="27" creationId="{4E081992-2C66-A32B-BE05-E6AC56A54111}"/>
          </ac:spMkLst>
        </pc:spChg>
        <pc:spChg chg="del mod topLvl">
          <ac:chgData name="Mukesh Phalor" userId="542372426549ec03" providerId="LiveId" clId="{79ED4D3B-5415-41E3-8FC5-85B34FB985E3}" dt="2025-06-27T05:58:26.402" v="5006" actId="478"/>
          <ac:spMkLst>
            <pc:docMk/>
            <pc:sldMk cId="4204710425" sldId="4986"/>
            <ac:spMk id="29" creationId="{E6624897-7954-AD41-94F1-4591C6E5AA80}"/>
          </ac:spMkLst>
        </pc:spChg>
        <pc:spChg chg="mod topLvl">
          <ac:chgData name="Mukesh Phalor" userId="542372426549ec03" providerId="LiveId" clId="{79ED4D3B-5415-41E3-8FC5-85B34FB985E3}" dt="2025-06-27T05:58:39.093" v="5007" actId="207"/>
          <ac:spMkLst>
            <pc:docMk/>
            <pc:sldMk cId="4204710425" sldId="4986"/>
            <ac:spMk id="30" creationId="{27E4409B-0273-A7A9-0189-5F8628D9B7AB}"/>
          </ac:spMkLst>
        </pc:spChg>
        <pc:spChg chg="del topLvl">
          <ac:chgData name="Mukesh Phalor" userId="542372426549ec03" providerId="LiveId" clId="{79ED4D3B-5415-41E3-8FC5-85B34FB985E3}" dt="2025-06-27T05:56:04.251" v="4984" actId="478"/>
          <ac:spMkLst>
            <pc:docMk/>
            <pc:sldMk cId="4204710425" sldId="4986"/>
            <ac:spMk id="32" creationId="{FD04B3D1-9806-BE5F-112D-3C956CCC6C6B}"/>
          </ac:spMkLst>
        </pc:spChg>
        <pc:spChg chg="mod topLvl">
          <ac:chgData name="Mukesh Phalor" userId="542372426549ec03" providerId="LiveId" clId="{79ED4D3B-5415-41E3-8FC5-85B34FB985E3}" dt="2025-06-27T05:56:38.126" v="4985" actId="207"/>
          <ac:spMkLst>
            <pc:docMk/>
            <pc:sldMk cId="4204710425" sldId="4986"/>
            <ac:spMk id="33" creationId="{026A0664-2A3C-D5BE-4874-87CBA088DB1E}"/>
          </ac:spMkLst>
        </pc:spChg>
        <pc:grpChg chg="del">
          <ac:chgData name="Mukesh Phalor" userId="542372426549ec03" providerId="LiveId" clId="{79ED4D3B-5415-41E3-8FC5-85B34FB985E3}" dt="2025-06-27T05:53:22.351" v="4905" actId="478"/>
          <ac:grpSpMkLst>
            <pc:docMk/>
            <pc:sldMk cId="4204710425" sldId="4986"/>
            <ac:grpSpMk id="16" creationId="{E073AA34-1820-FC93-7479-31E5E8DE5D86}"/>
          </ac:grpSpMkLst>
        </pc:grpChg>
        <pc:grpChg chg="del">
          <ac:chgData name="Mukesh Phalor" userId="542372426549ec03" providerId="LiveId" clId="{79ED4D3B-5415-41E3-8FC5-85B34FB985E3}" dt="2025-06-27T05:53:51.532" v="4931" actId="478"/>
          <ac:grpSpMkLst>
            <pc:docMk/>
            <pc:sldMk cId="4204710425" sldId="4986"/>
            <ac:grpSpMk id="19" creationId="{1C655ACA-2148-46DA-FFD9-5EF520CF2C0C}"/>
          </ac:grpSpMkLst>
        </pc:grpChg>
        <pc:grpChg chg="del">
          <ac:chgData name="Mukesh Phalor" userId="542372426549ec03" providerId="LiveId" clId="{79ED4D3B-5415-41E3-8FC5-85B34FB985E3}" dt="2025-06-27T05:55:12.748" v="4957" actId="478"/>
          <ac:grpSpMkLst>
            <pc:docMk/>
            <pc:sldMk cId="4204710425" sldId="4986"/>
            <ac:grpSpMk id="22" creationId="{42C82FBB-1DBD-4145-3C88-ED34132BFE9F}"/>
          </ac:grpSpMkLst>
        </pc:grpChg>
        <pc:grpChg chg="del">
          <ac:chgData name="Mukesh Phalor" userId="542372426549ec03" providerId="LiveId" clId="{79ED4D3B-5415-41E3-8FC5-85B34FB985E3}" dt="2025-06-27T05:59:07.904" v="5024" actId="478"/>
          <ac:grpSpMkLst>
            <pc:docMk/>
            <pc:sldMk cId="4204710425" sldId="4986"/>
            <ac:grpSpMk id="25" creationId="{59AEE25C-8842-61AA-2CF2-E6DF9BB463CD}"/>
          </ac:grpSpMkLst>
        </pc:grpChg>
        <pc:grpChg chg="del">
          <ac:chgData name="Mukesh Phalor" userId="542372426549ec03" providerId="LiveId" clId="{79ED4D3B-5415-41E3-8FC5-85B34FB985E3}" dt="2025-06-27T05:58:26.402" v="5006" actId="478"/>
          <ac:grpSpMkLst>
            <pc:docMk/>
            <pc:sldMk cId="4204710425" sldId="4986"/>
            <ac:grpSpMk id="28" creationId="{97326189-E340-7706-4AE0-048CBBBDFDAD}"/>
          </ac:grpSpMkLst>
        </pc:grpChg>
        <pc:grpChg chg="del">
          <ac:chgData name="Mukesh Phalor" userId="542372426549ec03" providerId="LiveId" clId="{79ED4D3B-5415-41E3-8FC5-85B34FB985E3}" dt="2025-06-27T05:56:04.251" v="4984" actId="478"/>
          <ac:grpSpMkLst>
            <pc:docMk/>
            <pc:sldMk cId="4204710425" sldId="4986"/>
            <ac:grpSpMk id="31" creationId="{AE927186-600E-766E-FD72-B66E0AD569EC}"/>
          </ac:grpSpMkLst>
        </pc:grpChg>
      </pc:sldChg>
      <pc:sldChg chg="del">
        <pc:chgData name="Mukesh Phalor" userId="542372426549ec03" providerId="LiveId" clId="{79ED4D3B-5415-41E3-8FC5-85B34FB985E3}" dt="2025-06-27T07:22:59.285" v="6842" actId="47"/>
        <pc:sldMkLst>
          <pc:docMk/>
          <pc:sldMk cId="2812002999" sldId="4987"/>
        </pc:sldMkLst>
      </pc:sldChg>
      <pc:sldChg chg="del">
        <pc:chgData name="Mukesh Phalor" userId="542372426549ec03" providerId="LiveId" clId="{79ED4D3B-5415-41E3-8FC5-85B34FB985E3}" dt="2025-06-26T11:55:18.722" v="1536" actId="2696"/>
        <pc:sldMkLst>
          <pc:docMk/>
          <pc:sldMk cId="720745867" sldId="4988"/>
        </pc:sldMkLst>
      </pc:sldChg>
      <pc:sldChg chg="del">
        <pc:chgData name="Mukesh Phalor" userId="542372426549ec03" providerId="LiveId" clId="{79ED4D3B-5415-41E3-8FC5-85B34FB985E3}" dt="2025-06-26T11:55:18.722" v="1536" actId="2696"/>
        <pc:sldMkLst>
          <pc:docMk/>
          <pc:sldMk cId="2882609653" sldId="4989"/>
        </pc:sldMkLst>
      </pc:sldChg>
      <pc:sldChg chg="del">
        <pc:chgData name="Mukesh Phalor" userId="542372426549ec03" providerId="LiveId" clId="{79ED4D3B-5415-41E3-8FC5-85B34FB985E3}" dt="2025-06-26T11:55:18.722" v="1536" actId="2696"/>
        <pc:sldMkLst>
          <pc:docMk/>
          <pc:sldMk cId="1171274004" sldId="4990"/>
        </pc:sldMkLst>
      </pc:sldChg>
      <pc:sldChg chg="del">
        <pc:chgData name="Mukesh Phalor" userId="542372426549ec03" providerId="LiveId" clId="{79ED4D3B-5415-41E3-8FC5-85B34FB985E3}" dt="2025-06-26T11:55:18.722" v="1536" actId="2696"/>
        <pc:sldMkLst>
          <pc:docMk/>
          <pc:sldMk cId="1341112218" sldId="4991"/>
        </pc:sldMkLst>
      </pc:sldChg>
      <pc:sldChg chg="del">
        <pc:chgData name="Mukesh Phalor" userId="542372426549ec03" providerId="LiveId" clId="{79ED4D3B-5415-41E3-8FC5-85B34FB985E3}" dt="2025-06-26T11:55:18.722" v="1536" actId="2696"/>
        <pc:sldMkLst>
          <pc:docMk/>
          <pc:sldMk cId="711709192" sldId="4993"/>
        </pc:sldMkLst>
      </pc:sldChg>
      <pc:sldChg chg="del">
        <pc:chgData name="Mukesh Phalor" userId="542372426549ec03" providerId="LiveId" clId="{79ED4D3B-5415-41E3-8FC5-85B34FB985E3}" dt="2025-06-26T11:54:51.562" v="1533" actId="2696"/>
        <pc:sldMkLst>
          <pc:docMk/>
          <pc:sldMk cId="3689125841" sldId="4994"/>
        </pc:sldMkLst>
      </pc:sldChg>
      <pc:sldChg chg="del">
        <pc:chgData name="Mukesh Phalor" userId="542372426549ec03" providerId="LiveId" clId="{79ED4D3B-5415-41E3-8FC5-85B34FB985E3}" dt="2025-06-26T11:55:18.722" v="1536" actId="2696"/>
        <pc:sldMkLst>
          <pc:docMk/>
          <pc:sldMk cId="198964310" sldId="4995"/>
        </pc:sldMkLst>
      </pc:sldChg>
      <pc:sldChg chg="del">
        <pc:chgData name="Mukesh Phalor" userId="542372426549ec03" providerId="LiveId" clId="{79ED4D3B-5415-41E3-8FC5-85B34FB985E3}" dt="2025-06-26T11:55:18.722" v="1536" actId="2696"/>
        <pc:sldMkLst>
          <pc:docMk/>
          <pc:sldMk cId="105621041" sldId="4996"/>
        </pc:sldMkLst>
      </pc:sldChg>
      <pc:sldChg chg="del">
        <pc:chgData name="Mukesh Phalor" userId="542372426549ec03" providerId="LiveId" clId="{79ED4D3B-5415-41E3-8FC5-85B34FB985E3}" dt="2025-06-26T11:55:18.722" v="1536" actId="2696"/>
        <pc:sldMkLst>
          <pc:docMk/>
          <pc:sldMk cId="112758841" sldId="4997"/>
        </pc:sldMkLst>
      </pc:sldChg>
      <pc:sldChg chg="del">
        <pc:chgData name="Mukesh Phalor" userId="542372426549ec03" providerId="LiveId" clId="{79ED4D3B-5415-41E3-8FC5-85B34FB985E3}" dt="2025-06-26T11:54:57.319" v="1535" actId="2696"/>
        <pc:sldMkLst>
          <pc:docMk/>
          <pc:sldMk cId="2125137641" sldId="4998"/>
        </pc:sldMkLst>
      </pc:sldChg>
      <pc:sldChg chg="del">
        <pc:chgData name="Mukesh Phalor" userId="542372426549ec03" providerId="LiveId" clId="{79ED4D3B-5415-41E3-8FC5-85B34FB985E3}" dt="2025-06-26T11:54:54.897" v="1534" actId="2696"/>
        <pc:sldMkLst>
          <pc:docMk/>
          <pc:sldMk cId="4090352541" sldId="4999"/>
        </pc:sldMkLst>
      </pc:sldChg>
      <pc:sldChg chg="del">
        <pc:chgData name="Mukesh Phalor" userId="542372426549ec03" providerId="LiveId" clId="{79ED4D3B-5415-41E3-8FC5-85B34FB985E3}" dt="2025-06-26T11:54:44.175" v="1532" actId="2696"/>
        <pc:sldMkLst>
          <pc:docMk/>
          <pc:sldMk cId="1516429024" sldId="5001"/>
        </pc:sldMkLst>
      </pc:sldChg>
      <pc:sldChg chg="del">
        <pc:chgData name="Mukesh Phalor" userId="542372426549ec03" providerId="LiveId" clId="{79ED4D3B-5415-41E3-8FC5-85B34FB985E3}" dt="2025-06-26T11:55:18.722" v="1536" actId="2696"/>
        <pc:sldMkLst>
          <pc:docMk/>
          <pc:sldMk cId="3181213438" sldId="5002"/>
        </pc:sldMkLst>
      </pc:sldChg>
      <pc:sldChg chg="del">
        <pc:chgData name="Mukesh Phalor" userId="542372426549ec03" providerId="LiveId" clId="{79ED4D3B-5415-41E3-8FC5-85B34FB985E3}" dt="2025-06-27T07:22:59.285" v="6842" actId="47"/>
        <pc:sldMkLst>
          <pc:docMk/>
          <pc:sldMk cId="3593916725" sldId="5003"/>
        </pc:sldMkLst>
      </pc:sldChg>
      <pc:sldChg chg="del">
        <pc:chgData name="Mukesh Phalor" userId="542372426549ec03" providerId="LiveId" clId="{79ED4D3B-5415-41E3-8FC5-85B34FB985E3}" dt="2025-06-27T07:22:59.285" v="6842" actId="47"/>
        <pc:sldMkLst>
          <pc:docMk/>
          <pc:sldMk cId="3046805939" sldId="5004"/>
        </pc:sldMkLst>
      </pc:sldChg>
      <pc:sldChg chg="del">
        <pc:chgData name="Mukesh Phalor" userId="542372426549ec03" providerId="LiveId" clId="{79ED4D3B-5415-41E3-8FC5-85B34FB985E3}" dt="2025-06-27T07:22:59.285" v="6842" actId="47"/>
        <pc:sldMkLst>
          <pc:docMk/>
          <pc:sldMk cId="1421210202" sldId="5005"/>
        </pc:sldMkLst>
      </pc:sldChg>
      <pc:sldChg chg="del">
        <pc:chgData name="Mukesh Phalor" userId="542372426549ec03" providerId="LiveId" clId="{79ED4D3B-5415-41E3-8FC5-85B34FB985E3}" dt="2025-06-27T07:22:59.285" v="6842" actId="47"/>
        <pc:sldMkLst>
          <pc:docMk/>
          <pc:sldMk cId="965537784" sldId="5006"/>
        </pc:sldMkLst>
      </pc:sldChg>
      <pc:sldChg chg="del">
        <pc:chgData name="Mukesh Phalor" userId="542372426549ec03" providerId="LiveId" clId="{79ED4D3B-5415-41E3-8FC5-85B34FB985E3}" dt="2025-06-27T07:22:59.285" v="6842" actId="47"/>
        <pc:sldMkLst>
          <pc:docMk/>
          <pc:sldMk cId="2391194507" sldId="5007"/>
        </pc:sldMkLst>
      </pc:sldChg>
      <pc:sldChg chg="del">
        <pc:chgData name="Mukesh Phalor" userId="542372426549ec03" providerId="LiveId" clId="{79ED4D3B-5415-41E3-8FC5-85B34FB985E3}" dt="2025-06-27T07:22:59.285" v="6842" actId="47"/>
        <pc:sldMkLst>
          <pc:docMk/>
          <pc:sldMk cId="1208417592" sldId="5008"/>
        </pc:sldMkLst>
      </pc:sldChg>
      <pc:sldChg chg="del">
        <pc:chgData name="Mukesh Phalor" userId="542372426549ec03" providerId="LiveId" clId="{79ED4D3B-5415-41E3-8FC5-85B34FB985E3}" dt="2025-06-27T07:22:59.285" v="6842" actId="47"/>
        <pc:sldMkLst>
          <pc:docMk/>
          <pc:sldMk cId="585020032" sldId="5009"/>
        </pc:sldMkLst>
      </pc:sldChg>
      <pc:sldChg chg="modSp mod modClrScheme modAnim chgLayout">
        <pc:chgData name="Mukesh Phalor" userId="542372426549ec03" providerId="LiveId" clId="{79ED4D3B-5415-41E3-8FC5-85B34FB985E3}" dt="2025-06-26T08:46:33.015" v="146" actId="207"/>
        <pc:sldMkLst>
          <pc:docMk/>
          <pc:sldMk cId="3972559704" sldId="5010"/>
        </pc:sldMkLst>
        <pc:spChg chg="mod">
          <ac:chgData name="Mukesh Phalor" userId="542372426549ec03" providerId="LiveId" clId="{79ED4D3B-5415-41E3-8FC5-85B34FB985E3}" dt="2025-06-26T08:41:13.258" v="39" actId="20577"/>
          <ac:spMkLst>
            <pc:docMk/>
            <pc:sldMk cId="3972559704" sldId="5010"/>
            <ac:spMk id="2" creationId="{43FA6CE4-4705-8DA2-14D8-53D3F53F984F}"/>
          </ac:spMkLst>
        </pc:spChg>
        <pc:spChg chg="mod">
          <ac:chgData name="Mukesh Phalor" userId="542372426549ec03" providerId="LiveId" clId="{79ED4D3B-5415-41E3-8FC5-85B34FB985E3}" dt="2025-06-26T08:41:04.877" v="27" actId="207"/>
          <ac:spMkLst>
            <pc:docMk/>
            <pc:sldMk cId="3972559704" sldId="5010"/>
            <ac:spMk id="3" creationId="{ABA59FF0-26D5-83F6-43DC-D38695C08D00}"/>
          </ac:spMkLst>
        </pc:spChg>
        <pc:spChg chg="mod">
          <ac:chgData name="Mukesh Phalor" userId="542372426549ec03" providerId="LiveId" clId="{79ED4D3B-5415-41E3-8FC5-85B34FB985E3}" dt="2025-06-26T08:42:17.856" v="59" actId="20577"/>
          <ac:spMkLst>
            <pc:docMk/>
            <pc:sldMk cId="3972559704" sldId="5010"/>
            <ac:spMk id="6" creationId="{8DCFAC9E-26CD-A6BD-9A90-D13CA3646367}"/>
          </ac:spMkLst>
        </pc:spChg>
        <pc:spChg chg="mod">
          <ac:chgData name="Mukesh Phalor" userId="542372426549ec03" providerId="LiveId" clId="{79ED4D3B-5415-41E3-8FC5-85B34FB985E3}" dt="2025-06-26T08:41:44.544" v="48" actId="404"/>
          <ac:spMkLst>
            <pc:docMk/>
            <pc:sldMk cId="3972559704" sldId="5010"/>
            <ac:spMk id="7" creationId="{04A8C222-CC87-5661-E0B7-A87D7749FF35}"/>
          </ac:spMkLst>
        </pc:spChg>
        <pc:spChg chg="mod">
          <ac:chgData name="Mukesh Phalor" userId="542372426549ec03" providerId="LiveId" clId="{79ED4D3B-5415-41E3-8FC5-85B34FB985E3}" dt="2025-06-26T08:44:23.685" v="85" actId="207"/>
          <ac:spMkLst>
            <pc:docMk/>
            <pc:sldMk cId="3972559704" sldId="5010"/>
            <ac:spMk id="9" creationId="{CCD43151-29F8-B2CA-8656-BCB0FAA52B5C}"/>
          </ac:spMkLst>
        </pc:spChg>
        <pc:spChg chg="mod">
          <ac:chgData name="Mukesh Phalor" userId="542372426549ec03" providerId="LiveId" clId="{79ED4D3B-5415-41E3-8FC5-85B34FB985E3}" dt="2025-06-26T08:44:18.883" v="84" actId="207"/>
          <ac:spMkLst>
            <pc:docMk/>
            <pc:sldMk cId="3972559704" sldId="5010"/>
            <ac:spMk id="10" creationId="{249F4374-80FC-B315-1043-FDC81865E4A9}"/>
          </ac:spMkLst>
        </pc:spChg>
        <pc:spChg chg="mod">
          <ac:chgData name="Mukesh Phalor" userId="542372426549ec03" providerId="LiveId" clId="{79ED4D3B-5415-41E3-8FC5-85B34FB985E3}" dt="2025-06-26T08:44:49.396" v="105" actId="20577"/>
          <ac:spMkLst>
            <pc:docMk/>
            <pc:sldMk cId="3972559704" sldId="5010"/>
            <ac:spMk id="12" creationId="{EA03245E-3A12-37EC-A9B8-A5053E3801DD}"/>
          </ac:spMkLst>
        </pc:spChg>
        <pc:spChg chg="mod">
          <ac:chgData name="Mukesh Phalor" userId="542372426549ec03" providerId="LiveId" clId="{79ED4D3B-5415-41E3-8FC5-85B34FB985E3}" dt="2025-06-26T08:44:37.243" v="92" actId="1036"/>
          <ac:spMkLst>
            <pc:docMk/>
            <pc:sldMk cId="3972559704" sldId="5010"/>
            <ac:spMk id="13" creationId="{CE11DE25-AC70-18B6-BA4F-EC204F08C515}"/>
          </ac:spMkLst>
        </pc:spChg>
        <pc:spChg chg="mod">
          <ac:chgData name="Mukesh Phalor" userId="542372426549ec03" providerId="LiveId" clId="{79ED4D3B-5415-41E3-8FC5-85B34FB985E3}" dt="2025-06-26T08:46:05.683" v="131" actId="207"/>
          <ac:spMkLst>
            <pc:docMk/>
            <pc:sldMk cId="3972559704" sldId="5010"/>
            <ac:spMk id="15" creationId="{B678A1C8-6B6E-0D4B-CFA1-1C022DCA41DF}"/>
          </ac:spMkLst>
        </pc:spChg>
        <pc:spChg chg="mod">
          <ac:chgData name="Mukesh Phalor" userId="542372426549ec03" providerId="LiveId" clId="{79ED4D3B-5415-41E3-8FC5-85B34FB985E3}" dt="2025-06-26T08:45:16.481" v="112" actId="207"/>
          <ac:spMkLst>
            <pc:docMk/>
            <pc:sldMk cId="3972559704" sldId="5010"/>
            <ac:spMk id="16" creationId="{169D8634-4A0E-D06E-E6B1-954C801F75E0}"/>
          </ac:spMkLst>
        </pc:spChg>
        <pc:spChg chg="mod">
          <ac:chgData name="Mukesh Phalor" userId="542372426549ec03" providerId="LiveId" clId="{79ED4D3B-5415-41E3-8FC5-85B34FB985E3}" dt="2025-06-26T08:46:33.015" v="146" actId="207"/>
          <ac:spMkLst>
            <pc:docMk/>
            <pc:sldMk cId="3972559704" sldId="5010"/>
            <ac:spMk id="18" creationId="{5CBAE808-36A2-74CB-A03A-888B3088F87B}"/>
          </ac:spMkLst>
        </pc:spChg>
        <pc:spChg chg="mod">
          <ac:chgData name="Mukesh Phalor" userId="542372426549ec03" providerId="LiveId" clId="{79ED4D3B-5415-41E3-8FC5-85B34FB985E3}" dt="2025-06-26T08:46:22.784" v="140" actId="207"/>
          <ac:spMkLst>
            <pc:docMk/>
            <pc:sldMk cId="3972559704" sldId="5010"/>
            <ac:spMk id="19" creationId="{08F17673-8578-DC66-ABDD-FA903B908C10}"/>
          </ac:spMkLst>
        </pc:spChg>
        <pc:spChg chg="mod">
          <ac:chgData name="Mukesh Phalor" userId="542372426549ec03" providerId="LiveId" clId="{79ED4D3B-5415-41E3-8FC5-85B34FB985E3}" dt="2025-06-26T08:41:21.189" v="40" actId="207"/>
          <ac:spMkLst>
            <pc:docMk/>
            <pc:sldMk cId="3972559704" sldId="5010"/>
            <ac:spMk id="34818" creationId="{00000000-0000-0000-0000-000000000000}"/>
          </ac:spMkLst>
        </pc:spChg>
        <pc:grpChg chg="mod">
          <ac:chgData name="Mukesh Phalor" userId="542372426549ec03" providerId="LiveId" clId="{79ED4D3B-5415-41E3-8FC5-85B34FB985E3}" dt="2025-06-26T08:41:21.189" v="40" actId="207"/>
          <ac:grpSpMkLst>
            <pc:docMk/>
            <pc:sldMk cId="3972559704" sldId="5010"/>
            <ac:grpSpMk id="20" creationId="{BC3813C1-9C9C-C8CB-0A9A-B07270AA2F0D}"/>
          </ac:grpSpMkLst>
        </pc:grpChg>
        <pc:grpChg chg="mod">
          <ac:chgData name="Mukesh Phalor" userId="542372426549ec03" providerId="LiveId" clId="{79ED4D3B-5415-41E3-8FC5-85B34FB985E3}" dt="2025-06-26T08:41:21.189" v="40" actId="207"/>
          <ac:grpSpMkLst>
            <pc:docMk/>
            <pc:sldMk cId="3972559704" sldId="5010"/>
            <ac:grpSpMk id="21" creationId="{955367B7-CCC4-6980-2FEE-1DE11FE761D9}"/>
          </ac:grpSpMkLst>
        </pc:grpChg>
        <pc:grpChg chg="mod">
          <ac:chgData name="Mukesh Phalor" userId="542372426549ec03" providerId="LiveId" clId="{79ED4D3B-5415-41E3-8FC5-85B34FB985E3}" dt="2025-06-26T08:41:21.189" v="40" actId="207"/>
          <ac:grpSpMkLst>
            <pc:docMk/>
            <pc:sldMk cId="3972559704" sldId="5010"/>
            <ac:grpSpMk id="22" creationId="{98DF8BB1-EE79-7D39-F72B-57B9F8301D05}"/>
          </ac:grpSpMkLst>
        </pc:grpChg>
        <pc:grpChg chg="mod">
          <ac:chgData name="Mukesh Phalor" userId="542372426549ec03" providerId="LiveId" clId="{79ED4D3B-5415-41E3-8FC5-85B34FB985E3}" dt="2025-06-26T08:41:21.189" v="40" actId="207"/>
          <ac:grpSpMkLst>
            <pc:docMk/>
            <pc:sldMk cId="3972559704" sldId="5010"/>
            <ac:grpSpMk id="23" creationId="{CF61991C-CD0B-99D0-2E66-C7A88B5447A6}"/>
          </ac:grpSpMkLst>
        </pc:grpChg>
        <pc:grpChg chg="mod">
          <ac:chgData name="Mukesh Phalor" userId="542372426549ec03" providerId="LiveId" clId="{79ED4D3B-5415-41E3-8FC5-85B34FB985E3}" dt="2025-06-26T08:41:21.189" v="40" actId="207"/>
          <ac:grpSpMkLst>
            <pc:docMk/>
            <pc:sldMk cId="3972559704" sldId="5010"/>
            <ac:grpSpMk id="24" creationId="{7FF544C5-C97D-40A7-23CE-98AA35A16FFF}"/>
          </ac:grpSpMkLst>
        </pc:grpChg>
        <pc:grpChg chg="mod">
          <ac:chgData name="Mukesh Phalor" userId="542372426549ec03" providerId="LiveId" clId="{79ED4D3B-5415-41E3-8FC5-85B34FB985E3}" dt="2025-06-26T08:41:21.189" v="40" actId="207"/>
          <ac:grpSpMkLst>
            <pc:docMk/>
            <pc:sldMk cId="3972559704" sldId="5010"/>
            <ac:grpSpMk id="25" creationId="{CE8444C9-751A-767D-32EB-176FDA7A2E7B}"/>
          </ac:grpSpMkLst>
        </pc:grpChg>
      </pc:sldChg>
      <pc:sldChg chg="del">
        <pc:chgData name="Mukesh Phalor" userId="542372426549ec03" providerId="LiveId" clId="{79ED4D3B-5415-41E3-8FC5-85B34FB985E3}" dt="2025-06-27T07:22:29.415" v="6841" actId="47"/>
        <pc:sldMkLst>
          <pc:docMk/>
          <pc:sldMk cId="699259371" sldId="5011"/>
        </pc:sldMkLst>
      </pc:sldChg>
      <pc:sldChg chg="del">
        <pc:chgData name="Mukesh Phalor" userId="542372426549ec03" providerId="LiveId" clId="{79ED4D3B-5415-41E3-8FC5-85B34FB985E3}" dt="2025-06-27T07:22:59.285" v="6842" actId="47"/>
        <pc:sldMkLst>
          <pc:docMk/>
          <pc:sldMk cId="2970107059" sldId="5012"/>
        </pc:sldMkLst>
      </pc:sldChg>
      <pc:sldChg chg="addSp delSp modSp mod ord modClrScheme delAnim chgLayout">
        <pc:chgData name="Mukesh Phalor" userId="542372426549ec03" providerId="LiveId" clId="{79ED4D3B-5415-41E3-8FC5-85B34FB985E3}" dt="2025-06-27T08:03:41.458" v="7069"/>
        <pc:sldMkLst>
          <pc:docMk/>
          <pc:sldMk cId="2943756040" sldId="5013"/>
        </pc:sldMkLst>
        <pc:spChg chg="add mod">
          <ac:chgData name="Mukesh Phalor" userId="542372426549ec03" providerId="LiveId" clId="{79ED4D3B-5415-41E3-8FC5-85B34FB985E3}" dt="2025-06-27T06:27:04.717" v="5598" actId="14100"/>
          <ac:spMkLst>
            <pc:docMk/>
            <pc:sldMk cId="2943756040" sldId="5013"/>
            <ac:spMk id="8" creationId="{9DC302B3-D9E0-B432-1E28-1BB9316D3F80}"/>
          </ac:spMkLst>
        </pc:spChg>
        <pc:spChg chg="del">
          <ac:chgData name="Mukesh Phalor" userId="542372426549ec03" providerId="LiveId" clId="{79ED4D3B-5415-41E3-8FC5-85B34FB985E3}" dt="2025-06-27T06:14:40.209" v="5178" actId="478"/>
          <ac:spMkLst>
            <pc:docMk/>
            <pc:sldMk cId="2943756040" sldId="5013"/>
            <ac:spMk id="1238" creationId="{E1D73AE1-1857-C8CF-4CC1-DCD3034C9286}"/>
          </ac:spMkLst>
        </pc:spChg>
        <pc:spChg chg="del">
          <ac:chgData name="Mukesh Phalor" userId="542372426549ec03" providerId="LiveId" clId="{79ED4D3B-5415-41E3-8FC5-85B34FB985E3}" dt="2025-06-27T06:14:26.125" v="5177" actId="478"/>
          <ac:spMkLst>
            <pc:docMk/>
            <pc:sldMk cId="2943756040" sldId="5013"/>
            <ac:spMk id="1260" creationId="{1464B8FE-FB54-ADCC-82BD-A87C8AA5976E}"/>
          </ac:spMkLst>
        </pc:spChg>
        <pc:spChg chg="del">
          <ac:chgData name="Mukesh Phalor" userId="542372426549ec03" providerId="LiveId" clId="{79ED4D3B-5415-41E3-8FC5-85B34FB985E3}" dt="2025-06-27T06:14:53.790" v="5180" actId="478"/>
          <ac:spMkLst>
            <pc:docMk/>
            <pc:sldMk cId="2943756040" sldId="5013"/>
            <ac:spMk id="1262" creationId="{6A1FF207-EAA7-E0AE-6055-3C01420E2715}"/>
          </ac:spMkLst>
        </pc:spChg>
        <pc:spChg chg="del">
          <ac:chgData name="Mukesh Phalor" userId="542372426549ec03" providerId="LiveId" clId="{79ED4D3B-5415-41E3-8FC5-85B34FB985E3}" dt="2025-06-27T06:14:46.824" v="5179" actId="478"/>
          <ac:spMkLst>
            <pc:docMk/>
            <pc:sldMk cId="2943756040" sldId="5013"/>
            <ac:spMk id="1263" creationId="{BD2D3251-CEEA-3CA4-2894-A716C9343CBF}"/>
          </ac:spMkLst>
        </pc:spChg>
        <pc:spChg chg="del">
          <ac:chgData name="Mukesh Phalor" userId="542372426549ec03" providerId="LiveId" clId="{79ED4D3B-5415-41E3-8FC5-85B34FB985E3}" dt="2025-06-27T06:15:00.567" v="5181" actId="478"/>
          <ac:spMkLst>
            <pc:docMk/>
            <pc:sldMk cId="2943756040" sldId="5013"/>
            <ac:spMk id="1264" creationId="{999D880E-6914-79A7-5B73-6432E8246AD6}"/>
          </ac:spMkLst>
        </pc:spChg>
        <pc:spChg chg="del">
          <ac:chgData name="Mukesh Phalor" userId="542372426549ec03" providerId="LiveId" clId="{79ED4D3B-5415-41E3-8FC5-85B34FB985E3}" dt="2025-06-27T06:14:17.087" v="5175" actId="478"/>
          <ac:spMkLst>
            <pc:docMk/>
            <pc:sldMk cId="2943756040" sldId="5013"/>
            <ac:spMk id="1286" creationId="{C42DA665-44BB-63C8-0110-759F493A1EC1}"/>
          </ac:spMkLst>
        </pc:spChg>
        <pc:spChg chg="del">
          <ac:chgData name="Mukesh Phalor" userId="542372426549ec03" providerId="LiveId" clId="{79ED4D3B-5415-41E3-8FC5-85B34FB985E3}" dt="2025-06-27T06:14:22.088" v="5176" actId="478"/>
          <ac:spMkLst>
            <pc:docMk/>
            <pc:sldMk cId="2943756040" sldId="5013"/>
            <ac:spMk id="1309" creationId="{0C731EC8-7B5F-1F42-89CF-B9BC9D7E2F4C}"/>
          </ac:spMkLst>
        </pc:spChg>
        <pc:spChg chg="del">
          <ac:chgData name="Mukesh Phalor" userId="542372426549ec03" providerId="LiveId" clId="{79ED4D3B-5415-41E3-8FC5-85B34FB985E3}" dt="2025-06-27T06:15:13.668" v="5183" actId="478"/>
          <ac:spMkLst>
            <pc:docMk/>
            <pc:sldMk cId="2943756040" sldId="5013"/>
            <ac:spMk id="1329" creationId="{F5F1DF30-8C23-5D24-C4BA-C86FAE0C902D}"/>
          </ac:spMkLst>
        </pc:spChg>
        <pc:spChg chg="del">
          <ac:chgData name="Mukesh Phalor" userId="542372426549ec03" providerId="LiveId" clId="{79ED4D3B-5415-41E3-8FC5-85B34FB985E3}" dt="2025-06-27T06:15:08.568" v="5182" actId="478"/>
          <ac:spMkLst>
            <pc:docMk/>
            <pc:sldMk cId="2943756040" sldId="5013"/>
            <ac:spMk id="1352" creationId="{F5C47906-AD9F-C153-F22E-16CD238B4CA4}"/>
          </ac:spMkLst>
        </pc:spChg>
        <pc:spChg chg="mod topLvl">
          <ac:chgData name="Mukesh Phalor" userId="542372426549ec03" providerId="LiveId" clId="{79ED4D3B-5415-41E3-8FC5-85B34FB985E3}" dt="2025-06-27T06:19:32.590" v="5465" actId="1036"/>
          <ac:spMkLst>
            <pc:docMk/>
            <pc:sldMk cId="2943756040" sldId="5013"/>
            <ac:spMk id="1353" creationId="{7AA36ABD-E8F9-A493-884C-F904F06FB661}"/>
          </ac:spMkLst>
        </pc:spChg>
        <pc:spChg chg="del topLvl">
          <ac:chgData name="Mukesh Phalor" userId="542372426549ec03" providerId="LiveId" clId="{79ED4D3B-5415-41E3-8FC5-85B34FB985E3}" dt="2025-06-27T06:16:48.692" v="5257" actId="478"/>
          <ac:spMkLst>
            <pc:docMk/>
            <pc:sldMk cId="2943756040" sldId="5013"/>
            <ac:spMk id="1354" creationId="{8BCB15A2-A296-C9B7-6527-FBA421A793C6}"/>
          </ac:spMkLst>
        </pc:spChg>
        <pc:spChg chg="mod topLvl">
          <ac:chgData name="Mukesh Phalor" userId="542372426549ec03" providerId="LiveId" clId="{79ED4D3B-5415-41E3-8FC5-85B34FB985E3}" dt="2025-06-27T06:19:37.398" v="5477" actId="1036"/>
          <ac:spMkLst>
            <pc:docMk/>
            <pc:sldMk cId="2943756040" sldId="5013"/>
            <ac:spMk id="1368" creationId="{5F013E91-995B-7F36-918D-7E0268913590}"/>
          </ac:spMkLst>
        </pc:spChg>
        <pc:spChg chg="del topLvl">
          <ac:chgData name="Mukesh Phalor" userId="542372426549ec03" providerId="LiveId" clId="{79ED4D3B-5415-41E3-8FC5-85B34FB985E3}" dt="2025-06-27T06:17:56.392" v="5342" actId="478"/>
          <ac:spMkLst>
            <pc:docMk/>
            <pc:sldMk cId="2943756040" sldId="5013"/>
            <ac:spMk id="1369" creationId="{C6AC1141-347D-AE96-3B99-8AA419AFE2F6}"/>
          </ac:spMkLst>
        </pc:spChg>
        <pc:spChg chg="mod topLvl">
          <ac:chgData name="Mukesh Phalor" userId="542372426549ec03" providerId="LiveId" clId="{79ED4D3B-5415-41E3-8FC5-85B34FB985E3}" dt="2025-06-27T06:19:43.062" v="5501" actId="1036"/>
          <ac:spMkLst>
            <pc:docMk/>
            <pc:sldMk cId="2943756040" sldId="5013"/>
            <ac:spMk id="1371" creationId="{B48D9730-7B90-95FD-0E61-2BD8644F84E4}"/>
          </ac:spMkLst>
        </pc:spChg>
        <pc:spChg chg="del topLvl">
          <ac:chgData name="Mukesh Phalor" userId="542372426549ec03" providerId="LiveId" clId="{79ED4D3B-5415-41E3-8FC5-85B34FB985E3}" dt="2025-06-27T06:18:39.292" v="5389" actId="478"/>
          <ac:spMkLst>
            <pc:docMk/>
            <pc:sldMk cId="2943756040" sldId="5013"/>
            <ac:spMk id="1372" creationId="{85CEC296-D464-6089-18F6-FDEDDC012C9C}"/>
          </ac:spMkLst>
        </pc:spChg>
        <pc:spChg chg="mod topLvl">
          <ac:chgData name="Mukesh Phalor" userId="542372426549ec03" providerId="LiveId" clId="{79ED4D3B-5415-41E3-8FC5-85B34FB985E3}" dt="2025-06-27T06:20:13.591" v="5510" actId="255"/>
          <ac:spMkLst>
            <pc:docMk/>
            <pc:sldMk cId="2943756040" sldId="5013"/>
            <ac:spMk id="1374" creationId="{287C64D7-71E4-06A2-8CD2-479C4CC51A56}"/>
          </ac:spMkLst>
        </pc:spChg>
        <pc:spChg chg="del topLvl">
          <ac:chgData name="Mukesh Phalor" userId="542372426549ec03" providerId="LiveId" clId="{79ED4D3B-5415-41E3-8FC5-85B34FB985E3}" dt="2025-06-27T06:20:03.303" v="5509" actId="478"/>
          <ac:spMkLst>
            <pc:docMk/>
            <pc:sldMk cId="2943756040" sldId="5013"/>
            <ac:spMk id="1375" creationId="{9CA31BA4-60A9-3730-5199-0B520362B5FE}"/>
          </ac:spMkLst>
        </pc:spChg>
        <pc:spChg chg="mod topLvl">
          <ac:chgData name="Mukesh Phalor" userId="542372426549ec03" providerId="LiveId" clId="{79ED4D3B-5415-41E3-8FC5-85B34FB985E3}" dt="2025-06-27T06:25:49.635" v="5563" actId="1036"/>
          <ac:spMkLst>
            <pc:docMk/>
            <pc:sldMk cId="2943756040" sldId="5013"/>
            <ac:spMk id="1377" creationId="{09235E33-AFA7-8A57-DF89-3102C85C98BB}"/>
          </ac:spMkLst>
        </pc:spChg>
        <pc:spChg chg="del topLvl">
          <ac:chgData name="Mukesh Phalor" userId="542372426549ec03" providerId="LiveId" clId="{79ED4D3B-5415-41E3-8FC5-85B34FB985E3}" dt="2025-06-27T06:25:42.857" v="5541" actId="478"/>
          <ac:spMkLst>
            <pc:docMk/>
            <pc:sldMk cId="2943756040" sldId="5013"/>
            <ac:spMk id="1378" creationId="{F921451E-A9F1-170A-2F2E-72957E6CB13A}"/>
          </ac:spMkLst>
        </pc:spChg>
        <pc:spChg chg="mod topLvl">
          <ac:chgData name="Mukesh Phalor" userId="542372426549ec03" providerId="LiveId" clId="{79ED4D3B-5415-41E3-8FC5-85B34FB985E3}" dt="2025-06-27T06:26:17.947" v="5574" actId="478"/>
          <ac:spMkLst>
            <pc:docMk/>
            <pc:sldMk cId="2943756040" sldId="5013"/>
            <ac:spMk id="1380" creationId="{F6A0057F-EC7E-BB46-D8A1-B2ED09B317AF}"/>
          </ac:spMkLst>
        </pc:spChg>
        <pc:spChg chg="del topLvl">
          <ac:chgData name="Mukesh Phalor" userId="542372426549ec03" providerId="LiveId" clId="{79ED4D3B-5415-41E3-8FC5-85B34FB985E3}" dt="2025-06-27T06:26:17.947" v="5574" actId="478"/>
          <ac:spMkLst>
            <pc:docMk/>
            <pc:sldMk cId="2943756040" sldId="5013"/>
            <ac:spMk id="1381" creationId="{5C6E6A2A-78C5-8687-D0EF-87CBE3A8514D}"/>
          </ac:spMkLst>
        </pc:spChg>
        <pc:grpChg chg="del">
          <ac:chgData name="Mukesh Phalor" userId="542372426549ec03" providerId="LiveId" clId="{79ED4D3B-5415-41E3-8FC5-85B34FB985E3}" dt="2025-06-27T06:14:40.209" v="5178" actId="478"/>
          <ac:grpSpMkLst>
            <pc:docMk/>
            <pc:sldMk cId="2943756040" sldId="5013"/>
            <ac:grpSpMk id="1233" creationId="{5BC595C8-360A-F6CB-E4DF-6C52CF49D697}"/>
          </ac:grpSpMkLst>
        </pc:grpChg>
        <pc:grpChg chg="del">
          <ac:chgData name="Mukesh Phalor" userId="542372426549ec03" providerId="LiveId" clId="{79ED4D3B-5415-41E3-8FC5-85B34FB985E3}" dt="2025-06-27T06:15:00.567" v="5181" actId="478"/>
          <ac:grpSpMkLst>
            <pc:docMk/>
            <pc:sldMk cId="2943756040" sldId="5013"/>
            <ac:grpSpMk id="1257" creationId="{388C2726-05D8-210F-7A90-65597F73C5F7}"/>
          </ac:grpSpMkLst>
        </pc:grpChg>
        <pc:grpChg chg="del">
          <ac:chgData name="Mukesh Phalor" userId="542372426549ec03" providerId="LiveId" clId="{79ED4D3B-5415-41E3-8FC5-85B34FB985E3}" dt="2025-06-27T06:14:26.125" v="5177" actId="478"/>
          <ac:grpSpMkLst>
            <pc:docMk/>
            <pc:sldMk cId="2943756040" sldId="5013"/>
            <ac:grpSpMk id="1258" creationId="{5C1E7C08-D2DF-F9F8-4785-6C95BF20202F}"/>
          </ac:grpSpMkLst>
        </pc:grpChg>
        <pc:grpChg chg="del">
          <ac:chgData name="Mukesh Phalor" userId="542372426549ec03" providerId="LiveId" clId="{79ED4D3B-5415-41E3-8FC5-85B34FB985E3}" dt="2025-06-27T06:14:53.790" v="5180" actId="478"/>
          <ac:grpSpMkLst>
            <pc:docMk/>
            <pc:sldMk cId="2943756040" sldId="5013"/>
            <ac:grpSpMk id="1261" creationId="{E3C56F6D-2A14-0A3A-2756-726D183FB498}"/>
          </ac:grpSpMkLst>
        </pc:grpChg>
        <pc:grpChg chg="del">
          <ac:chgData name="Mukesh Phalor" userId="542372426549ec03" providerId="LiveId" clId="{79ED4D3B-5415-41E3-8FC5-85B34FB985E3}" dt="2025-06-27T06:14:17.087" v="5175" actId="478"/>
          <ac:grpSpMkLst>
            <pc:docMk/>
            <pc:sldMk cId="2943756040" sldId="5013"/>
            <ac:grpSpMk id="1282" creationId="{173A3143-CE03-5ED0-B95E-7F47D25B1D13}"/>
          </ac:grpSpMkLst>
        </pc:grpChg>
        <pc:grpChg chg="del">
          <ac:chgData name="Mukesh Phalor" userId="542372426549ec03" providerId="LiveId" clId="{79ED4D3B-5415-41E3-8FC5-85B34FB985E3}" dt="2025-06-27T06:14:22.088" v="5176" actId="478"/>
          <ac:grpSpMkLst>
            <pc:docMk/>
            <pc:sldMk cId="2943756040" sldId="5013"/>
            <ac:grpSpMk id="1305" creationId="{16A3DDB7-5B2F-73A5-6CBC-D096E4BF73CC}"/>
          </ac:grpSpMkLst>
        </pc:grpChg>
        <pc:grpChg chg="del">
          <ac:chgData name="Mukesh Phalor" userId="542372426549ec03" providerId="LiveId" clId="{79ED4D3B-5415-41E3-8FC5-85B34FB985E3}" dt="2025-06-27T06:15:08.568" v="5182" actId="478"/>
          <ac:grpSpMkLst>
            <pc:docMk/>
            <pc:sldMk cId="2943756040" sldId="5013"/>
            <ac:grpSpMk id="1348" creationId="{546FC0EC-35C1-4E57-1F04-E79DD8A485BB}"/>
          </ac:grpSpMkLst>
        </pc:grpChg>
        <pc:grpChg chg="del">
          <ac:chgData name="Mukesh Phalor" userId="542372426549ec03" providerId="LiveId" clId="{79ED4D3B-5415-41E3-8FC5-85B34FB985E3}" dt="2025-06-27T06:16:48.692" v="5257" actId="478"/>
          <ac:grpSpMkLst>
            <pc:docMk/>
            <pc:sldMk cId="2943756040" sldId="5013"/>
            <ac:grpSpMk id="1366" creationId="{BE77FD93-E274-F19B-652E-8607A0CA4E6D}"/>
          </ac:grpSpMkLst>
        </pc:grpChg>
        <pc:grpChg chg="del">
          <ac:chgData name="Mukesh Phalor" userId="542372426549ec03" providerId="LiveId" clId="{79ED4D3B-5415-41E3-8FC5-85B34FB985E3}" dt="2025-06-27T06:17:56.392" v="5342" actId="478"/>
          <ac:grpSpMkLst>
            <pc:docMk/>
            <pc:sldMk cId="2943756040" sldId="5013"/>
            <ac:grpSpMk id="1367" creationId="{75D5977A-C719-2EC3-4B9F-E7B02493C92B}"/>
          </ac:grpSpMkLst>
        </pc:grpChg>
        <pc:grpChg chg="del">
          <ac:chgData name="Mukesh Phalor" userId="542372426549ec03" providerId="LiveId" clId="{79ED4D3B-5415-41E3-8FC5-85B34FB985E3}" dt="2025-06-27T06:18:39.292" v="5389" actId="478"/>
          <ac:grpSpMkLst>
            <pc:docMk/>
            <pc:sldMk cId="2943756040" sldId="5013"/>
            <ac:grpSpMk id="1370" creationId="{01B29152-4074-1AB9-AEE2-2C1C92D48EBA}"/>
          </ac:grpSpMkLst>
        </pc:grpChg>
        <pc:grpChg chg="del">
          <ac:chgData name="Mukesh Phalor" userId="542372426549ec03" providerId="LiveId" clId="{79ED4D3B-5415-41E3-8FC5-85B34FB985E3}" dt="2025-06-27T06:20:03.303" v="5509" actId="478"/>
          <ac:grpSpMkLst>
            <pc:docMk/>
            <pc:sldMk cId="2943756040" sldId="5013"/>
            <ac:grpSpMk id="1373" creationId="{B5EA2D2A-9115-1079-7B8C-3281F27CEB87}"/>
          </ac:grpSpMkLst>
        </pc:grpChg>
        <pc:grpChg chg="del">
          <ac:chgData name="Mukesh Phalor" userId="542372426549ec03" providerId="LiveId" clId="{79ED4D3B-5415-41E3-8FC5-85B34FB985E3}" dt="2025-06-27T06:25:42.857" v="5541" actId="478"/>
          <ac:grpSpMkLst>
            <pc:docMk/>
            <pc:sldMk cId="2943756040" sldId="5013"/>
            <ac:grpSpMk id="1376" creationId="{F81137E6-583D-ABD0-9FA8-9F20DC65CD09}"/>
          </ac:grpSpMkLst>
        </pc:grpChg>
        <pc:grpChg chg="del mod">
          <ac:chgData name="Mukesh Phalor" userId="542372426549ec03" providerId="LiveId" clId="{79ED4D3B-5415-41E3-8FC5-85B34FB985E3}" dt="2025-06-27T06:26:17.947" v="5574" actId="478"/>
          <ac:grpSpMkLst>
            <pc:docMk/>
            <pc:sldMk cId="2943756040" sldId="5013"/>
            <ac:grpSpMk id="1379" creationId="{E1C46D7F-35B5-3724-F73F-23F4666468E9}"/>
          </ac:grpSpMkLst>
        </pc:grpChg>
      </pc:sldChg>
      <pc:sldChg chg="del">
        <pc:chgData name="Mukesh Phalor" userId="542372426549ec03" providerId="LiveId" clId="{79ED4D3B-5415-41E3-8FC5-85B34FB985E3}" dt="2025-06-27T07:23:15.007" v="6843" actId="47"/>
        <pc:sldMkLst>
          <pc:docMk/>
          <pc:sldMk cId="2705688640" sldId="5014"/>
        </pc:sldMkLst>
      </pc:sldChg>
      <pc:sldChg chg="del">
        <pc:chgData name="Mukesh Phalor" userId="542372426549ec03" providerId="LiveId" clId="{79ED4D3B-5415-41E3-8FC5-85B34FB985E3}" dt="2025-06-27T07:23:15.007" v="6843" actId="47"/>
        <pc:sldMkLst>
          <pc:docMk/>
          <pc:sldMk cId="2211959363" sldId="5015"/>
        </pc:sldMkLst>
      </pc:sldChg>
      <pc:sldChg chg="del">
        <pc:chgData name="Mukesh Phalor" userId="542372426549ec03" providerId="LiveId" clId="{79ED4D3B-5415-41E3-8FC5-85B34FB985E3}" dt="2025-06-26T11:54:23.106" v="1530" actId="2696"/>
        <pc:sldMkLst>
          <pc:docMk/>
          <pc:sldMk cId="1256612298" sldId="5016"/>
        </pc:sldMkLst>
      </pc:sldChg>
      <pc:sldChg chg="del">
        <pc:chgData name="Mukesh Phalor" userId="542372426549ec03" providerId="LiveId" clId="{79ED4D3B-5415-41E3-8FC5-85B34FB985E3}" dt="2025-06-26T11:54:18.705" v="1529" actId="2696"/>
        <pc:sldMkLst>
          <pc:docMk/>
          <pc:sldMk cId="647345034" sldId="5017"/>
        </pc:sldMkLst>
      </pc:sldChg>
      <pc:sldChg chg="del">
        <pc:chgData name="Mukesh Phalor" userId="542372426549ec03" providerId="LiveId" clId="{79ED4D3B-5415-41E3-8FC5-85B34FB985E3}" dt="2025-06-26T11:54:15.749" v="1528" actId="2696"/>
        <pc:sldMkLst>
          <pc:docMk/>
          <pc:sldMk cId="2721197059" sldId="5018"/>
        </pc:sldMkLst>
      </pc:sldChg>
      <pc:sldChg chg="del">
        <pc:chgData name="Mukesh Phalor" userId="542372426549ec03" providerId="LiveId" clId="{79ED4D3B-5415-41E3-8FC5-85B34FB985E3}" dt="2025-06-27T07:23:18.961" v="6844" actId="47"/>
        <pc:sldMkLst>
          <pc:docMk/>
          <pc:sldMk cId="1845554818" sldId="5020"/>
        </pc:sldMkLst>
      </pc:sldChg>
      <pc:sldChg chg="del">
        <pc:chgData name="Mukesh Phalor" userId="542372426549ec03" providerId="LiveId" clId="{79ED4D3B-5415-41E3-8FC5-85B34FB985E3}" dt="2025-06-27T07:23:32.369" v="6845" actId="47"/>
        <pc:sldMkLst>
          <pc:docMk/>
          <pc:sldMk cId="1726017745" sldId="5023"/>
        </pc:sldMkLst>
      </pc:sldChg>
      <pc:sldChg chg="del">
        <pc:chgData name="Mukesh Phalor" userId="542372426549ec03" providerId="LiveId" clId="{79ED4D3B-5415-41E3-8FC5-85B34FB985E3}" dt="2025-06-27T07:23:32.369" v="6845" actId="47"/>
        <pc:sldMkLst>
          <pc:docMk/>
          <pc:sldMk cId="4043412094" sldId="5024"/>
        </pc:sldMkLst>
      </pc:sldChg>
      <pc:sldChg chg="delSp del mod delAnim">
        <pc:chgData name="Mukesh Phalor" userId="542372426549ec03" providerId="LiveId" clId="{79ED4D3B-5415-41E3-8FC5-85B34FB985E3}" dt="2025-06-27T07:23:32.369" v="6845" actId="47"/>
        <pc:sldMkLst>
          <pc:docMk/>
          <pc:sldMk cId="1744937700" sldId="5025"/>
        </pc:sldMkLst>
        <pc:grpChg chg="del">
          <ac:chgData name="Mukesh Phalor" userId="542372426549ec03" providerId="LiveId" clId="{79ED4D3B-5415-41E3-8FC5-85B34FB985E3}" dt="2025-06-27T06:43:44.512" v="6124" actId="21"/>
          <ac:grpSpMkLst>
            <pc:docMk/>
            <pc:sldMk cId="1744937700" sldId="5025"/>
            <ac:grpSpMk id="26" creationId="{00A0FC7B-62A5-EFB1-1BEF-6B2912C84315}"/>
          </ac:grpSpMkLst>
        </pc:grpChg>
      </pc:sldChg>
      <pc:sldChg chg="del">
        <pc:chgData name="Mukesh Phalor" userId="542372426549ec03" providerId="LiveId" clId="{79ED4D3B-5415-41E3-8FC5-85B34FB985E3}" dt="2025-06-27T07:23:32.369" v="6845" actId="47"/>
        <pc:sldMkLst>
          <pc:docMk/>
          <pc:sldMk cId="3535067062" sldId="5026"/>
        </pc:sldMkLst>
      </pc:sldChg>
      <pc:sldChg chg="del">
        <pc:chgData name="Mukesh Phalor" userId="542372426549ec03" providerId="LiveId" clId="{79ED4D3B-5415-41E3-8FC5-85B34FB985E3}" dt="2025-06-27T07:23:32.369" v="6845" actId="47"/>
        <pc:sldMkLst>
          <pc:docMk/>
          <pc:sldMk cId="2445771033" sldId="5027"/>
        </pc:sldMkLst>
      </pc:sldChg>
      <pc:sldChg chg="addSp delSp modSp del mod addAnim delAnim modAnim">
        <pc:chgData name="Mukesh Phalor" userId="542372426549ec03" providerId="LiveId" clId="{79ED4D3B-5415-41E3-8FC5-85B34FB985E3}" dt="2025-06-27T07:23:32.369" v="6845" actId="47"/>
        <pc:sldMkLst>
          <pc:docMk/>
          <pc:sldMk cId="2563770036" sldId="5028"/>
        </pc:sldMkLst>
        <pc:spChg chg="mod">
          <ac:chgData name="Mukesh Phalor" userId="542372426549ec03" providerId="LiveId" clId="{79ED4D3B-5415-41E3-8FC5-85B34FB985E3}" dt="2025-06-27T06:46:15.946" v="6244"/>
          <ac:spMkLst>
            <pc:docMk/>
            <pc:sldMk cId="2563770036" sldId="5028"/>
            <ac:spMk id="12" creationId="{1334C80A-6E56-6373-37B1-F8532C2AF990}"/>
          </ac:spMkLst>
        </pc:spChg>
        <pc:spChg chg="mod">
          <ac:chgData name="Mukesh Phalor" userId="542372426549ec03" providerId="LiveId" clId="{79ED4D3B-5415-41E3-8FC5-85B34FB985E3}" dt="2025-06-27T06:46:15.946" v="6244"/>
          <ac:spMkLst>
            <pc:docMk/>
            <pc:sldMk cId="2563770036" sldId="5028"/>
            <ac:spMk id="14" creationId="{3484F2BD-E8CD-6055-1F1A-56C402B2B495}"/>
          </ac:spMkLst>
        </pc:spChg>
        <pc:spChg chg="mod">
          <ac:chgData name="Mukesh Phalor" userId="542372426549ec03" providerId="LiveId" clId="{79ED4D3B-5415-41E3-8FC5-85B34FB985E3}" dt="2025-06-27T06:46:15.946" v="6244"/>
          <ac:spMkLst>
            <pc:docMk/>
            <pc:sldMk cId="2563770036" sldId="5028"/>
            <ac:spMk id="15" creationId="{3EF5484A-896B-7AD5-DDF7-5C21BD7D4511}"/>
          </ac:spMkLst>
        </pc:spChg>
        <pc:spChg chg="mod">
          <ac:chgData name="Mukesh Phalor" userId="542372426549ec03" providerId="LiveId" clId="{79ED4D3B-5415-41E3-8FC5-85B34FB985E3}" dt="2025-06-27T06:51:55.112" v="6555" actId="1037"/>
          <ac:spMkLst>
            <pc:docMk/>
            <pc:sldMk cId="2563770036" sldId="5028"/>
            <ac:spMk id="19" creationId="{450CA6F4-F258-9FE5-ED5D-C5DBEBC82718}"/>
          </ac:spMkLst>
        </pc:spChg>
        <pc:spChg chg="del">
          <ac:chgData name="Mukesh Phalor" userId="542372426549ec03" providerId="LiveId" clId="{79ED4D3B-5415-41E3-8FC5-85B34FB985E3}" dt="2025-06-27T06:51:47.577" v="6516" actId="478"/>
          <ac:spMkLst>
            <pc:docMk/>
            <pc:sldMk cId="2563770036" sldId="5028"/>
            <ac:spMk id="21" creationId="{A280D0E4-D13C-1605-D063-1C9E20A71890}"/>
          </ac:spMkLst>
        </pc:spChg>
        <pc:spChg chg="del">
          <ac:chgData name="Mukesh Phalor" userId="542372426549ec03" providerId="LiveId" clId="{79ED4D3B-5415-41E3-8FC5-85B34FB985E3}" dt="2025-06-27T06:47:45.863" v="6450" actId="478"/>
          <ac:spMkLst>
            <pc:docMk/>
            <pc:sldMk cId="2563770036" sldId="5028"/>
            <ac:spMk id="40" creationId="{BB10A8F2-10DB-BE27-4947-BE98316E55B2}"/>
          </ac:spMkLst>
        </pc:spChg>
        <pc:spChg chg="add del mod topLvl">
          <ac:chgData name="Mukesh Phalor" userId="542372426549ec03" providerId="LiveId" clId="{79ED4D3B-5415-41E3-8FC5-85B34FB985E3}" dt="2025-06-27T06:52:02.554" v="6558" actId="1036"/>
          <ac:spMkLst>
            <pc:docMk/>
            <pc:sldMk cId="2563770036" sldId="5028"/>
            <ac:spMk id="15773" creationId="{A99BF22F-BC49-6185-FDB6-FE123BBF3AD5}"/>
          </ac:spMkLst>
        </pc:spChg>
        <pc:grpChg chg="add del mod">
          <ac:chgData name="Mukesh Phalor" userId="542372426549ec03" providerId="LiveId" clId="{79ED4D3B-5415-41E3-8FC5-85B34FB985E3}" dt="2025-06-27T06:52:01.935" v="6557" actId="478"/>
          <ac:grpSpMkLst>
            <pc:docMk/>
            <pc:sldMk cId="2563770036" sldId="5028"/>
            <ac:grpSpMk id="2" creationId="{AF04A28F-C946-4FDE-CC6F-D693929FCE2E}"/>
          </ac:grpSpMkLst>
        </pc:grpChg>
        <pc:grpChg chg="mod">
          <ac:chgData name="Mukesh Phalor" userId="542372426549ec03" providerId="LiveId" clId="{79ED4D3B-5415-41E3-8FC5-85B34FB985E3}" dt="2025-06-27T06:50:48.966" v="6515" actId="14100"/>
          <ac:grpSpMkLst>
            <pc:docMk/>
            <pc:sldMk cId="2563770036" sldId="5028"/>
            <ac:grpSpMk id="3" creationId="{EE17FC4A-0299-3EF5-4EB4-65D997612B2A}"/>
          </ac:grpSpMkLst>
        </pc:grpChg>
        <pc:grpChg chg="mod">
          <ac:chgData name="Mukesh Phalor" userId="542372426549ec03" providerId="LiveId" clId="{79ED4D3B-5415-41E3-8FC5-85B34FB985E3}" dt="2025-06-27T06:50:48.966" v="6515" actId="14100"/>
          <ac:grpSpMkLst>
            <pc:docMk/>
            <pc:sldMk cId="2563770036" sldId="5028"/>
            <ac:grpSpMk id="4" creationId="{32B13135-1080-C404-58A1-FDEBD43E2017}"/>
          </ac:grpSpMkLst>
        </pc:grpChg>
        <pc:grpChg chg="mod">
          <ac:chgData name="Mukesh Phalor" userId="542372426549ec03" providerId="LiveId" clId="{79ED4D3B-5415-41E3-8FC5-85B34FB985E3}" dt="2025-06-27T06:50:48.966" v="6515" actId="14100"/>
          <ac:grpSpMkLst>
            <pc:docMk/>
            <pc:sldMk cId="2563770036" sldId="5028"/>
            <ac:grpSpMk id="5" creationId="{76EBB490-5502-921D-0443-7AA0B59CEE61}"/>
          </ac:grpSpMkLst>
        </pc:grpChg>
        <pc:grpChg chg="mod">
          <ac:chgData name="Mukesh Phalor" userId="542372426549ec03" providerId="LiveId" clId="{79ED4D3B-5415-41E3-8FC5-85B34FB985E3}" dt="2025-06-27T06:42:46.901" v="5964" actId="688"/>
          <ac:grpSpMkLst>
            <pc:docMk/>
            <pc:sldMk cId="2563770036" sldId="5028"/>
            <ac:grpSpMk id="6" creationId="{15CA11AC-A1DA-30B5-5CAB-BC7D9D27593C}"/>
          </ac:grpSpMkLst>
        </pc:grpChg>
        <pc:grpChg chg="del mod">
          <ac:chgData name="Mukesh Phalor" userId="542372426549ec03" providerId="LiveId" clId="{79ED4D3B-5415-41E3-8FC5-85B34FB985E3}" dt="2025-06-27T06:47:49.230" v="6451" actId="478"/>
          <ac:grpSpMkLst>
            <pc:docMk/>
            <pc:sldMk cId="2563770036" sldId="5028"/>
            <ac:grpSpMk id="7" creationId="{4EF4CA2F-971D-0617-40C4-489945097822}"/>
          </ac:grpSpMkLst>
        </pc:grpChg>
        <pc:grpChg chg="del mod">
          <ac:chgData name="Mukesh Phalor" userId="542372426549ec03" providerId="LiveId" clId="{79ED4D3B-5415-41E3-8FC5-85B34FB985E3}" dt="2025-06-27T06:47:52.834" v="6452" actId="478"/>
          <ac:grpSpMkLst>
            <pc:docMk/>
            <pc:sldMk cId="2563770036" sldId="5028"/>
            <ac:grpSpMk id="8" creationId="{1BEA24E1-0267-D765-DB1E-0B38D7F91AEC}"/>
          </ac:grpSpMkLst>
        </pc:grpChg>
        <pc:grpChg chg="del mod">
          <ac:chgData name="Mukesh Phalor" userId="542372426549ec03" providerId="LiveId" clId="{79ED4D3B-5415-41E3-8FC5-85B34FB985E3}" dt="2025-06-27T06:47:55.228" v="6453" actId="478"/>
          <ac:grpSpMkLst>
            <pc:docMk/>
            <pc:sldMk cId="2563770036" sldId="5028"/>
            <ac:grpSpMk id="9" creationId="{B6E2EA2B-F1B1-0FD9-3D26-B55D259D6EEC}"/>
          </ac:grpSpMkLst>
        </pc:grpChg>
        <pc:grpChg chg="add mod">
          <ac:chgData name="Mukesh Phalor" userId="542372426549ec03" providerId="LiveId" clId="{79ED4D3B-5415-41E3-8FC5-85B34FB985E3}" dt="2025-06-27T06:50:48.966" v="6515" actId="14100"/>
          <ac:grpSpMkLst>
            <pc:docMk/>
            <pc:sldMk cId="2563770036" sldId="5028"/>
            <ac:grpSpMk id="11" creationId="{BA3D83E6-6489-6725-C5AA-44A671981E75}"/>
          </ac:grpSpMkLst>
        </pc:grpChg>
        <pc:grpChg chg="mod">
          <ac:chgData name="Mukesh Phalor" userId="542372426549ec03" providerId="LiveId" clId="{79ED4D3B-5415-41E3-8FC5-85B34FB985E3}" dt="2025-06-27T06:46:15.946" v="6244"/>
          <ac:grpSpMkLst>
            <pc:docMk/>
            <pc:sldMk cId="2563770036" sldId="5028"/>
            <ac:grpSpMk id="13" creationId="{4265A5C7-406D-B910-8162-212346590C80}"/>
          </ac:grpSpMkLst>
        </pc:grpChg>
        <pc:grpChg chg="mod topLvl">
          <ac:chgData name="Mukesh Phalor" userId="542372426549ec03" providerId="LiveId" clId="{79ED4D3B-5415-41E3-8FC5-85B34FB985E3}" dt="2025-06-27T06:52:01.935" v="6557" actId="478"/>
          <ac:grpSpMkLst>
            <pc:docMk/>
            <pc:sldMk cId="2563770036" sldId="5028"/>
            <ac:grpSpMk id="17" creationId="{57445D39-0725-8221-5048-223600D05029}"/>
          </ac:grpSpMkLst>
        </pc:grpChg>
        <pc:grpChg chg="del">
          <ac:chgData name="Mukesh Phalor" userId="542372426549ec03" providerId="LiveId" clId="{79ED4D3B-5415-41E3-8FC5-85B34FB985E3}" dt="2025-06-27T06:51:47.577" v="6516" actId="478"/>
          <ac:grpSpMkLst>
            <pc:docMk/>
            <pc:sldMk cId="2563770036" sldId="5028"/>
            <ac:grpSpMk id="20" creationId="{45589789-5AFB-DF28-DAEB-75036BA24F4F}"/>
          </ac:grpSpMkLst>
        </pc:grpChg>
        <pc:grpChg chg="del">
          <ac:chgData name="Mukesh Phalor" userId="542372426549ec03" providerId="LiveId" clId="{79ED4D3B-5415-41E3-8FC5-85B34FB985E3}" dt="2025-06-27T06:47:45.863" v="6450" actId="478"/>
          <ac:grpSpMkLst>
            <pc:docMk/>
            <pc:sldMk cId="2563770036" sldId="5028"/>
            <ac:grpSpMk id="38" creationId="{37E6B37D-6022-BB45-1458-FDDED0A68916}"/>
          </ac:grpSpMkLst>
        </pc:grpChg>
        <pc:picChg chg="add del mod modCrop">
          <ac:chgData name="Mukesh Phalor" userId="542372426549ec03" providerId="LiveId" clId="{79ED4D3B-5415-41E3-8FC5-85B34FB985E3}" dt="2025-06-27T06:46:02.129" v="6243" actId="478"/>
          <ac:picMkLst>
            <pc:docMk/>
            <pc:sldMk cId="2563770036" sldId="5028"/>
            <ac:picMk id="10" creationId="{0084AF16-BF88-FFAD-9EE2-5AD7BBDF2004}"/>
          </ac:picMkLst>
        </pc:picChg>
      </pc:sldChg>
      <pc:sldChg chg="del">
        <pc:chgData name="Mukesh Phalor" userId="542372426549ec03" providerId="LiveId" clId="{79ED4D3B-5415-41E3-8FC5-85B34FB985E3}" dt="2025-06-27T07:23:42.684" v="6846" actId="47"/>
        <pc:sldMkLst>
          <pc:docMk/>
          <pc:sldMk cId="3627078440" sldId="5030"/>
        </pc:sldMkLst>
      </pc:sldChg>
      <pc:sldChg chg="del">
        <pc:chgData name="Mukesh Phalor" userId="542372426549ec03" providerId="LiveId" clId="{79ED4D3B-5415-41E3-8FC5-85B34FB985E3}" dt="2025-06-27T07:23:42.684" v="6846" actId="47"/>
        <pc:sldMkLst>
          <pc:docMk/>
          <pc:sldMk cId="703267733" sldId="5031"/>
        </pc:sldMkLst>
      </pc:sldChg>
      <pc:sldChg chg="del">
        <pc:chgData name="Mukesh Phalor" userId="542372426549ec03" providerId="LiveId" clId="{79ED4D3B-5415-41E3-8FC5-85B34FB985E3}" dt="2025-06-27T07:23:42.684" v="6846" actId="47"/>
        <pc:sldMkLst>
          <pc:docMk/>
          <pc:sldMk cId="2848018221" sldId="5032"/>
        </pc:sldMkLst>
      </pc:sldChg>
      <pc:sldChg chg="del">
        <pc:chgData name="Mukesh Phalor" userId="542372426549ec03" providerId="LiveId" clId="{79ED4D3B-5415-41E3-8FC5-85B34FB985E3}" dt="2025-06-26T11:53:44.174" v="1525" actId="2696"/>
        <pc:sldMkLst>
          <pc:docMk/>
          <pc:sldMk cId="1815154838" sldId="5034"/>
        </pc:sldMkLst>
      </pc:sldChg>
      <pc:sldChg chg="del">
        <pc:chgData name="Mukesh Phalor" userId="542372426549ec03" providerId="LiveId" clId="{79ED4D3B-5415-41E3-8FC5-85B34FB985E3}" dt="2025-06-26T11:53:41.812" v="1524" actId="2696"/>
        <pc:sldMkLst>
          <pc:docMk/>
          <pc:sldMk cId="3761159935" sldId="5035"/>
        </pc:sldMkLst>
      </pc:sldChg>
      <pc:sldChg chg="del">
        <pc:chgData name="Mukesh Phalor" userId="542372426549ec03" providerId="LiveId" clId="{79ED4D3B-5415-41E3-8FC5-85B34FB985E3}" dt="2025-06-26T11:53:39.039" v="1523" actId="2696"/>
        <pc:sldMkLst>
          <pc:docMk/>
          <pc:sldMk cId="253506149" sldId="5037"/>
        </pc:sldMkLst>
      </pc:sldChg>
      <pc:sldChg chg="del">
        <pc:chgData name="Mukesh Phalor" userId="542372426549ec03" providerId="LiveId" clId="{79ED4D3B-5415-41E3-8FC5-85B34FB985E3}" dt="2025-06-26T11:53:35.984" v="1522" actId="2696"/>
        <pc:sldMkLst>
          <pc:docMk/>
          <pc:sldMk cId="2446363157" sldId="5038"/>
        </pc:sldMkLst>
      </pc:sldChg>
      <pc:sldChg chg="del">
        <pc:chgData name="Mukesh Phalor" userId="542372426549ec03" providerId="LiveId" clId="{79ED4D3B-5415-41E3-8FC5-85B34FB985E3}" dt="2025-06-26T11:53:33.301" v="1521" actId="2696"/>
        <pc:sldMkLst>
          <pc:docMk/>
          <pc:sldMk cId="855123722" sldId="5041"/>
        </pc:sldMkLst>
      </pc:sldChg>
      <pc:sldChg chg="del">
        <pc:chgData name="Mukesh Phalor" userId="542372426549ec03" providerId="LiveId" clId="{79ED4D3B-5415-41E3-8FC5-85B34FB985E3}" dt="2025-06-26T11:53:48.263" v="1526" actId="2696"/>
        <pc:sldMkLst>
          <pc:docMk/>
          <pc:sldMk cId="539419880" sldId="5043"/>
        </pc:sldMkLst>
      </pc:sldChg>
      <pc:sldChg chg="del">
        <pc:chgData name="Mukesh Phalor" userId="542372426549ec03" providerId="LiveId" clId="{79ED4D3B-5415-41E3-8FC5-85B34FB985E3}" dt="2025-06-26T11:53:53.579" v="1527" actId="2696"/>
        <pc:sldMkLst>
          <pc:docMk/>
          <pc:sldMk cId="3835544988" sldId="5044"/>
        </pc:sldMkLst>
      </pc:sldChg>
      <pc:sldChg chg="mod modShow">
        <pc:chgData name="Mukesh Phalor" userId="542372426549ec03" providerId="LiveId" clId="{79ED4D3B-5415-41E3-8FC5-85B34FB985E3}" dt="2025-06-27T08:04:26.257" v="7074" actId="729"/>
        <pc:sldMkLst>
          <pc:docMk/>
          <pc:sldMk cId="628990697" sldId="5047"/>
        </pc:sldMkLst>
      </pc:sldChg>
      <pc:sldChg chg="mod modShow">
        <pc:chgData name="Mukesh Phalor" userId="542372426549ec03" providerId="LiveId" clId="{79ED4D3B-5415-41E3-8FC5-85B34FB985E3}" dt="2025-06-27T08:04:21.929" v="7073" actId="729"/>
        <pc:sldMkLst>
          <pc:docMk/>
          <pc:sldMk cId="2225860732" sldId="5048"/>
        </pc:sldMkLst>
      </pc:sldChg>
      <pc:sldChg chg="mod modShow">
        <pc:chgData name="Mukesh Phalor" userId="542372426549ec03" providerId="LiveId" clId="{79ED4D3B-5415-41E3-8FC5-85B34FB985E3}" dt="2025-06-27T08:04:21.929" v="7073" actId="729"/>
        <pc:sldMkLst>
          <pc:docMk/>
          <pc:sldMk cId="671862949" sldId="5050"/>
        </pc:sldMkLst>
      </pc:sldChg>
      <pc:sldChg chg="mod modShow">
        <pc:chgData name="Mukesh Phalor" userId="542372426549ec03" providerId="LiveId" clId="{79ED4D3B-5415-41E3-8FC5-85B34FB985E3}" dt="2025-06-27T08:04:21.929" v="7073" actId="729"/>
        <pc:sldMkLst>
          <pc:docMk/>
          <pc:sldMk cId="2817572357" sldId="5051"/>
        </pc:sldMkLst>
      </pc:sldChg>
      <pc:sldChg chg="mod modShow">
        <pc:chgData name="Mukesh Phalor" userId="542372426549ec03" providerId="LiveId" clId="{79ED4D3B-5415-41E3-8FC5-85B34FB985E3}" dt="2025-06-27T08:04:21.929" v="7073" actId="729"/>
        <pc:sldMkLst>
          <pc:docMk/>
          <pc:sldMk cId="1975455640" sldId="5052"/>
        </pc:sldMkLst>
      </pc:sldChg>
      <pc:sldChg chg="mod modShow">
        <pc:chgData name="Mukesh Phalor" userId="542372426549ec03" providerId="LiveId" clId="{79ED4D3B-5415-41E3-8FC5-85B34FB985E3}" dt="2025-06-27T08:04:21.929" v="7073" actId="729"/>
        <pc:sldMkLst>
          <pc:docMk/>
          <pc:sldMk cId="34032307" sldId="5053"/>
        </pc:sldMkLst>
      </pc:sldChg>
      <pc:sldChg chg="addSp delSp modSp mod ord modClrScheme modAnim chgLayout">
        <pc:chgData name="Mukesh Phalor" userId="542372426549ec03" providerId="LiveId" clId="{79ED4D3B-5415-41E3-8FC5-85B34FB985E3}" dt="2025-06-27T07:32:56.757" v="6900"/>
        <pc:sldMkLst>
          <pc:docMk/>
          <pc:sldMk cId="1756736834" sldId="5054"/>
        </pc:sldMkLst>
        <pc:spChg chg="mod">
          <ac:chgData name="Mukesh Phalor" userId="542372426549ec03" providerId="LiveId" clId="{79ED4D3B-5415-41E3-8FC5-85B34FB985E3}" dt="2025-06-27T07:31:01.854" v="6887" actId="207"/>
          <ac:spMkLst>
            <pc:docMk/>
            <pc:sldMk cId="1756736834" sldId="5054"/>
            <ac:spMk id="7" creationId="{61EA58EB-9AAF-6933-56FE-6CE389776C54}"/>
          </ac:spMkLst>
        </pc:spChg>
        <pc:spChg chg="mod">
          <ac:chgData name="Mukesh Phalor" userId="542372426549ec03" providerId="LiveId" clId="{79ED4D3B-5415-41E3-8FC5-85B34FB985E3}" dt="2025-06-27T07:30:52.901" v="6885" actId="255"/>
          <ac:spMkLst>
            <pc:docMk/>
            <pc:sldMk cId="1756736834" sldId="5054"/>
            <ac:spMk id="8" creationId="{639E6929-2386-E16F-CA58-5D33EC0BAF0D}"/>
          </ac:spMkLst>
        </pc:spChg>
        <pc:spChg chg="mod">
          <ac:chgData name="Mukesh Phalor" userId="542372426549ec03" providerId="LiveId" clId="{79ED4D3B-5415-41E3-8FC5-85B34FB985E3}" dt="2025-06-27T07:32:16.670" v="6898"/>
          <ac:spMkLst>
            <pc:docMk/>
            <pc:sldMk cId="1756736834" sldId="5054"/>
            <ac:spMk id="9" creationId="{85863005-CC3B-A7E2-C7A3-7DFD4C982F5E}"/>
          </ac:spMkLst>
        </pc:spChg>
        <pc:spChg chg="mod">
          <ac:chgData name="Mukesh Phalor" userId="542372426549ec03" providerId="LiveId" clId="{79ED4D3B-5415-41E3-8FC5-85B34FB985E3}" dt="2025-06-27T07:30:30.564" v="6881" actId="207"/>
          <ac:spMkLst>
            <pc:docMk/>
            <pc:sldMk cId="1756736834" sldId="5054"/>
            <ac:spMk id="10" creationId="{FBF78945-CB5C-B132-337A-F1E4AD93EDEF}"/>
          </ac:spMkLst>
        </pc:spChg>
        <pc:spChg chg="mod">
          <ac:chgData name="Mukesh Phalor" userId="542372426549ec03" providerId="LiveId" clId="{79ED4D3B-5415-41E3-8FC5-85B34FB985E3}" dt="2025-06-27T07:30:18.795" v="6879" actId="207"/>
          <ac:spMkLst>
            <pc:docMk/>
            <pc:sldMk cId="1756736834" sldId="5054"/>
            <ac:spMk id="11" creationId="{55C7884E-4EEF-E300-1A38-3155B54166A7}"/>
          </ac:spMkLst>
        </pc:spChg>
        <pc:spChg chg="add del mod">
          <ac:chgData name="Mukesh Phalor" userId="542372426549ec03" providerId="LiveId" clId="{79ED4D3B-5415-41E3-8FC5-85B34FB985E3}" dt="2025-06-27T07:27:13.273" v="6855"/>
          <ac:spMkLst>
            <pc:docMk/>
            <pc:sldMk cId="1756736834" sldId="5054"/>
            <ac:spMk id="23" creationId="{F2411CCB-BE58-859D-BD22-F07350B0A85C}"/>
          </ac:spMkLst>
        </pc:spChg>
        <pc:spChg chg="add mod">
          <ac:chgData name="Mukesh Phalor" userId="542372426549ec03" providerId="LiveId" clId="{79ED4D3B-5415-41E3-8FC5-85B34FB985E3}" dt="2025-06-27T07:27:52.294" v="6861" actId="14100"/>
          <ac:spMkLst>
            <pc:docMk/>
            <pc:sldMk cId="1756736834" sldId="5054"/>
            <ac:spMk id="24" creationId="{FCB82106-9250-C953-27CA-ACF769164314}"/>
          </ac:spMkLst>
        </pc:spChg>
        <pc:spChg chg="add del">
          <ac:chgData name="Mukesh Phalor" userId="542372426549ec03" providerId="LiveId" clId="{79ED4D3B-5415-41E3-8FC5-85B34FB985E3}" dt="2025-06-27T07:28:31.527" v="6866" actId="22"/>
          <ac:spMkLst>
            <pc:docMk/>
            <pc:sldMk cId="1756736834" sldId="5054"/>
            <ac:spMk id="26" creationId="{334ABADB-5D0D-A237-D441-A8F32921DB28}"/>
          </ac:spMkLst>
        </pc:spChg>
      </pc:sldChg>
      <pc:sldChg chg="del">
        <pc:chgData name="Mukesh Phalor" userId="542372426549ec03" providerId="LiveId" clId="{79ED4D3B-5415-41E3-8FC5-85B34FB985E3}" dt="2025-06-27T08:03:59.375" v="7071" actId="47"/>
        <pc:sldMkLst>
          <pc:docMk/>
          <pc:sldMk cId="1746275681" sldId="5057"/>
        </pc:sldMkLst>
      </pc:sldChg>
      <pc:sldChg chg="del">
        <pc:chgData name="Mukesh Phalor" userId="542372426549ec03" providerId="LiveId" clId="{79ED4D3B-5415-41E3-8FC5-85B34FB985E3}" dt="2025-06-27T08:03:59.375" v="7071" actId="47"/>
        <pc:sldMkLst>
          <pc:docMk/>
          <pc:sldMk cId="1575903795" sldId="5058"/>
        </pc:sldMkLst>
      </pc:sldChg>
      <pc:sldChg chg="del">
        <pc:chgData name="Mukesh Phalor" userId="542372426549ec03" providerId="LiveId" clId="{79ED4D3B-5415-41E3-8FC5-85B34FB985E3}" dt="2025-06-27T08:03:59.375" v="7071" actId="47"/>
        <pc:sldMkLst>
          <pc:docMk/>
          <pc:sldMk cId="3470718149" sldId="5059"/>
        </pc:sldMkLst>
      </pc:sldChg>
      <pc:sldChg chg="del">
        <pc:chgData name="Mukesh Phalor" userId="542372426549ec03" providerId="LiveId" clId="{79ED4D3B-5415-41E3-8FC5-85B34FB985E3}" dt="2025-06-27T08:03:59.375" v="7071" actId="47"/>
        <pc:sldMkLst>
          <pc:docMk/>
          <pc:sldMk cId="4292787523" sldId="5060"/>
        </pc:sldMkLst>
      </pc:sldChg>
      <pc:sldChg chg="del">
        <pc:chgData name="Mukesh Phalor" userId="542372426549ec03" providerId="LiveId" clId="{79ED4D3B-5415-41E3-8FC5-85B34FB985E3}" dt="2025-06-27T08:03:59.375" v="7071" actId="47"/>
        <pc:sldMkLst>
          <pc:docMk/>
          <pc:sldMk cId="899482095" sldId="5061"/>
        </pc:sldMkLst>
      </pc:sldChg>
      <pc:sldChg chg="del">
        <pc:chgData name="Mukesh Phalor" userId="542372426549ec03" providerId="LiveId" clId="{79ED4D3B-5415-41E3-8FC5-85B34FB985E3}" dt="2025-06-27T08:03:51.199" v="7070" actId="47"/>
        <pc:sldMkLst>
          <pc:docMk/>
          <pc:sldMk cId="35412235" sldId="5062"/>
        </pc:sldMkLst>
      </pc:sldChg>
      <pc:sldChg chg="del">
        <pc:chgData name="Mukesh Phalor" userId="542372426549ec03" providerId="LiveId" clId="{79ED4D3B-5415-41E3-8FC5-85B34FB985E3}" dt="2025-06-27T08:03:51.199" v="7070" actId="47"/>
        <pc:sldMkLst>
          <pc:docMk/>
          <pc:sldMk cId="2071279745" sldId="5064"/>
        </pc:sldMkLst>
      </pc:sldChg>
      <pc:sldChg chg="del">
        <pc:chgData name="Mukesh Phalor" userId="542372426549ec03" providerId="LiveId" clId="{79ED4D3B-5415-41E3-8FC5-85B34FB985E3}" dt="2025-06-27T08:03:51.199" v="7070" actId="47"/>
        <pc:sldMkLst>
          <pc:docMk/>
          <pc:sldMk cId="3886691773" sldId="5065"/>
        </pc:sldMkLst>
      </pc:sldChg>
      <pc:sldChg chg="del">
        <pc:chgData name="Mukesh Phalor" userId="542372426549ec03" providerId="LiveId" clId="{79ED4D3B-5415-41E3-8FC5-85B34FB985E3}" dt="2025-06-27T08:03:51.199" v="7070" actId="47"/>
        <pc:sldMkLst>
          <pc:docMk/>
          <pc:sldMk cId="4075146241" sldId="5066"/>
        </pc:sldMkLst>
      </pc:sldChg>
      <pc:sldChg chg="mod modShow">
        <pc:chgData name="Mukesh Phalor" userId="542372426549ec03" providerId="LiveId" clId="{79ED4D3B-5415-41E3-8FC5-85B34FB985E3}" dt="2025-06-27T08:04:11.742" v="7072" actId="729"/>
        <pc:sldMkLst>
          <pc:docMk/>
          <pc:sldMk cId="773278550" sldId="5069"/>
        </pc:sldMkLst>
      </pc:sldChg>
      <pc:sldChg chg="mod modShow">
        <pc:chgData name="Mukesh Phalor" userId="542372426549ec03" providerId="LiveId" clId="{79ED4D3B-5415-41E3-8FC5-85B34FB985E3}" dt="2025-06-27T08:04:11.742" v="7072" actId="729"/>
        <pc:sldMkLst>
          <pc:docMk/>
          <pc:sldMk cId="1770872804" sldId="5070"/>
        </pc:sldMkLst>
      </pc:sldChg>
      <pc:sldChg chg="mod modShow">
        <pc:chgData name="Mukesh Phalor" userId="542372426549ec03" providerId="LiveId" clId="{79ED4D3B-5415-41E3-8FC5-85B34FB985E3}" dt="2025-06-27T08:04:11.742" v="7072" actId="729"/>
        <pc:sldMkLst>
          <pc:docMk/>
          <pc:sldMk cId="1857856182" sldId="5071"/>
        </pc:sldMkLst>
      </pc:sldChg>
      <pc:sldChg chg="mod modShow">
        <pc:chgData name="Mukesh Phalor" userId="542372426549ec03" providerId="LiveId" clId="{79ED4D3B-5415-41E3-8FC5-85B34FB985E3}" dt="2025-06-27T08:04:11.742" v="7072" actId="729"/>
        <pc:sldMkLst>
          <pc:docMk/>
          <pc:sldMk cId="2423947128" sldId="5074"/>
        </pc:sldMkLst>
      </pc:sldChg>
      <pc:sldChg chg="mod modShow">
        <pc:chgData name="Mukesh Phalor" userId="542372426549ec03" providerId="LiveId" clId="{79ED4D3B-5415-41E3-8FC5-85B34FB985E3}" dt="2025-06-27T08:04:11.742" v="7072" actId="729"/>
        <pc:sldMkLst>
          <pc:docMk/>
          <pc:sldMk cId="1763863665" sldId="5075"/>
        </pc:sldMkLst>
      </pc:sldChg>
      <pc:sldChg chg="del">
        <pc:chgData name="Mukesh Phalor" userId="542372426549ec03" providerId="LiveId" clId="{79ED4D3B-5415-41E3-8FC5-85B34FB985E3}" dt="2025-06-27T08:03:51.199" v="7070" actId="47"/>
        <pc:sldMkLst>
          <pc:docMk/>
          <pc:sldMk cId="488656928" sldId="5076"/>
        </pc:sldMkLst>
      </pc:sldChg>
      <pc:sldChg chg="addSp modSp add mod modClrScheme chgLayout">
        <pc:chgData name="Mukesh Phalor" userId="542372426549ec03" providerId="LiveId" clId="{79ED4D3B-5415-41E3-8FC5-85B34FB985E3}" dt="2025-06-26T08:59:54.615" v="280" actId="404"/>
        <pc:sldMkLst>
          <pc:docMk/>
          <pc:sldMk cId="733482518" sldId="5140"/>
        </pc:sldMkLst>
        <pc:spChg chg="add mod">
          <ac:chgData name="Mukesh Phalor" userId="542372426549ec03" providerId="LiveId" clId="{79ED4D3B-5415-41E3-8FC5-85B34FB985E3}" dt="2025-06-26T08:59:54.615" v="280" actId="404"/>
          <ac:spMkLst>
            <pc:docMk/>
            <pc:sldMk cId="733482518" sldId="5140"/>
            <ac:spMk id="2" creationId="{5DDD18D8-94F7-E66A-0FCB-45A1BB7D0ABC}"/>
          </ac:spMkLst>
        </pc:spChg>
        <pc:spChg chg="mod">
          <ac:chgData name="Mukesh Phalor" userId="542372426549ec03" providerId="LiveId" clId="{79ED4D3B-5415-41E3-8FC5-85B34FB985E3}" dt="2025-06-26T08:54:59.874" v="256" actId="403"/>
          <ac:spMkLst>
            <pc:docMk/>
            <pc:sldMk cId="733482518" sldId="5140"/>
            <ac:spMk id="19" creationId="{B0D62D65-9396-9231-4471-8151CB41D427}"/>
          </ac:spMkLst>
        </pc:spChg>
        <pc:spChg chg="mod">
          <ac:chgData name="Mukesh Phalor" userId="542372426549ec03" providerId="LiveId" clId="{79ED4D3B-5415-41E3-8FC5-85B34FB985E3}" dt="2025-06-26T08:54:41.898" v="251" actId="14100"/>
          <ac:spMkLst>
            <pc:docMk/>
            <pc:sldMk cId="733482518" sldId="5140"/>
            <ac:spMk id="20" creationId="{E6789F06-F351-229F-9313-FE109E496FBF}"/>
          </ac:spMkLst>
        </pc:spChg>
        <pc:spChg chg="mod">
          <ac:chgData name="Mukesh Phalor" userId="542372426549ec03" providerId="LiveId" clId="{79ED4D3B-5415-41E3-8FC5-85B34FB985E3}" dt="2025-06-26T08:54:45.809" v="252" actId="404"/>
          <ac:spMkLst>
            <pc:docMk/>
            <pc:sldMk cId="733482518" sldId="5140"/>
            <ac:spMk id="21" creationId="{6F5C437E-E1B6-0557-C627-C2DFA26A0EF8}"/>
          </ac:spMkLst>
        </pc:spChg>
        <pc:spChg chg="mod">
          <ac:chgData name="Mukesh Phalor" userId="542372426549ec03" providerId="LiveId" clId="{79ED4D3B-5415-41E3-8FC5-85B34FB985E3}" dt="2025-06-26T08:54:50.612" v="253" actId="404"/>
          <ac:spMkLst>
            <pc:docMk/>
            <pc:sldMk cId="733482518" sldId="5140"/>
            <ac:spMk id="22" creationId="{5CCD7C99-D2E9-408D-C926-4D09E7D3A26E}"/>
          </ac:spMkLst>
        </pc:spChg>
      </pc:sldChg>
      <pc:sldChg chg="addSp delSp modSp add mod ord modClrScheme chgLayout">
        <pc:chgData name="Mukesh Phalor" userId="542372426549ec03" providerId="LiveId" clId="{79ED4D3B-5415-41E3-8FC5-85B34FB985E3}" dt="2025-06-27T05:05:23.477" v="3623"/>
        <pc:sldMkLst>
          <pc:docMk/>
          <pc:sldMk cId="3753749994" sldId="5155"/>
        </pc:sldMkLst>
        <pc:spChg chg="mod">
          <ac:chgData name="Mukesh Phalor" userId="542372426549ec03" providerId="LiveId" clId="{79ED4D3B-5415-41E3-8FC5-85B34FB985E3}" dt="2025-06-26T09:21:59.907" v="524" actId="255"/>
          <ac:spMkLst>
            <pc:docMk/>
            <pc:sldMk cId="3753749994" sldId="5155"/>
            <ac:spMk id="2" creationId="{22AC40A2-D6DF-1636-FD7D-90B50764FA94}"/>
          </ac:spMkLst>
        </pc:spChg>
        <pc:spChg chg="mod">
          <ac:chgData name="Mukesh Phalor" userId="542372426549ec03" providerId="LiveId" clId="{79ED4D3B-5415-41E3-8FC5-85B34FB985E3}" dt="2025-06-26T09:22:20.834" v="546" actId="255"/>
          <ac:spMkLst>
            <pc:docMk/>
            <pc:sldMk cId="3753749994" sldId="5155"/>
            <ac:spMk id="3" creationId="{8A11D186-9A2A-69B7-E8B4-56C75B706516}"/>
          </ac:spMkLst>
        </pc:spChg>
        <pc:spChg chg="mod">
          <ac:chgData name="Mukesh Phalor" userId="542372426549ec03" providerId="LiveId" clId="{79ED4D3B-5415-41E3-8FC5-85B34FB985E3}" dt="2025-06-26T09:22:38.101" v="561" actId="255"/>
          <ac:spMkLst>
            <pc:docMk/>
            <pc:sldMk cId="3753749994" sldId="5155"/>
            <ac:spMk id="4" creationId="{7ACACE2E-0D37-6B56-2BE5-5AB04DF79AE8}"/>
          </ac:spMkLst>
        </pc:spChg>
        <pc:spChg chg="mod">
          <ac:chgData name="Mukesh Phalor" userId="542372426549ec03" providerId="LiveId" clId="{79ED4D3B-5415-41E3-8FC5-85B34FB985E3}" dt="2025-06-26T09:22:52.651" v="576" actId="255"/>
          <ac:spMkLst>
            <pc:docMk/>
            <pc:sldMk cId="3753749994" sldId="5155"/>
            <ac:spMk id="5" creationId="{0C17F951-1710-1AE9-E0F6-2CE0E2E4687F}"/>
          </ac:spMkLst>
        </pc:spChg>
        <pc:spChg chg="add mod">
          <ac:chgData name="Mukesh Phalor" userId="542372426549ec03" providerId="LiveId" clId="{79ED4D3B-5415-41E3-8FC5-85B34FB985E3}" dt="2025-06-26T09:21:24.387" v="502" actId="122"/>
          <ac:spMkLst>
            <pc:docMk/>
            <pc:sldMk cId="3753749994" sldId="5155"/>
            <ac:spMk id="6" creationId="{CED2B735-0A75-57DF-8A29-690D3B4A07F4}"/>
          </ac:spMkLst>
        </pc:spChg>
        <pc:spChg chg="mod">
          <ac:chgData name="Mukesh Phalor" userId="542372426549ec03" providerId="LiveId" clId="{79ED4D3B-5415-41E3-8FC5-85B34FB985E3}" dt="2025-06-26T09:23:36.363" v="608" actId="14100"/>
          <ac:spMkLst>
            <pc:docMk/>
            <pc:sldMk cId="3753749994" sldId="5155"/>
            <ac:spMk id="44" creationId="{350BF42C-B25B-A2B9-C86A-3F39DF277D18}"/>
          </ac:spMkLst>
        </pc:spChg>
        <pc:spChg chg="del mod">
          <ac:chgData name="Mukesh Phalor" userId="542372426549ec03" providerId="LiveId" clId="{79ED4D3B-5415-41E3-8FC5-85B34FB985E3}" dt="2025-06-26T09:23:57.749" v="613"/>
          <ac:spMkLst>
            <pc:docMk/>
            <pc:sldMk cId="3753749994" sldId="5155"/>
            <ac:spMk id="52" creationId="{232B74DE-A7F6-4851-AAA6-6F5DAD08F206}"/>
          </ac:spMkLst>
        </pc:spChg>
      </pc:sldChg>
      <pc:sldChg chg="addSp modSp add mod modClrScheme chgLayout">
        <pc:chgData name="Mukesh Phalor" userId="542372426549ec03" providerId="LiveId" clId="{79ED4D3B-5415-41E3-8FC5-85B34FB985E3}" dt="2025-06-26T14:20:13.236" v="3042" actId="255"/>
        <pc:sldMkLst>
          <pc:docMk/>
          <pc:sldMk cId="1912105848" sldId="5162"/>
        </pc:sldMkLst>
        <pc:spChg chg="add mod">
          <ac:chgData name="Mukesh Phalor" userId="542372426549ec03" providerId="LiveId" clId="{79ED4D3B-5415-41E3-8FC5-85B34FB985E3}" dt="2025-06-26T14:12:54.434" v="2927" actId="14100"/>
          <ac:spMkLst>
            <pc:docMk/>
            <pc:sldMk cId="1912105848" sldId="5162"/>
            <ac:spMk id="2" creationId="{3ADD34D2-2302-2037-7401-23E40D7DA1A6}"/>
          </ac:spMkLst>
        </pc:spChg>
        <pc:spChg chg="mod">
          <ac:chgData name="Mukesh Phalor" userId="542372426549ec03" providerId="LiveId" clId="{79ED4D3B-5415-41E3-8FC5-85B34FB985E3}" dt="2025-06-26T14:19:22.141" v="2998" actId="14100"/>
          <ac:spMkLst>
            <pc:docMk/>
            <pc:sldMk cId="1912105848" sldId="5162"/>
            <ac:spMk id="7" creationId="{EDAD94D1-A4AC-F091-DFC5-DBDB5BA0704A}"/>
          </ac:spMkLst>
        </pc:spChg>
        <pc:spChg chg="mod">
          <ac:chgData name="Mukesh Phalor" userId="542372426549ec03" providerId="LiveId" clId="{79ED4D3B-5415-41E3-8FC5-85B34FB985E3}" dt="2025-06-26T14:08:14.216" v="2852" actId="14100"/>
          <ac:spMkLst>
            <pc:docMk/>
            <pc:sldMk cId="1912105848" sldId="5162"/>
            <ac:spMk id="13" creationId="{F61E15ED-D910-DC54-F04E-B928FCBA4DBF}"/>
          </ac:spMkLst>
        </pc:spChg>
        <pc:spChg chg="mod">
          <ac:chgData name="Mukesh Phalor" userId="542372426549ec03" providerId="LiveId" clId="{79ED4D3B-5415-41E3-8FC5-85B34FB985E3}" dt="2025-06-26T14:19:51.060" v="3018" actId="14100"/>
          <ac:spMkLst>
            <pc:docMk/>
            <pc:sldMk cId="1912105848" sldId="5162"/>
            <ac:spMk id="22" creationId="{D14BAAAD-BDCE-79E8-138B-277EAC7E6078}"/>
          </ac:spMkLst>
        </pc:spChg>
        <pc:spChg chg="mod">
          <ac:chgData name="Mukesh Phalor" userId="542372426549ec03" providerId="LiveId" clId="{79ED4D3B-5415-41E3-8FC5-85B34FB985E3}" dt="2025-06-26T14:08:20.980" v="2854" actId="20577"/>
          <ac:spMkLst>
            <pc:docMk/>
            <pc:sldMk cId="1912105848" sldId="5162"/>
            <ac:spMk id="28" creationId="{FAA9C460-DCDA-9D74-B10A-54C1712872E9}"/>
          </ac:spMkLst>
        </pc:spChg>
        <pc:spChg chg="mod">
          <ac:chgData name="Mukesh Phalor" userId="542372426549ec03" providerId="LiveId" clId="{79ED4D3B-5415-41E3-8FC5-85B34FB985E3}" dt="2025-06-26T14:20:13.236" v="3042" actId="255"/>
          <ac:spMkLst>
            <pc:docMk/>
            <pc:sldMk cId="1912105848" sldId="5162"/>
            <ac:spMk id="37" creationId="{DC250A6E-2E1E-39FD-5623-2987F61C017B}"/>
          </ac:spMkLst>
        </pc:spChg>
        <pc:spChg chg="mod">
          <ac:chgData name="Mukesh Phalor" userId="542372426549ec03" providerId="LiveId" clId="{79ED4D3B-5415-41E3-8FC5-85B34FB985E3}" dt="2025-06-26T14:08:27.991" v="2856" actId="20577"/>
          <ac:spMkLst>
            <pc:docMk/>
            <pc:sldMk cId="1912105848" sldId="5162"/>
            <ac:spMk id="43" creationId="{FC4532B4-8B62-24AC-B584-F64501955AD7}"/>
          </ac:spMkLst>
        </pc:spChg>
        <pc:spChg chg="mod">
          <ac:chgData name="Mukesh Phalor" userId="542372426549ec03" providerId="LiveId" clId="{79ED4D3B-5415-41E3-8FC5-85B34FB985E3}" dt="2025-06-26T14:17:01.502" v="2940" actId="255"/>
          <ac:spMkLst>
            <pc:docMk/>
            <pc:sldMk cId="1912105848" sldId="5162"/>
            <ac:spMk id="1317" creationId="{206ED650-4324-94E6-FC8B-04CBDE5E1B2E}"/>
          </ac:spMkLst>
        </pc:spChg>
        <pc:spChg chg="mod">
          <ac:chgData name="Mukesh Phalor" userId="542372426549ec03" providerId="LiveId" clId="{79ED4D3B-5415-41E3-8FC5-85B34FB985E3}" dt="2025-06-26T14:17:14.210" v="2949" actId="255"/>
          <ac:spMkLst>
            <pc:docMk/>
            <pc:sldMk cId="1912105848" sldId="5162"/>
            <ac:spMk id="1332" creationId="{4E7F08F9-729F-F011-8320-2DC63B575C82}"/>
          </ac:spMkLst>
        </pc:spChg>
        <pc:spChg chg="mod">
          <ac:chgData name="Mukesh Phalor" userId="542372426549ec03" providerId="LiveId" clId="{79ED4D3B-5415-41E3-8FC5-85B34FB985E3}" dt="2025-06-26T14:18:32.012" v="2971" actId="14100"/>
          <ac:spMkLst>
            <pc:docMk/>
            <pc:sldMk cId="1912105848" sldId="5162"/>
            <ac:spMk id="1347" creationId="{1D19D7A6-1649-62B4-3EFE-E409909321FE}"/>
          </ac:spMkLst>
        </pc:spChg>
        <pc:grpChg chg="mod">
          <ac:chgData name="Mukesh Phalor" userId="542372426549ec03" providerId="LiveId" clId="{79ED4D3B-5415-41E3-8FC5-85B34FB985E3}" dt="2025-06-26T14:08:57.111" v="2881" actId="1036"/>
          <ac:grpSpMkLst>
            <pc:docMk/>
            <pc:sldMk cId="1912105848" sldId="5162"/>
            <ac:grpSpMk id="1314" creationId="{B3A6F8B3-A9E4-1C4F-2262-D0AA68321EB3}"/>
          </ac:grpSpMkLst>
        </pc:grpChg>
        <pc:grpChg chg="mod">
          <ac:chgData name="Mukesh Phalor" userId="542372426549ec03" providerId="LiveId" clId="{79ED4D3B-5415-41E3-8FC5-85B34FB985E3}" dt="2025-06-26T14:08:57.111" v="2881" actId="1036"/>
          <ac:grpSpMkLst>
            <pc:docMk/>
            <pc:sldMk cId="1912105848" sldId="5162"/>
            <ac:grpSpMk id="1329" creationId="{3EF05A94-6108-63D9-CAF7-9CFCF72909A0}"/>
          </ac:grpSpMkLst>
        </pc:grpChg>
        <pc:grpChg chg="mod">
          <ac:chgData name="Mukesh Phalor" userId="542372426549ec03" providerId="LiveId" clId="{79ED4D3B-5415-41E3-8FC5-85B34FB985E3}" dt="2025-06-26T14:18:35.457" v="2972" actId="14100"/>
          <ac:grpSpMkLst>
            <pc:docMk/>
            <pc:sldMk cId="1912105848" sldId="5162"/>
            <ac:grpSpMk id="1344" creationId="{753738AA-F399-BB82-BB8D-069C480E708E}"/>
          </ac:grpSpMkLst>
        </pc:grpChg>
      </pc:sldChg>
      <pc:sldChg chg="addSp modSp add mod ord modAnim">
        <pc:chgData name="Mukesh Phalor" userId="542372426549ec03" providerId="LiveId" clId="{79ED4D3B-5415-41E3-8FC5-85B34FB985E3}" dt="2025-06-27T05:05:36.057" v="3625"/>
        <pc:sldMkLst>
          <pc:docMk/>
          <pc:sldMk cId="2565880850" sldId="5173"/>
        </pc:sldMkLst>
        <pc:spChg chg="add mod">
          <ac:chgData name="Mukesh Phalor" userId="542372426549ec03" providerId="LiveId" clId="{79ED4D3B-5415-41E3-8FC5-85B34FB985E3}" dt="2025-06-26T09:32:03.339" v="709" actId="122"/>
          <ac:spMkLst>
            <pc:docMk/>
            <pc:sldMk cId="2565880850" sldId="5173"/>
            <ac:spMk id="2" creationId="{E4CF0FCE-B073-EDEC-035C-721EBCA3CBE9}"/>
          </ac:spMkLst>
        </pc:spChg>
        <pc:spChg chg="mod">
          <ac:chgData name="Mukesh Phalor" userId="542372426549ec03" providerId="LiveId" clId="{79ED4D3B-5415-41E3-8FC5-85B34FB985E3}" dt="2025-06-26T09:35:53.400" v="783" actId="14100"/>
          <ac:spMkLst>
            <pc:docMk/>
            <pc:sldMk cId="2565880850" sldId="5173"/>
            <ac:spMk id="85" creationId="{BB6CAA03-ABD1-44A7-85BA-199D6020260A}"/>
          </ac:spMkLst>
        </pc:spChg>
        <pc:spChg chg="mod">
          <ac:chgData name="Mukesh Phalor" userId="542372426549ec03" providerId="LiveId" clId="{79ED4D3B-5415-41E3-8FC5-85B34FB985E3}" dt="2025-06-26T09:35:04.328" v="770" actId="255"/>
          <ac:spMkLst>
            <pc:docMk/>
            <pc:sldMk cId="2565880850" sldId="5173"/>
            <ac:spMk id="86" creationId="{E704AF34-E498-863B-6BF5-966258FE6FDE}"/>
          </ac:spMkLst>
        </pc:spChg>
        <pc:spChg chg="mod">
          <ac:chgData name="Mukesh Phalor" userId="542372426549ec03" providerId="LiveId" clId="{79ED4D3B-5415-41E3-8FC5-85B34FB985E3}" dt="2025-06-26T09:33:51.456" v="743" actId="255"/>
          <ac:spMkLst>
            <pc:docMk/>
            <pc:sldMk cId="2565880850" sldId="5173"/>
            <ac:spMk id="87" creationId="{EFE0FC71-8689-0126-0F99-2135A6D7BCA0}"/>
          </ac:spMkLst>
        </pc:spChg>
        <pc:spChg chg="mod">
          <ac:chgData name="Mukesh Phalor" userId="542372426549ec03" providerId="LiveId" clId="{79ED4D3B-5415-41E3-8FC5-85B34FB985E3}" dt="2025-06-26T09:34:14.875" v="752" actId="255"/>
          <ac:spMkLst>
            <pc:docMk/>
            <pc:sldMk cId="2565880850" sldId="5173"/>
            <ac:spMk id="88" creationId="{2BC0CEB6-E24F-388F-9C3A-A410D5DA80FE}"/>
          </ac:spMkLst>
        </pc:spChg>
        <pc:spChg chg="mod">
          <ac:chgData name="Mukesh Phalor" userId="542372426549ec03" providerId="LiveId" clId="{79ED4D3B-5415-41E3-8FC5-85B34FB985E3}" dt="2025-06-26T09:34:38.724" v="760" actId="255"/>
          <ac:spMkLst>
            <pc:docMk/>
            <pc:sldMk cId="2565880850" sldId="5173"/>
            <ac:spMk id="89" creationId="{D333D1EC-3A38-A8D0-0327-D10F0CB320A9}"/>
          </ac:spMkLst>
        </pc:spChg>
        <pc:spChg chg="mod">
          <ac:chgData name="Mukesh Phalor" userId="542372426549ec03" providerId="LiveId" clId="{79ED4D3B-5415-41E3-8FC5-85B34FB985E3}" dt="2025-06-26T09:33:25.318" v="733" actId="255"/>
          <ac:spMkLst>
            <pc:docMk/>
            <pc:sldMk cId="2565880850" sldId="5173"/>
            <ac:spMk id="90" creationId="{3EDDF00F-6FB7-65B3-4457-266EFAB8EEAF}"/>
          </ac:spMkLst>
        </pc:spChg>
        <pc:spChg chg="mod">
          <ac:chgData name="Mukesh Phalor" userId="542372426549ec03" providerId="LiveId" clId="{79ED4D3B-5415-41E3-8FC5-85B34FB985E3}" dt="2025-06-26T09:33:07.002" v="722" actId="207"/>
          <ac:spMkLst>
            <pc:docMk/>
            <pc:sldMk cId="2565880850" sldId="5173"/>
            <ac:spMk id="91" creationId="{FB9CC6E9-D76B-222C-63AF-9CD99658156F}"/>
          </ac:spMkLst>
        </pc:spChg>
      </pc:sldChg>
      <pc:sldChg chg="addSp delSp modSp add del mod modClrScheme delAnim modAnim chgLayout">
        <pc:chgData name="Mukesh Phalor" userId="542372426549ec03" providerId="LiveId" clId="{79ED4D3B-5415-41E3-8FC5-85B34FB985E3}" dt="2025-06-26T13:47:31.892" v="2683" actId="2696"/>
        <pc:sldMkLst>
          <pc:docMk/>
          <pc:sldMk cId="3719174215" sldId="5174"/>
        </pc:sldMkLst>
        <pc:spChg chg="del mod">
          <ac:chgData name="Mukesh Phalor" userId="542372426549ec03" providerId="LiveId" clId="{79ED4D3B-5415-41E3-8FC5-85B34FB985E3}" dt="2025-06-26T10:10:16.991" v="842" actId="478"/>
          <ac:spMkLst>
            <pc:docMk/>
            <pc:sldMk cId="3719174215" sldId="5174"/>
            <ac:spMk id="2" creationId="{FA3FF80B-6687-2B89-90F6-2DCFAE7F7175}"/>
          </ac:spMkLst>
        </pc:spChg>
        <pc:spChg chg="mod">
          <ac:chgData name="Mukesh Phalor" userId="542372426549ec03" providerId="LiveId" clId="{79ED4D3B-5415-41E3-8FC5-85B34FB985E3}" dt="2025-06-26T13:42:11.739" v="2642" actId="20577"/>
          <ac:spMkLst>
            <pc:docMk/>
            <pc:sldMk cId="3719174215" sldId="5174"/>
            <ac:spMk id="3" creationId="{B86A5EC0-D7D8-9918-8936-B5D1D73ED029}"/>
          </ac:spMkLst>
        </pc:spChg>
        <pc:spChg chg="add mod">
          <ac:chgData name="Mukesh Phalor" userId="542372426549ec03" providerId="LiveId" clId="{79ED4D3B-5415-41E3-8FC5-85B34FB985E3}" dt="2025-06-26T10:08:45.981" v="825" actId="1035"/>
          <ac:spMkLst>
            <pc:docMk/>
            <pc:sldMk cId="3719174215" sldId="5174"/>
            <ac:spMk id="1561" creationId="{50FD8598-B50D-3CEF-980C-46FAF3363FAD}"/>
          </ac:spMkLst>
        </pc:spChg>
        <pc:spChg chg="mod">
          <ac:chgData name="Mukesh Phalor" userId="542372426549ec03" providerId="LiveId" clId="{79ED4D3B-5415-41E3-8FC5-85B34FB985E3}" dt="2025-06-26T10:09:18.940" v="827" actId="6549"/>
          <ac:spMkLst>
            <pc:docMk/>
            <pc:sldMk cId="3719174215" sldId="5174"/>
            <ac:spMk id="1803" creationId="{D53537E0-AA34-393E-C352-263E783CBD6E}"/>
          </ac:spMkLst>
        </pc:spChg>
        <pc:grpChg chg="mod">
          <ac:chgData name="Mukesh Phalor" userId="542372426549ec03" providerId="LiveId" clId="{79ED4D3B-5415-41E3-8FC5-85B34FB985E3}" dt="2025-06-26T10:08:37.927" v="820" actId="1036"/>
          <ac:grpSpMkLst>
            <pc:docMk/>
            <pc:sldMk cId="3719174215" sldId="5174"/>
            <ac:grpSpMk id="4" creationId="{0EE92849-49F5-0E0A-66C7-DC6C0767342B}"/>
          </ac:grpSpMkLst>
        </pc:grpChg>
        <pc:grpChg chg="del">
          <ac:chgData name="Mukesh Phalor" userId="542372426549ec03" providerId="LiveId" clId="{79ED4D3B-5415-41E3-8FC5-85B34FB985E3}" dt="2025-06-26T10:09:24.378" v="828" actId="478"/>
          <ac:grpSpMkLst>
            <pc:docMk/>
            <pc:sldMk cId="3719174215" sldId="5174"/>
            <ac:grpSpMk id="19" creationId="{E3A91357-802E-3E1A-392C-2BAC022BD04E}"/>
          </ac:grpSpMkLst>
        </pc:grpChg>
        <pc:grpChg chg="mod">
          <ac:chgData name="Mukesh Phalor" userId="542372426549ec03" providerId="LiveId" clId="{79ED4D3B-5415-41E3-8FC5-85B34FB985E3}" dt="2025-06-26T10:12:37.314" v="959" actId="1038"/>
          <ac:grpSpMkLst>
            <pc:docMk/>
            <pc:sldMk cId="3719174215" sldId="5174"/>
            <ac:grpSpMk id="1745" creationId="{8DA5CE2F-7B1F-9ED3-FA8A-141320483664}"/>
          </ac:grpSpMkLst>
        </pc:grpChg>
      </pc:sldChg>
      <pc:sldChg chg="modSp add modAnim">
        <pc:chgData name="Mukesh Phalor" userId="542372426549ec03" providerId="LiveId" clId="{79ED4D3B-5415-41E3-8FC5-85B34FB985E3}" dt="2025-06-26T10:13:25.047" v="964" actId="2710"/>
        <pc:sldMkLst>
          <pc:docMk/>
          <pc:sldMk cId="3862573251" sldId="5175"/>
        </pc:sldMkLst>
        <pc:spChg chg="mod">
          <ac:chgData name="Mukesh Phalor" userId="542372426549ec03" providerId="LiveId" clId="{79ED4D3B-5415-41E3-8FC5-85B34FB985E3}" dt="2025-06-26T10:13:25.047" v="964" actId="2710"/>
          <ac:spMkLst>
            <pc:docMk/>
            <pc:sldMk cId="3862573251" sldId="5175"/>
            <ac:spMk id="3" creationId="{8AA773A4-C99C-71F9-6A59-39314DE80BDD}"/>
          </ac:spMkLst>
        </pc:spChg>
      </pc:sldChg>
      <pc:sldChg chg="modSp add mod ord modAnim">
        <pc:chgData name="Mukesh Phalor" userId="542372426549ec03" providerId="LiveId" clId="{79ED4D3B-5415-41E3-8FC5-85B34FB985E3}" dt="2025-06-26T13:50:01.128" v="2739" actId="6549"/>
        <pc:sldMkLst>
          <pc:docMk/>
          <pc:sldMk cId="3108733572" sldId="5176"/>
        </pc:sldMkLst>
        <pc:spChg chg="mod">
          <ac:chgData name="Mukesh Phalor" userId="542372426549ec03" providerId="LiveId" clId="{79ED4D3B-5415-41E3-8FC5-85B34FB985E3}" dt="2025-06-26T13:49:43.443" v="2736" actId="255"/>
          <ac:spMkLst>
            <pc:docMk/>
            <pc:sldMk cId="3108733572" sldId="5176"/>
            <ac:spMk id="3" creationId="{11C3B80E-2A87-E49D-19F3-261FAE9D4E10}"/>
          </ac:spMkLst>
        </pc:spChg>
        <pc:spChg chg="mod">
          <ac:chgData name="Mukesh Phalor" userId="542372426549ec03" providerId="LiveId" clId="{79ED4D3B-5415-41E3-8FC5-85B34FB985E3}" dt="2025-06-26T13:50:01.128" v="2739" actId="6549"/>
          <ac:spMkLst>
            <pc:docMk/>
            <pc:sldMk cId="3108733572" sldId="5176"/>
            <ac:spMk id="1561" creationId="{5D894AE8-B6C8-6D37-4BEA-5C60D0DD1A60}"/>
          </ac:spMkLst>
        </pc:spChg>
      </pc:sldChg>
      <pc:sldChg chg="add">
        <pc:chgData name="Mukesh Phalor" userId="542372426549ec03" providerId="LiveId" clId="{79ED4D3B-5415-41E3-8FC5-85B34FB985E3}" dt="2025-06-26T13:48:49.112" v="2689"/>
        <pc:sldMkLst>
          <pc:docMk/>
          <pc:sldMk cId="2069338555" sldId="5177"/>
        </pc:sldMkLst>
      </pc:sldChg>
      <pc:sldChg chg="addSp modSp add del mod">
        <pc:chgData name="Mukesh Phalor" userId="542372426549ec03" providerId="LiveId" clId="{79ED4D3B-5415-41E3-8FC5-85B34FB985E3}" dt="2025-06-26T13:48:40.860" v="2688" actId="2696"/>
        <pc:sldMkLst>
          <pc:docMk/>
          <pc:sldMk cId="3269387250" sldId="5177"/>
        </pc:sldMkLst>
        <pc:spChg chg="mod">
          <ac:chgData name="Mukesh Phalor" userId="542372426549ec03" providerId="LiveId" clId="{79ED4D3B-5415-41E3-8FC5-85B34FB985E3}" dt="2025-06-26T11:27:29.264" v="1285" actId="20577"/>
          <ac:spMkLst>
            <pc:docMk/>
            <pc:sldMk cId="3269387250" sldId="5177"/>
            <ac:spMk id="9" creationId="{227D312F-05AE-8D0B-C4C6-57C21557EE3A}"/>
          </ac:spMkLst>
        </pc:spChg>
        <pc:spChg chg="mod">
          <ac:chgData name="Mukesh Phalor" userId="542372426549ec03" providerId="LiveId" clId="{79ED4D3B-5415-41E3-8FC5-85B34FB985E3}" dt="2025-06-26T11:27:39.383" v="1301" actId="20577"/>
          <ac:spMkLst>
            <pc:docMk/>
            <pc:sldMk cId="3269387250" sldId="5177"/>
            <ac:spMk id="11" creationId="{279A1780-CA51-A393-F7F9-810422777FF4}"/>
          </ac:spMkLst>
        </pc:spChg>
        <pc:spChg chg="mod">
          <ac:chgData name="Mukesh Phalor" userId="542372426549ec03" providerId="LiveId" clId="{79ED4D3B-5415-41E3-8FC5-85B34FB985E3}" dt="2025-06-26T11:30:02.177" v="1443" actId="121"/>
          <ac:spMkLst>
            <pc:docMk/>
            <pc:sldMk cId="3269387250" sldId="5177"/>
            <ac:spMk id="13" creationId="{2F6BCDB2-7B45-A1A2-5F40-B4CBC5F9113F}"/>
          </ac:spMkLst>
        </pc:spChg>
        <pc:spChg chg="mod">
          <ac:chgData name="Mukesh Phalor" userId="542372426549ec03" providerId="LiveId" clId="{79ED4D3B-5415-41E3-8FC5-85B34FB985E3}" dt="2025-06-26T11:29:53.512" v="1440" actId="122"/>
          <ac:spMkLst>
            <pc:docMk/>
            <pc:sldMk cId="3269387250" sldId="5177"/>
            <ac:spMk id="14" creationId="{3B2FD9E9-17B3-BBDB-6DEA-ACF44C8CAB58}"/>
          </ac:spMkLst>
        </pc:spChg>
        <pc:spChg chg="mod">
          <ac:chgData name="Mukesh Phalor" userId="542372426549ec03" providerId="LiveId" clId="{79ED4D3B-5415-41E3-8FC5-85B34FB985E3}" dt="2025-06-26T11:29:57.682" v="1441" actId="122"/>
          <ac:spMkLst>
            <pc:docMk/>
            <pc:sldMk cId="3269387250" sldId="5177"/>
            <ac:spMk id="21" creationId="{BA28EA98-103E-9615-334B-B02B7619CF07}"/>
          </ac:spMkLst>
        </pc:spChg>
        <pc:spChg chg="mod">
          <ac:chgData name="Mukesh Phalor" userId="542372426549ec03" providerId="LiveId" clId="{79ED4D3B-5415-41E3-8FC5-85B34FB985E3}" dt="2025-06-26T11:29:49.215" v="1439" actId="122"/>
          <ac:spMkLst>
            <pc:docMk/>
            <pc:sldMk cId="3269387250" sldId="5177"/>
            <ac:spMk id="22" creationId="{03C77317-1BBB-35D2-EA7B-019C6D7F8162}"/>
          </ac:spMkLst>
        </pc:spChg>
        <pc:spChg chg="mod">
          <ac:chgData name="Mukesh Phalor" userId="542372426549ec03" providerId="LiveId" clId="{79ED4D3B-5415-41E3-8FC5-85B34FB985E3}" dt="2025-06-26T12:00:43.765" v="1689"/>
          <ac:spMkLst>
            <pc:docMk/>
            <pc:sldMk cId="3269387250" sldId="5177"/>
            <ac:spMk id="29" creationId="{6AC54980-A473-E458-24E1-C1782F461AFF}"/>
          </ac:spMkLst>
        </pc:spChg>
        <pc:spChg chg="mod">
          <ac:chgData name="Mukesh Phalor" userId="542372426549ec03" providerId="LiveId" clId="{79ED4D3B-5415-41E3-8FC5-85B34FB985E3}" dt="2025-06-26T12:00:43.765" v="1689"/>
          <ac:spMkLst>
            <pc:docMk/>
            <pc:sldMk cId="3269387250" sldId="5177"/>
            <ac:spMk id="31" creationId="{EEA190B1-B8F7-1DAC-1C5D-E2983A92527C}"/>
          </ac:spMkLst>
        </pc:spChg>
        <pc:spChg chg="mod">
          <ac:chgData name="Mukesh Phalor" userId="542372426549ec03" providerId="LiveId" clId="{79ED4D3B-5415-41E3-8FC5-85B34FB985E3}" dt="2025-06-26T12:00:43.765" v="1689"/>
          <ac:spMkLst>
            <pc:docMk/>
            <pc:sldMk cId="3269387250" sldId="5177"/>
            <ac:spMk id="32" creationId="{39A51AE8-8990-FB7D-888D-B63E14F92F34}"/>
          </ac:spMkLst>
        </pc:spChg>
        <pc:spChg chg="mod">
          <ac:chgData name="Mukesh Phalor" userId="542372426549ec03" providerId="LiveId" clId="{79ED4D3B-5415-41E3-8FC5-85B34FB985E3}" dt="2025-06-26T12:00:43.765" v="1689"/>
          <ac:spMkLst>
            <pc:docMk/>
            <pc:sldMk cId="3269387250" sldId="5177"/>
            <ac:spMk id="33" creationId="{091729F0-8C33-B477-26A3-2AAA855F686A}"/>
          </ac:spMkLst>
        </pc:spChg>
        <pc:grpChg chg="add mod">
          <ac:chgData name="Mukesh Phalor" userId="542372426549ec03" providerId="LiveId" clId="{79ED4D3B-5415-41E3-8FC5-85B34FB985E3}" dt="2025-06-26T12:00:43.765" v="1689"/>
          <ac:grpSpMkLst>
            <pc:docMk/>
            <pc:sldMk cId="3269387250" sldId="5177"/>
            <ac:grpSpMk id="28" creationId="{C9B70D24-38EF-FFC2-37FF-83559745CEBE}"/>
          </ac:grpSpMkLst>
        </pc:grpChg>
        <pc:grpChg chg="mod">
          <ac:chgData name="Mukesh Phalor" userId="542372426549ec03" providerId="LiveId" clId="{79ED4D3B-5415-41E3-8FC5-85B34FB985E3}" dt="2025-06-26T12:00:43.765" v="1689"/>
          <ac:grpSpMkLst>
            <pc:docMk/>
            <pc:sldMk cId="3269387250" sldId="5177"/>
            <ac:grpSpMk id="30" creationId="{75B66ABF-8879-81DC-010F-ACBF5B2B53E8}"/>
          </ac:grpSpMkLst>
        </pc:grpChg>
      </pc:sldChg>
      <pc:sldChg chg="modSp add mod">
        <pc:chgData name="Mukesh Phalor" userId="542372426549ec03" providerId="LiveId" clId="{79ED4D3B-5415-41E3-8FC5-85B34FB985E3}" dt="2025-06-27T05:02:40.443" v="3613" actId="20577"/>
        <pc:sldMkLst>
          <pc:docMk/>
          <pc:sldMk cId="2690016042" sldId="5178"/>
        </pc:sldMkLst>
        <pc:spChg chg="mod">
          <ac:chgData name="Mukesh Phalor" userId="542372426549ec03" providerId="LiveId" clId="{79ED4D3B-5415-41E3-8FC5-85B34FB985E3}" dt="2025-06-27T05:02:40.443" v="3613" actId="20577"/>
          <ac:spMkLst>
            <pc:docMk/>
            <pc:sldMk cId="2690016042" sldId="5178"/>
            <ac:spMk id="22" creationId="{071B4BD1-66BB-7101-5832-B37C85E87532}"/>
          </ac:spMkLst>
        </pc:spChg>
      </pc:sldChg>
      <pc:sldChg chg="addSp modSp add del mod">
        <pc:chgData name="Mukesh Phalor" userId="542372426549ec03" providerId="LiveId" clId="{79ED4D3B-5415-41E3-8FC5-85B34FB985E3}" dt="2025-06-26T13:48:40.860" v="2688" actId="2696"/>
        <pc:sldMkLst>
          <pc:docMk/>
          <pc:sldMk cId="4007043371" sldId="5178"/>
        </pc:sldMkLst>
        <pc:spChg chg="mod">
          <ac:chgData name="Mukesh Phalor" userId="542372426549ec03" providerId="LiveId" clId="{79ED4D3B-5415-41E3-8FC5-85B34FB985E3}" dt="2025-06-26T11:51:29.047" v="1462" actId="122"/>
          <ac:spMkLst>
            <pc:docMk/>
            <pc:sldMk cId="4007043371" sldId="5178"/>
            <ac:spMk id="9" creationId="{BDA9A109-3F2F-B77D-4B46-7EDED079B113}"/>
          </ac:spMkLst>
        </pc:spChg>
        <pc:spChg chg="mod">
          <ac:chgData name="Mukesh Phalor" userId="542372426549ec03" providerId="LiveId" clId="{79ED4D3B-5415-41E3-8FC5-85B34FB985E3}" dt="2025-06-26T11:51:49.508" v="1473" actId="14"/>
          <ac:spMkLst>
            <pc:docMk/>
            <pc:sldMk cId="4007043371" sldId="5178"/>
            <ac:spMk id="11" creationId="{10AD5CDB-7558-8DB7-6BBC-38F49ED73226}"/>
          </ac:spMkLst>
        </pc:spChg>
        <pc:spChg chg="mod">
          <ac:chgData name="Mukesh Phalor" userId="542372426549ec03" providerId="LiveId" clId="{79ED4D3B-5415-41E3-8FC5-85B34FB985E3}" dt="2025-06-26T11:52:08.533" v="1490" actId="20577"/>
          <ac:spMkLst>
            <pc:docMk/>
            <pc:sldMk cId="4007043371" sldId="5178"/>
            <ac:spMk id="13" creationId="{5124270E-01D6-7C34-5C1D-DA4D7272FDC5}"/>
          </ac:spMkLst>
        </pc:spChg>
        <pc:spChg chg="mod">
          <ac:chgData name="Mukesh Phalor" userId="542372426549ec03" providerId="LiveId" clId="{79ED4D3B-5415-41E3-8FC5-85B34FB985E3}" dt="2025-06-26T11:52:50.860" v="1512" actId="20577"/>
          <ac:spMkLst>
            <pc:docMk/>
            <pc:sldMk cId="4007043371" sldId="5178"/>
            <ac:spMk id="14" creationId="{92DE067A-BBFF-4FF2-BED8-085A221FABEB}"/>
          </ac:spMkLst>
        </pc:spChg>
        <pc:spChg chg="mod">
          <ac:chgData name="Mukesh Phalor" userId="542372426549ec03" providerId="LiveId" clId="{79ED4D3B-5415-41E3-8FC5-85B34FB985E3}" dt="2025-06-26T11:52:32.735" v="1494" actId="20577"/>
          <ac:spMkLst>
            <pc:docMk/>
            <pc:sldMk cId="4007043371" sldId="5178"/>
            <ac:spMk id="21" creationId="{7BA7E739-3B93-2A2D-BFC6-983738EF2592}"/>
          </ac:spMkLst>
        </pc:spChg>
        <pc:spChg chg="mod">
          <ac:chgData name="Mukesh Phalor" userId="542372426549ec03" providerId="LiveId" clId="{79ED4D3B-5415-41E3-8FC5-85B34FB985E3}" dt="2025-06-26T11:52:58.073" v="1519" actId="20577"/>
          <ac:spMkLst>
            <pc:docMk/>
            <pc:sldMk cId="4007043371" sldId="5178"/>
            <ac:spMk id="22" creationId="{071B4BD1-66BB-7101-5832-B37C85E87532}"/>
          </ac:spMkLst>
        </pc:spChg>
        <pc:spChg chg="mod">
          <ac:chgData name="Mukesh Phalor" userId="542372426549ec03" providerId="LiveId" clId="{79ED4D3B-5415-41E3-8FC5-85B34FB985E3}" dt="2025-06-26T12:00:48.905" v="1690"/>
          <ac:spMkLst>
            <pc:docMk/>
            <pc:sldMk cId="4007043371" sldId="5178"/>
            <ac:spMk id="29" creationId="{8FAF8A65-AC92-E320-1163-EDA4ACEA6B10}"/>
          </ac:spMkLst>
        </pc:spChg>
        <pc:spChg chg="mod">
          <ac:chgData name="Mukesh Phalor" userId="542372426549ec03" providerId="LiveId" clId="{79ED4D3B-5415-41E3-8FC5-85B34FB985E3}" dt="2025-06-26T12:00:48.905" v="1690"/>
          <ac:spMkLst>
            <pc:docMk/>
            <pc:sldMk cId="4007043371" sldId="5178"/>
            <ac:spMk id="31" creationId="{477B2CFE-859C-C27A-FCF2-59E4572470D0}"/>
          </ac:spMkLst>
        </pc:spChg>
        <pc:spChg chg="mod">
          <ac:chgData name="Mukesh Phalor" userId="542372426549ec03" providerId="LiveId" clId="{79ED4D3B-5415-41E3-8FC5-85B34FB985E3}" dt="2025-06-26T12:00:48.905" v="1690"/>
          <ac:spMkLst>
            <pc:docMk/>
            <pc:sldMk cId="4007043371" sldId="5178"/>
            <ac:spMk id="32" creationId="{F8D12A30-BF11-5651-A5E4-C4B6B34E6B75}"/>
          </ac:spMkLst>
        </pc:spChg>
        <pc:spChg chg="mod">
          <ac:chgData name="Mukesh Phalor" userId="542372426549ec03" providerId="LiveId" clId="{79ED4D3B-5415-41E3-8FC5-85B34FB985E3}" dt="2025-06-26T12:00:48.905" v="1690"/>
          <ac:spMkLst>
            <pc:docMk/>
            <pc:sldMk cId="4007043371" sldId="5178"/>
            <ac:spMk id="33" creationId="{881ABED5-6588-053B-0A8D-75C361881D5E}"/>
          </ac:spMkLst>
        </pc:spChg>
        <pc:grpChg chg="add mod">
          <ac:chgData name="Mukesh Phalor" userId="542372426549ec03" providerId="LiveId" clId="{79ED4D3B-5415-41E3-8FC5-85B34FB985E3}" dt="2025-06-26T12:00:48.905" v="1690"/>
          <ac:grpSpMkLst>
            <pc:docMk/>
            <pc:sldMk cId="4007043371" sldId="5178"/>
            <ac:grpSpMk id="28" creationId="{30D5BBA7-9ED8-8782-3689-6E6A20D5C9B7}"/>
          </ac:grpSpMkLst>
        </pc:grpChg>
        <pc:grpChg chg="mod">
          <ac:chgData name="Mukesh Phalor" userId="542372426549ec03" providerId="LiveId" clId="{79ED4D3B-5415-41E3-8FC5-85B34FB985E3}" dt="2025-06-26T12:00:48.905" v="1690"/>
          <ac:grpSpMkLst>
            <pc:docMk/>
            <pc:sldMk cId="4007043371" sldId="5178"/>
            <ac:grpSpMk id="30" creationId="{EE61C254-A5EC-0E82-9800-382480808E05}"/>
          </ac:grpSpMkLst>
        </pc:grpChg>
      </pc:sldChg>
      <pc:sldChg chg="add">
        <pc:chgData name="Mukesh Phalor" userId="542372426549ec03" providerId="LiveId" clId="{79ED4D3B-5415-41E3-8FC5-85B34FB985E3}" dt="2025-06-26T13:48:49.112" v="2689"/>
        <pc:sldMkLst>
          <pc:docMk/>
          <pc:sldMk cId="576168594" sldId="5179"/>
        </pc:sldMkLst>
      </pc:sldChg>
      <pc:sldChg chg="addSp modSp add del mod">
        <pc:chgData name="Mukesh Phalor" userId="542372426549ec03" providerId="LiveId" clId="{79ED4D3B-5415-41E3-8FC5-85B34FB985E3}" dt="2025-06-26T13:48:40.860" v="2688" actId="2696"/>
        <pc:sldMkLst>
          <pc:docMk/>
          <pc:sldMk cId="3987281752" sldId="5179"/>
        </pc:sldMkLst>
        <pc:spChg chg="mod">
          <ac:chgData name="Mukesh Phalor" userId="542372426549ec03" providerId="LiveId" clId="{79ED4D3B-5415-41E3-8FC5-85B34FB985E3}" dt="2025-06-26T12:03:14.425" v="1732" actId="20577"/>
          <ac:spMkLst>
            <pc:docMk/>
            <pc:sldMk cId="3987281752" sldId="5179"/>
            <ac:spMk id="9" creationId="{335EB64D-0915-20B4-DB84-68D2BEF23222}"/>
          </ac:spMkLst>
        </pc:spChg>
        <pc:spChg chg="mod">
          <ac:chgData name="Mukesh Phalor" userId="542372426549ec03" providerId="LiveId" clId="{79ED4D3B-5415-41E3-8FC5-85B34FB985E3}" dt="2025-06-26T12:03:31.109" v="1748" actId="20577"/>
          <ac:spMkLst>
            <pc:docMk/>
            <pc:sldMk cId="3987281752" sldId="5179"/>
            <ac:spMk id="11" creationId="{241FE125-869B-FBB5-B59C-92D875259EA0}"/>
          </ac:spMkLst>
        </pc:spChg>
        <pc:spChg chg="mod">
          <ac:chgData name="Mukesh Phalor" userId="542372426549ec03" providerId="LiveId" clId="{79ED4D3B-5415-41E3-8FC5-85B34FB985E3}" dt="2025-06-26T12:04:24.412" v="1804" actId="1036"/>
          <ac:spMkLst>
            <pc:docMk/>
            <pc:sldMk cId="3987281752" sldId="5179"/>
            <ac:spMk id="13" creationId="{D2C117A0-2B03-0439-6D20-6F1057254206}"/>
          </ac:spMkLst>
        </pc:spChg>
        <pc:spChg chg="mod">
          <ac:chgData name="Mukesh Phalor" userId="542372426549ec03" providerId="LiveId" clId="{79ED4D3B-5415-41E3-8FC5-85B34FB985E3}" dt="2025-06-26T12:05:51.720" v="1910" actId="1035"/>
          <ac:spMkLst>
            <pc:docMk/>
            <pc:sldMk cId="3987281752" sldId="5179"/>
            <ac:spMk id="14" creationId="{A82632D3-C0A8-05C0-98DD-A261324AAF28}"/>
          </ac:spMkLst>
        </pc:spChg>
        <pc:spChg chg="mod">
          <ac:chgData name="Mukesh Phalor" userId="542372426549ec03" providerId="LiveId" clId="{79ED4D3B-5415-41E3-8FC5-85B34FB985E3}" dt="2025-06-26T12:05:03.796" v="1851" actId="1036"/>
          <ac:spMkLst>
            <pc:docMk/>
            <pc:sldMk cId="3987281752" sldId="5179"/>
            <ac:spMk id="21" creationId="{F26299F7-4CE1-B16E-DD20-E405230FB038}"/>
          </ac:spMkLst>
        </pc:spChg>
        <pc:spChg chg="mod">
          <ac:chgData name="Mukesh Phalor" userId="542372426549ec03" providerId="LiveId" clId="{79ED4D3B-5415-41E3-8FC5-85B34FB985E3}" dt="2025-06-26T12:06:21.035" v="1931" actId="20577"/>
          <ac:spMkLst>
            <pc:docMk/>
            <pc:sldMk cId="3987281752" sldId="5179"/>
            <ac:spMk id="22" creationId="{B863FEA9-657E-5D22-C1A3-11CF8E1546F9}"/>
          </ac:spMkLst>
        </pc:spChg>
        <pc:spChg chg="mod">
          <ac:chgData name="Mukesh Phalor" userId="542372426549ec03" providerId="LiveId" clId="{79ED4D3B-5415-41E3-8FC5-85B34FB985E3}" dt="2025-06-26T12:02:12.633" v="1719" actId="1035"/>
          <ac:spMkLst>
            <pc:docMk/>
            <pc:sldMk cId="3987281752" sldId="5179"/>
            <ac:spMk id="27" creationId="{CCD19F11-20BB-A8EF-31E3-6D8CA3C267BE}"/>
          </ac:spMkLst>
        </pc:spChg>
        <pc:spChg chg="mod">
          <ac:chgData name="Mukesh Phalor" userId="542372426549ec03" providerId="LiveId" clId="{79ED4D3B-5415-41E3-8FC5-85B34FB985E3}" dt="2025-06-26T12:00:52.653" v="1691"/>
          <ac:spMkLst>
            <pc:docMk/>
            <pc:sldMk cId="3987281752" sldId="5179"/>
            <ac:spMk id="29" creationId="{3E3C2F43-4BE5-9AF6-A73D-9229426A943C}"/>
          </ac:spMkLst>
        </pc:spChg>
        <pc:spChg chg="mod">
          <ac:chgData name="Mukesh Phalor" userId="542372426549ec03" providerId="LiveId" clId="{79ED4D3B-5415-41E3-8FC5-85B34FB985E3}" dt="2025-06-26T12:00:52.653" v="1691"/>
          <ac:spMkLst>
            <pc:docMk/>
            <pc:sldMk cId="3987281752" sldId="5179"/>
            <ac:spMk id="31" creationId="{2F9066BC-52FA-1909-E21B-38CE767F4009}"/>
          </ac:spMkLst>
        </pc:spChg>
        <pc:spChg chg="mod">
          <ac:chgData name="Mukesh Phalor" userId="542372426549ec03" providerId="LiveId" clId="{79ED4D3B-5415-41E3-8FC5-85B34FB985E3}" dt="2025-06-26T12:00:52.653" v="1691"/>
          <ac:spMkLst>
            <pc:docMk/>
            <pc:sldMk cId="3987281752" sldId="5179"/>
            <ac:spMk id="32" creationId="{1B94F33A-9B2A-6020-883B-1022F36A7E75}"/>
          </ac:spMkLst>
        </pc:spChg>
        <pc:spChg chg="mod">
          <ac:chgData name="Mukesh Phalor" userId="542372426549ec03" providerId="LiveId" clId="{79ED4D3B-5415-41E3-8FC5-85B34FB985E3}" dt="2025-06-26T12:00:52.653" v="1691"/>
          <ac:spMkLst>
            <pc:docMk/>
            <pc:sldMk cId="3987281752" sldId="5179"/>
            <ac:spMk id="33" creationId="{0A3F405E-1CF2-20A9-41BC-2979E1889D5C}"/>
          </ac:spMkLst>
        </pc:spChg>
        <pc:spChg chg="mod">
          <ac:chgData name="Mukesh Phalor" userId="542372426549ec03" providerId="LiveId" clId="{79ED4D3B-5415-41E3-8FC5-85B34FB985E3}" dt="2025-06-26T11:58:38.455" v="1661" actId="1036"/>
          <ac:spMkLst>
            <pc:docMk/>
            <pc:sldMk cId="3987281752" sldId="5179"/>
            <ac:spMk id="392" creationId="{6E7E50C8-B90D-E167-EBE2-9F546AF824F0}"/>
          </ac:spMkLst>
        </pc:spChg>
        <pc:spChg chg="mod">
          <ac:chgData name="Mukesh Phalor" userId="542372426549ec03" providerId="LiveId" clId="{79ED4D3B-5415-41E3-8FC5-85B34FB985E3}" dt="2025-06-26T11:58:59.842" v="1667" actId="113"/>
          <ac:spMkLst>
            <pc:docMk/>
            <pc:sldMk cId="3987281752" sldId="5179"/>
            <ac:spMk id="393" creationId="{5476755C-9C6C-AD43-0186-BE2AEA083623}"/>
          </ac:spMkLst>
        </pc:spChg>
        <pc:spChg chg="mod">
          <ac:chgData name="Mukesh Phalor" userId="542372426549ec03" providerId="LiveId" clId="{79ED4D3B-5415-41E3-8FC5-85B34FB985E3}" dt="2025-06-26T11:59:19.365" v="1676" actId="113"/>
          <ac:spMkLst>
            <pc:docMk/>
            <pc:sldMk cId="3987281752" sldId="5179"/>
            <ac:spMk id="394" creationId="{0AA29561-AFA8-C7AA-AA9D-E95A9616A8DE}"/>
          </ac:spMkLst>
        </pc:spChg>
        <pc:grpChg chg="add mod">
          <ac:chgData name="Mukesh Phalor" userId="542372426549ec03" providerId="LiveId" clId="{79ED4D3B-5415-41E3-8FC5-85B34FB985E3}" dt="2025-06-26T12:00:52.653" v="1691"/>
          <ac:grpSpMkLst>
            <pc:docMk/>
            <pc:sldMk cId="3987281752" sldId="5179"/>
            <ac:grpSpMk id="28" creationId="{D76421B9-6471-64FF-4584-A3D3B2389F14}"/>
          </ac:grpSpMkLst>
        </pc:grpChg>
        <pc:grpChg chg="mod">
          <ac:chgData name="Mukesh Phalor" userId="542372426549ec03" providerId="LiveId" clId="{79ED4D3B-5415-41E3-8FC5-85B34FB985E3}" dt="2025-06-26T12:00:52.653" v="1691"/>
          <ac:grpSpMkLst>
            <pc:docMk/>
            <pc:sldMk cId="3987281752" sldId="5179"/>
            <ac:grpSpMk id="30" creationId="{AE5FA1E6-510C-12C7-972D-0A6BFBCA813C}"/>
          </ac:grpSpMkLst>
        </pc:grpChg>
      </pc:sldChg>
      <pc:sldChg chg="add">
        <pc:chgData name="Mukesh Phalor" userId="542372426549ec03" providerId="LiveId" clId="{79ED4D3B-5415-41E3-8FC5-85B34FB985E3}" dt="2025-06-26T13:48:49.112" v="2689"/>
        <pc:sldMkLst>
          <pc:docMk/>
          <pc:sldMk cId="2381429816" sldId="5180"/>
        </pc:sldMkLst>
      </pc:sldChg>
      <pc:sldChg chg="modSp add del mod ord">
        <pc:chgData name="Mukesh Phalor" userId="542372426549ec03" providerId="LiveId" clId="{79ED4D3B-5415-41E3-8FC5-85B34FB985E3}" dt="2025-06-26T13:48:40.860" v="2688" actId="2696"/>
        <pc:sldMkLst>
          <pc:docMk/>
          <pc:sldMk cId="2915904451" sldId="5180"/>
        </pc:sldMkLst>
        <pc:spChg chg="mod">
          <ac:chgData name="Mukesh Phalor" userId="542372426549ec03" providerId="LiveId" clId="{79ED4D3B-5415-41E3-8FC5-85B34FB985E3}" dt="2025-06-26T12:06:50.164" v="1951" actId="1035"/>
          <ac:spMkLst>
            <pc:docMk/>
            <pc:sldMk cId="2915904451" sldId="5180"/>
            <ac:spMk id="13" creationId="{04A42378-269F-0BEA-71D4-36E7ED9CE9C6}"/>
          </ac:spMkLst>
        </pc:spChg>
      </pc:sldChg>
      <pc:sldChg chg="add">
        <pc:chgData name="Mukesh Phalor" userId="542372426549ec03" providerId="LiveId" clId="{79ED4D3B-5415-41E3-8FC5-85B34FB985E3}" dt="2025-06-26T13:48:49.112" v="2689"/>
        <pc:sldMkLst>
          <pc:docMk/>
          <pc:sldMk cId="1387319975" sldId="5181"/>
        </pc:sldMkLst>
      </pc:sldChg>
      <pc:sldChg chg="modSp add del mod">
        <pc:chgData name="Mukesh Phalor" userId="542372426549ec03" providerId="LiveId" clId="{79ED4D3B-5415-41E3-8FC5-85B34FB985E3}" dt="2025-06-26T13:48:40.860" v="2688" actId="2696"/>
        <pc:sldMkLst>
          <pc:docMk/>
          <pc:sldMk cId="3868219118" sldId="5181"/>
        </pc:sldMkLst>
        <pc:spChg chg="mod">
          <ac:chgData name="Mukesh Phalor" userId="542372426549ec03" providerId="LiveId" clId="{79ED4D3B-5415-41E3-8FC5-85B34FB985E3}" dt="2025-06-26T12:08:50.676" v="1975" actId="1035"/>
          <ac:spMkLst>
            <pc:docMk/>
            <pc:sldMk cId="3868219118" sldId="5181"/>
            <ac:spMk id="9" creationId="{E74AD208-23A5-673D-4D4F-5376F37046CE}"/>
          </ac:spMkLst>
        </pc:spChg>
        <pc:spChg chg="mod">
          <ac:chgData name="Mukesh Phalor" userId="542372426549ec03" providerId="LiveId" clId="{79ED4D3B-5415-41E3-8FC5-85B34FB985E3}" dt="2025-06-26T12:09:52.213" v="2032" actId="15"/>
          <ac:spMkLst>
            <pc:docMk/>
            <pc:sldMk cId="3868219118" sldId="5181"/>
            <ac:spMk id="11" creationId="{CE8230B9-9DC4-D743-ACA5-68C49BC8B901}"/>
          </ac:spMkLst>
        </pc:spChg>
        <pc:spChg chg="mod">
          <ac:chgData name="Mukesh Phalor" userId="542372426549ec03" providerId="LiveId" clId="{79ED4D3B-5415-41E3-8FC5-85B34FB985E3}" dt="2025-06-26T12:10:31.766" v="2066" actId="14100"/>
          <ac:spMkLst>
            <pc:docMk/>
            <pc:sldMk cId="3868219118" sldId="5181"/>
            <ac:spMk id="13" creationId="{1D5F9B56-E4A2-C622-2286-D1834213D833}"/>
          </ac:spMkLst>
        </pc:spChg>
        <pc:spChg chg="mod">
          <ac:chgData name="Mukesh Phalor" userId="542372426549ec03" providerId="LiveId" clId="{79ED4D3B-5415-41E3-8FC5-85B34FB985E3}" dt="2025-06-26T12:14:07.825" v="2131" actId="14100"/>
          <ac:spMkLst>
            <pc:docMk/>
            <pc:sldMk cId="3868219118" sldId="5181"/>
            <ac:spMk id="14" creationId="{55DD8818-E9C8-66C0-9838-37636988CAD7}"/>
          </ac:spMkLst>
        </pc:spChg>
        <pc:spChg chg="mod">
          <ac:chgData name="Mukesh Phalor" userId="542372426549ec03" providerId="LiveId" clId="{79ED4D3B-5415-41E3-8FC5-85B34FB985E3}" dt="2025-06-26T12:10:58.789" v="2100" actId="1035"/>
          <ac:spMkLst>
            <pc:docMk/>
            <pc:sldMk cId="3868219118" sldId="5181"/>
            <ac:spMk id="21" creationId="{FC236441-5B45-B9A2-A122-A399790D0F53}"/>
          </ac:spMkLst>
        </pc:spChg>
        <pc:spChg chg="mod">
          <ac:chgData name="Mukesh Phalor" userId="542372426549ec03" providerId="LiveId" clId="{79ED4D3B-5415-41E3-8FC5-85B34FB985E3}" dt="2025-06-26T12:14:24.645" v="2145" actId="1036"/>
          <ac:spMkLst>
            <pc:docMk/>
            <pc:sldMk cId="3868219118" sldId="5181"/>
            <ac:spMk id="22" creationId="{C39D6749-C95E-B2DB-09B8-6BB5D496D0A7}"/>
          </ac:spMkLst>
        </pc:spChg>
      </pc:sldChg>
      <pc:sldChg chg="modSp add del mod">
        <pc:chgData name="Mukesh Phalor" userId="542372426549ec03" providerId="LiveId" clId="{79ED4D3B-5415-41E3-8FC5-85B34FB985E3}" dt="2025-06-26T13:48:40.860" v="2688" actId="2696"/>
        <pc:sldMkLst>
          <pc:docMk/>
          <pc:sldMk cId="2003772685" sldId="5182"/>
        </pc:sldMkLst>
        <pc:spChg chg="mod">
          <ac:chgData name="Mukesh Phalor" userId="542372426549ec03" providerId="LiveId" clId="{79ED4D3B-5415-41E3-8FC5-85B34FB985E3}" dt="2025-06-26T12:14:39.716" v="2159" actId="20577"/>
          <ac:spMkLst>
            <pc:docMk/>
            <pc:sldMk cId="2003772685" sldId="5182"/>
            <ac:spMk id="9" creationId="{613FFDC2-C853-838B-A7F7-1026F471D082}"/>
          </ac:spMkLst>
        </pc:spChg>
        <pc:spChg chg="mod">
          <ac:chgData name="Mukesh Phalor" userId="542372426549ec03" providerId="LiveId" clId="{79ED4D3B-5415-41E3-8FC5-85B34FB985E3}" dt="2025-06-26T12:15:12.575" v="2180" actId="14100"/>
          <ac:spMkLst>
            <pc:docMk/>
            <pc:sldMk cId="2003772685" sldId="5182"/>
            <ac:spMk id="11" creationId="{2E916E6E-DB40-5267-E4A8-EB8EDE86002A}"/>
          </ac:spMkLst>
        </pc:spChg>
        <pc:spChg chg="mod">
          <ac:chgData name="Mukesh Phalor" userId="542372426549ec03" providerId="LiveId" clId="{79ED4D3B-5415-41E3-8FC5-85B34FB985E3}" dt="2025-06-26T12:15:28.870" v="2198" actId="20577"/>
          <ac:spMkLst>
            <pc:docMk/>
            <pc:sldMk cId="2003772685" sldId="5182"/>
            <ac:spMk id="13" creationId="{B44B0958-0627-A344-C791-971CC64BF667}"/>
          </ac:spMkLst>
        </pc:spChg>
        <pc:spChg chg="mod">
          <ac:chgData name="Mukesh Phalor" userId="542372426549ec03" providerId="LiveId" clId="{79ED4D3B-5415-41E3-8FC5-85B34FB985E3}" dt="2025-06-26T12:16:22.913" v="2279" actId="1038"/>
          <ac:spMkLst>
            <pc:docMk/>
            <pc:sldMk cId="2003772685" sldId="5182"/>
            <ac:spMk id="14" creationId="{D0A0467E-47A7-F5EF-4F5C-D1965AF02F2B}"/>
          </ac:spMkLst>
        </pc:spChg>
        <pc:spChg chg="mod">
          <ac:chgData name="Mukesh Phalor" userId="542372426549ec03" providerId="LiveId" clId="{79ED4D3B-5415-41E3-8FC5-85B34FB985E3}" dt="2025-06-26T12:15:51.973" v="2214" actId="1035"/>
          <ac:spMkLst>
            <pc:docMk/>
            <pc:sldMk cId="2003772685" sldId="5182"/>
            <ac:spMk id="21" creationId="{4CC562AC-399D-A31F-C6CF-C5E209C90BB8}"/>
          </ac:spMkLst>
        </pc:spChg>
        <pc:spChg chg="mod">
          <ac:chgData name="Mukesh Phalor" userId="542372426549ec03" providerId="LiveId" clId="{79ED4D3B-5415-41E3-8FC5-85B34FB985E3}" dt="2025-06-26T12:16:48.910" v="2312" actId="1036"/>
          <ac:spMkLst>
            <pc:docMk/>
            <pc:sldMk cId="2003772685" sldId="5182"/>
            <ac:spMk id="22" creationId="{063DE665-BB00-8445-E043-B36AD265FE7A}"/>
          </ac:spMkLst>
        </pc:spChg>
      </pc:sldChg>
      <pc:sldChg chg="add">
        <pc:chgData name="Mukesh Phalor" userId="542372426549ec03" providerId="LiveId" clId="{79ED4D3B-5415-41E3-8FC5-85B34FB985E3}" dt="2025-06-26T13:48:49.112" v="2689"/>
        <pc:sldMkLst>
          <pc:docMk/>
          <pc:sldMk cId="3162697160" sldId="5182"/>
        </pc:sldMkLst>
      </pc:sldChg>
      <pc:sldChg chg="add">
        <pc:chgData name="Mukesh Phalor" userId="542372426549ec03" providerId="LiveId" clId="{79ED4D3B-5415-41E3-8FC5-85B34FB985E3}" dt="2025-06-26T13:48:49.112" v="2689"/>
        <pc:sldMkLst>
          <pc:docMk/>
          <pc:sldMk cId="1425140640" sldId="5183"/>
        </pc:sldMkLst>
      </pc:sldChg>
      <pc:sldChg chg="modSp add del mod">
        <pc:chgData name="Mukesh Phalor" userId="542372426549ec03" providerId="LiveId" clId="{79ED4D3B-5415-41E3-8FC5-85B34FB985E3}" dt="2025-06-26T13:48:40.860" v="2688" actId="2696"/>
        <pc:sldMkLst>
          <pc:docMk/>
          <pc:sldMk cId="1796088021" sldId="5183"/>
        </pc:sldMkLst>
        <pc:spChg chg="mod">
          <ac:chgData name="Mukesh Phalor" userId="542372426549ec03" providerId="LiveId" clId="{79ED4D3B-5415-41E3-8FC5-85B34FB985E3}" dt="2025-06-26T12:17:14.075" v="2327" actId="20577"/>
          <ac:spMkLst>
            <pc:docMk/>
            <pc:sldMk cId="1796088021" sldId="5183"/>
            <ac:spMk id="9" creationId="{5338A7E8-7B6E-C707-E358-DD34B5CDED81}"/>
          </ac:spMkLst>
        </pc:spChg>
        <pc:spChg chg="mod">
          <ac:chgData name="Mukesh Phalor" userId="542372426549ec03" providerId="LiveId" clId="{79ED4D3B-5415-41E3-8FC5-85B34FB985E3}" dt="2025-06-26T12:17:26.598" v="2342" actId="20577"/>
          <ac:spMkLst>
            <pc:docMk/>
            <pc:sldMk cId="1796088021" sldId="5183"/>
            <ac:spMk id="11" creationId="{CB61111B-599E-12D1-7A56-DA1690AAD5AA}"/>
          </ac:spMkLst>
        </pc:spChg>
        <pc:spChg chg="mod">
          <ac:chgData name="Mukesh Phalor" userId="542372426549ec03" providerId="LiveId" clId="{79ED4D3B-5415-41E3-8FC5-85B34FB985E3}" dt="2025-06-26T12:17:57.552" v="2357" actId="14100"/>
          <ac:spMkLst>
            <pc:docMk/>
            <pc:sldMk cId="1796088021" sldId="5183"/>
            <ac:spMk id="13" creationId="{5FAD959E-2EB1-984F-5666-62382D95BAD1}"/>
          </ac:spMkLst>
        </pc:spChg>
        <pc:spChg chg="mod">
          <ac:chgData name="Mukesh Phalor" userId="542372426549ec03" providerId="LiveId" clId="{79ED4D3B-5415-41E3-8FC5-85B34FB985E3}" dt="2025-06-26T12:18:55.909" v="2397" actId="20577"/>
          <ac:spMkLst>
            <pc:docMk/>
            <pc:sldMk cId="1796088021" sldId="5183"/>
            <ac:spMk id="14" creationId="{488F97E5-C2C1-BC64-365A-28BC4D3ECAE4}"/>
          </ac:spMkLst>
        </pc:spChg>
        <pc:spChg chg="mod">
          <ac:chgData name="Mukesh Phalor" userId="542372426549ec03" providerId="LiveId" clId="{79ED4D3B-5415-41E3-8FC5-85B34FB985E3}" dt="2025-06-26T12:18:19.961" v="2376" actId="1035"/>
          <ac:spMkLst>
            <pc:docMk/>
            <pc:sldMk cId="1796088021" sldId="5183"/>
            <ac:spMk id="21" creationId="{708953E1-175C-F33C-45CC-1475C3BB7451}"/>
          </ac:spMkLst>
        </pc:spChg>
        <pc:spChg chg="mod">
          <ac:chgData name="Mukesh Phalor" userId="542372426549ec03" providerId="LiveId" clId="{79ED4D3B-5415-41E3-8FC5-85B34FB985E3}" dt="2025-06-26T12:19:11.869" v="2410" actId="1036"/>
          <ac:spMkLst>
            <pc:docMk/>
            <pc:sldMk cId="1796088021" sldId="5183"/>
            <ac:spMk id="22" creationId="{D2FB203F-8A23-E101-5006-CF506DA6C448}"/>
          </ac:spMkLst>
        </pc:spChg>
      </pc:sldChg>
      <pc:sldChg chg="modSp add mod">
        <pc:chgData name="Mukesh Phalor" userId="542372426549ec03" providerId="LiveId" clId="{79ED4D3B-5415-41E3-8FC5-85B34FB985E3}" dt="2025-06-26T13:50:41.315" v="2796" actId="20577"/>
        <pc:sldMkLst>
          <pc:docMk/>
          <pc:sldMk cId="1732335156" sldId="5184"/>
        </pc:sldMkLst>
        <pc:spChg chg="mod">
          <ac:chgData name="Mukesh Phalor" userId="542372426549ec03" providerId="LiveId" clId="{79ED4D3B-5415-41E3-8FC5-85B34FB985E3}" dt="2025-06-26T13:50:41.315" v="2796" actId="20577"/>
          <ac:spMkLst>
            <pc:docMk/>
            <pc:sldMk cId="1732335156" sldId="5184"/>
            <ac:spMk id="3" creationId="{7719CFCB-E95F-7635-7904-9290EC9366D4}"/>
          </ac:spMkLst>
        </pc:spChg>
      </pc:sldChg>
      <pc:sldChg chg="addSp delSp modSp add del mod ord delAnim">
        <pc:chgData name="Mukesh Phalor" userId="542372426549ec03" providerId="LiveId" clId="{79ED4D3B-5415-41E3-8FC5-85B34FB985E3}" dt="2025-06-26T13:47:08.133" v="2682" actId="2696"/>
        <pc:sldMkLst>
          <pc:docMk/>
          <pc:sldMk cId="2904242829" sldId="5185"/>
        </pc:sldMkLst>
        <pc:spChg chg="del mod">
          <ac:chgData name="Mukesh Phalor" userId="542372426549ec03" providerId="LiveId" clId="{79ED4D3B-5415-41E3-8FC5-85B34FB985E3}" dt="2025-06-26T13:31:31.236" v="2426" actId="478"/>
          <ac:spMkLst>
            <pc:docMk/>
            <pc:sldMk cId="2904242829" sldId="5185"/>
            <ac:spMk id="3" creationId="{C6681617-8D15-9119-710D-C99970F5F89E}"/>
          </ac:spMkLst>
        </pc:spChg>
        <pc:spChg chg="del mod">
          <ac:chgData name="Mukesh Phalor" userId="542372426549ec03" providerId="LiveId" clId="{79ED4D3B-5415-41E3-8FC5-85B34FB985E3}" dt="2025-06-26T13:42:42.733" v="2645" actId="478"/>
          <ac:spMkLst>
            <pc:docMk/>
            <pc:sldMk cId="2904242829" sldId="5185"/>
            <ac:spMk id="1561" creationId="{64033A2C-10E6-10A1-E685-995D1A4AE3F4}"/>
          </ac:spMkLst>
        </pc:spChg>
        <pc:spChg chg="add del mod">
          <ac:chgData name="Mukesh Phalor" userId="542372426549ec03" providerId="LiveId" clId="{79ED4D3B-5415-41E3-8FC5-85B34FB985E3}" dt="2025-06-26T13:43:24.798" v="2649" actId="478"/>
          <ac:spMkLst>
            <pc:docMk/>
            <pc:sldMk cId="2904242829" sldId="5185"/>
            <ac:spMk id="1567" creationId="{DC82D456-B884-A190-72E9-BDE7715141BD}"/>
          </ac:spMkLst>
        </pc:spChg>
        <pc:spChg chg="add mod">
          <ac:chgData name="Mukesh Phalor" userId="542372426549ec03" providerId="LiveId" clId="{79ED4D3B-5415-41E3-8FC5-85B34FB985E3}" dt="2025-06-26T13:44:31.757" v="2653" actId="207"/>
          <ac:spMkLst>
            <pc:docMk/>
            <pc:sldMk cId="2904242829" sldId="5185"/>
            <ac:spMk id="1802" creationId="{8D7EEBA3-5B5A-8510-5521-00D906FA80B6}"/>
          </ac:spMkLst>
        </pc:spChg>
        <pc:spChg chg="add mod">
          <ac:chgData name="Mukesh Phalor" userId="542372426549ec03" providerId="LiveId" clId="{79ED4D3B-5415-41E3-8FC5-85B34FB985E3}" dt="2025-06-26T13:46:33.786" v="2681" actId="206"/>
          <ac:spMkLst>
            <pc:docMk/>
            <pc:sldMk cId="2904242829" sldId="5185"/>
            <ac:spMk id="1805" creationId="{9D63816F-7F63-FE66-F1F3-F6C705DAC451}"/>
          </ac:spMkLst>
        </pc:spChg>
        <pc:grpChg chg="del">
          <ac:chgData name="Mukesh Phalor" userId="542372426549ec03" providerId="LiveId" clId="{79ED4D3B-5415-41E3-8FC5-85B34FB985E3}" dt="2025-06-26T13:31:35.899" v="2429" actId="478"/>
          <ac:grpSpMkLst>
            <pc:docMk/>
            <pc:sldMk cId="2904242829" sldId="5185"/>
            <ac:grpSpMk id="4" creationId="{1225716D-4A97-5A5F-E1CE-E2E097C83199}"/>
          </ac:grpSpMkLst>
        </pc:grpChg>
        <pc:grpChg chg="del">
          <ac:chgData name="Mukesh Phalor" userId="542372426549ec03" providerId="LiveId" clId="{79ED4D3B-5415-41E3-8FC5-85B34FB985E3}" dt="2025-06-26T13:31:35.267" v="2428" actId="478"/>
          <ac:grpSpMkLst>
            <pc:docMk/>
            <pc:sldMk cId="2904242829" sldId="5185"/>
            <ac:grpSpMk id="444" creationId="{3143882C-3E50-D6DE-8B71-438BCC14FAEF}"/>
          </ac:grpSpMkLst>
        </pc:grpChg>
        <pc:grpChg chg="del">
          <ac:chgData name="Mukesh Phalor" userId="542372426549ec03" providerId="LiveId" clId="{79ED4D3B-5415-41E3-8FC5-85B34FB985E3}" dt="2025-06-26T13:31:38.179" v="2432" actId="478"/>
          <ac:grpSpMkLst>
            <pc:docMk/>
            <pc:sldMk cId="2904242829" sldId="5185"/>
            <ac:grpSpMk id="638" creationId="{85F25E91-5C5D-B062-2110-AC017CB4DECA}"/>
          </ac:grpSpMkLst>
        </pc:grpChg>
        <pc:grpChg chg="del">
          <ac:chgData name="Mukesh Phalor" userId="542372426549ec03" providerId="LiveId" clId="{79ED4D3B-5415-41E3-8FC5-85B34FB985E3}" dt="2025-06-26T13:31:36.861" v="2430" actId="478"/>
          <ac:grpSpMkLst>
            <pc:docMk/>
            <pc:sldMk cId="2904242829" sldId="5185"/>
            <ac:grpSpMk id="665" creationId="{B9D7D05C-2240-DFBC-9B20-2D8529FAEEA5}"/>
          </ac:grpSpMkLst>
        </pc:grpChg>
        <pc:grpChg chg="del">
          <ac:chgData name="Mukesh Phalor" userId="542372426549ec03" providerId="LiveId" clId="{79ED4D3B-5415-41E3-8FC5-85B34FB985E3}" dt="2025-06-26T13:31:34.585" v="2427" actId="478"/>
          <ac:grpSpMkLst>
            <pc:docMk/>
            <pc:sldMk cId="2904242829" sldId="5185"/>
            <ac:grpSpMk id="1611" creationId="{6242AAC9-FF51-13E4-E30B-E2917A8D9588}"/>
          </ac:grpSpMkLst>
        </pc:grpChg>
        <pc:grpChg chg="del">
          <ac:chgData name="Mukesh Phalor" userId="542372426549ec03" providerId="LiveId" clId="{79ED4D3B-5415-41E3-8FC5-85B34FB985E3}" dt="2025-06-26T13:31:37.560" v="2431" actId="478"/>
          <ac:grpSpMkLst>
            <pc:docMk/>
            <pc:sldMk cId="2904242829" sldId="5185"/>
            <ac:grpSpMk id="1745" creationId="{2836AD83-EB8E-C3FA-D2BA-528F6DD8277B}"/>
          </ac:grpSpMkLst>
        </pc:grpChg>
        <pc:picChg chg="add del mod">
          <ac:chgData name="Mukesh Phalor" userId="542372426549ec03" providerId="LiveId" clId="{79ED4D3B-5415-41E3-8FC5-85B34FB985E3}" dt="2025-06-26T13:36:43.815" v="2521" actId="478"/>
          <ac:picMkLst>
            <pc:docMk/>
            <pc:sldMk cId="2904242829" sldId="5185"/>
            <ac:picMk id="19" creationId="{124150EF-90A3-B82A-8096-411667E4EA0A}"/>
          </ac:picMkLst>
        </pc:picChg>
        <pc:picChg chg="add del mod">
          <ac:chgData name="Mukesh Phalor" userId="542372426549ec03" providerId="LiveId" clId="{79ED4D3B-5415-41E3-8FC5-85B34FB985E3}" dt="2025-06-26T13:42:46.316" v="2646" actId="478"/>
          <ac:picMkLst>
            <pc:docMk/>
            <pc:sldMk cId="2904242829" sldId="5185"/>
            <ac:picMk id="1565" creationId="{DDE7450C-443E-C8BF-48F5-35A70D589DD8}"/>
          </ac:picMkLst>
        </pc:picChg>
        <pc:cxnChg chg="add del mod">
          <ac:chgData name="Mukesh Phalor" userId="542372426549ec03" providerId="LiveId" clId="{79ED4D3B-5415-41E3-8FC5-85B34FB985E3}" dt="2025-06-26T13:44:47.898" v="2654" actId="478"/>
          <ac:cxnSpMkLst>
            <pc:docMk/>
            <pc:sldMk cId="2904242829" sldId="5185"/>
            <ac:cxnSpMk id="1804" creationId="{14B53409-FD4F-D622-9C88-E9F09D96CC60}"/>
          </ac:cxnSpMkLst>
        </pc:cxnChg>
      </pc:sldChg>
      <pc:sldChg chg="add ord">
        <pc:chgData name="Mukesh Phalor" userId="542372426549ec03" providerId="LiveId" clId="{79ED4D3B-5415-41E3-8FC5-85B34FB985E3}" dt="2025-06-26T13:49:05.247" v="2691"/>
        <pc:sldMkLst>
          <pc:docMk/>
          <pc:sldMk cId="1566601868" sldId="5186"/>
        </pc:sldMkLst>
      </pc:sldChg>
      <pc:sldChg chg="add">
        <pc:chgData name="Mukesh Phalor" userId="542372426549ec03" providerId="LiveId" clId="{79ED4D3B-5415-41E3-8FC5-85B34FB985E3}" dt="2025-06-26T13:42:34.628" v="2643" actId="2890"/>
        <pc:sldMkLst>
          <pc:docMk/>
          <pc:sldMk cId="88948820" sldId="5187"/>
        </pc:sldMkLst>
      </pc:sldChg>
      <pc:sldChg chg="add del">
        <pc:chgData name="Mukesh Phalor" userId="542372426549ec03" providerId="LiveId" clId="{79ED4D3B-5415-41E3-8FC5-85B34FB985E3}" dt="2025-06-26T13:51:58.697" v="2798"/>
        <pc:sldMkLst>
          <pc:docMk/>
          <pc:sldMk cId="1662548797" sldId="5188"/>
        </pc:sldMkLst>
      </pc:sldChg>
      <pc:sldChg chg="modSp add mod">
        <pc:chgData name="Mukesh Phalor" userId="542372426549ec03" providerId="LiveId" clId="{79ED4D3B-5415-41E3-8FC5-85B34FB985E3}" dt="2025-06-26T14:23:41.557" v="3213" actId="20577"/>
        <pc:sldMkLst>
          <pc:docMk/>
          <pc:sldMk cId="2039379473" sldId="5188"/>
        </pc:sldMkLst>
        <pc:spChg chg="mod">
          <ac:chgData name="Mukesh Phalor" userId="542372426549ec03" providerId="LiveId" clId="{79ED4D3B-5415-41E3-8FC5-85B34FB985E3}" dt="2025-06-26T14:22:47.196" v="3164" actId="20577"/>
          <ac:spMkLst>
            <pc:docMk/>
            <pc:sldMk cId="2039379473" sldId="5188"/>
            <ac:spMk id="7" creationId="{6D712D96-6373-485F-0E2F-50FE5F12EE0C}"/>
          </ac:spMkLst>
        </pc:spChg>
        <pc:spChg chg="mod">
          <ac:chgData name="Mukesh Phalor" userId="542372426549ec03" providerId="LiveId" clId="{79ED4D3B-5415-41E3-8FC5-85B34FB985E3}" dt="2025-06-26T14:21:03.986" v="3055" actId="20577"/>
          <ac:spMkLst>
            <pc:docMk/>
            <pc:sldMk cId="2039379473" sldId="5188"/>
            <ac:spMk id="13" creationId="{57075E79-BA92-E2B9-E8F4-72CB83A98942}"/>
          </ac:spMkLst>
        </pc:spChg>
        <pc:spChg chg="mod">
          <ac:chgData name="Mukesh Phalor" userId="542372426549ec03" providerId="LiveId" clId="{79ED4D3B-5415-41E3-8FC5-85B34FB985E3}" dt="2025-06-26T14:23:10.297" v="3177" actId="20577"/>
          <ac:spMkLst>
            <pc:docMk/>
            <pc:sldMk cId="2039379473" sldId="5188"/>
            <ac:spMk id="22" creationId="{BE1EC501-5DF8-3A2A-5C22-79CC9D3C98DC}"/>
          </ac:spMkLst>
        </pc:spChg>
        <pc:spChg chg="mod">
          <ac:chgData name="Mukesh Phalor" userId="542372426549ec03" providerId="LiveId" clId="{79ED4D3B-5415-41E3-8FC5-85B34FB985E3}" dt="2025-06-26T14:21:10.015" v="3059" actId="20577"/>
          <ac:spMkLst>
            <pc:docMk/>
            <pc:sldMk cId="2039379473" sldId="5188"/>
            <ac:spMk id="28" creationId="{C1179B00-57A5-15ED-CD1A-CAE01E99C2FE}"/>
          </ac:spMkLst>
        </pc:spChg>
        <pc:spChg chg="mod">
          <ac:chgData name="Mukesh Phalor" userId="542372426549ec03" providerId="LiveId" clId="{79ED4D3B-5415-41E3-8FC5-85B34FB985E3}" dt="2025-06-26T14:23:41.557" v="3213" actId="20577"/>
          <ac:spMkLst>
            <pc:docMk/>
            <pc:sldMk cId="2039379473" sldId="5188"/>
            <ac:spMk id="37" creationId="{803DD43E-6530-ACAD-EFDE-81D1F3AA0FE7}"/>
          </ac:spMkLst>
        </pc:spChg>
        <pc:spChg chg="mod">
          <ac:chgData name="Mukesh Phalor" userId="542372426549ec03" providerId="LiveId" clId="{79ED4D3B-5415-41E3-8FC5-85B34FB985E3}" dt="2025-06-26T14:21:14.925" v="3063" actId="20577"/>
          <ac:spMkLst>
            <pc:docMk/>
            <pc:sldMk cId="2039379473" sldId="5188"/>
            <ac:spMk id="43" creationId="{A4849219-F797-6EC5-5282-C97084A412EA}"/>
          </ac:spMkLst>
        </pc:spChg>
        <pc:spChg chg="mod">
          <ac:chgData name="Mukesh Phalor" userId="542372426549ec03" providerId="LiveId" clId="{79ED4D3B-5415-41E3-8FC5-85B34FB985E3}" dt="2025-06-26T14:21:35.098" v="3082" actId="20577"/>
          <ac:spMkLst>
            <pc:docMk/>
            <pc:sldMk cId="2039379473" sldId="5188"/>
            <ac:spMk id="1317" creationId="{F2DF5E86-DF5A-5969-3B76-14ADFE57BDF8}"/>
          </ac:spMkLst>
        </pc:spChg>
        <pc:spChg chg="mod">
          <ac:chgData name="Mukesh Phalor" userId="542372426549ec03" providerId="LiveId" clId="{79ED4D3B-5415-41E3-8FC5-85B34FB985E3}" dt="2025-06-26T14:20:45.228" v="3049" actId="14100"/>
          <ac:spMkLst>
            <pc:docMk/>
            <pc:sldMk cId="2039379473" sldId="5188"/>
            <ac:spMk id="1323" creationId="{E16BBD3C-84E9-7560-B8E6-5FC6807ECC0D}"/>
          </ac:spMkLst>
        </pc:spChg>
        <pc:spChg chg="mod">
          <ac:chgData name="Mukesh Phalor" userId="542372426549ec03" providerId="LiveId" clId="{79ED4D3B-5415-41E3-8FC5-85B34FB985E3}" dt="2025-06-26T14:21:51.504" v="3109" actId="20577"/>
          <ac:spMkLst>
            <pc:docMk/>
            <pc:sldMk cId="2039379473" sldId="5188"/>
            <ac:spMk id="1332" creationId="{8ABB69F0-2511-B8E6-842D-27377D0A4DFD}"/>
          </ac:spMkLst>
        </pc:spChg>
        <pc:spChg chg="mod">
          <ac:chgData name="Mukesh Phalor" userId="542372426549ec03" providerId="LiveId" clId="{79ED4D3B-5415-41E3-8FC5-85B34FB985E3}" dt="2025-06-26T14:20:51.782" v="3051" actId="6549"/>
          <ac:spMkLst>
            <pc:docMk/>
            <pc:sldMk cId="2039379473" sldId="5188"/>
            <ac:spMk id="1338" creationId="{E2E440C0-038C-2D23-4787-B5EDF0A67B20}"/>
          </ac:spMkLst>
        </pc:spChg>
        <pc:spChg chg="mod">
          <ac:chgData name="Mukesh Phalor" userId="542372426549ec03" providerId="LiveId" clId="{79ED4D3B-5415-41E3-8FC5-85B34FB985E3}" dt="2025-06-26T14:22:33.011" v="3149" actId="1035"/>
          <ac:spMkLst>
            <pc:docMk/>
            <pc:sldMk cId="2039379473" sldId="5188"/>
            <ac:spMk id="1347" creationId="{4CE707BE-A112-4C27-6912-EC39308B750A}"/>
          </ac:spMkLst>
        </pc:spChg>
        <pc:spChg chg="mod">
          <ac:chgData name="Mukesh Phalor" userId="542372426549ec03" providerId="LiveId" clId="{79ED4D3B-5415-41E3-8FC5-85B34FB985E3}" dt="2025-06-26T14:20:56.498" v="3053" actId="6549"/>
          <ac:spMkLst>
            <pc:docMk/>
            <pc:sldMk cId="2039379473" sldId="5188"/>
            <ac:spMk id="1353" creationId="{48B10775-AC0B-1C67-C4C9-069188A78AC8}"/>
          </ac:spMkLst>
        </pc:spChg>
      </pc:sldChg>
      <pc:sldChg chg="modSp add mod">
        <pc:chgData name="Mukesh Phalor" userId="542372426549ec03" providerId="LiveId" clId="{79ED4D3B-5415-41E3-8FC5-85B34FB985E3}" dt="2025-06-26T14:32:01.780" v="3398" actId="1035"/>
        <pc:sldMkLst>
          <pc:docMk/>
          <pc:sldMk cId="3570410156" sldId="5189"/>
        </pc:sldMkLst>
        <pc:spChg chg="mod">
          <ac:chgData name="Mukesh Phalor" userId="542372426549ec03" providerId="LiveId" clId="{79ED4D3B-5415-41E3-8FC5-85B34FB985E3}" dt="2025-06-26T14:31:03.127" v="3330" actId="20577"/>
          <ac:spMkLst>
            <pc:docMk/>
            <pc:sldMk cId="3570410156" sldId="5189"/>
            <ac:spMk id="7" creationId="{5DEF7820-7A21-4FBD-DBF0-B1FB61459E51}"/>
          </ac:spMkLst>
        </pc:spChg>
        <pc:spChg chg="mod">
          <ac:chgData name="Mukesh Phalor" userId="542372426549ec03" providerId="LiveId" clId="{79ED4D3B-5415-41E3-8FC5-85B34FB985E3}" dt="2025-06-26T14:24:09.447" v="3228" actId="20577"/>
          <ac:spMkLst>
            <pc:docMk/>
            <pc:sldMk cId="3570410156" sldId="5189"/>
            <ac:spMk id="13" creationId="{77869923-DF95-3163-DCED-B6E401FE4EF2}"/>
          </ac:spMkLst>
        </pc:spChg>
        <pc:spChg chg="mod">
          <ac:chgData name="Mukesh Phalor" userId="542372426549ec03" providerId="LiveId" clId="{79ED4D3B-5415-41E3-8FC5-85B34FB985E3}" dt="2025-06-26T14:31:14.232" v="3346" actId="20577"/>
          <ac:spMkLst>
            <pc:docMk/>
            <pc:sldMk cId="3570410156" sldId="5189"/>
            <ac:spMk id="22" creationId="{AF3BA983-156E-EF70-51D4-139E8EA46ED3}"/>
          </ac:spMkLst>
        </pc:spChg>
        <pc:spChg chg="mod">
          <ac:chgData name="Mukesh Phalor" userId="542372426549ec03" providerId="LiveId" clId="{79ED4D3B-5415-41E3-8FC5-85B34FB985E3}" dt="2025-06-26T14:24:13.776" v="3230" actId="6549"/>
          <ac:spMkLst>
            <pc:docMk/>
            <pc:sldMk cId="3570410156" sldId="5189"/>
            <ac:spMk id="28" creationId="{7CF14962-83E7-073E-54A2-CEFEC2DF336D}"/>
          </ac:spMkLst>
        </pc:spChg>
        <pc:spChg chg="mod">
          <ac:chgData name="Mukesh Phalor" userId="542372426549ec03" providerId="LiveId" clId="{79ED4D3B-5415-41E3-8FC5-85B34FB985E3}" dt="2025-06-26T14:32:01.780" v="3398" actId="1035"/>
          <ac:spMkLst>
            <pc:docMk/>
            <pc:sldMk cId="3570410156" sldId="5189"/>
            <ac:spMk id="37" creationId="{A11E74B7-B2C7-B223-9B37-0ECF2D09B9BF}"/>
          </ac:spMkLst>
        </pc:spChg>
        <pc:spChg chg="mod">
          <ac:chgData name="Mukesh Phalor" userId="542372426549ec03" providerId="LiveId" clId="{79ED4D3B-5415-41E3-8FC5-85B34FB985E3}" dt="2025-06-26T14:24:17.543" v="3232" actId="6549"/>
          <ac:spMkLst>
            <pc:docMk/>
            <pc:sldMk cId="3570410156" sldId="5189"/>
            <ac:spMk id="43" creationId="{52A311BF-6366-E3FA-9243-5BA69921F7DC}"/>
          </ac:spMkLst>
        </pc:spChg>
        <pc:spChg chg="mod">
          <ac:chgData name="Mukesh Phalor" userId="542372426549ec03" providerId="LiveId" clId="{79ED4D3B-5415-41E3-8FC5-85B34FB985E3}" dt="2025-06-26T14:26:02.927" v="3265" actId="1036"/>
          <ac:spMkLst>
            <pc:docMk/>
            <pc:sldMk cId="3570410156" sldId="5189"/>
            <ac:spMk id="1317" creationId="{1D79313C-6E8F-A7E3-F8BC-49E4F808BBCF}"/>
          </ac:spMkLst>
        </pc:spChg>
        <pc:spChg chg="mod">
          <ac:chgData name="Mukesh Phalor" userId="542372426549ec03" providerId="LiveId" clId="{79ED4D3B-5415-41E3-8FC5-85B34FB985E3}" dt="2025-06-26T14:23:54.739" v="3218" actId="20577"/>
          <ac:spMkLst>
            <pc:docMk/>
            <pc:sldMk cId="3570410156" sldId="5189"/>
            <ac:spMk id="1323" creationId="{B2E16157-2591-8A5C-AE72-612E71638947}"/>
          </ac:spMkLst>
        </pc:spChg>
        <pc:spChg chg="mod">
          <ac:chgData name="Mukesh Phalor" userId="542372426549ec03" providerId="LiveId" clId="{79ED4D3B-5415-41E3-8FC5-85B34FB985E3}" dt="2025-06-26T14:30:03.953" v="3299"/>
          <ac:spMkLst>
            <pc:docMk/>
            <pc:sldMk cId="3570410156" sldId="5189"/>
            <ac:spMk id="1332" creationId="{A72EDD8A-1D22-4222-1F2E-5A4B107659C0}"/>
          </ac:spMkLst>
        </pc:spChg>
        <pc:spChg chg="mod">
          <ac:chgData name="Mukesh Phalor" userId="542372426549ec03" providerId="LiveId" clId="{79ED4D3B-5415-41E3-8FC5-85B34FB985E3}" dt="2025-06-26T14:23:59.358" v="3222" actId="20577"/>
          <ac:spMkLst>
            <pc:docMk/>
            <pc:sldMk cId="3570410156" sldId="5189"/>
            <ac:spMk id="1338" creationId="{CC0EF930-9311-3A38-B53F-C311DB1976F5}"/>
          </ac:spMkLst>
        </pc:spChg>
        <pc:spChg chg="mod">
          <ac:chgData name="Mukesh Phalor" userId="542372426549ec03" providerId="LiveId" clId="{79ED4D3B-5415-41E3-8FC5-85B34FB985E3}" dt="2025-06-26T14:30:45.675" v="3315" actId="20577"/>
          <ac:spMkLst>
            <pc:docMk/>
            <pc:sldMk cId="3570410156" sldId="5189"/>
            <ac:spMk id="1347" creationId="{956F28E9-2F3A-AB66-A28B-0CDBF6F2EA6E}"/>
          </ac:spMkLst>
        </pc:spChg>
        <pc:spChg chg="mod">
          <ac:chgData name="Mukesh Phalor" userId="542372426549ec03" providerId="LiveId" clId="{79ED4D3B-5415-41E3-8FC5-85B34FB985E3}" dt="2025-06-26T14:24:04.329" v="3226" actId="20577"/>
          <ac:spMkLst>
            <pc:docMk/>
            <pc:sldMk cId="3570410156" sldId="5189"/>
            <ac:spMk id="1353" creationId="{6B6DB3D5-FC4A-1B74-E599-98FD4B6FFE23}"/>
          </ac:spMkLst>
        </pc:spChg>
      </pc:sldChg>
      <pc:sldChg chg="add del">
        <pc:chgData name="Mukesh Phalor" userId="542372426549ec03" providerId="LiveId" clId="{79ED4D3B-5415-41E3-8FC5-85B34FB985E3}" dt="2025-06-26T13:51:58.697" v="2798"/>
        <pc:sldMkLst>
          <pc:docMk/>
          <pc:sldMk cId="3898980597" sldId="5189"/>
        </pc:sldMkLst>
      </pc:sldChg>
      <pc:sldChg chg="modSp add mod">
        <pc:chgData name="Mukesh Phalor" userId="542372426549ec03" providerId="LiveId" clId="{79ED4D3B-5415-41E3-8FC5-85B34FB985E3}" dt="2025-06-27T05:21:55.084" v="4162" actId="1038"/>
        <pc:sldMkLst>
          <pc:docMk/>
          <pc:sldMk cId="2354707230" sldId="5190"/>
        </pc:sldMkLst>
        <pc:spChg chg="mod">
          <ac:chgData name="Mukesh Phalor" userId="542372426549ec03" providerId="LiveId" clId="{79ED4D3B-5415-41E3-8FC5-85B34FB985E3}" dt="2025-06-27T05:18:11.886" v="4109" actId="14100"/>
          <ac:spMkLst>
            <pc:docMk/>
            <pc:sldMk cId="2354707230" sldId="5190"/>
            <ac:spMk id="7" creationId="{92E623A3-CFBB-D3EE-CE84-073BE0FD9706}"/>
          </ac:spMkLst>
        </pc:spChg>
        <pc:spChg chg="mod">
          <ac:chgData name="Mukesh Phalor" userId="542372426549ec03" providerId="LiveId" clId="{79ED4D3B-5415-41E3-8FC5-85B34FB985E3}" dt="2025-06-27T05:21:04.917" v="4130" actId="20577"/>
          <ac:spMkLst>
            <pc:docMk/>
            <pc:sldMk cId="2354707230" sldId="5190"/>
            <ac:spMk id="8" creationId="{C7078D7D-AB2C-7047-0CB0-1ACAB6FF60DC}"/>
          </ac:spMkLst>
        </pc:spChg>
        <pc:spChg chg="mod">
          <ac:chgData name="Mukesh Phalor" userId="542372426549ec03" providerId="LiveId" clId="{79ED4D3B-5415-41E3-8FC5-85B34FB985E3}" dt="2025-06-27T05:21:55.084" v="4162" actId="1038"/>
          <ac:spMkLst>
            <pc:docMk/>
            <pc:sldMk cId="2354707230" sldId="5190"/>
            <ac:spMk id="9" creationId="{CC2DB038-6514-E2D9-C82D-66B128083313}"/>
          </ac:spMkLst>
        </pc:spChg>
        <pc:spChg chg="mod">
          <ac:chgData name="Mukesh Phalor" userId="542372426549ec03" providerId="LiveId" clId="{79ED4D3B-5415-41E3-8FC5-85B34FB985E3}" dt="2025-06-27T05:16:50.492" v="4017" actId="14100"/>
          <ac:spMkLst>
            <pc:docMk/>
            <pc:sldMk cId="2354707230" sldId="5190"/>
            <ac:spMk id="10" creationId="{DC4208A5-77A2-EF34-6B2D-67D9693B0837}"/>
          </ac:spMkLst>
        </pc:spChg>
        <pc:spChg chg="mod">
          <ac:chgData name="Mukesh Phalor" userId="542372426549ec03" providerId="LiveId" clId="{79ED4D3B-5415-41E3-8FC5-85B34FB985E3}" dt="2025-06-27T05:17:07.600" v="4044" actId="1036"/>
          <ac:spMkLst>
            <pc:docMk/>
            <pc:sldMk cId="2354707230" sldId="5190"/>
            <ac:spMk id="11" creationId="{64407D40-D80D-617D-65A7-0A61E5A4E8E4}"/>
          </ac:spMkLst>
        </pc:spChg>
        <pc:spChg chg="mod">
          <ac:chgData name="Mukesh Phalor" userId="542372426549ec03" providerId="LiveId" clId="{79ED4D3B-5415-41E3-8FC5-85B34FB985E3}" dt="2025-06-27T05:17:39.596" v="4080" actId="1038"/>
          <ac:spMkLst>
            <pc:docMk/>
            <pc:sldMk cId="2354707230" sldId="5190"/>
            <ac:spMk id="12" creationId="{B8F42291-6954-BC39-9007-93AD86B83984}"/>
          </ac:spMkLst>
        </pc:spChg>
        <pc:spChg chg="mod">
          <ac:chgData name="Mukesh Phalor" userId="542372426549ec03" providerId="LiveId" clId="{79ED4D3B-5415-41E3-8FC5-85B34FB985E3}" dt="2025-06-27T05:15:31.386" v="3958" actId="6549"/>
          <ac:spMkLst>
            <pc:docMk/>
            <pc:sldMk cId="2354707230" sldId="5190"/>
            <ac:spMk id="1419" creationId="{09FB6AFA-E95C-7CC9-8FBD-9099F562845E}"/>
          </ac:spMkLst>
        </pc:spChg>
        <pc:spChg chg="mod">
          <ac:chgData name="Mukesh Phalor" userId="542372426549ec03" providerId="LiveId" clId="{79ED4D3B-5415-41E3-8FC5-85B34FB985E3}" dt="2025-06-27T05:15:50.592" v="3966" actId="6549"/>
          <ac:spMkLst>
            <pc:docMk/>
            <pc:sldMk cId="2354707230" sldId="5190"/>
            <ac:spMk id="1420" creationId="{77098575-B14B-8509-98F9-EBABB4B18B09}"/>
          </ac:spMkLst>
        </pc:spChg>
        <pc:spChg chg="mod">
          <ac:chgData name="Mukesh Phalor" userId="542372426549ec03" providerId="LiveId" clId="{79ED4D3B-5415-41E3-8FC5-85B34FB985E3}" dt="2025-06-27T05:15:54.764" v="3968" actId="6549"/>
          <ac:spMkLst>
            <pc:docMk/>
            <pc:sldMk cId="2354707230" sldId="5190"/>
            <ac:spMk id="1421" creationId="{09826C49-597D-8304-F23F-5844FDA06395}"/>
          </ac:spMkLst>
        </pc:spChg>
        <pc:spChg chg="mod">
          <ac:chgData name="Mukesh Phalor" userId="542372426549ec03" providerId="LiveId" clId="{79ED4D3B-5415-41E3-8FC5-85B34FB985E3}" dt="2025-06-27T05:15:45.797" v="3964" actId="20577"/>
          <ac:spMkLst>
            <pc:docMk/>
            <pc:sldMk cId="2354707230" sldId="5190"/>
            <ac:spMk id="1422" creationId="{7855974E-41CC-5809-CD06-80CF4BC0F32D}"/>
          </ac:spMkLst>
        </pc:spChg>
        <pc:spChg chg="mod">
          <ac:chgData name="Mukesh Phalor" userId="542372426549ec03" providerId="LiveId" clId="{79ED4D3B-5415-41E3-8FC5-85B34FB985E3}" dt="2025-06-27T05:16:10.399" v="3979" actId="6549"/>
          <ac:spMkLst>
            <pc:docMk/>
            <pc:sldMk cId="2354707230" sldId="5190"/>
            <ac:spMk id="1423" creationId="{4009B23D-2860-9B38-7135-58343A15C8B6}"/>
          </ac:spMkLst>
        </pc:spChg>
        <pc:spChg chg="mod">
          <ac:chgData name="Mukesh Phalor" userId="542372426549ec03" providerId="LiveId" clId="{79ED4D3B-5415-41E3-8FC5-85B34FB985E3}" dt="2025-06-27T05:16:17.188" v="3983" actId="6549"/>
          <ac:spMkLst>
            <pc:docMk/>
            <pc:sldMk cId="2354707230" sldId="5190"/>
            <ac:spMk id="1424" creationId="{2AE3C3A5-4F02-EBA7-7697-D65AF7E6ECC8}"/>
          </ac:spMkLst>
        </pc:spChg>
      </pc:sldChg>
      <pc:sldChg chg="add del">
        <pc:chgData name="Mukesh Phalor" userId="542372426549ec03" providerId="LiveId" clId="{79ED4D3B-5415-41E3-8FC5-85B34FB985E3}" dt="2025-06-26T13:51:58.697" v="2798"/>
        <pc:sldMkLst>
          <pc:docMk/>
          <pc:sldMk cId="2508562820" sldId="5190"/>
        </pc:sldMkLst>
      </pc:sldChg>
      <pc:sldChg chg="modSp add mod">
        <pc:chgData name="Mukesh Phalor" userId="542372426549ec03" providerId="LiveId" clId="{79ED4D3B-5415-41E3-8FC5-85B34FB985E3}" dt="2025-06-27T05:36:04.081" v="4577" actId="1035"/>
        <pc:sldMkLst>
          <pc:docMk/>
          <pc:sldMk cId="2363125007" sldId="5191"/>
        </pc:sldMkLst>
        <pc:spChg chg="mod">
          <ac:chgData name="Mukesh Phalor" userId="542372426549ec03" providerId="LiveId" clId="{79ED4D3B-5415-41E3-8FC5-85B34FB985E3}" dt="2025-06-27T05:33:33.356" v="4502" actId="1037"/>
          <ac:spMkLst>
            <pc:docMk/>
            <pc:sldMk cId="2363125007" sldId="5191"/>
            <ac:spMk id="11" creationId="{01E6DF8D-E868-C3CC-45A8-2F61B75EB33F}"/>
          </ac:spMkLst>
        </pc:spChg>
        <pc:spChg chg="mod">
          <ac:chgData name="Mukesh Phalor" userId="542372426549ec03" providerId="LiveId" clId="{79ED4D3B-5415-41E3-8FC5-85B34FB985E3}" dt="2025-06-27T05:33:51.555" v="4524" actId="20577"/>
          <ac:spMkLst>
            <pc:docMk/>
            <pc:sldMk cId="2363125007" sldId="5191"/>
            <ac:spMk id="15" creationId="{66BC9A59-E12C-EC15-401E-79DA2BCE0F88}"/>
          </ac:spMkLst>
        </pc:spChg>
        <pc:spChg chg="mod">
          <ac:chgData name="Mukesh Phalor" userId="542372426549ec03" providerId="LiveId" clId="{79ED4D3B-5415-41E3-8FC5-85B34FB985E3}" dt="2025-06-27T05:36:04.081" v="4577" actId="1035"/>
          <ac:spMkLst>
            <pc:docMk/>
            <pc:sldMk cId="2363125007" sldId="5191"/>
            <ac:spMk id="19" creationId="{7A375FA1-6785-FF2D-39AF-5DBB04A30F10}"/>
          </ac:spMkLst>
        </pc:spChg>
      </pc:sldChg>
      <pc:sldChg chg="add del">
        <pc:chgData name="Mukesh Phalor" userId="542372426549ec03" providerId="LiveId" clId="{79ED4D3B-5415-41E3-8FC5-85B34FB985E3}" dt="2025-06-26T13:51:58.697" v="2798"/>
        <pc:sldMkLst>
          <pc:docMk/>
          <pc:sldMk cId="2524924499" sldId="5191"/>
        </pc:sldMkLst>
      </pc:sldChg>
      <pc:sldChg chg="add del">
        <pc:chgData name="Mukesh Phalor" userId="542372426549ec03" providerId="LiveId" clId="{79ED4D3B-5415-41E3-8FC5-85B34FB985E3}" dt="2025-06-26T13:51:58.697" v="2798"/>
        <pc:sldMkLst>
          <pc:docMk/>
          <pc:sldMk cId="3066421930" sldId="5192"/>
        </pc:sldMkLst>
      </pc:sldChg>
      <pc:sldChg chg="modSp add mod">
        <pc:chgData name="Mukesh Phalor" userId="542372426549ec03" providerId="LiveId" clId="{79ED4D3B-5415-41E3-8FC5-85B34FB985E3}" dt="2025-06-27T05:39:27.765" v="4719" actId="20577"/>
        <pc:sldMkLst>
          <pc:docMk/>
          <pc:sldMk cId="3567837229" sldId="5192"/>
        </pc:sldMkLst>
        <pc:spChg chg="mod">
          <ac:chgData name="Mukesh Phalor" userId="542372426549ec03" providerId="LiveId" clId="{79ED4D3B-5415-41E3-8FC5-85B34FB985E3}" dt="2025-06-27T05:36:53.132" v="4620" actId="1036"/>
          <ac:spMkLst>
            <pc:docMk/>
            <pc:sldMk cId="3567837229" sldId="5192"/>
            <ac:spMk id="11" creationId="{ADC7D445-052F-719F-BE9F-31A465F919AC}"/>
          </ac:spMkLst>
        </pc:spChg>
        <pc:spChg chg="mod">
          <ac:chgData name="Mukesh Phalor" userId="542372426549ec03" providerId="LiveId" clId="{79ED4D3B-5415-41E3-8FC5-85B34FB985E3}" dt="2025-06-27T05:39:27.765" v="4719" actId="20577"/>
          <ac:spMkLst>
            <pc:docMk/>
            <pc:sldMk cId="3567837229" sldId="5192"/>
            <ac:spMk id="15" creationId="{02979675-3F93-4EC1-9310-399A872A0744}"/>
          </ac:spMkLst>
        </pc:spChg>
        <pc:spChg chg="mod">
          <ac:chgData name="Mukesh Phalor" userId="542372426549ec03" providerId="LiveId" clId="{79ED4D3B-5415-41E3-8FC5-85B34FB985E3}" dt="2025-06-27T05:38:56.788" v="4707" actId="1037"/>
          <ac:spMkLst>
            <pc:docMk/>
            <pc:sldMk cId="3567837229" sldId="5192"/>
            <ac:spMk id="19" creationId="{8608C669-6BA0-8BC0-6767-7E180107F62F}"/>
          </ac:spMkLst>
        </pc:spChg>
      </pc:sldChg>
      <pc:sldChg chg="add del">
        <pc:chgData name="Mukesh Phalor" userId="542372426549ec03" providerId="LiveId" clId="{79ED4D3B-5415-41E3-8FC5-85B34FB985E3}" dt="2025-06-26T13:51:58.697" v="2798"/>
        <pc:sldMkLst>
          <pc:docMk/>
          <pc:sldMk cId="775502409" sldId="5193"/>
        </pc:sldMkLst>
      </pc:sldChg>
      <pc:sldChg chg="modSp add mod">
        <pc:chgData name="Mukesh Phalor" userId="542372426549ec03" providerId="LiveId" clId="{79ED4D3B-5415-41E3-8FC5-85B34FB985E3}" dt="2025-06-27T05:41:40.321" v="4834" actId="1038"/>
        <pc:sldMkLst>
          <pc:docMk/>
          <pc:sldMk cId="948928272" sldId="5193"/>
        </pc:sldMkLst>
        <pc:spChg chg="mod">
          <ac:chgData name="Mukesh Phalor" userId="542372426549ec03" providerId="LiveId" clId="{79ED4D3B-5415-41E3-8FC5-85B34FB985E3}" dt="2025-06-27T05:40:25.979" v="4774" actId="1037"/>
          <ac:spMkLst>
            <pc:docMk/>
            <pc:sldMk cId="948928272" sldId="5193"/>
            <ac:spMk id="11" creationId="{2546ECF0-44A9-351A-3384-9B0B8D157EC3}"/>
          </ac:spMkLst>
        </pc:spChg>
        <pc:spChg chg="mod">
          <ac:chgData name="Mukesh Phalor" userId="542372426549ec03" providerId="LiveId" clId="{79ED4D3B-5415-41E3-8FC5-85B34FB985E3}" dt="2025-06-27T05:41:32.374" v="4832" actId="1038"/>
          <ac:spMkLst>
            <pc:docMk/>
            <pc:sldMk cId="948928272" sldId="5193"/>
            <ac:spMk id="15" creationId="{3E9C9C30-9EFB-59EF-7582-25D5149FBF59}"/>
          </ac:spMkLst>
        </pc:spChg>
        <pc:spChg chg="mod">
          <ac:chgData name="Mukesh Phalor" userId="542372426549ec03" providerId="LiveId" clId="{79ED4D3B-5415-41E3-8FC5-85B34FB985E3}" dt="2025-06-27T05:41:40.321" v="4834" actId="1038"/>
          <ac:spMkLst>
            <pc:docMk/>
            <pc:sldMk cId="948928272" sldId="5193"/>
            <ac:spMk id="19" creationId="{EE0E1D66-59D5-32D5-E20E-092FAA352A3B}"/>
          </ac:spMkLst>
        </pc:spChg>
      </pc:sldChg>
      <pc:sldChg chg="add del">
        <pc:chgData name="Mukesh Phalor" userId="542372426549ec03" providerId="LiveId" clId="{79ED4D3B-5415-41E3-8FC5-85B34FB985E3}" dt="2025-06-26T13:51:58.697" v="2798"/>
        <pc:sldMkLst>
          <pc:docMk/>
          <pc:sldMk cId="553011673" sldId="5194"/>
        </pc:sldMkLst>
      </pc:sldChg>
      <pc:sldChg chg="modSp add mod">
        <pc:chgData name="Mukesh Phalor" userId="542372426549ec03" providerId="LiveId" clId="{79ED4D3B-5415-41E3-8FC5-85B34FB985E3}" dt="2025-06-27T06:04:21.220" v="5165" actId="20577"/>
        <pc:sldMkLst>
          <pc:docMk/>
          <pc:sldMk cId="4257478678" sldId="5194"/>
        </pc:sldMkLst>
        <pc:spChg chg="mod">
          <ac:chgData name="Mukesh Phalor" userId="542372426549ec03" providerId="LiveId" clId="{79ED4D3B-5415-41E3-8FC5-85B34FB985E3}" dt="2025-06-27T05:59:41.218" v="5040" actId="20577"/>
          <ac:spMkLst>
            <pc:docMk/>
            <pc:sldMk cId="4257478678" sldId="5194"/>
            <ac:spMk id="18" creationId="{DDDE5F7D-895A-315B-234D-9E8DA1DB9AC4}"/>
          </ac:spMkLst>
        </pc:spChg>
        <pc:spChg chg="mod">
          <ac:chgData name="Mukesh Phalor" userId="542372426549ec03" providerId="LiveId" clId="{79ED4D3B-5415-41E3-8FC5-85B34FB985E3}" dt="2025-06-27T06:00:23.236" v="5072" actId="14100"/>
          <ac:spMkLst>
            <pc:docMk/>
            <pc:sldMk cId="4257478678" sldId="5194"/>
            <ac:spMk id="21" creationId="{19CFC230-B5F6-AA78-256D-ADEDDD57B869}"/>
          </ac:spMkLst>
        </pc:spChg>
        <pc:spChg chg="mod">
          <ac:chgData name="Mukesh Phalor" userId="542372426549ec03" providerId="LiveId" clId="{79ED4D3B-5415-41E3-8FC5-85B34FB985E3}" dt="2025-06-27T06:00:58.960" v="5106" actId="6549"/>
          <ac:spMkLst>
            <pc:docMk/>
            <pc:sldMk cId="4257478678" sldId="5194"/>
            <ac:spMk id="24" creationId="{0116DFA3-6FFC-6715-C83F-4C14AB0C36E4}"/>
          </ac:spMkLst>
        </pc:spChg>
        <pc:spChg chg="mod">
          <ac:chgData name="Mukesh Phalor" userId="542372426549ec03" providerId="LiveId" clId="{79ED4D3B-5415-41E3-8FC5-85B34FB985E3}" dt="2025-06-27T06:04:21.220" v="5165" actId="20577"/>
          <ac:spMkLst>
            <pc:docMk/>
            <pc:sldMk cId="4257478678" sldId="5194"/>
            <ac:spMk id="27" creationId="{A6898CF1-383B-2ADA-282E-E15FE88B103E}"/>
          </ac:spMkLst>
        </pc:spChg>
        <pc:spChg chg="mod">
          <ac:chgData name="Mukesh Phalor" userId="542372426549ec03" providerId="LiveId" clId="{79ED4D3B-5415-41E3-8FC5-85B34FB985E3}" dt="2025-06-27T06:01:52.990" v="5148" actId="20577"/>
          <ac:spMkLst>
            <pc:docMk/>
            <pc:sldMk cId="4257478678" sldId="5194"/>
            <ac:spMk id="30" creationId="{5DC4FA3C-DA57-E053-28B2-A13A46502C08}"/>
          </ac:spMkLst>
        </pc:spChg>
        <pc:spChg chg="mod">
          <ac:chgData name="Mukesh Phalor" userId="542372426549ec03" providerId="LiveId" clId="{79ED4D3B-5415-41E3-8FC5-85B34FB985E3}" dt="2025-06-27T06:01:31.027" v="5137" actId="14100"/>
          <ac:spMkLst>
            <pc:docMk/>
            <pc:sldMk cId="4257478678" sldId="5194"/>
            <ac:spMk id="33" creationId="{96B5C9E7-B4E1-11D7-CE62-94F47A1D068C}"/>
          </ac:spMkLst>
        </pc:spChg>
      </pc:sldChg>
      <pc:sldChg chg="modSp add mod ord">
        <pc:chgData name="Mukesh Phalor" userId="542372426549ec03" providerId="LiveId" clId="{79ED4D3B-5415-41E3-8FC5-85B34FB985E3}" dt="2025-06-27T08:04:40.721" v="7076"/>
        <pc:sldMkLst>
          <pc:docMk/>
          <pc:sldMk cId="1693383870" sldId="5195"/>
        </pc:sldMkLst>
        <pc:spChg chg="mod">
          <ac:chgData name="Mukesh Phalor" userId="542372426549ec03" providerId="LiveId" clId="{79ED4D3B-5415-41E3-8FC5-85B34FB985E3}" dt="2025-06-27T06:30:43.444" v="5638" actId="20577"/>
          <ac:spMkLst>
            <pc:docMk/>
            <pc:sldMk cId="1693383870" sldId="5195"/>
            <ac:spMk id="1353" creationId="{CEA005FD-8323-03D8-E7C1-B03DD750709A}"/>
          </ac:spMkLst>
        </pc:spChg>
        <pc:spChg chg="mod">
          <ac:chgData name="Mukesh Phalor" userId="542372426549ec03" providerId="LiveId" clId="{79ED4D3B-5415-41E3-8FC5-85B34FB985E3}" dt="2025-06-27T06:30:55.980" v="5642" actId="20577"/>
          <ac:spMkLst>
            <pc:docMk/>
            <pc:sldMk cId="1693383870" sldId="5195"/>
            <ac:spMk id="1368" creationId="{64565BF3-A089-55E6-6B08-EFB1196937E7}"/>
          </ac:spMkLst>
        </pc:spChg>
        <pc:spChg chg="mod">
          <ac:chgData name="Mukesh Phalor" userId="542372426549ec03" providerId="LiveId" clId="{79ED4D3B-5415-41E3-8FC5-85B34FB985E3}" dt="2025-06-27T06:38:32.027" v="5836" actId="122"/>
          <ac:spMkLst>
            <pc:docMk/>
            <pc:sldMk cId="1693383870" sldId="5195"/>
            <ac:spMk id="1371" creationId="{0E1FC05C-477E-238F-1F68-0A533C559A9E}"/>
          </ac:spMkLst>
        </pc:spChg>
        <pc:spChg chg="mod">
          <ac:chgData name="Mukesh Phalor" userId="542372426549ec03" providerId="LiveId" clId="{79ED4D3B-5415-41E3-8FC5-85B34FB985E3}" dt="2025-06-27T06:38:11.176" v="5806" actId="1036"/>
          <ac:spMkLst>
            <pc:docMk/>
            <pc:sldMk cId="1693383870" sldId="5195"/>
            <ac:spMk id="1374" creationId="{38AFB8DC-3B05-BEFF-A2F8-32A8CD7774A7}"/>
          </ac:spMkLst>
        </pc:spChg>
        <pc:spChg chg="mod">
          <ac:chgData name="Mukesh Phalor" userId="542372426549ec03" providerId="LiveId" clId="{79ED4D3B-5415-41E3-8FC5-85B34FB985E3}" dt="2025-06-27T06:36:51.908" v="5722" actId="6549"/>
          <ac:spMkLst>
            <pc:docMk/>
            <pc:sldMk cId="1693383870" sldId="5195"/>
            <ac:spMk id="1377" creationId="{DB51EF79-9700-3FF8-534C-C0053EEEE47E}"/>
          </ac:spMkLst>
        </pc:spChg>
        <pc:spChg chg="mod">
          <ac:chgData name="Mukesh Phalor" userId="542372426549ec03" providerId="LiveId" clId="{79ED4D3B-5415-41E3-8FC5-85B34FB985E3}" dt="2025-06-27T06:38:16.261" v="5814" actId="1035"/>
          <ac:spMkLst>
            <pc:docMk/>
            <pc:sldMk cId="1693383870" sldId="5195"/>
            <ac:spMk id="1380" creationId="{1229786C-CEA3-8BDF-E07D-C1B15F7CB438}"/>
          </ac:spMkLst>
        </pc:spChg>
      </pc:sldChg>
      <pc:sldChg chg="add del">
        <pc:chgData name="Mukesh Phalor" userId="542372426549ec03" providerId="LiveId" clId="{79ED4D3B-5415-41E3-8FC5-85B34FB985E3}" dt="2025-06-26T13:51:58.697" v="2798"/>
        <pc:sldMkLst>
          <pc:docMk/>
          <pc:sldMk cId="2147679386" sldId="5195"/>
        </pc:sldMkLst>
      </pc:sldChg>
      <pc:sldChg chg="modSp add mod">
        <pc:chgData name="Mukesh Phalor" userId="542372426549ec03" providerId="LiveId" clId="{79ED4D3B-5415-41E3-8FC5-85B34FB985E3}" dt="2025-06-27T06:41:31.418" v="5959" actId="1037"/>
        <pc:sldMkLst>
          <pc:docMk/>
          <pc:sldMk cId="1342496734" sldId="5196"/>
        </pc:sldMkLst>
        <pc:spChg chg="mod">
          <ac:chgData name="Mukesh Phalor" userId="542372426549ec03" providerId="LiveId" clId="{79ED4D3B-5415-41E3-8FC5-85B34FB985E3}" dt="2025-06-27T06:39:53.941" v="5859" actId="1036"/>
          <ac:spMkLst>
            <pc:docMk/>
            <pc:sldMk cId="1342496734" sldId="5196"/>
            <ac:spMk id="11" creationId="{C24CED07-141F-D850-993D-A9A78DEE920A}"/>
          </ac:spMkLst>
        </pc:spChg>
        <pc:spChg chg="mod">
          <ac:chgData name="Mukesh Phalor" userId="542372426549ec03" providerId="LiveId" clId="{79ED4D3B-5415-41E3-8FC5-85B34FB985E3}" dt="2025-06-27T06:40:53.671" v="5914" actId="1036"/>
          <ac:spMkLst>
            <pc:docMk/>
            <pc:sldMk cId="1342496734" sldId="5196"/>
            <ac:spMk id="15" creationId="{D29EF218-8684-D4E2-D2A3-280E1956D21E}"/>
          </ac:spMkLst>
        </pc:spChg>
        <pc:spChg chg="mod">
          <ac:chgData name="Mukesh Phalor" userId="542372426549ec03" providerId="LiveId" clId="{79ED4D3B-5415-41E3-8FC5-85B34FB985E3}" dt="2025-06-27T06:41:31.418" v="5959" actId="1037"/>
          <ac:spMkLst>
            <pc:docMk/>
            <pc:sldMk cId="1342496734" sldId="5196"/>
            <ac:spMk id="19" creationId="{9E9B4079-BCFB-A1B3-8491-C13225E84BAC}"/>
          </ac:spMkLst>
        </pc:spChg>
      </pc:sldChg>
      <pc:sldChg chg="modSp add del">
        <pc:chgData name="Mukesh Phalor" userId="542372426549ec03" providerId="LiveId" clId="{79ED4D3B-5415-41E3-8FC5-85B34FB985E3}" dt="2025-06-27T07:11:09.450" v="6783" actId="2696"/>
        <pc:sldMkLst>
          <pc:docMk/>
          <pc:sldMk cId="3182058792" sldId="5197"/>
        </pc:sldMkLst>
        <pc:graphicFrameChg chg="mod">
          <ac:chgData name="Mukesh Phalor" userId="542372426549ec03" providerId="LiveId" clId="{79ED4D3B-5415-41E3-8FC5-85B34FB985E3}" dt="2025-06-27T07:10:57.866" v="6781"/>
          <ac:graphicFrameMkLst>
            <pc:docMk/>
            <pc:sldMk cId="3182058792" sldId="5197"/>
            <ac:graphicFrameMk id="7" creationId="{D00EFE8D-1F9A-4C23-BFCF-3FFAC1C0F63B}"/>
          </ac:graphicFrameMkLst>
        </pc:graphicFrameChg>
      </pc:sldChg>
      <pc:sldChg chg="modSp add mod">
        <pc:chgData name="Mukesh Phalor" userId="542372426549ec03" providerId="LiveId" clId="{79ED4D3B-5415-41E3-8FC5-85B34FB985E3}" dt="2025-06-27T07:10:25.975" v="6777" actId="255"/>
        <pc:sldMkLst>
          <pc:docMk/>
          <pc:sldMk cId="2567391746" sldId="5198"/>
        </pc:sldMkLst>
        <pc:graphicFrameChg chg="mod modGraphic">
          <ac:chgData name="Mukesh Phalor" userId="542372426549ec03" providerId="LiveId" clId="{79ED4D3B-5415-41E3-8FC5-85B34FB985E3}" dt="2025-06-27T07:10:25.975" v="6777" actId="255"/>
          <ac:graphicFrameMkLst>
            <pc:docMk/>
            <pc:sldMk cId="2567391746" sldId="5198"/>
            <ac:graphicFrameMk id="7" creationId="{1A732564-54DF-21A5-B1A3-616C67CF8326}"/>
          </ac:graphicFrameMkLst>
        </pc:graphicFrameChg>
      </pc:sldChg>
      <pc:sldChg chg="modSp add mod">
        <pc:chgData name="Mukesh Phalor" userId="542372426549ec03" providerId="LiveId" clId="{79ED4D3B-5415-41E3-8FC5-85B34FB985E3}" dt="2025-06-27T07:21:02.024" v="6836" actId="207"/>
        <pc:sldMkLst>
          <pc:docMk/>
          <pc:sldMk cId="1683227588" sldId="5199"/>
        </pc:sldMkLst>
        <pc:graphicFrameChg chg="mod modGraphic">
          <ac:chgData name="Mukesh Phalor" userId="542372426549ec03" providerId="LiveId" clId="{79ED4D3B-5415-41E3-8FC5-85B34FB985E3}" dt="2025-06-27T07:21:02.024" v="6836" actId="207"/>
          <ac:graphicFrameMkLst>
            <pc:docMk/>
            <pc:sldMk cId="1683227588" sldId="5199"/>
            <ac:graphicFrameMk id="7" creationId="{5170D04E-CCDA-D772-26FA-C878EFA269AD}"/>
          </ac:graphicFrameMkLst>
        </pc:graphicFrameChg>
      </pc:sldChg>
      <pc:sldChg chg="modSp add mod">
        <pc:chgData name="Mukesh Phalor" userId="542372426549ec03" providerId="LiveId" clId="{79ED4D3B-5415-41E3-8FC5-85B34FB985E3}" dt="2025-06-27T07:21:09.446" v="6838" actId="207"/>
        <pc:sldMkLst>
          <pc:docMk/>
          <pc:sldMk cId="987566021" sldId="5200"/>
        </pc:sldMkLst>
        <pc:graphicFrameChg chg="mod modGraphic">
          <ac:chgData name="Mukesh Phalor" userId="542372426549ec03" providerId="LiveId" clId="{79ED4D3B-5415-41E3-8FC5-85B34FB985E3}" dt="2025-06-27T07:21:09.446" v="6838" actId="207"/>
          <ac:graphicFrameMkLst>
            <pc:docMk/>
            <pc:sldMk cId="987566021" sldId="5200"/>
            <ac:graphicFrameMk id="7" creationId="{E7A07DB6-4301-CA44-44C0-58A3E79A1657}"/>
          </ac:graphicFrameMkLst>
        </pc:graphicFrameChg>
      </pc:sldChg>
      <pc:sldChg chg="modSp add mod">
        <pc:chgData name="Mukesh Phalor" userId="542372426549ec03" providerId="LiveId" clId="{79ED4D3B-5415-41E3-8FC5-85B34FB985E3}" dt="2025-06-27T07:34:58.549" v="6913" actId="207"/>
        <pc:sldMkLst>
          <pc:docMk/>
          <pc:sldMk cId="1815618261" sldId="5201"/>
        </pc:sldMkLst>
        <pc:spChg chg="mod">
          <ac:chgData name="Mukesh Phalor" userId="542372426549ec03" providerId="LiveId" clId="{79ED4D3B-5415-41E3-8FC5-85B34FB985E3}" dt="2025-06-27T07:34:58.549" v="6913" actId="207"/>
          <ac:spMkLst>
            <pc:docMk/>
            <pc:sldMk cId="1815618261" sldId="5201"/>
            <ac:spMk id="7" creationId="{5518F8D7-8C2F-FEC5-58B0-8F9FDB70CE65}"/>
          </ac:spMkLst>
        </pc:spChg>
        <pc:spChg chg="mod">
          <ac:chgData name="Mukesh Phalor" userId="542372426549ec03" providerId="LiveId" clId="{79ED4D3B-5415-41E3-8FC5-85B34FB985E3}" dt="2025-06-27T07:34:52.224" v="6912" actId="207"/>
          <ac:spMkLst>
            <pc:docMk/>
            <pc:sldMk cId="1815618261" sldId="5201"/>
            <ac:spMk id="8" creationId="{8B2C871E-39D0-F794-D6FD-4BEEE665B44E}"/>
          </ac:spMkLst>
        </pc:spChg>
        <pc:spChg chg="mod">
          <ac:chgData name="Mukesh Phalor" userId="542372426549ec03" providerId="LiveId" clId="{79ED4D3B-5415-41E3-8FC5-85B34FB985E3}" dt="2025-06-27T07:34:48.066" v="6911" actId="13926"/>
          <ac:spMkLst>
            <pc:docMk/>
            <pc:sldMk cId="1815618261" sldId="5201"/>
            <ac:spMk id="9" creationId="{83B34F82-9BCD-A0D1-D9B3-B62F5BD1EA35}"/>
          </ac:spMkLst>
        </pc:spChg>
        <pc:spChg chg="mod">
          <ac:chgData name="Mukesh Phalor" userId="542372426549ec03" providerId="LiveId" clId="{79ED4D3B-5415-41E3-8FC5-85B34FB985E3}" dt="2025-06-27T07:34:35.782" v="6908" actId="207"/>
          <ac:spMkLst>
            <pc:docMk/>
            <pc:sldMk cId="1815618261" sldId="5201"/>
            <ac:spMk id="10" creationId="{B89ABBF9-4CA9-AA11-2453-33332C05ECFB}"/>
          </ac:spMkLst>
        </pc:spChg>
        <pc:spChg chg="mod">
          <ac:chgData name="Mukesh Phalor" userId="542372426549ec03" providerId="LiveId" clId="{79ED4D3B-5415-41E3-8FC5-85B34FB985E3}" dt="2025-06-27T07:34:29.435" v="6907" actId="207"/>
          <ac:spMkLst>
            <pc:docMk/>
            <pc:sldMk cId="1815618261" sldId="5201"/>
            <ac:spMk id="11" creationId="{FC4B6431-80C5-0DDF-E5B8-AF1D71C3DE9C}"/>
          </ac:spMkLst>
        </pc:spChg>
      </pc:sldChg>
      <pc:sldChg chg="addSp modSp new mod ord">
        <pc:chgData name="Mukesh Phalor" userId="542372426549ec03" providerId="LiveId" clId="{79ED4D3B-5415-41E3-8FC5-85B34FB985E3}" dt="2025-06-27T08:14:39.738" v="7181" actId="113"/>
        <pc:sldMkLst>
          <pc:docMk/>
          <pc:sldMk cId="366021232" sldId="5202"/>
        </pc:sldMkLst>
        <pc:spChg chg="add mod">
          <ac:chgData name="Mukesh Phalor" userId="542372426549ec03" providerId="LiveId" clId="{79ED4D3B-5415-41E3-8FC5-85B34FB985E3}" dt="2025-06-27T08:14:39.738" v="7181" actId="113"/>
          <ac:spMkLst>
            <pc:docMk/>
            <pc:sldMk cId="366021232" sldId="5202"/>
            <ac:spMk id="2" creationId="{617674C3-E08E-A25F-02D5-836B65A2532E}"/>
          </ac:spMkLst>
        </pc:spChg>
      </pc:sldChg>
      <pc:sldChg chg="modSp add del mod modClrScheme chgLayout">
        <pc:chgData name="Mukesh Phalor" userId="542372426549ec03" providerId="LiveId" clId="{79ED4D3B-5415-41E3-8FC5-85B34FB985E3}" dt="2025-06-27T07:57:21.443" v="7016"/>
        <pc:sldMkLst>
          <pc:docMk/>
          <pc:sldMk cId="1671906484" sldId="5202"/>
        </pc:sldMkLst>
        <pc:spChg chg="mod ord">
          <ac:chgData name="Mukesh Phalor" userId="542372426549ec03" providerId="LiveId" clId="{79ED4D3B-5415-41E3-8FC5-85B34FB985E3}" dt="2025-06-27T07:57:20.831" v="7015" actId="700"/>
          <ac:spMkLst>
            <pc:docMk/>
            <pc:sldMk cId="1671906484" sldId="5202"/>
            <ac:spMk id="2" creationId="{EFB02FA9-B483-6F76-B860-83345509A01E}"/>
          </ac:spMkLst>
        </pc:spChg>
        <pc:graphicFrameChg chg="mod ord">
          <ac:chgData name="Mukesh Phalor" userId="542372426549ec03" providerId="LiveId" clId="{79ED4D3B-5415-41E3-8FC5-85B34FB985E3}" dt="2025-06-27T07:57:20.831" v="7015" actId="700"/>
          <ac:graphicFrameMkLst>
            <pc:docMk/>
            <pc:sldMk cId="1671906484" sldId="5202"/>
            <ac:graphicFrameMk id="5" creationId="{1CD80993-7513-5889-FED3-D44C8FD1565A}"/>
          </ac:graphicFrameMkLst>
        </pc:graphicFrameChg>
      </pc:sldChg>
      <pc:sldChg chg="add del">
        <pc:chgData name="Mukesh Phalor" userId="542372426549ec03" providerId="LiveId" clId="{79ED4D3B-5415-41E3-8FC5-85B34FB985E3}" dt="2025-06-27T07:57:21.443" v="7016"/>
        <pc:sldMkLst>
          <pc:docMk/>
          <pc:sldMk cId="620043992" sldId="5203"/>
        </pc:sldMkLst>
      </pc:sldChg>
      <pc:sldChg chg="add del">
        <pc:chgData name="Mukesh Phalor" userId="542372426549ec03" providerId="LiveId" clId="{79ED4D3B-5415-41E3-8FC5-85B34FB985E3}" dt="2025-06-27T07:57:21.443" v="7016"/>
        <pc:sldMkLst>
          <pc:docMk/>
          <pc:sldMk cId="1859365981" sldId="5204"/>
        </pc:sldMkLst>
      </pc:sldChg>
      <pc:sldChg chg="add del">
        <pc:chgData name="Mukesh Phalor" userId="542372426549ec03" providerId="LiveId" clId="{79ED4D3B-5415-41E3-8FC5-85B34FB985E3}" dt="2025-06-27T07:57:21.443" v="7016"/>
        <pc:sldMkLst>
          <pc:docMk/>
          <pc:sldMk cId="3374876064" sldId="5205"/>
        </pc:sldMkLst>
      </pc:sldChg>
      <pc:sldMasterChg chg="delSldLayout">
        <pc:chgData name="Mukesh Phalor" userId="542372426549ec03" providerId="LiveId" clId="{79ED4D3B-5415-41E3-8FC5-85B34FB985E3}" dt="2025-06-27T04:56:35.284" v="3596" actId="2696"/>
        <pc:sldMasterMkLst>
          <pc:docMk/>
          <pc:sldMasterMk cId="834459329" sldId="2147486287"/>
        </pc:sldMasterMkLst>
        <pc:sldLayoutChg chg="del">
          <pc:chgData name="Mukesh Phalor" userId="542372426549ec03" providerId="LiveId" clId="{79ED4D3B-5415-41E3-8FC5-85B34FB985E3}" dt="2025-06-27T04:56:35.284" v="3596" actId="2696"/>
          <pc:sldLayoutMkLst>
            <pc:docMk/>
            <pc:sldMasterMk cId="834459329" sldId="2147486287"/>
            <pc:sldLayoutMk cId="377279136" sldId="2147486619"/>
          </pc:sldLayoutMkLst>
        </pc:sldLayoutChg>
      </pc:sldMasterChg>
      <pc:sldMasterChg chg="add del addSldLayout delSldLayout">
        <pc:chgData name="Mukesh Phalor" userId="542372426549ec03" providerId="LiveId" clId="{79ED4D3B-5415-41E3-8FC5-85B34FB985E3}" dt="2025-06-27T07:03:46.975" v="6643" actId="700"/>
        <pc:sldMasterMkLst>
          <pc:docMk/>
          <pc:sldMasterMk cId="2469196999" sldId="2147486619"/>
        </pc:sldMasterMkLst>
        <pc:sldLayoutChg chg="add del">
          <pc:chgData name="Mukesh Phalor" userId="542372426549ec03" providerId="LiveId" clId="{79ED4D3B-5415-41E3-8FC5-85B34FB985E3}" dt="2025-06-27T07:03:46.975" v="6643" actId="700"/>
          <pc:sldLayoutMkLst>
            <pc:docMk/>
            <pc:sldMasterMk cId="2469196999" sldId="2147486619"/>
            <pc:sldLayoutMk cId="71046566" sldId="2147486620"/>
          </pc:sldLayoutMkLst>
        </pc:sldLayoutChg>
        <pc:sldLayoutChg chg="add del">
          <pc:chgData name="Mukesh Phalor" userId="542372426549ec03" providerId="LiveId" clId="{79ED4D3B-5415-41E3-8FC5-85B34FB985E3}" dt="2025-06-27T07:03:46.975" v="6643" actId="700"/>
          <pc:sldLayoutMkLst>
            <pc:docMk/>
            <pc:sldMasterMk cId="2469196999" sldId="2147486619"/>
            <pc:sldLayoutMk cId="1235910132" sldId="2147486621"/>
          </pc:sldLayoutMkLst>
        </pc:sldLayoutChg>
        <pc:sldLayoutChg chg="add del">
          <pc:chgData name="Mukesh Phalor" userId="542372426549ec03" providerId="LiveId" clId="{79ED4D3B-5415-41E3-8FC5-85B34FB985E3}" dt="2025-06-27T07:03:46.975" v="6643" actId="700"/>
          <pc:sldLayoutMkLst>
            <pc:docMk/>
            <pc:sldMasterMk cId="2469196999" sldId="2147486619"/>
            <pc:sldLayoutMk cId="2165500122" sldId="2147486622"/>
          </pc:sldLayoutMkLst>
        </pc:sldLayoutChg>
        <pc:sldLayoutChg chg="add del">
          <pc:chgData name="Mukesh Phalor" userId="542372426549ec03" providerId="LiveId" clId="{79ED4D3B-5415-41E3-8FC5-85B34FB985E3}" dt="2025-06-27T07:03:46.975" v="6643" actId="700"/>
          <pc:sldLayoutMkLst>
            <pc:docMk/>
            <pc:sldMasterMk cId="2469196999" sldId="2147486619"/>
            <pc:sldLayoutMk cId="2729722397" sldId="2147486623"/>
          </pc:sldLayoutMkLst>
        </pc:sldLayoutChg>
        <pc:sldLayoutChg chg="add del">
          <pc:chgData name="Mukesh Phalor" userId="542372426549ec03" providerId="LiveId" clId="{79ED4D3B-5415-41E3-8FC5-85B34FB985E3}" dt="2025-06-27T07:03:46.975" v="6643" actId="700"/>
          <pc:sldLayoutMkLst>
            <pc:docMk/>
            <pc:sldMasterMk cId="2469196999" sldId="2147486619"/>
            <pc:sldLayoutMk cId="665825903" sldId="2147486624"/>
          </pc:sldLayoutMkLst>
        </pc:sldLayoutChg>
        <pc:sldLayoutChg chg="add del">
          <pc:chgData name="Mukesh Phalor" userId="542372426549ec03" providerId="LiveId" clId="{79ED4D3B-5415-41E3-8FC5-85B34FB985E3}" dt="2025-06-27T07:03:46.975" v="6643" actId="700"/>
          <pc:sldLayoutMkLst>
            <pc:docMk/>
            <pc:sldMasterMk cId="2469196999" sldId="2147486619"/>
            <pc:sldLayoutMk cId="4119577879" sldId="2147486625"/>
          </pc:sldLayoutMkLst>
        </pc:sldLayoutChg>
        <pc:sldLayoutChg chg="add del">
          <pc:chgData name="Mukesh Phalor" userId="542372426549ec03" providerId="LiveId" clId="{79ED4D3B-5415-41E3-8FC5-85B34FB985E3}" dt="2025-06-27T07:03:46.975" v="6643" actId="700"/>
          <pc:sldLayoutMkLst>
            <pc:docMk/>
            <pc:sldMasterMk cId="2469196999" sldId="2147486619"/>
            <pc:sldLayoutMk cId="1119074130" sldId="2147486626"/>
          </pc:sldLayoutMkLst>
        </pc:sldLayoutChg>
        <pc:sldLayoutChg chg="add del">
          <pc:chgData name="Mukesh Phalor" userId="542372426549ec03" providerId="LiveId" clId="{79ED4D3B-5415-41E3-8FC5-85B34FB985E3}" dt="2025-06-27T07:03:46.975" v="6643" actId="700"/>
          <pc:sldLayoutMkLst>
            <pc:docMk/>
            <pc:sldMasterMk cId="2469196999" sldId="2147486619"/>
            <pc:sldLayoutMk cId="2729288314" sldId="2147486627"/>
          </pc:sldLayoutMkLst>
        </pc:sldLayoutChg>
        <pc:sldLayoutChg chg="add del">
          <pc:chgData name="Mukesh Phalor" userId="542372426549ec03" providerId="LiveId" clId="{79ED4D3B-5415-41E3-8FC5-85B34FB985E3}" dt="2025-06-27T07:03:46.975" v="6643" actId="700"/>
          <pc:sldLayoutMkLst>
            <pc:docMk/>
            <pc:sldMasterMk cId="2469196999" sldId="2147486619"/>
            <pc:sldLayoutMk cId="222476866" sldId="2147486628"/>
          </pc:sldLayoutMkLst>
        </pc:sldLayoutChg>
        <pc:sldLayoutChg chg="add del">
          <pc:chgData name="Mukesh Phalor" userId="542372426549ec03" providerId="LiveId" clId="{79ED4D3B-5415-41E3-8FC5-85B34FB985E3}" dt="2025-06-27T07:03:46.975" v="6643" actId="700"/>
          <pc:sldLayoutMkLst>
            <pc:docMk/>
            <pc:sldMasterMk cId="2469196999" sldId="2147486619"/>
            <pc:sldLayoutMk cId="1125051598" sldId="2147486629"/>
          </pc:sldLayoutMkLst>
        </pc:sldLayoutChg>
        <pc:sldLayoutChg chg="add del">
          <pc:chgData name="Mukesh Phalor" userId="542372426549ec03" providerId="LiveId" clId="{79ED4D3B-5415-41E3-8FC5-85B34FB985E3}" dt="2025-06-27T07:03:46.975" v="6643" actId="700"/>
          <pc:sldLayoutMkLst>
            <pc:docMk/>
            <pc:sldMasterMk cId="2469196999" sldId="2147486619"/>
            <pc:sldLayoutMk cId="2396542219" sldId="2147486630"/>
          </pc:sldLayoutMkLst>
        </pc:sldLayoutChg>
        <pc:sldLayoutChg chg="add del">
          <pc:chgData name="Mukesh Phalor" userId="542372426549ec03" providerId="LiveId" clId="{79ED4D3B-5415-41E3-8FC5-85B34FB985E3}" dt="2025-06-27T07:03:46.975" v="6643" actId="700"/>
          <pc:sldLayoutMkLst>
            <pc:docMk/>
            <pc:sldMasterMk cId="2469196999" sldId="2147486619"/>
            <pc:sldLayoutMk cId="2918985547" sldId="2147486631"/>
          </pc:sldLayoutMkLst>
        </pc:sldLayoutChg>
        <pc:sldLayoutChg chg="add del">
          <pc:chgData name="Mukesh Phalor" userId="542372426549ec03" providerId="LiveId" clId="{79ED4D3B-5415-41E3-8FC5-85B34FB985E3}" dt="2025-06-27T07:03:46.975" v="6643" actId="700"/>
          <pc:sldLayoutMkLst>
            <pc:docMk/>
            <pc:sldMasterMk cId="2469196999" sldId="2147486619"/>
            <pc:sldLayoutMk cId="2190106315" sldId="2147486632"/>
          </pc:sldLayoutMkLst>
        </pc:sldLayoutChg>
        <pc:sldLayoutChg chg="add del">
          <pc:chgData name="Mukesh Phalor" userId="542372426549ec03" providerId="LiveId" clId="{79ED4D3B-5415-41E3-8FC5-85B34FB985E3}" dt="2025-06-27T07:03:46.975" v="6643" actId="700"/>
          <pc:sldLayoutMkLst>
            <pc:docMk/>
            <pc:sldMasterMk cId="2469196999" sldId="2147486619"/>
            <pc:sldLayoutMk cId="1682267615" sldId="2147486633"/>
          </pc:sldLayoutMkLst>
        </pc:sldLayoutChg>
        <pc:sldLayoutChg chg="add del">
          <pc:chgData name="Mukesh Phalor" userId="542372426549ec03" providerId="LiveId" clId="{79ED4D3B-5415-41E3-8FC5-85B34FB985E3}" dt="2025-06-27T07:03:46.975" v="6643" actId="700"/>
          <pc:sldLayoutMkLst>
            <pc:docMk/>
            <pc:sldMasterMk cId="2469196999" sldId="2147486619"/>
            <pc:sldLayoutMk cId="1390713843" sldId="2147486634"/>
          </pc:sldLayoutMkLst>
        </pc:sldLayoutChg>
        <pc:sldLayoutChg chg="add del">
          <pc:chgData name="Mukesh Phalor" userId="542372426549ec03" providerId="LiveId" clId="{79ED4D3B-5415-41E3-8FC5-85B34FB985E3}" dt="2025-06-27T07:03:46.975" v="6643" actId="700"/>
          <pc:sldLayoutMkLst>
            <pc:docMk/>
            <pc:sldMasterMk cId="2469196999" sldId="2147486619"/>
            <pc:sldLayoutMk cId="1364504233" sldId="2147486635"/>
          </pc:sldLayoutMkLst>
        </pc:sldLayoutChg>
        <pc:sldLayoutChg chg="add del">
          <pc:chgData name="Mukesh Phalor" userId="542372426549ec03" providerId="LiveId" clId="{79ED4D3B-5415-41E3-8FC5-85B34FB985E3}" dt="2025-06-27T07:03:46.975" v="6643" actId="700"/>
          <pc:sldLayoutMkLst>
            <pc:docMk/>
            <pc:sldMasterMk cId="2469196999" sldId="2147486619"/>
            <pc:sldLayoutMk cId="1993665653" sldId="2147486636"/>
          </pc:sldLayoutMkLst>
        </pc:sldLayoutChg>
      </pc:sldMasterChg>
      <pc:sldMasterChg chg="del delSldLayout">
        <pc:chgData name="Mukesh Phalor" userId="542372426549ec03" providerId="LiveId" clId="{79ED4D3B-5415-41E3-8FC5-85B34FB985E3}" dt="2025-06-27T07:25:34.224" v="6848" actId="700"/>
        <pc:sldMasterMkLst>
          <pc:docMk/>
          <pc:sldMasterMk cId="3906145334" sldId="2147486619"/>
        </pc:sldMasterMkLst>
        <pc:sldLayoutChg chg="del">
          <pc:chgData name="Mukesh Phalor" userId="542372426549ec03" providerId="LiveId" clId="{79ED4D3B-5415-41E3-8FC5-85B34FB985E3}" dt="2025-06-27T07:25:34.224" v="6848" actId="700"/>
          <pc:sldLayoutMkLst>
            <pc:docMk/>
            <pc:sldMasterMk cId="3906145334" sldId="2147486619"/>
            <pc:sldLayoutMk cId="482835594" sldId="2147486620"/>
          </pc:sldLayoutMkLst>
        </pc:sldLayoutChg>
        <pc:sldLayoutChg chg="del">
          <pc:chgData name="Mukesh Phalor" userId="542372426549ec03" providerId="LiveId" clId="{79ED4D3B-5415-41E3-8FC5-85B34FB985E3}" dt="2025-06-27T07:25:34.224" v="6848" actId="700"/>
          <pc:sldLayoutMkLst>
            <pc:docMk/>
            <pc:sldMasterMk cId="3906145334" sldId="2147486619"/>
            <pc:sldLayoutMk cId="1089379014" sldId="2147486621"/>
          </pc:sldLayoutMkLst>
        </pc:sldLayoutChg>
        <pc:sldLayoutChg chg="del">
          <pc:chgData name="Mukesh Phalor" userId="542372426549ec03" providerId="LiveId" clId="{79ED4D3B-5415-41E3-8FC5-85B34FB985E3}" dt="2025-06-27T07:25:34.224" v="6848" actId="700"/>
          <pc:sldLayoutMkLst>
            <pc:docMk/>
            <pc:sldMasterMk cId="3906145334" sldId="2147486619"/>
            <pc:sldLayoutMk cId="1015065567" sldId="2147486622"/>
          </pc:sldLayoutMkLst>
        </pc:sldLayoutChg>
        <pc:sldLayoutChg chg="del">
          <pc:chgData name="Mukesh Phalor" userId="542372426549ec03" providerId="LiveId" clId="{79ED4D3B-5415-41E3-8FC5-85B34FB985E3}" dt="2025-06-27T07:25:34.224" v="6848" actId="700"/>
          <pc:sldLayoutMkLst>
            <pc:docMk/>
            <pc:sldMasterMk cId="3906145334" sldId="2147486619"/>
            <pc:sldLayoutMk cId="2820949831" sldId="2147486623"/>
          </pc:sldLayoutMkLst>
        </pc:sldLayoutChg>
        <pc:sldLayoutChg chg="del">
          <pc:chgData name="Mukesh Phalor" userId="542372426549ec03" providerId="LiveId" clId="{79ED4D3B-5415-41E3-8FC5-85B34FB985E3}" dt="2025-06-27T07:25:34.224" v="6848" actId="700"/>
          <pc:sldLayoutMkLst>
            <pc:docMk/>
            <pc:sldMasterMk cId="3906145334" sldId="2147486619"/>
            <pc:sldLayoutMk cId="2912976187" sldId="2147486624"/>
          </pc:sldLayoutMkLst>
        </pc:sldLayoutChg>
        <pc:sldLayoutChg chg="del">
          <pc:chgData name="Mukesh Phalor" userId="542372426549ec03" providerId="LiveId" clId="{79ED4D3B-5415-41E3-8FC5-85B34FB985E3}" dt="2025-06-27T07:25:34.224" v="6848" actId="700"/>
          <pc:sldLayoutMkLst>
            <pc:docMk/>
            <pc:sldMasterMk cId="3906145334" sldId="2147486619"/>
            <pc:sldLayoutMk cId="3110884984" sldId="2147486625"/>
          </pc:sldLayoutMkLst>
        </pc:sldLayoutChg>
        <pc:sldLayoutChg chg="del">
          <pc:chgData name="Mukesh Phalor" userId="542372426549ec03" providerId="LiveId" clId="{79ED4D3B-5415-41E3-8FC5-85B34FB985E3}" dt="2025-06-27T07:25:34.224" v="6848" actId="700"/>
          <pc:sldLayoutMkLst>
            <pc:docMk/>
            <pc:sldMasterMk cId="3906145334" sldId="2147486619"/>
            <pc:sldLayoutMk cId="2741270891" sldId="2147486626"/>
          </pc:sldLayoutMkLst>
        </pc:sldLayoutChg>
        <pc:sldLayoutChg chg="del">
          <pc:chgData name="Mukesh Phalor" userId="542372426549ec03" providerId="LiveId" clId="{79ED4D3B-5415-41E3-8FC5-85B34FB985E3}" dt="2025-06-27T07:25:34.224" v="6848" actId="700"/>
          <pc:sldLayoutMkLst>
            <pc:docMk/>
            <pc:sldMasterMk cId="3906145334" sldId="2147486619"/>
            <pc:sldLayoutMk cId="941199571" sldId="2147486627"/>
          </pc:sldLayoutMkLst>
        </pc:sldLayoutChg>
        <pc:sldLayoutChg chg="del">
          <pc:chgData name="Mukesh Phalor" userId="542372426549ec03" providerId="LiveId" clId="{79ED4D3B-5415-41E3-8FC5-85B34FB985E3}" dt="2025-06-27T07:25:34.224" v="6848" actId="700"/>
          <pc:sldLayoutMkLst>
            <pc:docMk/>
            <pc:sldMasterMk cId="3906145334" sldId="2147486619"/>
            <pc:sldLayoutMk cId="1324069297" sldId="2147486628"/>
          </pc:sldLayoutMkLst>
        </pc:sldLayoutChg>
        <pc:sldLayoutChg chg="del">
          <pc:chgData name="Mukesh Phalor" userId="542372426549ec03" providerId="LiveId" clId="{79ED4D3B-5415-41E3-8FC5-85B34FB985E3}" dt="2025-06-27T07:25:34.224" v="6848" actId="700"/>
          <pc:sldLayoutMkLst>
            <pc:docMk/>
            <pc:sldMasterMk cId="3906145334" sldId="2147486619"/>
            <pc:sldLayoutMk cId="2695970886" sldId="2147486629"/>
          </pc:sldLayoutMkLst>
        </pc:sldLayoutChg>
        <pc:sldLayoutChg chg="del">
          <pc:chgData name="Mukesh Phalor" userId="542372426549ec03" providerId="LiveId" clId="{79ED4D3B-5415-41E3-8FC5-85B34FB985E3}" dt="2025-06-27T07:25:34.224" v="6848" actId="700"/>
          <pc:sldLayoutMkLst>
            <pc:docMk/>
            <pc:sldMasterMk cId="3906145334" sldId="2147486619"/>
            <pc:sldLayoutMk cId="1241750973" sldId="2147486630"/>
          </pc:sldLayoutMkLst>
        </pc:sldLayoutChg>
      </pc:sldMasterChg>
    </pc:docChg>
  </pc:docChgLst>
</pc:chgInfo>
</file>

<file path=ppt/diagrams/colors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3_5">
  <dgm:title val=""/>
  <dgm:desc val=""/>
  <dgm:catLst>
    <dgm:cat type="accent3" pri="11500"/>
  </dgm:catLst>
  <dgm:styleLbl name="node0">
    <dgm:fillClrLst meth="cycle">
      <a:schemeClr val="accent3">
        <a:alpha val="80000"/>
      </a:schemeClr>
    </dgm:fillClrLst>
    <dgm:linClrLst meth="repeat">
      <a:schemeClr val="lt1"/>
    </dgm:linClrLst>
    <dgm:effectClrLst/>
    <dgm:txLinClrLst/>
    <dgm:txFillClrLst/>
    <dgm:txEffectClrLst/>
  </dgm:styleLbl>
  <dgm:styleLbl name="node1">
    <dgm:fillClrLst>
      <a:schemeClr val="accent3">
        <a:alpha val="90000"/>
      </a:schemeClr>
      <a:schemeClr val="accent3">
        <a:alpha val="50000"/>
      </a:schemeClr>
    </dgm:fillClrLst>
    <dgm:linClrLst meth="repeat">
      <a:schemeClr val="lt1"/>
    </dgm:linClrLst>
    <dgm:effectClrLst/>
    <dgm:txLinClrLst/>
    <dgm:txFillClrLst/>
    <dgm:txEffectClrLst/>
  </dgm:styleLbl>
  <dgm:styleLbl name="alignNode1">
    <dgm:fillClrLst>
      <a:schemeClr val="accent3">
        <a:alpha val="90000"/>
      </a:schemeClr>
      <a:schemeClr val="accent3">
        <a:alpha val="50000"/>
      </a:schemeClr>
    </dgm:fillClrLst>
    <dgm:linClrLst>
      <a:schemeClr val="accent3">
        <a:alpha val="90000"/>
      </a:schemeClr>
      <a:schemeClr val="accent3">
        <a:alpha val="50000"/>
      </a:schemeClr>
    </dgm:linClrLst>
    <dgm:effectClrLst/>
    <dgm:txLinClrLst/>
    <dgm:txFillClrLst/>
    <dgm:txEffectClrLst/>
  </dgm:styleLbl>
  <dgm:styleLbl name="lnNode1">
    <dgm:fillClrLst>
      <a:schemeClr val="accent3">
        <a:shade val="90000"/>
      </a:schemeClr>
      <a:schemeClr val="accent3">
        <a:alpha val="50000"/>
        <a:tint val="50000"/>
      </a:schemeClr>
    </dgm:fillClrLst>
    <dgm:linClrLst meth="repeat">
      <a:schemeClr val="lt1"/>
    </dgm:linClrLst>
    <dgm:effectClrLst/>
    <dgm:txLinClrLst/>
    <dgm:txFillClrLst/>
    <dgm:txEffectClrLst/>
  </dgm:styleLbl>
  <dgm:styleLbl name="vennNode1">
    <dgm:fillClrLst>
      <a:schemeClr val="accent3">
        <a:shade val="80000"/>
        <a:alpha val="50000"/>
      </a:schemeClr>
      <a:schemeClr val="accent3">
        <a:alpha val="80000"/>
      </a:schemeClr>
    </dgm:fillClrLst>
    <dgm:linClrLst meth="repeat">
      <a:schemeClr val="lt1"/>
    </dgm:linClrLst>
    <dgm:effectClrLst/>
    <dgm:txLinClrLst/>
    <dgm:txFillClrLst/>
    <dgm:txEffectClrLst/>
  </dgm:styleLbl>
  <dgm:styleLbl name="node2">
    <dgm:fillClrLst>
      <a:schemeClr val="accent3">
        <a:alpha val="70000"/>
      </a:schemeClr>
    </dgm:fillClrLst>
    <dgm:linClrLst meth="repeat">
      <a:schemeClr val="lt1"/>
    </dgm:linClrLst>
    <dgm:effectClrLst/>
    <dgm:txLinClrLst/>
    <dgm:txFillClrLst/>
    <dgm:txEffectClrLst/>
  </dgm:styleLbl>
  <dgm:styleLbl name="node3">
    <dgm:fillClrLst>
      <a:schemeClr val="accent3">
        <a:alpha val="50000"/>
      </a:schemeClr>
    </dgm:fillClrLst>
    <dgm:linClrLst meth="repeat">
      <a:schemeClr val="lt1"/>
    </dgm:linClrLst>
    <dgm:effectClrLst/>
    <dgm:txLinClrLst/>
    <dgm:txFillClrLst/>
    <dgm:txEffectClrLst/>
  </dgm:styleLbl>
  <dgm:styleLbl name="node4">
    <dgm:fillClrLst>
      <a:schemeClr val="accent3">
        <a:alpha val="30000"/>
      </a:schemeClr>
    </dgm:fillClrLst>
    <dgm:linClrLst meth="repeat">
      <a:schemeClr val="lt1"/>
    </dgm:linClrLst>
    <dgm:effectClrLst/>
    <dgm:txLinClrLst/>
    <dgm:txFillClrLst/>
    <dgm:txEffectClrLst/>
  </dgm:styleLbl>
  <dgm:styleLbl name="fgImgPlace1">
    <dgm:fillClrLst>
      <a:schemeClr val="accent3">
        <a:tint val="50000"/>
        <a:alpha val="90000"/>
      </a:schemeClr>
      <a:schemeClr val="accent3">
        <a:tint val="20000"/>
        <a:alpha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hade val="90000"/>
      </a:schemeClr>
      <a:schemeClr val="accent3">
        <a:tint val="50000"/>
      </a:schemeClr>
    </dgm:fillClrLst>
    <dgm:linClrLst>
      <a:schemeClr val="accent3">
        <a:shade val="90000"/>
      </a:schemeClr>
      <a:schemeClr val="accent3">
        <a:tint val="50000"/>
      </a:schemeClr>
    </dgm:linClrLst>
    <dgm:effectClrLst/>
    <dgm:txLinClrLst/>
    <dgm:txFillClrLst/>
    <dgm:txEffectClrLst/>
  </dgm:styleLbl>
  <dgm:styleLbl name="fgSibTrans2D1">
    <dgm:fillClrLst>
      <a:schemeClr val="accent3">
        <a:shade val="90000"/>
      </a:schemeClr>
      <a:schemeClr val="accent3">
        <a:tint val="50000"/>
      </a:schemeClr>
    </dgm:fillClrLst>
    <dgm:linClrLst>
      <a:schemeClr val="accent3">
        <a:shade val="90000"/>
      </a:schemeClr>
      <a:schemeClr val="accent3">
        <a:tint val="50000"/>
      </a:schemeClr>
    </dgm:linClrLst>
    <dgm:effectClrLst/>
    <dgm:txLinClrLst/>
    <dgm:txFillClrLst/>
    <dgm:txEffectClrLst/>
  </dgm:styleLbl>
  <dgm:styleLbl name="bgSibTrans2D1">
    <dgm:fillClrLst>
      <a:schemeClr val="accent3">
        <a:shade val="90000"/>
      </a:schemeClr>
      <a:schemeClr val="accent3">
        <a:tint val="50000"/>
      </a:schemeClr>
    </dgm:fillClrLst>
    <dgm:linClrLst>
      <a:schemeClr val="accent3">
        <a:shade val="90000"/>
      </a:schemeClr>
      <a:schemeClr val="accent3">
        <a:tint val="50000"/>
      </a:schemeClr>
    </dgm:linClrLst>
    <dgm:effectClrLst/>
    <dgm:txLinClrLst/>
    <dgm:txFillClrLst/>
    <dgm:txEffectClrLst/>
  </dgm:styleLbl>
  <dgm:styleLbl name="sibTrans1D1">
    <dgm:fillClrLst>
      <a:schemeClr val="accent3">
        <a:shade val="90000"/>
      </a:schemeClr>
      <a:schemeClr val="accent3">
        <a:tint val="50000"/>
      </a:schemeClr>
    </dgm:fillClrLst>
    <dgm:linClrLst>
      <a:schemeClr val="accent3">
        <a:shade val="90000"/>
      </a:schemeClr>
      <a:schemeClr val="accent3">
        <a:tint val="50000"/>
      </a:schemeClr>
    </dgm:linClrLst>
    <dgm:effectClrLst/>
    <dgm:txLinClrLst/>
    <dgm:txFillClrLst meth="repeat">
      <a:schemeClr val="tx1"/>
    </dgm:txFillClrLst>
    <dgm:txEffectClrLst/>
  </dgm:styleLbl>
  <dgm:styleLbl name="callout">
    <dgm:fillClrLst meth="repeat">
      <a:schemeClr val="accent3"/>
    </dgm:fillClrLst>
    <dgm:linClrLst meth="repeat">
      <a:schemeClr val="accent3"/>
    </dgm:linClrLst>
    <dgm:effectClrLst/>
    <dgm:txLinClrLst/>
    <dgm:txFillClrLst meth="repeat">
      <a:schemeClr val="tx1"/>
    </dgm:txFillClrLst>
    <dgm:txEffectClrLst/>
  </dgm:styleLbl>
  <dgm:styleLbl name="asst0">
    <dgm:fillClrLst meth="repeat">
      <a:schemeClr val="accent3">
        <a:alpha val="90000"/>
      </a:schemeClr>
    </dgm:fillClrLst>
    <dgm:linClrLst meth="repeat">
      <a:schemeClr val="lt1"/>
    </dgm:linClrLst>
    <dgm:effectClrLst/>
    <dgm:txLinClrLst/>
    <dgm:txFillClrLst/>
    <dgm:txEffectClrLst/>
  </dgm:styleLbl>
  <dgm:styleLbl name="asst1">
    <dgm:fillClrLst meth="repeat">
      <a:schemeClr val="accent3">
        <a:alpha val="90000"/>
      </a:schemeClr>
    </dgm:fillClrLst>
    <dgm:linClrLst meth="repeat">
      <a:schemeClr val="lt1"/>
    </dgm:linClrLst>
    <dgm:effectClrLst/>
    <dgm:txLinClrLst/>
    <dgm:txFillClrLst/>
    <dgm:txEffectClrLst/>
  </dgm:styleLbl>
  <dgm:styleLbl name="asst2">
    <dgm:fillClrLst>
      <a:schemeClr val="accent3">
        <a:alpha val="90000"/>
      </a:schemeClr>
    </dgm:fillClrLst>
    <dgm:linClrLst meth="repeat">
      <a:schemeClr val="lt1"/>
    </dgm:linClrLst>
    <dgm:effectClrLst/>
    <dgm:txLinClrLst/>
    <dgm:txFillClrLst/>
    <dgm:txEffectClrLst/>
  </dgm:styleLbl>
  <dgm:styleLbl name="asst3">
    <dgm:fillClrLst>
      <a:schemeClr val="accent3">
        <a:alpha val="70000"/>
      </a:schemeClr>
    </dgm:fillClrLst>
    <dgm:linClrLst meth="repeat">
      <a:schemeClr val="lt1"/>
    </dgm:linClrLst>
    <dgm:effectClrLst/>
    <dgm:txLinClrLst/>
    <dgm:txFillClrLst/>
    <dgm:txEffectClrLst/>
  </dgm:styleLbl>
  <dgm:styleLbl name="asst4">
    <dgm:fillClrLst>
      <a:schemeClr val="accent3">
        <a:alpha val="50000"/>
      </a:schemeClr>
    </dgm:fillClrLst>
    <dgm:linClrLst meth="repeat">
      <a:schemeClr val="lt1"/>
    </dgm:linClrLst>
    <dgm:effectClrLst/>
    <dgm:txLinClrLst/>
    <dgm:txFillClrLst/>
    <dgm:txEffectClrLst/>
  </dgm:styleLbl>
  <dgm:styleLbl name="parChTrans2D1">
    <dgm:fillClrLst meth="repeat">
      <a:schemeClr val="accent3">
        <a:shade val="80000"/>
      </a:schemeClr>
    </dgm:fillClrLst>
    <dgm:linClrLst meth="repeat">
      <a:schemeClr val="accent3">
        <a:shade val="80000"/>
      </a:schemeClr>
    </dgm:linClrLst>
    <dgm:effectClrLst/>
    <dgm:txLinClrLst/>
    <dgm:txFillClrLst/>
    <dgm:txEffectClrLst/>
  </dgm:styleLbl>
  <dgm:styleLbl name="parChTrans2D2">
    <dgm:fillClrLst meth="repeat">
      <a:schemeClr val="accent3">
        <a:tint val="90000"/>
      </a:schemeClr>
    </dgm:fillClrLst>
    <dgm:linClrLst meth="repeat">
      <a:schemeClr val="accent3">
        <a:tint val="90000"/>
      </a:schemeClr>
    </dgm:linClrLst>
    <dgm:effectClrLst/>
    <dgm:txLinClrLst/>
    <dgm:txFillClrLst/>
    <dgm:txEffectClrLst/>
  </dgm:styleLbl>
  <dgm:styleLbl name="parChTrans2D3">
    <dgm:fillClrLst meth="repeat">
      <a:schemeClr val="accent3">
        <a:tint val="70000"/>
      </a:schemeClr>
    </dgm:fillClrLst>
    <dgm:linClrLst meth="repeat">
      <a:schemeClr val="accent3">
        <a:tint val="70000"/>
      </a:schemeClr>
    </dgm:linClrLst>
    <dgm:effectClrLst/>
    <dgm:txLinClrLst/>
    <dgm:txFillClrLst/>
    <dgm:txEffectClrLst/>
  </dgm:styleLbl>
  <dgm:styleLbl name="parChTrans2D4">
    <dgm:fillClrLst meth="repeat">
      <a:schemeClr val="accent3">
        <a:tint val="50000"/>
      </a:schemeClr>
    </dgm:fillClrLst>
    <dgm:linClrLst meth="repeat">
      <a:schemeClr val="accent3">
        <a:tint val="50000"/>
      </a:schemeClr>
    </dgm:linClrLst>
    <dgm:effectClrLst/>
    <dgm:txLinClrLst/>
    <dgm:txFillClrLst meth="repeat">
      <a:schemeClr val="dk1"/>
    </dgm:txFillClrLst>
    <dgm:txEffectClrLst/>
  </dgm:styleLbl>
  <dgm:styleLbl name="parChTrans1D1">
    <dgm:fillClrLst meth="repeat">
      <a:schemeClr val="accent3">
        <a:shade val="80000"/>
      </a:schemeClr>
    </dgm:fillClrLst>
    <dgm:linClrLst meth="repeat">
      <a:schemeClr val="accent3">
        <a:shade val="80000"/>
      </a:schemeClr>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3">
        <a:tint val="90000"/>
      </a:schemeClr>
    </dgm:linClrLst>
    <dgm:effectClrLst/>
    <dgm:txLinClrLst/>
    <dgm:txFillClrLst meth="repeat">
      <a:schemeClr val="tx1"/>
    </dgm:txFillClrLst>
    <dgm:txEffectClrLst/>
  </dgm:styleLbl>
  <dgm:styleLbl name="parChTrans1D3">
    <dgm:fillClrLst meth="repeat">
      <a:schemeClr val="accent3">
        <a:tint val="70000"/>
      </a:schemeClr>
    </dgm:fillClrLst>
    <dgm:linClrLst meth="repeat">
      <a:schemeClr val="accent3">
        <a:tint val="70000"/>
      </a:schemeClr>
    </dgm:linClrLst>
    <dgm:effectClrLst/>
    <dgm:txLinClrLst/>
    <dgm:txFillClrLst meth="repeat">
      <a:schemeClr val="tx1"/>
    </dgm:txFillClrLst>
    <dgm:txEffectClrLst/>
  </dgm:styleLbl>
  <dgm:styleLbl name="parChTrans1D4">
    <dgm:fillClrLst meth="repeat">
      <a:schemeClr val="accent3">
        <a:tint val="50000"/>
      </a:schemeClr>
    </dgm:fillClrLst>
    <dgm:linClrLst meth="repeat">
      <a:schemeClr val="accent3">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trAlignAcc1">
    <dgm:fillClrLst meth="repeat">
      <a:schemeClr val="lt1">
        <a:alpha val="4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bgAcc1">
    <dgm:fillClrLst meth="repeat">
      <a:schemeClr val="lt1">
        <a:alpha val="9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solidFgAcc1">
    <dgm:fillClrLst meth="repeat">
      <a:schemeClr val="lt1"/>
    </dgm:fillClrLst>
    <dgm:linClrLst>
      <a:schemeClr val="accent3">
        <a:alpha val="90000"/>
      </a:schemeClr>
      <a:schemeClr val="accent3">
        <a:alpha val="5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a:schemeClr val="accent3">
        <a:alpha val="90000"/>
        <a:tint val="40000"/>
      </a:schemeClr>
      <a:schemeClr val="accent3">
        <a:alpha val="5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align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bgAccFollowNode1">
    <dgm:fillClrLst meth="repeat">
      <a:schemeClr val="accent3">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a:tint val="50000"/>
      </a:schemeClr>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C3D64FC4-057E-4D23-AB81-9BC12E1B7D57}" type="doc">
      <dgm:prSet loTypeId="urn:microsoft.com/office/officeart/2005/8/layout/vList2" loCatId="list" qsTypeId="urn:microsoft.com/office/officeart/2005/8/quickstyle/3d3" qsCatId="3D" csTypeId="urn:microsoft.com/office/officeart/2005/8/colors/colorful5" csCatId="colorful"/>
      <dgm:spPr/>
      <dgm:t>
        <a:bodyPr/>
        <a:lstStyle/>
        <a:p>
          <a:endParaRPr lang="en-IN"/>
        </a:p>
      </dgm:t>
    </dgm:pt>
    <dgm:pt modelId="{2BB82560-4871-4076-8D8D-9BFE177EFAC7}">
      <dgm:prSet/>
      <dgm:spPr/>
      <dgm:t>
        <a:bodyPr/>
        <a:lstStyle/>
        <a:p>
          <a:r>
            <a:rPr lang="en-US" b="1"/>
            <a:t>Vision Statement</a:t>
          </a:r>
          <a:endParaRPr lang="en-IN" b="1"/>
        </a:p>
      </dgm:t>
    </dgm:pt>
    <dgm:pt modelId="{3AE85DAB-2BC2-416B-8294-DAE63F778A37}" type="parTrans" cxnId="{62BED17D-95D6-4DDE-A1F5-BC879FB3D7C1}">
      <dgm:prSet/>
      <dgm:spPr/>
      <dgm:t>
        <a:bodyPr/>
        <a:lstStyle/>
        <a:p>
          <a:endParaRPr lang="en-IN"/>
        </a:p>
      </dgm:t>
    </dgm:pt>
    <dgm:pt modelId="{104F75A4-CA98-4953-9FF5-F6BB306F47CB}" type="sibTrans" cxnId="{62BED17D-95D6-4DDE-A1F5-BC879FB3D7C1}">
      <dgm:prSet/>
      <dgm:spPr/>
      <dgm:t>
        <a:bodyPr/>
        <a:lstStyle/>
        <a:p>
          <a:endParaRPr lang="en-IN"/>
        </a:p>
      </dgm:t>
    </dgm:pt>
    <dgm:pt modelId="{DF38CABC-2BAF-4BF1-9C33-FA94A9EDB54A}">
      <dgm:prSet/>
      <dgm:spPr/>
      <dgm:t>
        <a:bodyPr/>
        <a:lstStyle/>
        <a:p>
          <a:r>
            <a:rPr lang="en-US" b="1"/>
            <a:t>Mission Statement</a:t>
          </a:r>
          <a:endParaRPr lang="en-IN" b="1"/>
        </a:p>
      </dgm:t>
    </dgm:pt>
    <dgm:pt modelId="{7754AB07-E118-4A11-8F95-87F96BCE2471}" type="parTrans" cxnId="{9FF6F951-19AB-49DC-BA5A-A454AD711EC9}">
      <dgm:prSet/>
      <dgm:spPr/>
      <dgm:t>
        <a:bodyPr/>
        <a:lstStyle/>
        <a:p>
          <a:endParaRPr lang="en-IN"/>
        </a:p>
      </dgm:t>
    </dgm:pt>
    <dgm:pt modelId="{D57ACA6E-FABF-4C0D-BF6F-8C09B8347B8B}" type="sibTrans" cxnId="{9FF6F951-19AB-49DC-BA5A-A454AD711EC9}">
      <dgm:prSet/>
      <dgm:spPr/>
      <dgm:t>
        <a:bodyPr/>
        <a:lstStyle/>
        <a:p>
          <a:endParaRPr lang="en-IN"/>
        </a:p>
      </dgm:t>
    </dgm:pt>
    <dgm:pt modelId="{F559AAE3-BBAB-4C60-BC20-59D1A0D1C603}">
      <dgm:prSet/>
      <dgm:spPr/>
      <dgm:t>
        <a:bodyPr/>
        <a:lstStyle/>
        <a:p>
          <a:r>
            <a:rPr lang="en-US" b="1" dirty="0"/>
            <a:t>Goal</a:t>
          </a:r>
          <a:r>
            <a:rPr lang="en-US" dirty="0"/>
            <a:t> </a:t>
          </a:r>
          <a:r>
            <a:rPr lang="en-US" b="1" dirty="0"/>
            <a:t>Statement</a:t>
          </a:r>
          <a:endParaRPr lang="en-IN" b="1" dirty="0"/>
        </a:p>
      </dgm:t>
    </dgm:pt>
    <dgm:pt modelId="{9457354C-FE53-4776-A737-41AF7F82C5FD}" type="parTrans" cxnId="{1F947981-0823-47B4-B470-E2375952C0D0}">
      <dgm:prSet/>
      <dgm:spPr/>
      <dgm:t>
        <a:bodyPr/>
        <a:lstStyle/>
        <a:p>
          <a:endParaRPr lang="en-IN"/>
        </a:p>
      </dgm:t>
    </dgm:pt>
    <dgm:pt modelId="{6BF13270-550F-4D5C-A647-3D5422946FD6}" type="sibTrans" cxnId="{1F947981-0823-47B4-B470-E2375952C0D0}">
      <dgm:prSet/>
      <dgm:spPr/>
      <dgm:t>
        <a:bodyPr/>
        <a:lstStyle/>
        <a:p>
          <a:endParaRPr lang="en-IN"/>
        </a:p>
      </dgm:t>
    </dgm:pt>
    <dgm:pt modelId="{3F514263-01F7-4B66-B508-78466565B82B}">
      <dgm:prSet/>
      <dgm:spPr/>
      <dgm:t>
        <a:bodyPr/>
        <a:lstStyle/>
        <a:p>
          <a:r>
            <a:rPr lang="en-US" b="1" dirty="0"/>
            <a:t>Nature of the Project</a:t>
          </a:r>
          <a:endParaRPr lang="en-IN" b="1" dirty="0"/>
        </a:p>
      </dgm:t>
    </dgm:pt>
    <dgm:pt modelId="{C5C63810-81FC-4506-9AE3-CB31A97D0124}" type="parTrans" cxnId="{41136BC3-4766-43BF-8173-05DF8AE7D764}">
      <dgm:prSet/>
      <dgm:spPr/>
      <dgm:t>
        <a:bodyPr/>
        <a:lstStyle/>
        <a:p>
          <a:endParaRPr lang="en-IN"/>
        </a:p>
      </dgm:t>
    </dgm:pt>
    <dgm:pt modelId="{814A95C7-1E1D-47F2-A4C1-5A00DD92BF68}" type="sibTrans" cxnId="{41136BC3-4766-43BF-8173-05DF8AE7D764}">
      <dgm:prSet/>
      <dgm:spPr/>
      <dgm:t>
        <a:bodyPr/>
        <a:lstStyle/>
        <a:p>
          <a:endParaRPr lang="en-IN"/>
        </a:p>
      </dgm:t>
    </dgm:pt>
    <dgm:pt modelId="{38CC93BB-A335-4507-8C40-19309B902407}">
      <dgm:prSet/>
      <dgm:spPr/>
      <dgm:t>
        <a:bodyPr/>
        <a:lstStyle/>
        <a:p>
          <a:r>
            <a:rPr lang="en-US" b="1"/>
            <a:t>Executive Summary</a:t>
          </a:r>
          <a:endParaRPr lang="en-IN" b="1"/>
        </a:p>
      </dgm:t>
    </dgm:pt>
    <dgm:pt modelId="{44207EF9-2DC3-4FB0-8F34-EB5B77A7AB84}" type="parTrans" cxnId="{C6986028-7F99-4E19-8D63-255D6DDA8B98}">
      <dgm:prSet/>
      <dgm:spPr/>
      <dgm:t>
        <a:bodyPr/>
        <a:lstStyle/>
        <a:p>
          <a:endParaRPr lang="en-IN"/>
        </a:p>
      </dgm:t>
    </dgm:pt>
    <dgm:pt modelId="{4596626B-B607-4715-A8EC-2B8BBF4F81CB}" type="sibTrans" cxnId="{C6986028-7F99-4E19-8D63-255D6DDA8B98}">
      <dgm:prSet/>
      <dgm:spPr/>
      <dgm:t>
        <a:bodyPr/>
        <a:lstStyle/>
        <a:p>
          <a:endParaRPr lang="en-IN"/>
        </a:p>
      </dgm:t>
    </dgm:pt>
    <dgm:pt modelId="{382316F8-6C86-45F1-8190-9F02EC2155C5}">
      <dgm:prSet/>
      <dgm:spPr/>
      <dgm:t>
        <a:bodyPr/>
        <a:lstStyle/>
        <a:p>
          <a:r>
            <a:rPr lang="en-US" b="1" dirty="0"/>
            <a:t>Promoters’ Profile &amp; Experience in handling the Project / Business</a:t>
          </a:r>
          <a:endParaRPr lang="en-IN" b="1" dirty="0"/>
        </a:p>
      </dgm:t>
    </dgm:pt>
    <dgm:pt modelId="{FD2FB18F-BBD5-4B29-AC12-51E24556C369}" type="parTrans" cxnId="{ACC304B2-5CDC-4397-AD8B-F56EB61AF3A1}">
      <dgm:prSet/>
      <dgm:spPr/>
      <dgm:t>
        <a:bodyPr/>
        <a:lstStyle/>
        <a:p>
          <a:endParaRPr lang="en-IN"/>
        </a:p>
      </dgm:t>
    </dgm:pt>
    <dgm:pt modelId="{FEA432D5-3581-43E6-81CB-27807B6B3C4F}" type="sibTrans" cxnId="{ACC304B2-5CDC-4397-AD8B-F56EB61AF3A1}">
      <dgm:prSet/>
      <dgm:spPr/>
      <dgm:t>
        <a:bodyPr/>
        <a:lstStyle/>
        <a:p>
          <a:endParaRPr lang="en-IN"/>
        </a:p>
      </dgm:t>
    </dgm:pt>
    <dgm:pt modelId="{4F7A2F53-D117-4616-A2DD-3E2B4C3E7EC0}" type="pres">
      <dgm:prSet presAssocID="{C3D64FC4-057E-4D23-AB81-9BC12E1B7D57}" presName="linear" presStyleCnt="0">
        <dgm:presLayoutVars>
          <dgm:animLvl val="lvl"/>
          <dgm:resizeHandles val="exact"/>
        </dgm:presLayoutVars>
      </dgm:prSet>
      <dgm:spPr/>
    </dgm:pt>
    <dgm:pt modelId="{898AFAEF-E357-4833-B573-6FF820B0D46D}" type="pres">
      <dgm:prSet presAssocID="{2BB82560-4871-4076-8D8D-9BFE177EFAC7}" presName="parentText" presStyleLbl="node1" presStyleIdx="0" presStyleCnt="6">
        <dgm:presLayoutVars>
          <dgm:chMax val="0"/>
          <dgm:bulletEnabled val="1"/>
        </dgm:presLayoutVars>
      </dgm:prSet>
      <dgm:spPr/>
    </dgm:pt>
    <dgm:pt modelId="{D2F53861-46F9-4B54-805F-CCD0F35B2642}" type="pres">
      <dgm:prSet presAssocID="{104F75A4-CA98-4953-9FF5-F6BB306F47CB}" presName="spacer" presStyleCnt="0"/>
      <dgm:spPr/>
    </dgm:pt>
    <dgm:pt modelId="{B786951B-7926-49F3-A7DC-2DCAA22B41B9}" type="pres">
      <dgm:prSet presAssocID="{DF38CABC-2BAF-4BF1-9C33-FA94A9EDB54A}" presName="parentText" presStyleLbl="node1" presStyleIdx="1" presStyleCnt="6">
        <dgm:presLayoutVars>
          <dgm:chMax val="0"/>
          <dgm:bulletEnabled val="1"/>
        </dgm:presLayoutVars>
      </dgm:prSet>
      <dgm:spPr/>
    </dgm:pt>
    <dgm:pt modelId="{CE23AE6A-D64C-484D-AE14-91CBCEEA0767}" type="pres">
      <dgm:prSet presAssocID="{D57ACA6E-FABF-4C0D-BF6F-8C09B8347B8B}" presName="spacer" presStyleCnt="0"/>
      <dgm:spPr/>
    </dgm:pt>
    <dgm:pt modelId="{FED5F7A4-B042-4FFF-B478-BF3DA7B0ADB6}" type="pres">
      <dgm:prSet presAssocID="{F559AAE3-BBAB-4C60-BC20-59D1A0D1C603}" presName="parentText" presStyleLbl="node1" presStyleIdx="2" presStyleCnt="6">
        <dgm:presLayoutVars>
          <dgm:chMax val="0"/>
          <dgm:bulletEnabled val="1"/>
        </dgm:presLayoutVars>
      </dgm:prSet>
      <dgm:spPr/>
    </dgm:pt>
    <dgm:pt modelId="{C7B1AA16-D16F-4FF6-991F-DDEEAA0E5AA9}" type="pres">
      <dgm:prSet presAssocID="{6BF13270-550F-4D5C-A647-3D5422946FD6}" presName="spacer" presStyleCnt="0"/>
      <dgm:spPr/>
    </dgm:pt>
    <dgm:pt modelId="{322AA4D9-3AFD-4806-914C-CD8E68B8EC9E}" type="pres">
      <dgm:prSet presAssocID="{3F514263-01F7-4B66-B508-78466565B82B}" presName="parentText" presStyleLbl="node1" presStyleIdx="3" presStyleCnt="6">
        <dgm:presLayoutVars>
          <dgm:chMax val="0"/>
          <dgm:bulletEnabled val="1"/>
        </dgm:presLayoutVars>
      </dgm:prSet>
      <dgm:spPr/>
    </dgm:pt>
    <dgm:pt modelId="{7395AD7C-7E62-498C-A4B9-9046F55184EC}" type="pres">
      <dgm:prSet presAssocID="{814A95C7-1E1D-47F2-A4C1-5A00DD92BF68}" presName="spacer" presStyleCnt="0"/>
      <dgm:spPr/>
    </dgm:pt>
    <dgm:pt modelId="{FF2C2652-701D-4260-8970-DCDDD9EF6CB0}" type="pres">
      <dgm:prSet presAssocID="{38CC93BB-A335-4507-8C40-19309B902407}" presName="parentText" presStyleLbl="node1" presStyleIdx="4" presStyleCnt="6">
        <dgm:presLayoutVars>
          <dgm:chMax val="0"/>
          <dgm:bulletEnabled val="1"/>
        </dgm:presLayoutVars>
      </dgm:prSet>
      <dgm:spPr/>
    </dgm:pt>
    <dgm:pt modelId="{B7B79028-F6BF-46C5-A7ED-DFDBC4CAA974}" type="pres">
      <dgm:prSet presAssocID="{4596626B-B607-4715-A8EC-2B8BBF4F81CB}" presName="spacer" presStyleCnt="0"/>
      <dgm:spPr/>
    </dgm:pt>
    <dgm:pt modelId="{A1DF67A8-34ED-4977-89ED-A0D68D45C690}" type="pres">
      <dgm:prSet presAssocID="{382316F8-6C86-45F1-8190-9F02EC2155C5}" presName="parentText" presStyleLbl="node1" presStyleIdx="5" presStyleCnt="6">
        <dgm:presLayoutVars>
          <dgm:chMax val="0"/>
          <dgm:bulletEnabled val="1"/>
        </dgm:presLayoutVars>
      </dgm:prSet>
      <dgm:spPr/>
    </dgm:pt>
  </dgm:ptLst>
  <dgm:cxnLst>
    <dgm:cxn modelId="{2A66EE06-9C29-4E16-86F6-1CE53F77DB7B}" type="presOf" srcId="{DF38CABC-2BAF-4BF1-9C33-FA94A9EDB54A}" destId="{B786951B-7926-49F3-A7DC-2DCAA22B41B9}" srcOrd="0" destOrd="0" presId="urn:microsoft.com/office/officeart/2005/8/layout/vList2"/>
    <dgm:cxn modelId="{C6986028-7F99-4E19-8D63-255D6DDA8B98}" srcId="{C3D64FC4-057E-4D23-AB81-9BC12E1B7D57}" destId="{38CC93BB-A335-4507-8C40-19309B902407}" srcOrd="4" destOrd="0" parTransId="{44207EF9-2DC3-4FB0-8F34-EB5B77A7AB84}" sibTransId="{4596626B-B607-4715-A8EC-2B8BBF4F81CB}"/>
    <dgm:cxn modelId="{5BB67A5F-E1E0-4D38-B344-4892D7D85607}" type="presOf" srcId="{38CC93BB-A335-4507-8C40-19309B902407}" destId="{FF2C2652-701D-4260-8970-DCDDD9EF6CB0}" srcOrd="0" destOrd="0" presId="urn:microsoft.com/office/officeart/2005/8/layout/vList2"/>
    <dgm:cxn modelId="{91F8EF68-518C-46B0-A38B-C687687B89A0}" type="presOf" srcId="{2BB82560-4871-4076-8D8D-9BFE177EFAC7}" destId="{898AFAEF-E357-4833-B573-6FF820B0D46D}" srcOrd="0" destOrd="0" presId="urn:microsoft.com/office/officeart/2005/8/layout/vList2"/>
    <dgm:cxn modelId="{9FF6F951-19AB-49DC-BA5A-A454AD711EC9}" srcId="{C3D64FC4-057E-4D23-AB81-9BC12E1B7D57}" destId="{DF38CABC-2BAF-4BF1-9C33-FA94A9EDB54A}" srcOrd="1" destOrd="0" parTransId="{7754AB07-E118-4A11-8F95-87F96BCE2471}" sibTransId="{D57ACA6E-FABF-4C0D-BF6F-8C09B8347B8B}"/>
    <dgm:cxn modelId="{504E1574-3B7A-40E8-9583-05DCA3552DDC}" type="presOf" srcId="{F559AAE3-BBAB-4C60-BC20-59D1A0D1C603}" destId="{FED5F7A4-B042-4FFF-B478-BF3DA7B0ADB6}" srcOrd="0" destOrd="0" presId="urn:microsoft.com/office/officeart/2005/8/layout/vList2"/>
    <dgm:cxn modelId="{62BED17D-95D6-4DDE-A1F5-BC879FB3D7C1}" srcId="{C3D64FC4-057E-4D23-AB81-9BC12E1B7D57}" destId="{2BB82560-4871-4076-8D8D-9BFE177EFAC7}" srcOrd="0" destOrd="0" parTransId="{3AE85DAB-2BC2-416B-8294-DAE63F778A37}" sibTransId="{104F75A4-CA98-4953-9FF5-F6BB306F47CB}"/>
    <dgm:cxn modelId="{1F947981-0823-47B4-B470-E2375952C0D0}" srcId="{C3D64FC4-057E-4D23-AB81-9BC12E1B7D57}" destId="{F559AAE3-BBAB-4C60-BC20-59D1A0D1C603}" srcOrd="2" destOrd="0" parTransId="{9457354C-FE53-4776-A737-41AF7F82C5FD}" sibTransId="{6BF13270-550F-4D5C-A647-3D5422946FD6}"/>
    <dgm:cxn modelId="{6E349F83-0103-409D-BF21-975E301F3844}" type="presOf" srcId="{382316F8-6C86-45F1-8190-9F02EC2155C5}" destId="{A1DF67A8-34ED-4977-89ED-A0D68D45C690}" srcOrd="0" destOrd="0" presId="urn:microsoft.com/office/officeart/2005/8/layout/vList2"/>
    <dgm:cxn modelId="{C1FFFAAE-6FBA-46D1-A169-5AB511D36665}" type="presOf" srcId="{3F514263-01F7-4B66-B508-78466565B82B}" destId="{322AA4D9-3AFD-4806-914C-CD8E68B8EC9E}" srcOrd="0" destOrd="0" presId="urn:microsoft.com/office/officeart/2005/8/layout/vList2"/>
    <dgm:cxn modelId="{ACC304B2-5CDC-4397-AD8B-F56EB61AF3A1}" srcId="{C3D64FC4-057E-4D23-AB81-9BC12E1B7D57}" destId="{382316F8-6C86-45F1-8190-9F02EC2155C5}" srcOrd="5" destOrd="0" parTransId="{FD2FB18F-BBD5-4B29-AC12-51E24556C369}" sibTransId="{FEA432D5-3581-43E6-81CB-27807B6B3C4F}"/>
    <dgm:cxn modelId="{41136BC3-4766-43BF-8173-05DF8AE7D764}" srcId="{C3D64FC4-057E-4D23-AB81-9BC12E1B7D57}" destId="{3F514263-01F7-4B66-B508-78466565B82B}" srcOrd="3" destOrd="0" parTransId="{C5C63810-81FC-4506-9AE3-CB31A97D0124}" sibTransId="{814A95C7-1E1D-47F2-A4C1-5A00DD92BF68}"/>
    <dgm:cxn modelId="{3C4E3CEC-AAD2-4888-903D-1D710525C5CF}" type="presOf" srcId="{C3D64FC4-057E-4D23-AB81-9BC12E1B7D57}" destId="{4F7A2F53-D117-4616-A2DD-3E2B4C3E7EC0}" srcOrd="0" destOrd="0" presId="urn:microsoft.com/office/officeart/2005/8/layout/vList2"/>
    <dgm:cxn modelId="{C2FCD150-E289-4A2F-A4E1-641805EDAA2F}" type="presParOf" srcId="{4F7A2F53-D117-4616-A2DD-3E2B4C3E7EC0}" destId="{898AFAEF-E357-4833-B573-6FF820B0D46D}" srcOrd="0" destOrd="0" presId="urn:microsoft.com/office/officeart/2005/8/layout/vList2"/>
    <dgm:cxn modelId="{99452567-8056-4679-8B9D-B1D12ECBEA44}" type="presParOf" srcId="{4F7A2F53-D117-4616-A2DD-3E2B4C3E7EC0}" destId="{D2F53861-46F9-4B54-805F-CCD0F35B2642}" srcOrd="1" destOrd="0" presId="urn:microsoft.com/office/officeart/2005/8/layout/vList2"/>
    <dgm:cxn modelId="{A4090B7C-FE79-4D76-B6B3-CB412CCE73D6}" type="presParOf" srcId="{4F7A2F53-D117-4616-A2DD-3E2B4C3E7EC0}" destId="{B786951B-7926-49F3-A7DC-2DCAA22B41B9}" srcOrd="2" destOrd="0" presId="urn:microsoft.com/office/officeart/2005/8/layout/vList2"/>
    <dgm:cxn modelId="{5DF33CC5-7729-4A34-9056-FB736B550E59}" type="presParOf" srcId="{4F7A2F53-D117-4616-A2DD-3E2B4C3E7EC0}" destId="{CE23AE6A-D64C-484D-AE14-91CBCEEA0767}" srcOrd="3" destOrd="0" presId="urn:microsoft.com/office/officeart/2005/8/layout/vList2"/>
    <dgm:cxn modelId="{C45D0379-4802-4B29-AC2A-FEBDAB3F5BEC}" type="presParOf" srcId="{4F7A2F53-D117-4616-A2DD-3E2B4C3E7EC0}" destId="{FED5F7A4-B042-4FFF-B478-BF3DA7B0ADB6}" srcOrd="4" destOrd="0" presId="urn:microsoft.com/office/officeart/2005/8/layout/vList2"/>
    <dgm:cxn modelId="{A515F960-607B-46DD-87C0-403FDA151D1F}" type="presParOf" srcId="{4F7A2F53-D117-4616-A2DD-3E2B4C3E7EC0}" destId="{C7B1AA16-D16F-4FF6-991F-DDEEAA0E5AA9}" srcOrd="5" destOrd="0" presId="urn:microsoft.com/office/officeart/2005/8/layout/vList2"/>
    <dgm:cxn modelId="{B1402133-3CB1-46EB-A111-465B16104546}" type="presParOf" srcId="{4F7A2F53-D117-4616-A2DD-3E2B4C3E7EC0}" destId="{322AA4D9-3AFD-4806-914C-CD8E68B8EC9E}" srcOrd="6" destOrd="0" presId="urn:microsoft.com/office/officeart/2005/8/layout/vList2"/>
    <dgm:cxn modelId="{233C399F-A36E-4D73-8E0F-7DB3604782F8}" type="presParOf" srcId="{4F7A2F53-D117-4616-A2DD-3E2B4C3E7EC0}" destId="{7395AD7C-7E62-498C-A4B9-9046F55184EC}" srcOrd="7" destOrd="0" presId="urn:microsoft.com/office/officeart/2005/8/layout/vList2"/>
    <dgm:cxn modelId="{FAFF9F28-B82E-4468-9907-02A363FE0DEB}" type="presParOf" srcId="{4F7A2F53-D117-4616-A2DD-3E2B4C3E7EC0}" destId="{FF2C2652-701D-4260-8970-DCDDD9EF6CB0}" srcOrd="8" destOrd="0" presId="urn:microsoft.com/office/officeart/2005/8/layout/vList2"/>
    <dgm:cxn modelId="{654DB2B7-4CD6-430F-8B77-D1F98C2C1F07}" type="presParOf" srcId="{4F7A2F53-D117-4616-A2DD-3E2B4C3E7EC0}" destId="{B7B79028-F6BF-46C5-A7ED-DFDBC4CAA974}" srcOrd="9" destOrd="0" presId="urn:microsoft.com/office/officeart/2005/8/layout/vList2"/>
    <dgm:cxn modelId="{A2720ABF-4F79-4863-8286-B57B06413F06}" type="presParOf" srcId="{4F7A2F53-D117-4616-A2DD-3E2B4C3E7EC0}" destId="{A1DF67A8-34ED-4977-89ED-A0D68D45C690}" srcOrd="1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5B166076-B4C8-4B60-AB58-C9B93E934B50}" type="doc">
      <dgm:prSet loTypeId="urn:microsoft.com/office/officeart/2005/8/layout/vList5" loCatId="list" qsTypeId="urn:microsoft.com/office/officeart/2005/8/quickstyle/simple1" qsCatId="simple" csTypeId="urn:microsoft.com/office/officeart/2005/8/colors/accent1_2" csCatId="accent1" phldr="1"/>
      <dgm:spPr/>
      <dgm:t>
        <a:bodyPr/>
        <a:lstStyle/>
        <a:p>
          <a:endParaRPr lang="en-IN"/>
        </a:p>
      </dgm:t>
    </dgm:pt>
    <dgm:pt modelId="{3252712F-4D3D-46E0-81AB-134F333B8369}">
      <dgm:prSet custT="1"/>
      <dgm:spPr>
        <a:solidFill>
          <a:srgbClr val="77DA00"/>
        </a:solidFill>
      </dgm:spPr>
      <dgm:t>
        <a:bodyPr/>
        <a:lstStyle/>
        <a:p>
          <a:pPr>
            <a:buSzPts val="1000"/>
            <a:buFont typeface="Symbol" panose="05050102010706020507" pitchFamily="18" charset="2"/>
            <a:buChar char=""/>
          </a:pPr>
          <a:r>
            <a:rPr lang="en-IN" sz="3200" b="1" dirty="0">
              <a:solidFill>
                <a:schemeClr val="tx1"/>
              </a:solidFill>
            </a:rPr>
            <a:t>Policy push and Credit Guarantee Schemes for Risk Mitigation and Affordability</a:t>
          </a:r>
        </a:p>
      </dgm:t>
    </dgm:pt>
    <dgm:pt modelId="{00C7502C-6F6F-4B47-8987-2F692F67D01E}" type="parTrans" cxnId="{6D8CBF1E-F972-47FE-8546-46BBE0153343}">
      <dgm:prSet/>
      <dgm:spPr/>
      <dgm:t>
        <a:bodyPr/>
        <a:lstStyle/>
        <a:p>
          <a:endParaRPr lang="en-IN"/>
        </a:p>
      </dgm:t>
    </dgm:pt>
    <dgm:pt modelId="{6EF0253F-6CEB-44F1-8285-13769205B2D9}" type="sibTrans" cxnId="{6D8CBF1E-F972-47FE-8546-46BBE0153343}">
      <dgm:prSet/>
      <dgm:spPr/>
      <dgm:t>
        <a:bodyPr/>
        <a:lstStyle/>
        <a:p>
          <a:endParaRPr lang="en-IN"/>
        </a:p>
      </dgm:t>
    </dgm:pt>
    <dgm:pt modelId="{3CCE83B8-A4C6-43AD-9469-0BA972E33B28}">
      <dgm:prSet custT="1"/>
      <dgm:spPr>
        <a:solidFill>
          <a:srgbClr val="FFC000"/>
        </a:solidFill>
      </dgm:spPr>
      <dgm:t>
        <a:bodyPr/>
        <a:lstStyle/>
        <a:p>
          <a:pPr>
            <a:buNone/>
          </a:pPr>
          <a:r>
            <a:rPr lang="en-IN" sz="3200" b="1" dirty="0">
              <a:solidFill>
                <a:schemeClr val="tx1"/>
              </a:solidFill>
            </a:rPr>
            <a:t>Embedded Finance and Supply Chain Digitisation</a:t>
          </a:r>
        </a:p>
      </dgm:t>
    </dgm:pt>
    <dgm:pt modelId="{A0DDEC0E-FA82-43C4-AC88-735EAA8F28EC}" type="parTrans" cxnId="{6CF12BC8-E6F3-405F-B7A9-E0DECBE08E26}">
      <dgm:prSet/>
      <dgm:spPr/>
      <dgm:t>
        <a:bodyPr/>
        <a:lstStyle/>
        <a:p>
          <a:endParaRPr lang="en-IN"/>
        </a:p>
      </dgm:t>
    </dgm:pt>
    <dgm:pt modelId="{75C17B62-4ED1-4BC2-A2B3-8FE5F37B2E4D}" type="sibTrans" cxnId="{6CF12BC8-E6F3-405F-B7A9-E0DECBE08E26}">
      <dgm:prSet/>
      <dgm:spPr/>
      <dgm:t>
        <a:bodyPr/>
        <a:lstStyle/>
        <a:p>
          <a:endParaRPr lang="en-IN"/>
        </a:p>
      </dgm:t>
    </dgm:pt>
    <dgm:pt modelId="{71CB11A9-E48C-46EE-948D-48219265B268}">
      <dgm:prSet custT="1"/>
      <dgm:spPr>
        <a:solidFill>
          <a:srgbClr val="002060"/>
        </a:solidFill>
      </dgm:spPr>
      <dgm:t>
        <a:bodyPr/>
        <a:lstStyle/>
        <a:p>
          <a:pPr algn="ctr">
            <a:buNone/>
          </a:pPr>
          <a:r>
            <a:rPr lang="en-IN" sz="3200" b="1" dirty="0"/>
            <a:t>Supportive RBI Policies &amp; Rate Cuts</a:t>
          </a:r>
        </a:p>
      </dgm:t>
    </dgm:pt>
    <dgm:pt modelId="{0109EB50-2A6B-4D35-BF58-FC0AFC78512D}" type="parTrans" cxnId="{D375DB6C-A0F6-456C-BE33-AA14BCC32604}">
      <dgm:prSet/>
      <dgm:spPr/>
      <dgm:t>
        <a:bodyPr/>
        <a:lstStyle/>
        <a:p>
          <a:endParaRPr lang="en-IN"/>
        </a:p>
      </dgm:t>
    </dgm:pt>
    <dgm:pt modelId="{B632BEB8-1846-4F43-BFAB-22D0519F9C43}" type="sibTrans" cxnId="{D375DB6C-A0F6-456C-BE33-AA14BCC32604}">
      <dgm:prSet/>
      <dgm:spPr/>
      <dgm:t>
        <a:bodyPr/>
        <a:lstStyle/>
        <a:p>
          <a:endParaRPr lang="en-IN"/>
        </a:p>
      </dgm:t>
    </dgm:pt>
    <dgm:pt modelId="{D88BC2FE-F1A6-40C8-8EA2-50FD621F60FE}">
      <dgm:prSet custT="1"/>
      <dgm:spPr>
        <a:solidFill>
          <a:srgbClr val="FE0214"/>
        </a:solidFill>
      </dgm:spPr>
      <dgm:t>
        <a:bodyPr/>
        <a:lstStyle/>
        <a:p>
          <a:pPr>
            <a:buNone/>
          </a:pPr>
          <a:r>
            <a:rPr lang="en-IN" sz="3200" b="1" dirty="0"/>
            <a:t>Government-Led MSME Finance Solutions</a:t>
          </a:r>
        </a:p>
      </dgm:t>
    </dgm:pt>
    <dgm:pt modelId="{98718F12-7783-48D0-8922-B7866DB9E83B}" type="sibTrans" cxnId="{86E9FC4D-9BD1-4AA0-96C4-ED3116CD31E1}">
      <dgm:prSet/>
      <dgm:spPr/>
      <dgm:t>
        <a:bodyPr/>
        <a:lstStyle/>
        <a:p>
          <a:endParaRPr lang="en-IN"/>
        </a:p>
      </dgm:t>
    </dgm:pt>
    <dgm:pt modelId="{0545196A-DFC9-4854-B7D6-C07D14BEAFFF}" type="parTrans" cxnId="{86E9FC4D-9BD1-4AA0-96C4-ED3116CD31E1}">
      <dgm:prSet/>
      <dgm:spPr/>
      <dgm:t>
        <a:bodyPr/>
        <a:lstStyle/>
        <a:p>
          <a:endParaRPr lang="en-IN"/>
        </a:p>
      </dgm:t>
    </dgm:pt>
    <dgm:pt modelId="{2D0EAFDE-5B47-4115-8CD1-52866DD0D590}" type="pres">
      <dgm:prSet presAssocID="{5B166076-B4C8-4B60-AB58-C9B93E934B50}" presName="Name0" presStyleCnt="0">
        <dgm:presLayoutVars>
          <dgm:dir/>
          <dgm:animLvl val="lvl"/>
          <dgm:resizeHandles val="exact"/>
        </dgm:presLayoutVars>
      </dgm:prSet>
      <dgm:spPr/>
    </dgm:pt>
    <dgm:pt modelId="{D6AD07F0-8A6C-49CE-90B5-C5BD74EBF762}" type="pres">
      <dgm:prSet presAssocID="{D88BC2FE-F1A6-40C8-8EA2-50FD621F60FE}" presName="linNode" presStyleCnt="0"/>
      <dgm:spPr/>
    </dgm:pt>
    <dgm:pt modelId="{5EC9EB74-E5EC-4A82-8FB4-6B869150E2A9}" type="pres">
      <dgm:prSet presAssocID="{D88BC2FE-F1A6-40C8-8EA2-50FD621F60FE}" presName="parentText" presStyleLbl="node1" presStyleIdx="0" presStyleCnt="4" custScaleX="277778" custScaleY="2000000">
        <dgm:presLayoutVars>
          <dgm:chMax val="1"/>
          <dgm:bulletEnabled val="1"/>
        </dgm:presLayoutVars>
      </dgm:prSet>
      <dgm:spPr/>
    </dgm:pt>
    <dgm:pt modelId="{6E6AF800-C433-476D-BF8A-5136C6B06534}" type="pres">
      <dgm:prSet presAssocID="{98718F12-7783-48D0-8922-B7866DB9E83B}" presName="sp" presStyleCnt="0"/>
      <dgm:spPr/>
    </dgm:pt>
    <dgm:pt modelId="{394AD014-4865-45AB-B0A9-7356D5A72E69}" type="pres">
      <dgm:prSet presAssocID="{3252712F-4D3D-46E0-81AB-134F333B8369}" presName="linNode" presStyleCnt="0"/>
      <dgm:spPr/>
    </dgm:pt>
    <dgm:pt modelId="{C9E3043A-6C5C-4575-8D62-6039B2705320}" type="pres">
      <dgm:prSet presAssocID="{3252712F-4D3D-46E0-81AB-134F333B8369}" presName="parentText" presStyleLbl="node1" presStyleIdx="1" presStyleCnt="4" custScaleX="277778" custScaleY="2000000">
        <dgm:presLayoutVars>
          <dgm:chMax val="1"/>
          <dgm:bulletEnabled val="1"/>
        </dgm:presLayoutVars>
      </dgm:prSet>
      <dgm:spPr/>
    </dgm:pt>
    <dgm:pt modelId="{C6B1C9C2-81D8-4BE5-85AC-CC395E8FB160}" type="pres">
      <dgm:prSet presAssocID="{6EF0253F-6CEB-44F1-8285-13769205B2D9}" presName="sp" presStyleCnt="0"/>
      <dgm:spPr/>
    </dgm:pt>
    <dgm:pt modelId="{16A5ED2F-EB98-4744-93DF-B313B208D1DC}" type="pres">
      <dgm:prSet presAssocID="{3CCE83B8-A4C6-43AD-9469-0BA972E33B28}" presName="linNode" presStyleCnt="0"/>
      <dgm:spPr/>
    </dgm:pt>
    <dgm:pt modelId="{13072E4C-4C14-49E1-ABC3-C568C82813CF}" type="pres">
      <dgm:prSet presAssocID="{3CCE83B8-A4C6-43AD-9469-0BA972E33B28}" presName="parentText" presStyleLbl="node1" presStyleIdx="2" presStyleCnt="4" custScaleX="277778" custScaleY="2000000">
        <dgm:presLayoutVars>
          <dgm:chMax val="1"/>
          <dgm:bulletEnabled val="1"/>
        </dgm:presLayoutVars>
      </dgm:prSet>
      <dgm:spPr/>
    </dgm:pt>
    <dgm:pt modelId="{43923C54-42EB-4084-B997-BE359B9305BB}" type="pres">
      <dgm:prSet presAssocID="{75C17B62-4ED1-4BC2-A2B3-8FE5F37B2E4D}" presName="sp" presStyleCnt="0"/>
      <dgm:spPr/>
    </dgm:pt>
    <dgm:pt modelId="{535BC9B9-6AEF-4FAA-93AD-3AD77D262767}" type="pres">
      <dgm:prSet presAssocID="{71CB11A9-E48C-46EE-948D-48219265B268}" presName="linNode" presStyleCnt="0"/>
      <dgm:spPr/>
    </dgm:pt>
    <dgm:pt modelId="{A9B1BD53-D5F1-4B17-8EFA-D4D75C33B72E}" type="pres">
      <dgm:prSet presAssocID="{71CB11A9-E48C-46EE-948D-48219265B268}" presName="parentText" presStyleLbl="node1" presStyleIdx="3" presStyleCnt="4" custScaleX="277778" custScaleY="2000000" custLinFactNeighborX="-1072">
        <dgm:presLayoutVars>
          <dgm:chMax val="1"/>
          <dgm:bulletEnabled val="1"/>
        </dgm:presLayoutVars>
      </dgm:prSet>
      <dgm:spPr/>
    </dgm:pt>
  </dgm:ptLst>
  <dgm:cxnLst>
    <dgm:cxn modelId="{6D8CBF1E-F972-47FE-8546-46BBE0153343}" srcId="{5B166076-B4C8-4B60-AB58-C9B93E934B50}" destId="{3252712F-4D3D-46E0-81AB-134F333B8369}" srcOrd="1" destOrd="0" parTransId="{00C7502C-6F6F-4B47-8987-2F692F67D01E}" sibTransId="{6EF0253F-6CEB-44F1-8285-13769205B2D9}"/>
    <dgm:cxn modelId="{80E06B5D-CC00-4450-81CD-C8A2EE32F8CF}" type="presOf" srcId="{5B166076-B4C8-4B60-AB58-C9B93E934B50}" destId="{2D0EAFDE-5B47-4115-8CD1-52866DD0D590}" srcOrd="0" destOrd="0" presId="urn:microsoft.com/office/officeart/2005/8/layout/vList5"/>
    <dgm:cxn modelId="{D375DB6C-A0F6-456C-BE33-AA14BCC32604}" srcId="{5B166076-B4C8-4B60-AB58-C9B93E934B50}" destId="{71CB11A9-E48C-46EE-948D-48219265B268}" srcOrd="3" destOrd="0" parTransId="{0109EB50-2A6B-4D35-BF58-FC0AFC78512D}" sibTransId="{B632BEB8-1846-4F43-BFAB-22D0519F9C43}"/>
    <dgm:cxn modelId="{86E9FC4D-9BD1-4AA0-96C4-ED3116CD31E1}" srcId="{5B166076-B4C8-4B60-AB58-C9B93E934B50}" destId="{D88BC2FE-F1A6-40C8-8EA2-50FD621F60FE}" srcOrd="0" destOrd="0" parTransId="{0545196A-DFC9-4854-B7D6-C07D14BEAFFF}" sibTransId="{98718F12-7783-48D0-8922-B7866DB9E83B}"/>
    <dgm:cxn modelId="{DCB1F56F-DC71-4AD3-9D6B-6FA3EB8547A4}" type="presOf" srcId="{71CB11A9-E48C-46EE-948D-48219265B268}" destId="{A9B1BD53-D5F1-4B17-8EFA-D4D75C33B72E}" srcOrd="0" destOrd="0" presId="urn:microsoft.com/office/officeart/2005/8/layout/vList5"/>
    <dgm:cxn modelId="{3A6CEC70-722E-4E8D-AA20-58DC37AD9C80}" type="presOf" srcId="{D88BC2FE-F1A6-40C8-8EA2-50FD621F60FE}" destId="{5EC9EB74-E5EC-4A82-8FB4-6B869150E2A9}" srcOrd="0" destOrd="0" presId="urn:microsoft.com/office/officeart/2005/8/layout/vList5"/>
    <dgm:cxn modelId="{3B174CAC-E5E2-4A85-9439-FF1630B488D6}" type="presOf" srcId="{3CCE83B8-A4C6-43AD-9469-0BA972E33B28}" destId="{13072E4C-4C14-49E1-ABC3-C568C82813CF}" srcOrd="0" destOrd="0" presId="urn:microsoft.com/office/officeart/2005/8/layout/vList5"/>
    <dgm:cxn modelId="{6CF12BC8-E6F3-405F-B7A9-E0DECBE08E26}" srcId="{5B166076-B4C8-4B60-AB58-C9B93E934B50}" destId="{3CCE83B8-A4C6-43AD-9469-0BA972E33B28}" srcOrd="2" destOrd="0" parTransId="{A0DDEC0E-FA82-43C4-AC88-735EAA8F28EC}" sibTransId="{75C17B62-4ED1-4BC2-A2B3-8FE5F37B2E4D}"/>
    <dgm:cxn modelId="{B158E2DF-7580-4E1B-840B-808F42D8332C}" type="presOf" srcId="{3252712F-4D3D-46E0-81AB-134F333B8369}" destId="{C9E3043A-6C5C-4575-8D62-6039B2705320}" srcOrd="0" destOrd="0" presId="urn:microsoft.com/office/officeart/2005/8/layout/vList5"/>
    <dgm:cxn modelId="{DEDD31C6-169B-4CE6-B1F6-BBD6BCA307E9}" type="presParOf" srcId="{2D0EAFDE-5B47-4115-8CD1-52866DD0D590}" destId="{D6AD07F0-8A6C-49CE-90B5-C5BD74EBF762}" srcOrd="0" destOrd="0" presId="urn:microsoft.com/office/officeart/2005/8/layout/vList5"/>
    <dgm:cxn modelId="{5A47C42E-3CFE-460A-AFD9-37C74C7C6CEB}" type="presParOf" srcId="{D6AD07F0-8A6C-49CE-90B5-C5BD74EBF762}" destId="{5EC9EB74-E5EC-4A82-8FB4-6B869150E2A9}" srcOrd="0" destOrd="0" presId="urn:microsoft.com/office/officeart/2005/8/layout/vList5"/>
    <dgm:cxn modelId="{510AB2A8-2105-47E7-BBB6-4C7716D61F33}" type="presParOf" srcId="{2D0EAFDE-5B47-4115-8CD1-52866DD0D590}" destId="{6E6AF800-C433-476D-BF8A-5136C6B06534}" srcOrd="1" destOrd="0" presId="urn:microsoft.com/office/officeart/2005/8/layout/vList5"/>
    <dgm:cxn modelId="{B6C1E0AA-FE88-4BCB-846A-55246FDD2F1B}" type="presParOf" srcId="{2D0EAFDE-5B47-4115-8CD1-52866DD0D590}" destId="{394AD014-4865-45AB-B0A9-7356D5A72E69}" srcOrd="2" destOrd="0" presId="urn:microsoft.com/office/officeart/2005/8/layout/vList5"/>
    <dgm:cxn modelId="{017B2AB4-7154-4158-A3D2-1DEFC171123F}" type="presParOf" srcId="{394AD014-4865-45AB-B0A9-7356D5A72E69}" destId="{C9E3043A-6C5C-4575-8D62-6039B2705320}" srcOrd="0" destOrd="0" presId="urn:microsoft.com/office/officeart/2005/8/layout/vList5"/>
    <dgm:cxn modelId="{742BE854-716A-4C41-92FC-19332C5B84C5}" type="presParOf" srcId="{2D0EAFDE-5B47-4115-8CD1-52866DD0D590}" destId="{C6B1C9C2-81D8-4BE5-85AC-CC395E8FB160}" srcOrd="3" destOrd="0" presId="urn:microsoft.com/office/officeart/2005/8/layout/vList5"/>
    <dgm:cxn modelId="{0C4B47F8-3ACA-4DF7-8C7D-981740648FBB}" type="presParOf" srcId="{2D0EAFDE-5B47-4115-8CD1-52866DD0D590}" destId="{16A5ED2F-EB98-4744-93DF-B313B208D1DC}" srcOrd="4" destOrd="0" presId="urn:microsoft.com/office/officeart/2005/8/layout/vList5"/>
    <dgm:cxn modelId="{FAB13633-D2F9-4FBB-AEF5-600176F33F35}" type="presParOf" srcId="{16A5ED2F-EB98-4744-93DF-B313B208D1DC}" destId="{13072E4C-4C14-49E1-ABC3-C568C82813CF}" srcOrd="0" destOrd="0" presId="urn:microsoft.com/office/officeart/2005/8/layout/vList5"/>
    <dgm:cxn modelId="{24ACA168-B0A0-4ADD-8850-E32CEC74A16D}" type="presParOf" srcId="{2D0EAFDE-5B47-4115-8CD1-52866DD0D590}" destId="{43923C54-42EB-4084-B997-BE359B9305BB}" srcOrd="5" destOrd="0" presId="urn:microsoft.com/office/officeart/2005/8/layout/vList5"/>
    <dgm:cxn modelId="{67354421-E4AD-4832-AA9E-74F7236CE7A4}" type="presParOf" srcId="{2D0EAFDE-5B47-4115-8CD1-52866DD0D590}" destId="{535BC9B9-6AEF-4FAA-93AD-3AD77D262767}" srcOrd="6" destOrd="0" presId="urn:microsoft.com/office/officeart/2005/8/layout/vList5"/>
    <dgm:cxn modelId="{ECFC9D57-C47A-4897-A3ED-CB039C64A125}" type="presParOf" srcId="{535BC9B9-6AEF-4FAA-93AD-3AD77D262767}" destId="{A9B1BD53-D5F1-4B17-8EFA-D4D75C33B72E}" srcOrd="0" destOrd="0" presId="urn:microsoft.com/office/officeart/2005/8/layout/vList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2BC9F164-2B0F-4033-9C48-05A8CFAB90FB}" type="doc">
      <dgm:prSet loTypeId="urn:microsoft.com/office/officeart/2005/8/layout/vList2" loCatId="list" qsTypeId="urn:microsoft.com/office/officeart/2005/8/quickstyle/simple1" qsCatId="simple" csTypeId="urn:microsoft.com/office/officeart/2005/8/colors/accent3_5" csCatId="accent3" phldr="1"/>
      <dgm:spPr/>
      <dgm:t>
        <a:bodyPr/>
        <a:lstStyle/>
        <a:p>
          <a:endParaRPr lang="en-IN"/>
        </a:p>
      </dgm:t>
    </dgm:pt>
    <dgm:pt modelId="{4039FC6B-3243-408D-845E-128F14AC8582}">
      <dgm:prSet custT="1"/>
      <dgm:spPr/>
      <dgm:t>
        <a:bodyPr/>
        <a:lstStyle/>
        <a:p>
          <a:pPr algn="ctr"/>
          <a:r>
            <a:rPr lang="en-US" sz="3200" b="1">
              <a:solidFill>
                <a:schemeClr val="tx1"/>
              </a:solidFill>
            </a:rPr>
            <a:t>Managerial Appraisal</a:t>
          </a:r>
          <a:endParaRPr lang="en-IN" sz="3200" b="1">
            <a:solidFill>
              <a:schemeClr val="tx1"/>
            </a:solidFill>
          </a:endParaRPr>
        </a:p>
      </dgm:t>
    </dgm:pt>
    <dgm:pt modelId="{0403F1C4-9618-4178-8C1B-B0277F6BA6BB}" type="parTrans" cxnId="{6DC5E348-D657-45D5-8A1B-EAF55B95AB67}">
      <dgm:prSet/>
      <dgm:spPr/>
      <dgm:t>
        <a:bodyPr/>
        <a:lstStyle/>
        <a:p>
          <a:endParaRPr lang="en-IN"/>
        </a:p>
      </dgm:t>
    </dgm:pt>
    <dgm:pt modelId="{762BFDFB-588D-4F00-91FD-58331CF395D4}" type="sibTrans" cxnId="{6DC5E348-D657-45D5-8A1B-EAF55B95AB67}">
      <dgm:prSet/>
      <dgm:spPr/>
      <dgm:t>
        <a:bodyPr/>
        <a:lstStyle/>
        <a:p>
          <a:endParaRPr lang="en-IN"/>
        </a:p>
      </dgm:t>
    </dgm:pt>
    <dgm:pt modelId="{5A32AB75-8063-46F1-9B19-FF2F08E41B20}">
      <dgm:prSet custT="1"/>
      <dgm:spPr/>
      <dgm:t>
        <a:bodyPr/>
        <a:lstStyle/>
        <a:p>
          <a:pPr algn="just"/>
          <a:r>
            <a:rPr lang="en-US" sz="2800" b="1" dirty="0">
              <a:solidFill>
                <a:schemeClr val="tx1"/>
              </a:solidFill>
            </a:rPr>
            <a:t>The evaluation of the competency and integrity of the management team behind a proposed project, assessing their ability to execute the project successfully, including their experience, track record, organizational structure, and overall leadership qualities</a:t>
          </a:r>
          <a:r>
            <a:rPr lang="en-US" sz="2800" b="1" i="0" dirty="0">
              <a:solidFill>
                <a:schemeClr val="tx1"/>
              </a:solidFill>
            </a:rPr>
            <a:t>, essentially determining if they are capable of managing the project's financial risks and achieving its objectives</a:t>
          </a:r>
          <a:endParaRPr lang="en-IN" sz="2800" b="1" dirty="0">
            <a:solidFill>
              <a:schemeClr val="tx1"/>
            </a:solidFill>
          </a:endParaRPr>
        </a:p>
      </dgm:t>
    </dgm:pt>
    <dgm:pt modelId="{85BF5EBE-F58C-4998-B09D-7078DABB42B9}" type="parTrans" cxnId="{E4F7C0A7-F3B6-4412-ADBC-587A8941BCD6}">
      <dgm:prSet/>
      <dgm:spPr/>
      <dgm:t>
        <a:bodyPr/>
        <a:lstStyle/>
        <a:p>
          <a:endParaRPr lang="en-IN"/>
        </a:p>
      </dgm:t>
    </dgm:pt>
    <dgm:pt modelId="{80034DF5-E2BE-4C3C-A8FB-5C1D9E6C4AE6}" type="sibTrans" cxnId="{E4F7C0A7-F3B6-4412-ADBC-587A8941BCD6}">
      <dgm:prSet/>
      <dgm:spPr/>
      <dgm:t>
        <a:bodyPr/>
        <a:lstStyle/>
        <a:p>
          <a:endParaRPr lang="en-IN"/>
        </a:p>
      </dgm:t>
    </dgm:pt>
    <dgm:pt modelId="{62C88D26-5DA9-4075-8C24-4BCC2A6A3155}" type="pres">
      <dgm:prSet presAssocID="{2BC9F164-2B0F-4033-9C48-05A8CFAB90FB}" presName="linear" presStyleCnt="0">
        <dgm:presLayoutVars>
          <dgm:animLvl val="lvl"/>
          <dgm:resizeHandles val="exact"/>
        </dgm:presLayoutVars>
      </dgm:prSet>
      <dgm:spPr/>
    </dgm:pt>
    <dgm:pt modelId="{54743AEA-6A85-4B12-B3AC-D5ABE75863E6}" type="pres">
      <dgm:prSet presAssocID="{4039FC6B-3243-408D-845E-128F14AC8582}" presName="parentText" presStyleLbl="node1" presStyleIdx="0" presStyleCnt="2" custScaleY="25486">
        <dgm:presLayoutVars>
          <dgm:chMax val="0"/>
          <dgm:bulletEnabled val="1"/>
        </dgm:presLayoutVars>
      </dgm:prSet>
      <dgm:spPr/>
    </dgm:pt>
    <dgm:pt modelId="{F1F6F4BE-FC4D-4E54-BD5B-2B35452B5593}" type="pres">
      <dgm:prSet presAssocID="{762BFDFB-588D-4F00-91FD-58331CF395D4}" presName="spacer" presStyleCnt="0"/>
      <dgm:spPr/>
    </dgm:pt>
    <dgm:pt modelId="{49DFFB0F-4239-418D-8DBB-7FD5FA1504E5}" type="pres">
      <dgm:prSet presAssocID="{5A32AB75-8063-46F1-9B19-FF2F08E41B20}" presName="parentText" presStyleLbl="node1" presStyleIdx="1" presStyleCnt="2">
        <dgm:presLayoutVars>
          <dgm:chMax val="0"/>
          <dgm:bulletEnabled val="1"/>
        </dgm:presLayoutVars>
      </dgm:prSet>
      <dgm:spPr/>
    </dgm:pt>
  </dgm:ptLst>
  <dgm:cxnLst>
    <dgm:cxn modelId="{6DC5E348-D657-45D5-8A1B-EAF55B95AB67}" srcId="{2BC9F164-2B0F-4033-9C48-05A8CFAB90FB}" destId="{4039FC6B-3243-408D-845E-128F14AC8582}" srcOrd="0" destOrd="0" parTransId="{0403F1C4-9618-4178-8C1B-B0277F6BA6BB}" sibTransId="{762BFDFB-588D-4F00-91FD-58331CF395D4}"/>
    <dgm:cxn modelId="{9E79C48C-FF38-4ED1-BD16-08A8E1127024}" type="presOf" srcId="{5A32AB75-8063-46F1-9B19-FF2F08E41B20}" destId="{49DFFB0F-4239-418D-8DBB-7FD5FA1504E5}" srcOrd="0" destOrd="0" presId="urn:microsoft.com/office/officeart/2005/8/layout/vList2"/>
    <dgm:cxn modelId="{E4F7C0A7-F3B6-4412-ADBC-587A8941BCD6}" srcId="{2BC9F164-2B0F-4033-9C48-05A8CFAB90FB}" destId="{5A32AB75-8063-46F1-9B19-FF2F08E41B20}" srcOrd="1" destOrd="0" parTransId="{85BF5EBE-F58C-4998-B09D-7078DABB42B9}" sibTransId="{80034DF5-E2BE-4C3C-A8FB-5C1D9E6C4AE6}"/>
    <dgm:cxn modelId="{7A5202B4-B807-4405-94B0-2FF2A0E2AD0B}" type="presOf" srcId="{2BC9F164-2B0F-4033-9C48-05A8CFAB90FB}" destId="{62C88D26-5DA9-4075-8C24-4BCC2A6A3155}" srcOrd="0" destOrd="0" presId="urn:microsoft.com/office/officeart/2005/8/layout/vList2"/>
    <dgm:cxn modelId="{65234CF4-2A71-4540-90C1-11763AAD8BD3}" type="presOf" srcId="{4039FC6B-3243-408D-845E-128F14AC8582}" destId="{54743AEA-6A85-4B12-B3AC-D5ABE75863E6}" srcOrd="0" destOrd="0" presId="urn:microsoft.com/office/officeart/2005/8/layout/vList2"/>
    <dgm:cxn modelId="{0A50879B-CB96-442F-83A5-3B907CE62C4B}" type="presParOf" srcId="{62C88D26-5DA9-4075-8C24-4BCC2A6A3155}" destId="{54743AEA-6A85-4B12-B3AC-D5ABE75863E6}" srcOrd="0" destOrd="0" presId="urn:microsoft.com/office/officeart/2005/8/layout/vList2"/>
    <dgm:cxn modelId="{30A634CD-9080-4F8A-9047-8EABB076A306}" type="presParOf" srcId="{62C88D26-5DA9-4075-8C24-4BCC2A6A3155}" destId="{F1F6F4BE-FC4D-4E54-BD5B-2B35452B5593}" srcOrd="1" destOrd="0" presId="urn:microsoft.com/office/officeart/2005/8/layout/vList2"/>
    <dgm:cxn modelId="{095D3986-80A6-4EFB-AC5B-1BB84315C7C4}" type="presParOf" srcId="{62C88D26-5DA9-4075-8C24-4BCC2A6A3155}" destId="{49DFFB0F-4239-418D-8DBB-7FD5FA1504E5}"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13FDA95D-6D53-4F22-9C02-995B554BDB0D}" type="doc">
      <dgm:prSet loTypeId="urn:microsoft.com/office/officeart/2005/8/layout/hList1" loCatId="list" qsTypeId="urn:microsoft.com/office/officeart/2005/8/quickstyle/simple1" qsCatId="simple" csTypeId="urn:microsoft.com/office/officeart/2005/8/colors/accent1_2" csCatId="accent1"/>
      <dgm:spPr/>
      <dgm:t>
        <a:bodyPr/>
        <a:lstStyle/>
        <a:p>
          <a:endParaRPr lang="en-IN"/>
        </a:p>
      </dgm:t>
    </dgm:pt>
    <dgm:pt modelId="{B7082BCE-42CD-42EE-B82C-B535916262E6}">
      <dgm:prSet/>
      <dgm:spPr/>
      <dgm:t>
        <a:bodyPr/>
        <a:lstStyle/>
        <a:p>
          <a:r>
            <a:rPr lang="en-US" b="1"/>
            <a:t>Technical Feasibility &amp; Appraisal</a:t>
          </a:r>
          <a:endParaRPr lang="en-IN" b="1"/>
        </a:p>
      </dgm:t>
    </dgm:pt>
    <dgm:pt modelId="{74390391-ED70-4DB9-A144-862B36241635}" type="parTrans" cxnId="{54B8F019-68EB-4360-9CAA-FA2B3CD6B519}">
      <dgm:prSet/>
      <dgm:spPr/>
      <dgm:t>
        <a:bodyPr/>
        <a:lstStyle/>
        <a:p>
          <a:endParaRPr lang="en-IN"/>
        </a:p>
      </dgm:t>
    </dgm:pt>
    <dgm:pt modelId="{9264BEB9-A17F-4F50-9961-B1D6949AFF6D}" type="sibTrans" cxnId="{54B8F019-68EB-4360-9CAA-FA2B3CD6B519}">
      <dgm:prSet/>
      <dgm:spPr/>
      <dgm:t>
        <a:bodyPr/>
        <a:lstStyle/>
        <a:p>
          <a:endParaRPr lang="en-IN"/>
        </a:p>
      </dgm:t>
    </dgm:pt>
    <dgm:pt modelId="{CEBAB4E2-2C78-4997-B09A-42405CAFC38E}">
      <dgm:prSet/>
      <dgm:spPr/>
      <dgm:t>
        <a:bodyPr/>
        <a:lstStyle/>
        <a:p>
          <a:pPr algn="just"/>
          <a:r>
            <a:rPr lang="en-US" b="1" i="0" dirty="0"/>
            <a:t>Technical feasibility" of a project refers to an assessment of whether the proposed project can be practically implemented using existing technology, skills, and resources, essentially determining if the project is technically possible to execute with the available tools and expertise. </a:t>
          </a:r>
          <a:endParaRPr lang="en-IN" b="1" dirty="0"/>
        </a:p>
      </dgm:t>
    </dgm:pt>
    <dgm:pt modelId="{602BBF0F-109A-41E4-9FE5-767EC1923A8D}" type="parTrans" cxnId="{5B551334-B4ED-4EA5-91DD-D48DB706082D}">
      <dgm:prSet/>
      <dgm:spPr/>
      <dgm:t>
        <a:bodyPr/>
        <a:lstStyle/>
        <a:p>
          <a:endParaRPr lang="en-IN"/>
        </a:p>
      </dgm:t>
    </dgm:pt>
    <dgm:pt modelId="{0F78E33A-A2AD-48C6-BFCC-C4DB3E7DC858}" type="sibTrans" cxnId="{5B551334-B4ED-4EA5-91DD-D48DB706082D}">
      <dgm:prSet/>
      <dgm:spPr/>
      <dgm:t>
        <a:bodyPr/>
        <a:lstStyle/>
        <a:p>
          <a:endParaRPr lang="en-IN"/>
        </a:p>
      </dgm:t>
    </dgm:pt>
    <dgm:pt modelId="{3FC9FE38-B2C4-4521-8B58-9838FDBB6C29}" type="pres">
      <dgm:prSet presAssocID="{13FDA95D-6D53-4F22-9C02-995B554BDB0D}" presName="Name0" presStyleCnt="0">
        <dgm:presLayoutVars>
          <dgm:dir/>
          <dgm:animLvl val="lvl"/>
          <dgm:resizeHandles val="exact"/>
        </dgm:presLayoutVars>
      </dgm:prSet>
      <dgm:spPr/>
    </dgm:pt>
    <dgm:pt modelId="{D866E336-4C12-4F42-8F02-2A79B04311AF}" type="pres">
      <dgm:prSet presAssocID="{B7082BCE-42CD-42EE-B82C-B535916262E6}" presName="composite" presStyleCnt="0"/>
      <dgm:spPr/>
    </dgm:pt>
    <dgm:pt modelId="{44A6B429-5E07-45C6-92F2-44563350FC6A}" type="pres">
      <dgm:prSet presAssocID="{B7082BCE-42CD-42EE-B82C-B535916262E6}" presName="parTx" presStyleLbl="alignNode1" presStyleIdx="0" presStyleCnt="1">
        <dgm:presLayoutVars>
          <dgm:chMax val="0"/>
          <dgm:chPref val="0"/>
          <dgm:bulletEnabled val="1"/>
        </dgm:presLayoutVars>
      </dgm:prSet>
      <dgm:spPr/>
    </dgm:pt>
    <dgm:pt modelId="{75FF9202-12E7-4D77-9EA3-5E9517CC4649}" type="pres">
      <dgm:prSet presAssocID="{B7082BCE-42CD-42EE-B82C-B535916262E6}" presName="desTx" presStyleLbl="alignAccFollowNode1" presStyleIdx="0" presStyleCnt="1">
        <dgm:presLayoutVars>
          <dgm:bulletEnabled val="1"/>
        </dgm:presLayoutVars>
      </dgm:prSet>
      <dgm:spPr/>
    </dgm:pt>
  </dgm:ptLst>
  <dgm:cxnLst>
    <dgm:cxn modelId="{FAC48103-ACDD-4AEE-87E9-EF129A61EA40}" type="presOf" srcId="{B7082BCE-42CD-42EE-B82C-B535916262E6}" destId="{44A6B429-5E07-45C6-92F2-44563350FC6A}" srcOrd="0" destOrd="0" presId="urn:microsoft.com/office/officeart/2005/8/layout/hList1"/>
    <dgm:cxn modelId="{54B8F019-68EB-4360-9CAA-FA2B3CD6B519}" srcId="{13FDA95D-6D53-4F22-9C02-995B554BDB0D}" destId="{B7082BCE-42CD-42EE-B82C-B535916262E6}" srcOrd="0" destOrd="0" parTransId="{74390391-ED70-4DB9-A144-862B36241635}" sibTransId="{9264BEB9-A17F-4F50-9961-B1D6949AFF6D}"/>
    <dgm:cxn modelId="{FCB91E1B-E9C2-47FF-83BE-62A13AF4D2AC}" type="presOf" srcId="{CEBAB4E2-2C78-4997-B09A-42405CAFC38E}" destId="{75FF9202-12E7-4D77-9EA3-5E9517CC4649}" srcOrd="0" destOrd="0" presId="urn:microsoft.com/office/officeart/2005/8/layout/hList1"/>
    <dgm:cxn modelId="{5B551334-B4ED-4EA5-91DD-D48DB706082D}" srcId="{B7082BCE-42CD-42EE-B82C-B535916262E6}" destId="{CEBAB4E2-2C78-4997-B09A-42405CAFC38E}" srcOrd="0" destOrd="0" parTransId="{602BBF0F-109A-41E4-9FE5-767EC1923A8D}" sibTransId="{0F78E33A-A2AD-48C6-BFCC-C4DB3E7DC858}"/>
    <dgm:cxn modelId="{86450090-9405-43A1-84B0-48D97AC79035}" type="presOf" srcId="{13FDA95D-6D53-4F22-9C02-995B554BDB0D}" destId="{3FC9FE38-B2C4-4521-8B58-9838FDBB6C29}" srcOrd="0" destOrd="0" presId="urn:microsoft.com/office/officeart/2005/8/layout/hList1"/>
    <dgm:cxn modelId="{4330DCE3-1816-4032-9D34-3421408438F6}" type="presParOf" srcId="{3FC9FE38-B2C4-4521-8B58-9838FDBB6C29}" destId="{D866E336-4C12-4F42-8F02-2A79B04311AF}" srcOrd="0" destOrd="0" presId="urn:microsoft.com/office/officeart/2005/8/layout/hList1"/>
    <dgm:cxn modelId="{3DCC8C92-4372-4021-8562-28732EF431D6}" type="presParOf" srcId="{D866E336-4C12-4F42-8F02-2A79B04311AF}" destId="{44A6B429-5E07-45C6-92F2-44563350FC6A}" srcOrd="0" destOrd="0" presId="urn:microsoft.com/office/officeart/2005/8/layout/hList1"/>
    <dgm:cxn modelId="{C7D09D55-2F39-4C56-B82F-E56B0BA8D65D}" type="presParOf" srcId="{D866E336-4C12-4F42-8F02-2A79B04311AF}" destId="{75FF9202-12E7-4D77-9EA3-5E9517CC4649}" srcOrd="1" destOrd="0" presId="urn:microsoft.com/office/officeart/2005/8/layout/h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0125D5E6-CB10-4876-AD26-FB9584B429AC}" type="doc">
      <dgm:prSet loTypeId="urn:microsoft.com/office/officeart/2005/8/layout/vList2" loCatId="list" qsTypeId="urn:microsoft.com/office/officeart/2005/8/quickstyle/simple2" qsCatId="simple" csTypeId="urn:microsoft.com/office/officeart/2005/8/colors/colorful5" csCatId="colorful" phldr="1"/>
      <dgm:spPr/>
      <dgm:t>
        <a:bodyPr/>
        <a:lstStyle/>
        <a:p>
          <a:endParaRPr lang="en-IN"/>
        </a:p>
      </dgm:t>
    </dgm:pt>
    <dgm:pt modelId="{06B49C5C-1989-4B98-AD1D-2F70D0028D5A}">
      <dgm:prSet custT="1"/>
      <dgm:spPr/>
      <dgm:t>
        <a:bodyPr/>
        <a:lstStyle/>
        <a:p>
          <a:pPr algn="ctr"/>
          <a:r>
            <a:rPr lang="en-IN" sz="3200" b="1" dirty="0"/>
            <a:t>Financial </a:t>
          </a:r>
          <a:r>
            <a:rPr lang="en-US" sz="3200" b="1" dirty="0"/>
            <a:t>Feasibility &amp; Appraisal</a:t>
          </a:r>
          <a:endParaRPr lang="en-IN" sz="3200" b="1" dirty="0"/>
        </a:p>
      </dgm:t>
    </dgm:pt>
    <dgm:pt modelId="{C95C4839-8455-4802-BC26-99EC165FE2BD}" type="parTrans" cxnId="{6C3B376F-845D-4AA5-8A5D-95B8F8D06AFA}">
      <dgm:prSet/>
      <dgm:spPr/>
      <dgm:t>
        <a:bodyPr/>
        <a:lstStyle/>
        <a:p>
          <a:endParaRPr lang="en-IN"/>
        </a:p>
      </dgm:t>
    </dgm:pt>
    <dgm:pt modelId="{1A3559E7-06F2-4015-A95A-E661091A2A40}" type="sibTrans" cxnId="{6C3B376F-845D-4AA5-8A5D-95B8F8D06AFA}">
      <dgm:prSet/>
      <dgm:spPr/>
      <dgm:t>
        <a:bodyPr/>
        <a:lstStyle/>
        <a:p>
          <a:endParaRPr lang="en-IN"/>
        </a:p>
      </dgm:t>
    </dgm:pt>
    <dgm:pt modelId="{CC1D95A0-8837-49ED-B9DD-B882C2C6A87C}">
      <dgm:prSet/>
      <dgm:spPr/>
      <dgm:t>
        <a:bodyPr/>
        <a:lstStyle/>
        <a:p>
          <a:pPr algn="just"/>
          <a:r>
            <a:rPr lang="en-US" b="1" dirty="0"/>
            <a:t>Financial appraisal is a method used to evaluate the overall viability of a project by assessing the value of net cash flows that result from its implementation</a:t>
          </a:r>
          <a:endParaRPr lang="en-IN" b="1" dirty="0"/>
        </a:p>
      </dgm:t>
    </dgm:pt>
    <dgm:pt modelId="{F9B4B8F0-5E14-4937-A73C-6CA8CB181BCC}" type="parTrans" cxnId="{1D8D46FB-DDEA-4C8B-B11E-32CDC93DC4B0}">
      <dgm:prSet/>
      <dgm:spPr/>
      <dgm:t>
        <a:bodyPr/>
        <a:lstStyle/>
        <a:p>
          <a:endParaRPr lang="en-IN"/>
        </a:p>
      </dgm:t>
    </dgm:pt>
    <dgm:pt modelId="{041B7038-950B-4B75-A282-09131807DDE3}" type="sibTrans" cxnId="{1D8D46FB-DDEA-4C8B-B11E-32CDC93DC4B0}">
      <dgm:prSet/>
      <dgm:spPr/>
      <dgm:t>
        <a:bodyPr/>
        <a:lstStyle/>
        <a:p>
          <a:endParaRPr lang="en-IN"/>
        </a:p>
      </dgm:t>
    </dgm:pt>
    <dgm:pt modelId="{4F1C2F8A-90F1-4206-BDCC-F046337450C7}" type="pres">
      <dgm:prSet presAssocID="{0125D5E6-CB10-4876-AD26-FB9584B429AC}" presName="linear" presStyleCnt="0">
        <dgm:presLayoutVars>
          <dgm:animLvl val="lvl"/>
          <dgm:resizeHandles val="exact"/>
        </dgm:presLayoutVars>
      </dgm:prSet>
      <dgm:spPr/>
    </dgm:pt>
    <dgm:pt modelId="{8C29A106-E4E6-4C69-A2C0-5413F283AD45}" type="pres">
      <dgm:prSet presAssocID="{06B49C5C-1989-4B98-AD1D-2F70D0028D5A}" presName="parentText" presStyleLbl="node1" presStyleIdx="0" presStyleCnt="1">
        <dgm:presLayoutVars>
          <dgm:chMax val="0"/>
          <dgm:bulletEnabled val="1"/>
        </dgm:presLayoutVars>
      </dgm:prSet>
      <dgm:spPr/>
    </dgm:pt>
    <dgm:pt modelId="{2B81A5F3-622E-4FBC-A550-A4513DB19EE7}" type="pres">
      <dgm:prSet presAssocID="{06B49C5C-1989-4B98-AD1D-2F70D0028D5A}" presName="childText" presStyleLbl="revTx" presStyleIdx="0" presStyleCnt="1" custScaleY="129541">
        <dgm:presLayoutVars>
          <dgm:bulletEnabled val="1"/>
        </dgm:presLayoutVars>
      </dgm:prSet>
      <dgm:spPr/>
    </dgm:pt>
  </dgm:ptLst>
  <dgm:cxnLst>
    <dgm:cxn modelId="{8D8DF530-621F-4787-8BAC-CCA07BDE50F0}" type="presOf" srcId="{06B49C5C-1989-4B98-AD1D-2F70D0028D5A}" destId="{8C29A106-E4E6-4C69-A2C0-5413F283AD45}" srcOrd="0" destOrd="0" presId="urn:microsoft.com/office/officeart/2005/8/layout/vList2"/>
    <dgm:cxn modelId="{6C3B376F-845D-4AA5-8A5D-95B8F8D06AFA}" srcId="{0125D5E6-CB10-4876-AD26-FB9584B429AC}" destId="{06B49C5C-1989-4B98-AD1D-2F70D0028D5A}" srcOrd="0" destOrd="0" parTransId="{C95C4839-8455-4802-BC26-99EC165FE2BD}" sibTransId="{1A3559E7-06F2-4015-A95A-E661091A2A40}"/>
    <dgm:cxn modelId="{68EC6D99-654C-4372-A4D9-2DEAB653CEEE}" type="presOf" srcId="{0125D5E6-CB10-4876-AD26-FB9584B429AC}" destId="{4F1C2F8A-90F1-4206-BDCC-F046337450C7}" srcOrd="0" destOrd="0" presId="urn:microsoft.com/office/officeart/2005/8/layout/vList2"/>
    <dgm:cxn modelId="{F7E53BA0-064C-4BE3-8E72-F03FE5CA942D}" type="presOf" srcId="{CC1D95A0-8837-49ED-B9DD-B882C2C6A87C}" destId="{2B81A5F3-622E-4FBC-A550-A4513DB19EE7}" srcOrd="0" destOrd="0" presId="urn:microsoft.com/office/officeart/2005/8/layout/vList2"/>
    <dgm:cxn modelId="{1D8D46FB-DDEA-4C8B-B11E-32CDC93DC4B0}" srcId="{06B49C5C-1989-4B98-AD1D-2F70D0028D5A}" destId="{CC1D95A0-8837-49ED-B9DD-B882C2C6A87C}" srcOrd="0" destOrd="0" parTransId="{F9B4B8F0-5E14-4937-A73C-6CA8CB181BCC}" sibTransId="{041B7038-950B-4B75-A282-09131807DDE3}"/>
    <dgm:cxn modelId="{98584A8A-9FD6-43A2-9FEE-F870C15179D3}" type="presParOf" srcId="{4F1C2F8A-90F1-4206-BDCC-F046337450C7}" destId="{8C29A106-E4E6-4C69-A2C0-5413F283AD45}" srcOrd="0" destOrd="0" presId="urn:microsoft.com/office/officeart/2005/8/layout/vList2"/>
    <dgm:cxn modelId="{1D1C31B7-9CE4-452D-8E88-CAE7591818D5}" type="presParOf" srcId="{4F1C2F8A-90F1-4206-BDCC-F046337450C7}" destId="{2B81A5F3-622E-4FBC-A550-A4513DB19EE7}" srcOrd="1"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6DA0FAF6-2245-454A-B8CE-B45AAA54B671}" type="doc">
      <dgm:prSet loTypeId="urn:microsoft.com/office/officeart/2005/8/layout/vList5" loCatId="list" qsTypeId="urn:microsoft.com/office/officeart/2005/8/quickstyle/simple1" qsCatId="simple" csTypeId="urn:microsoft.com/office/officeart/2005/8/colors/accent1_2" csCatId="accent1" phldr="1"/>
      <dgm:spPr/>
      <dgm:t>
        <a:bodyPr/>
        <a:lstStyle/>
        <a:p>
          <a:endParaRPr lang="en-IN"/>
        </a:p>
      </dgm:t>
    </dgm:pt>
    <dgm:pt modelId="{01A212E3-29C1-4E66-9929-4CFC06120821}">
      <dgm:prSet custT="1"/>
      <dgm:spPr/>
      <dgm:t>
        <a:bodyPr/>
        <a:lstStyle/>
        <a:p>
          <a:r>
            <a:rPr lang="en-US" sz="3200" b="1" dirty="0"/>
            <a:t>Market Feasibility &amp; Appraisal</a:t>
          </a:r>
          <a:endParaRPr lang="en-IN" sz="3200" b="1" dirty="0"/>
        </a:p>
      </dgm:t>
    </dgm:pt>
    <dgm:pt modelId="{44C7897B-FC20-4967-A165-79463C8A0B38}" type="parTrans" cxnId="{92623E48-F304-41D7-82D1-50B043D8D605}">
      <dgm:prSet/>
      <dgm:spPr/>
      <dgm:t>
        <a:bodyPr/>
        <a:lstStyle/>
        <a:p>
          <a:endParaRPr lang="en-IN"/>
        </a:p>
      </dgm:t>
    </dgm:pt>
    <dgm:pt modelId="{DBAAC29D-B76E-4E63-94A7-AB03882BA408}" type="sibTrans" cxnId="{92623E48-F304-41D7-82D1-50B043D8D605}">
      <dgm:prSet/>
      <dgm:spPr/>
      <dgm:t>
        <a:bodyPr/>
        <a:lstStyle/>
        <a:p>
          <a:endParaRPr lang="en-IN"/>
        </a:p>
      </dgm:t>
    </dgm:pt>
    <dgm:pt modelId="{6A2C7904-7F6F-4EF6-979A-ACEC207E0440}">
      <dgm:prSet custT="1"/>
      <dgm:spPr/>
      <dgm:t>
        <a:bodyPr/>
        <a:lstStyle/>
        <a:p>
          <a:r>
            <a:rPr lang="en-US" sz="3200" b="1" dirty="0"/>
            <a:t>Market Appraisal is the review carried out by the stakeholders to ascertain that the products manufactured / services rendered by the project can be sold and its value realized</a:t>
          </a:r>
          <a:endParaRPr lang="en-IN" sz="3200" b="1" dirty="0"/>
        </a:p>
      </dgm:t>
    </dgm:pt>
    <dgm:pt modelId="{D858C7AE-201F-451D-B32C-15A615BFD797}" type="parTrans" cxnId="{C99E3586-C9EA-49D0-8403-000FB29DCF4F}">
      <dgm:prSet/>
      <dgm:spPr/>
      <dgm:t>
        <a:bodyPr/>
        <a:lstStyle/>
        <a:p>
          <a:endParaRPr lang="en-IN"/>
        </a:p>
      </dgm:t>
    </dgm:pt>
    <dgm:pt modelId="{A5E52D6C-ACB8-4B90-91A2-7EE9CE1172D5}" type="sibTrans" cxnId="{C99E3586-C9EA-49D0-8403-000FB29DCF4F}">
      <dgm:prSet/>
      <dgm:spPr/>
      <dgm:t>
        <a:bodyPr/>
        <a:lstStyle/>
        <a:p>
          <a:endParaRPr lang="en-IN"/>
        </a:p>
      </dgm:t>
    </dgm:pt>
    <dgm:pt modelId="{B4CD1F1D-3CC0-4980-B219-906F194E152A}" type="pres">
      <dgm:prSet presAssocID="{6DA0FAF6-2245-454A-B8CE-B45AAA54B671}" presName="Name0" presStyleCnt="0">
        <dgm:presLayoutVars>
          <dgm:dir/>
          <dgm:animLvl val="lvl"/>
          <dgm:resizeHandles val="exact"/>
        </dgm:presLayoutVars>
      </dgm:prSet>
      <dgm:spPr/>
    </dgm:pt>
    <dgm:pt modelId="{EABE493F-D985-4D39-80E2-689D285A327A}" type="pres">
      <dgm:prSet presAssocID="{01A212E3-29C1-4E66-9929-4CFC06120821}" presName="linNode" presStyleCnt="0"/>
      <dgm:spPr/>
    </dgm:pt>
    <dgm:pt modelId="{91DC5E3F-A2C4-4DF7-BFBA-0CA679EC1B30}" type="pres">
      <dgm:prSet presAssocID="{01A212E3-29C1-4E66-9929-4CFC06120821}" presName="parentText" presStyleLbl="node1" presStyleIdx="0" presStyleCnt="2" custScaleX="277778" custScaleY="26154">
        <dgm:presLayoutVars>
          <dgm:chMax val="1"/>
          <dgm:bulletEnabled val="1"/>
        </dgm:presLayoutVars>
      </dgm:prSet>
      <dgm:spPr/>
    </dgm:pt>
    <dgm:pt modelId="{04A0C80F-8F32-45E2-A35D-BC1AEDFDC867}" type="pres">
      <dgm:prSet presAssocID="{DBAAC29D-B76E-4E63-94A7-AB03882BA408}" presName="sp" presStyleCnt="0"/>
      <dgm:spPr/>
    </dgm:pt>
    <dgm:pt modelId="{491F921B-F7CC-442A-BF98-4D65C5899866}" type="pres">
      <dgm:prSet presAssocID="{6A2C7904-7F6F-4EF6-979A-ACEC207E0440}" presName="linNode" presStyleCnt="0"/>
      <dgm:spPr/>
    </dgm:pt>
    <dgm:pt modelId="{70BD6794-2AF2-41EA-97B7-2D8190DBA9F9}" type="pres">
      <dgm:prSet presAssocID="{6A2C7904-7F6F-4EF6-979A-ACEC207E0440}" presName="parentText" presStyleLbl="node1" presStyleIdx="1" presStyleCnt="2" custScaleX="277778">
        <dgm:presLayoutVars>
          <dgm:chMax val="1"/>
          <dgm:bulletEnabled val="1"/>
        </dgm:presLayoutVars>
      </dgm:prSet>
      <dgm:spPr/>
    </dgm:pt>
  </dgm:ptLst>
  <dgm:cxnLst>
    <dgm:cxn modelId="{E383E934-D383-49A7-ADFD-16D42B00C9CA}" type="presOf" srcId="{6DA0FAF6-2245-454A-B8CE-B45AAA54B671}" destId="{B4CD1F1D-3CC0-4980-B219-906F194E152A}" srcOrd="0" destOrd="0" presId="urn:microsoft.com/office/officeart/2005/8/layout/vList5"/>
    <dgm:cxn modelId="{92623E48-F304-41D7-82D1-50B043D8D605}" srcId="{6DA0FAF6-2245-454A-B8CE-B45AAA54B671}" destId="{01A212E3-29C1-4E66-9929-4CFC06120821}" srcOrd="0" destOrd="0" parTransId="{44C7897B-FC20-4967-A165-79463C8A0B38}" sibTransId="{DBAAC29D-B76E-4E63-94A7-AB03882BA408}"/>
    <dgm:cxn modelId="{AE82D36B-26A6-4B54-8250-1A336C0CB21F}" type="presOf" srcId="{01A212E3-29C1-4E66-9929-4CFC06120821}" destId="{91DC5E3F-A2C4-4DF7-BFBA-0CA679EC1B30}" srcOrd="0" destOrd="0" presId="urn:microsoft.com/office/officeart/2005/8/layout/vList5"/>
    <dgm:cxn modelId="{C99E3586-C9EA-49D0-8403-000FB29DCF4F}" srcId="{6DA0FAF6-2245-454A-B8CE-B45AAA54B671}" destId="{6A2C7904-7F6F-4EF6-979A-ACEC207E0440}" srcOrd="1" destOrd="0" parTransId="{D858C7AE-201F-451D-B32C-15A615BFD797}" sibTransId="{A5E52D6C-ACB8-4B90-91A2-7EE9CE1172D5}"/>
    <dgm:cxn modelId="{5246519E-DC7F-4367-A7B1-F67EBBC83253}" type="presOf" srcId="{6A2C7904-7F6F-4EF6-979A-ACEC207E0440}" destId="{70BD6794-2AF2-41EA-97B7-2D8190DBA9F9}" srcOrd="0" destOrd="0" presId="urn:microsoft.com/office/officeart/2005/8/layout/vList5"/>
    <dgm:cxn modelId="{28D6900C-7E2E-42E3-A1D2-1CDA6558376F}" type="presParOf" srcId="{B4CD1F1D-3CC0-4980-B219-906F194E152A}" destId="{EABE493F-D985-4D39-80E2-689D285A327A}" srcOrd="0" destOrd="0" presId="urn:microsoft.com/office/officeart/2005/8/layout/vList5"/>
    <dgm:cxn modelId="{498A5010-5ABD-4846-82F2-E37A7B66F1D5}" type="presParOf" srcId="{EABE493F-D985-4D39-80E2-689D285A327A}" destId="{91DC5E3F-A2C4-4DF7-BFBA-0CA679EC1B30}" srcOrd="0" destOrd="0" presId="urn:microsoft.com/office/officeart/2005/8/layout/vList5"/>
    <dgm:cxn modelId="{63A46874-4A0A-48C5-83CA-D88D1B041324}" type="presParOf" srcId="{B4CD1F1D-3CC0-4980-B219-906F194E152A}" destId="{04A0C80F-8F32-45E2-A35D-BC1AEDFDC867}" srcOrd="1" destOrd="0" presId="urn:microsoft.com/office/officeart/2005/8/layout/vList5"/>
    <dgm:cxn modelId="{FE7E33AA-EBEA-467A-A966-BC89A3C0C13F}" type="presParOf" srcId="{B4CD1F1D-3CC0-4980-B219-906F194E152A}" destId="{491F921B-F7CC-442A-BF98-4D65C5899866}" srcOrd="2" destOrd="0" presId="urn:microsoft.com/office/officeart/2005/8/layout/vList5"/>
    <dgm:cxn modelId="{4A5743C7-AA79-49EB-BF6E-BEF25E5A5E1F}" type="presParOf" srcId="{491F921B-F7CC-442A-BF98-4D65C5899866}" destId="{70BD6794-2AF2-41EA-97B7-2D8190DBA9F9}" srcOrd="0" destOrd="0" presId="urn:microsoft.com/office/officeart/2005/8/layout/vList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3EF064F3-D7F6-4A08-8C8A-3A5AB52C08FA}" type="doc">
      <dgm:prSet loTypeId="urn:microsoft.com/office/officeart/2005/8/layout/vList2" loCatId="list" qsTypeId="urn:microsoft.com/office/officeart/2005/8/quickstyle/simple1" qsCatId="simple" csTypeId="urn:microsoft.com/office/officeart/2005/8/colors/colorful4" csCatId="colorful" phldr="1"/>
      <dgm:spPr/>
      <dgm:t>
        <a:bodyPr/>
        <a:lstStyle/>
        <a:p>
          <a:endParaRPr lang="en-IN"/>
        </a:p>
      </dgm:t>
    </dgm:pt>
    <dgm:pt modelId="{0C9107AB-9AAD-49A3-B1D2-97188708ACE8}">
      <dgm:prSet custT="1"/>
      <dgm:spPr/>
      <dgm:t>
        <a:bodyPr/>
        <a:lstStyle/>
        <a:p>
          <a:pPr algn="ctr"/>
          <a:r>
            <a:rPr lang="en-US" sz="3200" b="1" dirty="0"/>
            <a:t>Operational Feasibility</a:t>
          </a:r>
          <a:endParaRPr lang="en-IN" sz="3200" b="1" dirty="0"/>
        </a:p>
      </dgm:t>
    </dgm:pt>
    <dgm:pt modelId="{9B38AB65-6B50-4980-972E-081067B19259}" type="parTrans" cxnId="{B0732349-92DE-4335-BA5A-D821B75A190D}">
      <dgm:prSet/>
      <dgm:spPr/>
      <dgm:t>
        <a:bodyPr/>
        <a:lstStyle/>
        <a:p>
          <a:endParaRPr lang="en-IN"/>
        </a:p>
      </dgm:t>
    </dgm:pt>
    <dgm:pt modelId="{290A007E-FF9F-47EE-8632-95ECAF1E6574}" type="sibTrans" cxnId="{B0732349-92DE-4335-BA5A-D821B75A190D}">
      <dgm:prSet/>
      <dgm:spPr/>
      <dgm:t>
        <a:bodyPr/>
        <a:lstStyle/>
        <a:p>
          <a:endParaRPr lang="en-IN"/>
        </a:p>
      </dgm:t>
    </dgm:pt>
    <dgm:pt modelId="{5346CCF2-B7C8-42BC-9F2B-9E34D86A7425}">
      <dgm:prSet custT="1"/>
      <dgm:spPr/>
      <dgm:t>
        <a:bodyPr/>
        <a:lstStyle/>
        <a:p>
          <a:pPr algn="just"/>
          <a:r>
            <a:rPr lang="en-US" sz="2400" b="1" i="0" dirty="0"/>
            <a:t>Operational feasibility of a Project refers to the assessment of whether a proposed project can be successfully implemented and operated within an organization's existing structure, considering factors like available resources, processes, staff capabilities, and how well it integrates with current workflows, essentially determining if the project is practical and can be executed within the organization's current operational framework. </a:t>
          </a:r>
          <a:endParaRPr lang="en-IN" sz="2400" b="1" dirty="0"/>
        </a:p>
      </dgm:t>
    </dgm:pt>
    <dgm:pt modelId="{98C684B4-9B7A-4DF9-8079-CCF26AD63BAD}" type="parTrans" cxnId="{601280C6-13B3-453C-9210-7577CA345D7F}">
      <dgm:prSet/>
      <dgm:spPr/>
      <dgm:t>
        <a:bodyPr/>
        <a:lstStyle/>
        <a:p>
          <a:endParaRPr lang="en-IN"/>
        </a:p>
      </dgm:t>
    </dgm:pt>
    <dgm:pt modelId="{B36FC796-68C6-40AF-AFD9-9A21B2415166}" type="sibTrans" cxnId="{601280C6-13B3-453C-9210-7577CA345D7F}">
      <dgm:prSet/>
      <dgm:spPr/>
      <dgm:t>
        <a:bodyPr/>
        <a:lstStyle/>
        <a:p>
          <a:endParaRPr lang="en-IN"/>
        </a:p>
      </dgm:t>
    </dgm:pt>
    <dgm:pt modelId="{B914D64F-7936-47AD-9954-12B3F25534B9}" type="pres">
      <dgm:prSet presAssocID="{3EF064F3-D7F6-4A08-8C8A-3A5AB52C08FA}" presName="linear" presStyleCnt="0">
        <dgm:presLayoutVars>
          <dgm:animLvl val="lvl"/>
          <dgm:resizeHandles val="exact"/>
        </dgm:presLayoutVars>
      </dgm:prSet>
      <dgm:spPr/>
    </dgm:pt>
    <dgm:pt modelId="{AFD045DB-6305-48D6-9EF0-4EABC8423AAE}" type="pres">
      <dgm:prSet presAssocID="{0C9107AB-9AAD-49A3-B1D2-97188708ACE8}" presName="parentText" presStyleLbl="node1" presStyleIdx="0" presStyleCnt="2" custScaleY="30511" custLinFactNeighborY="-67633">
        <dgm:presLayoutVars>
          <dgm:chMax val="0"/>
          <dgm:bulletEnabled val="1"/>
        </dgm:presLayoutVars>
      </dgm:prSet>
      <dgm:spPr/>
    </dgm:pt>
    <dgm:pt modelId="{2F3D1979-249E-4C66-8EC1-E6EE5BD9574F}" type="pres">
      <dgm:prSet presAssocID="{290A007E-FF9F-47EE-8632-95ECAF1E6574}" presName="spacer" presStyleCnt="0"/>
      <dgm:spPr/>
    </dgm:pt>
    <dgm:pt modelId="{D741D7FF-EB55-4AA6-9C99-2C15870F7795}" type="pres">
      <dgm:prSet presAssocID="{5346CCF2-B7C8-42BC-9F2B-9E34D86A7425}" presName="parentText" presStyleLbl="node1" presStyleIdx="1" presStyleCnt="2" custLinFactNeighborX="-597">
        <dgm:presLayoutVars>
          <dgm:chMax val="0"/>
          <dgm:bulletEnabled val="1"/>
        </dgm:presLayoutVars>
      </dgm:prSet>
      <dgm:spPr/>
    </dgm:pt>
  </dgm:ptLst>
  <dgm:cxnLst>
    <dgm:cxn modelId="{B0732349-92DE-4335-BA5A-D821B75A190D}" srcId="{3EF064F3-D7F6-4A08-8C8A-3A5AB52C08FA}" destId="{0C9107AB-9AAD-49A3-B1D2-97188708ACE8}" srcOrd="0" destOrd="0" parTransId="{9B38AB65-6B50-4980-972E-081067B19259}" sibTransId="{290A007E-FF9F-47EE-8632-95ECAF1E6574}"/>
    <dgm:cxn modelId="{6F2E5574-08D5-42EF-9F72-C141622A5B6A}" type="presOf" srcId="{3EF064F3-D7F6-4A08-8C8A-3A5AB52C08FA}" destId="{B914D64F-7936-47AD-9954-12B3F25534B9}" srcOrd="0" destOrd="0" presId="urn:microsoft.com/office/officeart/2005/8/layout/vList2"/>
    <dgm:cxn modelId="{235290A8-8868-4AA6-9C65-BC86FC0E9627}" type="presOf" srcId="{5346CCF2-B7C8-42BC-9F2B-9E34D86A7425}" destId="{D741D7FF-EB55-4AA6-9C99-2C15870F7795}" srcOrd="0" destOrd="0" presId="urn:microsoft.com/office/officeart/2005/8/layout/vList2"/>
    <dgm:cxn modelId="{601280C6-13B3-453C-9210-7577CA345D7F}" srcId="{3EF064F3-D7F6-4A08-8C8A-3A5AB52C08FA}" destId="{5346CCF2-B7C8-42BC-9F2B-9E34D86A7425}" srcOrd="1" destOrd="0" parTransId="{98C684B4-9B7A-4DF9-8079-CCF26AD63BAD}" sibTransId="{B36FC796-68C6-40AF-AFD9-9A21B2415166}"/>
    <dgm:cxn modelId="{16FF9BE3-D0E0-4AF3-9BE6-3B1347F3A630}" type="presOf" srcId="{0C9107AB-9AAD-49A3-B1D2-97188708ACE8}" destId="{AFD045DB-6305-48D6-9EF0-4EABC8423AAE}" srcOrd="0" destOrd="0" presId="urn:microsoft.com/office/officeart/2005/8/layout/vList2"/>
    <dgm:cxn modelId="{BA02EC3F-4C19-444A-8B1C-10CE5BA03EC2}" type="presParOf" srcId="{B914D64F-7936-47AD-9954-12B3F25534B9}" destId="{AFD045DB-6305-48D6-9EF0-4EABC8423AAE}" srcOrd="0" destOrd="0" presId="urn:microsoft.com/office/officeart/2005/8/layout/vList2"/>
    <dgm:cxn modelId="{76672F8C-DFE5-43AD-BD57-7448925772F8}" type="presParOf" srcId="{B914D64F-7936-47AD-9954-12B3F25534B9}" destId="{2F3D1979-249E-4C66-8EC1-E6EE5BD9574F}" srcOrd="1" destOrd="0" presId="urn:microsoft.com/office/officeart/2005/8/layout/vList2"/>
    <dgm:cxn modelId="{F2C7197A-A06C-442D-8AD0-9B3DCCD7BAFD}" type="presParOf" srcId="{B914D64F-7936-47AD-9954-12B3F25534B9}" destId="{D741D7FF-EB55-4AA6-9C99-2C15870F7795}"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5B166076-B4C8-4B60-AB58-C9B93E934B50}" type="doc">
      <dgm:prSet loTypeId="urn:microsoft.com/office/officeart/2005/8/layout/vList5" loCatId="list" qsTypeId="urn:microsoft.com/office/officeart/2005/8/quickstyle/simple1" qsCatId="simple" csTypeId="urn:microsoft.com/office/officeart/2005/8/colors/accent1_2" csCatId="accent1" phldr="1"/>
      <dgm:spPr/>
      <dgm:t>
        <a:bodyPr/>
        <a:lstStyle/>
        <a:p>
          <a:endParaRPr lang="en-IN"/>
        </a:p>
      </dgm:t>
    </dgm:pt>
    <dgm:pt modelId="{3252712F-4D3D-46E0-81AB-134F333B8369}">
      <dgm:prSet custT="1"/>
      <dgm:spPr>
        <a:solidFill>
          <a:srgbClr val="77DA00"/>
        </a:solidFill>
      </dgm:spPr>
      <dgm:t>
        <a:bodyPr/>
        <a:lstStyle/>
        <a:p>
          <a:pPr>
            <a:buNone/>
          </a:pPr>
          <a:r>
            <a:rPr lang="en-IN" sz="3200" b="1" dirty="0">
              <a:solidFill>
                <a:schemeClr val="tx1"/>
              </a:solidFill>
            </a:rPr>
            <a:t>Focus on Digital Lending Platforms Expands Addressable Market for MSME Financing</a:t>
          </a:r>
        </a:p>
      </dgm:t>
    </dgm:pt>
    <dgm:pt modelId="{00C7502C-6F6F-4B47-8987-2F692F67D01E}" type="parTrans" cxnId="{6D8CBF1E-F972-47FE-8546-46BBE0153343}">
      <dgm:prSet/>
      <dgm:spPr/>
      <dgm:t>
        <a:bodyPr/>
        <a:lstStyle/>
        <a:p>
          <a:endParaRPr lang="en-IN"/>
        </a:p>
      </dgm:t>
    </dgm:pt>
    <dgm:pt modelId="{6EF0253F-6CEB-44F1-8285-13769205B2D9}" type="sibTrans" cxnId="{6D8CBF1E-F972-47FE-8546-46BBE0153343}">
      <dgm:prSet/>
      <dgm:spPr/>
      <dgm:t>
        <a:bodyPr/>
        <a:lstStyle/>
        <a:p>
          <a:endParaRPr lang="en-IN"/>
        </a:p>
      </dgm:t>
    </dgm:pt>
    <dgm:pt modelId="{3CCE83B8-A4C6-43AD-9469-0BA972E33B28}">
      <dgm:prSet custT="1"/>
      <dgm:spPr>
        <a:solidFill>
          <a:srgbClr val="FFC000"/>
        </a:solidFill>
      </dgm:spPr>
      <dgm:t>
        <a:bodyPr/>
        <a:lstStyle/>
        <a:p>
          <a:pPr>
            <a:buNone/>
          </a:pPr>
          <a:r>
            <a:rPr lang="en-IN" sz="3200" b="1" dirty="0">
              <a:solidFill>
                <a:schemeClr val="tx1"/>
              </a:solidFill>
            </a:rPr>
            <a:t>Impact of Financial Inclusion and Literacy Campaigns Spurs Market Expansion</a:t>
          </a:r>
        </a:p>
      </dgm:t>
    </dgm:pt>
    <dgm:pt modelId="{A0DDEC0E-FA82-43C4-AC88-735EAA8F28EC}" type="parTrans" cxnId="{6CF12BC8-E6F3-405F-B7A9-E0DECBE08E26}">
      <dgm:prSet/>
      <dgm:spPr/>
      <dgm:t>
        <a:bodyPr/>
        <a:lstStyle/>
        <a:p>
          <a:endParaRPr lang="en-IN"/>
        </a:p>
      </dgm:t>
    </dgm:pt>
    <dgm:pt modelId="{75C17B62-4ED1-4BC2-A2B3-8FE5F37B2E4D}" type="sibTrans" cxnId="{6CF12BC8-E6F3-405F-B7A9-E0DECBE08E26}">
      <dgm:prSet/>
      <dgm:spPr/>
      <dgm:t>
        <a:bodyPr/>
        <a:lstStyle/>
        <a:p>
          <a:endParaRPr lang="en-IN"/>
        </a:p>
      </dgm:t>
    </dgm:pt>
    <dgm:pt modelId="{71CB11A9-E48C-46EE-948D-48219265B268}">
      <dgm:prSet custT="1"/>
      <dgm:spPr>
        <a:solidFill>
          <a:srgbClr val="002060"/>
        </a:solidFill>
      </dgm:spPr>
      <dgm:t>
        <a:bodyPr/>
        <a:lstStyle/>
        <a:p>
          <a:pPr algn="ctr">
            <a:buNone/>
          </a:pPr>
          <a:r>
            <a:rPr lang="en-IN" sz="3200" b="1" dirty="0"/>
            <a:t>Technological Advancements in Credit Scoring and Risk Assessment Accelerate Adoption</a:t>
          </a:r>
        </a:p>
      </dgm:t>
    </dgm:pt>
    <dgm:pt modelId="{0109EB50-2A6B-4D35-BF58-FC0AFC78512D}" type="parTrans" cxnId="{D375DB6C-A0F6-456C-BE33-AA14BCC32604}">
      <dgm:prSet/>
      <dgm:spPr/>
      <dgm:t>
        <a:bodyPr/>
        <a:lstStyle/>
        <a:p>
          <a:endParaRPr lang="en-IN"/>
        </a:p>
      </dgm:t>
    </dgm:pt>
    <dgm:pt modelId="{B632BEB8-1846-4F43-BFAB-22D0519F9C43}" type="sibTrans" cxnId="{D375DB6C-A0F6-456C-BE33-AA14BCC32604}">
      <dgm:prSet/>
      <dgm:spPr/>
      <dgm:t>
        <a:bodyPr/>
        <a:lstStyle/>
        <a:p>
          <a:endParaRPr lang="en-IN"/>
        </a:p>
      </dgm:t>
    </dgm:pt>
    <dgm:pt modelId="{D88BC2FE-F1A6-40C8-8EA2-50FD621F60FE}">
      <dgm:prSet custT="1"/>
      <dgm:spPr>
        <a:solidFill>
          <a:srgbClr val="FE0214"/>
        </a:solidFill>
      </dgm:spPr>
      <dgm:t>
        <a:bodyPr/>
        <a:lstStyle/>
        <a:p>
          <a:pPr>
            <a:buNone/>
          </a:pPr>
          <a:r>
            <a:rPr lang="en-IN" sz="3200" b="1" dirty="0"/>
            <a:t>Rising Demand for Accessible and Affordable Credit Solutions Drives Market Growth</a:t>
          </a:r>
        </a:p>
      </dgm:t>
    </dgm:pt>
    <dgm:pt modelId="{98718F12-7783-48D0-8922-B7866DB9E83B}" type="sibTrans" cxnId="{86E9FC4D-9BD1-4AA0-96C4-ED3116CD31E1}">
      <dgm:prSet/>
      <dgm:spPr/>
      <dgm:t>
        <a:bodyPr/>
        <a:lstStyle/>
        <a:p>
          <a:endParaRPr lang="en-IN"/>
        </a:p>
      </dgm:t>
    </dgm:pt>
    <dgm:pt modelId="{0545196A-DFC9-4854-B7D6-C07D14BEAFFF}" type="parTrans" cxnId="{86E9FC4D-9BD1-4AA0-96C4-ED3116CD31E1}">
      <dgm:prSet/>
      <dgm:spPr/>
      <dgm:t>
        <a:bodyPr/>
        <a:lstStyle/>
        <a:p>
          <a:endParaRPr lang="en-IN"/>
        </a:p>
      </dgm:t>
    </dgm:pt>
    <dgm:pt modelId="{2D0EAFDE-5B47-4115-8CD1-52866DD0D590}" type="pres">
      <dgm:prSet presAssocID="{5B166076-B4C8-4B60-AB58-C9B93E934B50}" presName="Name0" presStyleCnt="0">
        <dgm:presLayoutVars>
          <dgm:dir/>
          <dgm:animLvl val="lvl"/>
          <dgm:resizeHandles val="exact"/>
        </dgm:presLayoutVars>
      </dgm:prSet>
      <dgm:spPr/>
    </dgm:pt>
    <dgm:pt modelId="{D6AD07F0-8A6C-49CE-90B5-C5BD74EBF762}" type="pres">
      <dgm:prSet presAssocID="{D88BC2FE-F1A6-40C8-8EA2-50FD621F60FE}" presName="linNode" presStyleCnt="0"/>
      <dgm:spPr/>
    </dgm:pt>
    <dgm:pt modelId="{5EC9EB74-E5EC-4A82-8FB4-6B869150E2A9}" type="pres">
      <dgm:prSet presAssocID="{D88BC2FE-F1A6-40C8-8EA2-50FD621F60FE}" presName="parentText" presStyleLbl="node1" presStyleIdx="0" presStyleCnt="4" custScaleX="277778" custScaleY="2000000">
        <dgm:presLayoutVars>
          <dgm:chMax val="1"/>
          <dgm:bulletEnabled val="1"/>
        </dgm:presLayoutVars>
      </dgm:prSet>
      <dgm:spPr/>
    </dgm:pt>
    <dgm:pt modelId="{6E6AF800-C433-476D-BF8A-5136C6B06534}" type="pres">
      <dgm:prSet presAssocID="{98718F12-7783-48D0-8922-B7866DB9E83B}" presName="sp" presStyleCnt="0"/>
      <dgm:spPr/>
    </dgm:pt>
    <dgm:pt modelId="{394AD014-4865-45AB-B0A9-7356D5A72E69}" type="pres">
      <dgm:prSet presAssocID="{3252712F-4D3D-46E0-81AB-134F333B8369}" presName="linNode" presStyleCnt="0"/>
      <dgm:spPr/>
    </dgm:pt>
    <dgm:pt modelId="{C9E3043A-6C5C-4575-8D62-6039B2705320}" type="pres">
      <dgm:prSet presAssocID="{3252712F-4D3D-46E0-81AB-134F333B8369}" presName="parentText" presStyleLbl="node1" presStyleIdx="1" presStyleCnt="4" custScaleX="277778" custScaleY="2000000">
        <dgm:presLayoutVars>
          <dgm:chMax val="1"/>
          <dgm:bulletEnabled val="1"/>
        </dgm:presLayoutVars>
      </dgm:prSet>
      <dgm:spPr/>
    </dgm:pt>
    <dgm:pt modelId="{C6B1C9C2-81D8-4BE5-85AC-CC395E8FB160}" type="pres">
      <dgm:prSet presAssocID="{6EF0253F-6CEB-44F1-8285-13769205B2D9}" presName="sp" presStyleCnt="0"/>
      <dgm:spPr/>
    </dgm:pt>
    <dgm:pt modelId="{16A5ED2F-EB98-4744-93DF-B313B208D1DC}" type="pres">
      <dgm:prSet presAssocID="{3CCE83B8-A4C6-43AD-9469-0BA972E33B28}" presName="linNode" presStyleCnt="0"/>
      <dgm:spPr/>
    </dgm:pt>
    <dgm:pt modelId="{13072E4C-4C14-49E1-ABC3-C568C82813CF}" type="pres">
      <dgm:prSet presAssocID="{3CCE83B8-A4C6-43AD-9469-0BA972E33B28}" presName="parentText" presStyleLbl="node1" presStyleIdx="2" presStyleCnt="4" custScaleX="277778" custScaleY="2000000">
        <dgm:presLayoutVars>
          <dgm:chMax val="1"/>
          <dgm:bulletEnabled val="1"/>
        </dgm:presLayoutVars>
      </dgm:prSet>
      <dgm:spPr/>
    </dgm:pt>
    <dgm:pt modelId="{43923C54-42EB-4084-B997-BE359B9305BB}" type="pres">
      <dgm:prSet presAssocID="{75C17B62-4ED1-4BC2-A2B3-8FE5F37B2E4D}" presName="sp" presStyleCnt="0"/>
      <dgm:spPr/>
    </dgm:pt>
    <dgm:pt modelId="{535BC9B9-6AEF-4FAA-93AD-3AD77D262767}" type="pres">
      <dgm:prSet presAssocID="{71CB11A9-E48C-46EE-948D-48219265B268}" presName="linNode" presStyleCnt="0"/>
      <dgm:spPr/>
    </dgm:pt>
    <dgm:pt modelId="{A9B1BD53-D5F1-4B17-8EFA-D4D75C33B72E}" type="pres">
      <dgm:prSet presAssocID="{71CB11A9-E48C-46EE-948D-48219265B268}" presName="parentText" presStyleLbl="node1" presStyleIdx="3" presStyleCnt="4" custScaleX="277778" custScaleY="2000000" custLinFactNeighborX="-1072">
        <dgm:presLayoutVars>
          <dgm:chMax val="1"/>
          <dgm:bulletEnabled val="1"/>
        </dgm:presLayoutVars>
      </dgm:prSet>
      <dgm:spPr/>
    </dgm:pt>
  </dgm:ptLst>
  <dgm:cxnLst>
    <dgm:cxn modelId="{6D8CBF1E-F972-47FE-8546-46BBE0153343}" srcId="{5B166076-B4C8-4B60-AB58-C9B93E934B50}" destId="{3252712F-4D3D-46E0-81AB-134F333B8369}" srcOrd="1" destOrd="0" parTransId="{00C7502C-6F6F-4B47-8987-2F692F67D01E}" sibTransId="{6EF0253F-6CEB-44F1-8285-13769205B2D9}"/>
    <dgm:cxn modelId="{80E06B5D-CC00-4450-81CD-C8A2EE32F8CF}" type="presOf" srcId="{5B166076-B4C8-4B60-AB58-C9B93E934B50}" destId="{2D0EAFDE-5B47-4115-8CD1-52866DD0D590}" srcOrd="0" destOrd="0" presId="urn:microsoft.com/office/officeart/2005/8/layout/vList5"/>
    <dgm:cxn modelId="{D375DB6C-A0F6-456C-BE33-AA14BCC32604}" srcId="{5B166076-B4C8-4B60-AB58-C9B93E934B50}" destId="{71CB11A9-E48C-46EE-948D-48219265B268}" srcOrd="3" destOrd="0" parTransId="{0109EB50-2A6B-4D35-BF58-FC0AFC78512D}" sibTransId="{B632BEB8-1846-4F43-BFAB-22D0519F9C43}"/>
    <dgm:cxn modelId="{86E9FC4D-9BD1-4AA0-96C4-ED3116CD31E1}" srcId="{5B166076-B4C8-4B60-AB58-C9B93E934B50}" destId="{D88BC2FE-F1A6-40C8-8EA2-50FD621F60FE}" srcOrd="0" destOrd="0" parTransId="{0545196A-DFC9-4854-B7D6-C07D14BEAFFF}" sibTransId="{98718F12-7783-48D0-8922-B7866DB9E83B}"/>
    <dgm:cxn modelId="{DCB1F56F-DC71-4AD3-9D6B-6FA3EB8547A4}" type="presOf" srcId="{71CB11A9-E48C-46EE-948D-48219265B268}" destId="{A9B1BD53-D5F1-4B17-8EFA-D4D75C33B72E}" srcOrd="0" destOrd="0" presId="urn:microsoft.com/office/officeart/2005/8/layout/vList5"/>
    <dgm:cxn modelId="{3A6CEC70-722E-4E8D-AA20-58DC37AD9C80}" type="presOf" srcId="{D88BC2FE-F1A6-40C8-8EA2-50FD621F60FE}" destId="{5EC9EB74-E5EC-4A82-8FB4-6B869150E2A9}" srcOrd="0" destOrd="0" presId="urn:microsoft.com/office/officeart/2005/8/layout/vList5"/>
    <dgm:cxn modelId="{3B174CAC-E5E2-4A85-9439-FF1630B488D6}" type="presOf" srcId="{3CCE83B8-A4C6-43AD-9469-0BA972E33B28}" destId="{13072E4C-4C14-49E1-ABC3-C568C82813CF}" srcOrd="0" destOrd="0" presId="urn:microsoft.com/office/officeart/2005/8/layout/vList5"/>
    <dgm:cxn modelId="{6CF12BC8-E6F3-405F-B7A9-E0DECBE08E26}" srcId="{5B166076-B4C8-4B60-AB58-C9B93E934B50}" destId="{3CCE83B8-A4C6-43AD-9469-0BA972E33B28}" srcOrd="2" destOrd="0" parTransId="{A0DDEC0E-FA82-43C4-AC88-735EAA8F28EC}" sibTransId="{75C17B62-4ED1-4BC2-A2B3-8FE5F37B2E4D}"/>
    <dgm:cxn modelId="{B158E2DF-7580-4E1B-840B-808F42D8332C}" type="presOf" srcId="{3252712F-4D3D-46E0-81AB-134F333B8369}" destId="{C9E3043A-6C5C-4575-8D62-6039B2705320}" srcOrd="0" destOrd="0" presId="urn:microsoft.com/office/officeart/2005/8/layout/vList5"/>
    <dgm:cxn modelId="{DEDD31C6-169B-4CE6-B1F6-BBD6BCA307E9}" type="presParOf" srcId="{2D0EAFDE-5B47-4115-8CD1-52866DD0D590}" destId="{D6AD07F0-8A6C-49CE-90B5-C5BD74EBF762}" srcOrd="0" destOrd="0" presId="urn:microsoft.com/office/officeart/2005/8/layout/vList5"/>
    <dgm:cxn modelId="{5A47C42E-3CFE-460A-AFD9-37C74C7C6CEB}" type="presParOf" srcId="{D6AD07F0-8A6C-49CE-90B5-C5BD74EBF762}" destId="{5EC9EB74-E5EC-4A82-8FB4-6B869150E2A9}" srcOrd="0" destOrd="0" presId="urn:microsoft.com/office/officeart/2005/8/layout/vList5"/>
    <dgm:cxn modelId="{510AB2A8-2105-47E7-BBB6-4C7716D61F33}" type="presParOf" srcId="{2D0EAFDE-5B47-4115-8CD1-52866DD0D590}" destId="{6E6AF800-C433-476D-BF8A-5136C6B06534}" srcOrd="1" destOrd="0" presId="urn:microsoft.com/office/officeart/2005/8/layout/vList5"/>
    <dgm:cxn modelId="{B6C1E0AA-FE88-4BCB-846A-55246FDD2F1B}" type="presParOf" srcId="{2D0EAFDE-5B47-4115-8CD1-52866DD0D590}" destId="{394AD014-4865-45AB-B0A9-7356D5A72E69}" srcOrd="2" destOrd="0" presId="urn:microsoft.com/office/officeart/2005/8/layout/vList5"/>
    <dgm:cxn modelId="{017B2AB4-7154-4158-A3D2-1DEFC171123F}" type="presParOf" srcId="{394AD014-4865-45AB-B0A9-7356D5A72E69}" destId="{C9E3043A-6C5C-4575-8D62-6039B2705320}" srcOrd="0" destOrd="0" presId="urn:microsoft.com/office/officeart/2005/8/layout/vList5"/>
    <dgm:cxn modelId="{742BE854-716A-4C41-92FC-19332C5B84C5}" type="presParOf" srcId="{2D0EAFDE-5B47-4115-8CD1-52866DD0D590}" destId="{C6B1C9C2-81D8-4BE5-85AC-CC395E8FB160}" srcOrd="3" destOrd="0" presId="urn:microsoft.com/office/officeart/2005/8/layout/vList5"/>
    <dgm:cxn modelId="{0C4B47F8-3ACA-4DF7-8C7D-981740648FBB}" type="presParOf" srcId="{2D0EAFDE-5B47-4115-8CD1-52866DD0D590}" destId="{16A5ED2F-EB98-4744-93DF-B313B208D1DC}" srcOrd="4" destOrd="0" presId="urn:microsoft.com/office/officeart/2005/8/layout/vList5"/>
    <dgm:cxn modelId="{FAB13633-D2F9-4FBB-AEF5-600176F33F35}" type="presParOf" srcId="{16A5ED2F-EB98-4744-93DF-B313B208D1DC}" destId="{13072E4C-4C14-49E1-ABC3-C568C82813CF}" srcOrd="0" destOrd="0" presId="urn:microsoft.com/office/officeart/2005/8/layout/vList5"/>
    <dgm:cxn modelId="{24ACA168-B0A0-4ADD-8850-E32CEC74A16D}" type="presParOf" srcId="{2D0EAFDE-5B47-4115-8CD1-52866DD0D590}" destId="{43923C54-42EB-4084-B997-BE359B9305BB}" srcOrd="5" destOrd="0" presId="urn:microsoft.com/office/officeart/2005/8/layout/vList5"/>
    <dgm:cxn modelId="{67354421-E4AD-4832-AA9E-74F7236CE7A4}" type="presParOf" srcId="{2D0EAFDE-5B47-4115-8CD1-52866DD0D590}" destId="{535BC9B9-6AEF-4FAA-93AD-3AD77D262767}" srcOrd="6" destOrd="0" presId="urn:microsoft.com/office/officeart/2005/8/layout/vList5"/>
    <dgm:cxn modelId="{ECFC9D57-C47A-4897-A3ED-CB039C64A125}" type="presParOf" srcId="{535BC9B9-6AEF-4FAA-93AD-3AD77D262767}" destId="{A9B1BD53-D5F1-4B17-8EFA-D4D75C33B72E}" srcOrd="0" destOrd="0" presId="urn:microsoft.com/office/officeart/2005/8/layout/vList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5B166076-B4C8-4B60-AB58-C9B93E934B50}" type="doc">
      <dgm:prSet loTypeId="urn:microsoft.com/office/officeart/2005/8/layout/vList5" loCatId="list" qsTypeId="urn:microsoft.com/office/officeart/2005/8/quickstyle/simple1" qsCatId="simple" csTypeId="urn:microsoft.com/office/officeart/2005/8/colors/accent1_2" csCatId="accent1" phldr="1"/>
      <dgm:spPr/>
      <dgm:t>
        <a:bodyPr/>
        <a:lstStyle/>
        <a:p>
          <a:endParaRPr lang="en-IN"/>
        </a:p>
      </dgm:t>
    </dgm:pt>
    <dgm:pt modelId="{3252712F-4D3D-46E0-81AB-134F333B8369}">
      <dgm:prSet custT="1"/>
      <dgm:spPr>
        <a:solidFill>
          <a:srgbClr val="77DA00"/>
        </a:solidFill>
      </dgm:spPr>
      <dgm:t>
        <a:bodyPr/>
        <a:lstStyle/>
        <a:p>
          <a:pPr>
            <a:buNone/>
          </a:pPr>
          <a:r>
            <a:rPr lang="en-IN" sz="3200" b="1" dirty="0">
              <a:solidFill>
                <a:schemeClr val="tx1"/>
              </a:solidFill>
            </a:rPr>
            <a:t>Rising Awareness About Working Capital Management Among MSMEs Drives Demand</a:t>
          </a:r>
        </a:p>
      </dgm:t>
    </dgm:pt>
    <dgm:pt modelId="{00C7502C-6F6F-4B47-8987-2F692F67D01E}" type="parTrans" cxnId="{6D8CBF1E-F972-47FE-8546-46BBE0153343}">
      <dgm:prSet/>
      <dgm:spPr/>
      <dgm:t>
        <a:bodyPr/>
        <a:lstStyle/>
        <a:p>
          <a:endParaRPr lang="en-IN"/>
        </a:p>
      </dgm:t>
    </dgm:pt>
    <dgm:pt modelId="{6EF0253F-6CEB-44F1-8285-13769205B2D9}" type="sibTrans" cxnId="{6D8CBF1E-F972-47FE-8546-46BBE0153343}">
      <dgm:prSet/>
      <dgm:spPr/>
      <dgm:t>
        <a:bodyPr/>
        <a:lstStyle/>
        <a:p>
          <a:endParaRPr lang="en-IN"/>
        </a:p>
      </dgm:t>
    </dgm:pt>
    <dgm:pt modelId="{3CCE83B8-A4C6-43AD-9469-0BA972E33B28}">
      <dgm:prSet custT="1"/>
      <dgm:spPr>
        <a:solidFill>
          <a:srgbClr val="FFC000"/>
        </a:solidFill>
      </dgm:spPr>
      <dgm:t>
        <a:bodyPr/>
        <a:lstStyle/>
        <a:p>
          <a:pPr>
            <a:buNone/>
          </a:pPr>
          <a:r>
            <a:rPr lang="en-IN" sz="2800" b="1" dirty="0">
              <a:solidFill>
                <a:schemeClr val="tx1"/>
              </a:solidFill>
            </a:rPr>
            <a:t>Integration of AI and Machine Learning in Loan Disbursement and Monitoring Enhances Efficiency</a:t>
          </a:r>
        </a:p>
      </dgm:t>
    </dgm:pt>
    <dgm:pt modelId="{A0DDEC0E-FA82-43C4-AC88-735EAA8F28EC}" type="parTrans" cxnId="{6CF12BC8-E6F3-405F-B7A9-E0DECBE08E26}">
      <dgm:prSet/>
      <dgm:spPr/>
      <dgm:t>
        <a:bodyPr/>
        <a:lstStyle/>
        <a:p>
          <a:endParaRPr lang="en-IN"/>
        </a:p>
      </dgm:t>
    </dgm:pt>
    <dgm:pt modelId="{75C17B62-4ED1-4BC2-A2B3-8FE5F37B2E4D}" type="sibTrans" cxnId="{6CF12BC8-E6F3-405F-B7A9-E0DECBE08E26}">
      <dgm:prSet/>
      <dgm:spPr/>
      <dgm:t>
        <a:bodyPr/>
        <a:lstStyle/>
        <a:p>
          <a:endParaRPr lang="en-IN"/>
        </a:p>
      </dgm:t>
    </dgm:pt>
    <dgm:pt modelId="{71CB11A9-E48C-46EE-948D-48219265B268}">
      <dgm:prSet custT="1"/>
      <dgm:spPr>
        <a:solidFill>
          <a:srgbClr val="002060"/>
        </a:solidFill>
      </dgm:spPr>
      <dgm:t>
        <a:bodyPr/>
        <a:lstStyle/>
        <a:p>
          <a:pPr algn="ctr">
            <a:buNone/>
          </a:pPr>
          <a:r>
            <a:rPr lang="en-IN" sz="3200" b="1" dirty="0"/>
            <a:t>Impact of COVID-19 on MSME Financing Trends Generates New Opportunities</a:t>
          </a:r>
        </a:p>
      </dgm:t>
    </dgm:pt>
    <dgm:pt modelId="{0109EB50-2A6B-4D35-BF58-FC0AFC78512D}" type="parTrans" cxnId="{D375DB6C-A0F6-456C-BE33-AA14BCC32604}">
      <dgm:prSet/>
      <dgm:spPr/>
      <dgm:t>
        <a:bodyPr/>
        <a:lstStyle/>
        <a:p>
          <a:endParaRPr lang="en-IN"/>
        </a:p>
      </dgm:t>
    </dgm:pt>
    <dgm:pt modelId="{B632BEB8-1846-4F43-BFAB-22D0519F9C43}" type="sibTrans" cxnId="{D375DB6C-A0F6-456C-BE33-AA14BCC32604}">
      <dgm:prSet/>
      <dgm:spPr/>
      <dgm:t>
        <a:bodyPr/>
        <a:lstStyle/>
        <a:p>
          <a:endParaRPr lang="en-IN"/>
        </a:p>
      </dgm:t>
    </dgm:pt>
    <dgm:pt modelId="{D88BC2FE-F1A6-40C8-8EA2-50FD621F60FE}">
      <dgm:prSet custT="1"/>
      <dgm:spPr>
        <a:solidFill>
          <a:srgbClr val="FE0214"/>
        </a:solidFill>
      </dgm:spPr>
      <dgm:t>
        <a:bodyPr/>
        <a:lstStyle/>
        <a:p>
          <a:pPr>
            <a:buNone/>
          </a:pPr>
          <a:r>
            <a:rPr lang="en-IN" sz="3200" b="1" dirty="0"/>
            <a:t>Growing Influence of FinTech Companies on MSME Financing Sustains Market Momentum</a:t>
          </a:r>
        </a:p>
      </dgm:t>
    </dgm:pt>
    <dgm:pt modelId="{98718F12-7783-48D0-8922-B7866DB9E83B}" type="sibTrans" cxnId="{86E9FC4D-9BD1-4AA0-96C4-ED3116CD31E1}">
      <dgm:prSet/>
      <dgm:spPr/>
      <dgm:t>
        <a:bodyPr/>
        <a:lstStyle/>
        <a:p>
          <a:endParaRPr lang="en-IN"/>
        </a:p>
      </dgm:t>
    </dgm:pt>
    <dgm:pt modelId="{0545196A-DFC9-4854-B7D6-C07D14BEAFFF}" type="parTrans" cxnId="{86E9FC4D-9BD1-4AA0-96C4-ED3116CD31E1}">
      <dgm:prSet/>
      <dgm:spPr/>
      <dgm:t>
        <a:bodyPr/>
        <a:lstStyle/>
        <a:p>
          <a:endParaRPr lang="en-IN"/>
        </a:p>
      </dgm:t>
    </dgm:pt>
    <dgm:pt modelId="{2D0EAFDE-5B47-4115-8CD1-52866DD0D590}" type="pres">
      <dgm:prSet presAssocID="{5B166076-B4C8-4B60-AB58-C9B93E934B50}" presName="Name0" presStyleCnt="0">
        <dgm:presLayoutVars>
          <dgm:dir/>
          <dgm:animLvl val="lvl"/>
          <dgm:resizeHandles val="exact"/>
        </dgm:presLayoutVars>
      </dgm:prSet>
      <dgm:spPr/>
    </dgm:pt>
    <dgm:pt modelId="{D6AD07F0-8A6C-49CE-90B5-C5BD74EBF762}" type="pres">
      <dgm:prSet presAssocID="{D88BC2FE-F1A6-40C8-8EA2-50FD621F60FE}" presName="linNode" presStyleCnt="0"/>
      <dgm:spPr/>
    </dgm:pt>
    <dgm:pt modelId="{5EC9EB74-E5EC-4A82-8FB4-6B869150E2A9}" type="pres">
      <dgm:prSet presAssocID="{D88BC2FE-F1A6-40C8-8EA2-50FD621F60FE}" presName="parentText" presStyleLbl="node1" presStyleIdx="0" presStyleCnt="4" custScaleX="277778" custScaleY="2000000">
        <dgm:presLayoutVars>
          <dgm:chMax val="1"/>
          <dgm:bulletEnabled val="1"/>
        </dgm:presLayoutVars>
      </dgm:prSet>
      <dgm:spPr/>
    </dgm:pt>
    <dgm:pt modelId="{6E6AF800-C433-476D-BF8A-5136C6B06534}" type="pres">
      <dgm:prSet presAssocID="{98718F12-7783-48D0-8922-B7866DB9E83B}" presName="sp" presStyleCnt="0"/>
      <dgm:spPr/>
    </dgm:pt>
    <dgm:pt modelId="{394AD014-4865-45AB-B0A9-7356D5A72E69}" type="pres">
      <dgm:prSet presAssocID="{3252712F-4D3D-46E0-81AB-134F333B8369}" presName="linNode" presStyleCnt="0"/>
      <dgm:spPr/>
    </dgm:pt>
    <dgm:pt modelId="{C9E3043A-6C5C-4575-8D62-6039B2705320}" type="pres">
      <dgm:prSet presAssocID="{3252712F-4D3D-46E0-81AB-134F333B8369}" presName="parentText" presStyleLbl="node1" presStyleIdx="1" presStyleCnt="4" custScaleX="277778" custScaleY="2000000">
        <dgm:presLayoutVars>
          <dgm:chMax val="1"/>
          <dgm:bulletEnabled val="1"/>
        </dgm:presLayoutVars>
      </dgm:prSet>
      <dgm:spPr/>
    </dgm:pt>
    <dgm:pt modelId="{C6B1C9C2-81D8-4BE5-85AC-CC395E8FB160}" type="pres">
      <dgm:prSet presAssocID="{6EF0253F-6CEB-44F1-8285-13769205B2D9}" presName="sp" presStyleCnt="0"/>
      <dgm:spPr/>
    </dgm:pt>
    <dgm:pt modelId="{16A5ED2F-EB98-4744-93DF-B313B208D1DC}" type="pres">
      <dgm:prSet presAssocID="{3CCE83B8-A4C6-43AD-9469-0BA972E33B28}" presName="linNode" presStyleCnt="0"/>
      <dgm:spPr/>
    </dgm:pt>
    <dgm:pt modelId="{13072E4C-4C14-49E1-ABC3-C568C82813CF}" type="pres">
      <dgm:prSet presAssocID="{3CCE83B8-A4C6-43AD-9469-0BA972E33B28}" presName="parentText" presStyleLbl="node1" presStyleIdx="2" presStyleCnt="4" custScaleX="277778" custScaleY="2000000">
        <dgm:presLayoutVars>
          <dgm:chMax val="1"/>
          <dgm:bulletEnabled val="1"/>
        </dgm:presLayoutVars>
      </dgm:prSet>
      <dgm:spPr/>
    </dgm:pt>
    <dgm:pt modelId="{43923C54-42EB-4084-B997-BE359B9305BB}" type="pres">
      <dgm:prSet presAssocID="{75C17B62-4ED1-4BC2-A2B3-8FE5F37B2E4D}" presName="sp" presStyleCnt="0"/>
      <dgm:spPr/>
    </dgm:pt>
    <dgm:pt modelId="{535BC9B9-6AEF-4FAA-93AD-3AD77D262767}" type="pres">
      <dgm:prSet presAssocID="{71CB11A9-E48C-46EE-948D-48219265B268}" presName="linNode" presStyleCnt="0"/>
      <dgm:spPr/>
    </dgm:pt>
    <dgm:pt modelId="{A9B1BD53-D5F1-4B17-8EFA-D4D75C33B72E}" type="pres">
      <dgm:prSet presAssocID="{71CB11A9-E48C-46EE-948D-48219265B268}" presName="parentText" presStyleLbl="node1" presStyleIdx="3" presStyleCnt="4" custScaleX="277778" custScaleY="2000000" custLinFactNeighborX="-1072">
        <dgm:presLayoutVars>
          <dgm:chMax val="1"/>
          <dgm:bulletEnabled val="1"/>
        </dgm:presLayoutVars>
      </dgm:prSet>
      <dgm:spPr/>
    </dgm:pt>
  </dgm:ptLst>
  <dgm:cxnLst>
    <dgm:cxn modelId="{6D8CBF1E-F972-47FE-8546-46BBE0153343}" srcId="{5B166076-B4C8-4B60-AB58-C9B93E934B50}" destId="{3252712F-4D3D-46E0-81AB-134F333B8369}" srcOrd="1" destOrd="0" parTransId="{00C7502C-6F6F-4B47-8987-2F692F67D01E}" sibTransId="{6EF0253F-6CEB-44F1-8285-13769205B2D9}"/>
    <dgm:cxn modelId="{80E06B5D-CC00-4450-81CD-C8A2EE32F8CF}" type="presOf" srcId="{5B166076-B4C8-4B60-AB58-C9B93E934B50}" destId="{2D0EAFDE-5B47-4115-8CD1-52866DD0D590}" srcOrd="0" destOrd="0" presId="urn:microsoft.com/office/officeart/2005/8/layout/vList5"/>
    <dgm:cxn modelId="{D375DB6C-A0F6-456C-BE33-AA14BCC32604}" srcId="{5B166076-B4C8-4B60-AB58-C9B93E934B50}" destId="{71CB11A9-E48C-46EE-948D-48219265B268}" srcOrd="3" destOrd="0" parTransId="{0109EB50-2A6B-4D35-BF58-FC0AFC78512D}" sibTransId="{B632BEB8-1846-4F43-BFAB-22D0519F9C43}"/>
    <dgm:cxn modelId="{86E9FC4D-9BD1-4AA0-96C4-ED3116CD31E1}" srcId="{5B166076-B4C8-4B60-AB58-C9B93E934B50}" destId="{D88BC2FE-F1A6-40C8-8EA2-50FD621F60FE}" srcOrd="0" destOrd="0" parTransId="{0545196A-DFC9-4854-B7D6-C07D14BEAFFF}" sibTransId="{98718F12-7783-48D0-8922-B7866DB9E83B}"/>
    <dgm:cxn modelId="{DCB1F56F-DC71-4AD3-9D6B-6FA3EB8547A4}" type="presOf" srcId="{71CB11A9-E48C-46EE-948D-48219265B268}" destId="{A9B1BD53-D5F1-4B17-8EFA-D4D75C33B72E}" srcOrd="0" destOrd="0" presId="urn:microsoft.com/office/officeart/2005/8/layout/vList5"/>
    <dgm:cxn modelId="{3A6CEC70-722E-4E8D-AA20-58DC37AD9C80}" type="presOf" srcId="{D88BC2FE-F1A6-40C8-8EA2-50FD621F60FE}" destId="{5EC9EB74-E5EC-4A82-8FB4-6B869150E2A9}" srcOrd="0" destOrd="0" presId="urn:microsoft.com/office/officeart/2005/8/layout/vList5"/>
    <dgm:cxn modelId="{3B174CAC-E5E2-4A85-9439-FF1630B488D6}" type="presOf" srcId="{3CCE83B8-A4C6-43AD-9469-0BA972E33B28}" destId="{13072E4C-4C14-49E1-ABC3-C568C82813CF}" srcOrd="0" destOrd="0" presId="urn:microsoft.com/office/officeart/2005/8/layout/vList5"/>
    <dgm:cxn modelId="{6CF12BC8-E6F3-405F-B7A9-E0DECBE08E26}" srcId="{5B166076-B4C8-4B60-AB58-C9B93E934B50}" destId="{3CCE83B8-A4C6-43AD-9469-0BA972E33B28}" srcOrd="2" destOrd="0" parTransId="{A0DDEC0E-FA82-43C4-AC88-735EAA8F28EC}" sibTransId="{75C17B62-4ED1-4BC2-A2B3-8FE5F37B2E4D}"/>
    <dgm:cxn modelId="{B158E2DF-7580-4E1B-840B-808F42D8332C}" type="presOf" srcId="{3252712F-4D3D-46E0-81AB-134F333B8369}" destId="{C9E3043A-6C5C-4575-8D62-6039B2705320}" srcOrd="0" destOrd="0" presId="urn:microsoft.com/office/officeart/2005/8/layout/vList5"/>
    <dgm:cxn modelId="{DEDD31C6-169B-4CE6-B1F6-BBD6BCA307E9}" type="presParOf" srcId="{2D0EAFDE-5B47-4115-8CD1-52866DD0D590}" destId="{D6AD07F0-8A6C-49CE-90B5-C5BD74EBF762}" srcOrd="0" destOrd="0" presId="urn:microsoft.com/office/officeart/2005/8/layout/vList5"/>
    <dgm:cxn modelId="{5A47C42E-3CFE-460A-AFD9-37C74C7C6CEB}" type="presParOf" srcId="{D6AD07F0-8A6C-49CE-90B5-C5BD74EBF762}" destId="{5EC9EB74-E5EC-4A82-8FB4-6B869150E2A9}" srcOrd="0" destOrd="0" presId="urn:microsoft.com/office/officeart/2005/8/layout/vList5"/>
    <dgm:cxn modelId="{510AB2A8-2105-47E7-BBB6-4C7716D61F33}" type="presParOf" srcId="{2D0EAFDE-5B47-4115-8CD1-52866DD0D590}" destId="{6E6AF800-C433-476D-BF8A-5136C6B06534}" srcOrd="1" destOrd="0" presId="urn:microsoft.com/office/officeart/2005/8/layout/vList5"/>
    <dgm:cxn modelId="{B6C1E0AA-FE88-4BCB-846A-55246FDD2F1B}" type="presParOf" srcId="{2D0EAFDE-5B47-4115-8CD1-52866DD0D590}" destId="{394AD014-4865-45AB-B0A9-7356D5A72E69}" srcOrd="2" destOrd="0" presId="urn:microsoft.com/office/officeart/2005/8/layout/vList5"/>
    <dgm:cxn modelId="{017B2AB4-7154-4158-A3D2-1DEFC171123F}" type="presParOf" srcId="{394AD014-4865-45AB-B0A9-7356D5A72E69}" destId="{C9E3043A-6C5C-4575-8D62-6039B2705320}" srcOrd="0" destOrd="0" presId="urn:microsoft.com/office/officeart/2005/8/layout/vList5"/>
    <dgm:cxn modelId="{742BE854-716A-4C41-92FC-19332C5B84C5}" type="presParOf" srcId="{2D0EAFDE-5B47-4115-8CD1-52866DD0D590}" destId="{C6B1C9C2-81D8-4BE5-85AC-CC395E8FB160}" srcOrd="3" destOrd="0" presId="urn:microsoft.com/office/officeart/2005/8/layout/vList5"/>
    <dgm:cxn modelId="{0C4B47F8-3ACA-4DF7-8C7D-981740648FBB}" type="presParOf" srcId="{2D0EAFDE-5B47-4115-8CD1-52866DD0D590}" destId="{16A5ED2F-EB98-4744-93DF-B313B208D1DC}" srcOrd="4" destOrd="0" presId="urn:microsoft.com/office/officeart/2005/8/layout/vList5"/>
    <dgm:cxn modelId="{FAB13633-D2F9-4FBB-AEF5-600176F33F35}" type="presParOf" srcId="{16A5ED2F-EB98-4744-93DF-B313B208D1DC}" destId="{13072E4C-4C14-49E1-ABC3-C568C82813CF}" srcOrd="0" destOrd="0" presId="urn:microsoft.com/office/officeart/2005/8/layout/vList5"/>
    <dgm:cxn modelId="{24ACA168-B0A0-4ADD-8850-E32CEC74A16D}" type="presParOf" srcId="{2D0EAFDE-5B47-4115-8CD1-52866DD0D590}" destId="{43923C54-42EB-4084-B997-BE359B9305BB}" srcOrd="5" destOrd="0" presId="urn:microsoft.com/office/officeart/2005/8/layout/vList5"/>
    <dgm:cxn modelId="{67354421-E4AD-4832-AA9E-74F7236CE7A4}" type="presParOf" srcId="{2D0EAFDE-5B47-4115-8CD1-52866DD0D590}" destId="{535BC9B9-6AEF-4FAA-93AD-3AD77D262767}" srcOrd="6" destOrd="0" presId="urn:microsoft.com/office/officeart/2005/8/layout/vList5"/>
    <dgm:cxn modelId="{ECFC9D57-C47A-4897-A3ED-CB039C64A125}" type="presParOf" srcId="{535BC9B9-6AEF-4FAA-93AD-3AD77D262767}" destId="{A9B1BD53-D5F1-4B17-8EFA-D4D75C33B72E}" srcOrd="0" destOrd="0" presId="urn:microsoft.com/office/officeart/2005/8/layout/vList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5B166076-B4C8-4B60-AB58-C9B93E934B50}" type="doc">
      <dgm:prSet loTypeId="urn:microsoft.com/office/officeart/2005/8/layout/vList5" loCatId="list" qsTypeId="urn:microsoft.com/office/officeart/2005/8/quickstyle/simple1" qsCatId="simple" csTypeId="urn:microsoft.com/office/officeart/2005/8/colors/accent1_2" csCatId="accent1" phldr="1"/>
      <dgm:spPr/>
      <dgm:t>
        <a:bodyPr/>
        <a:lstStyle/>
        <a:p>
          <a:endParaRPr lang="en-IN"/>
        </a:p>
      </dgm:t>
    </dgm:pt>
    <dgm:pt modelId="{3252712F-4D3D-46E0-81AB-134F333B8369}">
      <dgm:prSet custT="1"/>
      <dgm:spPr>
        <a:solidFill>
          <a:srgbClr val="77DA00"/>
        </a:solidFill>
      </dgm:spPr>
      <dgm:t>
        <a:bodyPr/>
        <a:lstStyle/>
        <a:p>
          <a:pPr>
            <a:buNone/>
          </a:pPr>
          <a:r>
            <a:rPr lang="en-IN" sz="3200" b="1" dirty="0">
              <a:solidFill>
                <a:schemeClr val="tx1"/>
              </a:solidFill>
            </a:rPr>
            <a:t>Demand for Flexible and Collateral-Free Loan Products Drives Adoption</a:t>
          </a:r>
        </a:p>
      </dgm:t>
    </dgm:pt>
    <dgm:pt modelId="{00C7502C-6F6F-4B47-8987-2F692F67D01E}" type="parTrans" cxnId="{6D8CBF1E-F972-47FE-8546-46BBE0153343}">
      <dgm:prSet/>
      <dgm:spPr/>
      <dgm:t>
        <a:bodyPr/>
        <a:lstStyle/>
        <a:p>
          <a:endParaRPr lang="en-IN"/>
        </a:p>
      </dgm:t>
    </dgm:pt>
    <dgm:pt modelId="{6EF0253F-6CEB-44F1-8285-13769205B2D9}" type="sibTrans" cxnId="{6D8CBF1E-F972-47FE-8546-46BBE0153343}">
      <dgm:prSet/>
      <dgm:spPr/>
      <dgm:t>
        <a:bodyPr/>
        <a:lstStyle/>
        <a:p>
          <a:endParaRPr lang="en-IN"/>
        </a:p>
      </dgm:t>
    </dgm:pt>
    <dgm:pt modelId="{3CCE83B8-A4C6-43AD-9469-0BA972E33B28}">
      <dgm:prSet custT="1"/>
      <dgm:spPr>
        <a:solidFill>
          <a:srgbClr val="FFC000"/>
        </a:solidFill>
      </dgm:spPr>
      <dgm:t>
        <a:bodyPr/>
        <a:lstStyle/>
        <a:p>
          <a:pPr>
            <a:buNone/>
          </a:pPr>
          <a:r>
            <a:rPr lang="en-IN" sz="2800" b="1" dirty="0">
              <a:solidFill>
                <a:schemeClr val="tx1"/>
              </a:solidFill>
            </a:rPr>
            <a:t>Emergence of Peer-to-Peer (P2P) Lending Platforms Generates Market Interest</a:t>
          </a:r>
        </a:p>
      </dgm:t>
    </dgm:pt>
    <dgm:pt modelId="{A0DDEC0E-FA82-43C4-AC88-735EAA8F28EC}" type="parTrans" cxnId="{6CF12BC8-E6F3-405F-B7A9-E0DECBE08E26}">
      <dgm:prSet/>
      <dgm:spPr/>
      <dgm:t>
        <a:bodyPr/>
        <a:lstStyle/>
        <a:p>
          <a:endParaRPr lang="en-IN"/>
        </a:p>
      </dgm:t>
    </dgm:pt>
    <dgm:pt modelId="{75C17B62-4ED1-4BC2-A2B3-8FE5F37B2E4D}" type="sibTrans" cxnId="{6CF12BC8-E6F3-405F-B7A9-E0DECBE08E26}">
      <dgm:prSet/>
      <dgm:spPr/>
      <dgm:t>
        <a:bodyPr/>
        <a:lstStyle/>
        <a:p>
          <a:endParaRPr lang="en-IN"/>
        </a:p>
      </dgm:t>
    </dgm:pt>
    <dgm:pt modelId="{71CB11A9-E48C-46EE-948D-48219265B268}">
      <dgm:prSet custT="1"/>
      <dgm:spPr>
        <a:solidFill>
          <a:srgbClr val="002060"/>
        </a:solidFill>
      </dgm:spPr>
      <dgm:t>
        <a:bodyPr/>
        <a:lstStyle/>
        <a:p>
          <a:pPr algn="ctr">
            <a:buNone/>
          </a:pPr>
          <a:r>
            <a:rPr lang="en-IN" sz="3200" b="1" dirty="0"/>
            <a:t>Co-Lending Models: Banks + NBFCs = Wider Reach</a:t>
          </a:r>
        </a:p>
      </dgm:t>
    </dgm:pt>
    <dgm:pt modelId="{0109EB50-2A6B-4D35-BF58-FC0AFC78512D}" type="parTrans" cxnId="{D375DB6C-A0F6-456C-BE33-AA14BCC32604}">
      <dgm:prSet/>
      <dgm:spPr/>
      <dgm:t>
        <a:bodyPr/>
        <a:lstStyle/>
        <a:p>
          <a:endParaRPr lang="en-IN"/>
        </a:p>
      </dgm:t>
    </dgm:pt>
    <dgm:pt modelId="{B632BEB8-1846-4F43-BFAB-22D0519F9C43}" type="sibTrans" cxnId="{D375DB6C-A0F6-456C-BE33-AA14BCC32604}">
      <dgm:prSet/>
      <dgm:spPr/>
      <dgm:t>
        <a:bodyPr/>
        <a:lstStyle/>
        <a:p>
          <a:endParaRPr lang="en-IN"/>
        </a:p>
      </dgm:t>
    </dgm:pt>
    <dgm:pt modelId="{D88BC2FE-F1A6-40C8-8EA2-50FD621F60FE}">
      <dgm:prSet custT="1"/>
      <dgm:spPr>
        <a:solidFill>
          <a:srgbClr val="FE0214"/>
        </a:solidFill>
      </dgm:spPr>
      <dgm:t>
        <a:bodyPr/>
        <a:lstStyle/>
        <a:p>
          <a:pPr>
            <a:buNone/>
          </a:pPr>
          <a:r>
            <a:rPr lang="en-IN" sz="3200" b="1" dirty="0"/>
            <a:t>Shift Towards Sustainable and Green Financing Solutions Expands Market Potential</a:t>
          </a:r>
        </a:p>
      </dgm:t>
    </dgm:pt>
    <dgm:pt modelId="{98718F12-7783-48D0-8922-B7866DB9E83B}" type="sibTrans" cxnId="{86E9FC4D-9BD1-4AA0-96C4-ED3116CD31E1}">
      <dgm:prSet/>
      <dgm:spPr/>
      <dgm:t>
        <a:bodyPr/>
        <a:lstStyle/>
        <a:p>
          <a:endParaRPr lang="en-IN"/>
        </a:p>
      </dgm:t>
    </dgm:pt>
    <dgm:pt modelId="{0545196A-DFC9-4854-B7D6-C07D14BEAFFF}" type="parTrans" cxnId="{86E9FC4D-9BD1-4AA0-96C4-ED3116CD31E1}">
      <dgm:prSet/>
      <dgm:spPr/>
      <dgm:t>
        <a:bodyPr/>
        <a:lstStyle/>
        <a:p>
          <a:endParaRPr lang="en-IN"/>
        </a:p>
      </dgm:t>
    </dgm:pt>
    <dgm:pt modelId="{2D0EAFDE-5B47-4115-8CD1-52866DD0D590}" type="pres">
      <dgm:prSet presAssocID="{5B166076-B4C8-4B60-AB58-C9B93E934B50}" presName="Name0" presStyleCnt="0">
        <dgm:presLayoutVars>
          <dgm:dir/>
          <dgm:animLvl val="lvl"/>
          <dgm:resizeHandles val="exact"/>
        </dgm:presLayoutVars>
      </dgm:prSet>
      <dgm:spPr/>
    </dgm:pt>
    <dgm:pt modelId="{D6AD07F0-8A6C-49CE-90B5-C5BD74EBF762}" type="pres">
      <dgm:prSet presAssocID="{D88BC2FE-F1A6-40C8-8EA2-50FD621F60FE}" presName="linNode" presStyleCnt="0"/>
      <dgm:spPr/>
    </dgm:pt>
    <dgm:pt modelId="{5EC9EB74-E5EC-4A82-8FB4-6B869150E2A9}" type="pres">
      <dgm:prSet presAssocID="{D88BC2FE-F1A6-40C8-8EA2-50FD621F60FE}" presName="parentText" presStyleLbl="node1" presStyleIdx="0" presStyleCnt="4" custScaleX="277778" custScaleY="2000000">
        <dgm:presLayoutVars>
          <dgm:chMax val="1"/>
          <dgm:bulletEnabled val="1"/>
        </dgm:presLayoutVars>
      </dgm:prSet>
      <dgm:spPr/>
    </dgm:pt>
    <dgm:pt modelId="{6E6AF800-C433-476D-BF8A-5136C6B06534}" type="pres">
      <dgm:prSet presAssocID="{98718F12-7783-48D0-8922-B7866DB9E83B}" presName="sp" presStyleCnt="0"/>
      <dgm:spPr/>
    </dgm:pt>
    <dgm:pt modelId="{394AD014-4865-45AB-B0A9-7356D5A72E69}" type="pres">
      <dgm:prSet presAssocID="{3252712F-4D3D-46E0-81AB-134F333B8369}" presName="linNode" presStyleCnt="0"/>
      <dgm:spPr/>
    </dgm:pt>
    <dgm:pt modelId="{C9E3043A-6C5C-4575-8D62-6039B2705320}" type="pres">
      <dgm:prSet presAssocID="{3252712F-4D3D-46E0-81AB-134F333B8369}" presName="parentText" presStyleLbl="node1" presStyleIdx="1" presStyleCnt="4" custScaleX="277778" custScaleY="2000000">
        <dgm:presLayoutVars>
          <dgm:chMax val="1"/>
          <dgm:bulletEnabled val="1"/>
        </dgm:presLayoutVars>
      </dgm:prSet>
      <dgm:spPr/>
    </dgm:pt>
    <dgm:pt modelId="{C6B1C9C2-81D8-4BE5-85AC-CC395E8FB160}" type="pres">
      <dgm:prSet presAssocID="{6EF0253F-6CEB-44F1-8285-13769205B2D9}" presName="sp" presStyleCnt="0"/>
      <dgm:spPr/>
    </dgm:pt>
    <dgm:pt modelId="{16A5ED2F-EB98-4744-93DF-B313B208D1DC}" type="pres">
      <dgm:prSet presAssocID="{3CCE83B8-A4C6-43AD-9469-0BA972E33B28}" presName="linNode" presStyleCnt="0"/>
      <dgm:spPr/>
    </dgm:pt>
    <dgm:pt modelId="{13072E4C-4C14-49E1-ABC3-C568C82813CF}" type="pres">
      <dgm:prSet presAssocID="{3CCE83B8-A4C6-43AD-9469-0BA972E33B28}" presName="parentText" presStyleLbl="node1" presStyleIdx="2" presStyleCnt="4" custScaleX="277778" custScaleY="2000000">
        <dgm:presLayoutVars>
          <dgm:chMax val="1"/>
          <dgm:bulletEnabled val="1"/>
        </dgm:presLayoutVars>
      </dgm:prSet>
      <dgm:spPr/>
    </dgm:pt>
    <dgm:pt modelId="{43923C54-42EB-4084-B997-BE359B9305BB}" type="pres">
      <dgm:prSet presAssocID="{75C17B62-4ED1-4BC2-A2B3-8FE5F37B2E4D}" presName="sp" presStyleCnt="0"/>
      <dgm:spPr/>
    </dgm:pt>
    <dgm:pt modelId="{535BC9B9-6AEF-4FAA-93AD-3AD77D262767}" type="pres">
      <dgm:prSet presAssocID="{71CB11A9-E48C-46EE-948D-48219265B268}" presName="linNode" presStyleCnt="0"/>
      <dgm:spPr/>
    </dgm:pt>
    <dgm:pt modelId="{A9B1BD53-D5F1-4B17-8EFA-D4D75C33B72E}" type="pres">
      <dgm:prSet presAssocID="{71CB11A9-E48C-46EE-948D-48219265B268}" presName="parentText" presStyleLbl="node1" presStyleIdx="3" presStyleCnt="4" custScaleX="277778" custScaleY="2000000" custLinFactNeighborX="-1072">
        <dgm:presLayoutVars>
          <dgm:chMax val="1"/>
          <dgm:bulletEnabled val="1"/>
        </dgm:presLayoutVars>
      </dgm:prSet>
      <dgm:spPr/>
    </dgm:pt>
  </dgm:ptLst>
  <dgm:cxnLst>
    <dgm:cxn modelId="{6D8CBF1E-F972-47FE-8546-46BBE0153343}" srcId="{5B166076-B4C8-4B60-AB58-C9B93E934B50}" destId="{3252712F-4D3D-46E0-81AB-134F333B8369}" srcOrd="1" destOrd="0" parTransId="{00C7502C-6F6F-4B47-8987-2F692F67D01E}" sibTransId="{6EF0253F-6CEB-44F1-8285-13769205B2D9}"/>
    <dgm:cxn modelId="{80E06B5D-CC00-4450-81CD-C8A2EE32F8CF}" type="presOf" srcId="{5B166076-B4C8-4B60-AB58-C9B93E934B50}" destId="{2D0EAFDE-5B47-4115-8CD1-52866DD0D590}" srcOrd="0" destOrd="0" presId="urn:microsoft.com/office/officeart/2005/8/layout/vList5"/>
    <dgm:cxn modelId="{D375DB6C-A0F6-456C-BE33-AA14BCC32604}" srcId="{5B166076-B4C8-4B60-AB58-C9B93E934B50}" destId="{71CB11A9-E48C-46EE-948D-48219265B268}" srcOrd="3" destOrd="0" parTransId="{0109EB50-2A6B-4D35-BF58-FC0AFC78512D}" sibTransId="{B632BEB8-1846-4F43-BFAB-22D0519F9C43}"/>
    <dgm:cxn modelId="{86E9FC4D-9BD1-4AA0-96C4-ED3116CD31E1}" srcId="{5B166076-B4C8-4B60-AB58-C9B93E934B50}" destId="{D88BC2FE-F1A6-40C8-8EA2-50FD621F60FE}" srcOrd="0" destOrd="0" parTransId="{0545196A-DFC9-4854-B7D6-C07D14BEAFFF}" sibTransId="{98718F12-7783-48D0-8922-B7866DB9E83B}"/>
    <dgm:cxn modelId="{DCB1F56F-DC71-4AD3-9D6B-6FA3EB8547A4}" type="presOf" srcId="{71CB11A9-E48C-46EE-948D-48219265B268}" destId="{A9B1BD53-D5F1-4B17-8EFA-D4D75C33B72E}" srcOrd="0" destOrd="0" presId="urn:microsoft.com/office/officeart/2005/8/layout/vList5"/>
    <dgm:cxn modelId="{3A6CEC70-722E-4E8D-AA20-58DC37AD9C80}" type="presOf" srcId="{D88BC2FE-F1A6-40C8-8EA2-50FD621F60FE}" destId="{5EC9EB74-E5EC-4A82-8FB4-6B869150E2A9}" srcOrd="0" destOrd="0" presId="urn:microsoft.com/office/officeart/2005/8/layout/vList5"/>
    <dgm:cxn modelId="{3B174CAC-E5E2-4A85-9439-FF1630B488D6}" type="presOf" srcId="{3CCE83B8-A4C6-43AD-9469-0BA972E33B28}" destId="{13072E4C-4C14-49E1-ABC3-C568C82813CF}" srcOrd="0" destOrd="0" presId="urn:microsoft.com/office/officeart/2005/8/layout/vList5"/>
    <dgm:cxn modelId="{6CF12BC8-E6F3-405F-B7A9-E0DECBE08E26}" srcId="{5B166076-B4C8-4B60-AB58-C9B93E934B50}" destId="{3CCE83B8-A4C6-43AD-9469-0BA972E33B28}" srcOrd="2" destOrd="0" parTransId="{A0DDEC0E-FA82-43C4-AC88-735EAA8F28EC}" sibTransId="{75C17B62-4ED1-4BC2-A2B3-8FE5F37B2E4D}"/>
    <dgm:cxn modelId="{B158E2DF-7580-4E1B-840B-808F42D8332C}" type="presOf" srcId="{3252712F-4D3D-46E0-81AB-134F333B8369}" destId="{C9E3043A-6C5C-4575-8D62-6039B2705320}" srcOrd="0" destOrd="0" presId="urn:microsoft.com/office/officeart/2005/8/layout/vList5"/>
    <dgm:cxn modelId="{DEDD31C6-169B-4CE6-B1F6-BBD6BCA307E9}" type="presParOf" srcId="{2D0EAFDE-5B47-4115-8CD1-52866DD0D590}" destId="{D6AD07F0-8A6C-49CE-90B5-C5BD74EBF762}" srcOrd="0" destOrd="0" presId="urn:microsoft.com/office/officeart/2005/8/layout/vList5"/>
    <dgm:cxn modelId="{5A47C42E-3CFE-460A-AFD9-37C74C7C6CEB}" type="presParOf" srcId="{D6AD07F0-8A6C-49CE-90B5-C5BD74EBF762}" destId="{5EC9EB74-E5EC-4A82-8FB4-6B869150E2A9}" srcOrd="0" destOrd="0" presId="urn:microsoft.com/office/officeart/2005/8/layout/vList5"/>
    <dgm:cxn modelId="{510AB2A8-2105-47E7-BBB6-4C7716D61F33}" type="presParOf" srcId="{2D0EAFDE-5B47-4115-8CD1-52866DD0D590}" destId="{6E6AF800-C433-476D-BF8A-5136C6B06534}" srcOrd="1" destOrd="0" presId="urn:microsoft.com/office/officeart/2005/8/layout/vList5"/>
    <dgm:cxn modelId="{B6C1E0AA-FE88-4BCB-846A-55246FDD2F1B}" type="presParOf" srcId="{2D0EAFDE-5B47-4115-8CD1-52866DD0D590}" destId="{394AD014-4865-45AB-B0A9-7356D5A72E69}" srcOrd="2" destOrd="0" presId="urn:microsoft.com/office/officeart/2005/8/layout/vList5"/>
    <dgm:cxn modelId="{017B2AB4-7154-4158-A3D2-1DEFC171123F}" type="presParOf" srcId="{394AD014-4865-45AB-B0A9-7356D5A72E69}" destId="{C9E3043A-6C5C-4575-8D62-6039B2705320}" srcOrd="0" destOrd="0" presId="urn:microsoft.com/office/officeart/2005/8/layout/vList5"/>
    <dgm:cxn modelId="{742BE854-716A-4C41-92FC-19332C5B84C5}" type="presParOf" srcId="{2D0EAFDE-5B47-4115-8CD1-52866DD0D590}" destId="{C6B1C9C2-81D8-4BE5-85AC-CC395E8FB160}" srcOrd="3" destOrd="0" presId="urn:microsoft.com/office/officeart/2005/8/layout/vList5"/>
    <dgm:cxn modelId="{0C4B47F8-3ACA-4DF7-8C7D-981740648FBB}" type="presParOf" srcId="{2D0EAFDE-5B47-4115-8CD1-52866DD0D590}" destId="{16A5ED2F-EB98-4744-93DF-B313B208D1DC}" srcOrd="4" destOrd="0" presId="urn:microsoft.com/office/officeart/2005/8/layout/vList5"/>
    <dgm:cxn modelId="{FAB13633-D2F9-4FBB-AEF5-600176F33F35}" type="presParOf" srcId="{16A5ED2F-EB98-4744-93DF-B313B208D1DC}" destId="{13072E4C-4C14-49E1-ABC3-C568C82813CF}" srcOrd="0" destOrd="0" presId="urn:microsoft.com/office/officeart/2005/8/layout/vList5"/>
    <dgm:cxn modelId="{24ACA168-B0A0-4ADD-8850-E32CEC74A16D}" type="presParOf" srcId="{2D0EAFDE-5B47-4115-8CD1-52866DD0D590}" destId="{43923C54-42EB-4084-B997-BE359B9305BB}" srcOrd="5" destOrd="0" presId="urn:microsoft.com/office/officeart/2005/8/layout/vList5"/>
    <dgm:cxn modelId="{67354421-E4AD-4832-AA9E-74F7236CE7A4}" type="presParOf" srcId="{2D0EAFDE-5B47-4115-8CD1-52866DD0D590}" destId="{535BC9B9-6AEF-4FAA-93AD-3AD77D262767}" srcOrd="6" destOrd="0" presId="urn:microsoft.com/office/officeart/2005/8/layout/vList5"/>
    <dgm:cxn modelId="{ECFC9D57-C47A-4897-A3ED-CB039C64A125}" type="presParOf" srcId="{535BC9B9-6AEF-4FAA-93AD-3AD77D262767}" destId="{A9B1BD53-D5F1-4B17-8EFA-D4D75C33B72E}" srcOrd="0" destOrd="0" presId="urn:microsoft.com/office/officeart/2005/8/layout/vList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98AFAEF-E357-4833-B573-6FF820B0D46D}">
      <dsp:nvSpPr>
        <dsp:cNvPr id="0" name=""/>
        <dsp:cNvSpPr/>
      </dsp:nvSpPr>
      <dsp:spPr>
        <a:xfrm>
          <a:off x="0" y="355103"/>
          <a:ext cx="10515600" cy="551655"/>
        </a:xfrm>
        <a:prstGeom prst="roundRect">
          <a:avLst/>
        </a:prstGeom>
        <a:solidFill>
          <a:schemeClr val="accent5">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87630" tIns="87630" rIns="87630" bIns="87630" numCol="1" spcCol="1270" anchor="ctr" anchorCtr="0">
          <a:noAutofit/>
        </a:bodyPr>
        <a:lstStyle/>
        <a:p>
          <a:pPr marL="0" lvl="0" indent="0" algn="l" defTabSz="1022350">
            <a:lnSpc>
              <a:spcPct val="90000"/>
            </a:lnSpc>
            <a:spcBef>
              <a:spcPct val="0"/>
            </a:spcBef>
            <a:spcAft>
              <a:spcPct val="35000"/>
            </a:spcAft>
            <a:buNone/>
          </a:pPr>
          <a:r>
            <a:rPr lang="en-US" sz="2300" b="1" kern="1200"/>
            <a:t>Vision Statement</a:t>
          </a:r>
          <a:endParaRPr lang="en-IN" sz="2300" b="1" kern="1200"/>
        </a:p>
      </dsp:txBody>
      <dsp:txXfrm>
        <a:off x="26930" y="382033"/>
        <a:ext cx="10461740" cy="497795"/>
      </dsp:txXfrm>
    </dsp:sp>
    <dsp:sp modelId="{B786951B-7926-49F3-A7DC-2DCAA22B41B9}">
      <dsp:nvSpPr>
        <dsp:cNvPr id="0" name=""/>
        <dsp:cNvSpPr/>
      </dsp:nvSpPr>
      <dsp:spPr>
        <a:xfrm>
          <a:off x="0" y="972998"/>
          <a:ext cx="10515600" cy="551655"/>
        </a:xfrm>
        <a:prstGeom prst="roundRect">
          <a:avLst/>
        </a:prstGeom>
        <a:solidFill>
          <a:schemeClr val="accent5">
            <a:hueOff val="1639609"/>
            <a:satOff val="-1526"/>
            <a:lumOff val="2785"/>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87630" tIns="87630" rIns="87630" bIns="87630" numCol="1" spcCol="1270" anchor="ctr" anchorCtr="0">
          <a:noAutofit/>
        </a:bodyPr>
        <a:lstStyle/>
        <a:p>
          <a:pPr marL="0" lvl="0" indent="0" algn="l" defTabSz="1022350">
            <a:lnSpc>
              <a:spcPct val="90000"/>
            </a:lnSpc>
            <a:spcBef>
              <a:spcPct val="0"/>
            </a:spcBef>
            <a:spcAft>
              <a:spcPct val="35000"/>
            </a:spcAft>
            <a:buNone/>
          </a:pPr>
          <a:r>
            <a:rPr lang="en-US" sz="2300" b="1" kern="1200"/>
            <a:t>Mission Statement</a:t>
          </a:r>
          <a:endParaRPr lang="en-IN" sz="2300" b="1" kern="1200"/>
        </a:p>
      </dsp:txBody>
      <dsp:txXfrm>
        <a:off x="26930" y="999928"/>
        <a:ext cx="10461740" cy="497795"/>
      </dsp:txXfrm>
    </dsp:sp>
    <dsp:sp modelId="{FED5F7A4-B042-4FFF-B478-BF3DA7B0ADB6}">
      <dsp:nvSpPr>
        <dsp:cNvPr id="0" name=""/>
        <dsp:cNvSpPr/>
      </dsp:nvSpPr>
      <dsp:spPr>
        <a:xfrm>
          <a:off x="0" y="1590893"/>
          <a:ext cx="10515600" cy="551655"/>
        </a:xfrm>
        <a:prstGeom prst="roundRect">
          <a:avLst/>
        </a:prstGeom>
        <a:solidFill>
          <a:schemeClr val="accent5">
            <a:hueOff val="3279217"/>
            <a:satOff val="-3052"/>
            <a:lumOff val="557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87630" tIns="87630" rIns="87630" bIns="87630" numCol="1" spcCol="1270" anchor="ctr" anchorCtr="0">
          <a:noAutofit/>
        </a:bodyPr>
        <a:lstStyle/>
        <a:p>
          <a:pPr marL="0" lvl="0" indent="0" algn="l" defTabSz="1022350">
            <a:lnSpc>
              <a:spcPct val="90000"/>
            </a:lnSpc>
            <a:spcBef>
              <a:spcPct val="0"/>
            </a:spcBef>
            <a:spcAft>
              <a:spcPct val="35000"/>
            </a:spcAft>
            <a:buNone/>
          </a:pPr>
          <a:r>
            <a:rPr lang="en-US" sz="2300" b="1" kern="1200" dirty="0"/>
            <a:t>Goal</a:t>
          </a:r>
          <a:r>
            <a:rPr lang="en-US" sz="2300" kern="1200" dirty="0"/>
            <a:t> </a:t>
          </a:r>
          <a:r>
            <a:rPr lang="en-US" sz="2300" b="1" kern="1200" dirty="0"/>
            <a:t>Statement</a:t>
          </a:r>
          <a:endParaRPr lang="en-IN" sz="2300" b="1" kern="1200" dirty="0"/>
        </a:p>
      </dsp:txBody>
      <dsp:txXfrm>
        <a:off x="26930" y="1617823"/>
        <a:ext cx="10461740" cy="497795"/>
      </dsp:txXfrm>
    </dsp:sp>
    <dsp:sp modelId="{322AA4D9-3AFD-4806-914C-CD8E68B8EC9E}">
      <dsp:nvSpPr>
        <dsp:cNvPr id="0" name=""/>
        <dsp:cNvSpPr/>
      </dsp:nvSpPr>
      <dsp:spPr>
        <a:xfrm>
          <a:off x="0" y="2208789"/>
          <a:ext cx="10515600" cy="551655"/>
        </a:xfrm>
        <a:prstGeom prst="roundRect">
          <a:avLst/>
        </a:prstGeom>
        <a:solidFill>
          <a:schemeClr val="accent5">
            <a:hueOff val="4918826"/>
            <a:satOff val="-4579"/>
            <a:lumOff val="8354"/>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87630" tIns="87630" rIns="87630" bIns="87630" numCol="1" spcCol="1270" anchor="ctr" anchorCtr="0">
          <a:noAutofit/>
        </a:bodyPr>
        <a:lstStyle/>
        <a:p>
          <a:pPr marL="0" lvl="0" indent="0" algn="l" defTabSz="1022350">
            <a:lnSpc>
              <a:spcPct val="90000"/>
            </a:lnSpc>
            <a:spcBef>
              <a:spcPct val="0"/>
            </a:spcBef>
            <a:spcAft>
              <a:spcPct val="35000"/>
            </a:spcAft>
            <a:buNone/>
          </a:pPr>
          <a:r>
            <a:rPr lang="en-US" sz="2300" b="1" kern="1200" dirty="0"/>
            <a:t>Nature of the Project</a:t>
          </a:r>
          <a:endParaRPr lang="en-IN" sz="2300" b="1" kern="1200" dirty="0"/>
        </a:p>
      </dsp:txBody>
      <dsp:txXfrm>
        <a:off x="26930" y="2235719"/>
        <a:ext cx="10461740" cy="497795"/>
      </dsp:txXfrm>
    </dsp:sp>
    <dsp:sp modelId="{FF2C2652-701D-4260-8970-DCDDD9EF6CB0}">
      <dsp:nvSpPr>
        <dsp:cNvPr id="0" name=""/>
        <dsp:cNvSpPr/>
      </dsp:nvSpPr>
      <dsp:spPr>
        <a:xfrm>
          <a:off x="0" y="2826684"/>
          <a:ext cx="10515600" cy="551655"/>
        </a:xfrm>
        <a:prstGeom prst="roundRect">
          <a:avLst/>
        </a:prstGeom>
        <a:solidFill>
          <a:schemeClr val="accent5">
            <a:hueOff val="6558435"/>
            <a:satOff val="-6105"/>
            <a:lumOff val="11139"/>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87630" tIns="87630" rIns="87630" bIns="87630" numCol="1" spcCol="1270" anchor="ctr" anchorCtr="0">
          <a:noAutofit/>
        </a:bodyPr>
        <a:lstStyle/>
        <a:p>
          <a:pPr marL="0" lvl="0" indent="0" algn="l" defTabSz="1022350">
            <a:lnSpc>
              <a:spcPct val="90000"/>
            </a:lnSpc>
            <a:spcBef>
              <a:spcPct val="0"/>
            </a:spcBef>
            <a:spcAft>
              <a:spcPct val="35000"/>
            </a:spcAft>
            <a:buNone/>
          </a:pPr>
          <a:r>
            <a:rPr lang="en-US" sz="2300" b="1" kern="1200"/>
            <a:t>Executive Summary</a:t>
          </a:r>
          <a:endParaRPr lang="en-IN" sz="2300" b="1" kern="1200"/>
        </a:p>
      </dsp:txBody>
      <dsp:txXfrm>
        <a:off x="26930" y="2853614"/>
        <a:ext cx="10461740" cy="497795"/>
      </dsp:txXfrm>
    </dsp:sp>
    <dsp:sp modelId="{A1DF67A8-34ED-4977-89ED-A0D68D45C690}">
      <dsp:nvSpPr>
        <dsp:cNvPr id="0" name=""/>
        <dsp:cNvSpPr/>
      </dsp:nvSpPr>
      <dsp:spPr>
        <a:xfrm>
          <a:off x="0" y="3444579"/>
          <a:ext cx="10515600" cy="551655"/>
        </a:xfrm>
        <a:prstGeom prst="roundRect">
          <a:avLst/>
        </a:prstGeom>
        <a:solidFill>
          <a:schemeClr val="accent5">
            <a:hueOff val="8198043"/>
            <a:satOff val="-7631"/>
            <a:lumOff val="13924"/>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87630" tIns="87630" rIns="87630" bIns="87630" numCol="1" spcCol="1270" anchor="ctr" anchorCtr="0">
          <a:noAutofit/>
        </a:bodyPr>
        <a:lstStyle/>
        <a:p>
          <a:pPr marL="0" lvl="0" indent="0" algn="l" defTabSz="1022350">
            <a:lnSpc>
              <a:spcPct val="90000"/>
            </a:lnSpc>
            <a:spcBef>
              <a:spcPct val="0"/>
            </a:spcBef>
            <a:spcAft>
              <a:spcPct val="35000"/>
            </a:spcAft>
            <a:buNone/>
          </a:pPr>
          <a:r>
            <a:rPr lang="en-US" sz="2300" b="1" kern="1200" dirty="0"/>
            <a:t>Promoters’ Profile &amp; Experience in handling the Project / Business</a:t>
          </a:r>
          <a:endParaRPr lang="en-IN" sz="2300" b="1" kern="1200" dirty="0"/>
        </a:p>
      </dsp:txBody>
      <dsp:txXfrm>
        <a:off x="26930" y="3471509"/>
        <a:ext cx="10461740" cy="497795"/>
      </dsp:txXfrm>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EC9EB74-E5EC-4A82-8FB4-6B869150E2A9}">
      <dsp:nvSpPr>
        <dsp:cNvPr id="0" name=""/>
        <dsp:cNvSpPr/>
      </dsp:nvSpPr>
      <dsp:spPr>
        <a:xfrm>
          <a:off x="5196" y="2109"/>
          <a:ext cx="10640144" cy="1289546"/>
        </a:xfrm>
        <a:prstGeom prst="roundRect">
          <a:avLst/>
        </a:prstGeom>
        <a:solidFill>
          <a:srgbClr val="FE021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60960" rIns="121920" bIns="60960" numCol="1" spcCol="1270" anchor="ctr" anchorCtr="0">
          <a:noAutofit/>
        </a:bodyPr>
        <a:lstStyle/>
        <a:p>
          <a:pPr marL="0" lvl="0" indent="0" algn="ctr" defTabSz="1422400">
            <a:lnSpc>
              <a:spcPct val="90000"/>
            </a:lnSpc>
            <a:spcBef>
              <a:spcPct val="0"/>
            </a:spcBef>
            <a:spcAft>
              <a:spcPct val="35000"/>
            </a:spcAft>
            <a:buNone/>
          </a:pPr>
          <a:r>
            <a:rPr lang="en-IN" sz="3200" b="1" kern="1200" dirty="0"/>
            <a:t>Government-Led MSME Finance Solutions</a:t>
          </a:r>
        </a:p>
      </dsp:txBody>
      <dsp:txXfrm>
        <a:off x="68146" y="65059"/>
        <a:ext cx="10514244" cy="1163646"/>
      </dsp:txXfrm>
    </dsp:sp>
    <dsp:sp modelId="{C9E3043A-6C5C-4575-8D62-6039B2705320}">
      <dsp:nvSpPr>
        <dsp:cNvPr id="0" name=""/>
        <dsp:cNvSpPr/>
      </dsp:nvSpPr>
      <dsp:spPr>
        <a:xfrm>
          <a:off x="5196" y="1294879"/>
          <a:ext cx="10640144" cy="1289546"/>
        </a:xfrm>
        <a:prstGeom prst="roundRect">
          <a:avLst/>
        </a:prstGeom>
        <a:solidFill>
          <a:srgbClr val="77DA0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60960" rIns="121920" bIns="60960" numCol="1" spcCol="1270" anchor="ctr" anchorCtr="0">
          <a:noAutofit/>
        </a:bodyPr>
        <a:lstStyle/>
        <a:p>
          <a:pPr marL="0" lvl="0" indent="0" algn="ctr" defTabSz="1422400">
            <a:lnSpc>
              <a:spcPct val="90000"/>
            </a:lnSpc>
            <a:spcBef>
              <a:spcPct val="0"/>
            </a:spcBef>
            <a:spcAft>
              <a:spcPct val="35000"/>
            </a:spcAft>
            <a:buSzPts val="1000"/>
            <a:buFont typeface="Symbol" panose="05050102010706020507" pitchFamily="18" charset="2"/>
            <a:buNone/>
          </a:pPr>
          <a:r>
            <a:rPr lang="en-IN" sz="3200" b="1" kern="1200" dirty="0">
              <a:solidFill>
                <a:schemeClr val="tx1"/>
              </a:solidFill>
            </a:rPr>
            <a:t>Policy push and Credit Guarantee Schemes for Risk Mitigation and Affordability</a:t>
          </a:r>
        </a:p>
      </dsp:txBody>
      <dsp:txXfrm>
        <a:off x="68146" y="1357829"/>
        <a:ext cx="10514244" cy="1163646"/>
      </dsp:txXfrm>
    </dsp:sp>
    <dsp:sp modelId="{13072E4C-4C14-49E1-ABC3-C568C82813CF}">
      <dsp:nvSpPr>
        <dsp:cNvPr id="0" name=""/>
        <dsp:cNvSpPr/>
      </dsp:nvSpPr>
      <dsp:spPr>
        <a:xfrm>
          <a:off x="5196" y="2587649"/>
          <a:ext cx="10640144" cy="1289546"/>
        </a:xfrm>
        <a:prstGeom prst="roundRect">
          <a:avLst/>
        </a:prstGeom>
        <a:solidFill>
          <a:srgbClr val="FFC00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60960" rIns="121920" bIns="60960" numCol="1" spcCol="1270" anchor="ctr" anchorCtr="0">
          <a:noAutofit/>
        </a:bodyPr>
        <a:lstStyle/>
        <a:p>
          <a:pPr marL="0" lvl="0" indent="0" algn="ctr" defTabSz="1422400">
            <a:lnSpc>
              <a:spcPct val="90000"/>
            </a:lnSpc>
            <a:spcBef>
              <a:spcPct val="0"/>
            </a:spcBef>
            <a:spcAft>
              <a:spcPct val="35000"/>
            </a:spcAft>
            <a:buNone/>
          </a:pPr>
          <a:r>
            <a:rPr lang="en-IN" sz="3200" b="1" kern="1200" dirty="0">
              <a:solidFill>
                <a:schemeClr val="tx1"/>
              </a:solidFill>
            </a:rPr>
            <a:t>Embedded Finance and Supply Chain Digitisation</a:t>
          </a:r>
        </a:p>
      </dsp:txBody>
      <dsp:txXfrm>
        <a:off x="68146" y="2650599"/>
        <a:ext cx="10514244" cy="1163646"/>
      </dsp:txXfrm>
    </dsp:sp>
    <dsp:sp modelId="{A9B1BD53-D5F1-4B17-8EFA-D4D75C33B72E}">
      <dsp:nvSpPr>
        <dsp:cNvPr id="0" name=""/>
        <dsp:cNvSpPr/>
      </dsp:nvSpPr>
      <dsp:spPr>
        <a:xfrm>
          <a:off x="0" y="3880419"/>
          <a:ext cx="10640144" cy="1289546"/>
        </a:xfrm>
        <a:prstGeom prst="roundRect">
          <a:avLst/>
        </a:prstGeom>
        <a:solidFill>
          <a:srgbClr val="00206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60960" rIns="121920" bIns="60960" numCol="1" spcCol="1270" anchor="ctr" anchorCtr="0">
          <a:noAutofit/>
        </a:bodyPr>
        <a:lstStyle/>
        <a:p>
          <a:pPr marL="0" lvl="0" indent="0" algn="ctr" defTabSz="1422400">
            <a:lnSpc>
              <a:spcPct val="90000"/>
            </a:lnSpc>
            <a:spcBef>
              <a:spcPct val="0"/>
            </a:spcBef>
            <a:spcAft>
              <a:spcPct val="35000"/>
            </a:spcAft>
            <a:buNone/>
          </a:pPr>
          <a:r>
            <a:rPr lang="en-IN" sz="3200" b="1" kern="1200" dirty="0"/>
            <a:t>Supportive RBI Policies &amp; Rate Cuts</a:t>
          </a:r>
        </a:p>
      </dsp:txBody>
      <dsp:txXfrm>
        <a:off x="62950" y="3943369"/>
        <a:ext cx="10514244" cy="1163646"/>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4743AEA-6A85-4B12-B3AC-D5ABE75863E6}">
      <dsp:nvSpPr>
        <dsp:cNvPr id="0" name=""/>
        <dsp:cNvSpPr/>
      </dsp:nvSpPr>
      <dsp:spPr>
        <a:xfrm>
          <a:off x="0" y="868"/>
          <a:ext cx="10515600" cy="880712"/>
        </a:xfrm>
        <a:prstGeom prst="roundRect">
          <a:avLst/>
        </a:prstGeom>
        <a:solidFill>
          <a:schemeClr val="accent3">
            <a:alpha val="9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en-US" sz="3200" b="1" kern="1200">
              <a:solidFill>
                <a:schemeClr val="tx1"/>
              </a:solidFill>
            </a:rPr>
            <a:t>Managerial Appraisal</a:t>
          </a:r>
          <a:endParaRPr lang="en-IN" sz="3200" b="1" kern="1200">
            <a:solidFill>
              <a:schemeClr val="tx1"/>
            </a:solidFill>
          </a:endParaRPr>
        </a:p>
      </dsp:txBody>
      <dsp:txXfrm>
        <a:off x="42993" y="43861"/>
        <a:ext cx="10429614" cy="794726"/>
      </dsp:txXfrm>
    </dsp:sp>
    <dsp:sp modelId="{49DFFB0F-4239-418D-8DBB-7FD5FA1504E5}">
      <dsp:nvSpPr>
        <dsp:cNvPr id="0" name=""/>
        <dsp:cNvSpPr/>
      </dsp:nvSpPr>
      <dsp:spPr>
        <a:xfrm>
          <a:off x="0" y="894799"/>
          <a:ext cx="10515600" cy="3455670"/>
        </a:xfrm>
        <a:prstGeom prst="roundRect">
          <a:avLst/>
        </a:prstGeom>
        <a:solidFill>
          <a:schemeClr val="accent3">
            <a:alpha val="90000"/>
            <a:hueOff val="0"/>
            <a:satOff val="0"/>
            <a:lumOff val="0"/>
            <a:alphaOff val="-4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just" defTabSz="1244600">
            <a:lnSpc>
              <a:spcPct val="90000"/>
            </a:lnSpc>
            <a:spcBef>
              <a:spcPct val="0"/>
            </a:spcBef>
            <a:spcAft>
              <a:spcPct val="35000"/>
            </a:spcAft>
            <a:buNone/>
          </a:pPr>
          <a:r>
            <a:rPr lang="en-US" sz="2800" b="1" kern="1200" dirty="0">
              <a:solidFill>
                <a:schemeClr val="tx1"/>
              </a:solidFill>
            </a:rPr>
            <a:t>The evaluation of the competency and integrity of the management team behind a proposed project, assessing their ability to execute the project successfully, including their experience, track record, organizational structure, and overall leadership qualities</a:t>
          </a:r>
          <a:r>
            <a:rPr lang="en-US" sz="2800" b="1" i="0" kern="1200" dirty="0">
              <a:solidFill>
                <a:schemeClr val="tx1"/>
              </a:solidFill>
            </a:rPr>
            <a:t>, essentially determining if they are capable of managing the project's financial risks and achieving its objectives</a:t>
          </a:r>
          <a:endParaRPr lang="en-IN" sz="2800" b="1" kern="1200" dirty="0">
            <a:solidFill>
              <a:schemeClr val="tx1"/>
            </a:solidFill>
          </a:endParaRPr>
        </a:p>
      </dsp:txBody>
      <dsp:txXfrm>
        <a:off x="168692" y="1063491"/>
        <a:ext cx="10178216" cy="3118286"/>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4A6B429-5E07-45C6-92F2-44563350FC6A}">
      <dsp:nvSpPr>
        <dsp:cNvPr id="0" name=""/>
        <dsp:cNvSpPr/>
      </dsp:nvSpPr>
      <dsp:spPr>
        <a:xfrm>
          <a:off x="0" y="55493"/>
          <a:ext cx="10515600" cy="864000"/>
        </a:xfrm>
        <a:prstGeom prst="rect">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13360" tIns="121920" rIns="213360" bIns="121920" numCol="1" spcCol="1270" anchor="ctr" anchorCtr="0">
          <a:noAutofit/>
        </a:bodyPr>
        <a:lstStyle/>
        <a:p>
          <a:pPr marL="0" lvl="0" indent="0" algn="ctr" defTabSz="1333500">
            <a:lnSpc>
              <a:spcPct val="90000"/>
            </a:lnSpc>
            <a:spcBef>
              <a:spcPct val="0"/>
            </a:spcBef>
            <a:spcAft>
              <a:spcPct val="35000"/>
            </a:spcAft>
            <a:buNone/>
          </a:pPr>
          <a:r>
            <a:rPr lang="en-US" sz="3000" b="1" kern="1200"/>
            <a:t>Technical Feasibility &amp; Appraisal</a:t>
          </a:r>
          <a:endParaRPr lang="en-IN" sz="3000" b="1" kern="1200"/>
        </a:p>
      </dsp:txBody>
      <dsp:txXfrm>
        <a:off x="0" y="55493"/>
        <a:ext cx="10515600" cy="864000"/>
      </dsp:txXfrm>
    </dsp:sp>
    <dsp:sp modelId="{75FF9202-12E7-4D77-9EA3-5E9517CC4649}">
      <dsp:nvSpPr>
        <dsp:cNvPr id="0" name=""/>
        <dsp:cNvSpPr/>
      </dsp:nvSpPr>
      <dsp:spPr>
        <a:xfrm>
          <a:off x="0" y="919493"/>
          <a:ext cx="10515600" cy="3376350"/>
        </a:xfrm>
        <a:prstGeom prst="rect">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60020" tIns="160020" rIns="213360" bIns="240030" numCol="1" spcCol="1270" anchor="t" anchorCtr="0">
          <a:noAutofit/>
        </a:bodyPr>
        <a:lstStyle/>
        <a:p>
          <a:pPr marL="285750" lvl="1" indent="-285750" algn="just" defTabSz="1333500">
            <a:lnSpc>
              <a:spcPct val="90000"/>
            </a:lnSpc>
            <a:spcBef>
              <a:spcPct val="0"/>
            </a:spcBef>
            <a:spcAft>
              <a:spcPct val="15000"/>
            </a:spcAft>
            <a:buChar char="•"/>
          </a:pPr>
          <a:r>
            <a:rPr lang="en-US" sz="3000" b="1" i="0" kern="1200" dirty="0"/>
            <a:t>Technical feasibility" of a project refers to an assessment of whether the proposed project can be practically implemented using existing technology, skills, and resources, essentially determining if the project is technically possible to execute with the available tools and expertise. </a:t>
          </a:r>
          <a:endParaRPr lang="en-IN" sz="3000" b="1" kern="1200" dirty="0"/>
        </a:p>
      </dsp:txBody>
      <dsp:txXfrm>
        <a:off x="0" y="919493"/>
        <a:ext cx="10515600" cy="3376350"/>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C29A106-E4E6-4C69-A2C0-5413F283AD45}">
      <dsp:nvSpPr>
        <dsp:cNvPr id="0" name=""/>
        <dsp:cNvSpPr/>
      </dsp:nvSpPr>
      <dsp:spPr>
        <a:xfrm>
          <a:off x="0" y="18223"/>
          <a:ext cx="10515600" cy="861120"/>
        </a:xfrm>
        <a:prstGeom prst="roundRect">
          <a:avLst/>
        </a:prstGeom>
        <a:solidFill>
          <a:schemeClr val="accent5">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en-IN" sz="3200" b="1" kern="1200" dirty="0"/>
            <a:t>Financial </a:t>
          </a:r>
          <a:r>
            <a:rPr lang="en-US" sz="3200" b="1" kern="1200" dirty="0"/>
            <a:t>Feasibility &amp; Appraisal</a:t>
          </a:r>
          <a:endParaRPr lang="en-IN" sz="3200" b="1" kern="1200" dirty="0"/>
        </a:p>
      </dsp:txBody>
      <dsp:txXfrm>
        <a:off x="42036" y="60259"/>
        <a:ext cx="10431528" cy="777048"/>
      </dsp:txXfrm>
    </dsp:sp>
    <dsp:sp modelId="{2B81A5F3-622E-4FBC-A550-A4513DB19EE7}">
      <dsp:nvSpPr>
        <dsp:cNvPr id="0" name=""/>
        <dsp:cNvSpPr/>
      </dsp:nvSpPr>
      <dsp:spPr>
        <a:xfrm>
          <a:off x="0" y="879343"/>
          <a:ext cx="10515600" cy="345377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33870" tIns="58420" rIns="327152" bIns="58420" numCol="1" spcCol="1270" anchor="t" anchorCtr="0">
          <a:noAutofit/>
        </a:bodyPr>
        <a:lstStyle/>
        <a:p>
          <a:pPr marL="285750" lvl="1" indent="-285750" algn="just" defTabSz="1600200">
            <a:lnSpc>
              <a:spcPct val="90000"/>
            </a:lnSpc>
            <a:spcBef>
              <a:spcPct val="0"/>
            </a:spcBef>
            <a:spcAft>
              <a:spcPct val="20000"/>
            </a:spcAft>
            <a:buChar char="•"/>
          </a:pPr>
          <a:r>
            <a:rPr lang="en-US" sz="3600" b="1" kern="1200" dirty="0"/>
            <a:t>Financial appraisal is a method used to evaluate the overall viability of a project by assessing the value of net cash flows that result from its implementation</a:t>
          </a:r>
          <a:endParaRPr lang="en-IN" sz="3600" b="1" kern="1200" dirty="0"/>
        </a:p>
      </dsp:txBody>
      <dsp:txXfrm>
        <a:off x="0" y="879343"/>
        <a:ext cx="10515600" cy="3453770"/>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1DC5E3F-A2C4-4DF7-BFBA-0CA679EC1B30}">
      <dsp:nvSpPr>
        <dsp:cNvPr id="0" name=""/>
        <dsp:cNvSpPr/>
      </dsp:nvSpPr>
      <dsp:spPr>
        <a:xfrm>
          <a:off x="5130" y="2122"/>
          <a:ext cx="10505339" cy="866873"/>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60960" rIns="121920" bIns="60960" numCol="1" spcCol="1270" anchor="ctr" anchorCtr="0">
          <a:noAutofit/>
        </a:bodyPr>
        <a:lstStyle/>
        <a:p>
          <a:pPr marL="0" lvl="0" indent="0" algn="ctr" defTabSz="1422400">
            <a:lnSpc>
              <a:spcPct val="90000"/>
            </a:lnSpc>
            <a:spcBef>
              <a:spcPct val="0"/>
            </a:spcBef>
            <a:spcAft>
              <a:spcPct val="35000"/>
            </a:spcAft>
            <a:buNone/>
          </a:pPr>
          <a:r>
            <a:rPr lang="en-US" sz="3200" b="1" kern="1200" dirty="0"/>
            <a:t>Market Feasibility &amp; Appraisal</a:t>
          </a:r>
          <a:endParaRPr lang="en-IN" sz="3200" b="1" kern="1200" dirty="0"/>
        </a:p>
      </dsp:txBody>
      <dsp:txXfrm>
        <a:off x="47447" y="44439"/>
        <a:ext cx="10420705" cy="782239"/>
      </dsp:txXfrm>
    </dsp:sp>
    <dsp:sp modelId="{70BD6794-2AF2-41EA-97B7-2D8190DBA9F9}">
      <dsp:nvSpPr>
        <dsp:cNvPr id="0" name=""/>
        <dsp:cNvSpPr/>
      </dsp:nvSpPr>
      <dsp:spPr>
        <a:xfrm>
          <a:off x="5130" y="1034720"/>
          <a:ext cx="10505339" cy="3314495"/>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60960" rIns="121920" bIns="60960" numCol="1" spcCol="1270" anchor="ctr" anchorCtr="0">
          <a:noAutofit/>
        </a:bodyPr>
        <a:lstStyle/>
        <a:p>
          <a:pPr marL="0" lvl="0" indent="0" algn="ctr" defTabSz="1422400">
            <a:lnSpc>
              <a:spcPct val="90000"/>
            </a:lnSpc>
            <a:spcBef>
              <a:spcPct val="0"/>
            </a:spcBef>
            <a:spcAft>
              <a:spcPct val="35000"/>
            </a:spcAft>
            <a:buNone/>
          </a:pPr>
          <a:r>
            <a:rPr lang="en-US" sz="3200" b="1" kern="1200" dirty="0"/>
            <a:t>Market Appraisal is the review carried out by the stakeholders to ascertain that the products manufactured / services rendered by the project can be sold and its value realized</a:t>
          </a:r>
          <a:endParaRPr lang="en-IN" sz="3200" b="1" kern="1200" dirty="0"/>
        </a:p>
      </dsp:txBody>
      <dsp:txXfrm>
        <a:off x="166930" y="1196520"/>
        <a:ext cx="10181739" cy="2990895"/>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FD045DB-6305-48D6-9EF0-4EABC8423AAE}">
      <dsp:nvSpPr>
        <dsp:cNvPr id="0" name=""/>
        <dsp:cNvSpPr/>
      </dsp:nvSpPr>
      <dsp:spPr>
        <a:xfrm>
          <a:off x="0" y="18949"/>
          <a:ext cx="10515600" cy="982405"/>
        </a:xfrm>
        <a:prstGeom prst="roundRect">
          <a:avLst/>
        </a:prstGeom>
        <a:solidFill>
          <a:schemeClr val="accent4">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en-US" sz="3200" b="1" kern="1200" dirty="0"/>
            <a:t>Operational Feasibility</a:t>
          </a:r>
          <a:endParaRPr lang="en-IN" sz="3200" b="1" kern="1200" dirty="0"/>
        </a:p>
      </dsp:txBody>
      <dsp:txXfrm>
        <a:off x="47957" y="66906"/>
        <a:ext cx="10419686" cy="886491"/>
      </dsp:txXfrm>
    </dsp:sp>
    <dsp:sp modelId="{D741D7FF-EB55-4AA6-9C99-2C15870F7795}">
      <dsp:nvSpPr>
        <dsp:cNvPr id="0" name=""/>
        <dsp:cNvSpPr/>
      </dsp:nvSpPr>
      <dsp:spPr>
        <a:xfrm>
          <a:off x="0" y="1310335"/>
          <a:ext cx="10515600" cy="3219840"/>
        </a:xfrm>
        <a:prstGeom prst="roundRect">
          <a:avLst/>
        </a:prstGeom>
        <a:solidFill>
          <a:schemeClr val="accent4">
            <a:hueOff val="226016"/>
            <a:satOff val="-6455"/>
            <a:lumOff val="-21961"/>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just" defTabSz="1066800">
            <a:lnSpc>
              <a:spcPct val="90000"/>
            </a:lnSpc>
            <a:spcBef>
              <a:spcPct val="0"/>
            </a:spcBef>
            <a:spcAft>
              <a:spcPct val="35000"/>
            </a:spcAft>
            <a:buNone/>
          </a:pPr>
          <a:r>
            <a:rPr lang="en-US" sz="2400" b="1" i="0" kern="1200" dirty="0"/>
            <a:t>Operational feasibility of a Project refers to the assessment of whether a proposed project can be successfully implemented and operated within an organization's existing structure, considering factors like available resources, processes, staff capabilities, and how well it integrates with current workflows, essentially determining if the project is practical and can be executed within the organization's current operational framework. </a:t>
          </a:r>
          <a:endParaRPr lang="en-IN" sz="2400" b="1" kern="1200" dirty="0"/>
        </a:p>
      </dsp:txBody>
      <dsp:txXfrm>
        <a:off x="157180" y="1467515"/>
        <a:ext cx="10201240" cy="2905480"/>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EC9EB74-E5EC-4A82-8FB4-6B869150E2A9}">
      <dsp:nvSpPr>
        <dsp:cNvPr id="0" name=""/>
        <dsp:cNvSpPr/>
      </dsp:nvSpPr>
      <dsp:spPr>
        <a:xfrm>
          <a:off x="5196" y="2109"/>
          <a:ext cx="10640144" cy="1289546"/>
        </a:xfrm>
        <a:prstGeom prst="roundRect">
          <a:avLst/>
        </a:prstGeom>
        <a:solidFill>
          <a:srgbClr val="FE021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60960" rIns="121920" bIns="60960" numCol="1" spcCol="1270" anchor="ctr" anchorCtr="0">
          <a:noAutofit/>
        </a:bodyPr>
        <a:lstStyle/>
        <a:p>
          <a:pPr marL="0" lvl="0" indent="0" algn="ctr" defTabSz="1422400">
            <a:lnSpc>
              <a:spcPct val="90000"/>
            </a:lnSpc>
            <a:spcBef>
              <a:spcPct val="0"/>
            </a:spcBef>
            <a:spcAft>
              <a:spcPct val="35000"/>
            </a:spcAft>
            <a:buNone/>
          </a:pPr>
          <a:r>
            <a:rPr lang="en-IN" sz="3200" b="1" kern="1200" dirty="0"/>
            <a:t>Rising Demand for Accessible and Affordable Credit Solutions Drives Market Growth</a:t>
          </a:r>
        </a:p>
      </dsp:txBody>
      <dsp:txXfrm>
        <a:off x="68146" y="65059"/>
        <a:ext cx="10514244" cy="1163646"/>
      </dsp:txXfrm>
    </dsp:sp>
    <dsp:sp modelId="{C9E3043A-6C5C-4575-8D62-6039B2705320}">
      <dsp:nvSpPr>
        <dsp:cNvPr id="0" name=""/>
        <dsp:cNvSpPr/>
      </dsp:nvSpPr>
      <dsp:spPr>
        <a:xfrm>
          <a:off x="5196" y="1294879"/>
          <a:ext cx="10640144" cy="1289546"/>
        </a:xfrm>
        <a:prstGeom prst="roundRect">
          <a:avLst/>
        </a:prstGeom>
        <a:solidFill>
          <a:srgbClr val="77DA0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60960" rIns="121920" bIns="60960" numCol="1" spcCol="1270" anchor="ctr" anchorCtr="0">
          <a:noAutofit/>
        </a:bodyPr>
        <a:lstStyle/>
        <a:p>
          <a:pPr marL="0" lvl="0" indent="0" algn="ctr" defTabSz="1422400">
            <a:lnSpc>
              <a:spcPct val="90000"/>
            </a:lnSpc>
            <a:spcBef>
              <a:spcPct val="0"/>
            </a:spcBef>
            <a:spcAft>
              <a:spcPct val="35000"/>
            </a:spcAft>
            <a:buNone/>
          </a:pPr>
          <a:r>
            <a:rPr lang="en-IN" sz="3200" b="1" kern="1200" dirty="0">
              <a:solidFill>
                <a:schemeClr val="tx1"/>
              </a:solidFill>
            </a:rPr>
            <a:t>Focus on Digital Lending Platforms Expands Addressable Market for MSME Financing</a:t>
          </a:r>
        </a:p>
      </dsp:txBody>
      <dsp:txXfrm>
        <a:off x="68146" y="1357829"/>
        <a:ext cx="10514244" cy="1163646"/>
      </dsp:txXfrm>
    </dsp:sp>
    <dsp:sp modelId="{13072E4C-4C14-49E1-ABC3-C568C82813CF}">
      <dsp:nvSpPr>
        <dsp:cNvPr id="0" name=""/>
        <dsp:cNvSpPr/>
      </dsp:nvSpPr>
      <dsp:spPr>
        <a:xfrm>
          <a:off x="5196" y="2587649"/>
          <a:ext cx="10640144" cy="1289546"/>
        </a:xfrm>
        <a:prstGeom prst="roundRect">
          <a:avLst/>
        </a:prstGeom>
        <a:solidFill>
          <a:srgbClr val="FFC00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60960" rIns="121920" bIns="60960" numCol="1" spcCol="1270" anchor="ctr" anchorCtr="0">
          <a:noAutofit/>
        </a:bodyPr>
        <a:lstStyle/>
        <a:p>
          <a:pPr marL="0" lvl="0" indent="0" algn="ctr" defTabSz="1422400">
            <a:lnSpc>
              <a:spcPct val="90000"/>
            </a:lnSpc>
            <a:spcBef>
              <a:spcPct val="0"/>
            </a:spcBef>
            <a:spcAft>
              <a:spcPct val="35000"/>
            </a:spcAft>
            <a:buNone/>
          </a:pPr>
          <a:r>
            <a:rPr lang="en-IN" sz="3200" b="1" kern="1200" dirty="0">
              <a:solidFill>
                <a:schemeClr val="tx1"/>
              </a:solidFill>
            </a:rPr>
            <a:t>Impact of Financial Inclusion and Literacy Campaigns Spurs Market Expansion</a:t>
          </a:r>
        </a:p>
      </dsp:txBody>
      <dsp:txXfrm>
        <a:off x="68146" y="2650599"/>
        <a:ext cx="10514244" cy="1163646"/>
      </dsp:txXfrm>
    </dsp:sp>
    <dsp:sp modelId="{A9B1BD53-D5F1-4B17-8EFA-D4D75C33B72E}">
      <dsp:nvSpPr>
        <dsp:cNvPr id="0" name=""/>
        <dsp:cNvSpPr/>
      </dsp:nvSpPr>
      <dsp:spPr>
        <a:xfrm>
          <a:off x="0" y="3880419"/>
          <a:ext cx="10640144" cy="1289546"/>
        </a:xfrm>
        <a:prstGeom prst="roundRect">
          <a:avLst/>
        </a:prstGeom>
        <a:solidFill>
          <a:srgbClr val="00206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60960" rIns="121920" bIns="60960" numCol="1" spcCol="1270" anchor="ctr" anchorCtr="0">
          <a:noAutofit/>
        </a:bodyPr>
        <a:lstStyle/>
        <a:p>
          <a:pPr marL="0" lvl="0" indent="0" algn="ctr" defTabSz="1422400">
            <a:lnSpc>
              <a:spcPct val="90000"/>
            </a:lnSpc>
            <a:spcBef>
              <a:spcPct val="0"/>
            </a:spcBef>
            <a:spcAft>
              <a:spcPct val="35000"/>
            </a:spcAft>
            <a:buNone/>
          </a:pPr>
          <a:r>
            <a:rPr lang="en-IN" sz="3200" b="1" kern="1200" dirty="0"/>
            <a:t>Technological Advancements in Credit Scoring and Risk Assessment Accelerate Adoption</a:t>
          </a:r>
        </a:p>
      </dsp:txBody>
      <dsp:txXfrm>
        <a:off x="62950" y="3943369"/>
        <a:ext cx="10514244" cy="1163646"/>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EC9EB74-E5EC-4A82-8FB4-6B869150E2A9}">
      <dsp:nvSpPr>
        <dsp:cNvPr id="0" name=""/>
        <dsp:cNvSpPr/>
      </dsp:nvSpPr>
      <dsp:spPr>
        <a:xfrm>
          <a:off x="5196" y="2109"/>
          <a:ext cx="10640144" cy="1289546"/>
        </a:xfrm>
        <a:prstGeom prst="roundRect">
          <a:avLst/>
        </a:prstGeom>
        <a:solidFill>
          <a:srgbClr val="FE021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60960" rIns="121920" bIns="60960" numCol="1" spcCol="1270" anchor="ctr" anchorCtr="0">
          <a:noAutofit/>
        </a:bodyPr>
        <a:lstStyle/>
        <a:p>
          <a:pPr marL="0" lvl="0" indent="0" algn="ctr" defTabSz="1422400">
            <a:lnSpc>
              <a:spcPct val="90000"/>
            </a:lnSpc>
            <a:spcBef>
              <a:spcPct val="0"/>
            </a:spcBef>
            <a:spcAft>
              <a:spcPct val="35000"/>
            </a:spcAft>
            <a:buNone/>
          </a:pPr>
          <a:r>
            <a:rPr lang="en-IN" sz="3200" b="1" kern="1200" dirty="0"/>
            <a:t>Growing Influence of FinTech Companies on MSME Financing Sustains Market Momentum</a:t>
          </a:r>
        </a:p>
      </dsp:txBody>
      <dsp:txXfrm>
        <a:off x="68146" y="65059"/>
        <a:ext cx="10514244" cy="1163646"/>
      </dsp:txXfrm>
    </dsp:sp>
    <dsp:sp modelId="{C9E3043A-6C5C-4575-8D62-6039B2705320}">
      <dsp:nvSpPr>
        <dsp:cNvPr id="0" name=""/>
        <dsp:cNvSpPr/>
      </dsp:nvSpPr>
      <dsp:spPr>
        <a:xfrm>
          <a:off x="5196" y="1294879"/>
          <a:ext cx="10640144" cy="1289546"/>
        </a:xfrm>
        <a:prstGeom prst="roundRect">
          <a:avLst/>
        </a:prstGeom>
        <a:solidFill>
          <a:srgbClr val="77DA0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60960" rIns="121920" bIns="60960" numCol="1" spcCol="1270" anchor="ctr" anchorCtr="0">
          <a:noAutofit/>
        </a:bodyPr>
        <a:lstStyle/>
        <a:p>
          <a:pPr marL="0" lvl="0" indent="0" algn="ctr" defTabSz="1422400">
            <a:lnSpc>
              <a:spcPct val="90000"/>
            </a:lnSpc>
            <a:spcBef>
              <a:spcPct val="0"/>
            </a:spcBef>
            <a:spcAft>
              <a:spcPct val="35000"/>
            </a:spcAft>
            <a:buNone/>
          </a:pPr>
          <a:r>
            <a:rPr lang="en-IN" sz="3200" b="1" kern="1200" dirty="0">
              <a:solidFill>
                <a:schemeClr val="tx1"/>
              </a:solidFill>
            </a:rPr>
            <a:t>Rising Awareness About Working Capital Management Among MSMEs Drives Demand</a:t>
          </a:r>
        </a:p>
      </dsp:txBody>
      <dsp:txXfrm>
        <a:off x="68146" y="1357829"/>
        <a:ext cx="10514244" cy="1163646"/>
      </dsp:txXfrm>
    </dsp:sp>
    <dsp:sp modelId="{13072E4C-4C14-49E1-ABC3-C568C82813CF}">
      <dsp:nvSpPr>
        <dsp:cNvPr id="0" name=""/>
        <dsp:cNvSpPr/>
      </dsp:nvSpPr>
      <dsp:spPr>
        <a:xfrm>
          <a:off x="5196" y="2587649"/>
          <a:ext cx="10640144" cy="1289546"/>
        </a:xfrm>
        <a:prstGeom prst="roundRect">
          <a:avLst/>
        </a:prstGeom>
        <a:solidFill>
          <a:srgbClr val="FFC00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53340" rIns="106680" bIns="53340" numCol="1" spcCol="1270" anchor="ctr" anchorCtr="0">
          <a:noAutofit/>
        </a:bodyPr>
        <a:lstStyle/>
        <a:p>
          <a:pPr marL="0" lvl="0" indent="0" algn="ctr" defTabSz="1244600">
            <a:lnSpc>
              <a:spcPct val="90000"/>
            </a:lnSpc>
            <a:spcBef>
              <a:spcPct val="0"/>
            </a:spcBef>
            <a:spcAft>
              <a:spcPct val="35000"/>
            </a:spcAft>
            <a:buNone/>
          </a:pPr>
          <a:r>
            <a:rPr lang="en-IN" sz="2800" b="1" kern="1200" dirty="0">
              <a:solidFill>
                <a:schemeClr val="tx1"/>
              </a:solidFill>
            </a:rPr>
            <a:t>Integration of AI and Machine Learning in Loan Disbursement and Monitoring Enhances Efficiency</a:t>
          </a:r>
        </a:p>
      </dsp:txBody>
      <dsp:txXfrm>
        <a:off x="68146" y="2650599"/>
        <a:ext cx="10514244" cy="1163646"/>
      </dsp:txXfrm>
    </dsp:sp>
    <dsp:sp modelId="{A9B1BD53-D5F1-4B17-8EFA-D4D75C33B72E}">
      <dsp:nvSpPr>
        <dsp:cNvPr id="0" name=""/>
        <dsp:cNvSpPr/>
      </dsp:nvSpPr>
      <dsp:spPr>
        <a:xfrm>
          <a:off x="0" y="3880419"/>
          <a:ext cx="10640144" cy="1289546"/>
        </a:xfrm>
        <a:prstGeom prst="roundRect">
          <a:avLst/>
        </a:prstGeom>
        <a:solidFill>
          <a:srgbClr val="00206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60960" rIns="121920" bIns="60960" numCol="1" spcCol="1270" anchor="ctr" anchorCtr="0">
          <a:noAutofit/>
        </a:bodyPr>
        <a:lstStyle/>
        <a:p>
          <a:pPr marL="0" lvl="0" indent="0" algn="ctr" defTabSz="1422400">
            <a:lnSpc>
              <a:spcPct val="90000"/>
            </a:lnSpc>
            <a:spcBef>
              <a:spcPct val="0"/>
            </a:spcBef>
            <a:spcAft>
              <a:spcPct val="35000"/>
            </a:spcAft>
            <a:buNone/>
          </a:pPr>
          <a:r>
            <a:rPr lang="en-IN" sz="3200" b="1" kern="1200" dirty="0"/>
            <a:t>Impact of COVID-19 on MSME Financing Trends Generates New Opportunities</a:t>
          </a:r>
        </a:p>
      </dsp:txBody>
      <dsp:txXfrm>
        <a:off x="62950" y="3943369"/>
        <a:ext cx="10514244" cy="1163646"/>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EC9EB74-E5EC-4A82-8FB4-6B869150E2A9}">
      <dsp:nvSpPr>
        <dsp:cNvPr id="0" name=""/>
        <dsp:cNvSpPr/>
      </dsp:nvSpPr>
      <dsp:spPr>
        <a:xfrm>
          <a:off x="5196" y="2109"/>
          <a:ext cx="10640144" cy="1289546"/>
        </a:xfrm>
        <a:prstGeom prst="roundRect">
          <a:avLst/>
        </a:prstGeom>
        <a:solidFill>
          <a:srgbClr val="FE021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60960" rIns="121920" bIns="60960" numCol="1" spcCol="1270" anchor="ctr" anchorCtr="0">
          <a:noAutofit/>
        </a:bodyPr>
        <a:lstStyle/>
        <a:p>
          <a:pPr marL="0" lvl="0" indent="0" algn="ctr" defTabSz="1422400">
            <a:lnSpc>
              <a:spcPct val="90000"/>
            </a:lnSpc>
            <a:spcBef>
              <a:spcPct val="0"/>
            </a:spcBef>
            <a:spcAft>
              <a:spcPct val="35000"/>
            </a:spcAft>
            <a:buNone/>
          </a:pPr>
          <a:r>
            <a:rPr lang="en-IN" sz="3200" b="1" kern="1200" dirty="0"/>
            <a:t>Shift Towards Sustainable and Green Financing Solutions Expands Market Potential</a:t>
          </a:r>
        </a:p>
      </dsp:txBody>
      <dsp:txXfrm>
        <a:off x="68146" y="65059"/>
        <a:ext cx="10514244" cy="1163646"/>
      </dsp:txXfrm>
    </dsp:sp>
    <dsp:sp modelId="{C9E3043A-6C5C-4575-8D62-6039B2705320}">
      <dsp:nvSpPr>
        <dsp:cNvPr id="0" name=""/>
        <dsp:cNvSpPr/>
      </dsp:nvSpPr>
      <dsp:spPr>
        <a:xfrm>
          <a:off x="5196" y="1294879"/>
          <a:ext cx="10640144" cy="1289546"/>
        </a:xfrm>
        <a:prstGeom prst="roundRect">
          <a:avLst/>
        </a:prstGeom>
        <a:solidFill>
          <a:srgbClr val="77DA0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60960" rIns="121920" bIns="60960" numCol="1" spcCol="1270" anchor="ctr" anchorCtr="0">
          <a:noAutofit/>
        </a:bodyPr>
        <a:lstStyle/>
        <a:p>
          <a:pPr marL="0" lvl="0" indent="0" algn="ctr" defTabSz="1422400">
            <a:lnSpc>
              <a:spcPct val="90000"/>
            </a:lnSpc>
            <a:spcBef>
              <a:spcPct val="0"/>
            </a:spcBef>
            <a:spcAft>
              <a:spcPct val="35000"/>
            </a:spcAft>
            <a:buNone/>
          </a:pPr>
          <a:r>
            <a:rPr lang="en-IN" sz="3200" b="1" kern="1200" dirty="0">
              <a:solidFill>
                <a:schemeClr val="tx1"/>
              </a:solidFill>
            </a:rPr>
            <a:t>Demand for Flexible and Collateral-Free Loan Products Drives Adoption</a:t>
          </a:r>
        </a:p>
      </dsp:txBody>
      <dsp:txXfrm>
        <a:off x="68146" y="1357829"/>
        <a:ext cx="10514244" cy="1163646"/>
      </dsp:txXfrm>
    </dsp:sp>
    <dsp:sp modelId="{13072E4C-4C14-49E1-ABC3-C568C82813CF}">
      <dsp:nvSpPr>
        <dsp:cNvPr id="0" name=""/>
        <dsp:cNvSpPr/>
      </dsp:nvSpPr>
      <dsp:spPr>
        <a:xfrm>
          <a:off x="5196" y="2587649"/>
          <a:ext cx="10640144" cy="1289546"/>
        </a:xfrm>
        <a:prstGeom prst="roundRect">
          <a:avLst/>
        </a:prstGeom>
        <a:solidFill>
          <a:srgbClr val="FFC00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53340" rIns="106680" bIns="53340" numCol="1" spcCol="1270" anchor="ctr" anchorCtr="0">
          <a:noAutofit/>
        </a:bodyPr>
        <a:lstStyle/>
        <a:p>
          <a:pPr marL="0" lvl="0" indent="0" algn="ctr" defTabSz="1244600">
            <a:lnSpc>
              <a:spcPct val="90000"/>
            </a:lnSpc>
            <a:spcBef>
              <a:spcPct val="0"/>
            </a:spcBef>
            <a:spcAft>
              <a:spcPct val="35000"/>
            </a:spcAft>
            <a:buNone/>
          </a:pPr>
          <a:r>
            <a:rPr lang="en-IN" sz="2800" b="1" kern="1200" dirty="0">
              <a:solidFill>
                <a:schemeClr val="tx1"/>
              </a:solidFill>
            </a:rPr>
            <a:t>Emergence of Peer-to-Peer (P2P) Lending Platforms Generates Market Interest</a:t>
          </a:r>
        </a:p>
      </dsp:txBody>
      <dsp:txXfrm>
        <a:off x="68146" y="2650599"/>
        <a:ext cx="10514244" cy="1163646"/>
      </dsp:txXfrm>
    </dsp:sp>
    <dsp:sp modelId="{A9B1BD53-D5F1-4B17-8EFA-D4D75C33B72E}">
      <dsp:nvSpPr>
        <dsp:cNvPr id="0" name=""/>
        <dsp:cNvSpPr/>
      </dsp:nvSpPr>
      <dsp:spPr>
        <a:xfrm>
          <a:off x="0" y="3880419"/>
          <a:ext cx="10640144" cy="1289546"/>
        </a:xfrm>
        <a:prstGeom prst="roundRect">
          <a:avLst/>
        </a:prstGeom>
        <a:solidFill>
          <a:srgbClr val="00206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60960" rIns="121920" bIns="60960" numCol="1" spcCol="1270" anchor="ctr" anchorCtr="0">
          <a:noAutofit/>
        </a:bodyPr>
        <a:lstStyle/>
        <a:p>
          <a:pPr marL="0" lvl="0" indent="0" algn="ctr" defTabSz="1422400">
            <a:lnSpc>
              <a:spcPct val="90000"/>
            </a:lnSpc>
            <a:spcBef>
              <a:spcPct val="0"/>
            </a:spcBef>
            <a:spcAft>
              <a:spcPct val="35000"/>
            </a:spcAft>
            <a:buNone/>
          </a:pPr>
          <a:r>
            <a:rPr lang="en-IN" sz="3200" b="1" kern="1200" dirty="0"/>
            <a:t>Co-Lending Models: Banks + NBFCs = Wider Reach</a:t>
          </a:r>
        </a:p>
      </dsp:txBody>
      <dsp:txXfrm>
        <a:off x="62950" y="3943369"/>
        <a:ext cx="10514244" cy="1163646"/>
      </dsp:txXfrm>
    </dsp:sp>
  </dsp:spTree>
</dsp:drawing>
</file>

<file path=ppt/diagrams/layout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0.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hList1">
  <dgm:title val=""/>
  <dgm:desc val=""/>
  <dgm:catLst>
    <dgm:cat type="list" pri="5000"/>
    <dgm:cat type="convert" pri="5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0.8"/>
      <dgm:constr type="h" for="des" forName="desTx" refType="primFontSz" refFor="des" refForName="parTx" fact="1.22"/>
      <dgm:constr type="w" for="ch" forName="space" refType="w" refFor="ch" refForName="composite" op="equ" fact="0.14"/>
    </dgm:constrLst>
    <dgm:ruleLst>
      <dgm:rule type="w" for="ch" forName="composite" val="0" fact="NaN" max="NaN"/>
      <dgm:rule type="primFontSz" for="des" forName="parTx" val="5" fact="NaN" max="NaN"/>
    </dgm:ruleLst>
    <dgm:forEach name="Name4" axis="ch" ptType="node">
      <dgm:layoutNode name="composite">
        <dgm:alg type="composite"/>
        <dgm:shape xmlns:r="http://schemas.openxmlformats.org/officeDocument/2006/relationships" r:blip="">
          <dgm:adjLst/>
        </dgm:shape>
        <dgm:presOf/>
        <dgm:constrLst>
          <dgm:constr type="l" for="ch" forName="parTx"/>
          <dgm:constr type="w" for="ch" forName="parTx" refType="w"/>
          <dgm:constr type="t" for="ch" forName="parTx"/>
          <dgm:constr type="l" for="ch" forName="desTx"/>
          <dgm:constr type="w" for="ch" forName="desTx" refType="w" refFor="ch" refForName="parTx"/>
          <dgm:constr type="t" for="ch" forName="desTx" refType="h" refFor="ch" refForName="parTx"/>
        </dgm:constrLst>
        <dgm:ruleLst>
          <dgm:rule type="h" val="INF" fact="NaN" max="NaN"/>
        </dgm:ruleLst>
        <dgm:layoutNode name="parTx" styleLbl="alignNode1">
          <dgm:varLst>
            <dgm:chMax val="0"/>
            <dgm:chPref val="0"/>
            <dgm:bulletEnabled val="1"/>
          </dgm:varLst>
          <dgm:alg type="tx"/>
          <dgm:shape xmlns:r="http://schemas.openxmlformats.org/officeDocument/2006/relationships" type="rect" r:blip="">
            <dgm:adjLst/>
          </dgm:shape>
          <dgm:presOf axis="self" ptType="node"/>
          <dgm:constrLst>
            <dgm:constr type="h" refType="w" op="lte" fact="0.4"/>
            <dgm:constr type="h"/>
            <dgm:constr type="tMarg" refType="primFontSz" fact="0.32"/>
            <dgm:constr type="bMarg" refType="primFontSz" fact="0.32"/>
          </dgm:constrLst>
          <dgm:ruleLst>
            <dgm:rule type="h" val="INF" fact="NaN" max="NaN"/>
          </dgm:ruleLst>
        </dgm:layoutNode>
        <dgm:layoutNode name="desTx" styleLbl="alignAccFollowNode1">
          <dgm:varLst>
            <dgm:bulletEnabled val="1"/>
          </dgm:varLst>
          <dgm:alg type="tx">
            <dgm:param type="stBulletLvl" val="1"/>
          </dgm:alg>
          <dgm:shape xmlns:r="http://schemas.openxmlformats.org/officeDocument/2006/relationships" type="rect" r:blip="">
            <dgm:adjLst/>
          </dgm:shape>
          <dgm:presOf axis="des" ptType="node"/>
          <dgm:constrLst>
            <dgm:constr type="secFontSz" val="65"/>
            <dgm:constr type="primFontSz" refType="secFontSz"/>
            <dgm:constr type="h"/>
            <dgm:constr type="lMarg" refType="primFontSz" fact="0.42"/>
            <dgm:constr type="tMarg" refType="primFontSz" fact="0.42"/>
            <dgm:constr type="bMarg" refType="primFontSz" fact="0.63"/>
          </dgm:constrLst>
          <dgm:ruleLst>
            <dgm:rule type="h" val="INF" fact="NaN" max="NaN"/>
          </dgm:ruleLst>
        </dgm:layoutNode>
      </dgm:layoutNode>
      <dgm:forEach name="Name5"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5.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7.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8.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9.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46FD1095-5A26-A18A-0FEC-0A9F43BEBB27}"/>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71EAB03C-2E97-FB65-9F5F-1442AFAA34F2}"/>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208C15CA-2976-4C7C-A4A2-7416146763C0}" type="datetimeFigureOut">
              <a:rPr lang="en-US" smtClean="0"/>
              <a:t>6/27/2025</a:t>
            </a:fld>
            <a:endParaRPr lang="en-US"/>
          </a:p>
        </p:txBody>
      </p:sp>
      <p:sp>
        <p:nvSpPr>
          <p:cNvPr id="4" name="Footer Placeholder 3">
            <a:extLst>
              <a:ext uri="{FF2B5EF4-FFF2-40B4-BE49-F238E27FC236}">
                <a16:creationId xmlns:a16="http://schemas.microsoft.com/office/drawing/2014/main" id="{0E4A182B-86C3-AF16-496B-756A5613B986}"/>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C0E9307B-6933-9E9C-CFAF-47B0E2EFE7CA}"/>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2F145492-F016-462C-B1E8-97DBC675F3F5}" type="slidenum">
              <a:rPr lang="en-US" smtClean="0"/>
              <a:t>‹#›</a:t>
            </a:fld>
            <a:endParaRPr lang="en-US"/>
          </a:p>
        </p:txBody>
      </p:sp>
    </p:spTree>
    <p:extLst>
      <p:ext uri="{BB962C8B-B14F-4D97-AF65-F5344CB8AC3E}">
        <p14:creationId xmlns:p14="http://schemas.microsoft.com/office/powerpoint/2010/main" val="2205642937"/>
      </p:ext>
    </p:extLst>
  </p:cSld>
  <p:clrMap bg1="lt1" tx1="dk1" bg2="lt2" tx2="dk2" accent1="accent1" accent2="accent2" accent3="accent3" accent4="accent4" accent5="accent5" accent6="accent6" hlink="hlink" folHlink="folHlink"/>
  <p:extLst>
    <p:ext uri="{56416CCD-93CA-4268-BC5B-53C4BB910035}">
      <p15:sldGuideLst xmlns:p15="http://schemas.microsoft.com/office/powerpoint/2012/main">
        <p15:guide id="1" orient="horz" pos="2880" userDrawn="1">
          <p15:clr>
            <a:srgbClr val="F26B43"/>
          </p15:clr>
        </p15:guide>
        <p15:guide id="2" pos="2160" userDrawn="1">
          <p15:clr>
            <a:srgbClr val="F26B43"/>
          </p15:clr>
        </p15:guide>
      </p15:sldGuideLst>
    </p:ext>
  </p:extLst>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6AFAC34F-8012-4B3F-88AC-E937319CCEFA}" type="datetimeFigureOut">
              <a:rPr lang="en-US" smtClean="0"/>
              <a:t>6/27/2025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337D042-8032-4B31-A434-A35E65216A00}" type="slidenum">
              <a:rPr lang="en-US" smtClean="0"/>
              <a:t>‹#›</a:t>
            </a:fld>
            <a:endParaRPr lang="en-US"/>
          </a:p>
        </p:txBody>
      </p:sp>
    </p:spTree>
    <p:extLst>
      <p:ext uri="{BB962C8B-B14F-4D97-AF65-F5344CB8AC3E}">
        <p14:creationId xmlns:p14="http://schemas.microsoft.com/office/powerpoint/2010/main" val="130706086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
        <p:cNvGrpSpPr/>
        <p:nvPr/>
      </p:nvGrpSpPr>
      <p:grpSpPr>
        <a:xfrm>
          <a:off x="0" y="0"/>
          <a:ext cx="0" cy="0"/>
          <a:chOff x="0" y="0"/>
          <a:chExt cx="0" cy="0"/>
        </a:xfrm>
      </p:grpSpPr>
      <p:sp>
        <p:nvSpPr>
          <p:cNvPr id="107" name="Google Shape;107;p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08" name="Google Shape;108;p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13884144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35842" name="Google Shape;424;p9:notes"/>
          <p:cNvSpPr txBox="1">
            <a:spLocks noGrp="1"/>
          </p:cNvSpPr>
          <p:nvPr>
            <p:ph type="body" idx="1"/>
          </p:nvPr>
        </p:nvSpPr>
        <p:spPr/>
        <p:txBody>
          <a:bodyPr/>
          <a:lstStyle/>
          <a:p>
            <a:pPr marL="0" indent="0" eaLnBrk="1" hangingPunct="1">
              <a:buSzPts val="1100"/>
            </a:pPr>
            <a:endParaRPr lang="en-US" altLang="en-US" sz="1100">
              <a:latin typeface="Arial" panose="020B0604020202020204" pitchFamily="34" charset="0"/>
              <a:cs typeface="Arial" panose="020B0604020202020204" pitchFamily="34" charset="0"/>
            </a:endParaRPr>
          </a:p>
        </p:txBody>
      </p:sp>
      <p:sp>
        <p:nvSpPr>
          <p:cNvPr id="35843" name="Google Shape;425;p9:notes"/>
          <p:cNvSpPr>
            <a:spLocks noGrp="1" noRot="1" noChangeAspect="1" noTextEdit="1"/>
          </p:cNvSpPr>
          <p:nvPr>
            <p:ph type="sldImg" idx="2"/>
          </p:nvPr>
        </p:nvSpPr>
        <p:spPr>
          <a:xfrm>
            <a:off x="381000" y="685800"/>
            <a:ext cx="6096000" cy="3429000"/>
          </a:xfrm>
          <a:noFill/>
          <a:ln>
            <a:headEnd/>
            <a:tailEnd/>
          </a:ln>
        </p:spPr>
      </p:sp>
    </p:spTree>
    <p:extLst>
      <p:ext uri="{BB962C8B-B14F-4D97-AF65-F5344CB8AC3E}">
        <p14:creationId xmlns:p14="http://schemas.microsoft.com/office/powerpoint/2010/main" val="388820880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35842" name="Google Shape;424;p9:notes"/>
          <p:cNvSpPr txBox="1">
            <a:spLocks noGrp="1"/>
          </p:cNvSpPr>
          <p:nvPr>
            <p:ph type="body" idx="1"/>
          </p:nvPr>
        </p:nvSpPr>
        <p:spPr/>
        <p:txBody>
          <a:bodyPr/>
          <a:lstStyle/>
          <a:p>
            <a:pPr marL="0" indent="0" eaLnBrk="1" hangingPunct="1">
              <a:buSzPts val="1100"/>
            </a:pPr>
            <a:endParaRPr lang="en-US" altLang="en-US" sz="1100">
              <a:latin typeface="Arial" panose="020B0604020202020204" pitchFamily="34" charset="0"/>
              <a:cs typeface="Arial" panose="020B0604020202020204" pitchFamily="34" charset="0"/>
            </a:endParaRPr>
          </a:p>
        </p:txBody>
      </p:sp>
      <p:sp>
        <p:nvSpPr>
          <p:cNvPr id="35843" name="Google Shape;425;p9:notes"/>
          <p:cNvSpPr>
            <a:spLocks noGrp="1" noRot="1" noChangeAspect="1" noTextEdit="1"/>
          </p:cNvSpPr>
          <p:nvPr>
            <p:ph type="sldImg" idx="2"/>
          </p:nvPr>
        </p:nvSpPr>
        <p:spPr>
          <a:xfrm>
            <a:off x="381000" y="685800"/>
            <a:ext cx="6096000" cy="3429000"/>
          </a:xfrm>
          <a:noFill/>
          <a:ln>
            <a:headEnd/>
            <a:tailEnd/>
          </a:ln>
        </p:spPr>
      </p:sp>
    </p:spTree>
    <p:extLst>
      <p:ext uri="{BB962C8B-B14F-4D97-AF65-F5344CB8AC3E}">
        <p14:creationId xmlns:p14="http://schemas.microsoft.com/office/powerpoint/2010/main" val="272229569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
        <p:cNvGrpSpPr/>
        <p:nvPr/>
      </p:nvGrpSpPr>
      <p:grpSpPr>
        <a:xfrm>
          <a:off x="0" y="0"/>
          <a:ext cx="0" cy="0"/>
          <a:chOff x="0" y="0"/>
          <a:chExt cx="0" cy="0"/>
        </a:xfrm>
      </p:grpSpPr>
      <p:sp>
        <p:nvSpPr>
          <p:cNvPr id="107" name="Google Shape;107;p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08" name="Google Shape;108;p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54406776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A2644C62-D5A2-4547-9BF1-FC676222D36D}"/>
              </a:ext>
            </a:extLst>
          </p:cNvPr>
          <p:cNvSpPr>
            <a:spLocks noGrp="1" noChangeArrowheads="1"/>
          </p:cNvSpPr>
          <p:nvPr>
            <p:ph type="sldNum"/>
          </p:nvPr>
        </p:nvSpPr>
        <p:spPr>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fld id="{E45580CF-03E5-0746-B750-07C05522E9BE}" type="slidenum">
              <a:rPr kumimoji="0" lang="en-US" altLang="en-UA" sz="1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rPr>
              <a:pPr marL="0" marR="0" lvl="0" indent="0" algn="l" defTabSz="914400" rtl="0" eaLnBrk="0" fontAlgn="base" latinLnBrk="0" hangingPunct="0">
                <a:lnSpc>
                  <a:spcPct val="100000"/>
                </a:lnSpc>
                <a:spcBef>
                  <a:spcPct val="0"/>
                </a:spcBef>
                <a:spcAft>
                  <a:spcPct val="0"/>
                </a:spcAft>
                <a:buClrTx/>
                <a:buSzTx/>
                <a:buFontTx/>
                <a:buNone/>
                <a:tabLst/>
                <a:defRPr/>
              </a:pPr>
              <a:t>33</a:t>
            </a:fld>
            <a:endParaRPr kumimoji="0" lang="en-US" altLang="en-UA" sz="1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7169" name="Text Box 1">
            <a:extLst>
              <a:ext uri="{FF2B5EF4-FFF2-40B4-BE49-F238E27FC236}">
                <a16:creationId xmlns:a16="http://schemas.microsoft.com/office/drawing/2014/main" id="{B7CDE842-13BA-9648-A56F-740440221D9D}"/>
              </a:ext>
            </a:extLst>
          </p:cNvPr>
          <p:cNvSpPr txBox="1">
            <a:spLocks noGrp="1" noRot="1" noChangeAspect="1" noChangeArrowheads="1"/>
          </p:cNvSpPr>
          <p:nvPr>
            <p:ph type="sldImg"/>
          </p:nvPr>
        </p:nvSpPr>
        <p:spPr bwMode="auto">
          <a:xfrm>
            <a:off x="217488" y="812800"/>
            <a:ext cx="7123112" cy="4008438"/>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7170" name="Text Box 2">
            <a:extLst>
              <a:ext uri="{FF2B5EF4-FFF2-40B4-BE49-F238E27FC236}">
                <a16:creationId xmlns:a16="http://schemas.microsoft.com/office/drawing/2014/main" id="{9111877E-39F4-2543-B427-667D54B9C9ED}"/>
              </a:ext>
            </a:extLst>
          </p:cNvPr>
          <p:cNvSpPr txBox="1">
            <a:spLocks noGrp="1" noChangeArrowheads="1"/>
          </p:cNvSpPr>
          <p:nvPr>
            <p:ph type="body" idx="1"/>
          </p:nvPr>
        </p:nvSpPr>
        <p:spPr bwMode="auto">
          <a:xfrm>
            <a:off x="755650" y="5078413"/>
            <a:ext cx="6048375" cy="4811712"/>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A" altLang="en-UA"/>
          </a:p>
        </p:txBody>
      </p:sp>
    </p:spTree>
    <p:extLst>
      <p:ext uri="{BB962C8B-B14F-4D97-AF65-F5344CB8AC3E}">
        <p14:creationId xmlns:p14="http://schemas.microsoft.com/office/powerpoint/2010/main" val="342479569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0"/>
        <p:cNvGrpSpPr/>
        <p:nvPr/>
      </p:nvGrpSpPr>
      <p:grpSpPr>
        <a:xfrm>
          <a:off x="0" y="0"/>
          <a:ext cx="0" cy="0"/>
          <a:chOff x="0" y="0"/>
          <a:chExt cx="0" cy="0"/>
        </a:xfrm>
      </p:grpSpPr>
      <p:sp>
        <p:nvSpPr>
          <p:cNvPr id="531" name="Google Shape;531;p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532" name="Google Shape;532;p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81916965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3"/>
        <p:cNvGrpSpPr/>
        <p:nvPr/>
      </p:nvGrpSpPr>
      <p:grpSpPr>
        <a:xfrm>
          <a:off x="0" y="0"/>
          <a:ext cx="0" cy="0"/>
          <a:chOff x="0" y="0"/>
          <a:chExt cx="0" cy="0"/>
        </a:xfrm>
      </p:grpSpPr>
      <p:sp>
        <p:nvSpPr>
          <p:cNvPr id="1214" name="Google Shape;1214;p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215" name="Google Shape;1215;p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43206853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3">
          <a:extLst>
            <a:ext uri="{FF2B5EF4-FFF2-40B4-BE49-F238E27FC236}">
              <a16:creationId xmlns:a16="http://schemas.microsoft.com/office/drawing/2014/main" id="{42B82ED7-86F6-B04B-C3E3-389C4DC72E36}"/>
            </a:ext>
          </a:extLst>
        </p:cNvPr>
        <p:cNvGrpSpPr/>
        <p:nvPr/>
      </p:nvGrpSpPr>
      <p:grpSpPr>
        <a:xfrm>
          <a:off x="0" y="0"/>
          <a:ext cx="0" cy="0"/>
          <a:chOff x="0" y="0"/>
          <a:chExt cx="0" cy="0"/>
        </a:xfrm>
      </p:grpSpPr>
      <p:sp>
        <p:nvSpPr>
          <p:cNvPr id="1214" name="Google Shape;1214;p14:notes">
            <a:extLst>
              <a:ext uri="{FF2B5EF4-FFF2-40B4-BE49-F238E27FC236}">
                <a16:creationId xmlns:a16="http://schemas.microsoft.com/office/drawing/2014/main" id="{712CAD81-166F-F32B-8744-F6D36D47208E}"/>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215" name="Google Shape;1215;p14:notes">
            <a:extLst>
              <a:ext uri="{FF2B5EF4-FFF2-40B4-BE49-F238E27FC236}">
                <a16:creationId xmlns:a16="http://schemas.microsoft.com/office/drawing/2014/main" id="{6AA7005E-7B12-17AB-6B95-ADE096829B2F}"/>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5279922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2"/>
        <p:cNvGrpSpPr/>
        <p:nvPr/>
      </p:nvGrpSpPr>
      <p:grpSpPr>
        <a:xfrm>
          <a:off x="0" y="0"/>
          <a:ext cx="0" cy="0"/>
          <a:chOff x="0" y="0"/>
          <a:chExt cx="0" cy="0"/>
        </a:xfrm>
      </p:grpSpPr>
      <p:sp>
        <p:nvSpPr>
          <p:cNvPr id="793" name="Google Shape;793;p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794" name="Google Shape;794;p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77468108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2">
          <a:extLst>
            <a:ext uri="{FF2B5EF4-FFF2-40B4-BE49-F238E27FC236}">
              <a16:creationId xmlns:a16="http://schemas.microsoft.com/office/drawing/2014/main" id="{758B3FEF-0679-D760-99A8-409E536B9097}"/>
            </a:ext>
          </a:extLst>
        </p:cNvPr>
        <p:cNvGrpSpPr/>
        <p:nvPr/>
      </p:nvGrpSpPr>
      <p:grpSpPr>
        <a:xfrm>
          <a:off x="0" y="0"/>
          <a:ext cx="0" cy="0"/>
          <a:chOff x="0" y="0"/>
          <a:chExt cx="0" cy="0"/>
        </a:xfrm>
      </p:grpSpPr>
      <p:sp>
        <p:nvSpPr>
          <p:cNvPr id="793" name="Google Shape;793;p21:notes">
            <a:extLst>
              <a:ext uri="{FF2B5EF4-FFF2-40B4-BE49-F238E27FC236}">
                <a16:creationId xmlns:a16="http://schemas.microsoft.com/office/drawing/2014/main" id="{43265F35-5769-57D0-23EB-7913E37DBC1F}"/>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794" name="Google Shape;794;p21:notes">
            <a:extLst>
              <a:ext uri="{FF2B5EF4-FFF2-40B4-BE49-F238E27FC236}">
                <a16:creationId xmlns:a16="http://schemas.microsoft.com/office/drawing/2014/main" id="{1C7A4C3D-8A03-A110-CA67-3B40EF5E123D}"/>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9021177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2">
          <a:extLst>
            <a:ext uri="{FF2B5EF4-FFF2-40B4-BE49-F238E27FC236}">
              <a16:creationId xmlns:a16="http://schemas.microsoft.com/office/drawing/2014/main" id="{68828D9A-4279-AC30-1C48-B84E5D4D5ADE}"/>
            </a:ext>
          </a:extLst>
        </p:cNvPr>
        <p:cNvGrpSpPr/>
        <p:nvPr/>
      </p:nvGrpSpPr>
      <p:grpSpPr>
        <a:xfrm>
          <a:off x="0" y="0"/>
          <a:ext cx="0" cy="0"/>
          <a:chOff x="0" y="0"/>
          <a:chExt cx="0" cy="0"/>
        </a:xfrm>
      </p:grpSpPr>
      <p:sp>
        <p:nvSpPr>
          <p:cNvPr id="793" name="Google Shape;793;p21:notes">
            <a:extLst>
              <a:ext uri="{FF2B5EF4-FFF2-40B4-BE49-F238E27FC236}">
                <a16:creationId xmlns:a16="http://schemas.microsoft.com/office/drawing/2014/main" id="{AC24F46C-86B7-CAE0-7D05-8D9E97F7A59A}"/>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794" name="Google Shape;794;p21:notes">
            <a:extLst>
              <a:ext uri="{FF2B5EF4-FFF2-40B4-BE49-F238E27FC236}">
                <a16:creationId xmlns:a16="http://schemas.microsoft.com/office/drawing/2014/main" id="{CBA8A086-1D90-AFED-6B30-60853B5727E6}"/>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71969081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3"/>
        <p:cNvGrpSpPr/>
        <p:nvPr/>
      </p:nvGrpSpPr>
      <p:grpSpPr>
        <a:xfrm>
          <a:off x="0" y="0"/>
          <a:ext cx="0" cy="0"/>
          <a:chOff x="0" y="0"/>
          <a:chExt cx="0" cy="0"/>
        </a:xfrm>
      </p:grpSpPr>
      <p:sp>
        <p:nvSpPr>
          <p:cNvPr id="364" name="Google Shape;364;p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365" name="Google Shape;365;p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422651633"/>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2">
          <a:extLst>
            <a:ext uri="{FF2B5EF4-FFF2-40B4-BE49-F238E27FC236}">
              <a16:creationId xmlns:a16="http://schemas.microsoft.com/office/drawing/2014/main" id="{B5B2731D-2071-45B9-15EA-394358A3D3C5}"/>
            </a:ext>
          </a:extLst>
        </p:cNvPr>
        <p:cNvGrpSpPr/>
        <p:nvPr/>
      </p:nvGrpSpPr>
      <p:grpSpPr>
        <a:xfrm>
          <a:off x="0" y="0"/>
          <a:ext cx="0" cy="0"/>
          <a:chOff x="0" y="0"/>
          <a:chExt cx="0" cy="0"/>
        </a:xfrm>
      </p:grpSpPr>
      <p:sp>
        <p:nvSpPr>
          <p:cNvPr id="793" name="Google Shape;793;p21:notes">
            <a:extLst>
              <a:ext uri="{FF2B5EF4-FFF2-40B4-BE49-F238E27FC236}">
                <a16:creationId xmlns:a16="http://schemas.microsoft.com/office/drawing/2014/main" id="{CAFB1F6D-E4A1-80E4-4D17-5495E115B98D}"/>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794" name="Google Shape;794;p21:notes">
            <a:extLst>
              <a:ext uri="{FF2B5EF4-FFF2-40B4-BE49-F238E27FC236}">
                <a16:creationId xmlns:a16="http://schemas.microsoft.com/office/drawing/2014/main" id="{8095CE79-B94B-038E-F177-05F049233509}"/>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6693307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2">
          <a:extLst>
            <a:ext uri="{FF2B5EF4-FFF2-40B4-BE49-F238E27FC236}">
              <a16:creationId xmlns:a16="http://schemas.microsoft.com/office/drawing/2014/main" id="{D72F44CE-AB7D-9C40-82B7-B6F090A69670}"/>
            </a:ext>
          </a:extLst>
        </p:cNvPr>
        <p:cNvGrpSpPr/>
        <p:nvPr/>
      </p:nvGrpSpPr>
      <p:grpSpPr>
        <a:xfrm>
          <a:off x="0" y="0"/>
          <a:ext cx="0" cy="0"/>
          <a:chOff x="0" y="0"/>
          <a:chExt cx="0" cy="0"/>
        </a:xfrm>
      </p:grpSpPr>
      <p:sp>
        <p:nvSpPr>
          <p:cNvPr id="793" name="Google Shape;793;p21:notes">
            <a:extLst>
              <a:ext uri="{FF2B5EF4-FFF2-40B4-BE49-F238E27FC236}">
                <a16:creationId xmlns:a16="http://schemas.microsoft.com/office/drawing/2014/main" id="{0CEC925F-33EB-EA45-C047-4B010AE8F0F4}"/>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794" name="Google Shape;794;p21:notes">
            <a:extLst>
              <a:ext uri="{FF2B5EF4-FFF2-40B4-BE49-F238E27FC236}">
                <a16:creationId xmlns:a16="http://schemas.microsoft.com/office/drawing/2014/main" id="{507B5BF2-9136-3011-3DD7-47381B99C9AD}"/>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0927916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2"/>
        <p:cNvGrpSpPr/>
        <p:nvPr/>
      </p:nvGrpSpPr>
      <p:grpSpPr>
        <a:xfrm>
          <a:off x="0" y="0"/>
          <a:ext cx="0" cy="0"/>
          <a:chOff x="0" y="0"/>
          <a:chExt cx="0" cy="0"/>
        </a:xfrm>
      </p:grpSpPr>
      <p:sp>
        <p:nvSpPr>
          <p:cNvPr id="1403" name="Google Shape;1403;p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404" name="Google Shape;1404;p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345868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2">
          <a:extLst>
            <a:ext uri="{FF2B5EF4-FFF2-40B4-BE49-F238E27FC236}">
              <a16:creationId xmlns:a16="http://schemas.microsoft.com/office/drawing/2014/main" id="{6D527CE5-19D9-E2F5-8078-717A3E816A2D}"/>
            </a:ext>
          </a:extLst>
        </p:cNvPr>
        <p:cNvGrpSpPr/>
        <p:nvPr/>
      </p:nvGrpSpPr>
      <p:grpSpPr>
        <a:xfrm>
          <a:off x="0" y="0"/>
          <a:ext cx="0" cy="0"/>
          <a:chOff x="0" y="0"/>
          <a:chExt cx="0" cy="0"/>
        </a:xfrm>
      </p:grpSpPr>
      <p:sp>
        <p:nvSpPr>
          <p:cNvPr id="1403" name="Google Shape;1403;p42:notes">
            <a:extLst>
              <a:ext uri="{FF2B5EF4-FFF2-40B4-BE49-F238E27FC236}">
                <a16:creationId xmlns:a16="http://schemas.microsoft.com/office/drawing/2014/main" id="{B7955B3B-CBF8-F4A7-F675-652E710600C0}"/>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404" name="Google Shape;1404;p42:notes">
            <a:extLst>
              <a:ext uri="{FF2B5EF4-FFF2-40B4-BE49-F238E27FC236}">
                <a16:creationId xmlns:a16="http://schemas.microsoft.com/office/drawing/2014/main" id="{BC0A3461-EEB6-8832-6E7A-8FEAEE88F240}"/>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8272421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146434" name="Google Shape;2905;p55:notes"/>
          <p:cNvSpPr txBox="1">
            <a:spLocks noGrp="1"/>
          </p:cNvSpPr>
          <p:nvPr>
            <p:ph type="body" idx="1"/>
          </p:nvPr>
        </p:nvSpPr>
        <p:spPr/>
        <p:txBody>
          <a:bodyPr/>
          <a:lstStyle/>
          <a:p>
            <a:pPr marL="0" indent="0" eaLnBrk="1" hangingPunct="1">
              <a:buSzPts val="1100"/>
            </a:pPr>
            <a:endParaRPr lang="en-US" altLang="en-US" sz="1100">
              <a:latin typeface="Arial" panose="020B0604020202020204" pitchFamily="34" charset="0"/>
              <a:cs typeface="Arial" panose="020B0604020202020204" pitchFamily="34" charset="0"/>
            </a:endParaRPr>
          </a:p>
        </p:txBody>
      </p:sp>
      <p:sp>
        <p:nvSpPr>
          <p:cNvPr id="146435" name="Google Shape;2906;p55:notes"/>
          <p:cNvSpPr>
            <a:spLocks noGrp="1" noRot="1" noChangeAspect="1" noTextEdit="1"/>
          </p:cNvSpPr>
          <p:nvPr>
            <p:ph type="sldImg" idx="2"/>
          </p:nvPr>
        </p:nvSpPr>
        <p:spPr>
          <a:xfrm>
            <a:off x="381000" y="685800"/>
            <a:ext cx="6096000" cy="3429000"/>
          </a:xfrm>
          <a:noFill/>
          <a:ln>
            <a:headEnd/>
            <a:tailEnd/>
          </a:ln>
        </p:spPr>
      </p:sp>
    </p:spTree>
    <p:extLst>
      <p:ext uri="{BB962C8B-B14F-4D97-AF65-F5344CB8AC3E}">
        <p14:creationId xmlns:p14="http://schemas.microsoft.com/office/powerpoint/2010/main" val="316252139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a:extLst>
            <a:ext uri="{FF2B5EF4-FFF2-40B4-BE49-F238E27FC236}">
              <a16:creationId xmlns:a16="http://schemas.microsoft.com/office/drawing/2014/main" id="{A7EEFC9D-8781-28C7-FA47-1D4F2D686637}"/>
            </a:ext>
          </a:extLst>
        </p:cNvPr>
        <p:cNvGrpSpPr/>
        <p:nvPr/>
      </p:nvGrpSpPr>
      <p:grpSpPr>
        <a:xfrm>
          <a:off x="0" y="0"/>
          <a:ext cx="0" cy="0"/>
          <a:chOff x="0" y="0"/>
          <a:chExt cx="0" cy="0"/>
        </a:xfrm>
      </p:grpSpPr>
      <p:sp>
        <p:nvSpPr>
          <p:cNvPr id="146434" name="Google Shape;2905;p55:notes">
            <a:extLst>
              <a:ext uri="{FF2B5EF4-FFF2-40B4-BE49-F238E27FC236}">
                <a16:creationId xmlns:a16="http://schemas.microsoft.com/office/drawing/2014/main" id="{595CBBD7-927B-BF9A-2653-54F94885B4BD}"/>
              </a:ext>
            </a:extLst>
          </p:cNvPr>
          <p:cNvSpPr txBox="1">
            <a:spLocks noGrp="1"/>
          </p:cNvSpPr>
          <p:nvPr>
            <p:ph type="body" idx="1"/>
          </p:nvPr>
        </p:nvSpPr>
        <p:spPr/>
        <p:txBody>
          <a:bodyPr/>
          <a:lstStyle/>
          <a:p>
            <a:pPr marL="0" indent="0" eaLnBrk="1" hangingPunct="1">
              <a:buSzPts val="1100"/>
            </a:pPr>
            <a:endParaRPr lang="en-US" altLang="en-US" sz="1100">
              <a:latin typeface="Arial" panose="020B0604020202020204" pitchFamily="34" charset="0"/>
              <a:cs typeface="Arial" panose="020B0604020202020204" pitchFamily="34" charset="0"/>
            </a:endParaRPr>
          </a:p>
        </p:txBody>
      </p:sp>
      <p:sp>
        <p:nvSpPr>
          <p:cNvPr id="146435" name="Google Shape;2906;p55:notes">
            <a:extLst>
              <a:ext uri="{FF2B5EF4-FFF2-40B4-BE49-F238E27FC236}">
                <a16:creationId xmlns:a16="http://schemas.microsoft.com/office/drawing/2014/main" id="{88CACE5C-F3D9-047E-3E0B-8AE535CE423B}"/>
              </a:ext>
            </a:extLst>
          </p:cNvPr>
          <p:cNvSpPr>
            <a:spLocks noGrp="1" noRot="1" noChangeAspect="1" noTextEdit="1"/>
          </p:cNvSpPr>
          <p:nvPr>
            <p:ph type="sldImg" idx="2"/>
          </p:nvPr>
        </p:nvSpPr>
        <p:spPr>
          <a:xfrm>
            <a:off x="381000" y="685800"/>
            <a:ext cx="6096000" cy="3429000"/>
          </a:xfrm>
          <a:noFill/>
          <a:ln>
            <a:headEnd/>
            <a:tailEnd/>
          </a:ln>
        </p:spPr>
      </p:sp>
    </p:spTree>
    <p:extLst>
      <p:ext uri="{BB962C8B-B14F-4D97-AF65-F5344CB8AC3E}">
        <p14:creationId xmlns:p14="http://schemas.microsoft.com/office/powerpoint/2010/main" val="386074888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
        <p:cNvGrpSpPr/>
        <p:nvPr/>
      </p:nvGrpSpPr>
      <p:grpSpPr>
        <a:xfrm>
          <a:off x="0" y="0"/>
          <a:ext cx="0" cy="0"/>
          <a:chOff x="0" y="0"/>
          <a:chExt cx="0" cy="0"/>
        </a:xfrm>
      </p:grpSpPr>
      <p:sp>
        <p:nvSpPr>
          <p:cNvPr id="81" name="Google Shape;81;p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82" name="Google Shape;82;p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93309491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
          <a:extLst>
            <a:ext uri="{FF2B5EF4-FFF2-40B4-BE49-F238E27FC236}">
              <a16:creationId xmlns:a16="http://schemas.microsoft.com/office/drawing/2014/main" id="{D0F6330C-0062-6032-EF0D-7AE9698F1D5C}"/>
            </a:ext>
          </a:extLst>
        </p:cNvPr>
        <p:cNvGrpSpPr/>
        <p:nvPr/>
      </p:nvGrpSpPr>
      <p:grpSpPr>
        <a:xfrm>
          <a:off x="0" y="0"/>
          <a:ext cx="0" cy="0"/>
          <a:chOff x="0" y="0"/>
          <a:chExt cx="0" cy="0"/>
        </a:xfrm>
      </p:grpSpPr>
      <p:sp>
        <p:nvSpPr>
          <p:cNvPr id="81" name="Google Shape;81;p1:notes">
            <a:extLst>
              <a:ext uri="{FF2B5EF4-FFF2-40B4-BE49-F238E27FC236}">
                <a16:creationId xmlns:a16="http://schemas.microsoft.com/office/drawing/2014/main" id="{B29C7037-4A2F-72C7-E677-B7758221052B}"/>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82" name="Google Shape;82;p1:notes">
            <a:extLst>
              <a:ext uri="{FF2B5EF4-FFF2-40B4-BE49-F238E27FC236}">
                <a16:creationId xmlns:a16="http://schemas.microsoft.com/office/drawing/2014/main" id="{D400F8E3-EE92-8135-DDA1-4CF23854708F}"/>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15935003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3"/>
        <p:cNvGrpSpPr/>
        <p:nvPr/>
      </p:nvGrpSpPr>
      <p:grpSpPr>
        <a:xfrm>
          <a:off x="0" y="0"/>
          <a:ext cx="0" cy="0"/>
          <a:chOff x="0" y="0"/>
          <a:chExt cx="0" cy="0"/>
        </a:xfrm>
      </p:grpSpPr>
      <p:sp>
        <p:nvSpPr>
          <p:cNvPr id="1214" name="Google Shape;1214;p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215" name="Google Shape;1215;p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8053052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146434" name="Google Shape;2905;p55:notes"/>
          <p:cNvSpPr txBox="1">
            <a:spLocks noGrp="1"/>
          </p:cNvSpPr>
          <p:nvPr>
            <p:ph type="body" idx="1"/>
          </p:nvPr>
        </p:nvSpPr>
        <p:spPr/>
        <p:txBody>
          <a:bodyPr/>
          <a:lstStyle/>
          <a:p>
            <a:pPr marL="0" indent="0" eaLnBrk="1" hangingPunct="1">
              <a:buSzPts val="1100"/>
            </a:pPr>
            <a:endParaRPr lang="en-US" altLang="en-US" sz="1100">
              <a:latin typeface="Arial" panose="020B0604020202020204" pitchFamily="34" charset="0"/>
              <a:cs typeface="Arial" panose="020B0604020202020204" pitchFamily="34" charset="0"/>
            </a:endParaRPr>
          </a:p>
        </p:txBody>
      </p:sp>
      <p:sp>
        <p:nvSpPr>
          <p:cNvPr id="146435" name="Google Shape;2906;p55:notes"/>
          <p:cNvSpPr>
            <a:spLocks noGrp="1" noRot="1" noChangeAspect="1" noTextEdit="1"/>
          </p:cNvSpPr>
          <p:nvPr>
            <p:ph type="sldImg" idx="2"/>
          </p:nvPr>
        </p:nvSpPr>
        <p:spPr>
          <a:xfrm>
            <a:off x="381000" y="685800"/>
            <a:ext cx="6096000" cy="3429000"/>
          </a:xfrm>
          <a:noFill/>
          <a:ln>
            <a:headEnd/>
            <a:tailEnd/>
          </a:ln>
        </p:spPr>
      </p:sp>
    </p:spTree>
    <p:extLst>
      <p:ext uri="{BB962C8B-B14F-4D97-AF65-F5344CB8AC3E}">
        <p14:creationId xmlns:p14="http://schemas.microsoft.com/office/powerpoint/2010/main" val="395963937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3">
          <a:extLst>
            <a:ext uri="{FF2B5EF4-FFF2-40B4-BE49-F238E27FC236}">
              <a16:creationId xmlns:a16="http://schemas.microsoft.com/office/drawing/2014/main" id="{85E07784-3651-EBE5-F22E-A1C6BA0196C5}"/>
            </a:ext>
          </a:extLst>
        </p:cNvPr>
        <p:cNvGrpSpPr/>
        <p:nvPr/>
      </p:nvGrpSpPr>
      <p:grpSpPr>
        <a:xfrm>
          <a:off x="0" y="0"/>
          <a:ext cx="0" cy="0"/>
          <a:chOff x="0" y="0"/>
          <a:chExt cx="0" cy="0"/>
        </a:xfrm>
      </p:grpSpPr>
      <p:sp>
        <p:nvSpPr>
          <p:cNvPr id="364" name="Google Shape;364;p7:notes">
            <a:extLst>
              <a:ext uri="{FF2B5EF4-FFF2-40B4-BE49-F238E27FC236}">
                <a16:creationId xmlns:a16="http://schemas.microsoft.com/office/drawing/2014/main" id="{7566F22E-DA93-9E8C-8977-69391142C73A}"/>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365" name="Google Shape;365;p7:notes">
            <a:extLst>
              <a:ext uri="{FF2B5EF4-FFF2-40B4-BE49-F238E27FC236}">
                <a16:creationId xmlns:a16="http://schemas.microsoft.com/office/drawing/2014/main" id="{C29BE3D8-F3D0-47A5-A17C-B5F6EE10B96E}"/>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33397258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146434" name="Google Shape;2905;p55:notes"/>
          <p:cNvSpPr txBox="1">
            <a:spLocks noGrp="1"/>
          </p:cNvSpPr>
          <p:nvPr>
            <p:ph type="body" idx="1"/>
          </p:nvPr>
        </p:nvSpPr>
        <p:spPr/>
        <p:txBody>
          <a:bodyPr/>
          <a:lstStyle/>
          <a:p>
            <a:pPr marL="0" indent="0" eaLnBrk="1" hangingPunct="1">
              <a:buSzPts val="1100"/>
            </a:pPr>
            <a:endParaRPr lang="en-US" altLang="en-US" sz="1100">
              <a:latin typeface="Arial" panose="020B0604020202020204" pitchFamily="34" charset="0"/>
              <a:cs typeface="Arial" panose="020B0604020202020204" pitchFamily="34" charset="0"/>
            </a:endParaRPr>
          </a:p>
        </p:txBody>
      </p:sp>
      <p:sp>
        <p:nvSpPr>
          <p:cNvPr id="146435" name="Google Shape;2906;p55:notes"/>
          <p:cNvSpPr>
            <a:spLocks noGrp="1" noRot="1" noChangeAspect="1" noTextEdit="1"/>
          </p:cNvSpPr>
          <p:nvPr>
            <p:ph type="sldImg" idx="2"/>
          </p:nvPr>
        </p:nvSpPr>
        <p:spPr>
          <a:xfrm>
            <a:off x="381000" y="685800"/>
            <a:ext cx="6096000" cy="3429000"/>
          </a:xfrm>
          <a:noFill/>
          <a:ln>
            <a:headEnd/>
            <a:tailEnd/>
          </a:ln>
        </p:spPr>
      </p:sp>
    </p:spTree>
    <p:extLst>
      <p:ext uri="{BB962C8B-B14F-4D97-AF65-F5344CB8AC3E}">
        <p14:creationId xmlns:p14="http://schemas.microsoft.com/office/powerpoint/2010/main" val="157870886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146434" name="Google Shape;2905;p55:notes"/>
          <p:cNvSpPr txBox="1">
            <a:spLocks noGrp="1"/>
          </p:cNvSpPr>
          <p:nvPr>
            <p:ph type="body" idx="1"/>
          </p:nvPr>
        </p:nvSpPr>
        <p:spPr/>
        <p:txBody>
          <a:bodyPr/>
          <a:lstStyle/>
          <a:p>
            <a:pPr marL="0" indent="0" eaLnBrk="1" hangingPunct="1">
              <a:buSzPts val="1100"/>
            </a:pPr>
            <a:endParaRPr lang="en-US" altLang="en-US" sz="1100">
              <a:latin typeface="Arial" panose="020B0604020202020204" pitchFamily="34" charset="0"/>
              <a:cs typeface="Arial" panose="020B0604020202020204" pitchFamily="34" charset="0"/>
            </a:endParaRPr>
          </a:p>
        </p:txBody>
      </p:sp>
      <p:sp>
        <p:nvSpPr>
          <p:cNvPr id="146435" name="Google Shape;2906;p55:notes"/>
          <p:cNvSpPr>
            <a:spLocks noGrp="1" noRot="1" noChangeAspect="1" noTextEdit="1"/>
          </p:cNvSpPr>
          <p:nvPr>
            <p:ph type="sldImg" idx="2"/>
          </p:nvPr>
        </p:nvSpPr>
        <p:spPr>
          <a:xfrm>
            <a:off x="381000" y="685800"/>
            <a:ext cx="6096000" cy="3429000"/>
          </a:xfrm>
          <a:noFill/>
          <a:ln>
            <a:headEnd/>
            <a:tailEnd/>
          </a:ln>
        </p:spPr>
      </p:sp>
    </p:spTree>
    <p:extLst>
      <p:ext uri="{BB962C8B-B14F-4D97-AF65-F5344CB8AC3E}">
        <p14:creationId xmlns:p14="http://schemas.microsoft.com/office/powerpoint/2010/main" val="356708841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146434" name="Google Shape;2905;p55:notes"/>
          <p:cNvSpPr txBox="1">
            <a:spLocks noGrp="1"/>
          </p:cNvSpPr>
          <p:nvPr>
            <p:ph type="body" idx="1"/>
          </p:nvPr>
        </p:nvSpPr>
        <p:spPr/>
        <p:txBody>
          <a:bodyPr/>
          <a:lstStyle/>
          <a:p>
            <a:pPr marL="0" indent="0" eaLnBrk="1" hangingPunct="1">
              <a:buSzPts val="1100"/>
            </a:pPr>
            <a:endParaRPr lang="en-US" altLang="en-US" sz="1100">
              <a:latin typeface="Arial" panose="020B0604020202020204" pitchFamily="34" charset="0"/>
              <a:cs typeface="Arial" panose="020B0604020202020204" pitchFamily="34" charset="0"/>
            </a:endParaRPr>
          </a:p>
        </p:txBody>
      </p:sp>
      <p:sp>
        <p:nvSpPr>
          <p:cNvPr id="146435" name="Google Shape;2906;p55:notes"/>
          <p:cNvSpPr>
            <a:spLocks noGrp="1" noRot="1" noChangeAspect="1" noTextEdit="1"/>
          </p:cNvSpPr>
          <p:nvPr>
            <p:ph type="sldImg" idx="2"/>
          </p:nvPr>
        </p:nvSpPr>
        <p:spPr>
          <a:xfrm>
            <a:off x="381000" y="685800"/>
            <a:ext cx="6096000" cy="3429000"/>
          </a:xfrm>
          <a:noFill/>
          <a:ln>
            <a:headEnd/>
            <a:tailEnd/>
          </a:ln>
        </p:spPr>
      </p:sp>
    </p:spTree>
    <p:extLst>
      <p:ext uri="{BB962C8B-B14F-4D97-AF65-F5344CB8AC3E}">
        <p14:creationId xmlns:p14="http://schemas.microsoft.com/office/powerpoint/2010/main" val="300024044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146434" name="Google Shape;2905;p55:notes"/>
          <p:cNvSpPr txBox="1">
            <a:spLocks noGrp="1"/>
          </p:cNvSpPr>
          <p:nvPr>
            <p:ph type="body" idx="1"/>
          </p:nvPr>
        </p:nvSpPr>
        <p:spPr/>
        <p:txBody>
          <a:bodyPr/>
          <a:lstStyle/>
          <a:p>
            <a:pPr marL="0" indent="0" eaLnBrk="1" hangingPunct="1">
              <a:buSzPts val="1100"/>
            </a:pPr>
            <a:endParaRPr lang="en-US" altLang="en-US" sz="1100">
              <a:latin typeface="Arial" panose="020B0604020202020204" pitchFamily="34" charset="0"/>
              <a:cs typeface="Arial" panose="020B0604020202020204" pitchFamily="34" charset="0"/>
            </a:endParaRPr>
          </a:p>
        </p:txBody>
      </p:sp>
      <p:sp>
        <p:nvSpPr>
          <p:cNvPr id="146435" name="Google Shape;2906;p55:notes"/>
          <p:cNvSpPr>
            <a:spLocks noGrp="1" noRot="1" noChangeAspect="1" noTextEdit="1"/>
          </p:cNvSpPr>
          <p:nvPr>
            <p:ph type="sldImg" idx="2"/>
          </p:nvPr>
        </p:nvSpPr>
        <p:spPr>
          <a:xfrm>
            <a:off x="381000" y="685800"/>
            <a:ext cx="6096000" cy="3429000"/>
          </a:xfrm>
          <a:noFill/>
          <a:ln>
            <a:headEnd/>
            <a:tailEnd/>
          </a:ln>
        </p:spPr>
      </p:sp>
    </p:spTree>
    <p:extLst>
      <p:ext uri="{BB962C8B-B14F-4D97-AF65-F5344CB8AC3E}">
        <p14:creationId xmlns:p14="http://schemas.microsoft.com/office/powerpoint/2010/main" val="319994973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146434" name="Google Shape;2905;p55:notes"/>
          <p:cNvSpPr txBox="1">
            <a:spLocks noGrp="1"/>
          </p:cNvSpPr>
          <p:nvPr>
            <p:ph type="body" idx="1"/>
          </p:nvPr>
        </p:nvSpPr>
        <p:spPr/>
        <p:txBody>
          <a:bodyPr/>
          <a:lstStyle/>
          <a:p>
            <a:pPr marL="0" indent="0" eaLnBrk="1" hangingPunct="1">
              <a:buSzPts val="1100"/>
            </a:pPr>
            <a:endParaRPr lang="en-US" altLang="en-US" sz="1100">
              <a:latin typeface="Arial" panose="020B0604020202020204" pitchFamily="34" charset="0"/>
              <a:cs typeface="Arial" panose="020B0604020202020204" pitchFamily="34" charset="0"/>
            </a:endParaRPr>
          </a:p>
        </p:txBody>
      </p:sp>
      <p:sp>
        <p:nvSpPr>
          <p:cNvPr id="146435" name="Google Shape;2906;p55:notes"/>
          <p:cNvSpPr>
            <a:spLocks noGrp="1" noRot="1" noChangeAspect="1" noTextEdit="1"/>
          </p:cNvSpPr>
          <p:nvPr>
            <p:ph type="sldImg" idx="2"/>
          </p:nvPr>
        </p:nvSpPr>
        <p:spPr>
          <a:xfrm>
            <a:off x="381000" y="685800"/>
            <a:ext cx="6096000" cy="3429000"/>
          </a:xfrm>
          <a:noFill/>
          <a:ln>
            <a:headEnd/>
            <a:tailEnd/>
          </a:ln>
        </p:spPr>
      </p:sp>
    </p:spTree>
    <p:extLst>
      <p:ext uri="{BB962C8B-B14F-4D97-AF65-F5344CB8AC3E}">
        <p14:creationId xmlns:p14="http://schemas.microsoft.com/office/powerpoint/2010/main" val="3643906505"/>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146434" name="Google Shape;2905;p55:notes"/>
          <p:cNvSpPr txBox="1">
            <a:spLocks noGrp="1"/>
          </p:cNvSpPr>
          <p:nvPr>
            <p:ph type="body" idx="1"/>
          </p:nvPr>
        </p:nvSpPr>
        <p:spPr/>
        <p:txBody>
          <a:bodyPr/>
          <a:lstStyle/>
          <a:p>
            <a:pPr marL="0" indent="0" eaLnBrk="1" hangingPunct="1">
              <a:buSzPts val="1100"/>
            </a:pPr>
            <a:endParaRPr lang="en-US" altLang="en-US" sz="1100">
              <a:latin typeface="Arial" panose="020B0604020202020204" pitchFamily="34" charset="0"/>
              <a:cs typeface="Arial" panose="020B0604020202020204" pitchFamily="34" charset="0"/>
            </a:endParaRPr>
          </a:p>
        </p:txBody>
      </p:sp>
      <p:sp>
        <p:nvSpPr>
          <p:cNvPr id="146435" name="Google Shape;2906;p55:notes"/>
          <p:cNvSpPr>
            <a:spLocks noGrp="1" noRot="1" noChangeAspect="1" noTextEdit="1"/>
          </p:cNvSpPr>
          <p:nvPr>
            <p:ph type="sldImg" idx="2"/>
          </p:nvPr>
        </p:nvSpPr>
        <p:spPr>
          <a:xfrm>
            <a:off x="381000" y="685800"/>
            <a:ext cx="6096000" cy="3429000"/>
          </a:xfrm>
          <a:noFill/>
          <a:ln>
            <a:headEnd/>
            <a:tailEnd/>
          </a:ln>
        </p:spPr>
      </p:sp>
    </p:spTree>
    <p:extLst>
      <p:ext uri="{BB962C8B-B14F-4D97-AF65-F5344CB8AC3E}">
        <p14:creationId xmlns:p14="http://schemas.microsoft.com/office/powerpoint/2010/main" val="276409429"/>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146434" name="Google Shape;2905;p55:notes"/>
          <p:cNvSpPr txBox="1">
            <a:spLocks noGrp="1"/>
          </p:cNvSpPr>
          <p:nvPr>
            <p:ph type="body" idx="1"/>
          </p:nvPr>
        </p:nvSpPr>
        <p:spPr/>
        <p:txBody>
          <a:bodyPr/>
          <a:lstStyle/>
          <a:p>
            <a:pPr marL="0" indent="0" eaLnBrk="1" hangingPunct="1">
              <a:buSzPts val="1100"/>
            </a:pPr>
            <a:endParaRPr lang="en-US" altLang="en-US" sz="1100">
              <a:latin typeface="Arial" panose="020B0604020202020204" pitchFamily="34" charset="0"/>
              <a:cs typeface="Arial" panose="020B0604020202020204" pitchFamily="34" charset="0"/>
            </a:endParaRPr>
          </a:p>
        </p:txBody>
      </p:sp>
      <p:sp>
        <p:nvSpPr>
          <p:cNvPr id="146435" name="Google Shape;2906;p55:notes"/>
          <p:cNvSpPr>
            <a:spLocks noGrp="1" noRot="1" noChangeAspect="1" noTextEdit="1"/>
          </p:cNvSpPr>
          <p:nvPr>
            <p:ph type="sldImg" idx="2"/>
          </p:nvPr>
        </p:nvSpPr>
        <p:spPr>
          <a:xfrm>
            <a:off x="381000" y="685800"/>
            <a:ext cx="6096000" cy="3429000"/>
          </a:xfrm>
          <a:noFill/>
          <a:ln>
            <a:headEnd/>
            <a:tailEnd/>
          </a:ln>
        </p:spPr>
      </p:sp>
    </p:spTree>
    <p:extLst>
      <p:ext uri="{BB962C8B-B14F-4D97-AF65-F5344CB8AC3E}">
        <p14:creationId xmlns:p14="http://schemas.microsoft.com/office/powerpoint/2010/main" val="231937364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146434" name="Google Shape;2905;p55:notes"/>
          <p:cNvSpPr txBox="1">
            <a:spLocks noGrp="1"/>
          </p:cNvSpPr>
          <p:nvPr>
            <p:ph type="body" idx="1"/>
          </p:nvPr>
        </p:nvSpPr>
        <p:spPr/>
        <p:txBody>
          <a:bodyPr/>
          <a:lstStyle/>
          <a:p>
            <a:pPr marL="0" indent="0" eaLnBrk="1" hangingPunct="1">
              <a:buSzPts val="1100"/>
            </a:pPr>
            <a:endParaRPr lang="en-US" altLang="en-US" sz="1100">
              <a:latin typeface="Arial" panose="020B0604020202020204" pitchFamily="34" charset="0"/>
              <a:cs typeface="Arial" panose="020B0604020202020204" pitchFamily="34" charset="0"/>
            </a:endParaRPr>
          </a:p>
        </p:txBody>
      </p:sp>
      <p:sp>
        <p:nvSpPr>
          <p:cNvPr id="146435" name="Google Shape;2906;p55:notes"/>
          <p:cNvSpPr>
            <a:spLocks noGrp="1" noRot="1" noChangeAspect="1" noTextEdit="1"/>
          </p:cNvSpPr>
          <p:nvPr>
            <p:ph type="sldImg" idx="2"/>
          </p:nvPr>
        </p:nvSpPr>
        <p:spPr>
          <a:xfrm>
            <a:off x="381000" y="685800"/>
            <a:ext cx="6096000" cy="3429000"/>
          </a:xfrm>
          <a:noFill/>
          <a:ln>
            <a:headEnd/>
            <a:tailEnd/>
          </a:ln>
        </p:spPr>
      </p:sp>
    </p:spTree>
    <p:extLst>
      <p:ext uri="{BB962C8B-B14F-4D97-AF65-F5344CB8AC3E}">
        <p14:creationId xmlns:p14="http://schemas.microsoft.com/office/powerpoint/2010/main" val="245949334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146434" name="Google Shape;2905;p55:notes"/>
          <p:cNvSpPr txBox="1">
            <a:spLocks noGrp="1"/>
          </p:cNvSpPr>
          <p:nvPr>
            <p:ph type="body" idx="1"/>
          </p:nvPr>
        </p:nvSpPr>
        <p:spPr/>
        <p:txBody>
          <a:bodyPr/>
          <a:lstStyle/>
          <a:p>
            <a:pPr marL="0" indent="0" eaLnBrk="1" hangingPunct="1">
              <a:buSzPts val="1100"/>
            </a:pPr>
            <a:endParaRPr lang="en-US" altLang="en-US" sz="1100">
              <a:latin typeface="Arial" panose="020B0604020202020204" pitchFamily="34" charset="0"/>
              <a:cs typeface="Arial" panose="020B0604020202020204" pitchFamily="34" charset="0"/>
            </a:endParaRPr>
          </a:p>
        </p:txBody>
      </p:sp>
      <p:sp>
        <p:nvSpPr>
          <p:cNvPr id="146435" name="Google Shape;2906;p55:notes"/>
          <p:cNvSpPr>
            <a:spLocks noGrp="1" noRot="1" noChangeAspect="1" noTextEdit="1"/>
          </p:cNvSpPr>
          <p:nvPr>
            <p:ph type="sldImg" idx="2"/>
          </p:nvPr>
        </p:nvSpPr>
        <p:spPr>
          <a:xfrm>
            <a:off x="381000" y="685800"/>
            <a:ext cx="6096000" cy="3429000"/>
          </a:xfrm>
          <a:noFill/>
          <a:ln>
            <a:headEnd/>
            <a:tailEnd/>
          </a:ln>
        </p:spPr>
      </p:sp>
    </p:spTree>
    <p:extLst>
      <p:ext uri="{BB962C8B-B14F-4D97-AF65-F5344CB8AC3E}">
        <p14:creationId xmlns:p14="http://schemas.microsoft.com/office/powerpoint/2010/main" val="155661023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146434" name="Google Shape;2905;p55:notes"/>
          <p:cNvSpPr txBox="1">
            <a:spLocks noGrp="1"/>
          </p:cNvSpPr>
          <p:nvPr>
            <p:ph type="body" idx="1"/>
          </p:nvPr>
        </p:nvSpPr>
        <p:spPr/>
        <p:txBody>
          <a:bodyPr/>
          <a:lstStyle/>
          <a:p>
            <a:pPr marL="0" indent="0" eaLnBrk="1" hangingPunct="1">
              <a:buSzPts val="1100"/>
            </a:pPr>
            <a:endParaRPr lang="en-US" altLang="en-US" sz="1100">
              <a:latin typeface="Arial" panose="020B0604020202020204" pitchFamily="34" charset="0"/>
              <a:cs typeface="Arial" panose="020B0604020202020204" pitchFamily="34" charset="0"/>
            </a:endParaRPr>
          </a:p>
        </p:txBody>
      </p:sp>
      <p:sp>
        <p:nvSpPr>
          <p:cNvPr id="146435" name="Google Shape;2906;p55:notes"/>
          <p:cNvSpPr>
            <a:spLocks noGrp="1" noRot="1" noChangeAspect="1" noTextEdit="1"/>
          </p:cNvSpPr>
          <p:nvPr>
            <p:ph type="sldImg" idx="2"/>
          </p:nvPr>
        </p:nvSpPr>
        <p:spPr>
          <a:xfrm>
            <a:off x="381000" y="685800"/>
            <a:ext cx="6096000" cy="3429000"/>
          </a:xfrm>
          <a:noFill/>
          <a:ln>
            <a:headEnd/>
            <a:tailEnd/>
          </a:ln>
        </p:spPr>
      </p:sp>
    </p:spTree>
    <p:extLst>
      <p:ext uri="{BB962C8B-B14F-4D97-AF65-F5344CB8AC3E}">
        <p14:creationId xmlns:p14="http://schemas.microsoft.com/office/powerpoint/2010/main" val="278039083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3">
          <a:extLst>
            <a:ext uri="{FF2B5EF4-FFF2-40B4-BE49-F238E27FC236}">
              <a16:creationId xmlns:a16="http://schemas.microsoft.com/office/drawing/2014/main" id="{86FEA989-6F99-5EC4-098A-120F2D61FFDD}"/>
            </a:ext>
          </a:extLst>
        </p:cNvPr>
        <p:cNvGrpSpPr/>
        <p:nvPr/>
      </p:nvGrpSpPr>
      <p:grpSpPr>
        <a:xfrm>
          <a:off x="0" y="0"/>
          <a:ext cx="0" cy="0"/>
          <a:chOff x="0" y="0"/>
          <a:chExt cx="0" cy="0"/>
        </a:xfrm>
      </p:grpSpPr>
      <p:sp>
        <p:nvSpPr>
          <p:cNvPr id="364" name="Google Shape;364;p7:notes">
            <a:extLst>
              <a:ext uri="{FF2B5EF4-FFF2-40B4-BE49-F238E27FC236}">
                <a16:creationId xmlns:a16="http://schemas.microsoft.com/office/drawing/2014/main" id="{75F0DF5C-797D-BA3D-0E34-A3B917A5436D}"/>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365" name="Google Shape;365;p7:notes">
            <a:extLst>
              <a:ext uri="{FF2B5EF4-FFF2-40B4-BE49-F238E27FC236}">
                <a16:creationId xmlns:a16="http://schemas.microsoft.com/office/drawing/2014/main" id="{0BF12D1B-1309-5497-278F-4A3BA9C21EF1}"/>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54748404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3">
          <a:extLst>
            <a:ext uri="{FF2B5EF4-FFF2-40B4-BE49-F238E27FC236}">
              <a16:creationId xmlns:a16="http://schemas.microsoft.com/office/drawing/2014/main" id="{C4B9A5E9-D790-E43C-8DF3-C9C9953DA396}"/>
            </a:ext>
          </a:extLst>
        </p:cNvPr>
        <p:cNvGrpSpPr/>
        <p:nvPr/>
      </p:nvGrpSpPr>
      <p:grpSpPr>
        <a:xfrm>
          <a:off x="0" y="0"/>
          <a:ext cx="0" cy="0"/>
          <a:chOff x="0" y="0"/>
          <a:chExt cx="0" cy="0"/>
        </a:xfrm>
      </p:grpSpPr>
      <p:sp>
        <p:nvSpPr>
          <p:cNvPr id="364" name="Google Shape;364;p7:notes">
            <a:extLst>
              <a:ext uri="{FF2B5EF4-FFF2-40B4-BE49-F238E27FC236}">
                <a16:creationId xmlns:a16="http://schemas.microsoft.com/office/drawing/2014/main" id="{C52145DD-53F9-6E48-226A-F0B5251FBAC2}"/>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365" name="Google Shape;365;p7:notes">
            <a:extLst>
              <a:ext uri="{FF2B5EF4-FFF2-40B4-BE49-F238E27FC236}">
                <a16:creationId xmlns:a16="http://schemas.microsoft.com/office/drawing/2014/main" id="{B6FCB0B0-AB1C-9E15-2EBB-103B0AE94B0A}"/>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610331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3">
          <a:extLst>
            <a:ext uri="{FF2B5EF4-FFF2-40B4-BE49-F238E27FC236}">
              <a16:creationId xmlns:a16="http://schemas.microsoft.com/office/drawing/2014/main" id="{47DD7B19-3693-064C-482F-033C6FD68E53}"/>
            </a:ext>
          </a:extLst>
        </p:cNvPr>
        <p:cNvGrpSpPr/>
        <p:nvPr/>
      </p:nvGrpSpPr>
      <p:grpSpPr>
        <a:xfrm>
          <a:off x="0" y="0"/>
          <a:ext cx="0" cy="0"/>
          <a:chOff x="0" y="0"/>
          <a:chExt cx="0" cy="0"/>
        </a:xfrm>
      </p:grpSpPr>
      <p:sp>
        <p:nvSpPr>
          <p:cNvPr id="364" name="Google Shape;364;p7:notes">
            <a:extLst>
              <a:ext uri="{FF2B5EF4-FFF2-40B4-BE49-F238E27FC236}">
                <a16:creationId xmlns:a16="http://schemas.microsoft.com/office/drawing/2014/main" id="{47FCFBA2-BC52-7CE4-AF47-D45C004509E9}"/>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365" name="Google Shape;365;p7:notes">
            <a:extLst>
              <a:ext uri="{FF2B5EF4-FFF2-40B4-BE49-F238E27FC236}">
                <a16:creationId xmlns:a16="http://schemas.microsoft.com/office/drawing/2014/main" id="{69A1B495-5AB0-1DCE-F58C-A6D5A10D6B43}"/>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74824444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3">
          <a:extLst>
            <a:ext uri="{FF2B5EF4-FFF2-40B4-BE49-F238E27FC236}">
              <a16:creationId xmlns:a16="http://schemas.microsoft.com/office/drawing/2014/main" id="{04FE6FDC-1E08-5800-18DF-5DD3B26FF3BE}"/>
            </a:ext>
          </a:extLst>
        </p:cNvPr>
        <p:cNvGrpSpPr/>
        <p:nvPr/>
      </p:nvGrpSpPr>
      <p:grpSpPr>
        <a:xfrm>
          <a:off x="0" y="0"/>
          <a:ext cx="0" cy="0"/>
          <a:chOff x="0" y="0"/>
          <a:chExt cx="0" cy="0"/>
        </a:xfrm>
      </p:grpSpPr>
      <p:sp>
        <p:nvSpPr>
          <p:cNvPr id="364" name="Google Shape;364;p7:notes">
            <a:extLst>
              <a:ext uri="{FF2B5EF4-FFF2-40B4-BE49-F238E27FC236}">
                <a16:creationId xmlns:a16="http://schemas.microsoft.com/office/drawing/2014/main" id="{A73B3E1E-0E4A-36C5-02CB-EF927509B76E}"/>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365" name="Google Shape;365;p7:notes">
            <a:extLst>
              <a:ext uri="{FF2B5EF4-FFF2-40B4-BE49-F238E27FC236}">
                <a16:creationId xmlns:a16="http://schemas.microsoft.com/office/drawing/2014/main" id="{283A7878-C8FA-60F1-DD45-2B80991FFBC0}"/>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70878221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3">
          <a:extLst>
            <a:ext uri="{FF2B5EF4-FFF2-40B4-BE49-F238E27FC236}">
              <a16:creationId xmlns:a16="http://schemas.microsoft.com/office/drawing/2014/main" id="{713D1E88-7845-065F-613B-7C0D95617B5C}"/>
            </a:ext>
          </a:extLst>
        </p:cNvPr>
        <p:cNvGrpSpPr/>
        <p:nvPr/>
      </p:nvGrpSpPr>
      <p:grpSpPr>
        <a:xfrm>
          <a:off x="0" y="0"/>
          <a:ext cx="0" cy="0"/>
          <a:chOff x="0" y="0"/>
          <a:chExt cx="0" cy="0"/>
        </a:xfrm>
      </p:grpSpPr>
      <p:sp>
        <p:nvSpPr>
          <p:cNvPr id="364" name="Google Shape;364;p7:notes">
            <a:extLst>
              <a:ext uri="{FF2B5EF4-FFF2-40B4-BE49-F238E27FC236}">
                <a16:creationId xmlns:a16="http://schemas.microsoft.com/office/drawing/2014/main" id="{29A0F853-79C1-80C2-57CA-1DBF75942846}"/>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365" name="Google Shape;365;p7:notes">
            <a:extLst>
              <a:ext uri="{FF2B5EF4-FFF2-40B4-BE49-F238E27FC236}">
                <a16:creationId xmlns:a16="http://schemas.microsoft.com/office/drawing/2014/main" id="{3D6FBA40-C262-A38F-3D50-C123898680AC}"/>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77296188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3">
          <a:extLst>
            <a:ext uri="{FF2B5EF4-FFF2-40B4-BE49-F238E27FC236}">
              <a16:creationId xmlns:a16="http://schemas.microsoft.com/office/drawing/2014/main" id="{8CC2AA61-9F85-4D22-145B-6E88CFD45073}"/>
            </a:ext>
          </a:extLst>
        </p:cNvPr>
        <p:cNvGrpSpPr/>
        <p:nvPr/>
      </p:nvGrpSpPr>
      <p:grpSpPr>
        <a:xfrm>
          <a:off x="0" y="0"/>
          <a:ext cx="0" cy="0"/>
          <a:chOff x="0" y="0"/>
          <a:chExt cx="0" cy="0"/>
        </a:xfrm>
      </p:grpSpPr>
      <p:sp>
        <p:nvSpPr>
          <p:cNvPr id="364" name="Google Shape;364;p7:notes">
            <a:extLst>
              <a:ext uri="{FF2B5EF4-FFF2-40B4-BE49-F238E27FC236}">
                <a16:creationId xmlns:a16="http://schemas.microsoft.com/office/drawing/2014/main" id="{C861D935-FF92-06FF-4690-0DFDDD70AF52}"/>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365" name="Google Shape;365;p7:notes">
            <a:extLst>
              <a:ext uri="{FF2B5EF4-FFF2-40B4-BE49-F238E27FC236}">
                <a16:creationId xmlns:a16="http://schemas.microsoft.com/office/drawing/2014/main" id="{85E91DC3-7EC7-5C7D-3AA0-41F6BFE615DB}"/>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82877664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215_Title Slide">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E80D7B81-2503-47D1-D1B6-80E72E878BE7}"/>
              </a:ext>
            </a:extLst>
          </p:cNvPr>
          <p:cNvGrpSpPr/>
          <p:nvPr userDrawn="1"/>
        </p:nvGrpSpPr>
        <p:grpSpPr>
          <a:xfrm>
            <a:off x="11147517" y="6577860"/>
            <a:ext cx="224082" cy="221156"/>
            <a:chOff x="4328868" y="5502988"/>
            <a:chExt cx="500307" cy="493774"/>
          </a:xfrm>
        </p:grpSpPr>
        <p:sp>
          <p:nvSpPr>
            <p:cNvPr id="8" name="Freeform 7">
              <a:hlinkClick r:id="" action="ppaction://hlinkshowjump?jump=previousslide"/>
              <a:extLst>
                <a:ext uri="{FF2B5EF4-FFF2-40B4-BE49-F238E27FC236}">
                  <a16:creationId xmlns:a16="http://schemas.microsoft.com/office/drawing/2014/main" id="{D264681B-4DDC-4DEC-2695-C8F7A4EDE2AA}"/>
                </a:ext>
              </a:extLst>
            </p:cNvPr>
            <p:cNvSpPr>
              <a:spLocks/>
            </p:cNvSpPr>
            <p:nvPr userDrawn="1"/>
          </p:nvSpPr>
          <p:spPr bwMode="auto">
            <a:xfrm>
              <a:off x="4520555"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8">
              <a:hlinkClick r:id="" action="ppaction://hlinkshowjump?jump=previousslide"/>
              <a:extLst>
                <a:ext uri="{FF2B5EF4-FFF2-40B4-BE49-F238E27FC236}">
                  <a16:creationId xmlns:a16="http://schemas.microsoft.com/office/drawing/2014/main" id="{588AB01E-F678-95CD-1EDD-D439A15A22DE}"/>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0" name="Group 9">
            <a:extLst>
              <a:ext uri="{FF2B5EF4-FFF2-40B4-BE49-F238E27FC236}">
                <a16:creationId xmlns:a16="http://schemas.microsoft.com/office/drawing/2014/main" id="{422D65D8-87A5-E83F-3A24-18341E77D4FA}"/>
              </a:ext>
            </a:extLst>
          </p:cNvPr>
          <p:cNvGrpSpPr/>
          <p:nvPr userDrawn="1"/>
        </p:nvGrpSpPr>
        <p:grpSpPr>
          <a:xfrm flipH="1">
            <a:off x="11849921" y="6577860"/>
            <a:ext cx="224082" cy="221156"/>
            <a:chOff x="4328868" y="5502988"/>
            <a:chExt cx="500307" cy="493774"/>
          </a:xfrm>
        </p:grpSpPr>
        <p:sp>
          <p:nvSpPr>
            <p:cNvPr id="11" name="Freeform 10">
              <a:hlinkClick r:id="" action="ppaction://hlinkshowjump?jump=nextslide"/>
              <a:extLst>
                <a:ext uri="{FF2B5EF4-FFF2-40B4-BE49-F238E27FC236}">
                  <a16:creationId xmlns:a16="http://schemas.microsoft.com/office/drawing/2014/main" id="{6EF6D0DF-6E08-2032-399C-FFB4AD82A4BD}"/>
                </a:ext>
              </a:extLst>
            </p:cNvPr>
            <p:cNvSpPr>
              <a:spLocks/>
            </p:cNvSpPr>
            <p:nvPr userDrawn="1"/>
          </p:nvSpPr>
          <p:spPr bwMode="auto">
            <a:xfrm>
              <a:off x="4520556"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a:hlinkClick r:id="" action="ppaction://hlinkshowjump?jump=nextslide"/>
              <a:extLst>
                <a:ext uri="{FF2B5EF4-FFF2-40B4-BE49-F238E27FC236}">
                  <a16:creationId xmlns:a16="http://schemas.microsoft.com/office/drawing/2014/main" id="{2D84AF4C-1C6A-9141-159C-E495C122D1A9}"/>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3" name="TextBox 12">
            <a:extLst>
              <a:ext uri="{FF2B5EF4-FFF2-40B4-BE49-F238E27FC236}">
                <a16:creationId xmlns:a16="http://schemas.microsoft.com/office/drawing/2014/main" id="{2A9FF136-FC89-4085-9414-9F9F67AB7C76}"/>
              </a:ext>
            </a:extLst>
          </p:cNvPr>
          <p:cNvSpPr txBox="1"/>
          <p:nvPr userDrawn="1"/>
        </p:nvSpPr>
        <p:spPr>
          <a:xfrm>
            <a:off x="11317965" y="6516508"/>
            <a:ext cx="585590" cy="369259"/>
          </a:xfrm>
          <a:prstGeom prst="rect">
            <a:avLst/>
          </a:prstGeom>
          <a:noFill/>
        </p:spPr>
        <p:txBody>
          <a:bodyPr wrap="none" lIns="182807" tIns="91404" rIns="182807" bIns="91404" rtlCol="0">
            <a:spAutoFit/>
          </a:bodyPr>
          <a:lstStyle/>
          <a:p>
            <a:pPr algn="ctr"/>
            <a:fld id="{260E2A6B-A809-4840-BF14-8648BC0BDF87}" type="slidenum">
              <a:rPr lang="id-ID" sz="1200" b="0" smtClean="0">
                <a:solidFill>
                  <a:schemeClr val="tx1">
                    <a:lumMod val="65000"/>
                    <a:lumOff val="35000"/>
                  </a:schemeClr>
                </a:solidFill>
                <a:latin typeface="Poppins" panose="00000500000000000000" pitchFamily="2" charset="0"/>
                <a:ea typeface="Lato Regular" panose="020F0502020204030203" pitchFamily="34" charset="0"/>
                <a:cs typeface="Poppins" panose="00000500000000000000" pitchFamily="2" charset="0"/>
              </a:rPr>
              <a:pPr algn="ctr"/>
              <a:t>‹#›</a:t>
            </a:fld>
            <a:endParaRPr lang="id-ID" sz="1200" b="0" dirty="0">
              <a:solidFill>
                <a:schemeClr val="tx1">
                  <a:lumMod val="65000"/>
                  <a:lumOff val="35000"/>
                </a:schemeClr>
              </a:solidFill>
              <a:latin typeface="Poppins" panose="00000500000000000000" pitchFamily="2" charset="0"/>
              <a:ea typeface="Lato Regular" panose="020F0502020204030203" pitchFamily="34" charset="0"/>
              <a:cs typeface="Poppins" panose="00000500000000000000" pitchFamily="2" charset="0"/>
            </a:endParaRPr>
          </a:p>
        </p:txBody>
      </p:sp>
      <p:sp>
        <p:nvSpPr>
          <p:cNvPr id="15" name="Picture Placeholder 14">
            <a:extLst>
              <a:ext uri="{FF2B5EF4-FFF2-40B4-BE49-F238E27FC236}">
                <a16:creationId xmlns:a16="http://schemas.microsoft.com/office/drawing/2014/main" id="{5351A30D-C991-D2A9-5077-F148DA21AAF1}"/>
              </a:ext>
            </a:extLst>
          </p:cNvPr>
          <p:cNvSpPr>
            <a:spLocks noGrp="1"/>
          </p:cNvSpPr>
          <p:nvPr>
            <p:ph type="pic" sz="quarter" idx="10"/>
          </p:nvPr>
        </p:nvSpPr>
        <p:spPr>
          <a:xfrm>
            <a:off x="266700" y="1531975"/>
            <a:ext cx="4279320" cy="3794046"/>
          </a:xfrm>
          <a:custGeom>
            <a:avLst/>
            <a:gdLst>
              <a:gd name="connsiteX0" fmla="*/ 2569935 w 4279320"/>
              <a:gd name="connsiteY0" fmla="*/ 80 h 3794046"/>
              <a:gd name="connsiteX1" fmla="*/ 3256768 w 4279320"/>
              <a:gd name="connsiteY1" fmla="*/ 202304 h 3794046"/>
              <a:gd name="connsiteX2" fmla="*/ 4279320 w 4279320"/>
              <a:gd name="connsiteY2" fmla="*/ 876340 h 3794046"/>
              <a:gd name="connsiteX3" fmla="*/ 2719140 w 4279320"/>
              <a:gd name="connsiteY3" fmla="*/ 3243227 h 3794046"/>
              <a:gd name="connsiteX4" fmla="*/ 1022552 w 4279320"/>
              <a:gd name="connsiteY4" fmla="*/ 3591743 h 3794046"/>
              <a:gd name="connsiteX5" fmla="*/ 0 w 4279320"/>
              <a:gd name="connsiteY5" fmla="*/ 2917708 h 3794046"/>
              <a:gd name="connsiteX6" fmla="*/ 1560181 w 4279320"/>
              <a:gd name="connsiteY6" fmla="*/ 550821 h 3794046"/>
              <a:gd name="connsiteX7" fmla="*/ 2569935 w 4279320"/>
              <a:gd name="connsiteY7" fmla="*/ 80 h 379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79320" h="3794046">
                <a:moveTo>
                  <a:pt x="2569935" y="80"/>
                </a:moveTo>
                <a:cubicBezTo>
                  <a:pt x="2805813" y="-2599"/>
                  <a:pt x="3044991" y="62707"/>
                  <a:pt x="3256768" y="202304"/>
                </a:cubicBezTo>
                <a:lnTo>
                  <a:pt x="4279320" y="876340"/>
                </a:lnTo>
                <a:lnTo>
                  <a:pt x="2719140" y="3243227"/>
                </a:lnTo>
                <a:cubicBezTo>
                  <a:pt x="2346880" y="3807967"/>
                  <a:pt x="1587292" y="3964003"/>
                  <a:pt x="1022552" y="3591743"/>
                </a:cubicBezTo>
                <a:lnTo>
                  <a:pt x="0" y="2917708"/>
                </a:lnTo>
                <a:lnTo>
                  <a:pt x="1560181" y="550821"/>
                </a:lnTo>
                <a:cubicBezTo>
                  <a:pt x="1792843" y="197858"/>
                  <a:pt x="2176805" y="4545"/>
                  <a:pt x="2569935" y="80"/>
                </a:cubicBezTo>
                <a:close/>
              </a:path>
            </a:pathLst>
          </a:custGeom>
        </p:spPr>
        <p:txBody>
          <a:bodyPr wrap="square">
            <a:noAutofit/>
          </a:bodyPr>
          <a:lstStyle>
            <a:lvl1pPr>
              <a:defRPr sz="100"/>
            </a:lvl1pPr>
          </a:lstStyle>
          <a:p>
            <a:endParaRPr lang="en-US"/>
          </a:p>
        </p:txBody>
      </p:sp>
      <p:sp>
        <p:nvSpPr>
          <p:cNvPr id="14" name="Picture Placeholder 13">
            <a:extLst>
              <a:ext uri="{FF2B5EF4-FFF2-40B4-BE49-F238E27FC236}">
                <a16:creationId xmlns:a16="http://schemas.microsoft.com/office/drawing/2014/main" id="{F3AF8134-4795-E9C1-4E11-CE297B429A4E}"/>
              </a:ext>
            </a:extLst>
          </p:cNvPr>
          <p:cNvSpPr>
            <a:spLocks noGrp="1"/>
          </p:cNvSpPr>
          <p:nvPr>
            <p:ph type="pic" sz="quarter" idx="11"/>
          </p:nvPr>
        </p:nvSpPr>
        <p:spPr>
          <a:xfrm>
            <a:off x="3251904" y="1573585"/>
            <a:ext cx="4279320" cy="3794046"/>
          </a:xfrm>
          <a:custGeom>
            <a:avLst/>
            <a:gdLst>
              <a:gd name="connsiteX0" fmla="*/ 2569935 w 4279320"/>
              <a:gd name="connsiteY0" fmla="*/ 80 h 3794046"/>
              <a:gd name="connsiteX1" fmla="*/ 3256768 w 4279320"/>
              <a:gd name="connsiteY1" fmla="*/ 202304 h 3794046"/>
              <a:gd name="connsiteX2" fmla="*/ 4279320 w 4279320"/>
              <a:gd name="connsiteY2" fmla="*/ 876340 h 3794046"/>
              <a:gd name="connsiteX3" fmla="*/ 2719140 w 4279320"/>
              <a:gd name="connsiteY3" fmla="*/ 3243227 h 3794046"/>
              <a:gd name="connsiteX4" fmla="*/ 1022552 w 4279320"/>
              <a:gd name="connsiteY4" fmla="*/ 3591743 h 3794046"/>
              <a:gd name="connsiteX5" fmla="*/ 0 w 4279320"/>
              <a:gd name="connsiteY5" fmla="*/ 2917708 h 3794046"/>
              <a:gd name="connsiteX6" fmla="*/ 1560181 w 4279320"/>
              <a:gd name="connsiteY6" fmla="*/ 550821 h 3794046"/>
              <a:gd name="connsiteX7" fmla="*/ 2569935 w 4279320"/>
              <a:gd name="connsiteY7" fmla="*/ 80 h 379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79320" h="3794046">
                <a:moveTo>
                  <a:pt x="2569935" y="80"/>
                </a:moveTo>
                <a:cubicBezTo>
                  <a:pt x="2805813" y="-2599"/>
                  <a:pt x="3044991" y="62707"/>
                  <a:pt x="3256768" y="202304"/>
                </a:cubicBezTo>
                <a:lnTo>
                  <a:pt x="4279320" y="876340"/>
                </a:lnTo>
                <a:lnTo>
                  <a:pt x="2719140" y="3243227"/>
                </a:lnTo>
                <a:cubicBezTo>
                  <a:pt x="2346880" y="3807967"/>
                  <a:pt x="1587292" y="3964003"/>
                  <a:pt x="1022552" y="3591743"/>
                </a:cubicBezTo>
                <a:lnTo>
                  <a:pt x="0" y="2917708"/>
                </a:lnTo>
                <a:lnTo>
                  <a:pt x="1560181" y="550821"/>
                </a:lnTo>
                <a:cubicBezTo>
                  <a:pt x="1792843" y="197858"/>
                  <a:pt x="2176805" y="4545"/>
                  <a:pt x="2569935" y="80"/>
                </a:cubicBezTo>
                <a:close/>
              </a:path>
            </a:pathLst>
          </a:custGeom>
        </p:spPr>
        <p:txBody>
          <a:bodyPr wrap="square">
            <a:noAutofit/>
          </a:bodyPr>
          <a:lstStyle>
            <a:lvl1pPr>
              <a:defRPr sz="100"/>
            </a:lvl1pPr>
          </a:lstStyle>
          <a:p>
            <a:endParaRPr lang="en-US"/>
          </a:p>
        </p:txBody>
      </p:sp>
      <p:sp>
        <p:nvSpPr>
          <p:cNvPr id="2" name="TextBox 1">
            <a:extLst>
              <a:ext uri="{FF2B5EF4-FFF2-40B4-BE49-F238E27FC236}">
                <a16:creationId xmlns:a16="http://schemas.microsoft.com/office/drawing/2014/main" id="{53DC2515-E109-7F38-77C7-DF19369E76CE}"/>
              </a:ext>
            </a:extLst>
          </p:cNvPr>
          <p:cNvSpPr txBox="1"/>
          <p:nvPr userDrawn="1"/>
        </p:nvSpPr>
        <p:spPr>
          <a:xfrm>
            <a:off x="7791450" y="1870075"/>
            <a:ext cx="3562350" cy="369332"/>
          </a:xfrm>
          <a:prstGeom prst="rect">
            <a:avLst/>
          </a:prstGeom>
          <a:noFill/>
        </p:spPr>
        <p:txBody>
          <a:bodyPr wrap="square" rtlCol="0">
            <a:spAutoFit/>
          </a:bodyPr>
          <a:lstStyle/>
          <a:p>
            <a:r>
              <a:rPr lang="en-GB" dirty="0"/>
              <a:t>Font:-Redkits Personal Use</a:t>
            </a:r>
          </a:p>
        </p:txBody>
      </p:sp>
    </p:spTree>
    <p:extLst>
      <p:ext uri="{BB962C8B-B14F-4D97-AF65-F5344CB8AC3E}">
        <p14:creationId xmlns:p14="http://schemas.microsoft.com/office/powerpoint/2010/main" val="3888911825"/>
      </p:ext>
    </p:extLst>
  </p:cSld>
  <p:clrMapOvr>
    <a:masterClrMapping/>
  </p:clrMapOvr>
  <p:extLst>
    <p:ext uri="{DCECCB84-F9BA-43D5-87BE-67443E8EF086}">
      <p15:sldGuideLst xmlns:p15="http://schemas.microsoft.com/office/powerpoint/2012/main">
        <p15:guide id="1" orient="horz" pos="4104">
          <p15:clr>
            <a:srgbClr val="FBAE40"/>
          </p15:clr>
        </p15:guide>
        <p15:guide id="2" pos="168">
          <p15:clr>
            <a:srgbClr val="FBAE40"/>
          </p15:clr>
        </p15:guide>
        <p15:guide id="3" pos="7512">
          <p15:clr>
            <a:srgbClr val="FBAE40"/>
          </p15:clr>
        </p15:guide>
        <p15:guide id="4" orient="horz" pos="142">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76_Title Slide">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E80D7B81-2503-47D1-D1B6-80E72E878BE7}"/>
              </a:ext>
            </a:extLst>
          </p:cNvPr>
          <p:cNvGrpSpPr/>
          <p:nvPr userDrawn="1"/>
        </p:nvGrpSpPr>
        <p:grpSpPr>
          <a:xfrm>
            <a:off x="11147517" y="6577860"/>
            <a:ext cx="224082" cy="221156"/>
            <a:chOff x="4328868" y="5502988"/>
            <a:chExt cx="500307" cy="493774"/>
          </a:xfrm>
        </p:grpSpPr>
        <p:sp>
          <p:nvSpPr>
            <p:cNvPr id="8" name="Freeform 7">
              <a:hlinkClick r:id="" action="ppaction://hlinkshowjump?jump=previousslide"/>
              <a:extLst>
                <a:ext uri="{FF2B5EF4-FFF2-40B4-BE49-F238E27FC236}">
                  <a16:creationId xmlns:a16="http://schemas.microsoft.com/office/drawing/2014/main" id="{D264681B-4DDC-4DEC-2695-C8F7A4EDE2AA}"/>
                </a:ext>
              </a:extLst>
            </p:cNvPr>
            <p:cNvSpPr>
              <a:spLocks/>
            </p:cNvSpPr>
            <p:nvPr userDrawn="1"/>
          </p:nvSpPr>
          <p:spPr bwMode="auto">
            <a:xfrm>
              <a:off x="4520555"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8">
              <a:hlinkClick r:id="" action="ppaction://hlinkshowjump?jump=previousslide"/>
              <a:extLst>
                <a:ext uri="{FF2B5EF4-FFF2-40B4-BE49-F238E27FC236}">
                  <a16:creationId xmlns:a16="http://schemas.microsoft.com/office/drawing/2014/main" id="{588AB01E-F678-95CD-1EDD-D439A15A22DE}"/>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0" name="Group 9">
            <a:extLst>
              <a:ext uri="{FF2B5EF4-FFF2-40B4-BE49-F238E27FC236}">
                <a16:creationId xmlns:a16="http://schemas.microsoft.com/office/drawing/2014/main" id="{422D65D8-87A5-E83F-3A24-18341E77D4FA}"/>
              </a:ext>
            </a:extLst>
          </p:cNvPr>
          <p:cNvGrpSpPr/>
          <p:nvPr userDrawn="1"/>
        </p:nvGrpSpPr>
        <p:grpSpPr>
          <a:xfrm flipH="1">
            <a:off x="11849921" y="6577860"/>
            <a:ext cx="224082" cy="221156"/>
            <a:chOff x="4328868" y="5502988"/>
            <a:chExt cx="500307" cy="493774"/>
          </a:xfrm>
        </p:grpSpPr>
        <p:sp>
          <p:nvSpPr>
            <p:cNvPr id="11" name="Freeform 10">
              <a:hlinkClick r:id="" action="ppaction://hlinkshowjump?jump=nextslide"/>
              <a:extLst>
                <a:ext uri="{FF2B5EF4-FFF2-40B4-BE49-F238E27FC236}">
                  <a16:creationId xmlns:a16="http://schemas.microsoft.com/office/drawing/2014/main" id="{6EF6D0DF-6E08-2032-399C-FFB4AD82A4BD}"/>
                </a:ext>
              </a:extLst>
            </p:cNvPr>
            <p:cNvSpPr>
              <a:spLocks/>
            </p:cNvSpPr>
            <p:nvPr userDrawn="1"/>
          </p:nvSpPr>
          <p:spPr bwMode="auto">
            <a:xfrm>
              <a:off x="4520556"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a:hlinkClick r:id="" action="ppaction://hlinkshowjump?jump=nextslide"/>
              <a:extLst>
                <a:ext uri="{FF2B5EF4-FFF2-40B4-BE49-F238E27FC236}">
                  <a16:creationId xmlns:a16="http://schemas.microsoft.com/office/drawing/2014/main" id="{2D84AF4C-1C6A-9141-159C-E495C122D1A9}"/>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3" name="TextBox 12">
            <a:extLst>
              <a:ext uri="{FF2B5EF4-FFF2-40B4-BE49-F238E27FC236}">
                <a16:creationId xmlns:a16="http://schemas.microsoft.com/office/drawing/2014/main" id="{2A9FF136-FC89-4085-9414-9F9F67AB7C76}"/>
              </a:ext>
            </a:extLst>
          </p:cNvPr>
          <p:cNvSpPr txBox="1"/>
          <p:nvPr userDrawn="1"/>
        </p:nvSpPr>
        <p:spPr>
          <a:xfrm>
            <a:off x="11317965" y="6516508"/>
            <a:ext cx="585590" cy="369259"/>
          </a:xfrm>
          <a:prstGeom prst="rect">
            <a:avLst/>
          </a:prstGeom>
          <a:noFill/>
        </p:spPr>
        <p:txBody>
          <a:bodyPr wrap="none" lIns="182807" tIns="91404" rIns="182807" bIns="91404" rtlCol="0">
            <a:spAutoFit/>
          </a:bodyPr>
          <a:lstStyle/>
          <a:p>
            <a:pPr algn="ctr"/>
            <a:fld id="{260E2A6B-A809-4840-BF14-8648BC0BDF87}" type="slidenum">
              <a:rPr lang="id-ID" sz="1200" b="0" smtClean="0">
                <a:solidFill>
                  <a:schemeClr val="tx1">
                    <a:lumMod val="65000"/>
                    <a:lumOff val="35000"/>
                  </a:schemeClr>
                </a:solidFill>
                <a:latin typeface="Poppins" panose="00000500000000000000" pitchFamily="2" charset="0"/>
                <a:ea typeface="Lato Regular" panose="020F0502020204030203" pitchFamily="34" charset="0"/>
                <a:cs typeface="Poppins" panose="00000500000000000000" pitchFamily="2" charset="0"/>
              </a:rPr>
              <a:pPr algn="ctr"/>
              <a:t>‹#›</a:t>
            </a:fld>
            <a:endParaRPr lang="id-ID" sz="1200" b="0" dirty="0">
              <a:solidFill>
                <a:schemeClr val="tx1">
                  <a:lumMod val="65000"/>
                  <a:lumOff val="35000"/>
                </a:schemeClr>
              </a:solidFill>
              <a:latin typeface="Poppins" panose="00000500000000000000" pitchFamily="2" charset="0"/>
              <a:ea typeface="Lato Regular" panose="020F0502020204030203" pitchFamily="34" charset="0"/>
              <a:cs typeface="Poppins" panose="00000500000000000000" pitchFamily="2" charset="0"/>
            </a:endParaRPr>
          </a:p>
        </p:txBody>
      </p:sp>
      <p:sp>
        <p:nvSpPr>
          <p:cNvPr id="5" name="Picture Placeholder 4">
            <a:extLst>
              <a:ext uri="{FF2B5EF4-FFF2-40B4-BE49-F238E27FC236}">
                <a16:creationId xmlns:a16="http://schemas.microsoft.com/office/drawing/2014/main" id="{625C9DCB-83AD-DC12-E53D-E9A4247BC5E9}"/>
              </a:ext>
            </a:extLst>
          </p:cNvPr>
          <p:cNvSpPr>
            <a:spLocks noGrp="1"/>
          </p:cNvSpPr>
          <p:nvPr>
            <p:ph type="pic" sz="quarter" idx="10"/>
          </p:nvPr>
        </p:nvSpPr>
        <p:spPr>
          <a:xfrm>
            <a:off x="1496378" y="957211"/>
            <a:ext cx="3816082" cy="4499117"/>
          </a:xfrm>
          <a:custGeom>
            <a:avLst/>
            <a:gdLst/>
            <a:ahLst/>
            <a:cxnLst/>
            <a:rect l="l" t="t" r="r" b="b"/>
            <a:pathLst>
              <a:path w="3816082" h="4499117">
                <a:moveTo>
                  <a:pt x="357465" y="3572208"/>
                </a:moveTo>
                <a:cubicBezTo>
                  <a:pt x="355366" y="3574306"/>
                  <a:pt x="354054" y="3581914"/>
                  <a:pt x="353530" y="3595031"/>
                </a:cubicBezTo>
                <a:cubicBezTo>
                  <a:pt x="353661" y="3604737"/>
                  <a:pt x="354972" y="3612083"/>
                  <a:pt x="357465" y="3617067"/>
                </a:cubicBezTo>
                <a:cubicBezTo>
                  <a:pt x="359957" y="3622051"/>
                  <a:pt x="362842" y="3623101"/>
                  <a:pt x="366122" y="3620215"/>
                </a:cubicBezTo>
                <a:cubicBezTo>
                  <a:pt x="369270" y="3616674"/>
                  <a:pt x="370844" y="3611164"/>
                  <a:pt x="370844" y="3603688"/>
                </a:cubicBezTo>
                <a:cubicBezTo>
                  <a:pt x="370844" y="3596211"/>
                  <a:pt x="369270" y="3589128"/>
                  <a:pt x="366122" y="3582438"/>
                </a:cubicBezTo>
                <a:cubicBezTo>
                  <a:pt x="362449" y="3573519"/>
                  <a:pt x="359563" y="3570109"/>
                  <a:pt x="357465" y="3572208"/>
                </a:cubicBezTo>
                <a:close/>
                <a:moveTo>
                  <a:pt x="1761921" y="3479292"/>
                </a:moveTo>
                <a:cubicBezTo>
                  <a:pt x="1761560" y="3479653"/>
                  <a:pt x="1761150" y="3480456"/>
                  <a:pt x="1760691" y="3481702"/>
                </a:cubicBezTo>
                <a:cubicBezTo>
                  <a:pt x="1758855" y="3486687"/>
                  <a:pt x="1757805" y="3497180"/>
                  <a:pt x="1757543" y="3513182"/>
                </a:cubicBezTo>
                <a:cubicBezTo>
                  <a:pt x="1757412" y="3529316"/>
                  <a:pt x="1757675" y="3541121"/>
                  <a:pt x="1758330" y="3548598"/>
                </a:cubicBezTo>
                <a:cubicBezTo>
                  <a:pt x="1758986" y="3556074"/>
                  <a:pt x="1760822" y="3556861"/>
                  <a:pt x="1763839" y="3550958"/>
                </a:cubicBezTo>
                <a:cubicBezTo>
                  <a:pt x="1766987" y="3544007"/>
                  <a:pt x="1768561" y="3534300"/>
                  <a:pt x="1768561" y="3521839"/>
                </a:cubicBezTo>
                <a:cubicBezTo>
                  <a:pt x="1768561" y="3509378"/>
                  <a:pt x="1766987" y="3498098"/>
                  <a:pt x="1763839" y="3487998"/>
                </a:cubicBezTo>
                <a:cubicBezTo>
                  <a:pt x="1763643" y="3481112"/>
                  <a:pt x="1763003" y="3478210"/>
                  <a:pt x="1761921" y="3479292"/>
                </a:cubicBezTo>
                <a:close/>
                <a:moveTo>
                  <a:pt x="579104" y="2823522"/>
                </a:moveTo>
                <a:cubicBezTo>
                  <a:pt x="576153" y="2825588"/>
                  <a:pt x="572316" y="2858199"/>
                  <a:pt x="567594" y="2921356"/>
                </a:cubicBezTo>
                <a:cubicBezTo>
                  <a:pt x="563514" y="2981790"/>
                  <a:pt x="561881" y="3055399"/>
                  <a:pt x="562698" y="3142183"/>
                </a:cubicBezTo>
                <a:cubicBezTo>
                  <a:pt x="563514" y="3228967"/>
                  <a:pt x="566079" y="3306307"/>
                  <a:pt x="570393" y="3374203"/>
                </a:cubicBezTo>
                <a:cubicBezTo>
                  <a:pt x="574707" y="3442099"/>
                  <a:pt x="580070" y="3477932"/>
                  <a:pt x="586483" y="3481702"/>
                </a:cubicBezTo>
                <a:cubicBezTo>
                  <a:pt x="586483" y="3479210"/>
                  <a:pt x="586483" y="3443270"/>
                  <a:pt x="586483" y="3373883"/>
                </a:cubicBezTo>
                <a:cubicBezTo>
                  <a:pt x="586483" y="3304496"/>
                  <a:pt x="586483" y="3216613"/>
                  <a:pt x="586483" y="3110237"/>
                </a:cubicBezTo>
                <a:cubicBezTo>
                  <a:pt x="586483" y="2948901"/>
                  <a:pt x="584909" y="2856035"/>
                  <a:pt x="581761" y="2831638"/>
                </a:cubicBezTo>
                <a:cubicBezTo>
                  <a:pt x="580973" y="2825538"/>
                  <a:pt x="580088" y="2822833"/>
                  <a:pt x="579104" y="2823522"/>
                </a:cubicBezTo>
                <a:close/>
                <a:moveTo>
                  <a:pt x="3219352" y="2708890"/>
                </a:moveTo>
                <a:cubicBezTo>
                  <a:pt x="3218926" y="2708775"/>
                  <a:pt x="3218549" y="2709029"/>
                  <a:pt x="3218221" y="2709652"/>
                </a:cubicBezTo>
                <a:cubicBezTo>
                  <a:pt x="3216909" y="2712144"/>
                  <a:pt x="3214811" y="2719752"/>
                  <a:pt x="3211925" y="2732475"/>
                </a:cubicBezTo>
                <a:cubicBezTo>
                  <a:pt x="3212056" y="2742181"/>
                  <a:pt x="3213368" y="2749527"/>
                  <a:pt x="3215860" y="2754511"/>
                </a:cubicBezTo>
                <a:cubicBezTo>
                  <a:pt x="3218352" y="2759496"/>
                  <a:pt x="3221238" y="2760545"/>
                  <a:pt x="3224517" y="2757659"/>
                </a:cubicBezTo>
                <a:cubicBezTo>
                  <a:pt x="3227665" y="2754118"/>
                  <a:pt x="3229239" y="2748609"/>
                  <a:pt x="3229239" y="2741132"/>
                </a:cubicBezTo>
                <a:cubicBezTo>
                  <a:pt x="3229239" y="2733656"/>
                  <a:pt x="3227665" y="2726573"/>
                  <a:pt x="3224517" y="2719883"/>
                </a:cubicBezTo>
                <a:cubicBezTo>
                  <a:pt x="3222353" y="2712898"/>
                  <a:pt x="3220631" y="2709234"/>
                  <a:pt x="3219352" y="2708890"/>
                </a:cubicBezTo>
                <a:close/>
                <a:moveTo>
                  <a:pt x="601731" y="2599177"/>
                </a:moveTo>
                <a:cubicBezTo>
                  <a:pt x="600813" y="2598783"/>
                  <a:pt x="600189" y="2600455"/>
                  <a:pt x="599862" y="2604194"/>
                </a:cubicBezTo>
                <a:cubicBezTo>
                  <a:pt x="599206" y="2611670"/>
                  <a:pt x="598943" y="2625049"/>
                  <a:pt x="599075" y="2644331"/>
                </a:cubicBezTo>
                <a:cubicBezTo>
                  <a:pt x="598943" y="2663744"/>
                  <a:pt x="599206" y="2676860"/>
                  <a:pt x="599862" y="2683681"/>
                </a:cubicBezTo>
                <a:cubicBezTo>
                  <a:pt x="600517" y="2690502"/>
                  <a:pt x="602354" y="2687878"/>
                  <a:pt x="605371" y="2675811"/>
                </a:cubicBezTo>
                <a:cubicBezTo>
                  <a:pt x="608519" y="2665842"/>
                  <a:pt x="610093" y="2654300"/>
                  <a:pt x="610093" y="2641183"/>
                </a:cubicBezTo>
                <a:cubicBezTo>
                  <a:pt x="610093" y="2628066"/>
                  <a:pt x="608519" y="2616523"/>
                  <a:pt x="605371" y="2606555"/>
                </a:cubicBezTo>
                <a:cubicBezTo>
                  <a:pt x="603862" y="2602029"/>
                  <a:pt x="602649" y="2599570"/>
                  <a:pt x="601731" y="2599177"/>
                </a:cubicBezTo>
                <a:close/>
                <a:moveTo>
                  <a:pt x="1687697" y="2593963"/>
                </a:moveTo>
                <a:cubicBezTo>
                  <a:pt x="1682581" y="2593963"/>
                  <a:pt x="1682778" y="2650627"/>
                  <a:pt x="1688287" y="2763955"/>
                </a:cubicBezTo>
                <a:cubicBezTo>
                  <a:pt x="1690735" y="2858007"/>
                  <a:pt x="1695632" y="2958122"/>
                  <a:pt x="1702978" y="3064299"/>
                </a:cubicBezTo>
                <a:cubicBezTo>
                  <a:pt x="1710323" y="3170476"/>
                  <a:pt x="1718018" y="3259865"/>
                  <a:pt x="1726063" y="3332463"/>
                </a:cubicBezTo>
                <a:cubicBezTo>
                  <a:pt x="1734108" y="3405062"/>
                  <a:pt x="1740404" y="3438019"/>
                  <a:pt x="1744951" y="3431334"/>
                </a:cubicBezTo>
                <a:cubicBezTo>
                  <a:pt x="1747968" y="3423333"/>
                  <a:pt x="1748230" y="3399985"/>
                  <a:pt x="1745738" y="3361291"/>
                </a:cubicBezTo>
                <a:cubicBezTo>
                  <a:pt x="1743246" y="3322596"/>
                  <a:pt x="1738786" y="3278787"/>
                  <a:pt x="1732359" y="3229861"/>
                </a:cubicBezTo>
                <a:cubicBezTo>
                  <a:pt x="1726063" y="3179887"/>
                  <a:pt x="1721341" y="3120861"/>
                  <a:pt x="1718193" y="3052786"/>
                </a:cubicBezTo>
                <a:cubicBezTo>
                  <a:pt x="1715045" y="2984710"/>
                  <a:pt x="1713471" y="2924111"/>
                  <a:pt x="1713471" y="2870988"/>
                </a:cubicBezTo>
                <a:cubicBezTo>
                  <a:pt x="1713078" y="2821669"/>
                  <a:pt x="1710717" y="2772350"/>
                  <a:pt x="1706388" y="2723031"/>
                </a:cubicBezTo>
                <a:cubicBezTo>
                  <a:pt x="1702059" y="2673712"/>
                  <a:pt x="1698125" y="2636986"/>
                  <a:pt x="1694583" y="2612851"/>
                </a:cubicBezTo>
                <a:cubicBezTo>
                  <a:pt x="1691697" y="2600259"/>
                  <a:pt x="1689402" y="2593963"/>
                  <a:pt x="1687697" y="2593963"/>
                </a:cubicBezTo>
                <a:close/>
                <a:moveTo>
                  <a:pt x="619635" y="2431643"/>
                </a:moveTo>
                <a:cubicBezTo>
                  <a:pt x="618192" y="2431381"/>
                  <a:pt x="616848" y="2432496"/>
                  <a:pt x="615602" y="2434988"/>
                </a:cubicBezTo>
                <a:cubicBezTo>
                  <a:pt x="613109" y="2439972"/>
                  <a:pt x="611798" y="2448892"/>
                  <a:pt x="611667" y="2461746"/>
                </a:cubicBezTo>
                <a:cubicBezTo>
                  <a:pt x="612716" y="2492177"/>
                  <a:pt x="616913" y="2500572"/>
                  <a:pt x="624259" y="2486930"/>
                </a:cubicBezTo>
                <a:cubicBezTo>
                  <a:pt x="627407" y="2480109"/>
                  <a:pt x="628981" y="2471715"/>
                  <a:pt x="628981" y="2461746"/>
                </a:cubicBezTo>
                <a:cubicBezTo>
                  <a:pt x="628981" y="2451777"/>
                  <a:pt x="627407" y="2443383"/>
                  <a:pt x="624259" y="2436562"/>
                </a:cubicBezTo>
                <a:cubicBezTo>
                  <a:pt x="622619" y="2433545"/>
                  <a:pt x="621078" y="2431906"/>
                  <a:pt x="619635" y="2431643"/>
                </a:cubicBezTo>
                <a:close/>
                <a:moveTo>
                  <a:pt x="641228" y="2320823"/>
                </a:moveTo>
                <a:cubicBezTo>
                  <a:pt x="640868" y="2321184"/>
                  <a:pt x="640458" y="2321987"/>
                  <a:pt x="639999" y="2323234"/>
                </a:cubicBezTo>
                <a:cubicBezTo>
                  <a:pt x="638162" y="2328218"/>
                  <a:pt x="637113" y="2338711"/>
                  <a:pt x="636851" y="2354714"/>
                </a:cubicBezTo>
                <a:cubicBezTo>
                  <a:pt x="636720" y="2370979"/>
                  <a:pt x="636982" y="2382521"/>
                  <a:pt x="637638" y="2389342"/>
                </a:cubicBezTo>
                <a:cubicBezTo>
                  <a:pt x="638294" y="2396162"/>
                  <a:pt x="640130" y="2395113"/>
                  <a:pt x="643147" y="2386194"/>
                </a:cubicBezTo>
                <a:cubicBezTo>
                  <a:pt x="646295" y="2379504"/>
                  <a:pt x="647869" y="2370847"/>
                  <a:pt x="647869" y="2360223"/>
                </a:cubicBezTo>
                <a:cubicBezTo>
                  <a:pt x="647869" y="2349598"/>
                  <a:pt x="646295" y="2339367"/>
                  <a:pt x="643147" y="2329530"/>
                </a:cubicBezTo>
                <a:cubicBezTo>
                  <a:pt x="642950" y="2322643"/>
                  <a:pt x="642311" y="2319741"/>
                  <a:pt x="641228" y="2320823"/>
                </a:cubicBezTo>
                <a:close/>
                <a:moveTo>
                  <a:pt x="1760279" y="2294772"/>
                </a:moveTo>
                <a:cubicBezTo>
                  <a:pt x="1760111" y="2294318"/>
                  <a:pt x="1759986" y="2295147"/>
                  <a:pt x="1759904" y="2297262"/>
                </a:cubicBezTo>
                <a:cubicBezTo>
                  <a:pt x="1759248" y="2314183"/>
                  <a:pt x="1760560" y="2429872"/>
                  <a:pt x="1763839" y="2644331"/>
                </a:cubicBezTo>
                <a:cubicBezTo>
                  <a:pt x="1766463" y="2866791"/>
                  <a:pt x="1773808" y="3046752"/>
                  <a:pt x="1785875" y="3184215"/>
                </a:cubicBezTo>
                <a:cubicBezTo>
                  <a:pt x="1797943" y="3321678"/>
                  <a:pt x="1817880" y="3460716"/>
                  <a:pt x="1845688" y="3601327"/>
                </a:cubicBezTo>
                <a:cubicBezTo>
                  <a:pt x="1868117" y="3712819"/>
                  <a:pt x="1881496" y="3760564"/>
                  <a:pt x="1885825" y="3744561"/>
                </a:cubicBezTo>
                <a:cubicBezTo>
                  <a:pt x="1890153" y="3728559"/>
                  <a:pt x="1883070" y="3659827"/>
                  <a:pt x="1864576" y="3538367"/>
                </a:cubicBezTo>
                <a:cubicBezTo>
                  <a:pt x="1849229" y="3452321"/>
                  <a:pt x="1834276" y="3330073"/>
                  <a:pt x="1819717" y="3171623"/>
                </a:cubicBezTo>
                <a:cubicBezTo>
                  <a:pt x="1805157" y="3013173"/>
                  <a:pt x="1788630" y="2787041"/>
                  <a:pt x="1770135" y="2493226"/>
                </a:cubicBezTo>
                <a:cubicBezTo>
                  <a:pt x="1764741" y="2364108"/>
                  <a:pt x="1761456" y="2297957"/>
                  <a:pt x="1760279" y="2294772"/>
                </a:cubicBezTo>
                <a:close/>
                <a:moveTo>
                  <a:pt x="326280" y="2223260"/>
                </a:moveTo>
                <a:cubicBezTo>
                  <a:pt x="325165" y="2223899"/>
                  <a:pt x="323755" y="2225744"/>
                  <a:pt x="322049" y="2228793"/>
                </a:cubicBezTo>
                <a:cubicBezTo>
                  <a:pt x="311425" y="2245714"/>
                  <a:pt x="296472" y="2312609"/>
                  <a:pt x="277190" y="2429479"/>
                </a:cubicBezTo>
                <a:cubicBezTo>
                  <a:pt x="257909" y="2546349"/>
                  <a:pt x="241382" y="2668334"/>
                  <a:pt x="227609" y="2795436"/>
                </a:cubicBezTo>
                <a:cubicBezTo>
                  <a:pt x="221444" y="2865610"/>
                  <a:pt x="218034" y="2936178"/>
                  <a:pt x="217378" y="3007139"/>
                </a:cubicBezTo>
                <a:cubicBezTo>
                  <a:pt x="216722" y="3078101"/>
                  <a:pt x="218034" y="3143947"/>
                  <a:pt x="221313" y="3204677"/>
                </a:cubicBezTo>
                <a:cubicBezTo>
                  <a:pt x="230101" y="3303315"/>
                  <a:pt x="236135" y="3342140"/>
                  <a:pt x="239414" y="3321154"/>
                </a:cubicBezTo>
                <a:cubicBezTo>
                  <a:pt x="242693" y="3300167"/>
                  <a:pt x="247153" y="3194184"/>
                  <a:pt x="252793" y="3003204"/>
                </a:cubicBezTo>
                <a:cubicBezTo>
                  <a:pt x="256204" y="2891843"/>
                  <a:pt x="261975" y="2782450"/>
                  <a:pt x="270107" y="2675024"/>
                </a:cubicBezTo>
                <a:cubicBezTo>
                  <a:pt x="278240" y="2567598"/>
                  <a:pt x="287159" y="2488111"/>
                  <a:pt x="296865" y="2436562"/>
                </a:cubicBezTo>
                <a:cubicBezTo>
                  <a:pt x="315229" y="2338580"/>
                  <a:pt x="325722" y="2276407"/>
                  <a:pt x="328346" y="2250042"/>
                </a:cubicBezTo>
                <a:cubicBezTo>
                  <a:pt x="330313" y="2230269"/>
                  <a:pt x="329624" y="2221341"/>
                  <a:pt x="326280" y="2223260"/>
                </a:cubicBezTo>
                <a:close/>
                <a:moveTo>
                  <a:pt x="340519" y="2131943"/>
                </a:moveTo>
                <a:cubicBezTo>
                  <a:pt x="339847" y="2132303"/>
                  <a:pt x="339200" y="2133107"/>
                  <a:pt x="338577" y="2134353"/>
                </a:cubicBezTo>
                <a:cubicBezTo>
                  <a:pt x="336084" y="2139337"/>
                  <a:pt x="334773" y="2149830"/>
                  <a:pt x="334642" y="2165833"/>
                </a:cubicBezTo>
                <a:cubicBezTo>
                  <a:pt x="334773" y="2178687"/>
                  <a:pt x="336084" y="2187607"/>
                  <a:pt x="338577" y="2192591"/>
                </a:cubicBezTo>
                <a:cubicBezTo>
                  <a:pt x="341069" y="2197575"/>
                  <a:pt x="343954" y="2197051"/>
                  <a:pt x="347234" y="2191017"/>
                </a:cubicBezTo>
                <a:cubicBezTo>
                  <a:pt x="347234" y="2171080"/>
                  <a:pt x="347234" y="2154290"/>
                  <a:pt x="347234" y="2140649"/>
                </a:cubicBezTo>
                <a:cubicBezTo>
                  <a:pt x="344774" y="2133763"/>
                  <a:pt x="342536" y="2130860"/>
                  <a:pt x="340519" y="2131943"/>
                </a:cubicBezTo>
                <a:close/>
                <a:moveTo>
                  <a:pt x="357465" y="2050930"/>
                </a:moveTo>
                <a:cubicBezTo>
                  <a:pt x="354972" y="2052242"/>
                  <a:pt x="353661" y="2059063"/>
                  <a:pt x="353530" y="2071392"/>
                </a:cubicBezTo>
                <a:cubicBezTo>
                  <a:pt x="353661" y="2081099"/>
                  <a:pt x="354972" y="2088444"/>
                  <a:pt x="357465" y="2093429"/>
                </a:cubicBezTo>
                <a:cubicBezTo>
                  <a:pt x="359957" y="2098413"/>
                  <a:pt x="362842" y="2099463"/>
                  <a:pt x="366122" y="2096577"/>
                </a:cubicBezTo>
                <a:cubicBezTo>
                  <a:pt x="369270" y="2093035"/>
                  <a:pt x="370844" y="2087526"/>
                  <a:pt x="370844" y="2080050"/>
                </a:cubicBezTo>
                <a:cubicBezTo>
                  <a:pt x="370844" y="2072573"/>
                  <a:pt x="369270" y="2065490"/>
                  <a:pt x="366122" y="2058801"/>
                </a:cubicBezTo>
                <a:cubicBezTo>
                  <a:pt x="362842" y="2052242"/>
                  <a:pt x="359957" y="2049619"/>
                  <a:pt x="357465" y="2050930"/>
                </a:cubicBezTo>
                <a:close/>
                <a:moveTo>
                  <a:pt x="697450" y="2010794"/>
                </a:moveTo>
                <a:cubicBezTo>
                  <a:pt x="695351" y="2012892"/>
                  <a:pt x="694040" y="2020500"/>
                  <a:pt x="693515" y="2033617"/>
                </a:cubicBezTo>
                <a:cubicBezTo>
                  <a:pt x="693646" y="2043323"/>
                  <a:pt x="694958" y="2050668"/>
                  <a:pt x="697450" y="2055652"/>
                </a:cubicBezTo>
                <a:cubicBezTo>
                  <a:pt x="699942" y="2060637"/>
                  <a:pt x="702828" y="2061687"/>
                  <a:pt x="706107" y="2058801"/>
                </a:cubicBezTo>
                <a:cubicBezTo>
                  <a:pt x="709255" y="2055259"/>
                  <a:pt x="710829" y="2049750"/>
                  <a:pt x="710829" y="2042273"/>
                </a:cubicBezTo>
                <a:cubicBezTo>
                  <a:pt x="710829" y="2034797"/>
                  <a:pt x="709255" y="2027714"/>
                  <a:pt x="706107" y="2021024"/>
                </a:cubicBezTo>
                <a:cubicBezTo>
                  <a:pt x="702434" y="2012105"/>
                  <a:pt x="699549" y="2008695"/>
                  <a:pt x="697450" y="2010794"/>
                </a:cubicBezTo>
                <a:close/>
                <a:moveTo>
                  <a:pt x="3340502" y="1972033"/>
                </a:moveTo>
                <a:cubicBezTo>
                  <a:pt x="3339584" y="1971771"/>
                  <a:pt x="3338960" y="1972886"/>
                  <a:pt x="3338632" y="1975378"/>
                </a:cubicBezTo>
                <a:cubicBezTo>
                  <a:pt x="3337976" y="1980362"/>
                  <a:pt x="3337714" y="1989282"/>
                  <a:pt x="3337845" y="2002136"/>
                </a:cubicBezTo>
                <a:cubicBezTo>
                  <a:pt x="3336796" y="2032567"/>
                  <a:pt x="3338895" y="2040961"/>
                  <a:pt x="3344141" y="2027320"/>
                </a:cubicBezTo>
                <a:cubicBezTo>
                  <a:pt x="3347289" y="2020499"/>
                  <a:pt x="3348864" y="2012105"/>
                  <a:pt x="3348864" y="2002136"/>
                </a:cubicBezTo>
                <a:cubicBezTo>
                  <a:pt x="3348864" y="1992167"/>
                  <a:pt x="3347289" y="1983773"/>
                  <a:pt x="3344141" y="1976952"/>
                </a:cubicBezTo>
                <a:cubicBezTo>
                  <a:pt x="3342633" y="1973935"/>
                  <a:pt x="3341420" y="1972296"/>
                  <a:pt x="3340502" y="1972033"/>
                </a:cubicBezTo>
                <a:close/>
                <a:moveTo>
                  <a:pt x="716338" y="1910057"/>
                </a:moveTo>
                <a:cubicBezTo>
                  <a:pt x="714239" y="1912156"/>
                  <a:pt x="712928" y="1919763"/>
                  <a:pt x="712403" y="1932880"/>
                </a:cubicBezTo>
                <a:cubicBezTo>
                  <a:pt x="712534" y="1942586"/>
                  <a:pt x="713846" y="1949932"/>
                  <a:pt x="716338" y="1954916"/>
                </a:cubicBezTo>
                <a:cubicBezTo>
                  <a:pt x="718830" y="1959900"/>
                  <a:pt x="721716" y="1960950"/>
                  <a:pt x="724995" y="1958064"/>
                </a:cubicBezTo>
                <a:cubicBezTo>
                  <a:pt x="728143" y="1954523"/>
                  <a:pt x="729717" y="1949013"/>
                  <a:pt x="729717" y="1941537"/>
                </a:cubicBezTo>
                <a:cubicBezTo>
                  <a:pt x="729717" y="1934060"/>
                  <a:pt x="728143" y="1926977"/>
                  <a:pt x="724995" y="1920288"/>
                </a:cubicBezTo>
                <a:cubicBezTo>
                  <a:pt x="721322" y="1911369"/>
                  <a:pt x="718437" y="1907958"/>
                  <a:pt x="716338" y="1910057"/>
                </a:cubicBezTo>
                <a:close/>
                <a:moveTo>
                  <a:pt x="395241" y="1910057"/>
                </a:moveTo>
                <a:cubicBezTo>
                  <a:pt x="393142" y="1912156"/>
                  <a:pt x="391830" y="1919763"/>
                  <a:pt x="391306" y="1932880"/>
                </a:cubicBezTo>
                <a:cubicBezTo>
                  <a:pt x="391437" y="1942586"/>
                  <a:pt x="392749" y="1949932"/>
                  <a:pt x="395241" y="1954916"/>
                </a:cubicBezTo>
                <a:cubicBezTo>
                  <a:pt x="397733" y="1959900"/>
                  <a:pt x="400619" y="1960950"/>
                  <a:pt x="403898" y="1958064"/>
                </a:cubicBezTo>
                <a:cubicBezTo>
                  <a:pt x="407046" y="1954523"/>
                  <a:pt x="408620" y="1949013"/>
                  <a:pt x="408620" y="1941537"/>
                </a:cubicBezTo>
                <a:cubicBezTo>
                  <a:pt x="408620" y="1934060"/>
                  <a:pt x="407046" y="1926977"/>
                  <a:pt x="403898" y="1920288"/>
                </a:cubicBezTo>
                <a:cubicBezTo>
                  <a:pt x="400225" y="1911369"/>
                  <a:pt x="397339" y="1907958"/>
                  <a:pt x="395241" y="1910057"/>
                </a:cubicBezTo>
                <a:close/>
                <a:moveTo>
                  <a:pt x="735226" y="1830569"/>
                </a:moveTo>
                <a:cubicBezTo>
                  <a:pt x="732734" y="1831881"/>
                  <a:pt x="731422" y="1838702"/>
                  <a:pt x="731291" y="1851032"/>
                </a:cubicBezTo>
                <a:cubicBezTo>
                  <a:pt x="731422" y="1860738"/>
                  <a:pt x="732734" y="1868083"/>
                  <a:pt x="735226" y="1873068"/>
                </a:cubicBezTo>
                <a:cubicBezTo>
                  <a:pt x="737718" y="1878052"/>
                  <a:pt x="740604" y="1879101"/>
                  <a:pt x="743883" y="1876216"/>
                </a:cubicBezTo>
                <a:cubicBezTo>
                  <a:pt x="747031" y="1872674"/>
                  <a:pt x="748605" y="1867165"/>
                  <a:pt x="748605" y="1859689"/>
                </a:cubicBezTo>
                <a:cubicBezTo>
                  <a:pt x="748605" y="1852212"/>
                  <a:pt x="747031" y="1845129"/>
                  <a:pt x="743883" y="1838440"/>
                </a:cubicBezTo>
                <a:cubicBezTo>
                  <a:pt x="740604" y="1831881"/>
                  <a:pt x="737718" y="1829258"/>
                  <a:pt x="735226" y="1830569"/>
                </a:cubicBezTo>
                <a:close/>
                <a:moveTo>
                  <a:pt x="3661894" y="1813452"/>
                </a:moveTo>
                <a:cubicBezTo>
                  <a:pt x="3659139" y="1811485"/>
                  <a:pt x="3658156" y="1821913"/>
                  <a:pt x="3658943" y="1844736"/>
                </a:cubicBezTo>
                <a:cubicBezTo>
                  <a:pt x="3658812" y="1857590"/>
                  <a:pt x="3659074" y="1866509"/>
                  <a:pt x="3659730" y="1871494"/>
                </a:cubicBezTo>
                <a:cubicBezTo>
                  <a:pt x="3660386" y="1876478"/>
                  <a:pt x="3662222" y="1875953"/>
                  <a:pt x="3665239" y="1869920"/>
                </a:cubicBezTo>
                <a:cubicBezTo>
                  <a:pt x="3668387" y="1863099"/>
                  <a:pt x="3669961" y="1854705"/>
                  <a:pt x="3669961" y="1844736"/>
                </a:cubicBezTo>
                <a:cubicBezTo>
                  <a:pt x="3669961" y="1834767"/>
                  <a:pt x="3668387" y="1826372"/>
                  <a:pt x="3665239" y="1819551"/>
                </a:cubicBezTo>
                <a:cubicBezTo>
                  <a:pt x="3663927" y="1816141"/>
                  <a:pt x="3662812" y="1814108"/>
                  <a:pt x="3661894" y="1813452"/>
                </a:cubicBezTo>
                <a:close/>
                <a:moveTo>
                  <a:pt x="3547022" y="1622038"/>
                </a:moveTo>
                <a:cubicBezTo>
                  <a:pt x="3545215" y="1622284"/>
                  <a:pt x="3542909" y="1626736"/>
                  <a:pt x="3540105" y="1635393"/>
                </a:cubicBezTo>
                <a:cubicBezTo>
                  <a:pt x="3532629" y="1658478"/>
                  <a:pt x="3523972" y="1705174"/>
                  <a:pt x="3514134" y="1775479"/>
                </a:cubicBezTo>
                <a:cubicBezTo>
                  <a:pt x="3500755" y="1845916"/>
                  <a:pt x="3480293" y="1944292"/>
                  <a:pt x="3452748" y="2070606"/>
                </a:cubicBezTo>
                <a:cubicBezTo>
                  <a:pt x="3425203" y="2196919"/>
                  <a:pt x="3395297" y="2325201"/>
                  <a:pt x="3363030" y="2455450"/>
                </a:cubicBezTo>
                <a:cubicBezTo>
                  <a:pt x="3353061" y="2488373"/>
                  <a:pt x="3343092" y="2523263"/>
                  <a:pt x="3333124" y="2560121"/>
                </a:cubicBezTo>
                <a:cubicBezTo>
                  <a:pt x="3323155" y="2596979"/>
                  <a:pt x="3316334" y="2627148"/>
                  <a:pt x="3312661" y="2650627"/>
                </a:cubicBezTo>
                <a:cubicBezTo>
                  <a:pt x="3305841" y="2674893"/>
                  <a:pt x="3294298" y="2716079"/>
                  <a:pt x="3278033" y="2774186"/>
                </a:cubicBezTo>
                <a:cubicBezTo>
                  <a:pt x="3261769" y="2832294"/>
                  <a:pt x="3243930" y="2893942"/>
                  <a:pt x="3224517" y="2959132"/>
                </a:cubicBezTo>
                <a:cubicBezTo>
                  <a:pt x="3205104" y="3020649"/>
                  <a:pt x="3188840" y="3073904"/>
                  <a:pt x="3175723" y="3118894"/>
                </a:cubicBezTo>
                <a:cubicBezTo>
                  <a:pt x="3162606" y="3163884"/>
                  <a:pt x="3155785" y="3190380"/>
                  <a:pt x="3155261" y="3198381"/>
                </a:cubicBezTo>
                <a:cubicBezTo>
                  <a:pt x="3158875" y="3206154"/>
                  <a:pt x="3175431" y="3165424"/>
                  <a:pt x="3204929" y="3076191"/>
                </a:cubicBezTo>
                <a:cubicBezTo>
                  <a:pt x="3234427" y="2986959"/>
                  <a:pt x="3267773" y="2878139"/>
                  <a:pt x="3304966" y="2749731"/>
                </a:cubicBezTo>
                <a:cubicBezTo>
                  <a:pt x="3342159" y="2621323"/>
                  <a:pt x="3374106" y="2502243"/>
                  <a:pt x="3400806" y="2392490"/>
                </a:cubicBezTo>
                <a:cubicBezTo>
                  <a:pt x="3442910" y="2226432"/>
                  <a:pt x="3478325" y="2073754"/>
                  <a:pt x="3507051" y="1934454"/>
                </a:cubicBezTo>
                <a:cubicBezTo>
                  <a:pt x="3535777" y="1795154"/>
                  <a:pt x="3550730" y="1702288"/>
                  <a:pt x="3551910" y="1655855"/>
                </a:cubicBezTo>
                <a:cubicBezTo>
                  <a:pt x="3551664" y="1632901"/>
                  <a:pt x="3550035" y="1621628"/>
                  <a:pt x="3547022" y="1622038"/>
                </a:cubicBezTo>
                <a:close/>
                <a:moveTo>
                  <a:pt x="3700654" y="1570071"/>
                </a:moveTo>
                <a:cubicBezTo>
                  <a:pt x="3698555" y="1572170"/>
                  <a:pt x="3697244" y="1579778"/>
                  <a:pt x="3696719" y="1592895"/>
                </a:cubicBezTo>
                <a:cubicBezTo>
                  <a:pt x="3693833" y="1602601"/>
                  <a:pt x="3693308" y="1609946"/>
                  <a:pt x="3695145" y="1614931"/>
                </a:cubicBezTo>
                <a:cubicBezTo>
                  <a:pt x="3696981" y="1619915"/>
                  <a:pt x="3699604" y="1620964"/>
                  <a:pt x="3703015" y="1618079"/>
                </a:cubicBezTo>
                <a:cubicBezTo>
                  <a:pt x="3706032" y="1614537"/>
                  <a:pt x="3707868" y="1609028"/>
                  <a:pt x="3708524" y="1601552"/>
                </a:cubicBezTo>
                <a:cubicBezTo>
                  <a:pt x="3709180" y="1594075"/>
                  <a:pt x="3709442" y="1586992"/>
                  <a:pt x="3709311" y="1580302"/>
                </a:cubicBezTo>
                <a:cubicBezTo>
                  <a:pt x="3705638" y="1571383"/>
                  <a:pt x="3702753" y="1567973"/>
                  <a:pt x="3700654" y="1570071"/>
                </a:cubicBezTo>
                <a:close/>
                <a:moveTo>
                  <a:pt x="624259" y="1429198"/>
                </a:moveTo>
                <a:cubicBezTo>
                  <a:pt x="613882" y="1427643"/>
                  <a:pt x="589864" y="1486717"/>
                  <a:pt x="552204" y="1606419"/>
                </a:cubicBezTo>
                <a:cubicBezTo>
                  <a:pt x="514544" y="1726121"/>
                  <a:pt x="475136" y="1865411"/>
                  <a:pt x="433979" y="2024289"/>
                </a:cubicBezTo>
                <a:cubicBezTo>
                  <a:pt x="392821" y="2183166"/>
                  <a:pt x="361808" y="2320591"/>
                  <a:pt x="340938" y="2436562"/>
                </a:cubicBezTo>
                <a:cubicBezTo>
                  <a:pt x="322127" y="2543400"/>
                  <a:pt x="310079" y="2683001"/>
                  <a:pt x="304794" y="2855364"/>
                </a:cubicBezTo>
                <a:cubicBezTo>
                  <a:pt x="299508" y="3027728"/>
                  <a:pt x="300519" y="3183651"/>
                  <a:pt x="307825" y="3323136"/>
                </a:cubicBezTo>
                <a:cubicBezTo>
                  <a:pt x="315132" y="3462620"/>
                  <a:pt x="328268" y="3536462"/>
                  <a:pt x="347234" y="3544662"/>
                </a:cubicBezTo>
                <a:cubicBezTo>
                  <a:pt x="350119" y="3543482"/>
                  <a:pt x="350644" y="3530103"/>
                  <a:pt x="348808" y="3504525"/>
                </a:cubicBezTo>
                <a:cubicBezTo>
                  <a:pt x="346971" y="3478948"/>
                  <a:pt x="344348" y="3448255"/>
                  <a:pt x="340938" y="3412446"/>
                </a:cubicBezTo>
                <a:cubicBezTo>
                  <a:pt x="328477" y="3279311"/>
                  <a:pt x="325066" y="3123747"/>
                  <a:pt x="330706" y="2945753"/>
                </a:cubicBezTo>
                <a:cubicBezTo>
                  <a:pt x="336347" y="2767759"/>
                  <a:pt x="350250" y="2610621"/>
                  <a:pt x="372418" y="2474338"/>
                </a:cubicBezTo>
                <a:cubicBezTo>
                  <a:pt x="393011" y="2346844"/>
                  <a:pt x="424229" y="2195739"/>
                  <a:pt x="466071" y="2021024"/>
                </a:cubicBezTo>
                <a:cubicBezTo>
                  <a:pt x="507913" y="1846309"/>
                  <a:pt x="550149" y="1695205"/>
                  <a:pt x="592779" y="1567710"/>
                </a:cubicBezTo>
                <a:cubicBezTo>
                  <a:pt x="602747" y="1529278"/>
                  <a:pt x="611142" y="1497536"/>
                  <a:pt x="617963" y="1472483"/>
                </a:cubicBezTo>
                <a:cubicBezTo>
                  <a:pt x="624783" y="1447430"/>
                  <a:pt x="626882" y="1433002"/>
                  <a:pt x="624259" y="1429198"/>
                </a:cubicBezTo>
                <a:close/>
                <a:moveTo>
                  <a:pt x="3721485" y="1420492"/>
                </a:moveTo>
                <a:cubicBezTo>
                  <a:pt x="3720813" y="1420853"/>
                  <a:pt x="3720165" y="1421656"/>
                  <a:pt x="3719542" y="1422902"/>
                </a:cubicBezTo>
                <a:cubicBezTo>
                  <a:pt x="3717050" y="1427886"/>
                  <a:pt x="3715738" y="1438380"/>
                  <a:pt x="3715607" y="1454382"/>
                </a:cubicBezTo>
                <a:cubicBezTo>
                  <a:pt x="3715738" y="1470647"/>
                  <a:pt x="3717050" y="1482189"/>
                  <a:pt x="3719542" y="1489010"/>
                </a:cubicBezTo>
                <a:cubicBezTo>
                  <a:pt x="3722034" y="1495831"/>
                  <a:pt x="3724920" y="1494781"/>
                  <a:pt x="3728199" y="1485862"/>
                </a:cubicBezTo>
                <a:cubicBezTo>
                  <a:pt x="3731347" y="1479173"/>
                  <a:pt x="3732921" y="1470516"/>
                  <a:pt x="3732921" y="1459891"/>
                </a:cubicBezTo>
                <a:cubicBezTo>
                  <a:pt x="3732921" y="1449267"/>
                  <a:pt x="3731347" y="1439035"/>
                  <a:pt x="3728199" y="1429198"/>
                </a:cubicBezTo>
                <a:cubicBezTo>
                  <a:pt x="3725740" y="1422312"/>
                  <a:pt x="3723502" y="1419410"/>
                  <a:pt x="3721485" y="1420492"/>
                </a:cubicBezTo>
                <a:close/>
                <a:moveTo>
                  <a:pt x="3586551" y="1397619"/>
                </a:moveTo>
                <a:cubicBezTo>
                  <a:pt x="3583886" y="1397947"/>
                  <a:pt x="3579685" y="1410572"/>
                  <a:pt x="3573946" y="1435494"/>
                </a:cubicBezTo>
                <a:cubicBezTo>
                  <a:pt x="3564765" y="1475369"/>
                  <a:pt x="3559518" y="1515244"/>
                  <a:pt x="3558206" y="1555118"/>
                </a:cubicBezTo>
                <a:cubicBezTo>
                  <a:pt x="3557813" y="1580302"/>
                  <a:pt x="3558600" y="1591321"/>
                  <a:pt x="3560567" y="1588173"/>
                </a:cubicBezTo>
                <a:cubicBezTo>
                  <a:pt x="3562535" y="1585025"/>
                  <a:pt x="3568044" y="1567710"/>
                  <a:pt x="3577094" y="1536230"/>
                </a:cubicBezTo>
                <a:cubicBezTo>
                  <a:pt x="3580374" y="1513276"/>
                  <a:pt x="3583259" y="1489928"/>
                  <a:pt x="3585751" y="1466187"/>
                </a:cubicBezTo>
                <a:cubicBezTo>
                  <a:pt x="3588243" y="1442446"/>
                  <a:pt x="3589556" y="1423820"/>
                  <a:pt x="3589686" y="1410310"/>
                </a:cubicBezTo>
                <a:cubicBezTo>
                  <a:pt x="3589194" y="1401653"/>
                  <a:pt x="3588149" y="1397423"/>
                  <a:pt x="3586551" y="1397619"/>
                </a:cubicBezTo>
                <a:close/>
                <a:moveTo>
                  <a:pt x="712403" y="1385126"/>
                </a:moveTo>
                <a:cubicBezTo>
                  <a:pt x="708993" y="1385257"/>
                  <a:pt x="704795" y="1388143"/>
                  <a:pt x="699811" y="1393783"/>
                </a:cubicBezTo>
                <a:cubicBezTo>
                  <a:pt x="694827" y="1399423"/>
                  <a:pt x="690629" y="1407030"/>
                  <a:pt x="687219" y="1416606"/>
                </a:cubicBezTo>
                <a:cubicBezTo>
                  <a:pt x="683415" y="1427886"/>
                  <a:pt x="675283" y="1454120"/>
                  <a:pt x="662822" y="1495306"/>
                </a:cubicBezTo>
                <a:cubicBezTo>
                  <a:pt x="650361" y="1536493"/>
                  <a:pt x="637507" y="1581614"/>
                  <a:pt x="624259" y="1630671"/>
                </a:cubicBezTo>
                <a:cubicBezTo>
                  <a:pt x="545558" y="1900351"/>
                  <a:pt x="487320" y="2152716"/>
                  <a:pt x="449544" y="2387768"/>
                </a:cubicBezTo>
                <a:cubicBezTo>
                  <a:pt x="411768" y="2622819"/>
                  <a:pt x="394454" y="2846853"/>
                  <a:pt x="397602" y="3059869"/>
                </a:cubicBezTo>
                <a:lnTo>
                  <a:pt x="397602" y="3355782"/>
                </a:lnTo>
                <a:lnTo>
                  <a:pt x="410194" y="3015796"/>
                </a:lnTo>
                <a:cubicBezTo>
                  <a:pt x="416752" y="2916896"/>
                  <a:pt x="425672" y="2810913"/>
                  <a:pt x="436952" y="2697847"/>
                </a:cubicBezTo>
                <a:cubicBezTo>
                  <a:pt x="448232" y="2584781"/>
                  <a:pt x="460300" y="2491390"/>
                  <a:pt x="473154" y="2417674"/>
                </a:cubicBezTo>
                <a:cubicBezTo>
                  <a:pt x="488778" y="2327586"/>
                  <a:pt x="510697" y="2218844"/>
                  <a:pt x="538912" y="2091446"/>
                </a:cubicBezTo>
                <a:cubicBezTo>
                  <a:pt x="567128" y="1964049"/>
                  <a:pt x="596043" y="1842248"/>
                  <a:pt x="625658" y="1726044"/>
                </a:cubicBezTo>
                <a:cubicBezTo>
                  <a:pt x="655273" y="1609839"/>
                  <a:pt x="679990" y="1523483"/>
                  <a:pt x="699811" y="1466974"/>
                </a:cubicBezTo>
                <a:cubicBezTo>
                  <a:pt x="709386" y="1444282"/>
                  <a:pt x="715420" y="1425132"/>
                  <a:pt x="717912" y="1409523"/>
                </a:cubicBezTo>
                <a:cubicBezTo>
                  <a:pt x="720404" y="1393914"/>
                  <a:pt x="718568" y="1385781"/>
                  <a:pt x="712403" y="1385126"/>
                </a:cubicBezTo>
                <a:close/>
                <a:moveTo>
                  <a:pt x="3488015" y="1113954"/>
                </a:moveTo>
                <a:cubicBezTo>
                  <a:pt x="3486343" y="1113266"/>
                  <a:pt x="3482457" y="1130727"/>
                  <a:pt x="3476358" y="1166339"/>
                </a:cubicBezTo>
                <a:cubicBezTo>
                  <a:pt x="3468225" y="1213822"/>
                  <a:pt x="3457732" y="1282553"/>
                  <a:pt x="3444878" y="1372534"/>
                </a:cubicBezTo>
                <a:cubicBezTo>
                  <a:pt x="3429007" y="1460678"/>
                  <a:pt x="3415103" y="1544100"/>
                  <a:pt x="3403167" y="1622801"/>
                </a:cubicBezTo>
                <a:cubicBezTo>
                  <a:pt x="3391231" y="1701501"/>
                  <a:pt x="3382049" y="1756591"/>
                  <a:pt x="3375621" y="1788071"/>
                </a:cubicBezTo>
                <a:cubicBezTo>
                  <a:pt x="3369063" y="1814436"/>
                  <a:pt x="3363292" y="1840407"/>
                  <a:pt x="3358307" y="1865985"/>
                </a:cubicBezTo>
                <a:cubicBezTo>
                  <a:pt x="3353323" y="1891562"/>
                  <a:pt x="3350700" y="1909663"/>
                  <a:pt x="3350438" y="1920288"/>
                </a:cubicBezTo>
                <a:cubicBezTo>
                  <a:pt x="3350306" y="1962392"/>
                  <a:pt x="3356864" y="1955309"/>
                  <a:pt x="3370113" y="1899039"/>
                </a:cubicBezTo>
                <a:cubicBezTo>
                  <a:pt x="3383361" y="1842768"/>
                  <a:pt x="3404085" y="1730227"/>
                  <a:pt x="3432286" y="1561414"/>
                </a:cubicBezTo>
                <a:cubicBezTo>
                  <a:pt x="3448419" y="1457268"/>
                  <a:pt x="3461798" y="1363352"/>
                  <a:pt x="3472423" y="1279667"/>
                </a:cubicBezTo>
                <a:cubicBezTo>
                  <a:pt x="3483047" y="1195983"/>
                  <a:pt x="3488556" y="1142991"/>
                  <a:pt x="3488950" y="1120693"/>
                </a:cubicBezTo>
                <a:cubicBezTo>
                  <a:pt x="3488884" y="1116430"/>
                  <a:pt x="3488573" y="1114183"/>
                  <a:pt x="3488015" y="1113954"/>
                </a:cubicBezTo>
                <a:close/>
                <a:moveTo>
                  <a:pt x="3547176" y="1025465"/>
                </a:moveTo>
                <a:cubicBezTo>
                  <a:pt x="3546692" y="1025662"/>
                  <a:pt x="3546172" y="1026449"/>
                  <a:pt x="3545614" y="1027826"/>
                </a:cubicBezTo>
                <a:cubicBezTo>
                  <a:pt x="3541155" y="1038845"/>
                  <a:pt x="3532760" y="1097082"/>
                  <a:pt x="3520430" y="1202541"/>
                </a:cubicBezTo>
                <a:cubicBezTo>
                  <a:pt x="3501149" y="1359286"/>
                  <a:pt x="3473604" y="1535312"/>
                  <a:pt x="3437795" y="1730620"/>
                </a:cubicBezTo>
                <a:cubicBezTo>
                  <a:pt x="3401986" y="1925928"/>
                  <a:pt x="3360275" y="2125564"/>
                  <a:pt x="3312661" y="2329530"/>
                </a:cubicBezTo>
                <a:cubicBezTo>
                  <a:pt x="3289838" y="2426462"/>
                  <a:pt x="3270950" y="2508048"/>
                  <a:pt x="3255997" y="2574287"/>
                </a:cubicBezTo>
                <a:cubicBezTo>
                  <a:pt x="3241044" y="2640527"/>
                  <a:pt x="3234748" y="2676467"/>
                  <a:pt x="3237109" y="2682107"/>
                </a:cubicBezTo>
                <a:cubicBezTo>
                  <a:pt x="3237503" y="2697322"/>
                  <a:pt x="3247734" y="2670040"/>
                  <a:pt x="3267802" y="2600258"/>
                </a:cubicBezTo>
                <a:cubicBezTo>
                  <a:pt x="3287871" y="2530478"/>
                  <a:pt x="3315416" y="2421347"/>
                  <a:pt x="3350438" y="2272865"/>
                </a:cubicBezTo>
                <a:cubicBezTo>
                  <a:pt x="3386620" y="2132798"/>
                  <a:pt x="3419888" y="1984103"/>
                  <a:pt x="3450241" y="1826780"/>
                </a:cubicBezTo>
                <a:cubicBezTo>
                  <a:pt x="3480594" y="1669457"/>
                  <a:pt x="3505001" y="1525426"/>
                  <a:pt x="3523461" y="1394686"/>
                </a:cubicBezTo>
                <a:cubicBezTo>
                  <a:pt x="3541922" y="1263947"/>
                  <a:pt x="3551405" y="1168418"/>
                  <a:pt x="3551910" y="1108101"/>
                </a:cubicBezTo>
                <a:cubicBezTo>
                  <a:pt x="3552140" y="1051633"/>
                  <a:pt x="3550562" y="1024088"/>
                  <a:pt x="3547176" y="1025465"/>
                </a:cubicBezTo>
                <a:close/>
                <a:moveTo>
                  <a:pt x="3356733" y="0"/>
                </a:moveTo>
                <a:cubicBezTo>
                  <a:pt x="3366440" y="263"/>
                  <a:pt x="3375359" y="2886"/>
                  <a:pt x="3383492" y="7870"/>
                </a:cubicBezTo>
                <a:cubicBezTo>
                  <a:pt x="3391624" y="12855"/>
                  <a:pt x="3397395" y="18626"/>
                  <a:pt x="3400806" y="25184"/>
                </a:cubicBezTo>
                <a:cubicBezTo>
                  <a:pt x="3404741" y="28988"/>
                  <a:pt x="3414185" y="35547"/>
                  <a:pt x="3429138" y="44860"/>
                </a:cubicBezTo>
                <a:cubicBezTo>
                  <a:pt x="3444091" y="54173"/>
                  <a:pt x="3459831" y="62305"/>
                  <a:pt x="3476358" y="69257"/>
                </a:cubicBezTo>
                <a:cubicBezTo>
                  <a:pt x="3532235" y="94178"/>
                  <a:pt x="3585751" y="137201"/>
                  <a:pt x="3636907" y="198325"/>
                </a:cubicBezTo>
                <a:cubicBezTo>
                  <a:pt x="3688062" y="259449"/>
                  <a:pt x="3722690" y="321360"/>
                  <a:pt x="3740791" y="384058"/>
                </a:cubicBezTo>
                <a:cubicBezTo>
                  <a:pt x="3816474" y="645867"/>
                  <a:pt x="3835100" y="983230"/>
                  <a:pt x="3796668" y="1396144"/>
                </a:cubicBezTo>
                <a:cubicBezTo>
                  <a:pt x="3758236" y="1809058"/>
                  <a:pt x="3661960" y="2294377"/>
                  <a:pt x="3507838" y="2852100"/>
                </a:cubicBezTo>
                <a:cubicBezTo>
                  <a:pt x="3423366" y="3175296"/>
                  <a:pt x="3348339" y="3424514"/>
                  <a:pt x="3282755" y="3599753"/>
                </a:cubicBezTo>
                <a:cubicBezTo>
                  <a:pt x="3217172" y="3774992"/>
                  <a:pt x="3138996" y="3939213"/>
                  <a:pt x="3048228" y="4092417"/>
                </a:cubicBezTo>
                <a:cubicBezTo>
                  <a:pt x="2949591" y="4260048"/>
                  <a:pt x="2843083" y="4376525"/>
                  <a:pt x="2728705" y="4441846"/>
                </a:cubicBezTo>
                <a:cubicBezTo>
                  <a:pt x="2614327" y="4507167"/>
                  <a:pt x="2498375" y="4516612"/>
                  <a:pt x="2380850" y="4470178"/>
                </a:cubicBezTo>
                <a:cubicBezTo>
                  <a:pt x="2357371" y="4460472"/>
                  <a:pt x="2327202" y="4451552"/>
                  <a:pt x="2290344" y="4443420"/>
                </a:cubicBezTo>
                <a:cubicBezTo>
                  <a:pt x="2253486" y="4435288"/>
                  <a:pt x="2218596" y="4429516"/>
                  <a:pt x="2185673" y="4426106"/>
                </a:cubicBezTo>
                <a:cubicBezTo>
                  <a:pt x="2108809" y="4412858"/>
                  <a:pt x="2032732" y="4384264"/>
                  <a:pt x="1957442" y="4340322"/>
                </a:cubicBezTo>
                <a:cubicBezTo>
                  <a:pt x="1882152" y="4296382"/>
                  <a:pt x="1815519" y="4241029"/>
                  <a:pt x="1757543" y="4174265"/>
                </a:cubicBezTo>
                <a:cubicBezTo>
                  <a:pt x="1689730" y="4091629"/>
                  <a:pt x="1634902" y="3978302"/>
                  <a:pt x="1593060" y="3834279"/>
                </a:cubicBezTo>
                <a:cubicBezTo>
                  <a:pt x="1551217" y="3690258"/>
                  <a:pt x="1513704" y="3482489"/>
                  <a:pt x="1480518" y="3210973"/>
                </a:cubicBezTo>
                <a:cubicBezTo>
                  <a:pt x="1474485" y="3173590"/>
                  <a:pt x="1469238" y="3150767"/>
                  <a:pt x="1464778" y="3142504"/>
                </a:cubicBezTo>
                <a:cubicBezTo>
                  <a:pt x="1460318" y="3134240"/>
                  <a:pt x="1455072" y="3138175"/>
                  <a:pt x="1449038" y="3154309"/>
                </a:cubicBezTo>
                <a:cubicBezTo>
                  <a:pt x="1444972" y="3166376"/>
                  <a:pt x="1431068" y="3203628"/>
                  <a:pt x="1407327" y="3266063"/>
                </a:cubicBezTo>
                <a:cubicBezTo>
                  <a:pt x="1383586" y="3328499"/>
                  <a:pt x="1355516" y="3400379"/>
                  <a:pt x="1323118" y="3481702"/>
                </a:cubicBezTo>
                <a:cubicBezTo>
                  <a:pt x="1219889" y="3750857"/>
                  <a:pt x="1132007" y="3936590"/>
                  <a:pt x="1059471" y="4038901"/>
                </a:cubicBezTo>
                <a:cubicBezTo>
                  <a:pt x="986936" y="4141211"/>
                  <a:pt x="906924" y="4188431"/>
                  <a:pt x="819435" y="4180561"/>
                </a:cubicBezTo>
                <a:cubicBezTo>
                  <a:pt x="796481" y="4180298"/>
                  <a:pt x="773133" y="4177675"/>
                  <a:pt x="749392" y="4172691"/>
                </a:cubicBezTo>
                <a:cubicBezTo>
                  <a:pt x="725651" y="4167707"/>
                  <a:pt x="707025" y="4161935"/>
                  <a:pt x="693515" y="4155377"/>
                </a:cubicBezTo>
                <a:cubicBezTo>
                  <a:pt x="677250" y="4145802"/>
                  <a:pt x="659412" y="4138194"/>
                  <a:pt x="639999" y="4132554"/>
                </a:cubicBezTo>
                <a:cubicBezTo>
                  <a:pt x="620586" y="4126914"/>
                  <a:pt x="602747" y="4124028"/>
                  <a:pt x="586483" y="4123897"/>
                </a:cubicBezTo>
                <a:cubicBezTo>
                  <a:pt x="511455" y="4121667"/>
                  <a:pt x="434853" y="4088351"/>
                  <a:pt x="356678" y="4023948"/>
                </a:cubicBezTo>
                <a:cubicBezTo>
                  <a:pt x="278502" y="3959545"/>
                  <a:pt x="214492" y="3877434"/>
                  <a:pt x="164649" y="3777616"/>
                </a:cubicBezTo>
                <a:cubicBezTo>
                  <a:pt x="70340" y="3586242"/>
                  <a:pt x="16561" y="3366144"/>
                  <a:pt x="3313" y="3117320"/>
                </a:cubicBezTo>
                <a:cubicBezTo>
                  <a:pt x="-9935" y="2868496"/>
                  <a:pt x="16561" y="2587011"/>
                  <a:pt x="82800" y="2272865"/>
                </a:cubicBezTo>
                <a:cubicBezTo>
                  <a:pt x="117584" y="2120712"/>
                  <a:pt x="160646" y="1968907"/>
                  <a:pt x="211986" y="1817453"/>
                </a:cubicBezTo>
                <a:cubicBezTo>
                  <a:pt x="263325" y="1665998"/>
                  <a:pt x="315715" y="1533782"/>
                  <a:pt x="369153" y="1420803"/>
                </a:cubicBezTo>
                <a:cubicBezTo>
                  <a:pt x="422591" y="1307825"/>
                  <a:pt x="469851" y="1232972"/>
                  <a:pt x="510930" y="1196245"/>
                </a:cubicBezTo>
                <a:cubicBezTo>
                  <a:pt x="549625" y="1164634"/>
                  <a:pt x="585564" y="1147582"/>
                  <a:pt x="618750" y="1145090"/>
                </a:cubicBezTo>
                <a:cubicBezTo>
                  <a:pt x="651935" y="1142598"/>
                  <a:pt x="676857" y="1155452"/>
                  <a:pt x="693515" y="1183653"/>
                </a:cubicBezTo>
                <a:cubicBezTo>
                  <a:pt x="699942" y="1193491"/>
                  <a:pt x="707550" y="1202148"/>
                  <a:pt x="716338" y="1209624"/>
                </a:cubicBezTo>
                <a:cubicBezTo>
                  <a:pt x="725126" y="1217100"/>
                  <a:pt x="734308" y="1221036"/>
                  <a:pt x="743883" y="1221429"/>
                </a:cubicBezTo>
                <a:cubicBezTo>
                  <a:pt x="750441" y="1221823"/>
                  <a:pt x="756213" y="1224183"/>
                  <a:pt x="761197" y="1228512"/>
                </a:cubicBezTo>
                <a:cubicBezTo>
                  <a:pt x="766182" y="1232840"/>
                  <a:pt x="768805" y="1236776"/>
                  <a:pt x="769067" y="1240317"/>
                </a:cubicBezTo>
                <a:cubicBezTo>
                  <a:pt x="769330" y="1246482"/>
                  <a:pt x="773527" y="1249892"/>
                  <a:pt x="781659" y="1250548"/>
                </a:cubicBezTo>
                <a:cubicBezTo>
                  <a:pt x="789792" y="1251204"/>
                  <a:pt x="800285" y="1249892"/>
                  <a:pt x="813139" y="1246613"/>
                </a:cubicBezTo>
                <a:cubicBezTo>
                  <a:pt x="822977" y="1243596"/>
                  <a:pt x="831634" y="1243334"/>
                  <a:pt x="839111" y="1245826"/>
                </a:cubicBezTo>
                <a:cubicBezTo>
                  <a:pt x="846587" y="1248318"/>
                  <a:pt x="850522" y="1252778"/>
                  <a:pt x="850916" y="1259205"/>
                </a:cubicBezTo>
                <a:cubicBezTo>
                  <a:pt x="851047" y="1265763"/>
                  <a:pt x="853932" y="1271535"/>
                  <a:pt x="859573" y="1276519"/>
                </a:cubicBezTo>
                <a:cubicBezTo>
                  <a:pt x="865213" y="1281503"/>
                  <a:pt x="872821" y="1284127"/>
                  <a:pt x="882396" y="1284389"/>
                </a:cubicBezTo>
                <a:cubicBezTo>
                  <a:pt x="901284" y="1283471"/>
                  <a:pt x="910728" y="1302622"/>
                  <a:pt x="910728" y="1341841"/>
                </a:cubicBezTo>
                <a:cubicBezTo>
                  <a:pt x="910728" y="1381059"/>
                  <a:pt x="901284" y="1445856"/>
                  <a:pt x="882396" y="1536230"/>
                </a:cubicBezTo>
                <a:cubicBezTo>
                  <a:pt x="862614" y="1629388"/>
                  <a:pt x="839217" y="1748779"/>
                  <a:pt x="812207" y="1894404"/>
                </a:cubicBezTo>
                <a:cubicBezTo>
                  <a:pt x="785196" y="2040029"/>
                  <a:pt x="759934" y="2181806"/>
                  <a:pt x="736421" y="2319735"/>
                </a:cubicBezTo>
                <a:cubicBezTo>
                  <a:pt x="712908" y="2457665"/>
                  <a:pt x="696508" y="2561666"/>
                  <a:pt x="687219" y="2631739"/>
                </a:cubicBezTo>
                <a:cubicBezTo>
                  <a:pt x="672723" y="2766287"/>
                  <a:pt x="665338" y="2915526"/>
                  <a:pt x="665066" y="3079456"/>
                </a:cubicBezTo>
                <a:cubicBezTo>
                  <a:pt x="664794" y="3243386"/>
                  <a:pt x="670468" y="3395423"/>
                  <a:pt x="682089" y="3535568"/>
                </a:cubicBezTo>
                <a:cubicBezTo>
                  <a:pt x="693709" y="3675713"/>
                  <a:pt x="710110" y="3777382"/>
                  <a:pt x="731291" y="3840576"/>
                </a:cubicBezTo>
                <a:cubicBezTo>
                  <a:pt x="739030" y="3866416"/>
                  <a:pt x="747162" y="3877696"/>
                  <a:pt x="755688" y="3874417"/>
                </a:cubicBezTo>
                <a:cubicBezTo>
                  <a:pt x="764214" y="3871138"/>
                  <a:pt x="783364" y="3849364"/>
                  <a:pt x="813139" y="3809096"/>
                </a:cubicBezTo>
                <a:cubicBezTo>
                  <a:pt x="891971" y="3714000"/>
                  <a:pt x="975131" y="3568928"/>
                  <a:pt x="1062619" y="3373883"/>
                </a:cubicBezTo>
                <a:cubicBezTo>
                  <a:pt x="1150108" y="3178837"/>
                  <a:pt x="1241138" y="2937752"/>
                  <a:pt x="1335710" y="2650627"/>
                </a:cubicBezTo>
                <a:cubicBezTo>
                  <a:pt x="1387127" y="2498997"/>
                  <a:pt x="1421231" y="2386719"/>
                  <a:pt x="1438020" y="2313790"/>
                </a:cubicBezTo>
                <a:cubicBezTo>
                  <a:pt x="1454810" y="2240860"/>
                  <a:pt x="1466877" y="2153766"/>
                  <a:pt x="1474222" y="2052504"/>
                </a:cubicBezTo>
                <a:cubicBezTo>
                  <a:pt x="1485240" y="1879233"/>
                  <a:pt x="1496258" y="1764592"/>
                  <a:pt x="1507276" y="1708584"/>
                </a:cubicBezTo>
                <a:cubicBezTo>
                  <a:pt x="1518294" y="1652576"/>
                  <a:pt x="1538756" y="1618210"/>
                  <a:pt x="1568663" y="1605487"/>
                </a:cubicBezTo>
                <a:cubicBezTo>
                  <a:pt x="1597519" y="1586730"/>
                  <a:pt x="1623228" y="1583319"/>
                  <a:pt x="1645789" y="1595256"/>
                </a:cubicBezTo>
                <a:cubicBezTo>
                  <a:pt x="1668350" y="1607192"/>
                  <a:pt x="1684614" y="1633688"/>
                  <a:pt x="1694583" y="1674743"/>
                </a:cubicBezTo>
                <a:cubicBezTo>
                  <a:pt x="1697862" y="1690876"/>
                  <a:pt x="1700748" y="1701108"/>
                  <a:pt x="1703240" y="1705436"/>
                </a:cubicBezTo>
                <a:cubicBezTo>
                  <a:pt x="1705732" y="1709765"/>
                  <a:pt x="1707044" y="1705830"/>
                  <a:pt x="1707175" y="1693631"/>
                </a:cubicBezTo>
                <a:cubicBezTo>
                  <a:pt x="1710061" y="1680908"/>
                  <a:pt x="1713733" y="1673300"/>
                  <a:pt x="1718193" y="1670808"/>
                </a:cubicBezTo>
                <a:cubicBezTo>
                  <a:pt x="1722653" y="1668316"/>
                  <a:pt x="1729473" y="1671726"/>
                  <a:pt x="1738655" y="1681039"/>
                </a:cubicBezTo>
                <a:cubicBezTo>
                  <a:pt x="1745345" y="1687466"/>
                  <a:pt x="1752428" y="1691926"/>
                  <a:pt x="1759904" y="1694418"/>
                </a:cubicBezTo>
                <a:cubicBezTo>
                  <a:pt x="1767381" y="1696910"/>
                  <a:pt x="1772890" y="1696648"/>
                  <a:pt x="1776431" y="1693631"/>
                </a:cubicBezTo>
                <a:cubicBezTo>
                  <a:pt x="1779973" y="1690483"/>
                  <a:pt x="1785482" y="1688909"/>
                  <a:pt x="1792958" y="1688909"/>
                </a:cubicBezTo>
                <a:cubicBezTo>
                  <a:pt x="1800435" y="1688909"/>
                  <a:pt x="1807518" y="1690483"/>
                  <a:pt x="1814208" y="1693631"/>
                </a:cubicBezTo>
                <a:cubicBezTo>
                  <a:pt x="1824045" y="1699927"/>
                  <a:pt x="1835850" y="1704649"/>
                  <a:pt x="1849623" y="1707797"/>
                </a:cubicBezTo>
                <a:cubicBezTo>
                  <a:pt x="1863395" y="1710945"/>
                  <a:pt x="1876774" y="1712519"/>
                  <a:pt x="1889760" y="1712519"/>
                </a:cubicBezTo>
                <a:cubicBezTo>
                  <a:pt x="1903139" y="1715536"/>
                  <a:pt x="1915731" y="1718946"/>
                  <a:pt x="1927536" y="1722750"/>
                </a:cubicBezTo>
                <a:cubicBezTo>
                  <a:pt x="1939341" y="1726554"/>
                  <a:pt x="1945637" y="1731538"/>
                  <a:pt x="1946424" y="1737703"/>
                </a:cubicBezTo>
                <a:cubicBezTo>
                  <a:pt x="1949703" y="1744261"/>
                  <a:pt x="1954163" y="1750033"/>
                  <a:pt x="1959803" y="1755017"/>
                </a:cubicBezTo>
                <a:cubicBezTo>
                  <a:pt x="1965443" y="1760002"/>
                  <a:pt x="1971477" y="1762625"/>
                  <a:pt x="1977904" y="1762887"/>
                </a:cubicBezTo>
                <a:cubicBezTo>
                  <a:pt x="2009515" y="1763149"/>
                  <a:pt x="2036011" y="1812993"/>
                  <a:pt x="2057391" y="1912418"/>
                </a:cubicBezTo>
                <a:cubicBezTo>
                  <a:pt x="2078772" y="2011842"/>
                  <a:pt x="2094249" y="2159275"/>
                  <a:pt x="2103825" y="2354714"/>
                </a:cubicBezTo>
                <a:cubicBezTo>
                  <a:pt x="2110776" y="2492833"/>
                  <a:pt x="2123631" y="2657316"/>
                  <a:pt x="2142388" y="2848165"/>
                </a:cubicBezTo>
                <a:cubicBezTo>
                  <a:pt x="2161145" y="3039013"/>
                  <a:pt x="2181869" y="3220811"/>
                  <a:pt x="2204561" y="3393558"/>
                </a:cubicBezTo>
                <a:cubicBezTo>
                  <a:pt x="2222531" y="3520134"/>
                  <a:pt x="2246403" y="3651039"/>
                  <a:pt x="2276178" y="3786273"/>
                </a:cubicBezTo>
                <a:cubicBezTo>
                  <a:pt x="2305953" y="3921506"/>
                  <a:pt x="2328252" y="4000469"/>
                  <a:pt x="2343073" y="4023160"/>
                </a:cubicBezTo>
                <a:cubicBezTo>
                  <a:pt x="2353436" y="4031162"/>
                  <a:pt x="2375209" y="4013585"/>
                  <a:pt x="2408395" y="3970431"/>
                </a:cubicBezTo>
                <a:cubicBezTo>
                  <a:pt x="2441580" y="3927277"/>
                  <a:pt x="2480668" y="3867202"/>
                  <a:pt x="2525658" y="3790208"/>
                </a:cubicBezTo>
                <a:cubicBezTo>
                  <a:pt x="2627716" y="3607195"/>
                  <a:pt x="2728608" y="3372999"/>
                  <a:pt x="2828334" y="3087618"/>
                </a:cubicBezTo>
                <a:cubicBezTo>
                  <a:pt x="2928060" y="2802237"/>
                  <a:pt x="3018691" y="2493421"/>
                  <a:pt x="3100229" y="2161169"/>
                </a:cubicBezTo>
                <a:cubicBezTo>
                  <a:pt x="3181766" y="1828918"/>
                  <a:pt x="3246281" y="1500981"/>
                  <a:pt x="3293773" y="1177357"/>
                </a:cubicBezTo>
                <a:cubicBezTo>
                  <a:pt x="3313055" y="1014054"/>
                  <a:pt x="3324860" y="838552"/>
                  <a:pt x="3329188" y="650852"/>
                </a:cubicBezTo>
                <a:cubicBezTo>
                  <a:pt x="3333517" y="463151"/>
                  <a:pt x="3328008" y="317556"/>
                  <a:pt x="3312661" y="214065"/>
                </a:cubicBezTo>
                <a:cubicBezTo>
                  <a:pt x="3303086" y="147301"/>
                  <a:pt x="3301774" y="95097"/>
                  <a:pt x="3308726" y="57452"/>
                </a:cubicBezTo>
                <a:cubicBezTo>
                  <a:pt x="3315678" y="19806"/>
                  <a:pt x="3331681" y="656"/>
                  <a:pt x="3356733" y="0"/>
                </a:cubicBezTo>
                <a:close/>
              </a:path>
            </a:pathLst>
          </a:custGeom>
        </p:spPr>
        <p:txBody>
          <a:bodyPr wrap="square">
            <a:noAutofit/>
          </a:bodyPr>
          <a:lstStyle>
            <a:lvl1pPr>
              <a:defRPr sz="100"/>
            </a:lvl1pPr>
          </a:lstStyle>
          <a:p>
            <a:endParaRPr lang="en-GB"/>
          </a:p>
        </p:txBody>
      </p:sp>
    </p:spTree>
    <p:extLst>
      <p:ext uri="{BB962C8B-B14F-4D97-AF65-F5344CB8AC3E}">
        <p14:creationId xmlns:p14="http://schemas.microsoft.com/office/powerpoint/2010/main" val="4151055233"/>
      </p:ext>
    </p:extLst>
  </p:cSld>
  <p:clrMapOvr>
    <a:masterClrMapping/>
  </p:clrMapOvr>
  <p:extLst>
    <p:ext uri="{DCECCB84-F9BA-43D5-87BE-67443E8EF086}">
      <p15:sldGuideLst xmlns:p15="http://schemas.microsoft.com/office/powerpoint/2012/main">
        <p15:guide id="1" orient="horz" pos="4104">
          <p15:clr>
            <a:srgbClr val="FBAE40"/>
          </p15:clr>
        </p15:guide>
        <p15:guide id="2" pos="168">
          <p15:clr>
            <a:srgbClr val="FBAE40"/>
          </p15:clr>
        </p15:guide>
        <p15:guide id="3" pos="7512">
          <p15:clr>
            <a:srgbClr val="FBAE40"/>
          </p15:clr>
        </p15:guide>
        <p15:guide id="4" orient="horz" pos="144">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77_Title Slide">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E80D7B81-2503-47D1-D1B6-80E72E878BE7}"/>
              </a:ext>
            </a:extLst>
          </p:cNvPr>
          <p:cNvGrpSpPr/>
          <p:nvPr userDrawn="1"/>
        </p:nvGrpSpPr>
        <p:grpSpPr>
          <a:xfrm>
            <a:off x="11147517" y="6577860"/>
            <a:ext cx="224082" cy="221156"/>
            <a:chOff x="4328868" y="5502988"/>
            <a:chExt cx="500307" cy="493774"/>
          </a:xfrm>
        </p:grpSpPr>
        <p:sp>
          <p:nvSpPr>
            <p:cNvPr id="8" name="Freeform 7">
              <a:hlinkClick r:id="" action="ppaction://hlinkshowjump?jump=previousslide"/>
              <a:extLst>
                <a:ext uri="{FF2B5EF4-FFF2-40B4-BE49-F238E27FC236}">
                  <a16:creationId xmlns:a16="http://schemas.microsoft.com/office/drawing/2014/main" id="{D264681B-4DDC-4DEC-2695-C8F7A4EDE2AA}"/>
                </a:ext>
              </a:extLst>
            </p:cNvPr>
            <p:cNvSpPr>
              <a:spLocks/>
            </p:cNvSpPr>
            <p:nvPr userDrawn="1"/>
          </p:nvSpPr>
          <p:spPr bwMode="auto">
            <a:xfrm>
              <a:off x="4520555"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8">
              <a:hlinkClick r:id="" action="ppaction://hlinkshowjump?jump=previousslide"/>
              <a:extLst>
                <a:ext uri="{FF2B5EF4-FFF2-40B4-BE49-F238E27FC236}">
                  <a16:creationId xmlns:a16="http://schemas.microsoft.com/office/drawing/2014/main" id="{588AB01E-F678-95CD-1EDD-D439A15A22DE}"/>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0" name="Group 9">
            <a:extLst>
              <a:ext uri="{FF2B5EF4-FFF2-40B4-BE49-F238E27FC236}">
                <a16:creationId xmlns:a16="http://schemas.microsoft.com/office/drawing/2014/main" id="{422D65D8-87A5-E83F-3A24-18341E77D4FA}"/>
              </a:ext>
            </a:extLst>
          </p:cNvPr>
          <p:cNvGrpSpPr/>
          <p:nvPr userDrawn="1"/>
        </p:nvGrpSpPr>
        <p:grpSpPr>
          <a:xfrm flipH="1">
            <a:off x="11849921" y="6577860"/>
            <a:ext cx="224082" cy="221156"/>
            <a:chOff x="4328868" y="5502988"/>
            <a:chExt cx="500307" cy="493774"/>
          </a:xfrm>
        </p:grpSpPr>
        <p:sp>
          <p:nvSpPr>
            <p:cNvPr id="11" name="Freeform 10">
              <a:hlinkClick r:id="" action="ppaction://hlinkshowjump?jump=nextslide"/>
              <a:extLst>
                <a:ext uri="{FF2B5EF4-FFF2-40B4-BE49-F238E27FC236}">
                  <a16:creationId xmlns:a16="http://schemas.microsoft.com/office/drawing/2014/main" id="{6EF6D0DF-6E08-2032-399C-FFB4AD82A4BD}"/>
                </a:ext>
              </a:extLst>
            </p:cNvPr>
            <p:cNvSpPr>
              <a:spLocks/>
            </p:cNvSpPr>
            <p:nvPr userDrawn="1"/>
          </p:nvSpPr>
          <p:spPr bwMode="auto">
            <a:xfrm>
              <a:off x="4520556"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a:hlinkClick r:id="" action="ppaction://hlinkshowjump?jump=nextslide"/>
              <a:extLst>
                <a:ext uri="{FF2B5EF4-FFF2-40B4-BE49-F238E27FC236}">
                  <a16:creationId xmlns:a16="http://schemas.microsoft.com/office/drawing/2014/main" id="{2D84AF4C-1C6A-9141-159C-E495C122D1A9}"/>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3" name="TextBox 12">
            <a:extLst>
              <a:ext uri="{FF2B5EF4-FFF2-40B4-BE49-F238E27FC236}">
                <a16:creationId xmlns:a16="http://schemas.microsoft.com/office/drawing/2014/main" id="{2A9FF136-FC89-4085-9414-9F9F67AB7C76}"/>
              </a:ext>
            </a:extLst>
          </p:cNvPr>
          <p:cNvSpPr txBox="1"/>
          <p:nvPr userDrawn="1"/>
        </p:nvSpPr>
        <p:spPr>
          <a:xfrm>
            <a:off x="11317965" y="6516508"/>
            <a:ext cx="585590" cy="369259"/>
          </a:xfrm>
          <a:prstGeom prst="rect">
            <a:avLst/>
          </a:prstGeom>
          <a:noFill/>
        </p:spPr>
        <p:txBody>
          <a:bodyPr wrap="none" lIns="182807" tIns="91404" rIns="182807" bIns="91404" rtlCol="0">
            <a:spAutoFit/>
          </a:bodyPr>
          <a:lstStyle/>
          <a:p>
            <a:pPr algn="ctr"/>
            <a:fld id="{260E2A6B-A809-4840-BF14-8648BC0BDF87}" type="slidenum">
              <a:rPr lang="id-ID" sz="1200" b="0" smtClean="0">
                <a:solidFill>
                  <a:schemeClr val="tx1">
                    <a:lumMod val="65000"/>
                    <a:lumOff val="35000"/>
                  </a:schemeClr>
                </a:solidFill>
                <a:latin typeface="Poppins" panose="00000500000000000000" pitchFamily="2" charset="0"/>
                <a:ea typeface="Lato Regular" panose="020F0502020204030203" pitchFamily="34" charset="0"/>
                <a:cs typeface="Poppins" panose="00000500000000000000" pitchFamily="2" charset="0"/>
              </a:rPr>
              <a:pPr algn="ctr"/>
              <a:t>‹#›</a:t>
            </a:fld>
            <a:endParaRPr lang="id-ID" sz="1200" b="0" dirty="0">
              <a:solidFill>
                <a:schemeClr val="tx1">
                  <a:lumMod val="65000"/>
                  <a:lumOff val="35000"/>
                </a:schemeClr>
              </a:solidFill>
              <a:latin typeface="Poppins" panose="00000500000000000000" pitchFamily="2" charset="0"/>
              <a:ea typeface="Lato Regular" panose="020F0502020204030203" pitchFamily="34" charset="0"/>
              <a:cs typeface="Poppins" panose="00000500000000000000" pitchFamily="2" charset="0"/>
            </a:endParaRPr>
          </a:p>
        </p:txBody>
      </p:sp>
      <p:sp>
        <p:nvSpPr>
          <p:cNvPr id="6" name="Picture Placeholder 5">
            <a:extLst>
              <a:ext uri="{FF2B5EF4-FFF2-40B4-BE49-F238E27FC236}">
                <a16:creationId xmlns:a16="http://schemas.microsoft.com/office/drawing/2014/main" id="{5413EE51-DF00-38E9-F8C3-A6CFC7EB234E}"/>
              </a:ext>
            </a:extLst>
          </p:cNvPr>
          <p:cNvSpPr>
            <a:spLocks noGrp="1"/>
          </p:cNvSpPr>
          <p:nvPr>
            <p:ph type="pic" sz="quarter" idx="10"/>
          </p:nvPr>
        </p:nvSpPr>
        <p:spPr>
          <a:xfrm>
            <a:off x="1498357" y="1171129"/>
            <a:ext cx="3164440" cy="4462004"/>
          </a:xfrm>
          <a:custGeom>
            <a:avLst/>
            <a:gdLst/>
            <a:ahLst/>
            <a:cxnLst/>
            <a:rect l="l" t="t" r="r" b="b"/>
            <a:pathLst>
              <a:path w="3164440" h="4462004">
                <a:moveTo>
                  <a:pt x="1121338" y="2926716"/>
                </a:moveTo>
                <a:cubicBezTo>
                  <a:pt x="1119895" y="2926322"/>
                  <a:pt x="1118551" y="2927995"/>
                  <a:pt x="1117305" y="2931733"/>
                </a:cubicBezTo>
                <a:cubicBezTo>
                  <a:pt x="1114812" y="2939209"/>
                  <a:pt x="1113501" y="2952588"/>
                  <a:pt x="1113370" y="2971870"/>
                </a:cubicBezTo>
                <a:cubicBezTo>
                  <a:pt x="1113501" y="2991152"/>
                  <a:pt x="1114812" y="3004531"/>
                  <a:pt x="1117305" y="3012007"/>
                </a:cubicBezTo>
                <a:cubicBezTo>
                  <a:pt x="1119797" y="3019484"/>
                  <a:pt x="1122682" y="3018697"/>
                  <a:pt x="1125962" y="3009646"/>
                </a:cubicBezTo>
                <a:cubicBezTo>
                  <a:pt x="1129110" y="2996661"/>
                  <a:pt x="1130684" y="2983282"/>
                  <a:pt x="1130684" y="2969509"/>
                </a:cubicBezTo>
                <a:cubicBezTo>
                  <a:pt x="1130684" y="2955737"/>
                  <a:pt x="1129110" y="2943931"/>
                  <a:pt x="1125962" y="2934094"/>
                </a:cubicBezTo>
                <a:cubicBezTo>
                  <a:pt x="1124322" y="2929569"/>
                  <a:pt x="1122781" y="2927109"/>
                  <a:pt x="1121338" y="2926716"/>
                </a:cubicBezTo>
                <a:close/>
                <a:moveTo>
                  <a:pt x="1138136" y="2805763"/>
                </a:moveTo>
                <a:cubicBezTo>
                  <a:pt x="1137463" y="2806124"/>
                  <a:pt x="1136816" y="2806927"/>
                  <a:pt x="1136193" y="2808173"/>
                </a:cubicBezTo>
                <a:cubicBezTo>
                  <a:pt x="1133701" y="2813158"/>
                  <a:pt x="1132389" y="2823651"/>
                  <a:pt x="1132258" y="2839653"/>
                </a:cubicBezTo>
                <a:cubicBezTo>
                  <a:pt x="1133307" y="2877430"/>
                  <a:pt x="1137504" y="2890022"/>
                  <a:pt x="1144850" y="2877430"/>
                </a:cubicBezTo>
                <a:cubicBezTo>
                  <a:pt x="1147998" y="2870478"/>
                  <a:pt x="1149572" y="2860771"/>
                  <a:pt x="1149572" y="2848311"/>
                </a:cubicBezTo>
                <a:cubicBezTo>
                  <a:pt x="1149572" y="2835850"/>
                  <a:pt x="1147998" y="2824569"/>
                  <a:pt x="1144850" y="2814470"/>
                </a:cubicBezTo>
                <a:cubicBezTo>
                  <a:pt x="1142391" y="2807583"/>
                  <a:pt x="1140152" y="2804681"/>
                  <a:pt x="1138136" y="2805763"/>
                </a:cubicBezTo>
                <a:close/>
                <a:moveTo>
                  <a:pt x="1155081" y="2718455"/>
                </a:moveTo>
                <a:cubicBezTo>
                  <a:pt x="1152589" y="2719767"/>
                  <a:pt x="1151277" y="2726587"/>
                  <a:pt x="1151146" y="2738917"/>
                </a:cubicBezTo>
                <a:cubicBezTo>
                  <a:pt x="1151277" y="2748624"/>
                  <a:pt x="1152589" y="2755969"/>
                  <a:pt x="1155081" y="2760953"/>
                </a:cubicBezTo>
                <a:cubicBezTo>
                  <a:pt x="1157573" y="2765938"/>
                  <a:pt x="1160459" y="2766987"/>
                  <a:pt x="1163738" y="2764101"/>
                </a:cubicBezTo>
                <a:cubicBezTo>
                  <a:pt x="1170034" y="2757805"/>
                  <a:pt x="1170034" y="2745213"/>
                  <a:pt x="1163738" y="2726325"/>
                </a:cubicBezTo>
                <a:cubicBezTo>
                  <a:pt x="1160459" y="2719767"/>
                  <a:pt x="1157573" y="2717144"/>
                  <a:pt x="1155081" y="2718455"/>
                </a:cubicBezTo>
                <a:close/>
                <a:moveTo>
                  <a:pt x="1178888" y="2638476"/>
                </a:moveTo>
                <a:cubicBezTo>
                  <a:pt x="1177838" y="2637558"/>
                  <a:pt x="1176986" y="2637722"/>
                  <a:pt x="1176330" y="2638968"/>
                </a:cubicBezTo>
                <a:cubicBezTo>
                  <a:pt x="1175018" y="2641460"/>
                  <a:pt x="1172920" y="2647493"/>
                  <a:pt x="1170034" y="2657069"/>
                </a:cubicBezTo>
                <a:cubicBezTo>
                  <a:pt x="1171083" y="2683302"/>
                  <a:pt x="1175281" y="2693796"/>
                  <a:pt x="1182626" y="2688549"/>
                </a:cubicBezTo>
                <a:cubicBezTo>
                  <a:pt x="1185774" y="2685138"/>
                  <a:pt x="1187348" y="2679367"/>
                  <a:pt x="1187348" y="2671235"/>
                </a:cubicBezTo>
                <a:cubicBezTo>
                  <a:pt x="1187348" y="2663102"/>
                  <a:pt x="1185774" y="2654183"/>
                  <a:pt x="1182626" y="2644477"/>
                </a:cubicBezTo>
                <a:cubicBezTo>
                  <a:pt x="1181183" y="2641394"/>
                  <a:pt x="1179937" y="2639394"/>
                  <a:pt x="1178888" y="2638476"/>
                </a:cubicBezTo>
                <a:close/>
                <a:moveTo>
                  <a:pt x="2663766" y="2580729"/>
                </a:moveTo>
                <a:cubicBezTo>
                  <a:pt x="2660618" y="2581779"/>
                  <a:pt x="2655896" y="2588337"/>
                  <a:pt x="2649600" y="2600405"/>
                </a:cubicBezTo>
                <a:cubicBezTo>
                  <a:pt x="2646321" y="2613521"/>
                  <a:pt x="2643435" y="2626638"/>
                  <a:pt x="2640943" y="2639755"/>
                </a:cubicBezTo>
                <a:cubicBezTo>
                  <a:pt x="2638450" y="2652872"/>
                  <a:pt x="2637139" y="2662840"/>
                  <a:pt x="2637008" y="2669661"/>
                </a:cubicBezTo>
                <a:cubicBezTo>
                  <a:pt x="2638057" y="2689598"/>
                  <a:pt x="2642254" y="2687500"/>
                  <a:pt x="2649600" y="2663365"/>
                </a:cubicBezTo>
                <a:cubicBezTo>
                  <a:pt x="2655896" y="2650248"/>
                  <a:pt x="2660618" y="2637132"/>
                  <a:pt x="2663766" y="2624015"/>
                </a:cubicBezTo>
                <a:cubicBezTo>
                  <a:pt x="2666914" y="2610898"/>
                  <a:pt x="2668488" y="2600929"/>
                  <a:pt x="2668488" y="2594109"/>
                </a:cubicBezTo>
                <a:cubicBezTo>
                  <a:pt x="2668488" y="2584140"/>
                  <a:pt x="2666914" y="2579680"/>
                  <a:pt x="2663766" y="2580729"/>
                </a:cubicBezTo>
                <a:close/>
                <a:moveTo>
                  <a:pt x="2869026" y="2350875"/>
                </a:moveTo>
                <a:cubicBezTo>
                  <a:pt x="2867354" y="2349400"/>
                  <a:pt x="2863468" y="2355450"/>
                  <a:pt x="2857368" y="2369025"/>
                </a:cubicBezTo>
                <a:cubicBezTo>
                  <a:pt x="2849236" y="2387127"/>
                  <a:pt x="2838743" y="2413885"/>
                  <a:pt x="2825888" y="2449300"/>
                </a:cubicBezTo>
                <a:cubicBezTo>
                  <a:pt x="2783784" y="2594240"/>
                  <a:pt x="2740499" y="2732490"/>
                  <a:pt x="2696033" y="2864051"/>
                </a:cubicBezTo>
                <a:cubicBezTo>
                  <a:pt x="2651567" y="2995611"/>
                  <a:pt x="2613004" y="3100808"/>
                  <a:pt x="2580344" y="3179639"/>
                </a:cubicBezTo>
                <a:cubicBezTo>
                  <a:pt x="2560931" y="3224892"/>
                  <a:pt x="2544666" y="3263455"/>
                  <a:pt x="2531549" y="3295329"/>
                </a:cubicBezTo>
                <a:cubicBezTo>
                  <a:pt x="2518432" y="3327202"/>
                  <a:pt x="2511612" y="3345303"/>
                  <a:pt x="2511087" y="3349632"/>
                </a:cubicBezTo>
                <a:cubicBezTo>
                  <a:pt x="2518826" y="3352124"/>
                  <a:pt x="2545847" y="3301493"/>
                  <a:pt x="2592149" y="3197740"/>
                </a:cubicBezTo>
                <a:cubicBezTo>
                  <a:pt x="2638450" y="3093987"/>
                  <a:pt x="2676489" y="2997710"/>
                  <a:pt x="2706264" y="2908910"/>
                </a:cubicBezTo>
                <a:cubicBezTo>
                  <a:pt x="2748893" y="2791777"/>
                  <a:pt x="2786407" y="2676613"/>
                  <a:pt x="2818805" y="2563415"/>
                </a:cubicBezTo>
                <a:cubicBezTo>
                  <a:pt x="2851204" y="2450218"/>
                  <a:pt x="2868255" y="2380699"/>
                  <a:pt x="2869960" y="2354859"/>
                </a:cubicBezTo>
                <a:cubicBezTo>
                  <a:pt x="2869895" y="2352695"/>
                  <a:pt x="2869583" y="2351367"/>
                  <a:pt x="2869026" y="2350875"/>
                </a:cubicBezTo>
                <a:close/>
                <a:moveTo>
                  <a:pt x="3022442" y="2279897"/>
                </a:moveTo>
                <a:cubicBezTo>
                  <a:pt x="3018114" y="2277143"/>
                  <a:pt x="3015556" y="2283242"/>
                  <a:pt x="3014769" y="2298195"/>
                </a:cubicBezTo>
                <a:cubicBezTo>
                  <a:pt x="3013720" y="2322330"/>
                  <a:pt x="3015818" y="2330725"/>
                  <a:pt x="3021065" y="2323379"/>
                </a:cubicBezTo>
                <a:cubicBezTo>
                  <a:pt x="3024475" y="2320231"/>
                  <a:pt x="3027099" y="2315509"/>
                  <a:pt x="3028935" y="2309213"/>
                </a:cubicBezTo>
                <a:cubicBezTo>
                  <a:pt x="3030772" y="2302917"/>
                  <a:pt x="3030247" y="2295047"/>
                  <a:pt x="3027361" y="2285603"/>
                </a:cubicBezTo>
                <a:cubicBezTo>
                  <a:pt x="3025525" y="2282718"/>
                  <a:pt x="3023885" y="2280816"/>
                  <a:pt x="3022442" y="2279897"/>
                </a:cubicBezTo>
                <a:close/>
                <a:moveTo>
                  <a:pt x="159030" y="2261796"/>
                </a:moveTo>
                <a:cubicBezTo>
                  <a:pt x="158112" y="2261534"/>
                  <a:pt x="157489" y="2262649"/>
                  <a:pt x="157161" y="2265141"/>
                </a:cubicBezTo>
                <a:cubicBezTo>
                  <a:pt x="156505" y="2270125"/>
                  <a:pt x="156243" y="2279045"/>
                  <a:pt x="156374" y="2291899"/>
                </a:cubicBezTo>
                <a:cubicBezTo>
                  <a:pt x="156243" y="2304753"/>
                  <a:pt x="156505" y="2313673"/>
                  <a:pt x="157161" y="2318657"/>
                </a:cubicBezTo>
                <a:cubicBezTo>
                  <a:pt x="157817" y="2323642"/>
                  <a:pt x="159653" y="2323117"/>
                  <a:pt x="162670" y="2317083"/>
                </a:cubicBezTo>
                <a:cubicBezTo>
                  <a:pt x="165818" y="2310263"/>
                  <a:pt x="167392" y="2301868"/>
                  <a:pt x="167392" y="2291899"/>
                </a:cubicBezTo>
                <a:cubicBezTo>
                  <a:pt x="167392" y="2281930"/>
                  <a:pt x="165818" y="2273536"/>
                  <a:pt x="162670" y="2266715"/>
                </a:cubicBezTo>
                <a:cubicBezTo>
                  <a:pt x="161161" y="2263698"/>
                  <a:pt x="159948" y="2262059"/>
                  <a:pt x="159030" y="2261796"/>
                </a:cubicBezTo>
                <a:close/>
                <a:moveTo>
                  <a:pt x="2877044" y="2258845"/>
                </a:moveTo>
                <a:cubicBezTo>
                  <a:pt x="2876388" y="2260157"/>
                  <a:pt x="2876125" y="2266977"/>
                  <a:pt x="2876257" y="2279307"/>
                </a:cubicBezTo>
                <a:cubicBezTo>
                  <a:pt x="2873371" y="2289013"/>
                  <a:pt x="2872846" y="2296359"/>
                  <a:pt x="2874683" y="2301343"/>
                </a:cubicBezTo>
                <a:cubicBezTo>
                  <a:pt x="2876519" y="2306327"/>
                  <a:pt x="2879142" y="2307377"/>
                  <a:pt x="2882553" y="2304491"/>
                </a:cubicBezTo>
                <a:cubicBezTo>
                  <a:pt x="2885701" y="2300950"/>
                  <a:pt x="2887275" y="2295441"/>
                  <a:pt x="2887275" y="2287964"/>
                </a:cubicBezTo>
                <a:cubicBezTo>
                  <a:pt x="2887275" y="2280488"/>
                  <a:pt x="2885701" y="2273405"/>
                  <a:pt x="2882553" y="2266715"/>
                </a:cubicBezTo>
                <a:cubicBezTo>
                  <a:pt x="2879536" y="2260157"/>
                  <a:pt x="2877700" y="2257533"/>
                  <a:pt x="2877044" y="2258845"/>
                </a:cubicBezTo>
                <a:close/>
                <a:moveTo>
                  <a:pt x="981153" y="2197459"/>
                </a:moveTo>
                <a:cubicBezTo>
                  <a:pt x="977772" y="2197575"/>
                  <a:pt x="965646" y="2231620"/>
                  <a:pt x="944776" y="2299594"/>
                </a:cubicBezTo>
                <a:cubicBezTo>
                  <a:pt x="923906" y="2367568"/>
                  <a:pt x="901986" y="2443587"/>
                  <a:pt x="879018" y="2527650"/>
                </a:cubicBezTo>
                <a:cubicBezTo>
                  <a:pt x="856049" y="2611714"/>
                  <a:pt x="839726" y="2677939"/>
                  <a:pt x="830048" y="2726325"/>
                </a:cubicBezTo>
                <a:cubicBezTo>
                  <a:pt x="823752" y="2759117"/>
                  <a:pt x="819030" y="2792696"/>
                  <a:pt x="815882" y="2827062"/>
                </a:cubicBezTo>
                <a:cubicBezTo>
                  <a:pt x="812734" y="2861427"/>
                  <a:pt x="811160" y="2888710"/>
                  <a:pt x="811160" y="2908910"/>
                </a:cubicBezTo>
                <a:cubicBezTo>
                  <a:pt x="814046" y="2933963"/>
                  <a:pt x="816145" y="2948391"/>
                  <a:pt x="817456" y="2952195"/>
                </a:cubicBezTo>
                <a:cubicBezTo>
                  <a:pt x="818768" y="2955999"/>
                  <a:pt x="820867" y="2949965"/>
                  <a:pt x="823752" y="2934094"/>
                </a:cubicBezTo>
                <a:cubicBezTo>
                  <a:pt x="827294" y="2916649"/>
                  <a:pt x="832803" y="2887005"/>
                  <a:pt x="840279" y="2845162"/>
                </a:cubicBezTo>
                <a:cubicBezTo>
                  <a:pt x="847756" y="2803320"/>
                  <a:pt x="854839" y="2759510"/>
                  <a:pt x="861529" y="2713733"/>
                </a:cubicBezTo>
                <a:cubicBezTo>
                  <a:pt x="871629" y="2664152"/>
                  <a:pt x="884483" y="2607488"/>
                  <a:pt x="900092" y="2543740"/>
                </a:cubicBezTo>
                <a:cubicBezTo>
                  <a:pt x="915701" y="2479993"/>
                  <a:pt x="930129" y="2423329"/>
                  <a:pt x="943377" y="2373747"/>
                </a:cubicBezTo>
                <a:cubicBezTo>
                  <a:pt x="956363" y="2325478"/>
                  <a:pt x="966594" y="2285078"/>
                  <a:pt x="974070" y="2252549"/>
                </a:cubicBezTo>
                <a:cubicBezTo>
                  <a:pt x="981547" y="2220020"/>
                  <a:pt x="983908" y="2201656"/>
                  <a:pt x="981153" y="2197459"/>
                </a:cubicBezTo>
                <a:close/>
                <a:moveTo>
                  <a:pt x="2768459" y="2177647"/>
                </a:moveTo>
                <a:cubicBezTo>
                  <a:pt x="2765909" y="2178744"/>
                  <a:pt x="2758002" y="2202603"/>
                  <a:pt x="2744740" y="2249226"/>
                </a:cubicBezTo>
                <a:cubicBezTo>
                  <a:pt x="2729583" y="2302509"/>
                  <a:pt x="2714425" y="2359640"/>
                  <a:pt x="2699268" y="2420618"/>
                </a:cubicBezTo>
                <a:cubicBezTo>
                  <a:pt x="2684111" y="2481596"/>
                  <a:pt x="2675950" y="2520538"/>
                  <a:pt x="2674784" y="2537444"/>
                </a:cubicBezTo>
                <a:cubicBezTo>
                  <a:pt x="2672029" y="2562366"/>
                  <a:pt x="2675964" y="2561317"/>
                  <a:pt x="2686589" y="2534296"/>
                </a:cubicBezTo>
                <a:cubicBezTo>
                  <a:pt x="2697213" y="2507276"/>
                  <a:pt x="2712167" y="2455858"/>
                  <a:pt x="2731448" y="2380044"/>
                </a:cubicBezTo>
                <a:cubicBezTo>
                  <a:pt x="2741285" y="2331512"/>
                  <a:pt x="2749942" y="2288489"/>
                  <a:pt x="2757419" y="2250975"/>
                </a:cubicBezTo>
                <a:cubicBezTo>
                  <a:pt x="2764896" y="2213461"/>
                  <a:pt x="2768831" y="2189326"/>
                  <a:pt x="2769224" y="2178571"/>
                </a:cubicBezTo>
                <a:cubicBezTo>
                  <a:pt x="2769079" y="2177798"/>
                  <a:pt x="2768823" y="2177491"/>
                  <a:pt x="2768459" y="2177647"/>
                </a:cubicBezTo>
                <a:close/>
                <a:moveTo>
                  <a:pt x="202020" y="2099083"/>
                </a:moveTo>
                <a:cubicBezTo>
                  <a:pt x="198872" y="2101182"/>
                  <a:pt x="194150" y="2108790"/>
                  <a:pt x="187854" y="2121906"/>
                </a:cubicBezTo>
                <a:cubicBezTo>
                  <a:pt x="184575" y="2132006"/>
                  <a:pt x="181689" y="2144861"/>
                  <a:pt x="179197" y="2160470"/>
                </a:cubicBezTo>
                <a:cubicBezTo>
                  <a:pt x="176705" y="2176078"/>
                  <a:pt x="175393" y="2190507"/>
                  <a:pt x="175262" y="2203755"/>
                </a:cubicBezTo>
                <a:cubicBezTo>
                  <a:pt x="175000" y="2219364"/>
                  <a:pt x="175524" y="2225922"/>
                  <a:pt x="176836" y="2223430"/>
                </a:cubicBezTo>
                <a:cubicBezTo>
                  <a:pt x="178148" y="2220938"/>
                  <a:pt x="181820" y="2210182"/>
                  <a:pt x="187854" y="2191163"/>
                </a:cubicBezTo>
                <a:cubicBezTo>
                  <a:pt x="194150" y="2177915"/>
                  <a:pt x="198872" y="2163486"/>
                  <a:pt x="202020" y="2147878"/>
                </a:cubicBezTo>
                <a:cubicBezTo>
                  <a:pt x="205168" y="2132269"/>
                  <a:pt x="206742" y="2119414"/>
                  <a:pt x="206742" y="2109315"/>
                </a:cubicBezTo>
                <a:cubicBezTo>
                  <a:pt x="206742" y="2100395"/>
                  <a:pt x="205168" y="2096985"/>
                  <a:pt x="202020" y="2099083"/>
                </a:cubicBezTo>
                <a:close/>
                <a:moveTo>
                  <a:pt x="1024438" y="2096723"/>
                </a:moveTo>
                <a:cubicBezTo>
                  <a:pt x="1020110" y="2098559"/>
                  <a:pt x="1016175" y="2102756"/>
                  <a:pt x="1012633" y="2109315"/>
                </a:cubicBezTo>
                <a:cubicBezTo>
                  <a:pt x="1000041" y="2129252"/>
                  <a:pt x="993745" y="2146042"/>
                  <a:pt x="993745" y="2159683"/>
                </a:cubicBezTo>
                <a:cubicBezTo>
                  <a:pt x="993745" y="2165717"/>
                  <a:pt x="995319" y="2167815"/>
                  <a:pt x="998467" y="2165979"/>
                </a:cubicBezTo>
                <a:cubicBezTo>
                  <a:pt x="1001615" y="2164143"/>
                  <a:pt x="1006337" y="2159945"/>
                  <a:pt x="1012633" y="2153387"/>
                </a:cubicBezTo>
                <a:cubicBezTo>
                  <a:pt x="1016175" y="2143418"/>
                  <a:pt x="1020110" y="2133449"/>
                  <a:pt x="1024438" y="2123481"/>
                </a:cubicBezTo>
                <a:cubicBezTo>
                  <a:pt x="1028767" y="2113512"/>
                  <a:pt x="1031128" y="2106691"/>
                  <a:pt x="1031521" y="2103018"/>
                </a:cubicBezTo>
                <a:cubicBezTo>
                  <a:pt x="1031128" y="2096985"/>
                  <a:pt x="1028767" y="2094886"/>
                  <a:pt x="1024438" y="2096723"/>
                </a:cubicBezTo>
                <a:close/>
                <a:moveTo>
                  <a:pt x="243731" y="1977098"/>
                </a:moveTo>
                <a:cubicBezTo>
                  <a:pt x="239403" y="1978934"/>
                  <a:pt x="235468" y="1983132"/>
                  <a:pt x="231926" y="1989690"/>
                </a:cubicBezTo>
                <a:cubicBezTo>
                  <a:pt x="225630" y="1999396"/>
                  <a:pt x="220908" y="2009890"/>
                  <a:pt x="217760" y="2021170"/>
                </a:cubicBezTo>
                <a:cubicBezTo>
                  <a:pt x="214612" y="2032451"/>
                  <a:pt x="213038" y="2042944"/>
                  <a:pt x="213038" y="2052651"/>
                </a:cubicBezTo>
                <a:cubicBezTo>
                  <a:pt x="214219" y="2065898"/>
                  <a:pt x="219728" y="2063013"/>
                  <a:pt x="229565" y="2043993"/>
                </a:cubicBezTo>
                <a:cubicBezTo>
                  <a:pt x="239403" y="2024974"/>
                  <a:pt x="246486" y="2004774"/>
                  <a:pt x="250814" y="1983394"/>
                </a:cubicBezTo>
                <a:cubicBezTo>
                  <a:pt x="250421" y="1977360"/>
                  <a:pt x="248060" y="1975262"/>
                  <a:pt x="243731" y="1977098"/>
                </a:cubicBezTo>
                <a:close/>
                <a:moveTo>
                  <a:pt x="2805426" y="1939322"/>
                </a:moveTo>
                <a:cubicBezTo>
                  <a:pt x="2804114" y="1940634"/>
                  <a:pt x="2800442" y="1955324"/>
                  <a:pt x="2794408" y="1983394"/>
                </a:cubicBezTo>
                <a:cubicBezTo>
                  <a:pt x="2788112" y="2000053"/>
                  <a:pt x="2783390" y="2018678"/>
                  <a:pt x="2780242" y="2039271"/>
                </a:cubicBezTo>
                <a:cubicBezTo>
                  <a:pt x="2777094" y="2059865"/>
                  <a:pt x="2775520" y="2076916"/>
                  <a:pt x="2775520" y="2090426"/>
                </a:cubicBezTo>
                <a:cubicBezTo>
                  <a:pt x="2775127" y="2112594"/>
                  <a:pt x="2775914" y="2123349"/>
                  <a:pt x="2777881" y="2122694"/>
                </a:cubicBezTo>
                <a:cubicBezTo>
                  <a:pt x="2779849" y="2122038"/>
                  <a:pt x="2785358" y="2109183"/>
                  <a:pt x="2794408" y="2084131"/>
                </a:cubicBezTo>
                <a:cubicBezTo>
                  <a:pt x="2797688" y="2064455"/>
                  <a:pt x="2800573" y="2043993"/>
                  <a:pt x="2803065" y="2022744"/>
                </a:cubicBezTo>
                <a:cubicBezTo>
                  <a:pt x="2805558" y="2001495"/>
                  <a:pt x="2806869" y="1984181"/>
                  <a:pt x="2807000" y="1970802"/>
                </a:cubicBezTo>
                <a:cubicBezTo>
                  <a:pt x="2807263" y="1948504"/>
                  <a:pt x="2806738" y="1938010"/>
                  <a:pt x="2805426" y="1939322"/>
                </a:cubicBezTo>
                <a:close/>
                <a:moveTo>
                  <a:pt x="2820970" y="1839176"/>
                </a:moveTo>
                <a:cubicBezTo>
                  <a:pt x="2816641" y="1836421"/>
                  <a:pt x="2814083" y="1842521"/>
                  <a:pt x="2813296" y="1857473"/>
                </a:cubicBezTo>
                <a:cubicBezTo>
                  <a:pt x="2813428" y="1870328"/>
                  <a:pt x="2814739" y="1879247"/>
                  <a:pt x="2817231" y="1884232"/>
                </a:cubicBezTo>
                <a:cubicBezTo>
                  <a:pt x="2819724" y="1889216"/>
                  <a:pt x="2822609" y="1888691"/>
                  <a:pt x="2825888" y="1882658"/>
                </a:cubicBezTo>
                <a:cubicBezTo>
                  <a:pt x="2832185" y="1876362"/>
                  <a:pt x="2832185" y="1863770"/>
                  <a:pt x="2825888" y="1844882"/>
                </a:cubicBezTo>
                <a:cubicBezTo>
                  <a:pt x="2824052" y="1841996"/>
                  <a:pt x="2822412" y="1840094"/>
                  <a:pt x="2820970" y="1839176"/>
                </a:cubicBezTo>
                <a:close/>
                <a:moveTo>
                  <a:pt x="2886488" y="1816549"/>
                </a:moveTo>
                <a:cubicBezTo>
                  <a:pt x="2884914" y="1816812"/>
                  <a:pt x="2882553" y="1822583"/>
                  <a:pt x="2879405" y="1833863"/>
                </a:cubicBezTo>
                <a:cubicBezTo>
                  <a:pt x="2873109" y="1856424"/>
                  <a:pt x="2863665" y="1897873"/>
                  <a:pt x="2851073" y="1958210"/>
                </a:cubicBezTo>
                <a:cubicBezTo>
                  <a:pt x="2817494" y="2142106"/>
                  <a:pt x="2769749" y="2345678"/>
                  <a:pt x="2707838" y="2568924"/>
                </a:cubicBezTo>
                <a:cubicBezTo>
                  <a:pt x="2645927" y="2792171"/>
                  <a:pt x="2582442" y="2989446"/>
                  <a:pt x="2517383" y="3160751"/>
                </a:cubicBezTo>
                <a:cubicBezTo>
                  <a:pt x="2511087" y="3186984"/>
                  <a:pt x="2511087" y="3197478"/>
                  <a:pt x="2517383" y="3192231"/>
                </a:cubicBezTo>
                <a:cubicBezTo>
                  <a:pt x="2521318" y="3187378"/>
                  <a:pt x="2532336" y="3164030"/>
                  <a:pt x="2550437" y="3122188"/>
                </a:cubicBezTo>
                <a:cubicBezTo>
                  <a:pt x="2568538" y="3080345"/>
                  <a:pt x="2589001" y="3030240"/>
                  <a:pt x="2611824" y="2971870"/>
                </a:cubicBezTo>
                <a:cubicBezTo>
                  <a:pt x="2660948" y="2838410"/>
                  <a:pt x="2706808" y="2696089"/>
                  <a:pt x="2749403" y="2544906"/>
                </a:cubicBezTo>
                <a:cubicBezTo>
                  <a:pt x="2791999" y="2393724"/>
                  <a:pt x="2826199" y="2253734"/>
                  <a:pt x="2852005" y="2124938"/>
                </a:cubicBezTo>
                <a:cubicBezTo>
                  <a:pt x="2877811" y="1996142"/>
                  <a:pt x="2890092" y="1898592"/>
                  <a:pt x="2888849" y="1832290"/>
                </a:cubicBezTo>
                <a:cubicBezTo>
                  <a:pt x="2888849" y="1821534"/>
                  <a:pt x="2888062" y="1816287"/>
                  <a:pt x="2886488" y="1816549"/>
                </a:cubicBezTo>
                <a:close/>
                <a:moveTo>
                  <a:pt x="2901022" y="1659887"/>
                </a:moveTo>
                <a:cubicBezTo>
                  <a:pt x="2900350" y="1660247"/>
                  <a:pt x="2899703" y="1661051"/>
                  <a:pt x="2899080" y="1662297"/>
                </a:cubicBezTo>
                <a:cubicBezTo>
                  <a:pt x="2896588" y="1667281"/>
                  <a:pt x="2895276" y="1677775"/>
                  <a:pt x="2895145" y="1693777"/>
                </a:cubicBezTo>
                <a:cubicBezTo>
                  <a:pt x="2895276" y="1706631"/>
                  <a:pt x="2896588" y="1715550"/>
                  <a:pt x="2899080" y="1720535"/>
                </a:cubicBezTo>
                <a:cubicBezTo>
                  <a:pt x="2901572" y="1725519"/>
                  <a:pt x="2904457" y="1724995"/>
                  <a:pt x="2907737" y="1718961"/>
                </a:cubicBezTo>
                <a:cubicBezTo>
                  <a:pt x="2907737" y="1699024"/>
                  <a:pt x="2907737" y="1682234"/>
                  <a:pt x="2907737" y="1668593"/>
                </a:cubicBezTo>
                <a:cubicBezTo>
                  <a:pt x="2905277" y="1661706"/>
                  <a:pt x="2903039" y="1658805"/>
                  <a:pt x="2901022" y="1659887"/>
                </a:cubicBezTo>
                <a:close/>
                <a:moveTo>
                  <a:pt x="521543" y="1473416"/>
                </a:moveTo>
                <a:cubicBezTo>
                  <a:pt x="507246" y="1477089"/>
                  <a:pt x="472880" y="1537425"/>
                  <a:pt x="418446" y="1654427"/>
                </a:cubicBezTo>
                <a:cubicBezTo>
                  <a:pt x="364012" y="1771428"/>
                  <a:pt x="318628" y="1885281"/>
                  <a:pt x="282294" y="1995986"/>
                </a:cubicBezTo>
                <a:cubicBezTo>
                  <a:pt x="262750" y="2054880"/>
                  <a:pt x="245174" y="2114955"/>
                  <a:pt x="229565" y="2176210"/>
                </a:cubicBezTo>
                <a:cubicBezTo>
                  <a:pt x="213956" y="2237465"/>
                  <a:pt x="204250" y="2286521"/>
                  <a:pt x="200446" y="2323379"/>
                </a:cubicBezTo>
                <a:lnTo>
                  <a:pt x="194150" y="2443004"/>
                </a:lnTo>
                <a:lnTo>
                  <a:pt x="219334" y="2310787"/>
                </a:lnTo>
                <a:cubicBezTo>
                  <a:pt x="226548" y="2270912"/>
                  <a:pt x="238878" y="2221594"/>
                  <a:pt x="256323" y="2162831"/>
                </a:cubicBezTo>
                <a:cubicBezTo>
                  <a:pt x="273768" y="2104068"/>
                  <a:pt x="290820" y="2048453"/>
                  <a:pt x="307478" y="1995986"/>
                </a:cubicBezTo>
                <a:cubicBezTo>
                  <a:pt x="324530" y="1942995"/>
                  <a:pt x="347091" y="1883707"/>
                  <a:pt x="375161" y="1818123"/>
                </a:cubicBezTo>
                <a:cubicBezTo>
                  <a:pt x="403230" y="1752540"/>
                  <a:pt x="428939" y="1696400"/>
                  <a:pt x="452287" y="1649704"/>
                </a:cubicBezTo>
                <a:cubicBezTo>
                  <a:pt x="474848" y="1604190"/>
                  <a:pt x="492686" y="1564577"/>
                  <a:pt x="505803" y="1530867"/>
                </a:cubicBezTo>
                <a:cubicBezTo>
                  <a:pt x="518920" y="1497157"/>
                  <a:pt x="524167" y="1478007"/>
                  <a:pt x="521543" y="1473416"/>
                </a:cubicBezTo>
                <a:close/>
                <a:moveTo>
                  <a:pt x="1522611" y="1271943"/>
                </a:moveTo>
                <a:cubicBezTo>
                  <a:pt x="1506215" y="1278633"/>
                  <a:pt x="1468177" y="1331362"/>
                  <a:pt x="1408496" y="1430131"/>
                </a:cubicBezTo>
                <a:cubicBezTo>
                  <a:pt x="1348815" y="1528900"/>
                  <a:pt x="1290314" y="1633571"/>
                  <a:pt x="1232994" y="1744145"/>
                </a:cubicBezTo>
                <a:cubicBezTo>
                  <a:pt x="1170690" y="1870721"/>
                  <a:pt x="1115862" y="1995330"/>
                  <a:pt x="1068510" y="2117972"/>
                </a:cubicBezTo>
                <a:cubicBezTo>
                  <a:pt x="1021159" y="2240613"/>
                  <a:pt x="977349" y="2376240"/>
                  <a:pt x="937081" y="2524852"/>
                </a:cubicBezTo>
                <a:cubicBezTo>
                  <a:pt x="915832" y="2601454"/>
                  <a:pt x="901666" y="2673333"/>
                  <a:pt x="894583" y="2740491"/>
                </a:cubicBezTo>
                <a:cubicBezTo>
                  <a:pt x="887500" y="2807649"/>
                  <a:pt x="882778" y="2901565"/>
                  <a:pt x="880417" y="3022238"/>
                </a:cubicBezTo>
                <a:lnTo>
                  <a:pt x="874121" y="3324448"/>
                </a:lnTo>
                <a:lnTo>
                  <a:pt x="893009" y="3072606"/>
                </a:lnTo>
                <a:cubicBezTo>
                  <a:pt x="896681" y="2994956"/>
                  <a:pt x="905076" y="2912582"/>
                  <a:pt x="918193" y="2825487"/>
                </a:cubicBezTo>
                <a:cubicBezTo>
                  <a:pt x="931310" y="2738393"/>
                  <a:pt x="946000" y="2659167"/>
                  <a:pt x="962265" y="2587812"/>
                </a:cubicBezTo>
                <a:cubicBezTo>
                  <a:pt x="1013158" y="2375322"/>
                  <a:pt x="1078217" y="2170701"/>
                  <a:pt x="1157442" y="1973950"/>
                </a:cubicBezTo>
                <a:cubicBezTo>
                  <a:pt x="1236667" y="1777199"/>
                  <a:pt x="1326910" y="1597762"/>
                  <a:pt x="1428171" y="1435640"/>
                </a:cubicBezTo>
                <a:cubicBezTo>
                  <a:pt x="1456896" y="1387501"/>
                  <a:pt x="1479720" y="1348414"/>
                  <a:pt x="1496640" y="1318376"/>
                </a:cubicBezTo>
                <a:cubicBezTo>
                  <a:pt x="1513561" y="1288339"/>
                  <a:pt x="1522218" y="1272861"/>
                  <a:pt x="1522611" y="1271943"/>
                </a:cubicBezTo>
                <a:close/>
                <a:moveTo>
                  <a:pt x="649628" y="1253252"/>
                </a:moveTo>
                <a:cubicBezTo>
                  <a:pt x="648579" y="1252727"/>
                  <a:pt x="645759" y="1254760"/>
                  <a:pt x="641168" y="1259351"/>
                </a:cubicBezTo>
                <a:cubicBezTo>
                  <a:pt x="618738" y="1288208"/>
                  <a:pt x="594341" y="1328083"/>
                  <a:pt x="567976" y="1378976"/>
                </a:cubicBezTo>
                <a:cubicBezTo>
                  <a:pt x="541612" y="1429868"/>
                  <a:pt x="534529" y="1450855"/>
                  <a:pt x="546727" y="1441936"/>
                </a:cubicBezTo>
                <a:cubicBezTo>
                  <a:pt x="550794" y="1434591"/>
                  <a:pt x="559975" y="1419375"/>
                  <a:pt x="574272" y="1396290"/>
                </a:cubicBezTo>
                <a:cubicBezTo>
                  <a:pt x="588570" y="1373204"/>
                  <a:pt x="602473" y="1348545"/>
                  <a:pt x="615984" y="1322311"/>
                </a:cubicBezTo>
                <a:cubicBezTo>
                  <a:pt x="631986" y="1293717"/>
                  <a:pt x="642479" y="1273779"/>
                  <a:pt x="647464" y="1262499"/>
                </a:cubicBezTo>
                <a:cubicBezTo>
                  <a:pt x="649956" y="1256859"/>
                  <a:pt x="650677" y="1253776"/>
                  <a:pt x="649628" y="1253252"/>
                </a:cubicBezTo>
                <a:close/>
                <a:moveTo>
                  <a:pt x="1665379" y="1188767"/>
                </a:moveTo>
                <a:cubicBezTo>
                  <a:pt x="1664673" y="1188275"/>
                  <a:pt x="1663255" y="1188718"/>
                  <a:pt x="1661124" y="1190095"/>
                </a:cubicBezTo>
                <a:cubicBezTo>
                  <a:pt x="1625840" y="1221837"/>
                  <a:pt x="1573635" y="1293717"/>
                  <a:pt x="1504510" y="1405734"/>
                </a:cubicBezTo>
                <a:cubicBezTo>
                  <a:pt x="1435385" y="1517750"/>
                  <a:pt x="1372163" y="1630554"/>
                  <a:pt x="1314842" y="1744145"/>
                </a:cubicBezTo>
                <a:cubicBezTo>
                  <a:pt x="1260976" y="1859922"/>
                  <a:pt x="1207810" y="1992838"/>
                  <a:pt x="1155343" y="2142893"/>
                </a:cubicBezTo>
                <a:cubicBezTo>
                  <a:pt x="1102876" y="2292948"/>
                  <a:pt x="1059504" y="2432860"/>
                  <a:pt x="1025225" y="2562628"/>
                </a:cubicBezTo>
                <a:cubicBezTo>
                  <a:pt x="990947" y="2692396"/>
                  <a:pt x="974158" y="2784738"/>
                  <a:pt x="974857" y="2839653"/>
                </a:cubicBezTo>
                <a:lnTo>
                  <a:pt x="974857" y="2883726"/>
                </a:lnTo>
                <a:lnTo>
                  <a:pt x="987449" y="2839653"/>
                </a:lnTo>
                <a:cubicBezTo>
                  <a:pt x="988105" y="2827979"/>
                  <a:pt x="994663" y="2796237"/>
                  <a:pt x="1007124" y="2744426"/>
                </a:cubicBezTo>
                <a:cubicBezTo>
                  <a:pt x="1019585" y="2692615"/>
                  <a:pt x="1034013" y="2634115"/>
                  <a:pt x="1050409" y="2568924"/>
                </a:cubicBezTo>
                <a:cubicBezTo>
                  <a:pt x="1105631" y="2350531"/>
                  <a:pt x="1180921" y="2130957"/>
                  <a:pt x="1276279" y="1910203"/>
                </a:cubicBezTo>
                <a:cubicBezTo>
                  <a:pt x="1371638" y="1689448"/>
                  <a:pt x="1476834" y="1493484"/>
                  <a:pt x="1591868" y="1322311"/>
                </a:cubicBezTo>
                <a:cubicBezTo>
                  <a:pt x="1617970" y="1277452"/>
                  <a:pt x="1638170" y="1242824"/>
                  <a:pt x="1652467" y="1218427"/>
                </a:cubicBezTo>
                <a:cubicBezTo>
                  <a:pt x="1663190" y="1200129"/>
                  <a:pt x="1667494" y="1190242"/>
                  <a:pt x="1665379" y="1188767"/>
                </a:cubicBezTo>
                <a:close/>
                <a:moveTo>
                  <a:pt x="926161" y="974063"/>
                </a:moveTo>
                <a:cubicBezTo>
                  <a:pt x="924456" y="974587"/>
                  <a:pt x="919701" y="979440"/>
                  <a:pt x="911897" y="988622"/>
                </a:cubicBezTo>
                <a:cubicBezTo>
                  <a:pt x="799093" y="1121625"/>
                  <a:pt x="684715" y="1296340"/>
                  <a:pt x="568763" y="1512766"/>
                </a:cubicBezTo>
                <a:cubicBezTo>
                  <a:pt x="452812" y="1729192"/>
                  <a:pt x="369914" y="1925943"/>
                  <a:pt x="320070" y="2103018"/>
                </a:cubicBezTo>
                <a:cubicBezTo>
                  <a:pt x="295280" y="2187490"/>
                  <a:pt x="286623" y="2224742"/>
                  <a:pt x="294099" y="2214773"/>
                </a:cubicBezTo>
                <a:cubicBezTo>
                  <a:pt x="301576" y="2204804"/>
                  <a:pt x="322825" y="2150763"/>
                  <a:pt x="357847" y="2052651"/>
                </a:cubicBezTo>
                <a:cubicBezTo>
                  <a:pt x="377390" y="1996904"/>
                  <a:pt x="398115" y="1939978"/>
                  <a:pt x="420020" y="1881871"/>
                </a:cubicBezTo>
                <a:cubicBezTo>
                  <a:pt x="441925" y="1823764"/>
                  <a:pt x="461075" y="1777855"/>
                  <a:pt x="477471" y="1744145"/>
                </a:cubicBezTo>
                <a:cubicBezTo>
                  <a:pt x="521412" y="1650229"/>
                  <a:pt x="579913" y="1538999"/>
                  <a:pt x="652973" y="1410456"/>
                </a:cubicBezTo>
                <a:cubicBezTo>
                  <a:pt x="726033" y="1281912"/>
                  <a:pt x="795552" y="1170682"/>
                  <a:pt x="861529" y="1076766"/>
                </a:cubicBezTo>
                <a:cubicBezTo>
                  <a:pt x="893140" y="1032170"/>
                  <a:pt x="913340" y="1001739"/>
                  <a:pt x="922128" y="985474"/>
                </a:cubicBezTo>
                <a:cubicBezTo>
                  <a:pt x="926522" y="977342"/>
                  <a:pt x="927866" y="973538"/>
                  <a:pt x="926161" y="974063"/>
                </a:cubicBezTo>
                <a:close/>
                <a:moveTo>
                  <a:pt x="2173955" y="394828"/>
                </a:moveTo>
                <a:cubicBezTo>
                  <a:pt x="2149689" y="395353"/>
                  <a:pt x="2127489" y="397058"/>
                  <a:pt x="2107355" y="399944"/>
                </a:cubicBezTo>
                <a:cubicBezTo>
                  <a:pt x="2067086" y="405715"/>
                  <a:pt x="2016980" y="419357"/>
                  <a:pt x="1957037" y="440868"/>
                </a:cubicBezTo>
                <a:cubicBezTo>
                  <a:pt x="1665977" y="554065"/>
                  <a:pt x="1388690" y="768392"/>
                  <a:pt x="1125175" y="1083849"/>
                </a:cubicBezTo>
                <a:cubicBezTo>
                  <a:pt x="861660" y="1399306"/>
                  <a:pt x="658351" y="1760016"/>
                  <a:pt x="515247" y="2165979"/>
                </a:cubicBezTo>
                <a:cubicBezTo>
                  <a:pt x="461731" y="2319969"/>
                  <a:pt x="436547" y="2462154"/>
                  <a:pt x="439695" y="2592535"/>
                </a:cubicBezTo>
                <a:cubicBezTo>
                  <a:pt x="442843" y="2722915"/>
                  <a:pt x="474323" y="2861952"/>
                  <a:pt x="534135" y="3009646"/>
                </a:cubicBezTo>
                <a:cubicBezTo>
                  <a:pt x="547121" y="3038634"/>
                  <a:pt x="558926" y="3062506"/>
                  <a:pt x="569551" y="3081263"/>
                </a:cubicBezTo>
                <a:cubicBezTo>
                  <a:pt x="580175" y="3100020"/>
                  <a:pt x="587258" y="3109727"/>
                  <a:pt x="590800" y="3110383"/>
                </a:cubicBezTo>
                <a:cubicBezTo>
                  <a:pt x="597096" y="3109333"/>
                  <a:pt x="601818" y="3095692"/>
                  <a:pt x="604966" y="3069458"/>
                </a:cubicBezTo>
                <a:cubicBezTo>
                  <a:pt x="608114" y="3043225"/>
                  <a:pt x="609688" y="3010696"/>
                  <a:pt x="609688" y="2971870"/>
                </a:cubicBezTo>
                <a:cubicBezTo>
                  <a:pt x="610892" y="2821504"/>
                  <a:pt x="637165" y="2648635"/>
                  <a:pt x="688505" y="2453264"/>
                </a:cubicBezTo>
                <a:cubicBezTo>
                  <a:pt x="739844" y="2257893"/>
                  <a:pt x="809023" y="2060773"/>
                  <a:pt x="896040" y="1861904"/>
                </a:cubicBezTo>
                <a:cubicBezTo>
                  <a:pt x="983058" y="1663035"/>
                  <a:pt x="1080685" y="1483171"/>
                  <a:pt x="1188922" y="1322311"/>
                </a:cubicBezTo>
                <a:cubicBezTo>
                  <a:pt x="1261195" y="1215279"/>
                  <a:pt x="1343306" y="1114542"/>
                  <a:pt x="1435254" y="1020102"/>
                </a:cubicBezTo>
                <a:cubicBezTo>
                  <a:pt x="1527202" y="925662"/>
                  <a:pt x="1591999" y="875294"/>
                  <a:pt x="1629644" y="868997"/>
                </a:cubicBezTo>
                <a:cubicBezTo>
                  <a:pt x="1639612" y="868866"/>
                  <a:pt x="1651155" y="867555"/>
                  <a:pt x="1664272" y="865063"/>
                </a:cubicBezTo>
                <a:cubicBezTo>
                  <a:pt x="1677389" y="862571"/>
                  <a:pt x="1688931" y="859684"/>
                  <a:pt x="1698900" y="856406"/>
                </a:cubicBezTo>
                <a:cubicBezTo>
                  <a:pt x="1705852" y="853782"/>
                  <a:pt x="1720280" y="859029"/>
                  <a:pt x="1742185" y="872146"/>
                </a:cubicBezTo>
                <a:cubicBezTo>
                  <a:pt x="1764090" y="885262"/>
                  <a:pt x="1789537" y="903101"/>
                  <a:pt x="1818525" y="925662"/>
                </a:cubicBezTo>
                <a:cubicBezTo>
                  <a:pt x="1841741" y="945468"/>
                  <a:pt x="1866138" y="965668"/>
                  <a:pt x="1891716" y="986261"/>
                </a:cubicBezTo>
                <a:cubicBezTo>
                  <a:pt x="1917293" y="1006854"/>
                  <a:pt x="1936968" y="1022332"/>
                  <a:pt x="1950741" y="1032694"/>
                </a:cubicBezTo>
                <a:cubicBezTo>
                  <a:pt x="1979467" y="1049221"/>
                  <a:pt x="1991272" y="1068109"/>
                  <a:pt x="1986156" y="1089358"/>
                </a:cubicBezTo>
                <a:cubicBezTo>
                  <a:pt x="1981041" y="1110607"/>
                  <a:pt x="1956644" y="1148384"/>
                  <a:pt x="1912965" y="1202687"/>
                </a:cubicBezTo>
                <a:cubicBezTo>
                  <a:pt x="1799636" y="1350838"/>
                  <a:pt x="1690505" y="1537930"/>
                  <a:pt x="1585572" y="1763966"/>
                </a:cubicBezTo>
                <a:cubicBezTo>
                  <a:pt x="1480638" y="1990001"/>
                  <a:pt x="1392493" y="2222332"/>
                  <a:pt x="1321138" y="2460959"/>
                </a:cubicBezTo>
                <a:cubicBezTo>
                  <a:pt x="1249784" y="2699586"/>
                  <a:pt x="1207810" y="2911864"/>
                  <a:pt x="1195218" y="3097791"/>
                </a:cubicBezTo>
                <a:cubicBezTo>
                  <a:pt x="1185249" y="3216235"/>
                  <a:pt x="1187873" y="3284704"/>
                  <a:pt x="1203088" y="3303198"/>
                </a:cubicBezTo>
                <a:cubicBezTo>
                  <a:pt x="1218303" y="3321693"/>
                  <a:pt x="1268147" y="3316184"/>
                  <a:pt x="1352619" y="3286672"/>
                </a:cubicBezTo>
                <a:cubicBezTo>
                  <a:pt x="1389214" y="3274079"/>
                  <a:pt x="1415185" y="3267783"/>
                  <a:pt x="1430532" y="3267783"/>
                </a:cubicBezTo>
                <a:cubicBezTo>
                  <a:pt x="1445879" y="3267783"/>
                  <a:pt x="1457683" y="3274079"/>
                  <a:pt x="1465947" y="3286672"/>
                </a:cubicBezTo>
                <a:cubicBezTo>
                  <a:pt x="1472899" y="3293098"/>
                  <a:pt x="1481031" y="3297558"/>
                  <a:pt x="1490344" y="3300050"/>
                </a:cubicBezTo>
                <a:cubicBezTo>
                  <a:pt x="1499657" y="3302543"/>
                  <a:pt x="1506215" y="3302280"/>
                  <a:pt x="1510019" y="3299263"/>
                </a:cubicBezTo>
                <a:cubicBezTo>
                  <a:pt x="1522611" y="3294016"/>
                  <a:pt x="1528907" y="3304510"/>
                  <a:pt x="1528907" y="3330743"/>
                </a:cubicBezTo>
                <a:cubicBezTo>
                  <a:pt x="1528251" y="3359469"/>
                  <a:pt x="1509101" y="3387014"/>
                  <a:pt x="1471456" y="3413379"/>
                </a:cubicBezTo>
                <a:cubicBezTo>
                  <a:pt x="1433811" y="3439744"/>
                  <a:pt x="1381607" y="3462567"/>
                  <a:pt x="1314842" y="3481848"/>
                </a:cubicBezTo>
                <a:lnTo>
                  <a:pt x="1207810" y="3513328"/>
                </a:lnTo>
                <a:lnTo>
                  <a:pt x="1220402" y="3588880"/>
                </a:lnTo>
                <a:cubicBezTo>
                  <a:pt x="1233781" y="3660367"/>
                  <a:pt x="1254243" y="3734608"/>
                  <a:pt x="1281788" y="3811602"/>
                </a:cubicBezTo>
                <a:cubicBezTo>
                  <a:pt x="1309333" y="3888598"/>
                  <a:pt x="1339240" y="3954968"/>
                  <a:pt x="1371507" y="4010714"/>
                </a:cubicBezTo>
                <a:cubicBezTo>
                  <a:pt x="1397609" y="4059246"/>
                  <a:pt x="1417809" y="4088103"/>
                  <a:pt x="1432106" y="4097285"/>
                </a:cubicBezTo>
                <a:cubicBezTo>
                  <a:pt x="1446403" y="4106466"/>
                  <a:pt x="1468177" y="4106991"/>
                  <a:pt x="1497427" y="4098859"/>
                </a:cubicBezTo>
                <a:cubicBezTo>
                  <a:pt x="1516840" y="4095448"/>
                  <a:pt x="1537827" y="4089677"/>
                  <a:pt x="1560387" y="4081545"/>
                </a:cubicBezTo>
                <a:cubicBezTo>
                  <a:pt x="1582948" y="4073412"/>
                  <a:pt x="1603935" y="4064493"/>
                  <a:pt x="1623348" y="4054786"/>
                </a:cubicBezTo>
                <a:cubicBezTo>
                  <a:pt x="1670961" y="4029209"/>
                  <a:pt x="1731561" y="3978054"/>
                  <a:pt x="1805145" y="3901321"/>
                </a:cubicBezTo>
                <a:cubicBezTo>
                  <a:pt x="1878730" y="3824588"/>
                  <a:pt x="1944051" y="3743527"/>
                  <a:pt x="2001109" y="3658137"/>
                </a:cubicBezTo>
                <a:cubicBezTo>
                  <a:pt x="2142114" y="3437514"/>
                  <a:pt x="2270920" y="3159439"/>
                  <a:pt x="2387528" y="2823913"/>
                </a:cubicBezTo>
                <a:cubicBezTo>
                  <a:pt x="2504135" y="2488388"/>
                  <a:pt x="2593591" y="2134761"/>
                  <a:pt x="2655896" y="1763033"/>
                </a:cubicBezTo>
                <a:cubicBezTo>
                  <a:pt x="2662454" y="1712665"/>
                  <a:pt x="2668225" y="1640261"/>
                  <a:pt x="2673210" y="1545820"/>
                </a:cubicBezTo>
                <a:cubicBezTo>
                  <a:pt x="2678194" y="1451380"/>
                  <a:pt x="2680818" y="1353791"/>
                  <a:pt x="2681080" y="1253055"/>
                </a:cubicBezTo>
                <a:cubicBezTo>
                  <a:pt x="2678456" y="1110607"/>
                  <a:pt x="2674259" y="1005149"/>
                  <a:pt x="2668488" y="936680"/>
                </a:cubicBezTo>
                <a:cubicBezTo>
                  <a:pt x="2662716" y="868211"/>
                  <a:pt x="2652223" y="803676"/>
                  <a:pt x="2637008" y="743077"/>
                </a:cubicBezTo>
                <a:cubicBezTo>
                  <a:pt x="2600937" y="605483"/>
                  <a:pt x="2558176" y="513928"/>
                  <a:pt x="2508726" y="468413"/>
                </a:cubicBezTo>
                <a:cubicBezTo>
                  <a:pt x="2459276" y="422898"/>
                  <a:pt x="2374017" y="399026"/>
                  <a:pt x="2252950" y="396796"/>
                </a:cubicBezTo>
                <a:cubicBezTo>
                  <a:pt x="2224552" y="394959"/>
                  <a:pt x="2198221" y="394304"/>
                  <a:pt x="2173955" y="394828"/>
                </a:cubicBezTo>
                <a:close/>
                <a:moveTo>
                  <a:pt x="1927961" y="5"/>
                </a:moveTo>
                <a:cubicBezTo>
                  <a:pt x="1939327" y="-16"/>
                  <a:pt x="1951118" y="32"/>
                  <a:pt x="1963333" y="146"/>
                </a:cubicBezTo>
                <a:cubicBezTo>
                  <a:pt x="2055937" y="-641"/>
                  <a:pt x="2122570" y="2507"/>
                  <a:pt x="2163232" y="9590"/>
                </a:cubicBezTo>
                <a:cubicBezTo>
                  <a:pt x="2203894" y="16673"/>
                  <a:pt x="2248490" y="32413"/>
                  <a:pt x="2297022" y="56810"/>
                </a:cubicBezTo>
                <a:cubicBezTo>
                  <a:pt x="2346419" y="80246"/>
                  <a:pt x="2412022" y="120820"/>
                  <a:pt x="2493831" y="178533"/>
                </a:cubicBezTo>
                <a:cubicBezTo>
                  <a:pt x="2575641" y="236247"/>
                  <a:pt x="2654302" y="296409"/>
                  <a:pt x="2729816" y="359020"/>
                </a:cubicBezTo>
                <a:cubicBezTo>
                  <a:pt x="2805329" y="421630"/>
                  <a:pt x="2858340" y="471998"/>
                  <a:pt x="2888849" y="510124"/>
                </a:cubicBezTo>
                <a:cubicBezTo>
                  <a:pt x="2934626" y="570592"/>
                  <a:pt x="2980010" y="649555"/>
                  <a:pt x="3025000" y="747012"/>
                </a:cubicBezTo>
                <a:cubicBezTo>
                  <a:pt x="3069991" y="844469"/>
                  <a:pt x="3104356" y="937598"/>
                  <a:pt x="3128098" y="1026398"/>
                </a:cubicBezTo>
                <a:cubicBezTo>
                  <a:pt x="3144965" y="1110617"/>
                  <a:pt x="3156002" y="1225500"/>
                  <a:pt x="3161210" y="1371047"/>
                </a:cubicBezTo>
                <a:cubicBezTo>
                  <a:pt x="3166418" y="1516594"/>
                  <a:pt x="3165330" y="1665989"/>
                  <a:pt x="3157945" y="1819231"/>
                </a:cubicBezTo>
                <a:cubicBezTo>
                  <a:pt x="3150561" y="1972473"/>
                  <a:pt x="3136415" y="2102746"/>
                  <a:pt x="3115506" y="2210051"/>
                </a:cubicBezTo>
                <a:cubicBezTo>
                  <a:pt x="3051365" y="2524721"/>
                  <a:pt x="2962434" y="2827193"/>
                  <a:pt x="2848711" y="3117466"/>
                </a:cubicBezTo>
                <a:cubicBezTo>
                  <a:pt x="2734990" y="3407739"/>
                  <a:pt x="2603560" y="3667712"/>
                  <a:pt x="2454423" y="3897386"/>
                </a:cubicBezTo>
                <a:cubicBezTo>
                  <a:pt x="2388183" y="3997729"/>
                  <a:pt x="2303450" y="4099252"/>
                  <a:pt x="2200221" y="4201956"/>
                </a:cubicBezTo>
                <a:cubicBezTo>
                  <a:pt x="2096992" y="4304660"/>
                  <a:pt x="2013832" y="4373129"/>
                  <a:pt x="1950741" y="4407364"/>
                </a:cubicBezTo>
                <a:cubicBezTo>
                  <a:pt x="1889486" y="4435696"/>
                  <a:pt x="1824689" y="4453010"/>
                  <a:pt x="1756351" y="4459306"/>
                </a:cubicBezTo>
                <a:cubicBezTo>
                  <a:pt x="1688013" y="4465602"/>
                  <a:pt x="1624790" y="4460880"/>
                  <a:pt x="1566684" y="4445140"/>
                </a:cubicBezTo>
                <a:cubicBezTo>
                  <a:pt x="1540581" y="4438188"/>
                  <a:pt x="1514085" y="4428482"/>
                  <a:pt x="1487196" y="4416021"/>
                </a:cubicBezTo>
                <a:cubicBezTo>
                  <a:pt x="1460307" y="4403560"/>
                  <a:pt x="1438533" y="4392280"/>
                  <a:pt x="1421875" y="4382180"/>
                </a:cubicBezTo>
                <a:cubicBezTo>
                  <a:pt x="1404954" y="4372473"/>
                  <a:pt x="1382131" y="4361980"/>
                  <a:pt x="1353406" y="4350700"/>
                </a:cubicBezTo>
                <a:cubicBezTo>
                  <a:pt x="1324680" y="4339419"/>
                  <a:pt x="1297135" y="4328926"/>
                  <a:pt x="1270770" y="4319220"/>
                </a:cubicBezTo>
                <a:cubicBezTo>
                  <a:pt x="1215811" y="4302561"/>
                  <a:pt x="1155737" y="4271343"/>
                  <a:pt x="1090547" y="4225566"/>
                </a:cubicBezTo>
                <a:cubicBezTo>
                  <a:pt x="1025356" y="4179789"/>
                  <a:pt x="963708" y="4124961"/>
                  <a:pt x="905601" y="4061082"/>
                </a:cubicBezTo>
                <a:cubicBezTo>
                  <a:pt x="855495" y="4004943"/>
                  <a:pt x="804602" y="3925193"/>
                  <a:pt x="752922" y="3821834"/>
                </a:cubicBezTo>
                <a:cubicBezTo>
                  <a:pt x="701242" y="3718474"/>
                  <a:pt x="666089" y="3626132"/>
                  <a:pt x="647464" y="3544808"/>
                </a:cubicBezTo>
                <a:cubicBezTo>
                  <a:pt x="637233" y="3488144"/>
                  <a:pt x="626215" y="3450368"/>
                  <a:pt x="614410" y="3431480"/>
                </a:cubicBezTo>
                <a:cubicBezTo>
                  <a:pt x="602605" y="3412592"/>
                  <a:pt x="575847" y="3393704"/>
                  <a:pt x="534135" y="3374816"/>
                </a:cubicBezTo>
                <a:cubicBezTo>
                  <a:pt x="473011" y="3345303"/>
                  <a:pt x="403230" y="3292574"/>
                  <a:pt x="324793" y="3216628"/>
                </a:cubicBezTo>
                <a:cubicBezTo>
                  <a:pt x="246354" y="3140682"/>
                  <a:pt x="186018" y="3067491"/>
                  <a:pt x="143782" y="2997054"/>
                </a:cubicBezTo>
                <a:cubicBezTo>
                  <a:pt x="86331" y="2895531"/>
                  <a:pt x="45406" y="2775906"/>
                  <a:pt x="21009" y="2638181"/>
                </a:cubicBezTo>
                <a:cubicBezTo>
                  <a:pt x="-3388" y="2500455"/>
                  <a:pt x="-6536" y="2368239"/>
                  <a:pt x="11565" y="2241531"/>
                </a:cubicBezTo>
                <a:cubicBezTo>
                  <a:pt x="30716" y="2095935"/>
                  <a:pt x="72689" y="1936961"/>
                  <a:pt x="137486" y="1764607"/>
                </a:cubicBezTo>
                <a:cubicBezTo>
                  <a:pt x="202282" y="1592253"/>
                  <a:pt x="288328" y="1411243"/>
                  <a:pt x="395623" y="1221575"/>
                </a:cubicBezTo>
                <a:cubicBezTo>
                  <a:pt x="476946" y="1081750"/>
                  <a:pt x="555122" y="963175"/>
                  <a:pt x="630150" y="865849"/>
                </a:cubicBezTo>
                <a:cubicBezTo>
                  <a:pt x="705177" y="768524"/>
                  <a:pt x="799093" y="662540"/>
                  <a:pt x="911897" y="547900"/>
                </a:cubicBezTo>
                <a:cubicBezTo>
                  <a:pt x="1024438" y="435228"/>
                  <a:pt x="1136193" y="339476"/>
                  <a:pt x="1247160" y="260644"/>
                </a:cubicBezTo>
                <a:cubicBezTo>
                  <a:pt x="1358128" y="181813"/>
                  <a:pt x="1473030" y="115967"/>
                  <a:pt x="1591868" y="63106"/>
                </a:cubicBezTo>
                <a:cubicBezTo>
                  <a:pt x="1654959" y="35692"/>
                  <a:pt x="1708213" y="18116"/>
                  <a:pt x="1751629" y="10377"/>
                </a:cubicBezTo>
                <a:cubicBezTo>
                  <a:pt x="1789619" y="3606"/>
                  <a:pt x="1848396" y="148"/>
                  <a:pt x="1927961" y="5"/>
                </a:cubicBezTo>
                <a:close/>
              </a:path>
            </a:pathLst>
          </a:custGeom>
        </p:spPr>
        <p:txBody>
          <a:bodyPr wrap="square">
            <a:noAutofit/>
          </a:bodyPr>
          <a:lstStyle>
            <a:lvl1pPr>
              <a:defRPr sz="100"/>
            </a:lvl1pPr>
          </a:lstStyle>
          <a:p>
            <a:endParaRPr lang="en-GB"/>
          </a:p>
        </p:txBody>
      </p:sp>
    </p:spTree>
    <p:extLst>
      <p:ext uri="{BB962C8B-B14F-4D97-AF65-F5344CB8AC3E}">
        <p14:creationId xmlns:p14="http://schemas.microsoft.com/office/powerpoint/2010/main" val="2226690214"/>
      </p:ext>
    </p:extLst>
  </p:cSld>
  <p:clrMapOvr>
    <a:masterClrMapping/>
  </p:clrMapOvr>
  <p:extLst>
    <p:ext uri="{DCECCB84-F9BA-43D5-87BE-67443E8EF086}">
      <p15:sldGuideLst xmlns:p15="http://schemas.microsoft.com/office/powerpoint/2012/main">
        <p15:guide id="1" orient="horz" pos="4104">
          <p15:clr>
            <a:srgbClr val="FBAE40"/>
          </p15:clr>
        </p15:guide>
        <p15:guide id="2" pos="168">
          <p15:clr>
            <a:srgbClr val="FBAE40"/>
          </p15:clr>
        </p15:guide>
        <p15:guide id="3" pos="7512">
          <p15:clr>
            <a:srgbClr val="FBAE40"/>
          </p15:clr>
        </p15:guide>
        <p15:guide id="4" orient="horz" pos="144">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78_Title Slide">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E80D7B81-2503-47D1-D1B6-80E72E878BE7}"/>
              </a:ext>
            </a:extLst>
          </p:cNvPr>
          <p:cNvGrpSpPr/>
          <p:nvPr userDrawn="1"/>
        </p:nvGrpSpPr>
        <p:grpSpPr>
          <a:xfrm>
            <a:off x="11147517" y="6577860"/>
            <a:ext cx="224082" cy="221156"/>
            <a:chOff x="4328868" y="5502988"/>
            <a:chExt cx="500307" cy="493774"/>
          </a:xfrm>
        </p:grpSpPr>
        <p:sp>
          <p:nvSpPr>
            <p:cNvPr id="8" name="Freeform 7">
              <a:hlinkClick r:id="" action="ppaction://hlinkshowjump?jump=previousslide"/>
              <a:extLst>
                <a:ext uri="{FF2B5EF4-FFF2-40B4-BE49-F238E27FC236}">
                  <a16:creationId xmlns:a16="http://schemas.microsoft.com/office/drawing/2014/main" id="{D264681B-4DDC-4DEC-2695-C8F7A4EDE2AA}"/>
                </a:ext>
              </a:extLst>
            </p:cNvPr>
            <p:cNvSpPr>
              <a:spLocks/>
            </p:cNvSpPr>
            <p:nvPr userDrawn="1"/>
          </p:nvSpPr>
          <p:spPr bwMode="auto">
            <a:xfrm>
              <a:off x="4520555"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8">
              <a:hlinkClick r:id="" action="ppaction://hlinkshowjump?jump=previousslide"/>
              <a:extLst>
                <a:ext uri="{FF2B5EF4-FFF2-40B4-BE49-F238E27FC236}">
                  <a16:creationId xmlns:a16="http://schemas.microsoft.com/office/drawing/2014/main" id="{588AB01E-F678-95CD-1EDD-D439A15A22DE}"/>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0" name="Group 9">
            <a:extLst>
              <a:ext uri="{FF2B5EF4-FFF2-40B4-BE49-F238E27FC236}">
                <a16:creationId xmlns:a16="http://schemas.microsoft.com/office/drawing/2014/main" id="{422D65D8-87A5-E83F-3A24-18341E77D4FA}"/>
              </a:ext>
            </a:extLst>
          </p:cNvPr>
          <p:cNvGrpSpPr/>
          <p:nvPr userDrawn="1"/>
        </p:nvGrpSpPr>
        <p:grpSpPr>
          <a:xfrm flipH="1">
            <a:off x="11849921" y="6577860"/>
            <a:ext cx="224082" cy="221156"/>
            <a:chOff x="4328868" y="5502988"/>
            <a:chExt cx="500307" cy="493774"/>
          </a:xfrm>
        </p:grpSpPr>
        <p:sp>
          <p:nvSpPr>
            <p:cNvPr id="11" name="Freeform 10">
              <a:hlinkClick r:id="" action="ppaction://hlinkshowjump?jump=nextslide"/>
              <a:extLst>
                <a:ext uri="{FF2B5EF4-FFF2-40B4-BE49-F238E27FC236}">
                  <a16:creationId xmlns:a16="http://schemas.microsoft.com/office/drawing/2014/main" id="{6EF6D0DF-6E08-2032-399C-FFB4AD82A4BD}"/>
                </a:ext>
              </a:extLst>
            </p:cNvPr>
            <p:cNvSpPr>
              <a:spLocks/>
            </p:cNvSpPr>
            <p:nvPr userDrawn="1"/>
          </p:nvSpPr>
          <p:spPr bwMode="auto">
            <a:xfrm>
              <a:off x="4520556"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a:hlinkClick r:id="" action="ppaction://hlinkshowjump?jump=nextslide"/>
              <a:extLst>
                <a:ext uri="{FF2B5EF4-FFF2-40B4-BE49-F238E27FC236}">
                  <a16:creationId xmlns:a16="http://schemas.microsoft.com/office/drawing/2014/main" id="{2D84AF4C-1C6A-9141-159C-E495C122D1A9}"/>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3" name="TextBox 12">
            <a:extLst>
              <a:ext uri="{FF2B5EF4-FFF2-40B4-BE49-F238E27FC236}">
                <a16:creationId xmlns:a16="http://schemas.microsoft.com/office/drawing/2014/main" id="{2A9FF136-FC89-4085-9414-9F9F67AB7C76}"/>
              </a:ext>
            </a:extLst>
          </p:cNvPr>
          <p:cNvSpPr txBox="1"/>
          <p:nvPr userDrawn="1"/>
        </p:nvSpPr>
        <p:spPr>
          <a:xfrm>
            <a:off x="11317965" y="6516508"/>
            <a:ext cx="585590" cy="369259"/>
          </a:xfrm>
          <a:prstGeom prst="rect">
            <a:avLst/>
          </a:prstGeom>
          <a:noFill/>
        </p:spPr>
        <p:txBody>
          <a:bodyPr wrap="none" lIns="182807" tIns="91404" rIns="182807" bIns="91404" rtlCol="0">
            <a:spAutoFit/>
          </a:bodyPr>
          <a:lstStyle/>
          <a:p>
            <a:pPr algn="ctr"/>
            <a:fld id="{260E2A6B-A809-4840-BF14-8648BC0BDF87}" type="slidenum">
              <a:rPr lang="id-ID" sz="1200" b="0" smtClean="0">
                <a:solidFill>
                  <a:schemeClr val="tx1">
                    <a:lumMod val="65000"/>
                    <a:lumOff val="35000"/>
                  </a:schemeClr>
                </a:solidFill>
                <a:latin typeface="Poppins" panose="00000500000000000000" pitchFamily="2" charset="0"/>
                <a:ea typeface="Lato Regular" panose="020F0502020204030203" pitchFamily="34" charset="0"/>
                <a:cs typeface="Poppins" panose="00000500000000000000" pitchFamily="2" charset="0"/>
              </a:rPr>
              <a:pPr algn="ctr"/>
              <a:t>‹#›</a:t>
            </a:fld>
            <a:endParaRPr lang="id-ID" sz="1200" b="0" dirty="0">
              <a:solidFill>
                <a:schemeClr val="tx1">
                  <a:lumMod val="65000"/>
                  <a:lumOff val="35000"/>
                </a:schemeClr>
              </a:solidFill>
              <a:latin typeface="Poppins" panose="00000500000000000000" pitchFamily="2" charset="0"/>
              <a:ea typeface="Lato Regular" panose="020F0502020204030203" pitchFamily="34" charset="0"/>
              <a:cs typeface="Poppins" panose="00000500000000000000" pitchFamily="2" charset="0"/>
            </a:endParaRPr>
          </a:p>
        </p:txBody>
      </p:sp>
      <p:sp>
        <p:nvSpPr>
          <p:cNvPr id="5" name="Picture Placeholder 4">
            <a:extLst>
              <a:ext uri="{FF2B5EF4-FFF2-40B4-BE49-F238E27FC236}">
                <a16:creationId xmlns:a16="http://schemas.microsoft.com/office/drawing/2014/main" id="{BB8EFCD6-B0B3-61D8-99CD-1A1C09902397}"/>
              </a:ext>
            </a:extLst>
          </p:cNvPr>
          <p:cNvSpPr>
            <a:spLocks noGrp="1"/>
          </p:cNvSpPr>
          <p:nvPr>
            <p:ph type="pic" sz="quarter" idx="10"/>
          </p:nvPr>
        </p:nvSpPr>
        <p:spPr>
          <a:xfrm>
            <a:off x="1496524" y="1026467"/>
            <a:ext cx="5111198" cy="4955838"/>
          </a:xfrm>
          <a:custGeom>
            <a:avLst/>
            <a:gdLst/>
            <a:ahLst/>
            <a:cxnLst/>
            <a:rect l="l" t="t" r="r" b="b"/>
            <a:pathLst>
              <a:path w="5111198" h="4955838">
                <a:moveTo>
                  <a:pt x="2475735" y="3085642"/>
                </a:moveTo>
                <a:cubicBezTo>
                  <a:pt x="2474029" y="3084986"/>
                  <a:pt x="2471734" y="3086888"/>
                  <a:pt x="2468848" y="3091348"/>
                </a:cubicBezTo>
                <a:cubicBezTo>
                  <a:pt x="2462552" y="3098824"/>
                  <a:pt x="2457830" y="3113778"/>
                  <a:pt x="2454682" y="3136207"/>
                </a:cubicBezTo>
                <a:cubicBezTo>
                  <a:pt x="2451534" y="3158637"/>
                  <a:pt x="2449960" y="3181460"/>
                  <a:pt x="2449960" y="3204676"/>
                </a:cubicBezTo>
                <a:cubicBezTo>
                  <a:pt x="2452977" y="3257930"/>
                  <a:pt x="2456387" y="3280491"/>
                  <a:pt x="2460191" y="3272359"/>
                </a:cubicBezTo>
                <a:cubicBezTo>
                  <a:pt x="2463995" y="3264226"/>
                  <a:pt x="2468979" y="3226975"/>
                  <a:pt x="2475144" y="3160604"/>
                </a:cubicBezTo>
                <a:cubicBezTo>
                  <a:pt x="2480653" y="3112597"/>
                  <a:pt x="2480850" y="3087610"/>
                  <a:pt x="2475735" y="3085642"/>
                </a:cubicBezTo>
                <a:close/>
                <a:moveTo>
                  <a:pt x="2480457" y="2944473"/>
                </a:moveTo>
                <a:cubicBezTo>
                  <a:pt x="2479932" y="2943555"/>
                  <a:pt x="2479210" y="2944506"/>
                  <a:pt x="2478292" y="2947326"/>
                </a:cubicBezTo>
                <a:cubicBezTo>
                  <a:pt x="2476456" y="2952967"/>
                  <a:pt x="2475406" y="2965296"/>
                  <a:pt x="2475144" y="2984315"/>
                </a:cubicBezTo>
                <a:cubicBezTo>
                  <a:pt x="2475406" y="3006352"/>
                  <a:pt x="2476456" y="3020518"/>
                  <a:pt x="2478292" y="3026814"/>
                </a:cubicBezTo>
                <a:cubicBezTo>
                  <a:pt x="2480128" y="3033110"/>
                  <a:pt x="2481178" y="3031536"/>
                  <a:pt x="2481440" y="3022092"/>
                </a:cubicBezTo>
                <a:cubicBezTo>
                  <a:pt x="2484588" y="3012123"/>
                  <a:pt x="2486162" y="3000580"/>
                  <a:pt x="2486162" y="2987464"/>
                </a:cubicBezTo>
                <a:cubicBezTo>
                  <a:pt x="2486162" y="2974347"/>
                  <a:pt x="2484588" y="2962804"/>
                  <a:pt x="2481440" y="2952835"/>
                </a:cubicBezTo>
                <a:cubicBezTo>
                  <a:pt x="2481309" y="2948179"/>
                  <a:pt x="2480981" y="2945392"/>
                  <a:pt x="2480457" y="2944473"/>
                </a:cubicBezTo>
                <a:close/>
                <a:moveTo>
                  <a:pt x="2502001" y="2762873"/>
                </a:moveTo>
                <a:cubicBezTo>
                  <a:pt x="2500558" y="2762479"/>
                  <a:pt x="2499213" y="2764151"/>
                  <a:pt x="2497967" y="2767890"/>
                </a:cubicBezTo>
                <a:cubicBezTo>
                  <a:pt x="2495475" y="2775366"/>
                  <a:pt x="2494163" y="2788745"/>
                  <a:pt x="2494032" y="2808027"/>
                </a:cubicBezTo>
                <a:cubicBezTo>
                  <a:pt x="2495081" y="2846852"/>
                  <a:pt x="2499279" y="2857346"/>
                  <a:pt x="2506624" y="2839507"/>
                </a:cubicBezTo>
                <a:cubicBezTo>
                  <a:pt x="2506624" y="2829538"/>
                  <a:pt x="2506624" y="2817995"/>
                  <a:pt x="2506624" y="2804879"/>
                </a:cubicBezTo>
                <a:cubicBezTo>
                  <a:pt x="2506624" y="2791762"/>
                  <a:pt x="2506624" y="2780220"/>
                  <a:pt x="2506624" y="2770251"/>
                </a:cubicBezTo>
                <a:cubicBezTo>
                  <a:pt x="2504985" y="2765725"/>
                  <a:pt x="2503444" y="2763266"/>
                  <a:pt x="2502001" y="2762873"/>
                </a:cubicBezTo>
                <a:close/>
                <a:moveTo>
                  <a:pt x="2378343" y="2334251"/>
                </a:moveTo>
                <a:cubicBezTo>
                  <a:pt x="2375850" y="2335563"/>
                  <a:pt x="2374539" y="2342383"/>
                  <a:pt x="2374408" y="2354713"/>
                </a:cubicBezTo>
                <a:cubicBezTo>
                  <a:pt x="2371522" y="2364419"/>
                  <a:pt x="2370998" y="2371765"/>
                  <a:pt x="2372834" y="2376749"/>
                </a:cubicBezTo>
                <a:cubicBezTo>
                  <a:pt x="2374670" y="2381733"/>
                  <a:pt x="2377294" y="2382783"/>
                  <a:pt x="2380704" y="2379897"/>
                </a:cubicBezTo>
                <a:cubicBezTo>
                  <a:pt x="2383720" y="2376355"/>
                  <a:pt x="2385557" y="2370846"/>
                  <a:pt x="2386213" y="2363370"/>
                </a:cubicBezTo>
                <a:cubicBezTo>
                  <a:pt x="2386868" y="2355894"/>
                  <a:pt x="2387131" y="2348811"/>
                  <a:pt x="2387000" y="2342121"/>
                </a:cubicBezTo>
                <a:cubicBezTo>
                  <a:pt x="2383720" y="2335563"/>
                  <a:pt x="2380835" y="2332939"/>
                  <a:pt x="2378343" y="2334251"/>
                </a:cubicBezTo>
                <a:close/>
                <a:moveTo>
                  <a:pt x="2483014" y="1834504"/>
                </a:moveTo>
                <a:cubicBezTo>
                  <a:pt x="2479866" y="1835553"/>
                  <a:pt x="2475144" y="1845260"/>
                  <a:pt x="2468848" y="1863623"/>
                </a:cubicBezTo>
                <a:cubicBezTo>
                  <a:pt x="2459404" y="1900219"/>
                  <a:pt x="2454682" y="1927764"/>
                  <a:pt x="2454682" y="1946258"/>
                </a:cubicBezTo>
                <a:cubicBezTo>
                  <a:pt x="2454682" y="1964753"/>
                  <a:pt x="2459404" y="1962392"/>
                  <a:pt x="2468848" y="1939175"/>
                </a:cubicBezTo>
                <a:cubicBezTo>
                  <a:pt x="2475144" y="1925927"/>
                  <a:pt x="2479866" y="1911499"/>
                  <a:pt x="2483014" y="1895890"/>
                </a:cubicBezTo>
                <a:cubicBezTo>
                  <a:pt x="2486162" y="1880282"/>
                  <a:pt x="2487736" y="1867427"/>
                  <a:pt x="2487736" y="1857327"/>
                </a:cubicBezTo>
                <a:cubicBezTo>
                  <a:pt x="2487736" y="1841062"/>
                  <a:pt x="2486162" y="1833455"/>
                  <a:pt x="2483014" y="1834504"/>
                </a:cubicBezTo>
                <a:close/>
                <a:moveTo>
                  <a:pt x="2499689" y="1752114"/>
                </a:moveTo>
                <a:cubicBezTo>
                  <a:pt x="2496574" y="1751295"/>
                  <a:pt x="2494688" y="1759083"/>
                  <a:pt x="2494032" y="1775478"/>
                </a:cubicBezTo>
                <a:cubicBezTo>
                  <a:pt x="2493901" y="1785185"/>
                  <a:pt x="2494163" y="1792530"/>
                  <a:pt x="2494819" y="1797515"/>
                </a:cubicBezTo>
                <a:cubicBezTo>
                  <a:pt x="2495475" y="1802499"/>
                  <a:pt x="2497311" y="1803549"/>
                  <a:pt x="2500328" y="1800663"/>
                </a:cubicBezTo>
                <a:cubicBezTo>
                  <a:pt x="2503739" y="1797121"/>
                  <a:pt x="2506362" y="1791612"/>
                  <a:pt x="2508198" y="1784136"/>
                </a:cubicBezTo>
                <a:cubicBezTo>
                  <a:pt x="2510034" y="1776659"/>
                  <a:pt x="2509510" y="1769576"/>
                  <a:pt x="2506624" y="1762887"/>
                </a:cubicBezTo>
                <a:cubicBezTo>
                  <a:pt x="2503870" y="1756197"/>
                  <a:pt x="2501558" y="1752606"/>
                  <a:pt x="2499689" y="1752114"/>
                </a:cubicBezTo>
                <a:close/>
                <a:moveTo>
                  <a:pt x="243990" y="1725110"/>
                </a:moveTo>
                <a:cubicBezTo>
                  <a:pt x="242023" y="1725110"/>
                  <a:pt x="236514" y="1731407"/>
                  <a:pt x="227463" y="1743998"/>
                </a:cubicBezTo>
                <a:cubicBezTo>
                  <a:pt x="223922" y="1753705"/>
                  <a:pt x="219987" y="1764198"/>
                  <a:pt x="215658" y="1775478"/>
                </a:cubicBezTo>
                <a:cubicBezTo>
                  <a:pt x="211330" y="1786759"/>
                  <a:pt x="208969" y="1797252"/>
                  <a:pt x="208575" y="1806959"/>
                </a:cubicBezTo>
                <a:cubicBezTo>
                  <a:pt x="208575" y="1832143"/>
                  <a:pt x="214871" y="1832143"/>
                  <a:pt x="227463" y="1806959"/>
                </a:cubicBezTo>
                <a:cubicBezTo>
                  <a:pt x="233759" y="1797252"/>
                  <a:pt x="238481" y="1786759"/>
                  <a:pt x="241629" y="1775478"/>
                </a:cubicBezTo>
                <a:cubicBezTo>
                  <a:pt x="244777" y="1764198"/>
                  <a:pt x="246351" y="1753705"/>
                  <a:pt x="246351" y="1743998"/>
                </a:cubicBezTo>
                <a:cubicBezTo>
                  <a:pt x="246745" y="1731407"/>
                  <a:pt x="245958" y="1725110"/>
                  <a:pt x="243990" y="1725110"/>
                </a:cubicBezTo>
                <a:close/>
                <a:moveTo>
                  <a:pt x="347088" y="1718814"/>
                </a:moveTo>
                <a:lnTo>
                  <a:pt x="309311" y="1769183"/>
                </a:lnTo>
                <a:cubicBezTo>
                  <a:pt x="266289" y="1819551"/>
                  <a:pt x="257894" y="1844735"/>
                  <a:pt x="284127" y="1844735"/>
                </a:cubicBezTo>
                <a:cubicBezTo>
                  <a:pt x="290423" y="1844473"/>
                  <a:pt x="296719" y="1838701"/>
                  <a:pt x="303015" y="1827421"/>
                </a:cubicBezTo>
                <a:cubicBezTo>
                  <a:pt x="309311" y="1816140"/>
                  <a:pt x="315607" y="1800925"/>
                  <a:pt x="321904" y="1781775"/>
                </a:cubicBezTo>
                <a:close/>
                <a:moveTo>
                  <a:pt x="2516855" y="1673168"/>
                </a:moveTo>
                <a:cubicBezTo>
                  <a:pt x="2514363" y="1674480"/>
                  <a:pt x="2513051" y="1681300"/>
                  <a:pt x="2512921" y="1693630"/>
                </a:cubicBezTo>
                <a:cubicBezTo>
                  <a:pt x="2512658" y="1706091"/>
                  <a:pt x="2513183" y="1714223"/>
                  <a:pt x="2514494" y="1718027"/>
                </a:cubicBezTo>
                <a:cubicBezTo>
                  <a:pt x="2515806" y="1721831"/>
                  <a:pt x="2519479" y="1722094"/>
                  <a:pt x="2525512" y="1718814"/>
                </a:cubicBezTo>
                <a:cubicBezTo>
                  <a:pt x="2531808" y="1712518"/>
                  <a:pt x="2531808" y="1699927"/>
                  <a:pt x="2525512" y="1681038"/>
                </a:cubicBezTo>
                <a:cubicBezTo>
                  <a:pt x="2522233" y="1674480"/>
                  <a:pt x="2519348" y="1671857"/>
                  <a:pt x="2516855" y="1673168"/>
                </a:cubicBezTo>
                <a:close/>
                <a:moveTo>
                  <a:pt x="2882590" y="1087060"/>
                </a:moveTo>
                <a:cubicBezTo>
                  <a:pt x="2877885" y="1085052"/>
                  <a:pt x="2869564" y="1104132"/>
                  <a:pt x="2857627" y="1144302"/>
                </a:cubicBezTo>
                <a:cubicBezTo>
                  <a:pt x="2843986" y="1190210"/>
                  <a:pt x="2813031" y="1299867"/>
                  <a:pt x="2764761" y="1473269"/>
                </a:cubicBezTo>
                <a:cubicBezTo>
                  <a:pt x="2729822" y="1593205"/>
                  <a:pt x="2692668" y="1740190"/>
                  <a:pt x="2653298" y="1914224"/>
                </a:cubicBezTo>
                <a:cubicBezTo>
                  <a:pt x="2613929" y="2088259"/>
                  <a:pt x="2580505" y="2249702"/>
                  <a:pt x="2553028" y="2398552"/>
                </a:cubicBezTo>
                <a:cubicBezTo>
                  <a:pt x="2525551" y="2547402"/>
                  <a:pt x="2512182" y="2644019"/>
                  <a:pt x="2512921" y="2688402"/>
                </a:cubicBezTo>
                <a:cubicBezTo>
                  <a:pt x="2512527" y="2728408"/>
                  <a:pt x="2516462" y="2731819"/>
                  <a:pt x="2524725" y="2698633"/>
                </a:cubicBezTo>
                <a:cubicBezTo>
                  <a:pt x="2532989" y="2665448"/>
                  <a:pt x="2547942" y="2582288"/>
                  <a:pt x="2569584" y="2449154"/>
                </a:cubicBezTo>
                <a:cubicBezTo>
                  <a:pt x="2596999" y="2288605"/>
                  <a:pt x="2628741" y="2128056"/>
                  <a:pt x="2664812" y="1967507"/>
                </a:cubicBezTo>
                <a:cubicBezTo>
                  <a:pt x="2700883" y="1806959"/>
                  <a:pt x="2746791" y="1627522"/>
                  <a:pt x="2802537" y="1429197"/>
                </a:cubicBezTo>
                <a:cubicBezTo>
                  <a:pt x="2825229" y="1335544"/>
                  <a:pt x="2844380" y="1256844"/>
                  <a:pt x="2859989" y="1193096"/>
                </a:cubicBezTo>
                <a:cubicBezTo>
                  <a:pt x="2875597" y="1129349"/>
                  <a:pt x="2883730" y="1094721"/>
                  <a:pt x="2884386" y="1089212"/>
                </a:cubicBezTo>
                <a:cubicBezTo>
                  <a:pt x="2883861" y="1088064"/>
                  <a:pt x="2883263" y="1087347"/>
                  <a:pt x="2882590" y="1087060"/>
                </a:cubicBezTo>
                <a:close/>
                <a:moveTo>
                  <a:pt x="2261079" y="1070324"/>
                </a:moveTo>
                <a:cubicBezTo>
                  <a:pt x="2246155" y="1067525"/>
                  <a:pt x="2164773" y="1094808"/>
                  <a:pt x="2016933" y="1152172"/>
                </a:cubicBezTo>
                <a:cubicBezTo>
                  <a:pt x="1869093" y="1209536"/>
                  <a:pt x="1706562" y="1275994"/>
                  <a:pt x="1529341" y="1351546"/>
                </a:cubicBezTo>
                <a:cubicBezTo>
                  <a:pt x="1352120" y="1427098"/>
                  <a:pt x="1211975" y="1490758"/>
                  <a:pt x="1108907" y="1542526"/>
                </a:cubicBezTo>
                <a:cubicBezTo>
                  <a:pt x="995316" y="1603256"/>
                  <a:pt x="884086" y="1667528"/>
                  <a:pt x="775217" y="1735341"/>
                </a:cubicBezTo>
                <a:cubicBezTo>
                  <a:pt x="666349" y="1803155"/>
                  <a:pt x="599191" y="1850112"/>
                  <a:pt x="573745" y="1876215"/>
                </a:cubicBezTo>
                <a:cubicBezTo>
                  <a:pt x="562595" y="1885266"/>
                  <a:pt x="572302" y="1893923"/>
                  <a:pt x="602864" y="1902186"/>
                </a:cubicBezTo>
                <a:cubicBezTo>
                  <a:pt x="633426" y="1910450"/>
                  <a:pt x="695074" y="1920681"/>
                  <a:pt x="787810" y="1932879"/>
                </a:cubicBezTo>
                <a:cubicBezTo>
                  <a:pt x="1305133" y="2013678"/>
                  <a:pt x="1655611" y="2122809"/>
                  <a:pt x="1839245" y="2260273"/>
                </a:cubicBezTo>
                <a:cubicBezTo>
                  <a:pt x="1862069" y="2279423"/>
                  <a:pt x="1882531" y="2294639"/>
                  <a:pt x="1900632" y="2305919"/>
                </a:cubicBezTo>
                <a:cubicBezTo>
                  <a:pt x="1918733" y="2317199"/>
                  <a:pt x="1929751" y="2322971"/>
                  <a:pt x="1933686" y="2323233"/>
                </a:cubicBezTo>
                <a:cubicBezTo>
                  <a:pt x="1937096" y="2322577"/>
                  <a:pt x="1941294" y="2314445"/>
                  <a:pt x="1946278" y="2298836"/>
                </a:cubicBezTo>
                <a:cubicBezTo>
                  <a:pt x="1951262" y="2283227"/>
                  <a:pt x="1955460" y="2264076"/>
                  <a:pt x="1958870" y="2241385"/>
                </a:cubicBezTo>
                <a:cubicBezTo>
                  <a:pt x="1972356" y="2162101"/>
                  <a:pt x="1992954" y="2061831"/>
                  <a:pt x="2020664" y="1940574"/>
                </a:cubicBezTo>
                <a:cubicBezTo>
                  <a:pt x="2048375" y="1819318"/>
                  <a:pt x="2077834" y="1699460"/>
                  <a:pt x="2109042" y="1581001"/>
                </a:cubicBezTo>
                <a:cubicBezTo>
                  <a:pt x="2140250" y="1462543"/>
                  <a:pt x="2167844" y="1367869"/>
                  <a:pt x="2191823" y="1296981"/>
                </a:cubicBezTo>
                <a:cubicBezTo>
                  <a:pt x="2214384" y="1235594"/>
                  <a:pt x="2232222" y="1183652"/>
                  <a:pt x="2245339" y="1141154"/>
                </a:cubicBezTo>
                <a:cubicBezTo>
                  <a:pt x="2258456" y="1098656"/>
                  <a:pt x="2263703" y="1075046"/>
                  <a:pt x="2261079" y="1070324"/>
                </a:cubicBezTo>
                <a:close/>
                <a:moveTo>
                  <a:pt x="2553451" y="1040860"/>
                </a:moveTo>
                <a:cubicBezTo>
                  <a:pt x="2552926" y="1040303"/>
                  <a:pt x="2552008" y="1040680"/>
                  <a:pt x="2550696" y="1041991"/>
                </a:cubicBezTo>
                <a:cubicBezTo>
                  <a:pt x="2540203" y="1052485"/>
                  <a:pt x="2510822" y="1116494"/>
                  <a:pt x="2462552" y="1234020"/>
                </a:cubicBezTo>
                <a:cubicBezTo>
                  <a:pt x="2400874" y="1395113"/>
                  <a:pt x="2343744" y="1585004"/>
                  <a:pt x="2291160" y="1803694"/>
                </a:cubicBezTo>
                <a:cubicBezTo>
                  <a:pt x="2238577" y="2022384"/>
                  <a:pt x="2195437" y="2247719"/>
                  <a:pt x="2161742" y="2479701"/>
                </a:cubicBezTo>
                <a:cubicBezTo>
                  <a:pt x="2128047" y="2711682"/>
                  <a:pt x="2108692" y="2928156"/>
                  <a:pt x="2103679" y="3129124"/>
                </a:cubicBezTo>
                <a:lnTo>
                  <a:pt x="2091086" y="3399853"/>
                </a:lnTo>
                <a:lnTo>
                  <a:pt x="2109975" y="3166900"/>
                </a:lnTo>
                <a:cubicBezTo>
                  <a:pt x="2113648" y="3100399"/>
                  <a:pt x="2120468" y="3020911"/>
                  <a:pt x="2130437" y="2928438"/>
                </a:cubicBezTo>
                <a:cubicBezTo>
                  <a:pt x="2140406" y="2835966"/>
                  <a:pt x="2150374" y="2751756"/>
                  <a:pt x="2160343" y="2675810"/>
                </a:cubicBezTo>
                <a:cubicBezTo>
                  <a:pt x="2192872" y="2416361"/>
                  <a:pt x="2239568" y="2156126"/>
                  <a:pt x="2300429" y="1895103"/>
                </a:cubicBezTo>
                <a:cubicBezTo>
                  <a:pt x="2361291" y="1634080"/>
                  <a:pt x="2430023" y="1399029"/>
                  <a:pt x="2506624" y="1189948"/>
                </a:cubicBezTo>
                <a:cubicBezTo>
                  <a:pt x="2541515" y="1094459"/>
                  <a:pt x="2557124" y="1044763"/>
                  <a:pt x="2553451" y="1040860"/>
                </a:cubicBezTo>
                <a:close/>
                <a:moveTo>
                  <a:pt x="2736712" y="1006853"/>
                </a:moveTo>
                <a:cubicBezTo>
                  <a:pt x="2729079" y="1009407"/>
                  <a:pt x="2714819" y="1038171"/>
                  <a:pt x="2693931" y="1093147"/>
                </a:cubicBezTo>
                <a:cubicBezTo>
                  <a:pt x="2670058" y="1155976"/>
                  <a:pt x="2639103" y="1249105"/>
                  <a:pt x="2601065" y="1372533"/>
                </a:cubicBezTo>
                <a:cubicBezTo>
                  <a:pt x="2548335" y="1545280"/>
                  <a:pt x="2526299" y="1627916"/>
                  <a:pt x="2534956" y="1620439"/>
                </a:cubicBezTo>
                <a:cubicBezTo>
                  <a:pt x="2543613" y="1612962"/>
                  <a:pt x="2578241" y="1517735"/>
                  <a:pt x="2638841" y="1334757"/>
                </a:cubicBezTo>
                <a:cubicBezTo>
                  <a:pt x="2670977" y="1244383"/>
                  <a:pt x="2696423" y="1168568"/>
                  <a:pt x="2715180" y="1107313"/>
                </a:cubicBezTo>
                <a:cubicBezTo>
                  <a:pt x="2733937" y="1046058"/>
                  <a:pt x="2742069" y="1012742"/>
                  <a:pt x="2739577" y="1007363"/>
                </a:cubicBezTo>
                <a:cubicBezTo>
                  <a:pt x="2738757" y="1006658"/>
                  <a:pt x="2737802" y="1006488"/>
                  <a:pt x="2736712" y="1006853"/>
                </a:cubicBezTo>
                <a:close/>
                <a:moveTo>
                  <a:pt x="2657667" y="968616"/>
                </a:moveTo>
                <a:cubicBezTo>
                  <a:pt x="2654265" y="967591"/>
                  <a:pt x="2643792" y="984705"/>
                  <a:pt x="2626249" y="1019956"/>
                </a:cubicBezTo>
                <a:cubicBezTo>
                  <a:pt x="2576143" y="1121217"/>
                  <a:pt x="2518954" y="1282290"/>
                  <a:pt x="2454682" y="1503176"/>
                </a:cubicBezTo>
                <a:cubicBezTo>
                  <a:pt x="2390410" y="1724061"/>
                  <a:pt x="2336369" y="1944947"/>
                  <a:pt x="2292560" y="2165832"/>
                </a:cubicBezTo>
                <a:cubicBezTo>
                  <a:pt x="2241404" y="2433413"/>
                  <a:pt x="2203628" y="2704142"/>
                  <a:pt x="2179231" y="2978020"/>
                </a:cubicBezTo>
                <a:cubicBezTo>
                  <a:pt x="2154834" y="3251897"/>
                  <a:pt x="2148538" y="3472257"/>
                  <a:pt x="2160343" y="3639102"/>
                </a:cubicBezTo>
                <a:cubicBezTo>
                  <a:pt x="2169131" y="3741150"/>
                  <a:pt x="2175165" y="3781025"/>
                  <a:pt x="2178444" y="3758726"/>
                </a:cubicBezTo>
                <a:cubicBezTo>
                  <a:pt x="2181723" y="3736428"/>
                  <a:pt x="2186183" y="3625198"/>
                  <a:pt x="2191823" y="3425037"/>
                </a:cubicBezTo>
                <a:cubicBezTo>
                  <a:pt x="2195365" y="3310135"/>
                  <a:pt x="2200873" y="3196806"/>
                  <a:pt x="2208350" y="3085052"/>
                </a:cubicBezTo>
                <a:cubicBezTo>
                  <a:pt x="2215827" y="2973298"/>
                  <a:pt x="2222910" y="2891449"/>
                  <a:pt x="2229599" y="2839507"/>
                </a:cubicBezTo>
                <a:cubicBezTo>
                  <a:pt x="2267113" y="2528641"/>
                  <a:pt x="2314858" y="2240598"/>
                  <a:pt x="2372834" y="1975378"/>
                </a:cubicBezTo>
                <a:cubicBezTo>
                  <a:pt x="2430810" y="1710157"/>
                  <a:pt x="2500591" y="1463038"/>
                  <a:pt x="2582177" y="1234020"/>
                </a:cubicBezTo>
                <a:cubicBezTo>
                  <a:pt x="2623363" y="1107837"/>
                  <a:pt x="2648023" y="1026514"/>
                  <a:pt x="2656155" y="990049"/>
                </a:cubicBezTo>
                <a:cubicBezTo>
                  <a:pt x="2659204" y="976375"/>
                  <a:pt x="2659709" y="969231"/>
                  <a:pt x="2657667" y="968616"/>
                </a:cubicBezTo>
                <a:close/>
                <a:moveTo>
                  <a:pt x="4244327" y="0"/>
                </a:moveTo>
                <a:cubicBezTo>
                  <a:pt x="4426256" y="0"/>
                  <a:pt x="4567654" y="9444"/>
                  <a:pt x="4668522" y="28332"/>
                </a:cubicBezTo>
                <a:cubicBezTo>
                  <a:pt x="4769389" y="47220"/>
                  <a:pt x="4833661" y="75552"/>
                  <a:pt x="4861337" y="113328"/>
                </a:cubicBezTo>
                <a:cubicBezTo>
                  <a:pt x="4884817" y="145989"/>
                  <a:pt x="4913411" y="179830"/>
                  <a:pt x="4947120" y="214851"/>
                </a:cubicBezTo>
                <a:cubicBezTo>
                  <a:pt x="4980831" y="249873"/>
                  <a:pt x="5010999" y="278992"/>
                  <a:pt x="5037626" y="302209"/>
                </a:cubicBezTo>
                <a:cubicBezTo>
                  <a:pt x="5047332" y="308767"/>
                  <a:pt x="5054678" y="316112"/>
                  <a:pt x="5059662" y="324245"/>
                </a:cubicBezTo>
                <a:cubicBezTo>
                  <a:pt x="5064646" y="332377"/>
                  <a:pt x="5065696" y="339723"/>
                  <a:pt x="5062810" y="346281"/>
                </a:cubicBezTo>
                <a:cubicBezTo>
                  <a:pt x="5056514" y="358873"/>
                  <a:pt x="5062810" y="365169"/>
                  <a:pt x="5081698" y="365169"/>
                </a:cubicBezTo>
                <a:cubicBezTo>
                  <a:pt x="5103603" y="367399"/>
                  <a:pt x="5113309" y="381827"/>
                  <a:pt x="5110817" y="408454"/>
                </a:cubicBezTo>
                <a:cubicBezTo>
                  <a:pt x="5108325" y="435081"/>
                  <a:pt x="5094421" y="460527"/>
                  <a:pt x="5069106" y="484794"/>
                </a:cubicBezTo>
                <a:cubicBezTo>
                  <a:pt x="5052579" y="503157"/>
                  <a:pt x="5024247" y="515224"/>
                  <a:pt x="4984110" y="520996"/>
                </a:cubicBezTo>
                <a:cubicBezTo>
                  <a:pt x="4943973" y="526767"/>
                  <a:pt x="4858976" y="529390"/>
                  <a:pt x="4729121" y="528866"/>
                </a:cubicBezTo>
                <a:cubicBezTo>
                  <a:pt x="4515843" y="528735"/>
                  <a:pt x="4284464" y="547885"/>
                  <a:pt x="4034984" y="586317"/>
                </a:cubicBezTo>
                <a:cubicBezTo>
                  <a:pt x="3785504" y="624749"/>
                  <a:pt x="3513201" y="683249"/>
                  <a:pt x="3218075" y="761819"/>
                </a:cubicBezTo>
                <a:cubicBezTo>
                  <a:pt x="3028669" y="810351"/>
                  <a:pt x="2905372" y="845503"/>
                  <a:pt x="2848184" y="867277"/>
                </a:cubicBezTo>
                <a:cubicBezTo>
                  <a:pt x="2790995" y="889051"/>
                  <a:pt x="2765286" y="908464"/>
                  <a:pt x="2771057" y="925515"/>
                </a:cubicBezTo>
                <a:cubicBezTo>
                  <a:pt x="2770664" y="938238"/>
                  <a:pt x="2771451" y="944272"/>
                  <a:pt x="2773418" y="943616"/>
                </a:cubicBezTo>
                <a:cubicBezTo>
                  <a:pt x="2775386" y="942960"/>
                  <a:pt x="2780895" y="934828"/>
                  <a:pt x="2789945" y="919219"/>
                </a:cubicBezTo>
                <a:cubicBezTo>
                  <a:pt x="2816179" y="882493"/>
                  <a:pt x="2858152" y="892986"/>
                  <a:pt x="2915866" y="950700"/>
                </a:cubicBezTo>
                <a:cubicBezTo>
                  <a:pt x="2941181" y="975097"/>
                  <a:pt x="2951937" y="1023891"/>
                  <a:pt x="2948133" y="1097082"/>
                </a:cubicBezTo>
                <a:cubicBezTo>
                  <a:pt x="2944329" y="1170273"/>
                  <a:pt x="2925179" y="1272584"/>
                  <a:pt x="2890682" y="1404013"/>
                </a:cubicBezTo>
                <a:cubicBezTo>
                  <a:pt x="2780108" y="1815747"/>
                  <a:pt x="2695899" y="2205838"/>
                  <a:pt x="2638054" y="2574287"/>
                </a:cubicBezTo>
                <a:cubicBezTo>
                  <a:pt x="2580209" y="2942735"/>
                  <a:pt x="2551090" y="3274588"/>
                  <a:pt x="2550696" y="3569846"/>
                </a:cubicBezTo>
                <a:cubicBezTo>
                  <a:pt x="2550040" y="3760694"/>
                  <a:pt x="2560796" y="3933048"/>
                  <a:pt x="2582963" y="4086907"/>
                </a:cubicBezTo>
                <a:cubicBezTo>
                  <a:pt x="2605131" y="4240766"/>
                  <a:pt x="2642645" y="4402102"/>
                  <a:pt x="2695505" y="4570914"/>
                </a:cubicBezTo>
                <a:cubicBezTo>
                  <a:pt x="2726592" y="4681357"/>
                  <a:pt x="2746267" y="4759532"/>
                  <a:pt x="2754530" y="4805441"/>
                </a:cubicBezTo>
                <a:cubicBezTo>
                  <a:pt x="2762794" y="4851349"/>
                  <a:pt x="2762007" y="4882305"/>
                  <a:pt x="2752169" y="4898307"/>
                </a:cubicBezTo>
                <a:cubicBezTo>
                  <a:pt x="2739052" y="4927033"/>
                  <a:pt x="2719640" y="4945134"/>
                  <a:pt x="2693931" y="4952610"/>
                </a:cubicBezTo>
                <a:cubicBezTo>
                  <a:pt x="2668222" y="4960087"/>
                  <a:pt x="2639366" y="4954578"/>
                  <a:pt x="2607360" y="4936084"/>
                </a:cubicBezTo>
                <a:cubicBezTo>
                  <a:pt x="2582045" y="4921393"/>
                  <a:pt x="2560272" y="4909850"/>
                  <a:pt x="2542039" y="4901455"/>
                </a:cubicBezTo>
                <a:cubicBezTo>
                  <a:pt x="2523807" y="4893061"/>
                  <a:pt x="2491015" y="4881518"/>
                  <a:pt x="2443664" y="4866827"/>
                </a:cubicBezTo>
                <a:cubicBezTo>
                  <a:pt x="2215827" y="4793242"/>
                  <a:pt x="2052917" y="4589408"/>
                  <a:pt x="1954935" y="4255326"/>
                </a:cubicBezTo>
                <a:cubicBezTo>
                  <a:pt x="1856953" y="3921243"/>
                  <a:pt x="1830982" y="3482882"/>
                  <a:pt x="1877022" y="2940243"/>
                </a:cubicBezTo>
                <a:cubicBezTo>
                  <a:pt x="1886597" y="2836621"/>
                  <a:pt x="1894204" y="2744804"/>
                  <a:pt x="1899845" y="2664792"/>
                </a:cubicBezTo>
                <a:cubicBezTo>
                  <a:pt x="1905485" y="2584780"/>
                  <a:pt x="1908371" y="2533887"/>
                  <a:pt x="1908502" y="2512114"/>
                </a:cubicBezTo>
                <a:cubicBezTo>
                  <a:pt x="1907846" y="2414000"/>
                  <a:pt x="1806847" y="2333202"/>
                  <a:pt x="1605506" y="2269717"/>
                </a:cubicBezTo>
                <a:cubicBezTo>
                  <a:pt x="1404164" y="2206232"/>
                  <a:pt x="1106414" y="2163209"/>
                  <a:pt x="712257" y="2140648"/>
                </a:cubicBezTo>
                <a:cubicBezTo>
                  <a:pt x="531509" y="2129630"/>
                  <a:pt x="417656" y="2120186"/>
                  <a:pt x="370698" y="2112316"/>
                </a:cubicBezTo>
                <a:cubicBezTo>
                  <a:pt x="323740" y="2104446"/>
                  <a:pt x="294883" y="2088706"/>
                  <a:pt x="284127" y="2065096"/>
                </a:cubicBezTo>
                <a:cubicBezTo>
                  <a:pt x="270617" y="2048963"/>
                  <a:pt x="253565" y="2034009"/>
                  <a:pt x="232972" y="2020237"/>
                </a:cubicBezTo>
                <a:cubicBezTo>
                  <a:pt x="212379" y="2006464"/>
                  <a:pt x="193753" y="1996233"/>
                  <a:pt x="177095" y="1989544"/>
                </a:cubicBezTo>
                <a:cubicBezTo>
                  <a:pt x="157551" y="1982198"/>
                  <a:pt x="136827" y="1968556"/>
                  <a:pt x="114922" y="1948619"/>
                </a:cubicBezTo>
                <a:cubicBezTo>
                  <a:pt x="93017" y="1928682"/>
                  <a:pt x="73866" y="1908744"/>
                  <a:pt x="57470" y="1888807"/>
                </a:cubicBezTo>
                <a:cubicBezTo>
                  <a:pt x="19825" y="1841193"/>
                  <a:pt x="675" y="1788464"/>
                  <a:pt x="19" y="1730619"/>
                </a:cubicBezTo>
                <a:cubicBezTo>
                  <a:pt x="-637" y="1672774"/>
                  <a:pt x="16415" y="1612175"/>
                  <a:pt x="51174" y="1548822"/>
                </a:cubicBezTo>
                <a:cubicBezTo>
                  <a:pt x="90262" y="1478123"/>
                  <a:pt x="167913" y="1384994"/>
                  <a:pt x="284127" y="1269435"/>
                </a:cubicBezTo>
                <a:cubicBezTo>
                  <a:pt x="400341" y="1153877"/>
                  <a:pt x="509473" y="1062323"/>
                  <a:pt x="611521" y="994771"/>
                </a:cubicBezTo>
                <a:cubicBezTo>
                  <a:pt x="907512" y="804220"/>
                  <a:pt x="1260633" y="634771"/>
                  <a:pt x="1670885" y="486426"/>
                </a:cubicBezTo>
                <a:cubicBezTo>
                  <a:pt x="2081137" y="338081"/>
                  <a:pt x="2510277" y="220866"/>
                  <a:pt x="2958306" y="134781"/>
                </a:cubicBezTo>
                <a:cubicBezTo>
                  <a:pt x="3406334" y="48697"/>
                  <a:pt x="3835008" y="3769"/>
                  <a:pt x="4244327" y="0"/>
                </a:cubicBezTo>
                <a:close/>
              </a:path>
            </a:pathLst>
          </a:custGeom>
        </p:spPr>
        <p:txBody>
          <a:bodyPr wrap="square">
            <a:noAutofit/>
          </a:bodyPr>
          <a:lstStyle>
            <a:lvl1pPr>
              <a:defRPr sz="100"/>
            </a:lvl1pPr>
          </a:lstStyle>
          <a:p>
            <a:endParaRPr lang="en-GB"/>
          </a:p>
        </p:txBody>
      </p:sp>
    </p:spTree>
    <p:extLst>
      <p:ext uri="{BB962C8B-B14F-4D97-AF65-F5344CB8AC3E}">
        <p14:creationId xmlns:p14="http://schemas.microsoft.com/office/powerpoint/2010/main" val="1013155516"/>
      </p:ext>
    </p:extLst>
  </p:cSld>
  <p:clrMapOvr>
    <a:masterClrMapping/>
  </p:clrMapOvr>
  <p:extLst>
    <p:ext uri="{DCECCB84-F9BA-43D5-87BE-67443E8EF086}">
      <p15:sldGuideLst xmlns:p15="http://schemas.microsoft.com/office/powerpoint/2012/main">
        <p15:guide id="1" orient="horz" pos="4104">
          <p15:clr>
            <a:srgbClr val="FBAE40"/>
          </p15:clr>
        </p15:guide>
        <p15:guide id="2" pos="168">
          <p15:clr>
            <a:srgbClr val="FBAE40"/>
          </p15:clr>
        </p15:guide>
        <p15:guide id="3" pos="7512">
          <p15:clr>
            <a:srgbClr val="FBAE40"/>
          </p15:clr>
        </p15:guide>
        <p15:guide id="4" orient="horz" pos="144">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79_Title Slide">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E80D7B81-2503-47D1-D1B6-80E72E878BE7}"/>
              </a:ext>
            </a:extLst>
          </p:cNvPr>
          <p:cNvGrpSpPr/>
          <p:nvPr userDrawn="1"/>
        </p:nvGrpSpPr>
        <p:grpSpPr>
          <a:xfrm>
            <a:off x="11147517" y="6577860"/>
            <a:ext cx="224082" cy="221156"/>
            <a:chOff x="4328868" y="5502988"/>
            <a:chExt cx="500307" cy="493774"/>
          </a:xfrm>
        </p:grpSpPr>
        <p:sp>
          <p:nvSpPr>
            <p:cNvPr id="8" name="Freeform 7">
              <a:hlinkClick r:id="" action="ppaction://hlinkshowjump?jump=previousslide"/>
              <a:extLst>
                <a:ext uri="{FF2B5EF4-FFF2-40B4-BE49-F238E27FC236}">
                  <a16:creationId xmlns:a16="http://schemas.microsoft.com/office/drawing/2014/main" id="{D264681B-4DDC-4DEC-2695-C8F7A4EDE2AA}"/>
                </a:ext>
              </a:extLst>
            </p:cNvPr>
            <p:cNvSpPr>
              <a:spLocks/>
            </p:cNvSpPr>
            <p:nvPr userDrawn="1"/>
          </p:nvSpPr>
          <p:spPr bwMode="auto">
            <a:xfrm>
              <a:off x="4520555"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8">
              <a:hlinkClick r:id="" action="ppaction://hlinkshowjump?jump=previousslide"/>
              <a:extLst>
                <a:ext uri="{FF2B5EF4-FFF2-40B4-BE49-F238E27FC236}">
                  <a16:creationId xmlns:a16="http://schemas.microsoft.com/office/drawing/2014/main" id="{588AB01E-F678-95CD-1EDD-D439A15A22DE}"/>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0" name="Group 9">
            <a:extLst>
              <a:ext uri="{FF2B5EF4-FFF2-40B4-BE49-F238E27FC236}">
                <a16:creationId xmlns:a16="http://schemas.microsoft.com/office/drawing/2014/main" id="{422D65D8-87A5-E83F-3A24-18341E77D4FA}"/>
              </a:ext>
            </a:extLst>
          </p:cNvPr>
          <p:cNvGrpSpPr/>
          <p:nvPr userDrawn="1"/>
        </p:nvGrpSpPr>
        <p:grpSpPr>
          <a:xfrm flipH="1">
            <a:off x="11849921" y="6577860"/>
            <a:ext cx="224082" cy="221156"/>
            <a:chOff x="4328868" y="5502988"/>
            <a:chExt cx="500307" cy="493774"/>
          </a:xfrm>
        </p:grpSpPr>
        <p:sp>
          <p:nvSpPr>
            <p:cNvPr id="11" name="Freeform 10">
              <a:hlinkClick r:id="" action="ppaction://hlinkshowjump?jump=nextslide"/>
              <a:extLst>
                <a:ext uri="{FF2B5EF4-FFF2-40B4-BE49-F238E27FC236}">
                  <a16:creationId xmlns:a16="http://schemas.microsoft.com/office/drawing/2014/main" id="{6EF6D0DF-6E08-2032-399C-FFB4AD82A4BD}"/>
                </a:ext>
              </a:extLst>
            </p:cNvPr>
            <p:cNvSpPr>
              <a:spLocks/>
            </p:cNvSpPr>
            <p:nvPr userDrawn="1"/>
          </p:nvSpPr>
          <p:spPr bwMode="auto">
            <a:xfrm>
              <a:off x="4520556"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a:hlinkClick r:id="" action="ppaction://hlinkshowjump?jump=nextslide"/>
              <a:extLst>
                <a:ext uri="{FF2B5EF4-FFF2-40B4-BE49-F238E27FC236}">
                  <a16:creationId xmlns:a16="http://schemas.microsoft.com/office/drawing/2014/main" id="{2D84AF4C-1C6A-9141-159C-E495C122D1A9}"/>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3" name="TextBox 12">
            <a:extLst>
              <a:ext uri="{FF2B5EF4-FFF2-40B4-BE49-F238E27FC236}">
                <a16:creationId xmlns:a16="http://schemas.microsoft.com/office/drawing/2014/main" id="{2A9FF136-FC89-4085-9414-9F9F67AB7C76}"/>
              </a:ext>
            </a:extLst>
          </p:cNvPr>
          <p:cNvSpPr txBox="1"/>
          <p:nvPr userDrawn="1"/>
        </p:nvSpPr>
        <p:spPr>
          <a:xfrm>
            <a:off x="11317965" y="6516508"/>
            <a:ext cx="585590" cy="369259"/>
          </a:xfrm>
          <a:prstGeom prst="rect">
            <a:avLst/>
          </a:prstGeom>
          <a:noFill/>
        </p:spPr>
        <p:txBody>
          <a:bodyPr wrap="none" lIns="182807" tIns="91404" rIns="182807" bIns="91404" rtlCol="0">
            <a:spAutoFit/>
          </a:bodyPr>
          <a:lstStyle/>
          <a:p>
            <a:pPr algn="ctr"/>
            <a:fld id="{260E2A6B-A809-4840-BF14-8648BC0BDF87}" type="slidenum">
              <a:rPr lang="id-ID" sz="1200" b="0" smtClean="0">
                <a:solidFill>
                  <a:schemeClr val="tx1">
                    <a:lumMod val="65000"/>
                    <a:lumOff val="35000"/>
                  </a:schemeClr>
                </a:solidFill>
                <a:latin typeface="Poppins" panose="00000500000000000000" pitchFamily="2" charset="0"/>
                <a:ea typeface="Lato Regular" panose="020F0502020204030203" pitchFamily="34" charset="0"/>
                <a:cs typeface="Poppins" panose="00000500000000000000" pitchFamily="2" charset="0"/>
              </a:rPr>
              <a:pPr algn="ctr"/>
              <a:t>‹#›</a:t>
            </a:fld>
            <a:endParaRPr lang="id-ID" sz="1200" b="0" dirty="0">
              <a:solidFill>
                <a:schemeClr val="tx1">
                  <a:lumMod val="65000"/>
                  <a:lumOff val="35000"/>
                </a:schemeClr>
              </a:solidFill>
              <a:latin typeface="Poppins" panose="00000500000000000000" pitchFamily="2" charset="0"/>
              <a:ea typeface="Lato Regular" panose="020F0502020204030203" pitchFamily="34" charset="0"/>
              <a:cs typeface="Poppins" panose="00000500000000000000" pitchFamily="2" charset="0"/>
            </a:endParaRPr>
          </a:p>
        </p:txBody>
      </p:sp>
      <p:sp>
        <p:nvSpPr>
          <p:cNvPr id="5" name="Picture Placeholder 4">
            <a:extLst>
              <a:ext uri="{FF2B5EF4-FFF2-40B4-BE49-F238E27FC236}">
                <a16:creationId xmlns:a16="http://schemas.microsoft.com/office/drawing/2014/main" id="{700D413F-DCCE-74AF-0018-2EF0E229D455}"/>
              </a:ext>
            </a:extLst>
          </p:cNvPr>
          <p:cNvSpPr>
            <a:spLocks noGrp="1"/>
          </p:cNvSpPr>
          <p:nvPr>
            <p:ph type="pic" sz="quarter" idx="10"/>
          </p:nvPr>
        </p:nvSpPr>
        <p:spPr>
          <a:xfrm>
            <a:off x="1165860" y="1417320"/>
            <a:ext cx="4023360" cy="4023360"/>
          </a:xfrm>
          <a:custGeom>
            <a:avLst/>
            <a:gdLst>
              <a:gd name="connsiteX0" fmla="*/ 2011680 w 4023360"/>
              <a:gd name="connsiteY0" fmla="*/ 0 h 4023360"/>
              <a:gd name="connsiteX1" fmla="*/ 4023360 w 4023360"/>
              <a:gd name="connsiteY1" fmla="*/ 2011680 h 4023360"/>
              <a:gd name="connsiteX2" fmla="*/ 2011680 w 4023360"/>
              <a:gd name="connsiteY2" fmla="*/ 4023360 h 4023360"/>
              <a:gd name="connsiteX3" fmla="*/ 0 w 4023360"/>
              <a:gd name="connsiteY3" fmla="*/ 2011680 h 4023360"/>
              <a:gd name="connsiteX4" fmla="*/ 2011680 w 4023360"/>
              <a:gd name="connsiteY4" fmla="*/ 0 h 40233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3360" h="4023360">
                <a:moveTo>
                  <a:pt x="2011680" y="0"/>
                </a:moveTo>
                <a:cubicBezTo>
                  <a:pt x="3122700" y="0"/>
                  <a:pt x="4023360" y="900660"/>
                  <a:pt x="4023360" y="2011680"/>
                </a:cubicBezTo>
                <a:cubicBezTo>
                  <a:pt x="4023360" y="3122700"/>
                  <a:pt x="3122700" y="4023360"/>
                  <a:pt x="2011680" y="4023360"/>
                </a:cubicBezTo>
                <a:cubicBezTo>
                  <a:pt x="900660" y="4023360"/>
                  <a:pt x="0" y="3122700"/>
                  <a:pt x="0" y="2011680"/>
                </a:cubicBezTo>
                <a:cubicBezTo>
                  <a:pt x="0" y="900660"/>
                  <a:pt x="900660" y="0"/>
                  <a:pt x="2011680" y="0"/>
                </a:cubicBezTo>
                <a:close/>
              </a:path>
            </a:pathLst>
          </a:custGeom>
        </p:spPr>
        <p:txBody>
          <a:bodyPr wrap="square">
            <a:noAutofit/>
          </a:bodyPr>
          <a:lstStyle>
            <a:lvl1pPr>
              <a:defRPr sz="100"/>
            </a:lvl1pPr>
          </a:lstStyle>
          <a:p>
            <a:endParaRPr lang="en-GB"/>
          </a:p>
        </p:txBody>
      </p:sp>
    </p:spTree>
    <p:extLst>
      <p:ext uri="{BB962C8B-B14F-4D97-AF65-F5344CB8AC3E}">
        <p14:creationId xmlns:p14="http://schemas.microsoft.com/office/powerpoint/2010/main" val="3425130944"/>
      </p:ext>
    </p:extLst>
  </p:cSld>
  <p:clrMapOvr>
    <a:masterClrMapping/>
  </p:clrMapOvr>
  <p:extLst>
    <p:ext uri="{DCECCB84-F9BA-43D5-87BE-67443E8EF086}">
      <p15:sldGuideLst xmlns:p15="http://schemas.microsoft.com/office/powerpoint/2012/main">
        <p15:guide id="1" orient="horz" pos="4104">
          <p15:clr>
            <a:srgbClr val="FBAE40"/>
          </p15:clr>
        </p15:guide>
        <p15:guide id="2" pos="168">
          <p15:clr>
            <a:srgbClr val="FBAE40"/>
          </p15:clr>
        </p15:guide>
        <p15:guide id="3" pos="7512">
          <p15:clr>
            <a:srgbClr val="FBAE40"/>
          </p15:clr>
        </p15:guide>
        <p15:guide id="4" orient="horz" pos="144">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80_Title Slide">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E80D7B81-2503-47D1-D1B6-80E72E878BE7}"/>
              </a:ext>
            </a:extLst>
          </p:cNvPr>
          <p:cNvGrpSpPr/>
          <p:nvPr userDrawn="1"/>
        </p:nvGrpSpPr>
        <p:grpSpPr>
          <a:xfrm>
            <a:off x="11147517" y="6577860"/>
            <a:ext cx="224082" cy="221156"/>
            <a:chOff x="4328868" y="5502988"/>
            <a:chExt cx="500307" cy="493774"/>
          </a:xfrm>
        </p:grpSpPr>
        <p:sp>
          <p:nvSpPr>
            <p:cNvPr id="8" name="Freeform 7">
              <a:hlinkClick r:id="" action="ppaction://hlinkshowjump?jump=previousslide"/>
              <a:extLst>
                <a:ext uri="{FF2B5EF4-FFF2-40B4-BE49-F238E27FC236}">
                  <a16:creationId xmlns:a16="http://schemas.microsoft.com/office/drawing/2014/main" id="{D264681B-4DDC-4DEC-2695-C8F7A4EDE2AA}"/>
                </a:ext>
              </a:extLst>
            </p:cNvPr>
            <p:cNvSpPr>
              <a:spLocks/>
            </p:cNvSpPr>
            <p:nvPr userDrawn="1"/>
          </p:nvSpPr>
          <p:spPr bwMode="auto">
            <a:xfrm>
              <a:off x="4520555"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8">
              <a:hlinkClick r:id="" action="ppaction://hlinkshowjump?jump=previousslide"/>
              <a:extLst>
                <a:ext uri="{FF2B5EF4-FFF2-40B4-BE49-F238E27FC236}">
                  <a16:creationId xmlns:a16="http://schemas.microsoft.com/office/drawing/2014/main" id="{588AB01E-F678-95CD-1EDD-D439A15A22DE}"/>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0" name="Group 9">
            <a:extLst>
              <a:ext uri="{FF2B5EF4-FFF2-40B4-BE49-F238E27FC236}">
                <a16:creationId xmlns:a16="http://schemas.microsoft.com/office/drawing/2014/main" id="{422D65D8-87A5-E83F-3A24-18341E77D4FA}"/>
              </a:ext>
            </a:extLst>
          </p:cNvPr>
          <p:cNvGrpSpPr/>
          <p:nvPr userDrawn="1"/>
        </p:nvGrpSpPr>
        <p:grpSpPr>
          <a:xfrm flipH="1">
            <a:off x="11849921" y="6577860"/>
            <a:ext cx="224082" cy="221156"/>
            <a:chOff x="4328868" y="5502988"/>
            <a:chExt cx="500307" cy="493774"/>
          </a:xfrm>
        </p:grpSpPr>
        <p:sp>
          <p:nvSpPr>
            <p:cNvPr id="11" name="Freeform 10">
              <a:hlinkClick r:id="" action="ppaction://hlinkshowjump?jump=nextslide"/>
              <a:extLst>
                <a:ext uri="{FF2B5EF4-FFF2-40B4-BE49-F238E27FC236}">
                  <a16:creationId xmlns:a16="http://schemas.microsoft.com/office/drawing/2014/main" id="{6EF6D0DF-6E08-2032-399C-FFB4AD82A4BD}"/>
                </a:ext>
              </a:extLst>
            </p:cNvPr>
            <p:cNvSpPr>
              <a:spLocks/>
            </p:cNvSpPr>
            <p:nvPr userDrawn="1"/>
          </p:nvSpPr>
          <p:spPr bwMode="auto">
            <a:xfrm>
              <a:off x="4520556"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a:hlinkClick r:id="" action="ppaction://hlinkshowjump?jump=nextslide"/>
              <a:extLst>
                <a:ext uri="{FF2B5EF4-FFF2-40B4-BE49-F238E27FC236}">
                  <a16:creationId xmlns:a16="http://schemas.microsoft.com/office/drawing/2014/main" id="{2D84AF4C-1C6A-9141-159C-E495C122D1A9}"/>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3" name="TextBox 12">
            <a:extLst>
              <a:ext uri="{FF2B5EF4-FFF2-40B4-BE49-F238E27FC236}">
                <a16:creationId xmlns:a16="http://schemas.microsoft.com/office/drawing/2014/main" id="{2A9FF136-FC89-4085-9414-9F9F67AB7C76}"/>
              </a:ext>
            </a:extLst>
          </p:cNvPr>
          <p:cNvSpPr txBox="1"/>
          <p:nvPr userDrawn="1"/>
        </p:nvSpPr>
        <p:spPr>
          <a:xfrm>
            <a:off x="11317965" y="6516508"/>
            <a:ext cx="585590" cy="369259"/>
          </a:xfrm>
          <a:prstGeom prst="rect">
            <a:avLst/>
          </a:prstGeom>
          <a:noFill/>
        </p:spPr>
        <p:txBody>
          <a:bodyPr wrap="none" lIns="182807" tIns="91404" rIns="182807" bIns="91404" rtlCol="0">
            <a:spAutoFit/>
          </a:bodyPr>
          <a:lstStyle/>
          <a:p>
            <a:pPr algn="ctr"/>
            <a:fld id="{260E2A6B-A809-4840-BF14-8648BC0BDF87}" type="slidenum">
              <a:rPr lang="id-ID" sz="1200" b="0" smtClean="0">
                <a:solidFill>
                  <a:schemeClr val="tx1">
                    <a:lumMod val="65000"/>
                    <a:lumOff val="35000"/>
                  </a:schemeClr>
                </a:solidFill>
                <a:latin typeface="Poppins" panose="00000500000000000000" pitchFamily="2" charset="0"/>
                <a:ea typeface="Lato Regular" panose="020F0502020204030203" pitchFamily="34" charset="0"/>
                <a:cs typeface="Poppins" panose="00000500000000000000" pitchFamily="2" charset="0"/>
              </a:rPr>
              <a:pPr algn="ctr"/>
              <a:t>‹#›</a:t>
            </a:fld>
            <a:endParaRPr lang="id-ID" sz="1200" b="0" dirty="0">
              <a:solidFill>
                <a:schemeClr val="tx1">
                  <a:lumMod val="65000"/>
                  <a:lumOff val="35000"/>
                </a:schemeClr>
              </a:solidFill>
              <a:latin typeface="Poppins" panose="00000500000000000000" pitchFamily="2" charset="0"/>
              <a:ea typeface="Lato Regular" panose="020F0502020204030203" pitchFamily="34" charset="0"/>
              <a:cs typeface="Poppins" panose="00000500000000000000" pitchFamily="2" charset="0"/>
            </a:endParaRPr>
          </a:p>
        </p:txBody>
      </p:sp>
      <p:sp>
        <p:nvSpPr>
          <p:cNvPr id="6" name="Picture Placeholder 5">
            <a:extLst>
              <a:ext uri="{FF2B5EF4-FFF2-40B4-BE49-F238E27FC236}">
                <a16:creationId xmlns:a16="http://schemas.microsoft.com/office/drawing/2014/main" id="{49D3B61D-3F16-670E-70DC-06E19E0847C3}"/>
              </a:ext>
            </a:extLst>
          </p:cNvPr>
          <p:cNvSpPr>
            <a:spLocks noGrp="1"/>
          </p:cNvSpPr>
          <p:nvPr>
            <p:ph type="pic" sz="quarter" idx="10"/>
          </p:nvPr>
        </p:nvSpPr>
        <p:spPr>
          <a:xfrm>
            <a:off x="7120890" y="1417320"/>
            <a:ext cx="4023360" cy="4023360"/>
          </a:xfrm>
          <a:custGeom>
            <a:avLst/>
            <a:gdLst>
              <a:gd name="connsiteX0" fmla="*/ 2011680 w 4023360"/>
              <a:gd name="connsiteY0" fmla="*/ 0 h 4023360"/>
              <a:gd name="connsiteX1" fmla="*/ 4023360 w 4023360"/>
              <a:gd name="connsiteY1" fmla="*/ 2011680 h 4023360"/>
              <a:gd name="connsiteX2" fmla="*/ 2011680 w 4023360"/>
              <a:gd name="connsiteY2" fmla="*/ 4023360 h 4023360"/>
              <a:gd name="connsiteX3" fmla="*/ 0 w 4023360"/>
              <a:gd name="connsiteY3" fmla="*/ 2011680 h 4023360"/>
              <a:gd name="connsiteX4" fmla="*/ 2011680 w 4023360"/>
              <a:gd name="connsiteY4" fmla="*/ 0 h 40233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3360" h="4023360">
                <a:moveTo>
                  <a:pt x="2011680" y="0"/>
                </a:moveTo>
                <a:cubicBezTo>
                  <a:pt x="3122700" y="0"/>
                  <a:pt x="4023360" y="900660"/>
                  <a:pt x="4023360" y="2011680"/>
                </a:cubicBezTo>
                <a:cubicBezTo>
                  <a:pt x="4023360" y="3122700"/>
                  <a:pt x="3122700" y="4023360"/>
                  <a:pt x="2011680" y="4023360"/>
                </a:cubicBezTo>
                <a:cubicBezTo>
                  <a:pt x="900660" y="4023360"/>
                  <a:pt x="0" y="3122700"/>
                  <a:pt x="0" y="2011680"/>
                </a:cubicBezTo>
                <a:cubicBezTo>
                  <a:pt x="0" y="900660"/>
                  <a:pt x="900660" y="0"/>
                  <a:pt x="2011680" y="0"/>
                </a:cubicBezTo>
                <a:close/>
              </a:path>
            </a:pathLst>
          </a:custGeom>
        </p:spPr>
        <p:txBody>
          <a:bodyPr wrap="square">
            <a:noAutofit/>
          </a:bodyPr>
          <a:lstStyle>
            <a:lvl1pPr>
              <a:defRPr sz="100"/>
            </a:lvl1pPr>
          </a:lstStyle>
          <a:p>
            <a:endParaRPr lang="en-GB"/>
          </a:p>
        </p:txBody>
      </p:sp>
    </p:spTree>
    <p:extLst>
      <p:ext uri="{BB962C8B-B14F-4D97-AF65-F5344CB8AC3E}">
        <p14:creationId xmlns:p14="http://schemas.microsoft.com/office/powerpoint/2010/main" val="993198295"/>
      </p:ext>
    </p:extLst>
  </p:cSld>
  <p:clrMapOvr>
    <a:masterClrMapping/>
  </p:clrMapOvr>
  <p:extLst>
    <p:ext uri="{DCECCB84-F9BA-43D5-87BE-67443E8EF086}">
      <p15:sldGuideLst xmlns:p15="http://schemas.microsoft.com/office/powerpoint/2012/main">
        <p15:guide id="1" orient="horz" pos="4104">
          <p15:clr>
            <a:srgbClr val="FBAE40"/>
          </p15:clr>
        </p15:guide>
        <p15:guide id="2" pos="168">
          <p15:clr>
            <a:srgbClr val="FBAE40"/>
          </p15:clr>
        </p15:guide>
        <p15:guide id="3" pos="7512">
          <p15:clr>
            <a:srgbClr val="FBAE40"/>
          </p15:clr>
        </p15:guide>
        <p15:guide id="4" orient="horz" pos="144">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74_Title Slid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2587FA32-424D-105F-B4DE-F6EF3695267C}"/>
              </a:ext>
            </a:extLst>
          </p:cNvPr>
          <p:cNvSpPr/>
          <p:nvPr userDrawn="1"/>
        </p:nvSpPr>
        <p:spPr>
          <a:xfrm>
            <a:off x="0" y="0"/>
            <a:ext cx="12192000" cy="6858000"/>
          </a:xfrm>
          <a:prstGeom prst="rect">
            <a:avLst/>
          </a:prstGeom>
          <a:solidFill>
            <a:srgbClr val="121216"/>
          </a:solidFill>
          <a:ln w="381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 name="Group 6">
            <a:extLst>
              <a:ext uri="{FF2B5EF4-FFF2-40B4-BE49-F238E27FC236}">
                <a16:creationId xmlns:a16="http://schemas.microsoft.com/office/drawing/2014/main" id="{E80D7B81-2503-47D1-D1B6-80E72E878BE7}"/>
              </a:ext>
            </a:extLst>
          </p:cNvPr>
          <p:cNvGrpSpPr/>
          <p:nvPr userDrawn="1"/>
        </p:nvGrpSpPr>
        <p:grpSpPr>
          <a:xfrm>
            <a:off x="11147517" y="6577860"/>
            <a:ext cx="224082" cy="221156"/>
            <a:chOff x="4328868" y="5502988"/>
            <a:chExt cx="500307" cy="493774"/>
          </a:xfrm>
          <a:solidFill>
            <a:schemeClr val="bg1"/>
          </a:solidFill>
        </p:grpSpPr>
        <p:sp>
          <p:nvSpPr>
            <p:cNvPr id="8" name="Freeform 7">
              <a:hlinkClick r:id="" action="ppaction://hlinkshowjump?jump=previousslide"/>
              <a:extLst>
                <a:ext uri="{FF2B5EF4-FFF2-40B4-BE49-F238E27FC236}">
                  <a16:creationId xmlns:a16="http://schemas.microsoft.com/office/drawing/2014/main" id="{D264681B-4DDC-4DEC-2695-C8F7A4EDE2AA}"/>
                </a:ext>
              </a:extLst>
            </p:cNvPr>
            <p:cNvSpPr>
              <a:spLocks/>
            </p:cNvSpPr>
            <p:nvPr userDrawn="1"/>
          </p:nvSpPr>
          <p:spPr bwMode="auto">
            <a:xfrm>
              <a:off x="4520555"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8">
              <a:hlinkClick r:id="" action="ppaction://hlinkshowjump?jump=previousslide"/>
              <a:extLst>
                <a:ext uri="{FF2B5EF4-FFF2-40B4-BE49-F238E27FC236}">
                  <a16:creationId xmlns:a16="http://schemas.microsoft.com/office/drawing/2014/main" id="{588AB01E-F678-95CD-1EDD-D439A15A22DE}"/>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0" name="Group 9">
            <a:extLst>
              <a:ext uri="{FF2B5EF4-FFF2-40B4-BE49-F238E27FC236}">
                <a16:creationId xmlns:a16="http://schemas.microsoft.com/office/drawing/2014/main" id="{422D65D8-87A5-E83F-3A24-18341E77D4FA}"/>
              </a:ext>
            </a:extLst>
          </p:cNvPr>
          <p:cNvGrpSpPr/>
          <p:nvPr userDrawn="1"/>
        </p:nvGrpSpPr>
        <p:grpSpPr>
          <a:xfrm flipH="1">
            <a:off x="11849921" y="6577860"/>
            <a:ext cx="224082" cy="221156"/>
            <a:chOff x="4328868" y="5502988"/>
            <a:chExt cx="500307" cy="493774"/>
          </a:xfrm>
          <a:solidFill>
            <a:schemeClr val="bg1"/>
          </a:solidFill>
        </p:grpSpPr>
        <p:sp>
          <p:nvSpPr>
            <p:cNvPr id="11" name="Freeform 10">
              <a:hlinkClick r:id="" action="ppaction://hlinkshowjump?jump=nextslide"/>
              <a:extLst>
                <a:ext uri="{FF2B5EF4-FFF2-40B4-BE49-F238E27FC236}">
                  <a16:creationId xmlns:a16="http://schemas.microsoft.com/office/drawing/2014/main" id="{6EF6D0DF-6E08-2032-399C-FFB4AD82A4BD}"/>
                </a:ext>
              </a:extLst>
            </p:cNvPr>
            <p:cNvSpPr>
              <a:spLocks/>
            </p:cNvSpPr>
            <p:nvPr userDrawn="1"/>
          </p:nvSpPr>
          <p:spPr bwMode="auto">
            <a:xfrm>
              <a:off x="4520556"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a:hlinkClick r:id="" action="ppaction://hlinkshowjump?jump=nextslide"/>
              <a:extLst>
                <a:ext uri="{FF2B5EF4-FFF2-40B4-BE49-F238E27FC236}">
                  <a16:creationId xmlns:a16="http://schemas.microsoft.com/office/drawing/2014/main" id="{2D84AF4C-1C6A-9141-159C-E495C122D1A9}"/>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sp>
        <p:nvSpPr>
          <p:cNvPr id="13" name="TextBox 12">
            <a:extLst>
              <a:ext uri="{FF2B5EF4-FFF2-40B4-BE49-F238E27FC236}">
                <a16:creationId xmlns:a16="http://schemas.microsoft.com/office/drawing/2014/main" id="{2A9FF136-FC89-4085-9414-9F9F67AB7C76}"/>
              </a:ext>
            </a:extLst>
          </p:cNvPr>
          <p:cNvSpPr txBox="1"/>
          <p:nvPr userDrawn="1"/>
        </p:nvSpPr>
        <p:spPr>
          <a:xfrm>
            <a:off x="11317965" y="6516508"/>
            <a:ext cx="585590" cy="369259"/>
          </a:xfrm>
          <a:prstGeom prst="rect">
            <a:avLst/>
          </a:prstGeom>
          <a:noFill/>
        </p:spPr>
        <p:txBody>
          <a:bodyPr wrap="none" lIns="182807" tIns="91404" rIns="182807" bIns="91404" rtlCol="0">
            <a:spAutoFit/>
          </a:bodyPr>
          <a:lstStyle/>
          <a:p>
            <a:pPr algn="ctr"/>
            <a:fld id="{260E2A6B-A809-4840-BF14-8648BC0BDF87}" type="slidenum">
              <a:rPr lang="id-ID" sz="1200" b="0" smtClean="0">
                <a:solidFill>
                  <a:schemeClr val="bg1"/>
                </a:solidFill>
                <a:latin typeface="Poppins" panose="00000500000000000000" pitchFamily="2" charset="0"/>
                <a:ea typeface="Lato Regular" panose="020F0502020204030203" pitchFamily="34" charset="0"/>
                <a:cs typeface="Poppins" panose="00000500000000000000" pitchFamily="2" charset="0"/>
              </a:rPr>
              <a:pPr algn="ctr"/>
              <a:t>‹#›</a:t>
            </a:fld>
            <a:endParaRPr lang="id-ID" sz="1200" b="0" dirty="0">
              <a:solidFill>
                <a:schemeClr val="bg1"/>
              </a:solidFill>
              <a:latin typeface="Poppins" panose="00000500000000000000" pitchFamily="2" charset="0"/>
              <a:ea typeface="Lato Regular" panose="020F0502020204030203" pitchFamily="34" charset="0"/>
              <a:cs typeface="Poppins" panose="00000500000000000000" pitchFamily="2" charset="0"/>
            </a:endParaRPr>
          </a:p>
        </p:txBody>
      </p:sp>
    </p:spTree>
    <p:extLst>
      <p:ext uri="{BB962C8B-B14F-4D97-AF65-F5344CB8AC3E}">
        <p14:creationId xmlns:p14="http://schemas.microsoft.com/office/powerpoint/2010/main" val="4250853318"/>
      </p:ext>
    </p:extLst>
  </p:cSld>
  <p:clrMapOvr>
    <a:masterClrMapping/>
  </p:clrMapOvr>
  <p:extLst>
    <p:ext uri="{DCECCB84-F9BA-43D5-87BE-67443E8EF086}">
      <p15:sldGuideLst xmlns:p15="http://schemas.microsoft.com/office/powerpoint/2012/main">
        <p15:guide id="1" orient="horz" pos="4104">
          <p15:clr>
            <a:srgbClr val="FBAE40"/>
          </p15:clr>
        </p15:guide>
        <p15:guide id="2" pos="168">
          <p15:clr>
            <a:srgbClr val="FBAE40"/>
          </p15:clr>
        </p15:guide>
        <p15:guide id="3" pos="7512">
          <p15:clr>
            <a:srgbClr val="FBAE40"/>
          </p15:clr>
        </p15:guide>
        <p15:guide id="4" orient="horz" pos="144">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219_Title Slide">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E80D7B81-2503-47D1-D1B6-80E72E878BE7}"/>
              </a:ext>
            </a:extLst>
          </p:cNvPr>
          <p:cNvGrpSpPr/>
          <p:nvPr userDrawn="1"/>
        </p:nvGrpSpPr>
        <p:grpSpPr>
          <a:xfrm>
            <a:off x="11147517" y="6577860"/>
            <a:ext cx="224082" cy="221156"/>
            <a:chOff x="4328868" y="5502988"/>
            <a:chExt cx="500307" cy="493774"/>
          </a:xfrm>
        </p:grpSpPr>
        <p:sp>
          <p:nvSpPr>
            <p:cNvPr id="8" name="Freeform 7">
              <a:hlinkClick r:id="" action="ppaction://hlinkshowjump?jump=previousslide"/>
              <a:extLst>
                <a:ext uri="{FF2B5EF4-FFF2-40B4-BE49-F238E27FC236}">
                  <a16:creationId xmlns:a16="http://schemas.microsoft.com/office/drawing/2014/main" id="{D264681B-4DDC-4DEC-2695-C8F7A4EDE2AA}"/>
                </a:ext>
              </a:extLst>
            </p:cNvPr>
            <p:cNvSpPr>
              <a:spLocks/>
            </p:cNvSpPr>
            <p:nvPr userDrawn="1"/>
          </p:nvSpPr>
          <p:spPr bwMode="auto">
            <a:xfrm>
              <a:off x="4520555"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8">
              <a:hlinkClick r:id="" action="ppaction://hlinkshowjump?jump=previousslide"/>
              <a:extLst>
                <a:ext uri="{FF2B5EF4-FFF2-40B4-BE49-F238E27FC236}">
                  <a16:creationId xmlns:a16="http://schemas.microsoft.com/office/drawing/2014/main" id="{588AB01E-F678-95CD-1EDD-D439A15A22DE}"/>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0" name="Group 9">
            <a:extLst>
              <a:ext uri="{FF2B5EF4-FFF2-40B4-BE49-F238E27FC236}">
                <a16:creationId xmlns:a16="http://schemas.microsoft.com/office/drawing/2014/main" id="{422D65D8-87A5-E83F-3A24-18341E77D4FA}"/>
              </a:ext>
            </a:extLst>
          </p:cNvPr>
          <p:cNvGrpSpPr/>
          <p:nvPr userDrawn="1"/>
        </p:nvGrpSpPr>
        <p:grpSpPr>
          <a:xfrm flipH="1">
            <a:off x="11849921" y="6577860"/>
            <a:ext cx="224082" cy="221156"/>
            <a:chOff x="4328868" y="5502988"/>
            <a:chExt cx="500307" cy="493774"/>
          </a:xfrm>
        </p:grpSpPr>
        <p:sp>
          <p:nvSpPr>
            <p:cNvPr id="11" name="Freeform 10">
              <a:hlinkClick r:id="" action="ppaction://hlinkshowjump?jump=nextslide"/>
              <a:extLst>
                <a:ext uri="{FF2B5EF4-FFF2-40B4-BE49-F238E27FC236}">
                  <a16:creationId xmlns:a16="http://schemas.microsoft.com/office/drawing/2014/main" id="{6EF6D0DF-6E08-2032-399C-FFB4AD82A4BD}"/>
                </a:ext>
              </a:extLst>
            </p:cNvPr>
            <p:cNvSpPr>
              <a:spLocks/>
            </p:cNvSpPr>
            <p:nvPr userDrawn="1"/>
          </p:nvSpPr>
          <p:spPr bwMode="auto">
            <a:xfrm>
              <a:off x="4520556"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a:hlinkClick r:id="" action="ppaction://hlinkshowjump?jump=nextslide"/>
              <a:extLst>
                <a:ext uri="{FF2B5EF4-FFF2-40B4-BE49-F238E27FC236}">
                  <a16:creationId xmlns:a16="http://schemas.microsoft.com/office/drawing/2014/main" id="{2D84AF4C-1C6A-9141-159C-E495C122D1A9}"/>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3" name="TextBox 12">
            <a:extLst>
              <a:ext uri="{FF2B5EF4-FFF2-40B4-BE49-F238E27FC236}">
                <a16:creationId xmlns:a16="http://schemas.microsoft.com/office/drawing/2014/main" id="{2A9FF136-FC89-4085-9414-9F9F67AB7C76}"/>
              </a:ext>
            </a:extLst>
          </p:cNvPr>
          <p:cNvSpPr txBox="1"/>
          <p:nvPr userDrawn="1"/>
        </p:nvSpPr>
        <p:spPr>
          <a:xfrm>
            <a:off x="11317965" y="6516508"/>
            <a:ext cx="585590" cy="369259"/>
          </a:xfrm>
          <a:prstGeom prst="rect">
            <a:avLst/>
          </a:prstGeom>
          <a:noFill/>
        </p:spPr>
        <p:txBody>
          <a:bodyPr wrap="none" lIns="182807" tIns="91404" rIns="182807" bIns="91404" rtlCol="0">
            <a:spAutoFit/>
          </a:bodyPr>
          <a:lstStyle/>
          <a:p>
            <a:pPr algn="ctr"/>
            <a:fld id="{260E2A6B-A809-4840-BF14-8648BC0BDF87}" type="slidenum">
              <a:rPr lang="id-ID" sz="1200" b="0" smtClean="0">
                <a:solidFill>
                  <a:schemeClr val="tx1">
                    <a:lumMod val="65000"/>
                    <a:lumOff val="35000"/>
                  </a:schemeClr>
                </a:solidFill>
                <a:latin typeface="Poppins" panose="00000500000000000000" pitchFamily="2" charset="0"/>
                <a:ea typeface="Lato Regular" panose="020F0502020204030203" pitchFamily="34" charset="0"/>
                <a:cs typeface="Poppins" panose="00000500000000000000" pitchFamily="2" charset="0"/>
              </a:rPr>
              <a:pPr algn="ctr"/>
              <a:t>‹#›</a:t>
            </a:fld>
            <a:endParaRPr lang="id-ID" sz="1200" b="0" dirty="0">
              <a:solidFill>
                <a:schemeClr val="tx1">
                  <a:lumMod val="65000"/>
                  <a:lumOff val="35000"/>
                </a:schemeClr>
              </a:solidFill>
              <a:latin typeface="Poppins" panose="00000500000000000000" pitchFamily="2" charset="0"/>
              <a:ea typeface="Lato Regular" panose="020F0502020204030203" pitchFamily="34" charset="0"/>
              <a:cs typeface="Poppins" panose="00000500000000000000" pitchFamily="2" charset="0"/>
            </a:endParaRPr>
          </a:p>
        </p:txBody>
      </p:sp>
      <p:sp>
        <p:nvSpPr>
          <p:cNvPr id="3" name="Picture Placeholder 2">
            <a:extLst>
              <a:ext uri="{FF2B5EF4-FFF2-40B4-BE49-F238E27FC236}">
                <a16:creationId xmlns:a16="http://schemas.microsoft.com/office/drawing/2014/main" id="{B817991F-989B-DF62-C4C2-11823A2B8F45}"/>
              </a:ext>
            </a:extLst>
          </p:cNvPr>
          <p:cNvSpPr>
            <a:spLocks noGrp="1"/>
          </p:cNvSpPr>
          <p:nvPr>
            <p:ph type="pic" sz="quarter" idx="10"/>
          </p:nvPr>
        </p:nvSpPr>
        <p:spPr>
          <a:xfrm>
            <a:off x="0" y="0"/>
            <a:ext cx="12192000" cy="6858000"/>
          </a:xfrm>
        </p:spPr>
        <p:txBody>
          <a:bodyPr/>
          <a:lstStyle/>
          <a:p>
            <a:endParaRPr lang="en-GB"/>
          </a:p>
        </p:txBody>
      </p:sp>
    </p:spTree>
    <p:extLst>
      <p:ext uri="{BB962C8B-B14F-4D97-AF65-F5344CB8AC3E}">
        <p14:creationId xmlns:p14="http://schemas.microsoft.com/office/powerpoint/2010/main" val="2013560780"/>
      </p:ext>
    </p:extLst>
  </p:cSld>
  <p:clrMapOvr>
    <a:masterClrMapping/>
  </p:clrMapOvr>
  <p:extLst>
    <p:ext uri="{DCECCB84-F9BA-43D5-87BE-67443E8EF086}">
      <p15:sldGuideLst xmlns:p15="http://schemas.microsoft.com/office/powerpoint/2012/main">
        <p15:guide id="1" orient="horz" pos="4104">
          <p15:clr>
            <a:srgbClr val="FBAE40"/>
          </p15:clr>
        </p15:guide>
        <p15:guide id="2" pos="168">
          <p15:clr>
            <a:srgbClr val="FBAE40"/>
          </p15:clr>
        </p15:guide>
        <p15:guide id="3" pos="7512">
          <p15:clr>
            <a:srgbClr val="FBAE40"/>
          </p15:clr>
        </p15:guide>
        <p15:guide id="4" orient="horz" pos="142">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1F606F87-7205-4443-B364-30801CA7E741}" type="datetimeFigureOut">
              <a:rPr lang="en-IN" smtClean="0"/>
              <a:t>27-06-2025</a:t>
            </a:fld>
            <a:endParaRPr lang="en-IN"/>
          </a:p>
        </p:txBody>
      </p:sp>
      <p:sp>
        <p:nvSpPr>
          <p:cNvPr id="5" name="Footer Placeholder 4"/>
          <p:cNvSpPr>
            <a:spLocks noGrp="1"/>
          </p:cNvSpPr>
          <p:nvPr>
            <p:ph type="ftr" sz="quarter" idx="11"/>
          </p:nvPr>
        </p:nvSpPr>
        <p:spPr/>
        <p:txBody>
          <a:bodyPr/>
          <a:lstStyle/>
          <a:p>
            <a:endParaRPr lang="en-IN"/>
          </a:p>
        </p:txBody>
      </p:sp>
      <p:sp>
        <p:nvSpPr>
          <p:cNvPr id="6" name="Slide Number Placeholder 5"/>
          <p:cNvSpPr>
            <a:spLocks noGrp="1"/>
          </p:cNvSpPr>
          <p:nvPr>
            <p:ph type="sldNum" sz="quarter" idx="12"/>
          </p:nvPr>
        </p:nvSpPr>
        <p:spPr/>
        <p:txBody>
          <a:bodyPr/>
          <a:lstStyle/>
          <a:p>
            <a:fld id="{7F30F3D6-4DB2-4AB7-B926-F615EB0EC5F7}" type="slidenum">
              <a:rPr lang="en-IN" smtClean="0"/>
              <a:t>‹#›</a:t>
            </a:fld>
            <a:endParaRPr lang="en-IN"/>
          </a:p>
        </p:txBody>
      </p:sp>
    </p:spTree>
    <p:extLst>
      <p:ext uri="{BB962C8B-B14F-4D97-AF65-F5344CB8AC3E}">
        <p14:creationId xmlns:p14="http://schemas.microsoft.com/office/powerpoint/2010/main" val="31743033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2_Main_1">
    <p:spTree>
      <p:nvGrpSpPr>
        <p:cNvPr id="1" name=""/>
        <p:cNvGrpSpPr/>
        <p:nvPr/>
      </p:nvGrpSpPr>
      <p:grpSpPr>
        <a:xfrm>
          <a:off x="0" y="0"/>
          <a:ext cx="0" cy="0"/>
          <a:chOff x="0" y="0"/>
          <a:chExt cx="0" cy="0"/>
        </a:xfrm>
      </p:grpSpPr>
      <p:sp>
        <p:nvSpPr>
          <p:cNvPr id="15" name="Заголовок 1">
            <a:extLst>
              <a:ext uri="{FF2B5EF4-FFF2-40B4-BE49-F238E27FC236}">
                <a16:creationId xmlns:a16="http://schemas.microsoft.com/office/drawing/2014/main" id="{C02986CC-D516-6547-954E-BA4F692DAAE9}"/>
              </a:ext>
            </a:extLst>
          </p:cNvPr>
          <p:cNvSpPr>
            <a:spLocks noGrp="1"/>
          </p:cNvSpPr>
          <p:nvPr>
            <p:ph type="title" hasCustomPrompt="1"/>
          </p:nvPr>
        </p:nvSpPr>
        <p:spPr>
          <a:xfrm>
            <a:off x="1020097" y="3249001"/>
            <a:ext cx="3815927" cy="2591987"/>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mj-lt"/>
                <a:ea typeface="Tahoma" charset="0"/>
                <a:cs typeface="Tahoma" charset="0"/>
              </a:defRPr>
            </a:lvl1pPr>
          </a:lstStyle>
          <a:p>
            <a:r>
              <a:rPr lang="en-US"/>
              <a:t>NAME OF YOUR TOP SLIDE</a:t>
            </a:r>
            <a:endParaRPr lang="ru-RU"/>
          </a:p>
        </p:txBody>
      </p:sp>
    </p:spTree>
    <p:extLst>
      <p:ext uri="{BB962C8B-B14F-4D97-AF65-F5344CB8AC3E}">
        <p14:creationId xmlns:p14="http://schemas.microsoft.com/office/powerpoint/2010/main" val="70244516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DB270B5-2641-4048-A5B7-426327B0BA58}"/>
              </a:ext>
            </a:extLst>
          </p:cNvPr>
          <p:cNvSpPr>
            <a:spLocks noGrp="1"/>
          </p:cNvSpPr>
          <p:nvPr>
            <p:ph type="title"/>
          </p:nvPr>
        </p:nvSpPr>
        <p:spPr>
          <a:xfrm>
            <a:off x="838091" y="365083"/>
            <a:ext cx="10515818" cy="831928"/>
          </a:xfrm>
          <a:prstGeom prst="rect">
            <a:avLst/>
          </a:prstGeom>
        </p:spPr>
        <p:txBody>
          <a:bodyPr anchor="ctr"/>
          <a:lstStyle>
            <a:lvl1pPr>
              <a:defRPr sz="3599"/>
            </a:lvl1pPr>
          </a:lstStyle>
          <a:p>
            <a:r>
              <a:rPr lang="en-US"/>
              <a:t>Click to edit Master title style</a:t>
            </a:r>
          </a:p>
        </p:txBody>
      </p:sp>
    </p:spTree>
    <p:extLst>
      <p:ext uri="{BB962C8B-B14F-4D97-AF65-F5344CB8AC3E}">
        <p14:creationId xmlns:p14="http://schemas.microsoft.com/office/powerpoint/2010/main" val="86008444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28_Title Slide">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E80D7B81-2503-47D1-D1B6-80E72E878BE7}"/>
              </a:ext>
            </a:extLst>
          </p:cNvPr>
          <p:cNvGrpSpPr/>
          <p:nvPr userDrawn="1"/>
        </p:nvGrpSpPr>
        <p:grpSpPr>
          <a:xfrm>
            <a:off x="11147517" y="6577860"/>
            <a:ext cx="224082" cy="221156"/>
            <a:chOff x="4328868" y="5502988"/>
            <a:chExt cx="500307" cy="493774"/>
          </a:xfrm>
        </p:grpSpPr>
        <p:sp>
          <p:nvSpPr>
            <p:cNvPr id="8" name="Freeform 7">
              <a:hlinkClick r:id="" action="ppaction://hlinkshowjump?jump=previousslide"/>
              <a:extLst>
                <a:ext uri="{FF2B5EF4-FFF2-40B4-BE49-F238E27FC236}">
                  <a16:creationId xmlns:a16="http://schemas.microsoft.com/office/drawing/2014/main" id="{D264681B-4DDC-4DEC-2695-C8F7A4EDE2AA}"/>
                </a:ext>
              </a:extLst>
            </p:cNvPr>
            <p:cNvSpPr>
              <a:spLocks/>
            </p:cNvSpPr>
            <p:nvPr userDrawn="1"/>
          </p:nvSpPr>
          <p:spPr bwMode="auto">
            <a:xfrm>
              <a:off x="4520555"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8">
              <a:hlinkClick r:id="" action="ppaction://hlinkshowjump?jump=previousslide"/>
              <a:extLst>
                <a:ext uri="{FF2B5EF4-FFF2-40B4-BE49-F238E27FC236}">
                  <a16:creationId xmlns:a16="http://schemas.microsoft.com/office/drawing/2014/main" id="{588AB01E-F678-95CD-1EDD-D439A15A22DE}"/>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0" name="Group 9">
            <a:extLst>
              <a:ext uri="{FF2B5EF4-FFF2-40B4-BE49-F238E27FC236}">
                <a16:creationId xmlns:a16="http://schemas.microsoft.com/office/drawing/2014/main" id="{422D65D8-87A5-E83F-3A24-18341E77D4FA}"/>
              </a:ext>
            </a:extLst>
          </p:cNvPr>
          <p:cNvGrpSpPr/>
          <p:nvPr userDrawn="1"/>
        </p:nvGrpSpPr>
        <p:grpSpPr>
          <a:xfrm flipH="1">
            <a:off x="11849921" y="6577860"/>
            <a:ext cx="224082" cy="221156"/>
            <a:chOff x="4328868" y="5502988"/>
            <a:chExt cx="500307" cy="493774"/>
          </a:xfrm>
        </p:grpSpPr>
        <p:sp>
          <p:nvSpPr>
            <p:cNvPr id="11" name="Freeform 10">
              <a:hlinkClick r:id="" action="ppaction://hlinkshowjump?jump=nextslide"/>
              <a:extLst>
                <a:ext uri="{FF2B5EF4-FFF2-40B4-BE49-F238E27FC236}">
                  <a16:creationId xmlns:a16="http://schemas.microsoft.com/office/drawing/2014/main" id="{6EF6D0DF-6E08-2032-399C-FFB4AD82A4BD}"/>
                </a:ext>
              </a:extLst>
            </p:cNvPr>
            <p:cNvSpPr>
              <a:spLocks/>
            </p:cNvSpPr>
            <p:nvPr userDrawn="1"/>
          </p:nvSpPr>
          <p:spPr bwMode="auto">
            <a:xfrm>
              <a:off x="4520556"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a:hlinkClick r:id="" action="ppaction://hlinkshowjump?jump=nextslide"/>
              <a:extLst>
                <a:ext uri="{FF2B5EF4-FFF2-40B4-BE49-F238E27FC236}">
                  <a16:creationId xmlns:a16="http://schemas.microsoft.com/office/drawing/2014/main" id="{2D84AF4C-1C6A-9141-159C-E495C122D1A9}"/>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3" name="TextBox 12">
            <a:extLst>
              <a:ext uri="{FF2B5EF4-FFF2-40B4-BE49-F238E27FC236}">
                <a16:creationId xmlns:a16="http://schemas.microsoft.com/office/drawing/2014/main" id="{2A9FF136-FC89-4085-9414-9F9F67AB7C76}"/>
              </a:ext>
            </a:extLst>
          </p:cNvPr>
          <p:cNvSpPr txBox="1"/>
          <p:nvPr userDrawn="1"/>
        </p:nvSpPr>
        <p:spPr>
          <a:xfrm>
            <a:off x="11317965" y="6516508"/>
            <a:ext cx="585590" cy="369259"/>
          </a:xfrm>
          <a:prstGeom prst="rect">
            <a:avLst/>
          </a:prstGeom>
          <a:noFill/>
        </p:spPr>
        <p:txBody>
          <a:bodyPr wrap="none" lIns="182807" tIns="91404" rIns="182807" bIns="91404" rtlCol="0">
            <a:spAutoFit/>
          </a:bodyPr>
          <a:lstStyle/>
          <a:p>
            <a:pPr algn="ctr"/>
            <a:fld id="{260E2A6B-A809-4840-BF14-8648BC0BDF87}" type="slidenum">
              <a:rPr lang="id-ID" sz="1200" b="0" smtClean="0">
                <a:solidFill>
                  <a:schemeClr val="tx1">
                    <a:lumMod val="65000"/>
                    <a:lumOff val="35000"/>
                  </a:schemeClr>
                </a:solidFill>
                <a:latin typeface="Poppins" panose="00000500000000000000" pitchFamily="2" charset="0"/>
                <a:ea typeface="Lato Regular" panose="020F0502020204030203" pitchFamily="34" charset="0"/>
                <a:cs typeface="Poppins" panose="00000500000000000000" pitchFamily="2" charset="0"/>
              </a:rPr>
              <a:pPr algn="ctr"/>
              <a:t>‹#›</a:t>
            </a:fld>
            <a:endParaRPr lang="id-ID" sz="1200" b="0" dirty="0">
              <a:solidFill>
                <a:schemeClr val="tx1">
                  <a:lumMod val="65000"/>
                  <a:lumOff val="35000"/>
                </a:schemeClr>
              </a:solidFill>
              <a:latin typeface="Poppins" panose="00000500000000000000" pitchFamily="2" charset="0"/>
              <a:ea typeface="Lato Regular" panose="020F0502020204030203" pitchFamily="34" charset="0"/>
              <a:cs typeface="Poppins" panose="00000500000000000000" pitchFamily="2" charset="0"/>
            </a:endParaRPr>
          </a:p>
        </p:txBody>
      </p:sp>
      <p:sp>
        <p:nvSpPr>
          <p:cNvPr id="2" name="TextBox 1">
            <a:extLst>
              <a:ext uri="{FF2B5EF4-FFF2-40B4-BE49-F238E27FC236}">
                <a16:creationId xmlns:a16="http://schemas.microsoft.com/office/drawing/2014/main" id="{35B161AE-387C-FBA5-AD52-B5CBD29B6FCF}"/>
              </a:ext>
            </a:extLst>
          </p:cNvPr>
          <p:cNvSpPr txBox="1"/>
          <p:nvPr userDrawn="1"/>
        </p:nvSpPr>
        <p:spPr>
          <a:xfrm>
            <a:off x="279400" y="241300"/>
            <a:ext cx="3791531" cy="523220"/>
          </a:xfrm>
          <a:prstGeom prst="rect">
            <a:avLst/>
          </a:prstGeom>
          <a:noFill/>
        </p:spPr>
        <p:txBody>
          <a:bodyPr wrap="square" rtlCol="0">
            <a:spAutoFit/>
          </a:bodyPr>
          <a:lstStyle/>
          <a:p>
            <a:r>
              <a:rPr lang="en-US" sz="2800" b="1" dirty="0">
                <a:latin typeface="Poppins" panose="00000500000000000000" pitchFamily="2" charset="0"/>
                <a:cs typeface="Poppins" panose="00000500000000000000" pitchFamily="2" charset="0"/>
              </a:rPr>
              <a:t>Add </a:t>
            </a:r>
            <a:r>
              <a:rPr lang="en-US" sz="2800" b="1">
                <a:latin typeface="Poppins" panose="00000500000000000000" pitchFamily="2" charset="0"/>
                <a:cs typeface="Poppins" panose="00000500000000000000" pitchFamily="2" charset="0"/>
              </a:rPr>
              <a:t>Your Text </a:t>
            </a:r>
            <a:r>
              <a:rPr lang="en-US" sz="2800" b="1" dirty="0">
                <a:latin typeface="Poppins" panose="00000500000000000000" pitchFamily="2" charset="0"/>
                <a:cs typeface="Poppins" panose="00000500000000000000" pitchFamily="2" charset="0"/>
              </a:rPr>
              <a:t>Here</a:t>
            </a:r>
          </a:p>
        </p:txBody>
      </p:sp>
    </p:spTree>
    <p:extLst>
      <p:ext uri="{BB962C8B-B14F-4D97-AF65-F5344CB8AC3E}">
        <p14:creationId xmlns:p14="http://schemas.microsoft.com/office/powerpoint/2010/main" val="2991194783"/>
      </p:ext>
    </p:extLst>
  </p:cSld>
  <p:clrMapOvr>
    <a:masterClrMapping/>
  </p:clrMapOvr>
  <p:extLst>
    <p:ext uri="{DCECCB84-F9BA-43D5-87BE-67443E8EF086}">
      <p15:sldGuideLst xmlns:p15="http://schemas.microsoft.com/office/powerpoint/2012/main">
        <p15:guide id="1" orient="horz" pos="4104">
          <p15:clr>
            <a:srgbClr val="FBAE40"/>
          </p15:clr>
        </p15:guide>
        <p15:guide id="2" pos="168">
          <p15:clr>
            <a:srgbClr val="FBAE40"/>
          </p15:clr>
        </p15:guide>
        <p15:guide id="3" pos="7512">
          <p15:clr>
            <a:srgbClr val="FBAE40"/>
          </p15:clr>
        </p15:guide>
        <p15:guide id="4" orient="horz" pos="144">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89484235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_Custom Layout">
    <p:bg>
      <p:bgPr>
        <a:solidFill>
          <a:schemeClr val="bg1">
            <a:lumMod val="85000"/>
          </a:schemeClr>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23727643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87008486-9D45-43C8-BA76-43F6E7746094}"/>
              </a:ext>
            </a:extLst>
          </p:cNvPr>
          <p:cNvSpPr/>
          <p:nvPr userDrawn="1"/>
        </p:nvSpPr>
        <p:spPr>
          <a:xfrm>
            <a:off x="0" y="0"/>
            <a:ext cx="12192000" cy="6858000"/>
          </a:xfrm>
          <a:prstGeom prst="rect">
            <a:avLst/>
          </a:prstGeom>
          <a:solidFill>
            <a:srgbClr val="21212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Tree>
    <p:extLst>
      <p:ext uri="{BB962C8B-B14F-4D97-AF65-F5344CB8AC3E}">
        <p14:creationId xmlns:p14="http://schemas.microsoft.com/office/powerpoint/2010/main" val="381357771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28_Title Slide">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E80D7B81-2503-47D1-D1B6-80E72E878BE7}"/>
              </a:ext>
            </a:extLst>
          </p:cNvPr>
          <p:cNvGrpSpPr/>
          <p:nvPr userDrawn="1"/>
        </p:nvGrpSpPr>
        <p:grpSpPr>
          <a:xfrm>
            <a:off x="11147517" y="6577860"/>
            <a:ext cx="224082" cy="221156"/>
            <a:chOff x="4328868" y="5502988"/>
            <a:chExt cx="500307" cy="493774"/>
          </a:xfrm>
        </p:grpSpPr>
        <p:sp>
          <p:nvSpPr>
            <p:cNvPr id="8" name="Freeform 7">
              <a:hlinkClick r:id="" action="ppaction://hlinkshowjump?jump=previousslide"/>
              <a:extLst>
                <a:ext uri="{FF2B5EF4-FFF2-40B4-BE49-F238E27FC236}">
                  <a16:creationId xmlns:a16="http://schemas.microsoft.com/office/drawing/2014/main" id="{D264681B-4DDC-4DEC-2695-C8F7A4EDE2AA}"/>
                </a:ext>
              </a:extLst>
            </p:cNvPr>
            <p:cNvSpPr>
              <a:spLocks/>
            </p:cNvSpPr>
            <p:nvPr userDrawn="1"/>
          </p:nvSpPr>
          <p:spPr bwMode="auto">
            <a:xfrm>
              <a:off x="4520555"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8">
              <a:hlinkClick r:id="" action="ppaction://hlinkshowjump?jump=previousslide"/>
              <a:extLst>
                <a:ext uri="{FF2B5EF4-FFF2-40B4-BE49-F238E27FC236}">
                  <a16:creationId xmlns:a16="http://schemas.microsoft.com/office/drawing/2014/main" id="{588AB01E-F678-95CD-1EDD-D439A15A22DE}"/>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0" name="Group 9">
            <a:extLst>
              <a:ext uri="{FF2B5EF4-FFF2-40B4-BE49-F238E27FC236}">
                <a16:creationId xmlns:a16="http://schemas.microsoft.com/office/drawing/2014/main" id="{422D65D8-87A5-E83F-3A24-18341E77D4FA}"/>
              </a:ext>
            </a:extLst>
          </p:cNvPr>
          <p:cNvGrpSpPr/>
          <p:nvPr userDrawn="1"/>
        </p:nvGrpSpPr>
        <p:grpSpPr>
          <a:xfrm flipH="1">
            <a:off x="11849921" y="6577860"/>
            <a:ext cx="224082" cy="221156"/>
            <a:chOff x="4328868" y="5502988"/>
            <a:chExt cx="500307" cy="493774"/>
          </a:xfrm>
        </p:grpSpPr>
        <p:sp>
          <p:nvSpPr>
            <p:cNvPr id="11" name="Freeform 10">
              <a:hlinkClick r:id="" action="ppaction://hlinkshowjump?jump=nextslide"/>
              <a:extLst>
                <a:ext uri="{FF2B5EF4-FFF2-40B4-BE49-F238E27FC236}">
                  <a16:creationId xmlns:a16="http://schemas.microsoft.com/office/drawing/2014/main" id="{6EF6D0DF-6E08-2032-399C-FFB4AD82A4BD}"/>
                </a:ext>
              </a:extLst>
            </p:cNvPr>
            <p:cNvSpPr>
              <a:spLocks/>
            </p:cNvSpPr>
            <p:nvPr userDrawn="1"/>
          </p:nvSpPr>
          <p:spPr bwMode="auto">
            <a:xfrm>
              <a:off x="4520556"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a:hlinkClick r:id="" action="ppaction://hlinkshowjump?jump=nextslide"/>
              <a:extLst>
                <a:ext uri="{FF2B5EF4-FFF2-40B4-BE49-F238E27FC236}">
                  <a16:creationId xmlns:a16="http://schemas.microsoft.com/office/drawing/2014/main" id="{2D84AF4C-1C6A-9141-159C-E495C122D1A9}"/>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3" name="TextBox 12">
            <a:extLst>
              <a:ext uri="{FF2B5EF4-FFF2-40B4-BE49-F238E27FC236}">
                <a16:creationId xmlns:a16="http://schemas.microsoft.com/office/drawing/2014/main" id="{2A9FF136-FC89-4085-9414-9F9F67AB7C76}"/>
              </a:ext>
            </a:extLst>
          </p:cNvPr>
          <p:cNvSpPr txBox="1"/>
          <p:nvPr userDrawn="1"/>
        </p:nvSpPr>
        <p:spPr>
          <a:xfrm>
            <a:off x="11317965" y="6516508"/>
            <a:ext cx="585590" cy="369259"/>
          </a:xfrm>
          <a:prstGeom prst="rect">
            <a:avLst/>
          </a:prstGeom>
          <a:noFill/>
        </p:spPr>
        <p:txBody>
          <a:bodyPr wrap="none" lIns="182807" tIns="91404" rIns="182807" bIns="91404" rtlCol="0">
            <a:spAutoFit/>
          </a:bodyPr>
          <a:lstStyle/>
          <a:p>
            <a:pPr algn="ctr"/>
            <a:fld id="{260E2A6B-A809-4840-BF14-8648BC0BDF87}" type="slidenum">
              <a:rPr lang="id-ID" sz="1200" b="0" smtClean="0">
                <a:solidFill>
                  <a:schemeClr val="tx1">
                    <a:lumMod val="65000"/>
                    <a:lumOff val="35000"/>
                  </a:schemeClr>
                </a:solidFill>
                <a:latin typeface="Poppins" panose="00000500000000000000" pitchFamily="2" charset="0"/>
                <a:ea typeface="Lato Regular" panose="020F0502020204030203" pitchFamily="34" charset="0"/>
                <a:cs typeface="Poppins" panose="00000500000000000000" pitchFamily="2" charset="0"/>
              </a:rPr>
              <a:pPr algn="ctr"/>
              <a:t>‹#›</a:t>
            </a:fld>
            <a:endParaRPr lang="id-ID" sz="1200" b="0" dirty="0">
              <a:solidFill>
                <a:schemeClr val="tx1">
                  <a:lumMod val="65000"/>
                  <a:lumOff val="35000"/>
                </a:schemeClr>
              </a:solidFill>
              <a:latin typeface="Poppins" panose="00000500000000000000" pitchFamily="2" charset="0"/>
              <a:ea typeface="Lato Regular" panose="020F0502020204030203" pitchFamily="34" charset="0"/>
              <a:cs typeface="Poppins" panose="00000500000000000000" pitchFamily="2" charset="0"/>
            </a:endParaRPr>
          </a:p>
        </p:txBody>
      </p:sp>
      <p:sp>
        <p:nvSpPr>
          <p:cNvPr id="2" name="TextBox 1">
            <a:extLst>
              <a:ext uri="{FF2B5EF4-FFF2-40B4-BE49-F238E27FC236}">
                <a16:creationId xmlns:a16="http://schemas.microsoft.com/office/drawing/2014/main" id="{35B161AE-387C-FBA5-AD52-B5CBD29B6FCF}"/>
              </a:ext>
            </a:extLst>
          </p:cNvPr>
          <p:cNvSpPr txBox="1"/>
          <p:nvPr userDrawn="1"/>
        </p:nvSpPr>
        <p:spPr>
          <a:xfrm>
            <a:off x="279400" y="241300"/>
            <a:ext cx="3791531" cy="523220"/>
          </a:xfrm>
          <a:prstGeom prst="rect">
            <a:avLst/>
          </a:prstGeom>
          <a:noFill/>
        </p:spPr>
        <p:txBody>
          <a:bodyPr wrap="square" rtlCol="0">
            <a:spAutoFit/>
          </a:bodyPr>
          <a:lstStyle/>
          <a:p>
            <a:r>
              <a:rPr lang="en-US" sz="2800" b="1" dirty="0">
                <a:latin typeface="Poppins" panose="00000500000000000000" pitchFamily="2" charset="0"/>
                <a:cs typeface="Poppins" panose="00000500000000000000" pitchFamily="2" charset="0"/>
              </a:rPr>
              <a:t>Add </a:t>
            </a:r>
            <a:r>
              <a:rPr lang="en-US" sz="2800" b="1">
                <a:latin typeface="Poppins" panose="00000500000000000000" pitchFamily="2" charset="0"/>
                <a:cs typeface="Poppins" panose="00000500000000000000" pitchFamily="2" charset="0"/>
              </a:rPr>
              <a:t>Your Text </a:t>
            </a:r>
            <a:r>
              <a:rPr lang="en-US" sz="2800" b="1" dirty="0">
                <a:latin typeface="Poppins" panose="00000500000000000000" pitchFamily="2" charset="0"/>
                <a:cs typeface="Poppins" panose="00000500000000000000" pitchFamily="2" charset="0"/>
              </a:rPr>
              <a:t>Here</a:t>
            </a:r>
          </a:p>
        </p:txBody>
      </p:sp>
    </p:spTree>
    <p:extLst>
      <p:ext uri="{BB962C8B-B14F-4D97-AF65-F5344CB8AC3E}">
        <p14:creationId xmlns:p14="http://schemas.microsoft.com/office/powerpoint/2010/main" val="176912471"/>
      </p:ext>
    </p:extLst>
  </p:cSld>
  <p:clrMapOvr>
    <a:masterClrMapping/>
  </p:clrMapOvr>
  <p:extLst>
    <p:ext uri="{DCECCB84-F9BA-43D5-87BE-67443E8EF086}">
      <p15:sldGuideLst xmlns:p15="http://schemas.microsoft.com/office/powerpoint/2012/main">
        <p15:guide id="1" orient="horz" pos="4104">
          <p15:clr>
            <a:srgbClr val="FBAE40"/>
          </p15:clr>
        </p15:guide>
        <p15:guide id="2" pos="168">
          <p15:clr>
            <a:srgbClr val="FBAE40"/>
          </p15:clr>
        </p15:guide>
        <p15:guide id="3" pos="7512">
          <p15:clr>
            <a:srgbClr val="FBAE40"/>
          </p15:clr>
        </p15:guide>
        <p15:guide id="4" orient="horz" pos="144">
          <p15:clr>
            <a:srgbClr val="FBAE40"/>
          </p15:clr>
        </p15:guide>
      </p15:sldGuideLst>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73_Title Slide">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E80D7B81-2503-47D1-D1B6-80E72E878BE7}"/>
              </a:ext>
            </a:extLst>
          </p:cNvPr>
          <p:cNvGrpSpPr/>
          <p:nvPr userDrawn="1"/>
        </p:nvGrpSpPr>
        <p:grpSpPr>
          <a:xfrm>
            <a:off x="11147517" y="6577860"/>
            <a:ext cx="224082" cy="221156"/>
            <a:chOff x="4328868" y="5502988"/>
            <a:chExt cx="500307" cy="493774"/>
          </a:xfrm>
        </p:grpSpPr>
        <p:sp>
          <p:nvSpPr>
            <p:cNvPr id="8" name="Freeform 7">
              <a:hlinkClick r:id="" action="ppaction://hlinkshowjump?jump=previousslide"/>
              <a:extLst>
                <a:ext uri="{FF2B5EF4-FFF2-40B4-BE49-F238E27FC236}">
                  <a16:creationId xmlns:a16="http://schemas.microsoft.com/office/drawing/2014/main" id="{D264681B-4DDC-4DEC-2695-C8F7A4EDE2AA}"/>
                </a:ext>
              </a:extLst>
            </p:cNvPr>
            <p:cNvSpPr>
              <a:spLocks/>
            </p:cNvSpPr>
            <p:nvPr userDrawn="1"/>
          </p:nvSpPr>
          <p:spPr bwMode="auto">
            <a:xfrm>
              <a:off x="4520555"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8">
              <a:hlinkClick r:id="" action="ppaction://hlinkshowjump?jump=previousslide"/>
              <a:extLst>
                <a:ext uri="{FF2B5EF4-FFF2-40B4-BE49-F238E27FC236}">
                  <a16:creationId xmlns:a16="http://schemas.microsoft.com/office/drawing/2014/main" id="{588AB01E-F678-95CD-1EDD-D439A15A22DE}"/>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0" name="Group 9">
            <a:extLst>
              <a:ext uri="{FF2B5EF4-FFF2-40B4-BE49-F238E27FC236}">
                <a16:creationId xmlns:a16="http://schemas.microsoft.com/office/drawing/2014/main" id="{422D65D8-87A5-E83F-3A24-18341E77D4FA}"/>
              </a:ext>
            </a:extLst>
          </p:cNvPr>
          <p:cNvGrpSpPr/>
          <p:nvPr userDrawn="1"/>
        </p:nvGrpSpPr>
        <p:grpSpPr>
          <a:xfrm flipH="1">
            <a:off x="11849921" y="6577860"/>
            <a:ext cx="224082" cy="221156"/>
            <a:chOff x="4328868" y="5502988"/>
            <a:chExt cx="500307" cy="493774"/>
          </a:xfrm>
        </p:grpSpPr>
        <p:sp>
          <p:nvSpPr>
            <p:cNvPr id="11" name="Freeform 10">
              <a:hlinkClick r:id="" action="ppaction://hlinkshowjump?jump=nextslide"/>
              <a:extLst>
                <a:ext uri="{FF2B5EF4-FFF2-40B4-BE49-F238E27FC236}">
                  <a16:creationId xmlns:a16="http://schemas.microsoft.com/office/drawing/2014/main" id="{6EF6D0DF-6E08-2032-399C-FFB4AD82A4BD}"/>
                </a:ext>
              </a:extLst>
            </p:cNvPr>
            <p:cNvSpPr>
              <a:spLocks/>
            </p:cNvSpPr>
            <p:nvPr userDrawn="1"/>
          </p:nvSpPr>
          <p:spPr bwMode="auto">
            <a:xfrm>
              <a:off x="4520556"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a:hlinkClick r:id="" action="ppaction://hlinkshowjump?jump=nextslide"/>
              <a:extLst>
                <a:ext uri="{FF2B5EF4-FFF2-40B4-BE49-F238E27FC236}">
                  <a16:creationId xmlns:a16="http://schemas.microsoft.com/office/drawing/2014/main" id="{2D84AF4C-1C6A-9141-159C-E495C122D1A9}"/>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3" name="TextBox 12">
            <a:extLst>
              <a:ext uri="{FF2B5EF4-FFF2-40B4-BE49-F238E27FC236}">
                <a16:creationId xmlns:a16="http://schemas.microsoft.com/office/drawing/2014/main" id="{2A9FF136-FC89-4085-9414-9F9F67AB7C76}"/>
              </a:ext>
            </a:extLst>
          </p:cNvPr>
          <p:cNvSpPr txBox="1"/>
          <p:nvPr userDrawn="1"/>
        </p:nvSpPr>
        <p:spPr>
          <a:xfrm>
            <a:off x="11317965" y="6516508"/>
            <a:ext cx="585590" cy="369259"/>
          </a:xfrm>
          <a:prstGeom prst="rect">
            <a:avLst/>
          </a:prstGeom>
          <a:noFill/>
        </p:spPr>
        <p:txBody>
          <a:bodyPr wrap="none" lIns="182807" tIns="91404" rIns="182807" bIns="91404" rtlCol="0">
            <a:spAutoFit/>
          </a:bodyPr>
          <a:lstStyle/>
          <a:p>
            <a:pPr algn="ctr"/>
            <a:fld id="{260E2A6B-A809-4840-BF14-8648BC0BDF87}" type="slidenum">
              <a:rPr lang="id-ID" sz="1200" b="0" smtClean="0">
                <a:solidFill>
                  <a:schemeClr val="tx1">
                    <a:lumMod val="65000"/>
                    <a:lumOff val="35000"/>
                  </a:schemeClr>
                </a:solidFill>
                <a:latin typeface="Poppins" panose="00000500000000000000" pitchFamily="2" charset="0"/>
                <a:ea typeface="Lato Regular" panose="020F0502020204030203" pitchFamily="34" charset="0"/>
                <a:cs typeface="Poppins" panose="00000500000000000000" pitchFamily="2" charset="0"/>
              </a:rPr>
              <a:pPr algn="ctr"/>
              <a:t>‹#›</a:t>
            </a:fld>
            <a:endParaRPr lang="id-ID" sz="1200" b="0" dirty="0">
              <a:solidFill>
                <a:schemeClr val="tx1">
                  <a:lumMod val="65000"/>
                  <a:lumOff val="35000"/>
                </a:schemeClr>
              </a:solidFill>
              <a:latin typeface="Poppins" panose="00000500000000000000" pitchFamily="2" charset="0"/>
              <a:ea typeface="Lato Regular" panose="020F0502020204030203" pitchFamily="34" charset="0"/>
              <a:cs typeface="Poppins" panose="00000500000000000000" pitchFamily="2" charset="0"/>
            </a:endParaRPr>
          </a:p>
        </p:txBody>
      </p:sp>
      <p:sp>
        <p:nvSpPr>
          <p:cNvPr id="2" name="TextBox 1">
            <a:extLst>
              <a:ext uri="{FF2B5EF4-FFF2-40B4-BE49-F238E27FC236}">
                <a16:creationId xmlns:a16="http://schemas.microsoft.com/office/drawing/2014/main" id="{D6A29953-8925-B8AB-E66D-A140734EA151}"/>
              </a:ext>
            </a:extLst>
          </p:cNvPr>
          <p:cNvSpPr txBox="1"/>
          <p:nvPr userDrawn="1"/>
        </p:nvSpPr>
        <p:spPr>
          <a:xfrm>
            <a:off x="2913909" y="336071"/>
            <a:ext cx="6367252" cy="584775"/>
          </a:xfrm>
          <a:prstGeom prst="rect">
            <a:avLst/>
          </a:prstGeom>
          <a:noFill/>
        </p:spPr>
        <p:txBody>
          <a:bodyPr wrap="square" rtlCol="0">
            <a:spAutoFit/>
          </a:bodyPr>
          <a:lstStyle/>
          <a:p>
            <a:pPr algn="ctr"/>
            <a:r>
              <a:rPr lang="en-US" sz="3200" b="1" kern="0" dirty="0">
                <a:solidFill>
                  <a:schemeClr val="tx2"/>
                </a:solidFill>
                <a:latin typeface="Montserrat-Alt1 Black" pitchFamily="50" charset="0"/>
                <a:ea typeface="Montserrat"/>
                <a:cs typeface="Montserrat"/>
                <a:sym typeface="Montserrat"/>
              </a:rPr>
              <a:t>BUSINESS INFOGRAPHICS</a:t>
            </a:r>
          </a:p>
        </p:txBody>
      </p:sp>
    </p:spTree>
    <p:extLst>
      <p:ext uri="{BB962C8B-B14F-4D97-AF65-F5344CB8AC3E}">
        <p14:creationId xmlns:p14="http://schemas.microsoft.com/office/powerpoint/2010/main" val="14009412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extLst>
    <p:ext uri="{DCECCB84-F9BA-43D5-87BE-67443E8EF086}">
      <p15:sldGuideLst xmlns:p15="http://schemas.microsoft.com/office/powerpoint/2012/main">
        <p15:guide id="1" orient="horz" pos="4104">
          <p15:clr>
            <a:srgbClr val="FBAE40"/>
          </p15:clr>
        </p15:guide>
        <p15:guide id="2" pos="168">
          <p15:clr>
            <a:srgbClr val="FBAE40"/>
          </p15:clr>
        </p15:guide>
        <p15:guide id="3" pos="7512">
          <p15:clr>
            <a:srgbClr val="FBAE40"/>
          </p15:clr>
        </p15:guide>
        <p15:guide id="4" orient="horz" pos="144">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90_Title Slide">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E80D7B81-2503-47D1-D1B6-80E72E878BE7}"/>
              </a:ext>
            </a:extLst>
          </p:cNvPr>
          <p:cNvGrpSpPr/>
          <p:nvPr userDrawn="1"/>
        </p:nvGrpSpPr>
        <p:grpSpPr>
          <a:xfrm>
            <a:off x="11147517" y="6577860"/>
            <a:ext cx="224082" cy="221156"/>
            <a:chOff x="4328868" y="5502988"/>
            <a:chExt cx="500307" cy="493774"/>
          </a:xfrm>
        </p:grpSpPr>
        <p:sp>
          <p:nvSpPr>
            <p:cNvPr id="8" name="Freeform 7">
              <a:hlinkClick r:id="" action="ppaction://hlinkshowjump?jump=previousslide"/>
              <a:extLst>
                <a:ext uri="{FF2B5EF4-FFF2-40B4-BE49-F238E27FC236}">
                  <a16:creationId xmlns:a16="http://schemas.microsoft.com/office/drawing/2014/main" id="{D264681B-4DDC-4DEC-2695-C8F7A4EDE2AA}"/>
                </a:ext>
              </a:extLst>
            </p:cNvPr>
            <p:cNvSpPr>
              <a:spLocks/>
            </p:cNvSpPr>
            <p:nvPr userDrawn="1"/>
          </p:nvSpPr>
          <p:spPr bwMode="auto">
            <a:xfrm>
              <a:off x="4520555"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8">
              <a:hlinkClick r:id="" action="ppaction://hlinkshowjump?jump=previousslide"/>
              <a:extLst>
                <a:ext uri="{FF2B5EF4-FFF2-40B4-BE49-F238E27FC236}">
                  <a16:creationId xmlns:a16="http://schemas.microsoft.com/office/drawing/2014/main" id="{588AB01E-F678-95CD-1EDD-D439A15A22DE}"/>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0" name="Group 9">
            <a:extLst>
              <a:ext uri="{FF2B5EF4-FFF2-40B4-BE49-F238E27FC236}">
                <a16:creationId xmlns:a16="http://schemas.microsoft.com/office/drawing/2014/main" id="{422D65D8-87A5-E83F-3A24-18341E77D4FA}"/>
              </a:ext>
            </a:extLst>
          </p:cNvPr>
          <p:cNvGrpSpPr/>
          <p:nvPr userDrawn="1"/>
        </p:nvGrpSpPr>
        <p:grpSpPr>
          <a:xfrm flipH="1">
            <a:off x="11849921" y="6577860"/>
            <a:ext cx="224082" cy="221156"/>
            <a:chOff x="4328868" y="5502988"/>
            <a:chExt cx="500307" cy="493774"/>
          </a:xfrm>
        </p:grpSpPr>
        <p:sp>
          <p:nvSpPr>
            <p:cNvPr id="11" name="Freeform 10">
              <a:hlinkClick r:id="" action="ppaction://hlinkshowjump?jump=nextslide"/>
              <a:extLst>
                <a:ext uri="{FF2B5EF4-FFF2-40B4-BE49-F238E27FC236}">
                  <a16:creationId xmlns:a16="http://schemas.microsoft.com/office/drawing/2014/main" id="{6EF6D0DF-6E08-2032-399C-FFB4AD82A4BD}"/>
                </a:ext>
              </a:extLst>
            </p:cNvPr>
            <p:cNvSpPr>
              <a:spLocks/>
            </p:cNvSpPr>
            <p:nvPr userDrawn="1"/>
          </p:nvSpPr>
          <p:spPr bwMode="auto">
            <a:xfrm>
              <a:off x="4520556"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a:hlinkClick r:id="" action="ppaction://hlinkshowjump?jump=nextslide"/>
              <a:extLst>
                <a:ext uri="{FF2B5EF4-FFF2-40B4-BE49-F238E27FC236}">
                  <a16:creationId xmlns:a16="http://schemas.microsoft.com/office/drawing/2014/main" id="{2D84AF4C-1C6A-9141-159C-E495C122D1A9}"/>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3" name="TextBox 12">
            <a:extLst>
              <a:ext uri="{FF2B5EF4-FFF2-40B4-BE49-F238E27FC236}">
                <a16:creationId xmlns:a16="http://schemas.microsoft.com/office/drawing/2014/main" id="{2A9FF136-FC89-4085-9414-9F9F67AB7C76}"/>
              </a:ext>
            </a:extLst>
          </p:cNvPr>
          <p:cNvSpPr txBox="1"/>
          <p:nvPr userDrawn="1"/>
        </p:nvSpPr>
        <p:spPr>
          <a:xfrm>
            <a:off x="11317965" y="6516508"/>
            <a:ext cx="585590" cy="369259"/>
          </a:xfrm>
          <a:prstGeom prst="rect">
            <a:avLst/>
          </a:prstGeom>
          <a:noFill/>
        </p:spPr>
        <p:txBody>
          <a:bodyPr wrap="none" lIns="182807" tIns="91404" rIns="182807" bIns="91404" rtlCol="0">
            <a:spAutoFit/>
          </a:bodyPr>
          <a:lstStyle/>
          <a:p>
            <a:pPr algn="ctr"/>
            <a:fld id="{260E2A6B-A809-4840-BF14-8648BC0BDF87}" type="slidenum">
              <a:rPr lang="id-ID" sz="1200" b="0" smtClean="0">
                <a:solidFill>
                  <a:schemeClr val="tx1">
                    <a:lumMod val="65000"/>
                    <a:lumOff val="35000"/>
                  </a:schemeClr>
                </a:solidFill>
                <a:latin typeface="Poppins" panose="00000500000000000000" pitchFamily="2" charset="0"/>
                <a:ea typeface="Lato Regular" panose="020F0502020204030203" pitchFamily="34" charset="0"/>
                <a:cs typeface="Poppins" panose="00000500000000000000" pitchFamily="2" charset="0"/>
              </a:rPr>
              <a:pPr algn="ctr"/>
              <a:t>‹#›</a:t>
            </a:fld>
            <a:endParaRPr lang="id-ID" sz="1200" b="0" dirty="0">
              <a:solidFill>
                <a:schemeClr val="tx1">
                  <a:lumMod val="65000"/>
                  <a:lumOff val="35000"/>
                </a:schemeClr>
              </a:solidFill>
              <a:latin typeface="Poppins" panose="00000500000000000000" pitchFamily="2" charset="0"/>
              <a:ea typeface="Lato Regular" panose="020F0502020204030203" pitchFamily="34" charset="0"/>
              <a:cs typeface="Poppins" panose="00000500000000000000" pitchFamily="2" charset="0"/>
            </a:endParaRPr>
          </a:p>
        </p:txBody>
      </p:sp>
      <p:sp>
        <p:nvSpPr>
          <p:cNvPr id="2" name="TextBox 1">
            <a:extLst>
              <a:ext uri="{FF2B5EF4-FFF2-40B4-BE49-F238E27FC236}">
                <a16:creationId xmlns:a16="http://schemas.microsoft.com/office/drawing/2014/main" id="{D6A29953-8925-B8AB-E66D-A140734EA151}"/>
              </a:ext>
            </a:extLst>
          </p:cNvPr>
          <p:cNvSpPr txBox="1"/>
          <p:nvPr userDrawn="1"/>
        </p:nvSpPr>
        <p:spPr>
          <a:xfrm>
            <a:off x="2913909" y="336071"/>
            <a:ext cx="6367252" cy="584775"/>
          </a:xfrm>
          <a:prstGeom prst="rect">
            <a:avLst/>
          </a:prstGeom>
          <a:noFill/>
        </p:spPr>
        <p:txBody>
          <a:bodyPr wrap="square" rtlCol="0">
            <a:spAutoFit/>
          </a:bodyPr>
          <a:lstStyle/>
          <a:p>
            <a:pPr algn="ctr"/>
            <a:r>
              <a:rPr lang="en-US" sz="3200" b="1" kern="0" dirty="0">
                <a:solidFill>
                  <a:schemeClr val="tx2"/>
                </a:solidFill>
                <a:latin typeface="Montserrat-Alt1 Black" pitchFamily="50" charset="0"/>
                <a:ea typeface="Montserrat"/>
                <a:cs typeface="Montserrat"/>
                <a:sym typeface="Montserrat"/>
              </a:rPr>
              <a:t>GOAL INFOGRAPHICS</a:t>
            </a:r>
          </a:p>
        </p:txBody>
      </p:sp>
    </p:spTree>
    <p:extLst>
      <p:ext uri="{BB962C8B-B14F-4D97-AF65-F5344CB8AC3E}">
        <p14:creationId xmlns:p14="http://schemas.microsoft.com/office/powerpoint/2010/main" val="7483236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extLst>
    <p:ext uri="{DCECCB84-F9BA-43D5-87BE-67443E8EF086}">
      <p15:sldGuideLst xmlns:p15="http://schemas.microsoft.com/office/powerpoint/2012/main">
        <p15:guide id="1" orient="horz" pos="4104">
          <p15:clr>
            <a:srgbClr val="FBAE40"/>
          </p15:clr>
        </p15:guide>
        <p15:guide id="2" pos="168">
          <p15:clr>
            <a:srgbClr val="FBAE40"/>
          </p15:clr>
        </p15:guide>
        <p15:guide id="3" pos="7512">
          <p15:clr>
            <a:srgbClr val="FBAE40"/>
          </p15:clr>
        </p15:guide>
        <p15:guide id="4" orient="horz" pos="144">
          <p15:clr>
            <a:srgbClr val="FBAE40"/>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85_Title Slide">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E80D7B81-2503-47D1-D1B6-80E72E878BE7}"/>
              </a:ext>
            </a:extLst>
          </p:cNvPr>
          <p:cNvGrpSpPr/>
          <p:nvPr userDrawn="1"/>
        </p:nvGrpSpPr>
        <p:grpSpPr>
          <a:xfrm>
            <a:off x="11147517" y="6577860"/>
            <a:ext cx="224082" cy="221156"/>
            <a:chOff x="4328868" y="5502988"/>
            <a:chExt cx="500307" cy="493774"/>
          </a:xfrm>
        </p:grpSpPr>
        <p:sp>
          <p:nvSpPr>
            <p:cNvPr id="8" name="Freeform 7">
              <a:hlinkClick r:id="" action="ppaction://hlinkshowjump?jump=previousslide"/>
              <a:extLst>
                <a:ext uri="{FF2B5EF4-FFF2-40B4-BE49-F238E27FC236}">
                  <a16:creationId xmlns:a16="http://schemas.microsoft.com/office/drawing/2014/main" id="{D264681B-4DDC-4DEC-2695-C8F7A4EDE2AA}"/>
                </a:ext>
              </a:extLst>
            </p:cNvPr>
            <p:cNvSpPr>
              <a:spLocks/>
            </p:cNvSpPr>
            <p:nvPr userDrawn="1"/>
          </p:nvSpPr>
          <p:spPr bwMode="auto">
            <a:xfrm>
              <a:off x="4520555"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8">
              <a:hlinkClick r:id="" action="ppaction://hlinkshowjump?jump=previousslide"/>
              <a:extLst>
                <a:ext uri="{FF2B5EF4-FFF2-40B4-BE49-F238E27FC236}">
                  <a16:creationId xmlns:a16="http://schemas.microsoft.com/office/drawing/2014/main" id="{588AB01E-F678-95CD-1EDD-D439A15A22DE}"/>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0" name="Group 9">
            <a:extLst>
              <a:ext uri="{FF2B5EF4-FFF2-40B4-BE49-F238E27FC236}">
                <a16:creationId xmlns:a16="http://schemas.microsoft.com/office/drawing/2014/main" id="{422D65D8-87A5-E83F-3A24-18341E77D4FA}"/>
              </a:ext>
            </a:extLst>
          </p:cNvPr>
          <p:cNvGrpSpPr/>
          <p:nvPr userDrawn="1"/>
        </p:nvGrpSpPr>
        <p:grpSpPr>
          <a:xfrm flipH="1">
            <a:off x="11849921" y="6577860"/>
            <a:ext cx="224082" cy="221156"/>
            <a:chOff x="4328868" y="5502988"/>
            <a:chExt cx="500307" cy="493774"/>
          </a:xfrm>
        </p:grpSpPr>
        <p:sp>
          <p:nvSpPr>
            <p:cNvPr id="11" name="Freeform 10">
              <a:hlinkClick r:id="" action="ppaction://hlinkshowjump?jump=nextslide"/>
              <a:extLst>
                <a:ext uri="{FF2B5EF4-FFF2-40B4-BE49-F238E27FC236}">
                  <a16:creationId xmlns:a16="http://schemas.microsoft.com/office/drawing/2014/main" id="{6EF6D0DF-6E08-2032-399C-FFB4AD82A4BD}"/>
                </a:ext>
              </a:extLst>
            </p:cNvPr>
            <p:cNvSpPr>
              <a:spLocks/>
            </p:cNvSpPr>
            <p:nvPr userDrawn="1"/>
          </p:nvSpPr>
          <p:spPr bwMode="auto">
            <a:xfrm>
              <a:off x="4520556"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a:hlinkClick r:id="" action="ppaction://hlinkshowjump?jump=nextslide"/>
              <a:extLst>
                <a:ext uri="{FF2B5EF4-FFF2-40B4-BE49-F238E27FC236}">
                  <a16:creationId xmlns:a16="http://schemas.microsoft.com/office/drawing/2014/main" id="{2D84AF4C-1C6A-9141-159C-E495C122D1A9}"/>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3" name="TextBox 12">
            <a:extLst>
              <a:ext uri="{FF2B5EF4-FFF2-40B4-BE49-F238E27FC236}">
                <a16:creationId xmlns:a16="http://schemas.microsoft.com/office/drawing/2014/main" id="{2A9FF136-FC89-4085-9414-9F9F67AB7C76}"/>
              </a:ext>
            </a:extLst>
          </p:cNvPr>
          <p:cNvSpPr txBox="1"/>
          <p:nvPr userDrawn="1"/>
        </p:nvSpPr>
        <p:spPr>
          <a:xfrm>
            <a:off x="11317965" y="6516508"/>
            <a:ext cx="585590" cy="369259"/>
          </a:xfrm>
          <a:prstGeom prst="rect">
            <a:avLst/>
          </a:prstGeom>
          <a:noFill/>
        </p:spPr>
        <p:txBody>
          <a:bodyPr wrap="none" lIns="182807" tIns="91404" rIns="182807" bIns="91404" rtlCol="0">
            <a:spAutoFit/>
          </a:bodyPr>
          <a:lstStyle/>
          <a:p>
            <a:pPr algn="ctr"/>
            <a:fld id="{260E2A6B-A809-4840-BF14-8648BC0BDF87}" type="slidenum">
              <a:rPr lang="id-ID" sz="1200" b="0" smtClean="0">
                <a:solidFill>
                  <a:schemeClr val="tx1">
                    <a:lumMod val="65000"/>
                    <a:lumOff val="35000"/>
                  </a:schemeClr>
                </a:solidFill>
                <a:latin typeface="Poppins" panose="00000500000000000000" pitchFamily="2" charset="0"/>
                <a:ea typeface="Lato Regular" panose="020F0502020204030203" pitchFamily="34" charset="0"/>
                <a:cs typeface="Poppins" panose="00000500000000000000" pitchFamily="2" charset="0"/>
              </a:rPr>
              <a:pPr algn="ctr"/>
              <a:t>‹#›</a:t>
            </a:fld>
            <a:endParaRPr lang="id-ID" sz="1200" b="0" dirty="0">
              <a:solidFill>
                <a:schemeClr val="tx1">
                  <a:lumMod val="65000"/>
                  <a:lumOff val="35000"/>
                </a:schemeClr>
              </a:solidFill>
              <a:latin typeface="Poppins" panose="00000500000000000000" pitchFamily="2" charset="0"/>
              <a:ea typeface="Lato Regular" panose="020F0502020204030203" pitchFamily="34" charset="0"/>
              <a:cs typeface="Poppins" panose="00000500000000000000" pitchFamily="2" charset="0"/>
            </a:endParaRPr>
          </a:p>
        </p:txBody>
      </p:sp>
    </p:spTree>
    <p:extLst>
      <p:ext uri="{BB962C8B-B14F-4D97-AF65-F5344CB8AC3E}">
        <p14:creationId xmlns:p14="http://schemas.microsoft.com/office/powerpoint/2010/main" val="760153692"/>
      </p:ext>
    </p:extLst>
  </p:cSld>
  <p:clrMapOvr>
    <a:masterClrMapping/>
  </p:clrMapOvr>
  <p:extLst>
    <p:ext uri="{DCECCB84-F9BA-43D5-87BE-67443E8EF086}">
      <p15:sldGuideLst xmlns:p15="http://schemas.microsoft.com/office/powerpoint/2012/main">
        <p15:guide id="1" orient="horz" pos="4104">
          <p15:clr>
            <a:srgbClr val="FBAE40"/>
          </p15:clr>
        </p15:guide>
        <p15:guide id="2" pos="168">
          <p15:clr>
            <a:srgbClr val="FBAE40"/>
          </p15:clr>
        </p15:guide>
        <p15:guide id="3" pos="7512">
          <p15:clr>
            <a:srgbClr val="FBAE40"/>
          </p15:clr>
        </p15:guide>
        <p15:guide id="4" orient="horz" pos="144">
          <p15:clr>
            <a:srgbClr val="FBAE40"/>
          </p15:clr>
        </p15:guide>
      </p15:sldGuideLst>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86_Title Slide">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E80D7B81-2503-47D1-D1B6-80E72E878BE7}"/>
              </a:ext>
            </a:extLst>
          </p:cNvPr>
          <p:cNvGrpSpPr/>
          <p:nvPr userDrawn="1"/>
        </p:nvGrpSpPr>
        <p:grpSpPr>
          <a:xfrm>
            <a:off x="11147517" y="6577860"/>
            <a:ext cx="224082" cy="221156"/>
            <a:chOff x="4328868" y="5502988"/>
            <a:chExt cx="500307" cy="493774"/>
          </a:xfrm>
        </p:grpSpPr>
        <p:sp>
          <p:nvSpPr>
            <p:cNvPr id="8" name="Freeform 7">
              <a:hlinkClick r:id="" action="ppaction://hlinkshowjump?jump=previousslide"/>
              <a:extLst>
                <a:ext uri="{FF2B5EF4-FFF2-40B4-BE49-F238E27FC236}">
                  <a16:creationId xmlns:a16="http://schemas.microsoft.com/office/drawing/2014/main" id="{D264681B-4DDC-4DEC-2695-C8F7A4EDE2AA}"/>
                </a:ext>
              </a:extLst>
            </p:cNvPr>
            <p:cNvSpPr>
              <a:spLocks/>
            </p:cNvSpPr>
            <p:nvPr userDrawn="1"/>
          </p:nvSpPr>
          <p:spPr bwMode="auto">
            <a:xfrm>
              <a:off x="4520555"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8">
              <a:hlinkClick r:id="" action="ppaction://hlinkshowjump?jump=previousslide"/>
              <a:extLst>
                <a:ext uri="{FF2B5EF4-FFF2-40B4-BE49-F238E27FC236}">
                  <a16:creationId xmlns:a16="http://schemas.microsoft.com/office/drawing/2014/main" id="{588AB01E-F678-95CD-1EDD-D439A15A22DE}"/>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0" name="Group 9">
            <a:extLst>
              <a:ext uri="{FF2B5EF4-FFF2-40B4-BE49-F238E27FC236}">
                <a16:creationId xmlns:a16="http://schemas.microsoft.com/office/drawing/2014/main" id="{422D65D8-87A5-E83F-3A24-18341E77D4FA}"/>
              </a:ext>
            </a:extLst>
          </p:cNvPr>
          <p:cNvGrpSpPr/>
          <p:nvPr userDrawn="1"/>
        </p:nvGrpSpPr>
        <p:grpSpPr>
          <a:xfrm flipH="1">
            <a:off x="11849921" y="6577860"/>
            <a:ext cx="224082" cy="221156"/>
            <a:chOff x="4328868" y="5502988"/>
            <a:chExt cx="500307" cy="493774"/>
          </a:xfrm>
        </p:grpSpPr>
        <p:sp>
          <p:nvSpPr>
            <p:cNvPr id="11" name="Freeform 10">
              <a:hlinkClick r:id="" action="ppaction://hlinkshowjump?jump=nextslide"/>
              <a:extLst>
                <a:ext uri="{FF2B5EF4-FFF2-40B4-BE49-F238E27FC236}">
                  <a16:creationId xmlns:a16="http://schemas.microsoft.com/office/drawing/2014/main" id="{6EF6D0DF-6E08-2032-399C-FFB4AD82A4BD}"/>
                </a:ext>
              </a:extLst>
            </p:cNvPr>
            <p:cNvSpPr>
              <a:spLocks/>
            </p:cNvSpPr>
            <p:nvPr userDrawn="1"/>
          </p:nvSpPr>
          <p:spPr bwMode="auto">
            <a:xfrm>
              <a:off x="4520556"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a:hlinkClick r:id="" action="ppaction://hlinkshowjump?jump=nextslide"/>
              <a:extLst>
                <a:ext uri="{FF2B5EF4-FFF2-40B4-BE49-F238E27FC236}">
                  <a16:creationId xmlns:a16="http://schemas.microsoft.com/office/drawing/2014/main" id="{2D84AF4C-1C6A-9141-159C-E495C122D1A9}"/>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3" name="TextBox 12">
            <a:extLst>
              <a:ext uri="{FF2B5EF4-FFF2-40B4-BE49-F238E27FC236}">
                <a16:creationId xmlns:a16="http://schemas.microsoft.com/office/drawing/2014/main" id="{2A9FF136-FC89-4085-9414-9F9F67AB7C76}"/>
              </a:ext>
            </a:extLst>
          </p:cNvPr>
          <p:cNvSpPr txBox="1"/>
          <p:nvPr userDrawn="1"/>
        </p:nvSpPr>
        <p:spPr>
          <a:xfrm>
            <a:off x="11317965" y="6516508"/>
            <a:ext cx="585590" cy="369259"/>
          </a:xfrm>
          <a:prstGeom prst="rect">
            <a:avLst/>
          </a:prstGeom>
          <a:noFill/>
        </p:spPr>
        <p:txBody>
          <a:bodyPr wrap="none" lIns="182807" tIns="91404" rIns="182807" bIns="91404" rtlCol="0">
            <a:spAutoFit/>
          </a:bodyPr>
          <a:lstStyle/>
          <a:p>
            <a:pPr algn="ctr"/>
            <a:fld id="{260E2A6B-A809-4840-BF14-8648BC0BDF87}" type="slidenum">
              <a:rPr lang="id-ID" sz="1200" b="0" smtClean="0">
                <a:solidFill>
                  <a:schemeClr val="tx1">
                    <a:lumMod val="65000"/>
                    <a:lumOff val="35000"/>
                  </a:schemeClr>
                </a:solidFill>
                <a:latin typeface="Poppins" panose="00000500000000000000" pitchFamily="2" charset="0"/>
                <a:ea typeface="Lato Regular" panose="020F0502020204030203" pitchFamily="34" charset="0"/>
                <a:cs typeface="Poppins" panose="00000500000000000000" pitchFamily="2" charset="0"/>
              </a:rPr>
              <a:pPr algn="ctr"/>
              <a:t>‹#›</a:t>
            </a:fld>
            <a:endParaRPr lang="id-ID" sz="1200" b="0" dirty="0">
              <a:solidFill>
                <a:schemeClr val="tx1">
                  <a:lumMod val="65000"/>
                  <a:lumOff val="35000"/>
                </a:schemeClr>
              </a:solidFill>
              <a:latin typeface="Poppins" panose="00000500000000000000" pitchFamily="2" charset="0"/>
              <a:ea typeface="Lato Regular" panose="020F0502020204030203" pitchFamily="34" charset="0"/>
              <a:cs typeface="Poppins" panose="00000500000000000000" pitchFamily="2" charset="0"/>
            </a:endParaRPr>
          </a:p>
        </p:txBody>
      </p:sp>
      <p:sp>
        <p:nvSpPr>
          <p:cNvPr id="2" name="Picture Placeholder 4">
            <a:extLst>
              <a:ext uri="{FF2B5EF4-FFF2-40B4-BE49-F238E27FC236}">
                <a16:creationId xmlns:a16="http://schemas.microsoft.com/office/drawing/2014/main" id="{3E3A0E62-768C-8D22-A3C8-C5E87579BBEC}"/>
              </a:ext>
            </a:extLst>
          </p:cNvPr>
          <p:cNvSpPr>
            <a:spLocks noGrp="1"/>
          </p:cNvSpPr>
          <p:nvPr>
            <p:ph type="pic" sz="quarter" idx="10"/>
          </p:nvPr>
        </p:nvSpPr>
        <p:spPr>
          <a:xfrm>
            <a:off x="6341947" y="1045177"/>
            <a:ext cx="5367454" cy="3603025"/>
          </a:xfrm>
          <a:custGeom>
            <a:avLst/>
            <a:gdLst>
              <a:gd name="connsiteX0" fmla="*/ 5367454 w 5367454"/>
              <a:gd name="connsiteY0" fmla="*/ 0 h 3603025"/>
              <a:gd name="connsiteX1" fmla="*/ 5128600 w 5367454"/>
              <a:gd name="connsiteY1" fmla="*/ 3430849 h 3603025"/>
              <a:gd name="connsiteX2" fmla="*/ 0 w 5367454"/>
              <a:gd name="connsiteY2" fmla="*/ 3603025 h 3603025"/>
              <a:gd name="connsiteX3" fmla="*/ 378195 w 5367454"/>
              <a:gd name="connsiteY3" fmla="*/ 556405 h 3603025"/>
            </a:gdLst>
            <a:ahLst/>
            <a:cxnLst>
              <a:cxn ang="0">
                <a:pos x="connsiteX0" y="connsiteY0"/>
              </a:cxn>
              <a:cxn ang="0">
                <a:pos x="connsiteX1" y="connsiteY1"/>
              </a:cxn>
              <a:cxn ang="0">
                <a:pos x="connsiteX2" y="connsiteY2"/>
              </a:cxn>
              <a:cxn ang="0">
                <a:pos x="connsiteX3" y="connsiteY3"/>
              </a:cxn>
            </a:cxnLst>
            <a:rect l="l" t="t" r="r" b="b"/>
            <a:pathLst>
              <a:path w="5367454" h="3603025">
                <a:moveTo>
                  <a:pt x="5367454" y="0"/>
                </a:moveTo>
                <a:lnTo>
                  <a:pt x="5128600" y="3430849"/>
                </a:lnTo>
                <a:lnTo>
                  <a:pt x="0" y="3603025"/>
                </a:lnTo>
                <a:lnTo>
                  <a:pt x="378195" y="556405"/>
                </a:lnTo>
                <a:close/>
              </a:path>
            </a:pathLst>
          </a:custGeom>
        </p:spPr>
        <p:txBody>
          <a:bodyPr wrap="square">
            <a:noAutofit/>
          </a:bodyPr>
          <a:lstStyle/>
          <a:p>
            <a:endParaRPr lang="en-US"/>
          </a:p>
        </p:txBody>
      </p:sp>
      <p:sp>
        <p:nvSpPr>
          <p:cNvPr id="3" name="TextBox 2">
            <a:extLst>
              <a:ext uri="{FF2B5EF4-FFF2-40B4-BE49-F238E27FC236}">
                <a16:creationId xmlns:a16="http://schemas.microsoft.com/office/drawing/2014/main" id="{7BEFC392-0112-586A-A18A-52C475573A03}"/>
              </a:ext>
            </a:extLst>
          </p:cNvPr>
          <p:cNvSpPr txBox="1"/>
          <p:nvPr userDrawn="1"/>
        </p:nvSpPr>
        <p:spPr>
          <a:xfrm>
            <a:off x="273579" y="244631"/>
            <a:ext cx="6092931" cy="584775"/>
          </a:xfrm>
          <a:prstGeom prst="rect">
            <a:avLst/>
          </a:prstGeom>
          <a:noFill/>
        </p:spPr>
        <p:txBody>
          <a:bodyPr wrap="square" rtlCol="0">
            <a:spAutoFit/>
          </a:bodyPr>
          <a:lstStyle/>
          <a:p>
            <a:pPr algn="l"/>
            <a:r>
              <a:rPr lang="en-US" sz="3200" b="1" kern="0" dirty="0">
                <a:solidFill>
                  <a:schemeClr val="tx2"/>
                </a:solidFill>
                <a:latin typeface="Montserrat-Alt1 Black" pitchFamily="50" charset="0"/>
                <a:ea typeface="Montserrat"/>
                <a:cs typeface="Montserrat"/>
                <a:sym typeface="Montserrat"/>
              </a:rPr>
              <a:t>BUSINESS INFOGRAPHICS</a:t>
            </a:r>
          </a:p>
        </p:txBody>
      </p:sp>
    </p:spTree>
    <p:extLst>
      <p:ext uri="{BB962C8B-B14F-4D97-AF65-F5344CB8AC3E}">
        <p14:creationId xmlns:p14="http://schemas.microsoft.com/office/powerpoint/2010/main" val="26898221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extLst>
    <p:ext uri="{DCECCB84-F9BA-43D5-87BE-67443E8EF086}">
      <p15:sldGuideLst xmlns:p15="http://schemas.microsoft.com/office/powerpoint/2012/main">
        <p15:guide id="1" orient="horz" pos="4104">
          <p15:clr>
            <a:srgbClr val="FBAE40"/>
          </p15:clr>
        </p15:guide>
        <p15:guide id="2" pos="168">
          <p15:clr>
            <a:srgbClr val="FBAE40"/>
          </p15:clr>
        </p15:guide>
        <p15:guide id="3" pos="7512">
          <p15:clr>
            <a:srgbClr val="FBAE40"/>
          </p15:clr>
        </p15:guide>
        <p15:guide id="4" orient="horz" pos="144">
          <p15:clr>
            <a:srgbClr val="FBAE40"/>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87_Title Slide">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E80D7B81-2503-47D1-D1B6-80E72E878BE7}"/>
              </a:ext>
            </a:extLst>
          </p:cNvPr>
          <p:cNvGrpSpPr/>
          <p:nvPr userDrawn="1"/>
        </p:nvGrpSpPr>
        <p:grpSpPr>
          <a:xfrm>
            <a:off x="11147517" y="6577860"/>
            <a:ext cx="224082" cy="221156"/>
            <a:chOff x="4328868" y="5502988"/>
            <a:chExt cx="500307" cy="493774"/>
          </a:xfrm>
        </p:grpSpPr>
        <p:sp>
          <p:nvSpPr>
            <p:cNvPr id="8" name="Freeform 7">
              <a:hlinkClick r:id="" action="ppaction://hlinkshowjump?jump=previousslide"/>
              <a:extLst>
                <a:ext uri="{FF2B5EF4-FFF2-40B4-BE49-F238E27FC236}">
                  <a16:creationId xmlns:a16="http://schemas.microsoft.com/office/drawing/2014/main" id="{D264681B-4DDC-4DEC-2695-C8F7A4EDE2AA}"/>
                </a:ext>
              </a:extLst>
            </p:cNvPr>
            <p:cNvSpPr>
              <a:spLocks/>
            </p:cNvSpPr>
            <p:nvPr userDrawn="1"/>
          </p:nvSpPr>
          <p:spPr bwMode="auto">
            <a:xfrm>
              <a:off x="4520555"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8">
              <a:hlinkClick r:id="" action="ppaction://hlinkshowjump?jump=previousslide"/>
              <a:extLst>
                <a:ext uri="{FF2B5EF4-FFF2-40B4-BE49-F238E27FC236}">
                  <a16:creationId xmlns:a16="http://schemas.microsoft.com/office/drawing/2014/main" id="{588AB01E-F678-95CD-1EDD-D439A15A22DE}"/>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0" name="Group 9">
            <a:extLst>
              <a:ext uri="{FF2B5EF4-FFF2-40B4-BE49-F238E27FC236}">
                <a16:creationId xmlns:a16="http://schemas.microsoft.com/office/drawing/2014/main" id="{422D65D8-87A5-E83F-3A24-18341E77D4FA}"/>
              </a:ext>
            </a:extLst>
          </p:cNvPr>
          <p:cNvGrpSpPr/>
          <p:nvPr userDrawn="1"/>
        </p:nvGrpSpPr>
        <p:grpSpPr>
          <a:xfrm flipH="1">
            <a:off x="11849921" y="6577860"/>
            <a:ext cx="224082" cy="221156"/>
            <a:chOff x="4328868" y="5502988"/>
            <a:chExt cx="500307" cy="493774"/>
          </a:xfrm>
        </p:grpSpPr>
        <p:sp>
          <p:nvSpPr>
            <p:cNvPr id="11" name="Freeform 10">
              <a:hlinkClick r:id="" action="ppaction://hlinkshowjump?jump=nextslide"/>
              <a:extLst>
                <a:ext uri="{FF2B5EF4-FFF2-40B4-BE49-F238E27FC236}">
                  <a16:creationId xmlns:a16="http://schemas.microsoft.com/office/drawing/2014/main" id="{6EF6D0DF-6E08-2032-399C-FFB4AD82A4BD}"/>
                </a:ext>
              </a:extLst>
            </p:cNvPr>
            <p:cNvSpPr>
              <a:spLocks/>
            </p:cNvSpPr>
            <p:nvPr userDrawn="1"/>
          </p:nvSpPr>
          <p:spPr bwMode="auto">
            <a:xfrm>
              <a:off x="4520556"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a:hlinkClick r:id="" action="ppaction://hlinkshowjump?jump=nextslide"/>
              <a:extLst>
                <a:ext uri="{FF2B5EF4-FFF2-40B4-BE49-F238E27FC236}">
                  <a16:creationId xmlns:a16="http://schemas.microsoft.com/office/drawing/2014/main" id="{2D84AF4C-1C6A-9141-159C-E495C122D1A9}"/>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3" name="TextBox 12">
            <a:extLst>
              <a:ext uri="{FF2B5EF4-FFF2-40B4-BE49-F238E27FC236}">
                <a16:creationId xmlns:a16="http://schemas.microsoft.com/office/drawing/2014/main" id="{2A9FF136-FC89-4085-9414-9F9F67AB7C76}"/>
              </a:ext>
            </a:extLst>
          </p:cNvPr>
          <p:cNvSpPr txBox="1"/>
          <p:nvPr userDrawn="1"/>
        </p:nvSpPr>
        <p:spPr>
          <a:xfrm>
            <a:off x="11317965" y="6516508"/>
            <a:ext cx="585590" cy="369259"/>
          </a:xfrm>
          <a:prstGeom prst="rect">
            <a:avLst/>
          </a:prstGeom>
          <a:noFill/>
        </p:spPr>
        <p:txBody>
          <a:bodyPr wrap="none" lIns="182807" tIns="91404" rIns="182807" bIns="91404" rtlCol="0">
            <a:spAutoFit/>
          </a:bodyPr>
          <a:lstStyle/>
          <a:p>
            <a:pPr algn="ctr"/>
            <a:fld id="{260E2A6B-A809-4840-BF14-8648BC0BDF87}" type="slidenum">
              <a:rPr lang="id-ID" sz="1200" b="0" smtClean="0">
                <a:solidFill>
                  <a:schemeClr val="tx1">
                    <a:lumMod val="65000"/>
                    <a:lumOff val="35000"/>
                  </a:schemeClr>
                </a:solidFill>
                <a:latin typeface="Poppins" panose="00000500000000000000" pitchFamily="2" charset="0"/>
                <a:ea typeface="Lato Regular" panose="020F0502020204030203" pitchFamily="34" charset="0"/>
                <a:cs typeface="Poppins" panose="00000500000000000000" pitchFamily="2" charset="0"/>
              </a:rPr>
              <a:pPr algn="ctr"/>
              <a:t>‹#›</a:t>
            </a:fld>
            <a:endParaRPr lang="id-ID" sz="1200" b="0" dirty="0">
              <a:solidFill>
                <a:schemeClr val="tx1">
                  <a:lumMod val="65000"/>
                  <a:lumOff val="35000"/>
                </a:schemeClr>
              </a:solidFill>
              <a:latin typeface="Poppins" panose="00000500000000000000" pitchFamily="2" charset="0"/>
              <a:ea typeface="Lato Regular" panose="020F0502020204030203" pitchFamily="34" charset="0"/>
              <a:cs typeface="Poppins" panose="00000500000000000000" pitchFamily="2" charset="0"/>
            </a:endParaRPr>
          </a:p>
        </p:txBody>
      </p:sp>
      <p:sp>
        <p:nvSpPr>
          <p:cNvPr id="3" name="Picture Placeholder 28">
            <a:extLst>
              <a:ext uri="{FF2B5EF4-FFF2-40B4-BE49-F238E27FC236}">
                <a16:creationId xmlns:a16="http://schemas.microsoft.com/office/drawing/2014/main" id="{9CC6DDD8-F1EB-CECF-980F-9FC98D3746C0}"/>
              </a:ext>
            </a:extLst>
          </p:cNvPr>
          <p:cNvSpPr>
            <a:spLocks noGrp="1"/>
          </p:cNvSpPr>
          <p:nvPr>
            <p:ph type="pic" sz="quarter" idx="10"/>
          </p:nvPr>
        </p:nvSpPr>
        <p:spPr>
          <a:xfrm>
            <a:off x="2716662" y="761160"/>
            <a:ext cx="2551176" cy="5618896"/>
          </a:xfrm>
          <a:custGeom>
            <a:avLst/>
            <a:gdLst>
              <a:gd name="connsiteX0" fmla="*/ 276788 w 2551176"/>
              <a:gd name="connsiteY0" fmla="*/ 101193 h 5618896"/>
              <a:gd name="connsiteX1" fmla="*/ 222473 w 2551176"/>
              <a:gd name="connsiteY1" fmla="*/ 155508 h 5618896"/>
              <a:gd name="connsiteX2" fmla="*/ 276788 w 2551176"/>
              <a:gd name="connsiteY2" fmla="*/ 209824 h 5618896"/>
              <a:gd name="connsiteX3" fmla="*/ 331104 w 2551176"/>
              <a:gd name="connsiteY3" fmla="*/ 155508 h 5618896"/>
              <a:gd name="connsiteX4" fmla="*/ 276788 w 2551176"/>
              <a:gd name="connsiteY4" fmla="*/ 101193 h 5618896"/>
              <a:gd name="connsiteX5" fmla="*/ 242336 w 2551176"/>
              <a:gd name="connsiteY5" fmla="*/ 0 h 5618896"/>
              <a:gd name="connsiteX6" fmla="*/ 2308840 w 2551176"/>
              <a:gd name="connsiteY6" fmla="*/ 0 h 5618896"/>
              <a:gd name="connsiteX7" fmla="*/ 2551176 w 2551176"/>
              <a:gd name="connsiteY7" fmla="*/ 242336 h 5618896"/>
              <a:gd name="connsiteX8" fmla="*/ 2551176 w 2551176"/>
              <a:gd name="connsiteY8" fmla="*/ 5376560 h 5618896"/>
              <a:gd name="connsiteX9" fmla="*/ 2308840 w 2551176"/>
              <a:gd name="connsiteY9" fmla="*/ 5618896 h 5618896"/>
              <a:gd name="connsiteX10" fmla="*/ 242336 w 2551176"/>
              <a:gd name="connsiteY10" fmla="*/ 5618896 h 5618896"/>
              <a:gd name="connsiteX11" fmla="*/ 0 w 2551176"/>
              <a:gd name="connsiteY11" fmla="*/ 5376560 h 5618896"/>
              <a:gd name="connsiteX12" fmla="*/ 0 w 2551176"/>
              <a:gd name="connsiteY12" fmla="*/ 242336 h 5618896"/>
              <a:gd name="connsiteX13" fmla="*/ 242336 w 2551176"/>
              <a:gd name="connsiteY13" fmla="*/ 0 h 56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51176" h="5618896">
                <a:moveTo>
                  <a:pt x="276788" y="101193"/>
                </a:moveTo>
                <a:cubicBezTo>
                  <a:pt x="246790" y="101193"/>
                  <a:pt x="222473" y="125511"/>
                  <a:pt x="222473" y="155508"/>
                </a:cubicBezTo>
                <a:cubicBezTo>
                  <a:pt x="222473" y="185506"/>
                  <a:pt x="246791" y="209824"/>
                  <a:pt x="276788" y="209824"/>
                </a:cubicBezTo>
                <a:cubicBezTo>
                  <a:pt x="306786" y="209824"/>
                  <a:pt x="331104" y="185506"/>
                  <a:pt x="331104" y="155508"/>
                </a:cubicBezTo>
                <a:cubicBezTo>
                  <a:pt x="331104" y="125511"/>
                  <a:pt x="306786" y="101193"/>
                  <a:pt x="276788" y="101193"/>
                </a:cubicBezTo>
                <a:close/>
                <a:moveTo>
                  <a:pt x="242336" y="0"/>
                </a:moveTo>
                <a:lnTo>
                  <a:pt x="2308840" y="0"/>
                </a:lnTo>
                <a:cubicBezTo>
                  <a:pt x="2442678" y="0"/>
                  <a:pt x="2551176" y="108498"/>
                  <a:pt x="2551176" y="242336"/>
                </a:cubicBezTo>
                <a:lnTo>
                  <a:pt x="2551176" y="5376560"/>
                </a:lnTo>
                <a:cubicBezTo>
                  <a:pt x="2551176" y="5510398"/>
                  <a:pt x="2442678" y="5618896"/>
                  <a:pt x="2308840" y="5618896"/>
                </a:cubicBezTo>
                <a:lnTo>
                  <a:pt x="242336" y="5618896"/>
                </a:lnTo>
                <a:cubicBezTo>
                  <a:pt x="108498" y="5618896"/>
                  <a:pt x="0" y="5510398"/>
                  <a:pt x="0" y="5376560"/>
                </a:cubicBezTo>
                <a:lnTo>
                  <a:pt x="0" y="242336"/>
                </a:lnTo>
                <a:cubicBezTo>
                  <a:pt x="0" y="108498"/>
                  <a:pt x="108498" y="0"/>
                  <a:pt x="242336" y="0"/>
                </a:cubicBezTo>
                <a:close/>
              </a:path>
            </a:pathLst>
          </a:custGeom>
        </p:spPr>
        <p:txBody>
          <a:bodyPr wrap="square">
            <a:noAutofit/>
          </a:bodyPr>
          <a:lstStyle/>
          <a:p>
            <a:endParaRPr lang="en-GB"/>
          </a:p>
        </p:txBody>
      </p:sp>
      <p:sp>
        <p:nvSpPr>
          <p:cNvPr id="2" name="TextBox 1">
            <a:extLst>
              <a:ext uri="{FF2B5EF4-FFF2-40B4-BE49-F238E27FC236}">
                <a16:creationId xmlns:a16="http://schemas.microsoft.com/office/drawing/2014/main" id="{2D6BE6FE-A2B3-B905-54A6-9B1780C7ADF5}"/>
              </a:ext>
            </a:extLst>
          </p:cNvPr>
          <p:cNvSpPr txBox="1"/>
          <p:nvPr userDrawn="1"/>
        </p:nvSpPr>
        <p:spPr>
          <a:xfrm>
            <a:off x="5832482" y="244631"/>
            <a:ext cx="6092931" cy="584775"/>
          </a:xfrm>
          <a:prstGeom prst="rect">
            <a:avLst/>
          </a:prstGeom>
          <a:noFill/>
        </p:spPr>
        <p:txBody>
          <a:bodyPr wrap="square" rtlCol="0">
            <a:spAutoFit/>
          </a:bodyPr>
          <a:lstStyle/>
          <a:p>
            <a:pPr algn="r"/>
            <a:r>
              <a:rPr lang="en-US" sz="3200" b="1" kern="0" dirty="0">
                <a:solidFill>
                  <a:schemeClr val="tx2"/>
                </a:solidFill>
                <a:latin typeface="Montserrat-Alt1 Black" pitchFamily="50" charset="0"/>
                <a:ea typeface="Montserrat"/>
                <a:cs typeface="Montserrat"/>
                <a:sym typeface="Montserrat"/>
              </a:rPr>
              <a:t>BUSINESS INFOGRAPHICS</a:t>
            </a:r>
          </a:p>
        </p:txBody>
      </p:sp>
    </p:spTree>
    <p:extLst>
      <p:ext uri="{BB962C8B-B14F-4D97-AF65-F5344CB8AC3E}">
        <p14:creationId xmlns:p14="http://schemas.microsoft.com/office/powerpoint/2010/main" val="22969608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extLst>
    <p:ext uri="{DCECCB84-F9BA-43D5-87BE-67443E8EF086}">
      <p15:sldGuideLst xmlns:p15="http://schemas.microsoft.com/office/powerpoint/2012/main">
        <p15:guide id="1" orient="horz" pos="4104">
          <p15:clr>
            <a:srgbClr val="FBAE40"/>
          </p15:clr>
        </p15:guide>
        <p15:guide id="2" pos="168">
          <p15:clr>
            <a:srgbClr val="FBAE40"/>
          </p15:clr>
        </p15:guide>
        <p15:guide id="3" pos="7512">
          <p15:clr>
            <a:srgbClr val="FBAE40"/>
          </p15:clr>
        </p15:guide>
        <p15:guide id="4" orient="horz" pos="144">
          <p15:clr>
            <a:srgbClr val="FBAE40"/>
          </p15:clr>
        </p15:guide>
      </p15:sldGuideLst>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88_Title Slide">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E80D7B81-2503-47D1-D1B6-80E72E878BE7}"/>
              </a:ext>
            </a:extLst>
          </p:cNvPr>
          <p:cNvGrpSpPr/>
          <p:nvPr userDrawn="1"/>
        </p:nvGrpSpPr>
        <p:grpSpPr>
          <a:xfrm>
            <a:off x="11147517" y="6577860"/>
            <a:ext cx="224082" cy="221156"/>
            <a:chOff x="4328868" y="5502988"/>
            <a:chExt cx="500307" cy="493774"/>
          </a:xfrm>
        </p:grpSpPr>
        <p:sp>
          <p:nvSpPr>
            <p:cNvPr id="8" name="Freeform 7">
              <a:hlinkClick r:id="" action="ppaction://hlinkshowjump?jump=previousslide"/>
              <a:extLst>
                <a:ext uri="{FF2B5EF4-FFF2-40B4-BE49-F238E27FC236}">
                  <a16:creationId xmlns:a16="http://schemas.microsoft.com/office/drawing/2014/main" id="{D264681B-4DDC-4DEC-2695-C8F7A4EDE2AA}"/>
                </a:ext>
              </a:extLst>
            </p:cNvPr>
            <p:cNvSpPr>
              <a:spLocks/>
            </p:cNvSpPr>
            <p:nvPr userDrawn="1"/>
          </p:nvSpPr>
          <p:spPr bwMode="auto">
            <a:xfrm>
              <a:off x="4520555"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8">
              <a:hlinkClick r:id="" action="ppaction://hlinkshowjump?jump=previousslide"/>
              <a:extLst>
                <a:ext uri="{FF2B5EF4-FFF2-40B4-BE49-F238E27FC236}">
                  <a16:creationId xmlns:a16="http://schemas.microsoft.com/office/drawing/2014/main" id="{588AB01E-F678-95CD-1EDD-D439A15A22DE}"/>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0" name="Group 9">
            <a:extLst>
              <a:ext uri="{FF2B5EF4-FFF2-40B4-BE49-F238E27FC236}">
                <a16:creationId xmlns:a16="http://schemas.microsoft.com/office/drawing/2014/main" id="{422D65D8-87A5-E83F-3A24-18341E77D4FA}"/>
              </a:ext>
            </a:extLst>
          </p:cNvPr>
          <p:cNvGrpSpPr/>
          <p:nvPr userDrawn="1"/>
        </p:nvGrpSpPr>
        <p:grpSpPr>
          <a:xfrm flipH="1">
            <a:off x="11849921" y="6577860"/>
            <a:ext cx="224082" cy="221156"/>
            <a:chOff x="4328868" y="5502988"/>
            <a:chExt cx="500307" cy="493774"/>
          </a:xfrm>
        </p:grpSpPr>
        <p:sp>
          <p:nvSpPr>
            <p:cNvPr id="11" name="Freeform 10">
              <a:hlinkClick r:id="" action="ppaction://hlinkshowjump?jump=nextslide"/>
              <a:extLst>
                <a:ext uri="{FF2B5EF4-FFF2-40B4-BE49-F238E27FC236}">
                  <a16:creationId xmlns:a16="http://schemas.microsoft.com/office/drawing/2014/main" id="{6EF6D0DF-6E08-2032-399C-FFB4AD82A4BD}"/>
                </a:ext>
              </a:extLst>
            </p:cNvPr>
            <p:cNvSpPr>
              <a:spLocks/>
            </p:cNvSpPr>
            <p:nvPr userDrawn="1"/>
          </p:nvSpPr>
          <p:spPr bwMode="auto">
            <a:xfrm>
              <a:off x="4520556"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a:hlinkClick r:id="" action="ppaction://hlinkshowjump?jump=nextslide"/>
              <a:extLst>
                <a:ext uri="{FF2B5EF4-FFF2-40B4-BE49-F238E27FC236}">
                  <a16:creationId xmlns:a16="http://schemas.microsoft.com/office/drawing/2014/main" id="{2D84AF4C-1C6A-9141-159C-E495C122D1A9}"/>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3" name="TextBox 12">
            <a:extLst>
              <a:ext uri="{FF2B5EF4-FFF2-40B4-BE49-F238E27FC236}">
                <a16:creationId xmlns:a16="http://schemas.microsoft.com/office/drawing/2014/main" id="{2A9FF136-FC89-4085-9414-9F9F67AB7C76}"/>
              </a:ext>
            </a:extLst>
          </p:cNvPr>
          <p:cNvSpPr txBox="1"/>
          <p:nvPr userDrawn="1"/>
        </p:nvSpPr>
        <p:spPr>
          <a:xfrm>
            <a:off x="11317965" y="6516508"/>
            <a:ext cx="585590" cy="369259"/>
          </a:xfrm>
          <a:prstGeom prst="rect">
            <a:avLst/>
          </a:prstGeom>
          <a:noFill/>
        </p:spPr>
        <p:txBody>
          <a:bodyPr wrap="none" lIns="182807" tIns="91404" rIns="182807" bIns="91404" rtlCol="0">
            <a:spAutoFit/>
          </a:bodyPr>
          <a:lstStyle/>
          <a:p>
            <a:pPr algn="ctr"/>
            <a:fld id="{260E2A6B-A809-4840-BF14-8648BC0BDF87}" type="slidenum">
              <a:rPr lang="id-ID" sz="1200" b="0" smtClean="0">
                <a:solidFill>
                  <a:schemeClr val="tx1">
                    <a:lumMod val="65000"/>
                    <a:lumOff val="35000"/>
                  </a:schemeClr>
                </a:solidFill>
                <a:latin typeface="Poppins" panose="00000500000000000000" pitchFamily="2" charset="0"/>
                <a:ea typeface="Lato Regular" panose="020F0502020204030203" pitchFamily="34" charset="0"/>
                <a:cs typeface="Poppins" panose="00000500000000000000" pitchFamily="2" charset="0"/>
              </a:rPr>
              <a:pPr algn="ctr"/>
              <a:t>‹#›</a:t>
            </a:fld>
            <a:endParaRPr lang="id-ID" sz="1200" b="0" dirty="0">
              <a:solidFill>
                <a:schemeClr val="tx1">
                  <a:lumMod val="65000"/>
                  <a:lumOff val="35000"/>
                </a:schemeClr>
              </a:solidFill>
              <a:latin typeface="Poppins" panose="00000500000000000000" pitchFamily="2" charset="0"/>
              <a:ea typeface="Lato Regular" panose="020F0502020204030203" pitchFamily="34" charset="0"/>
              <a:cs typeface="Poppins" panose="00000500000000000000" pitchFamily="2" charset="0"/>
            </a:endParaRPr>
          </a:p>
        </p:txBody>
      </p:sp>
      <p:sp>
        <p:nvSpPr>
          <p:cNvPr id="2" name="Picture Placeholder 4">
            <a:extLst>
              <a:ext uri="{FF2B5EF4-FFF2-40B4-BE49-F238E27FC236}">
                <a16:creationId xmlns:a16="http://schemas.microsoft.com/office/drawing/2014/main" id="{D52017F7-5EAC-E0FC-9F85-6CFA11198B32}"/>
              </a:ext>
            </a:extLst>
          </p:cNvPr>
          <p:cNvSpPr>
            <a:spLocks noGrp="1"/>
          </p:cNvSpPr>
          <p:nvPr>
            <p:ph type="pic" sz="quarter" idx="10"/>
          </p:nvPr>
        </p:nvSpPr>
        <p:spPr>
          <a:xfrm>
            <a:off x="1345196" y="1851047"/>
            <a:ext cx="3852638" cy="2265931"/>
          </a:xfrm>
          <a:custGeom>
            <a:avLst/>
            <a:gdLst>
              <a:gd name="connsiteX0" fmla="*/ 7393 w 3852638"/>
              <a:gd name="connsiteY0" fmla="*/ 0 h 2265931"/>
              <a:gd name="connsiteX1" fmla="*/ 3844937 w 3852638"/>
              <a:gd name="connsiteY1" fmla="*/ 0 h 2265931"/>
              <a:gd name="connsiteX2" fmla="*/ 3852638 w 3852638"/>
              <a:gd name="connsiteY2" fmla="*/ 7393 h 2265931"/>
              <a:gd name="connsiteX3" fmla="*/ 3852638 w 3852638"/>
              <a:gd name="connsiteY3" fmla="*/ 2258539 h 2265931"/>
              <a:gd name="connsiteX4" fmla="*/ 3845245 w 3852638"/>
              <a:gd name="connsiteY4" fmla="*/ 2265931 h 2265931"/>
              <a:gd name="connsiteX5" fmla="*/ 7393 w 3852638"/>
              <a:gd name="connsiteY5" fmla="*/ 2265931 h 2265931"/>
              <a:gd name="connsiteX6" fmla="*/ 0 w 3852638"/>
              <a:gd name="connsiteY6" fmla="*/ 2258539 h 2265931"/>
              <a:gd name="connsiteX7" fmla="*/ 0 w 3852638"/>
              <a:gd name="connsiteY7" fmla="*/ 7393 h 2265931"/>
              <a:gd name="connsiteX8" fmla="*/ 7393 w 3852638"/>
              <a:gd name="connsiteY8" fmla="*/ 0 h 2265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2638" h="2265931">
                <a:moveTo>
                  <a:pt x="7393" y="0"/>
                </a:moveTo>
                <a:lnTo>
                  <a:pt x="3844937" y="0"/>
                </a:lnTo>
                <a:cubicBezTo>
                  <a:pt x="3849250" y="0"/>
                  <a:pt x="3852638" y="3389"/>
                  <a:pt x="3852638" y="7393"/>
                </a:cubicBezTo>
                <a:lnTo>
                  <a:pt x="3852638" y="2258539"/>
                </a:lnTo>
                <a:cubicBezTo>
                  <a:pt x="3852638" y="2262543"/>
                  <a:pt x="3849250" y="2265931"/>
                  <a:pt x="3845245" y="2265931"/>
                </a:cubicBezTo>
                <a:lnTo>
                  <a:pt x="7393" y="2265931"/>
                </a:lnTo>
                <a:cubicBezTo>
                  <a:pt x="3388" y="2265931"/>
                  <a:pt x="0" y="2262543"/>
                  <a:pt x="0" y="2258539"/>
                </a:cubicBezTo>
                <a:lnTo>
                  <a:pt x="0" y="7393"/>
                </a:lnTo>
                <a:cubicBezTo>
                  <a:pt x="0" y="3389"/>
                  <a:pt x="3388" y="0"/>
                  <a:pt x="7393" y="0"/>
                </a:cubicBezTo>
                <a:close/>
              </a:path>
            </a:pathLst>
          </a:custGeom>
        </p:spPr>
        <p:txBody>
          <a:bodyPr wrap="square">
            <a:noAutofit/>
          </a:bodyPr>
          <a:lstStyle/>
          <a:p>
            <a:endParaRPr lang="en-GB"/>
          </a:p>
        </p:txBody>
      </p:sp>
      <p:sp>
        <p:nvSpPr>
          <p:cNvPr id="3" name="TextBox 2">
            <a:extLst>
              <a:ext uri="{FF2B5EF4-FFF2-40B4-BE49-F238E27FC236}">
                <a16:creationId xmlns:a16="http://schemas.microsoft.com/office/drawing/2014/main" id="{926495A8-29A5-2DC7-BA1B-D8F91AA440C9}"/>
              </a:ext>
            </a:extLst>
          </p:cNvPr>
          <p:cNvSpPr txBox="1"/>
          <p:nvPr userDrawn="1"/>
        </p:nvSpPr>
        <p:spPr>
          <a:xfrm>
            <a:off x="273579" y="244631"/>
            <a:ext cx="6092931" cy="584775"/>
          </a:xfrm>
          <a:prstGeom prst="rect">
            <a:avLst/>
          </a:prstGeom>
          <a:noFill/>
        </p:spPr>
        <p:txBody>
          <a:bodyPr wrap="square" rtlCol="0">
            <a:spAutoFit/>
          </a:bodyPr>
          <a:lstStyle/>
          <a:p>
            <a:pPr algn="l"/>
            <a:r>
              <a:rPr lang="en-US" sz="3200" b="1" kern="0" dirty="0">
                <a:solidFill>
                  <a:schemeClr val="tx2"/>
                </a:solidFill>
                <a:latin typeface="Montserrat-Alt1 Black" pitchFamily="50" charset="0"/>
                <a:ea typeface="Montserrat"/>
                <a:cs typeface="Montserrat"/>
                <a:sym typeface="Montserrat"/>
              </a:rPr>
              <a:t>BUSINESS INFOGRAPHICS</a:t>
            </a:r>
          </a:p>
        </p:txBody>
      </p:sp>
    </p:spTree>
    <p:extLst>
      <p:ext uri="{BB962C8B-B14F-4D97-AF65-F5344CB8AC3E}">
        <p14:creationId xmlns:p14="http://schemas.microsoft.com/office/powerpoint/2010/main" val="16924355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extLst>
    <p:ext uri="{DCECCB84-F9BA-43D5-87BE-67443E8EF086}">
      <p15:sldGuideLst xmlns:p15="http://schemas.microsoft.com/office/powerpoint/2012/main">
        <p15:guide id="1" orient="horz" pos="4104">
          <p15:clr>
            <a:srgbClr val="FBAE40"/>
          </p15:clr>
        </p15:guide>
        <p15:guide id="2" pos="168">
          <p15:clr>
            <a:srgbClr val="FBAE40"/>
          </p15:clr>
        </p15:guide>
        <p15:guide id="3" pos="7512">
          <p15:clr>
            <a:srgbClr val="FBAE40"/>
          </p15:clr>
        </p15:guide>
        <p15:guide id="4" orient="horz" pos="144">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73_Title Slide">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E80D7B81-2503-47D1-D1B6-80E72E878BE7}"/>
              </a:ext>
            </a:extLst>
          </p:cNvPr>
          <p:cNvGrpSpPr/>
          <p:nvPr userDrawn="1"/>
        </p:nvGrpSpPr>
        <p:grpSpPr>
          <a:xfrm>
            <a:off x="11147517" y="6577860"/>
            <a:ext cx="224082" cy="221156"/>
            <a:chOff x="4328868" y="5502988"/>
            <a:chExt cx="500307" cy="493774"/>
          </a:xfrm>
        </p:grpSpPr>
        <p:sp>
          <p:nvSpPr>
            <p:cNvPr id="8" name="Freeform 7">
              <a:hlinkClick r:id="" action="ppaction://hlinkshowjump?jump=previousslide"/>
              <a:extLst>
                <a:ext uri="{FF2B5EF4-FFF2-40B4-BE49-F238E27FC236}">
                  <a16:creationId xmlns:a16="http://schemas.microsoft.com/office/drawing/2014/main" id="{D264681B-4DDC-4DEC-2695-C8F7A4EDE2AA}"/>
                </a:ext>
              </a:extLst>
            </p:cNvPr>
            <p:cNvSpPr>
              <a:spLocks/>
            </p:cNvSpPr>
            <p:nvPr userDrawn="1"/>
          </p:nvSpPr>
          <p:spPr bwMode="auto">
            <a:xfrm>
              <a:off x="4520555"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8">
              <a:hlinkClick r:id="" action="ppaction://hlinkshowjump?jump=previousslide"/>
              <a:extLst>
                <a:ext uri="{FF2B5EF4-FFF2-40B4-BE49-F238E27FC236}">
                  <a16:creationId xmlns:a16="http://schemas.microsoft.com/office/drawing/2014/main" id="{588AB01E-F678-95CD-1EDD-D439A15A22DE}"/>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0" name="Group 9">
            <a:extLst>
              <a:ext uri="{FF2B5EF4-FFF2-40B4-BE49-F238E27FC236}">
                <a16:creationId xmlns:a16="http://schemas.microsoft.com/office/drawing/2014/main" id="{422D65D8-87A5-E83F-3A24-18341E77D4FA}"/>
              </a:ext>
            </a:extLst>
          </p:cNvPr>
          <p:cNvGrpSpPr/>
          <p:nvPr userDrawn="1"/>
        </p:nvGrpSpPr>
        <p:grpSpPr>
          <a:xfrm flipH="1">
            <a:off x="11849921" y="6577860"/>
            <a:ext cx="224082" cy="221156"/>
            <a:chOff x="4328868" y="5502988"/>
            <a:chExt cx="500307" cy="493774"/>
          </a:xfrm>
        </p:grpSpPr>
        <p:sp>
          <p:nvSpPr>
            <p:cNvPr id="11" name="Freeform 10">
              <a:hlinkClick r:id="" action="ppaction://hlinkshowjump?jump=nextslide"/>
              <a:extLst>
                <a:ext uri="{FF2B5EF4-FFF2-40B4-BE49-F238E27FC236}">
                  <a16:creationId xmlns:a16="http://schemas.microsoft.com/office/drawing/2014/main" id="{6EF6D0DF-6E08-2032-399C-FFB4AD82A4BD}"/>
                </a:ext>
              </a:extLst>
            </p:cNvPr>
            <p:cNvSpPr>
              <a:spLocks/>
            </p:cNvSpPr>
            <p:nvPr userDrawn="1"/>
          </p:nvSpPr>
          <p:spPr bwMode="auto">
            <a:xfrm>
              <a:off x="4520556"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a:hlinkClick r:id="" action="ppaction://hlinkshowjump?jump=nextslide"/>
              <a:extLst>
                <a:ext uri="{FF2B5EF4-FFF2-40B4-BE49-F238E27FC236}">
                  <a16:creationId xmlns:a16="http://schemas.microsoft.com/office/drawing/2014/main" id="{2D84AF4C-1C6A-9141-159C-E495C122D1A9}"/>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3" name="TextBox 12">
            <a:extLst>
              <a:ext uri="{FF2B5EF4-FFF2-40B4-BE49-F238E27FC236}">
                <a16:creationId xmlns:a16="http://schemas.microsoft.com/office/drawing/2014/main" id="{2A9FF136-FC89-4085-9414-9F9F67AB7C76}"/>
              </a:ext>
            </a:extLst>
          </p:cNvPr>
          <p:cNvSpPr txBox="1"/>
          <p:nvPr userDrawn="1"/>
        </p:nvSpPr>
        <p:spPr>
          <a:xfrm>
            <a:off x="11317965" y="6516508"/>
            <a:ext cx="585590" cy="369259"/>
          </a:xfrm>
          <a:prstGeom prst="rect">
            <a:avLst/>
          </a:prstGeom>
          <a:noFill/>
        </p:spPr>
        <p:txBody>
          <a:bodyPr wrap="none" lIns="182807" tIns="91404" rIns="182807" bIns="91404" rtlCol="0">
            <a:spAutoFit/>
          </a:bodyPr>
          <a:lstStyle/>
          <a:p>
            <a:pPr algn="ctr"/>
            <a:fld id="{260E2A6B-A809-4840-BF14-8648BC0BDF87}" type="slidenum">
              <a:rPr lang="id-ID" sz="1200" b="0" smtClean="0">
                <a:solidFill>
                  <a:schemeClr val="tx1">
                    <a:lumMod val="65000"/>
                    <a:lumOff val="35000"/>
                  </a:schemeClr>
                </a:solidFill>
                <a:latin typeface="Poppins" panose="00000500000000000000" pitchFamily="2" charset="0"/>
                <a:ea typeface="Lato Regular" panose="020F0502020204030203" pitchFamily="34" charset="0"/>
                <a:cs typeface="Poppins" panose="00000500000000000000" pitchFamily="2" charset="0"/>
              </a:rPr>
              <a:pPr algn="ctr"/>
              <a:t>‹#›</a:t>
            </a:fld>
            <a:endParaRPr lang="id-ID" sz="1200" b="0" dirty="0">
              <a:solidFill>
                <a:schemeClr val="tx1">
                  <a:lumMod val="65000"/>
                  <a:lumOff val="35000"/>
                </a:schemeClr>
              </a:solidFill>
              <a:latin typeface="Poppins" panose="00000500000000000000" pitchFamily="2" charset="0"/>
              <a:ea typeface="Lato Regular" panose="020F0502020204030203" pitchFamily="34" charset="0"/>
              <a:cs typeface="Poppins" panose="00000500000000000000" pitchFamily="2" charset="0"/>
            </a:endParaRPr>
          </a:p>
        </p:txBody>
      </p:sp>
    </p:spTree>
    <p:extLst>
      <p:ext uri="{BB962C8B-B14F-4D97-AF65-F5344CB8AC3E}">
        <p14:creationId xmlns:p14="http://schemas.microsoft.com/office/powerpoint/2010/main" val="4009268299"/>
      </p:ext>
    </p:extLst>
  </p:cSld>
  <p:clrMapOvr>
    <a:masterClrMapping/>
  </p:clrMapOvr>
  <p:extLst>
    <p:ext uri="{DCECCB84-F9BA-43D5-87BE-67443E8EF086}">
      <p15:sldGuideLst xmlns:p15="http://schemas.microsoft.com/office/powerpoint/2012/main">
        <p15:guide id="1" orient="horz" pos="4104">
          <p15:clr>
            <a:srgbClr val="FBAE40"/>
          </p15:clr>
        </p15:guide>
        <p15:guide id="2" pos="168">
          <p15:clr>
            <a:srgbClr val="FBAE40"/>
          </p15:clr>
        </p15:guide>
        <p15:guide id="3" pos="7512">
          <p15:clr>
            <a:srgbClr val="FBAE40"/>
          </p15:clr>
        </p15:guide>
        <p15:guide id="4" orient="horz" pos="144">
          <p15:clr>
            <a:srgbClr val="FBAE40"/>
          </p15:clr>
        </p15:guide>
      </p15:sldGuideLst>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89_Title Slide">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E80D7B81-2503-47D1-D1B6-80E72E878BE7}"/>
              </a:ext>
            </a:extLst>
          </p:cNvPr>
          <p:cNvGrpSpPr/>
          <p:nvPr userDrawn="1"/>
        </p:nvGrpSpPr>
        <p:grpSpPr>
          <a:xfrm>
            <a:off x="11147517" y="6577860"/>
            <a:ext cx="224082" cy="221156"/>
            <a:chOff x="4328868" y="5502988"/>
            <a:chExt cx="500307" cy="493774"/>
          </a:xfrm>
        </p:grpSpPr>
        <p:sp>
          <p:nvSpPr>
            <p:cNvPr id="8" name="Freeform 7">
              <a:hlinkClick r:id="" action="ppaction://hlinkshowjump?jump=previousslide"/>
              <a:extLst>
                <a:ext uri="{FF2B5EF4-FFF2-40B4-BE49-F238E27FC236}">
                  <a16:creationId xmlns:a16="http://schemas.microsoft.com/office/drawing/2014/main" id="{D264681B-4DDC-4DEC-2695-C8F7A4EDE2AA}"/>
                </a:ext>
              </a:extLst>
            </p:cNvPr>
            <p:cNvSpPr>
              <a:spLocks/>
            </p:cNvSpPr>
            <p:nvPr userDrawn="1"/>
          </p:nvSpPr>
          <p:spPr bwMode="auto">
            <a:xfrm>
              <a:off x="4520555"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8">
              <a:hlinkClick r:id="" action="ppaction://hlinkshowjump?jump=previousslide"/>
              <a:extLst>
                <a:ext uri="{FF2B5EF4-FFF2-40B4-BE49-F238E27FC236}">
                  <a16:creationId xmlns:a16="http://schemas.microsoft.com/office/drawing/2014/main" id="{588AB01E-F678-95CD-1EDD-D439A15A22DE}"/>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0" name="Group 9">
            <a:extLst>
              <a:ext uri="{FF2B5EF4-FFF2-40B4-BE49-F238E27FC236}">
                <a16:creationId xmlns:a16="http://schemas.microsoft.com/office/drawing/2014/main" id="{422D65D8-87A5-E83F-3A24-18341E77D4FA}"/>
              </a:ext>
            </a:extLst>
          </p:cNvPr>
          <p:cNvGrpSpPr/>
          <p:nvPr userDrawn="1"/>
        </p:nvGrpSpPr>
        <p:grpSpPr>
          <a:xfrm flipH="1">
            <a:off x="11849921" y="6577860"/>
            <a:ext cx="224082" cy="221156"/>
            <a:chOff x="4328868" y="5502988"/>
            <a:chExt cx="500307" cy="493774"/>
          </a:xfrm>
        </p:grpSpPr>
        <p:sp>
          <p:nvSpPr>
            <p:cNvPr id="11" name="Freeform 10">
              <a:hlinkClick r:id="" action="ppaction://hlinkshowjump?jump=nextslide"/>
              <a:extLst>
                <a:ext uri="{FF2B5EF4-FFF2-40B4-BE49-F238E27FC236}">
                  <a16:creationId xmlns:a16="http://schemas.microsoft.com/office/drawing/2014/main" id="{6EF6D0DF-6E08-2032-399C-FFB4AD82A4BD}"/>
                </a:ext>
              </a:extLst>
            </p:cNvPr>
            <p:cNvSpPr>
              <a:spLocks/>
            </p:cNvSpPr>
            <p:nvPr userDrawn="1"/>
          </p:nvSpPr>
          <p:spPr bwMode="auto">
            <a:xfrm>
              <a:off x="4520556"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a:hlinkClick r:id="" action="ppaction://hlinkshowjump?jump=nextslide"/>
              <a:extLst>
                <a:ext uri="{FF2B5EF4-FFF2-40B4-BE49-F238E27FC236}">
                  <a16:creationId xmlns:a16="http://schemas.microsoft.com/office/drawing/2014/main" id="{2D84AF4C-1C6A-9141-159C-E495C122D1A9}"/>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3" name="TextBox 12">
            <a:extLst>
              <a:ext uri="{FF2B5EF4-FFF2-40B4-BE49-F238E27FC236}">
                <a16:creationId xmlns:a16="http://schemas.microsoft.com/office/drawing/2014/main" id="{2A9FF136-FC89-4085-9414-9F9F67AB7C76}"/>
              </a:ext>
            </a:extLst>
          </p:cNvPr>
          <p:cNvSpPr txBox="1"/>
          <p:nvPr userDrawn="1"/>
        </p:nvSpPr>
        <p:spPr>
          <a:xfrm>
            <a:off x="11317965" y="6516508"/>
            <a:ext cx="585590" cy="369259"/>
          </a:xfrm>
          <a:prstGeom prst="rect">
            <a:avLst/>
          </a:prstGeom>
          <a:noFill/>
        </p:spPr>
        <p:txBody>
          <a:bodyPr wrap="none" lIns="182807" tIns="91404" rIns="182807" bIns="91404" rtlCol="0">
            <a:spAutoFit/>
          </a:bodyPr>
          <a:lstStyle/>
          <a:p>
            <a:pPr algn="ctr"/>
            <a:fld id="{260E2A6B-A809-4840-BF14-8648BC0BDF87}" type="slidenum">
              <a:rPr lang="id-ID" sz="1200" b="0" smtClean="0">
                <a:solidFill>
                  <a:schemeClr val="tx1">
                    <a:lumMod val="65000"/>
                    <a:lumOff val="35000"/>
                  </a:schemeClr>
                </a:solidFill>
                <a:latin typeface="Poppins" panose="00000500000000000000" pitchFamily="2" charset="0"/>
                <a:ea typeface="Lato Regular" panose="020F0502020204030203" pitchFamily="34" charset="0"/>
                <a:cs typeface="Poppins" panose="00000500000000000000" pitchFamily="2" charset="0"/>
              </a:rPr>
              <a:pPr algn="ctr"/>
              <a:t>‹#›</a:t>
            </a:fld>
            <a:endParaRPr lang="id-ID" sz="1200" b="0" dirty="0">
              <a:solidFill>
                <a:schemeClr val="tx1">
                  <a:lumMod val="65000"/>
                  <a:lumOff val="35000"/>
                </a:schemeClr>
              </a:solidFill>
              <a:latin typeface="Poppins" panose="00000500000000000000" pitchFamily="2" charset="0"/>
              <a:ea typeface="Lato Regular" panose="020F0502020204030203" pitchFamily="34" charset="0"/>
              <a:cs typeface="Poppins" panose="00000500000000000000" pitchFamily="2" charset="0"/>
            </a:endParaRPr>
          </a:p>
        </p:txBody>
      </p:sp>
      <p:sp>
        <p:nvSpPr>
          <p:cNvPr id="3" name="Picture Placeholder 17">
            <a:extLst>
              <a:ext uri="{FF2B5EF4-FFF2-40B4-BE49-F238E27FC236}">
                <a16:creationId xmlns:a16="http://schemas.microsoft.com/office/drawing/2014/main" id="{CE979275-0DFB-8644-EE18-46329B59C549}"/>
              </a:ext>
            </a:extLst>
          </p:cNvPr>
          <p:cNvSpPr>
            <a:spLocks noGrp="1"/>
          </p:cNvSpPr>
          <p:nvPr>
            <p:ph type="pic" sz="quarter" idx="10"/>
          </p:nvPr>
        </p:nvSpPr>
        <p:spPr>
          <a:xfrm>
            <a:off x="7394575" y="1773238"/>
            <a:ext cx="1639888" cy="3557588"/>
          </a:xfrm>
          <a:custGeom>
            <a:avLst/>
            <a:gdLst>
              <a:gd name="connsiteX0" fmla="*/ 182633 w 1639888"/>
              <a:gd name="connsiteY0" fmla="*/ 0 h 3557588"/>
              <a:gd name="connsiteX1" fmla="*/ 331022 w 1639888"/>
              <a:gd name="connsiteY1" fmla="*/ 0 h 3557588"/>
              <a:gd name="connsiteX2" fmla="*/ 365265 w 1639888"/>
              <a:gd name="connsiteY2" fmla="*/ 34281 h 3557588"/>
              <a:gd name="connsiteX3" fmla="*/ 365265 w 1639888"/>
              <a:gd name="connsiteY3" fmla="*/ 38090 h 3557588"/>
              <a:gd name="connsiteX4" fmla="*/ 460386 w 1639888"/>
              <a:gd name="connsiteY4" fmla="*/ 133314 h 3557588"/>
              <a:gd name="connsiteX5" fmla="*/ 1183307 w 1639888"/>
              <a:gd name="connsiteY5" fmla="*/ 133314 h 3557588"/>
              <a:gd name="connsiteX6" fmla="*/ 1278428 w 1639888"/>
              <a:gd name="connsiteY6" fmla="*/ 38090 h 3557588"/>
              <a:gd name="connsiteX7" fmla="*/ 1278428 w 1639888"/>
              <a:gd name="connsiteY7" fmla="*/ 34281 h 3557588"/>
              <a:gd name="connsiteX8" fmla="*/ 1308867 w 1639888"/>
              <a:gd name="connsiteY8" fmla="*/ 0 h 3557588"/>
              <a:gd name="connsiteX9" fmla="*/ 1461060 w 1639888"/>
              <a:gd name="connsiteY9" fmla="*/ 0 h 3557588"/>
              <a:gd name="connsiteX10" fmla="*/ 1639888 w 1639888"/>
              <a:gd name="connsiteY10" fmla="*/ 182831 h 3557588"/>
              <a:gd name="connsiteX11" fmla="*/ 1639888 w 1639888"/>
              <a:gd name="connsiteY11" fmla="*/ 3378566 h 3557588"/>
              <a:gd name="connsiteX12" fmla="*/ 1461060 w 1639888"/>
              <a:gd name="connsiteY12" fmla="*/ 3557588 h 3557588"/>
              <a:gd name="connsiteX13" fmla="*/ 182633 w 1639888"/>
              <a:gd name="connsiteY13" fmla="*/ 3557588 h 3557588"/>
              <a:gd name="connsiteX14" fmla="*/ 0 w 1639888"/>
              <a:gd name="connsiteY14" fmla="*/ 3378566 h 3557588"/>
              <a:gd name="connsiteX15" fmla="*/ 0 w 1639888"/>
              <a:gd name="connsiteY15" fmla="*/ 182831 h 3557588"/>
              <a:gd name="connsiteX16" fmla="*/ 182633 w 1639888"/>
              <a:gd name="connsiteY16" fmla="*/ 0 h 3557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39888" h="3557588">
                <a:moveTo>
                  <a:pt x="182633" y="0"/>
                </a:moveTo>
                <a:cubicBezTo>
                  <a:pt x="182633" y="0"/>
                  <a:pt x="182633" y="0"/>
                  <a:pt x="331022" y="0"/>
                </a:cubicBezTo>
                <a:cubicBezTo>
                  <a:pt x="350046" y="0"/>
                  <a:pt x="365265" y="15236"/>
                  <a:pt x="365265" y="34281"/>
                </a:cubicBezTo>
                <a:cubicBezTo>
                  <a:pt x="365265" y="34281"/>
                  <a:pt x="365265" y="34281"/>
                  <a:pt x="365265" y="38090"/>
                </a:cubicBezTo>
                <a:cubicBezTo>
                  <a:pt x="365265" y="87607"/>
                  <a:pt x="407119" y="133314"/>
                  <a:pt x="460386" y="133314"/>
                </a:cubicBezTo>
                <a:cubicBezTo>
                  <a:pt x="460386" y="133314"/>
                  <a:pt x="460386" y="133314"/>
                  <a:pt x="1183307" y="133314"/>
                </a:cubicBezTo>
                <a:cubicBezTo>
                  <a:pt x="1236575" y="133314"/>
                  <a:pt x="1278428" y="87607"/>
                  <a:pt x="1278428" y="38090"/>
                </a:cubicBezTo>
                <a:cubicBezTo>
                  <a:pt x="1278428" y="38090"/>
                  <a:pt x="1278428" y="38090"/>
                  <a:pt x="1278428" y="34281"/>
                </a:cubicBezTo>
                <a:cubicBezTo>
                  <a:pt x="1278428" y="15236"/>
                  <a:pt x="1293647" y="0"/>
                  <a:pt x="1308867" y="0"/>
                </a:cubicBezTo>
                <a:cubicBezTo>
                  <a:pt x="1308867" y="0"/>
                  <a:pt x="1308867" y="0"/>
                  <a:pt x="1461060" y="0"/>
                </a:cubicBezTo>
                <a:cubicBezTo>
                  <a:pt x="1559986" y="0"/>
                  <a:pt x="1639888" y="79989"/>
                  <a:pt x="1639888" y="182831"/>
                </a:cubicBezTo>
                <a:cubicBezTo>
                  <a:pt x="1639888" y="182831"/>
                  <a:pt x="1639888" y="182831"/>
                  <a:pt x="1639888" y="3378566"/>
                </a:cubicBezTo>
                <a:cubicBezTo>
                  <a:pt x="1639888" y="3477600"/>
                  <a:pt x="1559986" y="3557588"/>
                  <a:pt x="1461060" y="3557588"/>
                </a:cubicBezTo>
                <a:cubicBezTo>
                  <a:pt x="1461060" y="3557588"/>
                  <a:pt x="1461060" y="3557588"/>
                  <a:pt x="182633" y="3557588"/>
                </a:cubicBezTo>
                <a:cubicBezTo>
                  <a:pt x="83707" y="3557588"/>
                  <a:pt x="0" y="3477600"/>
                  <a:pt x="0" y="3378566"/>
                </a:cubicBezTo>
                <a:cubicBezTo>
                  <a:pt x="0" y="3378566"/>
                  <a:pt x="0" y="3378566"/>
                  <a:pt x="0" y="182831"/>
                </a:cubicBezTo>
                <a:cubicBezTo>
                  <a:pt x="0" y="79989"/>
                  <a:pt x="83707" y="0"/>
                  <a:pt x="182633" y="0"/>
                </a:cubicBezTo>
                <a:close/>
              </a:path>
            </a:pathLst>
          </a:custGeom>
        </p:spPr>
        <p:txBody>
          <a:bodyPr wrap="square">
            <a:noAutofit/>
          </a:bodyPr>
          <a:lstStyle/>
          <a:p>
            <a:endParaRPr lang="ru-RU"/>
          </a:p>
        </p:txBody>
      </p:sp>
      <p:sp>
        <p:nvSpPr>
          <p:cNvPr id="4" name="TextBox 3">
            <a:extLst>
              <a:ext uri="{FF2B5EF4-FFF2-40B4-BE49-F238E27FC236}">
                <a16:creationId xmlns:a16="http://schemas.microsoft.com/office/drawing/2014/main" id="{752CD717-5CBE-5DAC-B92D-0A079C465542}"/>
              </a:ext>
            </a:extLst>
          </p:cNvPr>
          <p:cNvSpPr txBox="1"/>
          <p:nvPr userDrawn="1"/>
        </p:nvSpPr>
        <p:spPr>
          <a:xfrm>
            <a:off x="273579" y="244631"/>
            <a:ext cx="6092931" cy="584775"/>
          </a:xfrm>
          <a:prstGeom prst="rect">
            <a:avLst/>
          </a:prstGeom>
          <a:noFill/>
        </p:spPr>
        <p:txBody>
          <a:bodyPr wrap="square" rtlCol="0">
            <a:spAutoFit/>
          </a:bodyPr>
          <a:lstStyle/>
          <a:p>
            <a:pPr algn="l"/>
            <a:r>
              <a:rPr lang="en-US" sz="3200" b="1" kern="0" dirty="0">
                <a:solidFill>
                  <a:schemeClr val="tx2"/>
                </a:solidFill>
                <a:latin typeface="Montserrat-Alt1 Black" pitchFamily="50" charset="0"/>
                <a:ea typeface="Montserrat"/>
                <a:cs typeface="Montserrat"/>
                <a:sym typeface="Montserrat"/>
              </a:rPr>
              <a:t>BUSINESS INFOGRAPHICS</a:t>
            </a:r>
          </a:p>
        </p:txBody>
      </p:sp>
    </p:spTree>
    <p:extLst>
      <p:ext uri="{BB962C8B-B14F-4D97-AF65-F5344CB8AC3E}">
        <p14:creationId xmlns:p14="http://schemas.microsoft.com/office/powerpoint/2010/main" val="42726984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extLst>
    <p:ext uri="{DCECCB84-F9BA-43D5-87BE-67443E8EF086}">
      <p15:sldGuideLst xmlns:p15="http://schemas.microsoft.com/office/powerpoint/2012/main">
        <p15:guide id="1" orient="horz" pos="4104">
          <p15:clr>
            <a:srgbClr val="FBAE40"/>
          </p15:clr>
        </p15:guide>
        <p15:guide id="2" pos="168">
          <p15:clr>
            <a:srgbClr val="FBAE40"/>
          </p15:clr>
        </p15:guide>
        <p15:guide id="3" pos="7512">
          <p15:clr>
            <a:srgbClr val="FBAE40"/>
          </p15:clr>
        </p15:guide>
        <p15:guide id="4" orient="horz" pos="144">
          <p15:clr>
            <a:srgbClr val="FBAE40"/>
          </p15:clr>
        </p15:guide>
      </p15:sldGuideLst>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84_Title Slide">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E80D7B81-2503-47D1-D1B6-80E72E878BE7}"/>
              </a:ext>
            </a:extLst>
          </p:cNvPr>
          <p:cNvGrpSpPr/>
          <p:nvPr userDrawn="1"/>
        </p:nvGrpSpPr>
        <p:grpSpPr>
          <a:xfrm>
            <a:off x="11147517" y="6577860"/>
            <a:ext cx="224082" cy="221156"/>
            <a:chOff x="4328868" y="5502988"/>
            <a:chExt cx="500307" cy="493774"/>
          </a:xfrm>
        </p:grpSpPr>
        <p:sp>
          <p:nvSpPr>
            <p:cNvPr id="8" name="Freeform 7">
              <a:hlinkClick r:id="" action="ppaction://hlinkshowjump?jump=previousslide"/>
              <a:extLst>
                <a:ext uri="{FF2B5EF4-FFF2-40B4-BE49-F238E27FC236}">
                  <a16:creationId xmlns:a16="http://schemas.microsoft.com/office/drawing/2014/main" id="{D264681B-4DDC-4DEC-2695-C8F7A4EDE2AA}"/>
                </a:ext>
              </a:extLst>
            </p:cNvPr>
            <p:cNvSpPr>
              <a:spLocks/>
            </p:cNvSpPr>
            <p:nvPr userDrawn="1"/>
          </p:nvSpPr>
          <p:spPr bwMode="auto">
            <a:xfrm>
              <a:off x="4520555"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8">
              <a:hlinkClick r:id="" action="ppaction://hlinkshowjump?jump=previousslide"/>
              <a:extLst>
                <a:ext uri="{FF2B5EF4-FFF2-40B4-BE49-F238E27FC236}">
                  <a16:creationId xmlns:a16="http://schemas.microsoft.com/office/drawing/2014/main" id="{588AB01E-F678-95CD-1EDD-D439A15A22DE}"/>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0" name="Group 9">
            <a:extLst>
              <a:ext uri="{FF2B5EF4-FFF2-40B4-BE49-F238E27FC236}">
                <a16:creationId xmlns:a16="http://schemas.microsoft.com/office/drawing/2014/main" id="{422D65D8-87A5-E83F-3A24-18341E77D4FA}"/>
              </a:ext>
            </a:extLst>
          </p:cNvPr>
          <p:cNvGrpSpPr/>
          <p:nvPr userDrawn="1"/>
        </p:nvGrpSpPr>
        <p:grpSpPr>
          <a:xfrm flipH="1">
            <a:off x="11849921" y="6577860"/>
            <a:ext cx="224082" cy="221156"/>
            <a:chOff x="4328868" y="5502988"/>
            <a:chExt cx="500307" cy="493774"/>
          </a:xfrm>
        </p:grpSpPr>
        <p:sp>
          <p:nvSpPr>
            <p:cNvPr id="11" name="Freeform 10">
              <a:hlinkClick r:id="" action="ppaction://hlinkshowjump?jump=nextslide"/>
              <a:extLst>
                <a:ext uri="{FF2B5EF4-FFF2-40B4-BE49-F238E27FC236}">
                  <a16:creationId xmlns:a16="http://schemas.microsoft.com/office/drawing/2014/main" id="{6EF6D0DF-6E08-2032-399C-FFB4AD82A4BD}"/>
                </a:ext>
              </a:extLst>
            </p:cNvPr>
            <p:cNvSpPr>
              <a:spLocks/>
            </p:cNvSpPr>
            <p:nvPr userDrawn="1"/>
          </p:nvSpPr>
          <p:spPr bwMode="auto">
            <a:xfrm>
              <a:off x="4520556"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a:hlinkClick r:id="" action="ppaction://hlinkshowjump?jump=nextslide"/>
              <a:extLst>
                <a:ext uri="{FF2B5EF4-FFF2-40B4-BE49-F238E27FC236}">
                  <a16:creationId xmlns:a16="http://schemas.microsoft.com/office/drawing/2014/main" id="{2D84AF4C-1C6A-9141-159C-E495C122D1A9}"/>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3" name="TextBox 12">
            <a:extLst>
              <a:ext uri="{FF2B5EF4-FFF2-40B4-BE49-F238E27FC236}">
                <a16:creationId xmlns:a16="http://schemas.microsoft.com/office/drawing/2014/main" id="{2A9FF136-FC89-4085-9414-9F9F67AB7C76}"/>
              </a:ext>
            </a:extLst>
          </p:cNvPr>
          <p:cNvSpPr txBox="1"/>
          <p:nvPr userDrawn="1"/>
        </p:nvSpPr>
        <p:spPr>
          <a:xfrm>
            <a:off x="11317965" y="6516508"/>
            <a:ext cx="585590" cy="369259"/>
          </a:xfrm>
          <a:prstGeom prst="rect">
            <a:avLst/>
          </a:prstGeom>
          <a:noFill/>
        </p:spPr>
        <p:txBody>
          <a:bodyPr wrap="none" lIns="182807" tIns="91404" rIns="182807" bIns="91404" rtlCol="0">
            <a:spAutoFit/>
          </a:bodyPr>
          <a:lstStyle/>
          <a:p>
            <a:pPr algn="ctr"/>
            <a:fld id="{260E2A6B-A809-4840-BF14-8648BC0BDF87}" type="slidenum">
              <a:rPr lang="id-ID" sz="1200" b="0" smtClean="0">
                <a:solidFill>
                  <a:schemeClr val="tx1">
                    <a:lumMod val="65000"/>
                    <a:lumOff val="35000"/>
                  </a:schemeClr>
                </a:solidFill>
                <a:latin typeface="Poppins" panose="00000500000000000000" pitchFamily="2" charset="0"/>
                <a:ea typeface="Lato Regular" panose="020F0502020204030203" pitchFamily="34" charset="0"/>
                <a:cs typeface="Poppins" panose="00000500000000000000" pitchFamily="2" charset="0"/>
              </a:rPr>
              <a:pPr algn="ctr"/>
              <a:t>‹#›</a:t>
            </a:fld>
            <a:endParaRPr lang="id-ID" sz="1200" b="0" dirty="0">
              <a:solidFill>
                <a:schemeClr val="tx1">
                  <a:lumMod val="65000"/>
                  <a:lumOff val="35000"/>
                </a:schemeClr>
              </a:solidFill>
              <a:latin typeface="Poppins" panose="00000500000000000000" pitchFamily="2" charset="0"/>
              <a:ea typeface="Lato Regular" panose="020F0502020204030203" pitchFamily="34" charset="0"/>
              <a:cs typeface="Poppins" panose="00000500000000000000" pitchFamily="2" charset="0"/>
            </a:endParaRPr>
          </a:p>
        </p:txBody>
      </p:sp>
      <p:sp>
        <p:nvSpPr>
          <p:cNvPr id="730" name="Rectangle 729">
            <a:extLst>
              <a:ext uri="{FF2B5EF4-FFF2-40B4-BE49-F238E27FC236}">
                <a16:creationId xmlns:a16="http://schemas.microsoft.com/office/drawing/2014/main" id="{85564050-4AE7-F999-9729-E3A61B58871B}"/>
              </a:ext>
            </a:extLst>
          </p:cNvPr>
          <p:cNvSpPr/>
          <p:nvPr userDrawn="1"/>
        </p:nvSpPr>
        <p:spPr>
          <a:xfrm>
            <a:off x="0" y="0"/>
            <a:ext cx="12192000" cy="6858000"/>
          </a:xfrm>
          <a:prstGeom prst="rect">
            <a:avLst/>
          </a:prstGeom>
          <a:gradFill>
            <a:gsLst>
              <a:gs pos="81000">
                <a:schemeClr val="accent1">
                  <a:lumMod val="5000"/>
                  <a:lumOff val="95000"/>
                  <a:alpha val="34000"/>
                </a:schemeClr>
              </a:gs>
              <a:gs pos="0">
                <a:schemeClr val="accent5">
                  <a:lumMod val="60000"/>
                  <a:lumOff val="40000"/>
                  <a:alpha val="23000"/>
                </a:schemeClr>
              </a:gs>
            </a:gsLst>
            <a:lin ang="5400000" scaled="1"/>
          </a:gradFill>
          <a:ln w="381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extBox 1">
            <a:extLst>
              <a:ext uri="{FF2B5EF4-FFF2-40B4-BE49-F238E27FC236}">
                <a16:creationId xmlns:a16="http://schemas.microsoft.com/office/drawing/2014/main" id="{F1A10A0E-9E2A-0B6B-7F0D-2E7FE9C71602}"/>
              </a:ext>
            </a:extLst>
          </p:cNvPr>
          <p:cNvSpPr txBox="1"/>
          <p:nvPr userDrawn="1"/>
        </p:nvSpPr>
        <p:spPr>
          <a:xfrm>
            <a:off x="2913909" y="336071"/>
            <a:ext cx="6367252" cy="584775"/>
          </a:xfrm>
          <a:prstGeom prst="rect">
            <a:avLst/>
          </a:prstGeom>
          <a:noFill/>
        </p:spPr>
        <p:txBody>
          <a:bodyPr wrap="square" rtlCol="0">
            <a:spAutoFit/>
          </a:bodyPr>
          <a:lstStyle/>
          <a:p>
            <a:pPr algn="ctr"/>
            <a:r>
              <a:rPr lang="en-US" sz="3200" b="1" kern="0" dirty="0">
                <a:solidFill>
                  <a:schemeClr val="tx2"/>
                </a:solidFill>
                <a:latin typeface="Montserrat-Alt1 Black" pitchFamily="50" charset="0"/>
                <a:ea typeface="Montserrat"/>
                <a:cs typeface="Montserrat"/>
                <a:sym typeface="Montserrat"/>
              </a:rPr>
              <a:t>ABSTRACT INFOGRAPHICS</a:t>
            </a:r>
          </a:p>
        </p:txBody>
      </p:sp>
    </p:spTree>
    <p:extLst>
      <p:ext uri="{BB962C8B-B14F-4D97-AF65-F5344CB8AC3E}">
        <p14:creationId xmlns:p14="http://schemas.microsoft.com/office/powerpoint/2010/main" val="26635055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extLst>
    <p:ext uri="{DCECCB84-F9BA-43D5-87BE-67443E8EF086}">
      <p15:sldGuideLst xmlns:p15="http://schemas.microsoft.com/office/powerpoint/2012/main">
        <p15:guide id="1" orient="horz" pos="4104">
          <p15:clr>
            <a:srgbClr val="FBAE40"/>
          </p15:clr>
        </p15:guide>
        <p15:guide id="2" pos="168">
          <p15:clr>
            <a:srgbClr val="FBAE40"/>
          </p15:clr>
        </p15:guide>
        <p15:guide id="3" pos="7512">
          <p15:clr>
            <a:srgbClr val="FBAE40"/>
          </p15:clr>
        </p15:guide>
        <p15:guide id="4" orient="horz" pos="144">
          <p15:clr>
            <a:srgbClr val="FBAE40"/>
          </p15:clr>
        </p15:guide>
      </p15:sldGuideLst>
    </p:ext>
  </p:extLs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81_Title Slide">
    <p:spTree>
      <p:nvGrpSpPr>
        <p:cNvPr id="1" name=""/>
        <p:cNvGrpSpPr/>
        <p:nvPr/>
      </p:nvGrpSpPr>
      <p:grpSpPr>
        <a:xfrm>
          <a:off x="0" y="0"/>
          <a:ext cx="0" cy="0"/>
          <a:chOff x="0" y="0"/>
          <a:chExt cx="0" cy="0"/>
        </a:xfrm>
      </p:grpSpPr>
      <p:sp>
        <p:nvSpPr>
          <p:cNvPr id="14" name="Freeform: Shape 13">
            <a:extLst>
              <a:ext uri="{FF2B5EF4-FFF2-40B4-BE49-F238E27FC236}">
                <a16:creationId xmlns:a16="http://schemas.microsoft.com/office/drawing/2014/main" id="{105659ED-DB7E-DFB3-E823-C8D7C7EBDA25}"/>
              </a:ext>
            </a:extLst>
          </p:cNvPr>
          <p:cNvSpPr/>
          <p:nvPr userDrawn="1"/>
        </p:nvSpPr>
        <p:spPr>
          <a:xfrm>
            <a:off x="-1666" y="-109667"/>
            <a:ext cx="12193666" cy="7080664"/>
          </a:xfrm>
          <a:custGeom>
            <a:avLst/>
            <a:gdLst>
              <a:gd name="connsiteX0" fmla="*/ 0 w 6526134"/>
              <a:gd name="connsiteY0" fmla="*/ 0 h 7080664"/>
              <a:gd name="connsiteX1" fmla="*/ 6526135 w 6526134"/>
              <a:gd name="connsiteY1" fmla="*/ 0 h 7080664"/>
              <a:gd name="connsiteX2" fmla="*/ 6526135 w 6526134"/>
              <a:gd name="connsiteY2" fmla="*/ 7080665 h 7080664"/>
              <a:gd name="connsiteX3" fmla="*/ 0 w 6526134"/>
              <a:gd name="connsiteY3" fmla="*/ 7080665 h 7080664"/>
            </a:gdLst>
            <a:ahLst/>
            <a:cxnLst>
              <a:cxn ang="0">
                <a:pos x="connsiteX0" y="connsiteY0"/>
              </a:cxn>
              <a:cxn ang="0">
                <a:pos x="connsiteX1" y="connsiteY1"/>
              </a:cxn>
              <a:cxn ang="0">
                <a:pos x="connsiteX2" y="connsiteY2"/>
              </a:cxn>
              <a:cxn ang="0">
                <a:pos x="connsiteX3" y="connsiteY3"/>
              </a:cxn>
            </a:cxnLst>
            <a:rect l="l" t="t" r="r" b="b"/>
            <a:pathLst>
              <a:path w="6526134" h="7080664">
                <a:moveTo>
                  <a:pt x="0" y="0"/>
                </a:moveTo>
                <a:lnTo>
                  <a:pt x="6526135" y="0"/>
                </a:lnTo>
                <a:lnTo>
                  <a:pt x="6526135" y="7080665"/>
                </a:lnTo>
                <a:lnTo>
                  <a:pt x="0" y="7080665"/>
                </a:lnTo>
                <a:close/>
              </a:path>
            </a:pathLst>
          </a:custGeom>
          <a:solidFill>
            <a:schemeClr val="accent5">
              <a:lumMod val="50000"/>
            </a:schemeClr>
          </a:solidFill>
          <a:ln w="16644" cap="flat">
            <a:noFill/>
            <a:prstDash val="solid"/>
            <a:miter/>
          </a:ln>
        </p:spPr>
        <p:txBody>
          <a:bodyPr rtlCol="0" anchor="ctr"/>
          <a:lstStyle/>
          <a:p>
            <a:endParaRPr lang="en-GB"/>
          </a:p>
        </p:txBody>
      </p:sp>
      <p:grpSp>
        <p:nvGrpSpPr>
          <p:cNvPr id="7" name="Group 6">
            <a:extLst>
              <a:ext uri="{FF2B5EF4-FFF2-40B4-BE49-F238E27FC236}">
                <a16:creationId xmlns:a16="http://schemas.microsoft.com/office/drawing/2014/main" id="{E80D7B81-2503-47D1-D1B6-80E72E878BE7}"/>
              </a:ext>
            </a:extLst>
          </p:cNvPr>
          <p:cNvGrpSpPr/>
          <p:nvPr userDrawn="1"/>
        </p:nvGrpSpPr>
        <p:grpSpPr>
          <a:xfrm>
            <a:off x="11147517" y="6577860"/>
            <a:ext cx="224082" cy="221156"/>
            <a:chOff x="4328868" y="5502988"/>
            <a:chExt cx="500307" cy="493774"/>
          </a:xfrm>
          <a:solidFill>
            <a:schemeClr val="bg1"/>
          </a:solidFill>
        </p:grpSpPr>
        <p:sp>
          <p:nvSpPr>
            <p:cNvPr id="8" name="Freeform 7">
              <a:hlinkClick r:id="" action="ppaction://hlinkshowjump?jump=previousslide"/>
              <a:extLst>
                <a:ext uri="{FF2B5EF4-FFF2-40B4-BE49-F238E27FC236}">
                  <a16:creationId xmlns:a16="http://schemas.microsoft.com/office/drawing/2014/main" id="{D264681B-4DDC-4DEC-2695-C8F7A4EDE2AA}"/>
                </a:ext>
              </a:extLst>
            </p:cNvPr>
            <p:cNvSpPr>
              <a:spLocks/>
            </p:cNvSpPr>
            <p:nvPr userDrawn="1"/>
          </p:nvSpPr>
          <p:spPr bwMode="auto">
            <a:xfrm>
              <a:off x="4520555"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 name="Freeform 8">
              <a:hlinkClick r:id="" action="ppaction://hlinkshowjump?jump=previousslide"/>
              <a:extLst>
                <a:ext uri="{FF2B5EF4-FFF2-40B4-BE49-F238E27FC236}">
                  <a16:creationId xmlns:a16="http://schemas.microsoft.com/office/drawing/2014/main" id="{588AB01E-F678-95CD-1EDD-D439A15A22DE}"/>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10" name="Group 9">
            <a:extLst>
              <a:ext uri="{FF2B5EF4-FFF2-40B4-BE49-F238E27FC236}">
                <a16:creationId xmlns:a16="http://schemas.microsoft.com/office/drawing/2014/main" id="{422D65D8-87A5-E83F-3A24-18341E77D4FA}"/>
              </a:ext>
            </a:extLst>
          </p:cNvPr>
          <p:cNvGrpSpPr/>
          <p:nvPr userDrawn="1"/>
        </p:nvGrpSpPr>
        <p:grpSpPr>
          <a:xfrm flipH="1">
            <a:off x="11849921" y="6577860"/>
            <a:ext cx="224082" cy="221156"/>
            <a:chOff x="4328868" y="5502988"/>
            <a:chExt cx="500307" cy="493774"/>
          </a:xfrm>
          <a:solidFill>
            <a:schemeClr val="bg1"/>
          </a:solidFill>
        </p:grpSpPr>
        <p:sp>
          <p:nvSpPr>
            <p:cNvPr id="11" name="Freeform 10">
              <a:hlinkClick r:id="" action="ppaction://hlinkshowjump?jump=nextslide"/>
              <a:extLst>
                <a:ext uri="{FF2B5EF4-FFF2-40B4-BE49-F238E27FC236}">
                  <a16:creationId xmlns:a16="http://schemas.microsoft.com/office/drawing/2014/main" id="{6EF6D0DF-6E08-2032-399C-FFB4AD82A4BD}"/>
                </a:ext>
              </a:extLst>
            </p:cNvPr>
            <p:cNvSpPr>
              <a:spLocks/>
            </p:cNvSpPr>
            <p:nvPr userDrawn="1"/>
          </p:nvSpPr>
          <p:spPr bwMode="auto">
            <a:xfrm>
              <a:off x="4520556"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 name="Freeform 11">
              <a:hlinkClick r:id="" action="ppaction://hlinkshowjump?jump=nextslide"/>
              <a:extLst>
                <a:ext uri="{FF2B5EF4-FFF2-40B4-BE49-F238E27FC236}">
                  <a16:creationId xmlns:a16="http://schemas.microsoft.com/office/drawing/2014/main" id="{2D84AF4C-1C6A-9141-159C-E495C122D1A9}"/>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13" name="TextBox 12">
            <a:extLst>
              <a:ext uri="{FF2B5EF4-FFF2-40B4-BE49-F238E27FC236}">
                <a16:creationId xmlns:a16="http://schemas.microsoft.com/office/drawing/2014/main" id="{2A9FF136-FC89-4085-9414-9F9F67AB7C76}"/>
              </a:ext>
            </a:extLst>
          </p:cNvPr>
          <p:cNvSpPr txBox="1"/>
          <p:nvPr userDrawn="1"/>
        </p:nvSpPr>
        <p:spPr>
          <a:xfrm>
            <a:off x="11317965" y="6516508"/>
            <a:ext cx="585590" cy="369259"/>
          </a:xfrm>
          <a:prstGeom prst="rect">
            <a:avLst/>
          </a:prstGeom>
          <a:noFill/>
        </p:spPr>
        <p:txBody>
          <a:bodyPr wrap="square" lIns="182807" tIns="91404" rIns="182807" bIns="91404" rtlCol="0">
            <a:spAutoFit/>
          </a:bodyPr>
          <a:lstStyle/>
          <a:p>
            <a:pPr algn="ctr"/>
            <a:fld id="{260E2A6B-A809-4840-BF14-8648BC0BDF87}" type="slidenum">
              <a:rPr lang="id-ID" sz="1200" b="0" smtClean="0">
                <a:solidFill>
                  <a:schemeClr val="bg1"/>
                </a:solidFill>
                <a:latin typeface="Poppins" panose="00000500000000000000" pitchFamily="2" charset="0"/>
                <a:ea typeface="Lato Regular" panose="020F0502020204030203" pitchFamily="34" charset="0"/>
                <a:cs typeface="Poppins" panose="00000500000000000000" pitchFamily="2" charset="0"/>
              </a:rPr>
              <a:pPr algn="ctr"/>
              <a:t>‹#›</a:t>
            </a:fld>
            <a:endParaRPr lang="id-ID" sz="1200" b="0" dirty="0">
              <a:solidFill>
                <a:schemeClr val="bg1"/>
              </a:solidFill>
              <a:latin typeface="Poppins" panose="00000500000000000000" pitchFamily="2" charset="0"/>
              <a:ea typeface="Lato Regular" panose="020F0502020204030203" pitchFamily="34" charset="0"/>
              <a:cs typeface="Poppins" panose="00000500000000000000" pitchFamily="2" charset="0"/>
            </a:endParaRPr>
          </a:p>
        </p:txBody>
      </p:sp>
    </p:spTree>
    <p:extLst>
      <p:ext uri="{BB962C8B-B14F-4D97-AF65-F5344CB8AC3E}">
        <p14:creationId xmlns:p14="http://schemas.microsoft.com/office/powerpoint/2010/main" val="4098089627"/>
      </p:ext>
    </p:extLst>
  </p:cSld>
  <p:clrMapOvr>
    <a:masterClrMapping/>
  </p:clrMapOvr>
  <p:extLst>
    <p:ext uri="{DCECCB84-F9BA-43D5-87BE-67443E8EF086}">
      <p15:sldGuideLst xmlns:p15="http://schemas.microsoft.com/office/powerpoint/2012/main">
        <p15:guide id="1" orient="horz" pos="4104">
          <p15:clr>
            <a:srgbClr val="FBAE40"/>
          </p15:clr>
        </p15:guide>
        <p15:guide id="2" pos="168">
          <p15:clr>
            <a:srgbClr val="FBAE40"/>
          </p15:clr>
        </p15:guide>
        <p15:guide id="3" pos="7512">
          <p15:clr>
            <a:srgbClr val="FBAE40"/>
          </p15:clr>
        </p15:guide>
        <p15:guide id="4" orient="horz" pos="144">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91_Title Slide">
    <p:spTree>
      <p:nvGrpSpPr>
        <p:cNvPr id="1" name=""/>
        <p:cNvGrpSpPr/>
        <p:nvPr/>
      </p:nvGrpSpPr>
      <p:grpSpPr>
        <a:xfrm>
          <a:off x="0" y="0"/>
          <a:ext cx="0" cy="0"/>
          <a:chOff x="0" y="0"/>
          <a:chExt cx="0" cy="0"/>
        </a:xfrm>
      </p:grpSpPr>
      <p:sp>
        <p:nvSpPr>
          <p:cNvPr id="14" name="Freeform: Shape 13">
            <a:extLst>
              <a:ext uri="{FF2B5EF4-FFF2-40B4-BE49-F238E27FC236}">
                <a16:creationId xmlns:a16="http://schemas.microsoft.com/office/drawing/2014/main" id="{105659ED-DB7E-DFB3-E823-C8D7C7EBDA25}"/>
              </a:ext>
            </a:extLst>
          </p:cNvPr>
          <p:cNvSpPr/>
          <p:nvPr userDrawn="1"/>
        </p:nvSpPr>
        <p:spPr>
          <a:xfrm>
            <a:off x="-1666" y="-109667"/>
            <a:ext cx="12193666" cy="7080664"/>
          </a:xfrm>
          <a:custGeom>
            <a:avLst/>
            <a:gdLst>
              <a:gd name="connsiteX0" fmla="*/ 0 w 6526134"/>
              <a:gd name="connsiteY0" fmla="*/ 0 h 7080664"/>
              <a:gd name="connsiteX1" fmla="*/ 6526135 w 6526134"/>
              <a:gd name="connsiteY1" fmla="*/ 0 h 7080664"/>
              <a:gd name="connsiteX2" fmla="*/ 6526135 w 6526134"/>
              <a:gd name="connsiteY2" fmla="*/ 7080665 h 7080664"/>
              <a:gd name="connsiteX3" fmla="*/ 0 w 6526134"/>
              <a:gd name="connsiteY3" fmla="*/ 7080665 h 7080664"/>
            </a:gdLst>
            <a:ahLst/>
            <a:cxnLst>
              <a:cxn ang="0">
                <a:pos x="connsiteX0" y="connsiteY0"/>
              </a:cxn>
              <a:cxn ang="0">
                <a:pos x="connsiteX1" y="connsiteY1"/>
              </a:cxn>
              <a:cxn ang="0">
                <a:pos x="connsiteX2" y="connsiteY2"/>
              </a:cxn>
              <a:cxn ang="0">
                <a:pos x="connsiteX3" y="connsiteY3"/>
              </a:cxn>
            </a:cxnLst>
            <a:rect l="l" t="t" r="r" b="b"/>
            <a:pathLst>
              <a:path w="6526134" h="7080664">
                <a:moveTo>
                  <a:pt x="0" y="0"/>
                </a:moveTo>
                <a:lnTo>
                  <a:pt x="6526135" y="0"/>
                </a:lnTo>
                <a:lnTo>
                  <a:pt x="6526135" y="7080665"/>
                </a:lnTo>
                <a:lnTo>
                  <a:pt x="0" y="7080665"/>
                </a:lnTo>
                <a:close/>
              </a:path>
            </a:pathLst>
          </a:custGeom>
          <a:solidFill>
            <a:schemeClr val="accent5">
              <a:lumMod val="50000"/>
            </a:schemeClr>
          </a:solidFill>
          <a:ln w="16644" cap="flat">
            <a:noFill/>
            <a:prstDash val="solid"/>
            <a:miter/>
          </a:ln>
        </p:spPr>
        <p:txBody>
          <a:bodyPr rtlCol="0" anchor="ctr"/>
          <a:lstStyle/>
          <a:p>
            <a:endParaRPr lang="en-GB"/>
          </a:p>
        </p:txBody>
      </p:sp>
      <p:grpSp>
        <p:nvGrpSpPr>
          <p:cNvPr id="7" name="Group 6">
            <a:extLst>
              <a:ext uri="{FF2B5EF4-FFF2-40B4-BE49-F238E27FC236}">
                <a16:creationId xmlns:a16="http://schemas.microsoft.com/office/drawing/2014/main" id="{E80D7B81-2503-47D1-D1B6-80E72E878BE7}"/>
              </a:ext>
            </a:extLst>
          </p:cNvPr>
          <p:cNvGrpSpPr/>
          <p:nvPr userDrawn="1"/>
        </p:nvGrpSpPr>
        <p:grpSpPr>
          <a:xfrm>
            <a:off x="11147517" y="6577860"/>
            <a:ext cx="224082" cy="221156"/>
            <a:chOff x="4328868" y="5502988"/>
            <a:chExt cx="500307" cy="493774"/>
          </a:xfrm>
          <a:solidFill>
            <a:schemeClr val="bg1"/>
          </a:solidFill>
        </p:grpSpPr>
        <p:sp>
          <p:nvSpPr>
            <p:cNvPr id="8" name="Freeform 7">
              <a:hlinkClick r:id="" action="ppaction://hlinkshowjump?jump=previousslide"/>
              <a:extLst>
                <a:ext uri="{FF2B5EF4-FFF2-40B4-BE49-F238E27FC236}">
                  <a16:creationId xmlns:a16="http://schemas.microsoft.com/office/drawing/2014/main" id="{D264681B-4DDC-4DEC-2695-C8F7A4EDE2AA}"/>
                </a:ext>
              </a:extLst>
            </p:cNvPr>
            <p:cNvSpPr>
              <a:spLocks/>
            </p:cNvSpPr>
            <p:nvPr userDrawn="1"/>
          </p:nvSpPr>
          <p:spPr bwMode="auto">
            <a:xfrm>
              <a:off x="4520555"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 name="Freeform 8">
              <a:hlinkClick r:id="" action="ppaction://hlinkshowjump?jump=previousslide"/>
              <a:extLst>
                <a:ext uri="{FF2B5EF4-FFF2-40B4-BE49-F238E27FC236}">
                  <a16:creationId xmlns:a16="http://schemas.microsoft.com/office/drawing/2014/main" id="{588AB01E-F678-95CD-1EDD-D439A15A22DE}"/>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10" name="Group 9">
            <a:extLst>
              <a:ext uri="{FF2B5EF4-FFF2-40B4-BE49-F238E27FC236}">
                <a16:creationId xmlns:a16="http://schemas.microsoft.com/office/drawing/2014/main" id="{422D65D8-87A5-E83F-3A24-18341E77D4FA}"/>
              </a:ext>
            </a:extLst>
          </p:cNvPr>
          <p:cNvGrpSpPr/>
          <p:nvPr userDrawn="1"/>
        </p:nvGrpSpPr>
        <p:grpSpPr>
          <a:xfrm flipH="1">
            <a:off x="11849921" y="6577860"/>
            <a:ext cx="224082" cy="221156"/>
            <a:chOff x="4328868" y="5502988"/>
            <a:chExt cx="500307" cy="493774"/>
          </a:xfrm>
          <a:solidFill>
            <a:schemeClr val="bg1"/>
          </a:solidFill>
        </p:grpSpPr>
        <p:sp>
          <p:nvSpPr>
            <p:cNvPr id="11" name="Freeform 10">
              <a:hlinkClick r:id="" action="ppaction://hlinkshowjump?jump=nextslide"/>
              <a:extLst>
                <a:ext uri="{FF2B5EF4-FFF2-40B4-BE49-F238E27FC236}">
                  <a16:creationId xmlns:a16="http://schemas.microsoft.com/office/drawing/2014/main" id="{6EF6D0DF-6E08-2032-399C-FFB4AD82A4BD}"/>
                </a:ext>
              </a:extLst>
            </p:cNvPr>
            <p:cNvSpPr>
              <a:spLocks/>
            </p:cNvSpPr>
            <p:nvPr userDrawn="1"/>
          </p:nvSpPr>
          <p:spPr bwMode="auto">
            <a:xfrm>
              <a:off x="4520556"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 name="Freeform 11">
              <a:hlinkClick r:id="" action="ppaction://hlinkshowjump?jump=nextslide"/>
              <a:extLst>
                <a:ext uri="{FF2B5EF4-FFF2-40B4-BE49-F238E27FC236}">
                  <a16:creationId xmlns:a16="http://schemas.microsoft.com/office/drawing/2014/main" id="{2D84AF4C-1C6A-9141-159C-E495C122D1A9}"/>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13" name="TextBox 12">
            <a:extLst>
              <a:ext uri="{FF2B5EF4-FFF2-40B4-BE49-F238E27FC236}">
                <a16:creationId xmlns:a16="http://schemas.microsoft.com/office/drawing/2014/main" id="{2A9FF136-FC89-4085-9414-9F9F67AB7C76}"/>
              </a:ext>
            </a:extLst>
          </p:cNvPr>
          <p:cNvSpPr txBox="1"/>
          <p:nvPr userDrawn="1"/>
        </p:nvSpPr>
        <p:spPr>
          <a:xfrm>
            <a:off x="11317965" y="6516508"/>
            <a:ext cx="585590" cy="369259"/>
          </a:xfrm>
          <a:prstGeom prst="rect">
            <a:avLst/>
          </a:prstGeom>
          <a:noFill/>
        </p:spPr>
        <p:txBody>
          <a:bodyPr wrap="square" lIns="182807" tIns="91404" rIns="182807" bIns="91404" rtlCol="0">
            <a:spAutoFit/>
          </a:bodyPr>
          <a:lstStyle/>
          <a:p>
            <a:pPr algn="ctr"/>
            <a:fld id="{260E2A6B-A809-4840-BF14-8648BC0BDF87}" type="slidenum">
              <a:rPr lang="id-ID" sz="1200" b="0" smtClean="0">
                <a:solidFill>
                  <a:schemeClr val="bg1"/>
                </a:solidFill>
                <a:latin typeface="Poppins" panose="00000500000000000000" pitchFamily="2" charset="0"/>
                <a:ea typeface="Lato Regular" panose="020F0502020204030203" pitchFamily="34" charset="0"/>
                <a:cs typeface="Poppins" panose="00000500000000000000" pitchFamily="2" charset="0"/>
              </a:rPr>
              <a:pPr algn="ctr"/>
              <a:t>‹#›</a:t>
            </a:fld>
            <a:endParaRPr lang="id-ID" sz="1200" b="0" dirty="0">
              <a:solidFill>
                <a:schemeClr val="bg1"/>
              </a:solidFill>
              <a:latin typeface="Poppins" panose="00000500000000000000" pitchFamily="2" charset="0"/>
              <a:ea typeface="Lato Regular" panose="020F0502020204030203" pitchFamily="34" charset="0"/>
              <a:cs typeface="Poppins" panose="00000500000000000000" pitchFamily="2" charset="0"/>
            </a:endParaRPr>
          </a:p>
        </p:txBody>
      </p:sp>
      <p:sp>
        <p:nvSpPr>
          <p:cNvPr id="2" name="TextBox 1">
            <a:extLst>
              <a:ext uri="{FF2B5EF4-FFF2-40B4-BE49-F238E27FC236}">
                <a16:creationId xmlns:a16="http://schemas.microsoft.com/office/drawing/2014/main" id="{561C53B8-6951-68D6-5C5C-48C95A6D90D1}"/>
              </a:ext>
            </a:extLst>
          </p:cNvPr>
          <p:cNvSpPr txBox="1"/>
          <p:nvPr userDrawn="1"/>
        </p:nvSpPr>
        <p:spPr>
          <a:xfrm>
            <a:off x="2913909" y="336071"/>
            <a:ext cx="6367252" cy="584775"/>
          </a:xfrm>
          <a:prstGeom prst="rect">
            <a:avLst/>
          </a:prstGeom>
          <a:noFill/>
        </p:spPr>
        <p:txBody>
          <a:bodyPr wrap="square" rtlCol="0">
            <a:spAutoFit/>
          </a:bodyPr>
          <a:lstStyle/>
          <a:p>
            <a:pPr algn="ctr"/>
            <a:r>
              <a:rPr lang="en-US" sz="3200" b="1" kern="0" dirty="0">
                <a:solidFill>
                  <a:schemeClr val="bg1"/>
                </a:solidFill>
                <a:latin typeface="Montserrat-Alt1 Black" pitchFamily="50" charset="0"/>
                <a:ea typeface="Montserrat"/>
                <a:cs typeface="Montserrat"/>
                <a:sym typeface="Montserrat"/>
              </a:rPr>
              <a:t>BUSINESS INFOGRAPHICS</a:t>
            </a:r>
          </a:p>
        </p:txBody>
      </p:sp>
    </p:spTree>
    <p:extLst>
      <p:ext uri="{BB962C8B-B14F-4D97-AF65-F5344CB8AC3E}">
        <p14:creationId xmlns:p14="http://schemas.microsoft.com/office/powerpoint/2010/main" val="19888717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extLst>
    <p:ext uri="{DCECCB84-F9BA-43D5-87BE-67443E8EF086}">
      <p15:sldGuideLst xmlns:p15="http://schemas.microsoft.com/office/powerpoint/2012/main">
        <p15:guide id="1" orient="horz" pos="4104">
          <p15:clr>
            <a:srgbClr val="FBAE40"/>
          </p15:clr>
        </p15:guide>
        <p15:guide id="2" pos="168">
          <p15:clr>
            <a:srgbClr val="FBAE40"/>
          </p15:clr>
        </p15:guide>
        <p15:guide id="3" pos="7512">
          <p15:clr>
            <a:srgbClr val="FBAE40"/>
          </p15:clr>
        </p15:guide>
        <p15:guide id="4" orient="horz" pos="144">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83_Title Slide">
    <p:spTree>
      <p:nvGrpSpPr>
        <p:cNvPr id="1" name=""/>
        <p:cNvGrpSpPr/>
        <p:nvPr/>
      </p:nvGrpSpPr>
      <p:grpSpPr>
        <a:xfrm>
          <a:off x="0" y="0"/>
          <a:ext cx="0" cy="0"/>
          <a:chOff x="0" y="0"/>
          <a:chExt cx="0" cy="0"/>
        </a:xfrm>
      </p:grpSpPr>
      <p:sp>
        <p:nvSpPr>
          <p:cNvPr id="14" name="Freeform: Shape 13">
            <a:extLst>
              <a:ext uri="{FF2B5EF4-FFF2-40B4-BE49-F238E27FC236}">
                <a16:creationId xmlns:a16="http://schemas.microsoft.com/office/drawing/2014/main" id="{105659ED-DB7E-DFB3-E823-C8D7C7EBDA25}"/>
              </a:ext>
            </a:extLst>
          </p:cNvPr>
          <p:cNvSpPr/>
          <p:nvPr userDrawn="1"/>
        </p:nvSpPr>
        <p:spPr>
          <a:xfrm>
            <a:off x="-1666" y="-109667"/>
            <a:ext cx="12193666" cy="7080664"/>
          </a:xfrm>
          <a:custGeom>
            <a:avLst/>
            <a:gdLst>
              <a:gd name="connsiteX0" fmla="*/ 0 w 6526134"/>
              <a:gd name="connsiteY0" fmla="*/ 0 h 7080664"/>
              <a:gd name="connsiteX1" fmla="*/ 6526135 w 6526134"/>
              <a:gd name="connsiteY1" fmla="*/ 0 h 7080664"/>
              <a:gd name="connsiteX2" fmla="*/ 6526135 w 6526134"/>
              <a:gd name="connsiteY2" fmla="*/ 7080665 h 7080664"/>
              <a:gd name="connsiteX3" fmla="*/ 0 w 6526134"/>
              <a:gd name="connsiteY3" fmla="*/ 7080665 h 7080664"/>
            </a:gdLst>
            <a:ahLst/>
            <a:cxnLst>
              <a:cxn ang="0">
                <a:pos x="connsiteX0" y="connsiteY0"/>
              </a:cxn>
              <a:cxn ang="0">
                <a:pos x="connsiteX1" y="connsiteY1"/>
              </a:cxn>
              <a:cxn ang="0">
                <a:pos x="connsiteX2" y="connsiteY2"/>
              </a:cxn>
              <a:cxn ang="0">
                <a:pos x="connsiteX3" y="connsiteY3"/>
              </a:cxn>
            </a:cxnLst>
            <a:rect l="l" t="t" r="r" b="b"/>
            <a:pathLst>
              <a:path w="6526134" h="7080664">
                <a:moveTo>
                  <a:pt x="0" y="0"/>
                </a:moveTo>
                <a:lnTo>
                  <a:pt x="6526135" y="0"/>
                </a:lnTo>
                <a:lnTo>
                  <a:pt x="6526135" y="7080665"/>
                </a:lnTo>
                <a:lnTo>
                  <a:pt x="0" y="7080665"/>
                </a:lnTo>
                <a:close/>
              </a:path>
            </a:pathLst>
          </a:custGeom>
          <a:solidFill>
            <a:schemeClr val="accent5">
              <a:lumMod val="50000"/>
            </a:schemeClr>
          </a:solidFill>
          <a:ln w="16644" cap="flat">
            <a:noFill/>
            <a:prstDash val="solid"/>
            <a:miter/>
          </a:ln>
        </p:spPr>
        <p:txBody>
          <a:bodyPr rtlCol="0" anchor="ctr"/>
          <a:lstStyle/>
          <a:p>
            <a:endParaRPr lang="en-GB"/>
          </a:p>
        </p:txBody>
      </p:sp>
      <p:grpSp>
        <p:nvGrpSpPr>
          <p:cNvPr id="7" name="Group 6">
            <a:extLst>
              <a:ext uri="{FF2B5EF4-FFF2-40B4-BE49-F238E27FC236}">
                <a16:creationId xmlns:a16="http://schemas.microsoft.com/office/drawing/2014/main" id="{E80D7B81-2503-47D1-D1B6-80E72E878BE7}"/>
              </a:ext>
            </a:extLst>
          </p:cNvPr>
          <p:cNvGrpSpPr/>
          <p:nvPr userDrawn="1"/>
        </p:nvGrpSpPr>
        <p:grpSpPr>
          <a:xfrm>
            <a:off x="11147517" y="6577860"/>
            <a:ext cx="224082" cy="221156"/>
            <a:chOff x="4328868" y="5502988"/>
            <a:chExt cx="500307" cy="493774"/>
          </a:xfrm>
          <a:solidFill>
            <a:schemeClr val="bg1"/>
          </a:solidFill>
        </p:grpSpPr>
        <p:sp>
          <p:nvSpPr>
            <p:cNvPr id="8" name="Freeform 7">
              <a:hlinkClick r:id="" action="ppaction://hlinkshowjump?jump=previousslide"/>
              <a:extLst>
                <a:ext uri="{FF2B5EF4-FFF2-40B4-BE49-F238E27FC236}">
                  <a16:creationId xmlns:a16="http://schemas.microsoft.com/office/drawing/2014/main" id="{D264681B-4DDC-4DEC-2695-C8F7A4EDE2AA}"/>
                </a:ext>
              </a:extLst>
            </p:cNvPr>
            <p:cNvSpPr>
              <a:spLocks/>
            </p:cNvSpPr>
            <p:nvPr userDrawn="1"/>
          </p:nvSpPr>
          <p:spPr bwMode="auto">
            <a:xfrm>
              <a:off x="4520555"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 name="Freeform 8">
              <a:hlinkClick r:id="" action="ppaction://hlinkshowjump?jump=previousslide"/>
              <a:extLst>
                <a:ext uri="{FF2B5EF4-FFF2-40B4-BE49-F238E27FC236}">
                  <a16:creationId xmlns:a16="http://schemas.microsoft.com/office/drawing/2014/main" id="{588AB01E-F678-95CD-1EDD-D439A15A22DE}"/>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10" name="Group 9">
            <a:extLst>
              <a:ext uri="{FF2B5EF4-FFF2-40B4-BE49-F238E27FC236}">
                <a16:creationId xmlns:a16="http://schemas.microsoft.com/office/drawing/2014/main" id="{422D65D8-87A5-E83F-3A24-18341E77D4FA}"/>
              </a:ext>
            </a:extLst>
          </p:cNvPr>
          <p:cNvGrpSpPr/>
          <p:nvPr userDrawn="1"/>
        </p:nvGrpSpPr>
        <p:grpSpPr>
          <a:xfrm flipH="1">
            <a:off x="11849921" y="6577860"/>
            <a:ext cx="224082" cy="221156"/>
            <a:chOff x="4328868" y="5502988"/>
            <a:chExt cx="500307" cy="493774"/>
          </a:xfrm>
          <a:solidFill>
            <a:schemeClr val="bg1"/>
          </a:solidFill>
        </p:grpSpPr>
        <p:sp>
          <p:nvSpPr>
            <p:cNvPr id="11" name="Freeform 10">
              <a:hlinkClick r:id="" action="ppaction://hlinkshowjump?jump=nextslide"/>
              <a:extLst>
                <a:ext uri="{FF2B5EF4-FFF2-40B4-BE49-F238E27FC236}">
                  <a16:creationId xmlns:a16="http://schemas.microsoft.com/office/drawing/2014/main" id="{6EF6D0DF-6E08-2032-399C-FFB4AD82A4BD}"/>
                </a:ext>
              </a:extLst>
            </p:cNvPr>
            <p:cNvSpPr>
              <a:spLocks/>
            </p:cNvSpPr>
            <p:nvPr userDrawn="1"/>
          </p:nvSpPr>
          <p:spPr bwMode="auto">
            <a:xfrm>
              <a:off x="4520556"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 name="Freeform 11">
              <a:hlinkClick r:id="" action="ppaction://hlinkshowjump?jump=nextslide"/>
              <a:extLst>
                <a:ext uri="{FF2B5EF4-FFF2-40B4-BE49-F238E27FC236}">
                  <a16:creationId xmlns:a16="http://schemas.microsoft.com/office/drawing/2014/main" id="{2D84AF4C-1C6A-9141-159C-E495C122D1A9}"/>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13" name="TextBox 12">
            <a:extLst>
              <a:ext uri="{FF2B5EF4-FFF2-40B4-BE49-F238E27FC236}">
                <a16:creationId xmlns:a16="http://schemas.microsoft.com/office/drawing/2014/main" id="{2A9FF136-FC89-4085-9414-9F9F67AB7C76}"/>
              </a:ext>
            </a:extLst>
          </p:cNvPr>
          <p:cNvSpPr txBox="1"/>
          <p:nvPr userDrawn="1"/>
        </p:nvSpPr>
        <p:spPr>
          <a:xfrm>
            <a:off x="11317965" y="6516508"/>
            <a:ext cx="585590" cy="369259"/>
          </a:xfrm>
          <a:prstGeom prst="rect">
            <a:avLst/>
          </a:prstGeom>
          <a:noFill/>
        </p:spPr>
        <p:txBody>
          <a:bodyPr wrap="square" lIns="182807" tIns="91404" rIns="182807" bIns="91404" rtlCol="0">
            <a:spAutoFit/>
          </a:bodyPr>
          <a:lstStyle/>
          <a:p>
            <a:pPr algn="ctr"/>
            <a:fld id="{260E2A6B-A809-4840-BF14-8648BC0BDF87}" type="slidenum">
              <a:rPr lang="id-ID" sz="1200" b="0" smtClean="0">
                <a:solidFill>
                  <a:schemeClr val="bg1"/>
                </a:solidFill>
                <a:latin typeface="Poppins" panose="00000500000000000000" pitchFamily="2" charset="0"/>
                <a:ea typeface="Lato Regular" panose="020F0502020204030203" pitchFamily="34" charset="0"/>
                <a:cs typeface="Poppins" panose="00000500000000000000" pitchFamily="2" charset="0"/>
              </a:rPr>
              <a:pPr algn="ctr"/>
              <a:t>‹#›</a:t>
            </a:fld>
            <a:endParaRPr lang="id-ID" sz="1200" b="0" dirty="0">
              <a:solidFill>
                <a:schemeClr val="bg1"/>
              </a:solidFill>
              <a:latin typeface="Poppins" panose="00000500000000000000" pitchFamily="2" charset="0"/>
              <a:ea typeface="Lato Regular" panose="020F0502020204030203" pitchFamily="34" charset="0"/>
              <a:cs typeface="Poppins" panose="00000500000000000000" pitchFamily="2" charset="0"/>
            </a:endParaRPr>
          </a:p>
        </p:txBody>
      </p:sp>
      <p:sp>
        <p:nvSpPr>
          <p:cNvPr id="5" name="Picture Placeholder 4">
            <a:extLst>
              <a:ext uri="{FF2B5EF4-FFF2-40B4-BE49-F238E27FC236}">
                <a16:creationId xmlns:a16="http://schemas.microsoft.com/office/drawing/2014/main" id="{0D6B8167-78CB-3EED-690C-473B5AAD1B3B}"/>
              </a:ext>
            </a:extLst>
          </p:cNvPr>
          <p:cNvSpPr>
            <a:spLocks noGrp="1"/>
          </p:cNvSpPr>
          <p:nvPr>
            <p:ph type="pic" sz="quarter" idx="10"/>
          </p:nvPr>
        </p:nvSpPr>
        <p:spPr>
          <a:xfrm>
            <a:off x="5440286" y="3427300"/>
            <a:ext cx="1380703" cy="2378519"/>
          </a:xfrm>
          <a:custGeom>
            <a:avLst/>
            <a:gdLst>
              <a:gd name="connsiteX0" fmla="*/ 0 w 1380703"/>
              <a:gd name="connsiteY0" fmla="*/ 0 h 2378519"/>
              <a:gd name="connsiteX1" fmla="*/ 1380703 w 1380703"/>
              <a:gd name="connsiteY1" fmla="*/ 0 h 2378519"/>
              <a:gd name="connsiteX2" fmla="*/ 1380703 w 1380703"/>
              <a:gd name="connsiteY2" fmla="*/ 2378519 h 2378519"/>
              <a:gd name="connsiteX3" fmla="*/ 0 w 1380703"/>
              <a:gd name="connsiteY3" fmla="*/ 2378519 h 2378519"/>
            </a:gdLst>
            <a:ahLst/>
            <a:cxnLst>
              <a:cxn ang="0">
                <a:pos x="connsiteX0" y="connsiteY0"/>
              </a:cxn>
              <a:cxn ang="0">
                <a:pos x="connsiteX1" y="connsiteY1"/>
              </a:cxn>
              <a:cxn ang="0">
                <a:pos x="connsiteX2" y="connsiteY2"/>
              </a:cxn>
              <a:cxn ang="0">
                <a:pos x="connsiteX3" y="connsiteY3"/>
              </a:cxn>
            </a:cxnLst>
            <a:rect l="l" t="t" r="r" b="b"/>
            <a:pathLst>
              <a:path w="1380703" h="2378519">
                <a:moveTo>
                  <a:pt x="0" y="0"/>
                </a:moveTo>
                <a:lnTo>
                  <a:pt x="1380703" y="0"/>
                </a:lnTo>
                <a:lnTo>
                  <a:pt x="1380703" y="2378519"/>
                </a:lnTo>
                <a:lnTo>
                  <a:pt x="0" y="2378519"/>
                </a:lnTo>
                <a:close/>
              </a:path>
            </a:pathLst>
          </a:custGeom>
        </p:spPr>
        <p:txBody>
          <a:bodyPr wrap="square">
            <a:noAutofit/>
          </a:bodyPr>
          <a:lstStyle>
            <a:lvl1pPr>
              <a:defRPr>
                <a:latin typeface="Poppins" panose="00000500000000000000" pitchFamily="2" charset="0"/>
                <a:cs typeface="Poppins" panose="00000500000000000000" pitchFamily="2" charset="0"/>
              </a:defRPr>
            </a:lvl1pPr>
          </a:lstStyle>
          <a:p>
            <a:endParaRPr lang="en-GB"/>
          </a:p>
        </p:txBody>
      </p:sp>
    </p:spTree>
    <p:extLst>
      <p:ext uri="{BB962C8B-B14F-4D97-AF65-F5344CB8AC3E}">
        <p14:creationId xmlns:p14="http://schemas.microsoft.com/office/powerpoint/2010/main" val="1515306187"/>
      </p:ext>
    </p:extLst>
  </p:cSld>
  <p:clrMapOvr>
    <a:masterClrMapping/>
  </p:clrMapOvr>
  <p:extLst>
    <p:ext uri="{DCECCB84-F9BA-43D5-87BE-67443E8EF086}">
      <p15:sldGuideLst xmlns:p15="http://schemas.microsoft.com/office/powerpoint/2012/main">
        <p15:guide id="1" orient="horz" pos="4104">
          <p15:clr>
            <a:srgbClr val="FBAE40"/>
          </p15:clr>
        </p15:guide>
        <p15:guide id="2" pos="168">
          <p15:clr>
            <a:srgbClr val="FBAE40"/>
          </p15:clr>
        </p15:guide>
        <p15:guide id="3" pos="7512">
          <p15:clr>
            <a:srgbClr val="FBAE40"/>
          </p15:clr>
        </p15:guide>
        <p15:guide id="4" orient="horz" pos="144">
          <p15:clr>
            <a:srgbClr val="FBAE40"/>
          </p15:clr>
        </p15:guide>
      </p15:sldGuideLst>
    </p:ext>
  </p:extLs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82_Title Slide">
    <p:spTree>
      <p:nvGrpSpPr>
        <p:cNvPr id="1" name=""/>
        <p:cNvGrpSpPr/>
        <p:nvPr/>
      </p:nvGrpSpPr>
      <p:grpSpPr>
        <a:xfrm>
          <a:off x="0" y="0"/>
          <a:ext cx="0" cy="0"/>
          <a:chOff x="0" y="0"/>
          <a:chExt cx="0" cy="0"/>
        </a:xfrm>
      </p:grpSpPr>
      <p:sp>
        <p:nvSpPr>
          <p:cNvPr id="5" name="Freeform: Shape 4">
            <a:extLst>
              <a:ext uri="{FF2B5EF4-FFF2-40B4-BE49-F238E27FC236}">
                <a16:creationId xmlns:a16="http://schemas.microsoft.com/office/drawing/2014/main" id="{9BD38CF4-C5A3-4387-E104-2EE93321AC8F}"/>
              </a:ext>
            </a:extLst>
          </p:cNvPr>
          <p:cNvSpPr/>
          <p:nvPr userDrawn="1"/>
        </p:nvSpPr>
        <p:spPr>
          <a:xfrm>
            <a:off x="0" y="0"/>
            <a:ext cx="12192000" cy="6858000"/>
          </a:xfrm>
          <a:custGeom>
            <a:avLst/>
            <a:gdLst>
              <a:gd name="connsiteX0" fmla="*/ 0 w 7143750"/>
              <a:gd name="connsiteY0" fmla="*/ 0 h 7143750"/>
              <a:gd name="connsiteX1" fmla="*/ 7143750 w 7143750"/>
              <a:gd name="connsiteY1" fmla="*/ 0 h 7143750"/>
              <a:gd name="connsiteX2" fmla="*/ 7143750 w 7143750"/>
              <a:gd name="connsiteY2" fmla="*/ 7143750 h 7143750"/>
              <a:gd name="connsiteX3" fmla="*/ 0 w 7143750"/>
              <a:gd name="connsiteY3" fmla="*/ 7143750 h 7143750"/>
            </a:gdLst>
            <a:ahLst/>
            <a:cxnLst>
              <a:cxn ang="0">
                <a:pos x="connsiteX0" y="connsiteY0"/>
              </a:cxn>
              <a:cxn ang="0">
                <a:pos x="connsiteX1" y="connsiteY1"/>
              </a:cxn>
              <a:cxn ang="0">
                <a:pos x="connsiteX2" y="connsiteY2"/>
              </a:cxn>
              <a:cxn ang="0">
                <a:pos x="connsiteX3" y="connsiteY3"/>
              </a:cxn>
            </a:cxnLst>
            <a:rect l="l" t="t" r="r" b="b"/>
            <a:pathLst>
              <a:path w="7143750" h="7143750">
                <a:moveTo>
                  <a:pt x="0" y="0"/>
                </a:moveTo>
                <a:lnTo>
                  <a:pt x="7143750" y="0"/>
                </a:lnTo>
                <a:lnTo>
                  <a:pt x="7143750" y="7143750"/>
                </a:lnTo>
                <a:lnTo>
                  <a:pt x="0" y="7143750"/>
                </a:lnTo>
                <a:close/>
              </a:path>
            </a:pathLst>
          </a:custGeom>
          <a:solidFill>
            <a:srgbClr val="1F8DD1"/>
          </a:solidFill>
          <a:ln w="14288" cap="flat">
            <a:noFill/>
            <a:prstDash val="solid"/>
            <a:miter/>
          </a:ln>
        </p:spPr>
        <p:txBody>
          <a:bodyPr rtlCol="0" anchor="ctr"/>
          <a:lstStyle/>
          <a:p>
            <a:endParaRPr lang="en-GB"/>
          </a:p>
        </p:txBody>
      </p:sp>
      <p:grpSp>
        <p:nvGrpSpPr>
          <p:cNvPr id="7" name="Group 6">
            <a:extLst>
              <a:ext uri="{FF2B5EF4-FFF2-40B4-BE49-F238E27FC236}">
                <a16:creationId xmlns:a16="http://schemas.microsoft.com/office/drawing/2014/main" id="{E80D7B81-2503-47D1-D1B6-80E72E878BE7}"/>
              </a:ext>
            </a:extLst>
          </p:cNvPr>
          <p:cNvGrpSpPr/>
          <p:nvPr userDrawn="1"/>
        </p:nvGrpSpPr>
        <p:grpSpPr>
          <a:xfrm>
            <a:off x="11147517" y="6577860"/>
            <a:ext cx="224082" cy="221156"/>
            <a:chOff x="4328868" y="5502988"/>
            <a:chExt cx="500307" cy="493774"/>
          </a:xfrm>
          <a:solidFill>
            <a:schemeClr val="bg1"/>
          </a:solidFill>
        </p:grpSpPr>
        <p:sp>
          <p:nvSpPr>
            <p:cNvPr id="8" name="Freeform 7">
              <a:hlinkClick r:id="" action="ppaction://hlinkshowjump?jump=previousslide"/>
              <a:extLst>
                <a:ext uri="{FF2B5EF4-FFF2-40B4-BE49-F238E27FC236}">
                  <a16:creationId xmlns:a16="http://schemas.microsoft.com/office/drawing/2014/main" id="{D264681B-4DDC-4DEC-2695-C8F7A4EDE2AA}"/>
                </a:ext>
              </a:extLst>
            </p:cNvPr>
            <p:cNvSpPr>
              <a:spLocks/>
            </p:cNvSpPr>
            <p:nvPr userDrawn="1"/>
          </p:nvSpPr>
          <p:spPr bwMode="auto">
            <a:xfrm>
              <a:off x="4520555"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 name="Freeform 8">
              <a:hlinkClick r:id="" action="ppaction://hlinkshowjump?jump=previousslide"/>
              <a:extLst>
                <a:ext uri="{FF2B5EF4-FFF2-40B4-BE49-F238E27FC236}">
                  <a16:creationId xmlns:a16="http://schemas.microsoft.com/office/drawing/2014/main" id="{588AB01E-F678-95CD-1EDD-D439A15A22DE}"/>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10" name="Group 9">
            <a:extLst>
              <a:ext uri="{FF2B5EF4-FFF2-40B4-BE49-F238E27FC236}">
                <a16:creationId xmlns:a16="http://schemas.microsoft.com/office/drawing/2014/main" id="{422D65D8-87A5-E83F-3A24-18341E77D4FA}"/>
              </a:ext>
            </a:extLst>
          </p:cNvPr>
          <p:cNvGrpSpPr/>
          <p:nvPr userDrawn="1"/>
        </p:nvGrpSpPr>
        <p:grpSpPr>
          <a:xfrm flipH="1">
            <a:off x="11849921" y="6577860"/>
            <a:ext cx="224082" cy="221156"/>
            <a:chOff x="4328868" y="5502988"/>
            <a:chExt cx="500307" cy="493774"/>
          </a:xfrm>
          <a:solidFill>
            <a:schemeClr val="bg1"/>
          </a:solidFill>
        </p:grpSpPr>
        <p:sp>
          <p:nvSpPr>
            <p:cNvPr id="11" name="Freeform 10">
              <a:hlinkClick r:id="" action="ppaction://hlinkshowjump?jump=nextslide"/>
              <a:extLst>
                <a:ext uri="{FF2B5EF4-FFF2-40B4-BE49-F238E27FC236}">
                  <a16:creationId xmlns:a16="http://schemas.microsoft.com/office/drawing/2014/main" id="{6EF6D0DF-6E08-2032-399C-FFB4AD82A4BD}"/>
                </a:ext>
              </a:extLst>
            </p:cNvPr>
            <p:cNvSpPr>
              <a:spLocks/>
            </p:cNvSpPr>
            <p:nvPr userDrawn="1"/>
          </p:nvSpPr>
          <p:spPr bwMode="auto">
            <a:xfrm>
              <a:off x="4520556"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 name="Freeform 11">
              <a:hlinkClick r:id="" action="ppaction://hlinkshowjump?jump=nextslide"/>
              <a:extLst>
                <a:ext uri="{FF2B5EF4-FFF2-40B4-BE49-F238E27FC236}">
                  <a16:creationId xmlns:a16="http://schemas.microsoft.com/office/drawing/2014/main" id="{2D84AF4C-1C6A-9141-159C-E495C122D1A9}"/>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13" name="TextBox 12">
            <a:extLst>
              <a:ext uri="{FF2B5EF4-FFF2-40B4-BE49-F238E27FC236}">
                <a16:creationId xmlns:a16="http://schemas.microsoft.com/office/drawing/2014/main" id="{2A9FF136-FC89-4085-9414-9F9F67AB7C76}"/>
              </a:ext>
            </a:extLst>
          </p:cNvPr>
          <p:cNvSpPr txBox="1"/>
          <p:nvPr userDrawn="1"/>
        </p:nvSpPr>
        <p:spPr>
          <a:xfrm>
            <a:off x="11317965" y="6516508"/>
            <a:ext cx="585590" cy="369259"/>
          </a:xfrm>
          <a:prstGeom prst="rect">
            <a:avLst/>
          </a:prstGeom>
          <a:noFill/>
        </p:spPr>
        <p:txBody>
          <a:bodyPr wrap="square" lIns="182807" tIns="91404" rIns="182807" bIns="91404" rtlCol="0">
            <a:spAutoFit/>
          </a:bodyPr>
          <a:lstStyle/>
          <a:p>
            <a:pPr algn="ctr"/>
            <a:fld id="{260E2A6B-A809-4840-BF14-8648BC0BDF87}" type="slidenum">
              <a:rPr lang="id-ID" sz="1200" b="0" smtClean="0">
                <a:solidFill>
                  <a:schemeClr val="bg1"/>
                </a:solidFill>
                <a:latin typeface="Poppins" panose="00000500000000000000" pitchFamily="2" charset="0"/>
                <a:ea typeface="Lato Regular" panose="020F0502020204030203" pitchFamily="34" charset="0"/>
                <a:cs typeface="Poppins" panose="00000500000000000000" pitchFamily="2" charset="0"/>
              </a:rPr>
              <a:pPr algn="ctr"/>
              <a:t>‹#›</a:t>
            </a:fld>
            <a:endParaRPr lang="id-ID" sz="1200" b="0" dirty="0">
              <a:solidFill>
                <a:schemeClr val="bg1"/>
              </a:solidFill>
              <a:latin typeface="Poppins" panose="00000500000000000000" pitchFamily="2" charset="0"/>
              <a:ea typeface="Lato Regular" panose="020F0502020204030203" pitchFamily="34" charset="0"/>
              <a:cs typeface="Poppins" panose="00000500000000000000" pitchFamily="2" charset="0"/>
            </a:endParaRPr>
          </a:p>
        </p:txBody>
      </p:sp>
    </p:spTree>
    <p:extLst>
      <p:ext uri="{BB962C8B-B14F-4D97-AF65-F5344CB8AC3E}">
        <p14:creationId xmlns:p14="http://schemas.microsoft.com/office/powerpoint/2010/main" val="2767175389"/>
      </p:ext>
    </p:extLst>
  </p:cSld>
  <p:clrMapOvr>
    <a:masterClrMapping/>
  </p:clrMapOvr>
  <p:extLst>
    <p:ext uri="{DCECCB84-F9BA-43D5-87BE-67443E8EF086}">
      <p15:sldGuideLst xmlns:p15="http://schemas.microsoft.com/office/powerpoint/2012/main">
        <p15:guide id="1" orient="horz" pos="4104">
          <p15:clr>
            <a:srgbClr val="FBAE40"/>
          </p15:clr>
        </p15:guide>
        <p15:guide id="2" pos="168">
          <p15:clr>
            <a:srgbClr val="FBAE40"/>
          </p15:clr>
        </p15:guide>
        <p15:guide id="3" pos="7512">
          <p15:clr>
            <a:srgbClr val="FBAE40"/>
          </p15:clr>
        </p15:guide>
        <p15:guide id="4" orient="horz" pos="144">
          <p15:clr>
            <a:srgbClr val="FBAE40"/>
          </p15:clr>
        </p15:guide>
      </p15:sldGuideLst>
    </p:ext>
  </p:extLs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75_Title Slide">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E80D7B81-2503-47D1-D1B6-80E72E878BE7}"/>
              </a:ext>
            </a:extLst>
          </p:cNvPr>
          <p:cNvGrpSpPr/>
          <p:nvPr userDrawn="1"/>
        </p:nvGrpSpPr>
        <p:grpSpPr>
          <a:xfrm>
            <a:off x="11147517" y="6577860"/>
            <a:ext cx="224082" cy="221156"/>
            <a:chOff x="4328868" y="5502988"/>
            <a:chExt cx="500307" cy="493774"/>
          </a:xfrm>
        </p:grpSpPr>
        <p:sp>
          <p:nvSpPr>
            <p:cNvPr id="8" name="Freeform 7">
              <a:hlinkClick r:id="" action="ppaction://hlinkshowjump?jump=previousslide"/>
              <a:extLst>
                <a:ext uri="{FF2B5EF4-FFF2-40B4-BE49-F238E27FC236}">
                  <a16:creationId xmlns:a16="http://schemas.microsoft.com/office/drawing/2014/main" id="{D264681B-4DDC-4DEC-2695-C8F7A4EDE2AA}"/>
                </a:ext>
              </a:extLst>
            </p:cNvPr>
            <p:cNvSpPr>
              <a:spLocks/>
            </p:cNvSpPr>
            <p:nvPr userDrawn="1"/>
          </p:nvSpPr>
          <p:spPr bwMode="auto">
            <a:xfrm>
              <a:off x="4520555"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8">
              <a:hlinkClick r:id="" action="ppaction://hlinkshowjump?jump=previousslide"/>
              <a:extLst>
                <a:ext uri="{FF2B5EF4-FFF2-40B4-BE49-F238E27FC236}">
                  <a16:creationId xmlns:a16="http://schemas.microsoft.com/office/drawing/2014/main" id="{588AB01E-F678-95CD-1EDD-D439A15A22DE}"/>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0" name="Group 9">
            <a:extLst>
              <a:ext uri="{FF2B5EF4-FFF2-40B4-BE49-F238E27FC236}">
                <a16:creationId xmlns:a16="http://schemas.microsoft.com/office/drawing/2014/main" id="{422D65D8-87A5-E83F-3A24-18341E77D4FA}"/>
              </a:ext>
            </a:extLst>
          </p:cNvPr>
          <p:cNvGrpSpPr/>
          <p:nvPr userDrawn="1"/>
        </p:nvGrpSpPr>
        <p:grpSpPr>
          <a:xfrm flipH="1">
            <a:off x="11849921" y="6577860"/>
            <a:ext cx="224082" cy="221156"/>
            <a:chOff x="4328868" y="5502988"/>
            <a:chExt cx="500307" cy="493774"/>
          </a:xfrm>
        </p:grpSpPr>
        <p:sp>
          <p:nvSpPr>
            <p:cNvPr id="11" name="Freeform 10">
              <a:hlinkClick r:id="" action="ppaction://hlinkshowjump?jump=nextslide"/>
              <a:extLst>
                <a:ext uri="{FF2B5EF4-FFF2-40B4-BE49-F238E27FC236}">
                  <a16:creationId xmlns:a16="http://schemas.microsoft.com/office/drawing/2014/main" id="{6EF6D0DF-6E08-2032-399C-FFB4AD82A4BD}"/>
                </a:ext>
              </a:extLst>
            </p:cNvPr>
            <p:cNvSpPr>
              <a:spLocks/>
            </p:cNvSpPr>
            <p:nvPr userDrawn="1"/>
          </p:nvSpPr>
          <p:spPr bwMode="auto">
            <a:xfrm>
              <a:off x="4520556"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a:hlinkClick r:id="" action="ppaction://hlinkshowjump?jump=nextslide"/>
              <a:extLst>
                <a:ext uri="{FF2B5EF4-FFF2-40B4-BE49-F238E27FC236}">
                  <a16:creationId xmlns:a16="http://schemas.microsoft.com/office/drawing/2014/main" id="{2D84AF4C-1C6A-9141-159C-E495C122D1A9}"/>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3" name="TextBox 12">
            <a:extLst>
              <a:ext uri="{FF2B5EF4-FFF2-40B4-BE49-F238E27FC236}">
                <a16:creationId xmlns:a16="http://schemas.microsoft.com/office/drawing/2014/main" id="{2A9FF136-FC89-4085-9414-9F9F67AB7C76}"/>
              </a:ext>
            </a:extLst>
          </p:cNvPr>
          <p:cNvSpPr txBox="1"/>
          <p:nvPr userDrawn="1"/>
        </p:nvSpPr>
        <p:spPr>
          <a:xfrm>
            <a:off x="11317965" y="6516508"/>
            <a:ext cx="585590" cy="369259"/>
          </a:xfrm>
          <a:prstGeom prst="rect">
            <a:avLst/>
          </a:prstGeom>
          <a:noFill/>
        </p:spPr>
        <p:txBody>
          <a:bodyPr wrap="none" lIns="182807" tIns="91404" rIns="182807" bIns="91404" rtlCol="0">
            <a:spAutoFit/>
          </a:bodyPr>
          <a:lstStyle/>
          <a:p>
            <a:pPr algn="ctr"/>
            <a:fld id="{260E2A6B-A809-4840-BF14-8648BC0BDF87}" type="slidenum">
              <a:rPr lang="id-ID" sz="1200" b="0" smtClean="0">
                <a:solidFill>
                  <a:schemeClr val="tx1">
                    <a:lumMod val="65000"/>
                    <a:lumOff val="35000"/>
                  </a:schemeClr>
                </a:solidFill>
                <a:latin typeface="Poppins" panose="00000500000000000000" pitchFamily="2" charset="0"/>
                <a:ea typeface="Lato Regular" panose="020F0502020204030203" pitchFamily="34" charset="0"/>
                <a:cs typeface="Poppins" panose="00000500000000000000" pitchFamily="2" charset="0"/>
              </a:rPr>
              <a:pPr algn="ctr"/>
              <a:t>‹#›</a:t>
            </a:fld>
            <a:endParaRPr lang="id-ID" sz="1200" b="0" dirty="0">
              <a:solidFill>
                <a:schemeClr val="tx1">
                  <a:lumMod val="65000"/>
                  <a:lumOff val="35000"/>
                </a:schemeClr>
              </a:solidFill>
              <a:latin typeface="Poppins" panose="00000500000000000000" pitchFamily="2" charset="0"/>
              <a:ea typeface="Lato Regular" panose="020F0502020204030203" pitchFamily="34" charset="0"/>
              <a:cs typeface="Poppins" panose="00000500000000000000" pitchFamily="2" charset="0"/>
            </a:endParaRPr>
          </a:p>
        </p:txBody>
      </p:sp>
      <p:sp>
        <p:nvSpPr>
          <p:cNvPr id="6" name="Picture Placeholder 5">
            <a:extLst>
              <a:ext uri="{FF2B5EF4-FFF2-40B4-BE49-F238E27FC236}">
                <a16:creationId xmlns:a16="http://schemas.microsoft.com/office/drawing/2014/main" id="{D634C17E-3CA8-222A-33C6-3FE1444B7014}"/>
              </a:ext>
            </a:extLst>
          </p:cNvPr>
          <p:cNvSpPr>
            <a:spLocks noGrp="1"/>
          </p:cNvSpPr>
          <p:nvPr>
            <p:ph type="pic" sz="quarter" idx="10"/>
          </p:nvPr>
        </p:nvSpPr>
        <p:spPr>
          <a:xfrm>
            <a:off x="1497295" y="895738"/>
            <a:ext cx="3723131" cy="4870389"/>
          </a:xfrm>
          <a:custGeom>
            <a:avLst/>
            <a:gdLst/>
            <a:ahLst/>
            <a:cxnLst/>
            <a:rect l="l" t="t" r="r" b="b"/>
            <a:pathLst>
              <a:path w="3723131" h="4870389">
                <a:moveTo>
                  <a:pt x="2330388" y="3859551"/>
                </a:moveTo>
                <a:cubicBezTo>
                  <a:pt x="2329347" y="3859682"/>
                  <a:pt x="2328023" y="3860206"/>
                  <a:pt x="2326416" y="3861124"/>
                </a:cubicBezTo>
                <a:cubicBezTo>
                  <a:pt x="2313562" y="3868470"/>
                  <a:pt x="2293625" y="3894703"/>
                  <a:pt x="2266604" y="3939825"/>
                </a:cubicBezTo>
                <a:cubicBezTo>
                  <a:pt x="2251126" y="3968157"/>
                  <a:pt x="2242732" y="3987045"/>
                  <a:pt x="2241420" y="3996489"/>
                </a:cubicBezTo>
                <a:cubicBezTo>
                  <a:pt x="2240108" y="4005933"/>
                  <a:pt x="2244306" y="4005933"/>
                  <a:pt x="2254012" y="3996489"/>
                </a:cubicBezTo>
                <a:cubicBezTo>
                  <a:pt x="2261095" y="3989537"/>
                  <a:pt x="2270539" y="3978257"/>
                  <a:pt x="2282344" y="3962648"/>
                </a:cubicBezTo>
                <a:cubicBezTo>
                  <a:pt x="2294149" y="3947039"/>
                  <a:pt x="2303593" y="3931036"/>
                  <a:pt x="2310676" y="3914641"/>
                </a:cubicBezTo>
                <a:cubicBezTo>
                  <a:pt x="2331106" y="3876995"/>
                  <a:pt x="2337676" y="3858633"/>
                  <a:pt x="2330388" y="3859551"/>
                </a:cubicBezTo>
                <a:close/>
                <a:moveTo>
                  <a:pt x="2256668" y="3721874"/>
                </a:moveTo>
                <a:cubicBezTo>
                  <a:pt x="2254373" y="3721645"/>
                  <a:pt x="2251389" y="3722940"/>
                  <a:pt x="2247716" y="3725760"/>
                </a:cubicBezTo>
                <a:cubicBezTo>
                  <a:pt x="2235518" y="3742943"/>
                  <a:pt x="2218990" y="3780982"/>
                  <a:pt x="2198135" y="3839876"/>
                </a:cubicBezTo>
                <a:cubicBezTo>
                  <a:pt x="2177279" y="3898770"/>
                  <a:pt x="2168622" y="3932086"/>
                  <a:pt x="2172164" y="3939825"/>
                </a:cubicBezTo>
                <a:cubicBezTo>
                  <a:pt x="2175443" y="3939300"/>
                  <a:pt x="2181477" y="3932479"/>
                  <a:pt x="2190265" y="3919363"/>
                </a:cubicBezTo>
                <a:cubicBezTo>
                  <a:pt x="2199053" y="3906246"/>
                  <a:pt x="2209809" y="3889981"/>
                  <a:pt x="2222532" y="3870569"/>
                </a:cubicBezTo>
                <a:cubicBezTo>
                  <a:pt x="2239321" y="3837777"/>
                  <a:pt x="2251389" y="3802624"/>
                  <a:pt x="2258734" y="3765110"/>
                </a:cubicBezTo>
                <a:cubicBezTo>
                  <a:pt x="2264243" y="3736975"/>
                  <a:pt x="2263554" y="3722563"/>
                  <a:pt x="2256668" y="3721874"/>
                </a:cubicBezTo>
                <a:close/>
                <a:moveTo>
                  <a:pt x="2173147" y="3701363"/>
                </a:moveTo>
                <a:cubicBezTo>
                  <a:pt x="2171967" y="3701494"/>
                  <a:pt x="2170590" y="3702806"/>
                  <a:pt x="2169016" y="3705298"/>
                </a:cubicBezTo>
                <a:cubicBezTo>
                  <a:pt x="2162720" y="3715266"/>
                  <a:pt x="2153276" y="3740975"/>
                  <a:pt x="2140684" y="3782424"/>
                </a:cubicBezTo>
                <a:cubicBezTo>
                  <a:pt x="2130977" y="3813380"/>
                  <a:pt x="2126780" y="3830169"/>
                  <a:pt x="2128092" y="3832792"/>
                </a:cubicBezTo>
                <a:cubicBezTo>
                  <a:pt x="2129403" y="3835415"/>
                  <a:pt x="2137798" y="3827021"/>
                  <a:pt x="2153276" y="3807608"/>
                </a:cubicBezTo>
                <a:cubicBezTo>
                  <a:pt x="2159834" y="3797377"/>
                  <a:pt x="2165605" y="3784785"/>
                  <a:pt x="2170590" y="3769832"/>
                </a:cubicBezTo>
                <a:cubicBezTo>
                  <a:pt x="2175574" y="3754879"/>
                  <a:pt x="2178198" y="3742287"/>
                  <a:pt x="2178460" y="3732056"/>
                </a:cubicBezTo>
                <a:cubicBezTo>
                  <a:pt x="2178460" y="3711200"/>
                  <a:pt x="2176689" y="3700970"/>
                  <a:pt x="2173147" y="3701363"/>
                </a:cubicBezTo>
                <a:close/>
                <a:moveTo>
                  <a:pt x="805779" y="2321574"/>
                </a:moveTo>
                <a:cubicBezTo>
                  <a:pt x="805025" y="2321853"/>
                  <a:pt x="804024" y="2322697"/>
                  <a:pt x="802778" y="2324107"/>
                </a:cubicBezTo>
                <a:cubicBezTo>
                  <a:pt x="797794" y="2329748"/>
                  <a:pt x="790449" y="2343651"/>
                  <a:pt x="780742" y="2365819"/>
                </a:cubicBezTo>
                <a:cubicBezTo>
                  <a:pt x="770905" y="2388641"/>
                  <a:pt x="762248" y="2410678"/>
                  <a:pt x="754771" y="2431927"/>
                </a:cubicBezTo>
                <a:cubicBezTo>
                  <a:pt x="747295" y="2453176"/>
                  <a:pt x="743360" y="2468916"/>
                  <a:pt x="742966" y="2479147"/>
                </a:cubicBezTo>
                <a:cubicBezTo>
                  <a:pt x="744409" y="2492001"/>
                  <a:pt x="752541" y="2482033"/>
                  <a:pt x="767363" y="2449241"/>
                </a:cubicBezTo>
                <a:cubicBezTo>
                  <a:pt x="782185" y="2416449"/>
                  <a:pt x="795040" y="2378148"/>
                  <a:pt x="805926" y="2334338"/>
                </a:cubicBezTo>
                <a:cubicBezTo>
                  <a:pt x="808091" y="2324993"/>
                  <a:pt x="808041" y="2320738"/>
                  <a:pt x="805779" y="2321574"/>
                </a:cubicBezTo>
                <a:close/>
                <a:moveTo>
                  <a:pt x="2588292" y="2004584"/>
                </a:moveTo>
                <a:cubicBezTo>
                  <a:pt x="2586587" y="2004584"/>
                  <a:pt x="2584291" y="2005371"/>
                  <a:pt x="2581406" y="2006945"/>
                </a:cubicBezTo>
                <a:cubicBezTo>
                  <a:pt x="2568813" y="2014290"/>
                  <a:pt x="2562517" y="2024784"/>
                  <a:pt x="2562517" y="2038425"/>
                </a:cubicBezTo>
                <a:cubicBezTo>
                  <a:pt x="2562780" y="2054034"/>
                  <a:pt x="2565403" y="2060592"/>
                  <a:pt x="2570387" y="2058100"/>
                </a:cubicBezTo>
                <a:cubicBezTo>
                  <a:pt x="2575372" y="2055608"/>
                  <a:pt x="2581143" y="2044853"/>
                  <a:pt x="2587701" y="2025833"/>
                </a:cubicBezTo>
                <a:cubicBezTo>
                  <a:pt x="2593210" y="2011667"/>
                  <a:pt x="2593407" y="2004584"/>
                  <a:pt x="2588292" y="2004584"/>
                </a:cubicBezTo>
                <a:close/>
                <a:moveTo>
                  <a:pt x="535197" y="1943985"/>
                </a:moveTo>
                <a:cubicBezTo>
                  <a:pt x="525229" y="1946083"/>
                  <a:pt x="504242" y="1982810"/>
                  <a:pt x="472237" y="2054165"/>
                </a:cubicBezTo>
                <a:cubicBezTo>
                  <a:pt x="440232" y="2125520"/>
                  <a:pt x="419245" y="2181135"/>
                  <a:pt x="409277" y="2221010"/>
                </a:cubicBezTo>
                <a:cubicBezTo>
                  <a:pt x="406522" y="2239242"/>
                  <a:pt x="410457" y="2238980"/>
                  <a:pt x="421082" y="2220223"/>
                </a:cubicBezTo>
                <a:cubicBezTo>
                  <a:pt x="431706" y="2201466"/>
                  <a:pt x="446659" y="2168150"/>
                  <a:pt x="465941" y="2120274"/>
                </a:cubicBezTo>
                <a:cubicBezTo>
                  <a:pt x="488108" y="2072004"/>
                  <a:pt x="505160" y="2031604"/>
                  <a:pt x="517096" y="1999075"/>
                </a:cubicBezTo>
                <a:cubicBezTo>
                  <a:pt x="529033" y="1966545"/>
                  <a:pt x="535066" y="1948182"/>
                  <a:pt x="535197" y="1943985"/>
                </a:cubicBezTo>
                <a:close/>
                <a:moveTo>
                  <a:pt x="857869" y="1595342"/>
                </a:moveTo>
                <a:cubicBezTo>
                  <a:pt x="851048" y="1596523"/>
                  <a:pt x="806451" y="1653974"/>
                  <a:pt x="724078" y="1767696"/>
                </a:cubicBezTo>
                <a:cubicBezTo>
                  <a:pt x="644197" y="1880238"/>
                  <a:pt x="580450" y="1990418"/>
                  <a:pt x="532836" y="2098237"/>
                </a:cubicBezTo>
                <a:cubicBezTo>
                  <a:pt x="485223" y="2206057"/>
                  <a:pt x="460826" y="2297349"/>
                  <a:pt x="459645" y="2372115"/>
                </a:cubicBezTo>
                <a:cubicBezTo>
                  <a:pt x="459645" y="2409497"/>
                  <a:pt x="462793" y="2422876"/>
                  <a:pt x="469089" y="2412252"/>
                </a:cubicBezTo>
                <a:cubicBezTo>
                  <a:pt x="475385" y="2401627"/>
                  <a:pt x="484829" y="2369360"/>
                  <a:pt x="497421" y="2315450"/>
                </a:cubicBezTo>
                <a:cubicBezTo>
                  <a:pt x="515653" y="2241078"/>
                  <a:pt x="550019" y="2150573"/>
                  <a:pt x="600519" y="2043934"/>
                </a:cubicBezTo>
                <a:cubicBezTo>
                  <a:pt x="651018" y="1937295"/>
                  <a:pt x="702698" y="1845216"/>
                  <a:pt x="755558" y="1767696"/>
                </a:cubicBezTo>
                <a:cubicBezTo>
                  <a:pt x="830586" y="1651613"/>
                  <a:pt x="864689" y="1594162"/>
                  <a:pt x="857869" y="1595342"/>
                </a:cubicBezTo>
                <a:close/>
                <a:moveTo>
                  <a:pt x="1141780" y="1437155"/>
                </a:moveTo>
                <a:cubicBezTo>
                  <a:pt x="1142567" y="1435843"/>
                  <a:pt x="1139222" y="1438466"/>
                  <a:pt x="1131746" y="1445025"/>
                </a:cubicBezTo>
                <a:cubicBezTo>
                  <a:pt x="1116793" y="1458142"/>
                  <a:pt x="1090035" y="1483850"/>
                  <a:pt x="1051471" y="1522151"/>
                </a:cubicBezTo>
                <a:cubicBezTo>
                  <a:pt x="941947" y="1639152"/>
                  <a:pt x="844621" y="1767171"/>
                  <a:pt x="759493" y="1906208"/>
                </a:cubicBezTo>
                <a:cubicBezTo>
                  <a:pt x="674366" y="2045246"/>
                  <a:pt x="616390" y="2173265"/>
                  <a:pt x="585566" y="2290266"/>
                </a:cubicBezTo>
                <a:cubicBezTo>
                  <a:pt x="576384" y="2333945"/>
                  <a:pt x="577433" y="2347324"/>
                  <a:pt x="588714" y="2330403"/>
                </a:cubicBezTo>
                <a:cubicBezTo>
                  <a:pt x="599994" y="2313483"/>
                  <a:pt x="619931" y="2268624"/>
                  <a:pt x="648526" y="2195826"/>
                </a:cubicBezTo>
                <a:cubicBezTo>
                  <a:pt x="694434" y="2085777"/>
                  <a:pt x="760018" y="1964316"/>
                  <a:pt x="845277" y="1831443"/>
                </a:cubicBezTo>
                <a:cubicBezTo>
                  <a:pt x="930535" y="1698571"/>
                  <a:pt x="1024451" y="1572388"/>
                  <a:pt x="1127024" y="1452895"/>
                </a:cubicBezTo>
                <a:cubicBezTo>
                  <a:pt x="1136074" y="1443713"/>
                  <a:pt x="1140993" y="1438467"/>
                  <a:pt x="1141780" y="1437155"/>
                </a:cubicBezTo>
                <a:close/>
                <a:moveTo>
                  <a:pt x="3557289" y="1150686"/>
                </a:moveTo>
                <a:cubicBezTo>
                  <a:pt x="3553879" y="1148194"/>
                  <a:pt x="3546534" y="1157900"/>
                  <a:pt x="3535253" y="1179805"/>
                </a:cubicBezTo>
                <a:cubicBezTo>
                  <a:pt x="3523973" y="1201710"/>
                  <a:pt x="3510332" y="1231878"/>
                  <a:pt x="3494329" y="1270310"/>
                </a:cubicBezTo>
                <a:cubicBezTo>
                  <a:pt x="3412481" y="1472832"/>
                  <a:pt x="3412481" y="1489622"/>
                  <a:pt x="3494329" y="1320678"/>
                </a:cubicBezTo>
                <a:cubicBezTo>
                  <a:pt x="3513873" y="1278573"/>
                  <a:pt x="3529875" y="1241584"/>
                  <a:pt x="3542336" y="1209711"/>
                </a:cubicBezTo>
                <a:cubicBezTo>
                  <a:pt x="3554797" y="1177837"/>
                  <a:pt x="3559781" y="1158162"/>
                  <a:pt x="3557289" y="1150686"/>
                </a:cubicBezTo>
                <a:close/>
                <a:moveTo>
                  <a:pt x="3259999" y="821817"/>
                </a:moveTo>
                <a:cubicBezTo>
                  <a:pt x="3257376" y="821423"/>
                  <a:pt x="3252588" y="827424"/>
                  <a:pt x="3245636" y="839820"/>
                </a:cubicBezTo>
                <a:cubicBezTo>
                  <a:pt x="3231732" y="864610"/>
                  <a:pt x="3188709" y="959838"/>
                  <a:pt x="3116568" y="1125501"/>
                </a:cubicBezTo>
                <a:cubicBezTo>
                  <a:pt x="3090990" y="1186888"/>
                  <a:pt x="3072889" y="1234108"/>
                  <a:pt x="3062264" y="1267162"/>
                </a:cubicBezTo>
                <a:cubicBezTo>
                  <a:pt x="3051640" y="1300216"/>
                  <a:pt x="3050853" y="1309660"/>
                  <a:pt x="3059903" y="1295494"/>
                </a:cubicBezTo>
                <a:cubicBezTo>
                  <a:pt x="3073151" y="1281065"/>
                  <a:pt x="3090728" y="1251684"/>
                  <a:pt x="3112632" y="1207350"/>
                </a:cubicBezTo>
                <a:cubicBezTo>
                  <a:pt x="3134537" y="1163015"/>
                  <a:pt x="3156836" y="1114746"/>
                  <a:pt x="3179528" y="1062541"/>
                </a:cubicBezTo>
                <a:cubicBezTo>
                  <a:pt x="3202220" y="1010861"/>
                  <a:pt x="3221370" y="964690"/>
                  <a:pt x="3236979" y="924029"/>
                </a:cubicBezTo>
                <a:cubicBezTo>
                  <a:pt x="3252588" y="883367"/>
                  <a:pt x="3260720" y="856084"/>
                  <a:pt x="3261376" y="842180"/>
                </a:cubicBezTo>
                <a:cubicBezTo>
                  <a:pt x="3263081" y="828998"/>
                  <a:pt x="3262622" y="822210"/>
                  <a:pt x="3259999" y="821817"/>
                </a:cubicBezTo>
                <a:close/>
                <a:moveTo>
                  <a:pt x="2807325" y="62"/>
                </a:moveTo>
                <a:cubicBezTo>
                  <a:pt x="2855364" y="571"/>
                  <a:pt x="2901781" y="4252"/>
                  <a:pt x="2946575" y="11105"/>
                </a:cubicBezTo>
                <a:cubicBezTo>
                  <a:pt x="3033408" y="26058"/>
                  <a:pt x="3105287" y="49668"/>
                  <a:pt x="3162214" y="81935"/>
                </a:cubicBezTo>
                <a:cubicBezTo>
                  <a:pt x="3219140" y="114202"/>
                  <a:pt x="3268984" y="159849"/>
                  <a:pt x="3311744" y="218874"/>
                </a:cubicBezTo>
                <a:cubicBezTo>
                  <a:pt x="3331550" y="248124"/>
                  <a:pt x="3354898" y="276194"/>
                  <a:pt x="3381787" y="303083"/>
                </a:cubicBezTo>
                <a:cubicBezTo>
                  <a:pt x="3408677" y="329973"/>
                  <a:pt x="3433599" y="350172"/>
                  <a:pt x="3456553" y="363683"/>
                </a:cubicBezTo>
                <a:cubicBezTo>
                  <a:pt x="3503117" y="398180"/>
                  <a:pt x="3550075" y="445662"/>
                  <a:pt x="3597426" y="506130"/>
                </a:cubicBezTo>
                <a:cubicBezTo>
                  <a:pt x="3644778" y="566599"/>
                  <a:pt x="3677570" y="621951"/>
                  <a:pt x="3695802" y="672188"/>
                </a:cubicBezTo>
                <a:cubicBezTo>
                  <a:pt x="3752729" y="845066"/>
                  <a:pt x="3720723" y="1061230"/>
                  <a:pt x="3599788" y="1320678"/>
                </a:cubicBezTo>
                <a:cubicBezTo>
                  <a:pt x="3478851" y="1580127"/>
                  <a:pt x="3286298" y="1846659"/>
                  <a:pt x="3022127" y="2120274"/>
                </a:cubicBezTo>
                <a:cubicBezTo>
                  <a:pt x="2915488" y="2233471"/>
                  <a:pt x="2828131" y="2309286"/>
                  <a:pt x="2760055" y="2347717"/>
                </a:cubicBezTo>
                <a:cubicBezTo>
                  <a:pt x="2691979" y="2386149"/>
                  <a:pt x="2640824" y="2387986"/>
                  <a:pt x="2606589" y="2353227"/>
                </a:cubicBezTo>
                <a:cubicBezTo>
                  <a:pt x="2587663" y="2339935"/>
                  <a:pt x="2580045" y="2322446"/>
                  <a:pt x="2583737" y="2300759"/>
                </a:cubicBezTo>
                <a:cubicBezTo>
                  <a:pt x="2587429" y="2279073"/>
                  <a:pt x="2615256" y="2232203"/>
                  <a:pt x="2667218" y="2160148"/>
                </a:cubicBezTo>
                <a:cubicBezTo>
                  <a:pt x="2719179" y="2088094"/>
                  <a:pt x="2808101" y="1969868"/>
                  <a:pt x="2933983" y="1805472"/>
                </a:cubicBezTo>
                <a:cubicBezTo>
                  <a:pt x="3014257" y="1704867"/>
                  <a:pt x="3086661" y="1605442"/>
                  <a:pt x="3151196" y="1507198"/>
                </a:cubicBezTo>
                <a:cubicBezTo>
                  <a:pt x="3215730" y="1408954"/>
                  <a:pt x="3262950" y="1329991"/>
                  <a:pt x="3292856" y="1270310"/>
                </a:cubicBezTo>
                <a:cubicBezTo>
                  <a:pt x="3343224" y="1171279"/>
                  <a:pt x="3368409" y="1114352"/>
                  <a:pt x="3368409" y="1099530"/>
                </a:cubicBezTo>
                <a:cubicBezTo>
                  <a:pt x="3368409" y="1084708"/>
                  <a:pt x="3343224" y="1120648"/>
                  <a:pt x="3292856" y="1207350"/>
                </a:cubicBezTo>
                <a:cubicBezTo>
                  <a:pt x="3269640" y="1253390"/>
                  <a:pt x="3242095" y="1302971"/>
                  <a:pt x="3210221" y="1356093"/>
                </a:cubicBezTo>
                <a:cubicBezTo>
                  <a:pt x="3178347" y="1409216"/>
                  <a:pt x="3149228" y="1454075"/>
                  <a:pt x="3122863" y="1490671"/>
                </a:cubicBezTo>
                <a:cubicBezTo>
                  <a:pt x="3082250" y="1553942"/>
                  <a:pt x="3017269" y="1647061"/>
                  <a:pt x="2927920" y="1770028"/>
                </a:cubicBezTo>
                <a:cubicBezTo>
                  <a:pt x="2838571" y="1892995"/>
                  <a:pt x="2754468" y="2006167"/>
                  <a:pt x="2675613" y="2109547"/>
                </a:cubicBezTo>
                <a:cubicBezTo>
                  <a:pt x="2596757" y="2212926"/>
                  <a:pt x="2552763" y="2266870"/>
                  <a:pt x="2543629" y="2271378"/>
                </a:cubicBezTo>
                <a:cubicBezTo>
                  <a:pt x="2534841" y="2257606"/>
                  <a:pt x="2560288" y="2201728"/>
                  <a:pt x="2619969" y="2103746"/>
                </a:cubicBezTo>
                <a:cubicBezTo>
                  <a:pt x="2679650" y="2005765"/>
                  <a:pt x="2769630" y="1872761"/>
                  <a:pt x="2889911" y="1704736"/>
                </a:cubicBezTo>
                <a:cubicBezTo>
                  <a:pt x="3000354" y="1551795"/>
                  <a:pt x="3083251" y="1429547"/>
                  <a:pt x="3138604" y="1337992"/>
                </a:cubicBezTo>
                <a:cubicBezTo>
                  <a:pt x="3193956" y="1246438"/>
                  <a:pt x="3239078" y="1158818"/>
                  <a:pt x="3273968" y="1075133"/>
                </a:cubicBezTo>
                <a:cubicBezTo>
                  <a:pt x="3307678" y="994335"/>
                  <a:pt x="3333124" y="921405"/>
                  <a:pt x="3350307" y="856346"/>
                </a:cubicBezTo>
                <a:cubicBezTo>
                  <a:pt x="3367490" y="791288"/>
                  <a:pt x="3363030" y="784467"/>
                  <a:pt x="3336928" y="835884"/>
                </a:cubicBezTo>
                <a:cubicBezTo>
                  <a:pt x="3261609" y="999659"/>
                  <a:pt x="3196784" y="1134518"/>
                  <a:pt x="3142451" y="1240462"/>
                </a:cubicBezTo>
                <a:cubicBezTo>
                  <a:pt x="3088119" y="1346406"/>
                  <a:pt x="3030289" y="1448153"/>
                  <a:pt x="2968961" y="1545703"/>
                </a:cubicBezTo>
                <a:cubicBezTo>
                  <a:pt x="2907633" y="1643252"/>
                  <a:pt x="2828816" y="1761322"/>
                  <a:pt x="2732510" y="1899913"/>
                </a:cubicBezTo>
                <a:cubicBezTo>
                  <a:pt x="2683978" y="1968251"/>
                  <a:pt x="2642529" y="2029899"/>
                  <a:pt x="2608163" y="2084858"/>
                </a:cubicBezTo>
                <a:cubicBezTo>
                  <a:pt x="2573798" y="2139817"/>
                  <a:pt x="2554385" y="2174708"/>
                  <a:pt x="2549925" y="2189530"/>
                </a:cubicBezTo>
                <a:cubicBezTo>
                  <a:pt x="2539432" y="2223764"/>
                  <a:pt x="2522643" y="2238717"/>
                  <a:pt x="2499557" y="2234389"/>
                </a:cubicBezTo>
                <a:cubicBezTo>
                  <a:pt x="2476472" y="2230060"/>
                  <a:pt x="2453386" y="2208811"/>
                  <a:pt x="2430301" y="2170642"/>
                </a:cubicBezTo>
                <a:cubicBezTo>
                  <a:pt x="2417840" y="2146376"/>
                  <a:pt x="2409708" y="2120929"/>
                  <a:pt x="2405904" y="2094302"/>
                </a:cubicBezTo>
                <a:cubicBezTo>
                  <a:pt x="2402100" y="2067675"/>
                  <a:pt x="2401837" y="2034359"/>
                  <a:pt x="2405117" y="1994353"/>
                </a:cubicBezTo>
                <a:cubicBezTo>
                  <a:pt x="2408658" y="1937557"/>
                  <a:pt x="2425185" y="1876434"/>
                  <a:pt x="2454698" y="1810981"/>
                </a:cubicBezTo>
                <a:cubicBezTo>
                  <a:pt x="2484211" y="1745529"/>
                  <a:pt x="2543236" y="1638759"/>
                  <a:pt x="2631774" y="1490671"/>
                </a:cubicBezTo>
                <a:cubicBezTo>
                  <a:pt x="2675846" y="1419433"/>
                  <a:pt x="2726914" y="1328956"/>
                  <a:pt x="2784977" y="1219242"/>
                </a:cubicBezTo>
                <a:cubicBezTo>
                  <a:pt x="2843040" y="1109528"/>
                  <a:pt x="2895507" y="1005061"/>
                  <a:pt x="2942377" y="905840"/>
                </a:cubicBezTo>
                <a:cubicBezTo>
                  <a:pt x="2989248" y="806620"/>
                  <a:pt x="3017930" y="737130"/>
                  <a:pt x="3028423" y="697372"/>
                </a:cubicBezTo>
                <a:cubicBezTo>
                  <a:pt x="3035768" y="675992"/>
                  <a:pt x="3036818" y="663662"/>
                  <a:pt x="3031571" y="660383"/>
                </a:cubicBezTo>
                <a:cubicBezTo>
                  <a:pt x="3026325" y="657104"/>
                  <a:pt x="3008486" y="658940"/>
                  <a:pt x="2978055" y="665892"/>
                </a:cubicBezTo>
                <a:cubicBezTo>
                  <a:pt x="2752136" y="714200"/>
                  <a:pt x="2509312" y="816958"/>
                  <a:pt x="2249582" y="974164"/>
                </a:cubicBezTo>
                <a:cubicBezTo>
                  <a:pt x="1989851" y="1131370"/>
                  <a:pt x="1746560" y="1317608"/>
                  <a:pt x="1519709" y="1532878"/>
                </a:cubicBezTo>
                <a:cubicBezTo>
                  <a:pt x="1292858" y="1748148"/>
                  <a:pt x="1115792" y="1967031"/>
                  <a:pt x="988511" y="2189530"/>
                </a:cubicBezTo>
                <a:cubicBezTo>
                  <a:pt x="918074" y="2314663"/>
                  <a:pt x="868493" y="2437436"/>
                  <a:pt x="839768" y="2557847"/>
                </a:cubicBezTo>
                <a:cubicBezTo>
                  <a:pt x="811042" y="2678259"/>
                  <a:pt x="810255" y="2763255"/>
                  <a:pt x="837407" y="2812836"/>
                </a:cubicBezTo>
                <a:cubicBezTo>
                  <a:pt x="843178" y="2824641"/>
                  <a:pt x="875707" y="2838807"/>
                  <a:pt x="934995" y="2855334"/>
                </a:cubicBezTo>
                <a:cubicBezTo>
                  <a:pt x="994283" y="2871861"/>
                  <a:pt x="1102364" y="2895472"/>
                  <a:pt x="1259240" y="2926165"/>
                </a:cubicBezTo>
                <a:cubicBezTo>
                  <a:pt x="1475273" y="2969712"/>
                  <a:pt x="1652348" y="3017982"/>
                  <a:pt x="1790467" y="3070973"/>
                </a:cubicBezTo>
                <a:cubicBezTo>
                  <a:pt x="1928586" y="3123965"/>
                  <a:pt x="2034832" y="3184826"/>
                  <a:pt x="2109204" y="3253558"/>
                </a:cubicBezTo>
                <a:cubicBezTo>
                  <a:pt x="2132158" y="3276381"/>
                  <a:pt x="2157080" y="3298417"/>
                  <a:pt x="2183969" y="3319666"/>
                </a:cubicBezTo>
                <a:cubicBezTo>
                  <a:pt x="2210858" y="3340915"/>
                  <a:pt x="2234206" y="3356655"/>
                  <a:pt x="2254012" y="3366887"/>
                </a:cubicBezTo>
                <a:cubicBezTo>
                  <a:pt x="2309365" y="3396793"/>
                  <a:pt x="2371800" y="3445587"/>
                  <a:pt x="2441319" y="3513269"/>
                </a:cubicBezTo>
                <a:cubicBezTo>
                  <a:pt x="2510837" y="3580951"/>
                  <a:pt x="2557533" y="3639190"/>
                  <a:pt x="2581406" y="3687984"/>
                </a:cubicBezTo>
                <a:cubicBezTo>
                  <a:pt x="2609738" y="3748452"/>
                  <a:pt x="2622329" y="3813249"/>
                  <a:pt x="2619182" y="3882374"/>
                </a:cubicBezTo>
                <a:cubicBezTo>
                  <a:pt x="2616034" y="3951499"/>
                  <a:pt x="2597146" y="4021018"/>
                  <a:pt x="2562517" y="4090930"/>
                </a:cubicBezTo>
                <a:cubicBezTo>
                  <a:pt x="2481587" y="4239017"/>
                  <a:pt x="2345960" y="4383563"/>
                  <a:pt x="2155637" y="4524568"/>
                </a:cubicBezTo>
                <a:cubicBezTo>
                  <a:pt x="1965313" y="4665573"/>
                  <a:pt x="1771448" y="4764473"/>
                  <a:pt x="1574041" y="4821268"/>
                </a:cubicBezTo>
                <a:cubicBezTo>
                  <a:pt x="1484061" y="4843698"/>
                  <a:pt x="1374405" y="4858651"/>
                  <a:pt x="1245074" y="4866128"/>
                </a:cubicBezTo>
                <a:cubicBezTo>
                  <a:pt x="1115743" y="4873604"/>
                  <a:pt x="1015532" y="4871243"/>
                  <a:pt x="944439" y="4859044"/>
                </a:cubicBezTo>
                <a:cubicBezTo>
                  <a:pt x="886594" y="4845928"/>
                  <a:pt x="825995" y="4824941"/>
                  <a:pt x="762641" y="4796084"/>
                </a:cubicBezTo>
                <a:cubicBezTo>
                  <a:pt x="699288" y="4767227"/>
                  <a:pt x="640262" y="4733648"/>
                  <a:pt x="585566" y="4695348"/>
                </a:cubicBezTo>
                <a:cubicBezTo>
                  <a:pt x="559201" y="4675804"/>
                  <a:pt x="530082" y="4656654"/>
                  <a:pt x="498208" y="4637897"/>
                </a:cubicBezTo>
                <a:cubicBezTo>
                  <a:pt x="466334" y="4619140"/>
                  <a:pt x="438789" y="4604712"/>
                  <a:pt x="415573" y="4594612"/>
                </a:cubicBezTo>
                <a:cubicBezTo>
                  <a:pt x="394717" y="4580839"/>
                  <a:pt x="360876" y="4554868"/>
                  <a:pt x="314049" y="4516698"/>
                </a:cubicBezTo>
                <a:cubicBezTo>
                  <a:pt x="267223" y="4478529"/>
                  <a:pt x="219216" y="4435243"/>
                  <a:pt x="170028" y="4386843"/>
                </a:cubicBezTo>
                <a:cubicBezTo>
                  <a:pt x="107855" y="4327949"/>
                  <a:pt x="63782" y="4282040"/>
                  <a:pt x="37811" y="4249117"/>
                </a:cubicBezTo>
                <a:cubicBezTo>
                  <a:pt x="11840" y="4216194"/>
                  <a:pt x="-752" y="4190748"/>
                  <a:pt x="35" y="4172778"/>
                </a:cubicBezTo>
                <a:cubicBezTo>
                  <a:pt x="1740" y="4134608"/>
                  <a:pt x="15644" y="4111785"/>
                  <a:pt x="41746" y="4104308"/>
                </a:cubicBezTo>
                <a:cubicBezTo>
                  <a:pt x="67849" y="4096832"/>
                  <a:pt x="95918" y="4107063"/>
                  <a:pt x="125956" y="4135002"/>
                </a:cubicBezTo>
                <a:cubicBezTo>
                  <a:pt x="139072" y="4147856"/>
                  <a:pt x="152189" y="4158349"/>
                  <a:pt x="165306" y="4166482"/>
                </a:cubicBezTo>
                <a:cubicBezTo>
                  <a:pt x="178423" y="4174614"/>
                  <a:pt x="188391" y="4178811"/>
                  <a:pt x="195212" y="4179074"/>
                </a:cubicBezTo>
                <a:cubicBezTo>
                  <a:pt x="202033" y="4179599"/>
                  <a:pt x="212001" y="4184845"/>
                  <a:pt x="225118" y="4194814"/>
                </a:cubicBezTo>
                <a:cubicBezTo>
                  <a:pt x="238235" y="4204782"/>
                  <a:pt x="251352" y="4216325"/>
                  <a:pt x="264468" y="4229442"/>
                </a:cubicBezTo>
                <a:cubicBezTo>
                  <a:pt x="327035" y="4290697"/>
                  <a:pt x="434854" y="4333458"/>
                  <a:pt x="587927" y="4357724"/>
                </a:cubicBezTo>
                <a:cubicBezTo>
                  <a:pt x="740999" y="4381990"/>
                  <a:pt x="885020" y="4379104"/>
                  <a:pt x="1019991" y="4349067"/>
                </a:cubicBezTo>
                <a:cubicBezTo>
                  <a:pt x="1166636" y="4311421"/>
                  <a:pt x="1310920" y="4249773"/>
                  <a:pt x="1452843" y="4164121"/>
                </a:cubicBezTo>
                <a:cubicBezTo>
                  <a:pt x="1594766" y="4078469"/>
                  <a:pt x="1704422" y="3986914"/>
                  <a:pt x="1781810" y="3889456"/>
                </a:cubicBezTo>
                <a:cubicBezTo>
                  <a:pt x="1824177" y="3836334"/>
                  <a:pt x="1860642" y="3782031"/>
                  <a:pt x="1891204" y="3726547"/>
                </a:cubicBezTo>
                <a:cubicBezTo>
                  <a:pt x="1921766" y="3671063"/>
                  <a:pt x="1937768" y="3630926"/>
                  <a:pt x="1939211" y="3606135"/>
                </a:cubicBezTo>
                <a:cubicBezTo>
                  <a:pt x="1943277" y="3591314"/>
                  <a:pt x="1914683" y="3573737"/>
                  <a:pt x="1853428" y="3553407"/>
                </a:cubicBezTo>
                <a:cubicBezTo>
                  <a:pt x="1792173" y="3533075"/>
                  <a:pt x="1673860" y="3504481"/>
                  <a:pt x="1498489" y="3467623"/>
                </a:cubicBezTo>
                <a:cubicBezTo>
                  <a:pt x="1261470" y="3417648"/>
                  <a:pt x="1090166" y="3371215"/>
                  <a:pt x="984576" y="3328323"/>
                </a:cubicBezTo>
                <a:cubicBezTo>
                  <a:pt x="878987" y="3285432"/>
                  <a:pt x="787957" y="3224832"/>
                  <a:pt x="711486" y="3146526"/>
                </a:cubicBezTo>
                <a:cubicBezTo>
                  <a:pt x="688401" y="3126851"/>
                  <a:pt x="662167" y="3106388"/>
                  <a:pt x="632786" y="3085139"/>
                </a:cubicBezTo>
                <a:cubicBezTo>
                  <a:pt x="603404" y="3063890"/>
                  <a:pt x="577171" y="3046576"/>
                  <a:pt x="554085" y="3033197"/>
                </a:cubicBezTo>
                <a:cubicBezTo>
                  <a:pt x="477877" y="2991093"/>
                  <a:pt x="402063" y="2922623"/>
                  <a:pt x="326641" y="2827789"/>
                </a:cubicBezTo>
                <a:cubicBezTo>
                  <a:pt x="251220" y="2732955"/>
                  <a:pt x="199016" y="2637728"/>
                  <a:pt x="170028" y="2542107"/>
                </a:cubicBezTo>
                <a:cubicBezTo>
                  <a:pt x="117988" y="2357929"/>
                  <a:pt x="145116" y="2144952"/>
                  <a:pt x="251410" y="1903177"/>
                </a:cubicBezTo>
                <a:cubicBezTo>
                  <a:pt x="357704" y="1661402"/>
                  <a:pt x="528007" y="1412981"/>
                  <a:pt x="762321" y="1157914"/>
                </a:cubicBezTo>
                <a:cubicBezTo>
                  <a:pt x="996634" y="902848"/>
                  <a:pt x="1279800" y="663288"/>
                  <a:pt x="1611818" y="439235"/>
                </a:cubicBezTo>
                <a:cubicBezTo>
                  <a:pt x="1860248" y="274620"/>
                  <a:pt x="2100022" y="155258"/>
                  <a:pt x="2331138" y="81148"/>
                </a:cubicBezTo>
                <a:cubicBezTo>
                  <a:pt x="2504476" y="25566"/>
                  <a:pt x="2663205" y="-1462"/>
                  <a:pt x="2807325" y="62"/>
                </a:cubicBezTo>
                <a:close/>
              </a:path>
            </a:pathLst>
          </a:custGeom>
        </p:spPr>
        <p:txBody>
          <a:bodyPr wrap="square">
            <a:noAutofit/>
          </a:bodyPr>
          <a:lstStyle>
            <a:lvl1pPr>
              <a:defRPr sz="100"/>
            </a:lvl1pPr>
          </a:lstStyle>
          <a:p>
            <a:endParaRPr lang="en-GB"/>
          </a:p>
        </p:txBody>
      </p:sp>
    </p:spTree>
    <p:extLst>
      <p:ext uri="{BB962C8B-B14F-4D97-AF65-F5344CB8AC3E}">
        <p14:creationId xmlns:p14="http://schemas.microsoft.com/office/powerpoint/2010/main" val="931620996"/>
      </p:ext>
    </p:extLst>
  </p:cSld>
  <p:clrMapOvr>
    <a:masterClrMapping/>
  </p:clrMapOvr>
  <p:extLst>
    <p:ext uri="{DCECCB84-F9BA-43D5-87BE-67443E8EF086}">
      <p15:sldGuideLst xmlns:p15="http://schemas.microsoft.com/office/powerpoint/2012/main">
        <p15:guide id="1" orient="horz" pos="4104">
          <p15:clr>
            <a:srgbClr val="FBAE40"/>
          </p15:clr>
        </p15:guide>
        <p15:guide id="2" pos="168">
          <p15:clr>
            <a:srgbClr val="FBAE40"/>
          </p15:clr>
        </p15:guide>
        <p15:guide id="3" pos="7512">
          <p15:clr>
            <a:srgbClr val="FBAE40"/>
          </p15:clr>
        </p15:guide>
        <p15:guide id="4" orient="horz" pos="144">
          <p15:clr>
            <a:srgbClr val="FBAE40"/>
          </p15:clr>
        </p15:guide>
      </p15:sldGuideLst>
    </p:ext>
  </p:extLs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76_Title Slide">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E80D7B81-2503-47D1-D1B6-80E72E878BE7}"/>
              </a:ext>
            </a:extLst>
          </p:cNvPr>
          <p:cNvGrpSpPr/>
          <p:nvPr userDrawn="1"/>
        </p:nvGrpSpPr>
        <p:grpSpPr>
          <a:xfrm>
            <a:off x="11147517" y="6577860"/>
            <a:ext cx="224082" cy="221156"/>
            <a:chOff x="4328868" y="5502988"/>
            <a:chExt cx="500307" cy="493774"/>
          </a:xfrm>
        </p:grpSpPr>
        <p:sp>
          <p:nvSpPr>
            <p:cNvPr id="8" name="Freeform 7">
              <a:hlinkClick r:id="" action="ppaction://hlinkshowjump?jump=previousslide"/>
              <a:extLst>
                <a:ext uri="{FF2B5EF4-FFF2-40B4-BE49-F238E27FC236}">
                  <a16:creationId xmlns:a16="http://schemas.microsoft.com/office/drawing/2014/main" id="{D264681B-4DDC-4DEC-2695-C8F7A4EDE2AA}"/>
                </a:ext>
              </a:extLst>
            </p:cNvPr>
            <p:cNvSpPr>
              <a:spLocks/>
            </p:cNvSpPr>
            <p:nvPr userDrawn="1"/>
          </p:nvSpPr>
          <p:spPr bwMode="auto">
            <a:xfrm>
              <a:off x="4520555"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8">
              <a:hlinkClick r:id="" action="ppaction://hlinkshowjump?jump=previousslide"/>
              <a:extLst>
                <a:ext uri="{FF2B5EF4-FFF2-40B4-BE49-F238E27FC236}">
                  <a16:creationId xmlns:a16="http://schemas.microsoft.com/office/drawing/2014/main" id="{588AB01E-F678-95CD-1EDD-D439A15A22DE}"/>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0" name="Group 9">
            <a:extLst>
              <a:ext uri="{FF2B5EF4-FFF2-40B4-BE49-F238E27FC236}">
                <a16:creationId xmlns:a16="http://schemas.microsoft.com/office/drawing/2014/main" id="{422D65D8-87A5-E83F-3A24-18341E77D4FA}"/>
              </a:ext>
            </a:extLst>
          </p:cNvPr>
          <p:cNvGrpSpPr/>
          <p:nvPr userDrawn="1"/>
        </p:nvGrpSpPr>
        <p:grpSpPr>
          <a:xfrm flipH="1">
            <a:off x="11849921" y="6577860"/>
            <a:ext cx="224082" cy="221156"/>
            <a:chOff x="4328868" y="5502988"/>
            <a:chExt cx="500307" cy="493774"/>
          </a:xfrm>
        </p:grpSpPr>
        <p:sp>
          <p:nvSpPr>
            <p:cNvPr id="11" name="Freeform 10">
              <a:hlinkClick r:id="" action="ppaction://hlinkshowjump?jump=nextslide"/>
              <a:extLst>
                <a:ext uri="{FF2B5EF4-FFF2-40B4-BE49-F238E27FC236}">
                  <a16:creationId xmlns:a16="http://schemas.microsoft.com/office/drawing/2014/main" id="{6EF6D0DF-6E08-2032-399C-FFB4AD82A4BD}"/>
                </a:ext>
              </a:extLst>
            </p:cNvPr>
            <p:cNvSpPr>
              <a:spLocks/>
            </p:cNvSpPr>
            <p:nvPr userDrawn="1"/>
          </p:nvSpPr>
          <p:spPr bwMode="auto">
            <a:xfrm>
              <a:off x="4520556"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a:hlinkClick r:id="" action="ppaction://hlinkshowjump?jump=nextslide"/>
              <a:extLst>
                <a:ext uri="{FF2B5EF4-FFF2-40B4-BE49-F238E27FC236}">
                  <a16:creationId xmlns:a16="http://schemas.microsoft.com/office/drawing/2014/main" id="{2D84AF4C-1C6A-9141-159C-E495C122D1A9}"/>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3" name="TextBox 12">
            <a:extLst>
              <a:ext uri="{FF2B5EF4-FFF2-40B4-BE49-F238E27FC236}">
                <a16:creationId xmlns:a16="http://schemas.microsoft.com/office/drawing/2014/main" id="{2A9FF136-FC89-4085-9414-9F9F67AB7C76}"/>
              </a:ext>
            </a:extLst>
          </p:cNvPr>
          <p:cNvSpPr txBox="1"/>
          <p:nvPr userDrawn="1"/>
        </p:nvSpPr>
        <p:spPr>
          <a:xfrm>
            <a:off x="11317965" y="6516508"/>
            <a:ext cx="585590" cy="369259"/>
          </a:xfrm>
          <a:prstGeom prst="rect">
            <a:avLst/>
          </a:prstGeom>
          <a:noFill/>
        </p:spPr>
        <p:txBody>
          <a:bodyPr wrap="none" lIns="182807" tIns="91404" rIns="182807" bIns="91404" rtlCol="0">
            <a:spAutoFit/>
          </a:bodyPr>
          <a:lstStyle/>
          <a:p>
            <a:pPr algn="ctr"/>
            <a:fld id="{260E2A6B-A809-4840-BF14-8648BC0BDF87}" type="slidenum">
              <a:rPr lang="id-ID" sz="1200" b="0" smtClean="0">
                <a:solidFill>
                  <a:schemeClr val="tx1">
                    <a:lumMod val="65000"/>
                    <a:lumOff val="35000"/>
                  </a:schemeClr>
                </a:solidFill>
                <a:latin typeface="Poppins" panose="00000500000000000000" pitchFamily="2" charset="0"/>
                <a:ea typeface="Lato Regular" panose="020F0502020204030203" pitchFamily="34" charset="0"/>
                <a:cs typeface="Poppins" panose="00000500000000000000" pitchFamily="2" charset="0"/>
              </a:rPr>
              <a:pPr algn="ctr"/>
              <a:t>‹#›</a:t>
            </a:fld>
            <a:endParaRPr lang="id-ID" sz="1200" b="0" dirty="0">
              <a:solidFill>
                <a:schemeClr val="tx1">
                  <a:lumMod val="65000"/>
                  <a:lumOff val="35000"/>
                </a:schemeClr>
              </a:solidFill>
              <a:latin typeface="Poppins" panose="00000500000000000000" pitchFamily="2" charset="0"/>
              <a:ea typeface="Lato Regular" panose="020F0502020204030203" pitchFamily="34" charset="0"/>
              <a:cs typeface="Poppins" panose="00000500000000000000" pitchFamily="2" charset="0"/>
            </a:endParaRPr>
          </a:p>
        </p:txBody>
      </p:sp>
      <p:sp>
        <p:nvSpPr>
          <p:cNvPr id="5" name="Picture Placeholder 4">
            <a:extLst>
              <a:ext uri="{FF2B5EF4-FFF2-40B4-BE49-F238E27FC236}">
                <a16:creationId xmlns:a16="http://schemas.microsoft.com/office/drawing/2014/main" id="{625C9DCB-83AD-DC12-E53D-E9A4247BC5E9}"/>
              </a:ext>
            </a:extLst>
          </p:cNvPr>
          <p:cNvSpPr>
            <a:spLocks noGrp="1"/>
          </p:cNvSpPr>
          <p:nvPr>
            <p:ph type="pic" sz="quarter" idx="10"/>
          </p:nvPr>
        </p:nvSpPr>
        <p:spPr>
          <a:xfrm>
            <a:off x="1496378" y="957211"/>
            <a:ext cx="3816082" cy="4499117"/>
          </a:xfrm>
          <a:custGeom>
            <a:avLst/>
            <a:gdLst/>
            <a:ahLst/>
            <a:cxnLst/>
            <a:rect l="l" t="t" r="r" b="b"/>
            <a:pathLst>
              <a:path w="3816082" h="4499117">
                <a:moveTo>
                  <a:pt x="357465" y="3572208"/>
                </a:moveTo>
                <a:cubicBezTo>
                  <a:pt x="355366" y="3574306"/>
                  <a:pt x="354054" y="3581914"/>
                  <a:pt x="353530" y="3595031"/>
                </a:cubicBezTo>
                <a:cubicBezTo>
                  <a:pt x="353661" y="3604737"/>
                  <a:pt x="354972" y="3612083"/>
                  <a:pt x="357465" y="3617067"/>
                </a:cubicBezTo>
                <a:cubicBezTo>
                  <a:pt x="359957" y="3622051"/>
                  <a:pt x="362842" y="3623101"/>
                  <a:pt x="366122" y="3620215"/>
                </a:cubicBezTo>
                <a:cubicBezTo>
                  <a:pt x="369270" y="3616674"/>
                  <a:pt x="370844" y="3611164"/>
                  <a:pt x="370844" y="3603688"/>
                </a:cubicBezTo>
                <a:cubicBezTo>
                  <a:pt x="370844" y="3596211"/>
                  <a:pt x="369270" y="3589128"/>
                  <a:pt x="366122" y="3582438"/>
                </a:cubicBezTo>
                <a:cubicBezTo>
                  <a:pt x="362449" y="3573519"/>
                  <a:pt x="359563" y="3570109"/>
                  <a:pt x="357465" y="3572208"/>
                </a:cubicBezTo>
                <a:close/>
                <a:moveTo>
                  <a:pt x="1761921" y="3479292"/>
                </a:moveTo>
                <a:cubicBezTo>
                  <a:pt x="1761560" y="3479653"/>
                  <a:pt x="1761150" y="3480456"/>
                  <a:pt x="1760691" y="3481702"/>
                </a:cubicBezTo>
                <a:cubicBezTo>
                  <a:pt x="1758855" y="3486687"/>
                  <a:pt x="1757805" y="3497180"/>
                  <a:pt x="1757543" y="3513182"/>
                </a:cubicBezTo>
                <a:cubicBezTo>
                  <a:pt x="1757412" y="3529316"/>
                  <a:pt x="1757675" y="3541121"/>
                  <a:pt x="1758330" y="3548598"/>
                </a:cubicBezTo>
                <a:cubicBezTo>
                  <a:pt x="1758986" y="3556074"/>
                  <a:pt x="1760822" y="3556861"/>
                  <a:pt x="1763839" y="3550958"/>
                </a:cubicBezTo>
                <a:cubicBezTo>
                  <a:pt x="1766987" y="3544007"/>
                  <a:pt x="1768561" y="3534300"/>
                  <a:pt x="1768561" y="3521839"/>
                </a:cubicBezTo>
                <a:cubicBezTo>
                  <a:pt x="1768561" y="3509378"/>
                  <a:pt x="1766987" y="3498098"/>
                  <a:pt x="1763839" y="3487998"/>
                </a:cubicBezTo>
                <a:cubicBezTo>
                  <a:pt x="1763643" y="3481112"/>
                  <a:pt x="1763003" y="3478210"/>
                  <a:pt x="1761921" y="3479292"/>
                </a:cubicBezTo>
                <a:close/>
                <a:moveTo>
                  <a:pt x="579104" y="2823522"/>
                </a:moveTo>
                <a:cubicBezTo>
                  <a:pt x="576153" y="2825588"/>
                  <a:pt x="572316" y="2858199"/>
                  <a:pt x="567594" y="2921356"/>
                </a:cubicBezTo>
                <a:cubicBezTo>
                  <a:pt x="563514" y="2981790"/>
                  <a:pt x="561881" y="3055399"/>
                  <a:pt x="562698" y="3142183"/>
                </a:cubicBezTo>
                <a:cubicBezTo>
                  <a:pt x="563514" y="3228967"/>
                  <a:pt x="566079" y="3306307"/>
                  <a:pt x="570393" y="3374203"/>
                </a:cubicBezTo>
                <a:cubicBezTo>
                  <a:pt x="574707" y="3442099"/>
                  <a:pt x="580070" y="3477932"/>
                  <a:pt x="586483" y="3481702"/>
                </a:cubicBezTo>
                <a:cubicBezTo>
                  <a:pt x="586483" y="3479210"/>
                  <a:pt x="586483" y="3443270"/>
                  <a:pt x="586483" y="3373883"/>
                </a:cubicBezTo>
                <a:cubicBezTo>
                  <a:pt x="586483" y="3304496"/>
                  <a:pt x="586483" y="3216613"/>
                  <a:pt x="586483" y="3110237"/>
                </a:cubicBezTo>
                <a:cubicBezTo>
                  <a:pt x="586483" y="2948901"/>
                  <a:pt x="584909" y="2856035"/>
                  <a:pt x="581761" y="2831638"/>
                </a:cubicBezTo>
                <a:cubicBezTo>
                  <a:pt x="580973" y="2825538"/>
                  <a:pt x="580088" y="2822833"/>
                  <a:pt x="579104" y="2823522"/>
                </a:cubicBezTo>
                <a:close/>
                <a:moveTo>
                  <a:pt x="3219352" y="2708890"/>
                </a:moveTo>
                <a:cubicBezTo>
                  <a:pt x="3218926" y="2708775"/>
                  <a:pt x="3218549" y="2709029"/>
                  <a:pt x="3218221" y="2709652"/>
                </a:cubicBezTo>
                <a:cubicBezTo>
                  <a:pt x="3216909" y="2712144"/>
                  <a:pt x="3214811" y="2719752"/>
                  <a:pt x="3211925" y="2732475"/>
                </a:cubicBezTo>
                <a:cubicBezTo>
                  <a:pt x="3212056" y="2742181"/>
                  <a:pt x="3213368" y="2749527"/>
                  <a:pt x="3215860" y="2754511"/>
                </a:cubicBezTo>
                <a:cubicBezTo>
                  <a:pt x="3218352" y="2759496"/>
                  <a:pt x="3221238" y="2760545"/>
                  <a:pt x="3224517" y="2757659"/>
                </a:cubicBezTo>
                <a:cubicBezTo>
                  <a:pt x="3227665" y="2754118"/>
                  <a:pt x="3229239" y="2748609"/>
                  <a:pt x="3229239" y="2741132"/>
                </a:cubicBezTo>
                <a:cubicBezTo>
                  <a:pt x="3229239" y="2733656"/>
                  <a:pt x="3227665" y="2726573"/>
                  <a:pt x="3224517" y="2719883"/>
                </a:cubicBezTo>
                <a:cubicBezTo>
                  <a:pt x="3222353" y="2712898"/>
                  <a:pt x="3220631" y="2709234"/>
                  <a:pt x="3219352" y="2708890"/>
                </a:cubicBezTo>
                <a:close/>
                <a:moveTo>
                  <a:pt x="601731" y="2599177"/>
                </a:moveTo>
                <a:cubicBezTo>
                  <a:pt x="600813" y="2598783"/>
                  <a:pt x="600189" y="2600455"/>
                  <a:pt x="599862" y="2604194"/>
                </a:cubicBezTo>
                <a:cubicBezTo>
                  <a:pt x="599206" y="2611670"/>
                  <a:pt x="598943" y="2625049"/>
                  <a:pt x="599075" y="2644331"/>
                </a:cubicBezTo>
                <a:cubicBezTo>
                  <a:pt x="598943" y="2663744"/>
                  <a:pt x="599206" y="2676860"/>
                  <a:pt x="599862" y="2683681"/>
                </a:cubicBezTo>
                <a:cubicBezTo>
                  <a:pt x="600517" y="2690502"/>
                  <a:pt x="602354" y="2687878"/>
                  <a:pt x="605371" y="2675811"/>
                </a:cubicBezTo>
                <a:cubicBezTo>
                  <a:pt x="608519" y="2665842"/>
                  <a:pt x="610093" y="2654300"/>
                  <a:pt x="610093" y="2641183"/>
                </a:cubicBezTo>
                <a:cubicBezTo>
                  <a:pt x="610093" y="2628066"/>
                  <a:pt x="608519" y="2616523"/>
                  <a:pt x="605371" y="2606555"/>
                </a:cubicBezTo>
                <a:cubicBezTo>
                  <a:pt x="603862" y="2602029"/>
                  <a:pt x="602649" y="2599570"/>
                  <a:pt x="601731" y="2599177"/>
                </a:cubicBezTo>
                <a:close/>
                <a:moveTo>
                  <a:pt x="1687697" y="2593963"/>
                </a:moveTo>
                <a:cubicBezTo>
                  <a:pt x="1682581" y="2593963"/>
                  <a:pt x="1682778" y="2650627"/>
                  <a:pt x="1688287" y="2763955"/>
                </a:cubicBezTo>
                <a:cubicBezTo>
                  <a:pt x="1690735" y="2858007"/>
                  <a:pt x="1695632" y="2958122"/>
                  <a:pt x="1702978" y="3064299"/>
                </a:cubicBezTo>
                <a:cubicBezTo>
                  <a:pt x="1710323" y="3170476"/>
                  <a:pt x="1718018" y="3259865"/>
                  <a:pt x="1726063" y="3332463"/>
                </a:cubicBezTo>
                <a:cubicBezTo>
                  <a:pt x="1734108" y="3405062"/>
                  <a:pt x="1740404" y="3438019"/>
                  <a:pt x="1744951" y="3431334"/>
                </a:cubicBezTo>
                <a:cubicBezTo>
                  <a:pt x="1747968" y="3423333"/>
                  <a:pt x="1748230" y="3399985"/>
                  <a:pt x="1745738" y="3361291"/>
                </a:cubicBezTo>
                <a:cubicBezTo>
                  <a:pt x="1743246" y="3322596"/>
                  <a:pt x="1738786" y="3278787"/>
                  <a:pt x="1732359" y="3229861"/>
                </a:cubicBezTo>
                <a:cubicBezTo>
                  <a:pt x="1726063" y="3179887"/>
                  <a:pt x="1721341" y="3120861"/>
                  <a:pt x="1718193" y="3052786"/>
                </a:cubicBezTo>
                <a:cubicBezTo>
                  <a:pt x="1715045" y="2984710"/>
                  <a:pt x="1713471" y="2924111"/>
                  <a:pt x="1713471" y="2870988"/>
                </a:cubicBezTo>
                <a:cubicBezTo>
                  <a:pt x="1713078" y="2821669"/>
                  <a:pt x="1710717" y="2772350"/>
                  <a:pt x="1706388" y="2723031"/>
                </a:cubicBezTo>
                <a:cubicBezTo>
                  <a:pt x="1702059" y="2673712"/>
                  <a:pt x="1698125" y="2636986"/>
                  <a:pt x="1694583" y="2612851"/>
                </a:cubicBezTo>
                <a:cubicBezTo>
                  <a:pt x="1691697" y="2600259"/>
                  <a:pt x="1689402" y="2593963"/>
                  <a:pt x="1687697" y="2593963"/>
                </a:cubicBezTo>
                <a:close/>
                <a:moveTo>
                  <a:pt x="619635" y="2431643"/>
                </a:moveTo>
                <a:cubicBezTo>
                  <a:pt x="618192" y="2431381"/>
                  <a:pt x="616848" y="2432496"/>
                  <a:pt x="615602" y="2434988"/>
                </a:cubicBezTo>
                <a:cubicBezTo>
                  <a:pt x="613109" y="2439972"/>
                  <a:pt x="611798" y="2448892"/>
                  <a:pt x="611667" y="2461746"/>
                </a:cubicBezTo>
                <a:cubicBezTo>
                  <a:pt x="612716" y="2492177"/>
                  <a:pt x="616913" y="2500572"/>
                  <a:pt x="624259" y="2486930"/>
                </a:cubicBezTo>
                <a:cubicBezTo>
                  <a:pt x="627407" y="2480109"/>
                  <a:pt x="628981" y="2471715"/>
                  <a:pt x="628981" y="2461746"/>
                </a:cubicBezTo>
                <a:cubicBezTo>
                  <a:pt x="628981" y="2451777"/>
                  <a:pt x="627407" y="2443383"/>
                  <a:pt x="624259" y="2436562"/>
                </a:cubicBezTo>
                <a:cubicBezTo>
                  <a:pt x="622619" y="2433545"/>
                  <a:pt x="621078" y="2431906"/>
                  <a:pt x="619635" y="2431643"/>
                </a:cubicBezTo>
                <a:close/>
                <a:moveTo>
                  <a:pt x="641228" y="2320823"/>
                </a:moveTo>
                <a:cubicBezTo>
                  <a:pt x="640868" y="2321184"/>
                  <a:pt x="640458" y="2321987"/>
                  <a:pt x="639999" y="2323234"/>
                </a:cubicBezTo>
                <a:cubicBezTo>
                  <a:pt x="638162" y="2328218"/>
                  <a:pt x="637113" y="2338711"/>
                  <a:pt x="636851" y="2354714"/>
                </a:cubicBezTo>
                <a:cubicBezTo>
                  <a:pt x="636720" y="2370979"/>
                  <a:pt x="636982" y="2382521"/>
                  <a:pt x="637638" y="2389342"/>
                </a:cubicBezTo>
                <a:cubicBezTo>
                  <a:pt x="638294" y="2396162"/>
                  <a:pt x="640130" y="2395113"/>
                  <a:pt x="643147" y="2386194"/>
                </a:cubicBezTo>
                <a:cubicBezTo>
                  <a:pt x="646295" y="2379504"/>
                  <a:pt x="647869" y="2370847"/>
                  <a:pt x="647869" y="2360223"/>
                </a:cubicBezTo>
                <a:cubicBezTo>
                  <a:pt x="647869" y="2349598"/>
                  <a:pt x="646295" y="2339367"/>
                  <a:pt x="643147" y="2329530"/>
                </a:cubicBezTo>
                <a:cubicBezTo>
                  <a:pt x="642950" y="2322643"/>
                  <a:pt x="642311" y="2319741"/>
                  <a:pt x="641228" y="2320823"/>
                </a:cubicBezTo>
                <a:close/>
                <a:moveTo>
                  <a:pt x="1760279" y="2294772"/>
                </a:moveTo>
                <a:cubicBezTo>
                  <a:pt x="1760111" y="2294318"/>
                  <a:pt x="1759986" y="2295147"/>
                  <a:pt x="1759904" y="2297262"/>
                </a:cubicBezTo>
                <a:cubicBezTo>
                  <a:pt x="1759248" y="2314183"/>
                  <a:pt x="1760560" y="2429872"/>
                  <a:pt x="1763839" y="2644331"/>
                </a:cubicBezTo>
                <a:cubicBezTo>
                  <a:pt x="1766463" y="2866791"/>
                  <a:pt x="1773808" y="3046752"/>
                  <a:pt x="1785875" y="3184215"/>
                </a:cubicBezTo>
                <a:cubicBezTo>
                  <a:pt x="1797943" y="3321678"/>
                  <a:pt x="1817880" y="3460716"/>
                  <a:pt x="1845688" y="3601327"/>
                </a:cubicBezTo>
                <a:cubicBezTo>
                  <a:pt x="1868117" y="3712819"/>
                  <a:pt x="1881496" y="3760564"/>
                  <a:pt x="1885825" y="3744561"/>
                </a:cubicBezTo>
                <a:cubicBezTo>
                  <a:pt x="1890153" y="3728559"/>
                  <a:pt x="1883070" y="3659827"/>
                  <a:pt x="1864576" y="3538367"/>
                </a:cubicBezTo>
                <a:cubicBezTo>
                  <a:pt x="1849229" y="3452321"/>
                  <a:pt x="1834276" y="3330073"/>
                  <a:pt x="1819717" y="3171623"/>
                </a:cubicBezTo>
                <a:cubicBezTo>
                  <a:pt x="1805157" y="3013173"/>
                  <a:pt x="1788630" y="2787041"/>
                  <a:pt x="1770135" y="2493226"/>
                </a:cubicBezTo>
                <a:cubicBezTo>
                  <a:pt x="1764741" y="2364108"/>
                  <a:pt x="1761456" y="2297957"/>
                  <a:pt x="1760279" y="2294772"/>
                </a:cubicBezTo>
                <a:close/>
                <a:moveTo>
                  <a:pt x="326280" y="2223260"/>
                </a:moveTo>
                <a:cubicBezTo>
                  <a:pt x="325165" y="2223899"/>
                  <a:pt x="323755" y="2225744"/>
                  <a:pt x="322049" y="2228793"/>
                </a:cubicBezTo>
                <a:cubicBezTo>
                  <a:pt x="311425" y="2245714"/>
                  <a:pt x="296472" y="2312609"/>
                  <a:pt x="277190" y="2429479"/>
                </a:cubicBezTo>
                <a:cubicBezTo>
                  <a:pt x="257909" y="2546349"/>
                  <a:pt x="241382" y="2668334"/>
                  <a:pt x="227609" y="2795436"/>
                </a:cubicBezTo>
                <a:cubicBezTo>
                  <a:pt x="221444" y="2865610"/>
                  <a:pt x="218034" y="2936178"/>
                  <a:pt x="217378" y="3007139"/>
                </a:cubicBezTo>
                <a:cubicBezTo>
                  <a:pt x="216722" y="3078101"/>
                  <a:pt x="218034" y="3143947"/>
                  <a:pt x="221313" y="3204677"/>
                </a:cubicBezTo>
                <a:cubicBezTo>
                  <a:pt x="230101" y="3303315"/>
                  <a:pt x="236135" y="3342140"/>
                  <a:pt x="239414" y="3321154"/>
                </a:cubicBezTo>
                <a:cubicBezTo>
                  <a:pt x="242693" y="3300167"/>
                  <a:pt x="247153" y="3194184"/>
                  <a:pt x="252793" y="3003204"/>
                </a:cubicBezTo>
                <a:cubicBezTo>
                  <a:pt x="256204" y="2891843"/>
                  <a:pt x="261975" y="2782450"/>
                  <a:pt x="270107" y="2675024"/>
                </a:cubicBezTo>
                <a:cubicBezTo>
                  <a:pt x="278240" y="2567598"/>
                  <a:pt x="287159" y="2488111"/>
                  <a:pt x="296865" y="2436562"/>
                </a:cubicBezTo>
                <a:cubicBezTo>
                  <a:pt x="315229" y="2338580"/>
                  <a:pt x="325722" y="2276407"/>
                  <a:pt x="328346" y="2250042"/>
                </a:cubicBezTo>
                <a:cubicBezTo>
                  <a:pt x="330313" y="2230269"/>
                  <a:pt x="329624" y="2221341"/>
                  <a:pt x="326280" y="2223260"/>
                </a:cubicBezTo>
                <a:close/>
                <a:moveTo>
                  <a:pt x="340519" y="2131943"/>
                </a:moveTo>
                <a:cubicBezTo>
                  <a:pt x="339847" y="2132303"/>
                  <a:pt x="339200" y="2133107"/>
                  <a:pt x="338577" y="2134353"/>
                </a:cubicBezTo>
                <a:cubicBezTo>
                  <a:pt x="336084" y="2139337"/>
                  <a:pt x="334773" y="2149830"/>
                  <a:pt x="334642" y="2165833"/>
                </a:cubicBezTo>
                <a:cubicBezTo>
                  <a:pt x="334773" y="2178687"/>
                  <a:pt x="336084" y="2187607"/>
                  <a:pt x="338577" y="2192591"/>
                </a:cubicBezTo>
                <a:cubicBezTo>
                  <a:pt x="341069" y="2197575"/>
                  <a:pt x="343954" y="2197051"/>
                  <a:pt x="347234" y="2191017"/>
                </a:cubicBezTo>
                <a:cubicBezTo>
                  <a:pt x="347234" y="2171080"/>
                  <a:pt x="347234" y="2154290"/>
                  <a:pt x="347234" y="2140649"/>
                </a:cubicBezTo>
                <a:cubicBezTo>
                  <a:pt x="344774" y="2133763"/>
                  <a:pt x="342536" y="2130860"/>
                  <a:pt x="340519" y="2131943"/>
                </a:cubicBezTo>
                <a:close/>
                <a:moveTo>
                  <a:pt x="357465" y="2050930"/>
                </a:moveTo>
                <a:cubicBezTo>
                  <a:pt x="354972" y="2052242"/>
                  <a:pt x="353661" y="2059063"/>
                  <a:pt x="353530" y="2071392"/>
                </a:cubicBezTo>
                <a:cubicBezTo>
                  <a:pt x="353661" y="2081099"/>
                  <a:pt x="354972" y="2088444"/>
                  <a:pt x="357465" y="2093429"/>
                </a:cubicBezTo>
                <a:cubicBezTo>
                  <a:pt x="359957" y="2098413"/>
                  <a:pt x="362842" y="2099463"/>
                  <a:pt x="366122" y="2096577"/>
                </a:cubicBezTo>
                <a:cubicBezTo>
                  <a:pt x="369270" y="2093035"/>
                  <a:pt x="370844" y="2087526"/>
                  <a:pt x="370844" y="2080050"/>
                </a:cubicBezTo>
                <a:cubicBezTo>
                  <a:pt x="370844" y="2072573"/>
                  <a:pt x="369270" y="2065490"/>
                  <a:pt x="366122" y="2058801"/>
                </a:cubicBezTo>
                <a:cubicBezTo>
                  <a:pt x="362842" y="2052242"/>
                  <a:pt x="359957" y="2049619"/>
                  <a:pt x="357465" y="2050930"/>
                </a:cubicBezTo>
                <a:close/>
                <a:moveTo>
                  <a:pt x="697450" y="2010794"/>
                </a:moveTo>
                <a:cubicBezTo>
                  <a:pt x="695351" y="2012892"/>
                  <a:pt x="694040" y="2020500"/>
                  <a:pt x="693515" y="2033617"/>
                </a:cubicBezTo>
                <a:cubicBezTo>
                  <a:pt x="693646" y="2043323"/>
                  <a:pt x="694958" y="2050668"/>
                  <a:pt x="697450" y="2055652"/>
                </a:cubicBezTo>
                <a:cubicBezTo>
                  <a:pt x="699942" y="2060637"/>
                  <a:pt x="702828" y="2061687"/>
                  <a:pt x="706107" y="2058801"/>
                </a:cubicBezTo>
                <a:cubicBezTo>
                  <a:pt x="709255" y="2055259"/>
                  <a:pt x="710829" y="2049750"/>
                  <a:pt x="710829" y="2042273"/>
                </a:cubicBezTo>
                <a:cubicBezTo>
                  <a:pt x="710829" y="2034797"/>
                  <a:pt x="709255" y="2027714"/>
                  <a:pt x="706107" y="2021024"/>
                </a:cubicBezTo>
                <a:cubicBezTo>
                  <a:pt x="702434" y="2012105"/>
                  <a:pt x="699549" y="2008695"/>
                  <a:pt x="697450" y="2010794"/>
                </a:cubicBezTo>
                <a:close/>
                <a:moveTo>
                  <a:pt x="3340502" y="1972033"/>
                </a:moveTo>
                <a:cubicBezTo>
                  <a:pt x="3339584" y="1971771"/>
                  <a:pt x="3338960" y="1972886"/>
                  <a:pt x="3338632" y="1975378"/>
                </a:cubicBezTo>
                <a:cubicBezTo>
                  <a:pt x="3337976" y="1980362"/>
                  <a:pt x="3337714" y="1989282"/>
                  <a:pt x="3337845" y="2002136"/>
                </a:cubicBezTo>
                <a:cubicBezTo>
                  <a:pt x="3336796" y="2032567"/>
                  <a:pt x="3338895" y="2040961"/>
                  <a:pt x="3344141" y="2027320"/>
                </a:cubicBezTo>
                <a:cubicBezTo>
                  <a:pt x="3347289" y="2020499"/>
                  <a:pt x="3348864" y="2012105"/>
                  <a:pt x="3348864" y="2002136"/>
                </a:cubicBezTo>
                <a:cubicBezTo>
                  <a:pt x="3348864" y="1992167"/>
                  <a:pt x="3347289" y="1983773"/>
                  <a:pt x="3344141" y="1976952"/>
                </a:cubicBezTo>
                <a:cubicBezTo>
                  <a:pt x="3342633" y="1973935"/>
                  <a:pt x="3341420" y="1972296"/>
                  <a:pt x="3340502" y="1972033"/>
                </a:cubicBezTo>
                <a:close/>
                <a:moveTo>
                  <a:pt x="716338" y="1910057"/>
                </a:moveTo>
                <a:cubicBezTo>
                  <a:pt x="714239" y="1912156"/>
                  <a:pt x="712928" y="1919763"/>
                  <a:pt x="712403" y="1932880"/>
                </a:cubicBezTo>
                <a:cubicBezTo>
                  <a:pt x="712534" y="1942586"/>
                  <a:pt x="713846" y="1949932"/>
                  <a:pt x="716338" y="1954916"/>
                </a:cubicBezTo>
                <a:cubicBezTo>
                  <a:pt x="718830" y="1959900"/>
                  <a:pt x="721716" y="1960950"/>
                  <a:pt x="724995" y="1958064"/>
                </a:cubicBezTo>
                <a:cubicBezTo>
                  <a:pt x="728143" y="1954523"/>
                  <a:pt x="729717" y="1949013"/>
                  <a:pt x="729717" y="1941537"/>
                </a:cubicBezTo>
                <a:cubicBezTo>
                  <a:pt x="729717" y="1934060"/>
                  <a:pt x="728143" y="1926977"/>
                  <a:pt x="724995" y="1920288"/>
                </a:cubicBezTo>
                <a:cubicBezTo>
                  <a:pt x="721322" y="1911369"/>
                  <a:pt x="718437" y="1907958"/>
                  <a:pt x="716338" y="1910057"/>
                </a:cubicBezTo>
                <a:close/>
                <a:moveTo>
                  <a:pt x="395241" y="1910057"/>
                </a:moveTo>
                <a:cubicBezTo>
                  <a:pt x="393142" y="1912156"/>
                  <a:pt x="391830" y="1919763"/>
                  <a:pt x="391306" y="1932880"/>
                </a:cubicBezTo>
                <a:cubicBezTo>
                  <a:pt x="391437" y="1942586"/>
                  <a:pt x="392749" y="1949932"/>
                  <a:pt x="395241" y="1954916"/>
                </a:cubicBezTo>
                <a:cubicBezTo>
                  <a:pt x="397733" y="1959900"/>
                  <a:pt x="400619" y="1960950"/>
                  <a:pt x="403898" y="1958064"/>
                </a:cubicBezTo>
                <a:cubicBezTo>
                  <a:pt x="407046" y="1954523"/>
                  <a:pt x="408620" y="1949013"/>
                  <a:pt x="408620" y="1941537"/>
                </a:cubicBezTo>
                <a:cubicBezTo>
                  <a:pt x="408620" y="1934060"/>
                  <a:pt x="407046" y="1926977"/>
                  <a:pt x="403898" y="1920288"/>
                </a:cubicBezTo>
                <a:cubicBezTo>
                  <a:pt x="400225" y="1911369"/>
                  <a:pt x="397339" y="1907958"/>
                  <a:pt x="395241" y="1910057"/>
                </a:cubicBezTo>
                <a:close/>
                <a:moveTo>
                  <a:pt x="735226" y="1830569"/>
                </a:moveTo>
                <a:cubicBezTo>
                  <a:pt x="732734" y="1831881"/>
                  <a:pt x="731422" y="1838702"/>
                  <a:pt x="731291" y="1851032"/>
                </a:cubicBezTo>
                <a:cubicBezTo>
                  <a:pt x="731422" y="1860738"/>
                  <a:pt x="732734" y="1868083"/>
                  <a:pt x="735226" y="1873068"/>
                </a:cubicBezTo>
                <a:cubicBezTo>
                  <a:pt x="737718" y="1878052"/>
                  <a:pt x="740604" y="1879101"/>
                  <a:pt x="743883" y="1876216"/>
                </a:cubicBezTo>
                <a:cubicBezTo>
                  <a:pt x="747031" y="1872674"/>
                  <a:pt x="748605" y="1867165"/>
                  <a:pt x="748605" y="1859689"/>
                </a:cubicBezTo>
                <a:cubicBezTo>
                  <a:pt x="748605" y="1852212"/>
                  <a:pt x="747031" y="1845129"/>
                  <a:pt x="743883" y="1838440"/>
                </a:cubicBezTo>
                <a:cubicBezTo>
                  <a:pt x="740604" y="1831881"/>
                  <a:pt x="737718" y="1829258"/>
                  <a:pt x="735226" y="1830569"/>
                </a:cubicBezTo>
                <a:close/>
                <a:moveTo>
                  <a:pt x="3661894" y="1813452"/>
                </a:moveTo>
                <a:cubicBezTo>
                  <a:pt x="3659139" y="1811485"/>
                  <a:pt x="3658156" y="1821913"/>
                  <a:pt x="3658943" y="1844736"/>
                </a:cubicBezTo>
                <a:cubicBezTo>
                  <a:pt x="3658812" y="1857590"/>
                  <a:pt x="3659074" y="1866509"/>
                  <a:pt x="3659730" y="1871494"/>
                </a:cubicBezTo>
                <a:cubicBezTo>
                  <a:pt x="3660386" y="1876478"/>
                  <a:pt x="3662222" y="1875953"/>
                  <a:pt x="3665239" y="1869920"/>
                </a:cubicBezTo>
                <a:cubicBezTo>
                  <a:pt x="3668387" y="1863099"/>
                  <a:pt x="3669961" y="1854705"/>
                  <a:pt x="3669961" y="1844736"/>
                </a:cubicBezTo>
                <a:cubicBezTo>
                  <a:pt x="3669961" y="1834767"/>
                  <a:pt x="3668387" y="1826372"/>
                  <a:pt x="3665239" y="1819551"/>
                </a:cubicBezTo>
                <a:cubicBezTo>
                  <a:pt x="3663927" y="1816141"/>
                  <a:pt x="3662812" y="1814108"/>
                  <a:pt x="3661894" y="1813452"/>
                </a:cubicBezTo>
                <a:close/>
                <a:moveTo>
                  <a:pt x="3547022" y="1622038"/>
                </a:moveTo>
                <a:cubicBezTo>
                  <a:pt x="3545215" y="1622284"/>
                  <a:pt x="3542909" y="1626736"/>
                  <a:pt x="3540105" y="1635393"/>
                </a:cubicBezTo>
                <a:cubicBezTo>
                  <a:pt x="3532629" y="1658478"/>
                  <a:pt x="3523972" y="1705174"/>
                  <a:pt x="3514134" y="1775479"/>
                </a:cubicBezTo>
                <a:cubicBezTo>
                  <a:pt x="3500755" y="1845916"/>
                  <a:pt x="3480293" y="1944292"/>
                  <a:pt x="3452748" y="2070606"/>
                </a:cubicBezTo>
                <a:cubicBezTo>
                  <a:pt x="3425203" y="2196919"/>
                  <a:pt x="3395297" y="2325201"/>
                  <a:pt x="3363030" y="2455450"/>
                </a:cubicBezTo>
                <a:cubicBezTo>
                  <a:pt x="3353061" y="2488373"/>
                  <a:pt x="3343092" y="2523263"/>
                  <a:pt x="3333124" y="2560121"/>
                </a:cubicBezTo>
                <a:cubicBezTo>
                  <a:pt x="3323155" y="2596979"/>
                  <a:pt x="3316334" y="2627148"/>
                  <a:pt x="3312661" y="2650627"/>
                </a:cubicBezTo>
                <a:cubicBezTo>
                  <a:pt x="3305841" y="2674893"/>
                  <a:pt x="3294298" y="2716079"/>
                  <a:pt x="3278033" y="2774186"/>
                </a:cubicBezTo>
                <a:cubicBezTo>
                  <a:pt x="3261769" y="2832294"/>
                  <a:pt x="3243930" y="2893942"/>
                  <a:pt x="3224517" y="2959132"/>
                </a:cubicBezTo>
                <a:cubicBezTo>
                  <a:pt x="3205104" y="3020649"/>
                  <a:pt x="3188840" y="3073904"/>
                  <a:pt x="3175723" y="3118894"/>
                </a:cubicBezTo>
                <a:cubicBezTo>
                  <a:pt x="3162606" y="3163884"/>
                  <a:pt x="3155785" y="3190380"/>
                  <a:pt x="3155261" y="3198381"/>
                </a:cubicBezTo>
                <a:cubicBezTo>
                  <a:pt x="3158875" y="3206154"/>
                  <a:pt x="3175431" y="3165424"/>
                  <a:pt x="3204929" y="3076191"/>
                </a:cubicBezTo>
                <a:cubicBezTo>
                  <a:pt x="3234427" y="2986959"/>
                  <a:pt x="3267773" y="2878139"/>
                  <a:pt x="3304966" y="2749731"/>
                </a:cubicBezTo>
                <a:cubicBezTo>
                  <a:pt x="3342159" y="2621323"/>
                  <a:pt x="3374106" y="2502243"/>
                  <a:pt x="3400806" y="2392490"/>
                </a:cubicBezTo>
                <a:cubicBezTo>
                  <a:pt x="3442910" y="2226432"/>
                  <a:pt x="3478325" y="2073754"/>
                  <a:pt x="3507051" y="1934454"/>
                </a:cubicBezTo>
                <a:cubicBezTo>
                  <a:pt x="3535777" y="1795154"/>
                  <a:pt x="3550730" y="1702288"/>
                  <a:pt x="3551910" y="1655855"/>
                </a:cubicBezTo>
                <a:cubicBezTo>
                  <a:pt x="3551664" y="1632901"/>
                  <a:pt x="3550035" y="1621628"/>
                  <a:pt x="3547022" y="1622038"/>
                </a:cubicBezTo>
                <a:close/>
                <a:moveTo>
                  <a:pt x="3700654" y="1570071"/>
                </a:moveTo>
                <a:cubicBezTo>
                  <a:pt x="3698555" y="1572170"/>
                  <a:pt x="3697244" y="1579778"/>
                  <a:pt x="3696719" y="1592895"/>
                </a:cubicBezTo>
                <a:cubicBezTo>
                  <a:pt x="3693833" y="1602601"/>
                  <a:pt x="3693308" y="1609946"/>
                  <a:pt x="3695145" y="1614931"/>
                </a:cubicBezTo>
                <a:cubicBezTo>
                  <a:pt x="3696981" y="1619915"/>
                  <a:pt x="3699604" y="1620964"/>
                  <a:pt x="3703015" y="1618079"/>
                </a:cubicBezTo>
                <a:cubicBezTo>
                  <a:pt x="3706032" y="1614537"/>
                  <a:pt x="3707868" y="1609028"/>
                  <a:pt x="3708524" y="1601552"/>
                </a:cubicBezTo>
                <a:cubicBezTo>
                  <a:pt x="3709180" y="1594075"/>
                  <a:pt x="3709442" y="1586992"/>
                  <a:pt x="3709311" y="1580302"/>
                </a:cubicBezTo>
                <a:cubicBezTo>
                  <a:pt x="3705638" y="1571383"/>
                  <a:pt x="3702753" y="1567973"/>
                  <a:pt x="3700654" y="1570071"/>
                </a:cubicBezTo>
                <a:close/>
                <a:moveTo>
                  <a:pt x="624259" y="1429198"/>
                </a:moveTo>
                <a:cubicBezTo>
                  <a:pt x="613882" y="1427643"/>
                  <a:pt x="589864" y="1486717"/>
                  <a:pt x="552204" y="1606419"/>
                </a:cubicBezTo>
                <a:cubicBezTo>
                  <a:pt x="514544" y="1726121"/>
                  <a:pt x="475136" y="1865411"/>
                  <a:pt x="433979" y="2024289"/>
                </a:cubicBezTo>
                <a:cubicBezTo>
                  <a:pt x="392821" y="2183166"/>
                  <a:pt x="361808" y="2320591"/>
                  <a:pt x="340938" y="2436562"/>
                </a:cubicBezTo>
                <a:cubicBezTo>
                  <a:pt x="322127" y="2543400"/>
                  <a:pt x="310079" y="2683001"/>
                  <a:pt x="304794" y="2855364"/>
                </a:cubicBezTo>
                <a:cubicBezTo>
                  <a:pt x="299508" y="3027728"/>
                  <a:pt x="300519" y="3183651"/>
                  <a:pt x="307825" y="3323136"/>
                </a:cubicBezTo>
                <a:cubicBezTo>
                  <a:pt x="315132" y="3462620"/>
                  <a:pt x="328268" y="3536462"/>
                  <a:pt x="347234" y="3544662"/>
                </a:cubicBezTo>
                <a:cubicBezTo>
                  <a:pt x="350119" y="3543482"/>
                  <a:pt x="350644" y="3530103"/>
                  <a:pt x="348808" y="3504525"/>
                </a:cubicBezTo>
                <a:cubicBezTo>
                  <a:pt x="346971" y="3478948"/>
                  <a:pt x="344348" y="3448255"/>
                  <a:pt x="340938" y="3412446"/>
                </a:cubicBezTo>
                <a:cubicBezTo>
                  <a:pt x="328477" y="3279311"/>
                  <a:pt x="325066" y="3123747"/>
                  <a:pt x="330706" y="2945753"/>
                </a:cubicBezTo>
                <a:cubicBezTo>
                  <a:pt x="336347" y="2767759"/>
                  <a:pt x="350250" y="2610621"/>
                  <a:pt x="372418" y="2474338"/>
                </a:cubicBezTo>
                <a:cubicBezTo>
                  <a:pt x="393011" y="2346844"/>
                  <a:pt x="424229" y="2195739"/>
                  <a:pt x="466071" y="2021024"/>
                </a:cubicBezTo>
                <a:cubicBezTo>
                  <a:pt x="507913" y="1846309"/>
                  <a:pt x="550149" y="1695205"/>
                  <a:pt x="592779" y="1567710"/>
                </a:cubicBezTo>
                <a:cubicBezTo>
                  <a:pt x="602747" y="1529278"/>
                  <a:pt x="611142" y="1497536"/>
                  <a:pt x="617963" y="1472483"/>
                </a:cubicBezTo>
                <a:cubicBezTo>
                  <a:pt x="624783" y="1447430"/>
                  <a:pt x="626882" y="1433002"/>
                  <a:pt x="624259" y="1429198"/>
                </a:cubicBezTo>
                <a:close/>
                <a:moveTo>
                  <a:pt x="3721485" y="1420492"/>
                </a:moveTo>
                <a:cubicBezTo>
                  <a:pt x="3720813" y="1420853"/>
                  <a:pt x="3720165" y="1421656"/>
                  <a:pt x="3719542" y="1422902"/>
                </a:cubicBezTo>
                <a:cubicBezTo>
                  <a:pt x="3717050" y="1427886"/>
                  <a:pt x="3715738" y="1438380"/>
                  <a:pt x="3715607" y="1454382"/>
                </a:cubicBezTo>
                <a:cubicBezTo>
                  <a:pt x="3715738" y="1470647"/>
                  <a:pt x="3717050" y="1482189"/>
                  <a:pt x="3719542" y="1489010"/>
                </a:cubicBezTo>
                <a:cubicBezTo>
                  <a:pt x="3722034" y="1495831"/>
                  <a:pt x="3724920" y="1494781"/>
                  <a:pt x="3728199" y="1485862"/>
                </a:cubicBezTo>
                <a:cubicBezTo>
                  <a:pt x="3731347" y="1479173"/>
                  <a:pt x="3732921" y="1470516"/>
                  <a:pt x="3732921" y="1459891"/>
                </a:cubicBezTo>
                <a:cubicBezTo>
                  <a:pt x="3732921" y="1449267"/>
                  <a:pt x="3731347" y="1439035"/>
                  <a:pt x="3728199" y="1429198"/>
                </a:cubicBezTo>
                <a:cubicBezTo>
                  <a:pt x="3725740" y="1422312"/>
                  <a:pt x="3723502" y="1419410"/>
                  <a:pt x="3721485" y="1420492"/>
                </a:cubicBezTo>
                <a:close/>
                <a:moveTo>
                  <a:pt x="3586551" y="1397619"/>
                </a:moveTo>
                <a:cubicBezTo>
                  <a:pt x="3583886" y="1397947"/>
                  <a:pt x="3579685" y="1410572"/>
                  <a:pt x="3573946" y="1435494"/>
                </a:cubicBezTo>
                <a:cubicBezTo>
                  <a:pt x="3564765" y="1475369"/>
                  <a:pt x="3559518" y="1515244"/>
                  <a:pt x="3558206" y="1555118"/>
                </a:cubicBezTo>
                <a:cubicBezTo>
                  <a:pt x="3557813" y="1580302"/>
                  <a:pt x="3558600" y="1591321"/>
                  <a:pt x="3560567" y="1588173"/>
                </a:cubicBezTo>
                <a:cubicBezTo>
                  <a:pt x="3562535" y="1585025"/>
                  <a:pt x="3568044" y="1567710"/>
                  <a:pt x="3577094" y="1536230"/>
                </a:cubicBezTo>
                <a:cubicBezTo>
                  <a:pt x="3580374" y="1513276"/>
                  <a:pt x="3583259" y="1489928"/>
                  <a:pt x="3585751" y="1466187"/>
                </a:cubicBezTo>
                <a:cubicBezTo>
                  <a:pt x="3588243" y="1442446"/>
                  <a:pt x="3589556" y="1423820"/>
                  <a:pt x="3589686" y="1410310"/>
                </a:cubicBezTo>
                <a:cubicBezTo>
                  <a:pt x="3589194" y="1401653"/>
                  <a:pt x="3588149" y="1397423"/>
                  <a:pt x="3586551" y="1397619"/>
                </a:cubicBezTo>
                <a:close/>
                <a:moveTo>
                  <a:pt x="712403" y="1385126"/>
                </a:moveTo>
                <a:cubicBezTo>
                  <a:pt x="708993" y="1385257"/>
                  <a:pt x="704795" y="1388143"/>
                  <a:pt x="699811" y="1393783"/>
                </a:cubicBezTo>
                <a:cubicBezTo>
                  <a:pt x="694827" y="1399423"/>
                  <a:pt x="690629" y="1407030"/>
                  <a:pt x="687219" y="1416606"/>
                </a:cubicBezTo>
                <a:cubicBezTo>
                  <a:pt x="683415" y="1427886"/>
                  <a:pt x="675283" y="1454120"/>
                  <a:pt x="662822" y="1495306"/>
                </a:cubicBezTo>
                <a:cubicBezTo>
                  <a:pt x="650361" y="1536493"/>
                  <a:pt x="637507" y="1581614"/>
                  <a:pt x="624259" y="1630671"/>
                </a:cubicBezTo>
                <a:cubicBezTo>
                  <a:pt x="545558" y="1900351"/>
                  <a:pt x="487320" y="2152716"/>
                  <a:pt x="449544" y="2387768"/>
                </a:cubicBezTo>
                <a:cubicBezTo>
                  <a:pt x="411768" y="2622819"/>
                  <a:pt x="394454" y="2846853"/>
                  <a:pt x="397602" y="3059869"/>
                </a:cubicBezTo>
                <a:lnTo>
                  <a:pt x="397602" y="3355782"/>
                </a:lnTo>
                <a:lnTo>
                  <a:pt x="410194" y="3015796"/>
                </a:lnTo>
                <a:cubicBezTo>
                  <a:pt x="416752" y="2916896"/>
                  <a:pt x="425672" y="2810913"/>
                  <a:pt x="436952" y="2697847"/>
                </a:cubicBezTo>
                <a:cubicBezTo>
                  <a:pt x="448232" y="2584781"/>
                  <a:pt x="460300" y="2491390"/>
                  <a:pt x="473154" y="2417674"/>
                </a:cubicBezTo>
                <a:cubicBezTo>
                  <a:pt x="488778" y="2327586"/>
                  <a:pt x="510697" y="2218844"/>
                  <a:pt x="538912" y="2091446"/>
                </a:cubicBezTo>
                <a:cubicBezTo>
                  <a:pt x="567128" y="1964049"/>
                  <a:pt x="596043" y="1842248"/>
                  <a:pt x="625658" y="1726044"/>
                </a:cubicBezTo>
                <a:cubicBezTo>
                  <a:pt x="655273" y="1609839"/>
                  <a:pt x="679990" y="1523483"/>
                  <a:pt x="699811" y="1466974"/>
                </a:cubicBezTo>
                <a:cubicBezTo>
                  <a:pt x="709386" y="1444282"/>
                  <a:pt x="715420" y="1425132"/>
                  <a:pt x="717912" y="1409523"/>
                </a:cubicBezTo>
                <a:cubicBezTo>
                  <a:pt x="720404" y="1393914"/>
                  <a:pt x="718568" y="1385781"/>
                  <a:pt x="712403" y="1385126"/>
                </a:cubicBezTo>
                <a:close/>
                <a:moveTo>
                  <a:pt x="3488015" y="1113954"/>
                </a:moveTo>
                <a:cubicBezTo>
                  <a:pt x="3486343" y="1113266"/>
                  <a:pt x="3482457" y="1130727"/>
                  <a:pt x="3476358" y="1166339"/>
                </a:cubicBezTo>
                <a:cubicBezTo>
                  <a:pt x="3468225" y="1213822"/>
                  <a:pt x="3457732" y="1282553"/>
                  <a:pt x="3444878" y="1372534"/>
                </a:cubicBezTo>
                <a:cubicBezTo>
                  <a:pt x="3429007" y="1460678"/>
                  <a:pt x="3415103" y="1544100"/>
                  <a:pt x="3403167" y="1622801"/>
                </a:cubicBezTo>
                <a:cubicBezTo>
                  <a:pt x="3391231" y="1701501"/>
                  <a:pt x="3382049" y="1756591"/>
                  <a:pt x="3375621" y="1788071"/>
                </a:cubicBezTo>
                <a:cubicBezTo>
                  <a:pt x="3369063" y="1814436"/>
                  <a:pt x="3363292" y="1840407"/>
                  <a:pt x="3358307" y="1865985"/>
                </a:cubicBezTo>
                <a:cubicBezTo>
                  <a:pt x="3353323" y="1891562"/>
                  <a:pt x="3350700" y="1909663"/>
                  <a:pt x="3350438" y="1920288"/>
                </a:cubicBezTo>
                <a:cubicBezTo>
                  <a:pt x="3350306" y="1962392"/>
                  <a:pt x="3356864" y="1955309"/>
                  <a:pt x="3370113" y="1899039"/>
                </a:cubicBezTo>
                <a:cubicBezTo>
                  <a:pt x="3383361" y="1842768"/>
                  <a:pt x="3404085" y="1730227"/>
                  <a:pt x="3432286" y="1561414"/>
                </a:cubicBezTo>
                <a:cubicBezTo>
                  <a:pt x="3448419" y="1457268"/>
                  <a:pt x="3461798" y="1363352"/>
                  <a:pt x="3472423" y="1279667"/>
                </a:cubicBezTo>
                <a:cubicBezTo>
                  <a:pt x="3483047" y="1195983"/>
                  <a:pt x="3488556" y="1142991"/>
                  <a:pt x="3488950" y="1120693"/>
                </a:cubicBezTo>
                <a:cubicBezTo>
                  <a:pt x="3488884" y="1116430"/>
                  <a:pt x="3488573" y="1114183"/>
                  <a:pt x="3488015" y="1113954"/>
                </a:cubicBezTo>
                <a:close/>
                <a:moveTo>
                  <a:pt x="3547176" y="1025465"/>
                </a:moveTo>
                <a:cubicBezTo>
                  <a:pt x="3546692" y="1025662"/>
                  <a:pt x="3546172" y="1026449"/>
                  <a:pt x="3545614" y="1027826"/>
                </a:cubicBezTo>
                <a:cubicBezTo>
                  <a:pt x="3541155" y="1038845"/>
                  <a:pt x="3532760" y="1097082"/>
                  <a:pt x="3520430" y="1202541"/>
                </a:cubicBezTo>
                <a:cubicBezTo>
                  <a:pt x="3501149" y="1359286"/>
                  <a:pt x="3473604" y="1535312"/>
                  <a:pt x="3437795" y="1730620"/>
                </a:cubicBezTo>
                <a:cubicBezTo>
                  <a:pt x="3401986" y="1925928"/>
                  <a:pt x="3360275" y="2125564"/>
                  <a:pt x="3312661" y="2329530"/>
                </a:cubicBezTo>
                <a:cubicBezTo>
                  <a:pt x="3289838" y="2426462"/>
                  <a:pt x="3270950" y="2508048"/>
                  <a:pt x="3255997" y="2574287"/>
                </a:cubicBezTo>
                <a:cubicBezTo>
                  <a:pt x="3241044" y="2640527"/>
                  <a:pt x="3234748" y="2676467"/>
                  <a:pt x="3237109" y="2682107"/>
                </a:cubicBezTo>
                <a:cubicBezTo>
                  <a:pt x="3237503" y="2697322"/>
                  <a:pt x="3247734" y="2670040"/>
                  <a:pt x="3267802" y="2600258"/>
                </a:cubicBezTo>
                <a:cubicBezTo>
                  <a:pt x="3287871" y="2530478"/>
                  <a:pt x="3315416" y="2421347"/>
                  <a:pt x="3350438" y="2272865"/>
                </a:cubicBezTo>
                <a:cubicBezTo>
                  <a:pt x="3386620" y="2132798"/>
                  <a:pt x="3419888" y="1984103"/>
                  <a:pt x="3450241" y="1826780"/>
                </a:cubicBezTo>
                <a:cubicBezTo>
                  <a:pt x="3480594" y="1669457"/>
                  <a:pt x="3505001" y="1525426"/>
                  <a:pt x="3523461" y="1394686"/>
                </a:cubicBezTo>
                <a:cubicBezTo>
                  <a:pt x="3541922" y="1263947"/>
                  <a:pt x="3551405" y="1168418"/>
                  <a:pt x="3551910" y="1108101"/>
                </a:cubicBezTo>
                <a:cubicBezTo>
                  <a:pt x="3552140" y="1051633"/>
                  <a:pt x="3550562" y="1024088"/>
                  <a:pt x="3547176" y="1025465"/>
                </a:cubicBezTo>
                <a:close/>
                <a:moveTo>
                  <a:pt x="3356733" y="0"/>
                </a:moveTo>
                <a:cubicBezTo>
                  <a:pt x="3366440" y="263"/>
                  <a:pt x="3375359" y="2886"/>
                  <a:pt x="3383492" y="7870"/>
                </a:cubicBezTo>
                <a:cubicBezTo>
                  <a:pt x="3391624" y="12855"/>
                  <a:pt x="3397395" y="18626"/>
                  <a:pt x="3400806" y="25184"/>
                </a:cubicBezTo>
                <a:cubicBezTo>
                  <a:pt x="3404741" y="28988"/>
                  <a:pt x="3414185" y="35547"/>
                  <a:pt x="3429138" y="44860"/>
                </a:cubicBezTo>
                <a:cubicBezTo>
                  <a:pt x="3444091" y="54173"/>
                  <a:pt x="3459831" y="62305"/>
                  <a:pt x="3476358" y="69257"/>
                </a:cubicBezTo>
                <a:cubicBezTo>
                  <a:pt x="3532235" y="94178"/>
                  <a:pt x="3585751" y="137201"/>
                  <a:pt x="3636907" y="198325"/>
                </a:cubicBezTo>
                <a:cubicBezTo>
                  <a:pt x="3688062" y="259449"/>
                  <a:pt x="3722690" y="321360"/>
                  <a:pt x="3740791" y="384058"/>
                </a:cubicBezTo>
                <a:cubicBezTo>
                  <a:pt x="3816474" y="645867"/>
                  <a:pt x="3835100" y="983230"/>
                  <a:pt x="3796668" y="1396144"/>
                </a:cubicBezTo>
                <a:cubicBezTo>
                  <a:pt x="3758236" y="1809058"/>
                  <a:pt x="3661960" y="2294377"/>
                  <a:pt x="3507838" y="2852100"/>
                </a:cubicBezTo>
                <a:cubicBezTo>
                  <a:pt x="3423366" y="3175296"/>
                  <a:pt x="3348339" y="3424514"/>
                  <a:pt x="3282755" y="3599753"/>
                </a:cubicBezTo>
                <a:cubicBezTo>
                  <a:pt x="3217172" y="3774992"/>
                  <a:pt x="3138996" y="3939213"/>
                  <a:pt x="3048228" y="4092417"/>
                </a:cubicBezTo>
                <a:cubicBezTo>
                  <a:pt x="2949591" y="4260048"/>
                  <a:pt x="2843083" y="4376525"/>
                  <a:pt x="2728705" y="4441846"/>
                </a:cubicBezTo>
                <a:cubicBezTo>
                  <a:pt x="2614327" y="4507167"/>
                  <a:pt x="2498375" y="4516612"/>
                  <a:pt x="2380850" y="4470178"/>
                </a:cubicBezTo>
                <a:cubicBezTo>
                  <a:pt x="2357371" y="4460472"/>
                  <a:pt x="2327202" y="4451552"/>
                  <a:pt x="2290344" y="4443420"/>
                </a:cubicBezTo>
                <a:cubicBezTo>
                  <a:pt x="2253486" y="4435288"/>
                  <a:pt x="2218596" y="4429516"/>
                  <a:pt x="2185673" y="4426106"/>
                </a:cubicBezTo>
                <a:cubicBezTo>
                  <a:pt x="2108809" y="4412858"/>
                  <a:pt x="2032732" y="4384264"/>
                  <a:pt x="1957442" y="4340322"/>
                </a:cubicBezTo>
                <a:cubicBezTo>
                  <a:pt x="1882152" y="4296382"/>
                  <a:pt x="1815519" y="4241029"/>
                  <a:pt x="1757543" y="4174265"/>
                </a:cubicBezTo>
                <a:cubicBezTo>
                  <a:pt x="1689730" y="4091629"/>
                  <a:pt x="1634902" y="3978302"/>
                  <a:pt x="1593060" y="3834279"/>
                </a:cubicBezTo>
                <a:cubicBezTo>
                  <a:pt x="1551217" y="3690258"/>
                  <a:pt x="1513704" y="3482489"/>
                  <a:pt x="1480518" y="3210973"/>
                </a:cubicBezTo>
                <a:cubicBezTo>
                  <a:pt x="1474485" y="3173590"/>
                  <a:pt x="1469238" y="3150767"/>
                  <a:pt x="1464778" y="3142504"/>
                </a:cubicBezTo>
                <a:cubicBezTo>
                  <a:pt x="1460318" y="3134240"/>
                  <a:pt x="1455072" y="3138175"/>
                  <a:pt x="1449038" y="3154309"/>
                </a:cubicBezTo>
                <a:cubicBezTo>
                  <a:pt x="1444972" y="3166376"/>
                  <a:pt x="1431068" y="3203628"/>
                  <a:pt x="1407327" y="3266063"/>
                </a:cubicBezTo>
                <a:cubicBezTo>
                  <a:pt x="1383586" y="3328499"/>
                  <a:pt x="1355516" y="3400379"/>
                  <a:pt x="1323118" y="3481702"/>
                </a:cubicBezTo>
                <a:cubicBezTo>
                  <a:pt x="1219889" y="3750857"/>
                  <a:pt x="1132007" y="3936590"/>
                  <a:pt x="1059471" y="4038901"/>
                </a:cubicBezTo>
                <a:cubicBezTo>
                  <a:pt x="986936" y="4141211"/>
                  <a:pt x="906924" y="4188431"/>
                  <a:pt x="819435" y="4180561"/>
                </a:cubicBezTo>
                <a:cubicBezTo>
                  <a:pt x="796481" y="4180298"/>
                  <a:pt x="773133" y="4177675"/>
                  <a:pt x="749392" y="4172691"/>
                </a:cubicBezTo>
                <a:cubicBezTo>
                  <a:pt x="725651" y="4167707"/>
                  <a:pt x="707025" y="4161935"/>
                  <a:pt x="693515" y="4155377"/>
                </a:cubicBezTo>
                <a:cubicBezTo>
                  <a:pt x="677250" y="4145802"/>
                  <a:pt x="659412" y="4138194"/>
                  <a:pt x="639999" y="4132554"/>
                </a:cubicBezTo>
                <a:cubicBezTo>
                  <a:pt x="620586" y="4126914"/>
                  <a:pt x="602747" y="4124028"/>
                  <a:pt x="586483" y="4123897"/>
                </a:cubicBezTo>
                <a:cubicBezTo>
                  <a:pt x="511455" y="4121667"/>
                  <a:pt x="434853" y="4088351"/>
                  <a:pt x="356678" y="4023948"/>
                </a:cubicBezTo>
                <a:cubicBezTo>
                  <a:pt x="278502" y="3959545"/>
                  <a:pt x="214492" y="3877434"/>
                  <a:pt x="164649" y="3777616"/>
                </a:cubicBezTo>
                <a:cubicBezTo>
                  <a:pt x="70340" y="3586242"/>
                  <a:pt x="16561" y="3366144"/>
                  <a:pt x="3313" y="3117320"/>
                </a:cubicBezTo>
                <a:cubicBezTo>
                  <a:pt x="-9935" y="2868496"/>
                  <a:pt x="16561" y="2587011"/>
                  <a:pt x="82800" y="2272865"/>
                </a:cubicBezTo>
                <a:cubicBezTo>
                  <a:pt x="117584" y="2120712"/>
                  <a:pt x="160646" y="1968907"/>
                  <a:pt x="211986" y="1817453"/>
                </a:cubicBezTo>
                <a:cubicBezTo>
                  <a:pt x="263325" y="1665998"/>
                  <a:pt x="315715" y="1533782"/>
                  <a:pt x="369153" y="1420803"/>
                </a:cubicBezTo>
                <a:cubicBezTo>
                  <a:pt x="422591" y="1307825"/>
                  <a:pt x="469851" y="1232972"/>
                  <a:pt x="510930" y="1196245"/>
                </a:cubicBezTo>
                <a:cubicBezTo>
                  <a:pt x="549625" y="1164634"/>
                  <a:pt x="585564" y="1147582"/>
                  <a:pt x="618750" y="1145090"/>
                </a:cubicBezTo>
                <a:cubicBezTo>
                  <a:pt x="651935" y="1142598"/>
                  <a:pt x="676857" y="1155452"/>
                  <a:pt x="693515" y="1183653"/>
                </a:cubicBezTo>
                <a:cubicBezTo>
                  <a:pt x="699942" y="1193491"/>
                  <a:pt x="707550" y="1202148"/>
                  <a:pt x="716338" y="1209624"/>
                </a:cubicBezTo>
                <a:cubicBezTo>
                  <a:pt x="725126" y="1217100"/>
                  <a:pt x="734308" y="1221036"/>
                  <a:pt x="743883" y="1221429"/>
                </a:cubicBezTo>
                <a:cubicBezTo>
                  <a:pt x="750441" y="1221823"/>
                  <a:pt x="756213" y="1224183"/>
                  <a:pt x="761197" y="1228512"/>
                </a:cubicBezTo>
                <a:cubicBezTo>
                  <a:pt x="766182" y="1232840"/>
                  <a:pt x="768805" y="1236776"/>
                  <a:pt x="769067" y="1240317"/>
                </a:cubicBezTo>
                <a:cubicBezTo>
                  <a:pt x="769330" y="1246482"/>
                  <a:pt x="773527" y="1249892"/>
                  <a:pt x="781659" y="1250548"/>
                </a:cubicBezTo>
                <a:cubicBezTo>
                  <a:pt x="789792" y="1251204"/>
                  <a:pt x="800285" y="1249892"/>
                  <a:pt x="813139" y="1246613"/>
                </a:cubicBezTo>
                <a:cubicBezTo>
                  <a:pt x="822977" y="1243596"/>
                  <a:pt x="831634" y="1243334"/>
                  <a:pt x="839111" y="1245826"/>
                </a:cubicBezTo>
                <a:cubicBezTo>
                  <a:pt x="846587" y="1248318"/>
                  <a:pt x="850522" y="1252778"/>
                  <a:pt x="850916" y="1259205"/>
                </a:cubicBezTo>
                <a:cubicBezTo>
                  <a:pt x="851047" y="1265763"/>
                  <a:pt x="853932" y="1271535"/>
                  <a:pt x="859573" y="1276519"/>
                </a:cubicBezTo>
                <a:cubicBezTo>
                  <a:pt x="865213" y="1281503"/>
                  <a:pt x="872821" y="1284127"/>
                  <a:pt x="882396" y="1284389"/>
                </a:cubicBezTo>
                <a:cubicBezTo>
                  <a:pt x="901284" y="1283471"/>
                  <a:pt x="910728" y="1302622"/>
                  <a:pt x="910728" y="1341841"/>
                </a:cubicBezTo>
                <a:cubicBezTo>
                  <a:pt x="910728" y="1381059"/>
                  <a:pt x="901284" y="1445856"/>
                  <a:pt x="882396" y="1536230"/>
                </a:cubicBezTo>
                <a:cubicBezTo>
                  <a:pt x="862614" y="1629388"/>
                  <a:pt x="839217" y="1748779"/>
                  <a:pt x="812207" y="1894404"/>
                </a:cubicBezTo>
                <a:cubicBezTo>
                  <a:pt x="785196" y="2040029"/>
                  <a:pt x="759934" y="2181806"/>
                  <a:pt x="736421" y="2319735"/>
                </a:cubicBezTo>
                <a:cubicBezTo>
                  <a:pt x="712908" y="2457665"/>
                  <a:pt x="696508" y="2561666"/>
                  <a:pt x="687219" y="2631739"/>
                </a:cubicBezTo>
                <a:cubicBezTo>
                  <a:pt x="672723" y="2766287"/>
                  <a:pt x="665338" y="2915526"/>
                  <a:pt x="665066" y="3079456"/>
                </a:cubicBezTo>
                <a:cubicBezTo>
                  <a:pt x="664794" y="3243386"/>
                  <a:pt x="670468" y="3395423"/>
                  <a:pt x="682089" y="3535568"/>
                </a:cubicBezTo>
                <a:cubicBezTo>
                  <a:pt x="693709" y="3675713"/>
                  <a:pt x="710110" y="3777382"/>
                  <a:pt x="731291" y="3840576"/>
                </a:cubicBezTo>
                <a:cubicBezTo>
                  <a:pt x="739030" y="3866416"/>
                  <a:pt x="747162" y="3877696"/>
                  <a:pt x="755688" y="3874417"/>
                </a:cubicBezTo>
                <a:cubicBezTo>
                  <a:pt x="764214" y="3871138"/>
                  <a:pt x="783364" y="3849364"/>
                  <a:pt x="813139" y="3809096"/>
                </a:cubicBezTo>
                <a:cubicBezTo>
                  <a:pt x="891971" y="3714000"/>
                  <a:pt x="975131" y="3568928"/>
                  <a:pt x="1062619" y="3373883"/>
                </a:cubicBezTo>
                <a:cubicBezTo>
                  <a:pt x="1150108" y="3178837"/>
                  <a:pt x="1241138" y="2937752"/>
                  <a:pt x="1335710" y="2650627"/>
                </a:cubicBezTo>
                <a:cubicBezTo>
                  <a:pt x="1387127" y="2498997"/>
                  <a:pt x="1421231" y="2386719"/>
                  <a:pt x="1438020" y="2313790"/>
                </a:cubicBezTo>
                <a:cubicBezTo>
                  <a:pt x="1454810" y="2240860"/>
                  <a:pt x="1466877" y="2153766"/>
                  <a:pt x="1474222" y="2052504"/>
                </a:cubicBezTo>
                <a:cubicBezTo>
                  <a:pt x="1485240" y="1879233"/>
                  <a:pt x="1496258" y="1764592"/>
                  <a:pt x="1507276" y="1708584"/>
                </a:cubicBezTo>
                <a:cubicBezTo>
                  <a:pt x="1518294" y="1652576"/>
                  <a:pt x="1538756" y="1618210"/>
                  <a:pt x="1568663" y="1605487"/>
                </a:cubicBezTo>
                <a:cubicBezTo>
                  <a:pt x="1597519" y="1586730"/>
                  <a:pt x="1623228" y="1583319"/>
                  <a:pt x="1645789" y="1595256"/>
                </a:cubicBezTo>
                <a:cubicBezTo>
                  <a:pt x="1668350" y="1607192"/>
                  <a:pt x="1684614" y="1633688"/>
                  <a:pt x="1694583" y="1674743"/>
                </a:cubicBezTo>
                <a:cubicBezTo>
                  <a:pt x="1697862" y="1690876"/>
                  <a:pt x="1700748" y="1701108"/>
                  <a:pt x="1703240" y="1705436"/>
                </a:cubicBezTo>
                <a:cubicBezTo>
                  <a:pt x="1705732" y="1709765"/>
                  <a:pt x="1707044" y="1705830"/>
                  <a:pt x="1707175" y="1693631"/>
                </a:cubicBezTo>
                <a:cubicBezTo>
                  <a:pt x="1710061" y="1680908"/>
                  <a:pt x="1713733" y="1673300"/>
                  <a:pt x="1718193" y="1670808"/>
                </a:cubicBezTo>
                <a:cubicBezTo>
                  <a:pt x="1722653" y="1668316"/>
                  <a:pt x="1729473" y="1671726"/>
                  <a:pt x="1738655" y="1681039"/>
                </a:cubicBezTo>
                <a:cubicBezTo>
                  <a:pt x="1745345" y="1687466"/>
                  <a:pt x="1752428" y="1691926"/>
                  <a:pt x="1759904" y="1694418"/>
                </a:cubicBezTo>
                <a:cubicBezTo>
                  <a:pt x="1767381" y="1696910"/>
                  <a:pt x="1772890" y="1696648"/>
                  <a:pt x="1776431" y="1693631"/>
                </a:cubicBezTo>
                <a:cubicBezTo>
                  <a:pt x="1779973" y="1690483"/>
                  <a:pt x="1785482" y="1688909"/>
                  <a:pt x="1792958" y="1688909"/>
                </a:cubicBezTo>
                <a:cubicBezTo>
                  <a:pt x="1800435" y="1688909"/>
                  <a:pt x="1807518" y="1690483"/>
                  <a:pt x="1814208" y="1693631"/>
                </a:cubicBezTo>
                <a:cubicBezTo>
                  <a:pt x="1824045" y="1699927"/>
                  <a:pt x="1835850" y="1704649"/>
                  <a:pt x="1849623" y="1707797"/>
                </a:cubicBezTo>
                <a:cubicBezTo>
                  <a:pt x="1863395" y="1710945"/>
                  <a:pt x="1876774" y="1712519"/>
                  <a:pt x="1889760" y="1712519"/>
                </a:cubicBezTo>
                <a:cubicBezTo>
                  <a:pt x="1903139" y="1715536"/>
                  <a:pt x="1915731" y="1718946"/>
                  <a:pt x="1927536" y="1722750"/>
                </a:cubicBezTo>
                <a:cubicBezTo>
                  <a:pt x="1939341" y="1726554"/>
                  <a:pt x="1945637" y="1731538"/>
                  <a:pt x="1946424" y="1737703"/>
                </a:cubicBezTo>
                <a:cubicBezTo>
                  <a:pt x="1949703" y="1744261"/>
                  <a:pt x="1954163" y="1750033"/>
                  <a:pt x="1959803" y="1755017"/>
                </a:cubicBezTo>
                <a:cubicBezTo>
                  <a:pt x="1965443" y="1760002"/>
                  <a:pt x="1971477" y="1762625"/>
                  <a:pt x="1977904" y="1762887"/>
                </a:cubicBezTo>
                <a:cubicBezTo>
                  <a:pt x="2009515" y="1763149"/>
                  <a:pt x="2036011" y="1812993"/>
                  <a:pt x="2057391" y="1912418"/>
                </a:cubicBezTo>
                <a:cubicBezTo>
                  <a:pt x="2078772" y="2011842"/>
                  <a:pt x="2094249" y="2159275"/>
                  <a:pt x="2103825" y="2354714"/>
                </a:cubicBezTo>
                <a:cubicBezTo>
                  <a:pt x="2110776" y="2492833"/>
                  <a:pt x="2123631" y="2657316"/>
                  <a:pt x="2142388" y="2848165"/>
                </a:cubicBezTo>
                <a:cubicBezTo>
                  <a:pt x="2161145" y="3039013"/>
                  <a:pt x="2181869" y="3220811"/>
                  <a:pt x="2204561" y="3393558"/>
                </a:cubicBezTo>
                <a:cubicBezTo>
                  <a:pt x="2222531" y="3520134"/>
                  <a:pt x="2246403" y="3651039"/>
                  <a:pt x="2276178" y="3786273"/>
                </a:cubicBezTo>
                <a:cubicBezTo>
                  <a:pt x="2305953" y="3921506"/>
                  <a:pt x="2328252" y="4000469"/>
                  <a:pt x="2343073" y="4023160"/>
                </a:cubicBezTo>
                <a:cubicBezTo>
                  <a:pt x="2353436" y="4031162"/>
                  <a:pt x="2375209" y="4013585"/>
                  <a:pt x="2408395" y="3970431"/>
                </a:cubicBezTo>
                <a:cubicBezTo>
                  <a:pt x="2441580" y="3927277"/>
                  <a:pt x="2480668" y="3867202"/>
                  <a:pt x="2525658" y="3790208"/>
                </a:cubicBezTo>
                <a:cubicBezTo>
                  <a:pt x="2627716" y="3607195"/>
                  <a:pt x="2728608" y="3372999"/>
                  <a:pt x="2828334" y="3087618"/>
                </a:cubicBezTo>
                <a:cubicBezTo>
                  <a:pt x="2928060" y="2802237"/>
                  <a:pt x="3018691" y="2493421"/>
                  <a:pt x="3100229" y="2161169"/>
                </a:cubicBezTo>
                <a:cubicBezTo>
                  <a:pt x="3181766" y="1828918"/>
                  <a:pt x="3246281" y="1500981"/>
                  <a:pt x="3293773" y="1177357"/>
                </a:cubicBezTo>
                <a:cubicBezTo>
                  <a:pt x="3313055" y="1014054"/>
                  <a:pt x="3324860" y="838552"/>
                  <a:pt x="3329188" y="650852"/>
                </a:cubicBezTo>
                <a:cubicBezTo>
                  <a:pt x="3333517" y="463151"/>
                  <a:pt x="3328008" y="317556"/>
                  <a:pt x="3312661" y="214065"/>
                </a:cubicBezTo>
                <a:cubicBezTo>
                  <a:pt x="3303086" y="147301"/>
                  <a:pt x="3301774" y="95097"/>
                  <a:pt x="3308726" y="57452"/>
                </a:cubicBezTo>
                <a:cubicBezTo>
                  <a:pt x="3315678" y="19806"/>
                  <a:pt x="3331681" y="656"/>
                  <a:pt x="3356733" y="0"/>
                </a:cubicBezTo>
                <a:close/>
              </a:path>
            </a:pathLst>
          </a:custGeom>
        </p:spPr>
        <p:txBody>
          <a:bodyPr wrap="square">
            <a:noAutofit/>
          </a:bodyPr>
          <a:lstStyle>
            <a:lvl1pPr>
              <a:defRPr sz="100"/>
            </a:lvl1pPr>
          </a:lstStyle>
          <a:p>
            <a:endParaRPr lang="en-GB"/>
          </a:p>
        </p:txBody>
      </p:sp>
    </p:spTree>
    <p:extLst>
      <p:ext uri="{BB962C8B-B14F-4D97-AF65-F5344CB8AC3E}">
        <p14:creationId xmlns:p14="http://schemas.microsoft.com/office/powerpoint/2010/main" val="1913715830"/>
      </p:ext>
    </p:extLst>
  </p:cSld>
  <p:clrMapOvr>
    <a:masterClrMapping/>
  </p:clrMapOvr>
  <p:extLst>
    <p:ext uri="{DCECCB84-F9BA-43D5-87BE-67443E8EF086}">
      <p15:sldGuideLst xmlns:p15="http://schemas.microsoft.com/office/powerpoint/2012/main">
        <p15:guide id="1" orient="horz" pos="4104">
          <p15:clr>
            <a:srgbClr val="FBAE40"/>
          </p15:clr>
        </p15:guide>
        <p15:guide id="2" pos="168">
          <p15:clr>
            <a:srgbClr val="FBAE40"/>
          </p15:clr>
        </p15:guide>
        <p15:guide id="3" pos="7512">
          <p15:clr>
            <a:srgbClr val="FBAE40"/>
          </p15:clr>
        </p15:guide>
        <p15:guide id="4" orient="horz" pos="144">
          <p15:clr>
            <a:srgbClr val="FBAE40"/>
          </p15:clr>
        </p15:guide>
      </p15:sldGuideLst>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77_Title Slide">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E80D7B81-2503-47D1-D1B6-80E72E878BE7}"/>
              </a:ext>
            </a:extLst>
          </p:cNvPr>
          <p:cNvGrpSpPr/>
          <p:nvPr userDrawn="1"/>
        </p:nvGrpSpPr>
        <p:grpSpPr>
          <a:xfrm>
            <a:off x="11147517" y="6577860"/>
            <a:ext cx="224082" cy="221156"/>
            <a:chOff x="4328868" y="5502988"/>
            <a:chExt cx="500307" cy="493774"/>
          </a:xfrm>
        </p:grpSpPr>
        <p:sp>
          <p:nvSpPr>
            <p:cNvPr id="8" name="Freeform 7">
              <a:hlinkClick r:id="" action="ppaction://hlinkshowjump?jump=previousslide"/>
              <a:extLst>
                <a:ext uri="{FF2B5EF4-FFF2-40B4-BE49-F238E27FC236}">
                  <a16:creationId xmlns:a16="http://schemas.microsoft.com/office/drawing/2014/main" id="{D264681B-4DDC-4DEC-2695-C8F7A4EDE2AA}"/>
                </a:ext>
              </a:extLst>
            </p:cNvPr>
            <p:cNvSpPr>
              <a:spLocks/>
            </p:cNvSpPr>
            <p:nvPr userDrawn="1"/>
          </p:nvSpPr>
          <p:spPr bwMode="auto">
            <a:xfrm>
              <a:off x="4520555"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8">
              <a:hlinkClick r:id="" action="ppaction://hlinkshowjump?jump=previousslide"/>
              <a:extLst>
                <a:ext uri="{FF2B5EF4-FFF2-40B4-BE49-F238E27FC236}">
                  <a16:creationId xmlns:a16="http://schemas.microsoft.com/office/drawing/2014/main" id="{588AB01E-F678-95CD-1EDD-D439A15A22DE}"/>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0" name="Group 9">
            <a:extLst>
              <a:ext uri="{FF2B5EF4-FFF2-40B4-BE49-F238E27FC236}">
                <a16:creationId xmlns:a16="http://schemas.microsoft.com/office/drawing/2014/main" id="{422D65D8-87A5-E83F-3A24-18341E77D4FA}"/>
              </a:ext>
            </a:extLst>
          </p:cNvPr>
          <p:cNvGrpSpPr/>
          <p:nvPr userDrawn="1"/>
        </p:nvGrpSpPr>
        <p:grpSpPr>
          <a:xfrm flipH="1">
            <a:off x="11849921" y="6577860"/>
            <a:ext cx="224082" cy="221156"/>
            <a:chOff x="4328868" y="5502988"/>
            <a:chExt cx="500307" cy="493774"/>
          </a:xfrm>
        </p:grpSpPr>
        <p:sp>
          <p:nvSpPr>
            <p:cNvPr id="11" name="Freeform 10">
              <a:hlinkClick r:id="" action="ppaction://hlinkshowjump?jump=nextslide"/>
              <a:extLst>
                <a:ext uri="{FF2B5EF4-FFF2-40B4-BE49-F238E27FC236}">
                  <a16:creationId xmlns:a16="http://schemas.microsoft.com/office/drawing/2014/main" id="{6EF6D0DF-6E08-2032-399C-FFB4AD82A4BD}"/>
                </a:ext>
              </a:extLst>
            </p:cNvPr>
            <p:cNvSpPr>
              <a:spLocks/>
            </p:cNvSpPr>
            <p:nvPr userDrawn="1"/>
          </p:nvSpPr>
          <p:spPr bwMode="auto">
            <a:xfrm>
              <a:off x="4520556"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a:hlinkClick r:id="" action="ppaction://hlinkshowjump?jump=nextslide"/>
              <a:extLst>
                <a:ext uri="{FF2B5EF4-FFF2-40B4-BE49-F238E27FC236}">
                  <a16:creationId xmlns:a16="http://schemas.microsoft.com/office/drawing/2014/main" id="{2D84AF4C-1C6A-9141-159C-E495C122D1A9}"/>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3" name="TextBox 12">
            <a:extLst>
              <a:ext uri="{FF2B5EF4-FFF2-40B4-BE49-F238E27FC236}">
                <a16:creationId xmlns:a16="http://schemas.microsoft.com/office/drawing/2014/main" id="{2A9FF136-FC89-4085-9414-9F9F67AB7C76}"/>
              </a:ext>
            </a:extLst>
          </p:cNvPr>
          <p:cNvSpPr txBox="1"/>
          <p:nvPr userDrawn="1"/>
        </p:nvSpPr>
        <p:spPr>
          <a:xfrm>
            <a:off x="11317965" y="6516508"/>
            <a:ext cx="585590" cy="369259"/>
          </a:xfrm>
          <a:prstGeom prst="rect">
            <a:avLst/>
          </a:prstGeom>
          <a:noFill/>
        </p:spPr>
        <p:txBody>
          <a:bodyPr wrap="none" lIns="182807" tIns="91404" rIns="182807" bIns="91404" rtlCol="0">
            <a:spAutoFit/>
          </a:bodyPr>
          <a:lstStyle/>
          <a:p>
            <a:pPr algn="ctr"/>
            <a:fld id="{260E2A6B-A809-4840-BF14-8648BC0BDF87}" type="slidenum">
              <a:rPr lang="id-ID" sz="1200" b="0" smtClean="0">
                <a:solidFill>
                  <a:schemeClr val="tx1">
                    <a:lumMod val="65000"/>
                    <a:lumOff val="35000"/>
                  </a:schemeClr>
                </a:solidFill>
                <a:latin typeface="Poppins" panose="00000500000000000000" pitchFamily="2" charset="0"/>
                <a:ea typeface="Lato Regular" panose="020F0502020204030203" pitchFamily="34" charset="0"/>
                <a:cs typeface="Poppins" panose="00000500000000000000" pitchFamily="2" charset="0"/>
              </a:rPr>
              <a:pPr algn="ctr"/>
              <a:t>‹#›</a:t>
            </a:fld>
            <a:endParaRPr lang="id-ID" sz="1200" b="0" dirty="0">
              <a:solidFill>
                <a:schemeClr val="tx1">
                  <a:lumMod val="65000"/>
                  <a:lumOff val="35000"/>
                </a:schemeClr>
              </a:solidFill>
              <a:latin typeface="Poppins" panose="00000500000000000000" pitchFamily="2" charset="0"/>
              <a:ea typeface="Lato Regular" panose="020F0502020204030203" pitchFamily="34" charset="0"/>
              <a:cs typeface="Poppins" panose="00000500000000000000" pitchFamily="2" charset="0"/>
            </a:endParaRPr>
          </a:p>
        </p:txBody>
      </p:sp>
      <p:sp>
        <p:nvSpPr>
          <p:cNvPr id="6" name="Picture Placeholder 5">
            <a:extLst>
              <a:ext uri="{FF2B5EF4-FFF2-40B4-BE49-F238E27FC236}">
                <a16:creationId xmlns:a16="http://schemas.microsoft.com/office/drawing/2014/main" id="{5413EE51-DF00-38E9-F8C3-A6CFC7EB234E}"/>
              </a:ext>
            </a:extLst>
          </p:cNvPr>
          <p:cNvSpPr>
            <a:spLocks noGrp="1"/>
          </p:cNvSpPr>
          <p:nvPr>
            <p:ph type="pic" sz="quarter" idx="10"/>
          </p:nvPr>
        </p:nvSpPr>
        <p:spPr>
          <a:xfrm>
            <a:off x="1498357" y="1171129"/>
            <a:ext cx="3164440" cy="4462004"/>
          </a:xfrm>
          <a:custGeom>
            <a:avLst/>
            <a:gdLst/>
            <a:ahLst/>
            <a:cxnLst/>
            <a:rect l="l" t="t" r="r" b="b"/>
            <a:pathLst>
              <a:path w="3164440" h="4462004">
                <a:moveTo>
                  <a:pt x="1121338" y="2926716"/>
                </a:moveTo>
                <a:cubicBezTo>
                  <a:pt x="1119895" y="2926322"/>
                  <a:pt x="1118551" y="2927995"/>
                  <a:pt x="1117305" y="2931733"/>
                </a:cubicBezTo>
                <a:cubicBezTo>
                  <a:pt x="1114812" y="2939209"/>
                  <a:pt x="1113501" y="2952588"/>
                  <a:pt x="1113370" y="2971870"/>
                </a:cubicBezTo>
                <a:cubicBezTo>
                  <a:pt x="1113501" y="2991152"/>
                  <a:pt x="1114812" y="3004531"/>
                  <a:pt x="1117305" y="3012007"/>
                </a:cubicBezTo>
                <a:cubicBezTo>
                  <a:pt x="1119797" y="3019484"/>
                  <a:pt x="1122682" y="3018697"/>
                  <a:pt x="1125962" y="3009646"/>
                </a:cubicBezTo>
                <a:cubicBezTo>
                  <a:pt x="1129110" y="2996661"/>
                  <a:pt x="1130684" y="2983282"/>
                  <a:pt x="1130684" y="2969509"/>
                </a:cubicBezTo>
                <a:cubicBezTo>
                  <a:pt x="1130684" y="2955737"/>
                  <a:pt x="1129110" y="2943931"/>
                  <a:pt x="1125962" y="2934094"/>
                </a:cubicBezTo>
                <a:cubicBezTo>
                  <a:pt x="1124322" y="2929569"/>
                  <a:pt x="1122781" y="2927109"/>
                  <a:pt x="1121338" y="2926716"/>
                </a:cubicBezTo>
                <a:close/>
                <a:moveTo>
                  <a:pt x="1138136" y="2805763"/>
                </a:moveTo>
                <a:cubicBezTo>
                  <a:pt x="1137463" y="2806124"/>
                  <a:pt x="1136816" y="2806927"/>
                  <a:pt x="1136193" y="2808173"/>
                </a:cubicBezTo>
                <a:cubicBezTo>
                  <a:pt x="1133701" y="2813158"/>
                  <a:pt x="1132389" y="2823651"/>
                  <a:pt x="1132258" y="2839653"/>
                </a:cubicBezTo>
                <a:cubicBezTo>
                  <a:pt x="1133307" y="2877430"/>
                  <a:pt x="1137504" y="2890022"/>
                  <a:pt x="1144850" y="2877430"/>
                </a:cubicBezTo>
                <a:cubicBezTo>
                  <a:pt x="1147998" y="2870478"/>
                  <a:pt x="1149572" y="2860771"/>
                  <a:pt x="1149572" y="2848311"/>
                </a:cubicBezTo>
                <a:cubicBezTo>
                  <a:pt x="1149572" y="2835850"/>
                  <a:pt x="1147998" y="2824569"/>
                  <a:pt x="1144850" y="2814470"/>
                </a:cubicBezTo>
                <a:cubicBezTo>
                  <a:pt x="1142391" y="2807583"/>
                  <a:pt x="1140152" y="2804681"/>
                  <a:pt x="1138136" y="2805763"/>
                </a:cubicBezTo>
                <a:close/>
                <a:moveTo>
                  <a:pt x="1155081" y="2718455"/>
                </a:moveTo>
                <a:cubicBezTo>
                  <a:pt x="1152589" y="2719767"/>
                  <a:pt x="1151277" y="2726587"/>
                  <a:pt x="1151146" y="2738917"/>
                </a:cubicBezTo>
                <a:cubicBezTo>
                  <a:pt x="1151277" y="2748624"/>
                  <a:pt x="1152589" y="2755969"/>
                  <a:pt x="1155081" y="2760953"/>
                </a:cubicBezTo>
                <a:cubicBezTo>
                  <a:pt x="1157573" y="2765938"/>
                  <a:pt x="1160459" y="2766987"/>
                  <a:pt x="1163738" y="2764101"/>
                </a:cubicBezTo>
                <a:cubicBezTo>
                  <a:pt x="1170034" y="2757805"/>
                  <a:pt x="1170034" y="2745213"/>
                  <a:pt x="1163738" y="2726325"/>
                </a:cubicBezTo>
                <a:cubicBezTo>
                  <a:pt x="1160459" y="2719767"/>
                  <a:pt x="1157573" y="2717144"/>
                  <a:pt x="1155081" y="2718455"/>
                </a:cubicBezTo>
                <a:close/>
                <a:moveTo>
                  <a:pt x="1178888" y="2638476"/>
                </a:moveTo>
                <a:cubicBezTo>
                  <a:pt x="1177838" y="2637558"/>
                  <a:pt x="1176986" y="2637722"/>
                  <a:pt x="1176330" y="2638968"/>
                </a:cubicBezTo>
                <a:cubicBezTo>
                  <a:pt x="1175018" y="2641460"/>
                  <a:pt x="1172920" y="2647493"/>
                  <a:pt x="1170034" y="2657069"/>
                </a:cubicBezTo>
                <a:cubicBezTo>
                  <a:pt x="1171083" y="2683302"/>
                  <a:pt x="1175281" y="2693796"/>
                  <a:pt x="1182626" y="2688549"/>
                </a:cubicBezTo>
                <a:cubicBezTo>
                  <a:pt x="1185774" y="2685138"/>
                  <a:pt x="1187348" y="2679367"/>
                  <a:pt x="1187348" y="2671235"/>
                </a:cubicBezTo>
                <a:cubicBezTo>
                  <a:pt x="1187348" y="2663102"/>
                  <a:pt x="1185774" y="2654183"/>
                  <a:pt x="1182626" y="2644477"/>
                </a:cubicBezTo>
                <a:cubicBezTo>
                  <a:pt x="1181183" y="2641394"/>
                  <a:pt x="1179937" y="2639394"/>
                  <a:pt x="1178888" y="2638476"/>
                </a:cubicBezTo>
                <a:close/>
                <a:moveTo>
                  <a:pt x="2663766" y="2580729"/>
                </a:moveTo>
                <a:cubicBezTo>
                  <a:pt x="2660618" y="2581779"/>
                  <a:pt x="2655896" y="2588337"/>
                  <a:pt x="2649600" y="2600405"/>
                </a:cubicBezTo>
                <a:cubicBezTo>
                  <a:pt x="2646321" y="2613521"/>
                  <a:pt x="2643435" y="2626638"/>
                  <a:pt x="2640943" y="2639755"/>
                </a:cubicBezTo>
                <a:cubicBezTo>
                  <a:pt x="2638450" y="2652872"/>
                  <a:pt x="2637139" y="2662840"/>
                  <a:pt x="2637008" y="2669661"/>
                </a:cubicBezTo>
                <a:cubicBezTo>
                  <a:pt x="2638057" y="2689598"/>
                  <a:pt x="2642254" y="2687500"/>
                  <a:pt x="2649600" y="2663365"/>
                </a:cubicBezTo>
                <a:cubicBezTo>
                  <a:pt x="2655896" y="2650248"/>
                  <a:pt x="2660618" y="2637132"/>
                  <a:pt x="2663766" y="2624015"/>
                </a:cubicBezTo>
                <a:cubicBezTo>
                  <a:pt x="2666914" y="2610898"/>
                  <a:pt x="2668488" y="2600929"/>
                  <a:pt x="2668488" y="2594109"/>
                </a:cubicBezTo>
                <a:cubicBezTo>
                  <a:pt x="2668488" y="2584140"/>
                  <a:pt x="2666914" y="2579680"/>
                  <a:pt x="2663766" y="2580729"/>
                </a:cubicBezTo>
                <a:close/>
                <a:moveTo>
                  <a:pt x="2869026" y="2350875"/>
                </a:moveTo>
                <a:cubicBezTo>
                  <a:pt x="2867354" y="2349400"/>
                  <a:pt x="2863468" y="2355450"/>
                  <a:pt x="2857368" y="2369025"/>
                </a:cubicBezTo>
                <a:cubicBezTo>
                  <a:pt x="2849236" y="2387127"/>
                  <a:pt x="2838743" y="2413885"/>
                  <a:pt x="2825888" y="2449300"/>
                </a:cubicBezTo>
                <a:cubicBezTo>
                  <a:pt x="2783784" y="2594240"/>
                  <a:pt x="2740499" y="2732490"/>
                  <a:pt x="2696033" y="2864051"/>
                </a:cubicBezTo>
                <a:cubicBezTo>
                  <a:pt x="2651567" y="2995611"/>
                  <a:pt x="2613004" y="3100808"/>
                  <a:pt x="2580344" y="3179639"/>
                </a:cubicBezTo>
                <a:cubicBezTo>
                  <a:pt x="2560931" y="3224892"/>
                  <a:pt x="2544666" y="3263455"/>
                  <a:pt x="2531549" y="3295329"/>
                </a:cubicBezTo>
                <a:cubicBezTo>
                  <a:pt x="2518432" y="3327202"/>
                  <a:pt x="2511612" y="3345303"/>
                  <a:pt x="2511087" y="3349632"/>
                </a:cubicBezTo>
                <a:cubicBezTo>
                  <a:pt x="2518826" y="3352124"/>
                  <a:pt x="2545847" y="3301493"/>
                  <a:pt x="2592149" y="3197740"/>
                </a:cubicBezTo>
                <a:cubicBezTo>
                  <a:pt x="2638450" y="3093987"/>
                  <a:pt x="2676489" y="2997710"/>
                  <a:pt x="2706264" y="2908910"/>
                </a:cubicBezTo>
                <a:cubicBezTo>
                  <a:pt x="2748893" y="2791777"/>
                  <a:pt x="2786407" y="2676613"/>
                  <a:pt x="2818805" y="2563415"/>
                </a:cubicBezTo>
                <a:cubicBezTo>
                  <a:pt x="2851204" y="2450218"/>
                  <a:pt x="2868255" y="2380699"/>
                  <a:pt x="2869960" y="2354859"/>
                </a:cubicBezTo>
                <a:cubicBezTo>
                  <a:pt x="2869895" y="2352695"/>
                  <a:pt x="2869583" y="2351367"/>
                  <a:pt x="2869026" y="2350875"/>
                </a:cubicBezTo>
                <a:close/>
                <a:moveTo>
                  <a:pt x="3022442" y="2279897"/>
                </a:moveTo>
                <a:cubicBezTo>
                  <a:pt x="3018114" y="2277143"/>
                  <a:pt x="3015556" y="2283242"/>
                  <a:pt x="3014769" y="2298195"/>
                </a:cubicBezTo>
                <a:cubicBezTo>
                  <a:pt x="3013720" y="2322330"/>
                  <a:pt x="3015818" y="2330725"/>
                  <a:pt x="3021065" y="2323379"/>
                </a:cubicBezTo>
                <a:cubicBezTo>
                  <a:pt x="3024475" y="2320231"/>
                  <a:pt x="3027099" y="2315509"/>
                  <a:pt x="3028935" y="2309213"/>
                </a:cubicBezTo>
                <a:cubicBezTo>
                  <a:pt x="3030772" y="2302917"/>
                  <a:pt x="3030247" y="2295047"/>
                  <a:pt x="3027361" y="2285603"/>
                </a:cubicBezTo>
                <a:cubicBezTo>
                  <a:pt x="3025525" y="2282718"/>
                  <a:pt x="3023885" y="2280816"/>
                  <a:pt x="3022442" y="2279897"/>
                </a:cubicBezTo>
                <a:close/>
                <a:moveTo>
                  <a:pt x="159030" y="2261796"/>
                </a:moveTo>
                <a:cubicBezTo>
                  <a:pt x="158112" y="2261534"/>
                  <a:pt x="157489" y="2262649"/>
                  <a:pt x="157161" y="2265141"/>
                </a:cubicBezTo>
                <a:cubicBezTo>
                  <a:pt x="156505" y="2270125"/>
                  <a:pt x="156243" y="2279045"/>
                  <a:pt x="156374" y="2291899"/>
                </a:cubicBezTo>
                <a:cubicBezTo>
                  <a:pt x="156243" y="2304753"/>
                  <a:pt x="156505" y="2313673"/>
                  <a:pt x="157161" y="2318657"/>
                </a:cubicBezTo>
                <a:cubicBezTo>
                  <a:pt x="157817" y="2323642"/>
                  <a:pt x="159653" y="2323117"/>
                  <a:pt x="162670" y="2317083"/>
                </a:cubicBezTo>
                <a:cubicBezTo>
                  <a:pt x="165818" y="2310263"/>
                  <a:pt x="167392" y="2301868"/>
                  <a:pt x="167392" y="2291899"/>
                </a:cubicBezTo>
                <a:cubicBezTo>
                  <a:pt x="167392" y="2281930"/>
                  <a:pt x="165818" y="2273536"/>
                  <a:pt x="162670" y="2266715"/>
                </a:cubicBezTo>
                <a:cubicBezTo>
                  <a:pt x="161161" y="2263698"/>
                  <a:pt x="159948" y="2262059"/>
                  <a:pt x="159030" y="2261796"/>
                </a:cubicBezTo>
                <a:close/>
                <a:moveTo>
                  <a:pt x="2877044" y="2258845"/>
                </a:moveTo>
                <a:cubicBezTo>
                  <a:pt x="2876388" y="2260157"/>
                  <a:pt x="2876125" y="2266977"/>
                  <a:pt x="2876257" y="2279307"/>
                </a:cubicBezTo>
                <a:cubicBezTo>
                  <a:pt x="2873371" y="2289013"/>
                  <a:pt x="2872846" y="2296359"/>
                  <a:pt x="2874683" y="2301343"/>
                </a:cubicBezTo>
                <a:cubicBezTo>
                  <a:pt x="2876519" y="2306327"/>
                  <a:pt x="2879142" y="2307377"/>
                  <a:pt x="2882553" y="2304491"/>
                </a:cubicBezTo>
                <a:cubicBezTo>
                  <a:pt x="2885701" y="2300950"/>
                  <a:pt x="2887275" y="2295441"/>
                  <a:pt x="2887275" y="2287964"/>
                </a:cubicBezTo>
                <a:cubicBezTo>
                  <a:pt x="2887275" y="2280488"/>
                  <a:pt x="2885701" y="2273405"/>
                  <a:pt x="2882553" y="2266715"/>
                </a:cubicBezTo>
                <a:cubicBezTo>
                  <a:pt x="2879536" y="2260157"/>
                  <a:pt x="2877700" y="2257533"/>
                  <a:pt x="2877044" y="2258845"/>
                </a:cubicBezTo>
                <a:close/>
                <a:moveTo>
                  <a:pt x="981153" y="2197459"/>
                </a:moveTo>
                <a:cubicBezTo>
                  <a:pt x="977772" y="2197575"/>
                  <a:pt x="965646" y="2231620"/>
                  <a:pt x="944776" y="2299594"/>
                </a:cubicBezTo>
                <a:cubicBezTo>
                  <a:pt x="923906" y="2367568"/>
                  <a:pt x="901986" y="2443587"/>
                  <a:pt x="879018" y="2527650"/>
                </a:cubicBezTo>
                <a:cubicBezTo>
                  <a:pt x="856049" y="2611714"/>
                  <a:pt x="839726" y="2677939"/>
                  <a:pt x="830048" y="2726325"/>
                </a:cubicBezTo>
                <a:cubicBezTo>
                  <a:pt x="823752" y="2759117"/>
                  <a:pt x="819030" y="2792696"/>
                  <a:pt x="815882" y="2827062"/>
                </a:cubicBezTo>
                <a:cubicBezTo>
                  <a:pt x="812734" y="2861427"/>
                  <a:pt x="811160" y="2888710"/>
                  <a:pt x="811160" y="2908910"/>
                </a:cubicBezTo>
                <a:cubicBezTo>
                  <a:pt x="814046" y="2933963"/>
                  <a:pt x="816145" y="2948391"/>
                  <a:pt x="817456" y="2952195"/>
                </a:cubicBezTo>
                <a:cubicBezTo>
                  <a:pt x="818768" y="2955999"/>
                  <a:pt x="820867" y="2949965"/>
                  <a:pt x="823752" y="2934094"/>
                </a:cubicBezTo>
                <a:cubicBezTo>
                  <a:pt x="827294" y="2916649"/>
                  <a:pt x="832803" y="2887005"/>
                  <a:pt x="840279" y="2845162"/>
                </a:cubicBezTo>
                <a:cubicBezTo>
                  <a:pt x="847756" y="2803320"/>
                  <a:pt x="854839" y="2759510"/>
                  <a:pt x="861529" y="2713733"/>
                </a:cubicBezTo>
                <a:cubicBezTo>
                  <a:pt x="871629" y="2664152"/>
                  <a:pt x="884483" y="2607488"/>
                  <a:pt x="900092" y="2543740"/>
                </a:cubicBezTo>
                <a:cubicBezTo>
                  <a:pt x="915701" y="2479993"/>
                  <a:pt x="930129" y="2423329"/>
                  <a:pt x="943377" y="2373747"/>
                </a:cubicBezTo>
                <a:cubicBezTo>
                  <a:pt x="956363" y="2325478"/>
                  <a:pt x="966594" y="2285078"/>
                  <a:pt x="974070" y="2252549"/>
                </a:cubicBezTo>
                <a:cubicBezTo>
                  <a:pt x="981547" y="2220020"/>
                  <a:pt x="983908" y="2201656"/>
                  <a:pt x="981153" y="2197459"/>
                </a:cubicBezTo>
                <a:close/>
                <a:moveTo>
                  <a:pt x="2768459" y="2177647"/>
                </a:moveTo>
                <a:cubicBezTo>
                  <a:pt x="2765909" y="2178744"/>
                  <a:pt x="2758002" y="2202603"/>
                  <a:pt x="2744740" y="2249226"/>
                </a:cubicBezTo>
                <a:cubicBezTo>
                  <a:pt x="2729583" y="2302509"/>
                  <a:pt x="2714425" y="2359640"/>
                  <a:pt x="2699268" y="2420618"/>
                </a:cubicBezTo>
                <a:cubicBezTo>
                  <a:pt x="2684111" y="2481596"/>
                  <a:pt x="2675950" y="2520538"/>
                  <a:pt x="2674784" y="2537444"/>
                </a:cubicBezTo>
                <a:cubicBezTo>
                  <a:pt x="2672029" y="2562366"/>
                  <a:pt x="2675964" y="2561317"/>
                  <a:pt x="2686589" y="2534296"/>
                </a:cubicBezTo>
                <a:cubicBezTo>
                  <a:pt x="2697213" y="2507276"/>
                  <a:pt x="2712167" y="2455858"/>
                  <a:pt x="2731448" y="2380044"/>
                </a:cubicBezTo>
                <a:cubicBezTo>
                  <a:pt x="2741285" y="2331512"/>
                  <a:pt x="2749942" y="2288489"/>
                  <a:pt x="2757419" y="2250975"/>
                </a:cubicBezTo>
                <a:cubicBezTo>
                  <a:pt x="2764896" y="2213461"/>
                  <a:pt x="2768831" y="2189326"/>
                  <a:pt x="2769224" y="2178571"/>
                </a:cubicBezTo>
                <a:cubicBezTo>
                  <a:pt x="2769079" y="2177798"/>
                  <a:pt x="2768823" y="2177491"/>
                  <a:pt x="2768459" y="2177647"/>
                </a:cubicBezTo>
                <a:close/>
                <a:moveTo>
                  <a:pt x="202020" y="2099083"/>
                </a:moveTo>
                <a:cubicBezTo>
                  <a:pt x="198872" y="2101182"/>
                  <a:pt x="194150" y="2108790"/>
                  <a:pt x="187854" y="2121906"/>
                </a:cubicBezTo>
                <a:cubicBezTo>
                  <a:pt x="184575" y="2132006"/>
                  <a:pt x="181689" y="2144861"/>
                  <a:pt x="179197" y="2160470"/>
                </a:cubicBezTo>
                <a:cubicBezTo>
                  <a:pt x="176705" y="2176078"/>
                  <a:pt x="175393" y="2190507"/>
                  <a:pt x="175262" y="2203755"/>
                </a:cubicBezTo>
                <a:cubicBezTo>
                  <a:pt x="175000" y="2219364"/>
                  <a:pt x="175524" y="2225922"/>
                  <a:pt x="176836" y="2223430"/>
                </a:cubicBezTo>
                <a:cubicBezTo>
                  <a:pt x="178148" y="2220938"/>
                  <a:pt x="181820" y="2210182"/>
                  <a:pt x="187854" y="2191163"/>
                </a:cubicBezTo>
                <a:cubicBezTo>
                  <a:pt x="194150" y="2177915"/>
                  <a:pt x="198872" y="2163486"/>
                  <a:pt x="202020" y="2147878"/>
                </a:cubicBezTo>
                <a:cubicBezTo>
                  <a:pt x="205168" y="2132269"/>
                  <a:pt x="206742" y="2119414"/>
                  <a:pt x="206742" y="2109315"/>
                </a:cubicBezTo>
                <a:cubicBezTo>
                  <a:pt x="206742" y="2100395"/>
                  <a:pt x="205168" y="2096985"/>
                  <a:pt x="202020" y="2099083"/>
                </a:cubicBezTo>
                <a:close/>
                <a:moveTo>
                  <a:pt x="1024438" y="2096723"/>
                </a:moveTo>
                <a:cubicBezTo>
                  <a:pt x="1020110" y="2098559"/>
                  <a:pt x="1016175" y="2102756"/>
                  <a:pt x="1012633" y="2109315"/>
                </a:cubicBezTo>
                <a:cubicBezTo>
                  <a:pt x="1000041" y="2129252"/>
                  <a:pt x="993745" y="2146042"/>
                  <a:pt x="993745" y="2159683"/>
                </a:cubicBezTo>
                <a:cubicBezTo>
                  <a:pt x="993745" y="2165717"/>
                  <a:pt x="995319" y="2167815"/>
                  <a:pt x="998467" y="2165979"/>
                </a:cubicBezTo>
                <a:cubicBezTo>
                  <a:pt x="1001615" y="2164143"/>
                  <a:pt x="1006337" y="2159945"/>
                  <a:pt x="1012633" y="2153387"/>
                </a:cubicBezTo>
                <a:cubicBezTo>
                  <a:pt x="1016175" y="2143418"/>
                  <a:pt x="1020110" y="2133449"/>
                  <a:pt x="1024438" y="2123481"/>
                </a:cubicBezTo>
                <a:cubicBezTo>
                  <a:pt x="1028767" y="2113512"/>
                  <a:pt x="1031128" y="2106691"/>
                  <a:pt x="1031521" y="2103018"/>
                </a:cubicBezTo>
                <a:cubicBezTo>
                  <a:pt x="1031128" y="2096985"/>
                  <a:pt x="1028767" y="2094886"/>
                  <a:pt x="1024438" y="2096723"/>
                </a:cubicBezTo>
                <a:close/>
                <a:moveTo>
                  <a:pt x="243731" y="1977098"/>
                </a:moveTo>
                <a:cubicBezTo>
                  <a:pt x="239403" y="1978934"/>
                  <a:pt x="235468" y="1983132"/>
                  <a:pt x="231926" y="1989690"/>
                </a:cubicBezTo>
                <a:cubicBezTo>
                  <a:pt x="225630" y="1999396"/>
                  <a:pt x="220908" y="2009890"/>
                  <a:pt x="217760" y="2021170"/>
                </a:cubicBezTo>
                <a:cubicBezTo>
                  <a:pt x="214612" y="2032451"/>
                  <a:pt x="213038" y="2042944"/>
                  <a:pt x="213038" y="2052651"/>
                </a:cubicBezTo>
                <a:cubicBezTo>
                  <a:pt x="214219" y="2065898"/>
                  <a:pt x="219728" y="2063013"/>
                  <a:pt x="229565" y="2043993"/>
                </a:cubicBezTo>
                <a:cubicBezTo>
                  <a:pt x="239403" y="2024974"/>
                  <a:pt x="246486" y="2004774"/>
                  <a:pt x="250814" y="1983394"/>
                </a:cubicBezTo>
                <a:cubicBezTo>
                  <a:pt x="250421" y="1977360"/>
                  <a:pt x="248060" y="1975262"/>
                  <a:pt x="243731" y="1977098"/>
                </a:cubicBezTo>
                <a:close/>
                <a:moveTo>
                  <a:pt x="2805426" y="1939322"/>
                </a:moveTo>
                <a:cubicBezTo>
                  <a:pt x="2804114" y="1940634"/>
                  <a:pt x="2800442" y="1955324"/>
                  <a:pt x="2794408" y="1983394"/>
                </a:cubicBezTo>
                <a:cubicBezTo>
                  <a:pt x="2788112" y="2000053"/>
                  <a:pt x="2783390" y="2018678"/>
                  <a:pt x="2780242" y="2039271"/>
                </a:cubicBezTo>
                <a:cubicBezTo>
                  <a:pt x="2777094" y="2059865"/>
                  <a:pt x="2775520" y="2076916"/>
                  <a:pt x="2775520" y="2090426"/>
                </a:cubicBezTo>
                <a:cubicBezTo>
                  <a:pt x="2775127" y="2112594"/>
                  <a:pt x="2775914" y="2123349"/>
                  <a:pt x="2777881" y="2122694"/>
                </a:cubicBezTo>
                <a:cubicBezTo>
                  <a:pt x="2779849" y="2122038"/>
                  <a:pt x="2785358" y="2109183"/>
                  <a:pt x="2794408" y="2084131"/>
                </a:cubicBezTo>
                <a:cubicBezTo>
                  <a:pt x="2797688" y="2064455"/>
                  <a:pt x="2800573" y="2043993"/>
                  <a:pt x="2803065" y="2022744"/>
                </a:cubicBezTo>
                <a:cubicBezTo>
                  <a:pt x="2805558" y="2001495"/>
                  <a:pt x="2806869" y="1984181"/>
                  <a:pt x="2807000" y="1970802"/>
                </a:cubicBezTo>
                <a:cubicBezTo>
                  <a:pt x="2807263" y="1948504"/>
                  <a:pt x="2806738" y="1938010"/>
                  <a:pt x="2805426" y="1939322"/>
                </a:cubicBezTo>
                <a:close/>
                <a:moveTo>
                  <a:pt x="2820970" y="1839176"/>
                </a:moveTo>
                <a:cubicBezTo>
                  <a:pt x="2816641" y="1836421"/>
                  <a:pt x="2814083" y="1842521"/>
                  <a:pt x="2813296" y="1857473"/>
                </a:cubicBezTo>
                <a:cubicBezTo>
                  <a:pt x="2813428" y="1870328"/>
                  <a:pt x="2814739" y="1879247"/>
                  <a:pt x="2817231" y="1884232"/>
                </a:cubicBezTo>
                <a:cubicBezTo>
                  <a:pt x="2819724" y="1889216"/>
                  <a:pt x="2822609" y="1888691"/>
                  <a:pt x="2825888" y="1882658"/>
                </a:cubicBezTo>
                <a:cubicBezTo>
                  <a:pt x="2832185" y="1876362"/>
                  <a:pt x="2832185" y="1863770"/>
                  <a:pt x="2825888" y="1844882"/>
                </a:cubicBezTo>
                <a:cubicBezTo>
                  <a:pt x="2824052" y="1841996"/>
                  <a:pt x="2822412" y="1840094"/>
                  <a:pt x="2820970" y="1839176"/>
                </a:cubicBezTo>
                <a:close/>
                <a:moveTo>
                  <a:pt x="2886488" y="1816549"/>
                </a:moveTo>
                <a:cubicBezTo>
                  <a:pt x="2884914" y="1816812"/>
                  <a:pt x="2882553" y="1822583"/>
                  <a:pt x="2879405" y="1833863"/>
                </a:cubicBezTo>
                <a:cubicBezTo>
                  <a:pt x="2873109" y="1856424"/>
                  <a:pt x="2863665" y="1897873"/>
                  <a:pt x="2851073" y="1958210"/>
                </a:cubicBezTo>
                <a:cubicBezTo>
                  <a:pt x="2817494" y="2142106"/>
                  <a:pt x="2769749" y="2345678"/>
                  <a:pt x="2707838" y="2568924"/>
                </a:cubicBezTo>
                <a:cubicBezTo>
                  <a:pt x="2645927" y="2792171"/>
                  <a:pt x="2582442" y="2989446"/>
                  <a:pt x="2517383" y="3160751"/>
                </a:cubicBezTo>
                <a:cubicBezTo>
                  <a:pt x="2511087" y="3186984"/>
                  <a:pt x="2511087" y="3197478"/>
                  <a:pt x="2517383" y="3192231"/>
                </a:cubicBezTo>
                <a:cubicBezTo>
                  <a:pt x="2521318" y="3187378"/>
                  <a:pt x="2532336" y="3164030"/>
                  <a:pt x="2550437" y="3122188"/>
                </a:cubicBezTo>
                <a:cubicBezTo>
                  <a:pt x="2568538" y="3080345"/>
                  <a:pt x="2589001" y="3030240"/>
                  <a:pt x="2611824" y="2971870"/>
                </a:cubicBezTo>
                <a:cubicBezTo>
                  <a:pt x="2660948" y="2838410"/>
                  <a:pt x="2706808" y="2696089"/>
                  <a:pt x="2749403" y="2544906"/>
                </a:cubicBezTo>
                <a:cubicBezTo>
                  <a:pt x="2791999" y="2393724"/>
                  <a:pt x="2826199" y="2253734"/>
                  <a:pt x="2852005" y="2124938"/>
                </a:cubicBezTo>
                <a:cubicBezTo>
                  <a:pt x="2877811" y="1996142"/>
                  <a:pt x="2890092" y="1898592"/>
                  <a:pt x="2888849" y="1832290"/>
                </a:cubicBezTo>
                <a:cubicBezTo>
                  <a:pt x="2888849" y="1821534"/>
                  <a:pt x="2888062" y="1816287"/>
                  <a:pt x="2886488" y="1816549"/>
                </a:cubicBezTo>
                <a:close/>
                <a:moveTo>
                  <a:pt x="2901022" y="1659887"/>
                </a:moveTo>
                <a:cubicBezTo>
                  <a:pt x="2900350" y="1660247"/>
                  <a:pt x="2899703" y="1661051"/>
                  <a:pt x="2899080" y="1662297"/>
                </a:cubicBezTo>
                <a:cubicBezTo>
                  <a:pt x="2896588" y="1667281"/>
                  <a:pt x="2895276" y="1677775"/>
                  <a:pt x="2895145" y="1693777"/>
                </a:cubicBezTo>
                <a:cubicBezTo>
                  <a:pt x="2895276" y="1706631"/>
                  <a:pt x="2896588" y="1715550"/>
                  <a:pt x="2899080" y="1720535"/>
                </a:cubicBezTo>
                <a:cubicBezTo>
                  <a:pt x="2901572" y="1725519"/>
                  <a:pt x="2904457" y="1724995"/>
                  <a:pt x="2907737" y="1718961"/>
                </a:cubicBezTo>
                <a:cubicBezTo>
                  <a:pt x="2907737" y="1699024"/>
                  <a:pt x="2907737" y="1682234"/>
                  <a:pt x="2907737" y="1668593"/>
                </a:cubicBezTo>
                <a:cubicBezTo>
                  <a:pt x="2905277" y="1661706"/>
                  <a:pt x="2903039" y="1658805"/>
                  <a:pt x="2901022" y="1659887"/>
                </a:cubicBezTo>
                <a:close/>
                <a:moveTo>
                  <a:pt x="521543" y="1473416"/>
                </a:moveTo>
                <a:cubicBezTo>
                  <a:pt x="507246" y="1477089"/>
                  <a:pt x="472880" y="1537425"/>
                  <a:pt x="418446" y="1654427"/>
                </a:cubicBezTo>
                <a:cubicBezTo>
                  <a:pt x="364012" y="1771428"/>
                  <a:pt x="318628" y="1885281"/>
                  <a:pt x="282294" y="1995986"/>
                </a:cubicBezTo>
                <a:cubicBezTo>
                  <a:pt x="262750" y="2054880"/>
                  <a:pt x="245174" y="2114955"/>
                  <a:pt x="229565" y="2176210"/>
                </a:cubicBezTo>
                <a:cubicBezTo>
                  <a:pt x="213956" y="2237465"/>
                  <a:pt x="204250" y="2286521"/>
                  <a:pt x="200446" y="2323379"/>
                </a:cubicBezTo>
                <a:lnTo>
                  <a:pt x="194150" y="2443004"/>
                </a:lnTo>
                <a:lnTo>
                  <a:pt x="219334" y="2310787"/>
                </a:lnTo>
                <a:cubicBezTo>
                  <a:pt x="226548" y="2270912"/>
                  <a:pt x="238878" y="2221594"/>
                  <a:pt x="256323" y="2162831"/>
                </a:cubicBezTo>
                <a:cubicBezTo>
                  <a:pt x="273768" y="2104068"/>
                  <a:pt x="290820" y="2048453"/>
                  <a:pt x="307478" y="1995986"/>
                </a:cubicBezTo>
                <a:cubicBezTo>
                  <a:pt x="324530" y="1942995"/>
                  <a:pt x="347091" y="1883707"/>
                  <a:pt x="375161" y="1818123"/>
                </a:cubicBezTo>
                <a:cubicBezTo>
                  <a:pt x="403230" y="1752540"/>
                  <a:pt x="428939" y="1696400"/>
                  <a:pt x="452287" y="1649704"/>
                </a:cubicBezTo>
                <a:cubicBezTo>
                  <a:pt x="474848" y="1604190"/>
                  <a:pt x="492686" y="1564577"/>
                  <a:pt x="505803" y="1530867"/>
                </a:cubicBezTo>
                <a:cubicBezTo>
                  <a:pt x="518920" y="1497157"/>
                  <a:pt x="524167" y="1478007"/>
                  <a:pt x="521543" y="1473416"/>
                </a:cubicBezTo>
                <a:close/>
                <a:moveTo>
                  <a:pt x="1522611" y="1271943"/>
                </a:moveTo>
                <a:cubicBezTo>
                  <a:pt x="1506215" y="1278633"/>
                  <a:pt x="1468177" y="1331362"/>
                  <a:pt x="1408496" y="1430131"/>
                </a:cubicBezTo>
                <a:cubicBezTo>
                  <a:pt x="1348815" y="1528900"/>
                  <a:pt x="1290314" y="1633571"/>
                  <a:pt x="1232994" y="1744145"/>
                </a:cubicBezTo>
                <a:cubicBezTo>
                  <a:pt x="1170690" y="1870721"/>
                  <a:pt x="1115862" y="1995330"/>
                  <a:pt x="1068510" y="2117972"/>
                </a:cubicBezTo>
                <a:cubicBezTo>
                  <a:pt x="1021159" y="2240613"/>
                  <a:pt x="977349" y="2376240"/>
                  <a:pt x="937081" y="2524852"/>
                </a:cubicBezTo>
                <a:cubicBezTo>
                  <a:pt x="915832" y="2601454"/>
                  <a:pt x="901666" y="2673333"/>
                  <a:pt x="894583" y="2740491"/>
                </a:cubicBezTo>
                <a:cubicBezTo>
                  <a:pt x="887500" y="2807649"/>
                  <a:pt x="882778" y="2901565"/>
                  <a:pt x="880417" y="3022238"/>
                </a:cubicBezTo>
                <a:lnTo>
                  <a:pt x="874121" y="3324448"/>
                </a:lnTo>
                <a:lnTo>
                  <a:pt x="893009" y="3072606"/>
                </a:lnTo>
                <a:cubicBezTo>
                  <a:pt x="896681" y="2994956"/>
                  <a:pt x="905076" y="2912582"/>
                  <a:pt x="918193" y="2825487"/>
                </a:cubicBezTo>
                <a:cubicBezTo>
                  <a:pt x="931310" y="2738393"/>
                  <a:pt x="946000" y="2659167"/>
                  <a:pt x="962265" y="2587812"/>
                </a:cubicBezTo>
                <a:cubicBezTo>
                  <a:pt x="1013158" y="2375322"/>
                  <a:pt x="1078217" y="2170701"/>
                  <a:pt x="1157442" y="1973950"/>
                </a:cubicBezTo>
                <a:cubicBezTo>
                  <a:pt x="1236667" y="1777199"/>
                  <a:pt x="1326910" y="1597762"/>
                  <a:pt x="1428171" y="1435640"/>
                </a:cubicBezTo>
                <a:cubicBezTo>
                  <a:pt x="1456896" y="1387501"/>
                  <a:pt x="1479720" y="1348414"/>
                  <a:pt x="1496640" y="1318376"/>
                </a:cubicBezTo>
                <a:cubicBezTo>
                  <a:pt x="1513561" y="1288339"/>
                  <a:pt x="1522218" y="1272861"/>
                  <a:pt x="1522611" y="1271943"/>
                </a:cubicBezTo>
                <a:close/>
                <a:moveTo>
                  <a:pt x="649628" y="1253252"/>
                </a:moveTo>
                <a:cubicBezTo>
                  <a:pt x="648579" y="1252727"/>
                  <a:pt x="645759" y="1254760"/>
                  <a:pt x="641168" y="1259351"/>
                </a:cubicBezTo>
                <a:cubicBezTo>
                  <a:pt x="618738" y="1288208"/>
                  <a:pt x="594341" y="1328083"/>
                  <a:pt x="567976" y="1378976"/>
                </a:cubicBezTo>
                <a:cubicBezTo>
                  <a:pt x="541612" y="1429868"/>
                  <a:pt x="534529" y="1450855"/>
                  <a:pt x="546727" y="1441936"/>
                </a:cubicBezTo>
                <a:cubicBezTo>
                  <a:pt x="550794" y="1434591"/>
                  <a:pt x="559975" y="1419375"/>
                  <a:pt x="574272" y="1396290"/>
                </a:cubicBezTo>
                <a:cubicBezTo>
                  <a:pt x="588570" y="1373204"/>
                  <a:pt x="602473" y="1348545"/>
                  <a:pt x="615984" y="1322311"/>
                </a:cubicBezTo>
                <a:cubicBezTo>
                  <a:pt x="631986" y="1293717"/>
                  <a:pt x="642479" y="1273779"/>
                  <a:pt x="647464" y="1262499"/>
                </a:cubicBezTo>
                <a:cubicBezTo>
                  <a:pt x="649956" y="1256859"/>
                  <a:pt x="650677" y="1253776"/>
                  <a:pt x="649628" y="1253252"/>
                </a:cubicBezTo>
                <a:close/>
                <a:moveTo>
                  <a:pt x="1665379" y="1188767"/>
                </a:moveTo>
                <a:cubicBezTo>
                  <a:pt x="1664673" y="1188275"/>
                  <a:pt x="1663255" y="1188718"/>
                  <a:pt x="1661124" y="1190095"/>
                </a:cubicBezTo>
                <a:cubicBezTo>
                  <a:pt x="1625840" y="1221837"/>
                  <a:pt x="1573635" y="1293717"/>
                  <a:pt x="1504510" y="1405734"/>
                </a:cubicBezTo>
                <a:cubicBezTo>
                  <a:pt x="1435385" y="1517750"/>
                  <a:pt x="1372163" y="1630554"/>
                  <a:pt x="1314842" y="1744145"/>
                </a:cubicBezTo>
                <a:cubicBezTo>
                  <a:pt x="1260976" y="1859922"/>
                  <a:pt x="1207810" y="1992838"/>
                  <a:pt x="1155343" y="2142893"/>
                </a:cubicBezTo>
                <a:cubicBezTo>
                  <a:pt x="1102876" y="2292948"/>
                  <a:pt x="1059504" y="2432860"/>
                  <a:pt x="1025225" y="2562628"/>
                </a:cubicBezTo>
                <a:cubicBezTo>
                  <a:pt x="990947" y="2692396"/>
                  <a:pt x="974158" y="2784738"/>
                  <a:pt x="974857" y="2839653"/>
                </a:cubicBezTo>
                <a:lnTo>
                  <a:pt x="974857" y="2883726"/>
                </a:lnTo>
                <a:lnTo>
                  <a:pt x="987449" y="2839653"/>
                </a:lnTo>
                <a:cubicBezTo>
                  <a:pt x="988105" y="2827979"/>
                  <a:pt x="994663" y="2796237"/>
                  <a:pt x="1007124" y="2744426"/>
                </a:cubicBezTo>
                <a:cubicBezTo>
                  <a:pt x="1019585" y="2692615"/>
                  <a:pt x="1034013" y="2634115"/>
                  <a:pt x="1050409" y="2568924"/>
                </a:cubicBezTo>
                <a:cubicBezTo>
                  <a:pt x="1105631" y="2350531"/>
                  <a:pt x="1180921" y="2130957"/>
                  <a:pt x="1276279" y="1910203"/>
                </a:cubicBezTo>
                <a:cubicBezTo>
                  <a:pt x="1371638" y="1689448"/>
                  <a:pt x="1476834" y="1493484"/>
                  <a:pt x="1591868" y="1322311"/>
                </a:cubicBezTo>
                <a:cubicBezTo>
                  <a:pt x="1617970" y="1277452"/>
                  <a:pt x="1638170" y="1242824"/>
                  <a:pt x="1652467" y="1218427"/>
                </a:cubicBezTo>
                <a:cubicBezTo>
                  <a:pt x="1663190" y="1200129"/>
                  <a:pt x="1667494" y="1190242"/>
                  <a:pt x="1665379" y="1188767"/>
                </a:cubicBezTo>
                <a:close/>
                <a:moveTo>
                  <a:pt x="926161" y="974063"/>
                </a:moveTo>
                <a:cubicBezTo>
                  <a:pt x="924456" y="974587"/>
                  <a:pt x="919701" y="979440"/>
                  <a:pt x="911897" y="988622"/>
                </a:cubicBezTo>
                <a:cubicBezTo>
                  <a:pt x="799093" y="1121625"/>
                  <a:pt x="684715" y="1296340"/>
                  <a:pt x="568763" y="1512766"/>
                </a:cubicBezTo>
                <a:cubicBezTo>
                  <a:pt x="452812" y="1729192"/>
                  <a:pt x="369914" y="1925943"/>
                  <a:pt x="320070" y="2103018"/>
                </a:cubicBezTo>
                <a:cubicBezTo>
                  <a:pt x="295280" y="2187490"/>
                  <a:pt x="286623" y="2224742"/>
                  <a:pt x="294099" y="2214773"/>
                </a:cubicBezTo>
                <a:cubicBezTo>
                  <a:pt x="301576" y="2204804"/>
                  <a:pt x="322825" y="2150763"/>
                  <a:pt x="357847" y="2052651"/>
                </a:cubicBezTo>
                <a:cubicBezTo>
                  <a:pt x="377390" y="1996904"/>
                  <a:pt x="398115" y="1939978"/>
                  <a:pt x="420020" y="1881871"/>
                </a:cubicBezTo>
                <a:cubicBezTo>
                  <a:pt x="441925" y="1823764"/>
                  <a:pt x="461075" y="1777855"/>
                  <a:pt x="477471" y="1744145"/>
                </a:cubicBezTo>
                <a:cubicBezTo>
                  <a:pt x="521412" y="1650229"/>
                  <a:pt x="579913" y="1538999"/>
                  <a:pt x="652973" y="1410456"/>
                </a:cubicBezTo>
                <a:cubicBezTo>
                  <a:pt x="726033" y="1281912"/>
                  <a:pt x="795552" y="1170682"/>
                  <a:pt x="861529" y="1076766"/>
                </a:cubicBezTo>
                <a:cubicBezTo>
                  <a:pt x="893140" y="1032170"/>
                  <a:pt x="913340" y="1001739"/>
                  <a:pt x="922128" y="985474"/>
                </a:cubicBezTo>
                <a:cubicBezTo>
                  <a:pt x="926522" y="977342"/>
                  <a:pt x="927866" y="973538"/>
                  <a:pt x="926161" y="974063"/>
                </a:cubicBezTo>
                <a:close/>
                <a:moveTo>
                  <a:pt x="2173955" y="394828"/>
                </a:moveTo>
                <a:cubicBezTo>
                  <a:pt x="2149689" y="395353"/>
                  <a:pt x="2127489" y="397058"/>
                  <a:pt x="2107355" y="399944"/>
                </a:cubicBezTo>
                <a:cubicBezTo>
                  <a:pt x="2067086" y="405715"/>
                  <a:pt x="2016980" y="419357"/>
                  <a:pt x="1957037" y="440868"/>
                </a:cubicBezTo>
                <a:cubicBezTo>
                  <a:pt x="1665977" y="554065"/>
                  <a:pt x="1388690" y="768392"/>
                  <a:pt x="1125175" y="1083849"/>
                </a:cubicBezTo>
                <a:cubicBezTo>
                  <a:pt x="861660" y="1399306"/>
                  <a:pt x="658351" y="1760016"/>
                  <a:pt x="515247" y="2165979"/>
                </a:cubicBezTo>
                <a:cubicBezTo>
                  <a:pt x="461731" y="2319969"/>
                  <a:pt x="436547" y="2462154"/>
                  <a:pt x="439695" y="2592535"/>
                </a:cubicBezTo>
                <a:cubicBezTo>
                  <a:pt x="442843" y="2722915"/>
                  <a:pt x="474323" y="2861952"/>
                  <a:pt x="534135" y="3009646"/>
                </a:cubicBezTo>
                <a:cubicBezTo>
                  <a:pt x="547121" y="3038634"/>
                  <a:pt x="558926" y="3062506"/>
                  <a:pt x="569551" y="3081263"/>
                </a:cubicBezTo>
                <a:cubicBezTo>
                  <a:pt x="580175" y="3100020"/>
                  <a:pt x="587258" y="3109727"/>
                  <a:pt x="590800" y="3110383"/>
                </a:cubicBezTo>
                <a:cubicBezTo>
                  <a:pt x="597096" y="3109333"/>
                  <a:pt x="601818" y="3095692"/>
                  <a:pt x="604966" y="3069458"/>
                </a:cubicBezTo>
                <a:cubicBezTo>
                  <a:pt x="608114" y="3043225"/>
                  <a:pt x="609688" y="3010696"/>
                  <a:pt x="609688" y="2971870"/>
                </a:cubicBezTo>
                <a:cubicBezTo>
                  <a:pt x="610892" y="2821504"/>
                  <a:pt x="637165" y="2648635"/>
                  <a:pt x="688505" y="2453264"/>
                </a:cubicBezTo>
                <a:cubicBezTo>
                  <a:pt x="739844" y="2257893"/>
                  <a:pt x="809023" y="2060773"/>
                  <a:pt x="896040" y="1861904"/>
                </a:cubicBezTo>
                <a:cubicBezTo>
                  <a:pt x="983058" y="1663035"/>
                  <a:pt x="1080685" y="1483171"/>
                  <a:pt x="1188922" y="1322311"/>
                </a:cubicBezTo>
                <a:cubicBezTo>
                  <a:pt x="1261195" y="1215279"/>
                  <a:pt x="1343306" y="1114542"/>
                  <a:pt x="1435254" y="1020102"/>
                </a:cubicBezTo>
                <a:cubicBezTo>
                  <a:pt x="1527202" y="925662"/>
                  <a:pt x="1591999" y="875294"/>
                  <a:pt x="1629644" y="868997"/>
                </a:cubicBezTo>
                <a:cubicBezTo>
                  <a:pt x="1639612" y="868866"/>
                  <a:pt x="1651155" y="867555"/>
                  <a:pt x="1664272" y="865063"/>
                </a:cubicBezTo>
                <a:cubicBezTo>
                  <a:pt x="1677389" y="862571"/>
                  <a:pt x="1688931" y="859684"/>
                  <a:pt x="1698900" y="856406"/>
                </a:cubicBezTo>
                <a:cubicBezTo>
                  <a:pt x="1705852" y="853782"/>
                  <a:pt x="1720280" y="859029"/>
                  <a:pt x="1742185" y="872146"/>
                </a:cubicBezTo>
                <a:cubicBezTo>
                  <a:pt x="1764090" y="885262"/>
                  <a:pt x="1789537" y="903101"/>
                  <a:pt x="1818525" y="925662"/>
                </a:cubicBezTo>
                <a:cubicBezTo>
                  <a:pt x="1841741" y="945468"/>
                  <a:pt x="1866138" y="965668"/>
                  <a:pt x="1891716" y="986261"/>
                </a:cubicBezTo>
                <a:cubicBezTo>
                  <a:pt x="1917293" y="1006854"/>
                  <a:pt x="1936968" y="1022332"/>
                  <a:pt x="1950741" y="1032694"/>
                </a:cubicBezTo>
                <a:cubicBezTo>
                  <a:pt x="1979467" y="1049221"/>
                  <a:pt x="1991272" y="1068109"/>
                  <a:pt x="1986156" y="1089358"/>
                </a:cubicBezTo>
                <a:cubicBezTo>
                  <a:pt x="1981041" y="1110607"/>
                  <a:pt x="1956644" y="1148384"/>
                  <a:pt x="1912965" y="1202687"/>
                </a:cubicBezTo>
                <a:cubicBezTo>
                  <a:pt x="1799636" y="1350838"/>
                  <a:pt x="1690505" y="1537930"/>
                  <a:pt x="1585572" y="1763966"/>
                </a:cubicBezTo>
                <a:cubicBezTo>
                  <a:pt x="1480638" y="1990001"/>
                  <a:pt x="1392493" y="2222332"/>
                  <a:pt x="1321138" y="2460959"/>
                </a:cubicBezTo>
                <a:cubicBezTo>
                  <a:pt x="1249784" y="2699586"/>
                  <a:pt x="1207810" y="2911864"/>
                  <a:pt x="1195218" y="3097791"/>
                </a:cubicBezTo>
                <a:cubicBezTo>
                  <a:pt x="1185249" y="3216235"/>
                  <a:pt x="1187873" y="3284704"/>
                  <a:pt x="1203088" y="3303198"/>
                </a:cubicBezTo>
                <a:cubicBezTo>
                  <a:pt x="1218303" y="3321693"/>
                  <a:pt x="1268147" y="3316184"/>
                  <a:pt x="1352619" y="3286672"/>
                </a:cubicBezTo>
                <a:cubicBezTo>
                  <a:pt x="1389214" y="3274079"/>
                  <a:pt x="1415185" y="3267783"/>
                  <a:pt x="1430532" y="3267783"/>
                </a:cubicBezTo>
                <a:cubicBezTo>
                  <a:pt x="1445879" y="3267783"/>
                  <a:pt x="1457683" y="3274079"/>
                  <a:pt x="1465947" y="3286672"/>
                </a:cubicBezTo>
                <a:cubicBezTo>
                  <a:pt x="1472899" y="3293098"/>
                  <a:pt x="1481031" y="3297558"/>
                  <a:pt x="1490344" y="3300050"/>
                </a:cubicBezTo>
                <a:cubicBezTo>
                  <a:pt x="1499657" y="3302543"/>
                  <a:pt x="1506215" y="3302280"/>
                  <a:pt x="1510019" y="3299263"/>
                </a:cubicBezTo>
                <a:cubicBezTo>
                  <a:pt x="1522611" y="3294016"/>
                  <a:pt x="1528907" y="3304510"/>
                  <a:pt x="1528907" y="3330743"/>
                </a:cubicBezTo>
                <a:cubicBezTo>
                  <a:pt x="1528251" y="3359469"/>
                  <a:pt x="1509101" y="3387014"/>
                  <a:pt x="1471456" y="3413379"/>
                </a:cubicBezTo>
                <a:cubicBezTo>
                  <a:pt x="1433811" y="3439744"/>
                  <a:pt x="1381607" y="3462567"/>
                  <a:pt x="1314842" y="3481848"/>
                </a:cubicBezTo>
                <a:lnTo>
                  <a:pt x="1207810" y="3513328"/>
                </a:lnTo>
                <a:lnTo>
                  <a:pt x="1220402" y="3588880"/>
                </a:lnTo>
                <a:cubicBezTo>
                  <a:pt x="1233781" y="3660367"/>
                  <a:pt x="1254243" y="3734608"/>
                  <a:pt x="1281788" y="3811602"/>
                </a:cubicBezTo>
                <a:cubicBezTo>
                  <a:pt x="1309333" y="3888598"/>
                  <a:pt x="1339240" y="3954968"/>
                  <a:pt x="1371507" y="4010714"/>
                </a:cubicBezTo>
                <a:cubicBezTo>
                  <a:pt x="1397609" y="4059246"/>
                  <a:pt x="1417809" y="4088103"/>
                  <a:pt x="1432106" y="4097285"/>
                </a:cubicBezTo>
                <a:cubicBezTo>
                  <a:pt x="1446403" y="4106466"/>
                  <a:pt x="1468177" y="4106991"/>
                  <a:pt x="1497427" y="4098859"/>
                </a:cubicBezTo>
                <a:cubicBezTo>
                  <a:pt x="1516840" y="4095448"/>
                  <a:pt x="1537827" y="4089677"/>
                  <a:pt x="1560387" y="4081545"/>
                </a:cubicBezTo>
                <a:cubicBezTo>
                  <a:pt x="1582948" y="4073412"/>
                  <a:pt x="1603935" y="4064493"/>
                  <a:pt x="1623348" y="4054786"/>
                </a:cubicBezTo>
                <a:cubicBezTo>
                  <a:pt x="1670961" y="4029209"/>
                  <a:pt x="1731561" y="3978054"/>
                  <a:pt x="1805145" y="3901321"/>
                </a:cubicBezTo>
                <a:cubicBezTo>
                  <a:pt x="1878730" y="3824588"/>
                  <a:pt x="1944051" y="3743527"/>
                  <a:pt x="2001109" y="3658137"/>
                </a:cubicBezTo>
                <a:cubicBezTo>
                  <a:pt x="2142114" y="3437514"/>
                  <a:pt x="2270920" y="3159439"/>
                  <a:pt x="2387528" y="2823913"/>
                </a:cubicBezTo>
                <a:cubicBezTo>
                  <a:pt x="2504135" y="2488388"/>
                  <a:pt x="2593591" y="2134761"/>
                  <a:pt x="2655896" y="1763033"/>
                </a:cubicBezTo>
                <a:cubicBezTo>
                  <a:pt x="2662454" y="1712665"/>
                  <a:pt x="2668225" y="1640261"/>
                  <a:pt x="2673210" y="1545820"/>
                </a:cubicBezTo>
                <a:cubicBezTo>
                  <a:pt x="2678194" y="1451380"/>
                  <a:pt x="2680818" y="1353791"/>
                  <a:pt x="2681080" y="1253055"/>
                </a:cubicBezTo>
                <a:cubicBezTo>
                  <a:pt x="2678456" y="1110607"/>
                  <a:pt x="2674259" y="1005149"/>
                  <a:pt x="2668488" y="936680"/>
                </a:cubicBezTo>
                <a:cubicBezTo>
                  <a:pt x="2662716" y="868211"/>
                  <a:pt x="2652223" y="803676"/>
                  <a:pt x="2637008" y="743077"/>
                </a:cubicBezTo>
                <a:cubicBezTo>
                  <a:pt x="2600937" y="605483"/>
                  <a:pt x="2558176" y="513928"/>
                  <a:pt x="2508726" y="468413"/>
                </a:cubicBezTo>
                <a:cubicBezTo>
                  <a:pt x="2459276" y="422898"/>
                  <a:pt x="2374017" y="399026"/>
                  <a:pt x="2252950" y="396796"/>
                </a:cubicBezTo>
                <a:cubicBezTo>
                  <a:pt x="2224552" y="394959"/>
                  <a:pt x="2198221" y="394304"/>
                  <a:pt x="2173955" y="394828"/>
                </a:cubicBezTo>
                <a:close/>
                <a:moveTo>
                  <a:pt x="1927961" y="5"/>
                </a:moveTo>
                <a:cubicBezTo>
                  <a:pt x="1939327" y="-16"/>
                  <a:pt x="1951118" y="32"/>
                  <a:pt x="1963333" y="146"/>
                </a:cubicBezTo>
                <a:cubicBezTo>
                  <a:pt x="2055937" y="-641"/>
                  <a:pt x="2122570" y="2507"/>
                  <a:pt x="2163232" y="9590"/>
                </a:cubicBezTo>
                <a:cubicBezTo>
                  <a:pt x="2203894" y="16673"/>
                  <a:pt x="2248490" y="32413"/>
                  <a:pt x="2297022" y="56810"/>
                </a:cubicBezTo>
                <a:cubicBezTo>
                  <a:pt x="2346419" y="80246"/>
                  <a:pt x="2412022" y="120820"/>
                  <a:pt x="2493831" y="178533"/>
                </a:cubicBezTo>
                <a:cubicBezTo>
                  <a:pt x="2575641" y="236247"/>
                  <a:pt x="2654302" y="296409"/>
                  <a:pt x="2729816" y="359020"/>
                </a:cubicBezTo>
                <a:cubicBezTo>
                  <a:pt x="2805329" y="421630"/>
                  <a:pt x="2858340" y="471998"/>
                  <a:pt x="2888849" y="510124"/>
                </a:cubicBezTo>
                <a:cubicBezTo>
                  <a:pt x="2934626" y="570592"/>
                  <a:pt x="2980010" y="649555"/>
                  <a:pt x="3025000" y="747012"/>
                </a:cubicBezTo>
                <a:cubicBezTo>
                  <a:pt x="3069991" y="844469"/>
                  <a:pt x="3104356" y="937598"/>
                  <a:pt x="3128098" y="1026398"/>
                </a:cubicBezTo>
                <a:cubicBezTo>
                  <a:pt x="3144965" y="1110617"/>
                  <a:pt x="3156002" y="1225500"/>
                  <a:pt x="3161210" y="1371047"/>
                </a:cubicBezTo>
                <a:cubicBezTo>
                  <a:pt x="3166418" y="1516594"/>
                  <a:pt x="3165330" y="1665989"/>
                  <a:pt x="3157945" y="1819231"/>
                </a:cubicBezTo>
                <a:cubicBezTo>
                  <a:pt x="3150561" y="1972473"/>
                  <a:pt x="3136415" y="2102746"/>
                  <a:pt x="3115506" y="2210051"/>
                </a:cubicBezTo>
                <a:cubicBezTo>
                  <a:pt x="3051365" y="2524721"/>
                  <a:pt x="2962434" y="2827193"/>
                  <a:pt x="2848711" y="3117466"/>
                </a:cubicBezTo>
                <a:cubicBezTo>
                  <a:pt x="2734990" y="3407739"/>
                  <a:pt x="2603560" y="3667712"/>
                  <a:pt x="2454423" y="3897386"/>
                </a:cubicBezTo>
                <a:cubicBezTo>
                  <a:pt x="2388183" y="3997729"/>
                  <a:pt x="2303450" y="4099252"/>
                  <a:pt x="2200221" y="4201956"/>
                </a:cubicBezTo>
                <a:cubicBezTo>
                  <a:pt x="2096992" y="4304660"/>
                  <a:pt x="2013832" y="4373129"/>
                  <a:pt x="1950741" y="4407364"/>
                </a:cubicBezTo>
                <a:cubicBezTo>
                  <a:pt x="1889486" y="4435696"/>
                  <a:pt x="1824689" y="4453010"/>
                  <a:pt x="1756351" y="4459306"/>
                </a:cubicBezTo>
                <a:cubicBezTo>
                  <a:pt x="1688013" y="4465602"/>
                  <a:pt x="1624790" y="4460880"/>
                  <a:pt x="1566684" y="4445140"/>
                </a:cubicBezTo>
                <a:cubicBezTo>
                  <a:pt x="1540581" y="4438188"/>
                  <a:pt x="1514085" y="4428482"/>
                  <a:pt x="1487196" y="4416021"/>
                </a:cubicBezTo>
                <a:cubicBezTo>
                  <a:pt x="1460307" y="4403560"/>
                  <a:pt x="1438533" y="4392280"/>
                  <a:pt x="1421875" y="4382180"/>
                </a:cubicBezTo>
                <a:cubicBezTo>
                  <a:pt x="1404954" y="4372473"/>
                  <a:pt x="1382131" y="4361980"/>
                  <a:pt x="1353406" y="4350700"/>
                </a:cubicBezTo>
                <a:cubicBezTo>
                  <a:pt x="1324680" y="4339419"/>
                  <a:pt x="1297135" y="4328926"/>
                  <a:pt x="1270770" y="4319220"/>
                </a:cubicBezTo>
                <a:cubicBezTo>
                  <a:pt x="1215811" y="4302561"/>
                  <a:pt x="1155737" y="4271343"/>
                  <a:pt x="1090547" y="4225566"/>
                </a:cubicBezTo>
                <a:cubicBezTo>
                  <a:pt x="1025356" y="4179789"/>
                  <a:pt x="963708" y="4124961"/>
                  <a:pt x="905601" y="4061082"/>
                </a:cubicBezTo>
                <a:cubicBezTo>
                  <a:pt x="855495" y="4004943"/>
                  <a:pt x="804602" y="3925193"/>
                  <a:pt x="752922" y="3821834"/>
                </a:cubicBezTo>
                <a:cubicBezTo>
                  <a:pt x="701242" y="3718474"/>
                  <a:pt x="666089" y="3626132"/>
                  <a:pt x="647464" y="3544808"/>
                </a:cubicBezTo>
                <a:cubicBezTo>
                  <a:pt x="637233" y="3488144"/>
                  <a:pt x="626215" y="3450368"/>
                  <a:pt x="614410" y="3431480"/>
                </a:cubicBezTo>
                <a:cubicBezTo>
                  <a:pt x="602605" y="3412592"/>
                  <a:pt x="575847" y="3393704"/>
                  <a:pt x="534135" y="3374816"/>
                </a:cubicBezTo>
                <a:cubicBezTo>
                  <a:pt x="473011" y="3345303"/>
                  <a:pt x="403230" y="3292574"/>
                  <a:pt x="324793" y="3216628"/>
                </a:cubicBezTo>
                <a:cubicBezTo>
                  <a:pt x="246354" y="3140682"/>
                  <a:pt x="186018" y="3067491"/>
                  <a:pt x="143782" y="2997054"/>
                </a:cubicBezTo>
                <a:cubicBezTo>
                  <a:pt x="86331" y="2895531"/>
                  <a:pt x="45406" y="2775906"/>
                  <a:pt x="21009" y="2638181"/>
                </a:cubicBezTo>
                <a:cubicBezTo>
                  <a:pt x="-3388" y="2500455"/>
                  <a:pt x="-6536" y="2368239"/>
                  <a:pt x="11565" y="2241531"/>
                </a:cubicBezTo>
                <a:cubicBezTo>
                  <a:pt x="30716" y="2095935"/>
                  <a:pt x="72689" y="1936961"/>
                  <a:pt x="137486" y="1764607"/>
                </a:cubicBezTo>
                <a:cubicBezTo>
                  <a:pt x="202282" y="1592253"/>
                  <a:pt x="288328" y="1411243"/>
                  <a:pt x="395623" y="1221575"/>
                </a:cubicBezTo>
                <a:cubicBezTo>
                  <a:pt x="476946" y="1081750"/>
                  <a:pt x="555122" y="963175"/>
                  <a:pt x="630150" y="865849"/>
                </a:cubicBezTo>
                <a:cubicBezTo>
                  <a:pt x="705177" y="768524"/>
                  <a:pt x="799093" y="662540"/>
                  <a:pt x="911897" y="547900"/>
                </a:cubicBezTo>
                <a:cubicBezTo>
                  <a:pt x="1024438" y="435228"/>
                  <a:pt x="1136193" y="339476"/>
                  <a:pt x="1247160" y="260644"/>
                </a:cubicBezTo>
                <a:cubicBezTo>
                  <a:pt x="1358128" y="181813"/>
                  <a:pt x="1473030" y="115967"/>
                  <a:pt x="1591868" y="63106"/>
                </a:cubicBezTo>
                <a:cubicBezTo>
                  <a:pt x="1654959" y="35692"/>
                  <a:pt x="1708213" y="18116"/>
                  <a:pt x="1751629" y="10377"/>
                </a:cubicBezTo>
                <a:cubicBezTo>
                  <a:pt x="1789619" y="3606"/>
                  <a:pt x="1848396" y="148"/>
                  <a:pt x="1927961" y="5"/>
                </a:cubicBezTo>
                <a:close/>
              </a:path>
            </a:pathLst>
          </a:custGeom>
        </p:spPr>
        <p:txBody>
          <a:bodyPr wrap="square">
            <a:noAutofit/>
          </a:bodyPr>
          <a:lstStyle>
            <a:lvl1pPr>
              <a:defRPr sz="100"/>
            </a:lvl1pPr>
          </a:lstStyle>
          <a:p>
            <a:endParaRPr lang="en-GB"/>
          </a:p>
        </p:txBody>
      </p:sp>
    </p:spTree>
    <p:extLst>
      <p:ext uri="{BB962C8B-B14F-4D97-AF65-F5344CB8AC3E}">
        <p14:creationId xmlns:p14="http://schemas.microsoft.com/office/powerpoint/2010/main" val="3668423600"/>
      </p:ext>
    </p:extLst>
  </p:cSld>
  <p:clrMapOvr>
    <a:masterClrMapping/>
  </p:clrMapOvr>
  <p:extLst>
    <p:ext uri="{DCECCB84-F9BA-43D5-87BE-67443E8EF086}">
      <p15:sldGuideLst xmlns:p15="http://schemas.microsoft.com/office/powerpoint/2012/main">
        <p15:guide id="1" orient="horz" pos="4104">
          <p15:clr>
            <a:srgbClr val="FBAE40"/>
          </p15:clr>
        </p15:guide>
        <p15:guide id="2" pos="168">
          <p15:clr>
            <a:srgbClr val="FBAE40"/>
          </p15:clr>
        </p15:guide>
        <p15:guide id="3" pos="7512">
          <p15:clr>
            <a:srgbClr val="FBAE40"/>
          </p15:clr>
        </p15:guide>
        <p15:guide id="4" orient="horz" pos="144">
          <p15:clr>
            <a:srgbClr val="FBAE40"/>
          </p15:clr>
        </p15:guide>
      </p15:sldGuideLst>
    </p:ext>
  </p:extLs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78_Title Slide">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E80D7B81-2503-47D1-D1B6-80E72E878BE7}"/>
              </a:ext>
            </a:extLst>
          </p:cNvPr>
          <p:cNvGrpSpPr/>
          <p:nvPr userDrawn="1"/>
        </p:nvGrpSpPr>
        <p:grpSpPr>
          <a:xfrm>
            <a:off x="11147517" y="6577860"/>
            <a:ext cx="224082" cy="221156"/>
            <a:chOff x="4328868" y="5502988"/>
            <a:chExt cx="500307" cy="493774"/>
          </a:xfrm>
        </p:grpSpPr>
        <p:sp>
          <p:nvSpPr>
            <p:cNvPr id="8" name="Freeform 7">
              <a:hlinkClick r:id="" action="ppaction://hlinkshowjump?jump=previousslide"/>
              <a:extLst>
                <a:ext uri="{FF2B5EF4-FFF2-40B4-BE49-F238E27FC236}">
                  <a16:creationId xmlns:a16="http://schemas.microsoft.com/office/drawing/2014/main" id="{D264681B-4DDC-4DEC-2695-C8F7A4EDE2AA}"/>
                </a:ext>
              </a:extLst>
            </p:cNvPr>
            <p:cNvSpPr>
              <a:spLocks/>
            </p:cNvSpPr>
            <p:nvPr userDrawn="1"/>
          </p:nvSpPr>
          <p:spPr bwMode="auto">
            <a:xfrm>
              <a:off x="4520555"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8">
              <a:hlinkClick r:id="" action="ppaction://hlinkshowjump?jump=previousslide"/>
              <a:extLst>
                <a:ext uri="{FF2B5EF4-FFF2-40B4-BE49-F238E27FC236}">
                  <a16:creationId xmlns:a16="http://schemas.microsoft.com/office/drawing/2014/main" id="{588AB01E-F678-95CD-1EDD-D439A15A22DE}"/>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0" name="Group 9">
            <a:extLst>
              <a:ext uri="{FF2B5EF4-FFF2-40B4-BE49-F238E27FC236}">
                <a16:creationId xmlns:a16="http://schemas.microsoft.com/office/drawing/2014/main" id="{422D65D8-87A5-E83F-3A24-18341E77D4FA}"/>
              </a:ext>
            </a:extLst>
          </p:cNvPr>
          <p:cNvGrpSpPr/>
          <p:nvPr userDrawn="1"/>
        </p:nvGrpSpPr>
        <p:grpSpPr>
          <a:xfrm flipH="1">
            <a:off x="11849921" y="6577860"/>
            <a:ext cx="224082" cy="221156"/>
            <a:chOff x="4328868" y="5502988"/>
            <a:chExt cx="500307" cy="493774"/>
          </a:xfrm>
        </p:grpSpPr>
        <p:sp>
          <p:nvSpPr>
            <p:cNvPr id="11" name="Freeform 10">
              <a:hlinkClick r:id="" action="ppaction://hlinkshowjump?jump=nextslide"/>
              <a:extLst>
                <a:ext uri="{FF2B5EF4-FFF2-40B4-BE49-F238E27FC236}">
                  <a16:creationId xmlns:a16="http://schemas.microsoft.com/office/drawing/2014/main" id="{6EF6D0DF-6E08-2032-399C-FFB4AD82A4BD}"/>
                </a:ext>
              </a:extLst>
            </p:cNvPr>
            <p:cNvSpPr>
              <a:spLocks/>
            </p:cNvSpPr>
            <p:nvPr userDrawn="1"/>
          </p:nvSpPr>
          <p:spPr bwMode="auto">
            <a:xfrm>
              <a:off x="4520556"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a:hlinkClick r:id="" action="ppaction://hlinkshowjump?jump=nextslide"/>
              <a:extLst>
                <a:ext uri="{FF2B5EF4-FFF2-40B4-BE49-F238E27FC236}">
                  <a16:creationId xmlns:a16="http://schemas.microsoft.com/office/drawing/2014/main" id="{2D84AF4C-1C6A-9141-159C-E495C122D1A9}"/>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3" name="TextBox 12">
            <a:extLst>
              <a:ext uri="{FF2B5EF4-FFF2-40B4-BE49-F238E27FC236}">
                <a16:creationId xmlns:a16="http://schemas.microsoft.com/office/drawing/2014/main" id="{2A9FF136-FC89-4085-9414-9F9F67AB7C76}"/>
              </a:ext>
            </a:extLst>
          </p:cNvPr>
          <p:cNvSpPr txBox="1"/>
          <p:nvPr userDrawn="1"/>
        </p:nvSpPr>
        <p:spPr>
          <a:xfrm>
            <a:off x="11317965" y="6516508"/>
            <a:ext cx="585590" cy="369259"/>
          </a:xfrm>
          <a:prstGeom prst="rect">
            <a:avLst/>
          </a:prstGeom>
          <a:noFill/>
        </p:spPr>
        <p:txBody>
          <a:bodyPr wrap="none" lIns="182807" tIns="91404" rIns="182807" bIns="91404" rtlCol="0">
            <a:spAutoFit/>
          </a:bodyPr>
          <a:lstStyle/>
          <a:p>
            <a:pPr algn="ctr"/>
            <a:fld id="{260E2A6B-A809-4840-BF14-8648BC0BDF87}" type="slidenum">
              <a:rPr lang="id-ID" sz="1200" b="0" smtClean="0">
                <a:solidFill>
                  <a:schemeClr val="tx1">
                    <a:lumMod val="65000"/>
                    <a:lumOff val="35000"/>
                  </a:schemeClr>
                </a:solidFill>
                <a:latin typeface="Poppins" panose="00000500000000000000" pitchFamily="2" charset="0"/>
                <a:ea typeface="Lato Regular" panose="020F0502020204030203" pitchFamily="34" charset="0"/>
                <a:cs typeface="Poppins" panose="00000500000000000000" pitchFamily="2" charset="0"/>
              </a:rPr>
              <a:pPr algn="ctr"/>
              <a:t>‹#›</a:t>
            </a:fld>
            <a:endParaRPr lang="id-ID" sz="1200" b="0" dirty="0">
              <a:solidFill>
                <a:schemeClr val="tx1">
                  <a:lumMod val="65000"/>
                  <a:lumOff val="35000"/>
                </a:schemeClr>
              </a:solidFill>
              <a:latin typeface="Poppins" panose="00000500000000000000" pitchFamily="2" charset="0"/>
              <a:ea typeface="Lato Regular" panose="020F0502020204030203" pitchFamily="34" charset="0"/>
              <a:cs typeface="Poppins" panose="00000500000000000000" pitchFamily="2" charset="0"/>
            </a:endParaRPr>
          </a:p>
        </p:txBody>
      </p:sp>
      <p:sp>
        <p:nvSpPr>
          <p:cNvPr id="5" name="Picture Placeholder 4">
            <a:extLst>
              <a:ext uri="{FF2B5EF4-FFF2-40B4-BE49-F238E27FC236}">
                <a16:creationId xmlns:a16="http://schemas.microsoft.com/office/drawing/2014/main" id="{BB8EFCD6-B0B3-61D8-99CD-1A1C09902397}"/>
              </a:ext>
            </a:extLst>
          </p:cNvPr>
          <p:cNvSpPr>
            <a:spLocks noGrp="1"/>
          </p:cNvSpPr>
          <p:nvPr>
            <p:ph type="pic" sz="quarter" idx="10"/>
          </p:nvPr>
        </p:nvSpPr>
        <p:spPr>
          <a:xfrm>
            <a:off x="1496524" y="1026467"/>
            <a:ext cx="5111198" cy="4955838"/>
          </a:xfrm>
          <a:custGeom>
            <a:avLst/>
            <a:gdLst/>
            <a:ahLst/>
            <a:cxnLst/>
            <a:rect l="l" t="t" r="r" b="b"/>
            <a:pathLst>
              <a:path w="5111198" h="4955838">
                <a:moveTo>
                  <a:pt x="2475735" y="3085642"/>
                </a:moveTo>
                <a:cubicBezTo>
                  <a:pt x="2474029" y="3084986"/>
                  <a:pt x="2471734" y="3086888"/>
                  <a:pt x="2468848" y="3091348"/>
                </a:cubicBezTo>
                <a:cubicBezTo>
                  <a:pt x="2462552" y="3098824"/>
                  <a:pt x="2457830" y="3113778"/>
                  <a:pt x="2454682" y="3136207"/>
                </a:cubicBezTo>
                <a:cubicBezTo>
                  <a:pt x="2451534" y="3158637"/>
                  <a:pt x="2449960" y="3181460"/>
                  <a:pt x="2449960" y="3204676"/>
                </a:cubicBezTo>
                <a:cubicBezTo>
                  <a:pt x="2452977" y="3257930"/>
                  <a:pt x="2456387" y="3280491"/>
                  <a:pt x="2460191" y="3272359"/>
                </a:cubicBezTo>
                <a:cubicBezTo>
                  <a:pt x="2463995" y="3264226"/>
                  <a:pt x="2468979" y="3226975"/>
                  <a:pt x="2475144" y="3160604"/>
                </a:cubicBezTo>
                <a:cubicBezTo>
                  <a:pt x="2480653" y="3112597"/>
                  <a:pt x="2480850" y="3087610"/>
                  <a:pt x="2475735" y="3085642"/>
                </a:cubicBezTo>
                <a:close/>
                <a:moveTo>
                  <a:pt x="2480457" y="2944473"/>
                </a:moveTo>
                <a:cubicBezTo>
                  <a:pt x="2479932" y="2943555"/>
                  <a:pt x="2479210" y="2944506"/>
                  <a:pt x="2478292" y="2947326"/>
                </a:cubicBezTo>
                <a:cubicBezTo>
                  <a:pt x="2476456" y="2952967"/>
                  <a:pt x="2475406" y="2965296"/>
                  <a:pt x="2475144" y="2984315"/>
                </a:cubicBezTo>
                <a:cubicBezTo>
                  <a:pt x="2475406" y="3006352"/>
                  <a:pt x="2476456" y="3020518"/>
                  <a:pt x="2478292" y="3026814"/>
                </a:cubicBezTo>
                <a:cubicBezTo>
                  <a:pt x="2480128" y="3033110"/>
                  <a:pt x="2481178" y="3031536"/>
                  <a:pt x="2481440" y="3022092"/>
                </a:cubicBezTo>
                <a:cubicBezTo>
                  <a:pt x="2484588" y="3012123"/>
                  <a:pt x="2486162" y="3000580"/>
                  <a:pt x="2486162" y="2987464"/>
                </a:cubicBezTo>
                <a:cubicBezTo>
                  <a:pt x="2486162" y="2974347"/>
                  <a:pt x="2484588" y="2962804"/>
                  <a:pt x="2481440" y="2952835"/>
                </a:cubicBezTo>
                <a:cubicBezTo>
                  <a:pt x="2481309" y="2948179"/>
                  <a:pt x="2480981" y="2945392"/>
                  <a:pt x="2480457" y="2944473"/>
                </a:cubicBezTo>
                <a:close/>
                <a:moveTo>
                  <a:pt x="2502001" y="2762873"/>
                </a:moveTo>
                <a:cubicBezTo>
                  <a:pt x="2500558" y="2762479"/>
                  <a:pt x="2499213" y="2764151"/>
                  <a:pt x="2497967" y="2767890"/>
                </a:cubicBezTo>
                <a:cubicBezTo>
                  <a:pt x="2495475" y="2775366"/>
                  <a:pt x="2494163" y="2788745"/>
                  <a:pt x="2494032" y="2808027"/>
                </a:cubicBezTo>
                <a:cubicBezTo>
                  <a:pt x="2495081" y="2846852"/>
                  <a:pt x="2499279" y="2857346"/>
                  <a:pt x="2506624" y="2839507"/>
                </a:cubicBezTo>
                <a:cubicBezTo>
                  <a:pt x="2506624" y="2829538"/>
                  <a:pt x="2506624" y="2817995"/>
                  <a:pt x="2506624" y="2804879"/>
                </a:cubicBezTo>
                <a:cubicBezTo>
                  <a:pt x="2506624" y="2791762"/>
                  <a:pt x="2506624" y="2780220"/>
                  <a:pt x="2506624" y="2770251"/>
                </a:cubicBezTo>
                <a:cubicBezTo>
                  <a:pt x="2504985" y="2765725"/>
                  <a:pt x="2503444" y="2763266"/>
                  <a:pt x="2502001" y="2762873"/>
                </a:cubicBezTo>
                <a:close/>
                <a:moveTo>
                  <a:pt x="2378343" y="2334251"/>
                </a:moveTo>
                <a:cubicBezTo>
                  <a:pt x="2375850" y="2335563"/>
                  <a:pt x="2374539" y="2342383"/>
                  <a:pt x="2374408" y="2354713"/>
                </a:cubicBezTo>
                <a:cubicBezTo>
                  <a:pt x="2371522" y="2364419"/>
                  <a:pt x="2370998" y="2371765"/>
                  <a:pt x="2372834" y="2376749"/>
                </a:cubicBezTo>
                <a:cubicBezTo>
                  <a:pt x="2374670" y="2381733"/>
                  <a:pt x="2377294" y="2382783"/>
                  <a:pt x="2380704" y="2379897"/>
                </a:cubicBezTo>
                <a:cubicBezTo>
                  <a:pt x="2383720" y="2376355"/>
                  <a:pt x="2385557" y="2370846"/>
                  <a:pt x="2386213" y="2363370"/>
                </a:cubicBezTo>
                <a:cubicBezTo>
                  <a:pt x="2386868" y="2355894"/>
                  <a:pt x="2387131" y="2348811"/>
                  <a:pt x="2387000" y="2342121"/>
                </a:cubicBezTo>
                <a:cubicBezTo>
                  <a:pt x="2383720" y="2335563"/>
                  <a:pt x="2380835" y="2332939"/>
                  <a:pt x="2378343" y="2334251"/>
                </a:cubicBezTo>
                <a:close/>
                <a:moveTo>
                  <a:pt x="2483014" y="1834504"/>
                </a:moveTo>
                <a:cubicBezTo>
                  <a:pt x="2479866" y="1835553"/>
                  <a:pt x="2475144" y="1845260"/>
                  <a:pt x="2468848" y="1863623"/>
                </a:cubicBezTo>
                <a:cubicBezTo>
                  <a:pt x="2459404" y="1900219"/>
                  <a:pt x="2454682" y="1927764"/>
                  <a:pt x="2454682" y="1946258"/>
                </a:cubicBezTo>
                <a:cubicBezTo>
                  <a:pt x="2454682" y="1964753"/>
                  <a:pt x="2459404" y="1962392"/>
                  <a:pt x="2468848" y="1939175"/>
                </a:cubicBezTo>
                <a:cubicBezTo>
                  <a:pt x="2475144" y="1925927"/>
                  <a:pt x="2479866" y="1911499"/>
                  <a:pt x="2483014" y="1895890"/>
                </a:cubicBezTo>
                <a:cubicBezTo>
                  <a:pt x="2486162" y="1880282"/>
                  <a:pt x="2487736" y="1867427"/>
                  <a:pt x="2487736" y="1857327"/>
                </a:cubicBezTo>
                <a:cubicBezTo>
                  <a:pt x="2487736" y="1841062"/>
                  <a:pt x="2486162" y="1833455"/>
                  <a:pt x="2483014" y="1834504"/>
                </a:cubicBezTo>
                <a:close/>
                <a:moveTo>
                  <a:pt x="2499689" y="1752114"/>
                </a:moveTo>
                <a:cubicBezTo>
                  <a:pt x="2496574" y="1751295"/>
                  <a:pt x="2494688" y="1759083"/>
                  <a:pt x="2494032" y="1775478"/>
                </a:cubicBezTo>
                <a:cubicBezTo>
                  <a:pt x="2493901" y="1785185"/>
                  <a:pt x="2494163" y="1792530"/>
                  <a:pt x="2494819" y="1797515"/>
                </a:cubicBezTo>
                <a:cubicBezTo>
                  <a:pt x="2495475" y="1802499"/>
                  <a:pt x="2497311" y="1803549"/>
                  <a:pt x="2500328" y="1800663"/>
                </a:cubicBezTo>
                <a:cubicBezTo>
                  <a:pt x="2503739" y="1797121"/>
                  <a:pt x="2506362" y="1791612"/>
                  <a:pt x="2508198" y="1784136"/>
                </a:cubicBezTo>
                <a:cubicBezTo>
                  <a:pt x="2510034" y="1776659"/>
                  <a:pt x="2509510" y="1769576"/>
                  <a:pt x="2506624" y="1762887"/>
                </a:cubicBezTo>
                <a:cubicBezTo>
                  <a:pt x="2503870" y="1756197"/>
                  <a:pt x="2501558" y="1752606"/>
                  <a:pt x="2499689" y="1752114"/>
                </a:cubicBezTo>
                <a:close/>
                <a:moveTo>
                  <a:pt x="243990" y="1725110"/>
                </a:moveTo>
                <a:cubicBezTo>
                  <a:pt x="242023" y="1725110"/>
                  <a:pt x="236514" y="1731407"/>
                  <a:pt x="227463" y="1743998"/>
                </a:cubicBezTo>
                <a:cubicBezTo>
                  <a:pt x="223922" y="1753705"/>
                  <a:pt x="219987" y="1764198"/>
                  <a:pt x="215658" y="1775478"/>
                </a:cubicBezTo>
                <a:cubicBezTo>
                  <a:pt x="211330" y="1786759"/>
                  <a:pt x="208969" y="1797252"/>
                  <a:pt x="208575" y="1806959"/>
                </a:cubicBezTo>
                <a:cubicBezTo>
                  <a:pt x="208575" y="1832143"/>
                  <a:pt x="214871" y="1832143"/>
                  <a:pt x="227463" y="1806959"/>
                </a:cubicBezTo>
                <a:cubicBezTo>
                  <a:pt x="233759" y="1797252"/>
                  <a:pt x="238481" y="1786759"/>
                  <a:pt x="241629" y="1775478"/>
                </a:cubicBezTo>
                <a:cubicBezTo>
                  <a:pt x="244777" y="1764198"/>
                  <a:pt x="246351" y="1753705"/>
                  <a:pt x="246351" y="1743998"/>
                </a:cubicBezTo>
                <a:cubicBezTo>
                  <a:pt x="246745" y="1731407"/>
                  <a:pt x="245958" y="1725110"/>
                  <a:pt x="243990" y="1725110"/>
                </a:cubicBezTo>
                <a:close/>
                <a:moveTo>
                  <a:pt x="347088" y="1718814"/>
                </a:moveTo>
                <a:lnTo>
                  <a:pt x="309311" y="1769183"/>
                </a:lnTo>
                <a:cubicBezTo>
                  <a:pt x="266289" y="1819551"/>
                  <a:pt x="257894" y="1844735"/>
                  <a:pt x="284127" y="1844735"/>
                </a:cubicBezTo>
                <a:cubicBezTo>
                  <a:pt x="290423" y="1844473"/>
                  <a:pt x="296719" y="1838701"/>
                  <a:pt x="303015" y="1827421"/>
                </a:cubicBezTo>
                <a:cubicBezTo>
                  <a:pt x="309311" y="1816140"/>
                  <a:pt x="315607" y="1800925"/>
                  <a:pt x="321904" y="1781775"/>
                </a:cubicBezTo>
                <a:close/>
                <a:moveTo>
                  <a:pt x="2516855" y="1673168"/>
                </a:moveTo>
                <a:cubicBezTo>
                  <a:pt x="2514363" y="1674480"/>
                  <a:pt x="2513051" y="1681300"/>
                  <a:pt x="2512921" y="1693630"/>
                </a:cubicBezTo>
                <a:cubicBezTo>
                  <a:pt x="2512658" y="1706091"/>
                  <a:pt x="2513183" y="1714223"/>
                  <a:pt x="2514494" y="1718027"/>
                </a:cubicBezTo>
                <a:cubicBezTo>
                  <a:pt x="2515806" y="1721831"/>
                  <a:pt x="2519479" y="1722094"/>
                  <a:pt x="2525512" y="1718814"/>
                </a:cubicBezTo>
                <a:cubicBezTo>
                  <a:pt x="2531808" y="1712518"/>
                  <a:pt x="2531808" y="1699927"/>
                  <a:pt x="2525512" y="1681038"/>
                </a:cubicBezTo>
                <a:cubicBezTo>
                  <a:pt x="2522233" y="1674480"/>
                  <a:pt x="2519348" y="1671857"/>
                  <a:pt x="2516855" y="1673168"/>
                </a:cubicBezTo>
                <a:close/>
                <a:moveTo>
                  <a:pt x="2882590" y="1087060"/>
                </a:moveTo>
                <a:cubicBezTo>
                  <a:pt x="2877885" y="1085052"/>
                  <a:pt x="2869564" y="1104132"/>
                  <a:pt x="2857627" y="1144302"/>
                </a:cubicBezTo>
                <a:cubicBezTo>
                  <a:pt x="2843986" y="1190210"/>
                  <a:pt x="2813031" y="1299867"/>
                  <a:pt x="2764761" y="1473269"/>
                </a:cubicBezTo>
                <a:cubicBezTo>
                  <a:pt x="2729822" y="1593205"/>
                  <a:pt x="2692668" y="1740190"/>
                  <a:pt x="2653298" y="1914224"/>
                </a:cubicBezTo>
                <a:cubicBezTo>
                  <a:pt x="2613929" y="2088259"/>
                  <a:pt x="2580505" y="2249702"/>
                  <a:pt x="2553028" y="2398552"/>
                </a:cubicBezTo>
                <a:cubicBezTo>
                  <a:pt x="2525551" y="2547402"/>
                  <a:pt x="2512182" y="2644019"/>
                  <a:pt x="2512921" y="2688402"/>
                </a:cubicBezTo>
                <a:cubicBezTo>
                  <a:pt x="2512527" y="2728408"/>
                  <a:pt x="2516462" y="2731819"/>
                  <a:pt x="2524725" y="2698633"/>
                </a:cubicBezTo>
                <a:cubicBezTo>
                  <a:pt x="2532989" y="2665448"/>
                  <a:pt x="2547942" y="2582288"/>
                  <a:pt x="2569584" y="2449154"/>
                </a:cubicBezTo>
                <a:cubicBezTo>
                  <a:pt x="2596999" y="2288605"/>
                  <a:pt x="2628741" y="2128056"/>
                  <a:pt x="2664812" y="1967507"/>
                </a:cubicBezTo>
                <a:cubicBezTo>
                  <a:pt x="2700883" y="1806959"/>
                  <a:pt x="2746791" y="1627522"/>
                  <a:pt x="2802537" y="1429197"/>
                </a:cubicBezTo>
                <a:cubicBezTo>
                  <a:pt x="2825229" y="1335544"/>
                  <a:pt x="2844380" y="1256844"/>
                  <a:pt x="2859989" y="1193096"/>
                </a:cubicBezTo>
                <a:cubicBezTo>
                  <a:pt x="2875597" y="1129349"/>
                  <a:pt x="2883730" y="1094721"/>
                  <a:pt x="2884386" y="1089212"/>
                </a:cubicBezTo>
                <a:cubicBezTo>
                  <a:pt x="2883861" y="1088064"/>
                  <a:pt x="2883263" y="1087347"/>
                  <a:pt x="2882590" y="1087060"/>
                </a:cubicBezTo>
                <a:close/>
                <a:moveTo>
                  <a:pt x="2261079" y="1070324"/>
                </a:moveTo>
                <a:cubicBezTo>
                  <a:pt x="2246155" y="1067525"/>
                  <a:pt x="2164773" y="1094808"/>
                  <a:pt x="2016933" y="1152172"/>
                </a:cubicBezTo>
                <a:cubicBezTo>
                  <a:pt x="1869093" y="1209536"/>
                  <a:pt x="1706562" y="1275994"/>
                  <a:pt x="1529341" y="1351546"/>
                </a:cubicBezTo>
                <a:cubicBezTo>
                  <a:pt x="1352120" y="1427098"/>
                  <a:pt x="1211975" y="1490758"/>
                  <a:pt x="1108907" y="1542526"/>
                </a:cubicBezTo>
                <a:cubicBezTo>
                  <a:pt x="995316" y="1603256"/>
                  <a:pt x="884086" y="1667528"/>
                  <a:pt x="775217" y="1735341"/>
                </a:cubicBezTo>
                <a:cubicBezTo>
                  <a:pt x="666349" y="1803155"/>
                  <a:pt x="599191" y="1850112"/>
                  <a:pt x="573745" y="1876215"/>
                </a:cubicBezTo>
                <a:cubicBezTo>
                  <a:pt x="562595" y="1885266"/>
                  <a:pt x="572302" y="1893923"/>
                  <a:pt x="602864" y="1902186"/>
                </a:cubicBezTo>
                <a:cubicBezTo>
                  <a:pt x="633426" y="1910450"/>
                  <a:pt x="695074" y="1920681"/>
                  <a:pt x="787810" y="1932879"/>
                </a:cubicBezTo>
                <a:cubicBezTo>
                  <a:pt x="1305133" y="2013678"/>
                  <a:pt x="1655611" y="2122809"/>
                  <a:pt x="1839245" y="2260273"/>
                </a:cubicBezTo>
                <a:cubicBezTo>
                  <a:pt x="1862069" y="2279423"/>
                  <a:pt x="1882531" y="2294639"/>
                  <a:pt x="1900632" y="2305919"/>
                </a:cubicBezTo>
                <a:cubicBezTo>
                  <a:pt x="1918733" y="2317199"/>
                  <a:pt x="1929751" y="2322971"/>
                  <a:pt x="1933686" y="2323233"/>
                </a:cubicBezTo>
                <a:cubicBezTo>
                  <a:pt x="1937096" y="2322577"/>
                  <a:pt x="1941294" y="2314445"/>
                  <a:pt x="1946278" y="2298836"/>
                </a:cubicBezTo>
                <a:cubicBezTo>
                  <a:pt x="1951262" y="2283227"/>
                  <a:pt x="1955460" y="2264076"/>
                  <a:pt x="1958870" y="2241385"/>
                </a:cubicBezTo>
                <a:cubicBezTo>
                  <a:pt x="1972356" y="2162101"/>
                  <a:pt x="1992954" y="2061831"/>
                  <a:pt x="2020664" y="1940574"/>
                </a:cubicBezTo>
                <a:cubicBezTo>
                  <a:pt x="2048375" y="1819318"/>
                  <a:pt x="2077834" y="1699460"/>
                  <a:pt x="2109042" y="1581001"/>
                </a:cubicBezTo>
                <a:cubicBezTo>
                  <a:pt x="2140250" y="1462543"/>
                  <a:pt x="2167844" y="1367869"/>
                  <a:pt x="2191823" y="1296981"/>
                </a:cubicBezTo>
                <a:cubicBezTo>
                  <a:pt x="2214384" y="1235594"/>
                  <a:pt x="2232222" y="1183652"/>
                  <a:pt x="2245339" y="1141154"/>
                </a:cubicBezTo>
                <a:cubicBezTo>
                  <a:pt x="2258456" y="1098656"/>
                  <a:pt x="2263703" y="1075046"/>
                  <a:pt x="2261079" y="1070324"/>
                </a:cubicBezTo>
                <a:close/>
                <a:moveTo>
                  <a:pt x="2553451" y="1040860"/>
                </a:moveTo>
                <a:cubicBezTo>
                  <a:pt x="2552926" y="1040303"/>
                  <a:pt x="2552008" y="1040680"/>
                  <a:pt x="2550696" y="1041991"/>
                </a:cubicBezTo>
                <a:cubicBezTo>
                  <a:pt x="2540203" y="1052485"/>
                  <a:pt x="2510822" y="1116494"/>
                  <a:pt x="2462552" y="1234020"/>
                </a:cubicBezTo>
                <a:cubicBezTo>
                  <a:pt x="2400874" y="1395113"/>
                  <a:pt x="2343744" y="1585004"/>
                  <a:pt x="2291160" y="1803694"/>
                </a:cubicBezTo>
                <a:cubicBezTo>
                  <a:pt x="2238577" y="2022384"/>
                  <a:pt x="2195437" y="2247719"/>
                  <a:pt x="2161742" y="2479701"/>
                </a:cubicBezTo>
                <a:cubicBezTo>
                  <a:pt x="2128047" y="2711682"/>
                  <a:pt x="2108692" y="2928156"/>
                  <a:pt x="2103679" y="3129124"/>
                </a:cubicBezTo>
                <a:lnTo>
                  <a:pt x="2091086" y="3399853"/>
                </a:lnTo>
                <a:lnTo>
                  <a:pt x="2109975" y="3166900"/>
                </a:lnTo>
                <a:cubicBezTo>
                  <a:pt x="2113648" y="3100399"/>
                  <a:pt x="2120468" y="3020911"/>
                  <a:pt x="2130437" y="2928438"/>
                </a:cubicBezTo>
                <a:cubicBezTo>
                  <a:pt x="2140406" y="2835966"/>
                  <a:pt x="2150374" y="2751756"/>
                  <a:pt x="2160343" y="2675810"/>
                </a:cubicBezTo>
                <a:cubicBezTo>
                  <a:pt x="2192872" y="2416361"/>
                  <a:pt x="2239568" y="2156126"/>
                  <a:pt x="2300429" y="1895103"/>
                </a:cubicBezTo>
                <a:cubicBezTo>
                  <a:pt x="2361291" y="1634080"/>
                  <a:pt x="2430023" y="1399029"/>
                  <a:pt x="2506624" y="1189948"/>
                </a:cubicBezTo>
                <a:cubicBezTo>
                  <a:pt x="2541515" y="1094459"/>
                  <a:pt x="2557124" y="1044763"/>
                  <a:pt x="2553451" y="1040860"/>
                </a:cubicBezTo>
                <a:close/>
                <a:moveTo>
                  <a:pt x="2736712" y="1006853"/>
                </a:moveTo>
                <a:cubicBezTo>
                  <a:pt x="2729079" y="1009407"/>
                  <a:pt x="2714819" y="1038171"/>
                  <a:pt x="2693931" y="1093147"/>
                </a:cubicBezTo>
                <a:cubicBezTo>
                  <a:pt x="2670058" y="1155976"/>
                  <a:pt x="2639103" y="1249105"/>
                  <a:pt x="2601065" y="1372533"/>
                </a:cubicBezTo>
                <a:cubicBezTo>
                  <a:pt x="2548335" y="1545280"/>
                  <a:pt x="2526299" y="1627916"/>
                  <a:pt x="2534956" y="1620439"/>
                </a:cubicBezTo>
                <a:cubicBezTo>
                  <a:pt x="2543613" y="1612962"/>
                  <a:pt x="2578241" y="1517735"/>
                  <a:pt x="2638841" y="1334757"/>
                </a:cubicBezTo>
                <a:cubicBezTo>
                  <a:pt x="2670977" y="1244383"/>
                  <a:pt x="2696423" y="1168568"/>
                  <a:pt x="2715180" y="1107313"/>
                </a:cubicBezTo>
                <a:cubicBezTo>
                  <a:pt x="2733937" y="1046058"/>
                  <a:pt x="2742069" y="1012742"/>
                  <a:pt x="2739577" y="1007363"/>
                </a:cubicBezTo>
                <a:cubicBezTo>
                  <a:pt x="2738757" y="1006658"/>
                  <a:pt x="2737802" y="1006488"/>
                  <a:pt x="2736712" y="1006853"/>
                </a:cubicBezTo>
                <a:close/>
                <a:moveTo>
                  <a:pt x="2657667" y="968616"/>
                </a:moveTo>
                <a:cubicBezTo>
                  <a:pt x="2654265" y="967591"/>
                  <a:pt x="2643792" y="984705"/>
                  <a:pt x="2626249" y="1019956"/>
                </a:cubicBezTo>
                <a:cubicBezTo>
                  <a:pt x="2576143" y="1121217"/>
                  <a:pt x="2518954" y="1282290"/>
                  <a:pt x="2454682" y="1503176"/>
                </a:cubicBezTo>
                <a:cubicBezTo>
                  <a:pt x="2390410" y="1724061"/>
                  <a:pt x="2336369" y="1944947"/>
                  <a:pt x="2292560" y="2165832"/>
                </a:cubicBezTo>
                <a:cubicBezTo>
                  <a:pt x="2241404" y="2433413"/>
                  <a:pt x="2203628" y="2704142"/>
                  <a:pt x="2179231" y="2978020"/>
                </a:cubicBezTo>
                <a:cubicBezTo>
                  <a:pt x="2154834" y="3251897"/>
                  <a:pt x="2148538" y="3472257"/>
                  <a:pt x="2160343" y="3639102"/>
                </a:cubicBezTo>
                <a:cubicBezTo>
                  <a:pt x="2169131" y="3741150"/>
                  <a:pt x="2175165" y="3781025"/>
                  <a:pt x="2178444" y="3758726"/>
                </a:cubicBezTo>
                <a:cubicBezTo>
                  <a:pt x="2181723" y="3736428"/>
                  <a:pt x="2186183" y="3625198"/>
                  <a:pt x="2191823" y="3425037"/>
                </a:cubicBezTo>
                <a:cubicBezTo>
                  <a:pt x="2195365" y="3310135"/>
                  <a:pt x="2200873" y="3196806"/>
                  <a:pt x="2208350" y="3085052"/>
                </a:cubicBezTo>
                <a:cubicBezTo>
                  <a:pt x="2215827" y="2973298"/>
                  <a:pt x="2222910" y="2891449"/>
                  <a:pt x="2229599" y="2839507"/>
                </a:cubicBezTo>
                <a:cubicBezTo>
                  <a:pt x="2267113" y="2528641"/>
                  <a:pt x="2314858" y="2240598"/>
                  <a:pt x="2372834" y="1975378"/>
                </a:cubicBezTo>
                <a:cubicBezTo>
                  <a:pt x="2430810" y="1710157"/>
                  <a:pt x="2500591" y="1463038"/>
                  <a:pt x="2582177" y="1234020"/>
                </a:cubicBezTo>
                <a:cubicBezTo>
                  <a:pt x="2623363" y="1107837"/>
                  <a:pt x="2648023" y="1026514"/>
                  <a:pt x="2656155" y="990049"/>
                </a:cubicBezTo>
                <a:cubicBezTo>
                  <a:pt x="2659204" y="976375"/>
                  <a:pt x="2659709" y="969231"/>
                  <a:pt x="2657667" y="968616"/>
                </a:cubicBezTo>
                <a:close/>
                <a:moveTo>
                  <a:pt x="4244327" y="0"/>
                </a:moveTo>
                <a:cubicBezTo>
                  <a:pt x="4426256" y="0"/>
                  <a:pt x="4567654" y="9444"/>
                  <a:pt x="4668522" y="28332"/>
                </a:cubicBezTo>
                <a:cubicBezTo>
                  <a:pt x="4769389" y="47220"/>
                  <a:pt x="4833661" y="75552"/>
                  <a:pt x="4861337" y="113328"/>
                </a:cubicBezTo>
                <a:cubicBezTo>
                  <a:pt x="4884817" y="145989"/>
                  <a:pt x="4913411" y="179830"/>
                  <a:pt x="4947120" y="214851"/>
                </a:cubicBezTo>
                <a:cubicBezTo>
                  <a:pt x="4980831" y="249873"/>
                  <a:pt x="5010999" y="278992"/>
                  <a:pt x="5037626" y="302209"/>
                </a:cubicBezTo>
                <a:cubicBezTo>
                  <a:pt x="5047332" y="308767"/>
                  <a:pt x="5054678" y="316112"/>
                  <a:pt x="5059662" y="324245"/>
                </a:cubicBezTo>
                <a:cubicBezTo>
                  <a:pt x="5064646" y="332377"/>
                  <a:pt x="5065696" y="339723"/>
                  <a:pt x="5062810" y="346281"/>
                </a:cubicBezTo>
                <a:cubicBezTo>
                  <a:pt x="5056514" y="358873"/>
                  <a:pt x="5062810" y="365169"/>
                  <a:pt x="5081698" y="365169"/>
                </a:cubicBezTo>
                <a:cubicBezTo>
                  <a:pt x="5103603" y="367399"/>
                  <a:pt x="5113309" y="381827"/>
                  <a:pt x="5110817" y="408454"/>
                </a:cubicBezTo>
                <a:cubicBezTo>
                  <a:pt x="5108325" y="435081"/>
                  <a:pt x="5094421" y="460527"/>
                  <a:pt x="5069106" y="484794"/>
                </a:cubicBezTo>
                <a:cubicBezTo>
                  <a:pt x="5052579" y="503157"/>
                  <a:pt x="5024247" y="515224"/>
                  <a:pt x="4984110" y="520996"/>
                </a:cubicBezTo>
                <a:cubicBezTo>
                  <a:pt x="4943973" y="526767"/>
                  <a:pt x="4858976" y="529390"/>
                  <a:pt x="4729121" y="528866"/>
                </a:cubicBezTo>
                <a:cubicBezTo>
                  <a:pt x="4515843" y="528735"/>
                  <a:pt x="4284464" y="547885"/>
                  <a:pt x="4034984" y="586317"/>
                </a:cubicBezTo>
                <a:cubicBezTo>
                  <a:pt x="3785504" y="624749"/>
                  <a:pt x="3513201" y="683249"/>
                  <a:pt x="3218075" y="761819"/>
                </a:cubicBezTo>
                <a:cubicBezTo>
                  <a:pt x="3028669" y="810351"/>
                  <a:pt x="2905372" y="845503"/>
                  <a:pt x="2848184" y="867277"/>
                </a:cubicBezTo>
                <a:cubicBezTo>
                  <a:pt x="2790995" y="889051"/>
                  <a:pt x="2765286" y="908464"/>
                  <a:pt x="2771057" y="925515"/>
                </a:cubicBezTo>
                <a:cubicBezTo>
                  <a:pt x="2770664" y="938238"/>
                  <a:pt x="2771451" y="944272"/>
                  <a:pt x="2773418" y="943616"/>
                </a:cubicBezTo>
                <a:cubicBezTo>
                  <a:pt x="2775386" y="942960"/>
                  <a:pt x="2780895" y="934828"/>
                  <a:pt x="2789945" y="919219"/>
                </a:cubicBezTo>
                <a:cubicBezTo>
                  <a:pt x="2816179" y="882493"/>
                  <a:pt x="2858152" y="892986"/>
                  <a:pt x="2915866" y="950700"/>
                </a:cubicBezTo>
                <a:cubicBezTo>
                  <a:pt x="2941181" y="975097"/>
                  <a:pt x="2951937" y="1023891"/>
                  <a:pt x="2948133" y="1097082"/>
                </a:cubicBezTo>
                <a:cubicBezTo>
                  <a:pt x="2944329" y="1170273"/>
                  <a:pt x="2925179" y="1272584"/>
                  <a:pt x="2890682" y="1404013"/>
                </a:cubicBezTo>
                <a:cubicBezTo>
                  <a:pt x="2780108" y="1815747"/>
                  <a:pt x="2695899" y="2205838"/>
                  <a:pt x="2638054" y="2574287"/>
                </a:cubicBezTo>
                <a:cubicBezTo>
                  <a:pt x="2580209" y="2942735"/>
                  <a:pt x="2551090" y="3274588"/>
                  <a:pt x="2550696" y="3569846"/>
                </a:cubicBezTo>
                <a:cubicBezTo>
                  <a:pt x="2550040" y="3760694"/>
                  <a:pt x="2560796" y="3933048"/>
                  <a:pt x="2582963" y="4086907"/>
                </a:cubicBezTo>
                <a:cubicBezTo>
                  <a:pt x="2605131" y="4240766"/>
                  <a:pt x="2642645" y="4402102"/>
                  <a:pt x="2695505" y="4570914"/>
                </a:cubicBezTo>
                <a:cubicBezTo>
                  <a:pt x="2726592" y="4681357"/>
                  <a:pt x="2746267" y="4759532"/>
                  <a:pt x="2754530" y="4805441"/>
                </a:cubicBezTo>
                <a:cubicBezTo>
                  <a:pt x="2762794" y="4851349"/>
                  <a:pt x="2762007" y="4882305"/>
                  <a:pt x="2752169" y="4898307"/>
                </a:cubicBezTo>
                <a:cubicBezTo>
                  <a:pt x="2739052" y="4927033"/>
                  <a:pt x="2719640" y="4945134"/>
                  <a:pt x="2693931" y="4952610"/>
                </a:cubicBezTo>
                <a:cubicBezTo>
                  <a:pt x="2668222" y="4960087"/>
                  <a:pt x="2639366" y="4954578"/>
                  <a:pt x="2607360" y="4936084"/>
                </a:cubicBezTo>
                <a:cubicBezTo>
                  <a:pt x="2582045" y="4921393"/>
                  <a:pt x="2560272" y="4909850"/>
                  <a:pt x="2542039" y="4901455"/>
                </a:cubicBezTo>
                <a:cubicBezTo>
                  <a:pt x="2523807" y="4893061"/>
                  <a:pt x="2491015" y="4881518"/>
                  <a:pt x="2443664" y="4866827"/>
                </a:cubicBezTo>
                <a:cubicBezTo>
                  <a:pt x="2215827" y="4793242"/>
                  <a:pt x="2052917" y="4589408"/>
                  <a:pt x="1954935" y="4255326"/>
                </a:cubicBezTo>
                <a:cubicBezTo>
                  <a:pt x="1856953" y="3921243"/>
                  <a:pt x="1830982" y="3482882"/>
                  <a:pt x="1877022" y="2940243"/>
                </a:cubicBezTo>
                <a:cubicBezTo>
                  <a:pt x="1886597" y="2836621"/>
                  <a:pt x="1894204" y="2744804"/>
                  <a:pt x="1899845" y="2664792"/>
                </a:cubicBezTo>
                <a:cubicBezTo>
                  <a:pt x="1905485" y="2584780"/>
                  <a:pt x="1908371" y="2533887"/>
                  <a:pt x="1908502" y="2512114"/>
                </a:cubicBezTo>
                <a:cubicBezTo>
                  <a:pt x="1907846" y="2414000"/>
                  <a:pt x="1806847" y="2333202"/>
                  <a:pt x="1605506" y="2269717"/>
                </a:cubicBezTo>
                <a:cubicBezTo>
                  <a:pt x="1404164" y="2206232"/>
                  <a:pt x="1106414" y="2163209"/>
                  <a:pt x="712257" y="2140648"/>
                </a:cubicBezTo>
                <a:cubicBezTo>
                  <a:pt x="531509" y="2129630"/>
                  <a:pt x="417656" y="2120186"/>
                  <a:pt x="370698" y="2112316"/>
                </a:cubicBezTo>
                <a:cubicBezTo>
                  <a:pt x="323740" y="2104446"/>
                  <a:pt x="294883" y="2088706"/>
                  <a:pt x="284127" y="2065096"/>
                </a:cubicBezTo>
                <a:cubicBezTo>
                  <a:pt x="270617" y="2048963"/>
                  <a:pt x="253565" y="2034009"/>
                  <a:pt x="232972" y="2020237"/>
                </a:cubicBezTo>
                <a:cubicBezTo>
                  <a:pt x="212379" y="2006464"/>
                  <a:pt x="193753" y="1996233"/>
                  <a:pt x="177095" y="1989544"/>
                </a:cubicBezTo>
                <a:cubicBezTo>
                  <a:pt x="157551" y="1982198"/>
                  <a:pt x="136827" y="1968556"/>
                  <a:pt x="114922" y="1948619"/>
                </a:cubicBezTo>
                <a:cubicBezTo>
                  <a:pt x="93017" y="1928682"/>
                  <a:pt x="73866" y="1908744"/>
                  <a:pt x="57470" y="1888807"/>
                </a:cubicBezTo>
                <a:cubicBezTo>
                  <a:pt x="19825" y="1841193"/>
                  <a:pt x="675" y="1788464"/>
                  <a:pt x="19" y="1730619"/>
                </a:cubicBezTo>
                <a:cubicBezTo>
                  <a:pt x="-637" y="1672774"/>
                  <a:pt x="16415" y="1612175"/>
                  <a:pt x="51174" y="1548822"/>
                </a:cubicBezTo>
                <a:cubicBezTo>
                  <a:pt x="90262" y="1478123"/>
                  <a:pt x="167913" y="1384994"/>
                  <a:pt x="284127" y="1269435"/>
                </a:cubicBezTo>
                <a:cubicBezTo>
                  <a:pt x="400341" y="1153877"/>
                  <a:pt x="509473" y="1062323"/>
                  <a:pt x="611521" y="994771"/>
                </a:cubicBezTo>
                <a:cubicBezTo>
                  <a:pt x="907512" y="804220"/>
                  <a:pt x="1260633" y="634771"/>
                  <a:pt x="1670885" y="486426"/>
                </a:cubicBezTo>
                <a:cubicBezTo>
                  <a:pt x="2081137" y="338081"/>
                  <a:pt x="2510277" y="220866"/>
                  <a:pt x="2958306" y="134781"/>
                </a:cubicBezTo>
                <a:cubicBezTo>
                  <a:pt x="3406334" y="48697"/>
                  <a:pt x="3835008" y="3769"/>
                  <a:pt x="4244327" y="0"/>
                </a:cubicBezTo>
                <a:close/>
              </a:path>
            </a:pathLst>
          </a:custGeom>
        </p:spPr>
        <p:txBody>
          <a:bodyPr wrap="square">
            <a:noAutofit/>
          </a:bodyPr>
          <a:lstStyle>
            <a:lvl1pPr>
              <a:defRPr sz="100"/>
            </a:lvl1pPr>
          </a:lstStyle>
          <a:p>
            <a:endParaRPr lang="en-GB"/>
          </a:p>
        </p:txBody>
      </p:sp>
    </p:spTree>
    <p:extLst>
      <p:ext uri="{BB962C8B-B14F-4D97-AF65-F5344CB8AC3E}">
        <p14:creationId xmlns:p14="http://schemas.microsoft.com/office/powerpoint/2010/main" val="3882297251"/>
      </p:ext>
    </p:extLst>
  </p:cSld>
  <p:clrMapOvr>
    <a:masterClrMapping/>
  </p:clrMapOvr>
  <p:extLst>
    <p:ext uri="{DCECCB84-F9BA-43D5-87BE-67443E8EF086}">
      <p15:sldGuideLst xmlns:p15="http://schemas.microsoft.com/office/powerpoint/2012/main">
        <p15:guide id="1" orient="horz" pos="4104">
          <p15:clr>
            <a:srgbClr val="FBAE40"/>
          </p15:clr>
        </p15:guide>
        <p15:guide id="2" pos="168">
          <p15:clr>
            <a:srgbClr val="FBAE40"/>
          </p15:clr>
        </p15:guide>
        <p15:guide id="3" pos="7512">
          <p15:clr>
            <a:srgbClr val="FBAE40"/>
          </p15:clr>
        </p15:guide>
        <p15:guide id="4" orient="horz" pos="144">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85_Title Slide">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E80D7B81-2503-47D1-D1B6-80E72E878BE7}"/>
              </a:ext>
            </a:extLst>
          </p:cNvPr>
          <p:cNvGrpSpPr/>
          <p:nvPr userDrawn="1"/>
        </p:nvGrpSpPr>
        <p:grpSpPr>
          <a:xfrm>
            <a:off x="11147517" y="6577860"/>
            <a:ext cx="224082" cy="221156"/>
            <a:chOff x="4328868" y="5502988"/>
            <a:chExt cx="500307" cy="493774"/>
          </a:xfrm>
        </p:grpSpPr>
        <p:sp>
          <p:nvSpPr>
            <p:cNvPr id="8" name="Freeform 7">
              <a:hlinkClick r:id="" action="ppaction://hlinkshowjump?jump=previousslide"/>
              <a:extLst>
                <a:ext uri="{FF2B5EF4-FFF2-40B4-BE49-F238E27FC236}">
                  <a16:creationId xmlns:a16="http://schemas.microsoft.com/office/drawing/2014/main" id="{D264681B-4DDC-4DEC-2695-C8F7A4EDE2AA}"/>
                </a:ext>
              </a:extLst>
            </p:cNvPr>
            <p:cNvSpPr>
              <a:spLocks/>
            </p:cNvSpPr>
            <p:nvPr userDrawn="1"/>
          </p:nvSpPr>
          <p:spPr bwMode="auto">
            <a:xfrm>
              <a:off x="4520555"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8">
              <a:hlinkClick r:id="" action="ppaction://hlinkshowjump?jump=previousslide"/>
              <a:extLst>
                <a:ext uri="{FF2B5EF4-FFF2-40B4-BE49-F238E27FC236}">
                  <a16:creationId xmlns:a16="http://schemas.microsoft.com/office/drawing/2014/main" id="{588AB01E-F678-95CD-1EDD-D439A15A22DE}"/>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0" name="Group 9">
            <a:extLst>
              <a:ext uri="{FF2B5EF4-FFF2-40B4-BE49-F238E27FC236}">
                <a16:creationId xmlns:a16="http://schemas.microsoft.com/office/drawing/2014/main" id="{422D65D8-87A5-E83F-3A24-18341E77D4FA}"/>
              </a:ext>
            </a:extLst>
          </p:cNvPr>
          <p:cNvGrpSpPr/>
          <p:nvPr userDrawn="1"/>
        </p:nvGrpSpPr>
        <p:grpSpPr>
          <a:xfrm flipH="1">
            <a:off x="11849921" y="6577860"/>
            <a:ext cx="224082" cy="221156"/>
            <a:chOff x="4328868" y="5502988"/>
            <a:chExt cx="500307" cy="493774"/>
          </a:xfrm>
        </p:grpSpPr>
        <p:sp>
          <p:nvSpPr>
            <p:cNvPr id="11" name="Freeform 10">
              <a:hlinkClick r:id="" action="ppaction://hlinkshowjump?jump=nextslide"/>
              <a:extLst>
                <a:ext uri="{FF2B5EF4-FFF2-40B4-BE49-F238E27FC236}">
                  <a16:creationId xmlns:a16="http://schemas.microsoft.com/office/drawing/2014/main" id="{6EF6D0DF-6E08-2032-399C-FFB4AD82A4BD}"/>
                </a:ext>
              </a:extLst>
            </p:cNvPr>
            <p:cNvSpPr>
              <a:spLocks/>
            </p:cNvSpPr>
            <p:nvPr userDrawn="1"/>
          </p:nvSpPr>
          <p:spPr bwMode="auto">
            <a:xfrm>
              <a:off x="4520556"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a:hlinkClick r:id="" action="ppaction://hlinkshowjump?jump=nextslide"/>
              <a:extLst>
                <a:ext uri="{FF2B5EF4-FFF2-40B4-BE49-F238E27FC236}">
                  <a16:creationId xmlns:a16="http://schemas.microsoft.com/office/drawing/2014/main" id="{2D84AF4C-1C6A-9141-159C-E495C122D1A9}"/>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3" name="TextBox 12">
            <a:extLst>
              <a:ext uri="{FF2B5EF4-FFF2-40B4-BE49-F238E27FC236}">
                <a16:creationId xmlns:a16="http://schemas.microsoft.com/office/drawing/2014/main" id="{2A9FF136-FC89-4085-9414-9F9F67AB7C76}"/>
              </a:ext>
            </a:extLst>
          </p:cNvPr>
          <p:cNvSpPr txBox="1"/>
          <p:nvPr userDrawn="1"/>
        </p:nvSpPr>
        <p:spPr>
          <a:xfrm>
            <a:off x="11317965" y="6516508"/>
            <a:ext cx="585590" cy="369259"/>
          </a:xfrm>
          <a:prstGeom prst="rect">
            <a:avLst/>
          </a:prstGeom>
          <a:noFill/>
        </p:spPr>
        <p:txBody>
          <a:bodyPr wrap="none" lIns="182807" tIns="91404" rIns="182807" bIns="91404" rtlCol="0">
            <a:spAutoFit/>
          </a:bodyPr>
          <a:lstStyle/>
          <a:p>
            <a:pPr algn="ctr"/>
            <a:fld id="{260E2A6B-A809-4840-BF14-8648BC0BDF87}" type="slidenum">
              <a:rPr lang="id-ID" sz="1200" b="0" smtClean="0">
                <a:solidFill>
                  <a:schemeClr val="tx1">
                    <a:lumMod val="65000"/>
                    <a:lumOff val="35000"/>
                  </a:schemeClr>
                </a:solidFill>
                <a:latin typeface="Poppins" panose="00000500000000000000" pitchFamily="2" charset="0"/>
                <a:ea typeface="Lato Regular" panose="020F0502020204030203" pitchFamily="34" charset="0"/>
                <a:cs typeface="Poppins" panose="00000500000000000000" pitchFamily="2" charset="0"/>
              </a:rPr>
              <a:pPr algn="ctr"/>
              <a:t>‹#›</a:t>
            </a:fld>
            <a:endParaRPr lang="id-ID" sz="1200" b="0" dirty="0">
              <a:solidFill>
                <a:schemeClr val="tx1">
                  <a:lumMod val="65000"/>
                  <a:lumOff val="35000"/>
                </a:schemeClr>
              </a:solidFill>
              <a:latin typeface="Poppins" panose="00000500000000000000" pitchFamily="2" charset="0"/>
              <a:ea typeface="Lato Regular" panose="020F0502020204030203" pitchFamily="34" charset="0"/>
              <a:cs typeface="Poppins" panose="00000500000000000000" pitchFamily="2" charset="0"/>
            </a:endParaRPr>
          </a:p>
        </p:txBody>
      </p:sp>
      <p:sp>
        <p:nvSpPr>
          <p:cNvPr id="2" name="TextBox 1">
            <a:extLst>
              <a:ext uri="{FF2B5EF4-FFF2-40B4-BE49-F238E27FC236}">
                <a16:creationId xmlns:a16="http://schemas.microsoft.com/office/drawing/2014/main" id="{D78C3A62-78AD-DAE5-AC52-1F5414CCA20A}"/>
              </a:ext>
            </a:extLst>
          </p:cNvPr>
          <p:cNvSpPr txBox="1"/>
          <p:nvPr userDrawn="1"/>
        </p:nvSpPr>
        <p:spPr>
          <a:xfrm>
            <a:off x="2540002" y="241300"/>
            <a:ext cx="7111998" cy="646331"/>
          </a:xfrm>
          <a:prstGeom prst="rect">
            <a:avLst/>
          </a:prstGeom>
          <a:noFill/>
        </p:spPr>
        <p:txBody>
          <a:bodyPr wrap="square" rtlCol="0">
            <a:spAutoFit/>
          </a:bodyPr>
          <a:lstStyle/>
          <a:p>
            <a:pPr algn="ctr"/>
            <a:r>
              <a:rPr lang="en-US" sz="3600" b="1" dirty="0">
                <a:solidFill>
                  <a:schemeClr val="tx2"/>
                </a:solidFill>
                <a:latin typeface="Montserrat-Alt1 Black" pitchFamily="50" charset="0"/>
                <a:cs typeface="Poppins" panose="00000500000000000000" pitchFamily="2" charset="0"/>
              </a:rPr>
              <a:t>PROJECT INFOGRAPHICS</a:t>
            </a:r>
          </a:p>
        </p:txBody>
      </p:sp>
    </p:spTree>
    <p:extLst>
      <p:ext uri="{BB962C8B-B14F-4D97-AF65-F5344CB8AC3E}">
        <p14:creationId xmlns:p14="http://schemas.microsoft.com/office/powerpoint/2010/main" val="27505425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extLst>
    <p:ext uri="{DCECCB84-F9BA-43D5-87BE-67443E8EF086}">
      <p15:sldGuideLst xmlns:p15="http://schemas.microsoft.com/office/powerpoint/2012/main">
        <p15:guide id="1" orient="horz" pos="4104">
          <p15:clr>
            <a:srgbClr val="FBAE40"/>
          </p15:clr>
        </p15:guide>
        <p15:guide id="2" pos="168">
          <p15:clr>
            <a:srgbClr val="FBAE40"/>
          </p15:clr>
        </p15:guide>
        <p15:guide id="3" pos="7512">
          <p15:clr>
            <a:srgbClr val="FBAE40"/>
          </p15:clr>
        </p15:guide>
        <p15:guide id="4" orient="horz" pos="144">
          <p15:clr>
            <a:srgbClr val="FBAE40"/>
          </p15:clr>
        </p15:guide>
      </p15:sldGuideLst>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79_Title Slide">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E80D7B81-2503-47D1-D1B6-80E72E878BE7}"/>
              </a:ext>
            </a:extLst>
          </p:cNvPr>
          <p:cNvGrpSpPr/>
          <p:nvPr userDrawn="1"/>
        </p:nvGrpSpPr>
        <p:grpSpPr>
          <a:xfrm>
            <a:off x="11147517" y="6577860"/>
            <a:ext cx="224082" cy="221156"/>
            <a:chOff x="4328868" y="5502988"/>
            <a:chExt cx="500307" cy="493774"/>
          </a:xfrm>
        </p:grpSpPr>
        <p:sp>
          <p:nvSpPr>
            <p:cNvPr id="8" name="Freeform 7">
              <a:hlinkClick r:id="" action="ppaction://hlinkshowjump?jump=previousslide"/>
              <a:extLst>
                <a:ext uri="{FF2B5EF4-FFF2-40B4-BE49-F238E27FC236}">
                  <a16:creationId xmlns:a16="http://schemas.microsoft.com/office/drawing/2014/main" id="{D264681B-4DDC-4DEC-2695-C8F7A4EDE2AA}"/>
                </a:ext>
              </a:extLst>
            </p:cNvPr>
            <p:cNvSpPr>
              <a:spLocks/>
            </p:cNvSpPr>
            <p:nvPr userDrawn="1"/>
          </p:nvSpPr>
          <p:spPr bwMode="auto">
            <a:xfrm>
              <a:off x="4520555"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8">
              <a:hlinkClick r:id="" action="ppaction://hlinkshowjump?jump=previousslide"/>
              <a:extLst>
                <a:ext uri="{FF2B5EF4-FFF2-40B4-BE49-F238E27FC236}">
                  <a16:creationId xmlns:a16="http://schemas.microsoft.com/office/drawing/2014/main" id="{588AB01E-F678-95CD-1EDD-D439A15A22DE}"/>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0" name="Group 9">
            <a:extLst>
              <a:ext uri="{FF2B5EF4-FFF2-40B4-BE49-F238E27FC236}">
                <a16:creationId xmlns:a16="http://schemas.microsoft.com/office/drawing/2014/main" id="{422D65D8-87A5-E83F-3A24-18341E77D4FA}"/>
              </a:ext>
            </a:extLst>
          </p:cNvPr>
          <p:cNvGrpSpPr/>
          <p:nvPr userDrawn="1"/>
        </p:nvGrpSpPr>
        <p:grpSpPr>
          <a:xfrm flipH="1">
            <a:off x="11849921" y="6577860"/>
            <a:ext cx="224082" cy="221156"/>
            <a:chOff x="4328868" y="5502988"/>
            <a:chExt cx="500307" cy="493774"/>
          </a:xfrm>
        </p:grpSpPr>
        <p:sp>
          <p:nvSpPr>
            <p:cNvPr id="11" name="Freeform 10">
              <a:hlinkClick r:id="" action="ppaction://hlinkshowjump?jump=nextslide"/>
              <a:extLst>
                <a:ext uri="{FF2B5EF4-FFF2-40B4-BE49-F238E27FC236}">
                  <a16:creationId xmlns:a16="http://schemas.microsoft.com/office/drawing/2014/main" id="{6EF6D0DF-6E08-2032-399C-FFB4AD82A4BD}"/>
                </a:ext>
              </a:extLst>
            </p:cNvPr>
            <p:cNvSpPr>
              <a:spLocks/>
            </p:cNvSpPr>
            <p:nvPr userDrawn="1"/>
          </p:nvSpPr>
          <p:spPr bwMode="auto">
            <a:xfrm>
              <a:off x="4520556"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a:hlinkClick r:id="" action="ppaction://hlinkshowjump?jump=nextslide"/>
              <a:extLst>
                <a:ext uri="{FF2B5EF4-FFF2-40B4-BE49-F238E27FC236}">
                  <a16:creationId xmlns:a16="http://schemas.microsoft.com/office/drawing/2014/main" id="{2D84AF4C-1C6A-9141-159C-E495C122D1A9}"/>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3" name="TextBox 12">
            <a:extLst>
              <a:ext uri="{FF2B5EF4-FFF2-40B4-BE49-F238E27FC236}">
                <a16:creationId xmlns:a16="http://schemas.microsoft.com/office/drawing/2014/main" id="{2A9FF136-FC89-4085-9414-9F9F67AB7C76}"/>
              </a:ext>
            </a:extLst>
          </p:cNvPr>
          <p:cNvSpPr txBox="1"/>
          <p:nvPr userDrawn="1"/>
        </p:nvSpPr>
        <p:spPr>
          <a:xfrm>
            <a:off x="11317965" y="6516508"/>
            <a:ext cx="585590" cy="369259"/>
          </a:xfrm>
          <a:prstGeom prst="rect">
            <a:avLst/>
          </a:prstGeom>
          <a:noFill/>
        </p:spPr>
        <p:txBody>
          <a:bodyPr wrap="none" lIns="182807" tIns="91404" rIns="182807" bIns="91404" rtlCol="0">
            <a:spAutoFit/>
          </a:bodyPr>
          <a:lstStyle/>
          <a:p>
            <a:pPr algn="ctr"/>
            <a:fld id="{260E2A6B-A809-4840-BF14-8648BC0BDF87}" type="slidenum">
              <a:rPr lang="id-ID" sz="1200" b="0" smtClean="0">
                <a:solidFill>
                  <a:schemeClr val="tx1">
                    <a:lumMod val="65000"/>
                    <a:lumOff val="35000"/>
                  </a:schemeClr>
                </a:solidFill>
                <a:latin typeface="Poppins" panose="00000500000000000000" pitchFamily="2" charset="0"/>
                <a:ea typeface="Lato Regular" panose="020F0502020204030203" pitchFamily="34" charset="0"/>
                <a:cs typeface="Poppins" panose="00000500000000000000" pitchFamily="2" charset="0"/>
              </a:rPr>
              <a:pPr algn="ctr"/>
              <a:t>‹#›</a:t>
            </a:fld>
            <a:endParaRPr lang="id-ID" sz="1200" b="0" dirty="0">
              <a:solidFill>
                <a:schemeClr val="tx1">
                  <a:lumMod val="65000"/>
                  <a:lumOff val="35000"/>
                </a:schemeClr>
              </a:solidFill>
              <a:latin typeface="Poppins" panose="00000500000000000000" pitchFamily="2" charset="0"/>
              <a:ea typeface="Lato Regular" panose="020F0502020204030203" pitchFamily="34" charset="0"/>
              <a:cs typeface="Poppins" panose="00000500000000000000" pitchFamily="2" charset="0"/>
            </a:endParaRPr>
          </a:p>
        </p:txBody>
      </p:sp>
      <p:sp>
        <p:nvSpPr>
          <p:cNvPr id="5" name="Picture Placeholder 4">
            <a:extLst>
              <a:ext uri="{FF2B5EF4-FFF2-40B4-BE49-F238E27FC236}">
                <a16:creationId xmlns:a16="http://schemas.microsoft.com/office/drawing/2014/main" id="{700D413F-DCCE-74AF-0018-2EF0E229D455}"/>
              </a:ext>
            </a:extLst>
          </p:cNvPr>
          <p:cNvSpPr>
            <a:spLocks noGrp="1"/>
          </p:cNvSpPr>
          <p:nvPr>
            <p:ph type="pic" sz="quarter" idx="10"/>
          </p:nvPr>
        </p:nvSpPr>
        <p:spPr>
          <a:xfrm>
            <a:off x="1165860" y="1417320"/>
            <a:ext cx="4023360" cy="4023360"/>
          </a:xfrm>
          <a:custGeom>
            <a:avLst/>
            <a:gdLst>
              <a:gd name="connsiteX0" fmla="*/ 2011680 w 4023360"/>
              <a:gd name="connsiteY0" fmla="*/ 0 h 4023360"/>
              <a:gd name="connsiteX1" fmla="*/ 4023360 w 4023360"/>
              <a:gd name="connsiteY1" fmla="*/ 2011680 h 4023360"/>
              <a:gd name="connsiteX2" fmla="*/ 2011680 w 4023360"/>
              <a:gd name="connsiteY2" fmla="*/ 4023360 h 4023360"/>
              <a:gd name="connsiteX3" fmla="*/ 0 w 4023360"/>
              <a:gd name="connsiteY3" fmla="*/ 2011680 h 4023360"/>
              <a:gd name="connsiteX4" fmla="*/ 2011680 w 4023360"/>
              <a:gd name="connsiteY4" fmla="*/ 0 h 40233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3360" h="4023360">
                <a:moveTo>
                  <a:pt x="2011680" y="0"/>
                </a:moveTo>
                <a:cubicBezTo>
                  <a:pt x="3122700" y="0"/>
                  <a:pt x="4023360" y="900660"/>
                  <a:pt x="4023360" y="2011680"/>
                </a:cubicBezTo>
                <a:cubicBezTo>
                  <a:pt x="4023360" y="3122700"/>
                  <a:pt x="3122700" y="4023360"/>
                  <a:pt x="2011680" y="4023360"/>
                </a:cubicBezTo>
                <a:cubicBezTo>
                  <a:pt x="900660" y="4023360"/>
                  <a:pt x="0" y="3122700"/>
                  <a:pt x="0" y="2011680"/>
                </a:cubicBezTo>
                <a:cubicBezTo>
                  <a:pt x="0" y="900660"/>
                  <a:pt x="900660" y="0"/>
                  <a:pt x="2011680" y="0"/>
                </a:cubicBezTo>
                <a:close/>
              </a:path>
            </a:pathLst>
          </a:custGeom>
        </p:spPr>
        <p:txBody>
          <a:bodyPr wrap="square">
            <a:noAutofit/>
          </a:bodyPr>
          <a:lstStyle>
            <a:lvl1pPr>
              <a:defRPr sz="100"/>
            </a:lvl1pPr>
          </a:lstStyle>
          <a:p>
            <a:endParaRPr lang="en-GB"/>
          </a:p>
        </p:txBody>
      </p:sp>
    </p:spTree>
    <p:extLst>
      <p:ext uri="{BB962C8B-B14F-4D97-AF65-F5344CB8AC3E}">
        <p14:creationId xmlns:p14="http://schemas.microsoft.com/office/powerpoint/2010/main" val="1579288381"/>
      </p:ext>
    </p:extLst>
  </p:cSld>
  <p:clrMapOvr>
    <a:masterClrMapping/>
  </p:clrMapOvr>
  <p:extLst>
    <p:ext uri="{DCECCB84-F9BA-43D5-87BE-67443E8EF086}">
      <p15:sldGuideLst xmlns:p15="http://schemas.microsoft.com/office/powerpoint/2012/main">
        <p15:guide id="1" orient="horz" pos="4104">
          <p15:clr>
            <a:srgbClr val="FBAE40"/>
          </p15:clr>
        </p15:guide>
        <p15:guide id="2" pos="168">
          <p15:clr>
            <a:srgbClr val="FBAE40"/>
          </p15:clr>
        </p15:guide>
        <p15:guide id="3" pos="7512">
          <p15:clr>
            <a:srgbClr val="FBAE40"/>
          </p15:clr>
        </p15:guide>
        <p15:guide id="4" orient="horz" pos="144">
          <p15:clr>
            <a:srgbClr val="FBAE40"/>
          </p15:clr>
        </p15:guide>
      </p15:sldGuideLst>
    </p:ext>
  </p:extLs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80_Title Slide">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E80D7B81-2503-47D1-D1B6-80E72E878BE7}"/>
              </a:ext>
            </a:extLst>
          </p:cNvPr>
          <p:cNvGrpSpPr/>
          <p:nvPr userDrawn="1"/>
        </p:nvGrpSpPr>
        <p:grpSpPr>
          <a:xfrm>
            <a:off x="11147517" y="6577860"/>
            <a:ext cx="224082" cy="221156"/>
            <a:chOff x="4328868" y="5502988"/>
            <a:chExt cx="500307" cy="493774"/>
          </a:xfrm>
        </p:grpSpPr>
        <p:sp>
          <p:nvSpPr>
            <p:cNvPr id="8" name="Freeform 7">
              <a:hlinkClick r:id="" action="ppaction://hlinkshowjump?jump=previousslide"/>
              <a:extLst>
                <a:ext uri="{FF2B5EF4-FFF2-40B4-BE49-F238E27FC236}">
                  <a16:creationId xmlns:a16="http://schemas.microsoft.com/office/drawing/2014/main" id="{D264681B-4DDC-4DEC-2695-C8F7A4EDE2AA}"/>
                </a:ext>
              </a:extLst>
            </p:cNvPr>
            <p:cNvSpPr>
              <a:spLocks/>
            </p:cNvSpPr>
            <p:nvPr userDrawn="1"/>
          </p:nvSpPr>
          <p:spPr bwMode="auto">
            <a:xfrm>
              <a:off x="4520555"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8">
              <a:hlinkClick r:id="" action="ppaction://hlinkshowjump?jump=previousslide"/>
              <a:extLst>
                <a:ext uri="{FF2B5EF4-FFF2-40B4-BE49-F238E27FC236}">
                  <a16:creationId xmlns:a16="http://schemas.microsoft.com/office/drawing/2014/main" id="{588AB01E-F678-95CD-1EDD-D439A15A22DE}"/>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0" name="Group 9">
            <a:extLst>
              <a:ext uri="{FF2B5EF4-FFF2-40B4-BE49-F238E27FC236}">
                <a16:creationId xmlns:a16="http://schemas.microsoft.com/office/drawing/2014/main" id="{422D65D8-87A5-E83F-3A24-18341E77D4FA}"/>
              </a:ext>
            </a:extLst>
          </p:cNvPr>
          <p:cNvGrpSpPr/>
          <p:nvPr userDrawn="1"/>
        </p:nvGrpSpPr>
        <p:grpSpPr>
          <a:xfrm flipH="1">
            <a:off x="11849921" y="6577860"/>
            <a:ext cx="224082" cy="221156"/>
            <a:chOff x="4328868" y="5502988"/>
            <a:chExt cx="500307" cy="493774"/>
          </a:xfrm>
        </p:grpSpPr>
        <p:sp>
          <p:nvSpPr>
            <p:cNvPr id="11" name="Freeform 10">
              <a:hlinkClick r:id="" action="ppaction://hlinkshowjump?jump=nextslide"/>
              <a:extLst>
                <a:ext uri="{FF2B5EF4-FFF2-40B4-BE49-F238E27FC236}">
                  <a16:creationId xmlns:a16="http://schemas.microsoft.com/office/drawing/2014/main" id="{6EF6D0DF-6E08-2032-399C-FFB4AD82A4BD}"/>
                </a:ext>
              </a:extLst>
            </p:cNvPr>
            <p:cNvSpPr>
              <a:spLocks/>
            </p:cNvSpPr>
            <p:nvPr userDrawn="1"/>
          </p:nvSpPr>
          <p:spPr bwMode="auto">
            <a:xfrm>
              <a:off x="4520556"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a:hlinkClick r:id="" action="ppaction://hlinkshowjump?jump=nextslide"/>
              <a:extLst>
                <a:ext uri="{FF2B5EF4-FFF2-40B4-BE49-F238E27FC236}">
                  <a16:creationId xmlns:a16="http://schemas.microsoft.com/office/drawing/2014/main" id="{2D84AF4C-1C6A-9141-159C-E495C122D1A9}"/>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3" name="TextBox 12">
            <a:extLst>
              <a:ext uri="{FF2B5EF4-FFF2-40B4-BE49-F238E27FC236}">
                <a16:creationId xmlns:a16="http://schemas.microsoft.com/office/drawing/2014/main" id="{2A9FF136-FC89-4085-9414-9F9F67AB7C76}"/>
              </a:ext>
            </a:extLst>
          </p:cNvPr>
          <p:cNvSpPr txBox="1"/>
          <p:nvPr userDrawn="1"/>
        </p:nvSpPr>
        <p:spPr>
          <a:xfrm>
            <a:off x="11317965" y="6516508"/>
            <a:ext cx="585590" cy="369259"/>
          </a:xfrm>
          <a:prstGeom prst="rect">
            <a:avLst/>
          </a:prstGeom>
          <a:noFill/>
        </p:spPr>
        <p:txBody>
          <a:bodyPr wrap="none" lIns="182807" tIns="91404" rIns="182807" bIns="91404" rtlCol="0">
            <a:spAutoFit/>
          </a:bodyPr>
          <a:lstStyle/>
          <a:p>
            <a:pPr algn="ctr"/>
            <a:fld id="{260E2A6B-A809-4840-BF14-8648BC0BDF87}" type="slidenum">
              <a:rPr lang="id-ID" sz="1200" b="0" smtClean="0">
                <a:solidFill>
                  <a:schemeClr val="tx1">
                    <a:lumMod val="65000"/>
                    <a:lumOff val="35000"/>
                  </a:schemeClr>
                </a:solidFill>
                <a:latin typeface="Poppins" panose="00000500000000000000" pitchFamily="2" charset="0"/>
                <a:ea typeface="Lato Regular" panose="020F0502020204030203" pitchFamily="34" charset="0"/>
                <a:cs typeface="Poppins" panose="00000500000000000000" pitchFamily="2" charset="0"/>
              </a:rPr>
              <a:pPr algn="ctr"/>
              <a:t>‹#›</a:t>
            </a:fld>
            <a:endParaRPr lang="id-ID" sz="1200" b="0" dirty="0">
              <a:solidFill>
                <a:schemeClr val="tx1">
                  <a:lumMod val="65000"/>
                  <a:lumOff val="35000"/>
                </a:schemeClr>
              </a:solidFill>
              <a:latin typeface="Poppins" panose="00000500000000000000" pitchFamily="2" charset="0"/>
              <a:ea typeface="Lato Regular" panose="020F0502020204030203" pitchFamily="34" charset="0"/>
              <a:cs typeface="Poppins" panose="00000500000000000000" pitchFamily="2" charset="0"/>
            </a:endParaRPr>
          </a:p>
        </p:txBody>
      </p:sp>
      <p:sp>
        <p:nvSpPr>
          <p:cNvPr id="6" name="Picture Placeholder 5">
            <a:extLst>
              <a:ext uri="{FF2B5EF4-FFF2-40B4-BE49-F238E27FC236}">
                <a16:creationId xmlns:a16="http://schemas.microsoft.com/office/drawing/2014/main" id="{49D3B61D-3F16-670E-70DC-06E19E0847C3}"/>
              </a:ext>
            </a:extLst>
          </p:cNvPr>
          <p:cNvSpPr>
            <a:spLocks noGrp="1"/>
          </p:cNvSpPr>
          <p:nvPr>
            <p:ph type="pic" sz="quarter" idx="10"/>
          </p:nvPr>
        </p:nvSpPr>
        <p:spPr>
          <a:xfrm>
            <a:off x="7120890" y="1417320"/>
            <a:ext cx="4023360" cy="4023360"/>
          </a:xfrm>
          <a:custGeom>
            <a:avLst/>
            <a:gdLst>
              <a:gd name="connsiteX0" fmla="*/ 2011680 w 4023360"/>
              <a:gd name="connsiteY0" fmla="*/ 0 h 4023360"/>
              <a:gd name="connsiteX1" fmla="*/ 4023360 w 4023360"/>
              <a:gd name="connsiteY1" fmla="*/ 2011680 h 4023360"/>
              <a:gd name="connsiteX2" fmla="*/ 2011680 w 4023360"/>
              <a:gd name="connsiteY2" fmla="*/ 4023360 h 4023360"/>
              <a:gd name="connsiteX3" fmla="*/ 0 w 4023360"/>
              <a:gd name="connsiteY3" fmla="*/ 2011680 h 4023360"/>
              <a:gd name="connsiteX4" fmla="*/ 2011680 w 4023360"/>
              <a:gd name="connsiteY4" fmla="*/ 0 h 40233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3360" h="4023360">
                <a:moveTo>
                  <a:pt x="2011680" y="0"/>
                </a:moveTo>
                <a:cubicBezTo>
                  <a:pt x="3122700" y="0"/>
                  <a:pt x="4023360" y="900660"/>
                  <a:pt x="4023360" y="2011680"/>
                </a:cubicBezTo>
                <a:cubicBezTo>
                  <a:pt x="4023360" y="3122700"/>
                  <a:pt x="3122700" y="4023360"/>
                  <a:pt x="2011680" y="4023360"/>
                </a:cubicBezTo>
                <a:cubicBezTo>
                  <a:pt x="900660" y="4023360"/>
                  <a:pt x="0" y="3122700"/>
                  <a:pt x="0" y="2011680"/>
                </a:cubicBezTo>
                <a:cubicBezTo>
                  <a:pt x="0" y="900660"/>
                  <a:pt x="900660" y="0"/>
                  <a:pt x="2011680" y="0"/>
                </a:cubicBezTo>
                <a:close/>
              </a:path>
            </a:pathLst>
          </a:custGeom>
        </p:spPr>
        <p:txBody>
          <a:bodyPr wrap="square">
            <a:noAutofit/>
          </a:bodyPr>
          <a:lstStyle>
            <a:lvl1pPr>
              <a:defRPr sz="100"/>
            </a:lvl1pPr>
          </a:lstStyle>
          <a:p>
            <a:endParaRPr lang="en-GB"/>
          </a:p>
        </p:txBody>
      </p:sp>
    </p:spTree>
    <p:extLst>
      <p:ext uri="{BB962C8B-B14F-4D97-AF65-F5344CB8AC3E}">
        <p14:creationId xmlns:p14="http://schemas.microsoft.com/office/powerpoint/2010/main" val="2105581743"/>
      </p:ext>
    </p:extLst>
  </p:cSld>
  <p:clrMapOvr>
    <a:masterClrMapping/>
  </p:clrMapOvr>
  <p:extLst>
    <p:ext uri="{DCECCB84-F9BA-43D5-87BE-67443E8EF086}">
      <p15:sldGuideLst xmlns:p15="http://schemas.microsoft.com/office/powerpoint/2012/main">
        <p15:guide id="1" orient="horz" pos="4104">
          <p15:clr>
            <a:srgbClr val="FBAE40"/>
          </p15:clr>
        </p15:guide>
        <p15:guide id="2" pos="168">
          <p15:clr>
            <a:srgbClr val="FBAE40"/>
          </p15:clr>
        </p15:guide>
        <p15:guide id="3" pos="7512">
          <p15:clr>
            <a:srgbClr val="FBAE40"/>
          </p15:clr>
        </p15:guide>
        <p15:guide id="4" orient="horz" pos="144">
          <p15:clr>
            <a:srgbClr val="FBAE40"/>
          </p15:clr>
        </p15:guide>
      </p15:sldGuideLst>
    </p:ext>
  </p:extLs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74_Title Slid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2587FA32-424D-105F-B4DE-F6EF3695267C}"/>
              </a:ext>
            </a:extLst>
          </p:cNvPr>
          <p:cNvSpPr/>
          <p:nvPr userDrawn="1"/>
        </p:nvSpPr>
        <p:spPr>
          <a:xfrm>
            <a:off x="0" y="0"/>
            <a:ext cx="12192000" cy="6858000"/>
          </a:xfrm>
          <a:prstGeom prst="rect">
            <a:avLst/>
          </a:prstGeom>
          <a:solidFill>
            <a:srgbClr val="121216"/>
          </a:solidFill>
          <a:ln w="381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 name="Group 6">
            <a:extLst>
              <a:ext uri="{FF2B5EF4-FFF2-40B4-BE49-F238E27FC236}">
                <a16:creationId xmlns:a16="http://schemas.microsoft.com/office/drawing/2014/main" id="{E80D7B81-2503-47D1-D1B6-80E72E878BE7}"/>
              </a:ext>
            </a:extLst>
          </p:cNvPr>
          <p:cNvGrpSpPr/>
          <p:nvPr userDrawn="1"/>
        </p:nvGrpSpPr>
        <p:grpSpPr>
          <a:xfrm>
            <a:off x="11147517" y="6577860"/>
            <a:ext cx="224082" cy="221156"/>
            <a:chOff x="4328868" y="5502988"/>
            <a:chExt cx="500307" cy="493774"/>
          </a:xfrm>
          <a:solidFill>
            <a:schemeClr val="bg1"/>
          </a:solidFill>
        </p:grpSpPr>
        <p:sp>
          <p:nvSpPr>
            <p:cNvPr id="8" name="Freeform 7">
              <a:hlinkClick r:id="" action="ppaction://hlinkshowjump?jump=previousslide"/>
              <a:extLst>
                <a:ext uri="{FF2B5EF4-FFF2-40B4-BE49-F238E27FC236}">
                  <a16:creationId xmlns:a16="http://schemas.microsoft.com/office/drawing/2014/main" id="{D264681B-4DDC-4DEC-2695-C8F7A4EDE2AA}"/>
                </a:ext>
              </a:extLst>
            </p:cNvPr>
            <p:cNvSpPr>
              <a:spLocks/>
            </p:cNvSpPr>
            <p:nvPr userDrawn="1"/>
          </p:nvSpPr>
          <p:spPr bwMode="auto">
            <a:xfrm>
              <a:off x="4520555"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8">
              <a:hlinkClick r:id="" action="ppaction://hlinkshowjump?jump=previousslide"/>
              <a:extLst>
                <a:ext uri="{FF2B5EF4-FFF2-40B4-BE49-F238E27FC236}">
                  <a16:creationId xmlns:a16="http://schemas.microsoft.com/office/drawing/2014/main" id="{588AB01E-F678-95CD-1EDD-D439A15A22DE}"/>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0" name="Group 9">
            <a:extLst>
              <a:ext uri="{FF2B5EF4-FFF2-40B4-BE49-F238E27FC236}">
                <a16:creationId xmlns:a16="http://schemas.microsoft.com/office/drawing/2014/main" id="{422D65D8-87A5-E83F-3A24-18341E77D4FA}"/>
              </a:ext>
            </a:extLst>
          </p:cNvPr>
          <p:cNvGrpSpPr/>
          <p:nvPr userDrawn="1"/>
        </p:nvGrpSpPr>
        <p:grpSpPr>
          <a:xfrm flipH="1">
            <a:off x="11849921" y="6577860"/>
            <a:ext cx="224082" cy="221156"/>
            <a:chOff x="4328868" y="5502988"/>
            <a:chExt cx="500307" cy="493774"/>
          </a:xfrm>
          <a:solidFill>
            <a:schemeClr val="bg1"/>
          </a:solidFill>
        </p:grpSpPr>
        <p:sp>
          <p:nvSpPr>
            <p:cNvPr id="11" name="Freeform 10">
              <a:hlinkClick r:id="" action="ppaction://hlinkshowjump?jump=nextslide"/>
              <a:extLst>
                <a:ext uri="{FF2B5EF4-FFF2-40B4-BE49-F238E27FC236}">
                  <a16:creationId xmlns:a16="http://schemas.microsoft.com/office/drawing/2014/main" id="{6EF6D0DF-6E08-2032-399C-FFB4AD82A4BD}"/>
                </a:ext>
              </a:extLst>
            </p:cNvPr>
            <p:cNvSpPr>
              <a:spLocks/>
            </p:cNvSpPr>
            <p:nvPr userDrawn="1"/>
          </p:nvSpPr>
          <p:spPr bwMode="auto">
            <a:xfrm>
              <a:off x="4520556"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a:hlinkClick r:id="" action="ppaction://hlinkshowjump?jump=nextslide"/>
              <a:extLst>
                <a:ext uri="{FF2B5EF4-FFF2-40B4-BE49-F238E27FC236}">
                  <a16:creationId xmlns:a16="http://schemas.microsoft.com/office/drawing/2014/main" id="{2D84AF4C-1C6A-9141-159C-E495C122D1A9}"/>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sp>
        <p:nvSpPr>
          <p:cNvPr id="13" name="TextBox 12">
            <a:extLst>
              <a:ext uri="{FF2B5EF4-FFF2-40B4-BE49-F238E27FC236}">
                <a16:creationId xmlns:a16="http://schemas.microsoft.com/office/drawing/2014/main" id="{2A9FF136-FC89-4085-9414-9F9F67AB7C76}"/>
              </a:ext>
            </a:extLst>
          </p:cNvPr>
          <p:cNvSpPr txBox="1"/>
          <p:nvPr userDrawn="1"/>
        </p:nvSpPr>
        <p:spPr>
          <a:xfrm>
            <a:off x="11317965" y="6516508"/>
            <a:ext cx="585590" cy="369259"/>
          </a:xfrm>
          <a:prstGeom prst="rect">
            <a:avLst/>
          </a:prstGeom>
          <a:noFill/>
        </p:spPr>
        <p:txBody>
          <a:bodyPr wrap="none" lIns="182807" tIns="91404" rIns="182807" bIns="91404" rtlCol="0">
            <a:spAutoFit/>
          </a:bodyPr>
          <a:lstStyle/>
          <a:p>
            <a:pPr algn="ctr"/>
            <a:fld id="{260E2A6B-A809-4840-BF14-8648BC0BDF87}" type="slidenum">
              <a:rPr lang="id-ID" sz="1200" b="0" smtClean="0">
                <a:solidFill>
                  <a:schemeClr val="bg1"/>
                </a:solidFill>
                <a:latin typeface="Poppins" panose="00000500000000000000" pitchFamily="2" charset="0"/>
                <a:ea typeface="Lato Regular" panose="020F0502020204030203" pitchFamily="34" charset="0"/>
                <a:cs typeface="Poppins" panose="00000500000000000000" pitchFamily="2" charset="0"/>
              </a:rPr>
              <a:pPr algn="ctr"/>
              <a:t>‹#›</a:t>
            </a:fld>
            <a:endParaRPr lang="id-ID" sz="1200" b="0" dirty="0">
              <a:solidFill>
                <a:schemeClr val="bg1"/>
              </a:solidFill>
              <a:latin typeface="Poppins" panose="00000500000000000000" pitchFamily="2" charset="0"/>
              <a:ea typeface="Lato Regular" panose="020F0502020204030203" pitchFamily="34" charset="0"/>
              <a:cs typeface="Poppins" panose="00000500000000000000" pitchFamily="2" charset="0"/>
            </a:endParaRPr>
          </a:p>
        </p:txBody>
      </p:sp>
    </p:spTree>
    <p:extLst>
      <p:ext uri="{BB962C8B-B14F-4D97-AF65-F5344CB8AC3E}">
        <p14:creationId xmlns:p14="http://schemas.microsoft.com/office/powerpoint/2010/main" val="1010627616"/>
      </p:ext>
    </p:extLst>
  </p:cSld>
  <p:clrMapOvr>
    <a:masterClrMapping/>
  </p:clrMapOvr>
  <p:extLst>
    <p:ext uri="{DCECCB84-F9BA-43D5-87BE-67443E8EF086}">
      <p15:sldGuideLst xmlns:p15="http://schemas.microsoft.com/office/powerpoint/2012/main">
        <p15:guide id="1" orient="horz" pos="4104">
          <p15:clr>
            <a:srgbClr val="FBAE40"/>
          </p15:clr>
        </p15:guide>
        <p15:guide id="2" pos="168">
          <p15:clr>
            <a:srgbClr val="FBAE40"/>
          </p15:clr>
        </p15:guide>
        <p15:guide id="3" pos="7512">
          <p15:clr>
            <a:srgbClr val="FBAE40"/>
          </p15:clr>
        </p15:guide>
        <p15:guide id="4" orient="horz" pos="144">
          <p15:clr>
            <a:srgbClr val="FBAE40"/>
          </p15:clr>
        </p15:guide>
      </p15:sldGuideLst>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219_Title Slide">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E80D7B81-2503-47D1-D1B6-80E72E878BE7}"/>
              </a:ext>
            </a:extLst>
          </p:cNvPr>
          <p:cNvGrpSpPr/>
          <p:nvPr userDrawn="1"/>
        </p:nvGrpSpPr>
        <p:grpSpPr>
          <a:xfrm>
            <a:off x="11147517" y="6577860"/>
            <a:ext cx="224082" cy="221156"/>
            <a:chOff x="4328868" y="5502988"/>
            <a:chExt cx="500307" cy="493774"/>
          </a:xfrm>
        </p:grpSpPr>
        <p:sp>
          <p:nvSpPr>
            <p:cNvPr id="8" name="Freeform 7">
              <a:hlinkClick r:id="" action="ppaction://hlinkshowjump?jump=previousslide"/>
              <a:extLst>
                <a:ext uri="{FF2B5EF4-FFF2-40B4-BE49-F238E27FC236}">
                  <a16:creationId xmlns:a16="http://schemas.microsoft.com/office/drawing/2014/main" id="{D264681B-4DDC-4DEC-2695-C8F7A4EDE2AA}"/>
                </a:ext>
              </a:extLst>
            </p:cNvPr>
            <p:cNvSpPr>
              <a:spLocks/>
            </p:cNvSpPr>
            <p:nvPr userDrawn="1"/>
          </p:nvSpPr>
          <p:spPr bwMode="auto">
            <a:xfrm>
              <a:off x="4520555"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8">
              <a:hlinkClick r:id="" action="ppaction://hlinkshowjump?jump=previousslide"/>
              <a:extLst>
                <a:ext uri="{FF2B5EF4-FFF2-40B4-BE49-F238E27FC236}">
                  <a16:creationId xmlns:a16="http://schemas.microsoft.com/office/drawing/2014/main" id="{588AB01E-F678-95CD-1EDD-D439A15A22DE}"/>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0" name="Group 9">
            <a:extLst>
              <a:ext uri="{FF2B5EF4-FFF2-40B4-BE49-F238E27FC236}">
                <a16:creationId xmlns:a16="http://schemas.microsoft.com/office/drawing/2014/main" id="{422D65D8-87A5-E83F-3A24-18341E77D4FA}"/>
              </a:ext>
            </a:extLst>
          </p:cNvPr>
          <p:cNvGrpSpPr/>
          <p:nvPr userDrawn="1"/>
        </p:nvGrpSpPr>
        <p:grpSpPr>
          <a:xfrm flipH="1">
            <a:off x="11849921" y="6577860"/>
            <a:ext cx="224082" cy="221156"/>
            <a:chOff x="4328868" y="5502988"/>
            <a:chExt cx="500307" cy="493774"/>
          </a:xfrm>
        </p:grpSpPr>
        <p:sp>
          <p:nvSpPr>
            <p:cNvPr id="11" name="Freeform 10">
              <a:hlinkClick r:id="" action="ppaction://hlinkshowjump?jump=nextslide"/>
              <a:extLst>
                <a:ext uri="{FF2B5EF4-FFF2-40B4-BE49-F238E27FC236}">
                  <a16:creationId xmlns:a16="http://schemas.microsoft.com/office/drawing/2014/main" id="{6EF6D0DF-6E08-2032-399C-FFB4AD82A4BD}"/>
                </a:ext>
              </a:extLst>
            </p:cNvPr>
            <p:cNvSpPr>
              <a:spLocks/>
            </p:cNvSpPr>
            <p:nvPr userDrawn="1"/>
          </p:nvSpPr>
          <p:spPr bwMode="auto">
            <a:xfrm>
              <a:off x="4520556"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a:hlinkClick r:id="" action="ppaction://hlinkshowjump?jump=nextslide"/>
              <a:extLst>
                <a:ext uri="{FF2B5EF4-FFF2-40B4-BE49-F238E27FC236}">
                  <a16:creationId xmlns:a16="http://schemas.microsoft.com/office/drawing/2014/main" id="{2D84AF4C-1C6A-9141-159C-E495C122D1A9}"/>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3" name="TextBox 12">
            <a:extLst>
              <a:ext uri="{FF2B5EF4-FFF2-40B4-BE49-F238E27FC236}">
                <a16:creationId xmlns:a16="http://schemas.microsoft.com/office/drawing/2014/main" id="{2A9FF136-FC89-4085-9414-9F9F67AB7C76}"/>
              </a:ext>
            </a:extLst>
          </p:cNvPr>
          <p:cNvSpPr txBox="1"/>
          <p:nvPr userDrawn="1"/>
        </p:nvSpPr>
        <p:spPr>
          <a:xfrm>
            <a:off x="11317965" y="6516508"/>
            <a:ext cx="585590" cy="369259"/>
          </a:xfrm>
          <a:prstGeom prst="rect">
            <a:avLst/>
          </a:prstGeom>
          <a:noFill/>
        </p:spPr>
        <p:txBody>
          <a:bodyPr wrap="none" lIns="182807" tIns="91404" rIns="182807" bIns="91404" rtlCol="0">
            <a:spAutoFit/>
          </a:bodyPr>
          <a:lstStyle/>
          <a:p>
            <a:pPr algn="ctr"/>
            <a:fld id="{260E2A6B-A809-4840-BF14-8648BC0BDF87}" type="slidenum">
              <a:rPr lang="id-ID" sz="1200" b="0" smtClean="0">
                <a:solidFill>
                  <a:schemeClr val="tx1">
                    <a:lumMod val="65000"/>
                    <a:lumOff val="35000"/>
                  </a:schemeClr>
                </a:solidFill>
                <a:latin typeface="Poppins" panose="00000500000000000000" pitchFamily="2" charset="0"/>
                <a:ea typeface="Lato Regular" panose="020F0502020204030203" pitchFamily="34" charset="0"/>
                <a:cs typeface="Poppins" panose="00000500000000000000" pitchFamily="2" charset="0"/>
              </a:rPr>
              <a:pPr algn="ctr"/>
              <a:t>‹#›</a:t>
            </a:fld>
            <a:endParaRPr lang="id-ID" sz="1200" b="0" dirty="0">
              <a:solidFill>
                <a:schemeClr val="tx1">
                  <a:lumMod val="65000"/>
                  <a:lumOff val="35000"/>
                </a:schemeClr>
              </a:solidFill>
              <a:latin typeface="Poppins" panose="00000500000000000000" pitchFamily="2" charset="0"/>
              <a:ea typeface="Lato Regular" panose="020F0502020204030203" pitchFamily="34" charset="0"/>
              <a:cs typeface="Poppins" panose="00000500000000000000" pitchFamily="2" charset="0"/>
            </a:endParaRPr>
          </a:p>
        </p:txBody>
      </p:sp>
      <p:sp>
        <p:nvSpPr>
          <p:cNvPr id="3" name="Picture Placeholder 2">
            <a:extLst>
              <a:ext uri="{FF2B5EF4-FFF2-40B4-BE49-F238E27FC236}">
                <a16:creationId xmlns:a16="http://schemas.microsoft.com/office/drawing/2014/main" id="{B817991F-989B-DF62-C4C2-11823A2B8F45}"/>
              </a:ext>
            </a:extLst>
          </p:cNvPr>
          <p:cNvSpPr>
            <a:spLocks noGrp="1"/>
          </p:cNvSpPr>
          <p:nvPr>
            <p:ph type="pic" sz="quarter" idx="10"/>
          </p:nvPr>
        </p:nvSpPr>
        <p:spPr>
          <a:xfrm>
            <a:off x="0" y="0"/>
            <a:ext cx="12192000" cy="6858000"/>
          </a:xfrm>
        </p:spPr>
        <p:txBody>
          <a:bodyPr/>
          <a:lstStyle/>
          <a:p>
            <a:endParaRPr lang="en-GB"/>
          </a:p>
        </p:txBody>
      </p:sp>
    </p:spTree>
    <p:extLst>
      <p:ext uri="{BB962C8B-B14F-4D97-AF65-F5344CB8AC3E}">
        <p14:creationId xmlns:p14="http://schemas.microsoft.com/office/powerpoint/2010/main" val="3197752530"/>
      </p:ext>
    </p:extLst>
  </p:cSld>
  <p:clrMapOvr>
    <a:masterClrMapping/>
  </p:clrMapOvr>
  <p:extLst>
    <p:ext uri="{DCECCB84-F9BA-43D5-87BE-67443E8EF086}">
      <p15:sldGuideLst xmlns:p15="http://schemas.microsoft.com/office/powerpoint/2012/main">
        <p15:guide id="1" orient="horz" pos="4104">
          <p15:clr>
            <a:srgbClr val="FBAE40"/>
          </p15:clr>
        </p15:guide>
        <p15:guide id="2" pos="168">
          <p15:clr>
            <a:srgbClr val="FBAE40"/>
          </p15:clr>
        </p15:guide>
        <p15:guide id="3" pos="7512">
          <p15:clr>
            <a:srgbClr val="FBAE40"/>
          </p15:clr>
        </p15:guide>
        <p15:guide id="4" orient="horz" pos="142">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84_Title Slide">
    <p:spTree>
      <p:nvGrpSpPr>
        <p:cNvPr id="1" name=""/>
        <p:cNvGrpSpPr/>
        <p:nvPr/>
      </p:nvGrpSpPr>
      <p:grpSpPr>
        <a:xfrm>
          <a:off x="0" y="0"/>
          <a:ext cx="0" cy="0"/>
          <a:chOff x="0" y="0"/>
          <a:chExt cx="0" cy="0"/>
        </a:xfrm>
      </p:grpSpPr>
      <p:sp>
        <p:nvSpPr>
          <p:cNvPr id="30" name="Freeform: Shape 29">
            <a:extLst>
              <a:ext uri="{FF2B5EF4-FFF2-40B4-BE49-F238E27FC236}">
                <a16:creationId xmlns:a16="http://schemas.microsoft.com/office/drawing/2014/main" id="{0848B9E4-354B-6AA9-4221-4DDA7EB0DC05}"/>
              </a:ext>
            </a:extLst>
          </p:cNvPr>
          <p:cNvSpPr/>
          <p:nvPr userDrawn="1"/>
        </p:nvSpPr>
        <p:spPr>
          <a:xfrm>
            <a:off x="0" y="0"/>
            <a:ext cx="12192000" cy="6858000"/>
          </a:xfrm>
          <a:custGeom>
            <a:avLst/>
            <a:gdLst>
              <a:gd name="connsiteX0" fmla="*/ 0 w 6858000"/>
              <a:gd name="connsiteY0" fmla="*/ 0 h 6858000"/>
              <a:gd name="connsiteX1" fmla="*/ 6858000 w 6858000"/>
              <a:gd name="connsiteY1" fmla="*/ 0 h 6858000"/>
              <a:gd name="connsiteX2" fmla="*/ 6858000 w 6858000"/>
              <a:gd name="connsiteY2" fmla="*/ 6858000 h 6858000"/>
              <a:gd name="connsiteX3" fmla="*/ 0 w 68580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858000" h="6858000">
                <a:moveTo>
                  <a:pt x="0" y="0"/>
                </a:moveTo>
                <a:lnTo>
                  <a:pt x="6858000" y="0"/>
                </a:lnTo>
                <a:lnTo>
                  <a:pt x="6858000" y="6858000"/>
                </a:lnTo>
                <a:lnTo>
                  <a:pt x="0" y="6858000"/>
                </a:lnTo>
                <a:close/>
              </a:path>
            </a:pathLst>
          </a:custGeom>
          <a:solidFill>
            <a:srgbClr val="FFBC00"/>
          </a:solidFill>
          <a:ln w="1959" cap="flat">
            <a:noFill/>
            <a:prstDash val="solid"/>
            <a:miter/>
          </a:ln>
        </p:spPr>
        <p:txBody>
          <a:bodyPr rtlCol="0" anchor="ctr"/>
          <a:lstStyle/>
          <a:p>
            <a:endParaRPr lang="en-GB"/>
          </a:p>
        </p:txBody>
      </p:sp>
      <p:grpSp>
        <p:nvGrpSpPr>
          <p:cNvPr id="7" name="Group 6">
            <a:extLst>
              <a:ext uri="{FF2B5EF4-FFF2-40B4-BE49-F238E27FC236}">
                <a16:creationId xmlns:a16="http://schemas.microsoft.com/office/drawing/2014/main" id="{E80D7B81-2503-47D1-D1B6-80E72E878BE7}"/>
              </a:ext>
            </a:extLst>
          </p:cNvPr>
          <p:cNvGrpSpPr/>
          <p:nvPr userDrawn="1"/>
        </p:nvGrpSpPr>
        <p:grpSpPr>
          <a:xfrm>
            <a:off x="11147517" y="6577860"/>
            <a:ext cx="224082" cy="221156"/>
            <a:chOff x="4328868" y="5502988"/>
            <a:chExt cx="500307" cy="493774"/>
          </a:xfrm>
          <a:solidFill>
            <a:schemeClr val="bg1"/>
          </a:solidFill>
        </p:grpSpPr>
        <p:sp>
          <p:nvSpPr>
            <p:cNvPr id="8" name="Freeform 7">
              <a:hlinkClick r:id="" action="ppaction://hlinkshowjump?jump=previousslide"/>
              <a:extLst>
                <a:ext uri="{FF2B5EF4-FFF2-40B4-BE49-F238E27FC236}">
                  <a16:creationId xmlns:a16="http://schemas.microsoft.com/office/drawing/2014/main" id="{D264681B-4DDC-4DEC-2695-C8F7A4EDE2AA}"/>
                </a:ext>
              </a:extLst>
            </p:cNvPr>
            <p:cNvSpPr>
              <a:spLocks/>
            </p:cNvSpPr>
            <p:nvPr userDrawn="1"/>
          </p:nvSpPr>
          <p:spPr bwMode="auto">
            <a:xfrm>
              <a:off x="4520555"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8">
              <a:hlinkClick r:id="" action="ppaction://hlinkshowjump?jump=previousslide"/>
              <a:extLst>
                <a:ext uri="{FF2B5EF4-FFF2-40B4-BE49-F238E27FC236}">
                  <a16:creationId xmlns:a16="http://schemas.microsoft.com/office/drawing/2014/main" id="{588AB01E-F678-95CD-1EDD-D439A15A22DE}"/>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0" name="Group 9">
            <a:extLst>
              <a:ext uri="{FF2B5EF4-FFF2-40B4-BE49-F238E27FC236}">
                <a16:creationId xmlns:a16="http://schemas.microsoft.com/office/drawing/2014/main" id="{422D65D8-87A5-E83F-3A24-18341E77D4FA}"/>
              </a:ext>
            </a:extLst>
          </p:cNvPr>
          <p:cNvGrpSpPr/>
          <p:nvPr userDrawn="1"/>
        </p:nvGrpSpPr>
        <p:grpSpPr>
          <a:xfrm flipH="1">
            <a:off x="11849921" y="6577860"/>
            <a:ext cx="224082" cy="221156"/>
            <a:chOff x="4328868" y="5502988"/>
            <a:chExt cx="500307" cy="493774"/>
          </a:xfrm>
          <a:solidFill>
            <a:schemeClr val="bg1"/>
          </a:solidFill>
        </p:grpSpPr>
        <p:sp>
          <p:nvSpPr>
            <p:cNvPr id="11" name="Freeform 10">
              <a:hlinkClick r:id="" action="ppaction://hlinkshowjump?jump=nextslide"/>
              <a:extLst>
                <a:ext uri="{FF2B5EF4-FFF2-40B4-BE49-F238E27FC236}">
                  <a16:creationId xmlns:a16="http://schemas.microsoft.com/office/drawing/2014/main" id="{6EF6D0DF-6E08-2032-399C-FFB4AD82A4BD}"/>
                </a:ext>
              </a:extLst>
            </p:cNvPr>
            <p:cNvSpPr>
              <a:spLocks/>
            </p:cNvSpPr>
            <p:nvPr userDrawn="1"/>
          </p:nvSpPr>
          <p:spPr bwMode="auto">
            <a:xfrm>
              <a:off x="4520556"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a:hlinkClick r:id="" action="ppaction://hlinkshowjump?jump=nextslide"/>
              <a:extLst>
                <a:ext uri="{FF2B5EF4-FFF2-40B4-BE49-F238E27FC236}">
                  <a16:creationId xmlns:a16="http://schemas.microsoft.com/office/drawing/2014/main" id="{2D84AF4C-1C6A-9141-159C-E495C122D1A9}"/>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sp>
        <p:nvSpPr>
          <p:cNvPr id="13" name="TextBox 12">
            <a:extLst>
              <a:ext uri="{FF2B5EF4-FFF2-40B4-BE49-F238E27FC236}">
                <a16:creationId xmlns:a16="http://schemas.microsoft.com/office/drawing/2014/main" id="{2A9FF136-FC89-4085-9414-9F9F67AB7C76}"/>
              </a:ext>
            </a:extLst>
          </p:cNvPr>
          <p:cNvSpPr txBox="1"/>
          <p:nvPr userDrawn="1"/>
        </p:nvSpPr>
        <p:spPr>
          <a:xfrm>
            <a:off x="11317965" y="6516508"/>
            <a:ext cx="585590" cy="369259"/>
          </a:xfrm>
          <a:prstGeom prst="rect">
            <a:avLst/>
          </a:prstGeom>
          <a:noFill/>
        </p:spPr>
        <p:txBody>
          <a:bodyPr wrap="none" lIns="182807" tIns="91404" rIns="182807" bIns="91404" rtlCol="0">
            <a:spAutoFit/>
          </a:bodyPr>
          <a:lstStyle/>
          <a:p>
            <a:pPr algn="ctr"/>
            <a:fld id="{260E2A6B-A809-4840-BF14-8648BC0BDF87}" type="slidenum">
              <a:rPr lang="id-ID" sz="1200" b="0" smtClean="0">
                <a:solidFill>
                  <a:schemeClr val="bg1"/>
                </a:solidFill>
                <a:latin typeface="Poppins" panose="00000500000000000000" pitchFamily="2" charset="0"/>
                <a:ea typeface="Lato Regular" panose="020F0502020204030203" pitchFamily="34" charset="0"/>
                <a:cs typeface="Poppins" panose="00000500000000000000" pitchFamily="2" charset="0"/>
              </a:rPr>
              <a:pPr algn="ctr"/>
              <a:t>‹#›</a:t>
            </a:fld>
            <a:endParaRPr lang="id-ID" sz="1200" b="0" dirty="0">
              <a:solidFill>
                <a:schemeClr val="bg1"/>
              </a:solidFill>
              <a:latin typeface="Poppins" panose="00000500000000000000" pitchFamily="2" charset="0"/>
              <a:ea typeface="Lato Regular" panose="020F0502020204030203" pitchFamily="34" charset="0"/>
              <a:cs typeface="Poppins" panose="00000500000000000000" pitchFamily="2" charset="0"/>
            </a:endParaRPr>
          </a:p>
        </p:txBody>
      </p:sp>
    </p:spTree>
    <p:extLst>
      <p:ext uri="{BB962C8B-B14F-4D97-AF65-F5344CB8AC3E}">
        <p14:creationId xmlns:p14="http://schemas.microsoft.com/office/powerpoint/2010/main" val="1727662953"/>
      </p:ext>
    </p:extLst>
  </p:cSld>
  <p:clrMapOvr>
    <a:masterClrMapping/>
  </p:clrMapOvr>
  <p:extLst>
    <p:ext uri="{DCECCB84-F9BA-43D5-87BE-67443E8EF086}">
      <p15:sldGuideLst xmlns:p15="http://schemas.microsoft.com/office/powerpoint/2012/main">
        <p15:guide id="1" orient="horz" pos="4104">
          <p15:clr>
            <a:srgbClr val="FBAE40"/>
          </p15:clr>
        </p15:guide>
        <p15:guide id="2" pos="168">
          <p15:clr>
            <a:srgbClr val="FBAE40"/>
          </p15:clr>
        </p15:guide>
        <p15:guide id="3" pos="7512">
          <p15:clr>
            <a:srgbClr val="FBAE40"/>
          </p15:clr>
        </p15:guide>
        <p15:guide id="4" orient="horz" pos="144">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81_Title Slide">
    <p:spTree>
      <p:nvGrpSpPr>
        <p:cNvPr id="1" name=""/>
        <p:cNvGrpSpPr/>
        <p:nvPr/>
      </p:nvGrpSpPr>
      <p:grpSpPr>
        <a:xfrm>
          <a:off x="0" y="0"/>
          <a:ext cx="0" cy="0"/>
          <a:chOff x="0" y="0"/>
          <a:chExt cx="0" cy="0"/>
        </a:xfrm>
      </p:grpSpPr>
      <p:sp>
        <p:nvSpPr>
          <p:cNvPr id="14" name="Freeform: Shape 13">
            <a:extLst>
              <a:ext uri="{FF2B5EF4-FFF2-40B4-BE49-F238E27FC236}">
                <a16:creationId xmlns:a16="http://schemas.microsoft.com/office/drawing/2014/main" id="{105659ED-DB7E-DFB3-E823-C8D7C7EBDA25}"/>
              </a:ext>
            </a:extLst>
          </p:cNvPr>
          <p:cNvSpPr/>
          <p:nvPr userDrawn="1"/>
        </p:nvSpPr>
        <p:spPr>
          <a:xfrm>
            <a:off x="-1666" y="-109667"/>
            <a:ext cx="12193666" cy="7080664"/>
          </a:xfrm>
          <a:custGeom>
            <a:avLst/>
            <a:gdLst>
              <a:gd name="connsiteX0" fmla="*/ 0 w 6526134"/>
              <a:gd name="connsiteY0" fmla="*/ 0 h 7080664"/>
              <a:gd name="connsiteX1" fmla="*/ 6526135 w 6526134"/>
              <a:gd name="connsiteY1" fmla="*/ 0 h 7080664"/>
              <a:gd name="connsiteX2" fmla="*/ 6526135 w 6526134"/>
              <a:gd name="connsiteY2" fmla="*/ 7080665 h 7080664"/>
              <a:gd name="connsiteX3" fmla="*/ 0 w 6526134"/>
              <a:gd name="connsiteY3" fmla="*/ 7080665 h 7080664"/>
            </a:gdLst>
            <a:ahLst/>
            <a:cxnLst>
              <a:cxn ang="0">
                <a:pos x="connsiteX0" y="connsiteY0"/>
              </a:cxn>
              <a:cxn ang="0">
                <a:pos x="connsiteX1" y="connsiteY1"/>
              </a:cxn>
              <a:cxn ang="0">
                <a:pos x="connsiteX2" y="connsiteY2"/>
              </a:cxn>
              <a:cxn ang="0">
                <a:pos x="connsiteX3" y="connsiteY3"/>
              </a:cxn>
            </a:cxnLst>
            <a:rect l="l" t="t" r="r" b="b"/>
            <a:pathLst>
              <a:path w="6526134" h="7080664">
                <a:moveTo>
                  <a:pt x="0" y="0"/>
                </a:moveTo>
                <a:lnTo>
                  <a:pt x="6526135" y="0"/>
                </a:lnTo>
                <a:lnTo>
                  <a:pt x="6526135" y="7080665"/>
                </a:lnTo>
                <a:lnTo>
                  <a:pt x="0" y="7080665"/>
                </a:lnTo>
                <a:close/>
              </a:path>
            </a:pathLst>
          </a:custGeom>
          <a:solidFill>
            <a:schemeClr val="accent5">
              <a:lumMod val="50000"/>
            </a:schemeClr>
          </a:solidFill>
          <a:ln w="16644" cap="flat">
            <a:noFill/>
            <a:prstDash val="solid"/>
            <a:miter/>
          </a:ln>
        </p:spPr>
        <p:txBody>
          <a:bodyPr rtlCol="0" anchor="ctr"/>
          <a:lstStyle/>
          <a:p>
            <a:endParaRPr lang="en-GB"/>
          </a:p>
        </p:txBody>
      </p:sp>
      <p:grpSp>
        <p:nvGrpSpPr>
          <p:cNvPr id="7" name="Group 6">
            <a:extLst>
              <a:ext uri="{FF2B5EF4-FFF2-40B4-BE49-F238E27FC236}">
                <a16:creationId xmlns:a16="http://schemas.microsoft.com/office/drawing/2014/main" id="{E80D7B81-2503-47D1-D1B6-80E72E878BE7}"/>
              </a:ext>
            </a:extLst>
          </p:cNvPr>
          <p:cNvGrpSpPr/>
          <p:nvPr userDrawn="1"/>
        </p:nvGrpSpPr>
        <p:grpSpPr>
          <a:xfrm>
            <a:off x="11147517" y="6577860"/>
            <a:ext cx="224082" cy="221156"/>
            <a:chOff x="4328868" y="5502988"/>
            <a:chExt cx="500307" cy="493774"/>
          </a:xfrm>
          <a:solidFill>
            <a:schemeClr val="bg1"/>
          </a:solidFill>
        </p:grpSpPr>
        <p:sp>
          <p:nvSpPr>
            <p:cNvPr id="8" name="Freeform 7">
              <a:hlinkClick r:id="" action="ppaction://hlinkshowjump?jump=previousslide"/>
              <a:extLst>
                <a:ext uri="{FF2B5EF4-FFF2-40B4-BE49-F238E27FC236}">
                  <a16:creationId xmlns:a16="http://schemas.microsoft.com/office/drawing/2014/main" id="{D264681B-4DDC-4DEC-2695-C8F7A4EDE2AA}"/>
                </a:ext>
              </a:extLst>
            </p:cNvPr>
            <p:cNvSpPr>
              <a:spLocks/>
            </p:cNvSpPr>
            <p:nvPr userDrawn="1"/>
          </p:nvSpPr>
          <p:spPr bwMode="auto">
            <a:xfrm>
              <a:off x="4520555"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 name="Freeform 8">
              <a:hlinkClick r:id="" action="ppaction://hlinkshowjump?jump=previousslide"/>
              <a:extLst>
                <a:ext uri="{FF2B5EF4-FFF2-40B4-BE49-F238E27FC236}">
                  <a16:creationId xmlns:a16="http://schemas.microsoft.com/office/drawing/2014/main" id="{588AB01E-F678-95CD-1EDD-D439A15A22DE}"/>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10" name="Group 9">
            <a:extLst>
              <a:ext uri="{FF2B5EF4-FFF2-40B4-BE49-F238E27FC236}">
                <a16:creationId xmlns:a16="http://schemas.microsoft.com/office/drawing/2014/main" id="{422D65D8-87A5-E83F-3A24-18341E77D4FA}"/>
              </a:ext>
            </a:extLst>
          </p:cNvPr>
          <p:cNvGrpSpPr/>
          <p:nvPr userDrawn="1"/>
        </p:nvGrpSpPr>
        <p:grpSpPr>
          <a:xfrm flipH="1">
            <a:off x="11849921" y="6577860"/>
            <a:ext cx="224082" cy="221156"/>
            <a:chOff x="4328868" y="5502988"/>
            <a:chExt cx="500307" cy="493774"/>
          </a:xfrm>
          <a:solidFill>
            <a:schemeClr val="bg1"/>
          </a:solidFill>
        </p:grpSpPr>
        <p:sp>
          <p:nvSpPr>
            <p:cNvPr id="11" name="Freeform 10">
              <a:hlinkClick r:id="" action="ppaction://hlinkshowjump?jump=nextslide"/>
              <a:extLst>
                <a:ext uri="{FF2B5EF4-FFF2-40B4-BE49-F238E27FC236}">
                  <a16:creationId xmlns:a16="http://schemas.microsoft.com/office/drawing/2014/main" id="{6EF6D0DF-6E08-2032-399C-FFB4AD82A4BD}"/>
                </a:ext>
              </a:extLst>
            </p:cNvPr>
            <p:cNvSpPr>
              <a:spLocks/>
            </p:cNvSpPr>
            <p:nvPr userDrawn="1"/>
          </p:nvSpPr>
          <p:spPr bwMode="auto">
            <a:xfrm>
              <a:off x="4520556"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 name="Freeform 11">
              <a:hlinkClick r:id="" action="ppaction://hlinkshowjump?jump=nextslide"/>
              <a:extLst>
                <a:ext uri="{FF2B5EF4-FFF2-40B4-BE49-F238E27FC236}">
                  <a16:creationId xmlns:a16="http://schemas.microsoft.com/office/drawing/2014/main" id="{2D84AF4C-1C6A-9141-159C-E495C122D1A9}"/>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13" name="TextBox 12">
            <a:extLst>
              <a:ext uri="{FF2B5EF4-FFF2-40B4-BE49-F238E27FC236}">
                <a16:creationId xmlns:a16="http://schemas.microsoft.com/office/drawing/2014/main" id="{2A9FF136-FC89-4085-9414-9F9F67AB7C76}"/>
              </a:ext>
            </a:extLst>
          </p:cNvPr>
          <p:cNvSpPr txBox="1"/>
          <p:nvPr userDrawn="1"/>
        </p:nvSpPr>
        <p:spPr>
          <a:xfrm>
            <a:off x="11317965" y="6516508"/>
            <a:ext cx="585590" cy="369259"/>
          </a:xfrm>
          <a:prstGeom prst="rect">
            <a:avLst/>
          </a:prstGeom>
          <a:noFill/>
        </p:spPr>
        <p:txBody>
          <a:bodyPr wrap="square" lIns="182807" tIns="91404" rIns="182807" bIns="91404" rtlCol="0">
            <a:spAutoFit/>
          </a:bodyPr>
          <a:lstStyle/>
          <a:p>
            <a:pPr algn="ctr"/>
            <a:fld id="{260E2A6B-A809-4840-BF14-8648BC0BDF87}" type="slidenum">
              <a:rPr lang="id-ID" sz="1200" b="0" smtClean="0">
                <a:solidFill>
                  <a:schemeClr val="bg1"/>
                </a:solidFill>
                <a:latin typeface="Poppins" panose="00000500000000000000" pitchFamily="2" charset="0"/>
                <a:ea typeface="Lato Regular" panose="020F0502020204030203" pitchFamily="34" charset="0"/>
                <a:cs typeface="Poppins" panose="00000500000000000000" pitchFamily="2" charset="0"/>
              </a:rPr>
              <a:pPr algn="ctr"/>
              <a:t>‹#›</a:t>
            </a:fld>
            <a:endParaRPr lang="id-ID" sz="1200" b="0" dirty="0">
              <a:solidFill>
                <a:schemeClr val="bg1"/>
              </a:solidFill>
              <a:latin typeface="Poppins" panose="00000500000000000000" pitchFamily="2" charset="0"/>
              <a:ea typeface="Lato Regular" panose="020F0502020204030203" pitchFamily="34" charset="0"/>
              <a:cs typeface="Poppins" panose="00000500000000000000" pitchFamily="2" charset="0"/>
            </a:endParaRPr>
          </a:p>
        </p:txBody>
      </p:sp>
    </p:spTree>
    <p:extLst>
      <p:ext uri="{BB962C8B-B14F-4D97-AF65-F5344CB8AC3E}">
        <p14:creationId xmlns:p14="http://schemas.microsoft.com/office/powerpoint/2010/main" val="2524593183"/>
      </p:ext>
    </p:extLst>
  </p:cSld>
  <p:clrMapOvr>
    <a:masterClrMapping/>
  </p:clrMapOvr>
  <p:extLst>
    <p:ext uri="{DCECCB84-F9BA-43D5-87BE-67443E8EF086}">
      <p15:sldGuideLst xmlns:p15="http://schemas.microsoft.com/office/powerpoint/2012/main">
        <p15:guide id="1" orient="horz" pos="4104">
          <p15:clr>
            <a:srgbClr val="FBAE40"/>
          </p15:clr>
        </p15:guide>
        <p15:guide id="2" pos="168">
          <p15:clr>
            <a:srgbClr val="FBAE40"/>
          </p15:clr>
        </p15:guide>
        <p15:guide id="3" pos="7512">
          <p15:clr>
            <a:srgbClr val="FBAE40"/>
          </p15:clr>
        </p15:guide>
        <p15:guide id="4" orient="horz" pos="144">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83_Title Slide">
    <p:spTree>
      <p:nvGrpSpPr>
        <p:cNvPr id="1" name=""/>
        <p:cNvGrpSpPr/>
        <p:nvPr/>
      </p:nvGrpSpPr>
      <p:grpSpPr>
        <a:xfrm>
          <a:off x="0" y="0"/>
          <a:ext cx="0" cy="0"/>
          <a:chOff x="0" y="0"/>
          <a:chExt cx="0" cy="0"/>
        </a:xfrm>
      </p:grpSpPr>
      <p:sp>
        <p:nvSpPr>
          <p:cNvPr id="14" name="Freeform: Shape 13">
            <a:extLst>
              <a:ext uri="{FF2B5EF4-FFF2-40B4-BE49-F238E27FC236}">
                <a16:creationId xmlns:a16="http://schemas.microsoft.com/office/drawing/2014/main" id="{105659ED-DB7E-DFB3-E823-C8D7C7EBDA25}"/>
              </a:ext>
            </a:extLst>
          </p:cNvPr>
          <p:cNvSpPr/>
          <p:nvPr userDrawn="1"/>
        </p:nvSpPr>
        <p:spPr>
          <a:xfrm>
            <a:off x="-1666" y="-109667"/>
            <a:ext cx="12193666" cy="7080664"/>
          </a:xfrm>
          <a:custGeom>
            <a:avLst/>
            <a:gdLst>
              <a:gd name="connsiteX0" fmla="*/ 0 w 6526134"/>
              <a:gd name="connsiteY0" fmla="*/ 0 h 7080664"/>
              <a:gd name="connsiteX1" fmla="*/ 6526135 w 6526134"/>
              <a:gd name="connsiteY1" fmla="*/ 0 h 7080664"/>
              <a:gd name="connsiteX2" fmla="*/ 6526135 w 6526134"/>
              <a:gd name="connsiteY2" fmla="*/ 7080665 h 7080664"/>
              <a:gd name="connsiteX3" fmla="*/ 0 w 6526134"/>
              <a:gd name="connsiteY3" fmla="*/ 7080665 h 7080664"/>
            </a:gdLst>
            <a:ahLst/>
            <a:cxnLst>
              <a:cxn ang="0">
                <a:pos x="connsiteX0" y="connsiteY0"/>
              </a:cxn>
              <a:cxn ang="0">
                <a:pos x="connsiteX1" y="connsiteY1"/>
              </a:cxn>
              <a:cxn ang="0">
                <a:pos x="connsiteX2" y="connsiteY2"/>
              </a:cxn>
              <a:cxn ang="0">
                <a:pos x="connsiteX3" y="connsiteY3"/>
              </a:cxn>
            </a:cxnLst>
            <a:rect l="l" t="t" r="r" b="b"/>
            <a:pathLst>
              <a:path w="6526134" h="7080664">
                <a:moveTo>
                  <a:pt x="0" y="0"/>
                </a:moveTo>
                <a:lnTo>
                  <a:pt x="6526135" y="0"/>
                </a:lnTo>
                <a:lnTo>
                  <a:pt x="6526135" y="7080665"/>
                </a:lnTo>
                <a:lnTo>
                  <a:pt x="0" y="7080665"/>
                </a:lnTo>
                <a:close/>
              </a:path>
            </a:pathLst>
          </a:custGeom>
          <a:solidFill>
            <a:schemeClr val="accent5">
              <a:lumMod val="50000"/>
            </a:schemeClr>
          </a:solidFill>
          <a:ln w="16644" cap="flat">
            <a:noFill/>
            <a:prstDash val="solid"/>
            <a:miter/>
          </a:ln>
        </p:spPr>
        <p:txBody>
          <a:bodyPr rtlCol="0" anchor="ctr"/>
          <a:lstStyle/>
          <a:p>
            <a:endParaRPr lang="en-GB"/>
          </a:p>
        </p:txBody>
      </p:sp>
      <p:grpSp>
        <p:nvGrpSpPr>
          <p:cNvPr id="7" name="Group 6">
            <a:extLst>
              <a:ext uri="{FF2B5EF4-FFF2-40B4-BE49-F238E27FC236}">
                <a16:creationId xmlns:a16="http://schemas.microsoft.com/office/drawing/2014/main" id="{E80D7B81-2503-47D1-D1B6-80E72E878BE7}"/>
              </a:ext>
            </a:extLst>
          </p:cNvPr>
          <p:cNvGrpSpPr/>
          <p:nvPr userDrawn="1"/>
        </p:nvGrpSpPr>
        <p:grpSpPr>
          <a:xfrm>
            <a:off x="11147517" y="6577860"/>
            <a:ext cx="224082" cy="221156"/>
            <a:chOff x="4328868" y="5502988"/>
            <a:chExt cx="500307" cy="493774"/>
          </a:xfrm>
          <a:solidFill>
            <a:schemeClr val="bg1"/>
          </a:solidFill>
        </p:grpSpPr>
        <p:sp>
          <p:nvSpPr>
            <p:cNvPr id="8" name="Freeform 7">
              <a:hlinkClick r:id="" action="ppaction://hlinkshowjump?jump=previousslide"/>
              <a:extLst>
                <a:ext uri="{FF2B5EF4-FFF2-40B4-BE49-F238E27FC236}">
                  <a16:creationId xmlns:a16="http://schemas.microsoft.com/office/drawing/2014/main" id="{D264681B-4DDC-4DEC-2695-C8F7A4EDE2AA}"/>
                </a:ext>
              </a:extLst>
            </p:cNvPr>
            <p:cNvSpPr>
              <a:spLocks/>
            </p:cNvSpPr>
            <p:nvPr userDrawn="1"/>
          </p:nvSpPr>
          <p:spPr bwMode="auto">
            <a:xfrm>
              <a:off x="4520555"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 name="Freeform 8">
              <a:hlinkClick r:id="" action="ppaction://hlinkshowjump?jump=previousslide"/>
              <a:extLst>
                <a:ext uri="{FF2B5EF4-FFF2-40B4-BE49-F238E27FC236}">
                  <a16:creationId xmlns:a16="http://schemas.microsoft.com/office/drawing/2014/main" id="{588AB01E-F678-95CD-1EDD-D439A15A22DE}"/>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10" name="Group 9">
            <a:extLst>
              <a:ext uri="{FF2B5EF4-FFF2-40B4-BE49-F238E27FC236}">
                <a16:creationId xmlns:a16="http://schemas.microsoft.com/office/drawing/2014/main" id="{422D65D8-87A5-E83F-3A24-18341E77D4FA}"/>
              </a:ext>
            </a:extLst>
          </p:cNvPr>
          <p:cNvGrpSpPr/>
          <p:nvPr userDrawn="1"/>
        </p:nvGrpSpPr>
        <p:grpSpPr>
          <a:xfrm flipH="1">
            <a:off x="11849921" y="6577860"/>
            <a:ext cx="224082" cy="221156"/>
            <a:chOff x="4328868" y="5502988"/>
            <a:chExt cx="500307" cy="493774"/>
          </a:xfrm>
          <a:solidFill>
            <a:schemeClr val="bg1"/>
          </a:solidFill>
        </p:grpSpPr>
        <p:sp>
          <p:nvSpPr>
            <p:cNvPr id="11" name="Freeform 10">
              <a:hlinkClick r:id="" action="ppaction://hlinkshowjump?jump=nextslide"/>
              <a:extLst>
                <a:ext uri="{FF2B5EF4-FFF2-40B4-BE49-F238E27FC236}">
                  <a16:creationId xmlns:a16="http://schemas.microsoft.com/office/drawing/2014/main" id="{6EF6D0DF-6E08-2032-399C-FFB4AD82A4BD}"/>
                </a:ext>
              </a:extLst>
            </p:cNvPr>
            <p:cNvSpPr>
              <a:spLocks/>
            </p:cNvSpPr>
            <p:nvPr userDrawn="1"/>
          </p:nvSpPr>
          <p:spPr bwMode="auto">
            <a:xfrm>
              <a:off x="4520556"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 name="Freeform 11">
              <a:hlinkClick r:id="" action="ppaction://hlinkshowjump?jump=nextslide"/>
              <a:extLst>
                <a:ext uri="{FF2B5EF4-FFF2-40B4-BE49-F238E27FC236}">
                  <a16:creationId xmlns:a16="http://schemas.microsoft.com/office/drawing/2014/main" id="{2D84AF4C-1C6A-9141-159C-E495C122D1A9}"/>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13" name="TextBox 12">
            <a:extLst>
              <a:ext uri="{FF2B5EF4-FFF2-40B4-BE49-F238E27FC236}">
                <a16:creationId xmlns:a16="http://schemas.microsoft.com/office/drawing/2014/main" id="{2A9FF136-FC89-4085-9414-9F9F67AB7C76}"/>
              </a:ext>
            </a:extLst>
          </p:cNvPr>
          <p:cNvSpPr txBox="1"/>
          <p:nvPr userDrawn="1"/>
        </p:nvSpPr>
        <p:spPr>
          <a:xfrm>
            <a:off x="11317965" y="6516508"/>
            <a:ext cx="585590" cy="369259"/>
          </a:xfrm>
          <a:prstGeom prst="rect">
            <a:avLst/>
          </a:prstGeom>
          <a:noFill/>
        </p:spPr>
        <p:txBody>
          <a:bodyPr wrap="square" lIns="182807" tIns="91404" rIns="182807" bIns="91404" rtlCol="0">
            <a:spAutoFit/>
          </a:bodyPr>
          <a:lstStyle/>
          <a:p>
            <a:pPr algn="ctr"/>
            <a:fld id="{260E2A6B-A809-4840-BF14-8648BC0BDF87}" type="slidenum">
              <a:rPr lang="id-ID" sz="1200" b="0" smtClean="0">
                <a:solidFill>
                  <a:schemeClr val="bg1"/>
                </a:solidFill>
                <a:latin typeface="Poppins" panose="00000500000000000000" pitchFamily="2" charset="0"/>
                <a:ea typeface="Lato Regular" panose="020F0502020204030203" pitchFamily="34" charset="0"/>
                <a:cs typeface="Poppins" panose="00000500000000000000" pitchFamily="2" charset="0"/>
              </a:rPr>
              <a:pPr algn="ctr"/>
              <a:t>‹#›</a:t>
            </a:fld>
            <a:endParaRPr lang="id-ID" sz="1200" b="0" dirty="0">
              <a:solidFill>
                <a:schemeClr val="bg1"/>
              </a:solidFill>
              <a:latin typeface="Poppins" panose="00000500000000000000" pitchFamily="2" charset="0"/>
              <a:ea typeface="Lato Regular" panose="020F0502020204030203" pitchFamily="34" charset="0"/>
              <a:cs typeface="Poppins" panose="00000500000000000000" pitchFamily="2" charset="0"/>
            </a:endParaRPr>
          </a:p>
        </p:txBody>
      </p:sp>
      <p:sp>
        <p:nvSpPr>
          <p:cNvPr id="5" name="Picture Placeholder 4">
            <a:extLst>
              <a:ext uri="{FF2B5EF4-FFF2-40B4-BE49-F238E27FC236}">
                <a16:creationId xmlns:a16="http://schemas.microsoft.com/office/drawing/2014/main" id="{0D6B8167-78CB-3EED-690C-473B5AAD1B3B}"/>
              </a:ext>
            </a:extLst>
          </p:cNvPr>
          <p:cNvSpPr>
            <a:spLocks noGrp="1"/>
          </p:cNvSpPr>
          <p:nvPr>
            <p:ph type="pic" sz="quarter" idx="10"/>
          </p:nvPr>
        </p:nvSpPr>
        <p:spPr>
          <a:xfrm>
            <a:off x="5440286" y="3427300"/>
            <a:ext cx="1380703" cy="2378519"/>
          </a:xfrm>
          <a:custGeom>
            <a:avLst/>
            <a:gdLst>
              <a:gd name="connsiteX0" fmla="*/ 0 w 1380703"/>
              <a:gd name="connsiteY0" fmla="*/ 0 h 2378519"/>
              <a:gd name="connsiteX1" fmla="*/ 1380703 w 1380703"/>
              <a:gd name="connsiteY1" fmla="*/ 0 h 2378519"/>
              <a:gd name="connsiteX2" fmla="*/ 1380703 w 1380703"/>
              <a:gd name="connsiteY2" fmla="*/ 2378519 h 2378519"/>
              <a:gd name="connsiteX3" fmla="*/ 0 w 1380703"/>
              <a:gd name="connsiteY3" fmla="*/ 2378519 h 2378519"/>
            </a:gdLst>
            <a:ahLst/>
            <a:cxnLst>
              <a:cxn ang="0">
                <a:pos x="connsiteX0" y="connsiteY0"/>
              </a:cxn>
              <a:cxn ang="0">
                <a:pos x="connsiteX1" y="connsiteY1"/>
              </a:cxn>
              <a:cxn ang="0">
                <a:pos x="connsiteX2" y="connsiteY2"/>
              </a:cxn>
              <a:cxn ang="0">
                <a:pos x="connsiteX3" y="connsiteY3"/>
              </a:cxn>
            </a:cxnLst>
            <a:rect l="l" t="t" r="r" b="b"/>
            <a:pathLst>
              <a:path w="1380703" h="2378519">
                <a:moveTo>
                  <a:pt x="0" y="0"/>
                </a:moveTo>
                <a:lnTo>
                  <a:pt x="1380703" y="0"/>
                </a:lnTo>
                <a:lnTo>
                  <a:pt x="1380703" y="2378519"/>
                </a:lnTo>
                <a:lnTo>
                  <a:pt x="0" y="2378519"/>
                </a:lnTo>
                <a:close/>
              </a:path>
            </a:pathLst>
          </a:custGeom>
        </p:spPr>
        <p:txBody>
          <a:bodyPr wrap="square">
            <a:noAutofit/>
          </a:bodyPr>
          <a:lstStyle>
            <a:lvl1pPr>
              <a:defRPr>
                <a:latin typeface="Poppins" panose="00000500000000000000" pitchFamily="2" charset="0"/>
                <a:cs typeface="Poppins" panose="00000500000000000000" pitchFamily="2" charset="0"/>
              </a:defRPr>
            </a:lvl1pPr>
          </a:lstStyle>
          <a:p>
            <a:endParaRPr lang="en-GB"/>
          </a:p>
        </p:txBody>
      </p:sp>
    </p:spTree>
    <p:extLst>
      <p:ext uri="{BB962C8B-B14F-4D97-AF65-F5344CB8AC3E}">
        <p14:creationId xmlns:p14="http://schemas.microsoft.com/office/powerpoint/2010/main" val="2552550456"/>
      </p:ext>
    </p:extLst>
  </p:cSld>
  <p:clrMapOvr>
    <a:masterClrMapping/>
  </p:clrMapOvr>
  <p:extLst>
    <p:ext uri="{DCECCB84-F9BA-43D5-87BE-67443E8EF086}">
      <p15:sldGuideLst xmlns:p15="http://schemas.microsoft.com/office/powerpoint/2012/main">
        <p15:guide id="1" orient="horz" pos="4104">
          <p15:clr>
            <a:srgbClr val="FBAE40"/>
          </p15:clr>
        </p15:guide>
        <p15:guide id="2" pos="168">
          <p15:clr>
            <a:srgbClr val="FBAE40"/>
          </p15:clr>
        </p15:guide>
        <p15:guide id="3" pos="7512">
          <p15:clr>
            <a:srgbClr val="FBAE40"/>
          </p15:clr>
        </p15:guide>
        <p15:guide id="4" orient="horz" pos="144">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82_Title Slide">
    <p:spTree>
      <p:nvGrpSpPr>
        <p:cNvPr id="1" name=""/>
        <p:cNvGrpSpPr/>
        <p:nvPr/>
      </p:nvGrpSpPr>
      <p:grpSpPr>
        <a:xfrm>
          <a:off x="0" y="0"/>
          <a:ext cx="0" cy="0"/>
          <a:chOff x="0" y="0"/>
          <a:chExt cx="0" cy="0"/>
        </a:xfrm>
      </p:grpSpPr>
      <p:sp>
        <p:nvSpPr>
          <p:cNvPr id="5" name="Freeform: Shape 4">
            <a:extLst>
              <a:ext uri="{FF2B5EF4-FFF2-40B4-BE49-F238E27FC236}">
                <a16:creationId xmlns:a16="http://schemas.microsoft.com/office/drawing/2014/main" id="{9BD38CF4-C5A3-4387-E104-2EE93321AC8F}"/>
              </a:ext>
            </a:extLst>
          </p:cNvPr>
          <p:cNvSpPr/>
          <p:nvPr userDrawn="1"/>
        </p:nvSpPr>
        <p:spPr>
          <a:xfrm>
            <a:off x="0" y="0"/>
            <a:ext cx="12192000" cy="6858000"/>
          </a:xfrm>
          <a:custGeom>
            <a:avLst/>
            <a:gdLst>
              <a:gd name="connsiteX0" fmla="*/ 0 w 7143750"/>
              <a:gd name="connsiteY0" fmla="*/ 0 h 7143750"/>
              <a:gd name="connsiteX1" fmla="*/ 7143750 w 7143750"/>
              <a:gd name="connsiteY1" fmla="*/ 0 h 7143750"/>
              <a:gd name="connsiteX2" fmla="*/ 7143750 w 7143750"/>
              <a:gd name="connsiteY2" fmla="*/ 7143750 h 7143750"/>
              <a:gd name="connsiteX3" fmla="*/ 0 w 7143750"/>
              <a:gd name="connsiteY3" fmla="*/ 7143750 h 7143750"/>
            </a:gdLst>
            <a:ahLst/>
            <a:cxnLst>
              <a:cxn ang="0">
                <a:pos x="connsiteX0" y="connsiteY0"/>
              </a:cxn>
              <a:cxn ang="0">
                <a:pos x="connsiteX1" y="connsiteY1"/>
              </a:cxn>
              <a:cxn ang="0">
                <a:pos x="connsiteX2" y="connsiteY2"/>
              </a:cxn>
              <a:cxn ang="0">
                <a:pos x="connsiteX3" y="connsiteY3"/>
              </a:cxn>
            </a:cxnLst>
            <a:rect l="l" t="t" r="r" b="b"/>
            <a:pathLst>
              <a:path w="7143750" h="7143750">
                <a:moveTo>
                  <a:pt x="0" y="0"/>
                </a:moveTo>
                <a:lnTo>
                  <a:pt x="7143750" y="0"/>
                </a:lnTo>
                <a:lnTo>
                  <a:pt x="7143750" y="7143750"/>
                </a:lnTo>
                <a:lnTo>
                  <a:pt x="0" y="7143750"/>
                </a:lnTo>
                <a:close/>
              </a:path>
            </a:pathLst>
          </a:custGeom>
          <a:solidFill>
            <a:srgbClr val="1F8DD1"/>
          </a:solidFill>
          <a:ln w="14288" cap="flat">
            <a:noFill/>
            <a:prstDash val="solid"/>
            <a:miter/>
          </a:ln>
        </p:spPr>
        <p:txBody>
          <a:bodyPr rtlCol="0" anchor="ctr"/>
          <a:lstStyle/>
          <a:p>
            <a:endParaRPr lang="en-GB"/>
          </a:p>
        </p:txBody>
      </p:sp>
      <p:grpSp>
        <p:nvGrpSpPr>
          <p:cNvPr id="7" name="Group 6">
            <a:extLst>
              <a:ext uri="{FF2B5EF4-FFF2-40B4-BE49-F238E27FC236}">
                <a16:creationId xmlns:a16="http://schemas.microsoft.com/office/drawing/2014/main" id="{E80D7B81-2503-47D1-D1B6-80E72E878BE7}"/>
              </a:ext>
            </a:extLst>
          </p:cNvPr>
          <p:cNvGrpSpPr/>
          <p:nvPr userDrawn="1"/>
        </p:nvGrpSpPr>
        <p:grpSpPr>
          <a:xfrm>
            <a:off x="11147517" y="6577860"/>
            <a:ext cx="224082" cy="221156"/>
            <a:chOff x="4328868" y="5502988"/>
            <a:chExt cx="500307" cy="493774"/>
          </a:xfrm>
          <a:solidFill>
            <a:schemeClr val="bg1"/>
          </a:solidFill>
        </p:grpSpPr>
        <p:sp>
          <p:nvSpPr>
            <p:cNvPr id="8" name="Freeform 7">
              <a:hlinkClick r:id="" action="ppaction://hlinkshowjump?jump=previousslide"/>
              <a:extLst>
                <a:ext uri="{FF2B5EF4-FFF2-40B4-BE49-F238E27FC236}">
                  <a16:creationId xmlns:a16="http://schemas.microsoft.com/office/drawing/2014/main" id="{D264681B-4DDC-4DEC-2695-C8F7A4EDE2AA}"/>
                </a:ext>
              </a:extLst>
            </p:cNvPr>
            <p:cNvSpPr>
              <a:spLocks/>
            </p:cNvSpPr>
            <p:nvPr userDrawn="1"/>
          </p:nvSpPr>
          <p:spPr bwMode="auto">
            <a:xfrm>
              <a:off x="4520555"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 name="Freeform 8">
              <a:hlinkClick r:id="" action="ppaction://hlinkshowjump?jump=previousslide"/>
              <a:extLst>
                <a:ext uri="{FF2B5EF4-FFF2-40B4-BE49-F238E27FC236}">
                  <a16:creationId xmlns:a16="http://schemas.microsoft.com/office/drawing/2014/main" id="{588AB01E-F678-95CD-1EDD-D439A15A22DE}"/>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10" name="Group 9">
            <a:extLst>
              <a:ext uri="{FF2B5EF4-FFF2-40B4-BE49-F238E27FC236}">
                <a16:creationId xmlns:a16="http://schemas.microsoft.com/office/drawing/2014/main" id="{422D65D8-87A5-E83F-3A24-18341E77D4FA}"/>
              </a:ext>
            </a:extLst>
          </p:cNvPr>
          <p:cNvGrpSpPr/>
          <p:nvPr userDrawn="1"/>
        </p:nvGrpSpPr>
        <p:grpSpPr>
          <a:xfrm flipH="1">
            <a:off x="11849921" y="6577860"/>
            <a:ext cx="224082" cy="221156"/>
            <a:chOff x="4328868" y="5502988"/>
            <a:chExt cx="500307" cy="493774"/>
          </a:xfrm>
          <a:solidFill>
            <a:schemeClr val="bg1"/>
          </a:solidFill>
        </p:grpSpPr>
        <p:sp>
          <p:nvSpPr>
            <p:cNvPr id="11" name="Freeform 10">
              <a:hlinkClick r:id="" action="ppaction://hlinkshowjump?jump=nextslide"/>
              <a:extLst>
                <a:ext uri="{FF2B5EF4-FFF2-40B4-BE49-F238E27FC236}">
                  <a16:creationId xmlns:a16="http://schemas.microsoft.com/office/drawing/2014/main" id="{6EF6D0DF-6E08-2032-399C-FFB4AD82A4BD}"/>
                </a:ext>
              </a:extLst>
            </p:cNvPr>
            <p:cNvSpPr>
              <a:spLocks/>
            </p:cNvSpPr>
            <p:nvPr userDrawn="1"/>
          </p:nvSpPr>
          <p:spPr bwMode="auto">
            <a:xfrm>
              <a:off x="4520556"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 name="Freeform 11">
              <a:hlinkClick r:id="" action="ppaction://hlinkshowjump?jump=nextslide"/>
              <a:extLst>
                <a:ext uri="{FF2B5EF4-FFF2-40B4-BE49-F238E27FC236}">
                  <a16:creationId xmlns:a16="http://schemas.microsoft.com/office/drawing/2014/main" id="{2D84AF4C-1C6A-9141-159C-E495C122D1A9}"/>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13" name="TextBox 12">
            <a:extLst>
              <a:ext uri="{FF2B5EF4-FFF2-40B4-BE49-F238E27FC236}">
                <a16:creationId xmlns:a16="http://schemas.microsoft.com/office/drawing/2014/main" id="{2A9FF136-FC89-4085-9414-9F9F67AB7C76}"/>
              </a:ext>
            </a:extLst>
          </p:cNvPr>
          <p:cNvSpPr txBox="1"/>
          <p:nvPr userDrawn="1"/>
        </p:nvSpPr>
        <p:spPr>
          <a:xfrm>
            <a:off x="11317965" y="6516508"/>
            <a:ext cx="585590" cy="369259"/>
          </a:xfrm>
          <a:prstGeom prst="rect">
            <a:avLst/>
          </a:prstGeom>
          <a:noFill/>
        </p:spPr>
        <p:txBody>
          <a:bodyPr wrap="square" lIns="182807" tIns="91404" rIns="182807" bIns="91404" rtlCol="0">
            <a:spAutoFit/>
          </a:bodyPr>
          <a:lstStyle/>
          <a:p>
            <a:pPr algn="ctr"/>
            <a:fld id="{260E2A6B-A809-4840-BF14-8648BC0BDF87}" type="slidenum">
              <a:rPr lang="id-ID" sz="1200" b="0" smtClean="0">
                <a:solidFill>
                  <a:schemeClr val="bg1"/>
                </a:solidFill>
                <a:latin typeface="Poppins" panose="00000500000000000000" pitchFamily="2" charset="0"/>
                <a:ea typeface="Lato Regular" panose="020F0502020204030203" pitchFamily="34" charset="0"/>
                <a:cs typeface="Poppins" panose="00000500000000000000" pitchFamily="2" charset="0"/>
              </a:rPr>
              <a:pPr algn="ctr"/>
              <a:t>‹#›</a:t>
            </a:fld>
            <a:endParaRPr lang="id-ID" sz="1200" b="0" dirty="0">
              <a:solidFill>
                <a:schemeClr val="bg1"/>
              </a:solidFill>
              <a:latin typeface="Poppins" panose="00000500000000000000" pitchFamily="2" charset="0"/>
              <a:ea typeface="Lato Regular" panose="020F0502020204030203" pitchFamily="34" charset="0"/>
              <a:cs typeface="Poppins" panose="00000500000000000000" pitchFamily="2" charset="0"/>
            </a:endParaRPr>
          </a:p>
        </p:txBody>
      </p:sp>
    </p:spTree>
    <p:extLst>
      <p:ext uri="{BB962C8B-B14F-4D97-AF65-F5344CB8AC3E}">
        <p14:creationId xmlns:p14="http://schemas.microsoft.com/office/powerpoint/2010/main" val="3367203322"/>
      </p:ext>
    </p:extLst>
  </p:cSld>
  <p:clrMapOvr>
    <a:masterClrMapping/>
  </p:clrMapOvr>
  <p:extLst>
    <p:ext uri="{DCECCB84-F9BA-43D5-87BE-67443E8EF086}">
      <p15:sldGuideLst xmlns:p15="http://schemas.microsoft.com/office/powerpoint/2012/main">
        <p15:guide id="1" orient="horz" pos="4104">
          <p15:clr>
            <a:srgbClr val="FBAE40"/>
          </p15:clr>
        </p15:guide>
        <p15:guide id="2" pos="168">
          <p15:clr>
            <a:srgbClr val="FBAE40"/>
          </p15:clr>
        </p15:guide>
        <p15:guide id="3" pos="7512">
          <p15:clr>
            <a:srgbClr val="FBAE40"/>
          </p15:clr>
        </p15:guide>
        <p15:guide id="4" orient="horz" pos="144">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75_Title Slide">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E80D7B81-2503-47D1-D1B6-80E72E878BE7}"/>
              </a:ext>
            </a:extLst>
          </p:cNvPr>
          <p:cNvGrpSpPr/>
          <p:nvPr userDrawn="1"/>
        </p:nvGrpSpPr>
        <p:grpSpPr>
          <a:xfrm>
            <a:off x="11147517" y="6577860"/>
            <a:ext cx="224082" cy="221156"/>
            <a:chOff x="4328868" y="5502988"/>
            <a:chExt cx="500307" cy="493774"/>
          </a:xfrm>
        </p:grpSpPr>
        <p:sp>
          <p:nvSpPr>
            <p:cNvPr id="8" name="Freeform 7">
              <a:hlinkClick r:id="" action="ppaction://hlinkshowjump?jump=previousslide"/>
              <a:extLst>
                <a:ext uri="{FF2B5EF4-FFF2-40B4-BE49-F238E27FC236}">
                  <a16:creationId xmlns:a16="http://schemas.microsoft.com/office/drawing/2014/main" id="{D264681B-4DDC-4DEC-2695-C8F7A4EDE2AA}"/>
                </a:ext>
              </a:extLst>
            </p:cNvPr>
            <p:cNvSpPr>
              <a:spLocks/>
            </p:cNvSpPr>
            <p:nvPr userDrawn="1"/>
          </p:nvSpPr>
          <p:spPr bwMode="auto">
            <a:xfrm>
              <a:off x="4520555"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8">
              <a:hlinkClick r:id="" action="ppaction://hlinkshowjump?jump=previousslide"/>
              <a:extLst>
                <a:ext uri="{FF2B5EF4-FFF2-40B4-BE49-F238E27FC236}">
                  <a16:creationId xmlns:a16="http://schemas.microsoft.com/office/drawing/2014/main" id="{588AB01E-F678-95CD-1EDD-D439A15A22DE}"/>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0" name="Group 9">
            <a:extLst>
              <a:ext uri="{FF2B5EF4-FFF2-40B4-BE49-F238E27FC236}">
                <a16:creationId xmlns:a16="http://schemas.microsoft.com/office/drawing/2014/main" id="{422D65D8-87A5-E83F-3A24-18341E77D4FA}"/>
              </a:ext>
            </a:extLst>
          </p:cNvPr>
          <p:cNvGrpSpPr/>
          <p:nvPr userDrawn="1"/>
        </p:nvGrpSpPr>
        <p:grpSpPr>
          <a:xfrm flipH="1">
            <a:off x="11849921" y="6577860"/>
            <a:ext cx="224082" cy="221156"/>
            <a:chOff x="4328868" y="5502988"/>
            <a:chExt cx="500307" cy="493774"/>
          </a:xfrm>
        </p:grpSpPr>
        <p:sp>
          <p:nvSpPr>
            <p:cNvPr id="11" name="Freeform 10">
              <a:hlinkClick r:id="" action="ppaction://hlinkshowjump?jump=nextslide"/>
              <a:extLst>
                <a:ext uri="{FF2B5EF4-FFF2-40B4-BE49-F238E27FC236}">
                  <a16:creationId xmlns:a16="http://schemas.microsoft.com/office/drawing/2014/main" id="{6EF6D0DF-6E08-2032-399C-FFB4AD82A4BD}"/>
                </a:ext>
              </a:extLst>
            </p:cNvPr>
            <p:cNvSpPr>
              <a:spLocks/>
            </p:cNvSpPr>
            <p:nvPr userDrawn="1"/>
          </p:nvSpPr>
          <p:spPr bwMode="auto">
            <a:xfrm>
              <a:off x="4520556" y="5649754"/>
              <a:ext cx="116933" cy="200242"/>
            </a:xfrm>
            <a:custGeom>
              <a:avLst/>
              <a:gdLst>
                <a:gd name="T0" fmla="*/ 417 w 425"/>
                <a:gd name="T1" fmla="*/ 77 h 728"/>
                <a:gd name="T2" fmla="*/ 131 w 425"/>
                <a:gd name="T3" fmla="*/ 364 h 728"/>
                <a:gd name="T4" fmla="*/ 417 w 425"/>
                <a:gd name="T5" fmla="*/ 650 h 728"/>
                <a:gd name="T6" fmla="*/ 425 w 425"/>
                <a:gd name="T7" fmla="*/ 667 h 728"/>
                <a:gd name="T8" fmla="*/ 417 w 425"/>
                <a:gd name="T9" fmla="*/ 684 h 728"/>
                <a:gd name="T10" fmla="*/ 381 w 425"/>
                <a:gd name="T11" fmla="*/ 720 h 728"/>
                <a:gd name="T12" fmla="*/ 364 w 425"/>
                <a:gd name="T13" fmla="*/ 728 h 728"/>
                <a:gd name="T14" fmla="*/ 347 w 425"/>
                <a:gd name="T15" fmla="*/ 720 h 728"/>
                <a:gd name="T16" fmla="*/ 8 w 425"/>
                <a:gd name="T17" fmla="*/ 381 h 728"/>
                <a:gd name="T18" fmla="*/ 0 w 425"/>
                <a:gd name="T19" fmla="*/ 364 h 728"/>
                <a:gd name="T20" fmla="*/ 8 w 425"/>
                <a:gd name="T21" fmla="*/ 347 h 728"/>
                <a:gd name="T22" fmla="*/ 347 w 425"/>
                <a:gd name="T23" fmla="*/ 7 h 728"/>
                <a:gd name="T24" fmla="*/ 364 w 425"/>
                <a:gd name="T25" fmla="*/ 0 h 728"/>
                <a:gd name="T26" fmla="*/ 381 w 425"/>
                <a:gd name="T27" fmla="*/ 7 h 728"/>
                <a:gd name="T28" fmla="*/ 417 w 425"/>
                <a:gd name="T29" fmla="*/ 44 h 728"/>
                <a:gd name="T30" fmla="*/ 425 w 425"/>
                <a:gd name="T31" fmla="*/ 60 h 728"/>
                <a:gd name="T32" fmla="*/ 417 w 425"/>
                <a:gd name="T33" fmla="*/ 77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728">
                  <a:moveTo>
                    <a:pt x="417" y="77"/>
                  </a:moveTo>
                  <a:cubicBezTo>
                    <a:pt x="131" y="364"/>
                    <a:pt x="131" y="364"/>
                    <a:pt x="131" y="364"/>
                  </a:cubicBezTo>
                  <a:cubicBezTo>
                    <a:pt x="417" y="650"/>
                    <a:pt x="417" y="650"/>
                    <a:pt x="417" y="650"/>
                  </a:cubicBezTo>
                  <a:cubicBezTo>
                    <a:pt x="422" y="655"/>
                    <a:pt x="425" y="661"/>
                    <a:pt x="425" y="667"/>
                  </a:cubicBezTo>
                  <a:cubicBezTo>
                    <a:pt x="425" y="673"/>
                    <a:pt x="422" y="680"/>
                    <a:pt x="417" y="684"/>
                  </a:cubicBezTo>
                  <a:cubicBezTo>
                    <a:pt x="381" y="720"/>
                    <a:pt x="381" y="720"/>
                    <a:pt x="381" y="720"/>
                  </a:cubicBezTo>
                  <a:cubicBezTo>
                    <a:pt x="377" y="725"/>
                    <a:pt x="370" y="728"/>
                    <a:pt x="364" y="728"/>
                  </a:cubicBezTo>
                  <a:cubicBezTo>
                    <a:pt x="358" y="728"/>
                    <a:pt x="352" y="725"/>
                    <a:pt x="347" y="720"/>
                  </a:cubicBezTo>
                  <a:cubicBezTo>
                    <a:pt x="8" y="381"/>
                    <a:pt x="8" y="381"/>
                    <a:pt x="8" y="381"/>
                  </a:cubicBezTo>
                  <a:cubicBezTo>
                    <a:pt x="3" y="376"/>
                    <a:pt x="0" y="369"/>
                    <a:pt x="0" y="364"/>
                  </a:cubicBezTo>
                  <a:cubicBezTo>
                    <a:pt x="0" y="358"/>
                    <a:pt x="3" y="351"/>
                    <a:pt x="8" y="347"/>
                  </a:cubicBezTo>
                  <a:cubicBezTo>
                    <a:pt x="347" y="7"/>
                    <a:pt x="347" y="7"/>
                    <a:pt x="347" y="7"/>
                  </a:cubicBezTo>
                  <a:cubicBezTo>
                    <a:pt x="352" y="3"/>
                    <a:pt x="358" y="0"/>
                    <a:pt x="364" y="0"/>
                  </a:cubicBezTo>
                  <a:cubicBezTo>
                    <a:pt x="370" y="0"/>
                    <a:pt x="377" y="3"/>
                    <a:pt x="381" y="7"/>
                  </a:cubicBezTo>
                  <a:cubicBezTo>
                    <a:pt x="417" y="44"/>
                    <a:pt x="417" y="44"/>
                    <a:pt x="417" y="44"/>
                  </a:cubicBezTo>
                  <a:cubicBezTo>
                    <a:pt x="422" y="48"/>
                    <a:pt x="425" y="54"/>
                    <a:pt x="425" y="60"/>
                  </a:cubicBezTo>
                  <a:cubicBezTo>
                    <a:pt x="425" y="66"/>
                    <a:pt x="422" y="73"/>
                    <a:pt x="417" y="77"/>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a:hlinkClick r:id="" action="ppaction://hlinkshowjump?jump=nextslide"/>
              <a:extLst>
                <a:ext uri="{FF2B5EF4-FFF2-40B4-BE49-F238E27FC236}">
                  <a16:creationId xmlns:a16="http://schemas.microsoft.com/office/drawing/2014/main" id="{2D84AF4C-1C6A-9141-159C-E495C122D1A9}"/>
                </a:ext>
              </a:extLst>
            </p:cNvPr>
            <p:cNvSpPr>
              <a:spLocks noEditPoints="1"/>
            </p:cNvSpPr>
            <p:nvPr userDrawn="1"/>
          </p:nvSpPr>
          <p:spPr bwMode="auto">
            <a:xfrm>
              <a:off x="4328868" y="5502988"/>
              <a:ext cx="500307" cy="493774"/>
            </a:xfrm>
            <a:custGeom>
              <a:avLst/>
              <a:gdLst>
                <a:gd name="T0" fmla="*/ 2355 w 2753"/>
                <a:gd name="T1" fmla="*/ 114 h 2716"/>
                <a:gd name="T2" fmla="*/ 2639 w 2753"/>
                <a:gd name="T3" fmla="*/ 399 h 2716"/>
                <a:gd name="T4" fmla="*/ 2639 w 2753"/>
                <a:gd name="T5" fmla="*/ 2317 h 2716"/>
                <a:gd name="T6" fmla="*/ 2355 w 2753"/>
                <a:gd name="T7" fmla="*/ 2602 h 2716"/>
                <a:gd name="T8" fmla="*/ 398 w 2753"/>
                <a:gd name="T9" fmla="*/ 2602 h 2716"/>
                <a:gd name="T10" fmla="*/ 113 w 2753"/>
                <a:gd name="T11" fmla="*/ 2317 h 2716"/>
                <a:gd name="T12" fmla="*/ 113 w 2753"/>
                <a:gd name="T13" fmla="*/ 399 h 2716"/>
                <a:gd name="T14" fmla="*/ 398 w 2753"/>
                <a:gd name="T15" fmla="*/ 114 h 2716"/>
                <a:gd name="T16" fmla="*/ 2355 w 2753"/>
                <a:gd name="T17" fmla="*/ 114 h 2716"/>
                <a:gd name="T18" fmla="*/ 2355 w 2753"/>
                <a:gd name="T19" fmla="*/ 0 h 2716"/>
                <a:gd name="T20" fmla="*/ 398 w 2753"/>
                <a:gd name="T21" fmla="*/ 0 h 2716"/>
                <a:gd name="T22" fmla="*/ 0 w 2753"/>
                <a:gd name="T23" fmla="*/ 399 h 2716"/>
                <a:gd name="T24" fmla="*/ 0 w 2753"/>
                <a:gd name="T25" fmla="*/ 2317 h 2716"/>
                <a:gd name="T26" fmla="*/ 398 w 2753"/>
                <a:gd name="T27" fmla="*/ 2716 h 2716"/>
                <a:gd name="T28" fmla="*/ 2355 w 2753"/>
                <a:gd name="T29" fmla="*/ 2716 h 2716"/>
                <a:gd name="T30" fmla="*/ 2753 w 2753"/>
                <a:gd name="T31" fmla="*/ 2317 h 2716"/>
                <a:gd name="T32" fmla="*/ 2753 w 2753"/>
                <a:gd name="T33" fmla="*/ 399 h 2716"/>
                <a:gd name="T34" fmla="*/ 2355 w 2753"/>
                <a:gd name="T35" fmla="*/ 0 h 2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3" h="2716">
                  <a:moveTo>
                    <a:pt x="2355" y="114"/>
                  </a:moveTo>
                  <a:cubicBezTo>
                    <a:pt x="2512" y="114"/>
                    <a:pt x="2639" y="242"/>
                    <a:pt x="2639" y="399"/>
                  </a:cubicBezTo>
                  <a:cubicBezTo>
                    <a:pt x="2639" y="2317"/>
                    <a:pt x="2639" y="2317"/>
                    <a:pt x="2639" y="2317"/>
                  </a:cubicBezTo>
                  <a:cubicBezTo>
                    <a:pt x="2639" y="2474"/>
                    <a:pt x="2512" y="2602"/>
                    <a:pt x="2355" y="2602"/>
                  </a:cubicBezTo>
                  <a:cubicBezTo>
                    <a:pt x="398" y="2602"/>
                    <a:pt x="398" y="2602"/>
                    <a:pt x="398" y="2602"/>
                  </a:cubicBezTo>
                  <a:cubicBezTo>
                    <a:pt x="241" y="2602"/>
                    <a:pt x="113" y="2474"/>
                    <a:pt x="113" y="2317"/>
                  </a:cubicBezTo>
                  <a:cubicBezTo>
                    <a:pt x="113" y="399"/>
                    <a:pt x="113" y="399"/>
                    <a:pt x="113" y="399"/>
                  </a:cubicBezTo>
                  <a:cubicBezTo>
                    <a:pt x="113" y="242"/>
                    <a:pt x="241" y="114"/>
                    <a:pt x="398" y="114"/>
                  </a:cubicBezTo>
                  <a:cubicBezTo>
                    <a:pt x="2355" y="114"/>
                    <a:pt x="2355" y="114"/>
                    <a:pt x="2355" y="114"/>
                  </a:cubicBezTo>
                  <a:moveTo>
                    <a:pt x="2355" y="0"/>
                  </a:moveTo>
                  <a:cubicBezTo>
                    <a:pt x="398" y="0"/>
                    <a:pt x="398" y="0"/>
                    <a:pt x="398" y="0"/>
                  </a:cubicBezTo>
                  <a:cubicBezTo>
                    <a:pt x="178" y="0"/>
                    <a:pt x="0" y="179"/>
                    <a:pt x="0" y="399"/>
                  </a:cubicBezTo>
                  <a:cubicBezTo>
                    <a:pt x="0" y="2317"/>
                    <a:pt x="0" y="2317"/>
                    <a:pt x="0" y="2317"/>
                  </a:cubicBezTo>
                  <a:cubicBezTo>
                    <a:pt x="0" y="2538"/>
                    <a:pt x="178" y="2716"/>
                    <a:pt x="398" y="2716"/>
                  </a:cubicBezTo>
                  <a:cubicBezTo>
                    <a:pt x="2355" y="2716"/>
                    <a:pt x="2355" y="2716"/>
                    <a:pt x="2355" y="2716"/>
                  </a:cubicBezTo>
                  <a:cubicBezTo>
                    <a:pt x="2575" y="2716"/>
                    <a:pt x="2753" y="2538"/>
                    <a:pt x="2753" y="2317"/>
                  </a:cubicBezTo>
                  <a:cubicBezTo>
                    <a:pt x="2753" y="399"/>
                    <a:pt x="2753" y="399"/>
                    <a:pt x="2753" y="399"/>
                  </a:cubicBezTo>
                  <a:cubicBezTo>
                    <a:pt x="2753" y="179"/>
                    <a:pt x="2575" y="0"/>
                    <a:pt x="2355" y="0"/>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3" name="TextBox 12">
            <a:extLst>
              <a:ext uri="{FF2B5EF4-FFF2-40B4-BE49-F238E27FC236}">
                <a16:creationId xmlns:a16="http://schemas.microsoft.com/office/drawing/2014/main" id="{2A9FF136-FC89-4085-9414-9F9F67AB7C76}"/>
              </a:ext>
            </a:extLst>
          </p:cNvPr>
          <p:cNvSpPr txBox="1"/>
          <p:nvPr userDrawn="1"/>
        </p:nvSpPr>
        <p:spPr>
          <a:xfrm>
            <a:off x="11317965" y="6516508"/>
            <a:ext cx="585590" cy="369259"/>
          </a:xfrm>
          <a:prstGeom prst="rect">
            <a:avLst/>
          </a:prstGeom>
          <a:noFill/>
        </p:spPr>
        <p:txBody>
          <a:bodyPr wrap="none" lIns="182807" tIns="91404" rIns="182807" bIns="91404" rtlCol="0">
            <a:spAutoFit/>
          </a:bodyPr>
          <a:lstStyle/>
          <a:p>
            <a:pPr algn="ctr"/>
            <a:fld id="{260E2A6B-A809-4840-BF14-8648BC0BDF87}" type="slidenum">
              <a:rPr lang="id-ID" sz="1200" b="0" smtClean="0">
                <a:solidFill>
                  <a:schemeClr val="tx1">
                    <a:lumMod val="65000"/>
                    <a:lumOff val="35000"/>
                  </a:schemeClr>
                </a:solidFill>
                <a:latin typeface="Poppins" panose="00000500000000000000" pitchFamily="2" charset="0"/>
                <a:ea typeface="Lato Regular" panose="020F0502020204030203" pitchFamily="34" charset="0"/>
                <a:cs typeface="Poppins" panose="00000500000000000000" pitchFamily="2" charset="0"/>
              </a:rPr>
              <a:pPr algn="ctr"/>
              <a:t>‹#›</a:t>
            </a:fld>
            <a:endParaRPr lang="id-ID" sz="1200" b="0" dirty="0">
              <a:solidFill>
                <a:schemeClr val="tx1">
                  <a:lumMod val="65000"/>
                  <a:lumOff val="35000"/>
                </a:schemeClr>
              </a:solidFill>
              <a:latin typeface="Poppins" panose="00000500000000000000" pitchFamily="2" charset="0"/>
              <a:ea typeface="Lato Regular" panose="020F0502020204030203" pitchFamily="34" charset="0"/>
              <a:cs typeface="Poppins" panose="00000500000000000000" pitchFamily="2" charset="0"/>
            </a:endParaRPr>
          </a:p>
        </p:txBody>
      </p:sp>
      <p:sp>
        <p:nvSpPr>
          <p:cNvPr id="6" name="Picture Placeholder 5">
            <a:extLst>
              <a:ext uri="{FF2B5EF4-FFF2-40B4-BE49-F238E27FC236}">
                <a16:creationId xmlns:a16="http://schemas.microsoft.com/office/drawing/2014/main" id="{D634C17E-3CA8-222A-33C6-3FE1444B7014}"/>
              </a:ext>
            </a:extLst>
          </p:cNvPr>
          <p:cNvSpPr>
            <a:spLocks noGrp="1"/>
          </p:cNvSpPr>
          <p:nvPr>
            <p:ph type="pic" sz="quarter" idx="10"/>
          </p:nvPr>
        </p:nvSpPr>
        <p:spPr>
          <a:xfrm>
            <a:off x="1497295" y="895738"/>
            <a:ext cx="3723131" cy="4870389"/>
          </a:xfrm>
          <a:custGeom>
            <a:avLst/>
            <a:gdLst/>
            <a:ahLst/>
            <a:cxnLst/>
            <a:rect l="l" t="t" r="r" b="b"/>
            <a:pathLst>
              <a:path w="3723131" h="4870389">
                <a:moveTo>
                  <a:pt x="2330388" y="3859551"/>
                </a:moveTo>
                <a:cubicBezTo>
                  <a:pt x="2329347" y="3859682"/>
                  <a:pt x="2328023" y="3860206"/>
                  <a:pt x="2326416" y="3861124"/>
                </a:cubicBezTo>
                <a:cubicBezTo>
                  <a:pt x="2313562" y="3868470"/>
                  <a:pt x="2293625" y="3894703"/>
                  <a:pt x="2266604" y="3939825"/>
                </a:cubicBezTo>
                <a:cubicBezTo>
                  <a:pt x="2251126" y="3968157"/>
                  <a:pt x="2242732" y="3987045"/>
                  <a:pt x="2241420" y="3996489"/>
                </a:cubicBezTo>
                <a:cubicBezTo>
                  <a:pt x="2240108" y="4005933"/>
                  <a:pt x="2244306" y="4005933"/>
                  <a:pt x="2254012" y="3996489"/>
                </a:cubicBezTo>
                <a:cubicBezTo>
                  <a:pt x="2261095" y="3989537"/>
                  <a:pt x="2270539" y="3978257"/>
                  <a:pt x="2282344" y="3962648"/>
                </a:cubicBezTo>
                <a:cubicBezTo>
                  <a:pt x="2294149" y="3947039"/>
                  <a:pt x="2303593" y="3931036"/>
                  <a:pt x="2310676" y="3914641"/>
                </a:cubicBezTo>
                <a:cubicBezTo>
                  <a:pt x="2331106" y="3876995"/>
                  <a:pt x="2337676" y="3858633"/>
                  <a:pt x="2330388" y="3859551"/>
                </a:cubicBezTo>
                <a:close/>
                <a:moveTo>
                  <a:pt x="2256668" y="3721874"/>
                </a:moveTo>
                <a:cubicBezTo>
                  <a:pt x="2254373" y="3721645"/>
                  <a:pt x="2251389" y="3722940"/>
                  <a:pt x="2247716" y="3725760"/>
                </a:cubicBezTo>
                <a:cubicBezTo>
                  <a:pt x="2235518" y="3742943"/>
                  <a:pt x="2218990" y="3780982"/>
                  <a:pt x="2198135" y="3839876"/>
                </a:cubicBezTo>
                <a:cubicBezTo>
                  <a:pt x="2177279" y="3898770"/>
                  <a:pt x="2168622" y="3932086"/>
                  <a:pt x="2172164" y="3939825"/>
                </a:cubicBezTo>
                <a:cubicBezTo>
                  <a:pt x="2175443" y="3939300"/>
                  <a:pt x="2181477" y="3932479"/>
                  <a:pt x="2190265" y="3919363"/>
                </a:cubicBezTo>
                <a:cubicBezTo>
                  <a:pt x="2199053" y="3906246"/>
                  <a:pt x="2209809" y="3889981"/>
                  <a:pt x="2222532" y="3870569"/>
                </a:cubicBezTo>
                <a:cubicBezTo>
                  <a:pt x="2239321" y="3837777"/>
                  <a:pt x="2251389" y="3802624"/>
                  <a:pt x="2258734" y="3765110"/>
                </a:cubicBezTo>
                <a:cubicBezTo>
                  <a:pt x="2264243" y="3736975"/>
                  <a:pt x="2263554" y="3722563"/>
                  <a:pt x="2256668" y="3721874"/>
                </a:cubicBezTo>
                <a:close/>
                <a:moveTo>
                  <a:pt x="2173147" y="3701363"/>
                </a:moveTo>
                <a:cubicBezTo>
                  <a:pt x="2171967" y="3701494"/>
                  <a:pt x="2170590" y="3702806"/>
                  <a:pt x="2169016" y="3705298"/>
                </a:cubicBezTo>
                <a:cubicBezTo>
                  <a:pt x="2162720" y="3715266"/>
                  <a:pt x="2153276" y="3740975"/>
                  <a:pt x="2140684" y="3782424"/>
                </a:cubicBezTo>
                <a:cubicBezTo>
                  <a:pt x="2130977" y="3813380"/>
                  <a:pt x="2126780" y="3830169"/>
                  <a:pt x="2128092" y="3832792"/>
                </a:cubicBezTo>
                <a:cubicBezTo>
                  <a:pt x="2129403" y="3835415"/>
                  <a:pt x="2137798" y="3827021"/>
                  <a:pt x="2153276" y="3807608"/>
                </a:cubicBezTo>
                <a:cubicBezTo>
                  <a:pt x="2159834" y="3797377"/>
                  <a:pt x="2165605" y="3784785"/>
                  <a:pt x="2170590" y="3769832"/>
                </a:cubicBezTo>
                <a:cubicBezTo>
                  <a:pt x="2175574" y="3754879"/>
                  <a:pt x="2178198" y="3742287"/>
                  <a:pt x="2178460" y="3732056"/>
                </a:cubicBezTo>
                <a:cubicBezTo>
                  <a:pt x="2178460" y="3711200"/>
                  <a:pt x="2176689" y="3700970"/>
                  <a:pt x="2173147" y="3701363"/>
                </a:cubicBezTo>
                <a:close/>
                <a:moveTo>
                  <a:pt x="805779" y="2321574"/>
                </a:moveTo>
                <a:cubicBezTo>
                  <a:pt x="805025" y="2321853"/>
                  <a:pt x="804024" y="2322697"/>
                  <a:pt x="802778" y="2324107"/>
                </a:cubicBezTo>
                <a:cubicBezTo>
                  <a:pt x="797794" y="2329748"/>
                  <a:pt x="790449" y="2343651"/>
                  <a:pt x="780742" y="2365819"/>
                </a:cubicBezTo>
                <a:cubicBezTo>
                  <a:pt x="770905" y="2388641"/>
                  <a:pt x="762248" y="2410678"/>
                  <a:pt x="754771" y="2431927"/>
                </a:cubicBezTo>
                <a:cubicBezTo>
                  <a:pt x="747295" y="2453176"/>
                  <a:pt x="743360" y="2468916"/>
                  <a:pt x="742966" y="2479147"/>
                </a:cubicBezTo>
                <a:cubicBezTo>
                  <a:pt x="744409" y="2492001"/>
                  <a:pt x="752541" y="2482033"/>
                  <a:pt x="767363" y="2449241"/>
                </a:cubicBezTo>
                <a:cubicBezTo>
                  <a:pt x="782185" y="2416449"/>
                  <a:pt x="795040" y="2378148"/>
                  <a:pt x="805926" y="2334338"/>
                </a:cubicBezTo>
                <a:cubicBezTo>
                  <a:pt x="808091" y="2324993"/>
                  <a:pt x="808041" y="2320738"/>
                  <a:pt x="805779" y="2321574"/>
                </a:cubicBezTo>
                <a:close/>
                <a:moveTo>
                  <a:pt x="2588292" y="2004584"/>
                </a:moveTo>
                <a:cubicBezTo>
                  <a:pt x="2586587" y="2004584"/>
                  <a:pt x="2584291" y="2005371"/>
                  <a:pt x="2581406" y="2006945"/>
                </a:cubicBezTo>
                <a:cubicBezTo>
                  <a:pt x="2568813" y="2014290"/>
                  <a:pt x="2562517" y="2024784"/>
                  <a:pt x="2562517" y="2038425"/>
                </a:cubicBezTo>
                <a:cubicBezTo>
                  <a:pt x="2562780" y="2054034"/>
                  <a:pt x="2565403" y="2060592"/>
                  <a:pt x="2570387" y="2058100"/>
                </a:cubicBezTo>
                <a:cubicBezTo>
                  <a:pt x="2575372" y="2055608"/>
                  <a:pt x="2581143" y="2044853"/>
                  <a:pt x="2587701" y="2025833"/>
                </a:cubicBezTo>
                <a:cubicBezTo>
                  <a:pt x="2593210" y="2011667"/>
                  <a:pt x="2593407" y="2004584"/>
                  <a:pt x="2588292" y="2004584"/>
                </a:cubicBezTo>
                <a:close/>
                <a:moveTo>
                  <a:pt x="535197" y="1943985"/>
                </a:moveTo>
                <a:cubicBezTo>
                  <a:pt x="525229" y="1946083"/>
                  <a:pt x="504242" y="1982810"/>
                  <a:pt x="472237" y="2054165"/>
                </a:cubicBezTo>
                <a:cubicBezTo>
                  <a:pt x="440232" y="2125520"/>
                  <a:pt x="419245" y="2181135"/>
                  <a:pt x="409277" y="2221010"/>
                </a:cubicBezTo>
                <a:cubicBezTo>
                  <a:pt x="406522" y="2239242"/>
                  <a:pt x="410457" y="2238980"/>
                  <a:pt x="421082" y="2220223"/>
                </a:cubicBezTo>
                <a:cubicBezTo>
                  <a:pt x="431706" y="2201466"/>
                  <a:pt x="446659" y="2168150"/>
                  <a:pt x="465941" y="2120274"/>
                </a:cubicBezTo>
                <a:cubicBezTo>
                  <a:pt x="488108" y="2072004"/>
                  <a:pt x="505160" y="2031604"/>
                  <a:pt x="517096" y="1999075"/>
                </a:cubicBezTo>
                <a:cubicBezTo>
                  <a:pt x="529033" y="1966545"/>
                  <a:pt x="535066" y="1948182"/>
                  <a:pt x="535197" y="1943985"/>
                </a:cubicBezTo>
                <a:close/>
                <a:moveTo>
                  <a:pt x="857869" y="1595342"/>
                </a:moveTo>
                <a:cubicBezTo>
                  <a:pt x="851048" y="1596523"/>
                  <a:pt x="806451" y="1653974"/>
                  <a:pt x="724078" y="1767696"/>
                </a:cubicBezTo>
                <a:cubicBezTo>
                  <a:pt x="644197" y="1880238"/>
                  <a:pt x="580450" y="1990418"/>
                  <a:pt x="532836" y="2098237"/>
                </a:cubicBezTo>
                <a:cubicBezTo>
                  <a:pt x="485223" y="2206057"/>
                  <a:pt x="460826" y="2297349"/>
                  <a:pt x="459645" y="2372115"/>
                </a:cubicBezTo>
                <a:cubicBezTo>
                  <a:pt x="459645" y="2409497"/>
                  <a:pt x="462793" y="2422876"/>
                  <a:pt x="469089" y="2412252"/>
                </a:cubicBezTo>
                <a:cubicBezTo>
                  <a:pt x="475385" y="2401627"/>
                  <a:pt x="484829" y="2369360"/>
                  <a:pt x="497421" y="2315450"/>
                </a:cubicBezTo>
                <a:cubicBezTo>
                  <a:pt x="515653" y="2241078"/>
                  <a:pt x="550019" y="2150573"/>
                  <a:pt x="600519" y="2043934"/>
                </a:cubicBezTo>
                <a:cubicBezTo>
                  <a:pt x="651018" y="1937295"/>
                  <a:pt x="702698" y="1845216"/>
                  <a:pt x="755558" y="1767696"/>
                </a:cubicBezTo>
                <a:cubicBezTo>
                  <a:pt x="830586" y="1651613"/>
                  <a:pt x="864689" y="1594162"/>
                  <a:pt x="857869" y="1595342"/>
                </a:cubicBezTo>
                <a:close/>
                <a:moveTo>
                  <a:pt x="1141780" y="1437155"/>
                </a:moveTo>
                <a:cubicBezTo>
                  <a:pt x="1142567" y="1435843"/>
                  <a:pt x="1139222" y="1438466"/>
                  <a:pt x="1131746" y="1445025"/>
                </a:cubicBezTo>
                <a:cubicBezTo>
                  <a:pt x="1116793" y="1458142"/>
                  <a:pt x="1090035" y="1483850"/>
                  <a:pt x="1051471" y="1522151"/>
                </a:cubicBezTo>
                <a:cubicBezTo>
                  <a:pt x="941947" y="1639152"/>
                  <a:pt x="844621" y="1767171"/>
                  <a:pt x="759493" y="1906208"/>
                </a:cubicBezTo>
                <a:cubicBezTo>
                  <a:pt x="674366" y="2045246"/>
                  <a:pt x="616390" y="2173265"/>
                  <a:pt x="585566" y="2290266"/>
                </a:cubicBezTo>
                <a:cubicBezTo>
                  <a:pt x="576384" y="2333945"/>
                  <a:pt x="577433" y="2347324"/>
                  <a:pt x="588714" y="2330403"/>
                </a:cubicBezTo>
                <a:cubicBezTo>
                  <a:pt x="599994" y="2313483"/>
                  <a:pt x="619931" y="2268624"/>
                  <a:pt x="648526" y="2195826"/>
                </a:cubicBezTo>
                <a:cubicBezTo>
                  <a:pt x="694434" y="2085777"/>
                  <a:pt x="760018" y="1964316"/>
                  <a:pt x="845277" y="1831443"/>
                </a:cubicBezTo>
                <a:cubicBezTo>
                  <a:pt x="930535" y="1698571"/>
                  <a:pt x="1024451" y="1572388"/>
                  <a:pt x="1127024" y="1452895"/>
                </a:cubicBezTo>
                <a:cubicBezTo>
                  <a:pt x="1136074" y="1443713"/>
                  <a:pt x="1140993" y="1438467"/>
                  <a:pt x="1141780" y="1437155"/>
                </a:cubicBezTo>
                <a:close/>
                <a:moveTo>
                  <a:pt x="3557289" y="1150686"/>
                </a:moveTo>
                <a:cubicBezTo>
                  <a:pt x="3553879" y="1148194"/>
                  <a:pt x="3546534" y="1157900"/>
                  <a:pt x="3535253" y="1179805"/>
                </a:cubicBezTo>
                <a:cubicBezTo>
                  <a:pt x="3523973" y="1201710"/>
                  <a:pt x="3510332" y="1231878"/>
                  <a:pt x="3494329" y="1270310"/>
                </a:cubicBezTo>
                <a:cubicBezTo>
                  <a:pt x="3412481" y="1472832"/>
                  <a:pt x="3412481" y="1489622"/>
                  <a:pt x="3494329" y="1320678"/>
                </a:cubicBezTo>
                <a:cubicBezTo>
                  <a:pt x="3513873" y="1278573"/>
                  <a:pt x="3529875" y="1241584"/>
                  <a:pt x="3542336" y="1209711"/>
                </a:cubicBezTo>
                <a:cubicBezTo>
                  <a:pt x="3554797" y="1177837"/>
                  <a:pt x="3559781" y="1158162"/>
                  <a:pt x="3557289" y="1150686"/>
                </a:cubicBezTo>
                <a:close/>
                <a:moveTo>
                  <a:pt x="3259999" y="821817"/>
                </a:moveTo>
                <a:cubicBezTo>
                  <a:pt x="3257376" y="821423"/>
                  <a:pt x="3252588" y="827424"/>
                  <a:pt x="3245636" y="839820"/>
                </a:cubicBezTo>
                <a:cubicBezTo>
                  <a:pt x="3231732" y="864610"/>
                  <a:pt x="3188709" y="959838"/>
                  <a:pt x="3116568" y="1125501"/>
                </a:cubicBezTo>
                <a:cubicBezTo>
                  <a:pt x="3090990" y="1186888"/>
                  <a:pt x="3072889" y="1234108"/>
                  <a:pt x="3062264" y="1267162"/>
                </a:cubicBezTo>
                <a:cubicBezTo>
                  <a:pt x="3051640" y="1300216"/>
                  <a:pt x="3050853" y="1309660"/>
                  <a:pt x="3059903" y="1295494"/>
                </a:cubicBezTo>
                <a:cubicBezTo>
                  <a:pt x="3073151" y="1281065"/>
                  <a:pt x="3090728" y="1251684"/>
                  <a:pt x="3112632" y="1207350"/>
                </a:cubicBezTo>
                <a:cubicBezTo>
                  <a:pt x="3134537" y="1163015"/>
                  <a:pt x="3156836" y="1114746"/>
                  <a:pt x="3179528" y="1062541"/>
                </a:cubicBezTo>
                <a:cubicBezTo>
                  <a:pt x="3202220" y="1010861"/>
                  <a:pt x="3221370" y="964690"/>
                  <a:pt x="3236979" y="924029"/>
                </a:cubicBezTo>
                <a:cubicBezTo>
                  <a:pt x="3252588" y="883367"/>
                  <a:pt x="3260720" y="856084"/>
                  <a:pt x="3261376" y="842180"/>
                </a:cubicBezTo>
                <a:cubicBezTo>
                  <a:pt x="3263081" y="828998"/>
                  <a:pt x="3262622" y="822210"/>
                  <a:pt x="3259999" y="821817"/>
                </a:cubicBezTo>
                <a:close/>
                <a:moveTo>
                  <a:pt x="2807325" y="62"/>
                </a:moveTo>
                <a:cubicBezTo>
                  <a:pt x="2855364" y="571"/>
                  <a:pt x="2901781" y="4252"/>
                  <a:pt x="2946575" y="11105"/>
                </a:cubicBezTo>
                <a:cubicBezTo>
                  <a:pt x="3033408" y="26058"/>
                  <a:pt x="3105287" y="49668"/>
                  <a:pt x="3162214" y="81935"/>
                </a:cubicBezTo>
                <a:cubicBezTo>
                  <a:pt x="3219140" y="114202"/>
                  <a:pt x="3268984" y="159849"/>
                  <a:pt x="3311744" y="218874"/>
                </a:cubicBezTo>
                <a:cubicBezTo>
                  <a:pt x="3331550" y="248124"/>
                  <a:pt x="3354898" y="276194"/>
                  <a:pt x="3381787" y="303083"/>
                </a:cubicBezTo>
                <a:cubicBezTo>
                  <a:pt x="3408677" y="329973"/>
                  <a:pt x="3433599" y="350172"/>
                  <a:pt x="3456553" y="363683"/>
                </a:cubicBezTo>
                <a:cubicBezTo>
                  <a:pt x="3503117" y="398180"/>
                  <a:pt x="3550075" y="445662"/>
                  <a:pt x="3597426" y="506130"/>
                </a:cubicBezTo>
                <a:cubicBezTo>
                  <a:pt x="3644778" y="566599"/>
                  <a:pt x="3677570" y="621951"/>
                  <a:pt x="3695802" y="672188"/>
                </a:cubicBezTo>
                <a:cubicBezTo>
                  <a:pt x="3752729" y="845066"/>
                  <a:pt x="3720723" y="1061230"/>
                  <a:pt x="3599788" y="1320678"/>
                </a:cubicBezTo>
                <a:cubicBezTo>
                  <a:pt x="3478851" y="1580127"/>
                  <a:pt x="3286298" y="1846659"/>
                  <a:pt x="3022127" y="2120274"/>
                </a:cubicBezTo>
                <a:cubicBezTo>
                  <a:pt x="2915488" y="2233471"/>
                  <a:pt x="2828131" y="2309286"/>
                  <a:pt x="2760055" y="2347717"/>
                </a:cubicBezTo>
                <a:cubicBezTo>
                  <a:pt x="2691979" y="2386149"/>
                  <a:pt x="2640824" y="2387986"/>
                  <a:pt x="2606589" y="2353227"/>
                </a:cubicBezTo>
                <a:cubicBezTo>
                  <a:pt x="2587663" y="2339935"/>
                  <a:pt x="2580045" y="2322446"/>
                  <a:pt x="2583737" y="2300759"/>
                </a:cubicBezTo>
                <a:cubicBezTo>
                  <a:pt x="2587429" y="2279073"/>
                  <a:pt x="2615256" y="2232203"/>
                  <a:pt x="2667218" y="2160148"/>
                </a:cubicBezTo>
                <a:cubicBezTo>
                  <a:pt x="2719179" y="2088094"/>
                  <a:pt x="2808101" y="1969868"/>
                  <a:pt x="2933983" y="1805472"/>
                </a:cubicBezTo>
                <a:cubicBezTo>
                  <a:pt x="3014257" y="1704867"/>
                  <a:pt x="3086661" y="1605442"/>
                  <a:pt x="3151196" y="1507198"/>
                </a:cubicBezTo>
                <a:cubicBezTo>
                  <a:pt x="3215730" y="1408954"/>
                  <a:pt x="3262950" y="1329991"/>
                  <a:pt x="3292856" y="1270310"/>
                </a:cubicBezTo>
                <a:cubicBezTo>
                  <a:pt x="3343224" y="1171279"/>
                  <a:pt x="3368409" y="1114352"/>
                  <a:pt x="3368409" y="1099530"/>
                </a:cubicBezTo>
                <a:cubicBezTo>
                  <a:pt x="3368409" y="1084708"/>
                  <a:pt x="3343224" y="1120648"/>
                  <a:pt x="3292856" y="1207350"/>
                </a:cubicBezTo>
                <a:cubicBezTo>
                  <a:pt x="3269640" y="1253390"/>
                  <a:pt x="3242095" y="1302971"/>
                  <a:pt x="3210221" y="1356093"/>
                </a:cubicBezTo>
                <a:cubicBezTo>
                  <a:pt x="3178347" y="1409216"/>
                  <a:pt x="3149228" y="1454075"/>
                  <a:pt x="3122863" y="1490671"/>
                </a:cubicBezTo>
                <a:cubicBezTo>
                  <a:pt x="3082250" y="1553942"/>
                  <a:pt x="3017269" y="1647061"/>
                  <a:pt x="2927920" y="1770028"/>
                </a:cubicBezTo>
                <a:cubicBezTo>
                  <a:pt x="2838571" y="1892995"/>
                  <a:pt x="2754468" y="2006167"/>
                  <a:pt x="2675613" y="2109547"/>
                </a:cubicBezTo>
                <a:cubicBezTo>
                  <a:pt x="2596757" y="2212926"/>
                  <a:pt x="2552763" y="2266870"/>
                  <a:pt x="2543629" y="2271378"/>
                </a:cubicBezTo>
                <a:cubicBezTo>
                  <a:pt x="2534841" y="2257606"/>
                  <a:pt x="2560288" y="2201728"/>
                  <a:pt x="2619969" y="2103746"/>
                </a:cubicBezTo>
                <a:cubicBezTo>
                  <a:pt x="2679650" y="2005765"/>
                  <a:pt x="2769630" y="1872761"/>
                  <a:pt x="2889911" y="1704736"/>
                </a:cubicBezTo>
                <a:cubicBezTo>
                  <a:pt x="3000354" y="1551795"/>
                  <a:pt x="3083251" y="1429547"/>
                  <a:pt x="3138604" y="1337992"/>
                </a:cubicBezTo>
                <a:cubicBezTo>
                  <a:pt x="3193956" y="1246438"/>
                  <a:pt x="3239078" y="1158818"/>
                  <a:pt x="3273968" y="1075133"/>
                </a:cubicBezTo>
                <a:cubicBezTo>
                  <a:pt x="3307678" y="994335"/>
                  <a:pt x="3333124" y="921405"/>
                  <a:pt x="3350307" y="856346"/>
                </a:cubicBezTo>
                <a:cubicBezTo>
                  <a:pt x="3367490" y="791288"/>
                  <a:pt x="3363030" y="784467"/>
                  <a:pt x="3336928" y="835884"/>
                </a:cubicBezTo>
                <a:cubicBezTo>
                  <a:pt x="3261609" y="999659"/>
                  <a:pt x="3196784" y="1134518"/>
                  <a:pt x="3142451" y="1240462"/>
                </a:cubicBezTo>
                <a:cubicBezTo>
                  <a:pt x="3088119" y="1346406"/>
                  <a:pt x="3030289" y="1448153"/>
                  <a:pt x="2968961" y="1545703"/>
                </a:cubicBezTo>
                <a:cubicBezTo>
                  <a:pt x="2907633" y="1643252"/>
                  <a:pt x="2828816" y="1761322"/>
                  <a:pt x="2732510" y="1899913"/>
                </a:cubicBezTo>
                <a:cubicBezTo>
                  <a:pt x="2683978" y="1968251"/>
                  <a:pt x="2642529" y="2029899"/>
                  <a:pt x="2608163" y="2084858"/>
                </a:cubicBezTo>
                <a:cubicBezTo>
                  <a:pt x="2573798" y="2139817"/>
                  <a:pt x="2554385" y="2174708"/>
                  <a:pt x="2549925" y="2189530"/>
                </a:cubicBezTo>
                <a:cubicBezTo>
                  <a:pt x="2539432" y="2223764"/>
                  <a:pt x="2522643" y="2238717"/>
                  <a:pt x="2499557" y="2234389"/>
                </a:cubicBezTo>
                <a:cubicBezTo>
                  <a:pt x="2476472" y="2230060"/>
                  <a:pt x="2453386" y="2208811"/>
                  <a:pt x="2430301" y="2170642"/>
                </a:cubicBezTo>
                <a:cubicBezTo>
                  <a:pt x="2417840" y="2146376"/>
                  <a:pt x="2409708" y="2120929"/>
                  <a:pt x="2405904" y="2094302"/>
                </a:cubicBezTo>
                <a:cubicBezTo>
                  <a:pt x="2402100" y="2067675"/>
                  <a:pt x="2401837" y="2034359"/>
                  <a:pt x="2405117" y="1994353"/>
                </a:cubicBezTo>
                <a:cubicBezTo>
                  <a:pt x="2408658" y="1937557"/>
                  <a:pt x="2425185" y="1876434"/>
                  <a:pt x="2454698" y="1810981"/>
                </a:cubicBezTo>
                <a:cubicBezTo>
                  <a:pt x="2484211" y="1745529"/>
                  <a:pt x="2543236" y="1638759"/>
                  <a:pt x="2631774" y="1490671"/>
                </a:cubicBezTo>
                <a:cubicBezTo>
                  <a:pt x="2675846" y="1419433"/>
                  <a:pt x="2726914" y="1328956"/>
                  <a:pt x="2784977" y="1219242"/>
                </a:cubicBezTo>
                <a:cubicBezTo>
                  <a:pt x="2843040" y="1109528"/>
                  <a:pt x="2895507" y="1005061"/>
                  <a:pt x="2942377" y="905840"/>
                </a:cubicBezTo>
                <a:cubicBezTo>
                  <a:pt x="2989248" y="806620"/>
                  <a:pt x="3017930" y="737130"/>
                  <a:pt x="3028423" y="697372"/>
                </a:cubicBezTo>
                <a:cubicBezTo>
                  <a:pt x="3035768" y="675992"/>
                  <a:pt x="3036818" y="663662"/>
                  <a:pt x="3031571" y="660383"/>
                </a:cubicBezTo>
                <a:cubicBezTo>
                  <a:pt x="3026325" y="657104"/>
                  <a:pt x="3008486" y="658940"/>
                  <a:pt x="2978055" y="665892"/>
                </a:cubicBezTo>
                <a:cubicBezTo>
                  <a:pt x="2752136" y="714200"/>
                  <a:pt x="2509312" y="816958"/>
                  <a:pt x="2249582" y="974164"/>
                </a:cubicBezTo>
                <a:cubicBezTo>
                  <a:pt x="1989851" y="1131370"/>
                  <a:pt x="1746560" y="1317608"/>
                  <a:pt x="1519709" y="1532878"/>
                </a:cubicBezTo>
                <a:cubicBezTo>
                  <a:pt x="1292858" y="1748148"/>
                  <a:pt x="1115792" y="1967031"/>
                  <a:pt x="988511" y="2189530"/>
                </a:cubicBezTo>
                <a:cubicBezTo>
                  <a:pt x="918074" y="2314663"/>
                  <a:pt x="868493" y="2437436"/>
                  <a:pt x="839768" y="2557847"/>
                </a:cubicBezTo>
                <a:cubicBezTo>
                  <a:pt x="811042" y="2678259"/>
                  <a:pt x="810255" y="2763255"/>
                  <a:pt x="837407" y="2812836"/>
                </a:cubicBezTo>
                <a:cubicBezTo>
                  <a:pt x="843178" y="2824641"/>
                  <a:pt x="875707" y="2838807"/>
                  <a:pt x="934995" y="2855334"/>
                </a:cubicBezTo>
                <a:cubicBezTo>
                  <a:pt x="994283" y="2871861"/>
                  <a:pt x="1102364" y="2895472"/>
                  <a:pt x="1259240" y="2926165"/>
                </a:cubicBezTo>
                <a:cubicBezTo>
                  <a:pt x="1475273" y="2969712"/>
                  <a:pt x="1652348" y="3017982"/>
                  <a:pt x="1790467" y="3070973"/>
                </a:cubicBezTo>
                <a:cubicBezTo>
                  <a:pt x="1928586" y="3123965"/>
                  <a:pt x="2034832" y="3184826"/>
                  <a:pt x="2109204" y="3253558"/>
                </a:cubicBezTo>
                <a:cubicBezTo>
                  <a:pt x="2132158" y="3276381"/>
                  <a:pt x="2157080" y="3298417"/>
                  <a:pt x="2183969" y="3319666"/>
                </a:cubicBezTo>
                <a:cubicBezTo>
                  <a:pt x="2210858" y="3340915"/>
                  <a:pt x="2234206" y="3356655"/>
                  <a:pt x="2254012" y="3366887"/>
                </a:cubicBezTo>
                <a:cubicBezTo>
                  <a:pt x="2309365" y="3396793"/>
                  <a:pt x="2371800" y="3445587"/>
                  <a:pt x="2441319" y="3513269"/>
                </a:cubicBezTo>
                <a:cubicBezTo>
                  <a:pt x="2510837" y="3580951"/>
                  <a:pt x="2557533" y="3639190"/>
                  <a:pt x="2581406" y="3687984"/>
                </a:cubicBezTo>
                <a:cubicBezTo>
                  <a:pt x="2609738" y="3748452"/>
                  <a:pt x="2622329" y="3813249"/>
                  <a:pt x="2619182" y="3882374"/>
                </a:cubicBezTo>
                <a:cubicBezTo>
                  <a:pt x="2616034" y="3951499"/>
                  <a:pt x="2597146" y="4021018"/>
                  <a:pt x="2562517" y="4090930"/>
                </a:cubicBezTo>
                <a:cubicBezTo>
                  <a:pt x="2481587" y="4239017"/>
                  <a:pt x="2345960" y="4383563"/>
                  <a:pt x="2155637" y="4524568"/>
                </a:cubicBezTo>
                <a:cubicBezTo>
                  <a:pt x="1965313" y="4665573"/>
                  <a:pt x="1771448" y="4764473"/>
                  <a:pt x="1574041" y="4821268"/>
                </a:cubicBezTo>
                <a:cubicBezTo>
                  <a:pt x="1484061" y="4843698"/>
                  <a:pt x="1374405" y="4858651"/>
                  <a:pt x="1245074" y="4866128"/>
                </a:cubicBezTo>
                <a:cubicBezTo>
                  <a:pt x="1115743" y="4873604"/>
                  <a:pt x="1015532" y="4871243"/>
                  <a:pt x="944439" y="4859044"/>
                </a:cubicBezTo>
                <a:cubicBezTo>
                  <a:pt x="886594" y="4845928"/>
                  <a:pt x="825995" y="4824941"/>
                  <a:pt x="762641" y="4796084"/>
                </a:cubicBezTo>
                <a:cubicBezTo>
                  <a:pt x="699288" y="4767227"/>
                  <a:pt x="640262" y="4733648"/>
                  <a:pt x="585566" y="4695348"/>
                </a:cubicBezTo>
                <a:cubicBezTo>
                  <a:pt x="559201" y="4675804"/>
                  <a:pt x="530082" y="4656654"/>
                  <a:pt x="498208" y="4637897"/>
                </a:cubicBezTo>
                <a:cubicBezTo>
                  <a:pt x="466334" y="4619140"/>
                  <a:pt x="438789" y="4604712"/>
                  <a:pt x="415573" y="4594612"/>
                </a:cubicBezTo>
                <a:cubicBezTo>
                  <a:pt x="394717" y="4580839"/>
                  <a:pt x="360876" y="4554868"/>
                  <a:pt x="314049" y="4516698"/>
                </a:cubicBezTo>
                <a:cubicBezTo>
                  <a:pt x="267223" y="4478529"/>
                  <a:pt x="219216" y="4435243"/>
                  <a:pt x="170028" y="4386843"/>
                </a:cubicBezTo>
                <a:cubicBezTo>
                  <a:pt x="107855" y="4327949"/>
                  <a:pt x="63782" y="4282040"/>
                  <a:pt x="37811" y="4249117"/>
                </a:cubicBezTo>
                <a:cubicBezTo>
                  <a:pt x="11840" y="4216194"/>
                  <a:pt x="-752" y="4190748"/>
                  <a:pt x="35" y="4172778"/>
                </a:cubicBezTo>
                <a:cubicBezTo>
                  <a:pt x="1740" y="4134608"/>
                  <a:pt x="15644" y="4111785"/>
                  <a:pt x="41746" y="4104308"/>
                </a:cubicBezTo>
                <a:cubicBezTo>
                  <a:pt x="67849" y="4096832"/>
                  <a:pt x="95918" y="4107063"/>
                  <a:pt x="125956" y="4135002"/>
                </a:cubicBezTo>
                <a:cubicBezTo>
                  <a:pt x="139072" y="4147856"/>
                  <a:pt x="152189" y="4158349"/>
                  <a:pt x="165306" y="4166482"/>
                </a:cubicBezTo>
                <a:cubicBezTo>
                  <a:pt x="178423" y="4174614"/>
                  <a:pt x="188391" y="4178811"/>
                  <a:pt x="195212" y="4179074"/>
                </a:cubicBezTo>
                <a:cubicBezTo>
                  <a:pt x="202033" y="4179599"/>
                  <a:pt x="212001" y="4184845"/>
                  <a:pt x="225118" y="4194814"/>
                </a:cubicBezTo>
                <a:cubicBezTo>
                  <a:pt x="238235" y="4204782"/>
                  <a:pt x="251352" y="4216325"/>
                  <a:pt x="264468" y="4229442"/>
                </a:cubicBezTo>
                <a:cubicBezTo>
                  <a:pt x="327035" y="4290697"/>
                  <a:pt x="434854" y="4333458"/>
                  <a:pt x="587927" y="4357724"/>
                </a:cubicBezTo>
                <a:cubicBezTo>
                  <a:pt x="740999" y="4381990"/>
                  <a:pt x="885020" y="4379104"/>
                  <a:pt x="1019991" y="4349067"/>
                </a:cubicBezTo>
                <a:cubicBezTo>
                  <a:pt x="1166636" y="4311421"/>
                  <a:pt x="1310920" y="4249773"/>
                  <a:pt x="1452843" y="4164121"/>
                </a:cubicBezTo>
                <a:cubicBezTo>
                  <a:pt x="1594766" y="4078469"/>
                  <a:pt x="1704422" y="3986914"/>
                  <a:pt x="1781810" y="3889456"/>
                </a:cubicBezTo>
                <a:cubicBezTo>
                  <a:pt x="1824177" y="3836334"/>
                  <a:pt x="1860642" y="3782031"/>
                  <a:pt x="1891204" y="3726547"/>
                </a:cubicBezTo>
                <a:cubicBezTo>
                  <a:pt x="1921766" y="3671063"/>
                  <a:pt x="1937768" y="3630926"/>
                  <a:pt x="1939211" y="3606135"/>
                </a:cubicBezTo>
                <a:cubicBezTo>
                  <a:pt x="1943277" y="3591314"/>
                  <a:pt x="1914683" y="3573737"/>
                  <a:pt x="1853428" y="3553407"/>
                </a:cubicBezTo>
                <a:cubicBezTo>
                  <a:pt x="1792173" y="3533075"/>
                  <a:pt x="1673860" y="3504481"/>
                  <a:pt x="1498489" y="3467623"/>
                </a:cubicBezTo>
                <a:cubicBezTo>
                  <a:pt x="1261470" y="3417648"/>
                  <a:pt x="1090166" y="3371215"/>
                  <a:pt x="984576" y="3328323"/>
                </a:cubicBezTo>
                <a:cubicBezTo>
                  <a:pt x="878987" y="3285432"/>
                  <a:pt x="787957" y="3224832"/>
                  <a:pt x="711486" y="3146526"/>
                </a:cubicBezTo>
                <a:cubicBezTo>
                  <a:pt x="688401" y="3126851"/>
                  <a:pt x="662167" y="3106388"/>
                  <a:pt x="632786" y="3085139"/>
                </a:cubicBezTo>
                <a:cubicBezTo>
                  <a:pt x="603404" y="3063890"/>
                  <a:pt x="577171" y="3046576"/>
                  <a:pt x="554085" y="3033197"/>
                </a:cubicBezTo>
                <a:cubicBezTo>
                  <a:pt x="477877" y="2991093"/>
                  <a:pt x="402063" y="2922623"/>
                  <a:pt x="326641" y="2827789"/>
                </a:cubicBezTo>
                <a:cubicBezTo>
                  <a:pt x="251220" y="2732955"/>
                  <a:pt x="199016" y="2637728"/>
                  <a:pt x="170028" y="2542107"/>
                </a:cubicBezTo>
                <a:cubicBezTo>
                  <a:pt x="117988" y="2357929"/>
                  <a:pt x="145116" y="2144952"/>
                  <a:pt x="251410" y="1903177"/>
                </a:cubicBezTo>
                <a:cubicBezTo>
                  <a:pt x="357704" y="1661402"/>
                  <a:pt x="528007" y="1412981"/>
                  <a:pt x="762321" y="1157914"/>
                </a:cubicBezTo>
                <a:cubicBezTo>
                  <a:pt x="996634" y="902848"/>
                  <a:pt x="1279800" y="663288"/>
                  <a:pt x="1611818" y="439235"/>
                </a:cubicBezTo>
                <a:cubicBezTo>
                  <a:pt x="1860248" y="274620"/>
                  <a:pt x="2100022" y="155258"/>
                  <a:pt x="2331138" y="81148"/>
                </a:cubicBezTo>
                <a:cubicBezTo>
                  <a:pt x="2504476" y="25566"/>
                  <a:pt x="2663205" y="-1462"/>
                  <a:pt x="2807325" y="62"/>
                </a:cubicBezTo>
                <a:close/>
              </a:path>
            </a:pathLst>
          </a:custGeom>
        </p:spPr>
        <p:txBody>
          <a:bodyPr wrap="square">
            <a:noAutofit/>
          </a:bodyPr>
          <a:lstStyle>
            <a:lvl1pPr>
              <a:defRPr sz="100"/>
            </a:lvl1pPr>
          </a:lstStyle>
          <a:p>
            <a:endParaRPr lang="en-GB"/>
          </a:p>
        </p:txBody>
      </p:sp>
    </p:spTree>
    <p:extLst>
      <p:ext uri="{BB962C8B-B14F-4D97-AF65-F5344CB8AC3E}">
        <p14:creationId xmlns:p14="http://schemas.microsoft.com/office/powerpoint/2010/main" val="651630268"/>
      </p:ext>
    </p:extLst>
  </p:cSld>
  <p:clrMapOvr>
    <a:masterClrMapping/>
  </p:clrMapOvr>
  <p:extLst>
    <p:ext uri="{DCECCB84-F9BA-43D5-87BE-67443E8EF086}">
      <p15:sldGuideLst xmlns:p15="http://schemas.microsoft.com/office/powerpoint/2012/main">
        <p15:guide id="1" orient="horz" pos="4104">
          <p15:clr>
            <a:srgbClr val="FBAE40"/>
          </p15:clr>
        </p15:guide>
        <p15:guide id="2" pos="168">
          <p15:clr>
            <a:srgbClr val="FBAE40"/>
          </p15:clr>
        </p15:guide>
        <p15:guide id="3" pos="7512">
          <p15:clr>
            <a:srgbClr val="FBAE40"/>
          </p15:clr>
        </p15:guide>
        <p15:guide id="4" orient="horz" pos="144">
          <p15:clr>
            <a:srgbClr val="FBAE40"/>
          </p15:clr>
        </p15:guide>
      </p15:sldGuideLst>
    </p:ext>
  </p:extLst>
</p:sldLayout>
</file>

<file path=ppt/slideMasters/_rels/slideMaster1.xml.rels><?xml version="1.0" encoding="UTF-8" standalone="yes"?>
<Relationships xmlns="http://schemas.openxmlformats.org/package/2006/relationships"><Relationship Id="rId2" Type="http://schemas.openxmlformats.org/officeDocument/2006/relationships/theme" Target="../theme/theme1.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9.xml"/><Relationship Id="rId13" Type="http://schemas.openxmlformats.org/officeDocument/2006/relationships/slideLayout" Target="../slideLayouts/slideLayout14.xml"/><Relationship Id="rId3" Type="http://schemas.openxmlformats.org/officeDocument/2006/relationships/slideLayout" Target="../slideLayouts/slideLayout4.xml"/><Relationship Id="rId7" Type="http://schemas.openxmlformats.org/officeDocument/2006/relationships/slideLayout" Target="../slideLayouts/slideLayout8.xml"/><Relationship Id="rId12" Type="http://schemas.openxmlformats.org/officeDocument/2006/relationships/slideLayout" Target="../slideLayouts/slideLayout13.xml"/><Relationship Id="rId17" Type="http://schemas.openxmlformats.org/officeDocument/2006/relationships/theme" Target="../theme/theme2.xml"/><Relationship Id="rId2" Type="http://schemas.openxmlformats.org/officeDocument/2006/relationships/slideLayout" Target="../slideLayouts/slideLayout3.xml"/><Relationship Id="rId16" Type="http://schemas.openxmlformats.org/officeDocument/2006/relationships/slideLayout" Target="../slideLayouts/slideLayout17.xml"/><Relationship Id="rId1" Type="http://schemas.openxmlformats.org/officeDocument/2006/relationships/slideLayout" Target="../slideLayouts/slideLayout2.xml"/><Relationship Id="rId6" Type="http://schemas.openxmlformats.org/officeDocument/2006/relationships/slideLayout" Target="../slideLayouts/slideLayout7.xml"/><Relationship Id="rId11" Type="http://schemas.openxmlformats.org/officeDocument/2006/relationships/slideLayout" Target="../slideLayouts/slideLayout12.xml"/><Relationship Id="rId5" Type="http://schemas.openxmlformats.org/officeDocument/2006/relationships/slideLayout" Target="../slideLayouts/slideLayout6.xml"/><Relationship Id="rId15" Type="http://schemas.openxmlformats.org/officeDocument/2006/relationships/slideLayout" Target="../slideLayouts/slideLayout16.xml"/><Relationship Id="rId10" Type="http://schemas.openxmlformats.org/officeDocument/2006/relationships/slideLayout" Target="../slideLayouts/slideLayout11.xml"/><Relationship Id="rId4" Type="http://schemas.openxmlformats.org/officeDocument/2006/relationships/slideLayout" Target="../slideLayouts/slideLayout5.xml"/><Relationship Id="rId9" Type="http://schemas.openxmlformats.org/officeDocument/2006/relationships/slideLayout" Target="../slideLayouts/slideLayout10.xml"/><Relationship Id="rId14" Type="http://schemas.openxmlformats.org/officeDocument/2006/relationships/slideLayout" Target="../slideLayouts/slideLayout15.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20.xml"/><Relationship Id="rId2" Type="http://schemas.openxmlformats.org/officeDocument/2006/relationships/slideLayout" Target="../slideLayouts/slideLayout19.xml"/><Relationship Id="rId1" Type="http://schemas.openxmlformats.org/officeDocument/2006/relationships/slideLayout" Target="../slideLayouts/slideLayout18.xml"/><Relationship Id="rId6" Type="http://schemas.openxmlformats.org/officeDocument/2006/relationships/theme" Target="../theme/theme3.xml"/><Relationship Id="rId5" Type="http://schemas.openxmlformats.org/officeDocument/2006/relationships/slideLayout" Target="../slideLayouts/slideLayout22.xml"/><Relationship Id="rId4" Type="http://schemas.openxmlformats.org/officeDocument/2006/relationships/slideLayout" Target="../slideLayouts/slideLayout2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slideLayout" Target="../slideLayouts/slideLayout35.xml"/><Relationship Id="rId18" Type="http://schemas.openxmlformats.org/officeDocument/2006/relationships/slideLayout" Target="../slideLayouts/slideLayout40.xml"/><Relationship Id="rId3" Type="http://schemas.openxmlformats.org/officeDocument/2006/relationships/slideLayout" Target="../slideLayouts/slideLayout25.xml"/><Relationship Id="rId21" Type="http://schemas.openxmlformats.org/officeDocument/2006/relationships/slideLayout" Target="../slideLayouts/slideLayout43.xml"/><Relationship Id="rId7" Type="http://schemas.openxmlformats.org/officeDocument/2006/relationships/slideLayout" Target="../slideLayouts/slideLayout29.xml"/><Relationship Id="rId12" Type="http://schemas.openxmlformats.org/officeDocument/2006/relationships/slideLayout" Target="../slideLayouts/slideLayout34.xml"/><Relationship Id="rId17" Type="http://schemas.openxmlformats.org/officeDocument/2006/relationships/slideLayout" Target="../slideLayouts/slideLayout39.xml"/><Relationship Id="rId2" Type="http://schemas.openxmlformats.org/officeDocument/2006/relationships/slideLayout" Target="../slideLayouts/slideLayout24.xml"/><Relationship Id="rId16" Type="http://schemas.openxmlformats.org/officeDocument/2006/relationships/slideLayout" Target="../slideLayouts/slideLayout38.xml"/><Relationship Id="rId20" Type="http://schemas.openxmlformats.org/officeDocument/2006/relationships/slideLayout" Target="../slideLayouts/slideLayout42.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5" Type="http://schemas.openxmlformats.org/officeDocument/2006/relationships/slideLayout" Target="../slideLayouts/slideLayout37.xml"/><Relationship Id="rId10" Type="http://schemas.openxmlformats.org/officeDocument/2006/relationships/slideLayout" Target="../slideLayouts/slideLayout32.xml"/><Relationship Id="rId19" Type="http://schemas.openxmlformats.org/officeDocument/2006/relationships/slideLayout" Target="../slideLayouts/slideLayout41.xml"/><Relationship Id="rId4" Type="http://schemas.openxmlformats.org/officeDocument/2006/relationships/slideLayout" Target="../slideLayouts/slideLayout26.xml"/><Relationship Id="rId9" Type="http://schemas.openxmlformats.org/officeDocument/2006/relationships/slideLayout" Target="../slideLayouts/slideLayout31.xml"/><Relationship Id="rId14" Type="http://schemas.openxmlformats.org/officeDocument/2006/relationships/slideLayout" Target="../slideLayouts/slideLayout36.xml"/><Relationship Id="rId22" Type="http://schemas.openxmlformats.org/officeDocument/2006/relationships/theme" Target="../theme/theme4.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rgbClr val="FFFFFF"/>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587606307"/>
      </p:ext>
    </p:extLst>
  </p:cSld>
  <p:clrMap bg1="lt1" tx1="dk1" bg2="lt2" tx2="dk2" accent1="accent1" accent2="accent2" accent3="accent3" accent4="accent4" accent5="accent5" accent6="accent6" hlink="hlink" folHlink="folHlink"/>
  <p:sldLayoutIdLst>
    <p:sldLayoutId id="2147486590" r:id="rId1"/>
  </p:sldLayoutIdLst>
  <p:hf hdr="0"/>
  <p:txStyles>
    <p:titleStyle>
      <a:lvl1pPr algn="ctr" defTabSz="1219079" rtl="0" eaLnBrk="1" latinLnBrk="0" hangingPunct="1">
        <a:spcBef>
          <a:spcPct val="0"/>
        </a:spcBef>
        <a:buNone/>
        <a:defRPr sz="5849" kern="1200">
          <a:solidFill>
            <a:schemeClr val="tx1"/>
          </a:solidFill>
          <a:latin typeface="+mj-lt"/>
          <a:ea typeface="+mj-ea"/>
          <a:cs typeface="+mj-cs"/>
        </a:defRPr>
      </a:lvl1pPr>
    </p:titleStyle>
    <p:bodyStyle>
      <a:lvl1pPr marL="457155" indent="-457155" algn="l" defTabSz="1219079" rtl="0" eaLnBrk="1" latinLnBrk="0" hangingPunct="1">
        <a:spcBef>
          <a:spcPct val="20000"/>
        </a:spcBef>
        <a:buFont typeface="Arial" panose="020B0604020202020204" pitchFamily="34" charset="0"/>
        <a:buChar char="•"/>
        <a:defRPr sz="4250" kern="1200">
          <a:solidFill>
            <a:schemeClr val="tx1"/>
          </a:solidFill>
          <a:latin typeface="+mn-lt"/>
          <a:ea typeface="+mn-ea"/>
          <a:cs typeface="+mn-cs"/>
        </a:defRPr>
      </a:lvl1pPr>
      <a:lvl2pPr marL="990501" indent="-380962" algn="l" defTabSz="1219079" rtl="0" eaLnBrk="1" latinLnBrk="0" hangingPunct="1">
        <a:spcBef>
          <a:spcPct val="20000"/>
        </a:spcBef>
        <a:buFont typeface="Arial" panose="020B0604020202020204" pitchFamily="34" charset="0"/>
        <a:buChar char="–"/>
        <a:defRPr sz="3750" kern="1200">
          <a:solidFill>
            <a:schemeClr val="tx1"/>
          </a:solidFill>
          <a:latin typeface="+mn-lt"/>
          <a:ea typeface="+mn-ea"/>
          <a:cs typeface="+mn-cs"/>
        </a:defRPr>
      </a:lvl2pPr>
      <a:lvl3pPr marL="1523848" indent="-304769" algn="l" defTabSz="1219079"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386"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4pPr>
      <a:lvl5pPr marL="2742925"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5pPr>
      <a:lvl6pPr marL="3352465"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6pPr>
      <a:lvl7pPr marL="3962004"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7pPr>
      <a:lvl8pPr marL="4571542"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8pPr>
      <a:lvl9pPr marL="5181082"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9pPr>
    </p:bodyStyle>
    <p:otherStyle>
      <a:defPPr>
        <a:defRPr lang="ru-RU"/>
      </a:defPPr>
      <a:lvl1pPr marL="0" algn="l" defTabSz="1219079" rtl="0" eaLnBrk="1" latinLnBrk="0" hangingPunct="1">
        <a:defRPr sz="2400" kern="1200">
          <a:solidFill>
            <a:schemeClr val="tx1"/>
          </a:solidFill>
          <a:latin typeface="+mn-lt"/>
          <a:ea typeface="+mn-ea"/>
          <a:cs typeface="+mn-cs"/>
        </a:defRPr>
      </a:lvl1pPr>
      <a:lvl2pPr marL="609539" algn="l" defTabSz="1219079" rtl="0" eaLnBrk="1" latinLnBrk="0" hangingPunct="1">
        <a:defRPr sz="2400" kern="1200">
          <a:solidFill>
            <a:schemeClr val="tx1"/>
          </a:solidFill>
          <a:latin typeface="+mn-lt"/>
          <a:ea typeface="+mn-ea"/>
          <a:cs typeface="+mn-cs"/>
        </a:defRPr>
      </a:lvl2pPr>
      <a:lvl3pPr marL="1219079" algn="l" defTabSz="1219079" rtl="0" eaLnBrk="1" latinLnBrk="0" hangingPunct="1">
        <a:defRPr sz="2400" kern="1200">
          <a:solidFill>
            <a:schemeClr val="tx1"/>
          </a:solidFill>
          <a:latin typeface="+mn-lt"/>
          <a:ea typeface="+mn-ea"/>
          <a:cs typeface="+mn-cs"/>
        </a:defRPr>
      </a:lvl3pPr>
      <a:lvl4pPr marL="1828617" algn="l" defTabSz="1219079" rtl="0" eaLnBrk="1" latinLnBrk="0" hangingPunct="1">
        <a:defRPr sz="2400" kern="1200">
          <a:solidFill>
            <a:schemeClr val="tx1"/>
          </a:solidFill>
          <a:latin typeface="+mn-lt"/>
          <a:ea typeface="+mn-ea"/>
          <a:cs typeface="+mn-cs"/>
        </a:defRPr>
      </a:lvl4pPr>
      <a:lvl5pPr marL="2438156" algn="l" defTabSz="1219079" rtl="0" eaLnBrk="1" latinLnBrk="0" hangingPunct="1">
        <a:defRPr sz="2400" kern="1200">
          <a:solidFill>
            <a:schemeClr val="tx1"/>
          </a:solidFill>
          <a:latin typeface="+mn-lt"/>
          <a:ea typeface="+mn-ea"/>
          <a:cs typeface="+mn-cs"/>
        </a:defRPr>
      </a:lvl5pPr>
      <a:lvl6pPr marL="3047695" algn="l" defTabSz="1219079" rtl="0" eaLnBrk="1" latinLnBrk="0" hangingPunct="1">
        <a:defRPr sz="2400" kern="1200">
          <a:solidFill>
            <a:schemeClr val="tx1"/>
          </a:solidFill>
          <a:latin typeface="+mn-lt"/>
          <a:ea typeface="+mn-ea"/>
          <a:cs typeface="+mn-cs"/>
        </a:defRPr>
      </a:lvl6pPr>
      <a:lvl7pPr marL="3657234" algn="l" defTabSz="1219079" rtl="0" eaLnBrk="1" latinLnBrk="0" hangingPunct="1">
        <a:defRPr sz="2400" kern="1200">
          <a:solidFill>
            <a:schemeClr val="tx1"/>
          </a:solidFill>
          <a:latin typeface="+mn-lt"/>
          <a:ea typeface="+mn-ea"/>
          <a:cs typeface="+mn-cs"/>
        </a:defRPr>
      </a:lvl7pPr>
      <a:lvl8pPr marL="4266773" algn="l" defTabSz="1219079" rtl="0" eaLnBrk="1" latinLnBrk="0" hangingPunct="1">
        <a:defRPr sz="2400" kern="1200">
          <a:solidFill>
            <a:schemeClr val="tx1"/>
          </a:solidFill>
          <a:latin typeface="+mn-lt"/>
          <a:ea typeface="+mn-ea"/>
          <a:cs typeface="+mn-cs"/>
        </a:defRPr>
      </a:lvl8pPr>
      <a:lvl9pPr marL="4876312" algn="l" defTabSz="1219079" rtl="0" eaLnBrk="1" latinLnBrk="0" hangingPunct="1">
        <a:defRPr sz="24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8A462D89-C463-4C70-A543-5E99FFCF5E7F}"/>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ru-UA" dirty="0"/>
          </a:p>
        </p:txBody>
      </p:sp>
      <p:sp>
        <p:nvSpPr>
          <p:cNvPr id="3" name="Text Placeholder 2">
            <a:extLst>
              <a:ext uri="{FF2B5EF4-FFF2-40B4-BE49-F238E27FC236}">
                <a16:creationId xmlns:a16="http://schemas.microsoft.com/office/drawing/2014/main" id="{D450F98E-949D-4458-AB86-5493C7040C38}"/>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UA"/>
          </a:p>
        </p:txBody>
      </p:sp>
      <p:sp>
        <p:nvSpPr>
          <p:cNvPr id="4" name="Date Placeholder 3">
            <a:extLst>
              <a:ext uri="{FF2B5EF4-FFF2-40B4-BE49-F238E27FC236}">
                <a16:creationId xmlns:a16="http://schemas.microsoft.com/office/drawing/2014/main" id="{664224B3-8D1D-4650-A874-090699575B0F}"/>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1221B86-2A5A-4CF8-80E8-8F0668E963E8}" type="datetimeFigureOut">
              <a:rPr lang="ru-UA" smtClean="0"/>
              <a:t>06/27/2025</a:t>
            </a:fld>
            <a:endParaRPr lang="ru-UA"/>
          </a:p>
        </p:txBody>
      </p:sp>
      <p:sp>
        <p:nvSpPr>
          <p:cNvPr id="5" name="Footer Placeholder 4">
            <a:extLst>
              <a:ext uri="{FF2B5EF4-FFF2-40B4-BE49-F238E27FC236}">
                <a16:creationId xmlns:a16="http://schemas.microsoft.com/office/drawing/2014/main" id="{FE3E19E1-2DC9-4795-812A-0878A2C9514A}"/>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ru-UA"/>
          </a:p>
        </p:txBody>
      </p:sp>
      <p:sp>
        <p:nvSpPr>
          <p:cNvPr id="6" name="Slide Number Placeholder 5">
            <a:extLst>
              <a:ext uri="{FF2B5EF4-FFF2-40B4-BE49-F238E27FC236}">
                <a16:creationId xmlns:a16="http://schemas.microsoft.com/office/drawing/2014/main" id="{4DF382D3-E764-4C96-9C6B-54901787B84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3CDF7F-839A-47CF-8A4B-DD213D9EE588}" type="slidenum">
              <a:rPr lang="ru-UA" smtClean="0"/>
              <a:t>‹#›</a:t>
            </a:fld>
            <a:endParaRPr lang="ru-UA"/>
          </a:p>
        </p:txBody>
      </p:sp>
    </p:spTree>
    <p:extLst>
      <p:ext uri="{BB962C8B-B14F-4D97-AF65-F5344CB8AC3E}">
        <p14:creationId xmlns:p14="http://schemas.microsoft.com/office/powerpoint/2010/main" val="834459329"/>
      </p:ext>
    </p:extLst>
  </p:cSld>
  <p:clrMap bg1="lt1" tx1="dk1" bg2="lt2" tx2="dk2" accent1="accent1" accent2="accent2" accent3="accent3" accent4="accent4" accent5="accent5" accent6="accent6" hlink="hlink" folHlink="folHlink"/>
  <p:sldLayoutIdLst>
    <p:sldLayoutId id="2147486288" r:id="rId1"/>
    <p:sldLayoutId id="2147486537" r:id="rId2"/>
    <p:sldLayoutId id="2147486549" r:id="rId3"/>
    <p:sldLayoutId id="2147486548" r:id="rId4"/>
    <p:sldLayoutId id="2147486545" r:id="rId5"/>
    <p:sldLayoutId id="2147486547" r:id="rId6"/>
    <p:sldLayoutId id="2147486546" r:id="rId7"/>
    <p:sldLayoutId id="2147486539" r:id="rId8"/>
    <p:sldLayoutId id="2147486540" r:id="rId9"/>
    <p:sldLayoutId id="2147486541" r:id="rId10"/>
    <p:sldLayoutId id="2147486542" r:id="rId11"/>
    <p:sldLayoutId id="2147486543" r:id="rId12"/>
    <p:sldLayoutId id="2147486544" r:id="rId13"/>
    <p:sldLayoutId id="2147486538" r:id="rId14"/>
    <p:sldLayoutId id="2147486290" r:id="rId15"/>
    <p:sldLayoutId id="2147486619" r:id="rId16"/>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rgbClr val="FFFFFF"/>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962213303"/>
      </p:ext>
    </p:extLst>
  </p:cSld>
  <p:clrMap bg1="lt1" tx1="dk1" bg2="lt2" tx2="dk2" accent1="accent1" accent2="accent2" accent3="accent3" accent4="accent4" accent5="accent5" accent6="accent6" hlink="hlink" folHlink="folHlink"/>
  <p:sldLayoutIdLst>
    <p:sldLayoutId id="2147486592" r:id="rId1"/>
    <p:sldLayoutId id="2147486593" r:id="rId2"/>
    <p:sldLayoutId id="2147486594" r:id="rId3"/>
    <p:sldLayoutId id="2147486595" r:id="rId4"/>
    <p:sldLayoutId id="2147486596" r:id="rId5"/>
  </p:sldLayoutIdLst>
  <p:hf hdr="0"/>
  <p:txStyles>
    <p:titleStyle>
      <a:lvl1pPr algn="ctr" defTabSz="1219079" rtl="0" eaLnBrk="1" latinLnBrk="0" hangingPunct="1">
        <a:spcBef>
          <a:spcPct val="0"/>
        </a:spcBef>
        <a:buNone/>
        <a:defRPr sz="5849" kern="1200">
          <a:solidFill>
            <a:schemeClr val="tx1"/>
          </a:solidFill>
          <a:latin typeface="+mj-lt"/>
          <a:ea typeface="+mj-ea"/>
          <a:cs typeface="+mj-cs"/>
        </a:defRPr>
      </a:lvl1pPr>
    </p:titleStyle>
    <p:bodyStyle>
      <a:lvl1pPr marL="457155" indent="-457155" algn="l" defTabSz="1219079" rtl="0" eaLnBrk="1" latinLnBrk="0" hangingPunct="1">
        <a:spcBef>
          <a:spcPct val="20000"/>
        </a:spcBef>
        <a:buFont typeface="Arial" panose="020B0604020202020204" pitchFamily="34" charset="0"/>
        <a:buChar char="•"/>
        <a:defRPr sz="4250" kern="1200">
          <a:solidFill>
            <a:schemeClr val="tx1"/>
          </a:solidFill>
          <a:latin typeface="+mn-lt"/>
          <a:ea typeface="+mn-ea"/>
          <a:cs typeface="+mn-cs"/>
        </a:defRPr>
      </a:lvl1pPr>
      <a:lvl2pPr marL="990501" indent="-380962" algn="l" defTabSz="1219079" rtl="0" eaLnBrk="1" latinLnBrk="0" hangingPunct="1">
        <a:spcBef>
          <a:spcPct val="20000"/>
        </a:spcBef>
        <a:buFont typeface="Arial" panose="020B0604020202020204" pitchFamily="34" charset="0"/>
        <a:buChar char="–"/>
        <a:defRPr sz="3750" kern="1200">
          <a:solidFill>
            <a:schemeClr val="tx1"/>
          </a:solidFill>
          <a:latin typeface="+mn-lt"/>
          <a:ea typeface="+mn-ea"/>
          <a:cs typeface="+mn-cs"/>
        </a:defRPr>
      </a:lvl2pPr>
      <a:lvl3pPr marL="1523848" indent="-304769" algn="l" defTabSz="1219079"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386"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4pPr>
      <a:lvl5pPr marL="2742925"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5pPr>
      <a:lvl6pPr marL="3352465"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6pPr>
      <a:lvl7pPr marL="3962004"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7pPr>
      <a:lvl8pPr marL="4571542"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8pPr>
      <a:lvl9pPr marL="5181082"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9pPr>
    </p:bodyStyle>
    <p:otherStyle>
      <a:defPPr>
        <a:defRPr lang="ru-RU"/>
      </a:defPPr>
      <a:lvl1pPr marL="0" algn="l" defTabSz="1219079" rtl="0" eaLnBrk="1" latinLnBrk="0" hangingPunct="1">
        <a:defRPr sz="2400" kern="1200">
          <a:solidFill>
            <a:schemeClr val="tx1"/>
          </a:solidFill>
          <a:latin typeface="+mn-lt"/>
          <a:ea typeface="+mn-ea"/>
          <a:cs typeface="+mn-cs"/>
        </a:defRPr>
      </a:lvl1pPr>
      <a:lvl2pPr marL="609539" algn="l" defTabSz="1219079" rtl="0" eaLnBrk="1" latinLnBrk="0" hangingPunct="1">
        <a:defRPr sz="2400" kern="1200">
          <a:solidFill>
            <a:schemeClr val="tx1"/>
          </a:solidFill>
          <a:latin typeface="+mn-lt"/>
          <a:ea typeface="+mn-ea"/>
          <a:cs typeface="+mn-cs"/>
        </a:defRPr>
      </a:lvl2pPr>
      <a:lvl3pPr marL="1219079" algn="l" defTabSz="1219079" rtl="0" eaLnBrk="1" latinLnBrk="0" hangingPunct="1">
        <a:defRPr sz="2400" kern="1200">
          <a:solidFill>
            <a:schemeClr val="tx1"/>
          </a:solidFill>
          <a:latin typeface="+mn-lt"/>
          <a:ea typeface="+mn-ea"/>
          <a:cs typeface="+mn-cs"/>
        </a:defRPr>
      </a:lvl3pPr>
      <a:lvl4pPr marL="1828617" algn="l" defTabSz="1219079" rtl="0" eaLnBrk="1" latinLnBrk="0" hangingPunct="1">
        <a:defRPr sz="2400" kern="1200">
          <a:solidFill>
            <a:schemeClr val="tx1"/>
          </a:solidFill>
          <a:latin typeface="+mn-lt"/>
          <a:ea typeface="+mn-ea"/>
          <a:cs typeface="+mn-cs"/>
        </a:defRPr>
      </a:lvl4pPr>
      <a:lvl5pPr marL="2438156" algn="l" defTabSz="1219079" rtl="0" eaLnBrk="1" latinLnBrk="0" hangingPunct="1">
        <a:defRPr sz="2400" kern="1200">
          <a:solidFill>
            <a:schemeClr val="tx1"/>
          </a:solidFill>
          <a:latin typeface="+mn-lt"/>
          <a:ea typeface="+mn-ea"/>
          <a:cs typeface="+mn-cs"/>
        </a:defRPr>
      </a:lvl5pPr>
      <a:lvl6pPr marL="3047695" algn="l" defTabSz="1219079" rtl="0" eaLnBrk="1" latinLnBrk="0" hangingPunct="1">
        <a:defRPr sz="2400" kern="1200">
          <a:solidFill>
            <a:schemeClr val="tx1"/>
          </a:solidFill>
          <a:latin typeface="+mn-lt"/>
          <a:ea typeface="+mn-ea"/>
          <a:cs typeface="+mn-cs"/>
        </a:defRPr>
      </a:lvl6pPr>
      <a:lvl7pPr marL="3657234" algn="l" defTabSz="1219079" rtl="0" eaLnBrk="1" latinLnBrk="0" hangingPunct="1">
        <a:defRPr sz="2400" kern="1200">
          <a:solidFill>
            <a:schemeClr val="tx1"/>
          </a:solidFill>
          <a:latin typeface="+mn-lt"/>
          <a:ea typeface="+mn-ea"/>
          <a:cs typeface="+mn-cs"/>
        </a:defRPr>
      </a:lvl7pPr>
      <a:lvl8pPr marL="4266773" algn="l" defTabSz="1219079" rtl="0" eaLnBrk="1" latinLnBrk="0" hangingPunct="1">
        <a:defRPr sz="2400" kern="1200">
          <a:solidFill>
            <a:schemeClr val="tx1"/>
          </a:solidFill>
          <a:latin typeface="+mn-lt"/>
          <a:ea typeface="+mn-ea"/>
          <a:cs typeface="+mn-cs"/>
        </a:defRPr>
      </a:lvl8pPr>
      <a:lvl9pPr marL="4876312" algn="l" defTabSz="1219079" rtl="0" eaLnBrk="1" latinLnBrk="0" hangingPunct="1">
        <a:defRPr sz="24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8A462D89-C463-4C70-A543-5E99FFCF5E7F}"/>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ru-UA" dirty="0"/>
          </a:p>
        </p:txBody>
      </p:sp>
      <p:sp>
        <p:nvSpPr>
          <p:cNvPr id="3" name="Text Placeholder 2">
            <a:extLst>
              <a:ext uri="{FF2B5EF4-FFF2-40B4-BE49-F238E27FC236}">
                <a16:creationId xmlns:a16="http://schemas.microsoft.com/office/drawing/2014/main" id="{D450F98E-949D-4458-AB86-5493C7040C38}"/>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UA"/>
          </a:p>
        </p:txBody>
      </p:sp>
      <p:sp>
        <p:nvSpPr>
          <p:cNvPr id="4" name="Date Placeholder 3">
            <a:extLst>
              <a:ext uri="{FF2B5EF4-FFF2-40B4-BE49-F238E27FC236}">
                <a16:creationId xmlns:a16="http://schemas.microsoft.com/office/drawing/2014/main" id="{664224B3-8D1D-4650-A874-090699575B0F}"/>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1221B86-2A5A-4CF8-80E8-8F0668E963E8}" type="datetimeFigureOut">
              <a:rPr lang="ru-UA" smtClean="0"/>
              <a:t>06/27/2025</a:t>
            </a:fld>
            <a:endParaRPr lang="ru-UA"/>
          </a:p>
        </p:txBody>
      </p:sp>
      <p:sp>
        <p:nvSpPr>
          <p:cNvPr id="5" name="Footer Placeholder 4">
            <a:extLst>
              <a:ext uri="{FF2B5EF4-FFF2-40B4-BE49-F238E27FC236}">
                <a16:creationId xmlns:a16="http://schemas.microsoft.com/office/drawing/2014/main" id="{FE3E19E1-2DC9-4795-812A-0878A2C9514A}"/>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ru-UA"/>
          </a:p>
        </p:txBody>
      </p:sp>
      <p:sp>
        <p:nvSpPr>
          <p:cNvPr id="6" name="Slide Number Placeholder 5">
            <a:extLst>
              <a:ext uri="{FF2B5EF4-FFF2-40B4-BE49-F238E27FC236}">
                <a16:creationId xmlns:a16="http://schemas.microsoft.com/office/drawing/2014/main" id="{4DF382D3-E764-4C96-9C6B-54901787B84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3CDF7F-839A-47CF-8A4B-DD213D9EE588}" type="slidenum">
              <a:rPr lang="ru-UA" smtClean="0"/>
              <a:t>‹#›</a:t>
            </a:fld>
            <a:endParaRPr lang="ru-UA"/>
          </a:p>
        </p:txBody>
      </p:sp>
    </p:spTree>
    <p:extLst>
      <p:ext uri="{BB962C8B-B14F-4D97-AF65-F5344CB8AC3E}">
        <p14:creationId xmlns:p14="http://schemas.microsoft.com/office/powerpoint/2010/main" val="3144638238"/>
      </p:ext>
    </p:extLst>
  </p:cSld>
  <p:clrMap bg1="lt1" tx1="dk1" bg2="lt2" tx2="dk2" accent1="accent1" accent2="accent2" accent3="accent3" accent4="accent4" accent5="accent5" accent6="accent6" hlink="hlink" folHlink="folHlink"/>
  <p:sldLayoutIdLst>
    <p:sldLayoutId id="2147486598" r:id="rId1"/>
    <p:sldLayoutId id="2147486599" r:id="rId2"/>
    <p:sldLayoutId id="2147486600" r:id="rId3"/>
    <p:sldLayoutId id="2147486601" r:id="rId4"/>
    <p:sldLayoutId id="2147486602" r:id="rId5"/>
    <p:sldLayoutId id="2147486603" r:id="rId6"/>
    <p:sldLayoutId id="2147486604" r:id="rId7"/>
    <p:sldLayoutId id="2147486605" r:id="rId8"/>
    <p:sldLayoutId id="2147486606" r:id="rId9"/>
    <p:sldLayoutId id="2147486607" r:id="rId10"/>
    <p:sldLayoutId id="2147486608" r:id="rId11"/>
    <p:sldLayoutId id="2147486609" r:id="rId12"/>
    <p:sldLayoutId id="2147486610" r:id="rId13"/>
    <p:sldLayoutId id="2147486611" r:id="rId14"/>
    <p:sldLayoutId id="2147486612" r:id="rId15"/>
    <p:sldLayoutId id="2147486613" r:id="rId16"/>
    <p:sldLayoutId id="2147486614" r:id="rId17"/>
    <p:sldLayoutId id="2147486615" r:id="rId18"/>
    <p:sldLayoutId id="2147486616" r:id="rId19"/>
    <p:sldLayoutId id="2147486617" r:id="rId20"/>
    <p:sldLayoutId id="2147486618" r:id="rId2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png"/><Relationship Id="rId1" Type="http://schemas.openxmlformats.org/officeDocument/2006/relationships/slideLayout" Target="../slideLayouts/slideLayout16.xml"/></Relationships>
</file>

<file path=ppt/slides/_rels/slide10.xml.rels><?xml version="1.0" encoding="UTF-8" standalone="yes"?>
<Relationships xmlns="http://schemas.openxmlformats.org/package/2006/relationships"><Relationship Id="rId8" Type="http://schemas.openxmlformats.org/officeDocument/2006/relationships/image" Target="../media/image10.svg"/><Relationship Id="rId13" Type="http://schemas.openxmlformats.org/officeDocument/2006/relationships/image" Target="../media/image15.png"/><Relationship Id="rId3" Type="http://schemas.openxmlformats.org/officeDocument/2006/relationships/image" Target="../media/image5.png"/><Relationship Id="rId7" Type="http://schemas.openxmlformats.org/officeDocument/2006/relationships/image" Target="../media/image9.png"/><Relationship Id="rId12" Type="http://schemas.openxmlformats.org/officeDocument/2006/relationships/image" Target="../media/image14.svg"/><Relationship Id="rId2" Type="http://schemas.openxmlformats.org/officeDocument/2006/relationships/notesSlide" Target="../notesSlides/notesSlide4.xml"/><Relationship Id="rId1" Type="http://schemas.openxmlformats.org/officeDocument/2006/relationships/slideLayout" Target="../slideLayouts/slideLayout3.xml"/><Relationship Id="rId6" Type="http://schemas.openxmlformats.org/officeDocument/2006/relationships/image" Target="../media/image8.svg"/><Relationship Id="rId11" Type="http://schemas.openxmlformats.org/officeDocument/2006/relationships/image" Target="../media/image13.png"/><Relationship Id="rId5" Type="http://schemas.openxmlformats.org/officeDocument/2006/relationships/image" Target="../media/image7.png"/><Relationship Id="rId10" Type="http://schemas.openxmlformats.org/officeDocument/2006/relationships/image" Target="../media/image12.svg"/><Relationship Id="rId4" Type="http://schemas.openxmlformats.org/officeDocument/2006/relationships/image" Target="../media/image6.svg"/><Relationship Id="rId9" Type="http://schemas.openxmlformats.org/officeDocument/2006/relationships/image" Target="../media/image11.png"/><Relationship Id="rId14" Type="http://schemas.openxmlformats.org/officeDocument/2006/relationships/image" Target="../media/image16.svg"/></Relationships>
</file>

<file path=ppt/slides/_rels/slide11.xml.rels><?xml version="1.0" encoding="UTF-8" standalone="yes"?>
<Relationships xmlns="http://schemas.openxmlformats.org/package/2006/relationships"><Relationship Id="rId8" Type="http://schemas.openxmlformats.org/officeDocument/2006/relationships/image" Target="../media/image10.svg"/><Relationship Id="rId13" Type="http://schemas.openxmlformats.org/officeDocument/2006/relationships/image" Target="../media/image15.png"/><Relationship Id="rId3" Type="http://schemas.openxmlformats.org/officeDocument/2006/relationships/image" Target="../media/image5.png"/><Relationship Id="rId7" Type="http://schemas.openxmlformats.org/officeDocument/2006/relationships/image" Target="../media/image9.png"/><Relationship Id="rId12" Type="http://schemas.openxmlformats.org/officeDocument/2006/relationships/image" Target="../media/image14.svg"/><Relationship Id="rId2" Type="http://schemas.openxmlformats.org/officeDocument/2006/relationships/notesSlide" Target="../notesSlides/notesSlide5.xml"/><Relationship Id="rId1" Type="http://schemas.openxmlformats.org/officeDocument/2006/relationships/slideLayout" Target="../slideLayouts/slideLayout3.xml"/><Relationship Id="rId6" Type="http://schemas.openxmlformats.org/officeDocument/2006/relationships/image" Target="../media/image8.svg"/><Relationship Id="rId11" Type="http://schemas.openxmlformats.org/officeDocument/2006/relationships/image" Target="../media/image13.png"/><Relationship Id="rId5" Type="http://schemas.openxmlformats.org/officeDocument/2006/relationships/image" Target="../media/image7.png"/><Relationship Id="rId10" Type="http://schemas.openxmlformats.org/officeDocument/2006/relationships/image" Target="../media/image12.svg"/><Relationship Id="rId4" Type="http://schemas.openxmlformats.org/officeDocument/2006/relationships/image" Target="../media/image6.svg"/><Relationship Id="rId9" Type="http://schemas.openxmlformats.org/officeDocument/2006/relationships/image" Target="../media/image11.png"/><Relationship Id="rId14" Type="http://schemas.openxmlformats.org/officeDocument/2006/relationships/image" Target="../media/image16.svg"/></Relationships>
</file>

<file path=ppt/slides/_rels/slide12.xml.rels><?xml version="1.0" encoding="UTF-8" standalone="yes"?>
<Relationships xmlns="http://schemas.openxmlformats.org/package/2006/relationships"><Relationship Id="rId8" Type="http://schemas.openxmlformats.org/officeDocument/2006/relationships/image" Target="../media/image10.svg"/><Relationship Id="rId13" Type="http://schemas.openxmlformats.org/officeDocument/2006/relationships/image" Target="../media/image15.png"/><Relationship Id="rId3" Type="http://schemas.openxmlformats.org/officeDocument/2006/relationships/image" Target="../media/image5.png"/><Relationship Id="rId7" Type="http://schemas.openxmlformats.org/officeDocument/2006/relationships/image" Target="../media/image9.png"/><Relationship Id="rId12" Type="http://schemas.openxmlformats.org/officeDocument/2006/relationships/image" Target="../media/image14.svg"/><Relationship Id="rId2" Type="http://schemas.openxmlformats.org/officeDocument/2006/relationships/notesSlide" Target="../notesSlides/notesSlide6.xml"/><Relationship Id="rId1" Type="http://schemas.openxmlformats.org/officeDocument/2006/relationships/slideLayout" Target="../slideLayouts/slideLayout3.xml"/><Relationship Id="rId6" Type="http://schemas.openxmlformats.org/officeDocument/2006/relationships/image" Target="../media/image8.svg"/><Relationship Id="rId11" Type="http://schemas.openxmlformats.org/officeDocument/2006/relationships/image" Target="../media/image13.png"/><Relationship Id="rId5" Type="http://schemas.openxmlformats.org/officeDocument/2006/relationships/image" Target="../media/image7.png"/><Relationship Id="rId10" Type="http://schemas.openxmlformats.org/officeDocument/2006/relationships/image" Target="../media/image12.svg"/><Relationship Id="rId4" Type="http://schemas.openxmlformats.org/officeDocument/2006/relationships/image" Target="../media/image6.svg"/><Relationship Id="rId9" Type="http://schemas.openxmlformats.org/officeDocument/2006/relationships/image" Target="../media/image11.png"/><Relationship Id="rId14" Type="http://schemas.openxmlformats.org/officeDocument/2006/relationships/image" Target="../media/image16.svg"/></Relationships>
</file>

<file path=ppt/slides/_rels/slide13.xml.rels><?xml version="1.0" encoding="UTF-8" standalone="yes"?>
<Relationships xmlns="http://schemas.openxmlformats.org/package/2006/relationships"><Relationship Id="rId8" Type="http://schemas.openxmlformats.org/officeDocument/2006/relationships/image" Target="../media/image10.svg"/><Relationship Id="rId13" Type="http://schemas.openxmlformats.org/officeDocument/2006/relationships/image" Target="../media/image15.png"/><Relationship Id="rId3" Type="http://schemas.openxmlformats.org/officeDocument/2006/relationships/image" Target="../media/image5.png"/><Relationship Id="rId7" Type="http://schemas.openxmlformats.org/officeDocument/2006/relationships/image" Target="../media/image9.png"/><Relationship Id="rId12" Type="http://schemas.openxmlformats.org/officeDocument/2006/relationships/image" Target="../media/image14.svg"/><Relationship Id="rId2" Type="http://schemas.openxmlformats.org/officeDocument/2006/relationships/notesSlide" Target="../notesSlides/notesSlide7.xml"/><Relationship Id="rId1" Type="http://schemas.openxmlformats.org/officeDocument/2006/relationships/slideLayout" Target="../slideLayouts/slideLayout3.xml"/><Relationship Id="rId6" Type="http://schemas.openxmlformats.org/officeDocument/2006/relationships/image" Target="../media/image8.svg"/><Relationship Id="rId11" Type="http://schemas.openxmlformats.org/officeDocument/2006/relationships/image" Target="../media/image13.png"/><Relationship Id="rId5" Type="http://schemas.openxmlformats.org/officeDocument/2006/relationships/image" Target="../media/image7.png"/><Relationship Id="rId10" Type="http://schemas.openxmlformats.org/officeDocument/2006/relationships/image" Target="../media/image12.svg"/><Relationship Id="rId4" Type="http://schemas.openxmlformats.org/officeDocument/2006/relationships/image" Target="../media/image6.svg"/><Relationship Id="rId9" Type="http://schemas.openxmlformats.org/officeDocument/2006/relationships/image" Target="../media/image11.png"/><Relationship Id="rId14" Type="http://schemas.openxmlformats.org/officeDocument/2006/relationships/image" Target="../media/image16.svg"/></Relationships>
</file>

<file path=ppt/slides/_rels/slide14.xml.rels><?xml version="1.0" encoding="UTF-8" standalone="yes"?>
<Relationships xmlns="http://schemas.openxmlformats.org/package/2006/relationships"><Relationship Id="rId8" Type="http://schemas.openxmlformats.org/officeDocument/2006/relationships/image" Target="../media/image10.svg"/><Relationship Id="rId13" Type="http://schemas.openxmlformats.org/officeDocument/2006/relationships/image" Target="../media/image15.png"/><Relationship Id="rId3" Type="http://schemas.openxmlformats.org/officeDocument/2006/relationships/image" Target="../media/image5.png"/><Relationship Id="rId7" Type="http://schemas.openxmlformats.org/officeDocument/2006/relationships/image" Target="../media/image9.png"/><Relationship Id="rId12" Type="http://schemas.openxmlformats.org/officeDocument/2006/relationships/image" Target="../media/image14.svg"/><Relationship Id="rId2" Type="http://schemas.openxmlformats.org/officeDocument/2006/relationships/notesSlide" Target="../notesSlides/notesSlide8.xml"/><Relationship Id="rId1" Type="http://schemas.openxmlformats.org/officeDocument/2006/relationships/slideLayout" Target="../slideLayouts/slideLayout3.xml"/><Relationship Id="rId6" Type="http://schemas.openxmlformats.org/officeDocument/2006/relationships/image" Target="../media/image8.svg"/><Relationship Id="rId11" Type="http://schemas.openxmlformats.org/officeDocument/2006/relationships/image" Target="../media/image13.png"/><Relationship Id="rId5" Type="http://schemas.openxmlformats.org/officeDocument/2006/relationships/image" Target="../media/image7.png"/><Relationship Id="rId10" Type="http://schemas.openxmlformats.org/officeDocument/2006/relationships/image" Target="../media/image12.svg"/><Relationship Id="rId4" Type="http://schemas.openxmlformats.org/officeDocument/2006/relationships/image" Target="../media/image6.svg"/><Relationship Id="rId9" Type="http://schemas.openxmlformats.org/officeDocument/2006/relationships/image" Target="../media/image11.png"/><Relationship Id="rId14" Type="http://schemas.openxmlformats.org/officeDocument/2006/relationships/image" Target="../media/image16.svg"/></Relationships>
</file>

<file path=ppt/slides/_rels/slide15.xml.rels><?xml version="1.0" encoding="UTF-8" standalone="yes"?>
<Relationships xmlns="http://schemas.openxmlformats.org/package/2006/relationships"><Relationship Id="rId8" Type="http://schemas.openxmlformats.org/officeDocument/2006/relationships/image" Target="../media/image10.svg"/><Relationship Id="rId13" Type="http://schemas.openxmlformats.org/officeDocument/2006/relationships/image" Target="../media/image15.png"/><Relationship Id="rId3" Type="http://schemas.openxmlformats.org/officeDocument/2006/relationships/image" Target="../media/image5.png"/><Relationship Id="rId7" Type="http://schemas.openxmlformats.org/officeDocument/2006/relationships/image" Target="../media/image9.png"/><Relationship Id="rId12" Type="http://schemas.openxmlformats.org/officeDocument/2006/relationships/image" Target="../media/image14.svg"/><Relationship Id="rId2" Type="http://schemas.openxmlformats.org/officeDocument/2006/relationships/notesSlide" Target="../notesSlides/notesSlide9.xml"/><Relationship Id="rId1" Type="http://schemas.openxmlformats.org/officeDocument/2006/relationships/slideLayout" Target="../slideLayouts/slideLayout3.xml"/><Relationship Id="rId6" Type="http://schemas.openxmlformats.org/officeDocument/2006/relationships/image" Target="../media/image8.svg"/><Relationship Id="rId11" Type="http://schemas.openxmlformats.org/officeDocument/2006/relationships/image" Target="../media/image13.png"/><Relationship Id="rId5" Type="http://schemas.openxmlformats.org/officeDocument/2006/relationships/image" Target="../media/image7.png"/><Relationship Id="rId10" Type="http://schemas.openxmlformats.org/officeDocument/2006/relationships/image" Target="../media/image12.svg"/><Relationship Id="rId4" Type="http://schemas.openxmlformats.org/officeDocument/2006/relationships/image" Target="../media/image6.svg"/><Relationship Id="rId9" Type="http://schemas.openxmlformats.org/officeDocument/2006/relationships/image" Target="../media/image11.png"/><Relationship Id="rId14" Type="http://schemas.openxmlformats.org/officeDocument/2006/relationships/image" Target="../media/image16.sv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17.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17.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21.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17.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22.xml.rels><?xml version="1.0" encoding="UTF-8" standalone="yes"?>
<Relationships xmlns="http://schemas.openxmlformats.org/package/2006/relationships"><Relationship Id="rId3" Type="http://schemas.openxmlformats.org/officeDocument/2006/relationships/diagramLayout" Target="../diagrams/layout4.xml"/><Relationship Id="rId2" Type="http://schemas.openxmlformats.org/officeDocument/2006/relationships/diagramData" Target="../diagrams/data4.xml"/><Relationship Id="rId1" Type="http://schemas.openxmlformats.org/officeDocument/2006/relationships/slideLayout" Target="../slideLayouts/slideLayout17.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_rels/slide23.xml.rels><?xml version="1.0" encoding="UTF-8" standalone="yes"?>
<Relationships xmlns="http://schemas.openxmlformats.org/package/2006/relationships"><Relationship Id="rId3" Type="http://schemas.openxmlformats.org/officeDocument/2006/relationships/diagramLayout" Target="../diagrams/layout5.xml"/><Relationship Id="rId2" Type="http://schemas.openxmlformats.org/officeDocument/2006/relationships/diagramData" Target="../diagrams/data5.xml"/><Relationship Id="rId1" Type="http://schemas.openxmlformats.org/officeDocument/2006/relationships/slideLayout" Target="../slideLayouts/slideLayout17.xml"/><Relationship Id="rId6" Type="http://schemas.microsoft.com/office/2007/relationships/diagramDrawing" Target="../diagrams/drawing5.xml"/><Relationship Id="rId5" Type="http://schemas.openxmlformats.org/officeDocument/2006/relationships/diagramColors" Target="../diagrams/colors5.xml"/><Relationship Id="rId4" Type="http://schemas.openxmlformats.org/officeDocument/2006/relationships/diagramQuickStyle" Target="../diagrams/quickStyle5.xml"/></Relationships>
</file>

<file path=ppt/slides/_rels/slide24.xml.rels><?xml version="1.0" encoding="UTF-8" standalone="yes"?>
<Relationships xmlns="http://schemas.openxmlformats.org/package/2006/relationships"><Relationship Id="rId3" Type="http://schemas.openxmlformats.org/officeDocument/2006/relationships/diagramLayout" Target="../diagrams/layout6.xml"/><Relationship Id="rId2" Type="http://schemas.openxmlformats.org/officeDocument/2006/relationships/diagramData" Target="../diagrams/data6.xml"/><Relationship Id="rId1" Type="http://schemas.openxmlformats.org/officeDocument/2006/relationships/slideLayout" Target="../slideLayouts/slideLayout17.xml"/><Relationship Id="rId6" Type="http://schemas.microsoft.com/office/2007/relationships/diagramDrawing" Target="../diagrams/drawing6.xml"/><Relationship Id="rId5" Type="http://schemas.openxmlformats.org/officeDocument/2006/relationships/diagramColors" Target="../diagrams/colors6.xml"/><Relationship Id="rId4" Type="http://schemas.openxmlformats.org/officeDocument/2006/relationships/diagramQuickStyle" Target="../diagrams/quickStyle6.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8" Type="http://schemas.openxmlformats.org/officeDocument/2006/relationships/image" Target="../media/image16.svg"/><Relationship Id="rId3" Type="http://schemas.openxmlformats.org/officeDocument/2006/relationships/image" Target="../media/image9.png"/><Relationship Id="rId7" Type="http://schemas.openxmlformats.org/officeDocument/2006/relationships/image" Target="../media/image15.png"/><Relationship Id="rId12" Type="http://schemas.openxmlformats.org/officeDocument/2006/relationships/image" Target="../media/image6.svg"/><Relationship Id="rId2" Type="http://schemas.openxmlformats.org/officeDocument/2006/relationships/notesSlide" Target="../notesSlides/notesSlide12.xml"/><Relationship Id="rId1" Type="http://schemas.openxmlformats.org/officeDocument/2006/relationships/slideLayout" Target="../slideLayouts/slideLayout3.xml"/><Relationship Id="rId6" Type="http://schemas.openxmlformats.org/officeDocument/2006/relationships/image" Target="../media/image19.svg"/><Relationship Id="rId11" Type="http://schemas.openxmlformats.org/officeDocument/2006/relationships/image" Target="../media/image5.png"/><Relationship Id="rId5" Type="http://schemas.openxmlformats.org/officeDocument/2006/relationships/image" Target="../media/image18.png"/><Relationship Id="rId10" Type="http://schemas.openxmlformats.org/officeDocument/2006/relationships/image" Target="../media/image8.svg"/><Relationship Id="rId4" Type="http://schemas.openxmlformats.org/officeDocument/2006/relationships/image" Target="../media/image10.svg"/><Relationship Id="rId9" Type="http://schemas.openxmlformats.org/officeDocument/2006/relationships/image" Target="../media/image7.png"/></Relationships>
</file>

<file path=ppt/slides/_rels/slide32.xml.rels><?xml version="1.0" encoding="UTF-8" standalone="yes"?>
<Relationships xmlns="http://schemas.openxmlformats.org/package/2006/relationships"><Relationship Id="rId8" Type="http://schemas.openxmlformats.org/officeDocument/2006/relationships/image" Target="../media/image26.png"/><Relationship Id="rId3" Type="http://schemas.openxmlformats.org/officeDocument/2006/relationships/image" Target="../media/image21.svg"/><Relationship Id="rId7" Type="http://schemas.openxmlformats.org/officeDocument/2006/relationships/image" Target="../media/image25.svg"/><Relationship Id="rId2" Type="http://schemas.openxmlformats.org/officeDocument/2006/relationships/image" Target="../media/image20.png"/><Relationship Id="rId1" Type="http://schemas.openxmlformats.org/officeDocument/2006/relationships/slideLayout" Target="../slideLayouts/slideLayout26.xml"/><Relationship Id="rId6" Type="http://schemas.openxmlformats.org/officeDocument/2006/relationships/image" Target="../media/image24.png"/><Relationship Id="rId5" Type="http://schemas.openxmlformats.org/officeDocument/2006/relationships/image" Target="../media/image23.svg"/><Relationship Id="rId4" Type="http://schemas.openxmlformats.org/officeDocument/2006/relationships/image" Target="../media/image22.png"/><Relationship Id="rId9" Type="http://schemas.openxmlformats.org/officeDocument/2006/relationships/image" Target="../media/image27.svg"/></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8" Type="http://schemas.openxmlformats.org/officeDocument/2006/relationships/image" Target="../media/image14.svg"/><Relationship Id="rId3" Type="http://schemas.openxmlformats.org/officeDocument/2006/relationships/image" Target="../media/image9.png"/><Relationship Id="rId7" Type="http://schemas.openxmlformats.org/officeDocument/2006/relationships/image" Target="../media/image13.png"/><Relationship Id="rId12" Type="http://schemas.openxmlformats.org/officeDocument/2006/relationships/image" Target="../media/image6.svg"/><Relationship Id="rId2" Type="http://schemas.openxmlformats.org/officeDocument/2006/relationships/notesSlide" Target="../notesSlides/notesSlide14.xml"/><Relationship Id="rId1" Type="http://schemas.openxmlformats.org/officeDocument/2006/relationships/slideLayout" Target="../slideLayouts/slideLayout3.xml"/><Relationship Id="rId6" Type="http://schemas.openxmlformats.org/officeDocument/2006/relationships/image" Target="../media/image12.svg"/><Relationship Id="rId11" Type="http://schemas.openxmlformats.org/officeDocument/2006/relationships/image" Target="../media/image5.png"/><Relationship Id="rId5" Type="http://schemas.openxmlformats.org/officeDocument/2006/relationships/image" Target="../media/image11.png"/><Relationship Id="rId10" Type="http://schemas.openxmlformats.org/officeDocument/2006/relationships/image" Target="../media/image8.svg"/><Relationship Id="rId4" Type="http://schemas.openxmlformats.org/officeDocument/2006/relationships/image" Target="../media/image10.svg"/><Relationship Id="rId9" Type="http://schemas.openxmlformats.org/officeDocument/2006/relationships/image" Target="../media/image7.png"/></Relationships>
</file>

<file path=ppt/slides/_rels/slide35.xml.rels><?xml version="1.0" encoding="UTF-8" standalone="yes"?>
<Relationships xmlns="http://schemas.openxmlformats.org/package/2006/relationships"><Relationship Id="rId8" Type="http://schemas.openxmlformats.org/officeDocument/2006/relationships/image" Target="../media/image32.png"/><Relationship Id="rId13" Type="http://schemas.openxmlformats.org/officeDocument/2006/relationships/image" Target="../media/image35.svg"/><Relationship Id="rId3" Type="http://schemas.openxmlformats.org/officeDocument/2006/relationships/image" Target="../media/image29.svg"/><Relationship Id="rId7" Type="http://schemas.openxmlformats.org/officeDocument/2006/relationships/image" Target="../media/image31.svg"/><Relationship Id="rId12" Type="http://schemas.openxmlformats.org/officeDocument/2006/relationships/image" Target="../media/image34.png"/><Relationship Id="rId2" Type="http://schemas.openxmlformats.org/officeDocument/2006/relationships/image" Target="../media/image28.png"/><Relationship Id="rId1" Type="http://schemas.openxmlformats.org/officeDocument/2006/relationships/slideLayout" Target="../slideLayouts/slideLayout3.xml"/><Relationship Id="rId6" Type="http://schemas.openxmlformats.org/officeDocument/2006/relationships/image" Target="../media/image30.png"/><Relationship Id="rId11" Type="http://schemas.openxmlformats.org/officeDocument/2006/relationships/image" Target="../media/image23.svg"/><Relationship Id="rId5" Type="http://schemas.openxmlformats.org/officeDocument/2006/relationships/image" Target="../media/image25.svg"/><Relationship Id="rId15" Type="http://schemas.openxmlformats.org/officeDocument/2006/relationships/image" Target="../media/image21.svg"/><Relationship Id="rId10" Type="http://schemas.openxmlformats.org/officeDocument/2006/relationships/image" Target="../media/image22.png"/><Relationship Id="rId4" Type="http://schemas.openxmlformats.org/officeDocument/2006/relationships/image" Target="../media/image24.png"/><Relationship Id="rId9" Type="http://schemas.openxmlformats.org/officeDocument/2006/relationships/image" Target="../media/image33.svg"/><Relationship Id="rId14" Type="http://schemas.openxmlformats.org/officeDocument/2006/relationships/image" Target="../media/image20.png"/></Relationships>
</file>

<file path=ppt/slides/_rels/slide36.xml.rels><?xml version="1.0" encoding="UTF-8" standalone="yes"?>
<Relationships xmlns="http://schemas.openxmlformats.org/package/2006/relationships"><Relationship Id="rId8" Type="http://schemas.openxmlformats.org/officeDocument/2006/relationships/image" Target="../media/image32.png"/><Relationship Id="rId3" Type="http://schemas.openxmlformats.org/officeDocument/2006/relationships/image" Target="../media/image35.svg"/><Relationship Id="rId7" Type="http://schemas.openxmlformats.org/officeDocument/2006/relationships/image" Target="../media/image25.svg"/><Relationship Id="rId2" Type="http://schemas.openxmlformats.org/officeDocument/2006/relationships/image" Target="../media/image34.png"/><Relationship Id="rId1" Type="http://schemas.openxmlformats.org/officeDocument/2006/relationships/slideLayout" Target="../slideLayouts/slideLayout3.xml"/><Relationship Id="rId6" Type="http://schemas.openxmlformats.org/officeDocument/2006/relationships/image" Target="../media/image24.png"/><Relationship Id="rId11" Type="http://schemas.openxmlformats.org/officeDocument/2006/relationships/image" Target="../media/image21.svg"/><Relationship Id="rId5" Type="http://schemas.openxmlformats.org/officeDocument/2006/relationships/image" Target="../media/image29.svg"/><Relationship Id="rId10" Type="http://schemas.openxmlformats.org/officeDocument/2006/relationships/image" Target="../media/image20.png"/><Relationship Id="rId4" Type="http://schemas.openxmlformats.org/officeDocument/2006/relationships/image" Target="../media/image28.png"/><Relationship Id="rId9" Type="http://schemas.openxmlformats.org/officeDocument/2006/relationships/image" Target="../media/image33.svg"/></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39.xml.rels><?xml version="1.0" encoding="UTF-8" standalone="yes"?>
<Relationships xmlns="http://schemas.openxmlformats.org/package/2006/relationships"><Relationship Id="rId8" Type="http://schemas.openxmlformats.org/officeDocument/2006/relationships/image" Target="../media/image14.svg"/><Relationship Id="rId3" Type="http://schemas.openxmlformats.org/officeDocument/2006/relationships/image" Target="../media/image5.png"/><Relationship Id="rId7" Type="http://schemas.openxmlformats.org/officeDocument/2006/relationships/image" Target="../media/image13.png"/><Relationship Id="rId2" Type="http://schemas.openxmlformats.org/officeDocument/2006/relationships/notesSlide" Target="../notesSlides/notesSlide17.xml"/><Relationship Id="rId1" Type="http://schemas.openxmlformats.org/officeDocument/2006/relationships/slideLayout" Target="../slideLayouts/slideLayout3.xml"/><Relationship Id="rId6" Type="http://schemas.openxmlformats.org/officeDocument/2006/relationships/image" Target="../media/image8.svg"/><Relationship Id="rId5" Type="http://schemas.openxmlformats.org/officeDocument/2006/relationships/image" Target="../media/image7.png"/><Relationship Id="rId4" Type="http://schemas.openxmlformats.org/officeDocument/2006/relationships/image" Target="../media/image6.sv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8" Type="http://schemas.openxmlformats.org/officeDocument/2006/relationships/image" Target="../media/image14.svg"/><Relationship Id="rId3" Type="http://schemas.openxmlformats.org/officeDocument/2006/relationships/image" Target="../media/image5.png"/><Relationship Id="rId7" Type="http://schemas.openxmlformats.org/officeDocument/2006/relationships/image" Target="../media/image13.png"/><Relationship Id="rId2" Type="http://schemas.openxmlformats.org/officeDocument/2006/relationships/notesSlide" Target="../notesSlides/notesSlide18.xml"/><Relationship Id="rId1" Type="http://schemas.openxmlformats.org/officeDocument/2006/relationships/slideLayout" Target="../slideLayouts/slideLayout3.xml"/><Relationship Id="rId6" Type="http://schemas.openxmlformats.org/officeDocument/2006/relationships/image" Target="../media/image8.svg"/><Relationship Id="rId5" Type="http://schemas.openxmlformats.org/officeDocument/2006/relationships/image" Target="../media/image7.png"/><Relationship Id="rId4" Type="http://schemas.openxmlformats.org/officeDocument/2006/relationships/image" Target="../media/image6.svg"/></Relationships>
</file>

<file path=ppt/slides/_rels/slide41.xml.rels><?xml version="1.0" encoding="UTF-8" standalone="yes"?>
<Relationships xmlns="http://schemas.openxmlformats.org/package/2006/relationships"><Relationship Id="rId8" Type="http://schemas.openxmlformats.org/officeDocument/2006/relationships/image" Target="../media/image14.svg"/><Relationship Id="rId3" Type="http://schemas.openxmlformats.org/officeDocument/2006/relationships/image" Target="../media/image5.png"/><Relationship Id="rId7" Type="http://schemas.openxmlformats.org/officeDocument/2006/relationships/image" Target="../media/image13.png"/><Relationship Id="rId2" Type="http://schemas.openxmlformats.org/officeDocument/2006/relationships/notesSlide" Target="../notesSlides/notesSlide19.xml"/><Relationship Id="rId1" Type="http://schemas.openxmlformats.org/officeDocument/2006/relationships/slideLayout" Target="../slideLayouts/slideLayout3.xml"/><Relationship Id="rId6" Type="http://schemas.openxmlformats.org/officeDocument/2006/relationships/image" Target="../media/image8.svg"/><Relationship Id="rId5" Type="http://schemas.openxmlformats.org/officeDocument/2006/relationships/image" Target="../media/image7.png"/><Relationship Id="rId4" Type="http://schemas.openxmlformats.org/officeDocument/2006/relationships/image" Target="../media/image6.svg"/></Relationships>
</file>

<file path=ppt/slides/_rels/slide42.xml.rels><?xml version="1.0" encoding="UTF-8" standalone="yes"?>
<Relationships xmlns="http://schemas.openxmlformats.org/package/2006/relationships"><Relationship Id="rId8" Type="http://schemas.openxmlformats.org/officeDocument/2006/relationships/image" Target="../media/image14.svg"/><Relationship Id="rId3" Type="http://schemas.openxmlformats.org/officeDocument/2006/relationships/image" Target="../media/image5.png"/><Relationship Id="rId7" Type="http://schemas.openxmlformats.org/officeDocument/2006/relationships/image" Target="../media/image13.png"/><Relationship Id="rId2" Type="http://schemas.openxmlformats.org/officeDocument/2006/relationships/notesSlide" Target="../notesSlides/notesSlide20.xml"/><Relationship Id="rId1" Type="http://schemas.openxmlformats.org/officeDocument/2006/relationships/slideLayout" Target="../slideLayouts/slideLayout3.xml"/><Relationship Id="rId6" Type="http://schemas.openxmlformats.org/officeDocument/2006/relationships/image" Target="../media/image8.svg"/><Relationship Id="rId5" Type="http://schemas.openxmlformats.org/officeDocument/2006/relationships/image" Target="../media/image7.png"/><Relationship Id="rId4" Type="http://schemas.openxmlformats.org/officeDocument/2006/relationships/image" Target="../media/image6.svg"/></Relationships>
</file>

<file path=ppt/slides/_rels/slide43.xml.rels><?xml version="1.0" encoding="UTF-8" standalone="yes"?>
<Relationships xmlns="http://schemas.openxmlformats.org/package/2006/relationships"><Relationship Id="rId8" Type="http://schemas.openxmlformats.org/officeDocument/2006/relationships/image" Target="../media/image14.svg"/><Relationship Id="rId3" Type="http://schemas.openxmlformats.org/officeDocument/2006/relationships/image" Target="../media/image5.png"/><Relationship Id="rId7" Type="http://schemas.openxmlformats.org/officeDocument/2006/relationships/image" Target="../media/image13.png"/><Relationship Id="rId2" Type="http://schemas.openxmlformats.org/officeDocument/2006/relationships/notesSlide" Target="../notesSlides/notesSlide21.xml"/><Relationship Id="rId1" Type="http://schemas.openxmlformats.org/officeDocument/2006/relationships/slideLayout" Target="../slideLayouts/slideLayout3.xml"/><Relationship Id="rId6" Type="http://schemas.openxmlformats.org/officeDocument/2006/relationships/image" Target="../media/image8.svg"/><Relationship Id="rId5" Type="http://schemas.openxmlformats.org/officeDocument/2006/relationships/image" Target="../media/image7.png"/><Relationship Id="rId4" Type="http://schemas.openxmlformats.org/officeDocument/2006/relationships/image" Target="../media/image6.svg"/></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3.xml"/></Relationships>
</file>

<file path=ppt/slides/_rels/slide46.xml.rels><?xml version="1.0" encoding="UTF-8" standalone="yes"?>
<Relationships xmlns="http://schemas.openxmlformats.org/package/2006/relationships"><Relationship Id="rId3" Type="http://schemas.openxmlformats.org/officeDocument/2006/relationships/diagramLayout" Target="../diagrams/layout7.xml"/><Relationship Id="rId2" Type="http://schemas.openxmlformats.org/officeDocument/2006/relationships/diagramData" Target="../diagrams/data7.xml"/><Relationship Id="rId1" Type="http://schemas.openxmlformats.org/officeDocument/2006/relationships/slideLayout" Target="../slideLayouts/slideLayout3.xml"/><Relationship Id="rId6" Type="http://schemas.microsoft.com/office/2007/relationships/diagramDrawing" Target="../diagrams/drawing7.xml"/><Relationship Id="rId5" Type="http://schemas.openxmlformats.org/officeDocument/2006/relationships/diagramColors" Target="../diagrams/colors7.xml"/><Relationship Id="rId4" Type="http://schemas.openxmlformats.org/officeDocument/2006/relationships/diagramQuickStyle" Target="../diagrams/quickStyle7.xml"/></Relationships>
</file>

<file path=ppt/slides/_rels/slide47.xml.rels><?xml version="1.0" encoding="UTF-8" standalone="yes"?>
<Relationships xmlns="http://schemas.openxmlformats.org/package/2006/relationships"><Relationship Id="rId3" Type="http://schemas.openxmlformats.org/officeDocument/2006/relationships/diagramLayout" Target="../diagrams/layout8.xml"/><Relationship Id="rId2" Type="http://schemas.openxmlformats.org/officeDocument/2006/relationships/diagramData" Target="../diagrams/data8.xml"/><Relationship Id="rId1" Type="http://schemas.openxmlformats.org/officeDocument/2006/relationships/slideLayout" Target="../slideLayouts/slideLayout3.xml"/><Relationship Id="rId6" Type="http://schemas.microsoft.com/office/2007/relationships/diagramDrawing" Target="../diagrams/drawing8.xml"/><Relationship Id="rId5" Type="http://schemas.openxmlformats.org/officeDocument/2006/relationships/diagramColors" Target="../diagrams/colors8.xml"/><Relationship Id="rId4" Type="http://schemas.openxmlformats.org/officeDocument/2006/relationships/diagramQuickStyle" Target="../diagrams/quickStyle8.xml"/></Relationships>
</file>

<file path=ppt/slides/_rels/slide48.xml.rels><?xml version="1.0" encoding="UTF-8" standalone="yes"?>
<Relationships xmlns="http://schemas.openxmlformats.org/package/2006/relationships"><Relationship Id="rId3" Type="http://schemas.openxmlformats.org/officeDocument/2006/relationships/diagramLayout" Target="../diagrams/layout9.xml"/><Relationship Id="rId2" Type="http://schemas.openxmlformats.org/officeDocument/2006/relationships/diagramData" Target="../diagrams/data9.xml"/><Relationship Id="rId1" Type="http://schemas.openxmlformats.org/officeDocument/2006/relationships/slideLayout" Target="../slideLayouts/slideLayout3.xml"/><Relationship Id="rId6" Type="http://schemas.microsoft.com/office/2007/relationships/diagramDrawing" Target="../diagrams/drawing9.xml"/><Relationship Id="rId5" Type="http://schemas.openxmlformats.org/officeDocument/2006/relationships/diagramColors" Target="../diagrams/colors9.xml"/><Relationship Id="rId4" Type="http://schemas.openxmlformats.org/officeDocument/2006/relationships/diagramQuickStyle" Target="../diagrams/quickStyle9.xml"/></Relationships>
</file>

<file path=ppt/slides/_rels/slide49.xml.rels><?xml version="1.0" encoding="UTF-8" standalone="yes"?>
<Relationships xmlns="http://schemas.openxmlformats.org/package/2006/relationships"><Relationship Id="rId3" Type="http://schemas.openxmlformats.org/officeDocument/2006/relationships/diagramLayout" Target="../diagrams/layout10.xml"/><Relationship Id="rId2" Type="http://schemas.openxmlformats.org/officeDocument/2006/relationships/diagramData" Target="../diagrams/data10.xml"/><Relationship Id="rId1" Type="http://schemas.openxmlformats.org/officeDocument/2006/relationships/slideLayout" Target="../slideLayouts/slideLayout3.xml"/><Relationship Id="rId6" Type="http://schemas.microsoft.com/office/2007/relationships/diagramDrawing" Target="../diagrams/drawing10.xml"/><Relationship Id="rId5" Type="http://schemas.openxmlformats.org/officeDocument/2006/relationships/diagramColors" Target="../diagrams/colors10.xml"/><Relationship Id="rId4" Type="http://schemas.openxmlformats.org/officeDocument/2006/relationships/diagramQuickStyle" Target="../diagrams/quickStyle10.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3.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3.xml"/></Relationships>
</file>

<file path=ppt/slides/_rels/slide52.xml.rels><?xml version="1.0" encoding="UTF-8" standalone="yes"?>
<Relationships xmlns="http://schemas.openxmlformats.org/package/2006/relationships"><Relationship Id="rId8" Type="http://schemas.openxmlformats.org/officeDocument/2006/relationships/image" Target="../media/image12.svg"/><Relationship Id="rId13" Type="http://schemas.openxmlformats.org/officeDocument/2006/relationships/image" Target="../media/image13.png"/><Relationship Id="rId3" Type="http://schemas.openxmlformats.org/officeDocument/2006/relationships/image" Target="../media/image9.png"/><Relationship Id="rId7" Type="http://schemas.openxmlformats.org/officeDocument/2006/relationships/image" Target="../media/image11.png"/><Relationship Id="rId12" Type="http://schemas.openxmlformats.org/officeDocument/2006/relationships/image" Target="../media/image37.svg"/><Relationship Id="rId2" Type="http://schemas.openxmlformats.org/officeDocument/2006/relationships/notesSlide" Target="../notesSlides/notesSlide26.xml"/><Relationship Id="rId1" Type="http://schemas.openxmlformats.org/officeDocument/2006/relationships/slideLayout" Target="../slideLayouts/slideLayout3.xml"/><Relationship Id="rId6" Type="http://schemas.openxmlformats.org/officeDocument/2006/relationships/image" Target="../media/image16.svg"/><Relationship Id="rId11" Type="http://schemas.openxmlformats.org/officeDocument/2006/relationships/image" Target="../media/image36.png"/><Relationship Id="rId5" Type="http://schemas.openxmlformats.org/officeDocument/2006/relationships/image" Target="../media/image15.png"/><Relationship Id="rId10" Type="http://schemas.openxmlformats.org/officeDocument/2006/relationships/image" Target="../media/image6.svg"/><Relationship Id="rId4" Type="http://schemas.openxmlformats.org/officeDocument/2006/relationships/image" Target="../media/image10.svg"/><Relationship Id="rId9" Type="http://schemas.openxmlformats.org/officeDocument/2006/relationships/image" Target="../media/image5.png"/><Relationship Id="rId14" Type="http://schemas.openxmlformats.org/officeDocument/2006/relationships/image" Target="../media/image14.svg"/></Relationships>
</file>

<file path=ppt/slides/_rels/slide53.xml.rels><?xml version="1.0" encoding="UTF-8" standalone="yes"?>
<Relationships xmlns="http://schemas.openxmlformats.org/package/2006/relationships"><Relationship Id="rId8" Type="http://schemas.openxmlformats.org/officeDocument/2006/relationships/image" Target="../media/image12.svg"/><Relationship Id="rId13" Type="http://schemas.openxmlformats.org/officeDocument/2006/relationships/image" Target="../media/image13.png"/><Relationship Id="rId3" Type="http://schemas.openxmlformats.org/officeDocument/2006/relationships/image" Target="../media/image9.png"/><Relationship Id="rId7" Type="http://schemas.openxmlformats.org/officeDocument/2006/relationships/image" Target="../media/image11.png"/><Relationship Id="rId12" Type="http://schemas.openxmlformats.org/officeDocument/2006/relationships/image" Target="../media/image37.svg"/><Relationship Id="rId2" Type="http://schemas.openxmlformats.org/officeDocument/2006/relationships/notesSlide" Target="../notesSlides/notesSlide27.xml"/><Relationship Id="rId1" Type="http://schemas.openxmlformats.org/officeDocument/2006/relationships/slideLayout" Target="../slideLayouts/slideLayout3.xml"/><Relationship Id="rId6" Type="http://schemas.openxmlformats.org/officeDocument/2006/relationships/image" Target="../media/image16.svg"/><Relationship Id="rId11" Type="http://schemas.openxmlformats.org/officeDocument/2006/relationships/image" Target="../media/image36.png"/><Relationship Id="rId5" Type="http://schemas.openxmlformats.org/officeDocument/2006/relationships/image" Target="../media/image15.png"/><Relationship Id="rId10" Type="http://schemas.openxmlformats.org/officeDocument/2006/relationships/image" Target="../media/image6.svg"/><Relationship Id="rId4" Type="http://schemas.openxmlformats.org/officeDocument/2006/relationships/image" Target="../media/image10.svg"/><Relationship Id="rId9" Type="http://schemas.openxmlformats.org/officeDocument/2006/relationships/image" Target="../media/image5.png"/><Relationship Id="rId14" Type="http://schemas.openxmlformats.org/officeDocument/2006/relationships/image" Target="../media/image14.svg"/></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xml"/></Relationships>
</file>

<file path=ppt/slides/_rels/slide56.xml.rels><?xml version="1.0" encoding="UTF-8" standalone="yes"?>
<Relationships xmlns="http://schemas.openxmlformats.org/package/2006/relationships"><Relationship Id="rId8" Type="http://schemas.openxmlformats.org/officeDocument/2006/relationships/image" Target="../media/image21.svg"/><Relationship Id="rId3" Type="http://schemas.openxmlformats.org/officeDocument/2006/relationships/image" Target="../media/image26.png"/><Relationship Id="rId7" Type="http://schemas.openxmlformats.org/officeDocument/2006/relationships/image" Target="../media/image20.png"/><Relationship Id="rId2" Type="http://schemas.openxmlformats.org/officeDocument/2006/relationships/notesSlide" Target="../notesSlides/notesSlide29.xml"/><Relationship Id="rId1" Type="http://schemas.openxmlformats.org/officeDocument/2006/relationships/slideLayout" Target="../slideLayouts/slideLayout4.xml"/><Relationship Id="rId6" Type="http://schemas.openxmlformats.org/officeDocument/2006/relationships/image" Target="../media/image25.svg"/><Relationship Id="rId5" Type="http://schemas.openxmlformats.org/officeDocument/2006/relationships/image" Target="../media/image24.png"/><Relationship Id="rId4" Type="http://schemas.openxmlformats.org/officeDocument/2006/relationships/image" Target="../media/image27.svg"/></Relationships>
</file>

<file path=ppt/slides/_rels/slide57.xml.rels><?xml version="1.0" encoding="UTF-8" standalone="yes"?>
<Relationships xmlns="http://schemas.openxmlformats.org/package/2006/relationships"><Relationship Id="rId8" Type="http://schemas.openxmlformats.org/officeDocument/2006/relationships/image" Target="../media/image8.svg"/><Relationship Id="rId3" Type="http://schemas.openxmlformats.org/officeDocument/2006/relationships/image" Target="../media/image9.png"/><Relationship Id="rId7" Type="http://schemas.openxmlformats.org/officeDocument/2006/relationships/image" Target="../media/image7.png"/><Relationship Id="rId2" Type="http://schemas.openxmlformats.org/officeDocument/2006/relationships/notesSlide" Target="../notesSlides/notesSlide30.xml"/><Relationship Id="rId1" Type="http://schemas.openxmlformats.org/officeDocument/2006/relationships/slideLayout" Target="../slideLayouts/slideLayout4.xml"/><Relationship Id="rId6" Type="http://schemas.openxmlformats.org/officeDocument/2006/relationships/image" Target="../media/image19.svg"/><Relationship Id="rId5" Type="http://schemas.openxmlformats.org/officeDocument/2006/relationships/image" Target="../media/image18.png"/><Relationship Id="rId10" Type="http://schemas.openxmlformats.org/officeDocument/2006/relationships/image" Target="../media/image6.svg"/><Relationship Id="rId4" Type="http://schemas.openxmlformats.org/officeDocument/2006/relationships/image" Target="../media/image10.svg"/><Relationship Id="rId9" Type="http://schemas.openxmlformats.org/officeDocument/2006/relationships/image" Target="../media/image5.png"/></Relationships>
</file>

<file path=ppt/slides/_rels/slide58.xml.rels><?xml version="1.0" encoding="UTF-8" standalone="yes"?>
<Relationships xmlns="http://schemas.openxmlformats.org/package/2006/relationships"><Relationship Id="rId8" Type="http://schemas.openxmlformats.org/officeDocument/2006/relationships/image" Target="../media/image43.svg"/><Relationship Id="rId13" Type="http://schemas.openxmlformats.org/officeDocument/2006/relationships/image" Target="../media/image48.png"/><Relationship Id="rId3" Type="http://schemas.openxmlformats.org/officeDocument/2006/relationships/image" Target="../media/image38.png"/><Relationship Id="rId7" Type="http://schemas.openxmlformats.org/officeDocument/2006/relationships/image" Target="../media/image42.png"/><Relationship Id="rId12" Type="http://schemas.openxmlformats.org/officeDocument/2006/relationships/image" Target="../media/image47.svg"/><Relationship Id="rId2" Type="http://schemas.openxmlformats.org/officeDocument/2006/relationships/notesSlide" Target="../notesSlides/notesSlide31.xml"/><Relationship Id="rId1" Type="http://schemas.openxmlformats.org/officeDocument/2006/relationships/slideLayout" Target="../slideLayouts/slideLayout4.xml"/><Relationship Id="rId6" Type="http://schemas.openxmlformats.org/officeDocument/2006/relationships/image" Target="../media/image41.svg"/><Relationship Id="rId11" Type="http://schemas.openxmlformats.org/officeDocument/2006/relationships/image" Target="../media/image46.png"/><Relationship Id="rId5" Type="http://schemas.openxmlformats.org/officeDocument/2006/relationships/image" Target="../media/image40.png"/><Relationship Id="rId10" Type="http://schemas.openxmlformats.org/officeDocument/2006/relationships/image" Target="../media/image45.svg"/><Relationship Id="rId4" Type="http://schemas.openxmlformats.org/officeDocument/2006/relationships/image" Target="../media/image39.svg"/><Relationship Id="rId9" Type="http://schemas.openxmlformats.org/officeDocument/2006/relationships/image" Target="../media/image44.png"/><Relationship Id="rId14" Type="http://schemas.openxmlformats.org/officeDocument/2006/relationships/image" Target="../media/image49.svg"/></Relationships>
</file>

<file path=ppt/slides/_rels/slide59.xml.rels><?xml version="1.0" encoding="UTF-8" standalone="yes"?>
<Relationships xmlns="http://schemas.openxmlformats.org/package/2006/relationships"><Relationship Id="rId8" Type="http://schemas.openxmlformats.org/officeDocument/2006/relationships/image" Target="../media/image8.svg"/><Relationship Id="rId3" Type="http://schemas.openxmlformats.org/officeDocument/2006/relationships/image" Target="../media/image9.png"/><Relationship Id="rId7" Type="http://schemas.openxmlformats.org/officeDocument/2006/relationships/image" Target="../media/image7.png"/><Relationship Id="rId2" Type="http://schemas.openxmlformats.org/officeDocument/2006/relationships/notesSlide" Target="../notesSlides/notesSlide32.xml"/><Relationship Id="rId1" Type="http://schemas.openxmlformats.org/officeDocument/2006/relationships/slideLayout" Target="../slideLayouts/slideLayout4.xml"/><Relationship Id="rId6" Type="http://schemas.openxmlformats.org/officeDocument/2006/relationships/image" Target="../media/image19.svg"/><Relationship Id="rId5" Type="http://schemas.openxmlformats.org/officeDocument/2006/relationships/image" Target="../media/image18.png"/><Relationship Id="rId10" Type="http://schemas.openxmlformats.org/officeDocument/2006/relationships/image" Target="../media/image6.svg"/><Relationship Id="rId4" Type="http://schemas.openxmlformats.org/officeDocument/2006/relationships/image" Target="../media/image10.svg"/><Relationship Id="rId9" Type="http://schemas.openxmlformats.org/officeDocument/2006/relationships/image" Target="../media/image5.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0.xml.rels><?xml version="1.0" encoding="UTF-8" standalone="yes"?>
<Relationships xmlns="http://schemas.openxmlformats.org/package/2006/relationships"><Relationship Id="rId8" Type="http://schemas.openxmlformats.org/officeDocument/2006/relationships/image" Target="../media/image8.svg"/><Relationship Id="rId3" Type="http://schemas.openxmlformats.org/officeDocument/2006/relationships/image" Target="../media/image9.png"/><Relationship Id="rId7" Type="http://schemas.openxmlformats.org/officeDocument/2006/relationships/image" Target="../media/image7.png"/><Relationship Id="rId2" Type="http://schemas.openxmlformats.org/officeDocument/2006/relationships/notesSlide" Target="../notesSlides/notesSlide33.xml"/><Relationship Id="rId1" Type="http://schemas.openxmlformats.org/officeDocument/2006/relationships/slideLayout" Target="../slideLayouts/slideLayout4.xml"/><Relationship Id="rId6" Type="http://schemas.openxmlformats.org/officeDocument/2006/relationships/image" Target="../media/image19.svg"/><Relationship Id="rId5" Type="http://schemas.openxmlformats.org/officeDocument/2006/relationships/image" Target="../media/image18.png"/><Relationship Id="rId10" Type="http://schemas.openxmlformats.org/officeDocument/2006/relationships/image" Target="../media/image6.svg"/><Relationship Id="rId4" Type="http://schemas.openxmlformats.org/officeDocument/2006/relationships/image" Target="../media/image10.svg"/><Relationship Id="rId9" Type="http://schemas.openxmlformats.org/officeDocument/2006/relationships/image" Target="../media/image5.png"/></Relationships>
</file>

<file path=ppt/slides/_rels/slide61.xml.rels><?xml version="1.0" encoding="UTF-8" standalone="yes"?>
<Relationships xmlns="http://schemas.openxmlformats.org/package/2006/relationships"><Relationship Id="rId8" Type="http://schemas.openxmlformats.org/officeDocument/2006/relationships/image" Target="../media/image10.svg"/><Relationship Id="rId3" Type="http://schemas.openxmlformats.org/officeDocument/2006/relationships/image" Target="../media/image5.png"/><Relationship Id="rId7" Type="http://schemas.openxmlformats.org/officeDocument/2006/relationships/image" Target="../media/image9.png"/><Relationship Id="rId2" Type="http://schemas.openxmlformats.org/officeDocument/2006/relationships/notesSlide" Target="../notesSlides/notesSlide34.xml"/><Relationship Id="rId1" Type="http://schemas.openxmlformats.org/officeDocument/2006/relationships/slideLayout" Target="../slideLayouts/slideLayout4.xml"/><Relationship Id="rId6" Type="http://schemas.openxmlformats.org/officeDocument/2006/relationships/image" Target="../media/image8.svg"/><Relationship Id="rId5" Type="http://schemas.openxmlformats.org/officeDocument/2006/relationships/image" Target="../media/image7.png"/><Relationship Id="rId10" Type="http://schemas.openxmlformats.org/officeDocument/2006/relationships/image" Target="../media/image19.svg"/><Relationship Id="rId4" Type="http://schemas.openxmlformats.org/officeDocument/2006/relationships/image" Target="../media/image6.svg"/><Relationship Id="rId9" Type="http://schemas.openxmlformats.org/officeDocument/2006/relationships/image" Target="../media/image18.png"/></Relationships>
</file>

<file path=ppt/slides/_rels/slide62.xml.rels><?xml version="1.0" encoding="UTF-8" standalone="yes"?>
<Relationships xmlns="http://schemas.openxmlformats.org/package/2006/relationships"><Relationship Id="rId8" Type="http://schemas.openxmlformats.org/officeDocument/2006/relationships/image" Target="../media/image8.svg"/><Relationship Id="rId3" Type="http://schemas.openxmlformats.org/officeDocument/2006/relationships/image" Target="../media/image9.png"/><Relationship Id="rId7" Type="http://schemas.openxmlformats.org/officeDocument/2006/relationships/image" Target="../media/image7.png"/><Relationship Id="rId2" Type="http://schemas.openxmlformats.org/officeDocument/2006/relationships/notesSlide" Target="../notesSlides/notesSlide35.xml"/><Relationship Id="rId1" Type="http://schemas.openxmlformats.org/officeDocument/2006/relationships/slideLayout" Target="../slideLayouts/slideLayout4.xml"/><Relationship Id="rId6" Type="http://schemas.openxmlformats.org/officeDocument/2006/relationships/image" Target="../media/image19.svg"/><Relationship Id="rId5" Type="http://schemas.openxmlformats.org/officeDocument/2006/relationships/image" Target="../media/image18.png"/><Relationship Id="rId10" Type="http://schemas.openxmlformats.org/officeDocument/2006/relationships/image" Target="../media/image6.svg"/><Relationship Id="rId4" Type="http://schemas.openxmlformats.org/officeDocument/2006/relationships/image" Target="../media/image10.svg"/><Relationship Id="rId9" Type="http://schemas.openxmlformats.org/officeDocument/2006/relationships/image" Target="../media/image5.png"/></Relationships>
</file>

<file path=ppt/slides/_rels/slide63.xml.rels><?xml version="1.0" encoding="UTF-8" standalone="yes"?>
<Relationships xmlns="http://schemas.openxmlformats.org/package/2006/relationships"><Relationship Id="rId8" Type="http://schemas.openxmlformats.org/officeDocument/2006/relationships/image" Target="../media/image25.svg"/><Relationship Id="rId3" Type="http://schemas.openxmlformats.org/officeDocument/2006/relationships/image" Target="../media/image22.png"/><Relationship Id="rId7" Type="http://schemas.openxmlformats.org/officeDocument/2006/relationships/image" Target="../media/image24.png"/><Relationship Id="rId2" Type="http://schemas.openxmlformats.org/officeDocument/2006/relationships/notesSlide" Target="../notesSlides/notesSlide36.xml"/><Relationship Id="rId1" Type="http://schemas.openxmlformats.org/officeDocument/2006/relationships/slideLayout" Target="../slideLayouts/slideLayout4.xml"/><Relationship Id="rId6" Type="http://schemas.openxmlformats.org/officeDocument/2006/relationships/image" Target="../media/image33.svg"/><Relationship Id="rId5" Type="http://schemas.openxmlformats.org/officeDocument/2006/relationships/image" Target="../media/image32.png"/><Relationship Id="rId10" Type="http://schemas.openxmlformats.org/officeDocument/2006/relationships/image" Target="../media/image21.svg"/><Relationship Id="rId4" Type="http://schemas.openxmlformats.org/officeDocument/2006/relationships/image" Target="../media/image23.svg"/><Relationship Id="rId9" Type="http://schemas.openxmlformats.org/officeDocument/2006/relationships/image" Target="../media/image20.png"/></Relationships>
</file>

<file path=ppt/slides/_rels/slide64.xml.rels><?xml version="1.0" encoding="UTF-8" standalone="yes"?>
<Relationships xmlns="http://schemas.openxmlformats.org/package/2006/relationships"><Relationship Id="rId8" Type="http://schemas.openxmlformats.org/officeDocument/2006/relationships/image" Target="../media/image25.svg"/><Relationship Id="rId3" Type="http://schemas.openxmlformats.org/officeDocument/2006/relationships/image" Target="../media/image22.png"/><Relationship Id="rId7" Type="http://schemas.openxmlformats.org/officeDocument/2006/relationships/image" Target="../media/image24.png"/><Relationship Id="rId2" Type="http://schemas.openxmlformats.org/officeDocument/2006/relationships/notesSlide" Target="../notesSlides/notesSlide37.xml"/><Relationship Id="rId1" Type="http://schemas.openxmlformats.org/officeDocument/2006/relationships/slideLayout" Target="../slideLayouts/slideLayout4.xml"/><Relationship Id="rId6" Type="http://schemas.openxmlformats.org/officeDocument/2006/relationships/image" Target="../media/image33.svg"/><Relationship Id="rId5" Type="http://schemas.openxmlformats.org/officeDocument/2006/relationships/image" Target="../media/image32.png"/><Relationship Id="rId10" Type="http://schemas.openxmlformats.org/officeDocument/2006/relationships/image" Target="../media/image21.svg"/><Relationship Id="rId4" Type="http://schemas.openxmlformats.org/officeDocument/2006/relationships/image" Target="../media/image23.svg"/><Relationship Id="rId9" Type="http://schemas.openxmlformats.org/officeDocument/2006/relationships/image" Target="../media/image20.png"/></Relationships>
</file>

<file path=ppt/slides/_rels/slide65.xml.rels><?xml version="1.0" encoding="UTF-8" standalone="yes"?>
<Relationships xmlns="http://schemas.openxmlformats.org/package/2006/relationships"><Relationship Id="rId8" Type="http://schemas.openxmlformats.org/officeDocument/2006/relationships/image" Target="../media/image8.svg"/><Relationship Id="rId3" Type="http://schemas.openxmlformats.org/officeDocument/2006/relationships/image" Target="../media/image9.png"/><Relationship Id="rId7" Type="http://schemas.openxmlformats.org/officeDocument/2006/relationships/image" Target="../media/image7.png"/><Relationship Id="rId2" Type="http://schemas.openxmlformats.org/officeDocument/2006/relationships/notesSlide" Target="../notesSlides/notesSlide38.xml"/><Relationship Id="rId1" Type="http://schemas.openxmlformats.org/officeDocument/2006/relationships/slideLayout" Target="../slideLayouts/slideLayout4.xml"/><Relationship Id="rId6" Type="http://schemas.openxmlformats.org/officeDocument/2006/relationships/image" Target="../media/image19.svg"/><Relationship Id="rId5" Type="http://schemas.openxmlformats.org/officeDocument/2006/relationships/image" Target="../media/image18.png"/><Relationship Id="rId10" Type="http://schemas.openxmlformats.org/officeDocument/2006/relationships/image" Target="../media/image6.svg"/><Relationship Id="rId4" Type="http://schemas.openxmlformats.org/officeDocument/2006/relationships/image" Target="../media/image10.svg"/><Relationship Id="rId9" Type="http://schemas.openxmlformats.org/officeDocument/2006/relationships/image" Target="../media/image5.png"/></Relationships>
</file>

<file path=ppt/slides/_rels/slide66.xml.rels><?xml version="1.0" encoding="UTF-8" standalone="yes"?>
<Relationships xmlns="http://schemas.openxmlformats.org/package/2006/relationships"><Relationship Id="rId8" Type="http://schemas.openxmlformats.org/officeDocument/2006/relationships/image" Target="../media/image23.svg"/><Relationship Id="rId3" Type="http://schemas.openxmlformats.org/officeDocument/2006/relationships/image" Target="../media/image32.png"/><Relationship Id="rId7" Type="http://schemas.openxmlformats.org/officeDocument/2006/relationships/image" Target="../media/image22.png"/><Relationship Id="rId2" Type="http://schemas.openxmlformats.org/officeDocument/2006/relationships/notesSlide" Target="../notesSlides/notesSlide39.xml"/><Relationship Id="rId1" Type="http://schemas.openxmlformats.org/officeDocument/2006/relationships/slideLayout" Target="../slideLayouts/slideLayout4.xml"/><Relationship Id="rId6" Type="http://schemas.openxmlformats.org/officeDocument/2006/relationships/image" Target="../media/image25.svg"/><Relationship Id="rId5" Type="http://schemas.openxmlformats.org/officeDocument/2006/relationships/image" Target="../media/image24.png"/><Relationship Id="rId10" Type="http://schemas.openxmlformats.org/officeDocument/2006/relationships/image" Target="../media/image21.svg"/><Relationship Id="rId4" Type="http://schemas.openxmlformats.org/officeDocument/2006/relationships/image" Target="../media/image33.svg"/><Relationship Id="rId9" Type="http://schemas.openxmlformats.org/officeDocument/2006/relationships/image" Target="../media/image20.pn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8" Type="http://schemas.openxmlformats.org/officeDocument/2006/relationships/image" Target="../media/image10.svg"/><Relationship Id="rId13" Type="http://schemas.openxmlformats.org/officeDocument/2006/relationships/image" Target="../media/image15.png"/><Relationship Id="rId3" Type="http://schemas.openxmlformats.org/officeDocument/2006/relationships/image" Target="../media/image5.png"/><Relationship Id="rId7" Type="http://schemas.openxmlformats.org/officeDocument/2006/relationships/image" Target="../media/image9.png"/><Relationship Id="rId12" Type="http://schemas.openxmlformats.org/officeDocument/2006/relationships/image" Target="../media/image14.svg"/><Relationship Id="rId2" Type="http://schemas.openxmlformats.org/officeDocument/2006/relationships/notesSlide" Target="../notesSlides/notesSlide2.xml"/><Relationship Id="rId1" Type="http://schemas.openxmlformats.org/officeDocument/2006/relationships/slideLayout" Target="../slideLayouts/slideLayout3.xml"/><Relationship Id="rId6" Type="http://schemas.openxmlformats.org/officeDocument/2006/relationships/image" Target="../media/image8.svg"/><Relationship Id="rId11" Type="http://schemas.openxmlformats.org/officeDocument/2006/relationships/image" Target="../media/image13.png"/><Relationship Id="rId5" Type="http://schemas.openxmlformats.org/officeDocument/2006/relationships/image" Target="../media/image7.png"/><Relationship Id="rId10" Type="http://schemas.openxmlformats.org/officeDocument/2006/relationships/image" Target="../media/image12.svg"/><Relationship Id="rId4" Type="http://schemas.openxmlformats.org/officeDocument/2006/relationships/image" Target="../media/image6.svg"/><Relationship Id="rId9" Type="http://schemas.openxmlformats.org/officeDocument/2006/relationships/image" Target="../media/image11.png"/><Relationship Id="rId14" Type="http://schemas.openxmlformats.org/officeDocument/2006/relationships/image" Target="../media/image16.svg"/></Relationships>
</file>

<file path=ppt/slides/_rels/slide9.xml.rels><?xml version="1.0" encoding="UTF-8" standalone="yes"?>
<Relationships xmlns="http://schemas.openxmlformats.org/package/2006/relationships"><Relationship Id="rId8" Type="http://schemas.openxmlformats.org/officeDocument/2006/relationships/image" Target="../media/image10.svg"/><Relationship Id="rId13" Type="http://schemas.openxmlformats.org/officeDocument/2006/relationships/image" Target="../media/image15.png"/><Relationship Id="rId3" Type="http://schemas.openxmlformats.org/officeDocument/2006/relationships/image" Target="../media/image5.png"/><Relationship Id="rId7" Type="http://schemas.openxmlformats.org/officeDocument/2006/relationships/image" Target="../media/image9.png"/><Relationship Id="rId12" Type="http://schemas.openxmlformats.org/officeDocument/2006/relationships/image" Target="../media/image14.svg"/><Relationship Id="rId2" Type="http://schemas.openxmlformats.org/officeDocument/2006/relationships/notesSlide" Target="../notesSlides/notesSlide3.xml"/><Relationship Id="rId1" Type="http://schemas.openxmlformats.org/officeDocument/2006/relationships/slideLayout" Target="../slideLayouts/slideLayout3.xml"/><Relationship Id="rId6" Type="http://schemas.openxmlformats.org/officeDocument/2006/relationships/image" Target="../media/image8.svg"/><Relationship Id="rId11" Type="http://schemas.openxmlformats.org/officeDocument/2006/relationships/image" Target="../media/image13.png"/><Relationship Id="rId5" Type="http://schemas.openxmlformats.org/officeDocument/2006/relationships/image" Target="../media/image7.png"/><Relationship Id="rId10" Type="http://schemas.openxmlformats.org/officeDocument/2006/relationships/image" Target="../media/image12.svg"/><Relationship Id="rId4" Type="http://schemas.openxmlformats.org/officeDocument/2006/relationships/image" Target="../media/image6.svg"/><Relationship Id="rId9" Type="http://schemas.openxmlformats.org/officeDocument/2006/relationships/image" Target="../media/image11.png"/><Relationship Id="rId14" Type="http://schemas.openxmlformats.org/officeDocument/2006/relationships/image" Target="../media/image16.sv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Placeholder 5">
            <a:extLst>
              <a:ext uri="{FF2B5EF4-FFF2-40B4-BE49-F238E27FC236}">
                <a16:creationId xmlns:a16="http://schemas.microsoft.com/office/drawing/2014/main" id="{DA7DEF13-0CED-6A68-B991-7A897BB215D3}"/>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a:stretch/>
        </p:blipFill>
        <p:spPr/>
      </p:pic>
      <p:pic>
        <p:nvPicPr>
          <p:cNvPr id="3" name="Picture 2">
            <a:extLst>
              <a:ext uri="{FF2B5EF4-FFF2-40B4-BE49-F238E27FC236}">
                <a16:creationId xmlns:a16="http://schemas.microsoft.com/office/drawing/2014/main" id="{0CB3A542-F1D4-75A5-B053-230291D3AF5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5" name="TextBox 4">
            <a:extLst>
              <a:ext uri="{FF2B5EF4-FFF2-40B4-BE49-F238E27FC236}">
                <a16:creationId xmlns:a16="http://schemas.microsoft.com/office/drawing/2014/main" id="{5A36016B-1704-C981-9422-3055F5E47875}"/>
              </a:ext>
            </a:extLst>
          </p:cNvPr>
          <p:cNvSpPr txBox="1"/>
          <p:nvPr/>
        </p:nvSpPr>
        <p:spPr>
          <a:xfrm>
            <a:off x="753036" y="1393128"/>
            <a:ext cx="10578352" cy="923330"/>
          </a:xfrm>
          <a:prstGeom prst="rect">
            <a:avLst/>
          </a:prstGeom>
          <a:noFill/>
        </p:spPr>
        <p:txBody>
          <a:bodyPr wrap="square">
            <a:spAutoFit/>
          </a:bodyPr>
          <a:lstStyle/>
          <a:p>
            <a:pPr algn="ctr"/>
            <a:r>
              <a:rPr lang="en-US" sz="5400" b="1" dirty="0"/>
              <a:t>MSME - PROJECT FINANCE</a:t>
            </a:r>
            <a:endParaRPr lang="en-IN" sz="5400" dirty="0"/>
          </a:p>
        </p:txBody>
      </p:sp>
      <p:sp>
        <p:nvSpPr>
          <p:cNvPr id="8" name="TextBox 7">
            <a:extLst>
              <a:ext uri="{FF2B5EF4-FFF2-40B4-BE49-F238E27FC236}">
                <a16:creationId xmlns:a16="http://schemas.microsoft.com/office/drawing/2014/main" id="{44237FB4-D1C6-496E-7312-0513975CB096}"/>
              </a:ext>
            </a:extLst>
          </p:cNvPr>
          <p:cNvSpPr txBox="1"/>
          <p:nvPr/>
        </p:nvSpPr>
        <p:spPr>
          <a:xfrm>
            <a:off x="708211" y="4294658"/>
            <a:ext cx="10838330" cy="1900007"/>
          </a:xfrm>
          <a:prstGeom prst="rect">
            <a:avLst/>
          </a:prstGeom>
          <a:noFill/>
        </p:spPr>
        <p:txBody>
          <a:bodyPr wrap="square">
            <a:spAutoFit/>
          </a:body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4800" b="1" i="0" u="none" strike="noStrike" kern="1200" cap="none" spc="0" normalizeH="0" baseline="0" noProof="0" dirty="0">
                <a:ln>
                  <a:noFill/>
                </a:ln>
                <a:solidFill>
                  <a:srgbClr val="414042"/>
                </a:solidFill>
                <a:effectLst/>
                <a:uLnTx/>
                <a:uFillTx/>
                <a:latin typeface="Montserrat"/>
                <a:ea typeface="+mn-ea"/>
                <a:cs typeface="+mn-cs"/>
              </a:rPr>
              <a:t>ICAI – </a:t>
            </a:r>
            <a:r>
              <a:rPr kumimoji="0" lang="en-US" sz="4400" b="1" i="0" u="none" strike="noStrike" kern="1200" cap="none" spc="0" normalizeH="0" baseline="0" noProof="0" dirty="0">
                <a:ln>
                  <a:noFill/>
                </a:ln>
                <a:solidFill>
                  <a:srgbClr val="414042"/>
                </a:solidFill>
                <a:effectLst/>
                <a:uLnTx/>
                <a:uFillTx/>
                <a:latin typeface="Montserrat"/>
                <a:ea typeface="+mn-ea"/>
                <a:cs typeface="+mn-cs"/>
              </a:rPr>
              <a:t>HYDERABAD</a:t>
            </a:r>
            <a:r>
              <a:rPr kumimoji="0" lang="en-US" sz="4800" b="1" i="0" u="none" strike="noStrike" kern="1200" cap="none" spc="0" normalizeH="0" baseline="0" noProof="0" dirty="0">
                <a:ln>
                  <a:noFill/>
                </a:ln>
                <a:solidFill>
                  <a:srgbClr val="414042"/>
                </a:solidFill>
                <a:effectLst/>
                <a:uLnTx/>
                <a:uFillTx/>
                <a:latin typeface="Montserrat"/>
                <a:ea typeface="+mn-ea"/>
                <a:cs typeface="+mn-cs"/>
              </a:rPr>
              <a:t> BRANCH</a:t>
            </a:r>
          </a:p>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en-US" sz="2800" b="1" i="0" u="none" strike="noStrike" kern="1200" cap="none" spc="0" normalizeH="0" baseline="0" noProof="0" dirty="0">
              <a:ln>
                <a:noFill/>
              </a:ln>
              <a:solidFill>
                <a:srgbClr val="414042"/>
              </a:solidFill>
              <a:effectLst/>
              <a:uLnTx/>
              <a:uFillTx/>
              <a:latin typeface="Montserrat"/>
              <a:ea typeface="+mn-ea"/>
              <a:cs typeface="+mn-cs"/>
            </a:endParaRPr>
          </a:p>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3600" b="1" i="0" u="none" strike="noStrike" kern="1200" cap="none" spc="0" normalizeH="0" baseline="0" noProof="0" dirty="0">
                <a:ln>
                  <a:noFill/>
                </a:ln>
                <a:solidFill>
                  <a:srgbClr val="414042"/>
                </a:solidFill>
                <a:effectLst/>
                <a:uLnTx/>
                <a:uFillTx/>
                <a:latin typeface="Montserrat"/>
                <a:ea typeface="+mn-ea"/>
                <a:cs typeface="+mn-cs"/>
              </a:rPr>
              <a:t>CA. CMA. MUKESH PHALOR</a:t>
            </a:r>
            <a:endParaRPr kumimoji="0" lang="en-IN" sz="3600" b="1" i="0" u="none" strike="noStrike" kern="1200" cap="none" spc="0" normalizeH="0" baseline="0" noProof="0" dirty="0">
              <a:ln>
                <a:noFill/>
              </a:ln>
              <a:solidFill>
                <a:srgbClr val="414042"/>
              </a:solidFill>
              <a:effectLst/>
              <a:uLnTx/>
              <a:uFillTx/>
              <a:latin typeface="Montserrat"/>
              <a:ea typeface="+mn-ea"/>
              <a:cs typeface="+mn-cs"/>
            </a:endParaRPr>
          </a:p>
        </p:txBody>
      </p:sp>
    </p:spTree>
    <p:extLst>
      <p:ext uri="{BB962C8B-B14F-4D97-AF65-F5344CB8AC3E}">
        <p14:creationId xmlns:p14="http://schemas.microsoft.com/office/powerpoint/2010/main" val="292320540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66">
          <a:extLst>
            <a:ext uri="{FF2B5EF4-FFF2-40B4-BE49-F238E27FC236}">
              <a16:creationId xmlns:a16="http://schemas.microsoft.com/office/drawing/2014/main" id="{F16F0568-FC8B-E56C-6B6F-598175570D04}"/>
            </a:ext>
          </a:extLst>
        </p:cNvPr>
        <p:cNvGrpSpPr/>
        <p:nvPr/>
      </p:nvGrpSpPr>
      <p:grpSpPr>
        <a:xfrm>
          <a:off x="0" y="0"/>
          <a:ext cx="0" cy="0"/>
          <a:chOff x="0" y="0"/>
          <a:chExt cx="0" cy="0"/>
        </a:xfrm>
      </p:grpSpPr>
      <p:sp>
        <p:nvSpPr>
          <p:cNvPr id="367" name="Google Shape;367;p19">
            <a:extLst>
              <a:ext uri="{FF2B5EF4-FFF2-40B4-BE49-F238E27FC236}">
                <a16:creationId xmlns:a16="http://schemas.microsoft.com/office/drawing/2014/main" id="{4CBE06C5-89FA-9EE4-8F08-2014A3B27E3A}"/>
              </a:ext>
            </a:extLst>
          </p:cNvPr>
          <p:cNvSpPr/>
          <p:nvPr/>
        </p:nvSpPr>
        <p:spPr>
          <a:xfrm>
            <a:off x="4540250" y="1882775"/>
            <a:ext cx="3094037" cy="3092450"/>
          </a:xfrm>
          <a:prstGeom prst="ellipse">
            <a:avLst/>
          </a:prstGeom>
          <a:solidFill>
            <a:srgbClr val="F2F2F2"/>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nvGrpSpPr>
          <p:cNvPr id="8" name="Группа 7">
            <a:extLst>
              <a:ext uri="{FF2B5EF4-FFF2-40B4-BE49-F238E27FC236}">
                <a16:creationId xmlns:a16="http://schemas.microsoft.com/office/drawing/2014/main" id="{41A82A7C-D64A-96B8-2E88-FE092816D59C}"/>
              </a:ext>
            </a:extLst>
          </p:cNvPr>
          <p:cNvGrpSpPr/>
          <p:nvPr/>
        </p:nvGrpSpPr>
        <p:grpSpPr>
          <a:xfrm>
            <a:off x="4705472" y="2946400"/>
            <a:ext cx="2820744" cy="940654"/>
            <a:chOff x="4705472" y="2946400"/>
            <a:chExt cx="2820744" cy="940654"/>
          </a:xfrm>
        </p:grpSpPr>
        <p:sp>
          <p:nvSpPr>
            <p:cNvPr id="392" name="Google Shape;392;p19">
              <a:extLst>
                <a:ext uri="{FF2B5EF4-FFF2-40B4-BE49-F238E27FC236}">
                  <a16:creationId xmlns:a16="http://schemas.microsoft.com/office/drawing/2014/main" id="{0DD2E22F-18E9-1147-1B0F-D01A4602ABE3}"/>
                </a:ext>
              </a:extLst>
            </p:cNvPr>
            <p:cNvSpPr txBox="1"/>
            <p:nvPr/>
          </p:nvSpPr>
          <p:spPr>
            <a:xfrm>
              <a:off x="4705472" y="3129990"/>
              <a:ext cx="2820744" cy="615950"/>
            </a:xfrm>
            <a:prstGeom prst="rect">
              <a:avLst/>
            </a:prstGeom>
            <a:noFill/>
            <a:ln>
              <a:noFill/>
            </a:ln>
          </p:spPr>
          <p:txBody>
            <a:bodyPr spcFirstLastPara="1" wrap="square" lIns="0" tIns="0" rIns="0" bIns="0" anchor="t" anchorCtr="0">
              <a:noAutofit/>
            </a:bodyPr>
            <a:lstStyle/>
            <a:p>
              <a:pPr marL="0" marR="0" lvl="0" indent="0" algn="ctr" defTabSz="914400" rtl="0" eaLnBrk="0" fontAlgn="base" latinLnBrk="0" hangingPunct="0">
                <a:lnSpc>
                  <a:spcPct val="100000"/>
                </a:lnSpc>
                <a:spcBef>
                  <a:spcPts val="0"/>
                </a:spcBef>
                <a:spcAft>
                  <a:spcPts val="0"/>
                </a:spcAft>
                <a:buClr>
                  <a:srgbClr val="000000"/>
                </a:buClr>
                <a:buSzPts val="4000"/>
                <a:buFont typeface="Montserrat"/>
                <a:buNone/>
                <a:tabLst/>
                <a:defRPr/>
              </a:pPr>
              <a:r>
                <a:rPr kumimoji="0" lang="en-US" sz="4000" b="1" i="0" u="none" strike="noStrike" kern="1200" cap="none" spc="0" normalizeH="0" baseline="0" noProof="0" dirty="0">
                  <a:ln>
                    <a:noFill/>
                  </a:ln>
                  <a:solidFill>
                    <a:srgbClr val="000000"/>
                  </a:solidFill>
                  <a:effectLst/>
                  <a:uLnTx/>
                  <a:uFillTx/>
                  <a:latin typeface="Montserrat"/>
                  <a:ea typeface="Montserrat"/>
                  <a:cs typeface="Montserrat"/>
                  <a:sym typeface="Montserrat"/>
                </a:rPr>
                <a:t>PROJECT</a:t>
              </a:r>
              <a:endParaRPr kumimoji="0"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393" name="Google Shape;393;p19">
              <a:extLst>
                <a:ext uri="{FF2B5EF4-FFF2-40B4-BE49-F238E27FC236}">
                  <a16:creationId xmlns:a16="http://schemas.microsoft.com/office/drawing/2014/main" id="{279A3F9C-8737-1083-D94C-8DAB53F5E0D5}"/>
                </a:ext>
              </a:extLst>
            </p:cNvPr>
            <p:cNvSpPr txBox="1"/>
            <p:nvPr/>
          </p:nvSpPr>
          <p:spPr>
            <a:xfrm>
              <a:off x="5242235" y="2946400"/>
              <a:ext cx="1747218" cy="153987"/>
            </a:xfrm>
            <a:prstGeom prst="rect">
              <a:avLst/>
            </a:prstGeom>
            <a:noFill/>
            <a:ln>
              <a:noFill/>
            </a:ln>
          </p:spPr>
          <p:txBody>
            <a:bodyPr spcFirstLastPara="1" wrap="square" lIns="0" tIns="0" rIns="0" bIns="0" anchor="t" anchorCtr="0">
              <a:noAutofit/>
            </a:bodyPr>
            <a:lstStyle/>
            <a:p>
              <a:pPr marL="0" marR="0" lvl="0" indent="0" algn="ctr" defTabSz="914400" rtl="0" eaLnBrk="0" fontAlgn="base" latinLnBrk="0" hangingPunct="0">
                <a:lnSpc>
                  <a:spcPct val="100000"/>
                </a:lnSpc>
                <a:spcBef>
                  <a:spcPts val="0"/>
                </a:spcBef>
                <a:spcAft>
                  <a:spcPts val="0"/>
                </a:spcAft>
                <a:buClr>
                  <a:srgbClr val="000000"/>
                </a:buClr>
                <a:buSzPts val="1000"/>
                <a:buFont typeface="Montserrat"/>
                <a:buNone/>
                <a:tabLst/>
                <a:defRPr/>
              </a:pPr>
              <a:r>
                <a:rPr kumimoji="0" lang="en-US" b="1" i="0" u="none" strike="noStrike" kern="1200" cap="none" spc="0" normalizeH="0" baseline="0" noProof="0" dirty="0">
                  <a:ln>
                    <a:noFill/>
                  </a:ln>
                  <a:solidFill>
                    <a:srgbClr val="000000"/>
                  </a:solidFill>
                  <a:effectLst/>
                  <a:uLnTx/>
                  <a:uFillTx/>
                  <a:latin typeface="Montserrat"/>
                  <a:ea typeface="Montserrat"/>
                  <a:cs typeface="Montserrat"/>
                  <a:sym typeface="Montserrat"/>
                </a:rPr>
                <a:t>MSME</a:t>
              </a:r>
              <a:endParaRPr kumimoji="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394" name="Google Shape;394;p19">
              <a:extLst>
                <a:ext uri="{FF2B5EF4-FFF2-40B4-BE49-F238E27FC236}">
                  <a16:creationId xmlns:a16="http://schemas.microsoft.com/office/drawing/2014/main" id="{95BF2263-0DF4-87B0-93AF-3CB99511969A}"/>
                </a:ext>
              </a:extLst>
            </p:cNvPr>
            <p:cNvSpPr txBox="1"/>
            <p:nvPr/>
          </p:nvSpPr>
          <p:spPr>
            <a:xfrm>
              <a:off x="5180160" y="3733067"/>
              <a:ext cx="1871368" cy="153987"/>
            </a:xfrm>
            <a:prstGeom prst="rect">
              <a:avLst/>
            </a:prstGeom>
            <a:noFill/>
            <a:ln>
              <a:noFill/>
            </a:ln>
          </p:spPr>
          <p:txBody>
            <a:bodyPr spcFirstLastPara="1" wrap="square" lIns="0" tIns="0" rIns="0" bIns="0" anchor="t" anchorCtr="0">
              <a:noAutofit/>
            </a:bodyPr>
            <a:lstStyle/>
            <a:p>
              <a:pPr marL="0" marR="0" lvl="0" indent="0" algn="ctr" defTabSz="914400" rtl="0" eaLnBrk="0" fontAlgn="base" latinLnBrk="0" hangingPunct="0">
                <a:lnSpc>
                  <a:spcPct val="100000"/>
                </a:lnSpc>
                <a:spcBef>
                  <a:spcPts val="0"/>
                </a:spcBef>
                <a:spcAft>
                  <a:spcPts val="0"/>
                </a:spcAft>
                <a:buClr>
                  <a:srgbClr val="000000"/>
                </a:buClr>
                <a:buSzPts val="1000"/>
                <a:buFont typeface="Montserrat"/>
                <a:buNone/>
                <a:tabLst/>
                <a:defRPr/>
              </a:pPr>
              <a:r>
                <a:rPr kumimoji="0" lang="en-US" b="1" i="0" u="none" strike="noStrike" kern="1200" cap="none" spc="0" normalizeH="0" baseline="0" noProof="0" dirty="0">
                  <a:ln>
                    <a:noFill/>
                  </a:ln>
                  <a:solidFill>
                    <a:srgbClr val="000000"/>
                  </a:solidFill>
                  <a:effectLst/>
                  <a:uLnTx/>
                  <a:uFillTx/>
                  <a:latin typeface="Montserrat"/>
                  <a:ea typeface="Montserrat"/>
                  <a:cs typeface="Montserrat"/>
                  <a:sym typeface="Montserrat"/>
                </a:rPr>
                <a:t>FINANCE</a:t>
              </a:r>
              <a:endParaRPr kumimoji="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grpSp>
      <p:grpSp>
        <p:nvGrpSpPr>
          <p:cNvPr id="10" name="Group 9">
            <a:extLst>
              <a:ext uri="{FF2B5EF4-FFF2-40B4-BE49-F238E27FC236}">
                <a16:creationId xmlns:a16="http://schemas.microsoft.com/office/drawing/2014/main" id="{A21F87C6-80BE-458D-C087-7719D522571B}"/>
              </a:ext>
            </a:extLst>
          </p:cNvPr>
          <p:cNvGrpSpPr/>
          <p:nvPr/>
        </p:nvGrpSpPr>
        <p:grpSpPr>
          <a:xfrm>
            <a:off x="1221339" y="917575"/>
            <a:ext cx="3358598" cy="1189037"/>
            <a:chOff x="1221339" y="917575"/>
            <a:chExt cx="3358598" cy="1189037"/>
          </a:xfrm>
        </p:grpSpPr>
        <p:sp>
          <p:nvSpPr>
            <p:cNvPr id="374" name="Google Shape;374;p19">
              <a:extLst>
                <a:ext uri="{FF2B5EF4-FFF2-40B4-BE49-F238E27FC236}">
                  <a16:creationId xmlns:a16="http://schemas.microsoft.com/office/drawing/2014/main" id="{42B519A5-146D-4896-AE63-368B5C08C2BE}"/>
                </a:ext>
              </a:extLst>
            </p:cNvPr>
            <p:cNvSpPr/>
            <p:nvPr/>
          </p:nvSpPr>
          <p:spPr>
            <a:xfrm>
              <a:off x="1798637" y="917575"/>
              <a:ext cx="2781300" cy="1189037"/>
            </a:xfrm>
            <a:custGeom>
              <a:avLst/>
              <a:gdLst/>
              <a:ahLst/>
              <a:cxnLst/>
              <a:rect l="l" t="t" r="r" b="b"/>
              <a:pathLst>
                <a:path w="862" h="368" extrusionOk="0">
                  <a:moveTo>
                    <a:pt x="678" y="0"/>
                  </a:moveTo>
                  <a:cubicBezTo>
                    <a:pt x="0" y="0"/>
                    <a:pt x="0" y="0"/>
                    <a:pt x="0" y="0"/>
                  </a:cubicBezTo>
                  <a:cubicBezTo>
                    <a:pt x="102" y="0"/>
                    <a:pt x="184" y="82"/>
                    <a:pt x="184" y="184"/>
                  </a:cubicBezTo>
                  <a:cubicBezTo>
                    <a:pt x="184" y="285"/>
                    <a:pt x="267" y="368"/>
                    <a:pt x="368" y="368"/>
                  </a:cubicBezTo>
                  <a:cubicBezTo>
                    <a:pt x="678" y="368"/>
                    <a:pt x="678" y="368"/>
                    <a:pt x="678" y="368"/>
                  </a:cubicBezTo>
                  <a:cubicBezTo>
                    <a:pt x="779" y="368"/>
                    <a:pt x="862" y="285"/>
                    <a:pt x="862" y="184"/>
                  </a:cubicBezTo>
                  <a:cubicBezTo>
                    <a:pt x="862" y="184"/>
                    <a:pt x="862" y="184"/>
                    <a:pt x="862" y="184"/>
                  </a:cubicBezTo>
                  <a:cubicBezTo>
                    <a:pt x="862" y="82"/>
                    <a:pt x="779" y="0"/>
                    <a:pt x="678" y="0"/>
                  </a:cubicBezTo>
                  <a:close/>
                </a:path>
              </a:pathLst>
            </a:custGeom>
            <a:solidFill>
              <a:srgbClr val="FFD5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75" name="Google Shape;375;p19">
              <a:extLst>
                <a:ext uri="{FF2B5EF4-FFF2-40B4-BE49-F238E27FC236}">
                  <a16:creationId xmlns:a16="http://schemas.microsoft.com/office/drawing/2014/main" id="{D5370D5E-0B71-E929-F2AF-2067C8E38EC2}"/>
                </a:ext>
              </a:extLst>
            </p:cNvPr>
            <p:cNvSpPr/>
            <p:nvPr/>
          </p:nvSpPr>
          <p:spPr>
            <a:xfrm>
              <a:off x="1221339" y="917575"/>
              <a:ext cx="1778000" cy="1189037"/>
            </a:xfrm>
            <a:custGeom>
              <a:avLst/>
              <a:gdLst/>
              <a:ahLst/>
              <a:cxnLst/>
              <a:rect l="l" t="t" r="r" b="b"/>
              <a:pathLst>
                <a:path w="551" h="368" extrusionOk="0">
                  <a:moveTo>
                    <a:pt x="367" y="184"/>
                  </a:moveTo>
                  <a:cubicBezTo>
                    <a:pt x="367" y="82"/>
                    <a:pt x="285" y="0"/>
                    <a:pt x="183" y="0"/>
                  </a:cubicBezTo>
                  <a:cubicBezTo>
                    <a:pt x="183" y="0"/>
                    <a:pt x="183" y="0"/>
                    <a:pt x="183" y="0"/>
                  </a:cubicBezTo>
                  <a:cubicBezTo>
                    <a:pt x="82" y="0"/>
                    <a:pt x="0" y="82"/>
                    <a:pt x="0" y="184"/>
                  </a:cubicBezTo>
                  <a:cubicBezTo>
                    <a:pt x="0" y="184"/>
                    <a:pt x="0" y="184"/>
                    <a:pt x="0" y="184"/>
                  </a:cubicBezTo>
                  <a:cubicBezTo>
                    <a:pt x="0" y="285"/>
                    <a:pt x="82" y="368"/>
                    <a:pt x="183" y="368"/>
                  </a:cubicBezTo>
                  <a:cubicBezTo>
                    <a:pt x="551" y="368"/>
                    <a:pt x="551" y="368"/>
                    <a:pt x="551" y="368"/>
                  </a:cubicBezTo>
                  <a:cubicBezTo>
                    <a:pt x="450" y="368"/>
                    <a:pt x="367" y="285"/>
                    <a:pt x="367" y="184"/>
                  </a:cubicBezTo>
                  <a:close/>
                </a:path>
              </a:pathLst>
            </a:custGeom>
            <a:solidFill>
              <a:srgbClr val="FFD5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sp>
          <p:nvSpPr>
            <p:cNvPr id="18" name="Google Shape;375;p19">
              <a:extLst>
                <a:ext uri="{FF2B5EF4-FFF2-40B4-BE49-F238E27FC236}">
                  <a16:creationId xmlns:a16="http://schemas.microsoft.com/office/drawing/2014/main" id="{DE4D17CB-9E02-1721-38FF-1DE9B3987FF1}"/>
                </a:ext>
              </a:extLst>
            </p:cNvPr>
            <p:cNvSpPr/>
            <p:nvPr/>
          </p:nvSpPr>
          <p:spPr>
            <a:xfrm>
              <a:off x="1221339" y="917575"/>
              <a:ext cx="1778000" cy="1189037"/>
            </a:xfrm>
            <a:custGeom>
              <a:avLst/>
              <a:gdLst/>
              <a:ahLst/>
              <a:cxnLst/>
              <a:rect l="l" t="t" r="r" b="b"/>
              <a:pathLst>
                <a:path w="551" h="368" extrusionOk="0">
                  <a:moveTo>
                    <a:pt x="367" y="184"/>
                  </a:moveTo>
                  <a:cubicBezTo>
                    <a:pt x="367" y="82"/>
                    <a:pt x="285" y="0"/>
                    <a:pt x="183" y="0"/>
                  </a:cubicBezTo>
                  <a:cubicBezTo>
                    <a:pt x="183" y="0"/>
                    <a:pt x="183" y="0"/>
                    <a:pt x="183" y="0"/>
                  </a:cubicBezTo>
                  <a:cubicBezTo>
                    <a:pt x="82" y="0"/>
                    <a:pt x="0" y="82"/>
                    <a:pt x="0" y="184"/>
                  </a:cubicBezTo>
                  <a:cubicBezTo>
                    <a:pt x="0" y="184"/>
                    <a:pt x="0" y="184"/>
                    <a:pt x="0" y="184"/>
                  </a:cubicBezTo>
                  <a:cubicBezTo>
                    <a:pt x="0" y="285"/>
                    <a:pt x="82" y="368"/>
                    <a:pt x="183" y="368"/>
                  </a:cubicBezTo>
                  <a:cubicBezTo>
                    <a:pt x="551" y="368"/>
                    <a:pt x="551" y="368"/>
                    <a:pt x="551" y="368"/>
                  </a:cubicBezTo>
                  <a:cubicBezTo>
                    <a:pt x="450" y="368"/>
                    <a:pt x="367" y="285"/>
                    <a:pt x="367" y="184"/>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pic>
          <p:nvPicPr>
            <p:cNvPr id="7" name="Graphic 6" descr="Lightbulb and gear with solid fill">
              <a:extLst>
                <a:ext uri="{FF2B5EF4-FFF2-40B4-BE49-F238E27FC236}">
                  <a16:creationId xmlns:a16="http://schemas.microsoft.com/office/drawing/2014/main" id="{2BDF7793-5ED4-1DB0-7E8E-E5E3E2E65E6D}"/>
                </a:ext>
              </a:extLst>
            </p:cNvPr>
            <p:cNvPicPr>
              <a:picLocks noChangeAspect="1"/>
            </p:cNvPicPr>
            <p:nvPr/>
          </p:nvPicPr>
          <p:blipFill>
            <a:blip r:embed="rId3" cstate="hq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399979" y="1123611"/>
              <a:ext cx="785850" cy="785850"/>
            </a:xfrm>
            <a:prstGeom prst="rect">
              <a:avLst/>
            </a:prstGeom>
          </p:spPr>
        </p:pic>
        <p:sp>
          <p:nvSpPr>
            <p:cNvPr id="9" name="TextBox 12449">
              <a:extLst>
                <a:ext uri="{FF2B5EF4-FFF2-40B4-BE49-F238E27FC236}">
                  <a16:creationId xmlns:a16="http://schemas.microsoft.com/office/drawing/2014/main" id="{2E478ED7-3F4C-B69C-2710-DAB32CDF392E}"/>
                </a:ext>
              </a:extLst>
            </p:cNvPr>
            <p:cNvSpPr txBox="1"/>
            <p:nvPr/>
          </p:nvSpPr>
          <p:spPr>
            <a:xfrm>
              <a:off x="2579737" y="1166684"/>
              <a:ext cx="1874618"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defRPr/>
              </a:pPr>
              <a:r>
                <a:rPr kumimoji="0" lang="en-US" sz="2400" b="1" i="0" u="none" strike="noStrike" kern="1200" cap="none" spc="0" normalizeH="0" baseline="0" noProof="0" dirty="0">
                  <a:ln>
                    <a:noFill/>
                  </a:ln>
                  <a:effectLst/>
                  <a:uLnTx/>
                  <a:uFillTx/>
                  <a:latin typeface="Poppins" panose="00000500000000000000" pitchFamily="2" charset="0"/>
                  <a:cs typeface="Poppins" panose="00000500000000000000" pitchFamily="2" charset="0"/>
                </a:rPr>
                <a:t>Limited</a:t>
              </a:r>
            </a:p>
            <a:p>
              <a:pPr lvl="0" algn="ctr">
                <a:defRPr/>
              </a:pPr>
              <a:r>
                <a:rPr kumimoji="0" lang="en-US" sz="2400" b="1" i="0" u="none" strike="noStrike" kern="1200" cap="none" spc="0" normalizeH="0" baseline="0" noProof="0" dirty="0">
                  <a:ln>
                    <a:noFill/>
                  </a:ln>
                  <a:effectLst/>
                  <a:uLnTx/>
                  <a:uFillTx/>
                  <a:latin typeface="Poppins" panose="00000500000000000000" pitchFamily="2" charset="0"/>
                  <a:cs typeface="Poppins" panose="00000500000000000000" pitchFamily="2" charset="0"/>
                </a:rPr>
                <a:t>Partners</a:t>
              </a:r>
            </a:p>
          </p:txBody>
        </p:sp>
      </p:grpSp>
      <p:grpSp>
        <p:nvGrpSpPr>
          <p:cNvPr id="26" name="Group 25">
            <a:extLst>
              <a:ext uri="{FF2B5EF4-FFF2-40B4-BE49-F238E27FC236}">
                <a16:creationId xmlns:a16="http://schemas.microsoft.com/office/drawing/2014/main" id="{C0A279C6-5EE1-514A-6275-4D7885465770}"/>
              </a:ext>
            </a:extLst>
          </p:cNvPr>
          <p:cNvGrpSpPr/>
          <p:nvPr/>
        </p:nvGrpSpPr>
        <p:grpSpPr>
          <a:xfrm>
            <a:off x="7596187" y="917575"/>
            <a:ext cx="3371029" cy="1189037"/>
            <a:chOff x="7596187" y="917575"/>
            <a:chExt cx="3371029" cy="1189037"/>
          </a:xfrm>
        </p:grpSpPr>
        <p:sp>
          <p:nvSpPr>
            <p:cNvPr id="368" name="Google Shape;368;p19">
              <a:extLst>
                <a:ext uri="{FF2B5EF4-FFF2-40B4-BE49-F238E27FC236}">
                  <a16:creationId xmlns:a16="http://schemas.microsoft.com/office/drawing/2014/main" id="{137EBFBB-533F-9A44-7B8A-931B692F561E}"/>
                </a:ext>
              </a:extLst>
            </p:cNvPr>
            <p:cNvSpPr/>
            <p:nvPr/>
          </p:nvSpPr>
          <p:spPr>
            <a:xfrm>
              <a:off x="7596187" y="917575"/>
              <a:ext cx="2776537" cy="1189037"/>
            </a:xfrm>
            <a:custGeom>
              <a:avLst/>
              <a:gdLst/>
              <a:ahLst/>
              <a:cxnLst/>
              <a:rect l="l" t="t" r="r" b="b"/>
              <a:pathLst>
                <a:path w="861" h="368" extrusionOk="0">
                  <a:moveTo>
                    <a:pt x="184" y="0"/>
                  </a:moveTo>
                  <a:cubicBezTo>
                    <a:pt x="861" y="0"/>
                    <a:pt x="861" y="0"/>
                    <a:pt x="861" y="0"/>
                  </a:cubicBezTo>
                  <a:cubicBezTo>
                    <a:pt x="760" y="0"/>
                    <a:pt x="677" y="82"/>
                    <a:pt x="677" y="184"/>
                  </a:cubicBezTo>
                  <a:cubicBezTo>
                    <a:pt x="677" y="285"/>
                    <a:pt x="595" y="368"/>
                    <a:pt x="494" y="368"/>
                  </a:cubicBezTo>
                  <a:cubicBezTo>
                    <a:pt x="184" y="368"/>
                    <a:pt x="184" y="368"/>
                    <a:pt x="184" y="368"/>
                  </a:cubicBezTo>
                  <a:cubicBezTo>
                    <a:pt x="82" y="368"/>
                    <a:pt x="0" y="285"/>
                    <a:pt x="0" y="184"/>
                  </a:cubicBezTo>
                  <a:cubicBezTo>
                    <a:pt x="0" y="184"/>
                    <a:pt x="0" y="184"/>
                    <a:pt x="0" y="184"/>
                  </a:cubicBezTo>
                  <a:cubicBezTo>
                    <a:pt x="0" y="82"/>
                    <a:pt x="82" y="0"/>
                    <a:pt x="184" y="0"/>
                  </a:cubicBezTo>
                  <a:close/>
                </a:path>
              </a:pathLst>
            </a:custGeom>
            <a:solidFill>
              <a:srgbClr val="77DA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sp>
          <p:nvSpPr>
            <p:cNvPr id="369" name="Google Shape;369;p19">
              <a:extLst>
                <a:ext uri="{FF2B5EF4-FFF2-40B4-BE49-F238E27FC236}">
                  <a16:creationId xmlns:a16="http://schemas.microsoft.com/office/drawing/2014/main" id="{E84395C9-63E2-3359-6A4F-9AE67DADFE41}"/>
                </a:ext>
              </a:extLst>
            </p:cNvPr>
            <p:cNvSpPr/>
            <p:nvPr/>
          </p:nvSpPr>
          <p:spPr>
            <a:xfrm>
              <a:off x="9168848" y="917575"/>
              <a:ext cx="1778000" cy="1189037"/>
            </a:xfrm>
            <a:custGeom>
              <a:avLst/>
              <a:gdLst/>
              <a:ahLst/>
              <a:cxnLst/>
              <a:rect l="l" t="t" r="r" b="b"/>
              <a:pathLst>
                <a:path w="551" h="368" extrusionOk="0">
                  <a:moveTo>
                    <a:pt x="183" y="184"/>
                  </a:moveTo>
                  <a:cubicBezTo>
                    <a:pt x="183" y="82"/>
                    <a:pt x="266" y="0"/>
                    <a:pt x="367" y="0"/>
                  </a:cubicBezTo>
                  <a:cubicBezTo>
                    <a:pt x="367" y="0"/>
                    <a:pt x="367" y="0"/>
                    <a:pt x="367" y="0"/>
                  </a:cubicBezTo>
                  <a:cubicBezTo>
                    <a:pt x="469" y="0"/>
                    <a:pt x="551" y="82"/>
                    <a:pt x="551" y="184"/>
                  </a:cubicBezTo>
                  <a:cubicBezTo>
                    <a:pt x="551" y="184"/>
                    <a:pt x="551" y="184"/>
                    <a:pt x="551" y="184"/>
                  </a:cubicBezTo>
                  <a:cubicBezTo>
                    <a:pt x="551" y="285"/>
                    <a:pt x="469" y="368"/>
                    <a:pt x="367" y="368"/>
                  </a:cubicBezTo>
                  <a:cubicBezTo>
                    <a:pt x="0" y="368"/>
                    <a:pt x="0" y="368"/>
                    <a:pt x="0" y="368"/>
                  </a:cubicBezTo>
                  <a:cubicBezTo>
                    <a:pt x="101" y="368"/>
                    <a:pt x="183" y="285"/>
                    <a:pt x="183" y="184"/>
                  </a:cubicBezTo>
                  <a:close/>
                </a:path>
              </a:pathLst>
            </a:custGeom>
            <a:solidFill>
              <a:srgbClr val="77DA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 name="Google Shape;369;p19">
              <a:extLst>
                <a:ext uri="{FF2B5EF4-FFF2-40B4-BE49-F238E27FC236}">
                  <a16:creationId xmlns:a16="http://schemas.microsoft.com/office/drawing/2014/main" id="{7942302D-2C5B-4CEB-325D-0CE1F43746FB}"/>
                </a:ext>
              </a:extLst>
            </p:cNvPr>
            <p:cNvSpPr/>
            <p:nvPr/>
          </p:nvSpPr>
          <p:spPr>
            <a:xfrm>
              <a:off x="9168848" y="917575"/>
              <a:ext cx="1778000" cy="1189037"/>
            </a:xfrm>
            <a:custGeom>
              <a:avLst/>
              <a:gdLst/>
              <a:ahLst/>
              <a:cxnLst/>
              <a:rect l="l" t="t" r="r" b="b"/>
              <a:pathLst>
                <a:path w="551" h="368" extrusionOk="0">
                  <a:moveTo>
                    <a:pt x="183" y="184"/>
                  </a:moveTo>
                  <a:cubicBezTo>
                    <a:pt x="183" y="82"/>
                    <a:pt x="266" y="0"/>
                    <a:pt x="367" y="0"/>
                  </a:cubicBezTo>
                  <a:cubicBezTo>
                    <a:pt x="367" y="0"/>
                    <a:pt x="367" y="0"/>
                    <a:pt x="367" y="0"/>
                  </a:cubicBezTo>
                  <a:cubicBezTo>
                    <a:pt x="469" y="0"/>
                    <a:pt x="551" y="82"/>
                    <a:pt x="551" y="184"/>
                  </a:cubicBezTo>
                  <a:cubicBezTo>
                    <a:pt x="551" y="184"/>
                    <a:pt x="551" y="184"/>
                    <a:pt x="551" y="184"/>
                  </a:cubicBezTo>
                  <a:cubicBezTo>
                    <a:pt x="551" y="285"/>
                    <a:pt x="469" y="368"/>
                    <a:pt x="367" y="368"/>
                  </a:cubicBezTo>
                  <a:cubicBezTo>
                    <a:pt x="0" y="368"/>
                    <a:pt x="0" y="368"/>
                    <a:pt x="0" y="368"/>
                  </a:cubicBezTo>
                  <a:cubicBezTo>
                    <a:pt x="101" y="368"/>
                    <a:pt x="183" y="285"/>
                    <a:pt x="183" y="184"/>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pic>
          <p:nvPicPr>
            <p:cNvPr id="6" name="Graphic 5" descr="Group brainstorm with solid fill">
              <a:extLst>
                <a:ext uri="{FF2B5EF4-FFF2-40B4-BE49-F238E27FC236}">
                  <a16:creationId xmlns:a16="http://schemas.microsoft.com/office/drawing/2014/main" id="{7DF2DF64-D5C4-F98C-056B-6BC016C5F656}"/>
                </a:ext>
              </a:extLst>
            </p:cNvPr>
            <p:cNvPicPr>
              <a:picLocks noChangeAspect="1"/>
            </p:cNvPicPr>
            <p:nvPr/>
          </p:nvPicPr>
          <p:blipFill>
            <a:blip r:embed="rId5" cstate="hq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9966212" y="1096925"/>
              <a:ext cx="785850" cy="785850"/>
            </a:xfrm>
            <a:prstGeom prst="rect">
              <a:avLst/>
            </a:prstGeom>
          </p:spPr>
        </p:pic>
        <p:sp>
          <p:nvSpPr>
            <p:cNvPr id="11" name="TextBox 12449">
              <a:extLst>
                <a:ext uri="{FF2B5EF4-FFF2-40B4-BE49-F238E27FC236}">
                  <a16:creationId xmlns:a16="http://schemas.microsoft.com/office/drawing/2014/main" id="{73B84DF8-5A26-A2B3-00E9-4124574BB488}"/>
                </a:ext>
              </a:extLst>
            </p:cNvPr>
            <p:cNvSpPr txBox="1"/>
            <p:nvPr/>
          </p:nvSpPr>
          <p:spPr>
            <a:xfrm>
              <a:off x="7893286" y="1157717"/>
              <a:ext cx="3073930"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en-US" sz="2400" b="1" dirty="0">
                  <a:latin typeface="Poppins" panose="00000500000000000000" pitchFamily="2" charset="0"/>
                  <a:cs typeface="Poppins" panose="00000500000000000000" pitchFamily="2" charset="0"/>
                </a:rPr>
                <a:t>General </a:t>
              </a:r>
            </a:p>
            <a:p>
              <a:pPr>
                <a:defRPr/>
              </a:pPr>
              <a:r>
                <a:rPr lang="en-US" sz="2400" b="1" dirty="0">
                  <a:latin typeface="Poppins" panose="00000500000000000000" pitchFamily="2" charset="0"/>
                  <a:cs typeface="Poppins" panose="00000500000000000000" pitchFamily="2" charset="0"/>
                </a:rPr>
                <a:t>Partners</a:t>
              </a:r>
              <a:endParaRPr kumimoji="0" lang="en-US" sz="2400" b="1" i="0" u="none" strike="noStrike" kern="1200" cap="none" spc="0" normalizeH="0" baseline="0" noProof="0" dirty="0">
                <a:ln>
                  <a:noFill/>
                </a:ln>
                <a:effectLst/>
                <a:uLnTx/>
                <a:uFillTx/>
                <a:latin typeface="Poppins" panose="00000500000000000000" pitchFamily="2" charset="0"/>
                <a:cs typeface="Poppins" panose="00000500000000000000" pitchFamily="2" charset="0"/>
              </a:endParaRPr>
            </a:p>
          </p:txBody>
        </p:sp>
      </p:grpSp>
      <p:grpSp>
        <p:nvGrpSpPr>
          <p:cNvPr id="12" name="Group 11">
            <a:extLst>
              <a:ext uri="{FF2B5EF4-FFF2-40B4-BE49-F238E27FC236}">
                <a16:creationId xmlns:a16="http://schemas.microsoft.com/office/drawing/2014/main" id="{95CC2B95-8B69-0595-A2E3-C58A79F63D5E}"/>
              </a:ext>
            </a:extLst>
          </p:cNvPr>
          <p:cNvGrpSpPr/>
          <p:nvPr/>
        </p:nvGrpSpPr>
        <p:grpSpPr>
          <a:xfrm>
            <a:off x="479977" y="2835275"/>
            <a:ext cx="3357010" cy="1189037"/>
            <a:chOff x="479977" y="2835275"/>
            <a:chExt cx="3357010" cy="1189037"/>
          </a:xfrm>
        </p:grpSpPr>
        <p:sp>
          <p:nvSpPr>
            <p:cNvPr id="376" name="Google Shape;376;p19">
              <a:extLst>
                <a:ext uri="{FF2B5EF4-FFF2-40B4-BE49-F238E27FC236}">
                  <a16:creationId xmlns:a16="http://schemas.microsoft.com/office/drawing/2014/main" id="{34A7B848-959B-97A6-D4A9-12C9ADBE0BCA}"/>
                </a:ext>
              </a:extLst>
            </p:cNvPr>
            <p:cNvSpPr/>
            <p:nvPr/>
          </p:nvSpPr>
          <p:spPr>
            <a:xfrm>
              <a:off x="1060450" y="2835275"/>
              <a:ext cx="2776537" cy="1189037"/>
            </a:xfrm>
            <a:custGeom>
              <a:avLst/>
              <a:gdLst/>
              <a:ahLst/>
              <a:cxnLst/>
              <a:rect l="l" t="t" r="r" b="b"/>
              <a:pathLst>
                <a:path w="861" h="368" extrusionOk="0">
                  <a:moveTo>
                    <a:pt x="677" y="0"/>
                  </a:moveTo>
                  <a:cubicBezTo>
                    <a:pt x="0" y="0"/>
                    <a:pt x="0" y="0"/>
                    <a:pt x="0" y="0"/>
                  </a:cubicBezTo>
                  <a:cubicBezTo>
                    <a:pt x="101" y="0"/>
                    <a:pt x="183" y="82"/>
                    <a:pt x="183" y="184"/>
                  </a:cubicBezTo>
                  <a:cubicBezTo>
                    <a:pt x="183" y="286"/>
                    <a:pt x="266" y="368"/>
                    <a:pt x="367" y="368"/>
                  </a:cubicBezTo>
                  <a:cubicBezTo>
                    <a:pt x="677" y="368"/>
                    <a:pt x="677" y="368"/>
                    <a:pt x="677" y="368"/>
                  </a:cubicBezTo>
                  <a:cubicBezTo>
                    <a:pt x="779" y="368"/>
                    <a:pt x="861" y="286"/>
                    <a:pt x="861" y="184"/>
                  </a:cubicBezTo>
                  <a:cubicBezTo>
                    <a:pt x="861" y="184"/>
                    <a:pt x="861" y="184"/>
                    <a:pt x="861" y="184"/>
                  </a:cubicBezTo>
                  <a:cubicBezTo>
                    <a:pt x="861" y="82"/>
                    <a:pt x="779" y="0"/>
                    <a:pt x="677" y="0"/>
                  </a:cubicBezTo>
                  <a:close/>
                </a:path>
              </a:pathLst>
            </a:custGeom>
            <a:solidFill>
              <a:srgbClr val="FE0214"/>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77" name="Google Shape;377;p19">
              <a:extLst>
                <a:ext uri="{FF2B5EF4-FFF2-40B4-BE49-F238E27FC236}">
                  <a16:creationId xmlns:a16="http://schemas.microsoft.com/office/drawing/2014/main" id="{27277AA5-DBE2-D301-A970-261CA4D2C7EC}"/>
                </a:ext>
              </a:extLst>
            </p:cNvPr>
            <p:cNvSpPr/>
            <p:nvPr/>
          </p:nvSpPr>
          <p:spPr>
            <a:xfrm>
              <a:off x="479977" y="2835275"/>
              <a:ext cx="1776412" cy="1189037"/>
            </a:xfrm>
            <a:custGeom>
              <a:avLst/>
              <a:gdLst/>
              <a:ahLst/>
              <a:cxnLst/>
              <a:rect l="l" t="t" r="r" b="b"/>
              <a:pathLst>
                <a:path w="551" h="368" extrusionOk="0">
                  <a:moveTo>
                    <a:pt x="367" y="184"/>
                  </a:moveTo>
                  <a:cubicBezTo>
                    <a:pt x="367" y="82"/>
                    <a:pt x="285" y="0"/>
                    <a:pt x="184" y="0"/>
                  </a:cubicBezTo>
                  <a:cubicBezTo>
                    <a:pt x="184" y="0"/>
                    <a:pt x="184" y="0"/>
                    <a:pt x="184" y="0"/>
                  </a:cubicBezTo>
                  <a:cubicBezTo>
                    <a:pt x="82" y="0"/>
                    <a:pt x="0" y="82"/>
                    <a:pt x="0" y="184"/>
                  </a:cubicBezTo>
                  <a:cubicBezTo>
                    <a:pt x="0" y="184"/>
                    <a:pt x="0" y="184"/>
                    <a:pt x="0" y="184"/>
                  </a:cubicBezTo>
                  <a:cubicBezTo>
                    <a:pt x="0" y="286"/>
                    <a:pt x="82" y="368"/>
                    <a:pt x="184" y="368"/>
                  </a:cubicBezTo>
                  <a:cubicBezTo>
                    <a:pt x="551" y="368"/>
                    <a:pt x="551" y="368"/>
                    <a:pt x="551" y="368"/>
                  </a:cubicBezTo>
                  <a:cubicBezTo>
                    <a:pt x="450" y="368"/>
                    <a:pt x="367" y="286"/>
                    <a:pt x="367" y="184"/>
                  </a:cubicBezTo>
                  <a:close/>
                </a:path>
              </a:pathLst>
            </a:custGeom>
            <a:solidFill>
              <a:srgbClr val="FE0214"/>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sp>
          <p:nvSpPr>
            <p:cNvPr id="19" name="Google Shape;377;p19">
              <a:extLst>
                <a:ext uri="{FF2B5EF4-FFF2-40B4-BE49-F238E27FC236}">
                  <a16:creationId xmlns:a16="http://schemas.microsoft.com/office/drawing/2014/main" id="{5D92FCFF-88C4-4B18-48B2-B4479E52B52A}"/>
                </a:ext>
              </a:extLst>
            </p:cNvPr>
            <p:cNvSpPr/>
            <p:nvPr/>
          </p:nvSpPr>
          <p:spPr>
            <a:xfrm>
              <a:off x="479977" y="2835275"/>
              <a:ext cx="1776412" cy="1189037"/>
            </a:xfrm>
            <a:custGeom>
              <a:avLst/>
              <a:gdLst/>
              <a:ahLst/>
              <a:cxnLst/>
              <a:rect l="l" t="t" r="r" b="b"/>
              <a:pathLst>
                <a:path w="551" h="368" extrusionOk="0">
                  <a:moveTo>
                    <a:pt x="367" y="184"/>
                  </a:moveTo>
                  <a:cubicBezTo>
                    <a:pt x="367" y="82"/>
                    <a:pt x="285" y="0"/>
                    <a:pt x="184" y="0"/>
                  </a:cubicBezTo>
                  <a:cubicBezTo>
                    <a:pt x="184" y="0"/>
                    <a:pt x="184" y="0"/>
                    <a:pt x="184" y="0"/>
                  </a:cubicBezTo>
                  <a:cubicBezTo>
                    <a:pt x="82" y="0"/>
                    <a:pt x="0" y="82"/>
                    <a:pt x="0" y="184"/>
                  </a:cubicBezTo>
                  <a:cubicBezTo>
                    <a:pt x="0" y="184"/>
                    <a:pt x="0" y="184"/>
                    <a:pt x="0" y="184"/>
                  </a:cubicBezTo>
                  <a:cubicBezTo>
                    <a:pt x="0" y="286"/>
                    <a:pt x="82" y="368"/>
                    <a:pt x="184" y="368"/>
                  </a:cubicBezTo>
                  <a:cubicBezTo>
                    <a:pt x="551" y="368"/>
                    <a:pt x="551" y="368"/>
                    <a:pt x="551" y="368"/>
                  </a:cubicBezTo>
                  <a:cubicBezTo>
                    <a:pt x="450" y="368"/>
                    <a:pt x="367" y="286"/>
                    <a:pt x="367" y="184"/>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pic>
          <p:nvPicPr>
            <p:cNvPr id="2" name="Graphic 1" descr="Atom with solid fill">
              <a:extLst>
                <a:ext uri="{FF2B5EF4-FFF2-40B4-BE49-F238E27FC236}">
                  <a16:creationId xmlns:a16="http://schemas.microsoft.com/office/drawing/2014/main" id="{EA50D67D-BB74-2763-D957-386C605741A2}"/>
                </a:ext>
              </a:extLst>
            </p:cNvPr>
            <p:cNvPicPr>
              <a:picLocks noChangeAspect="1"/>
            </p:cNvPicPr>
            <p:nvPr/>
          </p:nvPicPr>
          <p:blipFill>
            <a:blip r:embed="rId7" cstate="hq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616664" y="3054630"/>
              <a:ext cx="785850" cy="785850"/>
            </a:xfrm>
            <a:prstGeom prst="rect">
              <a:avLst/>
            </a:prstGeom>
          </p:spPr>
        </p:pic>
        <p:sp>
          <p:nvSpPr>
            <p:cNvPr id="13" name="TextBox 12449">
              <a:extLst>
                <a:ext uri="{FF2B5EF4-FFF2-40B4-BE49-F238E27FC236}">
                  <a16:creationId xmlns:a16="http://schemas.microsoft.com/office/drawing/2014/main" id="{04A42378-269F-0BEA-71D4-36E7ED9CE9C6}"/>
                </a:ext>
              </a:extLst>
            </p:cNvPr>
            <p:cNvSpPr txBox="1"/>
            <p:nvPr/>
          </p:nvSpPr>
          <p:spPr>
            <a:xfrm>
              <a:off x="1095177" y="3057705"/>
              <a:ext cx="2459392"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r">
                <a:defRPr/>
              </a:pPr>
              <a:r>
                <a:rPr lang="en-US" sz="2400" b="1" dirty="0">
                  <a:solidFill>
                    <a:schemeClr val="bg1"/>
                  </a:solidFill>
                  <a:latin typeface="Poppins" panose="00000500000000000000" pitchFamily="2" charset="0"/>
                  <a:cs typeface="Poppins" panose="00000500000000000000" pitchFamily="2" charset="0"/>
                </a:rPr>
                <a:t>Business Loans</a:t>
              </a:r>
              <a:endParaRPr kumimoji="0" lang="en-US" sz="2400" b="0" i="0" u="none" strike="noStrike" kern="1200" cap="none" spc="0" normalizeH="0" baseline="0" noProof="0" dirty="0">
                <a:ln>
                  <a:noFill/>
                </a:ln>
                <a:solidFill>
                  <a:schemeClr val="bg1"/>
                </a:solidFill>
                <a:effectLst/>
                <a:uLnTx/>
                <a:uFillTx/>
                <a:latin typeface="Poppins" panose="00000500000000000000" pitchFamily="2" charset="0"/>
                <a:cs typeface="Poppins" panose="00000500000000000000" pitchFamily="2" charset="0"/>
              </a:endParaRPr>
            </a:p>
          </p:txBody>
        </p:sp>
      </p:grpSp>
      <p:grpSp>
        <p:nvGrpSpPr>
          <p:cNvPr id="23" name="Group 22">
            <a:extLst>
              <a:ext uri="{FF2B5EF4-FFF2-40B4-BE49-F238E27FC236}">
                <a16:creationId xmlns:a16="http://schemas.microsoft.com/office/drawing/2014/main" id="{8F7D6CFC-C92A-B9AC-02F6-9E6DB1A3E8BB}"/>
              </a:ext>
            </a:extLst>
          </p:cNvPr>
          <p:cNvGrpSpPr/>
          <p:nvPr/>
        </p:nvGrpSpPr>
        <p:grpSpPr>
          <a:xfrm>
            <a:off x="1221339" y="4752975"/>
            <a:ext cx="3358598" cy="1187450"/>
            <a:chOff x="1221339" y="4752975"/>
            <a:chExt cx="3358598" cy="1187450"/>
          </a:xfrm>
        </p:grpSpPr>
        <p:sp>
          <p:nvSpPr>
            <p:cNvPr id="378" name="Google Shape;378;p19">
              <a:extLst>
                <a:ext uri="{FF2B5EF4-FFF2-40B4-BE49-F238E27FC236}">
                  <a16:creationId xmlns:a16="http://schemas.microsoft.com/office/drawing/2014/main" id="{FD346EA5-D6C9-A03C-F3D3-61CF50B1AE19}"/>
                </a:ext>
              </a:extLst>
            </p:cNvPr>
            <p:cNvSpPr/>
            <p:nvPr/>
          </p:nvSpPr>
          <p:spPr>
            <a:xfrm>
              <a:off x="1798637" y="4752975"/>
              <a:ext cx="2781300" cy="1187450"/>
            </a:xfrm>
            <a:custGeom>
              <a:avLst/>
              <a:gdLst/>
              <a:ahLst/>
              <a:cxnLst/>
              <a:rect l="l" t="t" r="r" b="b"/>
              <a:pathLst>
                <a:path w="862" h="368" extrusionOk="0">
                  <a:moveTo>
                    <a:pt x="678" y="0"/>
                  </a:moveTo>
                  <a:cubicBezTo>
                    <a:pt x="0" y="0"/>
                    <a:pt x="0" y="0"/>
                    <a:pt x="0" y="0"/>
                  </a:cubicBezTo>
                  <a:cubicBezTo>
                    <a:pt x="102" y="0"/>
                    <a:pt x="184" y="83"/>
                    <a:pt x="184" y="184"/>
                  </a:cubicBezTo>
                  <a:cubicBezTo>
                    <a:pt x="184" y="286"/>
                    <a:pt x="267" y="368"/>
                    <a:pt x="368" y="368"/>
                  </a:cubicBezTo>
                  <a:cubicBezTo>
                    <a:pt x="678" y="368"/>
                    <a:pt x="678" y="368"/>
                    <a:pt x="678" y="368"/>
                  </a:cubicBezTo>
                  <a:cubicBezTo>
                    <a:pt x="779" y="368"/>
                    <a:pt x="862" y="286"/>
                    <a:pt x="862" y="184"/>
                  </a:cubicBezTo>
                  <a:cubicBezTo>
                    <a:pt x="862" y="184"/>
                    <a:pt x="862" y="184"/>
                    <a:pt x="862" y="184"/>
                  </a:cubicBezTo>
                  <a:cubicBezTo>
                    <a:pt x="862" y="83"/>
                    <a:pt x="779" y="0"/>
                    <a:pt x="678" y="0"/>
                  </a:cubicBezTo>
                  <a:close/>
                </a:path>
              </a:pathLst>
            </a:custGeom>
            <a:solidFill>
              <a:schemeClr val="accent6"/>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sp>
          <p:nvSpPr>
            <p:cNvPr id="379" name="Google Shape;379;p19">
              <a:extLst>
                <a:ext uri="{FF2B5EF4-FFF2-40B4-BE49-F238E27FC236}">
                  <a16:creationId xmlns:a16="http://schemas.microsoft.com/office/drawing/2014/main" id="{6B05C7AC-DE2A-6C0A-1CBA-FA0CE5ADD1C4}"/>
                </a:ext>
              </a:extLst>
            </p:cNvPr>
            <p:cNvSpPr/>
            <p:nvPr/>
          </p:nvSpPr>
          <p:spPr>
            <a:xfrm>
              <a:off x="1221339" y="4752975"/>
              <a:ext cx="1778000" cy="1187450"/>
            </a:xfrm>
            <a:custGeom>
              <a:avLst/>
              <a:gdLst/>
              <a:ahLst/>
              <a:cxnLst/>
              <a:rect l="l" t="t" r="r" b="b"/>
              <a:pathLst>
                <a:path w="551" h="368" extrusionOk="0">
                  <a:moveTo>
                    <a:pt x="367" y="184"/>
                  </a:moveTo>
                  <a:cubicBezTo>
                    <a:pt x="367" y="83"/>
                    <a:pt x="285" y="0"/>
                    <a:pt x="183" y="0"/>
                  </a:cubicBezTo>
                  <a:cubicBezTo>
                    <a:pt x="183" y="0"/>
                    <a:pt x="183" y="0"/>
                    <a:pt x="183" y="0"/>
                  </a:cubicBezTo>
                  <a:cubicBezTo>
                    <a:pt x="82" y="0"/>
                    <a:pt x="0" y="83"/>
                    <a:pt x="0" y="184"/>
                  </a:cubicBezTo>
                  <a:cubicBezTo>
                    <a:pt x="0" y="184"/>
                    <a:pt x="0" y="184"/>
                    <a:pt x="0" y="184"/>
                  </a:cubicBezTo>
                  <a:cubicBezTo>
                    <a:pt x="0" y="286"/>
                    <a:pt x="82" y="368"/>
                    <a:pt x="183" y="368"/>
                  </a:cubicBezTo>
                  <a:cubicBezTo>
                    <a:pt x="551" y="368"/>
                    <a:pt x="551" y="368"/>
                    <a:pt x="551" y="368"/>
                  </a:cubicBezTo>
                  <a:cubicBezTo>
                    <a:pt x="450" y="368"/>
                    <a:pt x="367" y="286"/>
                    <a:pt x="367" y="184"/>
                  </a:cubicBezTo>
                  <a:close/>
                </a:path>
              </a:pathLst>
            </a:custGeom>
            <a:solidFill>
              <a:schemeClr val="accent6"/>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 name="Google Shape;379;p19">
              <a:extLst>
                <a:ext uri="{FF2B5EF4-FFF2-40B4-BE49-F238E27FC236}">
                  <a16:creationId xmlns:a16="http://schemas.microsoft.com/office/drawing/2014/main" id="{93DD4EE8-5658-0F43-88D0-490538F501CC}"/>
                </a:ext>
              </a:extLst>
            </p:cNvPr>
            <p:cNvSpPr/>
            <p:nvPr/>
          </p:nvSpPr>
          <p:spPr>
            <a:xfrm>
              <a:off x="1221339" y="4752975"/>
              <a:ext cx="1778000" cy="1187450"/>
            </a:xfrm>
            <a:custGeom>
              <a:avLst/>
              <a:gdLst/>
              <a:ahLst/>
              <a:cxnLst/>
              <a:rect l="l" t="t" r="r" b="b"/>
              <a:pathLst>
                <a:path w="551" h="368" extrusionOk="0">
                  <a:moveTo>
                    <a:pt x="367" y="184"/>
                  </a:moveTo>
                  <a:cubicBezTo>
                    <a:pt x="367" y="83"/>
                    <a:pt x="285" y="0"/>
                    <a:pt x="183" y="0"/>
                  </a:cubicBezTo>
                  <a:cubicBezTo>
                    <a:pt x="183" y="0"/>
                    <a:pt x="183" y="0"/>
                    <a:pt x="183" y="0"/>
                  </a:cubicBezTo>
                  <a:cubicBezTo>
                    <a:pt x="82" y="0"/>
                    <a:pt x="0" y="83"/>
                    <a:pt x="0" y="184"/>
                  </a:cubicBezTo>
                  <a:cubicBezTo>
                    <a:pt x="0" y="184"/>
                    <a:pt x="0" y="184"/>
                    <a:pt x="0" y="184"/>
                  </a:cubicBezTo>
                  <a:cubicBezTo>
                    <a:pt x="0" y="286"/>
                    <a:pt x="82" y="368"/>
                    <a:pt x="183" y="368"/>
                  </a:cubicBezTo>
                  <a:cubicBezTo>
                    <a:pt x="551" y="368"/>
                    <a:pt x="551" y="368"/>
                    <a:pt x="551" y="368"/>
                  </a:cubicBezTo>
                  <a:cubicBezTo>
                    <a:pt x="450" y="368"/>
                    <a:pt x="367" y="286"/>
                    <a:pt x="367" y="184"/>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pic>
          <p:nvPicPr>
            <p:cNvPr id="4" name="Graphic 3" descr="Handshake with solid fill">
              <a:extLst>
                <a:ext uri="{FF2B5EF4-FFF2-40B4-BE49-F238E27FC236}">
                  <a16:creationId xmlns:a16="http://schemas.microsoft.com/office/drawing/2014/main" id="{94DCFDDF-B19B-47A0-CE10-B2EF9AA5EE91}"/>
                </a:ext>
              </a:extLst>
            </p:cNvPr>
            <p:cNvPicPr>
              <a:picLocks noChangeAspect="1"/>
            </p:cNvPicPr>
            <p:nvPr/>
          </p:nvPicPr>
          <p:blipFill>
            <a:blip r:embed="rId9" cstate="hq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1426351" y="4948539"/>
              <a:ext cx="785850" cy="785850"/>
            </a:xfrm>
            <a:prstGeom prst="rect">
              <a:avLst/>
            </a:prstGeom>
          </p:spPr>
        </p:pic>
        <p:sp>
          <p:nvSpPr>
            <p:cNvPr id="14" name="TextBox 12449">
              <a:extLst>
                <a:ext uri="{FF2B5EF4-FFF2-40B4-BE49-F238E27FC236}">
                  <a16:creationId xmlns:a16="http://schemas.microsoft.com/office/drawing/2014/main" id="{E25E7B70-4E8D-E0C2-C0F1-FFE5122B42C9}"/>
                </a:ext>
              </a:extLst>
            </p:cNvPr>
            <p:cNvSpPr txBox="1"/>
            <p:nvPr/>
          </p:nvSpPr>
          <p:spPr>
            <a:xfrm>
              <a:off x="2579737" y="5044985"/>
              <a:ext cx="1874618" cy="461665"/>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defRPr/>
              </a:pPr>
              <a:r>
                <a:rPr lang="en-US" sz="2400" b="1" dirty="0">
                  <a:solidFill>
                    <a:schemeClr val="bg1"/>
                  </a:solidFill>
                  <a:latin typeface="Poppins" panose="00000500000000000000" pitchFamily="2" charset="0"/>
                  <a:cs typeface="Poppins" panose="00000500000000000000" pitchFamily="2" charset="0"/>
                </a:rPr>
                <a:t>AIFs</a:t>
              </a:r>
              <a:endParaRPr kumimoji="0" lang="en-US" sz="2400" b="0" i="0" u="none" strike="noStrike" kern="1200" cap="none" spc="0" normalizeH="0" baseline="0" noProof="0" dirty="0">
                <a:ln>
                  <a:noFill/>
                </a:ln>
                <a:solidFill>
                  <a:schemeClr val="bg1"/>
                </a:solidFill>
                <a:effectLst/>
                <a:uLnTx/>
                <a:uFillTx/>
                <a:latin typeface="Poppins" panose="00000500000000000000" pitchFamily="2" charset="0"/>
                <a:cs typeface="Poppins" panose="00000500000000000000" pitchFamily="2" charset="0"/>
              </a:endParaRPr>
            </a:p>
          </p:txBody>
        </p:sp>
      </p:grpSp>
      <p:grpSp>
        <p:nvGrpSpPr>
          <p:cNvPr id="25" name="Group 24">
            <a:extLst>
              <a:ext uri="{FF2B5EF4-FFF2-40B4-BE49-F238E27FC236}">
                <a16:creationId xmlns:a16="http://schemas.microsoft.com/office/drawing/2014/main" id="{381A4751-BB19-F63F-C363-255E6D02F840}"/>
              </a:ext>
            </a:extLst>
          </p:cNvPr>
          <p:cNvGrpSpPr/>
          <p:nvPr/>
        </p:nvGrpSpPr>
        <p:grpSpPr>
          <a:xfrm>
            <a:off x="8315165" y="2835275"/>
            <a:ext cx="3373045" cy="1189037"/>
            <a:chOff x="8315165" y="2835275"/>
            <a:chExt cx="3373045" cy="1189037"/>
          </a:xfrm>
        </p:grpSpPr>
        <p:sp>
          <p:nvSpPr>
            <p:cNvPr id="370" name="Google Shape;370;p19">
              <a:extLst>
                <a:ext uri="{FF2B5EF4-FFF2-40B4-BE49-F238E27FC236}">
                  <a16:creationId xmlns:a16="http://schemas.microsoft.com/office/drawing/2014/main" id="{DA74A241-140C-1F28-34F3-D41A016ED43F}"/>
                </a:ext>
              </a:extLst>
            </p:cNvPr>
            <p:cNvSpPr/>
            <p:nvPr/>
          </p:nvSpPr>
          <p:spPr>
            <a:xfrm>
              <a:off x="8337550" y="2835275"/>
              <a:ext cx="2776537" cy="1189037"/>
            </a:xfrm>
            <a:custGeom>
              <a:avLst/>
              <a:gdLst/>
              <a:ahLst/>
              <a:cxnLst/>
              <a:rect l="l" t="t" r="r" b="b"/>
              <a:pathLst>
                <a:path w="861" h="368" extrusionOk="0">
                  <a:moveTo>
                    <a:pt x="184" y="0"/>
                  </a:moveTo>
                  <a:cubicBezTo>
                    <a:pt x="861" y="0"/>
                    <a:pt x="861" y="0"/>
                    <a:pt x="861" y="0"/>
                  </a:cubicBezTo>
                  <a:cubicBezTo>
                    <a:pt x="760" y="0"/>
                    <a:pt x="677" y="82"/>
                    <a:pt x="677" y="184"/>
                  </a:cubicBezTo>
                  <a:cubicBezTo>
                    <a:pt x="677" y="286"/>
                    <a:pt x="595" y="368"/>
                    <a:pt x="494" y="368"/>
                  </a:cubicBezTo>
                  <a:cubicBezTo>
                    <a:pt x="184" y="368"/>
                    <a:pt x="184" y="368"/>
                    <a:pt x="184" y="368"/>
                  </a:cubicBezTo>
                  <a:cubicBezTo>
                    <a:pt x="82" y="368"/>
                    <a:pt x="0" y="286"/>
                    <a:pt x="0" y="184"/>
                  </a:cubicBezTo>
                  <a:cubicBezTo>
                    <a:pt x="0" y="184"/>
                    <a:pt x="0" y="184"/>
                    <a:pt x="0" y="184"/>
                  </a:cubicBezTo>
                  <a:cubicBezTo>
                    <a:pt x="0" y="82"/>
                    <a:pt x="82" y="0"/>
                    <a:pt x="184" y="0"/>
                  </a:cubicBezTo>
                  <a:close/>
                </a:path>
              </a:pathLst>
            </a:custGeom>
            <a:solidFill>
              <a:schemeClr val="accent5">
                <a:lumMod val="60000"/>
                <a:lumOff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sp>
          <p:nvSpPr>
            <p:cNvPr id="371" name="Google Shape;371;p19">
              <a:extLst>
                <a:ext uri="{FF2B5EF4-FFF2-40B4-BE49-F238E27FC236}">
                  <a16:creationId xmlns:a16="http://schemas.microsoft.com/office/drawing/2014/main" id="{2B458160-4D97-9658-D068-36C784249130}"/>
                </a:ext>
              </a:extLst>
            </p:cNvPr>
            <p:cNvSpPr/>
            <p:nvPr/>
          </p:nvSpPr>
          <p:spPr>
            <a:xfrm>
              <a:off x="9911798" y="2835275"/>
              <a:ext cx="1776412" cy="1189037"/>
            </a:xfrm>
            <a:custGeom>
              <a:avLst/>
              <a:gdLst/>
              <a:ahLst/>
              <a:cxnLst/>
              <a:rect l="l" t="t" r="r" b="b"/>
              <a:pathLst>
                <a:path w="551" h="368" extrusionOk="0">
                  <a:moveTo>
                    <a:pt x="183" y="184"/>
                  </a:moveTo>
                  <a:cubicBezTo>
                    <a:pt x="183" y="82"/>
                    <a:pt x="266" y="0"/>
                    <a:pt x="367" y="0"/>
                  </a:cubicBezTo>
                  <a:cubicBezTo>
                    <a:pt x="367" y="0"/>
                    <a:pt x="367" y="0"/>
                    <a:pt x="367" y="0"/>
                  </a:cubicBezTo>
                  <a:cubicBezTo>
                    <a:pt x="469" y="0"/>
                    <a:pt x="551" y="82"/>
                    <a:pt x="551" y="184"/>
                  </a:cubicBezTo>
                  <a:cubicBezTo>
                    <a:pt x="551" y="184"/>
                    <a:pt x="551" y="184"/>
                    <a:pt x="551" y="184"/>
                  </a:cubicBezTo>
                  <a:cubicBezTo>
                    <a:pt x="551" y="286"/>
                    <a:pt x="469" y="368"/>
                    <a:pt x="367" y="368"/>
                  </a:cubicBezTo>
                  <a:cubicBezTo>
                    <a:pt x="0" y="368"/>
                    <a:pt x="0" y="368"/>
                    <a:pt x="0" y="368"/>
                  </a:cubicBezTo>
                  <a:cubicBezTo>
                    <a:pt x="101" y="368"/>
                    <a:pt x="183" y="286"/>
                    <a:pt x="183" y="184"/>
                  </a:cubicBezTo>
                  <a:close/>
                </a:path>
              </a:pathLst>
            </a:custGeom>
            <a:solidFill>
              <a:schemeClr val="accent5">
                <a:lumMod val="60000"/>
                <a:lumOff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sp>
          <p:nvSpPr>
            <p:cNvPr id="16" name="Google Shape;371;p19">
              <a:extLst>
                <a:ext uri="{FF2B5EF4-FFF2-40B4-BE49-F238E27FC236}">
                  <a16:creationId xmlns:a16="http://schemas.microsoft.com/office/drawing/2014/main" id="{2BFFE0E3-6BC9-4825-4A89-04752ACB3EF5}"/>
                </a:ext>
              </a:extLst>
            </p:cNvPr>
            <p:cNvSpPr/>
            <p:nvPr/>
          </p:nvSpPr>
          <p:spPr>
            <a:xfrm>
              <a:off x="9911798" y="2835275"/>
              <a:ext cx="1776412" cy="1189037"/>
            </a:xfrm>
            <a:custGeom>
              <a:avLst/>
              <a:gdLst/>
              <a:ahLst/>
              <a:cxnLst/>
              <a:rect l="l" t="t" r="r" b="b"/>
              <a:pathLst>
                <a:path w="551" h="368" extrusionOk="0">
                  <a:moveTo>
                    <a:pt x="183" y="184"/>
                  </a:moveTo>
                  <a:cubicBezTo>
                    <a:pt x="183" y="82"/>
                    <a:pt x="266" y="0"/>
                    <a:pt x="367" y="0"/>
                  </a:cubicBezTo>
                  <a:cubicBezTo>
                    <a:pt x="367" y="0"/>
                    <a:pt x="367" y="0"/>
                    <a:pt x="367" y="0"/>
                  </a:cubicBezTo>
                  <a:cubicBezTo>
                    <a:pt x="469" y="0"/>
                    <a:pt x="551" y="82"/>
                    <a:pt x="551" y="184"/>
                  </a:cubicBezTo>
                  <a:cubicBezTo>
                    <a:pt x="551" y="184"/>
                    <a:pt x="551" y="184"/>
                    <a:pt x="551" y="184"/>
                  </a:cubicBezTo>
                  <a:cubicBezTo>
                    <a:pt x="551" y="286"/>
                    <a:pt x="469" y="368"/>
                    <a:pt x="367" y="368"/>
                  </a:cubicBezTo>
                  <a:cubicBezTo>
                    <a:pt x="0" y="368"/>
                    <a:pt x="0" y="368"/>
                    <a:pt x="0" y="368"/>
                  </a:cubicBezTo>
                  <a:cubicBezTo>
                    <a:pt x="101" y="368"/>
                    <a:pt x="183" y="286"/>
                    <a:pt x="183" y="184"/>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pic>
          <p:nvPicPr>
            <p:cNvPr id="5" name="Graphic 4" descr="Stopwatch with solid fill">
              <a:extLst>
                <a:ext uri="{FF2B5EF4-FFF2-40B4-BE49-F238E27FC236}">
                  <a16:creationId xmlns:a16="http://schemas.microsoft.com/office/drawing/2014/main" id="{40AB9A35-9C7E-E05C-75A8-ED07A0D3D689}"/>
                </a:ext>
              </a:extLst>
            </p:cNvPr>
            <p:cNvPicPr>
              <a:picLocks noChangeAspect="1"/>
            </p:cNvPicPr>
            <p:nvPr/>
          </p:nvPicPr>
          <p:blipFill>
            <a:blip r:embed="rId11" cstate="hq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10741370" y="3036075"/>
              <a:ext cx="785850" cy="785850"/>
            </a:xfrm>
            <a:prstGeom prst="rect">
              <a:avLst/>
            </a:prstGeom>
          </p:spPr>
        </p:pic>
        <p:sp>
          <p:nvSpPr>
            <p:cNvPr id="21" name="TextBox 12449">
              <a:extLst>
                <a:ext uri="{FF2B5EF4-FFF2-40B4-BE49-F238E27FC236}">
                  <a16:creationId xmlns:a16="http://schemas.microsoft.com/office/drawing/2014/main" id="{BC9F1E1A-15C0-1028-C63B-C17DC12F0100}"/>
                </a:ext>
              </a:extLst>
            </p:cNvPr>
            <p:cNvSpPr txBox="1"/>
            <p:nvPr/>
          </p:nvSpPr>
          <p:spPr>
            <a:xfrm>
              <a:off x="8315165" y="3093562"/>
              <a:ext cx="1925615"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defRPr/>
              </a:pPr>
              <a:r>
                <a:rPr lang="en-US" sz="2400" b="1" dirty="0">
                  <a:latin typeface="Poppins" panose="00000500000000000000" pitchFamily="2" charset="0"/>
                  <a:cs typeface="Poppins" panose="00000500000000000000" pitchFamily="2" charset="0"/>
                </a:rPr>
                <a:t>Credit Cards</a:t>
              </a:r>
              <a:endParaRPr kumimoji="0" lang="en-US" sz="2400" b="0" i="0" u="none" strike="noStrike" kern="1200" cap="none" spc="0" normalizeH="0" baseline="0" noProof="0" dirty="0">
                <a:ln>
                  <a:noFill/>
                </a:ln>
                <a:effectLst/>
                <a:uLnTx/>
                <a:uFillTx/>
                <a:latin typeface="Poppins" panose="00000500000000000000" pitchFamily="2" charset="0"/>
                <a:cs typeface="Poppins" panose="00000500000000000000" pitchFamily="2" charset="0"/>
              </a:endParaRPr>
            </a:p>
          </p:txBody>
        </p:sp>
      </p:grpSp>
      <p:grpSp>
        <p:nvGrpSpPr>
          <p:cNvPr id="24" name="Group 23">
            <a:extLst>
              <a:ext uri="{FF2B5EF4-FFF2-40B4-BE49-F238E27FC236}">
                <a16:creationId xmlns:a16="http://schemas.microsoft.com/office/drawing/2014/main" id="{C98BD65A-B601-31AC-3E14-CB62850F4590}"/>
              </a:ext>
            </a:extLst>
          </p:cNvPr>
          <p:cNvGrpSpPr/>
          <p:nvPr/>
        </p:nvGrpSpPr>
        <p:grpSpPr>
          <a:xfrm>
            <a:off x="7596187" y="4752975"/>
            <a:ext cx="3350661" cy="1187450"/>
            <a:chOff x="7596187" y="4752975"/>
            <a:chExt cx="3350661" cy="1187450"/>
          </a:xfrm>
        </p:grpSpPr>
        <p:sp>
          <p:nvSpPr>
            <p:cNvPr id="372" name="Google Shape;372;p19">
              <a:extLst>
                <a:ext uri="{FF2B5EF4-FFF2-40B4-BE49-F238E27FC236}">
                  <a16:creationId xmlns:a16="http://schemas.microsoft.com/office/drawing/2014/main" id="{A3E8F1D3-3538-D92A-7A9C-9B02E2C3D471}"/>
                </a:ext>
              </a:extLst>
            </p:cNvPr>
            <p:cNvSpPr/>
            <p:nvPr/>
          </p:nvSpPr>
          <p:spPr>
            <a:xfrm>
              <a:off x="7596187" y="4752975"/>
              <a:ext cx="2776537" cy="1187450"/>
            </a:xfrm>
            <a:custGeom>
              <a:avLst/>
              <a:gdLst/>
              <a:ahLst/>
              <a:cxnLst/>
              <a:rect l="l" t="t" r="r" b="b"/>
              <a:pathLst>
                <a:path w="861" h="368" extrusionOk="0">
                  <a:moveTo>
                    <a:pt x="184" y="0"/>
                  </a:moveTo>
                  <a:cubicBezTo>
                    <a:pt x="861" y="0"/>
                    <a:pt x="861" y="0"/>
                    <a:pt x="861" y="0"/>
                  </a:cubicBezTo>
                  <a:cubicBezTo>
                    <a:pt x="760" y="0"/>
                    <a:pt x="677" y="83"/>
                    <a:pt x="677" y="184"/>
                  </a:cubicBezTo>
                  <a:cubicBezTo>
                    <a:pt x="677" y="286"/>
                    <a:pt x="595" y="368"/>
                    <a:pt x="494" y="368"/>
                  </a:cubicBezTo>
                  <a:cubicBezTo>
                    <a:pt x="184" y="368"/>
                    <a:pt x="184" y="368"/>
                    <a:pt x="184" y="368"/>
                  </a:cubicBezTo>
                  <a:cubicBezTo>
                    <a:pt x="82" y="368"/>
                    <a:pt x="0" y="286"/>
                    <a:pt x="0" y="184"/>
                  </a:cubicBezTo>
                  <a:cubicBezTo>
                    <a:pt x="0" y="184"/>
                    <a:pt x="0" y="184"/>
                    <a:pt x="0" y="184"/>
                  </a:cubicBezTo>
                  <a:cubicBezTo>
                    <a:pt x="0" y="83"/>
                    <a:pt x="82" y="0"/>
                    <a:pt x="184" y="0"/>
                  </a:cubicBezTo>
                  <a:close/>
                </a:path>
              </a:pathLst>
            </a:custGeom>
            <a:solidFill>
              <a:srgbClr val="7030A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sp>
          <p:nvSpPr>
            <p:cNvPr id="373" name="Google Shape;373;p19">
              <a:extLst>
                <a:ext uri="{FF2B5EF4-FFF2-40B4-BE49-F238E27FC236}">
                  <a16:creationId xmlns:a16="http://schemas.microsoft.com/office/drawing/2014/main" id="{C3D661B8-6D6B-E452-AAFA-BC08FAA9B738}"/>
                </a:ext>
              </a:extLst>
            </p:cNvPr>
            <p:cNvSpPr/>
            <p:nvPr/>
          </p:nvSpPr>
          <p:spPr>
            <a:xfrm>
              <a:off x="9168848" y="4752975"/>
              <a:ext cx="1778000" cy="1187450"/>
            </a:xfrm>
            <a:custGeom>
              <a:avLst/>
              <a:gdLst/>
              <a:ahLst/>
              <a:cxnLst/>
              <a:rect l="l" t="t" r="r" b="b"/>
              <a:pathLst>
                <a:path w="551" h="368" extrusionOk="0">
                  <a:moveTo>
                    <a:pt x="183" y="184"/>
                  </a:moveTo>
                  <a:cubicBezTo>
                    <a:pt x="183" y="83"/>
                    <a:pt x="266" y="0"/>
                    <a:pt x="367" y="0"/>
                  </a:cubicBezTo>
                  <a:cubicBezTo>
                    <a:pt x="367" y="0"/>
                    <a:pt x="367" y="0"/>
                    <a:pt x="367" y="0"/>
                  </a:cubicBezTo>
                  <a:cubicBezTo>
                    <a:pt x="469" y="0"/>
                    <a:pt x="551" y="83"/>
                    <a:pt x="551" y="184"/>
                  </a:cubicBezTo>
                  <a:cubicBezTo>
                    <a:pt x="551" y="184"/>
                    <a:pt x="551" y="184"/>
                    <a:pt x="551" y="184"/>
                  </a:cubicBezTo>
                  <a:cubicBezTo>
                    <a:pt x="551" y="286"/>
                    <a:pt x="469" y="368"/>
                    <a:pt x="367" y="368"/>
                  </a:cubicBezTo>
                  <a:cubicBezTo>
                    <a:pt x="0" y="368"/>
                    <a:pt x="0" y="368"/>
                    <a:pt x="0" y="368"/>
                  </a:cubicBezTo>
                  <a:cubicBezTo>
                    <a:pt x="101" y="368"/>
                    <a:pt x="183" y="286"/>
                    <a:pt x="183" y="184"/>
                  </a:cubicBezTo>
                  <a:close/>
                </a:path>
              </a:pathLst>
            </a:custGeom>
            <a:solidFill>
              <a:srgbClr val="7030A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 name="Google Shape;373;p19">
              <a:extLst>
                <a:ext uri="{FF2B5EF4-FFF2-40B4-BE49-F238E27FC236}">
                  <a16:creationId xmlns:a16="http://schemas.microsoft.com/office/drawing/2014/main" id="{E638240B-11EF-8D29-1DD9-155D9B4857EC}"/>
                </a:ext>
              </a:extLst>
            </p:cNvPr>
            <p:cNvSpPr/>
            <p:nvPr/>
          </p:nvSpPr>
          <p:spPr>
            <a:xfrm>
              <a:off x="9168848" y="4752975"/>
              <a:ext cx="1778000" cy="1187450"/>
            </a:xfrm>
            <a:custGeom>
              <a:avLst/>
              <a:gdLst/>
              <a:ahLst/>
              <a:cxnLst/>
              <a:rect l="l" t="t" r="r" b="b"/>
              <a:pathLst>
                <a:path w="551" h="368" extrusionOk="0">
                  <a:moveTo>
                    <a:pt x="183" y="184"/>
                  </a:moveTo>
                  <a:cubicBezTo>
                    <a:pt x="183" y="83"/>
                    <a:pt x="266" y="0"/>
                    <a:pt x="367" y="0"/>
                  </a:cubicBezTo>
                  <a:cubicBezTo>
                    <a:pt x="367" y="0"/>
                    <a:pt x="367" y="0"/>
                    <a:pt x="367" y="0"/>
                  </a:cubicBezTo>
                  <a:cubicBezTo>
                    <a:pt x="469" y="0"/>
                    <a:pt x="551" y="83"/>
                    <a:pt x="551" y="184"/>
                  </a:cubicBezTo>
                  <a:cubicBezTo>
                    <a:pt x="551" y="184"/>
                    <a:pt x="551" y="184"/>
                    <a:pt x="551" y="184"/>
                  </a:cubicBezTo>
                  <a:cubicBezTo>
                    <a:pt x="551" y="286"/>
                    <a:pt x="469" y="368"/>
                    <a:pt x="367" y="368"/>
                  </a:cubicBezTo>
                  <a:cubicBezTo>
                    <a:pt x="0" y="368"/>
                    <a:pt x="0" y="368"/>
                    <a:pt x="0" y="368"/>
                  </a:cubicBezTo>
                  <a:cubicBezTo>
                    <a:pt x="101" y="368"/>
                    <a:pt x="183" y="286"/>
                    <a:pt x="183" y="184"/>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pic>
          <p:nvPicPr>
            <p:cNvPr id="3" name="Graphic 2" descr="Graduation cap with solid fill">
              <a:extLst>
                <a:ext uri="{FF2B5EF4-FFF2-40B4-BE49-F238E27FC236}">
                  <a16:creationId xmlns:a16="http://schemas.microsoft.com/office/drawing/2014/main" id="{6F7F46FB-F0F9-8325-A02A-132708A2598B}"/>
                </a:ext>
              </a:extLst>
            </p:cNvPr>
            <p:cNvPicPr>
              <a:picLocks noChangeAspect="1"/>
            </p:cNvPicPr>
            <p:nvPr/>
          </p:nvPicPr>
          <p:blipFill>
            <a:blip r:embed="rId13" cstate="hq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9982857" y="4948539"/>
              <a:ext cx="785850" cy="785850"/>
            </a:xfrm>
            <a:prstGeom prst="rect">
              <a:avLst/>
            </a:prstGeom>
          </p:spPr>
        </p:pic>
        <p:sp>
          <p:nvSpPr>
            <p:cNvPr id="22" name="TextBox 12449">
              <a:extLst>
                <a:ext uri="{FF2B5EF4-FFF2-40B4-BE49-F238E27FC236}">
                  <a16:creationId xmlns:a16="http://schemas.microsoft.com/office/drawing/2014/main" id="{79860018-663D-671C-4053-EFD6B459C979}"/>
                </a:ext>
              </a:extLst>
            </p:cNvPr>
            <p:cNvSpPr txBox="1"/>
            <p:nvPr/>
          </p:nvSpPr>
          <p:spPr>
            <a:xfrm>
              <a:off x="7640940" y="4948539"/>
              <a:ext cx="2133142"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defRPr/>
              </a:pPr>
              <a:r>
                <a:rPr lang="en-US" sz="2400" b="1" dirty="0">
                  <a:solidFill>
                    <a:schemeClr val="bg1"/>
                  </a:solidFill>
                  <a:latin typeface="Poppins" panose="00000500000000000000" pitchFamily="2" charset="0"/>
                  <a:cs typeface="Poppins" panose="00000500000000000000" pitchFamily="2" charset="0"/>
                </a:rPr>
                <a:t>Family Offices</a:t>
              </a:r>
              <a:endParaRPr kumimoji="0" lang="en-US" sz="2400" b="0" i="0" u="none" strike="noStrike" kern="1200" cap="none" spc="0" normalizeH="0" baseline="0" noProof="0" dirty="0">
                <a:ln>
                  <a:noFill/>
                </a:ln>
                <a:solidFill>
                  <a:schemeClr val="bg1"/>
                </a:solidFill>
                <a:effectLst/>
                <a:uLnTx/>
                <a:uFillTx/>
                <a:latin typeface="Poppins" panose="00000500000000000000" pitchFamily="2" charset="0"/>
                <a:cs typeface="Poppins" panose="00000500000000000000" pitchFamily="2" charset="0"/>
              </a:endParaRPr>
            </a:p>
          </p:txBody>
        </p:sp>
      </p:grpSp>
      <p:sp>
        <p:nvSpPr>
          <p:cNvPr id="27" name="TextBox 26">
            <a:extLst>
              <a:ext uri="{FF2B5EF4-FFF2-40B4-BE49-F238E27FC236}">
                <a16:creationId xmlns:a16="http://schemas.microsoft.com/office/drawing/2014/main" id="{11080B82-CE8F-EA12-711A-D5F91BA547A5}"/>
              </a:ext>
            </a:extLst>
          </p:cNvPr>
          <p:cNvSpPr txBox="1"/>
          <p:nvPr/>
        </p:nvSpPr>
        <p:spPr>
          <a:xfrm>
            <a:off x="2185829" y="170327"/>
            <a:ext cx="7725969" cy="707886"/>
          </a:xfrm>
          <a:prstGeom prst="rect">
            <a:avLst/>
          </a:prstGeom>
          <a:noFill/>
        </p:spPr>
        <p:txBody>
          <a:bodyPr wrap="square" rtlCol="0">
            <a:spAutoFit/>
          </a:bodyPr>
          <a:lstStyle/>
          <a:p>
            <a:pPr algn="ctr"/>
            <a:r>
              <a:rPr lang="en-US" sz="4000" b="1" dirty="0"/>
              <a:t>SOURCES OF FINANCE</a:t>
            </a:r>
            <a:endParaRPr lang="en-IN" sz="4000" b="1" dirty="0"/>
          </a:p>
        </p:txBody>
      </p:sp>
      <p:grpSp>
        <p:nvGrpSpPr>
          <p:cNvPr id="28" name="Group 27">
            <a:extLst>
              <a:ext uri="{FF2B5EF4-FFF2-40B4-BE49-F238E27FC236}">
                <a16:creationId xmlns:a16="http://schemas.microsoft.com/office/drawing/2014/main" id="{CEE82892-075D-7BE3-B946-841FB8B573A1}"/>
              </a:ext>
            </a:extLst>
          </p:cNvPr>
          <p:cNvGrpSpPr/>
          <p:nvPr/>
        </p:nvGrpSpPr>
        <p:grpSpPr>
          <a:xfrm>
            <a:off x="4692650" y="2035175"/>
            <a:ext cx="3094037" cy="3092450"/>
            <a:chOff x="4540250" y="1882775"/>
            <a:chExt cx="3094037" cy="3092450"/>
          </a:xfrm>
        </p:grpSpPr>
        <p:sp>
          <p:nvSpPr>
            <p:cNvPr id="29" name="Google Shape;367;p19">
              <a:extLst>
                <a:ext uri="{FF2B5EF4-FFF2-40B4-BE49-F238E27FC236}">
                  <a16:creationId xmlns:a16="http://schemas.microsoft.com/office/drawing/2014/main" id="{72BB3B03-3E6E-DDCF-31DC-E20A2F2FDCC2}"/>
                </a:ext>
              </a:extLst>
            </p:cNvPr>
            <p:cNvSpPr/>
            <p:nvPr/>
          </p:nvSpPr>
          <p:spPr>
            <a:xfrm>
              <a:off x="4540250" y="1882775"/>
              <a:ext cx="3094037" cy="3092450"/>
            </a:xfrm>
            <a:prstGeom prst="ellipse">
              <a:avLst/>
            </a:prstGeom>
            <a:solidFill>
              <a:srgbClr val="F2F2F2"/>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nvGrpSpPr>
            <p:cNvPr id="30" name="Группа 7">
              <a:extLst>
                <a:ext uri="{FF2B5EF4-FFF2-40B4-BE49-F238E27FC236}">
                  <a16:creationId xmlns:a16="http://schemas.microsoft.com/office/drawing/2014/main" id="{721280D9-F176-1EB4-0502-925C82D9AC8C}"/>
                </a:ext>
              </a:extLst>
            </p:cNvPr>
            <p:cNvGrpSpPr/>
            <p:nvPr/>
          </p:nvGrpSpPr>
          <p:grpSpPr>
            <a:xfrm>
              <a:off x="4705472" y="2946400"/>
              <a:ext cx="2820744" cy="940654"/>
              <a:chOff x="4705472" y="2946400"/>
              <a:chExt cx="2820744" cy="940654"/>
            </a:xfrm>
          </p:grpSpPr>
          <p:sp>
            <p:nvSpPr>
              <p:cNvPr id="31" name="Google Shape;392;p19">
                <a:extLst>
                  <a:ext uri="{FF2B5EF4-FFF2-40B4-BE49-F238E27FC236}">
                    <a16:creationId xmlns:a16="http://schemas.microsoft.com/office/drawing/2014/main" id="{EFBB0ECA-93F6-015F-9061-30BAA93B2AFB}"/>
                  </a:ext>
                </a:extLst>
              </p:cNvPr>
              <p:cNvSpPr txBox="1"/>
              <p:nvPr/>
            </p:nvSpPr>
            <p:spPr>
              <a:xfrm>
                <a:off x="4705472" y="3121025"/>
                <a:ext cx="2820744" cy="615950"/>
              </a:xfrm>
              <a:prstGeom prst="rect">
                <a:avLst/>
              </a:prstGeom>
              <a:noFill/>
              <a:ln>
                <a:noFill/>
              </a:ln>
            </p:spPr>
            <p:txBody>
              <a:bodyPr spcFirstLastPara="1" wrap="square" lIns="0" tIns="0" rIns="0" bIns="0" anchor="t" anchorCtr="0">
                <a:noAutofit/>
              </a:bodyPr>
              <a:lstStyle/>
              <a:p>
                <a:pPr marL="0" marR="0" lvl="0" indent="0" algn="ctr" defTabSz="914400" rtl="0" eaLnBrk="0" fontAlgn="base" latinLnBrk="0" hangingPunct="0">
                  <a:lnSpc>
                    <a:spcPct val="100000"/>
                  </a:lnSpc>
                  <a:spcBef>
                    <a:spcPts val="0"/>
                  </a:spcBef>
                  <a:spcAft>
                    <a:spcPts val="0"/>
                  </a:spcAft>
                  <a:buClr>
                    <a:srgbClr val="000000"/>
                  </a:buClr>
                  <a:buSzPts val="4000"/>
                  <a:buFont typeface="Montserrat"/>
                  <a:buNone/>
                  <a:tabLst/>
                  <a:defRPr/>
                </a:pPr>
                <a:r>
                  <a:rPr kumimoji="0" lang="en-US" sz="4000" b="1" i="0" u="none" strike="noStrike" kern="1200" cap="none" spc="0" normalizeH="0" baseline="0" noProof="0" dirty="0">
                    <a:ln>
                      <a:noFill/>
                    </a:ln>
                    <a:solidFill>
                      <a:srgbClr val="000000"/>
                    </a:solidFill>
                    <a:effectLst/>
                    <a:uLnTx/>
                    <a:uFillTx/>
                    <a:latin typeface="Montserrat"/>
                    <a:ea typeface="Montserrat"/>
                    <a:cs typeface="Montserrat"/>
                    <a:sym typeface="Montserrat"/>
                  </a:rPr>
                  <a:t>PROJECT</a:t>
                </a:r>
                <a:endParaRPr kumimoji="0"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32" name="Google Shape;393;p19">
                <a:extLst>
                  <a:ext uri="{FF2B5EF4-FFF2-40B4-BE49-F238E27FC236}">
                    <a16:creationId xmlns:a16="http://schemas.microsoft.com/office/drawing/2014/main" id="{D79871A7-D7FC-7B51-E870-BB9538A21EAD}"/>
                  </a:ext>
                </a:extLst>
              </p:cNvPr>
              <p:cNvSpPr txBox="1"/>
              <p:nvPr/>
            </p:nvSpPr>
            <p:spPr>
              <a:xfrm>
                <a:off x="5242235" y="2946400"/>
                <a:ext cx="1747218" cy="153987"/>
              </a:xfrm>
              <a:prstGeom prst="rect">
                <a:avLst/>
              </a:prstGeom>
              <a:noFill/>
              <a:ln>
                <a:noFill/>
              </a:ln>
            </p:spPr>
            <p:txBody>
              <a:bodyPr spcFirstLastPara="1" wrap="square" lIns="0" tIns="0" rIns="0" bIns="0" anchor="t" anchorCtr="0">
                <a:noAutofit/>
              </a:bodyPr>
              <a:lstStyle/>
              <a:p>
                <a:pPr lvl="0" algn="ctr" eaLnBrk="0" fontAlgn="base" hangingPunct="0">
                  <a:buClr>
                    <a:srgbClr val="000000"/>
                  </a:buClr>
                  <a:buSzPts val="1000"/>
                  <a:defRPr/>
                </a:pPr>
                <a:r>
                  <a:rPr lang="en-US" b="1" dirty="0">
                    <a:solidFill>
                      <a:srgbClr val="000000"/>
                    </a:solidFill>
                    <a:ea typeface="Montserrat"/>
                    <a:cs typeface="Montserrat"/>
                    <a:sym typeface="Montserrat"/>
                  </a:rPr>
                  <a:t>MSME</a:t>
                </a:r>
                <a:endParaRPr lang="en-US" b="1" dirty="0">
                  <a:solidFill>
                    <a:srgbClr val="000000"/>
                  </a:solidFill>
                  <a:latin typeface="Arial" panose="020B0604020202020204" pitchFamily="34" charset="0"/>
                  <a:cs typeface="Arial" panose="020B0604020202020204" pitchFamily="34" charset="0"/>
                  <a:sym typeface="Arial" panose="020B0604020202020204" pitchFamily="34" charset="0"/>
                </a:endParaRPr>
              </a:p>
            </p:txBody>
          </p:sp>
          <p:sp>
            <p:nvSpPr>
              <p:cNvPr id="33" name="Google Shape;394;p19">
                <a:extLst>
                  <a:ext uri="{FF2B5EF4-FFF2-40B4-BE49-F238E27FC236}">
                    <a16:creationId xmlns:a16="http://schemas.microsoft.com/office/drawing/2014/main" id="{B8993C59-8838-D8EA-A5F3-9B348601D0AA}"/>
                  </a:ext>
                </a:extLst>
              </p:cNvPr>
              <p:cNvSpPr txBox="1"/>
              <p:nvPr/>
            </p:nvSpPr>
            <p:spPr>
              <a:xfrm>
                <a:off x="5180160" y="3733067"/>
                <a:ext cx="1871368" cy="153987"/>
              </a:xfrm>
              <a:prstGeom prst="rect">
                <a:avLst/>
              </a:prstGeom>
              <a:noFill/>
              <a:ln>
                <a:noFill/>
              </a:ln>
            </p:spPr>
            <p:txBody>
              <a:bodyPr spcFirstLastPara="1" wrap="square" lIns="0" tIns="0" rIns="0" bIns="0" anchor="t" anchorCtr="0">
                <a:noAutofit/>
              </a:bodyPr>
              <a:lstStyle/>
              <a:p>
                <a:pPr marL="0" marR="0" lvl="0" indent="0" algn="ctr" defTabSz="914400" rtl="0" eaLnBrk="0" fontAlgn="base" latinLnBrk="0" hangingPunct="0">
                  <a:lnSpc>
                    <a:spcPct val="100000"/>
                  </a:lnSpc>
                  <a:spcBef>
                    <a:spcPts val="0"/>
                  </a:spcBef>
                  <a:spcAft>
                    <a:spcPts val="0"/>
                  </a:spcAft>
                  <a:buClr>
                    <a:srgbClr val="000000"/>
                  </a:buClr>
                  <a:buSzPts val="1000"/>
                  <a:buFont typeface="Montserrat"/>
                  <a:buNone/>
                  <a:tabLst/>
                  <a:defRPr/>
                </a:pPr>
                <a:r>
                  <a:rPr kumimoji="0" lang="en-US" b="1" i="0" u="none" strike="noStrike" kern="1200" cap="none" spc="0" normalizeH="0" baseline="0" noProof="0" dirty="0">
                    <a:ln>
                      <a:noFill/>
                    </a:ln>
                    <a:solidFill>
                      <a:srgbClr val="000000"/>
                    </a:solidFill>
                    <a:effectLst/>
                    <a:uLnTx/>
                    <a:uFillTx/>
                    <a:latin typeface="Montserrat"/>
                    <a:ea typeface="Montserrat"/>
                    <a:cs typeface="Montserrat"/>
                    <a:sym typeface="Montserrat"/>
                  </a:rPr>
                  <a:t>FINANCE</a:t>
                </a:r>
                <a:endParaRPr kumimoji="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grpSp>
      </p:grpSp>
    </p:spTree>
    <p:extLst>
      <p:ext uri="{BB962C8B-B14F-4D97-AF65-F5344CB8AC3E}">
        <p14:creationId xmlns:p14="http://schemas.microsoft.com/office/powerpoint/2010/main" val="2381429816"/>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14:presetBounceEnd="50000">
                                      <p:stCondLst>
                                        <p:cond delay="0"/>
                                      </p:stCondLst>
                                      <p:childTnLst>
                                        <p:set>
                                          <p:cBhvr>
                                            <p:cTn id="6" dur="1" fill="hold">
                                              <p:stCondLst>
                                                <p:cond delay="0"/>
                                              </p:stCondLst>
                                            </p:cTn>
                                            <p:tgtEl>
                                              <p:spTgt spid="367"/>
                                            </p:tgtEl>
                                            <p:attrNameLst>
                                              <p:attrName>style.visibility</p:attrName>
                                            </p:attrNameLst>
                                          </p:cBhvr>
                                          <p:to>
                                            <p:strVal val="visible"/>
                                          </p:to>
                                        </p:set>
                                        <p:anim calcmode="lin" valueType="num" p14:bounceEnd="50000">
                                          <p:cBhvr additive="base">
                                            <p:cTn id="7" dur="1000" fill="hold"/>
                                            <p:tgtEl>
                                              <p:spTgt spid="367"/>
                                            </p:tgtEl>
                                            <p:attrNameLst>
                                              <p:attrName>ppt_x</p:attrName>
                                            </p:attrNameLst>
                                          </p:cBhvr>
                                          <p:tavLst>
                                            <p:tav tm="0">
                                              <p:val>
                                                <p:strVal val="#ppt_x"/>
                                              </p:val>
                                            </p:tav>
                                            <p:tav tm="100000">
                                              <p:val>
                                                <p:strVal val="#ppt_x"/>
                                              </p:val>
                                            </p:tav>
                                          </p:tavLst>
                                        </p:anim>
                                        <p:anim calcmode="lin" valueType="num" p14:bounceEnd="50000">
                                          <p:cBhvr additive="base">
                                            <p:cTn id="8" dur="1000" fill="hold"/>
                                            <p:tgtEl>
                                              <p:spTgt spid="367"/>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50000">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14:bounceEnd="50000">
                                          <p:cBhvr additive="base">
                                            <p:cTn id="11" dur="1000" fill="hold"/>
                                            <p:tgtEl>
                                              <p:spTgt spid="8"/>
                                            </p:tgtEl>
                                            <p:attrNameLst>
                                              <p:attrName>ppt_x</p:attrName>
                                            </p:attrNameLst>
                                          </p:cBhvr>
                                          <p:tavLst>
                                            <p:tav tm="0">
                                              <p:val>
                                                <p:strVal val="#ppt_x"/>
                                              </p:val>
                                            </p:tav>
                                            <p:tav tm="100000">
                                              <p:val>
                                                <p:strVal val="#ppt_x"/>
                                              </p:val>
                                            </p:tav>
                                          </p:tavLst>
                                        </p:anim>
                                        <p:anim calcmode="lin" valueType="num" p14:bounceEnd="50000">
                                          <p:cBhvr additive="base">
                                            <p:cTn id="12" dur="1000" fill="hold"/>
                                            <p:tgtEl>
                                              <p:spTgt spid="8"/>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2" presetClass="entr" presetSubtype="8" fill="hold" nodeType="afterEffect" p14:presetBounceEnd="60000">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14:bounceEnd="60000">
                                          <p:cBhvr additive="base">
                                            <p:cTn id="16" dur="1000" fill="hold"/>
                                            <p:tgtEl>
                                              <p:spTgt spid="10"/>
                                            </p:tgtEl>
                                            <p:attrNameLst>
                                              <p:attrName>ppt_x</p:attrName>
                                            </p:attrNameLst>
                                          </p:cBhvr>
                                          <p:tavLst>
                                            <p:tav tm="0">
                                              <p:val>
                                                <p:strVal val="0-#ppt_w/2"/>
                                              </p:val>
                                            </p:tav>
                                            <p:tav tm="100000">
                                              <p:val>
                                                <p:strVal val="#ppt_x"/>
                                              </p:val>
                                            </p:tav>
                                          </p:tavLst>
                                        </p:anim>
                                        <p:anim calcmode="lin" valueType="num" p14:bounceEnd="60000">
                                          <p:cBhvr additive="base">
                                            <p:cTn id="17" dur="1000" fill="hold"/>
                                            <p:tgtEl>
                                              <p:spTgt spid="10"/>
                                            </p:tgtEl>
                                            <p:attrNameLst>
                                              <p:attrName>ppt_y</p:attrName>
                                            </p:attrNameLst>
                                          </p:cBhvr>
                                          <p:tavLst>
                                            <p:tav tm="0">
                                              <p:val>
                                                <p:strVal val="#ppt_y"/>
                                              </p:val>
                                            </p:tav>
                                            <p:tav tm="100000">
                                              <p:val>
                                                <p:strVal val="#ppt_y"/>
                                              </p:val>
                                            </p:tav>
                                          </p:tavLst>
                                        </p:anim>
                                      </p:childTnLst>
                                    </p:cTn>
                                  </p:par>
                                  <p:par>
                                    <p:cTn id="18" presetID="2" presetClass="entr" presetSubtype="2" fill="hold" nodeType="withEffect" p14:presetBounceEnd="60000">
                                      <p:stCondLst>
                                        <p:cond delay="100"/>
                                      </p:stCondLst>
                                      <p:childTnLst>
                                        <p:set>
                                          <p:cBhvr>
                                            <p:cTn id="19" dur="1" fill="hold">
                                              <p:stCondLst>
                                                <p:cond delay="0"/>
                                              </p:stCondLst>
                                            </p:cTn>
                                            <p:tgtEl>
                                              <p:spTgt spid="26"/>
                                            </p:tgtEl>
                                            <p:attrNameLst>
                                              <p:attrName>style.visibility</p:attrName>
                                            </p:attrNameLst>
                                          </p:cBhvr>
                                          <p:to>
                                            <p:strVal val="visible"/>
                                          </p:to>
                                        </p:set>
                                        <p:anim calcmode="lin" valueType="num" p14:bounceEnd="60000">
                                          <p:cBhvr additive="base">
                                            <p:cTn id="20" dur="1000" fill="hold"/>
                                            <p:tgtEl>
                                              <p:spTgt spid="26"/>
                                            </p:tgtEl>
                                            <p:attrNameLst>
                                              <p:attrName>ppt_x</p:attrName>
                                            </p:attrNameLst>
                                          </p:cBhvr>
                                          <p:tavLst>
                                            <p:tav tm="0">
                                              <p:val>
                                                <p:strVal val="1+#ppt_w/2"/>
                                              </p:val>
                                            </p:tav>
                                            <p:tav tm="100000">
                                              <p:val>
                                                <p:strVal val="#ppt_x"/>
                                              </p:val>
                                            </p:tav>
                                          </p:tavLst>
                                        </p:anim>
                                        <p:anim calcmode="lin" valueType="num" p14:bounceEnd="60000">
                                          <p:cBhvr additive="base">
                                            <p:cTn id="21" dur="1000" fill="hold"/>
                                            <p:tgtEl>
                                              <p:spTgt spid="26"/>
                                            </p:tgtEl>
                                            <p:attrNameLst>
                                              <p:attrName>ppt_y</p:attrName>
                                            </p:attrNameLst>
                                          </p:cBhvr>
                                          <p:tavLst>
                                            <p:tav tm="0">
                                              <p:val>
                                                <p:strVal val="#ppt_y"/>
                                              </p:val>
                                            </p:tav>
                                            <p:tav tm="100000">
                                              <p:val>
                                                <p:strVal val="#ppt_y"/>
                                              </p:val>
                                            </p:tav>
                                          </p:tavLst>
                                        </p:anim>
                                      </p:childTnLst>
                                    </p:cTn>
                                  </p:par>
                                  <p:par>
                                    <p:cTn id="22" presetID="2" presetClass="entr" presetSubtype="8" fill="hold" nodeType="withEffect" p14:presetBounceEnd="60000">
                                      <p:stCondLst>
                                        <p:cond delay="200"/>
                                      </p:stCondLst>
                                      <p:childTnLst>
                                        <p:set>
                                          <p:cBhvr>
                                            <p:cTn id="23" dur="1" fill="hold">
                                              <p:stCondLst>
                                                <p:cond delay="0"/>
                                              </p:stCondLst>
                                            </p:cTn>
                                            <p:tgtEl>
                                              <p:spTgt spid="12"/>
                                            </p:tgtEl>
                                            <p:attrNameLst>
                                              <p:attrName>style.visibility</p:attrName>
                                            </p:attrNameLst>
                                          </p:cBhvr>
                                          <p:to>
                                            <p:strVal val="visible"/>
                                          </p:to>
                                        </p:set>
                                        <p:anim calcmode="lin" valueType="num" p14:bounceEnd="60000">
                                          <p:cBhvr additive="base">
                                            <p:cTn id="24" dur="1000" fill="hold"/>
                                            <p:tgtEl>
                                              <p:spTgt spid="12"/>
                                            </p:tgtEl>
                                            <p:attrNameLst>
                                              <p:attrName>ppt_x</p:attrName>
                                            </p:attrNameLst>
                                          </p:cBhvr>
                                          <p:tavLst>
                                            <p:tav tm="0">
                                              <p:val>
                                                <p:strVal val="0-#ppt_w/2"/>
                                              </p:val>
                                            </p:tav>
                                            <p:tav tm="100000">
                                              <p:val>
                                                <p:strVal val="#ppt_x"/>
                                              </p:val>
                                            </p:tav>
                                          </p:tavLst>
                                        </p:anim>
                                        <p:anim calcmode="lin" valueType="num" p14:bounceEnd="60000">
                                          <p:cBhvr additive="base">
                                            <p:cTn id="25" dur="1000" fill="hold"/>
                                            <p:tgtEl>
                                              <p:spTgt spid="12"/>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14:presetBounceEnd="60000">
                                      <p:stCondLst>
                                        <p:cond delay="300"/>
                                      </p:stCondLst>
                                      <p:childTnLst>
                                        <p:set>
                                          <p:cBhvr>
                                            <p:cTn id="27" dur="1" fill="hold">
                                              <p:stCondLst>
                                                <p:cond delay="0"/>
                                              </p:stCondLst>
                                            </p:cTn>
                                            <p:tgtEl>
                                              <p:spTgt spid="25"/>
                                            </p:tgtEl>
                                            <p:attrNameLst>
                                              <p:attrName>style.visibility</p:attrName>
                                            </p:attrNameLst>
                                          </p:cBhvr>
                                          <p:to>
                                            <p:strVal val="visible"/>
                                          </p:to>
                                        </p:set>
                                        <p:anim calcmode="lin" valueType="num" p14:bounceEnd="60000">
                                          <p:cBhvr additive="base">
                                            <p:cTn id="28" dur="1000" fill="hold"/>
                                            <p:tgtEl>
                                              <p:spTgt spid="25"/>
                                            </p:tgtEl>
                                            <p:attrNameLst>
                                              <p:attrName>ppt_x</p:attrName>
                                            </p:attrNameLst>
                                          </p:cBhvr>
                                          <p:tavLst>
                                            <p:tav tm="0">
                                              <p:val>
                                                <p:strVal val="1+#ppt_w/2"/>
                                              </p:val>
                                            </p:tav>
                                            <p:tav tm="100000">
                                              <p:val>
                                                <p:strVal val="#ppt_x"/>
                                              </p:val>
                                            </p:tav>
                                          </p:tavLst>
                                        </p:anim>
                                        <p:anim calcmode="lin" valueType="num" p14:bounceEnd="60000">
                                          <p:cBhvr additive="base">
                                            <p:cTn id="29" dur="1000" fill="hold"/>
                                            <p:tgtEl>
                                              <p:spTgt spid="25"/>
                                            </p:tgtEl>
                                            <p:attrNameLst>
                                              <p:attrName>ppt_y</p:attrName>
                                            </p:attrNameLst>
                                          </p:cBhvr>
                                          <p:tavLst>
                                            <p:tav tm="0">
                                              <p:val>
                                                <p:strVal val="#ppt_y"/>
                                              </p:val>
                                            </p:tav>
                                            <p:tav tm="100000">
                                              <p:val>
                                                <p:strVal val="#ppt_y"/>
                                              </p:val>
                                            </p:tav>
                                          </p:tavLst>
                                        </p:anim>
                                      </p:childTnLst>
                                    </p:cTn>
                                  </p:par>
                                  <p:par>
                                    <p:cTn id="30" presetID="2" presetClass="entr" presetSubtype="8" fill="hold" nodeType="withEffect" p14:presetBounceEnd="60000">
                                      <p:stCondLst>
                                        <p:cond delay="400"/>
                                      </p:stCondLst>
                                      <p:childTnLst>
                                        <p:set>
                                          <p:cBhvr>
                                            <p:cTn id="31" dur="1" fill="hold">
                                              <p:stCondLst>
                                                <p:cond delay="0"/>
                                              </p:stCondLst>
                                            </p:cTn>
                                            <p:tgtEl>
                                              <p:spTgt spid="23"/>
                                            </p:tgtEl>
                                            <p:attrNameLst>
                                              <p:attrName>style.visibility</p:attrName>
                                            </p:attrNameLst>
                                          </p:cBhvr>
                                          <p:to>
                                            <p:strVal val="visible"/>
                                          </p:to>
                                        </p:set>
                                        <p:anim calcmode="lin" valueType="num" p14:bounceEnd="60000">
                                          <p:cBhvr additive="base">
                                            <p:cTn id="32" dur="1000" fill="hold"/>
                                            <p:tgtEl>
                                              <p:spTgt spid="23"/>
                                            </p:tgtEl>
                                            <p:attrNameLst>
                                              <p:attrName>ppt_x</p:attrName>
                                            </p:attrNameLst>
                                          </p:cBhvr>
                                          <p:tavLst>
                                            <p:tav tm="0">
                                              <p:val>
                                                <p:strVal val="0-#ppt_w/2"/>
                                              </p:val>
                                            </p:tav>
                                            <p:tav tm="100000">
                                              <p:val>
                                                <p:strVal val="#ppt_x"/>
                                              </p:val>
                                            </p:tav>
                                          </p:tavLst>
                                        </p:anim>
                                        <p:anim calcmode="lin" valueType="num" p14:bounceEnd="60000">
                                          <p:cBhvr additive="base">
                                            <p:cTn id="33" dur="1000" fill="hold"/>
                                            <p:tgtEl>
                                              <p:spTgt spid="23"/>
                                            </p:tgtEl>
                                            <p:attrNameLst>
                                              <p:attrName>ppt_y</p:attrName>
                                            </p:attrNameLst>
                                          </p:cBhvr>
                                          <p:tavLst>
                                            <p:tav tm="0">
                                              <p:val>
                                                <p:strVal val="#ppt_y"/>
                                              </p:val>
                                            </p:tav>
                                            <p:tav tm="100000">
                                              <p:val>
                                                <p:strVal val="#ppt_y"/>
                                              </p:val>
                                            </p:tav>
                                          </p:tavLst>
                                        </p:anim>
                                      </p:childTnLst>
                                    </p:cTn>
                                  </p:par>
                                  <p:par>
                                    <p:cTn id="34" presetID="2" presetClass="entr" presetSubtype="2" fill="hold" nodeType="withEffect" p14:presetBounceEnd="60000">
                                      <p:stCondLst>
                                        <p:cond delay="500"/>
                                      </p:stCondLst>
                                      <p:childTnLst>
                                        <p:set>
                                          <p:cBhvr>
                                            <p:cTn id="35" dur="1" fill="hold">
                                              <p:stCondLst>
                                                <p:cond delay="0"/>
                                              </p:stCondLst>
                                            </p:cTn>
                                            <p:tgtEl>
                                              <p:spTgt spid="24"/>
                                            </p:tgtEl>
                                            <p:attrNameLst>
                                              <p:attrName>style.visibility</p:attrName>
                                            </p:attrNameLst>
                                          </p:cBhvr>
                                          <p:to>
                                            <p:strVal val="visible"/>
                                          </p:to>
                                        </p:set>
                                        <p:anim calcmode="lin" valueType="num" p14:bounceEnd="60000">
                                          <p:cBhvr additive="base">
                                            <p:cTn id="36" dur="1000" fill="hold"/>
                                            <p:tgtEl>
                                              <p:spTgt spid="24"/>
                                            </p:tgtEl>
                                            <p:attrNameLst>
                                              <p:attrName>ppt_x</p:attrName>
                                            </p:attrNameLst>
                                          </p:cBhvr>
                                          <p:tavLst>
                                            <p:tav tm="0">
                                              <p:val>
                                                <p:strVal val="1+#ppt_w/2"/>
                                              </p:val>
                                            </p:tav>
                                            <p:tav tm="100000">
                                              <p:val>
                                                <p:strVal val="#ppt_x"/>
                                              </p:val>
                                            </p:tav>
                                          </p:tavLst>
                                        </p:anim>
                                        <p:anim calcmode="lin" valueType="num" p14:bounceEnd="60000">
                                          <p:cBhvr additive="base">
                                            <p:cTn id="37" dur="10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7" grpId="0" animBg="1"/>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67"/>
                                            </p:tgtEl>
                                            <p:attrNameLst>
                                              <p:attrName>style.visibility</p:attrName>
                                            </p:attrNameLst>
                                          </p:cBhvr>
                                          <p:to>
                                            <p:strVal val="visible"/>
                                          </p:to>
                                        </p:set>
                                        <p:anim calcmode="lin" valueType="num">
                                          <p:cBhvr additive="base">
                                            <p:cTn id="7" dur="1000" fill="hold"/>
                                            <p:tgtEl>
                                              <p:spTgt spid="367"/>
                                            </p:tgtEl>
                                            <p:attrNameLst>
                                              <p:attrName>ppt_x</p:attrName>
                                            </p:attrNameLst>
                                          </p:cBhvr>
                                          <p:tavLst>
                                            <p:tav tm="0">
                                              <p:val>
                                                <p:strVal val="#ppt_x"/>
                                              </p:val>
                                            </p:tav>
                                            <p:tav tm="100000">
                                              <p:val>
                                                <p:strVal val="#ppt_x"/>
                                              </p:val>
                                            </p:tav>
                                          </p:tavLst>
                                        </p:anim>
                                        <p:anim calcmode="lin" valueType="num">
                                          <p:cBhvr additive="base">
                                            <p:cTn id="8" dur="1000" fill="hold"/>
                                            <p:tgtEl>
                                              <p:spTgt spid="367"/>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1000" fill="hold"/>
                                            <p:tgtEl>
                                              <p:spTgt spid="8"/>
                                            </p:tgtEl>
                                            <p:attrNameLst>
                                              <p:attrName>ppt_x</p:attrName>
                                            </p:attrNameLst>
                                          </p:cBhvr>
                                          <p:tavLst>
                                            <p:tav tm="0">
                                              <p:val>
                                                <p:strVal val="#ppt_x"/>
                                              </p:val>
                                            </p:tav>
                                            <p:tav tm="100000">
                                              <p:val>
                                                <p:strVal val="#ppt_x"/>
                                              </p:val>
                                            </p:tav>
                                          </p:tavLst>
                                        </p:anim>
                                        <p:anim calcmode="lin" valueType="num">
                                          <p:cBhvr additive="base">
                                            <p:cTn id="12" dur="1000" fill="hold"/>
                                            <p:tgtEl>
                                              <p:spTgt spid="8"/>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2" presetClass="entr" presetSubtype="8"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1000" fill="hold"/>
                                            <p:tgtEl>
                                              <p:spTgt spid="10"/>
                                            </p:tgtEl>
                                            <p:attrNameLst>
                                              <p:attrName>ppt_x</p:attrName>
                                            </p:attrNameLst>
                                          </p:cBhvr>
                                          <p:tavLst>
                                            <p:tav tm="0">
                                              <p:val>
                                                <p:strVal val="0-#ppt_w/2"/>
                                              </p:val>
                                            </p:tav>
                                            <p:tav tm="100000">
                                              <p:val>
                                                <p:strVal val="#ppt_x"/>
                                              </p:val>
                                            </p:tav>
                                          </p:tavLst>
                                        </p:anim>
                                        <p:anim calcmode="lin" valueType="num">
                                          <p:cBhvr additive="base">
                                            <p:cTn id="17" dur="1000" fill="hold"/>
                                            <p:tgtEl>
                                              <p:spTgt spid="10"/>
                                            </p:tgtEl>
                                            <p:attrNameLst>
                                              <p:attrName>ppt_y</p:attrName>
                                            </p:attrNameLst>
                                          </p:cBhvr>
                                          <p:tavLst>
                                            <p:tav tm="0">
                                              <p:val>
                                                <p:strVal val="#ppt_y"/>
                                              </p:val>
                                            </p:tav>
                                            <p:tav tm="100000">
                                              <p:val>
                                                <p:strVal val="#ppt_y"/>
                                              </p:val>
                                            </p:tav>
                                          </p:tavLst>
                                        </p:anim>
                                      </p:childTnLst>
                                    </p:cTn>
                                  </p:par>
                                  <p:par>
                                    <p:cTn id="18" presetID="2" presetClass="entr" presetSubtype="2" fill="hold" nodeType="withEffect">
                                      <p:stCondLst>
                                        <p:cond delay="100"/>
                                      </p:stCondLst>
                                      <p:childTnLst>
                                        <p:set>
                                          <p:cBhvr>
                                            <p:cTn id="19" dur="1" fill="hold">
                                              <p:stCondLst>
                                                <p:cond delay="0"/>
                                              </p:stCondLst>
                                            </p:cTn>
                                            <p:tgtEl>
                                              <p:spTgt spid="26"/>
                                            </p:tgtEl>
                                            <p:attrNameLst>
                                              <p:attrName>style.visibility</p:attrName>
                                            </p:attrNameLst>
                                          </p:cBhvr>
                                          <p:to>
                                            <p:strVal val="visible"/>
                                          </p:to>
                                        </p:set>
                                        <p:anim calcmode="lin" valueType="num">
                                          <p:cBhvr additive="base">
                                            <p:cTn id="20" dur="1000" fill="hold"/>
                                            <p:tgtEl>
                                              <p:spTgt spid="26"/>
                                            </p:tgtEl>
                                            <p:attrNameLst>
                                              <p:attrName>ppt_x</p:attrName>
                                            </p:attrNameLst>
                                          </p:cBhvr>
                                          <p:tavLst>
                                            <p:tav tm="0">
                                              <p:val>
                                                <p:strVal val="1+#ppt_w/2"/>
                                              </p:val>
                                            </p:tav>
                                            <p:tav tm="100000">
                                              <p:val>
                                                <p:strVal val="#ppt_x"/>
                                              </p:val>
                                            </p:tav>
                                          </p:tavLst>
                                        </p:anim>
                                        <p:anim calcmode="lin" valueType="num">
                                          <p:cBhvr additive="base">
                                            <p:cTn id="21" dur="1000" fill="hold"/>
                                            <p:tgtEl>
                                              <p:spTgt spid="26"/>
                                            </p:tgtEl>
                                            <p:attrNameLst>
                                              <p:attrName>ppt_y</p:attrName>
                                            </p:attrNameLst>
                                          </p:cBhvr>
                                          <p:tavLst>
                                            <p:tav tm="0">
                                              <p:val>
                                                <p:strVal val="#ppt_y"/>
                                              </p:val>
                                            </p:tav>
                                            <p:tav tm="100000">
                                              <p:val>
                                                <p:strVal val="#ppt_y"/>
                                              </p:val>
                                            </p:tav>
                                          </p:tavLst>
                                        </p:anim>
                                      </p:childTnLst>
                                    </p:cTn>
                                  </p:par>
                                  <p:par>
                                    <p:cTn id="22" presetID="2" presetClass="entr" presetSubtype="8" fill="hold" nodeType="withEffect">
                                      <p:stCondLst>
                                        <p:cond delay="200"/>
                                      </p:stCondLst>
                                      <p:childTnLst>
                                        <p:set>
                                          <p:cBhvr>
                                            <p:cTn id="23" dur="1" fill="hold">
                                              <p:stCondLst>
                                                <p:cond delay="0"/>
                                              </p:stCondLst>
                                            </p:cTn>
                                            <p:tgtEl>
                                              <p:spTgt spid="12"/>
                                            </p:tgtEl>
                                            <p:attrNameLst>
                                              <p:attrName>style.visibility</p:attrName>
                                            </p:attrNameLst>
                                          </p:cBhvr>
                                          <p:to>
                                            <p:strVal val="visible"/>
                                          </p:to>
                                        </p:set>
                                        <p:anim calcmode="lin" valueType="num">
                                          <p:cBhvr additive="base">
                                            <p:cTn id="24" dur="1000" fill="hold"/>
                                            <p:tgtEl>
                                              <p:spTgt spid="12"/>
                                            </p:tgtEl>
                                            <p:attrNameLst>
                                              <p:attrName>ppt_x</p:attrName>
                                            </p:attrNameLst>
                                          </p:cBhvr>
                                          <p:tavLst>
                                            <p:tav tm="0">
                                              <p:val>
                                                <p:strVal val="0-#ppt_w/2"/>
                                              </p:val>
                                            </p:tav>
                                            <p:tav tm="100000">
                                              <p:val>
                                                <p:strVal val="#ppt_x"/>
                                              </p:val>
                                            </p:tav>
                                          </p:tavLst>
                                        </p:anim>
                                        <p:anim calcmode="lin" valueType="num">
                                          <p:cBhvr additive="base">
                                            <p:cTn id="25" dur="1000" fill="hold"/>
                                            <p:tgtEl>
                                              <p:spTgt spid="12"/>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300"/>
                                      </p:stCondLst>
                                      <p:childTnLst>
                                        <p:set>
                                          <p:cBhvr>
                                            <p:cTn id="27" dur="1" fill="hold">
                                              <p:stCondLst>
                                                <p:cond delay="0"/>
                                              </p:stCondLst>
                                            </p:cTn>
                                            <p:tgtEl>
                                              <p:spTgt spid="25"/>
                                            </p:tgtEl>
                                            <p:attrNameLst>
                                              <p:attrName>style.visibility</p:attrName>
                                            </p:attrNameLst>
                                          </p:cBhvr>
                                          <p:to>
                                            <p:strVal val="visible"/>
                                          </p:to>
                                        </p:set>
                                        <p:anim calcmode="lin" valueType="num">
                                          <p:cBhvr additive="base">
                                            <p:cTn id="28" dur="1000" fill="hold"/>
                                            <p:tgtEl>
                                              <p:spTgt spid="25"/>
                                            </p:tgtEl>
                                            <p:attrNameLst>
                                              <p:attrName>ppt_x</p:attrName>
                                            </p:attrNameLst>
                                          </p:cBhvr>
                                          <p:tavLst>
                                            <p:tav tm="0">
                                              <p:val>
                                                <p:strVal val="1+#ppt_w/2"/>
                                              </p:val>
                                            </p:tav>
                                            <p:tav tm="100000">
                                              <p:val>
                                                <p:strVal val="#ppt_x"/>
                                              </p:val>
                                            </p:tav>
                                          </p:tavLst>
                                        </p:anim>
                                        <p:anim calcmode="lin" valueType="num">
                                          <p:cBhvr additive="base">
                                            <p:cTn id="29" dur="1000" fill="hold"/>
                                            <p:tgtEl>
                                              <p:spTgt spid="25"/>
                                            </p:tgtEl>
                                            <p:attrNameLst>
                                              <p:attrName>ppt_y</p:attrName>
                                            </p:attrNameLst>
                                          </p:cBhvr>
                                          <p:tavLst>
                                            <p:tav tm="0">
                                              <p:val>
                                                <p:strVal val="#ppt_y"/>
                                              </p:val>
                                            </p:tav>
                                            <p:tav tm="100000">
                                              <p:val>
                                                <p:strVal val="#ppt_y"/>
                                              </p:val>
                                            </p:tav>
                                          </p:tavLst>
                                        </p:anim>
                                      </p:childTnLst>
                                    </p:cTn>
                                  </p:par>
                                  <p:par>
                                    <p:cTn id="30" presetID="2" presetClass="entr" presetSubtype="8" fill="hold" nodeType="withEffect">
                                      <p:stCondLst>
                                        <p:cond delay="400"/>
                                      </p:stCondLst>
                                      <p:childTnLst>
                                        <p:set>
                                          <p:cBhvr>
                                            <p:cTn id="31" dur="1" fill="hold">
                                              <p:stCondLst>
                                                <p:cond delay="0"/>
                                              </p:stCondLst>
                                            </p:cTn>
                                            <p:tgtEl>
                                              <p:spTgt spid="23"/>
                                            </p:tgtEl>
                                            <p:attrNameLst>
                                              <p:attrName>style.visibility</p:attrName>
                                            </p:attrNameLst>
                                          </p:cBhvr>
                                          <p:to>
                                            <p:strVal val="visible"/>
                                          </p:to>
                                        </p:set>
                                        <p:anim calcmode="lin" valueType="num">
                                          <p:cBhvr additive="base">
                                            <p:cTn id="32" dur="1000" fill="hold"/>
                                            <p:tgtEl>
                                              <p:spTgt spid="23"/>
                                            </p:tgtEl>
                                            <p:attrNameLst>
                                              <p:attrName>ppt_x</p:attrName>
                                            </p:attrNameLst>
                                          </p:cBhvr>
                                          <p:tavLst>
                                            <p:tav tm="0">
                                              <p:val>
                                                <p:strVal val="0-#ppt_w/2"/>
                                              </p:val>
                                            </p:tav>
                                            <p:tav tm="100000">
                                              <p:val>
                                                <p:strVal val="#ppt_x"/>
                                              </p:val>
                                            </p:tav>
                                          </p:tavLst>
                                        </p:anim>
                                        <p:anim calcmode="lin" valueType="num">
                                          <p:cBhvr additive="base">
                                            <p:cTn id="33" dur="1000" fill="hold"/>
                                            <p:tgtEl>
                                              <p:spTgt spid="23"/>
                                            </p:tgtEl>
                                            <p:attrNameLst>
                                              <p:attrName>ppt_y</p:attrName>
                                            </p:attrNameLst>
                                          </p:cBhvr>
                                          <p:tavLst>
                                            <p:tav tm="0">
                                              <p:val>
                                                <p:strVal val="#ppt_y"/>
                                              </p:val>
                                            </p:tav>
                                            <p:tav tm="100000">
                                              <p:val>
                                                <p:strVal val="#ppt_y"/>
                                              </p:val>
                                            </p:tav>
                                          </p:tavLst>
                                        </p:anim>
                                      </p:childTnLst>
                                    </p:cTn>
                                  </p:par>
                                  <p:par>
                                    <p:cTn id="34" presetID="2" presetClass="entr" presetSubtype="2" fill="hold" nodeType="withEffect">
                                      <p:stCondLst>
                                        <p:cond delay="500"/>
                                      </p:stCondLst>
                                      <p:childTnLst>
                                        <p:set>
                                          <p:cBhvr>
                                            <p:cTn id="35" dur="1" fill="hold">
                                              <p:stCondLst>
                                                <p:cond delay="0"/>
                                              </p:stCondLst>
                                            </p:cTn>
                                            <p:tgtEl>
                                              <p:spTgt spid="24"/>
                                            </p:tgtEl>
                                            <p:attrNameLst>
                                              <p:attrName>style.visibility</p:attrName>
                                            </p:attrNameLst>
                                          </p:cBhvr>
                                          <p:to>
                                            <p:strVal val="visible"/>
                                          </p:to>
                                        </p:set>
                                        <p:anim calcmode="lin" valueType="num">
                                          <p:cBhvr additive="base">
                                            <p:cTn id="36" dur="1000" fill="hold"/>
                                            <p:tgtEl>
                                              <p:spTgt spid="24"/>
                                            </p:tgtEl>
                                            <p:attrNameLst>
                                              <p:attrName>ppt_x</p:attrName>
                                            </p:attrNameLst>
                                          </p:cBhvr>
                                          <p:tavLst>
                                            <p:tav tm="0">
                                              <p:val>
                                                <p:strVal val="1+#ppt_w/2"/>
                                              </p:val>
                                            </p:tav>
                                            <p:tav tm="100000">
                                              <p:val>
                                                <p:strVal val="#ppt_x"/>
                                              </p:val>
                                            </p:tav>
                                          </p:tavLst>
                                        </p:anim>
                                        <p:anim calcmode="lin" valueType="num">
                                          <p:cBhvr additive="base">
                                            <p:cTn id="37" dur="10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7" grpId="0" animBg="1"/>
        </p:bldLst>
      </p:timing>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66">
          <a:extLst>
            <a:ext uri="{FF2B5EF4-FFF2-40B4-BE49-F238E27FC236}">
              <a16:creationId xmlns:a16="http://schemas.microsoft.com/office/drawing/2014/main" id="{B4B55EAD-5DB0-25F9-2E2E-32066F0D6119}"/>
            </a:ext>
          </a:extLst>
        </p:cNvPr>
        <p:cNvGrpSpPr/>
        <p:nvPr/>
      </p:nvGrpSpPr>
      <p:grpSpPr>
        <a:xfrm>
          <a:off x="0" y="0"/>
          <a:ext cx="0" cy="0"/>
          <a:chOff x="0" y="0"/>
          <a:chExt cx="0" cy="0"/>
        </a:xfrm>
      </p:grpSpPr>
      <p:sp>
        <p:nvSpPr>
          <p:cNvPr id="367" name="Google Shape;367;p19">
            <a:extLst>
              <a:ext uri="{FF2B5EF4-FFF2-40B4-BE49-F238E27FC236}">
                <a16:creationId xmlns:a16="http://schemas.microsoft.com/office/drawing/2014/main" id="{BA16DA93-548F-F46E-65F1-60D37FD314D0}"/>
              </a:ext>
            </a:extLst>
          </p:cNvPr>
          <p:cNvSpPr/>
          <p:nvPr/>
        </p:nvSpPr>
        <p:spPr>
          <a:xfrm>
            <a:off x="4540250" y="1882775"/>
            <a:ext cx="3094037" cy="3092450"/>
          </a:xfrm>
          <a:prstGeom prst="ellipse">
            <a:avLst/>
          </a:prstGeom>
          <a:solidFill>
            <a:srgbClr val="F2F2F2"/>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nvGrpSpPr>
          <p:cNvPr id="8" name="Группа 7">
            <a:extLst>
              <a:ext uri="{FF2B5EF4-FFF2-40B4-BE49-F238E27FC236}">
                <a16:creationId xmlns:a16="http://schemas.microsoft.com/office/drawing/2014/main" id="{1CC71C7E-3001-A6B5-E41D-A6190C1E6D95}"/>
              </a:ext>
            </a:extLst>
          </p:cNvPr>
          <p:cNvGrpSpPr/>
          <p:nvPr/>
        </p:nvGrpSpPr>
        <p:grpSpPr>
          <a:xfrm>
            <a:off x="4705472" y="2946400"/>
            <a:ext cx="2820744" cy="940654"/>
            <a:chOff x="4705472" y="2946400"/>
            <a:chExt cx="2820744" cy="940654"/>
          </a:xfrm>
        </p:grpSpPr>
        <p:sp>
          <p:nvSpPr>
            <p:cNvPr id="392" name="Google Shape;392;p19">
              <a:extLst>
                <a:ext uri="{FF2B5EF4-FFF2-40B4-BE49-F238E27FC236}">
                  <a16:creationId xmlns:a16="http://schemas.microsoft.com/office/drawing/2014/main" id="{C2C688B5-B652-41C1-3811-9DEBF872700B}"/>
                </a:ext>
              </a:extLst>
            </p:cNvPr>
            <p:cNvSpPr txBox="1"/>
            <p:nvPr/>
          </p:nvSpPr>
          <p:spPr>
            <a:xfrm>
              <a:off x="4705472" y="3121025"/>
              <a:ext cx="2820744" cy="615950"/>
            </a:xfrm>
            <a:prstGeom prst="rect">
              <a:avLst/>
            </a:prstGeom>
            <a:noFill/>
            <a:ln>
              <a:noFill/>
            </a:ln>
          </p:spPr>
          <p:txBody>
            <a:bodyPr spcFirstLastPara="1" wrap="square" lIns="0" tIns="0" rIns="0" bIns="0" anchor="t" anchorCtr="0">
              <a:noAutofit/>
            </a:bodyPr>
            <a:lstStyle/>
            <a:p>
              <a:pPr marL="0" marR="0" lvl="0" indent="0" algn="ctr" defTabSz="914400" rtl="0" eaLnBrk="0" fontAlgn="base" latinLnBrk="0" hangingPunct="0">
                <a:lnSpc>
                  <a:spcPct val="100000"/>
                </a:lnSpc>
                <a:spcBef>
                  <a:spcPts val="0"/>
                </a:spcBef>
                <a:spcAft>
                  <a:spcPts val="0"/>
                </a:spcAft>
                <a:buClr>
                  <a:srgbClr val="000000"/>
                </a:buClr>
                <a:buSzPts val="4000"/>
                <a:buFont typeface="Montserrat"/>
                <a:buNone/>
                <a:tabLst/>
                <a:defRPr/>
              </a:pPr>
              <a:r>
                <a:rPr kumimoji="0" lang="en-US" sz="4000" b="1" i="0" u="none" strike="noStrike" kern="1200" cap="none" spc="0" normalizeH="0" baseline="0" noProof="0" dirty="0">
                  <a:ln>
                    <a:noFill/>
                  </a:ln>
                  <a:solidFill>
                    <a:srgbClr val="000000"/>
                  </a:solidFill>
                  <a:effectLst/>
                  <a:uLnTx/>
                  <a:uFillTx/>
                  <a:latin typeface="Montserrat"/>
                  <a:ea typeface="Montserrat"/>
                  <a:cs typeface="Montserrat"/>
                  <a:sym typeface="Montserrat"/>
                </a:rPr>
                <a:t>PROJECT</a:t>
              </a:r>
              <a:endParaRPr kumimoji="0"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393" name="Google Shape;393;p19">
              <a:extLst>
                <a:ext uri="{FF2B5EF4-FFF2-40B4-BE49-F238E27FC236}">
                  <a16:creationId xmlns:a16="http://schemas.microsoft.com/office/drawing/2014/main" id="{FEF12044-6FA9-47FF-77AE-0DC678DA7E6D}"/>
                </a:ext>
              </a:extLst>
            </p:cNvPr>
            <p:cNvSpPr txBox="1"/>
            <p:nvPr/>
          </p:nvSpPr>
          <p:spPr>
            <a:xfrm>
              <a:off x="5242235" y="2946400"/>
              <a:ext cx="1747218" cy="153987"/>
            </a:xfrm>
            <a:prstGeom prst="rect">
              <a:avLst/>
            </a:prstGeom>
            <a:noFill/>
            <a:ln>
              <a:noFill/>
            </a:ln>
          </p:spPr>
          <p:txBody>
            <a:bodyPr spcFirstLastPara="1" wrap="square" lIns="0" tIns="0" rIns="0" bIns="0" anchor="t" anchorCtr="0">
              <a:noAutofit/>
            </a:bodyPr>
            <a:lstStyle/>
            <a:p>
              <a:pPr marL="0" marR="0" lvl="0" indent="0" algn="ctr" defTabSz="914400" rtl="0" eaLnBrk="0" fontAlgn="base" latinLnBrk="0" hangingPunct="0">
                <a:lnSpc>
                  <a:spcPct val="100000"/>
                </a:lnSpc>
                <a:spcBef>
                  <a:spcPts val="0"/>
                </a:spcBef>
                <a:spcAft>
                  <a:spcPts val="0"/>
                </a:spcAft>
                <a:buClr>
                  <a:srgbClr val="000000"/>
                </a:buClr>
                <a:buSzPts val="1000"/>
                <a:buFont typeface="Montserrat"/>
                <a:buNone/>
                <a:tabLst/>
                <a:defRPr/>
              </a:pPr>
              <a:r>
                <a:rPr kumimoji="0" lang="en-US" sz="1000" b="0" i="0" u="none" strike="noStrike" kern="1200" cap="none" spc="0" normalizeH="0" baseline="0" noProof="0" dirty="0">
                  <a:ln>
                    <a:noFill/>
                  </a:ln>
                  <a:solidFill>
                    <a:srgbClr val="000000"/>
                  </a:solidFill>
                  <a:effectLst/>
                  <a:uLnTx/>
                  <a:uFillTx/>
                  <a:latin typeface="Montserrat"/>
                  <a:ea typeface="Montserrat"/>
                  <a:cs typeface="Montserrat"/>
                  <a:sym typeface="Montserrat"/>
                </a:rPr>
                <a:t>E  V  E  R  Y     C  O  O  L</a:t>
              </a:r>
              <a:endParaRPr kumimoji="0"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394" name="Google Shape;394;p19">
              <a:extLst>
                <a:ext uri="{FF2B5EF4-FFF2-40B4-BE49-F238E27FC236}">
                  <a16:creationId xmlns:a16="http://schemas.microsoft.com/office/drawing/2014/main" id="{A10B1EC2-CF43-5181-230F-A543E5019549}"/>
                </a:ext>
              </a:extLst>
            </p:cNvPr>
            <p:cNvSpPr txBox="1"/>
            <p:nvPr/>
          </p:nvSpPr>
          <p:spPr>
            <a:xfrm>
              <a:off x="5180160" y="3733067"/>
              <a:ext cx="1871368" cy="153987"/>
            </a:xfrm>
            <a:prstGeom prst="rect">
              <a:avLst/>
            </a:prstGeom>
            <a:noFill/>
            <a:ln>
              <a:noFill/>
            </a:ln>
          </p:spPr>
          <p:txBody>
            <a:bodyPr spcFirstLastPara="1" wrap="square" lIns="0" tIns="0" rIns="0" bIns="0" anchor="t" anchorCtr="0">
              <a:noAutofit/>
            </a:bodyPr>
            <a:lstStyle/>
            <a:p>
              <a:pPr marL="0" marR="0" lvl="0" indent="0" algn="ctr" defTabSz="914400" rtl="0" eaLnBrk="0" fontAlgn="base" latinLnBrk="0" hangingPunct="0">
                <a:lnSpc>
                  <a:spcPct val="100000"/>
                </a:lnSpc>
                <a:spcBef>
                  <a:spcPts val="0"/>
                </a:spcBef>
                <a:spcAft>
                  <a:spcPts val="0"/>
                </a:spcAft>
                <a:buClr>
                  <a:srgbClr val="000000"/>
                </a:buClr>
                <a:buSzPts val="1000"/>
                <a:buFont typeface="Montserrat"/>
                <a:buNone/>
                <a:tabLst/>
                <a:defRPr/>
              </a:pPr>
              <a:r>
                <a:rPr kumimoji="0" lang="en-US" sz="1000" b="0" i="0" u="none" strike="noStrike" kern="1200" cap="none" spc="0" normalizeH="0" baseline="0" noProof="0" dirty="0">
                  <a:ln>
                    <a:noFill/>
                  </a:ln>
                  <a:solidFill>
                    <a:srgbClr val="000000"/>
                  </a:solidFill>
                  <a:effectLst/>
                  <a:uLnTx/>
                  <a:uFillTx/>
                  <a:latin typeface="Montserrat"/>
                  <a:ea typeface="Montserrat"/>
                  <a:cs typeface="Montserrat"/>
                  <a:sym typeface="Montserrat"/>
                </a:rPr>
                <a:t>S  T  A  R  T  S    H  E  R  E</a:t>
              </a:r>
              <a:endParaRPr kumimoji="0"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grpSp>
      <p:grpSp>
        <p:nvGrpSpPr>
          <p:cNvPr id="10" name="Group 9">
            <a:extLst>
              <a:ext uri="{FF2B5EF4-FFF2-40B4-BE49-F238E27FC236}">
                <a16:creationId xmlns:a16="http://schemas.microsoft.com/office/drawing/2014/main" id="{A651A9E9-B78D-8A8A-46AA-040B46A9C831}"/>
              </a:ext>
            </a:extLst>
          </p:cNvPr>
          <p:cNvGrpSpPr/>
          <p:nvPr/>
        </p:nvGrpSpPr>
        <p:grpSpPr>
          <a:xfrm>
            <a:off x="1221339" y="917575"/>
            <a:ext cx="3358598" cy="1189037"/>
            <a:chOff x="1221339" y="917575"/>
            <a:chExt cx="3358598" cy="1189037"/>
          </a:xfrm>
        </p:grpSpPr>
        <p:sp>
          <p:nvSpPr>
            <p:cNvPr id="374" name="Google Shape;374;p19">
              <a:extLst>
                <a:ext uri="{FF2B5EF4-FFF2-40B4-BE49-F238E27FC236}">
                  <a16:creationId xmlns:a16="http://schemas.microsoft.com/office/drawing/2014/main" id="{374CE9F3-0973-A98E-3069-E8B8A60AC8CC}"/>
                </a:ext>
              </a:extLst>
            </p:cNvPr>
            <p:cNvSpPr/>
            <p:nvPr/>
          </p:nvSpPr>
          <p:spPr>
            <a:xfrm>
              <a:off x="1798637" y="917575"/>
              <a:ext cx="2781300" cy="1189037"/>
            </a:xfrm>
            <a:custGeom>
              <a:avLst/>
              <a:gdLst/>
              <a:ahLst/>
              <a:cxnLst/>
              <a:rect l="l" t="t" r="r" b="b"/>
              <a:pathLst>
                <a:path w="862" h="368" extrusionOk="0">
                  <a:moveTo>
                    <a:pt x="678" y="0"/>
                  </a:moveTo>
                  <a:cubicBezTo>
                    <a:pt x="0" y="0"/>
                    <a:pt x="0" y="0"/>
                    <a:pt x="0" y="0"/>
                  </a:cubicBezTo>
                  <a:cubicBezTo>
                    <a:pt x="102" y="0"/>
                    <a:pt x="184" y="82"/>
                    <a:pt x="184" y="184"/>
                  </a:cubicBezTo>
                  <a:cubicBezTo>
                    <a:pt x="184" y="285"/>
                    <a:pt x="267" y="368"/>
                    <a:pt x="368" y="368"/>
                  </a:cubicBezTo>
                  <a:cubicBezTo>
                    <a:pt x="678" y="368"/>
                    <a:pt x="678" y="368"/>
                    <a:pt x="678" y="368"/>
                  </a:cubicBezTo>
                  <a:cubicBezTo>
                    <a:pt x="779" y="368"/>
                    <a:pt x="862" y="285"/>
                    <a:pt x="862" y="184"/>
                  </a:cubicBezTo>
                  <a:cubicBezTo>
                    <a:pt x="862" y="184"/>
                    <a:pt x="862" y="184"/>
                    <a:pt x="862" y="184"/>
                  </a:cubicBezTo>
                  <a:cubicBezTo>
                    <a:pt x="862" y="82"/>
                    <a:pt x="779" y="0"/>
                    <a:pt x="678" y="0"/>
                  </a:cubicBezTo>
                  <a:close/>
                </a:path>
              </a:pathLst>
            </a:custGeom>
            <a:solidFill>
              <a:srgbClr val="FFD5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75" name="Google Shape;375;p19">
              <a:extLst>
                <a:ext uri="{FF2B5EF4-FFF2-40B4-BE49-F238E27FC236}">
                  <a16:creationId xmlns:a16="http://schemas.microsoft.com/office/drawing/2014/main" id="{5A7C8361-4677-ACD7-E0C7-BD06BE29F6C1}"/>
                </a:ext>
              </a:extLst>
            </p:cNvPr>
            <p:cNvSpPr/>
            <p:nvPr/>
          </p:nvSpPr>
          <p:spPr>
            <a:xfrm>
              <a:off x="1221339" y="917575"/>
              <a:ext cx="1778000" cy="1189037"/>
            </a:xfrm>
            <a:custGeom>
              <a:avLst/>
              <a:gdLst/>
              <a:ahLst/>
              <a:cxnLst/>
              <a:rect l="l" t="t" r="r" b="b"/>
              <a:pathLst>
                <a:path w="551" h="368" extrusionOk="0">
                  <a:moveTo>
                    <a:pt x="367" y="184"/>
                  </a:moveTo>
                  <a:cubicBezTo>
                    <a:pt x="367" y="82"/>
                    <a:pt x="285" y="0"/>
                    <a:pt x="183" y="0"/>
                  </a:cubicBezTo>
                  <a:cubicBezTo>
                    <a:pt x="183" y="0"/>
                    <a:pt x="183" y="0"/>
                    <a:pt x="183" y="0"/>
                  </a:cubicBezTo>
                  <a:cubicBezTo>
                    <a:pt x="82" y="0"/>
                    <a:pt x="0" y="82"/>
                    <a:pt x="0" y="184"/>
                  </a:cubicBezTo>
                  <a:cubicBezTo>
                    <a:pt x="0" y="184"/>
                    <a:pt x="0" y="184"/>
                    <a:pt x="0" y="184"/>
                  </a:cubicBezTo>
                  <a:cubicBezTo>
                    <a:pt x="0" y="285"/>
                    <a:pt x="82" y="368"/>
                    <a:pt x="183" y="368"/>
                  </a:cubicBezTo>
                  <a:cubicBezTo>
                    <a:pt x="551" y="368"/>
                    <a:pt x="551" y="368"/>
                    <a:pt x="551" y="368"/>
                  </a:cubicBezTo>
                  <a:cubicBezTo>
                    <a:pt x="450" y="368"/>
                    <a:pt x="367" y="285"/>
                    <a:pt x="367" y="184"/>
                  </a:cubicBezTo>
                  <a:close/>
                </a:path>
              </a:pathLst>
            </a:custGeom>
            <a:solidFill>
              <a:srgbClr val="FFD5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sp>
          <p:nvSpPr>
            <p:cNvPr id="18" name="Google Shape;375;p19">
              <a:extLst>
                <a:ext uri="{FF2B5EF4-FFF2-40B4-BE49-F238E27FC236}">
                  <a16:creationId xmlns:a16="http://schemas.microsoft.com/office/drawing/2014/main" id="{62083E9D-ADF3-4D05-1034-85641F03055B}"/>
                </a:ext>
              </a:extLst>
            </p:cNvPr>
            <p:cNvSpPr/>
            <p:nvPr/>
          </p:nvSpPr>
          <p:spPr>
            <a:xfrm>
              <a:off x="1221339" y="917575"/>
              <a:ext cx="1778000" cy="1189037"/>
            </a:xfrm>
            <a:custGeom>
              <a:avLst/>
              <a:gdLst/>
              <a:ahLst/>
              <a:cxnLst/>
              <a:rect l="l" t="t" r="r" b="b"/>
              <a:pathLst>
                <a:path w="551" h="368" extrusionOk="0">
                  <a:moveTo>
                    <a:pt x="367" y="184"/>
                  </a:moveTo>
                  <a:cubicBezTo>
                    <a:pt x="367" y="82"/>
                    <a:pt x="285" y="0"/>
                    <a:pt x="183" y="0"/>
                  </a:cubicBezTo>
                  <a:cubicBezTo>
                    <a:pt x="183" y="0"/>
                    <a:pt x="183" y="0"/>
                    <a:pt x="183" y="0"/>
                  </a:cubicBezTo>
                  <a:cubicBezTo>
                    <a:pt x="82" y="0"/>
                    <a:pt x="0" y="82"/>
                    <a:pt x="0" y="184"/>
                  </a:cubicBezTo>
                  <a:cubicBezTo>
                    <a:pt x="0" y="184"/>
                    <a:pt x="0" y="184"/>
                    <a:pt x="0" y="184"/>
                  </a:cubicBezTo>
                  <a:cubicBezTo>
                    <a:pt x="0" y="285"/>
                    <a:pt x="82" y="368"/>
                    <a:pt x="183" y="368"/>
                  </a:cubicBezTo>
                  <a:cubicBezTo>
                    <a:pt x="551" y="368"/>
                    <a:pt x="551" y="368"/>
                    <a:pt x="551" y="368"/>
                  </a:cubicBezTo>
                  <a:cubicBezTo>
                    <a:pt x="450" y="368"/>
                    <a:pt x="367" y="285"/>
                    <a:pt x="367" y="184"/>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pic>
          <p:nvPicPr>
            <p:cNvPr id="7" name="Graphic 6" descr="Lightbulb and gear with solid fill">
              <a:extLst>
                <a:ext uri="{FF2B5EF4-FFF2-40B4-BE49-F238E27FC236}">
                  <a16:creationId xmlns:a16="http://schemas.microsoft.com/office/drawing/2014/main" id="{09C8F2F2-8FE9-F526-8DD6-1C3F3CA95914}"/>
                </a:ext>
              </a:extLst>
            </p:cNvPr>
            <p:cNvPicPr>
              <a:picLocks noChangeAspect="1"/>
            </p:cNvPicPr>
            <p:nvPr/>
          </p:nvPicPr>
          <p:blipFill>
            <a:blip r:embed="rId3" cstate="hq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399979" y="1123611"/>
              <a:ext cx="785850" cy="785850"/>
            </a:xfrm>
            <a:prstGeom prst="rect">
              <a:avLst/>
            </a:prstGeom>
          </p:spPr>
        </p:pic>
        <p:sp>
          <p:nvSpPr>
            <p:cNvPr id="9" name="TextBox 12449">
              <a:extLst>
                <a:ext uri="{FF2B5EF4-FFF2-40B4-BE49-F238E27FC236}">
                  <a16:creationId xmlns:a16="http://schemas.microsoft.com/office/drawing/2014/main" id="{BDA9A109-3F2F-B77D-4B46-7EDED079B113}"/>
                </a:ext>
              </a:extLst>
            </p:cNvPr>
            <p:cNvSpPr txBox="1"/>
            <p:nvPr/>
          </p:nvSpPr>
          <p:spPr>
            <a:xfrm>
              <a:off x="2579737" y="1166684"/>
              <a:ext cx="1874618"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defRPr/>
              </a:pPr>
              <a:r>
                <a:rPr kumimoji="0" lang="en-US" sz="2400" b="1" i="0" u="none" strike="noStrike" kern="1200" cap="none" spc="0" normalizeH="0" baseline="0" noProof="0" dirty="0">
                  <a:ln>
                    <a:noFill/>
                  </a:ln>
                  <a:effectLst/>
                  <a:uLnTx/>
                  <a:uFillTx/>
                  <a:latin typeface="Poppins" panose="00000500000000000000" pitchFamily="2" charset="0"/>
                  <a:cs typeface="Poppins" panose="00000500000000000000" pitchFamily="2" charset="0"/>
                </a:rPr>
                <a:t>Capital Markets</a:t>
              </a:r>
            </a:p>
          </p:txBody>
        </p:sp>
      </p:grpSp>
      <p:grpSp>
        <p:nvGrpSpPr>
          <p:cNvPr id="26" name="Group 25">
            <a:extLst>
              <a:ext uri="{FF2B5EF4-FFF2-40B4-BE49-F238E27FC236}">
                <a16:creationId xmlns:a16="http://schemas.microsoft.com/office/drawing/2014/main" id="{6CE459F3-5E1F-3773-9284-2464F35D0096}"/>
              </a:ext>
            </a:extLst>
          </p:cNvPr>
          <p:cNvGrpSpPr/>
          <p:nvPr/>
        </p:nvGrpSpPr>
        <p:grpSpPr>
          <a:xfrm>
            <a:off x="7596187" y="917575"/>
            <a:ext cx="3350661" cy="1189037"/>
            <a:chOff x="7596187" y="917575"/>
            <a:chExt cx="3350661" cy="1189037"/>
          </a:xfrm>
        </p:grpSpPr>
        <p:sp>
          <p:nvSpPr>
            <p:cNvPr id="368" name="Google Shape;368;p19">
              <a:extLst>
                <a:ext uri="{FF2B5EF4-FFF2-40B4-BE49-F238E27FC236}">
                  <a16:creationId xmlns:a16="http://schemas.microsoft.com/office/drawing/2014/main" id="{2B159E6E-B3B3-157D-1C61-A4C9DB747377}"/>
                </a:ext>
              </a:extLst>
            </p:cNvPr>
            <p:cNvSpPr/>
            <p:nvPr/>
          </p:nvSpPr>
          <p:spPr>
            <a:xfrm>
              <a:off x="7596187" y="917575"/>
              <a:ext cx="2776537" cy="1189037"/>
            </a:xfrm>
            <a:custGeom>
              <a:avLst/>
              <a:gdLst/>
              <a:ahLst/>
              <a:cxnLst/>
              <a:rect l="l" t="t" r="r" b="b"/>
              <a:pathLst>
                <a:path w="861" h="368" extrusionOk="0">
                  <a:moveTo>
                    <a:pt x="184" y="0"/>
                  </a:moveTo>
                  <a:cubicBezTo>
                    <a:pt x="861" y="0"/>
                    <a:pt x="861" y="0"/>
                    <a:pt x="861" y="0"/>
                  </a:cubicBezTo>
                  <a:cubicBezTo>
                    <a:pt x="760" y="0"/>
                    <a:pt x="677" y="82"/>
                    <a:pt x="677" y="184"/>
                  </a:cubicBezTo>
                  <a:cubicBezTo>
                    <a:pt x="677" y="285"/>
                    <a:pt x="595" y="368"/>
                    <a:pt x="494" y="368"/>
                  </a:cubicBezTo>
                  <a:cubicBezTo>
                    <a:pt x="184" y="368"/>
                    <a:pt x="184" y="368"/>
                    <a:pt x="184" y="368"/>
                  </a:cubicBezTo>
                  <a:cubicBezTo>
                    <a:pt x="82" y="368"/>
                    <a:pt x="0" y="285"/>
                    <a:pt x="0" y="184"/>
                  </a:cubicBezTo>
                  <a:cubicBezTo>
                    <a:pt x="0" y="184"/>
                    <a:pt x="0" y="184"/>
                    <a:pt x="0" y="184"/>
                  </a:cubicBezTo>
                  <a:cubicBezTo>
                    <a:pt x="0" y="82"/>
                    <a:pt x="82" y="0"/>
                    <a:pt x="184" y="0"/>
                  </a:cubicBezTo>
                  <a:close/>
                </a:path>
              </a:pathLst>
            </a:custGeom>
            <a:solidFill>
              <a:srgbClr val="77DA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sp>
          <p:nvSpPr>
            <p:cNvPr id="369" name="Google Shape;369;p19">
              <a:extLst>
                <a:ext uri="{FF2B5EF4-FFF2-40B4-BE49-F238E27FC236}">
                  <a16:creationId xmlns:a16="http://schemas.microsoft.com/office/drawing/2014/main" id="{249AF937-BF0C-C1D2-3C65-102ECDFC527F}"/>
                </a:ext>
              </a:extLst>
            </p:cNvPr>
            <p:cNvSpPr/>
            <p:nvPr/>
          </p:nvSpPr>
          <p:spPr>
            <a:xfrm>
              <a:off x="9168848" y="917575"/>
              <a:ext cx="1778000" cy="1189037"/>
            </a:xfrm>
            <a:custGeom>
              <a:avLst/>
              <a:gdLst/>
              <a:ahLst/>
              <a:cxnLst/>
              <a:rect l="l" t="t" r="r" b="b"/>
              <a:pathLst>
                <a:path w="551" h="368" extrusionOk="0">
                  <a:moveTo>
                    <a:pt x="183" y="184"/>
                  </a:moveTo>
                  <a:cubicBezTo>
                    <a:pt x="183" y="82"/>
                    <a:pt x="266" y="0"/>
                    <a:pt x="367" y="0"/>
                  </a:cubicBezTo>
                  <a:cubicBezTo>
                    <a:pt x="367" y="0"/>
                    <a:pt x="367" y="0"/>
                    <a:pt x="367" y="0"/>
                  </a:cubicBezTo>
                  <a:cubicBezTo>
                    <a:pt x="469" y="0"/>
                    <a:pt x="551" y="82"/>
                    <a:pt x="551" y="184"/>
                  </a:cubicBezTo>
                  <a:cubicBezTo>
                    <a:pt x="551" y="184"/>
                    <a:pt x="551" y="184"/>
                    <a:pt x="551" y="184"/>
                  </a:cubicBezTo>
                  <a:cubicBezTo>
                    <a:pt x="551" y="285"/>
                    <a:pt x="469" y="368"/>
                    <a:pt x="367" y="368"/>
                  </a:cubicBezTo>
                  <a:cubicBezTo>
                    <a:pt x="0" y="368"/>
                    <a:pt x="0" y="368"/>
                    <a:pt x="0" y="368"/>
                  </a:cubicBezTo>
                  <a:cubicBezTo>
                    <a:pt x="101" y="368"/>
                    <a:pt x="183" y="285"/>
                    <a:pt x="183" y="184"/>
                  </a:cubicBezTo>
                  <a:close/>
                </a:path>
              </a:pathLst>
            </a:custGeom>
            <a:solidFill>
              <a:srgbClr val="77DA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 name="Google Shape;369;p19">
              <a:extLst>
                <a:ext uri="{FF2B5EF4-FFF2-40B4-BE49-F238E27FC236}">
                  <a16:creationId xmlns:a16="http://schemas.microsoft.com/office/drawing/2014/main" id="{23BD0F3B-E494-CCC5-84B5-AE9A8F99AC93}"/>
                </a:ext>
              </a:extLst>
            </p:cNvPr>
            <p:cNvSpPr/>
            <p:nvPr/>
          </p:nvSpPr>
          <p:spPr>
            <a:xfrm>
              <a:off x="9168848" y="917575"/>
              <a:ext cx="1778000" cy="1189037"/>
            </a:xfrm>
            <a:custGeom>
              <a:avLst/>
              <a:gdLst/>
              <a:ahLst/>
              <a:cxnLst/>
              <a:rect l="l" t="t" r="r" b="b"/>
              <a:pathLst>
                <a:path w="551" h="368" extrusionOk="0">
                  <a:moveTo>
                    <a:pt x="183" y="184"/>
                  </a:moveTo>
                  <a:cubicBezTo>
                    <a:pt x="183" y="82"/>
                    <a:pt x="266" y="0"/>
                    <a:pt x="367" y="0"/>
                  </a:cubicBezTo>
                  <a:cubicBezTo>
                    <a:pt x="367" y="0"/>
                    <a:pt x="367" y="0"/>
                    <a:pt x="367" y="0"/>
                  </a:cubicBezTo>
                  <a:cubicBezTo>
                    <a:pt x="469" y="0"/>
                    <a:pt x="551" y="82"/>
                    <a:pt x="551" y="184"/>
                  </a:cubicBezTo>
                  <a:cubicBezTo>
                    <a:pt x="551" y="184"/>
                    <a:pt x="551" y="184"/>
                    <a:pt x="551" y="184"/>
                  </a:cubicBezTo>
                  <a:cubicBezTo>
                    <a:pt x="551" y="285"/>
                    <a:pt x="469" y="368"/>
                    <a:pt x="367" y="368"/>
                  </a:cubicBezTo>
                  <a:cubicBezTo>
                    <a:pt x="0" y="368"/>
                    <a:pt x="0" y="368"/>
                    <a:pt x="0" y="368"/>
                  </a:cubicBezTo>
                  <a:cubicBezTo>
                    <a:pt x="101" y="368"/>
                    <a:pt x="183" y="285"/>
                    <a:pt x="183" y="184"/>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pic>
          <p:nvPicPr>
            <p:cNvPr id="6" name="Graphic 5" descr="Group brainstorm with solid fill">
              <a:extLst>
                <a:ext uri="{FF2B5EF4-FFF2-40B4-BE49-F238E27FC236}">
                  <a16:creationId xmlns:a16="http://schemas.microsoft.com/office/drawing/2014/main" id="{0AA4CB65-6B2A-9684-1BD8-A1AB2C2116F3}"/>
                </a:ext>
              </a:extLst>
            </p:cNvPr>
            <p:cNvPicPr>
              <a:picLocks noChangeAspect="1"/>
            </p:cNvPicPr>
            <p:nvPr/>
          </p:nvPicPr>
          <p:blipFill>
            <a:blip r:embed="rId5" cstate="hq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9966212" y="1096925"/>
              <a:ext cx="785850" cy="785850"/>
            </a:xfrm>
            <a:prstGeom prst="rect">
              <a:avLst/>
            </a:prstGeom>
          </p:spPr>
        </p:pic>
        <p:sp>
          <p:nvSpPr>
            <p:cNvPr id="11" name="TextBox 12449">
              <a:extLst>
                <a:ext uri="{FF2B5EF4-FFF2-40B4-BE49-F238E27FC236}">
                  <a16:creationId xmlns:a16="http://schemas.microsoft.com/office/drawing/2014/main" id="{10AD5CDB-7558-8DB7-6BBC-38F49ED73226}"/>
                </a:ext>
              </a:extLst>
            </p:cNvPr>
            <p:cNvSpPr txBox="1"/>
            <p:nvPr/>
          </p:nvSpPr>
          <p:spPr>
            <a:xfrm>
              <a:off x="7678132" y="1166683"/>
              <a:ext cx="3073930" cy="461665"/>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en-US" sz="2400" b="1" dirty="0">
                  <a:latin typeface="Poppins" panose="00000500000000000000" pitchFamily="2" charset="0"/>
                  <a:cs typeface="Poppins" panose="00000500000000000000" pitchFamily="2" charset="0"/>
                </a:rPr>
                <a:t>Debentures</a:t>
              </a:r>
              <a:endParaRPr kumimoji="0" lang="en-US" sz="2400" b="1" i="0" u="none" strike="noStrike" kern="1200" cap="none" spc="0" normalizeH="0" baseline="0" noProof="0" dirty="0">
                <a:ln>
                  <a:noFill/>
                </a:ln>
                <a:effectLst/>
                <a:uLnTx/>
                <a:uFillTx/>
                <a:latin typeface="Poppins" panose="00000500000000000000" pitchFamily="2" charset="0"/>
                <a:cs typeface="Poppins" panose="00000500000000000000" pitchFamily="2" charset="0"/>
              </a:endParaRPr>
            </a:p>
          </p:txBody>
        </p:sp>
      </p:grpSp>
      <p:grpSp>
        <p:nvGrpSpPr>
          <p:cNvPr id="12" name="Group 11">
            <a:extLst>
              <a:ext uri="{FF2B5EF4-FFF2-40B4-BE49-F238E27FC236}">
                <a16:creationId xmlns:a16="http://schemas.microsoft.com/office/drawing/2014/main" id="{62F038F6-0D01-A560-B23C-786FEA7A153C}"/>
              </a:ext>
            </a:extLst>
          </p:cNvPr>
          <p:cNvGrpSpPr/>
          <p:nvPr/>
        </p:nvGrpSpPr>
        <p:grpSpPr>
          <a:xfrm>
            <a:off x="479977" y="2835275"/>
            <a:ext cx="3357010" cy="1189037"/>
            <a:chOff x="479977" y="2835275"/>
            <a:chExt cx="3357010" cy="1189037"/>
          </a:xfrm>
        </p:grpSpPr>
        <p:sp>
          <p:nvSpPr>
            <p:cNvPr id="376" name="Google Shape;376;p19">
              <a:extLst>
                <a:ext uri="{FF2B5EF4-FFF2-40B4-BE49-F238E27FC236}">
                  <a16:creationId xmlns:a16="http://schemas.microsoft.com/office/drawing/2014/main" id="{3F61CB75-F503-24F7-2978-7363E94F6678}"/>
                </a:ext>
              </a:extLst>
            </p:cNvPr>
            <p:cNvSpPr/>
            <p:nvPr/>
          </p:nvSpPr>
          <p:spPr>
            <a:xfrm>
              <a:off x="1060450" y="2835275"/>
              <a:ext cx="2776537" cy="1189037"/>
            </a:xfrm>
            <a:custGeom>
              <a:avLst/>
              <a:gdLst/>
              <a:ahLst/>
              <a:cxnLst/>
              <a:rect l="l" t="t" r="r" b="b"/>
              <a:pathLst>
                <a:path w="861" h="368" extrusionOk="0">
                  <a:moveTo>
                    <a:pt x="677" y="0"/>
                  </a:moveTo>
                  <a:cubicBezTo>
                    <a:pt x="0" y="0"/>
                    <a:pt x="0" y="0"/>
                    <a:pt x="0" y="0"/>
                  </a:cubicBezTo>
                  <a:cubicBezTo>
                    <a:pt x="101" y="0"/>
                    <a:pt x="183" y="82"/>
                    <a:pt x="183" y="184"/>
                  </a:cubicBezTo>
                  <a:cubicBezTo>
                    <a:pt x="183" y="286"/>
                    <a:pt x="266" y="368"/>
                    <a:pt x="367" y="368"/>
                  </a:cubicBezTo>
                  <a:cubicBezTo>
                    <a:pt x="677" y="368"/>
                    <a:pt x="677" y="368"/>
                    <a:pt x="677" y="368"/>
                  </a:cubicBezTo>
                  <a:cubicBezTo>
                    <a:pt x="779" y="368"/>
                    <a:pt x="861" y="286"/>
                    <a:pt x="861" y="184"/>
                  </a:cubicBezTo>
                  <a:cubicBezTo>
                    <a:pt x="861" y="184"/>
                    <a:pt x="861" y="184"/>
                    <a:pt x="861" y="184"/>
                  </a:cubicBezTo>
                  <a:cubicBezTo>
                    <a:pt x="861" y="82"/>
                    <a:pt x="779" y="0"/>
                    <a:pt x="677" y="0"/>
                  </a:cubicBezTo>
                  <a:close/>
                </a:path>
              </a:pathLst>
            </a:custGeom>
            <a:solidFill>
              <a:srgbClr val="FE0214"/>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77" name="Google Shape;377;p19">
              <a:extLst>
                <a:ext uri="{FF2B5EF4-FFF2-40B4-BE49-F238E27FC236}">
                  <a16:creationId xmlns:a16="http://schemas.microsoft.com/office/drawing/2014/main" id="{51255BC6-9322-928E-4739-BFDA81B6B328}"/>
                </a:ext>
              </a:extLst>
            </p:cNvPr>
            <p:cNvSpPr/>
            <p:nvPr/>
          </p:nvSpPr>
          <p:spPr>
            <a:xfrm>
              <a:off x="479977" y="2835275"/>
              <a:ext cx="1776412" cy="1189037"/>
            </a:xfrm>
            <a:custGeom>
              <a:avLst/>
              <a:gdLst/>
              <a:ahLst/>
              <a:cxnLst/>
              <a:rect l="l" t="t" r="r" b="b"/>
              <a:pathLst>
                <a:path w="551" h="368" extrusionOk="0">
                  <a:moveTo>
                    <a:pt x="367" y="184"/>
                  </a:moveTo>
                  <a:cubicBezTo>
                    <a:pt x="367" y="82"/>
                    <a:pt x="285" y="0"/>
                    <a:pt x="184" y="0"/>
                  </a:cubicBezTo>
                  <a:cubicBezTo>
                    <a:pt x="184" y="0"/>
                    <a:pt x="184" y="0"/>
                    <a:pt x="184" y="0"/>
                  </a:cubicBezTo>
                  <a:cubicBezTo>
                    <a:pt x="82" y="0"/>
                    <a:pt x="0" y="82"/>
                    <a:pt x="0" y="184"/>
                  </a:cubicBezTo>
                  <a:cubicBezTo>
                    <a:pt x="0" y="184"/>
                    <a:pt x="0" y="184"/>
                    <a:pt x="0" y="184"/>
                  </a:cubicBezTo>
                  <a:cubicBezTo>
                    <a:pt x="0" y="286"/>
                    <a:pt x="82" y="368"/>
                    <a:pt x="184" y="368"/>
                  </a:cubicBezTo>
                  <a:cubicBezTo>
                    <a:pt x="551" y="368"/>
                    <a:pt x="551" y="368"/>
                    <a:pt x="551" y="368"/>
                  </a:cubicBezTo>
                  <a:cubicBezTo>
                    <a:pt x="450" y="368"/>
                    <a:pt x="367" y="286"/>
                    <a:pt x="367" y="184"/>
                  </a:cubicBezTo>
                  <a:close/>
                </a:path>
              </a:pathLst>
            </a:custGeom>
            <a:solidFill>
              <a:srgbClr val="FE0214"/>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sp>
          <p:nvSpPr>
            <p:cNvPr id="19" name="Google Shape;377;p19">
              <a:extLst>
                <a:ext uri="{FF2B5EF4-FFF2-40B4-BE49-F238E27FC236}">
                  <a16:creationId xmlns:a16="http://schemas.microsoft.com/office/drawing/2014/main" id="{0F0BD41A-350E-4129-1CBD-4C0EE6F87ED4}"/>
                </a:ext>
              </a:extLst>
            </p:cNvPr>
            <p:cNvSpPr/>
            <p:nvPr/>
          </p:nvSpPr>
          <p:spPr>
            <a:xfrm>
              <a:off x="479977" y="2835275"/>
              <a:ext cx="1776412" cy="1189037"/>
            </a:xfrm>
            <a:custGeom>
              <a:avLst/>
              <a:gdLst/>
              <a:ahLst/>
              <a:cxnLst/>
              <a:rect l="l" t="t" r="r" b="b"/>
              <a:pathLst>
                <a:path w="551" h="368" extrusionOk="0">
                  <a:moveTo>
                    <a:pt x="367" y="184"/>
                  </a:moveTo>
                  <a:cubicBezTo>
                    <a:pt x="367" y="82"/>
                    <a:pt x="285" y="0"/>
                    <a:pt x="184" y="0"/>
                  </a:cubicBezTo>
                  <a:cubicBezTo>
                    <a:pt x="184" y="0"/>
                    <a:pt x="184" y="0"/>
                    <a:pt x="184" y="0"/>
                  </a:cubicBezTo>
                  <a:cubicBezTo>
                    <a:pt x="82" y="0"/>
                    <a:pt x="0" y="82"/>
                    <a:pt x="0" y="184"/>
                  </a:cubicBezTo>
                  <a:cubicBezTo>
                    <a:pt x="0" y="184"/>
                    <a:pt x="0" y="184"/>
                    <a:pt x="0" y="184"/>
                  </a:cubicBezTo>
                  <a:cubicBezTo>
                    <a:pt x="0" y="286"/>
                    <a:pt x="82" y="368"/>
                    <a:pt x="184" y="368"/>
                  </a:cubicBezTo>
                  <a:cubicBezTo>
                    <a:pt x="551" y="368"/>
                    <a:pt x="551" y="368"/>
                    <a:pt x="551" y="368"/>
                  </a:cubicBezTo>
                  <a:cubicBezTo>
                    <a:pt x="450" y="368"/>
                    <a:pt x="367" y="286"/>
                    <a:pt x="367" y="184"/>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pic>
          <p:nvPicPr>
            <p:cNvPr id="2" name="Graphic 1" descr="Atom with solid fill">
              <a:extLst>
                <a:ext uri="{FF2B5EF4-FFF2-40B4-BE49-F238E27FC236}">
                  <a16:creationId xmlns:a16="http://schemas.microsoft.com/office/drawing/2014/main" id="{137F7307-B042-C67D-3378-3BACFE7683F8}"/>
                </a:ext>
              </a:extLst>
            </p:cNvPr>
            <p:cNvPicPr>
              <a:picLocks noChangeAspect="1"/>
            </p:cNvPicPr>
            <p:nvPr/>
          </p:nvPicPr>
          <p:blipFill>
            <a:blip r:embed="rId7" cstate="hq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616664" y="3054630"/>
              <a:ext cx="785850" cy="785850"/>
            </a:xfrm>
            <a:prstGeom prst="rect">
              <a:avLst/>
            </a:prstGeom>
          </p:spPr>
        </p:pic>
        <p:sp>
          <p:nvSpPr>
            <p:cNvPr id="13" name="TextBox 12449">
              <a:extLst>
                <a:ext uri="{FF2B5EF4-FFF2-40B4-BE49-F238E27FC236}">
                  <a16:creationId xmlns:a16="http://schemas.microsoft.com/office/drawing/2014/main" id="{5124270E-01D6-7C34-5C1D-DA4D7272FDC5}"/>
                </a:ext>
              </a:extLst>
            </p:cNvPr>
            <p:cNvSpPr txBox="1"/>
            <p:nvPr/>
          </p:nvSpPr>
          <p:spPr>
            <a:xfrm>
              <a:off x="1095177" y="2851514"/>
              <a:ext cx="2459392"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r">
                <a:defRPr/>
              </a:pPr>
              <a:r>
                <a:rPr lang="en-US" sz="2400" b="1" dirty="0">
                  <a:solidFill>
                    <a:schemeClr val="bg1"/>
                  </a:solidFill>
                  <a:latin typeface="Poppins" panose="00000500000000000000" pitchFamily="2" charset="0"/>
                  <a:cs typeface="Poppins" panose="00000500000000000000" pitchFamily="2" charset="0"/>
                </a:rPr>
                <a:t>Mezzanine Finance</a:t>
              </a:r>
              <a:endParaRPr kumimoji="0" lang="en-US" sz="2400" b="0" i="0" u="none" strike="noStrike" kern="1200" cap="none" spc="0" normalizeH="0" baseline="0" noProof="0" dirty="0">
                <a:ln>
                  <a:noFill/>
                </a:ln>
                <a:solidFill>
                  <a:schemeClr val="bg1"/>
                </a:solidFill>
                <a:effectLst/>
                <a:uLnTx/>
                <a:uFillTx/>
                <a:latin typeface="Poppins" panose="00000500000000000000" pitchFamily="2" charset="0"/>
                <a:cs typeface="Poppins" panose="00000500000000000000" pitchFamily="2" charset="0"/>
              </a:endParaRPr>
            </a:p>
          </p:txBody>
        </p:sp>
      </p:grpSp>
      <p:grpSp>
        <p:nvGrpSpPr>
          <p:cNvPr id="23" name="Group 22">
            <a:extLst>
              <a:ext uri="{FF2B5EF4-FFF2-40B4-BE49-F238E27FC236}">
                <a16:creationId xmlns:a16="http://schemas.microsoft.com/office/drawing/2014/main" id="{133A773C-57E4-EEB9-B18A-4362831D26DC}"/>
              </a:ext>
            </a:extLst>
          </p:cNvPr>
          <p:cNvGrpSpPr/>
          <p:nvPr/>
        </p:nvGrpSpPr>
        <p:grpSpPr>
          <a:xfrm>
            <a:off x="1221339" y="4752975"/>
            <a:ext cx="3358598" cy="1187450"/>
            <a:chOff x="1221339" y="4752975"/>
            <a:chExt cx="3358598" cy="1187450"/>
          </a:xfrm>
        </p:grpSpPr>
        <p:sp>
          <p:nvSpPr>
            <p:cNvPr id="378" name="Google Shape;378;p19">
              <a:extLst>
                <a:ext uri="{FF2B5EF4-FFF2-40B4-BE49-F238E27FC236}">
                  <a16:creationId xmlns:a16="http://schemas.microsoft.com/office/drawing/2014/main" id="{37E2F6CA-5AED-CB6B-2AFA-9E5A00A56981}"/>
                </a:ext>
              </a:extLst>
            </p:cNvPr>
            <p:cNvSpPr/>
            <p:nvPr/>
          </p:nvSpPr>
          <p:spPr>
            <a:xfrm>
              <a:off x="1798637" y="4752975"/>
              <a:ext cx="2781300" cy="1187450"/>
            </a:xfrm>
            <a:custGeom>
              <a:avLst/>
              <a:gdLst/>
              <a:ahLst/>
              <a:cxnLst/>
              <a:rect l="l" t="t" r="r" b="b"/>
              <a:pathLst>
                <a:path w="862" h="368" extrusionOk="0">
                  <a:moveTo>
                    <a:pt x="678" y="0"/>
                  </a:moveTo>
                  <a:cubicBezTo>
                    <a:pt x="0" y="0"/>
                    <a:pt x="0" y="0"/>
                    <a:pt x="0" y="0"/>
                  </a:cubicBezTo>
                  <a:cubicBezTo>
                    <a:pt x="102" y="0"/>
                    <a:pt x="184" y="83"/>
                    <a:pt x="184" y="184"/>
                  </a:cubicBezTo>
                  <a:cubicBezTo>
                    <a:pt x="184" y="286"/>
                    <a:pt x="267" y="368"/>
                    <a:pt x="368" y="368"/>
                  </a:cubicBezTo>
                  <a:cubicBezTo>
                    <a:pt x="678" y="368"/>
                    <a:pt x="678" y="368"/>
                    <a:pt x="678" y="368"/>
                  </a:cubicBezTo>
                  <a:cubicBezTo>
                    <a:pt x="779" y="368"/>
                    <a:pt x="862" y="286"/>
                    <a:pt x="862" y="184"/>
                  </a:cubicBezTo>
                  <a:cubicBezTo>
                    <a:pt x="862" y="184"/>
                    <a:pt x="862" y="184"/>
                    <a:pt x="862" y="184"/>
                  </a:cubicBezTo>
                  <a:cubicBezTo>
                    <a:pt x="862" y="83"/>
                    <a:pt x="779" y="0"/>
                    <a:pt x="678" y="0"/>
                  </a:cubicBezTo>
                  <a:close/>
                </a:path>
              </a:pathLst>
            </a:custGeom>
            <a:solidFill>
              <a:schemeClr val="accent6"/>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sp>
          <p:nvSpPr>
            <p:cNvPr id="379" name="Google Shape;379;p19">
              <a:extLst>
                <a:ext uri="{FF2B5EF4-FFF2-40B4-BE49-F238E27FC236}">
                  <a16:creationId xmlns:a16="http://schemas.microsoft.com/office/drawing/2014/main" id="{BEDF2D9E-B84F-EDFB-220C-0782DFE773BE}"/>
                </a:ext>
              </a:extLst>
            </p:cNvPr>
            <p:cNvSpPr/>
            <p:nvPr/>
          </p:nvSpPr>
          <p:spPr>
            <a:xfrm>
              <a:off x="1221339" y="4752975"/>
              <a:ext cx="1778000" cy="1187450"/>
            </a:xfrm>
            <a:custGeom>
              <a:avLst/>
              <a:gdLst/>
              <a:ahLst/>
              <a:cxnLst/>
              <a:rect l="l" t="t" r="r" b="b"/>
              <a:pathLst>
                <a:path w="551" h="368" extrusionOk="0">
                  <a:moveTo>
                    <a:pt x="367" y="184"/>
                  </a:moveTo>
                  <a:cubicBezTo>
                    <a:pt x="367" y="83"/>
                    <a:pt x="285" y="0"/>
                    <a:pt x="183" y="0"/>
                  </a:cubicBezTo>
                  <a:cubicBezTo>
                    <a:pt x="183" y="0"/>
                    <a:pt x="183" y="0"/>
                    <a:pt x="183" y="0"/>
                  </a:cubicBezTo>
                  <a:cubicBezTo>
                    <a:pt x="82" y="0"/>
                    <a:pt x="0" y="83"/>
                    <a:pt x="0" y="184"/>
                  </a:cubicBezTo>
                  <a:cubicBezTo>
                    <a:pt x="0" y="184"/>
                    <a:pt x="0" y="184"/>
                    <a:pt x="0" y="184"/>
                  </a:cubicBezTo>
                  <a:cubicBezTo>
                    <a:pt x="0" y="286"/>
                    <a:pt x="82" y="368"/>
                    <a:pt x="183" y="368"/>
                  </a:cubicBezTo>
                  <a:cubicBezTo>
                    <a:pt x="551" y="368"/>
                    <a:pt x="551" y="368"/>
                    <a:pt x="551" y="368"/>
                  </a:cubicBezTo>
                  <a:cubicBezTo>
                    <a:pt x="450" y="368"/>
                    <a:pt x="367" y="286"/>
                    <a:pt x="367" y="184"/>
                  </a:cubicBezTo>
                  <a:close/>
                </a:path>
              </a:pathLst>
            </a:custGeom>
            <a:solidFill>
              <a:schemeClr val="accent6"/>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 name="Google Shape;379;p19">
              <a:extLst>
                <a:ext uri="{FF2B5EF4-FFF2-40B4-BE49-F238E27FC236}">
                  <a16:creationId xmlns:a16="http://schemas.microsoft.com/office/drawing/2014/main" id="{8B3D5EEE-2C12-F275-E460-89A954A3FF56}"/>
                </a:ext>
              </a:extLst>
            </p:cNvPr>
            <p:cNvSpPr/>
            <p:nvPr/>
          </p:nvSpPr>
          <p:spPr>
            <a:xfrm>
              <a:off x="1221339" y="4752975"/>
              <a:ext cx="1778000" cy="1187450"/>
            </a:xfrm>
            <a:custGeom>
              <a:avLst/>
              <a:gdLst/>
              <a:ahLst/>
              <a:cxnLst/>
              <a:rect l="l" t="t" r="r" b="b"/>
              <a:pathLst>
                <a:path w="551" h="368" extrusionOk="0">
                  <a:moveTo>
                    <a:pt x="367" y="184"/>
                  </a:moveTo>
                  <a:cubicBezTo>
                    <a:pt x="367" y="83"/>
                    <a:pt x="285" y="0"/>
                    <a:pt x="183" y="0"/>
                  </a:cubicBezTo>
                  <a:cubicBezTo>
                    <a:pt x="183" y="0"/>
                    <a:pt x="183" y="0"/>
                    <a:pt x="183" y="0"/>
                  </a:cubicBezTo>
                  <a:cubicBezTo>
                    <a:pt x="82" y="0"/>
                    <a:pt x="0" y="83"/>
                    <a:pt x="0" y="184"/>
                  </a:cubicBezTo>
                  <a:cubicBezTo>
                    <a:pt x="0" y="184"/>
                    <a:pt x="0" y="184"/>
                    <a:pt x="0" y="184"/>
                  </a:cubicBezTo>
                  <a:cubicBezTo>
                    <a:pt x="0" y="286"/>
                    <a:pt x="82" y="368"/>
                    <a:pt x="183" y="368"/>
                  </a:cubicBezTo>
                  <a:cubicBezTo>
                    <a:pt x="551" y="368"/>
                    <a:pt x="551" y="368"/>
                    <a:pt x="551" y="368"/>
                  </a:cubicBezTo>
                  <a:cubicBezTo>
                    <a:pt x="450" y="368"/>
                    <a:pt x="367" y="286"/>
                    <a:pt x="367" y="184"/>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pic>
          <p:nvPicPr>
            <p:cNvPr id="4" name="Graphic 3" descr="Handshake with solid fill">
              <a:extLst>
                <a:ext uri="{FF2B5EF4-FFF2-40B4-BE49-F238E27FC236}">
                  <a16:creationId xmlns:a16="http://schemas.microsoft.com/office/drawing/2014/main" id="{E9B43DFD-6DFE-47C5-464E-AECF6D168752}"/>
                </a:ext>
              </a:extLst>
            </p:cNvPr>
            <p:cNvPicPr>
              <a:picLocks noChangeAspect="1"/>
            </p:cNvPicPr>
            <p:nvPr/>
          </p:nvPicPr>
          <p:blipFill>
            <a:blip r:embed="rId9" cstate="hq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1426351" y="4948539"/>
              <a:ext cx="785850" cy="785850"/>
            </a:xfrm>
            <a:prstGeom prst="rect">
              <a:avLst/>
            </a:prstGeom>
          </p:spPr>
        </p:pic>
        <p:sp>
          <p:nvSpPr>
            <p:cNvPr id="14" name="TextBox 12449">
              <a:extLst>
                <a:ext uri="{FF2B5EF4-FFF2-40B4-BE49-F238E27FC236}">
                  <a16:creationId xmlns:a16="http://schemas.microsoft.com/office/drawing/2014/main" id="{92DE067A-BBFF-4FF2-BED8-085A221FABEB}"/>
                </a:ext>
              </a:extLst>
            </p:cNvPr>
            <p:cNvSpPr txBox="1"/>
            <p:nvPr/>
          </p:nvSpPr>
          <p:spPr>
            <a:xfrm>
              <a:off x="2579737" y="5044985"/>
              <a:ext cx="1874618"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defRPr/>
              </a:pPr>
              <a:r>
                <a:rPr lang="en-US" sz="2400" b="1" dirty="0">
                  <a:solidFill>
                    <a:schemeClr val="bg1"/>
                  </a:solidFill>
                  <a:latin typeface="Poppins" panose="00000500000000000000" pitchFamily="2" charset="0"/>
                  <a:cs typeface="Poppins" panose="00000500000000000000" pitchFamily="2" charset="0"/>
                </a:rPr>
                <a:t>Merchant Financing</a:t>
              </a:r>
              <a:endParaRPr kumimoji="0" lang="en-US" sz="2400" b="0" i="0" u="none" strike="noStrike" kern="1200" cap="none" spc="0" normalizeH="0" baseline="0" noProof="0" dirty="0">
                <a:ln>
                  <a:noFill/>
                </a:ln>
                <a:solidFill>
                  <a:schemeClr val="bg1"/>
                </a:solidFill>
                <a:effectLst/>
                <a:uLnTx/>
                <a:uFillTx/>
                <a:latin typeface="Poppins" panose="00000500000000000000" pitchFamily="2" charset="0"/>
                <a:cs typeface="Poppins" panose="00000500000000000000" pitchFamily="2" charset="0"/>
              </a:endParaRPr>
            </a:p>
          </p:txBody>
        </p:sp>
      </p:grpSp>
      <p:grpSp>
        <p:nvGrpSpPr>
          <p:cNvPr id="25" name="Group 24">
            <a:extLst>
              <a:ext uri="{FF2B5EF4-FFF2-40B4-BE49-F238E27FC236}">
                <a16:creationId xmlns:a16="http://schemas.microsoft.com/office/drawing/2014/main" id="{7E8BCC8E-8A05-F9C7-F23D-372DC04D792E}"/>
              </a:ext>
            </a:extLst>
          </p:cNvPr>
          <p:cNvGrpSpPr/>
          <p:nvPr/>
        </p:nvGrpSpPr>
        <p:grpSpPr>
          <a:xfrm>
            <a:off x="8315165" y="2835275"/>
            <a:ext cx="3373045" cy="1189037"/>
            <a:chOff x="8315165" y="2835275"/>
            <a:chExt cx="3373045" cy="1189037"/>
          </a:xfrm>
        </p:grpSpPr>
        <p:sp>
          <p:nvSpPr>
            <p:cNvPr id="370" name="Google Shape;370;p19">
              <a:extLst>
                <a:ext uri="{FF2B5EF4-FFF2-40B4-BE49-F238E27FC236}">
                  <a16:creationId xmlns:a16="http://schemas.microsoft.com/office/drawing/2014/main" id="{08166BC2-2688-9753-756C-9AF7E9B18C64}"/>
                </a:ext>
              </a:extLst>
            </p:cNvPr>
            <p:cNvSpPr/>
            <p:nvPr/>
          </p:nvSpPr>
          <p:spPr>
            <a:xfrm>
              <a:off x="8337550" y="2835275"/>
              <a:ext cx="2776537" cy="1189037"/>
            </a:xfrm>
            <a:custGeom>
              <a:avLst/>
              <a:gdLst/>
              <a:ahLst/>
              <a:cxnLst/>
              <a:rect l="l" t="t" r="r" b="b"/>
              <a:pathLst>
                <a:path w="861" h="368" extrusionOk="0">
                  <a:moveTo>
                    <a:pt x="184" y="0"/>
                  </a:moveTo>
                  <a:cubicBezTo>
                    <a:pt x="861" y="0"/>
                    <a:pt x="861" y="0"/>
                    <a:pt x="861" y="0"/>
                  </a:cubicBezTo>
                  <a:cubicBezTo>
                    <a:pt x="760" y="0"/>
                    <a:pt x="677" y="82"/>
                    <a:pt x="677" y="184"/>
                  </a:cubicBezTo>
                  <a:cubicBezTo>
                    <a:pt x="677" y="286"/>
                    <a:pt x="595" y="368"/>
                    <a:pt x="494" y="368"/>
                  </a:cubicBezTo>
                  <a:cubicBezTo>
                    <a:pt x="184" y="368"/>
                    <a:pt x="184" y="368"/>
                    <a:pt x="184" y="368"/>
                  </a:cubicBezTo>
                  <a:cubicBezTo>
                    <a:pt x="82" y="368"/>
                    <a:pt x="0" y="286"/>
                    <a:pt x="0" y="184"/>
                  </a:cubicBezTo>
                  <a:cubicBezTo>
                    <a:pt x="0" y="184"/>
                    <a:pt x="0" y="184"/>
                    <a:pt x="0" y="184"/>
                  </a:cubicBezTo>
                  <a:cubicBezTo>
                    <a:pt x="0" y="82"/>
                    <a:pt x="82" y="0"/>
                    <a:pt x="184" y="0"/>
                  </a:cubicBezTo>
                  <a:close/>
                </a:path>
              </a:pathLst>
            </a:custGeom>
            <a:solidFill>
              <a:schemeClr val="accent5">
                <a:lumMod val="60000"/>
                <a:lumOff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sp>
          <p:nvSpPr>
            <p:cNvPr id="371" name="Google Shape;371;p19">
              <a:extLst>
                <a:ext uri="{FF2B5EF4-FFF2-40B4-BE49-F238E27FC236}">
                  <a16:creationId xmlns:a16="http://schemas.microsoft.com/office/drawing/2014/main" id="{EFB700DA-33D2-ACDF-BD33-C3F2A2095D7A}"/>
                </a:ext>
              </a:extLst>
            </p:cNvPr>
            <p:cNvSpPr/>
            <p:nvPr/>
          </p:nvSpPr>
          <p:spPr>
            <a:xfrm>
              <a:off x="9911798" y="2835275"/>
              <a:ext cx="1776412" cy="1189037"/>
            </a:xfrm>
            <a:custGeom>
              <a:avLst/>
              <a:gdLst/>
              <a:ahLst/>
              <a:cxnLst/>
              <a:rect l="l" t="t" r="r" b="b"/>
              <a:pathLst>
                <a:path w="551" h="368" extrusionOk="0">
                  <a:moveTo>
                    <a:pt x="183" y="184"/>
                  </a:moveTo>
                  <a:cubicBezTo>
                    <a:pt x="183" y="82"/>
                    <a:pt x="266" y="0"/>
                    <a:pt x="367" y="0"/>
                  </a:cubicBezTo>
                  <a:cubicBezTo>
                    <a:pt x="367" y="0"/>
                    <a:pt x="367" y="0"/>
                    <a:pt x="367" y="0"/>
                  </a:cubicBezTo>
                  <a:cubicBezTo>
                    <a:pt x="469" y="0"/>
                    <a:pt x="551" y="82"/>
                    <a:pt x="551" y="184"/>
                  </a:cubicBezTo>
                  <a:cubicBezTo>
                    <a:pt x="551" y="184"/>
                    <a:pt x="551" y="184"/>
                    <a:pt x="551" y="184"/>
                  </a:cubicBezTo>
                  <a:cubicBezTo>
                    <a:pt x="551" y="286"/>
                    <a:pt x="469" y="368"/>
                    <a:pt x="367" y="368"/>
                  </a:cubicBezTo>
                  <a:cubicBezTo>
                    <a:pt x="0" y="368"/>
                    <a:pt x="0" y="368"/>
                    <a:pt x="0" y="368"/>
                  </a:cubicBezTo>
                  <a:cubicBezTo>
                    <a:pt x="101" y="368"/>
                    <a:pt x="183" y="286"/>
                    <a:pt x="183" y="184"/>
                  </a:cubicBezTo>
                  <a:close/>
                </a:path>
              </a:pathLst>
            </a:custGeom>
            <a:solidFill>
              <a:schemeClr val="accent5">
                <a:lumMod val="60000"/>
                <a:lumOff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sp>
          <p:nvSpPr>
            <p:cNvPr id="16" name="Google Shape;371;p19">
              <a:extLst>
                <a:ext uri="{FF2B5EF4-FFF2-40B4-BE49-F238E27FC236}">
                  <a16:creationId xmlns:a16="http://schemas.microsoft.com/office/drawing/2014/main" id="{B4165A79-49AE-30AC-EBAF-B3CBDB8FCBCB}"/>
                </a:ext>
              </a:extLst>
            </p:cNvPr>
            <p:cNvSpPr/>
            <p:nvPr/>
          </p:nvSpPr>
          <p:spPr>
            <a:xfrm>
              <a:off x="9911798" y="2835275"/>
              <a:ext cx="1776412" cy="1189037"/>
            </a:xfrm>
            <a:custGeom>
              <a:avLst/>
              <a:gdLst/>
              <a:ahLst/>
              <a:cxnLst/>
              <a:rect l="l" t="t" r="r" b="b"/>
              <a:pathLst>
                <a:path w="551" h="368" extrusionOk="0">
                  <a:moveTo>
                    <a:pt x="183" y="184"/>
                  </a:moveTo>
                  <a:cubicBezTo>
                    <a:pt x="183" y="82"/>
                    <a:pt x="266" y="0"/>
                    <a:pt x="367" y="0"/>
                  </a:cubicBezTo>
                  <a:cubicBezTo>
                    <a:pt x="367" y="0"/>
                    <a:pt x="367" y="0"/>
                    <a:pt x="367" y="0"/>
                  </a:cubicBezTo>
                  <a:cubicBezTo>
                    <a:pt x="469" y="0"/>
                    <a:pt x="551" y="82"/>
                    <a:pt x="551" y="184"/>
                  </a:cubicBezTo>
                  <a:cubicBezTo>
                    <a:pt x="551" y="184"/>
                    <a:pt x="551" y="184"/>
                    <a:pt x="551" y="184"/>
                  </a:cubicBezTo>
                  <a:cubicBezTo>
                    <a:pt x="551" y="286"/>
                    <a:pt x="469" y="368"/>
                    <a:pt x="367" y="368"/>
                  </a:cubicBezTo>
                  <a:cubicBezTo>
                    <a:pt x="0" y="368"/>
                    <a:pt x="0" y="368"/>
                    <a:pt x="0" y="368"/>
                  </a:cubicBezTo>
                  <a:cubicBezTo>
                    <a:pt x="101" y="368"/>
                    <a:pt x="183" y="286"/>
                    <a:pt x="183" y="184"/>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pic>
          <p:nvPicPr>
            <p:cNvPr id="5" name="Graphic 4" descr="Stopwatch with solid fill">
              <a:extLst>
                <a:ext uri="{FF2B5EF4-FFF2-40B4-BE49-F238E27FC236}">
                  <a16:creationId xmlns:a16="http://schemas.microsoft.com/office/drawing/2014/main" id="{8F7C8883-AC90-EC1D-B416-1AD63E89DA13}"/>
                </a:ext>
              </a:extLst>
            </p:cNvPr>
            <p:cNvPicPr>
              <a:picLocks noChangeAspect="1"/>
            </p:cNvPicPr>
            <p:nvPr/>
          </p:nvPicPr>
          <p:blipFill>
            <a:blip r:embed="rId11" cstate="hq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10741370" y="3036075"/>
              <a:ext cx="785850" cy="785850"/>
            </a:xfrm>
            <a:prstGeom prst="rect">
              <a:avLst/>
            </a:prstGeom>
          </p:spPr>
        </p:pic>
        <p:sp>
          <p:nvSpPr>
            <p:cNvPr id="21" name="TextBox 12449">
              <a:extLst>
                <a:ext uri="{FF2B5EF4-FFF2-40B4-BE49-F238E27FC236}">
                  <a16:creationId xmlns:a16="http://schemas.microsoft.com/office/drawing/2014/main" id="{7BA7E739-3B93-2A2D-BFC6-983738EF2592}"/>
                </a:ext>
              </a:extLst>
            </p:cNvPr>
            <p:cNvSpPr txBox="1"/>
            <p:nvPr/>
          </p:nvSpPr>
          <p:spPr>
            <a:xfrm>
              <a:off x="8315165" y="3093562"/>
              <a:ext cx="1925615" cy="461665"/>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defRPr/>
              </a:pPr>
              <a:r>
                <a:rPr lang="en-US" sz="2400" b="1" dirty="0">
                  <a:latin typeface="Poppins" panose="00000500000000000000" pitchFamily="2" charset="0"/>
                  <a:cs typeface="Poppins" panose="00000500000000000000" pitchFamily="2" charset="0"/>
                </a:rPr>
                <a:t>SPVs</a:t>
              </a:r>
              <a:endParaRPr kumimoji="0" lang="en-US" sz="2400" b="0" i="0" u="none" strike="noStrike" kern="1200" cap="none" spc="0" normalizeH="0" baseline="0" noProof="0" dirty="0">
                <a:ln>
                  <a:noFill/>
                </a:ln>
                <a:effectLst/>
                <a:uLnTx/>
                <a:uFillTx/>
                <a:latin typeface="Poppins" panose="00000500000000000000" pitchFamily="2" charset="0"/>
                <a:cs typeface="Poppins" panose="00000500000000000000" pitchFamily="2" charset="0"/>
              </a:endParaRPr>
            </a:p>
          </p:txBody>
        </p:sp>
      </p:grpSp>
      <p:grpSp>
        <p:nvGrpSpPr>
          <p:cNvPr id="24" name="Group 23">
            <a:extLst>
              <a:ext uri="{FF2B5EF4-FFF2-40B4-BE49-F238E27FC236}">
                <a16:creationId xmlns:a16="http://schemas.microsoft.com/office/drawing/2014/main" id="{8DB20B98-7F93-D06B-7753-EE9B701DE801}"/>
              </a:ext>
            </a:extLst>
          </p:cNvPr>
          <p:cNvGrpSpPr/>
          <p:nvPr/>
        </p:nvGrpSpPr>
        <p:grpSpPr>
          <a:xfrm>
            <a:off x="7596187" y="4752975"/>
            <a:ext cx="3350661" cy="1187450"/>
            <a:chOff x="7596187" y="4752975"/>
            <a:chExt cx="3350661" cy="1187450"/>
          </a:xfrm>
        </p:grpSpPr>
        <p:sp>
          <p:nvSpPr>
            <p:cNvPr id="372" name="Google Shape;372;p19">
              <a:extLst>
                <a:ext uri="{FF2B5EF4-FFF2-40B4-BE49-F238E27FC236}">
                  <a16:creationId xmlns:a16="http://schemas.microsoft.com/office/drawing/2014/main" id="{91BCA6D0-EE34-67EE-E23E-0B02350C055E}"/>
                </a:ext>
              </a:extLst>
            </p:cNvPr>
            <p:cNvSpPr/>
            <p:nvPr/>
          </p:nvSpPr>
          <p:spPr>
            <a:xfrm>
              <a:off x="7596187" y="4752975"/>
              <a:ext cx="2776537" cy="1187450"/>
            </a:xfrm>
            <a:custGeom>
              <a:avLst/>
              <a:gdLst/>
              <a:ahLst/>
              <a:cxnLst/>
              <a:rect l="l" t="t" r="r" b="b"/>
              <a:pathLst>
                <a:path w="861" h="368" extrusionOk="0">
                  <a:moveTo>
                    <a:pt x="184" y="0"/>
                  </a:moveTo>
                  <a:cubicBezTo>
                    <a:pt x="861" y="0"/>
                    <a:pt x="861" y="0"/>
                    <a:pt x="861" y="0"/>
                  </a:cubicBezTo>
                  <a:cubicBezTo>
                    <a:pt x="760" y="0"/>
                    <a:pt x="677" y="83"/>
                    <a:pt x="677" y="184"/>
                  </a:cubicBezTo>
                  <a:cubicBezTo>
                    <a:pt x="677" y="286"/>
                    <a:pt x="595" y="368"/>
                    <a:pt x="494" y="368"/>
                  </a:cubicBezTo>
                  <a:cubicBezTo>
                    <a:pt x="184" y="368"/>
                    <a:pt x="184" y="368"/>
                    <a:pt x="184" y="368"/>
                  </a:cubicBezTo>
                  <a:cubicBezTo>
                    <a:pt x="82" y="368"/>
                    <a:pt x="0" y="286"/>
                    <a:pt x="0" y="184"/>
                  </a:cubicBezTo>
                  <a:cubicBezTo>
                    <a:pt x="0" y="184"/>
                    <a:pt x="0" y="184"/>
                    <a:pt x="0" y="184"/>
                  </a:cubicBezTo>
                  <a:cubicBezTo>
                    <a:pt x="0" y="83"/>
                    <a:pt x="82" y="0"/>
                    <a:pt x="184" y="0"/>
                  </a:cubicBezTo>
                  <a:close/>
                </a:path>
              </a:pathLst>
            </a:custGeom>
            <a:solidFill>
              <a:srgbClr val="7030A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sp>
          <p:nvSpPr>
            <p:cNvPr id="373" name="Google Shape;373;p19">
              <a:extLst>
                <a:ext uri="{FF2B5EF4-FFF2-40B4-BE49-F238E27FC236}">
                  <a16:creationId xmlns:a16="http://schemas.microsoft.com/office/drawing/2014/main" id="{833C4029-DB00-99D7-D377-B78B27639177}"/>
                </a:ext>
              </a:extLst>
            </p:cNvPr>
            <p:cNvSpPr/>
            <p:nvPr/>
          </p:nvSpPr>
          <p:spPr>
            <a:xfrm>
              <a:off x="9168848" y="4752975"/>
              <a:ext cx="1778000" cy="1187450"/>
            </a:xfrm>
            <a:custGeom>
              <a:avLst/>
              <a:gdLst/>
              <a:ahLst/>
              <a:cxnLst/>
              <a:rect l="l" t="t" r="r" b="b"/>
              <a:pathLst>
                <a:path w="551" h="368" extrusionOk="0">
                  <a:moveTo>
                    <a:pt x="183" y="184"/>
                  </a:moveTo>
                  <a:cubicBezTo>
                    <a:pt x="183" y="83"/>
                    <a:pt x="266" y="0"/>
                    <a:pt x="367" y="0"/>
                  </a:cubicBezTo>
                  <a:cubicBezTo>
                    <a:pt x="367" y="0"/>
                    <a:pt x="367" y="0"/>
                    <a:pt x="367" y="0"/>
                  </a:cubicBezTo>
                  <a:cubicBezTo>
                    <a:pt x="469" y="0"/>
                    <a:pt x="551" y="83"/>
                    <a:pt x="551" y="184"/>
                  </a:cubicBezTo>
                  <a:cubicBezTo>
                    <a:pt x="551" y="184"/>
                    <a:pt x="551" y="184"/>
                    <a:pt x="551" y="184"/>
                  </a:cubicBezTo>
                  <a:cubicBezTo>
                    <a:pt x="551" y="286"/>
                    <a:pt x="469" y="368"/>
                    <a:pt x="367" y="368"/>
                  </a:cubicBezTo>
                  <a:cubicBezTo>
                    <a:pt x="0" y="368"/>
                    <a:pt x="0" y="368"/>
                    <a:pt x="0" y="368"/>
                  </a:cubicBezTo>
                  <a:cubicBezTo>
                    <a:pt x="101" y="368"/>
                    <a:pt x="183" y="286"/>
                    <a:pt x="183" y="184"/>
                  </a:cubicBezTo>
                  <a:close/>
                </a:path>
              </a:pathLst>
            </a:custGeom>
            <a:solidFill>
              <a:srgbClr val="7030A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 name="Google Shape;373;p19">
              <a:extLst>
                <a:ext uri="{FF2B5EF4-FFF2-40B4-BE49-F238E27FC236}">
                  <a16:creationId xmlns:a16="http://schemas.microsoft.com/office/drawing/2014/main" id="{BA654AEF-B130-6ABD-7ACB-55EE81687852}"/>
                </a:ext>
              </a:extLst>
            </p:cNvPr>
            <p:cNvSpPr/>
            <p:nvPr/>
          </p:nvSpPr>
          <p:spPr>
            <a:xfrm>
              <a:off x="9168848" y="4752975"/>
              <a:ext cx="1778000" cy="1187450"/>
            </a:xfrm>
            <a:custGeom>
              <a:avLst/>
              <a:gdLst/>
              <a:ahLst/>
              <a:cxnLst/>
              <a:rect l="l" t="t" r="r" b="b"/>
              <a:pathLst>
                <a:path w="551" h="368" extrusionOk="0">
                  <a:moveTo>
                    <a:pt x="183" y="184"/>
                  </a:moveTo>
                  <a:cubicBezTo>
                    <a:pt x="183" y="83"/>
                    <a:pt x="266" y="0"/>
                    <a:pt x="367" y="0"/>
                  </a:cubicBezTo>
                  <a:cubicBezTo>
                    <a:pt x="367" y="0"/>
                    <a:pt x="367" y="0"/>
                    <a:pt x="367" y="0"/>
                  </a:cubicBezTo>
                  <a:cubicBezTo>
                    <a:pt x="469" y="0"/>
                    <a:pt x="551" y="83"/>
                    <a:pt x="551" y="184"/>
                  </a:cubicBezTo>
                  <a:cubicBezTo>
                    <a:pt x="551" y="184"/>
                    <a:pt x="551" y="184"/>
                    <a:pt x="551" y="184"/>
                  </a:cubicBezTo>
                  <a:cubicBezTo>
                    <a:pt x="551" y="286"/>
                    <a:pt x="469" y="368"/>
                    <a:pt x="367" y="368"/>
                  </a:cubicBezTo>
                  <a:cubicBezTo>
                    <a:pt x="0" y="368"/>
                    <a:pt x="0" y="368"/>
                    <a:pt x="0" y="368"/>
                  </a:cubicBezTo>
                  <a:cubicBezTo>
                    <a:pt x="101" y="368"/>
                    <a:pt x="183" y="286"/>
                    <a:pt x="183" y="184"/>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pic>
          <p:nvPicPr>
            <p:cNvPr id="3" name="Graphic 2" descr="Graduation cap with solid fill">
              <a:extLst>
                <a:ext uri="{FF2B5EF4-FFF2-40B4-BE49-F238E27FC236}">
                  <a16:creationId xmlns:a16="http://schemas.microsoft.com/office/drawing/2014/main" id="{04F7F639-93BE-ACF2-A266-5A2C4AD0A71C}"/>
                </a:ext>
              </a:extLst>
            </p:cNvPr>
            <p:cNvPicPr>
              <a:picLocks noChangeAspect="1"/>
            </p:cNvPicPr>
            <p:nvPr/>
          </p:nvPicPr>
          <p:blipFill>
            <a:blip r:embed="rId13" cstate="hq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9982857" y="4948539"/>
              <a:ext cx="785850" cy="785850"/>
            </a:xfrm>
            <a:prstGeom prst="rect">
              <a:avLst/>
            </a:prstGeom>
          </p:spPr>
        </p:pic>
        <p:sp>
          <p:nvSpPr>
            <p:cNvPr id="22" name="TextBox 12449">
              <a:extLst>
                <a:ext uri="{FF2B5EF4-FFF2-40B4-BE49-F238E27FC236}">
                  <a16:creationId xmlns:a16="http://schemas.microsoft.com/office/drawing/2014/main" id="{071B4BD1-66BB-7101-5832-B37C85E87532}"/>
                </a:ext>
              </a:extLst>
            </p:cNvPr>
            <p:cNvSpPr txBox="1"/>
            <p:nvPr/>
          </p:nvSpPr>
          <p:spPr>
            <a:xfrm>
              <a:off x="7640940" y="4948539"/>
              <a:ext cx="2133142"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defRPr/>
              </a:pPr>
              <a:r>
                <a:rPr lang="en-US" sz="2400" b="1" dirty="0">
                  <a:solidFill>
                    <a:schemeClr val="bg1"/>
                  </a:solidFill>
                  <a:latin typeface="Poppins" panose="00000500000000000000" pitchFamily="2" charset="0"/>
                  <a:cs typeface="Poppins" panose="00000500000000000000" pitchFamily="2" charset="0"/>
                </a:rPr>
                <a:t>RRB, UCB, CCS</a:t>
              </a:r>
              <a:endParaRPr kumimoji="0" lang="en-US" sz="2400" b="0" i="0" u="none" strike="noStrike" kern="1200" cap="none" spc="0" normalizeH="0" baseline="0" noProof="0" dirty="0">
                <a:ln>
                  <a:noFill/>
                </a:ln>
                <a:solidFill>
                  <a:schemeClr val="bg1"/>
                </a:solidFill>
                <a:effectLst/>
                <a:uLnTx/>
                <a:uFillTx/>
                <a:latin typeface="Poppins" panose="00000500000000000000" pitchFamily="2" charset="0"/>
                <a:cs typeface="Poppins" panose="00000500000000000000" pitchFamily="2" charset="0"/>
              </a:endParaRPr>
            </a:p>
          </p:txBody>
        </p:sp>
      </p:grpSp>
      <p:sp>
        <p:nvSpPr>
          <p:cNvPr id="27" name="TextBox 26">
            <a:extLst>
              <a:ext uri="{FF2B5EF4-FFF2-40B4-BE49-F238E27FC236}">
                <a16:creationId xmlns:a16="http://schemas.microsoft.com/office/drawing/2014/main" id="{933B9F76-D753-0BBC-1F87-EF36C42D7CAD}"/>
              </a:ext>
            </a:extLst>
          </p:cNvPr>
          <p:cNvSpPr txBox="1"/>
          <p:nvPr/>
        </p:nvSpPr>
        <p:spPr>
          <a:xfrm>
            <a:off x="2185829" y="170327"/>
            <a:ext cx="7725969" cy="707886"/>
          </a:xfrm>
          <a:prstGeom prst="rect">
            <a:avLst/>
          </a:prstGeom>
          <a:noFill/>
        </p:spPr>
        <p:txBody>
          <a:bodyPr wrap="square" rtlCol="0">
            <a:spAutoFit/>
          </a:bodyPr>
          <a:lstStyle/>
          <a:p>
            <a:pPr algn="ctr"/>
            <a:r>
              <a:rPr lang="en-US" sz="4000" b="1" dirty="0"/>
              <a:t>SOURCES OF FINANCE</a:t>
            </a:r>
            <a:endParaRPr lang="en-IN" sz="4000" b="1" dirty="0"/>
          </a:p>
        </p:txBody>
      </p:sp>
      <p:grpSp>
        <p:nvGrpSpPr>
          <p:cNvPr id="28" name="Group 27">
            <a:extLst>
              <a:ext uri="{FF2B5EF4-FFF2-40B4-BE49-F238E27FC236}">
                <a16:creationId xmlns:a16="http://schemas.microsoft.com/office/drawing/2014/main" id="{30D5BBA7-9ED8-8782-3689-6E6A20D5C9B7}"/>
              </a:ext>
            </a:extLst>
          </p:cNvPr>
          <p:cNvGrpSpPr/>
          <p:nvPr/>
        </p:nvGrpSpPr>
        <p:grpSpPr>
          <a:xfrm>
            <a:off x="4692650" y="2035175"/>
            <a:ext cx="3094037" cy="3092450"/>
            <a:chOff x="4540250" y="1882775"/>
            <a:chExt cx="3094037" cy="3092450"/>
          </a:xfrm>
        </p:grpSpPr>
        <p:sp>
          <p:nvSpPr>
            <p:cNvPr id="29" name="Google Shape;367;p19">
              <a:extLst>
                <a:ext uri="{FF2B5EF4-FFF2-40B4-BE49-F238E27FC236}">
                  <a16:creationId xmlns:a16="http://schemas.microsoft.com/office/drawing/2014/main" id="{8FAF8A65-AC92-E320-1163-EDA4ACEA6B10}"/>
                </a:ext>
              </a:extLst>
            </p:cNvPr>
            <p:cNvSpPr/>
            <p:nvPr/>
          </p:nvSpPr>
          <p:spPr>
            <a:xfrm>
              <a:off x="4540250" y="1882775"/>
              <a:ext cx="3094037" cy="3092450"/>
            </a:xfrm>
            <a:prstGeom prst="ellipse">
              <a:avLst/>
            </a:prstGeom>
            <a:solidFill>
              <a:srgbClr val="F2F2F2"/>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nvGrpSpPr>
            <p:cNvPr id="30" name="Группа 7">
              <a:extLst>
                <a:ext uri="{FF2B5EF4-FFF2-40B4-BE49-F238E27FC236}">
                  <a16:creationId xmlns:a16="http://schemas.microsoft.com/office/drawing/2014/main" id="{EE61C254-A5EC-0E82-9800-382480808E05}"/>
                </a:ext>
              </a:extLst>
            </p:cNvPr>
            <p:cNvGrpSpPr/>
            <p:nvPr/>
          </p:nvGrpSpPr>
          <p:grpSpPr>
            <a:xfrm>
              <a:off x="4705472" y="2946400"/>
              <a:ext cx="2820744" cy="940654"/>
              <a:chOff x="4705472" y="2946400"/>
              <a:chExt cx="2820744" cy="940654"/>
            </a:xfrm>
          </p:grpSpPr>
          <p:sp>
            <p:nvSpPr>
              <p:cNvPr id="31" name="Google Shape;392;p19">
                <a:extLst>
                  <a:ext uri="{FF2B5EF4-FFF2-40B4-BE49-F238E27FC236}">
                    <a16:creationId xmlns:a16="http://schemas.microsoft.com/office/drawing/2014/main" id="{477B2CFE-859C-C27A-FCF2-59E4572470D0}"/>
                  </a:ext>
                </a:extLst>
              </p:cNvPr>
              <p:cNvSpPr txBox="1"/>
              <p:nvPr/>
            </p:nvSpPr>
            <p:spPr>
              <a:xfrm>
                <a:off x="4705472" y="3121025"/>
                <a:ext cx="2820744" cy="615950"/>
              </a:xfrm>
              <a:prstGeom prst="rect">
                <a:avLst/>
              </a:prstGeom>
              <a:noFill/>
              <a:ln>
                <a:noFill/>
              </a:ln>
            </p:spPr>
            <p:txBody>
              <a:bodyPr spcFirstLastPara="1" wrap="square" lIns="0" tIns="0" rIns="0" bIns="0" anchor="t" anchorCtr="0">
                <a:noAutofit/>
              </a:bodyPr>
              <a:lstStyle/>
              <a:p>
                <a:pPr marL="0" marR="0" lvl="0" indent="0" algn="ctr" defTabSz="914400" rtl="0" eaLnBrk="0" fontAlgn="base" latinLnBrk="0" hangingPunct="0">
                  <a:lnSpc>
                    <a:spcPct val="100000"/>
                  </a:lnSpc>
                  <a:spcBef>
                    <a:spcPts val="0"/>
                  </a:spcBef>
                  <a:spcAft>
                    <a:spcPts val="0"/>
                  </a:spcAft>
                  <a:buClr>
                    <a:srgbClr val="000000"/>
                  </a:buClr>
                  <a:buSzPts val="4000"/>
                  <a:buFont typeface="Montserrat"/>
                  <a:buNone/>
                  <a:tabLst/>
                  <a:defRPr/>
                </a:pPr>
                <a:r>
                  <a:rPr kumimoji="0" lang="en-US" sz="4000" b="1" i="0" u="none" strike="noStrike" kern="1200" cap="none" spc="0" normalizeH="0" baseline="0" noProof="0" dirty="0">
                    <a:ln>
                      <a:noFill/>
                    </a:ln>
                    <a:solidFill>
                      <a:srgbClr val="000000"/>
                    </a:solidFill>
                    <a:effectLst/>
                    <a:uLnTx/>
                    <a:uFillTx/>
                    <a:latin typeface="Montserrat"/>
                    <a:ea typeface="Montserrat"/>
                    <a:cs typeface="Montserrat"/>
                    <a:sym typeface="Montserrat"/>
                  </a:rPr>
                  <a:t>PROJECT</a:t>
                </a:r>
                <a:endParaRPr kumimoji="0"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32" name="Google Shape;393;p19">
                <a:extLst>
                  <a:ext uri="{FF2B5EF4-FFF2-40B4-BE49-F238E27FC236}">
                    <a16:creationId xmlns:a16="http://schemas.microsoft.com/office/drawing/2014/main" id="{F8D12A30-BF11-5651-A5E4-C4B6B34E6B75}"/>
                  </a:ext>
                </a:extLst>
              </p:cNvPr>
              <p:cNvSpPr txBox="1"/>
              <p:nvPr/>
            </p:nvSpPr>
            <p:spPr>
              <a:xfrm>
                <a:off x="5242235" y="2946400"/>
                <a:ext cx="1747218" cy="153987"/>
              </a:xfrm>
              <a:prstGeom prst="rect">
                <a:avLst/>
              </a:prstGeom>
              <a:noFill/>
              <a:ln>
                <a:noFill/>
              </a:ln>
            </p:spPr>
            <p:txBody>
              <a:bodyPr spcFirstLastPara="1" wrap="square" lIns="0" tIns="0" rIns="0" bIns="0" anchor="t" anchorCtr="0">
                <a:noAutofit/>
              </a:bodyPr>
              <a:lstStyle/>
              <a:p>
                <a:pPr lvl="0" algn="ctr" eaLnBrk="0" fontAlgn="base" hangingPunct="0">
                  <a:buClr>
                    <a:srgbClr val="000000"/>
                  </a:buClr>
                  <a:buSzPts val="1000"/>
                  <a:defRPr/>
                </a:pPr>
                <a:r>
                  <a:rPr lang="en-US" b="1" dirty="0">
                    <a:solidFill>
                      <a:srgbClr val="000000"/>
                    </a:solidFill>
                    <a:ea typeface="Montserrat"/>
                    <a:cs typeface="Montserrat"/>
                    <a:sym typeface="Montserrat"/>
                  </a:rPr>
                  <a:t>MSME</a:t>
                </a:r>
                <a:endParaRPr lang="en-US" b="1" dirty="0">
                  <a:solidFill>
                    <a:srgbClr val="000000"/>
                  </a:solidFill>
                  <a:latin typeface="Arial" panose="020B0604020202020204" pitchFamily="34" charset="0"/>
                  <a:cs typeface="Arial" panose="020B0604020202020204" pitchFamily="34" charset="0"/>
                  <a:sym typeface="Arial" panose="020B0604020202020204" pitchFamily="34" charset="0"/>
                </a:endParaRPr>
              </a:p>
            </p:txBody>
          </p:sp>
          <p:sp>
            <p:nvSpPr>
              <p:cNvPr id="33" name="Google Shape;394;p19">
                <a:extLst>
                  <a:ext uri="{FF2B5EF4-FFF2-40B4-BE49-F238E27FC236}">
                    <a16:creationId xmlns:a16="http://schemas.microsoft.com/office/drawing/2014/main" id="{881ABED5-6588-053B-0A8D-75C361881D5E}"/>
                  </a:ext>
                </a:extLst>
              </p:cNvPr>
              <p:cNvSpPr txBox="1"/>
              <p:nvPr/>
            </p:nvSpPr>
            <p:spPr>
              <a:xfrm>
                <a:off x="5180160" y="3733067"/>
                <a:ext cx="1871368" cy="153987"/>
              </a:xfrm>
              <a:prstGeom prst="rect">
                <a:avLst/>
              </a:prstGeom>
              <a:noFill/>
              <a:ln>
                <a:noFill/>
              </a:ln>
            </p:spPr>
            <p:txBody>
              <a:bodyPr spcFirstLastPara="1" wrap="square" lIns="0" tIns="0" rIns="0" bIns="0" anchor="t" anchorCtr="0">
                <a:noAutofit/>
              </a:bodyPr>
              <a:lstStyle/>
              <a:p>
                <a:pPr marL="0" marR="0" lvl="0" indent="0" algn="ctr" defTabSz="914400" rtl="0" eaLnBrk="0" fontAlgn="base" latinLnBrk="0" hangingPunct="0">
                  <a:lnSpc>
                    <a:spcPct val="100000"/>
                  </a:lnSpc>
                  <a:spcBef>
                    <a:spcPts val="0"/>
                  </a:spcBef>
                  <a:spcAft>
                    <a:spcPts val="0"/>
                  </a:spcAft>
                  <a:buClr>
                    <a:srgbClr val="000000"/>
                  </a:buClr>
                  <a:buSzPts val="1000"/>
                  <a:buFont typeface="Montserrat"/>
                  <a:buNone/>
                  <a:tabLst/>
                  <a:defRPr/>
                </a:pPr>
                <a:r>
                  <a:rPr kumimoji="0" lang="en-US" b="1" i="0" u="none" strike="noStrike" kern="1200" cap="none" spc="0" normalizeH="0" baseline="0" noProof="0" dirty="0">
                    <a:ln>
                      <a:noFill/>
                    </a:ln>
                    <a:solidFill>
                      <a:srgbClr val="000000"/>
                    </a:solidFill>
                    <a:effectLst/>
                    <a:uLnTx/>
                    <a:uFillTx/>
                    <a:latin typeface="Montserrat"/>
                    <a:ea typeface="Montserrat"/>
                    <a:cs typeface="Montserrat"/>
                    <a:sym typeface="Montserrat"/>
                  </a:rPr>
                  <a:t>FINANCE</a:t>
                </a:r>
                <a:endParaRPr kumimoji="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grpSp>
      </p:grpSp>
    </p:spTree>
    <p:extLst>
      <p:ext uri="{BB962C8B-B14F-4D97-AF65-F5344CB8AC3E}">
        <p14:creationId xmlns:p14="http://schemas.microsoft.com/office/powerpoint/2010/main" val="2690016042"/>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14:presetBounceEnd="50000">
                                      <p:stCondLst>
                                        <p:cond delay="0"/>
                                      </p:stCondLst>
                                      <p:childTnLst>
                                        <p:set>
                                          <p:cBhvr>
                                            <p:cTn id="6" dur="1" fill="hold">
                                              <p:stCondLst>
                                                <p:cond delay="0"/>
                                              </p:stCondLst>
                                            </p:cTn>
                                            <p:tgtEl>
                                              <p:spTgt spid="367"/>
                                            </p:tgtEl>
                                            <p:attrNameLst>
                                              <p:attrName>style.visibility</p:attrName>
                                            </p:attrNameLst>
                                          </p:cBhvr>
                                          <p:to>
                                            <p:strVal val="visible"/>
                                          </p:to>
                                        </p:set>
                                        <p:anim calcmode="lin" valueType="num" p14:bounceEnd="50000">
                                          <p:cBhvr additive="base">
                                            <p:cTn id="7" dur="1000" fill="hold"/>
                                            <p:tgtEl>
                                              <p:spTgt spid="367"/>
                                            </p:tgtEl>
                                            <p:attrNameLst>
                                              <p:attrName>ppt_x</p:attrName>
                                            </p:attrNameLst>
                                          </p:cBhvr>
                                          <p:tavLst>
                                            <p:tav tm="0">
                                              <p:val>
                                                <p:strVal val="#ppt_x"/>
                                              </p:val>
                                            </p:tav>
                                            <p:tav tm="100000">
                                              <p:val>
                                                <p:strVal val="#ppt_x"/>
                                              </p:val>
                                            </p:tav>
                                          </p:tavLst>
                                        </p:anim>
                                        <p:anim calcmode="lin" valueType="num" p14:bounceEnd="50000">
                                          <p:cBhvr additive="base">
                                            <p:cTn id="8" dur="1000" fill="hold"/>
                                            <p:tgtEl>
                                              <p:spTgt spid="367"/>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50000">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14:bounceEnd="50000">
                                          <p:cBhvr additive="base">
                                            <p:cTn id="11" dur="1000" fill="hold"/>
                                            <p:tgtEl>
                                              <p:spTgt spid="8"/>
                                            </p:tgtEl>
                                            <p:attrNameLst>
                                              <p:attrName>ppt_x</p:attrName>
                                            </p:attrNameLst>
                                          </p:cBhvr>
                                          <p:tavLst>
                                            <p:tav tm="0">
                                              <p:val>
                                                <p:strVal val="#ppt_x"/>
                                              </p:val>
                                            </p:tav>
                                            <p:tav tm="100000">
                                              <p:val>
                                                <p:strVal val="#ppt_x"/>
                                              </p:val>
                                            </p:tav>
                                          </p:tavLst>
                                        </p:anim>
                                        <p:anim calcmode="lin" valueType="num" p14:bounceEnd="50000">
                                          <p:cBhvr additive="base">
                                            <p:cTn id="12" dur="1000" fill="hold"/>
                                            <p:tgtEl>
                                              <p:spTgt spid="8"/>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2" presetClass="entr" presetSubtype="8" fill="hold" nodeType="afterEffect" p14:presetBounceEnd="60000">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14:bounceEnd="60000">
                                          <p:cBhvr additive="base">
                                            <p:cTn id="16" dur="1000" fill="hold"/>
                                            <p:tgtEl>
                                              <p:spTgt spid="10"/>
                                            </p:tgtEl>
                                            <p:attrNameLst>
                                              <p:attrName>ppt_x</p:attrName>
                                            </p:attrNameLst>
                                          </p:cBhvr>
                                          <p:tavLst>
                                            <p:tav tm="0">
                                              <p:val>
                                                <p:strVal val="0-#ppt_w/2"/>
                                              </p:val>
                                            </p:tav>
                                            <p:tav tm="100000">
                                              <p:val>
                                                <p:strVal val="#ppt_x"/>
                                              </p:val>
                                            </p:tav>
                                          </p:tavLst>
                                        </p:anim>
                                        <p:anim calcmode="lin" valueType="num" p14:bounceEnd="60000">
                                          <p:cBhvr additive="base">
                                            <p:cTn id="17" dur="1000" fill="hold"/>
                                            <p:tgtEl>
                                              <p:spTgt spid="10"/>
                                            </p:tgtEl>
                                            <p:attrNameLst>
                                              <p:attrName>ppt_y</p:attrName>
                                            </p:attrNameLst>
                                          </p:cBhvr>
                                          <p:tavLst>
                                            <p:tav tm="0">
                                              <p:val>
                                                <p:strVal val="#ppt_y"/>
                                              </p:val>
                                            </p:tav>
                                            <p:tav tm="100000">
                                              <p:val>
                                                <p:strVal val="#ppt_y"/>
                                              </p:val>
                                            </p:tav>
                                          </p:tavLst>
                                        </p:anim>
                                      </p:childTnLst>
                                    </p:cTn>
                                  </p:par>
                                  <p:par>
                                    <p:cTn id="18" presetID="2" presetClass="entr" presetSubtype="2" fill="hold" nodeType="withEffect" p14:presetBounceEnd="60000">
                                      <p:stCondLst>
                                        <p:cond delay="100"/>
                                      </p:stCondLst>
                                      <p:childTnLst>
                                        <p:set>
                                          <p:cBhvr>
                                            <p:cTn id="19" dur="1" fill="hold">
                                              <p:stCondLst>
                                                <p:cond delay="0"/>
                                              </p:stCondLst>
                                            </p:cTn>
                                            <p:tgtEl>
                                              <p:spTgt spid="26"/>
                                            </p:tgtEl>
                                            <p:attrNameLst>
                                              <p:attrName>style.visibility</p:attrName>
                                            </p:attrNameLst>
                                          </p:cBhvr>
                                          <p:to>
                                            <p:strVal val="visible"/>
                                          </p:to>
                                        </p:set>
                                        <p:anim calcmode="lin" valueType="num" p14:bounceEnd="60000">
                                          <p:cBhvr additive="base">
                                            <p:cTn id="20" dur="1000" fill="hold"/>
                                            <p:tgtEl>
                                              <p:spTgt spid="26"/>
                                            </p:tgtEl>
                                            <p:attrNameLst>
                                              <p:attrName>ppt_x</p:attrName>
                                            </p:attrNameLst>
                                          </p:cBhvr>
                                          <p:tavLst>
                                            <p:tav tm="0">
                                              <p:val>
                                                <p:strVal val="1+#ppt_w/2"/>
                                              </p:val>
                                            </p:tav>
                                            <p:tav tm="100000">
                                              <p:val>
                                                <p:strVal val="#ppt_x"/>
                                              </p:val>
                                            </p:tav>
                                          </p:tavLst>
                                        </p:anim>
                                        <p:anim calcmode="lin" valueType="num" p14:bounceEnd="60000">
                                          <p:cBhvr additive="base">
                                            <p:cTn id="21" dur="1000" fill="hold"/>
                                            <p:tgtEl>
                                              <p:spTgt spid="26"/>
                                            </p:tgtEl>
                                            <p:attrNameLst>
                                              <p:attrName>ppt_y</p:attrName>
                                            </p:attrNameLst>
                                          </p:cBhvr>
                                          <p:tavLst>
                                            <p:tav tm="0">
                                              <p:val>
                                                <p:strVal val="#ppt_y"/>
                                              </p:val>
                                            </p:tav>
                                            <p:tav tm="100000">
                                              <p:val>
                                                <p:strVal val="#ppt_y"/>
                                              </p:val>
                                            </p:tav>
                                          </p:tavLst>
                                        </p:anim>
                                      </p:childTnLst>
                                    </p:cTn>
                                  </p:par>
                                  <p:par>
                                    <p:cTn id="22" presetID="2" presetClass="entr" presetSubtype="8" fill="hold" nodeType="withEffect" p14:presetBounceEnd="60000">
                                      <p:stCondLst>
                                        <p:cond delay="200"/>
                                      </p:stCondLst>
                                      <p:childTnLst>
                                        <p:set>
                                          <p:cBhvr>
                                            <p:cTn id="23" dur="1" fill="hold">
                                              <p:stCondLst>
                                                <p:cond delay="0"/>
                                              </p:stCondLst>
                                            </p:cTn>
                                            <p:tgtEl>
                                              <p:spTgt spid="12"/>
                                            </p:tgtEl>
                                            <p:attrNameLst>
                                              <p:attrName>style.visibility</p:attrName>
                                            </p:attrNameLst>
                                          </p:cBhvr>
                                          <p:to>
                                            <p:strVal val="visible"/>
                                          </p:to>
                                        </p:set>
                                        <p:anim calcmode="lin" valueType="num" p14:bounceEnd="60000">
                                          <p:cBhvr additive="base">
                                            <p:cTn id="24" dur="1000" fill="hold"/>
                                            <p:tgtEl>
                                              <p:spTgt spid="12"/>
                                            </p:tgtEl>
                                            <p:attrNameLst>
                                              <p:attrName>ppt_x</p:attrName>
                                            </p:attrNameLst>
                                          </p:cBhvr>
                                          <p:tavLst>
                                            <p:tav tm="0">
                                              <p:val>
                                                <p:strVal val="0-#ppt_w/2"/>
                                              </p:val>
                                            </p:tav>
                                            <p:tav tm="100000">
                                              <p:val>
                                                <p:strVal val="#ppt_x"/>
                                              </p:val>
                                            </p:tav>
                                          </p:tavLst>
                                        </p:anim>
                                        <p:anim calcmode="lin" valueType="num" p14:bounceEnd="60000">
                                          <p:cBhvr additive="base">
                                            <p:cTn id="25" dur="1000" fill="hold"/>
                                            <p:tgtEl>
                                              <p:spTgt spid="12"/>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14:presetBounceEnd="60000">
                                      <p:stCondLst>
                                        <p:cond delay="300"/>
                                      </p:stCondLst>
                                      <p:childTnLst>
                                        <p:set>
                                          <p:cBhvr>
                                            <p:cTn id="27" dur="1" fill="hold">
                                              <p:stCondLst>
                                                <p:cond delay="0"/>
                                              </p:stCondLst>
                                            </p:cTn>
                                            <p:tgtEl>
                                              <p:spTgt spid="25"/>
                                            </p:tgtEl>
                                            <p:attrNameLst>
                                              <p:attrName>style.visibility</p:attrName>
                                            </p:attrNameLst>
                                          </p:cBhvr>
                                          <p:to>
                                            <p:strVal val="visible"/>
                                          </p:to>
                                        </p:set>
                                        <p:anim calcmode="lin" valueType="num" p14:bounceEnd="60000">
                                          <p:cBhvr additive="base">
                                            <p:cTn id="28" dur="1000" fill="hold"/>
                                            <p:tgtEl>
                                              <p:spTgt spid="25"/>
                                            </p:tgtEl>
                                            <p:attrNameLst>
                                              <p:attrName>ppt_x</p:attrName>
                                            </p:attrNameLst>
                                          </p:cBhvr>
                                          <p:tavLst>
                                            <p:tav tm="0">
                                              <p:val>
                                                <p:strVal val="1+#ppt_w/2"/>
                                              </p:val>
                                            </p:tav>
                                            <p:tav tm="100000">
                                              <p:val>
                                                <p:strVal val="#ppt_x"/>
                                              </p:val>
                                            </p:tav>
                                          </p:tavLst>
                                        </p:anim>
                                        <p:anim calcmode="lin" valueType="num" p14:bounceEnd="60000">
                                          <p:cBhvr additive="base">
                                            <p:cTn id="29" dur="1000" fill="hold"/>
                                            <p:tgtEl>
                                              <p:spTgt spid="25"/>
                                            </p:tgtEl>
                                            <p:attrNameLst>
                                              <p:attrName>ppt_y</p:attrName>
                                            </p:attrNameLst>
                                          </p:cBhvr>
                                          <p:tavLst>
                                            <p:tav tm="0">
                                              <p:val>
                                                <p:strVal val="#ppt_y"/>
                                              </p:val>
                                            </p:tav>
                                            <p:tav tm="100000">
                                              <p:val>
                                                <p:strVal val="#ppt_y"/>
                                              </p:val>
                                            </p:tav>
                                          </p:tavLst>
                                        </p:anim>
                                      </p:childTnLst>
                                    </p:cTn>
                                  </p:par>
                                  <p:par>
                                    <p:cTn id="30" presetID="2" presetClass="entr" presetSubtype="8" fill="hold" nodeType="withEffect" p14:presetBounceEnd="60000">
                                      <p:stCondLst>
                                        <p:cond delay="400"/>
                                      </p:stCondLst>
                                      <p:childTnLst>
                                        <p:set>
                                          <p:cBhvr>
                                            <p:cTn id="31" dur="1" fill="hold">
                                              <p:stCondLst>
                                                <p:cond delay="0"/>
                                              </p:stCondLst>
                                            </p:cTn>
                                            <p:tgtEl>
                                              <p:spTgt spid="23"/>
                                            </p:tgtEl>
                                            <p:attrNameLst>
                                              <p:attrName>style.visibility</p:attrName>
                                            </p:attrNameLst>
                                          </p:cBhvr>
                                          <p:to>
                                            <p:strVal val="visible"/>
                                          </p:to>
                                        </p:set>
                                        <p:anim calcmode="lin" valueType="num" p14:bounceEnd="60000">
                                          <p:cBhvr additive="base">
                                            <p:cTn id="32" dur="1000" fill="hold"/>
                                            <p:tgtEl>
                                              <p:spTgt spid="23"/>
                                            </p:tgtEl>
                                            <p:attrNameLst>
                                              <p:attrName>ppt_x</p:attrName>
                                            </p:attrNameLst>
                                          </p:cBhvr>
                                          <p:tavLst>
                                            <p:tav tm="0">
                                              <p:val>
                                                <p:strVal val="0-#ppt_w/2"/>
                                              </p:val>
                                            </p:tav>
                                            <p:tav tm="100000">
                                              <p:val>
                                                <p:strVal val="#ppt_x"/>
                                              </p:val>
                                            </p:tav>
                                          </p:tavLst>
                                        </p:anim>
                                        <p:anim calcmode="lin" valueType="num" p14:bounceEnd="60000">
                                          <p:cBhvr additive="base">
                                            <p:cTn id="33" dur="1000" fill="hold"/>
                                            <p:tgtEl>
                                              <p:spTgt spid="23"/>
                                            </p:tgtEl>
                                            <p:attrNameLst>
                                              <p:attrName>ppt_y</p:attrName>
                                            </p:attrNameLst>
                                          </p:cBhvr>
                                          <p:tavLst>
                                            <p:tav tm="0">
                                              <p:val>
                                                <p:strVal val="#ppt_y"/>
                                              </p:val>
                                            </p:tav>
                                            <p:tav tm="100000">
                                              <p:val>
                                                <p:strVal val="#ppt_y"/>
                                              </p:val>
                                            </p:tav>
                                          </p:tavLst>
                                        </p:anim>
                                      </p:childTnLst>
                                    </p:cTn>
                                  </p:par>
                                  <p:par>
                                    <p:cTn id="34" presetID="2" presetClass="entr" presetSubtype="2" fill="hold" nodeType="withEffect" p14:presetBounceEnd="60000">
                                      <p:stCondLst>
                                        <p:cond delay="500"/>
                                      </p:stCondLst>
                                      <p:childTnLst>
                                        <p:set>
                                          <p:cBhvr>
                                            <p:cTn id="35" dur="1" fill="hold">
                                              <p:stCondLst>
                                                <p:cond delay="0"/>
                                              </p:stCondLst>
                                            </p:cTn>
                                            <p:tgtEl>
                                              <p:spTgt spid="24"/>
                                            </p:tgtEl>
                                            <p:attrNameLst>
                                              <p:attrName>style.visibility</p:attrName>
                                            </p:attrNameLst>
                                          </p:cBhvr>
                                          <p:to>
                                            <p:strVal val="visible"/>
                                          </p:to>
                                        </p:set>
                                        <p:anim calcmode="lin" valueType="num" p14:bounceEnd="60000">
                                          <p:cBhvr additive="base">
                                            <p:cTn id="36" dur="1000" fill="hold"/>
                                            <p:tgtEl>
                                              <p:spTgt spid="24"/>
                                            </p:tgtEl>
                                            <p:attrNameLst>
                                              <p:attrName>ppt_x</p:attrName>
                                            </p:attrNameLst>
                                          </p:cBhvr>
                                          <p:tavLst>
                                            <p:tav tm="0">
                                              <p:val>
                                                <p:strVal val="1+#ppt_w/2"/>
                                              </p:val>
                                            </p:tav>
                                            <p:tav tm="100000">
                                              <p:val>
                                                <p:strVal val="#ppt_x"/>
                                              </p:val>
                                            </p:tav>
                                          </p:tavLst>
                                        </p:anim>
                                        <p:anim calcmode="lin" valueType="num" p14:bounceEnd="60000">
                                          <p:cBhvr additive="base">
                                            <p:cTn id="37" dur="10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7" grpId="0" animBg="1"/>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67"/>
                                            </p:tgtEl>
                                            <p:attrNameLst>
                                              <p:attrName>style.visibility</p:attrName>
                                            </p:attrNameLst>
                                          </p:cBhvr>
                                          <p:to>
                                            <p:strVal val="visible"/>
                                          </p:to>
                                        </p:set>
                                        <p:anim calcmode="lin" valueType="num">
                                          <p:cBhvr additive="base">
                                            <p:cTn id="7" dur="1000" fill="hold"/>
                                            <p:tgtEl>
                                              <p:spTgt spid="367"/>
                                            </p:tgtEl>
                                            <p:attrNameLst>
                                              <p:attrName>ppt_x</p:attrName>
                                            </p:attrNameLst>
                                          </p:cBhvr>
                                          <p:tavLst>
                                            <p:tav tm="0">
                                              <p:val>
                                                <p:strVal val="#ppt_x"/>
                                              </p:val>
                                            </p:tav>
                                            <p:tav tm="100000">
                                              <p:val>
                                                <p:strVal val="#ppt_x"/>
                                              </p:val>
                                            </p:tav>
                                          </p:tavLst>
                                        </p:anim>
                                        <p:anim calcmode="lin" valueType="num">
                                          <p:cBhvr additive="base">
                                            <p:cTn id="8" dur="1000" fill="hold"/>
                                            <p:tgtEl>
                                              <p:spTgt spid="367"/>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1000" fill="hold"/>
                                            <p:tgtEl>
                                              <p:spTgt spid="8"/>
                                            </p:tgtEl>
                                            <p:attrNameLst>
                                              <p:attrName>ppt_x</p:attrName>
                                            </p:attrNameLst>
                                          </p:cBhvr>
                                          <p:tavLst>
                                            <p:tav tm="0">
                                              <p:val>
                                                <p:strVal val="#ppt_x"/>
                                              </p:val>
                                            </p:tav>
                                            <p:tav tm="100000">
                                              <p:val>
                                                <p:strVal val="#ppt_x"/>
                                              </p:val>
                                            </p:tav>
                                          </p:tavLst>
                                        </p:anim>
                                        <p:anim calcmode="lin" valueType="num">
                                          <p:cBhvr additive="base">
                                            <p:cTn id="12" dur="1000" fill="hold"/>
                                            <p:tgtEl>
                                              <p:spTgt spid="8"/>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2" presetClass="entr" presetSubtype="8"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1000" fill="hold"/>
                                            <p:tgtEl>
                                              <p:spTgt spid="10"/>
                                            </p:tgtEl>
                                            <p:attrNameLst>
                                              <p:attrName>ppt_x</p:attrName>
                                            </p:attrNameLst>
                                          </p:cBhvr>
                                          <p:tavLst>
                                            <p:tav tm="0">
                                              <p:val>
                                                <p:strVal val="0-#ppt_w/2"/>
                                              </p:val>
                                            </p:tav>
                                            <p:tav tm="100000">
                                              <p:val>
                                                <p:strVal val="#ppt_x"/>
                                              </p:val>
                                            </p:tav>
                                          </p:tavLst>
                                        </p:anim>
                                        <p:anim calcmode="lin" valueType="num">
                                          <p:cBhvr additive="base">
                                            <p:cTn id="17" dur="1000" fill="hold"/>
                                            <p:tgtEl>
                                              <p:spTgt spid="10"/>
                                            </p:tgtEl>
                                            <p:attrNameLst>
                                              <p:attrName>ppt_y</p:attrName>
                                            </p:attrNameLst>
                                          </p:cBhvr>
                                          <p:tavLst>
                                            <p:tav tm="0">
                                              <p:val>
                                                <p:strVal val="#ppt_y"/>
                                              </p:val>
                                            </p:tav>
                                            <p:tav tm="100000">
                                              <p:val>
                                                <p:strVal val="#ppt_y"/>
                                              </p:val>
                                            </p:tav>
                                          </p:tavLst>
                                        </p:anim>
                                      </p:childTnLst>
                                    </p:cTn>
                                  </p:par>
                                  <p:par>
                                    <p:cTn id="18" presetID="2" presetClass="entr" presetSubtype="2" fill="hold" nodeType="withEffect">
                                      <p:stCondLst>
                                        <p:cond delay="100"/>
                                      </p:stCondLst>
                                      <p:childTnLst>
                                        <p:set>
                                          <p:cBhvr>
                                            <p:cTn id="19" dur="1" fill="hold">
                                              <p:stCondLst>
                                                <p:cond delay="0"/>
                                              </p:stCondLst>
                                            </p:cTn>
                                            <p:tgtEl>
                                              <p:spTgt spid="26"/>
                                            </p:tgtEl>
                                            <p:attrNameLst>
                                              <p:attrName>style.visibility</p:attrName>
                                            </p:attrNameLst>
                                          </p:cBhvr>
                                          <p:to>
                                            <p:strVal val="visible"/>
                                          </p:to>
                                        </p:set>
                                        <p:anim calcmode="lin" valueType="num">
                                          <p:cBhvr additive="base">
                                            <p:cTn id="20" dur="1000" fill="hold"/>
                                            <p:tgtEl>
                                              <p:spTgt spid="26"/>
                                            </p:tgtEl>
                                            <p:attrNameLst>
                                              <p:attrName>ppt_x</p:attrName>
                                            </p:attrNameLst>
                                          </p:cBhvr>
                                          <p:tavLst>
                                            <p:tav tm="0">
                                              <p:val>
                                                <p:strVal val="1+#ppt_w/2"/>
                                              </p:val>
                                            </p:tav>
                                            <p:tav tm="100000">
                                              <p:val>
                                                <p:strVal val="#ppt_x"/>
                                              </p:val>
                                            </p:tav>
                                          </p:tavLst>
                                        </p:anim>
                                        <p:anim calcmode="lin" valueType="num">
                                          <p:cBhvr additive="base">
                                            <p:cTn id="21" dur="1000" fill="hold"/>
                                            <p:tgtEl>
                                              <p:spTgt spid="26"/>
                                            </p:tgtEl>
                                            <p:attrNameLst>
                                              <p:attrName>ppt_y</p:attrName>
                                            </p:attrNameLst>
                                          </p:cBhvr>
                                          <p:tavLst>
                                            <p:tav tm="0">
                                              <p:val>
                                                <p:strVal val="#ppt_y"/>
                                              </p:val>
                                            </p:tav>
                                            <p:tav tm="100000">
                                              <p:val>
                                                <p:strVal val="#ppt_y"/>
                                              </p:val>
                                            </p:tav>
                                          </p:tavLst>
                                        </p:anim>
                                      </p:childTnLst>
                                    </p:cTn>
                                  </p:par>
                                  <p:par>
                                    <p:cTn id="22" presetID="2" presetClass="entr" presetSubtype="8" fill="hold" nodeType="withEffect">
                                      <p:stCondLst>
                                        <p:cond delay="200"/>
                                      </p:stCondLst>
                                      <p:childTnLst>
                                        <p:set>
                                          <p:cBhvr>
                                            <p:cTn id="23" dur="1" fill="hold">
                                              <p:stCondLst>
                                                <p:cond delay="0"/>
                                              </p:stCondLst>
                                            </p:cTn>
                                            <p:tgtEl>
                                              <p:spTgt spid="12"/>
                                            </p:tgtEl>
                                            <p:attrNameLst>
                                              <p:attrName>style.visibility</p:attrName>
                                            </p:attrNameLst>
                                          </p:cBhvr>
                                          <p:to>
                                            <p:strVal val="visible"/>
                                          </p:to>
                                        </p:set>
                                        <p:anim calcmode="lin" valueType="num">
                                          <p:cBhvr additive="base">
                                            <p:cTn id="24" dur="1000" fill="hold"/>
                                            <p:tgtEl>
                                              <p:spTgt spid="12"/>
                                            </p:tgtEl>
                                            <p:attrNameLst>
                                              <p:attrName>ppt_x</p:attrName>
                                            </p:attrNameLst>
                                          </p:cBhvr>
                                          <p:tavLst>
                                            <p:tav tm="0">
                                              <p:val>
                                                <p:strVal val="0-#ppt_w/2"/>
                                              </p:val>
                                            </p:tav>
                                            <p:tav tm="100000">
                                              <p:val>
                                                <p:strVal val="#ppt_x"/>
                                              </p:val>
                                            </p:tav>
                                          </p:tavLst>
                                        </p:anim>
                                        <p:anim calcmode="lin" valueType="num">
                                          <p:cBhvr additive="base">
                                            <p:cTn id="25" dur="1000" fill="hold"/>
                                            <p:tgtEl>
                                              <p:spTgt spid="12"/>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300"/>
                                      </p:stCondLst>
                                      <p:childTnLst>
                                        <p:set>
                                          <p:cBhvr>
                                            <p:cTn id="27" dur="1" fill="hold">
                                              <p:stCondLst>
                                                <p:cond delay="0"/>
                                              </p:stCondLst>
                                            </p:cTn>
                                            <p:tgtEl>
                                              <p:spTgt spid="25"/>
                                            </p:tgtEl>
                                            <p:attrNameLst>
                                              <p:attrName>style.visibility</p:attrName>
                                            </p:attrNameLst>
                                          </p:cBhvr>
                                          <p:to>
                                            <p:strVal val="visible"/>
                                          </p:to>
                                        </p:set>
                                        <p:anim calcmode="lin" valueType="num">
                                          <p:cBhvr additive="base">
                                            <p:cTn id="28" dur="1000" fill="hold"/>
                                            <p:tgtEl>
                                              <p:spTgt spid="25"/>
                                            </p:tgtEl>
                                            <p:attrNameLst>
                                              <p:attrName>ppt_x</p:attrName>
                                            </p:attrNameLst>
                                          </p:cBhvr>
                                          <p:tavLst>
                                            <p:tav tm="0">
                                              <p:val>
                                                <p:strVal val="1+#ppt_w/2"/>
                                              </p:val>
                                            </p:tav>
                                            <p:tav tm="100000">
                                              <p:val>
                                                <p:strVal val="#ppt_x"/>
                                              </p:val>
                                            </p:tav>
                                          </p:tavLst>
                                        </p:anim>
                                        <p:anim calcmode="lin" valueType="num">
                                          <p:cBhvr additive="base">
                                            <p:cTn id="29" dur="1000" fill="hold"/>
                                            <p:tgtEl>
                                              <p:spTgt spid="25"/>
                                            </p:tgtEl>
                                            <p:attrNameLst>
                                              <p:attrName>ppt_y</p:attrName>
                                            </p:attrNameLst>
                                          </p:cBhvr>
                                          <p:tavLst>
                                            <p:tav tm="0">
                                              <p:val>
                                                <p:strVal val="#ppt_y"/>
                                              </p:val>
                                            </p:tav>
                                            <p:tav tm="100000">
                                              <p:val>
                                                <p:strVal val="#ppt_y"/>
                                              </p:val>
                                            </p:tav>
                                          </p:tavLst>
                                        </p:anim>
                                      </p:childTnLst>
                                    </p:cTn>
                                  </p:par>
                                  <p:par>
                                    <p:cTn id="30" presetID="2" presetClass="entr" presetSubtype="8" fill="hold" nodeType="withEffect">
                                      <p:stCondLst>
                                        <p:cond delay="400"/>
                                      </p:stCondLst>
                                      <p:childTnLst>
                                        <p:set>
                                          <p:cBhvr>
                                            <p:cTn id="31" dur="1" fill="hold">
                                              <p:stCondLst>
                                                <p:cond delay="0"/>
                                              </p:stCondLst>
                                            </p:cTn>
                                            <p:tgtEl>
                                              <p:spTgt spid="23"/>
                                            </p:tgtEl>
                                            <p:attrNameLst>
                                              <p:attrName>style.visibility</p:attrName>
                                            </p:attrNameLst>
                                          </p:cBhvr>
                                          <p:to>
                                            <p:strVal val="visible"/>
                                          </p:to>
                                        </p:set>
                                        <p:anim calcmode="lin" valueType="num">
                                          <p:cBhvr additive="base">
                                            <p:cTn id="32" dur="1000" fill="hold"/>
                                            <p:tgtEl>
                                              <p:spTgt spid="23"/>
                                            </p:tgtEl>
                                            <p:attrNameLst>
                                              <p:attrName>ppt_x</p:attrName>
                                            </p:attrNameLst>
                                          </p:cBhvr>
                                          <p:tavLst>
                                            <p:tav tm="0">
                                              <p:val>
                                                <p:strVal val="0-#ppt_w/2"/>
                                              </p:val>
                                            </p:tav>
                                            <p:tav tm="100000">
                                              <p:val>
                                                <p:strVal val="#ppt_x"/>
                                              </p:val>
                                            </p:tav>
                                          </p:tavLst>
                                        </p:anim>
                                        <p:anim calcmode="lin" valueType="num">
                                          <p:cBhvr additive="base">
                                            <p:cTn id="33" dur="1000" fill="hold"/>
                                            <p:tgtEl>
                                              <p:spTgt spid="23"/>
                                            </p:tgtEl>
                                            <p:attrNameLst>
                                              <p:attrName>ppt_y</p:attrName>
                                            </p:attrNameLst>
                                          </p:cBhvr>
                                          <p:tavLst>
                                            <p:tav tm="0">
                                              <p:val>
                                                <p:strVal val="#ppt_y"/>
                                              </p:val>
                                            </p:tav>
                                            <p:tav tm="100000">
                                              <p:val>
                                                <p:strVal val="#ppt_y"/>
                                              </p:val>
                                            </p:tav>
                                          </p:tavLst>
                                        </p:anim>
                                      </p:childTnLst>
                                    </p:cTn>
                                  </p:par>
                                  <p:par>
                                    <p:cTn id="34" presetID="2" presetClass="entr" presetSubtype="2" fill="hold" nodeType="withEffect">
                                      <p:stCondLst>
                                        <p:cond delay="500"/>
                                      </p:stCondLst>
                                      <p:childTnLst>
                                        <p:set>
                                          <p:cBhvr>
                                            <p:cTn id="35" dur="1" fill="hold">
                                              <p:stCondLst>
                                                <p:cond delay="0"/>
                                              </p:stCondLst>
                                            </p:cTn>
                                            <p:tgtEl>
                                              <p:spTgt spid="24"/>
                                            </p:tgtEl>
                                            <p:attrNameLst>
                                              <p:attrName>style.visibility</p:attrName>
                                            </p:attrNameLst>
                                          </p:cBhvr>
                                          <p:to>
                                            <p:strVal val="visible"/>
                                          </p:to>
                                        </p:set>
                                        <p:anim calcmode="lin" valueType="num">
                                          <p:cBhvr additive="base">
                                            <p:cTn id="36" dur="1000" fill="hold"/>
                                            <p:tgtEl>
                                              <p:spTgt spid="24"/>
                                            </p:tgtEl>
                                            <p:attrNameLst>
                                              <p:attrName>ppt_x</p:attrName>
                                            </p:attrNameLst>
                                          </p:cBhvr>
                                          <p:tavLst>
                                            <p:tav tm="0">
                                              <p:val>
                                                <p:strVal val="1+#ppt_w/2"/>
                                              </p:val>
                                            </p:tav>
                                            <p:tav tm="100000">
                                              <p:val>
                                                <p:strVal val="#ppt_x"/>
                                              </p:val>
                                            </p:tav>
                                          </p:tavLst>
                                        </p:anim>
                                        <p:anim calcmode="lin" valueType="num">
                                          <p:cBhvr additive="base">
                                            <p:cTn id="37" dur="10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7" grpId="0" animBg="1"/>
        </p:bldLst>
      </p:timing>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366">
          <a:extLst>
            <a:ext uri="{FF2B5EF4-FFF2-40B4-BE49-F238E27FC236}">
              <a16:creationId xmlns:a16="http://schemas.microsoft.com/office/drawing/2014/main" id="{0AE1A663-4752-636A-D907-F5231AB8D7AB}"/>
            </a:ext>
          </a:extLst>
        </p:cNvPr>
        <p:cNvGrpSpPr/>
        <p:nvPr/>
      </p:nvGrpSpPr>
      <p:grpSpPr>
        <a:xfrm>
          <a:off x="0" y="0"/>
          <a:ext cx="0" cy="0"/>
          <a:chOff x="0" y="0"/>
          <a:chExt cx="0" cy="0"/>
        </a:xfrm>
      </p:grpSpPr>
      <p:sp>
        <p:nvSpPr>
          <p:cNvPr id="367" name="Google Shape;367;p19">
            <a:extLst>
              <a:ext uri="{FF2B5EF4-FFF2-40B4-BE49-F238E27FC236}">
                <a16:creationId xmlns:a16="http://schemas.microsoft.com/office/drawing/2014/main" id="{395D523C-94C1-EE3B-100E-019064BE9314}"/>
              </a:ext>
            </a:extLst>
          </p:cNvPr>
          <p:cNvSpPr/>
          <p:nvPr/>
        </p:nvSpPr>
        <p:spPr>
          <a:xfrm>
            <a:off x="4540250" y="1882775"/>
            <a:ext cx="3094037" cy="3092450"/>
          </a:xfrm>
          <a:prstGeom prst="ellipse">
            <a:avLst/>
          </a:prstGeom>
          <a:solidFill>
            <a:srgbClr val="F2F2F2"/>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nvGrpSpPr>
          <p:cNvPr id="8" name="Группа 7">
            <a:extLst>
              <a:ext uri="{FF2B5EF4-FFF2-40B4-BE49-F238E27FC236}">
                <a16:creationId xmlns:a16="http://schemas.microsoft.com/office/drawing/2014/main" id="{F9CDA71C-796D-1609-A13E-2B6545F94863}"/>
              </a:ext>
            </a:extLst>
          </p:cNvPr>
          <p:cNvGrpSpPr/>
          <p:nvPr/>
        </p:nvGrpSpPr>
        <p:grpSpPr>
          <a:xfrm>
            <a:off x="4705472" y="2946400"/>
            <a:ext cx="2820744" cy="940654"/>
            <a:chOff x="4705472" y="2946400"/>
            <a:chExt cx="2820744" cy="940654"/>
          </a:xfrm>
        </p:grpSpPr>
        <p:sp>
          <p:nvSpPr>
            <p:cNvPr id="392" name="Google Shape;392;p19">
              <a:extLst>
                <a:ext uri="{FF2B5EF4-FFF2-40B4-BE49-F238E27FC236}">
                  <a16:creationId xmlns:a16="http://schemas.microsoft.com/office/drawing/2014/main" id="{6E7E50C8-B90D-E167-EBE2-9F546AF824F0}"/>
                </a:ext>
              </a:extLst>
            </p:cNvPr>
            <p:cNvSpPr txBox="1"/>
            <p:nvPr/>
          </p:nvSpPr>
          <p:spPr>
            <a:xfrm>
              <a:off x="4705472" y="3129990"/>
              <a:ext cx="2820744" cy="615950"/>
            </a:xfrm>
            <a:prstGeom prst="rect">
              <a:avLst/>
            </a:prstGeom>
            <a:noFill/>
            <a:ln>
              <a:noFill/>
            </a:ln>
          </p:spPr>
          <p:txBody>
            <a:bodyPr spcFirstLastPara="1" wrap="square" lIns="0" tIns="0" rIns="0" bIns="0" anchor="t" anchorCtr="0">
              <a:noAutofit/>
            </a:bodyPr>
            <a:lstStyle/>
            <a:p>
              <a:pPr marL="0" marR="0" lvl="0" indent="0" algn="ctr" defTabSz="914400" rtl="0" eaLnBrk="0" fontAlgn="base" latinLnBrk="0" hangingPunct="0">
                <a:lnSpc>
                  <a:spcPct val="100000"/>
                </a:lnSpc>
                <a:spcBef>
                  <a:spcPts val="0"/>
                </a:spcBef>
                <a:spcAft>
                  <a:spcPts val="0"/>
                </a:spcAft>
                <a:buClr>
                  <a:srgbClr val="000000"/>
                </a:buClr>
                <a:buSzPts val="4000"/>
                <a:buFont typeface="Montserrat"/>
                <a:buNone/>
                <a:tabLst/>
                <a:defRPr/>
              </a:pPr>
              <a:r>
                <a:rPr kumimoji="0" lang="en-US" sz="4000" b="1" i="0" u="none" strike="noStrike" kern="1200" cap="none" spc="0" normalizeH="0" baseline="0" noProof="0" dirty="0">
                  <a:ln>
                    <a:noFill/>
                  </a:ln>
                  <a:solidFill>
                    <a:srgbClr val="000000"/>
                  </a:solidFill>
                  <a:effectLst/>
                  <a:uLnTx/>
                  <a:uFillTx/>
                  <a:latin typeface="Montserrat"/>
                  <a:ea typeface="Montserrat"/>
                  <a:cs typeface="Montserrat"/>
                  <a:sym typeface="Montserrat"/>
                </a:rPr>
                <a:t>PROJECT</a:t>
              </a:r>
              <a:endParaRPr kumimoji="0"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393" name="Google Shape;393;p19">
              <a:extLst>
                <a:ext uri="{FF2B5EF4-FFF2-40B4-BE49-F238E27FC236}">
                  <a16:creationId xmlns:a16="http://schemas.microsoft.com/office/drawing/2014/main" id="{5476755C-9C6C-AD43-0186-BE2AEA083623}"/>
                </a:ext>
              </a:extLst>
            </p:cNvPr>
            <p:cNvSpPr txBox="1"/>
            <p:nvPr/>
          </p:nvSpPr>
          <p:spPr>
            <a:xfrm>
              <a:off x="5242235" y="2946400"/>
              <a:ext cx="1747218" cy="153987"/>
            </a:xfrm>
            <a:prstGeom prst="rect">
              <a:avLst/>
            </a:prstGeom>
            <a:noFill/>
            <a:ln>
              <a:noFill/>
            </a:ln>
          </p:spPr>
          <p:txBody>
            <a:bodyPr spcFirstLastPara="1" wrap="square" lIns="0" tIns="0" rIns="0" bIns="0" anchor="t" anchorCtr="0">
              <a:noAutofit/>
            </a:bodyPr>
            <a:lstStyle/>
            <a:p>
              <a:pPr marL="0" marR="0" lvl="0" indent="0" algn="ctr" defTabSz="914400" rtl="0" eaLnBrk="0" fontAlgn="base" latinLnBrk="0" hangingPunct="0">
                <a:lnSpc>
                  <a:spcPct val="100000"/>
                </a:lnSpc>
                <a:spcBef>
                  <a:spcPts val="0"/>
                </a:spcBef>
                <a:spcAft>
                  <a:spcPts val="0"/>
                </a:spcAft>
                <a:buClr>
                  <a:srgbClr val="000000"/>
                </a:buClr>
                <a:buSzPts val="1000"/>
                <a:buFont typeface="Montserrat"/>
                <a:buNone/>
                <a:tabLst/>
                <a:defRPr/>
              </a:pPr>
              <a:r>
                <a:rPr kumimoji="0" lang="en-US" b="1" i="0" u="none" strike="noStrike" kern="1200" cap="none" spc="0" normalizeH="0" baseline="0" noProof="0" dirty="0">
                  <a:ln>
                    <a:noFill/>
                  </a:ln>
                  <a:solidFill>
                    <a:srgbClr val="000000"/>
                  </a:solidFill>
                  <a:effectLst/>
                  <a:uLnTx/>
                  <a:uFillTx/>
                  <a:latin typeface="Montserrat"/>
                  <a:ea typeface="Montserrat"/>
                  <a:cs typeface="Montserrat"/>
                  <a:sym typeface="Montserrat"/>
                </a:rPr>
                <a:t>MSME</a:t>
              </a:r>
              <a:endParaRPr kumimoji="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394" name="Google Shape;394;p19">
              <a:extLst>
                <a:ext uri="{FF2B5EF4-FFF2-40B4-BE49-F238E27FC236}">
                  <a16:creationId xmlns:a16="http://schemas.microsoft.com/office/drawing/2014/main" id="{0AA29561-AFA8-C7AA-AA9D-E95A9616A8DE}"/>
                </a:ext>
              </a:extLst>
            </p:cNvPr>
            <p:cNvSpPr txBox="1"/>
            <p:nvPr/>
          </p:nvSpPr>
          <p:spPr>
            <a:xfrm>
              <a:off x="5180160" y="3733067"/>
              <a:ext cx="1871368" cy="153987"/>
            </a:xfrm>
            <a:prstGeom prst="rect">
              <a:avLst/>
            </a:prstGeom>
            <a:noFill/>
            <a:ln>
              <a:noFill/>
            </a:ln>
          </p:spPr>
          <p:txBody>
            <a:bodyPr spcFirstLastPara="1" wrap="square" lIns="0" tIns="0" rIns="0" bIns="0" anchor="t" anchorCtr="0">
              <a:noAutofit/>
            </a:bodyPr>
            <a:lstStyle/>
            <a:p>
              <a:pPr marL="0" marR="0" lvl="0" indent="0" algn="ctr" defTabSz="914400" rtl="0" eaLnBrk="0" fontAlgn="base" latinLnBrk="0" hangingPunct="0">
                <a:lnSpc>
                  <a:spcPct val="100000"/>
                </a:lnSpc>
                <a:spcBef>
                  <a:spcPts val="0"/>
                </a:spcBef>
                <a:spcAft>
                  <a:spcPts val="0"/>
                </a:spcAft>
                <a:buClr>
                  <a:srgbClr val="000000"/>
                </a:buClr>
                <a:buSzPts val="1000"/>
                <a:buFont typeface="Montserrat"/>
                <a:buNone/>
                <a:tabLst/>
                <a:defRPr/>
              </a:pPr>
              <a:r>
                <a:rPr kumimoji="0" lang="en-US" b="1" i="0" u="none" strike="noStrike" kern="1200" cap="none" spc="0" normalizeH="0" baseline="0" noProof="0" dirty="0">
                  <a:ln>
                    <a:noFill/>
                  </a:ln>
                  <a:solidFill>
                    <a:srgbClr val="000000"/>
                  </a:solidFill>
                  <a:effectLst/>
                  <a:uLnTx/>
                  <a:uFillTx/>
                  <a:latin typeface="Montserrat"/>
                  <a:ea typeface="Montserrat"/>
                  <a:cs typeface="Montserrat"/>
                  <a:sym typeface="Montserrat"/>
                </a:rPr>
                <a:t>FINANCE</a:t>
              </a:r>
              <a:endParaRPr kumimoji="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grpSp>
      <p:grpSp>
        <p:nvGrpSpPr>
          <p:cNvPr id="10" name="Group 9">
            <a:extLst>
              <a:ext uri="{FF2B5EF4-FFF2-40B4-BE49-F238E27FC236}">
                <a16:creationId xmlns:a16="http://schemas.microsoft.com/office/drawing/2014/main" id="{639AEE3C-1887-F683-9502-6384611DE39F}"/>
              </a:ext>
            </a:extLst>
          </p:cNvPr>
          <p:cNvGrpSpPr/>
          <p:nvPr/>
        </p:nvGrpSpPr>
        <p:grpSpPr>
          <a:xfrm>
            <a:off x="1221339" y="917575"/>
            <a:ext cx="3358598" cy="1189037"/>
            <a:chOff x="1221339" y="917575"/>
            <a:chExt cx="3358598" cy="1189037"/>
          </a:xfrm>
        </p:grpSpPr>
        <p:sp>
          <p:nvSpPr>
            <p:cNvPr id="374" name="Google Shape;374;p19">
              <a:extLst>
                <a:ext uri="{FF2B5EF4-FFF2-40B4-BE49-F238E27FC236}">
                  <a16:creationId xmlns:a16="http://schemas.microsoft.com/office/drawing/2014/main" id="{081ED0B6-E374-1D44-6437-FF7E158DC12B}"/>
                </a:ext>
              </a:extLst>
            </p:cNvPr>
            <p:cNvSpPr/>
            <p:nvPr/>
          </p:nvSpPr>
          <p:spPr>
            <a:xfrm>
              <a:off x="1798637" y="917575"/>
              <a:ext cx="2781300" cy="1189037"/>
            </a:xfrm>
            <a:custGeom>
              <a:avLst/>
              <a:gdLst/>
              <a:ahLst/>
              <a:cxnLst/>
              <a:rect l="l" t="t" r="r" b="b"/>
              <a:pathLst>
                <a:path w="862" h="368" extrusionOk="0">
                  <a:moveTo>
                    <a:pt x="678" y="0"/>
                  </a:moveTo>
                  <a:cubicBezTo>
                    <a:pt x="0" y="0"/>
                    <a:pt x="0" y="0"/>
                    <a:pt x="0" y="0"/>
                  </a:cubicBezTo>
                  <a:cubicBezTo>
                    <a:pt x="102" y="0"/>
                    <a:pt x="184" y="82"/>
                    <a:pt x="184" y="184"/>
                  </a:cubicBezTo>
                  <a:cubicBezTo>
                    <a:pt x="184" y="285"/>
                    <a:pt x="267" y="368"/>
                    <a:pt x="368" y="368"/>
                  </a:cubicBezTo>
                  <a:cubicBezTo>
                    <a:pt x="678" y="368"/>
                    <a:pt x="678" y="368"/>
                    <a:pt x="678" y="368"/>
                  </a:cubicBezTo>
                  <a:cubicBezTo>
                    <a:pt x="779" y="368"/>
                    <a:pt x="862" y="285"/>
                    <a:pt x="862" y="184"/>
                  </a:cubicBezTo>
                  <a:cubicBezTo>
                    <a:pt x="862" y="184"/>
                    <a:pt x="862" y="184"/>
                    <a:pt x="862" y="184"/>
                  </a:cubicBezTo>
                  <a:cubicBezTo>
                    <a:pt x="862" y="82"/>
                    <a:pt x="779" y="0"/>
                    <a:pt x="678" y="0"/>
                  </a:cubicBezTo>
                  <a:close/>
                </a:path>
              </a:pathLst>
            </a:custGeom>
            <a:solidFill>
              <a:srgbClr val="FFD5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75" name="Google Shape;375;p19">
              <a:extLst>
                <a:ext uri="{FF2B5EF4-FFF2-40B4-BE49-F238E27FC236}">
                  <a16:creationId xmlns:a16="http://schemas.microsoft.com/office/drawing/2014/main" id="{94D86FFC-2149-6C97-9A76-1AA4392D86E0}"/>
                </a:ext>
              </a:extLst>
            </p:cNvPr>
            <p:cNvSpPr/>
            <p:nvPr/>
          </p:nvSpPr>
          <p:spPr>
            <a:xfrm>
              <a:off x="1221339" y="917575"/>
              <a:ext cx="1778000" cy="1189037"/>
            </a:xfrm>
            <a:custGeom>
              <a:avLst/>
              <a:gdLst/>
              <a:ahLst/>
              <a:cxnLst/>
              <a:rect l="l" t="t" r="r" b="b"/>
              <a:pathLst>
                <a:path w="551" h="368" extrusionOk="0">
                  <a:moveTo>
                    <a:pt x="367" y="184"/>
                  </a:moveTo>
                  <a:cubicBezTo>
                    <a:pt x="367" y="82"/>
                    <a:pt x="285" y="0"/>
                    <a:pt x="183" y="0"/>
                  </a:cubicBezTo>
                  <a:cubicBezTo>
                    <a:pt x="183" y="0"/>
                    <a:pt x="183" y="0"/>
                    <a:pt x="183" y="0"/>
                  </a:cubicBezTo>
                  <a:cubicBezTo>
                    <a:pt x="82" y="0"/>
                    <a:pt x="0" y="82"/>
                    <a:pt x="0" y="184"/>
                  </a:cubicBezTo>
                  <a:cubicBezTo>
                    <a:pt x="0" y="184"/>
                    <a:pt x="0" y="184"/>
                    <a:pt x="0" y="184"/>
                  </a:cubicBezTo>
                  <a:cubicBezTo>
                    <a:pt x="0" y="285"/>
                    <a:pt x="82" y="368"/>
                    <a:pt x="183" y="368"/>
                  </a:cubicBezTo>
                  <a:cubicBezTo>
                    <a:pt x="551" y="368"/>
                    <a:pt x="551" y="368"/>
                    <a:pt x="551" y="368"/>
                  </a:cubicBezTo>
                  <a:cubicBezTo>
                    <a:pt x="450" y="368"/>
                    <a:pt x="367" y="285"/>
                    <a:pt x="367" y="184"/>
                  </a:cubicBezTo>
                  <a:close/>
                </a:path>
              </a:pathLst>
            </a:custGeom>
            <a:solidFill>
              <a:srgbClr val="FFD5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sp>
          <p:nvSpPr>
            <p:cNvPr id="18" name="Google Shape;375;p19">
              <a:extLst>
                <a:ext uri="{FF2B5EF4-FFF2-40B4-BE49-F238E27FC236}">
                  <a16:creationId xmlns:a16="http://schemas.microsoft.com/office/drawing/2014/main" id="{C815C3CF-8B18-F460-FFD4-0B6F4AE18936}"/>
                </a:ext>
              </a:extLst>
            </p:cNvPr>
            <p:cNvSpPr/>
            <p:nvPr/>
          </p:nvSpPr>
          <p:spPr>
            <a:xfrm>
              <a:off x="1221339" y="917575"/>
              <a:ext cx="1778000" cy="1189037"/>
            </a:xfrm>
            <a:custGeom>
              <a:avLst/>
              <a:gdLst/>
              <a:ahLst/>
              <a:cxnLst/>
              <a:rect l="l" t="t" r="r" b="b"/>
              <a:pathLst>
                <a:path w="551" h="368" extrusionOk="0">
                  <a:moveTo>
                    <a:pt x="367" y="184"/>
                  </a:moveTo>
                  <a:cubicBezTo>
                    <a:pt x="367" y="82"/>
                    <a:pt x="285" y="0"/>
                    <a:pt x="183" y="0"/>
                  </a:cubicBezTo>
                  <a:cubicBezTo>
                    <a:pt x="183" y="0"/>
                    <a:pt x="183" y="0"/>
                    <a:pt x="183" y="0"/>
                  </a:cubicBezTo>
                  <a:cubicBezTo>
                    <a:pt x="82" y="0"/>
                    <a:pt x="0" y="82"/>
                    <a:pt x="0" y="184"/>
                  </a:cubicBezTo>
                  <a:cubicBezTo>
                    <a:pt x="0" y="184"/>
                    <a:pt x="0" y="184"/>
                    <a:pt x="0" y="184"/>
                  </a:cubicBezTo>
                  <a:cubicBezTo>
                    <a:pt x="0" y="285"/>
                    <a:pt x="82" y="368"/>
                    <a:pt x="183" y="368"/>
                  </a:cubicBezTo>
                  <a:cubicBezTo>
                    <a:pt x="551" y="368"/>
                    <a:pt x="551" y="368"/>
                    <a:pt x="551" y="368"/>
                  </a:cubicBezTo>
                  <a:cubicBezTo>
                    <a:pt x="450" y="368"/>
                    <a:pt x="367" y="285"/>
                    <a:pt x="367" y="184"/>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pic>
          <p:nvPicPr>
            <p:cNvPr id="7" name="Graphic 6" descr="Lightbulb and gear with solid fill">
              <a:extLst>
                <a:ext uri="{FF2B5EF4-FFF2-40B4-BE49-F238E27FC236}">
                  <a16:creationId xmlns:a16="http://schemas.microsoft.com/office/drawing/2014/main" id="{A0CB6713-0427-0B7A-19DC-D110A0F27BCE}"/>
                </a:ext>
              </a:extLst>
            </p:cNvPr>
            <p:cNvPicPr>
              <a:picLocks noChangeAspect="1"/>
            </p:cNvPicPr>
            <p:nvPr/>
          </p:nvPicPr>
          <p:blipFill>
            <a:blip r:embed="rId3" cstate="hq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399979" y="1123611"/>
              <a:ext cx="785850" cy="785850"/>
            </a:xfrm>
            <a:prstGeom prst="rect">
              <a:avLst/>
            </a:prstGeom>
          </p:spPr>
        </p:pic>
        <p:sp>
          <p:nvSpPr>
            <p:cNvPr id="9" name="TextBox 12449">
              <a:extLst>
                <a:ext uri="{FF2B5EF4-FFF2-40B4-BE49-F238E27FC236}">
                  <a16:creationId xmlns:a16="http://schemas.microsoft.com/office/drawing/2014/main" id="{335EB64D-0915-20B4-DB84-68D2BEF23222}"/>
                </a:ext>
              </a:extLst>
            </p:cNvPr>
            <p:cNvSpPr txBox="1"/>
            <p:nvPr/>
          </p:nvSpPr>
          <p:spPr>
            <a:xfrm>
              <a:off x="2579737" y="1166684"/>
              <a:ext cx="1874618"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defRPr/>
              </a:pPr>
              <a:r>
                <a:rPr kumimoji="0" lang="en-US" sz="2400" b="1" i="0" u="none" strike="noStrike" kern="1200" cap="none" spc="0" normalizeH="0" baseline="0" noProof="0" dirty="0">
                  <a:ln>
                    <a:noFill/>
                  </a:ln>
                  <a:effectLst/>
                  <a:uLnTx/>
                  <a:uFillTx/>
                  <a:latin typeface="Poppins" panose="00000500000000000000" pitchFamily="2" charset="0"/>
                  <a:cs typeface="Poppins" panose="00000500000000000000" pitchFamily="2" charset="0"/>
                </a:rPr>
                <a:t>Crowd Funding</a:t>
              </a:r>
            </a:p>
          </p:txBody>
        </p:sp>
      </p:grpSp>
      <p:grpSp>
        <p:nvGrpSpPr>
          <p:cNvPr id="26" name="Group 25">
            <a:extLst>
              <a:ext uri="{FF2B5EF4-FFF2-40B4-BE49-F238E27FC236}">
                <a16:creationId xmlns:a16="http://schemas.microsoft.com/office/drawing/2014/main" id="{64107FEB-8125-848B-E247-97253370F0E0}"/>
              </a:ext>
            </a:extLst>
          </p:cNvPr>
          <p:cNvGrpSpPr/>
          <p:nvPr/>
        </p:nvGrpSpPr>
        <p:grpSpPr>
          <a:xfrm>
            <a:off x="7596187" y="917575"/>
            <a:ext cx="3371029" cy="1189037"/>
            <a:chOff x="7596187" y="917575"/>
            <a:chExt cx="3371029" cy="1189037"/>
          </a:xfrm>
        </p:grpSpPr>
        <p:sp>
          <p:nvSpPr>
            <p:cNvPr id="368" name="Google Shape;368;p19">
              <a:extLst>
                <a:ext uri="{FF2B5EF4-FFF2-40B4-BE49-F238E27FC236}">
                  <a16:creationId xmlns:a16="http://schemas.microsoft.com/office/drawing/2014/main" id="{BAC23E7F-F28F-D399-10BF-C7674430272D}"/>
                </a:ext>
              </a:extLst>
            </p:cNvPr>
            <p:cNvSpPr/>
            <p:nvPr/>
          </p:nvSpPr>
          <p:spPr>
            <a:xfrm>
              <a:off x="7596187" y="917575"/>
              <a:ext cx="2776537" cy="1189037"/>
            </a:xfrm>
            <a:custGeom>
              <a:avLst/>
              <a:gdLst/>
              <a:ahLst/>
              <a:cxnLst/>
              <a:rect l="l" t="t" r="r" b="b"/>
              <a:pathLst>
                <a:path w="861" h="368" extrusionOk="0">
                  <a:moveTo>
                    <a:pt x="184" y="0"/>
                  </a:moveTo>
                  <a:cubicBezTo>
                    <a:pt x="861" y="0"/>
                    <a:pt x="861" y="0"/>
                    <a:pt x="861" y="0"/>
                  </a:cubicBezTo>
                  <a:cubicBezTo>
                    <a:pt x="760" y="0"/>
                    <a:pt x="677" y="82"/>
                    <a:pt x="677" y="184"/>
                  </a:cubicBezTo>
                  <a:cubicBezTo>
                    <a:pt x="677" y="285"/>
                    <a:pt x="595" y="368"/>
                    <a:pt x="494" y="368"/>
                  </a:cubicBezTo>
                  <a:cubicBezTo>
                    <a:pt x="184" y="368"/>
                    <a:pt x="184" y="368"/>
                    <a:pt x="184" y="368"/>
                  </a:cubicBezTo>
                  <a:cubicBezTo>
                    <a:pt x="82" y="368"/>
                    <a:pt x="0" y="285"/>
                    <a:pt x="0" y="184"/>
                  </a:cubicBezTo>
                  <a:cubicBezTo>
                    <a:pt x="0" y="184"/>
                    <a:pt x="0" y="184"/>
                    <a:pt x="0" y="184"/>
                  </a:cubicBezTo>
                  <a:cubicBezTo>
                    <a:pt x="0" y="82"/>
                    <a:pt x="82" y="0"/>
                    <a:pt x="184" y="0"/>
                  </a:cubicBezTo>
                  <a:close/>
                </a:path>
              </a:pathLst>
            </a:custGeom>
            <a:solidFill>
              <a:srgbClr val="77DA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sp>
          <p:nvSpPr>
            <p:cNvPr id="369" name="Google Shape;369;p19">
              <a:extLst>
                <a:ext uri="{FF2B5EF4-FFF2-40B4-BE49-F238E27FC236}">
                  <a16:creationId xmlns:a16="http://schemas.microsoft.com/office/drawing/2014/main" id="{D3EA939D-2DF5-E6A5-D1E8-A9A79F797F62}"/>
                </a:ext>
              </a:extLst>
            </p:cNvPr>
            <p:cNvSpPr/>
            <p:nvPr/>
          </p:nvSpPr>
          <p:spPr>
            <a:xfrm>
              <a:off x="9168848" y="917575"/>
              <a:ext cx="1778000" cy="1189037"/>
            </a:xfrm>
            <a:custGeom>
              <a:avLst/>
              <a:gdLst/>
              <a:ahLst/>
              <a:cxnLst/>
              <a:rect l="l" t="t" r="r" b="b"/>
              <a:pathLst>
                <a:path w="551" h="368" extrusionOk="0">
                  <a:moveTo>
                    <a:pt x="183" y="184"/>
                  </a:moveTo>
                  <a:cubicBezTo>
                    <a:pt x="183" y="82"/>
                    <a:pt x="266" y="0"/>
                    <a:pt x="367" y="0"/>
                  </a:cubicBezTo>
                  <a:cubicBezTo>
                    <a:pt x="367" y="0"/>
                    <a:pt x="367" y="0"/>
                    <a:pt x="367" y="0"/>
                  </a:cubicBezTo>
                  <a:cubicBezTo>
                    <a:pt x="469" y="0"/>
                    <a:pt x="551" y="82"/>
                    <a:pt x="551" y="184"/>
                  </a:cubicBezTo>
                  <a:cubicBezTo>
                    <a:pt x="551" y="184"/>
                    <a:pt x="551" y="184"/>
                    <a:pt x="551" y="184"/>
                  </a:cubicBezTo>
                  <a:cubicBezTo>
                    <a:pt x="551" y="285"/>
                    <a:pt x="469" y="368"/>
                    <a:pt x="367" y="368"/>
                  </a:cubicBezTo>
                  <a:cubicBezTo>
                    <a:pt x="0" y="368"/>
                    <a:pt x="0" y="368"/>
                    <a:pt x="0" y="368"/>
                  </a:cubicBezTo>
                  <a:cubicBezTo>
                    <a:pt x="101" y="368"/>
                    <a:pt x="183" y="285"/>
                    <a:pt x="183" y="184"/>
                  </a:cubicBezTo>
                  <a:close/>
                </a:path>
              </a:pathLst>
            </a:custGeom>
            <a:solidFill>
              <a:srgbClr val="77DA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 name="Google Shape;369;p19">
              <a:extLst>
                <a:ext uri="{FF2B5EF4-FFF2-40B4-BE49-F238E27FC236}">
                  <a16:creationId xmlns:a16="http://schemas.microsoft.com/office/drawing/2014/main" id="{FA57C6C0-4439-CB9A-45D2-F3CEBF6B644A}"/>
                </a:ext>
              </a:extLst>
            </p:cNvPr>
            <p:cNvSpPr/>
            <p:nvPr/>
          </p:nvSpPr>
          <p:spPr>
            <a:xfrm>
              <a:off x="9168848" y="917575"/>
              <a:ext cx="1778000" cy="1189037"/>
            </a:xfrm>
            <a:custGeom>
              <a:avLst/>
              <a:gdLst/>
              <a:ahLst/>
              <a:cxnLst/>
              <a:rect l="l" t="t" r="r" b="b"/>
              <a:pathLst>
                <a:path w="551" h="368" extrusionOk="0">
                  <a:moveTo>
                    <a:pt x="183" y="184"/>
                  </a:moveTo>
                  <a:cubicBezTo>
                    <a:pt x="183" y="82"/>
                    <a:pt x="266" y="0"/>
                    <a:pt x="367" y="0"/>
                  </a:cubicBezTo>
                  <a:cubicBezTo>
                    <a:pt x="367" y="0"/>
                    <a:pt x="367" y="0"/>
                    <a:pt x="367" y="0"/>
                  </a:cubicBezTo>
                  <a:cubicBezTo>
                    <a:pt x="469" y="0"/>
                    <a:pt x="551" y="82"/>
                    <a:pt x="551" y="184"/>
                  </a:cubicBezTo>
                  <a:cubicBezTo>
                    <a:pt x="551" y="184"/>
                    <a:pt x="551" y="184"/>
                    <a:pt x="551" y="184"/>
                  </a:cubicBezTo>
                  <a:cubicBezTo>
                    <a:pt x="551" y="285"/>
                    <a:pt x="469" y="368"/>
                    <a:pt x="367" y="368"/>
                  </a:cubicBezTo>
                  <a:cubicBezTo>
                    <a:pt x="0" y="368"/>
                    <a:pt x="0" y="368"/>
                    <a:pt x="0" y="368"/>
                  </a:cubicBezTo>
                  <a:cubicBezTo>
                    <a:pt x="101" y="368"/>
                    <a:pt x="183" y="285"/>
                    <a:pt x="183" y="184"/>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pic>
          <p:nvPicPr>
            <p:cNvPr id="6" name="Graphic 5" descr="Group brainstorm with solid fill">
              <a:extLst>
                <a:ext uri="{FF2B5EF4-FFF2-40B4-BE49-F238E27FC236}">
                  <a16:creationId xmlns:a16="http://schemas.microsoft.com/office/drawing/2014/main" id="{DB1F54D6-78B5-E20D-6597-758E68F9C171}"/>
                </a:ext>
              </a:extLst>
            </p:cNvPr>
            <p:cNvPicPr>
              <a:picLocks noChangeAspect="1"/>
            </p:cNvPicPr>
            <p:nvPr/>
          </p:nvPicPr>
          <p:blipFill>
            <a:blip r:embed="rId5" cstate="hq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9966212" y="1096925"/>
              <a:ext cx="785850" cy="785850"/>
            </a:xfrm>
            <a:prstGeom prst="rect">
              <a:avLst/>
            </a:prstGeom>
          </p:spPr>
        </p:pic>
        <p:sp>
          <p:nvSpPr>
            <p:cNvPr id="11" name="TextBox 12449">
              <a:extLst>
                <a:ext uri="{FF2B5EF4-FFF2-40B4-BE49-F238E27FC236}">
                  <a16:creationId xmlns:a16="http://schemas.microsoft.com/office/drawing/2014/main" id="{241FE125-869B-FBB5-B59C-92D875259EA0}"/>
                </a:ext>
              </a:extLst>
            </p:cNvPr>
            <p:cNvSpPr txBox="1"/>
            <p:nvPr/>
          </p:nvSpPr>
          <p:spPr>
            <a:xfrm>
              <a:off x="7893286" y="1157717"/>
              <a:ext cx="3073930"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en-US" sz="2400" b="1" dirty="0">
                  <a:latin typeface="Poppins" panose="00000500000000000000" pitchFamily="2" charset="0"/>
                  <a:cs typeface="Poppins" panose="00000500000000000000" pitchFamily="2" charset="0"/>
                </a:rPr>
                <a:t>Venture </a:t>
              </a:r>
            </a:p>
            <a:p>
              <a:pPr>
                <a:defRPr/>
              </a:pPr>
              <a:r>
                <a:rPr lang="en-US" sz="2400" b="1" dirty="0">
                  <a:latin typeface="Poppins" panose="00000500000000000000" pitchFamily="2" charset="0"/>
                  <a:cs typeface="Poppins" panose="00000500000000000000" pitchFamily="2" charset="0"/>
                </a:rPr>
                <a:t>Capital</a:t>
              </a:r>
              <a:endParaRPr kumimoji="0" lang="en-US" sz="2400" b="1" i="0" u="none" strike="noStrike" kern="1200" cap="none" spc="0" normalizeH="0" baseline="0" noProof="0" dirty="0">
                <a:ln>
                  <a:noFill/>
                </a:ln>
                <a:effectLst/>
                <a:uLnTx/>
                <a:uFillTx/>
                <a:latin typeface="Poppins" panose="00000500000000000000" pitchFamily="2" charset="0"/>
                <a:cs typeface="Poppins" panose="00000500000000000000" pitchFamily="2" charset="0"/>
              </a:endParaRPr>
            </a:p>
          </p:txBody>
        </p:sp>
      </p:grpSp>
      <p:grpSp>
        <p:nvGrpSpPr>
          <p:cNvPr id="12" name="Group 11">
            <a:extLst>
              <a:ext uri="{FF2B5EF4-FFF2-40B4-BE49-F238E27FC236}">
                <a16:creationId xmlns:a16="http://schemas.microsoft.com/office/drawing/2014/main" id="{114B279D-2CE5-177C-4486-27BDD9746F74}"/>
              </a:ext>
            </a:extLst>
          </p:cNvPr>
          <p:cNvGrpSpPr/>
          <p:nvPr/>
        </p:nvGrpSpPr>
        <p:grpSpPr>
          <a:xfrm>
            <a:off x="479977" y="2835275"/>
            <a:ext cx="3357010" cy="1225530"/>
            <a:chOff x="479977" y="2835275"/>
            <a:chExt cx="3357010" cy="1225530"/>
          </a:xfrm>
        </p:grpSpPr>
        <p:sp>
          <p:nvSpPr>
            <p:cNvPr id="376" name="Google Shape;376;p19">
              <a:extLst>
                <a:ext uri="{FF2B5EF4-FFF2-40B4-BE49-F238E27FC236}">
                  <a16:creationId xmlns:a16="http://schemas.microsoft.com/office/drawing/2014/main" id="{0E440649-1C26-8F2E-1A41-0F19B2134579}"/>
                </a:ext>
              </a:extLst>
            </p:cNvPr>
            <p:cNvSpPr/>
            <p:nvPr/>
          </p:nvSpPr>
          <p:spPr>
            <a:xfrm>
              <a:off x="1060450" y="2835275"/>
              <a:ext cx="2776537" cy="1189037"/>
            </a:xfrm>
            <a:custGeom>
              <a:avLst/>
              <a:gdLst/>
              <a:ahLst/>
              <a:cxnLst/>
              <a:rect l="l" t="t" r="r" b="b"/>
              <a:pathLst>
                <a:path w="861" h="368" extrusionOk="0">
                  <a:moveTo>
                    <a:pt x="677" y="0"/>
                  </a:moveTo>
                  <a:cubicBezTo>
                    <a:pt x="0" y="0"/>
                    <a:pt x="0" y="0"/>
                    <a:pt x="0" y="0"/>
                  </a:cubicBezTo>
                  <a:cubicBezTo>
                    <a:pt x="101" y="0"/>
                    <a:pt x="183" y="82"/>
                    <a:pt x="183" y="184"/>
                  </a:cubicBezTo>
                  <a:cubicBezTo>
                    <a:pt x="183" y="286"/>
                    <a:pt x="266" y="368"/>
                    <a:pt x="367" y="368"/>
                  </a:cubicBezTo>
                  <a:cubicBezTo>
                    <a:pt x="677" y="368"/>
                    <a:pt x="677" y="368"/>
                    <a:pt x="677" y="368"/>
                  </a:cubicBezTo>
                  <a:cubicBezTo>
                    <a:pt x="779" y="368"/>
                    <a:pt x="861" y="286"/>
                    <a:pt x="861" y="184"/>
                  </a:cubicBezTo>
                  <a:cubicBezTo>
                    <a:pt x="861" y="184"/>
                    <a:pt x="861" y="184"/>
                    <a:pt x="861" y="184"/>
                  </a:cubicBezTo>
                  <a:cubicBezTo>
                    <a:pt x="861" y="82"/>
                    <a:pt x="779" y="0"/>
                    <a:pt x="677" y="0"/>
                  </a:cubicBezTo>
                  <a:close/>
                </a:path>
              </a:pathLst>
            </a:custGeom>
            <a:solidFill>
              <a:srgbClr val="FE0214"/>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77" name="Google Shape;377;p19">
              <a:extLst>
                <a:ext uri="{FF2B5EF4-FFF2-40B4-BE49-F238E27FC236}">
                  <a16:creationId xmlns:a16="http://schemas.microsoft.com/office/drawing/2014/main" id="{7BA62322-D4F2-8A60-DB85-08FCAF2470BA}"/>
                </a:ext>
              </a:extLst>
            </p:cNvPr>
            <p:cNvSpPr/>
            <p:nvPr/>
          </p:nvSpPr>
          <p:spPr>
            <a:xfrm>
              <a:off x="479977" y="2835275"/>
              <a:ext cx="1776412" cy="1189037"/>
            </a:xfrm>
            <a:custGeom>
              <a:avLst/>
              <a:gdLst/>
              <a:ahLst/>
              <a:cxnLst/>
              <a:rect l="l" t="t" r="r" b="b"/>
              <a:pathLst>
                <a:path w="551" h="368" extrusionOk="0">
                  <a:moveTo>
                    <a:pt x="367" y="184"/>
                  </a:moveTo>
                  <a:cubicBezTo>
                    <a:pt x="367" y="82"/>
                    <a:pt x="285" y="0"/>
                    <a:pt x="184" y="0"/>
                  </a:cubicBezTo>
                  <a:cubicBezTo>
                    <a:pt x="184" y="0"/>
                    <a:pt x="184" y="0"/>
                    <a:pt x="184" y="0"/>
                  </a:cubicBezTo>
                  <a:cubicBezTo>
                    <a:pt x="82" y="0"/>
                    <a:pt x="0" y="82"/>
                    <a:pt x="0" y="184"/>
                  </a:cubicBezTo>
                  <a:cubicBezTo>
                    <a:pt x="0" y="184"/>
                    <a:pt x="0" y="184"/>
                    <a:pt x="0" y="184"/>
                  </a:cubicBezTo>
                  <a:cubicBezTo>
                    <a:pt x="0" y="286"/>
                    <a:pt x="82" y="368"/>
                    <a:pt x="184" y="368"/>
                  </a:cubicBezTo>
                  <a:cubicBezTo>
                    <a:pt x="551" y="368"/>
                    <a:pt x="551" y="368"/>
                    <a:pt x="551" y="368"/>
                  </a:cubicBezTo>
                  <a:cubicBezTo>
                    <a:pt x="450" y="368"/>
                    <a:pt x="367" y="286"/>
                    <a:pt x="367" y="184"/>
                  </a:cubicBezTo>
                  <a:close/>
                </a:path>
              </a:pathLst>
            </a:custGeom>
            <a:solidFill>
              <a:srgbClr val="FE0214"/>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sp>
          <p:nvSpPr>
            <p:cNvPr id="19" name="Google Shape;377;p19">
              <a:extLst>
                <a:ext uri="{FF2B5EF4-FFF2-40B4-BE49-F238E27FC236}">
                  <a16:creationId xmlns:a16="http://schemas.microsoft.com/office/drawing/2014/main" id="{D856B360-7F1B-37BD-539E-BD36C7871FE4}"/>
                </a:ext>
              </a:extLst>
            </p:cNvPr>
            <p:cNvSpPr/>
            <p:nvPr/>
          </p:nvSpPr>
          <p:spPr>
            <a:xfrm>
              <a:off x="479977" y="2835275"/>
              <a:ext cx="1776412" cy="1189037"/>
            </a:xfrm>
            <a:custGeom>
              <a:avLst/>
              <a:gdLst/>
              <a:ahLst/>
              <a:cxnLst/>
              <a:rect l="l" t="t" r="r" b="b"/>
              <a:pathLst>
                <a:path w="551" h="368" extrusionOk="0">
                  <a:moveTo>
                    <a:pt x="367" y="184"/>
                  </a:moveTo>
                  <a:cubicBezTo>
                    <a:pt x="367" y="82"/>
                    <a:pt x="285" y="0"/>
                    <a:pt x="184" y="0"/>
                  </a:cubicBezTo>
                  <a:cubicBezTo>
                    <a:pt x="184" y="0"/>
                    <a:pt x="184" y="0"/>
                    <a:pt x="184" y="0"/>
                  </a:cubicBezTo>
                  <a:cubicBezTo>
                    <a:pt x="82" y="0"/>
                    <a:pt x="0" y="82"/>
                    <a:pt x="0" y="184"/>
                  </a:cubicBezTo>
                  <a:cubicBezTo>
                    <a:pt x="0" y="184"/>
                    <a:pt x="0" y="184"/>
                    <a:pt x="0" y="184"/>
                  </a:cubicBezTo>
                  <a:cubicBezTo>
                    <a:pt x="0" y="286"/>
                    <a:pt x="82" y="368"/>
                    <a:pt x="184" y="368"/>
                  </a:cubicBezTo>
                  <a:cubicBezTo>
                    <a:pt x="551" y="368"/>
                    <a:pt x="551" y="368"/>
                    <a:pt x="551" y="368"/>
                  </a:cubicBezTo>
                  <a:cubicBezTo>
                    <a:pt x="450" y="368"/>
                    <a:pt x="367" y="286"/>
                    <a:pt x="367" y="184"/>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pic>
          <p:nvPicPr>
            <p:cNvPr id="2" name="Graphic 1" descr="Atom with solid fill">
              <a:extLst>
                <a:ext uri="{FF2B5EF4-FFF2-40B4-BE49-F238E27FC236}">
                  <a16:creationId xmlns:a16="http://schemas.microsoft.com/office/drawing/2014/main" id="{23457FF7-2626-BF01-7ED4-DB2D22F47074}"/>
                </a:ext>
              </a:extLst>
            </p:cNvPr>
            <p:cNvPicPr>
              <a:picLocks noChangeAspect="1"/>
            </p:cNvPicPr>
            <p:nvPr/>
          </p:nvPicPr>
          <p:blipFill>
            <a:blip r:embed="rId7" cstate="hq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616664" y="3054630"/>
              <a:ext cx="785850" cy="785850"/>
            </a:xfrm>
            <a:prstGeom prst="rect">
              <a:avLst/>
            </a:prstGeom>
          </p:spPr>
        </p:pic>
        <p:sp>
          <p:nvSpPr>
            <p:cNvPr id="13" name="TextBox 12449">
              <a:extLst>
                <a:ext uri="{FF2B5EF4-FFF2-40B4-BE49-F238E27FC236}">
                  <a16:creationId xmlns:a16="http://schemas.microsoft.com/office/drawing/2014/main" id="{D2C117A0-2B03-0439-6D20-6F1057254206}"/>
                </a:ext>
              </a:extLst>
            </p:cNvPr>
            <p:cNvSpPr txBox="1"/>
            <p:nvPr/>
          </p:nvSpPr>
          <p:spPr>
            <a:xfrm>
              <a:off x="1095177" y="2860476"/>
              <a:ext cx="2459392" cy="1200329"/>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r">
                <a:defRPr/>
              </a:pPr>
              <a:r>
                <a:rPr lang="en-US" sz="2400" b="1" dirty="0">
                  <a:solidFill>
                    <a:schemeClr val="bg1"/>
                  </a:solidFill>
                  <a:latin typeface="Poppins" panose="00000500000000000000" pitchFamily="2" charset="0"/>
                  <a:cs typeface="Poppins" panose="00000500000000000000" pitchFamily="2" charset="0"/>
                </a:rPr>
                <a:t>Digital  Lending Platforms</a:t>
              </a:r>
              <a:endParaRPr kumimoji="0" lang="en-US" sz="2400" b="0" i="0" u="none" strike="noStrike" kern="1200" cap="none" spc="0" normalizeH="0" baseline="0" noProof="0" dirty="0">
                <a:ln>
                  <a:noFill/>
                </a:ln>
                <a:solidFill>
                  <a:schemeClr val="bg1"/>
                </a:solidFill>
                <a:effectLst/>
                <a:uLnTx/>
                <a:uFillTx/>
                <a:latin typeface="Poppins" panose="00000500000000000000" pitchFamily="2" charset="0"/>
                <a:cs typeface="Poppins" panose="00000500000000000000" pitchFamily="2" charset="0"/>
              </a:endParaRPr>
            </a:p>
          </p:txBody>
        </p:sp>
      </p:grpSp>
      <p:grpSp>
        <p:nvGrpSpPr>
          <p:cNvPr id="23" name="Group 22">
            <a:extLst>
              <a:ext uri="{FF2B5EF4-FFF2-40B4-BE49-F238E27FC236}">
                <a16:creationId xmlns:a16="http://schemas.microsoft.com/office/drawing/2014/main" id="{56950B42-ABF6-72A4-61F4-B3D9F5D39557}"/>
              </a:ext>
            </a:extLst>
          </p:cNvPr>
          <p:cNvGrpSpPr/>
          <p:nvPr/>
        </p:nvGrpSpPr>
        <p:grpSpPr>
          <a:xfrm>
            <a:off x="1221339" y="4749148"/>
            <a:ext cx="3358598" cy="1200329"/>
            <a:chOff x="1221339" y="4749148"/>
            <a:chExt cx="3358598" cy="1200329"/>
          </a:xfrm>
        </p:grpSpPr>
        <p:sp>
          <p:nvSpPr>
            <p:cNvPr id="378" name="Google Shape;378;p19">
              <a:extLst>
                <a:ext uri="{FF2B5EF4-FFF2-40B4-BE49-F238E27FC236}">
                  <a16:creationId xmlns:a16="http://schemas.microsoft.com/office/drawing/2014/main" id="{B6BD467D-8939-39C7-EBA2-EC59E68EC975}"/>
                </a:ext>
              </a:extLst>
            </p:cNvPr>
            <p:cNvSpPr/>
            <p:nvPr/>
          </p:nvSpPr>
          <p:spPr>
            <a:xfrm>
              <a:off x="1798637" y="4752975"/>
              <a:ext cx="2781300" cy="1187450"/>
            </a:xfrm>
            <a:custGeom>
              <a:avLst/>
              <a:gdLst/>
              <a:ahLst/>
              <a:cxnLst/>
              <a:rect l="l" t="t" r="r" b="b"/>
              <a:pathLst>
                <a:path w="862" h="368" extrusionOk="0">
                  <a:moveTo>
                    <a:pt x="678" y="0"/>
                  </a:moveTo>
                  <a:cubicBezTo>
                    <a:pt x="0" y="0"/>
                    <a:pt x="0" y="0"/>
                    <a:pt x="0" y="0"/>
                  </a:cubicBezTo>
                  <a:cubicBezTo>
                    <a:pt x="102" y="0"/>
                    <a:pt x="184" y="83"/>
                    <a:pt x="184" y="184"/>
                  </a:cubicBezTo>
                  <a:cubicBezTo>
                    <a:pt x="184" y="286"/>
                    <a:pt x="267" y="368"/>
                    <a:pt x="368" y="368"/>
                  </a:cubicBezTo>
                  <a:cubicBezTo>
                    <a:pt x="678" y="368"/>
                    <a:pt x="678" y="368"/>
                    <a:pt x="678" y="368"/>
                  </a:cubicBezTo>
                  <a:cubicBezTo>
                    <a:pt x="779" y="368"/>
                    <a:pt x="862" y="286"/>
                    <a:pt x="862" y="184"/>
                  </a:cubicBezTo>
                  <a:cubicBezTo>
                    <a:pt x="862" y="184"/>
                    <a:pt x="862" y="184"/>
                    <a:pt x="862" y="184"/>
                  </a:cubicBezTo>
                  <a:cubicBezTo>
                    <a:pt x="862" y="83"/>
                    <a:pt x="779" y="0"/>
                    <a:pt x="678" y="0"/>
                  </a:cubicBezTo>
                  <a:close/>
                </a:path>
              </a:pathLst>
            </a:custGeom>
            <a:solidFill>
              <a:schemeClr val="accent6"/>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sp>
          <p:nvSpPr>
            <p:cNvPr id="379" name="Google Shape;379;p19">
              <a:extLst>
                <a:ext uri="{FF2B5EF4-FFF2-40B4-BE49-F238E27FC236}">
                  <a16:creationId xmlns:a16="http://schemas.microsoft.com/office/drawing/2014/main" id="{FBDD1046-2968-2CBC-D38F-576D38C63CE7}"/>
                </a:ext>
              </a:extLst>
            </p:cNvPr>
            <p:cNvSpPr/>
            <p:nvPr/>
          </p:nvSpPr>
          <p:spPr>
            <a:xfrm>
              <a:off x="1221339" y="4752975"/>
              <a:ext cx="1778000" cy="1187450"/>
            </a:xfrm>
            <a:custGeom>
              <a:avLst/>
              <a:gdLst/>
              <a:ahLst/>
              <a:cxnLst/>
              <a:rect l="l" t="t" r="r" b="b"/>
              <a:pathLst>
                <a:path w="551" h="368" extrusionOk="0">
                  <a:moveTo>
                    <a:pt x="367" y="184"/>
                  </a:moveTo>
                  <a:cubicBezTo>
                    <a:pt x="367" y="83"/>
                    <a:pt x="285" y="0"/>
                    <a:pt x="183" y="0"/>
                  </a:cubicBezTo>
                  <a:cubicBezTo>
                    <a:pt x="183" y="0"/>
                    <a:pt x="183" y="0"/>
                    <a:pt x="183" y="0"/>
                  </a:cubicBezTo>
                  <a:cubicBezTo>
                    <a:pt x="82" y="0"/>
                    <a:pt x="0" y="83"/>
                    <a:pt x="0" y="184"/>
                  </a:cubicBezTo>
                  <a:cubicBezTo>
                    <a:pt x="0" y="184"/>
                    <a:pt x="0" y="184"/>
                    <a:pt x="0" y="184"/>
                  </a:cubicBezTo>
                  <a:cubicBezTo>
                    <a:pt x="0" y="286"/>
                    <a:pt x="82" y="368"/>
                    <a:pt x="183" y="368"/>
                  </a:cubicBezTo>
                  <a:cubicBezTo>
                    <a:pt x="551" y="368"/>
                    <a:pt x="551" y="368"/>
                    <a:pt x="551" y="368"/>
                  </a:cubicBezTo>
                  <a:cubicBezTo>
                    <a:pt x="450" y="368"/>
                    <a:pt x="367" y="286"/>
                    <a:pt x="367" y="184"/>
                  </a:cubicBezTo>
                  <a:close/>
                </a:path>
              </a:pathLst>
            </a:custGeom>
            <a:solidFill>
              <a:schemeClr val="accent6"/>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 name="Google Shape;379;p19">
              <a:extLst>
                <a:ext uri="{FF2B5EF4-FFF2-40B4-BE49-F238E27FC236}">
                  <a16:creationId xmlns:a16="http://schemas.microsoft.com/office/drawing/2014/main" id="{B9739757-C2C0-C998-B223-6C9181DCFD2A}"/>
                </a:ext>
              </a:extLst>
            </p:cNvPr>
            <p:cNvSpPr/>
            <p:nvPr/>
          </p:nvSpPr>
          <p:spPr>
            <a:xfrm>
              <a:off x="1221339" y="4752975"/>
              <a:ext cx="1778000" cy="1187450"/>
            </a:xfrm>
            <a:custGeom>
              <a:avLst/>
              <a:gdLst/>
              <a:ahLst/>
              <a:cxnLst/>
              <a:rect l="l" t="t" r="r" b="b"/>
              <a:pathLst>
                <a:path w="551" h="368" extrusionOk="0">
                  <a:moveTo>
                    <a:pt x="367" y="184"/>
                  </a:moveTo>
                  <a:cubicBezTo>
                    <a:pt x="367" y="83"/>
                    <a:pt x="285" y="0"/>
                    <a:pt x="183" y="0"/>
                  </a:cubicBezTo>
                  <a:cubicBezTo>
                    <a:pt x="183" y="0"/>
                    <a:pt x="183" y="0"/>
                    <a:pt x="183" y="0"/>
                  </a:cubicBezTo>
                  <a:cubicBezTo>
                    <a:pt x="82" y="0"/>
                    <a:pt x="0" y="83"/>
                    <a:pt x="0" y="184"/>
                  </a:cubicBezTo>
                  <a:cubicBezTo>
                    <a:pt x="0" y="184"/>
                    <a:pt x="0" y="184"/>
                    <a:pt x="0" y="184"/>
                  </a:cubicBezTo>
                  <a:cubicBezTo>
                    <a:pt x="0" y="286"/>
                    <a:pt x="82" y="368"/>
                    <a:pt x="183" y="368"/>
                  </a:cubicBezTo>
                  <a:cubicBezTo>
                    <a:pt x="551" y="368"/>
                    <a:pt x="551" y="368"/>
                    <a:pt x="551" y="368"/>
                  </a:cubicBezTo>
                  <a:cubicBezTo>
                    <a:pt x="450" y="368"/>
                    <a:pt x="367" y="286"/>
                    <a:pt x="367" y="184"/>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pic>
          <p:nvPicPr>
            <p:cNvPr id="4" name="Graphic 3" descr="Handshake with solid fill">
              <a:extLst>
                <a:ext uri="{FF2B5EF4-FFF2-40B4-BE49-F238E27FC236}">
                  <a16:creationId xmlns:a16="http://schemas.microsoft.com/office/drawing/2014/main" id="{9BF736F8-DAE8-88EC-5E33-64DA2E7CC8BC}"/>
                </a:ext>
              </a:extLst>
            </p:cNvPr>
            <p:cNvPicPr>
              <a:picLocks noChangeAspect="1"/>
            </p:cNvPicPr>
            <p:nvPr/>
          </p:nvPicPr>
          <p:blipFill>
            <a:blip r:embed="rId9" cstate="hq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1426351" y="4948539"/>
              <a:ext cx="785850" cy="785850"/>
            </a:xfrm>
            <a:prstGeom prst="rect">
              <a:avLst/>
            </a:prstGeom>
          </p:spPr>
        </p:pic>
        <p:sp>
          <p:nvSpPr>
            <p:cNvPr id="14" name="TextBox 12449">
              <a:extLst>
                <a:ext uri="{FF2B5EF4-FFF2-40B4-BE49-F238E27FC236}">
                  <a16:creationId xmlns:a16="http://schemas.microsoft.com/office/drawing/2014/main" id="{A82632D3-C0A8-05C0-98DD-A261324AAF28}"/>
                </a:ext>
              </a:extLst>
            </p:cNvPr>
            <p:cNvSpPr txBox="1"/>
            <p:nvPr/>
          </p:nvSpPr>
          <p:spPr>
            <a:xfrm>
              <a:off x="2043860" y="4749148"/>
              <a:ext cx="2347742" cy="1200329"/>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r">
                <a:defRPr/>
              </a:pPr>
              <a:r>
                <a:rPr lang="en-US" sz="2400" b="1" dirty="0">
                  <a:solidFill>
                    <a:schemeClr val="bg1"/>
                  </a:solidFill>
                  <a:latin typeface="Poppins" panose="00000500000000000000" pitchFamily="2" charset="0"/>
                  <a:cs typeface="Poppins" panose="00000500000000000000" pitchFamily="2" charset="0"/>
                </a:rPr>
                <a:t>Commercial Finance Companies</a:t>
              </a:r>
              <a:endParaRPr kumimoji="0" lang="en-US" sz="2400" b="0" i="0" u="none" strike="noStrike" kern="1200" cap="none" spc="0" normalizeH="0" baseline="0" noProof="0" dirty="0">
                <a:ln>
                  <a:noFill/>
                </a:ln>
                <a:solidFill>
                  <a:schemeClr val="bg1"/>
                </a:solidFill>
                <a:effectLst/>
                <a:uLnTx/>
                <a:uFillTx/>
                <a:latin typeface="Poppins" panose="00000500000000000000" pitchFamily="2" charset="0"/>
                <a:cs typeface="Poppins" panose="00000500000000000000" pitchFamily="2" charset="0"/>
              </a:endParaRPr>
            </a:p>
          </p:txBody>
        </p:sp>
      </p:grpSp>
      <p:grpSp>
        <p:nvGrpSpPr>
          <p:cNvPr id="25" name="Group 24">
            <a:extLst>
              <a:ext uri="{FF2B5EF4-FFF2-40B4-BE49-F238E27FC236}">
                <a16:creationId xmlns:a16="http://schemas.microsoft.com/office/drawing/2014/main" id="{B33D0FCA-38C0-B6B4-8DD7-2E05ADFE733C}"/>
              </a:ext>
            </a:extLst>
          </p:cNvPr>
          <p:cNvGrpSpPr/>
          <p:nvPr/>
        </p:nvGrpSpPr>
        <p:grpSpPr>
          <a:xfrm>
            <a:off x="8315165" y="2824620"/>
            <a:ext cx="3373045" cy="1200329"/>
            <a:chOff x="8315165" y="2824620"/>
            <a:chExt cx="3373045" cy="1200329"/>
          </a:xfrm>
        </p:grpSpPr>
        <p:sp>
          <p:nvSpPr>
            <p:cNvPr id="370" name="Google Shape;370;p19">
              <a:extLst>
                <a:ext uri="{FF2B5EF4-FFF2-40B4-BE49-F238E27FC236}">
                  <a16:creationId xmlns:a16="http://schemas.microsoft.com/office/drawing/2014/main" id="{EC989A67-0CB5-648C-72CB-FFE82FA3731A}"/>
                </a:ext>
              </a:extLst>
            </p:cNvPr>
            <p:cNvSpPr/>
            <p:nvPr/>
          </p:nvSpPr>
          <p:spPr>
            <a:xfrm>
              <a:off x="8337550" y="2835275"/>
              <a:ext cx="2776537" cy="1189037"/>
            </a:xfrm>
            <a:custGeom>
              <a:avLst/>
              <a:gdLst/>
              <a:ahLst/>
              <a:cxnLst/>
              <a:rect l="l" t="t" r="r" b="b"/>
              <a:pathLst>
                <a:path w="861" h="368" extrusionOk="0">
                  <a:moveTo>
                    <a:pt x="184" y="0"/>
                  </a:moveTo>
                  <a:cubicBezTo>
                    <a:pt x="861" y="0"/>
                    <a:pt x="861" y="0"/>
                    <a:pt x="861" y="0"/>
                  </a:cubicBezTo>
                  <a:cubicBezTo>
                    <a:pt x="760" y="0"/>
                    <a:pt x="677" y="82"/>
                    <a:pt x="677" y="184"/>
                  </a:cubicBezTo>
                  <a:cubicBezTo>
                    <a:pt x="677" y="286"/>
                    <a:pt x="595" y="368"/>
                    <a:pt x="494" y="368"/>
                  </a:cubicBezTo>
                  <a:cubicBezTo>
                    <a:pt x="184" y="368"/>
                    <a:pt x="184" y="368"/>
                    <a:pt x="184" y="368"/>
                  </a:cubicBezTo>
                  <a:cubicBezTo>
                    <a:pt x="82" y="368"/>
                    <a:pt x="0" y="286"/>
                    <a:pt x="0" y="184"/>
                  </a:cubicBezTo>
                  <a:cubicBezTo>
                    <a:pt x="0" y="184"/>
                    <a:pt x="0" y="184"/>
                    <a:pt x="0" y="184"/>
                  </a:cubicBezTo>
                  <a:cubicBezTo>
                    <a:pt x="0" y="82"/>
                    <a:pt x="82" y="0"/>
                    <a:pt x="184" y="0"/>
                  </a:cubicBezTo>
                  <a:close/>
                </a:path>
              </a:pathLst>
            </a:custGeom>
            <a:solidFill>
              <a:schemeClr val="accent5">
                <a:lumMod val="60000"/>
                <a:lumOff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sp>
          <p:nvSpPr>
            <p:cNvPr id="371" name="Google Shape;371;p19">
              <a:extLst>
                <a:ext uri="{FF2B5EF4-FFF2-40B4-BE49-F238E27FC236}">
                  <a16:creationId xmlns:a16="http://schemas.microsoft.com/office/drawing/2014/main" id="{1A521A6F-B43D-4E85-AC14-FAED7D573ED3}"/>
                </a:ext>
              </a:extLst>
            </p:cNvPr>
            <p:cNvSpPr/>
            <p:nvPr/>
          </p:nvSpPr>
          <p:spPr>
            <a:xfrm>
              <a:off x="9911798" y="2835275"/>
              <a:ext cx="1776412" cy="1189037"/>
            </a:xfrm>
            <a:custGeom>
              <a:avLst/>
              <a:gdLst/>
              <a:ahLst/>
              <a:cxnLst/>
              <a:rect l="l" t="t" r="r" b="b"/>
              <a:pathLst>
                <a:path w="551" h="368" extrusionOk="0">
                  <a:moveTo>
                    <a:pt x="183" y="184"/>
                  </a:moveTo>
                  <a:cubicBezTo>
                    <a:pt x="183" y="82"/>
                    <a:pt x="266" y="0"/>
                    <a:pt x="367" y="0"/>
                  </a:cubicBezTo>
                  <a:cubicBezTo>
                    <a:pt x="367" y="0"/>
                    <a:pt x="367" y="0"/>
                    <a:pt x="367" y="0"/>
                  </a:cubicBezTo>
                  <a:cubicBezTo>
                    <a:pt x="469" y="0"/>
                    <a:pt x="551" y="82"/>
                    <a:pt x="551" y="184"/>
                  </a:cubicBezTo>
                  <a:cubicBezTo>
                    <a:pt x="551" y="184"/>
                    <a:pt x="551" y="184"/>
                    <a:pt x="551" y="184"/>
                  </a:cubicBezTo>
                  <a:cubicBezTo>
                    <a:pt x="551" y="286"/>
                    <a:pt x="469" y="368"/>
                    <a:pt x="367" y="368"/>
                  </a:cubicBezTo>
                  <a:cubicBezTo>
                    <a:pt x="0" y="368"/>
                    <a:pt x="0" y="368"/>
                    <a:pt x="0" y="368"/>
                  </a:cubicBezTo>
                  <a:cubicBezTo>
                    <a:pt x="101" y="368"/>
                    <a:pt x="183" y="286"/>
                    <a:pt x="183" y="184"/>
                  </a:cubicBezTo>
                  <a:close/>
                </a:path>
              </a:pathLst>
            </a:custGeom>
            <a:solidFill>
              <a:schemeClr val="accent5">
                <a:lumMod val="60000"/>
                <a:lumOff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sp>
          <p:nvSpPr>
            <p:cNvPr id="16" name="Google Shape;371;p19">
              <a:extLst>
                <a:ext uri="{FF2B5EF4-FFF2-40B4-BE49-F238E27FC236}">
                  <a16:creationId xmlns:a16="http://schemas.microsoft.com/office/drawing/2014/main" id="{6E21D5C9-E150-AA62-9FF0-BFEDCD38D846}"/>
                </a:ext>
              </a:extLst>
            </p:cNvPr>
            <p:cNvSpPr/>
            <p:nvPr/>
          </p:nvSpPr>
          <p:spPr>
            <a:xfrm>
              <a:off x="9911798" y="2835275"/>
              <a:ext cx="1776412" cy="1189037"/>
            </a:xfrm>
            <a:custGeom>
              <a:avLst/>
              <a:gdLst/>
              <a:ahLst/>
              <a:cxnLst/>
              <a:rect l="l" t="t" r="r" b="b"/>
              <a:pathLst>
                <a:path w="551" h="368" extrusionOk="0">
                  <a:moveTo>
                    <a:pt x="183" y="184"/>
                  </a:moveTo>
                  <a:cubicBezTo>
                    <a:pt x="183" y="82"/>
                    <a:pt x="266" y="0"/>
                    <a:pt x="367" y="0"/>
                  </a:cubicBezTo>
                  <a:cubicBezTo>
                    <a:pt x="367" y="0"/>
                    <a:pt x="367" y="0"/>
                    <a:pt x="367" y="0"/>
                  </a:cubicBezTo>
                  <a:cubicBezTo>
                    <a:pt x="469" y="0"/>
                    <a:pt x="551" y="82"/>
                    <a:pt x="551" y="184"/>
                  </a:cubicBezTo>
                  <a:cubicBezTo>
                    <a:pt x="551" y="184"/>
                    <a:pt x="551" y="184"/>
                    <a:pt x="551" y="184"/>
                  </a:cubicBezTo>
                  <a:cubicBezTo>
                    <a:pt x="551" y="286"/>
                    <a:pt x="469" y="368"/>
                    <a:pt x="367" y="368"/>
                  </a:cubicBezTo>
                  <a:cubicBezTo>
                    <a:pt x="0" y="368"/>
                    <a:pt x="0" y="368"/>
                    <a:pt x="0" y="368"/>
                  </a:cubicBezTo>
                  <a:cubicBezTo>
                    <a:pt x="101" y="368"/>
                    <a:pt x="183" y="286"/>
                    <a:pt x="183" y="184"/>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pic>
          <p:nvPicPr>
            <p:cNvPr id="5" name="Graphic 4" descr="Stopwatch with solid fill">
              <a:extLst>
                <a:ext uri="{FF2B5EF4-FFF2-40B4-BE49-F238E27FC236}">
                  <a16:creationId xmlns:a16="http://schemas.microsoft.com/office/drawing/2014/main" id="{CB1FB537-BE08-84A0-127C-8FE40229EE80}"/>
                </a:ext>
              </a:extLst>
            </p:cNvPr>
            <p:cNvPicPr>
              <a:picLocks noChangeAspect="1"/>
            </p:cNvPicPr>
            <p:nvPr/>
          </p:nvPicPr>
          <p:blipFill>
            <a:blip r:embed="rId11" cstate="hq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10741370" y="3036075"/>
              <a:ext cx="785850" cy="785850"/>
            </a:xfrm>
            <a:prstGeom prst="rect">
              <a:avLst/>
            </a:prstGeom>
          </p:spPr>
        </p:pic>
        <p:sp>
          <p:nvSpPr>
            <p:cNvPr id="21" name="TextBox 12449">
              <a:extLst>
                <a:ext uri="{FF2B5EF4-FFF2-40B4-BE49-F238E27FC236}">
                  <a16:creationId xmlns:a16="http://schemas.microsoft.com/office/drawing/2014/main" id="{F26299F7-4CE1-B16E-DD20-E405230FB038}"/>
                </a:ext>
              </a:extLst>
            </p:cNvPr>
            <p:cNvSpPr txBox="1"/>
            <p:nvPr/>
          </p:nvSpPr>
          <p:spPr>
            <a:xfrm>
              <a:off x="8315165" y="2824620"/>
              <a:ext cx="1925615" cy="1200329"/>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defRPr/>
              </a:pPr>
              <a:r>
                <a:rPr lang="en-US" sz="2400" b="1" dirty="0">
                  <a:latin typeface="Poppins" panose="00000500000000000000" pitchFamily="2" charset="0"/>
                  <a:cs typeface="Poppins" panose="00000500000000000000" pitchFamily="2" charset="0"/>
                </a:rPr>
                <a:t>Peer to Peer Lending</a:t>
              </a:r>
              <a:endParaRPr kumimoji="0" lang="en-US" sz="2400" b="0" i="0" u="none" strike="noStrike" kern="1200" cap="none" spc="0" normalizeH="0" baseline="0" noProof="0" dirty="0">
                <a:ln>
                  <a:noFill/>
                </a:ln>
                <a:effectLst/>
                <a:uLnTx/>
                <a:uFillTx/>
                <a:latin typeface="Poppins" panose="00000500000000000000" pitchFamily="2" charset="0"/>
                <a:cs typeface="Poppins" panose="00000500000000000000" pitchFamily="2" charset="0"/>
              </a:endParaRPr>
            </a:p>
          </p:txBody>
        </p:sp>
      </p:grpSp>
      <p:grpSp>
        <p:nvGrpSpPr>
          <p:cNvPr id="24" name="Group 23">
            <a:extLst>
              <a:ext uri="{FF2B5EF4-FFF2-40B4-BE49-F238E27FC236}">
                <a16:creationId xmlns:a16="http://schemas.microsoft.com/office/drawing/2014/main" id="{C234E1AB-0FB1-10C8-8DBD-CCD5644839FA}"/>
              </a:ext>
            </a:extLst>
          </p:cNvPr>
          <p:cNvGrpSpPr/>
          <p:nvPr/>
        </p:nvGrpSpPr>
        <p:grpSpPr>
          <a:xfrm>
            <a:off x="7596187" y="4752975"/>
            <a:ext cx="3350661" cy="1187450"/>
            <a:chOff x="7596187" y="4752975"/>
            <a:chExt cx="3350661" cy="1187450"/>
          </a:xfrm>
        </p:grpSpPr>
        <p:sp>
          <p:nvSpPr>
            <p:cNvPr id="372" name="Google Shape;372;p19">
              <a:extLst>
                <a:ext uri="{FF2B5EF4-FFF2-40B4-BE49-F238E27FC236}">
                  <a16:creationId xmlns:a16="http://schemas.microsoft.com/office/drawing/2014/main" id="{5EFBE7E9-E570-568A-CF9F-41DAFA364F18}"/>
                </a:ext>
              </a:extLst>
            </p:cNvPr>
            <p:cNvSpPr/>
            <p:nvPr/>
          </p:nvSpPr>
          <p:spPr>
            <a:xfrm>
              <a:off x="7596187" y="4752975"/>
              <a:ext cx="2776537" cy="1187450"/>
            </a:xfrm>
            <a:custGeom>
              <a:avLst/>
              <a:gdLst/>
              <a:ahLst/>
              <a:cxnLst/>
              <a:rect l="l" t="t" r="r" b="b"/>
              <a:pathLst>
                <a:path w="861" h="368" extrusionOk="0">
                  <a:moveTo>
                    <a:pt x="184" y="0"/>
                  </a:moveTo>
                  <a:cubicBezTo>
                    <a:pt x="861" y="0"/>
                    <a:pt x="861" y="0"/>
                    <a:pt x="861" y="0"/>
                  </a:cubicBezTo>
                  <a:cubicBezTo>
                    <a:pt x="760" y="0"/>
                    <a:pt x="677" y="83"/>
                    <a:pt x="677" y="184"/>
                  </a:cubicBezTo>
                  <a:cubicBezTo>
                    <a:pt x="677" y="286"/>
                    <a:pt x="595" y="368"/>
                    <a:pt x="494" y="368"/>
                  </a:cubicBezTo>
                  <a:cubicBezTo>
                    <a:pt x="184" y="368"/>
                    <a:pt x="184" y="368"/>
                    <a:pt x="184" y="368"/>
                  </a:cubicBezTo>
                  <a:cubicBezTo>
                    <a:pt x="82" y="368"/>
                    <a:pt x="0" y="286"/>
                    <a:pt x="0" y="184"/>
                  </a:cubicBezTo>
                  <a:cubicBezTo>
                    <a:pt x="0" y="184"/>
                    <a:pt x="0" y="184"/>
                    <a:pt x="0" y="184"/>
                  </a:cubicBezTo>
                  <a:cubicBezTo>
                    <a:pt x="0" y="83"/>
                    <a:pt x="82" y="0"/>
                    <a:pt x="184" y="0"/>
                  </a:cubicBezTo>
                  <a:close/>
                </a:path>
              </a:pathLst>
            </a:custGeom>
            <a:solidFill>
              <a:srgbClr val="7030A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sp>
          <p:nvSpPr>
            <p:cNvPr id="373" name="Google Shape;373;p19">
              <a:extLst>
                <a:ext uri="{FF2B5EF4-FFF2-40B4-BE49-F238E27FC236}">
                  <a16:creationId xmlns:a16="http://schemas.microsoft.com/office/drawing/2014/main" id="{1B9C2605-28C4-3C3B-E292-AF7843F01C5B}"/>
                </a:ext>
              </a:extLst>
            </p:cNvPr>
            <p:cNvSpPr/>
            <p:nvPr/>
          </p:nvSpPr>
          <p:spPr>
            <a:xfrm>
              <a:off x="9168848" y="4752975"/>
              <a:ext cx="1778000" cy="1187450"/>
            </a:xfrm>
            <a:custGeom>
              <a:avLst/>
              <a:gdLst/>
              <a:ahLst/>
              <a:cxnLst/>
              <a:rect l="l" t="t" r="r" b="b"/>
              <a:pathLst>
                <a:path w="551" h="368" extrusionOk="0">
                  <a:moveTo>
                    <a:pt x="183" y="184"/>
                  </a:moveTo>
                  <a:cubicBezTo>
                    <a:pt x="183" y="83"/>
                    <a:pt x="266" y="0"/>
                    <a:pt x="367" y="0"/>
                  </a:cubicBezTo>
                  <a:cubicBezTo>
                    <a:pt x="367" y="0"/>
                    <a:pt x="367" y="0"/>
                    <a:pt x="367" y="0"/>
                  </a:cubicBezTo>
                  <a:cubicBezTo>
                    <a:pt x="469" y="0"/>
                    <a:pt x="551" y="83"/>
                    <a:pt x="551" y="184"/>
                  </a:cubicBezTo>
                  <a:cubicBezTo>
                    <a:pt x="551" y="184"/>
                    <a:pt x="551" y="184"/>
                    <a:pt x="551" y="184"/>
                  </a:cubicBezTo>
                  <a:cubicBezTo>
                    <a:pt x="551" y="286"/>
                    <a:pt x="469" y="368"/>
                    <a:pt x="367" y="368"/>
                  </a:cubicBezTo>
                  <a:cubicBezTo>
                    <a:pt x="0" y="368"/>
                    <a:pt x="0" y="368"/>
                    <a:pt x="0" y="368"/>
                  </a:cubicBezTo>
                  <a:cubicBezTo>
                    <a:pt x="101" y="368"/>
                    <a:pt x="183" y="286"/>
                    <a:pt x="183" y="184"/>
                  </a:cubicBezTo>
                  <a:close/>
                </a:path>
              </a:pathLst>
            </a:custGeom>
            <a:solidFill>
              <a:srgbClr val="7030A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 name="Google Shape;373;p19">
              <a:extLst>
                <a:ext uri="{FF2B5EF4-FFF2-40B4-BE49-F238E27FC236}">
                  <a16:creationId xmlns:a16="http://schemas.microsoft.com/office/drawing/2014/main" id="{FCDCA6D5-B028-08AE-5F65-B664822E9850}"/>
                </a:ext>
              </a:extLst>
            </p:cNvPr>
            <p:cNvSpPr/>
            <p:nvPr/>
          </p:nvSpPr>
          <p:spPr>
            <a:xfrm>
              <a:off x="9168848" y="4752975"/>
              <a:ext cx="1778000" cy="1187450"/>
            </a:xfrm>
            <a:custGeom>
              <a:avLst/>
              <a:gdLst/>
              <a:ahLst/>
              <a:cxnLst/>
              <a:rect l="l" t="t" r="r" b="b"/>
              <a:pathLst>
                <a:path w="551" h="368" extrusionOk="0">
                  <a:moveTo>
                    <a:pt x="183" y="184"/>
                  </a:moveTo>
                  <a:cubicBezTo>
                    <a:pt x="183" y="83"/>
                    <a:pt x="266" y="0"/>
                    <a:pt x="367" y="0"/>
                  </a:cubicBezTo>
                  <a:cubicBezTo>
                    <a:pt x="367" y="0"/>
                    <a:pt x="367" y="0"/>
                    <a:pt x="367" y="0"/>
                  </a:cubicBezTo>
                  <a:cubicBezTo>
                    <a:pt x="469" y="0"/>
                    <a:pt x="551" y="83"/>
                    <a:pt x="551" y="184"/>
                  </a:cubicBezTo>
                  <a:cubicBezTo>
                    <a:pt x="551" y="184"/>
                    <a:pt x="551" y="184"/>
                    <a:pt x="551" y="184"/>
                  </a:cubicBezTo>
                  <a:cubicBezTo>
                    <a:pt x="551" y="286"/>
                    <a:pt x="469" y="368"/>
                    <a:pt x="367" y="368"/>
                  </a:cubicBezTo>
                  <a:cubicBezTo>
                    <a:pt x="0" y="368"/>
                    <a:pt x="0" y="368"/>
                    <a:pt x="0" y="368"/>
                  </a:cubicBezTo>
                  <a:cubicBezTo>
                    <a:pt x="101" y="368"/>
                    <a:pt x="183" y="286"/>
                    <a:pt x="183" y="184"/>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pic>
          <p:nvPicPr>
            <p:cNvPr id="3" name="Graphic 2" descr="Graduation cap with solid fill">
              <a:extLst>
                <a:ext uri="{FF2B5EF4-FFF2-40B4-BE49-F238E27FC236}">
                  <a16:creationId xmlns:a16="http://schemas.microsoft.com/office/drawing/2014/main" id="{42149C68-F4C7-4301-D2A5-6899425FFBC7}"/>
                </a:ext>
              </a:extLst>
            </p:cNvPr>
            <p:cNvPicPr>
              <a:picLocks noChangeAspect="1"/>
            </p:cNvPicPr>
            <p:nvPr/>
          </p:nvPicPr>
          <p:blipFill>
            <a:blip r:embed="rId13" cstate="hq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9982857" y="4948539"/>
              <a:ext cx="785850" cy="785850"/>
            </a:xfrm>
            <a:prstGeom prst="rect">
              <a:avLst/>
            </a:prstGeom>
          </p:spPr>
        </p:pic>
        <p:sp>
          <p:nvSpPr>
            <p:cNvPr id="22" name="TextBox 12449">
              <a:extLst>
                <a:ext uri="{FF2B5EF4-FFF2-40B4-BE49-F238E27FC236}">
                  <a16:creationId xmlns:a16="http://schemas.microsoft.com/office/drawing/2014/main" id="{B863FEA9-657E-5D22-C1A3-11CF8E1546F9}"/>
                </a:ext>
              </a:extLst>
            </p:cNvPr>
            <p:cNvSpPr txBox="1"/>
            <p:nvPr/>
          </p:nvSpPr>
          <p:spPr>
            <a:xfrm>
              <a:off x="7640940" y="4948539"/>
              <a:ext cx="2133142"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defRPr/>
              </a:pPr>
              <a:r>
                <a:rPr lang="en-US" sz="2400" b="1" dirty="0">
                  <a:solidFill>
                    <a:schemeClr val="bg1"/>
                  </a:solidFill>
                  <a:latin typeface="Poppins" panose="00000500000000000000" pitchFamily="2" charset="0"/>
                  <a:cs typeface="Poppins" panose="00000500000000000000" pitchFamily="2" charset="0"/>
                </a:rPr>
                <a:t>Business Incubators</a:t>
              </a:r>
              <a:endParaRPr kumimoji="0" lang="en-US" sz="2400" b="0" i="0" u="none" strike="noStrike" kern="1200" cap="none" spc="0" normalizeH="0" baseline="0" noProof="0" dirty="0">
                <a:ln>
                  <a:noFill/>
                </a:ln>
                <a:solidFill>
                  <a:schemeClr val="bg1"/>
                </a:solidFill>
                <a:effectLst/>
                <a:uLnTx/>
                <a:uFillTx/>
                <a:latin typeface="Poppins" panose="00000500000000000000" pitchFamily="2" charset="0"/>
                <a:cs typeface="Poppins" panose="00000500000000000000" pitchFamily="2" charset="0"/>
              </a:endParaRPr>
            </a:p>
          </p:txBody>
        </p:sp>
      </p:grpSp>
      <p:sp>
        <p:nvSpPr>
          <p:cNvPr id="27" name="TextBox 26">
            <a:extLst>
              <a:ext uri="{FF2B5EF4-FFF2-40B4-BE49-F238E27FC236}">
                <a16:creationId xmlns:a16="http://schemas.microsoft.com/office/drawing/2014/main" id="{CCD19F11-20BB-A8EF-31E3-6D8CA3C267BE}"/>
              </a:ext>
            </a:extLst>
          </p:cNvPr>
          <p:cNvSpPr txBox="1"/>
          <p:nvPr/>
        </p:nvSpPr>
        <p:spPr>
          <a:xfrm>
            <a:off x="616664" y="125502"/>
            <a:ext cx="10910555" cy="707886"/>
          </a:xfrm>
          <a:prstGeom prst="rect">
            <a:avLst/>
          </a:prstGeom>
          <a:noFill/>
        </p:spPr>
        <p:txBody>
          <a:bodyPr wrap="square" rtlCol="0">
            <a:spAutoFit/>
          </a:bodyPr>
          <a:lstStyle/>
          <a:p>
            <a:pPr algn="ctr"/>
            <a:r>
              <a:rPr lang="en-US" sz="4000" b="1" dirty="0"/>
              <a:t>ALTERNATIVE SOURCES OF FINANCE</a:t>
            </a:r>
            <a:endParaRPr lang="en-IN" sz="4000" b="1" dirty="0"/>
          </a:p>
        </p:txBody>
      </p:sp>
      <p:grpSp>
        <p:nvGrpSpPr>
          <p:cNvPr id="28" name="Group 27">
            <a:extLst>
              <a:ext uri="{FF2B5EF4-FFF2-40B4-BE49-F238E27FC236}">
                <a16:creationId xmlns:a16="http://schemas.microsoft.com/office/drawing/2014/main" id="{D76421B9-6471-64FF-4584-A3D3B2389F14}"/>
              </a:ext>
            </a:extLst>
          </p:cNvPr>
          <p:cNvGrpSpPr/>
          <p:nvPr/>
        </p:nvGrpSpPr>
        <p:grpSpPr>
          <a:xfrm>
            <a:off x="4692650" y="2035175"/>
            <a:ext cx="3094037" cy="3092450"/>
            <a:chOff x="4540250" y="1882775"/>
            <a:chExt cx="3094037" cy="3092450"/>
          </a:xfrm>
        </p:grpSpPr>
        <p:sp>
          <p:nvSpPr>
            <p:cNvPr id="29" name="Google Shape;367;p19">
              <a:extLst>
                <a:ext uri="{FF2B5EF4-FFF2-40B4-BE49-F238E27FC236}">
                  <a16:creationId xmlns:a16="http://schemas.microsoft.com/office/drawing/2014/main" id="{3E3C2F43-4BE5-9AF6-A73D-9229426A943C}"/>
                </a:ext>
              </a:extLst>
            </p:cNvPr>
            <p:cNvSpPr/>
            <p:nvPr/>
          </p:nvSpPr>
          <p:spPr>
            <a:xfrm>
              <a:off x="4540250" y="1882775"/>
              <a:ext cx="3094037" cy="3092450"/>
            </a:xfrm>
            <a:prstGeom prst="ellipse">
              <a:avLst/>
            </a:prstGeom>
            <a:solidFill>
              <a:srgbClr val="F2F2F2"/>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nvGrpSpPr>
            <p:cNvPr id="30" name="Группа 7">
              <a:extLst>
                <a:ext uri="{FF2B5EF4-FFF2-40B4-BE49-F238E27FC236}">
                  <a16:creationId xmlns:a16="http://schemas.microsoft.com/office/drawing/2014/main" id="{AE5FA1E6-510C-12C7-972D-0A6BFBCA813C}"/>
                </a:ext>
              </a:extLst>
            </p:cNvPr>
            <p:cNvGrpSpPr/>
            <p:nvPr/>
          </p:nvGrpSpPr>
          <p:grpSpPr>
            <a:xfrm>
              <a:off x="4705472" y="2946400"/>
              <a:ext cx="2820744" cy="940654"/>
              <a:chOff x="4705472" y="2946400"/>
              <a:chExt cx="2820744" cy="940654"/>
            </a:xfrm>
          </p:grpSpPr>
          <p:sp>
            <p:nvSpPr>
              <p:cNvPr id="31" name="Google Shape;392;p19">
                <a:extLst>
                  <a:ext uri="{FF2B5EF4-FFF2-40B4-BE49-F238E27FC236}">
                    <a16:creationId xmlns:a16="http://schemas.microsoft.com/office/drawing/2014/main" id="{2F9066BC-52FA-1909-E21B-38CE767F4009}"/>
                  </a:ext>
                </a:extLst>
              </p:cNvPr>
              <p:cNvSpPr txBox="1"/>
              <p:nvPr/>
            </p:nvSpPr>
            <p:spPr>
              <a:xfrm>
                <a:off x="4705472" y="3121025"/>
                <a:ext cx="2820744" cy="615950"/>
              </a:xfrm>
              <a:prstGeom prst="rect">
                <a:avLst/>
              </a:prstGeom>
              <a:noFill/>
              <a:ln>
                <a:noFill/>
              </a:ln>
            </p:spPr>
            <p:txBody>
              <a:bodyPr spcFirstLastPara="1" wrap="square" lIns="0" tIns="0" rIns="0" bIns="0" anchor="t" anchorCtr="0">
                <a:noAutofit/>
              </a:bodyPr>
              <a:lstStyle/>
              <a:p>
                <a:pPr marL="0" marR="0" lvl="0" indent="0" algn="ctr" defTabSz="914400" rtl="0" eaLnBrk="0" fontAlgn="base" latinLnBrk="0" hangingPunct="0">
                  <a:lnSpc>
                    <a:spcPct val="100000"/>
                  </a:lnSpc>
                  <a:spcBef>
                    <a:spcPts val="0"/>
                  </a:spcBef>
                  <a:spcAft>
                    <a:spcPts val="0"/>
                  </a:spcAft>
                  <a:buClr>
                    <a:srgbClr val="000000"/>
                  </a:buClr>
                  <a:buSzPts val="4000"/>
                  <a:buFont typeface="Montserrat"/>
                  <a:buNone/>
                  <a:tabLst/>
                  <a:defRPr/>
                </a:pPr>
                <a:r>
                  <a:rPr kumimoji="0" lang="en-US" sz="4000" b="1" i="0" u="none" strike="noStrike" kern="1200" cap="none" spc="0" normalizeH="0" baseline="0" noProof="0" dirty="0">
                    <a:ln>
                      <a:noFill/>
                    </a:ln>
                    <a:solidFill>
                      <a:srgbClr val="000000"/>
                    </a:solidFill>
                    <a:effectLst/>
                    <a:uLnTx/>
                    <a:uFillTx/>
                    <a:latin typeface="Montserrat"/>
                    <a:ea typeface="Montserrat"/>
                    <a:cs typeface="Montserrat"/>
                    <a:sym typeface="Montserrat"/>
                  </a:rPr>
                  <a:t>PROJECT</a:t>
                </a:r>
                <a:endParaRPr kumimoji="0"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32" name="Google Shape;393;p19">
                <a:extLst>
                  <a:ext uri="{FF2B5EF4-FFF2-40B4-BE49-F238E27FC236}">
                    <a16:creationId xmlns:a16="http://schemas.microsoft.com/office/drawing/2014/main" id="{1B94F33A-9B2A-6020-883B-1022F36A7E75}"/>
                  </a:ext>
                </a:extLst>
              </p:cNvPr>
              <p:cNvSpPr txBox="1"/>
              <p:nvPr/>
            </p:nvSpPr>
            <p:spPr>
              <a:xfrm>
                <a:off x="5242235" y="2946400"/>
                <a:ext cx="1747218" cy="153987"/>
              </a:xfrm>
              <a:prstGeom prst="rect">
                <a:avLst/>
              </a:prstGeom>
              <a:noFill/>
              <a:ln>
                <a:noFill/>
              </a:ln>
            </p:spPr>
            <p:txBody>
              <a:bodyPr spcFirstLastPara="1" wrap="square" lIns="0" tIns="0" rIns="0" bIns="0" anchor="t" anchorCtr="0">
                <a:noAutofit/>
              </a:bodyPr>
              <a:lstStyle/>
              <a:p>
                <a:pPr lvl="0" algn="ctr" eaLnBrk="0" fontAlgn="base" hangingPunct="0">
                  <a:buClr>
                    <a:srgbClr val="000000"/>
                  </a:buClr>
                  <a:buSzPts val="1000"/>
                  <a:defRPr/>
                </a:pPr>
                <a:r>
                  <a:rPr lang="en-US" b="1" dirty="0">
                    <a:solidFill>
                      <a:srgbClr val="000000"/>
                    </a:solidFill>
                    <a:ea typeface="Montserrat"/>
                    <a:cs typeface="Montserrat"/>
                    <a:sym typeface="Montserrat"/>
                  </a:rPr>
                  <a:t>MSME</a:t>
                </a:r>
                <a:endParaRPr lang="en-US" b="1" dirty="0">
                  <a:solidFill>
                    <a:srgbClr val="000000"/>
                  </a:solidFill>
                  <a:latin typeface="Arial" panose="020B0604020202020204" pitchFamily="34" charset="0"/>
                  <a:cs typeface="Arial" panose="020B0604020202020204" pitchFamily="34" charset="0"/>
                  <a:sym typeface="Arial" panose="020B0604020202020204" pitchFamily="34" charset="0"/>
                </a:endParaRPr>
              </a:p>
            </p:txBody>
          </p:sp>
          <p:sp>
            <p:nvSpPr>
              <p:cNvPr id="33" name="Google Shape;394;p19">
                <a:extLst>
                  <a:ext uri="{FF2B5EF4-FFF2-40B4-BE49-F238E27FC236}">
                    <a16:creationId xmlns:a16="http://schemas.microsoft.com/office/drawing/2014/main" id="{0A3F405E-1CF2-20A9-41BC-2979E1889D5C}"/>
                  </a:ext>
                </a:extLst>
              </p:cNvPr>
              <p:cNvSpPr txBox="1"/>
              <p:nvPr/>
            </p:nvSpPr>
            <p:spPr>
              <a:xfrm>
                <a:off x="5180160" y="3733067"/>
                <a:ext cx="1871368" cy="153987"/>
              </a:xfrm>
              <a:prstGeom prst="rect">
                <a:avLst/>
              </a:prstGeom>
              <a:noFill/>
              <a:ln>
                <a:noFill/>
              </a:ln>
            </p:spPr>
            <p:txBody>
              <a:bodyPr spcFirstLastPara="1" wrap="square" lIns="0" tIns="0" rIns="0" bIns="0" anchor="t" anchorCtr="0">
                <a:noAutofit/>
              </a:bodyPr>
              <a:lstStyle/>
              <a:p>
                <a:pPr marL="0" marR="0" lvl="0" indent="0" algn="ctr" defTabSz="914400" rtl="0" eaLnBrk="0" fontAlgn="base" latinLnBrk="0" hangingPunct="0">
                  <a:lnSpc>
                    <a:spcPct val="100000"/>
                  </a:lnSpc>
                  <a:spcBef>
                    <a:spcPts val="0"/>
                  </a:spcBef>
                  <a:spcAft>
                    <a:spcPts val="0"/>
                  </a:spcAft>
                  <a:buClr>
                    <a:srgbClr val="000000"/>
                  </a:buClr>
                  <a:buSzPts val="1000"/>
                  <a:buFont typeface="Montserrat"/>
                  <a:buNone/>
                  <a:tabLst/>
                  <a:defRPr/>
                </a:pPr>
                <a:r>
                  <a:rPr kumimoji="0" lang="en-US" b="1" i="0" u="none" strike="noStrike" kern="1200" cap="none" spc="0" normalizeH="0" baseline="0" noProof="0" dirty="0">
                    <a:ln>
                      <a:noFill/>
                    </a:ln>
                    <a:solidFill>
                      <a:srgbClr val="000000"/>
                    </a:solidFill>
                    <a:effectLst/>
                    <a:uLnTx/>
                    <a:uFillTx/>
                    <a:latin typeface="Montserrat"/>
                    <a:ea typeface="Montserrat"/>
                    <a:cs typeface="Montserrat"/>
                    <a:sym typeface="Montserrat"/>
                  </a:rPr>
                  <a:t>FINANCE</a:t>
                </a:r>
                <a:endParaRPr kumimoji="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grpSp>
      </p:grpSp>
    </p:spTree>
    <p:extLst>
      <p:ext uri="{BB962C8B-B14F-4D97-AF65-F5344CB8AC3E}">
        <p14:creationId xmlns:p14="http://schemas.microsoft.com/office/powerpoint/2010/main" val="576168594"/>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14:presetBounceEnd="50000">
                                      <p:stCondLst>
                                        <p:cond delay="0"/>
                                      </p:stCondLst>
                                      <p:childTnLst>
                                        <p:set>
                                          <p:cBhvr>
                                            <p:cTn id="6" dur="1" fill="hold">
                                              <p:stCondLst>
                                                <p:cond delay="0"/>
                                              </p:stCondLst>
                                            </p:cTn>
                                            <p:tgtEl>
                                              <p:spTgt spid="367"/>
                                            </p:tgtEl>
                                            <p:attrNameLst>
                                              <p:attrName>style.visibility</p:attrName>
                                            </p:attrNameLst>
                                          </p:cBhvr>
                                          <p:to>
                                            <p:strVal val="visible"/>
                                          </p:to>
                                        </p:set>
                                        <p:anim calcmode="lin" valueType="num" p14:bounceEnd="50000">
                                          <p:cBhvr additive="base">
                                            <p:cTn id="7" dur="1000" fill="hold"/>
                                            <p:tgtEl>
                                              <p:spTgt spid="367"/>
                                            </p:tgtEl>
                                            <p:attrNameLst>
                                              <p:attrName>ppt_x</p:attrName>
                                            </p:attrNameLst>
                                          </p:cBhvr>
                                          <p:tavLst>
                                            <p:tav tm="0">
                                              <p:val>
                                                <p:strVal val="#ppt_x"/>
                                              </p:val>
                                            </p:tav>
                                            <p:tav tm="100000">
                                              <p:val>
                                                <p:strVal val="#ppt_x"/>
                                              </p:val>
                                            </p:tav>
                                          </p:tavLst>
                                        </p:anim>
                                        <p:anim calcmode="lin" valueType="num" p14:bounceEnd="50000">
                                          <p:cBhvr additive="base">
                                            <p:cTn id="8" dur="1000" fill="hold"/>
                                            <p:tgtEl>
                                              <p:spTgt spid="367"/>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50000">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14:bounceEnd="50000">
                                          <p:cBhvr additive="base">
                                            <p:cTn id="11" dur="1000" fill="hold"/>
                                            <p:tgtEl>
                                              <p:spTgt spid="8"/>
                                            </p:tgtEl>
                                            <p:attrNameLst>
                                              <p:attrName>ppt_x</p:attrName>
                                            </p:attrNameLst>
                                          </p:cBhvr>
                                          <p:tavLst>
                                            <p:tav tm="0">
                                              <p:val>
                                                <p:strVal val="#ppt_x"/>
                                              </p:val>
                                            </p:tav>
                                            <p:tav tm="100000">
                                              <p:val>
                                                <p:strVal val="#ppt_x"/>
                                              </p:val>
                                            </p:tav>
                                          </p:tavLst>
                                        </p:anim>
                                        <p:anim calcmode="lin" valueType="num" p14:bounceEnd="50000">
                                          <p:cBhvr additive="base">
                                            <p:cTn id="12" dur="1000" fill="hold"/>
                                            <p:tgtEl>
                                              <p:spTgt spid="8"/>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2" presetClass="entr" presetSubtype="8" fill="hold" nodeType="afterEffect" p14:presetBounceEnd="60000">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14:bounceEnd="60000">
                                          <p:cBhvr additive="base">
                                            <p:cTn id="16" dur="1000" fill="hold"/>
                                            <p:tgtEl>
                                              <p:spTgt spid="10"/>
                                            </p:tgtEl>
                                            <p:attrNameLst>
                                              <p:attrName>ppt_x</p:attrName>
                                            </p:attrNameLst>
                                          </p:cBhvr>
                                          <p:tavLst>
                                            <p:tav tm="0">
                                              <p:val>
                                                <p:strVal val="0-#ppt_w/2"/>
                                              </p:val>
                                            </p:tav>
                                            <p:tav tm="100000">
                                              <p:val>
                                                <p:strVal val="#ppt_x"/>
                                              </p:val>
                                            </p:tav>
                                          </p:tavLst>
                                        </p:anim>
                                        <p:anim calcmode="lin" valueType="num" p14:bounceEnd="60000">
                                          <p:cBhvr additive="base">
                                            <p:cTn id="17" dur="1000" fill="hold"/>
                                            <p:tgtEl>
                                              <p:spTgt spid="10"/>
                                            </p:tgtEl>
                                            <p:attrNameLst>
                                              <p:attrName>ppt_y</p:attrName>
                                            </p:attrNameLst>
                                          </p:cBhvr>
                                          <p:tavLst>
                                            <p:tav tm="0">
                                              <p:val>
                                                <p:strVal val="#ppt_y"/>
                                              </p:val>
                                            </p:tav>
                                            <p:tav tm="100000">
                                              <p:val>
                                                <p:strVal val="#ppt_y"/>
                                              </p:val>
                                            </p:tav>
                                          </p:tavLst>
                                        </p:anim>
                                      </p:childTnLst>
                                    </p:cTn>
                                  </p:par>
                                  <p:par>
                                    <p:cTn id="18" presetID="2" presetClass="entr" presetSubtype="2" fill="hold" nodeType="withEffect" p14:presetBounceEnd="60000">
                                      <p:stCondLst>
                                        <p:cond delay="100"/>
                                      </p:stCondLst>
                                      <p:childTnLst>
                                        <p:set>
                                          <p:cBhvr>
                                            <p:cTn id="19" dur="1" fill="hold">
                                              <p:stCondLst>
                                                <p:cond delay="0"/>
                                              </p:stCondLst>
                                            </p:cTn>
                                            <p:tgtEl>
                                              <p:spTgt spid="26"/>
                                            </p:tgtEl>
                                            <p:attrNameLst>
                                              <p:attrName>style.visibility</p:attrName>
                                            </p:attrNameLst>
                                          </p:cBhvr>
                                          <p:to>
                                            <p:strVal val="visible"/>
                                          </p:to>
                                        </p:set>
                                        <p:anim calcmode="lin" valueType="num" p14:bounceEnd="60000">
                                          <p:cBhvr additive="base">
                                            <p:cTn id="20" dur="1000" fill="hold"/>
                                            <p:tgtEl>
                                              <p:spTgt spid="26"/>
                                            </p:tgtEl>
                                            <p:attrNameLst>
                                              <p:attrName>ppt_x</p:attrName>
                                            </p:attrNameLst>
                                          </p:cBhvr>
                                          <p:tavLst>
                                            <p:tav tm="0">
                                              <p:val>
                                                <p:strVal val="1+#ppt_w/2"/>
                                              </p:val>
                                            </p:tav>
                                            <p:tav tm="100000">
                                              <p:val>
                                                <p:strVal val="#ppt_x"/>
                                              </p:val>
                                            </p:tav>
                                          </p:tavLst>
                                        </p:anim>
                                        <p:anim calcmode="lin" valueType="num" p14:bounceEnd="60000">
                                          <p:cBhvr additive="base">
                                            <p:cTn id="21" dur="1000" fill="hold"/>
                                            <p:tgtEl>
                                              <p:spTgt spid="26"/>
                                            </p:tgtEl>
                                            <p:attrNameLst>
                                              <p:attrName>ppt_y</p:attrName>
                                            </p:attrNameLst>
                                          </p:cBhvr>
                                          <p:tavLst>
                                            <p:tav tm="0">
                                              <p:val>
                                                <p:strVal val="#ppt_y"/>
                                              </p:val>
                                            </p:tav>
                                            <p:tav tm="100000">
                                              <p:val>
                                                <p:strVal val="#ppt_y"/>
                                              </p:val>
                                            </p:tav>
                                          </p:tavLst>
                                        </p:anim>
                                      </p:childTnLst>
                                    </p:cTn>
                                  </p:par>
                                  <p:par>
                                    <p:cTn id="22" presetID="2" presetClass="entr" presetSubtype="8" fill="hold" nodeType="withEffect" p14:presetBounceEnd="60000">
                                      <p:stCondLst>
                                        <p:cond delay="200"/>
                                      </p:stCondLst>
                                      <p:childTnLst>
                                        <p:set>
                                          <p:cBhvr>
                                            <p:cTn id="23" dur="1" fill="hold">
                                              <p:stCondLst>
                                                <p:cond delay="0"/>
                                              </p:stCondLst>
                                            </p:cTn>
                                            <p:tgtEl>
                                              <p:spTgt spid="12"/>
                                            </p:tgtEl>
                                            <p:attrNameLst>
                                              <p:attrName>style.visibility</p:attrName>
                                            </p:attrNameLst>
                                          </p:cBhvr>
                                          <p:to>
                                            <p:strVal val="visible"/>
                                          </p:to>
                                        </p:set>
                                        <p:anim calcmode="lin" valueType="num" p14:bounceEnd="60000">
                                          <p:cBhvr additive="base">
                                            <p:cTn id="24" dur="1000" fill="hold"/>
                                            <p:tgtEl>
                                              <p:spTgt spid="12"/>
                                            </p:tgtEl>
                                            <p:attrNameLst>
                                              <p:attrName>ppt_x</p:attrName>
                                            </p:attrNameLst>
                                          </p:cBhvr>
                                          <p:tavLst>
                                            <p:tav tm="0">
                                              <p:val>
                                                <p:strVal val="0-#ppt_w/2"/>
                                              </p:val>
                                            </p:tav>
                                            <p:tav tm="100000">
                                              <p:val>
                                                <p:strVal val="#ppt_x"/>
                                              </p:val>
                                            </p:tav>
                                          </p:tavLst>
                                        </p:anim>
                                        <p:anim calcmode="lin" valueType="num" p14:bounceEnd="60000">
                                          <p:cBhvr additive="base">
                                            <p:cTn id="25" dur="1000" fill="hold"/>
                                            <p:tgtEl>
                                              <p:spTgt spid="12"/>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14:presetBounceEnd="60000">
                                      <p:stCondLst>
                                        <p:cond delay="300"/>
                                      </p:stCondLst>
                                      <p:childTnLst>
                                        <p:set>
                                          <p:cBhvr>
                                            <p:cTn id="27" dur="1" fill="hold">
                                              <p:stCondLst>
                                                <p:cond delay="0"/>
                                              </p:stCondLst>
                                            </p:cTn>
                                            <p:tgtEl>
                                              <p:spTgt spid="25"/>
                                            </p:tgtEl>
                                            <p:attrNameLst>
                                              <p:attrName>style.visibility</p:attrName>
                                            </p:attrNameLst>
                                          </p:cBhvr>
                                          <p:to>
                                            <p:strVal val="visible"/>
                                          </p:to>
                                        </p:set>
                                        <p:anim calcmode="lin" valueType="num" p14:bounceEnd="60000">
                                          <p:cBhvr additive="base">
                                            <p:cTn id="28" dur="1000" fill="hold"/>
                                            <p:tgtEl>
                                              <p:spTgt spid="25"/>
                                            </p:tgtEl>
                                            <p:attrNameLst>
                                              <p:attrName>ppt_x</p:attrName>
                                            </p:attrNameLst>
                                          </p:cBhvr>
                                          <p:tavLst>
                                            <p:tav tm="0">
                                              <p:val>
                                                <p:strVal val="1+#ppt_w/2"/>
                                              </p:val>
                                            </p:tav>
                                            <p:tav tm="100000">
                                              <p:val>
                                                <p:strVal val="#ppt_x"/>
                                              </p:val>
                                            </p:tav>
                                          </p:tavLst>
                                        </p:anim>
                                        <p:anim calcmode="lin" valueType="num" p14:bounceEnd="60000">
                                          <p:cBhvr additive="base">
                                            <p:cTn id="29" dur="1000" fill="hold"/>
                                            <p:tgtEl>
                                              <p:spTgt spid="25"/>
                                            </p:tgtEl>
                                            <p:attrNameLst>
                                              <p:attrName>ppt_y</p:attrName>
                                            </p:attrNameLst>
                                          </p:cBhvr>
                                          <p:tavLst>
                                            <p:tav tm="0">
                                              <p:val>
                                                <p:strVal val="#ppt_y"/>
                                              </p:val>
                                            </p:tav>
                                            <p:tav tm="100000">
                                              <p:val>
                                                <p:strVal val="#ppt_y"/>
                                              </p:val>
                                            </p:tav>
                                          </p:tavLst>
                                        </p:anim>
                                      </p:childTnLst>
                                    </p:cTn>
                                  </p:par>
                                  <p:par>
                                    <p:cTn id="30" presetID="2" presetClass="entr" presetSubtype="8" fill="hold" nodeType="withEffect" p14:presetBounceEnd="60000">
                                      <p:stCondLst>
                                        <p:cond delay="400"/>
                                      </p:stCondLst>
                                      <p:childTnLst>
                                        <p:set>
                                          <p:cBhvr>
                                            <p:cTn id="31" dur="1" fill="hold">
                                              <p:stCondLst>
                                                <p:cond delay="0"/>
                                              </p:stCondLst>
                                            </p:cTn>
                                            <p:tgtEl>
                                              <p:spTgt spid="23"/>
                                            </p:tgtEl>
                                            <p:attrNameLst>
                                              <p:attrName>style.visibility</p:attrName>
                                            </p:attrNameLst>
                                          </p:cBhvr>
                                          <p:to>
                                            <p:strVal val="visible"/>
                                          </p:to>
                                        </p:set>
                                        <p:anim calcmode="lin" valueType="num" p14:bounceEnd="60000">
                                          <p:cBhvr additive="base">
                                            <p:cTn id="32" dur="1000" fill="hold"/>
                                            <p:tgtEl>
                                              <p:spTgt spid="23"/>
                                            </p:tgtEl>
                                            <p:attrNameLst>
                                              <p:attrName>ppt_x</p:attrName>
                                            </p:attrNameLst>
                                          </p:cBhvr>
                                          <p:tavLst>
                                            <p:tav tm="0">
                                              <p:val>
                                                <p:strVal val="0-#ppt_w/2"/>
                                              </p:val>
                                            </p:tav>
                                            <p:tav tm="100000">
                                              <p:val>
                                                <p:strVal val="#ppt_x"/>
                                              </p:val>
                                            </p:tav>
                                          </p:tavLst>
                                        </p:anim>
                                        <p:anim calcmode="lin" valueType="num" p14:bounceEnd="60000">
                                          <p:cBhvr additive="base">
                                            <p:cTn id="33" dur="1000" fill="hold"/>
                                            <p:tgtEl>
                                              <p:spTgt spid="23"/>
                                            </p:tgtEl>
                                            <p:attrNameLst>
                                              <p:attrName>ppt_y</p:attrName>
                                            </p:attrNameLst>
                                          </p:cBhvr>
                                          <p:tavLst>
                                            <p:tav tm="0">
                                              <p:val>
                                                <p:strVal val="#ppt_y"/>
                                              </p:val>
                                            </p:tav>
                                            <p:tav tm="100000">
                                              <p:val>
                                                <p:strVal val="#ppt_y"/>
                                              </p:val>
                                            </p:tav>
                                          </p:tavLst>
                                        </p:anim>
                                      </p:childTnLst>
                                    </p:cTn>
                                  </p:par>
                                  <p:par>
                                    <p:cTn id="34" presetID="2" presetClass="entr" presetSubtype="2" fill="hold" nodeType="withEffect" p14:presetBounceEnd="60000">
                                      <p:stCondLst>
                                        <p:cond delay="500"/>
                                      </p:stCondLst>
                                      <p:childTnLst>
                                        <p:set>
                                          <p:cBhvr>
                                            <p:cTn id="35" dur="1" fill="hold">
                                              <p:stCondLst>
                                                <p:cond delay="0"/>
                                              </p:stCondLst>
                                            </p:cTn>
                                            <p:tgtEl>
                                              <p:spTgt spid="24"/>
                                            </p:tgtEl>
                                            <p:attrNameLst>
                                              <p:attrName>style.visibility</p:attrName>
                                            </p:attrNameLst>
                                          </p:cBhvr>
                                          <p:to>
                                            <p:strVal val="visible"/>
                                          </p:to>
                                        </p:set>
                                        <p:anim calcmode="lin" valueType="num" p14:bounceEnd="60000">
                                          <p:cBhvr additive="base">
                                            <p:cTn id="36" dur="1000" fill="hold"/>
                                            <p:tgtEl>
                                              <p:spTgt spid="24"/>
                                            </p:tgtEl>
                                            <p:attrNameLst>
                                              <p:attrName>ppt_x</p:attrName>
                                            </p:attrNameLst>
                                          </p:cBhvr>
                                          <p:tavLst>
                                            <p:tav tm="0">
                                              <p:val>
                                                <p:strVal val="1+#ppt_w/2"/>
                                              </p:val>
                                            </p:tav>
                                            <p:tav tm="100000">
                                              <p:val>
                                                <p:strVal val="#ppt_x"/>
                                              </p:val>
                                            </p:tav>
                                          </p:tavLst>
                                        </p:anim>
                                        <p:anim calcmode="lin" valueType="num" p14:bounceEnd="60000">
                                          <p:cBhvr additive="base">
                                            <p:cTn id="37" dur="10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7" grpId="0" animBg="1"/>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67"/>
                                            </p:tgtEl>
                                            <p:attrNameLst>
                                              <p:attrName>style.visibility</p:attrName>
                                            </p:attrNameLst>
                                          </p:cBhvr>
                                          <p:to>
                                            <p:strVal val="visible"/>
                                          </p:to>
                                        </p:set>
                                        <p:anim calcmode="lin" valueType="num">
                                          <p:cBhvr additive="base">
                                            <p:cTn id="7" dur="1000" fill="hold"/>
                                            <p:tgtEl>
                                              <p:spTgt spid="367"/>
                                            </p:tgtEl>
                                            <p:attrNameLst>
                                              <p:attrName>ppt_x</p:attrName>
                                            </p:attrNameLst>
                                          </p:cBhvr>
                                          <p:tavLst>
                                            <p:tav tm="0">
                                              <p:val>
                                                <p:strVal val="#ppt_x"/>
                                              </p:val>
                                            </p:tav>
                                            <p:tav tm="100000">
                                              <p:val>
                                                <p:strVal val="#ppt_x"/>
                                              </p:val>
                                            </p:tav>
                                          </p:tavLst>
                                        </p:anim>
                                        <p:anim calcmode="lin" valueType="num">
                                          <p:cBhvr additive="base">
                                            <p:cTn id="8" dur="1000" fill="hold"/>
                                            <p:tgtEl>
                                              <p:spTgt spid="367"/>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1000" fill="hold"/>
                                            <p:tgtEl>
                                              <p:spTgt spid="8"/>
                                            </p:tgtEl>
                                            <p:attrNameLst>
                                              <p:attrName>ppt_x</p:attrName>
                                            </p:attrNameLst>
                                          </p:cBhvr>
                                          <p:tavLst>
                                            <p:tav tm="0">
                                              <p:val>
                                                <p:strVal val="#ppt_x"/>
                                              </p:val>
                                            </p:tav>
                                            <p:tav tm="100000">
                                              <p:val>
                                                <p:strVal val="#ppt_x"/>
                                              </p:val>
                                            </p:tav>
                                          </p:tavLst>
                                        </p:anim>
                                        <p:anim calcmode="lin" valueType="num">
                                          <p:cBhvr additive="base">
                                            <p:cTn id="12" dur="1000" fill="hold"/>
                                            <p:tgtEl>
                                              <p:spTgt spid="8"/>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2" presetClass="entr" presetSubtype="8"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1000" fill="hold"/>
                                            <p:tgtEl>
                                              <p:spTgt spid="10"/>
                                            </p:tgtEl>
                                            <p:attrNameLst>
                                              <p:attrName>ppt_x</p:attrName>
                                            </p:attrNameLst>
                                          </p:cBhvr>
                                          <p:tavLst>
                                            <p:tav tm="0">
                                              <p:val>
                                                <p:strVal val="0-#ppt_w/2"/>
                                              </p:val>
                                            </p:tav>
                                            <p:tav tm="100000">
                                              <p:val>
                                                <p:strVal val="#ppt_x"/>
                                              </p:val>
                                            </p:tav>
                                          </p:tavLst>
                                        </p:anim>
                                        <p:anim calcmode="lin" valueType="num">
                                          <p:cBhvr additive="base">
                                            <p:cTn id="17" dur="1000" fill="hold"/>
                                            <p:tgtEl>
                                              <p:spTgt spid="10"/>
                                            </p:tgtEl>
                                            <p:attrNameLst>
                                              <p:attrName>ppt_y</p:attrName>
                                            </p:attrNameLst>
                                          </p:cBhvr>
                                          <p:tavLst>
                                            <p:tav tm="0">
                                              <p:val>
                                                <p:strVal val="#ppt_y"/>
                                              </p:val>
                                            </p:tav>
                                            <p:tav tm="100000">
                                              <p:val>
                                                <p:strVal val="#ppt_y"/>
                                              </p:val>
                                            </p:tav>
                                          </p:tavLst>
                                        </p:anim>
                                      </p:childTnLst>
                                    </p:cTn>
                                  </p:par>
                                  <p:par>
                                    <p:cTn id="18" presetID="2" presetClass="entr" presetSubtype="2" fill="hold" nodeType="withEffect">
                                      <p:stCondLst>
                                        <p:cond delay="100"/>
                                      </p:stCondLst>
                                      <p:childTnLst>
                                        <p:set>
                                          <p:cBhvr>
                                            <p:cTn id="19" dur="1" fill="hold">
                                              <p:stCondLst>
                                                <p:cond delay="0"/>
                                              </p:stCondLst>
                                            </p:cTn>
                                            <p:tgtEl>
                                              <p:spTgt spid="26"/>
                                            </p:tgtEl>
                                            <p:attrNameLst>
                                              <p:attrName>style.visibility</p:attrName>
                                            </p:attrNameLst>
                                          </p:cBhvr>
                                          <p:to>
                                            <p:strVal val="visible"/>
                                          </p:to>
                                        </p:set>
                                        <p:anim calcmode="lin" valueType="num">
                                          <p:cBhvr additive="base">
                                            <p:cTn id="20" dur="1000" fill="hold"/>
                                            <p:tgtEl>
                                              <p:spTgt spid="26"/>
                                            </p:tgtEl>
                                            <p:attrNameLst>
                                              <p:attrName>ppt_x</p:attrName>
                                            </p:attrNameLst>
                                          </p:cBhvr>
                                          <p:tavLst>
                                            <p:tav tm="0">
                                              <p:val>
                                                <p:strVal val="1+#ppt_w/2"/>
                                              </p:val>
                                            </p:tav>
                                            <p:tav tm="100000">
                                              <p:val>
                                                <p:strVal val="#ppt_x"/>
                                              </p:val>
                                            </p:tav>
                                          </p:tavLst>
                                        </p:anim>
                                        <p:anim calcmode="lin" valueType="num">
                                          <p:cBhvr additive="base">
                                            <p:cTn id="21" dur="1000" fill="hold"/>
                                            <p:tgtEl>
                                              <p:spTgt spid="26"/>
                                            </p:tgtEl>
                                            <p:attrNameLst>
                                              <p:attrName>ppt_y</p:attrName>
                                            </p:attrNameLst>
                                          </p:cBhvr>
                                          <p:tavLst>
                                            <p:tav tm="0">
                                              <p:val>
                                                <p:strVal val="#ppt_y"/>
                                              </p:val>
                                            </p:tav>
                                            <p:tav tm="100000">
                                              <p:val>
                                                <p:strVal val="#ppt_y"/>
                                              </p:val>
                                            </p:tav>
                                          </p:tavLst>
                                        </p:anim>
                                      </p:childTnLst>
                                    </p:cTn>
                                  </p:par>
                                  <p:par>
                                    <p:cTn id="22" presetID="2" presetClass="entr" presetSubtype="8" fill="hold" nodeType="withEffect">
                                      <p:stCondLst>
                                        <p:cond delay="200"/>
                                      </p:stCondLst>
                                      <p:childTnLst>
                                        <p:set>
                                          <p:cBhvr>
                                            <p:cTn id="23" dur="1" fill="hold">
                                              <p:stCondLst>
                                                <p:cond delay="0"/>
                                              </p:stCondLst>
                                            </p:cTn>
                                            <p:tgtEl>
                                              <p:spTgt spid="12"/>
                                            </p:tgtEl>
                                            <p:attrNameLst>
                                              <p:attrName>style.visibility</p:attrName>
                                            </p:attrNameLst>
                                          </p:cBhvr>
                                          <p:to>
                                            <p:strVal val="visible"/>
                                          </p:to>
                                        </p:set>
                                        <p:anim calcmode="lin" valueType="num">
                                          <p:cBhvr additive="base">
                                            <p:cTn id="24" dur="1000" fill="hold"/>
                                            <p:tgtEl>
                                              <p:spTgt spid="12"/>
                                            </p:tgtEl>
                                            <p:attrNameLst>
                                              <p:attrName>ppt_x</p:attrName>
                                            </p:attrNameLst>
                                          </p:cBhvr>
                                          <p:tavLst>
                                            <p:tav tm="0">
                                              <p:val>
                                                <p:strVal val="0-#ppt_w/2"/>
                                              </p:val>
                                            </p:tav>
                                            <p:tav tm="100000">
                                              <p:val>
                                                <p:strVal val="#ppt_x"/>
                                              </p:val>
                                            </p:tav>
                                          </p:tavLst>
                                        </p:anim>
                                        <p:anim calcmode="lin" valueType="num">
                                          <p:cBhvr additive="base">
                                            <p:cTn id="25" dur="1000" fill="hold"/>
                                            <p:tgtEl>
                                              <p:spTgt spid="12"/>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300"/>
                                      </p:stCondLst>
                                      <p:childTnLst>
                                        <p:set>
                                          <p:cBhvr>
                                            <p:cTn id="27" dur="1" fill="hold">
                                              <p:stCondLst>
                                                <p:cond delay="0"/>
                                              </p:stCondLst>
                                            </p:cTn>
                                            <p:tgtEl>
                                              <p:spTgt spid="25"/>
                                            </p:tgtEl>
                                            <p:attrNameLst>
                                              <p:attrName>style.visibility</p:attrName>
                                            </p:attrNameLst>
                                          </p:cBhvr>
                                          <p:to>
                                            <p:strVal val="visible"/>
                                          </p:to>
                                        </p:set>
                                        <p:anim calcmode="lin" valueType="num">
                                          <p:cBhvr additive="base">
                                            <p:cTn id="28" dur="1000" fill="hold"/>
                                            <p:tgtEl>
                                              <p:spTgt spid="25"/>
                                            </p:tgtEl>
                                            <p:attrNameLst>
                                              <p:attrName>ppt_x</p:attrName>
                                            </p:attrNameLst>
                                          </p:cBhvr>
                                          <p:tavLst>
                                            <p:tav tm="0">
                                              <p:val>
                                                <p:strVal val="1+#ppt_w/2"/>
                                              </p:val>
                                            </p:tav>
                                            <p:tav tm="100000">
                                              <p:val>
                                                <p:strVal val="#ppt_x"/>
                                              </p:val>
                                            </p:tav>
                                          </p:tavLst>
                                        </p:anim>
                                        <p:anim calcmode="lin" valueType="num">
                                          <p:cBhvr additive="base">
                                            <p:cTn id="29" dur="1000" fill="hold"/>
                                            <p:tgtEl>
                                              <p:spTgt spid="25"/>
                                            </p:tgtEl>
                                            <p:attrNameLst>
                                              <p:attrName>ppt_y</p:attrName>
                                            </p:attrNameLst>
                                          </p:cBhvr>
                                          <p:tavLst>
                                            <p:tav tm="0">
                                              <p:val>
                                                <p:strVal val="#ppt_y"/>
                                              </p:val>
                                            </p:tav>
                                            <p:tav tm="100000">
                                              <p:val>
                                                <p:strVal val="#ppt_y"/>
                                              </p:val>
                                            </p:tav>
                                          </p:tavLst>
                                        </p:anim>
                                      </p:childTnLst>
                                    </p:cTn>
                                  </p:par>
                                  <p:par>
                                    <p:cTn id="30" presetID="2" presetClass="entr" presetSubtype="8" fill="hold" nodeType="withEffect">
                                      <p:stCondLst>
                                        <p:cond delay="400"/>
                                      </p:stCondLst>
                                      <p:childTnLst>
                                        <p:set>
                                          <p:cBhvr>
                                            <p:cTn id="31" dur="1" fill="hold">
                                              <p:stCondLst>
                                                <p:cond delay="0"/>
                                              </p:stCondLst>
                                            </p:cTn>
                                            <p:tgtEl>
                                              <p:spTgt spid="23"/>
                                            </p:tgtEl>
                                            <p:attrNameLst>
                                              <p:attrName>style.visibility</p:attrName>
                                            </p:attrNameLst>
                                          </p:cBhvr>
                                          <p:to>
                                            <p:strVal val="visible"/>
                                          </p:to>
                                        </p:set>
                                        <p:anim calcmode="lin" valueType="num">
                                          <p:cBhvr additive="base">
                                            <p:cTn id="32" dur="1000" fill="hold"/>
                                            <p:tgtEl>
                                              <p:spTgt spid="23"/>
                                            </p:tgtEl>
                                            <p:attrNameLst>
                                              <p:attrName>ppt_x</p:attrName>
                                            </p:attrNameLst>
                                          </p:cBhvr>
                                          <p:tavLst>
                                            <p:tav tm="0">
                                              <p:val>
                                                <p:strVal val="0-#ppt_w/2"/>
                                              </p:val>
                                            </p:tav>
                                            <p:tav tm="100000">
                                              <p:val>
                                                <p:strVal val="#ppt_x"/>
                                              </p:val>
                                            </p:tav>
                                          </p:tavLst>
                                        </p:anim>
                                        <p:anim calcmode="lin" valueType="num">
                                          <p:cBhvr additive="base">
                                            <p:cTn id="33" dur="1000" fill="hold"/>
                                            <p:tgtEl>
                                              <p:spTgt spid="23"/>
                                            </p:tgtEl>
                                            <p:attrNameLst>
                                              <p:attrName>ppt_y</p:attrName>
                                            </p:attrNameLst>
                                          </p:cBhvr>
                                          <p:tavLst>
                                            <p:tav tm="0">
                                              <p:val>
                                                <p:strVal val="#ppt_y"/>
                                              </p:val>
                                            </p:tav>
                                            <p:tav tm="100000">
                                              <p:val>
                                                <p:strVal val="#ppt_y"/>
                                              </p:val>
                                            </p:tav>
                                          </p:tavLst>
                                        </p:anim>
                                      </p:childTnLst>
                                    </p:cTn>
                                  </p:par>
                                  <p:par>
                                    <p:cTn id="34" presetID="2" presetClass="entr" presetSubtype="2" fill="hold" nodeType="withEffect">
                                      <p:stCondLst>
                                        <p:cond delay="500"/>
                                      </p:stCondLst>
                                      <p:childTnLst>
                                        <p:set>
                                          <p:cBhvr>
                                            <p:cTn id="35" dur="1" fill="hold">
                                              <p:stCondLst>
                                                <p:cond delay="0"/>
                                              </p:stCondLst>
                                            </p:cTn>
                                            <p:tgtEl>
                                              <p:spTgt spid="24"/>
                                            </p:tgtEl>
                                            <p:attrNameLst>
                                              <p:attrName>style.visibility</p:attrName>
                                            </p:attrNameLst>
                                          </p:cBhvr>
                                          <p:to>
                                            <p:strVal val="visible"/>
                                          </p:to>
                                        </p:set>
                                        <p:anim calcmode="lin" valueType="num">
                                          <p:cBhvr additive="base">
                                            <p:cTn id="36" dur="1000" fill="hold"/>
                                            <p:tgtEl>
                                              <p:spTgt spid="24"/>
                                            </p:tgtEl>
                                            <p:attrNameLst>
                                              <p:attrName>ppt_x</p:attrName>
                                            </p:attrNameLst>
                                          </p:cBhvr>
                                          <p:tavLst>
                                            <p:tav tm="0">
                                              <p:val>
                                                <p:strVal val="1+#ppt_w/2"/>
                                              </p:val>
                                            </p:tav>
                                            <p:tav tm="100000">
                                              <p:val>
                                                <p:strVal val="#ppt_x"/>
                                              </p:val>
                                            </p:tav>
                                          </p:tavLst>
                                        </p:anim>
                                        <p:anim calcmode="lin" valueType="num">
                                          <p:cBhvr additive="base">
                                            <p:cTn id="37" dur="10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7" grpId="0" animBg="1"/>
        </p:bldLst>
      </p:timing>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366">
          <a:extLst>
            <a:ext uri="{FF2B5EF4-FFF2-40B4-BE49-F238E27FC236}">
              <a16:creationId xmlns:a16="http://schemas.microsoft.com/office/drawing/2014/main" id="{2E3E1526-22EF-7EC1-73A2-CEE1E8CD34E2}"/>
            </a:ext>
          </a:extLst>
        </p:cNvPr>
        <p:cNvGrpSpPr/>
        <p:nvPr/>
      </p:nvGrpSpPr>
      <p:grpSpPr>
        <a:xfrm>
          <a:off x="0" y="0"/>
          <a:ext cx="0" cy="0"/>
          <a:chOff x="0" y="0"/>
          <a:chExt cx="0" cy="0"/>
        </a:xfrm>
      </p:grpSpPr>
      <p:sp>
        <p:nvSpPr>
          <p:cNvPr id="367" name="Google Shape;367;p19">
            <a:extLst>
              <a:ext uri="{FF2B5EF4-FFF2-40B4-BE49-F238E27FC236}">
                <a16:creationId xmlns:a16="http://schemas.microsoft.com/office/drawing/2014/main" id="{5C4C274B-4C5C-647C-DC05-A92EFB4CDB8B}"/>
              </a:ext>
            </a:extLst>
          </p:cNvPr>
          <p:cNvSpPr/>
          <p:nvPr/>
        </p:nvSpPr>
        <p:spPr>
          <a:xfrm>
            <a:off x="4540250" y="1882775"/>
            <a:ext cx="3094037" cy="3092450"/>
          </a:xfrm>
          <a:prstGeom prst="ellipse">
            <a:avLst/>
          </a:prstGeom>
          <a:solidFill>
            <a:srgbClr val="F2F2F2"/>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nvGrpSpPr>
          <p:cNvPr id="8" name="Группа 7">
            <a:extLst>
              <a:ext uri="{FF2B5EF4-FFF2-40B4-BE49-F238E27FC236}">
                <a16:creationId xmlns:a16="http://schemas.microsoft.com/office/drawing/2014/main" id="{1EB7C56D-A890-C9D4-924E-A9C922FF7E7F}"/>
              </a:ext>
            </a:extLst>
          </p:cNvPr>
          <p:cNvGrpSpPr/>
          <p:nvPr/>
        </p:nvGrpSpPr>
        <p:grpSpPr>
          <a:xfrm>
            <a:off x="4705472" y="2946400"/>
            <a:ext cx="2820744" cy="940654"/>
            <a:chOff x="4705472" y="2946400"/>
            <a:chExt cx="2820744" cy="940654"/>
          </a:xfrm>
        </p:grpSpPr>
        <p:sp>
          <p:nvSpPr>
            <p:cNvPr id="392" name="Google Shape;392;p19">
              <a:extLst>
                <a:ext uri="{FF2B5EF4-FFF2-40B4-BE49-F238E27FC236}">
                  <a16:creationId xmlns:a16="http://schemas.microsoft.com/office/drawing/2014/main" id="{B6F1BA92-A7CA-78F7-4867-B5D7C1778640}"/>
                </a:ext>
              </a:extLst>
            </p:cNvPr>
            <p:cNvSpPr txBox="1"/>
            <p:nvPr/>
          </p:nvSpPr>
          <p:spPr>
            <a:xfrm>
              <a:off x="4705472" y="3129990"/>
              <a:ext cx="2820744" cy="615950"/>
            </a:xfrm>
            <a:prstGeom prst="rect">
              <a:avLst/>
            </a:prstGeom>
            <a:noFill/>
            <a:ln>
              <a:noFill/>
            </a:ln>
          </p:spPr>
          <p:txBody>
            <a:bodyPr spcFirstLastPara="1" wrap="square" lIns="0" tIns="0" rIns="0" bIns="0" anchor="t" anchorCtr="0">
              <a:noAutofit/>
            </a:bodyPr>
            <a:lstStyle/>
            <a:p>
              <a:pPr marL="0" marR="0" lvl="0" indent="0" algn="ctr" defTabSz="914400" rtl="0" eaLnBrk="0" fontAlgn="base" latinLnBrk="0" hangingPunct="0">
                <a:lnSpc>
                  <a:spcPct val="100000"/>
                </a:lnSpc>
                <a:spcBef>
                  <a:spcPts val="0"/>
                </a:spcBef>
                <a:spcAft>
                  <a:spcPts val="0"/>
                </a:spcAft>
                <a:buClr>
                  <a:srgbClr val="000000"/>
                </a:buClr>
                <a:buSzPts val="4000"/>
                <a:buFont typeface="Montserrat"/>
                <a:buNone/>
                <a:tabLst/>
                <a:defRPr/>
              </a:pPr>
              <a:r>
                <a:rPr kumimoji="0" lang="en-US" sz="4000" b="1" i="0" u="none" strike="noStrike" kern="1200" cap="none" spc="0" normalizeH="0" baseline="0" noProof="0" dirty="0">
                  <a:ln>
                    <a:noFill/>
                  </a:ln>
                  <a:solidFill>
                    <a:srgbClr val="000000"/>
                  </a:solidFill>
                  <a:effectLst/>
                  <a:uLnTx/>
                  <a:uFillTx/>
                  <a:latin typeface="Montserrat"/>
                  <a:ea typeface="Montserrat"/>
                  <a:cs typeface="Montserrat"/>
                  <a:sym typeface="Montserrat"/>
                </a:rPr>
                <a:t>PROJECT</a:t>
              </a:r>
              <a:endParaRPr kumimoji="0"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393" name="Google Shape;393;p19">
              <a:extLst>
                <a:ext uri="{FF2B5EF4-FFF2-40B4-BE49-F238E27FC236}">
                  <a16:creationId xmlns:a16="http://schemas.microsoft.com/office/drawing/2014/main" id="{A4AF2031-E5D2-F568-1906-CD9A18E05276}"/>
                </a:ext>
              </a:extLst>
            </p:cNvPr>
            <p:cNvSpPr txBox="1"/>
            <p:nvPr/>
          </p:nvSpPr>
          <p:spPr>
            <a:xfrm>
              <a:off x="5242235" y="2946400"/>
              <a:ext cx="1747218" cy="153987"/>
            </a:xfrm>
            <a:prstGeom prst="rect">
              <a:avLst/>
            </a:prstGeom>
            <a:noFill/>
            <a:ln>
              <a:noFill/>
            </a:ln>
          </p:spPr>
          <p:txBody>
            <a:bodyPr spcFirstLastPara="1" wrap="square" lIns="0" tIns="0" rIns="0" bIns="0" anchor="t" anchorCtr="0">
              <a:noAutofit/>
            </a:bodyPr>
            <a:lstStyle/>
            <a:p>
              <a:pPr marL="0" marR="0" lvl="0" indent="0" algn="ctr" defTabSz="914400" rtl="0" eaLnBrk="0" fontAlgn="base" latinLnBrk="0" hangingPunct="0">
                <a:lnSpc>
                  <a:spcPct val="100000"/>
                </a:lnSpc>
                <a:spcBef>
                  <a:spcPts val="0"/>
                </a:spcBef>
                <a:spcAft>
                  <a:spcPts val="0"/>
                </a:spcAft>
                <a:buClr>
                  <a:srgbClr val="000000"/>
                </a:buClr>
                <a:buSzPts val="1000"/>
                <a:buFont typeface="Montserrat"/>
                <a:buNone/>
                <a:tabLst/>
                <a:defRPr/>
              </a:pPr>
              <a:r>
                <a:rPr kumimoji="0" lang="en-US" b="1" i="0" u="none" strike="noStrike" kern="1200" cap="none" spc="0" normalizeH="0" baseline="0" noProof="0" dirty="0">
                  <a:ln>
                    <a:noFill/>
                  </a:ln>
                  <a:solidFill>
                    <a:srgbClr val="000000"/>
                  </a:solidFill>
                  <a:effectLst/>
                  <a:uLnTx/>
                  <a:uFillTx/>
                  <a:latin typeface="Montserrat"/>
                  <a:ea typeface="Montserrat"/>
                  <a:cs typeface="Montserrat"/>
                  <a:sym typeface="Montserrat"/>
                </a:rPr>
                <a:t>MSME</a:t>
              </a:r>
              <a:endParaRPr kumimoji="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394" name="Google Shape;394;p19">
              <a:extLst>
                <a:ext uri="{FF2B5EF4-FFF2-40B4-BE49-F238E27FC236}">
                  <a16:creationId xmlns:a16="http://schemas.microsoft.com/office/drawing/2014/main" id="{5C462D35-DCB2-8660-9510-709BFCF675AF}"/>
                </a:ext>
              </a:extLst>
            </p:cNvPr>
            <p:cNvSpPr txBox="1"/>
            <p:nvPr/>
          </p:nvSpPr>
          <p:spPr>
            <a:xfrm>
              <a:off x="5180160" y="3733067"/>
              <a:ext cx="1871368" cy="153987"/>
            </a:xfrm>
            <a:prstGeom prst="rect">
              <a:avLst/>
            </a:prstGeom>
            <a:noFill/>
            <a:ln>
              <a:noFill/>
            </a:ln>
          </p:spPr>
          <p:txBody>
            <a:bodyPr spcFirstLastPara="1" wrap="square" lIns="0" tIns="0" rIns="0" bIns="0" anchor="t" anchorCtr="0">
              <a:noAutofit/>
            </a:bodyPr>
            <a:lstStyle/>
            <a:p>
              <a:pPr marL="0" marR="0" lvl="0" indent="0" algn="ctr" defTabSz="914400" rtl="0" eaLnBrk="0" fontAlgn="base" latinLnBrk="0" hangingPunct="0">
                <a:lnSpc>
                  <a:spcPct val="100000"/>
                </a:lnSpc>
                <a:spcBef>
                  <a:spcPts val="0"/>
                </a:spcBef>
                <a:spcAft>
                  <a:spcPts val="0"/>
                </a:spcAft>
                <a:buClr>
                  <a:srgbClr val="000000"/>
                </a:buClr>
                <a:buSzPts val="1000"/>
                <a:buFont typeface="Montserrat"/>
                <a:buNone/>
                <a:tabLst/>
                <a:defRPr/>
              </a:pPr>
              <a:r>
                <a:rPr kumimoji="0" lang="en-US" b="1" i="0" u="none" strike="noStrike" kern="1200" cap="none" spc="0" normalizeH="0" baseline="0" noProof="0" dirty="0">
                  <a:ln>
                    <a:noFill/>
                  </a:ln>
                  <a:solidFill>
                    <a:srgbClr val="000000"/>
                  </a:solidFill>
                  <a:effectLst/>
                  <a:uLnTx/>
                  <a:uFillTx/>
                  <a:latin typeface="Montserrat"/>
                  <a:ea typeface="Montserrat"/>
                  <a:cs typeface="Montserrat"/>
                  <a:sym typeface="Montserrat"/>
                </a:rPr>
                <a:t>FINANCE</a:t>
              </a:r>
              <a:endParaRPr kumimoji="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grpSp>
      <p:grpSp>
        <p:nvGrpSpPr>
          <p:cNvPr id="10" name="Group 9">
            <a:extLst>
              <a:ext uri="{FF2B5EF4-FFF2-40B4-BE49-F238E27FC236}">
                <a16:creationId xmlns:a16="http://schemas.microsoft.com/office/drawing/2014/main" id="{1CDC04CA-DAE2-B2EE-86A5-319FB6F22FAC}"/>
              </a:ext>
            </a:extLst>
          </p:cNvPr>
          <p:cNvGrpSpPr/>
          <p:nvPr/>
        </p:nvGrpSpPr>
        <p:grpSpPr>
          <a:xfrm>
            <a:off x="1221339" y="917575"/>
            <a:ext cx="3358598" cy="1189037"/>
            <a:chOff x="1221339" y="917575"/>
            <a:chExt cx="3358598" cy="1189037"/>
          </a:xfrm>
        </p:grpSpPr>
        <p:sp>
          <p:nvSpPr>
            <p:cNvPr id="374" name="Google Shape;374;p19">
              <a:extLst>
                <a:ext uri="{FF2B5EF4-FFF2-40B4-BE49-F238E27FC236}">
                  <a16:creationId xmlns:a16="http://schemas.microsoft.com/office/drawing/2014/main" id="{18EAD453-4433-91F8-B8B9-9B31930B0B5A}"/>
                </a:ext>
              </a:extLst>
            </p:cNvPr>
            <p:cNvSpPr/>
            <p:nvPr/>
          </p:nvSpPr>
          <p:spPr>
            <a:xfrm>
              <a:off x="1798637" y="917575"/>
              <a:ext cx="2781300" cy="1189037"/>
            </a:xfrm>
            <a:custGeom>
              <a:avLst/>
              <a:gdLst/>
              <a:ahLst/>
              <a:cxnLst/>
              <a:rect l="l" t="t" r="r" b="b"/>
              <a:pathLst>
                <a:path w="862" h="368" extrusionOk="0">
                  <a:moveTo>
                    <a:pt x="678" y="0"/>
                  </a:moveTo>
                  <a:cubicBezTo>
                    <a:pt x="0" y="0"/>
                    <a:pt x="0" y="0"/>
                    <a:pt x="0" y="0"/>
                  </a:cubicBezTo>
                  <a:cubicBezTo>
                    <a:pt x="102" y="0"/>
                    <a:pt x="184" y="82"/>
                    <a:pt x="184" y="184"/>
                  </a:cubicBezTo>
                  <a:cubicBezTo>
                    <a:pt x="184" y="285"/>
                    <a:pt x="267" y="368"/>
                    <a:pt x="368" y="368"/>
                  </a:cubicBezTo>
                  <a:cubicBezTo>
                    <a:pt x="678" y="368"/>
                    <a:pt x="678" y="368"/>
                    <a:pt x="678" y="368"/>
                  </a:cubicBezTo>
                  <a:cubicBezTo>
                    <a:pt x="779" y="368"/>
                    <a:pt x="862" y="285"/>
                    <a:pt x="862" y="184"/>
                  </a:cubicBezTo>
                  <a:cubicBezTo>
                    <a:pt x="862" y="184"/>
                    <a:pt x="862" y="184"/>
                    <a:pt x="862" y="184"/>
                  </a:cubicBezTo>
                  <a:cubicBezTo>
                    <a:pt x="862" y="82"/>
                    <a:pt x="779" y="0"/>
                    <a:pt x="678" y="0"/>
                  </a:cubicBezTo>
                  <a:close/>
                </a:path>
              </a:pathLst>
            </a:custGeom>
            <a:solidFill>
              <a:srgbClr val="FFD5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75" name="Google Shape;375;p19">
              <a:extLst>
                <a:ext uri="{FF2B5EF4-FFF2-40B4-BE49-F238E27FC236}">
                  <a16:creationId xmlns:a16="http://schemas.microsoft.com/office/drawing/2014/main" id="{E8FBE4DE-799B-E48B-7FD1-C5AF10F50E48}"/>
                </a:ext>
              </a:extLst>
            </p:cNvPr>
            <p:cNvSpPr/>
            <p:nvPr/>
          </p:nvSpPr>
          <p:spPr>
            <a:xfrm>
              <a:off x="1221339" y="917575"/>
              <a:ext cx="1778000" cy="1189037"/>
            </a:xfrm>
            <a:custGeom>
              <a:avLst/>
              <a:gdLst/>
              <a:ahLst/>
              <a:cxnLst/>
              <a:rect l="l" t="t" r="r" b="b"/>
              <a:pathLst>
                <a:path w="551" h="368" extrusionOk="0">
                  <a:moveTo>
                    <a:pt x="367" y="184"/>
                  </a:moveTo>
                  <a:cubicBezTo>
                    <a:pt x="367" y="82"/>
                    <a:pt x="285" y="0"/>
                    <a:pt x="183" y="0"/>
                  </a:cubicBezTo>
                  <a:cubicBezTo>
                    <a:pt x="183" y="0"/>
                    <a:pt x="183" y="0"/>
                    <a:pt x="183" y="0"/>
                  </a:cubicBezTo>
                  <a:cubicBezTo>
                    <a:pt x="82" y="0"/>
                    <a:pt x="0" y="82"/>
                    <a:pt x="0" y="184"/>
                  </a:cubicBezTo>
                  <a:cubicBezTo>
                    <a:pt x="0" y="184"/>
                    <a:pt x="0" y="184"/>
                    <a:pt x="0" y="184"/>
                  </a:cubicBezTo>
                  <a:cubicBezTo>
                    <a:pt x="0" y="285"/>
                    <a:pt x="82" y="368"/>
                    <a:pt x="183" y="368"/>
                  </a:cubicBezTo>
                  <a:cubicBezTo>
                    <a:pt x="551" y="368"/>
                    <a:pt x="551" y="368"/>
                    <a:pt x="551" y="368"/>
                  </a:cubicBezTo>
                  <a:cubicBezTo>
                    <a:pt x="450" y="368"/>
                    <a:pt x="367" y="285"/>
                    <a:pt x="367" y="184"/>
                  </a:cubicBezTo>
                  <a:close/>
                </a:path>
              </a:pathLst>
            </a:custGeom>
            <a:solidFill>
              <a:srgbClr val="FFD5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sp>
          <p:nvSpPr>
            <p:cNvPr id="18" name="Google Shape;375;p19">
              <a:extLst>
                <a:ext uri="{FF2B5EF4-FFF2-40B4-BE49-F238E27FC236}">
                  <a16:creationId xmlns:a16="http://schemas.microsoft.com/office/drawing/2014/main" id="{975697CF-1ECF-B381-F371-60D0585BE4C5}"/>
                </a:ext>
              </a:extLst>
            </p:cNvPr>
            <p:cNvSpPr/>
            <p:nvPr/>
          </p:nvSpPr>
          <p:spPr>
            <a:xfrm>
              <a:off x="1221339" y="917575"/>
              <a:ext cx="1778000" cy="1189037"/>
            </a:xfrm>
            <a:custGeom>
              <a:avLst/>
              <a:gdLst/>
              <a:ahLst/>
              <a:cxnLst/>
              <a:rect l="l" t="t" r="r" b="b"/>
              <a:pathLst>
                <a:path w="551" h="368" extrusionOk="0">
                  <a:moveTo>
                    <a:pt x="367" y="184"/>
                  </a:moveTo>
                  <a:cubicBezTo>
                    <a:pt x="367" y="82"/>
                    <a:pt x="285" y="0"/>
                    <a:pt x="183" y="0"/>
                  </a:cubicBezTo>
                  <a:cubicBezTo>
                    <a:pt x="183" y="0"/>
                    <a:pt x="183" y="0"/>
                    <a:pt x="183" y="0"/>
                  </a:cubicBezTo>
                  <a:cubicBezTo>
                    <a:pt x="82" y="0"/>
                    <a:pt x="0" y="82"/>
                    <a:pt x="0" y="184"/>
                  </a:cubicBezTo>
                  <a:cubicBezTo>
                    <a:pt x="0" y="184"/>
                    <a:pt x="0" y="184"/>
                    <a:pt x="0" y="184"/>
                  </a:cubicBezTo>
                  <a:cubicBezTo>
                    <a:pt x="0" y="285"/>
                    <a:pt x="82" y="368"/>
                    <a:pt x="183" y="368"/>
                  </a:cubicBezTo>
                  <a:cubicBezTo>
                    <a:pt x="551" y="368"/>
                    <a:pt x="551" y="368"/>
                    <a:pt x="551" y="368"/>
                  </a:cubicBezTo>
                  <a:cubicBezTo>
                    <a:pt x="450" y="368"/>
                    <a:pt x="367" y="285"/>
                    <a:pt x="367" y="184"/>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pic>
          <p:nvPicPr>
            <p:cNvPr id="7" name="Graphic 6" descr="Lightbulb and gear with solid fill">
              <a:extLst>
                <a:ext uri="{FF2B5EF4-FFF2-40B4-BE49-F238E27FC236}">
                  <a16:creationId xmlns:a16="http://schemas.microsoft.com/office/drawing/2014/main" id="{DE4C7AD3-2CCC-EC5F-A96F-4D515B01A54F}"/>
                </a:ext>
              </a:extLst>
            </p:cNvPr>
            <p:cNvPicPr>
              <a:picLocks noChangeAspect="1"/>
            </p:cNvPicPr>
            <p:nvPr/>
          </p:nvPicPr>
          <p:blipFill>
            <a:blip r:embed="rId3" cstate="hq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399979" y="1123611"/>
              <a:ext cx="785850" cy="785850"/>
            </a:xfrm>
            <a:prstGeom prst="rect">
              <a:avLst/>
            </a:prstGeom>
          </p:spPr>
        </p:pic>
        <p:sp>
          <p:nvSpPr>
            <p:cNvPr id="9" name="TextBox 12449">
              <a:extLst>
                <a:ext uri="{FF2B5EF4-FFF2-40B4-BE49-F238E27FC236}">
                  <a16:creationId xmlns:a16="http://schemas.microsoft.com/office/drawing/2014/main" id="{E74AD208-23A5-673D-4D4F-5376F37046CE}"/>
                </a:ext>
              </a:extLst>
            </p:cNvPr>
            <p:cNvSpPr txBox="1"/>
            <p:nvPr/>
          </p:nvSpPr>
          <p:spPr>
            <a:xfrm>
              <a:off x="2579737" y="1112894"/>
              <a:ext cx="1874618"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defRPr/>
              </a:pPr>
              <a:r>
                <a:rPr kumimoji="0" lang="en-US" sz="2400" b="1" i="0" u="none" strike="noStrike" kern="1200" cap="none" spc="0" normalizeH="0" baseline="0" noProof="0" dirty="0">
                  <a:ln>
                    <a:noFill/>
                  </a:ln>
                  <a:effectLst/>
                  <a:uLnTx/>
                  <a:uFillTx/>
                  <a:latin typeface="Poppins" panose="00000500000000000000" pitchFamily="2" charset="0"/>
                  <a:cs typeface="Poppins" panose="00000500000000000000" pitchFamily="2" charset="0"/>
                </a:rPr>
                <a:t>Angel Investors</a:t>
              </a:r>
            </a:p>
          </p:txBody>
        </p:sp>
      </p:grpSp>
      <p:grpSp>
        <p:nvGrpSpPr>
          <p:cNvPr id="26" name="Group 25">
            <a:extLst>
              <a:ext uri="{FF2B5EF4-FFF2-40B4-BE49-F238E27FC236}">
                <a16:creationId xmlns:a16="http://schemas.microsoft.com/office/drawing/2014/main" id="{D0E10ADB-DA36-76D0-BE04-8F442BA0A12D}"/>
              </a:ext>
            </a:extLst>
          </p:cNvPr>
          <p:cNvGrpSpPr/>
          <p:nvPr/>
        </p:nvGrpSpPr>
        <p:grpSpPr>
          <a:xfrm>
            <a:off x="7570555" y="917575"/>
            <a:ext cx="3376293" cy="1189037"/>
            <a:chOff x="7570555" y="917575"/>
            <a:chExt cx="3376293" cy="1189037"/>
          </a:xfrm>
        </p:grpSpPr>
        <p:sp>
          <p:nvSpPr>
            <p:cNvPr id="368" name="Google Shape;368;p19">
              <a:extLst>
                <a:ext uri="{FF2B5EF4-FFF2-40B4-BE49-F238E27FC236}">
                  <a16:creationId xmlns:a16="http://schemas.microsoft.com/office/drawing/2014/main" id="{8DDF39BC-EA57-06EC-E762-39402D229A90}"/>
                </a:ext>
              </a:extLst>
            </p:cNvPr>
            <p:cNvSpPr/>
            <p:nvPr/>
          </p:nvSpPr>
          <p:spPr>
            <a:xfrm>
              <a:off x="7596187" y="917575"/>
              <a:ext cx="2776537" cy="1189037"/>
            </a:xfrm>
            <a:custGeom>
              <a:avLst/>
              <a:gdLst/>
              <a:ahLst/>
              <a:cxnLst/>
              <a:rect l="l" t="t" r="r" b="b"/>
              <a:pathLst>
                <a:path w="861" h="368" extrusionOk="0">
                  <a:moveTo>
                    <a:pt x="184" y="0"/>
                  </a:moveTo>
                  <a:cubicBezTo>
                    <a:pt x="861" y="0"/>
                    <a:pt x="861" y="0"/>
                    <a:pt x="861" y="0"/>
                  </a:cubicBezTo>
                  <a:cubicBezTo>
                    <a:pt x="760" y="0"/>
                    <a:pt x="677" y="82"/>
                    <a:pt x="677" y="184"/>
                  </a:cubicBezTo>
                  <a:cubicBezTo>
                    <a:pt x="677" y="285"/>
                    <a:pt x="595" y="368"/>
                    <a:pt x="494" y="368"/>
                  </a:cubicBezTo>
                  <a:cubicBezTo>
                    <a:pt x="184" y="368"/>
                    <a:pt x="184" y="368"/>
                    <a:pt x="184" y="368"/>
                  </a:cubicBezTo>
                  <a:cubicBezTo>
                    <a:pt x="82" y="368"/>
                    <a:pt x="0" y="285"/>
                    <a:pt x="0" y="184"/>
                  </a:cubicBezTo>
                  <a:cubicBezTo>
                    <a:pt x="0" y="184"/>
                    <a:pt x="0" y="184"/>
                    <a:pt x="0" y="184"/>
                  </a:cubicBezTo>
                  <a:cubicBezTo>
                    <a:pt x="0" y="82"/>
                    <a:pt x="82" y="0"/>
                    <a:pt x="184" y="0"/>
                  </a:cubicBezTo>
                  <a:close/>
                </a:path>
              </a:pathLst>
            </a:custGeom>
            <a:solidFill>
              <a:srgbClr val="77DA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sp>
          <p:nvSpPr>
            <p:cNvPr id="369" name="Google Shape;369;p19">
              <a:extLst>
                <a:ext uri="{FF2B5EF4-FFF2-40B4-BE49-F238E27FC236}">
                  <a16:creationId xmlns:a16="http://schemas.microsoft.com/office/drawing/2014/main" id="{D1A2DBA0-1B37-E611-E206-27D4B19FE071}"/>
                </a:ext>
              </a:extLst>
            </p:cNvPr>
            <p:cNvSpPr/>
            <p:nvPr/>
          </p:nvSpPr>
          <p:spPr>
            <a:xfrm>
              <a:off x="9168848" y="917575"/>
              <a:ext cx="1778000" cy="1189037"/>
            </a:xfrm>
            <a:custGeom>
              <a:avLst/>
              <a:gdLst/>
              <a:ahLst/>
              <a:cxnLst/>
              <a:rect l="l" t="t" r="r" b="b"/>
              <a:pathLst>
                <a:path w="551" h="368" extrusionOk="0">
                  <a:moveTo>
                    <a:pt x="183" y="184"/>
                  </a:moveTo>
                  <a:cubicBezTo>
                    <a:pt x="183" y="82"/>
                    <a:pt x="266" y="0"/>
                    <a:pt x="367" y="0"/>
                  </a:cubicBezTo>
                  <a:cubicBezTo>
                    <a:pt x="367" y="0"/>
                    <a:pt x="367" y="0"/>
                    <a:pt x="367" y="0"/>
                  </a:cubicBezTo>
                  <a:cubicBezTo>
                    <a:pt x="469" y="0"/>
                    <a:pt x="551" y="82"/>
                    <a:pt x="551" y="184"/>
                  </a:cubicBezTo>
                  <a:cubicBezTo>
                    <a:pt x="551" y="184"/>
                    <a:pt x="551" y="184"/>
                    <a:pt x="551" y="184"/>
                  </a:cubicBezTo>
                  <a:cubicBezTo>
                    <a:pt x="551" y="285"/>
                    <a:pt x="469" y="368"/>
                    <a:pt x="367" y="368"/>
                  </a:cubicBezTo>
                  <a:cubicBezTo>
                    <a:pt x="0" y="368"/>
                    <a:pt x="0" y="368"/>
                    <a:pt x="0" y="368"/>
                  </a:cubicBezTo>
                  <a:cubicBezTo>
                    <a:pt x="101" y="368"/>
                    <a:pt x="183" y="285"/>
                    <a:pt x="183" y="184"/>
                  </a:cubicBezTo>
                  <a:close/>
                </a:path>
              </a:pathLst>
            </a:custGeom>
            <a:solidFill>
              <a:srgbClr val="77DA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 name="Google Shape;369;p19">
              <a:extLst>
                <a:ext uri="{FF2B5EF4-FFF2-40B4-BE49-F238E27FC236}">
                  <a16:creationId xmlns:a16="http://schemas.microsoft.com/office/drawing/2014/main" id="{9CAC1D82-CBCD-9318-68DD-F38321F821FB}"/>
                </a:ext>
              </a:extLst>
            </p:cNvPr>
            <p:cNvSpPr/>
            <p:nvPr/>
          </p:nvSpPr>
          <p:spPr>
            <a:xfrm>
              <a:off x="9168848" y="917575"/>
              <a:ext cx="1778000" cy="1189037"/>
            </a:xfrm>
            <a:custGeom>
              <a:avLst/>
              <a:gdLst/>
              <a:ahLst/>
              <a:cxnLst/>
              <a:rect l="l" t="t" r="r" b="b"/>
              <a:pathLst>
                <a:path w="551" h="368" extrusionOk="0">
                  <a:moveTo>
                    <a:pt x="183" y="184"/>
                  </a:moveTo>
                  <a:cubicBezTo>
                    <a:pt x="183" y="82"/>
                    <a:pt x="266" y="0"/>
                    <a:pt x="367" y="0"/>
                  </a:cubicBezTo>
                  <a:cubicBezTo>
                    <a:pt x="367" y="0"/>
                    <a:pt x="367" y="0"/>
                    <a:pt x="367" y="0"/>
                  </a:cubicBezTo>
                  <a:cubicBezTo>
                    <a:pt x="469" y="0"/>
                    <a:pt x="551" y="82"/>
                    <a:pt x="551" y="184"/>
                  </a:cubicBezTo>
                  <a:cubicBezTo>
                    <a:pt x="551" y="184"/>
                    <a:pt x="551" y="184"/>
                    <a:pt x="551" y="184"/>
                  </a:cubicBezTo>
                  <a:cubicBezTo>
                    <a:pt x="551" y="285"/>
                    <a:pt x="469" y="368"/>
                    <a:pt x="367" y="368"/>
                  </a:cubicBezTo>
                  <a:cubicBezTo>
                    <a:pt x="0" y="368"/>
                    <a:pt x="0" y="368"/>
                    <a:pt x="0" y="368"/>
                  </a:cubicBezTo>
                  <a:cubicBezTo>
                    <a:pt x="101" y="368"/>
                    <a:pt x="183" y="285"/>
                    <a:pt x="183" y="184"/>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pic>
          <p:nvPicPr>
            <p:cNvPr id="6" name="Graphic 5" descr="Group brainstorm with solid fill">
              <a:extLst>
                <a:ext uri="{FF2B5EF4-FFF2-40B4-BE49-F238E27FC236}">
                  <a16:creationId xmlns:a16="http://schemas.microsoft.com/office/drawing/2014/main" id="{C49CD805-BB96-0C6C-AA92-842BC8698E10}"/>
                </a:ext>
              </a:extLst>
            </p:cNvPr>
            <p:cNvPicPr>
              <a:picLocks noChangeAspect="1"/>
            </p:cNvPicPr>
            <p:nvPr/>
          </p:nvPicPr>
          <p:blipFill>
            <a:blip r:embed="rId5" cstate="hq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9966212" y="1096925"/>
              <a:ext cx="785850" cy="785850"/>
            </a:xfrm>
            <a:prstGeom prst="rect">
              <a:avLst/>
            </a:prstGeom>
          </p:spPr>
        </p:pic>
        <p:sp>
          <p:nvSpPr>
            <p:cNvPr id="11" name="TextBox 12449">
              <a:extLst>
                <a:ext uri="{FF2B5EF4-FFF2-40B4-BE49-F238E27FC236}">
                  <a16:creationId xmlns:a16="http://schemas.microsoft.com/office/drawing/2014/main" id="{CE8230B9-9DC4-D743-ACA5-68C49BC8B901}"/>
                </a:ext>
              </a:extLst>
            </p:cNvPr>
            <p:cNvSpPr txBox="1"/>
            <p:nvPr/>
          </p:nvSpPr>
          <p:spPr>
            <a:xfrm>
              <a:off x="7570555" y="1157717"/>
              <a:ext cx="3073930"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en-US" sz="2400" b="1" dirty="0">
                  <a:latin typeface="Poppins" panose="00000500000000000000" pitchFamily="2" charset="0"/>
                  <a:cs typeface="Poppins" panose="00000500000000000000" pitchFamily="2" charset="0"/>
                </a:rPr>
                <a:t>Supply Chain</a:t>
              </a:r>
            </a:p>
            <a:p>
              <a:pPr lvl="1">
                <a:defRPr/>
              </a:pPr>
              <a:r>
                <a:rPr lang="en-US" sz="2400" b="1" dirty="0">
                  <a:latin typeface="Poppins" panose="00000500000000000000" pitchFamily="2" charset="0"/>
                  <a:cs typeface="Poppins" panose="00000500000000000000" pitchFamily="2" charset="0"/>
                </a:rPr>
                <a:t>Finance</a:t>
              </a:r>
              <a:endParaRPr kumimoji="0" lang="en-US" sz="2400" b="1" i="0" u="none" strike="noStrike" kern="1200" cap="none" spc="0" normalizeH="0" baseline="0" noProof="0" dirty="0">
                <a:ln>
                  <a:noFill/>
                </a:ln>
                <a:effectLst/>
                <a:uLnTx/>
                <a:uFillTx/>
                <a:latin typeface="Poppins" panose="00000500000000000000" pitchFamily="2" charset="0"/>
                <a:cs typeface="Poppins" panose="00000500000000000000" pitchFamily="2" charset="0"/>
              </a:endParaRPr>
            </a:p>
          </p:txBody>
        </p:sp>
      </p:grpSp>
      <p:grpSp>
        <p:nvGrpSpPr>
          <p:cNvPr id="12" name="Group 11">
            <a:extLst>
              <a:ext uri="{FF2B5EF4-FFF2-40B4-BE49-F238E27FC236}">
                <a16:creationId xmlns:a16="http://schemas.microsoft.com/office/drawing/2014/main" id="{243F516C-2922-83A3-F8CF-BC204C404B28}"/>
              </a:ext>
            </a:extLst>
          </p:cNvPr>
          <p:cNvGrpSpPr/>
          <p:nvPr/>
        </p:nvGrpSpPr>
        <p:grpSpPr>
          <a:xfrm>
            <a:off x="479977" y="2835275"/>
            <a:ext cx="3357010" cy="1189037"/>
            <a:chOff x="479977" y="2835275"/>
            <a:chExt cx="3357010" cy="1189037"/>
          </a:xfrm>
        </p:grpSpPr>
        <p:sp>
          <p:nvSpPr>
            <p:cNvPr id="376" name="Google Shape;376;p19">
              <a:extLst>
                <a:ext uri="{FF2B5EF4-FFF2-40B4-BE49-F238E27FC236}">
                  <a16:creationId xmlns:a16="http://schemas.microsoft.com/office/drawing/2014/main" id="{C3DEC477-6688-2A5A-EF06-A71FF589FBB6}"/>
                </a:ext>
              </a:extLst>
            </p:cNvPr>
            <p:cNvSpPr/>
            <p:nvPr/>
          </p:nvSpPr>
          <p:spPr>
            <a:xfrm>
              <a:off x="1060450" y="2835275"/>
              <a:ext cx="2776537" cy="1189037"/>
            </a:xfrm>
            <a:custGeom>
              <a:avLst/>
              <a:gdLst/>
              <a:ahLst/>
              <a:cxnLst/>
              <a:rect l="l" t="t" r="r" b="b"/>
              <a:pathLst>
                <a:path w="861" h="368" extrusionOk="0">
                  <a:moveTo>
                    <a:pt x="677" y="0"/>
                  </a:moveTo>
                  <a:cubicBezTo>
                    <a:pt x="0" y="0"/>
                    <a:pt x="0" y="0"/>
                    <a:pt x="0" y="0"/>
                  </a:cubicBezTo>
                  <a:cubicBezTo>
                    <a:pt x="101" y="0"/>
                    <a:pt x="183" y="82"/>
                    <a:pt x="183" y="184"/>
                  </a:cubicBezTo>
                  <a:cubicBezTo>
                    <a:pt x="183" y="286"/>
                    <a:pt x="266" y="368"/>
                    <a:pt x="367" y="368"/>
                  </a:cubicBezTo>
                  <a:cubicBezTo>
                    <a:pt x="677" y="368"/>
                    <a:pt x="677" y="368"/>
                    <a:pt x="677" y="368"/>
                  </a:cubicBezTo>
                  <a:cubicBezTo>
                    <a:pt x="779" y="368"/>
                    <a:pt x="861" y="286"/>
                    <a:pt x="861" y="184"/>
                  </a:cubicBezTo>
                  <a:cubicBezTo>
                    <a:pt x="861" y="184"/>
                    <a:pt x="861" y="184"/>
                    <a:pt x="861" y="184"/>
                  </a:cubicBezTo>
                  <a:cubicBezTo>
                    <a:pt x="861" y="82"/>
                    <a:pt x="779" y="0"/>
                    <a:pt x="677" y="0"/>
                  </a:cubicBezTo>
                  <a:close/>
                </a:path>
              </a:pathLst>
            </a:custGeom>
            <a:solidFill>
              <a:srgbClr val="FE0214"/>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77" name="Google Shape;377;p19">
              <a:extLst>
                <a:ext uri="{FF2B5EF4-FFF2-40B4-BE49-F238E27FC236}">
                  <a16:creationId xmlns:a16="http://schemas.microsoft.com/office/drawing/2014/main" id="{71BC0AF9-3579-4177-BF4C-E4B6866DE4A1}"/>
                </a:ext>
              </a:extLst>
            </p:cNvPr>
            <p:cNvSpPr/>
            <p:nvPr/>
          </p:nvSpPr>
          <p:spPr>
            <a:xfrm>
              <a:off x="479977" y="2835275"/>
              <a:ext cx="1776412" cy="1189037"/>
            </a:xfrm>
            <a:custGeom>
              <a:avLst/>
              <a:gdLst/>
              <a:ahLst/>
              <a:cxnLst/>
              <a:rect l="l" t="t" r="r" b="b"/>
              <a:pathLst>
                <a:path w="551" h="368" extrusionOk="0">
                  <a:moveTo>
                    <a:pt x="367" y="184"/>
                  </a:moveTo>
                  <a:cubicBezTo>
                    <a:pt x="367" y="82"/>
                    <a:pt x="285" y="0"/>
                    <a:pt x="184" y="0"/>
                  </a:cubicBezTo>
                  <a:cubicBezTo>
                    <a:pt x="184" y="0"/>
                    <a:pt x="184" y="0"/>
                    <a:pt x="184" y="0"/>
                  </a:cubicBezTo>
                  <a:cubicBezTo>
                    <a:pt x="82" y="0"/>
                    <a:pt x="0" y="82"/>
                    <a:pt x="0" y="184"/>
                  </a:cubicBezTo>
                  <a:cubicBezTo>
                    <a:pt x="0" y="184"/>
                    <a:pt x="0" y="184"/>
                    <a:pt x="0" y="184"/>
                  </a:cubicBezTo>
                  <a:cubicBezTo>
                    <a:pt x="0" y="286"/>
                    <a:pt x="82" y="368"/>
                    <a:pt x="184" y="368"/>
                  </a:cubicBezTo>
                  <a:cubicBezTo>
                    <a:pt x="551" y="368"/>
                    <a:pt x="551" y="368"/>
                    <a:pt x="551" y="368"/>
                  </a:cubicBezTo>
                  <a:cubicBezTo>
                    <a:pt x="450" y="368"/>
                    <a:pt x="367" y="286"/>
                    <a:pt x="367" y="184"/>
                  </a:cubicBezTo>
                  <a:close/>
                </a:path>
              </a:pathLst>
            </a:custGeom>
            <a:solidFill>
              <a:srgbClr val="FE0214"/>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sp>
          <p:nvSpPr>
            <p:cNvPr id="19" name="Google Shape;377;p19">
              <a:extLst>
                <a:ext uri="{FF2B5EF4-FFF2-40B4-BE49-F238E27FC236}">
                  <a16:creationId xmlns:a16="http://schemas.microsoft.com/office/drawing/2014/main" id="{53DCCFF8-0C76-F74C-64A2-85DCA4F86E8C}"/>
                </a:ext>
              </a:extLst>
            </p:cNvPr>
            <p:cNvSpPr/>
            <p:nvPr/>
          </p:nvSpPr>
          <p:spPr>
            <a:xfrm>
              <a:off x="479977" y="2835275"/>
              <a:ext cx="1776412" cy="1189037"/>
            </a:xfrm>
            <a:custGeom>
              <a:avLst/>
              <a:gdLst/>
              <a:ahLst/>
              <a:cxnLst/>
              <a:rect l="l" t="t" r="r" b="b"/>
              <a:pathLst>
                <a:path w="551" h="368" extrusionOk="0">
                  <a:moveTo>
                    <a:pt x="367" y="184"/>
                  </a:moveTo>
                  <a:cubicBezTo>
                    <a:pt x="367" y="82"/>
                    <a:pt x="285" y="0"/>
                    <a:pt x="184" y="0"/>
                  </a:cubicBezTo>
                  <a:cubicBezTo>
                    <a:pt x="184" y="0"/>
                    <a:pt x="184" y="0"/>
                    <a:pt x="184" y="0"/>
                  </a:cubicBezTo>
                  <a:cubicBezTo>
                    <a:pt x="82" y="0"/>
                    <a:pt x="0" y="82"/>
                    <a:pt x="0" y="184"/>
                  </a:cubicBezTo>
                  <a:cubicBezTo>
                    <a:pt x="0" y="184"/>
                    <a:pt x="0" y="184"/>
                    <a:pt x="0" y="184"/>
                  </a:cubicBezTo>
                  <a:cubicBezTo>
                    <a:pt x="0" y="286"/>
                    <a:pt x="82" y="368"/>
                    <a:pt x="184" y="368"/>
                  </a:cubicBezTo>
                  <a:cubicBezTo>
                    <a:pt x="551" y="368"/>
                    <a:pt x="551" y="368"/>
                    <a:pt x="551" y="368"/>
                  </a:cubicBezTo>
                  <a:cubicBezTo>
                    <a:pt x="450" y="368"/>
                    <a:pt x="367" y="286"/>
                    <a:pt x="367" y="184"/>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pic>
          <p:nvPicPr>
            <p:cNvPr id="2" name="Graphic 1" descr="Atom with solid fill">
              <a:extLst>
                <a:ext uri="{FF2B5EF4-FFF2-40B4-BE49-F238E27FC236}">
                  <a16:creationId xmlns:a16="http://schemas.microsoft.com/office/drawing/2014/main" id="{4A9EE484-F027-479E-77D7-1ECE401A1560}"/>
                </a:ext>
              </a:extLst>
            </p:cNvPr>
            <p:cNvPicPr>
              <a:picLocks noChangeAspect="1"/>
            </p:cNvPicPr>
            <p:nvPr/>
          </p:nvPicPr>
          <p:blipFill>
            <a:blip r:embed="rId7" cstate="hq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616664" y="3054630"/>
              <a:ext cx="785850" cy="785850"/>
            </a:xfrm>
            <a:prstGeom prst="rect">
              <a:avLst/>
            </a:prstGeom>
          </p:spPr>
        </p:pic>
        <p:sp>
          <p:nvSpPr>
            <p:cNvPr id="13" name="TextBox 12449">
              <a:extLst>
                <a:ext uri="{FF2B5EF4-FFF2-40B4-BE49-F238E27FC236}">
                  <a16:creationId xmlns:a16="http://schemas.microsoft.com/office/drawing/2014/main" id="{1D5F9B56-E4A2-C622-2286-D1834213D833}"/>
                </a:ext>
              </a:extLst>
            </p:cNvPr>
            <p:cNvSpPr txBox="1"/>
            <p:nvPr/>
          </p:nvSpPr>
          <p:spPr>
            <a:xfrm>
              <a:off x="1095177" y="3012877"/>
              <a:ext cx="2571766"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r">
                <a:defRPr/>
              </a:pPr>
              <a:r>
                <a:rPr lang="en-US" sz="2400" b="1" dirty="0">
                  <a:solidFill>
                    <a:schemeClr val="bg1"/>
                  </a:solidFill>
                  <a:latin typeface="Poppins" panose="00000500000000000000" pitchFamily="2" charset="0"/>
                  <a:cs typeface="Poppins" panose="00000500000000000000" pitchFamily="2" charset="0"/>
                </a:rPr>
                <a:t>Bills Discounting</a:t>
              </a:r>
              <a:endParaRPr kumimoji="0" lang="en-US" sz="2400" b="0" i="0" u="none" strike="noStrike" kern="1200" cap="none" spc="0" normalizeH="0" baseline="0" noProof="0" dirty="0">
                <a:ln>
                  <a:noFill/>
                </a:ln>
                <a:solidFill>
                  <a:schemeClr val="bg1"/>
                </a:solidFill>
                <a:effectLst/>
                <a:uLnTx/>
                <a:uFillTx/>
                <a:latin typeface="Poppins" panose="00000500000000000000" pitchFamily="2" charset="0"/>
                <a:cs typeface="Poppins" panose="00000500000000000000" pitchFamily="2" charset="0"/>
              </a:endParaRPr>
            </a:p>
          </p:txBody>
        </p:sp>
      </p:grpSp>
      <p:grpSp>
        <p:nvGrpSpPr>
          <p:cNvPr id="23" name="Group 22">
            <a:extLst>
              <a:ext uri="{FF2B5EF4-FFF2-40B4-BE49-F238E27FC236}">
                <a16:creationId xmlns:a16="http://schemas.microsoft.com/office/drawing/2014/main" id="{B893819E-A5E6-D03C-BB4B-F344A428D3E7}"/>
              </a:ext>
            </a:extLst>
          </p:cNvPr>
          <p:cNvGrpSpPr/>
          <p:nvPr/>
        </p:nvGrpSpPr>
        <p:grpSpPr>
          <a:xfrm>
            <a:off x="1221339" y="4752975"/>
            <a:ext cx="3358598" cy="1187450"/>
            <a:chOff x="1221339" y="4752975"/>
            <a:chExt cx="3358598" cy="1187450"/>
          </a:xfrm>
        </p:grpSpPr>
        <p:sp>
          <p:nvSpPr>
            <p:cNvPr id="378" name="Google Shape;378;p19">
              <a:extLst>
                <a:ext uri="{FF2B5EF4-FFF2-40B4-BE49-F238E27FC236}">
                  <a16:creationId xmlns:a16="http://schemas.microsoft.com/office/drawing/2014/main" id="{C4FE5567-69EA-3BAD-E594-1783D4F99839}"/>
                </a:ext>
              </a:extLst>
            </p:cNvPr>
            <p:cNvSpPr/>
            <p:nvPr/>
          </p:nvSpPr>
          <p:spPr>
            <a:xfrm>
              <a:off x="1798637" y="4752975"/>
              <a:ext cx="2781300" cy="1187450"/>
            </a:xfrm>
            <a:custGeom>
              <a:avLst/>
              <a:gdLst/>
              <a:ahLst/>
              <a:cxnLst/>
              <a:rect l="l" t="t" r="r" b="b"/>
              <a:pathLst>
                <a:path w="862" h="368" extrusionOk="0">
                  <a:moveTo>
                    <a:pt x="678" y="0"/>
                  </a:moveTo>
                  <a:cubicBezTo>
                    <a:pt x="0" y="0"/>
                    <a:pt x="0" y="0"/>
                    <a:pt x="0" y="0"/>
                  </a:cubicBezTo>
                  <a:cubicBezTo>
                    <a:pt x="102" y="0"/>
                    <a:pt x="184" y="83"/>
                    <a:pt x="184" y="184"/>
                  </a:cubicBezTo>
                  <a:cubicBezTo>
                    <a:pt x="184" y="286"/>
                    <a:pt x="267" y="368"/>
                    <a:pt x="368" y="368"/>
                  </a:cubicBezTo>
                  <a:cubicBezTo>
                    <a:pt x="678" y="368"/>
                    <a:pt x="678" y="368"/>
                    <a:pt x="678" y="368"/>
                  </a:cubicBezTo>
                  <a:cubicBezTo>
                    <a:pt x="779" y="368"/>
                    <a:pt x="862" y="286"/>
                    <a:pt x="862" y="184"/>
                  </a:cubicBezTo>
                  <a:cubicBezTo>
                    <a:pt x="862" y="184"/>
                    <a:pt x="862" y="184"/>
                    <a:pt x="862" y="184"/>
                  </a:cubicBezTo>
                  <a:cubicBezTo>
                    <a:pt x="862" y="83"/>
                    <a:pt x="779" y="0"/>
                    <a:pt x="678" y="0"/>
                  </a:cubicBezTo>
                  <a:close/>
                </a:path>
              </a:pathLst>
            </a:custGeom>
            <a:solidFill>
              <a:schemeClr val="accent6"/>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sp>
          <p:nvSpPr>
            <p:cNvPr id="379" name="Google Shape;379;p19">
              <a:extLst>
                <a:ext uri="{FF2B5EF4-FFF2-40B4-BE49-F238E27FC236}">
                  <a16:creationId xmlns:a16="http://schemas.microsoft.com/office/drawing/2014/main" id="{E4B3A009-EDC2-E1F8-3F06-E4B7C16F6253}"/>
                </a:ext>
              </a:extLst>
            </p:cNvPr>
            <p:cNvSpPr/>
            <p:nvPr/>
          </p:nvSpPr>
          <p:spPr>
            <a:xfrm>
              <a:off x="1221339" y="4752975"/>
              <a:ext cx="1778000" cy="1187450"/>
            </a:xfrm>
            <a:custGeom>
              <a:avLst/>
              <a:gdLst/>
              <a:ahLst/>
              <a:cxnLst/>
              <a:rect l="l" t="t" r="r" b="b"/>
              <a:pathLst>
                <a:path w="551" h="368" extrusionOk="0">
                  <a:moveTo>
                    <a:pt x="367" y="184"/>
                  </a:moveTo>
                  <a:cubicBezTo>
                    <a:pt x="367" y="83"/>
                    <a:pt x="285" y="0"/>
                    <a:pt x="183" y="0"/>
                  </a:cubicBezTo>
                  <a:cubicBezTo>
                    <a:pt x="183" y="0"/>
                    <a:pt x="183" y="0"/>
                    <a:pt x="183" y="0"/>
                  </a:cubicBezTo>
                  <a:cubicBezTo>
                    <a:pt x="82" y="0"/>
                    <a:pt x="0" y="83"/>
                    <a:pt x="0" y="184"/>
                  </a:cubicBezTo>
                  <a:cubicBezTo>
                    <a:pt x="0" y="184"/>
                    <a:pt x="0" y="184"/>
                    <a:pt x="0" y="184"/>
                  </a:cubicBezTo>
                  <a:cubicBezTo>
                    <a:pt x="0" y="286"/>
                    <a:pt x="82" y="368"/>
                    <a:pt x="183" y="368"/>
                  </a:cubicBezTo>
                  <a:cubicBezTo>
                    <a:pt x="551" y="368"/>
                    <a:pt x="551" y="368"/>
                    <a:pt x="551" y="368"/>
                  </a:cubicBezTo>
                  <a:cubicBezTo>
                    <a:pt x="450" y="368"/>
                    <a:pt x="367" y="286"/>
                    <a:pt x="367" y="184"/>
                  </a:cubicBezTo>
                  <a:close/>
                </a:path>
              </a:pathLst>
            </a:custGeom>
            <a:solidFill>
              <a:schemeClr val="accent6"/>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 name="Google Shape;379;p19">
              <a:extLst>
                <a:ext uri="{FF2B5EF4-FFF2-40B4-BE49-F238E27FC236}">
                  <a16:creationId xmlns:a16="http://schemas.microsoft.com/office/drawing/2014/main" id="{9115A026-882E-1E1C-C490-73C452AF3098}"/>
                </a:ext>
              </a:extLst>
            </p:cNvPr>
            <p:cNvSpPr/>
            <p:nvPr/>
          </p:nvSpPr>
          <p:spPr>
            <a:xfrm>
              <a:off x="1221339" y="4752975"/>
              <a:ext cx="1778000" cy="1187450"/>
            </a:xfrm>
            <a:custGeom>
              <a:avLst/>
              <a:gdLst/>
              <a:ahLst/>
              <a:cxnLst/>
              <a:rect l="l" t="t" r="r" b="b"/>
              <a:pathLst>
                <a:path w="551" h="368" extrusionOk="0">
                  <a:moveTo>
                    <a:pt x="367" y="184"/>
                  </a:moveTo>
                  <a:cubicBezTo>
                    <a:pt x="367" y="83"/>
                    <a:pt x="285" y="0"/>
                    <a:pt x="183" y="0"/>
                  </a:cubicBezTo>
                  <a:cubicBezTo>
                    <a:pt x="183" y="0"/>
                    <a:pt x="183" y="0"/>
                    <a:pt x="183" y="0"/>
                  </a:cubicBezTo>
                  <a:cubicBezTo>
                    <a:pt x="82" y="0"/>
                    <a:pt x="0" y="83"/>
                    <a:pt x="0" y="184"/>
                  </a:cubicBezTo>
                  <a:cubicBezTo>
                    <a:pt x="0" y="184"/>
                    <a:pt x="0" y="184"/>
                    <a:pt x="0" y="184"/>
                  </a:cubicBezTo>
                  <a:cubicBezTo>
                    <a:pt x="0" y="286"/>
                    <a:pt x="82" y="368"/>
                    <a:pt x="183" y="368"/>
                  </a:cubicBezTo>
                  <a:cubicBezTo>
                    <a:pt x="551" y="368"/>
                    <a:pt x="551" y="368"/>
                    <a:pt x="551" y="368"/>
                  </a:cubicBezTo>
                  <a:cubicBezTo>
                    <a:pt x="450" y="368"/>
                    <a:pt x="367" y="286"/>
                    <a:pt x="367" y="184"/>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pic>
          <p:nvPicPr>
            <p:cNvPr id="4" name="Graphic 3" descr="Handshake with solid fill">
              <a:extLst>
                <a:ext uri="{FF2B5EF4-FFF2-40B4-BE49-F238E27FC236}">
                  <a16:creationId xmlns:a16="http://schemas.microsoft.com/office/drawing/2014/main" id="{22B92218-9572-7A95-389B-090C0B7A46F5}"/>
                </a:ext>
              </a:extLst>
            </p:cNvPr>
            <p:cNvPicPr>
              <a:picLocks noChangeAspect="1"/>
            </p:cNvPicPr>
            <p:nvPr/>
          </p:nvPicPr>
          <p:blipFill>
            <a:blip r:embed="rId9" cstate="hq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1426351" y="4948539"/>
              <a:ext cx="785850" cy="785850"/>
            </a:xfrm>
            <a:prstGeom prst="rect">
              <a:avLst/>
            </a:prstGeom>
          </p:spPr>
        </p:pic>
        <p:sp>
          <p:nvSpPr>
            <p:cNvPr id="14" name="TextBox 12449">
              <a:extLst>
                <a:ext uri="{FF2B5EF4-FFF2-40B4-BE49-F238E27FC236}">
                  <a16:creationId xmlns:a16="http://schemas.microsoft.com/office/drawing/2014/main" id="{55DD8818-E9C8-66C0-9838-37636988CAD7}"/>
                </a:ext>
              </a:extLst>
            </p:cNvPr>
            <p:cNvSpPr txBox="1"/>
            <p:nvPr/>
          </p:nvSpPr>
          <p:spPr>
            <a:xfrm>
              <a:off x="2043859" y="5107738"/>
              <a:ext cx="2483387" cy="461665"/>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r">
                <a:defRPr/>
              </a:pPr>
              <a:r>
                <a:rPr lang="en-US" sz="2400" b="1">
                  <a:solidFill>
                    <a:schemeClr val="bg1"/>
                  </a:solidFill>
                  <a:latin typeface="Poppins" panose="00000500000000000000" pitchFamily="2" charset="0"/>
                  <a:cs typeface="Poppins" panose="00000500000000000000" pitchFamily="2" charset="0"/>
                </a:rPr>
                <a:t>Venture Debt</a:t>
              </a:r>
              <a:endParaRPr kumimoji="0" lang="en-US" sz="2400" b="0" i="0" u="none" strike="noStrike" kern="1200" cap="none" spc="0" normalizeH="0" baseline="0" noProof="0" dirty="0">
                <a:ln>
                  <a:noFill/>
                </a:ln>
                <a:solidFill>
                  <a:schemeClr val="bg1"/>
                </a:solidFill>
                <a:effectLst/>
                <a:uLnTx/>
                <a:uFillTx/>
                <a:latin typeface="Poppins" panose="00000500000000000000" pitchFamily="2" charset="0"/>
                <a:cs typeface="Poppins" panose="00000500000000000000" pitchFamily="2" charset="0"/>
              </a:endParaRPr>
            </a:p>
          </p:txBody>
        </p:sp>
      </p:grpSp>
      <p:grpSp>
        <p:nvGrpSpPr>
          <p:cNvPr id="25" name="Group 24">
            <a:extLst>
              <a:ext uri="{FF2B5EF4-FFF2-40B4-BE49-F238E27FC236}">
                <a16:creationId xmlns:a16="http://schemas.microsoft.com/office/drawing/2014/main" id="{65DE9C89-7CD4-3FD7-54A8-B48172BFF90F}"/>
              </a:ext>
            </a:extLst>
          </p:cNvPr>
          <p:cNvGrpSpPr/>
          <p:nvPr/>
        </p:nvGrpSpPr>
        <p:grpSpPr>
          <a:xfrm>
            <a:off x="8315165" y="2835275"/>
            <a:ext cx="3373045" cy="1189037"/>
            <a:chOff x="8315165" y="2835275"/>
            <a:chExt cx="3373045" cy="1189037"/>
          </a:xfrm>
        </p:grpSpPr>
        <p:sp>
          <p:nvSpPr>
            <p:cNvPr id="370" name="Google Shape;370;p19">
              <a:extLst>
                <a:ext uri="{FF2B5EF4-FFF2-40B4-BE49-F238E27FC236}">
                  <a16:creationId xmlns:a16="http://schemas.microsoft.com/office/drawing/2014/main" id="{DF1558BD-A122-781F-67AD-32EF8EA5BE45}"/>
                </a:ext>
              </a:extLst>
            </p:cNvPr>
            <p:cNvSpPr/>
            <p:nvPr/>
          </p:nvSpPr>
          <p:spPr>
            <a:xfrm>
              <a:off x="8337550" y="2835275"/>
              <a:ext cx="2776537" cy="1189037"/>
            </a:xfrm>
            <a:custGeom>
              <a:avLst/>
              <a:gdLst/>
              <a:ahLst/>
              <a:cxnLst/>
              <a:rect l="l" t="t" r="r" b="b"/>
              <a:pathLst>
                <a:path w="861" h="368" extrusionOk="0">
                  <a:moveTo>
                    <a:pt x="184" y="0"/>
                  </a:moveTo>
                  <a:cubicBezTo>
                    <a:pt x="861" y="0"/>
                    <a:pt x="861" y="0"/>
                    <a:pt x="861" y="0"/>
                  </a:cubicBezTo>
                  <a:cubicBezTo>
                    <a:pt x="760" y="0"/>
                    <a:pt x="677" y="82"/>
                    <a:pt x="677" y="184"/>
                  </a:cubicBezTo>
                  <a:cubicBezTo>
                    <a:pt x="677" y="286"/>
                    <a:pt x="595" y="368"/>
                    <a:pt x="494" y="368"/>
                  </a:cubicBezTo>
                  <a:cubicBezTo>
                    <a:pt x="184" y="368"/>
                    <a:pt x="184" y="368"/>
                    <a:pt x="184" y="368"/>
                  </a:cubicBezTo>
                  <a:cubicBezTo>
                    <a:pt x="82" y="368"/>
                    <a:pt x="0" y="286"/>
                    <a:pt x="0" y="184"/>
                  </a:cubicBezTo>
                  <a:cubicBezTo>
                    <a:pt x="0" y="184"/>
                    <a:pt x="0" y="184"/>
                    <a:pt x="0" y="184"/>
                  </a:cubicBezTo>
                  <a:cubicBezTo>
                    <a:pt x="0" y="82"/>
                    <a:pt x="82" y="0"/>
                    <a:pt x="184" y="0"/>
                  </a:cubicBezTo>
                  <a:close/>
                </a:path>
              </a:pathLst>
            </a:custGeom>
            <a:solidFill>
              <a:schemeClr val="accent5">
                <a:lumMod val="60000"/>
                <a:lumOff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sp>
          <p:nvSpPr>
            <p:cNvPr id="371" name="Google Shape;371;p19">
              <a:extLst>
                <a:ext uri="{FF2B5EF4-FFF2-40B4-BE49-F238E27FC236}">
                  <a16:creationId xmlns:a16="http://schemas.microsoft.com/office/drawing/2014/main" id="{3AC08610-C6C2-C76F-667E-9A7C0E8B0CF9}"/>
                </a:ext>
              </a:extLst>
            </p:cNvPr>
            <p:cNvSpPr/>
            <p:nvPr/>
          </p:nvSpPr>
          <p:spPr>
            <a:xfrm>
              <a:off x="9911798" y="2835275"/>
              <a:ext cx="1776412" cy="1189037"/>
            </a:xfrm>
            <a:custGeom>
              <a:avLst/>
              <a:gdLst/>
              <a:ahLst/>
              <a:cxnLst/>
              <a:rect l="l" t="t" r="r" b="b"/>
              <a:pathLst>
                <a:path w="551" h="368" extrusionOk="0">
                  <a:moveTo>
                    <a:pt x="183" y="184"/>
                  </a:moveTo>
                  <a:cubicBezTo>
                    <a:pt x="183" y="82"/>
                    <a:pt x="266" y="0"/>
                    <a:pt x="367" y="0"/>
                  </a:cubicBezTo>
                  <a:cubicBezTo>
                    <a:pt x="367" y="0"/>
                    <a:pt x="367" y="0"/>
                    <a:pt x="367" y="0"/>
                  </a:cubicBezTo>
                  <a:cubicBezTo>
                    <a:pt x="469" y="0"/>
                    <a:pt x="551" y="82"/>
                    <a:pt x="551" y="184"/>
                  </a:cubicBezTo>
                  <a:cubicBezTo>
                    <a:pt x="551" y="184"/>
                    <a:pt x="551" y="184"/>
                    <a:pt x="551" y="184"/>
                  </a:cubicBezTo>
                  <a:cubicBezTo>
                    <a:pt x="551" y="286"/>
                    <a:pt x="469" y="368"/>
                    <a:pt x="367" y="368"/>
                  </a:cubicBezTo>
                  <a:cubicBezTo>
                    <a:pt x="0" y="368"/>
                    <a:pt x="0" y="368"/>
                    <a:pt x="0" y="368"/>
                  </a:cubicBezTo>
                  <a:cubicBezTo>
                    <a:pt x="101" y="368"/>
                    <a:pt x="183" y="286"/>
                    <a:pt x="183" y="184"/>
                  </a:cubicBezTo>
                  <a:close/>
                </a:path>
              </a:pathLst>
            </a:custGeom>
            <a:solidFill>
              <a:schemeClr val="accent5">
                <a:lumMod val="60000"/>
                <a:lumOff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sp>
          <p:nvSpPr>
            <p:cNvPr id="16" name="Google Shape;371;p19">
              <a:extLst>
                <a:ext uri="{FF2B5EF4-FFF2-40B4-BE49-F238E27FC236}">
                  <a16:creationId xmlns:a16="http://schemas.microsoft.com/office/drawing/2014/main" id="{DF4B905E-9CDE-BA23-741F-56091333FFCD}"/>
                </a:ext>
              </a:extLst>
            </p:cNvPr>
            <p:cNvSpPr/>
            <p:nvPr/>
          </p:nvSpPr>
          <p:spPr>
            <a:xfrm>
              <a:off x="9911798" y="2835275"/>
              <a:ext cx="1776412" cy="1189037"/>
            </a:xfrm>
            <a:custGeom>
              <a:avLst/>
              <a:gdLst/>
              <a:ahLst/>
              <a:cxnLst/>
              <a:rect l="l" t="t" r="r" b="b"/>
              <a:pathLst>
                <a:path w="551" h="368" extrusionOk="0">
                  <a:moveTo>
                    <a:pt x="183" y="184"/>
                  </a:moveTo>
                  <a:cubicBezTo>
                    <a:pt x="183" y="82"/>
                    <a:pt x="266" y="0"/>
                    <a:pt x="367" y="0"/>
                  </a:cubicBezTo>
                  <a:cubicBezTo>
                    <a:pt x="367" y="0"/>
                    <a:pt x="367" y="0"/>
                    <a:pt x="367" y="0"/>
                  </a:cubicBezTo>
                  <a:cubicBezTo>
                    <a:pt x="469" y="0"/>
                    <a:pt x="551" y="82"/>
                    <a:pt x="551" y="184"/>
                  </a:cubicBezTo>
                  <a:cubicBezTo>
                    <a:pt x="551" y="184"/>
                    <a:pt x="551" y="184"/>
                    <a:pt x="551" y="184"/>
                  </a:cubicBezTo>
                  <a:cubicBezTo>
                    <a:pt x="551" y="286"/>
                    <a:pt x="469" y="368"/>
                    <a:pt x="367" y="368"/>
                  </a:cubicBezTo>
                  <a:cubicBezTo>
                    <a:pt x="0" y="368"/>
                    <a:pt x="0" y="368"/>
                    <a:pt x="0" y="368"/>
                  </a:cubicBezTo>
                  <a:cubicBezTo>
                    <a:pt x="101" y="368"/>
                    <a:pt x="183" y="286"/>
                    <a:pt x="183" y="184"/>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pic>
          <p:nvPicPr>
            <p:cNvPr id="5" name="Graphic 4" descr="Stopwatch with solid fill">
              <a:extLst>
                <a:ext uri="{FF2B5EF4-FFF2-40B4-BE49-F238E27FC236}">
                  <a16:creationId xmlns:a16="http://schemas.microsoft.com/office/drawing/2014/main" id="{353578BF-9006-DA41-7DCD-89F0FE4FA56C}"/>
                </a:ext>
              </a:extLst>
            </p:cNvPr>
            <p:cNvPicPr>
              <a:picLocks noChangeAspect="1"/>
            </p:cNvPicPr>
            <p:nvPr/>
          </p:nvPicPr>
          <p:blipFill>
            <a:blip r:embed="rId11" cstate="hq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10741370" y="3036075"/>
              <a:ext cx="785850" cy="785850"/>
            </a:xfrm>
            <a:prstGeom prst="rect">
              <a:avLst/>
            </a:prstGeom>
          </p:spPr>
        </p:pic>
        <p:sp>
          <p:nvSpPr>
            <p:cNvPr id="21" name="TextBox 12449">
              <a:extLst>
                <a:ext uri="{FF2B5EF4-FFF2-40B4-BE49-F238E27FC236}">
                  <a16:creationId xmlns:a16="http://schemas.microsoft.com/office/drawing/2014/main" id="{FC236441-5B45-B9A2-A122-A399790D0F53}"/>
                </a:ext>
              </a:extLst>
            </p:cNvPr>
            <p:cNvSpPr txBox="1"/>
            <p:nvPr/>
          </p:nvSpPr>
          <p:spPr>
            <a:xfrm>
              <a:off x="8315165" y="3039775"/>
              <a:ext cx="1925615"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defRPr/>
              </a:pPr>
              <a:r>
                <a:rPr lang="en-US" sz="2400" b="1" dirty="0">
                  <a:latin typeface="Poppins" panose="00000500000000000000" pitchFamily="2" charset="0"/>
                  <a:cs typeface="Poppins" panose="00000500000000000000" pitchFamily="2" charset="0"/>
                </a:rPr>
                <a:t>Buyer’s Credit</a:t>
              </a:r>
              <a:endParaRPr kumimoji="0" lang="en-US" sz="2400" b="0" i="0" u="none" strike="noStrike" kern="1200" cap="none" spc="0" normalizeH="0" baseline="0" noProof="0" dirty="0">
                <a:ln>
                  <a:noFill/>
                </a:ln>
                <a:effectLst/>
                <a:uLnTx/>
                <a:uFillTx/>
                <a:latin typeface="Poppins" panose="00000500000000000000" pitchFamily="2" charset="0"/>
                <a:cs typeface="Poppins" panose="00000500000000000000" pitchFamily="2" charset="0"/>
              </a:endParaRPr>
            </a:p>
          </p:txBody>
        </p:sp>
      </p:grpSp>
      <p:grpSp>
        <p:nvGrpSpPr>
          <p:cNvPr id="24" name="Group 23">
            <a:extLst>
              <a:ext uri="{FF2B5EF4-FFF2-40B4-BE49-F238E27FC236}">
                <a16:creationId xmlns:a16="http://schemas.microsoft.com/office/drawing/2014/main" id="{0E3E8E90-2914-AE15-25BF-03EDEF80F8C9}"/>
              </a:ext>
            </a:extLst>
          </p:cNvPr>
          <p:cNvGrpSpPr/>
          <p:nvPr/>
        </p:nvGrpSpPr>
        <p:grpSpPr>
          <a:xfrm>
            <a:off x="7596187" y="4752975"/>
            <a:ext cx="3350661" cy="1187450"/>
            <a:chOff x="7596187" y="4752975"/>
            <a:chExt cx="3350661" cy="1187450"/>
          </a:xfrm>
        </p:grpSpPr>
        <p:sp>
          <p:nvSpPr>
            <p:cNvPr id="372" name="Google Shape;372;p19">
              <a:extLst>
                <a:ext uri="{FF2B5EF4-FFF2-40B4-BE49-F238E27FC236}">
                  <a16:creationId xmlns:a16="http://schemas.microsoft.com/office/drawing/2014/main" id="{2116598B-E8E5-5B8B-8FAC-13C09BDDF5DC}"/>
                </a:ext>
              </a:extLst>
            </p:cNvPr>
            <p:cNvSpPr/>
            <p:nvPr/>
          </p:nvSpPr>
          <p:spPr>
            <a:xfrm>
              <a:off x="7596187" y="4752975"/>
              <a:ext cx="2776537" cy="1187450"/>
            </a:xfrm>
            <a:custGeom>
              <a:avLst/>
              <a:gdLst/>
              <a:ahLst/>
              <a:cxnLst/>
              <a:rect l="l" t="t" r="r" b="b"/>
              <a:pathLst>
                <a:path w="861" h="368" extrusionOk="0">
                  <a:moveTo>
                    <a:pt x="184" y="0"/>
                  </a:moveTo>
                  <a:cubicBezTo>
                    <a:pt x="861" y="0"/>
                    <a:pt x="861" y="0"/>
                    <a:pt x="861" y="0"/>
                  </a:cubicBezTo>
                  <a:cubicBezTo>
                    <a:pt x="760" y="0"/>
                    <a:pt x="677" y="83"/>
                    <a:pt x="677" y="184"/>
                  </a:cubicBezTo>
                  <a:cubicBezTo>
                    <a:pt x="677" y="286"/>
                    <a:pt x="595" y="368"/>
                    <a:pt x="494" y="368"/>
                  </a:cubicBezTo>
                  <a:cubicBezTo>
                    <a:pt x="184" y="368"/>
                    <a:pt x="184" y="368"/>
                    <a:pt x="184" y="368"/>
                  </a:cubicBezTo>
                  <a:cubicBezTo>
                    <a:pt x="82" y="368"/>
                    <a:pt x="0" y="286"/>
                    <a:pt x="0" y="184"/>
                  </a:cubicBezTo>
                  <a:cubicBezTo>
                    <a:pt x="0" y="184"/>
                    <a:pt x="0" y="184"/>
                    <a:pt x="0" y="184"/>
                  </a:cubicBezTo>
                  <a:cubicBezTo>
                    <a:pt x="0" y="83"/>
                    <a:pt x="82" y="0"/>
                    <a:pt x="184" y="0"/>
                  </a:cubicBezTo>
                  <a:close/>
                </a:path>
              </a:pathLst>
            </a:custGeom>
            <a:solidFill>
              <a:srgbClr val="7030A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sp>
          <p:nvSpPr>
            <p:cNvPr id="373" name="Google Shape;373;p19">
              <a:extLst>
                <a:ext uri="{FF2B5EF4-FFF2-40B4-BE49-F238E27FC236}">
                  <a16:creationId xmlns:a16="http://schemas.microsoft.com/office/drawing/2014/main" id="{8A0C1437-FDDB-FDD6-9423-6CB825E520C6}"/>
                </a:ext>
              </a:extLst>
            </p:cNvPr>
            <p:cNvSpPr/>
            <p:nvPr/>
          </p:nvSpPr>
          <p:spPr>
            <a:xfrm>
              <a:off x="9168848" y="4752975"/>
              <a:ext cx="1778000" cy="1187450"/>
            </a:xfrm>
            <a:custGeom>
              <a:avLst/>
              <a:gdLst/>
              <a:ahLst/>
              <a:cxnLst/>
              <a:rect l="l" t="t" r="r" b="b"/>
              <a:pathLst>
                <a:path w="551" h="368" extrusionOk="0">
                  <a:moveTo>
                    <a:pt x="183" y="184"/>
                  </a:moveTo>
                  <a:cubicBezTo>
                    <a:pt x="183" y="83"/>
                    <a:pt x="266" y="0"/>
                    <a:pt x="367" y="0"/>
                  </a:cubicBezTo>
                  <a:cubicBezTo>
                    <a:pt x="367" y="0"/>
                    <a:pt x="367" y="0"/>
                    <a:pt x="367" y="0"/>
                  </a:cubicBezTo>
                  <a:cubicBezTo>
                    <a:pt x="469" y="0"/>
                    <a:pt x="551" y="83"/>
                    <a:pt x="551" y="184"/>
                  </a:cubicBezTo>
                  <a:cubicBezTo>
                    <a:pt x="551" y="184"/>
                    <a:pt x="551" y="184"/>
                    <a:pt x="551" y="184"/>
                  </a:cubicBezTo>
                  <a:cubicBezTo>
                    <a:pt x="551" y="286"/>
                    <a:pt x="469" y="368"/>
                    <a:pt x="367" y="368"/>
                  </a:cubicBezTo>
                  <a:cubicBezTo>
                    <a:pt x="0" y="368"/>
                    <a:pt x="0" y="368"/>
                    <a:pt x="0" y="368"/>
                  </a:cubicBezTo>
                  <a:cubicBezTo>
                    <a:pt x="101" y="368"/>
                    <a:pt x="183" y="286"/>
                    <a:pt x="183" y="184"/>
                  </a:cubicBezTo>
                  <a:close/>
                </a:path>
              </a:pathLst>
            </a:custGeom>
            <a:solidFill>
              <a:srgbClr val="7030A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 name="Google Shape;373;p19">
              <a:extLst>
                <a:ext uri="{FF2B5EF4-FFF2-40B4-BE49-F238E27FC236}">
                  <a16:creationId xmlns:a16="http://schemas.microsoft.com/office/drawing/2014/main" id="{09BE0E76-0D09-269A-6938-99997082F708}"/>
                </a:ext>
              </a:extLst>
            </p:cNvPr>
            <p:cNvSpPr/>
            <p:nvPr/>
          </p:nvSpPr>
          <p:spPr>
            <a:xfrm>
              <a:off x="9168848" y="4752975"/>
              <a:ext cx="1778000" cy="1187450"/>
            </a:xfrm>
            <a:custGeom>
              <a:avLst/>
              <a:gdLst/>
              <a:ahLst/>
              <a:cxnLst/>
              <a:rect l="l" t="t" r="r" b="b"/>
              <a:pathLst>
                <a:path w="551" h="368" extrusionOk="0">
                  <a:moveTo>
                    <a:pt x="183" y="184"/>
                  </a:moveTo>
                  <a:cubicBezTo>
                    <a:pt x="183" y="83"/>
                    <a:pt x="266" y="0"/>
                    <a:pt x="367" y="0"/>
                  </a:cubicBezTo>
                  <a:cubicBezTo>
                    <a:pt x="367" y="0"/>
                    <a:pt x="367" y="0"/>
                    <a:pt x="367" y="0"/>
                  </a:cubicBezTo>
                  <a:cubicBezTo>
                    <a:pt x="469" y="0"/>
                    <a:pt x="551" y="83"/>
                    <a:pt x="551" y="184"/>
                  </a:cubicBezTo>
                  <a:cubicBezTo>
                    <a:pt x="551" y="184"/>
                    <a:pt x="551" y="184"/>
                    <a:pt x="551" y="184"/>
                  </a:cubicBezTo>
                  <a:cubicBezTo>
                    <a:pt x="551" y="286"/>
                    <a:pt x="469" y="368"/>
                    <a:pt x="367" y="368"/>
                  </a:cubicBezTo>
                  <a:cubicBezTo>
                    <a:pt x="0" y="368"/>
                    <a:pt x="0" y="368"/>
                    <a:pt x="0" y="368"/>
                  </a:cubicBezTo>
                  <a:cubicBezTo>
                    <a:pt x="101" y="368"/>
                    <a:pt x="183" y="286"/>
                    <a:pt x="183" y="184"/>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pic>
          <p:nvPicPr>
            <p:cNvPr id="3" name="Graphic 2" descr="Graduation cap with solid fill">
              <a:extLst>
                <a:ext uri="{FF2B5EF4-FFF2-40B4-BE49-F238E27FC236}">
                  <a16:creationId xmlns:a16="http://schemas.microsoft.com/office/drawing/2014/main" id="{2A8E84A6-3659-65E3-2607-1908E633DDF2}"/>
                </a:ext>
              </a:extLst>
            </p:cNvPr>
            <p:cNvPicPr>
              <a:picLocks noChangeAspect="1"/>
            </p:cNvPicPr>
            <p:nvPr/>
          </p:nvPicPr>
          <p:blipFill>
            <a:blip r:embed="rId13" cstate="hq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9982857" y="4948539"/>
              <a:ext cx="785850" cy="785850"/>
            </a:xfrm>
            <a:prstGeom prst="rect">
              <a:avLst/>
            </a:prstGeom>
          </p:spPr>
        </p:pic>
        <p:sp>
          <p:nvSpPr>
            <p:cNvPr id="22" name="TextBox 12449">
              <a:extLst>
                <a:ext uri="{FF2B5EF4-FFF2-40B4-BE49-F238E27FC236}">
                  <a16:creationId xmlns:a16="http://schemas.microsoft.com/office/drawing/2014/main" id="{C39D6749-C95E-B2DB-09B8-6BB5D496D0A7}"/>
                </a:ext>
              </a:extLst>
            </p:cNvPr>
            <p:cNvSpPr txBox="1"/>
            <p:nvPr/>
          </p:nvSpPr>
          <p:spPr>
            <a:xfrm>
              <a:off x="7640940" y="5109904"/>
              <a:ext cx="2133142" cy="461665"/>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defRPr/>
              </a:pPr>
              <a:r>
                <a:rPr lang="en-US" sz="2400" b="1" dirty="0">
                  <a:solidFill>
                    <a:schemeClr val="bg1"/>
                  </a:solidFill>
                  <a:latin typeface="Poppins" panose="00000500000000000000" pitchFamily="2" charset="0"/>
                  <a:cs typeface="Poppins" panose="00000500000000000000" pitchFamily="2" charset="0"/>
                </a:rPr>
                <a:t>RBL</a:t>
              </a:r>
              <a:endParaRPr kumimoji="0" lang="en-US" sz="2400" b="0" i="0" u="none" strike="noStrike" kern="1200" cap="none" spc="0" normalizeH="0" baseline="0" noProof="0" dirty="0">
                <a:ln>
                  <a:noFill/>
                </a:ln>
                <a:solidFill>
                  <a:schemeClr val="bg1"/>
                </a:solidFill>
                <a:effectLst/>
                <a:uLnTx/>
                <a:uFillTx/>
                <a:latin typeface="Poppins" panose="00000500000000000000" pitchFamily="2" charset="0"/>
                <a:cs typeface="Poppins" panose="00000500000000000000" pitchFamily="2" charset="0"/>
              </a:endParaRPr>
            </a:p>
          </p:txBody>
        </p:sp>
      </p:grpSp>
      <p:sp>
        <p:nvSpPr>
          <p:cNvPr id="27" name="TextBox 26">
            <a:extLst>
              <a:ext uri="{FF2B5EF4-FFF2-40B4-BE49-F238E27FC236}">
                <a16:creationId xmlns:a16="http://schemas.microsoft.com/office/drawing/2014/main" id="{1995EC1A-A268-7E2C-8718-640E676FBA75}"/>
              </a:ext>
            </a:extLst>
          </p:cNvPr>
          <p:cNvSpPr txBox="1"/>
          <p:nvPr/>
        </p:nvSpPr>
        <p:spPr>
          <a:xfrm>
            <a:off x="616664" y="125502"/>
            <a:ext cx="10910555" cy="707886"/>
          </a:xfrm>
          <a:prstGeom prst="rect">
            <a:avLst/>
          </a:prstGeom>
          <a:noFill/>
        </p:spPr>
        <p:txBody>
          <a:bodyPr wrap="square" rtlCol="0">
            <a:spAutoFit/>
          </a:bodyPr>
          <a:lstStyle/>
          <a:p>
            <a:pPr algn="ctr"/>
            <a:r>
              <a:rPr lang="en-US" sz="4000" b="1" dirty="0"/>
              <a:t>ALTERNATIVE SOURCES OF FINANCE</a:t>
            </a:r>
            <a:endParaRPr lang="en-IN" sz="4000" b="1" dirty="0"/>
          </a:p>
        </p:txBody>
      </p:sp>
      <p:grpSp>
        <p:nvGrpSpPr>
          <p:cNvPr id="28" name="Group 27">
            <a:extLst>
              <a:ext uri="{FF2B5EF4-FFF2-40B4-BE49-F238E27FC236}">
                <a16:creationId xmlns:a16="http://schemas.microsoft.com/office/drawing/2014/main" id="{6117817C-1788-2ABE-9BB1-050C8650B8A6}"/>
              </a:ext>
            </a:extLst>
          </p:cNvPr>
          <p:cNvGrpSpPr/>
          <p:nvPr/>
        </p:nvGrpSpPr>
        <p:grpSpPr>
          <a:xfrm>
            <a:off x="4692650" y="2035175"/>
            <a:ext cx="3094037" cy="3092450"/>
            <a:chOff x="4540250" y="1882775"/>
            <a:chExt cx="3094037" cy="3092450"/>
          </a:xfrm>
        </p:grpSpPr>
        <p:sp>
          <p:nvSpPr>
            <p:cNvPr id="29" name="Google Shape;367;p19">
              <a:extLst>
                <a:ext uri="{FF2B5EF4-FFF2-40B4-BE49-F238E27FC236}">
                  <a16:creationId xmlns:a16="http://schemas.microsoft.com/office/drawing/2014/main" id="{858EE335-D0D8-3885-0887-3AA819F01558}"/>
                </a:ext>
              </a:extLst>
            </p:cNvPr>
            <p:cNvSpPr/>
            <p:nvPr/>
          </p:nvSpPr>
          <p:spPr>
            <a:xfrm>
              <a:off x="4540250" y="1882775"/>
              <a:ext cx="3094037" cy="3092450"/>
            </a:xfrm>
            <a:prstGeom prst="ellipse">
              <a:avLst/>
            </a:prstGeom>
            <a:solidFill>
              <a:srgbClr val="F2F2F2"/>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nvGrpSpPr>
            <p:cNvPr id="30" name="Группа 7">
              <a:extLst>
                <a:ext uri="{FF2B5EF4-FFF2-40B4-BE49-F238E27FC236}">
                  <a16:creationId xmlns:a16="http://schemas.microsoft.com/office/drawing/2014/main" id="{4597C1B9-99FE-D9A5-D7FB-4230233ABE82}"/>
                </a:ext>
              </a:extLst>
            </p:cNvPr>
            <p:cNvGrpSpPr/>
            <p:nvPr/>
          </p:nvGrpSpPr>
          <p:grpSpPr>
            <a:xfrm>
              <a:off x="4705472" y="2946400"/>
              <a:ext cx="2820744" cy="940654"/>
              <a:chOff x="4705472" y="2946400"/>
              <a:chExt cx="2820744" cy="940654"/>
            </a:xfrm>
          </p:grpSpPr>
          <p:sp>
            <p:nvSpPr>
              <p:cNvPr id="31" name="Google Shape;392;p19">
                <a:extLst>
                  <a:ext uri="{FF2B5EF4-FFF2-40B4-BE49-F238E27FC236}">
                    <a16:creationId xmlns:a16="http://schemas.microsoft.com/office/drawing/2014/main" id="{E4989DDC-BE35-5731-3D91-BA9FD06A2093}"/>
                  </a:ext>
                </a:extLst>
              </p:cNvPr>
              <p:cNvSpPr txBox="1"/>
              <p:nvPr/>
            </p:nvSpPr>
            <p:spPr>
              <a:xfrm>
                <a:off x="4705472" y="3121025"/>
                <a:ext cx="2820744" cy="615950"/>
              </a:xfrm>
              <a:prstGeom prst="rect">
                <a:avLst/>
              </a:prstGeom>
              <a:noFill/>
              <a:ln>
                <a:noFill/>
              </a:ln>
            </p:spPr>
            <p:txBody>
              <a:bodyPr spcFirstLastPara="1" wrap="square" lIns="0" tIns="0" rIns="0" bIns="0" anchor="t" anchorCtr="0">
                <a:noAutofit/>
              </a:bodyPr>
              <a:lstStyle/>
              <a:p>
                <a:pPr marL="0" marR="0" lvl="0" indent="0" algn="ctr" defTabSz="914400" rtl="0" eaLnBrk="0" fontAlgn="base" latinLnBrk="0" hangingPunct="0">
                  <a:lnSpc>
                    <a:spcPct val="100000"/>
                  </a:lnSpc>
                  <a:spcBef>
                    <a:spcPts val="0"/>
                  </a:spcBef>
                  <a:spcAft>
                    <a:spcPts val="0"/>
                  </a:spcAft>
                  <a:buClr>
                    <a:srgbClr val="000000"/>
                  </a:buClr>
                  <a:buSzPts val="4000"/>
                  <a:buFont typeface="Montserrat"/>
                  <a:buNone/>
                  <a:tabLst/>
                  <a:defRPr/>
                </a:pPr>
                <a:r>
                  <a:rPr kumimoji="0" lang="en-US" sz="4000" b="1" i="0" u="none" strike="noStrike" kern="1200" cap="none" spc="0" normalizeH="0" baseline="0" noProof="0" dirty="0">
                    <a:ln>
                      <a:noFill/>
                    </a:ln>
                    <a:solidFill>
                      <a:srgbClr val="000000"/>
                    </a:solidFill>
                    <a:effectLst/>
                    <a:uLnTx/>
                    <a:uFillTx/>
                    <a:latin typeface="Montserrat"/>
                    <a:ea typeface="Montserrat"/>
                    <a:cs typeface="Montserrat"/>
                    <a:sym typeface="Montserrat"/>
                  </a:rPr>
                  <a:t>PROJECT</a:t>
                </a:r>
                <a:endParaRPr kumimoji="0"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32" name="Google Shape;393;p19">
                <a:extLst>
                  <a:ext uri="{FF2B5EF4-FFF2-40B4-BE49-F238E27FC236}">
                    <a16:creationId xmlns:a16="http://schemas.microsoft.com/office/drawing/2014/main" id="{697BDC06-A545-D8D9-8B08-7AB07757434A}"/>
                  </a:ext>
                </a:extLst>
              </p:cNvPr>
              <p:cNvSpPr txBox="1"/>
              <p:nvPr/>
            </p:nvSpPr>
            <p:spPr>
              <a:xfrm>
                <a:off x="5242235" y="2946400"/>
                <a:ext cx="1747218" cy="153987"/>
              </a:xfrm>
              <a:prstGeom prst="rect">
                <a:avLst/>
              </a:prstGeom>
              <a:noFill/>
              <a:ln>
                <a:noFill/>
              </a:ln>
            </p:spPr>
            <p:txBody>
              <a:bodyPr spcFirstLastPara="1" wrap="square" lIns="0" tIns="0" rIns="0" bIns="0" anchor="t" anchorCtr="0">
                <a:noAutofit/>
              </a:bodyPr>
              <a:lstStyle/>
              <a:p>
                <a:pPr lvl="0" algn="ctr" eaLnBrk="0" fontAlgn="base" hangingPunct="0">
                  <a:buClr>
                    <a:srgbClr val="000000"/>
                  </a:buClr>
                  <a:buSzPts val="1000"/>
                  <a:defRPr/>
                </a:pPr>
                <a:r>
                  <a:rPr lang="en-US" b="1" dirty="0">
                    <a:solidFill>
                      <a:srgbClr val="000000"/>
                    </a:solidFill>
                    <a:ea typeface="Montserrat"/>
                    <a:cs typeface="Montserrat"/>
                    <a:sym typeface="Montserrat"/>
                  </a:rPr>
                  <a:t>MSME</a:t>
                </a:r>
                <a:endParaRPr lang="en-US" b="1" dirty="0">
                  <a:solidFill>
                    <a:srgbClr val="000000"/>
                  </a:solidFill>
                  <a:latin typeface="Arial" panose="020B0604020202020204" pitchFamily="34" charset="0"/>
                  <a:cs typeface="Arial" panose="020B0604020202020204" pitchFamily="34" charset="0"/>
                  <a:sym typeface="Arial" panose="020B0604020202020204" pitchFamily="34" charset="0"/>
                </a:endParaRPr>
              </a:p>
            </p:txBody>
          </p:sp>
          <p:sp>
            <p:nvSpPr>
              <p:cNvPr id="33" name="Google Shape;394;p19">
                <a:extLst>
                  <a:ext uri="{FF2B5EF4-FFF2-40B4-BE49-F238E27FC236}">
                    <a16:creationId xmlns:a16="http://schemas.microsoft.com/office/drawing/2014/main" id="{508BC3D9-8BEC-4FA4-CFC7-8A1D2C213189}"/>
                  </a:ext>
                </a:extLst>
              </p:cNvPr>
              <p:cNvSpPr txBox="1"/>
              <p:nvPr/>
            </p:nvSpPr>
            <p:spPr>
              <a:xfrm>
                <a:off x="5180160" y="3733067"/>
                <a:ext cx="1871368" cy="153987"/>
              </a:xfrm>
              <a:prstGeom prst="rect">
                <a:avLst/>
              </a:prstGeom>
              <a:noFill/>
              <a:ln>
                <a:noFill/>
              </a:ln>
            </p:spPr>
            <p:txBody>
              <a:bodyPr spcFirstLastPara="1" wrap="square" lIns="0" tIns="0" rIns="0" bIns="0" anchor="t" anchorCtr="0">
                <a:noAutofit/>
              </a:bodyPr>
              <a:lstStyle/>
              <a:p>
                <a:pPr marL="0" marR="0" lvl="0" indent="0" algn="ctr" defTabSz="914400" rtl="0" eaLnBrk="0" fontAlgn="base" latinLnBrk="0" hangingPunct="0">
                  <a:lnSpc>
                    <a:spcPct val="100000"/>
                  </a:lnSpc>
                  <a:spcBef>
                    <a:spcPts val="0"/>
                  </a:spcBef>
                  <a:spcAft>
                    <a:spcPts val="0"/>
                  </a:spcAft>
                  <a:buClr>
                    <a:srgbClr val="000000"/>
                  </a:buClr>
                  <a:buSzPts val="1000"/>
                  <a:buFont typeface="Montserrat"/>
                  <a:buNone/>
                  <a:tabLst/>
                  <a:defRPr/>
                </a:pPr>
                <a:r>
                  <a:rPr kumimoji="0" lang="en-US" b="1" i="0" u="none" strike="noStrike" kern="1200" cap="none" spc="0" normalizeH="0" baseline="0" noProof="0" dirty="0">
                    <a:ln>
                      <a:noFill/>
                    </a:ln>
                    <a:solidFill>
                      <a:srgbClr val="000000"/>
                    </a:solidFill>
                    <a:effectLst/>
                    <a:uLnTx/>
                    <a:uFillTx/>
                    <a:latin typeface="Montserrat"/>
                    <a:ea typeface="Montserrat"/>
                    <a:cs typeface="Montserrat"/>
                    <a:sym typeface="Montserrat"/>
                  </a:rPr>
                  <a:t>FINANCE</a:t>
                </a:r>
                <a:endParaRPr kumimoji="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grpSp>
      </p:grpSp>
    </p:spTree>
    <p:extLst>
      <p:ext uri="{BB962C8B-B14F-4D97-AF65-F5344CB8AC3E}">
        <p14:creationId xmlns:p14="http://schemas.microsoft.com/office/powerpoint/2010/main" val="138731997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14:presetBounceEnd="50000">
                                      <p:stCondLst>
                                        <p:cond delay="0"/>
                                      </p:stCondLst>
                                      <p:childTnLst>
                                        <p:set>
                                          <p:cBhvr>
                                            <p:cTn id="6" dur="1" fill="hold">
                                              <p:stCondLst>
                                                <p:cond delay="0"/>
                                              </p:stCondLst>
                                            </p:cTn>
                                            <p:tgtEl>
                                              <p:spTgt spid="367"/>
                                            </p:tgtEl>
                                            <p:attrNameLst>
                                              <p:attrName>style.visibility</p:attrName>
                                            </p:attrNameLst>
                                          </p:cBhvr>
                                          <p:to>
                                            <p:strVal val="visible"/>
                                          </p:to>
                                        </p:set>
                                        <p:anim calcmode="lin" valueType="num" p14:bounceEnd="50000">
                                          <p:cBhvr additive="base">
                                            <p:cTn id="7" dur="1000" fill="hold"/>
                                            <p:tgtEl>
                                              <p:spTgt spid="367"/>
                                            </p:tgtEl>
                                            <p:attrNameLst>
                                              <p:attrName>ppt_x</p:attrName>
                                            </p:attrNameLst>
                                          </p:cBhvr>
                                          <p:tavLst>
                                            <p:tav tm="0">
                                              <p:val>
                                                <p:strVal val="#ppt_x"/>
                                              </p:val>
                                            </p:tav>
                                            <p:tav tm="100000">
                                              <p:val>
                                                <p:strVal val="#ppt_x"/>
                                              </p:val>
                                            </p:tav>
                                          </p:tavLst>
                                        </p:anim>
                                        <p:anim calcmode="lin" valueType="num" p14:bounceEnd="50000">
                                          <p:cBhvr additive="base">
                                            <p:cTn id="8" dur="1000" fill="hold"/>
                                            <p:tgtEl>
                                              <p:spTgt spid="367"/>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50000">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14:bounceEnd="50000">
                                          <p:cBhvr additive="base">
                                            <p:cTn id="11" dur="1000" fill="hold"/>
                                            <p:tgtEl>
                                              <p:spTgt spid="8"/>
                                            </p:tgtEl>
                                            <p:attrNameLst>
                                              <p:attrName>ppt_x</p:attrName>
                                            </p:attrNameLst>
                                          </p:cBhvr>
                                          <p:tavLst>
                                            <p:tav tm="0">
                                              <p:val>
                                                <p:strVal val="#ppt_x"/>
                                              </p:val>
                                            </p:tav>
                                            <p:tav tm="100000">
                                              <p:val>
                                                <p:strVal val="#ppt_x"/>
                                              </p:val>
                                            </p:tav>
                                          </p:tavLst>
                                        </p:anim>
                                        <p:anim calcmode="lin" valueType="num" p14:bounceEnd="50000">
                                          <p:cBhvr additive="base">
                                            <p:cTn id="12" dur="1000" fill="hold"/>
                                            <p:tgtEl>
                                              <p:spTgt spid="8"/>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2" presetClass="entr" presetSubtype="8" fill="hold" nodeType="afterEffect" p14:presetBounceEnd="60000">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14:bounceEnd="60000">
                                          <p:cBhvr additive="base">
                                            <p:cTn id="16" dur="1000" fill="hold"/>
                                            <p:tgtEl>
                                              <p:spTgt spid="10"/>
                                            </p:tgtEl>
                                            <p:attrNameLst>
                                              <p:attrName>ppt_x</p:attrName>
                                            </p:attrNameLst>
                                          </p:cBhvr>
                                          <p:tavLst>
                                            <p:tav tm="0">
                                              <p:val>
                                                <p:strVal val="0-#ppt_w/2"/>
                                              </p:val>
                                            </p:tav>
                                            <p:tav tm="100000">
                                              <p:val>
                                                <p:strVal val="#ppt_x"/>
                                              </p:val>
                                            </p:tav>
                                          </p:tavLst>
                                        </p:anim>
                                        <p:anim calcmode="lin" valueType="num" p14:bounceEnd="60000">
                                          <p:cBhvr additive="base">
                                            <p:cTn id="17" dur="1000" fill="hold"/>
                                            <p:tgtEl>
                                              <p:spTgt spid="10"/>
                                            </p:tgtEl>
                                            <p:attrNameLst>
                                              <p:attrName>ppt_y</p:attrName>
                                            </p:attrNameLst>
                                          </p:cBhvr>
                                          <p:tavLst>
                                            <p:tav tm="0">
                                              <p:val>
                                                <p:strVal val="#ppt_y"/>
                                              </p:val>
                                            </p:tav>
                                            <p:tav tm="100000">
                                              <p:val>
                                                <p:strVal val="#ppt_y"/>
                                              </p:val>
                                            </p:tav>
                                          </p:tavLst>
                                        </p:anim>
                                      </p:childTnLst>
                                    </p:cTn>
                                  </p:par>
                                  <p:par>
                                    <p:cTn id="18" presetID="2" presetClass="entr" presetSubtype="2" fill="hold" nodeType="withEffect" p14:presetBounceEnd="60000">
                                      <p:stCondLst>
                                        <p:cond delay="100"/>
                                      </p:stCondLst>
                                      <p:childTnLst>
                                        <p:set>
                                          <p:cBhvr>
                                            <p:cTn id="19" dur="1" fill="hold">
                                              <p:stCondLst>
                                                <p:cond delay="0"/>
                                              </p:stCondLst>
                                            </p:cTn>
                                            <p:tgtEl>
                                              <p:spTgt spid="26"/>
                                            </p:tgtEl>
                                            <p:attrNameLst>
                                              <p:attrName>style.visibility</p:attrName>
                                            </p:attrNameLst>
                                          </p:cBhvr>
                                          <p:to>
                                            <p:strVal val="visible"/>
                                          </p:to>
                                        </p:set>
                                        <p:anim calcmode="lin" valueType="num" p14:bounceEnd="60000">
                                          <p:cBhvr additive="base">
                                            <p:cTn id="20" dur="1000" fill="hold"/>
                                            <p:tgtEl>
                                              <p:spTgt spid="26"/>
                                            </p:tgtEl>
                                            <p:attrNameLst>
                                              <p:attrName>ppt_x</p:attrName>
                                            </p:attrNameLst>
                                          </p:cBhvr>
                                          <p:tavLst>
                                            <p:tav tm="0">
                                              <p:val>
                                                <p:strVal val="1+#ppt_w/2"/>
                                              </p:val>
                                            </p:tav>
                                            <p:tav tm="100000">
                                              <p:val>
                                                <p:strVal val="#ppt_x"/>
                                              </p:val>
                                            </p:tav>
                                          </p:tavLst>
                                        </p:anim>
                                        <p:anim calcmode="lin" valueType="num" p14:bounceEnd="60000">
                                          <p:cBhvr additive="base">
                                            <p:cTn id="21" dur="1000" fill="hold"/>
                                            <p:tgtEl>
                                              <p:spTgt spid="26"/>
                                            </p:tgtEl>
                                            <p:attrNameLst>
                                              <p:attrName>ppt_y</p:attrName>
                                            </p:attrNameLst>
                                          </p:cBhvr>
                                          <p:tavLst>
                                            <p:tav tm="0">
                                              <p:val>
                                                <p:strVal val="#ppt_y"/>
                                              </p:val>
                                            </p:tav>
                                            <p:tav tm="100000">
                                              <p:val>
                                                <p:strVal val="#ppt_y"/>
                                              </p:val>
                                            </p:tav>
                                          </p:tavLst>
                                        </p:anim>
                                      </p:childTnLst>
                                    </p:cTn>
                                  </p:par>
                                  <p:par>
                                    <p:cTn id="22" presetID="2" presetClass="entr" presetSubtype="8" fill="hold" nodeType="withEffect" p14:presetBounceEnd="60000">
                                      <p:stCondLst>
                                        <p:cond delay="200"/>
                                      </p:stCondLst>
                                      <p:childTnLst>
                                        <p:set>
                                          <p:cBhvr>
                                            <p:cTn id="23" dur="1" fill="hold">
                                              <p:stCondLst>
                                                <p:cond delay="0"/>
                                              </p:stCondLst>
                                            </p:cTn>
                                            <p:tgtEl>
                                              <p:spTgt spid="12"/>
                                            </p:tgtEl>
                                            <p:attrNameLst>
                                              <p:attrName>style.visibility</p:attrName>
                                            </p:attrNameLst>
                                          </p:cBhvr>
                                          <p:to>
                                            <p:strVal val="visible"/>
                                          </p:to>
                                        </p:set>
                                        <p:anim calcmode="lin" valueType="num" p14:bounceEnd="60000">
                                          <p:cBhvr additive="base">
                                            <p:cTn id="24" dur="1000" fill="hold"/>
                                            <p:tgtEl>
                                              <p:spTgt spid="12"/>
                                            </p:tgtEl>
                                            <p:attrNameLst>
                                              <p:attrName>ppt_x</p:attrName>
                                            </p:attrNameLst>
                                          </p:cBhvr>
                                          <p:tavLst>
                                            <p:tav tm="0">
                                              <p:val>
                                                <p:strVal val="0-#ppt_w/2"/>
                                              </p:val>
                                            </p:tav>
                                            <p:tav tm="100000">
                                              <p:val>
                                                <p:strVal val="#ppt_x"/>
                                              </p:val>
                                            </p:tav>
                                          </p:tavLst>
                                        </p:anim>
                                        <p:anim calcmode="lin" valueType="num" p14:bounceEnd="60000">
                                          <p:cBhvr additive="base">
                                            <p:cTn id="25" dur="1000" fill="hold"/>
                                            <p:tgtEl>
                                              <p:spTgt spid="12"/>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14:presetBounceEnd="60000">
                                      <p:stCondLst>
                                        <p:cond delay="300"/>
                                      </p:stCondLst>
                                      <p:childTnLst>
                                        <p:set>
                                          <p:cBhvr>
                                            <p:cTn id="27" dur="1" fill="hold">
                                              <p:stCondLst>
                                                <p:cond delay="0"/>
                                              </p:stCondLst>
                                            </p:cTn>
                                            <p:tgtEl>
                                              <p:spTgt spid="25"/>
                                            </p:tgtEl>
                                            <p:attrNameLst>
                                              <p:attrName>style.visibility</p:attrName>
                                            </p:attrNameLst>
                                          </p:cBhvr>
                                          <p:to>
                                            <p:strVal val="visible"/>
                                          </p:to>
                                        </p:set>
                                        <p:anim calcmode="lin" valueType="num" p14:bounceEnd="60000">
                                          <p:cBhvr additive="base">
                                            <p:cTn id="28" dur="1000" fill="hold"/>
                                            <p:tgtEl>
                                              <p:spTgt spid="25"/>
                                            </p:tgtEl>
                                            <p:attrNameLst>
                                              <p:attrName>ppt_x</p:attrName>
                                            </p:attrNameLst>
                                          </p:cBhvr>
                                          <p:tavLst>
                                            <p:tav tm="0">
                                              <p:val>
                                                <p:strVal val="1+#ppt_w/2"/>
                                              </p:val>
                                            </p:tav>
                                            <p:tav tm="100000">
                                              <p:val>
                                                <p:strVal val="#ppt_x"/>
                                              </p:val>
                                            </p:tav>
                                          </p:tavLst>
                                        </p:anim>
                                        <p:anim calcmode="lin" valueType="num" p14:bounceEnd="60000">
                                          <p:cBhvr additive="base">
                                            <p:cTn id="29" dur="1000" fill="hold"/>
                                            <p:tgtEl>
                                              <p:spTgt spid="25"/>
                                            </p:tgtEl>
                                            <p:attrNameLst>
                                              <p:attrName>ppt_y</p:attrName>
                                            </p:attrNameLst>
                                          </p:cBhvr>
                                          <p:tavLst>
                                            <p:tav tm="0">
                                              <p:val>
                                                <p:strVal val="#ppt_y"/>
                                              </p:val>
                                            </p:tav>
                                            <p:tav tm="100000">
                                              <p:val>
                                                <p:strVal val="#ppt_y"/>
                                              </p:val>
                                            </p:tav>
                                          </p:tavLst>
                                        </p:anim>
                                      </p:childTnLst>
                                    </p:cTn>
                                  </p:par>
                                  <p:par>
                                    <p:cTn id="30" presetID="2" presetClass="entr" presetSubtype="8" fill="hold" nodeType="withEffect" p14:presetBounceEnd="60000">
                                      <p:stCondLst>
                                        <p:cond delay="400"/>
                                      </p:stCondLst>
                                      <p:childTnLst>
                                        <p:set>
                                          <p:cBhvr>
                                            <p:cTn id="31" dur="1" fill="hold">
                                              <p:stCondLst>
                                                <p:cond delay="0"/>
                                              </p:stCondLst>
                                            </p:cTn>
                                            <p:tgtEl>
                                              <p:spTgt spid="23"/>
                                            </p:tgtEl>
                                            <p:attrNameLst>
                                              <p:attrName>style.visibility</p:attrName>
                                            </p:attrNameLst>
                                          </p:cBhvr>
                                          <p:to>
                                            <p:strVal val="visible"/>
                                          </p:to>
                                        </p:set>
                                        <p:anim calcmode="lin" valueType="num" p14:bounceEnd="60000">
                                          <p:cBhvr additive="base">
                                            <p:cTn id="32" dur="1000" fill="hold"/>
                                            <p:tgtEl>
                                              <p:spTgt spid="23"/>
                                            </p:tgtEl>
                                            <p:attrNameLst>
                                              <p:attrName>ppt_x</p:attrName>
                                            </p:attrNameLst>
                                          </p:cBhvr>
                                          <p:tavLst>
                                            <p:tav tm="0">
                                              <p:val>
                                                <p:strVal val="0-#ppt_w/2"/>
                                              </p:val>
                                            </p:tav>
                                            <p:tav tm="100000">
                                              <p:val>
                                                <p:strVal val="#ppt_x"/>
                                              </p:val>
                                            </p:tav>
                                          </p:tavLst>
                                        </p:anim>
                                        <p:anim calcmode="lin" valueType="num" p14:bounceEnd="60000">
                                          <p:cBhvr additive="base">
                                            <p:cTn id="33" dur="1000" fill="hold"/>
                                            <p:tgtEl>
                                              <p:spTgt spid="23"/>
                                            </p:tgtEl>
                                            <p:attrNameLst>
                                              <p:attrName>ppt_y</p:attrName>
                                            </p:attrNameLst>
                                          </p:cBhvr>
                                          <p:tavLst>
                                            <p:tav tm="0">
                                              <p:val>
                                                <p:strVal val="#ppt_y"/>
                                              </p:val>
                                            </p:tav>
                                            <p:tav tm="100000">
                                              <p:val>
                                                <p:strVal val="#ppt_y"/>
                                              </p:val>
                                            </p:tav>
                                          </p:tavLst>
                                        </p:anim>
                                      </p:childTnLst>
                                    </p:cTn>
                                  </p:par>
                                  <p:par>
                                    <p:cTn id="34" presetID="2" presetClass="entr" presetSubtype="2" fill="hold" nodeType="withEffect" p14:presetBounceEnd="60000">
                                      <p:stCondLst>
                                        <p:cond delay="500"/>
                                      </p:stCondLst>
                                      <p:childTnLst>
                                        <p:set>
                                          <p:cBhvr>
                                            <p:cTn id="35" dur="1" fill="hold">
                                              <p:stCondLst>
                                                <p:cond delay="0"/>
                                              </p:stCondLst>
                                            </p:cTn>
                                            <p:tgtEl>
                                              <p:spTgt spid="24"/>
                                            </p:tgtEl>
                                            <p:attrNameLst>
                                              <p:attrName>style.visibility</p:attrName>
                                            </p:attrNameLst>
                                          </p:cBhvr>
                                          <p:to>
                                            <p:strVal val="visible"/>
                                          </p:to>
                                        </p:set>
                                        <p:anim calcmode="lin" valueType="num" p14:bounceEnd="60000">
                                          <p:cBhvr additive="base">
                                            <p:cTn id="36" dur="1000" fill="hold"/>
                                            <p:tgtEl>
                                              <p:spTgt spid="24"/>
                                            </p:tgtEl>
                                            <p:attrNameLst>
                                              <p:attrName>ppt_x</p:attrName>
                                            </p:attrNameLst>
                                          </p:cBhvr>
                                          <p:tavLst>
                                            <p:tav tm="0">
                                              <p:val>
                                                <p:strVal val="1+#ppt_w/2"/>
                                              </p:val>
                                            </p:tav>
                                            <p:tav tm="100000">
                                              <p:val>
                                                <p:strVal val="#ppt_x"/>
                                              </p:val>
                                            </p:tav>
                                          </p:tavLst>
                                        </p:anim>
                                        <p:anim calcmode="lin" valueType="num" p14:bounceEnd="60000">
                                          <p:cBhvr additive="base">
                                            <p:cTn id="37" dur="10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7" grpId="0" animBg="1"/>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67"/>
                                            </p:tgtEl>
                                            <p:attrNameLst>
                                              <p:attrName>style.visibility</p:attrName>
                                            </p:attrNameLst>
                                          </p:cBhvr>
                                          <p:to>
                                            <p:strVal val="visible"/>
                                          </p:to>
                                        </p:set>
                                        <p:anim calcmode="lin" valueType="num">
                                          <p:cBhvr additive="base">
                                            <p:cTn id="7" dur="1000" fill="hold"/>
                                            <p:tgtEl>
                                              <p:spTgt spid="367"/>
                                            </p:tgtEl>
                                            <p:attrNameLst>
                                              <p:attrName>ppt_x</p:attrName>
                                            </p:attrNameLst>
                                          </p:cBhvr>
                                          <p:tavLst>
                                            <p:tav tm="0">
                                              <p:val>
                                                <p:strVal val="#ppt_x"/>
                                              </p:val>
                                            </p:tav>
                                            <p:tav tm="100000">
                                              <p:val>
                                                <p:strVal val="#ppt_x"/>
                                              </p:val>
                                            </p:tav>
                                          </p:tavLst>
                                        </p:anim>
                                        <p:anim calcmode="lin" valueType="num">
                                          <p:cBhvr additive="base">
                                            <p:cTn id="8" dur="1000" fill="hold"/>
                                            <p:tgtEl>
                                              <p:spTgt spid="367"/>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1000" fill="hold"/>
                                            <p:tgtEl>
                                              <p:spTgt spid="8"/>
                                            </p:tgtEl>
                                            <p:attrNameLst>
                                              <p:attrName>ppt_x</p:attrName>
                                            </p:attrNameLst>
                                          </p:cBhvr>
                                          <p:tavLst>
                                            <p:tav tm="0">
                                              <p:val>
                                                <p:strVal val="#ppt_x"/>
                                              </p:val>
                                            </p:tav>
                                            <p:tav tm="100000">
                                              <p:val>
                                                <p:strVal val="#ppt_x"/>
                                              </p:val>
                                            </p:tav>
                                          </p:tavLst>
                                        </p:anim>
                                        <p:anim calcmode="lin" valueType="num">
                                          <p:cBhvr additive="base">
                                            <p:cTn id="12" dur="1000" fill="hold"/>
                                            <p:tgtEl>
                                              <p:spTgt spid="8"/>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2" presetClass="entr" presetSubtype="8"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1000" fill="hold"/>
                                            <p:tgtEl>
                                              <p:spTgt spid="10"/>
                                            </p:tgtEl>
                                            <p:attrNameLst>
                                              <p:attrName>ppt_x</p:attrName>
                                            </p:attrNameLst>
                                          </p:cBhvr>
                                          <p:tavLst>
                                            <p:tav tm="0">
                                              <p:val>
                                                <p:strVal val="0-#ppt_w/2"/>
                                              </p:val>
                                            </p:tav>
                                            <p:tav tm="100000">
                                              <p:val>
                                                <p:strVal val="#ppt_x"/>
                                              </p:val>
                                            </p:tav>
                                          </p:tavLst>
                                        </p:anim>
                                        <p:anim calcmode="lin" valueType="num">
                                          <p:cBhvr additive="base">
                                            <p:cTn id="17" dur="1000" fill="hold"/>
                                            <p:tgtEl>
                                              <p:spTgt spid="10"/>
                                            </p:tgtEl>
                                            <p:attrNameLst>
                                              <p:attrName>ppt_y</p:attrName>
                                            </p:attrNameLst>
                                          </p:cBhvr>
                                          <p:tavLst>
                                            <p:tav tm="0">
                                              <p:val>
                                                <p:strVal val="#ppt_y"/>
                                              </p:val>
                                            </p:tav>
                                            <p:tav tm="100000">
                                              <p:val>
                                                <p:strVal val="#ppt_y"/>
                                              </p:val>
                                            </p:tav>
                                          </p:tavLst>
                                        </p:anim>
                                      </p:childTnLst>
                                    </p:cTn>
                                  </p:par>
                                  <p:par>
                                    <p:cTn id="18" presetID="2" presetClass="entr" presetSubtype="2" fill="hold" nodeType="withEffect">
                                      <p:stCondLst>
                                        <p:cond delay="100"/>
                                      </p:stCondLst>
                                      <p:childTnLst>
                                        <p:set>
                                          <p:cBhvr>
                                            <p:cTn id="19" dur="1" fill="hold">
                                              <p:stCondLst>
                                                <p:cond delay="0"/>
                                              </p:stCondLst>
                                            </p:cTn>
                                            <p:tgtEl>
                                              <p:spTgt spid="26"/>
                                            </p:tgtEl>
                                            <p:attrNameLst>
                                              <p:attrName>style.visibility</p:attrName>
                                            </p:attrNameLst>
                                          </p:cBhvr>
                                          <p:to>
                                            <p:strVal val="visible"/>
                                          </p:to>
                                        </p:set>
                                        <p:anim calcmode="lin" valueType="num">
                                          <p:cBhvr additive="base">
                                            <p:cTn id="20" dur="1000" fill="hold"/>
                                            <p:tgtEl>
                                              <p:spTgt spid="26"/>
                                            </p:tgtEl>
                                            <p:attrNameLst>
                                              <p:attrName>ppt_x</p:attrName>
                                            </p:attrNameLst>
                                          </p:cBhvr>
                                          <p:tavLst>
                                            <p:tav tm="0">
                                              <p:val>
                                                <p:strVal val="1+#ppt_w/2"/>
                                              </p:val>
                                            </p:tav>
                                            <p:tav tm="100000">
                                              <p:val>
                                                <p:strVal val="#ppt_x"/>
                                              </p:val>
                                            </p:tav>
                                          </p:tavLst>
                                        </p:anim>
                                        <p:anim calcmode="lin" valueType="num">
                                          <p:cBhvr additive="base">
                                            <p:cTn id="21" dur="1000" fill="hold"/>
                                            <p:tgtEl>
                                              <p:spTgt spid="26"/>
                                            </p:tgtEl>
                                            <p:attrNameLst>
                                              <p:attrName>ppt_y</p:attrName>
                                            </p:attrNameLst>
                                          </p:cBhvr>
                                          <p:tavLst>
                                            <p:tav tm="0">
                                              <p:val>
                                                <p:strVal val="#ppt_y"/>
                                              </p:val>
                                            </p:tav>
                                            <p:tav tm="100000">
                                              <p:val>
                                                <p:strVal val="#ppt_y"/>
                                              </p:val>
                                            </p:tav>
                                          </p:tavLst>
                                        </p:anim>
                                      </p:childTnLst>
                                    </p:cTn>
                                  </p:par>
                                  <p:par>
                                    <p:cTn id="22" presetID="2" presetClass="entr" presetSubtype="8" fill="hold" nodeType="withEffect">
                                      <p:stCondLst>
                                        <p:cond delay="200"/>
                                      </p:stCondLst>
                                      <p:childTnLst>
                                        <p:set>
                                          <p:cBhvr>
                                            <p:cTn id="23" dur="1" fill="hold">
                                              <p:stCondLst>
                                                <p:cond delay="0"/>
                                              </p:stCondLst>
                                            </p:cTn>
                                            <p:tgtEl>
                                              <p:spTgt spid="12"/>
                                            </p:tgtEl>
                                            <p:attrNameLst>
                                              <p:attrName>style.visibility</p:attrName>
                                            </p:attrNameLst>
                                          </p:cBhvr>
                                          <p:to>
                                            <p:strVal val="visible"/>
                                          </p:to>
                                        </p:set>
                                        <p:anim calcmode="lin" valueType="num">
                                          <p:cBhvr additive="base">
                                            <p:cTn id="24" dur="1000" fill="hold"/>
                                            <p:tgtEl>
                                              <p:spTgt spid="12"/>
                                            </p:tgtEl>
                                            <p:attrNameLst>
                                              <p:attrName>ppt_x</p:attrName>
                                            </p:attrNameLst>
                                          </p:cBhvr>
                                          <p:tavLst>
                                            <p:tav tm="0">
                                              <p:val>
                                                <p:strVal val="0-#ppt_w/2"/>
                                              </p:val>
                                            </p:tav>
                                            <p:tav tm="100000">
                                              <p:val>
                                                <p:strVal val="#ppt_x"/>
                                              </p:val>
                                            </p:tav>
                                          </p:tavLst>
                                        </p:anim>
                                        <p:anim calcmode="lin" valueType="num">
                                          <p:cBhvr additive="base">
                                            <p:cTn id="25" dur="1000" fill="hold"/>
                                            <p:tgtEl>
                                              <p:spTgt spid="12"/>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300"/>
                                      </p:stCondLst>
                                      <p:childTnLst>
                                        <p:set>
                                          <p:cBhvr>
                                            <p:cTn id="27" dur="1" fill="hold">
                                              <p:stCondLst>
                                                <p:cond delay="0"/>
                                              </p:stCondLst>
                                            </p:cTn>
                                            <p:tgtEl>
                                              <p:spTgt spid="25"/>
                                            </p:tgtEl>
                                            <p:attrNameLst>
                                              <p:attrName>style.visibility</p:attrName>
                                            </p:attrNameLst>
                                          </p:cBhvr>
                                          <p:to>
                                            <p:strVal val="visible"/>
                                          </p:to>
                                        </p:set>
                                        <p:anim calcmode="lin" valueType="num">
                                          <p:cBhvr additive="base">
                                            <p:cTn id="28" dur="1000" fill="hold"/>
                                            <p:tgtEl>
                                              <p:spTgt spid="25"/>
                                            </p:tgtEl>
                                            <p:attrNameLst>
                                              <p:attrName>ppt_x</p:attrName>
                                            </p:attrNameLst>
                                          </p:cBhvr>
                                          <p:tavLst>
                                            <p:tav tm="0">
                                              <p:val>
                                                <p:strVal val="1+#ppt_w/2"/>
                                              </p:val>
                                            </p:tav>
                                            <p:tav tm="100000">
                                              <p:val>
                                                <p:strVal val="#ppt_x"/>
                                              </p:val>
                                            </p:tav>
                                          </p:tavLst>
                                        </p:anim>
                                        <p:anim calcmode="lin" valueType="num">
                                          <p:cBhvr additive="base">
                                            <p:cTn id="29" dur="1000" fill="hold"/>
                                            <p:tgtEl>
                                              <p:spTgt spid="25"/>
                                            </p:tgtEl>
                                            <p:attrNameLst>
                                              <p:attrName>ppt_y</p:attrName>
                                            </p:attrNameLst>
                                          </p:cBhvr>
                                          <p:tavLst>
                                            <p:tav tm="0">
                                              <p:val>
                                                <p:strVal val="#ppt_y"/>
                                              </p:val>
                                            </p:tav>
                                            <p:tav tm="100000">
                                              <p:val>
                                                <p:strVal val="#ppt_y"/>
                                              </p:val>
                                            </p:tav>
                                          </p:tavLst>
                                        </p:anim>
                                      </p:childTnLst>
                                    </p:cTn>
                                  </p:par>
                                  <p:par>
                                    <p:cTn id="30" presetID="2" presetClass="entr" presetSubtype="8" fill="hold" nodeType="withEffect">
                                      <p:stCondLst>
                                        <p:cond delay="400"/>
                                      </p:stCondLst>
                                      <p:childTnLst>
                                        <p:set>
                                          <p:cBhvr>
                                            <p:cTn id="31" dur="1" fill="hold">
                                              <p:stCondLst>
                                                <p:cond delay="0"/>
                                              </p:stCondLst>
                                            </p:cTn>
                                            <p:tgtEl>
                                              <p:spTgt spid="23"/>
                                            </p:tgtEl>
                                            <p:attrNameLst>
                                              <p:attrName>style.visibility</p:attrName>
                                            </p:attrNameLst>
                                          </p:cBhvr>
                                          <p:to>
                                            <p:strVal val="visible"/>
                                          </p:to>
                                        </p:set>
                                        <p:anim calcmode="lin" valueType="num">
                                          <p:cBhvr additive="base">
                                            <p:cTn id="32" dur="1000" fill="hold"/>
                                            <p:tgtEl>
                                              <p:spTgt spid="23"/>
                                            </p:tgtEl>
                                            <p:attrNameLst>
                                              <p:attrName>ppt_x</p:attrName>
                                            </p:attrNameLst>
                                          </p:cBhvr>
                                          <p:tavLst>
                                            <p:tav tm="0">
                                              <p:val>
                                                <p:strVal val="0-#ppt_w/2"/>
                                              </p:val>
                                            </p:tav>
                                            <p:tav tm="100000">
                                              <p:val>
                                                <p:strVal val="#ppt_x"/>
                                              </p:val>
                                            </p:tav>
                                          </p:tavLst>
                                        </p:anim>
                                        <p:anim calcmode="lin" valueType="num">
                                          <p:cBhvr additive="base">
                                            <p:cTn id="33" dur="1000" fill="hold"/>
                                            <p:tgtEl>
                                              <p:spTgt spid="23"/>
                                            </p:tgtEl>
                                            <p:attrNameLst>
                                              <p:attrName>ppt_y</p:attrName>
                                            </p:attrNameLst>
                                          </p:cBhvr>
                                          <p:tavLst>
                                            <p:tav tm="0">
                                              <p:val>
                                                <p:strVal val="#ppt_y"/>
                                              </p:val>
                                            </p:tav>
                                            <p:tav tm="100000">
                                              <p:val>
                                                <p:strVal val="#ppt_y"/>
                                              </p:val>
                                            </p:tav>
                                          </p:tavLst>
                                        </p:anim>
                                      </p:childTnLst>
                                    </p:cTn>
                                  </p:par>
                                  <p:par>
                                    <p:cTn id="34" presetID="2" presetClass="entr" presetSubtype="2" fill="hold" nodeType="withEffect">
                                      <p:stCondLst>
                                        <p:cond delay="500"/>
                                      </p:stCondLst>
                                      <p:childTnLst>
                                        <p:set>
                                          <p:cBhvr>
                                            <p:cTn id="35" dur="1" fill="hold">
                                              <p:stCondLst>
                                                <p:cond delay="0"/>
                                              </p:stCondLst>
                                            </p:cTn>
                                            <p:tgtEl>
                                              <p:spTgt spid="24"/>
                                            </p:tgtEl>
                                            <p:attrNameLst>
                                              <p:attrName>style.visibility</p:attrName>
                                            </p:attrNameLst>
                                          </p:cBhvr>
                                          <p:to>
                                            <p:strVal val="visible"/>
                                          </p:to>
                                        </p:set>
                                        <p:anim calcmode="lin" valueType="num">
                                          <p:cBhvr additive="base">
                                            <p:cTn id="36" dur="1000" fill="hold"/>
                                            <p:tgtEl>
                                              <p:spTgt spid="24"/>
                                            </p:tgtEl>
                                            <p:attrNameLst>
                                              <p:attrName>ppt_x</p:attrName>
                                            </p:attrNameLst>
                                          </p:cBhvr>
                                          <p:tavLst>
                                            <p:tav tm="0">
                                              <p:val>
                                                <p:strVal val="1+#ppt_w/2"/>
                                              </p:val>
                                            </p:tav>
                                            <p:tav tm="100000">
                                              <p:val>
                                                <p:strVal val="#ppt_x"/>
                                              </p:val>
                                            </p:tav>
                                          </p:tavLst>
                                        </p:anim>
                                        <p:anim calcmode="lin" valueType="num">
                                          <p:cBhvr additive="base">
                                            <p:cTn id="37" dur="10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7" grpId="0" animBg="1"/>
        </p:bldLst>
      </p:timing>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366">
          <a:extLst>
            <a:ext uri="{FF2B5EF4-FFF2-40B4-BE49-F238E27FC236}">
              <a16:creationId xmlns:a16="http://schemas.microsoft.com/office/drawing/2014/main" id="{2B2D9CA6-4608-3D82-DEA0-A5BD0CF2707B}"/>
            </a:ext>
          </a:extLst>
        </p:cNvPr>
        <p:cNvGrpSpPr/>
        <p:nvPr/>
      </p:nvGrpSpPr>
      <p:grpSpPr>
        <a:xfrm>
          <a:off x="0" y="0"/>
          <a:ext cx="0" cy="0"/>
          <a:chOff x="0" y="0"/>
          <a:chExt cx="0" cy="0"/>
        </a:xfrm>
      </p:grpSpPr>
      <p:sp>
        <p:nvSpPr>
          <p:cNvPr id="367" name="Google Shape;367;p19">
            <a:extLst>
              <a:ext uri="{FF2B5EF4-FFF2-40B4-BE49-F238E27FC236}">
                <a16:creationId xmlns:a16="http://schemas.microsoft.com/office/drawing/2014/main" id="{DDB029FA-5A21-BB3B-E9FB-C0260530E278}"/>
              </a:ext>
            </a:extLst>
          </p:cNvPr>
          <p:cNvSpPr/>
          <p:nvPr/>
        </p:nvSpPr>
        <p:spPr>
          <a:xfrm>
            <a:off x="4540250" y="1882775"/>
            <a:ext cx="3094037" cy="3092450"/>
          </a:xfrm>
          <a:prstGeom prst="ellipse">
            <a:avLst/>
          </a:prstGeom>
          <a:solidFill>
            <a:srgbClr val="F2F2F2"/>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nvGrpSpPr>
          <p:cNvPr id="8" name="Группа 7">
            <a:extLst>
              <a:ext uri="{FF2B5EF4-FFF2-40B4-BE49-F238E27FC236}">
                <a16:creationId xmlns:a16="http://schemas.microsoft.com/office/drawing/2014/main" id="{A0BC1868-7516-469B-DEBE-3109E09374A3}"/>
              </a:ext>
            </a:extLst>
          </p:cNvPr>
          <p:cNvGrpSpPr/>
          <p:nvPr/>
        </p:nvGrpSpPr>
        <p:grpSpPr>
          <a:xfrm>
            <a:off x="4705472" y="2946400"/>
            <a:ext cx="2820744" cy="940654"/>
            <a:chOff x="4705472" y="2946400"/>
            <a:chExt cx="2820744" cy="940654"/>
          </a:xfrm>
        </p:grpSpPr>
        <p:sp>
          <p:nvSpPr>
            <p:cNvPr id="392" name="Google Shape;392;p19">
              <a:extLst>
                <a:ext uri="{FF2B5EF4-FFF2-40B4-BE49-F238E27FC236}">
                  <a16:creationId xmlns:a16="http://schemas.microsoft.com/office/drawing/2014/main" id="{864A09D1-34C5-022D-EF72-5EF4AEC546E2}"/>
                </a:ext>
              </a:extLst>
            </p:cNvPr>
            <p:cNvSpPr txBox="1"/>
            <p:nvPr/>
          </p:nvSpPr>
          <p:spPr>
            <a:xfrm>
              <a:off x="4705472" y="3129990"/>
              <a:ext cx="2820744" cy="615950"/>
            </a:xfrm>
            <a:prstGeom prst="rect">
              <a:avLst/>
            </a:prstGeom>
            <a:noFill/>
            <a:ln>
              <a:noFill/>
            </a:ln>
          </p:spPr>
          <p:txBody>
            <a:bodyPr spcFirstLastPara="1" wrap="square" lIns="0" tIns="0" rIns="0" bIns="0" anchor="t" anchorCtr="0">
              <a:noAutofit/>
            </a:bodyPr>
            <a:lstStyle/>
            <a:p>
              <a:pPr marL="0" marR="0" lvl="0" indent="0" algn="ctr" defTabSz="914400" rtl="0" eaLnBrk="0" fontAlgn="base" latinLnBrk="0" hangingPunct="0">
                <a:lnSpc>
                  <a:spcPct val="100000"/>
                </a:lnSpc>
                <a:spcBef>
                  <a:spcPts val="0"/>
                </a:spcBef>
                <a:spcAft>
                  <a:spcPts val="0"/>
                </a:spcAft>
                <a:buClr>
                  <a:srgbClr val="000000"/>
                </a:buClr>
                <a:buSzPts val="4000"/>
                <a:buFont typeface="Montserrat"/>
                <a:buNone/>
                <a:tabLst/>
                <a:defRPr/>
              </a:pPr>
              <a:r>
                <a:rPr kumimoji="0" lang="en-US" sz="4000" b="1" i="0" u="none" strike="noStrike" kern="1200" cap="none" spc="0" normalizeH="0" baseline="0" noProof="0" dirty="0">
                  <a:ln>
                    <a:noFill/>
                  </a:ln>
                  <a:solidFill>
                    <a:srgbClr val="000000"/>
                  </a:solidFill>
                  <a:effectLst/>
                  <a:uLnTx/>
                  <a:uFillTx/>
                  <a:latin typeface="Montserrat"/>
                  <a:ea typeface="Montserrat"/>
                  <a:cs typeface="Montserrat"/>
                  <a:sym typeface="Montserrat"/>
                </a:rPr>
                <a:t>PROJECT</a:t>
              </a:r>
              <a:endParaRPr kumimoji="0"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393" name="Google Shape;393;p19">
              <a:extLst>
                <a:ext uri="{FF2B5EF4-FFF2-40B4-BE49-F238E27FC236}">
                  <a16:creationId xmlns:a16="http://schemas.microsoft.com/office/drawing/2014/main" id="{91EEEDAE-38F3-CBA7-41C0-A24CE892FD4D}"/>
                </a:ext>
              </a:extLst>
            </p:cNvPr>
            <p:cNvSpPr txBox="1"/>
            <p:nvPr/>
          </p:nvSpPr>
          <p:spPr>
            <a:xfrm>
              <a:off x="5242235" y="2946400"/>
              <a:ext cx="1747218" cy="153987"/>
            </a:xfrm>
            <a:prstGeom prst="rect">
              <a:avLst/>
            </a:prstGeom>
            <a:noFill/>
            <a:ln>
              <a:noFill/>
            </a:ln>
          </p:spPr>
          <p:txBody>
            <a:bodyPr spcFirstLastPara="1" wrap="square" lIns="0" tIns="0" rIns="0" bIns="0" anchor="t" anchorCtr="0">
              <a:noAutofit/>
            </a:bodyPr>
            <a:lstStyle/>
            <a:p>
              <a:pPr marL="0" marR="0" lvl="0" indent="0" algn="ctr" defTabSz="914400" rtl="0" eaLnBrk="0" fontAlgn="base" latinLnBrk="0" hangingPunct="0">
                <a:lnSpc>
                  <a:spcPct val="100000"/>
                </a:lnSpc>
                <a:spcBef>
                  <a:spcPts val="0"/>
                </a:spcBef>
                <a:spcAft>
                  <a:spcPts val="0"/>
                </a:spcAft>
                <a:buClr>
                  <a:srgbClr val="000000"/>
                </a:buClr>
                <a:buSzPts val="1000"/>
                <a:buFont typeface="Montserrat"/>
                <a:buNone/>
                <a:tabLst/>
                <a:defRPr/>
              </a:pPr>
              <a:r>
                <a:rPr kumimoji="0" lang="en-US" b="1" i="0" u="none" strike="noStrike" kern="1200" cap="none" spc="0" normalizeH="0" baseline="0" noProof="0" dirty="0">
                  <a:ln>
                    <a:noFill/>
                  </a:ln>
                  <a:solidFill>
                    <a:srgbClr val="000000"/>
                  </a:solidFill>
                  <a:effectLst/>
                  <a:uLnTx/>
                  <a:uFillTx/>
                  <a:latin typeface="Montserrat"/>
                  <a:ea typeface="Montserrat"/>
                  <a:cs typeface="Montserrat"/>
                  <a:sym typeface="Montserrat"/>
                </a:rPr>
                <a:t>MSME</a:t>
              </a:r>
              <a:endParaRPr kumimoji="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394" name="Google Shape;394;p19">
              <a:extLst>
                <a:ext uri="{FF2B5EF4-FFF2-40B4-BE49-F238E27FC236}">
                  <a16:creationId xmlns:a16="http://schemas.microsoft.com/office/drawing/2014/main" id="{DDE58AB3-BCFC-4CF6-836B-ED89946DBBFD}"/>
                </a:ext>
              </a:extLst>
            </p:cNvPr>
            <p:cNvSpPr txBox="1"/>
            <p:nvPr/>
          </p:nvSpPr>
          <p:spPr>
            <a:xfrm>
              <a:off x="5180160" y="3733067"/>
              <a:ext cx="1871368" cy="153987"/>
            </a:xfrm>
            <a:prstGeom prst="rect">
              <a:avLst/>
            </a:prstGeom>
            <a:noFill/>
            <a:ln>
              <a:noFill/>
            </a:ln>
          </p:spPr>
          <p:txBody>
            <a:bodyPr spcFirstLastPara="1" wrap="square" lIns="0" tIns="0" rIns="0" bIns="0" anchor="t" anchorCtr="0">
              <a:noAutofit/>
            </a:bodyPr>
            <a:lstStyle/>
            <a:p>
              <a:pPr marL="0" marR="0" lvl="0" indent="0" algn="ctr" defTabSz="914400" rtl="0" eaLnBrk="0" fontAlgn="base" latinLnBrk="0" hangingPunct="0">
                <a:lnSpc>
                  <a:spcPct val="100000"/>
                </a:lnSpc>
                <a:spcBef>
                  <a:spcPts val="0"/>
                </a:spcBef>
                <a:spcAft>
                  <a:spcPts val="0"/>
                </a:spcAft>
                <a:buClr>
                  <a:srgbClr val="000000"/>
                </a:buClr>
                <a:buSzPts val="1000"/>
                <a:buFont typeface="Montserrat"/>
                <a:buNone/>
                <a:tabLst/>
                <a:defRPr/>
              </a:pPr>
              <a:r>
                <a:rPr kumimoji="0" lang="en-US" b="1" i="0" u="none" strike="noStrike" kern="1200" cap="none" spc="0" normalizeH="0" baseline="0" noProof="0" dirty="0">
                  <a:ln>
                    <a:noFill/>
                  </a:ln>
                  <a:solidFill>
                    <a:srgbClr val="000000"/>
                  </a:solidFill>
                  <a:effectLst/>
                  <a:uLnTx/>
                  <a:uFillTx/>
                  <a:latin typeface="Montserrat"/>
                  <a:ea typeface="Montserrat"/>
                  <a:cs typeface="Montserrat"/>
                  <a:sym typeface="Montserrat"/>
                </a:rPr>
                <a:t>FINANCE</a:t>
              </a:r>
              <a:endParaRPr kumimoji="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grpSp>
      <p:grpSp>
        <p:nvGrpSpPr>
          <p:cNvPr id="10" name="Group 9">
            <a:extLst>
              <a:ext uri="{FF2B5EF4-FFF2-40B4-BE49-F238E27FC236}">
                <a16:creationId xmlns:a16="http://schemas.microsoft.com/office/drawing/2014/main" id="{D7A61663-B7F1-5E34-06EF-846A6BE9DC31}"/>
              </a:ext>
            </a:extLst>
          </p:cNvPr>
          <p:cNvGrpSpPr/>
          <p:nvPr/>
        </p:nvGrpSpPr>
        <p:grpSpPr>
          <a:xfrm>
            <a:off x="1221339" y="917575"/>
            <a:ext cx="3358598" cy="1189037"/>
            <a:chOff x="1221339" y="917575"/>
            <a:chExt cx="3358598" cy="1189037"/>
          </a:xfrm>
        </p:grpSpPr>
        <p:sp>
          <p:nvSpPr>
            <p:cNvPr id="374" name="Google Shape;374;p19">
              <a:extLst>
                <a:ext uri="{FF2B5EF4-FFF2-40B4-BE49-F238E27FC236}">
                  <a16:creationId xmlns:a16="http://schemas.microsoft.com/office/drawing/2014/main" id="{ACF9D9CA-FAB4-C60A-8D35-3D1A9A16FABF}"/>
                </a:ext>
              </a:extLst>
            </p:cNvPr>
            <p:cNvSpPr/>
            <p:nvPr/>
          </p:nvSpPr>
          <p:spPr>
            <a:xfrm>
              <a:off x="1798637" y="917575"/>
              <a:ext cx="2781300" cy="1189037"/>
            </a:xfrm>
            <a:custGeom>
              <a:avLst/>
              <a:gdLst/>
              <a:ahLst/>
              <a:cxnLst/>
              <a:rect l="l" t="t" r="r" b="b"/>
              <a:pathLst>
                <a:path w="862" h="368" extrusionOk="0">
                  <a:moveTo>
                    <a:pt x="678" y="0"/>
                  </a:moveTo>
                  <a:cubicBezTo>
                    <a:pt x="0" y="0"/>
                    <a:pt x="0" y="0"/>
                    <a:pt x="0" y="0"/>
                  </a:cubicBezTo>
                  <a:cubicBezTo>
                    <a:pt x="102" y="0"/>
                    <a:pt x="184" y="82"/>
                    <a:pt x="184" y="184"/>
                  </a:cubicBezTo>
                  <a:cubicBezTo>
                    <a:pt x="184" y="285"/>
                    <a:pt x="267" y="368"/>
                    <a:pt x="368" y="368"/>
                  </a:cubicBezTo>
                  <a:cubicBezTo>
                    <a:pt x="678" y="368"/>
                    <a:pt x="678" y="368"/>
                    <a:pt x="678" y="368"/>
                  </a:cubicBezTo>
                  <a:cubicBezTo>
                    <a:pt x="779" y="368"/>
                    <a:pt x="862" y="285"/>
                    <a:pt x="862" y="184"/>
                  </a:cubicBezTo>
                  <a:cubicBezTo>
                    <a:pt x="862" y="184"/>
                    <a:pt x="862" y="184"/>
                    <a:pt x="862" y="184"/>
                  </a:cubicBezTo>
                  <a:cubicBezTo>
                    <a:pt x="862" y="82"/>
                    <a:pt x="779" y="0"/>
                    <a:pt x="678" y="0"/>
                  </a:cubicBezTo>
                  <a:close/>
                </a:path>
              </a:pathLst>
            </a:custGeom>
            <a:solidFill>
              <a:srgbClr val="FFD5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75" name="Google Shape;375;p19">
              <a:extLst>
                <a:ext uri="{FF2B5EF4-FFF2-40B4-BE49-F238E27FC236}">
                  <a16:creationId xmlns:a16="http://schemas.microsoft.com/office/drawing/2014/main" id="{2DAE9976-8961-7B85-EBC7-AEA0D078AF10}"/>
                </a:ext>
              </a:extLst>
            </p:cNvPr>
            <p:cNvSpPr/>
            <p:nvPr/>
          </p:nvSpPr>
          <p:spPr>
            <a:xfrm>
              <a:off x="1221339" y="917575"/>
              <a:ext cx="1778000" cy="1189037"/>
            </a:xfrm>
            <a:custGeom>
              <a:avLst/>
              <a:gdLst/>
              <a:ahLst/>
              <a:cxnLst/>
              <a:rect l="l" t="t" r="r" b="b"/>
              <a:pathLst>
                <a:path w="551" h="368" extrusionOk="0">
                  <a:moveTo>
                    <a:pt x="367" y="184"/>
                  </a:moveTo>
                  <a:cubicBezTo>
                    <a:pt x="367" y="82"/>
                    <a:pt x="285" y="0"/>
                    <a:pt x="183" y="0"/>
                  </a:cubicBezTo>
                  <a:cubicBezTo>
                    <a:pt x="183" y="0"/>
                    <a:pt x="183" y="0"/>
                    <a:pt x="183" y="0"/>
                  </a:cubicBezTo>
                  <a:cubicBezTo>
                    <a:pt x="82" y="0"/>
                    <a:pt x="0" y="82"/>
                    <a:pt x="0" y="184"/>
                  </a:cubicBezTo>
                  <a:cubicBezTo>
                    <a:pt x="0" y="184"/>
                    <a:pt x="0" y="184"/>
                    <a:pt x="0" y="184"/>
                  </a:cubicBezTo>
                  <a:cubicBezTo>
                    <a:pt x="0" y="285"/>
                    <a:pt x="82" y="368"/>
                    <a:pt x="183" y="368"/>
                  </a:cubicBezTo>
                  <a:cubicBezTo>
                    <a:pt x="551" y="368"/>
                    <a:pt x="551" y="368"/>
                    <a:pt x="551" y="368"/>
                  </a:cubicBezTo>
                  <a:cubicBezTo>
                    <a:pt x="450" y="368"/>
                    <a:pt x="367" y="285"/>
                    <a:pt x="367" y="184"/>
                  </a:cubicBezTo>
                  <a:close/>
                </a:path>
              </a:pathLst>
            </a:custGeom>
            <a:solidFill>
              <a:srgbClr val="FFD5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sp>
          <p:nvSpPr>
            <p:cNvPr id="18" name="Google Shape;375;p19">
              <a:extLst>
                <a:ext uri="{FF2B5EF4-FFF2-40B4-BE49-F238E27FC236}">
                  <a16:creationId xmlns:a16="http://schemas.microsoft.com/office/drawing/2014/main" id="{E5A3900A-43DC-A65A-2C0F-6A39D5998614}"/>
                </a:ext>
              </a:extLst>
            </p:cNvPr>
            <p:cNvSpPr/>
            <p:nvPr/>
          </p:nvSpPr>
          <p:spPr>
            <a:xfrm>
              <a:off x="1221339" y="917575"/>
              <a:ext cx="1778000" cy="1189037"/>
            </a:xfrm>
            <a:custGeom>
              <a:avLst/>
              <a:gdLst/>
              <a:ahLst/>
              <a:cxnLst/>
              <a:rect l="l" t="t" r="r" b="b"/>
              <a:pathLst>
                <a:path w="551" h="368" extrusionOk="0">
                  <a:moveTo>
                    <a:pt x="367" y="184"/>
                  </a:moveTo>
                  <a:cubicBezTo>
                    <a:pt x="367" y="82"/>
                    <a:pt x="285" y="0"/>
                    <a:pt x="183" y="0"/>
                  </a:cubicBezTo>
                  <a:cubicBezTo>
                    <a:pt x="183" y="0"/>
                    <a:pt x="183" y="0"/>
                    <a:pt x="183" y="0"/>
                  </a:cubicBezTo>
                  <a:cubicBezTo>
                    <a:pt x="82" y="0"/>
                    <a:pt x="0" y="82"/>
                    <a:pt x="0" y="184"/>
                  </a:cubicBezTo>
                  <a:cubicBezTo>
                    <a:pt x="0" y="184"/>
                    <a:pt x="0" y="184"/>
                    <a:pt x="0" y="184"/>
                  </a:cubicBezTo>
                  <a:cubicBezTo>
                    <a:pt x="0" y="285"/>
                    <a:pt x="82" y="368"/>
                    <a:pt x="183" y="368"/>
                  </a:cubicBezTo>
                  <a:cubicBezTo>
                    <a:pt x="551" y="368"/>
                    <a:pt x="551" y="368"/>
                    <a:pt x="551" y="368"/>
                  </a:cubicBezTo>
                  <a:cubicBezTo>
                    <a:pt x="450" y="368"/>
                    <a:pt x="367" y="285"/>
                    <a:pt x="367" y="184"/>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pic>
          <p:nvPicPr>
            <p:cNvPr id="7" name="Graphic 6" descr="Lightbulb and gear with solid fill">
              <a:extLst>
                <a:ext uri="{FF2B5EF4-FFF2-40B4-BE49-F238E27FC236}">
                  <a16:creationId xmlns:a16="http://schemas.microsoft.com/office/drawing/2014/main" id="{7D12680E-3067-B591-5CCD-14C23C419CE5}"/>
                </a:ext>
              </a:extLst>
            </p:cNvPr>
            <p:cNvPicPr>
              <a:picLocks noChangeAspect="1"/>
            </p:cNvPicPr>
            <p:nvPr/>
          </p:nvPicPr>
          <p:blipFill>
            <a:blip r:embed="rId3" cstate="hq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399979" y="1123611"/>
              <a:ext cx="785850" cy="785850"/>
            </a:xfrm>
            <a:prstGeom prst="rect">
              <a:avLst/>
            </a:prstGeom>
          </p:spPr>
        </p:pic>
        <p:sp>
          <p:nvSpPr>
            <p:cNvPr id="9" name="TextBox 12449">
              <a:extLst>
                <a:ext uri="{FF2B5EF4-FFF2-40B4-BE49-F238E27FC236}">
                  <a16:creationId xmlns:a16="http://schemas.microsoft.com/office/drawing/2014/main" id="{613FFDC2-C853-838B-A7F7-1026F471D082}"/>
                </a:ext>
              </a:extLst>
            </p:cNvPr>
            <p:cNvSpPr txBox="1"/>
            <p:nvPr/>
          </p:nvSpPr>
          <p:spPr>
            <a:xfrm>
              <a:off x="2579737" y="1112894"/>
              <a:ext cx="1874618"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defRPr/>
              </a:pPr>
              <a:r>
                <a:rPr kumimoji="0" lang="en-US" sz="2400" b="1" i="0" u="none" strike="noStrike" kern="1200" cap="none" spc="0" normalizeH="0" baseline="0" noProof="0" dirty="0">
                  <a:ln>
                    <a:noFill/>
                  </a:ln>
                  <a:effectLst/>
                  <a:uLnTx/>
                  <a:uFillTx/>
                  <a:latin typeface="Poppins" panose="00000500000000000000" pitchFamily="2" charset="0"/>
                  <a:cs typeface="Poppins" panose="00000500000000000000" pitchFamily="2" charset="0"/>
                </a:rPr>
                <a:t>Asset Leasing</a:t>
              </a:r>
            </a:p>
          </p:txBody>
        </p:sp>
      </p:grpSp>
      <p:grpSp>
        <p:nvGrpSpPr>
          <p:cNvPr id="26" name="Group 25">
            <a:extLst>
              <a:ext uri="{FF2B5EF4-FFF2-40B4-BE49-F238E27FC236}">
                <a16:creationId xmlns:a16="http://schemas.microsoft.com/office/drawing/2014/main" id="{953A5111-F69E-3F0B-A34D-F5FDE5766959}"/>
              </a:ext>
            </a:extLst>
          </p:cNvPr>
          <p:cNvGrpSpPr/>
          <p:nvPr/>
        </p:nvGrpSpPr>
        <p:grpSpPr>
          <a:xfrm>
            <a:off x="7570556" y="917575"/>
            <a:ext cx="3376292" cy="1189037"/>
            <a:chOff x="7570556" y="917575"/>
            <a:chExt cx="3376292" cy="1189037"/>
          </a:xfrm>
        </p:grpSpPr>
        <p:sp>
          <p:nvSpPr>
            <p:cNvPr id="368" name="Google Shape;368;p19">
              <a:extLst>
                <a:ext uri="{FF2B5EF4-FFF2-40B4-BE49-F238E27FC236}">
                  <a16:creationId xmlns:a16="http://schemas.microsoft.com/office/drawing/2014/main" id="{A92A2475-B1F4-0380-99DE-70BE9E31E923}"/>
                </a:ext>
              </a:extLst>
            </p:cNvPr>
            <p:cNvSpPr/>
            <p:nvPr/>
          </p:nvSpPr>
          <p:spPr>
            <a:xfrm>
              <a:off x="7596187" y="917575"/>
              <a:ext cx="2776537" cy="1189037"/>
            </a:xfrm>
            <a:custGeom>
              <a:avLst/>
              <a:gdLst/>
              <a:ahLst/>
              <a:cxnLst/>
              <a:rect l="l" t="t" r="r" b="b"/>
              <a:pathLst>
                <a:path w="861" h="368" extrusionOk="0">
                  <a:moveTo>
                    <a:pt x="184" y="0"/>
                  </a:moveTo>
                  <a:cubicBezTo>
                    <a:pt x="861" y="0"/>
                    <a:pt x="861" y="0"/>
                    <a:pt x="861" y="0"/>
                  </a:cubicBezTo>
                  <a:cubicBezTo>
                    <a:pt x="760" y="0"/>
                    <a:pt x="677" y="82"/>
                    <a:pt x="677" y="184"/>
                  </a:cubicBezTo>
                  <a:cubicBezTo>
                    <a:pt x="677" y="285"/>
                    <a:pt x="595" y="368"/>
                    <a:pt x="494" y="368"/>
                  </a:cubicBezTo>
                  <a:cubicBezTo>
                    <a:pt x="184" y="368"/>
                    <a:pt x="184" y="368"/>
                    <a:pt x="184" y="368"/>
                  </a:cubicBezTo>
                  <a:cubicBezTo>
                    <a:pt x="82" y="368"/>
                    <a:pt x="0" y="285"/>
                    <a:pt x="0" y="184"/>
                  </a:cubicBezTo>
                  <a:cubicBezTo>
                    <a:pt x="0" y="184"/>
                    <a:pt x="0" y="184"/>
                    <a:pt x="0" y="184"/>
                  </a:cubicBezTo>
                  <a:cubicBezTo>
                    <a:pt x="0" y="82"/>
                    <a:pt x="82" y="0"/>
                    <a:pt x="184" y="0"/>
                  </a:cubicBezTo>
                  <a:close/>
                </a:path>
              </a:pathLst>
            </a:custGeom>
            <a:solidFill>
              <a:srgbClr val="77DA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sp>
          <p:nvSpPr>
            <p:cNvPr id="369" name="Google Shape;369;p19">
              <a:extLst>
                <a:ext uri="{FF2B5EF4-FFF2-40B4-BE49-F238E27FC236}">
                  <a16:creationId xmlns:a16="http://schemas.microsoft.com/office/drawing/2014/main" id="{20E4F548-AA1E-5AAC-A949-EE21C06549DA}"/>
                </a:ext>
              </a:extLst>
            </p:cNvPr>
            <p:cNvSpPr/>
            <p:nvPr/>
          </p:nvSpPr>
          <p:spPr>
            <a:xfrm>
              <a:off x="9168848" y="917575"/>
              <a:ext cx="1778000" cy="1189037"/>
            </a:xfrm>
            <a:custGeom>
              <a:avLst/>
              <a:gdLst/>
              <a:ahLst/>
              <a:cxnLst/>
              <a:rect l="l" t="t" r="r" b="b"/>
              <a:pathLst>
                <a:path w="551" h="368" extrusionOk="0">
                  <a:moveTo>
                    <a:pt x="183" y="184"/>
                  </a:moveTo>
                  <a:cubicBezTo>
                    <a:pt x="183" y="82"/>
                    <a:pt x="266" y="0"/>
                    <a:pt x="367" y="0"/>
                  </a:cubicBezTo>
                  <a:cubicBezTo>
                    <a:pt x="367" y="0"/>
                    <a:pt x="367" y="0"/>
                    <a:pt x="367" y="0"/>
                  </a:cubicBezTo>
                  <a:cubicBezTo>
                    <a:pt x="469" y="0"/>
                    <a:pt x="551" y="82"/>
                    <a:pt x="551" y="184"/>
                  </a:cubicBezTo>
                  <a:cubicBezTo>
                    <a:pt x="551" y="184"/>
                    <a:pt x="551" y="184"/>
                    <a:pt x="551" y="184"/>
                  </a:cubicBezTo>
                  <a:cubicBezTo>
                    <a:pt x="551" y="285"/>
                    <a:pt x="469" y="368"/>
                    <a:pt x="367" y="368"/>
                  </a:cubicBezTo>
                  <a:cubicBezTo>
                    <a:pt x="0" y="368"/>
                    <a:pt x="0" y="368"/>
                    <a:pt x="0" y="368"/>
                  </a:cubicBezTo>
                  <a:cubicBezTo>
                    <a:pt x="101" y="368"/>
                    <a:pt x="183" y="285"/>
                    <a:pt x="183" y="184"/>
                  </a:cubicBezTo>
                  <a:close/>
                </a:path>
              </a:pathLst>
            </a:custGeom>
            <a:solidFill>
              <a:srgbClr val="77DA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 name="Google Shape;369;p19">
              <a:extLst>
                <a:ext uri="{FF2B5EF4-FFF2-40B4-BE49-F238E27FC236}">
                  <a16:creationId xmlns:a16="http://schemas.microsoft.com/office/drawing/2014/main" id="{D1FEEA6E-D5BB-D52C-6196-0B0755E66716}"/>
                </a:ext>
              </a:extLst>
            </p:cNvPr>
            <p:cNvSpPr/>
            <p:nvPr/>
          </p:nvSpPr>
          <p:spPr>
            <a:xfrm>
              <a:off x="9168848" y="917575"/>
              <a:ext cx="1778000" cy="1189037"/>
            </a:xfrm>
            <a:custGeom>
              <a:avLst/>
              <a:gdLst/>
              <a:ahLst/>
              <a:cxnLst/>
              <a:rect l="l" t="t" r="r" b="b"/>
              <a:pathLst>
                <a:path w="551" h="368" extrusionOk="0">
                  <a:moveTo>
                    <a:pt x="183" y="184"/>
                  </a:moveTo>
                  <a:cubicBezTo>
                    <a:pt x="183" y="82"/>
                    <a:pt x="266" y="0"/>
                    <a:pt x="367" y="0"/>
                  </a:cubicBezTo>
                  <a:cubicBezTo>
                    <a:pt x="367" y="0"/>
                    <a:pt x="367" y="0"/>
                    <a:pt x="367" y="0"/>
                  </a:cubicBezTo>
                  <a:cubicBezTo>
                    <a:pt x="469" y="0"/>
                    <a:pt x="551" y="82"/>
                    <a:pt x="551" y="184"/>
                  </a:cubicBezTo>
                  <a:cubicBezTo>
                    <a:pt x="551" y="184"/>
                    <a:pt x="551" y="184"/>
                    <a:pt x="551" y="184"/>
                  </a:cubicBezTo>
                  <a:cubicBezTo>
                    <a:pt x="551" y="285"/>
                    <a:pt x="469" y="368"/>
                    <a:pt x="367" y="368"/>
                  </a:cubicBezTo>
                  <a:cubicBezTo>
                    <a:pt x="0" y="368"/>
                    <a:pt x="0" y="368"/>
                    <a:pt x="0" y="368"/>
                  </a:cubicBezTo>
                  <a:cubicBezTo>
                    <a:pt x="101" y="368"/>
                    <a:pt x="183" y="285"/>
                    <a:pt x="183" y="184"/>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pic>
          <p:nvPicPr>
            <p:cNvPr id="6" name="Graphic 5" descr="Group brainstorm with solid fill">
              <a:extLst>
                <a:ext uri="{FF2B5EF4-FFF2-40B4-BE49-F238E27FC236}">
                  <a16:creationId xmlns:a16="http://schemas.microsoft.com/office/drawing/2014/main" id="{528304A4-B9F6-495B-9335-0593C711CE85}"/>
                </a:ext>
              </a:extLst>
            </p:cNvPr>
            <p:cNvPicPr>
              <a:picLocks noChangeAspect="1"/>
            </p:cNvPicPr>
            <p:nvPr/>
          </p:nvPicPr>
          <p:blipFill>
            <a:blip r:embed="rId5" cstate="hq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9966212" y="1096925"/>
              <a:ext cx="785850" cy="785850"/>
            </a:xfrm>
            <a:prstGeom prst="rect">
              <a:avLst/>
            </a:prstGeom>
          </p:spPr>
        </p:pic>
        <p:sp>
          <p:nvSpPr>
            <p:cNvPr id="11" name="TextBox 12449">
              <a:extLst>
                <a:ext uri="{FF2B5EF4-FFF2-40B4-BE49-F238E27FC236}">
                  <a16:creationId xmlns:a16="http://schemas.microsoft.com/office/drawing/2014/main" id="{2E916E6E-DB40-5267-E4A8-EB8EDE86002A}"/>
                </a:ext>
              </a:extLst>
            </p:cNvPr>
            <p:cNvSpPr txBox="1"/>
            <p:nvPr/>
          </p:nvSpPr>
          <p:spPr>
            <a:xfrm>
              <a:off x="7570556" y="1157717"/>
              <a:ext cx="2496810"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lang="en-US" sz="2400" b="1" dirty="0">
                  <a:latin typeface="Poppins" panose="00000500000000000000" pitchFamily="2" charset="0"/>
                  <a:cs typeface="Poppins" panose="00000500000000000000" pitchFamily="2" charset="0"/>
                </a:rPr>
                <a:t>Revolving </a:t>
              </a:r>
            </a:p>
            <a:p>
              <a:pPr algn="ctr">
                <a:defRPr/>
              </a:pPr>
              <a:r>
                <a:rPr lang="en-US" sz="2400" b="1" dirty="0">
                  <a:latin typeface="Poppins" panose="00000500000000000000" pitchFamily="2" charset="0"/>
                  <a:cs typeface="Poppins" panose="00000500000000000000" pitchFamily="2" charset="0"/>
                </a:rPr>
                <a:t>Credit</a:t>
              </a:r>
              <a:endParaRPr kumimoji="0" lang="en-US" sz="2400" b="1" i="0" u="none" strike="noStrike" kern="1200" cap="none" spc="0" normalizeH="0" baseline="0" noProof="0" dirty="0">
                <a:ln>
                  <a:noFill/>
                </a:ln>
                <a:effectLst/>
                <a:uLnTx/>
                <a:uFillTx/>
                <a:latin typeface="Poppins" panose="00000500000000000000" pitchFamily="2" charset="0"/>
                <a:cs typeface="Poppins" panose="00000500000000000000" pitchFamily="2" charset="0"/>
              </a:endParaRPr>
            </a:p>
          </p:txBody>
        </p:sp>
      </p:grpSp>
      <p:grpSp>
        <p:nvGrpSpPr>
          <p:cNvPr id="12" name="Group 11">
            <a:extLst>
              <a:ext uri="{FF2B5EF4-FFF2-40B4-BE49-F238E27FC236}">
                <a16:creationId xmlns:a16="http://schemas.microsoft.com/office/drawing/2014/main" id="{581F1DA2-6852-26DC-7145-1E53E0A03987}"/>
              </a:ext>
            </a:extLst>
          </p:cNvPr>
          <p:cNvGrpSpPr/>
          <p:nvPr/>
        </p:nvGrpSpPr>
        <p:grpSpPr>
          <a:xfrm>
            <a:off x="479977" y="2835275"/>
            <a:ext cx="3357010" cy="1189037"/>
            <a:chOff x="479977" y="2835275"/>
            <a:chExt cx="3357010" cy="1189037"/>
          </a:xfrm>
        </p:grpSpPr>
        <p:sp>
          <p:nvSpPr>
            <p:cNvPr id="376" name="Google Shape;376;p19">
              <a:extLst>
                <a:ext uri="{FF2B5EF4-FFF2-40B4-BE49-F238E27FC236}">
                  <a16:creationId xmlns:a16="http://schemas.microsoft.com/office/drawing/2014/main" id="{DC5CAEAB-8EF0-6713-66D8-752AC0978452}"/>
                </a:ext>
              </a:extLst>
            </p:cNvPr>
            <p:cNvSpPr/>
            <p:nvPr/>
          </p:nvSpPr>
          <p:spPr>
            <a:xfrm>
              <a:off x="1060450" y="2835275"/>
              <a:ext cx="2776537" cy="1189037"/>
            </a:xfrm>
            <a:custGeom>
              <a:avLst/>
              <a:gdLst/>
              <a:ahLst/>
              <a:cxnLst/>
              <a:rect l="l" t="t" r="r" b="b"/>
              <a:pathLst>
                <a:path w="861" h="368" extrusionOk="0">
                  <a:moveTo>
                    <a:pt x="677" y="0"/>
                  </a:moveTo>
                  <a:cubicBezTo>
                    <a:pt x="0" y="0"/>
                    <a:pt x="0" y="0"/>
                    <a:pt x="0" y="0"/>
                  </a:cubicBezTo>
                  <a:cubicBezTo>
                    <a:pt x="101" y="0"/>
                    <a:pt x="183" y="82"/>
                    <a:pt x="183" y="184"/>
                  </a:cubicBezTo>
                  <a:cubicBezTo>
                    <a:pt x="183" y="286"/>
                    <a:pt x="266" y="368"/>
                    <a:pt x="367" y="368"/>
                  </a:cubicBezTo>
                  <a:cubicBezTo>
                    <a:pt x="677" y="368"/>
                    <a:pt x="677" y="368"/>
                    <a:pt x="677" y="368"/>
                  </a:cubicBezTo>
                  <a:cubicBezTo>
                    <a:pt x="779" y="368"/>
                    <a:pt x="861" y="286"/>
                    <a:pt x="861" y="184"/>
                  </a:cubicBezTo>
                  <a:cubicBezTo>
                    <a:pt x="861" y="184"/>
                    <a:pt x="861" y="184"/>
                    <a:pt x="861" y="184"/>
                  </a:cubicBezTo>
                  <a:cubicBezTo>
                    <a:pt x="861" y="82"/>
                    <a:pt x="779" y="0"/>
                    <a:pt x="677" y="0"/>
                  </a:cubicBezTo>
                  <a:close/>
                </a:path>
              </a:pathLst>
            </a:custGeom>
            <a:solidFill>
              <a:srgbClr val="FE0214"/>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77" name="Google Shape;377;p19">
              <a:extLst>
                <a:ext uri="{FF2B5EF4-FFF2-40B4-BE49-F238E27FC236}">
                  <a16:creationId xmlns:a16="http://schemas.microsoft.com/office/drawing/2014/main" id="{575C7788-5F2F-199F-E420-6E873CCD23DE}"/>
                </a:ext>
              </a:extLst>
            </p:cNvPr>
            <p:cNvSpPr/>
            <p:nvPr/>
          </p:nvSpPr>
          <p:spPr>
            <a:xfrm>
              <a:off x="479977" y="2835275"/>
              <a:ext cx="1776412" cy="1189037"/>
            </a:xfrm>
            <a:custGeom>
              <a:avLst/>
              <a:gdLst/>
              <a:ahLst/>
              <a:cxnLst/>
              <a:rect l="l" t="t" r="r" b="b"/>
              <a:pathLst>
                <a:path w="551" h="368" extrusionOk="0">
                  <a:moveTo>
                    <a:pt x="367" y="184"/>
                  </a:moveTo>
                  <a:cubicBezTo>
                    <a:pt x="367" y="82"/>
                    <a:pt x="285" y="0"/>
                    <a:pt x="184" y="0"/>
                  </a:cubicBezTo>
                  <a:cubicBezTo>
                    <a:pt x="184" y="0"/>
                    <a:pt x="184" y="0"/>
                    <a:pt x="184" y="0"/>
                  </a:cubicBezTo>
                  <a:cubicBezTo>
                    <a:pt x="82" y="0"/>
                    <a:pt x="0" y="82"/>
                    <a:pt x="0" y="184"/>
                  </a:cubicBezTo>
                  <a:cubicBezTo>
                    <a:pt x="0" y="184"/>
                    <a:pt x="0" y="184"/>
                    <a:pt x="0" y="184"/>
                  </a:cubicBezTo>
                  <a:cubicBezTo>
                    <a:pt x="0" y="286"/>
                    <a:pt x="82" y="368"/>
                    <a:pt x="184" y="368"/>
                  </a:cubicBezTo>
                  <a:cubicBezTo>
                    <a:pt x="551" y="368"/>
                    <a:pt x="551" y="368"/>
                    <a:pt x="551" y="368"/>
                  </a:cubicBezTo>
                  <a:cubicBezTo>
                    <a:pt x="450" y="368"/>
                    <a:pt x="367" y="286"/>
                    <a:pt x="367" y="184"/>
                  </a:cubicBezTo>
                  <a:close/>
                </a:path>
              </a:pathLst>
            </a:custGeom>
            <a:solidFill>
              <a:srgbClr val="FE0214"/>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sp>
          <p:nvSpPr>
            <p:cNvPr id="19" name="Google Shape;377;p19">
              <a:extLst>
                <a:ext uri="{FF2B5EF4-FFF2-40B4-BE49-F238E27FC236}">
                  <a16:creationId xmlns:a16="http://schemas.microsoft.com/office/drawing/2014/main" id="{93A64836-10CF-7CA5-E6C2-7C4EB1245C56}"/>
                </a:ext>
              </a:extLst>
            </p:cNvPr>
            <p:cNvSpPr/>
            <p:nvPr/>
          </p:nvSpPr>
          <p:spPr>
            <a:xfrm>
              <a:off x="479977" y="2835275"/>
              <a:ext cx="1776412" cy="1189037"/>
            </a:xfrm>
            <a:custGeom>
              <a:avLst/>
              <a:gdLst/>
              <a:ahLst/>
              <a:cxnLst/>
              <a:rect l="l" t="t" r="r" b="b"/>
              <a:pathLst>
                <a:path w="551" h="368" extrusionOk="0">
                  <a:moveTo>
                    <a:pt x="367" y="184"/>
                  </a:moveTo>
                  <a:cubicBezTo>
                    <a:pt x="367" y="82"/>
                    <a:pt x="285" y="0"/>
                    <a:pt x="184" y="0"/>
                  </a:cubicBezTo>
                  <a:cubicBezTo>
                    <a:pt x="184" y="0"/>
                    <a:pt x="184" y="0"/>
                    <a:pt x="184" y="0"/>
                  </a:cubicBezTo>
                  <a:cubicBezTo>
                    <a:pt x="82" y="0"/>
                    <a:pt x="0" y="82"/>
                    <a:pt x="0" y="184"/>
                  </a:cubicBezTo>
                  <a:cubicBezTo>
                    <a:pt x="0" y="184"/>
                    <a:pt x="0" y="184"/>
                    <a:pt x="0" y="184"/>
                  </a:cubicBezTo>
                  <a:cubicBezTo>
                    <a:pt x="0" y="286"/>
                    <a:pt x="82" y="368"/>
                    <a:pt x="184" y="368"/>
                  </a:cubicBezTo>
                  <a:cubicBezTo>
                    <a:pt x="551" y="368"/>
                    <a:pt x="551" y="368"/>
                    <a:pt x="551" y="368"/>
                  </a:cubicBezTo>
                  <a:cubicBezTo>
                    <a:pt x="450" y="368"/>
                    <a:pt x="367" y="286"/>
                    <a:pt x="367" y="184"/>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pic>
          <p:nvPicPr>
            <p:cNvPr id="2" name="Graphic 1" descr="Atom with solid fill">
              <a:extLst>
                <a:ext uri="{FF2B5EF4-FFF2-40B4-BE49-F238E27FC236}">
                  <a16:creationId xmlns:a16="http://schemas.microsoft.com/office/drawing/2014/main" id="{7986B90F-28BB-E7B3-5367-2DFDE2ACC99F}"/>
                </a:ext>
              </a:extLst>
            </p:cNvPr>
            <p:cNvPicPr>
              <a:picLocks noChangeAspect="1"/>
            </p:cNvPicPr>
            <p:nvPr/>
          </p:nvPicPr>
          <p:blipFill>
            <a:blip r:embed="rId7" cstate="hq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616664" y="3054630"/>
              <a:ext cx="785850" cy="785850"/>
            </a:xfrm>
            <a:prstGeom prst="rect">
              <a:avLst/>
            </a:prstGeom>
          </p:spPr>
        </p:pic>
        <p:sp>
          <p:nvSpPr>
            <p:cNvPr id="13" name="TextBox 12449">
              <a:extLst>
                <a:ext uri="{FF2B5EF4-FFF2-40B4-BE49-F238E27FC236}">
                  <a16:creationId xmlns:a16="http://schemas.microsoft.com/office/drawing/2014/main" id="{B44B0958-0627-A344-C791-971CC64BF667}"/>
                </a:ext>
              </a:extLst>
            </p:cNvPr>
            <p:cNvSpPr txBox="1"/>
            <p:nvPr/>
          </p:nvSpPr>
          <p:spPr>
            <a:xfrm>
              <a:off x="1095177" y="3012877"/>
              <a:ext cx="2571766"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r">
                <a:defRPr/>
              </a:pPr>
              <a:r>
                <a:rPr lang="en-US" sz="2400" b="1" dirty="0">
                  <a:solidFill>
                    <a:schemeClr val="bg1"/>
                  </a:solidFill>
                  <a:latin typeface="Poppins" panose="00000500000000000000" pitchFamily="2" charset="0"/>
                  <a:cs typeface="Poppins" panose="00000500000000000000" pitchFamily="2" charset="0"/>
                </a:rPr>
                <a:t>Vendor Financing</a:t>
              </a:r>
              <a:endParaRPr kumimoji="0" lang="en-US" sz="2400" b="0" i="0" u="none" strike="noStrike" kern="1200" cap="none" spc="0" normalizeH="0" baseline="0" noProof="0" dirty="0">
                <a:ln>
                  <a:noFill/>
                </a:ln>
                <a:solidFill>
                  <a:schemeClr val="bg1"/>
                </a:solidFill>
                <a:effectLst/>
                <a:uLnTx/>
                <a:uFillTx/>
                <a:latin typeface="Poppins" panose="00000500000000000000" pitchFamily="2" charset="0"/>
                <a:cs typeface="Poppins" panose="00000500000000000000" pitchFamily="2" charset="0"/>
              </a:endParaRPr>
            </a:p>
          </p:txBody>
        </p:sp>
      </p:grpSp>
      <p:grpSp>
        <p:nvGrpSpPr>
          <p:cNvPr id="23" name="Group 22">
            <a:extLst>
              <a:ext uri="{FF2B5EF4-FFF2-40B4-BE49-F238E27FC236}">
                <a16:creationId xmlns:a16="http://schemas.microsoft.com/office/drawing/2014/main" id="{34FD0470-3CDE-D812-7704-DBFE22F61DD8}"/>
              </a:ext>
            </a:extLst>
          </p:cNvPr>
          <p:cNvGrpSpPr/>
          <p:nvPr/>
        </p:nvGrpSpPr>
        <p:grpSpPr>
          <a:xfrm>
            <a:off x="1221339" y="4752975"/>
            <a:ext cx="3358598" cy="1187450"/>
            <a:chOff x="1221339" y="4752975"/>
            <a:chExt cx="3358598" cy="1187450"/>
          </a:xfrm>
        </p:grpSpPr>
        <p:sp>
          <p:nvSpPr>
            <p:cNvPr id="378" name="Google Shape;378;p19">
              <a:extLst>
                <a:ext uri="{FF2B5EF4-FFF2-40B4-BE49-F238E27FC236}">
                  <a16:creationId xmlns:a16="http://schemas.microsoft.com/office/drawing/2014/main" id="{DC6C9A25-1AA0-D55B-F274-A1E99B928877}"/>
                </a:ext>
              </a:extLst>
            </p:cNvPr>
            <p:cNvSpPr/>
            <p:nvPr/>
          </p:nvSpPr>
          <p:spPr>
            <a:xfrm>
              <a:off x="1798637" y="4752975"/>
              <a:ext cx="2781300" cy="1187450"/>
            </a:xfrm>
            <a:custGeom>
              <a:avLst/>
              <a:gdLst/>
              <a:ahLst/>
              <a:cxnLst/>
              <a:rect l="l" t="t" r="r" b="b"/>
              <a:pathLst>
                <a:path w="862" h="368" extrusionOk="0">
                  <a:moveTo>
                    <a:pt x="678" y="0"/>
                  </a:moveTo>
                  <a:cubicBezTo>
                    <a:pt x="0" y="0"/>
                    <a:pt x="0" y="0"/>
                    <a:pt x="0" y="0"/>
                  </a:cubicBezTo>
                  <a:cubicBezTo>
                    <a:pt x="102" y="0"/>
                    <a:pt x="184" y="83"/>
                    <a:pt x="184" y="184"/>
                  </a:cubicBezTo>
                  <a:cubicBezTo>
                    <a:pt x="184" y="286"/>
                    <a:pt x="267" y="368"/>
                    <a:pt x="368" y="368"/>
                  </a:cubicBezTo>
                  <a:cubicBezTo>
                    <a:pt x="678" y="368"/>
                    <a:pt x="678" y="368"/>
                    <a:pt x="678" y="368"/>
                  </a:cubicBezTo>
                  <a:cubicBezTo>
                    <a:pt x="779" y="368"/>
                    <a:pt x="862" y="286"/>
                    <a:pt x="862" y="184"/>
                  </a:cubicBezTo>
                  <a:cubicBezTo>
                    <a:pt x="862" y="184"/>
                    <a:pt x="862" y="184"/>
                    <a:pt x="862" y="184"/>
                  </a:cubicBezTo>
                  <a:cubicBezTo>
                    <a:pt x="862" y="83"/>
                    <a:pt x="779" y="0"/>
                    <a:pt x="678" y="0"/>
                  </a:cubicBezTo>
                  <a:close/>
                </a:path>
              </a:pathLst>
            </a:custGeom>
            <a:solidFill>
              <a:schemeClr val="accent6"/>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sp>
          <p:nvSpPr>
            <p:cNvPr id="379" name="Google Shape;379;p19">
              <a:extLst>
                <a:ext uri="{FF2B5EF4-FFF2-40B4-BE49-F238E27FC236}">
                  <a16:creationId xmlns:a16="http://schemas.microsoft.com/office/drawing/2014/main" id="{8BCA992B-4562-9EAF-E00F-FF4D8E39D039}"/>
                </a:ext>
              </a:extLst>
            </p:cNvPr>
            <p:cNvSpPr/>
            <p:nvPr/>
          </p:nvSpPr>
          <p:spPr>
            <a:xfrm>
              <a:off x="1221339" y="4752975"/>
              <a:ext cx="1778000" cy="1187450"/>
            </a:xfrm>
            <a:custGeom>
              <a:avLst/>
              <a:gdLst/>
              <a:ahLst/>
              <a:cxnLst/>
              <a:rect l="l" t="t" r="r" b="b"/>
              <a:pathLst>
                <a:path w="551" h="368" extrusionOk="0">
                  <a:moveTo>
                    <a:pt x="367" y="184"/>
                  </a:moveTo>
                  <a:cubicBezTo>
                    <a:pt x="367" y="83"/>
                    <a:pt x="285" y="0"/>
                    <a:pt x="183" y="0"/>
                  </a:cubicBezTo>
                  <a:cubicBezTo>
                    <a:pt x="183" y="0"/>
                    <a:pt x="183" y="0"/>
                    <a:pt x="183" y="0"/>
                  </a:cubicBezTo>
                  <a:cubicBezTo>
                    <a:pt x="82" y="0"/>
                    <a:pt x="0" y="83"/>
                    <a:pt x="0" y="184"/>
                  </a:cubicBezTo>
                  <a:cubicBezTo>
                    <a:pt x="0" y="184"/>
                    <a:pt x="0" y="184"/>
                    <a:pt x="0" y="184"/>
                  </a:cubicBezTo>
                  <a:cubicBezTo>
                    <a:pt x="0" y="286"/>
                    <a:pt x="82" y="368"/>
                    <a:pt x="183" y="368"/>
                  </a:cubicBezTo>
                  <a:cubicBezTo>
                    <a:pt x="551" y="368"/>
                    <a:pt x="551" y="368"/>
                    <a:pt x="551" y="368"/>
                  </a:cubicBezTo>
                  <a:cubicBezTo>
                    <a:pt x="450" y="368"/>
                    <a:pt x="367" y="286"/>
                    <a:pt x="367" y="184"/>
                  </a:cubicBezTo>
                  <a:close/>
                </a:path>
              </a:pathLst>
            </a:custGeom>
            <a:solidFill>
              <a:schemeClr val="accent6"/>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 name="Google Shape;379;p19">
              <a:extLst>
                <a:ext uri="{FF2B5EF4-FFF2-40B4-BE49-F238E27FC236}">
                  <a16:creationId xmlns:a16="http://schemas.microsoft.com/office/drawing/2014/main" id="{A96E437F-A725-D7D3-2DC3-D643C5963B7D}"/>
                </a:ext>
              </a:extLst>
            </p:cNvPr>
            <p:cNvSpPr/>
            <p:nvPr/>
          </p:nvSpPr>
          <p:spPr>
            <a:xfrm>
              <a:off x="1221339" y="4752975"/>
              <a:ext cx="1778000" cy="1187450"/>
            </a:xfrm>
            <a:custGeom>
              <a:avLst/>
              <a:gdLst/>
              <a:ahLst/>
              <a:cxnLst/>
              <a:rect l="l" t="t" r="r" b="b"/>
              <a:pathLst>
                <a:path w="551" h="368" extrusionOk="0">
                  <a:moveTo>
                    <a:pt x="367" y="184"/>
                  </a:moveTo>
                  <a:cubicBezTo>
                    <a:pt x="367" y="83"/>
                    <a:pt x="285" y="0"/>
                    <a:pt x="183" y="0"/>
                  </a:cubicBezTo>
                  <a:cubicBezTo>
                    <a:pt x="183" y="0"/>
                    <a:pt x="183" y="0"/>
                    <a:pt x="183" y="0"/>
                  </a:cubicBezTo>
                  <a:cubicBezTo>
                    <a:pt x="82" y="0"/>
                    <a:pt x="0" y="83"/>
                    <a:pt x="0" y="184"/>
                  </a:cubicBezTo>
                  <a:cubicBezTo>
                    <a:pt x="0" y="184"/>
                    <a:pt x="0" y="184"/>
                    <a:pt x="0" y="184"/>
                  </a:cubicBezTo>
                  <a:cubicBezTo>
                    <a:pt x="0" y="286"/>
                    <a:pt x="82" y="368"/>
                    <a:pt x="183" y="368"/>
                  </a:cubicBezTo>
                  <a:cubicBezTo>
                    <a:pt x="551" y="368"/>
                    <a:pt x="551" y="368"/>
                    <a:pt x="551" y="368"/>
                  </a:cubicBezTo>
                  <a:cubicBezTo>
                    <a:pt x="450" y="368"/>
                    <a:pt x="367" y="286"/>
                    <a:pt x="367" y="184"/>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pic>
          <p:nvPicPr>
            <p:cNvPr id="4" name="Graphic 3" descr="Handshake with solid fill">
              <a:extLst>
                <a:ext uri="{FF2B5EF4-FFF2-40B4-BE49-F238E27FC236}">
                  <a16:creationId xmlns:a16="http://schemas.microsoft.com/office/drawing/2014/main" id="{B8DF3360-88DF-DBEA-FC33-5C833B60B277}"/>
                </a:ext>
              </a:extLst>
            </p:cNvPr>
            <p:cNvPicPr>
              <a:picLocks noChangeAspect="1"/>
            </p:cNvPicPr>
            <p:nvPr/>
          </p:nvPicPr>
          <p:blipFill>
            <a:blip r:embed="rId9" cstate="hq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1426351" y="4948539"/>
              <a:ext cx="785850" cy="785850"/>
            </a:xfrm>
            <a:prstGeom prst="rect">
              <a:avLst/>
            </a:prstGeom>
          </p:spPr>
        </p:pic>
        <p:sp>
          <p:nvSpPr>
            <p:cNvPr id="14" name="TextBox 12449">
              <a:extLst>
                <a:ext uri="{FF2B5EF4-FFF2-40B4-BE49-F238E27FC236}">
                  <a16:creationId xmlns:a16="http://schemas.microsoft.com/office/drawing/2014/main" id="{D0A0467E-47A7-F5EF-4F5C-D1965AF02F2B}"/>
                </a:ext>
              </a:extLst>
            </p:cNvPr>
            <p:cNvSpPr txBox="1"/>
            <p:nvPr/>
          </p:nvSpPr>
          <p:spPr>
            <a:xfrm>
              <a:off x="1801815" y="4955341"/>
              <a:ext cx="2483387"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r">
                <a:defRPr/>
              </a:pPr>
              <a:r>
                <a:rPr lang="en-US" sz="2400" b="1" dirty="0">
                  <a:solidFill>
                    <a:schemeClr val="bg1"/>
                  </a:solidFill>
                  <a:latin typeface="Poppins" panose="00000500000000000000" pitchFamily="2" charset="0"/>
                  <a:cs typeface="Poppins" panose="00000500000000000000" pitchFamily="2" charset="0"/>
                </a:rPr>
                <a:t>Debt Refinance</a:t>
              </a:r>
              <a:endParaRPr kumimoji="0" lang="en-US" sz="2400" b="0" i="0" u="none" strike="noStrike" kern="1200" cap="none" spc="0" normalizeH="0" baseline="0" noProof="0" dirty="0">
                <a:ln>
                  <a:noFill/>
                </a:ln>
                <a:solidFill>
                  <a:schemeClr val="bg1"/>
                </a:solidFill>
                <a:effectLst/>
                <a:uLnTx/>
                <a:uFillTx/>
                <a:latin typeface="Poppins" panose="00000500000000000000" pitchFamily="2" charset="0"/>
                <a:cs typeface="Poppins" panose="00000500000000000000" pitchFamily="2" charset="0"/>
              </a:endParaRPr>
            </a:p>
          </p:txBody>
        </p:sp>
      </p:grpSp>
      <p:grpSp>
        <p:nvGrpSpPr>
          <p:cNvPr id="25" name="Group 24">
            <a:extLst>
              <a:ext uri="{FF2B5EF4-FFF2-40B4-BE49-F238E27FC236}">
                <a16:creationId xmlns:a16="http://schemas.microsoft.com/office/drawing/2014/main" id="{F81F34BC-722E-8006-3013-E5FDE55F7ECC}"/>
              </a:ext>
            </a:extLst>
          </p:cNvPr>
          <p:cNvGrpSpPr/>
          <p:nvPr/>
        </p:nvGrpSpPr>
        <p:grpSpPr>
          <a:xfrm>
            <a:off x="8315165" y="2835275"/>
            <a:ext cx="3373045" cy="1189037"/>
            <a:chOff x="8315165" y="2835275"/>
            <a:chExt cx="3373045" cy="1189037"/>
          </a:xfrm>
        </p:grpSpPr>
        <p:sp>
          <p:nvSpPr>
            <p:cNvPr id="370" name="Google Shape;370;p19">
              <a:extLst>
                <a:ext uri="{FF2B5EF4-FFF2-40B4-BE49-F238E27FC236}">
                  <a16:creationId xmlns:a16="http://schemas.microsoft.com/office/drawing/2014/main" id="{12CEEAD5-CD2C-5F0B-555A-D98B7EAAE702}"/>
                </a:ext>
              </a:extLst>
            </p:cNvPr>
            <p:cNvSpPr/>
            <p:nvPr/>
          </p:nvSpPr>
          <p:spPr>
            <a:xfrm>
              <a:off x="8337550" y="2835275"/>
              <a:ext cx="2776537" cy="1189037"/>
            </a:xfrm>
            <a:custGeom>
              <a:avLst/>
              <a:gdLst/>
              <a:ahLst/>
              <a:cxnLst/>
              <a:rect l="l" t="t" r="r" b="b"/>
              <a:pathLst>
                <a:path w="861" h="368" extrusionOk="0">
                  <a:moveTo>
                    <a:pt x="184" y="0"/>
                  </a:moveTo>
                  <a:cubicBezTo>
                    <a:pt x="861" y="0"/>
                    <a:pt x="861" y="0"/>
                    <a:pt x="861" y="0"/>
                  </a:cubicBezTo>
                  <a:cubicBezTo>
                    <a:pt x="760" y="0"/>
                    <a:pt x="677" y="82"/>
                    <a:pt x="677" y="184"/>
                  </a:cubicBezTo>
                  <a:cubicBezTo>
                    <a:pt x="677" y="286"/>
                    <a:pt x="595" y="368"/>
                    <a:pt x="494" y="368"/>
                  </a:cubicBezTo>
                  <a:cubicBezTo>
                    <a:pt x="184" y="368"/>
                    <a:pt x="184" y="368"/>
                    <a:pt x="184" y="368"/>
                  </a:cubicBezTo>
                  <a:cubicBezTo>
                    <a:pt x="82" y="368"/>
                    <a:pt x="0" y="286"/>
                    <a:pt x="0" y="184"/>
                  </a:cubicBezTo>
                  <a:cubicBezTo>
                    <a:pt x="0" y="184"/>
                    <a:pt x="0" y="184"/>
                    <a:pt x="0" y="184"/>
                  </a:cubicBezTo>
                  <a:cubicBezTo>
                    <a:pt x="0" y="82"/>
                    <a:pt x="82" y="0"/>
                    <a:pt x="184" y="0"/>
                  </a:cubicBezTo>
                  <a:close/>
                </a:path>
              </a:pathLst>
            </a:custGeom>
            <a:solidFill>
              <a:schemeClr val="accent5">
                <a:lumMod val="60000"/>
                <a:lumOff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sp>
          <p:nvSpPr>
            <p:cNvPr id="371" name="Google Shape;371;p19">
              <a:extLst>
                <a:ext uri="{FF2B5EF4-FFF2-40B4-BE49-F238E27FC236}">
                  <a16:creationId xmlns:a16="http://schemas.microsoft.com/office/drawing/2014/main" id="{63B95621-6F2F-E413-3219-B1CC300161A4}"/>
                </a:ext>
              </a:extLst>
            </p:cNvPr>
            <p:cNvSpPr/>
            <p:nvPr/>
          </p:nvSpPr>
          <p:spPr>
            <a:xfrm>
              <a:off x="9911798" y="2835275"/>
              <a:ext cx="1776412" cy="1189037"/>
            </a:xfrm>
            <a:custGeom>
              <a:avLst/>
              <a:gdLst/>
              <a:ahLst/>
              <a:cxnLst/>
              <a:rect l="l" t="t" r="r" b="b"/>
              <a:pathLst>
                <a:path w="551" h="368" extrusionOk="0">
                  <a:moveTo>
                    <a:pt x="183" y="184"/>
                  </a:moveTo>
                  <a:cubicBezTo>
                    <a:pt x="183" y="82"/>
                    <a:pt x="266" y="0"/>
                    <a:pt x="367" y="0"/>
                  </a:cubicBezTo>
                  <a:cubicBezTo>
                    <a:pt x="367" y="0"/>
                    <a:pt x="367" y="0"/>
                    <a:pt x="367" y="0"/>
                  </a:cubicBezTo>
                  <a:cubicBezTo>
                    <a:pt x="469" y="0"/>
                    <a:pt x="551" y="82"/>
                    <a:pt x="551" y="184"/>
                  </a:cubicBezTo>
                  <a:cubicBezTo>
                    <a:pt x="551" y="184"/>
                    <a:pt x="551" y="184"/>
                    <a:pt x="551" y="184"/>
                  </a:cubicBezTo>
                  <a:cubicBezTo>
                    <a:pt x="551" y="286"/>
                    <a:pt x="469" y="368"/>
                    <a:pt x="367" y="368"/>
                  </a:cubicBezTo>
                  <a:cubicBezTo>
                    <a:pt x="0" y="368"/>
                    <a:pt x="0" y="368"/>
                    <a:pt x="0" y="368"/>
                  </a:cubicBezTo>
                  <a:cubicBezTo>
                    <a:pt x="101" y="368"/>
                    <a:pt x="183" y="286"/>
                    <a:pt x="183" y="184"/>
                  </a:cubicBezTo>
                  <a:close/>
                </a:path>
              </a:pathLst>
            </a:custGeom>
            <a:solidFill>
              <a:schemeClr val="accent5">
                <a:lumMod val="60000"/>
                <a:lumOff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sp>
          <p:nvSpPr>
            <p:cNvPr id="16" name="Google Shape;371;p19">
              <a:extLst>
                <a:ext uri="{FF2B5EF4-FFF2-40B4-BE49-F238E27FC236}">
                  <a16:creationId xmlns:a16="http://schemas.microsoft.com/office/drawing/2014/main" id="{4F49CE90-DD8F-472A-4049-72A401AE7389}"/>
                </a:ext>
              </a:extLst>
            </p:cNvPr>
            <p:cNvSpPr/>
            <p:nvPr/>
          </p:nvSpPr>
          <p:spPr>
            <a:xfrm>
              <a:off x="9911798" y="2835275"/>
              <a:ext cx="1776412" cy="1189037"/>
            </a:xfrm>
            <a:custGeom>
              <a:avLst/>
              <a:gdLst/>
              <a:ahLst/>
              <a:cxnLst/>
              <a:rect l="l" t="t" r="r" b="b"/>
              <a:pathLst>
                <a:path w="551" h="368" extrusionOk="0">
                  <a:moveTo>
                    <a:pt x="183" y="184"/>
                  </a:moveTo>
                  <a:cubicBezTo>
                    <a:pt x="183" y="82"/>
                    <a:pt x="266" y="0"/>
                    <a:pt x="367" y="0"/>
                  </a:cubicBezTo>
                  <a:cubicBezTo>
                    <a:pt x="367" y="0"/>
                    <a:pt x="367" y="0"/>
                    <a:pt x="367" y="0"/>
                  </a:cubicBezTo>
                  <a:cubicBezTo>
                    <a:pt x="469" y="0"/>
                    <a:pt x="551" y="82"/>
                    <a:pt x="551" y="184"/>
                  </a:cubicBezTo>
                  <a:cubicBezTo>
                    <a:pt x="551" y="184"/>
                    <a:pt x="551" y="184"/>
                    <a:pt x="551" y="184"/>
                  </a:cubicBezTo>
                  <a:cubicBezTo>
                    <a:pt x="551" y="286"/>
                    <a:pt x="469" y="368"/>
                    <a:pt x="367" y="368"/>
                  </a:cubicBezTo>
                  <a:cubicBezTo>
                    <a:pt x="0" y="368"/>
                    <a:pt x="0" y="368"/>
                    <a:pt x="0" y="368"/>
                  </a:cubicBezTo>
                  <a:cubicBezTo>
                    <a:pt x="101" y="368"/>
                    <a:pt x="183" y="286"/>
                    <a:pt x="183" y="184"/>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pic>
          <p:nvPicPr>
            <p:cNvPr id="5" name="Graphic 4" descr="Stopwatch with solid fill">
              <a:extLst>
                <a:ext uri="{FF2B5EF4-FFF2-40B4-BE49-F238E27FC236}">
                  <a16:creationId xmlns:a16="http://schemas.microsoft.com/office/drawing/2014/main" id="{C2E66003-15CC-6702-0982-B274CCFF936A}"/>
                </a:ext>
              </a:extLst>
            </p:cNvPr>
            <p:cNvPicPr>
              <a:picLocks noChangeAspect="1"/>
            </p:cNvPicPr>
            <p:nvPr/>
          </p:nvPicPr>
          <p:blipFill>
            <a:blip r:embed="rId11" cstate="hq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10741370" y="3036075"/>
              <a:ext cx="785850" cy="785850"/>
            </a:xfrm>
            <a:prstGeom prst="rect">
              <a:avLst/>
            </a:prstGeom>
          </p:spPr>
        </p:pic>
        <p:sp>
          <p:nvSpPr>
            <p:cNvPr id="21" name="TextBox 12449">
              <a:extLst>
                <a:ext uri="{FF2B5EF4-FFF2-40B4-BE49-F238E27FC236}">
                  <a16:creationId xmlns:a16="http://schemas.microsoft.com/office/drawing/2014/main" id="{4CC562AC-399D-A31F-C6CF-C5E209C90BB8}"/>
                </a:ext>
              </a:extLst>
            </p:cNvPr>
            <p:cNvSpPr txBox="1"/>
            <p:nvPr/>
          </p:nvSpPr>
          <p:spPr>
            <a:xfrm>
              <a:off x="8315165" y="3156316"/>
              <a:ext cx="1925615" cy="461665"/>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defRPr/>
              </a:pPr>
              <a:r>
                <a:rPr lang="en-US" sz="2400" b="1" dirty="0">
                  <a:latin typeface="Poppins" panose="00000500000000000000" pitchFamily="2" charset="0"/>
                  <a:cs typeface="Poppins" panose="00000500000000000000" pitchFamily="2" charset="0"/>
                </a:rPr>
                <a:t>BNPL</a:t>
              </a:r>
              <a:endParaRPr kumimoji="0" lang="en-US" sz="2400" b="0" i="0" u="none" strike="noStrike" kern="1200" cap="none" spc="0" normalizeH="0" baseline="0" noProof="0" dirty="0">
                <a:ln>
                  <a:noFill/>
                </a:ln>
                <a:effectLst/>
                <a:uLnTx/>
                <a:uFillTx/>
                <a:latin typeface="Poppins" panose="00000500000000000000" pitchFamily="2" charset="0"/>
                <a:cs typeface="Poppins" panose="00000500000000000000" pitchFamily="2" charset="0"/>
              </a:endParaRPr>
            </a:p>
          </p:txBody>
        </p:sp>
      </p:grpSp>
      <p:grpSp>
        <p:nvGrpSpPr>
          <p:cNvPr id="24" name="Group 23">
            <a:extLst>
              <a:ext uri="{FF2B5EF4-FFF2-40B4-BE49-F238E27FC236}">
                <a16:creationId xmlns:a16="http://schemas.microsoft.com/office/drawing/2014/main" id="{55A2F7E8-7EDE-452A-689D-9BBD926664C9}"/>
              </a:ext>
            </a:extLst>
          </p:cNvPr>
          <p:cNvGrpSpPr/>
          <p:nvPr/>
        </p:nvGrpSpPr>
        <p:grpSpPr>
          <a:xfrm>
            <a:off x="7596187" y="4752975"/>
            <a:ext cx="3350661" cy="1187450"/>
            <a:chOff x="7596187" y="4752975"/>
            <a:chExt cx="3350661" cy="1187450"/>
          </a:xfrm>
        </p:grpSpPr>
        <p:sp>
          <p:nvSpPr>
            <p:cNvPr id="372" name="Google Shape;372;p19">
              <a:extLst>
                <a:ext uri="{FF2B5EF4-FFF2-40B4-BE49-F238E27FC236}">
                  <a16:creationId xmlns:a16="http://schemas.microsoft.com/office/drawing/2014/main" id="{ADAB2E59-F8EF-BAB1-9078-A5A847E07F49}"/>
                </a:ext>
              </a:extLst>
            </p:cNvPr>
            <p:cNvSpPr/>
            <p:nvPr/>
          </p:nvSpPr>
          <p:spPr>
            <a:xfrm>
              <a:off x="7596187" y="4752975"/>
              <a:ext cx="2776537" cy="1187450"/>
            </a:xfrm>
            <a:custGeom>
              <a:avLst/>
              <a:gdLst/>
              <a:ahLst/>
              <a:cxnLst/>
              <a:rect l="l" t="t" r="r" b="b"/>
              <a:pathLst>
                <a:path w="861" h="368" extrusionOk="0">
                  <a:moveTo>
                    <a:pt x="184" y="0"/>
                  </a:moveTo>
                  <a:cubicBezTo>
                    <a:pt x="861" y="0"/>
                    <a:pt x="861" y="0"/>
                    <a:pt x="861" y="0"/>
                  </a:cubicBezTo>
                  <a:cubicBezTo>
                    <a:pt x="760" y="0"/>
                    <a:pt x="677" y="83"/>
                    <a:pt x="677" y="184"/>
                  </a:cubicBezTo>
                  <a:cubicBezTo>
                    <a:pt x="677" y="286"/>
                    <a:pt x="595" y="368"/>
                    <a:pt x="494" y="368"/>
                  </a:cubicBezTo>
                  <a:cubicBezTo>
                    <a:pt x="184" y="368"/>
                    <a:pt x="184" y="368"/>
                    <a:pt x="184" y="368"/>
                  </a:cubicBezTo>
                  <a:cubicBezTo>
                    <a:pt x="82" y="368"/>
                    <a:pt x="0" y="286"/>
                    <a:pt x="0" y="184"/>
                  </a:cubicBezTo>
                  <a:cubicBezTo>
                    <a:pt x="0" y="184"/>
                    <a:pt x="0" y="184"/>
                    <a:pt x="0" y="184"/>
                  </a:cubicBezTo>
                  <a:cubicBezTo>
                    <a:pt x="0" y="83"/>
                    <a:pt x="82" y="0"/>
                    <a:pt x="184" y="0"/>
                  </a:cubicBezTo>
                  <a:close/>
                </a:path>
              </a:pathLst>
            </a:custGeom>
            <a:solidFill>
              <a:srgbClr val="7030A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sp>
          <p:nvSpPr>
            <p:cNvPr id="373" name="Google Shape;373;p19">
              <a:extLst>
                <a:ext uri="{FF2B5EF4-FFF2-40B4-BE49-F238E27FC236}">
                  <a16:creationId xmlns:a16="http://schemas.microsoft.com/office/drawing/2014/main" id="{04359120-BEDC-C490-CA7F-C1EE3E7F9C17}"/>
                </a:ext>
              </a:extLst>
            </p:cNvPr>
            <p:cNvSpPr/>
            <p:nvPr/>
          </p:nvSpPr>
          <p:spPr>
            <a:xfrm>
              <a:off x="9168848" y="4752975"/>
              <a:ext cx="1778000" cy="1187450"/>
            </a:xfrm>
            <a:custGeom>
              <a:avLst/>
              <a:gdLst/>
              <a:ahLst/>
              <a:cxnLst/>
              <a:rect l="l" t="t" r="r" b="b"/>
              <a:pathLst>
                <a:path w="551" h="368" extrusionOk="0">
                  <a:moveTo>
                    <a:pt x="183" y="184"/>
                  </a:moveTo>
                  <a:cubicBezTo>
                    <a:pt x="183" y="83"/>
                    <a:pt x="266" y="0"/>
                    <a:pt x="367" y="0"/>
                  </a:cubicBezTo>
                  <a:cubicBezTo>
                    <a:pt x="367" y="0"/>
                    <a:pt x="367" y="0"/>
                    <a:pt x="367" y="0"/>
                  </a:cubicBezTo>
                  <a:cubicBezTo>
                    <a:pt x="469" y="0"/>
                    <a:pt x="551" y="83"/>
                    <a:pt x="551" y="184"/>
                  </a:cubicBezTo>
                  <a:cubicBezTo>
                    <a:pt x="551" y="184"/>
                    <a:pt x="551" y="184"/>
                    <a:pt x="551" y="184"/>
                  </a:cubicBezTo>
                  <a:cubicBezTo>
                    <a:pt x="551" y="286"/>
                    <a:pt x="469" y="368"/>
                    <a:pt x="367" y="368"/>
                  </a:cubicBezTo>
                  <a:cubicBezTo>
                    <a:pt x="0" y="368"/>
                    <a:pt x="0" y="368"/>
                    <a:pt x="0" y="368"/>
                  </a:cubicBezTo>
                  <a:cubicBezTo>
                    <a:pt x="101" y="368"/>
                    <a:pt x="183" y="286"/>
                    <a:pt x="183" y="184"/>
                  </a:cubicBezTo>
                  <a:close/>
                </a:path>
              </a:pathLst>
            </a:custGeom>
            <a:solidFill>
              <a:srgbClr val="7030A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 name="Google Shape;373;p19">
              <a:extLst>
                <a:ext uri="{FF2B5EF4-FFF2-40B4-BE49-F238E27FC236}">
                  <a16:creationId xmlns:a16="http://schemas.microsoft.com/office/drawing/2014/main" id="{0A821181-0211-B959-D67B-03943A316D65}"/>
                </a:ext>
              </a:extLst>
            </p:cNvPr>
            <p:cNvSpPr/>
            <p:nvPr/>
          </p:nvSpPr>
          <p:spPr>
            <a:xfrm>
              <a:off x="9168848" y="4752975"/>
              <a:ext cx="1778000" cy="1187450"/>
            </a:xfrm>
            <a:custGeom>
              <a:avLst/>
              <a:gdLst/>
              <a:ahLst/>
              <a:cxnLst/>
              <a:rect l="l" t="t" r="r" b="b"/>
              <a:pathLst>
                <a:path w="551" h="368" extrusionOk="0">
                  <a:moveTo>
                    <a:pt x="183" y="184"/>
                  </a:moveTo>
                  <a:cubicBezTo>
                    <a:pt x="183" y="83"/>
                    <a:pt x="266" y="0"/>
                    <a:pt x="367" y="0"/>
                  </a:cubicBezTo>
                  <a:cubicBezTo>
                    <a:pt x="367" y="0"/>
                    <a:pt x="367" y="0"/>
                    <a:pt x="367" y="0"/>
                  </a:cubicBezTo>
                  <a:cubicBezTo>
                    <a:pt x="469" y="0"/>
                    <a:pt x="551" y="83"/>
                    <a:pt x="551" y="184"/>
                  </a:cubicBezTo>
                  <a:cubicBezTo>
                    <a:pt x="551" y="184"/>
                    <a:pt x="551" y="184"/>
                    <a:pt x="551" y="184"/>
                  </a:cubicBezTo>
                  <a:cubicBezTo>
                    <a:pt x="551" y="286"/>
                    <a:pt x="469" y="368"/>
                    <a:pt x="367" y="368"/>
                  </a:cubicBezTo>
                  <a:cubicBezTo>
                    <a:pt x="0" y="368"/>
                    <a:pt x="0" y="368"/>
                    <a:pt x="0" y="368"/>
                  </a:cubicBezTo>
                  <a:cubicBezTo>
                    <a:pt x="101" y="368"/>
                    <a:pt x="183" y="286"/>
                    <a:pt x="183" y="184"/>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pic>
          <p:nvPicPr>
            <p:cNvPr id="3" name="Graphic 2" descr="Graduation cap with solid fill">
              <a:extLst>
                <a:ext uri="{FF2B5EF4-FFF2-40B4-BE49-F238E27FC236}">
                  <a16:creationId xmlns:a16="http://schemas.microsoft.com/office/drawing/2014/main" id="{5097A654-973C-97EC-C8C2-04F99E7BF4D1}"/>
                </a:ext>
              </a:extLst>
            </p:cNvPr>
            <p:cNvPicPr>
              <a:picLocks noChangeAspect="1"/>
            </p:cNvPicPr>
            <p:nvPr/>
          </p:nvPicPr>
          <p:blipFill>
            <a:blip r:embed="rId13" cstate="hq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9982857" y="4948539"/>
              <a:ext cx="785850" cy="785850"/>
            </a:xfrm>
            <a:prstGeom prst="rect">
              <a:avLst/>
            </a:prstGeom>
          </p:spPr>
        </p:pic>
        <p:sp>
          <p:nvSpPr>
            <p:cNvPr id="22" name="TextBox 12449">
              <a:extLst>
                <a:ext uri="{FF2B5EF4-FFF2-40B4-BE49-F238E27FC236}">
                  <a16:creationId xmlns:a16="http://schemas.microsoft.com/office/drawing/2014/main" id="{063DE665-BB00-8445-E043-B36AD265FE7A}"/>
                </a:ext>
              </a:extLst>
            </p:cNvPr>
            <p:cNvSpPr txBox="1"/>
            <p:nvPr/>
          </p:nvSpPr>
          <p:spPr>
            <a:xfrm>
              <a:off x="7640940" y="4957505"/>
              <a:ext cx="2133142"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defRPr/>
              </a:pPr>
              <a:r>
                <a:rPr lang="en-US" sz="2400" b="1" dirty="0">
                  <a:solidFill>
                    <a:schemeClr val="bg1"/>
                  </a:solidFill>
                  <a:latin typeface="Poppins" panose="00000500000000000000" pitchFamily="2" charset="0"/>
                  <a:cs typeface="Poppins" panose="00000500000000000000" pitchFamily="2" charset="0"/>
                </a:rPr>
                <a:t>Acquisition Finance</a:t>
              </a:r>
              <a:endParaRPr kumimoji="0" lang="en-US" sz="2400" b="0" i="0" u="none" strike="noStrike" kern="1200" cap="none" spc="0" normalizeH="0" baseline="0" noProof="0" dirty="0">
                <a:ln>
                  <a:noFill/>
                </a:ln>
                <a:solidFill>
                  <a:schemeClr val="bg1"/>
                </a:solidFill>
                <a:effectLst/>
                <a:uLnTx/>
                <a:uFillTx/>
                <a:latin typeface="Poppins" panose="00000500000000000000" pitchFamily="2" charset="0"/>
                <a:cs typeface="Poppins" panose="00000500000000000000" pitchFamily="2" charset="0"/>
              </a:endParaRPr>
            </a:p>
          </p:txBody>
        </p:sp>
      </p:grpSp>
      <p:sp>
        <p:nvSpPr>
          <p:cNvPr id="27" name="TextBox 26">
            <a:extLst>
              <a:ext uri="{FF2B5EF4-FFF2-40B4-BE49-F238E27FC236}">
                <a16:creationId xmlns:a16="http://schemas.microsoft.com/office/drawing/2014/main" id="{A0C8B7D8-52E3-B46A-4673-A39791388A3C}"/>
              </a:ext>
            </a:extLst>
          </p:cNvPr>
          <p:cNvSpPr txBox="1"/>
          <p:nvPr/>
        </p:nvSpPr>
        <p:spPr>
          <a:xfrm>
            <a:off x="616664" y="125502"/>
            <a:ext cx="10910555" cy="707886"/>
          </a:xfrm>
          <a:prstGeom prst="rect">
            <a:avLst/>
          </a:prstGeom>
          <a:noFill/>
        </p:spPr>
        <p:txBody>
          <a:bodyPr wrap="square" rtlCol="0">
            <a:spAutoFit/>
          </a:bodyPr>
          <a:lstStyle/>
          <a:p>
            <a:pPr algn="ctr"/>
            <a:r>
              <a:rPr lang="en-US" sz="4000" b="1" dirty="0"/>
              <a:t>ALTERNATIVE SOURCES OF FINANCE</a:t>
            </a:r>
            <a:endParaRPr lang="en-IN" sz="4000" b="1" dirty="0"/>
          </a:p>
        </p:txBody>
      </p:sp>
      <p:grpSp>
        <p:nvGrpSpPr>
          <p:cNvPr id="28" name="Group 27">
            <a:extLst>
              <a:ext uri="{FF2B5EF4-FFF2-40B4-BE49-F238E27FC236}">
                <a16:creationId xmlns:a16="http://schemas.microsoft.com/office/drawing/2014/main" id="{6BB5E71A-AFFF-6546-7B4A-7EDA14B10DEB}"/>
              </a:ext>
            </a:extLst>
          </p:cNvPr>
          <p:cNvGrpSpPr/>
          <p:nvPr/>
        </p:nvGrpSpPr>
        <p:grpSpPr>
          <a:xfrm>
            <a:off x="4692650" y="2035175"/>
            <a:ext cx="3094037" cy="3092450"/>
            <a:chOff x="4540250" y="1882775"/>
            <a:chExt cx="3094037" cy="3092450"/>
          </a:xfrm>
        </p:grpSpPr>
        <p:sp>
          <p:nvSpPr>
            <p:cNvPr id="29" name="Google Shape;367;p19">
              <a:extLst>
                <a:ext uri="{FF2B5EF4-FFF2-40B4-BE49-F238E27FC236}">
                  <a16:creationId xmlns:a16="http://schemas.microsoft.com/office/drawing/2014/main" id="{BBCEDE6F-E0E9-DD6C-0F50-276A630B8AC7}"/>
                </a:ext>
              </a:extLst>
            </p:cNvPr>
            <p:cNvSpPr/>
            <p:nvPr/>
          </p:nvSpPr>
          <p:spPr>
            <a:xfrm>
              <a:off x="4540250" y="1882775"/>
              <a:ext cx="3094037" cy="3092450"/>
            </a:xfrm>
            <a:prstGeom prst="ellipse">
              <a:avLst/>
            </a:prstGeom>
            <a:solidFill>
              <a:srgbClr val="F2F2F2"/>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nvGrpSpPr>
            <p:cNvPr id="30" name="Группа 7">
              <a:extLst>
                <a:ext uri="{FF2B5EF4-FFF2-40B4-BE49-F238E27FC236}">
                  <a16:creationId xmlns:a16="http://schemas.microsoft.com/office/drawing/2014/main" id="{CA080C72-E179-0128-1DDC-EDFDAC11B2CB}"/>
                </a:ext>
              </a:extLst>
            </p:cNvPr>
            <p:cNvGrpSpPr/>
            <p:nvPr/>
          </p:nvGrpSpPr>
          <p:grpSpPr>
            <a:xfrm>
              <a:off x="4705472" y="2946400"/>
              <a:ext cx="2820744" cy="940654"/>
              <a:chOff x="4705472" y="2946400"/>
              <a:chExt cx="2820744" cy="940654"/>
            </a:xfrm>
          </p:grpSpPr>
          <p:sp>
            <p:nvSpPr>
              <p:cNvPr id="31" name="Google Shape;392;p19">
                <a:extLst>
                  <a:ext uri="{FF2B5EF4-FFF2-40B4-BE49-F238E27FC236}">
                    <a16:creationId xmlns:a16="http://schemas.microsoft.com/office/drawing/2014/main" id="{FF56C103-E848-1B8B-F4CA-34D3F9CEE4E2}"/>
                  </a:ext>
                </a:extLst>
              </p:cNvPr>
              <p:cNvSpPr txBox="1"/>
              <p:nvPr/>
            </p:nvSpPr>
            <p:spPr>
              <a:xfrm>
                <a:off x="4705472" y="3121025"/>
                <a:ext cx="2820744" cy="615950"/>
              </a:xfrm>
              <a:prstGeom prst="rect">
                <a:avLst/>
              </a:prstGeom>
              <a:noFill/>
              <a:ln>
                <a:noFill/>
              </a:ln>
            </p:spPr>
            <p:txBody>
              <a:bodyPr spcFirstLastPara="1" wrap="square" lIns="0" tIns="0" rIns="0" bIns="0" anchor="t" anchorCtr="0">
                <a:noAutofit/>
              </a:bodyPr>
              <a:lstStyle/>
              <a:p>
                <a:pPr marL="0" marR="0" lvl="0" indent="0" algn="ctr" defTabSz="914400" rtl="0" eaLnBrk="0" fontAlgn="base" latinLnBrk="0" hangingPunct="0">
                  <a:lnSpc>
                    <a:spcPct val="100000"/>
                  </a:lnSpc>
                  <a:spcBef>
                    <a:spcPts val="0"/>
                  </a:spcBef>
                  <a:spcAft>
                    <a:spcPts val="0"/>
                  </a:spcAft>
                  <a:buClr>
                    <a:srgbClr val="000000"/>
                  </a:buClr>
                  <a:buSzPts val="4000"/>
                  <a:buFont typeface="Montserrat"/>
                  <a:buNone/>
                  <a:tabLst/>
                  <a:defRPr/>
                </a:pPr>
                <a:r>
                  <a:rPr kumimoji="0" lang="en-US" sz="4000" b="1" i="0" u="none" strike="noStrike" kern="1200" cap="none" spc="0" normalizeH="0" baseline="0" noProof="0" dirty="0">
                    <a:ln>
                      <a:noFill/>
                    </a:ln>
                    <a:solidFill>
                      <a:srgbClr val="000000"/>
                    </a:solidFill>
                    <a:effectLst/>
                    <a:uLnTx/>
                    <a:uFillTx/>
                    <a:latin typeface="Montserrat"/>
                    <a:ea typeface="Montserrat"/>
                    <a:cs typeface="Montserrat"/>
                    <a:sym typeface="Montserrat"/>
                  </a:rPr>
                  <a:t>PROJECT</a:t>
                </a:r>
                <a:endParaRPr kumimoji="0"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32" name="Google Shape;393;p19">
                <a:extLst>
                  <a:ext uri="{FF2B5EF4-FFF2-40B4-BE49-F238E27FC236}">
                    <a16:creationId xmlns:a16="http://schemas.microsoft.com/office/drawing/2014/main" id="{F2C2741B-EF29-6B54-0C2C-AB6EF2C1DBA7}"/>
                  </a:ext>
                </a:extLst>
              </p:cNvPr>
              <p:cNvSpPr txBox="1"/>
              <p:nvPr/>
            </p:nvSpPr>
            <p:spPr>
              <a:xfrm>
                <a:off x="5242235" y="2946400"/>
                <a:ext cx="1747218" cy="153987"/>
              </a:xfrm>
              <a:prstGeom prst="rect">
                <a:avLst/>
              </a:prstGeom>
              <a:noFill/>
              <a:ln>
                <a:noFill/>
              </a:ln>
            </p:spPr>
            <p:txBody>
              <a:bodyPr spcFirstLastPara="1" wrap="square" lIns="0" tIns="0" rIns="0" bIns="0" anchor="t" anchorCtr="0">
                <a:noAutofit/>
              </a:bodyPr>
              <a:lstStyle/>
              <a:p>
                <a:pPr lvl="0" algn="ctr" eaLnBrk="0" fontAlgn="base" hangingPunct="0">
                  <a:buClr>
                    <a:srgbClr val="000000"/>
                  </a:buClr>
                  <a:buSzPts val="1000"/>
                  <a:defRPr/>
                </a:pPr>
                <a:r>
                  <a:rPr lang="en-US" b="1" dirty="0">
                    <a:solidFill>
                      <a:srgbClr val="000000"/>
                    </a:solidFill>
                    <a:ea typeface="Montserrat"/>
                    <a:cs typeface="Montserrat"/>
                    <a:sym typeface="Montserrat"/>
                  </a:rPr>
                  <a:t>MSME</a:t>
                </a:r>
                <a:endParaRPr lang="en-US" b="1" dirty="0">
                  <a:solidFill>
                    <a:srgbClr val="000000"/>
                  </a:solidFill>
                  <a:latin typeface="Arial" panose="020B0604020202020204" pitchFamily="34" charset="0"/>
                  <a:cs typeface="Arial" panose="020B0604020202020204" pitchFamily="34" charset="0"/>
                  <a:sym typeface="Arial" panose="020B0604020202020204" pitchFamily="34" charset="0"/>
                </a:endParaRPr>
              </a:p>
            </p:txBody>
          </p:sp>
          <p:sp>
            <p:nvSpPr>
              <p:cNvPr id="33" name="Google Shape;394;p19">
                <a:extLst>
                  <a:ext uri="{FF2B5EF4-FFF2-40B4-BE49-F238E27FC236}">
                    <a16:creationId xmlns:a16="http://schemas.microsoft.com/office/drawing/2014/main" id="{3BE99F8F-FF8E-2373-FAE9-19F964E92E4C}"/>
                  </a:ext>
                </a:extLst>
              </p:cNvPr>
              <p:cNvSpPr txBox="1"/>
              <p:nvPr/>
            </p:nvSpPr>
            <p:spPr>
              <a:xfrm>
                <a:off x="5180160" y="3733067"/>
                <a:ext cx="1871368" cy="153987"/>
              </a:xfrm>
              <a:prstGeom prst="rect">
                <a:avLst/>
              </a:prstGeom>
              <a:noFill/>
              <a:ln>
                <a:noFill/>
              </a:ln>
            </p:spPr>
            <p:txBody>
              <a:bodyPr spcFirstLastPara="1" wrap="square" lIns="0" tIns="0" rIns="0" bIns="0" anchor="t" anchorCtr="0">
                <a:noAutofit/>
              </a:bodyPr>
              <a:lstStyle/>
              <a:p>
                <a:pPr marL="0" marR="0" lvl="0" indent="0" algn="ctr" defTabSz="914400" rtl="0" eaLnBrk="0" fontAlgn="base" latinLnBrk="0" hangingPunct="0">
                  <a:lnSpc>
                    <a:spcPct val="100000"/>
                  </a:lnSpc>
                  <a:spcBef>
                    <a:spcPts val="0"/>
                  </a:spcBef>
                  <a:spcAft>
                    <a:spcPts val="0"/>
                  </a:spcAft>
                  <a:buClr>
                    <a:srgbClr val="000000"/>
                  </a:buClr>
                  <a:buSzPts val="1000"/>
                  <a:buFont typeface="Montserrat"/>
                  <a:buNone/>
                  <a:tabLst/>
                  <a:defRPr/>
                </a:pPr>
                <a:r>
                  <a:rPr kumimoji="0" lang="en-US" b="1" i="0" u="none" strike="noStrike" kern="1200" cap="none" spc="0" normalizeH="0" baseline="0" noProof="0" dirty="0">
                    <a:ln>
                      <a:noFill/>
                    </a:ln>
                    <a:solidFill>
                      <a:srgbClr val="000000"/>
                    </a:solidFill>
                    <a:effectLst/>
                    <a:uLnTx/>
                    <a:uFillTx/>
                    <a:latin typeface="Montserrat"/>
                    <a:ea typeface="Montserrat"/>
                    <a:cs typeface="Montserrat"/>
                    <a:sym typeface="Montserrat"/>
                  </a:rPr>
                  <a:t>FINANCE</a:t>
                </a:r>
                <a:endParaRPr kumimoji="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grpSp>
      </p:grpSp>
    </p:spTree>
    <p:extLst>
      <p:ext uri="{BB962C8B-B14F-4D97-AF65-F5344CB8AC3E}">
        <p14:creationId xmlns:p14="http://schemas.microsoft.com/office/powerpoint/2010/main" val="3162697160"/>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14:presetBounceEnd="50000">
                                      <p:stCondLst>
                                        <p:cond delay="0"/>
                                      </p:stCondLst>
                                      <p:childTnLst>
                                        <p:set>
                                          <p:cBhvr>
                                            <p:cTn id="6" dur="1" fill="hold">
                                              <p:stCondLst>
                                                <p:cond delay="0"/>
                                              </p:stCondLst>
                                            </p:cTn>
                                            <p:tgtEl>
                                              <p:spTgt spid="367"/>
                                            </p:tgtEl>
                                            <p:attrNameLst>
                                              <p:attrName>style.visibility</p:attrName>
                                            </p:attrNameLst>
                                          </p:cBhvr>
                                          <p:to>
                                            <p:strVal val="visible"/>
                                          </p:to>
                                        </p:set>
                                        <p:anim calcmode="lin" valueType="num" p14:bounceEnd="50000">
                                          <p:cBhvr additive="base">
                                            <p:cTn id="7" dur="1000" fill="hold"/>
                                            <p:tgtEl>
                                              <p:spTgt spid="367"/>
                                            </p:tgtEl>
                                            <p:attrNameLst>
                                              <p:attrName>ppt_x</p:attrName>
                                            </p:attrNameLst>
                                          </p:cBhvr>
                                          <p:tavLst>
                                            <p:tav tm="0">
                                              <p:val>
                                                <p:strVal val="#ppt_x"/>
                                              </p:val>
                                            </p:tav>
                                            <p:tav tm="100000">
                                              <p:val>
                                                <p:strVal val="#ppt_x"/>
                                              </p:val>
                                            </p:tav>
                                          </p:tavLst>
                                        </p:anim>
                                        <p:anim calcmode="lin" valueType="num" p14:bounceEnd="50000">
                                          <p:cBhvr additive="base">
                                            <p:cTn id="8" dur="1000" fill="hold"/>
                                            <p:tgtEl>
                                              <p:spTgt spid="367"/>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50000">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14:bounceEnd="50000">
                                          <p:cBhvr additive="base">
                                            <p:cTn id="11" dur="1000" fill="hold"/>
                                            <p:tgtEl>
                                              <p:spTgt spid="8"/>
                                            </p:tgtEl>
                                            <p:attrNameLst>
                                              <p:attrName>ppt_x</p:attrName>
                                            </p:attrNameLst>
                                          </p:cBhvr>
                                          <p:tavLst>
                                            <p:tav tm="0">
                                              <p:val>
                                                <p:strVal val="#ppt_x"/>
                                              </p:val>
                                            </p:tav>
                                            <p:tav tm="100000">
                                              <p:val>
                                                <p:strVal val="#ppt_x"/>
                                              </p:val>
                                            </p:tav>
                                          </p:tavLst>
                                        </p:anim>
                                        <p:anim calcmode="lin" valueType="num" p14:bounceEnd="50000">
                                          <p:cBhvr additive="base">
                                            <p:cTn id="12" dur="1000" fill="hold"/>
                                            <p:tgtEl>
                                              <p:spTgt spid="8"/>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2" presetClass="entr" presetSubtype="8" fill="hold" nodeType="afterEffect" p14:presetBounceEnd="60000">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14:bounceEnd="60000">
                                          <p:cBhvr additive="base">
                                            <p:cTn id="16" dur="1000" fill="hold"/>
                                            <p:tgtEl>
                                              <p:spTgt spid="10"/>
                                            </p:tgtEl>
                                            <p:attrNameLst>
                                              <p:attrName>ppt_x</p:attrName>
                                            </p:attrNameLst>
                                          </p:cBhvr>
                                          <p:tavLst>
                                            <p:tav tm="0">
                                              <p:val>
                                                <p:strVal val="0-#ppt_w/2"/>
                                              </p:val>
                                            </p:tav>
                                            <p:tav tm="100000">
                                              <p:val>
                                                <p:strVal val="#ppt_x"/>
                                              </p:val>
                                            </p:tav>
                                          </p:tavLst>
                                        </p:anim>
                                        <p:anim calcmode="lin" valueType="num" p14:bounceEnd="60000">
                                          <p:cBhvr additive="base">
                                            <p:cTn id="17" dur="1000" fill="hold"/>
                                            <p:tgtEl>
                                              <p:spTgt spid="10"/>
                                            </p:tgtEl>
                                            <p:attrNameLst>
                                              <p:attrName>ppt_y</p:attrName>
                                            </p:attrNameLst>
                                          </p:cBhvr>
                                          <p:tavLst>
                                            <p:tav tm="0">
                                              <p:val>
                                                <p:strVal val="#ppt_y"/>
                                              </p:val>
                                            </p:tav>
                                            <p:tav tm="100000">
                                              <p:val>
                                                <p:strVal val="#ppt_y"/>
                                              </p:val>
                                            </p:tav>
                                          </p:tavLst>
                                        </p:anim>
                                      </p:childTnLst>
                                    </p:cTn>
                                  </p:par>
                                  <p:par>
                                    <p:cTn id="18" presetID="2" presetClass="entr" presetSubtype="2" fill="hold" nodeType="withEffect" p14:presetBounceEnd="60000">
                                      <p:stCondLst>
                                        <p:cond delay="100"/>
                                      </p:stCondLst>
                                      <p:childTnLst>
                                        <p:set>
                                          <p:cBhvr>
                                            <p:cTn id="19" dur="1" fill="hold">
                                              <p:stCondLst>
                                                <p:cond delay="0"/>
                                              </p:stCondLst>
                                            </p:cTn>
                                            <p:tgtEl>
                                              <p:spTgt spid="26"/>
                                            </p:tgtEl>
                                            <p:attrNameLst>
                                              <p:attrName>style.visibility</p:attrName>
                                            </p:attrNameLst>
                                          </p:cBhvr>
                                          <p:to>
                                            <p:strVal val="visible"/>
                                          </p:to>
                                        </p:set>
                                        <p:anim calcmode="lin" valueType="num" p14:bounceEnd="60000">
                                          <p:cBhvr additive="base">
                                            <p:cTn id="20" dur="1000" fill="hold"/>
                                            <p:tgtEl>
                                              <p:spTgt spid="26"/>
                                            </p:tgtEl>
                                            <p:attrNameLst>
                                              <p:attrName>ppt_x</p:attrName>
                                            </p:attrNameLst>
                                          </p:cBhvr>
                                          <p:tavLst>
                                            <p:tav tm="0">
                                              <p:val>
                                                <p:strVal val="1+#ppt_w/2"/>
                                              </p:val>
                                            </p:tav>
                                            <p:tav tm="100000">
                                              <p:val>
                                                <p:strVal val="#ppt_x"/>
                                              </p:val>
                                            </p:tav>
                                          </p:tavLst>
                                        </p:anim>
                                        <p:anim calcmode="lin" valueType="num" p14:bounceEnd="60000">
                                          <p:cBhvr additive="base">
                                            <p:cTn id="21" dur="1000" fill="hold"/>
                                            <p:tgtEl>
                                              <p:spTgt spid="26"/>
                                            </p:tgtEl>
                                            <p:attrNameLst>
                                              <p:attrName>ppt_y</p:attrName>
                                            </p:attrNameLst>
                                          </p:cBhvr>
                                          <p:tavLst>
                                            <p:tav tm="0">
                                              <p:val>
                                                <p:strVal val="#ppt_y"/>
                                              </p:val>
                                            </p:tav>
                                            <p:tav tm="100000">
                                              <p:val>
                                                <p:strVal val="#ppt_y"/>
                                              </p:val>
                                            </p:tav>
                                          </p:tavLst>
                                        </p:anim>
                                      </p:childTnLst>
                                    </p:cTn>
                                  </p:par>
                                  <p:par>
                                    <p:cTn id="22" presetID="2" presetClass="entr" presetSubtype="8" fill="hold" nodeType="withEffect" p14:presetBounceEnd="60000">
                                      <p:stCondLst>
                                        <p:cond delay="200"/>
                                      </p:stCondLst>
                                      <p:childTnLst>
                                        <p:set>
                                          <p:cBhvr>
                                            <p:cTn id="23" dur="1" fill="hold">
                                              <p:stCondLst>
                                                <p:cond delay="0"/>
                                              </p:stCondLst>
                                            </p:cTn>
                                            <p:tgtEl>
                                              <p:spTgt spid="12"/>
                                            </p:tgtEl>
                                            <p:attrNameLst>
                                              <p:attrName>style.visibility</p:attrName>
                                            </p:attrNameLst>
                                          </p:cBhvr>
                                          <p:to>
                                            <p:strVal val="visible"/>
                                          </p:to>
                                        </p:set>
                                        <p:anim calcmode="lin" valueType="num" p14:bounceEnd="60000">
                                          <p:cBhvr additive="base">
                                            <p:cTn id="24" dur="1000" fill="hold"/>
                                            <p:tgtEl>
                                              <p:spTgt spid="12"/>
                                            </p:tgtEl>
                                            <p:attrNameLst>
                                              <p:attrName>ppt_x</p:attrName>
                                            </p:attrNameLst>
                                          </p:cBhvr>
                                          <p:tavLst>
                                            <p:tav tm="0">
                                              <p:val>
                                                <p:strVal val="0-#ppt_w/2"/>
                                              </p:val>
                                            </p:tav>
                                            <p:tav tm="100000">
                                              <p:val>
                                                <p:strVal val="#ppt_x"/>
                                              </p:val>
                                            </p:tav>
                                          </p:tavLst>
                                        </p:anim>
                                        <p:anim calcmode="lin" valueType="num" p14:bounceEnd="60000">
                                          <p:cBhvr additive="base">
                                            <p:cTn id="25" dur="1000" fill="hold"/>
                                            <p:tgtEl>
                                              <p:spTgt spid="12"/>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14:presetBounceEnd="60000">
                                      <p:stCondLst>
                                        <p:cond delay="300"/>
                                      </p:stCondLst>
                                      <p:childTnLst>
                                        <p:set>
                                          <p:cBhvr>
                                            <p:cTn id="27" dur="1" fill="hold">
                                              <p:stCondLst>
                                                <p:cond delay="0"/>
                                              </p:stCondLst>
                                            </p:cTn>
                                            <p:tgtEl>
                                              <p:spTgt spid="25"/>
                                            </p:tgtEl>
                                            <p:attrNameLst>
                                              <p:attrName>style.visibility</p:attrName>
                                            </p:attrNameLst>
                                          </p:cBhvr>
                                          <p:to>
                                            <p:strVal val="visible"/>
                                          </p:to>
                                        </p:set>
                                        <p:anim calcmode="lin" valueType="num" p14:bounceEnd="60000">
                                          <p:cBhvr additive="base">
                                            <p:cTn id="28" dur="1000" fill="hold"/>
                                            <p:tgtEl>
                                              <p:spTgt spid="25"/>
                                            </p:tgtEl>
                                            <p:attrNameLst>
                                              <p:attrName>ppt_x</p:attrName>
                                            </p:attrNameLst>
                                          </p:cBhvr>
                                          <p:tavLst>
                                            <p:tav tm="0">
                                              <p:val>
                                                <p:strVal val="1+#ppt_w/2"/>
                                              </p:val>
                                            </p:tav>
                                            <p:tav tm="100000">
                                              <p:val>
                                                <p:strVal val="#ppt_x"/>
                                              </p:val>
                                            </p:tav>
                                          </p:tavLst>
                                        </p:anim>
                                        <p:anim calcmode="lin" valueType="num" p14:bounceEnd="60000">
                                          <p:cBhvr additive="base">
                                            <p:cTn id="29" dur="1000" fill="hold"/>
                                            <p:tgtEl>
                                              <p:spTgt spid="25"/>
                                            </p:tgtEl>
                                            <p:attrNameLst>
                                              <p:attrName>ppt_y</p:attrName>
                                            </p:attrNameLst>
                                          </p:cBhvr>
                                          <p:tavLst>
                                            <p:tav tm="0">
                                              <p:val>
                                                <p:strVal val="#ppt_y"/>
                                              </p:val>
                                            </p:tav>
                                            <p:tav tm="100000">
                                              <p:val>
                                                <p:strVal val="#ppt_y"/>
                                              </p:val>
                                            </p:tav>
                                          </p:tavLst>
                                        </p:anim>
                                      </p:childTnLst>
                                    </p:cTn>
                                  </p:par>
                                  <p:par>
                                    <p:cTn id="30" presetID="2" presetClass="entr" presetSubtype="8" fill="hold" nodeType="withEffect" p14:presetBounceEnd="60000">
                                      <p:stCondLst>
                                        <p:cond delay="400"/>
                                      </p:stCondLst>
                                      <p:childTnLst>
                                        <p:set>
                                          <p:cBhvr>
                                            <p:cTn id="31" dur="1" fill="hold">
                                              <p:stCondLst>
                                                <p:cond delay="0"/>
                                              </p:stCondLst>
                                            </p:cTn>
                                            <p:tgtEl>
                                              <p:spTgt spid="23"/>
                                            </p:tgtEl>
                                            <p:attrNameLst>
                                              <p:attrName>style.visibility</p:attrName>
                                            </p:attrNameLst>
                                          </p:cBhvr>
                                          <p:to>
                                            <p:strVal val="visible"/>
                                          </p:to>
                                        </p:set>
                                        <p:anim calcmode="lin" valueType="num" p14:bounceEnd="60000">
                                          <p:cBhvr additive="base">
                                            <p:cTn id="32" dur="1000" fill="hold"/>
                                            <p:tgtEl>
                                              <p:spTgt spid="23"/>
                                            </p:tgtEl>
                                            <p:attrNameLst>
                                              <p:attrName>ppt_x</p:attrName>
                                            </p:attrNameLst>
                                          </p:cBhvr>
                                          <p:tavLst>
                                            <p:tav tm="0">
                                              <p:val>
                                                <p:strVal val="0-#ppt_w/2"/>
                                              </p:val>
                                            </p:tav>
                                            <p:tav tm="100000">
                                              <p:val>
                                                <p:strVal val="#ppt_x"/>
                                              </p:val>
                                            </p:tav>
                                          </p:tavLst>
                                        </p:anim>
                                        <p:anim calcmode="lin" valueType="num" p14:bounceEnd="60000">
                                          <p:cBhvr additive="base">
                                            <p:cTn id="33" dur="1000" fill="hold"/>
                                            <p:tgtEl>
                                              <p:spTgt spid="23"/>
                                            </p:tgtEl>
                                            <p:attrNameLst>
                                              <p:attrName>ppt_y</p:attrName>
                                            </p:attrNameLst>
                                          </p:cBhvr>
                                          <p:tavLst>
                                            <p:tav tm="0">
                                              <p:val>
                                                <p:strVal val="#ppt_y"/>
                                              </p:val>
                                            </p:tav>
                                            <p:tav tm="100000">
                                              <p:val>
                                                <p:strVal val="#ppt_y"/>
                                              </p:val>
                                            </p:tav>
                                          </p:tavLst>
                                        </p:anim>
                                      </p:childTnLst>
                                    </p:cTn>
                                  </p:par>
                                  <p:par>
                                    <p:cTn id="34" presetID="2" presetClass="entr" presetSubtype="2" fill="hold" nodeType="withEffect" p14:presetBounceEnd="60000">
                                      <p:stCondLst>
                                        <p:cond delay="500"/>
                                      </p:stCondLst>
                                      <p:childTnLst>
                                        <p:set>
                                          <p:cBhvr>
                                            <p:cTn id="35" dur="1" fill="hold">
                                              <p:stCondLst>
                                                <p:cond delay="0"/>
                                              </p:stCondLst>
                                            </p:cTn>
                                            <p:tgtEl>
                                              <p:spTgt spid="24"/>
                                            </p:tgtEl>
                                            <p:attrNameLst>
                                              <p:attrName>style.visibility</p:attrName>
                                            </p:attrNameLst>
                                          </p:cBhvr>
                                          <p:to>
                                            <p:strVal val="visible"/>
                                          </p:to>
                                        </p:set>
                                        <p:anim calcmode="lin" valueType="num" p14:bounceEnd="60000">
                                          <p:cBhvr additive="base">
                                            <p:cTn id="36" dur="1000" fill="hold"/>
                                            <p:tgtEl>
                                              <p:spTgt spid="24"/>
                                            </p:tgtEl>
                                            <p:attrNameLst>
                                              <p:attrName>ppt_x</p:attrName>
                                            </p:attrNameLst>
                                          </p:cBhvr>
                                          <p:tavLst>
                                            <p:tav tm="0">
                                              <p:val>
                                                <p:strVal val="1+#ppt_w/2"/>
                                              </p:val>
                                            </p:tav>
                                            <p:tav tm="100000">
                                              <p:val>
                                                <p:strVal val="#ppt_x"/>
                                              </p:val>
                                            </p:tav>
                                          </p:tavLst>
                                        </p:anim>
                                        <p:anim calcmode="lin" valueType="num" p14:bounceEnd="60000">
                                          <p:cBhvr additive="base">
                                            <p:cTn id="37" dur="10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7" grpId="0" animBg="1"/>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67"/>
                                            </p:tgtEl>
                                            <p:attrNameLst>
                                              <p:attrName>style.visibility</p:attrName>
                                            </p:attrNameLst>
                                          </p:cBhvr>
                                          <p:to>
                                            <p:strVal val="visible"/>
                                          </p:to>
                                        </p:set>
                                        <p:anim calcmode="lin" valueType="num">
                                          <p:cBhvr additive="base">
                                            <p:cTn id="7" dur="1000" fill="hold"/>
                                            <p:tgtEl>
                                              <p:spTgt spid="367"/>
                                            </p:tgtEl>
                                            <p:attrNameLst>
                                              <p:attrName>ppt_x</p:attrName>
                                            </p:attrNameLst>
                                          </p:cBhvr>
                                          <p:tavLst>
                                            <p:tav tm="0">
                                              <p:val>
                                                <p:strVal val="#ppt_x"/>
                                              </p:val>
                                            </p:tav>
                                            <p:tav tm="100000">
                                              <p:val>
                                                <p:strVal val="#ppt_x"/>
                                              </p:val>
                                            </p:tav>
                                          </p:tavLst>
                                        </p:anim>
                                        <p:anim calcmode="lin" valueType="num">
                                          <p:cBhvr additive="base">
                                            <p:cTn id="8" dur="1000" fill="hold"/>
                                            <p:tgtEl>
                                              <p:spTgt spid="367"/>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1000" fill="hold"/>
                                            <p:tgtEl>
                                              <p:spTgt spid="8"/>
                                            </p:tgtEl>
                                            <p:attrNameLst>
                                              <p:attrName>ppt_x</p:attrName>
                                            </p:attrNameLst>
                                          </p:cBhvr>
                                          <p:tavLst>
                                            <p:tav tm="0">
                                              <p:val>
                                                <p:strVal val="#ppt_x"/>
                                              </p:val>
                                            </p:tav>
                                            <p:tav tm="100000">
                                              <p:val>
                                                <p:strVal val="#ppt_x"/>
                                              </p:val>
                                            </p:tav>
                                          </p:tavLst>
                                        </p:anim>
                                        <p:anim calcmode="lin" valueType="num">
                                          <p:cBhvr additive="base">
                                            <p:cTn id="12" dur="1000" fill="hold"/>
                                            <p:tgtEl>
                                              <p:spTgt spid="8"/>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2" presetClass="entr" presetSubtype="8"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1000" fill="hold"/>
                                            <p:tgtEl>
                                              <p:spTgt spid="10"/>
                                            </p:tgtEl>
                                            <p:attrNameLst>
                                              <p:attrName>ppt_x</p:attrName>
                                            </p:attrNameLst>
                                          </p:cBhvr>
                                          <p:tavLst>
                                            <p:tav tm="0">
                                              <p:val>
                                                <p:strVal val="0-#ppt_w/2"/>
                                              </p:val>
                                            </p:tav>
                                            <p:tav tm="100000">
                                              <p:val>
                                                <p:strVal val="#ppt_x"/>
                                              </p:val>
                                            </p:tav>
                                          </p:tavLst>
                                        </p:anim>
                                        <p:anim calcmode="lin" valueType="num">
                                          <p:cBhvr additive="base">
                                            <p:cTn id="17" dur="1000" fill="hold"/>
                                            <p:tgtEl>
                                              <p:spTgt spid="10"/>
                                            </p:tgtEl>
                                            <p:attrNameLst>
                                              <p:attrName>ppt_y</p:attrName>
                                            </p:attrNameLst>
                                          </p:cBhvr>
                                          <p:tavLst>
                                            <p:tav tm="0">
                                              <p:val>
                                                <p:strVal val="#ppt_y"/>
                                              </p:val>
                                            </p:tav>
                                            <p:tav tm="100000">
                                              <p:val>
                                                <p:strVal val="#ppt_y"/>
                                              </p:val>
                                            </p:tav>
                                          </p:tavLst>
                                        </p:anim>
                                      </p:childTnLst>
                                    </p:cTn>
                                  </p:par>
                                  <p:par>
                                    <p:cTn id="18" presetID="2" presetClass="entr" presetSubtype="2" fill="hold" nodeType="withEffect">
                                      <p:stCondLst>
                                        <p:cond delay="100"/>
                                      </p:stCondLst>
                                      <p:childTnLst>
                                        <p:set>
                                          <p:cBhvr>
                                            <p:cTn id="19" dur="1" fill="hold">
                                              <p:stCondLst>
                                                <p:cond delay="0"/>
                                              </p:stCondLst>
                                            </p:cTn>
                                            <p:tgtEl>
                                              <p:spTgt spid="26"/>
                                            </p:tgtEl>
                                            <p:attrNameLst>
                                              <p:attrName>style.visibility</p:attrName>
                                            </p:attrNameLst>
                                          </p:cBhvr>
                                          <p:to>
                                            <p:strVal val="visible"/>
                                          </p:to>
                                        </p:set>
                                        <p:anim calcmode="lin" valueType="num">
                                          <p:cBhvr additive="base">
                                            <p:cTn id="20" dur="1000" fill="hold"/>
                                            <p:tgtEl>
                                              <p:spTgt spid="26"/>
                                            </p:tgtEl>
                                            <p:attrNameLst>
                                              <p:attrName>ppt_x</p:attrName>
                                            </p:attrNameLst>
                                          </p:cBhvr>
                                          <p:tavLst>
                                            <p:tav tm="0">
                                              <p:val>
                                                <p:strVal val="1+#ppt_w/2"/>
                                              </p:val>
                                            </p:tav>
                                            <p:tav tm="100000">
                                              <p:val>
                                                <p:strVal val="#ppt_x"/>
                                              </p:val>
                                            </p:tav>
                                          </p:tavLst>
                                        </p:anim>
                                        <p:anim calcmode="lin" valueType="num">
                                          <p:cBhvr additive="base">
                                            <p:cTn id="21" dur="1000" fill="hold"/>
                                            <p:tgtEl>
                                              <p:spTgt spid="26"/>
                                            </p:tgtEl>
                                            <p:attrNameLst>
                                              <p:attrName>ppt_y</p:attrName>
                                            </p:attrNameLst>
                                          </p:cBhvr>
                                          <p:tavLst>
                                            <p:tav tm="0">
                                              <p:val>
                                                <p:strVal val="#ppt_y"/>
                                              </p:val>
                                            </p:tav>
                                            <p:tav tm="100000">
                                              <p:val>
                                                <p:strVal val="#ppt_y"/>
                                              </p:val>
                                            </p:tav>
                                          </p:tavLst>
                                        </p:anim>
                                      </p:childTnLst>
                                    </p:cTn>
                                  </p:par>
                                  <p:par>
                                    <p:cTn id="22" presetID="2" presetClass="entr" presetSubtype="8" fill="hold" nodeType="withEffect">
                                      <p:stCondLst>
                                        <p:cond delay="200"/>
                                      </p:stCondLst>
                                      <p:childTnLst>
                                        <p:set>
                                          <p:cBhvr>
                                            <p:cTn id="23" dur="1" fill="hold">
                                              <p:stCondLst>
                                                <p:cond delay="0"/>
                                              </p:stCondLst>
                                            </p:cTn>
                                            <p:tgtEl>
                                              <p:spTgt spid="12"/>
                                            </p:tgtEl>
                                            <p:attrNameLst>
                                              <p:attrName>style.visibility</p:attrName>
                                            </p:attrNameLst>
                                          </p:cBhvr>
                                          <p:to>
                                            <p:strVal val="visible"/>
                                          </p:to>
                                        </p:set>
                                        <p:anim calcmode="lin" valueType="num">
                                          <p:cBhvr additive="base">
                                            <p:cTn id="24" dur="1000" fill="hold"/>
                                            <p:tgtEl>
                                              <p:spTgt spid="12"/>
                                            </p:tgtEl>
                                            <p:attrNameLst>
                                              <p:attrName>ppt_x</p:attrName>
                                            </p:attrNameLst>
                                          </p:cBhvr>
                                          <p:tavLst>
                                            <p:tav tm="0">
                                              <p:val>
                                                <p:strVal val="0-#ppt_w/2"/>
                                              </p:val>
                                            </p:tav>
                                            <p:tav tm="100000">
                                              <p:val>
                                                <p:strVal val="#ppt_x"/>
                                              </p:val>
                                            </p:tav>
                                          </p:tavLst>
                                        </p:anim>
                                        <p:anim calcmode="lin" valueType="num">
                                          <p:cBhvr additive="base">
                                            <p:cTn id="25" dur="1000" fill="hold"/>
                                            <p:tgtEl>
                                              <p:spTgt spid="12"/>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300"/>
                                      </p:stCondLst>
                                      <p:childTnLst>
                                        <p:set>
                                          <p:cBhvr>
                                            <p:cTn id="27" dur="1" fill="hold">
                                              <p:stCondLst>
                                                <p:cond delay="0"/>
                                              </p:stCondLst>
                                            </p:cTn>
                                            <p:tgtEl>
                                              <p:spTgt spid="25"/>
                                            </p:tgtEl>
                                            <p:attrNameLst>
                                              <p:attrName>style.visibility</p:attrName>
                                            </p:attrNameLst>
                                          </p:cBhvr>
                                          <p:to>
                                            <p:strVal val="visible"/>
                                          </p:to>
                                        </p:set>
                                        <p:anim calcmode="lin" valueType="num">
                                          <p:cBhvr additive="base">
                                            <p:cTn id="28" dur="1000" fill="hold"/>
                                            <p:tgtEl>
                                              <p:spTgt spid="25"/>
                                            </p:tgtEl>
                                            <p:attrNameLst>
                                              <p:attrName>ppt_x</p:attrName>
                                            </p:attrNameLst>
                                          </p:cBhvr>
                                          <p:tavLst>
                                            <p:tav tm="0">
                                              <p:val>
                                                <p:strVal val="1+#ppt_w/2"/>
                                              </p:val>
                                            </p:tav>
                                            <p:tav tm="100000">
                                              <p:val>
                                                <p:strVal val="#ppt_x"/>
                                              </p:val>
                                            </p:tav>
                                          </p:tavLst>
                                        </p:anim>
                                        <p:anim calcmode="lin" valueType="num">
                                          <p:cBhvr additive="base">
                                            <p:cTn id="29" dur="1000" fill="hold"/>
                                            <p:tgtEl>
                                              <p:spTgt spid="25"/>
                                            </p:tgtEl>
                                            <p:attrNameLst>
                                              <p:attrName>ppt_y</p:attrName>
                                            </p:attrNameLst>
                                          </p:cBhvr>
                                          <p:tavLst>
                                            <p:tav tm="0">
                                              <p:val>
                                                <p:strVal val="#ppt_y"/>
                                              </p:val>
                                            </p:tav>
                                            <p:tav tm="100000">
                                              <p:val>
                                                <p:strVal val="#ppt_y"/>
                                              </p:val>
                                            </p:tav>
                                          </p:tavLst>
                                        </p:anim>
                                      </p:childTnLst>
                                    </p:cTn>
                                  </p:par>
                                  <p:par>
                                    <p:cTn id="30" presetID="2" presetClass="entr" presetSubtype="8" fill="hold" nodeType="withEffect">
                                      <p:stCondLst>
                                        <p:cond delay="400"/>
                                      </p:stCondLst>
                                      <p:childTnLst>
                                        <p:set>
                                          <p:cBhvr>
                                            <p:cTn id="31" dur="1" fill="hold">
                                              <p:stCondLst>
                                                <p:cond delay="0"/>
                                              </p:stCondLst>
                                            </p:cTn>
                                            <p:tgtEl>
                                              <p:spTgt spid="23"/>
                                            </p:tgtEl>
                                            <p:attrNameLst>
                                              <p:attrName>style.visibility</p:attrName>
                                            </p:attrNameLst>
                                          </p:cBhvr>
                                          <p:to>
                                            <p:strVal val="visible"/>
                                          </p:to>
                                        </p:set>
                                        <p:anim calcmode="lin" valueType="num">
                                          <p:cBhvr additive="base">
                                            <p:cTn id="32" dur="1000" fill="hold"/>
                                            <p:tgtEl>
                                              <p:spTgt spid="23"/>
                                            </p:tgtEl>
                                            <p:attrNameLst>
                                              <p:attrName>ppt_x</p:attrName>
                                            </p:attrNameLst>
                                          </p:cBhvr>
                                          <p:tavLst>
                                            <p:tav tm="0">
                                              <p:val>
                                                <p:strVal val="0-#ppt_w/2"/>
                                              </p:val>
                                            </p:tav>
                                            <p:tav tm="100000">
                                              <p:val>
                                                <p:strVal val="#ppt_x"/>
                                              </p:val>
                                            </p:tav>
                                          </p:tavLst>
                                        </p:anim>
                                        <p:anim calcmode="lin" valueType="num">
                                          <p:cBhvr additive="base">
                                            <p:cTn id="33" dur="1000" fill="hold"/>
                                            <p:tgtEl>
                                              <p:spTgt spid="23"/>
                                            </p:tgtEl>
                                            <p:attrNameLst>
                                              <p:attrName>ppt_y</p:attrName>
                                            </p:attrNameLst>
                                          </p:cBhvr>
                                          <p:tavLst>
                                            <p:tav tm="0">
                                              <p:val>
                                                <p:strVal val="#ppt_y"/>
                                              </p:val>
                                            </p:tav>
                                            <p:tav tm="100000">
                                              <p:val>
                                                <p:strVal val="#ppt_y"/>
                                              </p:val>
                                            </p:tav>
                                          </p:tavLst>
                                        </p:anim>
                                      </p:childTnLst>
                                    </p:cTn>
                                  </p:par>
                                  <p:par>
                                    <p:cTn id="34" presetID="2" presetClass="entr" presetSubtype="2" fill="hold" nodeType="withEffect">
                                      <p:stCondLst>
                                        <p:cond delay="500"/>
                                      </p:stCondLst>
                                      <p:childTnLst>
                                        <p:set>
                                          <p:cBhvr>
                                            <p:cTn id="35" dur="1" fill="hold">
                                              <p:stCondLst>
                                                <p:cond delay="0"/>
                                              </p:stCondLst>
                                            </p:cTn>
                                            <p:tgtEl>
                                              <p:spTgt spid="24"/>
                                            </p:tgtEl>
                                            <p:attrNameLst>
                                              <p:attrName>style.visibility</p:attrName>
                                            </p:attrNameLst>
                                          </p:cBhvr>
                                          <p:to>
                                            <p:strVal val="visible"/>
                                          </p:to>
                                        </p:set>
                                        <p:anim calcmode="lin" valueType="num">
                                          <p:cBhvr additive="base">
                                            <p:cTn id="36" dur="1000" fill="hold"/>
                                            <p:tgtEl>
                                              <p:spTgt spid="24"/>
                                            </p:tgtEl>
                                            <p:attrNameLst>
                                              <p:attrName>ppt_x</p:attrName>
                                            </p:attrNameLst>
                                          </p:cBhvr>
                                          <p:tavLst>
                                            <p:tav tm="0">
                                              <p:val>
                                                <p:strVal val="1+#ppt_w/2"/>
                                              </p:val>
                                            </p:tav>
                                            <p:tav tm="100000">
                                              <p:val>
                                                <p:strVal val="#ppt_x"/>
                                              </p:val>
                                            </p:tav>
                                          </p:tavLst>
                                        </p:anim>
                                        <p:anim calcmode="lin" valueType="num">
                                          <p:cBhvr additive="base">
                                            <p:cTn id="37" dur="10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7" grpId="0" animBg="1"/>
        </p:bldLst>
      </p:timing>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366">
          <a:extLst>
            <a:ext uri="{FF2B5EF4-FFF2-40B4-BE49-F238E27FC236}">
              <a16:creationId xmlns:a16="http://schemas.microsoft.com/office/drawing/2014/main" id="{A66DFBAD-EFC0-7574-2E5D-7ED0E9FF3C6A}"/>
            </a:ext>
          </a:extLst>
        </p:cNvPr>
        <p:cNvGrpSpPr/>
        <p:nvPr/>
      </p:nvGrpSpPr>
      <p:grpSpPr>
        <a:xfrm>
          <a:off x="0" y="0"/>
          <a:ext cx="0" cy="0"/>
          <a:chOff x="0" y="0"/>
          <a:chExt cx="0" cy="0"/>
        </a:xfrm>
      </p:grpSpPr>
      <p:sp>
        <p:nvSpPr>
          <p:cNvPr id="367" name="Google Shape;367;p19">
            <a:extLst>
              <a:ext uri="{FF2B5EF4-FFF2-40B4-BE49-F238E27FC236}">
                <a16:creationId xmlns:a16="http://schemas.microsoft.com/office/drawing/2014/main" id="{8FA98983-5C68-3B46-2F82-471086927F7A}"/>
              </a:ext>
            </a:extLst>
          </p:cNvPr>
          <p:cNvSpPr/>
          <p:nvPr/>
        </p:nvSpPr>
        <p:spPr>
          <a:xfrm>
            <a:off x="4540250" y="1882775"/>
            <a:ext cx="3094037" cy="3092450"/>
          </a:xfrm>
          <a:prstGeom prst="ellipse">
            <a:avLst/>
          </a:prstGeom>
          <a:solidFill>
            <a:srgbClr val="F2F2F2"/>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nvGrpSpPr>
          <p:cNvPr id="8" name="Группа 7">
            <a:extLst>
              <a:ext uri="{FF2B5EF4-FFF2-40B4-BE49-F238E27FC236}">
                <a16:creationId xmlns:a16="http://schemas.microsoft.com/office/drawing/2014/main" id="{B89E3BF7-C438-8459-D6C2-3AA494C4D0D7}"/>
              </a:ext>
            </a:extLst>
          </p:cNvPr>
          <p:cNvGrpSpPr/>
          <p:nvPr/>
        </p:nvGrpSpPr>
        <p:grpSpPr>
          <a:xfrm>
            <a:off x="4705472" y="2946400"/>
            <a:ext cx="2820744" cy="940654"/>
            <a:chOff x="4705472" y="2946400"/>
            <a:chExt cx="2820744" cy="940654"/>
          </a:xfrm>
        </p:grpSpPr>
        <p:sp>
          <p:nvSpPr>
            <p:cNvPr id="392" name="Google Shape;392;p19">
              <a:extLst>
                <a:ext uri="{FF2B5EF4-FFF2-40B4-BE49-F238E27FC236}">
                  <a16:creationId xmlns:a16="http://schemas.microsoft.com/office/drawing/2014/main" id="{29B7410A-78C1-336F-35F4-DFC89B050AB0}"/>
                </a:ext>
              </a:extLst>
            </p:cNvPr>
            <p:cNvSpPr txBox="1"/>
            <p:nvPr/>
          </p:nvSpPr>
          <p:spPr>
            <a:xfrm>
              <a:off x="4705472" y="3129990"/>
              <a:ext cx="2820744" cy="615950"/>
            </a:xfrm>
            <a:prstGeom prst="rect">
              <a:avLst/>
            </a:prstGeom>
            <a:noFill/>
            <a:ln>
              <a:noFill/>
            </a:ln>
          </p:spPr>
          <p:txBody>
            <a:bodyPr spcFirstLastPara="1" wrap="square" lIns="0" tIns="0" rIns="0" bIns="0" anchor="t" anchorCtr="0">
              <a:noAutofit/>
            </a:bodyPr>
            <a:lstStyle/>
            <a:p>
              <a:pPr marL="0" marR="0" lvl="0" indent="0" algn="ctr" defTabSz="914400" rtl="0" eaLnBrk="0" fontAlgn="base" latinLnBrk="0" hangingPunct="0">
                <a:lnSpc>
                  <a:spcPct val="100000"/>
                </a:lnSpc>
                <a:spcBef>
                  <a:spcPts val="0"/>
                </a:spcBef>
                <a:spcAft>
                  <a:spcPts val="0"/>
                </a:spcAft>
                <a:buClr>
                  <a:srgbClr val="000000"/>
                </a:buClr>
                <a:buSzPts val="4000"/>
                <a:buFont typeface="Montserrat"/>
                <a:buNone/>
                <a:tabLst/>
                <a:defRPr/>
              </a:pPr>
              <a:r>
                <a:rPr kumimoji="0" lang="en-US" sz="4000" b="1" i="0" u="none" strike="noStrike" kern="1200" cap="none" spc="0" normalizeH="0" baseline="0" noProof="0" dirty="0">
                  <a:ln>
                    <a:noFill/>
                  </a:ln>
                  <a:solidFill>
                    <a:srgbClr val="000000"/>
                  </a:solidFill>
                  <a:effectLst/>
                  <a:uLnTx/>
                  <a:uFillTx/>
                  <a:latin typeface="Montserrat"/>
                  <a:ea typeface="Montserrat"/>
                  <a:cs typeface="Montserrat"/>
                  <a:sym typeface="Montserrat"/>
                </a:rPr>
                <a:t>PROJECT</a:t>
              </a:r>
              <a:endParaRPr kumimoji="0"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393" name="Google Shape;393;p19">
              <a:extLst>
                <a:ext uri="{FF2B5EF4-FFF2-40B4-BE49-F238E27FC236}">
                  <a16:creationId xmlns:a16="http://schemas.microsoft.com/office/drawing/2014/main" id="{C530D0A2-789B-6DDF-3D20-BEF8DFB2BB30}"/>
                </a:ext>
              </a:extLst>
            </p:cNvPr>
            <p:cNvSpPr txBox="1"/>
            <p:nvPr/>
          </p:nvSpPr>
          <p:spPr>
            <a:xfrm>
              <a:off x="5242235" y="2946400"/>
              <a:ext cx="1747218" cy="153987"/>
            </a:xfrm>
            <a:prstGeom prst="rect">
              <a:avLst/>
            </a:prstGeom>
            <a:noFill/>
            <a:ln>
              <a:noFill/>
            </a:ln>
          </p:spPr>
          <p:txBody>
            <a:bodyPr spcFirstLastPara="1" wrap="square" lIns="0" tIns="0" rIns="0" bIns="0" anchor="t" anchorCtr="0">
              <a:noAutofit/>
            </a:bodyPr>
            <a:lstStyle/>
            <a:p>
              <a:pPr marL="0" marR="0" lvl="0" indent="0" algn="ctr" defTabSz="914400" rtl="0" eaLnBrk="0" fontAlgn="base" latinLnBrk="0" hangingPunct="0">
                <a:lnSpc>
                  <a:spcPct val="100000"/>
                </a:lnSpc>
                <a:spcBef>
                  <a:spcPts val="0"/>
                </a:spcBef>
                <a:spcAft>
                  <a:spcPts val="0"/>
                </a:spcAft>
                <a:buClr>
                  <a:srgbClr val="000000"/>
                </a:buClr>
                <a:buSzPts val="1000"/>
                <a:buFont typeface="Montserrat"/>
                <a:buNone/>
                <a:tabLst/>
                <a:defRPr/>
              </a:pPr>
              <a:r>
                <a:rPr kumimoji="0" lang="en-US" b="1" i="0" u="none" strike="noStrike" kern="1200" cap="none" spc="0" normalizeH="0" baseline="0" noProof="0" dirty="0">
                  <a:ln>
                    <a:noFill/>
                  </a:ln>
                  <a:solidFill>
                    <a:srgbClr val="000000"/>
                  </a:solidFill>
                  <a:effectLst/>
                  <a:uLnTx/>
                  <a:uFillTx/>
                  <a:latin typeface="Montserrat"/>
                  <a:ea typeface="Montserrat"/>
                  <a:cs typeface="Montserrat"/>
                  <a:sym typeface="Montserrat"/>
                </a:rPr>
                <a:t>MSME</a:t>
              </a:r>
              <a:endParaRPr kumimoji="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394" name="Google Shape;394;p19">
              <a:extLst>
                <a:ext uri="{FF2B5EF4-FFF2-40B4-BE49-F238E27FC236}">
                  <a16:creationId xmlns:a16="http://schemas.microsoft.com/office/drawing/2014/main" id="{A2D593A2-18C0-A3EF-1E44-235AB3BAAF7F}"/>
                </a:ext>
              </a:extLst>
            </p:cNvPr>
            <p:cNvSpPr txBox="1"/>
            <p:nvPr/>
          </p:nvSpPr>
          <p:spPr>
            <a:xfrm>
              <a:off x="5180160" y="3733067"/>
              <a:ext cx="1871368" cy="153987"/>
            </a:xfrm>
            <a:prstGeom prst="rect">
              <a:avLst/>
            </a:prstGeom>
            <a:noFill/>
            <a:ln>
              <a:noFill/>
            </a:ln>
          </p:spPr>
          <p:txBody>
            <a:bodyPr spcFirstLastPara="1" wrap="square" lIns="0" tIns="0" rIns="0" bIns="0" anchor="t" anchorCtr="0">
              <a:noAutofit/>
            </a:bodyPr>
            <a:lstStyle/>
            <a:p>
              <a:pPr marL="0" marR="0" lvl="0" indent="0" algn="ctr" defTabSz="914400" rtl="0" eaLnBrk="0" fontAlgn="base" latinLnBrk="0" hangingPunct="0">
                <a:lnSpc>
                  <a:spcPct val="100000"/>
                </a:lnSpc>
                <a:spcBef>
                  <a:spcPts val="0"/>
                </a:spcBef>
                <a:spcAft>
                  <a:spcPts val="0"/>
                </a:spcAft>
                <a:buClr>
                  <a:srgbClr val="000000"/>
                </a:buClr>
                <a:buSzPts val="1000"/>
                <a:buFont typeface="Montserrat"/>
                <a:buNone/>
                <a:tabLst/>
                <a:defRPr/>
              </a:pPr>
              <a:r>
                <a:rPr kumimoji="0" lang="en-US" b="1" i="0" u="none" strike="noStrike" kern="1200" cap="none" spc="0" normalizeH="0" baseline="0" noProof="0" dirty="0">
                  <a:ln>
                    <a:noFill/>
                  </a:ln>
                  <a:solidFill>
                    <a:srgbClr val="000000"/>
                  </a:solidFill>
                  <a:effectLst/>
                  <a:uLnTx/>
                  <a:uFillTx/>
                  <a:latin typeface="Montserrat"/>
                  <a:ea typeface="Montserrat"/>
                  <a:cs typeface="Montserrat"/>
                  <a:sym typeface="Montserrat"/>
                </a:rPr>
                <a:t>FINANCE</a:t>
              </a:r>
              <a:endParaRPr kumimoji="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grpSp>
      <p:grpSp>
        <p:nvGrpSpPr>
          <p:cNvPr id="10" name="Group 9">
            <a:extLst>
              <a:ext uri="{FF2B5EF4-FFF2-40B4-BE49-F238E27FC236}">
                <a16:creationId xmlns:a16="http://schemas.microsoft.com/office/drawing/2014/main" id="{8EC15811-16F3-17CE-012B-BE796E3BB70B}"/>
              </a:ext>
            </a:extLst>
          </p:cNvPr>
          <p:cNvGrpSpPr/>
          <p:nvPr/>
        </p:nvGrpSpPr>
        <p:grpSpPr>
          <a:xfrm>
            <a:off x="1221339" y="917575"/>
            <a:ext cx="3358598" cy="1189037"/>
            <a:chOff x="1221339" y="917575"/>
            <a:chExt cx="3358598" cy="1189037"/>
          </a:xfrm>
        </p:grpSpPr>
        <p:sp>
          <p:nvSpPr>
            <p:cNvPr id="374" name="Google Shape;374;p19">
              <a:extLst>
                <a:ext uri="{FF2B5EF4-FFF2-40B4-BE49-F238E27FC236}">
                  <a16:creationId xmlns:a16="http://schemas.microsoft.com/office/drawing/2014/main" id="{D65C4ADF-726F-7F20-8132-A9673DB3F71D}"/>
                </a:ext>
              </a:extLst>
            </p:cNvPr>
            <p:cNvSpPr/>
            <p:nvPr/>
          </p:nvSpPr>
          <p:spPr>
            <a:xfrm>
              <a:off x="1798637" y="917575"/>
              <a:ext cx="2781300" cy="1189037"/>
            </a:xfrm>
            <a:custGeom>
              <a:avLst/>
              <a:gdLst/>
              <a:ahLst/>
              <a:cxnLst/>
              <a:rect l="l" t="t" r="r" b="b"/>
              <a:pathLst>
                <a:path w="862" h="368" extrusionOk="0">
                  <a:moveTo>
                    <a:pt x="678" y="0"/>
                  </a:moveTo>
                  <a:cubicBezTo>
                    <a:pt x="0" y="0"/>
                    <a:pt x="0" y="0"/>
                    <a:pt x="0" y="0"/>
                  </a:cubicBezTo>
                  <a:cubicBezTo>
                    <a:pt x="102" y="0"/>
                    <a:pt x="184" y="82"/>
                    <a:pt x="184" y="184"/>
                  </a:cubicBezTo>
                  <a:cubicBezTo>
                    <a:pt x="184" y="285"/>
                    <a:pt x="267" y="368"/>
                    <a:pt x="368" y="368"/>
                  </a:cubicBezTo>
                  <a:cubicBezTo>
                    <a:pt x="678" y="368"/>
                    <a:pt x="678" y="368"/>
                    <a:pt x="678" y="368"/>
                  </a:cubicBezTo>
                  <a:cubicBezTo>
                    <a:pt x="779" y="368"/>
                    <a:pt x="862" y="285"/>
                    <a:pt x="862" y="184"/>
                  </a:cubicBezTo>
                  <a:cubicBezTo>
                    <a:pt x="862" y="184"/>
                    <a:pt x="862" y="184"/>
                    <a:pt x="862" y="184"/>
                  </a:cubicBezTo>
                  <a:cubicBezTo>
                    <a:pt x="862" y="82"/>
                    <a:pt x="779" y="0"/>
                    <a:pt x="678" y="0"/>
                  </a:cubicBezTo>
                  <a:close/>
                </a:path>
              </a:pathLst>
            </a:custGeom>
            <a:solidFill>
              <a:srgbClr val="FFD5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75" name="Google Shape;375;p19">
              <a:extLst>
                <a:ext uri="{FF2B5EF4-FFF2-40B4-BE49-F238E27FC236}">
                  <a16:creationId xmlns:a16="http://schemas.microsoft.com/office/drawing/2014/main" id="{5C3E2770-2E7E-EA57-264D-B39F46BDBE1E}"/>
                </a:ext>
              </a:extLst>
            </p:cNvPr>
            <p:cNvSpPr/>
            <p:nvPr/>
          </p:nvSpPr>
          <p:spPr>
            <a:xfrm>
              <a:off x="1221339" y="917575"/>
              <a:ext cx="1778000" cy="1189037"/>
            </a:xfrm>
            <a:custGeom>
              <a:avLst/>
              <a:gdLst/>
              <a:ahLst/>
              <a:cxnLst/>
              <a:rect l="l" t="t" r="r" b="b"/>
              <a:pathLst>
                <a:path w="551" h="368" extrusionOk="0">
                  <a:moveTo>
                    <a:pt x="367" y="184"/>
                  </a:moveTo>
                  <a:cubicBezTo>
                    <a:pt x="367" y="82"/>
                    <a:pt x="285" y="0"/>
                    <a:pt x="183" y="0"/>
                  </a:cubicBezTo>
                  <a:cubicBezTo>
                    <a:pt x="183" y="0"/>
                    <a:pt x="183" y="0"/>
                    <a:pt x="183" y="0"/>
                  </a:cubicBezTo>
                  <a:cubicBezTo>
                    <a:pt x="82" y="0"/>
                    <a:pt x="0" y="82"/>
                    <a:pt x="0" y="184"/>
                  </a:cubicBezTo>
                  <a:cubicBezTo>
                    <a:pt x="0" y="184"/>
                    <a:pt x="0" y="184"/>
                    <a:pt x="0" y="184"/>
                  </a:cubicBezTo>
                  <a:cubicBezTo>
                    <a:pt x="0" y="285"/>
                    <a:pt x="82" y="368"/>
                    <a:pt x="183" y="368"/>
                  </a:cubicBezTo>
                  <a:cubicBezTo>
                    <a:pt x="551" y="368"/>
                    <a:pt x="551" y="368"/>
                    <a:pt x="551" y="368"/>
                  </a:cubicBezTo>
                  <a:cubicBezTo>
                    <a:pt x="450" y="368"/>
                    <a:pt x="367" y="285"/>
                    <a:pt x="367" y="184"/>
                  </a:cubicBezTo>
                  <a:close/>
                </a:path>
              </a:pathLst>
            </a:custGeom>
            <a:solidFill>
              <a:srgbClr val="FFD5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sp>
          <p:nvSpPr>
            <p:cNvPr id="18" name="Google Shape;375;p19">
              <a:extLst>
                <a:ext uri="{FF2B5EF4-FFF2-40B4-BE49-F238E27FC236}">
                  <a16:creationId xmlns:a16="http://schemas.microsoft.com/office/drawing/2014/main" id="{65226AF1-33A0-FDCB-8D0E-2091C38DC323}"/>
                </a:ext>
              </a:extLst>
            </p:cNvPr>
            <p:cNvSpPr/>
            <p:nvPr/>
          </p:nvSpPr>
          <p:spPr>
            <a:xfrm>
              <a:off x="1221339" y="917575"/>
              <a:ext cx="1778000" cy="1189037"/>
            </a:xfrm>
            <a:custGeom>
              <a:avLst/>
              <a:gdLst/>
              <a:ahLst/>
              <a:cxnLst/>
              <a:rect l="l" t="t" r="r" b="b"/>
              <a:pathLst>
                <a:path w="551" h="368" extrusionOk="0">
                  <a:moveTo>
                    <a:pt x="367" y="184"/>
                  </a:moveTo>
                  <a:cubicBezTo>
                    <a:pt x="367" y="82"/>
                    <a:pt x="285" y="0"/>
                    <a:pt x="183" y="0"/>
                  </a:cubicBezTo>
                  <a:cubicBezTo>
                    <a:pt x="183" y="0"/>
                    <a:pt x="183" y="0"/>
                    <a:pt x="183" y="0"/>
                  </a:cubicBezTo>
                  <a:cubicBezTo>
                    <a:pt x="82" y="0"/>
                    <a:pt x="0" y="82"/>
                    <a:pt x="0" y="184"/>
                  </a:cubicBezTo>
                  <a:cubicBezTo>
                    <a:pt x="0" y="184"/>
                    <a:pt x="0" y="184"/>
                    <a:pt x="0" y="184"/>
                  </a:cubicBezTo>
                  <a:cubicBezTo>
                    <a:pt x="0" y="285"/>
                    <a:pt x="82" y="368"/>
                    <a:pt x="183" y="368"/>
                  </a:cubicBezTo>
                  <a:cubicBezTo>
                    <a:pt x="551" y="368"/>
                    <a:pt x="551" y="368"/>
                    <a:pt x="551" y="368"/>
                  </a:cubicBezTo>
                  <a:cubicBezTo>
                    <a:pt x="450" y="368"/>
                    <a:pt x="367" y="285"/>
                    <a:pt x="367" y="184"/>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pic>
          <p:nvPicPr>
            <p:cNvPr id="7" name="Graphic 6" descr="Lightbulb and gear with solid fill">
              <a:extLst>
                <a:ext uri="{FF2B5EF4-FFF2-40B4-BE49-F238E27FC236}">
                  <a16:creationId xmlns:a16="http://schemas.microsoft.com/office/drawing/2014/main" id="{042C7D37-9EB3-9DF5-0FC3-55024F668008}"/>
                </a:ext>
              </a:extLst>
            </p:cNvPr>
            <p:cNvPicPr>
              <a:picLocks noChangeAspect="1"/>
            </p:cNvPicPr>
            <p:nvPr/>
          </p:nvPicPr>
          <p:blipFill>
            <a:blip r:embed="rId3" cstate="hq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399979" y="1123611"/>
              <a:ext cx="785850" cy="785850"/>
            </a:xfrm>
            <a:prstGeom prst="rect">
              <a:avLst/>
            </a:prstGeom>
          </p:spPr>
        </p:pic>
        <p:sp>
          <p:nvSpPr>
            <p:cNvPr id="9" name="TextBox 12449">
              <a:extLst>
                <a:ext uri="{FF2B5EF4-FFF2-40B4-BE49-F238E27FC236}">
                  <a16:creationId xmlns:a16="http://schemas.microsoft.com/office/drawing/2014/main" id="{5338A7E8-7B6E-C707-E358-DD34B5CDED81}"/>
                </a:ext>
              </a:extLst>
            </p:cNvPr>
            <p:cNvSpPr txBox="1"/>
            <p:nvPr/>
          </p:nvSpPr>
          <p:spPr>
            <a:xfrm>
              <a:off x="2579737" y="1112894"/>
              <a:ext cx="1874618"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defRPr/>
              </a:pPr>
              <a:r>
                <a:rPr kumimoji="0" lang="en-US" sz="2400" b="1" i="0" u="none" strike="noStrike" kern="1200" cap="none" spc="0" normalizeH="0" baseline="0" noProof="0" dirty="0">
                  <a:ln>
                    <a:noFill/>
                  </a:ln>
                  <a:effectLst/>
                  <a:uLnTx/>
                  <a:uFillTx/>
                  <a:latin typeface="Poppins" panose="00000500000000000000" pitchFamily="2" charset="0"/>
                  <a:cs typeface="Poppins" panose="00000500000000000000" pitchFamily="2" charset="0"/>
                </a:rPr>
                <a:t>Bridge Finance</a:t>
              </a:r>
            </a:p>
          </p:txBody>
        </p:sp>
      </p:grpSp>
      <p:grpSp>
        <p:nvGrpSpPr>
          <p:cNvPr id="26" name="Group 25">
            <a:extLst>
              <a:ext uri="{FF2B5EF4-FFF2-40B4-BE49-F238E27FC236}">
                <a16:creationId xmlns:a16="http://schemas.microsoft.com/office/drawing/2014/main" id="{60CEF804-BADA-E1B2-E702-00D0B8B647AC}"/>
              </a:ext>
            </a:extLst>
          </p:cNvPr>
          <p:cNvGrpSpPr/>
          <p:nvPr/>
        </p:nvGrpSpPr>
        <p:grpSpPr>
          <a:xfrm>
            <a:off x="7570556" y="917575"/>
            <a:ext cx="3376292" cy="1189037"/>
            <a:chOff x="7570556" y="917575"/>
            <a:chExt cx="3376292" cy="1189037"/>
          </a:xfrm>
        </p:grpSpPr>
        <p:sp>
          <p:nvSpPr>
            <p:cNvPr id="368" name="Google Shape;368;p19">
              <a:extLst>
                <a:ext uri="{FF2B5EF4-FFF2-40B4-BE49-F238E27FC236}">
                  <a16:creationId xmlns:a16="http://schemas.microsoft.com/office/drawing/2014/main" id="{F6EAF28B-8C94-E349-E8DB-EBE36ECDD12F}"/>
                </a:ext>
              </a:extLst>
            </p:cNvPr>
            <p:cNvSpPr/>
            <p:nvPr/>
          </p:nvSpPr>
          <p:spPr>
            <a:xfrm>
              <a:off x="7596187" y="917575"/>
              <a:ext cx="2776537" cy="1189037"/>
            </a:xfrm>
            <a:custGeom>
              <a:avLst/>
              <a:gdLst/>
              <a:ahLst/>
              <a:cxnLst/>
              <a:rect l="l" t="t" r="r" b="b"/>
              <a:pathLst>
                <a:path w="861" h="368" extrusionOk="0">
                  <a:moveTo>
                    <a:pt x="184" y="0"/>
                  </a:moveTo>
                  <a:cubicBezTo>
                    <a:pt x="861" y="0"/>
                    <a:pt x="861" y="0"/>
                    <a:pt x="861" y="0"/>
                  </a:cubicBezTo>
                  <a:cubicBezTo>
                    <a:pt x="760" y="0"/>
                    <a:pt x="677" y="82"/>
                    <a:pt x="677" y="184"/>
                  </a:cubicBezTo>
                  <a:cubicBezTo>
                    <a:pt x="677" y="285"/>
                    <a:pt x="595" y="368"/>
                    <a:pt x="494" y="368"/>
                  </a:cubicBezTo>
                  <a:cubicBezTo>
                    <a:pt x="184" y="368"/>
                    <a:pt x="184" y="368"/>
                    <a:pt x="184" y="368"/>
                  </a:cubicBezTo>
                  <a:cubicBezTo>
                    <a:pt x="82" y="368"/>
                    <a:pt x="0" y="285"/>
                    <a:pt x="0" y="184"/>
                  </a:cubicBezTo>
                  <a:cubicBezTo>
                    <a:pt x="0" y="184"/>
                    <a:pt x="0" y="184"/>
                    <a:pt x="0" y="184"/>
                  </a:cubicBezTo>
                  <a:cubicBezTo>
                    <a:pt x="0" y="82"/>
                    <a:pt x="82" y="0"/>
                    <a:pt x="184" y="0"/>
                  </a:cubicBezTo>
                  <a:close/>
                </a:path>
              </a:pathLst>
            </a:custGeom>
            <a:solidFill>
              <a:srgbClr val="77DA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sp>
          <p:nvSpPr>
            <p:cNvPr id="369" name="Google Shape;369;p19">
              <a:extLst>
                <a:ext uri="{FF2B5EF4-FFF2-40B4-BE49-F238E27FC236}">
                  <a16:creationId xmlns:a16="http://schemas.microsoft.com/office/drawing/2014/main" id="{2D3664A8-313E-A87B-1220-90CDB611F372}"/>
                </a:ext>
              </a:extLst>
            </p:cNvPr>
            <p:cNvSpPr/>
            <p:nvPr/>
          </p:nvSpPr>
          <p:spPr>
            <a:xfrm>
              <a:off x="9168848" y="917575"/>
              <a:ext cx="1778000" cy="1189037"/>
            </a:xfrm>
            <a:custGeom>
              <a:avLst/>
              <a:gdLst/>
              <a:ahLst/>
              <a:cxnLst/>
              <a:rect l="l" t="t" r="r" b="b"/>
              <a:pathLst>
                <a:path w="551" h="368" extrusionOk="0">
                  <a:moveTo>
                    <a:pt x="183" y="184"/>
                  </a:moveTo>
                  <a:cubicBezTo>
                    <a:pt x="183" y="82"/>
                    <a:pt x="266" y="0"/>
                    <a:pt x="367" y="0"/>
                  </a:cubicBezTo>
                  <a:cubicBezTo>
                    <a:pt x="367" y="0"/>
                    <a:pt x="367" y="0"/>
                    <a:pt x="367" y="0"/>
                  </a:cubicBezTo>
                  <a:cubicBezTo>
                    <a:pt x="469" y="0"/>
                    <a:pt x="551" y="82"/>
                    <a:pt x="551" y="184"/>
                  </a:cubicBezTo>
                  <a:cubicBezTo>
                    <a:pt x="551" y="184"/>
                    <a:pt x="551" y="184"/>
                    <a:pt x="551" y="184"/>
                  </a:cubicBezTo>
                  <a:cubicBezTo>
                    <a:pt x="551" y="285"/>
                    <a:pt x="469" y="368"/>
                    <a:pt x="367" y="368"/>
                  </a:cubicBezTo>
                  <a:cubicBezTo>
                    <a:pt x="0" y="368"/>
                    <a:pt x="0" y="368"/>
                    <a:pt x="0" y="368"/>
                  </a:cubicBezTo>
                  <a:cubicBezTo>
                    <a:pt x="101" y="368"/>
                    <a:pt x="183" y="285"/>
                    <a:pt x="183" y="184"/>
                  </a:cubicBezTo>
                  <a:close/>
                </a:path>
              </a:pathLst>
            </a:custGeom>
            <a:solidFill>
              <a:srgbClr val="77DA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 name="Google Shape;369;p19">
              <a:extLst>
                <a:ext uri="{FF2B5EF4-FFF2-40B4-BE49-F238E27FC236}">
                  <a16:creationId xmlns:a16="http://schemas.microsoft.com/office/drawing/2014/main" id="{C1187120-295B-93A4-FC1C-41A60FBEA1CC}"/>
                </a:ext>
              </a:extLst>
            </p:cNvPr>
            <p:cNvSpPr/>
            <p:nvPr/>
          </p:nvSpPr>
          <p:spPr>
            <a:xfrm>
              <a:off x="9168848" y="917575"/>
              <a:ext cx="1778000" cy="1189037"/>
            </a:xfrm>
            <a:custGeom>
              <a:avLst/>
              <a:gdLst/>
              <a:ahLst/>
              <a:cxnLst/>
              <a:rect l="l" t="t" r="r" b="b"/>
              <a:pathLst>
                <a:path w="551" h="368" extrusionOk="0">
                  <a:moveTo>
                    <a:pt x="183" y="184"/>
                  </a:moveTo>
                  <a:cubicBezTo>
                    <a:pt x="183" y="82"/>
                    <a:pt x="266" y="0"/>
                    <a:pt x="367" y="0"/>
                  </a:cubicBezTo>
                  <a:cubicBezTo>
                    <a:pt x="367" y="0"/>
                    <a:pt x="367" y="0"/>
                    <a:pt x="367" y="0"/>
                  </a:cubicBezTo>
                  <a:cubicBezTo>
                    <a:pt x="469" y="0"/>
                    <a:pt x="551" y="82"/>
                    <a:pt x="551" y="184"/>
                  </a:cubicBezTo>
                  <a:cubicBezTo>
                    <a:pt x="551" y="184"/>
                    <a:pt x="551" y="184"/>
                    <a:pt x="551" y="184"/>
                  </a:cubicBezTo>
                  <a:cubicBezTo>
                    <a:pt x="551" y="285"/>
                    <a:pt x="469" y="368"/>
                    <a:pt x="367" y="368"/>
                  </a:cubicBezTo>
                  <a:cubicBezTo>
                    <a:pt x="0" y="368"/>
                    <a:pt x="0" y="368"/>
                    <a:pt x="0" y="368"/>
                  </a:cubicBezTo>
                  <a:cubicBezTo>
                    <a:pt x="101" y="368"/>
                    <a:pt x="183" y="285"/>
                    <a:pt x="183" y="184"/>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pic>
          <p:nvPicPr>
            <p:cNvPr id="6" name="Graphic 5" descr="Group brainstorm with solid fill">
              <a:extLst>
                <a:ext uri="{FF2B5EF4-FFF2-40B4-BE49-F238E27FC236}">
                  <a16:creationId xmlns:a16="http://schemas.microsoft.com/office/drawing/2014/main" id="{AC5D6AAD-6EAF-CA2C-E5BB-E85724A92938}"/>
                </a:ext>
              </a:extLst>
            </p:cNvPr>
            <p:cNvPicPr>
              <a:picLocks noChangeAspect="1"/>
            </p:cNvPicPr>
            <p:nvPr/>
          </p:nvPicPr>
          <p:blipFill>
            <a:blip r:embed="rId5" cstate="hq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9966212" y="1096925"/>
              <a:ext cx="785850" cy="785850"/>
            </a:xfrm>
            <a:prstGeom prst="rect">
              <a:avLst/>
            </a:prstGeom>
          </p:spPr>
        </p:pic>
        <p:sp>
          <p:nvSpPr>
            <p:cNvPr id="11" name="TextBox 12449">
              <a:extLst>
                <a:ext uri="{FF2B5EF4-FFF2-40B4-BE49-F238E27FC236}">
                  <a16:creationId xmlns:a16="http://schemas.microsoft.com/office/drawing/2014/main" id="{CB61111B-599E-12D1-7A56-DA1690AAD5AA}"/>
                </a:ext>
              </a:extLst>
            </p:cNvPr>
            <p:cNvSpPr txBox="1"/>
            <p:nvPr/>
          </p:nvSpPr>
          <p:spPr>
            <a:xfrm>
              <a:off x="7570556" y="1157717"/>
              <a:ext cx="2496810"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lang="en-US" sz="2400" b="1" dirty="0">
                  <a:latin typeface="Poppins" panose="00000500000000000000" pitchFamily="2" charset="0"/>
                  <a:cs typeface="Poppins" panose="00000500000000000000" pitchFamily="2" charset="0"/>
                </a:rPr>
                <a:t>Structured Debt</a:t>
              </a:r>
              <a:endParaRPr kumimoji="0" lang="en-US" sz="2400" b="1" i="0" u="none" strike="noStrike" kern="1200" cap="none" spc="0" normalizeH="0" baseline="0" noProof="0" dirty="0">
                <a:ln>
                  <a:noFill/>
                </a:ln>
                <a:effectLst/>
                <a:uLnTx/>
                <a:uFillTx/>
                <a:latin typeface="Poppins" panose="00000500000000000000" pitchFamily="2" charset="0"/>
                <a:cs typeface="Poppins" panose="00000500000000000000" pitchFamily="2" charset="0"/>
              </a:endParaRPr>
            </a:p>
          </p:txBody>
        </p:sp>
      </p:grpSp>
      <p:grpSp>
        <p:nvGrpSpPr>
          <p:cNvPr id="12" name="Group 11">
            <a:extLst>
              <a:ext uri="{FF2B5EF4-FFF2-40B4-BE49-F238E27FC236}">
                <a16:creationId xmlns:a16="http://schemas.microsoft.com/office/drawing/2014/main" id="{8BA588FE-F48F-FABE-7AA0-1220F8E49C84}"/>
              </a:ext>
            </a:extLst>
          </p:cNvPr>
          <p:cNvGrpSpPr/>
          <p:nvPr/>
        </p:nvGrpSpPr>
        <p:grpSpPr>
          <a:xfrm>
            <a:off x="479977" y="2835275"/>
            <a:ext cx="3357010" cy="1189037"/>
            <a:chOff x="479977" y="2835275"/>
            <a:chExt cx="3357010" cy="1189037"/>
          </a:xfrm>
        </p:grpSpPr>
        <p:sp>
          <p:nvSpPr>
            <p:cNvPr id="376" name="Google Shape;376;p19">
              <a:extLst>
                <a:ext uri="{FF2B5EF4-FFF2-40B4-BE49-F238E27FC236}">
                  <a16:creationId xmlns:a16="http://schemas.microsoft.com/office/drawing/2014/main" id="{CEE191A1-18B3-8C48-C13B-032396210768}"/>
                </a:ext>
              </a:extLst>
            </p:cNvPr>
            <p:cNvSpPr/>
            <p:nvPr/>
          </p:nvSpPr>
          <p:spPr>
            <a:xfrm>
              <a:off x="1060450" y="2835275"/>
              <a:ext cx="2776537" cy="1189037"/>
            </a:xfrm>
            <a:custGeom>
              <a:avLst/>
              <a:gdLst/>
              <a:ahLst/>
              <a:cxnLst/>
              <a:rect l="l" t="t" r="r" b="b"/>
              <a:pathLst>
                <a:path w="861" h="368" extrusionOk="0">
                  <a:moveTo>
                    <a:pt x="677" y="0"/>
                  </a:moveTo>
                  <a:cubicBezTo>
                    <a:pt x="0" y="0"/>
                    <a:pt x="0" y="0"/>
                    <a:pt x="0" y="0"/>
                  </a:cubicBezTo>
                  <a:cubicBezTo>
                    <a:pt x="101" y="0"/>
                    <a:pt x="183" y="82"/>
                    <a:pt x="183" y="184"/>
                  </a:cubicBezTo>
                  <a:cubicBezTo>
                    <a:pt x="183" y="286"/>
                    <a:pt x="266" y="368"/>
                    <a:pt x="367" y="368"/>
                  </a:cubicBezTo>
                  <a:cubicBezTo>
                    <a:pt x="677" y="368"/>
                    <a:pt x="677" y="368"/>
                    <a:pt x="677" y="368"/>
                  </a:cubicBezTo>
                  <a:cubicBezTo>
                    <a:pt x="779" y="368"/>
                    <a:pt x="861" y="286"/>
                    <a:pt x="861" y="184"/>
                  </a:cubicBezTo>
                  <a:cubicBezTo>
                    <a:pt x="861" y="184"/>
                    <a:pt x="861" y="184"/>
                    <a:pt x="861" y="184"/>
                  </a:cubicBezTo>
                  <a:cubicBezTo>
                    <a:pt x="861" y="82"/>
                    <a:pt x="779" y="0"/>
                    <a:pt x="677" y="0"/>
                  </a:cubicBezTo>
                  <a:close/>
                </a:path>
              </a:pathLst>
            </a:custGeom>
            <a:solidFill>
              <a:srgbClr val="FE0214"/>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77" name="Google Shape;377;p19">
              <a:extLst>
                <a:ext uri="{FF2B5EF4-FFF2-40B4-BE49-F238E27FC236}">
                  <a16:creationId xmlns:a16="http://schemas.microsoft.com/office/drawing/2014/main" id="{87200F88-0A09-947E-109A-966D124C0D14}"/>
                </a:ext>
              </a:extLst>
            </p:cNvPr>
            <p:cNvSpPr/>
            <p:nvPr/>
          </p:nvSpPr>
          <p:spPr>
            <a:xfrm>
              <a:off x="479977" y="2835275"/>
              <a:ext cx="1776412" cy="1189037"/>
            </a:xfrm>
            <a:custGeom>
              <a:avLst/>
              <a:gdLst/>
              <a:ahLst/>
              <a:cxnLst/>
              <a:rect l="l" t="t" r="r" b="b"/>
              <a:pathLst>
                <a:path w="551" h="368" extrusionOk="0">
                  <a:moveTo>
                    <a:pt x="367" y="184"/>
                  </a:moveTo>
                  <a:cubicBezTo>
                    <a:pt x="367" y="82"/>
                    <a:pt x="285" y="0"/>
                    <a:pt x="184" y="0"/>
                  </a:cubicBezTo>
                  <a:cubicBezTo>
                    <a:pt x="184" y="0"/>
                    <a:pt x="184" y="0"/>
                    <a:pt x="184" y="0"/>
                  </a:cubicBezTo>
                  <a:cubicBezTo>
                    <a:pt x="82" y="0"/>
                    <a:pt x="0" y="82"/>
                    <a:pt x="0" y="184"/>
                  </a:cubicBezTo>
                  <a:cubicBezTo>
                    <a:pt x="0" y="184"/>
                    <a:pt x="0" y="184"/>
                    <a:pt x="0" y="184"/>
                  </a:cubicBezTo>
                  <a:cubicBezTo>
                    <a:pt x="0" y="286"/>
                    <a:pt x="82" y="368"/>
                    <a:pt x="184" y="368"/>
                  </a:cubicBezTo>
                  <a:cubicBezTo>
                    <a:pt x="551" y="368"/>
                    <a:pt x="551" y="368"/>
                    <a:pt x="551" y="368"/>
                  </a:cubicBezTo>
                  <a:cubicBezTo>
                    <a:pt x="450" y="368"/>
                    <a:pt x="367" y="286"/>
                    <a:pt x="367" y="184"/>
                  </a:cubicBezTo>
                  <a:close/>
                </a:path>
              </a:pathLst>
            </a:custGeom>
            <a:solidFill>
              <a:srgbClr val="FE0214"/>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sp>
          <p:nvSpPr>
            <p:cNvPr id="19" name="Google Shape;377;p19">
              <a:extLst>
                <a:ext uri="{FF2B5EF4-FFF2-40B4-BE49-F238E27FC236}">
                  <a16:creationId xmlns:a16="http://schemas.microsoft.com/office/drawing/2014/main" id="{387FA876-0236-4E28-DBFF-15F04D3370BD}"/>
                </a:ext>
              </a:extLst>
            </p:cNvPr>
            <p:cNvSpPr/>
            <p:nvPr/>
          </p:nvSpPr>
          <p:spPr>
            <a:xfrm>
              <a:off x="479977" y="2835275"/>
              <a:ext cx="1776412" cy="1189037"/>
            </a:xfrm>
            <a:custGeom>
              <a:avLst/>
              <a:gdLst/>
              <a:ahLst/>
              <a:cxnLst/>
              <a:rect l="l" t="t" r="r" b="b"/>
              <a:pathLst>
                <a:path w="551" h="368" extrusionOk="0">
                  <a:moveTo>
                    <a:pt x="367" y="184"/>
                  </a:moveTo>
                  <a:cubicBezTo>
                    <a:pt x="367" y="82"/>
                    <a:pt x="285" y="0"/>
                    <a:pt x="184" y="0"/>
                  </a:cubicBezTo>
                  <a:cubicBezTo>
                    <a:pt x="184" y="0"/>
                    <a:pt x="184" y="0"/>
                    <a:pt x="184" y="0"/>
                  </a:cubicBezTo>
                  <a:cubicBezTo>
                    <a:pt x="82" y="0"/>
                    <a:pt x="0" y="82"/>
                    <a:pt x="0" y="184"/>
                  </a:cubicBezTo>
                  <a:cubicBezTo>
                    <a:pt x="0" y="184"/>
                    <a:pt x="0" y="184"/>
                    <a:pt x="0" y="184"/>
                  </a:cubicBezTo>
                  <a:cubicBezTo>
                    <a:pt x="0" y="286"/>
                    <a:pt x="82" y="368"/>
                    <a:pt x="184" y="368"/>
                  </a:cubicBezTo>
                  <a:cubicBezTo>
                    <a:pt x="551" y="368"/>
                    <a:pt x="551" y="368"/>
                    <a:pt x="551" y="368"/>
                  </a:cubicBezTo>
                  <a:cubicBezTo>
                    <a:pt x="450" y="368"/>
                    <a:pt x="367" y="286"/>
                    <a:pt x="367" y="184"/>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pic>
          <p:nvPicPr>
            <p:cNvPr id="2" name="Graphic 1" descr="Atom with solid fill">
              <a:extLst>
                <a:ext uri="{FF2B5EF4-FFF2-40B4-BE49-F238E27FC236}">
                  <a16:creationId xmlns:a16="http://schemas.microsoft.com/office/drawing/2014/main" id="{8F644C65-6565-B177-50D2-B3B26A64946C}"/>
                </a:ext>
              </a:extLst>
            </p:cNvPr>
            <p:cNvPicPr>
              <a:picLocks noChangeAspect="1"/>
            </p:cNvPicPr>
            <p:nvPr/>
          </p:nvPicPr>
          <p:blipFill>
            <a:blip r:embed="rId7" cstate="hq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616664" y="3054630"/>
              <a:ext cx="785850" cy="785850"/>
            </a:xfrm>
            <a:prstGeom prst="rect">
              <a:avLst/>
            </a:prstGeom>
          </p:spPr>
        </p:pic>
        <p:sp>
          <p:nvSpPr>
            <p:cNvPr id="13" name="TextBox 12449">
              <a:extLst>
                <a:ext uri="{FF2B5EF4-FFF2-40B4-BE49-F238E27FC236}">
                  <a16:creationId xmlns:a16="http://schemas.microsoft.com/office/drawing/2014/main" id="{5FAD959E-2EB1-984F-5666-62382D95BAD1}"/>
                </a:ext>
              </a:extLst>
            </p:cNvPr>
            <p:cNvSpPr txBox="1"/>
            <p:nvPr/>
          </p:nvSpPr>
          <p:spPr>
            <a:xfrm>
              <a:off x="1982987" y="3012877"/>
              <a:ext cx="1683956"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defRPr/>
              </a:pPr>
              <a:r>
                <a:rPr lang="en-US" sz="2400" b="1" dirty="0">
                  <a:solidFill>
                    <a:schemeClr val="bg1"/>
                  </a:solidFill>
                  <a:latin typeface="Poppins" panose="00000500000000000000" pitchFamily="2" charset="0"/>
                  <a:cs typeface="Poppins" panose="00000500000000000000" pitchFamily="2" charset="0"/>
                </a:rPr>
                <a:t>NPA </a:t>
              </a:r>
            </a:p>
            <a:p>
              <a:pPr lvl="0" algn="ctr">
                <a:defRPr/>
              </a:pPr>
              <a:r>
                <a:rPr lang="en-US" sz="2400" b="1" dirty="0">
                  <a:solidFill>
                    <a:schemeClr val="bg1"/>
                  </a:solidFill>
                  <a:latin typeface="Poppins" panose="00000500000000000000" pitchFamily="2" charset="0"/>
                  <a:cs typeface="Poppins" panose="00000500000000000000" pitchFamily="2" charset="0"/>
                </a:rPr>
                <a:t>Finance</a:t>
              </a:r>
              <a:endParaRPr kumimoji="0" lang="en-US" sz="2400" b="0" i="0" u="none" strike="noStrike" kern="1200" cap="none" spc="0" normalizeH="0" baseline="0" noProof="0" dirty="0">
                <a:ln>
                  <a:noFill/>
                </a:ln>
                <a:solidFill>
                  <a:schemeClr val="bg1"/>
                </a:solidFill>
                <a:effectLst/>
                <a:uLnTx/>
                <a:uFillTx/>
                <a:latin typeface="Poppins" panose="00000500000000000000" pitchFamily="2" charset="0"/>
                <a:cs typeface="Poppins" panose="00000500000000000000" pitchFamily="2" charset="0"/>
              </a:endParaRPr>
            </a:p>
          </p:txBody>
        </p:sp>
      </p:grpSp>
      <p:grpSp>
        <p:nvGrpSpPr>
          <p:cNvPr id="23" name="Group 22">
            <a:extLst>
              <a:ext uri="{FF2B5EF4-FFF2-40B4-BE49-F238E27FC236}">
                <a16:creationId xmlns:a16="http://schemas.microsoft.com/office/drawing/2014/main" id="{BCD78380-BAAD-1A04-5FE3-29B92BD40166}"/>
              </a:ext>
            </a:extLst>
          </p:cNvPr>
          <p:cNvGrpSpPr/>
          <p:nvPr/>
        </p:nvGrpSpPr>
        <p:grpSpPr>
          <a:xfrm>
            <a:off x="1221339" y="4752975"/>
            <a:ext cx="3358598" cy="1187450"/>
            <a:chOff x="1221339" y="4752975"/>
            <a:chExt cx="3358598" cy="1187450"/>
          </a:xfrm>
        </p:grpSpPr>
        <p:sp>
          <p:nvSpPr>
            <p:cNvPr id="378" name="Google Shape;378;p19">
              <a:extLst>
                <a:ext uri="{FF2B5EF4-FFF2-40B4-BE49-F238E27FC236}">
                  <a16:creationId xmlns:a16="http://schemas.microsoft.com/office/drawing/2014/main" id="{9D831CA8-4A93-FDB7-71AD-78FDDD5E8BDE}"/>
                </a:ext>
              </a:extLst>
            </p:cNvPr>
            <p:cNvSpPr/>
            <p:nvPr/>
          </p:nvSpPr>
          <p:spPr>
            <a:xfrm>
              <a:off x="1798637" y="4752975"/>
              <a:ext cx="2781300" cy="1187450"/>
            </a:xfrm>
            <a:custGeom>
              <a:avLst/>
              <a:gdLst/>
              <a:ahLst/>
              <a:cxnLst/>
              <a:rect l="l" t="t" r="r" b="b"/>
              <a:pathLst>
                <a:path w="862" h="368" extrusionOk="0">
                  <a:moveTo>
                    <a:pt x="678" y="0"/>
                  </a:moveTo>
                  <a:cubicBezTo>
                    <a:pt x="0" y="0"/>
                    <a:pt x="0" y="0"/>
                    <a:pt x="0" y="0"/>
                  </a:cubicBezTo>
                  <a:cubicBezTo>
                    <a:pt x="102" y="0"/>
                    <a:pt x="184" y="83"/>
                    <a:pt x="184" y="184"/>
                  </a:cubicBezTo>
                  <a:cubicBezTo>
                    <a:pt x="184" y="286"/>
                    <a:pt x="267" y="368"/>
                    <a:pt x="368" y="368"/>
                  </a:cubicBezTo>
                  <a:cubicBezTo>
                    <a:pt x="678" y="368"/>
                    <a:pt x="678" y="368"/>
                    <a:pt x="678" y="368"/>
                  </a:cubicBezTo>
                  <a:cubicBezTo>
                    <a:pt x="779" y="368"/>
                    <a:pt x="862" y="286"/>
                    <a:pt x="862" y="184"/>
                  </a:cubicBezTo>
                  <a:cubicBezTo>
                    <a:pt x="862" y="184"/>
                    <a:pt x="862" y="184"/>
                    <a:pt x="862" y="184"/>
                  </a:cubicBezTo>
                  <a:cubicBezTo>
                    <a:pt x="862" y="83"/>
                    <a:pt x="779" y="0"/>
                    <a:pt x="678" y="0"/>
                  </a:cubicBezTo>
                  <a:close/>
                </a:path>
              </a:pathLst>
            </a:custGeom>
            <a:solidFill>
              <a:schemeClr val="accent6"/>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sp>
          <p:nvSpPr>
            <p:cNvPr id="379" name="Google Shape;379;p19">
              <a:extLst>
                <a:ext uri="{FF2B5EF4-FFF2-40B4-BE49-F238E27FC236}">
                  <a16:creationId xmlns:a16="http://schemas.microsoft.com/office/drawing/2014/main" id="{02730E72-78E1-9388-8912-6B62AFB91618}"/>
                </a:ext>
              </a:extLst>
            </p:cNvPr>
            <p:cNvSpPr/>
            <p:nvPr/>
          </p:nvSpPr>
          <p:spPr>
            <a:xfrm>
              <a:off x="1221339" y="4752975"/>
              <a:ext cx="1778000" cy="1187450"/>
            </a:xfrm>
            <a:custGeom>
              <a:avLst/>
              <a:gdLst/>
              <a:ahLst/>
              <a:cxnLst/>
              <a:rect l="l" t="t" r="r" b="b"/>
              <a:pathLst>
                <a:path w="551" h="368" extrusionOk="0">
                  <a:moveTo>
                    <a:pt x="367" y="184"/>
                  </a:moveTo>
                  <a:cubicBezTo>
                    <a:pt x="367" y="83"/>
                    <a:pt x="285" y="0"/>
                    <a:pt x="183" y="0"/>
                  </a:cubicBezTo>
                  <a:cubicBezTo>
                    <a:pt x="183" y="0"/>
                    <a:pt x="183" y="0"/>
                    <a:pt x="183" y="0"/>
                  </a:cubicBezTo>
                  <a:cubicBezTo>
                    <a:pt x="82" y="0"/>
                    <a:pt x="0" y="83"/>
                    <a:pt x="0" y="184"/>
                  </a:cubicBezTo>
                  <a:cubicBezTo>
                    <a:pt x="0" y="184"/>
                    <a:pt x="0" y="184"/>
                    <a:pt x="0" y="184"/>
                  </a:cubicBezTo>
                  <a:cubicBezTo>
                    <a:pt x="0" y="286"/>
                    <a:pt x="82" y="368"/>
                    <a:pt x="183" y="368"/>
                  </a:cubicBezTo>
                  <a:cubicBezTo>
                    <a:pt x="551" y="368"/>
                    <a:pt x="551" y="368"/>
                    <a:pt x="551" y="368"/>
                  </a:cubicBezTo>
                  <a:cubicBezTo>
                    <a:pt x="450" y="368"/>
                    <a:pt x="367" y="286"/>
                    <a:pt x="367" y="184"/>
                  </a:cubicBezTo>
                  <a:close/>
                </a:path>
              </a:pathLst>
            </a:custGeom>
            <a:solidFill>
              <a:schemeClr val="accent6"/>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 name="Google Shape;379;p19">
              <a:extLst>
                <a:ext uri="{FF2B5EF4-FFF2-40B4-BE49-F238E27FC236}">
                  <a16:creationId xmlns:a16="http://schemas.microsoft.com/office/drawing/2014/main" id="{6015B323-39B4-E3E2-AECD-ACFE9B2F2C99}"/>
                </a:ext>
              </a:extLst>
            </p:cNvPr>
            <p:cNvSpPr/>
            <p:nvPr/>
          </p:nvSpPr>
          <p:spPr>
            <a:xfrm>
              <a:off x="1221339" y="4752975"/>
              <a:ext cx="1778000" cy="1187450"/>
            </a:xfrm>
            <a:custGeom>
              <a:avLst/>
              <a:gdLst/>
              <a:ahLst/>
              <a:cxnLst/>
              <a:rect l="l" t="t" r="r" b="b"/>
              <a:pathLst>
                <a:path w="551" h="368" extrusionOk="0">
                  <a:moveTo>
                    <a:pt x="367" y="184"/>
                  </a:moveTo>
                  <a:cubicBezTo>
                    <a:pt x="367" y="83"/>
                    <a:pt x="285" y="0"/>
                    <a:pt x="183" y="0"/>
                  </a:cubicBezTo>
                  <a:cubicBezTo>
                    <a:pt x="183" y="0"/>
                    <a:pt x="183" y="0"/>
                    <a:pt x="183" y="0"/>
                  </a:cubicBezTo>
                  <a:cubicBezTo>
                    <a:pt x="82" y="0"/>
                    <a:pt x="0" y="83"/>
                    <a:pt x="0" y="184"/>
                  </a:cubicBezTo>
                  <a:cubicBezTo>
                    <a:pt x="0" y="184"/>
                    <a:pt x="0" y="184"/>
                    <a:pt x="0" y="184"/>
                  </a:cubicBezTo>
                  <a:cubicBezTo>
                    <a:pt x="0" y="286"/>
                    <a:pt x="82" y="368"/>
                    <a:pt x="183" y="368"/>
                  </a:cubicBezTo>
                  <a:cubicBezTo>
                    <a:pt x="551" y="368"/>
                    <a:pt x="551" y="368"/>
                    <a:pt x="551" y="368"/>
                  </a:cubicBezTo>
                  <a:cubicBezTo>
                    <a:pt x="450" y="368"/>
                    <a:pt x="367" y="286"/>
                    <a:pt x="367" y="184"/>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pic>
          <p:nvPicPr>
            <p:cNvPr id="4" name="Graphic 3" descr="Handshake with solid fill">
              <a:extLst>
                <a:ext uri="{FF2B5EF4-FFF2-40B4-BE49-F238E27FC236}">
                  <a16:creationId xmlns:a16="http://schemas.microsoft.com/office/drawing/2014/main" id="{FE87575C-D010-54AC-6FCF-6A94F012F559}"/>
                </a:ext>
              </a:extLst>
            </p:cNvPr>
            <p:cNvPicPr>
              <a:picLocks noChangeAspect="1"/>
            </p:cNvPicPr>
            <p:nvPr/>
          </p:nvPicPr>
          <p:blipFill>
            <a:blip r:embed="rId9" cstate="hq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1426351" y="4948539"/>
              <a:ext cx="785850" cy="785850"/>
            </a:xfrm>
            <a:prstGeom prst="rect">
              <a:avLst/>
            </a:prstGeom>
          </p:spPr>
        </p:pic>
        <p:sp>
          <p:nvSpPr>
            <p:cNvPr id="14" name="TextBox 12449">
              <a:extLst>
                <a:ext uri="{FF2B5EF4-FFF2-40B4-BE49-F238E27FC236}">
                  <a16:creationId xmlns:a16="http://schemas.microsoft.com/office/drawing/2014/main" id="{488F97E5-C2C1-BC64-365A-28BC4D3ECAE4}"/>
                </a:ext>
              </a:extLst>
            </p:cNvPr>
            <p:cNvSpPr txBox="1"/>
            <p:nvPr/>
          </p:nvSpPr>
          <p:spPr>
            <a:xfrm>
              <a:off x="1801815" y="4955341"/>
              <a:ext cx="2483387"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r">
                <a:defRPr/>
              </a:pPr>
              <a:r>
                <a:rPr lang="en-US" sz="2400" b="1" dirty="0">
                  <a:solidFill>
                    <a:schemeClr val="bg1"/>
                  </a:solidFill>
                  <a:latin typeface="Poppins" panose="00000500000000000000" pitchFamily="2" charset="0"/>
                  <a:cs typeface="Poppins" panose="00000500000000000000" pitchFamily="2" charset="0"/>
                </a:rPr>
                <a:t>LCs/BGs/</a:t>
              </a:r>
            </a:p>
            <a:p>
              <a:pPr lvl="0" algn="r">
                <a:defRPr/>
              </a:pPr>
              <a:r>
                <a:rPr kumimoji="0" lang="en-US" sz="2400" b="1" i="0" u="none" strike="noStrike" kern="1200" cap="none" spc="0" normalizeH="0" baseline="0" noProof="0" dirty="0">
                  <a:ln>
                    <a:noFill/>
                  </a:ln>
                  <a:solidFill>
                    <a:schemeClr val="bg1"/>
                  </a:solidFill>
                  <a:effectLst/>
                  <a:uLnTx/>
                  <a:uFillTx/>
                  <a:latin typeface="Poppins" panose="00000500000000000000" pitchFamily="2" charset="0"/>
                  <a:cs typeface="Poppins" panose="00000500000000000000" pitchFamily="2" charset="0"/>
                </a:rPr>
                <a:t>Surety Bonds</a:t>
              </a:r>
              <a:endParaRPr kumimoji="0" lang="en-US" sz="2400" b="0" i="0" u="none" strike="noStrike" kern="1200" cap="none" spc="0" normalizeH="0" baseline="0" noProof="0" dirty="0">
                <a:ln>
                  <a:noFill/>
                </a:ln>
                <a:solidFill>
                  <a:schemeClr val="bg1"/>
                </a:solidFill>
                <a:effectLst/>
                <a:uLnTx/>
                <a:uFillTx/>
                <a:latin typeface="Poppins" panose="00000500000000000000" pitchFamily="2" charset="0"/>
                <a:cs typeface="Poppins" panose="00000500000000000000" pitchFamily="2" charset="0"/>
              </a:endParaRPr>
            </a:p>
          </p:txBody>
        </p:sp>
      </p:grpSp>
      <p:grpSp>
        <p:nvGrpSpPr>
          <p:cNvPr id="25" name="Group 24">
            <a:extLst>
              <a:ext uri="{FF2B5EF4-FFF2-40B4-BE49-F238E27FC236}">
                <a16:creationId xmlns:a16="http://schemas.microsoft.com/office/drawing/2014/main" id="{4B98D776-7B1A-CD55-5CEB-7D2839E47802}"/>
              </a:ext>
            </a:extLst>
          </p:cNvPr>
          <p:cNvGrpSpPr/>
          <p:nvPr/>
        </p:nvGrpSpPr>
        <p:grpSpPr>
          <a:xfrm>
            <a:off x="8315165" y="2835275"/>
            <a:ext cx="3373045" cy="1189037"/>
            <a:chOff x="8315165" y="2835275"/>
            <a:chExt cx="3373045" cy="1189037"/>
          </a:xfrm>
        </p:grpSpPr>
        <p:sp>
          <p:nvSpPr>
            <p:cNvPr id="370" name="Google Shape;370;p19">
              <a:extLst>
                <a:ext uri="{FF2B5EF4-FFF2-40B4-BE49-F238E27FC236}">
                  <a16:creationId xmlns:a16="http://schemas.microsoft.com/office/drawing/2014/main" id="{F5369C1A-9FA6-DEFF-94FA-365F5A7D42CA}"/>
                </a:ext>
              </a:extLst>
            </p:cNvPr>
            <p:cNvSpPr/>
            <p:nvPr/>
          </p:nvSpPr>
          <p:spPr>
            <a:xfrm>
              <a:off x="8337550" y="2835275"/>
              <a:ext cx="2776537" cy="1189037"/>
            </a:xfrm>
            <a:custGeom>
              <a:avLst/>
              <a:gdLst/>
              <a:ahLst/>
              <a:cxnLst/>
              <a:rect l="l" t="t" r="r" b="b"/>
              <a:pathLst>
                <a:path w="861" h="368" extrusionOk="0">
                  <a:moveTo>
                    <a:pt x="184" y="0"/>
                  </a:moveTo>
                  <a:cubicBezTo>
                    <a:pt x="861" y="0"/>
                    <a:pt x="861" y="0"/>
                    <a:pt x="861" y="0"/>
                  </a:cubicBezTo>
                  <a:cubicBezTo>
                    <a:pt x="760" y="0"/>
                    <a:pt x="677" y="82"/>
                    <a:pt x="677" y="184"/>
                  </a:cubicBezTo>
                  <a:cubicBezTo>
                    <a:pt x="677" y="286"/>
                    <a:pt x="595" y="368"/>
                    <a:pt x="494" y="368"/>
                  </a:cubicBezTo>
                  <a:cubicBezTo>
                    <a:pt x="184" y="368"/>
                    <a:pt x="184" y="368"/>
                    <a:pt x="184" y="368"/>
                  </a:cubicBezTo>
                  <a:cubicBezTo>
                    <a:pt x="82" y="368"/>
                    <a:pt x="0" y="286"/>
                    <a:pt x="0" y="184"/>
                  </a:cubicBezTo>
                  <a:cubicBezTo>
                    <a:pt x="0" y="184"/>
                    <a:pt x="0" y="184"/>
                    <a:pt x="0" y="184"/>
                  </a:cubicBezTo>
                  <a:cubicBezTo>
                    <a:pt x="0" y="82"/>
                    <a:pt x="82" y="0"/>
                    <a:pt x="184" y="0"/>
                  </a:cubicBezTo>
                  <a:close/>
                </a:path>
              </a:pathLst>
            </a:custGeom>
            <a:solidFill>
              <a:schemeClr val="accent5">
                <a:lumMod val="60000"/>
                <a:lumOff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sp>
          <p:nvSpPr>
            <p:cNvPr id="371" name="Google Shape;371;p19">
              <a:extLst>
                <a:ext uri="{FF2B5EF4-FFF2-40B4-BE49-F238E27FC236}">
                  <a16:creationId xmlns:a16="http://schemas.microsoft.com/office/drawing/2014/main" id="{6151122E-A1C0-2BF3-5B9F-C184DDDDAC6A}"/>
                </a:ext>
              </a:extLst>
            </p:cNvPr>
            <p:cNvSpPr/>
            <p:nvPr/>
          </p:nvSpPr>
          <p:spPr>
            <a:xfrm>
              <a:off x="9911798" y="2835275"/>
              <a:ext cx="1776412" cy="1189037"/>
            </a:xfrm>
            <a:custGeom>
              <a:avLst/>
              <a:gdLst/>
              <a:ahLst/>
              <a:cxnLst/>
              <a:rect l="l" t="t" r="r" b="b"/>
              <a:pathLst>
                <a:path w="551" h="368" extrusionOk="0">
                  <a:moveTo>
                    <a:pt x="183" y="184"/>
                  </a:moveTo>
                  <a:cubicBezTo>
                    <a:pt x="183" y="82"/>
                    <a:pt x="266" y="0"/>
                    <a:pt x="367" y="0"/>
                  </a:cubicBezTo>
                  <a:cubicBezTo>
                    <a:pt x="367" y="0"/>
                    <a:pt x="367" y="0"/>
                    <a:pt x="367" y="0"/>
                  </a:cubicBezTo>
                  <a:cubicBezTo>
                    <a:pt x="469" y="0"/>
                    <a:pt x="551" y="82"/>
                    <a:pt x="551" y="184"/>
                  </a:cubicBezTo>
                  <a:cubicBezTo>
                    <a:pt x="551" y="184"/>
                    <a:pt x="551" y="184"/>
                    <a:pt x="551" y="184"/>
                  </a:cubicBezTo>
                  <a:cubicBezTo>
                    <a:pt x="551" y="286"/>
                    <a:pt x="469" y="368"/>
                    <a:pt x="367" y="368"/>
                  </a:cubicBezTo>
                  <a:cubicBezTo>
                    <a:pt x="0" y="368"/>
                    <a:pt x="0" y="368"/>
                    <a:pt x="0" y="368"/>
                  </a:cubicBezTo>
                  <a:cubicBezTo>
                    <a:pt x="101" y="368"/>
                    <a:pt x="183" y="286"/>
                    <a:pt x="183" y="184"/>
                  </a:cubicBezTo>
                  <a:close/>
                </a:path>
              </a:pathLst>
            </a:custGeom>
            <a:solidFill>
              <a:schemeClr val="accent5">
                <a:lumMod val="60000"/>
                <a:lumOff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sp>
          <p:nvSpPr>
            <p:cNvPr id="16" name="Google Shape;371;p19">
              <a:extLst>
                <a:ext uri="{FF2B5EF4-FFF2-40B4-BE49-F238E27FC236}">
                  <a16:creationId xmlns:a16="http://schemas.microsoft.com/office/drawing/2014/main" id="{55BD5D7B-3B9F-6AB6-EE16-7251DF582D15}"/>
                </a:ext>
              </a:extLst>
            </p:cNvPr>
            <p:cNvSpPr/>
            <p:nvPr/>
          </p:nvSpPr>
          <p:spPr>
            <a:xfrm>
              <a:off x="9911798" y="2835275"/>
              <a:ext cx="1776412" cy="1189037"/>
            </a:xfrm>
            <a:custGeom>
              <a:avLst/>
              <a:gdLst/>
              <a:ahLst/>
              <a:cxnLst/>
              <a:rect l="l" t="t" r="r" b="b"/>
              <a:pathLst>
                <a:path w="551" h="368" extrusionOk="0">
                  <a:moveTo>
                    <a:pt x="183" y="184"/>
                  </a:moveTo>
                  <a:cubicBezTo>
                    <a:pt x="183" y="82"/>
                    <a:pt x="266" y="0"/>
                    <a:pt x="367" y="0"/>
                  </a:cubicBezTo>
                  <a:cubicBezTo>
                    <a:pt x="367" y="0"/>
                    <a:pt x="367" y="0"/>
                    <a:pt x="367" y="0"/>
                  </a:cubicBezTo>
                  <a:cubicBezTo>
                    <a:pt x="469" y="0"/>
                    <a:pt x="551" y="82"/>
                    <a:pt x="551" y="184"/>
                  </a:cubicBezTo>
                  <a:cubicBezTo>
                    <a:pt x="551" y="184"/>
                    <a:pt x="551" y="184"/>
                    <a:pt x="551" y="184"/>
                  </a:cubicBezTo>
                  <a:cubicBezTo>
                    <a:pt x="551" y="286"/>
                    <a:pt x="469" y="368"/>
                    <a:pt x="367" y="368"/>
                  </a:cubicBezTo>
                  <a:cubicBezTo>
                    <a:pt x="0" y="368"/>
                    <a:pt x="0" y="368"/>
                    <a:pt x="0" y="368"/>
                  </a:cubicBezTo>
                  <a:cubicBezTo>
                    <a:pt x="101" y="368"/>
                    <a:pt x="183" y="286"/>
                    <a:pt x="183" y="184"/>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pic>
          <p:nvPicPr>
            <p:cNvPr id="5" name="Graphic 4" descr="Stopwatch with solid fill">
              <a:extLst>
                <a:ext uri="{FF2B5EF4-FFF2-40B4-BE49-F238E27FC236}">
                  <a16:creationId xmlns:a16="http://schemas.microsoft.com/office/drawing/2014/main" id="{D210D5AE-3AA2-68F6-2FE2-4282D135A18A}"/>
                </a:ext>
              </a:extLst>
            </p:cNvPr>
            <p:cNvPicPr>
              <a:picLocks noChangeAspect="1"/>
            </p:cNvPicPr>
            <p:nvPr/>
          </p:nvPicPr>
          <p:blipFill>
            <a:blip r:embed="rId11" cstate="hq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10741370" y="3036075"/>
              <a:ext cx="785850" cy="785850"/>
            </a:xfrm>
            <a:prstGeom prst="rect">
              <a:avLst/>
            </a:prstGeom>
          </p:spPr>
        </p:pic>
        <p:sp>
          <p:nvSpPr>
            <p:cNvPr id="21" name="TextBox 12449">
              <a:extLst>
                <a:ext uri="{FF2B5EF4-FFF2-40B4-BE49-F238E27FC236}">
                  <a16:creationId xmlns:a16="http://schemas.microsoft.com/office/drawing/2014/main" id="{708953E1-175C-F33C-45CC-1475C3BB7451}"/>
                </a:ext>
              </a:extLst>
            </p:cNvPr>
            <p:cNvSpPr txBox="1"/>
            <p:nvPr/>
          </p:nvSpPr>
          <p:spPr>
            <a:xfrm>
              <a:off x="8315165" y="3111491"/>
              <a:ext cx="1925615"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defRPr/>
              </a:pPr>
              <a:r>
                <a:rPr lang="en-US" sz="2400" b="1" dirty="0">
                  <a:latin typeface="Poppins" panose="00000500000000000000" pitchFamily="2" charset="0"/>
                  <a:cs typeface="Poppins" panose="00000500000000000000" pitchFamily="2" charset="0"/>
                </a:rPr>
                <a:t>Buyout Finance</a:t>
              </a:r>
              <a:endParaRPr kumimoji="0" lang="en-US" sz="2400" b="0" i="0" u="none" strike="noStrike" kern="1200" cap="none" spc="0" normalizeH="0" baseline="0" noProof="0" dirty="0">
                <a:ln>
                  <a:noFill/>
                </a:ln>
                <a:effectLst/>
                <a:uLnTx/>
                <a:uFillTx/>
                <a:latin typeface="Poppins" panose="00000500000000000000" pitchFamily="2" charset="0"/>
                <a:cs typeface="Poppins" panose="00000500000000000000" pitchFamily="2" charset="0"/>
              </a:endParaRPr>
            </a:p>
          </p:txBody>
        </p:sp>
      </p:grpSp>
      <p:grpSp>
        <p:nvGrpSpPr>
          <p:cNvPr id="24" name="Group 23">
            <a:extLst>
              <a:ext uri="{FF2B5EF4-FFF2-40B4-BE49-F238E27FC236}">
                <a16:creationId xmlns:a16="http://schemas.microsoft.com/office/drawing/2014/main" id="{82BD80A2-F95E-23A2-9D17-72F84AE33F36}"/>
              </a:ext>
            </a:extLst>
          </p:cNvPr>
          <p:cNvGrpSpPr/>
          <p:nvPr/>
        </p:nvGrpSpPr>
        <p:grpSpPr>
          <a:xfrm>
            <a:off x="7596187" y="4752975"/>
            <a:ext cx="3350661" cy="1187450"/>
            <a:chOff x="7596187" y="4752975"/>
            <a:chExt cx="3350661" cy="1187450"/>
          </a:xfrm>
        </p:grpSpPr>
        <p:sp>
          <p:nvSpPr>
            <p:cNvPr id="372" name="Google Shape;372;p19">
              <a:extLst>
                <a:ext uri="{FF2B5EF4-FFF2-40B4-BE49-F238E27FC236}">
                  <a16:creationId xmlns:a16="http://schemas.microsoft.com/office/drawing/2014/main" id="{BAAE5724-A7D3-F5D7-01C6-5EA2690E4FDA}"/>
                </a:ext>
              </a:extLst>
            </p:cNvPr>
            <p:cNvSpPr/>
            <p:nvPr/>
          </p:nvSpPr>
          <p:spPr>
            <a:xfrm>
              <a:off x="7596187" y="4752975"/>
              <a:ext cx="2776537" cy="1187450"/>
            </a:xfrm>
            <a:custGeom>
              <a:avLst/>
              <a:gdLst/>
              <a:ahLst/>
              <a:cxnLst/>
              <a:rect l="l" t="t" r="r" b="b"/>
              <a:pathLst>
                <a:path w="861" h="368" extrusionOk="0">
                  <a:moveTo>
                    <a:pt x="184" y="0"/>
                  </a:moveTo>
                  <a:cubicBezTo>
                    <a:pt x="861" y="0"/>
                    <a:pt x="861" y="0"/>
                    <a:pt x="861" y="0"/>
                  </a:cubicBezTo>
                  <a:cubicBezTo>
                    <a:pt x="760" y="0"/>
                    <a:pt x="677" y="83"/>
                    <a:pt x="677" y="184"/>
                  </a:cubicBezTo>
                  <a:cubicBezTo>
                    <a:pt x="677" y="286"/>
                    <a:pt x="595" y="368"/>
                    <a:pt x="494" y="368"/>
                  </a:cubicBezTo>
                  <a:cubicBezTo>
                    <a:pt x="184" y="368"/>
                    <a:pt x="184" y="368"/>
                    <a:pt x="184" y="368"/>
                  </a:cubicBezTo>
                  <a:cubicBezTo>
                    <a:pt x="82" y="368"/>
                    <a:pt x="0" y="286"/>
                    <a:pt x="0" y="184"/>
                  </a:cubicBezTo>
                  <a:cubicBezTo>
                    <a:pt x="0" y="184"/>
                    <a:pt x="0" y="184"/>
                    <a:pt x="0" y="184"/>
                  </a:cubicBezTo>
                  <a:cubicBezTo>
                    <a:pt x="0" y="83"/>
                    <a:pt x="82" y="0"/>
                    <a:pt x="184" y="0"/>
                  </a:cubicBezTo>
                  <a:close/>
                </a:path>
              </a:pathLst>
            </a:custGeom>
            <a:solidFill>
              <a:srgbClr val="7030A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sp>
          <p:nvSpPr>
            <p:cNvPr id="373" name="Google Shape;373;p19">
              <a:extLst>
                <a:ext uri="{FF2B5EF4-FFF2-40B4-BE49-F238E27FC236}">
                  <a16:creationId xmlns:a16="http://schemas.microsoft.com/office/drawing/2014/main" id="{CDAE64B8-D551-73DE-7151-00C13E950D09}"/>
                </a:ext>
              </a:extLst>
            </p:cNvPr>
            <p:cNvSpPr/>
            <p:nvPr/>
          </p:nvSpPr>
          <p:spPr>
            <a:xfrm>
              <a:off x="9168848" y="4752975"/>
              <a:ext cx="1778000" cy="1187450"/>
            </a:xfrm>
            <a:custGeom>
              <a:avLst/>
              <a:gdLst/>
              <a:ahLst/>
              <a:cxnLst/>
              <a:rect l="l" t="t" r="r" b="b"/>
              <a:pathLst>
                <a:path w="551" h="368" extrusionOk="0">
                  <a:moveTo>
                    <a:pt x="183" y="184"/>
                  </a:moveTo>
                  <a:cubicBezTo>
                    <a:pt x="183" y="83"/>
                    <a:pt x="266" y="0"/>
                    <a:pt x="367" y="0"/>
                  </a:cubicBezTo>
                  <a:cubicBezTo>
                    <a:pt x="367" y="0"/>
                    <a:pt x="367" y="0"/>
                    <a:pt x="367" y="0"/>
                  </a:cubicBezTo>
                  <a:cubicBezTo>
                    <a:pt x="469" y="0"/>
                    <a:pt x="551" y="83"/>
                    <a:pt x="551" y="184"/>
                  </a:cubicBezTo>
                  <a:cubicBezTo>
                    <a:pt x="551" y="184"/>
                    <a:pt x="551" y="184"/>
                    <a:pt x="551" y="184"/>
                  </a:cubicBezTo>
                  <a:cubicBezTo>
                    <a:pt x="551" y="286"/>
                    <a:pt x="469" y="368"/>
                    <a:pt x="367" y="368"/>
                  </a:cubicBezTo>
                  <a:cubicBezTo>
                    <a:pt x="0" y="368"/>
                    <a:pt x="0" y="368"/>
                    <a:pt x="0" y="368"/>
                  </a:cubicBezTo>
                  <a:cubicBezTo>
                    <a:pt x="101" y="368"/>
                    <a:pt x="183" y="286"/>
                    <a:pt x="183" y="184"/>
                  </a:cubicBezTo>
                  <a:close/>
                </a:path>
              </a:pathLst>
            </a:custGeom>
            <a:solidFill>
              <a:srgbClr val="7030A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 name="Google Shape;373;p19">
              <a:extLst>
                <a:ext uri="{FF2B5EF4-FFF2-40B4-BE49-F238E27FC236}">
                  <a16:creationId xmlns:a16="http://schemas.microsoft.com/office/drawing/2014/main" id="{5C2BCFF7-407C-EF2E-3A31-0E5DCB4D602D}"/>
                </a:ext>
              </a:extLst>
            </p:cNvPr>
            <p:cNvSpPr/>
            <p:nvPr/>
          </p:nvSpPr>
          <p:spPr>
            <a:xfrm>
              <a:off x="9168848" y="4752975"/>
              <a:ext cx="1778000" cy="1187450"/>
            </a:xfrm>
            <a:custGeom>
              <a:avLst/>
              <a:gdLst/>
              <a:ahLst/>
              <a:cxnLst/>
              <a:rect l="l" t="t" r="r" b="b"/>
              <a:pathLst>
                <a:path w="551" h="368" extrusionOk="0">
                  <a:moveTo>
                    <a:pt x="183" y="184"/>
                  </a:moveTo>
                  <a:cubicBezTo>
                    <a:pt x="183" y="83"/>
                    <a:pt x="266" y="0"/>
                    <a:pt x="367" y="0"/>
                  </a:cubicBezTo>
                  <a:cubicBezTo>
                    <a:pt x="367" y="0"/>
                    <a:pt x="367" y="0"/>
                    <a:pt x="367" y="0"/>
                  </a:cubicBezTo>
                  <a:cubicBezTo>
                    <a:pt x="469" y="0"/>
                    <a:pt x="551" y="83"/>
                    <a:pt x="551" y="184"/>
                  </a:cubicBezTo>
                  <a:cubicBezTo>
                    <a:pt x="551" y="184"/>
                    <a:pt x="551" y="184"/>
                    <a:pt x="551" y="184"/>
                  </a:cubicBezTo>
                  <a:cubicBezTo>
                    <a:pt x="551" y="286"/>
                    <a:pt x="469" y="368"/>
                    <a:pt x="367" y="368"/>
                  </a:cubicBezTo>
                  <a:cubicBezTo>
                    <a:pt x="0" y="368"/>
                    <a:pt x="0" y="368"/>
                    <a:pt x="0" y="368"/>
                  </a:cubicBezTo>
                  <a:cubicBezTo>
                    <a:pt x="101" y="368"/>
                    <a:pt x="183" y="286"/>
                    <a:pt x="183" y="184"/>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pic>
          <p:nvPicPr>
            <p:cNvPr id="3" name="Graphic 2" descr="Graduation cap with solid fill">
              <a:extLst>
                <a:ext uri="{FF2B5EF4-FFF2-40B4-BE49-F238E27FC236}">
                  <a16:creationId xmlns:a16="http://schemas.microsoft.com/office/drawing/2014/main" id="{463B2904-8934-01A1-1F97-6FA24F87019E}"/>
                </a:ext>
              </a:extLst>
            </p:cNvPr>
            <p:cNvPicPr>
              <a:picLocks noChangeAspect="1"/>
            </p:cNvPicPr>
            <p:nvPr/>
          </p:nvPicPr>
          <p:blipFill>
            <a:blip r:embed="rId13" cstate="hq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9982857" y="4948539"/>
              <a:ext cx="785850" cy="785850"/>
            </a:xfrm>
            <a:prstGeom prst="rect">
              <a:avLst/>
            </a:prstGeom>
          </p:spPr>
        </p:pic>
        <p:sp>
          <p:nvSpPr>
            <p:cNvPr id="22" name="TextBox 12449">
              <a:extLst>
                <a:ext uri="{FF2B5EF4-FFF2-40B4-BE49-F238E27FC236}">
                  <a16:creationId xmlns:a16="http://schemas.microsoft.com/office/drawing/2014/main" id="{D2FB203F-8A23-E101-5006-CF506DA6C448}"/>
                </a:ext>
              </a:extLst>
            </p:cNvPr>
            <p:cNvSpPr txBox="1"/>
            <p:nvPr/>
          </p:nvSpPr>
          <p:spPr>
            <a:xfrm>
              <a:off x="7640940" y="5109905"/>
              <a:ext cx="2133142" cy="461665"/>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defRPr/>
              </a:pPr>
              <a:r>
                <a:rPr lang="en-US" sz="2400" b="1" dirty="0">
                  <a:solidFill>
                    <a:schemeClr val="bg1"/>
                  </a:solidFill>
                  <a:latin typeface="Poppins" panose="00000500000000000000" pitchFamily="2" charset="0"/>
                  <a:cs typeface="Poppins" panose="00000500000000000000" pitchFamily="2" charset="0"/>
                </a:rPr>
                <a:t>LAS</a:t>
              </a:r>
              <a:endParaRPr kumimoji="0" lang="en-US" sz="2400" b="0" i="0" u="none" strike="noStrike" kern="1200" cap="none" spc="0" normalizeH="0" baseline="0" noProof="0" dirty="0">
                <a:ln>
                  <a:noFill/>
                </a:ln>
                <a:solidFill>
                  <a:schemeClr val="bg1"/>
                </a:solidFill>
                <a:effectLst/>
                <a:uLnTx/>
                <a:uFillTx/>
                <a:latin typeface="Poppins" panose="00000500000000000000" pitchFamily="2" charset="0"/>
                <a:cs typeface="Poppins" panose="00000500000000000000" pitchFamily="2" charset="0"/>
              </a:endParaRPr>
            </a:p>
          </p:txBody>
        </p:sp>
      </p:grpSp>
      <p:sp>
        <p:nvSpPr>
          <p:cNvPr id="27" name="TextBox 26">
            <a:extLst>
              <a:ext uri="{FF2B5EF4-FFF2-40B4-BE49-F238E27FC236}">
                <a16:creationId xmlns:a16="http://schemas.microsoft.com/office/drawing/2014/main" id="{5773A8BE-7007-3AAB-BF18-454351960099}"/>
              </a:ext>
            </a:extLst>
          </p:cNvPr>
          <p:cNvSpPr txBox="1"/>
          <p:nvPr/>
        </p:nvSpPr>
        <p:spPr>
          <a:xfrm>
            <a:off x="616664" y="125502"/>
            <a:ext cx="10910555" cy="707886"/>
          </a:xfrm>
          <a:prstGeom prst="rect">
            <a:avLst/>
          </a:prstGeom>
          <a:noFill/>
        </p:spPr>
        <p:txBody>
          <a:bodyPr wrap="square" rtlCol="0">
            <a:spAutoFit/>
          </a:bodyPr>
          <a:lstStyle/>
          <a:p>
            <a:pPr algn="ctr"/>
            <a:r>
              <a:rPr lang="en-US" sz="4000" b="1" dirty="0"/>
              <a:t>ALTERNATIVE SOURCES OF FINANCE</a:t>
            </a:r>
            <a:endParaRPr lang="en-IN" sz="4000" b="1" dirty="0"/>
          </a:p>
        </p:txBody>
      </p:sp>
      <p:grpSp>
        <p:nvGrpSpPr>
          <p:cNvPr id="28" name="Group 27">
            <a:extLst>
              <a:ext uri="{FF2B5EF4-FFF2-40B4-BE49-F238E27FC236}">
                <a16:creationId xmlns:a16="http://schemas.microsoft.com/office/drawing/2014/main" id="{AD3BA2E3-2778-9212-2E6E-4A334B716C93}"/>
              </a:ext>
            </a:extLst>
          </p:cNvPr>
          <p:cNvGrpSpPr/>
          <p:nvPr/>
        </p:nvGrpSpPr>
        <p:grpSpPr>
          <a:xfrm>
            <a:off x="4692650" y="2035175"/>
            <a:ext cx="3094037" cy="3092450"/>
            <a:chOff x="4540250" y="1882775"/>
            <a:chExt cx="3094037" cy="3092450"/>
          </a:xfrm>
        </p:grpSpPr>
        <p:sp>
          <p:nvSpPr>
            <p:cNvPr id="29" name="Google Shape;367;p19">
              <a:extLst>
                <a:ext uri="{FF2B5EF4-FFF2-40B4-BE49-F238E27FC236}">
                  <a16:creationId xmlns:a16="http://schemas.microsoft.com/office/drawing/2014/main" id="{6DAD7C7A-D6F7-88F9-B4A3-70D19CCFB134}"/>
                </a:ext>
              </a:extLst>
            </p:cNvPr>
            <p:cNvSpPr/>
            <p:nvPr/>
          </p:nvSpPr>
          <p:spPr>
            <a:xfrm>
              <a:off x="4540250" y="1882775"/>
              <a:ext cx="3094037" cy="3092450"/>
            </a:xfrm>
            <a:prstGeom prst="ellipse">
              <a:avLst/>
            </a:prstGeom>
            <a:solidFill>
              <a:srgbClr val="F2F2F2"/>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nvGrpSpPr>
            <p:cNvPr id="30" name="Группа 7">
              <a:extLst>
                <a:ext uri="{FF2B5EF4-FFF2-40B4-BE49-F238E27FC236}">
                  <a16:creationId xmlns:a16="http://schemas.microsoft.com/office/drawing/2014/main" id="{0F786006-9FC3-6913-351B-491589CE0AAD}"/>
                </a:ext>
              </a:extLst>
            </p:cNvPr>
            <p:cNvGrpSpPr/>
            <p:nvPr/>
          </p:nvGrpSpPr>
          <p:grpSpPr>
            <a:xfrm>
              <a:off x="4705472" y="2946400"/>
              <a:ext cx="2820744" cy="940654"/>
              <a:chOff x="4705472" y="2946400"/>
              <a:chExt cx="2820744" cy="940654"/>
            </a:xfrm>
          </p:grpSpPr>
          <p:sp>
            <p:nvSpPr>
              <p:cNvPr id="31" name="Google Shape;392;p19">
                <a:extLst>
                  <a:ext uri="{FF2B5EF4-FFF2-40B4-BE49-F238E27FC236}">
                    <a16:creationId xmlns:a16="http://schemas.microsoft.com/office/drawing/2014/main" id="{B40AA80D-0443-900E-3419-6643F3CB47BB}"/>
                  </a:ext>
                </a:extLst>
              </p:cNvPr>
              <p:cNvSpPr txBox="1"/>
              <p:nvPr/>
            </p:nvSpPr>
            <p:spPr>
              <a:xfrm>
                <a:off x="4705472" y="3121025"/>
                <a:ext cx="2820744" cy="615950"/>
              </a:xfrm>
              <a:prstGeom prst="rect">
                <a:avLst/>
              </a:prstGeom>
              <a:noFill/>
              <a:ln>
                <a:noFill/>
              </a:ln>
            </p:spPr>
            <p:txBody>
              <a:bodyPr spcFirstLastPara="1" wrap="square" lIns="0" tIns="0" rIns="0" bIns="0" anchor="t" anchorCtr="0">
                <a:noAutofit/>
              </a:bodyPr>
              <a:lstStyle/>
              <a:p>
                <a:pPr marL="0" marR="0" lvl="0" indent="0" algn="ctr" defTabSz="914400" rtl="0" eaLnBrk="0" fontAlgn="base" latinLnBrk="0" hangingPunct="0">
                  <a:lnSpc>
                    <a:spcPct val="100000"/>
                  </a:lnSpc>
                  <a:spcBef>
                    <a:spcPts val="0"/>
                  </a:spcBef>
                  <a:spcAft>
                    <a:spcPts val="0"/>
                  </a:spcAft>
                  <a:buClr>
                    <a:srgbClr val="000000"/>
                  </a:buClr>
                  <a:buSzPts val="4000"/>
                  <a:buFont typeface="Montserrat"/>
                  <a:buNone/>
                  <a:tabLst/>
                  <a:defRPr/>
                </a:pPr>
                <a:r>
                  <a:rPr kumimoji="0" lang="en-US" sz="4000" b="1" i="0" u="none" strike="noStrike" kern="1200" cap="none" spc="0" normalizeH="0" baseline="0" noProof="0" dirty="0">
                    <a:ln>
                      <a:noFill/>
                    </a:ln>
                    <a:solidFill>
                      <a:srgbClr val="000000"/>
                    </a:solidFill>
                    <a:effectLst/>
                    <a:uLnTx/>
                    <a:uFillTx/>
                    <a:latin typeface="Montserrat"/>
                    <a:ea typeface="Montserrat"/>
                    <a:cs typeface="Montserrat"/>
                    <a:sym typeface="Montserrat"/>
                  </a:rPr>
                  <a:t>PROJECT</a:t>
                </a:r>
                <a:endParaRPr kumimoji="0"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32" name="Google Shape;393;p19">
                <a:extLst>
                  <a:ext uri="{FF2B5EF4-FFF2-40B4-BE49-F238E27FC236}">
                    <a16:creationId xmlns:a16="http://schemas.microsoft.com/office/drawing/2014/main" id="{EA35BA04-7AAA-3087-D718-D5C141B2E883}"/>
                  </a:ext>
                </a:extLst>
              </p:cNvPr>
              <p:cNvSpPr txBox="1"/>
              <p:nvPr/>
            </p:nvSpPr>
            <p:spPr>
              <a:xfrm>
                <a:off x="5242235" y="2946400"/>
                <a:ext cx="1747218" cy="153987"/>
              </a:xfrm>
              <a:prstGeom prst="rect">
                <a:avLst/>
              </a:prstGeom>
              <a:noFill/>
              <a:ln>
                <a:noFill/>
              </a:ln>
            </p:spPr>
            <p:txBody>
              <a:bodyPr spcFirstLastPara="1" wrap="square" lIns="0" tIns="0" rIns="0" bIns="0" anchor="t" anchorCtr="0">
                <a:noAutofit/>
              </a:bodyPr>
              <a:lstStyle/>
              <a:p>
                <a:pPr lvl="0" algn="ctr" eaLnBrk="0" fontAlgn="base" hangingPunct="0">
                  <a:buClr>
                    <a:srgbClr val="000000"/>
                  </a:buClr>
                  <a:buSzPts val="1000"/>
                  <a:defRPr/>
                </a:pPr>
                <a:r>
                  <a:rPr lang="en-US" b="1" dirty="0">
                    <a:solidFill>
                      <a:srgbClr val="000000"/>
                    </a:solidFill>
                    <a:ea typeface="Montserrat"/>
                    <a:cs typeface="Montserrat"/>
                    <a:sym typeface="Montserrat"/>
                  </a:rPr>
                  <a:t>MSME</a:t>
                </a:r>
                <a:endParaRPr lang="en-US" b="1" dirty="0">
                  <a:solidFill>
                    <a:srgbClr val="000000"/>
                  </a:solidFill>
                  <a:latin typeface="Arial" panose="020B0604020202020204" pitchFamily="34" charset="0"/>
                  <a:cs typeface="Arial" panose="020B0604020202020204" pitchFamily="34" charset="0"/>
                  <a:sym typeface="Arial" panose="020B0604020202020204" pitchFamily="34" charset="0"/>
                </a:endParaRPr>
              </a:p>
            </p:txBody>
          </p:sp>
          <p:sp>
            <p:nvSpPr>
              <p:cNvPr id="33" name="Google Shape;394;p19">
                <a:extLst>
                  <a:ext uri="{FF2B5EF4-FFF2-40B4-BE49-F238E27FC236}">
                    <a16:creationId xmlns:a16="http://schemas.microsoft.com/office/drawing/2014/main" id="{5743D2DA-4496-A58A-9B2A-744BC3CF71A4}"/>
                  </a:ext>
                </a:extLst>
              </p:cNvPr>
              <p:cNvSpPr txBox="1"/>
              <p:nvPr/>
            </p:nvSpPr>
            <p:spPr>
              <a:xfrm>
                <a:off x="5180160" y="3733067"/>
                <a:ext cx="1871368" cy="153987"/>
              </a:xfrm>
              <a:prstGeom prst="rect">
                <a:avLst/>
              </a:prstGeom>
              <a:noFill/>
              <a:ln>
                <a:noFill/>
              </a:ln>
            </p:spPr>
            <p:txBody>
              <a:bodyPr spcFirstLastPara="1" wrap="square" lIns="0" tIns="0" rIns="0" bIns="0" anchor="t" anchorCtr="0">
                <a:noAutofit/>
              </a:bodyPr>
              <a:lstStyle/>
              <a:p>
                <a:pPr marL="0" marR="0" lvl="0" indent="0" algn="ctr" defTabSz="914400" rtl="0" eaLnBrk="0" fontAlgn="base" latinLnBrk="0" hangingPunct="0">
                  <a:lnSpc>
                    <a:spcPct val="100000"/>
                  </a:lnSpc>
                  <a:spcBef>
                    <a:spcPts val="0"/>
                  </a:spcBef>
                  <a:spcAft>
                    <a:spcPts val="0"/>
                  </a:spcAft>
                  <a:buClr>
                    <a:srgbClr val="000000"/>
                  </a:buClr>
                  <a:buSzPts val="1000"/>
                  <a:buFont typeface="Montserrat"/>
                  <a:buNone/>
                  <a:tabLst/>
                  <a:defRPr/>
                </a:pPr>
                <a:r>
                  <a:rPr kumimoji="0" lang="en-US" b="1" i="0" u="none" strike="noStrike" kern="1200" cap="none" spc="0" normalizeH="0" baseline="0" noProof="0" dirty="0">
                    <a:ln>
                      <a:noFill/>
                    </a:ln>
                    <a:solidFill>
                      <a:srgbClr val="000000"/>
                    </a:solidFill>
                    <a:effectLst/>
                    <a:uLnTx/>
                    <a:uFillTx/>
                    <a:latin typeface="Montserrat"/>
                    <a:ea typeface="Montserrat"/>
                    <a:cs typeface="Montserrat"/>
                    <a:sym typeface="Montserrat"/>
                  </a:rPr>
                  <a:t>FINANCE</a:t>
                </a:r>
                <a:endParaRPr kumimoji="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grpSp>
      </p:grpSp>
    </p:spTree>
    <p:extLst>
      <p:ext uri="{BB962C8B-B14F-4D97-AF65-F5344CB8AC3E}">
        <p14:creationId xmlns:p14="http://schemas.microsoft.com/office/powerpoint/2010/main" val="1425140640"/>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14:presetBounceEnd="50000">
                                      <p:stCondLst>
                                        <p:cond delay="0"/>
                                      </p:stCondLst>
                                      <p:childTnLst>
                                        <p:set>
                                          <p:cBhvr>
                                            <p:cTn id="6" dur="1" fill="hold">
                                              <p:stCondLst>
                                                <p:cond delay="0"/>
                                              </p:stCondLst>
                                            </p:cTn>
                                            <p:tgtEl>
                                              <p:spTgt spid="367"/>
                                            </p:tgtEl>
                                            <p:attrNameLst>
                                              <p:attrName>style.visibility</p:attrName>
                                            </p:attrNameLst>
                                          </p:cBhvr>
                                          <p:to>
                                            <p:strVal val="visible"/>
                                          </p:to>
                                        </p:set>
                                        <p:anim calcmode="lin" valueType="num" p14:bounceEnd="50000">
                                          <p:cBhvr additive="base">
                                            <p:cTn id="7" dur="1000" fill="hold"/>
                                            <p:tgtEl>
                                              <p:spTgt spid="367"/>
                                            </p:tgtEl>
                                            <p:attrNameLst>
                                              <p:attrName>ppt_x</p:attrName>
                                            </p:attrNameLst>
                                          </p:cBhvr>
                                          <p:tavLst>
                                            <p:tav tm="0">
                                              <p:val>
                                                <p:strVal val="#ppt_x"/>
                                              </p:val>
                                            </p:tav>
                                            <p:tav tm="100000">
                                              <p:val>
                                                <p:strVal val="#ppt_x"/>
                                              </p:val>
                                            </p:tav>
                                          </p:tavLst>
                                        </p:anim>
                                        <p:anim calcmode="lin" valueType="num" p14:bounceEnd="50000">
                                          <p:cBhvr additive="base">
                                            <p:cTn id="8" dur="1000" fill="hold"/>
                                            <p:tgtEl>
                                              <p:spTgt spid="367"/>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50000">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14:bounceEnd="50000">
                                          <p:cBhvr additive="base">
                                            <p:cTn id="11" dur="1000" fill="hold"/>
                                            <p:tgtEl>
                                              <p:spTgt spid="8"/>
                                            </p:tgtEl>
                                            <p:attrNameLst>
                                              <p:attrName>ppt_x</p:attrName>
                                            </p:attrNameLst>
                                          </p:cBhvr>
                                          <p:tavLst>
                                            <p:tav tm="0">
                                              <p:val>
                                                <p:strVal val="#ppt_x"/>
                                              </p:val>
                                            </p:tav>
                                            <p:tav tm="100000">
                                              <p:val>
                                                <p:strVal val="#ppt_x"/>
                                              </p:val>
                                            </p:tav>
                                          </p:tavLst>
                                        </p:anim>
                                        <p:anim calcmode="lin" valueType="num" p14:bounceEnd="50000">
                                          <p:cBhvr additive="base">
                                            <p:cTn id="12" dur="1000" fill="hold"/>
                                            <p:tgtEl>
                                              <p:spTgt spid="8"/>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2" presetClass="entr" presetSubtype="8" fill="hold" nodeType="afterEffect" p14:presetBounceEnd="60000">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14:bounceEnd="60000">
                                          <p:cBhvr additive="base">
                                            <p:cTn id="16" dur="1000" fill="hold"/>
                                            <p:tgtEl>
                                              <p:spTgt spid="10"/>
                                            </p:tgtEl>
                                            <p:attrNameLst>
                                              <p:attrName>ppt_x</p:attrName>
                                            </p:attrNameLst>
                                          </p:cBhvr>
                                          <p:tavLst>
                                            <p:tav tm="0">
                                              <p:val>
                                                <p:strVal val="0-#ppt_w/2"/>
                                              </p:val>
                                            </p:tav>
                                            <p:tav tm="100000">
                                              <p:val>
                                                <p:strVal val="#ppt_x"/>
                                              </p:val>
                                            </p:tav>
                                          </p:tavLst>
                                        </p:anim>
                                        <p:anim calcmode="lin" valueType="num" p14:bounceEnd="60000">
                                          <p:cBhvr additive="base">
                                            <p:cTn id="17" dur="1000" fill="hold"/>
                                            <p:tgtEl>
                                              <p:spTgt spid="10"/>
                                            </p:tgtEl>
                                            <p:attrNameLst>
                                              <p:attrName>ppt_y</p:attrName>
                                            </p:attrNameLst>
                                          </p:cBhvr>
                                          <p:tavLst>
                                            <p:tav tm="0">
                                              <p:val>
                                                <p:strVal val="#ppt_y"/>
                                              </p:val>
                                            </p:tav>
                                            <p:tav tm="100000">
                                              <p:val>
                                                <p:strVal val="#ppt_y"/>
                                              </p:val>
                                            </p:tav>
                                          </p:tavLst>
                                        </p:anim>
                                      </p:childTnLst>
                                    </p:cTn>
                                  </p:par>
                                  <p:par>
                                    <p:cTn id="18" presetID="2" presetClass="entr" presetSubtype="2" fill="hold" nodeType="withEffect" p14:presetBounceEnd="60000">
                                      <p:stCondLst>
                                        <p:cond delay="100"/>
                                      </p:stCondLst>
                                      <p:childTnLst>
                                        <p:set>
                                          <p:cBhvr>
                                            <p:cTn id="19" dur="1" fill="hold">
                                              <p:stCondLst>
                                                <p:cond delay="0"/>
                                              </p:stCondLst>
                                            </p:cTn>
                                            <p:tgtEl>
                                              <p:spTgt spid="26"/>
                                            </p:tgtEl>
                                            <p:attrNameLst>
                                              <p:attrName>style.visibility</p:attrName>
                                            </p:attrNameLst>
                                          </p:cBhvr>
                                          <p:to>
                                            <p:strVal val="visible"/>
                                          </p:to>
                                        </p:set>
                                        <p:anim calcmode="lin" valueType="num" p14:bounceEnd="60000">
                                          <p:cBhvr additive="base">
                                            <p:cTn id="20" dur="1000" fill="hold"/>
                                            <p:tgtEl>
                                              <p:spTgt spid="26"/>
                                            </p:tgtEl>
                                            <p:attrNameLst>
                                              <p:attrName>ppt_x</p:attrName>
                                            </p:attrNameLst>
                                          </p:cBhvr>
                                          <p:tavLst>
                                            <p:tav tm="0">
                                              <p:val>
                                                <p:strVal val="1+#ppt_w/2"/>
                                              </p:val>
                                            </p:tav>
                                            <p:tav tm="100000">
                                              <p:val>
                                                <p:strVal val="#ppt_x"/>
                                              </p:val>
                                            </p:tav>
                                          </p:tavLst>
                                        </p:anim>
                                        <p:anim calcmode="lin" valueType="num" p14:bounceEnd="60000">
                                          <p:cBhvr additive="base">
                                            <p:cTn id="21" dur="1000" fill="hold"/>
                                            <p:tgtEl>
                                              <p:spTgt spid="26"/>
                                            </p:tgtEl>
                                            <p:attrNameLst>
                                              <p:attrName>ppt_y</p:attrName>
                                            </p:attrNameLst>
                                          </p:cBhvr>
                                          <p:tavLst>
                                            <p:tav tm="0">
                                              <p:val>
                                                <p:strVal val="#ppt_y"/>
                                              </p:val>
                                            </p:tav>
                                            <p:tav tm="100000">
                                              <p:val>
                                                <p:strVal val="#ppt_y"/>
                                              </p:val>
                                            </p:tav>
                                          </p:tavLst>
                                        </p:anim>
                                      </p:childTnLst>
                                    </p:cTn>
                                  </p:par>
                                  <p:par>
                                    <p:cTn id="22" presetID="2" presetClass="entr" presetSubtype="8" fill="hold" nodeType="withEffect" p14:presetBounceEnd="60000">
                                      <p:stCondLst>
                                        <p:cond delay="200"/>
                                      </p:stCondLst>
                                      <p:childTnLst>
                                        <p:set>
                                          <p:cBhvr>
                                            <p:cTn id="23" dur="1" fill="hold">
                                              <p:stCondLst>
                                                <p:cond delay="0"/>
                                              </p:stCondLst>
                                            </p:cTn>
                                            <p:tgtEl>
                                              <p:spTgt spid="12"/>
                                            </p:tgtEl>
                                            <p:attrNameLst>
                                              <p:attrName>style.visibility</p:attrName>
                                            </p:attrNameLst>
                                          </p:cBhvr>
                                          <p:to>
                                            <p:strVal val="visible"/>
                                          </p:to>
                                        </p:set>
                                        <p:anim calcmode="lin" valueType="num" p14:bounceEnd="60000">
                                          <p:cBhvr additive="base">
                                            <p:cTn id="24" dur="1000" fill="hold"/>
                                            <p:tgtEl>
                                              <p:spTgt spid="12"/>
                                            </p:tgtEl>
                                            <p:attrNameLst>
                                              <p:attrName>ppt_x</p:attrName>
                                            </p:attrNameLst>
                                          </p:cBhvr>
                                          <p:tavLst>
                                            <p:tav tm="0">
                                              <p:val>
                                                <p:strVal val="0-#ppt_w/2"/>
                                              </p:val>
                                            </p:tav>
                                            <p:tav tm="100000">
                                              <p:val>
                                                <p:strVal val="#ppt_x"/>
                                              </p:val>
                                            </p:tav>
                                          </p:tavLst>
                                        </p:anim>
                                        <p:anim calcmode="lin" valueType="num" p14:bounceEnd="60000">
                                          <p:cBhvr additive="base">
                                            <p:cTn id="25" dur="1000" fill="hold"/>
                                            <p:tgtEl>
                                              <p:spTgt spid="12"/>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14:presetBounceEnd="60000">
                                      <p:stCondLst>
                                        <p:cond delay="300"/>
                                      </p:stCondLst>
                                      <p:childTnLst>
                                        <p:set>
                                          <p:cBhvr>
                                            <p:cTn id="27" dur="1" fill="hold">
                                              <p:stCondLst>
                                                <p:cond delay="0"/>
                                              </p:stCondLst>
                                            </p:cTn>
                                            <p:tgtEl>
                                              <p:spTgt spid="25"/>
                                            </p:tgtEl>
                                            <p:attrNameLst>
                                              <p:attrName>style.visibility</p:attrName>
                                            </p:attrNameLst>
                                          </p:cBhvr>
                                          <p:to>
                                            <p:strVal val="visible"/>
                                          </p:to>
                                        </p:set>
                                        <p:anim calcmode="lin" valueType="num" p14:bounceEnd="60000">
                                          <p:cBhvr additive="base">
                                            <p:cTn id="28" dur="1000" fill="hold"/>
                                            <p:tgtEl>
                                              <p:spTgt spid="25"/>
                                            </p:tgtEl>
                                            <p:attrNameLst>
                                              <p:attrName>ppt_x</p:attrName>
                                            </p:attrNameLst>
                                          </p:cBhvr>
                                          <p:tavLst>
                                            <p:tav tm="0">
                                              <p:val>
                                                <p:strVal val="1+#ppt_w/2"/>
                                              </p:val>
                                            </p:tav>
                                            <p:tav tm="100000">
                                              <p:val>
                                                <p:strVal val="#ppt_x"/>
                                              </p:val>
                                            </p:tav>
                                          </p:tavLst>
                                        </p:anim>
                                        <p:anim calcmode="lin" valueType="num" p14:bounceEnd="60000">
                                          <p:cBhvr additive="base">
                                            <p:cTn id="29" dur="1000" fill="hold"/>
                                            <p:tgtEl>
                                              <p:spTgt spid="25"/>
                                            </p:tgtEl>
                                            <p:attrNameLst>
                                              <p:attrName>ppt_y</p:attrName>
                                            </p:attrNameLst>
                                          </p:cBhvr>
                                          <p:tavLst>
                                            <p:tav tm="0">
                                              <p:val>
                                                <p:strVal val="#ppt_y"/>
                                              </p:val>
                                            </p:tav>
                                            <p:tav tm="100000">
                                              <p:val>
                                                <p:strVal val="#ppt_y"/>
                                              </p:val>
                                            </p:tav>
                                          </p:tavLst>
                                        </p:anim>
                                      </p:childTnLst>
                                    </p:cTn>
                                  </p:par>
                                  <p:par>
                                    <p:cTn id="30" presetID="2" presetClass="entr" presetSubtype="8" fill="hold" nodeType="withEffect" p14:presetBounceEnd="60000">
                                      <p:stCondLst>
                                        <p:cond delay="400"/>
                                      </p:stCondLst>
                                      <p:childTnLst>
                                        <p:set>
                                          <p:cBhvr>
                                            <p:cTn id="31" dur="1" fill="hold">
                                              <p:stCondLst>
                                                <p:cond delay="0"/>
                                              </p:stCondLst>
                                            </p:cTn>
                                            <p:tgtEl>
                                              <p:spTgt spid="23"/>
                                            </p:tgtEl>
                                            <p:attrNameLst>
                                              <p:attrName>style.visibility</p:attrName>
                                            </p:attrNameLst>
                                          </p:cBhvr>
                                          <p:to>
                                            <p:strVal val="visible"/>
                                          </p:to>
                                        </p:set>
                                        <p:anim calcmode="lin" valueType="num" p14:bounceEnd="60000">
                                          <p:cBhvr additive="base">
                                            <p:cTn id="32" dur="1000" fill="hold"/>
                                            <p:tgtEl>
                                              <p:spTgt spid="23"/>
                                            </p:tgtEl>
                                            <p:attrNameLst>
                                              <p:attrName>ppt_x</p:attrName>
                                            </p:attrNameLst>
                                          </p:cBhvr>
                                          <p:tavLst>
                                            <p:tav tm="0">
                                              <p:val>
                                                <p:strVal val="0-#ppt_w/2"/>
                                              </p:val>
                                            </p:tav>
                                            <p:tav tm="100000">
                                              <p:val>
                                                <p:strVal val="#ppt_x"/>
                                              </p:val>
                                            </p:tav>
                                          </p:tavLst>
                                        </p:anim>
                                        <p:anim calcmode="lin" valueType="num" p14:bounceEnd="60000">
                                          <p:cBhvr additive="base">
                                            <p:cTn id="33" dur="1000" fill="hold"/>
                                            <p:tgtEl>
                                              <p:spTgt spid="23"/>
                                            </p:tgtEl>
                                            <p:attrNameLst>
                                              <p:attrName>ppt_y</p:attrName>
                                            </p:attrNameLst>
                                          </p:cBhvr>
                                          <p:tavLst>
                                            <p:tav tm="0">
                                              <p:val>
                                                <p:strVal val="#ppt_y"/>
                                              </p:val>
                                            </p:tav>
                                            <p:tav tm="100000">
                                              <p:val>
                                                <p:strVal val="#ppt_y"/>
                                              </p:val>
                                            </p:tav>
                                          </p:tavLst>
                                        </p:anim>
                                      </p:childTnLst>
                                    </p:cTn>
                                  </p:par>
                                  <p:par>
                                    <p:cTn id="34" presetID="2" presetClass="entr" presetSubtype="2" fill="hold" nodeType="withEffect" p14:presetBounceEnd="60000">
                                      <p:stCondLst>
                                        <p:cond delay="500"/>
                                      </p:stCondLst>
                                      <p:childTnLst>
                                        <p:set>
                                          <p:cBhvr>
                                            <p:cTn id="35" dur="1" fill="hold">
                                              <p:stCondLst>
                                                <p:cond delay="0"/>
                                              </p:stCondLst>
                                            </p:cTn>
                                            <p:tgtEl>
                                              <p:spTgt spid="24"/>
                                            </p:tgtEl>
                                            <p:attrNameLst>
                                              <p:attrName>style.visibility</p:attrName>
                                            </p:attrNameLst>
                                          </p:cBhvr>
                                          <p:to>
                                            <p:strVal val="visible"/>
                                          </p:to>
                                        </p:set>
                                        <p:anim calcmode="lin" valueType="num" p14:bounceEnd="60000">
                                          <p:cBhvr additive="base">
                                            <p:cTn id="36" dur="1000" fill="hold"/>
                                            <p:tgtEl>
                                              <p:spTgt spid="24"/>
                                            </p:tgtEl>
                                            <p:attrNameLst>
                                              <p:attrName>ppt_x</p:attrName>
                                            </p:attrNameLst>
                                          </p:cBhvr>
                                          <p:tavLst>
                                            <p:tav tm="0">
                                              <p:val>
                                                <p:strVal val="1+#ppt_w/2"/>
                                              </p:val>
                                            </p:tav>
                                            <p:tav tm="100000">
                                              <p:val>
                                                <p:strVal val="#ppt_x"/>
                                              </p:val>
                                            </p:tav>
                                          </p:tavLst>
                                        </p:anim>
                                        <p:anim calcmode="lin" valueType="num" p14:bounceEnd="60000">
                                          <p:cBhvr additive="base">
                                            <p:cTn id="37" dur="10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7" grpId="0" animBg="1"/>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67"/>
                                            </p:tgtEl>
                                            <p:attrNameLst>
                                              <p:attrName>style.visibility</p:attrName>
                                            </p:attrNameLst>
                                          </p:cBhvr>
                                          <p:to>
                                            <p:strVal val="visible"/>
                                          </p:to>
                                        </p:set>
                                        <p:anim calcmode="lin" valueType="num">
                                          <p:cBhvr additive="base">
                                            <p:cTn id="7" dur="1000" fill="hold"/>
                                            <p:tgtEl>
                                              <p:spTgt spid="367"/>
                                            </p:tgtEl>
                                            <p:attrNameLst>
                                              <p:attrName>ppt_x</p:attrName>
                                            </p:attrNameLst>
                                          </p:cBhvr>
                                          <p:tavLst>
                                            <p:tav tm="0">
                                              <p:val>
                                                <p:strVal val="#ppt_x"/>
                                              </p:val>
                                            </p:tav>
                                            <p:tav tm="100000">
                                              <p:val>
                                                <p:strVal val="#ppt_x"/>
                                              </p:val>
                                            </p:tav>
                                          </p:tavLst>
                                        </p:anim>
                                        <p:anim calcmode="lin" valueType="num">
                                          <p:cBhvr additive="base">
                                            <p:cTn id="8" dur="1000" fill="hold"/>
                                            <p:tgtEl>
                                              <p:spTgt spid="367"/>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1000" fill="hold"/>
                                            <p:tgtEl>
                                              <p:spTgt spid="8"/>
                                            </p:tgtEl>
                                            <p:attrNameLst>
                                              <p:attrName>ppt_x</p:attrName>
                                            </p:attrNameLst>
                                          </p:cBhvr>
                                          <p:tavLst>
                                            <p:tav tm="0">
                                              <p:val>
                                                <p:strVal val="#ppt_x"/>
                                              </p:val>
                                            </p:tav>
                                            <p:tav tm="100000">
                                              <p:val>
                                                <p:strVal val="#ppt_x"/>
                                              </p:val>
                                            </p:tav>
                                          </p:tavLst>
                                        </p:anim>
                                        <p:anim calcmode="lin" valueType="num">
                                          <p:cBhvr additive="base">
                                            <p:cTn id="12" dur="1000" fill="hold"/>
                                            <p:tgtEl>
                                              <p:spTgt spid="8"/>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2" presetClass="entr" presetSubtype="8"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1000" fill="hold"/>
                                            <p:tgtEl>
                                              <p:spTgt spid="10"/>
                                            </p:tgtEl>
                                            <p:attrNameLst>
                                              <p:attrName>ppt_x</p:attrName>
                                            </p:attrNameLst>
                                          </p:cBhvr>
                                          <p:tavLst>
                                            <p:tav tm="0">
                                              <p:val>
                                                <p:strVal val="0-#ppt_w/2"/>
                                              </p:val>
                                            </p:tav>
                                            <p:tav tm="100000">
                                              <p:val>
                                                <p:strVal val="#ppt_x"/>
                                              </p:val>
                                            </p:tav>
                                          </p:tavLst>
                                        </p:anim>
                                        <p:anim calcmode="lin" valueType="num">
                                          <p:cBhvr additive="base">
                                            <p:cTn id="17" dur="1000" fill="hold"/>
                                            <p:tgtEl>
                                              <p:spTgt spid="10"/>
                                            </p:tgtEl>
                                            <p:attrNameLst>
                                              <p:attrName>ppt_y</p:attrName>
                                            </p:attrNameLst>
                                          </p:cBhvr>
                                          <p:tavLst>
                                            <p:tav tm="0">
                                              <p:val>
                                                <p:strVal val="#ppt_y"/>
                                              </p:val>
                                            </p:tav>
                                            <p:tav tm="100000">
                                              <p:val>
                                                <p:strVal val="#ppt_y"/>
                                              </p:val>
                                            </p:tav>
                                          </p:tavLst>
                                        </p:anim>
                                      </p:childTnLst>
                                    </p:cTn>
                                  </p:par>
                                  <p:par>
                                    <p:cTn id="18" presetID="2" presetClass="entr" presetSubtype="2" fill="hold" nodeType="withEffect">
                                      <p:stCondLst>
                                        <p:cond delay="100"/>
                                      </p:stCondLst>
                                      <p:childTnLst>
                                        <p:set>
                                          <p:cBhvr>
                                            <p:cTn id="19" dur="1" fill="hold">
                                              <p:stCondLst>
                                                <p:cond delay="0"/>
                                              </p:stCondLst>
                                            </p:cTn>
                                            <p:tgtEl>
                                              <p:spTgt spid="26"/>
                                            </p:tgtEl>
                                            <p:attrNameLst>
                                              <p:attrName>style.visibility</p:attrName>
                                            </p:attrNameLst>
                                          </p:cBhvr>
                                          <p:to>
                                            <p:strVal val="visible"/>
                                          </p:to>
                                        </p:set>
                                        <p:anim calcmode="lin" valueType="num">
                                          <p:cBhvr additive="base">
                                            <p:cTn id="20" dur="1000" fill="hold"/>
                                            <p:tgtEl>
                                              <p:spTgt spid="26"/>
                                            </p:tgtEl>
                                            <p:attrNameLst>
                                              <p:attrName>ppt_x</p:attrName>
                                            </p:attrNameLst>
                                          </p:cBhvr>
                                          <p:tavLst>
                                            <p:tav tm="0">
                                              <p:val>
                                                <p:strVal val="1+#ppt_w/2"/>
                                              </p:val>
                                            </p:tav>
                                            <p:tav tm="100000">
                                              <p:val>
                                                <p:strVal val="#ppt_x"/>
                                              </p:val>
                                            </p:tav>
                                          </p:tavLst>
                                        </p:anim>
                                        <p:anim calcmode="lin" valueType="num">
                                          <p:cBhvr additive="base">
                                            <p:cTn id="21" dur="1000" fill="hold"/>
                                            <p:tgtEl>
                                              <p:spTgt spid="26"/>
                                            </p:tgtEl>
                                            <p:attrNameLst>
                                              <p:attrName>ppt_y</p:attrName>
                                            </p:attrNameLst>
                                          </p:cBhvr>
                                          <p:tavLst>
                                            <p:tav tm="0">
                                              <p:val>
                                                <p:strVal val="#ppt_y"/>
                                              </p:val>
                                            </p:tav>
                                            <p:tav tm="100000">
                                              <p:val>
                                                <p:strVal val="#ppt_y"/>
                                              </p:val>
                                            </p:tav>
                                          </p:tavLst>
                                        </p:anim>
                                      </p:childTnLst>
                                    </p:cTn>
                                  </p:par>
                                  <p:par>
                                    <p:cTn id="22" presetID="2" presetClass="entr" presetSubtype="8" fill="hold" nodeType="withEffect">
                                      <p:stCondLst>
                                        <p:cond delay="200"/>
                                      </p:stCondLst>
                                      <p:childTnLst>
                                        <p:set>
                                          <p:cBhvr>
                                            <p:cTn id="23" dur="1" fill="hold">
                                              <p:stCondLst>
                                                <p:cond delay="0"/>
                                              </p:stCondLst>
                                            </p:cTn>
                                            <p:tgtEl>
                                              <p:spTgt spid="12"/>
                                            </p:tgtEl>
                                            <p:attrNameLst>
                                              <p:attrName>style.visibility</p:attrName>
                                            </p:attrNameLst>
                                          </p:cBhvr>
                                          <p:to>
                                            <p:strVal val="visible"/>
                                          </p:to>
                                        </p:set>
                                        <p:anim calcmode="lin" valueType="num">
                                          <p:cBhvr additive="base">
                                            <p:cTn id="24" dur="1000" fill="hold"/>
                                            <p:tgtEl>
                                              <p:spTgt spid="12"/>
                                            </p:tgtEl>
                                            <p:attrNameLst>
                                              <p:attrName>ppt_x</p:attrName>
                                            </p:attrNameLst>
                                          </p:cBhvr>
                                          <p:tavLst>
                                            <p:tav tm="0">
                                              <p:val>
                                                <p:strVal val="0-#ppt_w/2"/>
                                              </p:val>
                                            </p:tav>
                                            <p:tav tm="100000">
                                              <p:val>
                                                <p:strVal val="#ppt_x"/>
                                              </p:val>
                                            </p:tav>
                                          </p:tavLst>
                                        </p:anim>
                                        <p:anim calcmode="lin" valueType="num">
                                          <p:cBhvr additive="base">
                                            <p:cTn id="25" dur="1000" fill="hold"/>
                                            <p:tgtEl>
                                              <p:spTgt spid="12"/>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300"/>
                                      </p:stCondLst>
                                      <p:childTnLst>
                                        <p:set>
                                          <p:cBhvr>
                                            <p:cTn id="27" dur="1" fill="hold">
                                              <p:stCondLst>
                                                <p:cond delay="0"/>
                                              </p:stCondLst>
                                            </p:cTn>
                                            <p:tgtEl>
                                              <p:spTgt spid="25"/>
                                            </p:tgtEl>
                                            <p:attrNameLst>
                                              <p:attrName>style.visibility</p:attrName>
                                            </p:attrNameLst>
                                          </p:cBhvr>
                                          <p:to>
                                            <p:strVal val="visible"/>
                                          </p:to>
                                        </p:set>
                                        <p:anim calcmode="lin" valueType="num">
                                          <p:cBhvr additive="base">
                                            <p:cTn id="28" dur="1000" fill="hold"/>
                                            <p:tgtEl>
                                              <p:spTgt spid="25"/>
                                            </p:tgtEl>
                                            <p:attrNameLst>
                                              <p:attrName>ppt_x</p:attrName>
                                            </p:attrNameLst>
                                          </p:cBhvr>
                                          <p:tavLst>
                                            <p:tav tm="0">
                                              <p:val>
                                                <p:strVal val="1+#ppt_w/2"/>
                                              </p:val>
                                            </p:tav>
                                            <p:tav tm="100000">
                                              <p:val>
                                                <p:strVal val="#ppt_x"/>
                                              </p:val>
                                            </p:tav>
                                          </p:tavLst>
                                        </p:anim>
                                        <p:anim calcmode="lin" valueType="num">
                                          <p:cBhvr additive="base">
                                            <p:cTn id="29" dur="1000" fill="hold"/>
                                            <p:tgtEl>
                                              <p:spTgt spid="25"/>
                                            </p:tgtEl>
                                            <p:attrNameLst>
                                              <p:attrName>ppt_y</p:attrName>
                                            </p:attrNameLst>
                                          </p:cBhvr>
                                          <p:tavLst>
                                            <p:tav tm="0">
                                              <p:val>
                                                <p:strVal val="#ppt_y"/>
                                              </p:val>
                                            </p:tav>
                                            <p:tav tm="100000">
                                              <p:val>
                                                <p:strVal val="#ppt_y"/>
                                              </p:val>
                                            </p:tav>
                                          </p:tavLst>
                                        </p:anim>
                                      </p:childTnLst>
                                    </p:cTn>
                                  </p:par>
                                  <p:par>
                                    <p:cTn id="30" presetID="2" presetClass="entr" presetSubtype="8" fill="hold" nodeType="withEffect">
                                      <p:stCondLst>
                                        <p:cond delay="400"/>
                                      </p:stCondLst>
                                      <p:childTnLst>
                                        <p:set>
                                          <p:cBhvr>
                                            <p:cTn id="31" dur="1" fill="hold">
                                              <p:stCondLst>
                                                <p:cond delay="0"/>
                                              </p:stCondLst>
                                            </p:cTn>
                                            <p:tgtEl>
                                              <p:spTgt spid="23"/>
                                            </p:tgtEl>
                                            <p:attrNameLst>
                                              <p:attrName>style.visibility</p:attrName>
                                            </p:attrNameLst>
                                          </p:cBhvr>
                                          <p:to>
                                            <p:strVal val="visible"/>
                                          </p:to>
                                        </p:set>
                                        <p:anim calcmode="lin" valueType="num">
                                          <p:cBhvr additive="base">
                                            <p:cTn id="32" dur="1000" fill="hold"/>
                                            <p:tgtEl>
                                              <p:spTgt spid="23"/>
                                            </p:tgtEl>
                                            <p:attrNameLst>
                                              <p:attrName>ppt_x</p:attrName>
                                            </p:attrNameLst>
                                          </p:cBhvr>
                                          <p:tavLst>
                                            <p:tav tm="0">
                                              <p:val>
                                                <p:strVal val="0-#ppt_w/2"/>
                                              </p:val>
                                            </p:tav>
                                            <p:tav tm="100000">
                                              <p:val>
                                                <p:strVal val="#ppt_x"/>
                                              </p:val>
                                            </p:tav>
                                          </p:tavLst>
                                        </p:anim>
                                        <p:anim calcmode="lin" valueType="num">
                                          <p:cBhvr additive="base">
                                            <p:cTn id="33" dur="1000" fill="hold"/>
                                            <p:tgtEl>
                                              <p:spTgt spid="23"/>
                                            </p:tgtEl>
                                            <p:attrNameLst>
                                              <p:attrName>ppt_y</p:attrName>
                                            </p:attrNameLst>
                                          </p:cBhvr>
                                          <p:tavLst>
                                            <p:tav tm="0">
                                              <p:val>
                                                <p:strVal val="#ppt_y"/>
                                              </p:val>
                                            </p:tav>
                                            <p:tav tm="100000">
                                              <p:val>
                                                <p:strVal val="#ppt_y"/>
                                              </p:val>
                                            </p:tav>
                                          </p:tavLst>
                                        </p:anim>
                                      </p:childTnLst>
                                    </p:cTn>
                                  </p:par>
                                  <p:par>
                                    <p:cTn id="34" presetID="2" presetClass="entr" presetSubtype="2" fill="hold" nodeType="withEffect">
                                      <p:stCondLst>
                                        <p:cond delay="500"/>
                                      </p:stCondLst>
                                      <p:childTnLst>
                                        <p:set>
                                          <p:cBhvr>
                                            <p:cTn id="35" dur="1" fill="hold">
                                              <p:stCondLst>
                                                <p:cond delay="0"/>
                                              </p:stCondLst>
                                            </p:cTn>
                                            <p:tgtEl>
                                              <p:spTgt spid="24"/>
                                            </p:tgtEl>
                                            <p:attrNameLst>
                                              <p:attrName>style.visibility</p:attrName>
                                            </p:attrNameLst>
                                          </p:cBhvr>
                                          <p:to>
                                            <p:strVal val="visible"/>
                                          </p:to>
                                        </p:set>
                                        <p:anim calcmode="lin" valueType="num">
                                          <p:cBhvr additive="base">
                                            <p:cTn id="36" dur="1000" fill="hold"/>
                                            <p:tgtEl>
                                              <p:spTgt spid="24"/>
                                            </p:tgtEl>
                                            <p:attrNameLst>
                                              <p:attrName>ppt_x</p:attrName>
                                            </p:attrNameLst>
                                          </p:cBhvr>
                                          <p:tavLst>
                                            <p:tav tm="0">
                                              <p:val>
                                                <p:strVal val="1+#ppt_w/2"/>
                                              </p:val>
                                            </p:tav>
                                            <p:tav tm="100000">
                                              <p:val>
                                                <p:strVal val="#ppt_x"/>
                                              </p:val>
                                            </p:tav>
                                          </p:tavLst>
                                        </p:anim>
                                        <p:anim calcmode="lin" valueType="num">
                                          <p:cBhvr additive="base">
                                            <p:cTn id="37" dur="10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7" grpId="0" animBg="1"/>
        </p:bldLst>
      </p:timing>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14" name="Group 1313">
            <a:extLst>
              <a:ext uri="{FF2B5EF4-FFF2-40B4-BE49-F238E27FC236}">
                <a16:creationId xmlns:a16="http://schemas.microsoft.com/office/drawing/2014/main" id="{B3A6F8B3-A9E4-1C4F-2262-D0AA68321EB3}"/>
              </a:ext>
            </a:extLst>
          </p:cNvPr>
          <p:cNvGrpSpPr/>
          <p:nvPr/>
        </p:nvGrpSpPr>
        <p:grpSpPr>
          <a:xfrm>
            <a:off x="929082" y="1239021"/>
            <a:ext cx="2488285" cy="2485801"/>
            <a:chOff x="901308" y="2232463"/>
            <a:chExt cx="2488285" cy="2485801"/>
          </a:xfrm>
        </p:grpSpPr>
        <p:grpSp>
          <p:nvGrpSpPr>
            <p:cNvPr id="1315" name="Group 1314">
              <a:extLst>
                <a:ext uri="{FF2B5EF4-FFF2-40B4-BE49-F238E27FC236}">
                  <a16:creationId xmlns:a16="http://schemas.microsoft.com/office/drawing/2014/main" id="{418E7E0B-9DF3-1A38-5226-0370C2E00455}"/>
                </a:ext>
              </a:extLst>
            </p:cNvPr>
            <p:cNvGrpSpPr/>
            <p:nvPr/>
          </p:nvGrpSpPr>
          <p:grpSpPr>
            <a:xfrm>
              <a:off x="901308" y="2691782"/>
              <a:ext cx="2269686" cy="2026482"/>
              <a:chOff x="825108" y="2704482"/>
              <a:chExt cx="2269686" cy="2026482"/>
            </a:xfrm>
          </p:grpSpPr>
          <p:sp>
            <p:nvSpPr>
              <p:cNvPr id="1326" name="Freeform: Shape 1325">
                <a:extLst>
                  <a:ext uri="{FF2B5EF4-FFF2-40B4-BE49-F238E27FC236}">
                    <a16:creationId xmlns:a16="http://schemas.microsoft.com/office/drawing/2014/main" id="{5775F0A7-B9C7-D599-1D82-ED519C26AF89}"/>
                  </a:ext>
                </a:extLst>
              </p:cNvPr>
              <p:cNvSpPr/>
              <p:nvPr/>
            </p:nvSpPr>
            <p:spPr>
              <a:xfrm>
                <a:off x="861398" y="2704482"/>
                <a:ext cx="2233396" cy="2005472"/>
              </a:xfrm>
              <a:custGeom>
                <a:avLst/>
                <a:gdLst>
                  <a:gd name="connsiteX0" fmla="*/ 581269 w 2233396"/>
                  <a:gd name="connsiteY0" fmla="*/ 0 h 2005472"/>
                  <a:gd name="connsiteX1" fmla="*/ 1652127 w 2233396"/>
                  <a:gd name="connsiteY1" fmla="*/ 0 h 2005472"/>
                  <a:gd name="connsiteX2" fmla="*/ 2233396 w 2233396"/>
                  <a:gd name="connsiteY2" fmla="*/ 581269 h 2005472"/>
                  <a:gd name="connsiteX3" fmla="*/ 2233396 w 2233396"/>
                  <a:gd name="connsiteY3" fmla="*/ 1424204 h 2005472"/>
                  <a:gd name="connsiteX4" fmla="*/ 1652127 w 2233396"/>
                  <a:gd name="connsiteY4" fmla="*/ 2005472 h 2005472"/>
                  <a:gd name="connsiteX5" fmla="*/ 581269 w 2233396"/>
                  <a:gd name="connsiteY5" fmla="*/ 2005472 h 2005472"/>
                  <a:gd name="connsiteX6" fmla="*/ 0 w 2233396"/>
                  <a:gd name="connsiteY6" fmla="*/ 1424204 h 2005472"/>
                  <a:gd name="connsiteX7" fmla="*/ 0 w 2233396"/>
                  <a:gd name="connsiteY7" fmla="*/ 581269 h 2005472"/>
                  <a:gd name="connsiteX8" fmla="*/ 581269 w 2233396"/>
                  <a:gd name="connsiteY8" fmla="*/ 0 h 200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3396" h="2005472">
                    <a:moveTo>
                      <a:pt x="581269" y="0"/>
                    </a:moveTo>
                    <a:lnTo>
                      <a:pt x="1652127" y="0"/>
                    </a:lnTo>
                    <a:cubicBezTo>
                      <a:pt x="1973003" y="0"/>
                      <a:pt x="2233396" y="260393"/>
                      <a:pt x="2233396" y="581269"/>
                    </a:cubicBezTo>
                    <a:lnTo>
                      <a:pt x="2233396" y="1424204"/>
                    </a:lnTo>
                    <a:cubicBezTo>
                      <a:pt x="2233396" y="1745079"/>
                      <a:pt x="1973003" y="2005472"/>
                      <a:pt x="1652127" y="2005472"/>
                    </a:cubicBezTo>
                    <a:lnTo>
                      <a:pt x="581269" y="2005472"/>
                    </a:lnTo>
                    <a:cubicBezTo>
                      <a:pt x="260393" y="2005472"/>
                      <a:pt x="0" y="1745079"/>
                      <a:pt x="0" y="1424204"/>
                    </a:cubicBezTo>
                    <a:lnTo>
                      <a:pt x="0" y="581269"/>
                    </a:lnTo>
                    <a:cubicBezTo>
                      <a:pt x="637" y="260393"/>
                      <a:pt x="260393" y="0"/>
                      <a:pt x="581269" y="0"/>
                    </a:cubicBezTo>
                    <a:close/>
                  </a:path>
                </a:pathLst>
              </a:custGeom>
              <a:gradFill>
                <a:gsLst>
                  <a:gs pos="0">
                    <a:srgbClr val="F5F5F5"/>
                  </a:gs>
                  <a:gs pos="50000">
                    <a:srgbClr val="FAFAFA"/>
                  </a:gs>
                  <a:gs pos="100000">
                    <a:srgbClr val="FFFFFF"/>
                  </a:gs>
                </a:gsLst>
                <a:lin ang="10800000" scaled="1"/>
              </a:gradFill>
              <a:ln w="6367" cap="flat">
                <a:noFill/>
                <a:prstDash val="solid"/>
                <a:miter/>
              </a:ln>
            </p:spPr>
            <p:txBody>
              <a:bodyPr rtlCol="0" anchor="ctr"/>
              <a:lstStyle/>
              <a:p>
                <a:endParaRPr lang="en-GB"/>
              </a:p>
            </p:txBody>
          </p:sp>
          <p:sp>
            <p:nvSpPr>
              <p:cNvPr id="1327" name="Freeform: Shape 1326">
                <a:extLst>
                  <a:ext uri="{FF2B5EF4-FFF2-40B4-BE49-F238E27FC236}">
                    <a16:creationId xmlns:a16="http://schemas.microsoft.com/office/drawing/2014/main" id="{FFD7E75F-4FAD-3F78-2F95-C3D098AE0711}"/>
                  </a:ext>
                </a:extLst>
              </p:cNvPr>
              <p:cNvSpPr/>
              <p:nvPr/>
            </p:nvSpPr>
            <p:spPr>
              <a:xfrm>
                <a:off x="825108" y="2725492"/>
                <a:ext cx="2233396" cy="2005472"/>
              </a:xfrm>
              <a:custGeom>
                <a:avLst/>
                <a:gdLst>
                  <a:gd name="connsiteX0" fmla="*/ 581269 w 2233396"/>
                  <a:gd name="connsiteY0" fmla="*/ 0 h 2005472"/>
                  <a:gd name="connsiteX1" fmla="*/ 1652127 w 2233396"/>
                  <a:gd name="connsiteY1" fmla="*/ 0 h 2005472"/>
                  <a:gd name="connsiteX2" fmla="*/ 2233396 w 2233396"/>
                  <a:gd name="connsiteY2" fmla="*/ 581269 h 2005472"/>
                  <a:gd name="connsiteX3" fmla="*/ 2233396 w 2233396"/>
                  <a:gd name="connsiteY3" fmla="*/ 1424204 h 2005472"/>
                  <a:gd name="connsiteX4" fmla="*/ 1652127 w 2233396"/>
                  <a:gd name="connsiteY4" fmla="*/ 2005472 h 2005472"/>
                  <a:gd name="connsiteX5" fmla="*/ 581269 w 2233396"/>
                  <a:gd name="connsiteY5" fmla="*/ 2005472 h 2005472"/>
                  <a:gd name="connsiteX6" fmla="*/ 0 w 2233396"/>
                  <a:gd name="connsiteY6" fmla="*/ 1424204 h 2005472"/>
                  <a:gd name="connsiteX7" fmla="*/ 0 w 2233396"/>
                  <a:gd name="connsiteY7" fmla="*/ 581269 h 2005472"/>
                  <a:gd name="connsiteX8" fmla="*/ 581269 w 2233396"/>
                  <a:gd name="connsiteY8" fmla="*/ 0 h 200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3396" h="2005472">
                    <a:moveTo>
                      <a:pt x="581269" y="0"/>
                    </a:moveTo>
                    <a:lnTo>
                      <a:pt x="1652127" y="0"/>
                    </a:lnTo>
                    <a:cubicBezTo>
                      <a:pt x="1973003" y="0"/>
                      <a:pt x="2233396" y="260393"/>
                      <a:pt x="2233396" y="581269"/>
                    </a:cubicBezTo>
                    <a:lnTo>
                      <a:pt x="2233396" y="1424204"/>
                    </a:lnTo>
                    <a:cubicBezTo>
                      <a:pt x="2233396" y="1745079"/>
                      <a:pt x="1973003" y="2005472"/>
                      <a:pt x="1652127" y="2005472"/>
                    </a:cubicBezTo>
                    <a:lnTo>
                      <a:pt x="581269" y="2005472"/>
                    </a:lnTo>
                    <a:cubicBezTo>
                      <a:pt x="260393" y="2005472"/>
                      <a:pt x="0" y="1745079"/>
                      <a:pt x="0" y="1424204"/>
                    </a:cubicBezTo>
                    <a:lnTo>
                      <a:pt x="0" y="581269"/>
                    </a:lnTo>
                    <a:cubicBezTo>
                      <a:pt x="0" y="260393"/>
                      <a:pt x="260393" y="0"/>
                      <a:pt x="581269" y="0"/>
                    </a:cubicBezTo>
                    <a:close/>
                  </a:path>
                </a:pathLst>
              </a:custGeom>
              <a:gradFill>
                <a:gsLst>
                  <a:gs pos="0">
                    <a:srgbClr val="F5F5F5"/>
                  </a:gs>
                  <a:gs pos="50000">
                    <a:srgbClr val="FAFAFA"/>
                  </a:gs>
                  <a:gs pos="100000">
                    <a:srgbClr val="FFFFFF"/>
                  </a:gs>
                </a:gsLst>
                <a:lin ang="10800000" scaled="1"/>
              </a:gradFill>
              <a:ln w="6367" cap="flat">
                <a:noFill/>
                <a:prstDash val="solid"/>
                <a:miter/>
              </a:ln>
            </p:spPr>
            <p:txBody>
              <a:bodyPr rtlCol="0" anchor="ctr"/>
              <a:lstStyle/>
              <a:p>
                <a:endParaRPr lang="en-GB"/>
              </a:p>
            </p:txBody>
          </p:sp>
          <p:sp>
            <p:nvSpPr>
              <p:cNvPr id="1328" name="Freeform: Shape 1327">
                <a:extLst>
                  <a:ext uri="{FF2B5EF4-FFF2-40B4-BE49-F238E27FC236}">
                    <a16:creationId xmlns:a16="http://schemas.microsoft.com/office/drawing/2014/main" id="{8F214F42-0CE6-1219-A5D6-5EAE66B39C2C}"/>
                  </a:ext>
                </a:extLst>
              </p:cNvPr>
              <p:cNvSpPr/>
              <p:nvPr/>
            </p:nvSpPr>
            <p:spPr>
              <a:xfrm>
                <a:off x="839751" y="2715305"/>
                <a:ext cx="2233396" cy="2004835"/>
              </a:xfrm>
              <a:custGeom>
                <a:avLst/>
                <a:gdLst>
                  <a:gd name="connsiteX0" fmla="*/ 581269 w 2233396"/>
                  <a:gd name="connsiteY0" fmla="*/ 0 h 2004835"/>
                  <a:gd name="connsiteX1" fmla="*/ 1652127 w 2233396"/>
                  <a:gd name="connsiteY1" fmla="*/ 0 h 2004835"/>
                  <a:gd name="connsiteX2" fmla="*/ 2233396 w 2233396"/>
                  <a:gd name="connsiteY2" fmla="*/ 581269 h 2004835"/>
                  <a:gd name="connsiteX3" fmla="*/ 2233396 w 2233396"/>
                  <a:gd name="connsiteY3" fmla="*/ 1423567 h 2004835"/>
                  <a:gd name="connsiteX4" fmla="*/ 1652127 w 2233396"/>
                  <a:gd name="connsiteY4" fmla="*/ 2004836 h 2004835"/>
                  <a:gd name="connsiteX5" fmla="*/ 581269 w 2233396"/>
                  <a:gd name="connsiteY5" fmla="*/ 2004836 h 2004835"/>
                  <a:gd name="connsiteX6" fmla="*/ 0 w 2233396"/>
                  <a:gd name="connsiteY6" fmla="*/ 1423567 h 2004835"/>
                  <a:gd name="connsiteX7" fmla="*/ 0 w 2233396"/>
                  <a:gd name="connsiteY7" fmla="*/ 580632 h 2004835"/>
                  <a:gd name="connsiteX8" fmla="*/ 581269 w 2233396"/>
                  <a:gd name="connsiteY8" fmla="*/ 0 h 200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3396" h="2004835">
                    <a:moveTo>
                      <a:pt x="581269" y="0"/>
                    </a:moveTo>
                    <a:lnTo>
                      <a:pt x="1652127" y="0"/>
                    </a:lnTo>
                    <a:cubicBezTo>
                      <a:pt x="1973003" y="0"/>
                      <a:pt x="2233396" y="260393"/>
                      <a:pt x="2233396" y="581269"/>
                    </a:cubicBezTo>
                    <a:lnTo>
                      <a:pt x="2233396" y="1423567"/>
                    </a:lnTo>
                    <a:cubicBezTo>
                      <a:pt x="2233396" y="1744443"/>
                      <a:pt x="1973003" y="2004836"/>
                      <a:pt x="1652127" y="2004836"/>
                    </a:cubicBezTo>
                    <a:lnTo>
                      <a:pt x="581269" y="2004836"/>
                    </a:lnTo>
                    <a:cubicBezTo>
                      <a:pt x="260393" y="2004836"/>
                      <a:pt x="0" y="1744443"/>
                      <a:pt x="0" y="1423567"/>
                    </a:cubicBezTo>
                    <a:lnTo>
                      <a:pt x="0" y="580632"/>
                    </a:lnTo>
                    <a:cubicBezTo>
                      <a:pt x="0" y="259757"/>
                      <a:pt x="260393" y="0"/>
                      <a:pt x="581269" y="0"/>
                    </a:cubicBezTo>
                    <a:close/>
                  </a:path>
                </a:pathLst>
              </a:custGeom>
              <a:gradFill>
                <a:gsLst>
                  <a:gs pos="0">
                    <a:srgbClr val="FFFFFF"/>
                  </a:gs>
                  <a:gs pos="50000">
                    <a:srgbClr val="FAFAFA"/>
                  </a:gs>
                  <a:gs pos="100000">
                    <a:srgbClr val="F5F5F5"/>
                  </a:gs>
                </a:gsLst>
                <a:lin ang="10800000" scaled="1"/>
              </a:gradFill>
              <a:ln w="6367" cap="flat">
                <a:noFill/>
                <a:prstDash val="solid"/>
                <a:miter/>
              </a:ln>
            </p:spPr>
            <p:txBody>
              <a:bodyPr rtlCol="0" anchor="ctr"/>
              <a:lstStyle/>
              <a:p>
                <a:endParaRPr lang="en-GB"/>
              </a:p>
            </p:txBody>
          </p:sp>
        </p:grpSp>
        <p:grpSp>
          <p:nvGrpSpPr>
            <p:cNvPr id="1316" name="Group 1315">
              <a:extLst>
                <a:ext uri="{FF2B5EF4-FFF2-40B4-BE49-F238E27FC236}">
                  <a16:creationId xmlns:a16="http://schemas.microsoft.com/office/drawing/2014/main" id="{B65DBE18-BB24-B749-A817-9B61C4347325}"/>
                </a:ext>
              </a:extLst>
            </p:cNvPr>
            <p:cNvGrpSpPr/>
            <p:nvPr/>
          </p:nvGrpSpPr>
          <p:grpSpPr>
            <a:xfrm>
              <a:off x="912933" y="2232463"/>
              <a:ext cx="2476660" cy="1520687"/>
              <a:chOff x="900233" y="670363"/>
              <a:chExt cx="2476660" cy="1520687"/>
            </a:xfrm>
          </p:grpSpPr>
          <p:sp>
            <p:nvSpPr>
              <p:cNvPr id="1318" name="Freeform: Shape 1317">
                <a:extLst>
                  <a:ext uri="{FF2B5EF4-FFF2-40B4-BE49-F238E27FC236}">
                    <a16:creationId xmlns:a16="http://schemas.microsoft.com/office/drawing/2014/main" id="{8AD5C569-4643-2D81-3FD5-200A88A0AD63}"/>
                  </a:ext>
                </a:extLst>
              </p:cNvPr>
              <p:cNvSpPr/>
              <p:nvPr/>
            </p:nvSpPr>
            <p:spPr>
              <a:xfrm>
                <a:off x="906024" y="738632"/>
                <a:ext cx="2470869" cy="1452418"/>
              </a:xfrm>
              <a:custGeom>
                <a:avLst/>
                <a:gdLst>
                  <a:gd name="connsiteX0" fmla="*/ 148341 w 2470869"/>
                  <a:gd name="connsiteY0" fmla="*/ 1273 h 1452418"/>
                  <a:gd name="connsiteX1" fmla="*/ 0 w 2470869"/>
                  <a:gd name="connsiteY1" fmla="*/ 149615 h 1452418"/>
                  <a:gd name="connsiteX2" fmla="*/ 0 w 2470869"/>
                  <a:gd name="connsiteY2" fmla="*/ 899598 h 1452418"/>
                  <a:gd name="connsiteX3" fmla="*/ 0 w 2470869"/>
                  <a:gd name="connsiteY3" fmla="*/ 1364358 h 1452418"/>
                  <a:gd name="connsiteX4" fmla="*/ 154071 w 2470869"/>
                  <a:gd name="connsiteY4" fmla="*/ 1422294 h 1452418"/>
                  <a:gd name="connsiteX5" fmla="*/ 412554 w 2470869"/>
                  <a:gd name="connsiteY5" fmla="*/ 1128794 h 1452418"/>
                  <a:gd name="connsiteX6" fmla="*/ 921244 w 2470869"/>
                  <a:gd name="connsiteY6" fmla="*/ 898961 h 1452418"/>
                  <a:gd name="connsiteX7" fmla="*/ 2021389 w 2470869"/>
                  <a:gd name="connsiteY7" fmla="*/ 898961 h 1452418"/>
                  <a:gd name="connsiteX8" fmla="*/ 2470870 w 2470869"/>
                  <a:gd name="connsiteY8" fmla="*/ 449481 h 1452418"/>
                  <a:gd name="connsiteX9" fmla="*/ 2470870 w 2470869"/>
                  <a:gd name="connsiteY9" fmla="*/ 449481 h 1452418"/>
                  <a:gd name="connsiteX10" fmla="*/ 2021389 w 2470869"/>
                  <a:gd name="connsiteY10" fmla="*/ 0 h 1452418"/>
                  <a:gd name="connsiteX11" fmla="*/ 148341 w 2470869"/>
                  <a:gd name="connsiteY11" fmla="*/ 0 h 145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70869" h="1452418">
                    <a:moveTo>
                      <a:pt x="148341" y="1273"/>
                    </a:moveTo>
                    <a:cubicBezTo>
                      <a:pt x="66212" y="1273"/>
                      <a:pt x="0" y="67486"/>
                      <a:pt x="0" y="149615"/>
                    </a:cubicBezTo>
                    <a:lnTo>
                      <a:pt x="0" y="899598"/>
                    </a:lnTo>
                    <a:lnTo>
                      <a:pt x="0" y="1364358"/>
                    </a:lnTo>
                    <a:cubicBezTo>
                      <a:pt x="0" y="1445214"/>
                      <a:pt x="100592" y="1483413"/>
                      <a:pt x="154071" y="1422294"/>
                    </a:cubicBezTo>
                    <a:lnTo>
                      <a:pt x="412554" y="1128794"/>
                    </a:lnTo>
                    <a:cubicBezTo>
                      <a:pt x="541159" y="983000"/>
                      <a:pt x="727064" y="898961"/>
                      <a:pt x="921244" y="898961"/>
                    </a:cubicBezTo>
                    <a:lnTo>
                      <a:pt x="2021389" y="898961"/>
                    </a:lnTo>
                    <a:cubicBezTo>
                      <a:pt x="2269686" y="898961"/>
                      <a:pt x="2470870" y="697777"/>
                      <a:pt x="2470870" y="449481"/>
                    </a:cubicBezTo>
                    <a:lnTo>
                      <a:pt x="2470870" y="449481"/>
                    </a:lnTo>
                    <a:cubicBezTo>
                      <a:pt x="2470870" y="201184"/>
                      <a:pt x="2269686" y="0"/>
                      <a:pt x="2021389" y="0"/>
                    </a:cubicBezTo>
                    <a:lnTo>
                      <a:pt x="148341" y="0"/>
                    </a:lnTo>
                    <a:close/>
                  </a:path>
                </a:pathLst>
              </a:custGeom>
              <a:solidFill>
                <a:srgbClr val="FFD500">
                  <a:alpha val="50000"/>
                </a:srgbClr>
              </a:solidFill>
              <a:ln w="6367" cap="flat">
                <a:noFill/>
                <a:prstDash val="solid"/>
                <a:miter/>
              </a:ln>
            </p:spPr>
            <p:txBody>
              <a:bodyPr rtlCol="0" anchor="ctr"/>
              <a:lstStyle/>
              <a:p>
                <a:endParaRPr lang="en-GB"/>
              </a:p>
            </p:txBody>
          </p:sp>
          <p:sp>
            <p:nvSpPr>
              <p:cNvPr id="1319" name="Freeform: Shape 1318">
                <a:extLst>
                  <a:ext uri="{FF2B5EF4-FFF2-40B4-BE49-F238E27FC236}">
                    <a16:creationId xmlns:a16="http://schemas.microsoft.com/office/drawing/2014/main" id="{210E5158-F685-4D07-492E-7A0BA4EBC5CB}"/>
                  </a:ext>
                </a:extLst>
              </p:cNvPr>
              <p:cNvSpPr/>
              <p:nvPr/>
            </p:nvSpPr>
            <p:spPr>
              <a:xfrm>
                <a:off x="900233" y="670363"/>
                <a:ext cx="2470232" cy="1452393"/>
              </a:xfrm>
              <a:custGeom>
                <a:avLst/>
                <a:gdLst>
                  <a:gd name="connsiteX0" fmla="*/ 2470233 w 2470232"/>
                  <a:gd name="connsiteY0" fmla="*/ 449481 h 1452393"/>
                  <a:gd name="connsiteX1" fmla="*/ 2020752 w 2470232"/>
                  <a:gd name="connsiteY1" fmla="*/ 898961 h 1452393"/>
                  <a:gd name="connsiteX2" fmla="*/ 921244 w 2470232"/>
                  <a:gd name="connsiteY2" fmla="*/ 898961 h 1452393"/>
                  <a:gd name="connsiteX3" fmla="*/ 412554 w 2470232"/>
                  <a:gd name="connsiteY3" fmla="*/ 1128794 h 1452393"/>
                  <a:gd name="connsiteX4" fmla="*/ 154071 w 2470232"/>
                  <a:gd name="connsiteY4" fmla="*/ 1422294 h 1452393"/>
                  <a:gd name="connsiteX5" fmla="*/ 0 w 2470232"/>
                  <a:gd name="connsiteY5" fmla="*/ 1363721 h 1452393"/>
                  <a:gd name="connsiteX6" fmla="*/ 0 w 2470232"/>
                  <a:gd name="connsiteY6" fmla="*/ 148341 h 1452393"/>
                  <a:gd name="connsiteX7" fmla="*/ 148341 w 2470232"/>
                  <a:gd name="connsiteY7" fmla="*/ 0 h 1452393"/>
                  <a:gd name="connsiteX8" fmla="*/ 2021389 w 2470232"/>
                  <a:gd name="connsiteY8" fmla="*/ 0 h 1452393"/>
                  <a:gd name="connsiteX9" fmla="*/ 2339081 w 2470232"/>
                  <a:gd name="connsiteY9" fmla="*/ 131788 h 1452393"/>
                  <a:gd name="connsiteX10" fmla="*/ 2470233 w 2470232"/>
                  <a:gd name="connsiteY10" fmla="*/ 449481 h 145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70232" h="1452393">
                    <a:moveTo>
                      <a:pt x="2470233" y="449481"/>
                    </a:moveTo>
                    <a:cubicBezTo>
                      <a:pt x="2470233" y="697777"/>
                      <a:pt x="2269049" y="898961"/>
                      <a:pt x="2020752" y="898961"/>
                    </a:cubicBezTo>
                    <a:lnTo>
                      <a:pt x="921244" y="898961"/>
                    </a:lnTo>
                    <a:cubicBezTo>
                      <a:pt x="726427" y="898961"/>
                      <a:pt x="541159" y="982363"/>
                      <a:pt x="412554" y="1128794"/>
                    </a:cubicBezTo>
                    <a:lnTo>
                      <a:pt x="154071" y="1422294"/>
                    </a:lnTo>
                    <a:cubicBezTo>
                      <a:pt x="100592" y="1483413"/>
                      <a:pt x="0" y="1445214"/>
                      <a:pt x="0" y="1363721"/>
                    </a:cubicBezTo>
                    <a:lnTo>
                      <a:pt x="0" y="148341"/>
                    </a:lnTo>
                    <a:cubicBezTo>
                      <a:pt x="0" y="66212"/>
                      <a:pt x="66212" y="0"/>
                      <a:pt x="148341" y="0"/>
                    </a:cubicBezTo>
                    <a:lnTo>
                      <a:pt x="2021389" y="0"/>
                    </a:lnTo>
                    <a:cubicBezTo>
                      <a:pt x="2145537" y="0"/>
                      <a:pt x="2257589" y="50296"/>
                      <a:pt x="2339081" y="131788"/>
                    </a:cubicBezTo>
                    <a:cubicBezTo>
                      <a:pt x="2419937" y="212644"/>
                      <a:pt x="2470233" y="325332"/>
                      <a:pt x="2470233" y="449481"/>
                    </a:cubicBezTo>
                    <a:close/>
                  </a:path>
                </a:pathLst>
              </a:custGeom>
              <a:solidFill>
                <a:srgbClr val="FFD500"/>
              </a:solidFill>
              <a:ln w="6367" cap="flat">
                <a:noFill/>
                <a:prstDash val="solid"/>
                <a:miter/>
              </a:ln>
            </p:spPr>
            <p:txBody>
              <a:bodyPr rtlCol="0" anchor="ctr"/>
              <a:lstStyle/>
              <a:p>
                <a:endParaRPr lang="en-GB" dirty="0"/>
              </a:p>
            </p:txBody>
          </p:sp>
          <p:grpSp>
            <p:nvGrpSpPr>
              <p:cNvPr id="1320" name="Group 1319">
                <a:extLst>
                  <a:ext uri="{FF2B5EF4-FFF2-40B4-BE49-F238E27FC236}">
                    <a16:creationId xmlns:a16="http://schemas.microsoft.com/office/drawing/2014/main" id="{E930C16F-D83F-06B0-C374-F1C7BC29A5A0}"/>
                  </a:ext>
                </a:extLst>
              </p:cNvPr>
              <p:cNvGrpSpPr/>
              <p:nvPr/>
            </p:nvGrpSpPr>
            <p:grpSpPr>
              <a:xfrm>
                <a:off x="1267524" y="881826"/>
                <a:ext cx="1925474" cy="523220"/>
                <a:chOff x="1267524" y="873418"/>
                <a:chExt cx="1925474" cy="523220"/>
              </a:xfrm>
            </p:grpSpPr>
            <p:grpSp>
              <p:nvGrpSpPr>
                <p:cNvPr id="1321" name="Graphic 599">
                  <a:extLst>
                    <a:ext uri="{FF2B5EF4-FFF2-40B4-BE49-F238E27FC236}">
                      <a16:creationId xmlns:a16="http://schemas.microsoft.com/office/drawing/2014/main" id="{B7AB15BA-1595-13FE-ABFC-B86E783A44B7}"/>
                    </a:ext>
                  </a:extLst>
                </p:cNvPr>
                <p:cNvGrpSpPr/>
                <p:nvPr/>
              </p:nvGrpSpPr>
              <p:grpSpPr>
                <a:xfrm>
                  <a:off x="2485951" y="890234"/>
                  <a:ext cx="54115" cy="489589"/>
                  <a:chOff x="2404657" y="2596250"/>
                  <a:chExt cx="54115" cy="489589"/>
                </a:xfrm>
                <a:solidFill>
                  <a:schemeClr val="bg1"/>
                </a:solidFill>
              </p:grpSpPr>
              <p:sp>
                <p:nvSpPr>
                  <p:cNvPr id="1324" name="Freeform: Shape 1323">
                    <a:extLst>
                      <a:ext uri="{FF2B5EF4-FFF2-40B4-BE49-F238E27FC236}">
                        <a16:creationId xmlns:a16="http://schemas.microsoft.com/office/drawing/2014/main" id="{6870F103-5D91-CBC3-5386-07A34490A21A}"/>
                      </a:ext>
                    </a:extLst>
                  </p:cNvPr>
                  <p:cNvSpPr/>
                  <p:nvPr/>
                </p:nvSpPr>
                <p:spPr>
                  <a:xfrm>
                    <a:off x="2410387" y="2596250"/>
                    <a:ext cx="48386" cy="489589"/>
                  </a:xfrm>
                  <a:custGeom>
                    <a:avLst/>
                    <a:gdLst>
                      <a:gd name="connsiteX0" fmla="*/ 24193 w 48386"/>
                      <a:gd name="connsiteY0" fmla="*/ 0 h 489589"/>
                      <a:gd name="connsiteX1" fmla="*/ 24193 w 48386"/>
                      <a:gd name="connsiteY1" fmla="*/ 0 h 489589"/>
                      <a:gd name="connsiteX2" fmla="*/ 48386 w 48386"/>
                      <a:gd name="connsiteY2" fmla="*/ 24193 h 489589"/>
                      <a:gd name="connsiteX3" fmla="*/ 48386 w 48386"/>
                      <a:gd name="connsiteY3" fmla="*/ 465397 h 489589"/>
                      <a:gd name="connsiteX4" fmla="*/ 24193 w 48386"/>
                      <a:gd name="connsiteY4" fmla="*/ 489590 h 489589"/>
                      <a:gd name="connsiteX5" fmla="*/ 24193 w 48386"/>
                      <a:gd name="connsiteY5" fmla="*/ 489590 h 489589"/>
                      <a:gd name="connsiteX6" fmla="*/ 0 w 48386"/>
                      <a:gd name="connsiteY6" fmla="*/ 465397 h 489589"/>
                      <a:gd name="connsiteX7" fmla="*/ 0 w 48386"/>
                      <a:gd name="connsiteY7" fmla="*/ 24193 h 489589"/>
                      <a:gd name="connsiteX8" fmla="*/ 24193 w 48386"/>
                      <a:gd name="connsiteY8" fmla="*/ 0 h 489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386" h="489589">
                        <a:moveTo>
                          <a:pt x="24193" y="0"/>
                        </a:moveTo>
                        <a:lnTo>
                          <a:pt x="24193" y="0"/>
                        </a:lnTo>
                        <a:cubicBezTo>
                          <a:pt x="37563" y="0"/>
                          <a:pt x="48386" y="10823"/>
                          <a:pt x="48386" y="24193"/>
                        </a:cubicBezTo>
                        <a:lnTo>
                          <a:pt x="48386" y="465397"/>
                        </a:lnTo>
                        <a:cubicBezTo>
                          <a:pt x="48386" y="478767"/>
                          <a:pt x="37563" y="489590"/>
                          <a:pt x="24193" y="489590"/>
                        </a:cubicBezTo>
                        <a:lnTo>
                          <a:pt x="24193" y="489590"/>
                        </a:lnTo>
                        <a:cubicBezTo>
                          <a:pt x="10823" y="489590"/>
                          <a:pt x="0" y="478767"/>
                          <a:pt x="0" y="465397"/>
                        </a:cubicBezTo>
                        <a:lnTo>
                          <a:pt x="0" y="24193"/>
                        </a:lnTo>
                        <a:cubicBezTo>
                          <a:pt x="0" y="10823"/>
                          <a:pt x="10823" y="0"/>
                          <a:pt x="24193" y="0"/>
                        </a:cubicBezTo>
                        <a:close/>
                      </a:path>
                    </a:pathLst>
                  </a:custGeom>
                  <a:grpFill/>
                  <a:ln w="6367" cap="flat">
                    <a:noFill/>
                    <a:prstDash val="solid"/>
                    <a:miter/>
                  </a:ln>
                </p:spPr>
                <p:txBody>
                  <a:bodyPr rtlCol="0" anchor="ctr"/>
                  <a:lstStyle/>
                  <a:p>
                    <a:endParaRPr lang="en-GB">
                      <a:solidFill>
                        <a:schemeClr val="bg1"/>
                      </a:solidFill>
                    </a:endParaRPr>
                  </a:p>
                </p:txBody>
              </p:sp>
              <p:sp>
                <p:nvSpPr>
                  <p:cNvPr id="1325" name="Freeform: Shape 1324">
                    <a:extLst>
                      <a:ext uri="{FF2B5EF4-FFF2-40B4-BE49-F238E27FC236}">
                        <a16:creationId xmlns:a16="http://schemas.microsoft.com/office/drawing/2014/main" id="{E6FD97EA-59EF-F3EA-0CA1-CD44640AA7CA}"/>
                      </a:ext>
                    </a:extLst>
                  </p:cNvPr>
                  <p:cNvSpPr/>
                  <p:nvPr/>
                </p:nvSpPr>
                <p:spPr>
                  <a:xfrm>
                    <a:off x="2404657" y="2596250"/>
                    <a:ext cx="48385" cy="489589"/>
                  </a:xfrm>
                  <a:custGeom>
                    <a:avLst/>
                    <a:gdLst>
                      <a:gd name="connsiteX0" fmla="*/ 24193 w 48385"/>
                      <a:gd name="connsiteY0" fmla="*/ 0 h 489589"/>
                      <a:gd name="connsiteX1" fmla="*/ 24193 w 48385"/>
                      <a:gd name="connsiteY1" fmla="*/ 0 h 489589"/>
                      <a:gd name="connsiteX2" fmla="*/ 48386 w 48385"/>
                      <a:gd name="connsiteY2" fmla="*/ 24193 h 489589"/>
                      <a:gd name="connsiteX3" fmla="*/ 48386 w 48385"/>
                      <a:gd name="connsiteY3" fmla="*/ 465397 h 489589"/>
                      <a:gd name="connsiteX4" fmla="*/ 24193 w 48385"/>
                      <a:gd name="connsiteY4" fmla="*/ 489590 h 489589"/>
                      <a:gd name="connsiteX5" fmla="*/ 24193 w 48385"/>
                      <a:gd name="connsiteY5" fmla="*/ 489590 h 489589"/>
                      <a:gd name="connsiteX6" fmla="*/ 0 w 48385"/>
                      <a:gd name="connsiteY6" fmla="*/ 465397 h 489589"/>
                      <a:gd name="connsiteX7" fmla="*/ 0 w 48385"/>
                      <a:gd name="connsiteY7" fmla="*/ 24193 h 489589"/>
                      <a:gd name="connsiteX8" fmla="*/ 24193 w 48385"/>
                      <a:gd name="connsiteY8" fmla="*/ 0 h 489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385" h="489589">
                        <a:moveTo>
                          <a:pt x="24193" y="0"/>
                        </a:moveTo>
                        <a:lnTo>
                          <a:pt x="24193" y="0"/>
                        </a:lnTo>
                        <a:cubicBezTo>
                          <a:pt x="37563" y="0"/>
                          <a:pt x="48386" y="10823"/>
                          <a:pt x="48386" y="24193"/>
                        </a:cubicBezTo>
                        <a:lnTo>
                          <a:pt x="48386" y="465397"/>
                        </a:lnTo>
                        <a:cubicBezTo>
                          <a:pt x="48386" y="478767"/>
                          <a:pt x="37563" y="489590"/>
                          <a:pt x="24193" y="489590"/>
                        </a:cubicBezTo>
                        <a:lnTo>
                          <a:pt x="24193" y="489590"/>
                        </a:lnTo>
                        <a:cubicBezTo>
                          <a:pt x="10823" y="489590"/>
                          <a:pt x="0" y="478767"/>
                          <a:pt x="0" y="465397"/>
                        </a:cubicBezTo>
                        <a:lnTo>
                          <a:pt x="0" y="24193"/>
                        </a:lnTo>
                        <a:cubicBezTo>
                          <a:pt x="0" y="10823"/>
                          <a:pt x="10823" y="0"/>
                          <a:pt x="24193" y="0"/>
                        </a:cubicBezTo>
                        <a:close/>
                      </a:path>
                    </a:pathLst>
                  </a:custGeom>
                  <a:grpFill/>
                  <a:ln w="6367" cap="flat">
                    <a:noFill/>
                    <a:prstDash val="solid"/>
                    <a:miter/>
                  </a:ln>
                </p:spPr>
                <p:txBody>
                  <a:bodyPr rtlCol="0" anchor="ctr"/>
                  <a:lstStyle/>
                  <a:p>
                    <a:endParaRPr lang="en-GB">
                      <a:solidFill>
                        <a:schemeClr val="bg1"/>
                      </a:solidFill>
                    </a:endParaRPr>
                  </a:p>
                </p:txBody>
              </p:sp>
            </p:grpSp>
            <p:sp>
              <p:nvSpPr>
                <p:cNvPr id="1322" name="TextBox 1321">
                  <a:extLst>
                    <a:ext uri="{FF2B5EF4-FFF2-40B4-BE49-F238E27FC236}">
                      <a16:creationId xmlns:a16="http://schemas.microsoft.com/office/drawing/2014/main" id="{73719F71-70EB-4AAA-BAFE-3DC9518BD146}"/>
                    </a:ext>
                  </a:extLst>
                </p:cNvPr>
                <p:cNvSpPr txBox="1"/>
                <p:nvPr/>
              </p:nvSpPr>
              <p:spPr>
                <a:xfrm>
                  <a:off x="1267524" y="873418"/>
                  <a:ext cx="1011074" cy="523220"/>
                </a:xfrm>
                <a:prstGeom prst="rect">
                  <a:avLst/>
                </a:prstGeom>
                <a:noFill/>
              </p:spPr>
              <p:txBody>
                <a:bodyPr wrap="square" rtlCol="0">
                  <a:spAutoFit/>
                </a:bodyPr>
                <a:lstStyle/>
                <a:p>
                  <a:pPr algn="ctr"/>
                  <a:r>
                    <a:rPr lang="en-US" sz="2800" dirty="0">
                      <a:solidFill>
                        <a:schemeClr val="bg1"/>
                      </a:solidFill>
                      <a:latin typeface="Poppins" panose="00000500000000000000" pitchFamily="2" charset="0"/>
                      <a:cs typeface="Poppins" panose="00000500000000000000" pitchFamily="2" charset="0"/>
                    </a:rPr>
                    <a:t>STEP</a:t>
                  </a:r>
                  <a:endParaRPr lang="en-GB" sz="2800" dirty="0">
                    <a:solidFill>
                      <a:schemeClr val="bg1"/>
                    </a:solidFill>
                    <a:latin typeface="Poppins" panose="00000500000000000000" pitchFamily="2" charset="0"/>
                    <a:cs typeface="Poppins" panose="00000500000000000000" pitchFamily="2" charset="0"/>
                  </a:endParaRPr>
                </a:p>
              </p:txBody>
            </p:sp>
            <p:sp>
              <p:nvSpPr>
                <p:cNvPr id="1323" name="TextBox 1322">
                  <a:extLst>
                    <a:ext uri="{FF2B5EF4-FFF2-40B4-BE49-F238E27FC236}">
                      <a16:creationId xmlns:a16="http://schemas.microsoft.com/office/drawing/2014/main" id="{84E309E0-36C9-B747-02DA-860D781BECC0}"/>
                    </a:ext>
                  </a:extLst>
                </p:cNvPr>
                <p:cNvSpPr txBox="1"/>
                <p:nvPr/>
              </p:nvSpPr>
              <p:spPr>
                <a:xfrm>
                  <a:off x="2653172" y="873418"/>
                  <a:ext cx="539826" cy="523220"/>
                </a:xfrm>
                <a:prstGeom prst="rect">
                  <a:avLst/>
                </a:prstGeom>
                <a:noFill/>
              </p:spPr>
              <p:txBody>
                <a:bodyPr wrap="square" rtlCol="0">
                  <a:spAutoFit/>
                </a:bodyPr>
                <a:lstStyle/>
                <a:p>
                  <a:pPr algn="ctr"/>
                  <a:r>
                    <a:rPr lang="en-US" sz="2800" dirty="0">
                      <a:solidFill>
                        <a:schemeClr val="bg1"/>
                      </a:solidFill>
                      <a:latin typeface="Poppins" panose="00000500000000000000" pitchFamily="2" charset="0"/>
                      <a:cs typeface="Poppins" panose="00000500000000000000" pitchFamily="2" charset="0"/>
                    </a:rPr>
                    <a:t>01</a:t>
                  </a:r>
                  <a:endParaRPr lang="en-GB" sz="2800" dirty="0">
                    <a:solidFill>
                      <a:schemeClr val="bg1"/>
                    </a:solidFill>
                    <a:latin typeface="Poppins" panose="00000500000000000000" pitchFamily="2" charset="0"/>
                    <a:cs typeface="Poppins" panose="00000500000000000000" pitchFamily="2" charset="0"/>
                  </a:endParaRPr>
                </a:p>
              </p:txBody>
            </p:sp>
          </p:grpSp>
        </p:grpSp>
        <p:sp>
          <p:nvSpPr>
            <p:cNvPr id="1317" name="TextBox 1316">
              <a:extLst>
                <a:ext uri="{FF2B5EF4-FFF2-40B4-BE49-F238E27FC236}">
                  <a16:creationId xmlns:a16="http://schemas.microsoft.com/office/drawing/2014/main" id="{206ED650-4324-94E6-FC8B-04CBDE5E1B2E}"/>
                </a:ext>
              </a:extLst>
            </p:cNvPr>
            <p:cNvSpPr txBox="1"/>
            <p:nvPr/>
          </p:nvSpPr>
          <p:spPr>
            <a:xfrm>
              <a:off x="1082592" y="3553836"/>
              <a:ext cx="1952708"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400" b="1" dirty="0">
                  <a:solidFill>
                    <a:schemeClr val="tx2"/>
                  </a:solidFill>
                  <a:latin typeface="Poppins" panose="00000500000000000000" pitchFamily="2" charset="0"/>
                  <a:cs typeface="Poppins" panose="00000500000000000000" pitchFamily="2" charset="0"/>
                </a:rPr>
                <a:t>Idea</a:t>
              </a:r>
              <a:endParaRPr kumimoji="0" lang="en-US" sz="2400" b="0" i="0" u="none" strike="noStrike" kern="1200" cap="none" spc="0" normalizeH="0" baseline="0" noProof="0" dirty="0">
                <a:ln>
                  <a:noFill/>
                </a:ln>
                <a:solidFill>
                  <a:schemeClr val="tx2"/>
                </a:solidFill>
                <a:effectLst/>
                <a:uLnTx/>
                <a:uFillTx/>
                <a:latin typeface="Poppins" panose="00000500000000000000" pitchFamily="2" charset="0"/>
                <a:cs typeface="Poppins" panose="00000500000000000000" pitchFamily="2" charset="0"/>
              </a:endParaRPr>
            </a:p>
          </p:txBody>
        </p:sp>
      </p:grpSp>
      <p:grpSp>
        <p:nvGrpSpPr>
          <p:cNvPr id="1329" name="Group 1328">
            <a:extLst>
              <a:ext uri="{FF2B5EF4-FFF2-40B4-BE49-F238E27FC236}">
                <a16:creationId xmlns:a16="http://schemas.microsoft.com/office/drawing/2014/main" id="{3EF05A94-6108-63D9-CAF7-9CFCF72909A0}"/>
              </a:ext>
            </a:extLst>
          </p:cNvPr>
          <p:cNvGrpSpPr/>
          <p:nvPr/>
        </p:nvGrpSpPr>
        <p:grpSpPr>
          <a:xfrm>
            <a:off x="4463545" y="1275685"/>
            <a:ext cx="2488285" cy="2485801"/>
            <a:chOff x="3626204" y="2232463"/>
            <a:chExt cx="2488285" cy="2485801"/>
          </a:xfrm>
        </p:grpSpPr>
        <p:grpSp>
          <p:nvGrpSpPr>
            <p:cNvPr id="1330" name="Group 1329">
              <a:extLst>
                <a:ext uri="{FF2B5EF4-FFF2-40B4-BE49-F238E27FC236}">
                  <a16:creationId xmlns:a16="http://schemas.microsoft.com/office/drawing/2014/main" id="{499DCDD2-E0FF-25B5-BBC2-026486BBC48F}"/>
                </a:ext>
              </a:extLst>
            </p:cNvPr>
            <p:cNvGrpSpPr/>
            <p:nvPr/>
          </p:nvGrpSpPr>
          <p:grpSpPr>
            <a:xfrm>
              <a:off x="3626204" y="2691782"/>
              <a:ext cx="2269686" cy="2026482"/>
              <a:chOff x="3550004" y="2704482"/>
              <a:chExt cx="2269686" cy="2026482"/>
            </a:xfrm>
          </p:grpSpPr>
          <p:sp>
            <p:nvSpPr>
              <p:cNvPr id="1341" name="Freeform: Shape 1340">
                <a:extLst>
                  <a:ext uri="{FF2B5EF4-FFF2-40B4-BE49-F238E27FC236}">
                    <a16:creationId xmlns:a16="http://schemas.microsoft.com/office/drawing/2014/main" id="{FF3D2F1E-1394-8222-C0F5-C8F93B1598E6}"/>
                  </a:ext>
                </a:extLst>
              </p:cNvPr>
              <p:cNvSpPr/>
              <p:nvPr/>
            </p:nvSpPr>
            <p:spPr>
              <a:xfrm>
                <a:off x="3586294" y="2704482"/>
                <a:ext cx="2233396" cy="2005472"/>
              </a:xfrm>
              <a:custGeom>
                <a:avLst/>
                <a:gdLst>
                  <a:gd name="connsiteX0" fmla="*/ 581269 w 2233396"/>
                  <a:gd name="connsiteY0" fmla="*/ 0 h 2005472"/>
                  <a:gd name="connsiteX1" fmla="*/ 1652127 w 2233396"/>
                  <a:gd name="connsiteY1" fmla="*/ 0 h 2005472"/>
                  <a:gd name="connsiteX2" fmla="*/ 2233396 w 2233396"/>
                  <a:gd name="connsiteY2" fmla="*/ 581269 h 2005472"/>
                  <a:gd name="connsiteX3" fmla="*/ 2233396 w 2233396"/>
                  <a:gd name="connsiteY3" fmla="*/ 1424204 h 2005472"/>
                  <a:gd name="connsiteX4" fmla="*/ 1652127 w 2233396"/>
                  <a:gd name="connsiteY4" fmla="*/ 2005472 h 2005472"/>
                  <a:gd name="connsiteX5" fmla="*/ 581269 w 2233396"/>
                  <a:gd name="connsiteY5" fmla="*/ 2005472 h 2005472"/>
                  <a:gd name="connsiteX6" fmla="*/ 0 w 2233396"/>
                  <a:gd name="connsiteY6" fmla="*/ 1424204 h 2005472"/>
                  <a:gd name="connsiteX7" fmla="*/ 0 w 2233396"/>
                  <a:gd name="connsiteY7" fmla="*/ 581269 h 2005472"/>
                  <a:gd name="connsiteX8" fmla="*/ 581269 w 2233396"/>
                  <a:gd name="connsiteY8" fmla="*/ 0 h 200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3396" h="2005472">
                    <a:moveTo>
                      <a:pt x="581269" y="0"/>
                    </a:moveTo>
                    <a:lnTo>
                      <a:pt x="1652127" y="0"/>
                    </a:lnTo>
                    <a:cubicBezTo>
                      <a:pt x="1973003" y="0"/>
                      <a:pt x="2233396" y="260393"/>
                      <a:pt x="2233396" y="581269"/>
                    </a:cubicBezTo>
                    <a:lnTo>
                      <a:pt x="2233396" y="1424204"/>
                    </a:lnTo>
                    <a:cubicBezTo>
                      <a:pt x="2233396" y="1745079"/>
                      <a:pt x="1973003" y="2005472"/>
                      <a:pt x="1652127" y="2005472"/>
                    </a:cubicBezTo>
                    <a:lnTo>
                      <a:pt x="581269" y="2005472"/>
                    </a:lnTo>
                    <a:cubicBezTo>
                      <a:pt x="260393" y="2005472"/>
                      <a:pt x="0" y="1745079"/>
                      <a:pt x="0" y="1424204"/>
                    </a:cubicBezTo>
                    <a:lnTo>
                      <a:pt x="0" y="581269"/>
                    </a:lnTo>
                    <a:cubicBezTo>
                      <a:pt x="637" y="260393"/>
                      <a:pt x="260393" y="0"/>
                      <a:pt x="581269" y="0"/>
                    </a:cubicBezTo>
                    <a:close/>
                  </a:path>
                </a:pathLst>
              </a:custGeom>
              <a:gradFill>
                <a:gsLst>
                  <a:gs pos="0">
                    <a:srgbClr val="F5F5F5"/>
                  </a:gs>
                  <a:gs pos="50000">
                    <a:srgbClr val="FAFAFA"/>
                  </a:gs>
                  <a:gs pos="100000">
                    <a:srgbClr val="FFFFFF"/>
                  </a:gs>
                </a:gsLst>
                <a:lin ang="10800000" scaled="1"/>
              </a:gradFill>
              <a:ln w="6367" cap="flat">
                <a:noFill/>
                <a:prstDash val="solid"/>
                <a:miter/>
              </a:ln>
            </p:spPr>
            <p:txBody>
              <a:bodyPr rtlCol="0" anchor="ctr"/>
              <a:lstStyle/>
              <a:p>
                <a:endParaRPr lang="en-GB"/>
              </a:p>
            </p:txBody>
          </p:sp>
          <p:sp>
            <p:nvSpPr>
              <p:cNvPr id="1342" name="Freeform: Shape 1341">
                <a:extLst>
                  <a:ext uri="{FF2B5EF4-FFF2-40B4-BE49-F238E27FC236}">
                    <a16:creationId xmlns:a16="http://schemas.microsoft.com/office/drawing/2014/main" id="{8B412E19-A8AC-F0D9-E313-C7E15AD68352}"/>
                  </a:ext>
                </a:extLst>
              </p:cNvPr>
              <p:cNvSpPr/>
              <p:nvPr/>
            </p:nvSpPr>
            <p:spPr>
              <a:xfrm>
                <a:off x="3550004" y="2725492"/>
                <a:ext cx="2233396" cy="2005472"/>
              </a:xfrm>
              <a:custGeom>
                <a:avLst/>
                <a:gdLst>
                  <a:gd name="connsiteX0" fmla="*/ 581269 w 2233396"/>
                  <a:gd name="connsiteY0" fmla="*/ 0 h 2005472"/>
                  <a:gd name="connsiteX1" fmla="*/ 1652127 w 2233396"/>
                  <a:gd name="connsiteY1" fmla="*/ 0 h 2005472"/>
                  <a:gd name="connsiteX2" fmla="*/ 2233397 w 2233396"/>
                  <a:gd name="connsiteY2" fmla="*/ 581269 h 2005472"/>
                  <a:gd name="connsiteX3" fmla="*/ 2233397 w 2233396"/>
                  <a:gd name="connsiteY3" fmla="*/ 1424204 h 2005472"/>
                  <a:gd name="connsiteX4" fmla="*/ 1652127 w 2233396"/>
                  <a:gd name="connsiteY4" fmla="*/ 2005472 h 2005472"/>
                  <a:gd name="connsiteX5" fmla="*/ 581269 w 2233396"/>
                  <a:gd name="connsiteY5" fmla="*/ 2005472 h 2005472"/>
                  <a:gd name="connsiteX6" fmla="*/ 0 w 2233396"/>
                  <a:gd name="connsiteY6" fmla="*/ 1424204 h 2005472"/>
                  <a:gd name="connsiteX7" fmla="*/ 0 w 2233396"/>
                  <a:gd name="connsiteY7" fmla="*/ 581269 h 2005472"/>
                  <a:gd name="connsiteX8" fmla="*/ 581269 w 2233396"/>
                  <a:gd name="connsiteY8" fmla="*/ 0 h 200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3396" h="2005472">
                    <a:moveTo>
                      <a:pt x="581269" y="0"/>
                    </a:moveTo>
                    <a:lnTo>
                      <a:pt x="1652127" y="0"/>
                    </a:lnTo>
                    <a:cubicBezTo>
                      <a:pt x="1973003" y="0"/>
                      <a:pt x="2233397" y="260393"/>
                      <a:pt x="2233397" y="581269"/>
                    </a:cubicBezTo>
                    <a:lnTo>
                      <a:pt x="2233397" y="1424204"/>
                    </a:lnTo>
                    <a:cubicBezTo>
                      <a:pt x="2233397" y="1745079"/>
                      <a:pt x="1973003" y="2005472"/>
                      <a:pt x="1652127" y="2005472"/>
                    </a:cubicBezTo>
                    <a:lnTo>
                      <a:pt x="581269" y="2005472"/>
                    </a:lnTo>
                    <a:cubicBezTo>
                      <a:pt x="260393" y="2005472"/>
                      <a:pt x="0" y="1745079"/>
                      <a:pt x="0" y="1424204"/>
                    </a:cubicBezTo>
                    <a:lnTo>
                      <a:pt x="0" y="581269"/>
                    </a:lnTo>
                    <a:cubicBezTo>
                      <a:pt x="0" y="260393"/>
                      <a:pt x="260393" y="0"/>
                      <a:pt x="581269" y="0"/>
                    </a:cubicBezTo>
                    <a:close/>
                  </a:path>
                </a:pathLst>
              </a:custGeom>
              <a:gradFill>
                <a:gsLst>
                  <a:gs pos="0">
                    <a:srgbClr val="F5F5F5"/>
                  </a:gs>
                  <a:gs pos="50000">
                    <a:srgbClr val="FAFAFA"/>
                  </a:gs>
                  <a:gs pos="100000">
                    <a:srgbClr val="FFFFFF"/>
                  </a:gs>
                </a:gsLst>
                <a:lin ang="10800000" scaled="1"/>
              </a:gradFill>
              <a:ln w="6367" cap="flat">
                <a:noFill/>
                <a:prstDash val="solid"/>
                <a:miter/>
              </a:ln>
            </p:spPr>
            <p:txBody>
              <a:bodyPr rtlCol="0" anchor="ctr"/>
              <a:lstStyle/>
              <a:p>
                <a:endParaRPr lang="en-GB"/>
              </a:p>
            </p:txBody>
          </p:sp>
          <p:sp>
            <p:nvSpPr>
              <p:cNvPr id="1343" name="Freeform: Shape 1342">
                <a:extLst>
                  <a:ext uri="{FF2B5EF4-FFF2-40B4-BE49-F238E27FC236}">
                    <a16:creationId xmlns:a16="http://schemas.microsoft.com/office/drawing/2014/main" id="{9BDB41B6-0897-F740-B844-A27DA8DA747D}"/>
                  </a:ext>
                </a:extLst>
              </p:cNvPr>
              <p:cNvSpPr/>
              <p:nvPr/>
            </p:nvSpPr>
            <p:spPr>
              <a:xfrm>
                <a:off x="3564648" y="2715305"/>
                <a:ext cx="2233396" cy="2004835"/>
              </a:xfrm>
              <a:custGeom>
                <a:avLst/>
                <a:gdLst>
                  <a:gd name="connsiteX0" fmla="*/ 581269 w 2233396"/>
                  <a:gd name="connsiteY0" fmla="*/ 0 h 2004835"/>
                  <a:gd name="connsiteX1" fmla="*/ 1652127 w 2233396"/>
                  <a:gd name="connsiteY1" fmla="*/ 0 h 2004835"/>
                  <a:gd name="connsiteX2" fmla="*/ 2233396 w 2233396"/>
                  <a:gd name="connsiteY2" fmla="*/ 581269 h 2004835"/>
                  <a:gd name="connsiteX3" fmla="*/ 2233396 w 2233396"/>
                  <a:gd name="connsiteY3" fmla="*/ 1423567 h 2004835"/>
                  <a:gd name="connsiteX4" fmla="*/ 1652127 w 2233396"/>
                  <a:gd name="connsiteY4" fmla="*/ 2004836 h 2004835"/>
                  <a:gd name="connsiteX5" fmla="*/ 581269 w 2233396"/>
                  <a:gd name="connsiteY5" fmla="*/ 2004836 h 2004835"/>
                  <a:gd name="connsiteX6" fmla="*/ 0 w 2233396"/>
                  <a:gd name="connsiteY6" fmla="*/ 1423567 h 2004835"/>
                  <a:gd name="connsiteX7" fmla="*/ 0 w 2233396"/>
                  <a:gd name="connsiteY7" fmla="*/ 580632 h 2004835"/>
                  <a:gd name="connsiteX8" fmla="*/ 581269 w 2233396"/>
                  <a:gd name="connsiteY8" fmla="*/ 0 h 200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3396" h="2004835">
                    <a:moveTo>
                      <a:pt x="581269" y="0"/>
                    </a:moveTo>
                    <a:lnTo>
                      <a:pt x="1652127" y="0"/>
                    </a:lnTo>
                    <a:cubicBezTo>
                      <a:pt x="1973003" y="0"/>
                      <a:pt x="2233396" y="260393"/>
                      <a:pt x="2233396" y="581269"/>
                    </a:cubicBezTo>
                    <a:lnTo>
                      <a:pt x="2233396" y="1423567"/>
                    </a:lnTo>
                    <a:cubicBezTo>
                      <a:pt x="2233396" y="1744443"/>
                      <a:pt x="1973003" y="2004836"/>
                      <a:pt x="1652127" y="2004836"/>
                    </a:cubicBezTo>
                    <a:lnTo>
                      <a:pt x="581269" y="2004836"/>
                    </a:lnTo>
                    <a:cubicBezTo>
                      <a:pt x="260393" y="2004836"/>
                      <a:pt x="0" y="1744443"/>
                      <a:pt x="0" y="1423567"/>
                    </a:cubicBezTo>
                    <a:lnTo>
                      <a:pt x="0" y="580632"/>
                    </a:lnTo>
                    <a:cubicBezTo>
                      <a:pt x="0" y="259757"/>
                      <a:pt x="260393" y="0"/>
                      <a:pt x="581269" y="0"/>
                    </a:cubicBezTo>
                    <a:close/>
                  </a:path>
                </a:pathLst>
              </a:custGeom>
              <a:gradFill>
                <a:gsLst>
                  <a:gs pos="0">
                    <a:srgbClr val="FFFFFF"/>
                  </a:gs>
                  <a:gs pos="50000">
                    <a:srgbClr val="FAFAFA"/>
                  </a:gs>
                  <a:gs pos="100000">
                    <a:srgbClr val="F5F5F5"/>
                  </a:gs>
                </a:gsLst>
                <a:lin ang="10800000" scaled="1"/>
              </a:gradFill>
              <a:ln w="6367" cap="flat">
                <a:noFill/>
                <a:prstDash val="solid"/>
                <a:miter/>
              </a:ln>
            </p:spPr>
            <p:txBody>
              <a:bodyPr rtlCol="0" anchor="ctr"/>
              <a:lstStyle/>
              <a:p>
                <a:endParaRPr lang="en-GB"/>
              </a:p>
            </p:txBody>
          </p:sp>
        </p:grpSp>
        <p:grpSp>
          <p:nvGrpSpPr>
            <p:cNvPr id="1331" name="Group 1330">
              <a:extLst>
                <a:ext uri="{FF2B5EF4-FFF2-40B4-BE49-F238E27FC236}">
                  <a16:creationId xmlns:a16="http://schemas.microsoft.com/office/drawing/2014/main" id="{B1B3764A-2393-7225-A000-95690CDE16D5}"/>
                </a:ext>
              </a:extLst>
            </p:cNvPr>
            <p:cNvGrpSpPr/>
            <p:nvPr/>
          </p:nvGrpSpPr>
          <p:grpSpPr>
            <a:xfrm>
              <a:off x="3637829" y="2232463"/>
              <a:ext cx="2476660" cy="1520687"/>
              <a:chOff x="3625129" y="670363"/>
              <a:chExt cx="2476660" cy="1520687"/>
            </a:xfrm>
          </p:grpSpPr>
          <p:sp>
            <p:nvSpPr>
              <p:cNvPr id="1333" name="Freeform: Shape 1332">
                <a:extLst>
                  <a:ext uri="{FF2B5EF4-FFF2-40B4-BE49-F238E27FC236}">
                    <a16:creationId xmlns:a16="http://schemas.microsoft.com/office/drawing/2014/main" id="{5D9D395D-5CBC-8342-6CB6-E052846A5BB4}"/>
                  </a:ext>
                </a:extLst>
              </p:cNvPr>
              <p:cNvSpPr/>
              <p:nvPr/>
            </p:nvSpPr>
            <p:spPr>
              <a:xfrm>
                <a:off x="3630920" y="738632"/>
                <a:ext cx="2470869" cy="1452418"/>
              </a:xfrm>
              <a:custGeom>
                <a:avLst/>
                <a:gdLst>
                  <a:gd name="connsiteX0" fmla="*/ 148341 w 2470869"/>
                  <a:gd name="connsiteY0" fmla="*/ 1273 h 1452418"/>
                  <a:gd name="connsiteX1" fmla="*/ 0 w 2470869"/>
                  <a:gd name="connsiteY1" fmla="*/ 149615 h 1452418"/>
                  <a:gd name="connsiteX2" fmla="*/ 0 w 2470869"/>
                  <a:gd name="connsiteY2" fmla="*/ 899598 h 1452418"/>
                  <a:gd name="connsiteX3" fmla="*/ 0 w 2470869"/>
                  <a:gd name="connsiteY3" fmla="*/ 1364358 h 1452418"/>
                  <a:gd name="connsiteX4" fmla="*/ 154071 w 2470869"/>
                  <a:gd name="connsiteY4" fmla="*/ 1422294 h 1452418"/>
                  <a:gd name="connsiteX5" fmla="*/ 412554 w 2470869"/>
                  <a:gd name="connsiteY5" fmla="*/ 1128794 h 1452418"/>
                  <a:gd name="connsiteX6" fmla="*/ 921244 w 2470869"/>
                  <a:gd name="connsiteY6" fmla="*/ 898961 h 1452418"/>
                  <a:gd name="connsiteX7" fmla="*/ 2021389 w 2470869"/>
                  <a:gd name="connsiteY7" fmla="*/ 898961 h 1452418"/>
                  <a:gd name="connsiteX8" fmla="*/ 2470870 w 2470869"/>
                  <a:gd name="connsiteY8" fmla="*/ 449481 h 1452418"/>
                  <a:gd name="connsiteX9" fmla="*/ 2470870 w 2470869"/>
                  <a:gd name="connsiteY9" fmla="*/ 449481 h 1452418"/>
                  <a:gd name="connsiteX10" fmla="*/ 2021389 w 2470869"/>
                  <a:gd name="connsiteY10" fmla="*/ 0 h 1452418"/>
                  <a:gd name="connsiteX11" fmla="*/ 148341 w 2470869"/>
                  <a:gd name="connsiteY11" fmla="*/ 0 h 145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70869" h="1452418">
                    <a:moveTo>
                      <a:pt x="148341" y="1273"/>
                    </a:moveTo>
                    <a:cubicBezTo>
                      <a:pt x="66212" y="1273"/>
                      <a:pt x="0" y="67486"/>
                      <a:pt x="0" y="149615"/>
                    </a:cubicBezTo>
                    <a:lnTo>
                      <a:pt x="0" y="899598"/>
                    </a:lnTo>
                    <a:lnTo>
                      <a:pt x="0" y="1364358"/>
                    </a:lnTo>
                    <a:cubicBezTo>
                      <a:pt x="0" y="1445214"/>
                      <a:pt x="100592" y="1483413"/>
                      <a:pt x="154071" y="1422294"/>
                    </a:cubicBezTo>
                    <a:lnTo>
                      <a:pt x="412554" y="1128794"/>
                    </a:lnTo>
                    <a:cubicBezTo>
                      <a:pt x="541159" y="983000"/>
                      <a:pt x="727063" y="898961"/>
                      <a:pt x="921244" y="898961"/>
                    </a:cubicBezTo>
                    <a:lnTo>
                      <a:pt x="2021389" y="898961"/>
                    </a:lnTo>
                    <a:cubicBezTo>
                      <a:pt x="2269686" y="898961"/>
                      <a:pt x="2470870" y="697777"/>
                      <a:pt x="2470870" y="449481"/>
                    </a:cubicBezTo>
                    <a:lnTo>
                      <a:pt x="2470870" y="449481"/>
                    </a:lnTo>
                    <a:cubicBezTo>
                      <a:pt x="2470870" y="201184"/>
                      <a:pt x="2269686" y="0"/>
                      <a:pt x="2021389" y="0"/>
                    </a:cubicBezTo>
                    <a:lnTo>
                      <a:pt x="148341" y="0"/>
                    </a:lnTo>
                    <a:close/>
                  </a:path>
                </a:pathLst>
              </a:custGeom>
              <a:solidFill>
                <a:srgbClr val="77DA00">
                  <a:alpha val="50000"/>
                </a:srgbClr>
              </a:solidFill>
              <a:ln w="6367" cap="flat">
                <a:noFill/>
                <a:prstDash val="solid"/>
                <a:miter/>
              </a:ln>
            </p:spPr>
            <p:txBody>
              <a:bodyPr rtlCol="0" anchor="ctr"/>
              <a:lstStyle/>
              <a:p>
                <a:endParaRPr lang="en-GB"/>
              </a:p>
            </p:txBody>
          </p:sp>
          <p:sp>
            <p:nvSpPr>
              <p:cNvPr id="1334" name="Freeform: Shape 1333">
                <a:extLst>
                  <a:ext uri="{FF2B5EF4-FFF2-40B4-BE49-F238E27FC236}">
                    <a16:creationId xmlns:a16="http://schemas.microsoft.com/office/drawing/2014/main" id="{939566EC-A5FF-97D9-FC66-02FD75D05CE3}"/>
                  </a:ext>
                </a:extLst>
              </p:cNvPr>
              <p:cNvSpPr/>
              <p:nvPr/>
            </p:nvSpPr>
            <p:spPr>
              <a:xfrm>
                <a:off x="3625129" y="670363"/>
                <a:ext cx="2470232" cy="1452393"/>
              </a:xfrm>
              <a:custGeom>
                <a:avLst/>
                <a:gdLst>
                  <a:gd name="connsiteX0" fmla="*/ 2470233 w 2470232"/>
                  <a:gd name="connsiteY0" fmla="*/ 449481 h 1452393"/>
                  <a:gd name="connsiteX1" fmla="*/ 2020753 w 2470232"/>
                  <a:gd name="connsiteY1" fmla="*/ 898961 h 1452393"/>
                  <a:gd name="connsiteX2" fmla="*/ 921244 w 2470232"/>
                  <a:gd name="connsiteY2" fmla="*/ 898961 h 1452393"/>
                  <a:gd name="connsiteX3" fmla="*/ 412555 w 2470232"/>
                  <a:gd name="connsiteY3" fmla="*/ 1128794 h 1452393"/>
                  <a:gd name="connsiteX4" fmla="*/ 154071 w 2470232"/>
                  <a:gd name="connsiteY4" fmla="*/ 1422294 h 1452393"/>
                  <a:gd name="connsiteX5" fmla="*/ 0 w 2470232"/>
                  <a:gd name="connsiteY5" fmla="*/ 1363721 h 1452393"/>
                  <a:gd name="connsiteX6" fmla="*/ 0 w 2470232"/>
                  <a:gd name="connsiteY6" fmla="*/ 148341 h 1452393"/>
                  <a:gd name="connsiteX7" fmla="*/ 148342 w 2470232"/>
                  <a:gd name="connsiteY7" fmla="*/ 0 h 1452393"/>
                  <a:gd name="connsiteX8" fmla="*/ 2021389 w 2470232"/>
                  <a:gd name="connsiteY8" fmla="*/ 0 h 1452393"/>
                  <a:gd name="connsiteX9" fmla="*/ 2339082 w 2470232"/>
                  <a:gd name="connsiteY9" fmla="*/ 131788 h 1452393"/>
                  <a:gd name="connsiteX10" fmla="*/ 2470233 w 2470232"/>
                  <a:gd name="connsiteY10" fmla="*/ 449481 h 145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70232" h="1452393">
                    <a:moveTo>
                      <a:pt x="2470233" y="449481"/>
                    </a:moveTo>
                    <a:cubicBezTo>
                      <a:pt x="2470233" y="697777"/>
                      <a:pt x="2269049" y="898961"/>
                      <a:pt x="2020753" y="898961"/>
                    </a:cubicBezTo>
                    <a:lnTo>
                      <a:pt x="921244" y="898961"/>
                    </a:lnTo>
                    <a:cubicBezTo>
                      <a:pt x="726427" y="898961"/>
                      <a:pt x="541159" y="982363"/>
                      <a:pt x="412555" y="1128794"/>
                    </a:cubicBezTo>
                    <a:lnTo>
                      <a:pt x="154071" y="1422294"/>
                    </a:lnTo>
                    <a:cubicBezTo>
                      <a:pt x="100592" y="1483413"/>
                      <a:pt x="0" y="1445214"/>
                      <a:pt x="0" y="1363721"/>
                    </a:cubicBezTo>
                    <a:lnTo>
                      <a:pt x="0" y="148341"/>
                    </a:lnTo>
                    <a:cubicBezTo>
                      <a:pt x="0" y="66212"/>
                      <a:pt x="66213" y="0"/>
                      <a:pt x="148342" y="0"/>
                    </a:cubicBezTo>
                    <a:lnTo>
                      <a:pt x="2021389" y="0"/>
                    </a:lnTo>
                    <a:cubicBezTo>
                      <a:pt x="2145537" y="0"/>
                      <a:pt x="2257589" y="50296"/>
                      <a:pt x="2339082" y="131788"/>
                    </a:cubicBezTo>
                    <a:cubicBezTo>
                      <a:pt x="2419937" y="212644"/>
                      <a:pt x="2470233" y="325332"/>
                      <a:pt x="2470233" y="449481"/>
                    </a:cubicBezTo>
                    <a:close/>
                  </a:path>
                </a:pathLst>
              </a:custGeom>
              <a:solidFill>
                <a:srgbClr val="77DA00"/>
              </a:solidFill>
              <a:ln w="6367" cap="flat">
                <a:noFill/>
                <a:prstDash val="solid"/>
                <a:miter/>
              </a:ln>
            </p:spPr>
            <p:txBody>
              <a:bodyPr rtlCol="0" anchor="ctr"/>
              <a:lstStyle/>
              <a:p>
                <a:endParaRPr lang="en-GB"/>
              </a:p>
            </p:txBody>
          </p:sp>
          <p:grpSp>
            <p:nvGrpSpPr>
              <p:cNvPr id="1335" name="Group 1334">
                <a:extLst>
                  <a:ext uri="{FF2B5EF4-FFF2-40B4-BE49-F238E27FC236}">
                    <a16:creationId xmlns:a16="http://schemas.microsoft.com/office/drawing/2014/main" id="{FFEFC127-4B2D-D2C7-2368-46E0CEC77D34}"/>
                  </a:ext>
                </a:extLst>
              </p:cNvPr>
              <p:cNvGrpSpPr/>
              <p:nvPr/>
            </p:nvGrpSpPr>
            <p:grpSpPr>
              <a:xfrm>
                <a:off x="3802409" y="881826"/>
                <a:ext cx="2038580" cy="523220"/>
                <a:chOff x="1267524" y="873418"/>
                <a:chExt cx="2038580" cy="523220"/>
              </a:xfrm>
            </p:grpSpPr>
            <p:grpSp>
              <p:nvGrpSpPr>
                <p:cNvPr id="1336" name="Graphic 599">
                  <a:extLst>
                    <a:ext uri="{FF2B5EF4-FFF2-40B4-BE49-F238E27FC236}">
                      <a16:creationId xmlns:a16="http://schemas.microsoft.com/office/drawing/2014/main" id="{2E1EB191-A407-99BB-FC6D-51F466757914}"/>
                    </a:ext>
                  </a:extLst>
                </p:cNvPr>
                <p:cNvGrpSpPr/>
                <p:nvPr/>
              </p:nvGrpSpPr>
              <p:grpSpPr>
                <a:xfrm>
                  <a:off x="2485951" y="890234"/>
                  <a:ext cx="54115" cy="489589"/>
                  <a:chOff x="2404657" y="2596250"/>
                  <a:chExt cx="54115" cy="489589"/>
                </a:xfrm>
                <a:solidFill>
                  <a:schemeClr val="bg1"/>
                </a:solidFill>
              </p:grpSpPr>
              <p:sp>
                <p:nvSpPr>
                  <p:cNvPr id="1339" name="Freeform: Shape 1338">
                    <a:extLst>
                      <a:ext uri="{FF2B5EF4-FFF2-40B4-BE49-F238E27FC236}">
                        <a16:creationId xmlns:a16="http://schemas.microsoft.com/office/drawing/2014/main" id="{7EB12DD0-B60E-3670-7BD0-CB42A160B8E5}"/>
                      </a:ext>
                    </a:extLst>
                  </p:cNvPr>
                  <p:cNvSpPr/>
                  <p:nvPr/>
                </p:nvSpPr>
                <p:spPr>
                  <a:xfrm>
                    <a:off x="2410387" y="2596250"/>
                    <a:ext cx="48386" cy="489589"/>
                  </a:xfrm>
                  <a:custGeom>
                    <a:avLst/>
                    <a:gdLst>
                      <a:gd name="connsiteX0" fmla="*/ 24193 w 48386"/>
                      <a:gd name="connsiteY0" fmla="*/ 0 h 489589"/>
                      <a:gd name="connsiteX1" fmla="*/ 24193 w 48386"/>
                      <a:gd name="connsiteY1" fmla="*/ 0 h 489589"/>
                      <a:gd name="connsiteX2" fmla="*/ 48386 w 48386"/>
                      <a:gd name="connsiteY2" fmla="*/ 24193 h 489589"/>
                      <a:gd name="connsiteX3" fmla="*/ 48386 w 48386"/>
                      <a:gd name="connsiteY3" fmla="*/ 465397 h 489589"/>
                      <a:gd name="connsiteX4" fmla="*/ 24193 w 48386"/>
                      <a:gd name="connsiteY4" fmla="*/ 489590 h 489589"/>
                      <a:gd name="connsiteX5" fmla="*/ 24193 w 48386"/>
                      <a:gd name="connsiteY5" fmla="*/ 489590 h 489589"/>
                      <a:gd name="connsiteX6" fmla="*/ 0 w 48386"/>
                      <a:gd name="connsiteY6" fmla="*/ 465397 h 489589"/>
                      <a:gd name="connsiteX7" fmla="*/ 0 w 48386"/>
                      <a:gd name="connsiteY7" fmla="*/ 24193 h 489589"/>
                      <a:gd name="connsiteX8" fmla="*/ 24193 w 48386"/>
                      <a:gd name="connsiteY8" fmla="*/ 0 h 489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386" h="489589">
                        <a:moveTo>
                          <a:pt x="24193" y="0"/>
                        </a:moveTo>
                        <a:lnTo>
                          <a:pt x="24193" y="0"/>
                        </a:lnTo>
                        <a:cubicBezTo>
                          <a:pt x="37563" y="0"/>
                          <a:pt x="48386" y="10823"/>
                          <a:pt x="48386" y="24193"/>
                        </a:cubicBezTo>
                        <a:lnTo>
                          <a:pt x="48386" y="465397"/>
                        </a:lnTo>
                        <a:cubicBezTo>
                          <a:pt x="48386" y="478767"/>
                          <a:pt x="37563" y="489590"/>
                          <a:pt x="24193" y="489590"/>
                        </a:cubicBezTo>
                        <a:lnTo>
                          <a:pt x="24193" y="489590"/>
                        </a:lnTo>
                        <a:cubicBezTo>
                          <a:pt x="10823" y="489590"/>
                          <a:pt x="0" y="478767"/>
                          <a:pt x="0" y="465397"/>
                        </a:cubicBezTo>
                        <a:lnTo>
                          <a:pt x="0" y="24193"/>
                        </a:lnTo>
                        <a:cubicBezTo>
                          <a:pt x="0" y="10823"/>
                          <a:pt x="10823" y="0"/>
                          <a:pt x="24193" y="0"/>
                        </a:cubicBezTo>
                        <a:close/>
                      </a:path>
                    </a:pathLst>
                  </a:custGeom>
                  <a:grpFill/>
                  <a:ln w="6367" cap="flat">
                    <a:noFill/>
                    <a:prstDash val="solid"/>
                    <a:miter/>
                  </a:ln>
                </p:spPr>
                <p:txBody>
                  <a:bodyPr rtlCol="0" anchor="ctr"/>
                  <a:lstStyle/>
                  <a:p>
                    <a:endParaRPr lang="en-GB">
                      <a:solidFill>
                        <a:schemeClr val="bg1"/>
                      </a:solidFill>
                    </a:endParaRPr>
                  </a:p>
                </p:txBody>
              </p:sp>
              <p:sp>
                <p:nvSpPr>
                  <p:cNvPr id="1340" name="Freeform: Shape 1339">
                    <a:extLst>
                      <a:ext uri="{FF2B5EF4-FFF2-40B4-BE49-F238E27FC236}">
                        <a16:creationId xmlns:a16="http://schemas.microsoft.com/office/drawing/2014/main" id="{96CBB4F3-3C13-4F56-1334-497FC0617923}"/>
                      </a:ext>
                    </a:extLst>
                  </p:cNvPr>
                  <p:cNvSpPr/>
                  <p:nvPr/>
                </p:nvSpPr>
                <p:spPr>
                  <a:xfrm>
                    <a:off x="2404657" y="2596250"/>
                    <a:ext cx="48385" cy="489589"/>
                  </a:xfrm>
                  <a:custGeom>
                    <a:avLst/>
                    <a:gdLst>
                      <a:gd name="connsiteX0" fmla="*/ 24193 w 48385"/>
                      <a:gd name="connsiteY0" fmla="*/ 0 h 489589"/>
                      <a:gd name="connsiteX1" fmla="*/ 24193 w 48385"/>
                      <a:gd name="connsiteY1" fmla="*/ 0 h 489589"/>
                      <a:gd name="connsiteX2" fmla="*/ 48386 w 48385"/>
                      <a:gd name="connsiteY2" fmla="*/ 24193 h 489589"/>
                      <a:gd name="connsiteX3" fmla="*/ 48386 w 48385"/>
                      <a:gd name="connsiteY3" fmla="*/ 465397 h 489589"/>
                      <a:gd name="connsiteX4" fmla="*/ 24193 w 48385"/>
                      <a:gd name="connsiteY4" fmla="*/ 489590 h 489589"/>
                      <a:gd name="connsiteX5" fmla="*/ 24193 w 48385"/>
                      <a:gd name="connsiteY5" fmla="*/ 489590 h 489589"/>
                      <a:gd name="connsiteX6" fmla="*/ 0 w 48385"/>
                      <a:gd name="connsiteY6" fmla="*/ 465397 h 489589"/>
                      <a:gd name="connsiteX7" fmla="*/ 0 w 48385"/>
                      <a:gd name="connsiteY7" fmla="*/ 24193 h 489589"/>
                      <a:gd name="connsiteX8" fmla="*/ 24193 w 48385"/>
                      <a:gd name="connsiteY8" fmla="*/ 0 h 489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385" h="489589">
                        <a:moveTo>
                          <a:pt x="24193" y="0"/>
                        </a:moveTo>
                        <a:lnTo>
                          <a:pt x="24193" y="0"/>
                        </a:lnTo>
                        <a:cubicBezTo>
                          <a:pt x="37563" y="0"/>
                          <a:pt x="48386" y="10823"/>
                          <a:pt x="48386" y="24193"/>
                        </a:cubicBezTo>
                        <a:lnTo>
                          <a:pt x="48386" y="465397"/>
                        </a:lnTo>
                        <a:cubicBezTo>
                          <a:pt x="48386" y="478767"/>
                          <a:pt x="37563" y="489590"/>
                          <a:pt x="24193" y="489590"/>
                        </a:cubicBezTo>
                        <a:lnTo>
                          <a:pt x="24193" y="489590"/>
                        </a:lnTo>
                        <a:cubicBezTo>
                          <a:pt x="10823" y="489590"/>
                          <a:pt x="0" y="478767"/>
                          <a:pt x="0" y="465397"/>
                        </a:cubicBezTo>
                        <a:lnTo>
                          <a:pt x="0" y="24193"/>
                        </a:lnTo>
                        <a:cubicBezTo>
                          <a:pt x="0" y="10823"/>
                          <a:pt x="10823" y="0"/>
                          <a:pt x="24193" y="0"/>
                        </a:cubicBezTo>
                        <a:close/>
                      </a:path>
                    </a:pathLst>
                  </a:custGeom>
                  <a:grpFill/>
                  <a:ln w="6367" cap="flat">
                    <a:noFill/>
                    <a:prstDash val="solid"/>
                    <a:miter/>
                  </a:ln>
                </p:spPr>
                <p:txBody>
                  <a:bodyPr rtlCol="0" anchor="ctr"/>
                  <a:lstStyle/>
                  <a:p>
                    <a:endParaRPr lang="en-GB">
                      <a:solidFill>
                        <a:schemeClr val="bg1"/>
                      </a:solidFill>
                    </a:endParaRPr>
                  </a:p>
                </p:txBody>
              </p:sp>
            </p:grpSp>
            <p:sp>
              <p:nvSpPr>
                <p:cNvPr id="1337" name="TextBox 1336">
                  <a:extLst>
                    <a:ext uri="{FF2B5EF4-FFF2-40B4-BE49-F238E27FC236}">
                      <a16:creationId xmlns:a16="http://schemas.microsoft.com/office/drawing/2014/main" id="{F4EA8C51-6C19-9CEB-AF7D-BCD2B2DA7FA1}"/>
                    </a:ext>
                  </a:extLst>
                </p:cNvPr>
                <p:cNvSpPr txBox="1"/>
                <p:nvPr/>
              </p:nvSpPr>
              <p:spPr>
                <a:xfrm>
                  <a:off x="1267524" y="873418"/>
                  <a:ext cx="1011074" cy="523220"/>
                </a:xfrm>
                <a:prstGeom prst="rect">
                  <a:avLst/>
                </a:prstGeom>
                <a:noFill/>
              </p:spPr>
              <p:txBody>
                <a:bodyPr wrap="square" rtlCol="0">
                  <a:spAutoFit/>
                </a:bodyPr>
                <a:lstStyle/>
                <a:p>
                  <a:pPr algn="ctr"/>
                  <a:r>
                    <a:rPr lang="en-US" sz="2800" dirty="0">
                      <a:solidFill>
                        <a:schemeClr val="bg1"/>
                      </a:solidFill>
                      <a:latin typeface="Poppins" panose="00000500000000000000" pitchFamily="2" charset="0"/>
                      <a:cs typeface="Poppins" panose="00000500000000000000" pitchFamily="2" charset="0"/>
                    </a:rPr>
                    <a:t>STEP</a:t>
                  </a:r>
                  <a:endParaRPr lang="en-GB" sz="2800" dirty="0">
                    <a:solidFill>
                      <a:schemeClr val="bg1"/>
                    </a:solidFill>
                    <a:latin typeface="Poppins" panose="00000500000000000000" pitchFamily="2" charset="0"/>
                    <a:cs typeface="Poppins" panose="00000500000000000000" pitchFamily="2" charset="0"/>
                  </a:endParaRPr>
                </a:p>
              </p:txBody>
            </p:sp>
            <p:sp>
              <p:nvSpPr>
                <p:cNvPr id="1338" name="TextBox 1337">
                  <a:extLst>
                    <a:ext uri="{FF2B5EF4-FFF2-40B4-BE49-F238E27FC236}">
                      <a16:creationId xmlns:a16="http://schemas.microsoft.com/office/drawing/2014/main" id="{24D9B428-D7CB-8544-08F8-FB4FE3C7E1C6}"/>
                    </a:ext>
                  </a:extLst>
                </p:cNvPr>
                <p:cNvSpPr txBox="1"/>
                <p:nvPr/>
              </p:nvSpPr>
              <p:spPr>
                <a:xfrm>
                  <a:off x="2540066" y="873418"/>
                  <a:ext cx="766038" cy="523220"/>
                </a:xfrm>
                <a:prstGeom prst="rect">
                  <a:avLst/>
                </a:prstGeom>
                <a:noFill/>
              </p:spPr>
              <p:txBody>
                <a:bodyPr wrap="square" rtlCol="0">
                  <a:spAutoFit/>
                </a:bodyPr>
                <a:lstStyle/>
                <a:p>
                  <a:pPr algn="ctr"/>
                  <a:r>
                    <a:rPr lang="en-US" sz="2800" dirty="0">
                      <a:solidFill>
                        <a:schemeClr val="bg1"/>
                      </a:solidFill>
                      <a:latin typeface="Poppins" panose="00000500000000000000" pitchFamily="2" charset="0"/>
                      <a:cs typeface="Poppins" panose="00000500000000000000" pitchFamily="2" charset="0"/>
                    </a:rPr>
                    <a:t>02</a:t>
                  </a:r>
                  <a:endParaRPr lang="en-GB" sz="2800" dirty="0">
                    <a:solidFill>
                      <a:schemeClr val="bg1"/>
                    </a:solidFill>
                    <a:latin typeface="Poppins" panose="00000500000000000000" pitchFamily="2" charset="0"/>
                    <a:cs typeface="Poppins" panose="00000500000000000000" pitchFamily="2" charset="0"/>
                  </a:endParaRPr>
                </a:p>
              </p:txBody>
            </p:sp>
          </p:grpSp>
        </p:grpSp>
        <p:sp>
          <p:nvSpPr>
            <p:cNvPr id="1332" name="TextBox 1331">
              <a:extLst>
                <a:ext uri="{FF2B5EF4-FFF2-40B4-BE49-F238E27FC236}">
                  <a16:creationId xmlns:a16="http://schemas.microsoft.com/office/drawing/2014/main" id="{4E7F08F9-729F-F011-8320-2DC63B575C82}"/>
                </a:ext>
              </a:extLst>
            </p:cNvPr>
            <p:cNvSpPr txBox="1"/>
            <p:nvPr/>
          </p:nvSpPr>
          <p:spPr>
            <a:xfrm>
              <a:off x="3766548" y="3553836"/>
              <a:ext cx="1952708"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chemeClr val="tx2"/>
                  </a:solidFill>
                  <a:effectLst/>
                  <a:uLnTx/>
                  <a:uFillTx/>
                  <a:latin typeface="Poppins" panose="00000500000000000000" pitchFamily="2" charset="0"/>
                  <a:cs typeface="Poppins" panose="00000500000000000000" pitchFamily="2" charset="0"/>
                </a:rPr>
                <a:t>Planning</a:t>
              </a:r>
              <a:endParaRPr kumimoji="0" lang="en-US" sz="2400" b="0" i="0" u="none" strike="noStrike" kern="1200" cap="none" spc="0" normalizeH="0" baseline="0" noProof="0" dirty="0">
                <a:ln>
                  <a:noFill/>
                </a:ln>
                <a:solidFill>
                  <a:schemeClr val="tx2"/>
                </a:solidFill>
                <a:effectLst/>
                <a:uLnTx/>
                <a:uFillTx/>
                <a:latin typeface="Poppins" panose="00000500000000000000" pitchFamily="2" charset="0"/>
                <a:cs typeface="Poppins" panose="00000500000000000000" pitchFamily="2" charset="0"/>
              </a:endParaRPr>
            </a:p>
          </p:txBody>
        </p:sp>
      </p:grpSp>
      <p:grpSp>
        <p:nvGrpSpPr>
          <p:cNvPr id="1344" name="Group 1343">
            <a:extLst>
              <a:ext uri="{FF2B5EF4-FFF2-40B4-BE49-F238E27FC236}">
                <a16:creationId xmlns:a16="http://schemas.microsoft.com/office/drawing/2014/main" id="{753738AA-F399-BB82-BB8D-069C480E708E}"/>
              </a:ext>
            </a:extLst>
          </p:cNvPr>
          <p:cNvGrpSpPr/>
          <p:nvPr/>
        </p:nvGrpSpPr>
        <p:grpSpPr>
          <a:xfrm>
            <a:off x="7961718" y="1312349"/>
            <a:ext cx="2697317" cy="2485801"/>
            <a:chOff x="6315622" y="2232463"/>
            <a:chExt cx="2529424" cy="2485801"/>
          </a:xfrm>
        </p:grpSpPr>
        <p:grpSp>
          <p:nvGrpSpPr>
            <p:cNvPr id="1345" name="Group 1344">
              <a:extLst>
                <a:ext uri="{FF2B5EF4-FFF2-40B4-BE49-F238E27FC236}">
                  <a16:creationId xmlns:a16="http://schemas.microsoft.com/office/drawing/2014/main" id="{A212ED1E-3D2E-7D8A-BC59-5C5B6A024EF3}"/>
                </a:ext>
              </a:extLst>
            </p:cNvPr>
            <p:cNvGrpSpPr/>
            <p:nvPr/>
          </p:nvGrpSpPr>
          <p:grpSpPr>
            <a:xfrm>
              <a:off x="6351100" y="2691782"/>
              <a:ext cx="2270322" cy="2026482"/>
              <a:chOff x="6274900" y="2704482"/>
              <a:chExt cx="2270322" cy="2026482"/>
            </a:xfrm>
          </p:grpSpPr>
          <p:sp>
            <p:nvSpPr>
              <p:cNvPr id="1356" name="Freeform: Shape 1355">
                <a:extLst>
                  <a:ext uri="{FF2B5EF4-FFF2-40B4-BE49-F238E27FC236}">
                    <a16:creationId xmlns:a16="http://schemas.microsoft.com/office/drawing/2014/main" id="{7E3DD243-A840-A49B-02CA-7C209B6E0E41}"/>
                  </a:ext>
                </a:extLst>
              </p:cNvPr>
              <p:cNvSpPr/>
              <p:nvPr/>
            </p:nvSpPr>
            <p:spPr>
              <a:xfrm>
                <a:off x="6311827" y="2704482"/>
                <a:ext cx="2233395" cy="2005472"/>
              </a:xfrm>
              <a:custGeom>
                <a:avLst/>
                <a:gdLst>
                  <a:gd name="connsiteX0" fmla="*/ 581268 w 2233395"/>
                  <a:gd name="connsiteY0" fmla="*/ 0 h 2005472"/>
                  <a:gd name="connsiteX1" fmla="*/ 1652127 w 2233395"/>
                  <a:gd name="connsiteY1" fmla="*/ 0 h 2005472"/>
                  <a:gd name="connsiteX2" fmla="*/ 2233396 w 2233395"/>
                  <a:gd name="connsiteY2" fmla="*/ 581269 h 2005472"/>
                  <a:gd name="connsiteX3" fmla="*/ 2233396 w 2233395"/>
                  <a:gd name="connsiteY3" fmla="*/ 1424204 h 2005472"/>
                  <a:gd name="connsiteX4" fmla="*/ 1652127 w 2233395"/>
                  <a:gd name="connsiteY4" fmla="*/ 2005472 h 2005472"/>
                  <a:gd name="connsiteX5" fmla="*/ 581268 w 2233395"/>
                  <a:gd name="connsiteY5" fmla="*/ 2005472 h 2005472"/>
                  <a:gd name="connsiteX6" fmla="*/ 0 w 2233395"/>
                  <a:gd name="connsiteY6" fmla="*/ 1424204 h 2005472"/>
                  <a:gd name="connsiteX7" fmla="*/ 0 w 2233395"/>
                  <a:gd name="connsiteY7" fmla="*/ 581269 h 2005472"/>
                  <a:gd name="connsiteX8" fmla="*/ 581268 w 2233395"/>
                  <a:gd name="connsiteY8" fmla="*/ 0 h 200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3395" h="2005472">
                    <a:moveTo>
                      <a:pt x="581268" y="0"/>
                    </a:moveTo>
                    <a:lnTo>
                      <a:pt x="1652127" y="0"/>
                    </a:lnTo>
                    <a:cubicBezTo>
                      <a:pt x="1973003" y="0"/>
                      <a:pt x="2233396" y="260393"/>
                      <a:pt x="2233396" y="581269"/>
                    </a:cubicBezTo>
                    <a:lnTo>
                      <a:pt x="2233396" y="1424204"/>
                    </a:lnTo>
                    <a:cubicBezTo>
                      <a:pt x="2233396" y="1745079"/>
                      <a:pt x="1973003" y="2005472"/>
                      <a:pt x="1652127" y="2005472"/>
                    </a:cubicBezTo>
                    <a:lnTo>
                      <a:pt x="581268" y="2005472"/>
                    </a:lnTo>
                    <a:cubicBezTo>
                      <a:pt x="260393" y="2005472"/>
                      <a:pt x="0" y="1745079"/>
                      <a:pt x="0" y="1424204"/>
                    </a:cubicBezTo>
                    <a:lnTo>
                      <a:pt x="0" y="581269"/>
                    </a:lnTo>
                    <a:cubicBezTo>
                      <a:pt x="0" y="260393"/>
                      <a:pt x="260393" y="0"/>
                      <a:pt x="581268" y="0"/>
                    </a:cubicBezTo>
                    <a:close/>
                  </a:path>
                </a:pathLst>
              </a:custGeom>
              <a:gradFill>
                <a:gsLst>
                  <a:gs pos="0">
                    <a:srgbClr val="F5F5F5"/>
                  </a:gs>
                  <a:gs pos="50000">
                    <a:srgbClr val="FAFAFA"/>
                  </a:gs>
                  <a:gs pos="100000">
                    <a:srgbClr val="FFFFFF"/>
                  </a:gs>
                </a:gsLst>
                <a:lin ang="10800000" scaled="1"/>
              </a:gradFill>
              <a:ln w="6367" cap="flat">
                <a:noFill/>
                <a:prstDash val="solid"/>
                <a:miter/>
              </a:ln>
            </p:spPr>
            <p:txBody>
              <a:bodyPr rtlCol="0" anchor="ctr"/>
              <a:lstStyle/>
              <a:p>
                <a:endParaRPr lang="en-GB"/>
              </a:p>
            </p:txBody>
          </p:sp>
          <p:sp>
            <p:nvSpPr>
              <p:cNvPr id="1357" name="Freeform: Shape 1356">
                <a:extLst>
                  <a:ext uri="{FF2B5EF4-FFF2-40B4-BE49-F238E27FC236}">
                    <a16:creationId xmlns:a16="http://schemas.microsoft.com/office/drawing/2014/main" id="{F717ABC2-7E03-C021-814E-CC9F2E3F728D}"/>
                  </a:ext>
                </a:extLst>
              </p:cNvPr>
              <p:cNvSpPr/>
              <p:nvPr/>
            </p:nvSpPr>
            <p:spPr>
              <a:xfrm>
                <a:off x="6274900" y="2725492"/>
                <a:ext cx="2233396" cy="2005472"/>
              </a:xfrm>
              <a:custGeom>
                <a:avLst/>
                <a:gdLst>
                  <a:gd name="connsiteX0" fmla="*/ 581269 w 2233396"/>
                  <a:gd name="connsiteY0" fmla="*/ 0 h 2005472"/>
                  <a:gd name="connsiteX1" fmla="*/ 1652127 w 2233396"/>
                  <a:gd name="connsiteY1" fmla="*/ 0 h 2005472"/>
                  <a:gd name="connsiteX2" fmla="*/ 2233397 w 2233396"/>
                  <a:gd name="connsiteY2" fmla="*/ 581269 h 2005472"/>
                  <a:gd name="connsiteX3" fmla="*/ 2233397 w 2233396"/>
                  <a:gd name="connsiteY3" fmla="*/ 1424204 h 2005472"/>
                  <a:gd name="connsiteX4" fmla="*/ 1652127 w 2233396"/>
                  <a:gd name="connsiteY4" fmla="*/ 2005472 h 2005472"/>
                  <a:gd name="connsiteX5" fmla="*/ 581269 w 2233396"/>
                  <a:gd name="connsiteY5" fmla="*/ 2005472 h 2005472"/>
                  <a:gd name="connsiteX6" fmla="*/ 0 w 2233396"/>
                  <a:gd name="connsiteY6" fmla="*/ 1424204 h 2005472"/>
                  <a:gd name="connsiteX7" fmla="*/ 0 w 2233396"/>
                  <a:gd name="connsiteY7" fmla="*/ 581269 h 2005472"/>
                  <a:gd name="connsiteX8" fmla="*/ 581269 w 2233396"/>
                  <a:gd name="connsiteY8" fmla="*/ 0 h 200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3396" h="2005472">
                    <a:moveTo>
                      <a:pt x="581269" y="0"/>
                    </a:moveTo>
                    <a:lnTo>
                      <a:pt x="1652127" y="0"/>
                    </a:lnTo>
                    <a:cubicBezTo>
                      <a:pt x="1973003" y="0"/>
                      <a:pt x="2233397" y="260393"/>
                      <a:pt x="2233397" y="581269"/>
                    </a:cubicBezTo>
                    <a:lnTo>
                      <a:pt x="2233397" y="1424204"/>
                    </a:lnTo>
                    <a:cubicBezTo>
                      <a:pt x="2233397" y="1745079"/>
                      <a:pt x="1973003" y="2005472"/>
                      <a:pt x="1652127" y="2005472"/>
                    </a:cubicBezTo>
                    <a:lnTo>
                      <a:pt x="581269" y="2005472"/>
                    </a:lnTo>
                    <a:cubicBezTo>
                      <a:pt x="260393" y="2005472"/>
                      <a:pt x="0" y="1745079"/>
                      <a:pt x="0" y="1424204"/>
                    </a:cubicBezTo>
                    <a:lnTo>
                      <a:pt x="0" y="581269"/>
                    </a:lnTo>
                    <a:cubicBezTo>
                      <a:pt x="637" y="260393"/>
                      <a:pt x="260393" y="0"/>
                      <a:pt x="581269" y="0"/>
                    </a:cubicBezTo>
                    <a:close/>
                  </a:path>
                </a:pathLst>
              </a:custGeom>
              <a:gradFill>
                <a:gsLst>
                  <a:gs pos="0">
                    <a:srgbClr val="F5F5F5"/>
                  </a:gs>
                  <a:gs pos="50000">
                    <a:srgbClr val="FAFAFA"/>
                  </a:gs>
                  <a:gs pos="100000">
                    <a:srgbClr val="FFFFFF"/>
                  </a:gs>
                </a:gsLst>
                <a:lin ang="10800000" scaled="1"/>
              </a:gradFill>
              <a:ln w="6367" cap="flat">
                <a:noFill/>
                <a:prstDash val="solid"/>
                <a:miter/>
              </a:ln>
            </p:spPr>
            <p:txBody>
              <a:bodyPr rtlCol="0" anchor="ctr"/>
              <a:lstStyle/>
              <a:p>
                <a:endParaRPr lang="en-GB"/>
              </a:p>
            </p:txBody>
          </p:sp>
          <p:sp>
            <p:nvSpPr>
              <p:cNvPr id="1358" name="Freeform: Shape 1357">
                <a:extLst>
                  <a:ext uri="{FF2B5EF4-FFF2-40B4-BE49-F238E27FC236}">
                    <a16:creationId xmlns:a16="http://schemas.microsoft.com/office/drawing/2014/main" id="{6DF50D59-2325-F2CF-5127-012F14F7BE02}"/>
                  </a:ext>
                </a:extLst>
              </p:cNvPr>
              <p:cNvSpPr/>
              <p:nvPr/>
            </p:nvSpPr>
            <p:spPr>
              <a:xfrm>
                <a:off x="6289544" y="2715305"/>
                <a:ext cx="2233395" cy="2004835"/>
              </a:xfrm>
              <a:custGeom>
                <a:avLst/>
                <a:gdLst>
                  <a:gd name="connsiteX0" fmla="*/ 581268 w 2233395"/>
                  <a:gd name="connsiteY0" fmla="*/ 0 h 2004835"/>
                  <a:gd name="connsiteX1" fmla="*/ 1652127 w 2233395"/>
                  <a:gd name="connsiteY1" fmla="*/ 0 h 2004835"/>
                  <a:gd name="connsiteX2" fmla="*/ 2233396 w 2233395"/>
                  <a:gd name="connsiteY2" fmla="*/ 581269 h 2004835"/>
                  <a:gd name="connsiteX3" fmla="*/ 2233396 w 2233395"/>
                  <a:gd name="connsiteY3" fmla="*/ 1423567 h 2004835"/>
                  <a:gd name="connsiteX4" fmla="*/ 1652127 w 2233395"/>
                  <a:gd name="connsiteY4" fmla="*/ 2004836 h 2004835"/>
                  <a:gd name="connsiteX5" fmla="*/ 581268 w 2233395"/>
                  <a:gd name="connsiteY5" fmla="*/ 2004836 h 2004835"/>
                  <a:gd name="connsiteX6" fmla="*/ 0 w 2233395"/>
                  <a:gd name="connsiteY6" fmla="*/ 1423567 h 2004835"/>
                  <a:gd name="connsiteX7" fmla="*/ 0 w 2233395"/>
                  <a:gd name="connsiteY7" fmla="*/ 580632 h 2004835"/>
                  <a:gd name="connsiteX8" fmla="*/ 581268 w 2233395"/>
                  <a:gd name="connsiteY8" fmla="*/ 0 h 200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3395" h="2004835">
                    <a:moveTo>
                      <a:pt x="581268" y="0"/>
                    </a:moveTo>
                    <a:lnTo>
                      <a:pt x="1652127" y="0"/>
                    </a:lnTo>
                    <a:cubicBezTo>
                      <a:pt x="1973003" y="0"/>
                      <a:pt x="2233396" y="260393"/>
                      <a:pt x="2233396" y="581269"/>
                    </a:cubicBezTo>
                    <a:lnTo>
                      <a:pt x="2233396" y="1423567"/>
                    </a:lnTo>
                    <a:cubicBezTo>
                      <a:pt x="2233396" y="1744443"/>
                      <a:pt x="1973003" y="2004836"/>
                      <a:pt x="1652127" y="2004836"/>
                    </a:cubicBezTo>
                    <a:lnTo>
                      <a:pt x="581268" y="2004836"/>
                    </a:lnTo>
                    <a:cubicBezTo>
                      <a:pt x="260393" y="2004836"/>
                      <a:pt x="0" y="1744443"/>
                      <a:pt x="0" y="1423567"/>
                    </a:cubicBezTo>
                    <a:lnTo>
                      <a:pt x="0" y="580632"/>
                    </a:lnTo>
                    <a:cubicBezTo>
                      <a:pt x="637" y="259757"/>
                      <a:pt x="260393" y="0"/>
                      <a:pt x="581268" y="0"/>
                    </a:cubicBezTo>
                    <a:close/>
                  </a:path>
                </a:pathLst>
              </a:custGeom>
              <a:gradFill>
                <a:gsLst>
                  <a:gs pos="0">
                    <a:srgbClr val="FFFFFF"/>
                  </a:gs>
                  <a:gs pos="50000">
                    <a:srgbClr val="FAFAFA"/>
                  </a:gs>
                  <a:gs pos="100000">
                    <a:srgbClr val="F5F5F5"/>
                  </a:gs>
                </a:gsLst>
                <a:lin ang="10800000" scaled="1"/>
              </a:gradFill>
              <a:ln w="6367" cap="flat">
                <a:noFill/>
                <a:prstDash val="solid"/>
                <a:miter/>
              </a:ln>
            </p:spPr>
            <p:txBody>
              <a:bodyPr rtlCol="0" anchor="ctr"/>
              <a:lstStyle/>
              <a:p>
                <a:endParaRPr lang="en-GB"/>
              </a:p>
            </p:txBody>
          </p:sp>
        </p:grpSp>
        <p:grpSp>
          <p:nvGrpSpPr>
            <p:cNvPr id="1346" name="Group 1345">
              <a:extLst>
                <a:ext uri="{FF2B5EF4-FFF2-40B4-BE49-F238E27FC236}">
                  <a16:creationId xmlns:a16="http://schemas.microsoft.com/office/drawing/2014/main" id="{A4FA98ED-9017-40A5-38DF-2D8A3E17C0FA}"/>
                </a:ext>
              </a:extLst>
            </p:cNvPr>
            <p:cNvGrpSpPr/>
            <p:nvPr/>
          </p:nvGrpSpPr>
          <p:grpSpPr>
            <a:xfrm>
              <a:off x="6362725" y="2232463"/>
              <a:ext cx="2476660" cy="1520687"/>
              <a:chOff x="6350025" y="670363"/>
              <a:chExt cx="2476660" cy="1520687"/>
            </a:xfrm>
          </p:grpSpPr>
          <p:sp>
            <p:nvSpPr>
              <p:cNvPr id="1348" name="Freeform: Shape 1347">
                <a:extLst>
                  <a:ext uri="{FF2B5EF4-FFF2-40B4-BE49-F238E27FC236}">
                    <a16:creationId xmlns:a16="http://schemas.microsoft.com/office/drawing/2014/main" id="{93B44F98-9975-49F7-57C1-7291C02CCCCE}"/>
                  </a:ext>
                </a:extLst>
              </p:cNvPr>
              <p:cNvSpPr/>
              <p:nvPr/>
            </p:nvSpPr>
            <p:spPr>
              <a:xfrm>
                <a:off x="6355816" y="738632"/>
                <a:ext cx="2470869" cy="1452418"/>
              </a:xfrm>
              <a:custGeom>
                <a:avLst/>
                <a:gdLst>
                  <a:gd name="connsiteX0" fmla="*/ 148341 w 2470869"/>
                  <a:gd name="connsiteY0" fmla="*/ 1273 h 1452418"/>
                  <a:gd name="connsiteX1" fmla="*/ 0 w 2470869"/>
                  <a:gd name="connsiteY1" fmla="*/ 149615 h 1452418"/>
                  <a:gd name="connsiteX2" fmla="*/ 0 w 2470869"/>
                  <a:gd name="connsiteY2" fmla="*/ 899598 h 1452418"/>
                  <a:gd name="connsiteX3" fmla="*/ 0 w 2470869"/>
                  <a:gd name="connsiteY3" fmla="*/ 1364358 h 1452418"/>
                  <a:gd name="connsiteX4" fmla="*/ 154071 w 2470869"/>
                  <a:gd name="connsiteY4" fmla="*/ 1422294 h 1452418"/>
                  <a:gd name="connsiteX5" fmla="*/ 412554 w 2470869"/>
                  <a:gd name="connsiteY5" fmla="*/ 1128794 h 1452418"/>
                  <a:gd name="connsiteX6" fmla="*/ 921244 w 2470869"/>
                  <a:gd name="connsiteY6" fmla="*/ 898961 h 1452418"/>
                  <a:gd name="connsiteX7" fmla="*/ 2021389 w 2470869"/>
                  <a:gd name="connsiteY7" fmla="*/ 898961 h 1452418"/>
                  <a:gd name="connsiteX8" fmla="*/ 2470870 w 2470869"/>
                  <a:gd name="connsiteY8" fmla="*/ 449481 h 1452418"/>
                  <a:gd name="connsiteX9" fmla="*/ 2470870 w 2470869"/>
                  <a:gd name="connsiteY9" fmla="*/ 449481 h 1452418"/>
                  <a:gd name="connsiteX10" fmla="*/ 2021389 w 2470869"/>
                  <a:gd name="connsiteY10" fmla="*/ 0 h 1452418"/>
                  <a:gd name="connsiteX11" fmla="*/ 148341 w 2470869"/>
                  <a:gd name="connsiteY11" fmla="*/ 0 h 145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70869" h="1452418">
                    <a:moveTo>
                      <a:pt x="148341" y="1273"/>
                    </a:moveTo>
                    <a:cubicBezTo>
                      <a:pt x="66212" y="1273"/>
                      <a:pt x="0" y="67486"/>
                      <a:pt x="0" y="149615"/>
                    </a:cubicBezTo>
                    <a:lnTo>
                      <a:pt x="0" y="899598"/>
                    </a:lnTo>
                    <a:lnTo>
                      <a:pt x="0" y="1364358"/>
                    </a:lnTo>
                    <a:cubicBezTo>
                      <a:pt x="0" y="1445214"/>
                      <a:pt x="100592" y="1483413"/>
                      <a:pt x="154071" y="1422294"/>
                    </a:cubicBezTo>
                    <a:lnTo>
                      <a:pt x="412554" y="1128794"/>
                    </a:lnTo>
                    <a:cubicBezTo>
                      <a:pt x="541159" y="983000"/>
                      <a:pt x="727063" y="898961"/>
                      <a:pt x="921244" y="898961"/>
                    </a:cubicBezTo>
                    <a:lnTo>
                      <a:pt x="2021389" y="898961"/>
                    </a:lnTo>
                    <a:cubicBezTo>
                      <a:pt x="2269686" y="898961"/>
                      <a:pt x="2470870" y="697777"/>
                      <a:pt x="2470870" y="449481"/>
                    </a:cubicBezTo>
                    <a:lnTo>
                      <a:pt x="2470870" y="449481"/>
                    </a:lnTo>
                    <a:cubicBezTo>
                      <a:pt x="2470870" y="201184"/>
                      <a:pt x="2269686" y="0"/>
                      <a:pt x="2021389" y="0"/>
                    </a:cubicBezTo>
                    <a:lnTo>
                      <a:pt x="148341" y="0"/>
                    </a:lnTo>
                    <a:close/>
                  </a:path>
                </a:pathLst>
              </a:custGeom>
              <a:solidFill>
                <a:srgbClr val="FE0214">
                  <a:alpha val="50000"/>
                </a:srgbClr>
              </a:solidFill>
              <a:ln w="6367" cap="flat">
                <a:noFill/>
                <a:prstDash val="solid"/>
                <a:miter/>
              </a:ln>
            </p:spPr>
            <p:txBody>
              <a:bodyPr rtlCol="0" anchor="ctr"/>
              <a:lstStyle/>
              <a:p>
                <a:endParaRPr lang="en-GB"/>
              </a:p>
            </p:txBody>
          </p:sp>
          <p:sp>
            <p:nvSpPr>
              <p:cNvPr id="1349" name="Freeform: Shape 1348">
                <a:extLst>
                  <a:ext uri="{FF2B5EF4-FFF2-40B4-BE49-F238E27FC236}">
                    <a16:creationId xmlns:a16="http://schemas.microsoft.com/office/drawing/2014/main" id="{D12AF5A6-CF0E-08FB-3C4D-571C12AA036C}"/>
                  </a:ext>
                </a:extLst>
              </p:cNvPr>
              <p:cNvSpPr/>
              <p:nvPr/>
            </p:nvSpPr>
            <p:spPr>
              <a:xfrm>
                <a:off x="6350025" y="670363"/>
                <a:ext cx="2470869" cy="1452393"/>
              </a:xfrm>
              <a:custGeom>
                <a:avLst/>
                <a:gdLst>
                  <a:gd name="connsiteX0" fmla="*/ 2470870 w 2470869"/>
                  <a:gd name="connsiteY0" fmla="*/ 449481 h 1452393"/>
                  <a:gd name="connsiteX1" fmla="*/ 2021389 w 2470869"/>
                  <a:gd name="connsiteY1" fmla="*/ 898961 h 1452393"/>
                  <a:gd name="connsiteX2" fmla="*/ 921245 w 2470869"/>
                  <a:gd name="connsiteY2" fmla="*/ 898961 h 1452393"/>
                  <a:gd name="connsiteX3" fmla="*/ 412555 w 2470869"/>
                  <a:gd name="connsiteY3" fmla="*/ 1128794 h 1452393"/>
                  <a:gd name="connsiteX4" fmla="*/ 154072 w 2470869"/>
                  <a:gd name="connsiteY4" fmla="*/ 1422294 h 1452393"/>
                  <a:gd name="connsiteX5" fmla="*/ 0 w 2470869"/>
                  <a:gd name="connsiteY5" fmla="*/ 1363721 h 1452393"/>
                  <a:gd name="connsiteX6" fmla="*/ 0 w 2470869"/>
                  <a:gd name="connsiteY6" fmla="*/ 148341 h 1452393"/>
                  <a:gd name="connsiteX7" fmla="*/ 148342 w 2470869"/>
                  <a:gd name="connsiteY7" fmla="*/ 0 h 1452393"/>
                  <a:gd name="connsiteX8" fmla="*/ 2021389 w 2470869"/>
                  <a:gd name="connsiteY8" fmla="*/ 0 h 1452393"/>
                  <a:gd name="connsiteX9" fmla="*/ 2339082 w 2470869"/>
                  <a:gd name="connsiteY9" fmla="*/ 131788 h 1452393"/>
                  <a:gd name="connsiteX10" fmla="*/ 2470870 w 2470869"/>
                  <a:gd name="connsiteY10" fmla="*/ 449481 h 145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70869" h="1452393">
                    <a:moveTo>
                      <a:pt x="2470870" y="449481"/>
                    </a:moveTo>
                    <a:cubicBezTo>
                      <a:pt x="2470870" y="697777"/>
                      <a:pt x="2269686" y="898961"/>
                      <a:pt x="2021389" y="898961"/>
                    </a:cubicBezTo>
                    <a:lnTo>
                      <a:pt x="921245" y="898961"/>
                    </a:lnTo>
                    <a:cubicBezTo>
                      <a:pt x="726427" y="898961"/>
                      <a:pt x="541159" y="982363"/>
                      <a:pt x="412555" y="1128794"/>
                    </a:cubicBezTo>
                    <a:lnTo>
                      <a:pt x="154072" y="1422294"/>
                    </a:lnTo>
                    <a:cubicBezTo>
                      <a:pt x="100592" y="1483413"/>
                      <a:pt x="0" y="1445214"/>
                      <a:pt x="0" y="1363721"/>
                    </a:cubicBezTo>
                    <a:lnTo>
                      <a:pt x="0" y="148341"/>
                    </a:lnTo>
                    <a:cubicBezTo>
                      <a:pt x="0" y="66212"/>
                      <a:pt x="66213" y="0"/>
                      <a:pt x="148342" y="0"/>
                    </a:cubicBezTo>
                    <a:lnTo>
                      <a:pt x="2021389" y="0"/>
                    </a:lnTo>
                    <a:cubicBezTo>
                      <a:pt x="2145537" y="0"/>
                      <a:pt x="2257589" y="50296"/>
                      <a:pt x="2339082" y="131788"/>
                    </a:cubicBezTo>
                    <a:cubicBezTo>
                      <a:pt x="2420574" y="212644"/>
                      <a:pt x="2470870" y="325332"/>
                      <a:pt x="2470870" y="449481"/>
                    </a:cubicBezTo>
                    <a:close/>
                  </a:path>
                </a:pathLst>
              </a:custGeom>
              <a:solidFill>
                <a:srgbClr val="FE0214"/>
              </a:solidFill>
              <a:ln w="6367" cap="flat">
                <a:noFill/>
                <a:prstDash val="solid"/>
                <a:miter/>
              </a:ln>
            </p:spPr>
            <p:txBody>
              <a:bodyPr rtlCol="0" anchor="ctr"/>
              <a:lstStyle/>
              <a:p>
                <a:endParaRPr lang="en-GB"/>
              </a:p>
            </p:txBody>
          </p:sp>
          <p:grpSp>
            <p:nvGrpSpPr>
              <p:cNvPr id="1350" name="Group 1349">
                <a:extLst>
                  <a:ext uri="{FF2B5EF4-FFF2-40B4-BE49-F238E27FC236}">
                    <a16:creationId xmlns:a16="http://schemas.microsoft.com/office/drawing/2014/main" id="{E1FA08E3-E616-A501-3494-938A024B89CD}"/>
                  </a:ext>
                </a:extLst>
              </p:cNvPr>
              <p:cNvGrpSpPr/>
              <p:nvPr/>
            </p:nvGrpSpPr>
            <p:grpSpPr>
              <a:xfrm>
                <a:off x="6566169" y="881826"/>
                <a:ext cx="2038580" cy="523220"/>
                <a:chOff x="1267524" y="873418"/>
                <a:chExt cx="2038580" cy="523220"/>
              </a:xfrm>
            </p:grpSpPr>
            <p:grpSp>
              <p:nvGrpSpPr>
                <p:cNvPr id="1351" name="Graphic 599">
                  <a:extLst>
                    <a:ext uri="{FF2B5EF4-FFF2-40B4-BE49-F238E27FC236}">
                      <a16:creationId xmlns:a16="http://schemas.microsoft.com/office/drawing/2014/main" id="{D28F769B-676D-C10F-68FA-29B98A99F54F}"/>
                    </a:ext>
                  </a:extLst>
                </p:cNvPr>
                <p:cNvGrpSpPr/>
                <p:nvPr/>
              </p:nvGrpSpPr>
              <p:grpSpPr>
                <a:xfrm>
                  <a:off x="2485951" y="890234"/>
                  <a:ext cx="54115" cy="489589"/>
                  <a:chOff x="2404657" y="2596250"/>
                  <a:chExt cx="54115" cy="489589"/>
                </a:xfrm>
                <a:solidFill>
                  <a:schemeClr val="bg1"/>
                </a:solidFill>
              </p:grpSpPr>
              <p:sp>
                <p:nvSpPr>
                  <p:cNvPr id="1354" name="Freeform: Shape 1353">
                    <a:extLst>
                      <a:ext uri="{FF2B5EF4-FFF2-40B4-BE49-F238E27FC236}">
                        <a16:creationId xmlns:a16="http://schemas.microsoft.com/office/drawing/2014/main" id="{2A3C358B-8815-8389-DF90-06E62CD8B516}"/>
                      </a:ext>
                    </a:extLst>
                  </p:cNvPr>
                  <p:cNvSpPr/>
                  <p:nvPr/>
                </p:nvSpPr>
                <p:spPr>
                  <a:xfrm>
                    <a:off x="2410387" y="2596250"/>
                    <a:ext cx="48386" cy="489589"/>
                  </a:xfrm>
                  <a:custGeom>
                    <a:avLst/>
                    <a:gdLst>
                      <a:gd name="connsiteX0" fmla="*/ 24193 w 48386"/>
                      <a:gd name="connsiteY0" fmla="*/ 0 h 489589"/>
                      <a:gd name="connsiteX1" fmla="*/ 24193 w 48386"/>
                      <a:gd name="connsiteY1" fmla="*/ 0 h 489589"/>
                      <a:gd name="connsiteX2" fmla="*/ 48386 w 48386"/>
                      <a:gd name="connsiteY2" fmla="*/ 24193 h 489589"/>
                      <a:gd name="connsiteX3" fmla="*/ 48386 w 48386"/>
                      <a:gd name="connsiteY3" fmla="*/ 465397 h 489589"/>
                      <a:gd name="connsiteX4" fmla="*/ 24193 w 48386"/>
                      <a:gd name="connsiteY4" fmla="*/ 489590 h 489589"/>
                      <a:gd name="connsiteX5" fmla="*/ 24193 w 48386"/>
                      <a:gd name="connsiteY5" fmla="*/ 489590 h 489589"/>
                      <a:gd name="connsiteX6" fmla="*/ 0 w 48386"/>
                      <a:gd name="connsiteY6" fmla="*/ 465397 h 489589"/>
                      <a:gd name="connsiteX7" fmla="*/ 0 w 48386"/>
                      <a:gd name="connsiteY7" fmla="*/ 24193 h 489589"/>
                      <a:gd name="connsiteX8" fmla="*/ 24193 w 48386"/>
                      <a:gd name="connsiteY8" fmla="*/ 0 h 489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386" h="489589">
                        <a:moveTo>
                          <a:pt x="24193" y="0"/>
                        </a:moveTo>
                        <a:lnTo>
                          <a:pt x="24193" y="0"/>
                        </a:lnTo>
                        <a:cubicBezTo>
                          <a:pt x="37563" y="0"/>
                          <a:pt x="48386" y="10823"/>
                          <a:pt x="48386" y="24193"/>
                        </a:cubicBezTo>
                        <a:lnTo>
                          <a:pt x="48386" y="465397"/>
                        </a:lnTo>
                        <a:cubicBezTo>
                          <a:pt x="48386" y="478767"/>
                          <a:pt x="37563" y="489590"/>
                          <a:pt x="24193" y="489590"/>
                        </a:cubicBezTo>
                        <a:lnTo>
                          <a:pt x="24193" y="489590"/>
                        </a:lnTo>
                        <a:cubicBezTo>
                          <a:pt x="10823" y="489590"/>
                          <a:pt x="0" y="478767"/>
                          <a:pt x="0" y="465397"/>
                        </a:cubicBezTo>
                        <a:lnTo>
                          <a:pt x="0" y="24193"/>
                        </a:lnTo>
                        <a:cubicBezTo>
                          <a:pt x="0" y="10823"/>
                          <a:pt x="10823" y="0"/>
                          <a:pt x="24193" y="0"/>
                        </a:cubicBezTo>
                        <a:close/>
                      </a:path>
                    </a:pathLst>
                  </a:custGeom>
                  <a:grpFill/>
                  <a:ln w="6367" cap="flat">
                    <a:noFill/>
                    <a:prstDash val="solid"/>
                    <a:miter/>
                  </a:ln>
                </p:spPr>
                <p:txBody>
                  <a:bodyPr rtlCol="0" anchor="ctr"/>
                  <a:lstStyle/>
                  <a:p>
                    <a:endParaRPr lang="en-GB">
                      <a:solidFill>
                        <a:schemeClr val="bg1"/>
                      </a:solidFill>
                    </a:endParaRPr>
                  </a:p>
                </p:txBody>
              </p:sp>
              <p:sp>
                <p:nvSpPr>
                  <p:cNvPr id="1355" name="Freeform: Shape 1354">
                    <a:extLst>
                      <a:ext uri="{FF2B5EF4-FFF2-40B4-BE49-F238E27FC236}">
                        <a16:creationId xmlns:a16="http://schemas.microsoft.com/office/drawing/2014/main" id="{79326EDC-1128-F699-E488-2E64067EE54C}"/>
                      </a:ext>
                    </a:extLst>
                  </p:cNvPr>
                  <p:cNvSpPr/>
                  <p:nvPr/>
                </p:nvSpPr>
                <p:spPr>
                  <a:xfrm>
                    <a:off x="2404657" y="2596250"/>
                    <a:ext cx="48385" cy="489589"/>
                  </a:xfrm>
                  <a:custGeom>
                    <a:avLst/>
                    <a:gdLst>
                      <a:gd name="connsiteX0" fmla="*/ 24193 w 48385"/>
                      <a:gd name="connsiteY0" fmla="*/ 0 h 489589"/>
                      <a:gd name="connsiteX1" fmla="*/ 24193 w 48385"/>
                      <a:gd name="connsiteY1" fmla="*/ 0 h 489589"/>
                      <a:gd name="connsiteX2" fmla="*/ 48386 w 48385"/>
                      <a:gd name="connsiteY2" fmla="*/ 24193 h 489589"/>
                      <a:gd name="connsiteX3" fmla="*/ 48386 w 48385"/>
                      <a:gd name="connsiteY3" fmla="*/ 465397 h 489589"/>
                      <a:gd name="connsiteX4" fmla="*/ 24193 w 48385"/>
                      <a:gd name="connsiteY4" fmla="*/ 489590 h 489589"/>
                      <a:gd name="connsiteX5" fmla="*/ 24193 w 48385"/>
                      <a:gd name="connsiteY5" fmla="*/ 489590 h 489589"/>
                      <a:gd name="connsiteX6" fmla="*/ 0 w 48385"/>
                      <a:gd name="connsiteY6" fmla="*/ 465397 h 489589"/>
                      <a:gd name="connsiteX7" fmla="*/ 0 w 48385"/>
                      <a:gd name="connsiteY7" fmla="*/ 24193 h 489589"/>
                      <a:gd name="connsiteX8" fmla="*/ 24193 w 48385"/>
                      <a:gd name="connsiteY8" fmla="*/ 0 h 489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385" h="489589">
                        <a:moveTo>
                          <a:pt x="24193" y="0"/>
                        </a:moveTo>
                        <a:lnTo>
                          <a:pt x="24193" y="0"/>
                        </a:lnTo>
                        <a:cubicBezTo>
                          <a:pt x="37563" y="0"/>
                          <a:pt x="48386" y="10823"/>
                          <a:pt x="48386" y="24193"/>
                        </a:cubicBezTo>
                        <a:lnTo>
                          <a:pt x="48386" y="465397"/>
                        </a:lnTo>
                        <a:cubicBezTo>
                          <a:pt x="48386" y="478767"/>
                          <a:pt x="37563" y="489590"/>
                          <a:pt x="24193" y="489590"/>
                        </a:cubicBezTo>
                        <a:lnTo>
                          <a:pt x="24193" y="489590"/>
                        </a:lnTo>
                        <a:cubicBezTo>
                          <a:pt x="10823" y="489590"/>
                          <a:pt x="0" y="478767"/>
                          <a:pt x="0" y="465397"/>
                        </a:cubicBezTo>
                        <a:lnTo>
                          <a:pt x="0" y="24193"/>
                        </a:lnTo>
                        <a:cubicBezTo>
                          <a:pt x="0" y="10823"/>
                          <a:pt x="10823" y="0"/>
                          <a:pt x="24193" y="0"/>
                        </a:cubicBezTo>
                        <a:close/>
                      </a:path>
                    </a:pathLst>
                  </a:custGeom>
                  <a:grpFill/>
                  <a:ln w="6367" cap="flat">
                    <a:noFill/>
                    <a:prstDash val="solid"/>
                    <a:miter/>
                  </a:ln>
                </p:spPr>
                <p:txBody>
                  <a:bodyPr rtlCol="0" anchor="ctr"/>
                  <a:lstStyle/>
                  <a:p>
                    <a:endParaRPr lang="en-GB">
                      <a:solidFill>
                        <a:schemeClr val="bg1"/>
                      </a:solidFill>
                    </a:endParaRPr>
                  </a:p>
                </p:txBody>
              </p:sp>
            </p:grpSp>
            <p:sp>
              <p:nvSpPr>
                <p:cNvPr id="1352" name="TextBox 1351">
                  <a:extLst>
                    <a:ext uri="{FF2B5EF4-FFF2-40B4-BE49-F238E27FC236}">
                      <a16:creationId xmlns:a16="http://schemas.microsoft.com/office/drawing/2014/main" id="{CC5FE190-896F-9FC0-DD10-07ECC3F6E77E}"/>
                    </a:ext>
                  </a:extLst>
                </p:cNvPr>
                <p:cNvSpPr txBox="1"/>
                <p:nvPr/>
              </p:nvSpPr>
              <p:spPr>
                <a:xfrm>
                  <a:off x="1267524" y="873418"/>
                  <a:ext cx="1011074" cy="523220"/>
                </a:xfrm>
                <a:prstGeom prst="rect">
                  <a:avLst/>
                </a:prstGeom>
                <a:noFill/>
              </p:spPr>
              <p:txBody>
                <a:bodyPr wrap="square" rtlCol="0">
                  <a:spAutoFit/>
                </a:bodyPr>
                <a:lstStyle/>
                <a:p>
                  <a:pPr algn="ctr"/>
                  <a:r>
                    <a:rPr lang="en-US" sz="2800" dirty="0">
                      <a:solidFill>
                        <a:schemeClr val="bg1"/>
                      </a:solidFill>
                      <a:latin typeface="Poppins" panose="00000500000000000000" pitchFamily="2" charset="0"/>
                      <a:cs typeface="Poppins" panose="00000500000000000000" pitchFamily="2" charset="0"/>
                    </a:rPr>
                    <a:t>STEP</a:t>
                  </a:r>
                  <a:endParaRPr lang="en-GB" sz="2800" dirty="0">
                    <a:solidFill>
                      <a:schemeClr val="bg1"/>
                    </a:solidFill>
                    <a:latin typeface="Poppins" panose="00000500000000000000" pitchFamily="2" charset="0"/>
                    <a:cs typeface="Poppins" panose="00000500000000000000" pitchFamily="2" charset="0"/>
                  </a:endParaRPr>
                </a:p>
              </p:txBody>
            </p:sp>
            <p:sp>
              <p:nvSpPr>
                <p:cNvPr id="1353" name="TextBox 1352">
                  <a:extLst>
                    <a:ext uri="{FF2B5EF4-FFF2-40B4-BE49-F238E27FC236}">
                      <a16:creationId xmlns:a16="http://schemas.microsoft.com/office/drawing/2014/main" id="{7AFFECD1-5218-7FF7-EB4D-12B1C97BFD9C}"/>
                    </a:ext>
                  </a:extLst>
                </p:cNvPr>
                <p:cNvSpPr txBox="1"/>
                <p:nvPr/>
              </p:nvSpPr>
              <p:spPr>
                <a:xfrm>
                  <a:off x="2540066" y="873418"/>
                  <a:ext cx="766038" cy="523220"/>
                </a:xfrm>
                <a:prstGeom prst="rect">
                  <a:avLst/>
                </a:prstGeom>
                <a:noFill/>
              </p:spPr>
              <p:txBody>
                <a:bodyPr wrap="square" rtlCol="0">
                  <a:spAutoFit/>
                </a:bodyPr>
                <a:lstStyle/>
                <a:p>
                  <a:pPr algn="ctr"/>
                  <a:r>
                    <a:rPr lang="en-US" sz="2800" dirty="0">
                      <a:solidFill>
                        <a:schemeClr val="bg1"/>
                      </a:solidFill>
                      <a:latin typeface="Poppins" panose="00000500000000000000" pitchFamily="2" charset="0"/>
                      <a:cs typeface="Poppins" panose="00000500000000000000" pitchFamily="2" charset="0"/>
                    </a:rPr>
                    <a:t>03</a:t>
                  </a:r>
                  <a:endParaRPr lang="en-GB" sz="2800" dirty="0">
                    <a:solidFill>
                      <a:schemeClr val="bg1"/>
                    </a:solidFill>
                    <a:latin typeface="Poppins" panose="00000500000000000000" pitchFamily="2" charset="0"/>
                    <a:cs typeface="Poppins" panose="00000500000000000000" pitchFamily="2" charset="0"/>
                  </a:endParaRPr>
                </a:p>
              </p:txBody>
            </p:sp>
          </p:grpSp>
        </p:grpSp>
        <p:sp>
          <p:nvSpPr>
            <p:cNvPr id="1347" name="TextBox 1346">
              <a:extLst>
                <a:ext uri="{FF2B5EF4-FFF2-40B4-BE49-F238E27FC236}">
                  <a16:creationId xmlns:a16="http://schemas.microsoft.com/office/drawing/2014/main" id="{1D19D7A6-1649-62B4-3EFE-E409909321FE}"/>
                </a:ext>
              </a:extLst>
            </p:cNvPr>
            <p:cNvSpPr txBox="1"/>
            <p:nvPr/>
          </p:nvSpPr>
          <p:spPr>
            <a:xfrm>
              <a:off x="6315622" y="3553836"/>
              <a:ext cx="2529424"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chemeClr val="tx2"/>
                  </a:solidFill>
                  <a:effectLst/>
                  <a:uLnTx/>
                  <a:uFillTx/>
                  <a:latin typeface="Poppins" panose="00000500000000000000" pitchFamily="2" charset="0"/>
                  <a:cs typeface="Poppins" panose="00000500000000000000" pitchFamily="2" charset="0"/>
                </a:rPr>
                <a:t>Documentation</a:t>
              </a:r>
              <a:endParaRPr kumimoji="0" lang="en-US" sz="2400" b="0" i="0" u="none" strike="noStrike" kern="1200" cap="none" spc="0" normalizeH="0" baseline="0" noProof="0" dirty="0">
                <a:ln>
                  <a:noFill/>
                </a:ln>
                <a:solidFill>
                  <a:schemeClr val="tx2"/>
                </a:solidFill>
                <a:effectLst/>
                <a:uLnTx/>
                <a:uFillTx/>
                <a:latin typeface="Poppins" panose="00000500000000000000" pitchFamily="2" charset="0"/>
                <a:cs typeface="Poppins" panose="00000500000000000000" pitchFamily="2" charset="0"/>
              </a:endParaRPr>
            </a:p>
          </p:txBody>
        </p:sp>
      </p:grpSp>
      <p:grpSp>
        <p:nvGrpSpPr>
          <p:cNvPr id="3" name="Group 2">
            <a:extLst>
              <a:ext uri="{FF2B5EF4-FFF2-40B4-BE49-F238E27FC236}">
                <a16:creationId xmlns:a16="http://schemas.microsoft.com/office/drawing/2014/main" id="{BD4D1E2C-6CA9-4140-01FD-1763E05BE8EE}"/>
              </a:ext>
            </a:extLst>
          </p:cNvPr>
          <p:cNvGrpSpPr/>
          <p:nvPr/>
        </p:nvGrpSpPr>
        <p:grpSpPr>
          <a:xfrm>
            <a:off x="991832" y="4152547"/>
            <a:ext cx="2488285" cy="2521702"/>
            <a:chOff x="901308" y="2232463"/>
            <a:chExt cx="2488285" cy="2521702"/>
          </a:xfrm>
        </p:grpSpPr>
        <p:grpSp>
          <p:nvGrpSpPr>
            <p:cNvPr id="4" name="Group 3">
              <a:extLst>
                <a:ext uri="{FF2B5EF4-FFF2-40B4-BE49-F238E27FC236}">
                  <a16:creationId xmlns:a16="http://schemas.microsoft.com/office/drawing/2014/main" id="{1F0720ED-4872-CFA4-FCFF-75FFCA667365}"/>
                </a:ext>
              </a:extLst>
            </p:cNvPr>
            <p:cNvGrpSpPr/>
            <p:nvPr/>
          </p:nvGrpSpPr>
          <p:grpSpPr>
            <a:xfrm>
              <a:off x="901308" y="2691782"/>
              <a:ext cx="2269686" cy="2026482"/>
              <a:chOff x="825108" y="2704482"/>
              <a:chExt cx="2269686" cy="2026482"/>
            </a:xfrm>
          </p:grpSpPr>
          <p:sp>
            <p:nvSpPr>
              <p:cNvPr id="16" name="Freeform: Shape 15">
                <a:extLst>
                  <a:ext uri="{FF2B5EF4-FFF2-40B4-BE49-F238E27FC236}">
                    <a16:creationId xmlns:a16="http://schemas.microsoft.com/office/drawing/2014/main" id="{771E823D-746F-016F-7053-532AFEBA0A03}"/>
                  </a:ext>
                </a:extLst>
              </p:cNvPr>
              <p:cNvSpPr/>
              <p:nvPr/>
            </p:nvSpPr>
            <p:spPr>
              <a:xfrm>
                <a:off x="861398" y="2704482"/>
                <a:ext cx="2233396" cy="2005472"/>
              </a:xfrm>
              <a:custGeom>
                <a:avLst/>
                <a:gdLst>
                  <a:gd name="connsiteX0" fmla="*/ 581269 w 2233396"/>
                  <a:gd name="connsiteY0" fmla="*/ 0 h 2005472"/>
                  <a:gd name="connsiteX1" fmla="*/ 1652127 w 2233396"/>
                  <a:gd name="connsiteY1" fmla="*/ 0 h 2005472"/>
                  <a:gd name="connsiteX2" fmla="*/ 2233396 w 2233396"/>
                  <a:gd name="connsiteY2" fmla="*/ 581269 h 2005472"/>
                  <a:gd name="connsiteX3" fmla="*/ 2233396 w 2233396"/>
                  <a:gd name="connsiteY3" fmla="*/ 1424204 h 2005472"/>
                  <a:gd name="connsiteX4" fmla="*/ 1652127 w 2233396"/>
                  <a:gd name="connsiteY4" fmla="*/ 2005472 h 2005472"/>
                  <a:gd name="connsiteX5" fmla="*/ 581269 w 2233396"/>
                  <a:gd name="connsiteY5" fmla="*/ 2005472 h 2005472"/>
                  <a:gd name="connsiteX6" fmla="*/ 0 w 2233396"/>
                  <a:gd name="connsiteY6" fmla="*/ 1424204 h 2005472"/>
                  <a:gd name="connsiteX7" fmla="*/ 0 w 2233396"/>
                  <a:gd name="connsiteY7" fmla="*/ 581269 h 2005472"/>
                  <a:gd name="connsiteX8" fmla="*/ 581269 w 2233396"/>
                  <a:gd name="connsiteY8" fmla="*/ 0 h 200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3396" h="2005472">
                    <a:moveTo>
                      <a:pt x="581269" y="0"/>
                    </a:moveTo>
                    <a:lnTo>
                      <a:pt x="1652127" y="0"/>
                    </a:lnTo>
                    <a:cubicBezTo>
                      <a:pt x="1973003" y="0"/>
                      <a:pt x="2233396" y="260393"/>
                      <a:pt x="2233396" y="581269"/>
                    </a:cubicBezTo>
                    <a:lnTo>
                      <a:pt x="2233396" y="1424204"/>
                    </a:lnTo>
                    <a:cubicBezTo>
                      <a:pt x="2233396" y="1745079"/>
                      <a:pt x="1973003" y="2005472"/>
                      <a:pt x="1652127" y="2005472"/>
                    </a:cubicBezTo>
                    <a:lnTo>
                      <a:pt x="581269" y="2005472"/>
                    </a:lnTo>
                    <a:cubicBezTo>
                      <a:pt x="260393" y="2005472"/>
                      <a:pt x="0" y="1745079"/>
                      <a:pt x="0" y="1424204"/>
                    </a:cubicBezTo>
                    <a:lnTo>
                      <a:pt x="0" y="581269"/>
                    </a:lnTo>
                    <a:cubicBezTo>
                      <a:pt x="637" y="260393"/>
                      <a:pt x="260393" y="0"/>
                      <a:pt x="581269" y="0"/>
                    </a:cubicBezTo>
                    <a:close/>
                  </a:path>
                </a:pathLst>
              </a:custGeom>
              <a:gradFill>
                <a:gsLst>
                  <a:gs pos="0">
                    <a:srgbClr val="F5F5F5"/>
                  </a:gs>
                  <a:gs pos="50000">
                    <a:srgbClr val="FAFAFA"/>
                  </a:gs>
                  <a:gs pos="100000">
                    <a:srgbClr val="FFFFFF"/>
                  </a:gs>
                </a:gsLst>
                <a:lin ang="10800000" scaled="1"/>
              </a:gradFill>
              <a:ln w="6367" cap="flat">
                <a:noFill/>
                <a:prstDash val="solid"/>
                <a:miter/>
              </a:ln>
            </p:spPr>
            <p:txBody>
              <a:bodyPr rtlCol="0" anchor="ctr"/>
              <a:lstStyle/>
              <a:p>
                <a:endParaRPr lang="en-GB"/>
              </a:p>
            </p:txBody>
          </p:sp>
          <p:sp>
            <p:nvSpPr>
              <p:cNvPr id="17" name="Freeform: Shape 16">
                <a:extLst>
                  <a:ext uri="{FF2B5EF4-FFF2-40B4-BE49-F238E27FC236}">
                    <a16:creationId xmlns:a16="http://schemas.microsoft.com/office/drawing/2014/main" id="{D5C2F747-47E7-98AA-D5EA-2AA09EAD747B}"/>
                  </a:ext>
                </a:extLst>
              </p:cNvPr>
              <p:cNvSpPr/>
              <p:nvPr/>
            </p:nvSpPr>
            <p:spPr>
              <a:xfrm>
                <a:off x="825108" y="2725492"/>
                <a:ext cx="2233396" cy="2005472"/>
              </a:xfrm>
              <a:custGeom>
                <a:avLst/>
                <a:gdLst>
                  <a:gd name="connsiteX0" fmla="*/ 581269 w 2233396"/>
                  <a:gd name="connsiteY0" fmla="*/ 0 h 2005472"/>
                  <a:gd name="connsiteX1" fmla="*/ 1652127 w 2233396"/>
                  <a:gd name="connsiteY1" fmla="*/ 0 h 2005472"/>
                  <a:gd name="connsiteX2" fmla="*/ 2233396 w 2233396"/>
                  <a:gd name="connsiteY2" fmla="*/ 581269 h 2005472"/>
                  <a:gd name="connsiteX3" fmla="*/ 2233396 w 2233396"/>
                  <a:gd name="connsiteY3" fmla="*/ 1424204 h 2005472"/>
                  <a:gd name="connsiteX4" fmla="*/ 1652127 w 2233396"/>
                  <a:gd name="connsiteY4" fmla="*/ 2005472 h 2005472"/>
                  <a:gd name="connsiteX5" fmla="*/ 581269 w 2233396"/>
                  <a:gd name="connsiteY5" fmla="*/ 2005472 h 2005472"/>
                  <a:gd name="connsiteX6" fmla="*/ 0 w 2233396"/>
                  <a:gd name="connsiteY6" fmla="*/ 1424204 h 2005472"/>
                  <a:gd name="connsiteX7" fmla="*/ 0 w 2233396"/>
                  <a:gd name="connsiteY7" fmla="*/ 581269 h 2005472"/>
                  <a:gd name="connsiteX8" fmla="*/ 581269 w 2233396"/>
                  <a:gd name="connsiteY8" fmla="*/ 0 h 200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3396" h="2005472">
                    <a:moveTo>
                      <a:pt x="581269" y="0"/>
                    </a:moveTo>
                    <a:lnTo>
                      <a:pt x="1652127" y="0"/>
                    </a:lnTo>
                    <a:cubicBezTo>
                      <a:pt x="1973003" y="0"/>
                      <a:pt x="2233396" y="260393"/>
                      <a:pt x="2233396" y="581269"/>
                    </a:cubicBezTo>
                    <a:lnTo>
                      <a:pt x="2233396" y="1424204"/>
                    </a:lnTo>
                    <a:cubicBezTo>
                      <a:pt x="2233396" y="1745079"/>
                      <a:pt x="1973003" y="2005472"/>
                      <a:pt x="1652127" y="2005472"/>
                    </a:cubicBezTo>
                    <a:lnTo>
                      <a:pt x="581269" y="2005472"/>
                    </a:lnTo>
                    <a:cubicBezTo>
                      <a:pt x="260393" y="2005472"/>
                      <a:pt x="0" y="1745079"/>
                      <a:pt x="0" y="1424204"/>
                    </a:cubicBezTo>
                    <a:lnTo>
                      <a:pt x="0" y="581269"/>
                    </a:lnTo>
                    <a:cubicBezTo>
                      <a:pt x="0" y="260393"/>
                      <a:pt x="260393" y="0"/>
                      <a:pt x="581269" y="0"/>
                    </a:cubicBezTo>
                    <a:close/>
                  </a:path>
                </a:pathLst>
              </a:custGeom>
              <a:gradFill>
                <a:gsLst>
                  <a:gs pos="0">
                    <a:srgbClr val="F5F5F5"/>
                  </a:gs>
                  <a:gs pos="50000">
                    <a:srgbClr val="FAFAFA"/>
                  </a:gs>
                  <a:gs pos="100000">
                    <a:srgbClr val="FFFFFF"/>
                  </a:gs>
                </a:gsLst>
                <a:lin ang="10800000" scaled="1"/>
              </a:gradFill>
              <a:ln w="6367" cap="flat">
                <a:noFill/>
                <a:prstDash val="solid"/>
                <a:miter/>
              </a:ln>
            </p:spPr>
            <p:txBody>
              <a:bodyPr rtlCol="0" anchor="ctr"/>
              <a:lstStyle/>
              <a:p>
                <a:endParaRPr lang="en-GB"/>
              </a:p>
            </p:txBody>
          </p:sp>
          <p:sp>
            <p:nvSpPr>
              <p:cNvPr id="18" name="Freeform: Shape 17">
                <a:extLst>
                  <a:ext uri="{FF2B5EF4-FFF2-40B4-BE49-F238E27FC236}">
                    <a16:creationId xmlns:a16="http://schemas.microsoft.com/office/drawing/2014/main" id="{4D5C02EA-C323-B909-2ACD-870A20CDA7D4}"/>
                  </a:ext>
                </a:extLst>
              </p:cNvPr>
              <p:cNvSpPr/>
              <p:nvPr/>
            </p:nvSpPr>
            <p:spPr>
              <a:xfrm>
                <a:off x="839751" y="2715305"/>
                <a:ext cx="2233396" cy="2004835"/>
              </a:xfrm>
              <a:custGeom>
                <a:avLst/>
                <a:gdLst>
                  <a:gd name="connsiteX0" fmla="*/ 581269 w 2233396"/>
                  <a:gd name="connsiteY0" fmla="*/ 0 h 2004835"/>
                  <a:gd name="connsiteX1" fmla="*/ 1652127 w 2233396"/>
                  <a:gd name="connsiteY1" fmla="*/ 0 h 2004835"/>
                  <a:gd name="connsiteX2" fmla="*/ 2233396 w 2233396"/>
                  <a:gd name="connsiteY2" fmla="*/ 581269 h 2004835"/>
                  <a:gd name="connsiteX3" fmla="*/ 2233396 w 2233396"/>
                  <a:gd name="connsiteY3" fmla="*/ 1423567 h 2004835"/>
                  <a:gd name="connsiteX4" fmla="*/ 1652127 w 2233396"/>
                  <a:gd name="connsiteY4" fmla="*/ 2004836 h 2004835"/>
                  <a:gd name="connsiteX5" fmla="*/ 581269 w 2233396"/>
                  <a:gd name="connsiteY5" fmla="*/ 2004836 h 2004835"/>
                  <a:gd name="connsiteX6" fmla="*/ 0 w 2233396"/>
                  <a:gd name="connsiteY6" fmla="*/ 1423567 h 2004835"/>
                  <a:gd name="connsiteX7" fmla="*/ 0 w 2233396"/>
                  <a:gd name="connsiteY7" fmla="*/ 580632 h 2004835"/>
                  <a:gd name="connsiteX8" fmla="*/ 581269 w 2233396"/>
                  <a:gd name="connsiteY8" fmla="*/ 0 h 200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3396" h="2004835">
                    <a:moveTo>
                      <a:pt x="581269" y="0"/>
                    </a:moveTo>
                    <a:lnTo>
                      <a:pt x="1652127" y="0"/>
                    </a:lnTo>
                    <a:cubicBezTo>
                      <a:pt x="1973003" y="0"/>
                      <a:pt x="2233396" y="260393"/>
                      <a:pt x="2233396" y="581269"/>
                    </a:cubicBezTo>
                    <a:lnTo>
                      <a:pt x="2233396" y="1423567"/>
                    </a:lnTo>
                    <a:cubicBezTo>
                      <a:pt x="2233396" y="1744443"/>
                      <a:pt x="1973003" y="2004836"/>
                      <a:pt x="1652127" y="2004836"/>
                    </a:cubicBezTo>
                    <a:lnTo>
                      <a:pt x="581269" y="2004836"/>
                    </a:lnTo>
                    <a:cubicBezTo>
                      <a:pt x="260393" y="2004836"/>
                      <a:pt x="0" y="1744443"/>
                      <a:pt x="0" y="1423567"/>
                    </a:cubicBezTo>
                    <a:lnTo>
                      <a:pt x="0" y="580632"/>
                    </a:lnTo>
                    <a:cubicBezTo>
                      <a:pt x="0" y="259757"/>
                      <a:pt x="260393" y="0"/>
                      <a:pt x="581269" y="0"/>
                    </a:cubicBezTo>
                    <a:close/>
                  </a:path>
                </a:pathLst>
              </a:custGeom>
              <a:gradFill>
                <a:gsLst>
                  <a:gs pos="0">
                    <a:srgbClr val="FFFFFF"/>
                  </a:gs>
                  <a:gs pos="50000">
                    <a:srgbClr val="FAFAFA"/>
                  </a:gs>
                  <a:gs pos="100000">
                    <a:srgbClr val="F5F5F5"/>
                  </a:gs>
                </a:gsLst>
                <a:lin ang="10800000" scaled="1"/>
              </a:gradFill>
              <a:ln w="6367" cap="flat">
                <a:noFill/>
                <a:prstDash val="solid"/>
                <a:miter/>
              </a:ln>
            </p:spPr>
            <p:txBody>
              <a:bodyPr rtlCol="0" anchor="ctr"/>
              <a:lstStyle/>
              <a:p>
                <a:endParaRPr lang="en-GB"/>
              </a:p>
            </p:txBody>
          </p:sp>
        </p:grpSp>
        <p:grpSp>
          <p:nvGrpSpPr>
            <p:cNvPr id="6" name="Group 5">
              <a:extLst>
                <a:ext uri="{FF2B5EF4-FFF2-40B4-BE49-F238E27FC236}">
                  <a16:creationId xmlns:a16="http://schemas.microsoft.com/office/drawing/2014/main" id="{F6F8D8A3-29E5-FE67-6ECD-A17CA8DD83EA}"/>
                </a:ext>
              </a:extLst>
            </p:cNvPr>
            <p:cNvGrpSpPr/>
            <p:nvPr/>
          </p:nvGrpSpPr>
          <p:grpSpPr>
            <a:xfrm>
              <a:off x="912933" y="2232463"/>
              <a:ext cx="2476660" cy="1520687"/>
              <a:chOff x="900233" y="670363"/>
              <a:chExt cx="2476660" cy="1520687"/>
            </a:xfrm>
          </p:grpSpPr>
          <p:sp>
            <p:nvSpPr>
              <p:cNvPr id="8" name="Freeform: Shape 7">
                <a:extLst>
                  <a:ext uri="{FF2B5EF4-FFF2-40B4-BE49-F238E27FC236}">
                    <a16:creationId xmlns:a16="http://schemas.microsoft.com/office/drawing/2014/main" id="{3FA2EA19-2BAC-FFD6-AA22-2E864ADD3660}"/>
                  </a:ext>
                </a:extLst>
              </p:cNvPr>
              <p:cNvSpPr/>
              <p:nvPr/>
            </p:nvSpPr>
            <p:spPr>
              <a:xfrm>
                <a:off x="906024" y="738632"/>
                <a:ext cx="2470869" cy="1452418"/>
              </a:xfrm>
              <a:custGeom>
                <a:avLst/>
                <a:gdLst>
                  <a:gd name="connsiteX0" fmla="*/ 148341 w 2470869"/>
                  <a:gd name="connsiteY0" fmla="*/ 1273 h 1452418"/>
                  <a:gd name="connsiteX1" fmla="*/ 0 w 2470869"/>
                  <a:gd name="connsiteY1" fmla="*/ 149615 h 1452418"/>
                  <a:gd name="connsiteX2" fmla="*/ 0 w 2470869"/>
                  <a:gd name="connsiteY2" fmla="*/ 899598 h 1452418"/>
                  <a:gd name="connsiteX3" fmla="*/ 0 w 2470869"/>
                  <a:gd name="connsiteY3" fmla="*/ 1364358 h 1452418"/>
                  <a:gd name="connsiteX4" fmla="*/ 154071 w 2470869"/>
                  <a:gd name="connsiteY4" fmla="*/ 1422294 h 1452418"/>
                  <a:gd name="connsiteX5" fmla="*/ 412554 w 2470869"/>
                  <a:gd name="connsiteY5" fmla="*/ 1128794 h 1452418"/>
                  <a:gd name="connsiteX6" fmla="*/ 921244 w 2470869"/>
                  <a:gd name="connsiteY6" fmla="*/ 898961 h 1452418"/>
                  <a:gd name="connsiteX7" fmla="*/ 2021389 w 2470869"/>
                  <a:gd name="connsiteY7" fmla="*/ 898961 h 1452418"/>
                  <a:gd name="connsiteX8" fmla="*/ 2470870 w 2470869"/>
                  <a:gd name="connsiteY8" fmla="*/ 449481 h 1452418"/>
                  <a:gd name="connsiteX9" fmla="*/ 2470870 w 2470869"/>
                  <a:gd name="connsiteY9" fmla="*/ 449481 h 1452418"/>
                  <a:gd name="connsiteX10" fmla="*/ 2021389 w 2470869"/>
                  <a:gd name="connsiteY10" fmla="*/ 0 h 1452418"/>
                  <a:gd name="connsiteX11" fmla="*/ 148341 w 2470869"/>
                  <a:gd name="connsiteY11" fmla="*/ 0 h 145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70869" h="1452418">
                    <a:moveTo>
                      <a:pt x="148341" y="1273"/>
                    </a:moveTo>
                    <a:cubicBezTo>
                      <a:pt x="66212" y="1273"/>
                      <a:pt x="0" y="67486"/>
                      <a:pt x="0" y="149615"/>
                    </a:cubicBezTo>
                    <a:lnTo>
                      <a:pt x="0" y="899598"/>
                    </a:lnTo>
                    <a:lnTo>
                      <a:pt x="0" y="1364358"/>
                    </a:lnTo>
                    <a:cubicBezTo>
                      <a:pt x="0" y="1445214"/>
                      <a:pt x="100592" y="1483413"/>
                      <a:pt x="154071" y="1422294"/>
                    </a:cubicBezTo>
                    <a:lnTo>
                      <a:pt x="412554" y="1128794"/>
                    </a:lnTo>
                    <a:cubicBezTo>
                      <a:pt x="541159" y="983000"/>
                      <a:pt x="727064" y="898961"/>
                      <a:pt x="921244" y="898961"/>
                    </a:cubicBezTo>
                    <a:lnTo>
                      <a:pt x="2021389" y="898961"/>
                    </a:lnTo>
                    <a:cubicBezTo>
                      <a:pt x="2269686" y="898961"/>
                      <a:pt x="2470870" y="697777"/>
                      <a:pt x="2470870" y="449481"/>
                    </a:cubicBezTo>
                    <a:lnTo>
                      <a:pt x="2470870" y="449481"/>
                    </a:lnTo>
                    <a:cubicBezTo>
                      <a:pt x="2470870" y="201184"/>
                      <a:pt x="2269686" y="0"/>
                      <a:pt x="2021389" y="0"/>
                    </a:cubicBezTo>
                    <a:lnTo>
                      <a:pt x="148341" y="0"/>
                    </a:lnTo>
                    <a:close/>
                  </a:path>
                </a:pathLst>
              </a:custGeom>
              <a:solidFill>
                <a:srgbClr val="00B0F0">
                  <a:alpha val="50000"/>
                </a:srgbClr>
              </a:solidFill>
              <a:ln w="6367" cap="flat">
                <a:noFill/>
                <a:prstDash val="solid"/>
                <a:miter/>
              </a:ln>
            </p:spPr>
            <p:txBody>
              <a:bodyPr rtlCol="0" anchor="ctr"/>
              <a:lstStyle/>
              <a:p>
                <a:endParaRPr lang="en-GB"/>
              </a:p>
            </p:txBody>
          </p:sp>
          <p:sp>
            <p:nvSpPr>
              <p:cNvPr id="9" name="Freeform: Shape 8">
                <a:extLst>
                  <a:ext uri="{FF2B5EF4-FFF2-40B4-BE49-F238E27FC236}">
                    <a16:creationId xmlns:a16="http://schemas.microsoft.com/office/drawing/2014/main" id="{F65311C0-98D7-9C60-D454-DDCAA8B2AD97}"/>
                  </a:ext>
                </a:extLst>
              </p:cNvPr>
              <p:cNvSpPr/>
              <p:nvPr/>
            </p:nvSpPr>
            <p:spPr>
              <a:xfrm>
                <a:off x="900233" y="670363"/>
                <a:ext cx="2470232" cy="1452393"/>
              </a:xfrm>
              <a:custGeom>
                <a:avLst/>
                <a:gdLst>
                  <a:gd name="connsiteX0" fmla="*/ 2470233 w 2470232"/>
                  <a:gd name="connsiteY0" fmla="*/ 449481 h 1452393"/>
                  <a:gd name="connsiteX1" fmla="*/ 2020752 w 2470232"/>
                  <a:gd name="connsiteY1" fmla="*/ 898961 h 1452393"/>
                  <a:gd name="connsiteX2" fmla="*/ 921244 w 2470232"/>
                  <a:gd name="connsiteY2" fmla="*/ 898961 h 1452393"/>
                  <a:gd name="connsiteX3" fmla="*/ 412554 w 2470232"/>
                  <a:gd name="connsiteY3" fmla="*/ 1128794 h 1452393"/>
                  <a:gd name="connsiteX4" fmla="*/ 154071 w 2470232"/>
                  <a:gd name="connsiteY4" fmla="*/ 1422294 h 1452393"/>
                  <a:gd name="connsiteX5" fmla="*/ 0 w 2470232"/>
                  <a:gd name="connsiteY5" fmla="*/ 1363721 h 1452393"/>
                  <a:gd name="connsiteX6" fmla="*/ 0 w 2470232"/>
                  <a:gd name="connsiteY6" fmla="*/ 148341 h 1452393"/>
                  <a:gd name="connsiteX7" fmla="*/ 148341 w 2470232"/>
                  <a:gd name="connsiteY7" fmla="*/ 0 h 1452393"/>
                  <a:gd name="connsiteX8" fmla="*/ 2021389 w 2470232"/>
                  <a:gd name="connsiteY8" fmla="*/ 0 h 1452393"/>
                  <a:gd name="connsiteX9" fmla="*/ 2339081 w 2470232"/>
                  <a:gd name="connsiteY9" fmla="*/ 131788 h 1452393"/>
                  <a:gd name="connsiteX10" fmla="*/ 2470233 w 2470232"/>
                  <a:gd name="connsiteY10" fmla="*/ 449481 h 145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70232" h="1452393">
                    <a:moveTo>
                      <a:pt x="2470233" y="449481"/>
                    </a:moveTo>
                    <a:cubicBezTo>
                      <a:pt x="2470233" y="697777"/>
                      <a:pt x="2269049" y="898961"/>
                      <a:pt x="2020752" y="898961"/>
                    </a:cubicBezTo>
                    <a:lnTo>
                      <a:pt x="921244" y="898961"/>
                    </a:lnTo>
                    <a:cubicBezTo>
                      <a:pt x="726427" y="898961"/>
                      <a:pt x="541159" y="982363"/>
                      <a:pt x="412554" y="1128794"/>
                    </a:cubicBezTo>
                    <a:lnTo>
                      <a:pt x="154071" y="1422294"/>
                    </a:lnTo>
                    <a:cubicBezTo>
                      <a:pt x="100592" y="1483413"/>
                      <a:pt x="0" y="1445214"/>
                      <a:pt x="0" y="1363721"/>
                    </a:cubicBezTo>
                    <a:lnTo>
                      <a:pt x="0" y="148341"/>
                    </a:lnTo>
                    <a:cubicBezTo>
                      <a:pt x="0" y="66212"/>
                      <a:pt x="66212" y="0"/>
                      <a:pt x="148341" y="0"/>
                    </a:cubicBezTo>
                    <a:lnTo>
                      <a:pt x="2021389" y="0"/>
                    </a:lnTo>
                    <a:cubicBezTo>
                      <a:pt x="2145537" y="0"/>
                      <a:pt x="2257589" y="50296"/>
                      <a:pt x="2339081" y="131788"/>
                    </a:cubicBezTo>
                    <a:cubicBezTo>
                      <a:pt x="2419937" y="212644"/>
                      <a:pt x="2470233" y="325332"/>
                      <a:pt x="2470233" y="449481"/>
                    </a:cubicBezTo>
                    <a:close/>
                  </a:path>
                </a:pathLst>
              </a:custGeom>
              <a:solidFill>
                <a:srgbClr val="28A8F5"/>
              </a:solidFill>
              <a:ln w="6367" cap="flat">
                <a:noFill/>
                <a:prstDash val="solid"/>
                <a:miter/>
              </a:ln>
            </p:spPr>
            <p:txBody>
              <a:bodyPr rtlCol="0" anchor="ctr"/>
              <a:lstStyle/>
              <a:p>
                <a:endParaRPr lang="en-GB" dirty="0"/>
              </a:p>
            </p:txBody>
          </p:sp>
          <p:grpSp>
            <p:nvGrpSpPr>
              <p:cNvPr id="10" name="Group 9">
                <a:extLst>
                  <a:ext uri="{FF2B5EF4-FFF2-40B4-BE49-F238E27FC236}">
                    <a16:creationId xmlns:a16="http://schemas.microsoft.com/office/drawing/2014/main" id="{39365FA0-A2C8-6114-1578-345F5CE94F2D}"/>
                  </a:ext>
                </a:extLst>
              </p:cNvPr>
              <p:cNvGrpSpPr/>
              <p:nvPr/>
            </p:nvGrpSpPr>
            <p:grpSpPr>
              <a:xfrm>
                <a:off x="1267524" y="881826"/>
                <a:ext cx="1925474" cy="523220"/>
                <a:chOff x="1267524" y="873418"/>
                <a:chExt cx="1925474" cy="523220"/>
              </a:xfrm>
            </p:grpSpPr>
            <p:grpSp>
              <p:nvGrpSpPr>
                <p:cNvPr id="11" name="Graphic 599">
                  <a:extLst>
                    <a:ext uri="{FF2B5EF4-FFF2-40B4-BE49-F238E27FC236}">
                      <a16:creationId xmlns:a16="http://schemas.microsoft.com/office/drawing/2014/main" id="{F3F7D7CD-23A4-BB0B-A010-CB37A2F29F0B}"/>
                    </a:ext>
                  </a:extLst>
                </p:cNvPr>
                <p:cNvGrpSpPr/>
                <p:nvPr/>
              </p:nvGrpSpPr>
              <p:grpSpPr>
                <a:xfrm>
                  <a:off x="2485951" y="890234"/>
                  <a:ext cx="54115" cy="489589"/>
                  <a:chOff x="2404657" y="2596250"/>
                  <a:chExt cx="54115" cy="489589"/>
                </a:xfrm>
                <a:solidFill>
                  <a:schemeClr val="bg1"/>
                </a:solidFill>
              </p:grpSpPr>
              <p:sp>
                <p:nvSpPr>
                  <p:cNvPr id="14" name="Freeform: Shape 13">
                    <a:extLst>
                      <a:ext uri="{FF2B5EF4-FFF2-40B4-BE49-F238E27FC236}">
                        <a16:creationId xmlns:a16="http://schemas.microsoft.com/office/drawing/2014/main" id="{1488FC61-22C0-F88A-DE85-FD8509FA851F}"/>
                      </a:ext>
                    </a:extLst>
                  </p:cNvPr>
                  <p:cNvSpPr/>
                  <p:nvPr/>
                </p:nvSpPr>
                <p:spPr>
                  <a:xfrm>
                    <a:off x="2410387" y="2596250"/>
                    <a:ext cx="48386" cy="489589"/>
                  </a:xfrm>
                  <a:custGeom>
                    <a:avLst/>
                    <a:gdLst>
                      <a:gd name="connsiteX0" fmla="*/ 24193 w 48386"/>
                      <a:gd name="connsiteY0" fmla="*/ 0 h 489589"/>
                      <a:gd name="connsiteX1" fmla="*/ 24193 w 48386"/>
                      <a:gd name="connsiteY1" fmla="*/ 0 h 489589"/>
                      <a:gd name="connsiteX2" fmla="*/ 48386 w 48386"/>
                      <a:gd name="connsiteY2" fmla="*/ 24193 h 489589"/>
                      <a:gd name="connsiteX3" fmla="*/ 48386 w 48386"/>
                      <a:gd name="connsiteY3" fmla="*/ 465397 h 489589"/>
                      <a:gd name="connsiteX4" fmla="*/ 24193 w 48386"/>
                      <a:gd name="connsiteY4" fmla="*/ 489590 h 489589"/>
                      <a:gd name="connsiteX5" fmla="*/ 24193 w 48386"/>
                      <a:gd name="connsiteY5" fmla="*/ 489590 h 489589"/>
                      <a:gd name="connsiteX6" fmla="*/ 0 w 48386"/>
                      <a:gd name="connsiteY6" fmla="*/ 465397 h 489589"/>
                      <a:gd name="connsiteX7" fmla="*/ 0 w 48386"/>
                      <a:gd name="connsiteY7" fmla="*/ 24193 h 489589"/>
                      <a:gd name="connsiteX8" fmla="*/ 24193 w 48386"/>
                      <a:gd name="connsiteY8" fmla="*/ 0 h 489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386" h="489589">
                        <a:moveTo>
                          <a:pt x="24193" y="0"/>
                        </a:moveTo>
                        <a:lnTo>
                          <a:pt x="24193" y="0"/>
                        </a:lnTo>
                        <a:cubicBezTo>
                          <a:pt x="37563" y="0"/>
                          <a:pt x="48386" y="10823"/>
                          <a:pt x="48386" y="24193"/>
                        </a:cubicBezTo>
                        <a:lnTo>
                          <a:pt x="48386" y="465397"/>
                        </a:lnTo>
                        <a:cubicBezTo>
                          <a:pt x="48386" y="478767"/>
                          <a:pt x="37563" y="489590"/>
                          <a:pt x="24193" y="489590"/>
                        </a:cubicBezTo>
                        <a:lnTo>
                          <a:pt x="24193" y="489590"/>
                        </a:lnTo>
                        <a:cubicBezTo>
                          <a:pt x="10823" y="489590"/>
                          <a:pt x="0" y="478767"/>
                          <a:pt x="0" y="465397"/>
                        </a:cubicBezTo>
                        <a:lnTo>
                          <a:pt x="0" y="24193"/>
                        </a:lnTo>
                        <a:cubicBezTo>
                          <a:pt x="0" y="10823"/>
                          <a:pt x="10823" y="0"/>
                          <a:pt x="24193" y="0"/>
                        </a:cubicBezTo>
                        <a:close/>
                      </a:path>
                    </a:pathLst>
                  </a:custGeom>
                  <a:grpFill/>
                  <a:ln w="6367" cap="flat">
                    <a:noFill/>
                    <a:prstDash val="solid"/>
                    <a:miter/>
                  </a:ln>
                </p:spPr>
                <p:txBody>
                  <a:bodyPr rtlCol="0" anchor="ctr"/>
                  <a:lstStyle/>
                  <a:p>
                    <a:endParaRPr lang="en-GB">
                      <a:solidFill>
                        <a:schemeClr val="bg1"/>
                      </a:solidFill>
                    </a:endParaRPr>
                  </a:p>
                </p:txBody>
              </p:sp>
              <p:sp>
                <p:nvSpPr>
                  <p:cNvPr id="15" name="Freeform: Shape 14">
                    <a:extLst>
                      <a:ext uri="{FF2B5EF4-FFF2-40B4-BE49-F238E27FC236}">
                        <a16:creationId xmlns:a16="http://schemas.microsoft.com/office/drawing/2014/main" id="{E9206760-50B5-5D31-4C20-700E3E0E46E6}"/>
                      </a:ext>
                    </a:extLst>
                  </p:cNvPr>
                  <p:cNvSpPr/>
                  <p:nvPr/>
                </p:nvSpPr>
                <p:spPr>
                  <a:xfrm>
                    <a:off x="2404657" y="2596250"/>
                    <a:ext cx="48385" cy="489589"/>
                  </a:xfrm>
                  <a:custGeom>
                    <a:avLst/>
                    <a:gdLst>
                      <a:gd name="connsiteX0" fmla="*/ 24193 w 48385"/>
                      <a:gd name="connsiteY0" fmla="*/ 0 h 489589"/>
                      <a:gd name="connsiteX1" fmla="*/ 24193 w 48385"/>
                      <a:gd name="connsiteY1" fmla="*/ 0 h 489589"/>
                      <a:gd name="connsiteX2" fmla="*/ 48386 w 48385"/>
                      <a:gd name="connsiteY2" fmla="*/ 24193 h 489589"/>
                      <a:gd name="connsiteX3" fmla="*/ 48386 w 48385"/>
                      <a:gd name="connsiteY3" fmla="*/ 465397 h 489589"/>
                      <a:gd name="connsiteX4" fmla="*/ 24193 w 48385"/>
                      <a:gd name="connsiteY4" fmla="*/ 489590 h 489589"/>
                      <a:gd name="connsiteX5" fmla="*/ 24193 w 48385"/>
                      <a:gd name="connsiteY5" fmla="*/ 489590 h 489589"/>
                      <a:gd name="connsiteX6" fmla="*/ 0 w 48385"/>
                      <a:gd name="connsiteY6" fmla="*/ 465397 h 489589"/>
                      <a:gd name="connsiteX7" fmla="*/ 0 w 48385"/>
                      <a:gd name="connsiteY7" fmla="*/ 24193 h 489589"/>
                      <a:gd name="connsiteX8" fmla="*/ 24193 w 48385"/>
                      <a:gd name="connsiteY8" fmla="*/ 0 h 489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385" h="489589">
                        <a:moveTo>
                          <a:pt x="24193" y="0"/>
                        </a:moveTo>
                        <a:lnTo>
                          <a:pt x="24193" y="0"/>
                        </a:lnTo>
                        <a:cubicBezTo>
                          <a:pt x="37563" y="0"/>
                          <a:pt x="48386" y="10823"/>
                          <a:pt x="48386" y="24193"/>
                        </a:cubicBezTo>
                        <a:lnTo>
                          <a:pt x="48386" y="465397"/>
                        </a:lnTo>
                        <a:cubicBezTo>
                          <a:pt x="48386" y="478767"/>
                          <a:pt x="37563" y="489590"/>
                          <a:pt x="24193" y="489590"/>
                        </a:cubicBezTo>
                        <a:lnTo>
                          <a:pt x="24193" y="489590"/>
                        </a:lnTo>
                        <a:cubicBezTo>
                          <a:pt x="10823" y="489590"/>
                          <a:pt x="0" y="478767"/>
                          <a:pt x="0" y="465397"/>
                        </a:cubicBezTo>
                        <a:lnTo>
                          <a:pt x="0" y="24193"/>
                        </a:lnTo>
                        <a:cubicBezTo>
                          <a:pt x="0" y="10823"/>
                          <a:pt x="10823" y="0"/>
                          <a:pt x="24193" y="0"/>
                        </a:cubicBezTo>
                        <a:close/>
                      </a:path>
                    </a:pathLst>
                  </a:custGeom>
                  <a:grpFill/>
                  <a:ln w="6367" cap="flat">
                    <a:noFill/>
                    <a:prstDash val="solid"/>
                    <a:miter/>
                  </a:ln>
                </p:spPr>
                <p:txBody>
                  <a:bodyPr rtlCol="0" anchor="ctr"/>
                  <a:lstStyle/>
                  <a:p>
                    <a:endParaRPr lang="en-GB">
                      <a:solidFill>
                        <a:schemeClr val="bg1"/>
                      </a:solidFill>
                    </a:endParaRPr>
                  </a:p>
                </p:txBody>
              </p:sp>
            </p:grpSp>
            <p:sp>
              <p:nvSpPr>
                <p:cNvPr id="12" name="TextBox 11">
                  <a:extLst>
                    <a:ext uri="{FF2B5EF4-FFF2-40B4-BE49-F238E27FC236}">
                      <a16:creationId xmlns:a16="http://schemas.microsoft.com/office/drawing/2014/main" id="{A32237BC-8B59-30D8-7CC3-EF46F3A60BAC}"/>
                    </a:ext>
                  </a:extLst>
                </p:cNvPr>
                <p:cNvSpPr txBox="1"/>
                <p:nvPr/>
              </p:nvSpPr>
              <p:spPr>
                <a:xfrm>
                  <a:off x="1267524" y="873418"/>
                  <a:ext cx="1011074" cy="523220"/>
                </a:xfrm>
                <a:prstGeom prst="rect">
                  <a:avLst/>
                </a:prstGeom>
                <a:noFill/>
              </p:spPr>
              <p:txBody>
                <a:bodyPr wrap="square" rtlCol="0">
                  <a:spAutoFit/>
                </a:bodyPr>
                <a:lstStyle/>
                <a:p>
                  <a:pPr algn="ctr"/>
                  <a:r>
                    <a:rPr lang="en-US" sz="2800" dirty="0">
                      <a:solidFill>
                        <a:schemeClr val="bg1"/>
                      </a:solidFill>
                      <a:latin typeface="Poppins" panose="00000500000000000000" pitchFamily="2" charset="0"/>
                      <a:cs typeface="Poppins" panose="00000500000000000000" pitchFamily="2" charset="0"/>
                    </a:rPr>
                    <a:t>STEP</a:t>
                  </a:r>
                  <a:endParaRPr lang="en-GB" sz="2800" dirty="0">
                    <a:solidFill>
                      <a:schemeClr val="bg1"/>
                    </a:solidFill>
                    <a:latin typeface="Poppins" panose="00000500000000000000" pitchFamily="2" charset="0"/>
                    <a:cs typeface="Poppins" panose="00000500000000000000" pitchFamily="2" charset="0"/>
                  </a:endParaRPr>
                </a:p>
              </p:txBody>
            </p:sp>
            <p:sp>
              <p:nvSpPr>
                <p:cNvPr id="13" name="TextBox 12">
                  <a:extLst>
                    <a:ext uri="{FF2B5EF4-FFF2-40B4-BE49-F238E27FC236}">
                      <a16:creationId xmlns:a16="http://schemas.microsoft.com/office/drawing/2014/main" id="{F61E15ED-D910-DC54-F04E-B928FCBA4DBF}"/>
                    </a:ext>
                  </a:extLst>
                </p:cNvPr>
                <p:cNvSpPr txBox="1"/>
                <p:nvPr/>
              </p:nvSpPr>
              <p:spPr>
                <a:xfrm>
                  <a:off x="2551692" y="873418"/>
                  <a:ext cx="641306" cy="523220"/>
                </a:xfrm>
                <a:prstGeom prst="rect">
                  <a:avLst/>
                </a:prstGeom>
                <a:noFill/>
              </p:spPr>
              <p:txBody>
                <a:bodyPr wrap="square" rtlCol="0">
                  <a:spAutoFit/>
                </a:bodyPr>
                <a:lstStyle/>
                <a:p>
                  <a:pPr algn="ctr"/>
                  <a:r>
                    <a:rPr lang="en-US" sz="2800" dirty="0">
                      <a:solidFill>
                        <a:schemeClr val="bg1"/>
                      </a:solidFill>
                      <a:latin typeface="Poppins" panose="00000500000000000000" pitchFamily="2" charset="0"/>
                      <a:cs typeface="Poppins" panose="00000500000000000000" pitchFamily="2" charset="0"/>
                    </a:rPr>
                    <a:t>04</a:t>
                  </a:r>
                  <a:endParaRPr lang="en-GB" sz="2800" dirty="0">
                    <a:solidFill>
                      <a:schemeClr val="bg1"/>
                    </a:solidFill>
                    <a:latin typeface="Poppins" panose="00000500000000000000" pitchFamily="2" charset="0"/>
                    <a:cs typeface="Poppins" panose="00000500000000000000" pitchFamily="2" charset="0"/>
                  </a:endParaRPr>
                </a:p>
              </p:txBody>
            </p:sp>
          </p:grpSp>
        </p:grpSp>
        <p:sp>
          <p:nvSpPr>
            <p:cNvPr id="7" name="TextBox 6">
              <a:extLst>
                <a:ext uri="{FF2B5EF4-FFF2-40B4-BE49-F238E27FC236}">
                  <a16:creationId xmlns:a16="http://schemas.microsoft.com/office/drawing/2014/main" id="{EDAD94D1-A4AC-F091-DFC5-DBDB5BA0704A}"/>
                </a:ext>
              </a:extLst>
            </p:cNvPr>
            <p:cNvSpPr txBox="1"/>
            <p:nvPr/>
          </p:nvSpPr>
          <p:spPr>
            <a:xfrm>
              <a:off x="931170" y="3553836"/>
              <a:ext cx="2307588"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chemeClr val="tx2"/>
                  </a:solidFill>
                  <a:effectLst/>
                  <a:uLnTx/>
                  <a:uFillTx/>
                  <a:latin typeface="Poppins" panose="00000500000000000000" pitchFamily="2" charset="0"/>
                  <a:cs typeface="Poppins" panose="00000500000000000000" pitchFamily="2" charset="0"/>
                </a:rPr>
                <a:t>Detailed Project Report</a:t>
              </a:r>
              <a:endParaRPr kumimoji="0" lang="en-US" sz="2400" b="0" i="0" u="none" strike="noStrike" kern="1200" cap="none" spc="0" normalizeH="0" baseline="0" noProof="0" dirty="0">
                <a:ln>
                  <a:noFill/>
                </a:ln>
                <a:solidFill>
                  <a:schemeClr val="tx2"/>
                </a:solidFill>
                <a:effectLst/>
                <a:uLnTx/>
                <a:uFillTx/>
                <a:latin typeface="Poppins" panose="00000500000000000000" pitchFamily="2" charset="0"/>
                <a:cs typeface="Poppins" panose="00000500000000000000" pitchFamily="2" charset="0"/>
              </a:endParaRPr>
            </a:p>
          </p:txBody>
        </p:sp>
      </p:grpSp>
      <p:grpSp>
        <p:nvGrpSpPr>
          <p:cNvPr id="19" name="Group 18">
            <a:extLst>
              <a:ext uri="{FF2B5EF4-FFF2-40B4-BE49-F238E27FC236}">
                <a16:creationId xmlns:a16="http://schemas.microsoft.com/office/drawing/2014/main" id="{E5351C3B-EBBD-8083-653A-90663C61DE7B}"/>
              </a:ext>
            </a:extLst>
          </p:cNvPr>
          <p:cNvGrpSpPr/>
          <p:nvPr/>
        </p:nvGrpSpPr>
        <p:grpSpPr>
          <a:xfrm>
            <a:off x="4526294" y="4189211"/>
            <a:ext cx="2488285" cy="2485801"/>
            <a:chOff x="3626204" y="2232463"/>
            <a:chExt cx="2488285" cy="2485801"/>
          </a:xfrm>
        </p:grpSpPr>
        <p:grpSp>
          <p:nvGrpSpPr>
            <p:cNvPr id="20" name="Group 19">
              <a:extLst>
                <a:ext uri="{FF2B5EF4-FFF2-40B4-BE49-F238E27FC236}">
                  <a16:creationId xmlns:a16="http://schemas.microsoft.com/office/drawing/2014/main" id="{9ED6A35F-F78D-7803-00AE-FE6E1ACCB92E}"/>
                </a:ext>
              </a:extLst>
            </p:cNvPr>
            <p:cNvGrpSpPr/>
            <p:nvPr/>
          </p:nvGrpSpPr>
          <p:grpSpPr>
            <a:xfrm>
              <a:off x="3626204" y="2691782"/>
              <a:ext cx="2269686" cy="2026482"/>
              <a:chOff x="3550004" y="2704482"/>
              <a:chExt cx="2269686" cy="2026482"/>
            </a:xfrm>
          </p:grpSpPr>
          <p:sp>
            <p:nvSpPr>
              <p:cNvPr id="31" name="Freeform: Shape 30">
                <a:extLst>
                  <a:ext uri="{FF2B5EF4-FFF2-40B4-BE49-F238E27FC236}">
                    <a16:creationId xmlns:a16="http://schemas.microsoft.com/office/drawing/2014/main" id="{15CCA10F-5A26-0214-1AE0-1078BEB3B844}"/>
                  </a:ext>
                </a:extLst>
              </p:cNvPr>
              <p:cNvSpPr/>
              <p:nvPr/>
            </p:nvSpPr>
            <p:spPr>
              <a:xfrm>
                <a:off x="3586294" y="2704482"/>
                <a:ext cx="2233396" cy="2005472"/>
              </a:xfrm>
              <a:custGeom>
                <a:avLst/>
                <a:gdLst>
                  <a:gd name="connsiteX0" fmla="*/ 581269 w 2233396"/>
                  <a:gd name="connsiteY0" fmla="*/ 0 h 2005472"/>
                  <a:gd name="connsiteX1" fmla="*/ 1652127 w 2233396"/>
                  <a:gd name="connsiteY1" fmla="*/ 0 h 2005472"/>
                  <a:gd name="connsiteX2" fmla="*/ 2233396 w 2233396"/>
                  <a:gd name="connsiteY2" fmla="*/ 581269 h 2005472"/>
                  <a:gd name="connsiteX3" fmla="*/ 2233396 w 2233396"/>
                  <a:gd name="connsiteY3" fmla="*/ 1424204 h 2005472"/>
                  <a:gd name="connsiteX4" fmla="*/ 1652127 w 2233396"/>
                  <a:gd name="connsiteY4" fmla="*/ 2005472 h 2005472"/>
                  <a:gd name="connsiteX5" fmla="*/ 581269 w 2233396"/>
                  <a:gd name="connsiteY5" fmla="*/ 2005472 h 2005472"/>
                  <a:gd name="connsiteX6" fmla="*/ 0 w 2233396"/>
                  <a:gd name="connsiteY6" fmla="*/ 1424204 h 2005472"/>
                  <a:gd name="connsiteX7" fmla="*/ 0 w 2233396"/>
                  <a:gd name="connsiteY7" fmla="*/ 581269 h 2005472"/>
                  <a:gd name="connsiteX8" fmla="*/ 581269 w 2233396"/>
                  <a:gd name="connsiteY8" fmla="*/ 0 h 200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3396" h="2005472">
                    <a:moveTo>
                      <a:pt x="581269" y="0"/>
                    </a:moveTo>
                    <a:lnTo>
                      <a:pt x="1652127" y="0"/>
                    </a:lnTo>
                    <a:cubicBezTo>
                      <a:pt x="1973003" y="0"/>
                      <a:pt x="2233396" y="260393"/>
                      <a:pt x="2233396" y="581269"/>
                    </a:cubicBezTo>
                    <a:lnTo>
                      <a:pt x="2233396" y="1424204"/>
                    </a:lnTo>
                    <a:cubicBezTo>
                      <a:pt x="2233396" y="1745079"/>
                      <a:pt x="1973003" y="2005472"/>
                      <a:pt x="1652127" y="2005472"/>
                    </a:cubicBezTo>
                    <a:lnTo>
                      <a:pt x="581269" y="2005472"/>
                    </a:lnTo>
                    <a:cubicBezTo>
                      <a:pt x="260393" y="2005472"/>
                      <a:pt x="0" y="1745079"/>
                      <a:pt x="0" y="1424204"/>
                    </a:cubicBezTo>
                    <a:lnTo>
                      <a:pt x="0" y="581269"/>
                    </a:lnTo>
                    <a:cubicBezTo>
                      <a:pt x="637" y="260393"/>
                      <a:pt x="260393" y="0"/>
                      <a:pt x="581269" y="0"/>
                    </a:cubicBezTo>
                    <a:close/>
                  </a:path>
                </a:pathLst>
              </a:custGeom>
              <a:gradFill>
                <a:gsLst>
                  <a:gs pos="0">
                    <a:srgbClr val="F5F5F5"/>
                  </a:gs>
                  <a:gs pos="50000">
                    <a:srgbClr val="FAFAFA"/>
                  </a:gs>
                  <a:gs pos="100000">
                    <a:srgbClr val="FFFFFF"/>
                  </a:gs>
                </a:gsLst>
                <a:lin ang="10800000" scaled="1"/>
              </a:gradFill>
              <a:ln w="6367" cap="flat">
                <a:noFill/>
                <a:prstDash val="solid"/>
                <a:miter/>
              </a:ln>
            </p:spPr>
            <p:txBody>
              <a:bodyPr rtlCol="0" anchor="ctr"/>
              <a:lstStyle/>
              <a:p>
                <a:endParaRPr lang="en-GB"/>
              </a:p>
            </p:txBody>
          </p:sp>
          <p:sp>
            <p:nvSpPr>
              <p:cNvPr id="32" name="Freeform: Shape 31">
                <a:extLst>
                  <a:ext uri="{FF2B5EF4-FFF2-40B4-BE49-F238E27FC236}">
                    <a16:creationId xmlns:a16="http://schemas.microsoft.com/office/drawing/2014/main" id="{46D2EA23-AFE7-4AC1-A49D-903FD1CC67DB}"/>
                  </a:ext>
                </a:extLst>
              </p:cNvPr>
              <p:cNvSpPr/>
              <p:nvPr/>
            </p:nvSpPr>
            <p:spPr>
              <a:xfrm>
                <a:off x="3550004" y="2725492"/>
                <a:ext cx="2233396" cy="2005472"/>
              </a:xfrm>
              <a:custGeom>
                <a:avLst/>
                <a:gdLst>
                  <a:gd name="connsiteX0" fmla="*/ 581269 w 2233396"/>
                  <a:gd name="connsiteY0" fmla="*/ 0 h 2005472"/>
                  <a:gd name="connsiteX1" fmla="*/ 1652127 w 2233396"/>
                  <a:gd name="connsiteY1" fmla="*/ 0 h 2005472"/>
                  <a:gd name="connsiteX2" fmla="*/ 2233397 w 2233396"/>
                  <a:gd name="connsiteY2" fmla="*/ 581269 h 2005472"/>
                  <a:gd name="connsiteX3" fmla="*/ 2233397 w 2233396"/>
                  <a:gd name="connsiteY3" fmla="*/ 1424204 h 2005472"/>
                  <a:gd name="connsiteX4" fmla="*/ 1652127 w 2233396"/>
                  <a:gd name="connsiteY4" fmla="*/ 2005472 h 2005472"/>
                  <a:gd name="connsiteX5" fmla="*/ 581269 w 2233396"/>
                  <a:gd name="connsiteY5" fmla="*/ 2005472 h 2005472"/>
                  <a:gd name="connsiteX6" fmla="*/ 0 w 2233396"/>
                  <a:gd name="connsiteY6" fmla="*/ 1424204 h 2005472"/>
                  <a:gd name="connsiteX7" fmla="*/ 0 w 2233396"/>
                  <a:gd name="connsiteY7" fmla="*/ 581269 h 2005472"/>
                  <a:gd name="connsiteX8" fmla="*/ 581269 w 2233396"/>
                  <a:gd name="connsiteY8" fmla="*/ 0 h 200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3396" h="2005472">
                    <a:moveTo>
                      <a:pt x="581269" y="0"/>
                    </a:moveTo>
                    <a:lnTo>
                      <a:pt x="1652127" y="0"/>
                    </a:lnTo>
                    <a:cubicBezTo>
                      <a:pt x="1973003" y="0"/>
                      <a:pt x="2233397" y="260393"/>
                      <a:pt x="2233397" y="581269"/>
                    </a:cubicBezTo>
                    <a:lnTo>
                      <a:pt x="2233397" y="1424204"/>
                    </a:lnTo>
                    <a:cubicBezTo>
                      <a:pt x="2233397" y="1745079"/>
                      <a:pt x="1973003" y="2005472"/>
                      <a:pt x="1652127" y="2005472"/>
                    </a:cubicBezTo>
                    <a:lnTo>
                      <a:pt x="581269" y="2005472"/>
                    </a:lnTo>
                    <a:cubicBezTo>
                      <a:pt x="260393" y="2005472"/>
                      <a:pt x="0" y="1745079"/>
                      <a:pt x="0" y="1424204"/>
                    </a:cubicBezTo>
                    <a:lnTo>
                      <a:pt x="0" y="581269"/>
                    </a:lnTo>
                    <a:cubicBezTo>
                      <a:pt x="0" y="260393"/>
                      <a:pt x="260393" y="0"/>
                      <a:pt x="581269" y="0"/>
                    </a:cubicBezTo>
                    <a:close/>
                  </a:path>
                </a:pathLst>
              </a:custGeom>
              <a:gradFill>
                <a:gsLst>
                  <a:gs pos="0">
                    <a:srgbClr val="F5F5F5"/>
                  </a:gs>
                  <a:gs pos="50000">
                    <a:srgbClr val="FAFAFA"/>
                  </a:gs>
                  <a:gs pos="100000">
                    <a:srgbClr val="FFFFFF"/>
                  </a:gs>
                </a:gsLst>
                <a:lin ang="10800000" scaled="1"/>
              </a:gradFill>
              <a:ln w="6367" cap="flat">
                <a:noFill/>
                <a:prstDash val="solid"/>
                <a:miter/>
              </a:ln>
            </p:spPr>
            <p:txBody>
              <a:bodyPr rtlCol="0" anchor="ctr"/>
              <a:lstStyle/>
              <a:p>
                <a:endParaRPr lang="en-GB"/>
              </a:p>
            </p:txBody>
          </p:sp>
          <p:sp>
            <p:nvSpPr>
              <p:cNvPr id="33" name="Freeform: Shape 32">
                <a:extLst>
                  <a:ext uri="{FF2B5EF4-FFF2-40B4-BE49-F238E27FC236}">
                    <a16:creationId xmlns:a16="http://schemas.microsoft.com/office/drawing/2014/main" id="{117A52CE-6AED-3C3F-C3BA-8F82192820B3}"/>
                  </a:ext>
                </a:extLst>
              </p:cNvPr>
              <p:cNvSpPr/>
              <p:nvPr/>
            </p:nvSpPr>
            <p:spPr>
              <a:xfrm>
                <a:off x="3564648" y="2715305"/>
                <a:ext cx="2233396" cy="2004835"/>
              </a:xfrm>
              <a:custGeom>
                <a:avLst/>
                <a:gdLst>
                  <a:gd name="connsiteX0" fmla="*/ 581269 w 2233396"/>
                  <a:gd name="connsiteY0" fmla="*/ 0 h 2004835"/>
                  <a:gd name="connsiteX1" fmla="*/ 1652127 w 2233396"/>
                  <a:gd name="connsiteY1" fmla="*/ 0 h 2004835"/>
                  <a:gd name="connsiteX2" fmla="*/ 2233396 w 2233396"/>
                  <a:gd name="connsiteY2" fmla="*/ 581269 h 2004835"/>
                  <a:gd name="connsiteX3" fmla="*/ 2233396 w 2233396"/>
                  <a:gd name="connsiteY3" fmla="*/ 1423567 h 2004835"/>
                  <a:gd name="connsiteX4" fmla="*/ 1652127 w 2233396"/>
                  <a:gd name="connsiteY4" fmla="*/ 2004836 h 2004835"/>
                  <a:gd name="connsiteX5" fmla="*/ 581269 w 2233396"/>
                  <a:gd name="connsiteY5" fmla="*/ 2004836 h 2004835"/>
                  <a:gd name="connsiteX6" fmla="*/ 0 w 2233396"/>
                  <a:gd name="connsiteY6" fmla="*/ 1423567 h 2004835"/>
                  <a:gd name="connsiteX7" fmla="*/ 0 w 2233396"/>
                  <a:gd name="connsiteY7" fmla="*/ 580632 h 2004835"/>
                  <a:gd name="connsiteX8" fmla="*/ 581269 w 2233396"/>
                  <a:gd name="connsiteY8" fmla="*/ 0 h 200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3396" h="2004835">
                    <a:moveTo>
                      <a:pt x="581269" y="0"/>
                    </a:moveTo>
                    <a:lnTo>
                      <a:pt x="1652127" y="0"/>
                    </a:lnTo>
                    <a:cubicBezTo>
                      <a:pt x="1973003" y="0"/>
                      <a:pt x="2233396" y="260393"/>
                      <a:pt x="2233396" y="581269"/>
                    </a:cubicBezTo>
                    <a:lnTo>
                      <a:pt x="2233396" y="1423567"/>
                    </a:lnTo>
                    <a:cubicBezTo>
                      <a:pt x="2233396" y="1744443"/>
                      <a:pt x="1973003" y="2004836"/>
                      <a:pt x="1652127" y="2004836"/>
                    </a:cubicBezTo>
                    <a:lnTo>
                      <a:pt x="581269" y="2004836"/>
                    </a:lnTo>
                    <a:cubicBezTo>
                      <a:pt x="260393" y="2004836"/>
                      <a:pt x="0" y="1744443"/>
                      <a:pt x="0" y="1423567"/>
                    </a:cubicBezTo>
                    <a:lnTo>
                      <a:pt x="0" y="580632"/>
                    </a:lnTo>
                    <a:cubicBezTo>
                      <a:pt x="0" y="259757"/>
                      <a:pt x="260393" y="0"/>
                      <a:pt x="581269" y="0"/>
                    </a:cubicBezTo>
                    <a:close/>
                  </a:path>
                </a:pathLst>
              </a:custGeom>
              <a:gradFill>
                <a:gsLst>
                  <a:gs pos="0">
                    <a:srgbClr val="FFFFFF"/>
                  </a:gs>
                  <a:gs pos="50000">
                    <a:srgbClr val="FAFAFA"/>
                  </a:gs>
                  <a:gs pos="100000">
                    <a:srgbClr val="F5F5F5"/>
                  </a:gs>
                </a:gsLst>
                <a:lin ang="10800000" scaled="1"/>
              </a:gradFill>
              <a:ln w="6367" cap="flat">
                <a:noFill/>
                <a:prstDash val="solid"/>
                <a:miter/>
              </a:ln>
            </p:spPr>
            <p:txBody>
              <a:bodyPr rtlCol="0" anchor="ctr"/>
              <a:lstStyle/>
              <a:p>
                <a:endParaRPr lang="en-GB"/>
              </a:p>
            </p:txBody>
          </p:sp>
        </p:grpSp>
        <p:grpSp>
          <p:nvGrpSpPr>
            <p:cNvPr id="21" name="Group 20">
              <a:extLst>
                <a:ext uri="{FF2B5EF4-FFF2-40B4-BE49-F238E27FC236}">
                  <a16:creationId xmlns:a16="http://schemas.microsoft.com/office/drawing/2014/main" id="{61E8DC92-2B17-57C2-A6ED-1CDFB163447E}"/>
                </a:ext>
              </a:extLst>
            </p:cNvPr>
            <p:cNvGrpSpPr/>
            <p:nvPr/>
          </p:nvGrpSpPr>
          <p:grpSpPr>
            <a:xfrm>
              <a:off x="3637829" y="2232463"/>
              <a:ext cx="2476660" cy="1520687"/>
              <a:chOff x="3625129" y="670363"/>
              <a:chExt cx="2476660" cy="1520687"/>
            </a:xfrm>
          </p:grpSpPr>
          <p:sp>
            <p:nvSpPr>
              <p:cNvPr id="23" name="Freeform: Shape 22">
                <a:extLst>
                  <a:ext uri="{FF2B5EF4-FFF2-40B4-BE49-F238E27FC236}">
                    <a16:creationId xmlns:a16="http://schemas.microsoft.com/office/drawing/2014/main" id="{E3475034-E1A2-A551-602E-8FE3E1F6345C}"/>
                  </a:ext>
                </a:extLst>
              </p:cNvPr>
              <p:cNvSpPr/>
              <p:nvPr/>
            </p:nvSpPr>
            <p:spPr>
              <a:xfrm>
                <a:off x="3630920" y="738632"/>
                <a:ext cx="2470869" cy="1452418"/>
              </a:xfrm>
              <a:custGeom>
                <a:avLst/>
                <a:gdLst>
                  <a:gd name="connsiteX0" fmla="*/ 148341 w 2470869"/>
                  <a:gd name="connsiteY0" fmla="*/ 1273 h 1452418"/>
                  <a:gd name="connsiteX1" fmla="*/ 0 w 2470869"/>
                  <a:gd name="connsiteY1" fmla="*/ 149615 h 1452418"/>
                  <a:gd name="connsiteX2" fmla="*/ 0 w 2470869"/>
                  <a:gd name="connsiteY2" fmla="*/ 899598 h 1452418"/>
                  <a:gd name="connsiteX3" fmla="*/ 0 w 2470869"/>
                  <a:gd name="connsiteY3" fmla="*/ 1364358 h 1452418"/>
                  <a:gd name="connsiteX4" fmla="*/ 154071 w 2470869"/>
                  <a:gd name="connsiteY4" fmla="*/ 1422294 h 1452418"/>
                  <a:gd name="connsiteX5" fmla="*/ 412554 w 2470869"/>
                  <a:gd name="connsiteY5" fmla="*/ 1128794 h 1452418"/>
                  <a:gd name="connsiteX6" fmla="*/ 921244 w 2470869"/>
                  <a:gd name="connsiteY6" fmla="*/ 898961 h 1452418"/>
                  <a:gd name="connsiteX7" fmla="*/ 2021389 w 2470869"/>
                  <a:gd name="connsiteY7" fmla="*/ 898961 h 1452418"/>
                  <a:gd name="connsiteX8" fmla="*/ 2470870 w 2470869"/>
                  <a:gd name="connsiteY8" fmla="*/ 449481 h 1452418"/>
                  <a:gd name="connsiteX9" fmla="*/ 2470870 w 2470869"/>
                  <a:gd name="connsiteY9" fmla="*/ 449481 h 1452418"/>
                  <a:gd name="connsiteX10" fmla="*/ 2021389 w 2470869"/>
                  <a:gd name="connsiteY10" fmla="*/ 0 h 1452418"/>
                  <a:gd name="connsiteX11" fmla="*/ 148341 w 2470869"/>
                  <a:gd name="connsiteY11" fmla="*/ 0 h 145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70869" h="1452418">
                    <a:moveTo>
                      <a:pt x="148341" y="1273"/>
                    </a:moveTo>
                    <a:cubicBezTo>
                      <a:pt x="66212" y="1273"/>
                      <a:pt x="0" y="67486"/>
                      <a:pt x="0" y="149615"/>
                    </a:cubicBezTo>
                    <a:lnTo>
                      <a:pt x="0" y="899598"/>
                    </a:lnTo>
                    <a:lnTo>
                      <a:pt x="0" y="1364358"/>
                    </a:lnTo>
                    <a:cubicBezTo>
                      <a:pt x="0" y="1445214"/>
                      <a:pt x="100592" y="1483413"/>
                      <a:pt x="154071" y="1422294"/>
                    </a:cubicBezTo>
                    <a:lnTo>
                      <a:pt x="412554" y="1128794"/>
                    </a:lnTo>
                    <a:cubicBezTo>
                      <a:pt x="541159" y="983000"/>
                      <a:pt x="727063" y="898961"/>
                      <a:pt x="921244" y="898961"/>
                    </a:cubicBezTo>
                    <a:lnTo>
                      <a:pt x="2021389" y="898961"/>
                    </a:lnTo>
                    <a:cubicBezTo>
                      <a:pt x="2269686" y="898961"/>
                      <a:pt x="2470870" y="697777"/>
                      <a:pt x="2470870" y="449481"/>
                    </a:cubicBezTo>
                    <a:lnTo>
                      <a:pt x="2470870" y="449481"/>
                    </a:lnTo>
                    <a:cubicBezTo>
                      <a:pt x="2470870" y="201184"/>
                      <a:pt x="2269686" y="0"/>
                      <a:pt x="2021389" y="0"/>
                    </a:cubicBezTo>
                    <a:lnTo>
                      <a:pt x="148341" y="0"/>
                    </a:lnTo>
                    <a:close/>
                  </a:path>
                </a:pathLst>
              </a:custGeom>
              <a:solidFill>
                <a:schemeClr val="accent6">
                  <a:lumMod val="60000"/>
                  <a:lumOff val="40000"/>
                  <a:alpha val="50000"/>
                </a:schemeClr>
              </a:solidFill>
              <a:ln w="6367" cap="flat">
                <a:noFill/>
                <a:prstDash val="solid"/>
                <a:miter/>
              </a:ln>
            </p:spPr>
            <p:txBody>
              <a:bodyPr rtlCol="0" anchor="ctr"/>
              <a:lstStyle/>
              <a:p>
                <a:endParaRPr lang="en-GB"/>
              </a:p>
            </p:txBody>
          </p:sp>
          <p:sp>
            <p:nvSpPr>
              <p:cNvPr id="24" name="Freeform: Shape 23">
                <a:extLst>
                  <a:ext uri="{FF2B5EF4-FFF2-40B4-BE49-F238E27FC236}">
                    <a16:creationId xmlns:a16="http://schemas.microsoft.com/office/drawing/2014/main" id="{7FD6400B-BD5E-99B3-0306-AE8EF50662A8}"/>
                  </a:ext>
                </a:extLst>
              </p:cNvPr>
              <p:cNvSpPr/>
              <p:nvPr/>
            </p:nvSpPr>
            <p:spPr>
              <a:xfrm>
                <a:off x="3625129" y="670363"/>
                <a:ext cx="2470232" cy="1452393"/>
              </a:xfrm>
              <a:custGeom>
                <a:avLst/>
                <a:gdLst>
                  <a:gd name="connsiteX0" fmla="*/ 2470233 w 2470232"/>
                  <a:gd name="connsiteY0" fmla="*/ 449481 h 1452393"/>
                  <a:gd name="connsiteX1" fmla="*/ 2020753 w 2470232"/>
                  <a:gd name="connsiteY1" fmla="*/ 898961 h 1452393"/>
                  <a:gd name="connsiteX2" fmla="*/ 921244 w 2470232"/>
                  <a:gd name="connsiteY2" fmla="*/ 898961 h 1452393"/>
                  <a:gd name="connsiteX3" fmla="*/ 412555 w 2470232"/>
                  <a:gd name="connsiteY3" fmla="*/ 1128794 h 1452393"/>
                  <a:gd name="connsiteX4" fmla="*/ 154071 w 2470232"/>
                  <a:gd name="connsiteY4" fmla="*/ 1422294 h 1452393"/>
                  <a:gd name="connsiteX5" fmla="*/ 0 w 2470232"/>
                  <a:gd name="connsiteY5" fmla="*/ 1363721 h 1452393"/>
                  <a:gd name="connsiteX6" fmla="*/ 0 w 2470232"/>
                  <a:gd name="connsiteY6" fmla="*/ 148341 h 1452393"/>
                  <a:gd name="connsiteX7" fmla="*/ 148342 w 2470232"/>
                  <a:gd name="connsiteY7" fmla="*/ 0 h 1452393"/>
                  <a:gd name="connsiteX8" fmla="*/ 2021389 w 2470232"/>
                  <a:gd name="connsiteY8" fmla="*/ 0 h 1452393"/>
                  <a:gd name="connsiteX9" fmla="*/ 2339082 w 2470232"/>
                  <a:gd name="connsiteY9" fmla="*/ 131788 h 1452393"/>
                  <a:gd name="connsiteX10" fmla="*/ 2470233 w 2470232"/>
                  <a:gd name="connsiteY10" fmla="*/ 449481 h 145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70232" h="1452393">
                    <a:moveTo>
                      <a:pt x="2470233" y="449481"/>
                    </a:moveTo>
                    <a:cubicBezTo>
                      <a:pt x="2470233" y="697777"/>
                      <a:pt x="2269049" y="898961"/>
                      <a:pt x="2020753" y="898961"/>
                    </a:cubicBezTo>
                    <a:lnTo>
                      <a:pt x="921244" y="898961"/>
                    </a:lnTo>
                    <a:cubicBezTo>
                      <a:pt x="726427" y="898961"/>
                      <a:pt x="541159" y="982363"/>
                      <a:pt x="412555" y="1128794"/>
                    </a:cubicBezTo>
                    <a:lnTo>
                      <a:pt x="154071" y="1422294"/>
                    </a:lnTo>
                    <a:cubicBezTo>
                      <a:pt x="100592" y="1483413"/>
                      <a:pt x="0" y="1445214"/>
                      <a:pt x="0" y="1363721"/>
                    </a:cubicBezTo>
                    <a:lnTo>
                      <a:pt x="0" y="148341"/>
                    </a:lnTo>
                    <a:cubicBezTo>
                      <a:pt x="0" y="66212"/>
                      <a:pt x="66213" y="0"/>
                      <a:pt x="148342" y="0"/>
                    </a:cubicBezTo>
                    <a:lnTo>
                      <a:pt x="2021389" y="0"/>
                    </a:lnTo>
                    <a:cubicBezTo>
                      <a:pt x="2145537" y="0"/>
                      <a:pt x="2257589" y="50296"/>
                      <a:pt x="2339082" y="131788"/>
                    </a:cubicBezTo>
                    <a:cubicBezTo>
                      <a:pt x="2419937" y="212644"/>
                      <a:pt x="2470233" y="325332"/>
                      <a:pt x="2470233" y="449481"/>
                    </a:cubicBezTo>
                    <a:close/>
                  </a:path>
                </a:pathLst>
              </a:custGeom>
              <a:solidFill>
                <a:schemeClr val="accent6">
                  <a:lumMod val="75000"/>
                </a:schemeClr>
              </a:solidFill>
              <a:ln w="6367" cap="flat">
                <a:noFill/>
                <a:prstDash val="solid"/>
                <a:miter/>
              </a:ln>
            </p:spPr>
            <p:txBody>
              <a:bodyPr rtlCol="0" anchor="ctr"/>
              <a:lstStyle/>
              <a:p>
                <a:endParaRPr lang="en-GB"/>
              </a:p>
            </p:txBody>
          </p:sp>
          <p:grpSp>
            <p:nvGrpSpPr>
              <p:cNvPr id="25" name="Group 24">
                <a:extLst>
                  <a:ext uri="{FF2B5EF4-FFF2-40B4-BE49-F238E27FC236}">
                    <a16:creationId xmlns:a16="http://schemas.microsoft.com/office/drawing/2014/main" id="{D5FE5154-0B61-2129-E3CC-7F61B386C7DF}"/>
                  </a:ext>
                </a:extLst>
              </p:cNvPr>
              <p:cNvGrpSpPr/>
              <p:nvPr/>
            </p:nvGrpSpPr>
            <p:grpSpPr>
              <a:xfrm>
                <a:off x="3802409" y="881826"/>
                <a:ext cx="2038580" cy="523220"/>
                <a:chOff x="1267524" y="873418"/>
                <a:chExt cx="2038580" cy="523220"/>
              </a:xfrm>
            </p:grpSpPr>
            <p:grpSp>
              <p:nvGrpSpPr>
                <p:cNvPr id="26" name="Graphic 599">
                  <a:extLst>
                    <a:ext uri="{FF2B5EF4-FFF2-40B4-BE49-F238E27FC236}">
                      <a16:creationId xmlns:a16="http://schemas.microsoft.com/office/drawing/2014/main" id="{38015C00-7D14-BD99-EFF7-8AFF7D11DC32}"/>
                    </a:ext>
                  </a:extLst>
                </p:cNvPr>
                <p:cNvGrpSpPr/>
                <p:nvPr/>
              </p:nvGrpSpPr>
              <p:grpSpPr>
                <a:xfrm>
                  <a:off x="2485951" y="890234"/>
                  <a:ext cx="54115" cy="489589"/>
                  <a:chOff x="2404657" y="2596250"/>
                  <a:chExt cx="54115" cy="489589"/>
                </a:xfrm>
                <a:solidFill>
                  <a:schemeClr val="bg1"/>
                </a:solidFill>
              </p:grpSpPr>
              <p:sp>
                <p:nvSpPr>
                  <p:cNvPr id="29" name="Freeform: Shape 28">
                    <a:extLst>
                      <a:ext uri="{FF2B5EF4-FFF2-40B4-BE49-F238E27FC236}">
                        <a16:creationId xmlns:a16="http://schemas.microsoft.com/office/drawing/2014/main" id="{0615663A-28D4-A0AB-C265-CC81C18FCE14}"/>
                      </a:ext>
                    </a:extLst>
                  </p:cNvPr>
                  <p:cNvSpPr/>
                  <p:nvPr/>
                </p:nvSpPr>
                <p:spPr>
                  <a:xfrm>
                    <a:off x="2410387" y="2596250"/>
                    <a:ext cx="48386" cy="489589"/>
                  </a:xfrm>
                  <a:custGeom>
                    <a:avLst/>
                    <a:gdLst>
                      <a:gd name="connsiteX0" fmla="*/ 24193 w 48386"/>
                      <a:gd name="connsiteY0" fmla="*/ 0 h 489589"/>
                      <a:gd name="connsiteX1" fmla="*/ 24193 w 48386"/>
                      <a:gd name="connsiteY1" fmla="*/ 0 h 489589"/>
                      <a:gd name="connsiteX2" fmla="*/ 48386 w 48386"/>
                      <a:gd name="connsiteY2" fmla="*/ 24193 h 489589"/>
                      <a:gd name="connsiteX3" fmla="*/ 48386 w 48386"/>
                      <a:gd name="connsiteY3" fmla="*/ 465397 h 489589"/>
                      <a:gd name="connsiteX4" fmla="*/ 24193 w 48386"/>
                      <a:gd name="connsiteY4" fmla="*/ 489590 h 489589"/>
                      <a:gd name="connsiteX5" fmla="*/ 24193 w 48386"/>
                      <a:gd name="connsiteY5" fmla="*/ 489590 h 489589"/>
                      <a:gd name="connsiteX6" fmla="*/ 0 w 48386"/>
                      <a:gd name="connsiteY6" fmla="*/ 465397 h 489589"/>
                      <a:gd name="connsiteX7" fmla="*/ 0 w 48386"/>
                      <a:gd name="connsiteY7" fmla="*/ 24193 h 489589"/>
                      <a:gd name="connsiteX8" fmla="*/ 24193 w 48386"/>
                      <a:gd name="connsiteY8" fmla="*/ 0 h 489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386" h="489589">
                        <a:moveTo>
                          <a:pt x="24193" y="0"/>
                        </a:moveTo>
                        <a:lnTo>
                          <a:pt x="24193" y="0"/>
                        </a:lnTo>
                        <a:cubicBezTo>
                          <a:pt x="37563" y="0"/>
                          <a:pt x="48386" y="10823"/>
                          <a:pt x="48386" y="24193"/>
                        </a:cubicBezTo>
                        <a:lnTo>
                          <a:pt x="48386" y="465397"/>
                        </a:lnTo>
                        <a:cubicBezTo>
                          <a:pt x="48386" y="478767"/>
                          <a:pt x="37563" y="489590"/>
                          <a:pt x="24193" y="489590"/>
                        </a:cubicBezTo>
                        <a:lnTo>
                          <a:pt x="24193" y="489590"/>
                        </a:lnTo>
                        <a:cubicBezTo>
                          <a:pt x="10823" y="489590"/>
                          <a:pt x="0" y="478767"/>
                          <a:pt x="0" y="465397"/>
                        </a:cubicBezTo>
                        <a:lnTo>
                          <a:pt x="0" y="24193"/>
                        </a:lnTo>
                        <a:cubicBezTo>
                          <a:pt x="0" y="10823"/>
                          <a:pt x="10823" y="0"/>
                          <a:pt x="24193" y="0"/>
                        </a:cubicBezTo>
                        <a:close/>
                      </a:path>
                    </a:pathLst>
                  </a:custGeom>
                  <a:grpFill/>
                  <a:ln w="6367" cap="flat">
                    <a:noFill/>
                    <a:prstDash val="solid"/>
                    <a:miter/>
                  </a:ln>
                </p:spPr>
                <p:txBody>
                  <a:bodyPr rtlCol="0" anchor="ctr"/>
                  <a:lstStyle/>
                  <a:p>
                    <a:endParaRPr lang="en-GB">
                      <a:solidFill>
                        <a:schemeClr val="bg1"/>
                      </a:solidFill>
                    </a:endParaRPr>
                  </a:p>
                </p:txBody>
              </p:sp>
              <p:sp>
                <p:nvSpPr>
                  <p:cNvPr id="30" name="Freeform: Shape 29">
                    <a:extLst>
                      <a:ext uri="{FF2B5EF4-FFF2-40B4-BE49-F238E27FC236}">
                        <a16:creationId xmlns:a16="http://schemas.microsoft.com/office/drawing/2014/main" id="{7CAB701B-C1B0-A2DB-DCF9-5B2ED903C1BD}"/>
                      </a:ext>
                    </a:extLst>
                  </p:cNvPr>
                  <p:cNvSpPr/>
                  <p:nvPr/>
                </p:nvSpPr>
                <p:spPr>
                  <a:xfrm>
                    <a:off x="2404657" y="2596250"/>
                    <a:ext cx="48385" cy="489589"/>
                  </a:xfrm>
                  <a:custGeom>
                    <a:avLst/>
                    <a:gdLst>
                      <a:gd name="connsiteX0" fmla="*/ 24193 w 48385"/>
                      <a:gd name="connsiteY0" fmla="*/ 0 h 489589"/>
                      <a:gd name="connsiteX1" fmla="*/ 24193 w 48385"/>
                      <a:gd name="connsiteY1" fmla="*/ 0 h 489589"/>
                      <a:gd name="connsiteX2" fmla="*/ 48386 w 48385"/>
                      <a:gd name="connsiteY2" fmla="*/ 24193 h 489589"/>
                      <a:gd name="connsiteX3" fmla="*/ 48386 w 48385"/>
                      <a:gd name="connsiteY3" fmla="*/ 465397 h 489589"/>
                      <a:gd name="connsiteX4" fmla="*/ 24193 w 48385"/>
                      <a:gd name="connsiteY4" fmla="*/ 489590 h 489589"/>
                      <a:gd name="connsiteX5" fmla="*/ 24193 w 48385"/>
                      <a:gd name="connsiteY5" fmla="*/ 489590 h 489589"/>
                      <a:gd name="connsiteX6" fmla="*/ 0 w 48385"/>
                      <a:gd name="connsiteY6" fmla="*/ 465397 h 489589"/>
                      <a:gd name="connsiteX7" fmla="*/ 0 w 48385"/>
                      <a:gd name="connsiteY7" fmla="*/ 24193 h 489589"/>
                      <a:gd name="connsiteX8" fmla="*/ 24193 w 48385"/>
                      <a:gd name="connsiteY8" fmla="*/ 0 h 489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385" h="489589">
                        <a:moveTo>
                          <a:pt x="24193" y="0"/>
                        </a:moveTo>
                        <a:lnTo>
                          <a:pt x="24193" y="0"/>
                        </a:lnTo>
                        <a:cubicBezTo>
                          <a:pt x="37563" y="0"/>
                          <a:pt x="48386" y="10823"/>
                          <a:pt x="48386" y="24193"/>
                        </a:cubicBezTo>
                        <a:lnTo>
                          <a:pt x="48386" y="465397"/>
                        </a:lnTo>
                        <a:cubicBezTo>
                          <a:pt x="48386" y="478767"/>
                          <a:pt x="37563" y="489590"/>
                          <a:pt x="24193" y="489590"/>
                        </a:cubicBezTo>
                        <a:lnTo>
                          <a:pt x="24193" y="489590"/>
                        </a:lnTo>
                        <a:cubicBezTo>
                          <a:pt x="10823" y="489590"/>
                          <a:pt x="0" y="478767"/>
                          <a:pt x="0" y="465397"/>
                        </a:cubicBezTo>
                        <a:lnTo>
                          <a:pt x="0" y="24193"/>
                        </a:lnTo>
                        <a:cubicBezTo>
                          <a:pt x="0" y="10823"/>
                          <a:pt x="10823" y="0"/>
                          <a:pt x="24193" y="0"/>
                        </a:cubicBezTo>
                        <a:close/>
                      </a:path>
                    </a:pathLst>
                  </a:custGeom>
                  <a:grpFill/>
                  <a:ln w="6367" cap="flat">
                    <a:noFill/>
                    <a:prstDash val="solid"/>
                    <a:miter/>
                  </a:ln>
                </p:spPr>
                <p:txBody>
                  <a:bodyPr rtlCol="0" anchor="ctr"/>
                  <a:lstStyle/>
                  <a:p>
                    <a:endParaRPr lang="en-GB">
                      <a:solidFill>
                        <a:schemeClr val="bg1"/>
                      </a:solidFill>
                    </a:endParaRPr>
                  </a:p>
                </p:txBody>
              </p:sp>
            </p:grpSp>
            <p:sp>
              <p:nvSpPr>
                <p:cNvPr id="27" name="TextBox 26">
                  <a:extLst>
                    <a:ext uri="{FF2B5EF4-FFF2-40B4-BE49-F238E27FC236}">
                      <a16:creationId xmlns:a16="http://schemas.microsoft.com/office/drawing/2014/main" id="{47E2D63B-13F5-E6C2-BCAA-15F633E19583}"/>
                    </a:ext>
                  </a:extLst>
                </p:cNvPr>
                <p:cNvSpPr txBox="1"/>
                <p:nvPr/>
              </p:nvSpPr>
              <p:spPr>
                <a:xfrm>
                  <a:off x="1267524" y="873418"/>
                  <a:ext cx="1011074" cy="523220"/>
                </a:xfrm>
                <a:prstGeom prst="rect">
                  <a:avLst/>
                </a:prstGeom>
                <a:noFill/>
              </p:spPr>
              <p:txBody>
                <a:bodyPr wrap="square" rtlCol="0">
                  <a:spAutoFit/>
                </a:bodyPr>
                <a:lstStyle/>
                <a:p>
                  <a:pPr algn="ctr"/>
                  <a:r>
                    <a:rPr lang="en-US" sz="2800" dirty="0">
                      <a:solidFill>
                        <a:schemeClr val="bg1"/>
                      </a:solidFill>
                      <a:latin typeface="Poppins" panose="00000500000000000000" pitchFamily="2" charset="0"/>
                      <a:cs typeface="Poppins" panose="00000500000000000000" pitchFamily="2" charset="0"/>
                    </a:rPr>
                    <a:t>STEP</a:t>
                  </a:r>
                  <a:endParaRPr lang="en-GB" sz="2800" dirty="0">
                    <a:solidFill>
                      <a:schemeClr val="bg1"/>
                    </a:solidFill>
                    <a:latin typeface="Poppins" panose="00000500000000000000" pitchFamily="2" charset="0"/>
                    <a:cs typeface="Poppins" panose="00000500000000000000" pitchFamily="2" charset="0"/>
                  </a:endParaRPr>
                </a:p>
              </p:txBody>
            </p:sp>
            <p:sp>
              <p:nvSpPr>
                <p:cNvPr id="28" name="TextBox 27">
                  <a:extLst>
                    <a:ext uri="{FF2B5EF4-FFF2-40B4-BE49-F238E27FC236}">
                      <a16:creationId xmlns:a16="http://schemas.microsoft.com/office/drawing/2014/main" id="{FAA9C460-DCDA-9D74-B10A-54C1712872E9}"/>
                    </a:ext>
                  </a:extLst>
                </p:cNvPr>
                <p:cNvSpPr txBox="1"/>
                <p:nvPr/>
              </p:nvSpPr>
              <p:spPr>
                <a:xfrm>
                  <a:off x="2540066" y="873418"/>
                  <a:ext cx="766038" cy="523220"/>
                </a:xfrm>
                <a:prstGeom prst="rect">
                  <a:avLst/>
                </a:prstGeom>
                <a:noFill/>
              </p:spPr>
              <p:txBody>
                <a:bodyPr wrap="square" rtlCol="0">
                  <a:spAutoFit/>
                </a:bodyPr>
                <a:lstStyle/>
                <a:p>
                  <a:pPr algn="ctr"/>
                  <a:r>
                    <a:rPr lang="en-US" sz="2800" dirty="0">
                      <a:solidFill>
                        <a:schemeClr val="bg1"/>
                      </a:solidFill>
                      <a:latin typeface="Poppins" panose="00000500000000000000" pitchFamily="2" charset="0"/>
                      <a:cs typeface="Poppins" panose="00000500000000000000" pitchFamily="2" charset="0"/>
                    </a:rPr>
                    <a:t>05</a:t>
                  </a:r>
                  <a:endParaRPr lang="en-GB" sz="2800" dirty="0">
                    <a:solidFill>
                      <a:schemeClr val="bg1"/>
                    </a:solidFill>
                    <a:latin typeface="Poppins" panose="00000500000000000000" pitchFamily="2" charset="0"/>
                    <a:cs typeface="Poppins" panose="00000500000000000000" pitchFamily="2" charset="0"/>
                  </a:endParaRPr>
                </a:p>
              </p:txBody>
            </p:sp>
          </p:grpSp>
        </p:grpSp>
        <p:sp>
          <p:nvSpPr>
            <p:cNvPr id="22" name="TextBox 21">
              <a:extLst>
                <a:ext uri="{FF2B5EF4-FFF2-40B4-BE49-F238E27FC236}">
                  <a16:creationId xmlns:a16="http://schemas.microsoft.com/office/drawing/2014/main" id="{D14BAAAD-BDCE-79E8-138B-277EAC7E6078}"/>
                </a:ext>
              </a:extLst>
            </p:cNvPr>
            <p:cNvSpPr txBox="1"/>
            <p:nvPr/>
          </p:nvSpPr>
          <p:spPr>
            <a:xfrm>
              <a:off x="3766548" y="3553836"/>
              <a:ext cx="2095824"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chemeClr val="tx2"/>
                  </a:solidFill>
                  <a:effectLst/>
                  <a:uLnTx/>
                  <a:uFillTx/>
                  <a:latin typeface="Poppins" panose="00000500000000000000" pitchFamily="2" charset="0"/>
                  <a:cs typeface="Poppins" panose="00000500000000000000" pitchFamily="2" charset="0"/>
                </a:rPr>
                <a:t>Onboarding Bankers</a:t>
              </a:r>
              <a:endParaRPr kumimoji="0" lang="en-US" sz="2400" b="0" i="0" u="none" strike="noStrike" kern="1200" cap="none" spc="0" normalizeH="0" baseline="0" noProof="0" dirty="0">
                <a:ln>
                  <a:noFill/>
                </a:ln>
                <a:solidFill>
                  <a:schemeClr val="tx2"/>
                </a:solidFill>
                <a:effectLst/>
                <a:uLnTx/>
                <a:uFillTx/>
                <a:latin typeface="Poppins" panose="00000500000000000000" pitchFamily="2" charset="0"/>
                <a:cs typeface="Poppins" panose="00000500000000000000" pitchFamily="2" charset="0"/>
              </a:endParaRPr>
            </a:p>
          </p:txBody>
        </p:sp>
      </p:grpSp>
      <p:grpSp>
        <p:nvGrpSpPr>
          <p:cNvPr id="34" name="Group 33">
            <a:extLst>
              <a:ext uri="{FF2B5EF4-FFF2-40B4-BE49-F238E27FC236}">
                <a16:creationId xmlns:a16="http://schemas.microsoft.com/office/drawing/2014/main" id="{869DFAA6-DCAA-A09B-4729-1E83A7FA41F7}"/>
              </a:ext>
            </a:extLst>
          </p:cNvPr>
          <p:cNvGrpSpPr/>
          <p:nvPr/>
        </p:nvGrpSpPr>
        <p:grpSpPr>
          <a:xfrm>
            <a:off x="8060757" y="4225875"/>
            <a:ext cx="2488285" cy="2521702"/>
            <a:chOff x="6351100" y="2232463"/>
            <a:chExt cx="2488285" cy="2521702"/>
          </a:xfrm>
        </p:grpSpPr>
        <p:grpSp>
          <p:nvGrpSpPr>
            <p:cNvPr id="35" name="Group 34">
              <a:extLst>
                <a:ext uri="{FF2B5EF4-FFF2-40B4-BE49-F238E27FC236}">
                  <a16:creationId xmlns:a16="http://schemas.microsoft.com/office/drawing/2014/main" id="{C22BADBF-29DE-4351-83AA-86CEA82D4339}"/>
                </a:ext>
              </a:extLst>
            </p:cNvPr>
            <p:cNvGrpSpPr/>
            <p:nvPr/>
          </p:nvGrpSpPr>
          <p:grpSpPr>
            <a:xfrm>
              <a:off x="6351100" y="2691782"/>
              <a:ext cx="2270322" cy="2026482"/>
              <a:chOff x="6274900" y="2704482"/>
              <a:chExt cx="2270322" cy="2026482"/>
            </a:xfrm>
          </p:grpSpPr>
          <p:sp>
            <p:nvSpPr>
              <p:cNvPr id="46" name="Freeform: Shape 45">
                <a:extLst>
                  <a:ext uri="{FF2B5EF4-FFF2-40B4-BE49-F238E27FC236}">
                    <a16:creationId xmlns:a16="http://schemas.microsoft.com/office/drawing/2014/main" id="{0892DBAC-9C47-B142-FF01-9A500F388AA7}"/>
                  </a:ext>
                </a:extLst>
              </p:cNvPr>
              <p:cNvSpPr/>
              <p:nvPr/>
            </p:nvSpPr>
            <p:spPr>
              <a:xfrm>
                <a:off x="6311827" y="2704482"/>
                <a:ext cx="2233395" cy="2005472"/>
              </a:xfrm>
              <a:custGeom>
                <a:avLst/>
                <a:gdLst>
                  <a:gd name="connsiteX0" fmla="*/ 581268 w 2233395"/>
                  <a:gd name="connsiteY0" fmla="*/ 0 h 2005472"/>
                  <a:gd name="connsiteX1" fmla="*/ 1652127 w 2233395"/>
                  <a:gd name="connsiteY1" fmla="*/ 0 h 2005472"/>
                  <a:gd name="connsiteX2" fmla="*/ 2233396 w 2233395"/>
                  <a:gd name="connsiteY2" fmla="*/ 581269 h 2005472"/>
                  <a:gd name="connsiteX3" fmla="*/ 2233396 w 2233395"/>
                  <a:gd name="connsiteY3" fmla="*/ 1424204 h 2005472"/>
                  <a:gd name="connsiteX4" fmla="*/ 1652127 w 2233395"/>
                  <a:gd name="connsiteY4" fmla="*/ 2005472 h 2005472"/>
                  <a:gd name="connsiteX5" fmla="*/ 581268 w 2233395"/>
                  <a:gd name="connsiteY5" fmla="*/ 2005472 h 2005472"/>
                  <a:gd name="connsiteX6" fmla="*/ 0 w 2233395"/>
                  <a:gd name="connsiteY6" fmla="*/ 1424204 h 2005472"/>
                  <a:gd name="connsiteX7" fmla="*/ 0 w 2233395"/>
                  <a:gd name="connsiteY7" fmla="*/ 581269 h 2005472"/>
                  <a:gd name="connsiteX8" fmla="*/ 581268 w 2233395"/>
                  <a:gd name="connsiteY8" fmla="*/ 0 h 200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3395" h="2005472">
                    <a:moveTo>
                      <a:pt x="581268" y="0"/>
                    </a:moveTo>
                    <a:lnTo>
                      <a:pt x="1652127" y="0"/>
                    </a:lnTo>
                    <a:cubicBezTo>
                      <a:pt x="1973003" y="0"/>
                      <a:pt x="2233396" y="260393"/>
                      <a:pt x="2233396" y="581269"/>
                    </a:cubicBezTo>
                    <a:lnTo>
                      <a:pt x="2233396" y="1424204"/>
                    </a:lnTo>
                    <a:cubicBezTo>
                      <a:pt x="2233396" y="1745079"/>
                      <a:pt x="1973003" y="2005472"/>
                      <a:pt x="1652127" y="2005472"/>
                    </a:cubicBezTo>
                    <a:lnTo>
                      <a:pt x="581268" y="2005472"/>
                    </a:lnTo>
                    <a:cubicBezTo>
                      <a:pt x="260393" y="2005472"/>
                      <a:pt x="0" y="1745079"/>
                      <a:pt x="0" y="1424204"/>
                    </a:cubicBezTo>
                    <a:lnTo>
                      <a:pt x="0" y="581269"/>
                    </a:lnTo>
                    <a:cubicBezTo>
                      <a:pt x="0" y="260393"/>
                      <a:pt x="260393" y="0"/>
                      <a:pt x="581268" y="0"/>
                    </a:cubicBezTo>
                    <a:close/>
                  </a:path>
                </a:pathLst>
              </a:custGeom>
              <a:gradFill>
                <a:gsLst>
                  <a:gs pos="0">
                    <a:srgbClr val="F5F5F5"/>
                  </a:gs>
                  <a:gs pos="50000">
                    <a:srgbClr val="FAFAFA"/>
                  </a:gs>
                  <a:gs pos="100000">
                    <a:srgbClr val="FFFFFF"/>
                  </a:gs>
                </a:gsLst>
                <a:lin ang="10800000" scaled="1"/>
              </a:gradFill>
              <a:ln w="6367" cap="flat">
                <a:noFill/>
                <a:prstDash val="solid"/>
                <a:miter/>
              </a:ln>
            </p:spPr>
            <p:txBody>
              <a:bodyPr rtlCol="0" anchor="ctr"/>
              <a:lstStyle/>
              <a:p>
                <a:endParaRPr lang="en-GB"/>
              </a:p>
            </p:txBody>
          </p:sp>
          <p:sp>
            <p:nvSpPr>
              <p:cNvPr id="47" name="Freeform: Shape 46">
                <a:extLst>
                  <a:ext uri="{FF2B5EF4-FFF2-40B4-BE49-F238E27FC236}">
                    <a16:creationId xmlns:a16="http://schemas.microsoft.com/office/drawing/2014/main" id="{11124E59-9C78-BE6D-AF94-B1861D5B18C7}"/>
                  </a:ext>
                </a:extLst>
              </p:cNvPr>
              <p:cNvSpPr/>
              <p:nvPr/>
            </p:nvSpPr>
            <p:spPr>
              <a:xfrm>
                <a:off x="6274900" y="2725492"/>
                <a:ext cx="2233396" cy="2005472"/>
              </a:xfrm>
              <a:custGeom>
                <a:avLst/>
                <a:gdLst>
                  <a:gd name="connsiteX0" fmla="*/ 581269 w 2233396"/>
                  <a:gd name="connsiteY0" fmla="*/ 0 h 2005472"/>
                  <a:gd name="connsiteX1" fmla="*/ 1652127 w 2233396"/>
                  <a:gd name="connsiteY1" fmla="*/ 0 h 2005472"/>
                  <a:gd name="connsiteX2" fmla="*/ 2233397 w 2233396"/>
                  <a:gd name="connsiteY2" fmla="*/ 581269 h 2005472"/>
                  <a:gd name="connsiteX3" fmla="*/ 2233397 w 2233396"/>
                  <a:gd name="connsiteY3" fmla="*/ 1424204 h 2005472"/>
                  <a:gd name="connsiteX4" fmla="*/ 1652127 w 2233396"/>
                  <a:gd name="connsiteY4" fmla="*/ 2005472 h 2005472"/>
                  <a:gd name="connsiteX5" fmla="*/ 581269 w 2233396"/>
                  <a:gd name="connsiteY5" fmla="*/ 2005472 h 2005472"/>
                  <a:gd name="connsiteX6" fmla="*/ 0 w 2233396"/>
                  <a:gd name="connsiteY6" fmla="*/ 1424204 h 2005472"/>
                  <a:gd name="connsiteX7" fmla="*/ 0 w 2233396"/>
                  <a:gd name="connsiteY7" fmla="*/ 581269 h 2005472"/>
                  <a:gd name="connsiteX8" fmla="*/ 581269 w 2233396"/>
                  <a:gd name="connsiteY8" fmla="*/ 0 h 200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3396" h="2005472">
                    <a:moveTo>
                      <a:pt x="581269" y="0"/>
                    </a:moveTo>
                    <a:lnTo>
                      <a:pt x="1652127" y="0"/>
                    </a:lnTo>
                    <a:cubicBezTo>
                      <a:pt x="1973003" y="0"/>
                      <a:pt x="2233397" y="260393"/>
                      <a:pt x="2233397" y="581269"/>
                    </a:cubicBezTo>
                    <a:lnTo>
                      <a:pt x="2233397" y="1424204"/>
                    </a:lnTo>
                    <a:cubicBezTo>
                      <a:pt x="2233397" y="1745079"/>
                      <a:pt x="1973003" y="2005472"/>
                      <a:pt x="1652127" y="2005472"/>
                    </a:cubicBezTo>
                    <a:lnTo>
                      <a:pt x="581269" y="2005472"/>
                    </a:lnTo>
                    <a:cubicBezTo>
                      <a:pt x="260393" y="2005472"/>
                      <a:pt x="0" y="1745079"/>
                      <a:pt x="0" y="1424204"/>
                    </a:cubicBezTo>
                    <a:lnTo>
                      <a:pt x="0" y="581269"/>
                    </a:lnTo>
                    <a:cubicBezTo>
                      <a:pt x="637" y="260393"/>
                      <a:pt x="260393" y="0"/>
                      <a:pt x="581269" y="0"/>
                    </a:cubicBezTo>
                    <a:close/>
                  </a:path>
                </a:pathLst>
              </a:custGeom>
              <a:gradFill>
                <a:gsLst>
                  <a:gs pos="0">
                    <a:srgbClr val="F5F5F5"/>
                  </a:gs>
                  <a:gs pos="50000">
                    <a:srgbClr val="FAFAFA"/>
                  </a:gs>
                  <a:gs pos="100000">
                    <a:srgbClr val="FFFFFF"/>
                  </a:gs>
                </a:gsLst>
                <a:lin ang="10800000" scaled="1"/>
              </a:gradFill>
              <a:ln w="6367" cap="flat">
                <a:noFill/>
                <a:prstDash val="solid"/>
                <a:miter/>
              </a:ln>
            </p:spPr>
            <p:txBody>
              <a:bodyPr rtlCol="0" anchor="ctr"/>
              <a:lstStyle/>
              <a:p>
                <a:endParaRPr lang="en-GB"/>
              </a:p>
            </p:txBody>
          </p:sp>
          <p:sp>
            <p:nvSpPr>
              <p:cNvPr id="48" name="Freeform: Shape 47">
                <a:extLst>
                  <a:ext uri="{FF2B5EF4-FFF2-40B4-BE49-F238E27FC236}">
                    <a16:creationId xmlns:a16="http://schemas.microsoft.com/office/drawing/2014/main" id="{42DB05C6-AE72-D8F4-20A1-1EF97E99814F}"/>
                  </a:ext>
                </a:extLst>
              </p:cNvPr>
              <p:cNvSpPr/>
              <p:nvPr/>
            </p:nvSpPr>
            <p:spPr>
              <a:xfrm>
                <a:off x="6289544" y="2715305"/>
                <a:ext cx="2233395" cy="2004835"/>
              </a:xfrm>
              <a:custGeom>
                <a:avLst/>
                <a:gdLst>
                  <a:gd name="connsiteX0" fmla="*/ 581268 w 2233395"/>
                  <a:gd name="connsiteY0" fmla="*/ 0 h 2004835"/>
                  <a:gd name="connsiteX1" fmla="*/ 1652127 w 2233395"/>
                  <a:gd name="connsiteY1" fmla="*/ 0 h 2004835"/>
                  <a:gd name="connsiteX2" fmla="*/ 2233396 w 2233395"/>
                  <a:gd name="connsiteY2" fmla="*/ 581269 h 2004835"/>
                  <a:gd name="connsiteX3" fmla="*/ 2233396 w 2233395"/>
                  <a:gd name="connsiteY3" fmla="*/ 1423567 h 2004835"/>
                  <a:gd name="connsiteX4" fmla="*/ 1652127 w 2233395"/>
                  <a:gd name="connsiteY4" fmla="*/ 2004836 h 2004835"/>
                  <a:gd name="connsiteX5" fmla="*/ 581268 w 2233395"/>
                  <a:gd name="connsiteY5" fmla="*/ 2004836 h 2004835"/>
                  <a:gd name="connsiteX6" fmla="*/ 0 w 2233395"/>
                  <a:gd name="connsiteY6" fmla="*/ 1423567 h 2004835"/>
                  <a:gd name="connsiteX7" fmla="*/ 0 w 2233395"/>
                  <a:gd name="connsiteY7" fmla="*/ 580632 h 2004835"/>
                  <a:gd name="connsiteX8" fmla="*/ 581268 w 2233395"/>
                  <a:gd name="connsiteY8" fmla="*/ 0 h 200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3395" h="2004835">
                    <a:moveTo>
                      <a:pt x="581268" y="0"/>
                    </a:moveTo>
                    <a:lnTo>
                      <a:pt x="1652127" y="0"/>
                    </a:lnTo>
                    <a:cubicBezTo>
                      <a:pt x="1973003" y="0"/>
                      <a:pt x="2233396" y="260393"/>
                      <a:pt x="2233396" y="581269"/>
                    </a:cubicBezTo>
                    <a:lnTo>
                      <a:pt x="2233396" y="1423567"/>
                    </a:lnTo>
                    <a:cubicBezTo>
                      <a:pt x="2233396" y="1744443"/>
                      <a:pt x="1973003" y="2004836"/>
                      <a:pt x="1652127" y="2004836"/>
                    </a:cubicBezTo>
                    <a:lnTo>
                      <a:pt x="581268" y="2004836"/>
                    </a:lnTo>
                    <a:cubicBezTo>
                      <a:pt x="260393" y="2004836"/>
                      <a:pt x="0" y="1744443"/>
                      <a:pt x="0" y="1423567"/>
                    </a:cubicBezTo>
                    <a:lnTo>
                      <a:pt x="0" y="580632"/>
                    </a:lnTo>
                    <a:cubicBezTo>
                      <a:pt x="637" y="259757"/>
                      <a:pt x="260393" y="0"/>
                      <a:pt x="581268" y="0"/>
                    </a:cubicBezTo>
                    <a:close/>
                  </a:path>
                </a:pathLst>
              </a:custGeom>
              <a:gradFill>
                <a:gsLst>
                  <a:gs pos="0">
                    <a:srgbClr val="FFFFFF"/>
                  </a:gs>
                  <a:gs pos="50000">
                    <a:srgbClr val="FAFAFA"/>
                  </a:gs>
                  <a:gs pos="100000">
                    <a:srgbClr val="F5F5F5"/>
                  </a:gs>
                </a:gsLst>
                <a:lin ang="10800000" scaled="1"/>
              </a:gradFill>
              <a:ln w="6367" cap="flat">
                <a:noFill/>
                <a:prstDash val="solid"/>
                <a:miter/>
              </a:ln>
            </p:spPr>
            <p:txBody>
              <a:bodyPr rtlCol="0" anchor="ctr"/>
              <a:lstStyle/>
              <a:p>
                <a:endParaRPr lang="en-GB"/>
              </a:p>
            </p:txBody>
          </p:sp>
        </p:grpSp>
        <p:grpSp>
          <p:nvGrpSpPr>
            <p:cNvPr id="36" name="Group 35">
              <a:extLst>
                <a:ext uri="{FF2B5EF4-FFF2-40B4-BE49-F238E27FC236}">
                  <a16:creationId xmlns:a16="http://schemas.microsoft.com/office/drawing/2014/main" id="{1E2C2473-54CC-9953-C355-D11FDE71671A}"/>
                </a:ext>
              </a:extLst>
            </p:cNvPr>
            <p:cNvGrpSpPr/>
            <p:nvPr/>
          </p:nvGrpSpPr>
          <p:grpSpPr>
            <a:xfrm>
              <a:off x="6362725" y="2232463"/>
              <a:ext cx="2476660" cy="1520687"/>
              <a:chOff x="6350025" y="670363"/>
              <a:chExt cx="2476660" cy="1520687"/>
            </a:xfrm>
          </p:grpSpPr>
          <p:sp>
            <p:nvSpPr>
              <p:cNvPr id="38" name="Freeform: Shape 37">
                <a:extLst>
                  <a:ext uri="{FF2B5EF4-FFF2-40B4-BE49-F238E27FC236}">
                    <a16:creationId xmlns:a16="http://schemas.microsoft.com/office/drawing/2014/main" id="{64191B4E-8C79-186F-269B-B8BB122AFF52}"/>
                  </a:ext>
                </a:extLst>
              </p:cNvPr>
              <p:cNvSpPr/>
              <p:nvPr/>
            </p:nvSpPr>
            <p:spPr>
              <a:xfrm>
                <a:off x="6355816" y="738632"/>
                <a:ext cx="2470869" cy="1452418"/>
              </a:xfrm>
              <a:custGeom>
                <a:avLst/>
                <a:gdLst>
                  <a:gd name="connsiteX0" fmla="*/ 148341 w 2470869"/>
                  <a:gd name="connsiteY0" fmla="*/ 1273 h 1452418"/>
                  <a:gd name="connsiteX1" fmla="*/ 0 w 2470869"/>
                  <a:gd name="connsiteY1" fmla="*/ 149615 h 1452418"/>
                  <a:gd name="connsiteX2" fmla="*/ 0 w 2470869"/>
                  <a:gd name="connsiteY2" fmla="*/ 899598 h 1452418"/>
                  <a:gd name="connsiteX3" fmla="*/ 0 w 2470869"/>
                  <a:gd name="connsiteY3" fmla="*/ 1364358 h 1452418"/>
                  <a:gd name="connsiteX4" fmla="*/ 154071 w 2470869"/>
                  <a:gd name="connsiteY4" fmla="*/ 1422294 h 1452418"/>
                  <a:gd name="connsiteX5" fmla="*/ 412554 w 2470869"/>
                  <a:gd name="connsiteY5" fmla="*/ 1128794 h 1452418"/>
                  <a:gd name="connsiteX6" fmla="*/ 921244 w 2470869"/>
                  <a:gd name="connsiteY6" fmla="*/ 898961 h 1452418"/>
                  <a:gd name="connsiteX7" fmla="*/ 2021389 w 2470869"/>
                  <a:gd name="connsiteY7" fmla="*/ 898961 h 1452418"/>
                  <a:gd name="connsiteX8" fmla="*/ 2470870 w 2470869"/>
                  <a:gd name="connsiteY8" fmla="*/ 449481 h 1452418"/>
                  <a:gd name="connsiteX9" fmla="*/ 2470870 w 2470869"/>
                  <a:gd name="connsiteY9" fmla="*/ 449481 h 1452418"/>
                  <a:gd name="connsiteX10" fmla="*/ 2021389 w 2470869"/>
                  <a:gd name="connsiteY10" fmla="*/ 0 h 1452418"/>
                  <a:gd name="connsiteX11" fmla="*/ 148341 w 2470869"/>
                  <a:gd name="connsiteY11" fmla="*/ 0 h 145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70869" h="1452418">
                    <a:moveTo>
                      <a:pt x="148341" y="1273"/>
                    </a:moveTo>
                    <a:cubicBezTo>
                      <a:pt x="66212" y="1273"/>
                      <a:pt x="0" y="67486"/>
                      <a:pt x="0" y="149615"/>
                    </a:cubicBezTo>
                    <a:lnTo>
                      <a:pt x="0" y="899598"/>
                    </a:lnTo>
                    <a:lnTo>
                      <a:pt x="0" y="1364358"/>
                    </a:lnTo>
                    <a:cubicBezTo>
                      <a:pt x="0" y="1445214"/>
                      <a:pt x="100592" y="1483413"/>
                      <a:pt x="154071" y="1422294"/>
                    </a:cubicBezTo>
                    <a:lnTo>
                      <a:pt x="412554" y="1128794"/>
                    </a:lnTo>
                    <a:cubicBezTo>
                      <a:pt x="541159" y="983000"/>
                      <a:pt x="727063" y="898961"/>
                      <a:pt x="921244" y="898961"/>
                    </a:cubicBezTo>
                    <a:lnTo>
                      <a:pt x="2021389" y="898961"/>
                    </a:lnTo>
                    <a:cubicBezTo>
                      <a:pt x="2269686" y="898961"/>
                      <a:pt x="2470870" y="697777"/>
                      <a:pt x="2470870" y="449481"/>
                    </a:cubicBezTo>
                    <a:lnTo>
                      <a:pt x="2470870" y="449481"/>
                    </a:lnTo>
                    <a:cubicBezTo>
                      <a:pt x="2470870" y="201184"/>
                      <a:pt x="2269686" y="0"/>
                      <a:pt x="2021389" y="0"/>
                    </a:cubicBezTo>
                    <a:lnTo>
                      <a:pt x="148341" y="0"/>
                    </a:lnTo>
                    <a:close/>
                  </a:path>
                </a:pathLst>
              </a:custGeom>
              <a:solidFill>
                <a:schemeClr val="accent5">
                  <a:lumMod val="75000"/>
                  <a:alpha val="50000"/>
                </a:schemeClr>
              </a:solidFill>
              <a:ln w="6367" cap="flat">
                <a:noFill/>
                <a:prstDash val="solid"/>
                <a:miter/>
              </a:ln>
            </p:spPr>
            <p:txBody>
              <a:bodyPr rtlCol="0" anchor="ctr"/>
              <a:lstStyle/>
              <a:p>
                <a:endParaRPr lang="en-GB"/>
              </a:p>
            </p:txBody>
          </p:sp>
          <p:sp>
            <p:nvSpPr>
              <p:cNvPr id="39" name="Freeform: Shape 38">
                <a:extLst>
                  <a:ext uri="{FF2B5EF4-FFF2-40B4-BE49-F238E27FC236}">
                    <a16:creationId xmlns:a16="http://schemas.microsoft.com/office/drawing/2014/main" id="{3FAFA7DF-62BC-6B24-E5DF-C9A1A27420BD}"/>
                  </a:ext>
                </a:extLst>
              </p:cNvPr>
              <p:cNvSpPr/>
              <p:nvPr/>
            </p:nvSpPr>
            <p:spPr>
              <a:xfrm>
                <a:off x="6350025" y="670363"/>
                <a:ext cx="2470869" cy="1452393"/>
              </a:xfrm>
              <a:custGeom>
                <a:avLst/>
                <a:gdLst>
                  <a:gd name="connsiteX0" fmla="*/ 2470870 w 2470869"/>
                  <a:gd name="connsiteY0" fmla="*/ 449481 h 1452393"/>
                  <a:gd name="connsiteX1" fmla="*/ 2021389 w 2470869"/>
                  <a:gd name="connsiteY1" fmla="*/ 898961 h 1452393"/>
                  <a:gd name="connsiteX2" fmla="*/ 921245 w 2470869"/>
                  <a:gd name="connsiteY2" fmla="*/ 898961 h 1452393"/>
                  <a:gd name="connsiteX3" fmla="*/ 412555 w 2470869"/>
                  <a:gd name="connsiteY3" fmla="*/ 1128794 h 1452393"/>
                  <a:gd name="connsiteX4" fmla="*/ 154072 w 2470869"/>
                  <a:gd name="connsiteY4" fmla="*/ 1422294 h 1452393"/>
                  <a:gd name="connsiteX5" fmla="*/ 0 w 2470869"/>
                  <a:gd name="connsiteY5" fmla="*/ 1363721 h 1452393"/>
                  <a:gd name="connsiteX6" fmla="*/ 0 w 2470869"/>
                  <a:gd name="connsiteY6" fmla="*/ 148341 h 1452393"/>
                  <a:gd name="connsiteX7" fmla="*/ 148342 w 2470869"/>
                  <a:gd name="connsiteY7" fmla="*/ 0 h 1452393"/>
                  <a:gd name="connsiteX8" fmla="*/ 2021389 w 2470869"/>
                  <a:gd name="connsiteY8" fmla="*/ 0 h 1452393"/>
                  <a:gd name="connsiteX9" fmla="*/ 2339082 w 2470869"/>
                  <a:gd name="connsiteY9" fmla="*/ 131788 h 1452393"/>
                  <a:gd name="connsiteX10" fmla="*/ 2470870 w 2470869"/>
                  <a:gd name="connsiteY10" fmla="*/ 449481 h 145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70869" h="1452393">
                    <a:moveTo>
                      <a:pt x="2470870" y="449481"/>
                    </a:moveTo>
                    <a:cubicBezTo>
                      <a:pt x="2470870" y="697777"/>
                      <a:pt x="2269686" y="898961"/>
                      <a:pt x="2021389" y="898961"/>
                    </a:cubicBezTo>
                    <a:lnTo>
                      <a:pt x="921245" y="898961"/>
                    </a:lnTo>
                    <a:cubicBezTo>
                      <a:pt x="726427" y="898961"/>
                      <a:pt x="541159" y="982363"/>
                      <a:pt x="412555" y="1128794"/>
                    </a:cubicBezTo>
                    <a:lnTo>
                      <a:pt x="154072" y="1422294"/>
                    </a:lnTo>
                    <a:cubicBezTo>
                      <a:pt x="100592" y="1483413"/>
                      <a:pt x="0" y="1445214"/>
                      <a:pt x="0" y="1363721"/>
                    </a:cubicBezTo>
                    <a:lnTo>
                      <a:pt x="0" y="148341"/>
                    </a:lnTo>
                    <a:cubicBezTo>
                      <a:pt x="0" y="66212"/>
                      <a:pt x="66213" y="0"/>
                      <a:pt x="148342" y="0"/>
                    </a:cubicBezTo>
                    <a:lnTo>
                      <a:pt x="2021389" y="0"/>
                    </a:lnTo>
                    <a:cubicBezTo>
                      <a:pt x="2145537" y="0"/>
                      <a:pt x="2257589" y="50296"/>
                      <a:pt x="2339082" y="131788"/>
                    </a:cubicBezTo>
                    <a:cubicBezTo>
                      <a:pt x="2420574" y="212644"/>
                      <a:pt x="2470870" y="325332"/>
                      <a:pt x="2470870" y="449481"/>
                    </a:cubicBezTo>
                    <a:close/>
                  </a:path>
                </a:pathLst>
              </a:custGeom>
              <a:solidFill>
                <a:srgbClr val="7030A0"/>
              </a:solidFill>
              <a:ln w="6367" cap="flat">
                <a:noFill/>
                <a:prstDash val="solid"/>
                <a:miter/>
              </a:ln>
            </p:spPr>
            <p:txBody>
              <a:bodyPr rtlCol="0" anchor="ctr"/>
              <a:lstStyle/>
              <a:p>
                <a:endParaRPr lang="en-GB"/>
              </a:p>
            </p:txBody>
          </p:sp>
          <p:grpSp>
            <p:nvGrpSpPr>
              <p:cNvPr id="40" name="Group 39">
                <a:extLst>
                  <a:ext uri="{FF2B5EF4-FFF2-40B4-BE49-F238E27FC236}">
                    <a16:creationId xmlns:a16="http://schemas.microsoft.com/office/drawing/2014/main" id="{5D6BF7D1-6B7B-32A4-4681-DA381BA967BD}"/>
                  </a:ext>
                </a:extLst>
              </p:cNvPr>
              <p:cNvGrpSpPr/>
              <p:nvPr/>
            </p:nvGrpSpPr>
            <p:grpSpPr>
              <a:xfrm>
                <a:off x="6566169" y="881826"/>
                <a:ext cx="2038580" cy="523220"/>
                <a:chOff x="1267524" y="873418"/>
                <a:chExt cx="2038580" cy="523220"/>
              </a:xfrm>
            </p:grpSpPr>
            <p:grpSp>
              <p:nvGrpSpPr>
                <p:cNvPr id="41" name="Graphic 599">
                  <a:extLst>
                    <a:ext uri="{FF2B5EF4-FFF2-40B4-BE49-F238E27FC236}">
                      <a16:creationId xmlns:a16="http://schemas.microsoft.com/office/drawing/2014/main" id="{622409FE-2639-9663-EDB7-CE89F173FFD1}"/>
                    </a:ext>
                  </a:extLst>
                </p:cNvPr>
                <p:cNvGrpSpPr/>
                <p:nvPr/>
              </p:nvGrpSpPr>
              <p:grpSpPr>
                <a:xfrm>
                  <a:off x="2485951" y="890234"/>
                  <a:ext cx="54115" cy="489589"/>
                  <a:chOff x="2404657" y="2596250"/>
                  <a:chExt cx="54115" cy="489589"/>
                </a:xfrm>
                <a:solidFill>
                  <a:schemeClr val="bg1"/>
                </a:solidFill>
              </p:grpSpPr>
              <p:sp>
                <p:nvSpPr>
                  <p:cNvPr id="44" name="Freeform: Shape 43">
                    <a:extLst>
                      <a:ext uri="{FF2B5EF4-FFF2-40B4-BE49-F238E27FC236}">
                        <a16:creationId xmlns:a16="http://schemas.microsoft.com/office/drawing/2014/main" id="{B024220D-CF10-9B54-FD77-D11438F407CD}"/>
                      </a:ext>
                    </a:extLst>
                  </p:cNvPr>
                  <p:cNvSpPr/>
                  <p:nvPr/>
                </p:nvSpPr>
                <p:spPr>
                  <a:xfrm>
                    <a:off x="2410387" y="2596250"/>
                    <a:ext cx="48386" cy="489589"/>
                  </a:xfrm>
                  <a:custGeom>
                    <a:avLst/>
                    <a:gdLst>
                      <a:gd name="connsiteX0" fmla="*/ 24193 w 48386"/>
                      <a:gd name="connsiteY0" fmla="*/ 0 h 489589"/>
                      <a:gd name="connsiteX1" fmla="*/ 24193 w 48386"/>
                      <a:gd name="connsiteY1" fmla="*/ 0 h 489589"/>
                      <a:gd name="connsiteX2" fmla="*/ 48386 w 48386"/>
                      <a:gd name="connsiteY2" fmla="*/ 24193 h 489589"/>
                      <a:gd name="connsiteX3" fmla="*/ 48386 w 48386"/>
                      <a:gd name="connsiteY3" fmla="*/ 465397 h 489589"/>
                      <a:gd name="connsiteX4" fmla="*/ 24193 w 48386"/>
                      <a:gd name="connsiteY4" fmla="*/ 489590 h 489589"/>
                      <a:gd name="connsiteX5" fmla="*/ 24193 w 48386"/>
                      <a:gd name="connsiteY5" fmla="*/ 489590 h 489589"/>
                      <a:gd name="connsiteX6" fmla="*/ 0 w 48386"/>
                      <a:gd name="connsiteY6" fmla="*/ 465397 h 489589"/>
                      <a:gd name="connsiteX7" fmla="*/ 0 w 48386"/>
                      <a:gd name="connsiteY7" fmla="*/ 24193 h 489589"/>
                      <a:gd name="connsiteX8" fmla="*/ 24193 w 48386"/>
                      <a:gd name="connsiteY8" fmla="*/ 0 h 489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386" h="489589">
                        <a:moveTo>
                          <a:pt x="24193" y="0"/>
                        </a:moveTo>
                        <a:lnTo>
                          <a:pt x="24193" y="0"/>
                        </a:lnTo>
                        <a:cubicBezTo>
                          <a:pt x="37563" y="0"/>
                          <a:pt x="48386" y="10823"/>
                          <a:pt x="48386" y="24193"/>
                        </a:cubicBezTo>
                        <a:lnTo>
                          <a:pt x="48386" y="465397"/>
                        </a:lnTo>
                        <a:cubicBezTo>
                          <a:pt x="48386" y="478767"/>
                          <a:pt x="37563" y="489590"/>
                          <a:pt x="24193" y="489590"/>
                        </a:cubicBezTo>
                        <a:lnTo>
                          <a:pt x="24193" y="489590"/>
                        </a:lnTo>
                        <a:cubicBezTo>
                          <a:pt x="10823" y="489590"/>
                          <a:pt x="0" y="478767"/>
                          <a:pt x="0" y="465397"/>
                        </a:cubicBezTo>
                        <a:lnTo>
                          <a:pt x="0" y="24193"/>
                        </a:lnTo>
                        <a:cubicBezTo>
                          <a:pt x="0" y="10823"/>
                          <a:pt x="10823" y="0"/>
                          <a:pt x="24193" y="0"/>
                        </a:cubicBezTo>
                        <a:close/>
                      </a:path>
                    </a:pathLst>
                  </a:custGeom>
                  <a:grpFill/>
                  <a:ln w="6367" cap="flat">
                    <a:noFill/>
                    <a:prstDash val="solid"/>
                    <a:miter/>
                  </a:ln>
                </p:spPr>
                <p:txBody>
                  <a:bodyPr rtlCol="0" anchor="ctr"/>
                  <a:lstStyle/>
                  <a:p>
                    <a:endParaRPr lang="en-GB">
                      <a:solidFill>
                        <a:schemeClr val="bg1"/>
                      </a:solidFill>
                    </a:endParaRPr>
                  </a:p>
                </p:txBody>
              </p:sp>
              <p:sp>
                <p:nvSpPr>
                  <p:cNvPr id="45" name="Freeform: Shape 44">
                    <a:extLst>
                      <a:ext uri="{FF2B5EF4-FFF2-40B4-BE49-F238E27FC236}">
                        <a16:creationId xmlns:a16="http://schemas.microsoft.com/office/drawing/2014/main" id="{90770831-CFA6-E1A4-7AD8-7B7D6A67BB99}"/>
                      </a:ext>
                    </a:extLst>
                  </p:cNvPr>
                  <p:cNvSpPr/>
                  <p:nvPr/>
                </p:nvSpPr>
                <p:spPr>
                  <a:xfrm>
                    <a:off x="2404657" y="2596250"/>
                    <a:ext cx="48385" cy="489589"/>
                  </a:xfrm>
                  <a:custGeom>
                    <a:avLst/>
                    <a:gdLst>
                      <a:gd name="connsiteX0" fmla="*/ 24193 w 48385"/>
                      <a:gd name="connsiteY0" fmla="*/ 0 h 489589"/>
                      <a:gd name="connsiteX1" fmla="*/ 24193 w 48385"/>
                      <a:gd name="connsiteY1" fmla="*/ 0 h 489589"/>
                      <a:gd name="connsiteX2" fmla="*/ 48386 w 48385"/>
                      <a:gd name="connsiteY2" fmla="*/ 24193 h 489589"/>
                      <a:gd name="connsiteX3" fmla="*/ 48386 w 48385"/>
                      <a:gd name="connsiteY3" fmla="*/ 465397 h 489589"/>
                      <a:gd name="connsiteX4" fmla="*/ 24193 w 48385"/>
                      <a:gd name="connsiteY4" fmla="*/ 489590 h 489589"/>
                      <a:gd name="connsiteX5" fmla="*/ 24193 w 48385"/>
                      <a:gd name="connsiteY5" fmla="*/ 489590 h 489589"/>
                      <a:gd name="connsiteX6" fmla="*/ 0 w 48385"/>
                      <a:gd name="connsiteY6" fmla="*/ 465397 h 489589"/>
                      <a:gd name="connsiteX7" fmla="*/ 0 w 48385"/>
                      <a:gd name="connsiteY7" fmla="*/ 24193 h 489589"/>
                      <a:gd name="connsiteX8" fmla="*/ 24193 w 48385"/>
                      <a:gd name="connsiteY8" fmla="*/ 0 h 489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385" h="489589">
                        <a:moveTo>
                          <a:pt x="24193" y="0"/>
                        </a:moveTo>
                        <a:lnTo>
                          <a:pt x="24193" y="0"/>
                        </a:lnTo>
                        <a:cubicBezTo>
                          <a:pt x="37563" y="0"/>
                          <a:pt x="48386" y="10823"/>
                          <a:pt x="48386" y="24193"/>
                        </a:cubicBezTo>
                        <a:lnTo>
                          <a:pt x="48386" y="465397"/>
                        </a:lnTo>
                        <a:cubicBezTo>
                          <a:pt x="48386" y="478767"/>
                          <a:pt x="37563" y="489590"/>
                          <a:pt x="24193" y="489590"/>
                        </a:cubicBezTo>
                        <a:lnTo>
                          <a:pt x="24193" y="489590"/>
                        </a:lnTo>
                        <a:cubicBezTo>
                          <a:pt x="10823" y="489590"/>
                          <a:pt x="0" y="478767"/>
                          <a:pt x="0" y="465397"/>
                        </a:cubicBezTo>
                        <a:lnTo>
                          <a:pt x="0" y="24193"/>
                        </a:lnTo>
                        <a:cubicBezTo>
                          <a:pt x="0" y="10823"/>
                          <a:pt x="10823" y="0"/>
                          <a:pt x="24193" y="0"/>
                        </a:cubicBezTo>
                        <a:close/>
                      </a:path>
                    </a:pathLst>
                  </a:custGeom>
                  <a:grpFill/>
                  <a:ln w="6367" cap="flat">
                    <a:noFill/>
                    <a:prstDash val="solid"/>
                    <a:miter/>
                  </a:ln>
                </p:spPr>
                <p:txBody>
                  <a:bodyPr rtlCol="0" anchor="ctr"/>
                  <a:lstStyle/>
                  <a:p>
                    <a:endParaRPr lang="en-GB">
                      <a:solidFill>
                        <a:schemeClr val="bg1"/>
                      </a:solidFill>
                    </a:endParaRPr>
                  </a:p>
                </p:txBody>
              </p:sp>
            </p:grpSp>
            <p:sp>
              <p:nvSpPr>
                <p:cNvPr id="42" name="TextBox 41">
                  <a:extLst>
                    <a:ext uri="{FF2B5EF4-FFF2-40B4-BE49-F238E27FC236}">
                      <a16:creationId xmlns:a16="http://schemas.microsoft.com/office/drawing/2014/main" id="{B9175C19-CDC5-6A04-A2ED-9D2715E40FC9}"/>
                    </a:ext>
                  </a:extLst>
                </p:cNvPr>
                <p:cNvSpPr txBox="1"/>
                <p:nvPr/>
              </p:nvSpPr>
              <p:spPr>
                <a:xfrm>
                  <a:off x="1267524" y="873418"/>
                  <a:ext cx="1011074" cy="523220"/>
                </a:xfrm>
                <a:prstGeom prst="rect">
                  <a:avLst/>
                </a:prstGeom>
                <a:noFill/>
              </p:spPr>
              <p:txBody>
                <a:bodyPr wrap="square" rtlCol="0">
                  <a:spAutoFit/>
                </a:bodyPr>
                <a:lstStyle/>
                <a:p>
                  <a:pPr algn="ctr"/>
                  <a:r>
                    <a:rPr lang="en-US" sz="2800" dirty="0">
                      <a:solidFill>
                        <a:schemeClr val="bg1"/>
                      </a:solidFill>
                      <a:latin typeface="Poppins" panose="00000500000000000000" pitchFamily="2" charset="0"/>
                      <a:cs typeface="Poppins" panose="00000500000000000000" pitchFamily="2" charset="0"/>
                    </a:rPr>
                    <a:t>STEP</a:t>
                  </a:r>
                  <a:endParaRPr lang="en-GB" sz="2800" dirty="0">
                    <a:solidFill>
                      <a:schemeClr val="bg1"/>
                    </a:solidFill>
                    <a:latin typeface="Poppins" panose="00000500000000000000" pitchFamily="2" charset="0"/>
                    <a:cs typeface="Poppins" panose="00000500000000000000" pitchFamily="2" charset="0"/>
                  </a:endParaRPr>
                </a:p>
              </p:txBody>
            </p:sp>
            <p:sp>
              <p:nvSpPr>
                <p:cNvPr id="43" name="TextBox 42">
                  <a:extLst>
                    <a:ext uri="{FF2B5EF4-FFF2-40B4-BE49-F238E27FC236}">
                      <a16:creationId xmlns:a16="http://schemas.microsoft.com/office/drawing/2014/main" id="{FC4532B4-8B62-24AC-B584-F64501955AD7}"/>
                    </a:ext>
                  </a:extLst>
                </p:cNvPr>
                <p:cNvSpPr txBox="1"/>
                <p:nvPr/>
              </p:nvSpPr>
              <p:spPr>
                <a:xfrm>
                  <a:off x="2540066" y="873418"/>
                  <a:ext cx="766038" cy="523220"/>
                </a:xfrm>
                <a:prstGeom prst="rect">
                  <a:avLst/>
                </a:prstGeom>
                <a:noFill/>
              </p:spPr>
              <p:txBody>
                <a:bodyPr wrap="square" rtlCol="0">
                  <a:spAutoFit/>
                </a:bodyPr>
                <a:lstStyle/>
                <a:p>
                  <a:pPr algn="ctr"/>
                  <a:r>
                    <a:rPr lang="en-US" sz="2800" dirty="0">
                      <a:solidFill>
                        <a:schemeClr val="bg1"/>
                      </a:solidFill>
                      <a:latin typeface="Poppins" panose="00000500000000000000" pitchFamily="2" charset="0"/>
                      <a:cs typeface="Poppins" panose="00000500000000000000" pitchFamily="2" charset="0"/>
                    </a:rPr>
                    <a:t>06</a:t>
                  </a:r>
                  <a:endParaRPr lang="en-GB" sz="2800" dirty="0">
                    <a:solidFill>
                      <a:schemeClr val="bg1"/>
                    </a:solidFill>
                    <a:latin typeface="Poppins" panose="00000500000000000000" pitchFamily="2" charset="0"/>
                    <a:cs typeface="Poppins" panose="00000500000000000000" pitchFamily="2" charset="0"/>
                  </a:endParaRPr>
                </a:p>
              </p:txBody>
            </p:sp>
          </p:grpSp>
        </p:grpSp>
        <p:sp>
          <p:nvSpPr>
            <p:cNvPr id="37" name="TextBox 36">
              <a:extLst>
                <a:ext uri="{FF2B5EF4-FFF2-40B4-BE49-F238E27FC236}">
                  <a16:creationId xmlns:a16="http://schemas.microsoft.com/office/drawing/2014/main" id="{DC250A6E-2E1E-39FD-5623-2987F61C017B}"/>
                </a:ext>
              </a:extLst>
            </p:cNvPr>
            <p:cNvSpPr txBox="1"/>
            <p:nvPr/>
          </p:nvSpPr>
          <p:spPr>
            <a:xfrm>
              <a:off x="6506087" y="3553836"/>
              <a:ext cx="1952708"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chemeClr val="tx2"/>
                  </a:solidFill>
                  <a:effectLst/>
                  <a:uLnTx/>
                  <a:uFillTx/>
                  <a:latin typeface="Poppins" panose="00000500000000000000" pitchFamily="2" charset="0"/>
                  <a:cs typeface="Poppins" panose="00000500000000000000" pitchFamily="2" charset="0"/>
                </a:rPr>
                <a:t>Technical Due Diligence</a:t>
              </a:r>
              <a:endParaRPr kumimoji="0" lang="en-US" sz="2400" b="0" i="0" u="none" strike="noStrike" kern="1200" cap="none" spc="0" normalizeH="0" baseline="0" noProof="0" dirty="0">
                <a:ln>
                  <a:noFill/>
                </a:ln>
                <a:solidFill>
                  <a:schemeClr val="tx2"/>
                </a:solidFill>
                <a:effectLst/>
                <a:uLnTx/>
                <a:uFillTx/>
                <a:latin typeface="Poppins" panose="00000500000000000000" pitchFamily="2" charset="0"/>
                <a:cs typeface="Poppins" panose="00000500000000000000" pitchFamily="2" charset="0"/>
              </a:endParaRPr>
            </a:p>
          </p:txBody>
        </p:sp>
      </p:grpSp>
      <p:sp>
        <p:nvSpPr>
          <p:cNvPr id="2" name="TextBox 1">
            <a:extLst>
              <a:ext uri="{FF2B5EF4-FFF2-40B4-BE49-F238E27FC236}">
                <a16:creationId xmlns:a16="http://schemas.microsoft.com/office/drawing/2014/main" id="{3ADD34D2-2302-2037-7401-23E40D7DA1A6}"/>
              </a:ext>
            </a:extLst>
          </p:cNvPr>
          <p:cNvSpPr txBox="1"/>
          <p:nvPr/>
        </p:nvSpPr>
        <p:spPr>
          <a:xfrm>
            <a:off x="188259" y="385482"/>
            <a:ext cx="11788588" cy="707886"/>
          </a:xfrm>
          <a:prstGeom prst="rect">
            <a:avLst/>
          </a:prstGeom>
          <a:noFill/>
        </p:spPr>
        <p:txBody>
          <a:bodyPr wrap="square" rtlCol="0">
            <a:spAutoFit/>
          </a:bodyPr>
          <a:lstStyle/>
          <a:p>
            <a:r>
              <a:rPr lang="en-US" sz="4000" b="1" dirty="0"/>
              <a:t>STEPS IN SYNDICATING PROJECT FINANCE</a:t>
            </a:r>
            <a:endParaRPr lang="en-IN" sz="4000" b="1" dirty="0"/>
          </a:p>
        </p:txBody>
      </p:sp>
    </p:spTree>
    <p:extLst>
      <p:ext uri="{BB962C8B-B14F-4D97-AF65-F5344CB8AC3E}">
        <p14:creationId xmlns:p14="http://schemas.microsoft.com/office/powerpoint/2010/main" val="191210584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14:presetBounceEnd="85000">
                                      <p:stCondLst>
                                        <p:cond delay="0"/>
                                      </p:stCondLst>
                                      <p:childTnLst>
                                        <p:set>
                                          <p:cBhvr>
                                            <p:cTn id="6" dur="1" fill="hold">
                                              <p:stCondLst>
                                                <p:cond delay="0"/>
                                              </p:stCondLst>
                                            </p:cTn>
                                            <p:tgtEl>
                                              <p:spTgt spid="1314"/>
                                            </p:tgtEl>
                                            <p:attrNameLst>
                                              <p:attrName>style.visibility</p:attrName>
                                            </p:attrNameLst>
                                          </p:cBhvr>
                                          <p:to>
                                            <p:strVal val="visible"/>
                                          </p:to>
                                        </p:set>
                                        <p:anim calcmode="lin" valueType="num" p14:bounceEnd="85000">
                                          <p:cBhvr additive="base">
                                            <p:cTn id="7" dur="2000" fill="hold"/>
                                            <p:tgtEl>
                                              <p:spTgt spid="1314"/>
                                            </p:tgtEl>
                                            <p:attrNameLst>
                                              <p:attrName>ppt_x</p:attrName>
                                            </p:attrNameLst>
                                          </p:cBhvr>
                                          <p:tavLst>
                                            <p:tav tm="0">
                                              <p:val>
                                                <p:strVal val="#ppt_x"/>
                                              </p:val>
                                            </p:tav>
                                            <p:tav tm="100000">
                                              <p:val>
                                                <p:strVal val="#ppt_x"/>
                                              </p:val>
                                            </p:tav>
                                          </p:tavLst>
                                        </p:anim>
                                        <p:anim calcmode="lin" valueType="num" p14:bounceEnd="85000">
                                          <p:cBhvr additive="base">
                                            <p:cTn id="8" dur="2000" fill="hold"/>
                                            <p:tgtEl>
                                              <p:spTgt spid="131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14:presetBounceEnd="85000">
                                      <p:stCondLst>
                                        <p:cond delay="100"/>
                                      </p:stCondLst>
                                      <p:childTnLst>
                                        <p:set>
                                          <p:cBhvr>
                                            <p:cTn id="10" dur="1" fill="hold">
                                              <p:stCondLst>
                                                <p:cond delay="0"/>
                                              </p:stCondLst>
                                            </p:cTn>
                                            <p:tgtEl>
                                              <p:spTgt spid="1329"/>
                                            </p:tgtEl>
                                            <p:attrNameLst>
                                              <p:attrName>style.visibility</p:attrName>
                                            </p:attrNameLst>
                                          </p:cBhvr>
                                          <p:to>
                                            <p:strVal val="visible"/>
                                          </p:to>
                                        </p:set>
                                        <p:anim calcmode="lin" valueType="num" p14:bounceEnd="85000">
                                          <p:cBhvr additive="base">
                                            <p:cTn id="11" dur="2000" fill="hold"/>
                                            <p:tgtEl>
                                              <p:spTgt spid="1329"/>
                                            </p:tgtEl>
                                            <p:attrNameLst>
                                              <p:attrName>ppt_x</p:attrName>
                                            </p:attrNameLst>
                                          </p:cBhvr>
                                          <p:tavLst>
                                            <p:tav tm="0">
                                              <p:val>
                                                <p:strVal val="#ppt_x"/>
                                              </p:val>
                                            </p:tav>
                                            <p:tav tm="100000">
                                              <p:val>
                                                <p:strVal val="#ppt_x"/>
                                              </p:val>
                                            </p:tav>
                                          </p:tavLst>
                                        </p:anim>
                                        <p:anim calcmode="lin" valueType="num" p14:bounceEnd="85000">
                                          <p:cBhvr additive="base">
                                            <p:cTn id="12" dur="2000" fill="hold"/>
                                            <p:tgtEl>
                                              <p:spTgt spid="1329"/>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14:presetBounceEnd="85000">
                                      <p:stCondLst>
                                        <p:cond delay="200"/>
                                      </p:stCondLst>
                                      <p:childTnLst>
                                        <p:set>
                                          <p:cBhvr>
                                            <p:cTn id="14" dur="1" fill="hold">
                                              <p:stCondLst>
                                                <p:cond delay="0"/>
                                              </p:stCondLst>
                                            </p:cTn>
                                            <p:tgtEl>
                                              <p:spTgt spid="1344"/>
                                            </p:tgtEl>
                                            <p:attrNameLst>
                                              <p:attrName>style.visibility</p:attrName>
                                            </p:attrNameLst>
                                          </p:cBhvr>
                                          <p:to>
                                            <p:strVal val="visible"/>
                                          </p:to>
                                        </p:set>
                                        <p:anim calcmode="lin" valueType="num" p14:bounceEnd="85000">
                                          <p:cBhvr additive="base">
                                            <p:cTn id="15" dur="2000" fill="hold"/>
                                            <p:tgtEl>
                                              <p:spTgt spid="1344"/>
                                            </p:tgtEl>
                                            <p:attrNameLst>
                                              <p:attrName>ppt_x</p:attrName>
                                            </p:attrNameLst>
                                          </p:cBhvr>
                                          <p:tavLst>
                                            <p:tav tm="0">
                                              <p:val>
                                                <p:strVal val="#ppt_x"/>
                                              </p:val>
                                            </p:tav>
                                            <p:tav tm="100000">
                                              <p:val>
                                                <p:strVal val="#ppt_x"/>
                                              </p:val>
                                            </p:tav>
                                          </p:tavLst>
                                        </p:anim>
                                        <p:anim calcmode="lin" valueType="num" p14:bounceEnd="85000">
                                          <p:cBhvr additive="base">
                                            <p:cTn id="16" dur="2000" fill="hold"/>
                                            <p:tgtEl>
                                              <p:spTgt spid="1344"/>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14:presetBounceEnd="85000">
                                      <p:stCondLst>
                                        <p:cond delay="0"/>
                                      </p:stCondLst>
                                      <p:childTnLst>
                                        <p:set>
                                          <p:cBhvr>
                                            <p:cTn id="20" dur="1" fill="hold">
                                              <p:stCondLst>
                                                <p:cond delay="0"/>
                                              </p:stCondLst>
                                            </p:cTn>
                                            <p:tgtEl>
                                              <p:spTgt spid="3"/>
                                            </p:tgtEl>
                                            <p:attrNameLst>
                                              <p:attrName>style.visibility</p:attrName>
                                            </p:attrNameLst>
                                          </p:cBhvr>
                                          <p:to>
                                            <p:strVal val="visible"/>
                                          </p:to>
                                        </p:set>
                                        <p:anim calcmode="lin" valueType="num" p14:bounceEnd="85000">
                                          <p:cBhvr additive="base">
                                            <p:cTn id="21" dur="2000" fill="hold"/>
                                            <p:tgtEl>
                                              <p:spTgt spid="3"/>
                                            </p:tgtEl>
                                            <p:attrNameLst>
                                              <p:attrName>ppt_x</p:attrName>
                                            </p:attrNameLst>
                                          </p:cBhvr>
                                          <p:tavLst>
                                            <p:tav tm="0">
                                              <p:val>
                                                <p:strVal val="#ppt_x"/>
                                              </p:val>
                                            </p:tav>
                                            <p:tav tm="100000">
                                              <p:val>
                                                <p:strVal val="#ppt_x"/>
                                              </p:val>
                                            </p:tav>
                                          </p:tavLst>
                                        </p:anim>
                                        <p:anim calcmode="lin" valueType="num" p14:bounceEnd="85000">
                                          <p:cBhvr additive="base">
                                            <p:cTn id="22" dur="2000" fill="hold"/>
                                            <p:tgtEl>
                                              <p:spTgt spid="3"/>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14:presetBounceEnd="85000">
                                      <p:stCondLst>
                                        <p:cond delay="100"/>
                                      </p:stCondLst>
                                      <p:childTnLst>
                                        <p:set>
                                          <p:cBhvr>
                                            <p:cTn id="24" dur="1" fill="hold">
                                              <p:stCondLst>
                                                <p:cond delay="0"/>
                                              </p:stCondLst>
                                            </p:cTn>
                                            <p:tgtEl>
                                              <p:spTgt spid="19"/>
                                            </p:tgtEl>
                                            <p:attrNameLst>
                                              <p:attrName>style.visibility</p:attrName>
                                            </p:attrNameLst>
                                          </p:cBhvr>
                                          <p:to>
                                            <p:strVal val="visible"/>
                                          </p:to>
                                        </p:set>
                                        <p:anim calcmode="lin" valueType="num" p14:bounceEnd="85000">
                                          <p:cBhvr additive="base">
                                            <p:cTn id="25" dur="2000" fill="hold"/>
                                            <p:tgtEl>
                                              <p:spTgt spid="19"/>
                                            </p:tgtEl>
                                            <p:attrNameLst>
                                              <p:attrName>ppt_x</p:attrName>
                                            </p:attrNameLst>
                                          </p:cBhvr>
                                          <p:tavLst>
                                            <p:tav tm="0">
                                              <p:val>
                                                <p:strVal val="#ppt_x"/>
                                              </p:val>
                                            </p:tav>
                                            <p:tav tm="100000">
                                              <p:val>
                                                <p:strVal val="#ppt_x"/>
                                              </p:val>
                                            </p:tav>
                                          </p:tavLst>
                                        </p:anim>
                                        <p:anim calcmode="lin" valueType="num" p14:bounceEnd="85000">
                                          <p:cBhvr additive="base">
                                            <p:cTn id="26" dur="2000" fill="hold"/>
                                            <p:tgtEl>
                                              <p:spTgt spid="19"/>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14:presetBounceEnd="85000">
                                      <p:stCondLst>
                                        <p:cond delay="200"/>
                                      </p:stCondLst>
                                      <p:childTnLst>
                                        <p:set>
                                          <p:cBhvr>
                                            <p:cTn id="28" dur="1" fill="hold">
                                              <p:stCondLst>
                                                <p:cond delay="0"/>
                                              </p:stCondLst>
                                            </p:cTn>
                                            <p:tgtEl>
                                              <p:spTgt spid="34"/>
                                            </p:tgtEl>
                                            <p:attrNameLst>
                                              <p:attrName>style.visibility</p:attrName>
                                            </p:attrNameLst>
                                          </p:cBhvr>
                                          <p:to>
                                            <p:strVal val="visible"/>
                                          </p:to>
                                        </p:set>
                                        <p:anim calcmode="lin" valueType="num" p14:bounceEnd="85000">
                                          <p:cBhvr additive="base">
                                            <p:cTn id="29" dur="2000" fill="hold"/>
                                            <p:tgtEl>
                                              <p:spTgt spid="34"/>
                                            </p:tgtEl>
                                            <p:attrNameLst>
                                              <p:attrName>ppt_x</p:attrName>
                                            </p:attrNameLst>
                                          </p:cBhvr>
                                          <p:tavLst>
                                            <p:tav tm="0">
                                              <p:val>
                                                <p:strVal val="#ppt_x"/>
                                              </p:val>
                                            </p:tav>
                                            <p:tav tm="100000">
                                              <p:val>
                                                <p:strVal val="#ppt_x"/>
                                              </p:val>
                                            </p:tav>
                                          </p:tavLst>
                                        </p:anim>
                                        <p:anim calcmode="lin" valueType="num" p14:bounceEnd="85000">
                                          <p:cBhvr additive="base">
                                            <p:cTn id="30" dur="2000" fill="hold"/>
                                            <p:tgtEl>
                                              <p:spTgt spid="3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314"/>
                                            </p:tgtEl>
                                            <p:attrNameLst>
                                              <p:attrName>style.visibility</p:attrName>
                                            </p:attrNameLst>
                                          </p:cBhvr>
                                          <p:to>
                                            <p:strVal val="visible"/>
                                          </p:to>
                                        </p:set>
                                        <p:anim calcmode="lin" valueType="num">
                                          <p:cBhvr additive="base">
                                            <p:cTn id="7" dur="2000" fill="hold"/>
                                            <p:tgtEl>
                                              <p:spTgt spid="1314"/>
                                            </p:tgtEl>
                                            <p:attrNameLst>
                                              <p:attrName>ppt_x</p:attrName>
                                            </p:attrNameLst>
                                          </p:cBhvr>
                                          <p:tavLst>
                                            <p:tav tm="0">
                                              <p:val>
                                                <p:strVal val="#ppt_x"/>
                                              </p:val>
                                            </p:tav>
                                            <p:tav tm="100000">
                                              <p:val>
                                                <p:strVal val="#ppt_x"/>
                                              </p:val>
                                            </p:tav>
                                          </p:tavLst>
                                        </p:anim>
                                        <p:anim calcmode="lin" valueType="num">
                                          <p:cBhvr additive="base">
                                            <p:cTn id="8" dur="2000" fill="hold"/>
                                            <p:tgtEl>
                                              <p:spTgt spid="131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100"/>
                                      </p:stCondLst>
                                      <p:childTnLst>
                                        <p:set>
                                          <p:cBhvr>
                                            <p:cTn id="10" dur="1" fill="hold">
                                              <p:stCondLst>
                                                <p:cond delay="0"/>
                                              </p:stCondLst>
                                            </p:cTn>
                                            <p:tgtEl>
                                              <p:spTgt spid="1329"/>
                                            </p:tgtEl>
                                            <p:attrNameLst>
                                              <p:attrName>style.visibility</p:attrName>
                                            </p:attrNameLst>
                                          </p:cBhvr>
                                          <p:to>
                                            <p:strVal val="visible"/>
                                          </p:to>
                                        </p:set>
                                        <p:anim calcmode="lin" valueType="num">
                                          <p:cBhvr additive="base">
                                            <p:cTn id="11" dur="2000" fill="hold"/>
                                            <p:tgtEl>
                                              <p:spTgt spid="1329"/>
                                            </p:tgtEl>
                                            <p:attrNameLst>
                                              <p:attrName>ppt_x</p:attrName>
                                            </p:attrNameLst>
                                          </p:cBhvr>
                                          <p:tavLst>
                                            <p:tav tm="0">
                                              <p:val>
                                                <p:strVal val="#ppt_x"/>
                                              </p:val>
                                            </p:tav>
                                            <p:tav tm="100000">
                                              <p:val>
                                                <p:strVal val="#ppt_x"/>
                                              </p:val>
                                            </p:tav>
                                          </p:tavLst>
                                        </p:anim>
                                        <p:anim calcmode="lin" valueType="num">
                                          <p:cBhvr additive="base">
                                            <p:cTn id="12" dur="2000" fill="hold"/>
                                            <p:tgtEl>
                                              <p:spTgt spid="1329"/>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200"/>
                                      </p:stCondLst>
                                      <p:childTnLst>
                                        <p:set>
                                          <p:cBhvr>
                                            <p:cTn id="14" dur="1" fill="hold">
                                              <p:stCondLst>
                                                <p:cond delay="0"/>
                                              </p:stCondLst>
                                            </p:cTn>
                                            <p:tgtEl>
                                              <p:spTgt spid="1344"/>
                                            </p:tgtEl>
                                            <p:attrNameLst>
                                              <p:attrName>style.visibility</p:attrName>
                                            </p:attrNameLst>
                                          </p:cBhvr>
                                          <p:to>
                                            <p:strVal val="visible"/>
                                          </p:to>
                                        </p:set>
                                        <p:anim calcmode="lin" valueType="num">
                                          <p:cBhvr additive="base">
                                            <p:cTn id="15" dur="2000" fill="hold"/>
                                            <p:tgtEl>
                                              <p:spTgt spid="1344"/>
                                            </p:tgtEl>
                                            <p:attrNameLst>
                                              <p:attrName>ppt_x</p:attrName>
                                            </p:attrNameLst>
                                          </p:cBhvr>
                                          <p:tavLst>
                                            <p:tav tm="0">
                                              <p:val>
                                                <p:strVal val="#ppt_x"/>
                                              </p:val>
                                            </p:tav>
                                            <p:tav tm="100000">
                                              <p:val>
                                                <p:strVal val="#ppt_x"/>
                                              </p:val>
                                            </p:tav>
                                          </p:tavLst>
                                        </p:anim>
                                        <p:anim calcmode="lin" valueType="num">
                                          <p:cBhvr additive="base">
                                            <p:cTn id="16" dur="2000" fill="hold"/>
                                            <p:tgtEl>
                                              <p:spTgt spid="1344"/>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3"/>
                                            </p:tgtEl>
                                            <p:attrNameLst>
                                              <p:attrName>style.visibility</p:attrName>
                                            </p:attrNameLst>
                                          </p:cBhvr>
                                          <p:to>
                                            <p:strVal val="visible"/>
                                          </p:to>
                                        </p:set>
                                        <p:anim calcmode="lin" valueType="num">
                                          <p:cBhvr additive="base">
                                            <p:cTn id="21" dur="2000" fill="hold"/>
                                            <p:tgtEl>
                                              <p:spTgt spid="3"/>
                                            </p:tgtEl>
                                            <p:attrNameLst>
                                              <p:attrName>ppt_x</p:attrName>
                                            </p:attrNameLst>
                                          </p:cBhvr>
                                          <p:tavLst>
                                            <p:tav tm="0">
                                              <p:val>
                                                <p:strVal val="#ppt_x"/>
                                              </p:val>
                                            </p:tav>
                                            <p:tav tm="100000">
                                              <p:val>
                                                <p:strVal val="#ppt_x"/>
                                              </p:val>
                                            </p:tav>
                                          </p:tavLst>
                                        </p:anim>
                                        <p:anim calcmode="lin" valueType="num">
                                          <p:cBhvr additive="base">
                                            <p:cTn id="22" dur="2000" fill="hold"/>
                                            <p:tgtEl>
                                              <p:spTgt spid="3"/>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100"/>
                                      </p:stCondLst>
                                      <p:childTnLst>
                                        <p:set>
                                          <p:cBhvr>
                                            <p:cTn id="24" dur="1" fill="hold">
                                              <p:stCondLst>
                                                <p:cond delay="0"/>
                                              </p:stCondLst>
                                            </p:cTn>
                                            <p:tgtEl>
                                              <p:spTgt spid="19"/>
                                            </p:tgtEl>
                                            <p:attrNameLst>
                                              <p:attrName>style.visibility</p:attrName>
                                            </p:attrNameLst>
                                          </p:cBhvr>
                                          <p:to>
                                            <p:strVal val="visible"/>
                                          </p:to>
                                        </p:set>
                                        <p:anim calcmode="lin" valueType="num">
                                          <p:cBhvr additive="base">
                                            <p:cTn id="25" dur="2000" fill="hold"/>
                                            <p:tgtEl>
                                              <p:spTgt spid="19"/>
                                            </p:tgtEl>
                                            <p:attrNameLst>
                                              <p:attrName>ppt_x</p:attrName>
                                            </p:attrNameLst>
                                          </p:cBhvr>
                                          <p:tavLst>
                                            <p:tav tm="0">
                                              <p:val>
                                                <p:strVal val="#ppt_x"/>
                                              </p:val>
                                            </p:tav>
                                            <p:tav tm="100000">
                                              <p:val>
                                                <p:strVal val="#ppt_x"/>
                                              </p:val>
                                            </p:tav>
                                          </p:tavLst>
                                        </p:anim>
                                        <p:anim calcmode="lin" valueType="num">
                                          <p:cBhvr additive="base">
                                            <p:cTn id="26" dur="2000" fill="hold"/>
                                            <p:tgtEl>
                                              <p:spTgt spid="19"/>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200"/>
                                      </p:stCondLst>
                                      <p:childTnLst>
                                        <p:set>
                                          <p:cBhvr>
                                            <p:cTn id="28" dur="1" fill="hold">
                                              <p:stCondLst>
                                                <p:cond delay="0"/>
                                              </p:stCondLst>
                                            </p:cTn>
                                            <p:tgtEl>
                                              <p:spTgt spid="34"/>
                                            </p:tgtEl>
                                            <p:attrNameLst>
                                              <p:attrName>style.visibility</p:attrName>
                                            </p:attrNameLst>
                                          </p:cBhvr>
                                          <p:to>
                                            <p:strVal val="visible"/>
                                          </p:to>
                                        </p:set>
                                        <p:anim calcmode="lin" valueType="num">
                                          <p:cBhvr additive="base">
                                            <p:cTn id="29" dur="2000" fill="hold"/>
                                            <p:tgtEl>
                                              <p:spTgt spid="34"/>
                                            </p:tgtEl>
                                            <p:attrNameLst>
                                              <p:attrName>ppt_x</p:attrName>
                                            </p:attrNameLst>
                                          </p:cBhvr>
                                          <p:tavLst>
                                            <p:tav tm="0">
                                              <p:val>
                                                <p:strVal val="#ppt_x"/>
                                              </p:val>
                                            </p:tav>
                                            <p:tav tm="100000">
                                              <p:val>
                                                <p:strVal val="#ppt_x"/>
                                              </p:val>
                                            </p:tav>
                                          </p:tavLst>
                                        </p:anim>
                                        <p:anim calcmode="lin" valueType="num">
                                          <p:cBhvr additive="base">
                                            <p:cTn id="30" dur="2000" fill="hold"/>
                                            <p:tgtEl>
                                              <p:spTgt spid="3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83DB12F-298F-49A5-479C-9CFCBA097360}"/>
            </a:ext>
          </a:extLst>
        </p:cNvPr>
        <p:cNvGrpSpPr/>
        <p:nvPr/>
      </p:nvGrpSpPr>
      <p:grpSpPr>
        <a:xfrm>
          <a:off x="0" y="0"/>
          <a:ext cx="0" cy="0"/>
          <a:chOff x="0" y="0"/>
          <a:chExt cx="0" cy="0"/>
        </a:xfrm>
      </p:grpSpPr>
      <p:grpSp>
        <p:nvGrpSpPr>
          <p:cNvPr id="1314" name="Group 1313">
            <a:extLst>
              <a:ext uri="{FF2B5EF4-FFF2-40B4-BE49-F238E27FC236}">
                <a16:creationId xmlns:a16="http://schemas.microsoft.com/office/drawing/2014/main" id="{FB31A643-2E42-7CB5-99AD-9C4225E38E4D}"/>
              </a:ext>
            </a:extLst>
          </p:cNvPr>
          <p:cNvGrpSpPr/>
          <p:nvPr/>
        </p:nvGrpSpPr>
        <p:grpSpPr>
          <a:xfrm>
            <a:off x="929082" y="1239021"/>
            <a:ext cx="2488285" cy="2485801"/>
            <a:chOff x="901308" y="2232463"/>
            <a:chExt cx="2488285" cy="2485801"/>
          </a:xfrm>
        </p:grpSpPr>
        <p:grpSp>
          <p:nvGrpSpPr>
            <p:cNvPr id="1315" name="Group 1314">
              <a:extLst>
                <a:ext uri="{FF2B5EF4-FFF2-40B4-BE49-F238E27FC236}">
                  <a16:creationId xmlns:a16="http://schemas.microsoft.com/office/drawing/2014/main" id="{80FA3C58-8AEB-01F6-D4BB-7ACDBDE072D2}"/>
                </a:ext>
              </a:extLst>
            </p:cNvPr>
            <p:cNvGrpSpPr/>
            <p:nvPr/>
          </p:nvGrpSpPr>
          <p:grpSpPr>
            <a:xfrm>
              <a:off x="901308" y="2691782"/>
              <a:ext cx="2269686" cy="2026482"/>
              <a:chOff x="825108" y="2704482"/>
              <a:chExt cx="2269686" cy="2026482"/>
            </a:xfrm>
          </p:grpSpPr>
          <p:sp>
            <p:nvSpPr>
              <p:cNvPr id="1326" name="Freeform: Shape 1325">
                <a:extLst>
                  <a:ext uri="{FF2B5EF4-FFF2-40B4-BE49-F238E27FC236}">
                    <a16:creationId xmlns:a16="http://schemas.microsoft.com/office/drawing/2014/main" id="{5315A985-F1E4-57BA-CCA2-DE690785DD05}"/>
                  </a:ext>
                </a:extLst>
              </p:cNvPr>
              <p:cNvSpPr/>
              <p:nvPr/>
            </p:nvSpPr>
            <p:spPr>
              <a:xfrm>
                <a:off x="861398" y="2704482"/>
                <a:ext cx="2233396" cy="2005472"/>
              </a:xfrm>
              <a:custGeom>
                <a:avLst/>
                <a:gdLst>
                  <a:gd name="connsiteX0" fmla="*/ 581269 w 2233396"/>
                  <a:gd name="connsiteY0" fmla="*/ 0 h 2005472"/>
                  <a:gd name="connsiteX1" fmla="*/ 1652127 w 2233396"/>
                  <a:gd name="connsiteY1" fmla="*/ 0 h 2005472"/>
                  <a:gd name="connsiteX2" fmla="*/ 2233396 w 2233396"/>
                  <a:gd name="connsiteY2" fmla="*/ 581269 h 2005472"/>
                  <a:gd name="connsiteX3" fmla="*/ 2233396 w 2233396"/>
                  <a:gd name="connsiteY3" fmla="*/ 1424204 h 2005472"/>
                  <a:gd name="connsiteX4" fmla="*/ 1652127 w 2233396"/>
                  <a:gd name="connsiteY4" fmla="*/ 2005472 h 2005472"/>
                  <a:gd name="connsiteX5" fmla="*/ 581269 w 2233396"/>
                  <a:gd name="connsiteY5" fmla="*/ 2005472 h 2005472"/>
                  <a:gd name="connsiteX6" fmla="*/ 0 w 2233396"/>
                  <a:gd name="connsiteY6" fmla="*/ 1424204 h 2005472"/>
                  <a:gd name="connsiteX7" fmla="*/ 0 w 2233396"/>
                  <a:gd name="connsiteY7" fmla="*/ 581269 h 2005472"/>
                  <a:gd name="connsiteX8" fmla="*/ 581269 w 2233396"/>
                  <a:gd name="connsiteY8" fmla="*/ 0 h 200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3396" h="2005472">
                    <a:moveTo>
                      <a:pt x="581269" y="0"/>
                    </a:moveTo>
                    <a:lnTo>
                      <a:pt x="1652127" y="0"/>
                    </a:lnTo>
                    <a:cubicBezTo>
                      <a:pt x="1973003" y="0"/>
                      <a:pt x="2233396" y="260393"/>
                      <a:pt x="2233396" y="581269"/>
                    </a:cubicBezTo>
                    <a:lnTo>
                      <a:pt x="2233396" y="1424204"/>
                    </a:lnTo>
                    <a:cubicBezTo>
                      <a:pt x="2233396" y="1745079"/>
                      <a:pt x="1973003" y="2005472"/>
                      <a:pt x="1652127" y="2005472"/>
                    </a:cubicBezTo>
                    <a:lnTo>
                      <a:pt x="581269" y="2005472"/>
                    </a:lnTo>
                    <a:cubicBezTo>
                      <a:pt x="260393" y="2005472"/>
                      <a:pt x="0" y="1745079"/>
                      <a:pt x="0" y="1424204"/>
                    </a:cubicBezTo>
                    <a:lnTo>
                      <a:pt x="0" y="581269"/>
                    </a:lnTo>
                    <a:cubicBezTo>
                      <a:pt x="637" y="260393"/>
                      <a:pt x="260393" y="0"/>
                      <a:pt x="581269" y="0"/>
                    </a:cubicBezTo>
                    <a:close/>
                  </a:path>
                </a:pathLst>
              </a:custGeom>
              <a:gradFill>
                <a:gsLst>
                  <a:gs pos="0">
                    <a:srgbClr val="F5F5F5"/>
                  </a:gs>
                  <a:gs pos="50000">
                    <a:srgbClr val="FAFAFA"/>
                  </a:gs>
                  <a:gs pos="100000">
                    <a:srgbClr val="FFFFFF"/>
                  </a:gs>
                </a:gsLst>
                <a:lin ang="10800000" scaled="1"/>
              </a:gradFill>
              <a:ln w="6367" cap="flat">
                <a:noFill/>
                <a:prstDash val="solid"/>
                <a:miter/>
              </a:ln>
            </p:spPr>
            <p:txBody>
              <a:bodyPr rtlCol="0" anchor="ctr"/>
              <a:lstStyle/>
              <a:p>
                <a:endParaRPr lang="en-GB"/>
              </a:p>
            </p:txBody>
          </p:sp>
          <p:sp>
            <p:nvSpPr>
              <p:cNvPr id="1327" name="Freeform: Shape 1326">
                <a:extLst>
                  <a:ext uri="{FF2B5EF4-FFF2-40B4-BE49-F238E27FC236}">
                    <a16:creationId xmlns:a16="http://schemas.microsoft.com/office/drawing/2014/main" id="{70C813C3-B8C2-BA31-A818-55DCC65C5B41}"/>
                  </a:ext>
                </a:extLst>
              </p:cNvPr>
              <p:cNvSpPr/>
              <p:nvPr/>
            </p:nvSpPr>
            <p:spPr>
              <a:xfrm>
                <a:off x="825108" y="2725492"/>
                <a:ext cx="2233396" cy="2005472"/>
              </a:xfrm>
              <a:custGeom>
                <a:avLst/>
                <a:gdLst>
                  <a:gd name="connsiteX0" fmla="*/ 581269 w 2233396"/>
                  <a:gd name="connsiteY0" fmla="*/ 0 h 2005472"/>
                  <a:gd name="connsiteX1" fmla="*/ 1652127 w 2233396"/>
                  <a:gd name="connsiteY1" fmla="*/ 0 h 2005472"/>
                  <a:gd name="connsiteX2" fmla="*/ 2233396 w 2233396"/>
                  <a:gd name="connsiteY2" fmla="*/ 581269 h 2005472"/>
                  <a:gd name="connsiteX3" fmla="*/ 2233396 w 2233396"/>
                  <a:gd name="connsiteY3" fmla="*/ 1424204 h 2005472"/>
                  <a:gd name="connsiteX4" fmla="*/ 1652127 w 2233396"/>
                  <a:gd name="connsiteY4" fmla="*/ 2005472 h 2005472"/>
                  <a:gd name="connsiteX5" fmla="*/ 581269 w 2233396"/>
                  <a:gd name="connsiteY5" fmla="*/ 2005472 h 2005472"/>
                  <a:gd name="connsiteX6" fmla="*/ 0 w 2233396"/>
                  <a:gd name="connsiteY6" fmla="*/ 1424204 h 2005472"/>
                  <a:gd name="connsiteX7" fmla="*/ 0 w 2233396"/>
                  <a:gd name="connsiteY7" fmla="*/ 581269 h 2005472"/>
                  <a:gd name="connsiteX8" fmla="*/ 581269 w 2233396"/>
                  <a:gd name="connsiteY8" fmla="*/ 0 h 200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3396" h="2005472">
                    <a:moveTo>
                      <a:pt x="581269" y="0"/>
                    </a:moveTo>
                    <a:lnTo>
                      <a:pt x="1652127" y="0"/>
                    </a:lnTo>
                    <a:cubicBezTo>
                      <a:pt x="1973003" y="0"/>
                      <a:pt x="2233396" y="260393"/>
                      <a:pt x="2233396" y="581269"/>
                    </a:cubicBezTo>
                    <a:lnTo>
                      <a:pt x="2233396" y="1424204"/>
                    </a:lnTo>
                    <a:cubicBezTo>
                      <a:pt x="2233396" y="1745079"/>
                      <a:pt x="1973003" y="2005472"/>
                      <a:pt x="1652127" y="2005472"/>
                    </a:cubicBezTo>
                    <a:lnTo>
                      <a:pt x="581269" y="2005472"/>
                    </a:lnTo>
                    <a:cubicBezTo>
                      <a:pt x="260393" y="2005472"/>
                      <a:pt x="0" y="1745079"/>
                      <a:pt x="0" y="1424204"/>
                    </a:cubicBezTo>
                    <a:lnTo>
                      <a:pt x="0" y="581269"/>
                    </a:lnTo>
                    <a:cubicBezTo>
                      <a:pt x="0" y="260393"/>
                      <a:pt x="260393" y="0"/>
                      <a:pt x="581269" y="0"/>
                    </a:cubicBezTo>
                    <a:close/>
                  </a:path>
                </a:pathLst>
              </a:custGeom>
              <a:gradFill>
                <a:gsLst>
                  <a:gs pos="0">
                    <a:srgbClr val="F5F5F5"/>
                  </a:gs>
                  <a:gs pos="50000">
                    <a:srgbClr val="FAFAFA"/>
                  </a:gs>
                  <a:gs pos="100000">
                    <a:srgbClr val="FFFFFF"/>
                  </a:gs>
                </a:gsLst>
                <a:lin ang="10800000" scaled="1"/>
              </a:gradFill>
              <a:ln w="6367" cap="flat">
                <a:noFill/>
                <a:prstDash val="solid"/>
                <a:miter/>
              </a:ln>
            </p:spPr>
            <p:txBody>
              <a:bodyPr rtlCol="0" anchor="ctr"/>
              <a:lstStyle/>
              <a:p>
                <a:endParaRPr lang="en-GB"/>
              </a:p>
            </p:txBody>
          </p:sp>
          <p:sp>
            <p:nvSpPr>
              <p:cNvPr id="1328" name="Freeform: Shape 1327">
                <a:extLst>
                  <a:ext uri="{FF2B5EF4-FFF2-40B4-BE49-F238E27FC236}">
                    <a16:creationId xmlns:a16="http://schemas.microsoft.com/office/drawing/2014/main" id="{D1B4231F-3F3D-C23F-55A3-8E38515563BC}"/>
                  </a:ext>
                </a:extLst>
              </p:cNvPr>
              <p:cNvSpPr/>
              <p:nvPr/>
            </p:nvSpPr>
            <p:spPr>
              <a:xfrm>
                <a:off x="839751" y="2715305"/>
                <a:ext cx="2233396" cy="2004835"/>
              </a:xfrm>
              <a:custGeom>
                <a:avLst/>
                <a:gdLst>
                  <a:gd name="connsiteX0" fmla="*/ 581269 w 2233396"/>
                  <a:gd name="connsiteY0" fmla="*/ 0 h 2004835"/>
                  <a:gd name="connsiteX1" fmla="*/ 1652127 w 2233396"/>
                  <a:gd name="connsiteY1" fmla="*/ 0 h 2004835"/>
                  <a:gd name="connsiteX2" fmla="*/ 2233396 w 2233396"/>
                  <a:gd name="connsiteY2" fmla="*/ 581269 h 2004835"/>
                  <a:gd name="connsiteX3" fmla="*/ 2233396 w 2233396"/>
                  <a:gd name="connsiteY3" fmla="*/ 1423567 h 2004835"/>
                  <a:gd name="connsiteX4" fmla="*/ 1652127 w 2233396"/>
                  <a:gd name="connsiteY4" fmla="*/ 2004836 h 2004835"/>
                  <a:gd name="connsiteX5" fmla="*/ 581269 w 2233396"/>
                  <a:gd name="connsiteY5" fmla="*/ 2004836 h 2004835"/>
                  <a:gd name="connsiteX6" fmla="*/ 0 w 2233396"/>
                  <a:gd name="connsiteY6" fmla="*/ 1423567 h 2004835"/>
                  <a:gd name="connsiteX7" fmla="*/ 0 w 2233396"/>
                  <a:gd name="connsiteY7" fmla="*/ 580632 h 2004835"/>
                  <a:gd name="connsiteX8" fmla="*/ 581269 w 2233396"/>
                  <a:gd name="connsiteY8" fmla="*/ 0 h 200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3396" h="2004835">
                    <a:moveTo>
                      <a:pt x="581269" y="0"/>
                    </a:moveTo>
                    <a:lnTo>
                      <a:pt x="1652127" y="0"/>
                    </a:lnTo>
                    <a:cubicBezTo>
                      <a:pt x="1973003" y="0"/>
                      <a:pt x="2233396" y="260393"/>
                      <a:pt x="2233396" y="581269"/>
                    </a:cubicBezTo>
                    <a:lnTo>
                      <a:pt x="2233396" y="1423567"/>
                    </a:lnTo>
                    <a:cubicBezTo>
                      <a:pt x="2233396" y="1744443"/>
                      <a:pt x="1973003" y="2004836"/>
                      <a:pt x="1652127" y="2004836"/>
                    </a:cubicBezTo>
                    <a:lnTo>
                      <a:pt x="581269" y="2004836"/>
                    </a:lnTo>
                    <a:cubicBezTo>
                      <a:pt x="260393" y="2004836"/>
                      <a:pt x="0" y="1744443"/>
                      <a:pt x="0" y="1423567"/>
                    </a:cubicBezTo>
                    <a:lnTo>
                      <a:pt x="0" y="580632"/>
                    </a:lnTo>
                    <a:cubicBezTo>
                      <a:pt x="0" y="259757"/>
                      <a:pt x="260393" y="0"/>
                      <a:pt x="581269" y="0"/>
                    </a:cubicBezTo>
                    <a:close/>
                  </a:path>
                </a:pathLst>
              </a:custGeom>
              <a:gradFill>
                <a:gsLst>
                  <a:gs pos="0">
                    <a:srgbClr val="FFFFFF"/>
                  </a:gs>
                  <a:gs pos="50000">
                    <a:srgbClr val="FAFAFA"/>
                  </a:gs>
                  <a:gs pos="100000">
                    <a:srgbClr val="F5F5F5"/>
                  </a:gs>
                </a:gsLst>
                <a:lin ang="10800000" scaled="1"/>
              </a:gradFill>
              <a:ln w="6367" cap="flat">
                <a:noFill/>
                <a:prstDash val="solid"/>
                <a:miter/>
              </a:ln>
            </p:spPr>
            <p:txBody>
              <a:bodyPr rtlCol="0" anchor="ctr"/>
              <a:lstStyle/>
              <a:p>
                <a:endParaRPr lang="en-GB"/>
              </a:p>
            </p:txBody>
          </p:sp>
        </p:grpSp>
        <p:grpSp>
          <p:nvGrpSpPr>
            <p:cNvPr id="1316" name="Group 1315">
              <a:extLst>
                <a:ext uri="{FF2B5EF4-FFF2-40B4-BE49-F238E27FC236}">
                  <a16:creationId xmlns:a16="http://schemas.microsoft.com/office/drawing/2014/main" id="{1EBB1F9D-B574-919C-88A3-AEA2552362F3}"/>
                </a:ext>
              </a:extLst>
            </p:cNvPr>
            <p:cNvGrpSpPr/>
            <p:nvPr/>
          </p:nvGrpSpPr>
          <p:grpSpPr>
            <a:xfrm>
              <a:off x="912933" y="2232463"/>
              <a:ext cx="2476660" cy="1520687"/>
              <a:chOff x="900233" y="670363"/>
              <a:chExt cx="2476660" cy="1520687"/>
            </a:xfrm>
          </p:grpSpPr>
          <p:sp>
            <p:nvSpPr>
              <p:cNvPr id="1318" name="Freeform: Shape 1317">
                <a:extLst>
                  <a:ext uri="{FF2B5EF4-FFF2-40B4-BE49-F238E27FC236}">
                    <a16:creationId xmlns:a16="http://schemas.microsoft.com/office/drawing/2014/main" id="{FDEE268E-CDA9-20DD-C943-6D3D82E77DDF}"/>
                  </a:ext>
                </a:extLst>
              </p:cNvPr>
              <p:cNvSpPr/>
              <p:nvPr/>
            </p:nvSpPr>
            <p:spPr>
              <a:xfrm>
                <a:off x="906024" y="738632"/>
                <a:ext cx="2470869" cy="1452418"/>
              </a:xfrm>
              <a:custGeom>
                <a:avLst/>
                <a:gdLst>
                  <a:gd name="connsiteX0" fmla="*/ 148341 w 2470869"/>
                  <a:gd name="connsiteY0" fmla="*/ 1273 h 1452418"/>
                  <a:gd name="connsiteX1" fmla="*/ 0 w 2470869"/>
                  <a:gd name="connsiteY1" fmla="*/ 149615 h 1452418"/>
                  <a:gd name="connsiteX2" fmla="*/ 0 w 2470869"/>
                  <a:gd name="connsiteY2" fmla="*/ 899598 h 1452418"/>
                  <a:gd name="connsiteX3" fmla="*/ 0 w 2470869"/>
                  <a:gd name="connsiteY3" fmla="*/ 1364358 h 1452418"/>
                  <a:gd name="connsiteX4" fmla="*/ 154071 w 2470869"/>
                  <a:gd name="connsiteY4" fmla="*/ 1422294 h 1452418"/>
                  <a:gd name="connsiteX5" fmla="*/ 412554 w 2470869"/>
                  <a:gd name="connsiteY5" fmla="*/ 1128794 h 1452418"/>
                  <a:gd name="connsiteX6" fmla="*/ 921244 w 2470869"/>
                  <a:gd name="connsiteY6" fmla="*/ 898961 h 1452418"/>
                  <a:gd name="connsiteX7" fmla="*/ 2021389 w 2470869"/>
                  <a:gd name="connsiteY7" fmla="*/ 898961 h 1452418"/>
                  <a:gd name="connsiteX8" fmla="*/ 2470870 w 2470869"/>
                  <a:gd name="connsiteY8" fmla="*/ 449481 h 1452418"/>
                  <a:gd name="connsiteX9" fmla="*/ 2470870 w 2470869"/>
                  <a:gd name="connsiteY9" fmla="*/ 449481 h 1452418"/>
                  <a:gd name="connsiteX10" fmla="*/ 2021389 w 2470869"/>
                  <a:gd name="connsiteY10" fmla="*/ 0 h 1452418"/>
                  <a:gd name="connsiteX11" fmla="*/ 148341 w 2470869"/>
                  <a:gd name="connsiteY11" fmla="*/ 0 h 145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70869" h="1452418">
                    <a:moveTo>
                      <a:pt x="148341" y="1273"/>
                    </a:moveTo>
                    <a:cubicBezTo>
                      <a:pt x="66212" y="1273"/>
                      <a:pt x="0" y="67486"/>
                      <a:pt x="0" y="149615"/>
                    </a:cubicBezTo>
                    <a:lnTo>
                      <a:pt x="0" y="899598"/>
                    </a:lnTo>
                    <a:lnTo>
                      <a:pt x="0" y="1364358"/>
                    </a:lnTo>
                    <a:cubicBezTo>
                      <a:pt x="0" y="1445214"/>
                      <a:pt x="100592" y="1483413"/>
                      <a:pt x="154071" y="1422294"/>
                    </a:cubicBezTo>
                    <a:lnTo>
                      <a:pt x="412554" y="1128794"/>
                    </a:lnTo>
                    <a:cubicBezTo>
                      <a:pt x="541159" y="983000"/>
                      <a:pt x="727064" y="898961"/>
                      <a:pt x="921244" y="898961"/>
                    </a:cubicBezTo>
                    <a:lnTo>
                      <a:pt x="2021389" y="898961"/>
                    </a:lnTo>
                    <a:cubicBezTo>
                      <a:pt x="2269686" y="898961"/>
                      <a:pt x="2470870" y="697777"/>
                      <a:pt x="2470870" y="449481"/>
                    </a:cubicBezTo>
                    <a:lnTo>
                      <a:pt x="2470870" y="449481"/>
                    </a:lnTo>
                    <a:cubicBezTo>
                      <a:pt x="2470870" y="201184"/>
                      <a:pt x="2269686" y="0"/>
                      <a:pt x="2021389" y="0"/>
                    </a:cubicBezTo>
                    <a:lnTo>
                      <a:pt x="148341" y="0"/>
                    </a:lnTo>
                    <a:close/>
                  </a:path>
                </a:pathLst>
              </a:custGeom>
              <a:solidFill>
                <a:srgbClr val="FFD500">
                  <a:alpha val="50000"/>
                </a:srgbClr>
              </a:solidFill>
              <a:ln w="6367" cap="flat">
                <a:noFill/>
                <a:prstDash val="solid"/>
                <a:miter/>
              </a:ln>
            </p:spPr>
            <p:txBody>
              <a:bodyPr rtlCol="0" anchor="ctr"/>
              <a:lstStyle/>
              <a:p>
                <a:endParaRPr lang="en-GB"/>
              </a:p>
            </p:txBody>
          </p:sp>
          <p:sp>
            <p:nvSpPr>
              <p:cNvPr id="1319" name="Freeform: Shape 1318">
                <a:extLst>
                  <a:ext uri="{FF2B5EF4-FFF2-40B4-BE49-F238E27FC236}">
                    <a16:creationId xmlns:a16="http://schemas.microsoft.com/office/drawing/2014/main" id="{1E9B4A60-04BD-F869-C98B-B959C8A18E5E}"/>
                  </a:ext>
                </a:extLst>
              </p:cNvPr>
              <p:cNvSpPr/>
              <p:nvPr/>
            </p:nvSpPr>
            <p:spPr>
              <a:xfrm>
                <a:off x="900233" y="670363"/>
                <a:ext cx="2470232" cy="1452393"/>
              </a:xfrm>
              <a:custGeom>
                <a:avLst/>
                <a:gdLst>
                  <a:gd name="connsiteX0" fmla="*/ 2470233 w 2470232"/>
                  <a:gd name="connsiteY0" fmla="*/ 449481 h 1452393"/>
                  <a:gd name="connsiteX1" fmla="*/ 2020752 w 2470232"/>
                  <a:gd name="connsiteY1" fmla="*/ 898961 h 1452393"/>
                  <a:gd name="connsiteX2" fmla="*/ 921244 w 2470232"/>
                  <a:gd name="connsiteY2" fmla="*/ 898961 h 1452393"/>
                  <a:gd name="connsiteX3" fmla="*/ 412554 w 2470232"/>
                  <a:gd name="connsiteY3" fmla="*/ 1128794 h 1452393"/>
                  <a:gd name="connsiteX4" fmla="*/ 154071 w 2470232"/>
                  <a:gd name="connsiteY4" fmla="*/ 1422294 h 1452393"/>
                  <a:gd name="connsiteX5" fmla="*/ 0 w 2470232"/>
                  <a:gd name="connsiteY5" fmla="*/ 1363721 h 1452393"/>
                  <a:gd name="connsiteX6" fmla="*/ 0 w 2470232"/>
                  <a:gd name="connsiteY6" fmla="*/ 148341 h 1452393"/>
                  <a:gd name="connsiteX7" fmla="*/ 148341 w 2470232"/>
                  <a:gd name="connsiteY7" fmla="*/ 0 h 1452393"/>
                  <a:gd name="connsiteX8" fmla="*/ 2021389 w 2470232"/>
                  <a:gd name="connsiteY8" fmla="*/ 0 h 1452393"/>
                  <a:gd name="connsiteX9" fmla="*/ 2339081 w 2470232"/>
                  <a:gd name="connsiteY9" fmla="*/ 131788 h 1452393"/>
                  <a:gd name="connsiteX10" fmla="*/ 2470233 w 2470232"/>
                  <a:gd name="connsiteY10" fmla="*/ 449481 h 145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70232" h="1452393">
                    <a:moveTo>
                      <a:pt x="2470233" y="449481"/>
                    </a:moveTo>
                    <a:cubicBezTo>
                      <a:pt x="2470233" y="697777"/>
                      <a:pt x="2269049" y="898961"/>
                      <a:pt x="2020752" y="898961"/>
                    </a:cubicBezTo>
                    <a:lnTo>
                      <a:pt x="921244" y="898961"/>
                    </a:lnTo>
                    <a:cubicBezTo>
                      <a:pt x="726427" y="898961"/>
                      <a:pt x="541159" y="982363"/>
                      <a:pt x="412554" y="1128794"/>
                    </a:cubicBezTo>
                    <a:lnTo>
                      <a:pt x="154071" y="1422294"/>
                    </a:lnTo>
                    <a:cubicBezTo>
                      <a:pt x="100592" y="1483413"/>
                      <a:pt x="0" y="1445214"/>
                      <a:pt x="0" y="1363721"/>
                    </a:cubicBezTo>
                    <a:lnTo>
                      <a:pt x="0" y="148341"/>
                    </a:lnTo>
                    <a:cubicBezTo>
                      <a:pt x="0" y="66212"/>
                      <a:pt x="66212" y="0"/>
                      <a:pt x="148341" y="0"/>
                    </a:cubicBezTo>
                    <a:lnTo>
                      <a:pt x="2021389" y="0"/>
                    </a:lnTo>
                    <a:cubicBezTo>
                      <a:pt x="2145537" y="0"/>
                      <a:pt x="2257589" y="50296"/>
                      <a:pt x="2339081" y="131788"/>
                    </a:cubicBezTo>
                    <a:cubicBezTo>
                      <a:pt x="2419937" y="212644"/>
                      <a:pt x="2470233" y="325332"/>
                      <a:pt x="2470233" y="449481"/>
                    </a:cubicBezTo>
                    <a:close/>
                  </a:path>
                </a:pathLst>
              </a:custGeom>
              <a:solidFill>
                <a:srgbClr val="FFD500"/>
              </a:solidFill>
              <a:ln w="6367" cap="flat">
                <a:noFill/>
                <a:prstDash val="solid"/>
                <a:miter/>
              </a:ln>
            </p:spPr>
            <p:txBody>
              <a:bodyPr rtlCol="0" anchor="ctr"/>
              <a:lstStyle/>
              <a:p>
                <a:endParaRPr lang="en-GB" dirty="0"/>
              </a:p>
            </p:txBody>
          </p:sp>
          <p:grpSp>
            <p:nvGrpSpPr>
              <p:cNvPr id="1320" name="Group 1319">
                <a:extLst>
                  <a:ext uri="{FF2B5EF4-FFF2-40B4-BE49-F238E27FC236}">
                    <a16:creationId xmlns:a16="http://schemas.microsoft.com/office/drawing/2014/main" id="{57D4308C-0547-F96B-79EA-AB6E7D9262CB}"/>
                  </a:ext>
                </a:extLst>
              </p:cNvPr>
              <p:cNvGrpSpPr/>
              <p:nvPr/>
            </p:nvGrpSpPr>
            <p:grpSpPr>
              <a:xfrm>
                <a:off x="1267524" y="881826"/>
                <a:ext cx="2057252" cy="523220"/>
                <a:chOff x="1267524" y="873418"/>
                <a:chExt cx="2057252" cy="523220"/>
              </a:xfrm>
            </p:grpSpPr>
            <p:grpSp>
              <p:nvGrpSpPr>
                <p:cNvPr id="1321" name="Graphic 599">
                  <a:extLst>
                    <a:ext uri="{FF2B5EF4-FFF2-40B4-BE49-F238E27FC236}">
                      <a16:creationId xmlns:a16="http://schemas.microsoft.com/office/drawing/2014/main" id="{32901129-A05F-F88F-71B3-0F92DD670531}"/>
                    </a:ext>
                  </a:extLst>
                </p:cNvPr>
                <p:cNvGrpSpPr/>
                <p:nvPr/>
              </p:nvGrpSpPr>
              <p:grpSpPr>
                <a:xfrm>
                  <a:off x="2485951" y="890234"/>
                  <a:ext cx="54115" cy="489589"/>
                  <a:chOff x="2404657" y="2596250"/>
                  <a:chExt cx="54115" cy="489589"/>
                </a:xfrm>
                <a:solidFill>
                  <a:schemeClr val="bg1"/>
                </a:solidFill>
              </p:grpSpPr>
              <p:sp>
                <p:nvSpPr>
                  <p:cNvPr id="1324" name="Freeform: Shape 1323">
                    <a:extLst>
                      <a:ext uri="{FF2B5EF4-FFF2-40B4-BE49-F238E27FC236}">
                        <a16:creationId xmlns:a16="http://schemas.microsoft.com/office/drawing/2014/main" id="{9E486DBA-F755-8158-BF8E-85447FE48B04}"/>
                      </a:ext>
                    </a:extLst>
                  </p:cNvPr>
                  <p:cNvSpPr/>
                  <p:nvPr/>
                </p:nvSpPr>
                <p:spPr>
                  <a:xfrm>
                    <a:off x="2410387" y="2596250"/>
                    <a:ext cx="48386" cy="489589"/>
                  </a:xfrm>
                  <a:custGeom>
                    <a:avLst/>
                    <a:gdLst>
                      <a:gd name="connsiteX0" fmla="*/ 24193 w 48386"/>
                      <a:gd name="connsiteY0" fmla="*/ 0 h 489589"/>
                      <a:gd name="connsiteX1" fmla="*/ 24193 w 48386"/>
                      <a:gd name="connsiteY1" fmla="*/ 0 h 489589"/>
                      <a:gd name="connsiteX2" fmla="*/ 48386 w 48386"/>
                      <a:gd name="connsiteY2" fmla="*/ 24193 h 489589"/>
                      <a:gd name="connsiteX3" fmla="*/ 48386 w 48386"/>
                      <a:gd name="connsiteY3" fmla="*/ 465397 h 489589"/>
                      <a:gd name="connsiteX4" fmla="*/ 24193 w 48386"/>
                      <a:gd name="connsiteY4" fmla="*/ 489590 h 489589"/>
                      <a:gd name="connsiteX5" fmla="*/ 24193 w 48386"/>
                      <a:gd name="connsiteY5" fmla="*/ 489590 h 489589"/>
                      <a:gd name="connsiteX6" fmla="*/ 0 w 48386"/>
                      <a:gd name="connsiteY6" fmla="*/ 465397 h 489589"/>
                      <a:gd name="connsiteX7" fmla="*/ 0 w 48386"/>
                      <a:gd name="connsiteY7" fmla="*/ 24193 h 489589"/>
                      <a:gd name="connsiteX8" fmla="*/ 24193 w 48386"/>
                      <a:gd name="connsiteY8" fmla="*/ 0 h 489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386" h="489589">
                        <a:moveTo>
                          <a:pt x="24193" y="0"/>
                        </a:moveTo>
                        <a:lnTo>
                          <a:pt x="24193" y="0"/>
                        </a:lnTo>
                        <a:cubicBezTo>
                          <a:pt x="37563" y="0"/>
                          <a:pt x="48386" y="10823"/>
                          <a:pt x="48386" y="24193"/>
                        </a:cubicBezTo>
                        <a:lnTo>
                          <a:pt x="48386" y="465397"/>
                        </a:lnTo>
                        <a:cubicBezTo>
                          <a:pt x="48386" y="478767"/>
                          <a:pt x="37563" y="489590"/>
                          <a:pt x="24193" y="489590"/>
                        </a:cubicBezTo>
                        <a:lnTo>
                          <a:pt x="24193" y="489590"/>
                        </a:lnTo>
                        <a:cubicBezTo>
                          <a:pt x="10823" y="489590"/>
                          <a:pt x="0" y="478767"/>
                          <a:pt x="0" y="465397"/>
                        </a:cubicBezTo>
                        <a:lnTo>
                          <a:pt x="0" y="24193"/>
                        </a:lnTo>
                        <a:cubicBezTo>
                          <a:pt x="0" y="10823"/>
                          <a:pt x="10823" y="0"/>
                          <a:pt x="24193" y="0"/>
                        </a:cubicBezTo>
                        <a:close/>
                      </a:path>
                    </a:pathLst>
                  </a:custGeom>
                  <a:grpFill/>
                  <a:ln w="6367" cap="flat">
                    <a:noFill/>
                    <a:prstDash val="solid"/>
                    <a:miter/>
                  </a:ln>
                </p:spPr>
                <p:txBody>
                  <a:bodyPr rtlCol="0" anchor="ctr"/>
                  <a:lstStyle/>
                  <a:p>
                    <a:endParaRPr lang="en-GB">
                      <a:solidFill>
                        <a:schemeClr val="bg1"/>
                      </a:solidFill>
                    </a:endParaRPr>
                  </a:p>
                </p:txBody>
              </p:sp>
              <p:sp>
                <p:nvSpPr>
                  <p:cNvPr id="1325" name="Freeform: Shape 1324">
                    <a:extLst>
                      <a:ext uri="{FF2B5EF4-FFF2-40B4-BE49-F238E27FC236}">
                        <a16:creationId xmlns:a16="http://schemas.microsoft.com/office/drawing/2014/main" id="{4D2C8998-A0EF-9CF9-CB31-F4128334F841}"/>
                      </a:ext>
                    </a:extLst>
                  </p:cNvPr>
                  <p:cNvSpPr/>
                  <p:nvPr/>
                </p:nvSpPr>
                <p:spPr>
                  <a:xfrm>
                    <a:off x="2404657" y="2596250"/>
                    <a:ext cx="48385" cy="489589"/>
                  </a:xfrm>
                  <a:custGeom>
                    <a:avLst/>
                    <a:gdLst>
                      <a:gd name="connsiteX0" fmla="*/ 24193 w 48385"/>
                      <a:gd name="connsiteY0" fmla="*/ 0 h 489589"/>
                      <a:gd name="connsiteX1" fmla="*/ 24193 w 48385"/>
                      <a:gd name="connsiteY1" fmla="*/ 0 h 489589"/>
                      <a:gd name="connsiteX2" fmla="*/ 48386 w 48385"/>
                      <a:gd name="connsiteY2" fmla="*/ 24193 h 489589"/>
                      <a:gd name="connsiteX3" fmla="*/ 48386 w 48385"/>
                      <a:gd name="connsiteY3" fmla="*/ 465397 h 489589"/>
                      <a:gd name="connsiteX4" fmla="*/ 24193 w 48385"/>
                      <a:gd name="connsiteY4" fmla="*/ 489590 h 489589"/>
                      <a:gd name="connsiteX5" fmla="*/ 24193 w 48385"/>
                      <a:gd name="connsiteY5" fmla="*/ 489590 h 489589"/>
                      <a:gd name="connsiteX6" fmla="*/ 0 w 48385"/>
                      <a:gd name="connsiteY6" fmla="*/ 465397 h 489589"/>
                      <a:gd name="connsiteX7" fmla="*/ 0 w 48385"/>
                      <a:gd name="connsiteY7" fmla="*/ 24193 h 489589"/>
                      <a:gd name="connsiteX8" fmla="*/ 24193 w 48385"/>
                      <a:gd name="connsiteY8" fmla="*/ 0 h 489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385" h="489589">
                        <a:moveTo>
                          <a:pt x="24193" y="0"/>
                        </a:moveTo>
                        <a:lnTo>
                          <a:pt x="24193" y="0"/>
                        </a:lnTo>
                        <a:cubicBezTo>
                          <a:pt x="37563" y="0"/>
                          <a:pt x="48386" y="10823"/>
                          <a:pt x="48386" y="24193"/>
                        </a:cubicBezTo>
                        <a:lnTo>
                          <a:pt x="48386" y="465397"/>
                        </a:lnTo>
                        <a:cubicBezTo>
                          <a:pt x="48386" y="478767"/>
                          <a:pt x="37563" y="489590"/>
                          <a:pt x="24193" y="489590"/>
                        </a:cubicBezTo>
                        <a:lnTo>
                          <a:pt x="24193" y="489590"/>
                        </a:lnTo>
                        <a:cubicBezTo>
                          <a:pt x="10823" y="489590"/>
                          <a:pt x="0" y="478767"/>
                          <a:pt x="0" y="465397"/>
                        </a:cubicBezTo>
                        <a:lnTo>
                          <a:pt x="0" y="24193"/>
                        </a:lnTo>
                        <a:cubicBezTo>
                          <a:pt x="0" y="10823"/>
                          <a:pt x="10823" y="0"/>
                          <a:pt x="24193" y="0"/>
                        </a:cubicBezTo>
                        <a:close/>
                      </a:path>
                    </a:pathLst>
                  </a:custGeom>
                  <a:grpFill/>
                  <a:ln w="6367" cap="flat">
                    <a:noFill/>
                    <a:prstDash val="solid"/>
                    <a:miter/>
                  </a:ln>
                </p:spPr>
                <p:txBody>
                  <a:bodyPr rtlCol="0" anchor="ctr"/>
                  <a:lstStyle/>
                  <a:p>
                    <a:endParaRPr lang="en-GB">
                      <a:solidFill>
                        <a:schemeClr val="bg1"/>
                      </a:solidFill>
                    </a:endParaRPr>
                  </a:p>
                </p:txBody>
              </p:sp>
            </p:grpSp>
            <p:sp>
              <p:nvSpPr>
                <p:cNvPr id="1322" name="TextBox 1321">
                  <a:extLst>
                    <a:ext uri="{FF2B5EF4-FFF2-40B4-BE49-F238E27FC236}">
                      <a16:creationId xmlns:a16="http://schemas.microsoft.com/office/drawing/2014/main" id="{935DE910-5F42-D28E-406A-FAA59FAB5C17}"/>
                    </a:ext>
                  </a:extLst>
                </p:cNvPr>
                <p:cNvSpPr txBox="1"/>
                <p:nvPr/>
              </p:nvSpPr>
              <p:spPr>
                <a:xfrm>
                  <a:off x="1267524" y="873418"/>
                  <a:ext cx="1011074" cy="523220"/>
                </a:xfrm>
                <a:prstGeom prst="rect">
                  <a:avLst/>
                </a:prstGeom>
                <a:noFill/>
              </p:spPr>
              <p:txBody>
                <a:bodyPr wrap="square" rtlCol="0">
                  <a:spAutoFit/>
                </a:bodyPr>
                <a:lstStyle/>
                <a:p>
                  <a:pPr algn="ctr"/>
                  <a:r>
                    <a:rPr lang="en-US" sz="2800" dirty="0">
                      <a:solidFill>
                        <a:schemeClr val="bg1"/>
                      </a:solidFill>
                      <a:latin typeface="Poppins" panose="00000500000000000000" pitchFamily="2" charset="0"/>
                      <a:cs typeface="Poppins" panose="00000500000000000000" pitchFamily="2" charset="0"/>
                    </a:rPr>
                    <a:t>STEP</a:t>
                  </a:r>
                  <a:endParaRPr lang="en-GB" sz="2800" dirty="0">
                    <a:solidFill>
                      <a:schemeClr val="bg1"/>
                    </a:solidFill>
                    <a:latin typeface="Poppins" panose="00000500000000000000" pitchFamily="2" charset="0"/>
                    <a:cs typeface="Poppins" panose="00000500000000000000" pitchFamily="2" charset="0"/>
                  </a:endParaRPr>
                </a:p>
              </p:txBody>
            </p:sp>
            <p:sp>
              <p:nvSpPr>
                <p:cNvPr id="1323" name="TextBox 1322">
                  <a:extLst>
                    <a:ext uri="{FF2B5EF4-FFF2-40B4-BE49-F238E27FC236}">
                      <a16:creationId xmlns:a16="http://schemas.microsoft.com/office/drawing/2014/main" id="{E16BBD3C-84E9-7560-B8E6-5FC6807ECC0D}"/>
                    </a:ext>
                  </a:extLst>
                </p:cNvPr>
                <p:cNvSpPr txBox="1"/>
                <p:nvPr/>
              </p:nvSpPr>
              <p:spPr>
                <a:xfrm>
                  <a:off x="2653172" y="873418"/>
                  <a:ext cx="671604" cy="523220"/>
                </a:xfrm>
                <a:prstGeom prst="rect">
                  <a:avLst/>
                </a:prstGeom>
                <a:noFill/>
              </p:spPr>
              <p:txBody>
                <a:bodyPr wrap="square" rtlCol="0">
                  <a:spAutoFit/>
                </a:bodyPr>
                <a:lstStyle/>
                <a:p>
                  <a:pPr algn="ctr"/>
                  <a:r>
                    <a:rPr lang="en-US" sz="2800" dirty="0">
                      <a:solidFill>
                        <a:schemeClr val="bg1"/>
                      </a:solidFill>
                      <a:latin typeface="Poppins" panose="00000500000000000000" pitchFamily="2" charset="0"/>
                      <a:cs typeface="Poppins" panose="00000500000000000000" pitchFamily="2" charset="0"/>
                    </a:rPr>
                    <a:t>07</a:t>
                  </a:r>
                  <a:endParaRPr lang="en-GB" sz="2800" dirty="0">
                    <a:solidFill>
                      <a:schemeClr val="bg1"/>
                    </a:solidFill>
                    <a:latin typeface="Poppins" panose="00000500000000000000" pitchFamily="2" charset="0"/>
                    <a:cs typeface="Poppins" panose="00000500000000000000" pitchFamily="2" charset="0"/>
                  </a:endParaRPr>
                </a:p>
              </p:txBody>
            </p:sp>
          </p:grpSp>
        </p:grpSp>
        <p:sp>
          <p:nvSpPr>
            <p:cNvPr id="1317" name="TextBox 1316">
              <a:extLst>
                <a:ext uri="{FF2B5EF4-FFF2-40B4-BE49-F238E27FC236}">
                  <a16:creationId xmlns:a16="http://schemas.microsoft.com/office/drawing/2014/main" id="{F2DF5E86-DF5A-5969-3B76-14ADFE57BDF8}"/>
                </a:ext>
              </a:extLst>
            </p:cNvPr>
            <p:cNvSpPr txBox="1"/>
            <p:nvPr/>
          </p:nvSpPr>
          <p:spPr>
            <a:xfrm>
              <a:off x="1082592" y="3553836"/>
              <a:ext cx="1952708"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400" b="1" dirty="0">
                  <a:solidFill>
                    <a:schemeClr val="tx2"/>
                  </a:solidFill>
                  <a:latin typeface="Poppins" panose="00000500000000000000" pitchFamily="2" charset="0"/>
                  <a:cs typeface="Poppins" panose="00000500000000000000" pitchFamily="2" charset="0"/>
                </a:rPr>
                <a:t>Legal Due Diligence</a:t>
              </a:r>
              <a:endParaRPr kumimoji="0" lang="en-US" sz="2400" b="0" i="0" u="none" strike="noStrike" kern="1200" cap="none" spc="0" normalizeH="0" baseline="0" noProof="0" dirty="0">
                <a:ln>
                  <a:noFill/>
                </a:ln>
                <a:solidFill>
                  <a:schemeClr val="tx2"/>
                </a:solidFill>
                <a:effectLst/>
                <a:uLnTx/>
                <a:uFillTx/>
                <a:latin typeface="Poppins" panose="00000500000000000000" pitchFamily="2" charset="0"/>
                <a:cs typeface="Poppins" panose="00000500000000000000" pitchFamily="2" charset="0"/>
              </a:endParaRPr>
            </a:p>
          </p:txBody>
        </p:sp>
      </p:grpSp>
      <p:grpSp>
        <p:nvGrpSpPr>
          <p:cNvPr id="1329" name="Group 1328">
            <a:extLst>
              <a:ext uri="{FF2B5EF4-FFF2-40B4-BE49-F238E27FC236}">
                <a16:creationId xmlns:a16="http://schemas.microsoft.com/office/drawing/2014/main" id="{CC6DE7D9-3505-C6DA-5F22-6CF1B85BB999}"/>
              </a:ext>
            </a:extLst>
          </p:cNvPr>
          <p:cNvGrpSpPr/>
          <p:nvPr/>
        </p:nvGrpSpPr>
        <p:grpSpPr>
          <a:xfrm>
            <a:off x="4463545" y="1275685"/>
            <a:ext cx="2488285" cy="2521702"/>
            <a:chOff x="3626204" y="2232463"/>
            <a:chExt cx="2488285" cy="2521702"/>
          </a:xfrm>
        </p:grpSpPr>
        <p:grpSp>
          <p:nvGrpSpPr>
            <p:cNvPr id="1330" name="Group 1329">
              <a:extLst>
                <a:ext uri="{FF2B5EF4-FFF2-40B4-BE49-F238E27FC236}">
                  <a16:creationId xmlns:a16="http://schemas.microsoft.com/office/drawing/2014/main" id="{E1BC8778-B38C-2C39-B5DC-DAFF19100F1A}"/>
                </a:ext>
              </a:extLst>
            </p:cNvPr>
            <p:cNvGrpSpPr/>
            <p:nvPr/>
          </p:nvGrpSpPr>
          <p:grpSpPr>
            <a:xfrm>
              <a:off x="3626204" y="2691782"/>
              <a:ext cx="2269686" cy="2026482"/>
              <a:chOff x="3550004" y="2704482"/>
              <a:chExt cx="2269686" cy="2026482"/>
            </a:xfrm>
          </p:grpSpPr>
          <p:sp>
            <p:nvSpPr>
              <p:cNvPr id="1341" name="Freeform: Shape 1340">
                <a:extLst>
                  <a:ext uri="{FF2B5EF4-FFF2-40B4-BE49-F238E27FC236}">
                    <a16:creationId xmlns:a16="http://schemas.microsoft.com/office/drawing/2014/main" id="{1790049F-5DBE-8FFE-B5F1-BC04C328B09A}"/>
                  </a:ext>
                </a:extLst>
              </p:cNvPr>
              <p:cNvSpPr/>
              <p:nvPr/>
            </p:nvSpPr>
            <p:spPr>
              <a:xfrm>
                <a:off x="3586294" y="2704482"/>
                <a:ext cx="2233396" cy="2005472"/>
              </a:xfrm>
              <a:custGeom>
                <a:avLst/>
                <a:gdLst>
                  <a:gd name="connsiteX0" fmla="*/ 581269 w 2233396"/>
                  <a:gd name="connsiteY0" fmla="*/ 0 h 2005472"/>
                  <a:gd name="connsiteX1" fmla="*/ 1652127 w 2233396"/>
                  <a:gd name="connsiteY1" fmla="*/ 0 h 2005472"/>
                  <a:gd name="connsiteX2" fmla="*/ 2233396 w 2233396"/>
                  <a:gd name="connsiteY2" fmla="*/ 581269 h 2005472"/>
                  <a:gd name="connsiteX3" fmla="*/ 2233396 w 2233396"/>
                  <a:gd name="connsiteY3" fmla="*/ 1424204 h 2005472"/>
                  <a:gd name="connsiteX4" fmla="*/ 1652127 w 2233396"/>
                  <a:gd name="connsiteY4" fmla="*/ 2005472 h 2005472"/>
                  <a:gd name="connsiteX5" fmla="*/ 581269 w 2233396"/>
                  <a:gd name="connsiteY5" fmla="*/ 2005472 h 2005472"/>
                  <a:gd name="connsiteX6" fmla="*/ 0 w 2233396"/>
                  <a:gd name="connsiteY6" fmla="*/ 1424204 h 2005472"/>
                  <a:gd name="connsiteX7" fmla="*/ 0 w 2233396"/>
                  <a:gd name="connsiteY7" fmla="*/ 581269 h 2005472"/>
                  <a:gd name="connsiteX8" fmla="*/ 581269 w 2233396"/>
                  <a:gd name="connsiteY8" fmla="*/ 0 h 200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3396" h="2005472">
                    <a:moveTo>
                      <a:pt x="581269" y="0"/>
                    </a:moveTo>
                    <a:lnTo>
                      <a:pt x="1652127" y="0"/>
                    </a:lnTo>
                    <a:cubicBezTo>
                      <a:pt x="1973003" y="0"/>
                      <a:pt x="2233396" y="260393"/>
                      <a:pt x="2233396" y="581269"/>
                    </a:cubicBezTo>
                    <a:lnTo>
                      <a:pt x="2233396" y="1424204"/>
                    </a:lnTo>
                    <a:cubicBezTo>
                      <a:pt x="2233396" y="1745079"/>
                      <a:pt x="1973003" y="2005472"/>
                      <a:pt x="1652127" y="2005472"/>
                    </a:cubicBezTo>
                    <a:lnTo>
                      <a:pt x="581269" y="2005472"/>
                    </a:lnTo>
                    <a:cubicBezTo>
                      <a:pt x="260393" y="2005472"/>
                      <a:pt x="0" y="1745079"/>
                      <a:pt x="0" y="1424204"/>
                    </a:cubicBezTo>
                    <a:lnTo>
                      <a:pt x="0" y="581269"/>
                    </a:lnTo>
                    <a:cubicBezTo>
                      <a:pt x="637" y="260393"/>
                      <a:pt x="260393" y="0"/>
                      <a:pt x="581269" y="0"/>
                    </a:cubicBezTo>
                    <a:close/>
                  </a:path>
                </a:pathLst>
              </a:custGeom>
              <a:gradFill>
                <a:gsLst>
                  <a:gs pos="0">
                    <a:srgbClr val="F5F5F5"/>
                  </a:gs>
                  <a:gs pos="50000">
                    <a:srgbClr val="FAFAFA"/>
                  </a:gs>
                  <a:gs pos="100000">
                    <a:srgbClr val="FFFFFF"/>
                  </a:gs>
                </a:gsLst>
                <a:lin ang="10800000" scaled="1"/>
              </a:gradFill>
              <a:ln w="6367" cap="flat">
                <a:noFill/>
                <a:prstDash val="solid"/>
                <a:miter/>
              </a:ln>
            </p:spPr>
            <p:txBody>
              <a:bodyPr rtlCol="0" anchor="ctr"/>
              <a:lstStyle/>
              <a:p>
                <a:endParaRPr lang="en-GB"/>
              </a:p>
            </p:txBody>
          </p:sp>
          <p:sp>
            <p:nvSpPr>
              <p:cNvPr id="1342" name="Freeform: Shape 1341">
                <a:extLst>
                  <a:ext uri="{FF2B5EF4-FFF2-40B4-BE49-F238E27FC236}">
                    <a16:creationId xmlns:a16="http://schemas.microsoft.com/office/drawing/2014/main" id="{2FDF7E0A-A950-D5CF-67B4-BE865986FA19}"/>
                  </a:ext>
                </a:extLst>
              </p:cNvPr>
              <p:cNvSpPr/>
              <p:nvPr/>
            </p:nvSpPr>
            <p:spPr>
              <a:xfrm>
                <a:off x="3550004" y="2725492"/>
                <a:ext cx="2233396" cy="2005472"/>
              </a:xfrm>
              <a:custGeom>
                <a:avLst/>
                <a:gdLst>
                  <a:gd name="connsiteX0" fmla="*/ 581269 w 2233396"/>
                  <a:gd name="connsiteY0" fmla="*/ 0 h 2005472"/>
                  <a:gd name="connsiteX1" fmla="*/ 1652127 w 2233396"/>
                  <a:gd name="connsiteY1" fmla="*/ 0 h 2005472"/>
                  <a:gd name="connsiteX2" fmla="*/ 2233397 w 2233396"/>
                  <a:gd name="connsiteY2" fmla="*/ 581269 h 2005472"/>
                  <a:gd name="connsiteX3" fmla="*/ 2233397 w 2233396"/>
                  <a:gd name="connsiteY3" fmla="*/ 1424204 h 2005472"/>
                  <a:gd name="connsiteX4" fmla="*/ 1652127 w 2233396"/>
                  <a:gd name="connsiteY4" fmla="*/ 2005472 h 2005472"/>
                  <a:gd name="connsiteX5" fmla="*/ 581269 w 2233396"/>
                  <a:gd name="connsiteY5" fmla="*/ 2005472 h 2005472"/>
                  <a:gd name="connsiteX6" fmla="*/ 0 w 2233396"/>
                  <a:gd name="connsiteY6" fmla="*/ 1424204 h 2005472"/>
                  <a:gd name="connsiteX7" fmla="*/ 0 w 2233396"/>
                  <a:gd name="connsiteY7" fmla="*/ 581269 h 2005472"/>
                  <a:gd name="connsiteX8" fmla="*/ 581269 w 2233396"/>
                  <a:gd name="connsiteY8" fmla="*/ 0 h 200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3396" h="2005472">
                    <a:moveTo>
                      <a:pt x="581269" y="0"/>
                    </a:moveTo>
                    <a:lnTo>
                      <a:pt x="1652127" y="0"/>
                    </a:lnTo>
                    <a:cubicBezTo>
                      <a:pt x="1973003" y="0"/>
                      <a:pt x="2233397" y="260393"/>
                      <a:pt x="2233397" y="581269"/>
                    </a:cubicBezTo>
                    <a:lnTo>
                      <a:pt x="2233397" y="1424204"/>
                    </a:lnTo>
                    <a:cubicBezTo>
                      <a:pt x="2233397" y="1745079"/>
                      <a:pt x="1973003" y="2005472"/>
                      <a:pt x="1652127" y="2005472"/>
                    </a:cubicBezTo>
                    <a:lnTo>
                      <a:pt x="581269" y="2005472"/>
                    </a:lnTo>
                    <a:cubicBezTo>
                      <a:pt x="260393" y="2005472"/>
                      <a:pt x="0" y="1745079"/>
                      <a:pt x="0" y="1424204"/>
                    </a:cubicBezTo>
                    <a:lnTo>
                      <a:pt x="0" y="581269"/>
                    </a:lnTo>
                    <a:cubicBezTo>
                      <a:pt x="0" y="260393"/>
                      <a:pt x="260393" y="0"/>
                      <a:pt x="581269" y="0"/>
                    </a:cubicBezTo>
                    <a:close/>
                  </a:path>
                </a:pathLst>
              </a:custGeom>
              <a:gradFill>
                <a:gsLst>
                  <a:gs pos="0">
                    <a:srgbClr val="F5F5F5"/>
                  </a:gs>
                  <a:gs pos="50000">
                    <a:srgbClr val="FAFAFA"/>
                  </a:gs>
                  <a:gs pos="100000">
                    <a:srgbClr val="FFFFFF"/>
                  </a:gs>
                </a:gsLst>
                <a:lin ang="10800000" scaled="1"/>
              </a:gradFill>
              <a:ln w="6367" cap="flat">
                <a:noFill/>
                <a:prstDash val="solid"/>
                <a:miter/>
              </a:ln>
            </p:spPr>
            <p:txBody>
              <a:bodyPr rtlCol="0" anchor="ctr"/>
              <a:lstStyle/>
              <a:p>
                <a:endParaRPr lang="en-GB"/>
              </a:p>
            </p:txBody>
          </p:sp>
          <p:sp>
            <p:nvSpPr>
              <p:cNvPr id="1343" name="Freeform: Shape 1342">
                <a:extLst>
                  <a:ext uri="{FF2B5EF4-FFF2-40B4-BE49-F238E27FC236}">
                    <a16:creationId xmlns:a16="http://schemas.microsoft.com/office/drawing/2014/main" id="{F65C0778-B37D-A703-DA92-D70B5285348F}"/>
                  </a:ext>
                </a:extLst>
              </p:cNvPr>
              <p:cNvSpPr/>
              <p:nvPr/>
            </p:nvSpPr>
            <p:spPr>
              <a:xfrm>
                <a:off x="3564648" y="2715305"/>
                <a:ext cx="2233396" cy="2004835"/>
              </a:xfrm>
              <a:custGeom>
                <a:avLst/>
                <a:gdLst>
                  <a:gd name="connsiteX0" fmla="*/ 581269 w 2233396"/>
                  <a:gd name="connsiteY0" fmla="*/ 0 h 2004835"/>
                  <a:gd name="connsiteX1" fmla="*/ 1652127 w 2233396"/>
                  <a:gd name="connsiteY1" fmla="*/ 0 h 2004835"/>
                  <a:gd name="connsiteX2" fmla="*/ 2233396 w 2233396"/>
                  <a:gd name="connsiteY2" fmla="*/ 581269 h 2004835"/>
                  <a:gd name="connsiteX3" fmla="*/ 2233396 w 2233396"/>
                  <a:gd name="connsiteY3" fmla="*/ 1423567 h 2004835"/>
                  <a:gd name="connsiteX4" fmla="*/ 1652127 w 2233396"/>
                  <a:gd name="connsiteY4" fmla="*/ 2004836 h 2004835"/>
                  <a:gd name="connsiteX5" fmla="*/ 581269 w 2233396"/>
                  <a:gd name="connsiteY5" fmla="*/ 2004836 h 2004835"/>
                  <a:gd name="connsiteX6" fmla="*/ 0 w 2233396"/>
                  <a:gd name="connsiteY6" fmla="*/ 1423567 h 2004835"/>
                  <a:gd name="connsiteX7" fmla="*/ 0 w 2233396"/>
                  <a:gd name="connsiteY7" fmla="*/ 580632 h 2004835"/>
                  <a:gd name="connsiteX8" fmla="*/ 581269 w 2233396"/>
                  <a:gd name="connsiteY8" fmla="*/ 0 h 200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3396" h="2004835">
                    <a:moveTo>
                      <a:pt x="581269" y="0"/>
                    </a:moveTo>
                    <a:lnTo>
                      <a:pt x="1652127" y="0"/>
                    </a:lnTo>
                    <a:cubicBezTo>
                      <a:pt x="1973003" y="0"/>
                      <a:pt x="2233396" y="260393"/>
                      <a:pt x="2233396" y="581269"/>
                    </a:cubicBezTo>
                    <a:lnTo>
                      <a:pt x="2233396" y="1423567"/>
                    </a:lnTo>
                    <a:cubicBezTo>
                      <a:pt x="2233396" y="1744443"/>
                      <a:pt x="1973003" y="2004836"/>
                      <a:pt x="1652127" y="2004836"/>
                    </a:cubicBezTo>
                    <a:lnTo>
                      <a:pt x="581269" y="2004836"/>
                    </a:lnTo>
                    <a:cubicBezTo>
                      <a:pt x="260393" y="2004836"/>
                      <a:pt x="0" y="1744443"/>
                      <a:pt x="0" y="1423567"/>
                    </a:cubicBezTo>
                    <a:lnTo>
                      <a:pt x="0" y="580632"/>
                    </a:lnTo>
                    <a:cubicBezTo>
                      <a:pt x="0" y="259757"/>
                      <a:pt x="260393" y="0"/>
                      <a:pt x="581269" y="0"/>
                    </a:cubicBezTo>
                    <a:close/>
                  </a:path>
                </a:pathLst>
              </a:custGeom>
              <a:gradFill>
                <a:gsLst>
                  <a:gs pos="0">
                    <a:srgbClr val="FFFFFF"/>
                  </a:gs>
                  <a:gs pos="50000">
                    <a:srgbClr val="FAFAFA"/>
                  </a:gs>
                  <a:gs pos="100000">
                    <a:srgbClr val="F5F5F5"/>
                  </a:gs>
                </a:gsLst>
                <a:lin ang="10800000" scaled="1"/>
              </a:gradFill>
              <a:ln w="6367" cap="flat">
                <a:noFill/>
                <a:prstDash val="solid"/>
                <a:miter/>
              </a:ln>
            </p:spPr>
            <p:txBody>
              <a:bodyPr rtlCol="0" anchor="ctr"/>
              <a:lstStyle/>
              <a:p>
                <a:endParaRPr lang="en-GB"/>
              </a:p>
            </p:txBody>
          </p:sp>
        </p:grpSp>
        <p:grpSp>
          <p:nvGrpSpPr>
            <p:cNvPr id="1331" name="Group 1330">
              <a:extLst>
                <a:ext uri="{FF2B5EF4-FFF2-40B4-BE49-F238E27FC236}">
                  <a16:creationId xmlns:a16="http://schemas.microsoft.com/office/drawing/2014/main" id="{ED752A9F-4CFC-1DDC-7914-A4296C23F9F2}"/>
                </a:ext>
              </a:extLst>
            </p:cNvPr>
            <p:cNvGrpSpPr/>
            <p:nvPr/>
          </p:nvGrpSpPr>
          <p:grpSpPr>
            <a:xfrm>
              <a:off x="3637829" y="2232463"/>
              <a:ext cx="2476660" cy="1520687"/>
              <a:chOff x="3625129" y="670363"/>
              <a:chExt cx="2476660" cy="1520687"/>
            </a:xfrm>
          </p:grpSpPr>
          <p:sp>
            <p:nvSpPr>
              <p:cNvPr id="1333" name="Freeform: Shape 1332">
                <a:extLst>
                  <a:ext uri="{FF2B5EF4-FFF2-40B4-BE49-F238E27FC236}">
                    <a16:creationId xmlns:a16="http://schemas.microsoft.com/office/drawing/2014/main" id="{D98380F7-9A19-58FE-AB9C-B8EE30F16C57}"/>
                  </a:ext>
                </a:extLst>
              </p:cNvPr>
              <p:cNvSpPr/>
              <p:nvPr/>
            </p:nvSpPr>
            <p:spPr>
              <a:xfrm>
                <a:off x="3630920" y="738632"/>
                <a:ext cx="2470869" cy="1452418"/>
              </a:xfrm>
              <a:custGeom>
                <a:avLst/>
                <a:gdLst>
                  <a:gd name="connsiteX0" fmla="*/ 148341 w 2470869"/>
                  <a:gd name="connsiteY0" fmla="*/ 1273 h 1452418"/>
                  <a:gd name="connsiteX1" fmla="*/ 0 w 2470869"/>
                  <a:gd name="connsiteY1" fmla="*/ 149615 h 1452418"/>
                  <a:gd name="connsiteX2" fmla="*/ 0 w 2470869"/>
                  <a:gd name="connsiteY2" fmla="*/ 899598 h 1452418"/>
                  <a:gd name="connsiteX3" fmla="*/ 0 w 2470869"/>
                  <a:gd name="connsiteY3" fmla="*/ 1364358 h 1452418"/>
                  <a:gd name="connsiteX4" fmla="*/ 154071 w 2470869"/>
                  <a:gd name="connsiteY4" fmla="*/ 1422294 h 1452418"/>
                  <a:gd name="connsiteX5" fmla="*/ 412554 w 2470869"/>
                  <a:gd name="connsiteY5" fmla="*/ 1128794 h 1452418"/>
                  <a:gd name="connsiteX6" fmla="*/ 921244 w 2470869"/>
                  <a:gd name="connsiteY6" fmla="*/ 898961 h 1452418"/>
                  <a:gd name="connsiteX7" fmla="*/ 2021389 w 2470869"/>
                  <a:gd name="connsiteY7" fmla="*/ 898961 h 1452418"/>
                  <a:gd name="connsiteX8" fmla="*/ 2470870 w 2470869"/>
                  <a:gd name="connsiteY8" fmla="*/ 449481 h 1452418"/>
                  <a:gd name="connsiteX9" fmla="*/ 2470870 w 2470869"/>
                  <a:gd name="connsiteY9" fmla="*/ 449481 h 1452418"/>
                  <a:gd name="connsiteX10" fmla="*/ 2021389 w 2470869"/>
                  <a:gd name="connsiteY10" fmla="*/ 0 h 1452418"/>
                  <a:gd name="connsiteX11" fmla="*/ 148341 w 2470869"/>
                  <a:gd name="connsiteY11" fmla="*/ 0 h 145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70869" h="1452418">
                    <a:moveTo>
                      <a:pt x="148341" y="1273"/>
                    </a:moveTo>
                    <a:cubicBezTo>
                      <a:pt x="66212" y="1273"/>
                      <a:pt x="0" y="67486"/>
                      <a:pt x="0" y="149615"/>
                    </a:cubicBezTo>
                    <a:lnTo>
                      <a:pt x="0" y="899598"/>
                    </a:lnTo>
                    <a:lnTo>
                      <a:pt x="0" y="1364358"/>
                    </a:lnTo>
                    <a:cubicBezTo>
                      <a:pt x="0" y="1445214"/>
                      <a:pt x="100592" y="1483413"/>
                      <a:pt x="154071" y="1422294"/>
                    </a:cubicBezTo>
                    <a:lnTo>
                      <a:pt x="412554" y="1128794"/>
                    </a:lnTo>
                    <a:cubicBezTo>
                      <a:pt x="541159" y="983000"/>
                      <a:pt x="727063" y="898961"/>
                      <a:pt x="921244" y="898961"/>
                    </a:cubicBezTo>
                    <a:lnTo>
                      <a:pt x="2021389" y="898961"/>
                    </a:lnTo>
                    <a:cubicBezTo>
                      <a:pt x="2269686" y="898961"/>
                      <a:pt x="2470870" y="697777"/>
                      <a:pt x="2470870" y="449481"/>
                    </a:cubicBezTo>
                    <a:lnTo>
                      <a:pt x="2470870" y="449481"/>
                    </a:lnTo>
                    <a:cubicBezTo>
                      <a:pt x="2470870" y="201184"/>
                      <a:pt x="2269686" y="0"/>
                      <a:pt x="2021389" y="0"/>
                    </a:cubicBezTo>
                    <a:lnTo>
                      <a:pt x="148341" y="0"/>
                    </a:lnTo>
                    <a:close/>
                  </a:path>
                </a:pathLst>
              </a:custGeom>
              <a:solidFill>
                <a:srgbClr val="77DA00">
                  <a:alpha val="50000"/>
                </a:srgbClr>
              </a:solidFill>
              <a:ln w="6367" cap="flat">
                <a:noFill/>
                <a:prstDash val="solid"/>
                <a:miter/>
              </a:ln>
            </p:spPr>
            <p:txBody>
              <a:bodyPr rtlCol="0" anchor="ctr"/>
              <a:lstStyle/>
              <a:p>
                <a:endParaRPr lang="en-GB"/>
              </a:p>
            </p:txBody>
          </p:sp>
          <p:sp>
            <p:nvSpPr>
              <p:cNvPr id="1334" name="Freeform: Shape 1333">
                <a:extLst>
                  <a:ext uri="{FF2B5EF4-FFF2-40B4-BE49-F238E27FC236}">
                    <a16:creationId xmlns:a16="http://schemas.microsoft.com/office/drawing/2014/main" id="{D222E46B-9285-BB66-9CEC-B5B9D91FA184}"/>
                  </a:ext>
                </a:extLst>
              </p:cNvPr>
              <p:cNvSpPr/>
              <p:nvPr/>
            </p:nvSpPr>
            <p:spPr>
              <a:xfrm>
                <a:off x="3625129" y="670363"/>
                <a:ext cx="2470232" cy="1452393"/>
              </a:xfrm>
              <a:custGeom>
                <a:avLst/>
                <a:gdLst>
                  <a:gd name="connsiteX0" fmla="*/ 2470233 w 2470232"/>
                  <a:gd name="connsiteY0" fmla="*/ 449481 h 1452393"/>
                  <a:gd name="connsiteX1" fmla="*/ 2020753 w 2470232"/>
                  <a:gd name="connsiteY1" fmla="*/ 898961 h 1452393"/>
                  <a:gd name="connsiteX2" fmla="*/ 921244 w 2470232"/>
                  <a:gd name="connsiteY2" fmla="*/ 898961 h 1452393"/>
                  <a:gd name="connsiteX3" fmla="*/ 412555 w 2470232"/>
                  <a:gd name="connsiteY3" fmla="*/ 1128794 h 1452393"/>
                  <a:gd name="connsiteX4" fmla="*/ 154071 w 2470232"/>
                  <a:gd name="connsiteY4" fmla="*/ 1422294 h 1452393"/>
                  <a:gd name="connsiteX5" fmla="*/ 0 w 2470232"/>
                  <a:gd name="connsiteY5" fmla="*/ 1363721 h 1452393"/>
                  <a:gd name="connsiteX6" fmla="*/ 0 w 2470232"/>
                  <a:gd name="connsiteY6" fmla="*/ 148341 h 1452393"/>
                  <a:gd name="connsiteX7" fmla="*/ 148342 w 2470232"/>
                  <a:gd name="connsiteY7" fmla="*/ 0 h 1452393"/>
                  <a:gd name="connsiteX8" fmla="*/ 2021389 w 2470232"/>
                  <a:gd name="connsiteY8" fmla="*/ 0 h 1452393"/>
                  <a:gd name="connsiteX9" fmla="*/ 2339082 w 2470232"/>
                  <a:gd name="connsiteY9" fmla="*/ 131788 h 1452393"/>
                  <a:gd name="connsiteX10" fmla="*/ 2470233 w 2470232"/>
                  <a:gd name="connsiteY10" fmla="*/ 449481 h 145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70232" h="1452393">
                    <a:moveTo>
                      <a:pt x="2470233" y="449481"/>
                    </a:moveTo>
                    <a:cubicBezTo>
                      <a:pt x="2470233" y="697777"/>
                      <a:pt x="2269049" y="898961"/>
                      <a:pt x="2020753" y="898961"/>
                    </a:cubicBezTo>
                    <a:lnTo>
                      <a:pt x="921244" y="898961"/>
                    </a:lnTo>
                    <a:cubicBezTo>
                      <a:pt x="726427" y="898961"/>
                      <a:pt x="541159" y="982363"/>
                      <a:pt x="412555" y="1128794"/>
                    </a:cubicBezTo>
                    <a:lnTo>
                      <a:pt x="154071" y="1422294"/>
                    </a:lnTo>
                    <a:cubicBezTo>
                      <a:pt x="100592" y="1483413"/>
                      <a:pt x="0" y="1445214"/>
                      <a:pt x="0" y="1363721"/>
                    </a:cubicBezTo>
                    <a:lnTo>
                      <a:pt x="0" y="148341"/>
                    </a:lnTo>
                    <a:cubicBezTo>
                      <a:pt x="0" y="66212"/>
                      <a:pt x="66213" y="0"/>
                      <a:pt x="148342" y="0"/>
                    </a:cubicBezTo>
                    <a:lnTo>
                      <a:pt x="2021389" y="0"/>
                    </a:lnTo>
                    <a:cubicBezTo>
                      <a:pt x="2145537" y="0"/>
                      <a:pt x="2257589" y="50296"/>
                      <a:pt x="2339082" y="131788"/>
                    </a:cubicBezTo>
                    <a:cubicBezTo>
                      <a:pt x="2419937" y="212644"/>
                      <a:pt x="2470233" y="325332"/>
                      <a:pt x="2470233" y="449481"/>
                    </a:cubicBezTo>
                    <a:close/>
                  </a:path>
                </a:pathLst>
              </a:custGeom>
              <a:solidFill>
                <a:srgbClr val="77DA00"/>
              </a:solidFill>
              <a:ln w="6367" cap="flat">
                <a:noFill/>
                <a:prstDash val="solid"/>
                <a:miter/>
              </a:ln>
            </p:spPr>
            <p:txBody>
              <a:bodyPr rtlCol="0" anchor="ctr"/>
              <a:lstStyle/>
              <a:p>
                <a:endParaRPr lang="en-GB"/>
              </a:p>
            </p:txBody>
          </p:sp>
          <p:grpSp>
            <p:nvGrpSpPr>
              <p:cNvPr id="1335" name="Group 1334">
                <a:extLst>
                  <a:ext uri="{FF2B5EF4-FFF2-40B4-BE49-F238E27FC236}">
                    <a16:creationId xmlns:a16="http://schemas.microsoft.com/office/drawing/2014/main" id="{72527612-3CDE-76CE-14D6-4EEB8B6CAA75}"/>
                  </a:ext>
                </a:extLst>
              </p:cNvPr>
              <p:cNvGrpSpPr/>
              <p:nvPr/>
            </p:nvGrpSpPr>
            <p:grpSpPr>
              <a:xfrm>
                <a:off x="3802409" y="881826"/>
                <a:ext cx="2038580" cy="523220"/>
                <a:chOff x="1267524" y="873418"/>
                <a:chExt cx="2038580" cy="523220"/>
              </a:xfrm>
            </p:grpSpPr>
            <p:grpSp>
              <p:nvGrpSpPr>
                <p:cNvPr id="1336" name="Graphic 599">
                  <a:extLst>
                    <a:ext uri="{FF2B5EF4-FFF2-40B4-BE49-F238E27FC236}">
                      <a16:creationId xmlns:a16="http://schemas.microsoft.com/office/drawing/2014/main" id="{0C6E3538-19B9-C4C6-2029-B523A5471D5E}"/>
                    </a:ext>
                  </a:extLst>
                </p:cNvPr>
                <p:cNvGrpSpPr/>
                <p:nvPr/>
              </p:nvGrpSpPr>
              <p:grpSpPr>
                <a:xfrm>
                  <a:off x="2485951" y="890234"/>
                  <a:ext cx="54115" cy="489589"/>
                  <a:chOff x="2404657" y="2596250"/>
                  <a:chExt cx="54115" cy="489589"/>
                </a:xfrm>
                <a:solidFill>
                  <a:schemeClr val="bg1"/>
                </a:solidFill>
              </p:grpSpPr>
              <p:sp>
                <p:nvSpPr>
                  <p:cNvPr id="1339" name="Freeform: Shape 1338">
                    <a:extLst>
                      <a:ext uri="{FF2B5EF4-FFF2-40B4-BE49-F238E27FC236}">
                        <a16:creationId xmlns:a16="http://schemas.microsoft.com/office/drawing/2014/main" id="{F6813A4B-1514-7CCF-C749-93A40819DAC8}"/>
                      </a:ext>
                    </a:extLst>
                  </p:cNvPr>
                  <p:cNvSpPr/>
                  <p:nvPr/>
                </p:nvSpPr>
                <p:spPr>
                  <a:xfrm>
                    <a:off x="2410387" y="2596250"/>
                    <a:ext cx="48386" cy="489589"/>
                  </a:xfrm>
                  <a:custGeom>
                    <a:avLst/>
                    <a:gdLst>
                      <a:gd name="connsiteX0" fmla="*/ 24193 w 48386"/>
                      <a:gd name="connsiteY0" fmla="*/ 0 h 489589"/>
                      <a:gd name="connsiteX1" fmla="*/ 24193 w 48386"/>
                      <a:gd name="connsiteY1" fmla="*/ 0 h 489589"/>
                      <a:gd name="connsiteX2" fmla="*/ 48386 w 48386"/>
                      <a:gd name="connsiteY2" fmla="*/ 24193 h 489589"/>
                      <a:gd name="connsiteX3" fmla="*/ 48386 w 48386"/>
                      <a:gd name="connsiteY3" fmla="*/ 465397 h 489589"/>
                      <a:gd name="connsiteX4" fmla="*/ 24193 w 48386"/>
                      <a:gd name="connsiteY4" fmla="*/ 489590 h 489589"/>
                      <a:gd name="connsiteX5" fmla="*/ 24193 w 48386"/>
                      <a:gd name="connsiteY5" fmla="*/ 489590 h 489589"/>
                      <a:gd name="connsiteX6" fmla="*/ 0 w 48386"/>
                      <a:gd name="connsiteY6" fmla="*/ 465397 h 489589"/>
                      <a:gd name="connsiteX7" fmla="*/ 0 w 48386"/>
                      <a:gd name="connsiteY7" fmla="*/ 24193 h 489589"/>
                      <a:gd name="connsiteX8" fmla="*/ 24193 w 48386"/>
                      <a:gd name="connsiteY8" fmla="*/ 0 h 489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386" h="489589">
                        <a:moveTo>
                          <a:pt x="24193" y="0"/>
                        </a:moveTo>
                        <a:lnTo>
                          <a:pt x="24193" y="0"/>
                        </a:lnTo>
                        <a:cubicBezTo>
                          <a:pt x="37563" y="0"/>
                          <a:pt x="48386" y="10823"/>
                          <a:pt x="48386" y="24193"/>
                        </a:cubicBezTo>
                        <a:lnTo>
                          <a:pt x="48386" y="465397"/>
                        </a:lnTo>
                        <a:cubicBezTo>
                          <a:pt x="48386" y="478767"/>
                          <a:pt x="37563" y="489590"/>
                          <a:pt x="24193" y="489590"/>
                        </a:cubicBezTo>
                        <a:lnTo>
                          <a:pt x="24193" y="489590"/>
                        </a:lnTo>
                        <a:cubicBezTo>
                          <a:pt x="10823" y="489590"/>
                          <a:pt x="0" y="478767"/>
                          <a:pt x="0" y="465397"/>
                        </a:cubicBezTo>
                        <a:lnTo>
                          <a:pt x="0" y="24193"/>
                        </a:lnTo>
                        <a:cubicBezTo>
                          <a:pt x="0" y="10823"/>
                          <a:pt x="10823" y="0"/>
                          <a:pt x="24193" y="0"/>
                        </a:cubicBezTo>
                        <a:close/>
                      </a:path>
                    </a:pathLst>
                  </a:custGeom>
                  <a:grpFill/>
                  <a:ln w="6367" cap="flat">
                    <a:noFill/>
                    <a:prstDash val="solid"/>
                    <a:miter/>
                  </a:ln>
                </p:spPr>
                <p:txBody>
                  <a:bodyPr rtlCol="0" anchor="ctr"/>
                  <a:lstStyle/>
                  <a:p>
                    <a:endParaRPr lang="en-GB">
                      <a:solidFill>
                        <a:schemeClr val="bg1"/>
                      </a:solidFill>
                    </a:endParaRPr>
                  </a:p>
                </p:txBody>
              </p:sp>
              <p:sp>
                <p:nvSpPr>
                  <p:cNvPr id="1340" name="Freeform: Shape 1339">
                    <a:extLst>
                      <a:ext uri="{FF2B5EF4-FFF2-40B4-BE49-F238E27FC236}">
                        <a16:creationId xmlns:a16="http://schemas.microsoft.com/office/drawing/2014/main" id="{7E790232-AD22-8803-C155-6F93F6BC59B7}"/>
                      </a:ext>
                    </a:extLst>
                  </p:cNvPr>
                  <p:cNvSpPr/>
                  <p:nvPr/>
                </p:nvSpPr>
                <p:spPr>
                  <a:xfrm>
                    <a:off x="2404657" y="2596250"/>
                    <a:ext cx="48385" cy="489589"/>
                  </a:xfrm>
                  <a:custGeom>
                    <a:avLst/>
                    <a:gdLst>
                      <a:gd name="connsiteX0" fmla="*/ 24193 w 48385"/>
                      <a:gd name="connsiteY0" fmla="*/ 0 h 489589"/>
                      <a:gd name="connsiteX1" fmla="*/ 24193 w 48385"/>
                      <a:gd name="connsiteY1" fmla="*/ 0 h 489589"/>
                      <a:gd name="connsiteX2" fmla="*/ 48386 w 48385"/>
                      <a:gd name="connsiteY2" fmla="*/ 24193 h 489589"/>
                      <a:gd name="connsiteX3" fmla="*/ 48386 w 48385"/>
                      <a:gd name="connsiteY3" fmla="*/ 465397 h 489589"/>
                      <a:gd name="connsiteX4" fmla="*/ 24193 w 48385"/>
                      <a:gd name="connsiteY4" fmla="*/ 489590 h 489589"/>
                      <a:gd name="connsiteX5" fmla="*/ 24193 w 48385"/>
                      <a:gd name="connsiteY5" fmla="*/ 489590 h 489589"/>
                      <a:gd name="connsiteX6" fmla="*/ 0 w 48385"/>
                      <a:gd name="connsiteY6" fmla="*/ 465397 h 489589"/>
                      <a:gd name="connsiteX7" fmla="*/ 0 w 48385"/>
                      <a:gd name="connsiteY7" fmla="*/ 24193 h 489589"/>
                      <a:gd name="connsiteX8" fmla="*/ 24193 w 48385"/>
                      <a:gd name="connsiteY8" fmla="*/ 0 h 489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385" h="489589">
                        <a:moveTo>
                          <a:pt x="24193" y="0"/>
                        </a:moveTo>
                        <a:lnTo>
                          <a:pt x="24193" y="0"/>
                        </a:lnTo>
                        <a:cubicBezTo>
                          <a:pt x="37563" y="0"/>
                          <a:pt x="48386" y="10823"/>
                          <a:pt x="48386" y="24193"/>
                        </a:cubicBezTo>
                        <a:lnTo>
                          <a:pt x="48386" y="465397"/>
                        </a:lnTo>
                        <a:cubicBezTo>
                          <a:pt x="48386" y="478767"/>
                          <a:pt x="37563" y="489590"/>
                          <a:pt x="24193" y="489590"/>
                        </a:cubicBezTo>
                        <a:lnTo>
                          <a:pt x="24193" y="489590"/>
                        </a:lnTo>
                        <a:cubicBezTo>
                          <a:pt x="10823" y="489590"/>
                          <a:pt x="0" y="478767"/>
                          <a:pt x="0" y="465397"/>
                        </a:cubicBezTo>
                        <a:lnTo>
                          <a:pt x="0" y="24193"/>
                        </a:lnTo>
                        <a:cubicBezTo>
                          <a:pt x="0" y="10823"/>
                          <a:pt x="10823" y="0"/>
                          <a:pt x="24193" y="0"/>
                        </a:cubicBezTo>
                        <a:close/>
                      </a:path>
                    </a:pathLst>
                  </a:custGeom>
                  <a:grpFill/>
                  <a:ln w="6367" cap="flat">
                    <a:noFill/>
                    <a:prstDash val="solid"/>
                    <a:miter/>
                  </a:ln>
                </p:spPr>
                <p:txBody>
                  <a:bodyPr rtlCol="0" anchor="ctr"/>
                  <a:lstStyle/>
                  <a:p>
                    <a:endParaRPr lang="en-GB">
                      <a:solidFill>
                        <a:schemeClr val="bg1"/>
                      </a:solidFill>
                    </a:endParaRPr>
                  </a:p>
                </p:txBody>
              </p:sp>
            </p:grpSp>
            <p:sp>
              <p:nvSpPr>
                <p:cNvPr id="1337" name="TextBox 1336">
                  <a:extLst>
                    <a:ext uri="{FF2B5EF4-FFF2-40B4-BE49-F238E27FC236}">
                      <a16:creationId xmlns:a16="http://schemas.microsoft.com/office/drawing/2014/main" id="{C189F44D-DC24-7DCA-F9F8-AEFCE7706232}"/>
                    </a:ext>
                  </a:extLst>
                </p:cNvPr>
                <p:cNvSpPr txBox="1"/>
                <p:nvPr/>
              </p:nvSpPr>
              <p:spPr>
                <a:xfrm>
                  <a:off x="1267524" y="873418"/>
                  <a:ext cx="1011074" cy="523220"/>
                </a:xfrm>
                <a:prstGeom prst="rect">
                  <a:avLst/>
                </a:prstGeom>
                <a:noFill/>
              </p:spPr>
              <p:txBody>
                <a:bodyPr wrap="square" rtlCol="0">
                  <a:spAutoFit/>
                </a:bodyPr>
                <a:lstStyle/>
                <a:p>
                  <a:pPr algn="ctr"/>
                  <a:r>
                    <a:rPr lang="en-US" sz="2800" dirty="0">
                      <a:solidFill>
                        <a:schemeClr val="bg1"/>
                      </a:solidFill>
                      <a:latin typeface="Poppins" panose="00000500000000000000" pitchFamily="2" charset="0"/>
                      <a:cs typeface="Poppins" panose="00000500000000000000" pitchFamily="2" charset="0"/>
                    </a:rPr>
                    <a:t>STEP</a:t>
                  </a:r>
                  <a:endParaRPr lang="en-GB" sz="2800" dirty="0">
                    <a:solidFill>
                      <a:schemeClr val="bg1"/>
                    </a:solidFill>
                    <a:latin typeface="Poppins" panose="00000500000000000000" pitchFamily="2" charset="0"/>
                    <a:cs typeface="Poppins" panose="00000500000000000000" pitchFamily="2" charset="0"/>
                  </a:endParaRPr>
                </a:p>
              </p:txBody>
            </p:sp>
            <p:sp>
              <p:nvSpPr>
                <p:cNvPr id="1338" name="TextBox 1337">
                  <a:extLst>
                    <a:ext uri="{FF2B5EF4-FFF2-40B4-BE49-F238E27FC236}">
                      <a16:creationId xmlns:a16="http://schemas.microsoft.com/office/drawing/2014/main" id="{E2E440C0-038C-2D23-4787-B5EDF0A67B20}"/>
                    </a:ext>
                  </a:extLst>
                </p:cNvPr>
                <p:cNvSpPr txBox="1"/>
                <p:nvPr/>
              </p:nvSpPr>
              <p:spPr>
                <a:xfrm>
                  <a:off x="2540066" y="873418"/>
                  <a:ext cx="766038" cy="523220"/>
                </a:xfrm>
                <a:prstGeom prst="rect">
                  <a:avLst/>
                </a:prstGeom>
                <a:noFill/>
              </p:spPr>
              <p:txBody>
                <a:bodyPr wrap="square" rtlCol="0">
                  <a:spAutoFit/>
                </a:bodyPr>
                <a:lstStyle/>
                <a:p>
                  <a:pPr algn="ctr"/>
                  <a:r>
                    <a:rPr lang="en-US" sz="2800" dirty="0">
                      <a:solidFill>
                        <a:schemeClr val="bg1"/>
                      </a:solidFill>
                      <a:latin typeface="Poppins" panose="00000500000000000000" pitchFamily="2" charset="0"/>
                      <a:cs typeface="Poppins" panose="00000500000000000000" pitchFamily="2" charset="0"/>
                    </a:rPr>
                    <a:t>08</a:t>
                  </a:r>
                  <a:endParaRPr lang="en-GB" sz="2800" dirty="0">
                    <a:solidFill>
                      <a:schemeClr val="bg1"/>
                    </a:solidFill>
                    <a:latin typeface="Poppins" panose="00000500000000000000" pitchFamily="2" charset="0"/>
                    <a:cs typeface="Poppins" panose="00000500000000000000" pitchFamily="2" charset="0"/>
                  </a:endParaRPr>
                </a:p>
              </p:txBody>
            </p:sp>
          </p:grpSp>
        </p:grpSp>
        <p:sp>
          <p:nvSpPr>
            <p:cNvPr id="1332" name="TextBox 1331">
              <a:extLst>
                <a:ext uri="{FF2B5EF4-FFF2-40B4-BE49-F238E27FC236}">
                  <a16:creationId xmlns:a16="http://schemas.microsoft.com/office/drawing/2014/main" id="{8ABB69F0-2511-B8E6-842D-27377D0A4DFD}"/>
                </a:ext>
              </a:extLst>
            </p:cNvPr>
            <p:cNvSpPr txBox="1"/>
            <p:nvPr/>
          </p:nvSpPr>
          <p:spPr>
            <a:xfrm>
              <a:off x="3766548" y="3553836"/>
              <a:ext cx="1952708"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chemeClr val="tx2"/>
                  </a:solidFill>
                  <a:effectLst/>
                  <a:uLnTx/>
                  <a:uFillTx/>
                  <a:latin typeface="Poppins" panose="00000500000000000000" pitchFamily="2" charset="0"/>
                  <a:cs typeface="Poppins" panose="00000500000000000000" pitchFamily="2" charset="0"/>
                </a:rPr>
                <a:t>Financial Due Diligence</a:t>
              </a:r>
              <a:endParaRPr kumimoji="0" lang="en-US" sz="2400" b="0" i="0" u="none" strike="noStrike" kern="1200" cap="none" spc="0" normalizeH="0" baseline="0" noProof="0" dirty="0">
                <a:ln>
                  <a:noFill/>
                </a:ln>
                <a:solidFill>
                  <a:schemeClr val="tx2"/>
                </a:solidFill>
                <a:effectLst/>
                <a:uLnTx/>
                <a:uFillTx/>
                <a:latin typeface="Poppins" panose="00000500000000000000" pitchFamily="2" charset="0"/>
                <a:cs typeface="Poppins" panose="00000500000000000000" pitchFamily="2" charset="0"/>
              </a:endParaRPr>
            </a:p>
          </p:txBody>
        </p:sp>
      </p:grpSp>
      <p:grpSp>
        <p:nvGrpSpPr>
          <p:cNvPr id="1344" name="Group 1343">
            <a:extLst>
              <a:ext uri="{FF2B5EF4-FFF2-40B4-BE49-F238E27FC236}">
                <a16:creationId xmlns:a16="http://schemas.microsoft.com/office/drawing/2014/main" id="{1EA9313E-27B5-8714-4F33-3B315D7B4B81}"/>
              </a:ext>
            </a:extLst>
          </p:cNvPr>
          <p:cNvGrpSpPr/>
          <p:nvPr/>
        </p:nvGrpSpPr>
        <p:grpSpPr>
          <a:xfrm>
            <a:off x="7961718" y="1312349"/>
            <a:ext cx="2697317" cy="2485801"/>
            <a:chOff x="6315622" y="2232463"/>
            <a:chExt cx="2529424" cy="2485801"/>
          </a:xfrm>
        </p:grpSpPr>
        <p:grpSp>
          <p:nvGrpSpPr>
            <p:cNvPr id="1345" name="Group 1344">
              <a:extLst>
                <a:ext uri="{FF2B5EF4-FFF2-40B4-BE49-F238E27FC236}">
                  <a16:creationId xmlns:a16="http://schemas.microsoft.com/office/drawing/2014/main" id="{9B559B27-D6D5-B86F-5CA5-F8A013A19486}"/>
                </a:ext>
              </a:extLst>
            </p:cNvPr>
            <p:cNvGrpSpPr/>
            <p:nvPr/>
          </p:nvGrpSpPr>
          <p:grpSpPr>
            <a:xfrm>
              <a:off x="6351100" y="2691782"/>
              <a:ext cx="2270322" cy="2026482"/>
              <a:chOff x="6274900" y="2704482"/>
              <a:chExt cx="2270322" cy="2026482"/>
            </a:xfrm>
          </p:grpSpPr>
          <p:sp>
            <p:nvSpPr>
              <p:cNvPr id="1356" name="Freeform: Shape 1355">
                <a:extLst>
                  <a:ext uri="{FF2B5EF4-FFF2-40B4-BE49-F238E27FC236}">
                    <a16:creationId xmlns:a16="http://schemas.microsoft.com/office/drawing/2014/main" id="{2AF124EB-DF7D-4F9C-1A82-8E3F3FAF8B5F}"/>
                  </a:ext>
                </a:extLst>
              </p:cNvPr>
              <p:cNvSpPr/>
              <p:nvPr/>
            </p:nvSpPr>
            <p:spPr>
              <a:xfrm>
                <a:off x="6311827" y="2704482"/>
                <a:ext cx="2233395" cy="2005472"/>
              </a:xfrm>
              <a:custGeom>
                <a:avLst/>
                <a:gdLst>
                  <a:gd name="connsiteX0" fmla="*/ 581268 w 2233395"/>
                  <a:gd name="connsiteY0" fmla="*/ 0 h 2005472"/>
                  <a:gd name="connsiteX1" fmla="*/ 1652127 w 2233395"/>
                  <a:gd name="connsiteY1" fmla="*/ 0 h 2005472"/>
                  <a:gd name="connsiteX2" fmla="*/ 2233396 w 2233395"/>
                  <a:gd name="connsiteY2" fmla="*/ 581269 h 2005472"/>
                  <a:gd name="connsiteX3" fmla="*/ 2233396 w 2233395"/>
                  <a:gd name="connsiteY3" fmla="*/ 1424204 h 2005472"/>
                  <a:gd name="connsiteX4" fmla="*/ 1652127 w 2233395"/>
                  <a:gd name="connsiteY4" fmla="*/ 2005472 h 2005472"/>
                  <a:gd name="connsiteX5" fmla="*/ 581268 w 2233395"/>
                  <a:gd name="connsiteY5" fmla="*/ 2005472 h 2005472"/>
                  <a:gd name="connsiteX6" fmla="*/ 0 w 2233395"/>
                  <a:gd name="connsiteY6" fmla="*/ 1424204 h 2005472"/>
                  <a:gd name="connsiteX7" fmla="*/ 0 w 2233395"/>
                  <a:gd name="connsiteY7" fmla="*/ 581269 h 2005472"/>
                  <a:gd name="connsiteX8" fmla="*/ 581268 w 2233395"/>
                  <a:gd name="connsiteY8" fmla="*/ 0 h 200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3395" h="2005472">
                    <a:moveTo>
                      <a:pt x="581268" y="0"/>
                    </a:moveTo>
                    <a:lnTo>
                      <a:pt x="1652127" y="0"/>
                    </a:lnTo>
                    <a:cubicBezTo>
                      <a:pt x="1973003" y="0"/>
                      <a:pt x="2233396" y="260393"/>
                      <a:pt x="2233396" y="581269"/>
                    </a:cubicBezTo>
                    <a:lnTo>
                      <a:pt x="2233396" y="1424204"/>
                    </a:lnTo>
                    <a:cubicBezTo>
                      <a:pt x="2233396" y="1745079"/>
                      <a:pt x="1973003" y="2005472"/>
                      <a:pt x="1652127" y="2005472"/>
                    </a:cubicBezTo>
                    <a:lnTo>
                      <a:pt x="581268" y="2005472"/>
                    </a:lnTo>
                    <a:cubicBezTo>
                      <a:pt x="260393" y="2005472"/>
                      <a:pt x="0" y="1745079"/>
                      <a:pt x="0" y="1424204"/>
                    </a:cubicBezTo>
                    <a:lnTo>
                      <a:pt x="0" y="581269"/>
                    </a:lnTo>
                    <a:cubicBezTo>
                      <a:pt x="0" y="260393"/>
                      <a:pt x="260393" y="0"/>
                      <a:pt x="581268" y="0"/>
                    </a:cubicBezTo>
                    <a:close/>
                  </a:path>
                </a:pathLst>
              </a:custGeom>
              <a:gradFill>
                <a:gsLst>
                  <a:gs pos="0">
                    <a:srgbClr val="F5F5F5"/>
                  </a:gs>
                  <a:gs pos="50000">
                    <a:srgbClr val="FAFAFA"/>
                  </a:gs>
                  <a:gs pos="100000">
                    <a:srgbClr val="FFFFFF"/>
                  </a:gs>
                </a:gsLst>
                <a:lin ang="10800000" scaled="1"/>
              </a:gradFill>
              <a:ln w="6367" cap="flat">
                <a:noFill/>
                <a:prstDash val="solid"/>
                <a:miter/>
              </a:ln>
            </p:spPr>
            <p:txBody>
              <a:bodyPr rtlCol="0" anchor="ctr"/>
              <a:lstStyle/>
              <a:p>
                <a:endParaRPr lang="en-GB"/>
              </a:p>
            </p:txBody>
          </p:sp>
          <p:sp>
            <p:nvSpPr>
              <p:cNvPr id="1357" name="Freeform: Shape 1356">
                <a:extLst>
                  <a:ext uri="{FF2B5EF4-FFF2-40B4-BE49-F238E27FC236}">
                    <a16:creationId xmlns:a16="http://schemas.microsoft.com/office/drawing/2014/main" id="{E6871615-2FAE-90BD-FCA6-B74A59870474}"/>
                  </a:ext>
                </a:extLst>
              </p:cNvPr>
              <p:cNvSpPr/>
              <p:nvPr/>
            </p:nvSpPr>
            <p:spPr>
              <a:xfrm>
                <a:off x="6274900" y="2725492"/>
                <a:ext cx="2233396" cy="2005472"/>
              </a:xfrm>
              <a:custGeom>
                <a:avLst/>
                <a:gdLst>
                  <a:gd name="connsiteX0" fmla="*/ 581269 w 2233396"/>
                  <a:gd name="connsiteY0" fmla="*/ 0 h 2005472"/>
                  <a:gd name="connsiteX1" fmla="*/ 1652127 w 2233396"/>
                  <a:gd name="connsiteY1" fmla="*/ 0 h 2005472"/>
                  <a:gd name="connsiteX2" fmla="*/ 2233397 w 2233396"/>
                  <a:gd name="connsiteY2" fmla="*/ 581269 h 2005472"/>
                  <a:gd name="connsiteX3" fmla="*/ 2233397 w 2233396"/>
                  <a:gd name="connsiteY3" fmla="*/ 1424204 h 2005472"/>
                  <a:gd name="connsiteX4" fmla="*/ 1652127 w 2233396"/>
                  <a:gd name="connsiteY4" fmla="*/ 2005472 h 2005472"/>
                  <a:gd name="connsiteX5" fmla="*/ 581269 w 2233396"/>
                  <a:gd name="connsiteY5" fmla="*/ 2005472 h 2005472"/>
                  <a:gd name="connsiteX6" fmla="*/ 0 w 2233396"/>
                  <a:gd name="connsiteY6" fmla="*/ 1424204 h 2005472"/>
                  <a:gd name="connsiteX7" fmla="*/ 0 w 2233396"/>
                  <a:gd name="connsiteY7" fmla="*/ 581269 h 2005472"/>
                  <a:gd name="connsiteX8" fmla="*/ 581269 w 2233396"/>
                  <a:gd name="connsiteY8" fmla="*/ 0 h 200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3396" h="2005472">
                    <a:moveTo>
                      <a:pt x="581269" y="0"/>
                    </a:moveTo>
                    <a:lnTo>
                      <a:pt x="1652127" y="0"/>
                    </a:lnTo>
                    <a:cubicBezTo>
                      <a:pt x="1973003" y="0"/>
                      <a:pt x="2233397" y="260393"/>
                      <a:pt x="2233397" y="581269"/>
                    </a:cubicBezTo>
                    <a:lnTo>
                      <a:pt x="2233397" y="1424204"/>
                    </a:lnTo>
                    <a:cubicBezTo>
                      <a:pt x="2233397" y="1745079"/>
                      <a:pt x="1973003" y="2005472"/>
                      <a:pt x="1652127" y="2005472"/>
                    </a:cubicBezTo>
                    <a:lnTo>
                      <a:pt x="581269" y="2005472"/>
                    </a:lnTo>
                    <a:cubicBezTo>
                      <a:pt x="260393" y="2005472"/>
                      <a:pt x="0" y="1745079"/>
                      <a:pt x="0" y="1424204"/>
                    </a:cubicBezTo>
                    <a:lnTo>
                      <a:pt x="0" y="581269"/>
                    </a:lnTo>
                    <a:cubicBezTo>
                      <a:pt x="637" y="260393"/>
                      <a:pt x="260393" y="0"/>
                      <a:pt x="581269" y="0"/>
                    </a:cubicBezTo>
                    <a:close/>
                  </a:path>
                </a:pathLst>
              </a:custGeom>
              <a:gradFill>
                <a:gsLst>
                  <a:gs pos="0">
                    <a:srgbClr val="F5F5F5"/>
                  </a:gs>
                  <a:gs pos="50000">
                    <a:srgbClr val="FAFAFA"/>
                  </a:gs>
                  <a:gs pos="100000">
                    <a:srgbClr val="FFFFFF"/>
                  </a:gs>
                </a:gsLst>
                <a:lin ang="10800000" scaled="1"/>
              </a:gradFill>
              <a:ln w="6367" cap="flat">
                <a:noFill/>
                <a:prstDash val="solid"/>
                <a:miter/>
              </a:ln>
            </p:spPr>
            <p:txBody>
              <a:bodyPr rtlCol="0" anchor="ctr"/>
              <a:lstStyle/>
              <a:p>
                <a:endParaRPr lang="en-GB"/>
              </a:p>
            </p:txBody>
          </p:sp>
          <p:sp>
            <p:nvSpPr>
              <p:cNvPr id="1358" name="Freeform: Shape 1357">
                <a:extLst>
                  <a:ext uri="{FF2B5EF4-FFF2-40B4-BE49-F238E27FC236}">
                    <a16:creationId xmlns:a16="http://schemas.microsoft.com/office/drawing/2014/main" id="{DE038D00-C466-6B15-1B3E-0E1EB2375B87}"/>
                  </a:ext>
                </a:extLst>
              </p:cNvPr>
              <p:cNvSpPr/>
              <p:nvPr/>
            </p:nvSpPr>
            <p:spPr>
              <a:xfrm>
                <a:off x="6289544" y="2715305"/>
                <a:ext cx="2233395" cy="2004835"/>
              </a:xfrm>
              <a:custGeom>
                <a:avLst/>
                <a:gdLst>
                  <a:gd name="connsiteX0" fmla="*/ 581268 w 2233395"/>
                  <a:gd name="connsiteY0" fmla="*/ 0 h 2004835"/>
                  <a:gd name="connsiteX1" fmla="*/ 1652127 w 2233395"/>
                  <a:gd name="connsiteY1" fmla="*/ 0 h 2004835"/>
                  <a:gd name="connsiteX2" fmla="*/ 2233396 w 2233395"/>
                  <a:gd name="connsiteY2" fmla="*/ 581269 h 2004835"/>
                  <a:gd name="connsiteX3" fmla="*/ 2233396 w 2233395"/>
                  <a:gd name="connsiteY3" fmla="*/ 1423567 h 2004835"/>
                  <a:gd name="connsiteX4" fmla="*/ 1652127 w 2233395"/>
                  <a:gd name="connsiteY4" fmla="*/ 2004836 h 2004835"/>
                  <a:gd name="connsiteX5" fmla="*/ 581268 w 2233395"/>
                  <a:gd name="connsiteY5" fmla="*/ 2004836 h 2004835"/>
                  <a:gd name="connsiteX6" fmla="*/ 0 w 2233395"/>
                  <a:gd name="connsiteY6" fmla="*/ 1423567 h 2004835"/>
                  <a:gd name="connsiteX7" fmla="*/ 0 w 2233395"/>
                  <a:gd name="connsiteY7" fmla="*/ 580632 h 2004835"/>
                  <a:gd name="connsiteX8" fmla="*/ 581268 w 2233395"/>
                  <a:gd name="connsiteY8" fmla="*/ 0 h 200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3395" h="2004835">
                    <a:moveTo>
                      <a:pt x="581268" y="0"/>
                    </a:moveTo>
                    <a:lnTo>
                      <a:pt x="1652127" y="0"/>
                    </a:lnTo>
                    <a:cubicBezTo>
                      <a:pt x="1973003" y="0"/>
                      <a:pt x="2233396" y="260393"/>
                      <a:pt x="2233396" y="581269"/>
                    </a:cubicBezTo>
                    <a:lnTo>
                      <a:pt x="2233396" y="1423567"/>
                    </a:lnTo>
                    <a:cubicBezTo>
                      <a:pt x="2233396" y="1744443"/>
                      <a:pt x="1973003" y="2004836"/>
                      <a:pt x="1652127" y="2004836"/>
                    </a:cubicBezTo>
                    <a:lnTo>
                      <a:pt x="581268" y="2004836"/>
                    </a:lnTo>
                    <a:cubicBezTo>
                      <a:pt x="260393" y="2004836"/>
                      <a:pt x="0" y="1744443"/>
                      <a:pt x="0" y="1423567"/>
                    </a:cubicBezTo>
                    <a:lnTo>
                      <a:pt x="0" y="580632"/>
                    </a:lnTo>
                    <a:cubicBezTo>
                      <a:pt x="637" y="259757"/>
                      <a:pt x="260393" y="0"/>
                      <a:pt x="581268" y="0"/>
                    </a:cubicBezTo>
                    <a:close/>
                  </a:path>
                </a:pathLst>
              </a:custGeom>
              <a:gradFill>
                <a:gsLst>
                  <a:gs pos="0">
                    <a:srgbClr val="FFFFFF"/>
                  </a:gs>
                  <a:gs pos="50000">
                    <a:srgbClr val="FAFAFA"/>
                  </a:gs>
                  <a:gs pos="100000">
                    <a:srgbClr val="F5F5F5"/>
                  </a:gs>
                </a:gsLst>
                <a:lin ang="10800000" scaled="1"/>
              </a:gradFill>
              <a:ln w="6367" cap="flat">
                <a:noFill/>
                <a:prstDash val="solid"/>
                <a:miter/>
              </a:ln>
            </p:spPr>
            <p:txBody>
              <a:bodyPr rtlCol="0" anchor="ctr"/>
              <a:lstStyle/>
              <a:p>
                <a:endParaRPr lang="en-GB"/>
              </a:p>
            </p:txBody>
          </p:sp>
        </p:grpSp>
        <p:grpSp>
          <p:nvGrpSpPr>
            <p:cNvPr id="1346" name="Group 1345">
              <a:extLst>
                <a:ext uri="{FF2B5EF4-FFF2-40B4-BE49-F238E27FC236}">
                  <a16:creationId xmlns:a16="http://schemas.microsoft.com/office/drawing/2014/main" id="{57EB4B66-5B84-6F51-C659-196F17990624}"/>
                </a:ext>
              </a:extLst>
            </p:cNvPr>
            <p:cNvGrpSpPr/>
            <p:nvPr/>
          </p:nvGrpSpPr>
          <p:grpSpPr>
            <a:xfrm>
              <a:off x="6362725" y="2232463"/>
              <a:ext cx="2476660" cy="1520687"/>
              <a:chOff x="6350025" y="670363"/>
              <a:chExt cx="2476660" cy="1520687"/>
            </a:xfrm>
          </p:grpSpPr>
          <p:sp>
            <p:nvSpPr>
              <p:cNvPr id="1348" name="Freeform: Shape 1347">
                <a:extLst>
                  <a:ext uri="{FF2B5EF4-FFF2-40B4-BE49-F238E27FC236}">
                    <a16:creationId xmlns:a16="http://schemas.microsoft.com/office/drawing/2014/main" id="{17B18FFC-334A-8DBF-85DF-02557505F28C}"/>
                  </a:ext>
                </a:extLst>
              </p:cNvPr>
              <p:cNvSpPr/>
              <p:nvPr/>
            </p:nvSpPr>
            <p:spPr>
              <a:xfrm>
                <a:off x="6355816" y="738632"/>
                <a:ext cx="2470869" cy="1452418"/>
              </a:xfrm>
              <a:custGeom>
                <a:avLst/>
                <a:gdLst>
                  <a:gd name="connsiteX0" fmla="*/ 148341 w 2470869"/>
                  <a:gd name="connsiteY0" fmla="*/ 1273 h 1452418"/>
                  <a:gd name="connsiteX1" fmla="*/ 0 w 2470869"/>
                  <a:gd name="connsiteY1" fmla="*/ 149615 h 1452418"/>
                  <a:gd name="connsiteX2" fmla="*/ 0 w 2470869"/>
                  <a:gd name="connsiteY2" fmla="*/ 899598 h 1452418"/>
                  <a:gd name="connsiteX3" fmla="*/ 0 w 2470869"/>
                  <a:gd name="connsiteY3" fmla="*/ 1364358 h 1452418"/>
                  <a:gd name="connsiteX4" fmla="*/ 154071 w 2470869"/>
                  <a:gd name="connsiteY4" fmla="*/ 1422294 h 1452418"/>
                  <a:gd name="connsiteX5" fmla="*/ 412554 w 2470869"/>
                  <a:gd name="connsiteY5" fmla="*/ 1128794 h 1452418"/>
                  <a:gd name="connsiteX6" fmla="*/ 921244 w 2470869"/>
                  <a:gd name="connsiteY6" fmla="*/ 898961 h 1452418"/>
                  <a:gd name="connsiteX7" fmla="*/ 2021389 w 2470869"/>
                  <a:gd name="connsiteY7" fmla="*/ 898961 h 1452418"/>
                  <a:gd name="connsiteX8" fmla="*/ 2470870 w 2470869"/>
                  <a:gd name="connsiteY8" fmla="*/ 449481 h 1452418"/>
                  <a:gd name="connsiteX9" fmla="*/ 2470870 w 2470869"/>
                  <a:gd name="connsiteY9" fmla="*/ 449481 h 1452418"/>
                  <a:gd name="connsiteX10" fmla="*/ 2021389 w 2470869"/>
                  <a:gd name="connsiteY10" fmla="*/ 0 h 1452418"/>
                  <a:gd name="connsiteX11" fmla="*/ 148341 w 2470869"/>
                  <a:gd name="connsiteY11" fmla="*/ 0 h 145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70869" h="1452418">
                    <a:moveTo>
                      <a:pt x="148341" y="1273"/>
                    </a:moveTo>
                    <a:cubicBezTo>
                      <a:pt x="66212" y="1273"/>
                      <a:pt x="0" y="67486"/>
                      <a:pt x="0" y="149615"/>
                    </a:cubicBezTo>
                    <a:lnTo>
                      <a:pt x="0" y="899598"/>
                    </a:lnTo>
                    <a:lnTo>
                      <a:pt x="0" y="1364358"/>
                    </a:lnTo>
                    <a:cubicBezTo>
                      <a:pt x="0" y="1445214"/>
                      <a:pt x="100592" y="1483413"/>
                      <a:pt x="154071" y="1422294"/>
                    </a:cubicBezTo>
                    <a:lnTo>
                      <a:pt x="412554" y="1128794"/>
                    </a:lnTo>
                    <a:cubicBezTo>
                      <a:pt x="541159" y="983000"/>
                      <a:pt x="727063" y="898961"/>
                      <a:pt x="921244" y="898961"/>
                    </a:cubicBezTo>
                    <a:lnTo>
                      <a:pt x="2021389" y="898961"/>
                    </a:lnTo>
                    <a:cubicBezTo>
                      <a:pt x="2269686" y="898961"/>
                      <a:pt x="2470870" y="697777"/>
                      <a:pt x="2470870" y="449481"/>
                    </a:cubicBezTo>
                    <a:lnTo>
                      <a:pt x="2470870" y="449481"/>
                    </a:lnTo>
                    <a:cubicBezTo>
                      <a:pt x="2470870" y="201184"/>
                      <a:pt x="2269686" y="0"/>
                      <a:pt x="2021389" y="0"/>
                    </a:cubicBezTo>
                    <a:lnTo>
                      <a:pt x="148341" y="0"/>
                    </a:lnTo>
                    <a:close/>
                  </a:path>
                </a:pathLst>
              </a:custGeom>
              <a:solidFill>
                <a:srgbClr val="FE0214">
                  <a:alpha val="50000"/>
                </a:srgbClr>
              </a:solidFill>
              <a:ln w="6367" cap="flat">
                <a:noFill/>
                <a:prstDash val="solid"/>
                <a:miter/>
              </a:ln>
            </p:spPr>
            <p:txBody>
              <a:bodyPr rtlCol="0" anchor="ctr"/>
              <a:lstStyle/>
              <a:p>
                <a:endParaRPr lang="en-GB"/>
              </a:p>
            </p:txBody>
          </p:sp>
          <p:sp>
            <p:nvSpPr>
              <p:cNvPr id="1349" name="Freeform: Shape 1348">
                <a:extLst>
                  <a:ext uri="{FF2B5EF4-FFF2-40B4-BE49-F238E27FC236}">
                    <a16:creationId xmlns:a16="http://schemas.microsoft.com/office/drawing/2014/main" id="{B58439A0-2A68-2F41-5FFE-48865F840DDC}"/>
                  </a:ext>
                </a:extLst>
              </p:cNvPr>
              <p:cNvSpPr/>
              <p:nvPr/>
            </p:nvSpPr>
            <p:spPr>
              <a:xfrm>
                <a:off x="6350025" y="670363"/>
                <a:ext cx="2470869" cy="1452393"/>
              </a:xfrm>
              <a:custGeom>
                <a:avLst/>
                <a:gdLst>
                  <a:gd name="connsiteX0" fmla="*/ 2470870 w 2470869"/>
                  <a:gd name="connsiteY0" fmla="*/ 449481 h 1452393"/>
                  <a:gd name="connsiteX1" fmla="*/ 2021389 w 2470869"/>
                  <a:gd name="connsiteY1" fmla="*/ 898961 h 1452393"/>
                  <a:gd name="connsiteX2" fmla="*/ 921245 w 2470869"/>
                  <a:gd name="connsiteY2" fmla="*/ 898961 h 1452393"/>
                  <a:gd name="connsiteX3" fmla="*/ 412555 w 2470869"/>
                  <a:gd name="connsiteY3" fmla="*/ 1128794 h 1452393"/>
                  <a:gd name="connsiteX4" fmla="*/ 154072 w 2470869"/>
                  <a:gd name="connsiteY4" fmla="*/ 1422294 h 1452393"/>
                  <a:gd name="connsiteX5" fmla="*/ 0 w 2470869"/>
                  <a:gd name="connsiteY5" fmla="*/ 1363721 h 1452393"/>
                  <a:gd name="connsiteX6" fmla="*/ 0 w 2470869"/>
                  <a:gd name="connsiteY6" fmla="*/ 148341 h 1452393"/>
                  <a:gd name="connsiteX7" fmla="*/ 148342 w 2470869"/>
                  <a:gd name="connsiteY7" fmla="*/ 0 h 1452393"/>
                  <a:gd name="connsiteX8" fmla="*/ 2021389 w 2470869"/>
                  <a:gd name="connsiteY8" fmla="*/ 0 h 1452393"/>
                  <a:gd name="connsiteX9" fmla="*/ 2339082 w 2470869"/>
                  <a:gd name="connsiteY9" fmla="*/ 131788 h 1452393"/>
                  <a:gd name="connsiteX10" fmla="*/ 2470870 w 2470869"/>
                  <a:gd name="connsiteY10" fmla="*/ 449481 h 145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70869" h="1452393">
                    <a:moveTo>
                      <a:pt x="2470870" y="449481"/>
                    </a:moveTo>
                    <a:cubicBezTo>
                      <a:pt x="2470870" y="697777"/>
                      <a:pt x="2269686" y="898961"/>
                      <a:pt x="2021389" y="898961"/>
                    </a:cubicBezTo>
                    <a:lnTo>
                      <a:pt x="921245" y="898961"/>
                    </a:lnTo>
                    <a:cubicBezTo>
                      <a:pt x="726427" y="898961"/>
                      <a:pt x="541159" y="982363"/>
                      <a:pt x="412555" y="1128794"/>
                    </a:cubicBezTo>
                    <a:lnTo>
                      <a:pt x="154072" y="1422294"/>
                    </a:lnTo>
                    <a:cubicBezTo>
                      <a:pt x="100592" y="1483413"/>
                      <a:pt x="0" y="1445214"/>
                      <a:pt x="0" y="1363721"/>
                    </a:cubicBezTo>
                    <a:lnTo>
                      <a:pt x="0" y="148341"/>
                    </a:lnTo>
                    <a:cubicBezTo>
                      <a:pt x="0" y="66212"/>
                      <a:pt x="66213" y="0"/>
                      <a:pt x="148342" y="0"/>
                    </a:cubicBezTo>
                    <a:lnTo>
                      <a:pt x="2021389" y="0"/>
                    </a:lnTo>
                    <a:cubicBezTo>
                      <a:pt x="2145537" y="0"/>
                      <a:pt x="2257589" y="50296"/>
                      <a:pt x="2339082" y="131788"/>
                    </a:cubicBezTo>
                    <a:cubicBezTo>
                      <a:pt x="2420574" y="212644"/>
                      <a:pt x="2470870" y="325332"/>
                      <a:pt x="2470870" y="449481"/>
                    </a:cubicBezTo>
                    <a:close/>
                  </a:path>
                </a:pathLst>
              </a:custGeom>
              <a:solidFill>
                <a:srgbClr val="FE0214"/>
              </a:solidFill>
              <a:ln w="6367" cap="flat">
                <a:noFill/>
                <a:prstDash val="solid"/>
                <a:miter/>
              </a:ln>
            </p:spPr>
            <p:txBody>
              <a:bodyPr rtlCol="0" anchor="ctr"/>
              <a:lstStyle/>
              <a:p>
                <a:endParaRPr lang="en-GB"/>
              </a:p>
            </p:txBody>
          </p:sp>
          <p:grpSp>
            <p:nvGrpSpPr>
              <p:cNvPr id="1350" name="Group 1349">
                <a:extLst>
                  <a:ext uri="{FF2B5EF4-FFF2-40B4-BE49-F238E27FC236}">
                    <a16:creationId xmlns:a16="http://schemas.microsoft.com/office/drawing/2014/main" id="{E028621A-CADC-F519-8E22-6E634FB92170}"/>
                  </a:ext>
                </a:extLst>
              </p:cNvPr>
              <p:cNvGrpSpPr/>
              <p:nvPr/>
            </p:nvGrpSpPr>
            <p:grpSpPr>
              <a:xfrm>
                <a:off x="6566169" y="881826"/>
                <a:ext cx="2038580" cy="523220"/>
                <a:chOff x="1267524" y="873418"/>
                <a:chExt cx="2038580" cy="523220"/>
              </a:xfrm>
            </p:grpSpPr>
            <p:grpSp>
              <p:nvGrpSpPr>
                <p:cNvPr id="1351" name="Graphic 599">
                  <a:extLst>
                    <a:ext uri="{FF2B5EF4-FFF2-40B4-BE49-F238E27FC236}">
                      <a16:creationId xmlns:a16="http://schemas.microsoft.com/office/drawing/2014/main" id="{9E65EB17-DA73-1CCA-E2EC-A85E8163EF90}"/>
                    </a:ext>
                  </a:extLst>
                </p:cNvPr>
                <p:cNvGrpSpPr/>
                <p:nvPr/>
              </p:nvGrpSpPr>
              <p:grpSpPr>
                <a:xfrm>
                  <a:off x="2485951" y="890234"/>
                  <a:ext cx="54115" cy="489589"/>
                  <a:chOff x="2404657" y="2596250"/>
                  <a:chExt cx="54115" cy="489589"/>
                </a:xfrm>
                <a:solidFill>
                  <a:schemeClr val="bg1"/>
                </a:solidFill>
              </p:grpSpPr>
              <p:sp>
                <p:nvSpPr>
                  <p:cNvPr id="1354" name="Freeform: Shape 1353">
                    <a:extLst>
                      <a:ext uri="{FF2B5EF4-FFF2-40B4-BE49-F238E27FC236}">
                        <a16:creationId xmlns:a16="http://schemas.microsoft.com/office/drawing/2014/main" id="{325B3057-CB3B-B227-D315-1E6263F37D86}"/>
                      </a:ext>
                    </a:extLst>
                  </p:cNvPr>
                  <p:cNvSpPr/>
                  <p:nvPr/>
                </p:nvSpPr>
                <p:spPr>
                  <a:xfrm>
                    <a:off x="2410387" y="2596250"/>
                    <a:ext cx="48386" cy="489589"/>
                  </a:xfrm>
                  <a:custGeom>
                    <a:avLst/>
                    <a:gdLst>
                      <a:gd name="connsiteX0" fmla="*/ 24193 w 48386"/>
                      <a:gd name="connsiteY0" fmla="*/ 0 h 489589"/>
                      <a:gd name="connsiteX1" fmla="*/ 24193 w 48386"/>
                      <a:gd name="connsiteY1" fmla="*/ 0 h 489589"/>
                      <a:gd name="connsiteX2" fmla="*/ 48386 w 48386"/>
                      <a:gd name="connsiteY2" fmla="*/ 24193 h 489589"/>
                      <a:gd name="connsiteX3" fmla="*/ 48386 w 48386"/>
                      <a:gd name="connsiteY3" fmla="*/ 465397 h 489589"/>
                      <a:gd name="connsiteX4" fmla="*/ 24193 w 48386"/>
                      <a:gd name="connsiteY4" fmla="*/ 489590 h 489589"/>
                      <a:gd name="connsiteX5" fmla="*/ 24193 w 48386"/>
                      <a:gd name="connsiteY5" fmla="*/ 489590 h 489589"/>
                      <a:gd name="connsiteX6" fmla="*/ 0 w 48386"/>
                      <a:gd name="connsiteY6" fmla="*/ 465397 h 489589"/>
                      <a:gd name="connsiteX7" fmla="*/ 0 w 48386"/>
                      <a:gd name="connsiteY7" fmla="*/ 24193 h 489589"/>
                      <a:gd name="connsiteX8" fmla="*/ 24193 w 48386"/>
                      <a:gd name="connsiteY8" fmla="*/ 0 h 489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386" h="489589">
                        <a:moveTo>
                          <a:pt x="24193" y="0"/>
                        </a:moveTo>
                        <a:lnTo>
                          <a:pt x="24193" y="0"/>
                        </a:lnTo>
                        <a:cubicBezTo>
                          <a:pt x="37563" y="0"/>
                          <a:pt x="48386" y="10823"/>
                          <a:pt x="48386" y="24193"/>
                        </a:cubicBezTo>
                        <a:lnTo>
                          <a:pt x="48386" y="465397"/>
                        </a:lnTo>
                        <a:cubicBezTo>
                          <a:pt x="48386" y="478767"/>
                          <a:pt x="37563" y="489590"/>
                          <a:pt x="24193" y="489590"/>
                        </a:cubicBezTo>
                        <a:lnTo>
                          <a:pt x="24193" y="489590"/>
                        </a:lnTo>
                        <a:cubicBezTo>
                          <a:pt x="10823" y="489590"/>
                          <a:pt x="0" y="478767"/>
                          <a:pt x="0" y="465397"/>
                        </a:cubicBezTo>
                        <a:lnTo>
                          <a:pt x="0" y="24193"/>
                        </a:lnTo>
                        <a:cubicBezTo>
                          <a:pt x="0" y="10823"/>
                          <a:pt x="10823" y="0"/>
                          <a:pt x="24193" y="0"/>
                        </a:cubicBezTo>
                        <a:close/>
                      </a:path>
                    </a:pathLst>
                  </a:custGeom>
                  <a:grpFill/>
                  <a:ln w="6367" cap="flat">
                    <a:noFill/>
                    <a:prstDash val="solid"/>
                    <a:miter/>
                  </a:ln>
                </p:spPr>
                <p:txBody>
                  <a:bodyPr rtlCol="0" anchor="ctr"/>
                  <a:lstStyle/>
                  <a:p>
                    <a:endParaRPr lang="en-GB">
                      <a:solidFill>
                        <a:schemeClr val="bg1"/>
                      </a:solidFill>
                    </a:endParaRPr>
                  </a:p>
                </p:txBody>
              </p:sp>
              <p:sp>
                <p:nvSpPr>
                  <p:cNvPr id="1355" name="Freeform: Shape 1354">
                    <a:extLst>
                      <a:ext uri="{FF2B5EF4-FFF2-40B4-BE49-F238E27FC236}">
                        <a16:creationId xmlns:a16="http://schemas.microsoft.com/office/drawing/2014/main" id="{04854815-55EA-2A40-58CF-BD1D13C8DC96}"/>
                      </a:ext>
                    </a:extLst>
                  </p:cNvPr>
                  <p:cNvSpPr/>
                  <p:nvPr/>
                </p:nvSpPr>
                <p:spPr>
                  <a:xfrm>
                    <a:off x="2404657" y="2596250"/>
                    <a:ext cx="48385" cy="489589"/>
                  </a:xfrm>
                  <a:custGeom>
                    <a:avLst/>
                    <a:gdLst>
                      <a:gd name="connsiteX0" fmla="*/ 24193 w 48385"/>
                      <a:gd name="connsiteY0" fmla="*/ 0 h 489589"/>
                      <a:gd name="connsiteX1" fmla="*/ 24193 w 48385"/>
                      <a:gd name="connsiteY1" fmla="*/ 0 h 489589"/>
                      <a:gd name="connsiteX2" fmla="*/ 48386 w 48385"/>
                      <a:gd name="connsiteY2" fmla="*/ 24193 h 489589"/>
                      <a:gd name="connsiteX3" fmla="*/ 48386 w 48385"/>
                      <a:gd name="connsiteY3" fmla="*/ 465397 h 489589"/>
                      <a:gd name="connsiteX4" fmla="*/ 24193 w 48385"/>
                      <a:gd name="connsiteY4" fmla="*/ 489590 h 489589"/>
                      <a:gd name="connsiteX5" fmla="*/ 24193 w 48385"/>
                      <a:gd name="connsiteY5" fmla="*/ 489590 h 489589"/>
                      <a:gd name="connsiteX6" fmla="*/ 0 w 48385"/>
                      <a:gd name="connsiteY6" fmla="*/ 465397 h 489589"/>
                      <a:gd name="connsiteX7" fmla="*/ 0 w 48385"/>
                      <a:gd name="connsiteY7" fmla="*/ 24193 h 489589"/>
                      <a:gd name="connsiteX8" fmla="*/ 24193 w 48385"/>
                      <a:gd name="connsiteY8" fmla="*/ 0 h 489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385" h="489589">
                        <a:moveTo>
                          <a:pt x="24193" y="0"/>
                        </a:moveTo>
                        <a:lnTo>
                          <a:pt x="24193" y="0"/>
                        </a:lnTo>
                        <a:cubicBezTo>
                          <a:pt x="37563" y="0"/>
                          <a:pt x="48386" y="10823"/>
                          <a:pt x="48386" y="24193"/>
                        </a:cubicBezTo>
                        <a:lnTo>
                          <a:pt x="48386" y="465397"/>
                        </a:lnTo>
                        <a:cubicBezTo>
                          <a:pt x="48386" y="478767"/>
                          <a:pt x="37563" y="489590"/>
                          <a:pt x="24193" y="489590"/>
                        </a:cubicBezTo>
                        <a:lnTo>
                          <a:pt x="24193" y="489590"/>
                        </a:lnTo>
                        <a:cubicBezTo>
                          <a:pt x="10823" y="489590"/>
                          <a:pt x="0" y="478767"/>
                          <a:pt x="0" y="465397"/>
                        </a:cubicBezTo>
                        <a:lnTo>
                          <a:pt x="0" y="24193"/>
                        </a:lnTo>
                        <a:cubicBezTo>
                          <a:pt x="0" y="10823"/>
                          <a:pt x="10823" y="0"/>
                          <a:pt x="24193" y="0"/>
                        </a:cubicBezTo>
                        <a:close/>
                      </a:path>
                    </a:pathLst>
                  </a:custGeom>
                  <a:grpFill/>
                  <a:ln w="6367" cap="flat">
                    <a:noFill/>
                    <a:prstDash val="solid"/>
                    <a:miter/>
                  </a:ln>
                </p:spPr>
                <p:txBody>
                  <a:bodyPr rtlCol="0" anchor="ctr"/>
                  <a:lstStyle/>
                  <a:p>
                    <a:endParaRPr lang="en-GB">
                      <a:solidFill>
                        <a:schemeClr val="bg1"/>
                      </a:solidFill>
                    </a:endParaRPr>
                  </a:p>
                </p:txBody>
              </p:sp>
            </p:grpSp>
            <p:sp>
              <p:nvSpPr>
                <p:cNvPr id="1352" name="TextBox 1351">
                  <a:extLst>
                    <a:ext uri="{FF2B5EF4-FFF2-40B4-BE49-F238E27FC236}">
                      <a16:creationId xmlns:a16="http://schemas.microsoft.com/office/drawing/2014/main" id="{275668C1-2475-C68C-15F9-D028C6A561D0}"/>
                    </a:ext>
                  </a:extLst>
                </p:cNvPr>
                <p:cNvSpPr txBox="1"/>
                <p:nvPr/>
              </p:nvSpPr>
              <p:spPr>
                <a:xfrm>
                  <a:off x="1267524" y="873418"/>
                  <a:ext cx="1011074" cy="523220"/>
                </a:xfrm>
                <a:prstGeom prst="rect">
                  <a:avLst/>
                </a:prstGeom>
                <a:noFill/>
              </p:spPr>
              <p:txBody>
                <a:bodyPr wrap="square" rtlCol="0">
                  <a:spAutoFit/>
                </a:bodyPr>
                <a:lstStyle/>
                <a:p>
                  <a:pPr algn="ctr"/>
                  <a:r>
                    <a:rPr lang="en-US" sz="2800" dirty="0">
                      <a:solidFill>
                        <a:schemeClr val="bg1"/>
                      </a:solidFill>
                      <a:latin typeface="Poppins" panose="00000500000000000000" pitchFamily="2" charset="0"/>
                      <a:cs typeface="Poppins" panose="00000500000000000000" pitchFamily="2" charset="0"/>
                    </a:rPr>
                    <a:t>STEP</a:t>
                  </a:r>
                  <a:endParaRPr lang="en-GB" sz="2800" dirty="0">
                    <a:solidFill>
                      <a:schemeClr val="bg1"/>
                    </a:solidFill>
                    <a:latin typeface="Poppins" panose="00000500000000000000" pitchFamily="2" charset="0"/>
                    <a:cs typeface="Poppins" panose="00000500000000000000" pitchFamily="2" charset="0"/>
                  </a:endParaRPr>
                </a:p>
              </p:txBody>
            </p:sp>
            <p:sp>
              <p:nvSpPr>
                <p:cNvPr id="1353" name="TextBox 1352">
                  <a:extLst>
                    <a:ext uri="{FF2B5EF4-FFF2-40B4-BE49-F238E27FC236}">
                      <a16:creationId xmlns:a16="http://schemas.microsoft.com/office/drawing/2014/main" id="{48B10775-AC0B-1C67-C4C9-069188A78AC8}"/>
                    </a:ext>
                  </a:extLst>
                </p:cNvPr>
                <p:cNvSpPr txBox="1"/>
                <p:nvPr/>
              </p:nvSpPr>
              <p:spPr>
                <a:xfrm>
                  <a:off x="2540066" y="873418"/>
                  <a:ext cx="766038" cy="523220"/>
                </a:xfrm>
                <a:prstGeom prst="rect">
                  <a:avLst/>
                </a:prstGeom>
                <a:noFill/>
              </p:spPr>
              <p:txBody>
                <a:bodyPr wrap="square" rtlCol="0">
                  <a:spAutoFit/>
                </a:bodyPr>
                <a:lstStyle/>
                <a:p>
                  <a:pPr algn="ctr"/>
                  <a:r>
                    <a:rPr lang="en-US" sz="2800" dirty="0">
                      <a:solidFill>
                        <a:schemeClr val="bg1"/>
                      </a:solidFill>
                      <a:latin typeface="Poppins" panose="00000500000000000000" pitchFamily="2" charset="0"/>
                      <a:cs typeface="Poppins" panose="00000500000000000000" pitchFamily="2" charset="0"/>
                    </a:rPr>
                    <a:t>09</a:t>
                  </a:r>
                  <a:endParaRPr lang="en-GB" sz="2800" dirty="0">
                    <a:solidFill>
                      <a:schemeClr val="bg1"/>
                    </a:solidFill>
                    <a:latin typeface="Poppins" panose="00000500000000000000" pitchFamily="2" charset="0"/>
                    <a:cs typeface="Poppins" panose="00000500000000000000" pitchFamily="2" charset="0"/>
                  </a:endParaRPr>
                </a:p>
              </p:txBody>
            </p:sp>
          </p:grpSp>
        </p:grpSp>
        <p:sp>
          <p:nvSpPr>
            <p:cNvPr id="1347" name="TextBox 1346">
              <a:extLst>
                <a:ext uri="{FF2B5EF4-FFF2-40B4-BE49-F238E27FC236}">
                  <a16:creationId xmlns:a16="http://schemas.microsoft.com/office/drawing/2014/main" id="{4CE707BE-A112-4C27-6912-EC39308B750A}"/>
                </a:ext>
              </a:extLst>
            </p:cNvPr>
            <p:cNvSpPr txBox="1"/>
            <p:nvPr/>
          </p:nvSpPr>
          <p:spPr>
            <a:xfrm>
              <a:off x="6315622" y="3715201"/>
              <a:ext cx="2529424"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chemeClr val="tx2"/>
                  </a:solidFill>
                  <a:effectLst/>
                  <a:uLnTx/>
                  <a:uFillTx/>
                  <a:latin typeface="Poppins" panose="00000500000000000000" pitchFamily="2" charset="0"/>
                  <a:cs typeface="Poppins" panose="00000500000000000000" pitchFamily="2" charset="0"/>
                </a:rPr>
                <a:t>Promoters’ Due Diligence</a:t>
              </a:r>
              <a:endParaRPr kumimoji="0" lang="en-US" sz="2400" b="0" i="0" u="none" strike="noStrike" kern="1200" cap="none" spc="0" normalizeH="0" baseline="0" noProof="0" dirty="0">
                <a:ln>
                  <a:noFill/>
                </a:ln>
                <a:solidFill>
                  <a:schemeClr val="tx2"/>
                </a:solidFill>
                <a:effectLst/>
                <a:uLnTx/>
                <a:uFillTx/>
                <a:latin typeface="Poppins" panose="00000500000000000000" pitchFamily="2" charset="0"/>
                <a:cs typeface="Poppins" panose="00000500000000000000" pitchFamily="2" charset="0"/>
              </a:endParaRPr>
            </a:p>
          </p:txBody>
        </p:sp>
      </p:grpSp>
      <p:grpSp>
        <p:nvGrpSpPr>
          <p:cNvPr id="3" name="Group 2">
            <a:extLst>
              <a:ext uri="{FF2B5EF4-FFF2-40B4-BE49-F238E27FC236}">
                <a16:creationId xmlns:a16="http://schemas.microsoft.com/office/drawing/2014/main" id="{9F2A1CEB-72FA-5EFE-770E-EB573F637A07}"/>
              </a:ext>
            </a:extLst>
          </p:cNvPr>
          <p:cNvGrpSpPr/>
          <p:nvPr/>
        </p:nvGrpSpPr>
        <p:grpSpPr>
          <a:xfrm>
            <a:off x="991832" y="4152547"/>
            <a:ext cx="2488285" cy="2485801"/>
            <a:chOff x="901308" y="2232463"/>
            <a:chExt cx="2488285" cy="2485801"/>
          </a:xfrm>
        </p:grpSpPr>
        <p:grpSp>
          <p:nvGrpSpPr>
            <p:cNvPr id="4" name="Group 3">
              <a:extLst>
                <a:ext uri="{FF2B5EF4-FFF2-40B4-BE49-F238E27FC236}">
                  <a16:creationId xmlns:a16="http://schemas.microsoft.com/office/drawing/2014/main" id="{5B3C1CEB-2777-8E76-5259-FE0C55955886}"/>
                </a:ext>
              </a:extLst>
            </p:cNvPr>
            <p:cNvGrpSpPr/>
            <p:nvPr/>
          </p:nvGrpSpPr>
          <p:grpSpPr>
            <a:xfrm>
              <a:off x="901308" y="2691782"/>
              <a:ext cx="2269686" cy="2026482"/>
              <a:chOff x="825108" y="2704482"/>
              <a:chExt cx="2269686" cy="2026482"/>
            </a:xfrm>
          </p:grpSpPr>
          <p:sp>
            <p:nvSpPr>
              <p:cNvPr id="16" name="Freeform: Shape 15">
                <a:extLst>
                  <a:ext uri="{FF2B5EF4-FFF2-40B4-BE49-F238E27FC236}">
                    <a16:creationId xmlns:a16="http://schemas.microsoft.com/office/drawing/2014/main" id="{792CC189-B725-4000-FD20-77B5E62F8B0B}"/>
                  </a:ext>
                </a:extLst>
              </p:cNvPr>
              <p:cNvSpPr/>
              <p:nvPr/>
            </p:nvSpPr>
            <p:spPr>
              <a:xfrm>
                <a:off x="861398" y="2704482"/>
                <a:ext cx="2233396" cy="2005472"/>
              </a:xfrm>
              <a:custGeom>
                <a:avLst/>
                <a:gdLst>
                  <a:gd name="connsiteX0" fmla="*/ 581269 w 2233396"/>
                  <a:gd name="connsiteY0" fmla="*/ 0 h 2005472"/>
                  <a:gd name="connsiteX1" fmla="*/ 1652127 w 2233396"/>
                  <a:gd name="connsiteY1" fmla="*/ 0 h 2005472"/>
                  <a:gd name="connsiteX2" fmla="*/ 2233396 w 2233396"/>
                  <a:gd name="connsiteY2" fmla="*/ 581269 h 2005472"/>
                  <a:gd name="connsiteX3" fmla="*/ 2233396 w 2233396"/>
                  <a:gd name="connsiteY3" fmla="*/ 1424204 h 2005472"/>
                  <a:gd name="connsiteX4" fmla="*/ 1652127 w 2233396"/>
                  <a:gd name="connsiteY4" fmla="*/ 2005472 h 2005472"/>
                  <a:gd name="connsiteX5" fmla="*/ 581269 w 2233396"/>
                  <a:gd name="connsiteY5" fmla="*/ 2005472 h 2005472"/>
                  <a:gd name="connsiteX6" fmla="*/ 0 w 2233396"/>
                  <a:gd name="connsiteY6" fmla="*/ 1424204 h 2005472"/>
                  <a:gd name="connsiteX7" fmla="*/ 0 w 2233396"/>
                  <a:gd name="connsiteY7" fmla="*/ 581269 h 2005472"/>
                  <a:gd name="connsiteX8" fmla="*/ 581269 w 2233396"/>
                  <a:gd name="connsiteY8" fmla="*/ 0 h 200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3396" h="2005472">
                    <a:moveTo>
                      <a:pt x="581269" y="0"/>
                    </a:moveTo>
                    <a:lnTo>
                      <a:pt x="1652127" y="0"/>
                    </a:lnTo>
                    <a:cubicBezTo>
                      <a:pt x="1973003" y="0"/>
                      <a:pt x="2233396" y="260393"/>
                      <a:pt x="2233396" y="581269"/>
                    </a:cubicBezTo>
                    <a:lnTo>
                      <a:pt x="2233396" y="1424204"/>
                    </a:lnTo>
                    <a:cubicBezTo>
                      <a:pt x="2233396" y="1745079"/>
                      <a:pt x="1973003" y="2005472"/>
                      <a:pt x="1652127" y="2005472"/>
                    </a:cubicBezTo>
                    <a:lnTo>
                      <a:pt x="581269" y="2005472"/>
                    </a:lnTo>
                    <a:cubicBezTo>
                      <a:pt x="260393" y="2005472"/>
                      <a:pt x="0" y="1745079"/>
                      <a:pt x="0" y="1424204"/>
                    </a:cubicBezTo>
                    <a:lnTo>
                      <a:pt x="0" y="581269"/>
                    </a:lnTo>
                    <a:cubicBezTo>
                      <a:pt x="637" y="260393"/>
                      <a:pt x="260393" y="0"/>
                      <a:pt x="581269" y="0"/>
                    </a:cubicBezTo>
                    <a:close/>
                  </a:path>
                </a:pathLst>
              </a:custGeom>
              <a:gradFill>
                <a:gsLst>
                  <a:gs pos="0">
                    <a:srgbClr val="F5F5F5"/>
                  </a:gs>
                  <a:gs pos="50000">
                    <a:srgbClr val="FAFAFA"/>
                  </a:gs>
                  <a:gs pos="100000">
                    <a:srgbClr val="FFFFFF"/>
                  </a:gs>
                </a:gsLst>
                <a:lin ang="10800000" scaled="1"/>
              </a:gradFill>
              <a:ln w="6367" cap="flat">
                <a:noFill/>
                <a:prstDash val="solid"/>
                <a:miter/>
              </a:ln>
            </p:spPr>
            <p:txBody>
              <a:bodyPr rtlCol="0" anchor="ctr"/>
              <a:lstStyle/>
              <a:p>
                <a:endParaRPr lang="en-GB"/>
              </a:p>
            </p:txBody>
          </p:sp>
          <p:sp>
            <p:nvSpPr>
              <p:cNvPr id="17" name="Freeform: Shape 16">
                <a:extLst>
                  <a:ext uri="{FF2B5EF4-FFF2-40B4-BE49-F238E27FC236}">
                    <a16:creationId xmlns:a16="http://schemas.microsoft.com/office/drawing/2014/main" id="{24480ACC-2487-B7F3-DDE3-B5D331E19238}"/>
                  </a:ext>
                </a:extLst>
              </p:cNvPr>
              <p:cNvSpPr/>
              <p:nvPr/>
            </p:nvSpPr>
            <p:spPr>
              <a:xfrm>
                <a:off x="825108" y="2725492"/>
                <a:ext cx="2233396" cy="2005472"/>
              </a:xfrm>
              <a:custGeom>
                <a:avLst/>
                <a:gdLst>
                  <a:gd name="connsiteX0" fmla="*/ 581269 w 2233396"/>
                  <a:gd name="connsiteY0" fmla="*/ 0 h 2005472"/>
                  <a:gd name="connsiteX1" fmla="*/ 1652127 w 2233396"/>
                  <a:gd name="connsiteY1" fmla="*/ 0 h 2005472"/>
                  <a:gd name="connsiteX2" fmla="*/ 2233396 w 2233396"/>
                  <a:gd name="connsiteY2" fmla="*/ 581269 h 2005472"/>
                  <a:gd name="connsiteX3" fmla="*/ 2233396 w 2233396"/>
                  <a:gd name="connsiteY3" fmla="*/ 1424204 h 2005472"/>
                  <a:gd name="connsiteX4" fmla="*/ 1652127 w 2233396"/>
                  <a:gd name="connsiteY4" fmla="*/ 2005472 h 2005472"/>
                  <a:gd name="connsiteX5" fmla="*/ 581269 w 2233396"/>
                  <a:gd name="connsiteY5" fmla="*/ 2005472 h 2005472"/>
                  <a:gd name="connsiteX6" fmla="*/ 0 w 2233396"/>
                  <a:gd name="connsiteY6" fmla="*/ 1424204 h 2005472"/>
                  <a:gd name="connsiteX7" fmla="*/ 0 w 2233396"/>
                  <a:gd name="connsiteY7" fmla="*/ 581269 h 2005472"/>
                  <a:gd name="connsiteX8" fmla="*/ 581269 w 2233396"/>
                  <a:gd name="connsiteY8" fmla="*/ 0 h 200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3396" h="2005472">
                    <a:moveTo>
                      <a:pt x="581269" y="0"/>
                    </a:moveTo>
                    <a:lnTo>
                      <a:pt x="1652127" y="0"/>
                    </a:lnTo>
                    <a:cubicBezTo>
                      <a:pt x="1973003" y="0"/>
                      <a:pt x="2233396" y="260393"/>
                      <a:pt x="2233396" y="581269"/>
                    </a:cubicBezTo>
                    <a:lnTo>
                      <a:pt x="2233396" y="1424204"/>
                    </a:lnTo>
                    <a:cubicBezTo>
                      <a:pt x="2233396" y="1745079"/>
                      <a:pt x="1973003" y="2005472"/>
                      <a:pt x="1652127" y="2005472"/>
                    </a:cubicBezTo>
                    <a:lnTo>
                      <a:pt x="581269" y="2005472"/>
                    </a:lnTo>
                    <a:cubicBezTo>
                      <a:pt x="260393" y="2005472"/>
                      <a:pt x="0" y="1745079"/>
                      <a:pt x="0" y="1424204"/>
                    </a:cubicBezTo>
                    <a:lnTo>
                      <a:pt x="0" y="581269"/>
                    </a:lnTo>
                    <a:cubicBezTo>
                      <a:pt x="0" y="260393"/>
                      <a:pt x="260393" y="0"/>
                      <a:pt x="581269" y="0"/>
                    </a:cubicBezTo>
                    <a:close/>
                  </a:path>
                </a:pathLst>
              </a:custGeom>
              <a:gradFill>
                <a:gsLst>
                  <a:gs pos="0">
                    <a:srgbClr val="F5F5F5"/>
                  </a:gs>
                  <a:gs pos="50000">
                    <a:srgbClr val="FAFAFA"/>
                  </a:gs>
                  <a:gs pos="100000">
                    <a:srgbClr val="FFFFFF"/>
                  </a:gs>
                </a:gsLst>
                <a:lin ang="10800000" scaled="1"/>
              </a:gradFill>
              <a:ln w="6367" cap="flat">
                <a:noFill/>
                <a:prstDash val="solid"/>
                <a:miter/>
              </a:ln>
            </p:spPr>
            <p:txBody>
              <a:bodyPr rtlCol="0" anchor="ctr"/>
              <a:lstStyle/>
              <a:p>
                <a:endParaRPr lang="en-GB"/>
              </a:p>
            </p:txBody>
          </p:sp>
          <p:sp>
            <p:nvSpPr>
              <p:cNvPr id="18" name="Freeform: Shape 17">
                <a:extLst>
                  <a:ext uri="{FF2B5EF4-FFF2-40B4-BE49-F238E27FC236}">
                    <a16:creationId xmlns:a16="http://schemas.microsoft.com/office/drawing/2014/main" id="{FFB1D55E-796A-CB11-6E68-791ABBAB542A}"/>
                  </a:ext>
                </a:extLst>
              </p:cNvPr>
              <p:cNvSpPr/>
              <p:nvPr/>
            </p:nvSpPr>
            <p:spPr>
              <a:xfrm>
                <a:off x="839751" y="2715305"/>
                <a:ext cx="2233396" cy="2004835"/>
              </a:xfrm>
              <a:custGeom>
                <a:avLst/>
                <a:gdLst>
                  <a:gd name="connsiteX0" fmla="*/ 581269 w 2233396"/>
                  <a:gd name="connsiteY0" fmla="*/ 0 h 2004835"/>
                  <a:gd name="connsiteX1" fmla="*/ 1652127 w 2233396"/>
                  <a:gd name="connsiteY1" fmla="*/ 0 h 2004835"/>
                  <a:gd name="connsiteX2" fmla="*/ 2233396 w 2233396"/>
                  <a:gd name="connsiteY2" fmla="*/ 581269 h 2004835"/>
                  <a:gd name="connsiteX3" fmla="*/ 2233396 w 2233396"/>
                  <a:gd name="connsiteY3" fmla="*/ 1423567 h 2004835"/>
                  <a:gd name="connsiteX4" fmla="*/ 1652127 w 2233396"/>
                  <a:gd name="connsiteY4" fmla="*/ 2004836 h 2004835"/>
                  <a:gd name="connsiteX5" fmla="*/ 581269 w 2233396"/>
                  <a:gd name="connsiteY5" fmla="*/ 2004836 h 2004835"/>
                  <a:gd name="connsiteX6" fmla="*/ 0 w 2233396"/>
                  <a:gd name="connsiteY6" fmla="*/ 1423567 h 2004835"/>
                  <a:gd name="connsiteX7" fmla="*/ 0 w 2233396"/>
                  <a:gd name="connsiteY7" fmla="*/ 580632 h 2004835"/>
                  <a:gd name="connsiteX8" fmla="*/ 581269 w 2233396"/>
                  <a:gd name="connsiteY8" fmla="*/ 0 h 200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3396" h="2004835">
                    <a:moveTo>
                      <a:pt x="581269" y="0"/>
                    </a:moveTo>
                    <a:lnTo>
                      <a:pt x="1652127" y="0"/>
                    </a:lnTo>
                    <a:cubicBezTo>
                      <a:pt x="1973003" y="0"/>
                      <a:pt x="2233396" y="260393"/>
                      <a:pt x="2233396" y="581269"/>
                    </a:cubicBezTo>
                    <a:lnTo>
                      <a:pt x="2233396" y="1423567"/>
                    </a:lnTo>
                    <a:cubicBezTo>
                      <a:pt x="2233396" y="1744443"/>
                      <a:pt x="1973003" y="2004836"/>
                      <a:pt x="1652127" y="2004836"/>
                    </a:cubicBezTo>
                    <a:lnTo>
                      <a:pt x="581269" y="2004836"/>
                    </a:lnTo>
                    <a:cubicBezTo>
                      <a:pt x="260393" y="2004836"/>
                      <a:pt x="0" y="1744443"/>
                      <a:pt x="0" y="1423567"/>
                    </a:cubicBezTo>
                    <a:lnTo>
                      <a:pt x="0" y="580632"/>
                    </a:lnTo>
                    <a:cubicBezTo>
                      <a:pt x="0" y="259757"/>
                      <a:pt x="260393" y="0"/>
                      <a:pt x="581269" y="0"/>
                    </a:cubicBezTo>
                    <a:close/>
                  </a:path>
                </a:pathLst>
              </a:custGeom>
              <a:gradFill>
                <a:gsLst>
                  <a:gs pos="0">
                    <a:srgbClr val="FFFFFF"/>
                  </a:gs>
                  <a:gs pos="50000">
                    <a:srgbClr val="FAFAFA"/>
                  </a:gs>
                  <a:gs pos="100000">
                    <a:srgbClr val="F5F5F5"/>
                  </a:gs>
                </a:gsLst>
                <a:lin ang="10800000" scaled="1"/>
              </a:gradFill>
              <a:ln w="6367" cap="flat">
                <a:noFill/>
                <a:prstDash val="solid"/>
                <a:miter/>
              </a:ln>
            </p:spPr>
            <p:txBody>
              <a:bodyPr rtlCol="0" anchor="ctr"/>
              <a:lstStyle/>
              <a:p>
                <a:endParaRPr lang="en-GB"/>
              </a:p>
            </p:txBody>
          </p:sp>
        </p:grpSp>
        <p:grpSp>
          <p:nvGrpSpPr>
            <p:cNvPr id="6" name="Group 5">
              <a:extLst>
                <a:ext uri="{FF2B5EF4-FFF2-40B4-BE49-F238E27FC236}">
                  <a16:creationId xmlns:a16="http://schemas.microsoft.com/office/drawing/2014/main" id="{9F9B6207-A2AF-39B4-04E4-B41FC37B01ED}"/>
                </a:ext>
              </a:extLst>
            </p:cNvPr>
            <p:cNvGrpSpPr/>
            <p:nvPr/>
          </p:nvGrpSpPr>
          <p:grpSpPr>
            <a:xfrm>
              <a:off x="912933" y="2232463"/>
              <a:ext cx="2476660" cy="1520687"/>
              <a:chOff x="900233" y="670363"/>
              <a:chExt cx="2476660" cy="1520687"/>
            </a:xfrm>
          </p:grpSpPr>
          <p:sp>
            <p:nvSpPr>
              <p:cNvPr id="8" name="Freeform: Shape 7">
                <a:extLst>
                  <a:ext uri="{FF2B5EF4-FFF2-40B4-BE49-F238E27FC236}">
                    <a16:creationId xmlns:a16="http://schemas.microsoft.com/office/drawing/2014/main" id="{0E865A7D-8353-75AB-64B9-AB7C0052035C}"/>
                  </a:ext>
                </a:extLst>
              </p:cNvPr>
              <p:cNvSpPr/>
              <p:nvPr/>
            </p:nvSpPr>
            <p:spPr>
              <a:xfrm>
                <a:off x="906024" y="738632"/>
                <a:ext cx="2470869" cy="1452418"/>
              </a:xfrm>
              <a:custGeom>
                <a:avLst/>
                <a:gdLst>
                  <a:gd name="connsiteX0" fmla="*/ 148341 w 2470869"/>
                  <a:gd name="connsiteY0" fmla="*/ 1273 h 1452418"/>
                  <a:gd name="connsiteX1" fmla="*/ 0 w 2470869"/>
                  <a:gd name="connsiteY1" fmla="*/ 149615 h 1452418"/>
                  <a:gd name="connsiteX2" fmla="*/ 0 w 2470869"/>
                  <a:gd name="connsiteY2" fmla="*/ 899598 h 1452418"/>
                  <a:gd name="connsiteX3" fmla="*/ 0 w 2470869"/>
                  <a:gd name="connsiteY3" fmla="*/ 1364358 h 1452418"/>
                  <a:gd name="connsiteX4" fmla="*/ 154071 w 2470869"/>
                  <a:gd name="connsiteY4" fmla="*/ 1422294 h 1452418"/>
                  <a:gd name="connsiteX5" fmla="*/ 412554 w 2470869"/>
                  <a:gd name="connsiteY5" fmla="*/ 1128794 h 1452418"/>
                  <a:gd name="connsiteX6" fmla="*/ 921244 w 2470869"/>
                  <a:gd name="connsiteY6" fmla="*/ 898961 h 1452418"/>
                  <a:gd name="connsiteX7" fmla="*/ 2021389 w 2470869"/>
                  <a:gd name="connsiteY7" fmla="*/ 898961 h 1452418"/>
                  <a:gd name="connsiteX8" fmla="*/ 2470870 w 2470869"/>
                  <a:gd name="connsiteY8" fmla="*/ 449481 h 1452418"/>
                  <a:gd name="connsiteX9" fmla="*/ 2470870 w 2470869"/>
                  <a:gd name="connsiteY9" fmla="*/ 449481 h 1452418"/>
                  <a:gd name="connsiteX10" fmla="*/ 2021389 w 2470869"/>
                  <a:gd name="connsiteY10" fmla="*/ 0 h 1452418"/>
                  <a:gd name="connsiteX11" fmla="*/ 148341 w 2470869"/>
                  <a:gd name="connsiteY11" fmla="*/ 0 h 145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70869" h="1452418">
                    <a:moveTo>
                      <a:pt x="148341" y="1273"/>
                    </a:moveTo>
                    <a:cubicBezTo>
                      <a:pt x="66212" y="1273"/>
                      <a:pt x="0" y="67486"/>
                      <a:pt x="0" y="149615"/>
                    </a:cubicBezTo>
                    <a:lnTo>
                      <a:pt x="0" y="899598"/>
                    </a:lnTo>
                    <a:lnTo>
                      <a:pt x="0" y="1364358"/>
                    </a:lnTo>
                    <a:cubicBezTo>
                      <a:pt x="0" y="1445214"/>
                      <a:pt x="100592" y="1483413"/>
                      <a:pt x="154071" y="1422294"/>
                    </a:cubicBezTo>
                    <a:lnTo>
                      <a:pt x="412554" y="1128794"/>
                    </a:lnTo>
                    <a:cubicBezTo>
                      <a:pt x="541159" y="983000"/>
                      <a:pt x="727064" y="898961"/>
                      <a:pt x="921244" y="898961"/>
                    </a:cubicBezTo>
                    <a:lnTo>
                      <a:pt x="2021389" y="898961"/>
                    </a:lnTo>
                    <a:cubicBezTo>
                      <a:pt x="2269686" y="898961"/>
                      <a:pt x="2470870" y="697777"/>
                      <a:pt x="2470870" y="449481"/>
                    </a:cubicBezTo>
                    <a:lnTo>
                      <a:pt x="2470870" y="449481"/>
                    </a:lnTo>
                    <a:cubicBezTo>
                      <a:pt x="2470870" y="201184"/>
                      <a:pt x="2269686" y="0"/>
                      <a:pt x="2021389" y="0"/>
                    </a:cubicBezTo>
                    <a:lnTo>
                      <a:pt x="148341" y="0"/>
                    </a:lnTo>
                    <a:close/>
                  </a:path>
                </a:pathLst>
              </a:custGeom>
              <a:solidFill>
                <a:srgbClr val="00B0F0">
                  <a:alpha val="50000"/>
                </a:srgbClr>
              </a:solidFill>
              <a:ln w="6367" cap="flat">
                <a:noFill/>
                <a:prstDash val="solid"/>
                <a:miter/>
              </a:ln>
            </p:spPr>
            <p:txBody>
              <a:bodyPr rtlCol="0" anchor="ctr"/>
              <a:lstStyle/>
              <a:p>
                <a:endParaRPr lang="en-GB"/>
              </a:p>
            </p:txBody>
          </p:sp>
          <p:sp>
            <p:nvSpPr>
              <p:cNvPr id="9" name="Freeform: Shape 8">
                <a:extLst>
                  <a:ext uri="{FF2B5EF4-FFF2-40B4-BE49-F238E27FC236}">
                    <a16:creationId xmlns:a16="http://schemas.microsoft.com/office/drawing/2014/main" id="{F9F95BCE-7BD9-21F6-B520-D7FE60C92B7C}"/>
                  </a:ext>
                </a:extLst>
              </p:cNvPr>
              <p:cNvSpPr/>
              <p:nvPr/>
            </p:nvSpPr>
            <p:spPr>
              <a:xfrm>
                <a:off x="900233" y="670363"/>
                <a:ext cx="2470232" cy="1452393"/>
              </a:xfrm>
              <a:custGeom>
                <a:avLst/>
                <a:gdLst>
                  <a:gd name="connsiteX0" fmla="*/ 2470233 w 2470232"/>
                  <a:gd name="connsiteY0" fmla="*/ 449481 h 1452393"/>
                  <a:gd name="connsiteX1" fmla="*/ 2020752 w 2470232"/>
                  <a:gd name="connsiteY1" fmla="*/ 898961 h 1452393"/>
                  <a:gd name="connsiteX2" fmla="*/ 921244 w 2470232"/>
                  <a:gd name="connsiteY2" fmla="*/ 898961 h 1452393"/>
                  <a:gd name="connsiteX3" fmla="*/ 412554 w 2470232"/>
                  <a:gd name="connsiteY3" fmla="*/ 1128794 h 1452393"/>
                  <a:gd name="connsiteX4" fmla="*/ 154071 w 2470232"/>
                  <a:gd name="connsiteY4" fmla="*/ 1422294 h 1452393"/>
                  <a:gd name="connsiteX5" fmla="*/ 0 w 2470232"/>
                  <a:gd name="connsiteY5" fmla="*/ 1363721 h 1452393"/>
                  <a:gd name="connsiteX6" fmla="*/ 0 w 2470232"/>
                  <a:gd name="connsiteY6" fmla="*/ 148341 h 1452393"/>
                  <a:gd name="connsiteX7" fmla="*/ 148341 w 2470232"/>
                  <a:gd name="connsiteY7" fmla="*/ 0 h 1452393"/>
                  <a:gd name="connsiteX8" fmla="*/ 2021389 w 2470232"/>
                  <a:gd name="connsiteY8" fmla="*/ 0 h 1452393"/>
                  <a:gd name="connsiteX9" fmla="*/ 2339081 w 2470232"/>
                  <a:gd name="connsiteY9" fmla="*/ 131788 h 1452393"/>
                  <a:gd name="connsiteX10" fmla="*/ 2470233 w 2470232"/>
                  <a:gd name="connsiteY10" fmla="*/ 449481 h 145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70232" h="1452393">
                    <a:moveTo>
                      <a:pt x="2470233" y="449481"/>
                    </a:moveTo>
                    <a:cubicBezTo>
                      <a:pt x="2470233" y="697777"/>
                      <a:pt x="2269049" y="898961"/>
                      <a:pt x="2020752" y="898961"/>
                    </a:cubicBezTo>
                    <a:lnTo>
                      <a:pt x="921244" y="898961"/>
                    </a:lnTo>
                    <a:cubicBezTo>
                      <a:pt x="726427" y="898961"/>
                      <a:pt x="541159" y="982363"/>
                      <a:pt x="412554" y="1128794"/>
                    </a:cubicBezTo>
                    <a:lnTo>
                      <a:pt x="154071" y="1422294"/>
                    </a:lnTo>
                    <a:cubicBezTo>
                      <a:pt x="100592" y="1483413"/>
                      <a:pt x="0" y="1445214"/>
                      <a:pt x="0" y="1363721"/>
                    </a:cubicBezTo>
                    <a:lnTo>
                      <a:pt x="0" y="148341"/>
                    </a:lnTo>
                    <a:cubicBezTo>
                      <a:pt x="0" y="66212"/>
                      <a:pt x="66212" y="0"/>
                      <a:pt x="148341" y="0"/>
                    </a:cubicBezTo>
                    <a:lnTo>
                      <a:pt x="2021389" y="0"/>
                    </a:lnTo>
                    <a:cubicBezTo>
                      <a:pt x="2145537" y="0"/>
                      <a:pt x="2257589" y="50296"/>
                      <a:pt x="2339081" y="131788"/>
                    </a:cubicBezTo>
                    <a:cubicBezTo>
                      <a:pt x="2419937" y="212644"/>
                      <a:pt x="2470233" y="325332"/>
                      <a:pt x="2470233" y="449481"/>
                    </a:cubicBezTo>
                    <a:close/>
                  </a:path>
                </a:pathLst>
              </a:custGeom>
              <a:solidFill>
                <a:srgbClr val="28A8F5"/>
              </a:solidFill>
              <a:ln w="6367" cap="flat">
                <a:noFill/>
                <a:prstDash val="solid"/>
                <a:miter/>
              </a:ln>
            </p:spPr>
            <p:txBody>
              <a:bodyPr rtlCol="0" anchor="ctr"/>
              <a:lstStyle/>
              <a:p>
                <a:endParaRPr lang="en-GB" dirty="0"/>
              </a:p>
            </p:txBody>
          </p:sp>
          <p:grpSp>
            <p:nvGrpSpPr>
              <p:cNvPr id="10" name="Group 9">
                <a:extLst>
                  <a:ext uri="{FF2B5EF4-FFF2-40B4-BE49-F238E27FC236}">
                    <a16:creationId xmlns:a16="http://schemas.microsoft.com/office/drawing/2014/main" id="{5369BA00-63F9-9FB0-9618-E4531CFC1595}"/>
                  </a:ext>
                </a:extLst>
              </p:cNvPr>
              <p:cNvGrpSpPr/>
              <p:nvPr/>
            </p:nvGrpSpPr>
            <p:grpSpPr>
              <a:xfrm>
                <a:off x="1267524" y="881826"/>
                <a:ext cx="1925474" cy="523220"/>
                <a:chOff x="1267524" y="873418"/>
                <a:chExt cx="1925474" cy="523220"/>
              </a:xfrm>
            </p:grpSpPr>
            <p:grpSp>
              <p:nvGrpSpPr>
                <p:cNvPr id="11" name="Graphic 599">
                  <a:extLst>
                    <a:ext uri="{FF2B5EF4-FFF2-40B4-BE49-F238E27FC236}">
                      <a16:creationId xmlns:a16="http://schemas.microsoft.com/office/drawing/2014/main" id="{BAC2A477-2D84-0534-FB4B-D0DE2429C567}"/>
                    </a:ext>
                  </a:extLst>
                </p:cNvPr>
                <p:cNvGrpSpPr/>
                <p:nvPr/>
              </p:nvGrpSpPr>
              <p:grpSpPr>
                <a:xfrm>
                  <a:off x="2485951" y="890234"/>
                  <a:ext cx="54115" cy="489589"/>
                  <a:chOff x="2404657" y="2596250"/>
                  <a:chExt cx="54115" cy="489589"/>
                </a:xfrm>
                <a:solidFill>
                  <a:schemeClr val="bg1"/>
                </a:solidFill>
              </p:grpSpPr>
              <p:sp>
                <p:nvSpPr>
                  <p:cNvPr id="14" name="Freeform: Shape 13">
                    <a:extLst>
                      <a:ext uri="{FF2B5EF4-FFF2-40B4-BE49-F238E27FC236}">
                        <a16:creationId xmlns:a16="http://schemas.microsoft.com/office/drawing/2014/main" id="{2856769A-C214-99EE-78D3-2626D2B2CF2A}"/>
                      </a:ext>
                    </a:extLst>
                  </p:cNvPr>
                  <p:cNvSpPr/>
                  <p:nvPr/>
                </p:nvSpPr>
                <p:spPr>
                  <a:xfrm>
                    <a:off x="2410387" y="2596250"/>
                    <a:ext cx="48386" cy="489589"/>
                  </a:xfrm>
                  <a:custGeom>
                    <a:avLst/>
                    <a:gdLst>
                      <a:gd name="connsiteX0" fmla="*/ 24193 w 48386"/>
                      <a:gd name="connsiteY0" fmla="*/ 0 h 489589"/>
                      <a:gd name="connsiteX1" fmla="*/ 24193 w 48386"/>
                      <a:gd name="connsiteY1" fmla="*/ 0 h 489589"/>
                      <a:gd name="connsiteX2" fmla="*/ 48386 w 48386"/>
                      <a:gd name="connsiteY2" fmla="*/ 24193 h 489589"/>
                      <a:gd name="connsiteX3" fmla="*/ 48386 w 48386"/>
                      <a:gd name="connsiteY3" fmla="*/ 465397 h 489589"/>
                      <a:gd name="connsiteX4" fmla="*/ 24193 w 48386"/>
                      <a:gd name="connsiteY4" fmla="*/ 489590 h 489589"/>
                      <a:gd name="connsiteX5" fmla="*/ 24193 w 48386"/>
                      <a:gd name="connsiteY5" fmla="*/ 489590 h 489589"/>
                      <a:gd name="connsiteX6" fmla="*/ 0 w 48386"/>
                      <a:gd name="connsiteY6" fmla="*/ 465397 h 489589"/>
                      <a:gd name="connsiteX7" fmla="*/ 0 w 48386"/>
                      <a:gd name="connsiteY7" fmla="*/ 24193 h 489589"/>
                      <a:gd name="connsiteX8" fmla="*/ 24193 w 48386"/>
                      <a:gd name="connsiteY8" fmla="*/ 0 h 489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386" h="489589">
                        <a:moveTo>
                          <a:pt x="24193" y="0"/>
                        </a:moveTo>
                        <a:lnTo>
                          <a:pt x="24193" y="0"/>
                        </a:lnTo>
                        <a:cubicBezTo>
                          <a:pt x="37563" y="0"/>
                          <a:pt x="48386" y="10823"/>
                          <a:pt x="48386" y="24193"/>
                        </a:cubicBezTo>
                        <a:lnTo>
                          <a:pt x="48386" y="465397"/>
                        </a:lnTo>
                        <a:cubicBezTo>
                          <a:pt x="48386" y="478767"/>
                          <a:pt x="37563" y="489590"/>
                          <a:pt x="24193" y="489590"/>
                        </a:cubicBezTo>
                        <a:lnTo>
                          <a:pt x="24193" y="489590"/>
                        </a:lnTo>
                        <a:cubicBezTo>
                          <a:pt x="10823" y="489590"/>
                          <a:pt x="0" y="478767"/>
                          <a:pt x="0" y="465397"/>
                        </a:cubicBezTo>
                        <a:lnTo>
                          <a:pt x="0" y="24193"/>
                        </a:lnTo>
                        <a:cubicBezTo>
                          <a:pt x="0" y="10823"/>
                          <a:pt x="10823" y="0"/>
                          <a:pt x="24193" y="0"/>
                        </a:cubicBezTo>
                        <a:close/>
                      </a:path>
                    </a:pathLst>
                  </a:custGeom>
                  <a:grpFill/>
                  <a:ln w="6367" cap="flat">
                    <a:noFill/>
                    <a:prstDash val="solid"/>
                    <a:miter/>
                  </a:ln>
                </p:spPr>
                <p:txBody>
                  <a:bodyPr rtlCol="0" anchor="ctr"/>
                  <a:lstStyle/>
                  <a:p>
                    <a:endParaRPr lang="en-GB">
                      <a:solidFill>
                        <a:schemeClr val="bg1"/>
                      </a:solidFill>
                    </a:endParaRPr>
                  </a:p>
                </p:txBody>
              </p:sp>
              <p:sp>
                <p:nvSpPr>
                  <p:cNvPr id="15" name="Freeform: Shape 14">
                    <a:extLst>
                      <a:ext uri="{FF2B5EF4-FFF2-40B4-BE49-F238E27FC236}">
                        <a16:creationId xmlns:a16="http://schemas.microsoft.com/office/drawing/2014/main" id="{C9E2288E-82B4-E9F6-F03D-F366DEB2CD6E}"/>
                      </a:ext>
                    </a:extLst>
                  </p:cNvPr>
                  <p:cNvSpPr/>
                  <p:nvPr/>
                </p:nvSpPr>
                <p:spPr>
                  <a:xfrm>
                    <a:off x="2404657" y="2596250"/>
                    <a:ext cx="48385" cy="489589"/>
                  </a:xfrm>
                  <a:custGeom>
                    <a:avLst/>
                    <a:gdLst>
                      <a:gd name="connsiteX0" fmla="*/ 24193 w 48385"/>
                      <a:gd name="connsiteY0" fmla="*/ 0 h 489589"/>
                      <a:gd name="connsiteX1" fmla="*/ 24193 w 48385"/>
                      <a:gd name="connsiteY1" fmla="*/ 0 h 489589"/>
                      <a:gd name="connsiteX2" fmla="*/ 48386 w 48385"/>
                      <a:gd name="connsiteY2" fmla="*/ 24193 h 489589"/>
                      <a:gd name="connsiteX3" fmla="*/ 48386 w 48385"/>
                      <a:gd name="connsiteY3" fmla="*/ 465397 h 489589"/>
                      <a:gd name="connsiteX4" fmla="*/ 24193 w 48385"/>
                      <a:gd name="connsiteY4" fmla="*/ 489590 h 489589"/>
                      <a:gd name="connsiteX5" fmla="*/ 24193 w 48385"/>
                      <a:gd name="connsiteY5" fmla="*/ 489590 h 489589"/>
                      <a:gd name="connsiteX6" fmla="*/ 0 w 48385"/>
                      <a:gd name="connsiteY6" fmla="*/ 465397 h 489589"/>
                      <a:gd name="connsiteX7" fmla="*/ 0 w 48385"/>
                      <a:gd name="connsiteY7" fmla="*/ 24193 h 489589"/>
                      <a:gd name="connsiteX8" fmla="*/ 24193 w 48385"/>
                      <a:gd name="connsiteY8" fmla="*/ 0 h 489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385" h="489589">
                        <a:moveTo>
                          <a:pt x="24193" y="0"/>
                        </a:moveTo>
                        <a:lnTo>
                          <a:pt x="24193" y="0"/>
                        </a:lnTo>
                        <a:cubicBezTo>
                          <a:pt x="37563" y="0"/>
                          <a:pt x="48386" y="10823"/>
                          <a:pt x="48386" y="24193"/>
                        </a:cubicBezTo>
                        <a:lnTo>
                          <a:pt x="48386" y="465397"/>
                        </a:lnTo>
                        <a:cubicBezTo>
                          <a:pt x="48386" y="478767"/>
                          <a:pt x="37563" y="489590"/>
                          <a:pt x="24193" y="489590"/>
                        </a:cubicBezTo>
                        <a:lnTo>
                          <a:pt x="24193" y="489590"/>
                        </a:lnTo>
                        <a:cubicBezTo>
                          <a:pt x="10823" y="489590"/>
                          <a:pt x="0" y="478767"/>
                          <a:pt x="0" y="465397"/>
                        </a:cubicBezTo>
                        <a:lnTo>
                          <a:pt x="0" y="24193"/>
                        </a:lnTo>
                        <a:cubicBezTo>
                          <a:pt x="0" y="10823"/>
                          <a:pt x="10823" y="0"/>
                          <a:pt x="24193" y="0"/>
                        </a:cubicBezTo>
                        <a:close/>
                      </a:path>
                    </a:pathLst>
                  </a:custGeom>
                  <a:grpFill/>
                  <a:ln w="6367" cap="flat">
                    <a:noFill/>
                    <a:prstDash val="solid"/>
                    <a:miter/>
                  </a:ln>
                </p:spPr>
                <p:txBody>
                  <a:bodyPr rtlCol="0" anchor="ctr"/>
                  <a:lstStyle/>
                  <a:p>
                    <a:endParaRPr lang="en-GB">
                      <a:solidFill>
                        <a:schemeClr val="bg1"/>
                      </a:solidFill>
                    </a:endParaRPr>
                  </a:p>
                </p:txBody>
              </p:sp>
            </p:grpSp>
            <p:sp>
              <p:nvSpPr>
                <p:cNvPr id="12" name="TextBox 11">
                  <a:extLst>
                    <a:ext uri="{FF2B5EF4-FFF2-40B4-BE49-F238E27FC236}">
                      <a16:creationId xmlns:a16="http://schemas.microsoft.com/office/drawing/2014/main" id="{FBCE3644-E0C6-E8A4-6AA3-63729B049D37}"/>
                    </a:ext>
                  </a:extLst>
                </p:cNvPr>
                <p:cNvSpPr txBox="1"/>
                <p:nvPr/>
              </p:nvSpPr>
              <p:spPr>
                <a:xfrm>
                  <a:off x="1267524" y="873418"/>
                  <a:ext cx="1011074" cy="523220"/>
                </a:xfrm>
                <a:prstGeom prst="rect">
                  <a:avLst/>
                </a:prstGeom>
                <a:noFill/>
              </p:spPr>
              <p:txBody>
                <a:bodyPr wrap="square" rtlCol="0">
                  <a:spAutoFit/>
                </a:bodyPr>
                <a:lstStyle/>
                <a:p>
                  <a:pPr algn="ctr"/>
                  <a:r>
                    <a:rPr lang="en-US" sz="2800" dirty="0">
                      <a:solidFill>
                        <a:schemeClr val="bg1"/>
                      </a:solidFill>
                      <a:latin typeface="Poppins" panose="00000500000000000000" pitchFamily="2" charset="0"/>
                      <a:cs typeface="Poppins" panose="00000500000000000000" pitchFamily="2" charset="0"/>
                    </a:rPr>
                    <a:t>STEP</a:t>
                  </a:r>
                  <a:endParaRPr lang="en-GB" sz="2800" dirty="0">
                    <a:solidFill>
                      <a:schemeClr val="bg1"/>
                    </a:solidFill>
                    <a:latin typeface="Poppins" panose="00000500000000000000" pitchFamily="2" charset="0"/>
                    <a:cs typeface="Poppins" panose="00000500000000000000" pitchFamily="2" charset="0"/>
                  </a:endParaRPr>
                </a:p>
              </p:txBody>
            </p:sp>
            <p:sp>
              <p:nvSpPr>
                <p:cNvPr id="13" name="TextBox 12">
                  <a:extLst>
                    <a:ext uri="{FF2B5EF4-FFF2-40B4-BE49-F238E27FC236}">
                      <a16:creationId xmlns:a16="http://schemas.microsoft.com/office/drawing/2014/main" id="{57075E79-BA92-E2B9-E8F4-72CB83A98942}"/>
                    </a:ext>
                  </a:extLst>
                </p:cNvPr>
                <p:cNvSpPr txBox="1"/>
                <p:nvPr/>
              </p:nvSpPr>
              <p:spPr>
                <a:xfrm>
                  <a:off x="2551692" y="873418"/>
                  <a:ext cx="641306" cy="523220"/>
                </a:xfrm>
                <a:prstGeom prst="rect">
                  <a:avLst/>
                </a:prstGeom>
                <a:noFill/>
              </p:spPr>
              <p:txBody>
                <a:bodyPr wrap="square" rtlCol="0">
                  <a:spAutoFit/>
                </a:bodyPr>
                <a:lstStyle/>
                <a:p>
                  <a:pPr algn="ctr"/>
                  <a:r>
                    <a:rPr lang="en-US" sz="2800" dirty="0">
                      <a:solidFill>
                        <a:schemeClr val="bg1"/>
                      </a:solidFill>
                      <a:latin typeface="Poppins" panose="00000500000000000000" pitchFamily="2" charset="0"/>
                      <a:cs typeface="Poppins" panose="00000500000000000000" pitchFamily="2" charset="0"/>
                    </a:rPr>
                    <a:t>10</a:t>
                  </a:r>
                  <a:endParaRPr lang="en-GB" sz="2800" dirty="0">
                    <a:solidFill>
                      <a:schemeClr val="bg1"/>
                    </a:solidFill>
                    <a:latin typeface="Poppins" panose="00000500000000000000" pitchFamily="2" charset="0"/>
                    <a:cs typeface="Poppins" panose="00000500000000000000" pitchFamily="2" charset="0"/>
                  </a:endParaRPr>
                </a:p>
              </p:txBody>
            </p:sp>
          </p:grpSp>
        </p:grpSp>
        <p:sp>
          <p:nvSpPr>
            <p:cNvPr id="7" name="TextBox 6">
              <a:extLst>
                <a:ext uri="{FF2B5EF4-FFF2-40B4-BE49-F238E27FC236}">
                  <a16:creationId xmlns:a16="http://schemas.microsoft.com/office/drawing/2014/main" id="{6D712D96-6373-485F-0E2F-50FE5F12EE0C}"/>
                </a:ext>
              </a:extLst>
            </p:cNvPr>
            <p:cNvSpPr txBox="1"/>
            <p:nvPr/>
          </p:nvSpPr>
          <p:spPr>
            <a:xfrm>
              <a:off x="931170" y="3553836"/>
              <a:ext cx="2307588"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chemeClr val="tx2"/>
                  </a:solidFill>
                  <a:effectLst/>
                  <a:uLnTx/>
                  <a:uFillTx/>
                  <a:latin typeface="Poppins" panose="00000500000000000000" pitchFamily="2" charset="0"/>
                  <a:cs typeface="Poppins" panose="00000500000000000000" pitchFamily="2" charset="0"/>
                </a:rPr>
                <a:t>Final Appraisal</a:t>
              </a:r>
              <a:endParaRPr kumimoji="0" lang="en-US" sz="2400" b="0" i="0" u="none" strike="noStrike" kern="1200" cap="none" spc="0" normalizeH="0" baseline="0" noProof="0" dirty="0">
                <a:ln>
                  <a:noFill/>
                </a:ln>
                <a:solidFill>
                  <a:schemeClr val="tx2"/>
                </a:solidFill>
                <a:effectLst/>
                <a:uLnTx/>
                <a:uFillTx/>
                <a:latin typeface="Poppins" panose="00000500000000000000" pitchFamily="2" charset="0"/>
                <a:cs typeface="Poppins" panose="00000500000000000000" pitchFamily="2" charset="0"/>
              </a:endParaRPr>
            </a:p>
          </p:txBody>
        </p:sp>
      </p:grpSp>
      <p:grpSp>
        <p:nvGrpSpPr>
          <p:cNvPr id="19" name="Group 18">
            <a:extLst>
              <a:ext uri="{FF2B5EF4-FFF2-40B4-BE49-F238E27FC236}">
                <a16:creationId xmlns:a16="http://schemas.microsoft.com/office/drawing/2014/main" id="{2862C0FB-D154-3A29-724C-4747CE9FF003}"/>
              </a:ext>
            </a:extLst>
          </p:cNvPr>
          <p:cNvGrpSpPr/>
          <p:nvPr/>
        </p:nvGrpSpPr>
        <p:grpSpPr>
          <a:xfrm>
            <a:off x="4526294" y="4189211"/>
            <a:ext cx="2488285" cy="2485801"/>
            <a:chOff x="3626204" y="2232463"/>
            <a:chExt cx="2488285" cy="2485801"/>
          </a:xfrm>
        </p:grpSpPr>
        <p:grpSp>
          <p:nvGrpSpPr>
            <p:cNvPr id="20" name="Group 19">
              <a:extLst>
                <a:ext uri="{FF2B5EF4-FFF2-40B4-BE49-F238E27FC236}">
                  <a16:creationId xmlns:a16="http://schemas.microsoft.com/office/drawing/2014/main" id="{7A223F5B-C505-977F-C402-C42FA0B5CE9C}"/>
                </a:ext>
              </a:extLst>
            </p:cNvPr>
            <p:cNvGrpSpPr/>
            <p:nvPr/>
          </p:nvGrpSpPr>
          <p:grpSpPr>
            <a:xfrm>
              <a:off x="3626204" y="2691782"/>
              <a:ext cx="2269686" cy="2026482"/>
              <a:chOff x="3550004" y="2704482"/>
              <a:chExt cx="2269686" cy="2026482"/>
            </a:xfrm>
          </p:grpSpPr>
          <p:sp>
            <p:nvSpPr>
              <p:cNvPr id="31" name="Freeform: Shape 30">
                <a:extLst>
                  <a:ext uri="{FF2B5EF4-FFF2-40B4-BE49-F238E27FC236}">
                    <a16:creationId xmlns:a16="http://schemas.microsoft.com/office/drawing/2014/main" id="{A22313DF-4FC0-5409-1E2B-DA5581A044CF}"/>
                  </a:ext>
                </a:extLst>
              </p:cNvPr>
              <p:cNvSpPr/>
              <p:nvPr/>
            </p:nvSpPr>
            <p:spPr>
              <a:xfrm>
                <a:off x="3586294" y="2704482"/>
                <a:ext cx="2233396" cy="2005472"/>
              </a:xfrm>
              <a:custGeom>
                <a:avLst/>
                <a:gdLst>
                  <a:gd name="connsiteX0" fmla="*/ 581269 w 2233396"/>
                  <a:gd name="connsiteY0" fmla="*/ 0 h 2005472"/>
                  <a:gd name="connsiteX1" fmla="*/ 1652127 w 2233396"/>
                  <a:gd name="connsiteY1" fmla="*/ 0 h 2005472"/>
                  <a:gd name="connsiteX2" fmla="*/ 2233396 w 2233396"/>
                  <a:gd name="connsiteY2" fmla="*/ 581269 h 2005472"/>
                  <a:gd name="connsiteX3" fmla="*/ 2233396 w 2233396"/>
                  <a:gd name="connsiteY3" fmla="*/ 1424204 h 2005472"/>
                  <a:gd name="connsiteX4" fmla="*/ 1652127 w 2233396"/>
                  <a:gd name="connsiteY4" fmla="*/ 2005472 h 2005472"/>
                  <a:gd name="connsiteX5" fmla="*/ 581269 w 2233396"/>
                  <a:gd name="connsiteY5" fmla="*/ 2005472 h 2005472"/>
                  <a:gd name="connsiteX6" fmla="*/ 0 w 2233396"/>
                  <a:gd name="connsiteY6" fmla="*/ 1424204 h 2005472"/>
                  <a:gd name="connsiteX7" fmla="*/ 0 w 2233396"/>
                  <a:gd name="connsiteY7" fmla="*/ 581269 h 2005472"/>
                  <a:gd name="connsiteX8" fmla="*/ 581269 w 2233396"/>
                  <a:gd name="connsiteY8" fmla="*/ 0 h 200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3396" h="2005472">
                    <a:moveTo>
                      <a:pt x="581269" y="0"/>
                    </a:moveTo>
                    <a:lnTo>
                      <a:pt x="1652127" y="0"/>
                    </a:lnTo>
                    <a:cubicBezTo>
                      <a:pt x="1973003" y="0"/>
                      <a:pt x="2233396" y="260393"/>
                      <a:pt x="2233396" y="581269"/>
                    </a:cubicBezTo>
                    <a:lnTo>
                      <a:pt x="2233396" y="1424204"/>
                    </a:lnTo>
                    <a:cubicBezTo>
                      <a:pt x="2233396" y="1745079"/>
                      <a:pt x="1973003" y="2005472"/>
                      <a:pt x="1652127" y="2005472"/>
                    </a:cubicBezTo>
                    <a:lnTo>
                      <a:pt x="581269" y="2005472"/>
                    </a:lnTo>
                    <a:cubicBezTo>
                      <a:pt x="260393" y="2005472"/>
                      <a:pt x="0" y="1745079"/>
                      <a:pt x="0" y="1424204"/>
                    </a:cubicBezTo>
                    <a:lnTo>
                      <a:pt x="0" y="581269"/>
                    </a:lnTo>
                    <a:cubicBezTo>
                      <a:pt x="637" y="260393"/>
                      <a:pt x="260393" y="0"/>
                      <a:pt x="581269" y="0"/>
                    </a:cubicBezTo>
                    <a:close/>
                  </a:path>
                </a:pathLst>
              </a:custGeom>
              <a:gradFill>
                <a:gsLst>
                  <a:gs pos="0">
                    <a:srgbClr val="F5F5F5"/>
                  </a:gs>
                  <a:gs pos="50000">
                    <a:srgbClr val="FAFAFA"/>
                  </a:gs>
                  <a:gs pos="100000">
                    <a:srgbClr val="FFFFFF"/>
                  </a:gs>
                </a:gsLst>
                <a:lin ang="10800000" scaled="1"/>
              </a:gradFill>
              <a:ln w="6367" cap="flat">
                <a:noFill/>
                <a:prstDash val="solid"/>
                <a:miter/>
              </a:ln>
            </p:spPr>
            <p:txBody>
              <a:bodyPr rtlCol="0" anchor="ctr"/>
              <a:lstStyle/>
              <a:p>
                <a:endParaRPr lang="en-GB"/>
              </a:p>
            </p:txBody>
          </p:sp>
          <p:sp>
            <p:nvSpPr>
              <p:cNvPr id="32" name="Freeform: Shape 31">
                <a:extLst>
                  <a:ext uri="{FF2B5EF4-FFF2-40B4-BE49-F238E27FC236}">
                    <a16:creationId xmlns:a16="http://schemas.microsoft.com/office/drawing/2014/main" id="{1311E00E-D074-2C2B-C51C-29567F256565}"/>
                  </a:ext>
                </a:extLst>
              </p:cNvPr>
              <p:cNvSpPr/>
              <p:nvPr/>
            </p:nvSpPr>
            <p:spPr>
              <a:xfrm>
                <a:off x="3550004" y="2725492"/>
                <a:ext cx="2233396" cy="2005472"/>
              </a:xfrm>
              <a:custGeom>
                <a:avLst/>
                <a:gdLst>
                  <a:gd name="connsiteX0" fmla="*/ 581269 w 2233396"/>
                  <a:gd name="connsiteY0" fmla="*/ 0 h 2005472"/>
                  <a:gd name="connsiteX1" fmla="*/ 1652127 w 2233396"/>
                  <a:gd name="connsiteY1" fmla="*/ 0 h 2005472"/>
                  <a:gd name="connsiteX2" fmla="*/ 2233397 w 2233396"/>
                  <a:gd name="connsiteY2" fmla="*/ 581269 h 2005472"/>
                  <a:gd name="connsiteX3" fmla="*/ 2233397 w 2233396"/>
                  <a:gd name="connsiteY3" fmla="*/ 1424204 h 2005472"/>
                  <a:gd name="connsiteX4" fmla="*/ 1652127 w 2233396"/>
                  <a:gd name="connsiteY4" fmla="*/ 2005472 h 2005472"/>
                  <a:gd name="connsiteX5" fmla="*/ 581269 w 2233396"/>
                  <a:gd name="connsiteY5" fmla="*/ 2005472 h 2005472"/>
                  <a:gd name="connsiteX6" fmla="*/ 0 w 2233396"/>
                  <a:gd name="connsiteY6" fmla="*/ 1424204 h 2005472"/>
                  <a:gd name="connsiteX7" fmla="*/ 0 w 2233396"/>
                  <a:gd name="connsiteY7" fmla="*/ 581269 h 2005472"/>
                  <a:gd name="connsiteX8" fmla="*/ 581269 w 2233396"/>
                  <a:gd name="connsiteY8" fmla="*/ 0 h 200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3396" h="2005472">
                    <a:moveTo>
                      <a:pt x="581269" y="0"/>
                    </a:moveTo>
                    <a:lnTo>
                      <a:pt x="1652127" y="0"/>
                    </a:lnTo>
                    <a:cubicBezTo>
                      <a:pt x="1973003" y="0"/>
                      <a:pt x="2233397" y="260393"/>
                      <a:pt x="2233397" y="581269"/>
                    </a:cubicBezTo>
                    <a:lnTo>
                      <a:pt x="2233397" y="1424204"/>
                    </a:lnTo>
                    <a:cubicBezTo>
                      <a:pt x="2233397" y="1745079"/>
                      <a:pt x="1973003" y="2005472"/>
                      <a:pt x="1652127" y="2005472"/>
                    </a:cubicBezTo>
                    <a:lnTo>
                      <a:pt x="581269" y="2005472"/>
                    </a:lnTo>
                    <a:cubicBezTo>
                      <a:pt x="260393" y="2005472"/>
                      <a:pt x="0" y="1745079"/>
                      <a:pt x="0" y="1424204"/>
                    </a:cubicBezTo>
                    <a:lnTo>
                      <a:pt x="0" y="581269"/>
                    </a:lnTo>
                    <a:cubicBezTo>
                      <a:pt x="0" y="260393"/>
                      <a:pt x="260393" y="0"/>
                      <a:pt x="581269" y="0"/>
                    </a:cubicBezTo>
                    <a:close/>
                  </a:path>
                </a:pathLst>
              </a:custGeom>
              <a:gradFill>
                <a:gsLst>
                  <a:gs pos="0">
                    <a:srgbClr val="F5F5F5"/>
                  </a:gs>
                  <a:gs pos="50000">
                    <a:srgbClr val="FAFAFA"/>
                  </a:gs>
                  <a:gs pos="100000">
                    <a:srgbClr val="FFFFFF"/>
                  </a:gs>
                </a:gsLst>
                <a:lin ang="10800000" scaled="1"/>
              </a:gradFill>
              <a:ln w="6367" cap="flat">
                <a:noFill/>
                <a:prstDash val="solid"/>
                <a:miter/>
              </a:ln>
            </p:spPr>
            <p:txBody>
              <a:bodyPr rtlCol="0" anchor="ctr"/>
              <a:lstStyle/>
              <a:p>
                <a:endParaRPr lang="en-GB"/>
              </a:p>
            </p:txBody>
          </p:sp>
          <p:sp>
            <p:nvSpPr>
              <p:cNvPr id="33" name="Freeform: Shape 32">
                <a:extLst>
                  <a:ext uri="{FF2B5EF4-FFF2-40B4-BE49-F238E27FC236}">
                    <a16:creationId xmlns:a16="http://schemas.microsoft.com/office/drawing/2014/main" id="{B0222F84-CCA0-D31B-DD92-FC11E1D9D2ED}"/>
                  </a:ext>
                </a:extLst>
              </p:cNvPr>
              <p:cNvSpPr/>
              <p:nvPr/>
            </p:nvSpPr>
            <p:spPr>
              <a:xfrm>
                <a:off x="3564648" y="2715305"/>
                <a:ext cx="2233396" cy="2004835"/>
              </a:xfrm>
              <a:custGeom>
                <a:avLst/>
                <a:gdLst>
                  <a:gd name="connsiteX0" fmla="*/ 581269 w 2233396"/>
                  <a:gd name="connsiteY0" fmla="*/ 0 h 2004835"/>
                  <a:gd name="connsiteX1" fmla="*/ 1652127 w 2233396"/>
                  <a:gd name="connsiteY1" fmla="*/ 0 h 2004835"/>
                  <a:gd name="connsiteX2" fmla="*/ 2233396 w 2233396"/>
                  <a:gd name="connsiteY2" fmla="*/ 581269 h 2004835"/>
                  <a:gd name="connsiteX3" fmla="*/ 2233396 w 2233396"/>
                  <a:gd name="connsiteY3" fmla="*/ 1423567 h 2004835"/>
                  <a:gd name="connsiteX4" fmla="*/ 1652127 w 2233396"/>
                  <a:gd name="connsiteY4" fmla="*/ 2004836 h 2004835"/>
                  <a:gd name="connsiteX5" fmla="*/ 581269 w 2233396"/>
                  <a:gd name="connsiteY5" fmla="*/ 2004836 h 2004835"/>
                  <a:gd name="connsiteX6" fmla="*/ 0 w 2233396"/>
                  <a:gd name="connsiteY6" fmla="*/ 1423567 h 2004835"/>
                  <a:gd name="connsiteX7" fmla="*/ 0 w 2233396"/>
                  <a:gd name="connsiteY7" fmla="*/ 580632 h 2004835"/>
                  <a:gd name="connsiteX8" fmla="*/ 581269 w 2233396"/>
                  <a:gd name="connsiteY8" fmla="*/ 0 h 200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3396" h="2004835">
                    <a:moveTo>
                      <a:pt x="581269" y="0"/>
                    </a:moveTo>
                    <a:lnTo>
                      <a:pt x="1652127" y="0"/>
                    </a:lnTo>
                    <a:cubicBezTo>
                      <a:pt x="1973003" y="0"/>
                      <a:pt x="2233396" y="260393"/>
                      <a:pt x="2233396" y="581269"/>
                    </a:cubicBezTo>
                    <a:lnTo>
                      <a:pt x="2233396" y="1423567"/>
                    </a:lnTo>
                    <a:cubicBezTo>
                      <a:pt x="2233396" y="1744443"/>
                      <a:pt x="1973003" y="2004836"/>
                      <a:pt x="1652127" y="2004836"/>
                    </a:cubicBezTo>
                    <a:lnTo>
                      <a:pt x="581269" y="2004836"/>
                    </a:lnTo>
                    <a:cubicBezTo>
                      <a:pt x="260393" y="2004836"/>
                      <a:pt x="0" y="1744443"/>
                      <a:pt x="0" y="1423567"/>
                    </a:cubicBezTo>
                    <a:lnTo>
                      <a:pt x="0" y="580632"/>
                    </a:lnTo>
                    <a:cubicBezTo>
                      <a:pt x="0" y="259757"/>
                      <a:pt x="260393" y="0"/>
                      <a:pt x="581269" y="0"/>
                    </a:cubicBezTo>
                    <a:close/>
                  </a:path>
                </a:pathLst>
              </a:custGeom>
              <a:gradFill>
                <a:gsLst>
                  <a:gs pos="0">
                    <a:srgbClr val="FFFFFF"/>
                  </a:gs>
                  <a:gs pos="50000">
                    <a:srgbClr val="FAFAFA"/>
                  </a:gs>
                  <a:gs pos="100000">
                    <a:srgbClr val="F5F5F5"/>
                  </a:gs>
                </a:gsLst>
                <a:lin ang="10800000" scaled="1"/>
              </a:gradFill>
              <a:ln w="6367" cap="flat">
                <a:noFill/>
                <a:prstDash val="solid"/>
                <a:miter/>
              </a:ln>
            </p:spPr>
            <p:txBody>
              <a:bodyPr rtlCol="0" anchor="ctr"/>
              <a:lstStyle/>
              <a:p>
                <a:endParaRPr lang="en-GB"/>
              </a:p>
            </p:txBody>
          </p:sp>
        </p:grpSp>
        <p:grpSp>
          <p:nvGrpSpPr>
            <p:cNvPr id="21" name="Group 20">
              <a:extLst>
                <a:ext uri="{FF2B5EF4-FFF2-40B4-BE49-F238E27FC236}">
                  <a16:creationId xmlns:a16="http://schemas.microsoft.com/office/drawing/2014/main" id="{5807CCE0-8C4A-ED11-B8C6-8E3B4BF73AA5}"/>
                </a:ext>
              </a:extLst>
            </p:cNvPr>
            <p:cNvGrpSpPr/>
            <p:nvPr/>
          </p:nvGrpSpPr>
          <p:grpSpPr>
            <a:xfrm>
              <a:off x="3637829" y="2232463"/>
              <a:ext cx="2476660" cy="1520687"/>
              <a:chOff x="3625129" y="670363"/>
              <a:chExt cx="2476660" cy="1520687"/>
            </a:xfrm>
          </p:grpSpPr>
          <p:sp>
            <p:nvSpPr>
              <p:cNvPr id="23" name="Freeform: Shape 22">
                <a:extLst>
                  <a:ext uri="{FF2B5EF4-FFF2-40B4-BE49-F238E27FC236}">
                    <a16:creationId xmlns:a16="http://schemas.microsoft.com/office/drawing/2014/main" id="{9133A61F-E6E4-E29C-2F35-14F74AD69A0F}"/>
                  </a:ext>
                </a:extLst>
              </p:cNvPr>
              <p:cNvSpPr/>
              <p:nvPr/>
            </p:nvSpPr>
            <p:spPr>
              <a:xfrm>
                <a:off x="3630920" y="738632"/>
                <a:ext cx="2470869" cy="1452418"/>
              </a:xfrm>
              <a:custGeom>
                <a:avLst/>
                <a:gdLst>
                  <a:gd name="connsiteX0" fmla="*/ 148341 w 2470869"/>
                  <a:gd name="connsiteY0" fmla="*/ 1273 h 1452418"/>
                  <a:gd name="connsiteX1" fmla="*/ 0 w 2470869"/>
                  <a:gd name="connsiteY1" fmla="*/ 149615 h 1452418"/>
                  <a:gd name="connsiteX2" fmla="*/ 0 w 2470869"/>
                  <a:gd name="connsiteY2" fmla="*/ 899598 h 1452418"/>
                  <a:gd name="connsiteX3" fmla="*/ 0 w 2470869"/>
                  <a:gd name="connsiteY3" fmla="*/ 1364358 h 1452418"/>
                  <a:gd name="connsiteX4" fmla="*/ 154071 w 2470869"/>
                  <a:gd name="connsiteY4" fmla="*/ 1422294 h 1452418"/>
                  <a:gd name="connsiteX5" fmla="*/ 412554 w 2470869"/>
                  <a:gd name="connsiteY5" fmla="*/ 1128794 h 1452418"/>
                  <a:gd name="connsiteX6" fmla="*/ 921244 w 2470869"/>
                  <a:gd name="connsiteY6" fmla="*/ 898961 h 1452418"/>
                  <a:gd name="connsiteX7" fmla="*/ 2021389 w 2470869"/>
                  <a:gd name="connsiteY7" fmla="*/ 898961 h 1452418"/>
                  <a:gd name="connsiteX8" fmla="*/ 2470870 w 2470869"/>
                  <a:gd name="connsiteY8" fmla="*/ 449481 h 1452418"/>
                  <a:gd name="connsiteX9" fmla="*/ 2470870 w 2470869"/>
                  <a:gd name="connsiteY9" fmla="*/ 449481 h 1452418"/>
                  <a:gd name="connsiteX10" fmla="*/ 2021389 w 2470869"/>
                  <a:gd name="connsiteY10" fmla="*/ 0 h 1452418"/>
                  <a:gd name="connsiteX11" fmla="*/ 148341 w 2470869"/>
                  <a:gd name="connsiteY11" fmla="*/ 0 h 145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70869" h="1452418">
                    <a:moveTo>
                      <a:pt x="148341" y="1273"/>
                    </a:moveTo>
                    <a:cubicBezTo>
                      <a:pt x="66212" y="1273"/>
                      <a:pt x="0" y="67486"/>
                      <a:pt x="0" y="149615"/>
                    </a:cubicBezTo>
                    <a:lnTo>
                      <a:pt x="0" y="899598"/>
                    </a:lnTo>
                    <a:lnTo>
                      <a:pt x="0" y="1364358"/>
                    </a:lnTo>
                    <a:cubicBezTo>
                      <a:pt x="0" y="1445214"/>
                      <a:pt x="100592" y="1483413"/>
                      <a:pt x="154071" y="1422294"/>
                    </a:cubicBezTo>
                    <a:lnTo>
                      <a:pt x="412554" y="1128794"/>
                    </a:lnTo>
                    <a:cubicBezTo>
                      <a:pt x="541159" y="983000"/>
                      <a:pt x="727063" y="898961"/>
                      <a:pt x="921244" y="898961"/>
                    </a:cubicBezTo>
                    <a:lnTo>
                      <a:pt x="2021389" y="898961"/>
                    </a:lnTo>
                    <a:cubicBezTo>
                      <a:pt x="2269686" y="898961"/>
                      <a:pt x="2470870" y="697777"/>
                      <a:pt x="2470870" y="449481"/>
                    </a:cubicBezTo>
                    <a:lnTo>
                      <a:pt x="2470870" y="449481"/>
                    </a:lnTo>
                    <a:cubicBezTo>
                      <a:pt x="2470870" y="201184"/>
                      <a:pt x="2269686" y="0"/>
                      <a:pt x="2021389" y="0"/>
                    </a:cubicBezTo>
                    <a:lnTo>
                      <a:pt x="148341" y="0"/>
                    </a:lnTo>
                    <a:close/>
                  </a:path>
                </a:pathLst>
              </a:custGeom>
              <a:solidFill>
                <a:schemeClr val="accent6">
                  <a:lumMod val="60000"/>
                  <a:lumOff val="40000"/>
                  <a:alpha val="50000"/>
                </a:schemeClr>
              </a:solidFill>
              <a:ln w="6367" cap="flat">
                <a:noFill/>
                <a:prstDash val="solid"/>
                <a:miter/>
              </a:ln>
            </p:spPr>
            <p:txBody>
              <a:bodyPr rtlCol="0" anchor="ctr"/>
              <a:lstStyle/>
              <a:p>
                <a:endParaRPr lang="en-GB"/>
              </a:p>
            </p:txBody>
          </p:sp>
          <p:sp>
            <p:nvSpPr>
              <p:cNvPr id="24" name="Freeform: Shape 23">
                <a:extLst>
                  <a:ext uri="{FF2B5EF4-FFF2-40B4-BE49-F238E27FC236}">
                    <a16:creationId xmlns:a16="http://schemas.microsoft.com/office/drawing/2014/main" id="{CAE4891B-F664-70A4-4376-74BF8616FE08}"/>
                  </a:ext>
                </a:extLst>
              </p:cNvPr>
              <p:cNvSpPr/>
              <p:nvPr/>
            </p:nvSpPr>
            <p:spPr>
              <a:xfrm>
                <a:off x="3625129" y="670363"/>
                <a:ext cx="2470232" cy="1452393"/>
              </a:xfrm>
              <a:custGeom>
                <a:avLst/>
                <a:gdLst>
                  <a:gd name="connsiteX0" fmla="*/ 2470233 w 2470232"/>
                  <a:gd name="connsiteY0" fmla="*/ 449481 h 1452393"/>
                  <a:gd name="connsiteX1" fmla="*/ 2020753 w 2470232"/>
                  <a:gd name="connsiteY1" fmla="*/ 898961 h 1452393"/>
                  <a:gd name="connsiteX2" fmla="*/ 921244 w 2470232"/>
                  <a:gd name="connsiteY2" fmla="*/ 898961 h 1452393"/>
                  <a:gd name="connsiteX3" fmla="*/ 412555 w 2470232"/>
                  <a:gd name="connsiteY3" fmla="*/ 1128794 h 1452393"/>
                  <a:gd name="connsiteX4" fmla="*/ 154071 w 2470232"/>
                  <a:gd name="connsiteY4" fmla="*/ 1422294 h 1452393"/>
                  <a:gd name="connsiteX5" fmla="*/ 0 w 2470232"/>
                  <a:gd name="connsiteY5" fmla="*/ 1363721 h 1452393"/>
                  <a:gd name="connsiteX6" fmla="*/ 0 w 2470232"/>
                  <a:gd name="connsiteY6" fmla="*/ 148341 h 1452393"/>
                  <a:gd name="connsiteX7" fmla="*/ 148342 w 2470232"/>
                  <a:gd name="connsiteY7" fmla="*/ 0 h 1452393"/>
                  <a:gd name="connsiteX8" fmla="*/ 2021389 w 2470232"/>
                  <a:gd name="connsiteY8" fmla="*/ 0 h 1452393"/>
                  <a:gd name="connsiteX9" fmla="*/ 2339082 w 2470232"/>
                  <a:gd name="connsiteY9" fmla="*/ 131788 h 1452393"/>
                  <a:gd name="connsiteX10" fmla="*/ 2470233 w 2470232"/>
                  <a:gd name="connsiteY10" fmla="*/ 449481 h 145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70232" h="1452393">
                    <a:moveTo>
                      <a:pt x="2470233" y="449481"/>
                    </a:moveTo>
                    <a:cubicBezTo>
                      <a:pt x="2470233" y="697777"/>
                      <a:pt x="2269049" y="898961"/>
                      <a:pt x="2020753" y="898961"/>
                    </a:cubicBezTo>
                    <a:lnTo>
                      <a:pt x="921244" y="898961"/>
                    </a:lnTo>
                    <a:cubicBezTo>
                      <a:pt x="726427" y="898961"/>
                      <a:pt x="541159" y="982363"/>
                      <a:pt x="412555" y="1128794"/>
                    </a:cubicBezTo>
                    <a:lnTo>
                      <a:pt x="154071" y="1422294"/>
                    </a:lnTo>
                    <a:cubicBezTo>
                      <a:pt x="100592" y="1483413"/>
                      <a:pt x="0" y="1445214"/>
                      <a:pt x="0" y="1363721"/>
                    </a:cubicBezTo>
                    <a:lnTo>
                      <a:pt x="0" y="148341"/>
                    </a:lnTo>
                    <a:cubicBezTo>
                      <a:pt x="0" y="66212"/>
                      <a:pt x="66213" y="0"/>
                      <a:pt x="148342" y="0"/>
                    </a:cubicBezTo>
                    <a:lnTo>
                      <a:pt x="2021389" y="0"/>
                    </a:lnTo>
                    <a:cubicBezTo>
                      <a:pt x="2145537" y="0"/>
                      <a:pt x="2257589" y="50296"/>
                      <a:pt x="2339082" y="131788"/>
                    </a:cubicBezTo>
                    <a:cubicBezTo>
                      <a:pt x="2419937" y="212644"/>
                      <a:pt x="2470233" y="325332"/>
                      <a:pt x="2470233" y="449481"/>
                    </a:cubicBezTo>
                    <a:close/>
                  </a:path>
                </a:pathLst>
              </a:custGeom>
              <a:solidFill>
                <a:schemeClr val="accent6">
                  <a:lumMod val="75000"/>
                </a:schemeClr>
              </a:solidFill>
              <a:ln w="6367" cap="flat">
                <a:noFill/>
                <a:prstDash val="solid"/>
                <a:miter/>
              </a:ln>
            </p:spPr>
            <p:txBody>
              <a:bodyPr rtlCol="0" anchor="ctr"/>
              <a:lstStyle/>
              <a:p>
                <a:endParaRPr lang="en-GB"/>
              </a:p>
            </p:txBody>
          </p:sp>
          <p:grpSp>
            <p:nvGrpSpPr>
              <p:cNvPr id="25" name="Group 24">
                <a:extLst>
                  <a:ext uri="{FF2B5EF4-FFF2-40B4-BE49-F238E27FC236}">
                    <a16:creationId xmlns:a16="http://schemas.microsoft.com/office/drawing/2014/main" id="{92999C7D-3008-2A77-496E-635C21D12BD2}"/>
                  </a:ext>
                </a:extLst>
              </p:cNvPr>
              <p:cNvGrpSpPr/>
              <p:nvPr/>
            </p:nvGrpSpPr>
            <p:grpSpPr>
              <a:xfrm>
                <a:off x="3802409" y="881826"/>
                <a:ext cx="2038580" cy="523220"/>
                <a:chOff x="1267524" y="873418"/>
                <a:chExt cx="2038580" cy="523220"/>
              </a:xfrm>
            </p:grpSpPr>
            <p:grpSp>
              <p:nvGrpSpPr>
                <p:cNvPr id="26" name="Graphic 599">
                  <a:extLst>
                    <a:ext uri="{FF2B5EF4-FFF2-40B4-BE49-F238E27FC236}">
                      <a16:creationId xmlns:a16="http://schemas.microsoft.com/office/drawing/2014/main" id="{ED40C0B4-9A72-DD64-7ECD-E55BC35FC953}"/>
                    </a:ext>
                  </a:extLst>
                </p:cNvPr>
                <p:cNvGrpSpPr/>
                <p:nvPr/>
              </p:nvGrpSpPr>
              <p:grpSpPr>
                <a:xfrm>
                  <a:off x="2485951" y="890234"/>
                  <a:ext cx="54115" cy="489589"/>
                  <a:chOff x="2404657" y="2596250"/>
                  <a:chExt cx="54115" cy="489589"/>
                </a:xfrm>
                <a:solidFill>
                  <a:schemeClr val="bg1"/>
                </a:solidFill>
              </p:grpSpPr>
              <p:sp>
                <p:nvSpPr>
                  <p:cNvPr id="29" name="Freeform: Shape 28">
                    <a:extLst>
                      <a:ext uri="{FF2B5EF4-FFF2-40B4-BE49-F238E27FC236}">
                        <a16:creationId xmlns:a16="http://schemas.microsoft.com/office/drawing/2014/main" id="{D34B85BC-53F1-DC9F-4304-50581E31F6F1}"/>
                      </a:ext>
                    </a:extLst>
                  </p:cNvPr>
                  <p:cNvSpPr/>
                  <p:nvPr/>
                </p:nvSpPr>
                <p:spPr>
                  <a:xfrm>
                    <a:off x="2410387" y="2596250"/>
                    <a:ext cx="48386" cy="489589"/>
                  </a:xfrm>
                  <a:custGeom>
                    <a:avLst/>
                    <a:gdLst>
                      <a:gd name="connsiteX0" fmla="*/ 24193 w 48386"/>
                      <a:gd name="connsiteY0" fmla="*/ 0 h 489589"/>
                      <a:gd name="connsiteX1" fmla="*/ 24193 w 48386"/>
                      <a:gd name="connsiteY1" fmla="*/ 0 h 489589"/>
                      <a:gd name="connsiteX2" fmla="*/ 48386 w 48386"/>
                      <a:gd name="connsiteY2" fmla="*/ 24193 h 489589"/>
                      <a:gd name="connsiteX3" fmla="*/ 48386 w 48386"/>
                      <a:gd name="connsiteY3" fmla="*/ 465397 h 489589"/>
                      <a:gd name="connsiteX4" fmla="*/ 24193 w 48386"/>
                      <a:gd name="connsiteY4" fmla="*/ 489590 h 489589"/>
                      <a:gd name="connsiteX5" fmla="*/ 24193 w 48386"/>
                      <a:gd name="connsiteY5" fmla="*/ 489590 h 489589"/>
                      <a:gd name="connsiteX6" fmla="*/ 0 w 48386"/>
                      <a:gd name="connsiteY6" fmla="*/ 465397 h 489589"/>
                      <a:gd name="connsiteX7" fmla="*/ 0 w 48386"/>
                      <a:gd name="connsiteY7" fmla="*/ 24193 h 489589"/>
                      <a:gd name="connsiteX8" fmla="*/ 24193 w 48386"/>
                      <a:gd name="connsiteY8" fmla="*/ 0 h 489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386" h="489589">
                        <a:moveTo>
                          <a:pt x="24193" y="0"/>
                        </a:moveTo>
                        <a:lnTo>
                          <a:pt x="24193" y="0"/>
                        </a:lnTo>
                        <a:cubicBezTo>
                          <a:pt x="37563" y="0"/>
                          <a:pt x="48386" y="10823"/>
                          <a:pt x="48386" y="24193"/>
                        </a:cubicBezTo>
                        <a:lnTo>
                          <a:pt x="48386" y="465397"/>
                        </a:lnTo>
                        <a:cubicBezTo>
                          <a:pt x="48386" y="478767"/>
                          <a:pt x="37563" y="489590"/>
                          <a:pt x="24193" y="489590"/>
                        </a:cubicBezTo>
                        <a:lnTo>
                          <a:pt x="24193" y="489590"/>
                        </a:lnTo>
                        <a:cubicBezTo>
                          <a:pt x="10823" y="489590"/>
                          <a:pt x="0" y="478767"/>
                          <a:pt x="0" y="465397"/>
                        </a:cubicBezTo>
                        <a:lnTo>
                          <a:pt x="0" y="24193"/>
                        </a:lnTo>
                        <a:cubicBezTo>
                          <a:pt x="0" y="10823"/>
                          <a:pt x="10823" y="0"/>
                          <a:pt x="24193" y="0"/>
                        </a:cubicBezTo>
                        <a:close/>
                      </a:path>
                    </a:pathLst>
                  </a:custGeom>
                  <a:grpFill/>
                  <a:ln w="6367" cap="flat">
                    <a:noFill/>
                    <a:prstDash val="solid"/>
                    <a:miter/>
                  </a:ln>
                </p:spPr>
                <p:txBody>
                  <a:bodyPr rtlCol="0" anchor="ctr"/>
                  <a:lstStyle/>
                  <a:p>
                    <a:endParaRPr lang="en-GB">
                      <a:solidFill>
                        <a:schemeClr val="bg1"/>
                      </a:solidFill>
                    </a:endParaRPr>
                  </a:p>
                </p:txBody>
              </p:sp>
              <p:sp>
                <p:nvSpPr>
                  <p:cNvPr id="30" name="Freeform: Shape 29">
                    <a:extLst>
                      <a:ext uri="{FF2B5EF4-FFF2-40B4-BE49-F238E27FC236}">
                        <a16:creationId xmlns:a16="http://schemas.microsoft.com/office/drawing/2014/main" id="{26C92CB7-2D51-605E-1880-6B4E44CA93E7}"/>
                      </a:ext>
                    </a:extLst>
                  </p:cNvPr>
                  <p:cNvSpPr/>
                  <p:nvPr/>
                </p:nvSpPr>
                <p:spPr>
                  <a:xfrm>
                    <a:off x="2404657" y="2596250"/>
                    <a:ext cx="48385" cy="489589"/>
                  </a:xfrm>
                  <a:custGeom>
                    <a:avLst/>
                    <a:gdLst>
                      <a:gd name="connsiteX0" fmla="*/ 24193 w 48385"/>
                      <a:gd name="connsiteY0" fmla="*/ 0 h 489589"/>
                      <a:gd name="connsiteX1" fmla="*/ 24193 w 48385"/>
                      <a:gd name="connsiteY1" fmla="*/ 0 h 489589"/>
                      <a:gd name="connsiteX2" fmla="*/ 48386 w 48385"/>
                      <a:gd name="connsiteY2" fmla="*/ 24193 h 489589"/>
                      <a:gd name="connsiteX3" fmla="*/ 48386 w 48385"/>
                      <a:gd name="connsiteY3" fmla="*/ 465397 h 489589"/>
                      <a:gd name="connsiteX4" fmla="*/ 24193 w 48385"/>
                      <a:gd name="connsiteY4" fmla="*/ 489590 h 489589"/>
                      <a:gd name="connsiteX5" fmla="*/ 24193 w 48385"/>
                      <a:gd name="connsiteY5" fmla="*/ 489590 h 489589"/>
                      <a:gd name="connsiteX6" fmla="*/ 0 w 48385"/>
                      <a:gd name="connsiteY6" fmla="*/ 465397 h 489589"/>
                      <a:gd name="connsiteX7" fmla="*/ 0 w 48385"/>
                      <a:gd name="connsiteY7" fmla="*/ 24193 h 489589"/>
                      <a:gd name="connsiteX8" fmla="*/ 24193 w 48385"/>
                      <a:gd name="connsiteY8" fmla="*/ 0 h 489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385" h="489589">
                        <a:moveTo>
                          <a:pt x="24193" y="0"/>
                        </a:moveTo>
                        <a:lnTo>
                          <a:pt x="24193" y="0"/>
                        </a:lnTo>
                        <a:cubicBezTo>
                          <a:pt x="37563" y="0"/>
                          <a:pt x="48386" y="10823"/>
                          <a:pt x="48386" y="24193"/>
                        </a:cubicBezTo>
                        <a:lnTo>
                          <a:pt x="48386" y="465397"/>
                        </a:lnTo>
                        <a:cubicBezTo>
                          <a:pt x="48386" y="478767"/>
                          <a:pt x="37563" y="489590"/>
                          <a:pt x="24193" y="489590"/>
                        </a:cubicBezTo>
                        <a:lnTo>
                          <a:pt x="24193" y="489590"/>
                        </a:lnTo>
                        <a:cubicBezTo>
                          <a:pt x="10823" y="489590"/>
                          <a:pt x="0" y="478767"/>
                          <a:pt x="0" y="465397"/>
                        </a:cubicBezTo>
                        <a:lnTo>
                          <a:pt x="0" y="24193"/>
                        </a:lnTo>
                        <a:cubicBezTo>
                          <a:pt x="0" y="10823"/>
                          <a:pt x="10823" y="0"/>
                          <a:pt x="24193" y="0"/>
                        </a:cubicBezTo>
                        <a:close/>
                      </a:path>
                    </a:pathLst>
                  </a:custGeom>
                  <a:grpFill/>
                  <a:ln w="6367" cap="flat">
                    <a:noFill/>
                    <a:prstDash val="solid"/>
                    <a:miter/>
                  </a:ln>
                </p:spPr>
                <p:txBody>
                  <a:bodyPr rtlCol="0" anchor="ctr"/>
                  <a:lstStyle/>
                  <a:p>
                    <a:endParaRPr lang="en-GB">
                      <a:solidFill>
                        <a:schemeClr val="bg1"/>
                      </a:solidFill>
                    </a:endParaRPr>
                  </a:p>
                </p:txBody>
              </p:sp>
            </p:grpSp>
            <p:sp>
              <p:nvSpPr>
                <p:cNvPr id="27" name="TextBox 26">
                  <a:extLst>
                    <a:ext uri="{FF2B5EF4-FFF2-40B4-BE49-F238E27FC236}">
                      <a16:creationId xmlns:a16="http://schemas.microsoft.com/office/drawing/2014/main" id="{C0D07650-070A-D1A5-4518-C00A06D305BA}"/>
                    </a:ext>
                  </a:extLst>
                </p:cNvPr>
                <p:cNvSpPr txBox="1"/>
                <p:nvPr/>
              </p:nvSpPr>
              <p:spPr>
                <a:xfrm>
                  <a:off x="1267524" y="873418"/>
                  <a:ext cx="1011074" cy="523220"/>
                </a:xfrm>
                <a:prstGeom prst="rect">
                  <a:avLst/>
                </a:prstGeom>
                <a:noFill/>
              </p:spPr>
              <p:txBody>
                <a:bodyPr wrap="square" rtlCol="0">
                  <a:spAutoFit/>
                </a:bodyPr>
                <a:lstStyle/>
                <a:p>
                  <a:pPr algn="ctr"/>
                  <a:r>
                    <a:rPr lang="en-US" sz="2800" dirty="0">
                      <a:solidFill>
                        <a:schemeClr val="bg1"/>
                      </a:solidFill>
                      <a:latin typeface="Poppins" panose="00000500000000000000" pitchFamily="2" charset="0"/>
                      <a:cs typeface="Poppins" panose="00000500000000000000" pitchFamily="2" charset="0"/>
                    </a:rPr>
                    <a:t>STEP</a:t>
                  </a:r>
                  <a:endParaRPr lang="en-GB" sz="2800" dirty="0">
                    <a:solidFill>
                      <a:schemeClr val="bg1"/>
                    </a:solidFill>
                    <a:latin typeface="Poppins" panose="00000500000000000000" pitchFamily="2" charset="0"/>
                    <a:cs typeface="Poppins" panose="00000500000000000000" pitchFamily="2" charset="0"/>
                  </a:endParaRPr>
                </a:p>
              </p:txBody>
            </p:sp>
            <p:sp>
              <p:nvSpPr>
                <p:cNvPr id="28" name="TextBox 27">
                  <a:extLst>
                    <a:ext uri="{FF2B5EF4-FFF2-40B4-BE49-F238E27FC236}">
                      <a16:creationId xmlns:a16="http://schemas.microsoft.com/office/drawing/2014/main" id="{C1179B00-57A5-15ED-CD1A-CAE01E99C2FE}"/>
                    </a:ext>
                  </a:extLst>
                </p:cNvPr>
                <p:cNvSpPr txBox="1"/>
                <p:nvPr/>
              </p:nvSpPr>
              <p:spPr>
                <a:xfrm>
                  <a:off x="2540066" y="873418"/>
                  <a:ext cx="766038" cy="523220"/>
                </a:xfrm>
                <a:prstGeom prst="rect">
                  <a:avLst/>
                </a:prstGeom>
                <a:noFill/>
              </p:spPr>
              <p:txBody>
                <a:bodyPr wrap="square" rtlCol="0">
                  <a:spAutoFit/>
                </a:bodyPr>
                <a:lstStyle/>
                <a:p>
                  <a:pPr algn="ctr"/>
                  <a:r>
                    <a:rPr lang="en-GB" sz="2800" dirty="0">
                      <a:solidFill>
                        <a:schemeClr val="bg1"/>
                      </a:solidFill>
                      <a:latin typeface="Poppins" panose="00000500000000000000" pitchFamily="2" charset="0"/>
                      <a:cs typeface="Poppins" panose="00000500000000000000" pitchFamily="2" charset="0"/>
                    </a:rPr>
                    <a:t>11</a:t>
                  </a:r>
                </a:p>
              </p:txBody>
            </p:sp>
          </p:grpSp>
        </p:grpSp>
        <p:sp>
          <p:nvSpPr>
            <p:cNvPr id="22" name="TextBox 21">
              <a:extLst>
                <a:ext uri="{FF2B5EF4-FFF2-40B4-BE49-F238E27FC236}">
                  <a16:creationId xmlns:a16="http://schemas.microsoft.com/office/drawing/2014/main" id="{BE1EC501-5DF8-3A2A-5C22-79CC9D3C98DC}"/>
                </a:ext>
              </a:extLst>
            </p:cNvPr>
            <p:cNvSpPr txBox="1"/>
            <p:nvPr/>
          </p:nvSpPr>
          <p:spPr>
            <a:xfrm>
              <a:off x="3766548" y="3553836"/>
              <a:ext cx="2095824"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chemeClr val="tx2"/>
                  </a:solidFill>
                  <a:effectLst/>
                  <a:uLnTx/>
                  <a:uFillTx/>
                  <a:latin typeface="Poppins" panose="00000500000000000000" pitchFamily="2" charset="0"/>
                  <a:cs typeface="Poppins" panose="00000500000000000000" pitchFamily="2" charset="0"/>
                </a:rPr>
                <a:t>Loan Sanction</a:t>
              </a:r>
              <a:endParaRPr kumimoji="0" lang="en-US" sz="2400" b="0" i="0" u="none" strike="noStrike" kern="1200" cap="none" spc="0" normalizeH="0" baseline="0" noProof="0" dirty="0">
                <a:ln>
                  <a:noFill/>
                </a:ln>
                <a:solidFill>
                  <a:schemeClr val="tx2"/>
                </a:solidFill>
                <a:effectLst/>
                <a:uLnTx/>
                <a:uFillTx/>
                <a:latin typeface="Poppins" panose="00000500000000000000" pitchFamily="2" charset="0"/>
                <a:cs typeface="Poppins" panose="00000500000000000000" pitchFamily="2" charset="0"/>
              </a:endParaRPr>
            </a:p>
          </p:txBody>
        </p:sp>
      </p:grpSp>
      <p:grpSp>
        <p:nvGrpSpPr>
          <p:cNvPr id="34" name="Group 33">
            <a:extLst>
              <a:ext uri="{FF2B5EF4-FFF2-40B4-BE49-F238E27FC236}">
                <a16:creationId xmlns:a16="http://schemas.microsoft.com/office/drawing/2014/main" id="{D08F7B78-9351-551E-E9F3-AE7FA1E5B9E6}"/>
              </a:ext>
            </a:extLst>
          </p:cNvPr>
          <p:cNvGrpSpPr/>
          <p:nvPr/>
        </p:nvGrpSpPr>
        <p:grpSpPr>
          <a:xfrm>
            <a:off x="8060757" y="4225875"/>
            <a:ext cx="2488285" cy="2485801"/>
            <a:chOff x="6351100" y="2232463"/>
            <a:chExt cx="2488285" cy="2485801"/>
          </a:xfrm>
        </p:grpSpPr>
        <p:grpSp>
          <p:nvGrpSpPr>
            <p:cNvPr id="35" name="Group 34">
              <a:extLst>
                <a:ext uri="{FF2B5EF4-FFF2-40B4-BE49-F238E27FC236}">
                  <a16:creationId xmlns:a16="http://schemas.microsoft.com/office/drawing/2014/main" id="{B6648727-0764-3464-4622-C9EE94BD7942}"/>
                </a:ext>
              </a:extLst>
            </p:cNvPr>
            <p:cNvGrpSpPr/>
            <p:nvPr/>
          </p:nvGrpSpPr>
          <p:grpSpPr>
            <a:xfrm>
              <a:off x="6351100" y="2691782"/>
              <a:ext cx="2270322" cy="2026482"/>
              <a:chOff x="6274900" y="2704482"/>
              <a:chExt cx="2270322" cy="2026482"/>
            </a:xfrm>
          </p:grpSpPr>
          <p:sp>
            <p:nvSpPr>
              <p:cNvPr id="46" name="Freeform: Shape 45">
                <a:extLst>
                  <a:ext uri="{FF2B5EF4-FFF2-40B4-BE49-F238E27FC236}">
                    <a16:creationId xmlns:a16="http://schemas.microsoft.com/office/drawing/2014/main" id="{D72F9F98-3C07-7F4B-A711-4C3667354DCF}"/>
                  </a:ext>
                </a:extLst>
              </p:cNvPr>
              <p:cNvSpPr/>
              <p:nvPr/>
            </p:nvSpPr>
            <p:spPr>
              <a:xfrm>
                <a:off x="6311827" y="2704482"/>
                <a:ext cx="2233395" cy="2005472"/>
              </a:xfrm>
              <a:custGeom>
                <a:avLst/>
                <a:gdLst>
                  <a:gd name="connsiteX0" fmla="*/ 581268 w 2233395"/>
                  <a:gd name="connsiteY0" fmla="*/ 0 h 2005472"/>
                  <a:gd name="connsiteX1" fmla="*/ 1652127 w 2233395"/>
                  <a:gd name="connsiteY1" fmla="*/ 0 h 2005472"/>
                  <a:gd name="connsiteX2" fmla="*/ 2233396 w 2233395"/>
                  <a:gd name="connsiteY2" fmla="*/ 581269 h 2005472"/>
                  <a:gd name="connsiteX3" fmla="*/ 2233396 w 2233395"/>
                  <a:gd name="connsiteY3" fmla="*/ 1424204 h 2005472"/>
                  <a:gd name="connsiteX4" fmla="*/ 1652127 w 2233395"/>
                  <a:gd name="connsiteY4" fmla="*/ 2005472 h 2005472"/>
                  <a:gd name="connsiteX5" fmla="*/ 581268 w 2233395"/>
                  <a:gd name="connsiteY5" fmla="*/ 2005472 h 2005472"/>
                  <a:gd name="connsiteX6" fmla="*/ 0 w 2233395"/>
                  <a:gd name="connsiteY6" fmla="*/ 1424204 h 2005472"/>
                  <a:gd name="connsiteX7" fmla="*/ 0 w 2233395"/>
                  <a:gd name="connsiteY7" fmla="*/ 581269 h 2005472"/>
                  <a:gd name="connsiteX8" fmla="*/ 581268 w 2233395"/>
                  <a:gd name="connsiteY8" fmla="*/ 0 h 200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3395" h="2005472">
                    <a:moveTo>
                      <a:pt x="581268" y="0"/>
                    </a:moveTo>
                    <a:lnTo>
                      <a:pt x="1652127" y="0"/>
                    </a:lnTo>
                    <a:cubicBezTo>
                      <a:pt x="1973003" y="0"/>
                      <a:pt x="2233396" y="260393"/>
                      <a:pt x="2233396" y="581269"/>
                    </a:cubicBezTo>
                    <a:lnTo>
                      <a:pt x="2233396" y="1424204"/>
                    </a:lnTo>
                    <a:cubicBezTo>
                      <a:pt x="2233396" y="1745079"/>
                      <a:pt x="1973003" y="2005472"/>
                      <a:pt x="1652127" y="2005472"/>
                    </a:cubicBezTo>
                    <a:lnTo>
                      <a:pt x="581268" y="2005472"/>
                    </a:lnTo>
                    <a:cubicBezTo>
                      <a:pt x="260393" y="2005472"/>
                      <a:pt x="0" y="1745079"/>
                      <a:pt x="0" y="1424204"/>
                    </a:cubicBezTo>
                    <a:lnTo>
                      <a:pt x="0" y="581269"/>
                    </a:lnTo>
                    <a:cubicBezTo>
                      <a:pt x="0" y="260393"/>
                      <a:pt x="260393" y="0"/>
                      <a:pt x="581268" y="0"/>
                    </a:cubicBezTo>
                    <a:close/>
                  </a:path>
                </a:pathLst>
              </a:custGeom>
              <a:gradFill>
                <a:gsLst>
                  <a:gs pos="0">
                    <a:srgbClr val="F5F5F5"/>
                  </a:gs>
                  <a:gs pos="50000">
                    <a:srgbClr val="FAFAFA"/>
                  </a:gs>
                  <a:gs pos="100000">
                    <a:srgbClr val="FFFFFF"/>
                  </a:gs>
                </a:gsLst>
                <a:lin ang="10800000" scaled="1"/>
              </a:gradFill>
              <a:ln w="6367" cap="flat">
                <a:noFill/>
                <a:prstDash val="solid"/>
                <a:miter/>
              </a:ln>
            </p:spPr>
            <p:txBody>
              <a:bodyPr rtlCol="0" anchor="ctr"/>
              <a:lstStyle/>
              <a:p>
                <a:endParaRPr lang="en-GB"/>
              </a:p>
            </p:txBody>
          </p:sp>
          <p:sp>
            <p:nvSpPr>
              <p:cNvPr id="47" name="Freeform: Shape 46">
                <a:extLst>
                  <a:ext uri="{FF2B5EF4-FFF2-40B4-BE49-F238E27FC236}">
                    <a16:creationId xmlns:a16="http://schemas.microsoft.com/office/drawing/2014/main" id="{63668876-3EAF-CEDA-A932-DD140E4CF3D6}"/>
                  </a:ext>
                </a:extLst>
              </p:cNvPr>
              <p:cNvSpPr/>
              <p:nvPr/>
            </p:nvSpPr>
            <p:spPr>
              <a:xfrm>
                <a:off x="6274900" y="2725492"/>
                <a:ext cx="2233396" cy="2005472"/>
              </a:xfrm>
              <a:custGeom>
                <a:avLst/>
                <a:gdLst>
                  <a:gd name="connsiteX0" fmla="*/ 581269 w 2233396"/>
                  <a:gd name="connsiteY0" fmla="*/ 0 h 2005472"/>
                  <a:gd name="connsiteX1" fmla="*/ 1652127 w 2233396"/>
                  <a:gd name="connsiteY1" fmla="*/ 0 h 2005472"/>
                  <a:gd name="connsiteX2" fmla="*/ 2233397 w 2233396"/>
                  <a:gd name="connsiteY2" fmla="*/ 581269 h 2005472"/>
                  <a:gd name="connsiteX3" fmla="*/ 2233397 w 2233396"/>
                  <a:gd name="connsiteY3" fmla="*/ 1424204 h 2005472"/>
                  <a:gd name="connsiteX4" fmla="*/ 1652127 w 2233396"/>
                  <a:gd name="connsiteY4" fmla="*/ 2005472 h 2005472"/>
                  <a:gd name="connsiteX5" fmla="*/ 581269 w 2233396"/>
                  <a:gd name="connsiteY5" fmla="*/ 2005472 h 2005472"/>
                  <a:gd name="connsiteX6" fmla="*/ 0 w 2233396"/>
                  <a:gd name="connsiteY6" fmla="*/ 1424204 h 2005472"/>
                  <a:gd name="connsiteX7" fmla="*/ 0 w 2233396"/>
                  <a:gd name="connsiteY7" fmla="*/ 581269 h 2005472"/>
                  <a:gd name="connsiteX8" fmla="*/ 581269 w 2233396"/>
                  <a:gd name="connsiteY8" fmla="*/ 0 h 200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3396" h="2005472">
                    <a:moveTo>
                      <a:pt x="581269" y="0"/>
                    </a:moveTo>
                    <a:lnTo>
                      <a:pt x="1652127" y="0"/>
                    </a:lnTo>
                    <a:cubicBezTo>
                      <a:pt x="1973003" y="0"/>
                      <a:pt x="2233397" y="260393"/>
                      <a:pt x="2233397" y="581269"/>
                    </a:cubicBezTo>
                    <a:lnTo>
                      <a:pt x="2233397" y="1424204"/>
                    </a:lnTo>
                    <a:cubicBezTo>
                      <a:pt x="2233397" y="1745079"/>
                      <a:pt x="1973003" y="2005472"/>
                      <a:pt x="1652127" y="2005472"/>
                    </a:cubicBezTo>
                    <a:lnTo>
                      <a:pt x="581269" y="2005472"/>
                    </a:lnTo>
                    <a:cubicBezTo>
                      <a:pt x="260393" y="2005472"/>
                      <a:pt x="0" y="1745079"/>
                      <a:pt x="0" y="1424204"/>
                    </a:cubicBezTo>
                    <a:lnTo>
                      <a:pt x="0" y="581269"/>
                    </a:lnTo>
                    <a:cubicBezTo>
                      <a:pt x="637" y="260393"/>
                      <a:pt x="260393" y="0"/>
                      <a:pt x="581269" y="0"/>
                    </a:cubicBezTo>
                    <a:close/>
                  </a:path>
                </a:pathLst>
              </a:custGeom>
              <a:gradFill>
                <a:gsLst>
                  <a:gs pos="0">
                    <a:srgbClr val="F5F5F5"/>
                  </a:gs>
                  <a:gs pos="50000">
                    <a:srgbClr val="FAFAFA"/>
                  </a:gs>
                  <a:gs pos="100000">
                    <a:srgbClr val="FFFFFF"/>
                  </a:gs>
                </a:gsLst>
                <a:lin ang="10800000" scaled="1"/>
              </a:gradFill>
              <a:ln w="6367" cap="flat">
                <a:noFill/>
                <a:prstDash val="solid"/>
                <a:miter/>
              </a:ln>
            </p:spPr>
            <p:txBody>
              <a:bodyPr rtlCol="0" anchor="ctr"/>
              <a:lstStyle/>
              <a:p>
                <a:endParaRPr lang="en-GB"/>
              </a:p>
            </p:txBody>
          </p:sp>
          <p:sp>
            <p:nvSpPr>
              <p:cNvPr id="48" name="Freeform: Shape 47">
                <a:extLst>
                  <a:ext uri="{FF2B5EF4-FFF2-40B4-BE49-F238E27FC236}">
                    <a16:creationId xmlns:a16="http://schemas.microsoft.com/office/drawing/2014/main" id="{9542D8B7-6172-7EB4-23FD-7EB4F5E38F95}"/>
                  </a:ext>
                </a:extLst>
              </p:cNvPr>
              <p:cNvSpPr/>
              <p:nvPr/>
            </p:nvSpPr>
            <p:spPr>
              <a:xfrm>
                <a:off x="6289544" y="2715305"/>
                <a:ext cx="2233395" cy="2004835"/>
              </a:xfrm>
              <a:custGeom>
                <a:avLst/>
                <a:gdLst>
                  <a:gd name="connsiteX0" fmla="*/ 581268 w 2233395"/>
                  <a:gd name="connsiteY0" fmla="*/ 0 h 2004835"/>
                  <a:gd name="connsiteX1" fmla="*/ 1652127 w 2233395"/>
                  <a:gd name="connsiteY1" fmla="*/ 0 h 2004835"/>
                  <a:gd name="connsiteX2" fmla="*/ 2233396 w 2233395"/>
                  <a:gd name="connsiteY2" fmla="*/ 581269 h 2004835"/>
                  <a:gd name="connsiteX3" fmla="*/ 2233396 w 2233395"/>
                  <a:gd name="connsiteY3" fmla="*/ 1423567 h 2004835"/>
                  <a:gd name="connsiteX4" fmla="*/ 1652127 w 2233395"/>
                  <a:gd name="connsiteY4" fmla="*/ 2004836 h 2004835"/>
                  <a:gd name="connsiteX5" fmla="*/ 581268 w 2233395"/>
                  <a:gd name="connsiteY5" fmla="*/ 2004836 h 2004835"/>
                  <a:gd name="connsiteX6" fmla="*/ 0 w 2233395"/>
                  <a:gd name="connsiteY6" fmla="*/ 1423567 h 2004835"/>
                  <a:gd name="connsiteX7" fmla="*/ 0 w 2233395"/>
                  <a:gd name="connsiteY7" fmla="*/ 580632 h 2004835"/>
                  <a:gd name="connsiteX8" fmla="*/ 581268 w 2233395"/>
                  <a:gd name="connsiteY8" fmla="*/ 0 h 200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3395" h="2004835">
                    <a:moveTo>
                      <a:pt x="581268" y="0"/>
                    </a:moveTo>
                    <a:lnTo>
                      <a:pt x="1652127" y="0"/>
                    </a:lnTo>
                    <a:cubicBezTo>
                      <a:pt x="1973003" y="0"/>
                      <a:pt x="2233396" y="260393"/>
                      <a:pt x="2233396" y="581269"/>
                    </a:cubicBezTo>
                    <a:lnTo>
                      <a:pt x="2233396" y="1423567"/>
                    </a:lnTo>
                    <a:cubicBezTo>
                      <a:pt x="2233396" y="1744443"/>
                      <a:pt x="1973003" y="2004836"/>
                      <a:pt x="1652127" y="2004836"/>
                    </a:cubicBezTo>
                    <a:lnTo>
                      <a:pt x="581268" y="2004836"/>
                    </a:lnTo>
                    <a:cubicBezTo>
                      <a:pt x="260393" y="2004836"/>
                      <a:pt x="0" y="1744443"/>
                      <a:pt x="0" y="1423567"/>
                    </a:cubicBezTo>
                    <a:lnTo>
                      <a:pt x="0" y="580632"/>
                    </a:lnTo>
                    <a:cubicBezTo>
                      <a:pt x="637" y="259757"/>
                      <a:pt x="260393" y="0"/>
                      <a:pt x="581268" y="0"/>
                    </a:cubicBezTo>
                    <a:close/>
                  </a:path>
                </a:pathLst>
              </a:custGeom>
              <a:gradFill>
                <a:gsLst>
                  <a:gs pos="0">
                    <a:srgbClr val="FFFFFF"/>
                  </a:gs>
                  <a:gs pos="50000">
                    <a:srgbClr val="FAFAFA"/>
                  </a:gs>
                  <a:gs pos="100000">
                    <a:srgbClr val="F5F5F5"/>
                  </a:gs>
                </a:gsLst>
                <a:lin ang="10800000" scaled="1"/>
              </a:gradFill>
              <a:ln w="6367" cap="flat">
                <a:noFill/>
                <a:prstDash val="solid"/>
                <a:miter/>
              </a:ln>
            </p:spPr>
            <p:txBody>
              <a:bodyPr rtlCol="0" anchor="ctr"/>
              <a:lstStyle/>
              <a:p>
                <a:endParaRPr lang="en-GB"/>
              </a:p>
            </p:txBody>
          </p:sp>
        </p:grpSp>
        <p:grpSp>
          <p:nvGrpSpPr>
            <p:cNvPr id="36" name="Group 35">
              <a:extLst>
                <a:ext uri="{FF2B5EF4-FFF2-40B4-BE49-F238E27FC236}">
                  <a16:creationId xmlns:a16="http://schemas.microsoft.com/office/drawing/2014/main" id="{6219DA9A-9CB7-CC8B-8594-C11BCDF07D0C}"/>
                </a:ext>
              </a:extLst>
            </p:cNvPr>
            <p:cNvGrpSpPr/>
            <p:nvPr/>
          </p:nvGrpSpPr>
          <p:grpSpPr>
            <a:xfrm>
              <a:off x="6362725" y="2232463"/>
              <a:ext cx="2476660" cy="1520687"/>
              <a:chOff x="6350025" y="670363"/>
              <a:chExt cx="2476660" cy="1520687"/>
            </a:xfrm>
          </p:grpSpPr>
          <p:sp>
            <p:nvSpPr>
              <p:cNvPr id="38" name="Freeform: Shape 37">
                <a:extLst>
                  <a:ext uri="{FF2B5EF4-FFF2-40B4-BE49-F238E27FC236}">
                    <a16:creationId xmlns:a16="http://schemas.microsoft.com/office/drawing/2014/main" id="{A4313EC2-16C8-0333-D0C4-60271E0CDEAF}"/>
                  </a:ext>
                </a:extLst>
              </p:cNvPr>
              <p:cNvSpPr/>
              <p:nvPr/>
            </p:nvSpPr>
            <p:spPr>
              <a:xfrm>
                <a:off x="6355816" y="738632"/>
                <a:ext cx="2470869" cy="1452418"/>
              </a:xfrm>
              <a:custGeom>
                <a:avLst/>
                <a:gdLst>
                  <a:gd name="connsiteX0" fmla="*/ 148341 w 2470869"/>
                  <a:gd name="connsiteY0" fmla="*/ 1273 h 1452418"/>
                  <a:gd name="connsiteX1" fmla="*/ 0 w 2470869"/>
                  <a:gd name="connsiteY1" fmla="*/ 149615 h 1452418"/>
                  <a:gd name="connsiteX2" fmla="*/ 0 w 2470869"/>
                  <a:gd name="connsiteY2" fmla="*/ 899598 h 1452418"/>
                  <a:gd name="connsiteX3" fmla="*/ 0 w 2470869"/>
                  <a:gd name="connsiteY3" fmla="*/ 1364358 h 1452418"/>
                  <a:gd name="connsiteX4" fmla="*/ 154071 w 2470869"/>
                  <a:gd name="connsiteY4" fmla="*/ 1422294 h 1452418"/>
                  <a:gd name="connsiteX5" fmla="*/ 412554 w 2470869"/>
                  <a:gd name="connsiteY5" fmla="*/ 1128794 h 1452418"/>
                  <a:gd name="connsiteX6" fmla="*/ 921244 w 2470869"/>
                  <a:gd name="connsiteY6" fmla="*/ 898961 h 1452418"/>
                  <a:gd name="connsiteX7" fmla="*/ 2021389 w 2470869"/>
                  <a:gd name="connsiteY7" fmla="*/ 898961 h 1452418"/>
                  <a:gd name="connsiteX8" fmla="*/ 2470870 w 2470869"/>
                  <a:gd name="connsiteY8" fmla="*/ 449481 h 1452418"/>
                  <a:gd name="connsiteX9" fmla="*/ 2470870 w 2470869"/>
                  <a:gd name="connsiteY9" fmla="*/ 449481 h 1452418"/>
                  <a:gd name="connsiteX10" fmla="*/ 2021389 w 2470869"/>
                  <a:gd name="connsiteY10" fmla="*/ 0 h 1452418"/>
                  <a:gd name="connsiteX11" fmla="*/ 148341 w 2470869"/>
                  <a:gd name="connsiteY11" fmla="*/ 0 h 145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70869" h="1452418">
                    <a:moveTo>
                      <a:pt x="148341" y="1273"/>
                    </a:moveTo>
                    <a:cubicBezTo>
                      <a:pt x="66212" y="1273"/>
                      <a:pt x="0" y="67486"/>
                      <a:pt x="0" y="149615"/>
                    </a:cubicBezTo>
                    <a:lnTo>
                      <a:pt x="0" y="899598"/>
                    </a:lnTo>
                    <a:lnTo>
                      <a:pt x="0" y="1364358"/>
                    </a:lnTo>
                    <a:cubicBezTo>
                      <a:pt x="0" y="1445214"/>
                      <a:pt x="100592" y="1483413"/>
                      <a:pt x="154071" y="1422294"/>
                    </a:cubicBezTo>
                    <a:lnTo>
                      <a:pt x="412554" y="1128794"/>
                    </a:lnTo>
                    <a:cubicBezTo>
                      <a:pt x="541159" y="983000"/>
                      <a:pt x="727063" y="898961"/>
                      <a:pt x="921244" y="898961"/>
                    </a:cubicBezTo>
                    <a:lnTo>
                      <a:pt x="2021389" y="898961"/>
                    </a:lnTo>
                    <a:cubicBezTo>
                      <a:pt x="2269686" y="898961"/>
                      <a:pt x="2470870" y="697777"/>
                      <a:pt x="2470870" y="449481"/>
                    </a:cubicBezTo>
                    <a:lnTo>
                      <a:pt x="2470870" y="449481"/>
                    </a:lnTo>
                    <a:cubicBezTo>
                      <a:pt x="2470870" y="201184"/>
                      <a:pt x="2269686" y="0"/>
                      <a:pt x="2021389" y="0"/>
                    </a:cubicBezTo>
                    <a:lnTo>
                      <a:pt x="148341" y="0"/>
                    </a:lnTo>
                    <a:close/>
                  </a:path>
                </a:pathLst>
              </a:custGeom>
              <a:solidFill>
                <a:schemeClr val="accent5">
                  <a:lumMod val="75000"/>
                  <a:alpha val="50000"/>
                </a:schemeClr>
              </a:solidFill>
              <a:ln w="6367" cap="flat">
                <a:noFill/>
                <a:prstDash val="solid"/>
                <a:miter/>
              </a:ln>
            </p:spPr>
            <p:txBody>
              <a:bodyPr rtlCol="0" anchor="ctr"/>
              <a:lstStyle/>
              <a:p>
                <a:endParaRPr lang="en-GB"/>
              </a:p>
            </p:txBody>
          </p:sp>
          <p:sp>
            <p:nvSpPr>
              <p:cNvPr id="39" name="Freeform: Shape 38">
                <a:extLst>
                  <a:ext uri="{FF2B5EF4-FFF2-40B4-BE49-F238E27FC236}">
                    <a16:creationId xmlns:a16="http://schemas.microsoft.com/office/drawing/2014/main" id="{2DE14A4F-A0DC-4B65-D772-907770967897}"/>
                  </a:ext>
                </a:extLst>
              </p:cNvPr>
              <p:cNvSpPr/>
              <p:nvPr/>
            </p:nvSpPr>
            <p:spPr>
              <a:xfrm>
                <a:off x="6350025" y="670363"/>
                <a:ext cx="2470869" cy="1452393"/>
              </a:xfrm>
              <a:custGeom>
                <a:avLst/>
                <a:gdLst>
                  <a:gd name="connsiteX0" fmla="*/ 2470870 w 2470869"/>
                  <a:gd name="connsiteY0" fmla="*/ 449481 h 1452393"/>
                  <a:gd name="connsiteX1" fmla="*/ 2021389 w 2470869"/>
                  <a:gd name="connsiteY1" fmla="*/ 898961 h 1452393"/>
                  <a:gd name="connsiteX2" fmla="*/ 921245 w 2470869"/>
                  <a:gd name="connsiteY2" fmla="*/ 898961 h 1452393"/>
                  <a:gd name="connsiteX3" fmla="*/ 412555 w 2470869"/>
                  <a:gd name="connsiteY3" fmla="*/ 1128794 h 1452393"/>
                  <a:gd name="connsiteX4" fmla="*/ 154072 w 2470869"/>
                  <a:gd name="connsiteY4" fmla="*/ 1422294 h 1452393"/>
                  <a:gd name="connsiteX5" fmla="*/ 0 w 2470869"/>
                  <a:gd name="connsiteY5" fmla="*/ 1363721 h 1452393"/>
                  <a:gd name="connsiteX6" fmla="*/ 0 w 2470869"/>
                  <a:gd name="connsiteY6" fmla="*/ 148341 h 1452393"/>
                  <a:gd name="connsiteX7" fmla="*/ 148342 w 2470869"/>
                  <a:gd name="connsiteY7" fmla="*/ 0 h 1452393"/>
                  <a:gd name="connsiteX8" fmla="*/ 2021389 w 2470869"/>
                  <a:gd name="connsiteY8" fmla="*/ 0 h 1452393"/>
                  <a:gd name="connsiteX9" fmla="*/ 2339082 w 2470869"/>
                  <a:gd name="connsiteY9" fmla="*/ 131788 h 1452393"/>
                  <a:gd name="connsiteX10" fmla="*/ 2470870 w 2470869"/>
                  <a:gd name="connsiteY10" fmla="*/ 449481 h 145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70869" h="1452393">
                    <a:moveTo>
                      <a:pt x="2470870" y="449481"/>
                    </a:moveTo>
                    <a:cubicBezTo>
                      <a:pt x="2470870" y="697777"/>
                      <a:pt x="2269686" y="898961"/>
                      <a:pt x="2021389" y="898961"/>
                    </a:cubicBezTo>
                    <a:lnTo>
                      <a:pt x="921245" y="898961"/>
                    </a:lnTo>
                    <a:cubicBezTo>
                      <a:pt x="726427" y="898961"/>
                      <a:pt x="541159" y="982363"/>
                      <a:pt x="412555" y="1128794"/>
                    </a:cubicBezTo>
                    <a:lnTo>
                      <a:pt x="154072" y="1422294"/>
                    </a:lnTo>
                    <a:cubicBezTo>
                      <a:pt x="100592" y="1483413"/>
                      <a:pt x="0" y="1445214"/>
                      <a:pt x="0" y="1363721"/>
                    </a:cubicBezTo>
                    <a:lnTo>
                      <a:pt x="0" y="148341"/>
                    </a:lnTo>
                    <a:cubicBezTo>
                      <a:pt x="0" y="66212"/>
                      <a:pt x="66213" y="0"/>
                      <a:pt x="148342" y="0"/>
                    </a:cubicBezTo>
                    <a:lnTo>
                      <a:pt x="2021389" y="0"/>
                    </a:lnTo>
                    <a:cubicBezTo>
                      <a:pt x="2145537" y="0"/>
                      <a:pt x="2257589" y="50296"/>
                      <a:pt x="2339082" y="131788"/>
                    </a:cubicBezTo>
                    <a:cubicBezTo>
                      <a:pt x="2420574" y="212644"/>
                      <a:pt x="2470870" y="325332"/>
                      <a:pt x="2470870" y="449481"/>
                    </a:cubicBezTo>
                    <a:close/>
                  </a:path>
                </a:pathLst>
              </a:custGeom>
              <a:solidFill>
                <a:srgbClr val="7030A0"/>
              </a:solidFill>
              <a:ln w="6367" cap="flat">
                <a:noFill/>
                <a:prstDash val="solid"/>
                <a:miter/>
              </a:ln>
            </p:spPr>
            <p:txBody>
              <a:bodyPr rtlCol="0" anchor="ctr"/>
              <a:lstStyle/>
              <a:p>
                <a:endParaRPr lang="en-GB"/>
              </a:p>
            </p:txBody>
          </p:sp>
          <p:grpSp>
            <p:nvGrpSpPr>
              <p:cNvPr id="40" name="Group 39">
                <a:extLst>
                  <a:ext uri="{FF2B5EF4-FFF2-40B4-BE49-F238E27FC236}">
                    <a16:creationId xmlns:a16="http://schemas.microsoft.com/office/drawing/2014/main" id="{4F38B922-DEFE-E6E5-C7AC-61AEFF4D1531}"/>
                  </a:ext>
                </a:extLst>
              </p:cNvPr>
              <p:cNvGrpSpPr/>
              <p:nvPr/>
            </p:nvGrpSpPr>
            <p:grpSpPr>
              <a:xfrm>
                <a:off x="6566169" y="881826"/>
                <a:ext cx="2038580" cy="523220"/>
                <a:chOff x="1267524" y="873418"/>
                <a:chExt cx="2038580" cy="523220"/>
              </a:xfrm>
            </p:grpSpPr>
            <p:grpSp>
              <p:nvGrpSpPr>
                <p:cNvPr id="41" name="Graphic 599">
                  <a:extLst>
                    <a:ext uri="{FF2B5EF4-FFF2-40B4-BE49-F238E27FC236}">
                      <a16:creationId xmlns:a16="http://schemas.microsoft.com/office/drawing/2014/main" id="{A6A9275F-8197-5154-8037-7D2AF664021B}"/>
                    </a:ext>
                  </a:extLst>
                </p:cNvPr>
                <p:cNvGrpSpPr/>
                <p:nvPr/>
              </p:nvGrpSpPr>
              <p:grpSpPr>
                <a:xfrm>
                  <a:off x="2485951" y="890234"/>
                  <a:ext cx="54115" cy="489589"/>
                  <a:chOff x="2404657" y="2596250"/>
                  <a:chExt cx="54115" cy="489589"/>
                </a:xfrm>
                <a:solidFill>
                  <a:schemeClr val="bg1"/>
                </a:solidFill>
              </p:grpSpPr>
              <p:sp>
                <p:nvSpPr>
                  <p:cNvPr id="44" name="Freeform: Shape 43">
                    <a:extLst>
                      <a:ext uri="{FF2B5EF4-FFF2-40B4-BE49-F238E27FC236}">
                        <a16:creationId xmlns:a16="http://schemas.microsoft.com/office/drawing/2014/main" id="{0BC8042F-38D7-9EF7-71EA-E4E6A6BF1A52}"/>
                      </a:ext>
                    </a:extLst>
                  </p:cNvPr>
                  <p:cNvSpPr/>
                  <p:nvPr/>
                </p:nvSpPr>
                <p:spPr>
                  <a:xfrm>
                    <a:off x="2410387" y="2596250"/>
                    <a:ext cx="48386" cy="489589"/>
                  </a:xfrm>
                  <a:custGeom>
                    <a:avLst/>
                    <a:gdLst>
                      <a:gd name="connsiteX0" fmla="*/ 24193 w 48386"/>
                      <a:gd name="connsiteY0" fmla="*/ 0 h 489589"/>
                      <a:gd name="connsiteX1" fmla="*/ 24193 w 48386"/>
                      <a:gd name="connsiteY1" fmla="*/ 0 h 489589"/>
                      <a:gd name="connsiteX2" fmla="*/ 48386 w 48386"/>
                      <a:gd name="connsiteY2" fmla="*/ 24193 h 489589"/>
                      <a:gd name="connsiteX3" fmla="*/ 48386 w 48386"/>
                      <a:gd name="connsiteY3" fmla="*/ 465397 h 489589"/>
                      <a:gd name="connsiteX4" fmla="*/ 24193 w 48386"/>
                      <a:gd name="connsiteY4" fmla="*/ 489590 h 489589"/>
                      <a:gd name="connsiteX5" fmla="*/ 24193 w 48386"/>
                      <a:gd name="connsiteY5" fmla="*/ 489590 h 489589"/>
                      <a:gd name="connsiteX6" fmla="*/ 0 w 48386"/>
                      <a:gd name="connsiteY6" fmla="*/ 465397 h 489589"/>
                      <a:gd name="connsiteX7" fmla="*/ 0 w 48386"/>
                      <a:gd name="connsiteY7" fmla="*/ 24193 h 489589"/>
                      <a:gd name="connsiteX8" fmla="*/ 24193 w 48386"/>
                      <a:gd name="connsiteY8" fmla="*/ 0 h 489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386" h="489589">
                        <a:moveTo>
                          <a:pt x="24193" y="0"/>
                        </a:moveTo>
                        <a:lnTo>
                          <a:pt x="24193" y="0"/>
                        </a:lnTo>
                        <a:cubicBezTo>
                          <a:pt x="37563" y="0"/>
                          <a:pt x="48386" y="10823"/>
                          <a:pt x="48386" y="24193"/>
                        </a:cubicBezTo>
                        <a:lnTo>
                          <a:pt x="48386" y="465397"/>
                        </a:lnTo>
                        <a:cubicBezTo>
                          <a:pt x="48386" y="478767"/>
                          <a:pt x="37563" y="489590"/>
                          <a:pt x="24193" y="489590"/>
                        </a:cubicBezTo>
                        <a:lnTo>
                          <a:pt x="24193" y="489590"/>
                        </a:lnTo>
                        <a:cubicBezTo>
                          <a:pt x="10823" y="489590"/>
                          <a:pt x="0" y="478767"/>
                          <a:pt x="0" y="465397"/>
                        </a:cubicBezTo>
                        <a:lnTo>
                          <a:pt x="0" y="24193"/>
                        </a:lnTo>
                        <a:cubicBezTo>
                          <a:pt x="0" y="10823"/>
                          <a:pt x="10823" y="0"/>
                          <a:pt x="24193" y="0"/>
                        </a:cubicBezTo>
                        <a:close/>
                      </a:path>
                    </a:pathLst>
                  </a:custGeom>
                  <a:grpFill/>
                  <a:ln w="6367" cap="flat">
                    <a:noFill/>
                    <a:prstDash val="solid"/>
                    <a:miter/>
                  </a:ln>
                </p:spPr>
                <p:txBody>
                  <a:bodyPr rtlCol="0" anchor="ctr"/>
                  <a:lstStyle/>
                  <a:p>
                    <a:endParaRPr lang="en-GB">
                      <a:solidFill>
                        <a:schemeClr val="bg1"/>
                      </a:solidFill>
                    </a:endParaRPr>
                  </a:p>
                </p:txBody>
              </p:sp>
              <p:sp>
                <p:nvSpPr>
                  <p:cNvPr id="45" name="Freeform: Shape 44">
                    <a:extLst>
                      <a:ext uri="{FF2B5EF4-FFF2-40B4-BE49-F238E27FC236}">
                        <a16:creationId xmlns:a16="http://schemas.microsoft.com/office/drawing/2014/main" id="{7C2D0824-16EC-23F1-4CAF-6F928EFDDB7B}"/>
                      </a:ext>
                    </a:extLst>
                  </p:cNvPr>
                  <p:cNvSpPr/>
                  <p:nvPr/>
                </p:nvSpPr>
                <p:spPr>
                  <a:xfrm>
                    <a:off x="2404657" y="2596250"/>
                    <a:ext cx="48385" cy="489589"/>
                  </a:xfrm>
                  <a:custGeom>
                    <a:avLst/>
                    <a:gdLst>
                      <a:gd name="connsiteX0" fmla="*/ 24193 w 48385"/>
                      <a:gd name="connsiteY0" fmla="*/ 0 h 489589"/>
                      <a:gd name="connsiteX1" fmla="*/ 24193 w 48385"/>
                      <a:gd name="connsiteY1" fmla="*/ 0 h 489589"/>
                      <a:gd name="connsiteX2" fmla="*/ 48386 w 48385"/>
                      <a:gd name="connsiteY2" fmla="*/ 24193 h 489589"/>
                      <a:gd name="connsiteX3" fmla="*/ 48386 w 48385"/>
                      <a:gd name="connsiteY3" fmla="*/ 465397 h 489589"/>
                      <a:gd name="connsiteX4" fmla="*/ 24193 w 48385"/>
                      <a:gd name="connsiteY4" fmla="*/ 489590 h 489589"/>
                      <a:gd name="connsiteX5" fmla="*/ 24193 w 48385"/>
                      <a:gd name="connsiteY5" fmla="*/ 489590 h 489589"/>
                      <a:gd name="connsiteX6" fmla="*/ 0 w 48385"/>
                      <a:gd name="connsiteY6" fmla="*/ 465397 h 489589"/>
                      <a:gd name="connsiteX7" fmla="*/ 0 w 48385"/>
                      <a:gd name="connsiteY7" fmla="*/ 24193 h 489589"/>
                      <a:gd name="connsiteX8" fmla="*/ 24193 w 48385"/>
                      <a:gd name="connsiteY8" fmla="*/ 0 h 489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385" h="489589">
                        <a:moveTo>
                          <a:pt x="24193" y="0"/>
                        </a:moveTo>
                        <a:lnTo>
                          <a:pt x="24193" y="0"/>
                        </a:lnTo>
                        <a:cubicBezTo>
                          <a:pt x="37563" y="0"/>
                          <a:pt x="48386" y="10823"/>
                          <a:pt x="48386" y="24193"/>
                        </a:cubicBezTo>
                        <a:lnTo>
                          <a:pt x="48386" y="465397"/>
                        </a:lnTo>
                        <a:cubicBezTo>
                          <a:pt x="48386" y="478767"/>
                          <a:pt x="37563" y="489590"/>
                          <a:pt x="24193" y="489590"/>
                        </a:cubicBezTo>
                        <a:lnTo>
                          <a:pt x="24193" y="489590"/>
                        </a:lnTo>
                        <a:cubicBezTo>
                          <a:pt x="10823" y="489590"/>
                          <a:pt x="0" y="478767"/>
                          <a:pt x="0" y="465397"/>
                        </a:cubicBezTo>
                        <a:lnTo>
                          <a:pt x="0" y="24193"/>
                        </a:lnTo>
                        <a:cubicBezTo>
                          <a:pt x="0" y="10823"/>
                          <a:pt x="10823" y="0"/>
                          <a:pt x="24193" y="0"/>
                        </a:cubicBezTo>
                        <a:close/>
                      </a:path>
                    </a:pathLst>
                  </a:custGeom>
                  <a:grpFill/>
                  <a:ln w="6367" cap="flat">
                    <a:noFill/>
                    <a:prstDash val="solid"/>
                    <a:miter/>
                  </a:ln>
                </p:spPr>
                <p:txBody>
                  <a:bodyPr rtlCol="0" anchor="ctr"/>
                  <a:lstStyle/>
                  <a:p>
                    <a:endParaRPr lang="en-GB">
                      <a:solidFill>
                        <a:schemeClr val="bg1"/>
                      </a:solidFill>
                    </a:endParaRPr>
                  </a:p>
                </p:txBody>
              </p:sp>
            </p:grpSp>
            <p:sp>
              <p:nvSpPr>
                <p:cNvPr id="42" name="TextBox 41">
                  <a:extLst>
                    <a:ext uri="{FF2B5EF4-FFF2-40B4-BE49-F238E27FC236}">
                      <a16:creationId xmlns:a16="http://schemas.microsoft.com/office/drawing/2014/main" id="{64764D8E-E00B-5B10-B786-B98D1C586BCB}"/>
                    </a:ext>
                  </a:extLst>
                </p:cNvPr>
                <p:cNvSpPr txBox="1"/>
                <p:nvPr/>
              </p:nvSpPr>
              <p:spPr>
                <a:xfrm>
                  <a:off x="1267524" y="873418"/>
                  <a:ext cx="1011074" cy="523220"/>
                </a:xfrm>
                <a:prstGeom prst="rect">
                  <a:avLst/>
                </a:prstGeom>
                <a:noFill/>
              </p:spPr>
              <p:txBody>
                <a:bodyPr wrap="square" rtlCol="0">
                  <a:spAutoFit/>
                </a:bodyPr>
                <a:lstStyle/>
                <a:p>
                  <a:pPr algn="ctr"/>
                  <a:r>
                    <a:rPr lang="en-US" sz="2800" dirty="0">
                      <a:solidFill>
                        <a:schemeClr val="bg1"/>
                      </a:solidFill>
                      <a:latin typeface="Poppins" panose="00000500000000000000" pitchFamily="2" charset="0"/>
                      <a:cs typeface="Poppins" panose="00000500000000000000" pitchFamily="2" charset="0"/>
                    </a:rPr>
                    <a:t>STEP</a:t>
                  </a:r>
                  <a:endParaRPr lang="en-GB" sz="2800" dirty="0">
                    <a:solidFill>
                      <a:schemeClr val="bg1"/>
                    </a:solidFill>
                    <a:latin typeface="Poppins" panose="00000500000000000000" pitchFamily="2" charset="0"/>
                    <a:cs typeface="Poppins" panose="00000500000000000000" pitchFamily="2" charset="0"/>
                  </a:endParaRPr>
                </a:p>
              </p:txBody>
            </p:sp>
            <p:sp>
              <p:nvSpPr>
                <p:cNvPr id="43" name="TextBox 42">
                  <a:extLst>
                    <a:ext uri="{FF2B5EF4-FFF2-40B4-BE49-F238E27FC236}">
                      <a16:creationId xmlns:a16="http://schemas.microsoft.com/office/drawing/2014/main" id="{A4849219-F797-6EC5-5282-C97084A412EA}"/>
                    </a:ext>
                  </a:extLst>
                </p:cNvPr>
                <p:cNvSpPr txBox="1"/>
                <p:nvPr/>
              </p:nvSpPr>
              <p:spPr>
                <a:xfrm>
                  <a:off x="2540066" y="873418"/>
                  <a:ext cx="766038" cy="523220"/>
                </a:xfrm>
                <a:prstGeom prst="rect">
                  <a:avLst/>
                </a:prstGeom>
                <a:noFill/>
              </p:spPr>
              <p:txBody>
                <a:bodyPr wrap="square" rtlCol="0">
                  <a:spAutoFit/>
                </a:bodyPr>
                <a:lstStyle/>
                <a:p>
                  <a:pPr algn="ctr"/>
                  <a:r>
                    <a:rPr lang="en-GB" sz="2800" dirty="0">
                      <a:solidFill>
                        <a:schemeClr val="bg1"/>
                      </a:solidFill>
                      <a:latin typeface="Poppins" panose="00000500000000000000" pitchFamily="2" charset="0"/>
                      <a:cs typeface="Poppins" panose="00000500000000000000" pitchFamily="2" charset="0"/>
                    </a:rPr>
                    <a:t>12</a:t>
                  </a:r>
                </a:p>
              </p:txBody>
            </p:sp>
          </p:grpSp>
        </p:grpSp>
        <p:sp>
          <p:nvSpPr>
            <p:cNvPr id="37" name="TextBox 36">
              <a:extLst>
                <a:ext uri="{FF2B5EF4-FFF2-40B4-BE49-F238E27FC236}">
                  <a16:creationId xmlns:a16="http://schemas.microsoft.com/office/drawing/2014/main" id="{803DD43E-6530-ACAD-EFDE-81D1F3AA0FE7}"/>
                </a:ext>
              </a:extLst>
            </p:cNvPr>
            <p:cNvSpPr txBox="1"/>
            <p:nvPr/>
          </p:nvSpPr>
          <p:spPr>
            <a:xfrm>
              <a:off x="6506087" y="3553836"/>
              <a:ext cx="1952708"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chemeClr val="tx2"/>
                  </a:solidFill>
                  <a:effectLst/>
                  <a:uLnTx/>
                  <a:uFillTx/>
                  <a:latin typeface="Poppins" panose="00000500000000000000" pitchFamily="2" charset="0"/>
                  <a:cs typeface="Poppins" panose="00000500000000000000" pitchFamily="2" charset="0"/>
                </a:rPr>
                <a:t>Sanction Conditions</a:t>
              </a:r>
              <a:endParaRPr kumimoji="0" lang="en-US" sz="2400" b="0" i="0" u="none" strike="noStrike" kern="1200" cap="none" spc="0" normalizeH="0" baseline="0" noProof="0" dirty="0">
                <a:ln>
                  <a:noFill/>
                </a:ln>
                <a:solidFill>
                  <a:schemeClr val="tx2"/>
                </a:solidFill>
                <a:effectLst/>
                <a:uLnTx/>
                <a:uFillTx/>
                <a:latin typeface="Poppins" panose="00000500000000000000" pitchFamily="2" charset="0"/>
                <a:cs typeface="Poppins" panose="00000500000000000000" pitchFamily="2" charset="0"/>
              </a:endParaRPr>
            </a:p>
          </p:txBody>
        </p:sp>
      </p:grpSp>
      <p:sp>
        <p:nvSpPr>
          <p:cNvPr id="2" name="TextBox 1">
            <a:extLst>
              <a:ext uri="{FF2B5EF4-FFF2-40B4-BE49-F238E27FC236}">
                <a16:creationId xmlns:a16="http://schemas.microsoft.com/office/drawing/2014/main" id="{D68D24B9-26A2-3C00-AEBE-2D1D8D608D6A}"/>
              </a:ext>
            </a:extLst>
          </p:cNvPr>
          <p:cNvSpPr txBox="1"/>
          <p:nvPr/>
        </p:nvSpPr>
        <p:spPr>
          <a:xfrm>
            <a:off x="188259" y="385482"/>
            <a:ext cx="11788588" cy="707886"/>
          </a:xfrm>
          <a:prstGeom prst="rect">
            <a:avLst/>
          </a:prstGeom>
          <a:noFill/>
        </p:spPr>
        <p:txBody>
          <a:bodyPr wrap="square" rtlCol="0">
            <a:spAutoFit/>
          </a:bodyPr>
          <a:lstStyle/>
          <a:p>
            <a:r>
              <a:rPr lang="en-US" sz="4000" b="1" dirty="0"/>
              <a:t>STEPS IN SYNDICATING PROJECT FINANCE</a:t>
            </a:r>
            <a:endParaRPr lang="en-IN" sz="4000" b="1" dirty="0"/>
          </a:p>
        </p:txBody>
      </p:sp>
    </p:spTree>
    <p:extLst>
      <p:ext uri="{BB962C8B-B14F-4D97-AF65-F5344CB8AC3E}">
        <p14:creationId xmlns:p14="http://schemas.microsoft.com/office/powerpoint/2010/main" val="2039379473"/>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14:presetBounceEnd="85000">
                                      <p:stCondLst>
                                        <p:cond delay="0"/>
                                      </p:stCondLst>
                                      <p:childTnLst>
                                        <p:set>
                                          <p:cBhvr>
                                            <p:cTn id="6" dur="1" fill="hold">
                                              <p:stCondLst>
                                                <p:cond delay="0"/>
                                              </p:stCondLst>
                                            </p:cTn>
                                            <p:tgtEl>
                                              <p:spTgt spid="1314"/>
                                            </p:tgtEl>
                                            <p:attrNameLst>
                                              <p:attrName>style.visibility</p:attrName>
                                            </p:attrNameLst>
                                          </p:cBhvr>
                                          <p:to>
                                            <p:strVal val="visible"/>
                                          </p:to>
                                        </p:set>
                                        <p:anim calcmode="lin" valueType="num" p14:bounceEnd="85000">
                                          <p:cBhvr additive="base">
                                            <p:cTn id="7" dur="2000" fill="hold"/>
                                            <p:tgtEl>
                                              <p:spTgt spid="1314"/>
                                            </p:tgtEl>
                                            <p:attrNameLst>
                                              <p:attrName>ppt_x</p:attrName>
                                            </p:attrNameLst>
                                          </p:cBhvr>
                                          <p:tavLst>
                                            <p:tav tm="0">
                                              <p:val>
                                                <p:strVal val="#ppt_x"/>
                                              </p:val>
                                            </p:tav>
                                            <p:tav tm="100000">
                                              <p:val>
                                                <p:strVal val="#ppt_x"/>
                                              </p:val>
                                            </p:tav>
                                          </p:tavLst>
                                        </p:anim>
                                        <p:anim calcmode="lin" valueType="num" p14:bounceEnd="85000">
                                          <p:cBhvr additive="base">
                                            <p:cTn id="8" dur="2000" fill="hold"/>
                                            <p:tgtEl>
                                              <p:spTgt spid="131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14:presetBounceEnd="85000">
                                      <p:stCondLst>
                                        <p:cond delay="100"/>
                                      </p:stCondLst>
                                      <p:childTnLst>
                                        <p:set>
                                          <p:cBhvr>
                                            <p:cTn id="10" dur="1" fill="hold">
                                              <p:stCondLst>
                                                <p:cond delay="0"/>
                                              </p:stCondLst>
                                            </p:cTn>
                                            <p:tgtEl>
                                              <p:spTgt spid="1329"/>
                                            </p:tgtEl>
                                            <p:attrNameLst>
                                              <p:attrName>style.visibility</p:attrName>
                                            </p:attrNameLst>
                                          </p:cBhvr>
                                          <p:to>
                                            <p:strVal val="visible"/>
                                          </p:to>
                                        </p:set>
                                        <p:anim calcmode="lin" valueType="num" p14:bounceEnd="85000">
                                          <p:cBhvr additive="base">
                                            <p:cTn id="11" dur="2000" fill="hold"/>
                                            <p:tgtEl>
                                              <p:spTgt spid="1329"/>
                                            </p:tgtEl>
                                            <p:attrNameLst>
                                              <p:attrName>ppt_x</p:attrName>
                                            </p:attrNameLst>
                                          </p:cBhvr>
                                          <p:tavLst>
                                            <p:tav tm="0">
                                              <p:val>
                                                <p:strVal val="#ppt_x"/>
                                              </p:val>
                                            </p:tav>
                                            <p:tav tm="100000">
                                              <p:val>
                                                <p:strVal val="#ppt_x"/>
                                              </p:val>
                                            </p:tav>
                                          </p:tavLst>
                                        </p:anim>
                                        <p:anim calcmode="lin" valueType="num" p14:bounceEnd="85000">
                                          <p:cBhvr additive="base">
                                            <p:cTn id="12" dur="2000" fill="hold"/>
                                            <p:tgtEl>
                                              <p:spTgt spid="1329"/>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14:presetBounceEnd="85000">
                                      <p:stCondLst>
                                        <p:cond delay="200"/>
                                      </p:stCondLst>
                                      <p:childTnLst>
                                        <p:set>
                                          <p:cBhvr>
                                            <p:cTn id="14" dur="1" fill="hold">
                                              <p:stCondLst>
                                                <p:cond delay="0"/>
                                              </p:stCondLst>
                                            </p:cTn>
                                            <p:tgtEl>
                                              <p:spTgt spid="1344"/>
                                            </p:tgtEl>
                                            <p:attrNameLst>
                                              <p:attrName>style.visibility</p:attrName>
                                            </p:attrNameLst>
                                          </p:cBhvr>
                                          <p:to>
                                            <p:strVal val="visible"/>
                                          </p:to>
                                        </p:set>
                                        <p:anim calcmode="lin" valueType="num" p14:bounceEnd="85000">
                                          <p:cBhvr additive="base">
                                            <p:cTn id="15" dur="2000" fill="hold"/>
                                            <p:tgtEl>
                                              <p:spTgt spid="1344"/>
                                            </p:tgtEl>
                                            <p:attrNameLst>
                                              <p:attrName>ppt_x</p:attrName>
                                            </p:attrNameLst>
                                          </p:cBhvr>
                                          <p:tavLst>
                                            <p:tav tm="0">
                                              <p:val>
                                                <p:strVal val="#ppt_x"/>
                                              </p:val>
                                            </p:tav>
                                            <p:tav tm="100000">
                                              <p:val>
                                                <p:strVal val="#ppt_x"/>
                                              </p:val>
                                            </p:tav>
                                          </p:tavLst>
                                        </p:anim>
                                        <p:anim calcmode="lin" valueType="num" p14:bounceEnd="85000">
                                          <p:cBhvr additive="base">
                                            <p:cTn id="16" dur="2000" fill="hold"/>
                                            <p:tgtEl>
                                              <p:spTgt spid="1344"/>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14:presetBounceEnd="85000">
                                      <p:stCondLst>
                                        <p:cond delay="0"/>
                                      </p:stCondLst>
                                      <p:childTnLst>
                                        <p:set>
                                          <p:cBhvr>
                                            <p:cTn id="20" dur="1" fill="hold">
                                              <p:stCondLst>
                                                <p:cond delay="0"/>
                                              </p:stCondLst>
                                            </p:cTn>
                                            <p:tgtEl>
                                              <p:spTgt spid="3"/>
                                            </p:tgtEl>
                                            <p:attrNameLst>
                                              <p:attrName>style.visibility</p:attrName>
                                            </p:attrNameLst>
                                          </p:cBhvr>
                                          <p:to>
                                            <p:strVal val="visible"/>
                                          </p:to>
                                        </p:set>
                                        <p:anim calcmode="lin" valueType="num" p14:bounceEnd="85000">
                                          <p:cBhvr additive="base">
                                            <p:cTn id="21" dur="2000" fill="hold"/>
                                            <p:tgtEl>
                                              <p:spTgt spid="3"/>
                                            </p:tgtEl>
                                            <p:attrNameLst>
                                              <p:attrName>ppt_x</p:attrName>
                                            </p:attrNameLst>
                                          </p:cBhvr>
                                          <p:tavLst>
                                            <p:tav tm="0">
                                              <p:val>
                                                <p:strVal val="#ppt_x"/>
                                              </p:val>
                                            </p:tav>
                                            <p:tav tm="100000">
                                              <p:val>
                                                <p:strVal val="#ppt_x"/>
                                              </p:val>
                                            </p:tav>
                                          </p:tavLst>
                                        </p:anim>
                                        <p:anim calcmode="lin" valueType="num" p14:bounceEnd="85000">
                                          <p:cBhvr additive="base">
                                            <p:cTn id="22" dur="2000" fill="hold"/>
                                            <p:tgtEl>
                                              <p:spTgt spid="3"/>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14:presetBounceEnd="85000">
                                      <p:stCondLst>
                                        <p:cond delay="100"/>
                                      </p:stCondLst>
                                      <p:childTnLst>
                                        <p:set>
                                          <p:cBhvr>
                                            <p:cTn id="24" dur="1" fill="hold">
                                              <p:stCondLst>
                                                <p:cond delay="0"/>
                                              </p:stCondLst>
                                            </p:cTn>
                                            <p:tgtEl>
                                              <p:spTgt spid="19"/>
                                            </p:tgtEl>
                                            <p:attrNameLst>
                                              <p:attrName>style.visibility</p:attrName>
                                            </p:attrNameLst>
                                          </p:cBhvr>
                                          <p:to>
                                            <p:strVal val="visible"/>
                                          </p:to>
                                        </p:set>
                                        <p:anim calcmode="lin" valueType="num" p14:bounceEnd="85000">
                                          <p:cBhvr additive="base">
                                            <p:cTn id="25" dur="2000" fill="hold"/>
                                            <p:tgtEl>
                                              <p:spTgt spid="19"/>
                                            </p:tgtEl>
                                            <p:attrNameLst>
                                              <p:attrName>ppt_x</p:attrName>
                                            </p:attrNameLst>
                                          </p:cBhvr>
                                          <p:tavLst>
                                            <p:tav tm="0">
                                              <p:val>
                                                <p:strVal val="#ppt_x"/>
                                              </p:val>
                                            </p:tav>
                                            <p:tav tm="100000">
                                              <p:val>
                                                <p:strVal val="#ppt_x"/>
                                              </p:val>
                                            </p:tav>
                                          </p:tavLst>
                                        </p:anim>
                                        <p:anim calcmode="lin" valueType="num" p14:bounceEnd="85000">
                                          <p:cBhvr additive="base">
                                            <p:cTn id="26" dur="2000" fill="hold"/>
                                            <p:tgtEl>
                                              <p:spTgt spid="19"/>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14:presetBounceEnd="85000">
                                      <p:stCondLst>
                                        <p:cond delay="200"/>
                                      </p:stCondLst>
                                      <p:childTnLst>
                                        <p:set>
                                          <p:cBhvr>
                                            <p:cTn id="28" dur="1" fill="hold">
                                              <p:stCondLst>
                                                <p:cond delay="0"/>
                                              </p:stCondLst>
                                            </p:cTn>
                                            <p:tgtEl>
                                              <p:spTgt spid="34"/>
                                            </p:tgtEl>
                                            <p:attrNameLst>
                                              <p:attrName>style.visibility</p:attrName>
                                            </p:attrNameLst>
                                          </p:cBhvr>
                                          <p:to>
                                            <p:strVal val="visible"/>
                                          </p:to>
                                        </p:set>
                                        <p:anim calcmode="lin" valueType="num" p14:bounceEnd="85000">
                                          <p:cBhvr additive="base">
                                            <p:cTn id="29" dur="2000" fill="hold"/>
                                            <p:tgtEl>
                                              <p:spTgt spid="34"/>
                                            </p:tgtEl>
                                            <p:attrNameLst>
                                              <p:attrName>ppt_x</p:attrName>
                                            </p:attrNameLst>
                                          </p:cBhvr>
                                          <p:tavLst>
                                            <p:tav tm="0">
                                              <p:val>
                                                <p:strVal val="#ppt_x"/>
                                              </p:val>
                                            </p:tav>
                                            <p:tav tm="100000">
                                              <p:val>
                                                <p:strVal val="#ppt_x"/>
                                              </p:val>
                                            </p:tav>
                                          </p:tavLst>
                                        </p:anim>
                                        <p:anim calcmode="lin" valueType="num" p14:bounceEnd="85000">
                                          <p:cBhvr additive="base">
                                            <p:cTn id="30" dur="2000" fill="hold"/>
                                            <p:tgtEl>
                                              <p:spTgt spid="3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314"/>
                                            </p:tgtEl>
                                            <p:attrNameLst>
                                              <p:attrName>style.visibility</p:attrName>
                                            </p:attrNameLst>
                                          </p:cBhvr>
                                          <p:to>
                                            <p:strVal val="visible"/>
                                          </p:to>
                                        </p:set>
                                        <p:anim calcmode="lin" valueType="num">
                                          <p:cBhvr additive="base">
                                            <p:cTn id="7" dur="2000" fill="hold"/>
                                            <p:tgtEl>
                                              <p:spTgt spid="1314"/>
                                            </p:tgtEl>
                                            <p:attrNameLst>
                                              <p:attrName>ppt_x</p:attrName>
                                            </p:attrNameLst>
                                          </p:cBhvr>
                                          <p:tavLst>
                                            <p:tav tm="0">
                                              <p:val>
                                                <p:strVal val="#ppt_x"/>
                                              </p:val>
                                            </p:tav>
                                            <p:tav tm="100000">
                                              <p:val>
                                                <p:strVal val="#ppt_x"/>
                                              </p:val>
                                            </p:tav>
                                          </p:tavLst>
                                        </p:anim>
                                        <p:anim calcmode="lin" valueType="num">
                                          <p:cBhvr additive="base">
                                            <p:cTn id="8" dur="2000" fill="hold"/>
                                            <p:tgtEl>
                                              <p:spTgt spid="131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100"/>
                                      </p:stCondLst>
                                      <p:childTnLst>
                                        <p:set>
                                          <p:cBhvr>
                                            <p:cTn id="10" dur="1" fill="hold">
                                              <p:stCondLst>
                                                <p:cond delay="0"/>
                                              </p:stCondLst>
                                            </p:cTn>
                                            <p:tgtEl>
                                              <p:spTgt spid="1329"/>
                                            </p:tgtEl>
                                            <p:attrNameLst>
                                              <p:attrName>style.visibility</p:attrName>
                                            </p:attrNameLst>
                                          </p:cBhvr>
                                          <p:to>
                                            <p:strVal val="visible"/>
                                          </p:to>
                                        </p:set>
                                        <p:anim calcmode="lin" valueType="num">
                                          <p:cBhvr additive="base">
                                            <p:cTn id="11" dur="2000" fill="hold"/>
                                            <p:tgtEl>
                                              <p:spTgt spid="1329"/>
                                            </p:tgtEl>
                                            <p:attrNameLst>
                                              <p:attrName>ppt_x</p:attrName>
                                            </p:attrNameLst>
                                          </p:cBhvr>
                                          <p:tavLst>
                                            <p:tav tm="0">
                                              <p:val>
                                                <p:strVal val="#ppt_x"/>
                                              </p:val>
                                            </p:tav>
                                            <p:tav tm="100000">
                                              <p:val>
                                                <p:strVal val="#ppt_x"/>
                                              </p:val>
                                            </p:tav>
                                          </p:tavLst>
                                        </p:anim>
                                        <p:anim calcmode="lin" valueType="num">
                                          <p:cBhvr additive="base">
                                            <p:cTn id="12" dur="2000" fill="hold"/>
                                            <p:tgtEl>
                                              <p:spTgt spid="1329"/>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200"/>
                                      </p:stCondLst>
                                      <p:childTnLst>
                                        <p:set>
                                          <p:cBhvr>
                                            <p:cTn id="14" dur="1" fill="hold">
                                              <p:stCondLst>
                                                <p:cond delay="0"/>
                                              </p:stCondLst>
                                            </p:cTn>
                                            <p:tgtEl>
                                              <p:spTgt spid="1344"/>
                                            </p:tgtEl>
                                            <p:attrNameLst>
                                              <p:attrName>style.visibility</p:attrName>
                                            </p:attrNameLst>
                                          </p:cBhvr>
                                          <p:to>
                                            <p:strVal val="visible"/>
                                          </p:to>
                                        </p:set>
                                        <p:anim calcmode="lin" valueType="num">
                                          <p:cBhvr additive="base">
                                            <p:cTn id="15" dur="2000" fill="hold"/>
                                            <p:tgtEl>
                                              <p:spTgt spid="1344"/>
                                            </p:tgtEl>
                                            <p:attrNameLst>
                                              <p:attrName>ppt_x</p:attrName>
                                            </p:attrNameLst>
                                          </p:cBhvr>
                                          <p:tavLst>
                                            <p:tav tm="0">
                                              <p:val>
                                                <p:strVal val="#ppt_x"/>
                                              </p:val>
                                            </p:tav>
                                            <p:tav tm="100000">
                                              <p:val>
                                                <p:strVal val="#ppt_x"/>
                                              </p:val>
                                            </p:tav>
                                          </p:tavLst>
                                        </p:anim>
                                        <p:anim calcmode="lin" valueType="num">
                                          <p:cBhvr additive="base">
                                            <p:cTn id="16" dur="2000" fill="hold"/>
                                            <p:tgtEl>
                                              <p:spTgt spid="1344"/>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3"/>
                                            </p:tgtEl>
                                            <p:attrNameLst>
                                              <p:attrName>style.visibility</p:attrName>
                                            </p:attrNameLst>
                                          </p:cBhvr>
                                          <p:to>
                                            <p:strVal val="visible"/>
                                          </p:to>
                                        </p:set>
                                        <p:anim calcmode="lin" valueType="num">
                                          <p:cBhvr additive="base">
                                            <p:cTn id="21" dur="2000" fill="hold"/>
                                            <p:tgtEl>
                                              <p:spTgt spid="3"/>
                                            </p:tgtEl>
                                            <p:attrNameLst>
                                              <p:attrName>ppt_x</p:attrName>
                                            </p:attrNameLst>
                                          </p:cBhvr>
                                          <p:tavLst>
                                            <p:tav tm="0">
                                              <p:val>
                                                <p:strVal val="#ppt_x"/>
                                              </p:val>
                                            </p:tav>
                                            <p:tav tm="100000">
                                              <p:val>
                                                <p:strVal val="#ppt_x"/>
                                              </p:val>
                                            </p:tav>
                                          </p:tavLst>
                                        </p:anim>
                                        <p:anim calcmode="lin" valueType="num">
                                          <p:cBhvr additive="base">
                                            <p:cTn id="22" dur="2000" fill="hold"/>
                                            <p:tgtEl>
                                              <p:spTgt spid="3"/>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100"/>
                                      </p:stCondLst>
                                      <p:childTnLst>
                                        <p:set>
                                          <p:cBhvr>
                                            <p:cTn id="24" dur="1" fill="hold">
                                              <p:stCondLst>
                                                <p:cond delay="0"/>
                                              </p:stCondLst>
                                            </p:cTn>
                                            <p:tgtEl>
                                              <p:spTgt spid="19"/>
                                            </p:tgtEl>
                                            <p:attrNameLst>
                                              <p:attrName>style.visibility</p:attrName>
                                            </p:attrNameLst>
                                          </p:cBhvr>
                                          <p:to>
                                            <p:strVal val="visible"/>
                                          </p:to>
                                        </p:set>
                                        <p:anim calcmode="lin" valueType="num">
                                          <p:cBhvr additive="base">
                                            <p:cTn id="25" dur="2000" fill="hold"/>
                                            <p:tgtEl>
                                              <p:spTgt spid="19"/>
                                            </p:tgtEl>
                                            <p:attrNameLst>
                                              <p:attrName>ppt_x</p:attrName>
                                            </p:attrNameLst>
                                          </p:cBhvr>
                                          <p:tavLst>
                                            <p:tav tm="0">
                                              <p:val>
                                                <p:strVal val="#ppt_x"/>
                                              </p:val>
                                            </p:tav>
                                            <p:tav tm="100000">
                                              <p:val>
                                                <p:strVal val="#ppt_x"/>
                                              </p:val>
                                            </p:tav>
                                          </p:tavLst>
                                        </p:anim>
                                        <p:anim calcmode="lin" valueType="num">
                                          <p:cBhvr additive="base">
                                            <p:cTn id="26" dur="2000" fill="hold"/>
                                            <p:tgtEl>
                                              <p:spTgt spid="19"/>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200"/>
                                      </p:stCondLst>
                                      <p:childTnLst>
                                        <p:set>
                                          <p:cBhvr>
                                            <p:cTn id="28" dur="1" fill="hold">
                                              <p:stCondLst>
                                                <p:cond delay="0"/>
                                              </p:stCondLst>
                                            </p:cTn>
                                            <p:tgtEl>
                                              <p:spTgt spid="34"/>
                                            </p:tgtEl>
                                            <p:attrNameLst>
                                              <p:attrName>style.visibility</p:attrName>
                                            </p:attrNameLst>
                                          </p:cBhvr>
                                          <p:to>
                                            <p:strVal val="visible"/>
                                          </p:to>
                                        </p:set>
                                        <p:anim calcmode="lin" valueType="num">
                                          <p:cBhvr additive="base">
                                            <p:cTn id="29" dur="2000" fill="hold"/>
                                            <p:tgtEl>
                                              <p:spTgt spid="34"/>
                                            </p:tgtEl>
                                            <p:attrNameLst>
                                              <p:attrName>ppt_x</p:attrName>
                                            </p:attrNameLst>
                                          </p:cBhvr>
                                          <p:tavLst>
                                            <p:tav tm="0">
                                              <p:val>
                                                <p:strVal val="#ppt_x"/>
                                              </p:val>
                                            </p:tav>
                                            <p:tav tm="100000">
                                              <p:val>
                                                <p:strVal val="#ppt_x"/>
                                              </p:val>
                                            </p:tav>
                                          </p:tavLst>
                                        </p:anim>
                                        <p:anim calcmode="lin" valueType="num">
                                          <p:cBhvr additive="base">
                                            <p:cTn id="30" dur="2000" fill="hold"/>
                                            <p:tgtEl>
                                              <p:spTgt spid="3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7890676-5794-E739-2AC7-6C475BDF9888}"/>
            </a:ext>
          </a:extLst>
        </p:cNvPr>
        <p:cNvGrpSpPr/>
        <p:nvPr/>
      </p:nvGrpSpPr>
      <p:grpSpPr>
        <a:xfrm>
          <a:off x="0" y="0"/>
          <a:ext cx="0" cy="0"/>
          <a:chOff x="0" y="0"/>
          <a:chExt cx="0" cy="0"/>
        </a:xfrm>
      </p:grpSpPr>
      <p:grpSp>
        <p:nvGrpSpPr>
          <p:cNvPr id="1314" name="Group 1313">
            <a:extLst>
              <a:ext uri="{FF2B5EF4-FFF2-40B4-BE49-F238E27FC236}">
                <a16:creationId xmlns:a16="http://schemas.microsoft.com/office/drawing/2014/main" id="{EE082345-821A-49C7-F2FD-BAB2A182009D}"/>
              </a:ext>
            </a:extLst>
          </p:cNvPr>
          <p:cNvGrpSpPr/>
          <p:nvPr/>
        </p:nvGrpSpPr>
        <p:grpSpPr>
          <a:xfrm>
            <a:off x="905320" y="1239021"/>
            <a:ext cx="2512047" cy="2485801"/>
            <a:chOff x="877546" y="2232463"/>
            <a:chExt cx="2512047" cy="2485801"/>
          </a:xfrm>
        </p:grpSpPr>
        <p:grpSp>
          <p:nvGrpSpPr>
            <p:cNvPr id="1315" name="Group 1314">
              <a:extLst>
                <a:ext uri="{FF2B5EF4-FFF2-40B4-BE49-F238E27FC236}">
                  <a16:creationId xmlns:a16="http://schemas.microsoft.com/office/drawing/2014/main" id="{6A931625-34C5-EE68-0EAD-B306F2BF92F9}"/>
                </a:ext>
              </a:extLst>
            </p:cNvPr>
            <p:cNvGrpSpPr/>
            <p:nvPr/>
          </p:nvGrpSpPr>
          <p:grpSpPr>
            <a:xfrm>
              <a:off x="901308" y="2691782"/>
              <a:ext cx="2269686" cy="2026482"/>
              <a:chOff x="825108" y="2704482"/>
              <a:chExt cx="2269686" cy="2026482"/>
            </a:xfrm>
          </p:grpSpPr>
          <p:sp>
            <p:nvSpPr>
              <p:cNvPr id="1326" name="Freeform: Shape 1325">
                <a:extLst>
                  <a:ext uri="{FF2B5EF4-FFF2-40B4-BE49-F238E27FC236}">
                    <a16:creationId xmlns:a16="http://schemas.microsoft.com/office/drawing/2014/main" id="{EEB39D04-4006-4D60-6284-CF58D097713C}"/>
                  </a:ext>
                </a:extLst>
              </p:cNvPr>
              <p:cNvSpPr/>
              <p:nvPr/>
            </p:nvSpPr>
            <p:spPr>
              <a:xfrm>
                <a:off x="861398" y="2704482"/>
                <a:ext cx="2233396" cy="2005472"/>
              </a:xfrm>
              <a:custGeom>
                <a:avLst/>
                <a:gdLst>
                  <a:gd name="connsiteX0" fmla="*/ 581269 w 2233396"/>
                  <a:gd name="connsiteY0" fmla="*/ 0 h 2005472"/>
                  <a:gd name="connsiteX1" fmla="*/ 1652127 w 2233396"/>
                  <a:gd name="connsiteY1" fmla="*/ 0 h 2005472"/>
                  <a:gd name="connsiteX2" fmla="*/ 2233396 w 2233396"/>
                  <a:gd name="connsiteY2" fmla="*/ 581269 h 2005472"/>
                  <a:gd name="connsiteX3" fmla="*/ 2233396 w 2233396"/>
                  <a:gd name="connsiteY3" fmla="*/ 1424204 h 2005472"/>
                  <a:gd name="connsiteX4" fmla="*/ 1652127 w 2233396"/>
                  <a:gd name="connsiteY4" fmla="*/ 2005472 h 2005472"/>
                  <a:gd name="connsiteX5" fmla="*/ 581269 w 2233396"/>
                  <a:gd name="connsiteY5" fmla="*/ 2005472 h 2005472"/>
                  <a:gd name="connsiteX6" fmla="*/ 0 w 2233396"/>
                  <a:gd name="connsiteY6" fmla="*/ 1424204 h 2005472"/>
                  <a:gd name="connsiteX7" fmla="*/ 0 w 2233396"/>
                  <a:gd name="connsiteY7" fmla="*/ 581269 h 2005472"/>
                  <a:gd name="connsiteX8" fmla="*/ 581269 w 2233396"/>
                  <a:gd name="connsiteY8" fmla="*/ 0 h 200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3396" h="2005472">
                    <a:moveTo>
                      <a:pt x="581269" y="0"/>
                    </a:moveTo>
                    <a:lnTo>
                      <a:pt x="1652127" y="0"/>
                    </a:lnTo>
                    <a:cubicBezTo>
                      <a:pt x="1973003" y="0"/>
                      <a:pt x="2233396" y="260393"/>
                      <a:pt x="2233396" y="581269"/>
                    </a:cubicBezTo>
                    <a:lnTo>
                      <a:pt x="2233396" y="1424204"/>
                    </a:lnTo>
                    <a:cubicBezTo>
                      <a:pt x="2233396" y="1745079"/>
                      <a:pt x="1973003" y="2005472"/>
                      <a:pt x="1652127" y="2005472"/>
                    </a:cubicBezTo>
                    <a:lnTo>
                      <a:pt x="581269" y="2005472"/>
                    </a:lnTo>
                    <a:cubicBezTo>
                      <a:pt x="260393" y="2005472"/>
                      <a:pt x="0" y="1745079"/>
                      <a:pt x="0" y="1424204"/>
                    </a:cubicBezTo>
                    <a:lnTo>
                      <a:pt x="0" y="581269"/>
                    </a:lnTo>
                    <a:cubicBezTo>
                      <a:pt x="637" y="260393"/>
                      <a:pt x="260393" y="0"/>
                      <a:pt x="581269" y="0"/>
                    </a:cubicBezTo>
                    <a:close/>
                  </a:path>
                </a:pathLst>
              </a:custGeom>
              <a:gradFill>
                <a:gsLst>
                  <a:gs pos="0">
                    <a:srgbClr val="F5F5F5"/>
                  </a:gs>
                  <a:gs pos="50000">
                    <a:srgbClr val="FAFAFA"/>
                  </a:gs>
                  <a:gs pos="100000">
                    <a:srgbClr val="FFFFFF"/>
                  </a:gs>
                </a:gsLst>
                <a:lin ang="10800000" scaled="1"/>
              </a:gradFill>
              <a:ln w="6367" cap="flat">
                <a:noFill/>
                <a:prstDash val="solid"/>
                <a:miter/>
              </a:ln>
            </p:spPr>
            <p:txBody>
              <a:bodyPr rtlCol="0" anchor="ctr"/>
              <a:lstStyle/>
              <a:p>
                <a:endParaRPr lang="en-GB"/>
              </a:p>
            </p:txBody>
          </p:sp>
          <p:sp>
            <p:nvSpPr>
              <p:cNvPr id="1327" name="Freeform: Shape 1326">
                <a:extLst>
                  <a:ext uri="{FF2B5EF4-FFF2-40B4-BE49-F238E27FC236}">
                    <a16:creationId xmlns:a16="http://schemas.microsoft.com/office/drawing/2014/main" id="{D5FF872E-A9EB-5B5F-45AE-F48679AA05F1}"/>
                  </a:ext>
                </a:extLst>
              </p:cNvPr>
              <p:cNvSpPr/>
              <p:nvPr/>
            </p:nvSpPr>
            <p:spPr>
              <a:xfrm>
                <a:off x="825108" y="2725492"/>
                <a:ext cx="2233396" cy="2005472"/>
              </a:xfrm>
              <a:custGeom>
                <a:avLst/>
                <a:gdLst>
                  <a:gd name="connsiteX0" fmla="*/ 581269 w 2233396"/>
                  <a:gd name="connsiteY0" fmla="*/ 0 h 2005472"/>
                  <a:gd name="connsiteX1" fmla="*/ 1652127 w 2233396"/>
                  <a:gd name="connsiteY1" fmla="*/ 0 h 2005472"/>
                  <a:gd name="connsiteX2" fmla="*/ 2233396 w 2233396"/>
                  <a:gd name="connsiteY2" fmla="*/ 581269 h 2005472"/>
                  <a:gd name="connsiteX3" fmla="*/ 2233396 w 2233396"/>
                  <a:gd name="connsiteY3" fmla="*/ 1424204 h 2005472"/>
                  <a:gd name="connsiteX4" fmla="*/ 1652127 w 2233396"/>
                  <a:gd name="connsiteY4" fmla="*/ 2005472 h 2005472"/>
                  <a:gd name="connsiteX5" fmla="*/ 581269 w 2233396"/>
                  <a:gd name="connsiteY5" fmla="*/ 2005472 h 2005472"/>
                  <a:gd name="connsiteX6" fmla="*/ 0 w 2233396"/>
                  <a:gd name="connsiteY6" fmla="*/ 1424204 h 2005472"/>
                  <a:gd name="connsiteX7" fmla="*/ 0 w 2233396"/>
                  <a:gd name="connsiteY7" fmla="*/ 581269 h 2005472"/>
                  <a:gd name="connsiteX8" fmla="*/ 581269 w 2233396"/>
                  <a:gd name="connsiteY8" fmla="*/ 0 h 200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3396" h="2005472">
                    <a:moveTo>
                      <a:pt x="581269" y="0"/>
                    </a:moveTo>
                    <a:lnTo>
                      <a:pt x="1652127" y="0"/>
                    </a:lnTo>
                    <a:cubicBezTo>
                      <a:pt x="1973003" y="0"/>
                      <a:pt x="2233396" y="260393"/>
                      <a:pt x="2233396" y="581269"/>
                    </a:cubicBezTo>
                    <a:lnTo>
                      <a:pt x="2233396" y="1424204"/>
                    </a:lnTo>
                    <a:cubicBezTo>
                      <a:pt x="2233396" y="1745079"/>
                      <a:pt x="1973003" y="2005472"/>
                      <a:pt x="1652127" y="2005472"/>
                    </a:cubicBezTo>
                    <a:lnTo>
                      <a:pt x="581269" y="2005472"/>
                    </a:lnTo>
                    <a:cubicBezTo>
                      <a:pt x="260393" y="2005472"/>
                      <a:pt x="0" y="1745079"/>
                      <a:pt x="0" y="1424204"/>
                    </a:cubicBezTo>
                    <a:lnTo>
                      <a:pt x="0" y="581269"/>
                    </a:lnTo>
                    <a:cubicBezTo>
                      <a:pt x="0" y="260393"/>
                      <a:pt x="260393" y="0"/>
                      <a:pt x="581269" y="0"/>
                    </a:cubicBezTo>
                    <a:close/>
                  </a:path>
                </a:pathLst>
              </a:custGeom>
              <a:gradFill>
                <a:gsLst>
                  <a:gs pos="0">
                    <a:srgbClr val="F5F5F5"/>
                  </a:gs>
                  <a:gs pos="50000">
                    <a:srgbClr val="FAFAFA"/>
                  </a:gs>
                  <a:gs pos="100000">
                    <a:srgbClr val="FFFFFF"/>
                  </a:gs>
                </a:gsLst>
                <a:lin ang="10800000" scaled="1"/>
              </a:gradFill>
              <a:ln w="6367" cap="flat">
                <a:noFill/>
                <a:prstDash val="solid"/>
                <a:miter/>
              </a:ln>
            </p:spPr>
            <p:txBody>
              <a:bodyPr rtlCol="0" anchor="ctr"/>
              <a:lstStyle/>
              <a:p>
                <a:endParaRPr lang="en-GB"/>
              </a:p>
            </p:txBody>
          </p:sp>
          <p:sp>
            <p:nvSpPr>
              <p:cNvPr id="1328" name="Freeform: Shape 1327">
                <a:extLst>
                  <a:ext uri="{FF2B5EF4-FFF2-40B4-BE49-F238E27FC236}">
                    <a16:creationId xmlns:a16="http://schemas.microsoft.com/office/drawing/2014/main" id="{394354A7-ABC8-BC4C-D025-5D35EFDEC012}"/>
                  </a:ext>
                </a:extLst>
              </p:cNvPr>
              <p:cNvSpPr/>
              <p:nvPr/>
            </p:nvSpPr>
            <p:spPr>
              <a:xfrm>
                <a:off x="839751" y="2715305"/>
                <a:ext cx="2233396" cy="2004835"/>
              </a:xfrm>
              <a:custGeom>
                <a:avLst/>
                <a:gdLst>
                  <a:gd name="connsiteX0" fmla="*/ 581269 w 2233396"/>
                  <a:gd name="connsiteY0" fmla="*/ 0 h 2004835"/>
                  <a:gd name="connsiteX1" fmla="*/ 1652127 w 2233396"/>
                  <a:gd name="connsiteY1" fmla="*/ 0 h 2004835"/>
                  <a:gd name="connsiteX2" fmla="*/ 2233396 w 2233396"/>
                  <a:gd name="connsiteY2" fmla="*/ 581269 h 2004835"/>
                  <a:gd name="connsiteX3" fmla="*/ 2233396 w 2233396"/>
                  <a:gd name="connsiteY3" fmla="*/ 1423567 h 2004835"/>
                  <a:gd name="connsiteX4" fmla="*/ 1652127 w 2233396"/>
                  <a:gd name="connsiteY4" fmla="*/ 2004836 h 2004835"/>
                  <a:gd name="connsiteX5" fmla="*/ 581269 w 2233396"/>
                  <a:gd name="connsiteY5" fmla="*/ 2004836 h 2004835"/>
                  <a:gd name="connsiteX6" fmla="*/ 0 w 2233396"/>
                  <a:gd name="connsiteY6" fmla="*/ 1423567 h 2004835"/>
                  <a:gd name="connsiteX7" fmla="*/ 0 w 2233396"/>
                  <a:gd name="connsiteY7" fmla="*/ 580632 h 2004835"/>
                  <a:gd name="connsiteX8" fmla="*/ 581269 w 2233396"/>
                  <a:gd name="connsiteY8" fmla="*/ 0 h 200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3396" h="2004835">
                    <a:moveTo>
                      <a:pt x="581269" y="0"/>
                    </a:moveTo>
                    <a:lnTo>
                      <a:pt x="1652127" y="0"/>
                    </a:lnTo>
                    <a:cubicBezTo>
                      <a:pt x="1973003" y="0"/>
                      <a:pt x="2233396" y="260393"/>
                      <a:pt x="2233396" y="581269"/>
                    </a:cubicBezTo>
                    <a:lnTo>
                      <a:pt x="2233396" y="1423567"/>
                    </a:lnTo>
                    <a:cubicBezTo>
                      <a:pt x="2233396" y="1744443"/>
                      <a:pt x="1973003" y="2004836"/>
                      <a:pt x="1652127" y="2004836"/>
                    </a:cubicBezTo>
                    <a:lnTo>
                      <a:pt x="581269" y="2004836"/>
                    </a:lnTo>
                    <a:cubicBezTo>
                      <a:pt x="260393" y="2004836"/>
                      <a:pt x="0" y="1744443"/>
                      <a:pt x="0" y="1423567"/>
                    </a:cubicBezTo>
                    <a:lnTo>
                      <a:pt x="0" y="580632"/>
                    </a:lnTo>
                    <a:cubicBezTo>
                      <a:pt x="0" y="259757"/>
                      <a:pt x="260393" y="0"/>
                      <a:pt x="581269" y="0"/>
                    </a:cubicBezTo>
                    <a:close/>
                  </a:path>
                </a:pathLst>
              </a:custGeom>
              <a:gradFill>
                <a:gsLst>
                  <a:gs pos="0">
                    <a:srgbClr val="FFFFFF"/>
                  </a:gs>
                  <a:gs pos="50000">
                    <a:srgbClr val="FAFAFA"/>
                  </a:gs>
                  <a:gs pos="100000">
                    <a:srgbClr val="F5F5F5"/>
                  </a:gs>
                </a:gsLst>
                <a:lin ang="10800000" scaled="1"/>
              </a:gradFill>
              <a:ln w="6367" cap="flat">
                <a:noFill/>
                <a:prstDash val="solid"/>
                <a:miter/>
              </a:ln>
            </p:spPr>
            <p:txBody>
              <a:bodyPr rtlCol="0" anchor="ctr"/>
              <a:lstStyle/>
              <a:p>
                <a:endParaRPr lang="en-GB"/>
              </a:p>
            </p:txBody>
          </p:sp>
        </p:grpSp>
        <p:grpSp>
          <p:nvGrpSpPr>
            <p:cNvPr id="1316" name="Group 1315">
              <a:extLst>
                <a:ext uri="{FF2B5EF4-FFF2-40B4-BE49-F238E27FC236}">
                  <a16:creationId xmlns:a16="http://schemas.microsoft.com/office/drawing/2014/main" id="{9A1936D6-E0B2-410E-EF44-B5C29EC6E292}"/>
                </a:ext>
              </a:extLst>
            </p:cNvPr>
            <p:cNvGrpSpPr/>
            <p:nvPr/>
          </p:nvGrpSpPr>
          <p:grpSpPr>
            <a:xfrm>
              <a:off x="912933" y="2232463"/>
              <a:ext cx="2476660" cy="1520687"/>
              <a:chOff x="900233" y="670363"/>
              <a:chExt cx="2476660" cy="1520687"/>
            </a:xfrm>
          </p:grpSpPr>
          <p:sp>
            <p:nvSpPr>
              <p:cNvPr id="1318" name="Freeform: Shape 1317">
                <a:extLst>
                  <a:ext uri="{FF2B5EF4-FFF2-40B4-BE49-F238E27FC236}">
                    <a16:creationId xmlns:a16="http://schemas.microsoft.com/office/drawing/2014/main" id="{3F84CB0B-C9F5-C783-D4E5-C05ED83E7007}"/>
                  </a:ext>
                </a:extLst>
              </p:cNvPr>
              <p:cNvSpPr/>
              <p:nvPr/>
            </p:nvSpPr>
            <p:spPr>
              <a:xfrm>
                <a:off x="906024" y="738632"/>
                <a:ext cx="2470869" cy="1452418"/>
              </a:xfrm>
              <a:custGeom>
                <a:avLst/>
                <a:gdLst>
                  <a:gd name="connsiteX0" fmla="*/ 148341 w 2470869"/>
                  <a:gd name="connsiteY0" fmla="*/ 1273 h 1452418"/>
                  <a:gd name="connsiteX1" fmla="*/ 0 w 2470869"/>
                  <a:gd name="connsiteY1" fmla="*/ 149615 h 1452418"/>
                  <a:gd name="connsiteX2" fmla="*/ 0 w 2470869"/>
                  <a:gd name="connsiteY2" fmla="*/ 899598 h 1452418"/>
                  <a:gd name="connsiteX3" fmla="*/ 0 w 2470869"/>
                  <a:gd name="connsiteY3" fmla="*/ 1364358 h 1452418"/>
                  <a:gd name="connsiteX4" fmla="*/ 154071 w 2470869"/>
                  <a:gd name="connsiteY4" fmla="*/ 1422294 h 1452418"/>
                  <a:gd name="connsiteX5" fmla="*/ 412554 w 2470869"/>
                  <a:gd name="connsiteY5" fmla="*/ 1128794 h 1452418"/>
                  <a:gd name="connsiteX6" fmla="*/ 921244 w 2470869"/>
                  <a:gd name="connsiteY6" fmla="*/ 898961 h 1452418"/>
                  <a:gd name="connsiteX7" fmla="*/ 2021389 w 2470869"/>
                  <a:gd name="connsiteY7" fmla="*/ 898961 h 1452418"/>
                  <a:gd name="connsiteX8" fmla="*/ 2470870 w 2470869"/>
                  <a:gd name="connsiteY8" fmla="*/ 449481 h 1452418"/>
                  <a:gd name="connsiteX9" fmla="*/ 2470870 w 2470869"/>
                  <a:gd name="connsiteY9" fmla="*/ 449481 h 1452418"/>
                  <a:gd name="connsiteX10" fmla="*/ 2021389 w 2470869"/>
                  <a:gd name="connsiteY10" fmla="*/ 0 h 1452418"/>
                  <a:gd name="connsiteX11" fmla="*/ 148341 w 2470869"/>
                  <a:gd name="connsiteY11" fmla="*/ 0 h 145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70869" h="1452418">
                    <a:moveTo>
                      <a:pt x="148341" y="1273"/>
                    </a:moveTo>
                    <a:cubicBezTo>
                      <a:pt x="66212" y="1273"/>
                      <a:pt x="0" y="67486"/>
                      <a:pt x="0" y="149615"/>
                    </a:cubicBezTo>
                    <a:lnTo>
                      <a:pt x="0" y="899598"/>
                    </a:lnTo>
                    <a:lnTo>
                      <a:pt x="0" y="1364358"/>
                    </a:lnTo>
                    <a:cubicBezTo>
                      <a:pt x="0" y="1445214"/>
                      <a:pt x="100592" y="1483413"/>
                      <a:pt x="154071" y="1422294"/>
                    </a:cubicBezTo>
                    <a:lnTo>
                      <a:pt x="412554" y="1128794"/>
                    </a:lnTo>
                    <a:cubicBezTo>
                      <a:pt x="541159" y="983000"/>
                      <a:pt x="727064" y="898961"/>
                      <a:pt x="921244" y="898961"/>
                    </a:cubicBezTo>
                    <a:lnTo>
                      <a:pt x="2021389" y="898961"/>
                    </a:lnTo>
                    <a:cubicBezTo>
                      <a:pt x="2269686" y="898961"/>
                      <a:pt x="2470870" y="697777"/>
                      <a:pt x="2470870" y="449481"/>
                    </a:cubicBezTo>
                    <a:lnTo>
                      <a:pt x="2470870" y="449481"/>
                    </a:lnTo>
                    <a:cubicBezTo>
                      <a:pt x="2470870" y="201184"/>
                      <a:pt x="2269686" y="0"/>
                      <a:pt x="2021389" y="0"/>
                    </a:cubicBezTo>
                    <a:lnTo>
                      <a:pt x="148341" y="0"/>
                    </a:lnTo>
                    <a:close/>
                  </a:path>
                </a:pathLst>
              </a:custGeom>
              <a:solidFill>
                <a:srgbClr val="FFD500">
                  <a:alpha val="50000"/>
                </a:srgbClr>
              </a:solidFill>
              <a:ln w="6367" cap="flat">
                <a:noFill/>
                <a:prstDash val="solid"/>
                <a:miter/>
              </a:ln>
            </p:spPr>
            <p:txBody>
              <a:bodyPr rtlCol="0" anchor="ctr"/>
              <a:lstStyle/>
              <a:p>
                <a:endParaRPr lang="en-GB"/>
              </a:p>
            </p:txBody>
          </p:sp>
          <p:sp>
            <p:nvSpPr>
              <p:cNvPr id="1319" name="Freeform: Shape 1318">
                <a:extLst>
                  <a:ext uri="{FF2B5EF4-FFF2-40B4-BE49-F238E27FC236}">
                    <a16:creationId xmlns:a16="http://schemas.microsoft.com/office/drawing/2014/main" id="{D04A8725-AE01-C656-376A-DF5B3C9C7055}"/>
                  </a:ext>
                </a:extLst>
              </p:cNvPr>
              <p:cNvSpPr/>
              <p:nvPr/>
            </p:nvSpPr>
            <p:spPr>
              <a:xfrm>
                <a:off x="900233" y="670363"/>
                <a:ext cx="2470232" cy="1452393"/>
              </a:xfrm>
              <a:custGeom>
                <a:avLst/>
                <a:gdLst>
                  <a:gd name="connsiteX0" fmla="*/ 2470233 w 2470232"/>
                  <a:gd name="connsiteY0" fmla="*/ 449481 h 1452393"/>
                  <a:gd name="connsiteX1" fmla="*/ 2020752 w 2470232"/>
                  <a:gd name="connsiteY1" fmla="*/ 898961 h 1452393"/>
                  <a:gd name="connsiteX2" fmla="*/ 921244 w 2470232"/>
                  <a:gd name="connsiteY2" fmla="*/ 898961 h 1452393"/>
                  <a:gd name="connsiteX3" fmla="*/ 412554 w 2470232"/>
                  <a:gd name="connsiteY3" fmla="*/ 1128794 h 1452393"/>
                  <a:gd name="connsiteX4" fmla="*/ 154071 w 2470232"/>
                  <a:gd name="connsiteY4" fmla="*/ 1422294 h 1452393"/>
                  <a:gd name="connsiteX5" fmla="*/ 0 w 2470232"/>
                  <a:gd name="connsiteY5" fmla="*/ 1363721 h 1452393"/>
                  <a:gd name="connsiteX6" fmla="*/ 0 w 2470232"/>
                  <a:gd name="connsiteY6" fmla="*/ 148341 h 1452393"/>
                  <a:gd name="connsiteX7" fmla="*/ 148341 w 2470232"/>
                  <a:gd name="connsiteY7" fmla="*/ 0 h 1452393"/>
                  <a:gd name="connsiteX8" fmla="*/ 2021389 w 2470232"/>
                  <a:gd name="connsiteY8" fmla="*/ 0 h 1452393"/>
                  <a:gd name="connsiteX9" fmla="*/ 2339081 w 2470232"/>
                  <a:gd name="connsiteY9" fmla="*/ 131788 h 1452393"/>
                  <a:gd name="connsiteX10" fmla="*/ 2470233 w 2470232"/>
                  <a:gd name="connsiteY10" fmla="*/ 449481 h 145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70232" h="1452393">
                    <a:moveTo>
                      <a:pt x="2470233" y="449481"/>
                    </a:moveTo>
                    <a:cubicBezTo>
                      <a:pt x="2470233" y="697777"/>
                      <a:pt x="2269049" y="898961"/>
                      <a:pt x="2020752" y="898961"/>
                    </a:cubicBezTo>
                    <a:lnTo>
                      <a:pt x="921244" y="898961"/>
                    </a:lnTo>
                    <a:cubicBezTo>
                      <a:pt x="726427" y="898961"/>
                      <a:pt x="541159" y="982363"/>
                      <a:pt x="412554" y="1128794"/>
                    </a:cubicBezTo>
                    <a:lnTo>
                      <a:pt x="154071" y="1422294"/>
                    </a:lnTo>
                    <a:cubicBezTo>
                      <a:pt x="100592" y="1483413"/>
                      <a:pt x="0" y="1445214"/>
                      <a:pt x="0" y="1363721"/>
                    </a:cubicBezTo>
                    <a:lnTo>
                      <a:pt x="0" y="148341"/>
                    </a:lnTo>
                    <a:cubicBezTo>
                      <a:pt x="0" y="66212"/>
                      <a:pt x="66212" y="0"/>
                      <a:pt x="148341" y="0"/>
                    </a:cubicBezTo>
                    <a:lnTo>
                      <a:pt x="2021389" y="0"/>
                    </a:lnTo>
                    <a:cubicBezTo>
                      <a:pt x="2145537" y="0"/>
                      <a:pt x="2257589" y="50296"/>
                      <a:pt x="2339081" y="131788"/>
                    </a:cubicBezTo>
                    <a:cubicBezTo>
                      <a:pt x="2419937" y="212644"/>
                      <a:pt x="2470233" y="325332"/>
                      <a:pt x="2470233" y="449481"/>
                    </a:cubicBezTo>
                    <a:close/>
                  </a:path>
                </a:pathLst>
              </a:custGeom>
              <a:solidFill>
                <a:srgbClr val="FFD500"/>
              </a:solidFill>
              <a:ln w="6367" cap="flat">
                <a:noFill/>
                <a:prstDash val="solid"/>
                <a:miter/>
              </a:ln>
            </p:spPr>
            <p:txBody>
              <a:bodyPr rtlCol="0" anchor="ctr"/>
              <a:lstStyle/>
              <a:p>
                <a:endParaRPr lang="en-GB" dirty="0"/>
              </a:p>
            </p:txBody>
          </p:sp>
          <p:grpSp>
            <p:nvGrpSpPr>
              <p:cNvPr id="1320" name="Group 1319">
                <a:extLst>
                  <a:ext uri="{FF2B5EF4-FFF2-40B4-BE49-F238E27FC236}">
                    <a16:creationId xmlns:a16="http://schemas.microsoft.com/office/drawing/2014/main" id="{25454BAF-5EE0-55F2-95A2-CAB0243E5A99}"/>
                  </a:ext>
                </a:extLst>
              </p:cNvPr>
              <p:cNvGrpSpPr/>
              <p:nvPr/>
            </p:nvGrpSpPr>
            <p:grpSpPr>
              <a:xfrm>
                <a:off x="1267524" y="881826"/>
                <a:ext cx="2057252" cy="523220"/>
                <a:chOff x="1267524" y="873418"/>
                <a:chExt cx="2057252" cy="523220"/>
              </a:xfrm>
            </p:grpSpPr>
            <p:grpSp>
              <p:nvGrpSpPr>
                <p:cNvPr id="1321" name="Graphic 599">
                  <a:extLst>
                    <a:ext uri="{FF2B5EF4-FFF2-40B4-BE49-F238E27FC236}">
                      <a16:creationId xmlns:a16="http://schemas.microsoft.com/office/drawing/2014/main" id="{E20D18B4-3D1B-8400-C60B-534F5A6CF4D9}"/>
                    </a:ext>
                  </a:extLst>
                </p:cNvPr>
                <p:cNvGrpSpPr/>
                <p:nvPr/>
              </p:nvGrpSpPr>
              <p:grpSpPr>
                <a:xfrm>
                  <a:off x="2485951" y="890234"/>
                  <a:ext cx="54115" cy="489589"/>
                  <a:chOff x="2404657" y="2596250"/>
                  <a:chExt cx="54115" cy="489589"/>
                </a:xfrm>
                <a:solidFill>
                  <a:schemeClr val="bg1"/>
                </a:solidFill>
              </p:grpSpPr>
              <p:sp>
                <p:nvSpPr>
                  <p:cNvPr id="1324" name="Freeform: Shape 1323">
                    <a:extLst>
                      <a:ext uri="{FF2B5EF4-FFF2-40B4-BE49-F238E27FC236}">
                        <a16:creationId xmlns:a16="http://schemas.microsoft.com/office/drawing/2014/main" id="{8458981A-8010-66E1-9722-054A45676307}"/>
                      </a:ext>
                    </a:extLst>
                  </p:cNvPr>
                  <p:cNvSpPr/>
                  <p:nvPr/>
                </p:nvSpPr>
                <p:spPr>
                  <a:xfrm>
                    <a:off x="2410387" y="2596250"/>
                    <a:ext cx="48386" cy="489589"/>
                  </a:xfrm>
                  <a:custGeom>
                    <a:avLst/>
                    <a:gdLst>
                      <a:gd name="connsiteX0" fmla="*/ 24193 w 48386"/>
                      <a:gd name="connsiteY0" fmla="*/ 0 h 489589"/>
                      <a:gd name="connsiteX1" fmla="*/ 24193 w 48386"/>
                      <a:gd name="connsiteY1" fmla="*/ 0 h 489589"/>
                      <a:gd name="connsiteX2" fmla="*/ 48386 w 48386"/>
                      <a:gd name="connsiteY2" fmla="*/ 24193 h 489589"/>
                      <a:gd name="connsiteX3" fmla="*/ 48386 w 48386"/>
                      <a:gd name="connsiteY3" fmla="*/ 465397 h 489589"/>
                      <a:gd name="connsiteX4" fmla="*/ 24193 w 48386"/>
                      <a:gd name="connsiteY4" fmla="*/ 489590 h 489589"/>
                      <a:gd name="connsiteX5" fmla="*/ 24193 w 48386"/>
                      <a:gd name="connsiteY5" fmla="*/ 489590 h 489589"/>
                      <a:gd name="connsiteX6" fmla="*/ 0 w 48386"/>
                      <a:gd name="connsiteY6" fmla="*/ 465397 h 489589"/>
                      <a:gd name="connsiteX7" fmla="*/ 0 w 48386"/>
                      <a:gd name="connsiteY7" fmla="*/ 24193 h 489589"/>
                      <a:gd name="connsiteX8" fmla="*/ 24193 w 48386"/>
                      <a:gd name="connsiteY8" fmla="*/ 0 h 489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386" h="489589">
                        <a:moveTo>
                          <a:pt x="24193" y="0"/>
                        </a:moveTo>
                        <a:lnTo>
                          <a:pt x="24193" y="0"/>
                        </a:lnTo>
                        <a:cubicBezTo>
                          <a:pt x="37563" y="0"/>
                          <a:pt x="48386" y="10823"/>
                          <a:pt x="48386" y="24193"/>
                        </a:cubicBezTo>
                        <a:lnTo>
                          <a:pt x="48386" y="465397"/>
                        </a:lnTo>
                        <a:cubicBezTo>
                          <a:pt x="48386" y="478767"/>
                          <a:pt x="37563" y="489590"/>
                          <a:pt x="24193" y="489590"/>
                        </a:cubicBezTo>
                        <a:lnTo>
                          <a:pt x="24193" y="489590"/>
                        </a:lnTo>
                        <a:cubicBezTo>
                          <a:pt x="10823" y="489590"/>
                          <a:pt x="0" y="478767"/>
                          <a:pt x="0" y="465397"/>
                        </a:cubicBezTo>
                        <a:lnTo>
                          <a:pt x="0" y="24193"/>
                        </a:lnTo>
                        <a:cubicBezTo>
                          <a:pt x="0" y="10823"/>
                          <a:pt x="10823" y="0"/>
                          <a:pt x="24193" y="0"/>
                        </a:cubicBezTo>
                        <a:close/>
                      </a:path>
                    </a:pathLst>
                  </a:custGeom>
                  <a:grpFill/>
                  <a:ln w="6367" cap="flat">
                    <a:noFill/>
                    <a:prstDash val="solid"/>
                    <a:miter/>
                  </a:ln>
                </p:spPr>
                <p:txBody>
                  <a:bodyPr rtlCol="0" anchor="ctr"/>
                  <a:lstStyle/>
                  <a:p>
                    <a:endParaRPr lang="en-GB">
                      <a:solidFill>
                        <a:schemeClr val="bg1"/>
                      </a:solidFill>
                    </a:endParaRPr>
                  </a:p>
                </p:txBody>
              </p:sp>
              <p:sp>
                <p:nvSpPr>
                  <p:cNvPr id="1325" name="Freeform: Shape 1324">
                    <a:extLst>
                      <a:ext uri="{FF2B5EF4-FFF2-40B4-BE49-F238E27FC236}">
                        <a16:creationId xmlns:a16="http://schemas.microsoft.com/office/drawing/2014/main" id="{E07D9ECA-4239-ABB5-36B3-C791E1D115AD}"/>
                      </a:ext>
                    </a:extLst>
                  </p:cNvPr>
                  <p:cNvSpPr/>
                  <p:nvPr/>
                </p:nvSpPr>
                <p:spPr>
                  <a:xfrm>
                    <a:off x="2404657" y="2596250"/>
                    <a:ext cx="48385" cy="489589"/>
                  </a:xfrm>
                  <a:custGeom>
                    <a:avLst/>
                    <a:gdLst>
                      <a:gd name="connsiteX0" fmla="*/ 24193 w 48385"/>
                      <a:gd name="connsiteY0" fmla="*/ 0 h 489589"/>
                      <a:gd name="connsiteX1" fmla="*/ 24193 w 48385"/>
                      <a:gd name="connsiteY1" fmla="*/ 0 h 489589"/>
                      <a:gd name="connsiteX2" fmla="*/ 48386 w 48385"/>
                      <a:gd name="connsiteY2" fmla="*/ 24193 h 489589"/>
                      <a:gd name="connsiteX3" fmla="*/ 48386 w 48385"/>
                      <a:gd name="connsiteY3" fmla="*/ 465397 h 489589"/>
                      <a:gd name="connsiteX4" fmla="*/ 24193 w 48385"/>
                      <a:gd name="connsiteY4" fmla="*/ 489590 h 489589"/>
                      <a:gd name="connsiteX5" fmla="*/ 24193 w 48385"/>
                      <a:gd name="connsiteY5" fmla="*/ 489590 h 489589"/>
                      <a:gd name="connsiteX6" fmla="*/ 0 w 48385"/>
                      <a:gd name="connsiteY6" fmla="*/ 465397 h 489589"/>
                      <a:gd name="connsiteX7" fmla="*/ 0 w 48385"/>
                      <a:gd name="connsiteY7" fmla="*/ 24193 h 489589"/>
                      <a:gd name="connsiteX8" fmla="*/ 24193 w 48385"/>
                      <a:gd name="connsiteY8" fmla="*/ 0 h 489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385" h="489589">
                        <a:moveTo>
                          <a:pt x="24193" y="0"/>
                        </a:moveTo>
                        <a:lnTo>
                          <a:pt x="24193" y="0"/>
                        </a:lnTo>
                        <a:cubicBezTo>
                          <a:pt x="37563" y="0"/>
                          <a:pt x="48386" y="10823"/>
                          <a:pt x="48386" y="24193"/>
                        </a:cubicBezTo>
                        <a:lnTo>
                          <a:pt x="48386" y="465397"/>
                        </a:lnTo>
                        <a:cubicBezTo>
                          <a:pt x="48386" y="478767"/>
                          <a:pt x="37563" y="489590"/>
                          <a:pt x="24193" y="489590"/>
                        </a:cubicBezTo>
                        <a:lnTo>
                          <a:pt x="24193" y="489590"/>
                        </a:lnTo>
                        <a:cubicBezTo>
                          <a:pt x="10823" y="489590"/>
                          <a:pt x="0" y="478767"/>
                          <a:pt x="0" y="465397"/>
                        </a:cubicBezTo>
                        <a:lnTo>
                          <a:pt x="0" y="24193"/>
                        </a:lnTo>
                        <a:cubicBezTo>
                          <a:pt x="0" y="10823"/>
                          <a:pt x="10823" y="0"/>
                          <a:pt x="24193" y="0"/>
                        </a:cubicBezTo>
                        <a:close/>
                      </a:path>
                    </a:pathLst>
                  </a:custGeom>
                  <a:grpFill/>
                  <a:ln w="6367" cap="flat">
                    <a:noFill/>
                    <a:prstDash val="solid"/>
                    <a:miter/>
                  </a:ln>
                </p:spPr>
                <p:txBody>
                  <a:bodyPr rtlCol="0" anchor="ctr"/>
                  <a:lstStyle/>
                  <a:p>
                    <a:endParaRPr lang="en-GB">
                      <a:solidFill>
                        <a:schemeClr val="bg1"/>
                      </a:solidFill>
                    </a:endParaRPr>
                  </a:p>
                </p:txBody>
              </p:sp>
            </p:grpSp>
            <p:sp>
              <p:nvSpPr>
                <p:cNvPr id="1322" name="TextBox 1321">
                  <a:extLst>
                    <a:ext uri="{FF2B5EF4-FFF2-40B4-BE49-F238E27FC236}">
                      <a16:creationId xmlns:a16="http://schemas.microsoft.com/office/drawing/2014/main" id="{81BBB525-879C-A451-16C6-6E8F39240BBB}"/>
                    </a:ext>
                  </a:extLst>
                </p:cNvPr>
                <p:cNvSpPr txBox="1"/>
                <p:nvPr/>
              </p:nvSpPr>
              <p:spPr>
                <a:xfrm>
                  <a:off x="1267524" y="873418"/>
                  <a:ext cx="1011074" cy="523220"/>
                </a:xfrm>
                <a:prstGeom prst="rect">
                  <a:avLst/>
                </a:prstGeom>
                <a:noFill/>
              </p:spPr>
              <p:txBody>
                <a:bodyPr wrap="square" rtlCol="0">
                  <a:spAutoFit/>
                </a:bodyPr>
                <a:lstStyle/>
                <a:p>
                  <a:pPr algn="ctr"/>
                  <a:r>
                    <a:rPr lang="en-US" sz="2800" dirty="0">
                      <a:solidFill>
                        <a:schemeClr val="bg1"/>
                      </a:solidFill>
                      <a:latin typeface="Poppins" panose="00000500000000000000" pitchFamily="2" charset="0"/>
                      <a:cs typeface="Poppins" panose="00000500000000000000" pitchFamily="2" charset="0"/>
                    </a:rPr>
                    <a:t>STEP</a:t>
                  </a:r>
                  <a:endParaRPr lang="en-GB" sz="2800" dirty="0">
                    <a:solidFill>
                      <a:schemeClr val="bg1"/>
                    </a:solidFill>
                    <a:latin typeface="Poppins" panose="00000500000000000000" pitchFamily="2" charset="0"/>
                    <a:cs typeface="Poppins" panose="00000500000000000000" pitchFamily="2" charset="0"/>
                  </a:endParaRPr>
                </a:p>
              </p:txBody>
            </p:sp>
            <p:sp>
              <p:nvSpPr>
                <p:cNvPr id="1323" name="TextBox 1322">
                  <a:extLst>
                    <a:ext uri="{FF2B5EF4-FFF2-40B4-BE49-F238E27FC236}">
                      <a16:creationId xmlns:a16="http://schemas.microsoft.com/office/drawing/2014/main" id="{B2E16157-2591-8A5C-AE72-612E71638947}"/>
                    </a:ext>
                  </a:extLst>
                </p:cNvPr>
                <p:cNvSpPr txBox="1"/>
                <p:nvPr/>
              </p:nvSpPr>
              <p:spPr>
                <a:xfrm>
                  <a:off x="2653172" y="873418"/>
                  <a:ext cx="671604" cy="523220"/>
                </a:xfrm>
                <a:prstGeom prst="rect">
                  <a:avLst/>
                </a:prstGeom>
                <a:noFill/>
              </p:spPr>
              <p:txBody>
                <a:bodyPr wrap="square" rtlCol="0">
                  <a:spAutoFit/>
                </a:bodyPr>
                <a:lstStyle/>
                <a:p>
                  <a:pPr algn="ctr"/>
                  <a:r>
                    <a:rPr lang="en-GB" sz="2800" dirty="0">
                      <a:solidFill>
                        <a:schemeClr val="bg1"/>
                      </a:solidFill>
                      <a:latin typeface="Poppins" panose="00000500000000000000" pitchFamily="2" charset="0"/>
                      <a:cs typeface="Poppins" panose="00000500000000000000" pitchFamily="2" charset="0"/>
                    </a:rPr>
                    <a:t>13</a:t>
                  </a:r>
                </a:p>
              </p:txBody>
            </p:sp>
          </p:grpSp>
        </p:grpSp>
        <p:sp>
          <p:nvSpPr>
            <p:cNvPr id="1317" name="TextBox 1316">
              <a:extLst>
                <a:ext uri="{FF2B5EF4-FFF2-40B4-BE49-F238E27FC236}">
                  <a16:creationId xmlns:a16="http://schemas.microsoft.com/office/drawing/2014/main" id="{1D79313C-6E8F-A7E3-F8BC-49E4F808BBCF}"/>
                </a:ext>
              </a:extLst>
            </p:cNvPr>
            <p:cNvSpPr txBox="1"/>
            <p:nvPr/>
          </p:nvSpPr>
          <p:spPr>
            <a:xfrm>
              <a:off x="877546" y="3688307"/>
              <a:ext cx="2459930"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400" b="1" dirty="0">
                  <a:solidFill>
                    <a:schemeClr val="tx2"/>
                  </a:solidFill>
                  <a:latin typeface="Poppins" panose="00000500000000000000" pitchFamily="2" charset="0"/>
                  <a:cs typeface="Poppins" panose="00000500000000000000" pitchFamily="2" charset="0"/>
                </a:rPr>
                <a:t>Disbursement Process</a:t>
              </a:r>
              <a:endParaRPr kumimoji="0" lang="en-US" sz="2400" b="0" i="0" u="none" strike="noStrike" kern="1200" cap="none" spc="0" normalizeH="0" baseline="0" noProof="0" dirty="0">
                <a:ln>
                  <a:noFill/>
                </a:ln>
                <a:solidFill>
                  <a:schemeClr val="tx2"/>
                </a:solidFill>
                <a:effectLst/>
                <a:uLnTx/>
                <a:uFillTx/>
                <a:latin typeface="Poppins" panose="00000500000000000000" pitchFamily="2" charset="0"/>
                <a:cs typeface="Poppins" panose="00000500000000000000" pitchFamily="2" charset="0"/>
              </a:endParaRPr>
            </a:p>
          </p:txBody>
        </p:sp>
      </p:grpSp>
      <p:grpSp>
        <p:nvGrpSpPr>
          <p:cNvPr id="1329" name="Group 1328">
            <a:extLst>
              <a:ext uri="{FF2B5EF4-FFF2-40B4-BE49-F238E27FC236}">
                <a16:creationId xmlns:a16="http://schemas.microsoft.com/office/drawing/2014/main" id="{672194B1-C178-0DBE-67DB-43D52DA2F6DF}"/>
              </a:ext>
            </a:extLst>
          </p:cNvPr>
          <p:cNvGrpSpPr/>
          <p:nvPr/>
        </p:nvGrpSpPr>
        <p:grpSpPr>
          <a:xfrm>
            <a:off x="4463545" y="1275685"/>
            <a:ext cx="2488285" cy="2485801"/>
            <a:chOff x="3626204" y="2232463"/>
            <a:chExt cx="2488285" cy="2485801"/>
          </a:xfrm>
        </p:grpSpPr>
        <p:grpSp>
          <p:nvGrpSpPr>
            <p:cNvPr id="1330" name="Group 1329">
              <a:extLst>
                <a:ext uri="{FF2B5EF4-FFF2-40B4-BE49-F238E27FC236}">
                  <a16:creationId xmlns:a16="http://schemas.microsoft.com/office/drawing/2014/main" id="{208F1E61-9BF1-38DD-9A7D-3A2EB1AE76E1}"/>
                </a:ext>
              </a:extLst>
            </p:cNvPr>
            <p:cNvGrpSpPr/>
            <p:nvPr/>
          </p:nvGrpSpPr>
          <p:grpSpPr>
            <a:xfrm>
              <a:off x="3626204" y="2691782"/>
              <a:ext cx="2269686" cy="2026482"/>
              <a:chOff x="3550004" y="2704482"/>
              <a:chExt cx="2269686" cy="2026482"/>
            </a:xfrm>
          </p:grpSpPr>
          <p:sp>
            <p:nvSpPr>
              <p:cNvPr id="1341" name="Freeform: Shape 1340">
                <a:extLst>
                  <a:ext uri="{FF2B5EF4-FFF2-40B4-BE49-F238E27FC236}">
                    <a16:creationId xmlns:a16="http://schemas.microsoft.com/office/drawing/2014/main" id="{7FEF1331-9E77-4039-4746-8E377156CD41}"/>
                  </a:ext>
                </a:extLst>
              </p:cNvPr>
              <p:cNvSpPr/>
              <p:nvPr/>
            </p:nvSpPr>
            <p:spPr>
              <a:xfrm>
                <a:off x="3586294" y="2704482"/>
                <a:ext cx="2233396" cy="2005472"/>
              </a:xfrm>
              <a:custGeom>
                <a:avLst/>
                <a:gdLst>
                  <a:gd name="connsiteX0" fmla="*/ 581269 w 2233396"/>
                  <a:gd name="connsiteY0" fmla="*/ 0 h 2005472"/>
                  <a:gd name="connsiteX1" fmla="*/ 1652127 w 2233396"/>
                  <a:gd name="connsiteY1" fmla="*/ 0 h 2005472"/>
                  <a:gd name="connsiteX2" fmla="*/ 2233396 w 2233396"/>
                  <a:gd name="connsiteY2" fmla="*/ 581269 h 2005472"/>
                  <a:gd name="connsiteX3" fmla="*/ 2233396 w 2233396"/>
                  <a:gd name="connsiteY3" fmla="*/ 1424204 h 2005472"/>
                  <a:gd name="connsiteX4" fmla="*/ 1652127 w 2233396"/>
                  <a:gd name="connsiteY4" fmla="*/ 2005472 h 2005472"/>
                  <a:gd name="connsiteX5" fmla="*/ 581269 w 2233396"/>
                  <a:gd name="connsiteY5" fmla="*/ 2005472 h 2005472"/>
                  <a:gd name="connsiteX6" fmla="*/ 0 w 2233396"/>
                  <a:gd name="connsiteY6" fmla="*/ 1424204 h 2005472"/>
                  <a:gd name="connsiteX7" fmla="*/ 0 w 2233396"/>
                  <a:gd name="connsiteY7" fmla="*/ 581269 h 2005472"/>
                  <a:gd name="connsiteX8" fmla="*/ 581269 w 2233396"/>
                  <a:gd name="connsiteY8" fmla="*/ 0 h 200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3396" h="2005472">
                    <a:moveTo>
                      <a:pt x="581269" y="0"/>
                    </a:moveTo>
                    <a:lnTo>
                      <a:pt x="1652127" y="0"/>
                    </a:lnTo>
                    <a:cubicBezTo>
                      <a:pt x="1973003" y="0"/>
                      <a:pt x="2233396" y="260393"/>
                      <a:pt x="2233396" y="581269"/>
                    </a:cubicBezTo>
                    <a:lnTo>
                      <a:pt x="2233396" y="1424204"/>
                    </a:lnTo>
                    <a:cubicBezTo>
                      <a:pt x="2233396" y="1745079"/>
                      <a:pt x="1973003" y="2005472"/>
                      <a:pt x="1652127" y="2005472"/>
                    </a:cubicBezTo>
                    <a:lnTo>
                      <a:pt x="581269" y="2005472"/>
                    </a:lnTo>
                    <a:cubicBezTo>
                      <a:pt x="260393" y="2005472"/>
                      <a:pt x="0" y="1745079"/>
                      <a:pt x="0" y="1424204"/>
                    </a:cubicBezTo>
                    <a:lnTo>
                      <a:pt x="0" y="581269"/>
                    </a:lnTo>
                    <a:cubicBezTo>
                      <a:pt x="637" y="260393"/>
                      <a:pt x="260393" y="0"/>
                      <a:pt x="581269" y="0"/>
                    </a:cubicBezTo>
                    <a:close/>
                  </a:path>
                </a:pathLst>
              </a:custGeom>
              <a:gradFill>
                <a:gsLst>
                  <a:gs pos="0">
                    <a:srgbClr val="F5F5F5"/>
                  </a:gs>
                  <a:gs pos="50000">
                    <a:srgbClr val="FAFAFA"/>
                  </a:gs>
                  <a:gs pos="100000">
                    <a:srgbClr val="FFFFFF"/>
                  </a:gs>
                </a:gsLst>
                <a:lin ang="10800000" scaled="1"/>
              </a:gradFill>
              <a:ln w="6367" cap="flat">
                <a:noFill/>
                <a:prstDash val="solid"/>
                <a:miter/>
              </a:ln>
            </p:spPr>
            <p:txBody>
              <a:bodyPr rtlCol="0" anchor="ctr"/>
              <a:lstStyle/>
              <a:p>
                <a:endParaRPr lang="en-GB"/>
              </a:p>
            </p:txBody>
          </p:sp>
          <p:sp>
            <p:nvSpPr>
              <p:cNvPr id="1342" name="Freeform: Shape 1341">
                <a:extLst>
                  <a:ext uri="{FF2B5EF4-FFF2-40B4-BE49-F238E27FC236}">
                    <a16:creationId xmlns:a16="http://schemas.microsoft.com/office/drawing/2014/main" id="{F32F2D05-9CE8-3518-D249-912A34300BD6}"/>
                  </a:ext>
                </a:extLst>
              </p:cNvPr>
              <p:cNvSpPr/>
              <p:nvPr/>
            </p:nvSpPr>
            <p:spPr>
              <a:xfrm>
                <a:off x="3550004" y="2725492"/>
                <a:ext cx="2233396" cy="2005472"/>
              </a:xfrm>
              <a:custGeom>
                <a:avLst/>
                <a:gdLst>
                  <a:gd name="connsiteX0" fmla="*/ 581269 w 2233396"/>
                  <a:gd name="connsiteY0" fmla="*/ 0 h 2005472"/>
                  <a:gd name="connsiteX1" fmla="*/ 1652127 w 2233396"/>
                  <a:gd name="connsiteY1" fmla="*/ 0 h 2005472"/>
                  <a:gd name="connsiteX2" fmla="*/ 2233397 w 2233396"/>
                  <a:gd name="connsiteY2" fmla="*/ 581269 h 2005472"/>
                  <a:gd name="connsiteX3" fmla="*/ 2233397 w 2233396"/>
                  <a:gd name="connsiteY3" fmla="*/ 1424204 h 2005472"/>
                  <a:gd name="connsiteX4" fmla="*/ 1652127 w 2233396"/>
                  <a:gd name="connsiteY4" fmla="*/ 2005472 h 2005472"/>
                  <a:gd name="connsiteX5" fmla="*/ 581269 w 2233396"/>
                  <a:gd name="connsiteY5" fmla="*/ 2005472 h 2005472"/>
                  <a:gd name="connsiteX6" fmla="*/ 0 w 2233396"/>
                  <a:gd name="connsiteY6" fmla="*/ 1424204 h 2005472"/>
                  <a:gd name="connsiteX7" fmla="*/ 0 w 2233396"/>
                  <a:gd name="connsiteY7" fmla="*/ 581269 h 2005472"/>
                  <a:gd name="connsiteX8" fmla="*/ 581269 w 2233396"/>
                  <a:gd name="connsiteY8" fmla="*/ 0 h 200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3396" h="2005472">
                    <a:moveTo>
                      <a:pt x="581269" y="0"/>
                    </a:moveTo>
                    <a:lnTo>
                      <a:pt x="1652127" y="0"/>
                    </a:lnTo>
                    <a:cubicBezTo>
                      <a:pt x="1973003" y="0"/>
                      <a:pt x="2233397" y="260393"/>
                      <a:pt x="2233397" y="581269"/>
                    </a:cubicBezTo>
                    <a:lnTo>
                      <a:pt x="2233397" y="1424204"/>
                    </a:lnTo>
                    <a:cubicBezTo>
                      <a:pt x="2233397" y="1745079"/>
                      <a:pt x="1973003" y="2005472"/>
                      <a:pt x="1652127" y="2005472"/>
                    </a:cubicBezTo>
                    <a:lnTo>
                      <a:pt x="581269" y="2005472"/>
                    </a:lnTo>
                    <a:cubicBezTo>
                      <a:pt x="260393" y="2005472"/>
                      <a:pt x="0" y="1745079"/>
                      <a:pt x="0" y="1424204"/>
                    </a:cubicBezTo>
                    <a:lnTo>
                      <a:pt x="0" y="581269"/>
                    </a:lnTo>
                    <a:cubicBezTo>
                      <a:pt x="0" y="260393"/>
                      <a:pt x="260393" y="0"/>
                      <a:pt x="581269" y="0"/>
                    </a:cubicBezTo>
                    <a:close/>
                  </a:path>
                </a:pathLst>
              </a:custGeom>
              <a:gradFill>
                <a:gsLst>
                  <a:gs pos="0">
                    <a:srgbClr val="F5F5F5"/>
                  </a:gs>
                  <a:gs pos="50000">
                    <a:srgbClr val="FAFAFA"/>
                  </a:gs>
                  <a:gs pos="100000">
                    <a:srgbClr val="FFFFFF"/>
                  </a:gs>
                </a:gsLst>
                <a:lin ang="10800000" scaled="1"/>
              </a:gradFill>
              <a:ln w="6367" cap="flat">
                <a:noFill/>
                <a:prstDash val="solid"/>
                <a:miter/>
              </a:ln>
            </p:spPr>
            <p:txBody>
              <a:bodyPr rtlCol="0" anchor="ctr"/>
              <a:lstStyle/>
              <a:p>
                <a:endParaRPr lang="en-GB"/>
              </a:p>
            </p:txBody>
          </p:sp>
          <p:sp>
            <p:nvSpPr>
              <p:cNvPr id="1343" name="Freeform: Shape 1342">
                <a:extLst>
                  <a:ext uri="{FF2B5EF4-FFF2-40B4-BE49-F238E27FC236}">
                    <a16:creationId xmlns:a16="http://schemas.microsoft.com/office/drawing/2014/main" id="{3708111C-4DA1-EC0D-E0FD-ADCF8E09997D}"/>
                  </a:ext>
                </a:extLst>
              </p:cNvPr>
              <p:cNvSpPr/>
              <p:nvPr/>
            </p:nvSpPr>
            <p:spPr>
              <a:xfrm>
                <a:off x="3564648" y="2715305"/>
                <a:ext cx="2233396" cy="2004835"/>
              </a:xfrm>
              <a:custGeom>
                <a:avLst/>
                <a:gdLst>
                  <a:gd name="connsiteX0" fmla="*/ 581269 w 2233396"/>
                  <a:gd name="connsiteY0" fmla="*/ 0 h 2004835"/>
                  <a:gd name="connsiteX1" fmla="*/ 1652127 w 2233396"/>
                  <a:gd name="connsiteY1" fmla="*/ 0 h 2004835"/>
                  <a:gd name="connsiteX2" fmla="*/ 2233396 w 2233396"/>
                  <a:gd name="connsiteY2" fmla="*/ 581269 h 2004835"/>
                  <a:gd name="connsiteX3" fmla="*/ 2233396 w 2233396"/>
                  <a:gd name="connsiteY3" fmla="*/ 1423567 h 2004835"/>
                  <a:gd name="connsiteX4" fmla="*/ 1652127 w 2233396"/>
                  <a:gd name="connsiteY4" fmla="*/ 2004836 h 2004835"/>
                  <a:gd name="connsiteX5" fmla="*/ 581269 w 2233396"/>
                  <a:gd name="connsiteY5" fmla="*/ 2004836 h 2004835"/>
                  <a:gd name="connsiteX6" fmla="*/ 0 w 2233396"/>
                  <a:gd name="connsiteY6" fmla="*/ 1423567 h 2004835"/>
                  <a:gd name="connsiteX7" fmla="*/ 0 w 2233396"/>
                  <a:gd name="connsiteY7" fmla="*/ 580632 h 2004835"/>
                  <a:gd name="connsiteX8" fmla="*/ 581269 w 2233396"/>
                  <a:gd name="connsiteY8" fmla="*/ 0 h 200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3396" h="2004835">
                    <a:moveTo>
                      <a:pt x="581269" y="0"/>
                    </a:moveTo>
                    <a:lnTo>
                      <a:pt x="1652127" y="0"/>
                    </a:lnTo>
                    <a:cubicBezTo>
                      <a:pt x="1973003" y="0"/>
                      <a:pt x="2233396" y="260393"/>
                      <a:pt x="2233396" y="581269"/>
                    </a:cubicBezTo>
                    <a:lnTo>
                      <a:pt x="2233396" y="1423567"/>
                    </a:lnTo>
                    <a:cubicBezTo>
                      <a:pt x="2233396" y="1744443"/>
                      <a:pt x="1973003" y="2004836"/>
                      <a:pt x="1652127" y="2004836"/>
                    </a:cubicBezTo>
                    <a:lnTo>
                      <a:pt x="581269" y="2004836"/>
                    </a:lnTo>
                    <a:cubicBezTo>
                      <a:pt x="260393" y="2004836"/>
                      <a:pt x="0" y="1744443"/>
                      <a:pt x="0" y="1423567"/>
                    </a:cubicBezTo>
                    <a:lnTo>
                      <a:pt x="0" y="580632"/>
                    </a:lnTo>
                    <a:cubicBezTo>
                      <a:pt x="0" y="259757"/>
                      <a:pt x="260393" y="0"/>
                      <a:pt x="581269" y="0"/>
                    </a:cubicBezTo>
                    <a:close/>
                  </a:path>
                </a:pathLst>
              </a:custGeom>
              <a:gradFill>
                <a:gsLst>
                  <a:gs pos="0">
                    <a:srgbClr val="FFFFFF"/>
                  </a:gs>
                  <a:gs pos="50000">
                    <a:srgbClr val="FAFAFA"/>
                  </a:gs>
                  <a:gs pos="100000">
                    <a:srgbClr val="F5F5F5"/>
                  </a:gs>
                </a:gsLst>
                <a:lin ang="10800000" scaled="1"/>
              </a:gradFill>
              <a:ln w="6367" cap="flat">
                <a:noFill/>
                <a:prstDash val="solid"/>
                <a:miter/>
              </a:ln>
            </p:spPr>
            <p:txBody>
              <a:bodyPr rtlCol="0" anchor="ctr"/>
              <a:lstStyle/>
              <a:p>
                <a:endParaRPr lang="en-GB"/>
              </a:p>
            </p:txBody>
          </p:sp>
        </p:grpSp>
        <p:grpSp>
          <p:nvGrpSpPr>
            <p:cNvPr id="1331" name="Group 1330">
              <a:extLst>
                <a:ext uri="{FF2B5EF4-FFF2-40B4-BE49-F238E27FC236}">
                  <a16:creationId xmlns:a16="http://schemas.microsoft.com/office/drawing/2014/main" id="{4422C180-2D04-5EFC-FD74-3264A4DD2B08}"/>
                </a:ext>
              </a:extLst>
            </p:cNvPr>
            <p:cNvGrpSpPr/>
            <p:nvPr/>
          </p:nvGrpSpPr>
          <p:grpSpPr>
            <a:xfrm>
              <a:off x="3637829" y="2232463"/>
              <a:ext cx="2476660" cy="1520687"/>
              <a:chOff x="3625129" y="670363"/>
              <a:chExt cx="2476660" cy="1520687"/>
            </a:xfrm>
          </p:grpSpPr>
          <p:sp>
            <p:nvSpPr>
              <p:cNvPr id="1333" name="Freeform: Shape 1332">
                <a:extLst>
                  <a:ext uri="{FF2B5EF4-FFF2-40B4-BE49-F238E27FC236}">
                    <a16:creationId xmlns:a16="http://schemas.microsoft.com/office/drawing/2014/main" id="{2F4A9D15-6444-6ECD-7E57-11D53CDA47D3}"/>
                  </a:ext>
                </a:extLst>
              </p:cNvPr>
              <p:cNvSpPr/>
              <p:nvPr/>
            </p:nvSpPr>
            <p:spPr>
              <a:xfrm>
                <a:off x="3630920" y="738632"/>
                <a:ext cx="2470869" cy="1452418"/>
              </a:xfrm>
              <a:custGeom>
                <a:avLst/>
                <a:gdLst>
                  <a:gd name="connsiteX0" fmla="*/ 148341 w 2470869"/>
                  <a:gd name="connsiteY0" fmla="*/ 1273 h 1452418"/>
                  <a:gd name="connsiteX1" fmla="*/ 0 w 2470869"/>
                  <a:gd name="connsiteY1" fmla="*/ 149615 h 1452418"/>
                  <a:gd name="connsiteX2" fmla="*/ 0 w 2470869"/>
                  <a:gd name="connsiteY2" fmla="*/ 899598 h 1452418"/>
                  <a:gd name="connsiteX3" fmla="*/ 0 w 2470869"/>
                  <a:gd name="connsiteY3" fmla="*/ 1364358 h 1452418"/>
                  <a:gd name="connsiteX4" fmla="*/ 154071 w 2470869"/>
                  <a:gd name="connsiteY4" fmla="*/ 1422294 h 1452418"/>
                  <a:gd name="connsiteX5" fmla="*/ 412554 w 2470869"/>
                  <a:gd name="connsiteY5" fmla="*/ 1128794 h 1452418"/>
                  <a:gd name="connsiteX6" fmla="*/ 921244 w 2470869"/>
                  <a:gd name="connsiteY6" fmla="*/ 898961 h 1452418"/>
                  <a:gd name="connsiteX7" fmla="*/ 2021389 w 2470869"/>
                  <a:gd name="connsiteY7" fmla="*/ 898961 h 1452418"/>
                  <a:gd name="connsiteX8" fmla="*/ 2470870 w 2470869"/>
                  <a:gd name="connsiteY8" fmla="*/ 449481 h 1452418"/>
                  <a:gd name="connsiteX9" fmla="*/ 2470870 w 2470869"/>
                  <a:gd name="connsiteY9" fmla="*/ 449481 h 1452418"/>
                  <a:gd name="connsiteX10" fmla="*/ 2021389 w 2470869"/>
                  <a:gd name="connsiteY10" fmla="*/ 0 h 1452418"/>
                  <a:gd name="connsiteX11" fmla="*/ 148341 w 2470869"/>
                  <a:gd name="connsiteY11" fmla="*/ 0 h 145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70869" h="1452418">
                    <a:moveTo>
                      <a:pt x="148341" y="1273"/>
                    </a:moveTo>
                    <a:cubicBezTo>
                      <a:pt x="66212" y="1273"/>
                      <a:pt x="0" y="67486"/>
                      <a:pt x="0" y="149615"/>
                    </a:cubicBezTo>
                    <a:lnTo>
                      <a:pt x="0" y="899598"/>
                    </a:lnTo>
                    <a:lnTo>
                      <a:pt x="0" y="1364358"/>
                    </a:lnTo>
                    <a:cubicBezTo>
                      <a:pt x="0" y="1445214"/>
                      <a:pt x="100592" y="1483413"/>
                      <a:pt x="154071" y="1422294"/>
                    </a:cubicBezTo>
                    <a:lnTo>
                      <a:pt x="412554" y="1128794"/>
                    </a:lnTo>
                    <a:cubicBezTo>
                      <a:pt x="541159" y="983000"/>
                      <a:pt x="727063" y="898961"/>
                      <a:pt x="921244" y="898961"/>
                    </a:cubicBezTo>
                    <a:lnTo>
                      <a:pt x="2021389" y="898961"/>
                    </a:lnTo>
                    <a:cubicBezTo>
                      <a:pt x="2269686" y="898961"/>
                      <a:pt x="2470870" y="697777"/>
                      <a:pt x="2470870" y="449481"/>
                    </a:cubicBezTo>
                    <a:lnTo>
                      <a:pt x="2470870" y="449481"/>
                    </a:lnTo>
                    <a:cubicBezTo>
                      <a:pt x="2470870" y="201184"/>
                      <a:pt x="2269686" y="0"/>
                      <a:pt x="2021389" y="0"/>
                    </a:cubicBezTo>
                    <a:lnTo>
                      <a:pt x="148341" y="0"/>
                    </a:lnTo>
                    <a:close/>
                  </a:path>
                </a:pathLst>
              </a:custGeom>
              <a:solidFill>
                <a:srgbClr val="77DA00">
                  <a:alpha val="50000"/>
                </a:srgbClr>
              </a:solidFill>
              <a:ln w="6367" cap="flat">
                <a:noFill/>
                <a:prstDash val="solid"/>
                <a:miter/>
              </a:ln>
            </p:spPr>
            <p:txBody>
              <a:bodyPr rtlCol="0" anchor="ctr"/>
              <a:lstStyle/>
              <a:p>
                <a:endParaRPr lang="en-GB"/>
              </a:p>
            </p:txBody>
          </p:sp>
          <p:sp>
            <p:nvSpPr>
              <p:cNvPr id="1334" name="Freeform: Shape 1333">
                <a:extLst>
                  <a:ext uri="{FF2B5EF4-FFF2-40B4-BE49-F238E27FC236}">
                    <a16:creationId xmlns:a16="http://schemas.microsoft.com/office/drawing/2014/main" id="{2668F985-DE07-392C-7C09-0D9CCB3EB4C6}"/>
                  </a:ext>
                </a:extLst>
              </p:cNvPr>
              <p:cNvSpPr/>
              <p:nvPr/>
            </p:nvSpPr>
            <p:spPr>
              <a:xfrm>
                <a:off x="3625129" y="670363"/>
                <a:ext cx="2470232" cy="1452393"/>
              </a:xfrm>
              <a:custGeom>
                <a:avLst/>
                <a:gdLst>
                  <a:gd name="connsiteX0" fmla="*/ 2470233 w 2470232"/>
                  <a:gd name="connsiteY0" fmla="*/ 449481 h 1452393"/>
                  <a:gd name="connsiteX1" fmla="*/ 2020753 w 2470232"/>
                  <a:gd name="connsiteY1" fmla="*/ 898961 h 1452393"/>
                  <a:gd name="connsiteX2" fmla="*/ 921244 w 2470232"/>
                  <a:gd name="connsiteY2" fmla="*/ 898961 h 1452393"/>
                  <a:gd name="connsiteX3" fmla="*/ 412555 w 2470232"/>
                  <a:gd name="connsiteY3" fmla="*/ 1128794 h 1452393"/>
                  <a:gd name="connsiteX4" fmla="*/ 154071 w 2470232"/>
                  <a:gd name="connsiteY4" fmla="*/ 1422294 h 1452393"/>
                  <a:gd name="connsiteX5" fmla="*/ 0 w 2470232"/>
                  <a:gd name="connsiteY5" fmla="*/ 1363721 h 1452393"/>
                  <a:gd name="connsiteX6" fmla="*/ 0 w 2470232"/>
                  <a:gd name="connsiteY6" fmla="*/ 148341 h 1452393"/>
                  <a:gd name="connsiteX7" fmla="*/ 148342 w 2470232"/>
                  <a:gd name="connsiteY7" fmla="*/ 0 h 1452393"/>
                  <a:gd name="connsiteX8" fmla="*/ 2021389 w 2470232"/>
                  <a:gd name="connsiteY8" fmla="*/ 0 h 1452393"/>
                  <a:gd name="connsiteX9" fmla="*/ 2339082 w 2470232"/>
                  <a:gd name="connsiteY9" fmla="*/ 131788 h 1452393"/>
                  <a:gd name="connsiteX10" fmla="*/ 2470233 w 2470232"/>
                  <a:gd name="connsiteY10" fmla="*/ 449481 h 145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70232" h="1452393">
                    <a:moveTo>
                      <a:pt x="2470233" y="449481"/>
                    </a:moveTo>
                    <a:cubicBezTo>
                      <a:pt x="2470233" y="697777"/>
                      <a:pt x="2269049" y="898961"/>
                      <a:pt x="2020753" y="898961"/>
                    </a:cubicBezTo>
                    <a:lnTo>
                      <a:pt x="921244" y="898961"/>
                    </a:lnTo>
                    <a:cubicBezTo>
                      <a:pt x="726427" y="898961"/>
                      <a:pt x="541159" y="982363"/>
                      <a:pt x="412555" y="1128794"/>
                    </a:cubicBezTo>
                    <a:lnTo>
                      <a:pt x="154071" y="1422294"/>
                    </a:lnTo>
                    <a:cubicBezTo>
                      <a:pt x="100592" y="1483413"/>
                      <a:pt x="0" y="1445214"/>
                      <a:pt x="0" y="1363721"/>
                    </a:cubicBezTo>
                    <a:lnTo>
                      <a:pt x="0" y="148341"/>
                    </a:lnTo>
                    <a:cubicBezTo>
                      <a:pt x="0" y="66212"/>
                      <a:pt x="66213" y="0"/>
                      <a:pt x="148342" y="0"/>
                    </a:cubicBezTo>
                    <a:lnTo>
                      <a:pt x="2021389" y="0"/>
                    </a:lnTo>
                    <a:cubicBezTo>
                      <a:pt x="2145537" y="0"/>
                      <a:pt x="2257589" y="50296"/>
                      <a:pt x="2339082" y="131788"/>
                    </a:cubicBezTo>
                    <a:cubicBezTo>
                      <a:pt x="2419937" y="212644"/>
                      <a:pt x="2470233" y="325332"/>
                      <a:pt x="2470233" y="449481"/>
                    </a:cubicBezTo>
                    <a:close/>
                  </a:path>
                </a:pathLst>
              </a:custGeom>
              <a:solidFill>
                <a:srgbClr val="77DA00"/>
              </a:solidFill>
              <a:ln w="6367" cap="flat">
                <a:noFill/>
                <a:prstDash val="solid"/>
                <a:miter/>
              </a:ln>
            </p:spPr>
            <p:txBody>
              <a:bodyPr rtlCol="0" anchor="ctr"/>
              <a:lstStyle/>
              <a:p>
                <a:endParaRPr lang="en-GB"/>
              </a:p>
            </p:txBody>
          </p:sp>
          <p:grpSp>
            <p:nvGrpSpPr>
              <p:cNvPr id="1335" name="Group 1334">
                <a:extLst>
                  <a:ext uri="{FF2B5EF4-FFF2-40B4-BE49-F238E27FC236}">
                    <a16:creationId xmlns:a16="http://schemas.microsoft.com/office/drawing/2014/main" id="{11D7548F-BB8A-F2FD-CF29-0C94EA3F8AC1}"/>
                  </a:ext>
                </a:extLst>
              </p:cNvPr>
              <p:cNvGrpSpPr/>
              <p:nvPr/>
            </p:nvGrpSpPr>
            <p:grpSpPr>
              <a:xfrm>
                <a:off x="3802409" y="881826"/>
                <a:ext cx="2038580" cy="523220"/>
                <a:chOff x="1267524" y="873418"/>
                <a:chExt cx="2038580" cy="523220"/>
              </a:xfrm>
            </p:grpSpPr>
            <p:grpSp>
              <p:nvGrpSpPr>
                <p:cNvPr id="1336" name="Graphic 599">
                  <a:extLst>
                    <a:ext uri="{FF2B5EF4-FFF2-40B4-BE49-F238E27FC236}">
                      <a16:creationId xmlns:a16="http://schemas.microsoft.com/office/drawing/2014/main" id="{599DC26D-F5E1-139C-1C60-A40B6DEE86B4}"/>
                    </a:ext>
                  </a:extLst>
                </p:cNvPr>
                <p:cNvGrpSpPr/>
                <p:nvPr/>
              </p:nvGrpSpPr>
              <p:grpSpPr>
                <a:xfrm>
                  <a:off x="2485951" y="890234"/>
                  <a:ext cx="54115" cy="489589"/>
                  <a:chOff x="2404657" y="2596250"/>
                  <a:chExt cx="54115" cy="489589"/>
                </a:xfrm>
                <a:solidFill>
                  <a:schemeClr val="bg1"/>
                </a:solidFill>
              </p:grpSpPr>
              <p:sp>
                <p:nvSpPr>
                  <p:cNvPr id="1339" name="Freeform: Shape 1338">
                    <a:extLst>
                      <a:ext uri="{FF2B5EF4-FFF2-40B4-BE49-F238E27FC236}">
                        <a16:creationId xmlns:a16="http://schemas.microsoft.com/office/drawing/2014/main" id="{ED429442-B1AF-2A18-9ECE-2060841B9E90}"/>
                      </a:ext>
                    </a:extLst>
                  </p:cNvPr>
                  <p:cNvSpPr/>
                  <p:nvPr/>
                </p:nvSpPr>
                <p:spPr>
                  <a:xfrm>
                    <a:off x="2410387" y="2596250"/>
                    <a:ext cx="48386" cy="489589"/>
                  </a:xfrm>
                  <a:custGeom>
                    <a:avLst/>
                    <a:gdLst>
                      <a:gd name="connsiteX0" fmla="*/ 24193 w 48386"/>
                      <a:gd name="connsiteY0" fmla="*/ 0 h 489589"/>
                      <a:gd name="connsiteX1" fmla="*/ 24193 w 48386"/>
                      <a:gd name="connsiteY1" fmla="*/ 0 h 489589"/>
                      <a:gd name="connsiteX2" fmla="*/ 48386 w 48386"/>
                      <a:gd name="connsiteY2" fmla="*/ 24193 h 489589"/>
                      <a:gd name="connsiteX3" fmla="*/ 48386 w 48386"/>
                      <a:gd name="connsiteY3" fmla="*/ 465397 h 489589"/>
                      <a:gd name="connsiteX4" fmla="*/ 24193 w 48386"/>
                      <a:gd name="connsiteY4" fmla="*/ 489590 h 489589"/>
                      <a:gd name="connsiteX5" fmla="*/ 24193 w 48386"/>
                      <a:gd name="connsiteY5" fmla="*/ 489590 h 489589"/>
                      <a:gd name="connsiteX6" fmla="*/ 0 w 48386"/>
                      <a:gd name="connsiteY6" fmla="*/ 465397 h 489589"/>
                      <a:gd name="connsiteX7" fmla="*/ 0 w 48386"/>
                      <a:gd name="connsiteY7" fmla="*/ 24193 h 489589"/>
                      <a:gd name="connsiteX8" fmla="*/ 24193 w 48386"/>
                      <a:gd name="connsiteY8" fmla="*/ 0 h 489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386" h="489589">
                        <a:moveTo>
                          <a:pt x="24193" y="0"/>
                        </a:moveTo>
                        <a:lnTo>
                          <a:pt x="24193" y="0"/>
                        </a:lnTo>
                        <a:cubicBezTo>
                          <a:pt x="37563" y="0"/>
                          <a:pt x="48386" y="10823"/>
                          <a:pt x="48386" y="24193"/>
                        </a:cubicBezTo>
                        <a:lnTo>
                          <a:pt x="48386" y="465397"/>
                        </a:lnTo>
                        <a:cubicBezTo>
                          <a:pt x="48386" y="478767"/>
                          <a:pt x="37563" y="489590"/>
                          <a:pt x="24193" y="489590"/>
                        </a:cubicBezTo>
                        <a:lnTo>
                          <a:pt x="24193" y="489590"/>
                        </a:lnTo>
                        <a:cubicBezTo>
                          <a:pt x="10823" y="489590"/>
                          <a:pt x="0" y="478767"/>
                          <a:pt x="0" y="465397"/>
                        </a:cubicBezTo>
                        <a:lnTo>
                          <a:pt x="0" y="24193"/>
                        </a:lnTo>
                        <a:cubicBezTo>
                          <a:pt x="0" y="10823"/>
                          <a:pt x="10823" y="0"/>
                          <a:pt x="24193" y="0"/>
                        </a:cubicBezTo>
                        <a:close/>
                      </a:path>
                    </a:pathLst>
                  </a:custGeom>
                  <a:grpFill/>
                  <a:ln w="6367" cap="flat">
                    <a:noFill/>
                    <a:prstDash val="solid"/>
                    <a:miter/>
                  </a:ln>
                </p:spPr>
                <p:txBody>
                  <a:bodyPr rtlCol="0" anchor="ctr"/>
                  <a:lstStyle/>
                  <a:p>
                    <a:endParaRPr lang="en-GB">
                      <a:solidFill>
                        <a:schemeClr val="bg1"/>
                      </a:solidFill>
                    </a:endParaRPr>
                  </a:p>
                </p:txBody>
              </p:sp>
              <p:sp>
                <p:nvSpPr>
                  <p:cNvPr id="1340" name="Freeform: Shape 1339">
                    <a:extLst>
                      <a:ext uri="{FF2B5EF4-FFF2-40B4-BE49-F238E27FC236}">
                        <a16:creationId xmlns:a16="http://schemas.microsoft.com/office/drawing/2014/main" id="{0976DF23-74BC-D57E-9788-C1164082F78A}"/>
                      </a:ext>
                    </a:extLst>
                  </p:cNvPr>
                  <p:cNvSpPr/>
                  <p:nvPr/>
                </p:nvSpPr>
                <p:spPr>
                  <a:xfrm>
                    <a:off x="2404657" y="2596250"/>
                    <a:ext cx="48385" cy="489589"/>
                  </a:xfrm>
                  <a:custGeom>
                    <a:avLst/>
                    <a:gdLst>
                      <a:gd name="connsiteX0" fmla="*/ 24193 w 48385"/>
                      <a:gd name="connsiteY0" fmla="*/ 0 h 489589"/>
                      <a:gd name="connsiteX1" fmla="*/ 24193 w 48385"/>
                      <a:gd name="connsiteY1" fmla="*/ 0 h 489589"/>
                      <a:gd name="connsiteX2" fmla="*/ 48386 w 48385"/>
                      <a:gd name="connsiteY2" fmla="*/ 24193 h 489589"/>
                      <a:gd name="connsiteX3" fmla="*/ 48386 w 48385"/>
                      <a:gd name="connsiteY3" fmla="*/ 465397 h 489589"/>
                      <a:gd name="connsiteX4" fmla="*/ 24193 w 48385"/>
                      <a:gd name="connsiteY4" fmla="*/ 489590 h 489589"/>
                      <a:gd name="connsiteX5" fmla="*/ 24193 w 48385"/>
                      <a:gd name="connsiteY5" fmla="*/ 489590 h 489589"/>
                      <a:gd name="connsiteX6" fmla="*/ 0 w 48385"/>
                      <a:gd name="connsiteY6" fmla="*/ 465397 h 489589"/>
                      <a:gd name="connsiteX7" fmla="*/ 0 w 48385"/>
                      <a:gd name="connsiteY7" fmla="*/ 24193 h 489589"/>
                      <a:gd name="connsiteX8" fmla="*/ 24193 w 48385"/>
                      <a:gd name="connsiteY8" fmla="*/ 0 h 489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385" h="489589">
                        <a:moveTo>
                          <a:pt x="24193" y="0"/>
                        </a:moveTo>
                        <a:lnTo>
                          <a:pt x="24193" y="0"/>
                        </a:lnTo>
                        <a:cubicBezTo>
                          <a:pt x="37563" y="0"/>
                          <a:pt x="48386" y="10823"/>
                          <a:pt x="48386" y="24193"/>
                        </a:cubicBezTo>
                        <a:lnTo>
                          <a:pt x="48386" y="465397"/>
                        </a:lnTo>
                        <a:cubicBezTo>
                          <a:pt x="48386" y="478767"/>
                          <a:pt x="37563" y="489590"/>
                          <a:pt x="24193" y="489590"/>
                        </a:cubicBezTo>
                        <a:lnTo>
                          <a:pt x="24193" y="489590"/>
                        </a:lnTo>
                        <a:cubicBezTo>
                          <a:pt x="10823" y="489590"/>
                          <a:pt x="0" y="478767"/>
                          <a:pt x="0" y="465397"/>
                        </a:cubicBezTo>
                        <a:lnTo>
                          <a:pt x="0" y="24193"/>
                        </a:lnTo>
                        <a:cubicBezTo>
                          <a:pt x="0" y="10823"/>
                          <a:pt x="10823" y="0"/>
                          <a:pt x="24193" y="0"/>
                        </a:cubicBezTo>
                        <a:close/>
                      </a:path>
                    </a:pathLst>
                  </a:custGeom>
                  <a:grpFill/>
                  <a:ln w="6367" cap="flat">
                    <a:noFill/>
                    <a:prstDash val="solid"/>
                    <a:miter/>
                  </a:ln>
                </p:spPr>
                <p:txBody>
                  <a:bodyPr rtlCol="0" anchor="ctr"/>
                  <a:lstStyle/>
                  <a:p>
                    <a:endParaRPr lang="en-GB">
                      <a:solidFill>
                        <a:schemeClr val="bg1"/>
                      </a:solidFill>
                    </a:endParaRPr>
                  </a:p>
                </p:txBody>
              </p:sp>
            </p:grpSp>
            <p:sp>
              <p:nvSpPr>
                <p:cNvPr id="1337" name="TextBox 1336">
                  <a:extLst>
                    <a:ext uri="{FF2B5EF4-FFF2-40B4-BE49-F238E27FC236}">
                      <a16:creationId xmlns:a16="http://schemas.microsoft.com/office/drawing/2014/main" id="{276CEE55-16B4-AFCF-7673-67D22DE589A8}"/>
                    </a:ext>
                  </a:extLst>
                </p:cNvPr>
                <p:cNvSpPr txBox="1"/>
                <p:nvPr/>
              </p:nvSpPr>
              <p:spPr>
                <a:xfrm>
                  <a:off x="1267524" y="873418"/>
                  <a:ext cx="1011074" cy="523220"/>
                </a:xfrm>
                <a:prstGeom prst="rect">
                  <a:avLst/>
                </a:prstGeom>
                <a:noFill/>
              </p:spPr>
              <p:txBody>
                <a:bodyPr wrap="square" rtlCol="0">
                  <a:spAutoFit/>
                </a:bodyPr>
                <a:lstStyle/>
                <a:p>
                  <a:pPr algn="ctr"/>
                  <a:r>
                    <a:rPr lang="en-US" sz="2800" dirty="0">
                      <a:solidFill>
                        <a:schemeClr val="bg1"/>
                      </a:solidFill>
                      <a:latin typeface="Poppins" panose="00000500000000000000" pitchFamily="2" charset="0"/>
                      <a:cs typeface="Poppins" panose="00000500000000000000" pitchFamily="2" charset="0"/>
                    </a:rPr>
                    <a:t>STEP</a:t>
                  </a:r>
                  <a:endParaRPr lang="en-GB" sz="2800" dirty="0">
                    <a:solidFill>
                      <a:schemeClr val="bg1"/>
                    </a:solidFill>
                    <a:latin typeface="Poppins" panose="00000500000000000000" pitchFamily="2" charset="0"/>
                    <a:cs typeface="Poppins" panose="00000500000000000000" pitchFamily="2" charset="0"/>
                  </a:endParaRPr>
                </a:p>
              </p:txBody>
            </p:sp>
            <p:sp>
              <p:nvSpPr>
                <p:cNvPr id="1338" name="TextBox 1337">
                  <a:extLst>
                    <a:ext uri="{FF2B5EF4-FFF2-40B4-BE49-F238E27FC236}">
                      <a16:creationId xmlns:a16="http://schemas.microsoft.com/office/drawing/2014/main" id="{CC0EF930-9311-3A38-B53F-C311DB1976F5}"/>
                    </a:ext>
                  </a:extLst>
                </p:cNvPr>
                <p:cNvSpPr txBox="1"/>
                <p:nvPr/>
              </p:nvSpPr>
              <p:spPr>
                <a:xfrm>
                  <a:off x="2540066" y="873418"/>
                  <a:ext cx="766038" cy="523220"/>
                </a:xfrm>
                <a:prstGeom prst="rect">
                  <a:avLst/>
                </a:prstGeom>
                <a:noFill/>
              </p:spPr>
              <p:txBody>
                <a:bodyPr wrap="square" rtlCol="0">
                  <a:spAutoFit/>
                </a:bodyPr>
                <a:lstStyle/>
                <a:p>
                  <a:pPr algn="ctr"/>
                  <a:r>
                    <a:rPr lang="en-GB" sz="2800" dirty="0">
                      <a:solidFill>
                        <a:schemeClr val="bg1"/>
                      </a:solidFill>
                      <a:latin typeface="Poppins" panose="00000500000000000000" pitchFamily="2" charset="0"/>
                      <a:cs typeface="Poppins" panose="00000500000000000000" pitchFamily="2" charset="0"/>
                    </a:rPr>
                    <a:t>14</a:t>
                  </a:r>
                </a:p>
              </p:txBody>
            </p:sp>
          </p:grpSp>
        </p:grpSp>
        <p:sp>
          <p:nvSpPr>
            <p:cNvPr id="1332" name="TextBox 1331">
              <a:extLst>
                <a:ext uri="{FF2B5EF4-FFF2-40B4-BE49-F238E27FC236}">
                  <a16:creationId xmlns:a16="http://schemas.microsoft.com/office/drawing/2014/main" id="{A72EDD8A-1D22-4222-1F2E-5A4B107659C0}"/>
                </a:ext>
              </a:extLst>
            </p:cNvPr>
            <p:cNvSpPr txBox="1"/>
            <p:nvPr/>
          </p:nvSpPr>
          <p:spPr>
            <a:xfrm>
              <a:off x="3766548" y="3553836"/>
              <a:ext cx="1952708" cy="830997"/>
            </a:xfrm>
            <a:prstGeom prst="rect">
              <a:avLst/>
            </a:prstGeom>
            <a:noFill/>
          </p:spPr>
          <p:txBody>
            <a:bodyPr wrap="square" rtlCol="0">
              <a:spAutoFit/>
            </a:bodyPr>
            <a:lstStyle/>
            <a:p>
              <a:pPr lvl="0" algn="ctr">
                <a:defRPr/>
              </a:pPr>
              <a:r>
                <a:rPr lang="en-US" sz="2400" b="1" dirty="0">
                  <a:solidFill>
                    <a:schemeClr val="tx2"/>
                  </a:solidFill>
                  <a:latin typeface="Poppins" panose="00000500000000000000" pitchFamily="2" charset="0"/>
                  <a:cs typeface="Poppins" panose="00000500000000000000" pitchFamily="2" charset="0"/>
                </a:rPr>
                <a:t>Implement the Project </a:t>
              </a:r>
              <a:endParaRPr kumimoji="0" lang="en-US" sz="2400" b="0" i="0" u="none" strike="noStrike" kern="1200" cap="none" spc="0" normalizeH="0" baseline="0" noProof="0" dirty="0">
                <a:ln>
                  <a:noFill/>
                </a:ln>
                <a:solidFill>
                  <a:schemeClr val="tx2"/>
                </a:solidFill>
                <a:effectLst/>
                <a:uLnTx/>
                <a:uFillTx/>
                <a:latin typeface="Poppins" panose="00000500000000000000" pitchFamily="2" charset="0"/>
                <a:cs typeface="Poppins" panose="00000500000000000000" pitchFamily="2" charset="0"/>
              </a:endParaRPr>
            </a:p>
          </p:txBody>
        </p:sp>
      </p:grpSp>
      <p:grpSp>
        <p:nvGrpSpPr>
          <p:cNvPr id="1344" name="Group 1343">
            <a:extLst>
              <a:ext uri="{FF2B5EF4-FFF2-40B4-BE49-F238E27FC236}">
                <a16:creationId xmlns:a16="http://schemas.microsoft.com/office/drawing/2014/main" id="{0018C66A-551A-B5AA-9098-951F68F1932B}"/>
              </a:ext>
            </a:extLst>
          </p:cNvPr>
          <p:cNvGrpSpPr/>
          <p:nvPr/>
        </p:nvGrpSpPr>
        <p:grpSpPr>
          <a:xfrm>
            <a:off x="7961718" y="1312349"/>
            <a:ext cx="2697317" cy="2485801"/>
            <a:chOff x="6315622" y="2232463"/>
            <a:chExt cx="2529424" cy="2485801"/>
          </a:xfrm>
        </p:grpSpPr>
        <p:grpSp>
          <p:nvGrpSpPr>
            <p:cNvPr id="1345" name="Group 1344">
              <a:extLst>
                <a:ext uri="{FF2B5EF4-FFF2-40B4-BE49-F238E27FC236}">
                  <a16:creationId xmlns:a16="http://schemas.microsoft.com/office/drawing/2014/main" id="{2B59C8C6-12B9-CE69-747D-D977D0B68AB9}"/>
                </a:ext>
              </a:extLst>
            </p:cNvPr>
            <p:cNvGrpSpPr/>
            <p:nvPr/>
          </p:nvGrpSpPr>
          <p:grpSpPr>
            <a:xfrm>
              <a:off x="6351100" y="2691782"/>
              <a:ext cx="2270322" cy="2026482"/>
              <a:chOff x="6274900" y="2704482"/>
              <a:chExt cx="2270322" cy="2026482"/>
            </a:xfrm>
          </p:grpSpPr>
          <p:sp>
            <p:nvSpPr>
              <p:cNvPr id="1356" name="Freeform: Shape 1355">
                <a:extLst>
                  <a:ext uri="{FF2B5EF4-FFF2-40B4-BE49-F238E27FC236}">
                    <a16:creationId xmlns:a16="http://schemas.microsoft.com/office/drawing/2014/main" id="{373122BF-3D60-F76E-43E8-FC9EA43BBE51}"/>
                  </a:ext>
                </a:extLst>
              </p:cNvPr>
              <p:cNvSpPr/>
              <p:nvPr/>
            </p:nvSpPr>
            <p:spPr>
              <a:xfrm>
                <a:off x="6311827" y="2704482"/>
                <a:ext cx="2233395" cy="2005472"/>
              </a:xfrm>
              <a:custGeom>
                <a:avLst/>
                <a:gdLst>
                  <a:gd name="connsiteX0" fmla="*/ 581268 w 2233395"/>
                  <a:gd name="connsiteY0" fmla="*/ 0 h 2005472"/>
                  <a:gd name="connsiteX1" fmla="*/ 1652127 w 2233395"/>
                  <a:gd name="connsiteY1" fmla="*/ 0 h 2005472"/>
                  <a:gd name="connsiteX2" fmla="*/ 2233396 w 2233395"/>
                  <a:gd name="connsiteY2" fmla="*/ 581269 h 2005472"/>
                  <a:gd name="connsiteX3" fmla="*/ 2233396 w 2233395"/>
                  <a:gd name="connsiteY3" fmla="*/ 1424204 h 2005472"/>
                  <a:gd name="connsiteX4" fmla="*/ 1652127 w 2233395"/>
                  <a:gd name="connsiteY4" fmla="*/ 2005472 h 2005472"/>
                  <a:gd name="connsiteX5" fmla="*/ 581268 w 2233395"/>
                  <a:gd name="connsiteY5" fmla="*/ 2005472 h 2005472"/>
                  <a:gd name="connsiteX6" fmla="*/ 0 w 2233395"/>
                  <a:gd name="connsiteY6" fmla="*/ 1424204 h 2005472"/>
                  <a:gd name="connsiteX7" fmla="*/ 0 w 2233395"/>
                  <a:gd name="connsiteY7" fmla="*/ 581269 h 2005472"/>
                  <a:gd name="connsiteX8" fmla="*/ 581268 w 2233395"/>
                  <a:gd name="connsiteY8" fmla="*/ 0 h 200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3395" h="2005472">
                    <a:moveTo>
                      <a:pt x="581268" y="0"/>
                    </a:moveTo>
                    <a:lnTo>
                      <a:pt x="1652127" y="0"/>
                    </a:lnTo>
                    <a:cubicBezTo>
                      <a:pt x="1973003" y="0"/>
                      <a:pt x="2233396" y="260393"/>
                      <a:pt x="2233396" y="581269"/>
                    </a:cubicBezTo>
                    <a:lnTo>
                      <a:pt x="2233396" y="1424204"/>
                    </a:lnTo>
                    <a:cubicBezTo>
                      <a:pt x="2233396" y="1745079"/>
                      <a:pt x="1973003" y="2005472"/>
                      <a:pt x="1652127" y="2005472"/>
                    </a:cubicBezTo>
                    <a:lnTo>
                      <a:pt x="581268" y="2005472"/>
                    </a:lnTo>
                    <a:cubicBezTo>
                      <a:pt x="260393" y="2005472"/>
                      <a:pt x="0" y="1745079"/>
                      <a:pt x="0" y="1424204"/>
                    </a:cubicBezTo>
                    <a:lnTo>
                      <a:pt x="0" y="581269"/>
                    </a:lnTo>
                    <a:cubicBezTo>
                      <a:pt x="0" y="260393"/>
                      <a:pt x="260393" y="0"/>
                      <a:pt x="581268" y="0"/>
                    </a:cubicBezTo>
                    <a:close/>
                  </a:path>
                </a:pathLst>
              </a:custGeom>
              <a:gradFill>
                <a:gsLst>
                  <a:gs pos="0">
                    <a:srgbClr val="F5F5F5"/>
                  </a:gs>
                  <a:gs pos="50000">
                    <a:srgbClr val="FAFAFA"/>
                  </a:gs>
                  <a:gs pos="100000">
                    <a:srgbClr val="FFFFFF"/>
                  </a:gs>
                </a:gsLst>
                <a:lin ang="10800000" scaled="1"/>
              </a:gradFill>
              <a:ln w="6367" cap="flat">
                <a:noFill/>
                <a:prstDash val="solid"/>
                <a:miter/>
              </a:ln>
            </p:spPr>
            <p:txBody>
              <a:bodyPr rtlCol="0" anchor="ctr"/>
              <a:lstStyle/>
              <a:p>
                <a:endParaRPr lang="en-GB"/>
              </a:p>
            </p:txBody>
          </p:sp>
          <p:sp>
            <p:nvSpPr>
              <p:cNvPr id="1357" name="Freeform: Shape 1356">
                <a:extLst>
                  <a:ext uri="{FF2B5EF4-FFF2-40B4-BE49-F238E27FC236}">
                    <a16:creationId xmlns:a16="http://schemas.microsoft.com/office/drawing/2014/main" id="{C79A06BA-A127-91F3-07AB-049FEB144B47}"/>
                  </a:ext>
                </a:extLst>
              </p:cNvPr>
              <p:cNvSpPr/>
              <p:nvPr/>
            </p:nvSpPr>
            <p:spPr>
              <a:xfrm>
                <a:off x="6274900" y="2725492"/>
                <a:ext cx="2233396" cy="2005472"/>
              </a:xfrm>
              <a:custGeom>
                <a:avLst/>
                <a:gdLst>
                  <a:gd name="connsiteX0" fmla="*/ 581269 w 2233396"/>
                  <a:gd name="connsiteY0" fmla="*/ 0 h 2005472"/>
                  <a:gd name="connsiteX1" fmla="*/ 1652127 w 2233396"/>
                  <a:gd name="connsiteY1" fmla="*/ 0 h 2005472"/>
                  <a:gd name="connsiteX2" fmla="*/ 2233397 w 2233396"/>
                  <a:gd name="connsiteY2" fmla="*/ 581269 h 2005472"/>
                  <a:gd name="connsiteX3" fmla="*/ 2233397 w 2233396"/>
                  <a:gd name="connsiteY3" fmla="*/ 1424204 h 2005472"/>
                  <a:gd name="connsiteX4" fmla="*/ 1652127 w 2233396"/>
                  <a:gd name="connsiteY4" fmla="*/ 2005472 h 2005472"/>
                  <a:gd name="connsiteX5" fmla="*/ 581269 w 2233396"/>
                  <a:gd name="connsiteY5" fmla="*/ 2005472 h 2005472"/>
                  <a:gd name="connsiteX6" fmla="*/ 0 w 2233396"/>
                  <a:gd name="connsiteY6" fmla="*/ 1424204 h 2005472"/>
                  <a:gd name="connsiteX7" fmla="*/ 0 w 2233396"/>
                  <a:gd name="connsiteY7" fmla="*/ 581269 h 2005472"/>
                  <a:gd name="connsiteX8" fmla="*/ 581269 w 2233396"/>
                  <a:gd name="connsiteY8" fmla="*/ 0 h 200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3396" h="2005472">
                    <a:moveTo>
                      <a:pt x="581269" y="0"/>
                    </a:moveTo>
                    <a:lnTo>
                      <a:pt x="1652127" y="0"/>
                    </a:lnTo>
                    <a:cubicBezTo>
                      <a:pt x="1973003" y="0"/>
                      <a:pt x="2233397" y="260393"/>
                      <a:pt x="2233397" y="581269"/>
                    </a:cubicBezTo>
                    <a:lnTo>
                      <a:pt x="2233397" y="1424204"/>
                    </a:lnTo>
                    <a:cubicBezTo>
                      <a:pt x="2233397" y="1745079"/>
                      <a:pt x="1973003" y="2005472"/>
                      <a:pt x="1652127" y="2005472"/>
                    </a:cubicBezTo>
                    <a:lnTo>
                      <a:pt x="581269" y="2005472"/>
                    </a:lnTo>
                    <a:cubicBezTo>
                      <a:pt x="260393" y="2005472"/>
                      <a:pt x="0" y="1745079"/>
                      <a:pt x="0" y="1424204"/>
                    </a:cubicBezTo>
                    <a:lnTo>
                      <a:pt x="0" y="581269"/>
                    </a:lnTo>
                    <a:cubicBezTo>
                      <a:pt x="637" y="260393"/>
                      <a:pt x="260393" y="0"/>
                      <a:pt x="581269" y="0"/>
                    </a:cubicBezTo>
                    <a:close/>
                  </a:path>
                </a:pathLst>
              </a:custGeom>
              <a:gradFill>
                <a:gsLst>
                  <a:gs pos="0">
                    <a:srgbClr val="F5F5F5"/>
                  </a:gs>
                  <a:gs pos="50000">
                    <a:srgbClr val="FAFAFA"/>
                  </a:gs>
                  <a:gs pos="100000">
                    <a:srgbClr val="FFFFFF"/>
                  </a:gs>
                </a:gsLst>
                <a:lin ang="10800000" scaled="1"/>
              </a:gradFill>
              <a:ln w="6367" cap="flat">
                <a:noFill/>
                <a:prstDash val="solid"/>
                <a:miter/>
              </a:ln>
            </p:spPr>
            <p:txBody>
              <a:bodyPr rtlCol="0" anchor="ctr"/>
              <a:lstStyle/>
              <a:p>
                <a:endParaRPr lang="en-GB"/>
              </a:p>
            </p:txBody>
          </p:sp>
          <p:sp>
            <p:nvSpPr>
              <p:cNvPr id="1358" name="Freeform: Shape 1357">
                <a:extLst>
                  <a:ext uri="{FF2B5EF4-FFF2-40B4-BE49-F238E27FC236}">
                    <a16:creationId xmlns:a16="http://schemas.microsoft.com/office/drawing/2014/main" id="{7858D689-6732-E8EA-2436-60C20F4136CC}"/>
                  </a:ext>
                </a:extLst>
              </p:cNvPr>
              <p:cNvSpPr/>
              <p:nvPr/>
            </p:nvSpPr>
            <p:spPr>
              <a:xfrm>
                <a:off x="6289544" y="2715305"/>
                <a:ext cx="2233395" cy="2004835"/>
              </a:xfrm>
              <a:custGeom>
                <a:avLst/>
                <a:gdLst>
                  <a:gd name="connsiteX0" fmla="*/ 581268 w 2233395"/>
                  <a:gd name="connsiteY0" fmla="*/ 0 h 2004835"/>
                  <a:gd name="connsiteX1" fmla="*/ 1652127 w 2233395"/>
                  <a:gd name="connsiteY1" fmla="*/ 0 h 2004835"/>
                  <a:gd name="connsiteX2" fmla="*/ 2233396 w 2233395"/>
                  <a:gd name="connsiteY2" fmla="*/ 581269 h 2004835"/>
                  <a:gd name="connsiteX3" fmla="*/ 2233396 w 2233395"/>
                  <a:gd name="connsiteY3" fmla="*/ 1423567 h 2004835"/>
                  <a:gd name="connsiteX4" fmla="*/ 1652127 w 2233395"/>
                  <a:gd name="connsiteY4" fmla="*/ 2004836 h 2004835"/>
                  <a:gd name="connsiteX5" fmla="*/ 581268 w 2233395"/>
                  <a:gd name="connsiteY5" fmla="*/ 2004836 h 2004835"/>
                  <a:gd name="connsiteX6" fmla="*/ 0 w 2233395"/>
                  <a:gd name="connsiteY6" fmla="*/ 1423567 h 2004835"/>
                  <a:gd name="connsiteX7" fmla="*/ 0 w 2233395"/>
                  <a:gd name="connsiteY7" fmla="*/ 580632 h 2004835"/>
                  <a:gd name="connsiteX8" fmla="*/ 581268 w 2233395"/>
                  <a:gd name="connsiteY8" fmla="*/ 0 h 200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3395" h="2004835">
                    <a:moveTo>
                      <a:pt x="581268" y="0"/>
                    </a:moveTo>
                    <a:lnTo>
                      <a:pt x="1652127" y="0"/>
                    </a:lnTo>
                    <a:cubicBezTo>
                      <a:pt x="1973003" y="0"/>
                      <a:pt x="2233396" y="260393"/>
                      <a:pt x="2233396" y="581269"/>
                    </a:cubicBezTo>
                    <a:lnTo>
                      <a:pt x="2233396" y="1423567"/>
                    </a:lnTo>
                    <a:cubicBezTo>
                      <a:pt x="2233396" y="1744443"/>
                      <a:pt x="1973003" y="2004836"/>
                      <a:pt x="1652127" y="2004836"/>
                    </a:cubicBezTo>
                    <a:lnTo>
                      <a:pt x="581268" y="2004836"/>
                    </a:lnTo>
                    <a:cubicBezTo>
                      <a:pt x="260393" y="2004836"/>
                      <a:pt x="0" y="1744443"/>
                      <a:pt x="0" y="1423567"/>
                    </a:cubicBezTo>
                    <a:lnTo>
                      <a:pt x="0" y="580632"/>
                    </a:lnTo>
                    <a:cubicBezTo>
                      <a:pt x="637" y="259757"/>
                      <a:pt x="260393" y="0"/>
                      <a:pt x="581268" y="0"/>
                    </a:cubicBezTo>
                    <a:close/>
                  </a:path>
                </a:pathLst>
              </a:custGeom>
              <a:gradFill>
                <a:gsLst>
                  <a:gs pos="0">
                    <a:srgbClr val="FFFFFF"/>
                  </a:gs>
                  <a:gs pos="50000">
                    <a:srgbClr val="FAFAFA"/>
                  </a:gs>
                  <a:gs pos="100000">
                    <a:srgbClr val="F5F5F5"/>
                  </a:gs>
                </a:gsLst>
                <a:lin ang="10800000" scaled="1"/>
              </a:gradFill>
              <a:ln w="6367" cap="flat">
                <a:noFill/>
                <a:prstDash val="solid"/>
                <a:miter/>
              </a:ln>
            </p:spPr>
            <p:txBody>
              <a:bodyPr rtlCol="0" anchor="ctr"/>
              <a:lstStyle/>
              <a:p>
                <a:endParaRPr lang="en-GB"/>
              </a:p>
            </p:txBody>
          </p:sp>
        </p:grpSp>
        <p:grpSp>
          <p:nvGrpSpPr>
            <p:cNvPr id="1346" name="Group 1345">
              <a:extLst>
                <a:ext uri="{FF2B5EF4-FFF2-40B4-BE49-F238E27FC236}">
                  <a16:creationId xmlns:a16="http://schemas.microsoft.com/office/drawing/2014/main" id="{D719A69A-62D5-D71D-861F-5BC6C4A4352D}"/>
                </a:ext>
              </a:extLst>
            </p:cNvPr>
            <p:cNvGrpSpPr/>
            <p:nvPr/>
          </p:nvGrpSpPr>
          <p:grpSpPr>
            <a:xfrm>
              <a:off x="6362725" y="2232463"/>
              <a:ext cx="2476660" cy="1520687"/>
              <a:chOff x="6350025" y="670363"/>
              <a:chExt cx="2476660" cy="1520687"/>
            </a:xfrm>
          </p:grpSpPr>
          <p:sp>
            <p:nvSpPr>
              <p:cNvPr id="1348" name="Freeform: Shape 1347">
                <a:extLst>
                  <a:ext uri="{FF2B5EF4-FFF2-40B4-BE49-F238E27FC236}">
                    <a16:creationId xmlns:a16="http://schemas.microsoft.com/office/drawing/2014/main" id="{FEC9FAD1-13CC-7F58-B506-B25E0167EF43}"/>
                  </a:ext>
                </a:extLst>
              </p:cNvPr>
              <p:cNvSpPr/>
              <p:nvPr/>
            </p:nvSpPr>
            <p:spPr>
              <a:xfrm>
                <a:off x="6355816" y="738632"/>
                <a:ext cx="2470869" cy="1452418"/>
              </a:xfrm>
              <a:custGeom>
                <a:avLst/>
                <a:gdLst>
                  <a:gd name="connsiteX0" fmla="*/ 148341 w 2470869"/>
                  <a:gd name="connsiteY0" fmla="*/ 1273 h 1452418"/>
                  <a:gd name="connsiteX1" fmla="*/ 0 w 2470869"/>
                  <a:gd name="connsiteY1" fmla="*/ 149615 h 1452418"/>
                  <a:gd name="connsiteX2" fmla="*/ 0 w 2470869"/>
                  <a:gd name="connsiteY2" fmla="*/ 899598 h 1452418"/>
                  <a:gd name="connsiteX3" fmla="*/ 0 w 2470869"/>
                  <a:gd name="connsiteY3" fmla="*/ 1364358 h 1452418"/>
                  <a:gd name="connsiteX4" fmla="*/ 154071 w 2470869"/>
                  <a:gd name="connsiteY4" fmla="*/ 1422294 h 1452418"/>
                  <a:gd name="connsiteX5" fmla="*/ 412554 w 2470869"/>
                  <a:gd name="connsiteY5" fmla="*/ 1128794 h 1452418"/>
                  <a:gd name="connsiteX6" fmla="*/ 921244 w 2470869"/>
                  <a:gd name="connsiteY6" fmla="*/ 898961 h 1452418"/>
                  <a:gd name="connsiteX7" fmla="*/ 2021389 w 2470869"/>
                  <a:gd name="connsiteY7" fmla="*/ 898961 h 1452418"/>
                  <a:gd name="connsiteX8" fmla="*/ 2470870 w 2470869"/>
                  <a:gd name="connsiteY8" fmla="*/ 449481 h 1452418"/>
                  <a:gd name="connsiteX9" fmla="*/ 2470870 w 2470869"/>
                  <a:gd name="connsiteY9" fmla="*/ 449481 h 1452418"/>
                  <a:gd name="connsiteX10" fmla="*/ 2021389 w 2470869"/>
                  <a:gd name="connsiteY10" fmla="*/ 0 h 1452418"/>
                  <a:gd name="connsiteX11" fmla="*/ 148341 w 2470869"/>
                  <a:gd name="connsiteY11" fmla="*/ 0 h 145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70869" h="1452418">
                    <a:moveTo>
                      <a:pt x="148341" y="1273"/>
                    </a:moveTo>
                    <a:cubicBezTo>
                      <a:pt x="66212" y="1273"/>
                      <a:pt x="0" y="67486"/>
                      <a:pt x="0" y="149615"/>
                    </a:cubicBezTo>
                    <a:lnTo>
                      <a:pt x="0" y="899598"/>
                    </a:lnTo>
                    <a:lnTo>
                      <a:pt x="0" y="1364358"/>
                    </a:lnTo>
                    <a:cubicBezTo>
                      <a:pt x="0" y="1445214"/>
                      <a:pt x="100592" y="1483413"/>
                      <a:pt x="154071" y="1422294"/>
                    </a:cubicBezTo>
                    <a:lnTo>
                      <a:pt x="412554" y="1128794"/>
                    </a:lnTo>
                    <a:cubicBezTo>
                      <a:pt x="541159" y="983000"/>
                      <a:pt x="727063" y="898961"/>
                      <a:pt x="921244" y="898961"/>
                    </a:cubicBezTo>
                    <a:lnTo>
                      <a:pt x="2021389" y="898961"/>
                    </a:lnTo>
                    <a:cubicBezTo>
                      <a:pt x="2269686" y="898961"/>
                      <a:pt x="2470870" y="697777"/>
                      <a:pt x="2470870" y="449481"/>
                    </a:cubicBezTo>
                    <a:lnTo>
                      <a:pt x="2470870" y="449481"/>
                    </a:lnTo>
                    <a:cubicBezTo>
                      <a:pt x="2470870" y="201184"/>
                      <a:pt x="2269686" y="0"/>
                      <a:pt x="2021389" y="0"/>
                    </a:cubicBezTo>
                    <a:lnTo>
                      <a:pt x="148341" y="0"/>
                    </a:lnTo>
                    <a:close/>
                  </a:path>
                </a:pathLst>
              </a:custGeom>
              <a:solidFill>
                <a:srgbClr val="FE0214">
                  <a:alpha val="50000"/>
                </a:srgbClr>
              </a:solidFill>
              <a:ln w="6367" cap="flat">
                <a:noFill/>
                <a:prstDash val="solid"/>
                <a:miter/>
              </a:ln>
            </p:spPr>
            <p:txBody>
              <a:bodyPr rtlCol="0" anchor="ctr"/>
              <a:lstStyle/>
              <a:p>
                <a:endParaRPr lang="en-GB"/>
              </a:p>
            </p:txBody>
          </p:sp>
          <p:sp>
            <p:nvSpPr>
              <p:cNvPr id="1349" name="Freeform: Shape 1348">
                <a:extLst>
                  <a:ext uri="{FF2B5EF4-FFF2-40B4-BE49-F238E27FC236}">
                    <a16:creationId xmlns:a16="http://schemas.microsoft.com/office/drawing/2014/main" id="{0C5C8B94-BC92-27EF-D4D7-9F01D3CA464C}"/>
                  </a:ext>
                </a:extLst>
              </p:cNvPr>
              <p:cNvSpPr/>
              <p:nvPr/>
            </p:nvSpPr>
            <p:spPr>
              <a:xfrm>
                <a:off x="6350025" y="670363"/>
                <a:ext cx="2470869" cy="1452393"/>
              </a:xfrm>
              <a:custGeom>
                <a:avLst/>
                <a:gdLst>
                  <a:gd name="connsiteX0" fmla="*/ 2470870 w 2470869"/>
                  <a:gd name="connsiteY0" fmla="*/ 449481 h 1452393"/>
                  <a:gd name="connsiteX1" fmla="*/ 2021389 w 2470869"/>
                  <a:gd name="connsiteY1" fmla="*/ 898961 h 1452393"/>
                  <a:gd name="connsiteX2" fmla="*/ 921245 w 2470869"/>
                  <a:gd name="connsiteY2" fmla="*/ 898961 h 1452393"/>
                  <a:gd name="connsiteX3" fmla="*/ 412555 w 2470869"/>
                  <a:gd name="connsiteY3" fmla="*/ 1128794 h 1452393"/>
                  <a:gd name="connsiteX4" fmla="*/ 154072 w 2470869"/>
                  <a:gd name="connsiteY4" fmla="*/ 1422294 h 1452393"/>
                  <a:gd name="connsiteX5" fmla="*/ 0 w 2470869"/>
                  <a:gd name="connsiteY5" fmla="*/ 1363721 h 1452393"/>
                  <a:gd name="connsiteX6" fmla="*/ 0 w 2470869"/>
                  <a:gd name="connsiteY6" fmla="*/ 148341 h 1452393"/>
                  <a:gd name="connsiteX7" fmla="*/ 148342 w 2470869"/>
                  <a:gd name="connsiteY7" fmla="*/ 0 h 1452393"/>
                  <a:gd name="connsiteX8" fmla="*/ 2021389 w 2470869"/>
                  <a:gd name="connsiteY8" fmla="*/ 0 h 1452393"/>
                  <a:gd name="connsiteX9" fmla="*/ 2339082 w 2470869"/>
                  <a:gd name="connsiteY9" fmla="*/ 131788 h 1452393"/>
                  <a:gd name="connsiteX10" fmla="*/ 2470870 w 2470869"/>
                  <a:gd name="connsiteY10" fmla="*/ 449481 h 145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70869" h="1452393">
                    <a:moveTo>
                      <a:pt x="2470870" y="449481"/>
                    </a:moveTo>
                    <a:cubicBezTo>
                      <a:pt x="2470870" y="697777"/>
                      <a:pt x="2269686" y="898961"/>
                      <a:pt x="2021389" y="898961"/>
                    </a:cubicBezTo>
                    <a:lnTo>
                      <a:pt x="921245" y="898961"/>
                    </a:lnTo>
                    <a:cubicBezTo>
                      <a:pt x="726427" y="898961"/>
                      <a:pt x="541159" y="982363"/>
                      <a:pt x="412555" y="1128794"/>
                    </a:cubicBezTo>
                    <a:lnTo>
                      <a:pt x="154072" y="1422294"/>
                    </a:lnTo>
                    <a:cubicBezTo>
                      <a:pt x="100592" y="1483413"/>
                      <a:pt x="0" y="1445214"/>
                      <a:pt x="0" y="1363721"/>
                    </a:cubicBezTo>
                    <a:lnTo>
                      <a:pt x="0" y="148341"/>
                    </a:lnTo>
                    <a:cubicBezTo>
                      <a:pt x="0" y="66212"/>
                      <a:pt x="66213" y="0"/>
                      <a:pt x="148342" y="0"/>
                    </a:cubicBezTo>
                    <a:lnTo>
                      <a:pt x="2021389" y="0"/>
                    </a:lnTo>
                    <a:cubicBezTo>
                      <a:pt x="2145537" y="0"/>
                      <a:pt x="2257589" y="50296"/>
                      <a:pt x="2339082" y="131788"/>
                    </a:cubicBezTo>
                    <a:cubicBezTo>
                      <a:pt x="2420574" y="212644"/>
                      <a:pt x="2470870" y="325332"/>
                      <a:pt x="2470870" y="449481"/>
                    </a:cubicBezTo>
                    <a:close/>
                  </a:path>
                </a:pathLst>
              </a:custGeom>
              <a:solidFill>
                <a:srgbClr val="FE0214"/>
              </a:solidFill>
              <a:ln w="6367" cap="flat">
                <a:noFill/>
                <a:prstDash val="solid"/>
                <a:miter/>
              </a:ln>
            </p:spPr>
            <p:txBody>
              <a:bodyPr rtlCol="0" anchor="ctr"/>
              <a:lstStyle/>
              <a:p>
                <a:endParaRPr lang="en-GB"/>
              </a:p>
            </p:txBody>
          </p:sp>
          <p:grpSp>
            <p:nvGrpSpPr>
              <p:cNvPr id="1350" name="Group 1349">
                <a:extLst>
                  <a:ext uri="{FF2B5EF4-FFF2-40B4-BE49-F238E27FC236}">
                    <a16:creationId xmlns:a16="http://schemas.microsoft.com/office/drawing/2014/main" id="{838B3284-2A58-5EF7-5EE1-1B9F107E76F9}"/>
                  </a:ext>
                </a:extLst>
              </p:cNvPr>
              <p:cNvGrpSpPr/>
              <p:nvPr/>
            </p:nvGrpSpPr>
            <p:grpSpPr>
              <a:xfrm>
                <a:off x="6566169" y="881826"/>
                <a:ext cx="2038580" cy="523220"/>
                <a:chOff x="1267524" y="873418"/>
                <a:chExt cx="2038580" cy="523220"/>
              </a:xfrm>
            </p:grpSpPr>
            <p:grpSp>
              <p:nvGrpSpPr>
                <p:cNvPr id="1351" name="Graphic 599">
                  <a:extLst>
                    <a:ext uri="{FF2B5EF4-FFF2-40B4-BE49-F238E27FC236}">
                      <a16:creationId xmlns:a16="http://schemas.microsoft.com/office/drawing/2014/main" id="{CA3BF905-CE4E-C72E-84B5-0ADD6EFE1B00}"/>
                    </a:ext>
                  </a:extLst>
                </p:cNvPr>
                <p:cNvGrpSpPr/>
                <p:nvPr/>
              </p:nvGrpSpPr>
              <p:grpSpPr>
                <a:xfrm>
                  <a:off x="2485951" y="890234"/>
                  <a:ext cx="54115" cy="489589"/>
                  <a:chOff x="2404657" y="2596250"/>
                  <a:chExt cx="54115" cy="489589"/>
                </a:xfrm>
                <a:solidFill>
                  <a:schemeClr val="bg1"/>
                </a:solidFill>
              </p:grpSpPr>
              <p:sp>
                <p:nvSpPr>
                  <p:cNvPr id="1354" name="Freeform: Shape 1353">
                    <a:extLst>
                      <a:ext uri="{FF2B5EF4-FFF2-40B4-BE49-F238E27FC236}">
                        <a16:creationId xmlns:a16="http://schemas.microsoft.com/office/drawing/2014/main" id="{9D600D98-72E6-245F-7014-1B620330FDEF}"/>
                      </a:ext>
                    </a:extLst>
                  </p:cNvPr>
                  <p:cNvSpPr/>
                  <p:nvPr/>
                </p:nvSpPr>
                <p:spPr>
                  <a:xfrm>
                    <a:off x="2410387" y="2596250"/>
                    <a:ext cx="48386" cy="489589"/>
                  </a:xfrm>
                  <a:custGeom>
                    <a:avLst/>
                    <a:gdLst>
                      <a:gd name="connsiteX0" fmla="*/ 24193 w 48386"/>
                      <a:gd name="connsiteY0" fmla="*/ 0 h 489589"/>
                      <a:gd name="connsiteX1" fmla="*/ 24193 w 48386"/>
                      <a:gd name="connsiteY1" fmla="*/ 0 h 489589"/>
                      <a:gd name="connsiteX2" fmla="*/ 48386 w 48386"/>
                      <a:gd name="connsiteY2" fmla="*/ 24193 h 489589"/>
                      <a:gd name="connsiteX3" fmla="*/ 48386 w 48386"/>
                      <a:gd name="connsiteY3" fmla="*/ 465397 h 489589"/>
                      <a:gd name="connsiteX4" fmla="*/ 24193 w 48386"/>
                      <a:gd name="connsiteY4" fmla="*/ 489590 h 489589"/>
                      <a:gd name="connsiteX5" fmla="*/ 24193 w 48386"/>
                      <a:gd name="connsiteY5" fmla="*/ 489590 h 489589"/>
                      <a:gd name="connsiteX6" fmla="*/ 0 w 48386"/>
                      <a:gd name="connsiteY6" fmla="*/ 465397 h 489589"/>
                      <a:gd name="connsiteX7" fmla="*/ 0 w 48386"/>
                      <a:gd name="connsiteY7" fmla="*/ 24193 h 489589"/>
                      <a:gd name="connsiteX8" fmla="*/ 24193 w 48386"/>
                      <a:gd name="connsiteY8" fmla="*/ 0 h 489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386" h="489589">
                        <a:moveTo>
                          <a:pt x="24193" y="0"/>
                        </a:moveTo>
                        <a:lnTo>
                          <a:pt x="24193" y="0"/>
                        </a:lnTo>
                        <a:cubicBezTo>
                          <a:pt x="37563" y="0"/>
                          <a:pt x="48386" y="10823"/>
                          <a:pt x="48386" y="24193"/>
                        </a:cubicBezTo>
                        <a:lnTo>
                          <a:pt x="48386" y="465397"/>
                        </a:lnTo>
                        <a:cubicBezTo>
                          <a:pt x="48386" y="478767"/>
                          <a:pt x="37563" y="489590"/>
                          <a:pt x="24193" y="489590"/>
                        </a:cubicBezTo>
                        <a:lnTo>
                          <a:pt x="24193" y="489590"/>
                        </a:lnTo>
                        <a:cubicBezTo>
                          <a:pt x="10823" y="489590"/>
                          <a:pt x="0" y="478767"/>
                          <a:pt x="0" y="465397"/>
                        </a:cubicBezTo>
                        <a:lnTo>
                          <a:pt x="0" y="24193"/>
                        </a:lnTo>
                        <a:cubicBezTo>
                          <a:pt x="0" y="10823"/>
                          <a:pt x="10823" y="0"/>
                          <a:pt x="24193" y="0"/>
                        </a:cubicBezTo>
                        <a:close/>
                      </a:path>
                    </a:pathLst>
                  </a:custGeom>
                  <a:grpFill/>
                  <a:ln w="6367" cap="flat">
                    <a:noFill/>
                    <a:prstDash val="solid"/>
                    <a:miter/>
                  </a:ln>
                </p:spPr>
                <p:txBody>
                  <a:bodyPr rtlCol="0" anchor="ctr"/>
                  <a:lstStyle/>
                  <a:p>
                    <a:endParaRPr lang="en-GB">
                      <a:solidFill>
                        <a:schemeClr val="bg1"/>
                      </a:solidFill>
                    </a:endParaRPr>
                  </a:p>
                </p:txBody>
              </p:sp>
              <p:sp>
                <p:nvSpPr>
                  <p:cNvPr id="1355" name="Freeform: Shape 1354">
                    <a:extLst>
                      <a:ext uri="{FF2B5EF4-FFF2-40B4-BE49-F238E27FC236}">
                        <a16:creationId xmlns:a16="http://schemas.microsoft.com/office/drawing/2014/main" id="{401557FB-1BAA-6278-4DE1-30FFF59CCAC4}"/>
                      </a:ext>
                    </a:extLst>
                  </p:cNvPr>
                  <p:cNvSpPr/>
                  <p:nvPr/>
                </p:nvSpPr>
                <p:spPr>
                  <a:xfrm>
                    <a:off x="2404657" y="2596250"/>
                    <a:ext cx="48385" cy="489589"/>
                  </a:xfrm>
                  <a:custGeom>
                    <a:avLst/>
                    <a:gdLst>
                      <a:gd name="connsiteX0" fmla="*/ 24193 w 48385"/>
                      <a:gd name="connsiteY0" fmla="*/ 0 h 489589"/>
                      <a:gd name="connsiteX1" fmla="*/ 24193 w 48385"/>
                      <a:gd name="connsiteY1" fmla="*/ 0 h 489589"/>
                      <a:gd name="connsiteX2" fmla="*/ 48386 w 48385"/>
                      <a:gd name="connsiteY2" fmla="*/ 24193 h 489589"/>
                      <a:gd name="connsiteX3" fmla="*/ 48386 w 48385"/>
                      <a:gd name="connsiteY3" fmla="*/ 465397 h 489589"/>
                      <a:gd name="connsiteX4" fmla="*/ 24193 w 48385"/>
                      <a:gd name="connsiteY4" fmla="*/ 489590 h 489589"/>
                      <a:gd name="connsiteX5" fmla="*/ 24193 w 48385"/>
                      <a:gd name="connsiteY5" fmla="*/ 489590 h 489589"/>
                      <a:gd name="connsiteX6" fmla="*/ 0 w 48385"/>
                      <a:gd name="connsiteY6" fmla="*/ 465397 h 489589"/>
                      <a:gd name="connsiteX7" fmla="*/ 0 w 48385"/>
                      <a:gd name="connsiteY7" fmla="*/ 24193 h 489589"/>
                      <a:gd name="connsiteX8" fmla="*/ 24193 w 48385"/>
                      <a:gd name="connsiteY8" fmla="*/ 0 h 489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385" h="489589">
                        <a:moveTo>
                          <a:pt x="24193" y="0"/>
                        </a:moveTo>
                        <a:lnTo>
                          <a:pt x="24193" y="0"/>
                        </a:lnTo>
                        <a:cubicBezTo>
                          <a:pt x="37563" y="0"/>
                          <a:pt x="48386" y="10823"/>
                          <a:pt x="48386" y="24193"/>
                        </a:cubicBezTo>
                        <a:lnTo>
                          <a:pt x="48386" y="465397"/>
                        </a:lnTo>
                        <a:cubicBezTo>
                          <a:pt x="48386" y="478767"/>
                          <a:pt x="37563" y="489590"/>
                          <a:pt x="24193" y="489590"/>
                        </a:cubicBezTo>
                        <a:lnTo>
                          <a:pt x="24193" y="489590"/>
                        </a:lnTo>
                        <a:cubicBezTo>
                          <a:pt x="10823" y="489590"/>
                          <a:pt x="0" y="478767"/>
                          <a:pt x="0" y="465397"/>
                        </a:cubicBezTo>
                        <a:lnTo>
                          <a:pt x="0" y="24193"/>
                        </a:lnTo>
                        <a:cubicBezTo>
                          <a:pt x="0" y="10823"/>
                          <a:pt x="10823" y="0"/>
                          <a:pt x="24193" y="0"/>
                        </a:cubicBezTo>
                        <a:close/>
                      </a:path>
                    </a:pathLst>
                  </a:custGeom>
                  <a:grpFill/>
                  <a:ln w="6367" cap="flat">
                    <a:noFill/>
                    <a:prstDash val="solid"/>
                    <a:miter/>
                  </a:ln>
                </p:spPr>
                <p:txBody>
                  <a:bodyPr rtlCol="0" anchor="ctr"/>
                  <a:lstStyle/>
                  <a:p>
                    <a:endParaRPr lang="en-GB">
                      <a:solidFill>
                        <a:schemeClr val="bg1"/>
                      </a:solidFill>
                    </a:endParaRPr>
                  </a:p>
                </p:txBody>
              </p:sp>
            </p:grpSp>
            <p:sp>
              <p:nvSpPr>
                <p:cNvPr id="1352" name="TextBox 1351">
                  <a:extLst>
                    <a:ext uri="{FF2B5EF4-FFF2-40B4-BE49-F238E27FC236}">
                      <a16:creationId xmlns:a16="http://schemas.microsoft.com/office/drawing/2014/main" id="{1E157C29-065E-D769-73E9-6F1EBA8D20FB}"/>
                    </a:ext>
                  </a:extLst>
                </p:cNvPr>
                <p:cNvSpPr txBox="1"/>
                <p:nvPr/>
              </p:nvSpPr>
              <p:spPr>
                <a:xfrm>
                  <a:off x="1267524" y="873418"/>
                  <a:ext cx="1011074" cy="523220"/>
                </a:xfrm>
                <a:prstGeom prst="rect">
                  <a:avLst/>
                </a:prstGeom>
                <a:noFill/>
              </p:spPr>
              <p:txBody>
                <a:bodyPr wrap="square" rtlCol="0">
                  <a:spAutoFit/>
                </a:bodyPr>
                <a:lstStyle/>
                <a:p>
                  <a:pPr algn="ctr"/>
                  <a:r>
                    <a:rPr lang="en-US" sz="2800" dirty="0">
                      <a:solidFill>
                        <a:schemeClr val="bg1"/>
                      </a:solidFill>
                      <a:latin typeface="Poppins" panose="00000500000000000000" pitchFamily="2" charset="0"/>
                      <a:cs typeface="Poppins" panose="00000500000000000000" pitchFamily="2" charset="0"/>
                    </a:rPr>
                    <a:t>STEP</a:t>
                  </a:r>
                  <a:endParaRPr lang="en-GB" sz="2800" dirty="0">
                    <a:solidFill>
                      <a:schemeClr val="bg1"/>
                    </a:solidFill>
                    <a:latin typeface="Poppins" panose="00000500000000000000" pitchFamily="2" charset="0"/>
                    <a:cs typeface="Poppins" panose="00000500000000000000" pitchFamily="2" charset="0"/>
                  </a:endParaRPr>
                </a:p>
              </p:txBody>
            </p:sp>
            <p:sp>
              <p:nvSpPr>
                <p:cNvPr id="1353" name="TextBox 1352">
                  <a:extLst>
                    <a:ext uri="{FF2B5EF4-FFF2-40B4-BE49-F238E27FC236}">
                      <a16:creationId xmlns:a16="http://schemas.microsoft.com/office/drawing/2014/main" id="{6B6DB3D5-FC4A-1B74-E599-98FD4B6FFE23}"/>
                    </a:ext>
                  </a:extLst>
                </p:cNvPr>
                <p:cNvSpPr txBox="1"/>
                <p:nvPr/>
              </p:nvSpPr>
              <p:spPr>
                <a:xfrm>
                  <a:off x="2540066" y="873418"/>
                  <a:ext cx="766038" cy="523220"/>
                </a:xfrm>
                <a:prstGeom prst="rect">
                  <a:avLst/>
                </a:prstGeom>
                <a:noFill/>
              </p:spPr>
              <p:txBody>
                <a:bodyPr wrap="square" rtlCol="0">
                  <a:spAutoFit/>
                </a:bodyPr>
                <a:lstStyle/>
                <a:p>
                  <a:pPr algn="ctr"/>
                  <a:r>
                    <a:rPr lang="en-GB" sz="2800" dirty="0">
                      <a:solidFill>
                        <a:schemeClr val="bg1"/>
                      </a:solidFill>
                      <a:latin typeface="Poppins" panose="00000500000000000000" pitchFamily="2" charset="0"/>
                      <a:cs typeface="Poppins" panose="00000500000000000000" pitchFamily="2" charset="0"/>
                    </a:rPr>
                    <a:t>15</a:t>
                  </a:r>
                </a:p>
              </p:txBody>
            </p:sp>
          </p:grpSp>
        </p:grpSp>
        <p:sp>
          <p:nvSpPr>
            <p:cNvPr id="1347" name="TextBox 1346">
              <a:extLst>
                <a:ext uri="{FF2B5EF4-FFF2-40B4-BE49-F238E27FC236}">
                  <a16:creationId xmlns:a16="http://schemas.microsoft.com/office/drawing/2014/main" id="{956F28E9-2F3A-AB66-A28B-0CDBF6F2EA6E}"/>
                </a:ext>
              </a:extLst>
            </p:cNvPr>
            <p:cNvSpPr txBox="1"/>
            <p:nvPr/>
          </p:nvSpPr>
          <p:spPr>
            <a:xfrm>
              <a:off x="6315622" y="3715201"/>
              <a:ext cx="2529424"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chemeClr val="tx2"/>
                  </a:solidFill>
                  <a:effectLst/>
                  <a:uLnTx/>
                  <a:uFillTx/>
                  <a:latin typeface="Poppins" panose="00000500000000000000" pitchFamily="2" charset="0"/>
                  <a:cs typeface="Poppins" panose="00000500000000000000" pitchFamily="2" charset="0"/>
                </a:rPr>
                <a:t>Trial Runs</a:t>
              </a:r>
              <a:endParaRPr kumimoji="0" lang="en-US" sz="2400" b="0" i="0" u="none" strike="noStrike" kern="1200" cap="none" spc="0" normalizeH="0" baseline="0" noProof="0" dirty="0">
                <a:ln>
                  <a:noFill/>
                </a:ln>
                <a:solidFill>
                  <a:schemeClr val="tx2"/>
                </a:solidFill>
                <a:effectLst/>
                <a:uLnTx/>
                <a:uFillTx/>
                <a:latin typeface="Poppins" panose="00000500000000000000" pitchFamily="2" charset="0"/>
                <a:cs typeface="Poppins" panose="00000500000000000000" pitchFamily="2" charset="0"/>
              </a:endParaRPr>
            </a:p>
          </p:txBody>
        </p:sp>
      </p:grpSp>
      <p:grpSp>
        <p:nvGrpSpPr>
          <p:cNvPr id="3" name="Group 2">
            <a:extLst>
              <a:ext uri="{FF2B5EF4-FFF2-40B4-BE49-F238E27FC236}">
                <a16:creationId xmlns:a16="http://schemas.microsoft.com/office/drawing/2014/main" id="{8BAB1732-5812-8608-2C8B-C74B0B7FFA4D}"/>
              </a:ext>
            </a:extLst>
          </p:cNvPr>
          <p:cNvGrpSpPr/>
          <p:nvPr/>
        </p:nvGrpSpPr>
        <p:grpSpPr>
          <a:xfrm>
            <a:off x="991832" y="4152547"/>
            <a:ext cx="2488285" cy="2485801"/>
            <a:chOff x="901308" y="2232463"/>
            <a:chExt cx="2488285" cy="2485801"/>
          </a:xfrm>
        </p:grpSpPr>
        <p:grpSp>
          <p:nvGrpSpPr>
            <p:cNvPr id="4" name="Group 3">
              <a:extLst>
                <a:ext uri="{FF2B5EF4-FFF2-40B4-BE49-F238E27FC236}">
                  <a16:creationId xmlns:a16="http://schemas.microsoft.com/office/drawing/2014/main" id="{638D70C0-06BA-E331-4311-E033A583A962}"/>
                </a:ext>
              </a:extLst>
            </p:cNvPr>
            <p:cNvGrpSpPr/>
            <p:nvPr/>
          </p:nvGrpSpPr>
          <p:grpSpPr>
            <a:xfrm>
              <a:off x="901308" y="2691782"/>
              <a:ext cx="2269686" cy="2026482"/>
              <a:chOff x="825108" y="2704482"/>
              <a:chExt cx="2269686" cy="2026482"/>
            </a:xfrm>
          </p:grpSpPr>
          <p:sp>
            <p:nvSpPr>
              <p:cNvPr id="16" name="Freeform: Shape 15">
                <a:extLst>
                  <a:ext uri="{FF2B5EF4-FFF2-40B4-BE49-F238E27FC236}">
                    <a16:creationId xmlns:a16="http://schemas.microsoft.com/office/drawing/2014/main" id="{436539CC-1FBC-D8C6-2BD5-6B69692D90B4}"/>
                  </a:ext>
                </a:extLst>
              </p:cNvPr>
              <p:cNvSpPr/>
              <p:nvPr/>
            </p:nvSpPr>
            <p:spPr>
              <a:xfrm>
                <a:off x="861398" y="2704482"/>
                <a:ext cx="2233396" cy="2005472"/>
              </a:xfrm>
              <a:custGeom>
                <a:avLst/>
                <a:gdLst>
                  <a:gd name="connsiteX0" fmla="*/ 581269 w 2233396"/>
                  <a:gd name="connsiteY0" fmla="*/ 0 h 2005472"/>
                  <a:gd name="connsiteX1" fmla="*/ 1652127 w 2233396"/>
                  <a:gd name="connsiteY1" fmla="*/ 0 h 2005472"/>
                  <a:gd name="connsiteX2" fmla="*/ 2233396 w 2233396"/>
                  <a:gd name="connsiteY2" fmla="*/ 581269 h 2005472"/>
                  <a:gd name="connsiteX3" fmla="*/ 2233396 w 2233396"/>
                  <a:gd name="connsiteY3" fmla="*/ 1424204 h 2005472"/>
                  <a:gd name="connsiteX4" fmla="*/ 1652127 w 2233396"/>
                  <a:gd name="connsiteY4" fmla="*/ 2005472 h 2005472"/>
                  <a:gd name="connsiteX5" fmla="*/ 581269 w 2233396"/>
                  <a:gd name="connsiteY5" fmla="*/ 2005472 h 2005472"/>
                  <a:gd name="connsiteX6" fmla="*/ 0 w 2233396"/>
                  <a:gd name="connsiteY6" fmla="*/ 1424204 h 2005472"/>
                  <a:gd name="connsiteX7" fmla="*/ 0 w 2233396"/>
                  <a:gd name="connsiteY7" fmla="*/ 581269 h 2005472"/>
                  <a:gd name="connsiteX8" fmla="*/ 581269 w 2233396"/>
                  <a:gd name="connsiteY8" fmla="*/ 0 h 200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3396" h="2005472">
                    <a:moveTo>
                      <a:pt x="581269" y="0"/>
                    </a:moveTo>
                    <a:lnTo>
                      <a:pt x="1652127" y="0"/>
                    </a:lnTo>
                    <a:cubicBezTo>
                      <a:pt x="1973003" y="0"/>
                      <a:pt x="2233396" y="260393"/>
                      <a:pt x="2233396" y="581269"/>
                    </a:cubicBezTo>
                    <a:lnTo>
                      <a:pt x="2233396" y="1424204"/>
                    </a:lnTo>
                    <a:cubicBezTo>
                      <a:pt x="2233396" y="1745079"/>
                      <a:pt x="1973003" y="2005472"/>
                      <a:pt x="1652127" y="2005472"/>
                    </a:cubicBezTo>
                    <a:lnTo>
                      <a:pt x="581269" y="2005472"/>
                    </a:lnTo>
                    <a:cubicBezTo>
                      <a:pt x="260393" y="2005472"/>
                      <a:pt x="0" y="1745079"/>
                      <a:pt x="0" y="1424204"/>
                    </a:cubicBezTo>
                    <a:lnTo>
                      <a:pt x="0" y="581269"/>
                    </a:lnTo>
                    <a:cubicBezTo>
                      <a:pt x="637" y="260393"/>
                      <a:pt x="260393" y="0"/>
                      <a:pt x="581269" y="0"/>
                    </a:cubicBezTo>
                    <a:close/>
                  </a:path>
                </a:pathLst>
              </a:custGeom>
              <a:gradFill>
                <a:gsLst>
                  <a:gs pos="0">
                    <a:srgbClr val="F5F5F5"/>
                  </a:gs>
                  <a:gs pos="50000">
                    <a:srgbClr val="FAFAFA"/>
                  </a:gs>
                  <a:gs pos="100000">
                    <a:srgbClr val="FFFFFF"/>
                  </a:gs>
                </a:gsLst>
                <a:lin ang="10800000" scaled="1"/>
              </a:gradFill>
              <a:ln w="6367" cap="flat">
                <a:noFill/>
                <a:prstDash val="solid"/>
                <a:miter/>
              </a:ln>
            </p:spPr>
            <p:txBody>
              <a:bodyPr rtlCol="0" anchor="ctr"/>
              <a:lstStyle/>
              <a:p>
                <a:endParaRPr lang="en-GB"/>
              </a:p>
            </p:txBody>
          </p:sp>
          <p:sp>
            <p:nvSpPr>
              <p:cNvPr id="17" name="Freeform: Shape 16">
                <a:extLst>
                  <a:ext uri="{FF2B5EF4-FFF2-40B4-BE49-F238E27FC236}">
                    <a16:creationId xmlns:a16="http://schemas.microsoft.com/office/drawing/2014/main" id="{F047FC74-9B98-8FF0-F298-CB27BBF61CA9}"/>
                  </a:ext>
                </a:extLst>
              </p:cNvPr>
              <p:cNvSpPr/>
              <p:nvPr/>
            </p:nvSpPr>
            <p:spPr>
              <a:xfrm>
                <a:off x="825108" y="2725492"/>
                <a:ext cx="2233396" cy="2005472"/>
              </a:xfrm>
              <a:custGeom>
                <a:avLst/>
                <a:gdLst>
                  <a:gd name="connsiteX0" fmla="*/ 581269 w 2233396"/>
                  <a:gd name="connsiteY0" fmla="*/ 0 h 2005472"/>
                  <a:gd name="connsiteX1" fmla="*/ 1652127 w 2233396"/>
                  <a:gd name="connsiteY1" fmla="*/ 0 h 2005472"/>
                  <a:gd name="connsiteX2" fmla="*/ 2233396 w 2233396"/>
                  <a:gd name="connsiteY2" fmla="*/ 581269 h 2005472"/>
                  <a:gd name="connsiteX3" fmla="*/ 2233396 w 2233396"/>
                  <a:gd name="connsiteY3" fmla="*/ 1424204 h 2005472"/>
                  <a:gd name="connsiteX4" fmla="*/ 1652127 w 2233396"/>
                  <a:gd name="connsiteY4" fmla="*/ 2005472 h 2005472"/>
                  <a:gd name="connsiteX5" fmla="*/ 581269 w 2233396"/>
                  <a:gd name="connsiteY5" fmla="*/ 2005472 h 2005472"/>
                  <a:gd name="connsiteX6" fmla="*/ 0 w 2233396"/>
                  <a:gd name="connsiteY6" fmla="*/ 1424204 h 2005472"/>
                  <a:gd name="connsiteX7" fmla="*/ 0 w 2233396"/>
                  <a:gd name="connsiteY7" fmla="*/ 581269 h 2005472"/>
                  <a:gd name="connsiteX8" fmla="*/ 581269 w 2233396"/>
                  <a:gd name="connsiteY8" fmla="*/ 0 h 200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3396" h="2005472">
                    <a:moveTo>
                      <a:pt x="581269" y="0"/>
                    </a:moveTo>
                    <a:lnTo>
                      <a:pt x="1652127" y="0"/>
                    </a:lnTo>
                    <a:cubicBezTo>
                      <a:pt x="1973003" y="0"/>
                      <a:pt x="2233396" y="260393"/>
                      <a:pt x="2233396" y="581269"/>
                    </a:cubicBezTo>
                    <a:lnTo>
                      <a:pt x="2233396" y="1424204"/>
                    </a:lnTo>
                    <a:cubicBezTo>
                      <a:pt x="2233396" y="1745079"/>
                      <a:pt x="1973003" y="2005472"/>
                      <a:pt x="1652127" y="2005472"/>
                    </a:cubicBezTo>
                    <a:lnTo>
                      <a:pt x="581269" y="2005472"/>
                    </a:lnTo>
                    <a:cubicBezTo>
                      <a:pt x="260393" y="2005472"/>
                      <a:pt x="0" y="1745079"/>
                      <a:pt x="0" y="1424204"/>
                    </a:cubicBezTo>
                    <a:lnTo>
                      <a:pt x="0" y="581269"/>
                    </a:lnTo>
                    <a:cubicBezTo>
                      <a:pt x="0" y="260393"/>
                      <a:pt x="260393" y="0"/>
                      <a:pt x="581269" y="0"/>
                    </a:cubicBezTo>
                    <a:close/>
                  </a:path>
                </a:pathLst>
              </a:custGeom>
              <a:gradFill>
                <a:gsLst>
                  <a:gs pos="0">
                    <a:srgbClr val="F5F5F5"/>
                  </a:gs>
                  <a:gs pos="50000">
                    <a:srgbClr val="FAFAFA"/>
                  </a:gs>
                  <a:gs pos="100000">
                    <a:srgbClr val="FFFFFF"/>
                  </a:gs>
                </a:gsLst>
                <a:lin ang="10800000" scaled="1"/>
              </a:gradFill>
              <a:ln w="6367" cap="flat">
                <a:noFill/>
                <a:prstDash val="solid"/>
                <a:miter/>
              </a:ln>
            </p:spPr>
            <p:txBody>
              <a:bodyPr rtlCol="0" anchor="ctr"/>
              <a:lstStyle/>
              <a:p>
                <a:endParaRPr lang="en-GB"/>
              </a:p>
            </p:txBody>
          </p:sp>
          <p:sp>
            <p:nvSpPr>
              <p:cNvPr id="18" name="Freeform: Shape 17">
                <a:extLst>
                  <a:ext uri="{FF2B5EF4-FFF2-40B4-BE49-F238E27FC236}">
                    <a16:creationId xmlns:a16="http://schemas.microsoft.com/office/drawing/2014/main" id="{7653A077-587B-B9DE-6D6C-E3A875613BA6}"/>
                  </a:ext>
                </a:extLst>
              </p:cNvPr>
              <p:cNvSpPr/>
              <p:nvPr/>
            </p:nvSpPr>
            <p:spPr>
              <a:xfrm>
                <a:off x="839751" y="2715305"/>
                <a:ext cx="2233396" cy="2004835"/>
              </a:xfrm>
              <a:custGeom>
                <a:avLst/>
                <a:gdLst>
                  <a:gd name="connsiteX0" fmla="*/ 581269 w 2233396"/>
                  <a:gd name="connsiteY0" fmla="*/ 0 h 2004835"/>
                  <a:gd name="connsiteX1" fmla="*/ 1652127 w 2233396"/>
                  <a:gd name="connsiteY1" fmla="*/ 0 h 2004835"/>
                  <a:gd name="connsiteX2" fmla="*/ 2233396 w 2233396"/>
                  <a:gd name="connsiteY2" fmla="*/ 581269 h 2004835"/>
                  <a:gd name="connsiteX3" fmla="*/ 2233396 w 2233396"/>
                  <a:gd name="connsiteY3" fmla="*/ 1423567 h 2004835"/>
                  <a:gd name="connsiteX4" fmla="*/ 1652127 w 2233396"/>
                  <a:gd name="connsiteY4" fmla="*/ 2004836 h 2004835"/>
                  <a:gd name="connsiteX5" fmla="*/ 581269 w 2233396"/>
                  <a:gd name="connsiteY5" fmla="*/ 2004836 h 2004835"/>
                  <a:gd name="connsiteX6" fmla="*/ 0 w 2233396"/>
                  <a:gd name="connsiteY6" fmla="*/ 1423567 h 2004835"/>
                  <a:gd name="connsiteX7" fmla="*/ 0 w 2233396"/>
                  <a:gd name="connsiteY7" fmla="*/ 580632 h 2004835"/>
                  <a:gd name="connsiteX8" fmla="*/ 581269 w 2233396"/>
                  <a:gd name="connsiteY8" fmla="*/ 0 h 200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3396" h="2004835">
                    <a:moveTo>
                      <a:pt x="581269" y="0"/>
                    </a:moveTo>
                    <a:lnTo>
                      <a:pt x="1652127" y="0"/>
                    </a:lnTo>
                    <a:cubicBezTo>
                      <a:pt x="1973003" y="0"/>
                      <a:pt x="2233396" y="260393"/>
                      <a:pt x="2233396" y="581269"/>
                    </a:cubicBezTo>
                    <a:lnTo>
                      <a:pt x="2233396" y="1423567"/>
                    </a:lnTo>
                    <a:cubicBezTo>
                      <a:pt x="2233396" y="1744443"/>
                      <a:pt x="1973003" y="2004836"/>
                      <a:pt x="1652127" y="2004836"/>
                    </a:cubicBezTo>
                    <a:lnTo>
                      <a:pt x="581269" y="2004836"/>
                    </a:lnTo>
                    <a:cubicBezTo>
                      <a:pt x="260393" y="2004836"/>
                      <a:pt x="0" y="1744443"/>
                      <a:pt x="0" y="1423567"/>
                    </a:cubicBezTo>
                    <a:lnTo>
                      <a:pt x="0" y="580632"/>
                    </a:lnTo>
                    <a:cubicBezTo>
                      <a:pt x="0" y="259757"/>
                      <a:pt x="260393" y="0"/>
                      <a:pt x="581269" y="0"/>
                    </a:cubicBezTo>
                    <a:close/>
                  </a:path>
                </a:pathLst>
              </a:custGeom>
              <a:gradFill>
                <a:gsLst>
                  <a:gs pos="0">
                    <a:srgbClr val="FFFFFF"/>
                  </a:gs>
                  <a:gs pos="50000">
                    <a:srgbClr val="FAFAFA"/>
                  </a:gs>
                  <a:gs pos="100000">
                    <a:srgbClr val="F5F5F5"/>
                  </a:gs>
                </a:gsLst>
                <a:lin ang="10800000" scaled="1"/>
              </a:gradFill>
              <a:ln w="6367" cap="flat">
                <a:noFill/>
                <a:prstDash val="solid"/>
                <a:miter/>
              </a:ln>
            </p:spPr>
            <p:txBody>
              <a:bodyPr rtlCol="0" anchor="ctr"/>
              <a:lstStyle/>
              <a:p>
                <a:endParaRPr lang="en-GB"/>
              </a:p>
            </p:txBody>
          </p:sp>
        </p:grpSp>
        <p:grpSp>
          <p:nvGrpSpPr>
            <p:cNvPr id="6" name="Group 5">
              <a:extLst>
                <a:ext uri="{FF2B5EF4-FFF2-40B4-BE49-F238E27FC236}">
                  <a16:creationId xmlns:a16="http://schemas.microsoft.com/office/drawing/2014/main" id="{12FD02E3-5F8A-81BD-4E78-6C2E5301EB94}"/>
                </a:ext>
              </a:extLst>
            </p:cNvPr>
            <p:cNvGrpSpPr/>
            <p:nvPr/>
          </p:nvGrpSpPr>
          <p:grpSpPr>
            <a:xfrm>
              <a:off x="912933" y="2232463"/>
              <a:ext cx="2476660" cy="1520687"/>
              <a:chOff x="900233" y="670363"/>
              <a:chExt cx="2476660" cy="1520687"/>
            </a:xfrm>
          </p:grpSpPr>
          <p:sp>
            <p:nvSpPr>
              <p:cNvPr id="8" name="Freeform: Shape 7">
                <a:extLst>
                  <a:ext uri="{FF2B5EF4-FFF2-40B4-BE49-F238E27FC236}">
                    <a16:creationId xmlns:a16="http://schemas.microsoft.com/office/drawing/2014/main" id="{475C607B-BF5D-0A14-20ED-1C9C932C1013}"/>
                  </a:ext>
                </a:extLst>
              </p:cNvPr>
              <p:cNvSpPr/>
              <p:nvPr/>
            </p:nvSpPr>
            <p:spPr>
              <a:xfrm>
                <a:off x="906024" y="738632"/>
                <a:ext cx="2470869" cy="1452418"/>
              </a:xfrm>
              <a:custGeom>
                <a:avLst/>
                <a:gdLst>
                  <a:gd name="connsiteX0" fmla="*/ 148341 w 2470869"/>
                  <a:gd name="connsiteY0" fmla="*/ 1273 h 1452418"/>
                  <a:gd name="connsiteX1" fmla="*/ 0 w 2470869"/>
                  <a:gd name="connsiteY1" fmla="*/ 149615 h 1452418"/>
                  <a:gd name="connsiteX2" fmla="*/ 0 w 2470869"/>
                  <a:gd name="connsiteY2" fmla="*/ 899598 h 1452418"/>
                  <a:gd name="connsiteX3" fmla="*/ 0 w 2470869"/>
                  <a:gd name="connsiteY3" fmla="*/ 1364358 h 1452418"/>
                  <a:gd name="connsiteX4" fmla="*/ 154071 w 2470869"/>
                  <a:gd name="connsiteY4" fmla="*/ 1422294 h 1452418"/>
                  <a:gd name="connsiteX5" fmla="*/ 412554 w 2470869"/>
                  <a:gd name="connsiteY5" fmla="*/ 1128794 h 1452418"/>
                  <a:gd name="connsiteX6" fmla="*/ 921244 w 2470869"/>
                  <a:gd name="connsiteY6" fmla="*/ 898961 h 1452418"/>
                  <a:gd name="connsiteX7" fmla="*/ 2021389 w 2470869"/>
                  <a:gd name="connsiteY7" fmla="*/ 898961 h 1452418"/>
                  <a:gd name="connsiteX8" fmla="*/ 2470870 w 2470869"/>
                  <a:gd name="connsiteY8" fmla="*/ 449481 h 1452418"/>
                  <a:gd name="connsiteX9" fmla="*/ 2470870 w 2470869"/>
                  <a:gd name="connsiteY9" fmla="*/ 449481 h 1452418"/>
                  <a:gd name="connsiteX10" fmla="*/ 2021389 w 2470869"/>
                  <a:gd name="connsiteY10" fmla="*/ 0 h 1452418"/>
                  <a:gd name="connsiteX11" fmla="*/ 148341 w 2470869"/>
                  <a:gd name="connsiteY11" fmla="*/ 0 h 145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70869" h="1452418">
                    <a:moveTo>
                      <a:pt x="148341" y="1273"/>
                    </a:moveTo>
                    <a:cubicBezTo>
                      <a:pt x="66212" y="1273"/>
                      <a:pt x="0" y="67486"/>
                      <a:pt x="0" y="149615"/>
                    </a:cubicBezTo>
                    <a:lnTo>
                      <a:pt x="0" y="899598"/>
                    </a:lnTo>
                    <a:lnTo>
                      <a:pt x="0" y="1364358"/>
                    </a:lnTo>
                    <a:cubicBezTo>
                      <a:pt x="0" y="1445214"/>
                      <a:pt x="100592" y="1483413"/>
                      <a:pt x="154071" y="1422294"/>
                    </a:cubicBezTo>
                    <a:lnTo>
                      <a:pt x="412554" y="1128794"/>
                    </a:lnTo>
                    <a:cubicBezTo>
                      <a:pt x="541159" y="983000"/>
                      <a:pt x="727064" y="898961"/>
                      <a:pt x="921244" y="898961"/>
                    </a:cubicBezTo>
                    <a:lnTo>
                      <a:pt x="2021389" y="898961"/>
                    </a:lnTo>
                    <a:cubicBezTo>
                      <a:pt x="2269686" y="898961"/>
                      <a:pt x="2470870" y="697777"/>
                      <a:pt x="2470870" y="449481"/>
                    </a:cubicBezTo>
                    <a:lnTo>
                      <a:pt x="2470870" y="449481"/>
                    </a:lnTo>
                    <a:cubicBezTo>
                      <a:pt x="2470870" y="201184"/>
                      <a:pt x="2269686" y="0"/>
                      <a:pt x="2021389" y="0"/>
                    </a:cubicBezTo>
                    <a:lnTo>
                      <a:pt x="148341" y="0"/>
                    </a:lnTo>
                    <a:close/>
                  </a:path>
                </a:pathLst>
              </a:custGeom>
              <a:solidFill>
                <a:srgbClr val="00B0F0">
                  <a:alpha val="50000"/>
                </a:srgbClr>
              </a:solidFill>
              <a:ln w="6367" cap="flat">
                <a:noFill/>
                <a:prstDash val="solid"/>
                <a:miter/>
              </a:ln>
            </p:spPr>
            <p:txBody>
              <a:bodyPr rtlCol="0" anchor="ctr"/>
              <a:lstStyle/>
              <a:p>
                <a:endParaRPr lang="en-GB"/>
              </a:p>
            </p:txBody>
          </p:sp>
          <p:sp>
            <p:nvSpPr>
              <p:cNvPr id="9" name="Freeform: Shape 8">
                <a:extLst>
                  <a:ext uri="{FF2B5EF4-FFF2-40B4-BE49-F238E27FC236}">
                    <a16:creationId xmlns:a16="http://schemas.microsoft.com/office/drawing/2014/main" id="{816C9FC4-67E4-0088-6339-705C54730D79}"/>
                  </a:ext>
                </a:extLst>
              </p:cNvPr>
              <p:cNvSpPr/>
              <p:nvPr/>
            </p:nvSpPr>
            <p:spPr>
              <a:xfrm>
                <a:off x="900233" y="670363"/>
                <a:ext cx="2470232" cy="1452393"/>
              </a:xfrm>
              <a:custGeom>
                <a:avLst/>
                <a:gdLst>
                  <a:gd name="connsiteX0" fmla="*/ 2470233 w 2470232"/>
                  <a:gd name="connsiteY0" fmla="*/ 449481 h 1452393"/>
                  <a:gd name="connsiteX1" fmla="*/ 2020752 w 2470232"/>
                  <a:gd name="connsiteY1" fmla="*/ 898961 h 1452393"/>
                  <a:gd name="connsiteX2" fmla="*/ 921244 w 2470232"/>
                  <a:gd name="connsiteY2" fmla="*/ 898961 h 1452393"/>
                  <a:gd name="connsiteX3" fmla="*/ 412554 w 2470232"/>
                  <a:gd name="connsiteY3" fmla="*/ 1128794 h 1452393"/>
                  <a:gd name="connsiteX4" fmla="*/ 154071 w 2470232"/>
                  <a:gd name="connsiteY4" fmla="*/ 1422294 h 1452393"/>
                  <a:gd name="connsiteX5" fmla="*/ 0 w 2470232"/>
                  <a:gd name="connsiteY5" fmla="*/ 1363721 h 1452393"/>
                  <a:gd name="connsiteX6" fmla="*/ 0 w 2470232"/>
                  <a:gd name="connsiteY6" fmla="*/ 148341 h 1452393"/>
                  <a:gd name="connsiteX7" fmla="*/ 148341 w 2470232"/>
                  <a:gd name="connsiteY7" fmla="*/ 0 h 1452393"/>
                  <a:gd name="connsiteX8" fmla="*/ 2021389 w 2470232"/>
                  <a:gd name="connsiteY8" fmla="*/ 0 h 1452393"/>
                  <a:gd name="connsiteX9" fmla="*/ 2339081 w 2470232"/>
                  <a:gd name="connsiteY9" fmla="*/ 131788 h 1452393"/>
                  <a:gd name="connsiteX10" fmla="*/ 2470233 w 2470232"/>
                  <a:gd name="connsiteY10" fmla="*/ 449481 h 145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70232" h="1452393">
                    <a:moveTo>
                      <a:pt x="2470233" y="449481"/>
                    </a:moveTo>
                    <a:cubicBezTo>
                      <a:pt x="2470233" y="697777"/>
                      <a:pt x="2269049" y="898961"/>
                      <a:pt x="2020752" y="898961"/>
                    </a:cubicBezTo>
                    <a:lnTo>
                      <a:pt x="921244" y="898961"/>
                    </a:lnTo>
                    <a:cubicBezTo>
                      <a:pt x="726427" y="898961"/>
                      <a:pt x="541159" y="982363"/>
                      <a:pt x="412554" y="1128794"/>
                    </a:cubicBezTo>
                    <a:lnTo>
                      <a:pt x="154071" y="1422294"/>
                    </a:lnTo>
                    <a:cubicBezTo>
                      <a:pt x="100592" y="1483413"/>
                      <a:pt x="0" y="1445214"/>
                      <a:pt x="0" y="1363721"/>
                    </a:cubicBezTo>
                    <a:lnTo>
                      <a:pt x="0" y="148341"/>
                    </a:lnTo>
                    <a:cubicBezTo>
                      <a:pt x="0" y="66212"/>
                      <a:pt x="66212" y="0"/>
                      <a:pt x="148341" y="0"/>
                    </a:cubicBezTo>
                    <a:lnTo>
                      <a:pt x="2021389" y="0"/>
                    </a:lnTo>
                    <a:cubicBezTo>
                      <a:pt x="2145537" y="0"/>
                      <a:pt x="2257589" y="50296"/>
                      <a:pt x="2339081" y="131788"/>
                    </a:cubicBezTo>
                    <a:cubicBezTo>
                      <a:pt x="2419937" y="212644"/>
                      <a:pt x="2470233" y="325332"/>
                      <a:pt x="2470233" y="449481"/>
                    </a:cubicBezTo>
                    <a:close/>
                  </a:path>
                </a:pathLst>
              </a:custGeom>
              <a:solidFill>
                <a:srgbClr val="28A8F5"/>
              </a:solidFill>
              <a:ln w="6367" cap="flat">
                <a:noFill/>
                <a:prstDash val="solid"/>
                <a:miter/>
              </a:ln>
            </p:spPr>
            <p:txBody>
              <a:bodyPr rtlCol="0" anchor="ctr"/>
              <a:lstStyle/>
              <a:p>
                <a:endParaRPr lang="en-GB" dirty="0"/>
              </a:p>
            </p:txBody>
          </p:sp>
          <p:grpSp>
            <p:nvGrpSpPr>
              <p:cNvPr id="10" name="Group 9">
                <a:extLst>
                  <a:ext uri="{FF2B5EF4-FFF2-40B4-BE49-F238E27FC236}">
                    <a16:creationId xmlns:a16="http://schemas.microsoft.com/office/drawing/2014/main" id="{626BC5A5-69A6-0D08-89A9-EAA5C82E883D}"/>
                  </a:ext>
                </a:extLst>
              </p:cNvPr>
              <p:cNvGrpSpPr/>
              <p:nvPr/>
            </p:nvGrpSpPr>
            <p:grpSpPr>
              <a:xfrm>
                <a:off x="1267524" y="881826"/>
                <a:ext cx="1925474" cy="523220"/>
                <a:chOff x="1267524" y="873418"/>
                <a:chExt cx="1925474" cy="523220"/>
              </a:xfrm>
            </p:grpSpPr>
            <p:grpSp>
              <p:nvGrpSpPr>
                <p:cNvPr id="11" name="Graphic 599">
                  <a:extLst>
                    <a:ext uri="{FF2B5EF4-FFF2-40B4-BE49-F238E27FC236}">
                      <a16:creationId xmlns:a16="http://schemas.microsoft.com/office/drawing/2014/main" id="{58970B27-A3A6-0930-5A52-B9DE144D2D5A}"/>
                    </a:ext>
                  </a:extLst>
                </p:cNvPr>
                <p:cNvGrpSpPr/>
                <p:nvPr/>
              </p:nvGrpSpPr>
              <p:grpSpPr>
                <a:xfrm>
                  <a:off x="2485951" y="890234"/>
                  <a:ext cx="54115" cy="489589"/>
                  <a:chOff x="2404657" y="2596250"/>
                  <a:chExt cx="54115" cy="489589"/>
                </a:xfrm>
                <a:solidFill>
                  <a:schemeClr val="bg1"/>
                </a:solidFill>
              </p:grpSpPr>
              <p:sp>
                <p:nvSpPr>
                  <p:cNvPr id="14" name="Freeform: Shape 13">
                    <a:extLst>
                      <a:ext uri="{FF2B5EF4-FFF2-40B4-BE49-F238E27FC236}">
                        <a16:creationId xmlns:a16="http://schemas.microsoft.com/office/drawing/2014/main" id="{410F73D0-49F3-AEEC-9D62-8D9D9867661B}"/>
                      </a:ext>
                    </a:extLst>
                  </p:cNvPr>
                  <p:cNvSpPr/>
                  <p:nvPr/>
                </p:nvSpPr>
                <p:spPr>
                  <a:xfrm>
                    <a:off x="2410387" y="2596250"/>
                    <a:ext cx="48386" cy="489589"/>
                  </a:xfrm>
                  <a:custGeom>
                    <a:avLst/>
                    <a:gdLst>
                      <a:gd name="connsiteX0" fmla="*/ 24193 w 48386"/>
                      <a:gd name="connsiteY0" fmla="*/ 0 h 489589"/>
                      <a:gd name="connsiteX1" fmla="*/ 24193 w 48386"/>
                      <a:gd name="connsiteY1" fmla="*/ 0 h 489589"/>
                      <a:gd name="connsiteX2" fmla="*/ 48386 w 48386"/>
                      <a:gd name="connsiteY2" fmla="*/ 24193 h 489589"/>
                      <a:gd name="connsiteX3" fmla="*/ 48386 w 48386"/>
                      <a:gd name="connsiteY3" fmla="*/ 465397 h 489589"/>
                      <a:gd name="connsiteX4" fmla="*/ 24193 w 48386"/>
                      <a:gd name="connsiteY4" fmla="*/ 489590 h 489589"/>
                      <a:gd name="connsiteX5" fmla="*/ 24193 w 48386"/>
                      <a:gd name="connsiteY5" fmla="*/ 489590 h 489589"/>
                      <a:gd name="connsiteX6" fmla="*/ 0 w 48386"/>
                      <a:gd name="connsiteY6" fmla="*/ 465397 h 489589"/>
                      <a:gd name="connsiteX7" fmla="*/ 0 w 48386"/>
                      <a:gd name="connsiteY7" fmla="*/ 24193 h 489589"/>
                      <a:gd name="connsiteX8" fmla="*/ 24193 w 48386"/>
                      <a:gd name="connsiteY8" fmla="*/ 0 h 489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386" h="489589">
                        <a:moveTo>
                          <a:pt x="24193" y="0"/>
                        </a:moveTo>
                        <a:lnTo>
                          <a:pt x="24193" y="0"/>
                        </a:lnTo>
                        <a:cubicBezTo>
                          <a:pt x="37563" y="0"/>
                          <a:pt x="48386" y="10823"/>
                          <a:pt x="48386" y="24193"/>
                        </a:cubicBezTo>
                        <a:lnTo>
                          <a:pt x="48386" y="465397"/>
                        </a:lnTo>
                        <a:cubicBezTo>
                          <a:pt x="48386" y="478767"/>
                          <a:pt x="37563" y="489590"/>
                          <a:pt x="24193" y="489590"/>
                        </a:cubicBezTo>
                        <a:lnTo>
                          <a:pt x="24193" y="489590"/>
                        </a:lnTo>
                        <a:cubicBezTo>
                          <a:pt x="10823" y="489590"/>
                          <a:pt x="0" y="478767"/>
                          <a:pt x="0" y="465397"/>
                        </a:cubicBezTo>
                        <a:lnTo>
                          <a:pt x="0" y="24193"/>
                        </a:lnTo>
                        <a:cubicBezTo>
                          <a:pt x="0" y="10823"/>
                          <a:pt x="10823" y="0"/>
                          <a:pt x="24193" y="0"/>
                        </a:cubicBezTo>
                        <a:close/>
                      </a:path>
                    </a:pathLst>
                  </a:custGeom>
                  <a:grpFill/>
                  <a:ln w="6367" cap="flat">
                    <a:noFill/>
                    <a:prstDash val="solid"/>
                    <a:miter/>
                  </a:ln>
                </p:spPr>
                <p:txBody>
                  <a:bodyPr rtlCol="0" anchor="ctr"/>
                  <a:lstStyle/>
                  <a:p>
                    <a:endParaRPr lang="en-GB">
                      <a:solidFill>
                        <a:schemeClr val="bg1"/>
                      </a:solidFill>
                    </a:endParaRPr>
                  </a:p>
                </p:txBody>
              </p:sp>
              <p:sp>
                <p:nvSpPr>
                  <p:cNvPr id="15" name="Freeform: Shape 14">
                    <a:extLst>
                      <a:ext uri="{FF2B5EF4-FFF2-40B4-BE49-F238E27FC236}">
                        <a16:creationId xmlns:a16="http://schemas.microsoft.com/office/drawing/2014/main" id="{9E2E8B6F-1704-4675-5460-02CEBF3624A7}"/>
                      </a:ext>
                    </a:extLst>
                  </p:cNvPr>
                  <p:cNvSpPr/>
                  <p:nvPr/>
                </p:nvSpPr>
                <p:spPr>
                  <a:xfrm>
                    <a:off x="2404657" y="2596250"/>
                    <a:ext cx="48385" cy="489589"/>
                  </a:xfrm>
                  <a:custGeom>
                    <a:avLst/>
                    <a:gdLst>
                      <a:gd name="connsiteX0" fmla="*/ 24193 w 48385"/>
                      <a:gd name="connsiteY0" fmla="*/ 0 h 489589"/>
                      <a:gd name="connsiteX1" fmla="*/ 24193 w 48385"/>
                      <a:gd name="connsiteY1" fmla="*/ 0 h 489589"/>
                      <a:gd name="connsiteX2" fmla="*/ 48386 w 48385"/>
                      <a:gd name="connsiteY2" fmla="*/ 24193 h 489589"/>
                      <a:gd name="connsiteX3" fmla="*/ 48386 w 48385"/>
                      <a:gd name="connsiteY3" fmla="*/ 465397 h 489589"/>
                      <a:gd name="connsiteX4" fmla="*/ 24193 w 48385"/>
                      <a:gd name="connsiteY4" fmla="*/ 489590 h 489589"/>
                      <a:gd name="connsiteX5" fmla="*/ 24193 w 48385"/>
                      <a:gd name="connsiteY5" fmla="*/ 489590 h 489589"/>
                      <a:gd name="connsiteX6" fmla="*/ 0 w 48385"/>
                      <a:gd name="connsiteY6" fmla="*/ 465397 h 489589"/>
                      <a:gd name="connsiteX7" fmla="*/ 0 w 48385"/>
                      <a:gd name="connsiteY7" fmla="*/ 24193 h 489589"/>
                      <a:gd name="connsiteX8" fmla="*/ 24193 w 48385"/>
                      <a:gd name="connsiteY8" fmla="*/ 0 h 489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385" h="489589">
                        <a:moveTo>
                          <a:pt x="24193" y="0"/>
                        </a:moveTo>
                        <a:lnTo>
                          <a:pt x="24193" y="0"/>
                        </a:lnTo>
                        <a:cubicBezTo>
                          <a:pt x="37563" y="0"/>
                          <a:pt x="48386" y="10823"/>
                          <a:pt x="48386" y="24193"/>
                        </a:cubicBezTo>
                        <a:lnTo>
                          <a:pt x="48386" y="465397"/>
                        </a:lnTo>
                        <a:cubicBezTo>
                          <a:pt x="48386" y="478767"/>
                          <a:pt x="37563" y="489590"/>
                          <a:pt x="24193" y="489590"/>
                        </a:cubicBezTo>
                        <a:lnTo>
                          <a:pt x="24193" y="489590"/>
                        </a:lnTo>
                        <a:cubicBezTo>
                          <a:pt x="10823" y="489590"/>
                          <a:pt x="0" y="478767"/>
                          <a:pt x="0" y="465397"/>
                        </a:cubicBezTo>
                        <a:lnTo>
                          <a:pt x="0" y="24193"/>
                        </a:lnTo>
                        <a:cubicBezTo>
                          <a:pt x="0" y="10823"/>
                          <a:pt x="10823" y="0"/>
                          <a:pt x="24193" y="0"/>
                        </a:cubicBezTo>
                        <a:close/>
                      </a:path>
                    </a:pathLst>
                  </a:custGeom>
                  <a:grpFill/>
                  <a:ln w="6367" cap="flat">
                    <a:noFill/>
                    <a:prstDash val="solid"/>
                    <a:miter/>
                  </a:ln>
                </p:spPr>
                <p:txBody>
                  <a:bodyPr rtlCol="0" anchor="ctr"/>
                  <a:lstStyle/>
                  <a:p>
                    <a:endParaRPr lang="en-GB">
                      <a:solidFill>
                        <a:schemeClr val="bg1"/>
                      </a:solidFill>
                    </a:endParaRPr>
                  </a:p>
                </p:txBody>
              </p:sp>
            </p:grpSp>
            <p:sp>
              <p:nvSpPr>
                <p:cNvPr id="12" name="TextBox 11">
                  <a:extLst>
                    <a:ext uri="{FF2B5EF4-FFF2-40B4-BE49-F238E27FC236}">
                      <a16:creationId xmlns:a16="http://schemas.microsoft.com/office/drawing/2014/main" id="{78AA5B64-1512-462B-4683-B24E78F5F42B}"/>
                    </a:ext>
                  </a:extLst>
                </p:cNvPr>
                <p:cNvSpPr txBox="1"/>
                <p:nvPr/>
              </p:nvSpPr>
              <p:spPr>
                <a:xfrm>
                  <a:off x="1267524" y="873418"/>
                  <a:ext cx="1011074" cy="523220"/>
                </a:xfrm>
                <a:prstGeom prst="rect">
                  <a:avLst/>
                </a:prstGeom>
                <a:noFill/>
              </p:spPr>
              <p:txBody>
                <a:bodyPr wrap="square" rtlCol="0">
                  <a:spAutoFit/>
                </a:bodyPr>
                <a:lstStyle/>
                <a:p>
                  <a:pPr algn="ctr"/>
                  <a:r>
                    <a:rPr lang="en-US" sz="2800" dirty="0">
                      <a:solidFill>
                        <a:schemeClr val="bg1"/>
                      </a:solidFill>
                      <a:latin typeface="Poppins" panose="00000500000000000000" pitchFamily="2" charset="0"/>
                      <a:cs typeface="Poppins" panose="00000500000000000000" pitchFamily="2" charset="0"/>
                    </a:rPr>
                    <a:t>STEP</a:t>
                  </a:r>
                  <a:endParaRPr lang="en-GB" sz="2800" dirty="0">
                    <a:solidFill>
                      <a:schemeClr val="bg1"/>
                    </a:solidFill>
                    <a:latin typeface="Poppins" panose="00000500000000000000" pitchFamily="2" charset="0"/>
                    <a:cs typeface="Poppins" panose="00000500000000000000" pitchFamily="2" charset="0"/>
                  </a:endParaRPr>
                </a:p>
              </p:txBody>
            </p:sp>
            <p:sp>
              <p:nvSpPr>
                <p:cNvPr id="13" name="TextBox 12">
                  <a:extLst>
                    <a:ext uri="{FF2B5EF4-FFF2-40B4-BE49-F238E27FC236}">
                      <a16:creationId xmlns:a16="http://schemas.microsoft.com/office/drawing/2014/main" id="{77869923-DF95-3163-DCED-B6E401FE4EF2}"/>
                    </a:ext>
                  </a:extLst>
                </p:cNvPr>
                <p:cNvSpPr txBox="1"/>
                <p:nvPr/>
              </p:nvSpPr>
              <p:spPr>
                <a:xfrm>
                  <a:off x="2551692" y="873418"/>
                  <a:ext cx="641306" cy="523220"/>
                </a:xfrm>
                <a:prstGeom prst="rect">
                  <a:avLst/>
                </a:prstGeom>
                <a:noFill/>
              </p:spPr>
              <p:txBody>
                <a:bodyPr wrap="square" rtlCol="0">
                  <a:spAutoFit/>
                </a:bodyPr>
                <a:lstStyle/>
                <a:p>
                  <a:pPr algn="ctr"/>
                  <a:r>
                    <a:rPr lang="en-US" sz="2800" dirty="0">
                      <a:solidFill>
                        <a:schemeClr val="bg1"/>
                      </a:solidFill>
                      <a:latin typeface="Poppins" panose="00000500000000000000" pitchFamily="2" charset="0"/>
                      <a:cs typeface="Poppins" panose="00000500000000000000" pitchFamily="2" charset="0"/>
                    </a:rPr>
                    <a:t>16</a:t>
                  </a:r>
                  <a:endParaRPr lang="en-GB" sz="2800" dirty="0">
                    <a:solidFill>
                      <a:schemeClr val="bg1"/>
                    </a:solidFill>
                    <a:latin typeface="Poppins" panose="00000500000000000000" pitchFamily="2" charset="0"/>
                    <a:cs typeface="Poppins" panose="00000500000000000000" pitchFamily="2" charset="0"/>
                  </a:endParaRPr>
                </a:p>
              </p:txBody>
            </p:sp>
          </p:grpSp>
        </p:grpSp>
        <p:sp>
          <p:nvSpPr>
            <p:cNvPr id="7" name="TextBox 6">
              <a:extLst>
                <a:ext uri="{FF2B5EF4-FFF2-40B4-BE49-F238E27FC236}">
                  <a16:creationId xmlns:a16="http://schemas.microsoft.com/office/drawing/2014/main" id="{5DEF7820-7A21-4FBD-DBF0-B1FB61459E51}"/>
                </a:ext>
              </a:extLst>
            </p:cNvPr>
            <p:cNvSpPr txBox="1"/>
            <p:nvPr/>
          </p:nvSpPr>
          <p:spPr>
            <a:xfrm>
              <a:off x="931170" y="3553836"/>
              <a:ext cx="2307588"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chemeClr val="tx2"/>
                  </a:solidFill>
                  <a:effectLst/>
                  <a:uLnTx/>
                  <a:uFillTx/>
                  <a:latin typeface="Poppins" panose="00000500000000000000" pitchFamily="2" charset="0"/>
                  <a:cs typeface="Poppins" panose="00000500000000000000" pitchFamily="2" charset="0"/>
                </a:rPr>
                <a:t>Commercial Runs</a:t>
              </a:r>
              <a:endParaRPr kumimoji="0" lang="en-US" sz="2400" b="0" i="0" u="none" strike="noStrike" kern="1200" cap="none" spc="0" normalizeH="0" baseline="0" noProof="0" dirty="0">
                <a:ln>
                  <a:noFill/>
                </a:ln>
                <a:solidFill>
                  <a:schemeClr val="tx2"/>
                </a:solidFill>
                <a:effectLst/>
                <a:uLnTx/>
                <a:uFillTx/>
                <a:latin typeface="Poppins" panose="00000500000000000000" pitchFamily="2" charset="0"/>
                <a:cs typeface="Poppins" panose="00000500000000000000" pitchFamily="2" charset="0"/>
              </a:endParaRPr>
            </a:p>
          </p:txBody>
        </p:sp>
      </p:grpSp>
      <p:grpSp>
        <p:nvGrpSpPr>
          <p:cNvPr id="19" name="Group 18">
            <a:extLst>
              <a:ext uri="{FF2B5EF4-FFF2-40B4-BE49-F238E27FC236}">
                <a16:creationId xmlns:a16="http://schemas.microsoft.com/office/drawing/2014/main" id="{F82EC4AA-34FD-DDFD-F6F2-F123C6CA30A8}"/>
              </a:ext>
            </a:extLst>
          </p:cNvPr>
          <p:cNvGrpSpPr/>
          <p:nvPr/>
        </p:nvGrpSpPr>
        <p:grpSpPr>
          <a:xfrm>
            <a:off x="4526294" y="4189211"/>
            <a:ext cx="2488285" cy="2485801"/>
            <a:chOff x="3626204" y="2232463"/>
            <a:chExt cx="2488285" cy="2485801"/>
          </a:xfrm>
        </p:grpSpPr>
        <p:grpSp>
          <p:nvGrpSpPr>
            <p:cNvPr id="20" name="Group 19">
              <a:extLst>
                <a:ext uri="{FF2B5EF4-FFF2-40B4-BE49-F238E27FC236}">
                  <a16:creationId xmlns:a16="http://schemas.microsoft.com/office/drawing/2014/main" id="{41B47114-2A69-ABD6-79D6-8ED237E3014F}"/>
                </a:ext>
              </a:extLst>
            </p:cNvPr>
            <p:cNvGrpSpPr/>
            <p:nvPr/>
          </p:nvGrpSpPr>
          <p:grpSpPr>
            <a:xfrm>
              <a:off x="3626204" y="2691782"/>
              <a:ext cx="2269686" cy="2026482"/>
              <a:chOff x="3550004" y="2704482"/>
              <a:chExt cx="2269686" cy="2026482"/>
            </a:xfrm>
          </p:grpSpPr>
          <p:sp>
            <p:nvSpPr>
              <p:cNvPr id="31" name="Freeform: Shape 30">
                <a:extLst>
                  <a:ext uri="{FF2B5EF4-FFF2-40B4-BE49-F238E27FC236}">
                    <a16:creationId xmlns:a16="http://schemas.microsoft.com/office/drawing/2014/main" id="{D2B71B3C-DEB1-BE90-8476-5B03DCACB175}"/>
                  </a:ext>
                </a:extLst>
              </p:cNvPr>
              <p:cNvSpPr/>
              <p:nvPr/>
            </p:nvSpPr>
            <p:spPr>
              <a:xfrm>
                <a:off x="3586294" y="2704482"/>
                <a:ext cx="2233396" cy="2005472"/>
              </a:xfrm>
              <a:custGeom>
                <a:avLst/>
                <a:gdLst>
                  <a:gd name="connsiteX0" fmla="*/ 581269 w 2233396"/>
                  <a:gd name="connsiteY0" fmla="*/ 0 h 2005472"/>
                  <a:gd name="connsiteX1" fmla="*/ 1652127 w 2233396"/>
                  <a:gd name="connsiteY1" fmla="*/ 0 h 2005472"/>
                  <a:gd name="connsiteX2" fmla="*/ 2233396 w 2233396"/>
                  <a:gd name="connsiteY2" fmla="*/ 581269 h 2005472"/>
                  <a:gd name="connsiteX3" fmla="*/ 2233396 w 2233396"/>
                  <a:gd name="connsiteY3" fmla="*/ 1424204 h 2005472"/>
                  <a:gd name="connsiteX4" fmla="*/ 1652127 w 2233396"/>
                  <a:gd name="connsiteY4" fmla="*/ 2005472 h 2005472"/>
                  <a:gd name="connsiteX5" fmla="*/ 581269 w 2233396"/>
                  <a:gd name="connsiteY5" fmla="*/ 2005472 h 2005472"/>
                  <a:gd name="connsiteX6" fmla="*/ 0 w 2233396"/>
                  <a:gd name="connsiteY6" fmla="*/ 1424204 h 2005472"/>
                  <a:gd name="connsiteX7" fmla="*/ 0 w 2233396"/>
                  <a:gd name="connsiteY7" fmla="*/ 581269 h 2005472"/>
                  <a:gd name="connsiteX8" fmla="*/ 581269 w 2233396"/>
                  <a:gd name="connsiteY8" fmla="*/ 0 h 200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3396" h="2005472">
                    <a:moveTo>
                      <a:pt x="581269" y="0"/>
                    </a:moveTo>
                    <a:lnTo>
                      <a:pt x="1652127" y="0"/>
                    </a:lnTo>
                    <a:cubicBezTo>
                      <a:pt x="1973003" y="0"/>
                      <a:pt x="2233396" y="260393"/>
                      <a:pt x="2233396" y="581269"/>
                    </a:cubicBezTo>
                    <a:lnTo>
                      <a:pt x="2233396" y="1424204"/>
                    </a:lnTo>
                    <a:cubicBezTo>
                      <a:pt x="2233396" y="1745079"/>
                      <a:pt x="1973003" y="2005472"/>
                      <a:pt x="1652127" y="2005472"/>
                    </a:cubicBezTo>
                    <a:lnTo>
                      <a:pt x="581269" y="2005472"/>
                    </a:lnTo>
                    <a:cubicBezTo>
                      <a:pt x="260393" y="2005472"/>
                      <a:pt x="0" y="1745079"/>
                      <a:pt x="0" y="1424204"/>
                    </a:cubicBezTo>
                    <a:lnTo>
                      <a:pt x="0" y="581269"/>
                    </a:lnTo>
                    <a:cubicBezTo>
                      <a:pt x="637" y="260393"/>
                      <a:pt x="260393" y="0"/>
                      <a:pt x="581269" y="0"/>
                    </a:cubicBezTo>
                    <a:close/>
                  </a:path>
                </a:pathLst>
              </a:custGeom>
              <a:gradFill>
                <a:gsLst>
                  <a:gs pos="0">
                    <a:srgbClr val="F5F5F5"/>
                  </a:gs>
                  <a:gs pos="50000">
                    <a:srgbClr val="FAFAFA"/>
                  </a:gs>
                  <a:gs pos="100000">
                    <a:srgbClr val="FFFFFF"/>
                  </a:gs>
                </a:gsLst>
                <a:lin ang="10800000" scaled="1"/>
              </a:gradFill>
              <a:ln w="6367" cap="flat">
                <a:noFill/>
                <a:prstDash val="solid"/>
                <a:miter/>
              </a:ln>
            </p:spPr>
            <p:txBody>
              <a:bodyPr rtlCol="0" anchor="ctr"/>
              <a:lstStyle/>
              <a:p>
                <a:endParaRPr lang="en-GB"/>
              </a:p>
            </p:txBody>
          </p:sp>
          <p:sp>
            <p:nvSpPr>
              <p:cNvPr id="32" name="Freeform: Shape 31">
                <a:extLst>
                  <a:ext uri="{FF2B5EF4-FFF2-40B4-BE49-F238E27FC236}">
                    <a16:creationId xmlns:a16="http://schemas.microsoft.com/office/drawing/2014/main" id="{096A0334-E58A-B0C9-F75A-69B50289F794}"/>
                  </a:ext>
                </a:extLst>
              </p:cNvPr>
              <p:cNvSpPr/>
              <p:nvPr/>
            </p:nvSpPr>
            <p:spPr>
              <a:xfrm>
                <a:off x="3550004" y="2725492"/>
                <a:ext cx="2233396" cy="2005472"/>
              </a:xfrm>
              <a:custGeom>
                <a:avLst/>
                <a:gdLst>
                  <a:gd name="connsiteX0" fmla="*/ 581269 w 2233396"/>
                  <a:gd name="connsiteY0" fmla="*/ 0 h 2005472"/>
                  <a:gd name="connsiteX1" fmla="*/ 1652127 w 2233396"/>
                  <a:gd name="connsiteY1" fmla="*/ 0 h 2005472"/>
                  <a:gd name="connsiteX2" fmla="*/ 2233397 w 2233396"/>
                  <a:gd name="connsiteY2" fmla="*/ 581269 h 2005472"/>
                  <a:gd name="connsiteX3" fmla="*/ 2233397 w 2233396"/>
                  <a:gd name="connsiteY3" fmla="*/ 1424204 h 2005472"/>
                  <a:gd name="connsiteX4" fmla="*/ 1652127 w 2233396"/>
                  <a:gd name="connsiteY4" fmla="*/ 2005472 h 2005472"/>
                  <a:gd name="connsiteX5" fmla="*/ 581269 w 2233396"/>
                  <a:gd name="connsiteY5" fmla="*/ 2005472 h 2005472"/>
                  <a:gd name="connsiteX6" fmla="*/ 0 w 2233396"/>
                  <a:gd name="connsiteY6" fmla="*/ 1424204 h 2005472"/>
                  <a:gd name="connsiteX7" fmla="*/ 0 w 2233396"/>
                  <a:gd name="connsiteY7" fmla="*/ 581269 h 2005472"/>
                  <a:gd name="connsiteX8" fmla="*/ 581269 w 2233396"/>
                  <a:gd name="connsiteY8" fmla="*/ 0 h 200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3396" h="2005472">
                    <a:moveTo>
                      <a:pt x="581269" y="0"/>
                    </a:moveTo>
                    <a:lnTo>
                      <a:pt x="1652127" y="0"/>
                    </a:lnTo>
                    <a:cubicBezTo>
                      <a:pt x="1973003" y="0"/>
                      <a:pt x="2233397" y="260393"/>
                      <a:pt x="2233397" y="581269"/>
                    </a:cubicBezTo>
                    <a:lnTo>
                      <a:pt x="2233397" y="1424204"/>
                    </a:lnTo>
                    <a:cubicBezTo>
                      <a:pt x="2233397" y="1745079"/>
                      <a:pt x="1973003" y="2005472"/>
                      <a:pt x="1652127" y="2005472"/>
                    </a:cubicBezTo>
                    <a:lnTo>
                      <a:pt x="581269" y="2005472"/>
                    </a:lnTo>
                    <a:cubicBezTo>
                      <a:pt x="260393" y="2005472"/>
                      <a:pt x="0" y="1745079"/>
                      <a:pt x="0" y="1424204"/>
                    </a:cubicBezTo>
                    <a:lnTo>
                      <a:pt x="0" y="581269"/>
                    </a:lnTo>
                    <a:cubicBezTo>
                      <a:pt x="0" y="260393"/>
                      <a:pt x="260393" y="0"/>
                      <a:pt x="581269" y="0"/>
                    </a:cubicBezTo>
                    <a:close/>
                  </a:path>
                </a:pathLst>
              </a:custGeom>
              <a:gradFill>
                <a:gsLst>
                  <a:gs pos="0">
                    <a:srgbClr val="F5F5F5"/>
                  </a:gs>
                  <a:gs pos="50000">
                    <a:srgbClr val="FAFAFA"/>
                  </a:gs>
                  <a:gs pos="100000">
                    <a:srgbClr val="FFFFFF"/>
                  </a:gs>
                </a:gsLst>
                <a:lin ang="10800000" scaled="1"/>
              </a:gradFill>
              <a:ln w="6367" cap="flat">
                <a:noFill/>
                <a:prstDash val="solid"/>
                <a:miter/>
              </a:ln>
            </p:spPr>
            <p:txBody>
              <a:bodyPr rtlCol="0" anchor="ctr"/>
              <a:lstStyle/>
              <a:p>
                <a:endParaRPr lang="en-GB"/>
              </a:p>
            </p:txBody>
          </p:sp>
          <p:sp>
            <p:nvSpPr>
              <p:cNvPr id="33" name="Freeform: Shape 32">
                <a:extLst>
                  <a:ext uri="{FF2B5EF4-FFF2-40B4-BE49-F238E27FC236}">
                    <a16:creationId xmlns:a16="http://schemas.microsoft.com/office/drawing/2014/main" id="{662161EF-C70F-1317-553F-74859E2D1F78}"/>
                  </a:ext>
                </a:extLst>
              </p:cNvPr>
              <p:cNvSpPr/>
              <p:nvPr/>
            </p:nvSpPr>
            <p:spPr>
              <a:xfrm>
                <a:off x="3564648" y="2715305"/>
                <a:ext cx="2233396" cy="2004835"/>
              </a:xfrm>
              <a:custGeom>
                <a:avLst/>
                <a:gdLst>
                  <a:gd name="connsiteX0" fmla="*/ 581269 w 2233396"/>
                  <a:gd name="connsiteY0" fmla="*/ 0 h 2004835"/>
                  <a:gd name="connsiteX1" fmla="*/ 1652127 w 2233396"/>
                  <a:gd name="connsiteY1" fmla="*/ 0 h 2004835"/>
                  <a:gd name="connsiteX2" fmla="*/ 2233396 w 2233396"/>
                  <a:gd name="connsiteY2" fmla="*/ 581269 h 2004835"/>
                  <a:gd name="connsiteX3" fmla="*/ 2233396 w 2233396"/>
                  <a:gd name="connsiteY3" fmla="*/ 1423567 h 2004835"/>
                  <a:gd name="connsiteX4" fmla="*/ 1652127 w 2233396"/>
                  <a:gd name="connsiteY4" fmla="*/ 2004836 h 2004835"/>
                  <a:gd name="connsiteX5" fmla="*/ 581269 w 2233396"/>
                  <a:gd name="connsiteY5" fmla="*/ 2004836 h 2004835"/>
                  <a:gd name="connsiteX6" fmla="*/ 0 w 2233396"/>
                  <a:gd name="connsiteY6" fmla="*/ 1423567 h 2004835"/>
                  <a:gd name="connsiteX7" fmla="*/ 0 w 2233396"/>
                  <a:gd name="connsiteY7" fmla="*/ 580632 h 2004835"/>
                  <a:gd name="connsiteX8" fmla="*/ 581269 w 2233396"/>
                  <a:gd name="connsiteY8" fmla="*/ 0 h 200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3396" h="2004835">
                    <a:moveTo>
                      <a:pt x="581269" y="0"/>
                    </a:moveTo>
                    <a:lnTo>
                      <a:pt x="1652127" y="0"/>
                    </a:lnTo>
                    <a:cubicBezTo>
                      <a:pt x="1973003" y="0"/>
                      <a:pt x="2233396" y="260393"/>
                      <a:pt x="2233396" y="581269"/>
                    </a:cubicBezTo>
                    <a:lnTo>
                      <a:pt x="2233396" y="1423567"/>
                    </a:lnTo>
                    <a:cubicBezTo>
                      <a:pt x="2233396" y="1744443"/>
                      <a:pt x="1973003" y="2004836"/>
                      <a:pt x="1652127" y="2004836"/>
                    </a:cubicBezTo>
                    <a:lnTo>
                      <a:pt x="581269" y="2004836"/>
                    </a:lnTo>
                    <a:cubicBezTo>
                      <a:pt x="260393" y="2004836"/>
                      <a:pt x="0" y="1744443"/>
                      <a:pt x="0" y="1423567"/>
                    </a:cubicBezTo>
                    <a:lnTo>
                      <a:pt x="0" y="580632"/>
                    </a:lnTo>
                    <a:cubicBezTo>
                      <a:pt x="0" y="259757"/>
                      <a:pt x="260393" y="0"/>
                      <a:pt x="581269" y="0"/>
                    </a:cubicBezTo>
                    <a:close/>
                  </a:path>
                </a:pathLst>
              </a:custGeom>
              <a:gradFill>
                <a:gsLst>
                  <a:gs pos="0">
                    <a:srgbClr val="FFFFFF"/>
                  </a:gs>
                  <a:gs pos="50000">
                    <a:srgbClr val="FAFAFA"/>
                  </a:gs>
                  <a:gs pos="100000">
                    <a:srgbClr val="F5F5F5"/>
                  </a:gs>
                </a:gsLst>
                <a:lin ang="10800000" scaled="1"/>
              </a:gradFill>
              <a:ln w="6367" cap="flat">
                <a:noFill/>
                <a:prstDash val="solid"/>
                <a:miter/>
              </a:ln>
            </p:spPr>
            <p:txBody>
              <a:bodyPr rtlCol="0" anchor="ctr"/>
              <a:lstStyle/>
              <a:p>
                <a:endParaRPr lang="en-GB"/>
              </a:p>
            </p:txBody>
          </p:sp>
        </p:grpSp>
        <p:grpSp>
          <p:nvGrpSpPr>
            <p:cNvPr id="21" name="Group 20">
              <a:extLst>
                <a:ext uri="{FF2B5EF4-FFF2-40B4-BE49-F238E27FC236}">
                  <a16:creationId xmlns:a16="http://schemas.microsoft.com/office/drawing/2014/main" id="{232BCEFF-D8FC-722B-B14D-678241ED3A0E}"/>
                </a:ext>
              </a:extLst>
            </p:cNvPr>
            <p:cNvGrpSpPr/>
            <p:nvPr/>
          </p:nvGrpSpPr>
          <p:grpSpPr>
            <a:xfrm>
              <a:off x="3637829" y="2232463"/>
              <a:ext cx="2476660" cy="1520687"/>
              <a:chOff x="3625129" y="670363"/>
              <a:chExt cx="2476660" cy="1520687"/>
            </a:xfrm>
          </p:grpSpPr>
          <p:sp>
            <p:nvSpPr>
              <p:cNvPr id="23" name="Freeform: Shape 22">
                <a:extLst>
                  <a:ext uri="{FF2B5EF4-FFF2-40B4-BE49-F238E27FC236}">
                    <a16:creationId xmlns:a16="http://schemas.microsoft.com/office/drawing/2014/main" id="{02F90915-CA5D-4F4F-74A7-39F95EBADD14}"/>
                  </a:ext>
                </a:extLst>
              </p:cNvPr>
              <p:cNvSpPr/>
              <p:nvPr/>
            </p:nvSpPr>
            <p:spPr>
              <a:xfrm>
                <a:off x="3630920" y="738632"/>
                <a:ext cx="2470869" cy="1452418"/>
              </a:xfrm>
              <a:custGeom>
                <a:avLst/>
                <a:gdLst>
                  <a:gd name="connsiteX0" fmla="*/ 148341 w 2470869"/>
                  <a:gd name="connsiteY0" fmla="*/ 1273 h 1452418"/>
                  <a:gd name="connsiteX1" fmla="*/ 0 w 2470869"/>
                  <a:gd name="connsiteY1" fmla="*/ 149615 h 1452418"/>
                  <a:gd name="connsiteX2" fmla="*/ 0 w 2470869"/>
                  <a:gd name="connsiteY2" fmla="*/ 899598 h 1452418"/>
                  <a:gd name="connsiteX3" fmla="*/ 0 w 2470869"/>
                  <a:gd name="connsiteY3" fmla="*/ 1364358 h 1452418"/>
                  <a:gd name="connsiteX4" fmla="*/ 154071 w 2470869"/>
                  <a:gd name="connsiteY4" fmla="*/ 1422294 h 1452418"/>
                  <a:gd name="connsiteX5" fmla="*/ 412554 w 2470869"/>
                  <a:gd name="connsiteY5" fmla="*/ 1128794 h 1452418"/>
                  <a:gd name="connsiteX6" fmla="*/ 921244 w 2470869"/>
                  <a:gd name="connsiteY6" fmla="*/ 898961 h 1452418"/>
                  <a:gd name="connsiteX7" fmla="*/ 2021389 w 2470869"/>
                  <a:gd name="connsiteY7" fmla="*/ 898961 h 1452418"/>
                  <a:gd name="connsiteX8" fmla="*/ 2470870 w 2470869"/>
                  <a:gd name="connsiteY8" fmla="*/ 449481 h 1452418"/>
                  <a:gd name="connsiteX9" fmla="*/ 2470870 w 2470869"/>
                  <a:gd name="connsiteY9" fmla="*/ 449481 h 1452418"/>
                  <a:gd name="connsiteX10" fmla="*/ 2021389 w 2470869"/>
                  <a:gd name="connsiteY10" fmla="*/ 0 h 1452418"/>
                  <a:gd name="connsiteX11" fmla="*/ 148341 w 2470869"/>
                  <a:gd name="connsiteY11" fmla="*/ 0 h 145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70869" h="1452418">
                    <a:moveTo>
                      <a:pt x="148341" y="1273"/>
                    </a:moveTo>
                    <a:cubicBezTo>
                      <a:pt x="66212" y="1273"/>
                      <a:pt x="0" y="67486"/>
                      <a:pt x="0" y="149615"/>
                    </a:cubicBezTo>
                    <a:lnTo>
                      <a:pt x="0" y="899598"/>
                    </a:lnTo>
                    <a:lnTo>
                      <a:pt x="0" y="1364358"/>
                    </a:lnTo>
                    <a:cubicBezTo>
                      <a:pt x="0" y="1445214"/>
                      <a:pt x="100592" y="1483413"/>
                      <a:pt x="154071" y="1422294"/>
                    </a:cubicBezTo>
                    <a:lnTo>
                      <a:pt x="412554" y="1128794"/>
                    </a:lnTo>
                    <a:cubicBezTo>
                      <a:pt x="541159" y="983000"/>
                      <a:pt x="727063" y="898961"/>
                      <a:pt x="921244" y="898961"/>
                    </a:cubicBezTo>
                    <a:lnTo>
                      <a:pt x="2021389" y="898961"/>
                    </a:lnTo>
                    <a:cubicBezTo>
                      <a:pt x="2269686" y="898961"/>
                      <a:pt x="2470870" y="697777"/>
                      <a:pt x="2470870" y="449481"/>
                    </a:cubicBezTo>
                    <a:lnTo>
                      <a:pt x="2470870" y="449481"/>
                    </a:lnTo>
                    <a:cubicBezTo>
                      <a:pt x="2470870" y="201184"/>
                      <a:pt x="2269686" y="0"/>
                      <a:pt x="2021389" y="0"/>
                    </a:cubicBezTo>
                    <a:lnTo>
                      <a:pt x="148341" y="0"/>
                    </a:lnTo>
                    <a:close/>
                  </a:path>
                </a:pathLst>
              </a:custGeom>
              <a:solidFill>
                <a:schemeClr val="accent6">
                  <a:lumMod val="60000"/>
                  <a:lumOff val="40000"/>
                  <a:alpha val="50000"/>
                </a:schemeClr>
              </a:solidFill>
              <a:ln w="6367" cap="flat">
                <a:noFill/>
                <a:prstDash val="solid"/>
                <a:miter/>
              </a:ln>
            </p:spPr>
            <p:txBody>
              <a:bodyPr rtlCol="0" anchor="ctr"/>
              <a:lstStyle/>
              <a:p>
                <a:endParaRPr lang="en-GB"/>
              </a:p>
            </p:txBody>
          </p:sp>
          <p:sp>
            <p:nvSpPr>
              <p:cNvPr id="24" name="Freeform: Shape 23">
                <a:extLst>
                  <a:ext uri="{FF2B5EF4-FFF2-40B4-BE49-F238E27FC236}">
                    <a16:creationId xmlns:a16="http://schemas.microsoft.com/office/drawing/2014/main" id="{FA4CAB21-059B-6DF3-3CB0-2D9155B6340F}"/>
                  </a:ext>
                </a:extLst>
              </p:cNvPr>
              <p:cNvSpPr/>
              <p:nvPr/>
            </p:nvSpPr>
            <p:spPr>
              <a:xfrm>
                <a:off x="3625129" y="670363"/>
                <a:ext cx="2470232" cy="1452393"/>
              </a:xfrm>
              <a:custGeom>
                <a:avLst/>
                <a:gdLst>
                  <a:gd name="connsiteX0" fmla="*/ 2470233 w 2470232"/>
                  <a:gd name="connsiteY0" fmla="*/ 449481 h 1452393"/>
                  <a:gd name="connsiteX1" fmla="*/ 2020753 w 2470232"/>
                  <a:gd name="connsiteY1" fmla="*/ 898961 h 1452393"/>
                  <a:gd name="connsiteX2" fmla="*/ 921244 w 2470232"/>
                  <a:gd name="connsiteY2" fmla="*/ 898961 h 1452393"/>
                  <a:gd name="connsiteX3" fmla="*/ 412555 w 2470232"/>
                  <a:gd name="connsiteY3" fmla="*/ 1128794 h 1452393"/>
                  <a:gd name="connsiteX4" fmla="*/ 154071 w 2470232"/>
                  <a:gd name="connsiteY4" fmla="*/ 1422294 h 1452393"/>
                  <a:gd name="connsiteX5" fmla="*/ 0 w 2470232"/>
                  <a:gd name="connsiteY5" fmla="*/ 1363721 h 1452393"/>
                  <a:gd name="connsiteX6" fmla="*/ 0 w 2470232"/>
                  <a:gd name="connsiteY6" fmla="*/ 148341 h 1452393"/>
                  <a:gd name="connsiteX7" fmla="*/ 148342 w 2470232"/>
                  <a:gd name="connsiteY7" fmla="*/ 0 h 1452393"/>
                  <a:gd name="connsiteX8" fmla="*/ 2021389 w 2470232"/>
                  <a:gd name="connsiteY8" fmla="*/ 0 h 1452393"/>
                  <a:gd name="connsiteX9" fmla="*/ 2339082 w 2470232"/>
                  <a:gd name="connsiteY9" fmla="*/ 131788 h 1452393"/>
                  <a:gd name="connsiteX10" fmla="*/ 2470233 w 2470232"/>
                  <a:gd name="connsiteY10" fmla="*/ 449481 h 145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70232" h="1452393">
                    <a:moveTo>
                      <a:pt x="2470233" y="449481"/>
                    </a:moveTo>
                    <a:cubicBezTo>
                      <a:pt x="2470233" y="697777"/>
                      <a:pt x="2269049" y="898961"/>
                      <a:pt x="2020753" y="898961"/>
                    </a:cubicBezTo>
                    <a:lnTo>
                      <a:pt x="921244" y="898961"/>
                    </a:lnTo>
                    <a:cubicBezTo>
                      <a:pt x="726427" y="898961"/>
                      <a:pt x="541159" y="982363"/>
                      <a:pt x="412555" y="1128794"/>
                    </a:cubicBezTo>
                    <a:lnTo>
                      <a:pt x="154071" y="1422294"/>
                    </a:lnTo>
                    <a:cubicBezTo>
                      <a:pt x="100592" y="1483413"/>
                      <a:pt x="0" y="1445214"/>
                      <a:pt x="0" y="1363721"/>
                    </a:cubicBezTo>
                    <a:lnTo>
                      <a:pt x="0" y="148341"/>
                    </a:lnTo>
                    <a:cubicBezTo>
                      <a:pt x="0" y="66212"/>
                      <a:pt x="66213" y="0"/>
                      <a:pt x="148342" y="0"/>
                    </a:cubicBezTo>
                    <a:lnTo>
                      <a:pt x="2021389" y="0"/>
                    </a:lnTo>
                    <a:cubicBezTo>
                      <a:pt x="2145537" y="0"/>
                      <a:pt x="2257589" y="50296"/>
                      <a:pt x="2339082" y="131788"/>
                    </a:cubicBezTo>
                    <a:cubicBezTo>
                      <a:pt x="2419937" y="212644"/>
                      <a:pt x="2470233" y="325332"/>
                      <a:pt x="2470233" y="449481"/>
                    </a:cubicBezTo>
                    <a:close/>
                  </a:path>
                </a:pathLst>
              </a:custGeom>
              <a:solidFill>
                <a:schemeClr val="accent6">
                  <a:lumMod val="75000"/>
                </a:schemeClr>
              </a:solidFill>
              <a:ln w="6367" cap="flat">
                <a:noFill/>
                <a:prstDash val="solid"/>
                <a:miter/>
              </a:ln>
            </p:spPr>
            <p:txBody>
              <a:bodyPr rtlCol="0" anchor="ctr"/>
              <a:lstStyle/>
              <a:p>
                <a:endParaRPr lang="en-GB"/>
              </a:p>
            </p:txBody>
          </p:sp>
          <p:grpSp>
            <p:nvGrpSpPr>
              <p:cNvPr id="25" name="Group 24">
                <a:extLst>
                  <a:ext uri="{FF2B5EF4-FFF2-40B4-BE49-F238E27FC236}">
                    <a16:creationId xmlns:a16="http://schemas.microsoft.com/office/drawing/2014/main" id="{B38B1691-5675-785C-E75D-DAC1FBA51C3C}"/>
                  </a:ext>
                </a:extLst>
              </p:cNvPr>
              <p:cNvGrpSpPr/>
              <p:nvPr/>
            </p:nvGrpSpPr>
            <p:grpSpPr>
              <a:xfrm>
                <a:off x="3802409" y="881826"/>
                <a:ext cx="2038580" cy="523220"/>
                <a:chOff x="1267524" y="873418"/>
                <a:chExt cx="2038580" cy="523220"/>
              </a:xfrm>
            </p:grpSpPr>
            <p:grpSp>
              <p:nvGrpSpPr>
                <p:cNvPr id="26" name="Graphic 599">
                  <a:extLst>
                    <a:ext uri="{FF2B5EF4-FFF2-40B4-BE49-F238E27FC236}">
                      <a16:creationId xmlns:a16="http://schemas.microsoft.com/office/drawing/2014/main" id="{057DDCCC-FEF2-2D25-4BDC-27A8DCB1131D}"/>
                    </a:ext>
                  </a:extLst>
                </p:cNvPr>
                <p:cNvGrpSpPr/>
                <p:nvPr/>
              </p:nvGrpSpPr>
              <p:grpSpPr>
                <a:xfrm>
                  <a:off x="2485951" y="890234"/>
                  <a:ext cx="54115" cy="489589"/>
                  <a:chOff x="2404657" y="2596250"/>
                  <a:chExt cx="54115" cy="489589"/>
                </a:xfrm>
                <a:solidFill>
                  <a:schemeClr val="bg1"/>
                </a:solidFill>
              </p:grpSpPr>
              <p:sp>
                <p:nvSpPr>
                  <p:cNvPr id="29" name="Freeform: Shape 28">
                    <a:extLst>
                      <a:ext uri="{FF2B5EF4-FFF2-40B4-BE49-F238E27FC236}">
                        <a16:creationId xmlns:a16="http://schemas.microsoft.com/office/drawing/2014/main" id="{52667A50-0031-FA54-836F-9B942EFBA7DC}"/>
                      </a:ext>
                    </a:extLst>
                  </p:cNvPr>
                  <p:cNvSpPr/>
                  <p:nvPr/>
                </p:nvSpPr>
                <p:spPr>
                  <a:xfrm>
                    <a:off x="2410387" y="2596250"/>
                    <a:ext cx="48386" cy="489589"/>
                  </a:xfrm>
                  <a:custGeom>
                    <a:avLst/>
                    <a:gdLst>
                      <a:gd name="connsiteX0" fmla="*/ 24193 w 48386"/>
                      <a:gd name="connsiteY0" fmla="*/ 0 h 489589"/>
                      <a:gd name="connsiteX1" fmla="*/ 24193 w 48386"/>
                      <a:gd name="connsiteY1" fmla="*/ 0 h 489589"/>
                      <a:gd name="connsiteX2" fmla="*/ 48386 w 48386"/>
                      <a:gd name="connsiteY2" fmla="*/ 24193 h 489589"/>
                      <a:gd name="connsiteX3" fmla="*/ 48386 w 48386"/>
                      <a:gd name="connsiteY3" fmla="*/ 465397 h 489589"/>
                      <a:gd name="connsiteX4" fmla="*/ 24193 w 48386"/>
                      <a:gd name="connsiteY4" fmla="*/ 489590 h 489589"/>
                      <a:gd name="connsiteX5" fmla="*/ 24193 w 48386"/>
                      <a:gd name="connsiteY5" fmla="*/ 489590 h 489589"/>
                      <a:gd name="connsiteX6" fmla="*/ 0 w 48386"/>
                      <a:gd name="connsiteY6" fmla="*/ 465397 h 489589"/>
                      <a:gd name="connsiteX7" fmla="*/ 0 w 48386"/>
                      <a:gd name="connsiteY7" fmla="*/ 24193 h 489589"/>
                      <a:gd name="connsiteX8" fmla="*/ 24193 w 48386"/>
                      <a:gd name="connsiteY8" fmla="*/ 0 h 489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386" h="489589">
                        <a:moveTo>
                          <a:pt x="24193" y="0"/>
                        </a:moveTo>
                        <a:lnTo>
                          <a:pt x="24193" y="0"/>
                        </a:lnTo>
                        <a:cubicBezTo>
                          <a:pt x="37563" y="0"/>
                          <a:pt x="48386" y="10823"/>
                          <a:pt x="48386" y="24193"/>
                        </a:cubicBezTo>
                        <a:lnTo>
                          <a:pt x="48386" y="465397"/>
                        </a:lnTo>
                        <a:cubicBezTo>
                          <a:pt x="48386" y="478767"/>
                          <a:pt x="37563" y="489590"/>
                          <a:pt x="24193" y="489590"/>
                        </a:cubicBezTo>
                        <a:lnTo>
                          <a:pt x="24193" y="489590"/>
                        </a:lnTo>
                        <a:cubicBezTo>
                          <a:pt x="10823" y="489590"/>
                          <a:pt x="0" y="478767"/>
                          <a:pt x="0" y="465397"/>
                        </a:cubicBezTo>
                        <a:lnTo>
                          <a:pt x="0" y="24193"/>
                        </a:lnTo>
                        <a:cubicBezTo>
                          <a:pt x="0" y="10823"/>
                          <a:pt x="10823" y="0"/>
                          <a:pt x="24193" y="0"/>
                        </a:cubicBezTo>
                        <a:close/>
                      </a:path>
                    </a:pathLst>
                  </a:custGeom>
                  <a:grpFill/>
                  <a:ln w="6367" cap="flat">
                    <a:noFill/>
                    <a:prstDash val="solid"/>
                    <a:miter/>
                  </a:ln>
                </p:spPr>
                <p:txBody>
                  <a:bodyPr rtlCol="0" anchor="ctr"/>
                  <a:lstStyle/>
                  <a:p>
                    <a:endParaRPr lang="en-GB">
                      <a:solidFill>
                        <a:schemeClr val="bg1"/>
                      </a:solidFill>
                    </a:endParaRPr>
                  </a:p>
                </p:txBody>
              </p:sp>
              <p:sp>
                <p:nvSpPr>
                  <p:cNvPr id="30" name="Freeform: Shape 29">
                    <a:extLst>
                      <a:ext uri="{FF2B5EF4-FFF2-40B4-BE49-F238E27FC236}">
                        <a16:creationId xmlns:a16="http://schemas.microsoft.com/office/drawing/2014/main" id="{C6673782-0110-6557-9F84-D055FB1801D4}"/>
                      </a:ext>
                    </a:extLst>
                  </p:cNvPr>
                  <p:cNvSpPr/>
                  <p:nvPr/>
                </p:nvSpPr>
                <p:spPr>
                  <a:xfrm>
                    <a:off x="2404657" y="2596250"/>
                    <a:ext cx="48385" cy="489589"/>
                  </a:xfrm>
                  <a:custGeom>
                    <a:avLst/>
                    <a:gdLst>
                      <a:gd name="connsiteX0" fmla="*/ 24193 w 48385"/>
                      <a:gd name="connsiteY0" fmla="*/ 0 h 489589"/>
                      <a:gd name="connsiteX1" fmla="*/ 24193 w 48385"/>
                      <a:gd name="connsiteY1" fmla="*/ 0 h 489589"/>
                      <a:gd name="connsiteX2" fmla="*/ 48386 w 48385"/>
                      <a:gd name="connsiteY2" fmla="*/ 24193 h 489589"/>
                      <a:gd name="connsiteX3" fmla="*/ 48386 w 48385"/>
                      <a:gd name="connsiteY3" fmla="*/ 465397 h 489589"/>
                      <a:gd name="connsiteX4" fmla="*/ 24193 w 48385"/>
                      <a:gd name="connsiteY4" fmla="*/ 489590 h 489589"/>
                      <a:gd name="connsiteX5" fmla="*/ 24193 w 48385"/>
                      <a:gd name="connsiteY5" fmla="*/ 489590 h 489589"/>
                      <a:gd name="connsiteX6" fmla="*/ 0 w 48385"/>
                      <a:gd name="connsiteY6" fmla="*/ 465397 h 489589"/>
                      <a:gd name="connsiteX7" fmla="*/ 0 w 48385"/>
                      <a:gd name="connsiteY7" fmla="*/ 24193 h 489589"/>
                      <a:gd name="connsiteX8" fmla="*/ 24193 w 48385"/>
                      <a:gd name="connsiteY8" fmla="*/ 0 h 489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385" h="489589">
                        <a:moveTo>
                          <a:pt x="24193" y="0"/>
                        </a:moveTo>
                        <a:lnTo>
                          <a:pt x="24193" y="0"/>
                        </a:lnTo>
                        <a:cubicBezTo>
                          <a:pt x="37563" y="0"/>
                          <a:pt x="48386" y="10823"/>
                          <a:pt x="48386" y="24193"/>
                        </a:cubicBezTo>
                        <a:lnTo>
                          <a:pt x="48386" y="465397"/>
                        </a:lnTo>
                        <a:cubicBezTo>
                          <a:pt x="48386" y="478767"/>
                          <a:pt x="37563" y="489590"/>
                          <a:pt x="24193" y="489590"/>
                        </a:cubicBezTo>
                        <a:lnTo>
                          <a:pt x="24193" y="489590"/>
                        </a:lnTo>
                        <a:cubicBezTo>
                          <a:pt x="10823" y="489590"/>
                          <a:pt x="0" y="478767"/>
                          <a:pt x="0" y="465397"/>
                        </a:cubicBezTo>
                        <a:lnTo>
                          <a:pt x="0" y="24193"/>
                        </a:lnTo>
                        <a:cubicBezTo>
                          <a:pt x="0" y="10823"/>
                          <a:pt x="10823" y="0"/>
                          <a:pt x="24193" y="0"/>
                        </a:cubicBezTo>
                        <a:close/>
                      </a:path>
                    </a:pathLst>
                  </a:custGeom>
                  <a:grpFill/>
                  <a:ln w="6367" cap="flat">
                    <a:noFill/>
                    <a:prstDash val="solid"/>
                    <a:miter/>
                  </a:ln>
                </p:spPr>
                <p:txBody>
                  <a:bodyPr rtlCol="0" anchor="ctr"/>
                  <a:lstStyle/>
                  <a:p>
                    <a:endParaRPr lang="en-GB">
                      <a:solidFill>
                        <a:schemeClr val="bg1"/>
                      </a:solidFill>
                    </a:endParaRPr>
                  </a:p>
                </p:txBody>
              </p:sp>
            </p:grpSp>
            <p:sp>
              <p:nvSpPr>
                <p:cNvPr id="27" name="TextBox 26">
                  <a:extLst>
                    <a:ext uri="{FF2B5EF4-FFF2-40B4-BE49-F238E27FC236}">
                      <a16:creationId xmlns:a16="http://schemas.microsoft.com/office/drawing/2014/main" id="{D895A230-894D-348B-E871-36FA1CF92A79}"/>
                    </a:ext>
                  </a:extLst>
                </p:cNvPr>
                <p:cNvSpPr txBox="1"/>
                <p:nvPr/>
              </p:nvSpPr>
              <p:spPr>
                <a:xfrm>
                  <a:off x="1267524" y="873418"/>
                  <a:ext cx="1011074" cy="523220"/>
                </a:xfrm>
                <a:prstGeom prst="rect">
                  <a:avLst/>
                </a:prstGeom>
                <a:noFill/>
              </p:spPr>
              <p:txBody>
                <a:bodyPr wrap="square" rtlCol="0">
                  <a:spAutoFit/>
                </a:bodyPr>
                <a:lstStyle/>
                <a:p>
                  <a:pPr algn="ctr"/>
                  <a:r>
                    <a:rPr lang="en-US" sz="2800" dirty="0">
                      <a:solidFill>
                        <a:schemeClr val="bg1"/>
                      </a:solidFill>
                      <a:latin typeface="Poppins" panose="00000500000000000000" pitchFamily="2" charset="0"/>
                      <a:cs typeface="Poppins" panose="00000500000000000000" pitchFamily="2" charset="0"/>
                    </a:rPr>
                    <a:t>STEP</a:t>
                  </a:r>
                  <a:endParaRPr lang="en-GB" sz="2800" dirty="0">
                    <a:solidFill>
                      <a:schemeClr val="bg1"/>
                    </a:solidFill>
                    <a:latin typeface="Poppins" panose="00000500000000000000" pitchFamily="2" charset="0"/>
                    <a:cs typeface="Poppins" panose="00000500000000000000" pitchFamily="2" charset="0"/>
                  </a:endParaRPr>
                </a:p>
              </p:txBody>
            </p:sp>
            <p:sp>
              <p:nvSpPr>
                <p:cNvPr id="28" name="TextBox 27">
                  <a:extLst>
                    <a:ext uri="{FF2B5EF4-FFF2-40B4-BE49-F238E27FC236}">
                      <a16:creationId xmlns:a16="http://schemas.microsoft.com/office/drawing/2014/main" id="{7CF14962-83E7-073E-54A2-CEFEC2DF336D}"/>
                    </a:ext>
                  </a:extLst>
                </p:cNvPr>
                <p:cNvSpPr txBox="1"/>
                <p:nvPr/>
              </p:nvSpPr>
              <p:spPr>
                <a:xfrm>
                  <a:off x="2540066" y="873418"/>
                  <a:ext cx="766038" cy="523220"/>
                </a:xfrm>
                <a:prstGeom prst="rect">
                  <a:avLst/>
                </a:prstGeom>
                <a:noFill/>
              </p:spPr>
              <p:txBody>
                <a:bodyPr wrap="square" rtlCol="0">
                  <a:spAutoFit/>
                </a:bodyPr>
                <a:lstStyle/>
                <a:p>
                  <a:pPr algn="ctr"/>
                  <a:r>
                    <a:rPr lang="en-GB" sz="2800" dirty="0">
                      <a:solidFill>
                        <a:schemeClr val="bg1"/>
                      </a:solidFill>
                      <a:latin typeface="Poppins" panose="00000500000000000000" pitchFamily="2" charset="0"/>
                      <a:cs typeface="Poppins" panose="00000500000000000000" pitchFamily="2" charset="0"/>
                    </a:rPr>
                    <a:t>17</a:t>
                  </a:r>
                </a:p>
              </p:txBody>
            </p:sp>
          </p:grpSp>
        </p:grpSp>
        <p:sp>
          <p:nvSpPr>
            <p:cNvPr id="22" name="TextBox 21">
              <a:extLst>
                <a:ext uri="{FF2B5EF4-FFF2-40B4-BE49-F238E27FC236}">
                  <a16:creationId xmlns:a16="http://schemas.microsoft.com/office/drawing/2014/main" id="{AF3BA983-156E-EF70-51D4-139E8EA46ED3}"/>
                </a:ext>
              </a:extLst>
            </p:cNvPr>
            <p:cNvSpPr txBox="1"/>
            <p:nvPr/>
          </p:nvSpPr>
          <p:spPr>
            <a:xfrm>
              <a:off x="3766548" y="3553836"/>
              <a:ext cx="2095824"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chemeClr val="tx2"/>
                  </a:solidFill>
                  <a:effectLst/>
                  <a:uLnTx/>
                  <a:uFillTx/>
                  <a:latin typeface="Poppins" panose="00000500000000000000" pitchFamily="2" charset="0"/>
                  <a:cs typeface="Poppins" panose="00000500000000000000" pitchFamily="2" charset="0"/>
                </a:rPr>
                <a:t>Repayment Starts</a:t>
              </a:r>
              <a:endParaRPr kumimoji="0" lang="en-US" sz="2400" b="0" i="0" u="none" strike="noStrike" kern="1200" cap="none" spc="0" normalizeH="0" baseline="0" noProof="0" dirty="0">
                <a:ln>
                  <a:noFill/>
                </a:ln>
                <a:solidFill>
                  <a:schemeClr val="tx2"/>
                </a:solidFill>
                <a:effectLst/>
                <a:uLnTx/>
                <a:uFillTx/>
                <a:latin typeface="Poppins" panose="00000500000000000000" pitchFamily="2" charset="0"/>
                <a:cs typeface="Poppins" panose="00000500000000000000" pitchFamily="2" charset="0"/>
              </a:endParaRPr>
            </a:p>
          </p:txBody>
        </p:sp>
      </p:grpSp>
      <p:grpSp>
        <p:nvGrpSpPr>
          <p:cNvPr id="34" name="Group 33">
            <a:extLst>
              <a:ext uri="{FF2B5EF4-FFF2-40B4-BE49-F238E27FC236}">
                <a16:creationId xmlns:a16="http://schemas.microsoft.com/office/drawing/2014/main" id="{5AB093A0-3773-FE85-7FF5-3CB6604C71A3}"/>
              </a:ext>
            </a:extLst>
          </p:cNvPr>
          <p:cNvGrpSpPr/>
          <p:nvPr/>
        </p:nvGrpSpPr>
        <p:grpSpPr>
          <a:xfrm>
            <a:off x="8060757" y="4225875"/>
            <a:ext cx="2488285" cy="2485801"/>
            <a:chOff x="6351100" y="2232463"/>
            <a:chExt cx="2488285" cy="2485801"/>
          </a:xfrm>
        </p:grpSpPr>
        <p:grpSp>
          <p:nvGrpSpPr>
            <p:cNvPr id="35" name="Group 34">
              <a:extLst>
                <a:ext uri="{FF2B5EF4-FFF2-40B4-BE49-F238E27FC236}">
                  <a16:creationId xmlns:a16="http://schemas.microsoft.com/office/drawing/2014/main" id="{F8810A48-AF0E-D9A1-FFDB-50D7AFC576B8}"/>
                </a:ext>
              </a:extLst>
            </p:cNvPr>
            <p:cNvGrpSpPr/>
            <p:nvPr/>
          </p:nvGrpSpPr>
          <p:grpSpPr>
            <a:xfrm>
              <a:off x="6351100" y="2691782"/>
              <a:ext cx="2270322" cy="2026482"/>
              <a:chOff x="6274900" y="2704482"/>
              <a:chExt cx="2270322" cy="2026482"/>
            </a:xfrm>
          </p:grpSpPr>
          <p:sp>
            <p:nvSpPr>
              <p:cNvPr id="46" name="Freeform: Shape 45">
                <a:extLst>
                  <a:ext uri="{FF2B5EF4-FFF2-40B4-BE49-F238E27FC236}">
                    <a16:creationId xmlns:a16="http://schemas.microsoft.com/office/drawing/2014/main" id="{5B1C5574-0341-A461-B2C2-87A1937D4A54}"/>
                  </a:ext>
                </a:extLst>
              </p:cNvPr>
              <p:cNvSpPr/>
              <p:nvPr/>
            </p:nvSpPr>
            <p:spPr>
              <a:xfrm>
                <a:off x="6311827" y="2704482"/>
                <a:ext cx="2233395" cy="2005472"/>
              </a:xfrm>
              <a:custGeom>
                <a:avLst/>
                <a:gdLst>
                  <a:gd name="connsiteX0" fmla="*/ 581268 w 2233395"/>
                  <a:gd name="connsiteY0" fmla="*/ 0 h 2005472"/>
                  <a:gd name="connsiteX1" fmla="*/ 1652127 w 2233395"/>
                  <a:gd name="connsiteY1" fmla="*/ 0 h 2005472"/>
                  <a:gd name="connsiteX2" fmla="*/ 2233396 w 2233395"/>
                  <a:gd name="connsiteY2" fmla="*/ 581269 h 2005472"/>
                  <a:gd name="connsiteX3" fmla="*/ 2233396 w 2233395"/>
                  <a:gd name="connsiteY3" fmla="*/ 1424204 h 2005472"/>
                  <a:gd name="connsiteX4" fmla="*/ 1652127 w 2233395"/>
                  <a:gd name="connsiteY4" fmla="*/ 2005472 h 2005472"/>
                  <a:gd name="connsiteX5" fmla="*/ 581268 w 2233395"/>
                  <a:gd name="connsiteY5" fmla="*/ 2005472 h 2005472"/>
                  <a:gd name="connsiteX6" fmla="*/ 0 w 2233395"/>
                  <a:gd name="connsiteY6" fmla="*/ 1424204 h 2005472"/>
                  <a:gd name="connsiteX7" fmla="*/ 0 w 2233395"/>
                  <a:gd name="connsiteY7" fmla="*/ 581269 h 2005472"/>
                  <a:gd name="connsiteX8" fmla="*/ 581268 w 2233395"/>
                  <a:gd name="connsiteY8" fmla="*/ 0 h 200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3395" h="2005472">
                    <a:moveTo>
                      <a:pt x="581268" y="0"/>
                    </a:moveTo>
                    <a:lnTo>
                      <a:pt x="1652127" y="0"/>
                    </a:lnTo>
                    <a:cubicBezTo>
                      <a:pt x="1973003" y="0"/>
                      <a:pt x="2233396" y="260393"/>
                      <a:pt x="2233396" y="581269"/>
                    </a:cubicBezTo>
                    <a:lnTo>
                      <a:pt x="2233396" y="1424204"/>
                    </a:lnTo>
                    <a:cubicBezTo>
                      <a:pt x="2233396" y="1745079"/>
                      <a:pt x="1973003" y="2005472"/>
                      <a:pt x="1652127" y="2005472"/>
                    </a:cubicBezTo>
                    <a:lnTo>
                      <a:pt x="581268" y="2005472"/>
                    </a:lnTo>
                    <a:cubicBezTo>
                      <a:pt x="260393" y="2005472"/>
                      <a:pt x="0" y="1745079"/>
                      <a:pt x="0" y="1424204"/>
                    </a:cubicBezTo>
                    <a:lnTo>
                      <a:pt x="0" y="581269"/>
                    </a:lnTo>
                    <a:cubicBezTo>
                      <a:pt x="0" y="260393"/>
                      <a:pt x="260393" y="0"/>
                      <a:pt x="581268" y="0"/>
                    </a:cubicBezTo>
                    <a:close/>
                  </a:path>
                </a:pathLst>
              </a:custGeom>
              <a:gradFill>
                <a:gsLst>
                  <a:gs pos="0">
                    <a:srgbClr val="F5F5F5"/>
                  </a:gs>
                  <a:gs pos="50000">
                    <a:srgbClr val="FAFAFA"/>
                  </a:gs>
                  <a:gs pos="100000">
                    <a:srgbClr val="FFFFFF"/>
                  </a:gs>
                </a:gsLst>
                <a:lin ang="10800000" scaled="1"/>
              </a:gradFill>
              <a:ln w="6367" cap="flat">
                <a:noFill/>
                <a:prstDash val="solid"/>
                <a:miter/>
              </a:ln>
            </p:spPr>
            <p:txBody>
              <a:bodyPr rtlCol="0" anchor="ctr"/>
              <a:lstStyle/>
              <a:p>
                <a:endParaRPr lang="en-GB"/>
              </a:p>
            </p:txBody>
          </p:sp>
          <p:sp>
            <p:nvSpPr>
              <p:cNvPr id="47" name="Freeform: Shape 46">
                <a:extLst>
                  <a:ext uri="{FF2B5EF4-FFF2-40B4-BE49-F238E27FC236}">
                    <a16:creationId xmlns:a16="http://schemas.microsoft.com/office/drawing/2014/main" id="{177AFD47-CFCA-8C3B-5652-F1BC0E0D3317}"/>
                  </a:ext>
                </a:extLst>
              </p:cNvPr>
              <p:cNvSpPr/>
              <p:nvPr/>
            </p:nvSpPr>
            <p:spPr>
              <a:xfrm>
                <a:off x="6274900" y="2725492"/>
                <a:ext cx="2233396" cy="2005472"/>
              </a:xfrm>
              <a:custGeom>
                <a:avLst/>
                <a:gdLst>
                  <a:gd name="connsiteX0" fmla="*/ 581269 w 2233396"/>
                  <a:gd name="connsiteY0" fmla="*/ 0 h 2005472"/>
                  <a:gd name="connsiteX1" fmla="*/ 1652127 w 2233396"/>
                  <a:gd name="connsiteY1" fmla="*/ 0 h 2005472"/>
                  <a:gd name="connsiteX2" fmla="*/ 2233397 w 2233396"/>
                  <a:gd name="connsiteY2" fmla="*/ 581269 h 2005472"/>
                  <a:gd name="connsiteX3" fmla="*/ 2233397 w 2233396"/>
                  <a:gd name="connsiteY3" fmla="*/ 1424204 h 2005472"/>
                  <a:gd name="connsiteX4" fmla="*/ 1652127 w 2233396"/>
                  <a:gd name="connsiteY4" fmla="*/ 2005472 h 2005472"/>
                  <a:gd name="connsiteX5" fmla="*/ 581269 w 2233396"/>
                  <a:gd name="connsiteY5" fmla="*/ 2005472 h 2005472"/>
                  <a:gd name="connsiteX6" fmla="*/ 0 w 2233396"/>
                  <a:gd name="connsiteY6" fmla="*/ 1424204 h 2005472"/>
                  <a:gd name="connsiteX7" fmla="*/ 0 w 2233396"/>
                  <a:gd name="connsiteY7" fmla="*/ 581269 h 2005472"/>
                  <a:gd name="connsiteX8" fmla="*/ 581269 w 2233396"/>
                  <a:gd name="connsiteY8" fmla="*/ 0 h 200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3396" h="2005472">
                    <a:moveTo>
                      <a:pt x="581269" y="0"/>
                    </a:moveTo>
                    <a:lnTo>
                      <a:pt x="1652127" y="0"/>
                    </a:lnTo>
                    <a:cubicBezTo>
                      <a:pt x="1973003" y="0"/>
                      <a:pt x="2233397" y="260393"/>
                      <a:pt x="2233397" y="581269"/>
                    </a:cubicBezTo>
                    <a:lnTo>
                      <a:pt x="2233397" y="1424204"/>
                    </a:lnTo>
                    <a:cubicBezTo>
                      <a:pt x="2233397" y="1745079"/>
                      <a:pt x="1973003" y="2005472"/>
                      <a:pt x="1652127" y="2005472"/>
                    </a:cubicBezTo>
                    <a:lnTo>
                      <a:pt x="581269" y="2005472"/>
                    </a:lnTo>
                    <a:cubicBezTo>
                      <a:pt x="260393" y="2005472"/>
                      <a:pt x="0" y="1745079"/>
                      <a:pt x="0" y="1424204"/>
                    </a:cubicBezTo>
                    <a:lnTo>
                      <a:pt x="0" y="581269"/>
                    </a:lnTo>
                    <a:cubicBezTo>
                      <a:pt x="637" y="260393"/>
                      <a:pt x="260393" y="0"/>
                      <a:pt x="581269" y="0"/>
                    </a:cubicBezTo>
                    <a:close/>
                  </a:path>
                </a:pathLst>
              </a:custGeom>
              <a:gradFill>
                <a:gsLst>
                  <a:gs pos="0">
                    <a:srgbClr val="F5F5F5"/>
                  </a:gs>
                  <a:gs pos="50000">
                    <a:srgbClr val="FAFAFA"/>
                  </a:gs>
                  <a:gs pos="100000">
                    <a:srgbClr val="FFFFFF"/>
                  </a:gs>
                </a:gsLst>
                <a:lin ang="10800000" scaled="1"/>
              </a:gradFill>
              <a:ln w="6367" cap="flat">
                <a:noFill/>
                <a:prstDash val="solid"/>
                <a:miter/>
              </a:ln>
            </p:spPr>
            <p:txBody>
              <a:bodyPr rtlCol="0" anchor="ctr"/>
              <a:lstStyle/>
              <a:p>
                <a:endParaRPr lang="en-GB"/>
              </a:p>
            </p:txBody>
          </p:sp>
          <p:sp>
            <p:nvSpPr>
              <p:cNvPr id="48" name="Freeform: Shape 47">
                <a:extLst>
                  <a:ext uri="{FF2B5EF4-FFF2-40B4-BE49-F238E27FC236}">
                    <a16:creationId xmlns:a16="http://schemas.microsoft.com/office/drawing/2014/main" id="{8069B605-253C-C345-152A-727D2DD10FBD}"/>
                  </a:ext>
                </a:extLst>
              </p:cNvPr>
              <p:cNvSpPr/>
              <p:nvPr/>
            </p:nvSpPr>
            <p:spPr>
              <a:xfrm>
                <a:off x="6289544" y="2715305"/>
                <a:ext cx="2233395" cy="2004835"/>
              </a:xfrm>
              <a:custGeom>
                <a:avLst/>
                <a:gdLst>
                  <a:gd name="connsiteX0" fmla="*/ 581268 w 2233395"/>
                  <a:gd name="connsiteY0" fmla="*/ 0 h 2004835"/>
                  <a:gd name="connsiteX1" fmla="*/ 1652127 w 2233395"/>
                  <a:gd name="connsiteY1" fmla="*/ 0 h 2004835"/>
                  <a:gd name="connsiteX2" fmla="*/ 2233396 w 2233395"/>
                  <a:gd name="connsiteY2" fmla="*/ 581269 h 2004835"/>
                  <a:gd name="connsiteX3" fmla="*/ 2233396 w 2233395"/>
                  <a:gd name="connsiteY3" fmla="*/ 1423567 h 2004835"/>
                  <a:gd name="connsiteX4" fmla="*/ 1652127 w 2233395"/>
                  <a:gd name="connsiteY4" fmla="*/ 2004836 h 2004835"/>
                  <a:gd name="connsiteX5" fmla="*/ 581268 w 2233395"/>
                  <a:gd name="connsiteY5" fmla="*/ 2004836 h 2004835"/>
                  <a:gd name="connsiteX6" fmla="*/ 0 w 2233395"/>
                  <a:gd name="connsiteY6" fmla="*/ 1423567 h 2004835"/>
                  <a:gd name="connsiteX7" fmla="*/ 0 w 2233395"/>
                  <a:gd name="connsiteY7" fmla="*/ 580632 h 2004835"/>
                  <a:gd name="connsiteX8" fmla="*/ 581268 w 2233395"/>
                  <a:gd name="connsiteY8" fmla="*/ 0 h 200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3395" h="2004835">
                    <a:moveTo>
                      <a:pt x="581268" y="0"/>
                    </a:moveTo>
                    <a:lnTo>
                      <a:pt x="1652127" y="0"/>
                    </a:lnTo>
                    <a:cubicBezTo>
                      <a:pt x="1973003" y="0"/>
                      <a:pt x="2233396" y="260393"/>
                      <a:pt x="2233396" y="581269"/>
                    </a:cubicBezTo>
                    <a:lnTo>
                      <a:pt x="2233396" y="1423567"/>
                    </a:lnTo>
                    <a:cubicBezTo>
                      <a:pt x="2233396" y="1744443"/>
                      <a:pt x="1973003" y="2004836"/>
                      <a:pt x="1652127" y="2004836"/>
                    </a:cubicBezTo>
                    <a:lnTo>
                      <a:pt x="581268" y="2004836"/>
                    </a:lnTo>
                    <a:cubicBezTo>
                      <a:pt x="260393" y="2004836"/>
                      <a:pt x="0" y="1744443"/>
                      <a:pt x="0" y="1423567"/>
                    </a:cubicBezTo>
                    <a:lnTo>
                      <a:pt x="0" y="580632"/>
                    </a:lnTo>
                    <a:cubicBezTo>
                      <a:pt x="637" y="259757"/>
                      <a:pt x="260393" y="0"/>
                      <a:pt x="581268" y="0"/>
                    </a:cubicBezTo>
                    <a:close/>
                  </a:path>
                </a:pathLst>
              </a:custGeom>
              <a:gradFill>
                <a:gsLst>
                  <a:gs pos="0">
                    <a:srgbClr val="FFFFFF"/>
                  </a:gs>
                  <a:gs pos="50000">
                    <a:srgbClr val="FAFAFA"/>
                  </a:gs>
                  <a:gs pos="100000">
                    <a:srgbClr val="F5F5F5"/>
                  </a:gs>
                </a:gsLst>
                <a:lin ang="10800000" scaled="1"/>
              </a:gradFill>
              <a:ln w="6367" cap="flat">
                <a:noFill/>
                <a:prstDash val="solid"/>
                <a:miter/>
              </a:ln>
            </p:spPr>
            <p:txBody>
              <a:bodyPr rtlCol="0" anchor="ctr"/>
              <a:lstStyle/>
              <a:p>
                <a:endParaRPr lang="en-GB"/>
              </a:p>
            </p:txBody>
          </p:sp>
        </p:grpSp>
        <p:grpSp>
          <p:nvGrpSpPr>
            <p:cNvPr id="36" name="Group 35">
              <a:extLst>
                <a:ext uri="{FF2B5EF4-FFF2-40B4-BE49-F238E27FC236}">
                  <a16:creationId xmlns:a16="http://schemas.microsoft.com/office/drawing/2014/main" id="{2B599337-3320-7469-230A-1D8A074F66B3}"/>
                </a:ext>
              </a:extLst>
            </p:cNvPr>
            <p:cNvGrpSpPr/>
            <p:nvPr/>
          </p:nvGrpSpPr>
          <p:grpSpPr>
            <a:xfrm>
              <a:off x="6362725" y="2232463"/>
              <a:ext cx="2476660" cy="1520687"/>
              <a:chOff x="6350025" y="670363"/>
              <a:chExt cx="2476660" cy="1520687"/>
            </a:xfrm>
          </p:grpSpPr>
          <p:sp>
            <p:nvSpPr>
              <p:cNvPr id="38" name="Freeform: Shape 37">
                <a:extLst>
                  <a:ext uri="{FF2B5EF4-FFF2-40B4-BE49-F238E27FC236}">
                    <a16:creationId xmlns:a16="http://schemas.microsoft.com/office/drawing/2014/main" id="{0F63BB89-4144-C284-A0D7-31A8EA0C37B6}"/>
                  </a:ext>
                </a:extLst>
              </p:cNvPr>
              <p:cNvSpPr/>
              <p:nvPr/>
            </p:nvSpPr>
            <p:spPr>
              <a:xfrm>
                <a:off x="6355816" y="738632"/>
                <a:ext cx="2470869" cy="1452418"/>
              </a:xfrm>
              <a:custGeom>
                <a:avLst/>
                <a:gdLst>
                  <a:gd name="connsiteX0" fmla="*/ 148341 w 2470869"/>
                  <a:gd name="connsiteY0" fmla="*/ 1273 h 1452418"/>
                  <a:gd name="connsiteX1" fmla="*/ 0 w 2470869"/>
                  <a:gd name="connsiteY1" fmla="*/ 149615 h 1452418"/>
                  <a:gd name="connsiteX2" fmla="*/ 0 w 2470869"/>
                  <a:gd name="connsiteY2" fmla="*/ 899598 h 1452418"/>
                  <a:gd name="connsiteX3" fmla="*/ 0 w 2470869"/>
                  <a:gd name="connsiteY3" fmla="*/ 1364358 h 1452418"/>
                  <a:gd name="connsiteX4" fmla="*/ 154071 w 2470869"/>
                  <a:gd name="connsiteY4" fmla="*/ 1422294 h 1452418"/>
                  <a:gd name="connsiteX5" fmla="*/ 412554 w 2470869"/>
                  <a:gd name="connsiteY5" fmla="*/ 1128794 h 1452418"/>
                  <a:gd name="connsiteX6" fmla="*/ 921244 w 2470869"/>
                  <a:gd name="connsiteY6" fmla="*/ 898961 h 1452418"/>
                  <a:gd name="connsiteX7" fmla="*/ 2021389 w 2470869"/>
                  <a:gd name="connsiteY7" fmla="*/ 898961 h 1452418"/>
                  <a:gd name="connsiteX8" fmla="*/ 2470870 w 2470869"/>
                  <a:gd name="connsiteY8" fmla="*/ 449481 h 1452418"/>
                  <a:gd name="connsiteX9" fmla="*/ 2470870 w 2470869"/>
                  <a:gd name="connsiteY9" fmla="*/ 449481 h 1452418"/>
                  <a:gd name="connsiteX10" fmla="*/ 2021389 w 2470869"/>
                  <a:gd name="connsiteY10" fmla="*/ 0 h 1452418"/>
                  <a:gd name="connsiteX11" fmla="*/ 148341 w 2470869"/>
                  <a:gd name="connsiteY11" fmla="*/ 0 h 145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70869" h="1452418">
                    <a:moveTo>
                      <a:pt x="148341" y="1273"/>
                    </a:moveTo>
                    <a:cubicBezTo>
                      <a:pt x="66212" y="1273"/>
                      <a:pt x="0" y="67486"/>
                      <a:pt x="0" y="149615"/>
                    </a:cubicBezTo>
                    <a:lnTo>
                      <a:pt x="0" y="899598"/>
                    </a:lnTo>
                    <a:lnTo>
                      <a:pt x="0" y="1364358"/>
                    </a:lnTo>
                    <a:cubicBezTo>
                      <a:pt x="0" y="1445214"/>
                      <a:pt x="100592" y="1483413"/>
                      <a:pt x="154071" y="1422294"/>
                    </a:cubicBezTo>
                    <a:lnTo>
                      <a:pt x="412554" y="1128794"/>
                    </a:lnTo>
                    <a:cubicBezTo>
                      <a:pt x="541159" y="983000"/>
                      <a:pt x="727063" y="898961"/>
                      <a:pt x="921244" y="898961"/>
                    </a:cubicBezTo>
                    <a:lnTo>
                      <a:pt x="2021389" y="898961"/>
                    </a:lnTo>
                    <a:cubicBezTo>
                      <a:pt x="2269686" y="898961"/>
                      <a:pt x="2470870" y="697777"/>
                      <a:pt x="2470870" y="449481"/>
                    </a:cubicBezTo>
                    <a:lnTo>
                      <a:pt x="2470870" y="449481"/>
                    </a:lnTo>
                    <a:cubicBezTo>
                      <a:pt x="2470870" y="201184"/>
                      <a:pt x="2269686" y="0"/>
                      <a:pt x="2021389" y="0"/>
                    </a:cubicBezTo>
                    <a:lnTo>
                      <a:pt x="148341" y="0"/>
                    </a:lnTo>
                    <a:close/>
                  </a:path>
                </a:pathLst>
              </a:custGeom>
              <a:solidFill>
                <a:schemeClr val="accent5">
                  <a:lumMod val="75000"/>
                  <a:alpha val="50000"/>
                </a:schemeClr>
              </a:solidFill>
              <a:ln w="6367" cap="flat">
                <a:noFill/>
                <a:prstDash val="solid"/>
                <a:miter/>
              </a:ln>
            </p:spPr>
            <p:txBody>
              <a:bodyPr rtlCol="0" anchor="ctr"/>
              <a:lstStyle/>
              <a:p>
                <a:endParaRPr lang="en-GB"/>
              </a:p>
            </p:txBody>
          </p:sp>
          <p:sp>
            <p:nvSpPr>
              <p:cNvPr id="39" name="Freeform: Shape 38">
                <a:extLst>
                  <a:ext uri="{FF2B5EF4-FFF2-40B4-BE49-F238E27FC236}">
                    <a16:creationId xmlns:a16="http://schemas.microsoft.com/office/drawing/2014/main" id="{41B26124-0749-697C-3F90-7D16F8FD24DC}"/>
                  </a:ext>
                </a:extLst>
              </p:cNvPr>
              <p:cNvSpPr/>
              <p:nvPr/>
            </p:nvSpPr>
            <p:spPr>
              <a:xfrm>
                <a:off x="6350025" y="670363"/>
                <a:ext cx="2470869" cy="1452393"/>
              </a:xfrm>
              <a:custGeom>
                <a:avLst/>
                <a:gdLst>
                  <a:gd name="connsiteX0" fmla="*/ 2470870 w 2470869"/>
                  <a:gd name="connsiteY0" fmla="*/ 449481 h 1452393"/>
                  <a:gd name="connsiteX1" fmla="*/ 2021389 w 2470869"/>
                  <a:gd name="connsiteY1" fmla="*/ 898961 h 1452393"/>
                  <a:gd name="connsiteX2" fmla="*/ 921245 w 2470869"/>
                  <a:gd name="connsiteY2" fmla="*/ 898961 h 1452393"/>
                  <a:gd name="connsiteX3" fmla="*/ 412555 w 2470869"/>
                  <a:gd name="connsiteY3" fmla="*/ 1128794 h 1452393"/>
                  <a:gd name="connsiteX4" fmla="*/ 154072 w 2470869"/>
                  <a:gd name="connsiteY4" fmla="*/ 1422294 h 1452393"/>
                  <a:gd name="connsiteX5" fmla="*/ 0 w 2470869"/>
                  <a:gd name="connsiteY5" fmla="*/ 1363721 h 1452393"/>
                  <a:gd name="connsiteX6" fmla="*/ 0 w 2470869"/>
                  <a:gd name="connsiteY6" fmla="*/ 148341 h 1452393"/>
                  <a:gd name="connsiteX7" fmla="*/ 148342 w 2470869"/>
                  <a:gd name="connsiteY7" fmla="*/ 0 h 1452393"/>
                  <a:gd name="connsiteX8" fmla="*/ 2021389 w 2470869"/>
                  <a:gd name="connsiteY8" fmla="*/ 0 h 1452393"/>
                  <a:gd name="connsiteX9" fmla="*/ 2339082 w 2470869"/>
                  <a:gd name="connsiteY9" fmla="*/ 131788 h 1452393"/>
                  <a:gd name="connsiteX10" fmla="*/ 2470870 w 2470869"/>
                  <a:gd name="connsiteY10" fmla="*/ 449481 h 145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70869" h="1452393">
                    <a:moveTo>
                      <a:pt x="2470870" y="449481"/>
                    </a:moveTo>
                    <a:cubicBezTo>
                      <a:pt x="2470870" y="697777"/>
                      <a:pt x="2269686" y="898961"/>
                      <a:pt x="2021389" y="898961"/>
                    </a:cubicBezTo>
                    <a:lnTo>
                      <a:pt x="921245" y="898961"/>
                    </a:lnTo>
                    <a:cubicBezTo>
                      <a:pt x="726427" y="898961"/>
                      <a:pt x="541159" y="982363"/>
                      <a:pt x="412555" y="1128794"/>
                    </a:cubicBezTo>
                    <a:lnTo>
                      <a:pt x="154072" y="1422294"/>
                    </a:lnTo>
                    <a:cubicBezTo>
                      <a:pt x="100592" y="1483413"/>
                      <a:pt x="0" y="1445214"/>
                      <a:pt x="0" y="1363721"/>
                    </a:cubicBezTo>
                    <a:lnTo>
                      <a:pt x="0" y="148341"/>
                    </a:lnTo>
                    <a:cubicBezTo>
                      <a:pt x="0" y="66212"/>
                      <a:pt x="66213" y="0"/>
                      <a:pt x="148342" y="0"/>
                    </a:cubicBezTo>
                    <a:lnTo>
                      <a:pt x="2021389" y="0"/>
                    </a:lnTo>
                    <a:cubicBezTo>
                      <a:pt x="2145537" y="0"/>
                      <a:pt x="2257589" y="50296"/>
                      <a:pt x="2339082" y="131788"/>
                    </a:cubicBezTo>
                    <a:cubicBezTo>
                      <a:pt x="2420574" y="212644"/>
                      <a:pt x="2470870" y="325332"/>
                      <a:pt x="2470870" y="449481"/>
                    </a:cubicBezTo>
                    <a:close/>
                  </a:path>
                </a:pathLst>
              </a:custGeom>
              <a:solidFill>
                <a:srgbClr val="7030A0"/>
              </a:solidFill>
              <a:ln w="6367" cap="flat">
                <a:noFill/>
                <a:prstDash val="solid"/>
                <a:miter/>
              </a:ln>
            </p:spPr>
            <p:txBody>
              <a:bodyPr rtlCol="0" anchor="ctr"/>
              <a:lstStyle/>
              <a:p>
                <a:endParaRPr lang="en-GB"/>
              </a:p>
            </p:txBody>
          </p:sp>
          <p:grpSp>
            <p:nvGrpSpPr>
              <p:cNvPr id="40" name="Group 39">
                <a:extLst>
                  <a:ext uri="{FF2B5EF4-FFF2-40B4-BE49-F238E27FC236}">
                    <a16:creationId xmlns:a16="http://schemas.microsoft.com/office/drawing/2014/main" id="{D8990A55-D6FC-93C6-6D00-DEEF5A254342}"/>
                  </a:ext>
                </a:extLst>
              </p:cNvPr>
              <p:cNvGrpSpPr/>
              <p:nvPr/>
            </p:nvGrpSpPr>
            <p:grpSpPr>
              <a:xfrm>
                <a:off x="6566169" y="881826"/>
                <a:ext cx="2038580" cy="523220"/>
                <a:chOff x="1267524" y="873418"/>
                <a:chExt cx="2038580" cy="523220"/>
              </a:xfrm>
            </p:grpSpPr>
            <p:grpSp>
              <p:nvGrpSpPr>
                <p:cNvPr id="41" name="Graphic 599">
                  <a:extLst>
                    <a:ext uri="{FF2B5EF4-FFF2-40B4-BE49-F238E27FC236}">
                      <a16:creationId xmlns:a16="http://schemas.microsoft.com/office/drawing/2014/main" id="{069EF47B-5B3C-281F-44A4-DAE3FCC6E002}"/>
                    </a:ext>
                  </a:extLst>
                </p:cNvPr>
                <p:cNvGrpSpPr/>
                <p:nvPr/>
              </p:nvGrpSpPr>
              <p:grpSpPr>
                <a:xfrm>
                  <a:off x="2485951" y="890234"/>
                  <a:ext cx="54115" cy="489589"/>
                  <a:chOff x="2404657" y="2596250"/>
                  <a:chExt cx="54115" cy="489589"/>
                </a:xfrm>
                <a:solidFill>
                  <a:schemeClr val="bg1"/>
                </a:solidFill>
              </p:grpSpPr>
              <p:sp>
                <p:nvSpPr>
                  <p:cNvPr id="44" name="Freeform: Shape 43">
                    <a:extLst>
                      <a:ext uri="{FF2B5EF4-FFF2-40B4-BE49-F238E27FC236}">
                        <a16:creationId xmlns:a16="http://schemas.microsoft.com/office/drawing/2014/main" id="{3224E20C-F268-43E6-F15B-8E1BE2572059}"/>
                      </a:ext>
                    </a:extLst>
                  </p:cNvPr>
                  <p:cNvSpPr/>
                  <p:nvPr/>
                </p:nvSpPr>
                <p:spPr>
                  <a:xfrm>
                    <a:off x="2410387" y="2596250"/>
                    <a:ext cx="48386" cy="489589"/>
                  </a:xfrm>
                  <a:custGeom>
                    <a:avLst/>
                    <a:gdLst>
                      <a:gd name="connsiteX0" fmla="*/ 24193 w 48386"/>
                      <a:gd name="connsiteY0" fmla="*/ 0 h 489589"/>
                      <a:gd name="connsiteX1" fmla="*/ 24193 w 48386"/>
                      <a:gd name="connsiteY1" fmla="*/ 0 h 489589"/>
                      <a:gd name="connsiteX2" fmla="*/ 48386 w 48386"/>
                      <a:gd name="connsiteY2" fmla="*/ 24193 h 489589"/>
                      <a:gd name="connsiteX3" fmla="*/ 48386 w 48386"/>
                      <a:gd name="connsiteY3" fmla="*/ 465397 h 489589"/>
                      <a:gd name="connsiteX4" fmla="*/ 24193 w 48386"/>
                      <a:gd name="connsiteY4" fmla="*/ 489590 h 489589"/>
                      <a:gd name="connsiteX5" fmla="*/ 24193 w 48386"/>
                      <a:gd name="connsiteY5" fmla="*/ 489590 h 489589"/>
                      <a:gd name="connsiteX6" fmla="*/ 0 w 48386"/>
                      <a:gd name="connsiteY6" fmla="*/ 465397 h 489589"/>
                      <a:gd name="connsiteX7" fmla="*/ 0 w 48386"/>
                      <a:gd name="connsiteY7" fmla="*/ 24193 h 489589"/>
                      <a:gd name="connsiteX8" fmla="*/ 24193 w 48386"/>
                      <a:gd name="connsiteY8" fmla="*/ 0 h 489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386" h="489589">
                        <a:moveTo>
                          <a:pt x="24193" y="0"/>
                        </a:moveTo>
                        <a:lnTo>
                          <a:pt x="24193" y="0"/>
                        </a:lnTo>
                        <a:cubicBezTo>
                          <a:pt x="37563" y="0"/>
                          <a:pt x="48386" y="10823"/>
                          <a:pt x="48386" y="24193"/>
                        </a:cubicBezTo>
                        <a:lnTo>
                          <a:pt x="48386" y="465397"/>
                        </a:lnTo>
                        <a:cubicBezTo>
                          <a:pt x="48386" y="478767"/>
                          <a:pt x="37563" y="489590"/>
                          <a:pt x="24193" y="489590"/>
                        </a:cubicBezTo>
                        <a:lnTo>
                          <a:pt x="24193" y="489590"/>
                        </a:lnTo>
                        <a:cubicBezTo>
                          <a:pt x="10823" y="489590"/>
                          <a:pt x="0" y="478767"/>
                          <a:pt x="0" y="465397"/>
                        </a:cubicBezTo>
                        <a:lnTo>
                          <a:pt x="0" y="24193"/>
                        </a:lnTo>
                        <a:cubicBezTo>
                          <a:pt x="0" y="10823"/>
                          <a:pt x="10823" y="0"/>
                          <a:pt x="24193" y="0"/>
                        </a:cubicBezTo>
                        <a:close/>
                      </a:path>
                    </a:pathLst>
                  </a:custGeom>
                  <a:grpFill/>
                  <a:ln w="6367" cap="flat">
                    <a:noFill/>
                    <a:prstDash val="solid"/>
                    <a:miter/>
                  </a:ln>
                </p:spPr>
                <p:txBody>
                  <a:bodyPr rtlCol="0" anchor="ctr"/>
                  <a:lstStyle/>
                  <a:p>
                    <a:endParaRPr lang="en-GB">
                      <a:solidFill>
                        <a:schemeClr val="bg1"/>
                      </a:solidFill>
                    </a:endParaRPr>
                  </a:p>
                </p:txBody>
              </p:sp>
              <p:sp>
                <p:nvSpPr>
                  <p:cNvPr id="45" name="Freeform: Shape 44">
                    <a:extLst>
                      <a:ext uri="{FF2B5EF4-FFF2-40B4-BE49-F238E27FC236}">
                        <a16:creationId xmlns:a16="http://schemas.microsoft.com/office/drawing/2014/main" id="{4DA3C6A3-7366-122D-08F9-C5465D08CCC6}"/>
                      </a:ext>
                    </a:extLst>
                  </p:cNvPr>
                  <p:cNvSpPr/>
                  <p:nvPr/>
                </p:nvSpPr>
                <p:spPr>
                  <a:xfrm>
                    <a:off x="2404657" y="2596250"/>
                    <a:ext cx="48385" cy="489589"/>
                  </a:xfrm>
                  <a:custGeom>
                    <a:avLst/>
                    <a:gdLst>
                      <a:gd name="connsiteX0" fmla="*/ 24193 w 48385"/>
                      <a:gd name="connsiteY0" fmla="*/ 0 h 489589"/>
                      <a:gd name="connsiteX1" fmla="*/ 24193 w 48385"/>
                      <a:gd name="connsiteY1" fmla="*/ 0 h 489589"/>
                      <a:gd name="connsiteX2" fmla="*/ 48386 w 48385"/>
                      <a:gd name="connsiteY2" fmla="*/ 24193 h 489589"/>
                      <a:gd name="connsiteX3" fmla="*/ 48386 w 48385"/>
                      <a:gd name="connsiteY3" fmla="*/ 465397 h 489589"/>
                      <a:gd name="connsiteX4" fmla="*/ 24193 w 48385"/>
                      <a:gd name="connsiteY4" fmla="*/ 489590 h 489589"/>
                      <a:gd name="connsiteX5" fmla="*/ 24193 w 48385"/>
                      <a:gd name="connsiteY5" fmla="*/ 489590 h 489589"/>
                      <a:gd name="connsiteX6" fmla="*/ 0 w 48385"/>
                      <a:gd name="connsiteY6" fmla="*/ 465397 h 489589"/>
                      <a:gd name="connsiteX7" fmla="*/ 0 w 48385"/>
                      <a:gd name="connsiteY7" fmla="*/ 24193 h 489589"/>
                      <a:gd name="connsiteX8" fmla="*/ 24193 w 48385"/>
                      <a:gd name="connsiteY8" fmla="*/ 0 h 489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385" h="489589">
                        <a:moveTo>
                          <a:pt x="24193" y="0"/>
                        </a:moveTo>
                        <a:lnTo>
                          <a:pt x="24193" y="0"/>
                        </a:lnTo>
                        <a:cubicBezTo>
                          <a:pt x="37563" y="0"/>
                          <a:pt x="48386" y="10823"/>
                          <a:pt x="48386" y="24193"/>
                        </a:cubicBezTo>
                        <a:lnTo>
                          <a:pt x="48386" y="465397"/>
                        </a:lnTo>
                        <a:cubicBezTo>
                          <a:pt x="48386" y="478767"/>
                          <a:pt x="37563" y="489590"/>
                          <a:pt x="24193" y="489590"/>
                        </a:cubicBezTo>
                        <a:lnTo>
                          <a:pt x="24193" y="489590"/>
                        </a:lnTo>
                        <a:cubicBezTo>
                          <a:pt x="10823" y="489590"/>
                          <a:pt x="0" y="478767"/>
                          <a:pt x="0" y="465397"/>
                        </a:cubicBezTo>
                        <a:lnTo>
                          <a:pt x="0" y="24193"/>
                        </a:lnTo>
                        <a:cubicBezTo>
                          <a:pt x="0" y="10823"/>
                          <a:pt x="10823" y="0"/>
                          <a:pt x="24193" y="0"/>
                        </a:cubicBezTo>
                        <a:close/>
                      </a:path>
                    </a:pathLst>
                  </a:custGeom>
                  <a:grpFill/>
                  <a:ln w="6367" cap="flat">
                    <a:noFill/>
                    <a:prstDash val="solid"/>
                    <a:miter/>
                  </a:ln>
                </p:spPr>
                <p:txBody>
                  <a:bodyPr rtlCol="0" anchor="ctr"/>
                  <a:lstStyle/>
                  <a:p>
                    <a:endParaRPr lang="en-GB">
                      <a:solidFill>
                        <a:schemeClr val="bg1"/>
                      </a:solidFill>
                    </a:endParaRPr>
                  </a:p>
                </p:txBody>
              </p:sp>
            </p:grpSp>
            <p:sp>
              <p:nvSpPr>
                <p:cNvPr id="42" name="TextBox 41">
                  <a:extLst>
                    <a:ext uri="{FF2B5EF4-FFF2-40B4-BE49-F238E27FC236}">
                      <a16:creationId xmlns:a16="http://schemas.microsoft.com/office/drawing/2014/main" id="{9C6EA5EE-4335-4808-7F1F-2BEBB2DD39AC}"/>
                    </a:ext>
                  </a:extLst>
                </p:cNvPr>
                <p:cNvSpPr txBox="1"/>
                <p:nvPr/>
              </p:nvSpPr>
              <p:spPr>
                <a:xfrm>
                  <a:off x="1267524" y="873418"/>
                  <a:ext cx="1011074" cy="523220"/>
                </a:xfrm>
                <a:prstGeom prst="rect">
                  <a:avLst/>
                </a:prstGeom>
                <a:noFill/>
              </p:spPr>
              <p:txBody>
                <a:bodyPr wrap="square" rtlCol="0">
                  <a:spAutoFit/>
                </a:bodyPr>
                <a:lstStyle/>
                <a:p>
                  <a:pPr algn="ctr"/>
                  <a:r>
                    <a:rPr lang="en-US" sz="2800" dirty="0">
                      <a:solidFill>
                        <a:schemeClr val="bg1"/>
                      </a:solidFill>
                      <a:latin typeface="Poppins" panose="00000500000000000000" pitchFamily="2" charset="0"/>
                      <a:cs typeface="Poppins" panose="00000500000000000000" pitchFamily="2" charset="0"/>
                    </a:rPr>
                    <a:t>STEP</a:t>
                  </a:r>
                  <a:endParaRPr lang="en-GB" sz="2800" dirty="0">
                    <a:solidFill>
                      <a:schemeClr val="bg1"/>
                    </a:solidFill>
                    <a:latin typeface="Poppins" panose="00000500000000000000" pitchFamily="2" charset="0"/>
                    <a:cs typeface="Poppins" panose="00000500000000000000" pitchFamily="2" charset="0"/>
                  </a:endParaRPr>
                </a:p>
              </p:txBody>
            </p:sp>
            <p:sp>
              <p:nvSpPr>
                <p:cNvPr id="43" name="TextBox 42">
                  <a:extLst>
                    <a:ext uri="{FF2B5EF4-FFF2-40B4-BE49-F238E27FC236}">
                      <a16:creationId xmlns:a16="http://schemas.microsoft.com/office/drawing/2014/main" id="{52A311BF-6366-E3FA-9243-5BA69921F7DC}"/>
                    </a:ext>
                  </a:extLst>
                </p:cNvPr>
                <p:cNvSpPr txBox="1"/>
                <p:nvPr/>
              </p:nvSpPr>
              <p:spPr>
                <a:xfrm>
                  <a:off x="2540066" y="873418"/>
                  <a:ext cx="766038" cy="523220"/>
                </a:xfrm>
                <a:prstGeom prst="rect">
                  <a:avLst/>
                </a:prstGeom>
                <a:noFill/>
              </p:spPr>
              <p:txBody>
                <a:bodyPr wrap="square" rtlCol="0">
                  <a:spAutoFit/>
                </a:bodyPr>
                <a:lstStyle/>
                <a:p>
                  <a:pPr algn="ctr"/>
                  <a:r>
                    <a:rPr lang="en-GB" sz="2800" dirty="0">
                      <a:solidFill>
                        <a:schemeClr val="bg1"/>
                      </a:solidFill>
                      <a:latin typeface="Poppins" panose="00000500000000000000" pitchFamily="2" charset="0"/>
                      <a:cs typeface="Poppins" panose="00000500000000000000" pitchFamily="2" charset="0"/>
                    </a:rPr>
                    <a:t>18</a:t>
                  </a:r>
                </a:p>
              </p:txBody>
            </p:sp>
          </p:grpSp>
        </p:grpSp>
        <p:sp>
          <p:nvSpPr>
            <p:cNvPr id="37" name="TextBox 36">
              <a:extLst>
                <a:ext uri="{FF2B5EF4-FFF2-40B4-BE49-F238E27FC236}">
                  <a16:creationId xmlns:a16="http://schemas.microsoft.com/office/drawing/2014/main" id="{A11E74B7-B2C7-B223-9B37-0ECF2D09B9BF}"/>
                </a:ext>
              </a:extLst>
            </p:cNvPr>
            <p:cNvSpPr txBox="1"/>
            <p:nvPr/>
          </p:nvSpPr>
          <p:spPr>
            <a:xfrm>
              <a:off x="6506087" y="3347644"/>
              <a:ext cx="1952708"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chemeClr val="tx2"/>
                  </a:solidFill>
                  <a:effectLst/>
                  <a:uLnTx/>
                  <a:uFillTx/>
                  <a:latin typeface="Poppins" panose="00000500000000000000" pitchFamily="2" charset="0"/>
                  <a:cs typeface="Poppins" panose="00000500000000000000" pitchFamily="2" charset="0"/>
                </a:rPr>
                <a:t>Keep Reviewing the Project</a:t>
              </a:r>
              <a:endParaRPr kumimoji="0" lang="en-US" sz="2400" b="0" i="0" u="none" strike="noStrike" kern="1200" cap="none" spc="0" normalizeH="0" baseline="0" noProof="0" dirty="0">
                <a:ln>
                  <a:noFill/>
                </a:ln>
                <a:solidFill>
                  <a:schemeClr val="tx2"/>
                </a:solidFill>
                <a:effectLst/>
                <a:uLnTx/>
                <a:uFillTx/>
                <a:latin typeface="Poppins" panose="00000500000000000000" pitchFamily="2" charset="0"/>
                <a:cs typeface="Poppins" panose="00000500000000000000" pitchFamily="2" charset="0"/>
              </a:endParaRPr>
            </a:p>
          </p:txBody>
        </p:sp>
      </p:grpSp>
      <p:sp>
        <p:nvSpPr>
          <p:cNvPr id="2" name="TextBox 1">
            <a:extLst>
              <a:ext uri="{FF2B5EF4-FFF2-40B4-BE49-F238E27FC236}">
                <a16:creationId xmlns:a16="http://schemas.microsoft.com/office/drawing/2014/main" id="{2FB33690-C710-BAC3-01B2-5B0A353D1489}"/>
              </a:ext>
            </a:extLst>
          </p:cNvPr>
          <p:cNvSpPr txBox="1"/>
          <p:nvPr/>
        </p:nvSpPr>
        <p:spPr>
          <a:xfrm>
            <a:off x="188259" y="385482"/>
            <a:ext cx="11788588" cy="707886"/>
          </a:xfrm>
          <a:prstGeom prst="rect">
            <a:avLst/>
          </a:prstGeom>
          <a:noFill/>
        </p:spPr>
        <p:txBody>
          <a:bodyPr wrap="square" rtlCol="0">
            <a:spAutoFit/>
          </a:bodyPr>
          <a:lstStyle/>
          <a:p>
            <a:r>
              <a:rPr lang="en-US" sz="4000" b="1" dirty="0"/>
              <a:t>STEPS IN SYNDICATING PROJECT FINANCE</a:t>
            </a:r>
            <a:endParaRPr lang="en-IN" sz="4000" b="1" dirty="0"/>
          </a:p>
        </p:txBody>
      </p:sp>
    </p:spTree>
    <p:extLst>
      <p:ext uri="{BB962C8B-B14F-4D97-AF65-F5344CB8AC3E}">
        <p14:creationId xmlns:p14="http://schemas.microsoft.com/office/powerpoint/2010/main" val="3570410156"/>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14:presetBounceEnd="85000">
                                      <p:stCondLst>
                                        <p:cond delay="0"/>
                                      </p:stCondLst>
                                      <p:childTnLst>
                                        <p:set>
                                          <p:cBhvr>
                                            <p:cTn id="6" dur="1" fill="hold">
                                              <p:stCondLst>
                                                <p:cond delay="0"/>
                                              </p:stCondLst>
                                            </p:cTn>
                                            <p:tgtEl>
                                              <p:spTgt spid="1314"/>
                                            </p:tgtEl>
                                            <p:attrNameLst>
                                              <p:attrName>style.visibility</p:attrName>
                                            </p:attrNameLst>
                                          </p:cBhvr>
                                          <p:to>
                                            <p:strVal val="visible"/>
                                          </p:to>
                                        </p:set>
                                        <p:anim calcmode="lin" valueType="num" p14:bounceEnd="85000">
                                          <p:cBhvr additive="base">
                                            <p:cTn id="7" dur="2000" fill="hold"/>
                                            <p:tgtEl>
                                              <p:spTgt spid="1314"/>
                                            </p:tgtEl>
                                            <p:attrNameLst>
                                              <p:attrName>ppt_x</p:attrName>
                                            </p:attrNameLst>
                                          </p:cBhvr>
                                          <p:tavLst>
                                            <p:tav tm="0">
                                              <p:val>
                                                <p:strVal val="#ppt_x"/>
                                              </p:val>
                                            </p:tav>
                                            <p:tav tm="100000">
                                              <p:val>
                                                <p:strVal val="#ppt_x"/>
                                              </p:val>
                                            </p:tav>
                                          </p:tavLst>
                                        </p:anim>
                                        <p:anim calcmode="lin" valueType="num" p14:bounceEnd="85000">
                                          <p:cBhvr additive="base">
                                            <p:cTn id="8" dur="2000" fill="hold"/>
                                            <p:tgtEl>
                                              <p:spTgt spid="131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14:presetBounceEnd="85000">
                                      <p:stCondLst>
                                        <p:cond delay="100"/>
                                      </p:stCondLst>
                                      <p:childTnLst>
                                        <p:set>
                                          <p:cBhvr>
                                            <p:cTn id="10" dur="1" fill="hold">
                                              <p:stCondLst>
                                                <p:cond delay="0"/>
                                              </p:stCondLst>
                                            </p:cTn>
                                            <p:tgtEl>
                                              <p:spTgt spid="1329"/>
                                            </p:tgtEl>
                                            <p:attrNameLst>
                                              <p:attrName>style.visibility</p:attrName>
                                            </p:attrNameLst>
                                          </p:cBhvr>
                                          <p:to>
                                            <p:strVal val="visible"/>
                                          </p:to>
                                        </p:set>
                                        <p:anim calcmode="lin" valueType="num" p14:bounceEnd="85000">
                                          <p:cBhvr additive="base">
                                            <p:cTn id="11" dur="2000" fill="hold"/>
                                            <p:tgtEl>
                                              <p:spTgt spid="1329"/>
                                            </p:tgtEl>
                                            <p:attrNameLst>
                                              <p:attrName>ppt_x</p:attrName>
                                            </p:attrNameLst>
                                          </p:cBhvr>
                                          <p:tavLst>
                                            <p:tav tm="0">
                                              <p:val>
                                                <p:strVal val="#ppt_x"/>
                                              </p:val>
                                            </p:tav>
                                            <p:tav tm="100000">
                                              <p:val>
                                                <p:strVal val="#ppt_x"/>
                                              </p:val>
                                            </p:tav>
                                          </p:tavLst>
                                        </p:anim>
                                        <p:anim calcmode="lin" valueType="num" p14:bounceEnd="85000">
                                          <p:cBhvr additive="base">
                                            <p:cTn id="12" dur="2000" fill="hold"/>
                                            <p:tgtEl>
                                              <p:spTgt spid="1329"/>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14:presetBounceEnd="85000">
                                      <p:stCondLst>
                                        <p:cond delay="200"/>
                                      </p:stCondLst>
                                      <p:childTnLst>
                                        <p:set>
                                          <p:cBhvr>
                                            <p:cTn id="14" dur="1" fill="hold">
                                              <p:stCondLst>
                                                <p:cond delay="0"/>
                                              </p:stCondLst>
                                            </p:cTn>
                                            <p:tgtEl>
                                              <p:spTgt spid="1344"/>
                                            </p:tgtEl>
                                            <p:attrNameLst>
                                              <p:attrName>style.visibility</p:attrName>
                                            </p:attrNameLst>
                                          </p:cBhvr>
                                          <p:to>
                                            <p:strVal val="visible"/>
                                          </p:to>
                                        </p:set>
                                        <p:anim calcmode="lin" valueType="num" p14:bounceEnd="85000">
                                          <p:cBhvr additive="base">
                                            <p:cTn id="15" dur="2000" fill="hold"/>
                                            <p:tgtEl>
                                              <p:spTgt spid="1344"/>
                                            </p:tgtEl>
                                            <p:attrNameLst>
                                              <p:attrName>ppt_x</p:attrName>
                                            </p:attrNameLst>
                                          </p:cBhvr>
                                          <p:tavLst>
                                            <p:tav tm="0">
                                              <p:val>
                                                <p:strVal val="#ppt_x"/>
                                              </p:val>
                                            </p:tav>
                                            <p:tav tm="100000">
                                              <p:val>
                                                <p:strVal val="#ppt_x"/>
                                              </p:val>
                                            </p:tav>
                                          </p:tavLst>
                                        </p:anim>
                                        <p:anim calcmode="lin" valueType="num" p14:bounceEnd="85000">
                                          <p:cBhvr additive="base">
                                            <p:cTn id="16" dur="2000" fill="hold"/>
                                            <p:tgtEl>
                                              <p:spTgt spid="1344"/>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14:presetBounceEnd="85000">
                                      <p:stCondLst>
                                        <p:cond delay="0"/>
                                      </p:stCondLst>
                                      <p:childTnLst>
                                        <p:set>
                                          <p:cBhvr>
                                            <p:cTn id="20" dur="1" fill="hold">
                                              <p:stCondLst>
                                                <p:cond delay="0"/>
                                              </p:stCondLst>
                                            </p:cTn>
                                            <p:tgtEl>
                                              <p:spTgt spid="3"/>
                                            </p:tgtEl>
                                            <p:attrNameLst>
                                              <p:attrName>style.visibility</p:attrName>
                                            </p:attrNameLst>
                                          </p:cBhvr>
                                          <p:to>
                                            <p:strVal val="visible"/>
                                          </p:to>
                                        </p:set>
                                        <p:anim calcmode="lin" valueType="num" p14:bounceEnd="85000">
                                          <p:cBhvr additive="base">
                                            <p:cTn id="21" dur="2000" fill="hold"/>
                                            <p:tgtEl>
                                              <p:spTgt spid="3"/>
                                            </p:tgtEl>
                                            <p:attrNameLst>
                                              <p:attrName>ppt_x</p:attrName>
                                            </p:attrNameLst>
                                          </p:cBhvr>
                                          <p:tavLst>
                                            <p:tav tm="0">
                                              <p:val>
                                                <p:strVal val="#ppt_x"/>
                                              </p:val>
                                            </p:tav>
                                            <p:tav tm="100000">
                                              <p:val>
                                                <p:strVal val="#ppt_x"/>
                                              </p:val>
                                            </p:tav>
                                          </p:tavLst>
                                        </p:anim>
                                        <p:anim calcmode="lin" valueType="num" p14:bounceEnd="85000">
                                          <p:cBhvr additive="base">
                                            <p:cTn id="22" dur="2000" fill="hold"/>
                                            <p:tgtEl>
                                              <p:spTgt spid="3"/>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14:presetBounceEnd="85000">
                                      <p:stCondLst>
                                        <p:cond delay="100"/>
                                      </p:stCondLst>
                                      <p:childTnLst>
                                        <p:set>
                                          <p:cBhvr>
                                            <p:cTn id="24" dur="1" fill="hold">
                                              <p:stCondLst>
                                                <p:cond delay="0"/>
                                              </p:stCondLst>
                                            </p:cTn>
                                            <p:tgtEl>
                                              <p:spTgt spid="19"/>
                                            </p:tgtEl>
                                            <p:attrNameLst>
                                              <p:attrName>style.visibility</p:attrName>
                                            </p:attrNameLst>
                                          </p:cBhvr>
                                          <p:to>
                                            <p:strVal val="visible"/>
                                          </p:to>
                                        </p:set>
                                        <p:anim calcmode="lin" valueType="num" p14:bounceEnd="85000">
                                          <p:cBhvr additive="base">
                                            <p:cTn id="25" dur="2000" fill="hold"/>
                                            <p:tgtEl>
                                              <p:spTgt spid="19"/>
                                            </p:tgtEl>
                                            <p:attrNameLst>
                                              <p:attrName>ppt_x</p:attrName>
                                            </p:attrNameLst>
                                          </p:cBhvr>
                                          <p:tavLst>
                                            <p:tav tm="0">
                                              <p:val>
                                                <p:strVal val="#ppt_x"/>
                                              </p:val>
                                            </p:tav>
                                            <p:tav tm="100000">
                                              <p:val>
                                                <p:strVal val="#ppt_x"/>
                                              </p:val>
                                            </p:tav>
                                          </p:tavLst>
                                        </p:anim>
                                        <p:anim calcmode="lin" valueType="num" p14:bounceEnd="85000">
                                          <p:cBhvr additive="base">
                                            <p:cTn id="26" dur="2000" fill="hold"/>
                                            <p:tgtEl>
                                              <p:spTgt spid="19"/>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14:presetBounceEnd="85000">
                                      <p:stCondLst>
                                        <p:cond delay="200"/>
                                      </p:stCondLst>
                                      <p:childTnLst>
                                        <p:set>
                                          <p:cBhvr>
                                            <p:cTn id="28" dur="1" fill="hold">
                                              <p:stCondLst>
                                                <p:cond delay="0"/>
                                              </p:stCondLst>
                                            </p:cTn>
                                            <p:tgtEl>
                                              <p:spTgt spid="34"/>
                                            </p:tgtEl>
                                            <p:attrNameLst>
                                              <p:attrName>style.visibility</p:attrName>
                                            </p:attrNameLst>
                                          </p:cBhvr>
                                          <p:to>
                                            <p:strVal val="visible"/>
                                          </p:to>
                                        </p:set>
                                        <p:anim calcmode="lin" valueType="num" p14:bounceEnd="85000">
                                          <p:cBhvr additive="base">
                                            <p:cTn id="29" dur="2000" fill="hold"/>
                                            <p:tgtEl>
                                              <p:spTgt spid="34"/>
                                            </p:tgtEl>
                                            <p:attrNameLst>
                                              <p:attrName>ppt_x</p:attrName>
                                            </p:attrNameLst>
                                          </p:cBhvr>
                                          <p:tavLst>
                                            <p:tav tm="0">
                                              <p:val>
                                                <p:strVal val="#ppt_x"/>
                                              </p:val>
                                            </p:tav>
                                            <p:tav tm="100000">
                                              <p:val>
                                                <p:strVal val="#ppt_x"/>
                                              </p:val>
                                            </p:tav>
                                          </p:tavLst>
                                        </p:anim>
                                        <p:anim calcmode="lin" valueType="num" p14:bounceEnd="85000">
                                          <p:cBhvr additive="base">
                                            <p:cTn id="30" dur="2000" fill="hold"/>
                                            <p:tgtEl>
                                              <p:spTgt spid="3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314"/>
                                            </p:tgtEl>
                                            <p:attrNameLst>
                                              <p:attrName>style.visibility</p:attrName>
                                            </p:attrNameLst>
                                          </p:cBhvr>
                                          <p:to>
                                            <p:strVal val="visible"/>
                                          </p:to>
                                        </p:set>
                                        <p:anim calcmode="lin" valueType="num">
                                          <p:cBhvr additive="base">
                                            <p:cTn id="7" dur="2000" fill="hold"/>
                                            <p:tgtEl>
                                              <p:spTgt spid="1314"/>
                                            </p:tgtEl>
                                            <p:attrNameLst>
                                              <p:attrName>ppt_x</p:attrName>
                                            </p:attrNameLst>
                                          </p:cBhvr>
                                          <p:tavLst>
                                            <p:tav tm="0">
                                              <p:val>
                                                <p:strVal val="#ppt_x"/>
                                              </p:val>
                                            </p:tav>
                                            <p:tav tm="100000">
                                              <p:val>
                                                <p:strVal val="#ppt_x"/>
                                              </p:val>
                                            </p:tav>
                                          </p:tavLst>
                                        </p:anim>
                                        <p:anim calcmode="lin" valueType="num">
                                          <p:cBhvr additive="base">
                                            <p:cTn id="8" dur="2000" fill="hold"/>
                                            <p:tgtEl>
                                              <p:spTgt spid="131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100"/>
                                      </p:stCondLst>
                                      <p:childTnLst>
                                        <p:set>
                                          <p:cBhvr>
                                            <p:cTn id="10" dur="1" fill="hold">
                                              <p:stCondLst>
                                                <p:cond delay="0"/>
                                              </p:stCondLst>
                                            </p:cTn>
                                            <p:tgtEl>
                                              <p:spTgt spid="1329"/>
                                            </p:tgtEl>
                                            <p:attrNameLst>
                                              <p:attrName>style.visibility</p:attrName>
                                            </p:attrNameLst>
                                          </p:cBhvr>
                                          <p:to>
                                            <p:strVal val="visible"/>
                                          </p:to>
                                        </p:set>
                                        <p:anim calcmode="lin" valueType="num">
                                          <p:cBhvr additive="base">
                                            <p:cTn id="11" dur="2000" fill="hold"/>
                                            <p:tgtEl>
                                              <p:spTgt spid="1329"/>
                                            </p:tgtEl>
                                            <p:attrNameLst>
                                              <p:attrName>ppt_x</p:attrName>
                                            </p:attrNameLst>
                                          </p:cBhvr>
                                          <p:tavLst>
                                            <p:tav tm="0">
                                              <p:val>
                                                <p:strVal val="#ppt_x"/>
                                              </p:val>
                                            </p:tav>
                                            <p:tav tm="100000">
                                              <p:val>
                                                <p:strVal val="#ppt_x"/>
                                              </p:val>
                                            </p:tav>
                                          </p:tavLst>
                                        </p:anim>
                                        <p:anim calcmode="lin" valueType="num">
                                          <p:cBhvr additive="base">
                                            <p:cTn id="12" dur="2000" fill="hold"/>
                                            <p:tgtEl>
                                              <p:spTgt spid="1329"/>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200"/>
                                      </p:stCondLst>
                                      <p:childTnLst>
                                        <p:set>
                                          <p:cBhvr>
                                            <p:cTn id="14" dur="1" fill="hold">
                                              <p:stCondLst>
                                                <p:cond delay="0"/>
                                              </p:stCondLst>
                                            </p:cTn>
                                            <p:tgtEl>
                                              <p:spTgt spid="1344"/>
                                            </p:tgtEl>
                                            <p:attrNameLst>
                                              <p:attrName>style.visibility</p:attrName>
                                            </p:attrNameLst>
                                          </p:cBhvr>
                                          <p:to>
                                            <p:strVal val="visible"/>
                                          </p:to>
                                        </p:set>
                                        <p:anim calcmode="lin" valueType="num">
                                          <p:cBhvr additive="base">
                                            <p:cTn id="15" dur="2000" fill="hold"/>
                                            <p:tgtEl>
                                              <p:spTgt spid="1344"/>
                                            </p:tgtEl>
                                            <p:attrNameLst>
                                              <p:attrName>ppt_x</p:attrName>
                                            </p:attrNameLst>
                                          </p:cBhvr>
                                          <p:tavLst>
                                            <p:tav tm="0">
                                              <p:val>
                                                <p:strVal val="#ppt_x"/>
                                              </p:val>
                                            </p:tav>
                                            <p:tav tm="100000">
                                              <p:val>
                                                <p:strVal val="#ppt_x"/>
                                              </p:val>
                                            </p:tav>
                                          </p:tavLst>
                                        </p:anim>
                                        <p:anim calcmode="lin" valueType="num">
                                          <p:cBhvr additive="base">
                                            <p:cTn id="16" dur="2000" fill="hold"/>
                                            <p:tgtEl>
                                              <p:spTgt spid="1344"/>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3"/>
                                            </p:tgtEl>
                                            <p:attrNameLst>
                                              <p:attrName>style.visibility</p:attrName>
                                            </p:attrNameLst>
                                          </p:cBhvr>
                                          <p:to>
                                            <p:strVal val="visible"/>
                                          </p:to>
                                        </p:set>
                                        <p:anim calcmode="lin" valueType="num">
                                          <p:cBhvr additive="base">
                                            <p:cTn id="21" dur="2000" fill="hold"/>
                                            <p:tgtEl>
                                              <p:spTgt spid="3"/>
                                            </p:tgtEl>
                                            <p:attrNameLst>
                                              <p:attrName>ppt_x</p:attrName>
                                            </p:attrNameLst>
                                          </p:cBhvr>
                                          <p:tavLst>
                                            <p:tav tm="0">
                                              <p:val>
                                                <p:strVal val="#ppt_x"/>
                                              </p:val>
                                            </p:tav>
                                            <p:tav tm="100000">
                                              <p:val>
                                                <p:strVal val="#ppt_x"/>
                                              </p:val>
                                            </p:tav>
                                          </p:tavLst>
                                        </p:anim>
                                        <p:anim calcmode="lin" valueType="num">
                                          <p:cBhvr additive="base">
                                            <p:cTn id="22" dur="2000" fill="hold"/>
                                            <p:tgtEl>
                                              <p:spTgt spid="3"/>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100"/>
                                      </p:stCondLst>
                                      <p:childTnLst>
                                        <p:set>
                                          <p:cBhvr>
                                            <p:cTn id="24" dur="1" fill="hold">
                                              <p:stCondLst>
                                                <p:cond delay="0"/>
                                              </p:stCondLst>
                                            </p:cTn>
                                            <p:tgtEl>
                                              <p:spTgt spid="19"/>
                                            </p:tgtEl>
                                            <p:attrNameLst>
                                              <p:attrName>style.visibility</p:attrName>
                                            </p:attrNameLst>
                                          </p:cBhvr>
                                          <p:to>
                                            <p:strVal val="visible"/>
                                          </p:to>
                                        </p:set>
                                        <p:anim calcmode="lin" valueType="num">
                                          <p:cBhvr additive="base">
                                            <p:cTn id="25" dur="2000" fill="hold"/>
                                            <p:tgtEl>
                                              <p:spTgt spid="19"/>
                                            </p:tgtEl>
                                            <p:attrNameLst>
                                              <p:attrName>ppt_x</p:attrName>
                                            </p:attrNameLst>
                                          </p:cBhvr>
                                          <p:tavLst>
                                            <p:tav tm="0">
                                              <p:val>
                                                <p:strVal val="#ppt_x"/>
                                              </p:val>
                                            </p:tav>
                                            <p:tav tm="100000">
                                              <p:val>
                                                <p:strVal val="#ppt_x"/>
                                              </p:val>
                                            </p:tav>
                                          </p:tavLst>
                                        </p:anim>
                                        <p:anim calcmode="lin" valueType="num">
                                          <p:cBhvr additive="base">
                                            <p:cTn id="26" dur="2000" fill="hold"/>
                                            <p:tgtEl>
                                              <p:spTgt spid="19"/>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200"/>
                                      </p:stCondLst>
                                      <p:childTnLst>
                                        <p:set>
                                          <p:cBhvr>
                                            <p:cTn id="28" dur="1" fill="hold">
                                              <p:stCondLst>
                                                <p:cond delay="0"/>
                                              </p:stCondLst>
                                            </p:cTn>
                                            <p:tgtEl>
                                              <p:spTgt spid="34"/>
                                            </p:tgtEl>
                                            <p:attrNameLst>
                                              <p:attrName>style.visibility</p:attrName>
                                            </p:attrNameLst>
                                          </p:cBhvr>
                                          <p:to>
                                            <p:strVal val="visible"/>
                                          </p:to>
                                        </p:set>
                                        <p:anim calcmode="lin" valueType="num">
                                          <p:cBhvr additive="base">
                                            <p:cTn id="29" dur="2000" fill="hold"/>
                                            <p:tgtEl>
                                              <p:spTgt spid="34"/>
                                            </p:tgtEl>
                                            <p:attrNameLst>
                                              <p:attrName>ppt_x</p:attrName>
                                            </p:attrNameLst>
                                          </p:cBhvr>
                                          <p:tavLst>
                                            <p:tav tm="0">
                                              <p:val>
                                                <p:strVal val="#ppt_x"/>
                                              </p:val>
                                            </p:tav>
                                            <p:tav tm="100000">
                                              <p:val>
                                                <p:strVal val="#ppt_x"/>
                                              </p:val>
                                            </p:tav>
                                          </p:tavLst>
                                        </p:anim>
                                        <p:anim calcmode="lin" valueType="num">
                                          <p:cBhvr additive="base">
                                            <p:cTn id="30" dur="2000" fill="hold"/>
                                            <p:tgtEl>
                                              <p:spTgt spid="3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5DE5AA-C10D-6AEC-D4AE-3AE6D6E80C7E}"/>
              </a:ext>
            </a:extLst>
          </p:cNvPr>
          <p:cNvSpPr>
            <a:spLocks noGrp="1"/>
          </p:cNvSpPr>
          <p:nvPr>
            <p:ph type="title"/>
          </p:nvPr>
        </p:nvSpPr>
        <p:spPr/>
        <p:txBody>
          <a:bodyPr>
            <a:normAutofit/>
          </a:bodyPr>
          <a:lstStyle/>
          <a:p>
            <a:pPr algn="ctr"/>
            <a:r>
              <a:rPr lang="en-US" sz="4000" b="1" dirty="0"/>
              <a:t>Project Finance – DPR Preparation</a:t>
            </a:r>
            <a:endParaRPr lang="en-IN" sz="4000" b="1" dirty="0"/>
          </a:p>
        </p:txBody>
      </p:sp>
      <p:graphicFrame>
        <p:nvGraphicFramePr>
          <p:cNvPr id="4" name="Content Placeholder 3">
            <a:extLst>
              <a:ext uri="{FF2B5EF4-FFF2-40B4-BE49-F238E27FC236}">
                <a16:creationId xmlns:a16="http://schemas.microsoft.com/office/drawing/2014/main" id="{4B163B63-B5EE-0571-BC70-B2A622AF8325}"/>
              </a:ext>
            </a:extLst>
          </p:cNvPr>
          <p:cNvGraphicFramePr>
            <a:graphicFrameLocks noGrp="1"/>
          </p:cNvGraphicFramePr>
          <p:nvPr>
            <p:ph idx="1"/>
            <p:extLst>
              <p:ext uri="{D42A27DB-BD31-4B8C-83A1-F6EECF244321}">
                <p14:modId xmlns:p14="http://schemas.microsoft.com/office/powerpoint/2010/main" val="3625143512"/>
              </p:ext>
            </p:extLst>
          </p:nvPr>
        </p:nvGraphicFramePr>
        <p:xfrm>
          <a:off x="838200" y="1825625"/>
          <a:ext cx="10515600" cy="435133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009675078"/>
      </p:ext>
    </p:extLst>
  </p:cSld>
  <p:clrMapOvr>
    <a:masterClrMapping/>
  </p:clrMapOvr>
  <p:transition spd="slow">
    <p:push dir="u"/>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AEA0F02-F74D-2BBA-3EE8-DBEE7631FDB8}"/>
            </a:ext>
          </a:extLst>
        </p:cNvPr>
        <p:cNvGrpSpPr/>
        <p:nvPr/>
      </p:nvGrpSpPr>
      <p:grpSpPr>
        <a:xfrm>
          <a:off x="0" y="0"/>
          <a:ext cx="0" cy="0"/>
          <a:chOff x="0" y="0"/>
          <a:chExt cx="0" cy="0"/>
        </a:xfrm>
      </p:grpSpPr>
      <p:sp>
        <p:nvSpPr>
          <p:cNvPr id="1561" name="TextBox 1560">
            <a:extLst>
              <a:ext uri="{FF2B5EF4-FFF2-40B4-BE49-F238E27FC236}">
                <a16:creationId xmlns:a16="http://schemas.microsoft.com/office/drawing/2014/main" id="{920153FA-E070-A93D-9547-6F53FD508054}"/>
              </a:ext>
            </a:extLst>
          </p:cNvPr>
          <p:cNvSpPr txBox="1"/>
          <p:nvPr/>
        </p:nvSpPr>
        <p:spPr>
          <a:xfrm>
            <a:off x="950260" y="277904"/>
            <a:ext cx="10210800" cy="707886"/>
          </a:xfrm>
          <a:prstGeom prst="rect">
            <a:avLst/>
          </a:prstGeom>
          <a:noFill/>
        </p:spPr>
        <p:txBody>
          <a:bodyPr wrap="square" rtlCol="0">
            <a:spAutoFit/>
          </a:bodyPr>
          <a:lstStyle/>
          <a:p>
            <a:pPr algn="ctr"/>
            <a:r>
              <a:rPr lang="en-US" sz="4000" b="1" dirty="0"/>
              <a:t>MSME – Defined</a:t>
            </a:r>
            <a:endParaRPr lang="en-IN" sz="4000" b="1" dirty="0"/>
          </a:p>
        </p:txBody>
      </p:sp>
      <p:pic>
        <p:nvPicPr>
          <p:cNvPr id="1565" name="Picture 1564">
            <a:extLst>
              <a:ext uri="{FF2B5EF4-FFF2-40B4-BE49-F238E27FC236}">
                <a16:creationId xmlns:a16="http://schemas.microsoft.com/office/drawing/2014/main" id="{BEFE3970-17E5-CD66-BE5E-0AC1F70100B0}"/>
              </a:ext>
            </a:extLst>
          </p:cNvPr>
          <p:cNvPicPr>
            <a:picLocks noChangeAspect="1"/>
          </p:cNvPicPr>
          <p:nvPr/>
        </p:nvPicPr>
        <p:blipFill>
          <a:blip r:embed="rId2"/>
          <a:stretch>
            <a:fillRect/>
          </a:stretch>
        </p:blipFill>
        <p:spPr>
          <a:xfrm>
            <a:off x="1066798" y="1085099"/>
            <a:ext cx="9932893" cy="5510992"/>
          </a:xfrm>
          <a:prstGeom prst="rect">
            <a:avLst/>
          </a:prstGeom>
        </p:spPr>
      </p:pic>
    </p:spTree>
    <p:extLst>
      <p:ext uri="{BB962C8B-B14F-4D97-AF65-F5344CB8AC3E}">
        <p14:creationId xmlns:p14="http://schemas.microsoft.com/office/powerpoint/2010/main" val="88948820"/>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A63D80-84FA-22E0-D82D-EA49157C7A1D}"/>
              </a:ext>
            </a:extLst>
          </p:cNvPr>
          <p:cNvSpPr>
            <a:spLocks noGrp="1"/>
          </p:cNvSpPr>
          <p:nvPr>
            <p:ph type="title"/>
          </p:nvPr>
        </p:nvSpPr>
        <p:spPr/>
        <p:txBody>
          <a:bodyPr>
            <a:normAutofit/>
          </a:bodyPr>
          <a:lstStyle/>
          <a:p>
            <a:pPr algn="ctr"/>
            <a:r>
              <a:rPr lang="en-US" sz="4000" b="1" dirty="0"/>
              <a:t>Project Finance - Structuring Stages</a:t>
            </a:r>
            <a:endParaRPr lang="en-IN" sz="4000" b="1" dirty="0"/>
          </a:p>
        </p:txBody>
      </p:sp>
      <p:graphicFrame>
        <p:nvGraphicFramePr>
          <p:cNvPr id="4" name="Content Placeholder 3">
            <a:extLst>
              <a:ext uri="{FF2B5EF4-FFF2-40B4-BE49-F238E27FC236}">
                <a16:creationId xmlns:a16="http://schemas.microsoft.com/office/drawing/2014/main" id="{BFC86A9C-0F3A-C9CD-428C-28DA08FAF981}"/>
              </a:ext>
            </a:extLst>
          </p:cNvPr>
          <p:cNvGraphicFramePr>
            <a:graphicFrameLocks noGrp="1"/>
          </p:cNvGraphicFramePr>
          <p:nvPr>
            <p:ph idx="1"/>
            <p:extLst>
              <p:ext uri="{D42A27DB-BD31-4B8C-83A1-F6EECF244321}">
                <p14:modId xmlns:p14="http://schemas.microsoft.com/office/powerpoint/2010/main" val="4080330671"/>
              </p:ext>
            </p:extLst>
          </p:nvPr>
        </p:nvGraphicFramePr>
        <p:xfrm>
          <a:off x="838200" y="1825625"/>
          <a:ext cx="10515600" cy="435133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054926121"/>
      </p:ext>
    </p:extLst>
  </p:cSld>
  <p:clrMapOvr>
    <a:masterClrMapping/>
  </p:clrMapOvr>
  <p:transition spd="slow">
    <p:push dir="u"/>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E515C2C-6C29-740A-4177-E9E091201E1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16C5F04-7F36-F0CC-3C52-D8AD495E8139}"/>
              </a:ext>
            </a:extLst>
          </p:cNvPr>
          <p:cNvSpPr>
            <a:spLocks noGrp="1"/>
          </p:cNvSpPr>
          <p:nvPr>
            <p:ph type="title"/>
          </p:nvPr>
        </p:nvSpPr>
        <p:spPr/>
        <p:txBody>
          <a:bodyPr>
            <a:normAutofit/>
          </a:bodyPr>
          <a:lstStyle/>
          <a:p>
            <a:pPr algn="ctr"/>
            <a:r>
              <a:rPr lang="en-US" sz="4000" b="1" dirty="0"/>
              <a:t>Project Finance - Structuring Stages</a:t>
            </a:r>
            <a:endParaRPr lang="en-IN" sz="4000" b="1" dirty="0"/>
          </a:p>
        </p:txBody>
      </p:sp>
      <p:graphicFrame>
        <p:nvGraphicFramePr>
          <p:cNvPr id="4" name="Content Placeholder 3">
            <a:extLst>
              <a:ext uri="{FF2B5EF4-FFF2-40B4-BE49-F238E27FC236}">
                <a16:creationId xmlns:a16="http://schemas.microsoft.com/office/drawing/2014/main" id="{9D763FAA-611E-9582-DB62-F65480FEB68A}"/>
              </a:ext>
            </a:extLst>
          </p:cNvPr>
          <p:cNvGraphicFramePr>
            <a:graphicFrameLocks noGrp="1"/>
          </p:cNvGraphicFramePr>
          <p:nvPr>
            <p:ph idx="1"/>
            <p:extLst>
              <p:ext uri="{D42A27DB-BD31-4B8C-83A1-F6EECF244321}">
                <p14:modId xmlns:p14="http://schemas.microsoft.com/office/powerpoint/2010/main" val="1260041659"/>
              </p:ext>
            </p:extLst>
          </p:nvPr>
        </p:nvGraphicFramePr>
        <p:xfrm>
          <a:off x="838200" y="1825625"/>
          <a:ext cx="10515600" cy="435133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385555529"/>
      </p:ext>
    </p:extLst>
  </p:cSld>
  <p:clrMapOvr>
    <a:masterClrMapping/>
  </p:clrMapOvr>
  <p:transition spd="slow">
    <p:push dir="u"/>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ED118A1-EA9F-2463-F6A3-7B9A8C3E2D3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9602D6E-95F1-72B5-AAF9-F80A20B989BB}"/>
              </a:ext>
            </a:extLst>
          </p:cNvPr>
          <p:cNvSpPr>
            <a:spLocks noGrp="1"/>
          </p:cNvSpPr>
          <p:nvPr>
            <p:ph type="title"/>
          </p:nvPr>
        </p:nvSpPr>
        <p:spPr/>
        <p:txBody>
          <a:bodyPr>
            <a:normAutofit/>
          </a:bodyPr>
          <a:lstStyle/>
          <a:p>
            <a:pPr algn="ctr"/>
            <a:r>
              <a:rPr lang="en-US" sz="4000" b="1" dirty="0"/>
              <a:t>Project Finance - Structuring Stages</a:t>
            </a:r>
            <a:endParaRPr lang="en-IN" sz="4000" b="1" dirty="0"/>
          </a:p>
        </p:txBody>
      </p:sp>
      <p:graphicFrame>
        <p:nvGraphicFramePr>
          <p:cNvPr id="4" name="Content Placeholder 3">
            <a:extLst>
              <a:ext uri="{FF2B5EF4-FFF2-40B4-BE49-F238E27FC236}">
                <a16:creationId xmlns:a16="http://schemas.microsoft.com/office/drawing/2014/main" id="{5FD94BD9-CB81-7A03-0FE6-C0EA56FEF9AC}"/>
              </a:ext>
            </a:extLst>
          </p:cNvPr>
          <p:cNvGraphicFramePr>
            <a:graphicFrameLocks noGrp="1"/>
          </p:cNvGraphicFramePr>
          <p:nvPr>
            <p:ph idx="1"/>
            <p:extLst>
              <p:ext uri="{D42A27DB-BD31-4B8C-83A1-F6EECF244321}">
                <p14:modId xmlns:p14="http://schemas.microsoft.com/office/powerpoint/2010/main" val="681261234"/>
              </p:ext>
            </p:extLst>
          </p:nvPr>
        </p:nvGraphicFramePr>
        <p:xfrm>
          <a:off x="838200" y="1825625"/>
          <a:ext cx="10515600" cy="435133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356571109"/>
      </p:ext>
    </p:extLst>
  </p:cSld>
  <p:clrMapOvr>
    <a:masterClrMapping/>
  </p:clrMapOvr>
  <p:transition spd="slow">
    <p:push dir="u"/>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9F9F096-6296-0454-2EE7-3D978B4D9E7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3A9C12D-1C8F-D4F0-2527-73C1FF10B181}"/>
              </a:ext>
            </a:extLst>
          </p:cNvPr>
          <p:cNvSpPr>
            <a:spLocks noGrp="1"/>
          </p:cNvSpPr>
          <p:nvPr>
            <p:ph type="title"/>
          </p:nvPr>
        </p:nvSpPr>
        <p:spPr/>
        <p:txBody>
          <a:bodyPr>
            <a:normAutofit/>
          </a:bodyPr>
          <a:lstStyle/>
          <a:p>
            <a:pPr algn="ctr"/>
            <a:r>
              <a:rPr lang="en-US" sz="4000" b="1" dirty="0"/>
              <a:t>Project Finance - Structuring Stages</a:t>
            </a:r>
            <a:endParaRPr lang="en-IN" sz="4000" b="1" dirty="0"/>
          </a:p>
        </p:txBody>
      </p:sp>
      <p:graphicFrame>
        <p:nvGraphicFramePr>
          <p:cNvPr id="4" name="Content Placeholder 3">
            <a:extLst>
              <a:ext uri="{FF2B5EF4-FFF2-40B4-BE49-F238E27FC236}">
                <a16:creationId xmlns:a16="http://schemas.microsoft.com/office/drawing/2014/main" id="{7B4B8AD7-81DC-AE2C-7CA8-CF7CA8F17667}"/>
              </a:ext>
            </a:extLst>
          </p:cNvPr>
          <p:cNvGraphicFramePr>
            <a:graphicFrameLocks noGrp="1"/>
          </p:cNvGraphicFramePr>
          <p:nvPr>
            <p:ph idx="1"/>
            <p:extLst>
              <p:ext uri="{D42A27DB-BD31-4B8C-83A1-F6EECF244321}">
                <p14:modId xmlns:p14="http://schemas.microsoft.com/office/powerpoint/2010/main" val="682376430"/>
              </p:ext>
            </p:extLst>
          </p:nvPr>
        </p:nvGraphicFramePr>
        <p:xfrm>
          <a:off x="838200" y="1825625"/>
          <a:ext cx="10515600" cy="435133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668134273"/>
      </p:ext>
    </p:extLst>
  </p:cSld>
  <p:clrMapOvr>
    <a:masterClrMapping/>
  </p:clrMapOvr>
  <p:transition spd="slow">
    <p:push dir="u"/>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57ED4AE-CB5C-3192-6381-DEDB5F7D039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E1DB78C-8C53-5205-436B-EF02C2369291}"/>
              </a:ext>
            </a:extLst>
          </p:cNvPr>
          <p:cNvSpPr>
            <a:spLocks noGrp="1"/>
          </p:cNvSpPr>
          <p:nvPr>
            <p:ph type="title"/>
          </p:nvPr>
        </p:nvSpPr>
        <p:spPr/>
        <p:txBody>
          <a:bodyPr>
            <a:normAutofit/>
          </a:bodyPr>
          <a:lstStyle/>
          <a:p>
            <a:pPr algn="ctr"/>
            <a:r>
              <a:rPr lang="en-US" sz="4000" b="1" dirty="0"/>
              <a:t>Project Finance - Structuring Stages</a:t>
            </a:r>
            <a:endParaRPr lang="en-IN" sz="4000" b="1" dirty="0"/>
          </a:p>
        </p:txBody>
      </p:sp>
      <p:graphicFrame>
        <p:nvGraphicFramePr>
          <p:cNvPr id="4" name="Content Placeholder 3">
            <a:extLst>
              <a:ext uri="{FF2B5EF4-FFF2-40B4-BE49-F238E27FC236}">
                <a16:creationId xmlns:a16="http://schemas.microsoft.com/office/drawing/2014/main" id="{DEAE8103-7668-B27F-6F54-AAB3CA6E2FDE}"/>
              </a:ext>
            </a:extLst>
          </p:cNvPr>
          <p:cNvGraphicFramePr>
            <a:graphicFrameLocks noGrp="1"/>
          </p:cNvGraphicFramePr>
          <p:nvPr>
            <p:ph idx="1"/>
            <p:extLst>
              <p:ext uri="{D42A27DB-BD31-4B8C-83A1-F6EECF244321}">
                <p14:modId xmlns:p14="http://schemas.microsoft.com/office/powerpoint/2010/main" val="4073521209"/>
              </p:ext>
            </p:extLst>
          </p:nvPr>
        </p:nvGraphicFramePr>
        <p:xfrm>
          <a:off x="838200" y="1646332"/>
          <a:ext cx="10515600" cy="467378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253659595"/>
      </p:ext>
    </p:extLst>
  </p:cSld>
  <p:clrMapOvr>
    <a:masterClrMapping/>
  </p:clrMapOvr>
  <p:transition spd="slow">
    <p:push dir="u"/>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D53B1DD-3760-E4E9-E916-1E86BE1F593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FB02FA9-B483-6F76-B860-83345509A01E}"/>
              </a:ext>
            </a:extLst>
          </p:cNvPr>
          <p:cNvSpPr>
            <a:spLocks noGrp="1"/>
          </p:cNvSpPr>
          <p:nvPr>
            <p:ph type="title"/>
          </p:nvPr>
        </p:nvSpPr>
        <p:spPr>
          <a:xfrm>
            <a:off x="742950" y="365125"/>
            <a:ext cx="10687050" cy="800287"/>
          </a:xfrm>
        </p:spPr>
        <p:txBody>
          <a:bodyPr>
            <a:normAutofit/>
          </a:bodyPr>
          <a:lstStyle/>
          <a:p>
            <a:pPr algn="ctr"/>
            <a:r>
              <a:rPr lang="en-US" sz="3200" b="1" dirty="0"/>
              <a:t>Project Finance – Due Diligence &amp; Task Masters</a:t>
            </a:r>
            <a:endParaRPr lang="en-IN" sz="3200" b="1" dirty="0"/>
          </a:p>
        </p:txBody>
      </p:sp>
      <p:graphicFrame>
        <p:nvGraphicFramePr>
          <p:cNvPr id="5" name="Content Placeholder 4">
            <a:extLst>
              <a:ext uri="{FF2B5EF4-FFF2-40B4-BE49-F238E27FC236}">
                <a16:creationId xmlns:a16="http://schemas.microsoft.com/office/drawing/2014/main" id="{1CD80993-7513-5889-FED3-D44C8FD1565A}"/>
              </a:ext>
            </a:extLst>
          </p:cNvPr>
          <p:cNvGraphicFramePr>
            <a:graphicFrameLocks noGrp="1"/>
          </p:cNvGraphicFramePr>
          <p:nvPr>
            <p:ph idx="1"/>
            <p:extLst>
              <p:ext uri="{D42A27DB-BD31-4B8C-83A1-F6EECF244321}">
                <p14:modId xmlns:p14="http://schemas.microsoft.com/office/powerpoint/2010/main" val="3519314970"/>
              </p:ext>
            </p:extLst>
          </p:nvPr>
        </p:nvGraphicFramePr>
        <p:xfrm>
          <a:off x="838200" y="1237128"/>
          <a:ext cx="10515600" cy="5253315"/>
        </p:xfrm>
        <a:graphic>
          <a:graphicData uri="http://schemas.openxmlformats.org/drawingml/2006/table">
            <a:tbl>
              <a:tblPr firstRow="1" bandRow="1">
                <a:tableStyleId>{E8B1032C-EA38-4F05-BA0D-38AFFFC7BED3}</a:tableStyleId>
              </a:tblPr>
              <a:tblGrid>
                <a:gridCol w="5257800">
                  <a:extLst>
                    <a:ext uri="{9D8B030D-6E8A-4147-A177-3AD203B41FA5}">
                      <a16:colId xmlns:a16="http://schemas.microsoft.com/office/drawing/2014/main" val="3657293938"/>
                    </a:ext>
                  </a:extLst>
                </a:gridCol>
                <a:gridCol w="5257800">
                  <a:extLst>
                    <a:ext uri="{9D8B030D-6E8A-4147-A177-3AD203B41FA5}">
                      <a16:colId xmlns:a16="http://schemas.microsoft.com/office/drawing/2014/main" val="521483659"/>
                    </a:ext>
                  </a:extLst>
                </a:gridCol>
              </a:tblGrid>
              <a:tr h="50172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400" b="0" dirty="0"/>
                        <a:t>Legal Due Diligence</a:t>
                      </a:r>
                    </a:p>
                  </a:txBody>
                  <a:tcPr/>
                </a:tc>
                <a:tc>
                  <a:txBody>
                    <a:bodyPr/>
                    <a:lstStyle/>
                    <a:p>
                      <a:r>
                        <a:rPr lang="en-US" sz="2400" b="0" dirty="0"/>
                        <a:t>Advocates / Legal Counsels</a:t>
                      </a:r>
                      <a:endParaRPr lang="en-IN" sz="2400" b="0" dirty="0"/>
                    </a:p>
                  </a:txBody>
                  <a:tcPr/>
                </a:tc>
                <a:extLst>
                  <a:ext uri="{0D108BD9-81ED-4DB2-BD59-A6C34878D82A}">
                    <a16:rowId xmlns:a16="http://schemas.microsoft.com/office/drawing/2014/main" val="3817461921"/>
                  </a:ext>
                </a:extLst>
              </a:tr>
              <a:tr h="50172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400" b="0" dirty="0"/>
                        <a:t>Technical Due Diligence</a:t>
                      </a:r>
                    </a:p>
                  </a:txBody>
                  <a:tcPr/>
                </a:tc>
                <a:tc>
                  <a:txBody>
                    <a:bodyPr/>
                    <a:lstStyle/>
                    <a:p>
                      <a:r>
                        <a:rPr lang="en-US" sz="2400" b="0" dirty="0"/>
                        <a:t>Engineers / Technicians</a:t>
                      </a:r>
                      <a:endParaRPr lang="en-IN" sz="2400" b="0" dirty="0"/>
                    </a:p>
                  </a:txBody>
                  <a:tcPr/>
                </a:tc>
                <a:extLst>
                  <a:ext uri="{0D108BD9-81ED-4DB2-BD59-A6C34878D82A}">
                    <a16:rowId xmlns:a16="http://schemas.microsoft.com/office/drawing/2014/main" val="3815159987"/>
                  </a:ext>
                </a:extLst>
              </a:tr>
              <a:tr h="91490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400" b="0" dirty="0"/>
                        <a:t>Financial Due Diligence</a:t>
                      </a:r>
                    </a:p>
                  </a:txBody>
                  <a:tcPr/>
                </a:tc>
                <a:tc>
                  <a:txBody>
                    <a:bodyPr/>
                    <a:lstStyle/>
                    <a:p>
                      <a:r>
                        <a:rPr lang="en-US" sz="2400" b="0" dirty="0"/>
                        <a:t>Chartered Accountants / Analysts</a:t>
                      </a:r>
                      <a:endParaRPr lang="en-IN" sz="2400" b="0" dirty="0"/>
                    </a:p>
                  </a:txBody>
                  <a:tcPr/>
                </a:tc>
                <a:extLst>
                  <a:ext uri="{0D108BD9-81ED-4DB2-BD59-A6C34878D82A}">
                    <a16:rowId xmlns:a16="http://schemas.microsoft.com/office/drawing/2014/main" val="532244499"/>
                  </a:ext>
                </a:extLst>
              </a:tr>
              <a:tr h="50172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400" b="0" dirty="0"/>
                        <a:t>Manpower Due Diligence</a:t>
                      </a:r>
                    </a:p>
                  </a:txBody>
                  <a:tcPr/>
                </a:tc>
                <a:tc>
                  <a:txBody>
                    <a:bodyPr/>
                    <a:lstStyle/>
                    <a:p>
                      <a:r>
                        <a:rPr lang="en-US" sz="2400" b="0" dirty="0"/>
                        <a:t>HR Specialists / Consultants</a:t>
                      </a:r>
                      <a:endParaRPr lang="en-IN" sz="2400" b="0" dirty="0"/>
                    </a:p>
                  </a:txBody>
                  <a:tcPr/>
                </a:tc>
                <a:extLst>
                  <a:ext uri="{0D108BD9-81ED-4DB2-BD59-A6C34878D82A}">
                    <a16:rowId xmlns:a16="http://schemas.microsoft.com/office/drawing/2014/main" val="3781718545"/>
                  </a:ext>
                </a:extLst>
              </a:tr>
              <a:tr h="50172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400" b="0" dirty="0"/>
                        <a:t>Operational Due Diligence</a:t>
                      </a:r>
                    </a:p>
                  </a:txBody>
                  <a:tcPr/>
                </a:tc>
                <a:tc>
                  <a:txBody>
                    <a:bodyPr/>
                    <a:lstStyle/>
                    <a:p>
                      <a:r>
                        <a:rPr lang="en-US" sz="2400" b="0" dirty="0"/>
                        <a:t>Sector Specialists</a:t>
                      </a:r>
                      <a:endParaRPr lang="en-IN" sz="2400" b="0" dirty="0"/>
                    </a:p>
                  </a:txBody>
                  <a:tcPr/>
                </a:tc>
                <a:extLst>
                  <a:ext uri="{0D108BD9-81ED-4DB2-BD59-A6C34878D82A}">
                    <a16:rowId xmlns:a16="http://schemas.microsoft.com/office/drawing/2014/main" val="1967760103"/>
                  </a:ext>
                </a:extLst>
              </a:tr>
              <a:tr h="50172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400" b="0" dirty="0"/>
                        <a:t>Market Due Diligence</a:t>
                      </a:r>
                    </a:p>
                  </a:txBody>
                  <a:tcPr/>
                </a:tc>
                <a:tc>
                  <a:txBody>
                    <a:bodyPr/>
                    <a:lstStyle/>
                    <a:p>
                      <a:r>
                        <a:rPr lang="en-US" sz="2400" b="0" dirty="0"/>
                        <a:t>Market Research Firms</a:t>
                      </a:r>
                      <a:endParaRPr lang="en-IN" sz="2400" b="0" dirty="0"/>
                    </a:p>
                  </a:txBody>
                  <a:tcPr/>
                </a:tc>
                <a:extLst>
                  <a:ext uri="{0D108BD9-81ED-4DB2-BD59-A6C34878D82A}">
                    <a16:rowId xmlns:a16="http://schemas.microsoft.com/office/drawing/2014/main" val="1491265553"/>
                  </a:ext>
                </a:extLst>
              </a:tr>
              <a:tr h="501721">
                <a:tc>
                  <a:txBody>
                    <a:bodyPr/>
                    <a:lstStyle/>
                    <a:p>
                      <a:r>
                        <a:rPr lang="en-US" sz="2400" b="0" dirty="0"/>
                        <a:t>Suppliers</a:t>
                      </a:r>
                      <a:r>
                        <a:rPr lang="en-US" sz="2400" b="0"/>
                        <a:t>’ Due Diligence</a:t>
                      </a:r>
                      <a:endParaRPr lang="en-IN" sz="2400" b="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400" b="0" dirty="0"/>
                        <a:t>Sector Specialists</a:t>
                      </a:r>
                      <a:endParaRPr lang="en-IN" sz="2400" b="0" dirty="0"/>
                    </a:p>
                  </a:txBody>
                  <a:tcPr/>
                </a:tc>
                <a:extLst>
                  <a:ext uri="{0D108BD9-81ED-4DB2-BD59-A6C34878D82A}">
                    <a16:rowId xmlns:a16="http://schemas.microsoft.com/office/drawing/2014/main" val="4145377111"/>
                  </a:ext>
                </a:extLst>
              </a:tr>
              <a:tr h="132808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400" b="0" dirty="0"/>
                        <a:t>Contractors’ / Third party Service Provider Due Diligence</a:t>
                      </a:r>
                      <a:endParaRPr lang="en-IN" sz="2400" b="0" dirty="0"/>
                    </a:p>
                  </a:txBody>
                  <a:tcPr/>
                </a:tc>
                <a:tc>
                  <a:txBody>
                    <a:bodyPr/>
                    <a:lstStyle/>
                    <a:p>
                      <a:r>
                        <a:rPr lang="en-US" sz="2400" b="0" dirty="0"/>
                        <a:t>Track Record of the Service Provider</a:t>
                      </a:r>
                      <a:endParaRPr lang="en-IN" sz="2400" b="0" dirty="0"/>
                    </a:p>
                  </a:txBody>
                  <a:tcPr/>
                </a:tc>
                <a:extLst>
                  <a:ext uri="{0D108BD9-81ED-4DB2-BD59-A6C34878D82A}">
                    <a16:rowId xmlns:a16="http://schemas.microsoft.com/office/drawing/2014/main" val="915671459"/>
                  </a:ext>
                </a:extLst>
              </a:tr>
            </a:tbl>
          </a:graphicData>
        </a:graphic>
      </p:graphicFrame>
    </p:spTree>
    <p:extLst>
      <p:ext uri="{BB962C8B-B14F-4D97-AF65-F5344CB8AC3E}">
        <p14:creationId xmlns:p14="http://schemas.microsoft.com/office/powerpoint/2010/main" val="3051106957"/>
      </p:ext>
    </p:extLst>
  </p:cSld>
  <p:clrMapOvr>
    <a:masterClrMapping/>
  </p:clrMapOvr>
  <p:transition spd="slow">
    <p:push dir="u"/>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2C3D793-CDB8-DBD9-1253-41D6B082876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F7B956C1-5084-CC52-DDD7-98E67564141D}"/>
              </a:ext>
            </a:extLst>
          </p:cNvPr>
          <p:cNvSpPr>
            <a:spLocks noGrp="1"/>
          </p:cNvSpPr>
          <p:nvPr>
            <p:ph type="title"/>
          </p:nvPr>
        </p:nvSpPr>
        <p:spPr>
          <a:xfrm>
            <a:off x="742950" y="365125"/>
            <a:ext cx="10687050" cy="1325563"/>
          </a:xfrm>
        </p:spPr>
        <p:txBody>
          <a:bodyPr>
            <a:normAutofit/>
          </a:bodyPr>
          <a:lstStyle/>
          <a:p>
            <a:pPr algn="ctr"/>
            <a:r>
              <a:rPr lang="en-US" sz="3600" b="1" dirty="0"/>
              <a:t>Project Finance – Risk Factors &amp; Mitigation</a:t>
            </a:r>
            <a:endParaRPr lang="en-IN" sz="3600" b="1" dirty="0"/>
          </a:p>
        </p:txBody>
      </p:sp>
      <p:graphicFrame>
        <p:nvGraphicFramePr>
          <p:cNvPr id="5" name="Content Placeholder 4">
            <a:extLst>
              <a:ext uri="{FF2B5EF4-FFF2-40B4-BE49-F238E27FC236}">
                <a16:creationId xmlns:a16="http://schemas.microsoft.com/office/drawing/2014/main" id="{87B2BD9E-4A90-B0E9-06DB-C1E8B4C635C7}"/>
              </a:ext>
            </a:extLst>
          </p:cNvPr>
          <p:cNvGraphicFramePr>
            <a:graphicFrameLocks noGrp="1"/>
          </p:cNvGraphicFramePr>
          <p:nvPr>
            <p:ph idx="1"/>
            <p:extLst>
              <p:ext uri="{D42A27DB-BD31-4B8C-83A1-F6EECF244321}">
                <p14:modId xmlns:p14="http://schemas.microsoft.com/office/powerpoint/2010/main" val="3928915644"/>
              </p:ext>
            </p:extLst>
          </p:nvPr>
        </p:nvGraphicFramePr>
        <p:xfrm>
          <a:off x="838200" y="1825625"/>
          <a:ext cx="10515600" cy="4998720"/>
        </p:xfrm>
        <a:graphic>
          <a:graphicData uri="http://schemas.openxmlformats.org/drawingml/2006/table">
            <a:tbl>
              <a:tblPr firstRow="1" bandRow="1">
                <a:tableStyleId>{8A107856-5554-42FB-B03E-39F5DBC370BA}</a:tableStyleId>
              </a:tblPr>
              <a:tblGrid>
                <a:gridCol w="5257800">
                  <a:extLst>
                    <a:ext uri="{9D8B030D-6E8A-4147-A177-3AD203B41FA5}">
                      <a16:colId xmlns:a16="http://schemas.microsoft.com/office/drawing/2014/main" val="3657293938"/>
                    </a:ext>
                  </a:extLst>
                </a:gridCol>
                <a:gridCol w="5257800">
                  <a:extLst>
                    <a:ext uri="{9D8B030D-6E8A-4147-A177-3AD203B41FA5}">
                      <a16:colId xmlns:a16="http://schemas.microsoft.com/office/drawing/2014/main" val="521483659"/>
                    </a:ext>
                  </a:extLst>
                </a:gridCol>
              </a:tblGrid>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800" b="0" dirty="0"/>
                        <a:t>Legal Risk</a:t>
                      </a:r>
                    </a:p>
                  </a:txBody>
                  <a:tcPr/>
                </a:tc>
                <a:tc>
                  <a:txBody>
                    <a:bodyPr/>
                    <a:lstStyle/>
                    <a:p>
                      <a:r>
                        <a:rPr lang="en-US" sz="2800" b="0" dirty="0"/>
                        <a:t>Insurance / Expert Opinion</a:t>
                      </a:r>
                      <a:endParaRPr lang="en-IN" sz="2800" b="0" dirty="0"/>
                    </a:p>
                  </a:txBody>
                  <a:tcPr/>
                </a:tc>
                <a:extLst>
                  <a:ext uri="{0D108BD9-81ED-4DB2-BD59-A6C34878D82A}">
                    <a16:rowId xmlns:a16="http://schemas.microsoft.com/office/drawing/2014/main" val="3817461921"/>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800" dirty="0"/>
                        <a:t>Technical Risk</a:t>
                      </a:r>
                    </a:p>
                  </a:txBody>
                  <a:tcPr/>
                </a:tc>
                <a:tc>
                  <a:txBody>
                    <a:bodyPr/>
                    <a:lstStyle/>
                    <a:p>
                      <a:r>
                        <a:rPr lang="en-US" sz="2800" dirty="0"/>
                        <a:t>Proper Technical Team</a:t>
                      </a:r>
                      <a:endParaRPr lang="en-IN" sz="2800" dirty="0"/>
                    </a:p>
                  </a:txBody>
                  <a:tcPr/>
                </a:tc>
                <a:extLst>
                  <a:ext uri="{0D108BD9-81ED-4DB2-BD59-A6C34878D82A}">
                    <a16:rowId xmlns:a16="http://schemas.microsoft.com/office/drawing/2014/main" val="3815159987"/>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800" dirty="0"/>
                        <a:t>Financial Risk</a:t>
                      </a:r>
                    </a:p>
                  </a:txBody>
                  <a:tcPr/>
                </a:tc>
                <a:tc>
                  <a:txBody>
                    <a:bodyPr/>
                    <a:lstStyle/>
                    <a:p>
                      <a:r>
                        <a:rPr lang="en-US" sz="2800" dirty="0"/>
                        <a:t>Professional Management</a:t>
                      </a:r>
                      <a:endParaRPr lang="en-IN" sz="2800" dirty="0"/>
                    </a:p>
                  </a:txBody>
                  <a:tcPr/>
                </a:tc>
                <a:extLst>
                  <a:ext uri="{0D108BD9-81ED-4DB2-BD59-A6C34878D82A}">
                    <a16:rowId xmlns:a16="http://schemas.microsoft.com/office/drawing/2014/main" val="532244499"/>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800" dirty="0"/>
                        <a:t>Manpower Risk</a:t>
                      </a:r>
                    </a:p>
                  </a:txBody>
                  <a:tcPr/>
                </a:tc>
                <a:tc>
                  <a:txBody>
                    <a:bodyPr/>
                    <a:lstStyle/>
                    <a:p>
                      <a:r>
                        <a:rPr lang="en-US" sz="2800" dirty="0"/>
                        <a:t>HR Specialists / Consultants</a:t>
                      </a:r>
                      <a:endParaRPr lang="en-IN" sz="2800" dirty="0"/>
                    </a:p>
                  </a:txBody>
                  <a:tcPr/>
                </a:tc>
                <a:extLst>
                  <a:ext uri="{0D108BD9-81ED-4DB2-BD59-A6C34878D82A}">
                    <a16:rowId xmlns:a16="http://schemas.microsoft.com/office/drawing/2014/main" val="3781718545"/>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800" dirty="0"/>
                        <a:t>Operational Risk</a:t>
                      </a:r>
                    </a:p>
                  </a:txBody>
                  <a:tcPr/>
                </a:tc>
                <a:tc>
                  <a:txBody>
                    <a:bodyPr/>
                    <a:lstStyle/>
                    <a:p>
                      <a:r>
                        <a:rPr lang="en-US" sz="2800" dirty="0"/>
                        <a:t>Sector Specialists</a:t>
                      </a:r>
                      <a:endParaRPr lang="en-IN" sz="2800" dirty="0"/>
                    </a:p>
                  </a:txBody>
                  <a:tcPr/>
                </a:tc>
                <a:extLst>
                  <a:ext uri="{0D108BD9-81ED-4DB2-BD59-A6C34878D82A}">
                    <a16:rowId xmlns:a16="http://schemas.microsoft.com/office/drawing/2014/main" val="1967760103"/>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800" dirty="0"/>
                        <a:t>Market Risk</a:t>
                      </a:r>
                    </a:p>
                  </a:txBody>
                  <a:tcPr/>
                </a:tc>
                <a:tc>
                  <a:txBody>
                    <a:bodyPr/>
                    <a:lstStyle/>
                    <a:p>
                      <a:r>
                        <a:rPr lang="en-US" sz="2800" dirty="0"/>
                        <a:t>Updated Products &amp; Services</a:t>
                      </a:r>
                      <a:endParaRPr lang="en-IN" sz="2800" dirty="0"/>
                    </a:p>
                  </a:txBody>
                  <a:tcPr/>
                </a:tc>
                <a:extLst>
                  <a:ext uri="{0D108BD9-81ED-4DB2-BD59-A6C34878D82A}">
                    <a16:rowId xmlns:a16="http://schemas.microsoft.com/office/drawing/2014/main" val="1491265553"/>
                  </a:ext>
                </a:extLst>
              </a:tr>
              <a:tr h="370840">
                <a:tc>
                  <a:txBody>
                    <a:bodyPr/>
                    <a:lstStyle/>
                    <a:p>
                      <a:r>
                        <a:rPr lang="en-US" sz="2800" dirty="0"/>
                        <a:t>Suppliers’ Risk</a:t>
                      </a:r>
                      <a:endParaRPr lang="en-IN" sz="28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800" dirty="0"/>
                        <a:t>Alternative arrangements</a:t>
                      </a:r>
                      <a:endParaRPr lang="en-IN" sz="2800" dirty="0"/>
                    </a:p>
                  </a:txBody>
                  <a:tcPr/>
                </a:tc>
                <a:extLst>
                  <a:ext uri="{0D108BD9-81ED-4DB2-BD59-A6C34878D82A}">
                    <a16:rowId xmlns:a16="http://schemas.microsoft.com/office/drawing/2014/main" val="4145377111"/>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800" dirty="0"/>
                        <a:t>Contractors’ / Third party Service Provider  Risk</a:t>
                      </a:r>
                      <a:endParaRPr lang="en-IN" sz="2800" dirty="0"/>
                    </a:p>
                  </a:txBody>
                  <a:tcPr/>
                </a:tc>
                <a:tc>
                  <a:txBody>
                    <a:bodyPr/>
                    <a:lstStyle/>
                    <a:p>
                      <a:r>
                        <a:rPr lang="en-US" sz="2800" dirty="0"/>
                        <a:t>Track Record of the Service Provider</a:t>
                      </a:r>
                      <a:endParaRPr lang="en-IN" sz="2800" dirty="0"/>
                    </a:p>
                  </a:txBody>
                  <a:tcPr/>
                </a:tc>
                <a:extLst>
                  <a:ext uri="{0D108BD9-81ED-4DB2-BD59-A6C34878D82A}">
                    <a16:rowId xmlns:a16="http://schemas.microsoft.com/office/drawing/2014/main" val="915671459"/>
                  </a:ext>
                </a:extLst>
              </a:tr>
            </a:tbl>
          </a:graphicData>
        </a:graphic>
      </p:graphicFrame>
    </p:spTree>
    <p:extLst>
      <p:ext uri="{BB962C8B-B14F-4D97-AF65-F5344CB8AC3E}">
        <p14:creationId xmlns:p14="http://schemas.microsoft.com/office/powerpoint/2010/main" val="72442830"/>
      </p:ext>
    </p:extLst>
  </p:cSld>
  <p:clrMapOvr>
    <a:masterClrMapping/>
  </p:clrMapOvr>
  <p:transition spd="slow">
    <p:push dir="u"/>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B46C19F-010F-E7E0-EAD0-270D729FE78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31046C6-FF12-A88B-D37D-D3FDC9B00E2D}"/>
              </a:ext>
            </a:extLst>
          </p:cNvPr>
          <p:cNvSpPr>
            <a:spLocks noGrp="1"/>
          </p:cNvSpPr>
          <p:nvPr>
            <p:ph type="title"/>
          </p:nvPr>
        </p:nvSpPr>
        <p:spPr/>
        <p:txBody>
          <a:bodyPr>
            <a:normAutofit/>
          </a:bodyPr>
          <a:lstStyle/>
          <a:p>
            <a:pPr algn="ctr"/>
            <a:r>
              <a:rPr lang="en-US" sz="3600" b="1" dirty="0"/>
              <a:t>Project Finance – Risk Factors &amp; Mitigation</a:t>
            </a:r>
            <a:endParaRPr lang="en-IN" sz="3600" b="1" dirty="0"/>
          </a:p>
        </p:txBody>
      </p:sp>
      <p:graphicFrame>
        <p:nvGraphicFramePr>
          <p:cNvPr id="5" name="Content Placeholder 4">
            <a:extLst>
              <a:ext uri="{FF2B5EF4-FFF2-40B4-BE49-F238E27FC236}">
                <a16:creationId xmlns:a16="http://schemas.microsoft.com/office/drawing/2014/main" id="{033D6216-15A3-F5DB-85B7-1763CC0B91CA}"/>
              </a:ext>
            </a:extLst>
          </p:cNvPr>
          <p:cNvGraphicFramePr>
            <a:graphicFrameLocks noGrp="1"/>
          </p:cNvGraphicFramePr>
          <p:nvPr>
            <p:ph idx="1"/>
            <p:extLst>
              <p:ext uri="{D42A27DB-BD31-4B8C-83A1-F6EECF244321}">
                <p14:modId xmlns:p14="http://schemas.microsoft.com/office/powerpoint/2010/main" val="891139143"/>
              </p:ext>
            </p:extLst>
          </p:nvPr>
        </p:nvGraphicFramePr>
        <p:xfrm>
          <a:off x="838200" y="1825625"/>
          <a:ext cx="10515600" cy="4663440"/>
        </p:xfrm>
        <a:graphic>
          <a:graphicData uri="http://schemas.openxmlformats.org/drawingml/2006/table">
            <a:tbl>
              <a:tblPr firstRow="1" bandRow="1">
                <a:tableStyleId>{8A107856-5554-42FB-B03E-39F5DBC370BA}</a:tableStyleId>
              </a:tblPr>
              <a:tblGrid>
                <a:gridCol w="4199965">
                  <a:extLst>
                    <a:ext uri="{9D8B030D-6E8A-4147-A177-3AD203B41FA5}">
                      <a16:colId xmlns:a16="http://schemas.microsoft.com/office/drawing/2014/main" val="3657293938"/>
                    </a:ext>
                  </a:extLst>
                </a:gridCol>
                <a:gridCol w="6315635">
                  <a:extLst>
                    <a:ext uri="{9D8B030D-6E8A-4147-A177-3AD203B41FA5}">
                      <a16:colId xmlns:a16="http://schemas.microsoft.com/office/drawing/2014/main" val="521483659"/>
                    </a:ext>
                  </a:extLst>
                </a:gridCol>
              </a:tblGrid>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800" b="0" dirty="0"/>
                        <a:t>Environment Risk</a:t>
                      </a:r>
                    </a:p>
                  </a:txBody>
                  <a:tcPr/>
                </a:tc>
                <a:tc>
                  <a:txBody>
                    <a:bodyPr/>
                    <a:lstStyle/>
                    <a:p>
                      <a:r>
                        <a:rPr lang="en-US" sz="2800" b="0" dirty="0"/>
                        <a:t>ESG Experts</a:t>
                      </a:r>
                      <a:endParaRPr lang="en-IN" sz="2800" b="0" dirty="0"/>
                    </a:p>
                  </a:txBody>
                  <a:tcPr/>
                </a:tc>
                <a:extLst>
                  <a:ext uri="{0D108BD9-81ED-4DB2-BD59-A6C34878D82A}">
                    <a16:rowId xmlns:a16="http://schemas.microsoft.com/office/drawing/2014/main" val="3817461921"/>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800" b="0" dirty="0"/>
                        <a:t>Social Risk</a:t>
                      </a:r>
                    </a:p>
                  </a:txBody>
                  <a:tcPr/>
                </a:tc>
                <a:tc>
                  <a:txBody>
                    <a:bodyPr/>
                    <a:lstStyle/>
                    <a:p>
                      <a:r>
                        <a:rPr lang="en-US" sz="2800" b="0" dirty="0"/>
                        <a:t>HR Experts / Consultants</a:t>
                      </a:r>
                      <a:endParaRPr lang="en-IN" sz="2800" b="0" dirty="0"/>
                    </a:p>
                  </a:txBody>
                  <a:tcPr/>
                </a:tc>
                <a:extLst>
                  <a:ext uri="{0D108BD9-81ED-4DB2-BD59-A6C34878D82A}">
                    <a16:rowId xmlns:a16="http://schemas.microsoft.com/office/drawing/2014/main" val="3815159987"/>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800" b="0" dirty="0"/>
                        <a:t>Governance Risk</a:t>
                      </a:r>
                    </a:p>
                  </a:txBody>
                  <a:tcPr/>
                </a:tc>
                <a:tc>
                  <a:txBody>
                    <a:bodyPr/>
                    <a:lstStyle/>
                    <a:p>
                      <a:r>
                        <a:rPr lang="en-US" sz="2800" b="0" dirty="0"/>
                        <a:t>Sector Specific Experts</a:t>
                      </a:r>
                      <a:endParaRPr lang="en-IN" sz="2800" b="0" dirty="0"/>
                    </a:p>
                  </a:txBody>
                  <a:tcPr/>
                </a:tc>
                <a:extLst>
                  <a:ext uri="{0D108BD9-81ED-4DB2-BD59-A6C34878D82A}">
                    <a16:rowId xmlns:a16="http://schemas.microsoft.com/office/drawing/2014/main" val="532244499"/>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800" b="0" dirty="0"/>
                        <a:t>Regulatory Risk</a:t>
                      </a:r>
                    </a:p>
                  </a:txBody>
                  <a:tcPr/>
                </a:tc>
                <a:tc>
                  <a:txBody>
                    <a:bodyPr/>
                    <a:lstStyle/>
                    <a:p>
                      <a:r>
                        <a:rPr lang="en-US" sz="2800" b="0" dirty="0"/>
                        <a:t>Legal / Cas / CSs/ Consultants</a:t>
                      </a:r>
                      <a:endParaRPr lang="en-IN" sz="2800" b="0" dirty="0"/>
                    </a:p>
                  </a:txBody>
                  <a:tcPr/>
                </a:tc>
                <a:extLst>
                  <a:ext uri="{0D108BD9-81ED-4DB2-BD59-A6C34878D82A}">
                    <a16:rowId xmlns:a16="http://schemas.microsoft.com/office/drawing/2014/main" val="3781718545"/>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800" b="0" dirty="0"/>
                        <a:t>Technological Risk</a:t>
                      </a:r>
                    </a:p>
                  </a:txBody>
                  <a:tcPr/>
                </a:tc>
                <a:tc>
                  <a:txBody>
                    <a:bodyPr/>
                    <a:lstStyle/>
                    <a:p>
                      <a:r>
                        <a:rPr lang="en-US" sz="2800" b="0" dirty="0"/>
                        <a:t>Sector Specialists</a:t>
                      </a:r>
                      <a:endParaRPr lang="en-IN" sz="2800" b="0" dirty="0"/>
                    </a:p>
                  </a:txBody>
                  <a:tcPr/>
                </a:tc>
                <a:extLst>
                  <a:ext uri="{0D108BD9-81ED-4DB2-BD59-A6C34878D82A}">
                    <a16:rowId xmlns:a16="http://schemas.microsoft.com/office/drawing/2014/main" val="1967760103"/>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800" b="0" dirty="0"/>
                        <a:t>Infrastructure Risk</a:t>
                      </a:r>
                    </a:p>
                  </a:txBody>
                  <a:tcPr/>
                </a:tc>
                <a:tc>
                  <a:txBody>
                    <a:bodyPr/>
                    <a:lstStyle/>
                    <a:p>
                      <a:r>
                        <a:rPr lang="en-US" sz="2800" b="0" dirty="0"/>
                        <a:t>Advance Analysis</a:t>
                      </a:r>
                      <a:endParaRPr lang="en-IN" sz="2800" b="0" dirty="0"/>
                    </a:p>
                  </a:txBody>
                  <a:tcPr/>
                </a:tc>
                <a:extLst>
                  <a:ext uri="{0D108BD9-81ED-4DB2-BD59-A6C34878D82A}">
                    <a16:rowId xmlns:a16="http://schemas.microsoft.com/office/drawing/2014/main" val="1491265553"/>
                  </a:ext>
                </a:extLst>
              </a:tr>
              <a:tr h="370840">
                <a:tc>
                  <a:txBody>
                    <a:bodyPr/>
                    <a:lstStyle/>
                    <a:p>
                      <a:r>
                        <a:rPr lang="en-US" sz="2800" b="0" dirty="0"/>
                        <a:t>Force Majeure Risk</a:t>
                      </a:r>
                      <a:endParaRPr lang="en-IN" sz="2800" b="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800" b="0" dirty="0"/>
                        <a:t>Proper Insurance</a:t>
                      </a:r>
                      <a:endParaRPr lang="en-IN" sz="2800" b="0" dirty="0"/>
                    </a:p>
                  </a:txBody>
                  <a:tcPr/>
                </a:tc>
                <a:extLst>
                  <a:ext uri="{0D108BD9-81ED-4DB2-BD59-A6C34878D82A}">
                    <a16:rowId xmlns:a16="http://schemas.microsoft.com/office/drawing/2014/main" val="4145377111"/>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800" b="0" dirty="0"/>
                        <a:t>Government Risk</a:t>
                      </a:r>
                      <a:endParaRPr lang="en-IN" sz="2800" b="0" dirty="0"/>
                    </a:p>
                  </a:txBody>
                  <a:tcPr/>
                </a:tc>
                <a:tc>
                  <a:txBody>
                    <a:bodyPr/>
                    <a:lstStyle/>
                    <a:p>
                      <a:r>
                        <a:rPr lang="en-US" sz="2800" b="0" dirty="0"/>
                        <a:t>Establish Offshore Business </a:t>
                      </a:r>
                      <a:endParaRPr lang="en-IN" sz="2800" b="0" dirty="0"/>
                    </a:p>
                  </a:txBody>
                  <a:tcPr/>
                </a:tc>
                <a:extLst>
                  <a:ext uri="{0D108BD9-81ED-4DB2-BD59-A6C34878D82A}">
                    <a16:rowId xmlns:a16="http://schemas.microsoft.com/office/drawing/2014/main" val="915671459"/>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800" b="0" dirty="0"/>
                        <a:t>Default Risk</a:t>
                      </a:r>
                      <a:endParaRPr lang="en-IN" sz="2800" b="0" dirty="0"/>
                    </a:p>
                  </a:txBody>
                  <a:tcPr/>
                </a:tc>
                <a:tc>
                  <a:txBody>
                    <a:bodyPr/>
                    <a:lstStyle/>
                    <a:p>
                      <a:r>
                        <a:rPr lang="en-US" sz="2800" b="0" dirty="0"/>
                        <a:t>Proper Collaterals / Securities</a:t>
                      </a:r>
                      <a:endParaRPr lang="en-IN" sz="2800" b="0" dirty="0"/>
                    </a:p>
                  </a:txBody>
                  <a:tcPr/>
                </a:tc>
                <a:extLst>
                  <a:ext uri="{0D108BD9-81ED-4DB2-BD59-A6C34878D82A}">
                    <a16:rowId xmlns:a16="http://schemas.microsoft.com/office/drawing/2014/main" val="3439733421"/>
                  </a:ext>
                </a:extLst>
              </a:tr>
            </a:tbl>
          </a:graphicData>
        </a:graphic>
      </p:graphicFrame>
    </p:spTree>
    <p:extLst>
      <p:ext uri="{BB962C8B-B14F-4D97-AF65-F5344CB8AC3E}">
        <p14:creationId xmlns:p14="http://schemas.microsoft.com/office/powerpoint/2010/main" val="1941159334"/>
      </p:ext>
    </p:extLst>
  </p:cSld>
  <p:clrMapOvr>
    <a:masterClrMapping/>
  </p:clrMapOvr>
  <p:transition spd="slow">
    <p:push dir="u"/>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833466A-4E1D-4ABD-8D41-A947FB473F6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AC40DFF-55AE-69B6-43C9-E6C5A3140960}"/>
              </a:ext>
            </a:extLst>
          </p:cNvPr>
          <p:cNvSpPr>
            <a:spLocks noGrp="1"/>
          </p:cNvSpPr>
          <p:nvPr>
            <p:ph type="title"/>
          </p:nvPr>
        </p:nvSpPr>
        <p:spPr/>
        <p:txBody>
          <a:bodyPr>
            <a:normAutofit/>
          </a:bodyPr>
          <a:lstStyle/>
          <a:p>
            <a:pPr algn="ctr"/>
            <a:r>
              <a:rPr lang="en-US" sz="3600" b="1" dirty="0"/>
              <a:t>Project Finance – Risk Factors &amp; Mitigation</a:t>
            </a:r>
            <a:endParaRPr lang="en-IN" sz="3600" b="1" dirty="0"/>
          </a:p>
        </p:txBody>
      </p:sp>
      <p:graphicFrame>
        <p:nvGraphicFramePr>
          <p:cNvPr id="5" name="Content Placeholder 4">
            <a:extLst>
              <a:ext uri="{FF2B5EF4-FFF2-40B4-BE49-F238E27FC236}">
                <a16:creationId xmlns:a16="http://schemas.microsoft.com/office/drawing/2014/main" id="{6441BEFA-5F93-C291-8EA2-CADCCB3638A7}"/>
              </a:ext>
            </a:extLst>
          </p:cNvPr>
          <p:cNvGraphicFramePr>
            <a:graphicFrameLocks noGrp="1"/>
          </p:cNvGraphicFramePr>
          <p:nvPr>
            <p:ph idx="1"/>
            <p:extLst>
              <p:ext uri="{D42A27DB-BD31-4B8C-83A1-F6EECF244321}">
                <p14:modId xmlns:p14="http://schemas.microsoft.com/office/powerpoint/2010/main" val="3188916628"/>
              </p:ext>
            </p:extLst>
          </p:nvPr>
        </p:nvGraphicFramePr>
        <p:xfrm>
          <a:off x="838200" y="1825625"/>
          <a:ext cx="10515600" cy="4663440"/>
        </p:xfrm>
        <a:graphic>
          <a:graphicData uri="http://schemas.openxmlformats.org/drawingml/2006/table">
            <a:tbl>
              <a:tblPr firstRow="1" bandRow="1">
                <a:tableStyleId>{C4B1156A-380E-4F78-BDF5-A606A8083BF9}</a:tableStyleId>
              </a:tblPr>
              <a:tblGrid>
                <a:gridCol w="4737847">
                  <a:extLst>
                    <a:ext uri="{9D8B030D-6E8A-4147-A177-3AD203B41FA5}">
                      <a16:colId xmlns:a16="http://schemas.microsoft.com/office/drawing/2014/main" val="3657293938"/>
                    </a:ext>
                  </a:extLst>
                </a:gridCol>
                <a:gridCol w="5777753">
                  <a:extLst>
                    <a:ext uri="{9D8B030D-6E8A-4147-A177-3AD203B41FA5}">
                      <a16:colId xmlns:a16="http://schemas.microsoft.com/office/drawing/2014/main" val="521483659"/>
                    </a:ext>
                  </a:extLst>
                </a:gridCol>
              </a:tblGrid>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800" b="0" dirty="0"/>
                        <a:t>Currency Rate Risk</a:t>
                      </a:r>
                    </a:p>
                  </a:txBody>
                  <a:tcPr/>
                </a:tc>
                <a:tc>
                  <a:txBody>
                    <a:bodyPr/>
                    <a:lstStyle/>
                    <a:p>
                      <a:r>
                        <a:rPr lang="en-US" sz="2800" b="0" dirty="0"/>
                        <a:t>Hedging / Swaps</a:t>
                      </a:r>
                      <a:endParaRPr lang="en-IN" sz="2800" b="0" dirty="0"/>
                    </a:p>
                  </a:txBody>
                  <a:tcPr/>
                </a:tc>
                <a:extLst>
                  <a:ext uri="{0D108BD9-81ED-4DB2-BD59-A6C34878D82A}">
                    <a16:rowId xmlns:a16="http://schemas.microsoft.com/office/drawing/2014/main" val="3817461921"/>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800" b="0" dirty="0"/>
                        <a:t>Interest Rate Risks</a:t>
                      </a:r>
                    </a:p>
                  </a:txBody>
                  <a:tcPr/>
                </a:tc>
                <a:tc>
                  <a:txBody>
                    <a:bodyPr/>
                    <a:lstStyle/>
                    <a:p>
                      <a:r>
                        <a:rPr lang="en-US" sz="2800" b="0" dirty="0"/>
                        <a:t>Hedging / Swaps</a:t>
                      </a:r>
                      <a:endParaRPr lang="en-IN" sz="2800" b="0" dirty="0"/>
                    </a:p>
                  </a:txBody>
                  <a:tcPr/>
                </a:tc>
                <a:extLst>
                  <a:ext uri="{0D108BD9-81ED-4DB2-BD59-A6C34878D82A}">
                    <a16:rowId xmlns:a16="http://schemas.microsoft.com/office/drawing/2014/main" val="3815159987"/>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800" b="0" dirty="0"/>
                        <a:t>Participant Risk</a:t>
                      </a:r>
                    </a:p>
                  </a:txBody>
                  <a:tcPr/>
                </a:tc>
                <a:tc>
                  <a:txBody>
                    <a:bodyPr/>
                    <a:lstStyle/>
                    <a:p>
                      <a:r>
                        <a:rPr lang="en-US" sz="2800" b="0" dirty="0"/>
                        <a:t>Proper Agreements in place</a:t>
                      </a:r>
                      <a:endParaRPr lang="en-IN" sz="2800" b="0" dirty="0"/>
                    </a:p>
                  </a:txBody>
                  <a:tcPr/>
                </a:tc>
                <a:extLst>
                  <a:ext uri="{0D108BD9-81ED-4DB2-BD59-A6C34878D82A}">
                    <a16:rowId xmlns:a16="http://schemas.microsoft.com/office/drawing/2014/main" val="532244499"/>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800" b="0" dirty="0"/>
                        <a:t>Raw Materials Rate Risk</a:t>
                      </a:r>
                    </a:p>
                  </a:txBody>
                  <a:tcPr/>
                </a:tc>
                <a:tc>
                  <a:txBody>
                    <a:bodyPr/>
                    <a:lstStyle/>
                    <a:p>
                      <a:r>
                        <a:rPr lang="en-US" sz="2800" b="0" dirty="0"/>
                        <a:t>Long Term Rate Agreements</a:t>
                      </a:r>
                      <a:endParaRPr lang="en-IN" sz="2800" b="0" dirty="0"/>
                    </a:p>
                  </a:txBody>
                  <a:tcPr/>
                </a:tc>
                <a:extLst>
                  <a:ext uri="{0D108BD9-81ED-4DB2-BD59-A6C34878D82A}">
                    <a16:rowId xmlns:a16="http://schemas.microsoft.com/office/drawing/2014/main" val="3781718545"/>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800" b="0" dirty="0"/>
                        <a:t>Project Cost Risk</a:t>
                      </a:r>
                    </a:p>
                  </a:txBody>
                  <a:tcPr/>
                </a:tc>
                <a:tc>
                  <a:txBody>
                    <a:bodyPr/>
                    <a:lstStyle/>
                    <a:p>
                      <a:r>
                        <a:rPr lang="en-US" sz="2800" b="0" dirty="0"/>
                        <a:t>Maintain Suitable Funds Buffer</a:t>
                      </a:r>
                      <a:endParaRPr lang="en-IN" sz="2800" b="0" dirty="0"/>
                    </a:p>
                  </a:txBody>
                  <a:tcPr/>
                </a:tc>
                <a:extLst>
                  <a:ext uri="{0D108BD9-81ED-4DB2-BD59-A6C34878D82A}">
                    <a16:rowId xmlns:a16="http://schemas.microsoft.com/office/drawing/2014/main" val="1967760103"/>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800" b="0" dirty="0"/>
                        <a:t>Project Timelines Risk</a:t>
                      </a:r>
                    </a:p>
                  </a:txBody>
                  <a:tcPr/>
                </a:tc>
                <a:tc>
                  <a:txBody>
                    <a:bodyPr/>
                    <a:lstStyle/>
                    <a:p>
                      <a:r>
                        <a:rPr lang="en-US" sz="2800" b="0" dirty="0"/>
                        <a:t>Maintain Suitable Time Buffer</a:t>
                      </a:r>
                      <a:endParaRPr lang="en-IN" sz="2800" b="0" dirty="0"/>
                    </a:p>
                  </a:txBody>
                  <a:tcPr/>
                </a:tc>
                <a:extLst>
                  <a:ext uri="{0D108BD9-81ED-4DB2-BD59-A6C34878D82A}">
                    <a16:rowId xmlns:a16="http://schemas.microsoft.com/office/drawing/2014/main" val="1491265553"/>
                  </a:ext>
                </a:extLst>
              </a:tr>
              <a:tr h="370840">
                <a:tc>
                  <a:txBody>
                    <a:bodyPr/>
                    <a:lstStyle/>
                    <a:p>
                      <a:r>
                        <a:rPr lang="en-US" sz="2800" b="0" dirty="0"/>
                        <a:t>Completion Risk</a:t>
                      </a:r>
                      <a:endParaRPr lang="en-IN" sz="2800" b="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800" b="0" dirty="0"/>
                        <a:t>Hire Experienced Professionals</a:t>
                      </a:r>
                      <a:endParaRPr lang="en-IN" sz="2800" b="0" dirty="0"/>
                    </a:p>
                  </a:txBody>
                  <a:tcPr/>
                </a:tc>
                <a:extLst>
                  <a:ext uri="{0D108BD9-81ED-4DB2-BD59-A6C34878D82A}">
                    <a16:rowId xmlns:a16="http://schemas.microsoft.com/office/drawing/2014/main" val="4145377111"/>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800" b="0" dirty="0"/>
                        <a:t>Political Risk</a:t>
                      </a:r>
                      <a:endParaRPr lang="en-IN" sz="2800" b="0" dirty="0"/>
                    </a:p>
                  </a:txBody>
                  <a:tcPr/>
                </a:tc>
                <a:tc>
                  <a:txBody>
                    <a:bodyPr/>
                    <a:lstStyle/>
                    <a:p>
                      <a:r>
                        <a:rPr lang="en-US" sz="2800" b="0" dirty="0"/>
                        <a:t>Sovereign Ratings</a:t>
                      </a:r>
                      <a:endParaRPr lang="en-IN" sz="2800" b="0" dirty="0"/>
                    </a:p>
                  </a:txBody>
                  <a:tcPr/>
                </a:tc>
                <a:extLst>
                  <a:ext uri="{0D108BD9-81ED-4DB2-BD59-A6C34878D82A}">
                    <a16:rowId xmlns:a16="http://schemas.microsoft.com/office/drawing/2014/main" val="915671459"/>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800" b="0" dirty="0"/>
                        <a:t>War &amp; Lockdown Risk</a:t>
                      </a:r>
                      <a:endParaRPr lang="en-IN" sz="2800" b="0" dirty="0"/>
                    </a:p>
                  </a:txBody>
                  <a:tcPr/>
                </a:tc>
                <a:tc>
                  <a:txBody>
                    <a:bodyPr/>
                    <a:lstStyle/>
                    <a:p>
                      <a:r>
                        <a:rPr lang="en-US" sz="2800" b="0" dirty="0"/>
                        <a:t>Proper Insurance Limits</a:t>
                      </a:r>
                      <a:endParaRPr lang="en-IN" sz="2800" b="0" dirty="0"/>
                    </a:p>
                  </a:txBody>
                  <a:tcPr/>
                </a:tc>
                <a:extLst>
                  <a:ext uri="{0D108BD9-81ED-4DB2-BD59-A6C34878D82A}">
                    <a16:rowId xmlns:a16="http://schemas.microsoft.com/office/drawing/2014/main" val="3439733421"/>
                  </a:ext>
                </a:extLst>
              </a:tr>
            </a:tbl>
          </a:graphicData>
        </a:graphic>
      </p:graphicFrame>
    </p:spTree>
    <p:extLst>
      <p:ext uri="{BB962C8B-B14F-4D97-AF65-F5344CB8AC3E}">
        <p14:creationId xmlns:p14="http://schemas.microsoft.com/office/powerpoint/2010/main" val="4225055646"/>
      </p:ext>
    </p:extLst>
  </p:cSld>
  <p:clrMapOvr>
    <a:masterClrMapping/>
  </p:clrMapOvr>
  <p:transition spd="slow">
    <p:push dir="u"/>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8D2D43F9-9471-5CC4-C54F-FA9399FE5A30}"/>
              </a:ext>
            </a:extLst>
          </p:cNvPr>
          <p:cNvGrpSpPr/>
          <p:nvPr/>
        </p:nvGrpSpPr>
        <p:grpSpPr>
          <a:xfrm>
            <a:off x="837234" y="1280160"/>
            <a:ext cx="2629383" cy="2391726"/>
            <a:chOff x="837234" y="1280160"/>
            <a:chExt cx="2629383" cy="2391726"/>
          </a:xfrm>
        </p:grpSpPr>
        <p:sp>
          <p:nvSpPr>
            <p:cNvPr id="21" name="Freeform: Shape 20">
              <a:extLst>
                <a:ext uri="{FF2B5EF4-FFF2-40B4-BE49-F238E27FC236}">
                  <a16:creationId xmlns:a16="http://schemas.microsoft.com/office/drawing/2014/main" id="{2A01F799-A2FB-08C2-91B8-28043B820638}"/>
                </a:ext>
              </a:extLst>
            </p:cNvPr>
            <p:cNvSpPr/>
            <p:nvPr/>
          </p:nvSpPr>
          <p:spPr>
            <a:xfrm>
              <a:off x="837234" y="1280160"/>
              <a:ext cx="2629383" cy="1303019"/>
            </a:xfrm>
            <a:custGeom>
              <a:avLst/>
              <a:gdLst>
                <a:gd name="connsiteX0" fmla="*/ 1222433 w 2444866"/>
                <a:gd name="connsiteY0" fmla="*/ 0 h 1211580"/>
                <a:gd name="connsiteX1" fmla="*/ 2439129 w 2444866"/>
                <a:gd name="connsiteY1" fmla="*/ 1097964 h 1211580"/>
                <a:gd name="connsiteX2" fmla="*/ 2444866 w 2444866"/>
                <a:gd name="connsiteY2" fmla="*/ 1211580 h 1211580"/>
                <a:gd name="connsiteX3" fmla="*/ 0 w 2444866"/>
                <a:gd name="connsiteY3" fmla="*/ 1211580 h 1211580"/>
                <a:gd name="connsiteX4" fmla="*/ 5737 w 2444866"/>
                <a:gd name="connsiteY4" fmla="*/ 1097964 h 1211580"/>
                <a:gd name="connsiteX5" fmla="*/ 1222433 w 2444866"/>
                <a:gd name="connsiteY5" fmla="*/ 0 h 1211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4866" h="1211580">
                  <a:moveTo>
                    <a:pt x="1222433" y="0"/>
                  </a:moveTo>
                  <a:cubicBezTo>
                    <a:pt x="1855668" y="0"/>
                    <a:pt x="2376499" y="481254"/>
                    <a:pt x="2439129" y="1097964"/>
                  </a:cubicBezTo>
                  <a:lnTo>
                    <a:pt x="2444866" y="1211580"/>
                  </a:lnTo>
                  <a:lnTo>
                    <a:pt x="0" y="1211580"/>
                  </a:lnTo>
                  <a:lnTo>
                    <a:pt x="5737" y="1097964"/>
                  </a:lnTo>
                  <a:cubicBezTo>
                    <a:pt x="68368" y="481254"/>
                    <a:pt x="589199" y="0"/>
                    <a:pt x="1222433" y="0"/>
                  </a:cubicBezTo>
                  <a:close/>
                </a:path>
              </a:pathLst>
            </a:custGeom>
            <a:solidFill>
              <a:srgbClr val="FFD500"/>
            </a:solidFill>
            <a:ln w="38100">
              <a:noFill/>
            </a:ln>
            <a:effectLst>
              <a:outerShdw blurRad="50800" dist="38100" dir="16200000"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nvGrpSpPr>
            <p:cNvPr id="22" name="Group 21">
              <a:extLst>
                <a:ext uri="{FF2B5EF4-FFF2-40B4-BE49-F238E27FC236}">
                  <a16:creationId xmlns:a16="http://schemas.microsoft.com/office/drawing/2014/main" id="{134D631A-29A9-4DB7-9376-1757CF1B3C5F}"/>
                </a:ext>
              </a:extLst>
            </p:cNvPr>
            <p:cNvGrpSpPr/>
            <p:nvPr/>
          </p:nvGrpSpPr>
          <p:grpSpPr>
            <a:xfrm>
              <a:off x="1037499" y="1534476"/>
              <a:ext cx="2183131" cy="2137410"/>
              <a:chOff x="1037499" y="1534476"/>
              <a:chExt cx="2183131" cy="2137410"/>
            </a:xfrm>
          </p:grpSpPr>
          <p:sp>
            <p:nvSpPr>
              <p:cNvPr id="23" name="Oval 22">
                <a:extLst>
                  <a:ext uri="{FF2B5EF4-FFF2-40B4-BE49-F238E27FC236}">
                    <a16:creationId xmlns:a16="http://schemas.microsoft.com/office/drawing/2014/main" id="{26A8324A-0923-BE70-6D33-C3143E9D96EC}"/>
                  </a:ext>
                </a:extLst>
              </p:cNvPr>
              <p:cNvSpPr/>
              <p:nvPr/>
            </p:nvSpPr>
            <p:spPr>
              <a:xfrm>
                <a:off x="1083220" y="1534476"/>
                <a:ext cx="2137410" cy="2137410"/>
              </a:xfrm>
              <a:prstGeom prst="ellipse">
                <a:avLst/>
              </a:prstGeom>
              <a:solidFill>
                <a:schemeClr val="bg1"/>
              </a:solidFill>
              <a:ln w="38100">
                <a:noFill/>
              </a:ln>
              <a:effectLst>
                <a:outerShdw blurRad="63500" sx="102000" sy="102000" algn="ctr"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 name="TextBox 23">
                <a:extLst>
                  <a:ext uri="{FF2B5EF4-FFF2-40B4-BE49-F238E27FC236}">
                    <a16:creationId xmlns:a16="http://schemas.microsoft.com/office/drawing/2014/main" id="{F633BCC3-173B-B80E-1C0E-9B84105C3B04}"/>
                  </a:ext>
                </a:extLst>
              </p:cNvPr>
              <p:cNvSpPr txBox="1"/>
              <p:nvPr/>
            </p:nvSpPr>
            <p:spPr>
              <a:xfrm>
                <a:off x="1037499" y="1673214"/>
                <a:ext cx="2137410" cy="1862048"/>
              </a:xfrm>
              <a:prstGeom prst="rect">
                <a:avLst/>
              </a:prstGeom>
              <a:noFill/>
            </p:spPr>
            <p:txBody>
              <a:bodyPr wrap="square" rtlCol="0">
                <a:spAutoFit/>
              </a:bodyPr>
              <a:lstStyle/>
              <a:p>
                <a:pPr algn="ctr"/>
                <a:r>
                  <a:rPr lang="en-US" sz="11500" b="1" dirty="0">
                    <a:solidFill>
                      <a:srgbClr val="FFD500"/>
                    </a:solidFill>
                    <a:latin typeface="Comic Sans MS" panose="030F0702030302020204" pitchFamily="66" charset="0"/>
                  </a:rPr>
                  <a:t>S</a:t>
                </a:r>
                <a:endParaRPr lang="en-GB" sz="11500" b="1" dirty="0">
                  <a:solidFill>
                    <a:srgbClr val="FFD500"/>
                  </a:solidFill>
                  <a:latin typeface="Comic Sans MS" panose="030F0702030302020204" pitchFamily="66" charset="0"/>
                </a:endParaRPr>
              </a:p>
            </p:txBody>
          </p:sp>
        </p:grpSp>
      </p:grpSp>
      <p:grpSp>
        <p:nvGrpSpPr>
          <p:cNvPr id="25" name="Group 24">
            <a:extLst>
              <a:ext uri="{FF2B5EF4-FFF2-40B4-BE49-F238E27FC236}">
                <a16:creationId xmlns:a16="http://schemas.microsoft.com/office/drawing/2014/main" id="{7BE7E7ED-EBC7-3BBE-44FE-01C1501E999C}"/>
              </a:ext>
            </a:extLst>
          </p:cNvPr>
          <p:cNvGrpSpPr/>
          <p:nvPr/>
        </p:nvGrpSpPr>
        <p:grpSpPr>
          <a:xfrm>
            <a:off x="3466617" y="1534476"/>
            <a:ext cx="2629383" cy="2351722"/>
            <a:chOff x="3466617" y="1534476"/>
            <a:chExt cx="2629383" cy="2351722"/>
          </a:xfrm>
        </p:grpSpPr>
        <p:sp>
          <p:nvSpPr>
            <p:cNvPr id="26" name="Freeform: Shape 25">
              <a:extLst>
                <a:ext uri="{FF2B5EF4-FFF2-40B4-BE49-F238E27FC236}">
                  <a16:creationId xmlns:a16="http://schemas.microsoft.com/office/drawing/2014/main" id="{BB26C1A3-0CAF-2856-AD2D-ECB3DF87B769}"/>
                </a:ext>
              </a:extLst>
            </p:cNvPr>
            <p:cNvSpPr/>
            <p:nvPr/>
          </p:nvSpPr>
          <p:spPr>
            <a:xfrm rot="10800000">
              <a:off x="3466617" y="2583179"/>
              <a:ext cx="2629383" cy="1303019"/>
            </a:xfrm>
            <a:custGeom>
              <a:avLst/>
              <a:gdLst>
                <a:gd name="connsiteX0" fmla="*/ 1222433 w 2444866"/>
                <a:gd name="connsiteY0" fmla="*/ 0 h 1211580"/>
                <a:gd name="connsiteX1" fmla="*/ 2439129 w 2444866"/>
                <a:gd name="connsiteY1" fmla="*/ 1097964 h 1211580"/>
                <a:gd name="connsiteX2" fmla="*/ 2444866 w 2444866"/>
                <a:gd name="connsiteY2" fmla="*/ 1211580 h 1211580"/>
                <a:gd name="connsiteX3" fmla="*/ 0 w 2444866"/>
                <a:gd name="connsiteY3" fmla="*/ 1211580 h 1211580"/>
                <a:gd name="connsiteX4" fmla="*/ 5737 w 2444866"/>
                <a:gd name="connsiteY4" fmla="*/ 1097964 h 1211580"/>
                <a:gd name="connsiteX5" fmla="*/ 1222433 w 2444866"/>
                <a:gd name="connsiteY5" fmla="*/ 0 h 1211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4866" h="1211580">
                  <a:moveTo>
                    <a:pt x="1222433" y="0"/>
                  </a:moveTo>
                  <a:cubicBezTo>
                    <a:pt x="1855668" y="0"/>
                    <a:pt x="2376499" y="481254"/>
                    <a:pt x="2439129" y="1097964"/>
                  </a:cubicBezTo>
                  <a:lnTo>
                    <a:pt x="2444866" y="1211580"/>
                  </a:lnTo>
                  <a:lnTo>
                    <a:pt x="0" y="1211580"/>
                  </a:lnTo>
                  <a:lnTo>
                    <a:pt x="5737" y="1097964"/>
                  </a:lnTo>
                  <a:cubicBezTo>
                    <a:pt x="68368" y="481254"/>
                    <a:pt x="589199" y="0"/>
                    <a:pt x="1222433" y="0"/>
                  </a:cubicBezTo>
                  <a:close/>
                </a:path>
              </a:pathLst>
            </a:custGeom>
            <a:solidFill>
              <a:srgbClr val="77DA00"/>
            </a:solidFill>
            <a:ln w="38100">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nvGrpSpPr>
            <p:cNvPr id="27" name="Group 26">
              <a:extLst>
                <a:ext uri="{FF2B5EF4-FFF2-40B4-BE49-F238E27FC236}">
                  <a16:creationId xmlns:a16="http://schemas.microsoft.com/office/drawing/2014/main" id="{3F9C24BA-2047-E823-CE3C-7041C5173D06}"/>
                </a:ext>
              </a:extLst>
            </p:cNvPr>
            <p:cNvGrpSpPr/>
            <p:nvPr/>
          </p:nvGrpSpPr>
          <p:grpSpPr>
            <a:xfrm>
              <a:off x="3712603" y="1534476"/>
              <a:ext cx="2183129" cy="2137410"/>
              <a:chOff x="3712603" y="1534476"/>
              <a:chExt cx="2183129" cy="2137410"/>
            </a:xfrm>
          </p:grpSpPr>
          <p:sp>
            <p:nvSpPr>
              <p:cNvPr id="28" name="Oval 27">
                <a:extLst>
                  <a:ext uri="{FF2B5EF4-FFF2-40B4-BE49-F238E27FC236}">
                    <a16:creationId xmlns:a16="http://schemas.microsoft.com/office/drawing/2014/main" id="{6B6E1F3B-999D-1658-15BE-E1F8DD1188F5}"/>
                  </a:ext>
                </a:extLst>
              </p:cNvPr>
              <p:cNvSpPr/>
              <p:nvPr/>
            </p:nvSpPr>
            <p:spPr>
              <a:xfrm>
                <a:off x="3712603" y="1534476"/>
                <a:ext cx="2137410" cy="2137410"/>
              </a:xfrm>
              <a:prstGeom prst="ellipse">
                <a:avLst/>
              </a:prstGeom>
              <a:solidFill>
                <a:schemeClr val="bg1"/>
              </a:solidFill>
              <a:ln w="38100">
                <a:noFill/>
              </a:ln>
              <a:effectLst>
                <a:outerShdw blurRad="63500" sx="102000" sy="102000" algn="ctr"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 name="TextBox 28">
                <a:extLst>
                  <a:ext uri="{FF2B5EF4-FFF2-40B4-BE49-F238E27FC236}">
                    <a16:creationId xmlns:a16="http://schemas.microsoft.com/office/drawing/2014/main" id="{A4A4BCC6-1EC4-26AE-F211-57A43431146B}"/>
                  </a:ext>
                </a:extLst>
              </p:cNvPr>
              <p:cNvSpPr txBox="1"/>
              <p:nvPr/>
            </p:nvSpPr>
            <p:spPr>
              <a:xfrm>
                <a:off x="3758322" y="1673214"/>
                <a:ext cx="2137410" cy="1862048"/>
              </a:xfrm>
              <a:prstGeom prst="rect">
                <a:avLst/>
              </a:prstGeom>
              <a:noFill/>
              <a:effectLst>
                <a:outerShdw blurRad="50800" dist="38100" dir="16200000" rotWithShape="0">
                  <a:prstClr val="black">
                    <a:alpha val="40000"/>
                  </a:prstClr>
                </a:outerShdw>
              </a:effectLst>
            </p:spPr>
            <p:txBody>
              <a:bodyPr wrap="square" rtlCol="0">
                <a:spAutoFit/>
              </a:bodyPr>
              <a:lstStyle/>
              <a:p>
                <a:pPr algn="ctr"/>
                <a:r>
                  <a:rPr lang="en-US" sz="11500" b="1" dirty="0">
                    <a:solidFill>
                      <a:srgbClr val="77DA00"/>
                    </a:solidFill>
                    <a:latin typeface="Comic Sans MS" panose="030F0702030302020204" pitchFamily="66" charset="0"/>
                  </a:rPr>
                  <a:t>W</a:t>
                </a:r>
                <a:endParaRPr lang="en-GB" sz="11500" b="1" dirty="0">
                  <a:solidFill>
                    <a:srgbClr val="77DA00"/>
                  </a:solidFill>
                  <a:latin typeface="Comic Sans MS" panose="030F0702030302020204" pitchFamily="66" charset="0"/>
                </a:endParaRPr>
              </a:p>
            </p:txBody>
          </p:sp>
        </p:grpSp>
      </p:grpSp>
      <p:grpSp>
        <p:nvGrpSpPr>
          <p:cNvPr id="30" name="Group 29">
            <a:extLst>
              <a:ext uri="{FF2B5EF4-FFF2-40B4-BE49-F238E27FC236}">
                <a16:creationId xmlns:a16="http://schemas.microsoft.com/office/drawing/2014/main" id="{11DC3258-388D-AC81-FC61-BDF7DCC43436}"/>
              </a:ext>
            </a:extLst>
          </p:cNvPr>
          <p:cNvGrpSpPr/>
          <p:nvPr/>
        </p:nvGrpSpPr>
        <p:grpSpPr>
          <a:xfrm>
            <a:off x="6096000" y="1280160"/>
            <a:ext cx="2629383" cy="2391726"/>
            <a:chOff x="6096000" y="1280160"/>
            <a:chExt cx="2629383" cy="2391726"/>
          </a:xfrm>
        </p:grpSpPr>
        <p:sp>
          <p:nvSpPr>
            <p:cNvPr id="31" name="Freeform: Shape 30">
              <a:extLst>
                <a:ext uri="{FF2B5EF4-FFF2-40B4-BE49-F238E27FC236}">
                  <a16:creationId xmlns:a16="http://schemas.microsoft.com/office/drawing/2014/main" id="{BD03F19A-838E-7790-EF1F-2CF97D270F0B}"/>
                </a:ext>
              </a:extLst>
            </p:cNvPr>
            <p:cNvSpPr/>
            <p:nvPr/>
          </p:nvSpPr>
          <p:spPr>
            <a:xfrm>
              <a:off x="6096000" y="1280160"/>
              <a:ext cx="2629383" cy="1303019"/>
            </a:xfrm>
            <a:custGeom>
              <a:avLst/>
              <a:gdLst>
                <a:gd name="connsiteX0" fmla="*/ 1222433 w 2444866"/>
                <a:gd name="connsiteY0" fmla="*/ 0 h 1211580"/>
                <a:gd name="connsiteX1" fmla="*/ 2439129 w 2444866"/>
                <a:gd name="connsiteY1" fmla="*/ 1097964 h 1211580"/>
                <a:gd name="connsiteX2" fmla="*/ 2444866 w 2444866"/>
                <a:gd name="connsiteY2" fmla="*/ 1211580 h 1211580"/>
                <a:gd name="connsiteX3" fmla="*/ 0 w 2444866"/>
                <a:gd name="connsiteY3" fmla="*/ 1211580 h 1211580"/>
                <a:gd name="connsiteX4" fmla="*/ 5737 w 2444866"/>
                <a:gd name="connsiteY4" fmla="*/ 1097964 h 1211580"/>
                <a:gd name="connsiteX5" fmla="*/ 1222433 w 2444866"/>
                <a:gd name="connsiteY5" fmla="*/ 0 h 1211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4866" h="1211580">
                  <a:moveTo>
                    <a:pt x="1222433" y="0"/>
                  </a:moveTo>
                  <a:cubicBezTo>
                    <a:pt x="1855668" y="0"/>
                    <a:pt x="2376499" y="481254"/>
                    <a:pt x="2439129" y="1097964"/>
                  </a:cubicBezTo>
                  <a:lnTo>
                    <a:pt x="2444866" y="1211580"/>
                  </a:lnTo>
                  <a:lnTo>
                    <a:pt x="0" y="1211580"/>
                  </a:lnTo>
                  <a:lnTo>
                    <a:pt x="5737" y="1097964"/>
                  </a:lnTo>
                  <a:cubicBezTo>
                    <a:pt x="68368" y="481254"/>
                    <a:pt x="589199" y="0"/>
                    <a:pt x="1222433" y="0"/>
                  </a:cubicBezTo>
                  <a:close/>
                </a:path>
              </a:pathLst>
            </a:custGeom>
            <a:solidFill>
              <a:srgbClr val="FE0214"/>
            </a:solidFill>
            <a:ln w="38100">
              <a:noFill/>
            </a:ln>
            <a:effectLst>
              <a:outerShdw blurRad="50800" dist="38100" dir="16200000"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nvGrpSpPr>
            <p:cNvPr id="32" name="Group 31">
              <a:extLst>
                <a:ext uri="{FF2B5EF4-FFF2-40B4-BE49-F238E27FC236}">
                  <a16:creationId xmlns:a16="http://schemas.microsoft.com/office/drawing/2014/main" id="{72FF7E03-7A3D-4135-7D36-E850D796EF5D}"/>
                </a:ext>
              </a:extLst>
            </p:cNvPr>
            <p:cNvGrpSpPr/>
            <p:nvPr/>
          </p:nvGrpSpPr>
          <p:grpSpPr>
            <a:xfrm>
              <a:off x="6328408" y="1534476"/>
              <a:ext cx="2150989" cy="2137410"/>
              <a:chOff x="6328408" y="1534476"/>
              <a:chExt cx="2150989" cy="2137410"/>
            </a:xfrm>
          </p:grpSpPr>
          <p:sp>
            <p:nvSpPr>
              <p:cNvPr id="33" name="Oval 32">
                <a:extLst>
                  <a:ext uri="{FF2B5EF4-FFF2-40B4-BE49-F238E27FC236}">
                    <a16:creationId xmlns:a16="http://schemas.microsoft.com/office/drawing/2014/main" id="{ADFE96F3-24E3-BBD9-1161-E089A4B0985D}"/>
                  </a:ext>
                </a:extLst>
              </p:cNvPr>
              <p:cNvSpPr/>
              <p:nvPr/>
            </p:nvSpPr>
            <p:spPr>
              <a:xfrm>
                <a:off x="6341987" y="1534476"/>
                <a:ext cx="2137410" cy="2137410"/>
              </a:xfrm>
              <a:prstGeom prst="ellipse">
                <a:avLst/>
              </a:prstGeom>
              <a:solidFill>
                <a:schemeClr val="bg1"/>
              </a:solidFill>
              <a:ln w="38100">
                <a:noFill/>
              </a:ln>
              <a:effectLst>
                <a:outerShdw blurRad="63500" sx="102000" sy="102000" algn="ctr"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 name="TextBox 33">
                <a:extLst>
                  <a:ext uri="{FF2B5EF4-FFF2-40B4-BE49-F238E27FC236}">
                    <a16:creationId xmlns:a16="http://schemas.microsoft.com/office/drawing/2014/main" id="{AAC0EBBC-D06E-5572-B86F-AF437A81B036}"/>
                  </a:ext>
                </a:extLst>
              </p:cNvPr>
              <p:cNvSpPr txBox="1"/>
              <p:nvPr/>
            </p:nvSpPr>
            <p:spPr>
              <a:xfrm>
                <a:off x="6328408" y="1673214"/>
                <a:ext cx="2137410" cy="1862048"/>
              </a:xfrm>
              <a:prstGeom prst="rect">
                <a:avLst/>
              </a:prstGeom>
              <a:noFill/>
            </p:spPr>
            <p:txBody>
              <a:bodyPr wrap="square" rtlCol="0">
                <a:spAutoFit/>
              </a:bodyPr>
              <a:lstStyle/>
              <a:p>
                <a:pPr algn="ctr"/>
                <a:r>
                  <a:rPr lang="en-US" sz="11500" b="1" dirty="0">
                    <a:solidFill>
                      <a:srgbClr val="FE0214"/>
                    </a:solidFill>
                    <a:latin typeface="Comic Sans MS" panose="030F0702030302020204" pitchFamily="66" charset="0"/>
                  </a:rPr>
                  <a:t>O</a:t>
                </a:r>
                <a:endParaRPr lang="en-GB" sz="11500" b="1" dirty="0">
                  <a:solidFill>
                    <a:srgbClr val="FE0214"/>
                  </a:solidFill>
                  <a:latin typeface="Comic Sans MS" panose="030F0702030302020204" pitchFamily="66" charset="0"/>
                </a:endParaRPr>
              </a:p>
            </p:txBody>
          </p:sp>
        </p:grpSp>
      </p:grpSp>
      <p:grpSp>
        <p:nvGrpSpPr>
          <p:cNvPr id="35" name="Group 34">
            <a:extLst>
              <a:ext uri="{FF2B5EF4-FFF2-40B4-BE49-F238E27FC236}">
                <a16:creationId xmlns:a16="http://schemas.microsoft.com/office/drawing/2014/main" id="{6297708C-ABB1-00E6-1FD8-06DAEC75DA99}"/>
              </a:ext>
            </a:extLst>
          </p:cNvPr>
          <p:cNvGrpSpPr/>
          <p:nvPr/>
        </p:nvGrpSpPr>
        <p:grpSpPr>
          <a:xfrm>
            <a:off x="8725383" y="1534476"/>
            <a:ext cx="2629383" cy="2351723"/>
            <a:chOff x="8725383" y="1534476"/>
            <a:chExt cx="2629383" cy="2351723"/>
          </a:xfrm>
        </p:grpSpPr>
        <p:sp>
          <p:nvSpPr>
            <p:cNvPr id="36" name="Freeform: Shape 35">
              <a:extLst>
                <a:ext uri="{FF2B5EF4-FFF2-40B4-BE49-F238E27FC236}">
                  <a16:creationId xmlns:a16="http://schemas.microsoft.com/office/drawing/2014/main" id="{26DA6ED9-2CD8-D58E-0D1A-6C3DB3FA8726}"/>
                </a:ext>
              </a:extLst>
            </p:cNvPr>
            <p:cNvSpPr/>
            <p:nvPr/>
          </p:nvSpPr>
          <p:spPr>
            <a:xfrm rot="10800000">
              <a:off x="8725383" y="2583180"/>
              <a:ext cx="2629383" cy="1303019"/>
            </a:xfrm>
            <a:custGeom>
              <a:avLst/>
              <a:gdLst>
                <a:gd name="connsiteX0" fmla="*/ 1222433 w 2444866"/>
                <a:gd name="connsiteY0" fmla="*/ 0 h 1211580"/>
                <a:gd name="connsiteX1" fmla="*/ 2439129 w 2444866"/>
                <a:gd name="connsiteY1" fmla="*/ 1097964 h 1211580"/>
                <a:gd name="connsiteX2" fmla="*/ 2444866 w 2444866"/>
                <a:gd name="connsiteY2" fmla="*/ 1211580 h 1211580"/>
                <a:gd name="connsiteX3" fmla="*/ 0 w 2444866"/>
                <a:gd name="connsiteY3" fmla="*/ 1211580 h 1211580"/>
                <a:gd name="connsiteX4" fmla="*/ 5737 w 2444866"/>
                <a:gd name="connsiteY4" fmla="*/ 1097964 h 1211580"/>
                <a:gd name="connsiteX5" fmla="*/ 1222433 w 2444866"/>
                <a:gd name="connsiteY5" fmla="*/ 0 h 1211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4866" h="1211580">
                  <a:moveTo>
                    <a:pt x="1222433" y="0"/>
                  </a:moveTo>
                  <a:cubicBezTo>
                    <a:pt x="1855668" y="0"/>
                    <a:pt x="2376499" y="481254"/>
                    <a:pt x="2439129" y="1097964"/>
                  </a:cubicBezTo>
                  <a:lnTo>
                    <a:pt x="2444866" y="1211580"/>
                  </a:lnTo>
                  <a:lnTo>
                    <a:pt x="0" y="1211580"/>
                  </a:lnTo>
                  <a:lnTo>
                    <a:pt x="5737" y="1097964"/>
                  </a:lnTo>
                  <a:cubicBezTo>
                    <a:pt x="68368" y="481254"/>
                    <a:pt x="589199" y="0"/>
                    <a:pt x="1222433" y="0"/>
                  </a:cubicBezTo>
                  <a:close/>
                </a:path>
              </a:pathLst>
            </a:custGeom>
            <a:solidFill>
              <a:schemeClr val="accent5">
                <a:lumMod val="60000"/>
                <a:lumOff val="40000"/>
              </a:schemeClr>
            </a:solidFill>
            <a:ln w="38100">
              <a:noFill/>
            </a:ln>
            <a:effectLst>
              <a:outerShdw blurRad="50800" dist="38100" dir="5400000" algn="t"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nvGrpSpPr>
            <p:cNvPr id="37" name="Group 36">
              <a:extLst>
                <a:ext uri="{FF2B5EF4-FFF2-40B4-BE49-F238E27FC236}">
                  <a16:creationId xmlns:a16="http://schemas.microsoft.com/office/drawing/2014/main" id="{BFE3184D-2C94-2C85-8D97-521470B2BBE9}"/>
                </a:ext>
              </a:extLst>
            </p:cNvPr>
            <p:cNvGrpSpPr/>
            <p:nvPr/>
          </p:nvGrpSpPr>
          <p:grpSpPr>
            <a:xfrm>
              <a:off x="8955644" y="1534476"/>
              <a:ext cx="2153136" cy="2137410"/>
              <a:chOff x="8955644" y="1534476"/>
              <a:chExt cx="2153136" cy="2137410"/>
            </a:xfrm>
          </p:grpSpPr>
          <p:sp>
            <p:nvSpPr>
              <p:cNvPr id="38" name="Oval 37">
                <a:extLst>
                  <a:ext uri="{FF2B5EF4-FFF2-40B4-BE49-F238E27FC236}">
                    <a16:creationId xmlns:a16="http://schemas.microsoft.com/office/drawing/2014/main" id="{BB4A178E-3770-5754-C166-5A1AC70EE549}"/>
                  </a:ext>
                </a:extLst>
              </p:cNvPr>
              <p:cNvSpPr/>
              <p:nvPr/>
            </p:nvSpPr>
            <p:spPr>
              <a:xfrm>
                <a:off x="8971370" y="1534476"/>
                <a:ext cx="2137410" cy="2137410"/>
              </a:xfrm>
              <a:prstGeom prst="ellipse">
                <a:avLst/>
              </a:prstGeom>
              <a:solidFill>
                <a:schemeClr val="bg1"/>
              </a:solidFill>
              <a:ln w="38100">
                <a:noFill/>
              </a:ln>
              <a:effectLst>
                <a:outerShdw blurRad="63500" sx="102000" sy="102000" algn="ctr"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 name="TextBox 38">
                <a:extLst>
                  <a:ext uri="{FF2B5EF4-FFF2-40B4-BE49-F238E27FC236}">
                    <a16:creationId xmlns:a16="http://schemas.microsoft.com/office/drawing/2014/main" id="{CDF07E21-4A5D-8660-3E76-366C4FA1BAF3}"/>
                  </a:ext>
                </a:extLst>
              </p:cNvPr>
              <p:cNvSpPr txBox="1"/>
              <p:nvPr/>
            </p:nvSpPr>
            <p:spPr>
              <a:xfrm>
                <a:off x="8955644" y="1673214"/>
                <a:ext cx="2137410" cy="1862048"/>
              </a:xfrm>
              <a:prstGeom prst="rect">
                <a:avLst/>
              </a:prstGeom>
              <a:noFill/>
            </p:spPr>
            <p:txBody>
              <a:bodyPr wrap="square" rtlCol="0">
                <a:spAutoFit/>
              </a:bodyPr>
              <a:lstStyle/>
              <a:p>
                <a:pPr algn="ctr"/>
                <a:r>
                  <a:rPr lang="en-US" sz="11500" b="1" dirty="0">
                    <a:solidFill>
                      <a:schemeClr val="accent5">
                        <a:lumMod val="60000"/>
                        <a:lumOff val="40000"/>
                      </a:schemeClr>
                    </a:solidFill>
                    <a:latin typeface="Comic Sans MS" panose="030F0702030302020204" pitchFamily="66" charset="0"/>
                  </a:rPr>
                  <a:t>T</a:t>
                </a:r>
                <a:endParaRPr lang="en-GB" sz="11500" b="1" dirty="0">
                  <a:solidFill>
                    <a:schemeClr val="accent5">
                      <a:lumMod val="60000"/>
                      <a:lumOff val="40000"/>
                    </a:schemeClr>
                  </a:solidFill>
                  <a:latin typeface="Comic Sans MS" panose="030F0702030302020204" pitchFamily="66" charset="0"/>
                </a:endParaRPr>
              </a:p>
            </p:txBody>
          </p:sp>
        </p:grpSp>
      </p:grpSp>
      <p:grpSp>
        <p:nvGrpSpPr>
          <p:cNvPr id="40" name="Group 39">
            <a:extLst>
              <a:ext uri="{FF2B5EF4-FFF2-40B4-BE49-F238E27FC236}">
                <a16:creationId xmlns:a16="http://schemas.microsoft.com/office/drawing/2014/main" id="{465A5E8D-2D30-AAA5-C918-8B8E82DD36F9}"/>
              </a:ext>
            </a:extLst>
          </p:cNvPr>
          <p:cNvGrpSpPr/>
          <p:nvPr/>
        </p:nvGrpSpPr>
        <p:grpSpPr>
          <a:xfrm>
            <a:off x="1037590" y="3712527"/>
            <a:ext cx="2165349" cy="2601786"/>
            <a:chOff x="1037590" y="3712527"/>
            <a:chExt cx="2165349" cy="2601786"/>
          </a:xfrm>
        </p:grpSpPr>
        <p:grpSp>
          <p:nvGrpSpPr>
            <p:cNvPr id="41" name="Group 40">
              <a:extLst>
                <a:ext uri="{FF2B5EF4-FFF2-40B4-BE49-F238E27FC236}">
                  <a16:creationId xmlns:a16="http://schemas.microsoft.com/office/drawing/2014/main" id="{23ECE691-B0FF-9417-1986-510B629BC514}"/>
                </a:ext>
              </a:extLst>
            </p:cNvPr>
            <p:cNvGrpSpPr/>
            <p:nvPr/>
          </p:nvGrpSpPr>
          <p:grpSpPr>
            <a:xfrm>
              <a:off x="1037590" y="3712527"/>
              <a:ext cx="2165349" cy="2486977"/>
              <a:chOff x="1254760" y="3701097"/>
              <a:chExt cx="2165349" cy="2486977"/>
            </a:xfrm>
            <a:solidFill>
              <a:srgbClr val="FFD500"/>
            </a:solidFill>
          </p:grpSpPr>
          <p:sp>
            <p:nvSpPr>
              <p:cNvPr id="44" name="Freeform: Shape 43">
                <a:extLst>
                  <a:ext uri="{FF2B5EF4-FFF2-40B4-BE49-F238E27FC236}">
                    <a16:creationId xmlns:a16="http://schemas.microsoft.com/office/drawing/2014/main" id="{AB3768D2-9DED-FCC8-E0AC-9157A0D22304}"/>
                  </a:ext>
                </a:extLst>
              </p:cNvPr>
              <p:cNvSpPr/>
              <p:nvPr/>
            </p:nvSpPr>
            <p:spPr>
              <a:xfrm>
                <a:off x="1254760" y="4540884"/>
                <a:ext cx="2165349" cy="1647190"/>
              </a:xfrm>
              <a:custGeom>
                <a:avLst/>
                <a:gdLst>
                  <a:gd name="connsiteX0" fmla="*/ 1998662 w 2165349"/>
                  <a:gd name="connsiteY0" fmla="*/ 1647190 h 1647190"/>
                  <a:gd name="connsiteX1" fmla="*/ 166688 w 2165349"/>
                  <a:gd name="connsiteY1" fmla="*/ 1647190 h 1647190"/>
                  <a:gd name="connsiteX2" fmla="*/ 0 w 2165349"/>
                  <a:gd name="connsiteY2" fmla="*/ 1480503 h 1647190"/>
                  <a:gd name="connsiteX3" fmla="*/ 0 w 2165349"/>
                  <a:gd name="connsiteY3" fmla="*/ 166688 h 1647190"/>
                  <a:gd name="connsiteX4" fmla="*/ 166688 w 2165349"/>
                  <a:gd name="connsiteY4" fmla="*/ 0 h 1647190"/>
                  <a:gd name="connsiteX5" fmla="*/ 1998662 w 2165349"/>
                  <a:gd name="connsiteY5" fmla="*/ 0 h 1647190"/>
                  <a:gd name="connsiteX6" fmla="*/ 2165350 w 2165349"/>
                  <a:gd name="connsiteY6" fmla="*/ 166688 h 1647190"/>
                  <a:gd name="connsiteX7" fmla="*/ 2165350 w 2165349"/>
                  <a:gd name="connsiteY7" fmla="*/ 1480503 h 1647190"/>
                  <a:gd name="connsiteX8" fmla="*/ 1998662 w 2165349"/>
                  <a:gd name="connsiteY8" fmla="*/ 1647190 h 1647190"/>
                  <a:gd name="connsiteX9" fmla="*/ 166688 w 2165349"/>
                  <a:gd name="connsiteY9" fmla="*/ 15875 h 1647190"/>
                  <a:gd name="connsiteX10" fmla="*/ 15875 w 2165349"/>
                  <a:gd name="connsiteY10" fmla="*/ 166688 h 1647190"/>
                  <a:gd name="connsiteX11" fmla="*/ 15875 w 2165349"/>
                  <a:gd name="connsiteY11" fmla="*/ 1480503 h 1647190"/>
                  <a:gd name="connsiteX12" fmla="*/ 166688 w 2165349"/>
                  <a:gd name="connsiteY12" fmla="*/ 1631315 h 1647190"/>
                  <a:gd name="connsiteX13" fmla="*/ 1998662 w 2165349"/>
                  <a:gd name="connsiteY13" fmla="*/ 1631315 h 1647190"/>
                  <a:gd name="connsiteX14" fmla="*/ 2149475 w 2165349"/>
                  <a:gd name="connsiteY14" fmla="*/ 1480503 h 1647190"/>
                  <a:gd name="connsiteX15" fmla="*/ 2149475 w 2165349"/>
                  <a:gd name="connsiteY15" fmla="*/ 166688 h 1647190"/>
                  <a:gd name="connsiteX16" fmla="*/ 1998662 w 2165349"/>
                  <a:gd name="connsiteY16" fmla="*/ 15875 h 1647190"/>
                  <a:gd name="connsiteX17" fmla="*/ 166688 w 2165349"/>
                  <a:gd name="connsiteY17" fmla="*/ 15875 h 1647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65349" h="1647190">
                    <a:moveTo>
                      <a:pt x="1998662" y="1647190"/>
                    </a:moveTo>
                    <a:lnTo>
                      <a:pt x="166688" y="1647190"/>
                    </a:lnTo>
                    <a:cubicBezTo>
                      <a:pt x="74930" y="1647190"/>
                      <a:pt x="0" y="1572260"/>
                      <a:pt x="0" y="1480503"/>
                    </a:cubicBezTo>
                    <a:lnTo>
                      <a:pt x="0" y="166688"/>
                    </a:lnTo>
                    <a:cubicBezTo>
                      <a:pt x="0" y="74930"/>
                      <a:pt x="74930" y="0"/>
                      <a:pt x="166688" y="0"/>
                    </a:cubicBezTo>
                    <a:lnTo>
                      <a:pt x="1998662" y="0"/>
                    </a:lnTo>
                    <a:cubicBezTo>
                      <a:pt x="2090420" y="0"/>
                      <a:pt x="2165350" y="74930"/>
                      <a:pt x="2165350" y="166688"/>
                    </a:cubicBezTo>
                    <a:lnTo>
                      <a:pt x="2165350" y="1480503"/>
                    </a:lnTo>
                    <a:cubicBezTo>
                      <a:pt x="2165350" y="1572578"/>
                      <a:pt x="2090420" y="1647190"/>
                      <a:pt x="1998662" y="1647190"/>
                    </a:cubicBezTo>
                    <a:close/>
                    <a:moveTo>
                      <a:pt x="166688" y="15875"/>
                    </a:moveTo>
                    <a:cubicBezTo>
                      <a:pt x="83502" y="15875"/>
                      <a:pt x="15875" y="83503"/>
                      <a:pt x="15875" y="166688"/>
                    </a:cubicBezTo>
                    <a:lnTo>
                      <a:pt x="15875" y="1480503"/>
                    </a:lnTo>
                    <a:cubicBezTo>
                      <a:pt x="15875" y="1563688"/>
                      <a:pt x="83502" y="1631315"/>
                      <a:pt x="166688" y="1631315"/>
                    </a:cubicBezTo>
                    <a:lnTo>
                      <a:pt x="1998662" y="1631315"/>
                    </a:lnTo>
                    <a:cubicBezTo>
                      <a:pt x="2081848" y="1631315"/>
                      <a:pt x="2149475" y="1563688"/>
                      <a:pt x="2149475" y="1480503"/>
                    </a:cubicBezTo>
                    <a:lnTo>
                      <a:pt x="2149475" y="166688"/>
                    </a:lnTo>
                    <a:cubicBezTo>
                      <a:pt x="2149475" y="83503"/>
                      <a:pt x="2081848" y="15875"/>
                      <a:pt x="1998662" y="15875"/>
                    </a:cubicBezTo>
                    <a:lnTo>
                      <a:pt x="166688" y="15875"/>
                    </a:lnTo>
                    <a:close/>
                  </a:path>
                </a:pathLst>
              </a:custGeom>
              <a:grpFill/>
              <a:ln w="3175" cap="flat">
                <a:noFill/>
                <a:prstDash val="solid"/>
                <a:miter/>
              </a:ln>
            </p:spPr>
            <p:txBody>
              <a:bodyPr rtlCol="0" anchor="ctr"/>
              <a:lstStyle/>
              <a:p>
                <a:endParaRPr lang="en-GB"/>
              </a:p>
            </p:txBody>
          </p:sp>
          <p:sp>
            <p:nvSpPr>
              <p:cNvPr id="45" name="Freeform: Shape 44">
                <a:extLst>
                  <a:ext uri="{FF2B5EF4-FFF2-40B4-BE49-F238E27FC236}">
                    <a16:creationId xmlns:a16="http://schemas.microsoft.com/office/drawing/2014/main" id="{DBA6D95B-2793-E570-5232-BA5CB0573C35}"/>
                  </a:ext>
                </a:extLst>
              </p:cNvPr>
              <p:cNvSpPr/>
              <p:nvPr/>
            </p:nvSpPr>
            <p:spPr>
              <a:xfrm>
                <a:off x="2320925" y="3762375"/>
                <a:ext cx="15875" cy="786447"/>
              </a:xfrm>
              <a:custGeom>
                <a:avLst/>
                <a:gdLst>
                  <a:gd name="connsiteX0" fmla="*/ 0 w 15875"/>
                  <a:gd name="connsiteY0" fmla="*/ 0 h 786447"/>
                  <a:gd name="connsiteX1" fmla="*/ 15875 w 15875"/>
                  <a:gd name="connsiteY1" fmla="*/ 0 h 786447"/>
                  <a:gd name="connsiteX2" fmla="*/ 15875 w 15875"/>
                  <a:gd name="connsiteY2" fmla="*/ 786447 h 786447"/>
                  <a:gd name="connsiteX3" fmla="*/ 0 w 15875"/>
                  <a:gd name="connsiteY3" fmla="*/ 786447 h 786447"/>
                </a:gdLst>
                <a:ahLst/>
                <a:cxnLst>
                  <a:cxn ang="0">
                    <a:pos x="connsiteX0" y="connsiteY0"/>
                  </a:cxn>
                  <a:cxn ang="0">
                    <a:pos x="connsiteX1" y="connsiteY1"/>
                  </a:cxn>
                  <a:cxn ang="0">
                    <a:pos x="connsiteX2" y="connsiteY2"/>
                  </a:cxn>
                  <a:cxn ang="0">
                    <a:pos x="connsiteX3" y="connsiteY3"/>
                  </a:cxn>
                </a:cxnLst>
                <a:rect l="l" t="t" r="r" b="b"/>
                <a:pathLst>
                  <a:path w="15875" h="786447">
                    <a:moveTo>
                      <a:pt x="0" y="0"/>
                    </a:moveTo>
                    <a:lnTo>
                      <a:pt x="15875" y="0"/>
                    </a:lnTo>
                    <a:lnTo>
                      <a:pt x="15875" y="786447"/>
                    </a:lnTo>
                    <a:lnTo>
                      <a:pt x="0" y="786447"/>
                    </a:lnTo>
                    <a:close/>
                  </a:path>
                </a:pathLst>
              </a:custGeom>
              <a:grpFill/>
              <a:ln w="3175" cap="flat">
                <a:noFill/>
                <a:prstDash val="solid"/>
                <a:miter/>
              </a:ln>
            </p:spPr>
            <p:txBody>
              <a:bodyPr rtlCol="0" anchor="ctr"/>
              <a:lstStyle/>
              <a:p>
                <a:endParaRPr lang="en-GB"/>
              </a:p>
            </p:txBody>
          </p:sp>
          <p:sp>
            <p:nvSpPr>
              <p:cNvPr id="46" name="Freeform: Shape 45">
                <a:extLst>
                  <a:ext uri="{FF2B5EF4-FFF2-40B4-BE49-F238E27FC236}">
                    <a16:creationId xmlns:a16="http://schemas.microsoft.com/office/drawing/2014/main" id="{DA9DEBBD-F634-36B4-D043-9F13398F82C7}"/>
                  </a:ext>
                </a:extLst>
              </p:cNvPr>
              <p:cNvSpPr/>
              <p:nvPr/>
            </p:nvSpPr>
            <p:spPr>
              <a:xfrm>
                <a:off x="2267585" y="3701097"/>
                <a:ext cx="122554" cy="122554"/>
              </a:xfrm>
              <a:custGeom>
                <a:avLst/>
                <a:gdLst>
                  <a:gd name="connsiteX0" fmla="*/ 122555 w 122554"/>
                  <a:gd name="connsiteY0" fmla="*/ 61278 h 122554"/>
                  <a:gd name="connsiteX1" fmla="*/ 61278 w 122554"/>
                  <a:gd name="connsiteY1" fmla="*/ 122555 h 122554"/>
                  <a:gd name="connsiteX2" fmla="*/ 0 w 122554"/>
                  <a:gd name="connsiteY2" fmla="*/ 61278 h 122554"/>
                  <a:gd name="connsiteX3" fmla="*/ 61278 w 122554"/>
                  <a:gd name="connsiteY3" fmla="*/ 0 h 122554"/>
                  <a:gd name="connsiteX4" fmla="*/ 122555 w 122554"/>
                  <a:gd name="connsiteY4" fmla="*/ 61278 h 122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54" h="122554">
                    <a:moveTo>
                      <a:pt x="122555" y="61278"/>
                    </a:moveTo>
                    <a:cubicBezTo>
                      <a:pt x="122555" y="95120"/>
                      <a:pt x="95120" y="122555"/>
                      <a:pt x="61278" y="122555"/>
                    </a:cubicBezTo>
                    <a:cubicBezTo>
                      <a:pt x="27435" y="122555"/>
                      <a:pt x="0" y="95120"/>
                      <a:pt x="0" y="61278"/>
                    </a:cubicBezTo>
                    <a:cubicBezTo>
                      <a:pt x="0" y="27435"/>
                      <a:pt x="27435" y="0"/>
                      <a:pt x="61278" y="0"/>
                    </a:cubicBezTo>
                    <a:cubicBezTo>
                      <a:pt x="95120" y="0"/>
                      <a:pt x="122555" y="27435"/>
                      <a:pt x="122555" y="61278"/>
                    </a:cubicBezTo>
                    <a:close/>
                  </a:path>
                </a:pathLst>
              </a:custGeom>
              <a:grpFill/>
              <a:ln w="3175" cap="flat">
                <a:noFill/>
                <a:prstDash val="solid"/>
                <a:miter/>
              </a:ln>
            </p:spPr>
            <p:txBody>
              <a:bodyPr rtlCol="0" anchor="ctr"/>
              <a:lstStyle/>
              <a:p>
                <a:endParaRPr lang="en-GB"/>
              </a:p>
            </p:txBody>
          </p:sp>
        </p:grpSp>
        <p:sp>
          <p:nvSpPr>
            <p:cNvPr id="42" name="TextBox 41">
              <a:extLst>
                <a:ext uri="{FF2B5EF4-FFF2-40B4-BE49-F238E27FC236}">
                  <a16:creationId xmlns:a16="http://schemas.microsoft.com/office/drawing/2014/main" id="{2F854E5F-F1A2-5E73-4898-520D632E1248}"/>
                </a:ext>
              </a:extLst>
            </p:cNvPr>
            <p:cNvSpPr txBox="1"/>
            <p:nvPr/>
          </p:nvSpPr>
          <p:spPr>
            <a:xfrm>
              <a:off x="1058351" y="5113984"/>
              <a:ext cx="2121728"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b="1" i="0" u="none" strike="noStrike" kern="1200" cap="none" spc="0" normalizeH="0" baseline="0" noProof="0" dirty="0">
                  <a:ln>
                    <a:noFill/>
                  </a:ln>
                  <a:solidFill>
                    <a:schemeClr val="tx2"/>
                  </a:solidFill>
                  <a:effectLst/>
                  <a:uLnTx/>
                  <a:uFillTx/>
                  <a:latin typeface="Poppins" panose="00000500000000000000" pitchFamily="2" charset="0"/>
                  <a:ea typeface="+mn-ea"/>
                  <a:cs typeface="Poppins" panose="00000500000000000000" pitchFamily="2" charset="0"/>
                </a:rPr>
                <a:t>Internal Advantages Over External Market</a:t>
              </a:r>
              <a:endParaRPr kumimoji="0" lang="en-US" b="0" i="0" u="none" strike="noStrike" kern="1200" cap="none" spc="0" normalizeH="0" baseline="0" noProof="0" dirty="0">
                <a:ln>
                  <a:noFill/>
                </a:ln>
                <a:solidFill>
                  <a:schemeClr val="tx2"/>
                </a:solidFill>
                <a:effectLst/>
                <a:uLnTx/>
                <a:uFillTx/>
                <a:latin typeface="Poppins" panose="00000500000000000000" pitchFamily="2" charset="0"/>
                <a:ea typeface="+mn-ea"/>
                <a:cs typeface="Poppins" panose="00000500000000000000" pitchFamily="2" charset="0"/>
              </a:endParaRPr>
            </a:p>
          </p:txBody>
        </p:sp>
        <p:sp>
          <p:nvSpPr>
            <p:cNvPr id="43" name="TextBox 42">
              <a:extLst>
                <a:ext uri="{FF2B5EF4-FFF2-40B4-BE49-F238E27FC236}">
                  <a16:creationId xmlns:a16="http://schemas.microsoft.com/office/drawing/2014/main" id="{4ACAAF78-9AAE-809F-98B2-07860A045F3E}"/>
                </a:ext>
              </a:extLst>
            </p:cNvPr>
            <p:cNvSpPr txBox="1"/>
            <p:nvPr/>
          </p:nvSpPr>
          <p:spPr>
            <a:xfrm>
              <a:off x="1114807" y="4703120"/>
              <a:ext cx="2030586" cy="400110"/>
            </a:xfrm>
            <a:prstGeom prst="rect">
              <a:avLst/>
            </a:prstGeom>
            <a:noFill/>
          </p:spPr>
          <p:txBody>
            <a:bodyPr wrap="square" rtlCol="0">
              <a:spAutoFit/>
            </a:bodyPr>
            <a:lstStyle/>
            <a:p>
              <a:pPr algn="ctr"/>
              <a:r>
                <a:rPr lang="en-US" sz="2000" b="1" dirty="0">
                  <a:solidFill>
                    <a:srgbClr val="FFD500"/>
                  </a:solidFill>
                  <a:latin typeface="Poppins" panose="00000500000000000000" pitchFamily="2" charset="0"/>
                  <a:cs typeface="Poppins" panose="00000500000000000000" pitchFamily="2" charset="0"/>
                </a:rPr>
                <a:t>STRENGHTS</a:t>
              </a:r>
              <a:endParaRPr lang="en-GB" sz="2000" b="1" dirty="0">
                <a:solidFill>
                  <a:srgbClr val="FFD500"/>
                </a:solidFill>
                <a:latin typeface="Poppins" panose="00000500000000000000" pitchFamily="2" charset="0"/>
                <a:cs typeface="Poppins" panose="00000500000000000000" pitchFamily="2" charset="0"/>
              </a:endParaRPr>
            </a:p>
          </p:txBody>
        </p:sp>
      </p:grpSp>
      <p:grpSp>
        <p:nvGrpSpPr>
          <p:cNvPr id="47" name="Group 46">
            <a:extLst>
              <a:ext uri="{FF2B5EF4-FFF2-40B4-BE49-F238E27FC236}">
                <a16:creationId xmlns:a16="http://schemas.microsoft.com/office/drawing/2014/main" id="{37D2444A-9ABF-3B16-D3FC-BBC41C887E41}"/>
              </a:ext>
            </a:extLst>
          </p:cNvPr>
          <p:cNvGrpSpPr/>
          <p:nvPr/>
        </p:nvGrpSpPr>
        <p:grpSpPr>
          <a:xfrm>
            <a:off x="3757612" y="3969702"/>
            <a:ext cx="2165350" cy="2573422"/>
            <a:chOff x="3757612" y="3969702"/>
            <a:chExt cx="2165350" cy="2573422"/>
          </a:xfrm>
        </p:grpSpPr>
        <p:grpSp>
          <p:nvGrpSpPr>
            <p:cNvPr id="48" name="Group 47">
              <a:extLst>
                <a:ext uri="{FF2B5EF4-FFF2-40B4-BE49-F238E27FC236}">
                  <a16:creationId xmlns:a16="http://schemas.microsoft.com/office/drawing/2014/main" id="{160F5183-42E1-DF2C-6ADD-E0790C668769}"/>
                </a:ext>
              </a:extLst>
            </p:cNvPr>
            <p:cNvGrpSpPr/>
            <p:nvPr/>
          </p:nvGrpSpPr>
          <p:grpSpPr>
            <a:xfrm>
              <a:off x="3757612" y="3969702"/>
              <a:ext cx="2165350" cy="2486977"/>
              <a:chOff x="3757612" y="3701097"/>
              <a:chExt cx="2165350" cy="2486977"/>
            </a:xfrm>
            <a:solidFill>
              <a:srgbClr val="77DA00"/>
            </a:solidFill>
          </p:grpSpPr>
          <p:sp>
            <p:nvSpPr>
              <p:cNvPr id="51" name="Freeform: Shape 50">
                <a:extLst>
                  <a:ext uri="{FF2B5EF4-FFF2-40B4-BE49-F238E27FC236}">
                    <a16:creationId xmlns:a16="http://schemas.microsoft.com/office/drawing/2014/main" id="{C561B3BC-37BB-273E-7B20-63D67904FEB2}"/>
                  </a:ext>
                </a:extLst>
              </p:cNvPr>
              <p:cNvSpPr/>
              <p:nvPr/>
            </p:nvSpPr>
            <p:spPr>
              <a:xfrm>
                <a:off x="3757612" y="4540884"/>
                <a:ext cx="2165350" cy="1647190"/>
              </a:xfrm>
              <a:custGeom>
                <a:avLst/>
                <a:gdLst>
                  <a:gd name="connsiteX0" fmla="*/ 1998663 w 2165350"/>
                  <a:gd name="connsiteY0" fmla="*/ 1647190 h 1647190"/>
                  <a:gd name="connsiteX1" fmla="*/ 166688 w 2165350"/>
                  <a:gd name="connsiteY1" fmla="*/ 1647190 h 1647190"/>
                  <a:gd name="connsiteX2" fmla="*/ 0 w 2165350"/>
                  <a:gd name="connsiteY2" fmla="*/ 1480503 h 1647190"/>
                  <a:gd name="connsiteX3" fmla="*/ 0 w 2165350"/>
                  <a:gd name="connsiteY3" fmla="*/ 166688 h 1647190"/>
                  <a:gd name="connsiteX4" fmla="*/ 166688 w 2165350"/>
                  <a:gd name="connsiteY4" fmla="*/ 0 h 1647190"/>
                  <a:gd name="connsiteX5" fmla="*/ 1998663 w 2165350"/>
                  <a:gd name="connsiteY5" fmla="*/ 0 h 1647190"/>
                  <a:gd name="connsiteX6" fmla="*/ 2165350 w 2165350"/>
                  <a:gd name="connsiteY6" fmla="*/ 166688 h 1647190"/>
                  <a:gd name="connsiteX7" fmla="*/ 2165350 w 2165350"/>
                  <a:gd name="connsiteY7" fmla="*/ 1480503 h 1647190"/>
                  <a:gd name="connsiteX8" fmla="*/ 1998663 w 2165350"/>
                  <a:gd name="connsiteY8" fmla="*/ 1647190 h 1647190"/>
                  <a:gd name="connsiteX9" fmla="*/ 166688 w 2165350"/>
                  <a:gd name="connsiteY9" fmla="*/ 15875 h 1647190"/>
                  <a:gd name="connsiteX10" fmla="*/ 15875 w 2165350"/>
                  <a:gd name="connsiteY10" fmla="*/ 166688 h 1647190"/>
                  <a:gd name="connsiteX11" fmla="*/ 15875 w 2165350"/>
                  <a:gd name="connsiteY11" fmla="*/ 1480503 h 1647190"/>
                  <a:gd name="connsiteX12" fmla="*/ 166688 w 2165350"/>
                  <a:gd name="connsiteY12" fmla="*/ 1631315 h 1647190"/>
                  <a:gd name="connsiteX13" fmla="*/ 1998663 w 2165350"/>
                  <a:gd name="connsiteY13" fmla="*/ 1631315 h 1647190"/>
                  <a:gd name="connsiteX14" fmla="*/ 2149475 w 2165350"/>
                  <a:gd name="connsiteY14" fmla="*/ 1480503 h 1647190"/>
                  <a:gd name="connsiteX15" fmla="*/ 2149475 w 2165350"/>
                  <a:gd name="connsiteY15" fmla="*/ 166688 h 1647190"/>
                  <a:gd name="connsiteX16" fmla="*/ 1998663 w 2165350"/>
                  <a:gd name="connsiteY16" fmla="*/ 15875 h 1647190"/>
                  <a:gd name="connsiteX17" fmla="*/ 166688 w 2165350"/>
                  <a:gd name="connsiteY17" fmla="*/ 15875 h 1647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65350" h="1647190">
                    <a:moveTo>
                      <a:pt x="1998663" y="1647190"/>
                    </a:moveTo>
                    <a:lnTo>
                      <a:pt x="166688" y="1647190"/>
                    </a:lnTo>
                    <a:cubicBezTo>
                      <a:pt x="74930" y="1647190"/>
                      <a:pt x="0" y="1572260"/>
                      <a:pt x="0" y="1480503"/>
                    </a:cubicBezTo>
                    <a:lnTo>
                      <a:pt x="0" y="166688"/>
                    </a:lnTo>
                    <a:cubicBezTo>
                      <a:pt x="0" y="74930"/>
                      <a:pt x="74930" y="0"/>
                      <a:pt x="166688" y="0"/>
                    </a:cubicBezTo>
                    <a:lnTo>
                      <a:pt x="1998663" y="0"/>
                    </a:lnTo>
                    <a:cubicBezTo>
                      <a:pt x="2090420" y="0"/>
                      <a:pt x="2165350" y="74930"/>
                      <a:pt x="2165350" y="166688"/>
                    </a:cubicBezTo>
                    <a:lnTo>
                      <a:pt x="2165350" y="1480503"/>
                    </a:lnTo>
                    <a:cubicBezTo>
                      <a:pt x="2165350" y="1572578"/>
                      <a:pt x="2090738" y="1647190"/>
                      <a:pt x="1998663" y="1647190"/>
                    </a:cubicBezTo>
                    <a:close/>
                    <a:moveTo>
                      <a:pt x="166688" y="15875"/>
                    </a:moveTo>
                    <a:cubicBezTo>
                      <a:pt x="83503" y="15875"/>
                      <a:pt x="15875" y="83503"/>
                      <a:pt x="15875" y="166688"/>
                    </a:cubicBezTo>
                    <a:lnTo>
                      <a:pt x="15875" y="1480503"/>
                    </a:lnTo>
                    <a:cubicBezTo>
                      <a:pt x="15875" y="1563688"/>
                      <a:pt x="83503" y="1631315"/>
                      <a:pt x="166688" y="1631315"/>
                    </a:cubicBezTo>
                    <a:lnTo>
                      <a:pt x="1998663" y="1631315"/>
                    </a:lnTo>
                    <a:cubicBezTo>
                      <a:pt x="2081847" y="1631315"/>
                      <a:pt x="2149475" y="1563688"/>
                      <a:pt x="2149475" y="1480503"/>
                    </a:cubicBezTo>
                    <a:lnTo>
                      <a:pt x="2149475" y="166688"/>
                    </a:lnTo>
                    <a:cubicBezTo>
                      <a:pt x="2149475" y="83503"/>
                      <a:pt x="2081847" y="15875"/>
                      <a:pt x="1998663" y="15875"/>
                    </a:cubicBezTo>
                    <a:lnTo>
                      <a:pt x="166688" y="15875"/>
                    </a:lnTo>
                    <a:close/>
                  </a:path>
                </a:pathLst>
              </a:custGeom>
              <a:grpFill/>
              <a:ln w="3175" cap="flat">
                <a:noFill/>
                <a:prstDash val="solid"/>
                <a:miter/>
              </a:ln>
            </p:spPr>
            <p:txBody>
              <a:bodyPr rtlCol="0" anchor="ctr"/>
              <a:lstStyle/>
              <a:p>
                <a:endParaRPr lang="en-GB"/>
              </a:p>
            </p:txBody>
          </p:sp>
          <p:sp>
            <p:nvSpPr>
              <p:cNvPr id="52" name="Freeform: Shape 51">
                <a:extLst>
                  <a:ext uri="{FF2B5EF4-FFF2-40B4-BE49-F238E27FC236}">
                    <a16:creationId xmlns:a16="http://schemas.microsoft.com/office/drawing/2014/main" id="{CE0B06BC-0125-B9E3-AC56-C7D43BC30473}"/>
                  </a:ext>
                </a:extLst>
              </p:cNvPr>
              <p:cNvSpPr/>
              <p:nvPr/>
            </p:nvSpPr>
            <p:spPr>
              <a:xfrm>
                <a:off x="4823777" y="3762375"/>
                <a:ext cx="15875" cy="786447"/>
              </a:xfrm>
              <a:custGeom>
                <a:avLst/>
                <a:gdLst>
                  <a:gd name="connsiteX0" fmla="*/ 0 w 15875"/>
                  <a:gd name="connsiteY0" fmla="*/ 0 h 786447"/>
                  <a:gd name="connsiteX1" fmla="*/ 15875 w 15875"/>
                  <a:gd name="connsiteY1" fmla="*/ 0 h 786447"/>
                  <a:gd name="connsiteX2" fmla="*/ 15875 w 15875"/>
                  <a:gd name="connsiteY2" fmla="*/ 786447 h 786447"/>
                  <a:gd name="connsiteX3" fmla="*/ 0 w 15875"/>
                  <a:gd name="connsiteY3" fmla="*/ 786447 h 786447"/>
                </a:gdLst>
                <a:ahLst/>
                <a:cxnLst>
                  <a:cxn ang="0">
                    <a:pos x="connsiteX0" y="connsiteY0"/>
                  </a:cxn>
                  <a:cxn ang="0">
                    <a:pos x="connsiteX1" y="connsiteY1"/>
                  </a:cxn>
                  <a:cxn ang="0">
                    <a:pos x="connsiteX2" y="connsiteY2"/>
                  </a:cxn>
                  <a:cxn ang="0">
                    <a:pos x="connsiteX3" y="connsiteY3"/>
                  </a:cxn>
                </a:cxnLst>
                <a:rect l="l" t="t" r="r" b="b"/>
                <a:pathLst>
                  <a:path w="15875" h="786447">
                    <a:moveTo>
                      <a:pt x="0" y="0"/>
                    </a:moveTo>
                    <a:lnTo>
                      <a:pt x="15875" y="0"/>
                    </a:lnTo>
                    <a:lnTo>
                      <a:pt x="15875" y="786447"/>
                    </a:lnTo>
                    <a:lnTo>
                      <a:pt x="0" y="786447"/>
                    </a:lnTo>
                    <a:close/>
                  </a:path>
                </a:pathLst>
              </a:custGeom>
              <a:grpFill/>
              <a:ln w="3175" cap="flat">
                <a:noFill/>
                <a:prstDash val="solid"/>
                <a:miter/>
              </a:ln>
            </p:spPr>
            <p:txBody>
              <a:bodyPr rtlCol="0" anchor="ctr"/>
              <a:lstStyle/>
              <a:p>
                <a:endParaRPr lang="en-GB"/>
              </a:p>
            </p:txBody>
          </p:sp>
          <p:sp>
            <p:nvSpPr>
              <p:cNvPr id="53" name="Freeform: Shape 52">
                <a:extLst>
                  <a:ext uri="{FF2B5EF4-FFF2-40B4-BE49-F238E27FC236}">
                    <a16:creationId xmlns:a16="http://schemas.microsoft.com/office/drawing/2014/main" id="{382CF492-074A-6F9D-4A23-1372B84FA2D3}"/>
                  </a:ext>
                </a:extLst>
              </p:cNvPr>
              <p:cNvSpPr/>
              <p:nvPr/>
            </p:nvSpPr>
            <p:spPr>
              <a:xfrm>
                <a:off x="4770437" y="3701097"/>
                <a:ext cx="122554" cy="122554"/>
              </a:xfrm>
              <a:custGeom>
                <a:avLst/>
                <a:gdLst>
                  <a:gd name="connsiteX0" fmla="*/ 122555 w 122554"/>
                  <a:gd name="connsiteY0" fmla="*/ 61278 h 122554"/>
                  <a:gd name="connsiteX1" fmla="*/ 61277 w 122554"/>
                  <a:gd name="connsiteY1" fmla="*/ 122555 h 122554"/>
                  <a:gd name="connsiteX2" fmla="*/ 0 w 122554"/>
                  <a:gd name="connsiteY2" fmla="*/ 61278 h 122554"/>
                  <a:gd name="connsiteX3" fmla="*/ 61277 w 122554"/>
                  <a:gd name="connsiteY3" fmla="*/ 0 h 122554"/>
                  <a:gd name="connsiteX4" fmla="*/ 122555 w 122554"/>
                  <a:gd name="connsiteY4" fmla="*/ 61278 h 122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54" h="122554">
                    <a:moveTo>
                      <a:pt x="122555" y="61278"/>
                    </a:moveTo>
                    <a:cubicBezTo>
                      <a:pt x="122555" y="95120"/>
                      <a:pt x="95120" y="122555"/>
                      <a:pt x="61277" y="122555"/>
                    </a:cubicBezTo>
                    <a:cubicBezTo>
                      <a:pt x="27435" y="122555"/>
                      <a:pt x="0" y="95120"/>
                      <a:pt x="0" y="61278"/>
                    </a:cubicBezTo>
                    <a:cubicBezTo>
                      <a:pt x="0" y="27435"/>
                      <a:pt x="27434" y="0"/>
                      <a:pt x="61277" y="0"/>
                    </a:cubicBezTo>
                    <a:cubicBezTo>
                      <a:pt x="95120" y="0"/>
                      <a:pt x="122555" y="27435"/>
                      <a:pt x="122555" y="61278"/>
                    </a:cubicBezTo>
                    <a:close/>
                  </a:path>
                </a:pathLst>
              </a:custGeom>
              <a:grpFill/>
              <a:ln w="3175" cap="flat">
                <a:noFill/>
                <a:prstDash val="solid"/>
                <a:miter/>
              </a:ln>
            </p:spPr>
            <p:txBody>
              <a:bodyPr rtlCol="0" anchor="ctr"/>
              <a:lstStyle/>
              <a:p>
                <a:endParaRPr lang="en-GB"/>
              </a:p>
            </p:txBody>
          </p:sp>
        </p:grpSp>
        <p:sp>
          <p:nvSpPr>
            <p:cNvPr id="49" name="TextBox 48">
              <a:extLst>
                <a:ext uri="{FF2B5EF4-FFF2-40B4-BE49-F238E27FC236}">
                  <a16:creationId xmlns:a16="http://schemas.microsoft.com/office/drawing/2014/main" id="{5FD8E663-4488-9F1E-BD7D-24471F561A99}"/>
                </a:ext>
              </a:extLst>
            </p:cNvPr>
            <p:cNvSpPr txBox="1"/>
            <p:nvPr/>
          </p:nvSpPr>
          <p:spPr>
            <a:xfrm>
              <a:off x="3780472" y="5342795"/>
              <a:ext cx="2121728"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b="1" i="0" u="none" strike="noStrike" kern="1200" cap="none" spc="0" normalizeH="0" baseline="0" noProof="0" dirty="0">
                  <a:ln>
                    <a:noFill/>
                  </a:ln>
                  <a:solidFill>
                    <a:schemeClr val="tx2"/>
                  </a:solidFill>
                  <a:effectLst/>
                  <a:uLnTx/>
                  <a:uFillTx/>
                  <a:latin typeface="Poppins" panose="00000500000000000000" pitchFamily="2" charset="0"/>
                  <a:ea typeface="+mn-ea"/>
                  <a:cs typeface="Poppins" panose="00000500000000000000" pitchFamily="2" charset="0"/>
                </a:rPr>
                <a:t>Internal Weakness Hampering Growth</a:t>
              </a:r>
              <a:endParaRPr kumimoji="0" lang="en-US" b="0" i="0" u="none" strike="noStrike" kern="1200" cap="none" spc="0" normalizeH="0" baseline="0" noProof="0" dirty="0">
                <a:ln>
                  <a:noFill/>
                </a:ln>
                <a:solidFill>
                  <a:schemeClr val="tx2"/>
                </a:solidFill>
                <a:effectLst/>
                <a:uLnTx/>
                <a:uFillTx/>
                <a:latin typeface="Poppins" panose="00000500000000000000" pitchFamily="2" charset="0"/>
                <a:ea typeface="+mn-ea"/>
                <a:cs typeface="Poppins" panose="00000500000000000000" pitchFamily="2" charset="0"/>
              </a:endParaRPr>
            </a:p>
          </p:txBody>
        </p:sp>
        <p:sp>
          <p:nvSpPr>
            <p:cNvPr id="50" name="TextBox 49">
              <a:extLst>
                <a:ext uri="{FF2B5EF4-FFF2-40B4-BE49-F238E27FC236}">
                  <a16:creationId xmlns:a16="http://schemas.microsoft.com/office/drawing/2014/main" id="{4CFCA4DE-4FFA-AC3B-4840-C106DE45BA6F}"/>
                </a:ext>
              </a:extLst>
            </p:cNvPr>
            <p:cNvSpPr txBox="1"/>
            <p:nvPr/>
          </p:nvSpPr>
          <p:spPr>
            <a:xfrm>
              <a:off x="3787183" y="4914244"/>
              <a:ext cx="2108306" cy="400110"/>
            </a:xfrm>
            <a:prstGeom prst="rect">
              <a:avLst/>
            </a:prstGeom>
            <a:noFill/>
          </p:spPr>
          <p:txBody>
            <a:bodyPr wrap="square" rtlCol="0">
              <a:spAutoFit/>
            </a:bodyPr>
            <a:lstStyle/>
            <a:p>
              <a:pPr algn="ctr"/>
              <a:r>
                <a:rPr lang="en-US" sz="2000" b="1" dirty="0">
                  <a:solidFill>
                    <a:srgbClr val="77DA00"/>
                  </a:solidFill>
                  <a:latin typeface="Poppins" panose="00000500000000000000" pitchFamily="2" charset="0"/>
                  <a:cs typeface="Poppins" panose="00000500000000000000" pitchFamily="2" charset="0"/>
                </a:rPr>
                <a:t>WEAKNESS</a:t>
              </a:r>
            </a:p>
          </p:txBody>
        </p:sp>
      </p:grpSp>
      <p:grpSp>
        <p:nvGrpSpPr>
          <p:cNvPr id="54" name="Group 53">
            <a:extLst>
              <a:ext uri="{FF2B5EF4-FFF2-40B4-BE49-F238E27FC236}">
                <a16:creationId xmlns:a16="http://schemas.microsoft.com/office/drawing/2014/main" id="{63C33318-4995-DCF1-C5AB-344C70234732}"/>
              </a:ext>
            </a:extLst>
          </p:cNvPr>
          <p:cNvGrpSpPr/>
          <p:nvPr/>
        </p:nvGrpSpPr>
        <p:grpSpPr>
          <a:xfrm>
            <a:off x="9040826" y="3969702"/>
            <a:ext cx="2165350" cy="2573422"/>
            <a:chOff x="9040826" y="3969702"/>
            <a:chExt cx="2165350" cy="2573422"/>
          </a:xfrm>
        </p:grpSpPr>
        <p:grpSp>
          <p:nvGrpSpPr>
            <p:cNvPr id="55" name="Group 54">
              <a:extLst>
                <a:ext uri="{FF2B5EF4-FFF2-40B4-BE49-F238E27FC236}">
                  <a16:creationId xmlns:a16="http://schemas.microsoft.com/office/drawing/2014/main" id="{3D070B41-CEFA-A512-6699-FDAE6238B322}"/>
                </a:ext>
              </a:extLst>
            </p:cNvPr>
            <p:cNvGrpSpPr/>
            <p:nvPr/>
          </p:nvGrpSpPr>
          <p:grpSpPr>
            <a:xfrm>
              <a:off x="9040826" y="3969702"/>
              <a:ext cx="2165350" cy="2486977"/>
              <a:chOff x="8787765" y="3701097"/>
              <a:chExt cx="2165350" cy="2486977"/>
            </a:xfrm>
            <a:solidFill>
              <a:schemeClr val="accent5">
                <a:lumMod val="60000"/>
                <a:lumOff val="40000"/>
              </a:schemeClr>
            </a:solidFill>
          </p:grpSpPr>
          <p:sp>
            <p:nvSpPr>
              <p:cNvPr id="58" name="Freeform: Shape 57">
                <a:extLst>
                  <a:ext uri="{FF2B5EF4-FFF2-40B4-BE49-F238E27FC236}">
                    <a16:creationId xmlns:a16="http://schemas.microsoft.com/office/drawing/2014/main" id="{CBF1792C-F468-FF5F-E4D9-74C824C9606B}"/>
                  </a:ext>
                </a:extLst>
              </p:cNvPr>
              <p:cNvSpPr/>
              <p:nvPr/>
            </p:nvSpPr>
            <p:spPr>
              <a:xfrm>
                <a:off x="8787765" y="4540884"/>
                <a:ext cx="2165350" cy="1647190"/>
              </a:xfrm>
              <a:custGeom>
                <a:avLst/>
                <a:gdLst>
                  <a:gd name="connsiteX0" fmla="*/ 1998663 w 2165350"/>
                  <a:gd name="connsiteY0" fmla="*/ 1647190 h 1647190"/>
                  <a:gd name="connsiteX1" fmla="*/ 166688 w 2165350"/>
                  <a:gd name="connsiteY1" fmla="*/ 1647190 h 1647190"/>
                  <a:gd name="connsiteX2" fmla="*/ 0 w 2165350"/>
                  <a:gd name="connsiteY2" fmla="*/ 1480503 h 1647190"/>
                  <a:gd name="connsiteX3" fmla="*/ 0 w 2165350"/>
                  <a:gd name="connsiteY3" fmla="*/ 166688 h 1647190"/>
                  <a:gd name="connsiteX4" fmla="*/ 166688 w 2165350"/>
                  <a:gd name="connsiteY4" fmla="*/ 0 h 1647190"/>
                  <a:gd name="connsiteX5" fmla="*/ 1998663 w 2165350"/>
                  <a:gd name="connsiteY5" fmla="*/ 0 h 1647190"/>
                  <a:gd name="connsiteX6" fmla="*/ 2165350 w 2165350"/>
                  <a:gd name="connsiteY6" fmla="*/ 166688 h 1647190"/>
                  <a:gd name="connsiteX7" fmla="*/ 2165350 w 2165350"/>
                  <a:gd name="connsiteY7" fmla="*/ 1480503 h 1647190"/>
                  <a:gd name="connsiteX8" fmla="*/ 1998663 w 2165350"/>
                  <a:gd name="connsiteY8" fmla="*/ 1647190 h 1647190"/>
                  <a:gd name="connsiteX9" fmla="*/ 166688 w 2165350"/>
                  <a:gd name="connsiteY9" fmla="*/ 15875 h 1647190"/>
                  <a:gd name="connsiteX10" fmla="*/ 15875 w 2165350"/>
                  <a:gd name="connsiteY10" fmla="*/ 166688 h 1647190"/>
                  <a:gd name="connsiteX11" fmla="*/ 15875 w 2165350"/>
                  <a:gd name="connsiteY11" fmla="*/ 1480503 h 1647190"/>
                  <a:gd name="connsiteX12" fmla="*/ 166688 w 2165350"/>
                  <a:gd name="connsiteY12" fmla="*/ 1631315 h 1647190"/>
                  <a:gd name="connsiteX13" fmla="*/ 1998663 w 2165350"/>
                  <a:gd name="connsiteY13" fmla="*/ 1631315 h 1647190"/>
                  <a:gd name="connsiteX14" fmla="*/ 2149475 w 2165350"/>
                  <a:gd name="connsiteY14" fmla="*/ 1480503 h 1647190"/>
                  <a:gd name="connsiteX15" fmla="*/ 2149475 w 2165350"/>
                  <a:gd name="connsiteY15" fmla="*/ 166688 h 1647190"/>
                  <a:gd name="connsiteX16" fmla="*/ 1998663 w 2165350"/>
                  <a:gd name="connsiteY16" fmla="*/ 15875 h 1647190"/>
                  <a:gd name="connsiteX17" fmla="*/ 166688 w 2165350"/>
                  <a:gd name="connsiteY17" fmla="*/ 15875 h 1647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65350" h="1647190">
                    <a:moveTo>
                      <a:pt x="1998663" y="1647190"/>
                    </a:moveTo>
                    <a:lnTo>
                      <a:pt x="166688" y="1647190"/>
                    </a:lnTo>
                    <a:cubicBezTo>
                      <a:pt x="74930" y="1647190"/>
                      <a:pt x="0" y="1572260"/>
                      <a:pt x="0" y="1480503"/>
                    </a:cubicBezTo>
                    <a:lnTo>
                      <a:pt x="0" y="166688"/>
                    </a:lnTo>
                    <a:cubicBezTo>
                      <a:pt x="0" y="74930"/>
                      <a:pt x="74930" y="0"/>
                      <a:pt x="166688" y="0"/>
                    </a:cubicBezTo>
                    <a:lnTo>
                      <a:pt x="1998663" y="0"/>
                    </a:lnTo>
                    <a:cubicBezTo>
                      <a:pt x="2090420" y="0"/>
                      <a:pt x="2165350" y="74930"/>
                      <a:pt x="2165350" y="166688"/>
                    </a:cubicBezTo>
                    <a:lnTo>
                      <a:pt x="2165350" y="1480503"/>
                    </a:lnTo>
                    <a:cubicBezTo>
                      <a:pt x="2165350" y="1572578"/>
                      <a:pt x="2090738" y="1647190"/>
                      <a:pt x="1998663" y="1647190"/>
                    </a:cubicBezTo>
                    <a:close/>
                    <a:moveTo>
                      <a:pt x="166688" y="15875"/>
                    </a:moveTo>
                    <a:cubicBezTo>
                      <a:pt x="83503" y="15875"/>
                      <a:pt x="15875" y="83503"/>
                      <a:pt x="15875" y="166688"/>
                    </a:cubicBezTo>
                    <a:lnTo>
                      <a:pt x="15875" y="1480503"/>
                    </a:lnTo>
                    <a:cubicBezTo>
                      <a:pt x="15875" y="1563688"/>
                      <a:pt x="83503" y="1631315"/>
                      <a:pt x="166688" y="1631315"/>
                    </a:cubicBezTo>
                    <a:lnTo>
                      <a:pt x="1998663" y="1631315"/>
                    </a:lnTo>
                    <a:cubicBezTo>
                      <a:pt x="2081847" y="1631315"/>
                      <a:pt x="2149475" y="1563688"/>
                      <a:pt x="2149475" y="1480503"/>
                    </a:cubicBezTo>
                    <a:lnTo>
                      <a:pt x="2149475" y="166688"/>
                    </a:lnTo>
                    <a:cubicBezTo>
                      <a:pt x="2149475" y="83503"/>
                      <a:pt x="2081847" y="15875"/>
                      <a:pt x="1998663" y="15875"/>
                    </a:cubicBezTo>
                    <a:lnTo>
                      <a:pt x="166688" y="15875"/>
                    </a:lnTo>
                    <a:close/>
                  </a:path>
                </a:pathLst>
              </a:custGeom>
              <a:grpFill/>
              <a:ln w="3175" cap="flat">
                <a:noFill/>
                <a:prstDash val="solid"/>
                <a:miter/>
              </a:ln>
            </p:spPr>
            <p:txBody>
              <a:bodyPr rtlCol="0" anchor="ctr"/>
              <a:lstStyle/>
              <a:p>
                <a:endParaRPr lang="en-GB"/>
              </a:p>
            </p:txBody>
          </p:sp>
          <p:sp>
            <p:nvSpPr>
              <p:cNvPr id="59" name="Freeform: Shape 58">
                <a:extLst>
                  <a:ext uri="{FF2B5EF4-FFF2-40B4-BE49-F238E27FC236}">
                    <a16:creationId xmlns:a16="http://schemas.microsoft.com/office/drawing/2014/main" id="{075B9650-92FD-3FE5-093A-60E1A8ABE811}"/>
                  </a:ext>
                </a:extLst>
              </p:cNvPr>
              <p:cNvSpPr/>
              <p:nvPr/>
            </p:nvSpPr>
            <p:spPr>
              <a:xfrm>
                <a:off x="9853930" y="3762375"/>
                <a:ext cx="15875" cy="786447"/>
              </a:xfrm>
              <a:custGeom>
                <a:avLst/>
                <a:gdLst>
                  <a:gd name="connsiteX0" fmla="*/ 0 w 15875"/>
                  <a:gd name="connsiteY0" fmla="*/ 0 h 786447"/>
                  <a:gd name="connsiteX1" fmla="*/ 15875 w 15875"/>
                  <a:gd name="connsiteY1" fmla="*/ 0 h 786447"/>
                  <a:gd name="connsiteX2" fmla="*/ 15875 w 15875"/>
                  <a:gd name="connsiteY2" fmla="*/ 786447 h 786447"/>
                  <a:gd name="connsiteX3" fmla="*/ 0 w 15875"/>
                  <a:gd name="connsiteY3" fmla="*/ 786447 h 786447"/>
                </a:gdLst>
                <a:ahLst/>
                <a:cxnLst>
                  <a:cxn ang="0">
                    <a:pos x="connsiteX0" y="connsiteY0"/>
                  </a:cxn>
                  <a:cxn ang="0">
                    <a:pos x="connsiteX1" y="connsiteY1"/>
                  </a:cxn>
                  <a:cxn ang="0">
                    <a:pos x="connsiteX2" y="connsiteY2"/>
                  </a:cxn>
                  <a:cxn ang="0">
                    <a:pos x="connsiteX3" y="connsiteY3"/>
                  </a:cxn>
                </a:cxnLst>
                <a:rect l="l" t="t" r="r" b="b"/>
                <a:pathLst>
                  <a:path w="15875" h="786447">
                    <a:moveTo>
                      <a:pt x="0" y="0"/>
                    </a:moveTo>
                    <a:lnTo>
                      <a:pt x="15875" y="0"/>
                    </a:lnTo>
                    <a:lnTo>
                      <a:pt x="15875" y="786447"/>
                    </a:lnTo>
                    <a:lnTo>
                      <a:pt x="0" y="786447"/>
                    </a:lnTo>
                    <a:close/>
                  </a:path>
                </a:pathLst>
              </a:custGeom>
              <a:grpFill/>
              <a:ln w="3175" cap="flat">
                <a:noFill/>
                <a:prstDash val="solid"/>
                <a:miter/>
              </a:ln>
            </p:spPr>
            <p:txBody>
              <a:bodyPr rtlCol="0" anchor="ctr"/>
              <a:lstStyle/>
              <a:p>
                <a:endParaRPr lang="en-GB"/>
              </a:p>
            </p:txBody>
          </p:sp>
          <p:sp>
            <p:nvSpPr>
              <p:cNvPr id="60" name="Freeform: Shape 59">
                <a:extLst>
                  <a:ext uri="{FF2B5EF4-FFF2-40B4-BE49-F238E27FC236}">
                    <a16:creationId xmlns:a16="http://schemas.microsoft.com/office/drawing/2014/main" id="{E0668825-2DB6-7E30-DAE5-7E0A4B9A19F5}"/>
                  </a:ext>
                </a:extLst>
              </p:cNvPr>
              <p:cNvSpPr/>
              <p:nvPr/>
            </p:nvSpPr>
            <p:spPr>
              <a:xfrm>
                <a:off x="9800590" y="3701097"/>
                <a:ext cx="122555" cy="122554"/>
              </a:xfrm>
              <a:custGeom>
                <a:avLst/>
                <a:gdLst>
                  <a:gd name="connsiteX0" fmla="*/ 122555 w 122555"/>
                  <a:gd name="connsiteY0" fmla="*/ 61278 h 122554"/>
                  <a:gd name="connsiteX1" fmla="*/ 61277 w 122555"/>
                  <a:gd name="connsiteY1" fmla="*/ 122555 h 122554"/>
                  <a:gd name="connsiteX2" fmla="*/ -1 w 122555"/>
                  <a:gd name="connsiteY2" fmla="*/ 61278 h 122554"/>
                  <a:gd name="connsiteX3" fmla="*/ 61277 w 122555"/>
                  <a:gd name="connsiteY3" fmla="*/ 0 h 122554"/>
                  <a:gd name="connsiteX4" fmla="*/ 122555 w 122555"/>
                  <a:gd name="connsiteY4" fmla="*/ 61278 h 122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55" h="122554">
                    <a:moveTo>
                      <a:pt x="122555" y="61278"/>
                    </a:moveTo>
                    <a:cubicBezTo>
                      <a:pt x="122555" y="95120"/>
                      <a:pt x="95120" y="122555"/>
                      <a:pt x="61277" y="122555"/>
                    </a:cubicBezTo>
                    <a:cubicBezTo>
                      <a:pt x="27434" y="122555"/>
                      <a:pt x="-1" y="95120"/>
                      <a:pt x="-1" y="61278"/>
                    </a:cubicBezTo>
                    <a:cubicBezTo>
                      <a:pt x="-1" y="27435"/>
                      <a:pt x="27434" y="0"/>
                      <a:pt x="61277" y="0"/>
                    </a:cubicBezTo>
                    <a:cubicBezTo>
                      <a:pt x="95120" y="0"/>
                      <a:pt x="122555" y="27435"/>
                      <a:pt x="122555" y="61278"/>
                    </a:cubicBezTo>
                    <a:close/>
                  </a:path>
                </a:pathLst>
              </a:custGeom>
              <a:grpFill/>
              <a:ln w="3175" cap="flat">
                <a:noFill/>
                <a:prstDash val="solid"/>
                <a:miter/>
              </a:ln>
            </p:spPr>
            <p:txBody>
              <a:bodyPr rtlCol="0" anchor="ctr"/>
              <a:lstStyle/>
              <a:p>
                <a:endParaRPr lang="en-GB"/>
              </a:p>
            </p:txBody>
          </p:sp>
        </p:grpSp>
        <p:sp>
          <p:nvSpPr>
            <p:cNvPr id="56" name="TextBox 55">
              <a:extLst>
                <a:ext uri="{FF2B5EF4-FFF2-40B4-BE49-F238E27FC236}">
                  <a16:creationId xmlns:a16="http://schemas.microsoft.com/office/drawing/2014/main" id="{7B1174B3-7521-BAEE-4EA1-0D3A32566B58}"/>
                </a:ext>
              </a:extLst>
            </p:cNvPr>
            <p:cNvSpPr txBox="1"/>
            <p:nvPr/>
          </p:nvSpPr>
          <p:spPr>
            <a:xfrm>
              <a:off x="9064694" y="5342795"/>
              <a:ext cx="2121728"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b="1" i="0" u="none" strike="noStrike" kern="1200" cap="none" spc="0" normalizeH="0" baseline="0" noProof="0" dirty="0">
                  <a:ln>
                    <a:noFill/>
                  </a:ln>
                  <a:solidFill>
                    <a:schemeClr val="tx2"/>
                  </a:solidFill>
                  <a:effectLst/>
                  <a:uLnTx/>
                  <a:uFillTx/>
                  <a:latin typeface="Poppins" panose="00000500000000000000" pitchFamily="2" charset="0"/>
                  <a:ea typeface="+mn-ea"/>
                  <a:cs typeface="Poppins" panose="00000500000000000000" pitchFamily="2" charset="0"/>
                </a:rPr>
                <a:t>External Factors Negatively Impacting the Business</a:t>
              </a:r>
              <a:endParaRPr kumimoji="0" lang="en-US" b="0" i="0" u="none" strike="noStrike" kern="1200" cap="none" spc="0" normalizeH="0" baseline="0" noProof="0" dirty="0">
                <a:ln>
                  <a:noFill/>
                </a:ln>
                <a:solidFill>
                  <a:schemeClr val="tx2"/>
                </a:solidFill>
                <a:effectLst/>
                <a:uLnTx/>
                <a:uFillTx/>
                <a:latin typeface="Poppins" panose="00000500000000000000" pitchFamily="2" charset="0"/>
                <a:ea typeface="+mn-ea"/>
                <a:cs typeface="Poppins" panose="00000500000000000000" pitchFamily="2" charset="0"/>
              </a:endParaRPr>
            </a:p>
          </p:txBody>
        </p:sp>
        <p:sp>
          <p:nvSpPr>
            <p:cNvPr id="57" name="TextBox 56">
              <a:extLst>
                <a:ext uri="{FF2B5EF4-FFF2-40B4-BE49-F238E27FC236}">
                  <a16:creationId xmlns:a16="http://schemas.microsoft.com/office/drawing/2014/main" id="{289B7808-F230-FA1E-75C3-493186C5412F}"/>
                </a:ext>
              </a:extLst>
            </p:cNvPr>
            <p:cNvSpPr txBox="1"/>
            <p:nvPr/>
          </p:nvSpPr>
          <p:spPr>
            <a:xfrm>
              <a:off x="9265549" y="4962747"/>
              <a:ext cx="1720019" cy="400110"/>
            </a:xfrm>
            <a:prstGeom prst="rect">
              <a:avLst/>
            </a:prstGeom>
            <a:noFill/>
          </p:spPr>
          <p:txBody>
            <a:bodyPr wrap="square" rtlCol="0">
              <a:spAutoFit/>
            </a:bodyPr>
            <a:lstStyle/>
            <a:p>
              <a:pPr algn="ctr"/>
              <a:r>
                <a:rPr lang="en-US" sz="2000" b="1" dirty="0">
                  <a:solidFill>
                    <a:schemeClr val="accent5">
                      <a:lumMod val="60000"/>
                      <a:lumOff val="40000"/>
                    </a:schemeClr>
                  </a:solidFill>
                  <a:latin typeface="Poppins" panose="00000500000000000000" pitchFamily="2" charset="0"/>
                  <a:cs typeface="Poppins" panose="00000500000000000000" pitchFamily="2" charset="0"/>
                </a:rPr>
                <a:t>THREATS</a:t>
              </a:r>
            </a:p>
          </p:txBody>
        </p:sp>
      </p:grpSp>
      <p:grpSp>
        <p:nvGrpSpPr>
          <p:cNvPr id="61" name="Group 60">
            <a:extLst>
              <a:ext uri="{FF2B5EF4-FFF2-40B4-BE49-F238E27FC236}">
                <a16:creationId xmlns:a16="http://schemas.microsoft.com/office/drawing/2014/main" id="{2088E3BB-DDA0-BB9B-80DF-4416C035D8E5}"/>
              </a:ext>
            </a:extLst>
          </p:cNvPr>
          <p:cNvGrpSpPr/>
          <p:nvPr/>
        </p:nvGrpSpPr>
        <p:grpSpPr>
          <a:xfrm>
            <a:off x="6254641" y="3701097"/>
            <a:ext cx="2183930" cy="2486977"/>
            <a:chOff x="6254641" y="3701097"/>
            <a:chExt cx="2183930" cy="2486977"/>
          </a:xfrm>
        </p:grpSpPr>
        <p:grpSp>
          <p:nvGrpSpPr>
            <p:cNvPr id="62" name="Group 61">
              <a:extLst>
                <a:ext uri="{FF2B5EF4-FFF2-40B4-BE49-F238E27FC236}">
                  <a16:creationId xmlns:a16="http://schemas.microsoft.com/office/drawing/2014/main" id="{E09C740D-0D3A-2EA1-D003-FC0EADBB318B}"/>
                </a:ext>
              </a:extLst>
            </p:cNvPr>
            <p:cNvGrpSpPr/>
            <p:nvPr/>
          </p:nvGrpSpPr>
          <p:grpSpPr>
            <a:xfrm>
              <a:off x="6269037" y="3701097"/>
              <a:ext cx="2165350" cy="2486977"/>
              <a:chOff x="6269037" y="3701097"/>
              <a:chExt cx="2165350" cy="2486977"/>
            </a:xfrm>
            <a:solidFill>
              <a:srgbClr val="FE0214"/>
            </a:solidFill>
          </p:grpSpPr>
          <p:sp>
            <p:nvSpPr>
              <p:cNvPr id="34817" name="Freeform: Shape 34816">
                <a:extLst>
                  <a:ext uri="{FF2B5EF4-FFF2-40B4-BE49-F238E27FC236}">
                    <a16:creationId xmlns:a16="http://schemas.microsoft.com/office/drawing/2014/main" id="{41A2F738-17E0-20CB-D5D8-9537A3695824}"/>
                  </a:ext>
                </a:extLst>
              </p:cNvPr>
              <p:cNvSpPr/>
              <p:nvPr/>
            </p:nvSpPr>
            <p:spPr>
              <a:xfrm>
                <a:off x="6269037" y="4540884"/>
                <a:ext cx="2165350" cy="1647190"/>
              </a:xfrm>
              <a:custGeom>
                <a:avLst/>
                <a:gdLst>
                  <a:gd name="connsiteX0" fmla="*/ 1998663 w 2165350"/>
                  <a:gd name="connsiteY0" fmla="*/ 1647190 h 1647190"/>
                  <a:gd name="connsiteX1" fmla="*/ 166688 w 2165350"/>
                  <a:gd name="connsiteY1" fmla="*/ 1647190 h 1647190"/>
                  <a:gd name="connsiteX2" fmla="*/ 0 w 2165350"/>
                  <a:gd name="connsiteY2" fmla="*/ 1480503 h 1647190"/>
                  <a:gd name="connsiteX3" fmla="*/ 0 w 2165350"/>
                  <a:gd name="connsiteY3" fmla="*/ 166688 h 1647190"/>
                  <a:gd name="connsiteX4" fmla="*/ 166688 w 2165350"/>
                  <a:gd name="connsiteY4" fmla="*/ 0 h 1647190"/>
                  <a:gd name="connsiteX5" fmla="*/ 1998663 w 2165350"/>
                  <a:gd name="connsiteY5" fmla="*/ 0 h 1647190"/>
                  <a:gd name="connsiteX6" fmla="*/ 2165350 w 2165350"/>
                  <a:gd name="connsiteY6" fmla="*/ 166688 h 1647190"/>
                  <a:gd name="connsiteX7" fmla="*/ 2165350 w 2165350"/>
                  <a:gd name="connsiteY7" fmla="*/ 1480503 h 1647190"/>
                  <a:gd name="connsiteX8" fmla="*/ 1998663 w 2165350"/>
                  <a:gd name="connsiteY8" fmla="*/ 1647190 h 1647190"/>
                  <a:gd name="connsiteX9" fmla="*/ 166688 w 2165350"/>
                  <a:gd name="connsiteY9" fmla="*/ 15875 h 1647190"/>
                  <a:gd name="connsiteX10" fmla="*/ 15875 w 2165350"/>
                  <a:gd name="connsiteY10" fmla="*/ 166688 h 1647190"/>
                  <a:gd name="connsiteX11" fmla="*/ 15875 w 2165350"/>
                  <a:gd name="connsiteY11" fmla="*/ 1480503 h 1647190"/>
                  <a:gd name="connsiteX12" fmla="*/ 166688 w 2165350"/>
                  <a:gd name="connsiteY12" fmla="*/ 1631315 h 1647190"/>
                  <a:gd name="connsiteX13" fmla="*/ 1998663 w 2165350"/>
                  <a:gd name="connsiteY13" fmla="*/ 1631315 h 1647190"/>
                  <a:gd name="connsiteX14" fmla="*/ 2149475 w 2165350"/>
                  <a:gd name="connsiteY14" fmla="*/ 1480503 h 1647190"/>
                  <a:gd name="connsiteX15" fmla="*/ 2149475 w 2165350"/>
                  <a:gd name="connsiteY15" fmla="*/ 166688 h 1647190"/>
                  <a:gd name="connsiteX16" fmla="*/ 1998663 w 2165350"/>
                  <a:gd name="connsiteY16" fmla="*/ 15875 h 1647190"/>
                  <a:gd name="connsiteX17" fmla="*/ 166688 w 2165350"/>
                  <a:gd name="connsiteY17" fmla="*/ 15875 h 1647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65350" h="1647190">
                    <a:moveTo>
                      <a:pt x="1998663" y="1647190"/>
                    </a:moveTo>
                    <a:lnTo>
                      <a:pt x="166688" y="1647190"/>
                    </a:lnTo>
                    <a:cubicBezTo>
                      <a:pt x="74930" y="1647190"/>
                      <a:pt x="0" y="1572260"/>
                      <a:pt x="0" y="1480503"/>
                    </a:cubicBezTo>
                    <a:lnTo>
                      <a:pt x="0" y="166688"/>
                    </a:lnTo>
                    <a:cubicBezTo>
                      <a:pt x="0" y="74930"/>
                      <a:pt x="74930" y="0"/>
                      <a:pt x="166688" y="0"/>
                    </a:cubicBezTo>
                    <a:lnTo>
                      <a:pt x="1998663" y="0"/>
                    </a:lnTo>
                    <a:cubicBezTo>
                      <a:pt x="2090420" y="0"/>
                      <a:pt x="2165350" y="74930"/>
                      <a:pt x="2165350" y="166688"/>
                    </a:cubicBezTo>
                    <a:lnTo>
                      <a:pt x="2165350" y="1480503"/>
                    </a:lnTo>
                    <a:cubicBezTo>
                      <a:pt x="2165350" y="1572578"/>
                      <a:pt x="2090738" y="1647190"/>
                      <a:pt x="1998663" y="1647190"/>
                    </a:cubicBezTo>
                    <a:close/>
                    <a:moveTo>
                      <a:pt x="166688" y="15875"/>
                    </a:moveTo>
                    <a:cubicBezTo>
                      <a:pt x="83503" y="15875"/>
                      <a:pt x="15875" y="83503"/>
                      <a:pt x="15875" y="166688"/>
                    </a:cubicBezTo>
                    <a:lnTo>
                      <a:pt x="15875" y="1480503"/>
                    </a:lnTo>
                    <a:cubicBezTo>
                      <a:pt x="15875" y="1563688"/>
                      <a:pt x="83503" y="1631315"/>
                      <a:pt x="166688" y="1631315"/>
                    </a:cubicBezTo>
                    <a:lnTo>
                      <a:pt x="1998663" y="1631315"/>
                    </a:lnTo>
                    <a:cubicBezTo>
                      <a:pt x="2081847" y="1631315"/>
                      <a:pt x="2149475" y="1563688"/>
                      <a:pt x="2149475" y="1480503"/>
                    </a:cubicBezTo>
                    <a:lnTo>
                      <a:pt x="2149475" y="166688"/>
                    </a:lnTo>
                    <a:cubicBezTo>
                      <a:pt x="2149475" y="83503"/>
                      <a:pt x="2081847" y="15875"/>
                      <a:pt x="1998663" y="15875"/>
                    </a:cubicBezTo>
                    <a:lnTo>
                      <a:pt x="166688" y="15875"/>
                    </a:lnTo>
                    <a:close/>
                  </a:path>
                </a:pathLst>
              </a:custGeom>
              <a:grpFill/>
              <a:ln w="3175" cap="flat">
                <a:noFill/>
                <a:prstDash val="solid"/>
                <a:miter/>
              </a:ln>
            </p:spPr>
            <p:txBody>
              <a:bodyPr rtlCol="0" anchor="ctr"/>
              <a:lstStyle/>
              <a:p>
                <a:endParaRPr lang="en-GB"/>
              </a:p>
            </p:txBody>
          </p:sp>
          <p:sp>
            <p:nvSpPr>
              <p:cNvPr id="34825" name="Freeform: Shape 34824">
                <a:extLst>
                  <a:ext uri="{FF2B5EF4-FFF2-40B4-BE49-F238E27FC236}">
                    <a16:creationId xmlns:a16="http://schemas.microsoft.com/office/drawing/2014/main" id="{370BFD5F-3292-0E01-BF43-9AB58A9E0AD5}"/>
                  </a:ext>
                </a:extLst>
              </p:cNvPr>
              <p:cNvSpPr/>
              <p:nvPr/>
            </p:nvSpPr>
            <p:spPr>
              <a:xfrm>
                <a:off x="7335202" y="3762375"/>
                <a:ext cx="15875" cy="786447"/>
              </a:xfrm>
              <a:custGeom>
                <a:avLst/>
                <a:gdLst>
                  <a:gd name="connsiteX0" fmla="*/ 0 w 15875"/>
                  <a:gd name="connsiteY0" fmla="*/ 0 h 786447"/>
                  <a:gd name="connsiteX1" fmla="*/ 15875 w 15875"/>
                  <a:gd name="connsiteY1" fmla="*/ 0 h 786447"/>
                  <a:gd name="connsiteX2" fmla="*/ 15875 w 15875"/>
                  <a:gd name="connsiteY2" fmla="*/ 786447 h 786447"/>
                  <a:gd name="connsiteX3" fmla="*/ 0 w 15875"/>
                  <a:gd name="connsiteY3" fmla="*/ 786447 h 786447"/>
                </a:gdLst>
                <a:ahLst/>
                <a:cxnLst>
                  <a:cxn ang="0">
                    <a:pos x="connsiteX0" y="connsiteY0"/>
                  </a:cxn>
                  <a:cxn ang="0">
                    <a:pos x="connsiteX1" y="connsiteY1"/>
                  </a:cxn>
                  <a:cxn ang="0">
                    <a:pos x="connsiteX2" y="connsiteY2"/>
                  </a:cxn>
                  <a:cxn ang="0">
                    <a:pos x="connsiteX3" y="connsiteY3"/>
                  </a:cxn>
                </a:cxnLst>
                <a:rect l="l" t="t" r="r" b="b"/>
                <a:pathLst>
                  <a:path w="15875" h="786447">
                    <a:moveTo>
                      <a:pt x="0" y="0"/>
                    </a:moveTo>
                    <a:lnTo>
                      <a:pt x="15875" y="0"/>
                    </a:lnTo>
                    <a:lnTo>
                      <a:pt x="15875" y="786447"/>
                    </a:lnTo>
                    <a:lnTo>
                      <a:pt x="0" y="786447"/>
                    </a:lnTo>
                    <a:close/>
                  </a:path>
                </a:pathLst>
              </a:custGeom>
              <a:grpFill/>
              <a:ln w="3175" cap="flat">
                <a:noFill/>
                <a:prstDash val="solid"/>
                <a:miter/>
              </a:ln>
            </p:spPr>
            <p:txBody>
              <a:bodyPr rtlCol="0" anchor="ctr"/>
              <a:lstStyle/>
              <a:p>
                <a:endParaRPr lang="en-GB"/>
              </a:p>
            </p:txBody>
          </p:sp>
          <p:sp>
            <p:nvSpPr>
              <p:cNvPr id="34826" name="Freeform: Shape 34825">
                <a:extLst>
                  <a:ext uri="{FF2B5EF4-FFF2-40B4-BE49-F238E27FC236}">
                    <a16:creationId xmlns:a16="http://schemas.microsoft.com/office/drawing/2014/main" id="{221C4DD5-FCF0-6231-224A-B6F1DA605CC4}"/>
                  </a:ext>
                </a:extLst>
              </p:cNvPr>
              <p:cNvSpPr/>
              <p:nvPr/>
            </p:nvSpPr>
            <p:spPr>
              <a:xfrm>
                <a:off x="7281862" y="3701097"/>
                <a:ext cx="122555" cy="122554"/>
              </a:xfrm>
              <a:custGeom>
                <a:avLst/>
                <a:gdLst>
                  <a:gd name="connsiteX0" fmla="*/ 122555 w 122555"/>
                  <a:gd name="connsiteY0" fmla="*/ 61278 h 122554"/>
                  <a:gd name="connsiteX1" fmla="*/ 61278 w 122555"/>
                  <a:gd name="connsiteY1" fmla="*/ 122555 h 122554"/>
                  <a:gd name="connsiteX2" fmla="*/ 0 w 122555"/>
                  <a:gd name="connsiteY2" fmla="*/ 61278 h 122554"/>
                  <a:gd name="connsiteX3" fmla="*/ 61278 w 122555"/>
                  <a:gd name="connsiteY3" fmla="*/ 0 h 122554"/>
                  <a:gd name="connsiteX4" fmla="*/ 122555 w 122555"/>
                  <a:gd name="connsiteY4" fmla="*/ 61278 h 122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55" h="122554">
                    <a:moveTo>
                      <a:pt x="122555" y="61278"/>
                    </a:moveTo>
                    <a:cubicBezTo>
                      <a:pt x="122555" y="95120"/>
                      <a:pt x="95121" y="122555"/>
                      <a:pt x="61278" y="122555"/>
                    </a:cubicBezTo>
                    <a:cubicBezTo>
                      <a:pt x="27435" y="122555"/>
                      <a:pt x="0" y="95120"/>
                      <a:pt x="0" y="61278"/>
                    </a:cubicBezTo>
                    <a:cubicBezTo>
                      <a:pt x="0" y="27435"/>
                      <a:pt x="27435" y="0"/>
                      <a:pt x="61278" y="0"/>
                    </a:cubicBezTo>
                    <a:cubicBezTo>
                      <a:pt x="95121" y="0"/>
                      <a:pt x="122555" y="27435"/>
                      <a:pt x="122555" y="61278"/>
                    </a:cubicBezTo>
                    <a:close/>
                  </a:path>
                </a:pathLst>
              </a:custGeom>
              <a:grpFill/>
              <a:ln w="3175" cap="flat">
                <a:noFill/>
                <a:prstDash val="solid"/>
                <a:miter/>
              </a:ln>
            </p:spPr>
            <p:txBody>
              <a:bodyPr rtlCol="0" anchor="ctr"/>
              <a:lstStyle/>
              <a:p>
                <a:endParaRPr lang="en-GB"/>
              </a:p>
            </p:txBody>
          </p:sp>
        </p:grpSp>
        <p:sp>
          <p:nvSpPr>
            <p:cNvPr id="63" name="TextBox 62">
              <a:extLst>
                <a:ext uri="{FF2B5EF4-FFF2-40B4-BE49-F238E27FC236}">
                  <a16:creationId xmlns:a16="http://schemas.microsoft.com/office/drawing/2014/main" id="{13958AB1-5203-3C19-F8E8-77CECC2164F4}"/>
                </a:ext>
              </a:extLst>
            </p:cNvPr>
            <p:cNvSpPr txBox="1"/>
            <p:nvPr/>
          </p:nvSpPr>
          <p:spPr>
            <a:xfrm>
              <a:off x="6285742" y="5113984"/>
              <a:ext cx="2121728" cy="92333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b="1" i="0" u="none" strike="noStrike" kern="1200" cap="none" spc="0" normalizeH="0" baseline="0" noProof="0" dirty="0">
                  <a:ln>
                    <a:noFill/>
                  </a:ln>
                  <a:solidFill>
                    <a:schemeClr val="tx2"/>
                  </a:solidFill>
                  <a:effectLst/>
                  <a:uLnTx/>
                  <a:uFillTx/>
                  <a:latin typeface="Poppins" panose="00000500000000000000" pitchFamily="2" charset="0"/>
                  <a:ea typeface="+mn-ea"/>
                  <a:cs typeface="Poppins" panose="00000500000000000000" pitchFamily="2" charset="0"/>
                </a:rPr>
                <a:t>External Factors Potential for Growth</a:t>
              </a:r>
              <a:endParaRPr kumimoji="0" lang="en-US" b="0" i="0" u="none" strike="noStrike" kern="1200" cap="none" spc="0" normalizeH="0" baseline="0" noProof="0" dirty="0">
                <a:ln>
                  <a:noFill/>
                </a:ln>
                <a:solidFill>
                  <a:schemeClr val="tx2"/>
                </a:solidFill>
                <a:effectLst/>
                <a:uLnTx/>
                <a:uFillTx/>
                <a:latin typeface="Poppins" panose="00000500000000000000" pitchFamily="2" charset="0"/>
                <a:ea typeface="+mn-ea"/>
                <a:cs typeface="Poppins" panose="00000500000000000000" pitchFamily="2" charset="0"/>
              </a:endParaRPr>
            </a:p>
          </p:txBody>
        </p:sp>
        <p:sp>
          <p:nvSpPr>
            <p:cNvPr id="34816" name="TextBox 34815">
              <a:extLst>
                <a:ext uri="{FF2B5EF4-FFF2-40B4-BE49-F238E27FC236}">
                  <a16:creationId xmlns:a16="http://schemas.microsoft.com/office/drawing/2014/main" id="{B6FF64E8-1119-F71B-367D-48BDBCDADAD3}"/>
                </a:ext>
              </a:extLst>
            </p:cNvPr>
            <p:cNvSpPr txBox="1"/>
            <p:nvPr/>
          </p:nvSpPr>
          <p:spPr>
            <a:xfrm>
              <a:off x="6254641" y="4723604"/>
              <a:ext cx="2183930" cy="400110"/>
            </a:xfrm>
            <a:prstGeom prst="rect">
              <a:avLst/>
            </a:prstGeom>
            <a:noFill/>
          </p:spPr>
          <p:txBody>
            <a:bodyPr wrap="square" rtlCol="0">
              <a:spAutoFit/>
            </a:bodyPr>
            <a:lstStyle/>
            <a:p>
              <a:pPr algn="ctr"/>
              <a:r>
                <a:rPr lang="en-US" sz="2000" b="1" dirty="0">
                  <a:solidFill>
                    <a:srgbClr val="FE0214"/>
                  </a:solidFill>
                  <a:latin typeface="Poppins" panose="00000500000000000000" pitchFamily="2" charset="0"/>
                  <a:cs typeface="Poppins" panose="00000500000000000000" pitchFamily="2" charset="0"/>
                </a:rPr>
                <a:t>OPPORTUNITIES </a:t>
              </a:r>
            </a:p>
          </p:txBody>
        </p:sp>
      </p:grpSp>
    </p:spTree>
    <p:extLst>
      <p:ext uri="{BB962C8B-B14F-4D97-AF65-F5344CB8AC3E}">
        <p14:creationId xmlns:p14="http://schemas.microsoft.com/office/powerpoint/2010/main" val="4278668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p:cTn id="7" dur="500" fill="hold"/>
                                        <p:tgtEl>
                                          <p:spTgt spid="20"/>
                                        </p:tgtEl>
                                        <p:attrNameLst>
                                          <p:attrName>ppt_w</p:attrName>
                                        </p:attrNameLst>
                                      </p:cBhvr>
                                      <p:tavLst>
                                        <p:tav tm="0">
                                          <p:val>
                                            <p:fltVal val="0"/>
                                          </p:val>
                                        </p:tav>
                                        <p:tav tm="100000">
                                          <p:val>
                                            <p:strVal val="#ppt_w"/>
                                          </p:val>
                                        </p:tav>
                                      </p:tavLst>
                                    </p:anim>
                                    <p:anim calcmode="lin" valueType="num">
                                      <p:cBhvr>
                                        <p:cTn id="8" dur="500" fill="hold"/>
                                        <p:tgtEl>
                                          <p:spTgt spid="20"/>
                                        </p:tgtEl>
                                        <p:attrNameLst>
                                          <p:attrName>ppt_h</p:attrName>
                                        </p:attrNameLst>
                                      </p:cBhvr>
                                      <p:tavLst>
                                        <p:tav tm="0">
                                          <p:val>
                                            <p:fltVal val="0"/>
                                          </p:val>
                                        </p:tav>
                                        <p:tav tm="100000">
                                          <p:val>
                                            <p:strVal val="#ppt_h"/>
                                          </p:val>
                                        </p:tav>
                                      </p:tavLst>
                                    </p:anim>
                                    <p:anim calcmode="lin" valueType="num">
                                      <p:cBhvr>
                                        <p:cTn id="9" dur="500" fill="hold"/>
                                        <p:tgtEl>
                                          <p:spTgt spid="20"/>
                                        </p:tgtEl>
                                        <p:attrNameLst>
                                          <p:attrName>style.rotation</p:attrName>
                                        </p:attrNameLst>
                                      </p:cBhvr>
                                      <p:tavLst>
                                        <p:tav tm="0">
                                          <p:val>
                                            <p:fltVal val="90"/>
                                          </p:val>
                                        </p:tav>
                                        <p:tav tm="100000">
                                          <p:val>
                                            <p:fltVal val="0"/>
                                          </p:val>
                                        </p:tav>
                                      </p:tavLst>
                                    </p:anim>
                                    <p:animEffect transition="in" filter="fade">
                                      <p:cBhvr>
                                        <p:cTn id="10" dur="500"/>
                                        <p:tgtEl>
                                          <p:spTgt spid="20"/>
                                        </p:tgtEl>
                                      </p:cBhvr>
                                    </p:animEffect>
                                  </p:childTnLst>
                                </p:cTn>
                              </p:par>
                              <p:par>
                                <p:cTn id="11" presetID="31" presetClass="entr" presetSubtype="0" fill="hold" nodeType="withEffect">
                                  <p:stCondLst>
                                    <p:cond delay="0"/>
                                  </p:stCondLst>
                                  <p:childTnLst>
                                    <p:set>
                                      <p:cBhvr>
                                        <p:cTn id="12" dur="1" fill="hold">
                                          <p:stCondLst>
                                            <p:cond delay="0"/>
                                          </p:stCondLst>
                                        </p:cTn>
                                        <p:tgtEl>
                                          <p:spTgt spid="25"/>
                                        </p:tgtEl>
                                        <p:attrNameLst>
                                          <p:attrName>style.visibility</p:attrName>
                                        </p:attrNameLst>
                                      </p:cBhvr>
                                      <p:to>
                                        <p:strVal val="visible"/>
                                      </p:to>
                                    </p:set>
                                    <p:anim calcmode="lin" valueType="num">
                                      <p:cBhvr>
                                        <p:cTn id="13" dur="500" fill="hold"/>
                                        <p:tgtEl>
                                          <p:spTgt spid="25"/>
                                        </p:tgtEl>
                                        <p:attrNameLst>
                                          <p:attrName>ppt_w</p:attrName>
                                        </p:attrNameLst>
                                      </p:cBhvr>
                                      <p:tavLst>
                                        <p:tav tm="0">
                                          <p:val>
                                            <p:fltVal val="0"/>
                                          </p:val>
                                        </p:tav>
                                        <p:tav tm="100000">
                                          <p:val>
                                            <p:strVal val="#ppt_w"/>
                                          </p:val>
                                        </p:tav>
                                      </p:tavLst>
                                    </p:anim>
                                    <p:anim calcmode="lin" valueType="num">
                                      <p:cBhvr>
                                        <p:cTn id="14" dur="500" fill="hold"/>
                                        <p:tgtEl>
                                          <p:spTgt spid="25"/>
                                        </p:tgtEl>
                                        <p:attrNameLst>
                                          <p:attrName>ppt_h</p:attrName>
                                        </p:attrNameLst>
                                      </p:cBhvr>
                                      <p:tavLst>
                                        <p:tav tm="0">
                                          <p:val>
                                            <p:fltVal val="0"/>
                                          </p:val>
                                        </p:tav>
                                        <p:tav tm="100000">
                                          <p:val>
                                            <p:strVal val="#ppt_h"/>
                                          </p:val>
                                        </p:tav>
                                      </p:tavLst>
                                    </p:anim>
                                    <p:anim calcmode="lin" valueType="num">
                                      <p:cBhvr>
                                        <p:cTn id="15" dur="500" fill="hold"/>
                                        <p:tgtEl>
                                          <p:spTgt spid="25"/>
                                        </p:tgtEl>
                                        <p:attrNameLst>
                                          <p:attrName>style.rotation</p:attrName>
                                        </p:attrNameLst>
                                      </p:cBhvr>
                                      <p:tavLst>
                                        <p:tav tm="0">
                                          <p:val>
                                            <p:fltVal val="90"/>
                                          </p:val>
                                        </p:tav>
                                        <p:tav tm="100000">
                                          <p:val>
                                            <p:fltVal val="0"/>
                                          </p:val>
                                        </p:tav>
                                      </p:tavLst>
                                    </p:anim>
                                    <p:animEffect transition="in" filter="fade">
                                      <p:cBhvr>
                                        <p:cTn id="16" dur="500"/>
                                        <p:tgtEl>
                                          <p:spTgt spid="25"/>
                                        </p:tgtEl>
                                      </p:cBhvr>
                                    </p:animEffect>
                                  </p:childTnLst>
                                </p:cTn>
                              </p:par>
                              <p:par>
                                <p:cTn id="17" presetID="31" presetClass="entr" presetSubtype="0" fill="hold" nodeType="withEffect">
                                  <p:stCondLst>
                                    <p:cond delay="0"/>
                                  </p:stCondLst>
                                  <p:childTnLst>
                                    <p:set>
                                      <p:cBhvr>
                                        <p:cTn id="18" dur="1" fill="hold">
                                          <p:stCondLst>
                                            <p:cond delay="0"/>
                                          </p:stCondLst>
                                        </p:cTn>
                                        <p:tgtEl>
                                          <p:spTgt spid="30"/>
                                        </p:tgtEl>
                                        <p:attrNameLst>
                                          <p:attrName>style.visibility</p:attrName>
                                        </p:attrNameLst>
                                      </p:cBhvr>
                                      <p:to>
                                        <p:strVal val="visible"/>
                                      </p:to>
                                    </p:set>
                                    <p:anim calcmode="lin" valueType="num">
                                      <p:cBhvr>
                                        <p:cTn id="19" dur="500" fill="hold"/>
                                        <p:tgtEl>
                                          <p:spTgt spid="30"/>
                                        </p:tgtEl>
                                        <p:attrNameLst>
                                          <p:attrName>ppt_w</p:attrName>
                                        </p:attrNameLst>
                                      </p:cBhvr>
                                      <p:tavLst>
                                        <p:tav tm="0">
                                          <p:val>
                                            <p:fltVal val="0"/>
                                          </p:val>
                                        </p:tav>
                                        <p:tav tm="100000">
                                          <p:val>
                                            <p:strVal val="#ppt_w"/>
                                          </p:val>
                                        </p:tav>
                                      </p:tavLst>
                                    </p:anim>
                                    <p:anim calcmode="lin" valueType="num">
                                      <p:cBhvr>
                                        <p:cTn id="20" dur="500" fill="hold"/>
                                        <p:tgtEl>
                                          <p:spTgt spid="30"/>
                                        </p:tgtEl>
                                        <p:attrNameLst>
                                          <p:attrName>ppt_h</p:attrName>
                                        </p:attrNameLst>
                                      </p:cBhvr>
                                      <p:tavLst>
                                        <p:tav tm="0">
                                          <p:val>
                                            <p:fltVal val="0"/>
                                          </p:val>
                                        </p:tav>
                                        <p:tav tm="100000">
                                          <p:val>
                                            <p:strVal val="#ppt_h"/>
                                          </p:val>
                                        </p:tav>
                                      </p:tavLst>
                                    </p:anim>
                                    <p:anim calcmode="lin" valueType="num">
                                      <p:cBhvr>
                                        <p:cTn id="21" dur="500" fill="hold"/>
                                        <p:tgtEl>
                                          <p:spTgt spid="30"/>
                                        </p:tgtEl>
                                        <p:attrNameLst>
                                          <p:attrName>style.rotation</p:attrName>
                                        </p:attrNameLst>
                                      </p:cBhvr>
                                      <p:tavLst>
                                        <p:tav tm="0">
                                          <p:val>
                                            <p:fltVal val="90"/>
                                          </p:val>
                                        </p:tav>
                                        <p:tav tm="100000">
                                          <p:val>
                                            <p:fltVal val="0"/>
                                          </p:val>
                                        </p:tav>
                                      </p:tavLst>
                                    </p:anim>
                                    <p:animEffect transition="in" filter="fade">
                                      <p:cBhvr>
                                        <p:cTn id="22" dur="500"/>
                                        <p:tgtEl>
                                          <p:spTgt spid="30"/>
                                        </p:tgtEl>
                                      </p:cBhvr>
                                    </p:animEffect>
                                  </p:childTnLst>
                                </p:cTn>
                              </p:par>
                              <p:par>
                                <p:cTn id="23" presetID="31" presetClass="entr" presetSubtype="0" fill="hold" nodeType="withEffect">
                                  <p:stCondLst>
                                    <p:cond delay="0"/>
                                  </p:stCondLst>
                                  <p:childTnLst>
                                    <p:set>
                                      <p:cBhvr>
                                        <p:cTn id="24" dur="1" fill="hold">
                                          <p:stCondLst>
                                            <p:cond delay="0"/>
                                          </p:stCondLst>
                                        </p:cTn>
                                        <p:tgtEl>
                                          <p:spTgt spid="35"/>
                                        </p:tgtEl>
                                        <p:attrNameLst>
                                          <p:attrName>style.visibility</p:attrName>
                                        </p:attrNameLst>
                                      </p:cBhvr>
                                      <p:to>
                                        <p:strVal val="visible"/>
                                      </p:to>
                                    </p:set>
                                    <p:anim calcmode="lin" valueType="num">
                                      <p:cBhvr>
                                        <p:cTn id="25" dur="500" fill="hold"/>
                                        <p:tgtEl>
                                          <p:spTgt spid="35"/>
                                        </p:tgtEl>
                                        <p:attrNameLst>
                                          <p:attrName>ppt_w</p:attrName>
                                        </p:attrNameLst>
                                      </p:cBhvr>
                                      <p:tavLst>
                                        <p:tav tm="0">
                                          <p:val>
                                            <p:fltVal val="0"/>
                                          </p:val>
                                        </p:tav>
                                        <p:tav tm="100000">
                                          <p:val>
                                            <p:strVal val="#ppt_w"/>
                                          </p:val>
                                        </p:tav>
                                      </p:tavLst>
                                    </p:anim>
                                    <p:anim calcmode="lin" valueType="num">
                                      <p:cBhvr>
                                        <p:cTn id="26" dur="500" fill="hold"/>
                                        <p:tgtEl>
                                          <p:spTgt spid="35"/>
                                        </p:tgtEl>
                                        <p:attrNameLst>
                                          <p:attrName>ppt_h</p:attrName>
                                        </p:attrNameLst>
                                      </p:cBhvr>
                                      <p:tavLst>
                                        <p:tav tm="0">
                                          <p:val>
                                            <p:fltVal val="0"/>
                                          </p:val>
                                        </p:tav>
                                        <p:tav tm="100000">
                                          <p:val>
                                            <p:strVal val="#ppt_h"/>
                                          </p:val>
                                        </p:tav>
                                      </p:tavLst>
                                    </p:anim>
                                    <p:anim calcmode="lin" valueType="num">
                                      <p:cBhvr>
                                        <p:cTn id="27" dur="500" fill="hold"/>
                                        <p:tgtEl>
                                          <p:spTgt spid="35"/>
                                        </p:tgtEl>
                                        <p:attrNameLst>
                                          <p:attrName>style.rotation</p:attrName>
                                        </p:attrNameLst>
                                      </p:cBhvr>
                                      <p:tavLst>
                                        <p:tav tm="0">
                                          <p:val>
                                            <p:fltVal val="90"/>
                                          </p:val>
                                        </p:tav>
                                        <p:tav tm="100000">
                                          <p:val>
                                            <p:fltVal val="0"/>
                                          </p:val>
                                        </p:tav>
                                      </p:tavLst>
                                    </p:anim>
                                    <p:animEffect transition="in" filter="fade">
                                      <p:cBhvr>
                                        <p:cTn id="28" dur="500"/>
                                        <p:tgtEl>
                                          <p:spTgt spid="35"/>
                                        </p:tgtEl>
                                      </p:cBhvr>
                                    </p:animEffect>
                                  </p:childTnLst>
                                </p:cTn>
                              </p:par>
                            </p:childTnLst>
                          </p:cTn>
                        </p:par>
                        <p:par>
                          <p:cTn id="29" fill="hold">
                            <p:stCondLst>
                              <p:cond delay="500"/>
                            </p:stCondLst>
                            <p:childTnLst>
                              <p:par>
                                <p:cTn id="30" presetID="37" presetClass="entr" presetSubtype="0" fill="hold" nodeType="afterEffect">
                                  <p:stCondLst>
                                    <p:cond delay="0"/>
                                  </p:stCondLst>
                                  <p:childTnLst>
                                    <p:set>
                                      <p:cBhvr>
                                        <p:cTn id="31" dur="1" fill="hold">
                                          <p:stCondLst>
                                            <p:cond delay="0"/>
                                          </p:stCondLst>
                                        </p:cTn>
                                        <p:tgtEl>
                                          <p:spTgt spid="40"/>
                                        </p:tgtEl>
                                        <p:attrNameLst>
                                          <p:attrName>style.visibility</p:attrName>
                                        </p:attrNameLst>
                                      </p:cBhvr>
                                      <p:to>
                                        <p:strVal val="visible"/>
                                      </p:to>
                                    </p:set>
                                    <p:animEffect transition="in" filter="fade">
                                      <p:cBhvr>
                                        <p:cTn id="32" dur="1000"/>
                                        <p:tgtEl>
                                          <p:spTgt spid="40"/>
                                        </p:tgtEl>
                                      </p:cBhvr>
                                    </p:animEffect>
                                    <p:anim calcmode="lin" valueType="num">
                                      <p:cBhvr>
                                        <p:cTn id="33" dur="1000" fill="hold"/>
                                        <p:tgtEl>
                                          <p:spTgt spid="40"/>
                                        </p:tgtEl>
                                        <p:attrNameLst>
                                          <p:attrName>ppt_x</p:attrName>
                                        </p:attrNameLst>
                                      </p:cBhvr>
                                      <p:tavLst>
                                        <p:tav tm="0">
                                          <p:val>
                                            <p:strVal val="#ppt_x"/>
                                          </p:val>
                                        </p:tav>
                                        <p:tav tm="100000">
                                          <p:val>
                                            <p:strVal val="#ppt_x"/>
                                          </p:val>
                                        </p:tav>
                                      </p:tavLst>
                                    </p:anim>
                                    <p:anim calcmode="lin" valueType="num">
                                      <p:cBhvr>
                                        <p:cTn id="34" dur="900" decel="100000" fill="hold"/>
                                        <p:tgtEl>
                                          <p:spTgt spid="40"/>
                                        </p:tgtEl>
                                        <p:attrNameLst>
                                          <p:attrName>ppt_y</p:attrName>
                                        </p:attrNameLst>
                                      </p:cBhvr>
                                      <p:tavLst>
                                        <p:tav tm="0">
                                          <p:val>
                                            <p:strVal val="#ppt_y+1"/>
                                          </p:val>
                                        </p:tav>
                                        <p:tav tm="100000">
                                          <p:val>
                                            <p:strVal val="#ppt_y-.03"/>
                                          </p:val>
                                        </p:tav>
                                      </p:tavLst>
                                    </p:anim>
                                    <p:anim calcmode="lin" valueType="num">
                                      <p:cBhvr>
                                        <p:cTn id="35" dur="100" accel="100000" fill="hold">
                                          <p:stCondLst>
                                            <p:cond delay="900"/>
                                          </p:stCondLst>
                                        </p:cTn>
                                        <p:tgtEl>
                                          <p:spTgt spid="40"/>
                                        </p:tgtEl>
                                        <p:attrNameLst>
                                          <p:attrName>ppt_y</p:attrName>
                                        </p:attrNameLst>
                                      </p:cBhvr>
                                      <p:tavLst>
                                        <p:tav tm="0">
                                          <p:val>
                                            <p:strVal val="#ppt_y-.03"/>
                                          </p:val>
                                        </p:tav>
                                        <p:tav tm="100000">
                                          <p:val>
                                            <p:strVal val="#ppt_y"/>
                                          </p:val>
                                        </p:tav>
                                      </p:tavLst>
                                    </p:anim>
                                  </p:childTnLst>
                                </p:cTn>
                              </p:par>
                              <p:par>
                                <p:cTn id="36" presetID="37" presetClass="entr" presetSubtype="0" fill="hold" nodeType="withEffect">
                                  <p:stCondLst>
                                    <p:cond delay="250"/>
                                  </p:stCondLst>
                                  <p:childTnLst>
                                    <p:set>
                                      <p:cBhvr>
                                        <p:cTn id="37" dur="1" fill="hold">
                                          <p:stCondLst>
                                            <p:cond delay="0"/>
                                          </p:stCondLst>
                                        </p:cTn>
                                        <p:tgtEl>
                                          <p:spTgt spid="47"/>
                                        </p:tgtEl>
                                        <p:attrNameLst>
                                          <p:attrName>style.visibility</p:attrName>
                                        </p:attrNameLst>
                                      </p:cBhvr>
                                      <p:to>
                                        <p:strVal val="visible"/>
                                      </p:to>
                                    </p:set>
                                    <p:animEffect transition="in" filter="fade">
                                      <p:cBhvr>
                                        <p:cTn id="38" dur="1000"/>
                                        <p:tgtEl>
                                          <p:spTgt spid="47"/>
                                        </p:tgtEl>
                                      </p:cBhvr>
                                    </p:animEffect>
                                    <p:anim calcmode="lin" valueType="num">
                                      <p:cBhvr>
                                        <p:cTn id="39" dur="1000" fill="hold"/>
                                        <p:tgtEl>
                                          <p:spTgt spid="47"/>
                                        </p:tgtEl>
                                        <p:attrNameLst>
                                          <p:attrName>ppt_x</p:attrName>
                                        </p:attrNameLst>
                                      </p:cBhvr>
                                      <p:tavLst>
                                        <p:tav tm="0">
                                          <p:val>
                                            <p:strVal val="#ppt_x"/>
                                          </p:val>
                                        </p:tav>
                                        <p:tav tm="100000">
                                          <p:val>
                                            <p:strVal val="#ppt_x"/>
                                          </p:val>
                                        </p:tav>
                                      </p:tavLst>
                                    </p:anim>
                                    <p:anim calcmode="lin" valueType="num">
                                      <p:cBhvr>
                                        <p:cTn id="40" dur="900" decel="100000" fill="hold"/>
                                        <p:tgtEl>
                                          <p:spTgt spid="47"/>
                                        </p:tgtEl>
                                        <p:attrNameLst>
                                          <p:attrName>ppt_y</p:attrName>
                                        </p:attrNameLst>
                                      </p:cBhvr>
                                      <p:tavLst>
                                        <p:tav tm="0">
                                          <p:val>
                                            <p:strVal val="#ppt_y+1"/>
                                          </p:val>
                                        </p:tav>
                                        <p:tav tm="100000">
                                          <p:val>
                                            <p:strVal val="#ppt_y-.03"/>
                                          </p:val>
                                        </p:tav>
                                      </p:tavLst>
                                    </p:anim>
                                    <p:anim calcmode="lin" valueType="num">
                                      <p:cBhvr>
                                        <p:cTn id="41" dur="100" accel="100000" fill="hold">
                                          <p:stCondLst>
                                            <p:cond delay="900"/>
                                          </p:stCondLst>
                                        </p:cTn>
                                        <p:tgtEl>
                                          <p:spTgt spid="47"/>
                                        </p:tgtEl>
                                        <p:attrNameLst>
                                          <p:attrName>ppt_y</p:attrName>
                                        </p:attrNameLst>
                                      </p:cBhvr>
                                      <p:tavLst>
                                        <p:tav tm="0">
                                          <p:val>
                                            <p:strVal val="#ppt_y-.03"/>
                                          </p:val>
                                        </p:tav>
                                        <p:tav tm="100000">
                                          <p:val>
                                            <p:strVal val="#ppt_y"/>
                                          </p:val>
                                        </p:tav>
                                      </p:tavLst>
                                    </p:anim>
                                  </p:childTnLst>
                                </p:cTn>
                              </p:par>
                              <p:par>
                                <p:cTn id="42" presetID="37" presetClass="entr" presetSubtype="0" fill="hold" nodeType="withEffect">
                                  <p:stCondLst>
                                    <p:cond delay="500"/>
                                  </p:stCondLst>
                                  <p:childTnLst>
                                    <p:set>
                                      <p:cBhvr>
                                        <p:cTn id="43" dur="1" fill="hold">
                                          <p:stCondLst>
                                            <p:cond delay="0"/>
                                          </p:stCondLst>
                                        </p:cTn>
                                        <p:tgtEl>
                                          <p:spTgt spid="61"/>
                                        </p:tgtEl>
                                        <p:attrNameLst>
                                          <p:attrName>style.visibility</p:attrName>
                                        </p:attrNameLst>
                                      </p:cBhvr>
                                      <p:to>
                                        <p:strVal val="visible"/>
                                      </p:to>
                                    </p:set>
                                    <p:animEffect transition="in" filter="fade">
                                      <p:cBhvr>
                                        <p:cTn id="44" dur="1000"/>
                                        <p:tgtEl>
                                          <p:spTgt spid="61"/>
                                        </p:tgtEl>
                                      </p:cBhvr>
                                    </p:animEffect>
                                    <p:anim calcmode="lin" valueType="num">
                                      <p:cBhvr>
                                        <p:cTn id="45" dur="1000" fill="hold"/>
                                        <p:tgtEl>
                                          <p:spTgt spid="61"/>
                                        </p:tgtEl>
                                        <p:attrNameLst>
                                          <p:attrName>ppt_x</p:attrName>
                                        </p:attrNameLst>
                                      </p:cBhvr>
                                      <p:tavLst>
                                        <p:tav tm="0">
                                          <p:val>
                                            <p:strVal val="#ppt_x"/>
                                          </p:val>
                                        </p:tav>
                                        <p:tav tm="100000">
                                          <p:val>
                                            <p:strVal val="#ppt_x"/>
                                          </p:val>
                                        </p:tav>
                                      </p:tavLst>
                                    </p:anim>
                                    <p:anim calcmode="lin" valueType="num">
                                      <p:cBhvr>
                                        <p:cTn id="46" dur="900" decel="100000" fill="hold"/>
                                        <p:tgtEl>
                                          <p:spTgt spid="61"/>
                                        </p:tgtEl>
                                        <p:attrNameLst>
                                          <p:attrName>ppt_y</p:attrName>
                                        </p:attrNameLst>
                                      </p:cBhvr>
                                      <p:tavLst>
                                        <p:tav tm="0">
                                          <p:val>
                                            <p:strVal val="#ppt_y+1"/>
                                          </p:val>
                                        </p:tav>
                                        <p:tav tm="100000">
                                          <p:val>
                                            <p:strVal val="#ppt_y-.03"/>
                                          </p:val>
                                        </p:tav>
                                      </p:tavLst>
                                    </p:anim>
                                    <p:anim calcmode="lin" valueType="num">
                                      <p:cBhvr>
                                        <p:cTn id="47" dur="100" accel="100000" fill="hold">
                                          <p:stCondLst>
                                            <p:cond delay="900"/>
                                          </p:stCondLst>
                                        </p:cTn>
                                        <p:tgtEl>
                                          <p:spTgt spid="61"/>
                                        </p:tgtEl>
                                        <p:attrNameLst>
                                          <p:attrName>ppt_y</p:attrName>
                                        </p:attrNameLst>
                                      </p:cBhvr>
                                      <p:tavLst>
                                        <p:tav tm="0">
                                          <p:val>
                                            <p:strVal val="#ppt_y-.03"/>
                                          </p:val>
                                        </p:tav>
                                        <p:tav tm="100000">
                                          <p:val>
                                            <p:strVal val="#ppt_y"/>
                                          </p:val>
                                        </p:tav>
                                      </p:tavLst>
                                    </p:anim>
                                  </p:childTnLst>
                                </p:cTn>
                              </p:par>
                              <p:par>
                                <p:cTn id="48" presetID="37" presetClass="entr" presetSubtype="0" fill="hold" nodeType="withEffect">
                                  <p:stCondLst>
                                    <p:cond delay="750"/>
                                  </p:stCondLst>
                                  <p:childTnLst>
                                    <p:set>
                                      <p:cBhvr>
                                        <p:cTn id="49" dur="1" fill="hold">
                                          <p:stCondLst>
                                            <p:cond delay="0"/>
                                          </p:stCondLst>
                                        </p:cTn>
                                        <p:tgtEl>
                                          <p:spTgt spid="54"/>
                                        </p:tgtEl>
                                        <p:attrNameLst>
                                          <p:attrName>style.visibility</p:attrName>
                                        </p:attrNameLst>
                                      </p:cBhvr>
                                      <p:to>
                                        <p:strVal val="visible"/>
                                      </p:to>
                                    </p:set>
                                    <p:animEffect transition="in" filter="fade">
                                      <p:cBhvr>
                                        <p:cTn id="50" dur="1000"/>
                                        <p:tgtEl>
                                          <p:spTgt spid="54"/>
                                        </p:tgtEl>
                                      </p:cBhvr>
                                    </p:animEffect>
                                    <p:anim calcmode="lin" valueType="num">
                                      <p:cBhvr>
                                        <p:cTn id="51" dur="1000" fill="hold"/>
                                        <p:tgtEl>
                                          <p:spTgt spid="54"/>
                                        </p:tgtEl>
                                        <p:attrNameLst>
                                          <p:attrName>ppt_x</p:attrName>
                                        </p:attrNameLst>
                                      </p:cBhvr>
                                      <p:tavLst>
                                        <p:tav tm="0">
                                          <p:val>
                                            <p:strVal val="#ppt_x"/>
                                          </p:val>
                                        </p:tav>
                                        <p:tav tm="100000">
                                          <p:val>
                                            <p:strVal val="#ppt_x"/>
                                          </p:val>
                                        </p:tav>
                                      </p:tavLst>
                                    </p:anim>
                                    <p:anim calcmode="lin" valueType="num">
                                      <p:cBhvr>
                                        <p:cTn id="52" dur="900" decel="100000" fill="hold"/>
                                        <p:tgtEl>
                                          <p:spTgt spid="54"/>
                                        </p:tgtEl>
                                        <p:attrNameLst>
                                          <p:attrName>ppt_y</p:attrName>
                                        </p:attrNameLst>
                                      </p:cBhvr>
                                      <p:tavLst>
                                        <p:tav tm="0">
                                          <p:val>
                                            <p:strVal val="#ppt_y+1"/>
                                          </p:val>
                                        </p:tav>
                                        <p:tav tm="100000">
                                          <p:val>
                                            <p:strVal val="#ppt_y-.03"/>
                                          </p:val>
                                        </p:tav>
                                      </p:tavLst>
                                    </p:anim>
                                    <p:anim calcmode="lin" valueType="num">
                                      <p:cBhvr>
                                        <p:cTn id="53"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7EB00F7-1686-9E65-BB19-EB14A78C5580}"/>
            </a:ext>
          </a:extLst>
        </p:cNvPr>
        <p:cNvGrpSpPr/>
        <p:nvPr/>
      </p:nvGrpSpPr>
      <p:grpSpPr>
        <a:xfrm>
          <a:off x="0" y="0"/>
          <a:ext cx="0" cy="0"/>
          <a:chOff x="0" y="0"/>
          <a:chExt cx="0" cy="0"/>
        </a:xfrm>
      </p:grpSpPr>
      <p:sp>
        <p:nvSpPr>
          <p:cNvPr id="1561" name="TextBox 1560">
            <a:extLst>
              <a:ext uri="{FF2B5EF4-FFF2-40B4-BE49-F238E27FC236}">
                <a16:creationId xmlns:a16="http://schemas.microsoft.com/office/drawing/2014/main" id="{ABE6A1B4-7557-9EAE-7110-EB8BAFD14327}"/>
              </a:ext>
            </a:extLst>
          </p:cNvPr>
          <p:cNvSpPr txBox="1"/>
          <p:nvPr/>
        </p:nvSpPr>
        <p:spPr>
          <a:xfrm>
            <a:off x="950260" y="277904"/>
            <a:ext cx="10210800" cy="707886"/>
          </a:xfrm>
          <a:prstGeom prst="rect">
            <a:avLst/>
          </a:prstGeom>
          <a:noFill/>
        </p:spPr>
        <p:txBody>
          <a:bodyPr wrap="square" rtlCol="0">
            <a:spAutoFit/>
          </a:bodyPr>
          <a:lstStyle/>
          <a:p>
            <a:pPr algn="ctr"/>
            <a:r>
              <a:rPr lang="en-US" sz="4000" b="1" dirty="0"/>
              <a:t>MSMEs – Driving the Indian Economy</a:t>
            </a:r>
            <a:endParaRPr lang="en-IN" sz="4000" b="1" dirty="0"/>
          </a:p>
        </p:txBody>
      </p:sp>
      <p:pic>
        <p:nvPicPr>
          <p:cNvPr id="19" name="Picture 18">
            <a:extLst>
              <a:ext uri="{FF2B5EF4-FFF2-40B4-BE49-F238E27FC236}">
                <a16:creationId xmlns:a16="http://schemas.microsoft.com/office/drawing/2014/main" id="{F7399F96-0A3C-1BDD-3C76-D4877C8B4ACF}"/>
              </a:ext>
            </a:extLst>
          </p:cNvPr>
          <p:cNvPicPr>
            <a:picLocks noChangeAspect="1"/>
          </p:cNvPicPr>
          <p:nvPr/>
        </p:nvPicPr>
        <p:blipFill>
          <a:blip r:embed="rId2"/>
          <a:stretch>
            <a:fillRect/>
          </a:stretch>
        </p:blipFill>
        <p:spPr>
          <a:xfrm>
            <a:off x="297564" y="1526200"/>
            <a:ext cx="11596871" cy="4522780"/>
          </a:xfrm>
          <a:prstGeom prst="rect">
            <a:avLst/>
          </a:prstGeom>
        </p:spPr>
      </p:pic>
    </p:spTree>
    <p:extLst>
      <p:ext uri="{BB962C8B-B14F-4D97-AF65-F5344CB8AC3E}">
        <p14:creationId xmlns:p14="http://schemas.microsoft.com/office/powerpoint/2010/main" val="1566601868"/>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Google Shape;427;p21"/>
          <p:cNvSpPr txBox="1">
            <a:spLocks noChangeArrowheads="1"/>
          </p:cNvSpPr>
          <p:nvPr/>
        </p:nvSpPr>
        <p:spPr bwMode="auto">
          <a:xfrm>
            <a:off x="953194" y="3178969"/>
            <a:ext cx="10285614"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
                <a:srgbClr val="282828"/>
              </a:buClr>
              <a:buSzPts val="5400"/>
              <a:buFont typeface="Montserrat" panose="02000505000000020004" pitchFamily="2" charset="0"/>
              <a:buNone/>
              <a:tabLst/>
              <a:defRPr/>
            </a:pPr>
            <a:r>
              <a:rPr lang="en-US" altLang="en-US" sz="5400" b="1" dirty="0">
                <a:solidFill>
                  <a:schemeClr val="tx1"/>
                </a:solidFill>
                <a:latin typeface="Poppins" panose="00000500000000000000" pitchFamily="2" charset="0"/>
                <a:cs typeface="Poppins" panose="00000500000000000000" pitchFamily="2" charset="0"/>
                <a:sym typeface="Montserrat" panose="02000505000000020004" pitchFamily="2" charset="0"/>
              </a:rPr>
              <a:t>PESTEL ANALYSIS</a:t>
            </a:r>
            <a:endParaRPr kumimoji="0" lang="en-US" altLang="en-US" sz="1400" b="0" i="0" u="none" strike="noStrike" kern="1200" cap="none" spc="0" normalizeH="0" baseline="0" noProof="0" dirty="0">
              <a:ln>
                <a:noFill/>
              </a:ln>
              <a:solidFill>
                <a:schemeClr val="tx1"/>
              </a:solidFill>
              <a:effectLst/>
              <a:uLnTx/>
              <a:uFillTx/>
              <a:latin typeface="Poppins" panose="00000500000000000000" pitchFamily="2" charset="0"/>
              <a:cs typeface="Poppins" panose="00000500000000000000" pitchFamily="2" charset="0"/>
              <a:sym typeface="Arial" panose="020B0604020202020204" pitchFamily="34" charset="0"/>
            </a:endParaRPr>
          </a:p>
        </p:txBody>
      </p:sp>
      <p:grpSp>
        <p:nvGrpSpPr>
          <p:cNvPr id="20" name="Group 19">
            <a:extLst>
              <a:ext uri="{FF2B5EF4-FFF2-40B4-BE49-F238E27FC236}">
                <a16:creationId xmlns:a16="http://schemas.microsoft.com/office/drawing/2014/main" id="{BC3813C1-9C9C-C8CB-0A9A-B07270AA2F0D}"/>
              </a:ext>
            </a:extLst>
          </p:cNvPr>
          <p:cNvGrpSpPr/>
          <p:nvPr/>
        </p:nvGrpSpPr>
        <p:grpSpPr>
          <a:xfrm>
            <a:off x="1068388" y="800100"/>
            <a:ext cx="2805112" cy="2586038"/>
            <a:chOff x="1068388" y="635000"/>
            <a:chExt cx="2805112" cy="2586038"/>
          </a:xfrm>
        </p:grpSpPr>
        <p:grpSp>
          <p:nvGrpSpPr>
            <p:cNvPr id="34822" name="Google Shape;446;p21"/>
            <p:cNvGrpSpPr>
              <a:grpSpLocks/>
            </p:cNvGrpSpPr>
            <p:nvPr/>
          </p:nvGrpSpPr>
          <p:grpSpPr bwMode="auto">
            <a:xfrm>
              <a:off x="1068388" y="635000"/>
              <a:ext cx="2489200" cy="2349500"/>
              <a:chOff x="1068388" y="635001"/>
              <a:chExt cx="2489200" cy="2349500"/>
            </a:xfrm>
          </p:grpSpPr>
          <p:sp>
            <p:nvSpPr>
              <p:cNvPr id="34853" name="Google Shape;447;p21"/>
              <p:cNvSpPr>
                <a:spLocks/>
              </p:cNvSpPr>
              <p:nvPr/>
            </p:nvSpPr>
            <p:spPr bwMode="auto">
              <a:xfrm>
                <a:off x="3282950" y="635001"/>
                <a:ext cx="274638" cy="1492250"/>
              </a:xfrm>
              <a:custGeom>
                <a:avLst/>
                <a:gdLst>
                  <a:gd name="T0" fmla="*/ 2147483646 w 173"/>
                  <a:gd name="T1" fmla="*/ 2147483646 h 940"/>
                  <a:gd name="T2" fmla="*/ 2147483646 w 173"/>
                  <a:gd name="T3" fmla="*/ 2147483646 h 940"/>
                  <a:gd name="T4" fmla="*/ 0 w 173"/>
                  <a:gd name="T5" fmla="*/ 0 h 940"/>
                  <a:gd name="T6" fmla="*/ 2147483646 w 173"/>
                  <a:gd name="T7" fmla="*/ 2147483646 h 9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3" h="940" extrusionOk="0">
                    <a:moveTo>
                      <a:pt x="173" y="116"/>
                    </a:moveTo>
                    <a:lnTo>
                      <a:pt x="146" y="940"/>
                    </a:lnTo>
                    <a:lnTo>
                      <a:pt x="0" y="0"/>
                    </a:lnTo>
                    <a:lnTo>
                      <a:pt x="173" y="116"/>
                    </a:lnTo>
                    <a:close/>
                  </a:path>
                </a:pathLst>
              </a:custGeom>
              <a:solidFill>
                <a:srgbClr val="F2CA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effectLst/>
                  <a:uLnTx/>
                  <a:uFillTx/>
                  <a:latin typeface="Poppins" panose="00000500000000000000" pitchFamily="2" charset="0"/>
                  <a:cs typeface="Poppins" panose="00000500000000000000" pitchFamily="2" charset="0"/>
                  <a:sym typeface="Arial" panose="020B0604020202020204" pitchFamily="34" charset="0"/>
                </a:endParaRPr>
              </a:p>
            </p:txBody>
          </p:sp>
          <p:sp>
            <p:nvSpPr>
              <p:cNvPr id="34854" name="Google Shape;448;p21"/>
              <p:cNvSpPr>
                <a:spLocks/>
              </p:cNvSpPr>
              <p:nvPr/>
            </p:nvSpPr>
            <p:spPr bwMode="auto">
              <a:xfrm>
                <a:off x="1068388" y="635001"/>
                <a:ext cx="2446338" cy="1719263"/>
              </a:xfrm>
              <a:custGeom>
                <a:avLst/>
                <a:gdLst>
                  <a:gd name="T0" fmla="*/ 2147483646 w 1541"/>
                  <a:gd name="T1" fmla="*/ 2147483646 h 1083"/>
                  <a:gd name="T2" fmla="*/ 2147483646 w 1541"/>
                  <a:gd name="T3" fmla="*/ 0 h 1083"/>
                  <a:gd name="T4" fmla="*/ 2147483646 w 1541"/>
                  <a:gd name="T5" fmla="*/ 2147483646 h 1083"/>
                  <a:gd name="T6" fmla="*/ 0 w 1541"/>
                  <a:gd name="T7" fmla="*/ 2147483646 h 1083"/>
                  <a:gd name="T8" fmla="*/ 2147483646 w 1541"/>
                  <a:gd name="T9" fmla="*/ 2147483646 h 108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41" h="1083" extrusionOk="0">
                    <a:moveTo>
                      <a:pt x="238" y="352"/>
                    </a:moveTo>
                    <a:lnTo>
                      <a:pt x="1395" y="0"/>
                    </a:lnTo>
                    <a:lnTo>
                      <a:pt x="1541" y="940"/>
                    </a:lnTo>
                    <a:lnTo>
                      <a:pt x="0" y="1083"/>
                    </a:lnTo>
                    <a:lnTo>
                      <a:pt x="238" y="352"/>
                    </a:lnTo>
                    <a:close/>
                  </a:path>
                </a:pathLst>
              </a:custGeom>
              <a:solidFill>
                <a:srgbClr val="FFD5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effectLst/>
                  <a:uLnTx/>
                  <a:uFillTx/>
                  <a:latin typeface="Poppins" panose="00000500000000000000" pitchFamily="2" charset="0"/>
                  <a:cs typeface="Poppins" panose="00000500000000000000" pitchFamily="2" charset="0"/>
                  <a:sym typeface="Arial" panose="020B0604020202020204" pitchFamily="34" charset="0"/>
                </a:endParaRPr>
              </a:p>
            </p:txBody>
          </p:sp>
          <p:sp>
            <p:nvSpPr>
              <p:cNvPr id="34855" name="Google Shape;449;p21"/>
              <p:cNvSpPr>
                <a:spLocks/>
              </p:cNvSpPr>
              <p:nvPr/>
            </p:nvSpPr>
            <p:spPr bwMode="auto">
              <a:xfrm>
                <a:off x="1068388" y="2127251"/>
                <a:ext cx="2446338" cy="227013"/>
              </a:xfrm>
              <a:custGeom>
                <a:avLst/>
                <a:gdLst>
                  <a:gd name="T0" fmla="*/ 2147483646 w 1541"/>
                  <a:gd name="T1" fmla="*/ 2147483646 h 143"/>
                  <a:gd name="T2" fmla="*/ 2147483646 w 1541"/>
                  <a:gd name="T3" fmla="*/ 0 h 143"/>
                  <a:gd name="T4" fmla="*/ 0 w 1541"/>
                  <a:gd name="T5" fmla="*/ 2147483646 h 143"/>
                  <a:gd name="T6" fmla="*/ 2147483646 w 1541"/>
                  <a:gd name="T7" fmla="*/ 2147483646 h 14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41" h="143" extrusionOk="0">
                    <a:moveTo>
                      <a:pt x="1380" y="130"/>
                    </a:moveTo>
                    <a:lnTo>
                      <a:pt x="1541" y="0"/>
                    </a:lnTo>
                    <a:lnTo>
                      <a:pt x="0" y="143"/>
                    </a:lnTo>
                    <a:lnTo>
                      <a:pt x="1380" y="130"/>
                    </a:lnTo>
                    <a:close/>
                  </a:path>
                </a:pathLst>
              </a:custGeom>
              <a:solidFill>
                <a:srgbClr val="F2CA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effectLst/>
                  <a:uLnTx/>
                  <a:uFillTx/>
                  <a:latin typeface="Poppins" panose="00000500000000000000" pitchFamily="2" charset="0"/>
                  <a:cs typeface="Poppins" panose="00000500000000000000" pitchFamily="2" charset="0"/>
                  <a:sym typeface="Arial" panose="020B0604020202020204" pitchFamily="34" charset="0"/>
                </a:endParaRPr>
              </a:p>
            </p:txBody>
          </p:sp>
          <p:sp>
            <p:nvSpPr>
              <p:cNvPr id="34856" name="Google Shape;450;p21"/>
              <p:cNvSpPr>
                <a:spLocks/>
              </p:cNvSpPr>
              <p:nvPr/>
            </p:nvSpPr>
            <p:spPr bwMode="auto">
              <a:xfrm>
                <a:off x="1068388" y="2322513"/>
                <a:ext cx="684213" cy="661988"/>
              </a:xfrm>
              <a:custGeom>
                <a:avLst/>
                <a:gdLst>
                  <a:gd name="T0" fmla="*/ 0 w 431"/>
                  <a:gd name="T1" fmla="*/ 2147483646 h 417"/>
                  <a:gd name="T2" fmla="*/ 2147483646 w 431"/>
                  <a:gd name="T3" fmla="*/ 2147483646 h 417"/>
                  <a:gd name="T4" fmla="*/ 2147483646 w 431"/>
                  <a:gd name="T5" fmla="*/ 0 h 417"/>
                  <a:gd name="T6" fmla="*/ 0 w 431"/>
                  <a:gd name="T7" fmla="*/ 2147483646 h 4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31" h="417" extrusionOk="0">
                    <a:moveTo>
                      <a:pt x="0" y="20"/>
                    </a:moveTo>
                    <a:lnTo>
                      <a:pt x="431" y="417"/>
                    </a:lnTo>
                    <a:lnTo>
                      <a:pt x="223" y="0"/>
                    </a:lnTo>
                    <a:lnTo>
                      <a:pt x="0" y="20"/>
                    </a:lnTo>
                    <a:close/>
                  </a:path>
                </a:pathLst>
              </a:custGeom>
              <a:solidFill>
                <a:srgbClr val="FFD5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effectLst/>
                  <a:uLnTx/>
                  <a:uFillTx/>
                  <a:latin typeface="Poppins" panose="00000500000000000000" pitchFamily="2" charset="0"/>
                  <a:cs typeface="Poppins" panose="00000500000000000000" pitchFamily="2" charset="0"/>
                  <a:sym typeface="Arial" panose="020B0604020202020204" pitchFamily="34" charset="0"/>
                </a:endParaRPr>
              </a:p>
            </p:txBody>
          </p:sp>
          <p:sp>
            <p:nvSpPr>
              <p:cNvPr id="34857" name="Google Shape;451;p21"/>
              <p:cNvSpPr>
                <a:spLocks/>
              </p:cNvSpPr>
              <p:nvPr/>
            </p:nvSpPr>
            <p:spPr bwMode="auto">
              <a:xfrm>
                <a:off x="1422400" y="2322513"/>
                <a:ext cx="330200" cy="661988"/>
              </a:xfrm>
              <a:custGeom>
                <a:avLst/>
                <a:gdLst>
                  <a:gd name="T0" fmla="*/ 2147483646 w 208"/>
                  <a:gd name="T1" fmla="*/ 2147483646 h 417"/>
                  <a:gd name="T2" fmla="*/ 2147483646 w 208"/>
                  <a:gd name="T3" fmla="*/ 2147483646 h 417"/>
                  <a:gd name="T4" fmla="*/ 0 w 208"/>
                  <a:gd name="T5" fmla="*/ 0 h 417"/>
                  <a:gd name="T6" fmla="*/ 2147483646 w 208"/>
                  <a:gd name="T7" fmla="*/ 2147483646 h 4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 h="417" extrusionOk="0">
                    <a:moveTo>
                      <a:pt x="123" y="17"/>
                    </a:moveTo>
                    <a:lnTo>
                      <a:pt x="208" y="417"/>
                    </a:lnTo>
                    <a:lnTo>
                      <a:pt x="0" y="0"/>
                    </a:lnTo>
                    <a:lnTo>
                      <a:pt x="123" y="17"/>
                    </a:lnTo>
                    <a:close/>
                  </a:path>
                </a:pathLst>
              </a:custGeom>
              <a:solidFill>
                <a:srgbClr val="F2CA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effectLst/>
                  <a:uLnTx/>
                  <a:uFillTx/>
                  <a:latin typeface="Poppins" panose="00000500000000000000" pitchFamily="2" charset="0"/>
                  <a:cs typeface="Poppins" panose="00000500000000000000" pitchFamily="2" charset="0"/>
                  <a:sym typeface="Arial" panose="020B0604020202020204" pitchFamily="34" charset="0"/>
                </a:endParaRPr>
              </a:p>
            </p:txBody>
          </p:sp>
        </p:grpSp>
        <p:pic>
          <p:nvPicPr>
            <p:cNvPr id="34837" name="Google Shape;476;p21"/>
            <p:cNvPicPr preferRelativeResize="0">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47838" y="2714625"/>
              <a:ext cx="2125662" cy="50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 name="Group 3">
              <a:extLst>
                <a:ext uri="{FF2B5EF4-FFF2-40B4-BE49-F238E27FC236}">
                  <a16:creationId xmlns:a16="http://schemas.microsoft.com/office/drawing/2014/main" id="{DE46E8B4-9479-A319-4B6E-A63A5F33B25F}"/>
                </a:ext>
              </a:extLst>
            </p:cNvPr>
            <p:cNvGrpSpPr/>
            <p:nvPr/>
          </p:nvGrpSpPr>
          <p:grpSpPr>
            <a:xfrm>
              <a:off x="1339267" y="904236"/>
              <a:ext cx="2036646" cy="1047091"/>
              <a:chOff x="1339267" y="910856"/>
              <a:chExt cx="2036646" cy="1047091"/>
            </a:xfrm>
          </p:grpSpPr>
          <p:sp>
            <p:nvSpPr>
              <p:cNvPr id="2" name="TextBox 12449">
                <a:extLst>
                  <a:ext uri="{FF2B5EF4-FFF2-40B4-BE49-F238E27FC236}">
                    <a16:creationId xmlns:a16="http://schemas.microsoft.com/office/drawing/2014/main" id="{43FA6CE4-4705-8DA2-14D8-53D3F53F984F}"/>
                  </a:ext>
                </a:extLst>
              </p:cNvPr>
              <p:cNvSpPr txBox="1"/>
              <p:nvPr/>
            </p:nvSpPr>
            <p:spPr>
              <a:xfrm rot="21288621">
                <a:off x="1339267" y="1588615"/>
                <a:ext cx="2036646" cy="369332"/>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defRPr/>
                </a:pPr>
                <a:r>
                  <a:rPr kumimoji="0" lang="en-US" b="1" i="0" u="none" strike="noStrike" kern="1200" cap="none" spc="0" normalizeH="0" baseline="0" noProof="0" dirty="0">
                    <a:ln>
                      <a:noFill/>
                    </a:ln>
                    <a:effectLst/>
                    <a:uLnTx/>
                    <a:uFillTx/>
                    <a:latin typeface="Poppins" panose="00000500000000000000" pitchFamily="2" charset="0"/>
                    <a:cs typeface="Poppins" panose="00000500000000000000" pitchFamily="2" charset="0"/>
                  </a:rPr>
                  <a:t>Political</a:t>
                </a:r>
                <a:endParaRPr kumimoji="0" lang="en-US" i="0" u="none" strike="noStrike" kern="1200" cap="none" spc="0" normalizeH="0" baseline="0" noProof="0" dirty="0">
                  <a:ln>
                    <a:noFill/>
                  </a:ln>
                  <a:effectLst/>
                  <a:uLnTx/>
                  <a:uFillTx/>
                  <a:latin typeface="Poppins" panose="00000500000000000000" pitchFamily="2" charset="0"/>
                  <a:cs typeface="Poppins" panose="00000500000000000000" pitchFamily="2" charset="0"/>
                </a:endParaRPr>
              </a:p>
            </p:txBody>
          </p:sp>
          <p:sp>
            <p:nvSpPr>
              <p:cNvPr id="3" name="TextBox 2">
                <a:extLst>
                  <a:ext uri="{FF2B5EF4-FFF2-40B4-BE49-F238E27FC236}">
                    <a16:creationId xmlns:a16="http://schemas.microsoft.com/office/drawing/2014/main" id="{ABA59FF0-26D5-83F6-43DC-D38695C08D00}"/>
                  </a:ext>
                </a:extLst>
              </p:cNvPr>
              <p:cNvSpPr txBox="1"/>
              <p:nvPr/>
            </p:nvSpPr>
            <p:spPr>
              <a:xfrm rot="21339272">
                <a:off x="1632773" y="910856"/>
                <a:ext cx="1342775" cy="646331"/>
              </a:xfrm>
              <a:prstGeom prst="rect">
                <a:avLst/>
              </a:prstGeom>
              <a:noFill/>
            </p:spPr>
            <p:txBody>
              <a:bodyPr wrap="square" rtlCol="0">
                <a:spAutoFit/>
              </a:bodyPr>
              <a:lstStyle/>
              <a:p>
                <a:pPr algn="ctr"/>
                <a:r>
                  <a:rPr lang="en-US" sz="3600" b="1" dirty="0">
                    <a:latin typeface="Poppins" panose="00000500000000000000" pitchFamily="2" charset="0"/>
                    <a:cs typeface="Poppins" panose="00000500000000000000" pitchFamily="2" charset="0"/>
                  </a:rPr>
                  <a:t>P</a:t>
                </a:r>
                <a:endParaRPr lang="en-GB" b="1" dirty="0">
                  <a:latin typeface="Poppins" panose="00000500000000000000" pitchFamily="2" charset="0"/>
                  <a:cs typeface="Poppins" panose="00000500000000000000" pitchFamily="2" charset="0"/>
                </a:endParaRPr>
              </a:p>
            </p:txBody>
          </p:sp>
        </p:grpSp>
      </p:grpSp>
      <p:grpSp>
        <p:nvGrpSpPr>
          <p:cNvPr id="21" name="Group 20">
            <a:extLst>
              <a:ext uri="{FF2B5EF4-FFF2-40B4-BE49-F238E27FC236}">
                <a16:creationId xmlns:a16="http://schemas.microsoft.com/office/drawing/2014/main" id="{955367B7-CCC4-6980-2FEE-1DE11FE761D9}"/>
              </a:ext>
            </a:extLst>
          </p:cNvPr>
          <p:cNvGrpSpPr/>
          <p:nvPr/>
        </p:nvGrpSpPr>
        <p:grpSpPr>
          <a:xfrm>
            <a:off x="4800600" y="800100"/>
            <a:ext cx="2800350" cy="2586038"/>
            <a:chOff x="4800600" y="635000"/>
            <a:chExt cx="2800350" cy="2586038"/>
          </a:xfrm>
        </p:grpSpPr>
        <p:grpSp>
          <p:nvGrpSpPr>
            <p:cNvPr id="34823" name="Google Shape;452;p21"/>
            <p:cNvGrpSpPr>
              <a:grpSpLocks/>
            </p:cNvGrpSpPr>
            <p:nvPr/>
          </p:nvGrpSpPr>
          <p:grpSpPr bwMode="auto">
            <a:xfrm>
              <a:off x="4800600" y="635000"/>
              <a:ext cx="2495550" cy="2349500"/>
              <a:chOff x="4800600" y="635001"/>
              <a:chExt cx="2495550" cy="2349500"/>
            </a:xfrm>
          </p:grpSpPr>
          <p:sp>
            <p:nvSpPr>
              <p:cNvPr id="34848" name="Google Shape;453;p21"/>
              <p:cNvSpPr>
                <a:spLocks/>
              </p:cNvSpPr>
              <p:nvPr/>
            </p:nvSpPr>
            <p:spPr bwMode="auto">
              <a:xfrm>
                <a:off x="7019925" y="635001"/>
                <a:ext cx="276225" cy="1492250"/>
              </a:xfrm>
              <a:custGeom>
                <a:avLst/>
                <a:gdLst>
                  <a:gd name="T0" fmla="*/ 2147483646 w 174"/>
                  <a:gd name="T1" fmla="*/ 2147483646 h 940"/>
                  <a:gd name="T2" fmla="*/ 2147483646 w 174"/>
                  <a:gd name="T3" fmla="*/ 2147483646 h 940"/>
                  <a:gd name="T4" fmla="*/ 0 w 174"/>
                  <a:gd name="T5" fmla="*/ 0 h 940"/>
                  <a:gd name="T6" fmla="*/ 2147483646 w 174"/>
                  <a:gd name="T7" fmla="*/ 2147483646 h 9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4" h="940" extrusionOk="0">
                    <a:moveTo>
                      <a:pt x="174" y="116"/>
                    </a:moveTo>
                    <a:lnTo>
                      <a:pt x="146" y="940"/>
                    </a:lnTo>
                    <a:lnTo>
                      <a:pt x="0" y="0"/>
                    </a:lnTo>
                    <a:lnTo>
                      <a:pt x="174" y="116"/>
                    </a:lnTo>
                    <a:close/>
                  </a:path>
                </a:pathLst>
              </a:custGeom>
              <a:solidFill>
                <a:srgbClr val="5EAC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effectLst/>
                  <a:uLnTx/>
                  <a:uFillTx/>
                  <a:latin typeface="Poppins" panose="00000500000000000000" pitchFamily="2" charset="0"/>
                  <a:cs typeface="Poppins" panose="00000500000000000000" pitchFamily="2" charset="0"/>
                  <a:sym typeface="Arial" panose="020B0604020202020204" pitchFamily="34" charset="0"/>
                </a:endParaRPr>
              </a:p>
            </p:txBody>
          </p:sp>
          <p:sp>
            <p:nvSpPr>
              <p:cNvPr id="34849" name="Google Shape;454;p21"/>
              <p:cNvSpPr>
                <a:spLocks/>
              </p:cNvSpPr>
              <p:nvPr/>
            </p:nvSpPr>
            <p:spPr bwMode="auto">
              <a:xfrm>
                <a:off x="4800600" y="635001"/>
                <a:ext cx="2451100" cy="1719263"/>
              </a:xfrm>
              <a:custGeom>
                <a:avLst/>
                <a:gdLst>
                  <a:gd name="T0" fmla="*/ 2147483646 w 1544"/>
                  <a:gd name="T1" fmla="*/ 2147483646 h 1083"/>
                  <a:gd name="T2" fmla="*/ 2147483646 w 1544"/>
                  <a:gd name="T3" fmla="*/ 0 h 1083"/>
                  <a:gd name="T4" fmla="*/ 2147483646 w 1544"/>
                  <a:gd name="T5" fmla="*/ 2147483646 h 1083"/>
                  <a:gd name="T6" fmla="*/ 0 w 1544"/>
                  <a:gd name="T7" fmla="*/ 2147483646 h 1083"/>
                  <a:gd name="T8" fmla="*/ 2147483646 w 1544"/>
                  <a:gd name="T9" fmla="*/ 2147483646 h 108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44" h="1083" extrusionOk="0">
                    <a:moveTo>
                      <a:pt x="241" y="352"/>
                    </a:moveTo>
                    <a:lnTo>
                      <a:pt x="1398" y="0"/>
                    </a:lnTo>
                    <a:lnTo>
                      <a:pt x="1544" y="940"/>
                    </a:lnTo>
                    <a:lnTo>
                      <a:pt x="0" y="1083"/>
                    </a:lnTo>
                    <a:lnTo>
                      <a:pt x="241" y="352"/>
                    </a:lnTo>
                    <a:close/>
                  </a:path>
                </a:pathLst>
              </a:custGeom>
              <a:solidFill>
                <a:srgbClr val="77DA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Poppins" panose="00000500000000000000" pitchFamily="2" charset="0"/>
                  <a:cs typeface="Poppins" panose="00000500000000000000" pitchFamily="2" charset="0"/>
                  <a:sym typeface="Arial" panose="020B0604020202020204" pitchFamily="34" charset="0"/>
                </a:endParaRPr>
              </a:p>
            </p:txBody>
          </p:sp>
          <p:sp>
            <p:nvSpPr>
              <p:cNvPr id="34850" name="Google Shape;455;p21"/>
              <p:cNvSpPr>
                <a:spLocks/>
              </p:cNvSpPr>
              <p:nvPr/>
            </p:nvSpPr>
            <p:spPr bwMode="auto">
              <a:xfrm>
                <a:off x="4800600" y="2127251"/>
                <a:ext cx="2451100" cy="227013"/>
              </a:xfrm>
              <a:custGeom>
                <a:avLst/>
                <a:gdLst>
                  <a:gd name="T0" fmla="*/ 2147483646 w 1544"/>
                  <a:gd name="T1" fmla="*/ 2147483646 h 143"/>
                  <a:gd name="T2" fmla="*/ 2147483646 w 1544"/>
                  <a:gd name="T3" fmla="*/ 0 h 143"/>
                  <a:gd name="T4" fmla="*/ 0 w 1544"/>
                  <a:gd name="T5" fmla="*/ 2147483646 h 143"/>
                  <a:gd name="T6" fmla="*/ 2147483646 w 1544"/>
                  <a:gd name="T7" fmla="*/ 2147483646 h 14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44" h="143" extrusionOk="0">
                    <a:moveTo>
                      <a:pt x="1383" y="130"/>
                    </a:moveTo>
                    <a:lnTo>
                      <a:pt x="1544" y="0"/>
                    </a:lnTo>
                    <a:lnTo>
                      <a:pt x="0" y="143"/>
                    </a:lnTo>
                    <a:lnTo>
                      <a:pt x="1383" y="130"/>
                    </a:lnTo>
                    <a:close/>
                  </a:path>
                </a:pathLst>
              </a:custGeom>
              <a:solidFill>
                <a:srgbClr val="5EAC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effectLst/>
                  <a:uLnTx/>
                  <a:uFillTx/>
                  <a:latin typeface="Poppins" panose="00000500000000000000" pitchFamily="2" charset="0"/>
                  <a:cs typeface="Poppins" panose="00000500000000000000" pitchFamily="2" charset="0"/>
                  <a:sym typeface="Arial" panose="020B0604020202020204" pitchFamily="34" charset="0"/>
                </a:endParaRPr>
              </a:p>
            </p:txBody>
          </p:sp>
          <p:sp>
            <p:nvSpPr>
              <p:cNvPr id="34851" name="Google Shape;456;p21"/>
              <p:cNvSpPr>
                <a:spLocks/>
              </p:cNvSpPr>
              <p:nvPr/>
            </p:nvSpPr>
            <p:spPr bwMode="auto">
              <a:xfrm>
                <a:off x="4800600" y="2322513"/>
                <a:ext cx="685800" cy="661988"/>
              </a:xfrm>
              <a:custGeom>
                <a:avLst/>
                <a:gdLst>
                  <a:gd name="T0" fmla="*/ 0 w 432"/>
                  <a:gd name="T1" fmla="*/ 2147483646 h 417"/>
                  <a:gd name="T2" fmla="*/ 2147483646 w 432"/>
                  <a:gd name="T3" fmla="*/ 2147483646 h 417"/>
                  <a:gd name="T4" fmla="*/ 2147483646 w 432"/>
                  <a:gd name="T5" fmla="*/ 0 h 417"/>
                  <a:gd name="T6" fmla="*/ 0 w 432"/>
                  <a:gd name="T7" fmla="*/ 2147483646 h 4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32" h="417" extrusionOk="0">
                    <a:moveTo>
                      <a:pt x="0" y="20"/>
                    </a:moveTo>
                    <a:lnTo>
                      <a:pt x="432" y="417"/>
                    </a:lnTo>
                    <a:lnTo>
                      <a:pt x="226" y="0"/>
                    </a:lnTo>
                    <a:lnTo>
                      <a:pt x="0" y="20"/>
                    </a:lnTo>
                    <a:close/>
                  </a:path>
                </a:pathLst>
              </a:custGeom>
              <a:solidFill>
                <a:srgbClr val="77DA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effectLst/>
                  <a:uLnTx/>
                  <a:uFillTx/>
                  <a:latin typeface="Poppins" panose="00000500000000000000" pitchFamily="2" charset="0"/>
                  <a:cs typeface="Poppins" panose="00000500000000000000" pitchFamily="2" charset="0"/>
                  <a:sym typeface="Arial" panose="020B0604020202020204" pitchFamily="34" charset="0"/>
                </a:endParaRPr>
              </a:p>
            </p:txBody>
          </p:sp>
          <p:sp>
            <p:nvSpPr>
              <p:cNvPr id="34852" name="Google Shape;457;p21"/>
              <p:cNvSpPr>
                <a:spLocks/>
              </p:cNvSpPr>
              <p:nvPr/>
            </p:nvSpPr>
            <p:spPr bwMode="auto">
              <a:xfrm>
                <a:off x="5159375" y="2322513"/>
                <a:ext cx="327025" cy="661988"/>
              </a:xfrm>
              <a:custGeom>
                <a:avLst/>
                <a:gdLst>
                  <a:gd name="T0" fmla="*/ 2147483646 w 206"/>
                  <a:gd name="T1" fmla="*/ 2147483646 h 417"/>
                  <a:gd name="T2" fmla="*/ 2147483646 w 206"/>
                  <a:gd name="T3" fmla="*/ 2147483646 h 417"/>
                  <a:gd name="T4" fmla="*/ 0 w 206"/>
                  <a:gd name="T5" fmla="*/ 0 h 417"/>
                  <a:gd name="T6" fmla="*/ 2147483646 w 206"/>
                  <a:gd name="T7" fmla="*/ 2147483646 h 4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6" h="417" extrusionOk="0">
                    <a:moveTo>
                      <a:pt x="123" y="17"/>
                    </a:moveTo>
                    <a:lnTo>
                      <a:pt x="206" y="417"/>
                    </a:lnTo>
                    <a:lnTo>
                      <a:pt x="0" y="0"/>
                    </a:lnTo>
                    <a:lnTo>
                      <a:pt x="123" y="17"/>
                    </a:lnTo>
                    <a:close/>
                  </a:path>
                </a:pathLst>
              </a:custGeom>
              <a:solidFill>
                <a:srgbClr val="5EAC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effectLst/>
                  <a:uLnTx/>
                  <a:uFillTx/>
                  <a:latin typeface="Poppins" panose="00000500000000000000" pitchFamily="2" charset="0"/>
                  <a:cs typeface="Poppins" panose="00000500000000000000" pitchFamily="2" charset="0"/>
                  <a:sym typeface="Arial" panose="020B0604020202020204" pitchFamily="34" charset="0"/>
                </a:endParaRPr>
              </a:p>
            </p:txBody>
          </p:sp>
        </p:grpSp>
        <p:pic>
          <p:nvPicPr>
            <p:cNvPr id="34838" name="Google Shape;477;p21"/>
            <p:cNvPicPr preferRelativeResize="0">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75288" y="2714625"/>
              <a:ext cx="2125662" cy="50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 name="Group 4">
              <a:extLst>
                <a:ext uri="{FF2B5EF4-FFF2-40B4-BE49-F238E27FC236}">
                  <a16:creationId xmlns:a16="http://schemas.microsoft.com/office/drawing/2014/main" id="{DC757FD4-F7FA-3020-288B-8B236EFFDBDD}"/>
                </a:ext>
              </a:extLst>
            </p:cNvPr>
            <p:cNvGrpSpPr/>
            <p:nvPr/>
          </p:nvGrpSpPr>
          <p:grpSpPr>
            <a:xfrm>
              <a:off x="5077677" y="904236"/>
              <a:ext cx="2036646" cy="1047091"/>
              <a:chOff x="1339267" y="910856"/>
              <a:chExt cx="2036646" cy="1047091"/>
            </a:xfrm>
          </p:grpSpPr>
          <p:sp>
            <p:nvSpPr>
              <p:cNvPr id="6" name="TextBox 12449">
                <a:extLst>
                  <a:ext uri="{FF2B5EF4-FFF2-40B4-BE49-F238E27FC236}">
                    <a16:creationId xmlns:a16="http://schemas.microsoft.com/office/drawing/2014/main" id="{8DCFAC9E-26CD-A6BD-9A90-D13CA3646367}"/>
                  </a:ext>
                </a:extLst>
              </p:cNvPr>
              <p:cNvSpPr txBox="1"/>
              <p:nvPr/>
            </p:nvSpPr>
            <p:spPr>
              <a:xfrm rot="21288621">
                <a:off x="1339267" y="1588615"/>
                <a:ext cx="2036646" cy="369332"/>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defRPr/>
                </a:pPr>
                <a:r>
                  <a:rPr kumimoji="0" lang="en-US" b="1" i="0" u="none" strike="noStrike" kern="1200" cap="none" spc="0" normalizeH="0" baseline="0" noProof="0" dirty="0">
                    <a:ln>
                      <a:noFill/>
                    </a:ln>
                    <a:effectLst/>
                    <a:uLnTx/>
                    <a:uFillTx/>
                    <a:latin typeface="Poppins" panose="00000500000000000000" pitchFamily="2" charset="0"/>
                    <a:cs typeface="Poppins" panose="00000500000000000000" pitchFamily="2" charset="0"/>
                  </a:rPr>
                  <a:t>Environment</a:t>
                </a:r>
                <a:endParaRPr kumimoji="0" lang="en-US" i="0" u="none" strike="noStrike" kern="1200" cap="none" spc="0" normalizeH="0" baseline="0" noProof="0" dirty="0">
                  <a:ln>
                    <a:noFill/>
                  </a:ln>
                  <a:effectLst/>
                  <a:uLnTx/>
                  <a:uFillTx/>
                  <a:latin typeface="Poppins" panose="00000500000000000000" pitchFamily="2" charset="0"/>
                  <a:cs typeface="Poppins" panose="00000500000000000000" pitchFamily="2" charset="0"/>
                </a:endParaRPr>
              </a:p>
            </p:txBody>
          </p:sp>
          <p:sp>
            <p:nvSpPr>
              <p:cNvPr id="7" name="TextBox 6">
                <a:extLst>
                  <a:ext uri="{FF2B5EF4-FFF2-40B4-BE49-F238E27FC236}">
                    <a16:creationId xmlns:a16="http://schemas.microsoft.com/office/drawing/2014/main" id="{04A8C222-CC87-5661-E0B7-A87D7749FF35}"/>
                  </a:ext>
                </a:extLst>
              </p:cNvPr>
              <p:cNvSpPr txBox="1"/>
              <p:nvPr/>
            </p:nvSpPr>
            <p:spPr>
              <a:xfrm rot="21339272">
                <a:off x="1632773" y="910856"/>
                <a:ext cx="1342775" cy="646331"/>
              </a:xfrm>
              <a:prstGeom prst="rect">
                <a:avLst/>
              </a:prstGeom>
              <a:noFill/>
            </p:spPr>
            <p:txBody>
              <a:bodyPr wrap="square" rtlCol="0">
                <a:spAutoFit/>
              </a:bodyPr>
              <a:lstStyle/>
              <a:p>
                <a:pPr algn="ctr"/>
                <a:r>
                  <a:rPr lang="en-US" sz="3600" b="1" dirty="0">
                    <a:latin typeface="Poppins" panose="00000500000000000000" pitchFamily="2" charset="0"/>
                    <a:cs typeface="Poppins" panose="00000500000000000000" pitchFamily="2" charset="0"/>
                  </a:rPr>
                  <a:t>E</a:t>
                </a:r>
                <a:endParaRPr lang="en-GB" sz="1600" b="1" dirty="0">
                  <a:latin typeface="Poppins" panose="00000500000000000000" pitchFamily="2" charset="0"/>
                  <a:cs typeface="Poppins" panose="00000500000000000000" pitchFamily="2" charset="0"/>
                </a:endParaRPr>
              </a:p>
            </p:txBody>
          </p:sp>
        </p:grpSp>
      </p:grpSp>
      <p:grpSp>
        <p:nvGrpSpPr>
          <p:cNvPr id="22" name="Group 21">
            <a:extLst>
              <a:ext uri="{FF2B5EF4-FFF2-40B4-BE49-F238E27FC236}">
                <a16:creationId xmlns:a16="http://schemas.microsoft.com/office/drawing/2014/main" id="{98DF8BB1-EE79-7D39-F72B-57B9F8301D05}"/>
              </a:ext>
            </a:extLst>
          </p:cNvPr>
          <p:cNvGrpSpPr/>
          <p:nvPr/>
        </p:nvGrpSpPr>
        <p:grpSpPr>
          <a:xfrm>
            <a:off x="8539163" y="800100"/>
            <a:ext cx="2809875" cy="2570163"/>
            <a:chOff x="8539163" y="635000"/>
            <a:chExt cx="2809875" cy="2570163"/>
          </a:xfrm>
        </p:grpSpPr>
        <p:grpSp>
          <p:nvGrpSpPr>
            <p:cNvPr id="34824" name="Google Shape;458;p21"/>
            <p:cNvGrpSpPr>
              <a:grpSpLocks/>
            </p:cNvGrpSpPr>
            <p:nvPr/>
          </p:nvGrpSpPr>
          <p:grpSpPr bwMode="auto">
            <a:xfrm>
              <a:off x="8539163" y="635000"/>
              <a:ext cx="2493962" cy="2349500"/>
              <a:chOff x="8539163" y="635001"/>
              <a:chExt cx="2493963" cy="2349500"/>
            </a:xfrm>
          </p:grpSpPr>
          <p:sp>
            <p:nvSpPr>
              <p:cNvPr id="34843" name="Google Shape;459;p21"/>
              <p:cNvSpPr>
                <a:spLocks/>
              </p:cNvSpPr>
              <p:nvPr/>
            </p:nvSpPr>
            <p:spPr bwMode="auto">
              <a:xfrm>
                <a:off x="10758488" y="635001"/>
                <a:ext cx="274638" cy="1492250"/>
              </a:xfrm>
              <a:custGeom>
                <a:avLst/>
                <a:gdLst>
                  <a:gd name="T0" fmla="*/ 2147483646 w 173"/>
                  <a:gd name="T1" fmla="*/ 2147483646 h 940"/>
                  <a:gd name="T2" fmla="*/ 2147483646 w 173"/>
                  <a:gd name="T3" fmla="*/ 2147483646 h 940"/>
                  <a:gd name="T4" fmla="*/ 0 w 173"/>
                  <a:gd name="T5" fmla="*/ 0 h 940"/>
                  <a:gd name="T6" fmla="*/ 2147483646 w 173"/>
                  <a:gd name="T7" fmla="*/ 2147483646 h 9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3" h="940" extrusionOk="0">
                    <a:moveTo>
                      <a:pt x="173" y="116"/>
                    </a:moveTo>
                    <a:lnTo>
                      <a:pt x="145" y="940"/>
                    </a:lnTo>
                    <a:lnTo>
                      <a:pt x="0" y="0"/>
                    </a:lnTo>
                    <a:lnTo>
                      <a:pt x="173" y="116"/>
                    </a:lnTo>
                    <a:close/>
                  </a:path>
                </a:pathLst>
              </a:custGeom>
              <a:solidFill>
                <a:srgbClr val="DA011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effectLst/>
                  <a:uLnTx/>
                  <a:uFillTx/>
                  <a:latin typeface="Poppins" panose="00000500000000000000" pitchFamily="2" charset="0"/>
                  <a:cs typeface="Poppins" panose="00000500000000000000" pitchFamily="2" charset="0"/>
                  <a:sym typeface="Arial" panose="020B0604020202020204" pitchFamily="34" charset="0"/>
                </a:endParaRPr>
              </a:p>
            </p:txBody>
          </p:sp>
          <p:sp>
            <p:nvSpPr>
              <p:cNvPr id="34844" name="Google Shape;460;p21"/>
              <p:cNvSpPr>
                <a:spLocks/>
              </p:cNvSpPr>
              <p:nvPr/>
            </p:nvSpPr>
            <p:spPr bwMode="auto">
              <a:xfrm>
                <a:off x="8539163" y="635001"/>
                <a:ext cx="2449513" cy="1719263"/>
              </a:xfrm>
              <a:custGeom>
                <a:avLst/>
                <a:gdLst>
                  <a:gd name="T0" fmla="*/ 2147483646 w 1543"/>
                  <a:gd name="T1" fmla="*/ 2147483646 h 1083"/>
                  <a:gd name="T2" fmla="*/ 2147483646 w 1543"/>
                  <a:gd name="T3" fmla="*/ 0 h 1083"/>
                  <a:gd name="T4" fmla="*/ 2147483646 w 1543"/>
                  <a:gd name="T5" fmla="*/ 2147483646 h 1083"/>
                  <a:gd name="T6" fmla="*/ 0 w 1543"/>
                  <a:gd name="T7" fmla="*/ 2147483646 h 1083"/>
                  <a:gd name="T8" fmla="*/ 2147483646 w 1543"/>
                  <a:gd name="T9" fmla="*/ 2147483646 h 108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43" h="1083" extrusionOk="0">
                    <a:moveTo>
                      <a:pt x="241" y="352"/>
                    </a:moveTo>
                    <a:lnTo>
                      <a:pt x="1398" y="0"/>
                    </a:lnTo>
                    <a:lnTo>
                      <a:pt x="1543" y="940"/>
                    </a:lnTo>
                    <a:lnTo>
                      <a:pt x="0" y="1083"/>
                    </a:lnTo>
                    <a:lnTo>
                      <a:pt x="241" y="352"/>
                    </a:lnTo>
                    <a:close/>
                  </a:path>
                </a:pathLst>
              </a:custGeom>
              <a:solidFill>
                <a:srgbClr val="FE021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effectLst/>
                  <a:uLnTx/>
                  <a:uFillTx/>
                  <a:latin typeface="Poppins" panose="00000500000000000000" pitchFamily="2" charset="0"/>
                  <a:cs typeface="Poppins" panose="00000500000000000000" pitchFamily="2" charset="0"/>
                  <a:sym typeface="Arial" panose="020B0604020202020204" pitchFamily="34" charset="0"/>
                </a:endParaRPr>
              </a:p>
            </p:txBody>
          </p:sp>
          <p:sp>
            <p:nvSpPr>
              <p:cNvPr id="34845" name="Google Shape;461;p21"/>
              <p:cNvSpPr>
                <a:spLocks/>
              </p:cNvSpPr>
              <p:nvPr/>
            </p:nvSpPr>
            <p:spPr bwMode="auto">
              <a:xfrm>
                <a:off x="8539163" y="2127251"/>
                <a:ext cx="2449513" cy="227013"/>
              </a:xfrm>
              <a:custGeom>
                <a:avLst/>
                <a:gdLst>
                  <a:gd name="T0" fmla="*/ 2147483646 w 1543"/>
                  <a:gd name="T1" fmla="*/ 2147483646 h 143"/>
                  <a:gd name="T2" fmla="*/ 2147483646 w 1543"/>
                  <a:gd name="T3" fmla="*/ 0 h 143"/>
                  <a:gd name="T4" fmla="*/ 0 w 1543"/>
                  <a:gd name="T5" fmla="*/ 2147483646 h 143"/>
                  <a:gd name="T6" fmla="*/ 2147483646 w 1543"/>
                  <a:gd name="T7" fmla="*/ 2147483646 h 14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43" h="143" extrusionOk="0">
                    <a:moveTo>
                      <a:pt x="1382" y="130"/>
                    </a:moveTo>
                    <a:lnTo>
                      <a:pt x="1543" y="0"/>
                    </a:lnTo>
                    <a:lnTo>
                      <a:pt x="0" y="143"/>
                    </a:lnTo>
                    <a:lnTo>
                      <a:pt x="1382" y="130"/>
                    </a:lnTo>
                    <a:close/>
                  </a:path>
                </a:pathLst>
              </a:custGeom>
              <a:solidFill>
                <a:srgbClr val="DA011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effectLst/>
                  <a:uLnTx/>
                  <a:uFillTx/>
                  <a:latin typeface="Poppins" panose="00000500000000000000" pitchFamily="2" charset="0"/>
                  <a:cs typeface="Poppins" panose="00000500000000000000" pitchFamily="2" charset="0"/>
                  <a:sym typeface="Arial" panose="020B0604020202020204" pitchFamily="34" charset="0"/>
                </a:endParaRPr>
              </a:p>
            </p:txBody>
          </p:sp>
          <p:sp>
            <p:nvSpPr>
              <p:cNvPr id="34846" name="Google Shape;462;p21"/>
              <p:cNvSpPr>
                <a:spLocks/>
              </p:cNvSpPr>
              <p:nvPr/>
            </p:nvSpPr>
            <p:spPr bwMode="auto">
              <a:xfrm>
                <a:off x="8539163" y="2322513"/>
                <a:ext cx="684213" cy="661988"/>
              </a:xfrm>
              <a:custGeom>
                <a:avLst/>
                <a:gdLst>
                  <a:gd name="T0" fmla="*/ 0 w 431"/>
                  <a:gd name="T1" fmla="*/ 2147483646 h 417"/>
                  <a:gd name="T2" fmla="*/ 2147483646 w 431"/>
                  <a:gd name="T3" fmla="*/ 2147483646 h 417"/>
                  <a:gd name="T4" fmla="*/ 2147483646 w 431"/>
                  <a:gd name="T5" fmla="*/ 0 h 417"/>
                  <a:gd name="T6" fmla="*/ 0 w 431"/>
                  <a:gd name="T7" fmla="*/ 2147483646 h 4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31" h="417" extrusionOk="0">
                    <a:moveTo>
                      <a:pt x="0" y="20"/>
                    </a:moveTo>
                    <a:lnTo>
                      <a:pt x="431" y="417"/>
                    </a:lnTo>
                    <a:lnTo>
                      <a:pt x="223" y="0"/>
                    </a:lnTo>
                    <a:lnTo>
                      <a:pt x="0" y="20"/>
                    </a:lnTo>
                    <a:close/>
                  </a:path>
                </a:pathLst>
              </a:custGeom>
              <a:solidFill>
                <a:srgbClr val="FE021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effectLst/>
                  <a:uLnTx/>
                  <a:uFillTx/>
                  <a:latin typeface="Poppins" panose="00000500000000000000" pitchFamily="2" charset="0"/>
                  <a:cs typeface="Poppins" panose="00000500000000000000" pitchFamily="2" charset="0"/>
                  <a:sym typeface="Arial" panose="020B0604020202020204" pitchFamily="34" charset="0"/>
                </a:endParaRPr>
              </a:p>
            </p:txBody>
          </p:sp>
          <p:sp>
            <p:nvSpPr>
              <p:cNvPr id="34847" name="Google Shape;463;p21"/>
              <p:cNvSpPr>
                <a:spLocks/>
              </p:cNvSpPr>
              <p:nvPr/>
            </p:nvSpPr>
            <p:spPr bwMode="auto">
              <a:xfrm>
                <a:off x="8893175" y="2322513"/>
                <a:ext cx="330200" cy="661988"/>
              </a:xfrm>
              <a:custGeom>
                <a:avLst/>
                <a:gdLst>
                  <a:gd name="T0" fmla="*/ 2147483646 w 208"/>
                  <a:gd name="T1" fmla="*/ 2147483646 h 417"/>
                  <a:gd name="T2" fmla="*/ 2147483646 w 208"/>
                  <a:gd name="T3" fmla="*/ 2147483646 h 417"/>
                  <a:gd name="T4" fmla="*/ 0 w 208"/>
                  <a:gd name="T5" fmla="*/ 0 h 417"/>
                  <a:gd name="T6" fmla="*/ 2147483646 w 208"/>
                  <a:gd name="T7" fmla="*/ 2147483646 h 4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 h="417" extrusionOk="0">
                    <a:moveTo>
                      <a:pt x="123" y="17"/>
                    </a:moveTo>
                    <a:lnTo>
                      <a:pt x="208" y="417"/>
                    </a:lnTo>
                    <a:lnTo>
                      <a:pt x="0" y="0"/>
                    </a:lnTo>
                    <a:lnTo>
                      <a:pt x="123" y="17"/>
                    </a:lnTo>
                    <a:close/>
                  </a:path>
                </a:pathLst>
              </a:custGeom>
              <a:solidFill>
                <a:srgbClr val="DA011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effectLst/>
                  <a:uLnTx/>
                  <a:uFillTx/>
                  <a:latin typeface="Poppins" panose="00000500000000000000" pitchFamily="2" charset="0"/>
                  <a:cs typeface="Poppins" panose="00000500000000000000" pitchFamily="2" charset="0"/>
                  <a:sym typeface="Arial" panose="020B0604020202020204" pitchFamily="34" charset="0"/>
                </a:endParaRPr>
              </a:p>
            </p:txBody>
          </p:sp>
        </p:grpSp>
        <p:pic>
          <p:nvPicPr>
            <p:cNvPr id="34839" name="Google Shape;478;p21"/>
            <p:cNvPicPr preferRelativeResize="0">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223375" y="2698750"/>
              <a:ext cx="2125663" cy="50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 name="Group 7">
              <a:extLst>
                <a:ext uri="{FF2B5EF4-FFF2-40B4-BE49-F238E27FC236}">
                  <a16:creationId xmlns:a16="http://schemas.microsoft.com/office/drawing/2014/main" id="{40EB158E-1289-999D-4B43-473A89A8ED6F}"/>
                </a:ext>
              </a:extLst>
            </p:cNvPr>
            <p:cNvGrpSpPr/>
            <p:nvPr/>
          </p:nvGrpSpPr>
          <p:grpSpPr>
            <a:xfrm>
              <a:off x="8816087" y="904236"/>
              <a:ext cx="2036646" cy="1047091"/>
              <a:chOff x="1339267" y="910856"/>
              <a:chExt cx="2036646" cy="1047091"/>
            </a:xfrm>
          </p:grpSpPr>
          <p:sp>
            <p:nvSpPr>
              <p:cNvPr id="9" name="TextBox 12449">
                <a:extLst>
                  <a:ext uri="{FF2B5EF4-FFF2-40B4-BE49-F238E27FC236}">
                    <a16:creationId xmlns:a16="http://schemas.microsoft.com/office/drawing/2014/main" id="{CCD43151-29F8-B2CA-8656-BCB0FAA52B5C}"/>
                  </a:ext>
                </a:extLst>
              </p:cNvPr>
              <p:cNvSpPr txBox="1"/>
              <p:nvPr/>
            </p:nvSpPr>
            <p:spPr>
              <a:xfrm rot="21288621">
                <a:off x="1339267" y="1588615"/>
                <a:ext cx="2036646" cy="369332"/>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defRPr/>
                </a:pPr>
                <a:r>
                  <a:rPr kumimoji="0" lang="en-US" b="1" i="0" u="none" strike="noStrike" kern="1200" cap="none" spc="0" normalizeH="0" baseline="0" noProof="0" dirty="0">
                    <a:ln>
                      <a:noFill/>
                    </a:ln>
                    <a:solidFill>
                      <a:schemeClr val="bg1"/>
                    </a:solidFill>
                    <a:effectLst/>
                    <a:uLnTx/>
                    <a:uFillTx/>
                    <a:latin typeface="Poppins" panose="00000500000000000000" pitchFamily="2" charset="0"/>
                    <a:cs typeface="Poppins" panose="00000500000000000000" pitchFamily="2" charset="0"/>
                  </a:rPr>
                  <a:t>Social</a:t>
                </a:r>
                <a:endParaRPr kumimoji="0" lang="en-US" i="0" u="none" strike="noStrike" kern="1200" cap="none" spc="0" normalizeH="0" baseline="0" noProof="0" dirty="0">
                  <a:ln>
                    <a:noFill/>
                  </a:ln>
                  <a:solidFill>
                    <a:schemeClr val="bg1"/>
                  </a:solidFill>
                  <a:effectLst/>
                  <a:uLnTx/>
                  <a:uFillTx/>
                  <a:latin typeface="Poppins" panose="00000500000000000000" pitchFamily="2" charset="0"/>
                  <a:cs typeface="Poppins" panose="00000500000000000000" pitchFamily="2" charset="0"/>
                </a:endParaRPr>
              </a:p>
            </p:txBody>
          </p:sp>
          <p:sp>
            <p:nvSpPr>
              <p:cNvPr id="10" name="TextBox 9">
                <a:extLst>
                  <a:ext uri="{FF2B5EF4-FFF2-40B4-BE49-F238E27FC236}">
                    <a16:creationId xmlns:a16="http://schemas.microsoft.com/office/drawing/2014/main" id="{249F4374-80FC-B315-1043-FDC81865E4A9}"/>
                  </a:ext>
                </a:extLst>
              </p:cNvPr>
              <p:cNvSpPr txBox="1"/>
              <p:nvPr/>
            </p:nvSpPr>
            <p:spPr>
              <a:xfrm rot="21339272">
                <a:off x="1632773" y="910856"/>
                <a:ext cx="1342775" cy="646331"/>
              </a:xfrm>
              <a:prstGeom prst="rect">
                <a:avLst/>
              </a:prstGeom>
              <a:noFill/>
            </p:spPr>
            <p:txBody>
              <a:bodyPr wrap="square" rtlCol="0">
                <a:spAutoFit/>
              </a:bodyPr>
              <a:lstStyle/>
              <a:p>
                <a:pPr algn="ctr"/>
                <a:r>
                  <a:rPr lang="en-US" sz="3600" b="1" dirty="0">
                    <a:solidFill>
                      <a:schemeClr val="bg1"/>
                    </a:solidFill>
                    <a:latin typeface="Poppins" panose="00000500000000000000" pitchFamily="2" charset="0"/>
                    <a:cs typeface="Poppins" panose="00000500000000000000" pitchFamily="2" charset="0"/>
                  </a:rPr>
                  <a:t>S</a:t>
                </a:r>
                <a:endParaRPr lang="en-GB" b="1" dirty="0">
                  <a:solidFill>
                    <a:schemeClr val="bg1"/>
                  </a:solidFill>
                  <a:latin typeface="Poppins" panose="00000500000000000000" pitchFamily="2" charset="0"/>
                  <a:cs typeface="Poppins" panose="00000500000000000000" pitchFamily="2" charset="0"/>
                </a:endParaRPr>
              </a:p>
            </p:txBody>
          </p:sp>
        </p:grpSp>
      </p:grpSp>
      <p:grpSp>
        <p:nvGrpSpPr>
          <p:cNvPr id="23" name="Group 22">
            <a:extLst>
              <a:ext uri="{FF2B5EF4-FFF2-40B4-BE49-F238E27FC236}">
                <a16:creationId xmlns:a16="http://schemas.microsoft.com/office/drawing/2014/main" id="{CF61991C-CD0B-99D0-2E66-C7A88B5447A6}"/>
              </a:ext>
            </a:extLst>
          </p:cNvPr>
          <p:cNvGrpSpPr/>
          <p:nvPr/>
        </p:nvGrpSpPr>
        <p:grpSpPr>
          <a:xfrm>
            <a:off x="1068388" y="3954463"/>
            <a:ext cx="2827337" cy="2551112"/>
            <a:chOff x="1068388" y="3789363"/>
            <a:chExt cx="2827337" cy="2551112"/>
          </a:xfrm>
        </p:grpSpPr>
        <p:grpSp>
          <p:nvGrpSpPr>
            <p:cNvPr id="34819" name="Google Shape;428;p21"/>
            <p:cNvGrpSpPr>
              <a:grpSpLocks/>
            </p:cNvGrpSpPr>
            <p:nvPr/>
          </p:nvGrpSpPr>
          <p:grpSpPr bwMode="auto">
            <a:xfrm>
              <a:off x="1068388" y="3789363"/>
              <a:ext cx="2489200" cy="2347912"/>
              <a:chOff x="1068388" y="3789363"/>
              <a:chExt cx="2489200" cy="2347913"/>
            </a:xfrm>
          </p:grpSpPr>
          <p:sp>
            <p:nvSpPr>
              <p:cNvPr id="34868" name="Google Shape;429;p21"/>
              <p:cNvSpPr>
                <a:spLocks/>
              </p:cNvSpPr>
              <p:nvPr/>
            </p:nvSpPr>
            <p:spPr bwMode="auto">
              <a:xfrm>
                <a:off x="3282950" y="3789363"/>
                <a:ext cx="274638" cy="1490663"/>
              </a:xfrm>
              <a:custGeom>
                <a:avLst/>
                <a:gdLst>
                  <a:gd name="T0" fmla="*/ 2147483646 w 173"/>
                  <a:gd name="T1" fmla="*/ 2147483646 h 939"/>
                  <a:gd name="T2" fmla="*/ 2147483646 w 173"/>
                  <a:gd name="T3" fmla="*/ 2147483646 h 939"/>
                  <a:gd name="T4" fmla="*/ 0 w 173"/>
                  <a:gd name="T5" fmla="*/ 0 h 939"/>
                  <a:gd name="T6" fmla="*/ 2147483646 w 173"/>
                  <a:gd name="T7" fmla="*/ 2147483646 h 9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3" h="939" extrusionOk="0">
                    <a:moveTo>
                      <a:pt x="173" y="116"/>
                    </a:moveTo>
                    <a:lnTo>
                      <a:pt x="146" y="939"/>
                    </a:lnTo>
                    <a:lnTo>
                      <a:pt x="0" y="0"/>
                    </a:lnTo>
                    <a:lnTo>
                      <a:pt x="173" y="116"/>
                    </a:ln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effectLst/>
                  <a:uLnTx/>
                  <a:uFillTx/>
                  <a:latin typeface="Poppins" panose="00000500000000000000" pitchFamily="2" charset="0"/>
                  <a:cs typeface="Poppins" panose="00000500000000000000" pitchFamily="2" charset="0"/>
                  <a:sym typeface="Arial" panose="020B0604020202020204" pitchFamily="34" charset="0"/>
                </a:endParaRPr>
              </a:p>
            </p:txBody>
          </p:sp>
          <p:sp>
            <p:nvSpPr>
              <p:cNvPr id="34869" name="Google Shape;430;p21"/>
              <p:cNvSpPr>
                <a:spLocks/>
              </p:cNvSpPr>
              <p:nvPr/>
            </p:nvSpPr>
            <p:spPr bwMode="auto">
              <a:xfrm>
                <a:off x="1068388" y="3789363"/>
                <a:ext cx="2446338" cy="1719263"/>
              </a:xfrm>
              <a:custGeom>
                <a:avLst/>
                <a:gdLst>
                  <a:gd name="T0" fmla="*/ 2147483646 w 1541"/>
                  <a:gd name="T1" fmla="*/ 2147483646 h 1083"/>
                  <a:gd name="T2" fmla="*/ 2147483646 w 1541"/>
                  <a:gd name="T3" fmla="*/ 0 h 1083"/>
                  <a:gd name="T4" fmla="*/ 2147483646 w 1541"/>
                  <a:gd name="T5" fmla="*/ 2147483646 h 1083"/>
                  <a:gd name="T6" fmla="*/ 0 w 1541"/>
                  <a:gd name="T7" fmla="*/ 2147483646 h 1083"/>
                  <a:gd name="T8" fmla="*/ 2147483646 w 1541"/>
                  <a:gd name="T9" fmla="*/ 2147483646 h 108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41" h="1083" extrusionOk="0">
                    <a:moveTo>
                      <a:pt x="238" y="352"/>
                    </a:moveTo>
                    <a:lnTo>
                      <a:pt x="1395" y="0"/>
                    </a:lnTo>
                    <a:lnTo>
                      <a:pt x="1541" y="939"/>
                    </a:lnTo>
                    <a:lnTo>
                      <a:pt x="0" y="1083"/>
                    </a:lnTo>
                    <a:lnTo>
                      <a:pt x="238" y="352"/>
                    </a:lnTo>
                    <a:close/>
                  </a:path>
                </a:pathLst>
              </a:custGeom>
              <a:solidFill>
                <a:schemeClr val="accent5">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effectLst/>
                  <a:uLnTx/>
                  <a:uFillTx/>
                  <a:latin typeface="Poppins" panose="00000500000000000000" pitchFamily="2" charset="0"/>
                  <a:cs typeface="Poppins" panose="00000500000000000000" pitchFamily="2" charset="0"/>
                  <a:sym typeface="Arial" panose="020B0604020202020204" pitchFamily="34" charset="0"/>
                </a:endParaRPr>
              </a:p>
            </p:txBody>
          </p:sp>
          <p:sp>
            <p:nvSpPr>
              <p:cNvPr id="34870" name="Google Shape;431;p21"/>
              <p:cNvSpPr>
                <a:spLocks/>
              </p:cNvSpPr>
              <p:nvPr/>
            </p:nvSpPr>
            <p:spPr bwMode="auto">
              <a:xfrm>
                <a:off x="1068388" y="5280026"/>
                <a:ext cx="2446338" cy="228600"/>
              </a:xfrm>
              <a:custGeom>
                <a:avLst/>
                <a:gdLst>
                  <a:gd name="T0" fmla="*/ 2147483646 w 1541"/>
                  <a:gd name="T1" fmla="*/ 2147483646 h 144"/>
                  <a:gd name="T2" fmla="*/ 2147483646 w 1541"/>
                  <a:gd name="T3" fmla="*/ 0 h 144"/>
                  <a:gd name="T4" fmla="*/ 0 w 1541"/>
                  <a:gd name="T5" fmla="*/ 2147483646 h 144"/>
                  <a:gd name="T6" fmla="*/ 2147483646 w 1541"/>
                  <a:gd name="T7" fmla="*/ 2147483646 h 1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41" h="144" extrusionOk="0">
                    <a:moveTo>
                      <a:pt x="1380" y="131"/>
                    </a:moveTo>
                    <a:lnTo>
                      <a:pt x="1541" y="0"/>
                    </a:lnTo>
                    <a:lnTo>
                      <a:pt x="0" y="144"/>
                    </a:lnTo>
                    <a:lnTo>
                      <a:pt x="1380" y="131"/>
                    </a:ln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effectLst/>
                  <a:uLnTx/>
                  <a:uFillTx/>
                  <a:latin typeface="Poppins" panose="00000500000000000000" pitchFamily="2" charset="0"/>
                  <a:cs typeface="Poppins" panose="00000500000000000000" pitchFamily="2" charset="0"/>
                  <a:sym typeface="Arial" panose="020B0604020202020204" pitchFamily="34" charset="0"/>
                </a:endParaRPr>
              </a:p>
            </p:txBody>
          </p:sp>
          <p:sp>
            <p:nvSpPr>
              <p:cNvPr id="34871" name="Google Shape;432;p21"/>
              <p:cNvSpPr>
                <a:spLocks/>
              </p:cNvSpPr>
              <p:nvPr/>
            </p:nvSpPr>
            <p:spPr bwMode="auto">
              <a:xfrm>
                <a:off x="1068388" y="5475288"/>
                <a:ext cx="684213" cy="661988"/>
              </a:xfrm>
              <a:custGeom>
                <a:avLst/>
                <a:gdLst>
                  <a:gd name="T0" fmla="*/ 0 w 431"/>
                  <a:gd name="T1" fmla="*/ 2147483646 h 417"/>
                  <a:gd name="T2" fmla="*/ 2147483646 w 431"/>
                  <a:gd name="T3" fmla="*/ 2147483646 h 417"/>
                  <a:gd name="T4" fmla="*/ 2147483646 w 431"/>
                  <a:gd name="T5" fmla="*/ 0 h 417"/>
                  <a:gd name="T6" fmla="*/ 0 w 431"/>
                  <a:gd name="T7" fmla="*/ 2147483646 h 4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31" h="417" extrusionOk="0">
                    <a:moveTo>
                      <a:pt x="0" y="21"/>
                    </a:moveTo>
                    <a:lnTo>
                      <a:pt x="431" y="417"/>
                    </a:lnTo>
                    <a:lnTo>
                      <a:pt x="223" y="0"/>
                    </a:lnTo>
                    <a:lnTo>
                      <a:pt x="0" y="21"/>
                    </a:lnTo>
                    <a:close/>
                  </a:path>
                </a:pathLst>
              </a:custGeom>
              <a:solidFill>
                <a:schemeClr val="accent5">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effectLst/>
                  <a:uLnTx/>
                  <a:uFillTx/>
                  <a:latin typeface="Poppins" panose="00000500000000000000" pitchFamily="2" charset="0"/>
                  <a:cs typeface="Poppins" panose="00000500000000000000" pitchFamily="2" charset="0"/>
                  <a:sym typeface="Arial" panose="020B0604020202020204" pitchFamily="34" charset="0"/>
                </a:endParaRPr>
              </a:p>
            </p:txBody>
          </p:sp>
          <p:sp>
            <p:nvSpPr>
              <p:cNvPr id="34872" name="Google Shape;433;p21"/>
              <p:cNvSpPr>
                <a:spLocks/>
              </p:cNvSpPr>
              <p:nvPr/>
            </p:nvSpPr>
            <p:spPr bwMode="auto">
              <a:xfrm>
                <a:off x="1422400" y="5475288"/>
                <a:ext cx="330200" cy="661988"/>
              </a:xfrm>
              <a:custGeom>
                <a:avLst/>
                <a:gdLst>
                  <a:gd name="T0" fmla="*/ 2147483646 w 208"/>
                  <a:gd name="T1" fmla="*/ 2147483646 h 417"/>
                  <a:gd name="T2" fmla="*/ 2147483646 w 208"/>
                  <a:gd name="T3" fmla="*/ 2147483646 h 417"/>
                  <a:gd name="T4" fmla="*/ 0 w 208"/>
                  <a:gd name="T5" fmla="*/ 0 h 417"/>
                  <a:gd name="T6" fmla="*/ 2147483646 w 208"/>
                  <a:gd name="T7" fmla="*/ 2147483646 h 4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 h="417" extrusionOk="0">
                    <a:moveTo>
                      <a:pt x="123" y="18"/>
                    </a:moveTo>
                    <a:lnTo>
                      <a:pt x="208" y="417"/>
                    </a:lnTo>
                    <a:lnTo>
                      <a:pt x="0" y="0"/>
                    </a:lnTo>
                    <a:lnTo>
                      <a:pt x="123" y="18"/>
                    </a:ln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effectLst/>
                  <a:uLnTx/>
                  <a:uFillTx/>
                  <a:latin typeface="Poppins" panose="00000500000000000000" pitchFamily="2" charset="0"/>
                  <a:cs typeface="Poppins" panose="00000500000000000000" pitchFamily="2" charset="0"/>
                  <a:sym typeface="Arial" panose="020B0604020202020204" pitchFamily="34" charset="0"/>
                </a:endParaRPr>
              </a:p>
            </p:txBody>
          </p:sp>
        </p:grpSp>
        <p:pic>
          <p:nvPicPr>
            <p:cNvPr id="34840" name="Google Shape;479;p21"/>
            <p:cNvPicPr preferRelativeResize="0">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68475" y="5834063"/>
              <a:ext cx="2127250" cy="50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 name="Group 10">
              <a:extLst>
                <a:ext uri="{FF2B5EF4-FFF2-40B4-BE49-F238E27FC236}">
                  <a16:creationId xmlns:a16="http://schemas.microsoft.com/office/drawing/2014/main" id="{5767B304-8360-A9AD-0E23-2149AC6E1E4F}"/>
                </a:ext>
              </a:extLst>
            </p:cNvPr>
            <p:cNvGrpSpPr/>
            <p:nvPr/>
          </p:nvGrpSpPr>
          <p:grpSpPr>
            <a:xfrm>
              <a:off x="1342562" y="4086867"/>
              <a:ext cx="2036646" cy="1038126"/>
              <a:chOff x="1339267" y="919821"/>
              <a:chExt cx="2036646" cy="1038126"/>
            </a:xfrm>
          </p:grpSpPr>
          <p:sp>
            <p:nvSpPr>
              <p:cNvPr id="12" name="TextBox 12449">
                <a:extLst>
                  <a:ext uri="{FF2B5EF4-FFF2-40B4-BE49-F238E27FC236}">
                    <a16:creationId xmlns:a16="http://schemas.microsoft.com/office/drawing/2014/main" id="{EA03245E-3A12-37EC-A9B8-A5053E3801DD}"/>
                  </a:ext>
                </a:extLst>
              </p:cNvPr>
              <p:cNvSpPr txBox="1"/>
              <p:nvPr/>
            </p:nvSpPr>
            <p:spPr>
              <a:xfrm rot="21288621">
                <a:off x="1339267" y="1588615"/>
                <a:ext cx="2036646" cy="369332"/>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defRPr/>
                </a:pPr>
                <a:r>
                  <a:rPr kumimoji="0" lang="en-US" b="1" i="0" u="none" strike="noStrike" kern="1200" cap="none" spc="0" normalizeH="0" baseline="0" noProof="0" dirty="0">
                    <a:ln>
                      <a:noFill/>
                    </a:ln>
                    <a:effectLst/>
                    <a:uLnTx/>
                    <a:uFillTx/>
                    <a:latin typeface="Poppins" panose="00000500000000000000" pitchFamily="2" charset="0"/>
                    <a:cs typeface="Poppins" panose="00000500000000000000" pitchFamily="2" charset="0"/>
                  </a:rPr>
                  <a:t>Technological</a:t>
                </a:r>
                <a:endParaRPr kumimoji="0" lang="en-US" i="0" u="none" strike="noStrike" kern="1200" cap="none" spc="0" normalizeH="0" baseline="0" noProof="0" dirty="0">
                  <a:ln>
                    <a:noFill/>
                  </a:ln>
                  <a:effectLst/>
                  <a:uLnTx/>
                  <a:uFillTx/>
                  <a:latin typeface="Poppins" panose="00000500000000000000" pitchFamily="2" charset="0"/>
                  <a:cs typeface="Poppins" panose="00000500000000000000" pitchFamily="2" charset="0"/>
                </a:endParaRPr>
              </a:p>
            </p:txBody>
          </p:sp>
          <p:sp>
            <p:nvSpPr>
              <p:cNvPr id="13" name="TextBox 12">
                <a:extLst>
                  <a:ext uri="{FF2B5EF4-FFF2-40B4-BE49-F238E27FC236}">
                    <a16:creationId xmlns:a16="http://schemas.microsoft.com/office/drawing/2014/main" id="{CE11DE25-AC70-18B6-BA4F-EC204F08C515}"/>
                  </a:ext>
                </a:extLst>
              </p:cNvPr>
              <p:cNvSpPr txBox="1"/>
              <p:nvPr/>
            </p:nvSpPr>
            <p:spPr>
              <a:xfrm rot="21339272">
                <a:off x="1632773" y="919821"/>
                <a:ext cx="1342775" cy="646331"/>
              </a:xfrm>
              <a:prstGeom prst="rect">
                <a:avLst/>
              </a:prstGeom>
              <a:noFill/>
            </p:spPr>
            <p:txBody>
              <a:bodyPr wrap="square" rtlCol="0">
                <a:spAutoFit/>
              </a:bodyPr>
              <a:lstStyle/>
              <a:p>
                <a:pPr algn="ctr"/>
                <a:r>
                  <a:rPr lang="en-US" sz="3600" b="1" dirty="0">
                    <a:latin typeface="Poppins" panose="00000500000000000000" pitchFamily="2" charset="0"/>
                    <a:cs typeface="Poppins" panose="00000500000000000000" pitchFamily="2" charset="0"/>
                  </a:rPr>
                  <a:t>T</a:t>
                </a:r>
                <a:endParaRPr lang="en-GB" b="1" dirty="0">
                  <a:latin typeface="Poppins" panose="00000500000000000000" pitchFamily="2" charset="0"/>
                  <a:cs typeface="Poppins" panose="00000500000000000000" pitchFamily="2" charset="0"/>
                </a:endParaRPr>
              </a:p>
            </p:txBody>
          </p:sp>
        </p:grpSp>
      </p:grpSp>
      <p:grpSp>
        <p:nvGrpSpPr>
          <p:cNvPr id="24" name="Group 23">
            <a:extLst>
              <a:ext uri="{FF2B5EF4-FFF2-40B4-BE49-F238E27FC236}">
                <a16:creationId xmlns:a16="http://schemas.microsoft.com/office/drawing/2014/main" id="{7FF544C5-C97D-40A7-23CE-98AA35A16FFF}"/>
              </a:ext>
            </a:extLst>
          </p:cNvPr>
          <p:cNvGrpSpPr/>
          <p:nvPr/>
        </p:nvGrpSpPr>
        <p:grpSpPr>
          <a:xfrm>
            <a:off x="4800600" y="3954463"/>
            <a:ext cx="2816225" cy="2551112"/>
            <a:chOff x="4800600" y="3789363"/>
            <a:chExt cx="2816225" cy="2551112"/>
          </a:xfrm>
        </p:grpSpPr>
        <p:grpSp>
          <p:nvGrpSpPr>
            <p:cNvPr id="34820" name="Google Shape;434;p21"/>
            <p:cNvGrpSpPr>
              <a:grpSpLocks/>
            </p:cNvGrpSpPr>
            <p:nvPr/>
          </p:nvGrpSpPr>
          <p:grpSpPr bwMode="auto">
            <a:xfrm>
              <a:off x="4800600" y="3789363"/>
              <a:ext cx="2495550" cy="2347912"/>
              <a:chOff x="4800600" y="3789363"/>
              <a:chExt cx="2495550" cy="2347913"/>
            </a:xfrm>
          </p:grpSpPr>
          <p:sp>
            <p:nvSpPr>
              <p:cNvPr id="34863" name="Google Shape;435;p21"/>
              <p:cNvSpPr>
                <a:spLocks/>
              </p:cNvSpPr>
              <p:nvPr/>
            </p:nvSpPr>
            <p:spPr bwMode="auto">
              <a:xfrm>
                <a:off x="7019925" y="3789363"/>
                <a:ext cx="276225" cy="1490663"/>
              </a:xfrm>
              <a:custGeom>
                <a:avLst/>
                <a:gdLst>
                  <a:gd name="T0" fmla="*/ 2147483646 w 174"/>
                  <a:gd name="T1" fmla="*/ 2147483646 h 939"/>
                  <a:gd name="T2" fmla="*/ 2147483646 w 174"/>
                  <a:gd name="T3" fmla="*/ 2147483646 h 939"/>
                  <a:gd name="T4" fmla="*/ 0 w 174"/>
                  <a:gd name="T5" fmla="*/ 0 h 939"/>
                  <a:gd name="T6" fmla="*/ 2147483646 w 174"/>
                  <a:gd name="T7" fmla="*/ 2147483646 h 9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4" h="939" extrusionOk="0">
                    <a:moveTo>
                      <a:pt x="174" y="116"/>
                    </a:moveTo>
                    <a:lnTo>
                      <a:pt x="146" y="939"/>
                    </a:lnTo>
                    <a:lnTo>
                      <a:pt x="0" y="0"/>
                    </a:lnTo>
                    <a:lnTo>
                      <a:pt x="174" y="116"/>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effectLst/>
                  <a:uLnTx/>
                  <a:uFillTx/>
                  <a:latin typeface="Poppins" panose="00000500000000000000" pitchFamily="2" charset="0"/>
                  <a:cs typeface="Poppins" panose="00000500000000000000" pitchFamily="2" charset="0"/>
                  <a:sym typeface="Arial" panose="020B0604020202020204" pitchFamily="34" charset="0"/>
                </a:endParaRPr>
              </a:p>
            </p:txBody>
          </p:sp>
          <p:sp>
            <p:nvSpPr>
              <p:cNvPr id="34864" name="Google Shape;436;p21"/>
              <p:cNvSpPr>
                <a:spLocks/>
              </p:cNvSpPr>
              <p:nvPr/>
            </p:nvSpPr>
            <p:spPr bwMode="auto">
              <a:xfrm>
                <a:off x="4800600" y="3789363"/>
                <a:ext cx="2451100" cy="1719263"/>
              </a:xfrm>
              <a:custGeom>
                <a:avLst/>
                <a:gdLst>
                  <a:gd name="T0" fmla="*/ 2147483646 w 1544"/>
                  <a:gd name="T1" fmla="*/ 2147483646 h 1083"/>
                  <a:gd name="T2" fmla="*/ 2147483646 w 1544"/>
                  <a:gd name="T3" fmla="*/ 0 h 1083"/>
                  <a:gd name="T4" fmla="*/ 2147483646 w 1544"/>
                  <a:gd name="T5" fmla="*/ 2147483646 h 1083"/>
                  <a:gd name="T6" fmla="*/ 0 w 1544"/>
                  <a:gd name="T7" fmla="*/ 2147483646 h 1083"/>
                  <a:gd name="T8" fmla="*/ 2147483646 w 1544"/>
                  <a:gd name="T9" fmla="*/ 2147483646 h 108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44" h="1083" extrusionOk="0">
                    <a:moveTo>
                      <a:pt x="241" y="352"/>
                    </a:moveTo>
                    <a:lnTo>
                      <a:pt x="1398" y="0"/>
                    </a:lnTo>
                    <a:lnTo>
                      <a:pt x="1544" y="939"/>
                    </a:lnTo>
                    <a:lnTo>
                      <a:pt x="0" y="1083"/>
                    </a:lnTo>
                    <a:lnTo>
                      <a:pt x="241" y="352"/>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Poppins" panose="00000500000000000000" pitchFamily="2" charset="0"/>
                  <a:cs typeface="Poppins" panose="00000500000000000000" pitchFamily="2" charset="0"/>
                  <a:sym typeface="Arial" panose="020B0604020202020204" pitchFamily="34" charset="0"/>
                </a:endParaRPr>
              </a:p>
            </p:txBody>
          </p:sp>
          <p:sp>
            <p:nvSpPr>
              <p:cNvPr id="34865" name="Google Shape;437;p21"/>
              <p:cNvSpPr>
                <a:spLocks/>
              </p:cNvSpPr>
              <p:nvPr/>
            </p:nvSpPr>
            <p:spPr bwMode="auto">
              <a:xfrm>
                <a:off x="4800600" y="5280026"/>
                <a:ext cx="2451100" cy="228600"/>
              </a:xfrm>
              <a:custGeom>
                <a:avLst/>
                <a:gdLst>
                  <a:gd name="T0" fmla="*/ 2147483646 w 1544"/>
                  <a:gd name="T1" fmla="*/ 2147483646 h 144"/>
                  <a:gd name="T2" fmla="*/ 2147483646 w 1544"/>
                  <a:gd name="T3" fmla="*/ 0 h 144"/>
                  <a:gd name="T4" fmla="*/ 0 w 1544"/>
                  <a:gd name="T5" fmla="*/ 2147483646 h 144"/>
                  <a:gd name="T6" fmla="*/ 2147483646 w 1544"/>
                  <a:gd name="T7" fmla="*/ 2147483646 h 1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44" h="144" extrusionOk="0">
                    <a:moveTo>
                      <a:pt x="1383" y="131"/>
                    </a:moveTo>
                    <a:lnTo>
                      <a:pt x="1544" y="0"/>
                    </a:lnTo>
                    <a:lnTo>
                      <a:pt x="0" y="144"/>
                    </a:lnTo>
                    <a:lnTo>
                      <a:pt x="1383" y="131"/>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effectLst/>
                  <a:uLnTx/>
                  <a:uFillTx/>
                  <a:latin typeface="Poppins" panose="00000500000000000000" pitchFamily="2" charset="0"/>
                  <a:cs typeface="Poppins" panose="00000500000000000000" pitchFamily="2" charset="0"/>
                  <a:sym typeface="Arial" panose="020B0604020202020204" pitchFamily="34" charset="0"/>
                </a:endParaRPr>
              </a:p>
            </p:txBody>
          </p:sp>
          <p:sp>
            <p:nvSpPr>
              <p:cNvPr id="34866" name="Google Shape;438;p21"/>
              <p:cNvSpPr>
                <a:spLocks/>
              </p:cNvSpPr>
              <p:nvPr/>
            </p:nvSpPr>
            <p:spPr bwMode="auto">
              <a:xfrm>
                <a:off x="4800600" y="5475288"/>
                <a:ext cx="685800" cy="661988"/>
              </a:xfrm>
              <a:custGeom>
                <a:avLst/>
                <a:gdLst>
                  <a:gd name="T0" fmla="*/ 0 w 432"/>
                  <a:gd name="T1" fmla="*/ 2147483646 h 417"/>
                  <a:gd name="T2" fmla="*/ 2147483646 w 432"/>
                  <a:gd name="T3" fmla="*/ 2147483646 h 417"/>
                  <a:gd name="T4" fmla="*/ 2147483646 w 432"/>
                  <a:gd name="T5" fmla="*/ 0 h 417"/>
                  <a:gd name="T6" fmla="*/ 0 w 432"/>
                  <a:gd name="T7" fmla="*/ 2147483646 h 4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32" h="417" extrusionOk="0">
                    <a:moveTo>
                      <a:pt x="0" y="21"/>
                    </a:moveTo>
                    <a:lnTo>
                      <a:pt x="432" y="417"/>
                    </a:lnTo>
                    <a:lnTo>
                      <a:pt x="226" y="0"/>
                    </a:lnTo>
                    <a:lnTo>
                      <a:pt x="0" y="21"/>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effectLst/>
                  <a:uLnTx/>
                  <a:uFillTx/>
                  <a:latin typeface="Poppins" panose="00000500000000000000" pitchFamily="2" charset="0"/>
                  <a:cs typeface="Poppins" panose="00000500000000000000" pitchFamily="2" charset="0"/>
                  <a:sym typeface="Arial" panose="020B0604020202020204" pitchFamily="34" charset="0"/>
                </a:endParaRPr>
              </a:p>
            </p:txBody>
          </p:sp>
          <p:sp>
            <p:nvSpPr>
              <p:cNvPr id="34867" name="Google Shape;439;p21"/>
              <p:cNvSpPr>
                <a:spLocks/>
              </p:cNvSpPr>
              <p:nvPr/>
            </p:nvSpPr>
            <p:spPr bwMode="auto">
              <a:xfrm>
                <a:off x="5159375" y="5475288"/>
                <a:ext cx="327025" cy="661988"/>
              </a:xfrm>
              <a:custGeom>
                <a:avLst/>
                <a:gdLst>
                  <a:gd name="T0" fmla="*/ 2147483646 w 206"/>
                  <a:gd name="T1" fmla="*/ 2147483646 h 417"/>
                  <a:gd name="T2" fmla="*/ 2147483646 w 206"/>
                  <a:gd name="T3" fmla="*/ 2147483646 h 417"/>
                  <a:gd name="T4" fmla="*/ 0 w 206"/>
                  <a:gd name="T5" fmla="*/ 0 h 417"/>
                  <a:gd name="T6" fmla="*/ 2147483646 w 206"/>
                  <a:gd name="T7" fmla="*/ 2147483646 h 4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6" h="417" extrusionOk="0">
                    <a:moveTo>
                      <a:pt x="123" y="18"/>
                    </a:moveTo>
                    <a:lnTo>
                      <a:pt x="206" y="417"/>
                    </a:lnTo>
                    <a:lnTo>
                      <a:pt x="0" y="0"/>
                    </a:lnTo>
                    <a:lnTo>
                      <a:pt x="123" y="18"/>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effectLst/>
                  <a:uLnTx/>
                  <a:uFillTx/>
                  <a:latin typeface="Poppins" panose="00000500000000000000" pitchFamily="2" charset="0"/>
                  <a:cs typeface="Poppins" panose="00000500000000000000" pitchFamily="2" charset="0"/>
                  <a:sym typeface="Arial" panose="020B0604020202020204" pitchFamily="34" charset="0"/>
                </a:endParaRPr>
              </a:p>
            </p:txBody>
          </p:sp>
        </p:grpSp>
        <p:pic>
          <p:nvPicPr>
            <p:cNvPr id="34841" name="Google Shape;480;p21"/>
            <p:cNvPicPr preferRelativeResize="0">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91163" y="5834063"/>
              <a:ext cx="2125662" cy="50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4" name="Group 13">
              <a:extLst>
                <a:ext uri="{FF2B5EF4-FFF2-40B4-BE49-F238E27FC236}">
                  <a16:creationId xmlns:a16="http://schemas.microsoft.com/office/drawing/2014/main" id="{D90A4272-4A45-FC72-E687-379007D894A6}"/>
                </a:ext>
              </a:extLst>
            </p:cNvPr>
            <p:cNvGrpSpPr/>
            <p:nvPr/>
          </p:nvGrpSpPr>
          <p:grpSpPr>
            <a:xfrm>
              <a:off x="5080972" y="4077902"/>
              <a:ext cx="2036646" cy="1047091"/>
              <a:chOff x="1339267" y="910856"/>
              <a:chExt cx="2036646" cy="1047091"/>
            </a:xfrm>
          </p:grpSpPr>
          <p:sp>
            <p:nvSpPr>
              <p:cNvPr id="15" name="TextBox 12449">
                <a:extLst>
                  <a:ext uri="{FF2B5EF4-FFF2-40B4-BE49-F238E27FC236}">
                    <a16:creationId xmlns:a16="http://schemas.microsoft.com/office/drawing/2014/main" id="{B678A1C8-6B6E-0D4B-CFA1-1C022DCA41DF}"/>
                  </a:ext>
                </a:extLst>
              </p:cNvPr>
              <p:cNvSpPr txBox="1"/>
              <p:nvPr/>
            </p:nvSpPr>
            <p:spPr>
              <a:xfrm rot="21288621">
                <a:off x="1339267" y="1588615"/>
                <a:ext cx="2036646" cy="369332"/>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defRPr/>
                </a:pPr>
                <a:r>
                  <a:rPr kumimoji="0" lang="en-US" b="1" i="0" u="none" strike="noStrike" kern="1200" cap="none" spc="0" normalizeH="0" baseline="0" noProof="0" dirty="0">
                    <a:ln>
                      <a:noFill/>
                    </a:ln>
                    <a:solidFill>
                      <a:schemeClr val="bg1"/>
                    </a:solidFill>
                    <a:effectLst/>
                    <a:uLnTx/>
                    <a:uFillTx/>
                    <a:latin typeface="Poppins" panose="00000500000000000000" pitchFamily="2" charset="0"/>
                    <a:cs typeface="Poppins" panose="00000500000000000000" pitchFamily="2" charset="0"/>
                  </a:rPr>
                  <a:t>Economic</a:t>
                </a:r>
                <a:endParaRPr kumimoji="0" lang="en-US" i="0" u="none" strike="noStrike" kern="1200" cap="none" spc="0" normalizeH="0" baseline="0" noProof="0" dirty="0">
                  <a:ln>
                    <a:noFill/>
                  </a:ln>
                  <a:solidFill>
                    <a:schemeClr val="bg1"/>
                  </a:solidFill>
                  <a:effectLst/>
                  <a:uLnTx/>
                  <a:uFillTx/>
                  <a:latin typeface="Poppins" panose="00000500000000000000" pitchFamily="2" charset="0"/>
                  <a:cs typeface="Poppins" panose="00000500000000000000" pitchFamily="2" charset="0"/>
                </a:endParaRPr>
              </a:p>
            </p:txBody>
          </p:sp>
          <p:sp>
            <p:nvSpPr>
              <p:cNvPr id="16" name="TextBox 15">
                <a:extLst>
                  <a:ext uri="{FF2B5EF4-FFF2-40B4-BE49-F238E27FC236}">
                    <a16:creationId xmlns:a16="http://schemas.microsoft.com/office/drawing/2014/main" id="{169D8634-4A0E-D06E-E6B1-954C801F75E0}"/>
                  </a:ext>
                </a:extLst>
              </p:cNvPr>
              <p:cNvSpPr txBox="1"/>
              <p:nvPr/>
            </p:nvSpPr>
            <p:spPr>
              <a:xfrm rot="21339272">
                <a:off x="1632773" y="910856"/>
                <a:ext cx="1342775" cy="646331"/>
              </a:xfrm>
              <a:prstGeom prst="rect">
                <a:avLst/>
              </a:prstGeom>
              <a:noFill/>
            </p:spPr>
            <p:txBody>
              <a:bodyPr wrap="square" rtlCol="0">
                <a:spAutoFit/>
              </a:bodyPr>
              <a:lstStyle/>
              <a:p>
                <a:pPr algn="ctr"/>
                <a:r>
                  <a:rPr lang="en-US" sz="3600" b="1" dirty="0">
                    <a:solidFill>
                      <a:schemeClr val="bg1"/>
                    </a:solidFill>
                    <a:latin typeface="Poppins" panose="00000500000000000000" pitchFamily="2" charset="0"/>
                    <a:cs typeface="Poppins" panose="00000500000000000000" pitchFamily="2" charset="0"/>
                  </a:rPr>
                  <a:t>E</a:t>
                </a:r>
                <a:endParaRPr lang="en-GB" b="1" dirty="0">
                  <a:solidFill>
                    <a:schemeClr val="bg1"/>
                  </a:solidFill>
                  <a:latin typeface="Poppins" panose="00000500000000000000" pitchFamily="2" charset="0"/>
                  <a:cs typeface="Poppins" panose="00000500000000000000" pitchFamily="2" charset="0"/>
                </a:endParaRPr>
              </a:p>
            </p:txBody>
          </p:sp>
        </p:grpSp>
      </p:grpSp>
      <p:grpSp>
        <p:nvGrpSpPr>
          <p:cNvPr id="25" name="Group 24">
            <a:extLst>
              <a:ext uri="{FF2B5EF4-FFF2-40B4-BE49-F238E27FC236}">
                <a16:creationId xmlns:a16="http://schemas.microsoft.com/office/drawing/2014/main" id="{CE8444C9-751A-767D-32EB-176FDA7A2E7B}"/>
              </a:ext>
            </a:extLst>
          </p:cNvPr>
          <p:cNvGrpSpPr/>
          <p:nvPr/>
        </p:nvGrpSpPr>
        <p:grpSpPr>
          <a:xfrm>
            <a:off x="8539163" y="3954463"/>
            <a:ext cx="2803525" cy="2535237"/>
            <a:chOff x="8539163" y="3789363"/>
            <a:chExt cx="2803525" cy="2535237"/>
          </a:xfrm>
        </p:grpSpPr>
        <p:grpSp>
          <p:nvGrpSpPr>
            <p:cNvPr id="34821" name="Google Shape;440;p21"/>
            <p:cNvGrpSpPr>
              <a:grpSpLocks/>
            </p:cNvGrpSpPr>
            <p:nvPr/>
          </p:nvGrpSpPr>
          <p:grpSpPr bwMode="auto">
            <a:xfrm>
              <a:off x="8539163" y="3789363"/>
              <a:ext cx="2493962" cy="2347912"/>
              <a:chOff x="8539163" y="3789363"/>
              <a:chExt cx="2493963" cy="2347913"/>
            </a:xfrm>
          </p:grpSpPr>
          <p:sp>
            <p:nvSpPr>
              <p:cNvPr id="34858" name="Google Shape;441;p21"/>
              <p:cNvSpPr>
                <a:spLocks/>
              </p:cNvSpPr>
              <p:nvPr/>
            </p:nvSpPr>
            <p:spPr bwMode="auto">
              <a:xfrm>
                <a:off x="10758488" y="3789363"/>
                <a:ext cx="274638" cy="1490663"/>
              </a:xfrm>
              <a:custGeom>
                <a:avLst/>
                <a:gdLst>
                  <a:gd name="T0" fmla="*/ 2147483646 w 173"/>
                  <a:gd name="T1" fmla="*/ 2147483646 h 939"/>
                  <a:gd name="T2" fmla="*/ 2147483646 w 173"/>
                  <a:gd name="T3" fmla="*/ 2147483646 h 939"/>
                  <a:gd name="T4" fmla="*/ 0 w 173"/>
                  <a:gd name="T5" fmla="*/ 0 h 939"/>
                  <a:gd name="T6" fmla="*/ 2147483646 w 173"/>
                  <a:gd name="T7" fmla="*/ 2147483646 h 9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3" h="939" extrusionOk="0">
                    <a:moveTo>
                      <a:pt x="173" y="116"/>
                    </a:moveTo>
                    <a:lnTo>
                      <a:pt x="145" y="939"/>
                    </a:lnTo>
                    <a:lnTo>
                      <a:pt x="0" y="0"/>
                    </a:lnTo>
                    <a:lnTo>
                      <a:pt x="173" y="116"/>
                    </a:lnTo>
                    <a:close/>
                  </a:path>
                </a:pathLst>
              </a:custGeom>
              <a:solidFill>
                <a:srgbClr val="652B9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effectLst/>
                  <a:uLnTx/>
                  <a:uFillTx/>
                  <a:latin typeface="Poppins" panose="00000500000000000000" pitchFamily="2" charset="0"/>
                  <a:cs typeface="Poppins" panose="00000500000000000000" pitchFamily="2" charset="0"/>
                  <a:sym typeface="Arial" panose="020B0604020202020204" pitchFamily="34" charset="0"/>
                </a:endParaRPr>
              </a:p>
            </p:txBody>
          </p:sp>
          <p:sp>
            <p:nvSpPr>
              <p:cNvPr id="34859" name="Google Shape;442;p21"/>
              <p:cNvSpPr>
                <a:spLocks/>
              </p:cNvSpPr>
              <p:nvPr/>
            </p:nvSpPr>
            <p:spPr bwMode="auto">
              <a:xfrm>
                <a:off x="8539163" y="3789363"/>
                <a:ext cx="2449513" cy="1719263"/>
              </a:xfrm>
              <a:custGeom>
                <a:avLst/>
                <a:gdLst>
                  <a:gd name="T0" fmla="*/ 2147483646 w 1543"/>
                  <a:gd name="T1" fmla="*/ 2147483646 h 1083"/>
                  <a:gd name="T2" fmla="*/ 2147483646 w 1543"/>
                  <a:gd name="T3" fmla="*/ 0 h 1083"/>
                  <a:gd name="T4" fmla="*/ 2147483646 w 1543"/>
                  <a:gd name="T5" fmla="*/ 2147483646 h 1083"/>
                  <a:gd name="T6" fmla="*/ 0 w 1543"/>
                  <a:gd name="T7" fmla="*/ 2147483646 h 1083"/>
                  <a:gd name="T8" fmla="*/ 2147483646 w 1543"/>
                  <a:gd name="T9" fmla="*/ 2147483646 h 108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43" h="1083" extrusionOk="0">
                    <a:moveTo>
                      <a:pt x="241" y="352"/>
                    </a:moveTo>
                    <a:lnTo>
                      <a:pt x="1398" y="0"/>
                    </a:lnTo>
                    <a:lnTo>
                      <a:pt x="1543" y="939"/>
                    </a:lnTo>
                    <a:lnTo>
                      <a:pt x="0" y="1083"/>
                    </a:lnTo>
                    <a:lnTo>
                      <a:pt x="241" y="352"/>
                    </a:lnTo>
                    <a:close/>
                  </a:path>
                </a:pathLst>
              </a:custGeom>
              <a:solidFill>
                <a:srgbClr val="7030A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Poppins" panose="00000500000000000000" pitchFamily="2" charset="0"/>
                  <a:cs typeface="Poppins" panose="00000500000000000000" pitchFamily="2" charset="0"/>
                  <a:sym typeface="Arial" panose="020B0604020202020204" pitchFamily="34" charset="0"/>
                </a:endParaRPr>
              </a:p>
            </p:txBody>
          </p:sp>
          <p:sp>
            <p:nvSpPr>
              <p:cNvPr id="34860" name="Google Shape;443;p21"/>
              <p:cNvSpPr>
                <a:spLocks/>
              </p:cNvSpPr>
              <p:nvPr/>
            </p:nvSpPr>
            <p:spPr bwMode="auto">
              <a:xfrm>
                <a:off x="8539163" y="5280026"/>
                <a:ext cx="2449513" cy="228600"/>
              </a:xfrm>
              <a:custGeom>
                <a:avLst/>
                <a:gdLst>
                  <a:gd name="T0" fmla="*/ 2147483646 w 1543"/>
                  <a:gd name="T1" fmla="*/ 2147483646 h 144"/>
                  <a:gd name="T2" fmla="*/ 2147483646 w 1543"/>
                  <a:gd name="T3" fmla="*/ 0 h 144"/>
                  <a:gd name="T4" fmla="*/ 0 w 1543"/>
                  <a:gd name="T5" fmla="*/ 2147483646 h 144"/>
                  <a:gd name="T6" fmla="*/ 2147483646 w 1543"/>
                  <a:gd name="T7" fmla="*/ 2147483646 h 1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43" h="144" extrusionOk="0">
                    <a:moveTo>
                      <a:pt x="1382" y="131"/>
                    </a:moveTo>
                    <a:lnTo>
                      <a:pt x="1543" y="0"/>
                    </a:lnTo>
                    <a:lnTo>
                      <a:pt x="0" y="144"/>
                    </a:lnTo>
                    <a:lnTo>
                      <a:pt x="1382" y="131"/>
                    </a:lnTo>
                    <a:close/>
                  </a:path>
                </a:pathLst>
              </a:custGeom>
              <a:solidFill>
                <a:srgbClr val="652B9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effectLst/>
                  <a:uLnTx/>
                  <a:uFillTx/>
                  <a:latin typeface="Poppins" panose="00000500000000000000" pitchFamily="2" charset="0"/>
                  <a:cs typeface="Poppins" panose="00000500000000000000" pitchFamily="2" charset="0"/>
                  <a:sym typeface="Arial" panose="020B0604020202020204" pitchFamily="34" charset="0"/>
                </a:endParaRPr>
              </a:p>
            </p:txBody>
          </p:sp>
          <p:sp>
            <p:nvSpPr>
              <p:cNvPr id="34861" name="Google Shape;444;p21"/>
              <p:cNvSpPr>
                <a:spLocks/>
              </p:cNvSpPr>
              <p:nvPr/>
            </p:nvSpPr>
            <p:spPr bwMode="auto">
              <a:xfrm>
                <a:off x="8539163" y="5475288"/>
                <a:ext cx="684213" cy="661988"/>
              </a:xfrm>
              <a:custGeom>
                <a:avLst/>
                <a:gdLst>
                  <a:gd name="T0" fmla="*/ 0 w 431"/>
                  <a:gd name="T1" fmla="*/ 2147483646 h 417"/>
                  <a:gd name="T2" fmla="*/ 2147483646 w 431"/>
                  <a:gd name="T3" fmla="*/ 2147483646 h 417"/>
                  <a:gd name="T4" fmla="*/ 2147483646 w 431"/>
                  <a:gd name="T5" fmla="*/ 0 h 417"/>
                  <a:gd name="T6" fmla="*/ 0 w 431"/>
                  <a:gd name="T7" fmla="*/ 2147483646 h 4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31" h="417" extrusionOk="0">
                    <a:moveTo>
                      <a:pt x="0" y="21"/>
                    </a:moveTo>
                    <a:lnTo>
                      <a:pt x="431" y="417"/>
                    </a:lnTo>
                    <a:lnTo>
                      <a:pt x="223" y="0"/>
                    </a:lnTo>
                    <a:lnTo>
                      <a:pt x="0" y="21"/>
                    </a:lnTo>
                    <a:close/>
                  </a:path>
                </a:pathLst>
              </a:custGeom>
              <a:solidFill>
                <a:srgbClr val="7030A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effectLst/>
                  <a:uLnTx/>
                  <a:uFillTx/>
                  <a:latin typeface="Poppins" panose="00000500000000000000" pitchFamily="2" charset="0"/>
                  <a:cs typeface="Poppins" panose="00000500000000000000" pitchFamily="2" charset="0"/>
                  <a:sym typeface="Arial" panose="020B0604020202020204" pitchFamily="34" charset="0"/>
                </a:endParaRPr>
              </a:p>
            </p:txBody>
          </p:sp>
          <p:sp>
            <p:nvSpPr>
              <p:cNvPr id="34862" name="Google Shape;445;p21"/>
              <p:cNvSpPr>
                <a:spLocks/>
              </p:cNvSpPr>
              <p:nvPr/>
            </p:nvSpPr>
            <p:spPr bwMode="auto">
              <a:xfrm>
                <a:off x="8893175" y="5475288"/>
                <a:ext cx="330200" cy="661988"/>
              </a:xfrm>
              <a:custGeom>
                <a:avLst/>
                <a:gdLst>
                  <a:gd name="T0" fmla="*/ 2147483646 w 208"/>
                  <a:gd name="T1" fmla="*/ 2147483646 h 417"/>
                  <a:gd name="T2" fmla="*/ 2147483646 w 208"/>
                  <a:gd name="T3" fmla="*/ 2147483646 h 417"/>
                  <a:gd name="T4" fmla="*/ 0 w 208"/>
                  <a:gd name="T5" fmla="*/ 0 h 417"/>
                  <a:gd name="T6" fmla="*/ 2147483646 w 208"/>
                  <a:gd name="T7" fmla="*/ 2147483646 h 4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 h="417" extrusionOk="0">
                    <a:moveTo>
                      <a:pt x="123" y="18"/>
                    </a:moveTo>
                    <a:lnTo>
                      <a:pt x="208" y="417"/>
                    </a:lnTo>
                    <a:lnTo>
                      <a:pt x="0" y="0"/>
                    </a:lnTo>
                    <a:lnTo>
                      <a:pt x="123" y="18"/>
                    </a:lnTo>
                    <a:close/>
                  </a:path>
                </a:pathLst>
              </a:custGeom>
              <a:solidFill>
                <a:srgbClr val="652B9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effectLst/>
                  <a:uLnTx/>
                  <a:uFillTx/>
                  <a:latin typeface="Poppins" panose="00000500000000000000" pitchFamily="2" charset="0"/>
                  <a:cs typeface="Poppins" panose="00000500000000000000" pitchFamily="2" charset="0"/>
                  <a:sym typeface="Arial" panose="020B0604020202020204" pitchFamily="34" charset="0"/>
                </a:endParaRPr>
              </a:p>
            </p:txBody>
          </p:sp>
        </p:grpSp>
        <p:pic>
          <p:nvPicPr>
            <p:cNvPr id="34842" name="Google Shape;481;p21"/>
            <p:cNvPicPr preferRelativeResize="0">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217025" y="5818188"/>
              <a:ext cx="2125663" cy="50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7" name="Group 16">
              <a:extLst>
                <a:ext uri="{FF2B5EF4-FFF2-40B4-BE49-F238E27FC236}">
                  <a16:creationId xmlns:a16="http://schemas.microsoft.com/office/drawing/2014/main" id="{0B881566-D809-ECC1-8A01-0694553CEFED}"/>
                </a:ext>
              </a:extLst>
            </p:cNvPr>
            <p:cNvGrpSpPr/>
            <p:nvPr/>
          </p:nvGrpSpPr>
          <p:grpSpPr>
            <a:xfrm>
              <a:off x="8819382" y="4077902"/>
              <a:ext cx="2036646" cy="1047091"/>
              <a:chOff x="1339267" y="910856"/>
              <a:chExt cx="2036646" cy="1047091"/>
            </a:xfrm>
          </p:grpSpPr>
          <p:sp>
            <p:nvSpPr>
              <p:cNvPr id="18" name="TextBox 12449">
                <a:extLst>
                  <a:ext uri="{FF2B5EF4-FFF2-40B4-BE49-F238E27FC236}">
                    <a16:creationId xmlns:a16="http://schemas.microsoft.com/office/drawing/2014/main" id="{5CBAE808-36A2-74CB-A03A-888B3088F87B}"/>
                  </a:ext>
                </a:extLst>
              </p:cNvPr>
              <p:cNvSpPr txBox="1"/>
              <p:nvPr/>
            </p:nvSpPr>
            <p:spPr>
              <a:xfrm rot="21288621">
                <a:off x="1339267" y="1588615"/>
                <a:ext cx="2036646" cy="369332"/>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defRPr/>
                </a:pPr>
                <a:r>
                  <a:rPr kumimoji="0" lang="en-US" b="1" i="0" u="none" strike="noStrike" kern="1200" cap="none" spc="0" normalizeH="0" baseline="0" noProof="0" dirty="0">
                    <a:ln>
                      <a:noFill/>
                    </a:ln>
                    <a:solidFill>
                      <a:schemeClr val="bg1"/>
                    </a:solidFill>
                    <a:effectLst/>
                    <a:uLnTx/>
                    <a:uFillTx/>
                    <a:latin typeface="Poppins" panose="00000500000000000000" pitchFamily="2" charset="0"/>
                    <a:cs typeface="Poppins" panose="00000500000000000000" pitchFamily="2" charset="0"/>
                  </a:rPr>
                  <a:t>Legal</a:t>
                </a:r>
                <a:endParaRPr kumimoji="0" lang="en-US" i="0" u="none" strike="noStrike" kern="1200" cap="none" spc="0" normalizeH="0" baseline="0" noProof="0" dirty="0">
                  <a:ln>
                    <a:noFill/>
                  </a:ln>
                  <a:solidFill>
                    <a:schemeClr val="bg1"/>
                  </a:solidFill>
                  <a:effectLst/>
                  <a:uLnTx/>
                  <a:uFillTx/>
                  <a:latin typeface="Poppins" panose="00000500000000000000" pitchFamily="2" charset="0"/>
                  <a:cs typeface="Poppins" panose="00000500000000000000" pitchFamily="2" charset="0"/>
                </a:endParaRPr>
              </a:p>
            </p:txBody>
          </p:sp>
          <p:sp>
            <p:nvSpPr>
              <p:cNvPr id="19" name="TextBox 18">
                <a:extLst>
                  <a:ext uri="{FF2B5EF4-FFF2-40B4-BE49-F238E27FC236}">
                    <a16:creationId xmlns:a16="http://schemas.microsoft.com/office/drawing/2014/main" id="{08F17673-8578-DC66-ABDD-FA903B908C10}"/>
                  </a:ext>
                </a:extLst>
              </p:cNvPr>
              <p:cNvSpPr txBox="1"/>
              <p:nvPr/>
            </p:nvSpPr>
            <p:spPr>
              <a:xfrm rot="21339272">
                <a:off x="1632773" y="910856"/>
                <a:ext cx="1342775" cy="646331"/>
              </a:xfrm>
              <a:prstGeom prst="rect">
                <a:avLst/>
              </a:prstGeom>
              <a:noFill/>
            </p:spPr>
            <p:txBody>
              <a:bodyPr wrap="square" rtlCol="0">
                <a:spAutoFit/>
              </a:bodyPr>
              <a:lstStyle/>
              <a:p>
                <a:pPr algn="ctr"/>
                <a:r>
                  <a:rPr lang="en-US" sz="3600" b="1" dirty="0">
                    <a:solidFill>
                      <a:schemeClr val="bg1"/>
                    </a:solidFill>
                    <a:latin typeface="Poppins" panose="00000500000000000000" pitchFamily="2" charset="0"/>
                    <a:cs typeface="Poppins" panose="00000500000000000000" pitchFamily="2" charset="0"/>
                  </a:rPr>
                  <a:t>L</a:t>
                </a:r>
                <a:endParaRPr lang="en-GB" b="1" dirty="0">
                  <a:solidFill>
                    <a:schemeClr val="bg1"/>
                  </a:solidFill>
                  <a:latin typeface="Poppins" panose="00000500000000000000" pitchFamily="2" charset="0"/>
                  <a:cs typeface="Poppins" panose="00000500000000000000" pitchFamily="2" charset="0"/>
                </a:endParaRPr>
              </a:p>
            </p:txBody>
          </p:sp>
        </p:grpSp>
      </p:grpSp>
    </p:spTree>
    <p:extLst>
      <p:ext uri="{BB962C8B-B14F-4D97-AF65-F5344CB8AC3E}">
        <p14:creationId xmlns:p14="http://schemas.microsoft.com/office/powerpoint/2010/main" val="3972559704"/>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14:presetBounceEnd="50000">
                                      <p:stCondLst>
                                        <p:cond delay="0"/>
                                      </p:stCondLst>
                                      <p:childTnLst>
                                        <p:set>
                                          <p:cBhvr>
                                            <p:cTn id="6" dur="1" fill="hold">
                                              <p:stCondLst>
                                                <p:cond delay="0"/>
                                              </p:stCondLst>
                                            </p:cTn>
                                            <p:tgtEl>
                                              <p:spTgt spid="34818"/>
                                            </p:tgtEl>
                                            <p:attrNameLst>
                                              <p:attrName>style.visibility</p:attrName>
                                            </p:attrNameLst>
                                          </p:cBhvr>
                                          <p:to>
                                            <p:strVal val="visible"/>
                                          </p:to>
                                        </p:set>
                                        <p:anim calcmode="lin" valueType="num" p14:bounceEnd="50000">
                                          <p:cBhvr additive="base">
                                            <p:cTn id="7" dur="1000" fill="hold"/>
                                            <p:tgtEl>
                                              <p:spTgt spid="34818"/>
                                            </p:tgtEl>
                                            <p:attrNameLst>
                                              <p:attrName>ppt_x</p:attrName>
                                            </p:attrNameLst>
                                          </p:cBhvr>
                                          <p:tavLst>
                                            <p:tav tm="0">
                                              <p:val>
                                                <p:strVal val="#ppt_x"/>
                                              </p:val>
                                            </p:tav>
                                            <p:tav tm="100000">
                                              <p:val>
                                                <p:strVal val="#ppt_x"/>
                                              </p:val>
                                            </p:tav>
                                          </p:tavLst>
                                        </p:anim>
                                        <p:anim calcmode="lin" valueType="num" p14:bounceEnd="50000">
                                          <p:cBhvr additive="base">
                                            <p:cTn id="8" dur="1000" fill="hold"/>
                                            <p:tgtEl>
                                              <p:spTgt spid="34818"/>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2" presetClass="entr" presetSubtype="1" fill="hold" nodeType="afterEffect" p14:presetBounceEnd="50000">
                                      <p:stCondLst>
                                        <p:cond delay="0"/>
                                      </p:stCondLst>
                                      <p:childTnLst>
                                        <p:set>
                                          <p:cBhvr>
                                            <p:cTn id="11" dur="1" fill="hold">
                                              <p:stCondLst>
                                                <p:cond delay="0"/>
                                              </p:stCondLst>
                                            </p:cTn>
                                            <p:tgtEl>
                                              <p:spTgt spid="20"/>
                                            </p:tgtEl>
                                            <p:attrNameLst>
                                              <p:attrName>style.visibility</p:attrName>
                                            </p:attrNameLst>
                                          </p:cBhvr>
                                          <p:to>
                                            <p:strVal val="visible"/>
                                          </p:to>
                                        </p:set>
                                        <p:anim calcmode="lin" valueType="num" p14:bounceEnd="50000">
                                          <p:cBhvr additive="base">
                                            <p:cTn id="12" dur="750" fill="hold"/>
                                            <p:tgtEl>
                                              <p:spTgt spid="20"/>
                                            </p:tgtEl>
                                            <p:attrNameLst>
                                              <p:attrName>ppt_x</p:attrName>
                                            </p:attrNameLst>
                                          </p:cBhvr>
                                          <p:tavLst>
                                            <p:tav tm="0">
                                              <p:val>
                                                <p:strVal val="#ppt_x"/>
                                              </p:val>
                                            </p:tav>
                                            <p:tav tm="100000">
                                              <p:val>
                                                <p:strVal val="#ppt_x"/>
                                              </p:val>
                                            </p:tav>
                                          </p:tavLst>
                                        </p:anim>
                                        <p:anim calcmode="lin" valueType="num" p14:bounceEnd="50000">
                                          <p:cBhvr additive="base">
                                            <p:cTn id="13" dur="750" fill="hold"/>
                                            <p:tgtEl>
                                              <p:spTgt spid="20"/>
                                            </p:tgtEl>
                                            <p:attrNameLst>
                                              <p:attrName>ppt_y</p:attrName>
                                            </p:attrNameLst>
                                          </p:cBhvr>
                                          <p:tavLst>
                                            <p:tav tm="0">
                                              <p:val>
                                                <p:strVal val="0-#ppt_h/2"/>
                                              </p:val>
                                            </p:tav>
                                            <p:tav tm="100000">
                                              <p:val>
                                                <p:strVal val="#ppt_y"/>
                                              </p:val>
                                            </p:tav>
                                          </p:tavLst>
                                        </p:anim>
                                      </p:childTnLst>
                                    </p:cTn>
                                  </p:par>
                                </p:childTnLst>
                              </p:cTn>
                            </p:par>
                            <p:par>
                              <p:cTn id="14" fill="hold">
                                <p:stCondLst>
                                  <p:cond delay="1750"/>
                                </p:stCondLst>
                                <p:childTnLst>
                                  <p:par>
                                    <p:cTn id="15" presetID="2" presetClass="entr" presetSubtype="1" fill="hold" nodeType="afterEffect" p14:presetBounceEnd="50000">
                                      <p:stCondLst>
                                        <p:cond delay="0"/>
                                      </p:stCondLst>
                                      <p:childTnLst>
                                        <p:set>
                                          <p:cBhvr>
                                            <p:cTn id="16" dur="1" fill="hold">
                                              <p:stCondLst>
                                                <p:cond delay="0"/>
                                              </p:stCondLst>
                                            </p:cTn>
                                            <p:tgtEl>
                                              <p:spTgt spid="21"/>
                                            </p:tgtEl>
                                            <p:attrNameLst>
                                              <p:attrName>style.visibility</p:attrName>
                                            </p:attrNameLst>
                                          </p:cBhvr>
                                          <p:to>
                                            <p:strVal val="visible"/>
                                          </p:to>
                                        </p:set>
                                        <p:anim calcmode="lin" valueType="num" p14:bounceEnd="50000">
                                          <p:cBhvr additive="base">
                                            <p:cTn id="17" dur="750" fill="hold"/>
                                            <p:tgtEl>
                                              <p:spTgt spid="21"/>
                                            </p:tgtEl>
                                            <p:attrNameLst>
                                              <p:attrName>ppt_x</p:attrName>
                                            </p:attrNameLst>
                                          </p:cBhvr>
                                          <p:tavLst>
                                            <p:tav tm="0">
                                              <p:val>
                                                <p:strVal val="#ppt_x"/>
                                              </p:val>
                                            </p:tav>
                                            <p:tav tm="100000">
                                              <p:val>
                                                <p:strVal val="#ppt_x"/>
                                              </p:val>
                                            </p:tav>
                                          </p:tavLst>
                                        </p:anim>
                                        <p:anim calcmode="lin" valueType="num" p14:bounceEnd="50000">
                                          <p:cBhvr additive="base">
                                            <p:cTn id="18" dur="750" fill="hold"/>
                                            <p:tgtEl>
                                              <p:spTgt spid="21"/>
                                            </p:tgtEl>
                                            <p:attrNameLst>
                                              <p:attrName>ppt_y</p:attrName>
                                            </p:attrNameLst>
                                          </p:cBhvr>
                                          <p:tavLst>
                                            <p:tav tm="0">
                                              <p:val>
                                                <p:strVal val="0-#ppt_h/2"/>
                                              </p:val>
                                            </p:tav>
                                            <p:tav tm="100000">
                                              <p:val>
                                                <p:strVal val="#ppt_y"/>
                                              </p:val>
                                            </p:tav>
                                          </p:tavLst>
                                        </p:anim>
                                      </p:childTnLst>
                                    </p:cTn>
                                  </p:par>
                                </p:childTnLst>
                              </p:cTn>
                            </p:par>
                            <p:par>
                              <p:cTn id="19" fill="hold">
                                <p:stCondLst>
                                  <p:cond delay="2500"/>
                                </p:stCondLst>
                                <p:childTnLst>
                                  <p:par>
                                    <p:cTn id="20" presetID="2" presetClass="entr" presetSubtype="1" fill="hold" nodeType="afterEffect" p14:presetBounceEnd="50000">
                                      <p:stCondLst>
                                        <p:cond delay="0"/>
                                      </p:stCondLst>
                                      <p:childTnLst>
                                        <p:set>
                                          <p:cBhvr>
                                            <p:cTn id="21" dur="1" fill="hold">
                                              <p:stCondLst>
                                                <p:cond delay="0"/>
                                              </p:stCondLst>
                                            </p:cTn>
                                            <p:tgtEl>
                                              <p:spTgt spid="22"/>
                                            </p:tgtEl>
                                            <p:attrNameLst>
                                              <p:attrName>style.visibility</p:attrName>
                                            </p:attrNameLst>
                                          </p:cBhvr>
                                          <p:to>
                                            <p:strVal val="visible"/>
                                          </p:to>
                                        </p:set>
                                        <p:anim calcmode="lin" valueType="num" p14:bounceEnd="50000">
                                          <p:cBhvr additive="base">
                                            <p:cTn id="22" dur="750" fill="hold"/>
                                            <p:tgtEl>
                                              <p:spTgt spid="22"/>
                                            </p:tgtEl>
                                            <p:attrNameLst>
                                              <p:attrName>ppt_x</p:attrName>
                                            </p:attrNameLst>
                                          </p:cBhvr>
                                          <p:tavLst>
                                            <p:tav tm="0">
                                              <p:val>
                                                <p:strVal val="#ppt_x"/>
                                              </p:val>
                                            </p:tav>
                                            <p:tav tm="100000">
                                              <p:val>
                                                <p:strVal val="#ppt_x"/>
                                              </p:val>
                                            </p:tav>
                                          </p:tavLst>
                                        </p:anim>
                                        <p:anim calcmode="lin" valueType="num" p14:bounceEnd="50000">
                                          <p:cBhvr additive="base">
                                            <p:cTn id="23" dur="750" fill="hold"/>
                                            <p:tgtEl>
                                              <p:spTgt spid="22"/>
                                            </p:tgtEl>
                                            <p:attrNameLst>
                                              <p:attrName>ppt_y</p:attrName>
                                            </p:attrNameLst>
                                          </p:cBhvr>
                                          <p:tavLst>
                                            <p:tav tm="0">
                                              <p:val>
                                                <p:strVal val="0-#ppt_h/2"/>
                                              </p:val>
                                            </p:tav>
                                            <p:tav tm="100000">
                                              <p:val>
                                                <p:strVal val="#ppt_y"/>
                                              </p:val>
                                            </p:tav>
                                          </p:tavLst>
                                        </p:anim>
                                      </p:childTnLst>
                                    </p:cTn>
                                  </p:par>
                                </p:childTnLst>
                              </p:cTn>
                            </p:par>
                            <p:par>
                              <p:cTn id="24" fill="hold">
                                <p:stCondLst>
                                  <p:cond delay="3250"/>
                                </p:stCondLst>
                                <p:childTnLst>
                                  <p:par>
                                    <p:cTn id="25" presetID="2" presetClass="entr" presetSubtype="4" fill="hold" nodeType="afterEffect" p14:presetBounceEnd="50000">
                                      <p:stCondLst>
                                        <p:cond delay="0"/>
                                      </p:stCondLst>
                                      <p:childTnLst>
                                        <p:set>
                                          <p:cBhvr>
                                            <p:cTn id="26" dur="1" fill="hold">
                                              <p:stCondLst>
                                                <p:cond delay="0"/>
                                              </p:stCondLst>
                                            </p:cTn>
                                            <p:tgtEl>
                                              <p:spTgt spid="23"/>
                                            </p:tgtEl>
                                            <p:attrNameLst>
                                              <p:attrName>style.visibility</p:attrName>
                                            </p:attrNameLst>
                                          </p:cBhvr>
                                          <p:to>
                                            <p:strVal val="visible"/>
                                          </p:to>
                                        </p:set>
                                        <p:anim calcmode="lin" valueType="num" p14:bounceEnd="50000">
                                          <p:cBhvr additive="base">
                                            <p:cTn id="27" dur="750" fill="hold"/>
                                            <p:tgtEl>
                                              <p:spTgt spid="23"/>
                                            </p:tgtEl>
                                            <p:attrNameLst>
                                              <p:attrName>ppt_x</p:attrName>
                                            </p:attrNameLst>
                                          </p:cBhvr>
                                          <p:tavLst>
                                            <p:tav tm="0">
                                              <p:val>
                                                <p:strVal val="#ppt_x"/>
                                              </p:val>
                                            </p:tav>
                                            <p:tav tm="100000">
                                              <p:val>
                                                <p:strVal val="#ppt_x"/>
                                              </p:val>
                                            </p:tav>
                                          </p:tavLst>
                                        </p:anim>
                                        <p:anim calcmode="lin" valueType="num" p14:bounceEnd="50000">
                                          <p:cBhvr additive="base">
                                            <p:cTn id="28" dur="750" fill="hold"/>
                                            <p:tgtEl>
                                              <p:spTgt spid="23"/>
                                            </p:tgtEl>
                                            <p:attrNameLst>
                                              <p:attrName>ppt_y</p:attrName>
                                            </p:attrNameLst>
                                          </p:cBhvr>
                                          <p:tavLst>
                                            <p:tav tm="0">
                                              <p:val>
                                                <p:strVal val="1+#ppt_h/2"/>
                                              </p:val>
                                            </p:tav>
                                            <p:tav tm="100000">
                                              <p:val>
                                                <p:strVal val="#ppt_y"/>
                                              </p:val>
                                            </p:tav>
                                          </p:tavLst>
                                        </p:anim>
                                      </p:childTnLst>
                                    </p:cTn>
                                  </p:par>
                                </p:childTnLst>
                              </p:cTn>
                            </p:par>
                            <p:par>
                              <p:cTn id="29" fill="hold">
                                <p:stCondLst>
                                  <p:cond delay="4000"/>
                                </p:stCondLst>
                                <p:childTnLst>
                                  <p:par>
                                    <p:cTn id="30" presetID="2" presetClass="entr" presetSubtype="4" fill="hold" nodeType="afterEffect" p14:presetBounceEnd="50000">
                                      <p:stCondLst>
                                        <p:cond delay="0"/>
                                      </p:stCondLst>
                                      <p:childTnLst>
                                        <p:set>
                                          <p:cBhvr>
                                            <p:cTn id="31" dur="1" fill="hold">
                                              <p:stCondLst>
                                                <p:cond delay="0"/>
                                              </p:stCondLst>
                                            </p:cTn>
                                            <p:tgtEl>
                                              <p:spTgt spid="24"/>
                                            </p:tgtEl>
                                            <p:attrNameLst>
                                              <p:attrName>style.visibility</p:attrName>
                                            </p:attrNameLst>
                                          </p:cBhvr>
                                          <p:to>
                                            <p:strVal val="visible"/>
                                          </p:to>
                                        </p:set>
                                        <p:anim calcmode="lin" valueType="num" p14:bounceEnd="50000">
                                          <p:cBhvr additive="base">
                                            <p:cTn id="32" dur="750" fill="hold"/>
                                            <p:tgtEl>
                                              <p:spTgt spid="24"/>
                                            </p:tgtEl>
                                            <p:attrNameLst>
                                              <p:attrName>ppt_x</p:attrName>
                                            </p:attrNameLst>
                                          </p:cBhvr>
                                          <p:tavLst>
                                            <p:tav tm="0">
                                              <p:val>
                                                <p:strVal val="#ppt_x"/>
                                              </p:val>
                                            </p:tav>
                                            <p:tav tm="100000">
                                              <p:val>
                                                <p:strVal val="#ppt_x"/>
                                              </p:val>
                                            </p:tav>
                                          </p:tavLst>
                                        </p:anim>
                                        <p:anim calcmode="lin" valueType="num" p14:bounceEnd="50000">
                                          <p:cBhvr additive="base">
                                            <p:cTn id="33" dur="750" fill="hold"/>
                                            <p:tgtEl>
                                              <p:spTgt spid="24"/>
                                            </p:tgtEl>
                                            <p:attrNameLst>
                                              <p:attrName>ppt_y</p:attrName>
                                            </p:attrNameLst>
                                          </p:cBhvr>
                                          <p:tavLst>
                                            <p:tav tm="0">
                                              <p:val>
                                                <p:strVal val="1+#ppt_h/2"/>
                                              </p:val>
                                            </p:tav>
                                            <p:tav tm="100000">
                                              <p:val>
                                                <p:strVal val="#ppt_y"/>
                                              </p:val>
                                            </p:tav>
                                          </p:tavLst>
                                        </p:anim>
                                      </p:childTnLst>
                                    </p:cTn>
                                  </p:par>
                                </p:childTnLst>
                              </p:cTn>
                            </p:par>
                            <p:par>
                              <p:cTn id="34" fill="hold">
                                <p:stCondLst>
                                  <p:cond delay="4750"/>
                                </p:stCondLst>
                                <p:childTnLst>
                                  <p:par>
                                    <p:cTn id="35" presetID="2" presetClass="entr" presetSubtype="4" fill="hold" nodeType="afterEffect" p14:presetBounceEnd="50000">
                                      <p:stCondLst>
                                        <p:cond delay="0"/>
                                      </p:stCondLst>
                                      <p:childTnLst>
                                        <p:set>
                                          <p:cBhvr>
                                            <p:cTn id="36" dur="1" fill="hold">
                                              <p:stCondLst>
                                                <p:cond delay="0"/>
                                              </p:stCondLst>
                                            </p:cTn>
                                            <p:tgtEl>
                                              <p:spTgt spid="25"/>
                                            </p:tgtEl>
                                            <p:attrNameLst>
                                              <p:attrName>style.visibility</p:attrName>
                                            </p:attrNameLst>
                                          </p:cBhvr>
                                          <p:to>
                                            <p:strVal val="visible"/>
                                          </p:to>
                                        </p:set>
                                        <p:anim calcmode="lin" valueType="num" p14:bounceEnd="50000">
                                          <p:cBhvr additive="base">
                                            <p:cTn id="37" dur="750" fill="hold"/>
                                            <p:tgtEl>
                                              <p:spTgt spid="25"/>
                                            </p:tgtEl>
                                            <p:attrNameLst>
                                              <p:attrName>ppt_x</p:attrName>
                                            </p:attrNameLst>
                                          </p:cBhvr>
                                          <p:tavLst>
                                            <p:tav tm="0">
                                              <p:val>
                                                <p:strVal val="#ppt_x"/>
                                              </p:val>
                                            </p:tav>
                                            <p:tav tm="100000">
                                              <p:val>
                                                <p:strVal val="#ppt_x"/>
                                              </p:val>
                                            </p:tav>
                                          </p:tavLst>
                                        </p:anim>
                                        <p:anim calcmode="lin" valueType="num" p14:bounceEnd="50000">
                                          <p:cBhvr additive="base">
                                            <p:cTn id="38" dur="750" fill="hold"/>
                                            <p:tgtEl>
                                              <p:spTgt spid="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18"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4818"/>
                                            </p:tgtEl>
                                            <p:attrNameLst>
                                              <p:attrName>style.visibility</p:attrName>
                                            </p:attrNameLst>
                                          </p:cBhvr>
                                          <p:to>
                                            <p:strVal val="visible"/>
                                          </p:to>
                                        </p:set>
                                        <p:anim calcmode="lin" valueType="num">
                                          <p:cBhvr additive="base">
                                            <p:cTn id="7" dur="1000" fill="hold"/>
                                            <p:tgtEl>
                                              <p:spTgt spid="34818"/>
                                            </p:tgtEl>
                                            <p:attrNameLst>
                                              <p:attrName>ppt_x</p:attrName>
                                            </p:attrNameLst>
                                          </p:cBhvr>
                                          <p:tavLst>
                                            <p:tav tm="0">
                                              <p:val>
                                                <p:strVal val="#ppt_x"/>
                                              </p:val>
                                            </p:tav>
                                            <p:tav tm="100000">
                                              <p:val>
                                                <p:strVal val="#ppt_x"/>
                                              </p:val>
                                            </p:tav>
                                          </p:tavLst>
                                        </p:anim>
                                        <p:anim calcmode="lin" valueType="num">
                                          <p:cBhvr additive="base">
                                            <p:cTn id="8" dur="1000" fill="hold"/>
                                            <p:tgtEl>
                                              <p:spTgt spid="34818"/>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2" presetClass="entr" presetSubtype="1" fill="hold" nodeType="afterEffect">
                                      <p:stCondLst>
                                        <p:cond delay="0"/>
                                      </p:stCondLst>
                                      <p:childTnLst>
                                        <p:set>
                                          <p:cBhvr>
                                            <p:cTn id="11" dur="1" fill="hold">
                                              <p:stCondLst>
                                                <p:cond delay="0"/>
                                              </p:stCondLst>
                                            </p:cTn>
                                            <p:tgtEl>
                                              <p:spTgt spid="20"/>
                                            </p:tgtEl>
                                            <p:attrNameLst>
                                              <p:attrName>style.visibility</p:attrName>
                                            </p:attrNameLst>
                                          </p:cBhvr>
                                          <p:to>
                                            <p:strVal val="visible"/>
                                          </p:to>
                                        </p:set>
                                        <p:anim calcmode="lin" valueType="num">
                                          <p:cBhvr additive="base">
                                            <p:cTn id="12" dur="750" fill="hold"/>
                                            <p:tgtEl>
                                              <p:spTgt spid="20"/>
                                            </p:tgtEl>
                                            <p:attrNameLst>
                                              <p:attrName>ppt_x</p:attrName>
                                            </p:attrNameLst>
                                          </p:cBhvr>
                                          <p:tavLst>
                                            <p:tav tm="0">
                                              <p:val>
                                                <p:strVal val="#ppt_x"/>
                                              </p:val>
                                            </p:tav>
                                            <p:tav tm="100000">
                                              <p:val>
                                                <p:strVal val="#ppt_x"/>
                                              </p:val>
                                            </p:tav>
                                          </p:tavLst>
                                        </p:anim>
                                        <p:anim calcmode="lin" valueType="num">
                                          <p:cBhvr additive="base">
                                            <p:cTn id="13" dur="750" fill="hold"/>
                                            <p:tgtEl>
                                              <p:spTgt spid="20"/>
                                            </p:tgtEl>
                                            <p:attrNameLst>
                                              <p:attrName>ppt_y</p:attrName>
                                            </p:attrNameLst>
                                          </p:cBhvr>
                                          <p:tavLst>
                                            <p:tav tm="0">
                                              <p:val>
                                                <p:strVal val="0-#ppt_h/2"/>
                                              </p:val>
                                            </p:tav>
                                            <p:tav tm="100000">
                                              <p:val>
                                                <p:strVal val="#ppt_y"/>
                                              </p:val>
                                            </p:tav>
                                          </p:tavLst>
                                        </p:anim>
                                      </p:childTnLst>
                                    </p:cTn>
                                  </p:par>
                                </p:childTnLst>
                              </p:cTn>
                            </p:par>
                            <p:par>
                              <p:cTn id="14" fill="hold">
                                <p:stCondLst>
                                  <p:cond delay="1750"/>
                                </p:stCondLst>
                                <p:childTnLst>
                                  <p:par>
                                    <p:cTn id="15" presetID="2" presetClass="entr" presetSubtype="1" fill="hold" nodeType="afterEffect">
                                      <p:stCondLst>
                                        <p:cond delay="0"/>
                                      </p:stCondLst>
                                      <p:childTnLst>
                                        <p:set>
                                          <p:cBhvr>
                                            <p:cTn id="16" dur="1" fill="hold">
                                              <p:stCondLst>
                                                <p:cond delay="0"/>
                                              </p:stCondLst>
                                            </p:cTn>
                                            <p:tgtEl>
                                              <p:spTgt spid="21"/>
                                            </p:tgtEl>
                                            <p:attrNameLst>
                                              <p:attrName>style.visibility</p:attrName>
                                            </p:attrNameLst>
                                          </p:cBhvr>
                                          <p:to>
                                            <p:strVal val="visible"/>
                                          </p:to>
                                        </p:set>
                                        <p:anim calcmode="lin" valueType="num">
                                          <p:cBhvr additive="base">
                                            <p:cTn id="17" dur="750" fill="hold"/>
                                            <p:tgtEl>
                                              <p:spTgt spid="21"/>
                                            </p:tgtEl>
                                            <p:attrNameLst>
                                              <p:attrName>ppt_x</p:attrName>
                                            </p:attrNameLst>
                                          </p:cBhvr>
                                          <p:tavLst>
                                            <p:tav tm="0">
                                              <p:val>
                                                <p:strVal val="#ppt_x"/>
                                              </p:val>
                                            </p:tav>
                                            <p:tav tm="100000">
                                              <p:val>
                                                <p:strVal val="#ppt_x"/>
                                              </p:val>
                                            </p:tav>
                                          </p:tavLst>
                                        </p:anim>
                                        <p:anim calcmode="lin" valueType="num">
                                          <p:cBhvr additive="base">
                                            <p:cTn id="18" dur="750" fill="hold"/>
                                            <p:tgtEl>
                                              <p:spTgt spid="21"/>
                                            </p:tgtEl>
                                            <p:attrNameLst>
                                              <p:attrName>ppt_y</p:attrName>
                                            </p:attrNameLst>
                                          </p:cBhvr>
                                          <p:tavLst>
                                            <p:tav tm="0">
                                              <p:val>
                                                <p:strVal val="0-#ppt_h/2"/>
                                              </p:val>
                                            </p:tav>
                                            <p:tav tm="100000">
                                              <p:val>
                                                <p:strVal val="#ppt_y"/>
                                              </p:val>
                                            </p:tav>
                                          </p:tavLst>
                                        </p:anim>
                                      </p:childTnLst>
                                    </p:cTn>
                                  </p:par>
                                </p:childTnLst>
                              </p:cTn>
                            </p:par>
                            <p:par>
                              <p:cTn id="19" fill="hold">
                                <p:stCondLst>
                                  <p:cond delay="2500"/>
                                </p:stCondLst>
                                <p:childTnLst>
                                  <p:par>
                                    <p:cTn id="20" presetID="2" presetClass="entr" presetSubtype="1" fill="hold" nodeType="afterEffect">
                                      <p:stCondLst>
                                        <p:cond delay="0"/>
                                      </p:stCondLst>
                                      <p:childTnLst>
                                        <p:set>
                                          <p:cBhvr>
                                            <p:cTn id="21" dur="1" fill="hold">
                                              <p:stCondLst>
                                                <p:cond delay="0"/>
                                              </p:stCondLst>
                                            </p:cTn>
                                            <p:tgtEl>
                                              <p:spTgt spid="22"/>
                                            </p:tgtEl>
                                            <p:attrNameLst>
                                              <p:attrName>style.visibility</p:attrName>
                                            </p:attrNameLst>
                                          </p:cBhvr>
                                          <p:to>
                                            <p:strVal val="visible"/>
                                          </p:to>
                                        </p:set>
                                        <p:anim calcmode="lin" valueType="num">
                                          <p:cBhvr additive="base">
                                            <p:cTn id="22" dur="750" fill="hold"/>
                                            <p:tgtEl>
                                              <p:spTgt spid="22"/>
                                            </p:tgtEl>
                                            <p:attrNameLst>
                                              <p:attrName>ppt_x</p:attrName>
                                            </p:attrNameLst>
                                          </p:cBhvr>
                                          <p:tavLst>
                                            <p:tav tm="0">
                                              <p:val>
                                                <p:strVal val="#ppt_x"/>
                                              </p:val>
                                            </p:tav>
                                            <p:tav tm="100000">
                                              <p:val>
                                                <p:strVal val="#ppt_x"/>
                                              </p:val>
                                            </p:tav>
                                          </p:tavLst>
                                        </p:anim>
                                        <p:anim calcmode="lin" valueType="num">
                                          <p:cBhvr additive="base">
                                            <p:cTn id="23" dur="750" fill="hold"/>
                                            <p:tgtEl>
                                              <p:spTgt spid="22"/>
                                            </p:tgtEl>
                                            <p:attrNameLst>
                                              <p:attrName>ppt_y</p:attrName>
                                            </p:attrNameLst>
                                          </p:cBhvr>
                                          <p:tavLst>
                                            <p:tav tm="0">
                                              <p:val>
                                                <p:strVal val="0-#ppt_h/2"/>
                                              </p:val>
                                            </p:tav>
                                            <p:tav tm="100000">
                                              <p:val>
                                                <p:strVal val="#ppt_y"/>
                                              </p:val>
                                            </p:tav>
                                          </p:tavLst>
                                        </p:anim>
                                      </p:childTnLst>
                                    </p:cTn>
                                  </p:par>
                                </p:childTnLst>
                              </p:cTn>
                            </p:par>
                            <p:par>
                              <p:cTn id="24" fill="hold">
                                <p:stCondLst>
                                  <p:cond delay="3250"/>
                                </p:stCondLst>
                                <p:childTnLst>
                                  <p:par>
                                    <p:cTn id="25" presetID="2" presetClass="entr" presetSubtype="4" fill="hold" nodeType="afterEffect">
                                      <p:stCondLst>
                                        <p:cond delay="0"/>
                                      </p:stCondLst>
                                      <p:childTnLst>
                                        <p:set>
                                          <p:cBhvr>
                                            <p:cTn id="26" dur="1" fill="hold">
                                              <p:stCondLst>
                                                <p:cond delay="0"/>
                                              </p:stCondLst>
                                            </p:cTn>
                                            <p:tgtEl>
                                              <p:spTgt spid="23"/>
                                            </p:tgtEl>
                                            <p:attrNameLst>
                                              <p:attrName>style.visibility</p:attrName>
                                            </p:attrNameLst>
                                          </p:cBhvr>
                                          <p:to>
                                            <p:strVal val="visible"/>
                                          </p:to>
                                        </p:set>
                                        <p:anim calcmode="lin" valueType="num">
                                          <p:cBhvr additive="base">
                                            <p:cTn id="27" dur="750" fill="hold"/>
                                            <p:tgtEl>
                                              <p:spTgt spid="23"/>
                                            </p:tgtEl>
                                            <p:attrNameLst>
                                              <p:attrName>ppt_x</p:attrName>
                                            </p:attrNameLst>
                                          </p:cBhvr>
                                          <p:tavLst>
                                            <p:tav tm="0">
                                              <p:val>
                                                <p:strVal val="#ppt_x"/>
                                              </p:val>
                                            </p:tav>
                                            <p:tav tm="100000">
                                              <p:val>
                                                <p:strVal val="#ppt_x"/>
                                              </p:val>
                                            </p:tav>
                                          </p:tavLst>
                                        </p:anim>
                                        <p:anim calcmode="lin" valueType="num">
                                          <p:cBhvr additive="base">
                                            <p:cTn id="28" dur="750" fill="hold"/>
                                            <p:tgtEl>
                                              <p:spTgt spid="23"/>
                                            </p:tgtEl>
                                            <p:attrNameLst>
                                              <p:attrName>ppt_y</p:attrName>
                                            </p:attrNameLst>
                                          </p:cBhvr>
                                          <p:tavLst>
                                            <p:tav tm="0">
                                              <p:val>
                                                <p:strVal val="1+#ppt_h/2"/>
                                              </p:val>
                                            </p:tav>
                                            <p:tav tm="100000">
                                              <p:val>
                                                <p:strVal val="#ppt_y"/>
                                              </p:val>
                                            </p:tav>
                                          </p:tavLst>
                                        </p:anim>
                                      </p:childTnLst>
                                    </p:cTn>
                                  </p:par>
                                </p:childTnLst>
                              </p:cTn>
                            </p:par>
                            <p:par>
                              <p:cTn id="29" fill="hold">
                                <p:stCondLst>
                                  <p:cond delay="4000"/>
                                </p:stCondLst>
                                <p:childTnLst>
                                  <p:par>
                                    <p:cTn id="30" presetID="2" presetClass="entr" presetSubtype="4" fill="hold" nodeType="afterEffect">
                                      <p:stCondLst>
                                        <p:cond delay="0"/>
                                      </p:stCondLst>
                                      <p:childTnLst>
                                        <p:set>
                                          <p:cBhvr>
                                            <p:cTn id="31" dur="1" fill="hold">
                                              <p:stCondLst>
                                                <p:cond delay="0"/>
                                              </p:stCondLst>
                                            </p:cTn>
                                            <p:tgtEl>
                                              <p:spTgt spid="24"/>
                                            </p:tgtEl>
                                            <p:attrNameLst>
                                              <p:attrName>style.visibility</p:attrName>
                                            </p:attrNameLst>
                                          </p:cBhvr>
                                          <p:to>
                                            <p:strVal val="visible"/>
                                          </p:to>
                                        </p:set>
                                        <p:anim calcmode="lin" valueType="num">
                                          <p:cBhvr additive="base">
                                            <p:cTn id="32" dur="750" fill="hold"/>
                                            <p:tgtEl>
                                              <p:spTgt spid="24"/>
                                            </p:tgtEl>
                                            <p:attrNameLst>
                                              <p:attrName>ppt_x</p:attrName>
                                            </p:attrNameLst>
                                          </p:cBhvr>
                                          <p:tavLst>
                                            <p:tav tm="0">
                                              <p:val>
                                                <p:strVal val="#ppt_x"/>
                                              </p:val>
                                            </p:tav>
                                            <p:tav tm="100000">
                                              <p:val>
                                                <p:strVal val="#ppt_x"/>
                                              </p:val>
                                            </p:tav>
                                          </p:tavLst>
                                        </p:anim>
                                        <p:anim calcmode="lin" valueType="num">
                                          <p:cBhvr additive="base">
                                            <p:cTn id="33" dur="750" fill="hold"/>
                                            <p:tgtEl>
                                              <p:spTgt spid="24"/>
                                            </p:tgtEl>
                                            <p:attrNameLst>
                                              <p:attrName>ppt_y</p:attrName>
                                            </p:attrNameLst>
                                          </p:cBhvr>
                                          <p:tavLst>
                                            <p:tav tm="0">
                                              <p:val>
                                                <p:strVal val="1+#ppt_h/2"/>
                                              </p:val>
                                            </p:tav>
                                            <p:tav tm="100000">
                                              <p:val>
                                                <p:strVal val="#ppt_y"/>
                                              </p:val>
                                            </p:tav>
                                          </p:tavLst>
                                        </p:anim>
                                      </p:childTnLst>
                                    </p:cTn>
                                  </p:par>
                                </p:childTnLst>
                              </p:cTn>
                            </p:par>
                            <p:par>
                              <p:cTn id="34" fill="hold">
                                <p:stCondLst>
                                  <p:cond delay="4750"/>
                                </p:stCondLst>
                                <p:childTnLst>
                                  <p:par>
                                    <p:cTn id="35" presetID="2" presetClass="entr" presetSubtype="4" fill="hold" nodeType="afterEffect">
                                      <p:stCondLst>
                                        <p:cond delay="0"/>
                                      </p:stCondLst>
                                      <p:childTnLst>
                                        <p:set>
                                          <p:cBhvr>
                                            <p:cTn id="36" dur="1" fill="hold">
                                              <p:stCondLst>
                                                <p:cond delay="0"/>
                                              </p:stCondLst>
                                            </p:cTn>
                                            <p:tgtEl>
                                              <p:spTgt spid="25"/>
                                            </p:tgtEl>
                                            <p:attrNameLst>
                                              <p:attrName>style.visibility</p:attrName>
                                            </p:attrNameLst>
                                          </p:cBhvr>
                                          <p:to>
                                            <p:strVal val="visible"/>
                                          </p:to>
                                        </p:set>
                                        <p:anim calcmode="lin" valueType="num">
                                          <p:cBhvr additive="base">
                                            <p:cTn id="37" dur="750" fill="hold"/>
                                            <p:tgtEl>
                                              <p:spTgt spid="25"/>
                                            </p:tgtEl>
                                            <p:attrNameLst>
                                              <p:attrName>ppt_x</p:attrName>
                                            </p:attrNameLst>
                                          </p:cBhvr>
                                          <p:tavLst>
                                            <p:tav tm="0">
                                              <p:val>
                                                <p:strVal val="#ppt_x"/>
                                              </p:val>
                                            </p:tav>
                                            <p:tav tm="100000">
                                              <p:val>
                                                <p:strVal val="#ppt_x"/>
                                              </p:val>
                                            </p:tav>
                                          </p:tavLst>
                                        </p:anim>
                                        <p:anim calcmode="lin" valueType="num">
                                          <p:cBhvr additive="base">
                                            <p:cTn id="38" dur="750" fill="hold"/>
                                            <p:tgtEl>
                                              <p:spTgt spid="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18" grpId="0"/>
        </p:bldLst>
      </p:timing>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09"/>
        <p:cNvGrpSpPr/>
        <p:nvPr/>
      </p:nvGrpSpPr>
      <p:grpSpPr>
        <a:xfrm>
          <a:off x="0" y="0"/>
          <a:ext cx="0" cy="0"/>
          <a:chOff x="0" y="0"/>
          <a:chExt cx="0" cy="0"/>
        </a:xfrm>
      </p:grpSpPr>
      <p:grpSp>
        <p:nvGrpSpPr>
          <p:cNvPr id="2" name="Group 1">
            <a:extLst>
              <a:ext uri="{FF2B5EF4-FFF2-40B4-BE49-F238E27FC236}">
                <a16:creationId xmlns:a16="http://schemas.microsoft.com/office/drawing/2014/main" id="{8F2D81B6-BA18-3AB8-E823-9E10975ADA6A}"/>
              </a:ext>
            </a:extLst>
          </p:cNvPr>
          <p:cNvGrpSpPr/>
          <p:nvPr/>
        </p:nvGrpSpPr>
        <p:grpSpPr>
          <a:xfrm>
            <a:off x="4306325" y="825701"/>
            <a:ext cx="3577816" cy="5559021"/>
            <a:chOff x="4306325" y="825701"/>
            <a:chExt cx="3577816" cy="5559021"/>
          </a:xfrm>
        </p:grpSpPr>
        <p:grpSp>
          <p:nvGrpSpPr>
            <p:cNvPr id="333" name="Group 332">
              <a:extLst>
                <a:ext uri="{FF2B5EF4-FFF2-40B4-BE49-F238E27FC236}">
                  <a16:creationId xmlns:a16="http://schemas.microsoft.com/office/drawing/2014/main" id="{A1869CCE-8ABD-6FF3-E4AB-CE94AF81C52C}"/>
                </a:ext>
              </a:extLst>
            </p:cNvPr>
            <p:cNvGrpSpPr/>
            <p:nvPr/>
          </p:nvGrpSpPr>
          <p:grpSpPr>
            <a:xfrm>
              <a:off x="4306325" y="825701"/>
              <a:ext cx="3577816" cy="5559021"/>
              <a:chOff x="4306325" y="825701"/>
              <a:chExt cx="3577816" cy="5559021"/>
            </a:xfrm>
          </p:grpSpPr>
          <p:sp>
            <p:nvSpPr>
              <p:cNvPr id="44" name="Freeform: Shape 43">
                <a:extLst>
                  <a:ext uri="{FF2B5EF4-FFF2-40B4-BE49-F238E27FC236}">
                    <a16:creationId xmlns:a16="http://schemas.microsoft.com/office/drawing/2014/main" id="{5DCB81C9-5C65-EAA1-4788-9408CEA7F7E1}"/>
                  </a:ext>
                </a:extLst>
              </p:cNvPr>
              <p:cNvSpPr/>
              <p:nvPr/>
            </p:nvSpPr>
            <p:spPr>
              <a:xfrm>
                <a:off x="5682290" y="5613998"/>
                <a:ext cx="827522" cy="770724"/>
              </a:xfrm>
              <a:custGeom>
                <a:avLst/>
                <a:gdLst>
                  <a:gd name="connsiteX0" fmla="*/ 789111 w 827522"/>
                  <a:gd name="connsiteY0" fmla="*/ 478063 h 770724"/>
                  <a:gd name="connsiteX1" fmla="*/ 787579 w 827522"/>
                  <a:gd name="connsiteY1" fmla="*/ 422902 h 770724"/>
                  <a:gd name="connsiteX2" fmla="*/ 827418 w 827522"/>
                  <a:gd name="connsiteY2" fmla="*/ 337096 h 770724"/>
                  <a:gd name="connsiteX3" fmla="*/ 787579 w 827522"/>
                  <a:gd name="connsiteY3" fmla="*/ 251290 h 770724"/>
                  <a:gd name="connsiteX4" fmla="*/ 789111 w 827522"/>
                  <a:gd name="connsiteY4" fmla="*/ 196128 h 770724"/>
                  <a:gd name="connsiteX5" fmla="*/ 825885 w 827522"/>
                  <a:gd name="connsiteY5" fmla="*/ 101129 h 770724"/>
                  <a:gd name="connsiteX6" fmla="*/ 709434 w 827522"/>
                  <a:gd name="connsiteY6" fmla="*/ 0 h 770724"/>
                  <a:gd name="connsiteX7" fmla="*/ 117984 w 827522"/>
                  <a:gd name="connsiteY7" fmla="*/ 0 h 770724"/>
                  <a:gd name="connsiteX8" fmla="*/ 1532 w 827522"/>
                  <a:gd name="connsiteY8" fmla="*/ 101129 h 770724"/>
                  <a:gd name="connsiteX9" fmla="*/ 38306 w 827522"/>
                  <a:gd name="connsiteY9" fmla="*/ 196128 h 770724"/>
                  <a:gd name="connsiteX10" fmla="*/ 39839 w 827522"/>
                  <a:gd name="connsiteY10" fmla="*/ 251290 h 770724"/>
                  <a:gd name="connsiteX11" fmla="*/ 0 w 827522"/>
                  <a:gd name="connsiteY11" fmla="*/ 337096 h 770724"/>
                  <a:gd name="connsiteX12" fmla="*/ 39839 w 827522"/>
                  <a:gd name="connsiteY12" fmla="*/ 422902 h 770724"/>
                  <a:gd name="connsiteX13" fmla="*/ 38306 w 827522"/>
                  <a:gd name="connsiteY13" fmla="*/ 478063 h 770724"/>
                  <a:gd name="connsiteX14" fmla="*/ 1532 w 827522"/>
                  <a:gd name="connsiteY14" fmla="*/ 573063 h 770724"/>
                  <a:gd name="connsiteX15" fmla="*/ 117984 w 827522"/>
                  <a:gd name="connsiteY15" fmla="*/ 674192 h 770724"/>
                  <a:gd name="connsiteX16" fmla="*/ 156290 w 827522"/>
                  <a:gd name="connsiteY16" fmla="*/ 674192 h 770724"/>
                  <a:gd name="connsiteX17" fmla="*/ 672660 w 827522"/>
                  <a:gd name="connsiteY17" fmla="*/ 674192 h 770724"/>
                  <a:gd name="connsiteX18" fmla="*/ 710966 w 827522"/>
                  <a:gd name="connsiteY18" fmla="*/ 674192 h 770724"/>
                  <a:gd name="connsiteX19" fmla="*/ 827418 w 827522"/>
                  <a:gd name="connsiteY19" fmla="*/ 573063 h 770724"/>
                  <a:gd name="connsiteX20" fmla="*/ 789111 w 827522"/>
                  <a:gd name="connsiteY20" fmla="*/ 478063 h 770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27522" h="770724">
                    <a:moveTo>
                      <a:pt x="789111" y="478063"/>
                    </a:moveTo>
                    <a:cubicBezTo>
                      <a:pt x="772256" y="462741"/>
                      <a:pt x="770724" y="436693"/>
                      <a:pt x="787579" y="422902"/>
                    </a:cubicBezTo>
                    <a:cubicBezTo>
                      <a:pt x="812095" y="402983"/>
                      <a:pt x="827418" y="372338"/>
                      <a:pt x="827418" y="337096"/>
                    </a:cubicBezTo>
                    <a:cubicBezTo>
                      <a:pt x="827418" y="301854"/>
                      <a:pt x="812095" y="272741"/>
                      <a:pt x="787579" y="251290"/>
                    </a:cubicBezTo>
                    <a:cubicBezTo>
                      <a:pt x="770724" y="235967"/>
                      <a:pt x="772256" y="211451"/>
                      <a:pt x="789111" y="196128"/>
                    </a:cubicBezTo>
                    <a:cubicBezTo>
                      <a:pt x="815160" y="173145"/>
                      <a:pt x="830482" y="139435"/>
                      <a:pt x="825885" y="101129"/>
                    </a:cubicBezTo>
                    <a:cubicBezTo>
                      <a:pt x="819756" y="42903"/>
                      <a:pt x="767660" y="0"/>
                      <a:pt x="709434" y="0"/>
                    </a:cubicBezTo>
                    <a:lnTo>
                      <a:pt x="117984" y="0"/>
                    </a:lnTo>
                    <a:cubicBezTo>
                      <a:pt x="59758" y="0"/>
                      <a:pt x="7661" y="42903"/>
                      <a:pt x="1532" y="101129"/>
                    </a:cubicBezTo>
                    <a:cubicBezTo>
                      <a:pt x="-1532" y="139435"/>
                      <a:pt x="13790" y="173145"/>
                      <a:pt x="38306" y="196128"/>
                    </a:cubicBezTo>
                    <a:cubicBezTo>
                      <a:pt x="55161" y="211451"/>
                      <a:pt x="56693" y="235967"/>
                      <a:pt x="39839" y="251290"/>
                    </a:cubicBezTo>
                    <a:cubicBezTo>
                      <a:pt x="15323" y="271209"/>
                      <a:pt x="0" y="301854"/>
                      <a:pt x="0" y="337096"/>
                    </a:cubicBezTo>
                    <a:cubicBezTo>
                      <a:pt x="0" y="372338"/>
                      <a:pt x="15323" y="401451"/>
                      <a:pt x="39839" y="422902"/>
                    </a:cubicBezTo>
                    <a:cubicBezTo>
                      <a:pt x="56693" y="438225"/>
                      <a:pt x="55161" y="462741"/>
                      <a:pt x="38306" y="478063"/>
                    </a:cubicBezTo>
                    <a:cubicBezTo>
                      <a:pt x="12258" y="501047"/>
                      <a:pt x="-3064" y="534757"/>
                      <a:pt x="1532" y="573063"/>
                    </a:cubicBezTo>
                    <a:cubicBezTo>
                      <a:pt x="7661" y="631289"/>
                      <a:pt x="59758" y="674192"/>
                      <a:pt x="117984" y="674192"/>
                    </a:cubicBezTo>
                    <a:lnTo>
                      <a:pt x="156290" y="674192"/>
                    </a:lnTo>
                    <a:cubicBezTo>
                      <a:pt x="304919" y="802902"/>
                      <a:pt x="524031" y="802902"/>
                      <a:pt x="672660" y="674192"/>
                    </a:cubicBezTo>
                    <a:lnTo>
                      <a:pt x="710966" y="674192"/>
                    </a:lnTo>
                    <a:cubicBezTo>
                      <a:pt x="769192" y="674192"/>
                      <a:pt x="821289" y="631289"/>
                      <a:pt x="827418" y="573063"/>
                    </a:cubicBezTo>
                    <a:cubicBezTo>
                      <a:pt x="828950" y="534757"/>
                      <a:pt x="813628" y="501047"/>
                      <a:pt x="789111" y="478063"/>
                    </a:cubicBezTo>
                    <a:close/>
                  </a:path>
                </a:pathLst>
              </a:custGeom>
              <a:gradFill>
                <a:gsLst>
                  <a:gs pos="0">
                    <a:srgbClr val="828282"/>
                  </a:gs>
                  <a:gs pos="14190">
                    <a:srgbClr val="A5A5A5"/>
                  </a:gs>
                  <a:gs pos="28310">
                    <a:srgbClr val="C1C1C1"/>
                  </a:gs>
                  <a:gs pos="40680">
                    <a:srgbClr val="D2D2D2"/>
                  </a:gs>
                  <a:gs pos="49950">
                    <a:srgbClr val="D8D8D8"/>
                  </a:gs>
                  <a:gs pos="60010">
                    <a:srgbClr val="D3D3D3"/>
                  </a:gs>
                  <a:gs pos="71240">
                    <a:srgbClr val="C6C6C6"/>
                  </a:gs>
                  <a:gs pos="83020">
                    <a:srgbClr val="B0B0B0"/>
                  </a:gs>
                  <a:gs pos="95120">
                    <a:srgbClr val="919191"/>
                  </a:gs>
                  <a:gs pos="100000">
                    <a:srgbClr val="828282"/>
                  </a:gs>
                </a:gsLst>
                <a:lin ang="0" scaled="1"/>
              </a:gradFill>
              <a:ln w="15316" cap="flat">
                <a:noFill/>
                <a:prstDash val="solid"/>
                <a:miter/>
              </a:ln>
            </p:spPr>
            <p:txBody>
              <a:bodyPr rtlCol="0" anchor="ctr"/>
              <a:lstStyle/>
              <a:p>
                <a:endParaRPr lang="en-GB" dirty="0"/>
              </a:p>
            </p:txBody>
          </p:sp>
          <p:sp>
            <p:nvSpPr>
              <p:cNvPr id="45" name="Freeform: Shape 44">
                <a:extLst>
                  <a:ext uri="{FF2B5EF4-FFF2-40B4-BE49-F238E27FC236}">
                    <a16:creationId xmlns:a16="http://schemas.microsoft.com/office/drawing/2014/main" id="{1DE868C9-837B-BD01-20AE-8328F7AFF9A3}"/>
                  </a:ext>
                </a:extLst>
              </p:cNvPr>
              <p:cNvSpPr/>
              <p:nvPr/>
            </p:nvSpPr>
            <p:spPr>
              <a:xfrm>
                <a:off x="5224146" y="4463275"/>
                <a:ext cx="1803463" cy="1034272"/>
              </a:xfrm>
              <a:custGeom>
                <a:avLst/>
                <a:gdLst>
                  <a:gd name="connsiteX0" fmla="*/ 314112 w 1803463"/>
                  <a:gd name="connsiteY0" fmla="*/ 864192 h 1034272"/>
                  <a:gd name="connsiteX1" fmla="*/ 332499 w 1803463"/>
                  <a:gd name="connsiteY1" fmla="*/ 928547 h 1034272"/>
                  <a:gd name="connsiteX2" fmla="*/ 473467 w 1803463"/>
                  <a:gd name="connsiteY2" fmla="*/ 1034272 h 1034272"/>
                  <a:gd name="connsiteX3" fmla="*/ 871853 w 1803463"/>
                  <a:gd name="connsiteY3" fmla="*/ 1034272 h 1034272"/>
                  <a:gd name="connsiteX4" fmla="*/ 1291691 w 1803463"/>
                  <a:gd name="connsiteY4" fmla="*/ 1034272 h 1034272"/>
                  <a:gd name="connsiteX5" fmla="*/ 1432658 w 1803463"/>
                  <a:gd name="connsiteY5" fmla="*/ 923950 h 1034272"/>
                  <a:gd name="connsiteX6" fmla="*/ 1803464 w 1803463"/>
                  <a:gd name="connsiteY6" fmla="*/ 0 h 1034272"/>
                  <a:gd name="connsiteX7" fmla="*/ 0 w 1803463"/>
                  <a:gd name="connsiteY7" fmla="*/ 99597 h 1034272"/>
                  <a:gd name="connsiteX8" fmla="*/ 314112 w 1803463"/>
                  <a:gd name="connsiteY8" fmla="*/ 864192 h 103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3463" h="1034272">
                    <a:moveTo>
                      <a:pt x="314112" y="864192"/>
                    </a:moveTo>
                    <a:lnTo>
                      <a:pt x="332499" y="928547"/>
                    </a:lnTo>
                    <a:cubicBezTo>
                      <a:pt x="350886" y="991369"/>
                      <a:pt x="407580" y="1034272"/>
                      <a:pt x="473467" y="1034272"/>
                    </a:cubicBezTo>
                    <a:lnTo>
                      <a:pt x="871853" y="1034272"/>
                    </a:lnTo>
                    <a:lnTo>
                      <a:pt x="1291691" y="1034272"/>
                    </a:lnTo>
                    <a:cubicBezTo>
                      <a:pt x="1359110" y="1034272"/>
                      <a:pt x="1417336" y="988305"/>
                      <a:pt x="1432658" y="923950"/>
                    </a:cubicBezTo>
                    <a:cubicBezTo>
                      <a:pt x="1515400" y="600644"/>
                      <a:pt x="1639513" y="289596"/>
                      <a:pt x="1803464" y="0"/>
                    </a:cubicBezTo>
                    <a:lnTo>
                      <a:pt x="0" y="99597"/>
                    </a:lnTo>
                    <a:cubicBezTo>
                      <a:pt x="131774" y="341693"/>
                      <a:pt x="237500" y="599112"/>
                      <a:pt x="314112" y="864192"/>
                    </a:cubicBezTo>
                    <a:close/>
                  </a:path>
                </a:pathLst>
              </a:custGeom>
              <a:gradFill flip="none" rotWithShape="1">
                <a:gsLst>
                  <a:gs pos="0">
                    <a:schemeClr val="accent2">
                      <a:shade val="30000"/>
                      <a:satMod val="115000"/>
                    </a:schemeClr>
                  </a:gs>
                  <a:gs pos="50000">
                    <a:schemeClr val="accent2">
                      <a:shade val="67500"/>
                      <a:satMod val="115000"/>
                    </a:schemeClr>
                  </a:gs>
                  <a:gs pos="100000">
                    <a:schemeClr val="accent2">
                      <a:shade val="100000"/>
                      <a:satMod val="115000"/>
                    </a:schemeClr>
                  </a:gs>
                </a:gsLst>
                <a:lin ang="0" scaled="1"/>
                <a:tileRect/>
              </a:gradFill>
              <a:ln w="15316" cap="flat">
                <a:noFill/>
                <a:prstDash val="solid"/>
                <a:miter/>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rtlCol="0" anchor="ctr"/>
              <a:lstStyle/>
              <a:p>
                <a:endParaRPr lang="en-GB"/>
              </a:p>
            </p:txBody>
          </p:sp>
          <p:sp>
            <p:nvSpPr>
              <p:cNvPr id="46" name="Freeform: Shape 45">
                <a:extLst>
                  <a:ext uri="{FF2B5EF4-FFF2-40B4-BE49-F238E27FC236}">
                    <a16:creationId xmlns:a16="http://schemas.microsoft.com/office/drawing/2014/main" id="{53D5C39B-0A3E-59A5-5B07-BAC91E02F2BA}"/>
                  </a:ext>
                </a:extLst>
              </p:cNvPr>
              <p:cNvSpPr/>
              <p:nvPr/>
            </p:nvSpPr>
            <p:spPr>
              <a:xfrm>
                <a:off x="4533099" y="3482632"/>
                <a:ext cx="3024671" cy="1080239"/>
              </a:xfrm>
              <a:custGeom>
                <a:avLst/>
                <a:gdLst>
                  <a:gd name="connsiteX0" fmla="*/ 73548 w 3024671"/>
                  <a:gd name="connsiteY0" fmla="*/ 122580 h 1080239"/>
                  <a:gd name="connsiteX1" fmla="*/ 519434 w 3024671"/>
                  <a:gd name="connsiteY1" fmla="*/ 792176 h 1080239"/>
                  <a:gd name="connsiteX2" fmla="*/ 692579 w 3024671"/>
                  <a:gd name="connsiteY2" fmla="*/ 1080240 h 1080239"/>
                  <a:gd name="connsiteX3" fmla="*/ 2496043 w 3024671"/>
                  <a:gd name="connsiteY3" fmla="*/ 980643 h 1080239"/>
                  <a:gd name="connsiteX4" fmla="*/ 2640075 w 3024671"/>
                  <a:gd name="connsiteY4" fmla="*/ 744676 h 1080239"/>
                  <a:gd name="connsiteX5" fmla="*/ 3024671 w 3024671"/>
                  <a:gd name="connsiteY5" fmla="*/ 167016 h 1080239"/>
                  <a:gd name="connsiteX6" fmla="*/ 0 w 3024671"/>
                  <a:gd name="connsiteY6" fmla="*/ 0 h 1080239"/>
                  <a:gd name="connsiteX7" fmla="*/ 73548 w 3024671"/>
                  <a:gd name="connsiteY7" fmla="*/ 122580 h 1080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671" h="1080239">
                    <a:moveTo>
                      <a:pt x="73548" y="122580"/>
                    </a:moveTo>
                    <a:lnTo>
                      <a:pt x="519434" y="792176"/>
                    </a:lnTo>
                    <a:cubicBezTo>
                      <a:pt x="580725" y="885643"/>
                      <a:pt x="638950" y="980643"/>
                      <a:pt x="692579" y="1080240"/>
                    </a:cubicBezTo>
                    <a:lnTo>
                      <a:pt x="2496043" y="980643"/>
                    </a:lnTo>
                    <a:cubicBezTo>
                      <a:pt x="2542011" y="900966"/>
                      <a:pt x="2589511" y="821289"/>
                      <a:pt x="2640075" y="744676"/>
                    </a:cubicBezTo>
                    <a:lnTo>
                      <a:pt x="3024671" y="167016"/>
                    </a:lnTo>
                    <a:lnTo>
                      <a:pt x="0" y="0"/>
                    </a:lnTo>
                    <a:cubicBezTo>
                      <a:pt x="21451" y="42903"/>
                      <a:pt x="45968" y="82742"/>
                      <a:pt x="73548" y="122580"/>
                    </a:cubicBezTo>
                    <a:close/>
                  </a:path>
                </a:pathLst>
              </a:custGeom>
              <a:gradFill flip="none" rotWithShape="1">
                <a:gsLst>
                  <a:gs pos="0">
                    <a:srgbClr val="77DA00">
                      <a:shade val="30000"/>
                      <a:satMod val="115000"/>
                    </a:srgbClr>
                  </a:gs>
                  <a:gs pos="50000">
                    <a:srgbClr val="77DA00">
                      <a:shade val="67500"/>
                      <a:satMod val="115000"/>
                    </a:srgbClr>
                  </a:gs>
                  <a:gs pos="100000">
                    <a:srgbClr val="77DA00">
                      <a:shade val="100000"/>
                      <a:satMod val="115000"/>
                    </a:srgbClr>
                  </a:gs>
                </a:gsLst>
                <a:lin ang="10800000" scaled="1"/>
                <a:tileRect/>
              </a:gradFill>
              <a:ln w="15316" cap="flat">
                <a:noFill/>
                <a:prstDash val="solid"/>
                <a:miter/>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rtlCol="0" anchor="ctr"/>
              <a:lstStyle/>
              <a:p>
                <a:endParaRPr lang="en-GB"/>
              </a:p>
            </p:txBody>
          </p:sp>
          <p:sp>
            <p:nvSpPr>
              <p:cNvPr id="47" name="Freeform: Shape 46">
                <a:extLst>
                  <a:ext uri="{FF2B5EF4-FFF2-40B4-BE49-F238E27FC236}">
                    <a16:creationId xmlns:a16="http://schemas.microsoft.com/office/drawing/2014/main" id="{5486E209-4FA7-B018-89F8-4DDFDD7577EC}"/>
                  </a:ext>
                </a:extLst>
              </p:cNvPr>
              <p:cNvSpPr/>
              <p:nvPr/>
            </p:nvSpPr>
            <p:spPr>
              <a:xfrm>
                <a:off x="4309390" y="2528037"/>
                <a:ext cx="3574751" cy="1123142"/>
              </a:xfrm>
              <a:custGeom>
                <a:avLst/>
                <a:gdLst>
                  <a:gd name="connsiteX0" fmla="*/ 222177 w 3574751"/>
                  <a:gd name="connsiteY0" fmla="*/ 956127 h 1123142"/>
                  <a:gd name="connsiteX1" fmla="*/ 3246848 w 3574751"/>
                  <a:gd name="connsiteY1" fmla="*/ 1123143 h 1123142"/>
                  <a:gd name="connsiteX2" fmla="*/ 3275962 w 3574751"/>
                  <a:gd name="connsiteY2" fmla="*/ 1078708 h 1123142"/>
                  <a:gd name="connsiteX3" fmla="*/ 3574751 w 3574751"/>
                  <a:gd name="connsiteY3" fmla="*/ 88871 h 1123142"/>
                  <a:gd name="connsiteX4" fmla="*/ 3574751 w 3574751"/>
                  <a:gd name="connsiteY4" fmla="*/ 88871 h 1123142"/>
                  <a:gd name="connsiteX5" fmla="*/ 3573219 w 3574751"/>
                  <a:gd name="connsiteY5" fmla="*/ 0 h 1123142"/>
                  <a:gd name="connsiteX6" fmla="*/ 0 w 3574751"/>
                  <a:gd name="connsiteY6" fmla="*/ 196129 h 1123142"/>
                  <a:gd name="connsiteX7" fmla="*/ 222177 w 3574751"/>
                  <a:gd name="connsiteY7" fmla="*/ 956127 h 1123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74751" h="1123142">
                    <a:moveTo>
                      <a:pt x="222177" y="956127"/>
                    </a:moveTo>
                    <a:lnTo>
                      <a:pt x="3246848" y="1123143"/>
                    </a:lnTo>
                    <a:lnTo>
                      <a:pt x="3275962" y="1078708"/>
                    </a:lnTo>
                    <a:cubicBezTo>
                      <a:pt x="3470558" y="784515"/>
                      <a:pt x="3574751" y="441290"/>
                      <a:pt x="3574751" y="88871"/>
                    </a:cubicBezTo>
                    <a:lnTo>
                      <a:pt x="3574751" y="88871"/>
                    </a:lnTo>
                    <a:cubicBezTo>
                      <a:pt x="3574751" y="59758"/>
                      <a:pt x="3573219" y="29113"/>
                      <a:pt x="3573219" y="0"/>
                    </a:cubicBezTo>
                    <a:lnTo>
                      <a:pt x="0" y="196129"/>
                    </a:lnTo>
                    <a:cubicBezTo>
                      <a:pt x="16855" y="462741"/>
                      <a:pt x="93468" y="721692"/>
                      <a:pt x="222177" y="956127"/>
                    </a:cubicBezTo>
                    <a:close/>
                  </a:path>
                </a:pathLst>
              </a:custGeom>
              <a:gradFill flip="none" rotWithShape="1">
                <a:gsLst>
                  <a:gs pos="0">
                    <a:srgbClr val="FE0214">
                      <a:shade val="30000"/>
                      <a:satMod val="115000"/>
                    </a:srgbClr>
                  </a:gs>
                  <a:gs pos="50000">
                    <a:srgbClr val="FE0214">
                      <a:shade val="67500"/>
                      <a:satMod val="115000"/>
                    </a:srgbClr>
                  </a:gs>
                  <a:gs pos="100000">
                    <a:srgbClr val="FE0214">
                      <a:shade val="100000"/>
                      <a:satMod val="115000"/>
                    </a:srgbClr>
                  </a:gs>
                </a:gsLst>
                <a:lin ang="0" scaled="1"/>
                <a:tileRect/>
              </a:gradFill>
              <a:ln w="15316" cap="flat">
                <a:noFill/>
                <a:prstDash val="solid"/>
                <a:miter/>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rtlCol="0" anchor="ctr"/>
              <a:lstStyle/>
              <a:p>
                <a:endParaRPr lang="en-GB" dirty="0"/>
              </a:p>
            </p:txBody>
          </p:sp>
          <p:sp>
            <p:nvSpPr>
              <p:cNvPr id="48" name="Freeform: Shape 47">
                <a:extLst>
                  <a:ext uri="{FF2B5EF4-FFF2-40B4-BE49-F238E27FC236}">
                    <a16:creationId xmlns:a16="http://schemas.microsoft.com/office/drawing/2014/main" id="{06F68B55-CD92-B12F-5CF2-A9F765FF19C2}"/>
                  </a:ext>
                </a:extLst>
              </p:cNvPr>
              <p:cNvSpPr/>
              <p:nvPr/>
            </p:nvSpPr>
            <p:spPr>
              <a:xfrm>
                <a:off x="4306325" y="1597958"/>
                <a:ext cx="3576283" cy="1124675"/>
              </a:xfrm>
              <a:custGeom>
                <a:avLst/>
                <a:gdLst>
                  <a:gd name="connsiteX0" fmla="*/ 317177 w 3576283"/>
                  <a:gd name="connsiteY0" fmla="*/ 0 h 1124675"/>
                  <a:gd name="connsiteX1" fmla="*/ 0 w 3576283"/>
                  <a:gd name="connsiteY1" fmla="*/ 1017417 h 1124675"/>
                  <a:gd name="connsiteX2" fmla="*/ 0 w 3576283"/>
                  <a:gd name="connsiteY2" fmla="*/ 1017417 h 1124675"/>
                  <a:gd name="connsiteX3" fmla="*/ 3064 w 3576283"/>
                  <a:gd name="connsiteY3" fmla="*/ 1124675 h 1124675"/>
                  <a:gd name="connsiteX4" fmla="*/ 3576283 w 3576283"/>
                  <a:gd name="connsiteY4" fmla="*/ 928547 h 1124675"/>
                  <a:gd name="connsiteX5" fmla="*/ 3364832 w 3576283"/>
                  <a:gd name="connsiteY5" fmla="*/ 168548 h 1124675"/>
                  <a:gd name="connsiteX6" fmla="*/ 317177 w 3576283"/>
                  <a:gd name="connsiteY6" fmla="*/ 0 h 112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76283" h="1124675">
                    <a:moveTo>
                      <a:pt x="317177" y="0"/>
                    </a:moveTo>
                    <a:cubicBezTo>
                      <a:pt x="117984" y="288064"/>
                      <a:pt x="0" y="638950"/>
                      <a:pt x="0" y="1017417"/>
                    </a:cubicBezTo>
                    <a:lnTo>
                      <a:pt x="0" y="1017417"/>
                    </a:lnTo>
                    <a:cubicBezTo>
                      <a:pt x="0" y="1054192"/>
                      <a:pt x="1532" y="1089433"/>
                      <a:pt x="3064" y="1124675"/>
                    </a:cubicBezTo>
                    <a:lnTo>
                      <a:pt x="3576283" y="928547"/>
                    </a:lnTo>
                    <a:cubicBezTo>
                      <a:pt x="3562493" y="654273"/>
                      <a:pt x="3487412" y="396854"/>
                      <a:pt x="3364832" y="168548"/>
                    </a:cubicBezTo>
                    <a:lnTo>
                      <a:pt x="317177" y="0"/>
                    </a:lnTo>
                    <a:close/>
                  </a:path>
                </a:pathLst>
              </a:custGeom>
              <a:gradFill flip="none" rotWithShape="1">
                <a:gsLst>
                  <a:gs pos="0">
                    <a:schemeClr val="accent5">
                      <a:lumMod val="60000"/>
                      <a:lumOff val="40000"/>
                      <a:shade val="30000"/>
                      <a:satMod val="115000"/>
                    </a:schemeClr>
                  </a:gs>
                  <a:gs pos="50000">
                    <a:schemeClr val="accent5">
                      <a:lumMod val="60000"/>
                      <a:lumOff val="40000"/>
                      <a:shade val="67500"/>
                      <a:satMod val="115000"/>
                    </a:schemeClr>
                  </a:gs>
                  <a:gs pos="100000">
                    <a:schemeClr val="accent5">
                      <a:lumMod val="60000"/>
                      <a:lumOff val="40000"/>
                      <a:shade val="100000"/>
                      <a:satMod val="115000"/>
                    </a:schemeClr>
                  </a:gs>
                </a:gsLst>
                <a:lin ang="10800000" scaled="1"/>
                <a:tileRect/>
              </a:gradFill>
              <a:ln w="15316" cap="flat">
                <a:noFill/>
                <a:prstDash val="solid"/>
                <a:miter/>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rtlCol="0" anchor="ctr"/>
              <a:lstStyle/>
              <a:p>
                <a:endParaRPr lang="en-GB"/>
              </a:p>
            </p:txBody>
          </p:sp>
          <p:sp>
            <p:nvSpPr>
              <p:cNvPr id="49" name="Freeform: Shape 48">
                <a:extLst>
                  <a:ext uri="{FF2B5EF4-FFF2-40B4-BE49-F238E27FC236}">
                    <a16:creationId xmlns:a16="http://schemas.microsoft.com/office/drawing/2014/main" id="{7CAEED0B-86F2-CF21-3C47-79B40B7A1DCE}"/>
                  </a:ext>
                </a:extLst>
              </p:cNvPr>
              <p:cNvSpPr/>
              <p:nvPr/>
            </p:nvSpPr>
            <p:spPr>
              <a:xfrm>
                <a:off x="4623502" y="825701"/>
                <a:ext cx="3047655" cy="940804"/>
              </a:xfrm>
              <a:custGeom>
                <a:avLst/>
                <a:gdLst>
                  <a:gd name="connsiteX0" fmla="*/ 1472497 w 3047655"/>
                  <a:gd name="connsiteY0" fmla="*/ 0 h 940804"/>
                  <a:gd name="connsiteX1" fmla="*/ 0 w 3047655"/>
                  <a:gd name="connsiteY1" fmla="*/ 772257 h 940804"/>
                  <a:gd name="connsiteX2" fmla="*/ 3047655 w 3047655"/>
                  <a:gd name="connsiteY2" fmla="*/ 940805 h 940804"/>
                  <a:gd name="connsiteX3" fmla="*/ 1472497 w 3047655"/>
                  <a:gd name="connsiteY3" fmla="*/ 0 h 940804"/>
                </a:gdLst>
                <a:ahLst/>
                <a:cxnLst>
                  <a:cxn ang="0">
                    <a:pos x="connsiteX0" y="connsiteY0"/>
                  </a:cxn>
                  <a:cxn ang="0">
                    <a:pos x="connsiteX1" y="connsiteY1"/>
                  </a:cxn>
                  <a:cxn ang="0">
                    <a:pos x="connsiteX2" y="connsiteY2"/>
                  </a:cxn>
                  <a:cxn ang="0">
                    <a:pos x="connsiteX3" y="connsiteY3"/>
                  </a:cxn>
                </a:cxnLst>
                <a:rect l="l" t="t" r="r" b="b"/>
                <a:pathLst>
                  <a:path w="3047655" h="940804">
                    <a:moveTo>
                      <a:pt x="1472497" y="0"/>
                    </a:moveTo>
                    <a:cubicBezTo>
                      <a:pt x="862660" y="0"/>
                      <a:pt x="323306" y="306451"/>
                      <a:pt x="0" y="772257"/>
                    </a:cubicBezTo>
                    <a:lnTo>
                      <a:pt x="3047655" y="940805"/>
                    </a:lnTo>
                    <a:cubicBezTo>
                      <a:pt x="2745801" y="379999"/>
                      <a:pt x="2152818" y="0"/>
                      <a:pt x="1472497" y="0"/>
                    </a:cubicBezTo>
                    <a:close/>
                  </a:path>
                </a:pathLst>
              </a:custGeom>
              <a:gradFill flip="none" rotWithShape="1">
                <a:gsLst>
                  <a:gs pos="0">
                    <a:schemeClr val="accent6">
                      <a:shade val="30000"/>
                      <a:satMod val="115000"/>
                    </a:schemeClr>
                  </a:gs>
                  <a:gs pos="50000">
                    <a:schemeClr val="accent6">
                      <a:shade val="67500"/>
                      <a:satMod val="115000"/>
                    </a:schemeClr>
                  </a:gs>
                  <a:gs pos="100000">
                    <a:schemeClr val="accent6">
                      <a:shade val="100000"/>
                      <a:satMod val="115000"/>
                    </a:schemeClr>
                  </a:gs>
                </a:gsLst>
                <a:lin ang="0" scaled="1"/>
                <a:tileRect/>
              </a:gradFill>
              <a:ln w="15316" cap="flat">
                <a:noFill/>
                <a:prstDash val="solid"/>
                <a:miter/>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rtlCol="0" anchor="ctr"/>
              <a:lstStyle/>
              <a:p>
                <a:endParaRPr lang="en-GB"/>
              </a:p>
            </p:txBody>
          </p:sp>
        </p:grpSp>
        <p:pic>
          <p:nvPicPr>
            <p:cNvPr id="334" name="Graphic 333" descr="Atom with solid fill">
              <a:extLst>
                <a:ext uri="{FF2B5EF4-FFF2-40B4-BE49-F238E27FC236}">
                  <a16:creationId xmlns:a16="http://schemas.microsoft.com/office/drawing/2014/main" id="{619C71A0-D765-20E8-C183-DB832643AFE4}"/>
                </a:ext>
              </a:extLst>
            </p:cNvPr>
            <p:cNvPicPr>
              <a:picLocks noChangeAspect="1"/>
            </p:cNvPicPr>
            <p:nvPr/>
          </p:nvPicPr>
          <p:blipFill>
            <a:blip r:embed="rId3" cstate="hq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864559" y="2913694"/>
              <a:ext cx="514210" cy="514210"/>
            </a:xfrm>
            <a:prstGeom prst="rect">
              <a:avLst/>
            </a:prstGeom>
          </p:spPr>
        </p:pic>
        <p:pic>
          <p:nvPicPr>
            <p:cNvPr id="335" name="Graphic 334" descr="Bullseye with solid fill">
              <a:extLst>
                <a:ext uri="{FF2B5EF4-FFF2-40B4-BE49-F238E27FC236}">
                  <a16:creationId xmlns:a16="http://schemas.microsoft.com/office/drawing/2014/main" id="{3D6AA21B-3B57-EF39-EEC4-20DE34EDA70D}"/>
                </a:ext>
              </a:extLst>
            </p:cNvPr>
            <p:cNvPicPr>
              <a:picLocks noChangeAspect="1"/>
            </p:cNvPicPr>
            <p:nvPr/>
          </p:nvPicPr>
          <p:blipFill>
            <a:blip r:embed="rId5" cstate="hq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864559" y="1018728"/>
              <a:ext cx="514210" cy="514210"/>
            </a:xfrm>
            <a:prstGeom prst="rect">
              <a:avLst/>
            </a:prstGeom>
          </p:spPr>
        </p:pic>
        <p:pic>
          <p:nvPicPr>
            <p:cNvPr id="336" name="Graphic 335" descr="Graduation cap with solid fill">
              <a:extLst>
                <a:ext uri="{FF2B5EF4-FFF2-40B4-BE49-F238E27FC236}">
                  <a16:creationId xmlns:a16="http://schemas.microsoft.com/office/drawing/2014/main" id="{07DF4F6A-9E0C-F12A-5691-5088DFFE7A45}"/>
                </a:ext>
              </a:extLst>
            </p:cNvPr>
            <p:cNvPicPr>
              <a:picLocks noChangeAspect="1"/>
            </p:cNvPicPr>
            <p:nvPr/>
          </p:nvPicPr>
          <p:blipFill>
            <a:blip r:embed="rId7" cstate="hq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864559" y="3861177"/>
              <a:ext cx="514210" cy="514210"/>
            </a:xfrm>
            <a:prstGeom prst="rect">
              <a:avLst/>
            </a:prstGeom>
          </p:spPr>
        </p:pic>
        <p:pic>
          <p:nvPicPr>
            <p:cNvPr id="337" name="Graphic 336" descr="Group brainstorm with solid fill">
              <a:extLst>
                <a:ext uri="{FF2B5EF4-FFF2-40B4-BE49-F238E27FC236}">
                  <a16:creationId xmlns:a16="http://schemas.microsoft.com/office/drawing/2014/main" id="{E2204F35-486B-F020-AC69-A101F75F219E}"/>
                </a:ext>
              </a:extLst>
            </p:cNvPr>
            <p:cNvPicPr>
              <a:picLocks noChangeAspect="1"/>
            </p:cNvPicPr>
            <p:nvPr/>
          </p:nvPicPr>
          <p:blipFill>
            <a:blip r:embed="rId9" cstate="hq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864559" y="1966211"/>
              <a:ext cx="514210" cy="514210"/>
            </a:xfrm>
            <a:prstGeom prst="rect">
              <a:avLst/>
            </a:prstGeom>
          </p:spPr>
        </p:pic>
        <p:pic>
          <p:nvPicPr>
            <p:cNvPr id="338" name="Graphic 337" descr="Lightbulb and gear with solid fill">
              <a:extLst>
                <a:ext uri="{FF2B5EF4-FFF2-40B4-BE49-F238E27FC236}">
                  <a16:creationId xmlns:a16="http://schemas.microsoft.com/office/drawing/2014/main" id="{DF8E81B6-7723-E62C-2027-034F51B27CFD}"/>
                </a:ext>
              </a:extLst>
            </p:cNvPr>
            <p:cNvPicPr>
              <a:picLocks noChangeAspect="1"/>
            </p:cNvPicPr>
            <p:nvPr/>
          </p:nvPicPr>
          <p:blipFill>
            <a:blip r:embed="rId11" cstate="hq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5864559" y="4808660"/>
              <a:ext cx="514210" cy="514210"/>
            </a:xfrm>
            <a:prstGeom prst="rect">
              <a:avLst/>
            </a:prstGeom>
          </p:spPr>
        </p:pic>
      </p:grpSp>
      <p:sp>
        <p:nvSpPr>
          <p:cNvPr id="340" name="TextBox 12449">
            <a:extLst>
              <a:ext uri="{FF2B5EF4-FFF2-40B4-BE49-F238E27FC236}">
                <a16:creationId xmlns:a16="http://schemas.microsoft.com/office/drawing/2014/main" id="{28F47BA9-24EC-8C6A-50D8-48894C1124B4}"/>
              </a:ext>
            </a:extLst>
          </p:cNvPr>
          <p:cNvSpPr txBox="1"/>
          <p:nvPr/>
        </p:nvSpPr>
        <p:spPr>
          <a:xfrm>
            <a:off x="1404729" y="1507261"/>
            <a:ext cx="2439553" cy="523220"/>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r">
              <a:defRPr/>
            </a:pPr>
            <a:r>
              <a:rPr lang="en-US" sz="2800" b="1" noProof="0" dirty="0">
                <a:solidFill>
                  <a:srgbClr val="FFD500"/>
                </a:solidFill>
                <a:latin typeface="Poppins" panose="00000500000000000000" pitchFamily="2" charset="0"/>
                <a:cs typeface="Poppins" panose="00000500000000000000" pitchFamily="2" charset="0"/>
              </a:rPr>
              <a:t>Needs</a:t>
            </a:r>
            <a:endParaRPr kumimoji="0" lang="en-US" sz="2800" b="0" i="0" u="none" strike="noStrike" kern="1200" cap="none" spc="0" normalizeH="0" baseline="0" noProof="0" dirty="0">
              <a:ln>
                <a:noFill/>
              </a:ln>
              <a:solidFill>
                <a:schemeClr val="tx2"/>
              </a:solidFill>
              <a:effectLst/>
              <a:uLnTx/>
              <a:uFillTx/>
              <a:latin typeface="Poppins" panose="00000500000000000000" pitchFamily="2" charset="0"/>
              <a:cs typeface="Poppins" panose="00000500000000000000" pitchFamily="2" charset="0"/>
            </a:endParaRPr>
          </a:p>
        </p:txBody>
      </p:sp>
      <p:sp>
        <p:nvSpPr>
          <p:cNvPr id="341" name="TextBox 12449">
            <a:extLst>
              <a:ext uri="{FF2B5EF4-FFF2-40B4-BE49-F238E27FC236}">
                <a16:creationId xmlns:a16="http://schemas.microsoft.com/office/drawing/2014/main" id="{17DB812B-FE90-4881-D80C-7FBBBB7B9C56}"/>
              </a:ext>
            </a:extLst>
          </p:cNvPr>
          <p:cNvSpPr txBox="1"/>
          <p:nvPr/>
        </p:nvSpPr>
        <p:spPr>
          <a:xfrm>
            <a:off x="1013013" y="3002763"/>
            <a:ext cx="2831270" cy="523220"/>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r">
              <a:defRPr/>
            </a:pPr>
            <a:r>
              <a:rPr lang="en-US" sz="2800" b="1" dirty="0">
                <a:solidFill>
                  <a:srgbClr val="77DA00"/>
                </a:solidFill>
                <a:latin typeface="Poppins" panose="00000500000000000000" pitchFamily="2" charset="0"/>
                <a:cs typeface="Poppins" panose="00000500000000000000" pitchFamily="2" charset="0"/>
              </a:rPr>
              <a:t>Opportunities</a:t>
            </a:r>
            <a:endParaRPr kumimoji="0" lang="en-US" sz="2800" b="0" i="0" u="none" strike="noStrike" kern="1200" cap="none" spc="0" normalizeH="0" baseline="0" noProof="0" dirty="0">
              <a:ln>
                <a:noFill/>
              </a:ln>
              <a:solidFill>
                <a:schemeClr val="tx2"/>
              </a:solidFill>
              <a:effectLst/>
              <a:uLnTx/>
              <a:uFillTx/>
              <a:latin typeface="Poppins" panose="00000500000000000000" pitchFamily="2" charset="0"/>
              <a:cs typeface="Poppins" panose="00000500000000000000" pitchFamily="2" charset="0"/>
            </a:endParaRPr>
          </a:p>
        </p:txBody>
      </p:sp>
      <p:sp>
        <p:nvSpPr>
          <p:cNvPr id="342" name="TextBox 12449">
            <a:extLst>
              <a:ext uri="{FF2B5EF4-FFF2-40B4-BE49-F238E27FC236}">
                <a16:creationId xmlns:a16="http://schemas.microsoft.com/office/drawing/2014/main" id="{99A58365-23D9-FCB4-C2EF-B30B91C6D705}"/>
              </a:ext>
            </a:extLst>
          </p:cNvPr>
          <p:cNvSpPr txBox="1"/>
          <p:nvPr/>
        </p:nvSpPr>
        <p:spPr>
          <a:xfrm>
            <a:off x="8481856" y="1930791"/>
            <a:ext cx="2439553" cy="523220"/>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en-US" sz="2800" b="1" dirty="0">
                <a:solidFill>
                  <a:schemeClr val="accent5">
                    <a:lumMod val="60000"/>
                    <a:lumOff val="40000"/>
                  </a:schemeClr>
                </a:solidFill>
                <a:latin typeface="Poppins" panose="00000500000000000000" pitchFamily="2" charset="0"/>
                <a:cs typeface="Poppins" panose="00000500000000000000" pitchFamily="2" charset="0"/>
              </a:rPr>
              <a:t>Strengths</a:t>
            </a:r>
            <a:endParaRPr kumimoji="0" lang="en-US" sz="2800" b="0" i="0" u="none" strike="noStrike" kern="1200" cap="none" spc="0" normalizeH="0" baseline="0" noProof="0" dirty="0">
              <a:ln>
                <a:noFill/>
              </a:ln>
              <a:solidFill>
                <a:schemeClr val="tx2"/>
              </a:solidFill>
              <a:effectLst/>
              <a:uLnTx/>
              <a:uFillTx/>
              <a:latin typeface="Poppins" panose="00000500000000000000" pitchFamily="2" charset="0"/>
              <a:cs typeface="Poppins" panose="00000500000000000000" pitchFamily="2" charset="0"/>
            </a:endParaRPr>
          </a:p>
        </p:txBody>
      </p:sp>
      <p:sp>
        <p:nvSpPr>
          <p:cNvPr id="343" name="TextBox 12449">
            <a:extLst>
              <a:ext uri="{FF2B5EF4-FFF2-40B4-BE49-F238E27FC236}">
                <a16:creationId xmlns:a16="http://schemas.microsoft.com/office/drawing/2014/main" id="{BD38E1C8-C307-CBF4-AA33-43FAFD208A9F}"/>
              </a:ext>
            </a:extLst>
          </p:cNvPr>
          <p:cNvSpPr txBox="1"/>
          <p:nvPr/>
        </p:nvSpPr>
        <p:spPr>
          <a:xfrm>
            <a:off x="8481856" y="3701097"/>
            <a:ext cx="2439553" cy="523220"/>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en-US" sz="2800" b="1" dirty="0">
                <a:solidFill>
                  <a:srgbClr val="FE0214"/>
                </a:solidFill>
                <a:latin typeface="Poppins" panose="00000500000000000000" pitchFamily="2" charset="0"/>
                <a:cs typeface="Poppins" panose="00000500000000000000" pitchFamily="2" charset="0"/>
              </a:rPr>
              <a:t>Exceptions</a:t>
            </a:r>
            <a:endParaRPr kumimoji="0" lang="en-US" sz="2800" b="0" i="0" u="none" strike="noStrike" kern="1200" cap="none" spc="0" normalizeH="0" baseline="0" noProof="0" dirty="0">
              <a:ln>
                <a:noFill/>
              </a:ln>
              <a:solidFill>
                <a:schemeClr val="tx2"/>
              </a:solidFill>
              <a:effectLst/>
              <a:uLnTx/>
              <a:uFillTx/>
              <a:latin typeface="Poppins" panose="00000500000000000000" pitchFamily="2" charset="0"/>
              <a:cs typeface="Poppins" panose="00000500000000000000" pitchFamily="2" charset="0"/>
            </a:endParaRPr>
          </a:p>
        </p:txBody>
      </p:sp>
      <p:sp>
        <p:nvSpPr>
          <p:cNvPr id="344" name="TextBox 12449">
            <a:extLst>
              <a:ext uri="{FF2B5EF4-FFF2-40B4-BE49-F238E27FC236}">
                <a16:creationId xmlns:a16="http://schemas.microsoft.com/office/drawing/2014/main" id="{4FA3117B-D9DD-E495-4E8D-78148469F2C6}"/>
              </a:ext>
            </a:extLst>
          </p:cNvPr>
          <p:cNvSpPr txBox="1"/>
          <p:nvPr/>
        </p:nvSpPr>
        <p:spPr>
          <a:xfrm>
            <a:off x="1404729" y="4498266"/>
            <a:ext cx="3024671" cy="523220"/>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r">
              <a:defRPr/>
            </a:pPr>
            <a:r>
              <a:rPr lang="en-US" sz="2800" b="1" dirty="0">
                <a:solidFill>
                  <a:schemeClr val="accent6"/>
                </a:solidFill>
                <a:latin typeface="Poppins" panose="00000500000000000000" pitchFamily="2" charset="0"/>
                <a:cs typeface="Poppins" panose="00000500000000000000" pitchFamily="2" charset="0"/>
              </a:rPr>
              <a:t>Improvements</a:t>
            </a:r>
            <a:endParaRPr kumimoji="0" lang="en-US" sz="2800" b="0" i="0" u="none" strike="noStrike" kern="1200" cap="none" spc="0" normalizeH="0" baseline="0" noProof="0" dirty="0">
              <a:ln>
                <a:noFill/>
              </a:ln>
              <a:solidFill>
                <a:schemeClr val="tx2"/>
              </a:solidFill>
              <a:effectLst/>
              <a:uLnTx/>
              <a:uFillTx/>
              <a:latin typeface="Poppins" panose="00000500000000000000" pitchFamily="2" charset="0"/>
              <a:cs typeface="Poppins" panose="00000500000000000000" pitchFamily="2" charset="0"/>
            </a:endParaRPr>
          </a:p>
        </p:txBody>
      </p:sp>
      <p:sp>
        <p:nvSpPr>
          <p:cNvPr id="3" name="TextBox 2">
            <a:extLst>
              <a:ext uri="{FF2B5EF4-FFF2-40B4-BE49-F238E27FC236}">
                <a16:creationId xmlns:a16="http://schemas.microsoft.com/office/drawing/2014/main" id="{0DBDB71C-44E9-DF29-60BD-002D4957CB9D}"/>
              </a:ext>
            </a:extLst>
          </p:cNvPr>
          <p:cNvSpPr txBox="1"/>
          <p:nvPr/>
        </p:nvSpPr>
        <p:spPr>
          <a:xfrm>
            <a:off x="2294965" y="125505"/>
            <a:ext cx="8032376" cy="707886"/>
          </a:xfrm>
          <a:prstGeom prst="rect">
            <a:avLst/>
          </a:prstGeom>
          <a:noFill/>
        </p:spPr>
        <p:txBody>
          <a:bodyPr wrap="square" rtlCol="0">
            <a:spAutoFit/>
          </a:bodyPr>
          <a:lstStyle/>
          <a:p>
            <a:pPr algn="ctr"/>
            <a:r>
              <a:rPr lang="en-US" sz="4000" b="1" dirty="0">
                <a:latin typeface="Poppins" panose="00000500000000000000" pitchFamily="2" charset="0"/>
                <a:cs typeface="Poppins" panose="00000500000000000000" pitchFamily="2" charset="0"/>
              </a:rPr>
              <a:t>NOISE</a:t>
            </a:r>
            <a:r>
              <a:rPr lang="en-US" dirty="0"/>
              <a:t> </a:t>
            </a:r>
            <a:r>
              <a:rPr lang="en-US" sz="4000" b="1" dirty="0">
                <a:latin typeface="Poppins" panose="00000500000000000000" pitchFamily="2" charset="0"/>
                <a:cs typeface="Poppins" panose="00000500000000000000" pitchFamily="2" charset="0"/>
              </a:rPr>
              <a:t>ANALYSIS</a:t>
            </a:r>
            <a:endParaRPr lang="en-IN" sz="4000" b="1" dirty="0">
              <a:latin typeface="Poppins" panose="00000500000000000000" pitchFamily="2" charset="0"/>
              <a:cs typeface="Poppins" panose="00000500000000000000" pitchFamily="2" charset="0"/>
            </a:endParaRPr>
          </a:p>
        </p:txBody>
      </p:sp>
    </p:spTree>
    <p:extLst>
      <p:ext uri="{BB962C8B-B14F-4D97-AF65-F5344CB8AC3E}">
        <p14:creationId xmlns:p14="http://schemas.microsoft.com/office/powerpoint/2010/main" val="73088229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14:presetBounceEnd="60000">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60000">
                                          <p:cBhvr additive="base">
                                            <p:cTn id="7" dur="1000" fill="hold"/>
                                            <p:tgtEl>
                                              <p:spTgt spid="2"/>
                                            </p:tgtEl>
                                            <p:attrNameLst>
                                              <p:attrName>ppt_x</p:attrName>
                                            </p:attrNameLst>
                                          </p:cBhvr>
                                          <p:tavLst>
                                            <p:tav tm="0">
                                              <p:val>
                                                <p:strVal val="#ppt_x"/>
                                              </p:val>
                                            </p:tav>
                                            <p:tav tm="100000">
                                              <p:val>
                                                <p:strVal val="#ppt_x"/>
                                              </p:val>
                                            </p:tav>
                                          </p:tavLst>
                                        </p:anim>
                                        <p:anim calcmode="lin" valueType="num" p14:bounceEnd="60000">
                                          <p:cBhvr additive="base">
                                            <p:cTn id="8" dur="10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2" presetClass="entr" presetSubtype="2" fill="hold" grpId="0" nodeType="afterEffect">
                                      <p:stCondLst>
                                        <p:cond delay="0"/>
                                      </p:stCondLst>
                                      <p:childTnLst>
                                        <p:set>
                                          <p:cBhvr>
                                            <p:cTn id="11" dur="1" fill="hold">
                                              <p:stCondLst>
                                                <p:cond delay="0"/>
                                              </p:stCondLst>
                                            </p:cTn>
                                            <p:tgtEl>
                                              <p:spTgt spid="340"/>
                                            </p:tgtEl>
                                            <p:attrNameLst>
                                              <p:attrName>style.visibility</p:attrName>
                                            </p:attrNameLst>
                                          </p:cBhvr>
                                          <p:to>
                                            <p:strVal val="visible"/>
                                          </p:to>
                                        </p:set>
                                        <p:animEffect transition="in" filter="wipe(right)">
                                          <p:cBhvr>
                                            <p:cTn id="12" dur="500"/>
                                            <p:tgtEl>
                                              <p:spTgt spid="340"/>
                                            </p:tgtEl>
                                          </p:cBhvr>
                                        </p:animEffect>
                                      </p:childTnLst>
                                    </p:cTn>
                                  </p:par>
                                  <p:par>
                                    <p:cTn id="13" presetID="22" presetClass="entr" presetSubtype="2" fill="hold" grpId="0" nodeType="withEffect">
                                      <p:stCondLst>
                                        <p:cond delay="0"/>
                                      </p:stCondLst>
                                      <p:childTnLst>
                                        <p:set>
                                          <p:cBhvr>
                                            <p:cTn id="14" dur="1" fill="hold">
                                              <p:stCondLst>
                                                <p:cond delay="0"/>
                                              </p:stCondLst>
                                            </p:cTn>
                                            <p:tgtEl>
                                              <p:spTgt spid="341"/>
                                            </p:tgtEl>
                                            <p:attrNameLst>
                                              <p:attrName>style.visibility</p:attrName>
                                            </p:attrNameLst>
                                          </p:cBhvr>
                                          <p:to>
                                            <p:strVal val="visible"/>
                                          </p:to>
                                        </p:set>
                                        <p:animEffect transition="in" filter="wipe(right)">
                                          <p:cBhvr>
                                            <p:cTn id="15" dur="500"/>
                                            <p:tgtEl>
                                              <p:spTgt spid="341"/>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343"/>
                                            </p:tgtEl>
                                            <p:attrNameLst>
                                              <p:attrName>style.visibility</p:attrName>
                                            </p:attrNameLst>
                                          </p:cBhvr>
                                          <p:to>
                                            <p:strVal val="visible"/>
                                          </p:to>
                                        </p:set>
                                        <p:animEffect transition="in" filter="wipe(left)">
                                          <p:cBhvr>
                                            <p:cTn id="18" dur="500"/>
                                            <p:tgtEl>
                                              <p:spTgt spid="343"/>
                                            </p:tgtEl>
                                          </p:cBhvr>
                                        </p:animEffect>
                                      </p:childTnLst>
                                    </p:cTn>
                                  </p:par>
                                  <p:par>
                                    <p:cTn id="19" presetID="22" presetClass="entr" presetSubtype="8" fill="hold" grpId="0" nodeType="withEffect">
                                      <p:stCondLst>
                                        <p:cond delay="0"/>
                                      </p:stCondLst>
                                      <p:childTnLst>
                                        <p:set>
                                          <p:cBhvr>
                                            <p:cTn id="20" dur="1" fill="hold">
                                              <p:stCondLst>
                                                <p:cond delay="0"/>
                                              </p:stCondLst>
                                            </p:cTn>
                                            <p:tgtEl>
                                              <p:spTgt spid="342"/>
                                            </p:tgtEl>
                                            <p:attrNameLst>
                                              <p:attrName>style.visibility</p:attrName>
                                            </p:attrNameLst>
                                          </p:cBhvr>
                                          <p:to>
                                            <p:strVal val="visible"/>
                                          </p:to>
                                        </p:set>
                                        <p:animEffect transition="in" filter="wipe(left)">
                                          <p:cBhvr>
                                            <p:cTn id="21" dur="500"/>
                                            <p:tgtEl>
                                              <p:spTgt spid="342"/>
                                            </p:tgtEl>
                                          </p:cBhvr>
                                        </p:animEffect>
                                      </p:childTnLst>
                                    </p:cTn>
                                  </p:par>
                                  <p:par>
                                    <p:cTn id="22" presetID="22" presetClass="entr" presetSubtype="2" fill="hold" grpId="0" nodeType="withEffect">
                                      <p:stCondLst>
                                        <p:cond delay="0"/>
                                      </p:stCondLst>
                                      <p:childTnLst>
                                        <p:set>
                                          <p:cBhvr>
                                            <p:cTn id="23" dur="1" fill="hold">
                                              <p:stCondLst>
                                                <p:cond delay="0"/>
                                              </p:stCondLst>
                                            </p:cTn>
                                            <p:tgtEl>
                                              <p:spTgt spid="344"/>
                                            </p:tgtEl>
                                            <p:attrNameLst>
                                              <p:attrName>style.visibility</p:attrName>
                                            </p:attrNameLst>
                                          </p:cBhvr>
                                          <p:to>
                                            <p:strVal val="visible"/>
                                          </p:to>
                                        </p:set>
                                        <p:animEffect transition="in" filter="wipe(right)">
                                          <p:cBhvr>
                                            <p:cTn id="24" dur="500"/>
                                            <p:tgtEl>
                                              <p:spTgt spid="3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0" grpId="0"/>
          <p:bldP spid="341" grpId="0"/>
          <p:bldP spid="342" grpId="0"/>
          <p:bldP spid="343" grpId="0"/>
          <p:bldP spid="344"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ppt_x"/>
                                              </p:val>
                                            </p:tav>
                                            <p:tav tm="100000">
                                              <p:val>
                                                <p:strVal val="#ppt_x"/>
                                              </p:val>
                                            </p:tav>
                                          </p:tavLst>
                                        </p:anim>
                                        <p:anim calcmode="lin" valueType="num">
                                          <p:cBhvr additive="base">
                                            <p:cTn id="8" dur="10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2" presetClass="entr" presetSubtype="2" fill="hold" grpId="0" nodeType="afterEffect">
                                      <p:stCondLst>
                                        <p:cond delay="0"/>
                                      </p:stCondLst>
                                      <p:childTnLst>
                                        <p:set>
                                          <p:cBhvr>
                                            <p:cTn id="11" dur="1" fill="hold">
                                              <p:stCondLst>
                                                <p:cond delay="0"/>
                                              </p:stCondLst>
                                            </p:cTn>
                                            <p:tgtEl>
                                              <p:spTgt spid="340"/>
                                            </p:tgtEl>
                                            <p:attrNameLst>
                                              <p:attrName>style.visibility</p:attrName>
                                            </p:attrNameLst>
                                          </p:cBhvr>
                                          <p:to>
                                            <p:strVal val="visible"/>
                                          </p:to>
                                        </p:set>
                                        <p:animEffect transition="in" filter="wipe(right)">
                                          <p:cBhvr>
                                            <p:cTn id="12" dur="500"/>
                                            <p:tgtEl>
                                              <p:spTgt spid="340"/>
                                            </p:tgtEl>
                                          </p:cBhvr>
                                        </p:animEffect>
                                      </p:childTnLst>
                                    </p:cTn>
                                  </p:par>
                                  <p:par>
                                    <p:cTn id="13" presetID="22" presetClass="entr" presetSubtype="2" fill="hold" grpId="0" nodeType="withEffect">
                                      <p:stCondLst>
                                        <p:cond delay="0"/>
                                      </p:stCondLst>
                                      <p:childTnLst>
                                        <p:set>
                                          <p:cBhvr>
                                            <p:cTn id="14" dur="1" fill="hold">
                                              <p:stCondLst>
                                                <p:cond delay="0"/>
                                              </p:stCondLst>
                                            </p:cTn>
                                            <p:tgtEl>
                                              <p:spTgt spid="341"/>
                                            </p:tgtEl>
                                            <p:attrNameLst>
                                              <p:attrName>style.visibility</p:attrName>
                                            </p:attrNameLst>
                                          </p:cBhvr>
                                          <p:to>
                                            <p:strVal val="visible"/>
                                          </p:to>
                                        </p:set>
                                        <p:animEffect transition="in" filter="wipe(right)">
                                          <p:cBhvr>
                                            <p:cTn id="15" dur="500"/>
                                            <p:tgtEl>
                                              <p:spTgt spid="341"/>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343"/>
                                            </p:tgtEl>
                                            <p:attrNameLst>
                                              <p:attrName>style.visibility</p:attrName>
                                            </p:attrNameLst>
                                          </p:cBhvr>
                                          <p:to>
                                            <p:strVal val="visible"/>
                                          </p:to>
                                        </p:set>
                                        <p:animEffect transition="in" filter="wipe(left)">
                                          <p:cBhvr>
                                            <p:cTn id="18" dur="500"/>
                                            <p:tgtEl>
                                              <p:spTgt spid="343"/>
                                            </p:tgtEl>
                                          </p:cBhvr>
                                        </p:animEffect>
                                      </p:childTnLst>
                                    </p:cTn>
                                  </p:par>
                                  <p:par>
                                    <p:cTn id="19" presetID="22" presetClass="entr" presetSubtype="8" fill="hold" grpId="0" nodeType="withEffect">
                                      <p:stCondLst>
                                        <p:cond delay="0"/>
                                      </p:stCondLst>
                                      <p:childTnLst>
                                        <p:set>
                                          <p:cBhvr>
                                            <p:cTn id="20" dur="1" fill="hold">
                                              <p:stCondLst>
                                                <p:cond delay="0"/>
                                              </p:stCondLst>
                                            </p:cTn>
                                            <p:tgtEl>
                                              <p:spTgt spid="342"/>
                                            </p:tgtEl>
                                            <p:attrNameLst>
                                              <p:attrName>style.visibility</p:attrName>
                                            </p:attrNameLst>
                                          </p:cBhvr>
                                          <p:to>
                                            <p:strVal val="visible"/>
                                          </p:to>
                                        </p:set>
                                        <p:animEffect transition="in" filter="wipe(left)">
                                          <p:cBhvr>
                                            <p:cTn id="21" dur="500"/>
                                            <p:tgtEl>
                                              <p:spTgt spid="342"/>
                                            </p:tgtEl>
                                          </p:cBhvr>
                                        </p:animEffect>
                                      </p:childTnLst>
                                    </p:cTn>
                                  </p:par>
                                  <p:par>
                                    <p:cTn id="22" presetID="22" presetClass="entr" presetSubtype="2" fill="hold" grpId="0" nodeType="withEffect">
                                      <p:stCondLst>
                                        <p:cond delay="0"/>
                                      </p:stCondLst>
                                      <p:childTnLst>
                                        <p:set>
                                          <p:cBhvr>
                                            <p:cTn id="23" dur="1" fill="hold">
                                              <p:stCondLst>
                                                <p:cond delay="0"/>
                                              </p:stCondLst>
                                            </p:cTn>
                                            <p:tgtEl>
                                              <p:spTgt spid="344"/>
                                            </p:tgtEl>
                                            <p:attrNameLst>
                                              <p:attrName>style.visibility</p:attrName>
                                            </p:attrNameLst>
                                          </p:cBhvr>
                                          <p:to>
                                            <p:strVal val="visible"/>
                                          </p:to>
                                        </p:set>
                                        <p:animEffect transition="in" filter="wipe(right)">
                                          <p:cBhvr>
                                            <p:cTn id="24" dur="500"/>
                                            <p:tgtEl>
                                              <p:spTgt spid="3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0" grpId="0"/>
          <p:bldP spid="341" grpId="0"/>
          <p:bldP spid="342" grpId="0"/>
          <p:bldP spid="343" grpId="0"/>
          <p:bldP spid="344" grpId="0"/>
        </p:bldLst>
      </p:timing>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0" name="Group 59">
            <a:extLst>
              <a:ext uri="{FF2B5EF4-FFF2-40B4-BE49-F238E27FC236}">
                <a16:creationId xmlns:a16="http://schemas.microsoft.com/office/drawing/2014/main" id="{653DC8EB-381D-59EA-14F9-C504C582462D}"/>
              </a:ext>
            </a:extLst>
          </p:cNvPr>
          <p:cNvGrpSpPr/>
          <p:nvPr/>
        </p:nvGrpSpPr>
        <p:grpSpPr>
          <a:xfrm>
            <a:off x="1651341" y="1251995"/>
            <a:ext cx="3492159" cy="5263105"/>
            <a:chOff x="1651341" y="1251995"/>
            <a:chExt cx="3492159" cy="5263105"/>
          </a:xfrm>
        </p:grpSpPr>
        <p:grpSp>
          <p:nvGrpSpPr>
            <p:cNvPr id="59" name="Group 58">
              <a:extLst>
                <a:ext uri="{FF2B5EF4-FFF2-40B4-BE49-F238E27FC236}">
                  <a16:creationId xmlns:a16="http://schemas.microsoft.com/office/drawing/2014/main" id="{554A220D-0DA6-2AC2-1F06-B75DA6D9396D}"/>
                </a:ext>
              </a:extLst>
            </p:cNvPr>
            <p:cNvGrpSpPr/>
            <p:nvPr/>
          </p:nvGrpSpPr>
          <p:grpSpPr>
            <a:xfrm>
              <a:off x="2010809" y="4615680"/>
              <a:ext cx="2833426" cy="1899420"/>
              <a:chOff x="2010809" y="4615680"/>
              <a:chExt cx="2833426" cy="1899420"/>
            </a:xfrm>
          </p:grpSpPr>
          <p:sp>
            <p:nvSpPr>
              <p:cNvPr id="32" name="Freeform: Shape 31">
                <a:extLst>
                  <a:ext uri="{FF2B5EF4-FFF2-40B4-BE49-F238E27FC236}">
                    <a16:creationId xmlns:a16="http://schemas.microsoft.com/office/drawing/2014/main" id="{499F33DB-6760-5C5C-4152-F0AF1679F200}"/>
                  </a:ext>
                </a:extLst>
              </p:cNvPr>
              <p:cNvSpPr/>
              <p:nvPr/>
            </p:nvSpPr>
            <p:spPr>
              <a:xfrm>
                <a:off x="2010809" y="5849824"/>
                <a:ext cx="2833426" cy="665276"/>
              </a:xfrm>
              <a:custGeom>
                <a:avLst/>
                <a:gdLst>
                  <a:gd name="connsiteX0" fmla="*/ 2641148 w 2641147"/>
                  <a:gd name="connsiteY0" fmla="*/ 310065 h 620130"/>
                  <a:gd name="connsiteX1" fmla="*/ 1320574 w 2641147"/>
                  <a:gd name="connsiteY1" fmla="*/ 620131 h 620130"/>
                  <a:gd name="connsiteX2" fmla="*/ 0 w 2641147"/>
                  <a:gd name="connsiteY2" fmla="*/ 310065 h 620130"/>
                  <a:gd name="connsiteX3" fmla="*/ 1320574 w 2641147"/>
                  <a:gd name="connsiteY3" fmla="*/ 0 h 620130"/>
                  <a:gd name="connsiteX4" fmla="*/ 2641148 w 2641147"/>
                  <a:gd name="connsiteY4" fmla="*/ 310065 h 620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147" h="620130">
                    <a:moveTo>
                      <a:pt x="2641148" y="310065"/>
                    </a:moveTo>
                    <a:cubicBezTo>
                      <a:pt x="2641148" y="481310"/>
                      <a:pt x="2049907" y="620131"/>
                      <a:pt x="1320574" y="620131"/>
                    </a:cubicBezTo>
                    <a:cubicBezTo>
                      <a:pt x="591241" y="620131"/>
                      <a:pt x="0" y="481310"/>
                      <a:pt x="0" y="310065"/>
                    </a:cubicBezTo>
                    <a:cubicBezTo>
                      <a:pt x="0" y="138821"/>
                      <a:pt x="591241" y="0"/>
                      <a:pt x="1320574" y="0"/>
                    </a:cubicBezTo>
                    <a:cubicBezTo>
                      <a:pt x="2049907" y="0"/>
                      <a:pt x="2641148" y="138821"/>
                      <a:pt x="2641148" y="310065"/>
                    </a:cubicBezTo>
                    <a:close/>
                  </a:path>
                </a:pathLst>
              </a:custGeom>
              <a:solidFill>
                <a:srgbClr val="2D2D2D">
                  <a:alpha val="19000"/>
                </a:srgbClr>
              </a:solidFill>
              <a:ln w="2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nvGrpSpPr>
              <p:cNvPr id="33" name="Graphic 2">
                <a:extLst>
                  <a:ext uri="{FF2B5EF4-FFF2-40B4-BE49-F238E27FC236}">
                    <a16:creationId xmlns:a16="http://schemas.microsoft.com/office/drawing/2014/main" id="{0B911449-42D4-9A22-E72F-22008764BD40}"/>
                  </a:ext>
                </a:extLst>
              </p:cNvPr>
              <p:cNvGrpSpPr/>
              <p:nvPr/>
            </p:nvGrpSpPr>
            <p:grpSpPr>
              <a:xfrm>
                <a:off x="2270158" y="4615680"/>
                <a:ext cx="2314510" cy="1674535"/>
                <a:chOff x="2352320" y="4633205"/>
                <a:chExt cx="2157445" cy="1560900"/>
              </a:xfrm>
            </p:grpSpPr>
            <p:sp>
              <p:nvSpPr>
                <p:cNvPr id="34" name="Freeform: Shape 33">
                  <a:extLst>
                    <a:ext uri="{FF2B5EF4-FFF2-40B4-BE49-F238E27FC236}">
                      <a16:creationId xmlns:a16="http://schemas.microsoft.com/office/drawing/2014/main" id="{25143C4E-8363-2C85-CC26-6A5F0C0DB2C5}"/>
                    </a:ext>
                  </a:extLst>
                </p:cNvPr>
                <p:cNvSpPr/>
                <p:nvPr/>
              </p:nvSpPr>
              <p:spPr>
                <a:xfrm>
                  <a:off x="2352320" y="5495492"/>
                  <a:ext cx="2157445" cy="171400"/>
                </a:xfrm>
                <a:custGeom>
                  <a:avLst/>
                  <a:gdLst>
                    <a:gd name="connsiteX0" fmla="*/ 0 w 2157445"/>
                    <a:gd name="connsiteY0" fmla="*/ 0 h 171400"/>
                    <a:gd name="connsiteX1" fmla="*/ 2157446 w 2157445"/>
                    <a:gd name="connsiteY1" fmla="*/ 0 h 171400"/>
                    <a:gd name="connsiteX2" fmla="*/ 2157446 w 2157445"/>
                    <a:gd name="connsiteY2" fmla="*/ 171400 h 171400"/>
                    <a:gd name="connsiteX3" fmla="*/ 0 w 2157445"/>
                    <a:gd name="connsiteY3" fmla="*/ 171400 h 171400"/>
                  </a:gdLst>
                  <a:ahLst/>
                  <a:cxnLst>
                    <a:cxn ang="0">
                      <a:pos x="connsiteX0" y="connsiteY0"/>
                    </a:cxn>
                    <a:cxn ang="0">
                      <a:pos x="connsiteX1" y="connsiteY1"/>
                    </a:cxn>
                    <a:cxn ang="0">
                      <a:pos x="connsiteX2" y="connsiteY2"/>
                    </a:cxn>
                    <a:cxn ang="0">
                      <a:pos x="connsiteX3" y="connsiteY3"/>
                    </a:cxn>
                  </a:cxnLst>
                  <a:rect l="l" t="t" r="r" b="b"/>
                  <a:pathLst>
                    <a:path w="2157445" h="171400">
                      <a:moveTo>
                        <a:pt x="0" y="0"/>
                      </a:moveTo>
                      <a:lnTo>
                        <a:pt x="2157446" y="0"/>
                      </a:lnTo>
                      <a:lnTo>
                        <a:pt x="2157446" y="171400"/>
                      </a:lnTo>
                      <a:lnTo>
                        <a:pt x="0" y="171400"/>
                      </a:lnTo>
                      <a:close/>
                    </a:path>
                  </a:pathLst>
                </a:custGeom>
                <a:solidFill>
                  <a:srgbClr val="FAD18F"/>
                </a:solidFill>
                <a:ln w="2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 name="Freeform: Shape 34">
                  <a:extLst>
                    <a:ext uri="{FF2B5EF4-FFF2-40B4-BE49-F238E27FC236}">
                      <a16:creationId xmlns:a16="http://schemas.microsoft.com/office/drawing/2014/main" id="{62DEA405-4BD7-C501-7274-27A26716D6BB}"/>
                    </a:ext>
                  </a:extLst>
                </p:cNvPr>
                <p:cNvSpPr/>
                <p:nvPr/>
              </p:nvSpPr>
              <p:spPr>
                <a:xfrm>
                  <a:off x="2352320" y="5666892"/>
                  <a:ext cx="2157445" cy="20128"/>
                </a:xfrm>
                <a:custGeom>
                  <a:avLst/>
                  <a:gdLst>
                    <a:gd name="connsiteX0" fmla="*/ 0 w 2157445"/>
                    <a:gd name="connsiteY0" fmla="*/ 0 h 20128"/>
                    <a:gd name="connsiteX1" fmla="*/ 2157446 w 2157445"/>
                    <a:gd name="connsiteY1" fmla="*/ 0 h 20128"/>
                    <a:gd name="connsiteX2" fmla="*/ 2157446 w 2157445"/>
                    <a:gd name="connsiteY2" fmla="*/ 20129 h 20128"/>
                    <a:gd name="connsiteX3" fmla="*/ 0 w 2157445"/>
                    <a:gd name="connsiteY3" fmla="*/ 20129 h 20128"/>
                  </a:gdLst>
                  <a:ahLst/>
                  <a:cxnLst>
                    <a:cxn ang="0">
                      <a:pos x="connsiteX0" y="connsiteY0"/>
                    </a:cxn>
                    <a:cxn ang="0">
                      <a:pos x="connsiteX1" y="connsiteY1"/>
                    </a:cxn>
                    <a:cxn ang="0">
                      <a:pos x="connsiteX2" y="connsiteY2"/>
                    </a:cxn>
                    <a:cxn ang="0">
                      <a:pos x="connsiteX3" y="connsiteY3"/>
                    </a:cxn>
                  </a:cxnLst>
                  <a:rect l="l" t="t" r="r" b="b"/>
                  <a:pathLst>
                    <a:path w="2157445" h="20128">
                      <a:moveTo>
                        <a:pt x="0" y="0"/>
                      </a:moveTo>
                      <a:lnTo>
                        <a:pt x="2157446" y="0"/>
                      </a:lnTo>
                      <a:lnTo>
                        <a:pt x="2157446" y="20129"/>
                      </a:lnTo>
                      <a:lnTo>
                        <a:pt x="0" y="20129"/>
                      </a:lnTo>
                      <a:close/>
                    </a:path>
                  </a:pathLst>
                </a:custGeom>
                <a:solidFill>
                  <a:srgbClr val="D9AF7F"/>
                </a:solidFill>
                <a:ln w="2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 name="Freeform: Shape 35">
                  <a:extLst>
                    <a:ext uri="{FF2B5EF4-FFF2-40B4-BE49-F238E27FC236}">
                      <a16:creationId xmlns:a16="http://schemas.microsoft.com/office/drawing/2014/main" id="{C0B45D5D-028C-194A-B606-BB73C65C3082}"/>
                    </a:ext>
                  </a:extLst>
                </p:cNvPr>
                <p:cNvSpPr/>
                <p:nvPr/>
              </p:nvSpPr>
              <p:spPr>
                <a:xfrm>
                  <a:off x="2352930" y="4652927"/>
                  <a:ext cx="651035" cy="1534874"/>
                </a:xfrm>
                <a:custGeom>
                  <a:avLst/>
                  <a:gdLst>
                    <a:gd name="connsiteX0" fmla="*/ 651036 w 651035"/>
                    <a:gd name="connsiteY0" fmla="*/ 50423 h 1534874"/>
                    <a:gd name="connsiteX1" fmla="*/ 390581 w 651035"/>
                    <a:gd name="connsiteY1" fmla="*/ 842565 h 1534874"/>
                    <a:gd name="connsiteX2" fmla="*/ 334261 w 651035"/>
                    <a:gd name="connsiteY2" fmla="*/ 1013965 h 1534874"/>
                    <a:gd name="connsiteX3" fmla="*/ 327551 w 651035"/>
                    <a:gd name="connsiteY3" fmla="*/ 1034093 h 1534874"/>
                    <a:gd name="connsiteX4" fmla="*/ 274687 w 651035"/>
                    <a:gd name="connsiteY4" fmla="*/ 1194717 h 1534874"/>
                    <a:gd name="connsiteX5" fmla="*/ 162861 w 651035"/>
                    <a:gd name="connsiteY5" fmla="*/ 1534875 h 1534874"/>
                    <a:gd name="connsiteX6" fmla="*/ 0 w 651035"/>
                    <a:gd name="connsiteY6" fmla="*/ 1481401 h 1534874"/>
                    <a:gd name="connsiteX7" fmla="*/ 80109 w 651035"/>
                    <a:gd name="connsiteY7" fmla="*/ 1237822 h 1534874"/>
                    <a:gd name="connsiteX8" fmla="*/ 147001 w 651035"/>
                    <a:gd name="connsiteY8" fmla="*/ 1034297 h 1534874"/>
                    <a:gd name="connsiteX9" fmla="*/ 153711 w 651035"/>
                    <a:gd name="connsiteY9" fmla="*/ 1014168 h 1534874"/>
                    <a:gd name="connsiteX10" fmla="*/ 210031 w 651035"/>
                    <a:gd name="connsiteY10" fmla="*/ 842768 h 1534874"/>
                    <a:gd name="connsiteX11" fmla="*/ 487158 w 651035"/>
                    <a:gd name="connsiteY11" fmla="*/ 0 h 1534874"/>
                    <a:gd name="connsiteX12" fmla="*/ 487158 w 651035"/>
                    <a:gd name="connsiteY12" fmla="*/ 0 h 1534874"/>
                    <a:gd name="connsiteX13" fmla="*/ 651036 w 651035"/>
                    <a:gd name="connsiteY13" fmla="*/ 50423 h 153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1035" h="1534874">
                      <a:moveTo>
                        <a:pt x="651036" y="50423"/>
                      </a:moveTo>
                      <a:lnTo>
                        <a:pt x="390581" y="842565"/>
                      </a:lnTo>
                      <a:lnTo>
                        <a:pt x="334261" y="1013965"/>
                      </a:lnTo>
                      <a:lnTo>
                        <a:pt x="327551" y="1034093"/>
                      </a:lnTo>
                      <a:lnTo>
                        <a:pt x="274687" y="1194717"/>
                      </a:lnTo>
                      <a:lnTo>
                        <a:pt x="162861" y="1534875"/>
                      </a:lnTo>
                      <a:lnTo>
                        <a:pt x="0" y="1481401"/>
                      </a:lnTo>
                      <a:lnTo>
                        <a:pt x="80109" y="1237822"/>
                      </a:lnTo>
                      <a:lnTo>
                        <a:pt x="147001" y="1034297"/>
                      </a:lnTo>
                      <a:lnTo>
                        <a:pt x="153711" y="1014168"/>
                      </a:lnTo>
                      <a:lnTo>
                        <a:pt x="210031" y="842768"/>
                      </a:lnTo>
                      <a:lnTo>
                        <a:pt x="487158" y="0"/>
                      </a:lnTo>
                      <a:lnTo>
                        <a:pt x="487158" y="0"/>
                      </a:lnTo>
                      <a:cubicBezTo>
                        <a:pt x="541039" y="19519"/>
                        <a:pt x="595732" y="36598"/>
                        <a:pt x="651036" y="50423"/>
                      </a:cubicBezTo>
                      <a:close/>
                    </a:path>
                  </a:pathLst>
                </a:custGeom>
                <a:solidFill>
                  <a:srgbClr val="FAD18F"/>
                </a:solidFill>
                <a:ln w="2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 name="Freeform: Shape 36">
                  <a:extLst>
                    <a:ext uri="{FF2B5EF4-FFF2-40B4-BE49-F238E27FC236}">
                      <a16:creationId xmlns:a16="http://schemas.microsoft.com/office/drawing/2014/main" id="{4ECF2953-788F-C4D5-FA15-A9D5B8AF4929}"/>
                    </a:ext>
                  </a:extLst>
                </p:cNvPr>
                <p:cNvSpPr/>
                <p:nvPr/>
              </p:nvSpPr>
              <p:spPr>
                <a:xfrm>
                  <a:off x="3363844" y="4747472"/>
                  <a:ext cx="171400" cy="1153646"/>
                </a:xfrm>
                <a:custGeom>
                  <a:avLst/>
                  <a:gdLst>
                    <a:gd name="connsiteX0" fmla="*/ 171400 w 171400"/>
                    <a:gd name="connsiteY0" fmla="*/ 0 h 1153646"/>
                    <a:gd name="connsiteX1" fmla="*/ 171400 w 171400"/>
                    <a:gd name="connsiteY1" fmla="*/ 1153647 h 1153646"/>
                    <a:gd name="connsiteX2" fmla="*/ 0 w 171400"/>
                    <a:gd name="connsiteY2" fmla="*/ 1153647 h 1153646"/>
                    <a:gd name="connsiteX3" fmla="*/ 0 w 171400"/>
                    <a:gd name="connsiteY3" fmla="*/ 4676 h 1153646"/>
                    <a:gd name="connsiteX4" fmla="*/ 39444 w 171400"/>
                    <a:gd name="connsiteY4" fmla="*/ 5083 h 1153646"/>
                    <a:gd name="connsiteX5" fmla="*/ 171400 w 171400"/>
                    <a:gd name="connsiteY5" fmla="*/ 0 h 115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400" h="1153646">
                      <a:moveTo>
                        <a:pt x="171400" y="0"/>
                      </a:moveTo>
                      <a:lnTo>
                        <a:pt x="171400" y="1153647"/>
                      </a:lnTo>
                      <a:lnTo>
                        <a:pt x="0" y="1153647"/>
                      </a:lnTo>
                      <a:lnTo>
                        <a:pt x="0" y="4676"/>
                      </a:lnTo>
                      <a:cubicBezTo>
                        <a:pt x="13216" y="4880"/>
                        <a:pt x="26228" y="5083"/>
                        <a:pt x="39444" y="5083"/>
                      </a:cubicBezTo>
                      <a:cubicBezTo>
                        <a:pt x="83768" y="5286"/>
                        <a:pt x="127686" y="3456"/>
                        <a:pt x="171400" y="0"/>
                      </a:cubicBezTo>
                      <a:close/>
                    </a:path>
                  </a:pathLst>
                </a:custGeom>
                <a:solidFill>
                  <a:srgbClr val="DBB37F"/>
                </a:solidFill>
                <a:ln w="2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 name="Freeform: Shape 37">
                  <a:extLst>
                    <a:ext uri="{FF2B5EF4-FFF2-40B4-BE49-F238E27FC236}">
                      <a16:creationId xmlns:a16="http://schemas.microsoft.com/office/drawing/2014/main" id="{C8037A03-75F4-E925-B1CF-6B03AB67E554}"/>
                    </a:ext>
                  </a:extLst>
                </p:cNvPr>
                <p:cNvSpPr/>
                <p:nvPr/>
              </p:nvSpPr>
              <p:spPr>
                <a:xfrm>
                  <a:off x="2515790" y="4703554"/>
                  <a:ext cx="507694" cy="1490550"/>
                </a:xfrm>
                <a:custGeom>
                  <a:avLst/>
                  <a:gdLst>
                    <a:gd name="connsiteX0" fmla="*/ 507694 w 507694"/>
                    <a:gd name="connsiteY0" fmla="*/ 4676 h 1490550"/>
                    <a:gd name="connsiteX1" fmla="*/ 248866 w 507694"/>
                    <a:gd name="connsiteY1" fmla="*/ 791938 h 1490550"/>
                    <a:gd name="connsiteX2" fmla="*/ 192546 w 507694"/>
                    <a:gd name="connsiteY2" fmla="*/ 963338 h 1490550"/>
                    <a:gd name="connsiteX3" fmla="*/ 185836 w 507694"/>
                    <a:gd name="connsiteY3" fmla="*/ 983467 h 1490550"/>
                    <a:gd name="connsiteX4" fmla="*/ 134396 w 507694"/>
                    <a:gd name="connsiteY4" fmla="*/ 1140024 h 1490550"/>
                    <a:gd name="connsiteX5" fmla="*/ 19112 w 507694"/>
                    <a:gd name="connsiteY5" fmla="*/ 1490551 h 1490550"/>
                    <a:gd name="connsiteX6" fmla="*/ 0 w 507694"/>
                    <a:gd name="connsiteY6" fmla="*/ 1484248 h 1490550"/>
                    <a:gd name="connsiteX7" fmla="*/ 111827 w 507694"/>
                    <a:gd name="connsiteY7" fmla="*/ 1144091 h 1490550"/>
                    <a:gd name="connsiteX8" fmla="*/ 164691 w 507694"/>
                    <a:gd name="connsiteY8" fmla="*/ 983467 h 1490550"/>
                    <a:gd name="connsiteX9" fmla="*/ 171400 w 507694"/>
                    <a:gd name="connsiteY9" fmla="*/ 963338 h 1490550"/>
                    <a:gd name="connsiteX10" fmla="*/ 227720 w 507694"/>
                    <a:gd name="connsiteY10" fmla="*/ 791938 h 1490550"/>
                    <a:gd name="connsiteX11" fmla="*/ 488175 w 507694"/>
                    <a:gd name="connsiteY11" fmla="*/ 0 h 1490550"/>
                    <a:gd name="connsiteX12" fmla="*/ 507694 w 507694"/>
                    <a:gd name="connsiteY12" fmla="*/ 4676 h 149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7694" h="1490550">
                      <a:moveTo>
                        <a:pt x="507694" y="4676"/>
                      </a:moveTo>
                      <a:lnTo>
                        <a:pt x="248866" y="791938"/>
                      </a:lnTo>
                      <a:lnTo>
                        <a:pt x="192546" y="963338"/>
                      </a:lnTo>
                      <a:lnTo>
                        <a:pt x="185836" y="983467"/>
                      </a:lnTo>
                      <a:lnTo>
                        <a:pt x="134396" y="1140024"/>
                      </a:lnTo>
                      <a:lnTo>
                        <a:pt x="19112" y="1490551"/>
                      </a:lnTo>
                      <a:lnTo>
                        <a:pt x="0" y="1484248"/>
                      </a:lnTo>
                      <a:lnTo>
                        <a:pt x="111827" y="1144091"/>
                      </a:lnTo>
                      <a:lnTo>
                        <a:pt x="164691" y="983467"/>
                      </a:lnTo>
                      <a:lnTo>
                        <a:pt x="171400" y="963338"/>
                      </a:lnTo>
                      <a:lnTo>
                        <a:pt x="227720" y="791938"/>
                      </a:lnTo>
                      <a:lnTo>
                        <a:pt x="488175" y="0"/>
                      </a:lnTo>
                      <a:cubicBezTo>
                        <a:pt x="494681" y="1423"/>
                        <a:pt x="501188" y="3050"/>
                        <a:pt x="507694" y="4676"/>
                      </a:cubicBezTo>
                      <a:close/>
                    </a:path>
                  </a:pathLst>
                </a:custGeom>
                <a:solidFill>
                  <a:srgbClr val="D9AF7F"/>
                </a:solidFill>
                <a:ln w="2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 name="Freeform: Shape 38">
                  <a:extLst>
                    <a:ext uri="{FF2B5EF4-FFF2-40B4-BE49-F238E27FC236}">
                      <a16:creationId xmlns:a16="http://schemas.microsoft.com/office/drawing/2014/main" id="{E4A8823F-FBCC-3E29-6A3E-C2A8005CDFD1}"/>
                    </a:ext>
                  </a:extLst>
                </p:cNvPr>
                <p:cNvSpPr/>
                <p:nvPr/>
              </p:nvSpPr>
              <p:spPr>
                <a:xfrm>
                  <a:off x="3854866" y="4633205"/>
                  <a:ext cx="654289" cy="1551140"/>
                </a:xfrm>
                <a:custGeom>
                  <a:avLst/>
                  <a:gdLst>
                    <a:gd name="connsiteX0" fmla="*/ 654289 w 654289"/>
                    <a:gd name="connsiteY0" fmla="*/ 1497667 h 1551140"/>
                    <a:gd name="connsiteX1" fmla="*/ 491428 w 654289"/>
                    <a:gd name="connsiteY1" fmla="*/ 1551141 h 1551140"/>
                    <a:gd name="connsiteX2" fmla="*/ 380821 w 654289"/>
                    <a:gd name="connsiteY2" fmla="*/ 1214644 h 1551140"/>
                    <a:gd name="connsiteX3" fmla="*/ 327958 w 654289"/>
                    <a:gd name="connsiteY3" fmla="*/ 1053816 h 1551140"/>
                    <a:gd name="connsiteX4" fmla="*/ 321248 w 654289"/>
                    <a:gd name="connsiteY4" fmla="*/ 1033687 h 1551140"/>
                    <a:gd name="connsiteX5" fmla="*/ 264928 w 654289"/>
                    <a:gd name="connsiteY5" fmla="*/ 862287 h 1551140"/>
                    <a:gd name="connsiteX6" fmla="*/ 0 w 654289"/>
                    <a:gd name="connsiteY6" fmla="*/ 56117 h 1551140"/>
                    <a:gd name="connsiteX7" fmla="*/ 161844 w 654289"/>
                    <a:gd name="connsiteY7" fmla="*/ 0 h 1551140"/>
                    <a:gd name="connsiteX8" fmla="*/ 445274 w 654289"/>
                    <a:gd name="connsiteY8" fmla="*/ 862287 h 1551140"/>
                    <a:gd name="connsiteX9" fmla="*/ 501594 w 654289"/>
                    <a:gd name="connsiteY9" fmla="*/ 1033687 h 1551140"/>
                    <a:gd name="connsiteX10" fmla="*/ 508304 w 654289"/>
                    <a:gd name="connsiteY10" fmla="*/ 1053816 h 1551140"/>
                    <a:gd name="connsiteX11" fmla="*/ 575400 w 654289"/>
                    <a:gd name="connsiteY11" fmla="*/ 1257748 h 1551140"/>
                    <a:gd name="connsiteX12" fmla="*/ 654289 w 654289"/>
                    <a:gd name="connsiteY12" fmla="*/ 1497667 h 1551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4289" h="1551140">
                      <a:moveTo>
                        <a:pt x="654289" y="1497667"/>
                      </a:moveTo>
                      <a:lnTo>
                        <a:pt x="491428" y="1551141"/>
                      </a:lnTo>
                      <a:lnTo>
                        <a:pt x="380821" y="1214644"/>
                      </a:lnTo>
                      <a:lnTo>
                        <a:pt x="327958" y="1053816"/>
                      </a:lnTo>
                      <a:lnTo>
                        <a:pt x="321248" y="1033687"/>
                      </a:lnTo>
                      <a:lnTo>
                        <a:pt x="264928" y="862287"/>
                      </a:lnTo>
                      <a:lnTo>
                        <a:pt x="0" y="56117"/>
                      </a:lnTo>
                      <a:cubicBezTo>
                        <a:pt x="54693" y="40258"/>
                        <a:pt x="108777" y="21552"/>
                        <a:pt x="161844" y="0"/>
                      </a:cubicBezTo>
                      <a:lnTo>
                        <a:pt x="445274" y="862287"/>
                      </a:lnTo>
                      <a:lnTo>
                        <a:pt x="501594" y="1033687"/>
                      </a:lnTo>
                      <a:lnTo>
                        <a:pt x="508304" y="1053816"/>
                      </a:lnTo>
                      <a:lnTo>
                        <a:pt x="575400" y="1257748"/>
                      </a:lnTo>
                      <a:lnTo>
                        <a:pt x="654289" y="1497667"/>
                      </a:lnTo>
                      <a:close/>
                    </a:path>
                  </a:pathLst>
                </a:custGeom>
                <a:solidFill>
                  <a:srgbClr val="FAD18F"/>
                </a:solidFill>
                <a:ln w="2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 name="Freeform: Shape 39">
                  <a:extLst>
                    <a:ext uri="{FF2B5EF4-FFF2-40B4-BE49-F238E27FC236}">
                      <a16:creationId xmlns:a16="http://schemas.microsoft.com/office/drawing/2014/main" id="{BA7BD5BF-94C9-B8C5-552B-444DF410CE4A}"/>
                    </a:ext>
                  </a:extLst>
                </p:cNvPr>
                <p:cNvSpPr/>
                <p:nvPr/>
              </p:nvSpPr>
              <p:spPr>
                <a:xfrm>
                  <a:off x="3835144" y="4689322"/>
                  <a:ext cx="511150" cy="1501326"/>
                </a:xfrm>
                <a:custGeom>
                  <a:avLst/>
                  <a:gdLst>
                    <a:gd name="connsiteX0" fmla="*/ 511150 w 511150"/>
                    <a:gd name="connsiteY0" fmla="*/ 1495024 h 1501326"/>
                    <a:gd name="connsiteX1" fmla="*/ 492038 w 511150"/>
                    <a:gd name="connsiteY1" fmla="*/ 1501327 h 1501326"/>
                    <a:gd name="connsiteX2" fmla="*/ 377975 w 511150"/>
                    <a:gd name="connsiteY2" fmla="*/ 1154460 h 1501326"/>
                    <a:gd name="connsiteX3" fmla="*/ 326331 w 511150"/>
                    <a:gd name="connsiteY3" fmla="*/ 997699 h 1501326"/>
                    <a:gd name="connsiteX4" fmla="*/ 319621 w 511150"/>
                    <a:gd name="connsiteY4" fmla="*/ 977570 h 1501326"/>
                    <a:gd name="connsiteX5" fmla="*/ 263301 w 511150"/>
                    <a:gd name="connsiteY5" fmla="*/ 806170 h 1501326"/>
                    <a:gd name="connsiteX6" fmla="*/ 0 w 511150"/>
                    <a:gd name="connsiteY6" fmla="*/ 5490 h 1501326"/>
                    <a:gd name="connsiteX7" fmla="*/ 19519 w 511150"/>
                    <a:gd name="connsiteY7" fmla="*/ 0 h 1501326"/>
                    <a:gd name="connsiteX8" fmla="*/ 284650 w 511150"/>
                    <a:gd name="connsiteY8" fmla="*/ 805967 h 1501326"/>
                    <a:gd name="connsiteX9" fmla="*/ 340970 w 511150"/>
                    <a:gd name="connsiteY9" fmla="*/ 977367 h 1501326"/>
                    <a:gd name="connsiteX10" fmla="*/ 347680 w 511150"/>
                    <a:gd name="connsiteY10" fmla="*/ 997496 h 1501326"/>
                    <a:gd name="connsiteX11" fmla="*/ 400544 w 511150"/>
                    <a:gd name="connsiteY11" fmla="*/ 1158323 h 1501326"/>
                    <a:gd name="connsiteX12" fmla="*/ 511150 w 511150"/>
                    <a:gd name="connsiteY12" fmla="*/ 1495024 h 150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1150" h="1501326">
                      <a:moveTo>
                        <a:pt x="511150" y="1495024"/>
                      </a:moveTo>
                      <a:lnTo>
                        <a:pt x="492038" y="1501327"/>
                      </a:lnTo>
                      <a:lnTo>
                        <a:pt x="377975" y="1154460"/>
                      </a:lnTo>
                      <a:lnTo>
                        <a:pt x="326331" y="997699"/>
                      </a:lnTo>
                      <a:lnTo>
                        <a:pt x="319621" y="977570"/>
                      </a:lnTo>
                      <a:lnTo>
                        <a:pt x="263301" y="806170"/>
                      </a:lnTo>
                      <a:lnTo>
                        <a:pt x="0" y="5490"/>
                      </a:lnTo>
                      <a:cubicBezTo>
                        <a:pt x="6506" y="3660"/>
                        <a:pt x="13012" y="1830"/>
                        <a:pt x="19519" y="0"/>
                      </a:cubicBezTo>
                      <a:lnTo>
                        <a:pt x="284650" y="805967"/>
                      </a:lnTo>
                      <a:lnTo>
                        <a:pt x="340970" y="977367"/>
                      </a:lnTo>
                      <a:lnTo>
                        <a:pt x="347680" y="997496"/>
                      </a:lnTo>
                      <a:lnTo>
                        <a:pt x="400544" y="1158323"/>
                      </a:lnTo>
                      <a:lnTo>
                        <a:pt x="511150" y="1495024"/>
                      </a:lnTo>
                      <a:close/>
                    </a:path>
                  </a:pathLst>
                </a:custGeom>
                <a:solidFill>
                  <a:srgbClr val="D9AF7F"/>
                </a:solidFill>
                <a:ln w="2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grpSp>
        <p:grpSp>
          <p:nvGrpSpPr>
            <p:cNvPr id="58" name="Group 57">
              <a:extLst>
                <a:ext uri="{FF2B5EF4-FFF2-40B4-BE49-F238E27FC236}">
                  <a16:creationId xmlns:a16="http://schemas.microsoft.com/office/drawing/2014/main" id="{1FE989C2-3382-113D-8A0B-DD5B05FA7C9D}"/>
                </a:ext>
              </a:extLst>
            </p:cNvPr>
            <p:cNvGrpSpPr/>
            <p:nvPr/>
          </p:nvGrpSpPr>
          <p:grpSpPr>
            <a:xfrm>
              <a:off x="1651341" y="1251995"/>
              <a:ext cx="3492159" cy="3491941"/>
              <a:chOff x="1651341" y="1251995"/>
              <a:chExt cx="3492159" cy="3491941"/>
            </a:xfrm>
          </p:grpSpPr>
          <p:sp>
            <p:nvSpPr>
              <p:cNvPr id="42" name="Freeform: Shape 41">
                <a:extLst>
                  <a:ext uri="{FF2B5EF4-FFF2-40B4-BE49-F238E27FC236}">
                    <a16:creationId xmlns:a16="http://schemas.microsoft.com/office/drawing/2014/main" id="{81322CE6-CBCA-2A92-35B3-F157B3020DA1}"/>
                  </a:ext>
                </a:extLst>
              </p:cNvPr>
              <p:cNvSpPr/>
              <p:nvPr/>
            </p:nvSpPr>
            <p:spPr>
              <a:xfrm>
                <a:off x="1651341" y="1251995"/>
                <a:ext cx="3492159" cy="3491941"/>
              </a:xfrm>
              <a:custGeom>
                <a:avLst/>
                <a:gdLst>
                  <a:gd name="connsiteX0" fmla="*/ 3255179 w 3255178"/>
                  <a:gd name="connsiteY0" fmla="*/ 1627589 h 3254975"/>
                  <a:gd name="connsiteX1" fmla="*/ 3223054 w 3255178"/>
                  <a:gd name="connsiteY1" fmla="*/ 1951074 h 3254975"/>
                  <a:gd name="connsiteX2" fmla="*/ 3186863 w 3255178"/>
                  <a:gd name="connsiteY2" fmla="*/ 2095432 h 3254975"/>
                  <a:gd name="connsiteX3" fmla="*/ 3127086 w 3255178"/>
                  <a:gd name="connsiteY3" fmla="*/ 2261139 h 3254975"/>
                  <a:gd name="connsiteX4" fmla="*/ 2778390 w 3255178"/>
                  <a:gd name="connsiteY4" fmla="*/ 2778390 h 3254975"/>
                  <a:gd name="connsiteX5" fmla="*/ 2731422 w 3255178"/>
                  <a:gd name="connsiteY5" fmla="*/ 2823527 h 3254975"/>
                  <a:gd name="connsiteX6" fmla="*/ 2261139 w 3255178"/>
                  <a:gd name="connsiteY6" fmla="*/ 3127086 h 3254975"/>
                  <a:gd name="connsiteX7" fmla="*/ 2241011 w 3255178"/>
                  <a:gd name="connsiteY7" fmla="*/ 3135422 h 3254975"/>
                  <a:gd name="connsiteX8" fmla="*/ 2079166 w 3255178"/>
                  <a:gd name="connsiteY8" fmla="*/ 3191539 h 3254975"/>
                  <a:gd name="connsiteX9" fmla="*/ 2059648 w 3255178"/>
                  <a:gd name="connsiteY9" fmla="*/ 3197029 h 3254975"/>
                  <a:gd name="connsiteX10" fmla="*/ 1759545 w 3255178"/>
                  <a:gd name="connsiteY10" fmla="*/ 3249689 h 3254975"/>
                  <a:gd name="connsiteX11" fmla="*/ 1627589 w 3255178"/>
                  <a:gd name="connsiteY11" fmla="*/ 3254975 h 3254975"/>
                  <a:gd name="connsiteX12" fmla="*/ 1588145 w 3255178"/>
                  <a:gd name="connsiteY12" fmla="*/ 3254569 h 3254975"/>
                  <a:gd name="connsiteX13" fmla="*/ 1247785 w 3255178"/>
                  <a:gd name="connsiteY13" fmla="*/ 3210448 h 3254975"/>
                  <a:gd name="connsiteX14" fmla="*/ 1228063 w 3255178"/>
                  <a:gd name="connsiteY14" fmla="*/ 3205568 h 3254975"/>
                  <a:gd name="connsiteX15" fmla="*/ 1064389 w 3255178"/>
                  <a:gd name="connsiteY15" fmla="*/ 3154738 h 3254975"/>
                  <a:gd name="connsiteX16" fmla="*/ 1064389 w 3255178"/>
                  <a:gd name="connsiteY16" fmla="*/ 3154738 h 3254975"/>
                  <a:gd name="connsiteX17" fmla="*/ 994039 w 3255178"/>
                  <a:gd name="connsiteY17" fmla="*/ 3126883 h 3254975"/>
                  <a:gd name="connsiteX18" fmla="*/ 476789 w 3255178"/>
                  <a:gd name="connsiteY18" fmla="*/ 2778186 h 3254975"/>
                  <a:gd name="connsiteX19" fmla="*/ 128093 w 3255178"/>
                  <a:gd name="connsiteY19" fmla="*/ 2260936 h 3254975"/>
                  <a:gd name="connsiteX20" fmla="*/ 0 w 3255178"/>
                  <a:gd name="connsiteY20" fmla="*/ 1627386 h 3254975"/>
                  <a:gd name="connsiteX21" fmla="*/ 128093 w 3255178"/>
                  <a:gd name="connsiteY21" fmla="*/ 993836 h 3254975"/>
                  <a:gd name="connsiteX22" fmla="*/ 368012 w 3255178"/>
                  <a:gd name="connsiteY22" fmla="*/ 596749 h 3254975"/>
                  <a:gd name="connsiteX23" fmla="*/ 562184 w 3255178"/>
                  <a:gd name="connsiteY23" fmla="*/ 757576 h 3254975"/>
                  <a:gd name="connsiteX24" fmla="*/ 430635 w 3255178"/>
                  <a:gd name="connsiteY24" fmla="*/ 949715 h 3254975"/>
                  <a:gd name="connsiteX25" fmla="*/ 252322 w 3255178"/>
                  <a:gd name="connsiteY25" fmla="*/ 1627386 h 3254975"/>
                  <a:gd name="connsiteX26" fmla="*/ 1627589 w 3255178"/>
                  <a:gd name="connsiteY26" fmla="*/ 3002654 h 3254975"/>
                  <a:gd name="connsiteX27" fmla="*/ 2617766 w 3255178"/>
                  <a:gd name="connsiteY27" fmla="*/ 2581778 h 3254975"/>
                  <a:gd name="connsiteX28" fmla="*/ 2921121 w 3255178"/>
                  <a:gd name="connsiteY28" fmla="*/ 2095229 h 3254975"/>
                  <a:gd name="connsiteX29" fmla="*/ 2964429 w 3255178"/>
                  <a:gd name="connsiteY29" fmla="*/ 1950871 h 3254975"/>
                  <a:gd name="connsiteX30" fmla="*/ 3002654 w 3255178"/>
                  <a:gd name="connsiteY30" fmla="*/ 1627386 h 3254975"/>
                  <a:gd name="connsiteX31" fmla="*/ 2942267 w 3255178"/>
                  <a:gd name="connsiteY31" fmla="*/ 1222979 h 3254975"/>
                  <a:gd name="connsiteX32" fmla="*/ 2888794 w 3255178"/>
                  <a:gd name="connsiteY32" fmla="*/ 1078621 h 3254975"/>
                  <a:gd name="connsiteX33" fmla="*/ 2617562 w 3255178"/>
                  <a:gd name="connsiteY33" fmla="*/ 672995 h 3254975"/>
                  <a:gd name="connsiteX34" fmla="*/ 1627386 w 3255178"/>
                  <a:gd name="connsiteY34" fmla="*/ 252119 h 3254975"/>
                  <a:gd name="connsiteX35" fmla="*/ 583736 w 3255178"/>
                  <a:gd name="connsiteY35" fmla="*/ 731754 h 3254975"/>
                  <a:gd name="connsiteX36" fmla="*/ 389564 w 3255178"/>
                  <a:gd name="connsiteY36" fmla="*/ 570927 h 3254975"/>
                  <a:gd name="connsiteX37" fmla="*/ 476789 w 3255178"/>
                  <a:gd name="connsiteY37" fmla="*/ 476586 h 3254975"/>
                  <a:gd name="connsiteX38" fmla="*/ 994039 w 3255178"/>
                  <a:gd name="connsiteY38" fmla="*/ 127889 h 3254975"/>
                  <a:gd name="connsiteX39" fmla="*/ 1627589 w 3255178"/>
                  <a:gd name="connsiteY39" fmla="*/ 0 h 3254975"/>
                  <a:gd name="connsiteX40" fmla="*/ 2261139 w 3255178"/>
                  <a:gd name="connsiteY40" fmla="*/ 127889 h 3254975"/>
                  <a:gd name="connsiteX41" fmla="*/ 2637081 w 3255178"/>
                  <a:gd name="connsiteY41" fmla="*/ 350526 h 3254975"/>
                  <a:gd name="connsiteX42" fmla="*/ 2778390 w 3255178"/>
                  <a:gd name="connsiteY42" fmla="*/ 476382 h 3254975"/>
                  <a:gd name="connsiteX43" fmla="*/ 3127086 w 3255178"/>
                  <a:gd name="connsiteY43" fmla="*/ 993633 h 3254975"/>
                  <a:gd name="connsiteX44" fmla="*/ 3160228 w 3255178"/>
                  <a:gd name="connsiteY44" fmla="*/ 1078418 h 3254975"/>
                  <a:gd name="connsiteX45" fmla="*/ 3204552 w 3255178"/>
                  <a:gd name="connsiteY45" fmla="*/ 1222776 h 3254975"/>
                  <a:gd name="connsiteX46" fmla="*/ 3255179 w 3255178"/>
                  <a:gd name="connsiteY46" fmla="*/ 1627589 h 325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255178" h="3254975">
                    <a:moveTo>
                      <a:pt x="3255179" y="1627589"/>
                    </a:moveTo>
                    <a:cubicBezTo>
                      <a:pt x="3255179" y="1737383"/>
                      <a:pt x="3244403" y="1845347"/>
                      <a:pt x="3223054" y="1951074"/>
                    </a:cubicBezTo>
                    <a:cubicBezTo>
                      <a:pt x="3213294" y="1999668"/>
                      <a:pt x="3201095" y="2047855"/>
                      <a:pt x="3186863" y="2095432"/>
                    </a:cubicBezTo>
                    <a:cubicBezTo>
                      <a:pt x="3169987" y="2151549"/>
                      <a:pt x="3150062" y="2206650"/>
                      <a:pt x="3127086" y="2261139"/>
                    </a:cubicBezTo>
                    <a:cubicBezTo>
                      <a:pt x="3045148" y="2454905"/>
                      <a:pt x="2927831" y="2628948"/>
                      <a:pt x="2778390" y="2778390"/>
                    </a:cubicBezTo>
                    <a:cubicBezTo>
                      <a:pt x="2762937" y="2793842"/>
                      <a:pt x="2747485" y="2808685"/>
                      <a:pt x="2731422" y="2823527"/>
                    </a:cubicBezTo>
                    <a:cubicBezTo>
                      <a:pt x="2592961" y="2951620"/>
                      <a:pt x="2434979" y="3053484"/>
                      <a:pt x="2261139" y="3127086"/>
                    </a:cubicBezTo>
                    <a:cubicBezTo>
                      <a:pt x="2254430" y="3129933"/>
                      <a:pt x="2247720" y="3132779"/>
                      <a:pt x="2241011" y="3135422"/>
                    </a:cubicBezTo>
                    <a:cubicBezTo>
                      <a:pt x="2187741" y="3157178"/>
                      <a:pt x="2133860" y="3175884"/>
                      <a:pt x="2079166" y="3191539"/>
                    </a:cubicBezTo>
                    <a:cubicBezTo>
                      <a:pt x="2072660" y="3193369"/>
                      <a:pt x="2066154" y="3195199"/>
                      <a:pt x="2059648" y="3197029"/>
                    </a:cubicBezTo>
                    <a:cubicBezTo>
                      <a:pt x="1961647" y="3223867"/>
                      <a:pt x="1861409" y="3241556"/>
                      <a:pt x="1759545" y="3249689"/>
                    </a:cubicBezTo>
                    <a:cubicBezTo>
                      <a:pt x="1715831" y="3253146"/>
                      <a:pt x="1671914" y="3254975"/>
                      <a:pt x="1627589" y="3254975"/>
                    </a:cubicBezTo>
                    <a:cubicBezTo>
                      <a:pt x="1614374" y="3254975"/>
                      <a:pt x="1601158" y="3254772"/>
                      <a:pt x="1588145" y="3254569"/>
                    </a:cubicBezTo>
                    <a:cubicBezTo>
                      <a:pt x="1472455" y="3251926"/>
                      <a:pt x="1358798" y="3237083"/>
                      <a:pt x="1247785" y="3210448"/>
                    </a:cubicBezTo>
                    <a:cubicBezTo>
                      <a:pt x="1241278" y="3208822"/>
                      <a:pt x="1234772" y="3207195"/>
                      <a:pt x="1228063" y="3205568"/>
                    </a:cubicBezTo>
                    <a:cubicBezTo>
                      <a:pt x="1172759" y="3191539"/>
                      <a:pt x="1118065" y="3174663"/>
                      <a:pt x="1064389" y="3154738"/>
                    </a:cubicBezTo>
                    <a:lnTo>
                      <a:pt x="1064389" y="3154738"/>
                    </a:lnTo>
                    <a:cubicBezTo>
                      <a:pt x="1040803" y="3145995"/>
                      <a:pt x="1017421" y="3136642"/>
                      <a:pt x="994039" y="3126883"/>
                    </a:cubicBezTo>
                    <a:cubicBezTo>
                      <a:pt x="800274" y="3044944"/>
                      <a:pt x="626231" y="2927628"/>
                      <a:pt x="476789" y="2778186"/>
                    </a:cubicBezTo>
                    <a:cubicBezTo>
                      <a:pt x="327348" y="2628745"/>
                      <a:pt x="210031" y="2454905"/>
                      <a:pt x="128093" y="2260936"/>
                    </a:cubicBezTo>
                    <a:cubicBezTo>
                      <a:pt x="43104" y="2060054"/>
                      <a:pt x="0" y="1846973"/>
                      <a:pt x="0" y="1627386"/>
                    </a:cubicBezTo>
                    <a:cubicBezTo>
                      <a:pt x="0" y="1407799"/>
                      <a:pt x="43104" y="1194718"/>
                      <a:pt x="128093" y="993836"/>
                    </a:cubicBezTo>
                    <a:cubicBezTo>
                      <a:pt x="188886" y="849884"/>
                      <a:pt x="269401" y="716912"/>
                      <a:pt x="368012" y="596749"/>
                    </a:cubicBezTo>
                    <a:lnTo>
                      <a:pt x="562184" y="757576"/>
                    </a:lnTo>
                    <a:cubicBezTo>
                      <a:pt x="513184" y="817556"/>
                      <a:pt x="469063" y="881806"/>
                      <a:pt x="430635" y="949715"/>
                    </a:cubicBezTo>
                    <a:cubicBezTo>
                      <a:pt x="317182" y="1149784"/>
                      <a:pt x="252322" y="1380960"/>
                      <a:pt x="252322" y="1627386"/>
                    </a:cubicBezTo>
                    <a:cubicBezTo>
                      <a:pt x="252322" y="2386996"/>
                      <a:pt x="867980" y="3002654"/>
                      <a:pt x="1627589" y="3002654"/>
                    </a:cubicBezTo>
                    <a:cubicBezTo>
                      <a:pt x="2016544" y="3002654"/>
                      <a:pt x="2367680" y="2841216"/>
                      <a:pt x="2617766" y="2581778"/>
                    </a:cubicBezTo>
                    <a:cubicBezTo>
                      <a:pt x="2750535" y="2444129"/>
                      <a:pt x="2854838" y="2278625"/>
                      <a:pt x="2921121" y="2095229"/>
                    </a:cubicBezTo>
                    <a:cubicBezTo>
                      <a:pt x="2938200" y="2048262"/>
                      <a:pt x="2952636" y="2000075"/>
                      <a:pt x="2964429" y="1950871"/>
                    </a:cubicBezTo>
                    <a:cubicBezTo>
                      <a:pt x="2989438" y="1847177"/>
                      <a:pt x="3002654" y="1738806"/>
                      <a:pt x="3002654" y="1627386"/>
                    </a:cubicBezTo>
                    <a:cubicBezTo>
                      <a:pt x="3002654" y="1486688"/>
                      <a:pt x="2981508" y="1350869"/>
                      <a:pt x="2942267" y="1222979"/>
                    </a:cubicBezTo>
                    <a:cubicBezTo>
                      <a:pt x="2927221" y="1173572"/>
                      <a:pt x="2909329" y="1125385"/>
                      <a:pt x="2888794" y="1078621"/>
                    </a:cubicBezTo>
                    <a:cubicBezTo>
                      <a:pt x="2822917" y="927350"/>
                      <a:pt x="2730609" y="790108"/>
                      <a:pt x="2617562" y="672995"/>
                    </a:cubicBezTo>
                    <a:cubicBezTo>
                      <a:pt x="2367477" y="413556"/>
                      <a:pt x="2016137" y="252119"/>
                      <a:pt x="1627386" y="252119"/>
                    </a:cubicBezTo>
                    <a:cubicBezTo>
                      <a:pt x="1209967" y="252119"/>
                      <a:pt x="835855" y="438158"/>
                      <a:pt x="583736" y="731754"/>
                    </a:cubicBezTo>
                    <a:lnTo>
                      <a:pt x="389564" y="570927"/>
                    </a:lnTo>
                    <a:cubicBezTo>
                      <a:pt x="417216" y="538599"/>
                      <a:pt x="446291" y="507084"/>
                      <a:pt x="476789" y="476586"/>
                    </a:cubicBezTo>
                    <a:cubicBezTo>
                      <a:pt x="626231" y="327144"/>
                      <a:pt x="800071" y="209828"/>
                      <a:pt x="994039" y="127889"/>
                    </a:cubicBezTo>
                    <a:cubicBezTo>
                      <a:pt x="1194921" y="42901"/>
                      <a:pt x="1408002" y="0"/>
                      <a:pt x="1627589" y="0"/>
                    </a:cubicBezTo>
                    <a:cubicBezTo>
                      <a:pt x="1847177" y="0"/>
                      <a:pt x="2060258" y="43104"/>
                      <a:pt x="2261139" y="127889"/>
                    </a:cubicBezTo>
                    <a:cubicBezTo>
                      <a:pt x="2396755" y="185226"/>
                      <a:pt x="2522611" y="259845"/>
                      <a:pt x="2637081" y="350526"/>
                    </a:cubicBezTo>
                    <a:cubicBezTo>
                      <a:pt x="2686285" y="389564"/>
                      <a:pt x="2733456" y="431652"/>
                      <a:pt x="2778390" y="476382"/>
                    </a:cubicBezTo>
                    <a:cubicBezTo>
                      <a:pt x="2927831" y="625824"/>
                      <a:pt x="3045148" y="799664"/>
                      <a:pt x="3127086" y="993633"/>
                    </a:cubicBezTo>
                    <a:cubicBezTo>
                      <a:pt x="3138879" y="1021691"/>
                      <a:pt x="3150062" y="1049953"/>
                      <a:pt x="3160228" y="1078418"/>
                    </a:cubicBezTo>
                    <a:cubicBezTo>
                      <a:pt x="3177307" y="1125995"/>
                      <a:pt x="3192149" y="1174182"/>
                      <a:pt x="3204552" y="1222776"/>
                    </a:cubicBezTo>
                    <a:cubicBezTo>
                      <a:pt x="3238303" y="1354528"/>
                      <a:pt x="3255179" y="1489941"/>
                      <a:pt x="3255179" y="1627589"/>
                    </a:cubicBezTo>
                    <a:close/>
                  </a:path>
                </a:pathLst>
              </a:custGeom>
              <a:solidFill>
                <a:srgbClr val="FE0214"/>
              </a:solidFill>
              <a:ln w="2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 name="Freeform: Shape 42">
                <a:extLst>
                  <a:ext uri="{FF2B5EF4-FFF2-40B4-BE49-F238E27FC236}">
                    <a16:creationId xmlns:a16="http://schemas.microsoft.com/office/drawing/2014/main" id="{BB551CF8-1BAF-ADF3-E128-2D08EC2937BE}"/>
                  </a:ext>
                </a:extLst>
              </p:cNvPr>
              <p:cNvSpPr/>
              <p:nvPr/>
            </p:nvSpPr>
            <p:spPr>
              <a:xfrm>
                <a:off x="2116163" y="1716599"/>
                <a:ext cx="2563171" cy="2563170"/>
              </a:xfrm>
              <a:custGeom>
                <a:avLst/>
                <a:gdLst>
                  <a:gd name="connsiteX0" fmla="*/ 2319086 w 2389232"/>
                  <a:gd name="connsiteY0" fmla="*/ 790311 h 2389231"/>
                  <a:gd name="connsiteX1" fmla="*/ 2295298 w 2389232"/>
                  <a:gd name="connsiteY1" fmla="*/ 729518 h 2389231"/>
                  <a:gd name="connsiteX2" fmla="*/ 2256057 w 2389232"/>
                  <a:gd name="connsiteY2" fmla="*/ 645953 h 2389231"/>
                  <a:gd name="connsiteX3" fmla="*/ 2184894 w 2389232"/>
                  <a:gd name="connsiteY3" fmla="*/ 525993 h 2389231"/>
                  <a:gd name="connsiteX4" fmla="*/ 2039315 w 2389232"/>
                  <a:gd name="connsiteY4" fmla="*/ 349916 h 2389231"/>
                  <a:gd name="connsiteX5" fmla="*/ 1659714 w 2389232"/>
                  <a:gd name="connsiteY5" fmla="*/ 93934 h 2389231"/>
                  <a:gd name="connsiteX6" fmla="*/ 1194718 w 2389232"/>
                  <a:gd name="connsiteY6" fmla="*/ 0 h 2389231"/>
                  <a:gd name="connsiteX7" fmla="*/ 729518 w 2389232"/>
                  <a:gd name="connsiteY7" fmla="*/ 93934 h 2389231"/>
                  <a:gd name="connsiteX8" fmla="*/ 349916 w 2389232"/>
                  <a:gd name="connsiteY8" fmla="*/ 349916 h 2389231"/>
                  <a:gd name="connsiteX9" fmla="*/ 289937 w 2389232"/>
                  <a:gd name="connsiteY9" fmla="*/ 414369 h 2389231"/>
                  <a:gd name="connsiteX10" fmla="*/ 268385 w 2389232"/>
                  <a:gd name="connsiteY10" fmla="*/ 440191 h 2389231"/>
                  <a:gd name="connsiteX11" fmla="*/ 155541 w 2389232"/>
                  <a:gd name="connsiteY11" fmla="*/ 604882 h 2389231"/>
                  <a:gd name="connsiteX12" fmla="*/ 93934 w 2389232"/>
                  <a:gd name="connsiteY12" fmla="*/ 729721 h 2389231"/>
                  <a:gd name="connsiteX13" fmla="*/ 0 w 2389232"/>
                  <a:gd name="connsiteY13" fmla="*/ 1194718 h 2389231"/>
                  <a:gd name="connsiteX14" fmla="*/ 93934 w 2389232"/>
                  <a:gd name="connsiteY14" fmla="*/ 1659714 h 2389231"/>
                  <a:gd name="connsiteX15" fmla="*/ 349916 w 2389232"/>
                  <a:gd name="connsiteY15" fmla="*/ 2039316 h 2389231"/>
                  <a:gd name="connsiteX16" fmla="*/ 729518 w 2389232"/>
                  <a:gd name="connsiteY16" fmla="*/ 2295297 h 2389231"/>
                  <a:gd name="connsiteX17" fmla="*/ 1194718 w 2389232"/>
                  <a:gd name="connsiteY17" fmla="*/ 2389232 h 2389231"/>
                  <a:gd name="connsiteX18" fmla="*/ 1659714 w 2389232"/>
                  <a:gd name="connsiteY18" fmla="*/ 2295297 h 2389231"/>
                  <a:gd name="connsiteX19" fmla="*/ 2039315 w 2389232"/>
                  <a:gd name="connsiteY19" fmla="*/ 2039316 h 2389231"/>
                  <a:gd name="connsiteX20" fmla="*/ 2184894 w 2389232"/>
                  <a:gd name="connsiteY20" fmla="*/ 1863239 h 2389231"/>
                  <a:gd name="connsiteX21" fmla="*/ 2294078 w 2389232"/>
                  <a:gd name="connsiteY21" fmla="*/ 1662357 h 2389231"/>
                  <a:gd name="connsiteX22" fmla="*/ 2295298 w 2389232"/>
                  <a:gd name="connsiteY22" fmla="*/ 1659511 h 2389231"/>
                  <a:gd name="connsiteX23" fmla="*/ 2344908 w 2389232"/>
                  <a:gd name="connsiteY23" fmla="*/ 1517999 h 2389231"/>
                  <a:gd name="connsiteX24" fmla="*/ 2389232 w 2389232"/>
                  <a:gd name="connsiteY24" fmla="*/ 1194514 h 2389231"/>
                  <a:gd name="connsiteX25" fmla="*/ 2319086 w 2389232"/>
                  <a:gd name="connsiteY25" fmla="*/ 790311 h 2389231"/>
                  <a:gd name="connsiteX26" fmla="*/ 1194514 w 2389232"/>
                  <a:gd name="connsiteY26" fmla="*/ 2137317 h 2389231"/>
                  <a:gd name="connsiteX27" fmla="*/ 251916 w 2389232"/>
                  <a:gd name="connsiteY27" fmla="*/ 1194718 h 2389231"/>
                  <a:gd name="connsiteX28" fmla="*/ 375738 w 2389232"/>
                  <a:gd name="connsiteY28" fmla="*/ 727485 h 2389231"/>
                  <a:gd name="connsiteX29" fmla="*/ 462557 w 2389232"/>
                  <a:gd name="connsiteY29" fmla="*/ 600815 h 2389231"/>
                  <a:gd name="connsiteX30" fmla="*/ 484109 w 2389232"/>
                  <a:gd name="connsiteY30" fmla="*/ 574993 h 2389231"/>
                  <a:gd name="connsiteX31" fmla="*/ 1194514 w 2389232"/>
                  <a:gd name="connsiteY31" fmla="*/ 251915 h 2389231"/>
                  <a:gd name="connsiteX32" fmla="*/ 2137113 w 2389232"/>
                  <a:gd name="connsiteY32" fmla="*/ 1194514 h 2389231"/>
                  <a:gd name="connsiteX33" fmla="*/ 1194514 w 2389232"/>
                  <a:gd name="connsiteY33" fmla="*/ 2137317 h 238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389232" h="2389231">
                    <a:moveTo>
                      <a:pt x="2319086" y="790311"/>
                    </a:moveTo>
                    <a:cubicBezTo>
                      <a:pt x="2311766" y="769979"/>
                      <a:pt x="2303837" y="749647"/>
                      <a:pt x="2295298" y="729518"/>
                    </a:cubicBezTo>
                    <a:cubicBezTo>
                      <a:pt x="2283301" y="701053"/>
                      <a:pt x="2270086" y="673198"/>
                      <a:pt x="2256057" y="645953"/>
                    </a:cubicBezTo>
                    <a:cubicBezTo>
                      <a:pt x="2234708" y="604475"/>
                      <a:pt x="2210919" y="564421"/>
                      <a:pt x="2184894" y="525993"/>
                    </a:cubicBezTo>
                    <a:cubicBezTo>
                      <a:pt x="2142400" y="463166"/>
                      <a:pt x="2093806" y="404203"/>
                      <a:pt x="2039315" y="349916"/>
                    </a:cubicBezTo>
                    <a:cubicBezTo>
                      <a:pt x="1929725" y="240326"/>
                      <a:pt x="1802039" y="154118"/>
                      <a:pt x="1659714" y="93934"/>
                    </a:cubicBezTo>
                    <a:cubicBezTo>
                      <a:pt x="1512306" y="31515"/>
                      <a:pt x="1355748" y="0"/>
                      <a:pt x="1194718" y="0"/>
                    </a:cubicBezTo>
                    <a:cubicBezTo>
                      <a:pt x="1033484" y="0"/>
                      <a:pt x="877129" y="31515"/>
                      <a:pt x="729518" y="93934"/>
                    </a:cubicBezTo>
                    <a:cubicBezTo>
                      <a:pt x="587193" y="154118"/>
                      <a:pt x="459507" y="240123"/>
                      <a:pt x="349916" y="349916"/>
                    </a:cubicBezTo>
                    <a:cubicBezTo>
                      <a:pt x="329178" y="370655"/>
                      <a:pt x="309049" y="392207"/>
                      <a:pt x="289937" y="414369"/>
                    </a:cubicBezTo>
                    <a:cubicBezTo>
                      <a:pt x="282617" y="422909"/>
                      <a:pt x="275298" y="431448"/>
                      <a:pt x="268385" y="440191"/>
                    </a:cubicBezTo>
                    <a:cubicBezTo>
                      <a:pt x="226094" y="492038"/>
                      <a:pt x="188479" y="546935"/>
                      <a:pt x="155541" y="604882"/>
                    </a:cubicBezTo>
                    <a:cubicBezTo>
                      <a:pt x="132769" y="645139"/>
                      <a:pt x="112233" y="686617"/>
                      <a:pt x="93934" y="729721"/>
                    </a:cubicBezTo>
                    <a:cubicBezTo>
                      <a:pt x="31515" y="877129"/>
                      <a:pt x="0" y="1033687"/>
                      <a:pt x="0" y="1194718"/>
                    </a:cubicBezTo>
                    <a:cubicBezTo>
                      <a:pt x="0" y="1355952"/>
                      <a:pt x="31718" y="1512306"/>
                      <a:pt x="93934" y="1659714"/>
                    </a:cubicBezTo>
                    <a:cubicBezTo>
                      <a:pt x="154118" y="1802040"/>
                      <a:pt x="240326" y="1929725"/>
                      <a:pt x="349916" y="2039316"/>
                    </a:cubicBezTo>
                    <a:cubicBezTo>
                      <a:pt x="459507" y="2148906"/>
                      <a:pt x="587396" y="2235115"/>
                      <a:pt x="729518" y="2295297"/>
                    </a:cubicBezTo>
                    <a:cubicBezTo>
                      <a:pt x="876926" y="2357717"/>
                      <a:pt x="1033484" y="2389232"/>
                      <a:pt x="1194718" y="2389232"/>
                    </a:cubicBezTo>
                    <a:cubicBezTo>
                      <a:pt x="1355952" y="2389232"/>
                      <a:pt x="1512306" y="2357717"/>
                      <a:pt x="1659714" y="2295297"/>
                    </a:cubicBezTo>
                    <a:cubicBezTo>
                      <a:pt x="1802039" y="2235115"/>
                      <a:pt x="1929725" y="2149109"/>
                      <a:pt x="2039315" y="2039316"/>
                    </a:cubicBezTo>
                    <a:cubicBezTo>
                      <a:pt x="2093806" y="1985029"/>
                      <a:pt x="2142196" y="1926066"/>
                      <a:pt x="2184894" y="1863239"/>
                    </a:cubicBezTo>
                    <a:cubicBezTo>
                      <a:pt x="2227592" y="1800209"/>
                      <a:pt x="2263986" y="1733113"/>
                      <a:pt x="2294078" y="1662357"/>
                    </a:cubicBezTo>
                    <a:cubicBezTo>
                      <a:pt x="2294484" y="1661544"/>
                      <a:pt x="2294891" y="1660527"/>
                      <a:pt x="2295298" y="1659511"/>
                    </a:cubicBezTo>
                    <a:cubicBezTo>
                      <a:pt x="2314816" y="1613153"/>
                      <a:pt x="2331489" y="1565983"/>
                      <a:pt x="2344908" y="1517999"/>
                    </a:cubicBezTo>
                    <a:cubicBezTo>
                      <a:pt x="2374390" y="1413288"/>
                      <a:pt x="2389232" y="1304918"/>
                      <a:pt x="2389232" y="1194514"/>
                    </a:cubicBezTo>
                    <a:cubicBezTo>
                      <a:pt x="2389232" y="1055442"/>
                      <a:pt x="2365647" y="919623"/>
                      <a:pt x="2319086" y="790311"/>
                    </a:cubicBezTo>
                    <a:close/>
                    <a:moveTo>
                      <a:pt x="1194514" y="2137317"/>
                    </a:moveTo>
                    <a:cubicBezTo>
                      <a:pt x="674011" y="2137317"/>
                      <a:pt x="251916" y="1715221"/>
                      <a:pt x="251916" y="1194718"/>
                    </a:cubicBezTo>
                    <a:cubicBezTo>
                      <a:pt x="251916" y="1024741"/>
                      <a:pt x="296850" y="865337"/>
                      <a:pt x="375738" y="727485"/>
                    </a:cubicBezTo>
                    <a:cubicBezTo>
                      <a:pt x="401153" y="682957"/>
                      <a:pt x="430228" y="640463"/>
                      <a:pt x="462557" y="600815"/>
                    </a:cubicBezTo>
                    <a:cubicBezTo>
                      <a:pt x="469673" y="592072"/>
                      <a:pt x="476789" y="583533"/>
                      <a:pt x="484109" y="574993"/>
                    </a:cubicBezTo>
                    <a:cubicBezTo>
                      <a:pt x="656932" y="376958"/>
                      <a:pt x="911084" y="251915"/>
                      <a:pt x="1194514" y="251915"/>
                    </a:cubicBezTo>
                    <a:cubicBezTo>
                      <a:pt x="1715018" y="251915"/>
                      <a:pt x="2137113" y="674011"/>
                      <a:pt x="2137113" y="1194514"/>
                    </a:cubicBezTo>
                    <a:cubicBezTo>
                      <a:pt x="2137113" y="1715018"/>
                      <a:pt x="1715221" y="2137317"/>
                      <a:pt x="1194514" y="2137317"/>
                    </a:cubicBezTo>
                    <a:close/>
                  </a:path>
                </a:pathLst>
              </a:custGeom>
              <a:solidFill>
                <a:srgbClr val="FE0214"/>
              </a:solidFill>
              <a:ln w="2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 name="Freeform: Shape 43">
                <a:extLst>
                  <a:ext uri="{FF2B5EF4-FFF2-40B4-BE49-F238E27FC236}">
                    <a16:creationId xmlns:a16="http://schemas.microsoft.com/office/drawing/2014/main" id="{45527734-8AF4-E433-990A-4C13B21F0729}"/>
                  </a:ext>
                </a:extLst>
              </p:cNvPr>
              <p:cNvSpPr/>
              <p:nvPr/>
            </p:nvSpPr>
            <p:spPr>
              <a:xfrm>
                <a:off x="2615448" y="2215884"/>
                <a:ext cx="1564385" cy="1564382"/>
              </a:xfrm>
              <a:custGeom>
                <a:avLst/>
                <a:gdLst>
                  <a:gd name="connsiteX0" fmla="*/ 1401089 w 1458224"/>
                  <a:gd name="connsiteY0" fmla="*/ 445274 h 1458222"/>
                  <a:gd name="connsiteX1" fmla="*/ 1244938 w 1458224"/>
                  <a:gd name="connsiteY1" fmla="*/ 213488 h 1458222"/>
                  <a:gd name="connsiteX2" fmla="*/ 1013152 w 1458224"/>
                  <a:gd name="connsiteY2" fmla="*/ 57337 h 1458222"/>
                  <a:gd name="connsiteX3" fmla="*/ 729315 w 1458224"/>
                  <a:gd name="connsiteY3" fmla="*/ 0 h 1458222"/>
                  <a:gd name="connsiteX4" fmla="*/ 445477 w 1458224"/>
                  <a:gd name="connsiteY4" fmla="*/ 57337 h 1458222"/>
                  <a:gd name="connsiteX5" fmla="*/ 213691 w 1458224"/>
                  <a:gd name="connsiteY5" fmla="*/ 213488 h 1458222"/>
                  <a:gd name="connsiteX6" fmla="*/ 183192 w 1458224"/>
                  <a:gd name="connsiteY6" fmla="*/ 245816 h 1458222"/>
                  <a:gd name="connsiteX7" fmla="*/ 161437 w 1458224"/>
                  <a:gd name="connsiteY7" fmla="*/ 271434 h 1458222"/>
                  <a:gd name="connsiteX8" fmla="*/ 96781 w 1458224"/>
                  <a:gd name="connsiteY8" fmla="*/ 365776 h 1458222"/>
                  <a:gd name="connsiteX9" fmla="*/ 57337 w 1458224"/>
                  <a:gd name="connsiteY9" fmla="*/ 445274 h 1458222"/>
                  <a:gd name="connsiteX10" fmla="*/ 0 w 1458224"/>
                  <a:gd name="connsiteY10" fmla="*/ 729111 h 1458222"/>
                  <a:gd name="connsiteX11" fmla="*/ 57337 w 1458224"/>
                  <a:gd name="connsiteY11" fmla="*/ 1012948 h 1458222"/>
                  <a:gd name="connsiteX12" fmla="*/ 213488 w 1458224"/>
                  <a:gd name="connsiteY12" fmla="*/ 1244735 h 1458222"/>
                  <a:gd name="connsiteX13" fmla="*/ 445274 w 1458224"/>
                  <a:gd name="connsiteY13" fmla="*/ 1400886 h 1458222"/>
                  <a:gd name="connsiteX14" fmla="*/ 729111 w 1458224"/>
                  <a:gd name="connsiteY14" fmla="*/ 1458222 h 1458222"/>
                  <a:gd name="connsiteX15" fmla="*/ 1012948 w 1458224"/>
                  <a:gd name="connsiteY15" fmla="*/ 1400886 h 1458222"/>
                  <a:gd name="connsiteX16" fmla="*/ 1244735 w 1458224"/>
                  <a:gd name="connsiteY16" fmla="*/ 1244735 h 1458222"/>
                  <a:gd name="connsiteX17" fmla="*/ 1400886 w 1458224"/>
                  <a:gd name="connsiteY17" fmla="*/ 1012948 h 1458222"/>
                  <a:gd name="connsiteX18" fmla="*/ 1458222 w 1458224"/>
                  <a:gd name="connsiteY18" fmla="*/ 729111 h 1458222"/>
                  <a:gd name="connsiteX19" fmla="*/ 1401089 w 1458224"/>
                  <a:gd name="connsiteY19" fmla="*/ 445274 h 1458222"/>
                  <a:gd name="connsiteX20" fmla="*/ 729111 w 1458224"/>
                  <a:gd name="connsiteY20" fmla="*/ 1235179 h 1458222"/>
                  <a:gd name="connsiteX21" fmla="*/ 223044 w 1458224"/>
                  <a:gd name="connsiteY21" fmla="*/ 729111 h 1458222"/>
                  <a:gd name="connsiteX22" fmla="*/ 291767 w 1458224"/>
                  <a:gd name="connsiteY22" fmla="*/ 474553 h 1458222"/>
                  <a:gd name="connsiteX23" fmla="*/ 333244 w 1458224"/>
                  <a:gd name="connsiteY23" fmla="*/ 413963 h 1458222"/>
                  <a:gd name="connsiteX24" fmla="*/ 354999 w 1458224"/>
                  <a:gd name="connsiteY24" fmla="*/ 388344 h 1458222"/>
                  <a:gd name="connsiteX25" fmla="*/ 729111 w 1458224"/>
                  <a:gd name="connsiteY25" fmla="*/ 223044 h 1458222"/>
                  <a:gd name="connsiteX26" fmla="*/ 1235179 w 1458224"/>
                  <a:gd name="connsiteY26" fmla="*/ 729111 h 1458222"/>
                  <a:gd name="connsiteX27" fmla="*/ 729111 w 1458224"/>
                  <a:gd name="connsiteY27" fmla="*/ 1235179 h 145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58224" h="1458222">
                    <a:moveTo>
                      <a:pt x="1401089" y="445274"/>
                    </a:moveTo>
                    <a:cubicBezTo>
                      <a:pt x="1364288" y="358456"/>
                      <a:pt x="1311831" y="280381"/>
                      <a:pt x="1244938" y="213488"/>
                    </a:cubicBezTo>
                    <a:cubicBezTo>
                      <a:pt x="1178045" y="146595"/>
                      <a:pt x="1100173" y="93935"/>
                      <a:pt x="1013152" y="57337"/>
                    </a:cubicBezTo>
                    <a:cubicBezTo>
                      <a:pt x="923080" y="19316"/>
                      <a:pt x="827519" y="0"/>
                      <a:pt x="729315" y="0"/>
                    </a:cubicBezTo>
                    <a:cubicBezTo>
                      <a:pt x="630907" y="0"/>
                      <a:pt x="535549" y="19316"/>
                      <a:pt x="445477" y="57337"/>
                    </a:cubicBezTo>
                    <a:cubicBezTo>
                      <a:pt x="358659" y="94138"/>
                      <a:pt x="280584" y="146595"/>
                      <a:pt x="213691" y="213488"/>
                    </a:cubicBezTo>
                    <a:cubicBezTo>
                      <a:pt x="203118" y="224061"/>
                      <a:pt x="192952" y="234836"/>
                      <a:pt x="183192" y="245816"/>
                    </a:cubicBezTo>
                    <a:cubicBezTo>
                      <a:pt x="175670" y="254152"/>
                      <a:pt x="168553" y="262692"/>
                      <a:pt x="161437" y="271434"/>
                    </a:cubicBezTo>
                    <a:cubicBezTo>
                      <a:pt x="137445" y="301120"/>
                      <a:pt x="115893" y="332634"/>
                      <a:pt x="96781" y="365776"/>
                    </a:cubicBezTo>
                    <a:cubicBezTo>
                      <a:pt x="82142" y="391394"/>
                      <a:pt x="68926" y="417826"/>
                      <a:pt x="57337" y="445274"/>
                    </a:cubicBezTo>
                    <a:cubicBezTo>
                      <a:pt x="19316" y="535346"/>
                      <a:pt x="0" y="630907"/>
                      <a:pt x="0" y="729111"/>
                    </a:cubicBezTo>
                    <a:cubicBezTo>
                      <a:pt x="0" y="827519"/>
                      <a:pt x="19316" y="922877"/>
                      <a:pt x="57337" y="1012948"/>
                    </a:cubicBezTo>
                    <a:cubicBezTo>
                      <a:pt x="94138" y="1099767"/>
                      <a:pt x="146595" y="1177842"/>
                      <a:pt x="213488" y="1244735"/>
                    </a:cubicBezTo>
                    <a:cubicBezTo>
                      <a:pt x="280380" y="1311628"/>
                      <a:pt x="358253" y="1364085"/>
                      <a:pt x="445274" y="1400886"/>
                    </a:cubicBezTo>
                    <a:cubicBezTo>
                      <a:pt x="535346" y="1438907"/>
                      <a:pt x="630907" y="1458222"/>
                      <a:pt x="729111" y="1458222"/>
                    </a:cubicBezTo>
                    <a:cubicBezTo>
                      <a:pt x="827519" y="1458222"/>
                      <a:pt x="923080" y="1438907"/>
                      <a:pt x="1012948" y="1400886"/>
                    </a:cubicBezTo>
                    <a:cubicBezTo>
                      <a:pt x="1099766" y="1364085"/>
                      <a:pt x="1177842" y="1311628"/>
                      <a:pt x="1244735" y="1244735"/>
                    </a:cubicBezTo>
                    <a:cubicBezTo>
                      <a:pt x="1311627" y="1177842"/>
                      <a:pt x="1364288" y="1099970"/>
                      <a:pt x="1400886" y="1012948"/>
                    </a:cubicBezTo>
                    <a:cubicBezTo>
                      <a:pt x="1438907" y="922877"/>
                      <a:pt x="1458222" y="827316"/>
                      <a:pt x="1458222" y="729111"/>
                    </a:cubicBezTo>
                    <a:cubicBezTo>
                      <a:pt x="1458426" y="630907"/>
                      <a:pt x="1439110" y="535346"/>
                      <a:pt x="1401089" y="445274"/>
                    </a:cubicBezTo>
                    <a:close/>
                    <a:moveTo>
                      <a:pt x="729111" y="1235179"/>
                    </a:moveTo>
                    <a:cubicBezTo>
                      <a:pt x="449747" y="1235179"/>
                      <a:pt x="223044" y="1008679"/>
                      <a:pt x="223044" y="729111"/>
                    </a:cubicBezTo>
                    <a:cubicBezTo>
                      <a:pt x="223044" y="636193"/>
                      <a:pt x="248052" y="549172"/>
                      <a:pt x="291767" y="474553"/>
                    </a:cubicBezTo>
                    <a:cubicBezTo>
                      <a:pt x="304169" y="453407"/>
                      <a:pt x="317995" y="433075"/>
                      <a:pt x="333244" y="413963"/>
                    </a:cubicBezTo>
                    <a:cubicBezTo>
                      <a:pt x="340157" y="405220"/>
                      <a:pt x="347476" y="396681"/>
                      <a:pt x="354999" y="388344"/>
                    </a:cubicBezTo>
                    <a:cubicBezTo>
                      <a:pt x="447511" y="286887"/>
                      <a:pt x="580890" y="223044"/>
                      <a:pt x="729111" y="223044"/>
                    </a:cubicBezTo>
                    <a:cubicBezTo>
                      <a:pt x="1008475" y="223044"/>
                      <a:pt x="1235179" y="449544"/>
                      <a:pt x="1235179" y="729111"/>
                    </a:cubicBezTo>
                    <a:cubicBezTo>
                      <a:pt x="1235179" y="1008679"/>
                      <a:pt x="1008678" y="1235179"/>
                      <a:pt x="729111" y="1235179"/>
                    </a:cubicBezTo>
                    <a:close/>
                  </a:path>
                </a:pathLst>
              </a:custGeom>
              <a:solidFill>
                <a:srgbClr val="FE0214"/>
              </a:solidFill>
              <a:ln w="2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 name="Freeform: Shape 44">
                <a:extLst>
                  <a:ext uri="{FF2B5EF4-FFF2-40B4-BE49-F238E27FC236}">
                    <a16:creationId xmlns:a16="http://schemas.microsoft.com/office/drawing/2014/main" id="{0F12A392-9FE8-207B-257F-208C8AAA50FC}"/>
                  </a:ext>
                </a:extLst>
              </p:cNvPr>
              <p:cNvSpPr/>
              <p:nvPr/>
            </p:nvSpPr>
            <p:spPr>
              <a:xfrm>
                <a:off x="3058675" y="2659110"/>
                <a:ext cx="677928" cy="677928"/>
              </a:xfrm>
              <a:custGeom>
                <a:avLst/>
                <a:gdLst>
                  <a:gd name="connsiteX0" fmla="*/ 631924 w 631923"/>
                  <a:gd name="connsiteY0" fmla="*/ 315962 h 631923"/>
                  <a:gd name="connsiteX1" fmla="*/ 315962 w 631923"/>
                  <a:gd name="connsiteY1" fmla="*/ 631923 h 631923"/>
                  <a:gd name="connsiteX2" fmla="*/ 0 w 631923"/>
                  <a:gd name="connsiteY2" fmla="*/ 315962 h 631923"/>
                  <a:gd name="connsiteX3" fmla="*/ 315962 w 631923"/>
                  <a:gd name="connsiteY3" fmla="*/ 0 h 631923"/>
                  <a:gd name="connsiteX4" fmla="*/ 631924 w 631923"/>
                  <a:gd name="connsiteY4" fmla="*/ 315962 h 631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923" h="631923">
                    <a:moveTo>
                      <a:pt x="631924" y="315962"/>
                    </a:moveTo>
                    <a:cubicBezTo>
                      <a:pt x="631924" y="490463"/>
                      <a:pt x="490463" y="631923"/>
                      <a:pt x="315962" y="631923"/>
                    </a:cubicBezTo>
                    <a:cubicBezTo>
                      <a:pt x="141461" y="631923"/>
                      <a:pt x="0" y="490463"/>
                      <a:pt x="0" y="315962"/>
                    </a:cubicBezTo>
                    <a:cubicBezTo>
                      <a:pt x="0" y="141461"/>
                      <a:pt x="141461" y="0"/>
                      <a:pt x="315962" y="0"/>
                    </a:cubicBezTo>
                    <a:cubicBezTo>
                      <a:pt x="490463" y="0"/>
                      <a:pt x="631924" y="141461"/>
                      <a:pt x="631924" y="315962"/>
                    </a:cubicBezTo>
                    <a:close/>
                  </a:path>
                </a:pathLst>
              </a:custGeom>
              <a:solidFill>
                <a:schemeClr val="tx2">
                  <a:lumMod val="60000"/>
                  <a:lumOff val="40000"/>
                </a:schemeClr>
              </a:solidFill>
              <a:ln w="2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grpSp>
      <p:grpSp>
        <p:nvGrpSpPr>
          <p:cNvPr id="57" name="Group 56">
            <a:extLst>
              <a:ext uri="{FF2B5EF4-FFF2-40B4-BE49-F238E27FC236}">
                <a16:creationId xmlns:a16="http://schemas.microsoft.com/office/drawing/2014/main" id="{FE878245-F8B3-2FC4-BF44-92B43CDE46E1}"/>
              </a:ext>
            </a:extLst>
          </p:cNvPr>
          <p:cNvGrpSpPr/>
          <p:nvPr/>
        </p:nvGrpSpPr>
        <p:grpSpPr>
          <a:xfrm>
            <a:off x="1122835" y="1050329"/>
            <a:ext cx="2298144" cy="1947746"/>
            <a:chOff x="1122835" y="1050329"/>
            <a:chExt cx="2298144" cy="1947746"/>
          </a:xfrm>
        </p:grpSpPr>
        <p:sp>
          <p:nvSpPr>
            <p:cNvPr id="46" name="Freeform: Shape 45">
              <a:extLst>
                <a:ext uri="{FF2B5EF4-FFF2-40B4-BE49-F238E27FC236}">
                  <a16:creationId xmlns:a16="http://schemas.microsoft.com/office/drawing/2014/main" id="{736FD225-9D7F-236F-527F-64FBA303D58A}"/>
                </a:ext>
              </a:extLst>
            </p:cNvPr>
            <p:cNvSpPr/>
            <p:nvPr/>
          </p:nvSpPr>
          <p:spPr>
            <a:xfrm>
              <a:off x="1340515" y="1050329"/>
              <a:ext cx="424259" cy="535175"/>
            </a:xfrm>
            <a:custGeom>
              <a:avLst/>
              <a:gdLst>
                <a:gd name="connsiteX0" fmla="*/ 0 w 395468"/>
                <a:gd name="connsiteY0" fmla="*/ 198553 h 498858"/>
                <a:gd name="connsiteX1" fmla="*/ 362116 w 395468"/>
                <a:gd name="connsiteY1" fmla="*/ 498859 h 498858"/>
                <a:gd name="connsiteX2" fmla="*/ 394850 w 395468"/>
                <a:gd name="connsiteY2" fmla="*/ 282321 h 498858"/>
                <a:gd name="connsiteX3" fmla="*/ 376145 w 395468"/>
                <a:gd name="connsiteY3" fmla="*/ 233321 h 498858"/>
                <a:gd name="connsiteX4" fmla="*/ 109590 w 395468"/>
                <a:gd name="connsiteY4" fmla="*/ 12310 h 498858"/>
                <a:gd name="connsiteX5" fmla="*/ 22975 w 395468"/>
                <a:gd name="connsiteY5" fmla="*/ 45248 h 498858"/>
                <a:gd name="connsiteX6" fmla="*/ 0 w 395468"/>
                <a:gd name="connsiteY6" fmla="*/ 198553 h 49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468" h="498858">
                  <a:moveTo>
                    <a:pt x="0" y="198553"/>
                  </a:moveTo>
                  <a:lnTo>
                    <a:pt x="362116" y="498859"/>
                  </a:lnTo>
                  <a:lnTo>
                    <a:pt x="394850" y="282321"/>
                  </a:lnTo>
                  <a:cubicBezTo>
                    <a:pt x="397697" y="263819"/>
                    <a:pt x="390581" y="245317"/>
                    <a:pt x="376145" y="233321"/>
                  </a:cubicBezTo>
                  <a:lnTo>
                    <a:pt x="109590" y="12310"/>
                  </a:lnTo>
                  <a:cubicBezTo>
                    <a:pt x="77669" y="-14121"/>
                    <a:pt x="29278" y="4381"/>
                    <a:pt x="22975" y="45248"/>
                  </a:cubicBezTo>
                  <a:lnTo>
                    <a:pt x="0" y="198553"/>
                  </a:lnTo>
                  <a:close/>
                </a:path>
              </a:pathLst>
            </a:custGeom>
            <a:solidFill>
              <a:srgbClr val="FFD000"/>
            </a:solidFill>
            <a:ln w="2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414042"/>
                </a:solidFill>
                <a:effectLst/>
                <a:uLnTx/>
                <a:uFillTx/>
                <a:latin typeface="Montserrat"/>
                <a:ea typeface="+mn-ea"/>
                <a:cs typeface="+mn-cs"/>
              </a:endParaRPr>
            </a:p>
          </p:txBody>
        </p:sp>
        <p:sp>
          <p:nvSpPr>
            <p:cNvPr id="47" name="Freeform: Shape 46">
              <a:extLst>
                <a:ext uri="{FF2B5EF4-FFF2-40B4-BE49-F238E27FC236}">
                  <a16:creationId xmlns:a16="http://schemas.microsoft.com/office/drawing/2014/main" id="{774739FE-3FDE-13D5-F131-EFFAE4DE4611}"/>
                </a:ext>
              </a:extLst>
            </p:cNvPr>
            <p:cNvSpPr/>
            <p:nvPr/>
          </p:nvSpPr>
          <p:spPr>
            <a:xfrm>
              <a:off x="1122835" y="1288858"/>
              <a:ext cx="583691" cy="402989"/>
            </a:xfrm>
            <a:custGeom>
              <a:avLst/>
              <a:gdLst>
                <a:gd name="connsiteX0" fmla="*/ 181965 w 544081"/>
                <a:gd name="connsiteY0" fmla="*/ 0 h 375642"/>
                <a:gd name="connsiteX1" fmla="*/ 544081 w 544081"/>
                <a:gd name="connsiteY1" fmla="*/ 300306 h 375642"/>
                <a:gd name="connsiteX2" fmla="*/ 337506 w 544081"/>
                <a:gd name="connsiteY2" fmla="*/ 372689 h 375642"/>
                <a:gd name="connsiteX3" fmla="*/ 285863 w 544081"/>
                <a:gd name="connsiteY3" fmla="*/ 363336 h 375642"/>
                <a:gd name="connsiteX4" fmla="*/ 19308 w 544081"/>
                <a:gd name="connsiteY4" fmla="*/ 142325 h 375642"/>
                <a:gd name="connsiteX5" fmla="*/ 35777 w 544081"/>
                <a:gd name="connsiteY5" fmla="*/ 51034 h 375642"/>
                <a:gd name="connsiteX6" fmla="*/ 181965 w 544081"/>
                <a:gd name="connsiteY6" fmla="*/ 0 h 375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4081" h="375642">
                  <a:moveTo>
                    <a:pt x="181965" y="0"/>
                  </a:moveTo>
                  <a:lnTo>
                    <a:pt x="544081" y="300306"/>
                  </a:lnTo>
                  <a:lnTo>
                    <a:pt x="337506" y="372689"/>
                  </a:lnTo>
                  <a:cubicBezTo>
                    <a:pt x="319818" y="378788"/>
                    <a:pt x="300299" y="375332"/>
                    <a:pt x="285863" y="363336"/>
                  </a:cubicBezTo>
                  <a:lnTo>
                    <a:pt x="19308" y="142325"/>
                  </a:lnTo>
                  <a:cubicBezTo>
                    <a:pt x="-12613" y="115893"/>
                    <a:pt x="-3464" y="64860"/>
                    <a:pt x="35777" y="51034"/>
                  </a:cubicBezTo>
                  <a:lnTo>
                    <a:pt x="181965" y="0"/>
                  </a:lnTo>
                  <a:close/>
                </a:path>
              </a:pathLst>
            </a:custGeom>
            <a:solidFill>
              <a:schemeClr val="accent2">
                <a:lumMod val="75000"/>
              </a:schemeClr>
            </a:solidFill>
            <a:ln w="2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 name="Freeform: Shape 48">
              <a:extLst>
                <a:ext uri="{FF2B5EF4-FFF2-40B4-BE49-F238E27FC236}">
                  <a16:creationId xmlns:a16="http://schemas.microsoft.com/office/drawing/2014/main" id="{8E44D69A-AB85-88DD-ADFE-CF02D2284DD6}"/>
                </a:ext>
              </a:extLst>
            </p:cNvPr>
            <p:cNvSpPr/>
            <p:nvPr/>
          </p:nvSpPr>
          <p:spPr>
            <a:xfrm>
              <a:off x="1317830" y="1261156"/>
              <a:ext cx="2103149" cy="1736919"/>
            </a:xfrm>
            <a:custGeom>
              <a:avLst/>
              <a:gdLst>
                <a:gd name="connsiteX0" fmla="*/ 1960427 w 1960427"/>
                <a:gd name="connsiteY0" fmla="*/ 1606241 h 1619050"/>
                <a:gd name="connsiteX1" fmla="*/ 1923422 w 1960427"/>
                <a:gd name="connsiteY1" fmla="*/ 1619050 h 1619050"/>
                <a:gd name="connsiteX2" fmla="*/ 1851243 w 1960427"/>
                <a:gd name="connsiteY2" fmla="*/ 1559273 h 1619050"/>
                <a:gd name="connsiteX3" fmla="*/ 1851040 w 1960427"/>
                <a:gd name="connsiteY3" fmla="*/ 1559273 h 1619050"/>
                <a:gd name="connsiteX4" fmla="*/ 1689399 w 1960427"/>
                <a:gd name="connsiteY4" fmla="*/ 1425284 h 1619050"/>
                <a:gd name="connsiteX5" fmla="*/ 1689399 w 1960427"/>
                <a:gd name="connsiteY5" fmla="*/ 1425284 h 1619050"/>
                <a:gd name="connsiteX6" fmla="*/ 1543008 w 1960427"/>
                <a:gd name="connsiteY6" fmla="*/ 1303902 h 1619050"/>
                <a:gd name="connsiteX7" fmla="*/ 1370997 w 1960427"/>
                <a:gd name="connsiteY7" fmla="*/ 1161576 h 1619050"/>
                <a:gd name="connsiteX8" fmla="*/ 1206714 w 1960427"/>
                <a:gd name="connsiteY8" fmla="*/ 1025351 h 1619050"/>
                <a:gd name="connsiteX9" fmla="*/ 1012542 w 1960427"/>
                <a:gd name="connsiteY9" fmla="*/ 864523 h 1619050"/>
                <a:gd name="connsiteX10" fmla="*/ 873470 w 1960427"/>
                <a:gd name="connsiteY10" fmla="*/ 749240 h 1619050"/>
                <a:gd name="connsiteX11" fmla="*/ 679297 w 1960427"/>
                <a:gd name="connsiteY11" fmla="*/ 588413 h 1619050"/>
                <a:gd name="connsiteX12" fmla="*/ 178516 w 1960427"/>
                <a:gd name="connsiteY12" fmla="*/ 173637 h 1619050"/>
                <a:gd name="connsiteX13" fmla="*/ 203 w 1960427"/>
                <a:gd name="connsiteY13" fmla="*/ 25822 h 1619050"/>
                <a:gd name="connsiteX14" fmla="*/ 0 w 1960427"/>
                <a:gd name="connsiteY14" fmla="*/ 25822 h 1619050"/>
                <a:gd name="connsiteX15" fmla="*/ 21349 w 1960427"/>
                <a:gd name="connsiteY15" fmla="*/ 0 h 1619050"/>
                <a:gd name="connsiteX16" fmla="*/ 21552 w 1960427"/>
                <a:gd name="connsiteY16" fmla="*/ 0 h 1619050"/>
                <a:gd name="connsiteX17" fmla="*/ 383668 w 1960427"/>
                <a:gd name="connsiteY17" fmla="*/ 299899 h 1619050"/>
                <a:gd name="connsiteX18" fmla="*/ 700849 w 1960427"/>
                <a:gd name="connsiteY18" fmla="*/ 562794 h 1619050"/>
                <a:gd name="connsiteX19" fmla="*/ 895022 w 1960427"/>
                <a:gd name="connsiteY19" fmla="*/ 723622 h 1619050"/>
                <a:gd name="connsiteX20" fmla="*/ 1034094 w 1960427"/>
                <a:gd name="connsiteY20" fmla="*/ 838905 h 1619050"/>
                <a:gd name="connsiteX21" fmla="*/ 1228266 w 1960427"/>
                <a:gd name="connsiteY21" fmla="*/ 999732 h 1619050"/>
                <a:gd name="connsiteX22" fmla="*/ 1392753 w 1960427"/>
                <a:gd name="connsiteY22" fmla="*/ 1135754 h 1619050"/>
                <a:gd name="connsiteX23" fmla="*/ 1564763 w 1960427"/>
                <a:gd name="connsiteY23" fmla="*/ 1278283 h 1619050"/>
                <a:gd name="connsiteX24" fmla="*/ 1711358 w 1960427"/>
                <a:gd name="connsiteY24" fmla="*/ 1399869 h 16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60427" h="1619050">
                  <a:moveTo>
                    <a:pt x="1960427" y="1606241"/>
                  </a:moveTo>
                  <a:lnTo>
                    <a:pt x="1923422" y="1619050"/>
                  </a:lnTo>
                  <a:lnTo>
                    <a:pt x="1851243" y="1559273"/>
                  </a:lnTo>
                  <a:lnTo>
                    <a:pt x="1851040" y="1559273"/>
                  </a:lnTo>
                  <a:lnTo>
                    <a:pt x="1689399" y="1425284"/>
                  </a:lnTo>
                  <a:lnTo>
                    <a:pt x="1689399" y="1425284"/>
                  </a:lnTo>
                  <a:lnTo>
                    <a:pt x="1543008" y="1303902"/>
                  </a:lnTo>
                  <a:lnTo>
                    <a:pt x="1370997" y="1161576"/>
                  </a:lnTo>
                  <a:lnTo>
                    <a:pt x="1206714" y="1025351"/>
                  </a:lnTo>
                  <a:lnTo>
                    <a:pt x="1012542" y="864523"/>
                  </a:lnTo>
                  <a:lnTo>
                    <a:pt x="873470" y="749240"/>
                  </a:lnTo>
                  <a:lnTo>
                    <a:pt x="679297" y="588413"/>
                  </a:lnTo>
                  <a:lnTo>
                    <a:pt x="178516" y="173637"/>
                  </a:lnTo>
                  <a:lnTo>
                    <a:pt x="203" y="25822"/>
                  </a:lnTo>
                  <a:lnTo>
                    <a:pt x="0" y="25822"/>
                  </a:lnTo>
                  <a:lnTo>
                    <a:pt x="21349" y="0"/>
                  </a:lnTo>
                  <a:lnTo>
                    <a:pt x="21552" y="0"/>
                  </a:lnTo>
                  <a:lnTo>
                    <a:pt x="383668" y="299899"/>
                  </a:lnTo>
                  <a:lnTo>
                    <a:pt x="700849" y="562794"/>
                  </a:lnTo>
                  <a:lnTo>
                    <a:pt x="895022" y="723622"/>
                  </a:lnTo>
                  <a:lnTo>
                    <a:pt x="1034094" y="838905"/>
                  </a:lnTo>
                  <a:lnTo>
                    <a:pt x="1228266" y="999732"/>
                  </a:lnTo>
                  <a:lnTo>
                    <a:pt x="1392753" y="1135754"/>
                  </a:lnTo>
                  <a:lnTo>
                    <a:pt x="1564763" y="1278283"/>
                  </a:lnTo>
                  <a:lnTo>
                    <a:pt x="1711358" y="1399869"/>
                  </a:lnTo>
                  <a:close/>
                </a:path>
              </a:pathLst>
            </a:custGeom>
            <a:solidFill>
              <a:srgbClr val="EEEDF3"/>
            </a:solidFill>
            <a:ln w="2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 name="Freeform: Shape 49">
              <a:extLst>
                <a:ext uri="{FF2B5EF4-FFF2-40B4-BE49-F238E27FC236}">
                  <a16:creationId xmlns:a16="http://schemas.microsoft.com/office/drawing/2014/main" id="{8DC4B83D-ECB8-AF45-54B8-FC9A020E25A9}"/>
                </a:ext>
              </a:extLst>
            </p:cNvPr>
            <p:cNvSpPr/>
            <p:nvPr/>
          </p:nvSpPr>
          <p:spPr>
            <a:xfrm>
              <a:off x="3381280" y="2984333"/>
              <a:ext cx="39698" cy="13742"/>
            </a:xfrm>
            <a:custGeom>
              <a:avLst/>
              <a:gdLst>
                <a:gd name="connsiteX0" fmla="*/ 37005 w 37004"/>
                <a:gd name="connsiteY0" fmla="*/ 0 h 12809"/>
                <a:gd name="connsiteX1" fmla="*/ 0 w 37004"/>
                <a:gd name="connsiteY1" fmla="*/ 12809 h 12809"/>
              </a:gdLst>
              <a:ahLst/>
              <a:cxnLst>
                <a:cxn ang="0">
                  <a:pos x="connsiteX0" y="connsiteY0"/>
                </a:cxn>
                <a:cxn ang="0">
                  <a:pos x="connsiteX1" y="connsiteY1"/>
                </a:cxn>
              </a:cxnLst>
              <a:rect l="l" t="t" r="r" b="b"/>
              <a:pathLst>
                <a:path w="37004" h="12809">
                  <a:moveTo>
                    <a:pt x="37005" y="0"/>
                  </a:moveTo>
                  <a:lnTo>
                    <a:pt x="0" y="12809"/>
                  </a:lnTo>
                </a:path>
              </a:pathLst>
            </a:custGeom>
            <a:ln w="2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grpSp>
        <p:nvGrpSpPr>
          <p:cNvPr id="23" name="Group 22">
            <a:extLst>
              <a:ext uri="{FF2B5EF4-FFF2-40B4-BE49-F238E27FC236}">
                <a16:creationId xmlns:a16="http://schemas.microsoft.com/office/drawing/2014/main" id="{5DD741F9-01ED-A6EA-3FC0-1165D192A3FB}"/>
              </a:ext>
            </a:extLst>
          </p:cNvPr>
          <p:cNvGrpSpPr/>
          <p:nvPr/>
        </p:nvGrpSpPr>
        <p:grpSpPr>
          <a:xfrm>
            <a:off x="7566933" y="1251995"/>
            <a:ext cx="3175000" cy="922337"/>
            <a:chOff x="7566933" y="1251995"/>
            <a:chExt cx="3175000" cy="922337"/>
          </a:xfrm>
        </p:grpSpPr>
        <p:sp>
          <p:nvSpPr>
            <p:cNvPr id="6" name="Freeform 24">
              <a:extLst>
                <a:ext uri="{FF2B5EF4-FFF2-40B4-BE49-F238E27FC236}">
                  <a16:creationId xmlns:a16="http://schemas.microsoft.com/office/drawing/2014/main" id="{1545A087-B4B7-7627-590D-7296B9A6DB64}"/>
                </a:ext>
              </a:extLst>
            </p:cNvPr>
            <p:cNvSpPr>
              <a:spLocks/>
            </p:cNvSpPr>
            <p:nvPr/>
          </p:nvSpPr>
          <p:spPr bwMode="auto">
            <a:xfrm>
              <a:off x="7566933" y="1251995"/>
              <a:ext cx="3175000" cy="922337"/>
            </a:xfrm>
            <a:custGeom>
              <a:avLst/>
              <a:gdLst>
                <a:gd name="T0" fmla="*/ 713 w 834"/>
                <a:gd name="T1" fmla="*/ 0 h 242"/>
                <a:gd name="T2" fmla="*/ 121 w 834"/>
                <a:gd name="T3" fmla="*/ 0 h 242"/>
                <a:gd name="T4" fmla="*/ 0 w 834"/>
                <a:gd name="T5" fmla="*/ 121 h 242"/>
                <a:gd name="T6" fmla="*/ 121 w 834"/>
                <a:gd name="T7" fmla="*/ 242 h 242"/>
                <a:gd name="T8" fmla="*/ 713 w 834"/>
                <a:gd name="T9" fmla="*/ 242 h 242"/>
                <a:gd name="T10" fmla="*/ 834 w 834"/>
                <a:gd name="T11" fmla="*/ 121 h 242"/>
                <a:gd name="T12" fmla="*/ 713 w 834"/>
                <a:gd name="T13" fmla="*/ 0 h 242"/>
              </a:gdLst>
              <a:ahLst/>
              <a:cxnLst>
                <a:cxn ang="0">
                  <a:pos x="T0" y="T1"/>
                </a:cxn>
                <a:cxn ang="0">
                  <a:pos x="T2" y="T3"/>
                </a:cxn>
                <a:cxn ang="0">
                  <a:pos x="T4" y="T5"/>
                </a:cxn>
                <a:cxn ang="0">
                  <a:pos x="T6" y="T7"/>
                </a:cxn>
                <a:cxn ang="0">
                  <a:pos x="T8" y="T9"/>
                </a:cxn>
                <a:cxn ang="0">
                  <a:pos x="T10" y="T11"/>
                </a:cxn>
                <a:cxn ang="0">
                  <a:pos x="T12" y="T13"/>
                </a:cxn>
              </a:cxnLst>
              <a:rect l="0" t="0" r="r" b="b"/>
              <a:pathLst>
                <a:path w="834" h="242">
                  <a:moveTo>
                    <a:pt x="713" y="0"/>
                  </a:moveTo>
                  <a:cubicBezTo>
                    <a:pt x="121" y="0"/>
                    <a:pt x="121" y="0"/>
                    <a:pt x="121" y="0"/>
                  </a:cubicBezTo>
                  <a:cubicBezTo>
                    <a:pt x="54" y="0"/>
                    <a:pt x="0" y="54"/>
                    <a:pt x="0" y="121"/>
                  </a:cubicBezTo>
                  <a:cubicBezTo>
                    <a:pt x="0" y="188"/>
                    <a:pt x="54" y="242"/>
                    <a:pt x="121" y="242"/>
                  </a:cubicBezTo>
                  <a:cubicBezTo>
                    <a:pt x="713" y="242"/>
                    <a:pt x="713" y="242"/>
                    <a:pt x="713" y="242"/>
                  </a:cubicBezTo>
                  <a:cubicBezTo>
                    <a:pt x="779" y="242"/>
                    <a:pt x="834" y="188"/>
                    <a:pt x="834" y="121"/>
                  </a:cubicBezTo>
                  <a:cubicBezTo>
                    <a:pt x="834" y="54"/>
                    <a:pt x="779" y="0"/>
                    <a:pt x="713" y="0"/>
                  </a:cubicBezTo>
                  <a:close/>
                </a:path>
              </a:pathLst>
            </a:custGeom>
            <a:solidFill>
              <a:srgbClr val="FFD000"/>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414042"/>
                </a:solidFill>
                <a:effectLst/>
                <a:uLnTx/>
                <a:uFillTx/>
                <a:latin typeface="Open Sans"/>
                <a:ea typeface="+mn-ea"/>
                <a:cs typeface="Poppins" panose="00000500000000000000" pitchFamily="2" charset="0"/>
              </a:endParaRPr>
            </a:p>
          </p:txBody>
        </p:sp>
        <p:grpSp>
          <p:nvGrpSpPr>
            <p:cNvPr id="16" name="Group 15">
              <a:extLst>
                <a:ext uri="{FF2B5EF4-FFF2-40B4-BE49-F238E27FC236}">
                  <a16:creationId xmlns:a16="http://schemas.microsoft.com/office/drawing/2014/main" id="{3A1A6DC7-9C7D-118A-2629-4C74BE639884}"/>
                </a:ext>
              </a:extLst>
            </p:cNvPr>
            <p:cNvGrpSpPr/>
            <p:nvPr/>
          </p:nvGrpSpPr>
          <p:grpSpPr>
            <a:xfrm>
              <a:off x="7635195" y="1320257"/>
              <a:ext cx="784225" cy="785812"/>
              <a:chOff x="7429500" y="1422400"/>
              <a:chExt cx="784225" cy="785812"/>
            </a:xfrm>
          </p:grpSpPr>
          <p:sp>
            <p:nvSpPr>
              <p:cNvPr id="17" name="Oval 28">
                <a:extLst>
                  <a:ext uri="{FF2B5EF4-FFF2-40B4-BE49-F238E27FC236}">
                    <a16:creationId xmlns:a16="http://schemas.microsoft.com/office/drawing/2014/main" id="{40D99084-06ED-7FC1-CF9C-9691A58F5226}"/>
                  </a:ext>
                </a:extLst>
              </p:cNvPr>
              <p:cNvSpPr>
                <a:spLocks noChangeArrowheads="1"/>
              </p:cNvSpPr>
              <p:nvPr/>
            </p:nvSpPr>
            <p:spPr bwMode="auto">
              <a:xfrm>
                <a:off x="7429500" y="1422400"/>
                <a:ext cx="784225" cy="785812"/>
              </a:xfrm>
              <a:prstGeom prst="ellipse">
                <a:avLst/>
              </a:prstGeom>
              <a:solidFill>
                <a:schemeClr val="bg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414042"/>
                  </a:solidFill>
                  <a:effectLst/>
                  <a:uLnTx/>
                  <a:uFillTx/>
                  <a:latin typeface="Open Sans"/>
                  <a:ea typeface="+mn-ea"/>
                  <a:cs typeface="Poppins" panose="00000500000000000000" pitchFamily="2" charset="0"/>
                </a:endParaRPr>
              </a:p>
            </p:txBody>
          </p:sp>
          <p:pic>
            <p:nvPicPr>
              <p:cNvPr id="18" name="Graphic 17" descr="Lightbulb and gear with solid fill">
                <a:extLst>
                  <a:ext uri="{FF2B5EF4-FFF2-40B4-BE49-F238E27FC236}">
                    <a16:creationId xmlns:a16="http://schemas.microsoft.com/office/drawing/2014/main" id="{2D1E4353-683D-3C81-C5F8-0724594E0EFA}"/>
                  </a:ext>
                </a:extLst>
              </p:cNvPr>
              <p:cNvPicPr>
                <a:picLocks noChangeAspect="1"/>
              </p:cNvPicPr>
              <p:nvPr/>
            </p:nvPicPr>
            <p:blipFill>
              <a:blip r:embed="rId2" cstate="hq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548902" y="1542596"/>
                <a:ext cx="545421" cy="545421"/>
              </a:xfrm>
              <a:prstGeom prst="rect">
                <a:avLst/>
              </a:prstGeom>
            </p:spPr>
          </p:pic>
        </p:grpSp>
        <p:sp>
          <p:nvSpPr>
            <p:cNvPr id="19" name="TextBox 18">
              <a:extLst>
                <a:ext uri="{FF2B5EF4-FFF2-40B4-BE49-F238E27FC236}">
                  <a16:creationId xmlns:a16="http://schemas.microsoft.com/office/drawing/2014/main" id="{B0D62D65-9396-9231-4471-8151CB41D427}"/>
                </a:ext>
              </a:extLst>
            </p:cNvPr>
            <p:cNvSpPr txBox="1"/>
            <p:nvPr/>
          </p:nvSpPr>
          <p:spPr>
            <a:xfrm>
              <a:off x="8564221" y="1445004"/>
              <a:ext cx="1976438"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b="1" dirty="0">
                  <a:solidFill>
                    <a:prstClr val="white"/>
                  </a:solidFill>
                  <a:latin typeface="Poppins" panose="00000500000000000000" pitchFamily="2" charset="0"/>
                  <a:cs typeface="Poppins" panose="00000500000000000000" pitchFamily="2" charset="0"/>
                </a:rPr>
                <a:t>Strengths</a:t>
              </a:r>
              <a:endParaRPr kumimoji="0" lang="en-US" sz="2000" b="0"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endParaRPr>
            </a:p>
          </p:txBody>
        </p:sp>
      </p:grpSp>
      <p:grpSp>
        <p:nvGrpSpPr>
          <p:cNvPr id="24" name="Group 23">
            <a:extLst>
              <a:ext uri="{FF2B5EF4-FFF2-40B4-BE49-F238E27FC236}">
                <a16:creationId xmlns:a16="http://schemas.microsoft.com/office/drawing/2014/main" id="{27D171E0-B1E9-8B3C-70ED-92556095D10A}"/>
              </a:ext>
            </a:extLst>
          </p:cNvPr>
          <p:cNvGrpSpPr/>
          <p:nvPr/>
        </p:nvGrpSpPr>
        <p:grpSpPr>
          <a:xfrm>
            <a:off x="7566933" y="2514057"/>
            <a:ext cx="3175000" cy="922337"/>
            <a:chOff x="7566933" y="2514057"/>
            <a:chExt cx="3175000" cy="922337"/>
          </a:xfrm>
        </p:grpSpPr>
        <p:sp>
          <p:nvSpPr>
            <p:cNvPr id="5" name="Freeform 23">
              <a:extLst>
                <a:ext uri="{FF2B5EF4-FFF2-40B4-BE49-F238E27FC236}">
                  <a16:creationId xmlns:a16="http://schemas.microsoft.com/office/drawing/2014/main" id="{3F6C5396-E088-4ADC-41A2-B4620CC5EC3A}"/>
                </a:ext>
              </a:extLst>
            </p:cNvPr>
            <p:cNvSpPr>
              <a:spLocks/>
            </p:cNvSpPr>
            <p:nvPr/>
          </p:nvSpPr>
          <p:spPr bwMode="auto">
            <a:xfrm>
              <a:off x="7566933" y="2514057"/>
              <a:ext cx="3175000" cy="922337"/>
            </a:xfrm>
            <a:custGeom>
              <a:avLst/>
              <a:gdLst>
                <a:gd name="T0" fmla="*/ 713 w 834"/>
                <a:gd name="T1" fmla="*/ 0 h 242"/>
                <a:gd name="T2" fmla="*/ 121 w 834"/>
                <a:gd name="T3" fmla="*/ 0 h 242"/>
                <a:gd name="T4" fmla="*/ 0 w 834"/>
                <a:gd name="T5" fmla="*/ 121 h 242"/>
                <a:gd name="T6" fmla="*/ 121 w 834"/>
                <a:gd name="T7" fmla="*/ 242 h 242"/>
                <a:gd name="T8" fmla="*/ 713 w 834"/>
                <a:gd name="T9" fmla="*/ 242 h 242"/>
                <a:gd name="T10" fmla="*/ 834 w 834"/>
                <a:gd name="T11" fmla="*/ 121 h 242"/>
                <a:gd name="T12" fmla="*/ 713 w 834"/>
                <a:gd name="T13" fmla="*/ 0 h 242"/>
              </a:gdLst>
              <a:ahLst/>
              <a:cxnLst>
                <a:cxn ang="0">
                  <a:pos x="T0" y="T1"/>
                </a:cxn>
                <a:cxn ang="0">
                  <a:pos x="T2" y="T3"/>
                </a:cxn>
                <a:cxn ang="0">
                  <a:pos x="T4" y="T5"/>
                </a:cxn>
                <a:cxn ang="0">
                  <a:pos x="T6" y="T7"/>
                </a:cxn>
                <a:cxn ang="0">
                  <a:pos x="T8" y="T9"/>
                </a:cxn>
                <a:cxn ang="0">
                  <a:pos x="T10" y="T11"/>
                </a:cxn>
                <a:cxn ang="0">
                  <a:pos x="T12" y="T13"/>
                </a:cxn>
              </a:cxnLst>
              <a:rect l="0" t="0" r="r" b="b"/>
              <a:pathLst>
                <a:path w="834" h="242">
                  <a:moveTo>
                    <a:pt x="713" y="0"/>
                  </a:moveTo>
                  <a:cubicBezTo>
                    <a:pt x="121" y="0"/>
                    <a:pt x="121" y="0"/>
                    <a:pt x="121" y="0"/>
                  </a:cubicBezTo>
                  <a:cubicBezTo>
                    <a:pt x="54" y="0"/>
                    <a:pt x="0" y="54"/>
                    <a:pt x="0" y="121"/>
                  </a:cubicBezTo>
                  <a:cubicBezTo>
                    <a:pt x="0" y="188"/>
                    <a:pt x="54" y="242"/>
                    <a:pt x="121" y="242"/>
                  </a:cubicBezTo>
                  <a:cubicBezTo>
                    <a:pt x="713" y="242"/>
                    <a:pt x="713" y="242"/>
                    <a:pt x="713" y="242"/>
                  </a:cubicBezTo>
                  <a:cubicBezTo>
                    <a:pt x="779" y="242"/>
                    <a:pt x="834" y="188"/>
                    <a:pt x="834" y="121"/>
                  </a:cubicBezTo>
                  <a:cubicBezTo>
                    <a:pt x="834" y="54"/>
                    <a:pt x="779" y="0"/>
                    <a:pt x="713" y="0"/>
                  </a:cubicBezTo>
                  <a:close/>
                </a:path>
              </a:pathLst>
            </a:custGeom>
            <a:solidFill>
              <a:srgbClr val="77DA00"/>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srgbClr val="414042"/>
                </a:solidFill>
                <a:effectLst/>
                <a:uLnTx/>
                <a:uFillTx/>
                <a:latin typeface="Open Sans"/>
                <a:ea typeface="+mn-ea"/>
                <a:cs typeface="Poppins" panose="00000500000000000000" pitchFamily="2" charset="0"/>
              </a:endParaRPr>
            </a:p>
          </p:txBody>
        </p:sp>
        <p:grpSp>
          <p:nvGrpSpPr>
            <p:cNvPr id="7" name="Group 6">
              <a:extLst>
                <a:ext uri="{FF2B5EF4-FFF2-40B4-BE49-F238E27FC236}">
                  <a16:creationId xmlns:a16="http://schemas.microsoft.com/office/drawing/2014/main" id="{5BF2F0D3-F5C7-0711-A956-3C380714FEC8}"/>
                </a:ext>
              </a:extLst>
            </p:cNvPr>
            <p:cNvGrpSpPr/>
            <p:nvPr/>
          </p:nvGrpSpPr>
          <p:grpSpPr>
            <a:xfrm>
              <a:off x="7635195" y="2582320"/>
              <a:ext cx="784225" cy="785812"/>
              <a:chOff x="7429500" y="2684463"/>
              <a:chExt cx="784225" cy="785812"/>
            </a:xfrm>
          </p:grpSpPr>
          <p:sp>
            <p:nvSpPr>
              <p:cNvPr id="8" name="Oval 27">
                <a:extLst>
                  <a:ext uri="{FF2B5EF4-FFF2-40B4-BE49-F238E27FC236}">
                    <a16:creationId xmlns:a16="http://schemas.microsoft.com/office/drawing/2014/main" id="{1A4A92C8-FAD1-806D-6141-D7300CB2D6C6}"/>
                  </a:ext>
                </a:extLst>
              </p:cNvPr>
              <p:cNvSpPr>
                <a:spLocks noChangeArrowheads="1"/>
              </p:cNvSpPr>
              <p:nvPr/>
            </p:nvSpPr>
            <p:spPr bwMode="auto">
              <a:xfrm>
                <a:off x="7429500" y="2684463"/>
                <a:ext cx="784225" cy="785812"/>
              </a:xfrm>
              <a:prstGeom prst="ellipse">
                <a:avLst/>
              </a:prstGeom>
              <a:solidFill>
                <a:schemeClr val="bg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414042"/>
                  </a:solidFill>
                  <a:effectLst/>
                  <a:uLnTx/>
                  <a:uFillTx/>
                  <a:latin typeface="Open Sans"/>
                  <a:ea typeface="+mn-ea"/>
                  <a:cs typeface="Poppins" panose="00000500000000000000" pitchFamily="2" charset="0"/>
                </a:endParaRPr>
              </a:p>
            </p:txBody>
          </p:sp>
          <p:pic>
            <p:nvPicPr>
              <p:cNvPr id="9" name="Graphic 8" descr="Atom with solid fill">
                <a:extLst>
                  <a:ext uri="{FF2B5EF4-FFF2-40B4-BE49-F238E27FC236}">
                    <a16:creationId xmlns:a16="http://schemas.microsoft.com/office/drawing/2014/main" id="{AB7B6074-DD61-FBA6-04B1-99A23A6FCDCC}"/>
                  </a:ext>
                </a:extLst>
              </p:cNvPr>
              <p:cNvPicPr>
                <a:picLocks noChangeAspect="1"/>
              </p:cNvPicPr>
              <p:nvPr/>
            </p:nvPicPr>
            <p:blipFill>
              <a:blip r:embed="rId4" cstate="hq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548902" y="2804659"/>
                <a:ext cx="545421" cy="545421"/>
              </a:xfrm>
              <a:prstGeom prst="rect">
                <a:avLst/>
              </a:prstGeom>
            </p:spPr>
          </p:pic>
        </p:grpSp>
        <p:sp>
          <p:nvSpPr>
            <p:cNvPr id="20" name="TextBox 19">
              <a:extLst>
                <a:ext uri="{FF2B5EF4-FFF2-40B4-BE49-F238E27FC236}">
                  <a16:creationId xmlns:a16="http://schemas.microsoft.com/office/drawing/2014/main" id="{E6789F06-F351-229F-9313-FE109E496FBF}"/>
                </a:ext>
              </a:extLst>
            </p:cNvPr>
            <p:cNvSpPr txBox="1"/>
            <p:nvPr/>
          </p:nvSpPr>
          <p:spPr>
            <a:xfrm>
              <a:off x="8564221" y="2712184"/>
              <a:ext cx="206792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rPr>
                <a:t>Opportunities</a:t>
              </a:r>
              <a:endParaRPr kumimoji="0" lang="en-US" sz="2000" b="0"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endParaRPr>
            </a:p>
          </p:txBody>
        </p:sp>
      </p:grpSp>
      <p:grpSp>
        <p:nvGrpSpPr>
          <p:cNvPr id="25" name="Group 24">
            <a:extLst>
              <a:ext uri="{FF2B5EF4-FFF2-40B4-BE49-F238E27FC236}">
                <a16:creationId xmlns:a16="http://schemas.microsoft.com/office/drawing/2014/main" id="{3AADE2AC-A213-9D20-C9D2-6E0178E08BC8}"/>
              </a:ext>
            </a:extLst>
          </p:cNvPr>
          <p:cNvGrpSpPr/>
          <p:nvPr/>
        </p:nvGrpSpPr>
        <p:grpSpPr>
          <a:xfrm>
            <a:off x="7566933" y="3774532"/>
            <a:ext cx="3175000" cy="922337"/>
            <a:chOff x="7566933" y="3774532"/>
            <a:chExt cx="3175000" cy="922337"/>
          </a:xfrm>
        </p:grpSpPr>
        <p:sp>
          <p:nvSpPr>
            <p:cNvPr id="4" name="Freeform 22">
              <a:extLst>
                <a:ext uri="{FF2B5EF4-FFF2-40B4-BE49-F238E27FC236}">
                  <a16:creationId xmlns:a16="http://schemas.microsoft.com/office/drawing/2014/main" id="{1B167762-B8FA-9457-CFDE-FF6A2A8E37E6}"/>
                </a:ext>
              </a:extLst>
            </p:cNvPr>
            <p:cNvSpPr>
              <a:spLocks/>
            </p:cNvSpPr>
            <p:nvPr/>
          </p:nvSpPr>
          <p:spPr bwMode="auto">
            <a:xfrm>
              <a:off x="7566933" y="3774532"/>
              <a:ext cx="3175000" cy="922337"/>
            </a:xfrm>
            <a:custGeom>
              <a:avLst/>
              <a:gdLst>
                <a:gd name="T0" fmla="*/ 713 w 834"/>
                <a:gd name="T1" fmla="*/ 0 h 242"/>
                <a:gd name="T2" fmla="*/ 121 w 834"/>
                <a:gd name="T3" fmla="*/ 0 h 242"/>
                <a:gd name="T4" fmla="*/ 0 w 834"/>
                <a:gd name="T5" fmla="*/ 121 h 242"/>
                <a:gd name="T6" fmla="*/ 121 w 834"/>
                <a:gd name="T7" fmla="*/ 242 h 242"/>
                <a:gd name="T8" fmla="*/ 713 w 834"/>
                <a:gd name="T9" fmla="*/ 242 h 242"/>
                <a:gd name="T10" fmla="*/ 834 w 834"/>
                <a:gd name="T11" fmla="*/ 121 h 242"/>
                <a:gd name="T12" fmla="*/ 713 w 834"/>
                <a:gd name="T13" fmla="*/ 0 h 242"/>
              </a:gdLst>
              <a:ahLst/>
              <a:cxnLst>
                <a:cxn ang="0">
                  <a:pos x="T0" y="T1"/>
                </a:cxn>
                <a:cxn ang="0">
                  <a:pos x="T2" y="T3"/>
                </a:cxn>
                <a:cxn ang="0">
                  <a:pos x="T4" y="T5"/>
                </a:cxn>
                <a:cxn ang="0">
                  <a:pos x="T6" y="T7"/>
                </a:cxn>
                <a:cxn ang="0">
                  <a:pos x="T8" y="T9"/>
                </a:cxn>
                <a:cxn ang="0">
                  <a:pos x="T10" y="T11"/>
                </a:cxn>
                <a:cxn ang="0">
                  <a:pos x="T12" y="T13"/>
                </a:cxn>
              </a:cxnLst>
              <a:rect l="0" t="0" r="r" b="b"/>
              <a:pathLst>
                <a:path w="834" h="242">
                  <a:moveTo>
                    <a:pt x="713" y="0"/>
                  </a:moveTo>
                  <a:cubicBezTo>
                    <a:pt x="121" y="0"/>
                    <a:pt x="121" y="0"/>
                    <a:pt x="121" y="0"/>
                  </a:cubicBezTo>
                  <a:cubicBezTo>
                    <a:pt x="54" y="0"/>
                    <a:pt x="0" y="54"/>
                    <a:pt x="0" y="121"/>
                  </a:cubicBezTo>
                  <a:cubicBezTo>
                    <a:pt x="0" y="187"/>
                    <a:pt x="54" y="242"/>
                    <a:pt x="121" y="242"/>
                  </a:cubicBezTo>
                  <a:cubicBezTo>
                    <a:pt x="713" y="242"/>
                    <a:pt x="713" y="242"/>
                    <a:pt x="713" y="242"/>
                  </a:cubicBezTo>
                  <a:cubicBezTo>
                    <a:pt x="779" y="242"/>
                    <a:pt x="834" y="187"/>
                    <a:pt x="834" y="121"/>
                  </a:cubicBezTo>
                  <a:cubicBezTo>
                    <a:pt x="834" y="54"/>
                    <a:pt x="779" y="0"/>
                    <a:pt x="713" y="0"/>
                  </a:cubicBezTo>
                  <a:close/>
                </a:path>
              </a:pathLst>
            </a:custGeom>
            <a:solidFill>
              <a:srgbClr val="FE263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414042"/>
                </a:solidFill>
                <a:effectLst/>
                <a:uLnTx/>
                <a:uFillTx/>
                <a:latin typeface="Open Sans"/>
                <a:ea typeface="+mn-ea"/>
                <a:cs typeface="Poppins" panose="00000500000000000000" pitchFamily="2" charset="0"/>
              </a:endParaRPr>
            </a:p>
          </p:txBody>
        </p:sp>
        <p:grpSp>
          <p:nvGrpSpPr>
            <p:cNvPr id="10" name="Group 9">
              <a:extLst>
                <a:ext uri="{FF2B5EF4-FFF2-40B4-BE49-F238E27FC236}">
                  <a16:creationId xmlns:a16="http://schemas.microsoft.com/office/drawing/2014/main" id="{B88A7DE1-A7E6-A472-72E1-CFB60D8578AE}"/>
                </a:ext>
              </a:extLst>
            </p:cNvPr>
            <p:cNvGrpSpPr/>
            <p:nvPr/>
          </p:nvGrpSpPr>
          <p:grpSpPr>
            <a:xfrm>
              <a:off x="7635195" y="3844382"/>
              <a:ext cx="784225" cy="784225"/>
              <a:chOff x="7429500" y="3946525"/>
              <a:chExt cx="784225" cy="784225"/>
            </a:xfrm>
          </p:grpSpPr>
          <p:sp>
            <p:nvSpPr>
              <p:cNvPr id="11" name="Oval 26">
                <a:extLst>
                  <a:ext uri="{FF2B5EF4-FFF2-40B4-BE49-F238E27FC236}">
                    <a16:creationId xmlns:a16="http://schemas.microsoft.com/office/drawing/2014/main" id="{DE95B798-D0AF-C5F0-E4AA-C1A054D99353}"/>
                  </a:ext>
                </a:extLst>
              </p:cNvPr>
              <p:cNvSpPr>
                <a:spLocks noChangeArrowheads="1"/>
              </p:cNvSpPr>
              <p:nvPr/>
            </p:nvSpPr>
            <p:spPr bwMode="auto">
              <a:xfrm>
                <a:off x="7429500" y="3946525"/>
                <a:ext cx="784225" cy="784225"/>
              </a:xfrm>
              <a:prstGeom prst="ellipse">
                <a:avLst/>
              </a:prstGeom>
              <a:solidFill>
                <a:schemeClr val="bg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414042"/>
                  </a:solidFill>
                  <a:effectLst/>
                  <a:uLnTx/>
                  <a:uFillTx/>
                  <a:latin typeface="Open Sans"/>
                  <a:ea typeface="+mn-ea"/>
                  <a:cs typeface="Poppins" panose="00000500000000000000" pitchFamily="2" charset="0"/>
                </a:endParaRPr>
              </a:p>
            </p:txBody>
          </p:sp>
          <p:pic>
            <p:nvPicPr>
              <p:cNvPr id="12" name="Graphic 11" descr="Group brainstorm with solid fill">
                <a:extLst>
                  <a:ext uri="{FF2B5EF4-FFF2-40B4-BE49-F238E27FC236}">
                    <a16:creationId xmlns:a16="http://schemas.microsoft.com/office/drawing/2014/main" id="{EDD1637D-1F75-C0B8-CF29-A7AC996743D0}"/>
                  </a:ext>
                </a:extLst>
              </p:cNvPr>
              <p:cNvPicPr>
                <a:picLocks noChangeAspect="1"/>
              </p:cNvPicPr>
              <p:nvPr/>
            </p:nvPicPr>
            <p:blipFill>
              <a:blip r:embed="rId6" cstate="hq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7548902" y="4065927"/>
                <a:ext cx="545421" cy="545421"/>
              </a:xfrm>
              <a:prstGeom prst="rect">
                <a:avLst/>
              </a:prstGeom>
            </p:spPr>
          </p:pic>
        </p:grpSp>
        <p:sp>
          <p:nvSpPr>
            <p:cNvPr id="21" name="TextBox 20">
              <a:extLst>
                <a:ext uri="{FF2B5EF4-FFF2-40B4-BE49-F238E27FC236}">
                  <a16:creationId xmlns:a16="http://schemas.microsoft.com/office/drawing/2014/main" id="{6F5C437E-E1B6-0557-C627-C2DFA26A0EF8}"/>
                </a:ext>
              </a:extLst>
            </p:cNvPr>
            <p:cNvSpPr txBox="1"/>
            <p:nvPr/>
          </p:nvSpPr>
          <p:spPr>
            <a:xfrm>
              <a:off x="8564221" y="3979364"/>
              <a:ext cx="206792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rPr>
                <a:t>Aspirations</a:t>
              </a:r>
              <a:endParaRPr kumimoji="0" lang="en-US" sz="1200" b="0"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endParaRPr>
            </a:p>
          </p:txBody>
        </p:sp>
      </p:grpSp>
      <p:grpSp>
        <p:nvGrpSpPr>
          <p:cNvPr id="26" name="Group 25">
            <a:extLst>
              <a:ext uri="{FF2B5EF4-FFF2-40B4-BE49-F238E27FC236}">
                <a16:creationId xmlns:a16="http://schemas.microsoft.com/office/drawing/2014/main" id="{FC186F27-F14B-ABAB-4476-14B7B748118D}"/>
              </a:ext>
            </a:extLst>
          </p:cNvPr>
          <p:cNvGrpSpPr/>
          <p:nvPr/>
        </p:nvGrpSpPr>
        <p:grpSpPr>
          <a:xfrm>
            <a:off x="7566933" y="5033420"/>
            <a:ext cx="3175000" cy="920750"/>
            <a:chOff x="7566933" y="5033420"/>
            <a:chExt cx="3175000" cy="920750"/>
          </a:xfrm>
        </p:grpSpPr>
        <p:sp>
          <p:nvSpPr>
            <p:cNvPr id="3" name="Freeform 21">
              <a:extLst>
                <a:ext uri="{FF2B5EF4-FFF2-40B4-BE49-F238E27FC236}">
                  <a16:creationId xmlns:a16="http://schemas.microsoft.com/office/drawing/2014/main" id="{24EF448F-8CAF-FCB8-9FE7-7F3E255FC274}"/>
                </a:ext>
              </a:extLst>
            </p:cNvPr>
            <p:cNvSpPr>
              <a:spLocks/>
            </p:cNvSpPr>
            <p:nvPr/>
          </p:nvSpPr>
          <p:spPr bwMode="auto">
            <a:xfrm>
              <a:off x="7566933" y="5033420"/>
              <a:ext cx="3175000" cy="920750"/>
            </a:xfrm>
            <a:custGeom>
              <a:avLst/>
              <a:gdLst>
                <a:gd name="T0" fmla="*/ 713 w 834"/>
                <a:gd name="T1" fmla="*/ 0 h 242"/>
                <a:gd name="T2" fmla="*/ 121 w 834"/>
                <a:gd name="T3" fmla="*/ 0 h 242"/>
                <a:gd name="T4" fmla="*/ 0 w 834"/>
                <a:gd name="T5" fmla="*/ 121 h 242"/>
                <a:gd name="T6" fmla="*/ 121 w 834"/>
                <a:gd name="T7" fmla="*/ 242 h 242"/>
                <a:gd name="T8" fmla="*/ 713 w 834"/>
                <a:gd name="T9" fmla="*/ 242 h 242"/>
                <a:gd name="T10" fmla="*/ 834 w 834"/>
                <a:gd name="T11" fmla="*/ 121 h 242"/>
                <a:gd name="T12" fmla="*/ 713 w 834"/>
                <a:gd name="T13" fmla="*/ 0 h 242"/>
              </a:gdLst>
              <a:ahLst/>
              <a:cxnLst>
                <a:cxn ang="0">
                  <a:pos x="T0" y="T1"/>
                </a:cxn>
                <a:cxn ang="0">
                  <a:pos x="T2" y="T3"/>
                </a:cxn>
                <a:cxn ang="0">
                  <a:pos x="T4" y="T5"/>
                </a:cxn>
                <a:cxn ang="0">
                  <a:pos x="T6" y="T7"/>
                </a:cxn>
                <a:cxn ang="0">
                  <a:pos x="T8" y="T9"/>
                </a:cxn>
                <a:cxn ang="0">
                  <a:pos x="T10" y="T11"/>
                </a:cxn>
                <a:cxn ang="0">
                  <a:pos x="T12" y="T13"/>
                </a:cxn>
              </a:cxnLst>
              <a:rect l="0" t="0" r="r" b="b"/>
              <a:pathLst>
                <a:path w="834" h="242">
                  <a:moveTo>
                    <a:pt x="713" y="0"/>
                  </a:moveTo>
                  <a:cubicBezTo>
                    <a:pt x="121" y="0"/>
                    <a:pt x="121" y="0"/>
                    <a:pt x="121" y="0"/>
                  </a:cubicBezTo>
                  <a:cubicBezTo>
                    <a:pt x="54" y="0"/>
                    <a:pt x="0" y="55"/>
                    <a:pt x="0" y="121"/>
                  </a:cubicBezTo>
                  <a:cubicBezTo>
                    <a:pt x="0" y="188"/>
                    <a:pt x="54" y="242"/>
                    <a:pt x="121" y="242"/>
                  </a:cubicBezTo>
                  <a:cubicBezTo>
                    <a:pt x="713" y="242"/>
                    <a:pt x="713" y="242"/>
                    <a:pt x="713" y="242"/>
                  </a:cubicBezTo>
                  <a:cubicBezTo>
                    <a:pt x="779" y="242"/>
                    <a:pt x="834" y="188"/>
                    <a:pt x="834" y="121"/>
                  </a:cubicBezTo>
                  <a:cubicBezTo>
                    <a:pt x="834" y="55"/>
                    <a:pt x="779" y="0"/>
                    <a:pt x="713" y="0"/>
                  </a:cubicBez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414042"/>
                </a:solidFill>
                <a:effectLst/>
                <a:uLnTx/>
                <a:uFillTx/>
                <a:latin typeface="Open Sans"/>
                <a:ea typeface="+mn-ea"/>
                <a:cs typeface="Poppins" panose="00000500000000000000" pitchFamily="2" charset="0"/>
              </a:endParaRPr>
            </a:p>
          </p:txBody>
        </p:sp>
        <p:grpSp>
          <p:nvGrpSpPr>
            <p:cNvPr id="13" name="Group 12">
              <a:extLst>
                <a:ext uri="{FF2B5EF4-FFF2-40B4-BE49-F238E27FC236}">
                  <a16:creationId xmlns:a16="http://schemas.microsoft.com/office/drawing/2014/main" id="{8E162503-1C10-34A1-4F50-A32D7B99ABB8}"/>
                </a:ext>
              </a:extLst>
            </p:cNvPr>
            <p:cNvGrpSpPr/>
            <p:nvPr/>
          </p:nvGrpSpPr>
          <p:grpSpPr>
            <a:xfrm>
              <a:off x="7635195" y="5101682"/>
              <a:ext cx="784225" cy="784225"/>
              <a:chOff x="7429500" y="5203825"/>
              <a:chExt cx="784225" cy="784225"/>
            </a:xfrm>
          </p:grpSpPr>
          <p:sp>
            <p:nvSpPr>
              <p:cNvPr id="14" name="Oval 25">
                <a:extLst>
                  <a:ext uri="{FF2B5EF4-FFF2-40B4-BE49-F238E27FC236}">
                    <a16:creationId xmlns:a16="http://schemas.microsoft.com/office/drawing/2014/main" id="{DDA985EA-3284-0C73-81F6-11DD58F54CF0}"/>
                  </a:ext>
                </a:extLst>
              </p:cNvPr>
              <p:cNvSpPr>
                <a:spLocks noChangeArrowheads="1"/>
              </p:cNvSpPr>
              <p:nvPr/>
            </p:nvSpPr>
            <p:spPr bwMode="auto">
              <a:xfrm>
                <a:off x="7429500" y="5203825"/>
                <a:ext cx="784225" cy="784225"/>
              </a:xfrm>
              <a:prstGeom prst="ellipse">
                <a:avLst/>
              </a:prstGeom>
              <a:solidFill>
                <a:schemeClr val="bg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414042"/>
                  </a:solidFill>
                  <a:effectLst/>
                  <a:uLnTx/>
                  <a:uFillTx/>
                  <a:latin typeface="Open Sans"/>
                  <a:ea typeface="+mn-ea"/>
                  <a:cs typeface="Poppins" panose="00000500000000000000" pitchFamily="2" charset="0"/>
                </a:endParaRPr>
              </a:p>
            </p:txBody>
          </p:sp>
          <p:pic>
            <p:nvPicPr>
              <p:cNvPr id="15" name="Graphic 14" descr="Handshake with solid fill">
                <a:extLst>
                  <a:ext uri="{FF2B5EF4-FFF2-40B4-BE49-F238E27FC236}">
                    <a16:creationId xmlns:a16="http://schemas.microsoft.com/office/drawing/2014/main" id="{ADA51A3D-B411-68A2-CEC0-0F9FB83714F5}"/>
                  </a:ext>
                </a:extLst>
              </p:cNvPr>
              <p:cNvPicPr>
                <a:picLocks noChangeAspect="1"/>
              </p:cNvPicPr>
              <p:nvPr/>
            </p:nvPicPr>
            <p:blipFill>
              <a:blip r:embed="rId8" cstate="hqprint">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548902" y="5323227"/>
                <a:ext cx="545421" cy="545421"/>
              </a:xfrm>
              <a:prstGeom prst="rect">
                <a:avLst/>
              </a:prstGeom>
            </p:spPr>
          </p:pic>
        </p:grpSp>
        <p:sp>
          <p:nvSpPr>
            <p:cNvPr id="22" name="TextBox 21">
              <a:extLst>
                <a:ext uri="{FF2B5EF4-FFF2-40B4-BE49-F238E27FC236}">
                  <a16:creationId xmlns:a16="http://schemas.microsoft.com/office/drawing/2014/main" id="{5CCD7C99-D2E9-408D-C926-4D09E7D3A26E}"/>
                </a:ext>
              </a:extLst>
            </p:cNvPr>
            <p:cNvSpPr txBox="1"/>
            <p:nvPr/>
          </p:nvSpPr>
          <p:spPr>
            <a:xfrm>
              <a:off x="8564221" y="5246543"/>
              <a:ext cx="1976438"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rPr>
                <a:t>Results</a:t>
              </a:r>
              <a:endParaRPr kumimoji="0" lang="en-US" sz="1200" b="0"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endParaRPr>
            </a:p>
          </p:txBody>
        </p:sp>
      </p:grpSp>
      <p:sp>
        <p:nvSpPr>
          <p:cNvPr id="2" name="TextBox 1">
            <a:extLst>
              <a:ext uri="{FF2B5EF4-FFF2-40B4-BE49-F238E27FC236}">
                <a16:creationId xmlns:a16="http://schemas.microsoft.com/office/drawing/2014/main" id="{5DDD18D8-94F7-E66A-0FCB-45A1BB7D0ABC}"/>
              </a:ext>
            </a:extLst>
          </p:cNvPr>
          <p:cNvSpPr txBox="1"/>
          <p:nvPr/>
        </p:nvSpPr>
        <p:spPr>
          <a:xfrm>
            <a:off x="2270158" y="259974"/>
            <a:ext cx="7483442" cy="707886"/>
          </a:xfrm>
          <a:prstGeom prst="rect">
            <a:avLst/>
          </a:prstGeom>
          <a:noFill/>
        </p:spPr>
        <p:txBody>
          <a:bodyPr wrap="square" rtlCol="0">
            <a:spAutoFit/>
          </a:bodyPr>
          <a:lstStyle/>
          <a:p>
            <a:pPr algn="ctr" fontAlgn="base">
              <a:spcBef>
                <a:spcPct val="0"/>
              </a:spcBef>
              <a:spcAft>
                <a:spcPct val="0"/>
              </a:spcAft>
              <a:buClr>
                <a:srgbClr val="282828"/>
              </a:buClr>
              <a:buSzPts val="5400"/>
              <a:defRPr/>
            </a:pPr>
            <a:r>
              <a:rPr lang="en-US" sz="4000" b="1" dirty="0">
                <a:latin typeface="Poppins" panose="00000500000000000000" pitchFamily="2" charset="0"/>
                <a:cs typeface="Poppins" panose="00000500000000000000" pitchFamily="2" charset="0"/>
                <a:sym typeface="Arial" panose="020B0604020202020204" pitchFamily="34" charset="0"/>
              </a:rPr>
              <a:t>SOAR ANALYSIS</a:t>
            </a:r>
            <a:endParaRPr lang="en-IN" sz="4000" b="1" dirty="0">
              <a:latin typeface="Poppins" panose="00000500000000000000" pitchFamily="2" charset="0"/>
              <a:cs typeface="Poppins" panose="00000500000000000000" pitchFamily="2" charset="0"/>
              <a:sym typeface="Arial" panose="020B0604020202020204" pitchFamily="34" charset="0"/>
            </a:endParaRPr>
          </a:p>
        </p:txBody>
      </p:sp>
    </p:spTree>
    <p:extLst>
      <p:ext uri="{BB962C8B-B14F-4D97-AF65-F5344CB8AC3E}">
        <p14:creationId xmlns:p14="http://schemas.microsoft.com/office/powerpoint/2010/main" val="73348251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14:presetBounceEnd="67000">
                                      <p:stCondLst>
                                        <p:cond delay="0"/>
                                      </p:stCondLst>
                                      <p:childTnLst>
                                        <p:set>
                                          <p:cBhvr>
                                            <p:cTn id="6" dur="1" fill="hold">
                                              <p:stCondLst>
                                                <p:cond delay="0"/>
                                              </p:stCondLst>
                                            </p:cTn>
                                            <p:tgtEl>
                                              <p:spTgt spid="60"/>
                                            </p:tgtEl>
                                            <p:attrNameLst>
                                              <p:attrName>style.visibility</p:attrName>
                                            </p:attrNameLst>
                                          </p:cBhvr>
                                          <p:to>
                                            <p:strVal val="visible"/>
                                          </p:to>
                                        </p:set>
                                        <p:anim calcmode="lin" valueType="num" p14:bounceEnd="67000">
                                          <p:cBhvr additive="base">
                                            <p:cTn id="7" dur="1000" fill="hold"/>
                                            <p:tgtEl>
                                              <p:spTgt spid="60"/>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60"/>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 presetClass="entr" presetSubtype="9" fill="hold" nodeType="afterEffect" p14:presetBounceEnd="67000">
                                      <p:stCondLst>
                                        <p:cond delay="0"/>
                                      </p:stCondLst>
                                      <p:childTnLst>
                                        <p:set>
                                          <p:cBhvr>
                                            <p:cTn id="11" dur="1" fill="hold">
                                              <p:stCondLst>
                                                <p:cond delay="0"/>
                                              </p:stCondLst>
                                            </p:cTn>
                                            <p:tgtEl>
                                              <p:spTgt spid="57"/>
                                            </p:tgtEl>
                                            <p:attrNameLst>
                                              <p:attrName>style.visibility</p:attrName>
                                            </p:attrNameLst>
                                          </p:cBhvr>
                                          <p:to>
                                            <p:strVal val="visible"/>
                                          </p:to>
                                        </p:set>
                                        <p:anim calcmode="lin" valueType="num" p14:bounceEnd="67000">
                                          <p:cBhvr additive="base">
                                            <p:cTn id="12" dur="1000" fill="hold"/>
                                            <p:tgtEl>
                                              <p:spTgt spid="57"/>
                                            </p:tgtEl>
                                            <p:attrNameLst>
                                              <p:attrName>ppt_x</p:attrName>
                                            </p:attrNameLst>
                                          </p:cBhvr>
                                          <p:tavLst>
                                            <p:tav tm="0">
                                              <p:val>
                                                <p:strVal val="0-#ppt_w/2"/>
                                              </p:val>
                                            </p:tav>
                                            <p:tav tm="100000">
                                              <p:val>
                                                <p:strVal val="#ppt_x"/>
                                              </p:val>
                                            </p:tav>
                                          </p:tavLst>
                                        </p:anim>
                                        <p:anim calcmode="lin" valueType="num" p14:bounceEnd="67000">
                                          <p:cBhvr additive="base">
                                            <p:cTn id="13" dur="1000" fill="hold"/>
                                            <p:tgtEl>
                                              <p:spTgt spid="57"/>
                                            </p:tgtEl>
                                            <p:attrNameLst>
                                              <p:attrName>ppt_y</p:attrName>
                                            </p:attrNameLst>
                                          </p:cBhvr>
                                          <p:tavLst>
                                            <p:tav tm="0">
                                              <p:val>
                                                <p:strVal val="0-#ppt_h/2"/>
                                              </p:val>
                                            </p:tav>
                                            <p:tav tm="100000">
                                              <p:val>
                                                <p:strVal val="#ppt_y"/>
                                              </p:val>
                                            </p:tav>
                                          </p:tavLst>
                                        </p:anim>
                                      </p:childTnLst>
                                    </p:cTn>
                                  </p:par>
                                </p:childTnLst>
                              </p:cTn>
                            </p:par>
                            <p:par>
                              <p:cTn id="14" fill="hold">
                                <p:stCondLst>
                                  <p:cond delay="2000"/>
                                </p:stCondLst>
                                <p:childTnLst>
                                  <p:par>
                                    <p:cTn id="15" presetID="2" presetClass="entr" presetSubtype="2" fill="hold" nodeType="afterEffect" p14:presetBounceEnd="67000">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14:bounceEnd="67000">
                                          <p:cBhvr additive="base">
                                            <p:cTn id="17" dur="1000" fill="hold"/>
                                            <p:tgtEl>
                                              <p:spTgt spid="23"/>
                                            </p:tgtEl>
                                            <p:attrNameLst>
                                              <p:attrName>ppt_x</p:attrName>
                                            </p:attrNameLst>
                                          </p:cBhvr>
                                          <p:tavLst>
                                            <p:tav tm="0">
                                              <p:val>
                                                <p:strVal val="1+#ppt_w/2"/>
                                              </p:val>
                                            </p:tav>
                                            <p:tav tm="100000">
                                              <p:val>
                                                <p:strVal val="#ppt_x"/>
                                              </p:val>
                                            </p:tav>
                                          </p:tavLst>
                                        </p:anim>
                                        <p:anim calcmode="lin" valueType="num" p14:bounceEnd="67000">
                                          <p:cBhvr additive="base">
                                            <p:cTn id="18" dur="1000" fill="hold"/>
                                            <p:tgtEl>
                                              <p:spTgt spid="23"/>
                                            </p:tgtEl>
                                            <p:attrNameLst>
                                              <p:attrName>ppt_y</p:attrName>
                                            </p:attrNameLst>
                                          </p:cBhvr>
                                          <p:tavLst>
                                            <p:tav tm="0">
                                              <p:val>
                                                <p:strVal val="#ppt_y"/>
                                              </p:val>
                                            </p:tav>
                                            <p:tav tm="100000">
                                              <p:val>
                                                <p:strVal val="#ppt_y"/>
                                              </p:val>
                                            </p:tav>
                                          </p:tavLst>
                                        </p:anim>
                                      </p:childTnLst>
                                    </p:cTn>
                                  </p:par>
                                  <p:par>
                                    <p:cTn id="19" presetID="2" presetClass="entr" presetSubtype="2" fill="hold" nodeType="withEffect" p14:presetBounceEnd="67000">
                                      <p:stCondLst>
                                        <p:cond delay="100"/>
                                      </p:stCondLst>
                                      <p:childTnLst>
                                        <p:set>
                                          <p:cBhvr>
                                            <p:cTn id="20" dur="1" fill="hold">
                                              <p:stCondLst>
                                                <p:cond delay="0"/>
                                              </p:stCondLst>
                                            </p:cTn>
                                            <p:tgtEl>
                                              <p:spTgt spid="24"/>
                                            </p:tgtEl>
                                            <p:attrNameLst>
                                              <p:attrName>style.visibility</p:attrName>
                                            </p:attrNameLst>
                                          </p:cBhvr>
                                          <p:to>
                                            <p:strVal val="visible"/>
                                          </p:to>
                                        </p:set>
                                        <p:anim calcmode="lin" valueType="num" p14:bounceEnd="67000">
                                          <p:cBhvr additive="base">
                                            <p:cTn id="21" dur="1000" fill="hold"/>
                                            <p:tgtEl>
                                              <p:spTgt spid="24"/>
                                            </p:tgtEl>
                                            <p:attrNameLst>
                                              <p:attrName>ppt_x</p:attrName>
                                            </p:attrNameLst>
                                          </p:cBhvr>
                                          <p:tavLst>
                                            <p:tav tm="0">
                                              <p:val>
                                                <p:strVal val="1+#ppt_w/2"/>
                                              </p:val>
                                            </p:tav>
                                            <p:tav tm="100000">
                                              <p:val>
                                                <p:strVal val="#ppt_x"/>
                                              </p:val>
                                            </p:tav>
                                          </p:tavLst>
                                        </p:anim>
                                        <p:anim calcmode="lin" valueType="num" p14:bounceEnd="67000">
                                          <p:cBhvr additive="base">
                                            <p:cTn id="22" dur="1000" fill="hold"/>
                                            <p:tgtEl>
                                              <p:spTgt spid="24"/>
                                            </p:tgtEl>
                                            <p:attrNameLst>
                                              <p:attrName>ppt_y</p:attrName>
                                            </p:attrNameLst>
                                          </p:cBhvr>
                                          <p:tavLst>
                                            <p:tav tm="0">
                                              <p:val>
                                                <p:strVal val="#ppt_y"/>
                                              </p:val>
                                            </p:tav>
                                            <p:tav tm="100000">
                                              <p:val>
                                                <p:strVal val="#ppt_y"/>
                                              </p:val>
                                            </p:tav>
                                          </p:tavLst>
                                        </p:anim>
                                      </p:childTnLst>
                                    </p:cTn>
                                  </p:par>
                                  <p:par>
                                    <p:cTn id="23" presetID="2" presetClass="entr" presetSubtype="2" fill="hold" nodeType="withEffect" p14:presetBounceEnd="67000">
                                      <p:stCondLst>
                                        <p:cond delay="200"/>
                                      </p:stCondLst>
                                      <p:childTnLst>
                                        <p:set>
                                          <p:cBhvr>
                                            <p:cTn id="24" dur="1" fill="hold">
                                              <p:stCondLst>
                                                <p:cond delay="0"/>
                                              </p:stCondLst>
                                            </p:cTn>
                                            <p:tgtEl>
                                              <p:spTgt spid="25"/>
                                            </p:tgtEl>
                                            <p:attrNameLst>
                                              <p:attrName>style.visibility</p:attrName>
                                            </p:attrNameLst>
                                          </p:cBhvr>
                                          <p:to>
                                            <p:strVal val="visible"/>
                                          </p:to>
                                        </p:set>
                                        <p:anim calcmode="lin" valueType="num" p14:bounceEnd="67000">
                                          <p:cBhvr additive="base">
                                            <p:cTn id="25" dur="1000" fill="hold"/>
                                            <p:tgtEl>
                                              <p:spTgt spid="25"/>
                                            </p:tgtEl>
                                            <p:attrNameLst>
                                              <p:attrName>ppt_x</p:attrName>
                                            </p:attrNameLst>
                                          </p:cBhvr>
                                          <p:tavLst>
                                            <p:tav tm="0">
                                              <p:val>
                                                <p:strVal val="1+#ppt_w/2"/>
                                              </p:val>
                                            </p:tav>
                                            <p:tav tm="100000">
                                              <p:val>
                                                <p:strVal val="#ppt_x"/>
                                              </p:val>
                                            </p:tav>
                                          </p:tavLst>
                                        </p:anim>
                                        <p:anim calcmode="lin" valueType="num" p14:bounceEnd="67000">
                                          <p:cBhvr additive="base">
                                            <p:cTn id="26" dur="1000" fill="hold"/>
                                            <p:tgtEl>
                                              <p:spTgt spid="25"/>
                                            </p:tgtEl>
                                            <p:attrNameLst>
                                              <p:attrName>ppt_y</p:attrName>
                                            </p:attrNameLst>
                                          </p:cBhvr>
                                          <p:tavLst>
                                            <p:tav tm="0">
                                              <p:val>
                                                <p:strVal val="#ppt_y"/>
                                              </p:val>
                                            </p:tav>
                                            <p:tav tm="100000">
                                              <p:val>
                                                <p:strVal val="#ppt_y"/>
                                              </p:val>
                                            </p:tav>
                                          </p:tavLst>
                                        </p:anim>
                                      </p:childTnLst>
                                    </p:cTn>
                                  </p:par>
                                  <p:par>
                                    <p:cTn id="27" presetID="2" presetClass="entr" presetSubtype="2" fill="hold" nodeType="withEffect" p14:presetBounceEnd="67000">
                                      <p:stCondLst>
                                        <p:cond delay="300"/>
                                      </p:stCondLst>
                                      <p:childTnLst>
                                        <p:set>
                                          <p:cBhvr>
                                            <p:cTn id="28" dur="1" fill="hold">
                                              <p:stCondLst>
                                                <p:cond delay="0"/>
                                              </p:stCondLst>
                                            </p:cTn>
                                            <p:tgtEl>
                                              <p:spTgt spid="26"/>
                                            </p:tgtEl>
                                            <p:attrNameLst>
                                              <p:attrName>style.visibility</p:attrName>
                                            </p:attrNameLst>
                                          </p:cBhvr>
                                          <p:to>
                                            <p:strVal val="visible"/>
                                          </p:to>
                                        </p:set>
                                        <p:anim calcmode="lin" valueType="num" p14:bounceEnd="67000">
                                          <p:cBhvr additive="base">
                                            <p:cTn id="29" dur="1000" fill="hold"/>
                                            <p:tgtEl>
                                              <p:spTgt spid="26"/>
                                            </p:tgtEl>
                                            <p:attrNameLst>
                                              <p:attrName>ppt_x</p:attrName>
                                            </p:attrNameLst>
                                          </p:cBhvr>
                                          <p:tavLst>
                                            <p:tav tm="0">
                                              <p:val>
                                                <p:strVal val="1+#ppt_w/2"/>
                                              </p:val>
                                            </p:tav>
                                            <p:tav tm="100000">
                                              <p:val>
                                                <p:strVal val="#ppt_x"/>
                                              </p:val>
                                            </p:tav>
                                          </p:tavLst>
                                        </p:anim>
                                        <p:anim calcmode="lin" valueType="num" p14:bounceEnd="67000">
                                          <p:cBhvr additive="base">
                                            <p:cTn id="30" dur="1000" fill="hold"/>
                                            <p:tgtEl>
                                              <p:spTgt spid="2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0"/>
                                            </p:tgtEl>
                                            <p:attrNameLst>
                                              <p:attrName>style.visibility</p:attrName>
                                            </p:attrNameLst>
                                          </p:cBhvr>
                                          <p:to>
                                            <p:strVal val="visible"/>
                                          </p:to>
                                        </p:set>
                                        <p:anim calcmode="lin" valueType="num">
                                          <p:cBhvr additive="base">
                                            <p:cTn id="7" dur="1000" fill="hold"/>
                                            <p:tgtEl>
                                              <p:spTgt spid="60"/>
                                            </p:tgtEl>
                                            <p:attrNameLst>
                                              <p:attrName>ppt_x</p:attrName>
                                            </p:attrNameLst>
                                          </p:cBhvr>
                                          <p:tavLst>
                                            <p:tav tm="0">
                                              <p:val>
                                                <p:strVal val="#ppt_x"/>
                                              </p:val>
                                            </p:tav>
                                            <p:tav tm="100000">
                                              <p:val>
                                                <p:strVal val="#ppt_x"/>
                                              </p:val>
                                            </p:tav>
                                          </p:tavLst>
                                        </p:anim>
                                        <p:anim calcmode="lin" valueType="num">
                                          <p:cBhvr additive="base">
                                            <p:cTn id="8" dur="1000" fill="hold"/>
                                            <p:tgtEl>
                                              <p:spTgt spid="60"/>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 presetClass="entr" presetSubtype="9" fill="hold" nodeType="afterEffect">
                                      <p:stCondLst>
                                        <p:cond delay="0"/>
                                      </p:stCondLst>
                                      <p:childTnLst>
                                        <p:set>
                                          <p:cBhvr>
                                            <p:cTn id="11" dur="1" fill="hold">
                                              <p:stCondLst>
                                                <p:cond delay="0"/>
                                              </p:stCondLst>
                                            </p:cTn>
                                            <p:tgtEl>
                                              <p:spTgt spid="57"/>
                                            </p:tgtEl>
                                            <p:attrNameLst>
                                              <p:attrName>style.visibility</p:attrName>
                                            </p:attrNameLst>
                                          </p:cBhvr>
                                          <p:to>
                                            <p:strVal val="visible"/>
                                          </p:to>
                                        </p:set>
                                        <p:anim calcmode="lin" valueType="num">
                                          <p:cBhvr additive="base">
                                            <p:cTn id="12" dur="1000" fill="hold"/>
                                            <p:tgtEl>
                                              <p:spTgt spid="57"/>
                                            </p:tgtEl>
                                            <p:attrNameLst>
                                              <p:attrName>ppt_x</p:attrName>
                                            </p:attrNameLst>
                                          </p:cBhvr>
                                          <p:tavLst>
                                            <p:tav tm="0">
                                              <p:val>
                                                <p:strVal val="0-#ppt_w/2"/>
                                              </p:val>
                                            </p:tav>
                                            <p:tav tm="100000">
                                              <p:val>
                                                <p:strVal val="#ppt_x"/>
                                              </p:val>
                                            </p:tav>
                                          </p:tavLst>
                                        </p:anim>
                                        <p:anim calcmode="lin" valueType="num">
                                          <p:cBhvr additive="base">
                                            <p:cTn id="13" dur="1000" fill="hold"/>
                                            <p:tgtEl>
                                              <p:spTgt spid="57"/>
                                            </p:tgtEl>
                                            <p:attrNameLst>
                                              <p:attrName>ppt_y</p:attrName>
                                            </p:attrNameLst>
                                          </p:cBhvr>
                                          <p:tavLst>
                                            <p:tav tm="0">
                                              <p:val>
                                                <p:strVal val="0-#ppt_h/2"/>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additive="base">
                                            <p:cTn id="17" dur="1000" fill="hold"/>
                                            <p:tgtEl>
                                              <p:spTgt spid="23"/>
                                            </p:tgtEl>
                                            <p:attrNameLst>
                                              <p:attrName>ppt_x</p:attrName>
                                            </p:attrNameLst>
                                          </p:cBhvr>
                                          <p:tavLst>
                                            <p:tav tm="0">
                                              <p:val>
                                                <p:strVal val="1+#ppt_w/2"/>
                                              </p:val>
                                            </p:tav>
                                            <p:tav tm="100000">
                                              <p:val>
                                                <p:strVal val="#ppt_x"/>
                                              </p:val>
                                            </p:tav>
                                          </p:tavLst>
                                        </p:anim>
                                        <p:anim calcmode="lin" valueType="num">
                                          <p:cBhvr additive="base">
                                            <p:cTn id="18" dur="1000" fill="hold"/>
                                            <p:tgtEl>
                                              <p:spTgt spid="23"/>
                                            </p:tgtEl>
                                            <p:attrNameLst>
                                              <p:attrName>ppt_y</p:attrName>
                                            </p:attrNameLst>
                                          </p:cBhvr>
                                          <p:tavLst>
                                            <p:tav tm="0">
                                              <p:val>
                                                <p:strVal val="#ppt_y"/>
                                              </p:val>
                                            </p:tav>
                                            <p:tav tm="100000">
                                              <p:val>
                                                <p:strVal val="#ppt_y"/>
                                              </p:val>
                                            </p:tav>
                                          </p:tavLst>
                                        </p:anim>
                                      </p:childTnLst>
                                    </p:cTn>
                                  </p:par>
                                  <p:par>
                                    <p:cTn id="19" presetID="2" presetClass="entr" presetSubtype="2" fill="hold" nodeType="withEffect">
                                      <p:stCondLst>
                                        <p:cond delay="100"/>
                                      </p:stCondLst>
                                      <p:childTnLst>
                                        <p:set>
                                          <p:cBhvr>
                                            <p:cTn id="20" dur="1" fill="hold">
                                              <p:stCondLst>
                                                <p:cond delay="0"/>
                                              </p:stCondLst>
                                            </p:cTn>
                                            <p:tgtEl>
                                              <p:spTgt spid="24"/>
                                            </p:tgtEl>
                                            <p:attrNameLst>
                                              <p:attrName>style.visibility</p:attrName>
                                            </p:attrNameLst>
                                          </p:cBhvr>
                                          <p:to>
                                            <p:strVal val="visible"/>
                                          </p:to>
                                        </p:set>
                                        <p:anim calcmode="lin" valueType="num">
                                          <p:cBhvr additive="base">
                                            <p:cTn id="21" dur="1000" fill="hold"/>
                                            <p:tgtEl>
                                              <p:spTgt spid="24"/>
                                            </p:tgtEl>
                                            <p:attrNameLst>
                                              <p:attrName>ppt_x</p:attrName>
                                            </p:attrNameLst>
                                          </p:cBhvr>
                                          <p:tavLst>
                                            <p:tav tm="0">
                                              <p:val>
                                                <p:strVal val="1+#ppt_w/2"/>
                                              </p:val>
                                            </p:tav>
                                            <p:tav tm="100000">
                                              <p:val>
                                                <p:strVal val="#ppt_x"/>
                                              </p:val>
                                            </p:tav>
                                          </p:tavLst>
                                        </p:anim>
                                        <p:anim calcmode="lin" valueType="num">
                                          <p:cBhvr additive="base">
                                            <p:cTn id="22" dur="1000" fill="hold"/>
                                            <p:tgtEl>
                                              <p:spTgt spid="24"/>
                                            </p:tgtEl>
                                            <p:attrNameLst>
                                              <p:attrName>ppt_y</p:attrName>
                                            </p:attrNameLst>
                                          </p:cBhvr>
                                          <p:tavLst>
                                            <p:tav tm="0">
                                              <p:val>
                                                <p:strVal val="#ppt_y"/>
                                              </p:val>
                                            </p:tav>
                                            <p:tav tm="100000">
                                              <p:val>
                                                <p:strVal val="#ppt_y"/>
                                              </p:val>
                                            </p:tav>
                                          </p:tavLst>
                                        </p:anim>
                                      </p:childTnLst>
                                    </p:cTn>
                                  </p:par>
                                  <p:par>
                                    <p:cTn id="23" presetID="2" presetClass="entr" presetSubtype="2" fill="hold" nodeType="withEffect">
                                      <p:stCondLst>
                                        <p:cond delay="200"/>
                                      </p:stCondLst>
                                      <p:childTnLst>
                                        <p:set>
                                          <p:cBhvr>
                                            <p:cTn id="24" dur="1" fill="hold">
                                              <p:stCondLst>
                                                <p:cond delay="0"/>
                                              </p:stCondLst>
                                            </p:cTn>
                                            <p:tgtEl>
                                              <p:spTgt spid="25"/>
                                            </p:tgtEl>
                                            <p:attrNameLst>
                                              <p:attrName>style.visibility</p:attrName>
                                            </p:attrNameLst>
                                          </p:cBhvr>
                                          <p:to>
                                            <p:strVal val="visible"/>
                                          </p:to>
                                        </p:set>
                                        <p:anim calcmode="lin" valueType="num">
                                          <p:cBhvr additive="base">
                                            <p:cTn id="25" dur="1000" fill="hold"/>
                                            <p:tgtEl>
                                              <p:spTgt spid="25"/>
                                            </p:tgtEl>
                                            <p:attrNameLst>
                                              <p:attrName>ppt_x</p:attrName>
                                            </p:attrNameLst>
                                          </p:cBhvr>
                                          <p:tavLst>
                                            <p:tav tm="0">
                                              <p:val>
                                                <p:strVal val="1+#ppt_w/2"/>
                                              </p:val>
                                            </p:tav>
                                            <p:tav tm="100000">
                                              <p:val>
                                                <p:strVal val="#ppt_x"/>
                                              </p:val>
                                            </p:tav>
                                          </p:tavLst>
                                        </p:anim>
                                        <p:anim calcmode="lin" valueType="num">
                                          <p:cBhvr additive="base">
                                            <p:cTn id="26" dur="1000" fill="hold"/>
                                            <p:tgtEl>
                                              <p:spTgt spid="25"/>
                                            </p:tgtEl>
                                            <p:attrNameLst>
                                              <p:attrName>ppt_y</p:attrName>
                                            </p:attrNameLst>
                                          </p:cBhvr>
                                          <p:tavLst>
                                            <p:tav tm="0">
                                              <p:val>
                                                <p:strVal val="#ppt_y"/>
                                              </p:val>
                                            </p:tav>
                                            <p:tav tm="100000">
                                              <p:val>
                                                <p:strVal val="#ppt_y"/>
                                              </p:val>
                                            </p:tav>
                                          </p:tavLst>
                                        </p:anim>
                                      </p:childTnLst>
                                    </p:cTn>
                                  </p:par>
                                  <p:par>
                                    <p:cTn id="27" presetID="2" presetClass="entr" presetSubtype="2" fill="hold" nodeType="withEffect">
                                      <p:stCondLst>
                                        <p:cond delay="300"/>
                                      </p:stCondLst>
                                      <p:childTnLst>
                                        <p:set>
                                          <p:cBhvr>
                                            <p:cTn id="28" dur="1" fill="hold">
                                              <p:stCondLst>
                                                <p:cond delay="0"/>
                                              </p:stCondLst>
                                            </p:cTn>
                                            <p:tgtEl>
                                              <p:spTgt spid="26"/>
                                            </p:tgtEl>
                                            <p:attrNameLst>
                                              <p:attrName>style.visibility</p:attrName>
                                            </p:attrNameLst>
                                          </p:cBhvr>
                                          <p:to>
                                            <p:strVal val="visible"/>
                                          </p:to>
                                        </p:set>
                                        <p:anim calcmode="lin" valueType="num">
                                          <p:cBhvr additive="base">
                                            <p:cTn id="29" dur="1000" fill="hold"/>
                                            <p:tgtEl>
                                              <p:spTgt spid="26"/>
                                            </p:tgtEl>
                                            <p:attrNameLst>
                                              <p:attrName>ppt_x</p:attrName>
                                            </p:attrNameLst>
                                          </p:cBhvr>
                                          <p:tavLst>
                                            <p:tav tm="0">
                                              <p:val>
                                                <p:strVal val="1+#ppt_w/2"/>
                                              </p:val>
                                            </p:tav>
                                            <p:tav tm="100000">
                                              <p:val>
                                                <p:strVal val="#ppt_x"/>
                                              </p:val>
                                            </p:tav>
                                          </p:tavLst>
                                        </p:anim>
                                        <p:anim calcmode="lin" valueType="num">
                                          <p:cBhvr additive="base">
                                            <p:cTn id="30" dur="1000" fill="hold"/>
                                            <p:tgtEl>
                                              <p:spTgt spid="2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395E3D8-1ECC-CB90-03AF-DB9A01F19DAE}"/>
              </a:ext>
            </a:extLst>
          </p:cNvPr>
          <p:cNvGrpSpPr/>
          <p:nvPr/>
        </p:nvGrpSpPr>
        <p:grpSpPr>
          <a:xfrm>
            <a:off x="1562365" y="1608667"/>
            <a:ext cx="3608917" cy="3772959"/>
            <a:chOff x="1562365" y="1608667"/>
            <a:chExt cx="3608917" cy="3772959"/>
          </a:xfrm>
        </p:grpSpPr>
        <p:sp>
          <p:nvSpPr>
            <p:cNvPr id="4098" name="Freeform 2">
              <a:extLst>
                <a:ext uri="{FF2B5EF4-FFF2-40B4-BE49-F238E27FC236}">
                  <a16:creationId xmlns:a16="http://schemas.microsoft.com/office/drawing/2014/main" id="{14597885-B63C-BC41-BF27-4F3E9726835C}"/>
                </a:ext>
              </a:extLst>
            </p:cNvPr>
            <p:cNvSpPr>
              <a:spLocks noChangeArrowheads="1"/>
            </p:cNvSpPr>
            <p:nvPr/>
          </p:nvSpPr>
          <p:spPr bwMode="auto">
            <a:xfrm>
              <a:off x="2145771" y="1955271"/>
              <a:ext cx="2448719" cy="2446073"/>
            </a:xfrm>
            <a:custGeom>
              <a:avLst/>
              <a:gdLst>
                <a:gd name="T0" fmla="*/ 8162 w 8163"/>
                <a:gd name="T1" fmla="*/ 4077 h 8154"/>
                <a:gd name="T2" fmla="*/ 4086 w 8163"/>
                <a:gd name="T3" fmla="*/ 8153 h 8154"/>
                <a:gd name="T4" fmla="*/ 0 w 8163"/>
                <a:gd name="T5" fmla="*/ 4077 h 8154"/>
                <a:gd name="T6" fmla="*/ 4086 w 8163"/>
                <a:gd name="T7" fmla="*/ 0 h 8154"/>
                <a:gd name="T8" fmla="*/ 8162 w 8163"/>
                <a:gd name="T9" fmla="*/ 4077 h 8154"/>
              </a:gdLst>
              <a:ahLst/>
              <a:cxnLst>
                <a:cxn ang="0">
                  <a:pos x="T0" y="T1"/>
                </a:cxn>
                <a:cxn ang="0">
                  <a:pos x="T2" y="T3"/>
                </a:cxn>
                <a:cxn ang="0">
                  <a:pos x="T4" y="T5"/>
                </a:cxn>
                <a:cxn ang="0">
                  <a:pos x="T6" y="T7"/>
                </a:cxn>
                <a:cxn ang="0">
                  <a:pos x="T8" y="T9"/>
                </a:cxn>
              </a:cxnLst>
              <a:rect l="0" t="0" r="r" b="b"/>
              <a:pathLst>
                <a:path w="8163" h="8154">
                  <a:moveTo>
                    <a:pt x="8162" y="4077"/>
                  </a:moveTo>
                  <a:cubicBezTo>
                    <a:pt x="8162" y="6334"/>
                    <a:pt x="6333" y="8153"/>
                    <a:pt x="4086" y="8153"/>
                  </a:cubicBezTo>
                  <a:cubicBezTo>
                    <a:pt x="1828" y="8153"/>
                    <a:pt x="0" y="6334"/>
                    <a:pt x="0" y="4077"/>
                  </a:cubicBezTo>
                  <a:cubicBezTo>
                    <a:pt x="0" y="1829"/>
                    <a:pt x="1828" y="0"/>
                    <a:pt x="4086" y="0"/>
                  </a:cubicBezTo>
                  <a:cubicBezTo>
                    <a:pt x="6333" y="0"/>
                    <a:pt x="8162" y="1829"/>
                    <a:pt x="8162" y="4077"/>
                  </a:cubicBezTo>
                </a:path>
              </a:pathLst>
            </a:custGeom>
            <a:solidFill>
              <a:srgbClr val="FFD500">
                <a:alpha val="50196"/>
              </a:srgbClr>
            </a:solidFill>
            <a:ln>
              <a:noFill/>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A" sz="1167" b="0" i="0" u="none" strike="noStrike" kern="1200" cap="none" spc="0" normalizeH="0" baseline="0" noProof="0">
                <a:ln>
                  <a:noFill/>
                </a:ln>
                <a:solidFill>
                  <a:srgbClr val="000000"/>
                </a:solidFill>
                <a:effectLst/>
                <a:uLnTx/>
                <a:uFillTx/>
                <a:latin typeface="Poppins" panose="00000500000000000000" pitchFamily="2" charset="0"/>
                <a:cs typeface="Poppins" panose="00000500000000000000" pitchFamily="2" charset="0"/>
                <a:sym typeface="Arial" panose="020B0604020202020204" pitchFamily="34" charset="0"/>
              </a:endParaRPr>
            </a:p>
          </p:txBody>
        </p:sp>
        <p:sp>
          <p:nvSpPr>
            <p:cNvPr id="4099" name="Freeform 3">
              <a:extLst>
                <a:ext uri="{FF2B5EF4-FFF2-40B4-BE49-F238E27FC236}">
                  <a16:creationId xmlns:a16="http://schemas.microsoft.com/office/drawing/2014/main" id="{1C646B6D-9F1E-1240-934E-4CC5580DC998}"/>
                </a:ext>
              </a:extLst>
            </p:cNvPr>
            <p:cNvSpPr>
              <a:spLocks noChangeArrowheads="1"/>
            </p:cNvSpPr>
            <p:nvPr/>
          </p:nvSpPr>
          <p:spPr bwMode="auto">
            <a:xfrm>
              <a:off x="2725209" y="2374636"/>
              <a:ext cx="2446073" cy="2446073"/>
            </a:xfrm>
            <a:custGeom>
              <a:avLst/>
              <a:gdLst>
                <a:gd name="T0" fmla="*/ 8153 w 8154"/>
                <a:gd name="T1" fmla="*/ 4076 h 8153"/>
                <a:gd name="T2" fmla="*/ 4077 w 8154"/>
                <a:gd name="T3" fmla="*/ 8152 h 8153"/>
                <a:gd name="T4" fmla="*/ 0 w 8154"/>
                <a:gd name="T5" fmla="*/ 4076 h 8153"/>
                <a:gd name="T6" fmla="*/ 4077 w 8154"/>
                <a:gd name="T7" fmla="*/ 0 h 8153"/>
                <a:gd name="T8" fmla="*/ 8153 w 8154"/>
                <a:gd name="T9" fmla="*/ 4076 h 8153"/>
              </a:gdLst>
              <a:ahLst/>
              <a:cxnLst>
                <a:cxn ang="0">
                  <a:pos x="T0" y="T1"/>
                </a:cxn>
                <a:cxn ang="0">
                  <a:pos x="T2" y="T3"/>
                </a:cxn>
                <a:cxn ang="0">
                  <a:pos x="T4" y="T5"/>
                </a:cxn>
                <a:cxn ang="0">
                  <a:pos x="T6" y="T7"/>
                </a:cxn>
                <a:cxn ang="0">
                  <a:pos x="T8" y="T9"/>
                </a:cxn>
              </a:cxnLst>
              <a:rect l="0" t="0" r="r" b="b"/>
              <a:pathLst>
                <a:path w="8154" h="8153">
                  <a:moveTo>
                    <a:pt x="8153" y="4076"/>
                  </a:moveTo>
                  <a:cubicBezTo>
                    <a:pt x="8153" y="6333"/>
                    <a:pt x="6324" y="8152"/>
                    <a:pt x="4077" y="8152"/>
                  </a:cubicBezTo>
                  <a:cubicBezTo>
                    <a:pt x="1829" y="8152"/>
                    <a:pt x="0" y="6333"/>
                    <a:pt x="0" y="4076"/>
                  </a:cubicBezTo>
                  <a:cubicBezTo>
                    <a:pt x="0" y="1828"/>
                    <a:pt x="1829" y="0"/>
                    <a:pt x="4077" y="0"/>
                  </a:cubicBezTo>
                  <a:cubicBezTo>
                    <a:pt x="6324" y="0"/>
                    <a:pt x="8153" y="1828"/>
                    <a:pt x="8153" y="4076"/>
                  </a:cubicBezTo>
                </a:path>
              </a:pathLst>
            </a:custGeom>
            <a:solidFill>
              <a:srgbClr val="FFD500">
                <a:alpha val="50196"/>
              </a:srgbClr>
            </a:solidFill>
            <a:ln>
              <a:noFill/>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A" sz="1167" b="0" i="0" u="none" strike="noStrike" kern="1200" cap="none" spc="0" normalizeH="0" baseline="0" noProof="0">
                <a:ln>
                  <a:noFill/>
                </a:ln>
                <a:solidFill>
                  <a:srgbClr val="000000"/>
                </a:solidFill>
                <a:effectLst/>
                <a:uLnTx/>
                <a:uFillTx/>
                <a:latin typeface="Poppins" panose="00000500000000000000" pitchFamily="2" charset="0"/>
                <a:cs typeface="Poppins" panose="00000500000000000000" pitchFamily="2" charset="0"/>
                <a:sym typeface="Arial" panose="020B0604020202020204" pitchFamily="34" charset="0"/>
              </a:endParaRPr>
            </a:p>
          </p:txBody>
        </p:sp>
        <p:sp>
          <p:nvSpPr>
            <p:cNvPr id="4100" name="Freeform 4">
              <a:extLst>
                <a:ext uri="{FF2B5EF4-FFF2-40B4-BE49-F238E27FC236}">
                  <a16:creationId xmlns:a16="http://schemas.microsoft.com/office/drawing/2014/main" id="{2E5B05F0-200A-1840-B54D-210D29759D62}"/>
                </a:ext>
              </a:extLst>
            </p:cNvPr>
            <p:cNvSpPr>
              <a:spLocks noChangeArrowheads="1"/>
            </p:cNvSpPr>
            <p:nvPr/>
          </p:nvSpPr>
          <p:spPr bwMode="auto">
            <a:xfrm>
              <a:off x="1562365" y="2554553"/>
              <a:ext cx="2446073" cy="2446073"/>
            </a:xfrm>
            <a:custGeom>
              <a:avLst/>
              <a:gdLst>
                <a:gd name="T0" fmla="*/ 8152 w 8153"/>
                <a:gd name="T1" fmla="*/ 4077 h 8154"/>
                <a:gd name="T2" fmla="*/ 4076 w 8153"/>
                <a:gd name="T3" fmla="*/ 8153 h 8154"/>
                <a:gd name="T4" fmla="*/ 0 w 8153"/>
                <a:gd name="T5" fmla="*/ 4077 h 8154"/>
                <a:gd name="T6" fmla="*/ 4076 w 8153"/>
                <a:gd name="T7" fmla="*/ 0 h 8154"/>
                <a:gd name="T8" fmla="*/ 8152 w 8153"/>
                <a:gd name="T9" fmla="*/ 4077 h 8154"/>
              </a:gdLst>
              <a:ahLst/>
              <a:cxnLst>
                <a:cxn ang="0">
                  <a:pos x="T0" y="T1"/>
                </a:cxn>
                <a:cxn ang="0">
                  <a:pos x="T2" y="T3"/>
                </a:cxn>
                <a:cxn ang="0">
                  <a:pos x="T4" y="T5"/>
                </a:cxn>
                <a:cxn ang="0">
                  <a:pos x="T6" y="T7"/>
                </a:cxn>
                <a:cxn ang="0">
                  <a:pos x="T8" y="T9"/>
                </a:cxn>
              </a:cxnLst>
              <a:rect l="0" t="0" r="r" b="b"/>
              <a:pathLst>
                <a:path w="8153" h="8154">
                  <a:moveTo>
                    <a:pt x="8152" y="4077"/>
                  </a:moveTo>
                  <a:cubicBezTo>
                    <a:pt x="8152" y="6324"/>
                    <a:pt x="6324" y="8153"/>
                    <a:pt x="4076" y="8153"/>
                  </a:cubicBezTo>
                  <a:cubicBezTo>
                    <a:pt x="1819" y="8153"/>
                    <a:pt x="0" y="6324"/>
                    <a:pt x="0" y="4077"/>
                  </a:cubicBezTo>
                  <a:cubicBezTo>
                    <a:pt x="0" y="1829"/>
                    <a:pt x="1819" y="0"/>
                    <a:pt x="4076" y="0"/>
                  </a:cubicBezTo>
                  <a:cubicBezTo>
                    <a:pt x="6324" y="0"/>
                    <a:pt x="8152" y="1829"/>
                    <a:pt x="8152" y="4077"/>
                  </a:cubicBezTo>
                </a:path>
              </a:pathLst>
            </a:custGeom>
            <a:solidFill>
              <a:srgbClr val="FFD500">
                <a:alpha val="50196"/>
              </a:srgbClr>
            </a:solidFill>
            <a:ln>
              <a:noFill/>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A" sz="1167" b="0" i="0" u="none" strike="noStrike" kern="1200" cap="none" spc="0" normalizeH="0" baseline="0" noProof="0">
                <a:ln>
                  <a:noFill/>
                </a:ln>
                <a:solidFill>
                  <a:srgbClr val="000000"/>
                </a:solidFill>
                <a:effectLst/>
                <a:uLnTx/>
                <a:uFillTx/>
                <a:latin typeface="Poppins" panose="00000500000000000000" pitchFamily="2" charset="0"/>
                <a:cs typeface="Poppins" panose="00000500000000000000" pitchFamily="2" charset="0"/>
                <a:sym typeface="Arial" panose="020B0604020202020204" pitchFamily="34" charset="0"/>
              </a:endParaRPr>
            </a:p>
          </p:txBody>
        </p:sp>
        <p:sp>
          <p:nvSpPr>
            <p:cNvPr id="4101" name="Freeform 5">
              <a:extLst>
                <a:ext uri="{FF2B5EF4-FFF2-40B4-BE49-F238E27FC236}">
                  <a16:creationId xmlns:a16="http://schemas.microsoft.com/office/drawing/2014/main" id="{B6492407-C670-F645-BB49-9AA3D06F1634}"/>
                </a:ext>
              </a:extLst>
            </p:cNvPr>
            <p:cNvSpPr>
              <a:spLocks noChangeArrowheads="1"/>
            </p:cNvSpPr>
            <p:nvPr/>
          </p:nvSpPr>
          <p:spPr bwMode="auto">
            <a:xfrm>
              <a:off x="2069042" y="1608667"/>
              <a:ext cx="2448719" cy="2446073"/>
            </a:xfrm>
            <a:custGeom>
              <a:avLst/>
              <a:gdLst>
                <a:gd name="T0" fmla="*/ 8163 w 8164"/>
                <a:gd name="T1" fmla="*/ 4076 h 8154"/>
                <a:gd name="T2" fmla="*/ 4077 w 8164"/>
                <a:gd name="T3" fmla="*/ 8153 h 8154"/>
                <a:gd name="T4" fmla="*/ 0 w 8164"/>
                <a:gd name="T5" fmla="*/ 4076 h 8154"/>
                <a:gd name="T6" fmla="*/ 4077 w 8164"/>
                <a:gd name="T7" fmla="*/ 0 h 8154"/>
                <a:gd name="T8" fmla="*/ 8163 w 8164"/>
                <a:gd name="T9" fmla="*/ 4076 h 8154"/>
              </a:gdLst>
              <a:ahLst/>
              <a:cxnLst>
                <a:cxn ang="0">
                  <a:pos x="T0" y="T1"/>
                </a:cxn>
                <a:cxn ang="0">
                  <a:pos x="T2" y="T3"/>
                </a:cxn>
                <a:cxn ang="0">
                  <a:pos x="T4" y="T5"/>
                </a:cxn>
                <a:cxn ang="0">
                  <a:pos x="T6" y="T7"/>
                </a:cxn>
                <a:cxn ang="0">
                  <a:pos x="T8" y="T9"/>
                </a:cxn>
              </a:cxnLst>
              <a:rect l="0" t="0" r="r" b="b"/>
              <a:pathLst>
                <a:path w="8164" h="8154">
                  <a:moveTo>
                    <a:pt x="8163" y="4076"/>
                  </a:moveTo>
                  <a:cubicBezTo>
                    <a:pt x="8163" y="6334"/>
                    <a:pt x="6334" y="8153"/>
                    <a:pt x="4077" y="8153"/>
                  </a:cubicBezTo>
                  <a:cubicBezTo>
                    <a:pt x="1829" y="8153"/>
                    <a:pt x="0" y="6334"/>
                    <a:pt x="0" y="4076"/>
                  </a:cubicBezTo>
                  <a:cubicBezTo>
                    <a:pt x="0" y="1829"/>
                    <a:pt x="1829" y="0"/>
                    <a:pt x="4077" y="0"/>
                  </a:cubicBezTo>
                  <a:cubicBezTo>
                    <a:pt x="6334" y="0"/>
                    <a:pt x="8163" y="1829"/>
                    <a:pt x="8163" y="4076"/>
                  </a:cubicBezTo>
                </a:path>
              </a:pathLst>
            </a:custGeom>
            <a:solidFill>
              <a:srgbClr val="FFD500">
                <a:alpha val="50196"/>
              </a:srgbClr>
            </a:solidFill>
            <a:ln>
              <a:noFill/>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A" sz="1167" b="0" i="0" u="none" strike="noStrike" kern="1200" cap="none" spc="0" normalizeH="0" baseline="0" noProof="0">
                <a:ln>
                  <a:noFill/>
                </a:ln>
                <a:solidFill>
                  <a:srgbClr val="000000"/>
                </a:solidFill>
                <a:effectLst/>
                <a:uLnTx/>
                <a:uFillTx/>
                <a:latin typeface="Poppins" panose="00000500000000000000" pitchFamily="2" charset="0"/>
                <a:cs typeface="Poppins" panose="00000500000000000000" pitchFamily="2" charset="0"/>
                <a:sym typeface="Arial" panose="020B0604020202020204" pitchFamily="34" charset="0"/>
              </a:endParaRPr>
            </a:p>
          </p:txBody>
        </p:sp>
        <p:sp>
          <p:nvSpPr>
            <p:cNvPr id="4102" name="Freeform 6">
              <a:extLst>
                <a:ext uri="{FF2B5EF4-FFF2-40B4-BE49-F238E27FC236}">
                  <a16:creationId xmlns:a16="http://schemas.microsoft.com/office/drawing/2014/main" id="{3F0653F2-1AFF-8940-96A4-3337E818EF08}"/>
                </a:ext>
              </a:extLst>
            </p:cNvPr>
            <p:cNvSpPr>
              <a:spLocks noChangeArrowheads="1"/>
            </p:cNvSpPr>
            <p:nvPr/>
          </p:nvSpPr>
          <p:spPr bwMode="auto">
            <a:xfrm>
              <a:off x="2103438" y="2354792"/>
              <a:ext cx="2448719" cy="2446073"/>
            </a:xfrm>
            <a:custGeom>
              <a:avLst/>
              <a:gdLst>
                <a:gd name="T0" fmla="*/ 8162 w 8163"/>
                <a:gd name="T1" fmla="*/ 4076 h 8153"/>
                <a:gd name="T2" fmla="*/ 4086 w 8163"/>
                <a:gd name="T3" fmla="*/ 8152 h 8153"/>
                <a:gd name="T4" fmla="*/ 0 w 8163"/>
                <a:gd name="T5" fmla="*/ 4076 h 8153"/>
                <a:gd name="T6" fmla="*/ 4086 w 8163"/>
                <a:gd name="T7" fmla="*/ 0 h 8153"/>
                <a:gd name="T8" fmla="*/ 8162 w 8163"/>
                <a:gd name="T9" fmla="*/ 4076 h 8153"/>
              </a:gdLst>
              <a:ahLst/>
              <a:cxnLst>
                <a:cxn ang="0">
                  <a:pos x="T0" y="T1"/>
                </a:cxn>
                <a:cxn ang="0">
                  <a:pos x="T2" y="T3"/>
                </a:cxn>
                <a:cxn ang="0">
                  <a:pos x="T4" y="T5"/>
                </a:cxn>
                <a:cxn ang="0">
                  <a:pos x="T6" y="T7"/>
                </a:cxn>
                <a:cxn ang="0">
                  <a:pos x="T8" y="T9"/>
                </a:cxn>
              </a:cxnLst>
              <a:rect l="0" t="0" r="r" b="b"/>
              <a:pathLst>
                <a:path w="8163" h="8153">
                  <a:moveTo>
                    <a:pt x="8162" y="4076"/>
                  </a:moveTo>
                  <a:cubicBezTo>
                    <a:pt x="8162" y="6324"/>
                    <a:pt x="6333" y="8152"/>
                    <a:pt x="4086" y="8152"/>
                  </a:cubicBezTo>
                  <a:cubicBezTo>
                    <a:pt x="1828" y="8152"/>
                    <a:pt x="0" y="6324"/>
                    <a:pt x="0" y="4076"/>
                  </a:cubicBezTo>
                  <a:cubicBezTo>
                    <a:pt x="0" y="1828"/>
                    <a:pt x="1828" y="0"/>
                    <a:pt x="4086" y="0"/>
                  </a:cubicBezTo>
                  <a:cubicBezTo>
                    <a:pt x="6333" y="0"/>
                    <a:pt x="8162" y="1828"/>
                    <a:pt x="8162" y="4076"/>
                  </a:cubicBezTo>
                </a:path>
              </a:pathLst>
            </a:custGeom>
            <a:solidFill>
              <a:srgbClr val="FFD500">
                <a:alpha val="50196"/>
              </a:srgbClr>
            </a:solidFill>
            <a:ln>
              <a:noFill/>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A" sz="1167" b="0" i="0" u="none" strike="noStrike" kern="1200" cap="none" spc="0" normalizeH="0" baseline="0" noProof="0">
                <a:ln>
                  <a:noFill/>
                </a:ln>
                <a:solidFill>
                  <a:srgbClr val="000000"/>
                </a:solidFill>
                <a:effectLst/>
                <a:uLnTx/>
                <a:uFillTx/>
                <a:latin typeface="Poppins" panose="00000500000000000000" pitchFamily="2" charset="0"/>
                <a:cs typeface="Poppins" panose="00000500000000000000" pitchFamily="2" charset="0"/>
                <a:sym typeface="Arial" panose="020B0604020202020204" pitchFamily="34" charset="0"/>
              </a:endParaRPr>
            </a:p>
          </p:txBody>
        </p:sp>
        <p:sp>
          <p:nvSpPr>
            <p:cNvPr id="4103" name="Freeform 7">
              <a:extLst>
                <a:ext uri="{FF2B5EF4-FFF2-40B4-BE49-F238E27FC236}">
                  <a16:creationId xmlns:a16="http://schemas.microsoft.com/office/drawing/2014/main" id="{96E8058B-005D-0A4A-8551-2320D42CBD4A}"/>
                </a:ext>
              </a:extLst>
            </p:cNvPr>
            <p:cNvSpPr>
              <a:spLocks noChangeArrowheads="1"/>
            </p:cNvSpPr>
            <p:nvPr/>
          </p:nvSpPr>
          <p:spPr bwMode="auto">
            <a:xfrm>
              <a:off x="2177521" y="2935553"/>
              <a:ext cx="2446073" cy="2446073"/>
            </a:xfrm>
            <a:custGeom>
              <a:avLst/>
              <a:gdLst>
                <a:gd name="T0" fmla="*/ 8152 w 8153"/>
                <a:gd name="T1" fmla="*/ 4077 h 8154"/>
                <a:gd name="T2" fmla="*/ 4076 w 8153"/>
                <a:gd name="T3" fmla="*/ 8153 h 8154"/>
                <a:gd name="T4" fmla="*/ 0 w 8153"/>
                <a:gd name="T5" fmla="*/ 4077 h 8154"/>
                <a:gd name="T6" fmla="*/ 4076 w 8153"/>
                <a:gd name="T7" fmla="*/ 0 h 8154"/>
                <a:gd name="T8" fmla="*/ 8152 w 8153"/>
                <a:gd name="T9" fmla="*/ 4077 h 8154"/>
              </a:gdLst>
              <a:ahLst/>
              <a:cxnLst>
                <a:cxn ang="0">
                  <a:pos x="T0" y="T1"/>
                </a:cxn>
                <a:cxn ang="0">
                  <a:pos x="T2" y="T3"/>
                </a:cxn>
                <a:cxn ang="0">
                  <a:pos x="T4" y="T5"/>
                </a:cxn>
                <a:cxn ang="0">
                  <a:pos x="T6" y="T7"/>
                </a:cxn>
                <a:cxn ang="0">
                  <a:pos x="T8" y="T9"/>
                </a:cxn>
              </a:cxnLst>
              <a:rect l="0" t="0" r="r" b="b"/>
              <a:pathLst>
                <a:path w="8153" h="8154">
                  <a:moveTo>
                    <a:pt x="8152" y="4077"/>
                  </a:moveTo>
                  <a:cubicBezTo>
                    <a:pt x="8152" y="6334"/>
                    <a:pt x="6333" y="8153"/>
                    <a:pt x="4076" y="8153"/>
                  </a:cubicBezTo>
                  <a:cubicBezTo>
                    <a:pt x="1828" y="8153"/>
                    <a:pt x="0" y="6334"/>
                    <a:pt x="0" y="4077"/>
                  </a:cubicBezTo>
                  <a:cubicBezTo>
                    <a:pt x="0" y="1829"/>
                    <a:pt x="1828" y="0"/>
                    <a:pt x="4076" y="0"/>
                  </a:cubicBezTo>
                  <a:cubicBezTo>
                    <a:pt x="6333" y="0"/>
                    <a:pt x="8152" y="1829"/>
                    <a:pt x="8152" y="4077"/>
                  </a:cubicBezTo>
                </a:path>
              </a:pathLst>
            </a:custGeom>
            <a:solidFill>
              <a:srgbClr val="FFD500">
                <a:alpha val="50196"/>
              </a:srgbClr>
            </a:solidFill>
            <a:ln>
              <a:noFill/>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A" sz="1167" b="0" i="0" u="none" strike="noStrike" kern="1200" cap="none" spc="0" normalizeH="0" baseline="0" noProof="0">
                <a:ln>
                  <a:noFill/>
                </a:ln>
                <a:solidFill>
                  <a:srgbClr val="000000"/>
                </a:solidFill>
                <a:effectLst/>
                <a:uLnTx/>
                <a:uFillTx/>
                <a:latin typeface="Poppins" panose="00000500000000000000" pitchFamily="2" charset="0"/>
                <a:cs typeface="Poppins" panose="00000500000000000000" pitchFamily="2" charset="0"/>
                <a:sym typeface="Arial" panose="020B0604020202020204" pitchFamily="34" charset="0"/>
              </a:endParaRPr>
            </a:p>
          </p:txBody>
        </p:sp>
        <p:sp>
          <p:nvSpPr>
            <p:cNvPr id="15" name="Google Shape;354;p23">
              <a:extLst>
                <a:ext uri="{FF2B5EF4-FFF2-40B4-BE49-F238E27FC236}">
                  <a16:creationId xmlns:a16="http://schemas.microsoft.com/office/drawing/2014/main" id="{66FE4368-48C8-DF44-82CC-CF722CCE8F48}"/>
                </a:ext>
              </a:extLst>
            </p:cNvPr>
            <p:cNvSpPr txBox="1"/>
            <p:nvPr/>
          </p:nvSpPr>
          <p:spPr>
            <a:xfrm>
              <a:off x="2118091" y="3152775"/>
              <a:ext cx="2401156" cy="552450"/>
            </a:xfrm>
            <a:prstGeom prst="rect">
              <a:avLst/>
            </a:prstGeom>
            <a:noFill/>
            <a:ln>
              <a:noFill/>
            </a:ln>
          </p:spPr>
          <p:txBody>
            <a:bodyPr spcFirstLastPara="1" wrap="square" lIns="0" tIns="0" rIns="0" bIns="0" anchor="t" anchorCtr="0">
              <a:noAutofit/>
            </a:bodyPr>
            <a:lstStyle/>
            <a:p>
              <a:pPr marL="0" marR="0" lvl="0" indent="0" algn="ctr" defTabSz="914400" rtl="0" eaLnBrk="0" fontAlgn="base" latinLnBrk="0" hangingPunct="0">
                <a:lnSpc>
                  <a:spcPct val="100000"/>
                </a:lnSpc>
                <a:spcBef>
                  <a:spcPts val="0"/>
                </a:spcBef>
                <a:spcAft>
                  <a:spcPts val="0"/>
                </a:spcAft>
                <a:buClr>
                  <a:srgbClr val="FFFFFF"/>
                </a:buClr>
                <a:buSzPts val="3600"/>
                <a:buFont typeface="Montserrat"/>
                <a:buNone/>
                <a:tabLst/>
                <a:defRPr/>
              </a:pPr>
              <a:r>
                <a:rPr kumimoji="0" lang="en-US" sz="3600" b="1" i="0" u="none" strike="noStrike" kern="1200" cap="none" spc="0" normalizeH="0" baseline="0" noProof="0" dirty="0">
                  <a:ln>
                    <a:noFill/>
                  </a:ln>
                  <a:effectLst/>
                  <a:uLnTx/>
                  <a:uFillTx/>
                  <a:latin typeface="Poppins" panose="00000500000000000000" pitchFamily="2" charset="0"/>
                  <a:ea typeface="Montserrat"/>
                  <a:cs typeface="Poppins" panose="00000500000000000000" pitchFamily="2" charset="0"/>
                  <a:sym typeface="Montserrat"/>
                </a:rPr>
                <a:t>Present Position</a:t>
              </a:r>
              <a:endParaRPr kumimoji="0" lang="en-US" sz="1400" b="0" i="0" u="none" strike="noStrike" kern="1200" cap="none" spc="0" normalizeH="0" baseline="0" noProof="0" dirty="0">
                <a:ln>
                  <a:noFill/>
                </a:ln>
                <a:effectLst/>
                <a:uLnTx/>
                <a:uFillTx/>
                <a:latin typeface="Poppins" panose="00000500000000000000" pitchFamily="2" charset="0"/>
                <a:cs typeface="Poppins" panose="00000500000000000000" pitchFamily="2" charset="0"/>
                <a:sym typeface="Arial" panose="020B0604020202020204" pitchFamily="34" charset="0"/>
              </a:endParaRPr>
            </a:p>
          </p:txBody>
        </p:sp>
      </p:grpSp>
      <p:grpSp>
        <p:nvGrpSpPr>
          <p:cNvPr id="3" name="Group 2">
            <a:extLst>
              <a:ext uri="{FF2B5EF4-FFF2-40B4-BE49-F238E27FC236}">
                <a16:creationId xmlns:a16="http://schemas.microsoft.com/office/drawing/2014/main" id="{3D741843-0DD8-579B-FD5F-92347263635A}"/>
              </a:ext>
            </a:extLst>
          </p:cNvPr>
          <p:cNvGrpSpPr/>
          <p:nvPr/>
        </p:nvGrpSpPr>
        <p:grpSpPr>
          <a:xfrm>
            <a:off x="6762750" y="1731699"/>
            <a:ext cx="3628761" cy="3340364"/>
            <a:chOff x="6762750" y="1731699"/>
            <a:chExt cx="3628761" cy="3340364"/>
          </a:xfrm>
        </p:grpSpPr>
        <p:sp>
          <p:nvSpPr>
            <p:cNvPr id="4104" name="Freeform 8">
              <a:extLst>
                <a:ext uri="{FF2B5EF4-FFF2-40B4-BE49-F238E27FC236}">
                  <a16:creationId xmlns:a16="http://schemas.microsoft.com/office/drawing/2014/main" id="{8BD5D5C2-1CC1-2B41-B2C9-F23F6A012D36}"/>
                </a:ext>
              </a:extLst>
            </p:cNvPr>
            <p:cNvSpPr>
              <a:spLocks noChangeArrowheads="1"/>
            </p:cNvSpPr>
            <p:nvPr/>
          </p:nvSpPr>
          <p:spPr bwMode="auto">
            <a:xfrm>
              <a:off x="7494324" y="1840178"/>
              <a:ext cx="2446073" cy="2446073"/>
            </a:xfrm>
            <a:custGeom>
              <a:avLst/>
              <a:gdLst>
                <a:gd name="T0" fmla="*/ 8153 w 8154"/>
                <a:gd name="T1" fmla="*/ 4077 h 8154"/>
                <a:gd name="T2" fmla="*/ 4076 w 8154"/>
                <a:gd name="T3" fmla="*/ 8153 h 8154"/>
                <a:gd name="T4" fmla="*/ 0 w 8154"/>
                <a:gd name="T5" fmla="*/ 4077 h 8154"/>
                <a:gd name="T6" fmla="*/ 4076 w 8154"/>
                <a:gd name="T7" fmla="*/ 0 h 8154"/>
                <a:gd name="T8" fmla="*/ 8153 w 8154"/>
                <a:gd name="T9" fmla="*/ 4077 h 8154"/>
              </a:gdLst>
              <a:ahLst/>
              <a:cxnLst>
                <a:cxn ang="0">
                  <a:pos x="T0" y="T1"/>
                </a:cxn>
                <a:cxn ang="0">
                  <a:pos x="T2" y="T3"/>
                </a:cxn>
                <a:cxn ang="0">
                  <a:pos x="T4" y="T5"/>
                </a:cxn>
                <a:cxn ang="0">
                  <a:pos x="T6" y="T7"/>
                </a:cxn>
                <a:cxn ang="0">
                  <a:pos x="T8" y="T9"/>
                </a:cxn>
              </a:cxnLst>
              <a:rect l="0" t="0" r="r" b="b"/>
              <a:pathLst>
                <a:path w="8154" h="8154">
                  <a:moveTo>
                    <a:pt x="8153" y="4077"/>
                  </a:moveTo>
                  <a:cubicBezTo>
                    <a:pt x="8153" y="6334"/>
                    <a:pt x="6333" y="8153"/>
                    <a:pt x="4076" y="8153"/>
                  </a:cubicBezTo>
                  <a:cubicBezTo>
                    <a:pt x="1829" y="8153"/>
                    <a:pt x="0" y="6334"/>
                    <a:pt x="0" y="4077"/>
                  </a:cubicBezTo>
                  <a:cubicBezTo>
                    <a:pt x="0" y="1829"/>
                    <a:pt x="1829" y="0"/>
                    <a:pt x="4076" y="0"/>
                  </a:cubicBezTo>
                  <a:cubicBezTo>
                    <a:pt x="6333" y="0"/>
                    <a:pt x="8153" y="1829"/>
                    <a:pt x="8153" y="4077"/>
                  </a:cubicBezTo>
                </a:path>
              </a:pathLst>
            </a:custGeom>
            <a:solidFill>
              <a:srgbClr val="77DA00">
                <a:alpha val="50196"/>
              </a:srgbClr>
            </a:solidFill>
            <a:ln>
              <a:noFill/>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A" sz="1167" b="0" i="0" u="none" strike="noStrike" kern="1200" cap="none" spc="0" normalizeH="0" baseline="0" noProof="0">
                <a:ln>
                  <a:noFill/>
                </a:ln>
                <a:solidFill>
                  <a:srgbClr val="000000"/>
                </a:solidFill>
                <a:effectLst/>
                <a:uLnTx/>
                <a:uFillTx/>
                <a:latin typeface="Poppins" panose="00000500000000000000" pitchFamily="2" charset="0"/>
                <a:cs typeface="Poppins" panose="00000500000000000000" pitchFamily="2" charset="0"/>
                <a:sym typeface="Arial" panose="020B0604020202020204" pitchFamily="34" charset="0"/>
              </a:endParaRPr>
            </a:p>
          </p:txBody>
        </p:sp>
        <p:sp>
          <p:nvSpPr>
            <p:cNvPr id="4105" name="Freeform 9">
              <a:extLst>
                <a:ext uri="{FF2B5EF4-FFF2-40B4-BE49-F238E27FC236}">
                  <a16:creationId xmlns:a16="http://schemas.microsoft.com/office/drawing/2014/main" id="{36F66EC2-03C6-1C43-BD20-3FF9F2FEE814}"/>
                </a:ext>
              </a:extLst>
            </p:cNvPr>
            <p:cNvSpPr>
              <a:spLocks noChangeArrowheads="1"/>
            </p:cNvSpPr>
            <p:nvPr/>
          </p:nvSpPr>
          <p:spPr bwMode="auto">
            <a:xfrm>
              <a:off x="7945438" y="1731699"/>
              <a:ext cx="2446073" cy="2448718"/>
            </a:xfrm>
            <a:custGeom>
              <a:avLst/>
              <a:gdLst>
                <a:gd name="T0" fmla="*/ 8152 w 8153"/>
                <a:gd name="T1" fmla="*/ 4077 h 8164"/>
                <a:gd name="T2" fmla="*/ 4076 w 8153"/>
                <a:gd name="T3" fmla="*/ 8163 h 8164"/>
                <a:gd name="T4" fmla="*/ 0 w 8153"/>
                <a:gd name="T5" fmla="*/ 4077 h 8164"/>
                <a:gd name="T6" fmla="*/ 4076 w 8153"/>
                <a:gd name="T7" fmla="*/ 0 h 8164"/>
                <a:gd name="T8" fmla="*/ 8152 w 8153"/>
                <a:gd name="T9" fmla="*/ 4077 h 8164"/>
              </a:gdLst>
              <a:ahLst/>
              <a:cxnLst>
                <a:cxn ang="0">
                  <a:pos x="T0" y="T1"/>
                </a:cxn>
                <a:cxn ang="0">
                  <a:pos x="T2" y="T3"/>
                </a:cxn>
                <a:cxn ang="0">
                  <a:pos x="T4" y="T5"/>
                </a:cxn>
                <a:cxn ang="0">
                  <a:pos x="T6" y="T7"/>
                </a:cxn>
                <a:cxn ang="0">
                  <a:pos x="T8" y="T9"/>
                </a:cxn>
              </a:cxnLst>
              <a:rect l="0" t="0" r="r" b="b"/>
              <a:pathLst>
                <a:path w="8153" h="8164">
                  <a:moveTo>
                    <a:pt x="8152" y="4077"/>
                  </a:moveTo>
                  <a:cubicBezTo>
                    <a:pt x="8152" y="6334"/>
                    <a:pt x="6324" y="8163"/>
                    <a:pt x="4076" y="8163"/>
                  </a:cubicBezTo>
                  <a:cubicBezTo>
                    <a:pt x="1819" y="8163"/>
                    <a:pt x="0" y="6334"/>
                    <a:pt x="0" y="4077"/>
                  </a:cubicBezTo>
                  <a:cubicBezTo>
                    <a:pt x="0" y="1829"/>
                    <a:pt x="1819" y="0"/>
                    <a:pt x="4076" y="0"/>
                  </a:cubicBezTo>
                  <a:cubicBezTo>
                    <a:pt x="6324" y="0"/>
                    <a:pt x="8152" y="1829"/>
                    <a:pt x="8152" y="4077"/>
                  </a:cubicBezTo>
                </a:path>
              </a:pathLst>
            </a:custGeom>
            <a:solidFill>
              <a:srgbClr val="77DA00">
                <a:alpha val="50196"/>
              </a:srgbClr>
            </a:solidFill>
            <a:ln>
              <a:noFill/>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A" sz="1167" b="0" i="0" u="none" strike="noStrike" kern="1200" cap="none" spc="0" normalizeH="0" baseline="0" noProof="0">
                <a:ln>
                  <a:noFill/>
                </a:ln>
                <a:solidFill>
                  <a:srgbClr val="000000"/>
                </a:solidFill>
                <a:effectLst/>
                <a:uLnTx/>
                <a:uFillTx/>
                <a:latin typeface="Poppins" panose="00000500000000000000" pitchFamily="2" charset="0"/>
                <a:cs typeface="Poppins" panose="00000500000000000000" pitchFamily="2" charset="0"/>
                <a:sym typeface="Arial" panose="020B0604020202020204" pitchFamily="34" charset="0"/>
              </a:endParaRPr>
            </a:p>
          </p:txBody>
        </p:sp>
        <p:sp>
          <p:nvSpPr>
            <p:cNvPr id="4106" name="Freeform 10">
              <a:extLst>
                <a:ext uri="{FF2B5EF4-FFF2-40B4-BE49-F238E27FC236}">
                  <a16:creationId xmlns:a16="http://schemas.microsoft.com/office/drawing/2014/main" id="{6D409BB3-F867-6B46-92D4-7BAF9DE2239D}"/>
                </a:ext>
              </a:extLst>
            </p:cNvPr>
            <p:cNvSpPr>
              <a:spLocks noChangeArrowheads="1"/>
            </p:cNvSpPr>
            <p:nvPr/>
          </p:nvSpPr>
          <p:spPr bwMode="auto">
            <a:xfrm>
              <a:off x="6920178" y="2554553"/>
              <a:ext cx="2446073" cy="2446073"/>
            </a:xfrm>
            <a:custGeom>
              <a:avLst/>
              <a:gdLst>
                <a:gd name="T0" fmla="*/ 8152 w 8153"/>
                <a:gd name="T1" fmla="*/ 4077 h 8154"/>
                <a:gd name="T2" fmla="*/ 4076 w 8153"/>
                <a:gd name="T3" fmla="*/ 8153 h 8154"/>
                <a:gd name="T4" fmla="*/ 0 w 8153"/>
                <a:gd name="T5" fmla="*/ 4077 h 8154"/>
                <a:gd name="T6" fmla="*/ 4076 w 8153"/>
                <a:gd name="T7" fmla="*/ 0 h 8154"/>
                <a:gd name="T8" fmla="*/ 8152 w 8153"/>
                <a:gd name="T9" fmla="*/ 4077 h 8154"/>
              </a:gdLst>
              <a:ahLst/>
              <a:cxnLst>
                <a:cxn ang="0">
                  <a:pos x="T0" y="T1"/>
                </a:cxn>
                <a:cxn ang="0">
                  <a:pos x="T2" y="T3"/>
                </a:cxn>
                <a:cxn ang="0">
                  <a:pos x="T4" y="T5"/>
                </a:cxn>
                <a:cxn ang="0">
                  <a:pos x="T6" y="T7"/>
                </a:cxn>
                <a:cxn ang="0">
                  <a:pos x="T8" y="T9"/>
                </a:cxn>
              </a:cxnLst>
              <a:rect l="0" t="0" r="r" b="b"/>
              <a:pathLst>
                <a:path w="8153" h="8154">
                  <a:moveTo>
                    <a:pt x="8152" y="4077"/>
                  </a:moveTo>
                  <a:cubicBezTo>
                    <a:pt x="8152" y="6324"/>
                    <a:pt x="6324" y="8153"/>
                    <a:pt x="4076" y="8153"/>
                  </a:cubicBezTo>
                  <a:cubicBezTo>
                    <a:pt x="1819" y="8153"/>
                    <a:pt x="0" y="6324"/>
                    <a:pt x="0" y="4077"/>
                  </a:cubicBezTo>
                  <a:cubicBezTo>
                    <a:pt x="0" y="1829"/>
                    <a:pt x="1819" y="0"/>
                    <a:pt x="4076" y="0"/>
                  </a:cubicBezTo>
                  <a:cubicBezTo>
                    <a:pt x="6324" y="0"/>
                    <a:pt x="8152" y="1829"/>
                    <a:pt x="8152" y="4077"/>
                  </a:cubicBezTo>
                </a:path>
              </a:pathLst>
            </a:custGeom>
            <a:solidFill>
              <a:srgbClr val="77DA00">
                <a:alpha val="50196"/>
              </a:srgbClr>
            </a:solidFill>
            <a:ln>
              <a:noFill/>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A" sz="1167" b="0" i="0" u="none" strike="noStrike" kern="1200" cap="none" spc="0" normalizeH="0" baseline="0" noProof="0">
                <a:ln>
                  <a:noFill/>
                </a:ln>
                <a:solidFill>
                  <a:srgbClr val="000000"/>
                </a:solidFill>
                <a:effectLst/>
                <a:uLnTx/>
                <a:uFillTx/>
                <a:latin typeface="Poppins" panose="00000500000000000000" pitchFamily="2" charset="0"/>
                <a:cs typeface="Poppins" panose="00000500000000000000" pitchFamily="2" charset="0"/>
                <a:sym typeface="Arial" panose="020B0604020202020204" pitchFamily="34" charset="0"/>
              </a:endParaRPr>
            </a:p>
          </p:txBody>
        </p:sp>
        <p:sp>
          <p:nvSpPr>
            <p:cNvPr id="4107" name="Freeform 11">
              <a:extLst>
                <a:ext uri="{FF2B5EF4-FFF2-40B4-BE49-F238E27FC236}">
                  <a16:creationId xmlns:a16="http://schemas.microsoft.com/office/drawing/2014/main" id="{64B8ECBE-751B-174A-A958-434D05BB0282}"/>
                </a:ext>
              </a:extLst>
            </p:cNvPr>
            <p:cNvSpPr>
              <a:spLocks noChangeArrowheads="1"/>
            </p:cNvSpPr>
            <p:nvPr/>
          </p:nvSpPr>
          <p:spPr bwMode="auto">
            <a:xfrm>
              <a:off x="6762750" y="1898386"/>
              <a:ext cx="2446073" cy="2446073"/>
            </a:xfrm>
            <a:custGeom>
              <a:avLst/>
              <a:gdLst>
                <a:gd name="T0" fmla="*/ 8152 w 8153"/>
                <a:gd name="T1" fmla="*/ 4076 h 8154"/>
                <a:gd name="T2" fmla="*/ 4076 w 8153"/>
                <a:gd name="T3" fmla="*/ 8153 h 8154"/>
                <a:gd name="T4" fmla="*/ 0 w 8153"/>
                <a:gd name="T5" fmla="*/ 4076 h 8154"/>
                <a:gd name="T6" fmla="*/ 4076 w 8153"/>
                <a:gd name="T7" fmla="*/ 0 h 8154"/>
                <a:gd name="T8" fmla="*/ 8152 w 8153"/>
                <a:gd name="T9" fmla="*/ 4076 h 8154"/>
              </a:gdLst>
              <a:ahLst/>
              <a:cxnLst>
                <a:cxn ang="0">
                  <a:pos x="T0" y="T1"/>
                </a:cxn>
                <a:cxn ang="0">
                  <a:pos x="T2" y="T3"/>
                </a:cxn>
                <a:cxn ang="0">
                  <a:pos x="T4" y="T5"/>
                </a:cxn>
                <a:cxn ang="0">
                  <a:pos x="T6" y="T7"/>
                </a:cxn>
                <a:cxn ang="0">
                  <a:pos x="T8" y="T9"/>
                </a:cxn>
              </a:cxnLst>
              <a:rect l="0" t="0" r="r" b="b"/>
              <a:pathLst>
                <a:path w="8153" h="8154">
                  <a:moveTo>
                    <a:pt x="8152" y="4076"/>
                  </a:moveTo>
                  <a:cubicBezTo>
                    <a:pt x="8152" y="6324"/>
                    <a:pt x="6324" y="8153"/>
                    <a:pt x="4076" y="8153"/>
                  </a:cubicBezTo>
                  <a:cubicBezTo>
                    <a:pt x="1819" y="8153"/>
                    <a:pt x="0" y="6324"/>
                    <a:pt x="0" y="4076"/>
                  </a:cubicBezTo>
                  <a:cubicBezTo>
                    <a:pt x="0" y="1819"/>
                    <a:pt x="1819" y="0"/>
                    <a:pt x="4076" y="0"/>
                  </a:cubicBezTo>
                  <a:cubicBezTo>
                    <a:pt x="6324" y="0"/>
                    <a:pt x="8152" y="1819"/>
                    <a:pt x="8152" y="4076"/>
                  </a:cubicBezTo>
                </a:path>
              </a:pathLst>
            </a:custGeom>
            <a:solidFill>
              <a:srgbClr val="77DA00">
                <a:alpha val="50196"/>
              </a:srgbClr>
            </a:solidFill>
            <a:ln>
              <a:noFill/>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A" sz="1167" b="0" i="0" u="none" strike="noStrike" kern="1200" cap="none" spc="0" normalizeH="0" baseline="0" noProof="0">
                <a:ln>
                  <a:noFill/>
                </a:ln>
                <a:solidFill>
                  <a:srgbClr val="000000"/>
                </a:solidFill>
                <a:effectLst/>
                <a:uLnTx/>
                <a:uFillTx/>
                <a:latin typeface="Poppins" panose="00000500000000000000" pitchFamily="2" charset="0"/>
                <a:cs typeface="Poppins" panose="00000500000000000000" pitchFamily="2" charset="0"/>
                <a:sym typeface="Arial" panose="020B0604020202020204" pitchFamily="34" charset="0"/>
              </a:endParaRPr>
            </a:p>
          </p:txBody>
        </p:sp>
        <p:sp>
          <p:nvSpPr>
            <p:cNvPr id="4108" name="Freeform 12">
              <a:extLst>
                <a:ext uri="{FF2B5EF4-FFF2-40B4-BE49-F238E27FC236}">
                  <a16:creationId xmlns:a16="http://schemas.microsoft.com/office/drawing/2014/main" id="{158D2BA5-0180-B442-8869-B194E02536A5}"/>
                </a:ext>
              </a:extLst>
            </p:cNvPr>
            <p:cNvSpPr>
              <a:spLocks noChangeArrowheads="1"/>
            </p:cNvSpPr>
            <p:nvPr/>
          </p:nvSpPr>
          <p:spPr bwMode="auto">
            <a:xfrm>
              <a:off x="7462574" y="2354792"/>
              <a:ext cx="2446073" cy="2446073"/>
            </a:xfrm>
            <a:custGeom>
              <a:avLst/>
              <a:gdLst>
                <a:gd name="T0" fmla="*/ 8153 w 8154"/>
                <a:gd name="T1" fmla="*/ 4076 h 8153"/>
                <a:gd name="T2" fmla="*/ 4076 w 8154"/>
                <a:gd name="T3" fmla="*/ 8152 h 8153"/>
                <a:gd name="T4" fmla="*/ 0 w 8154"/>
                <a:gd name="T5" fmla="*/ 4076 h 8153"/>
                <a:gd name="T6" fmla="*/ 4076 w 8154"/>
                <a:gd name="T7" fmla="*/ 0 h 8153"/>
                <a:gd name="T8" fmla="*/ 8153 w 8154"/>
                <a:gd name="T9" fmla="*/ 4076 h 8153"/>
              </a:gdLst>
              <a:ahLst/>
              <a:cxnLst>
                <a:cxn ang="0">
                  <a:pos x="T0" y="T1"/>
                </a:cxn>
                <a:cxn ang="0">
                  <a:pos x="T2" y="T3"/>
                </a:cxn>
                <a:cxn ang="0">
                  <a:pos x="T4" y="T5"/>
                </a:cxn>
                <a:cxn ang="0">
                  <a:pos x="T6" y="T7"/>
                </a:cxn>
                <a:cxn ang="0">
                  <a:pos x="T8" y="T9"/>
                </a:cxn>
              </a:cxnLst>
              <a:rect l="0" t="0" r="r" b="b"/>
              <a:pathLst>
                <a:path w="8154" h="8153">
                  <a:moveTo>
                    <a:pt x="8153" y="4076"/>
                  </a:moveTo>
                  <a:cubicBezTo>
                    <a:pt x="8153" y="6324"/>
                    <a:pt x="6324" y="8152"/>
                    <a:pt x="4076" y="8152"/>
                  </a:cubicBezTo>
                  <a:cubicBezTo>
                    <a:pt x="1819" y="8152"/>
                    <a:pt x="0" y="6324"/>
                    <a:pt x="0" y="4076"/>
                  </a:cubicBezTo>
                  <a:cubicBezTo>
                    <a:pt x="0" y="1828"/>
                    <a:pt x="1819" y="0"/>
                    <a:pt x="4076" y="0"/>
                  </a:cubicBezTo>
                  <a:cubicBezTo>
                    <a:pt x="6324" y="0"/>
                    <a:pt x="8153" y="1828"/>
                    <a:pt x="8153" y="4076"/>
                  </a:cubicBezTo>
                </a:path>
              </a:pathLst>
            </a:custGeom>
            <a:solidFill>
              <a:srgbClr val="77DA00">
                <a:alpha val="50196"/>
              </a:srgbClr>
            </a:solidFill>
            <a:ln>
              <a:noFill/>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A" sz="1167" b="0" i="0" u="none" strike="noStrike" kern="1200" cap="none" spc="0" normalizeH="0" baseline="0" noProof="0">
                <a:ln>
                  <a:noFill/>
                </a:ln>
                <a:solidFill>
                  <a:srgbClr val="000000"/>
                </a:solidFill>
                <a:effectLst/>
                <a:uLnTx/>
                <a:uFillTx/>
                <a:latin typeface="Poppins" panose="00000500000000000000" pitchFamily="2" charset="0"/>
                <a:cs typeface="Poppins" panose="00000500000000000000" pitchFamily="2" charset="0"/>
                <a:sym typeface="Arial" panose="020B0604020202020204" pitchFamily="34" charset="0"/>
              </a:endParaRPr>
            </a:p>
          </p:txBody>
        </p:sp>
        <p:sp>
          <p:nvSpPr>
            <p:cNvPr id="4109" name="Freeform 13">
              <a:extLst>
                <a:ext uri="{FF2B5EF4-FFF2-40B4-BE49-F238E27FC236}">
                  <a16:creationId xmlns:a16="http://schemas.microsoft.com/office/drawing/2014/main" id="{0A8620A4-EE38-FE46-B41F-D001B34C63AC}"/>
                </a:ext>
              </a:extLst>
            </p:cNvPr>
            <p:cNvSpPr>
              <a:spLocks noChangeArrowheads="1"/>
            </p:cNvSpPr>
            <p:nvPr/>
          </p:nvSpPr>
          <p:spPr bwMode="auto">
            <a:xfrm>
              <a:off x="7888553" y="2625990"/>
              <a:ext cx="2446073" cy="2446073"/>
            </a:xfrm>
            <a:custGeom>
              <a:avLst/>
              <a:gdLst>
                <a:gd name="T0" fmla="*/ 8153 w 8154"/>
                <a:gd name="T1" fmla="*/ 4076 h 8153"/>
                <a:gd name="T2" fmla="*/ 4076 w 8154"/>
                <a:gd name="T3" fmla="*/ 8152 h 8153"/>
                <a:gd name="T4" fmla="*/ 0 w 8154"/>
                <a:gd name="T5" fmla="*/ 4076 h 8153"/>
                <a:gd name="T6" fmla="*/ 4076 w 8154"/>
                <a:gd name="T7" fmla="*/ 0 h 8153"/>
                <a:gd name="T8" fmla="*/ 8153 w 8154"/>
                <a:gd name="T9" fmla="*/ 4076 h 8153"/>
              </a:gdLst>
              <a:ahLst/>
              <a:cxnLst>
                <a:cxn ang="0">
                  <a:pos x="T0" y="T1"/>
                </a:cxn>
                <a:cxn ang="0">
                  <a:pos x="T2" y="T3"/>
                </a:cxn>
                <a:cxn ang="0">
                  <a:pos x="T4" y="T5"/>
                </a:cxn>
                <a:cxn ang="0">
                  <a:pos x="T6" y="T7"/>
                </a:cxn>
                <a:cxn ang="0">
                  <a:pos x="T8" y="T9"/>
                </a:cxn>
              </a:cxnLst>
              <a:rect l="0" t="0" r="r" b="b"/>
              <a:pathLst>
                <a:path w="8154" h="8153">
                  <a:moveTo>
                    <a:pt x="8153" y="4076"/>
                  </a:moveTo>
                  <a:cubicBezTo>
                    <a:pt x="8153" y="6324"/>
                    <a:pt x="6324" y="8152"/>
                    <a:pt x="4076" y="8152"/>
                  </a:cubicBezTo>
                  <a:cubicBezTo>
                    <a:pt x="1819" y="8152"/>
                    <a:pt x="0" y="6324"/>
                    <a:pt x="0" y="4076"/>
                  </a:cubicBezTo>
                  <a:cubicBezTo>
                    <a:pt x="0" y="1819"/>
                    <a:pt x="1819" y="0"/>
                    <a:pt x="4076" y="0"/>
                  </a:cubicBezTo>
                  <a:cubicBezTo>
                    <a:pt x="6324" y="0"/>
                    <a:pt x="8153" y="1819"/>
                    <a:pt x="8153" y="4076"/>
                  </a:cubicBezTo>
                </a:path>
              </a:pathLst>
            </a:custGeom>
            <a:solidFill>
              <a:srgbClr val="77DA00">
                <a:alpha val="50196"/>
              </a:srgbClr>
            </a:solidFill>
            <a:ln>
              <a:noFill/>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A" sz="1167" b="0" i="0" u="none" strike="noStrike" kern="1200" cap="none" spc="0" normalizeH="0" baseline="0" noProof="0">
                <a:ln>
                  <a:noFill/>
                </a:ln>
                <a:solidFill>
                  <a:srgbClr val="000000"/>
                </a:solidFill>
                <a:effectLst/>
                <a:uLnTx/>
                <a:uFillTx/>
                <a:latin typeface="Poppins" panose="00000500000000000000" pitchFamily="2" charset="0"/>
                <a:cs typeface="Poppins" panose="00000500000000000000" pitchFamily="2" charset="0"/>
                <a:sym typeface="Arial" panose="020B0604020202020204" pitchFamily="34" charset="0"/>
              </a:endParaRPr>
            </a:p>
          </p:txBody>
        </p:sp>
        <p:sp>
          <p:nvSpPr>
            <p:cNvPr id="16" name="Google Shape;355;p23">
              <a:extLst>
                <a:ext uri="{FF2B5EF4-FFF2-40B4-BE49-F238E27FC236}">
                  <a16:creationId xmlns:a16="http://schemas.microsoft.com/office/drawing/2014/main" id="{2BBEDFD5-A179-4A4C-A7DD-71D087E33931}"/>
                </a:ext>
              </a:extLst>
            </p:cNvPr>
            <p:cNvSpPr txBox="1"/>
            <p:nvPr/>
          </p:nvSpPr>
          <p:spPr>
            <a:xfrm>
              <a:off x="7073154" y="3152775"/>
              <a:ext cx="3104044" cy="554037"/>
            </a:xfrm>
            <a:prstGeom prst="rect">
              <a:avLst/>
            </a:prstGeom>
            <a:noFill/>
            <a:ln>
              <a:noFill/>
            </a:ln>
          </p:spPr>
          <p:txBody>
            <a:bodyPr spcFirstLastPara="1" wrap="square" lIns="0" tIns="0" rIns="0" bIns="0" anchor="t" anchorCtr="0">
              <a:noAutofit/>
            </a:bodyPr>
            <a:lstStyle/>
            <a:p>
              <a:pPr marL="0" marR="0" lvl="0" indent="0" algn="ctr" defTabSz="914400" rtl="0" eaLnBrk="0" fontAlgn="base" latinLnBrk="0" hangingPunct="0">
                <a:lnSpc>
                  <a:spcPct val="100000"/>
                </a:lnSpc>
                <a:spcBef>
                  <a:spcPts val="0"/>
                </a:spcBef>
                <a:spcAft>
                  <a:spcPts val="0"/>
                </a:spcAft>
                <a:buClr>
                  <a:srgbClr val="FFFFFF"/>
                </a:buClr>
                <a:buSzPts val="3600"/>
                <a:buFont typeface="Montserrat"/>
                <a:buNone/>
                <a:tabLst/>
                <a:defRPr/>
              </a:pPr>
              <a:r>
                <a:rPr kumimoji="0" lang="en-US" sz="3600" b="1" i="0" u="none" strike="noStrike" kern="1200" cap="none" spc="0" normalizeH="0" baseline="0" noProof="0" dirty="0">
                  <a:ln>
                    <a:noFill/>
                  </a:ln>
                  <a:effectLst/>
                  <a:uLnTx/>
                  <a:uFillTx/>
                  <a:latin typeface="Poppins" panose="00000500000000000000" pitchFamily="2" charset="0"/>
                  <a:ea typeface="Montserrat"/>
                  <a:cs typeface="Poppins" panose="00000500000000000000" pitchFamily="2" charset="0"/>
                  <a:sym typeface="Montserrat"/>
                </a:rPr>
                <a:t>Future Goals / Position</a:t>
              </a:r>
              <a:endParaRPr kumimoji="0" lang="en-US" sz="1400" b="0" i="0" u="none" strike="noStrike" kern="1200" cap="none" spc="0" normalizeH="0" baseline="0" noProof="0" dirty="0">
                <a:ln>
                  <a:noFill/>
                </a:ln>
                <a:effectLst/>
                <a:uLnTx/>
                <a:uFillTx/>
                <a:latin typeface="Poppins" panose="00000500000000000000" pitchFamily="2" charset="0"/>
                <a:cs typeface="Poppins" panose="00000500000000000000" pitchFamily="2" charset="0"/>
                <a:sym typeface="Arial" panose="020B0604020202020204" pitchFamily="34" charset="0"/>
              </a:endParaRPr>
            </a:p>
          </p:txBody>
        </p:sp>
      </p:grpSp>
      <p:sp>
        <p:nvSpPr>
          <p:cNvPr id="4" name="TextBox 3">
            <a:extLst>
              <a:ext uri="{FF2B5EF4-FFF2-40B4-BE49-F238E27FC236}">
                <a16:creationId xmlns:a16="http://schemas.microsoft.com/office/drawing/2014/main" id="{4948A223-3EE5-C396-B3E7-DC8DFCDF0CF9}"/>
              </a:ext>
            </a:extLst>
          </p:cNvPr>
          <p:cNvSpPr txBox="1"/>
          <p:nvPr/>
        </p:nvSpPr>
        <p:spPr>
          <a:xfrm>
            <a:off x="2474259" y="367553"/>
            <a:ext cx="7028329" cy="707886"/>
          </a:xfrm>
          <a:prstGeom prst="rect">
            <a:avLst/>
          </a:prstGeom>
          <a:noFill/>
        </p:spPr>
        <p:txBody>
          <a:bodyPr wrap="square" rtlCol="0">
            <a:spAutoFit/>
          </a:bodyPr>
          <a:lstStyle/>
          <a:p>
            <a:pPr algn="ctr"/>
            <a:r>
              <a:rPr lang="en-US" sz="4000" b="1" dirty="0"/>
              <a:t>GAP ANALYSIS</a:t>
            </a:r>
            <a:endParaRPr lang="en-IN" sz="4000" b="1" dirty="0"/>
          </a:p>
        </p:txBody>
      </p:sp>
      <p:sp>
        <p:nvSpPr>
          <p:cNvPr id="5" name="Arrow: Right 4">
            <a:extLst>
              <a:ext uri="{FF2B5EF4-FFF2-40B4-BE49-F238E27FC236}">
                <a16:creationId xmlns:a16="http://schemas.microsoft.com/office/drawing/2014/main" id="{5F40008E-D9E1-7135-21F4-6DB9685A1A5D}"/>
              </a:ext>
            </a:extLst>
          </p:cNvPr>
          <p:cNvSpPr/>
          <p:nvPr/>
        </p:nvSpPr>
        <p:spPr>
          <a:xfrm>
            <a:off x="5342965" y="3303493"/>
            <a:ext cx="1335960" cy="857251"/>
          </a:xfrm>
          <a:prstGeom prst="rightArrow">
            <a:avLst/>
          </a:prstGeom>
          <a:solidFill>
            <a:srgbClr val="7030A0"/>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IN"/>
          </a:p>
        </p:txBody>
      </p:sp>
    </p:spTree>
    <p:extLst>
      <p:ext uri="{BB962C8B-B14F-4D97-AF65-F5344CB8AC3E}">
        <p14:creationId xmlns:p14="http://schemas.microsoft.com/office/powerpoint/2010/main" val="2324697293"/>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52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anim calcmode="lin" valueType="num">
                                      <p:cBhvr>
                                        <p:cTn id="10" dur="500" fill="hold"/>
                                        <p:tgtEl>
                                          <p:spTgt spid="2"/>
                                        </p:tgtEl>
                                        <p:attrNameLst>
                                          <p:attrName>ppt_x</p:attrName>
                                        </p:attrNameLst>
                                      </p:cBhvr>
                                      <p:tavLst>
                                        <p:tav tm="0">
                                          <p:val>
                                            <p:fltVal val="0.5"/>
                                          </p:val>
                                        </p:tav>
                                        <p:tav tm="100000">
                                          <p:val>
                                            <p:strVal val="#ppt_x"/>
                                          </p:val>
                                        </p:tav>
                                      </p:tavLst>
                                    </p:anim>
                                    <p:anim calcmode="lin" valueType="num">
                                      <p:cBhvr>
                                        <p:cTn id="11" dur="500" fill="hold"/>
                                        <p:tgtEl>
                                          <p:spTgt spid="2"/>
                                        </p:tgtEl>
                                        <p:attrNameLst>
                                          <p:attrName>ppt_y</p:attrName>
                                        </p:attrNameLst>
                                      </p:cBhvr>
                                      <p:tavLst>
                                        <p:tav tm="0">
                                          <p:val>
                                            <p:fltVal val="0.5"/>
                                          </p:val>
                                        </p:tav>
                                        <p:tav tm="100000">
                                          <p:val>
                                            <p:strVal val="#ppt_y"/>
                                          </p:val>
                                        </p:tav>
                                      </p:tavLst>
                                    </p:anim>
                                  </p:childTnLst>
                                </p:cTn>
                              </p:par>
                              <p:par>
                                <p:cTn id="12" presetID="53" presetClass="entr" presetSubtype="528" fill="hold" nodeType="withEffect">
                                  <p:stCondLst>
                                    <p:cond delay="0"/>
                                  </p:stCondLst>
                                  <p:childTnLst>
                                    <p:set>
                                      <p:cBhvr>
                                        <p:cTn id="13" dur="1" fill="hold">
                                          <p:stCondLst>
                                            <p:cond delay="0"/>
                                          </p:stCondLst>
                                        </p:cTn>
                                        <p:tgtEl>
                                          <p:spTgt spid="3"/>
                                        </p:tgtEl>
                                        <p:attrNameLst>
                                          <p:attrName>style.visibility</p:attrName>
                                        </p:attrNameLst>
                                      </p:cBhvr>
                                      <p:to>
                                        <p:strVal val="visible"/>
                                      </p:to>
                                    </p:set>
                                    <p:anim calcmode="lin" valueType="num">
                                      <p:cBhvr>
                                        <p:cTn id="14" dur="500" fill="hold"/>
                                        <p:tgtEl>
                                          <p:spTgt spid="3"/>
                                        </p:tgtEl>
                                        <p:attrNameLst>
                                          <p:attrName>ppt_w</p:attrName>
                                        </p:attrNameLst>
                                      </p:cBhvr>
                                      <p:tavLst>
                                        <p:tav tm="0">
                                          <p:val>
                                            <p:fltVal val="0"/>
                                          </p:val>
                                        </p:tav>
                                        <p:tav tm="100000">
                                          <p:val>
                                            <p:strVal val="#ppt_w"/>
                                          </p:val>
                                        </p:tav>
                                      </p:tavLst>
                                    </p:anim>
                                    <p:anim calcmode="lin" valueType="num">
                                      <p:cBhvr>
                                        <p:cTn id="15" dur="500" fill="hold"/>
                                        <p:tgtEl>
                                          <p:spTgt spid="3"/>
                                        </p:tgtEl>
                                        <p:attrNameLst>
                                          <p:attrName>ppt_h</p:attrName>
                                        </p:attrNameLst>
                                      </p:cBhvr>
                                      <p:tavLst>
                                        <p:tav tm="0">
                                          <p:val>
                                            <p:fltVal val="0"/>
                                          </p:val>
                                        </p:tav>
                                        <p:tav tm="100000">
                                          <p:val>
                                            <p:strVal val="#ppt_h"/>
                                          </p:val>
                                        </p:tav>
                                      </p:tavLst>
                                    </p:anim>
                                    <p:animEffect transition="in" filter="fade">
                                      <p:cBhvr>
                                        <p:cTn id="16" dur="500"/>
                                        <p:tgtEl>
                                          <p:spTgt spid="3"/>
                                        </p:tgtEl>
                                      </p:cBhvr>
                                    </p:animEffect>
                                    <p:anim calcmode="lin" valueType="num">
                                      <p:cBhvr>
                                        <p:cTn id="17" dur="500" fill="hold"/>
                                        <p:tgtEl>
                                          <p:spTgt spid="3"/>
                                        </p:tgtEl>
                                        <p:attrNameLst>
                                          <p:attrName>ppt_x</p:attrName>
                                        </p:attrNameLst>
                                      </p:cBhvr>
                                      <p:tavLst>
                                        <p:tav tm="0">
                                          <p:val>
                                            <p:fltVal val="0.5"/>
                                          </p:val>
                                        </p:tav>
                                        <p:tav tm="100000">
                                          <p:val>
                                            <p:strVal val="#ppt_x"/>
                                          </p:val>
                                        </p:tav>
                                      </p:tavLst>
                                    </p:anim>
                                    <p:anim calcmode="lin" valueType="num">
                                      <p:cBhvr>
                                        <p:cTn id="18" dur="500" fill="hold"/>
                                        <p:tgtEl>
                                          <p:spTgt spid="3"/>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533"/>
        <p:cNvGrpSpPr/>
        <p:nvPr/>
      </p:nvGrpSpPr>
      <p:grpSpPr>
        <a:xfrm>
          <a:off x="0" y="0"/>
          <a:ext cx="0" cy="0"/>
          <a:chOff x="0" y="0"/>
          <a:chExt cx="0" cy="0"/>
        </a:xfrm>
      </p:grpSpPr>
      <p:grpSp>
        <p:nvGrpSpPr>
          <p:cNvPr id="24" name="Group 23">
            <a:extLst>
              <a:ext uri="{FF2B5EF4-FFF2-40B4-BE49-F238E27FC236}">
                <a16:creationId xmlns:a16="http://schemas.microsoft.com/office/drawing/2014/main" id="{E9CCB28C-7B7F-6B07-F5C3-6363D640E772}"/>
              </a:ext>
            </a:extLst>
          </p:cNvPr>
          <p:cNvGrpSpPr/>
          <p:nvPr/>
        </p:nvGrpSpPr>
        <p:grpSpPr>
          <a:xfrm>
            <a:off x="2928937" y="1719080"/>
            <a:ext cx="1725612" cy="4419047"/>
            <a:chOff x="2928937" y="1719080"/>
            <a:chExt cx="1725612" cy="4419047"/>
          </a:xfrm>
        </p:grpSpPr>
        <p:grpSp>
          <p:nvGrpSpPr>
            <p:cNvPr id="19" name="Group 18">
              <a:extLst>
                <a:ext uri="{FF2B5EF4-FFF2-40B4-BE49-F238E27FC236}">
                  <a16:creationId xmlns:a16="http://schemas.microsoft.com/office/drawing/2014/main" id="{88CAC7A7-4DC1-B33A-140E-32FCF738430F}"/>
                </a:ext>
              </a:extLst>
            </p:cNvPr>
            <p:cNvGrpSpPr/>
            <p:nvPr/>
          </p:nvGrpSpPr>
          <p:grpSpPr>
            <a:xfrm>
              <a:off x="2928937" y="1719080"/>
              <a:ext cx="1725612" cy="4419047"/>
              <a:chOff x="2928937" y="1719080"/>
              <a:chExt cx="1725612" cy="4419047"/>
            </a:xfrm>
          </p:grpSpPr>
          <p:sp>
            <p:nvSpPr>
              <p:cNvPr id="534" name="Google Shape;534;p24"/>
              <p:cNvSpPr/>
              <p:nvPr/>
            </p:nvSpPr>
            <p:spPr>
              <a:xfrm>
                <a:off x="2928937" y="2567840"/>
                <a:ext cx="1725612" cy="3570287"/>
              </a:xfrm>
              <a:custGeom>
                <a:avLst/>
                <a:gdLst/>
                <a:ahLst/>
                <a:cxnLst/>
                <a:rect l="l" t="t" r="r" b="b"/>
                <a:pathLst>
                  <a:path w="404" h="836" extrusionOk="0">
                    <a:moveTo>
                      <a:pt x="0" y="633"/>
                    </a:moveTo>
                    <a:cubicBezTo>
                      <a:pt x="0" y="0"/>
                      <a:pt x="0" y="0"/>
                      <a:pt x="0" y="0"/>
                    </a:cubicBezTo>
                    <a:cubicBezTo>
                      <a:pt x="0" y="112"/>
                      <a:pt x="90" y="202"/>
                      <a:pt x="202" y="202"/>
                    </a:cubicBezTo>
                    <a:cubicBezTo>
                      <a:pt x="314" y="202"/>
                      <a:pt x="404" y="293"/>
                      <a:pt x="404" y="405"/>
                    </a:cubicBezTo>
                    <a:cubicBezTo>
                      <a:pt x="404" y="633"/>
                      <a:pt x="404" y="633"/>
                      <a:pt x="404" y="633"/>
                    </a:cubicBezTo>
                    <a:cubicBezTo>
                      <a:pt x="404" y="745"/>
                      <a:pt x="314" y="836"/>
                      <a:pt x="202" y="836"/>
                    </a:cubicBezTo>
                    <a:cubicBezTo>
                      <a:pt x="202" y="836"/>
                      <a:pt x="202" y="836"/>
                      <a:pt x="202" y="836"/>
                    </a:cubicBezTo>
                    <a:cubicBezTo>
                      <a:pt x="90" y="836"/>
                      <a:pt x="0" y="745"/>
                      <a:pt x="0" y="633"/>
                    </a:cubicBezTo>
                    <a:close/>
                  </a:path>
                </a:pathLst>
              </a:custGeom>
              <a:solidFill>
                <a:srgbClr val="77DA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35" name="Google Shape;535;p24"/>
              <p:cNvSpPr/>
              <p:nvPr/>
            </p:nvSpPr>
            <p:spPr>
              <a:xfrm>
                <a:off x="2928937" y="1719080"/>
                <a:ext cx="1725612" cy="2598737"/>
              </a:xfrm>
              <a:custGeom>
                <a:avLst/>
                <a:gdLst/>
                <a:ahLst/>
                <a:cxnLst/>
                <a:rect l="l" t="t" r="r" b="b"/>
                <a:pathLst>
                  <a:path w="404" h="608" extrusionOk="0">
                    <a:moveTo>
                      <a:pt x="202" y="405"/>
                    </a:moveTo>
                    <a:cubicBezTo>
                      <a:pt x="90" y="405"/>
                      <a:pt x="0" y="315"/>
                      <a:pt x="0" y="203"/>
                    </a:cubicBezTo>
                    <a:cubicBezTo>
                      <a:pt x="0" y="203"/>
                      <a:pt x="0" y="203"/>
                      <a:pt x="0" y="203"/>
                    </a:cubicBezTo>
                    <a:cubicBezTo>
                      <a:pt x="0" y="91"/>
                      <a:pt x="90" y="0"/>
                      <a:pt x="202" y="0"/>
                    </a:cubicBezTo>
                    <a:cubicBezTo>
                      <a:pt x="202" y="0"/>
                      <a:pt x="202" y="0"/>
                      <a:pt x="202" y="0"/>
                    </a:cubicBezTo>
                    <a:cubicBezTo>
                      <a:pt x="314" y="0"/>
                      <a:pt x="404" y="91"/>
                      <a:pt x="404" y="203"/>
                    </a:cubicBezTo>
                    <a:cubicBezTo>
                      <a:pt x="404" y="608"/>
                      <a:pt x="404" y="608"/>
                      <a:pt x="404" y="608"/>
                    </a:cubicBezTo>
                    <a:cubicBezTo>
                      <a:pt x="404" y="496"/>
                      <a:pt x="314" y="405"/>
                      <a:pt x="202" y="405"/>
                    </a:cubicBezTo>
                    <a:close/>
                  </a:path>
                </a:pathLst>
              </a:custGeom>
              <a:solidFill>
                <a:srgbClr val="77DA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 name="Google Shape;535;p24">
                <a:extLst>
                  <a:ext uri="{FF2B5EF4-FFF2-40B4-BE49-F238E27FC236}">
                    <a16:creationId xmlns:a16="http://schemas.microsoft.com/office/drawing/2014/main" id="{E9710B73-9881-2D42-F902-549166BF5B45}"/>
                  </a:ext>
                </a:extLst>
              </p:cNvPr>
              <p:cNvSpPr/>
              <p:nvPr/>
            </p:nvSpPr>
            <p:spPr>
              <a:xfrm>
                <a:off x="2928937" y="1719080"/>
                <a:ext cx="1725612" cy="2598737"/>
              </a:xfrm>
              <a:custGeom>
                <a:avLst/>
                <a:gdLst/>
                <a:ahLst/>
                <a:cxnLst/>
                <a:rect l="l" t="t" r="r" b="b"/>
                <a:pathLst>
                  <a:path w="404" h="608" extrusionOk="0">
                    <a:moveTo>
                      <a:pt x="202" y="405"/>
                    </a:moveTo>
                    <a:cubicBezTo>
                      <a:pt x="90" y="405"/>
                      <a:pt x="0" y="315"/>
                      <a:pt x="0" y="203"/>
                    </a:cubicBezTo>
                    <a:cubicBezTo>
                      <a:pt x="0" y="203"/>
                      <a:pt x="0" y="203"/>
                      <a:pt x="0" y="203"/>
                    </a:cubicBezTo>
                    <a:cubicBezTo>
                      <a:pt x="0" y="91"/>
                      <a:pt x="90" y="0"/>
                      <a:pt x="202" y="0"/>
                    </a:cubicBezTo>
                    <a:cubicBezTo>
                      <a:pt x="202" y="0"/>
                      <a:pt x="202" y="0"/>
                      <a:pt x="202" y="0"/>
                    </a:cubicBezTo>
                    <a:cubicBezTo>
                      <a:pt x="314" y="0"/>
                      <a:pt x="404" y="91"/>
                      <a:pt x="404" y="203"/>
                    </a:cubicBezTo>
                    <a:cubicBezTo>
                      <a:pt x="404" y="608"/>
                      <a:pt x="404" y="608"/>
                      <a:pt x="404" y="608"/>
                    </a:cubicBezTo>
                    <a:cubicBezTo>
                      <a:pt x="404" y="496"/>
                      <a:pt x="314" y="405"/>
                      <a:pt x="202" y="405"/>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sp>
          <p:nvSpPr>
            <p:cNvPr id="4" name="TextBox 12449">
              <a:extLst>
                <a:ext uri="{FF2B5EF4-FFF2-40B4-BE49-F238E27FC236}">
                  <a16:creationId xmlns:a16="http://schemas.microsoft.com/office/drawing/2014/main" id="{0282AF33-B539-A043-D920-E3D5D8A657C4}"/>
                </a:ext>
              </a:extLst>
            </p:cNvPr>
            <p:cNvSpPr txBox="1"/>
            <p:nvPr/>
          </p:nvSpPr>
          <p:spPr>
            <a:xfrm rot="16200000">
              <a:off x="2569403" y="4627293"/>
              <a:ext cx="2444677" cy="523220"/>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en-US" sz="2800" b="1" dirty="0">
                  <a:solidFill>
                    <a:schemeClr val="bg1"/>
                  </a:solidFill>
                  <a:latin typeface="Poppins" panose="00000500000000000000" pitchFamily="2" charset="0"/>
                  <a:cs typeface="Poppins" panose="00000500000000000000" pitchFamily="2" charset="0"/>
                </a:rPr>
                <a:t>Challenges</a:t>
              </a:r>
              <a:endParaRPr kumimoji="0" lang="en-US" sz="2800" b="0" i="0" u="none" strike="noStrike" kern="1200" cap="none" spc="0" normalizeH="0" baseline="0" noProof="0" dirty="0">
                <a:ln>
                  <a:noFill/>
                </a:ln>
                <a:solidFill>
                  <a:schemeClr val="bg1"/>
                </a:solidFill>
                <a:effectLst/>
                <a:uLnTx/>
                <a:uFillTx/>
                <a:latin typeface="Poppins" panose="00000500000000000000" pitchFamily="2" charset="0"/>
                <a:cs typeface="Poppins" panose="00000500000000000000" pitchFamily="2" charset="0"/>
              </a:endParaRPr>
            </a:p>
          </p:txBody>
        </p:sp>
        <p:pic>
          <p:nvPicPr>
            <p:cNvPr id="8" name="Graphic 7" descr="Atom with solid fill">
              <a:extLst>
                <a:ext uri="{FF2B5EF4-FFF2-40B4-BE49-F238E27FC236}">
                  <a16:creationId xmlns:a16="http://schemas.microsoft.com/office/drawing/2014/main" id="{31FD212F-B354-9C82-CA8F-278F5EEE4810}"/>
                </a:ext>
              </a:extLst>
            </p:cNvPr>
            <p:cNvPicPr>
              <a:picLocks noChangeAspect="1"/>
            </p:cNvPicPr>
            <p:nvPr/>
          </p:nvPicPr>
          <p:blipFill>
            <a:blip r:embed="rId3" cstate="hq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387387" y="2266144"/>
              <a:ext cx="785850" cy="785850"/>
            </a:xfrm>
            <a:prstGeom prst="rect">
              <a:avLst/>
            </a:prstGeom>
          </p:spPr>
        </p:pic>
      </p:grpSp>
      <p:grpSp>
        <p:nvGrpSpPr>
          <p:cNvPr id="25" name="Group 24">
            <a:extLst>
              <a:ext uri="{FF2B5EF4-FFF2-40B4-BE49-F238E27FC236}">
                <a16:creationId xmlns:a16="http://schemas.microsoft.com/office/drawing/2014/main" id="{AE7D8BAC-F389-7E32-2B71-ED88B473A4DE}"/>
              </a:ext>
            </a:extLst>
          </p:cNvPr>
          <p:cNvGrpSpPr/>
          <p:nvPr/>
        </p:nvGrpSpPr>
        <p:grpSpPr>
          <a:xfrm>
            <a:off x="5230812" y="1719080"/>
            <a:ext cx="1724025" cy="4419047"/>
            <a:chOff x="5230812" y="1719080"/>
            <a:chExt cx="1724025" cy="4419047"/>
          </a:xfrm>
        </p:grpSpPr>
        <p:grpSp>
          <p:nvGrpSpPr>
            <p:cNvPr id="20" name="Group 19">
              <a:extLst>
                <a:ext uri="{FF2B5EF4-FFF2-40B4-BE49-F238E27FC236}">
                  <a16:creationId xmlns:a16="http://schemas.microsoft.com/office/drawing/2014/main" id="{198980D7-20ED-4508-025A-4671EC6BA312}"/>
                </a:ext>
              </a:extLst>
            </p:cNvPr>
            <p:cNvGrpSpPr/>
            <p:nvPr/>
          </p:nvGrpSpPr>
          <p:grpSpPr>
            <a:xfrm>
              <a:off x="5230812" y="1719080"/>
              <a:ext cx="1724025" cy="4419047"/>
              <a:chOff x="5230812" y="1719080"/>
              <a:chExt cx="1724025" cy="4419047"/>
            </a:xfrm>
          </p:grpSpPr>
          <p:sp>
            <p:nvSpPr>
              <p:cNvPr id="536" name="Google Shape;536;p24"/>
              <p:cNvSpPr/>
              <p:nvPr/>
            </p:nvSpPr>
            <p:spPr>
              <a:xfrm>
                <a:off x="5230812" y="2567840"/>
                <a:ext cx="1724025" cy="3570287"/>
              </a:xfrm>
              <a:custGeom>
                <a:avLst/>
                <a:gdLst/>
                <a:ahLst/>
                <a:cxnLst/>
                <a:rect l="l" t="t" r="r" b="b"/>
                <a:pathLst>
                  <a:path w="404" h="836" extrusionOk="0">
                    <a:moveTo>
                      <a:pt x="0" y="633"/>
                    </a:moveTo>
                    <a:cubicBezTo>
                      <a:pt x="0" y="0"/>
                      <a:pt x="0" y="0"/>
                      <a:pt x="0" y="0"/>
                    </a:cubicBezTo>
                    <a:cubicBezTo>
                      <a:pt x="0" y="112"/>
                      <a:pt x="90" y="202"/>
                      <a:pt x="202" y="202"/>
                    </a:cubicBezTo>
                    <a:cubicBezTo>
                      <a:pt x="314" y="202"/>
                      <a:pt x="404" y="293"/>
                      <a:pt x="404" y="405"/>
                    </a:cubicBezTo>
                    <a:cubicBezTo>
                      <a:pt x="404" y="633"/>
                      <a:pt x="404" y="633"/>
                      <a:pt x="404" y="633"/>
                    </a:cubicBezTo>
                    <a:cubicBezTo>
                      <a:pt x="404" y="745"/>
                      <a:pt x="314" y="836"/>
                      <a:pt x="202" y="836"/>
                    </a:cubicBezTo>
                    <a:cubicBezTo>
                      <a:pt x="202" y="836"/>
                      <a:pt x="202" y="836"/>
                      <a:pt x="202" y="836"/>
                    </a:cubicBezTo>
                    <a:cubicBezTo>
                      <a:pt x="90" y="836"/>
                      <a:pt x="0" y="745"/>
                      <a:pt x="0" y="633"/>
                    </a:cubicBezTo>
                    <a:close/>
                  </a:path>
                </a:pathLst>
              </a:custGeom>
              <a:solidFill>
                <a:srgbClr val="FE0214"/>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37" name="Google Shape;537;p24"/>
              <p:cNvSpPr/>
              <p:nvPr/>
            </p:nvSpPr>
            <p:spPr>
              <a:xfrm>
                <a:off x="5230812" y="1719080"/>
                <a:ext cx="1724025" cy="2598737"/>
              </a:xfrm>
              <a:custGeom>
                <a:avLst/>
                <a:gdLst/>
                <a:ahLst/>
                <a:cxnLst/>
                <a:rect l="l" t="t" r="r" b="b"/>
                <a:pathLst>
                  <a:path w="404" h="608" extrusionOk="0">
                    <a:moveTo>
                      <a:pt x="202" y="405"/>
                    </a:moveTo>
                    <a:cubicBezTo>
                      <a:pt x="90" y="405"/>
                      <a:pt x="0" y="315"/>
                      <a:pt x="0" y="203"/>
                    </a:cubicBezTo>
                    <a:cubicBezTo>
                      <a:pt x="0" y="203"/>
                      <a:pt x="0" y="203"/>
                      <a:pt x="0" y="203"/>
                    </a:cubicBezTo>
                    <a:cubicBezTo>
                      <a:pt x="0" y="91"/>
                      <a:pt x="90" y="0"/>
                      <a:pt x="202" y="0"/>
                    </a:cubicBezTo>
                    <a:cubicBezTo>
                      <a:pt x="202" y="0"/>
                      <a:pt x="202" y="0"/>
                      <a:pt x="202" y="0"/>
                    </a:cubicBezTo>
                    <a:cubicBezTo>
                      <a:pt x="314" y="0"/>
                      <a:pt x="404" y="91"/>
                      <a:pt x="404" y="203"/>
                    </a:cubicBezTo>
                    <a:cubicBezTo>
                      <a:pt x="404" y="608"/>
                      <a:pt x="404" y="608"/>
                      <a:pt x="404" y="608"/>
                    </a:cubicBezTo>
                    <a:cubicBezTo>
                      <a:pt x="404" y="496"/>
                      <a:pt x="314" y="405"/>
                      <a:pt x="202" y="405"/>
                    </a:cubicBezTo>
                    <a:close/>
                  </a:path>
                </a:pathLst>
              </a:custGeom>
              <a:solidFill>
                <a:srgbClr val="FE0214"/>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 name="Google Shape;537;p24">
                <a:extLst>
                  <a:ext uri="{FF2B5EF4-FFF2-40B4-BE49-F238E27FC236}">
                    <a16:creationId xmlns:a16="http://schemas.microsoft.com/office/drawing/2014/main" id="{90054DE2-3EA8-58D9-50D5-C0414889424A}"/>
                  </a:ext>
                </a:extLst>
              </p:cNvPr>
              <p:cNvSpPr/>
              <p:nvPr/>
            </p:nvSpPr>
            <p:spPr>
              <a:xfrm>
                <a:off x="5230812" y="1719080"/>
                <a:ext cx="1724025" cy="2598737"/>
              </a:xfrm>
              <a:custGeom>
                <a:avLst/>
                <a:gdLst/>
                <a:ahLst/>
                <a:cxnLst/>
                <a:rect l="l" t="t" r="r" b="b"/>
                <a:pathLst>
                  <a:path w="404" h="608" extrusionOk="0">
                    <a:moveTo>
                      <a:pt x="202" y="405"/>
                    </a:moveTo>
                    <a:cubicBezTo>
                      <a:pt x="90" y="405"/>
                      <a:pt x="0" y="315"/>
                      <a:pt x="0" y="203"/>
                    </a:cubicBezTo>
                    <a:cubicBezTo>
                      <a:pt x="0" y="203"/>
                      <a:pt x="0" y="203"/>
                      <a:pt x="0" y="203"/>
                    </a:cubicBezTo>
                    <a:cubicBezTo>
                      <a:pt x="0" y="91"/>
                      <a:pt x="90" y="0"/>
                      <a:pt x="202" y="0"/>
                    </a:cubicBezTo>
                    <a:cubicBezTo>
                      <a:pt x="202" y="0"/>
                      <a:pt x="202" y="0"/>
                      <a:pt x="202" y="0"/>
                    </a:cubicBezTo>
                    <a:cubicBezTo>
                      <a:pt x="314" y="0"/>
                      <a:pt x="404" y="91"/>
                      <a:pt x="404" y="203"/>
                    </a:cubicBezTo>
                    <a:cubicBezTo>
                      <a:pt x="404" y="608"/>
                      <a:pt x="404" y="608"/>
                      <a:pt x="404" y="608"/>
                    </a:cubicBezTo>
                    <a:cubicBezTo>
                      <a:pt x="404" y="496"/>
                      <a:pt x="314" y="405"/>
                      <a:pt x="202" y="405"/>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sp>
          <p:nvSpPr>
            <p:cNvPr id="5" name="TextBox 12449">
              <a:extLst>
                <a:ext uri="{FF2B5EF4-FFF2-40B4-BE49-F238E27FC236}">
                  <a16:creationId xmlns:a16="http://schemas.microsoft.com/office/drawing/2014/main" id="{FA16DED0-EDC1-9C6F-1BC9-52BD6843EC2F}"/>
                </a:ext>
              </a:extLst>
            </p:cNvPr>
            <p:cNvSpPr txBox="1"/>
            <p:nvPr/>
          </p:nvSpPr>
          <p:spPr>
            <a:xfrm rot="16200000">
              <a:off x="4698221" y="4474888"/>
              <a:ext cx="2803256" cy="523220"/>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en-US" sz="2800" b="1" dirty="0">
                  <a:solidFill>
                    <a:schemeClr val="bg1"/>
                  </a:solidFill>
                  <a:latin typeface="Poppins" panose="00000500000000000000" pitchFamily="2" charset="0"/>
                  <a:cs typeface="Poppins" panose="00000500000000000000" pitchFamily="2" charset="0"/>
                </a:rPr>
                <a:t>Opportunities</a:t>
              </a:r>
              <a:endParaRPr kumimoji="0" lang="en-US" sz="2800" b="0" i="0" u="none" strike="noStrike" kern="1200" cap="none" spc="0" normalizeH="0" baseline="0" noProof="0" dirty="0">
                <a:ln>
                  <a:noFill/>
                </a:ln>
                <a:solidFill>
                  <a:schemeClr val="bg1"/>
                </a:solidFill>
                <a:effectLst/>
                <a:uLnTx/>
                <a:uFillTx/>
                <a:latin typeface="Poppins" panose="00000500000000000000" pitchFamily="2" charset="0"/>
                <a:cs typeface="Poppins" panose="00000500000000000000" pitchFamily="2" charset="0"/>
              </a:endParaRPr>
            </a:p>
          </p:txBody>
        </p:sp>
        <p:pic>
          <p:nvPicPr>
            <p:cNvPr id="9" name="Graphic 8" descr="Handshake with solid fill">
              <a:extLst>
                <a:ext uri="{FF2B5EF4-FFF2-40B4-BE49-F238E27FC236}">
                  <a16:creationId xmlns:a16="http://schemas.microsoft.com/office/drawing/2014/main" id="{B7C2B4D8-3551-E438-D73B-3B5CA7BD62DF}"/>
                </a:ext>
              </a:extLst>
            </p:cNvPr>
            <p:cNvPicPr>
              <a:picLocks noChangeAspect="1"/>
            </p:cNvPicPr>
            <p:nvPr/>
          </p:nvPicPr>
          <p:blipFill>
            <a:blip r:embed="rId5" cstate="hq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719087" y="2266144"/>
              <a:ext cx="785850" cy="785850"/>
            </a:xfrm>
            <a:prstGeom prst="rect">
              <a:avLst/>
            </a:prstGeom>
          </p:spPr>
        </p:pic>
      </p:grpSp>
      <p:grpSp>
        <p:nvGrpSpPr>
          <p:cNvPr id="27" name="Group 26">
            <a:extLst>
              <a:ext uri="{FF2B5EF4-FFF2-40B4-BE49-F238E27FC236}">
                <a16:creationId xmlns:a16="http://schemas.microsoft.com/office/drawing/2014/main" id="{E56D4429-4AB4-5BA8-FF96-3B77DF87081F}"/>
              </a:ext>
            </a:extLst>
          </p:cNvPr>
          <p:cNvGrpSpPr/>
          <p:nvPr/>
        </p:nvGrpSpPr>
        <p:grpSpPr>
          <a:xfrm>
            <a:off x="9826625" y="1719080"/>
            <a:ext cx="1728787" cy="4419047"/>
            <a:chOff x="9826625" y="1719080"/>
            <a:chExt cx="1728787" cy="4419047"/>
          </a:xfrm>
        </p:grpSpPr>
        <p:grpSp>
          <p:nvGrpSpPr>
            <p:cNvPr id="22" name="Group 21">
              <a:extLst>
                <a:ext uri="{FF2B5EF4-FFF2-40B4-BE49-F238E27FC236}">
                  <a16:creationId xmlns:a16="http://schemas.microsoft.com/office/drawing/2014/main" id="{3A742205-5D79-52B5-6641-01873530F64A}"/>
                </a:ext>
              </a:extLst>
            </p:cNvPr>
            <p:cNvGrpSpPr/>
            <p:nvPr/>
          </p:nvGrpSpPr>
          <p:grpSpPr>
            <a:xfrm>
              <a:off x="9826625" y="1719080"/>
              <a:ext cx="1728787" cy="4419047"/>
              <a:chOff x="9826625" y="1719080"/>
              <a:chExt cx="1728787" cy="4419047"/>
            </a:xfrm>
          </p:grpSpPr>
          <p:sp>
            <p:nvSpPr>
              <p:cNvPr id="540" name="Google Shape;540;p24"/>
              <p:cNvSpPr/>
              <p:nvPr/>
            </p:nvSpPr>
            <p:spPr>
              <a:xfrm>
                <a:off x="9826625" y="2567840"/>
                <a:ext cx="1728787" cy="3570287"/>
              </a:xfrm>
              <a:custGeom>
                <a:avLst/>
                <a:gdLst/>
                <a:ahLst/>
                <a:cxnLst/>
                <a:rect l="l" t="t" r="r" b="b"/>
                <a:pathLst>
                  <a:path w="405" h="836" extrusionOk="0">
                    <a:moveTo>
                      <a:pt x="0" y="633"/>
                    </a:moveTo>
                    <a:cubicBezTo>
                      <a:pt x="0" y="0"/>
                      <a:pt x="0" y="0"/>
                      <a:pt x="0" y="0"/>
                    </a:cubicBezTo>
                    <a:cubicBezTo>
                      <a:pt x="0" y="112"/>
                      <a:pt x="91" y="202"/>
                      <a:pt x="203" y="202"/>
                    </a:cubicBezTo>
                    <a:cubicBezTo>
                      <a:pt x="315" y="202"/>
                      <a:pt x="405" y="293"/>
                      <a:pt x="405" y="405"/>
                    </a:cubicBezTo>
                    <a:cubicBezTo>
                      <a:pt x="405" y="633"/>
                      <a:pt x="405" y="633"/>
                      <a:pt x="405" y="633"/>
                    </a:cubicBezTo>
                    <a:cubicBezTo>
                      <a:pt x="405" y="745"/>
                      <a:pt x="315" y="836"/>
                      <a:pt x="203" y="836"/>
                    </a:cubicBezTo>
                    <a:cubicBezTo>
                      <a:pt x="203" y="836"/>
                      <a:pt x="203" y="836"/>
                      <a:pt x="203" y="836"/>
                    </a:cubicBezTo>
                    <a:cubicBezTo>
                      <a:pt x="91" y="836"/>
                      <a:pt x="0" y="745"/>
                      <a:pt x="0" y="633"/>
                    </a:cubicBezTo>
                    <a:close/>
                  </a:path>
                </a:pathLst>
              </a:custGeom>
              <a:solidFill>
                <a:schemeClr val="accent6"/>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41" name="Google Shape;541;p24"/>
              <p:cNvSpPr/>
              <p:nvPr/>
            </p:nvSpPr>
            <p:spPr>
              <a:xfrm>
                <a:off x="9826625" y="1719080"/>
                <a:ext cx="1728787" cy="2598737"/>
              </a:xfrm>
              <a:custGeom>
                <a:avLst/>
                <a:gdLst/>
                <a:ahLst/>
                <a:cxnLst/>
                <a:rect l="l" t="t" r="r" b="b"/>
                <a:pathLst>
                  <a:path w="405" h="608" extrusionOk="0">
                    <a:moveTo>
                      <a:pt x="203" y="405"/>
                    </a:moveTo>
                    <a:cubicBezTo>
                      <a:pt x="91" y="405"/>
                      <a:pt x="0" y="315"/>
                      <a:pt x="0" y="203"/>
                    </a:cubicBezTo>
                    <a:cubicBezTo>
                      <a:pt x="0" y="203"/>
                      <a:pt x="0" y="203"/>
                      <a:pt x="0" y="203"/>
                    </a:cubicBezTo>
                    <a:cubicBezTo>
                      <a:pt x="0" y="91"/>
                      <a:pt x="91" y="0"/>
                      <a:pt x="203" y="0"/>
                    </a:cubicBezTo>
                    <a:cubicBezTo>
                      <a:pt x="203" y="0"/>
                      <a:pt x="203" y="0"/>
                      <a:pt x="203" y="0"/>
                    </a:cubicBezTo>
                    <a:cubicBezTo>
                      <a:pt x="315" y="0"/>
                      <a:pt x="405" y="91"/>
                      <a:pt x="405" y="203"/>
                    </a:cubicBezTo>
                    <a:cubicBezTo>
                      <a:pt x="405" y="608"/>
                      <a:pt x="405" y="608"/>
                      <a:pt x="405" y="608"/>
                    </a:cubicBezTo>
                    <a:cubicBezTo>
                      <a:pt x="405" y="496"/>
                      <a:pt x="315" y="405"/>
                      <a:pt x="203" y="405"/>
                    </a:cubicBezTo>
                    <a:close/>
                  </a:path>
                </a:pathLst>
              </a:custGeom>
              <a:solidFill>
                <a:schemeClr val="accent6"/>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 name="Google Shape;541;p24">
                <a:extLst>
                  <a:ext uri="{FF2B5EF4-FFF2-40B4-BE49-F238E27FC236}">
                    <a16:creationId xmlns:a16="http://schemas.microsoft.com/office/drawing/2014/main" id="{9F356925-BD7E-7005-A061-6853365E0713}"/>
                  </a:ext>
                </a:extLst>
              </p:cNvPr>
              <p:cNvSpPr/>
              <p:nvPr/>
            </p:nvSpPr>
            <p:spPr>
              <a:xfrm>
                <a:off x="9826625" y="1719080"/>
                <a:ext cx="1728787" cy="2598737"/>
              </a:xfrm>
              <a:custGeom>
                <a:avLst/>
                <a:gdLst/>
                <a:ahLst/>
                <a:cxnLst/>
                <a:rect l="l" t="t" r="r" b="b"/>
                <a:pathLst>
                  <a:path w="405" h="608" extrusionOk="0">
                    <a:moveTo>
                      <a:pt x="203" y="405"/>
                    </a:moveTo>
                    <a:cubicBezTo>
                      <a:pt x="91" y="405"/>
                      <a:pt x="0" y="315"/>
                      <a:pt x="0" y="203"/>
                    </a:cubicBezTo>
                    <a:cubicBezTo>
                      <a:pt x="0" y="203"/>
                      <a:pt x="0" y="203"/>
                      <a:pt x="0" y="203"/>
                    </a:cubicBezTo>
                    <a:cubicBezTo>
                      <a:pt x="0" y="91"/>
                      <a:pt x="91" y="0"/>
                      <a:pt x="203" y="0"/>
                    </a:cubicBezTo>
                    <a:cubicBezTo>
                      <a:pt x="203" y="0"/>
                      <a:pt x="203" y="0"/>
                      <a:pt x="203" y="0"/>
                    </a:cubicBezTo>
                    <a:cubicBezTo>
                      <a:pt x="315" y="0"/>
                      <a:pt x="405" y="91"/>
                      <a:pt x="405" y="203"/>
                    </a:cubicBezTo>
                    <a:cubicBezTo>
                      <a:pt x="405" y="608"/>
                      <a:pt x="405" y="608"/>
                      <a:pt x="405" y="608"/>
                    </a:cubicBezTo>
                    <a:cubicBezTo>
                      <a:pt x="405" y="496"/>
                      <a:pt x="315" y="405"/>
                      <a:pt x="203" y="405"/>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sp>
          <p:nvSpPr>
            <p:cNvPr id="7" name="TextBox 12449">
              <a:extLst>
                <a:ext uri="{FF2B5EF4-FFF2-40B4-BE49-F238E27FC236}">
                  <a16:creationId xmlns:a16="http://schemas.microsoft.com/office/drawing/2014/main" id="{65D7DA09-EEB4-BF7D-3B49-A1449E926F67}"/>
                </a:ext>
              </a:extLst>
            </p:cNvPr>
            <p:cNvSpPr txBox="1"/>
            <p:nvPr/>
          </p:nvSpPr>
          <p:spPr>
            <a:xfrm rot="16200000">
              <a:off x="9580767" y="4731442"/>
              <a:ext cx="2236381" cy="523220"/>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en-US" sz="2800" b="1" dirty="0">
                  <a:solidFill>
                    <a:schemeClr val="bg1"/>
                  </a:solidFill>
                  <a:latin typeface="Poppins" panose="00000500000000000000" pitchFamily="2" charset="0"/>
                  <a:cs typeface="Poppins" panose="00000500000000000000" pitchFamily="2" charset="0"/>
                </a:rPr>
                <a:t>Efforts</a:t>
              </a:r>
              <a:endParaRPr kumimoji="0" lang="en-US" sz="2800" b="0" i="0" u="none" strike="noStrike" kern="1200" cap="none" spc="0" normalizeH="0" baseline="0" noProof="0" dirty="0">
                <a:ln>
                  <a:noFill/>
                </a:ln>
                <a:solidFill>
                  <a:schemeClr val="bg1"/>
                </a:solidFill>
                <a:effectLst/>
                <a:uLnTx/>
                <a:uFillTx/>
                <a:latin typeface="Poppins" panose="00000500000000000000" pitchFamily="2" charset="0"/>
                <a:cs typeface="Poppins" panose="00000500000000000000" pitchFamily="2" charset="0"/>
              </a:endParaRPr>
            </a:p>
          </p:txBody>
        </p:sp>
        <p:pic>
          <p:nvPicPr>
            <p:cNvPr id="10" name="Graphic 9" descr="Stopwatch with solid fill">
              <a:extLst>
                <a:ext uri="{FF2B5EF4-FFF2-40B4-BE49-F238E27FC236}">
                  <a16:creationId xmlns:a16="http://schemas.microsoft.com/office/drawing/2014/main" id="{E009BF72-1871-2A5C-D71E-0BA7D57052AA}"/>
                </a:ext>
              </a:extLst>
            </p:cNvPr>
            <p:cNvPicPr>
              <a:picLocks noChangeAspect="1"/>
            </p:cNvPicPr>
            <p:nvPr/>
          </p:nvPicPr>
          <p:blipFill>
            <a:blip r:embed="rId7" cstate="hq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286663" y="2266144"/>
              <a:ext cx="785850" cy="785850"/>
            </a:xfrm>
            <a:prstGeom prst="rect">
              <a:avLst/>
            </a:prstGeom>
          </p:spPr>
        </p:pic>
      </p:grpSp>
      <p:grpSp>
        <p:nvGrpSpPr>
          <p:cNvPr id="26" name="Group 25">
            <a:extLst>
              <a:ext uri="{FF2B5EF4-FFF2-40B4-BE49-F238E27FC236}">
                <a16:creationId xmlns:a16="http://schemas.microsoft.com/office/drawing/2014/main" id="{7168776B-94F6-F7A1-C5A3-A3F036CF310E}"/>
              </a:ext>
            </a:extLst>
          </p:cNvPr>
          <p:cNvGrpSpPr/>
          <p:nvPr/>
        </p:nvGrpSpPr>
        <p:grpSpPr>
          <a:xfrm>
            <a:off x="7531100" y="1719080"/>
            <a:ext cx="1724025" cy="4419047"/>
            <a:chOff x="7531100" y="1719080"/>
            <a:chExt cx="1724025" cy="4419047"/>
          </a:xfrm>
        </p:grpSpPr>
        <p:grpSp>
          <p:nvGrpSpPr>
            <p:cNvPr id="21" name="Group 20">
              <a:extLst>
                <a:ext uri="{FF2B5EF4-FFF2-40B4-BE49-F238E27FC236}">
                  <a16:creationId xmlns:a16="http://schemas.microsoft.com/office/drawing/2014/main" id="{5D6372DA-B03D-8253-9010-DB4E5B5BB415}"/>
                </a:ext>
              </a:extLst>
            </p:cNvPr>
            <p:cNvGrpSpPr/>
            <p:nvPr/>
          </p:nvGrpSpPr>
          <p:grpSpPr>
            <a:xfrm>
              <a:off x="7531100" y="1719080"/>
              <a:ext cx="1724025" cy="4419047"/>
              <a:chOff x="7531100" y="1719080"/>
              <a:chExt cx="1724025" cy="4419047"/>
            </a:xfrm>
          </p:grpSpPr>
          <p:sp>
            <p:nvSpPr>
              <p:cNvPr id="538" name="Google Shape;538;p24"/>
              <p:cNvSpPr/>
              <p:nvPr/>
            </p:nvSpPr>
            <p:spPr>
              <a:xfrm>
                <a:off x="7531100" y="2567840"/>
                <a:ext cx="1724025" cy="3570287"/>
              </a:xfrm>
              <a:custGeom>
                <a:avLst/>
                <a:gdLst/>
                <a:ahLst/>
                <a:cxnLst/>
                <a:rect l="l" t="t" r="r" b="b"/>
                <a:pathLst>
                  <a:path w="404" h="836" extrusionOk="0">
                    <a:moveTo>
                      <a:pt x="0" y="633"/>
                    </a:moveTo>
                    <a:cubicBezTo>
                      <a:pt x="0" y="0"/>
                      <a:pt x="0" y="0"/>
                      <a:pt x="0" y="0"/>
                    </a:cubicBezTo>
                    <a:cubicBezTo>
                      <a:pt x="0" y="112"/>
                      <a:pt x="90" y="202"/>
                      <a:pt x="202" y="202"/>
                    </a:cubicBezTo>
                    <a:cubicBezTo>
                      <a:pt x="314" y="202"/>
                      <a:pt x="404" y="293"/>
                      <a:pt x="404" y="405"/>
                    </a:cubicBezTo>
                    <a:cubicBezTo>
                      <a:pt x="404" y="633"/>
                      <a:pt x="404" y="633"/>
                      <a:pt x="404" y="633"/>
                    </a:cubicBezTo>
                    <a:cubicBezTo>
                      <a:pt x="404" y="745"/>
                      <a:pt x="314" y="836"/>
                      <a:pt x="202" y="836"/>
                    </a:cubicBezTo>
                    <a:cubicBezTo>
                      <a:pt x="202" y="836"/>
                      <a:pt x="202" y="836"/>
                      <a:pt x="202" y="836"/>
                    </a:cubicBezTo>
                    <a:cubicBezTo>
                      <a:pt x="90" y="836"/>
                      <a:pt x="0" y="745"/>
                      <a:pt x="0" y="633"/>
                    </a:cubicBezTo>
                    <a:close/>
                  </a:path>
                </a:pathLst>
              </a:custGeom>
              <a:solidFill>
                <a:schemeClr val="accent5">
                  <a:lumMod val="60000"/>
                  <a:lumOff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39" name="Google Shape;539;p24"/>
              <p:cNvSpPr/>
              <p:nvPr/>
            </p:nvSpPr>
            <p:spPr>
              <a:xfrm>
                <a:off x="7531100" y="1719080"/>
                <a:ext cx="1724025" cy="2598737"/>
              </a:xfrm>
              <a:custGeom>
                <a:avLst/>
                <a:gdLst/>
                <a:ahLst/>
                <a:cxnLst/>
                <a:rect l="l" t="t" r="r" b="b"/>
                <a:pathLst>
                  <a:path w="404" h="608" extrusionOk="0">
                    <a:moveTo>
                      <a:pt x="202" y="405"/>
                    </a:moveTo>
                    <a:cubicBezTo>
                      <a:pt x="90" y="405"/>
                      <a:pt x="0" y="315"/>
                      <a:pt x="0" y="203"/>
                    </a:cubicBezTo>
                    <a:cubicBezTo>
                      <a:pt x="0" y="203"/>
                      <a:pt x="0" y="203"/>
                      <a:pt x="0" y="203"/>
                    </a:cubicBezTo>
                    <a:cubicBezTo>
                      <a:pt x="0" y="91"/>
                      <a:pt x="90" y="0"/>
                      <a:pt x="202" y="0"/>
                    </a:cubicBezTo>
                    <a:cubicBezTo>
                      <a:pt x="202" y="0"/>
                      <a:pt x="202" y="0"/>
                      <a:pt x="202" y="0"/>
                    </a:cubicBezTo>
                    <a:cubicBezTo>
                      <a:pt x="314" y="0"/>
                      <a:pt x="404" y="91"/>
                      <a:pt x="404" y="203"/>
                    </a:cubicBezTo>
                    <a:cubicBezTo>
                      <a:pt x="404" y="608"/>
                      <a:pt x="404" y="608"/>
                      <a:pt x="404" y="608"/>
                    </a:cubicBezTo>
                    <a:cubicBezTo>
                      <a:pt x="404" y="496"/>
                      <a:pt x="314" y="405"/>
                      <a:pt x="202" y="405"/>
                    </a:cubicBezTo>
                    <a:close/>
                  </a:path>
                </a:pathLst>
              </a:custGeom>
              <a:solidFill>
                <a:schemeClr val="accent5">
                  <a:lumMod val="60000"/>
                  <a:lumOff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 name="Google Shape;539;p24">
                <a:extLst>
                  <a:ext uri="{FF2B5EF4-FFF2-40B4-BE49-F238E27FC236}">
                    <a16:creationId xmlns:a16="http://schemas.microsoft.com/office/drawing/2014/main" id="{E4E68881-636C-A58C-E4DE-4538677B4BAB}"/>
                  </a:ext>
                </a:extLst>
              </p:cNvPr>
              <p:cNvSpPr/>
              <p:nvPr/>
            </p:nvSpPr>
            <p:spPr>
              <a:xfrm>
                <a:off x="7531100" y="1719080"/>
                <a:ext cx="1724025" cy="2598737"/>
              </a:xfrm>
              <a:custGeom>
                <a:avLst/>
                <a:gdLst/>
                <a:ahLst/>
                <a:cxnLst/>
                <a:rect l="l" t="t" r="r" b="b"/>
                <a:pathLst>
                  <a:path w="404" h="608" extrusionOk="0">
                    <a:moveTo>
                      <a:pt x="202" y="405"/>
                    </a:moveTo>
                    <a:cubicBezTo>
                      <a:pt x="90" y="405"/>
                      <a:pt x="0" y="315"/>
                      <a:pt x="0" y="203"/>
                    </a:cubicBezTo>
                    <a:cubicBezTo>
                      <a:pt x="0" y="203"/>
                      <a:pt x="0" y="203"/>
                      <a:pt x="0" y="203"/>
                    </a:cubicBezTo>
                    <a:cubicBezTo>
                      <a:pt x="0" y="91"/>
                      <a:pt x="90" y="0"/>
                      <a:pt x="202" y="0"/>
                    </a:cubicBezTo>
                    <a:cubicBezTo>
                      <a:pt x="202" y="0"/>
                      <a:pt x="202" y="0"/>
                      <a:pt x="202" y="0"/>
                    </a:cubicBezTo>
                    <a:cubicBezTo>
                      <a:pt x="314" y="0"/>
                      <a:pt x="404" y="91"/>
                      <a:pt x="404" y="203"/>
                    </a:cubicBezTo>
                    <a:cubicBezTo>
                      <a:pt x="404" y="608"/>
                      <a:pt x="404" y="608"/>
                      <a:pt x="404" y="608"/>
                    </a:cubicBezTo>
                    <a:cubicBezTo>
                      <a:pt x="404" y="496"/>
                      <a:pt x="314" y="405"/>
                      <a:pt x="202" y="405"/>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sp>
          <p:nvSpPr>
            <p:cNvPr id="6" name="TextBox 12449">
              <a:extLst>
                <a:ext uri="{FF2B5EF4-FFF2-40B4-BE49-F238E27FC236}">
                  <a16:creationId xmlns:a16="http://schemas.microsoft.com/office/drawing/2014/main" id="{3487D8DB-16EF-15CE-1F15-FA9580AF116D}"/>
                </a:ext>
              </a:extLst>
            </p:cNvPr>
            <p:cNvSpPr txBox="1"/>
            <p:nvPr/>
          </p:nvSpPr>
          <p:spPr>
            <a:xfrm rot="16200000">
              <a:off x="6956943" y="4461444"/>
              <a:ext cx="2776373" cy="523220"/>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en-US" sz="2800" b="1" dirty="0">
                  <a:solidFill>
                    <a:schemeClr val="bg1"/>
                  </a:solidFill>
                  <a:latin typeface="Poppins" panose="00000500000000000000" pitchFamily="2" charset="0"/>
                  <a:cs typeface="Poppins" panose="00000500000000000000" pitchFamily="2" charset="0"/>
                </a:rPr>
                <a:t>Relationships</a:t>
              </a:r>
              <a:endParaRPr kumimoji="0" lang="en-US" sz="2800" b="0" i="0" u="none" strike="noStrike" kern="1200" cap="none" spc="0" normalizeH="0" baseline="0" noProof="0" dirty="0">
                <a:ln>
                  <a:noFill/>
                </a:ln>
                <a:solidFill>
                  <a:schemeClr val="bg1"/>
                </a:solidFill>
                <a:effectLst/>
                <a:uLnTx/>
                <a:uFillTx/>
                <a:latin typeface="Poppins" panose="00000500000000000000" pitchFamily="2" charset="0"/>
                <a:cs typeface="Poppins" panose="00000500000000000000" pitchFamily="2" charset="0"/>
              </a:endParaRPr>
            </a:p>
          </p:txBody>
        </p:sp>
        <p:pic>
          <p:nvPicPr>
            <p:cNvPr id="11" name="Graphic 10" descr="Group brainstorm with solid fill">
              <a:extLst>
                <a:ext uri="{FF2B5EF4-FFF2-40B4-BE49-F238E27FC236}">
                  <a16:creationId xmlns:a16="http://schemas.microsoft.com/office/drawing/2014/main" id="{26007153-F4E6-F01D-8766-97695A3E31E7}"/>
                </a:ext>
              </a:extLst>
            </p:cNvPr>
            <p:cNvPicPr>
              <a:picLocks noChangeAspect="1"/>
            </p:cNvPicPr>
            <p:nvPr/>
          </p:nvPicPr>
          <p:blipFill>
            <a:blip r:embed="rId9" cstate="hq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7988757" y="2266144"/>
              <a:ext cx="785850" cy="785850"/>
            </a:xfrm>
            <a:prstGeom prst="rect">
              <a:avLst/>
            </a:prstGeom>
          </p:spPr>
        </p:pic>
      </p:grpSp>
      <p:grpSp>
        <p:nvGrpSpPr>
          <p:cNvPr id="23" name="Group 22">
            <a:extLst>
              <a:ext uri="{FF2B5EF4-FFF2-40B4-BE49-F238E27FC236}">
                <a16:creationId xmlns:a16="http://schemas.microsoft.com/office/drawing/2014/main" id="{CEEFCA7C-FA25-26A0-F7E8-0C99F9EB7AC4}"/>
              </a:ext>
            </a:extLst>
          </p:cNvPr>
          <p:cNvGrpSpPr/>
          <p:nvPr/>
        </p:nvGrpSpPr>
        <p:grpSpPr>
          <a:xfrm>
            <a:off x="628650" y="1719080"/>
            <a:ext cx="1728787" cy="4419047"/>
            <a:chOff x="628650" y="1719080"/>
            <a:chExt cx="1728787" cy="4419047"/>
          </a:xfrm>
        </p:grpSpPr>
        <p:grpSp>
          <p:nvGrpSpPr>
            <p:cNvPr id="18" name="Group 17">
              <a:extLst>
                <a:ext uri="{FF2B5EF4-FFF2-40B4-BE49-F238E27FC236}">
                  <a16:creationId xmlns:a16="http://schemas.microsoft.com/office/drawing/2014/main" id="{7F3C361C-B907-8C2F-76DB-8FA3F34B7174}"/>
                </a:ext>
              </a:extLst>
            </p:cNvPr>
            <p:cNvGrpSpPr/>
            <p:nvPr/>
          </p:nvGrpSpPr>
          <p:grpSpPr>
            <a:xfrm>
              <a:off x="628650" y="1719080"/>
              <a:ext cx="1728787" cy="4419047"/>
              <a:chOff x="628650" y="1719080"/>
              <a:chExt cx="1728787" cy="4419047"/>
            </a:xfrm>
          </p:grpSpPr>
          <p:sp>
            <p:nvSpPr>
              <p:cNvPr id="542" name="Google Shape;542;p24"/>
              <p:cNvSpPr/>
              <p:nvPr/>
            </p:nvSpPr>
            <p:spPr>
              <a:xfrm>
                <a:off x="628650" y="2567840"/>
                <a:ext cx="1728787" cy="3570287"/>
              </a:xfrm>
              <a:custGeom>
                <a:avLst/>
                <a:gdLst/>
                <a:ahLst/>
                <a:cxnLst/>
                <a:rect l="l" t="t" r="r" b="b"/>
                <a:pathLst>
                  <a:path w="405" h="836" extrusionOk="0">
                    <a:moveTo>
                      <a:pt x="0" y="633"/>
                    </a:moveTo>
                    <a:cubicBezTo>
                      <a:pt x="0" y="0"/>
                      <a:pt x="0" y="0"/>
                      <a:pt x="0" y="0"/>
                    </a:cubicBezTo>
                    <a:cubicBezTo>
                      <a:pt x="0" y="112"/>
                      <a:pt x="90" y="202"/>
                      <a:pt x="202" y="202"/>
                    </a:cubicBezTo>
                    <a:cubicBezTo>
                      <a:pt x="314" y="202"/>
                      <a:pt x="405" y="293"/>
                      <a:pt x="405" y="405"/>
                    </a:cubicBezTo>
                    <a:cubicBezTo>
                      <a:pt x="405" y="633"/>
                      <a:pt x="405" y="633"/>
                      <a:pt x="405" y="633"/>
                    </a:cubicBezTo>
                    <a:cubicBezTo>
                      <a:pt x="405" y="745"/>
                      <a:pt x="314" y="836"/>
                      <a:pt x="202" y="836"/>
                    </a:cubicBezTo>
                    <a:cubicBezTo>
                      <a:pt x="202" y="836"/>
                      <a:pt x="202" y="836"/>
                      <a:pt x="202" y="836"/>
                    </a:cubicBezTo>
                    <a:cubicBezTo>
                      <a:pt x="90" y="836"/>
                      <a:pt x="0" y="745"/>
                      <a:pt x="0" y="633"/>
                    </a:cubicBezTo>
                    <a:close/>
                  </a:path>
                </a:pathLst>
              </a:custGeom>
              <a:solidFill>
                <a:srgbClr val="FFD5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43" name="Google Shape;543;p24"/>
              <p:cNvSpPr/>
              <p:nvPr/>
            </p:nvSpPr>
            <p:spPr>
              <a:xfrm>
                <a:off x="628650" y="1719080"/>
                <a:ext cx="1728787" cy="2598737"/>
              </a:xfrm>
              <a:custGeom>
                <a:avLst/>
                <a:gdLst/>
                <a:ahLst/>
                <a:cxnLst/>
                <a:rect l="l" t="t" r="r" b="b"/>
                <a:pathLst>
                  <a:path w="405" h="608" extrusionOk="0">
                    <a:moveTo>
                      <a:pt x="202" y="405"/>
                    </a:moveTo>
                    <a:cubicBezTo>
                      <a:pt x="90" y="405"/>
                      <a:pt x="0" y="315"/>
                      <a:pt x="0" y="203"/>
                    </a:cubicBezTo>
                    <a:cubicBezTo>
                      <a:pt x="0" y="203"/>
                      <a:pt x="0" y="203"/>
                      <a:pt x="0" y="203"/>
                    </a:cubicBezTo>
                    <a:cubicBezTo>
                      <a:pt x="0" y="91"/>
                      <a:pt x="90" y="0"/>
                      <a:pt x="202" y="0"/>
                    </a:cubicBezTo>
                    <a:cubicBezTo>
                      <a:pt x="202" y="0"/>
                      <a:pt x="202" y="0"/>
                      <a:pt x="202" y="0"/>
                    </a:cubicBezTo>
                    <a:cubicBezTo>
                      <a:pt x="314" y="0"/>
                      <a:pt x="405" y="91"/>
                      <a:pt x="405" y="203"/>
                    </a:cubicBezTo>
                    <a:cubicBezTo>
                      <a:pt x="405" y="608"/>
                      <a:pt x="405" y="608"/>
                      <a:pt x="405" y="608"/>
                    </a:cubicBezTo>
                    <a:cubicBezTo>
                      <a:pt x="405" y="496"/>
                      <a:pt x="314" y="405"/>
                      <a:pt x="202" y="405"/>
                    </a:cubicBezTo>
                    <a:close/>
                  </a:path>
                </a:pathLst>
              </a:custGeom>
              <a:solidFill>
                <a:srgbClr val="FFD5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 name="Google Shape;543;p24">
                <a:extLst>
                  <a:ext uri="{FF2B5EF4-FFF2-40B4-BE49-F238E27FC236}">
                    <a16:creationId xmlns:a16="http://schemas.microsoft.com/office/drawing/2014/main" id="{63FED9F2-83BE-C01E-3B5D-7002343C8064}"/>
                  </a:ext>
                </a:extLst>
              </p:cNvPr>
              <p:cNvSpPr/>
              <p:nvPr/>
            </p:nvSpPr>
            <p:spPr>
              <a:xfrm>
                <a:off x="628650" y="1719080"/>
                <a:ext cx="1728787" cy="2598737"/>
              </a:xfrm>
              <a:custGeom>
                <a:avLst/>
                <a:gdLst/>
                <a:ahLst/>
                <a:cxnLst/>
                <a:rect l="l" t="t" r="r" b="b"/>
                <a:pathLst>
                  <a:path w="405" h="608" extrusionOk="0">
                    <a:moveTo>
                      <a:pt x="202" y="405"/>
                    </a:moveTo>
                    <a:cubicBezTo>
                      <a:pt x="90" y="405"/>
                      <a:pt x="0" y="315"/>
                      <a:pt x="0" y="203"/>
                    </a:cubicBezTo>
                    <a:cubicBezTo>
                      <a:pt x="0" y="203"/>
                      <a:pt x="0" y="203"/>
                      <a:pt x="0" y="203"/>
                    </a:cubicBezTo>
                    <a:cubicBezTo>
                      <a:pt x="0" y="91"/>
                      <a:pt x="90" y="0"/>
                      <a:pt x="202" y="0"/>
                    </a:cubicBezTo>
                    <a:cubicBezTo>
                      <a:pt x="202" y="0"/>
                      <a:pt x="202" y="0"/>
                      <a:pt x="202" y="0"/>
                    </a:cubicBezTo>
                    <a:cubicBezTo>
                      <a:pt x="314" y="0"/>
                      <a:pt x="405" y="91"/>
                      <a:pt x="405" y="203"/>
                    </a:cubicBezTo>
                    <a:cubicBezTo>
                      <a:pt x="405" y="608"/>
                      <a:pt x="405" y="608"/>
                      <a:pt x="405" y="608"/>
                    </a:cubicBezTo>
                    <a:cubicBezTo>
                      <a:pt x="405" y="496"/>
                      <a:pt x="314" y="405"/>
                      <a:pt x="202" y="405"/>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sp>
          <p:nvSpPr>
            <p:cNvPr id="2" name="TextBox 12449">
              <a:extLst>
                <a:ext uri="{FF2B5EF4-FFF2-40B4-BE49-F238E27FC236}">
                  <a16:creationId xmlns:a16="http://schemas.microsoft.com/office/drawing/2014/main" id="{3FC76D04-D265-A93D-3F76-183DD9EB3ABD}"/>
                </a:ext>
              </a:extLst>
            </p:cNvPr>
            <p:cNvSpPr txBox="1"/>
            <p:nvPr/>
          </p:nvSpPr>
          <p:spPr>
            <a:xfrm rot="16200000">
              <a:off x="374852" y="4731443"/>
              <a:ext cx="2236381" cy="523220"/>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en-US" sz="2800" b="1" dirty="0">
                  <a:solidFill>
                    <a:schemeClr val="bg1"/>
                  </a:solidFill>
                  <a:latin typeface="Poppins" panose="00000500000000000000" pitchFamily="2" charset="0"/>
                  <a:cs typeface="Poppins" panose="00000500000000000000" pitchFamily="2" charset="0"/>
                </a:rPr>
                <a:t>Strengths</a:t>
              </a:r>
              <a:endParaRPr kumimoji="0" lang="en-US" sz="2800" b="0" i="0" u="none" strike="noStrike" kern="1200" cap="none" spc="0" normalizeH="0" baseline="0" noProof="0" dirty="0">
                <a:ln>
                  <a:noFill/>
                </a:ln>
                <a:solidFill>
                  <a:schemeClr val="bg1"/>
                </a:solidFill>
                <a:effectLst/>
                <a:uLnTx/>
                <a:uFillTx/>
                <a:latin typeface="Poppins" panose="00000500000000000000" pitchFamily="2" charset="0"/>
                <a:cs typeface="Poppins" panose="00000500000000000000" pitchFamily="2" charset="0"/>
              </a:endParaRPr>
            </a:p>
          </p:txBody>
        </p:sp>
        <p:pic>
          <p:nvPicPr>
            <p:cNvPr id="17" name="Graphic 16" descr="Lightbulb and gear with solid fill">
              <a:extLst>
                <a:ext uri="{FF2B5EF4-FFF2-40B4-BE49-F238E27FC236}">
                  <a16:creationId xmlns:a16="http://schemas.microsoft.com/office/drawing/2014/main" id="{0D87EFCB-EDE0-8458-69D3-7E9796308C34}"/>
                </a:ext>
              </a:extLst>
            </p:cNvPr>
            <p:cNvPicPr>
              <a:picLocks noChangeAspect="1"/>
            </p:cNvPicPr>
            <p:nvPr/>
          </p:nvPicPr>
          <p:blipFill>
            <a:blip r:embed="rId11" cstate="hq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1065095" y="2266144"/>
              <a:ext cx="785850" cy="785850"/>
            </a:xfrm>
            <a:prstGeom prst="rect">
              <a:avLst/>
            </a:prstGeom>
          </p:spPr>
        </p:pic>
      </p:grpSp>
      <p:sp>
        <p:nvSpPr>
          <p:cNvPr id="3" name="TextBox 2">
            <a:extLst>
              <a:ext uri="{FF2B5EF4-FFF2-40B4-BE49-F238E27FC236}">
                <a16:creationId xmlns:a16="http://schemas.microsoft.com/office/drawing/2014/main" id="{4FD939A8-19EA-A5BF-8862-AF0A42F4586F}"/>
              </a:ext>
            </a:extLst>
          </p:cNvPr>
          <p:cNvSpPr txBox="1"/>
          <p:nvPr/>
        </p:nvSpPr>
        <p:spPr>
          <a:xfrm>
            <a:off x="2420471" y="430306"/>
            <a:ext cx="7987553" cy="707886"/>
          </a:xfrm>
          <a:prstGeom prst="rect">
            <a:avLst/>
          </a:prstGeom>
          <a:noFill/>
        </p:spPr>
        <p:txBody>
          <a:bodyPr wrap="square" rtlCol="0">
            <a:spAutoFit/>
          </a:bodyPr>
          <a:lstStyle/>
          <a:p>
            <a:pPr algn="ctr"/>
            <a:r>
              <a:rPr lang="en-US" sz="4000" b="1" dirty="0"/>
              <a:t>SCORE ANALYSIS</a:t>
            </a:r>
            <a:endParaRPr lang="en-IN" sz="4000" dirty="0"/>
          </a:p>
        </p:txBody>
      </p:sp>
    </p:spTree>
    <p:extLst>
      <p:ext uri="{BB962C8B-B14F-4D97-AF65-F5344CB8AC3E}">
        <p14:creationId xmlns:p14="http://schemas.microsoft.com/office/powerpoint/2010/main" val="3555718873"/>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14:presetBounceEnd="60000">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14:bounceEnd="60000">
                                          <p:cBhvr additive="base">
                                            <p:cTn id="7" dur="1000" fill="hold"/>
                                            <p:tgtEl>
                                              <p:spTgt spid="23"/>
                                            </p:tgtEl>
                                            <p:attrNameLst>
                                              <p:attrName>ppt_x</p:attrName>
                                            </p:attrNameLst>
                                          </p:cBhvr>
                                          <p:tavLst>
                                            <p:tav tm="0">
                                              <p:val>
                                                <p:strVal val="#ppt_x"/>
                                              </p:val>
                                            </p:tav>
                                            <p:tav tm="100000">
                                              <p:val>
                                                <p:strVal val="#ppt_x"/>
                                              </p:val>
                                            </p:tav>
                                          </p:tavLst>
                                        </p:anim>
                                        <p:anim calcmode="lin" valueType="num" p14:bounceEnd="60000">
                                          <p:cBhvr additive="base">
                                            <p:cTn id="8" dur="1000" fill="hold"/>
                                            <p:tgtEl>
                                              <p:spTgt spid="2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14:presetBounceEnd="60000">
                                      <p:stCondLst>
                                        <p:cond delay="100"/>
                                      </p:stCondLst>
                                      <p:childTnLst>
                                        <p:set>
                                          <p:cBhvr>
                                            <p:cTn id="10" dur="1" fill="hold">
                                              <p:stCondLst>
                                                <p:cond delay="0"/>
                                              </p:stCondLst>
                                            </p:cTn>
                                            <p:tgtEl>
                                              <p:spTgt spid="24"/>
                                            </p:tgtEl>
                                            <p:attrNameLst>
                                              <p:attrName>style.visibility</p:attrName>
                                            </p:attrNameLst>
                                          </p:cBhvr>
                                          <p:to>
                                            <p:strVal val="visible"/>
                                          </p:to>
                                        </p:set>
                                        <p:anim calcmode="lin" valueType="num" p14:bounceEnd="60000">
                                          <p:cBhvr additive="base">
                                            <p:cTn id="11" dur="1000" fill="hold"/>
                                            <p:tgtEl>
                                              <p:spTgt spid="24"/>
                                            </p:tgtEl>
                                            <p:attrNameLst>
                                              <p:attrName>ppt_x</p:attrName>
                                            </p:attrNameLst>
                                          </p:cBhvr>
                                          <p:tavLst>
                                            <p:tav tm="0">
                                              <p:val>
                                                <p:strVal val="#ppt_x"/>
                                              </p:val>
                                            </p:tav>
                                            <p:tav tm="100000">
                                              <p:val>
                                                <p:strVal val="#ppt_x"/>
                                              </p:val>
                                            </p:tav>
                                          </p:tavLst>
                                        </p:anim>
                                        <p:anim calcmode="lin" valueType="num" p14:bounceEnd="60000">
                                          <p:cBhvr additive="base">
                                            <p:cTn id="12" dur="1000" fill="hold"/>
                                            <p:tgtEl>
                                              <p:spTgt spid="24"/>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14:presetBounceEnd="60000">
                                      <p:stCondLst>
                                        <p:cond delay="200"/>
                                      </p:stCondLst>
                                      <p:childTnLst>
                                        <p:set>
                                          <p:cBhvr>
                                            <p:cTn id="14" dur="1" fill="hold">
                                              <p:stCondLst>
                                                <p:cond delay="0"/>
                                              </p:stCondLst>
                                            </p:cTn>
                                            <p:tgtEl>
                                              <p:spTgt spid="25"/>
                                            </p:tgtEl>
                                            <p:attrNameLst>
                                              <p:attrName>style.visibility</p:attrName>
                                            </p:attrNameLst>
                                          </p:cBhvr>
                                          <p:to>
                                            <p:strVal val="visible"/>
                                          </p:to>
                                        </p:set>
                                        <p:anim calcmode="lin" valueType="num" p14:bounceEnd="60000">
                                          <p:cBhvr additive="base">
                                            <p:cTn id="15" dur="1000" fill="hold"/>
                                            <p:tgtEl>
                                              <p:spTgt spid="25"/>
                                            </p:tgtEl>
                                            <p:attrNameLst>
                                              <p:attrName>ppt_x</p:attrName>
                                            </p:attrNameLst>
                                          </p:cBhvr>
                                          <p:tavLst>
                                            <p:tav tm="0">
                                              <p:val>
                                                <p:strVal val="#ppt_x"/>
                                              </p:val>
                                            </p:tav>
                                            <p:tav tm="100000">
                                              <p:val>
                                                <p:strVal val="#ppt_x"/>
                                              </p:val>
                                            </p:tav>
                                          </p:tavLst>
                                        </p:anim>
                                        <p:anim calcmode="lin" valueType="num" p14:bounceEnd="60000">
                                          <p:cBhvr additive="base">
                                            <p:cTn id="16" dur="1000" fill="hold"/>
                                            <p:tgtEl>
                                              <p:spTgt spid="25"/>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14:presetBounceEnd="60000">
                                      <p:stCondLst>
                                        <p:cond delay="300"/>
                                      </p:stCondLst>
                                      <p:childTnLst>
                                        <p:set>
                                          <p:cBhvr>
                                            <p:cTn id="18" dur="1" fill="hold">
                                              <p:stCondLst>
                                                <p:cond delay="0"/>
                                              </p:stCondLst>
                                            </p:cTn>
                                            <p:tgtEl>
                                              <p:spTgt spid="26"/>
                                            </p:tgtEl>
                                            <p:attrNameLst>
                                              <p:attrName>style.visibility</p:attrName>
                                            </p:attrNameLst>
                                          </p:cBhvr>
                                          <p:to>
                                            <p:strVal val="visible"/>
                                          </p:to>
                                        </p:set>
                                        <p:anim calcmode="lin" valueType="num" p14:bounceEnd="60000">
                                          <p:cBhvr additive="base">
                                            <p:cTn id="19" dur="1000" fill="hold"/>
                                            <p:tgtEl>
                                              <p:spTgt spid="26"/>
                                            </p:tgtEl>
                                            <p:attrNameLst>
                                              <p:attrName>ppt_x</p:attrName>
                                            </p:attrNameLst>
                                          </p:cBhvr>
                                          <p:tavLst>
                                            <p:tav tm="0">
                                              <p:val>
                                                <p:strVal val="#ppt_x"/>
                                              </p:val>
                                            </p:tav>
                                            <p:tav tm="100000">
                                              <p:val>
                                                <p:strVal val="#ppt_x"/>
                                              </p:val>
                                            </p:tav>
                                          </p:tavLst>
                                        </p:anim>
                                        <p:anim calcmode="lin" valueType="num" p14:bounceEnd="60000">
                                          <p:cBhvr additive="base">
                                            <p:cTn id="20" dur="1000" fill="hold"/>
                                            <p:tgtEl>
                                              <p:spTgt spid="26"/>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14:presetBounceEnd="60000">
                                      <p:stCondLst>
                                        <p:cond delay="400"/>
                                      </p:stCondLst>
                                      <p:childTnLst>
                                        <p:set>
                                          <p:cBhvr>
                                            <p:cTn id="22" dur="1" fill="hold">
                                              <p:stCondLst>
                                                <p:cond delay="0"/>
                                              </p:stCondLst>
                                            </p:cTn>
                                            <p:tgtEl>
                                              <p:spTgt spid="27"/>
                                            </p:tgtEl>
                                            <p:attrNameLst>
                                              <p:attrName>style.visibility</p:attrName>
                                            </p:attrNameLst>
                                          </p:cBhvr>
                                          <p:to>
                                            <p:strVal val="visible"/>
                                          </p:to>
                                        </p:set>
                                        <p:anim calcmode="lin" valueType="num" p14:bounceEnd="60000">
                                          <p:cBhvr additive="base">
                                            <p:cTn id="23" dur="1000" fill="hold"/>
                                            <p:tgtEl>
                                              <p:spTgt spid="27"/>
                                            </p:tgtEl>
                                            <p:attrNameLst>
                                              <p:attrName>ppt_x</p:attrName>
                                            </p:attrNameLst>
                                          </p:cBhvr>
                                          <p:tavLst>
                                            <p:tav tm="0">
                                              <p:val>
                                                <p:strVal val="#ppt_x"/>
                                              </p:val>
                                            </p:tav>
                                            <p:tav tm="100000">
                                              <p:val>
                                                <p:strVal val="#ppt_x"/>
                                              </p:val>
                                            </p:tav>
                                          </p:tavLst>
                                        </p:anim>
                                        <p:anim calcmode="lin" valueType="num" p14:bounceEnd="60000">
                                          <p:cBhvr additive="base">
                                            <p:cTn id="24" dur="10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1000" fill="hold"/>
                                            <p:tgtEl>
                                              <p:spTgt spid="23"/>
                                            </p:tgtEl>
                                            <p:attrNameLst>
                                              <p:attrName>ppt_x</p:attrName>
                                            </p:attrNameLst>
                                          </p:cBhvr>
                                          <p:tavLst>
                                            <p:tav tm="0">
                                              <p:val>
                                                <p:strVal val="#ppt_x"/>
                                              </p:val>
                                            </p:tav>
                                            <p:tav tm="100000">
                                              <p:val>
                                                <p:strVal val="#ppt_x"/>
                                              </p:val>
                                            </p:tav>
                                          </p:tavLst>
                                        </p:anim>
                                        <p:anim calcmode="lin" valueType="num">
                                          <p:cBhvr additive="base">
                                            <p:cTn id="8" dur="1000" fill="hold"/>
                                            <p:tgtEl>
                                              <p:spTgt spid="2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100"/>
                                      </p:stCondLst>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1000" fill="hold"/>
                                            <p:tgtEl>
                                              <p:spTgt spid="24"/>
                                            </p:tgtEl>
                                            <p:attrNameLst>
                                              <p:attrName>ppt_x</p:attrName>
                                            </p:attrNameLst>
                                          </p:cBhvr>
                                          <p:tavLst>
                                            <p:tav tm="0">
                                              <p:val>
                                                <p:strVal val="#ppt_x"/>
                                              </p:val>
                                            </p:tav>
                                            <p:tav tm="100000">
                                              <p:val>
                                                <p:strVal val="#ppt_x"/>
                                              </p:val>
                                            </p:tav>
                                          </p:tavLst>
                                        </p:anim>
                                        <p:anim calcmode="lin" valueType="num">
                                          <p:cBhvr additive="base">
                                            <p:cTn id="12" dur="1000" fill="hold"/>
                                            <p:tgtEl>
                                              <p:spTgt spid="24"/>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20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1000" fill="hold"/>
                                            <p:tgtEl>
                                              <p:spTgt spid="25"/>
                                            </p:tgtEl>
                                            <p:attrNameLst>
                                              <p:attrName>ppt_x</p:attrName>
                                            </p:attrNameLst>
                                          </p:cBhvr>
                                          <p:tavLst>
                                            <p:tav tm="0">
                                              <p:val>
                                                <p:strVal val="#ppt_x"/>
                                              </p:val>
                                            </p:tav>
                                            <p:tav tm="100000">
                                              <p:val>
                                                <p:strVal val="#ppt_x"/>
                                              </p:val>
                                            </p:tav>
                                          </p:tavLst>
                                        </p:anim>
                                        <p:anim calcmode="lin" valueType="num">
                                          <p:cBhvr additive="base">
                                            <p:cTn id="16" dur="1000" fill="hold"/>
                                            <p:tgtEl>
                                              <p:spTgt spid="25"/>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300"/>
                                      </p:stCondLst>
                                      <p:childTnLst>
                                        <p:set>
                                          <p:cBhvr>
                                            <p:cTn id="18" dur="1" fill="hold">
                                              <p:stCondLst>
                                                <p:cond delay="0"/>
                                              </p:stCondLst>
                                            </p:cTn>
                                            <p:tgtEl>
                                              <p:spTgt spid="26"/>
                                            </p:tgtEl>
                                            <p:attrNameLst>
                                              <p:attrName>style.visibility</p:attrName>
                                            </p:attrNameLst>
                                          </p:cBhvr>
                                          <p:to>
                                            <p:strVal val="visible"/>
                                          </p:to>
                                        </p:set>
                                        <p:anim calcmode="lin" valueType="num">
                                          <p:cBhvr additive="base">
                                            <p:cTn id="19" dur="1000" fill="hold"/>
                                            <p:tgtEl>
                                              <p:spTgt spid="26"/>
                                            </p:tgtEl>
                                            <p:attrNameLst>
                                              <p:attrName>ppt_x</p:attrName>
                                            </p:attrNameLst>
                                          </p:cBhvr>
                                          <p:tavLst>
                                            <p:tav tm="0">
                                              <p:val>
                                                <p:strVal val="#ppt_x"/>
                                              </p:val>
                                            </p:tav>
                                            <p:tav tm="100000">
                                              <p:val>
                                                <p:strVal val="#ppt_x"/>
                                              </p:val>
                                            </p:tav>
                                          </p:tavLst>
                                        </p:anim>
                                        <p:anim calcmode="lin" valueType="num">
                                          <p:cBhvr additive="base">
                                            <p:cTn id="20" dur="1000" fill="hold"/>
                                            <p:tgtEl>
                                              <p:spTgt spid="26"/>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400"/>
                                      </p:stCondLst>
                                      <p:childTnLst>
                                        <p:set>
                                          <p:cBhvr>
                                            <p:cTn id="22" dur="1" fill="hold">
                                              <p:stCondLst>
                                                <p:cond delay="0"/>
                                              </p:stCondLst>
                                            </p:cTn>
                                            <p:tgtEl>
                                              <p:spTgt spid="27"/>
                                            </p:tgtEl>
                                            <p:attrNameLst>
                                              <p:attrName>style.visibility</p:attrName>
                                            </p:attrNameLst>
                                          </p:cBhvr>
                                          <p:to>
                                            <p:strVal val="visible"/>
                                          </p:to>
                                        </p:set>
                                        <p:anim calcmode="lin" valueType="num">
                                          <p:cBhvr additive="base">
                                            <p:cTn id="23" dur="1000" fill="hold"/>
                                            <p:tgtEl>
                                              <p:spTgt spid="27"/>
                                            </p:tgtEl>
                                            <p:attrNameLst>
                                              <p:attrName>ppt_x</p:attrName>
                                            </p:attrNameLst>
                                          </p:cBhvr>
                                          <p:tavLst>
                                            <p:tav tm="0">
                                              <p:val>
                                                <p:strVal val="#ppt_x"/>
                                              </p:val>
                                            </p:tav>
                                            <p:tav tm="100000">
                                              <p:val>
                                                <p:strVal val="#ppt_x"/>
                                              </p:val>
                                            </p:tav>
                                          </p:tavLst>
                                        </p:anim>
                                        <p:anim calcmode="lin" valueType="num">
                                          <p:cBhvr additive="base">
                                            <p:cTn id="24" dur="10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Shape 2">
            <a:extLst>
              <a:ext uri="{FF2B5EF4-FFF2-40B4-BE49-F238E27FC236}">
                <a16:creationId xmlns:a16="http://schemas.microsoft.com/office/drawing/2014/main" id="{CDEB97FA-38C2-457E-E171-C7E6FEF9C243}"/>
              </a:ext>
            </a:extLst>
          </p:cNvPr>
          <p:cNvSpPr/>
          <p:nvPr/>
        </p:nvSpPr>
        <p:spPr>
          <a:xfrm>
            <a:off x="3479177" y="2863482"/>
            <a:ext cx="5596127" cy="4144517"/>
          </a:xfrm>
          <a:custGeom>
            <a:avLst/>
            <a:gdLst>
              <a:gd name="connsiteX0" fmla="*/ 345948 w 5596127"/>
              <a:gd name="connsiteY0" fmla="*/ 4144518 h 4144517"/>
              <a:gd name="connsiteX1" fmla="*/ 537210 w 5596127"/>
              <a:gd name="connsiteY1" fmla="*/ 4144518 h 4144517"/>
              <a:gd name="connsiteX2" fmla="*/ 166116 w 5596127"/>
              <a:gd name="connsiteY2" fmla="*/ 2798064 h 4144517"/>
              <a:gd name="connsiteX3" fmla="*/ 2798826 w 5596127"/>
              <a:gd name="connsiteY3" fmla="*/ 165354 h 4144517"/>
              <a:gd name="connsiteX4" fmla="*/ 5431536 w 5596127"/>
              <a:gd name="connsiteY4" fmla="*/ 2798064 h 4144517"/>
              <a:gd name="connsiteX5" fmla="*/ 5060442 w 5596127"/>
              <a:gd name="connsiteY5" fmla="*/ 4144518 h 4144517"/>
              <a:gd name="connsiteX6" fmla="*/ 5250942 w 5596127"/>
              <a:gd name="connsiteY6" fmla="*/ 4144518 h 4144517"/>
              <a:gd name="connsiteX7" fmla="*/ 5375910 w 5596127"/>
              <a:gd name="connsiteY7" fmla="*/ 3886962 h 4144517"/>
              <a:gd name="connsiteX8" fmla="*/ 5596128 w 5596127"/>
              <a:gd name="connsiteY8" fmla="*/ 2798064 h 4144517"/>
              <a:gd name="connsiteX9" fmla="*/ 5375910 w 5596127"/>
              <a:gd name="connsiteY9" fmla="*/ 1709166 h 4144517"/>
              <a:gd name="connsiteX10" fmla="*/ 4776216 w 5596127"/>
              <a:gd name="connsiteY10" fmla="*/ 819912 h 4144517"/>
              <a:gd name="connsiteX11" fmla="*/ 3886962 w 5596127"/>
              <a:gd name="connsiteY11" fmla="*/ 220218 h 4144517"/>
              <a:gd name="connsiteX12" fmla="*/ 2798064 w 5596127"/>
              <a:gd name="connsiteY12" fmla="*/ 0 h 4144517"/>
              <a:gd name="connsiteX13" fmla="*/ 1709166 w 5596127"/>
              <a:gd name="connsiteY13" fmla="*/ 220218 h 4144517"/>
              <a:gd name="connsiteX14" fmla="*/ 819912 w 5596127"/>
              <a:gd name="connsiteY14" fmla="*/ 819912 h 4144517"/>
              <a:gd name="connsiteX15" fmla="*/ 220218 w 5596127"/>
              <a:gd name="connsiteY15" fmla="*/ 1709166 h 4144517"/>
              <a:gd name="connsiteX16" fmla="*/ 0 w 5596127"/>
              <a:gd name="connsiteY16" fmla="*/ 2798064 h 4144517"/>
              <a:gd name="connsiteX17" fmla="*/ 220218 w 5596127"/>
              <a:gd name="connsiteY17" fmla="*/ 3886962 h 4144517"/>
              <a:gd name="connsiteX18" fmla="*/ 345948 w 5596127"/>
              <a:gd name="connsiteY18" fmla="*/ 4144518 h 4144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96127" h="4144517">
                <a:moveTo>
                  <a:pt x="345948" y="4144518"/>
                </a:moveTo>
                <a:lnTo>
                  <a:pt x="537210" y="4144518"/>
                </a:lnTo>
                <a:cubicBezTo>
                  <a:pt x="301752" y="3750564"/>
                  <a:pt x="166116" y="3289554"/>
                  <a:pt x="166116" y="2798064"/>
                </a:cubicBezTo>
                <a:cubicBezTo>
                  <a:pt x="166116" y="1346454"/>
                  <a:pt x="1347216" y="165354"/>
                  <a:pt x="2798826" y="165354"/>
                </a:cubicBezTo>
                <a:cubicBezTo>
                  <a:pt x="4250436" y="165354"/>
                  <a:pt x="5431536" y="1346454"/>
                  <a:pt x="5431536" y="2798064"/>
                </a:cubicBezTo>
                <a:cubicBezTo>
                  <a:pt x="5431536" y="3289554"/>
                  <a:pt x="5295900" y="3750564"/>
                  <a:pt x="5060442" y="4144518"/>
                </a:cubicBezTo>
                <a:lnTo>
                  <a:pt x="5250942" y="4144518"/>
                </a:lnTo>
                <a:cubicBezTo>
                  <a:pt x="5296662" y="4061460"/>
                  <a:pt x="5338572" y="3975354"/>
                  <a:pt x="5375910" y="3886962"/>
                </a:cubicBezTo>
                <a:cubicBezTo>
                  <a:pt x="5521452" y="3541776"/>
                  <a:pt x="5596128" y="3176016"/>
                  <a:pt x="5596128" y="2798064"/>
                </a:cubicBezTo>
                <a:cubicBezTo>
                  <a:pt x="5596128" y="2420112"/>
                  <a:pt x="5522214" y="2054352"/>
                  <a:pt x="5375910" y="1709166"/>
                </a:cubicBezTo>
                <a:cubicBezTo>
                  <a:pt x="5234940" y="1376172"/>
                  <a:pt x="5033010" y="1076706"/>
                  <a:pt x="4776216" y="819912"/>
                </a:cubicBezTo>
                <a:cubicBezTo>
                  <a:pt x="4519422" y="563118"/>
                  <a:pt x="4219956" y="361188"/>
                  <a:pt x="3886962" y="220218"/>
                </a:cubicBezTo>
                <a:cubicBezTo>
                  <a:pt x="3541776" y="74676"/>
                  <a:pt x="3176016" y="0"/>
                  <a:pt x="2798064" y="0"/>
                </a:cubicBezTo>
                <a:cubicBezTo>
                  <a:pt x="2420112" y="0"/>
                  <a:pt x="2054352" y="73914"/>
                  <a:pt x="1709166" y="220218"/>
                </a:cubicBezTo>
                <a:cubicBezTo>
                  <a:pt x="1376172" y="361188"/>
                  <a:pt x="1076706" y="563118"/>
                  <a:pt x="819912" y="819912"/>
                </a:cubicBezTo>
                <a:cubicBezTo>
                  <a:pt x="563118" y="1076706"/>
                  <a:pt x="361188" y="1376172"/>
                  <a:pt x="220218" y="1709166"/>
                </a:cubicBezTo>
                <a:cubicBezTo>
                  <a:pt x="74676" y="2054352"/>
                  <a:pt x="0" y="2420112"/>
                  <a:pt x="0" y="2798064"/>
                </a:cubicBezTo>
                <a:cubicBezTo>
                  <a:pt x="0" y="3176016"/>
                  <a:pt x="73914" y="3541776"/>
                  <a:pt x="220218" y="3886962"/>
                </a:cubicBezTo>
                <a:cubicBezTo>
                  <a:pt x="258318" y="3975354"/>
                  <a:pt x="300228" y="4061460"/>
                  <a:pt x="345948" y="4144518"/>
                </a:cubicBezTo>
                <a:close/>
              </a:path>
            </a:pathLst>
          </a:custGeom>
          <a:solidFill>
            <a:srgbClr val="A7A9AC"/>
          </a:solidFill>
          <a:ln w="7620" cap="flat">
            <a:noFill/>
            <a:prstDash val="solid"/>
            <a:miter/>
          </a:ln>
        </p:spPr>
        <p:txBody>
          <a:bodyPr rtlCol="0" anchor="ctr"/>
          <a:lstStyle/>
          <a:p>
            <a:endParaRPr lang="en-GB"/>
          </a:p>
        </p:txBody>
      </p:sp>
      <p:grpSp>
        <p:nvGrpSpPr>
          <p:cNvPr id="27" name="Graphic 8">
            <a:extLst>
              <a:ext uri="{FF2B5EF4-FFF2-40B4-BE49-F238E27FC236}">
                <a16:creationId xmlns:a16="http://schemas.microsoft.com/office/drawing/2014/main" id="{B1D9107E-9199-8621-F949-E3CF839B96F3}"/>
              </a:ext>
            </a:extLst>
          </p:cNvPr>
          <p:cNvGrpSpPr/>
          <p:nvPr/>
        </p:nvGrpSpPr>
        <p:grpSpPr>
          <a:xfrm>
            <a:off x="4451977" y="4001643"/>
            <a:ext cx="3588911" cy="1578434"/>
            <a:chOff x="4451977" y="4001643"/>
            <a:chExt cx="3588911" cy="1578434"/>
          </a:xfrm>
        </p:grpSpPr>
        <p:sp>
          <p:nvSpPr>
            <p:cNvPr id="28" name="Freeform: Shape 27">
              <a:extLst>
                <a:ext uri="{FF2B5EF4-FFF2-40B4-BE49-F238E27FC236}">
                  <a16:creationId xmlns:a16="http://schemas.microsoft.com/office/drawing/2014/main" id="{9044EE74-664D-7DC8-9A0B-08D7CA164D25}"/>
                </a:ext>
              </a:extLst>
            </p:cNvPr>
            <p:cNvSpPr/>
            <p:nvPr/>
          </p:nvSpPr>
          <p:spPr>
            <a:xfrm>
              <a:off x="5447424" y="4188723"/>
              <a:ext cx="1532566" cy="1348339"/>
            </a:xfrm>
            <a:custGeom>
              <a:avLst/>
              <a:gdLst>
                <a:gd name="connsiteX0" fmla="*/ 1487424 w 1532566"/>
                <a:gd name="connsiteY0" fmla="*/ 825884 h 1348339"/>
                <a:gd name="connsiteX1" fmla="*/ 1389126 w 1532566"/>
                <a:gd name="connsiteY1" fmla="*/ 746636 h 1348339"/>
                <a:gd name="connsiteX2" fmla="*/ 1389126 w 1532566"/>
                <a:gd name="connsiteY2" fmla="*/ 746636 h 1348339"/>
                <a:gd name="connsiteX3" fmla="*/ 886206 w 1532566"/>
                <a:gd name="connsiteY3" fmla="*/ 315344 h 1348339"/>
                <a:gd name="connsiteX4" fmla="*/ 794004 w 1532566"/>
                <a:gd name="connsiteY4" fmla="*/ 315344 h 1348339"/>
                <a:gd name="connsiteX5" fmla="*/ 764286 w 1532566"/>
                <a:gd name="connsiteY5" fmla="*/ 196472 h 1348339"/>
                <a:gd name="connsiteX6" fmla="*/ 947166 w 1532566"/>
                <a:gd name="connsiteY6" fmla="*/ 219332 h 1348339"/>
                <a:gd name="connsiteX7" fmla="*/ 1046988 w 1532566"/>
                <a:gd name="connsiteY7" fmla="*/ 141608 h 1348339"/>
                <a:gd name="connsiteX8" fmla="*/ 969264 w 1532566"/>
                <a:gd name="connsiteY8" fmla="*/ 41786 h 1348339"/>
                <a:gd name="connsiteX9" fmla="*/ 637032 w 1532566"/>
                <a:gd name="connsiteY9" fmla="*/ 638 h 1348339"/>
                <a:gd name="connsiteX10" fmla="*/ 615696 w 1532566"/>
                <a:gd name="connsiteY10" fmla="*/ 638 h 1348339"/>
                <a:gd name="connsiteX11" fmla="*/ 559308 w 1532566"/>
                <a:gd name="connsiteY11" fmla="*/ 12830 h 1348339"/>
                <a:gd name="connsiteX12" fmla="*/ 272796 w 1532566"/>
                <a:gd name="connsiteY12" fmla="*/ 184280 h 1348339"/>
                <a:gd name="connsiteX13" fmla="*/ 233172 w 1532566"/>
                <a:gd name="connsiteY13" fmla="*/ 236096 h 1348339"/>
                <a:gd name="connsiteX14" fmla="*/ 127254 w 1532566"/>
                <a:gd name="connsiteY14" fmla="*/ 246764 h 1348339"/>
                <a:gd name="connsiteX15" fmla="*/ 0 w 1532566"/>
                <a:gd name="connsiteY15" fmla="*/ 828932 h 1348339"/>
                <a:gd name="connsiteX16" fmla="*/ 188976 w 1532566"/>
                <a:gd name="connsiteY16" fmla="*/ 862460 h 1348339"/>
                <a:gd name="connsiteX17" fmla="*/ 768858 w 1532566"/>
                <a:gd name="connsiteY17" fmla="*/ 1321946 h 1348339"/>
                <a:gd name="connsiteX18" fmla="*/ 937260 w 1532566"/>
                <a:gd name="connsiteY18" fmla="*/ 1303658 h 1348339"/>
                <a:gd name="connsiteX19" fmla="*/ 957834 w 1532566"/>
                <a:gd name="connsiteY19" fmla="*/ 1264034 h 1348339"/>
                <a:gd name="connsiteX20" fmla="*/ 960120 w 1532566"/>
                <a:gd name="connsiteY20" fmla="*/ 1266320 h 1348339"/>
                <a:gd name="connsiteX21" fmla="*/ 1128522 w 1532566"/>
                <a:gd name="connsiteY21" fmla="*/ 1248032 h 1348339"/>
                <a:gd name="connsiteX22" fmla="*/ 1155192 w 1532566"/>
                <a:gd name="connsiteY22" fmla="*/ 1173356 h 1348339"/>
                <a:gd name="connsiteX23" fmla="*/ 1315974 w 1532566"/>
                <a:gd name="connsiteY23" fmla="*/ 1149734 h 1348339"/>
                <a:gd name="connsiteX24" fmla="*/ 1297686 w 1532566"/>
                <a:gd name="connsiteY24" fmla="*/ 981332 h 1348339"/>
                <a:gd name="connsiteX25" fmla="*/ 1217676 w 1532566"/>
                <a:gd name="connsiteY25" fmla="*/ 916562 h 1348339"/>
                <a:gd name="connsiteX26" fmla="*/ 1218438 w 1532566"/>
                <a:gd name="connsiteY26" fmla="*/ 915800 h 1348339"/>
                <a:gd name="connsiteX27" fmla="*/ 1338072 w 1532566"/>
                <a:gd name="connsiteY27" fmla="*/ 1011812 h 1348339"/>
                <a:gd name="connsiteX28" fmla="*/ 1506474 w 1532566"/>
                <a:gd name="connsiteY28" fmla="*/ 993524 h 1348339"/>
                <a:gd name="connsiteX29" fmla="*/ 1487424 w 1532566"/>
                <a:gd name="connsiteY29" fmla="*/ 825884 h 1348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532566" h="1348339">
                  <a:moveTo>
                    <a:pt x="1487424" y="825884"/>
                  </a:moveTo>
                  <a:lnTo>
                    <a:pt x="1389126" y="746636"/>
                  </a:lnTo>
                  <a:lnTo>
                    <a:pt x="1389126" y="746636"/>
                  </a:lnTo>
                  <a:lnTo>
                    <a:pt x="886206" y="315344"/>
                  </a:lnTo>
                  <a:lnTo>
                    <a:pt x="794004" y="315344"/>
                  </a:lnTo>
                  <a:lnTo>
                    <a:pt x="764286" y="196472"/>
                  </a:lnTo>
                  <a:lnTo>
                    <a:pt x="947166" y="219332"/>
                  </a:lnTo>
                  <a:cubicBezTo>
                    <a:pt x="995934" y="225428"/>
                    <a:pt x="1040892" y="190376"/>
                    <a:pt x="1046988" y="141608"/>
                  </a:cubicBezTo>
                  <a:cubicBezTo>
                    <a:pt x="1053084" y="92840"/>
                    <a:pt x="1018032" y="47882"/>
                    <a:pt x="969264" y="41786"/>
                  </a:cubicBezTo>
                  <a:lnTo>
                    <a:pt x="637032" y="638"/>
                  </a:lnTo>
                  <a:cubicBezTo>
                    <a:pt x="629412" y="-124"/>
                    <a:pt x="622554" y="-124"/>
                    <a:pt x="615696" y="638"/>
                  </a:cubicBezTo>
                  <a:cubicBezTo>
                    <a:pt x="596646" y="-1648"/>
                    <a:pt x="576834" y="2162"/>
                    <a:pt x="559308" y="12830"/>
                  </a:cubicBezTo>
                  <a:lnTo>
                    <a:pt x="272796" y="184280"/>
                  </a:lnTo>
                  <a:cubicBezTo>
                    <a:pt x="252984" y="196472"/>
                    <a:pt x="239268" y="214760"/>
                    <a:pt x="233172" y="236096"/>
                  </a:cubicBezTo>
                  <a:cubicBezTo>
                    <a:pt x="199644" y="243716"/>
                    <a:pt x="163830" y="248288"/>
                    <a:pt x="127254" y="246764"/>
                  </a:cubicBezTo>
                  <a:lnTo>
                    <a:pt x="0" y="828932"/>
                  </a:lnTo>
                  <a:cubicBezTo>
                    <a:pt x="0" y="828932"/>
                    <a:pt x="138684" y="804548"/>
                    <a:pt x="188976" y="862460"/>
                  </a:cubicBezTo>
                  <a:cubicBezTo>
                    <a:pt x="239268" y="920372"/>
                    <a:pt x="768858" y="1321946"/>
                    <a:pt x="768858" y="1321946"/>
                  </a:cubicBezTo>
                  <a:cubicBezTo>
                    <a:pt x="820674" y="1363094"/>
                    <a:pt x="896112" y="1355474"/>
                    <a:pt x="937260" y="1303658"/>
                  </a:cubicBezTo>
                  <a:cubicBezTo>
                    <a:pt x="947166" y="1291466"/>
                    <a:pt x="954024" y="1278512"/>
                    <a:pt x="957834" y="1264034"/>
                  </a:cubicBezTo>
                  <a:lnTo>
                    <a:pt x="960120" y="1266320"/>
                  </a:lnTo>
                  <a:cubicBezTo>
                    <a:pt x="1011936" y="1307468"/>
                    <a:pt x="1087374" y="1299848"/>
                    <a:pt x="1128522" y="1248032"/>
                  </a:cubicBezTo>
                  <a:cubicBezTo>
                    <a:pt x="1146048" y="1225934"/>
                    <a:pt x="1155192" y="1199264"/>
                    <a:pt x="1155192" y="1173356"/>
                  </a:cubicBezTo>
                  <a:cubicBezTo>
                    <a:pt x="1206246" y="1208408"/>
                    <a:pt x="1276350" y="1198502"/>
                    <a:pt x="1315974" y="1149734"/>
                  </a:cubicBezTo>
                  <a:cubicBezTo>
                    <a:pt x="1357122" y="1097918"/>
                    <a:pt x="1349502" y="1022480"/>
                    <a:pt x="1297686" y="981332"/>
                  </a:cubicBezTo>
                  <a:lnTo>
                    <a:pt x="1217676" y="916562"/>
                  </a:lnTo>
                  <a:lnTo>
                    <a:pt x="1218438" y="915800"/>
                  </a:lnTo>
                  <a:lnTo>
                    <a:pt x="1338072" y="1011812"/>
                  </a:lnTo>
                  <a:cubicBezTo>
                    <a:pt x="1389888" y="1052960"/>
                    <a:pt x="1465326" y="1045340"/>
                    <a:pt x="1506474" y="993524"/>
                  </a:cubicBezTo>
                  <a:cubicBezTo>
                    <a:pt x="1547622" y="942470"/>
                    <a:pt x="1539240" y="867032"/>
                    <a:pt x="1487424" y="825884"/>
                  </a:cubicBezTo>
                  <a:close/>
                </a:path>
              </a:pathLst>
            </a:custGeom>
            <a:solidFill>
              <a:srgbClr val="EEDCCA"/>
            </a:solidFill>
            <a:ln w="7620" cap="flat">
              <a:noFill/>
              <a:prstDash val="solid"/>
              <a:miter/>
            </a:ln>
          </p:spPr>
          <p:txBody>
            <a:bodyPr rtlCol="0" anchor="ctr"/>
            <a:lstStyle/>
            <a:p>
              <a:endParaRPr lang="en-GB"/>
            </a:p>
          </p:txBody>
        </p:sp>
        <p:sp>
          <p:nvSpPr>
            <p:cNvPr id="29" name="Freeform: Shape 28">
              <a:extLst>
                <a:ext uri="{FF2B5EF4-FFF2-40B4-BE49-F238E27FC236}">
                  <a16:creationId xmlns:a16="http://schemas.microsoft.com/office/drawing/2014/main" id="{276BD9C8-0D7F-F271-4C69-6CB7C097AAC7}"/>
                </a:ext>
              </a:extLst>
            </p:cNvPr>
            <p:cNvSpPr/>
            <p:nvPr/>
          </p:nvSpPr>
          <p:spPr>
            <a:xfrm>
              <a:off x="5447424" y="4188723"/>
              <a:ext cx="1532566" cy="1348339"/>
            </a:xfrm>
            <a:custGeom>
              <a:avLst/>
              <a:gdLst>
                <a:gd name="connsiteX0" fmla="*/ 1487424 w 1532566"/>
                <a:gd name="connsiteY0" fmla="*/ 825884 h 1348339"/>
                <a:gd name="connsiteX1" fmla="*/ 1389126 w 1532566"/>
                <a:gd name="connsiteY1" fmla="*/ 746636 h 1348339"/>
                <a:gd name="connsiteX2" fmla="*/ 1389126 w 1532566"/>
                <a:gd name="connsiteY2" fmla="*/ 746636 h 1348339"/>
                <a:gd name="connsiteX3" fmla="*/ 886206 w 1532566"/>
                <a:gd name="connsiteY3" fmla="*/ 315344 h 1348339"/>
                <a:gd name="connsiteX4" fmla="*/ 794004 w 1532566"/>
                <a:gd name="connsiteY4" fmla="*/ 315344 h 1348339"/>
                <a:gd name="connsiteX5" fmla="*/ 764286 w 1532566"/>
                <a:gd name="connsiteY5" fmla="*/ 196472 h 1348339"/>
                <a:gd name="connsiteX6" fmla="*/ 947166 w 1532566"/>
                <a:gd name="connsiteY6" fmla="*/ 219332 h 1348339"/>
                <a:gd name="connsiteX7" fmla="*/ 1046988 w 1532566"/>
                <a:gd name="connsiteY7" fmla="*/ 141608 h 1348339"/>
                <a:gd name="connsiteX8" fmla="*/ 969264 w 1532566"/>
                <a:gd name="connsiteY8" fmla="*/ 41786 h 1348339"/>
                <a:gd name="connsiteX9" fmla="*/ 637032 w 1532566"/>
                <a:gd name="connsiteY9" fmla="*/ 638 h 1348339"/>
                <a:gd name="connsiteX10" fmla="*/ 615696 w 1532566"/>
                <a:gd name="connsiteY10" fmla="*/ 638 h 1348339"/>
                <a:gd name="connsiteX11" fmla="*/ 559308 w 1532566"/>
                <a:gd name="connsiteY11" fmla="*/ 12830 h 1348339"/>
                <a:gd name="connsiteX12" fmla="*/ 272796 w 1532566"/>
                <a:gd name="connsiteY12" fmla="*/ 184280 h 1348339"/>
                <a:gd name="connsiteX13" fmla="*/ 233172 w 1532566"/>
                <a:gd name="connsiteY13" fmla="*/ 236096 h 1348339"/>
                <a:gd name="connsiteX14" fmla="*/ 127254 w 1532566"/>
                <a:gd name="connsiteY14" fmla="*/ 246764 h 1348339"/>
                <a:gd name="connsiteX15" fmla="*/ 0 w 1532566"/>
                <a:gd name="connsiteY15" fmla="*/ 828932 h 1348339"/>
                <a:gd name="connsiteX16" fmla="*/ 188976 w 1532566"/>
                <a:gd name="connsiteY16" fmla="*/ 862460 h 1348339"/>
                <a:gd name="connsiteX17" fmla="*/ 768858 w 1532566"/>
                <a:gd name="connsiteY17" fmla="*/ 1321946 h 1348339"/>
                <a:gd name="connsiteX18" fmla="*/ 937260 w 1532566"/>
                <a:gd name="connsiteY18" fmla="*/ 1303658 h 1348339"/>
                <a:gd name="connsiteX19" fmla="*/ 957834 w 1532566"/>
                <a:gd name="connsiteY19" fmla="*/ 1264034 h 1348339"/>
                <a:gd name="connsiteX20" fmla="*/ 960120 w 1532566"/>
                <a:gd name="connsiteY20" fmla="*/ 1266320 h 1348339"/>
                <a:gd name="connsiteX21" fmla="*/ 1128522 w 1532566"/>
                <a:gd name="connsiteY21" fmla="*/ 1248032 h 1348339"/>
                <a:gd name="connsiteX22" fmla="*/ 1155192 w 1532566"/>
                <a:gd name="connsiteY22" fmla="*/ 1173356 h 1348339"/>
                <a:gd name="connsiteX23" fmla="*/ 1315974 w 1532566"/>
                <a:gd name="connsiteY23" fmla="*/ 1149734 h 1348339"/>
                <a:gd name="connsiteX24" fmla="*/ 1297686 w 1532566"/>
                <a:gd name="connsiteY24" fmla="*/ 981332 h 1348339"/>
                <a:gd name="connsiteX25" fmla="*/ 1217676 w 1532566"/>
                <a:gd name="connsiteY25" fmla="*/ 916562 h 1348339"/>
                <a:gd name="connsiteX26" fmla="*/ 1218438 w 1532566"/>
                <a:gd name="connsiteY26" fmla="*/ 915800 h 1348339"/>
                <a:gd name="connsiteX27" fmla="*/ 1338072 w 1532566"/>
                <a:gd name="connsiteY27" fmla="*/ 1011812 h 1348339"/>
                <a:gd name="connsiteX28" fmla="*/ 1506474 w 1532566"/>
                <a:gd name="connsiteY28" fmla="*/ 993524 h 1348339"/>
                <a:gd name="connsiteX29" fmla="*/ 1487424 w 1532566"/>
                <a:gd name="connsiteY29" fmla="*/ 825884 h 1348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532566" h="1348339">
                  <a:moveTo>
                    <a:pt x="1487424" y="825884"/>
                  </a:moveTo>
                  <a:lnTo>
                    <a:pt x="1389126" y="746636"/>
                  </a:lnTo>
                  <a:lnTo>
                    <a:pt x="1389126" y="746636"/>
                  </a:lnTo>
                  <a:lnTo>
                    <a:pt x="886206" y="315344"/>
                  </a:lnTo>
                  <a:lnTo>
                    <a:pt x="794004" y="315344"/>
                  </a:lnTo>
                  <a:lnTo>
                    <a:pt x="764286" y="196472"/>
                  </a:lnTo>
                  <a:lnTo>
                    <a:pt x="947166" y="219332"/>
                  </a:lnTo>
                  <a:cubicBezTo>
                    <a:pt x="995934" y="225428"/>
                    <a:pt x="1040892" y="190376"/>
                    <a:pt x="1046988" y="141608"/>
                  </a:cubicBezTo>
                  <a:cubicBezTo>
                    <a:pt x="1053084" y="92840"/>
                    <a:pt x="1018032" y="47882"/>
                    <a:pt x="969264" y="41786"/>
                  </a:cubicBezTo>
                  <a:lnTo>
                    <a:pt x="637032" y="638"/>
                  </a:lnTo>
                  <a:cubicBezTo>
                    <a:pt x="629412" y="-124"/>
                    <a:pt x="622554" y="-124"/>
                    <a:pt x="615696" y="638"/>
                  </a:cubicBezTo>
                  <a:cubicBezTo>
                    <a:pt x="596646" y="-1648"/>
                    <a:pt x="576834" y="2162"/>
                    <a:pt x="559308" y="12830"/>
                  </a:cubicBezTo>
                  <a:lnTo>
                    <a:pt x="272796" y="184280"/>
                  </a:lnTo>
                  <a:cubicBezTo>
                    <a:pt x="252984" y="196472"/>
                    <a:pt x="239268" y="214760"/>
                    <a:pt x="233172" y="236096"/>
                  </a:cubicBezTo>
                  <a:cubicBezTo>
                    <a:pt x="199644" y="243716"/>
                    <a:pt x="163830" y="248288"/>
                    <a:pt x="127254" y="246764"/>
                  </a:cubicBezTo>
                  <a:lnTo>
                    <a:pt x="0" y="828932"/>
                  </a:lnTo>
                  <a:cubicBezTo>
                    <a:pt x="0" y="828932"/>
                    <a:pt x="138684" y="804548"/>
                    <a:pt x="188976" y="862460"/>
                  </a:cubicBezTo>
                  <a:cubicBezTo>
                    <a:pt x="239268" y="920372"/>
                    <a:pt x="768858" y="1321946"/>
                    <a:pt x="768858" y="1321946"/>
                  </a:cubicBezTo>
                  <a:cubicBezTo>
                    <a:pt x="820674" y="1363094"/>
                    <a:pt x="896112" y="1355474"/>
                    <a:pt x="937260" y="1303658"/>
                  </a:cubicBezTo>
                  <a:cubicBezTo>
                    <a:pt x="947166" y="1291466"/>
                    <a:pt x="954024" y="1278512"/>
                    <a:pt x="957834" y="1264034"/>
                  </a:cubicBezTo>
                  <a:lnTo>
                    <a:pt x="960120" y="1266320"/>
                  </a:lnTo>
                  <a:cubicBezTo>
                    <a:pt x="1011936" y="1307468"/>
                    <a:pt x="1087374" y="1299848"/>
                    <a:pt x="1128522" y="1248032"/>
                  </a:cubicBezTo>
                  <a:cubicBezTo>
                    <a:pt x="1146048" y="1225934"/>
                    <a:pt x="1155192" y="1199264"/>
                    <a:pt x="1155192" y="1173356"/>
                  </a:cubicBezTo>
                  <a:cubicBezTo>
                    <a:pt x="1206246" y="1208408"/>
                    <a:pt x="1276350" y="1198502"/>
                    <a:pt x="1315974" y="1149734"/>
                  </a:cubicBezTo>
                  <a:cubicBezTo>
                    <a:pt x="1357122" y="1097918"/>
                    <a:pt x="1349502" y="1022480"/>
                    <a:pt x="1297686" y="981332"/>
                  </a:cubicBezTo>
                  <a:lnTo>
                    <a:pt x="1217676" y="916562"/>
                  </a:lnTo>
                  <a:lnTo>
                    <a:pt x="1218438" y="915800"/>
                  </a:lnTo>
                  <a:lnTo>
                    <a:pt x="1338072" y="1011812"/>
                  </a:lnTo>
                  <a:cubicBezTo>
                    <a:pt x="1389888" y="1052960"/>
                    <a:pt x="1465326" y="1045340"/>
                    <a:pt x="1506474" y="993524"/>
                  </a:cubicBezTo>
                  <a:cubicBezTo>
                    <a:pt x="1547622" y="942470"/>
                    <a:pt x="1539240" y="867032"/>
                    <a:pt x="1487424" y="825884"/>
                  </a:cubicBezTo>
                  <a:close/>
                </a:path>
              </a:pathLst>
            </a:custGeom>
            <a:solidFill>
              <a:schemeClr val="tx2">
                <a:alpha val="10000"/>
              </a:schemeClr>
            </a:solidFill>
            <a:ln w="7620" cap="flat">
              <a:noFill/>
              <a:prstDash val="solid"/>
              <a:miter/>
            </a:ln>
          </p:spPr>
          <p:txBody>
            <a:bodyPr rtlCol="0" anchor="ctr"/>
            <a:lstStyle/>
            <a:p>
              <a:endParaRPr lang="en-GB" dirty="0"/>
            </a:p>
          </p:txBody>
        </p:sp>
        <p:sp>
          <p:nvSpPr>
            <p:cNvPr id="30" name="Freeform: Shape 29">
              <a:extLst>
                <a:ext uri="{FF2B5EF4-FFF2-40B4-BE49-F238E27FC236}">
                  <a16:creationId xmlns:a16="http://schemas.microsoft.com/office/drawing/2014/main" id="{26976A8E-C24C-C8CE-6F06-F25216E0C35E}"/>
                </a:ext>
              </a:extLst>
            </p:cNvPr>
            <p:cNvSpPr/>
            <p:nvPr/>
          </p:nvSpPr>
          <p:spPr>
            <a:xfrm>
              <a:off x="5530135" y="4894935"/>
              <a:ext cx="485778" cy="399703"/>
            </a:xfrm>
            <a:custGeom>
              <a:avLst/>
              <a:gdLst>
                <a:gd name="connsiteX0" fmla="*/ 449165 w 485778"/>
                <a:gd name="connsiteY0" fmla="*/ 182156 h 399703"/>
                <a:gd name="connsiteX1" fmla="*/ 463643 w 485778"/>
                <a:gd name="connsiteY1" fmla="*/ 42710 h 399703"/>
                <a:gd name="connsiteX2" fmla="*/ 458309 w 485778"/>
                <a:gd name="connsiteY2" fmla="*/ 36614 h 399703"/>
                <a:gd name="connsiteX3" fmla="*/ 318863 w 485778"/>
                <a:gd name="connsiteY3" fmla="*/ 22136 h 399703"/>
                <a:gd name="connsiteX4" fmla="*/ 33874 w 485778"/>
                <a:gd name="connsiteY4" fmla="*/ 219494 h 399703"/>
                <a:gd name="connsiteX5" fmla="*/ 35399 w 485778"/>
                <a:gd name="connsiteY5" fmla="*/ 358178 h 399703"/>
                <a:gd name="connsiteX6" fmla="*/ 40732 w 485778"/>
                <a:gd name="connsiteY6" fmla="*/ 364274 h 399703"/>
                <a:gd name="connsiteX7" fmla="*/ 196180 w 485778"/>
                <a:gd name="connsiteY7" fmla="*/ 377990 h 399703"/>
                <a:gd name="connsiteX8" fmla="*/ 449165 w 485778"/>
                <a:gd name="connsiteY8" fmla="*/ 182156 h 399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5778" h="399703">
                  <a:moveTo>
                    <a:pt x="449165" y="182156"/>
                  </a:moveTo>
                  <a:cubicBezTo>
                    <a:pt x="491836" y="147866"/>
                    <a:pt x="497933" y="85382"/>
                    <a:pt x="463643" y="42710"/>
                  </a:cubicBezTo>
                  <a:lnTo>
                    <a:pt x="458309" y="36614"/>
                  </a:lnTo>
                  <a:cubicBezTo>
                    <a:pt x="424019" y="-6058"/>
                    <a:pt x="361535" y="-12154"/>
                    <a:pt x="318863" y="22136"/>
                  </a:cubicBezTo>
                  <a:cubicBezTo>
                    <a:pt x="318863" y="22136"/>
                    <a:pt x="107789" y="136436"/>
                    <a:pt x="33874" y="219494"/>
                  </a:cubicBezTo>
                  <a:cubicBezTo>
                    <a:pt x="-22513" y="282740"/>
                    <a:pt x="1109" y="315506"/>
                    <a:pt x="35399" y="358178"/>
                  </a:cubicBezTo>
                  <a:lnTo>
                    <a:pt x="40732" y="364274"/>
                  </a:lnTo>
                  <a:cubicBezTo>
                    <a:pt x="78833" y="404660"/>
                    <a:pt x="153509" y="412280"/>
                    <a:pt x="196180" y="377990"/>
                  </a:cubicBezTo>
                  <a:lnTo>
                    <a:pt x="449165" y="182156"/>
                  </a:lnTo>
                  <a:close/>
                </a:path>
              </a:pathLst>
            </a:custGeom>
            <a:solidFill>
              <a:srgbClr val="A97C50"/>
            </a:solidFill>
            <a:ln w="7620" cap="flat">
              <a:noFill/>
              <a:prstDash val="solid"/>
              <a:miter/>
            </a:ln>
          </p:spPr>
          <p:txBody>
            <a:bodyPr rtlCol="0" anchor="ctr"/>
            <a:lstStyle/>
            <a:p>
              <a:endParaRPr lang="en-GB"/>
            </a:p>
          </p:txBody>
        </p:sp>
        <p:sp>
          <p:nvSpPr>
            <p:cNvPr id="31" name="Freeform: Shape 30">
              <a:extLst>
                <a:ext uri="{FF2B5EF4-FFF2-40B4-BE49-F238E27FC236}">
                  <a16:creationId xmlns:a16="http://schemas.microsoft.com/office/drawing/2014/main" id="{AC5DF98E-C4BF-ECDD-68ED-3B1E67F4A53A}"/>
                </a:ext>
              </a:extLst>
            </p:cNvPr>
            <p:cNvSpPr/>
            <p:nvPr/>
          </p:nvSpPr>
          <p:spPr>
            <a:xfrm>
              <a:off x="5822777" y="4906712"/>
              <a:ext cx="181359" cy="180597"/>
            </a:xfrm>
            <a:custGeom>
              <a:avLst/>
              <a:gdLst>
                <a:gd name="connsiteX0" fmla="*/ 153474 w 181359"/>
                <a:gd name="connsiteY0" fmla="*/ 149805 h 180597"/>
                <a:gd name="connsiteX1" fmla="*/ 164904 w 181359"/>
                <a:gd name="connsiteY1" fmla="*/ 44649 h 180597"/>
                <a:gd name="connsiteX2" fmla="*/ 151188 w 181359"/>
                <a:gd name="connsiteY2" fmla="*/ 27885 h 180597"/>
                <a:gd name="connsiteX3" fmla="*/ 46032 w 181359"/>
                <a:gd name="connsiteY3" fmla="*/ 16455 h 180597"/>
                <a:gd name="connsiteX4" fmla="*/ 27744 w 181359"/>
                <a:gd name="connsiteY4" fmla="*/ 30933 h 180597"/>
                <a:gd name="connsiteX5" fmla="*/ 17076 w 181359"/>
                <a:gd name="connsiteY5" fmla="*/ 136089 h 180597"/>
                <a:gd name="connsiteX6" fmla="*/ 30792 w 181359"/>
                <a:gd name="connsiteY6" fmla="*/ 152853 h 180597"/>
                <a:gd name="connsiteX7" fmla="*/ 135948 w 181359"/>
                <a:gd name="connsiteY7" fmla="*/ 163521 h 180597"/>
                <a:gd name="connsiteX8" fmla="*/ 153474 w 181359"/>
                <a:gd name="connsiteY8" fmla="*/ 149805 h 180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359" h="180597">
                  <a:moveTo>
                    <a:pt x="153474" y="149805"/>
                  </a:moveTo>
                  <a:cubicBezTo>
                    <a:pt x="185478" y="123897"/>
                    <a:pt x="190812" y="76653"/>
                    <a:pt x="164904" y="44649"/>
                  </a:cubicBezTo>
                  <a:lnTo>
                    <a:pt x="151188" y="27885"/>
                  </a:lnTo>
                  <a:cubicBezTo>
                    <a:pt x="125280" y="-4119"/>
                    <a:pt x="78036" y="-9453"/>
                    <a:pt x="46032" y="16455"/>
                  </a:cubicBezTo>
                  <a:lnTo>
                    <a:pt x="27744" y="30933"/>
                  </a:lnTo>
                  <a:cubicBezTo>
                    <a:pt x="-4260" y="56841"/>
                    <a:pt x="-9594" y="104085"/>
                    <a:pt x="17076" y="136089"/>
                  </a:cubicBezTo>
                  <a:lnTo>
                    <a:pt x="30792" y="152853"/>
                  </a:lnTo>
                  <a:cubicBezTo>
                    <a:pt x="56700" y="184857"/>
                    <a:pt x="103944" y="190191"/>
                    <a:pt x="135948" y="163521"/>
                  </a:cubicBezTo>
                  <a:lnTo>
                    <a:pt x="153474" y="149805"/>
                  </a:lnTo>
                  <a:close/>
                </a:path>
              </a:pathLst>
            </a:custGeom>
            <a:solidFill>
              <a:srgbClr val="F0D5B9">
                <a:alpha val="30000"/>
              </a:srgbClr>
            </a:solidFill>
            <a:ln w="7620" cap="flat">
              <a:noFill/>
              <a:prstDash val="solid"/>
              <a:miter/>
            </a:ln>
          </p:spPr>
          <p:txBody>
            <a:bodyPr rtlCol="0" anchor="ctr"/>
            <a:lstStyle/>
            <a:p>
              <a:endParaRPr lang="en-GB"/>
            </a:p>
          </p:txBody>
        </p:sp>
        <p:sp>
          <p:nvSpPr>
            <p:cNvPr id="32" name="Freeform: Shape 31">
              <a:extLst>
                <a:ext uri="{FF2B5EF4-FFF2-40B4-BE49-F238E27FC236}">
                  <a16:creationId xmlns:a16="http://schemas.microsoft.com/office/drawing/2014/main" id="{3FC0FA51-FC69-BC91-8466-217465ABF4F2}"/>
                </a:ext>
              </a:extLst>
            </p:cNvPr>
            <p:cNvSpPr/>
            <p:nvPr/>
          </p:nvSpPr>
          <p:spPr>
            <a:xfrm>
              <a:off x="5689066" y="5021856"/>
              <a:ext cx="474571" cy="412247"/>
            </a:xfrm>
            <a:custGeom>
              <a:avLst/>
              <a:gdLst>
                <a:gd name="connsiteX0" fmla="*/ 435776 w 474571"/>
                <a:gd name="connsiteY0" fmla="*/ 177155 h 412247"/>
                <a:gd name="connsiteX1" fmla="*/ 454826 w 474571"/>
                <a:gd name="connsiteY1" fmla="*/ 37709 h 412247"/>
                <a:gd name="connsiteX2" fmla="*/ 450254 w 474571"/>
                <a:gd name="connsiteY2" fmla="*/ 31613 h 412247"/>
                <a:gd name="connsiteX3" fmla="*/ 313094 w 474571"/>
                <a:gd name="connsiteY3" fmla="*/ 26279 h 412247"/>
                <a:gd name="connsiteX4" fmla="*/ 39536 w 474571"/>
                <a:gd name="connsiteY4" fmla="*/ 221351 h 412247"/>
                <a:gd name="connsiteX5" fmla="*/ 22772 w 474571"/>
                <a:gd name="connsiteY5" fmla="*/ 366131 h 412247"/>
                <a:gd name="connsiteX6" fmla="*/ 33440 w 474571"/>
                <a:gd name="connsiteY6" fmla="*/ 376037 h 412247"/>
                <a:gd name="connsiteX7" fmla="*/ 178220 w 474571"/>
                <a:gd name="connsiteY7" fmla="*/ 391277 h 412247"/>
                <a:gd name="connsiteX8" fmla="*/ 435776 w 474571"/>
                <a:gd name="connsiteY8" fmla="*/ 177155 h 412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4571" h="412247">
                  <a:moveTo>
                    <a:pt x="435776" y="177155"/>
                  </a:moveTo>
                  <a:cubicBezTo>
                    <a:pt x="478448" y="140579"/>
                    <a:pt x="487592" y="78095"/>
                    <a:pt x="454826" y="37709"/>
                  </a:cubicBezTo>
                  <a:lnTo>
                    <a:pt x="450254" y="31613"/>
                  </a:lnTo>
                  <a:cubicBezTo>
                    <a:pt x="417488" y="-8011"/>
                    <a:pt x="356528" y="-11059"/>
                    <a:pt x="313094" y="26279"/>
                  </a:cubicBezTo>
                  <a:lnTo>
                    <a:pt x="39536" y="221351"/>
                  </a:lnTo>
                  <a:cubicBezTo>
                    <a:pt x="-3898" y="257927"/>
                    <a:pt x="-14566" y="327269"/>
                    <a:pt x="22772" y="366131"/>
                  </a:cubicBezTo>
                  <a:cubicBezTo>
                    <a:pt x="24296" y="367655"/>
                    <a:pt x="31916" y="374513"/>
                    <a:pt x="33440" y="376037"/>
                  </a:cubicBezTo>
                  <a:cubicBezTo>
                    <a:pt x="74588" y="412613"/>
                    <a:pt x="135548" y="427853"/>
                    <a:pt x="178220" y="391277"/>
                  </a:cubicBezTo>
                  <a:lnTo>
                    <a:pt x="435776" y="177155"/>
                  </a:lnTo>
                  <a:close/>
                </a:path>
              </a:pathLst>
            </a:custGeom>
            <a:solidFill>
              <a:srgbClr val="AC7D58"/>
            </a:solidFill>
            <a:ln w="7620" cap="flat">
              <a:noFill/>
              <a:prstDash val="solid"/>
              <a:miter/>
            </a:ln>
          </p:spPr>
          <p:txBody>
            <a:bodyPr rtlCol="0" anchor="ctr"/>
            <a:lstStyle/>
            <a:p>
              <a:endParaRPr lang="en-GB"/>
            </a:p>
          </p:txBody>
        </p:sp>
        <p:sp>
          <p:nvSpPr>
            <p:cNvPr id="33" name="Freeform: Shape 32">
              <a:extLst>
                <a:ext uri="{FF2B5EF4-FFF2-40B4-BE49-F238E27FC236}">
                  <a16:creationId xmlns:a16="http://schemas.microsoft.com/office/drawing/2014/main" id="{64E576D3-A45A-8B8C-9B6D-18F21D9BBFF2}"/>
                </a:ext>
              </a:extLst>
            </p:cNvPr>
            <p:cNvSpPr/>
            <p:nvPr/>
          </p:nvSpPr>
          <p:spPr>
            <a:xfrm>
              <a:off x="5973560" y="5034850"/>
              <a:ext cx="179119" cy="180494"/>
            </a:xfrm>
            <a:custGeom>
              <a:avLst/>
              <a:gdLst>
                <a:gd name="connsiteX0" fmla="*/ 149758 w 179119"/>
                <a:gd name="connsiteY0" fmla="*/ 144349 h 180494"/>
                <a:gd name="connsiteX1" fmla="*/ 164236 w 179119"/>
                <a:gd name="connsiteY1" fmla="*/ 39193 h 180494"/>
                <a:gd name="connsiteX2" fmla="*/ 151282 w 179119"/>
                <a:gd name="connsiteY2" fmla="*/ 23953 h 180494"/>
                <a:gd name="connsiteX3" fmla="*/ 47650 w 179119"/>
                <a:gd name="connsiteY3" fmla="*/ 20143 h 180494"/>
                <a:gd name="connsiteX4" fmla="*/ 29362 w 179119"/>
                <a:gd name="connsiteY4" fmla="*/ 36145 h 180494"/>
                <a:gd name="connsiteX5" fmla="*/ 14884 w 179119"/>
                <a:gd name="connsiteY5" fmla="*/ 141301 h 180494"/>
                <a:gd name="connsiteX6" fmla="*/ 27838 w 179119"/>
                <a:gd name="connsiteY6" fmla="*/ 156541 h 180494"/>
                <a:gd name="connsiteX7" fmla="*/ 131470 w 179119"/>
                <a:gd name="connsiteY7" fmla="*/ 160351 h 180494"/>
                <a:gd name="connsiteX8" fmla="*/ 149758 w 179119"/>
                <a:gd name="connsiteY8" fmla="*/ 144349 h 180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9119" h="180494">
                  <a:moveTo>
                    <a:pt x="149758" y="144349"/>
                  </a:moveTo>
                  <a:cubicBezTo>
                    <a:pt x="182524" y="116155"/>
                    <a:pt x="188620" y="68911"/>
                    <a:pt x="164236" y="39193"/>
                  </a:cubicBezTo>
                  <a:lnTo>
                    <a:pt x="151282" y="23953"/>
                  </a:lnTo>
                  <a:cubicBezTo>
                    <a:pt x="126898" y="-6527"/>
                    <a:pt x="80416" y="-8051"/>
                    <a:pt x="47650" y="20143"/>
                  </a:cubicBezTo>
                  <a:lnTo>
                    <a:pt x="29362" y="36145"/>
                  </a:lnTo>
                  <a:cubicBezTo>
                    <a:pt x="-3404" y="64339"/>
                    <a:pt x="-9500" y="111583"/>
                    <a:pt x="14884" y="141301"/>
                  </a:cubicBezTo>
                  <a:lnTo>
                    <a:pt x="27838" y="156541"/>
                  </a:lnTo>
                  <a:cubicBezTo>
                    <a:pt x="52222" y="187021"/>
                    <a:pt x="98704" y="188545"/>
                    <a:pt x="131470" y="160351"/>
                  </a:cubicBezTo>
                  <a:lnTo>
                    <a:pt x="149758" y="144349"/>
                  </a:lnTo>
                  <a:close/>
                </a:path>
              </a:pathLst>
            </a:custGeom>
            <a:solidFill>
              <a:srgbClr val="F0D5B9">
                <a:alpha val="30000"/>
              </a:srgbClr>
            </a:solidFill>
            <a:ln w="7620" cap="flat">
              <a:noFill/>
              <a:prstDash val="solid"/>
              <a:miter/>
            </a:ln>
          </p:spPr>
          <p:txBody>
            <a:bodyPr rtlCol="0" anchor="ctr"/>
            <a:lstStyle/>
            <a:p>
              <a:endParaRPr lang="en-GB"/>
            </a:p>
          </p:txBody>
        </p:sp>
        <p:sp>
          <p:nvSpPr>
            <p:cNvPr id="34" name="Freeform: Shape 33">
              <a:extLst>
                <a:ext uri="{FF2B5EF4-FFF2-40B4-BE49-F238E27FC236}">
                  <a16:creationId xmlns:a16="http://schemas.microsoft.com/office/drawing/2014/main" id="{295AB4EE-1F3F-1791-CFA7-3952FE178530}"/>
                </a:ext>
              </a:extLst>
            </p:cNvPr>
            <p:cNvSpPr/>
            <p:nvPr/>
          </p:nvSpPr>
          <p:spPr>
            <a:xfrm>
              <a:off x="5837543" y="5200713"/>
              <a:ext cx="387071" cy="329600"/>
            </a:xfrm>
            <a:custGeom>
              <a:avLst/>
              <a:gdLst>
                <a:gd name="connsiteX0" fmla="*/ 357403 w 387071"/>
                <a:gd name="connsiteY0" fmla="*/ 150699 h 329600"/>
                <a:gd name="connsiteX1" fmla="*/ 366547 w 387071"/>
                <a:gd name="connsiteY1" fmla="*/ 31065 h 329600"/>
                <a:gd name="connsiteX2" fmla="*/ 361975 w 387071"/>
                <a:gd name="connsiteY2" fmla="*/ 25731 h 329600"/>
                <a:gd name="connsiteX3" fmla="*/ 243103 w 387071"/>
                <a:gd name="connsiteY3" fmla="*/ 23445 h 329600"/>
                <a:gd name="connsiteX4" fmla="*/ 28981 w 387071"/>
                <a:gd name="connsiteY4" fmla="*/ 186513 h 329600"/>
                <a:gd name="connsiteX5" fmla="*/ 30505 w 387071"/>
                <a:gd name="connsiteY5" fmla="*/ 310719 h 329600"/>
                <a:gd name="connsiteX6" fmla="*/ 130327 w 387071"/>
                <a:gd name="connsiteY6" fmla="*/ 310719 h 329600"/>
                <a:gd name="connsiteX7" fmla="*/ 357403 w 387071"/>
                <a:gd name="connsiteY7" fmla="*/ 150699 h 32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7071" h="329600">
                  <a:moveTo>
                    <a:pt x="357403" y="150699"/>
                  </a:moveTo>
                  <a:cubicBezTo>
                    <a:pt x="393217" y="117933"/>
                    <a:pt x="397027" y="64593"/>
                    <a:pt x="366547" y="31065"/>
                  </a:cubicBezTo>
                  <a:lnTo>
                    <a:pt x="361975" y="25731"/>
                  </a:lnTo>
                  <a:cubicBezTo>
                    <a:pt x="331495" y="-7797"/>
                    <a:pt x="278155" y="-8559"/>
                    <a:pt x="243103" y="23445"/>
                  </a:cubicBezTo>
                  <a:lnTo>
                    <a:pt x="28981" y="186513"/>
                  </a:lnTo>
                  <a:cubicBezTo>
                    <a:pt x="-6833" y="219279"/>
                    <a:pt x="-12929" y="284049"/>
                    <a:pt x="30505" y="310719"/>
                  </a:cubicBezTo>
                  <a:cubicBezTo>
                    <a:pt x="60223" y="329007"/>
                    <a:pt x="93751" y="341961"/>
                    <a:pt x="130327" y="310719"/>
                  </a:cubicBezTo>
                  <a:cubicBezTo>
                    <a:pt x="201193" y="248997"/>
                    <a:pt x="357403" y="150699"/>
                    <a:pt x="357403" y="150699"/>
                  </a:cubicBezTo>
                  <a:close/>
                </a:path>
              </a:pathLst>
            </a:custGeom>
            <a:solidFill>
              <a:srgbClr val="A97C50"/>
            </a:solidFill>
            <a:ln w="7620" cap="flat">
              <a:noFill/>
              <a:prstDash val="solid"/>
              <a:miter/>
            </a:ln>
          </p:spPr>
          <p:txBody>
            <a:bodyPr rtlCol="0" anchor="ctr"/>
            <a:lstStyle/>
            <a:p>
              <a:endParaRPr lang="en-GB"/>
            </a:p>
          </p:txBody>
        </p:sp>
        <p:sp>
          <p:nvSpPr>
            <p:cNvPr id="35" name="Freeform: Shape 34">
              <a:extLst>
                <a:ext uri="{FF2B5EF4-FFF2-40B4-BE49-F238E27FC236}">
                  <a16:creationId xmlns:a16="http://schemas.microsoft.com/office/drawing/2014/main" id="{DDB2203B-5CDF-F1ED-5561-62BA756BDB5D}"/>
                </a:ext>
              </a:extLst>
            </p:cNvPr>
            <p:cNvSpPr/>
            <p:nvPr/>
          </p:nvSpPr>
          <p:spPr>
            <a:xfrm>
              <a:off x="6059981" y="5210908"/>
              <a:ext cx="154104" cy="154515"/>
            </a:xfrm>
            <a:custGeom>
              <a:avLst/>
              <a:gdLst>
                <a:gd name="connsiteX0" fmla="*/ 131917 w 154104"/>
                <a:gd name="connsiteY0" fmla="*/ 122978 h 154515"/>
                <a:gd name="connsiteX1" fmla="*/ 138774 w 154104"/>
                <a:gd name="connsiteY1" fmla="*/ 32300 h 154515"/>
                <a:gd name="connsiteX2" fmla="*/ 127344 w 154104"/>
                <a:gd name="connsiteY2" fmla="*/ 19346 h 154515"/>
                <a:gd name="connsiteX3" fmla="*/ 37428 w 154104"/>
                <a:gd name="connsiteY3" fmla="*/ 17822 h 154515"/>
                <a:gd name="connsiteX4" fmla="*/ 22188 w 154104"/>
                <a:gd name="connsiteY4" fmla="*/ 31538 h 154515"/>
                <a:gd name="connsiteX5" fmla="*/ 15330 w 154104"/>
                <a:gd name="connsiteY5" fmla="*/ 122216 h 154515"/>
                <a:gd name="connsiteX6" fmla="*/ 26760 w 154104"/>
                <a:gd name="connsiteY6" fmla="*/ 135170 h 154515"/>
                <a:gd name="connsiteX7" fmla="*/ 116676 w 154104"/>
                <a:gd name="connsiteY7" fmla="*/ 136693 h 154515"/>
                <a:gd name="connsiteX8" fmla="*/ 131917 w 154104"/>
                <a:gd name="connsiteY8" fmla="*/ 122978 h 154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104" h="154515">
                  <a:moveTo>
                    <a:pt x="131917" y="122978"/>
                  </a:moveTo>
                  <a:cubicBezTo>
                    <a:pt x="158587" y="98593"/>
                    <a:pt x="161634" y="57446"/>
                    <a:pt x="138774" y="32300"/>
                  </a:cubicBezTo>
                  <a:lnTo>
                    <a:pt x="127344" y="19346"/>
                  </a:lnTo>
                  <a:cubicBezTo>
                    <a:pt x="104484" y="-5800"/>
                    <a:pt x="64098" y="-6562"/>
                    <a:pt x="37428" y="17822"/>
                  </a:cubicBezTo>
                  <a:lnTo>
                    <a:pt x="22188" y="31538"/>
                  </a:lnTo>
                  <a:cubicBezTo>
                    <a:pt x="-4482" y="55922"/>
                    <a:pt x="-7530" y="97070"/>
                    <a:pt x="15330" y="122216"/>
                  </a:cubicBezTo>
                  <a:lnTo>
                    <a:pt x="26760" y="135170"/>
                  </a:lnTo>
                  <a:cubicBezTo>
                    <a:pt x="49620" y="160316"/>
                    <a:pt x="90006" y="161078"/>
                    <a:pt x="116676" y="136693"/>
                  </a:cubicBezTo>
                  <a:lnTo>
                    <a:pt x="131917" y="122978"/>
                  </a:lnTo>
                  <a:close/>
                </a:path>
              </a:pathLst>
            </a:custGeom>
            <a:solidFill>
              <a:srgbClr val="F0D5B9">
                <a:alpha val="30000"/>
              </a:srgbClr>
            </a:solidFill>
            <a:ln w="7620" cap="flat">
              <a:noFill/>
              <a:prstDash val="solid"/>
              <a:miter/>
            </a:ln>
          </p:spPr>
          <p:txBody>
            <a:bodyPr rtlCol="0" anchor="ctr"/>
            <a:lstStyle/>
            <a:p>
              <a:endParaRPr lang="en-GB"/>
            </a:p>
          </p:txBody>
        </p:sp>
        <p:sp>
          <p:nvSpPr>
            <p:cNvPr id="36" name="Freeform: Shape 35">
              <a:extLst>
                <a:ext uri="{FF2B5EF4-FFF2-40B4-BE49-F238E27FC236}">
                  <a16:creationId xmlns:a16="http://schemas.microsoft.com/office/drawing/2014/main" id="{99D41411-8647-3BDD-E629-99950DE1C1AC}"/>
                </a:ext>
              </a:extLst>
            </p:cNvPr>
            <p:cNvSpPr/>
            <p:nvPr/>
          </p:nvSpPr>
          <p:spPr>
            <a:xfrm>
              <a:off x="5968760" y="5344537"/>
              <a:ext cx="309564" cy="235540"/>
            </a:xfrm>
            <a:custGeom>
              <a:avLst/>
              <a:gdLst>
                <a:gd name="connsiteX0" fmla="*/ 284859 w 309564"/>
                <a:gd name="connsiteY0" fmla="*/ 119651 h 235540"/>
                <a:gd name="connsiteX1" fmla="*/ 293241 w 309564"/>
                <a:gd name="connsiteY1" fmla="*/ 24401 h 235540"/>
                <a:gd name="connsiteX2" fmla="*/ 289431 w 309564"/>
                <a:gd name="connsiteY2" fmla="*/ 20591 h 235540"/>
                <a:gd name="connsiteX3" fmla="*/ 191134 w 309564"/>
                <a:gd name="connsiteY3" fmla="*/ 18305 h 235540"/>
                <a:gd name="connsiteX4" fmla="*/ 23494 w 309564"/>
                <a:gd name="connsiteY4" fmla="*/ 131081 h 235540"/>
                <a:gd name="connsiteX5" fmla="*/ 18921 w 309564"/>
                <a:gd name="connsiteY5" fmla="*/ 215663 h 235540"/>
                <a:gd name="connsiteX6" fmla="*/ 27304 w 309564"/>
                <a:gd name="connsiteY6" fmla="*/ 223283 h 235540"/>
                <a:gd name="connsiteX7" fmla="*/ 162178 w 309564"/>
                <a:gd name="connsiteY7" fmla="*/ 200423 h 235540"/>
                <a:gd name="connsiteX8" fmla="*/ 284859 w 309564"/>
                <a:gd name="connsiteY8" fmla="*/ 119651 h 23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564" h="235540">
                  <a:moveTo>
                    <a:pt x="284859" y="119651"/>
                  </a:moveTo>
                  <a:cubicBezTo>
                    <a:pt x="314578" y="93743"/>
                    <a:pt x="317625" y="51071"/>
                    <a:pt x="293241" y="24401"/>
                  </a:cubicBezTo>
                  <a:lnTo>
                    <a:pt x="289431" y="20591"/>
                  </a:lnTo>
                  <a:cubicBezTo>
                    <a:pt x="264285" y="-6079"/>
                    <a:pt x="220089" y="-6841"/>
                    <a:pt x="191134" y="18305"/>
                  </a:cubicBezTo>
                  <a:lnTo>
                    <a:pt x="23494" y="131081"/>
                  </a:lnTo>
                  <a:cubicBezTo>
                    <a:pt x="-6225" y="156989"/>
                    <a:pt x="-7749" y="189755"/>
                    <a:pt x="18921" y="215663"/>
                  </a:cubicBezTo>
                  <a:cubicBezTo>
                    <a:pt x="21208" y="217949"/>
                    <a:pt x="25018" y="221759"/>
                    <a:pt x="27304" y="223283"/>
                  </a:cubicBezTo>
                  <a:cubicBezTo>
                    <a:pt x="62355" y="251477"/>
                    <a:pt x="133221" y="225569"/>
                    <a:pt x="162178" y="200423"/>
                  </a:cubicBezTo>
                  <a:lnTo>
                    <a:pt x="284859" y="119651"/>
                  </a:lnTo>
                  <a:close/>
                </a:path>
              </a:pathLst>
            </a:custGeom>
            <a:solidFill>
              <a:srgbClr val="AC7D58"/>
            </a:solidFill>
            <a:ln w="7620" cap="flat">
              <a:noFill/>
              <a:prstDash val="solid"/>
              <a:miter/>
            </a:ln>
          </p:spPr>
          <p:txBody>
            <a:bodyPr rtlCol="0" anchor="ctr"/>
            <a:lstStyle/>
            <a:p>
              <a:endParaRPr lang="en-GB"/>
            </a:p>
          </p:txBody>
        </p:sp>
        <p:sp>
          <p:nvSpPr>
            <p:cNvPr id="37" name="Freeform: Shape 36">
              <a:extLst>
                <a:ext uri="{FF2B5EF4-FFF2-40B4-BE49-F238E27FC236}">
                  <a16:creationId xmlns:a16="http://schemas.microsoft.com/office/drawing/2014/main" id="{2DB6CC19-3442-9A05-22B7-847BEC4D9FC3}"/>
                </a:ext>
              </a:extLst>
            </p:cNvPr>
            <p:cNvSpPr/>
            <p:nvPr/>
          </p:nvSpPr>
          <p:spPr>
            <a:xfrm>
              <a:off x="6141225" y="5351787"/>
              <a:ext cx="128776" cy="124216"/>
            </a:xfrm>
            <a:custGeom>
              <a:avLst/>
              <a:gdLst>
                <a:gd name="connsiteX0" fmla="*/ 110108 w 128776"/>
                <a:gd name="connsiteY0" fmla="*/ 98684 h 124216"/>
                <a:gd name="connsiteX1" fmla="*/ 116204 w 128776"/>
                <a:gd name="connsiteY1" fmla="*/ 26294 h 124216"/>
                <a:gd name="connsiteX2" fmla="*/ 106298 w 128776"/>
                <a:gd name="connsiteY2" fmla="*/ 15627 h 124216"/>
                <a:gd name="connsiteX3" fmla="*/ 31623 w 128776"/>
                <a:gd name="connsiteY3" fmla="*/ 14102 h 124216"/>
                <a:gd name="connsiteX4" fmla="*/ 18668 w 128776"/>
                <a:gd name="connsiteY4" fmla="*/ 25532 h 124216"/>
                <a:gd name="connsiteX5" fmla="*/ 12573 w 128776"/>
                <a:gd name="connsiteY5" fmla="*/ 97922 h 124216"/>
                <a:gd name="connsiteX6" fmla="*/ 22478 w 128776"/>
                <a:gd name="connsiteY6" fmla="*/ 108591 h 124216"/>
                <a:gd name="connsiteX7" fmla="*/ 97154 w 128776"/>
                <a:gd name="connsiteY7" fmla="*/ 110114 h 124216"/>
                <a:gd name="connsiteX8" fmla="*/ 110108 w 128776"/>
                <a:gd name="connsiteY8" fmla="*/ 98684 h 124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8776" h="124216">
                  <a:moveTo>
                    <a:pt x="110108" y="98684"/>
                  </a:moveTo>
                  <a:cubicBezTo>
                    <a:pt x="132206" y="78872"/>
                    <a:pt x="135254" y="46868"/>
                    <a:pt x="116204" y="26294"/>
                  </a:cubicBezTo>
                  <a:lnTo>
                    <a:pt x="106298" y="15627"/>
                  </a:lnTo>
                  <a:cubicBezTo>
                    <a:pt x="87248" y="-4948"/>
                    <a:pt x="53720" y="-4948"/>
                    <a:pt x="31623" y="14102"/>
                  </a:cubicBezTo>
                  <a:lnTo>
                    <a:pt x="18668" y="25532"/>
                  </a:lnTo>
                  <a:cubicBezTo>
                    <a:pt x="-3430" y="45344"/>
                    <a:pt x="-6477" y="77348"/>
                    <a:pt x="12573" y="97922"/>
                  </a:cubicBezTo>
                  <a:lnTo>
                    <a:pt x="22478" y="108591"/>
                  </a:lnTo>
                  <a:cubicBezTo>
                    <a:pt x="41528" y="129164"/>
                    <a:pt x="75056" y="129164"/>
                    <a:pt x="97154" y="110114"/>
                  </a:cubicBezTo>
                  <a:lnTo>
                    <a:pt x="110108" y="98684"/>
                  </a:lnTo>
                  <a:close/>
                </a:path>
              </a:pathLst>
            </a:custGeom>
            <a:solidFill>
              <a:srgbClr val="F0D5B9">
                <a:alpha val="30000"/>
              </a:srgbClr>
            </a:solidFill>
            <a:ln w="7620" cap="flat">
              <a:noFill/>
              <a:prstDash val="solid"/>
              <a:miter/>
            </a:ln>
          </p:spPr>
          <p:txBody>
            <a:bodyPr rtlCol="0" anchor="ctr"/>
            <a:lstStyle/>
            <a:p>
              <a:endParaRPr lang="en-GB"/>
            </a:p>
          </p:txBody>
        </p:sp>
        <p:sp>
          <p:nvSpPr>
            <p:cNvPr id="38" name="Freeform: Shape 37">
              <a:extLst>
                <a:ext uri="{FF2B5EF4-FFF2-40B4-BE49-F238E27FC236}">
                  <a16:creationId xmlns:a16="http://schemas.microsoft.com/office/drawing/2014/main" id="{D85A97C9-2A3E-668A-FB23-54877090C461}"/>
                </a:ext>
              </a:extLst>
            </p:cNvPr>
            <p:cNvSpPr/>
            <p:nvPr/>
          </p:nvSpPr>
          <p:spPr>
            <a:xfrm>
              <a:off x="5821550" y="4162013"/>
              <a:ext cx="1222263" cy="860214"/>
            </a:xfrm>
            <a:custGeom>
              <a:avLst/>
              <a:gdLst>
                <a:gd name="connsiteX0" fmla="*/ 1142253 w 1222263"/>
                <a:gd name="connsiteY0" fmla="*/ 323004 h 860214"/>
                <a:gd name="connsiteX1" fmla="*/ 1142253 w 1222263"/>
                <a:gd name="connsiteY1" fmla="*/ 323004 h 860214"/>
                <a:gd name="connsiteX2" fmla="*/ 1088913 w 1222263"/>
                <a:gd name="connsiteY2" fmla="*/ 241470 h 860214"/>
                <a:gd name="connsiteX3" fmla="*/ 741441 w 1222263"/>
                <a:gd name="connsiteY3" fmla="*/ 33444 h 860214"/>
                <a:gd name="connsiteX4" fmla="*/ 646191 w 1222263"/>
                <a:gd name="connsiteY4" fmla="*/ 3726 h 860214"/>
                <a:gd name="connsiteX5" fmla="*/ 325389 w 1222263"/>
                <a:gd name="connsiteY5" fmla="*/ 98214 h 860214"/>
                <a:gd name="connsiteX6" fmla="*/ 291099 w 1222263"/>
                <a:gd name="connsiteY6" fmla="*/ 118026 h 860214"/>
                <a:gd name="connsiteX7" fmla="*/ 275859 w 1222263"/>
                <a:gd name="connsiteY7" fmla="*/ 129456 h 860214"/>
                <a:gd name="connsiteX8" fmla="*/ 97551 w 1222263"/>
                <a:gd name="connsiteY8" fmla="*/ 306240 h 860214"/>
                <a:gd name="connsiteX9" fmla="*/ 3825 w 1222263"/>
                <a:gd name="connsiteY9" fmla="*/ 459402 h 860214"/>
                <a:gd name="connsiteX10" fmla="*/ 265953 w 1222263"/>
                <a:gd name="connsiteY10" fmla="*/ 492168 h 860214"/>
                <a:gd name="connsiteX11" fmla="*/ 443499 w 1222263"/>
                <a:gd name="connsiteY11" fmla="*/ 348150 h 860214"/>
                <a:gd name="connsiteX12" fmla="*/ 502173 w 1222263"/>
                <a:gd name="connsiteY12" fmla="*/ 342816 h 860214"/>
                <a:gd name="connsiteX13" fmla="*/ 1112535 w 1222263"/>
                <a:gd name="connsiteY13" fmla="*/ 852595 h 860214"/>
                <a:gd name="connsiteX14" fmla="*/ 1222263 w 1222263"/>
                <a:gd name="connsiteY14" fmla="*/ 860215 h 860214"/>
                <a:gd name="connsiteX15" fmla="*/ 1142253 w 1222263"/>
                <a:gd name="connsiteY15" fmla="*/ 323004 h 86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22263" h="860214">
                  <a:moveTo>
                    <a:pt x="1142253" y="323004"/>
                  </a:moveTo>
                  <a:lnTo>
                    <a:pt x="1142253" y="323004"/>
                  </a:lnTo>
                  <a:cubicBezTo>
                    <a:pt x="1138443" y="290238"/>
                    <a:pt x="1119393" y="259758"/>
                    <a:pt x="1088913" y="241470"/>
                  </a:cubicBezTo>
                  <a:lnTo>
                    <a:pt x="741441" y="33444"/>
                  </a:lnTo>
                  <a:cubicBezTo>
                    <a:pt x="719343" y="6012"/>
                    <a:pt x="682005" y="-6942"/>
                    <a:pt x="646191" y="3726"/>
                  </a:cubicBezTo>
                  <a:lnTo>
                    <a:pt x="325389" y="98214"/>
                  </a:lnTo>
                  <a:cubicBezTo>
                    <a:pt x="311673" y="102024"/>
                    <a:pt x="300243" y="108882"/>
                    <a:pt x="291099" y="118026"/>
                  </a:cubicBezTo>
                  <a:cubicBezTo>
                    <a:pt x="285765" y="121074"/>
                    <a:pt x="280431" y="124884"/>
                    <a:pt x="275859" y="129456"/>
                  </a:cubicBezTo>
                  <a:lnTo>
                    <a:pt x="97551" y="306240"/>
                  </a:lnTo>
                  <a:cubicBezTo>
                    <a:pt x="26685" y="352722"/>
                    <a:pt x="-12939" y="412158"/>
                    <a:pt x="3825" y="459402"/>
                  </a:cubicBezTo>
                  <a:cubicBezTo>
                    <a:pt x="26685" y="522648"/>
                    <a:pt x="144795" y="537126"/>
                    <a:pt x="265953" y="492168"/>
                  </a:cubicBezTo>
                  <a:cubicBezTo>
                    <a:pt x="356631" y="458640"/>
                    <a:pt x="424449" y="401490"/>
                    <a:pt x="443499" y="348150"/>
                  </a:cubicBezTo>
                  <a:lnTo>
                    <a:pt x="502173" y="342816"/>
                  </a:lnTo>
                  <a:lnTo>
                    <a:pt x="1112535" y="852595"/>
                  </a:lnTo>
                  <a:lnTo>
                    <a:pt x="1222263" y="860215"/>
                  </a:lnTo>
                  <a:lnTo>
                    <a:pt x="1142253" y="323004"/>
                  </a:lnTo>
                  <a:close/>
                </a:path>
              </a:pathLst>
            </a:custGeom>
            <a:solidFill>
              <a:srgbClr val="A97C50"/>
            </a:solidFill>
            <a:ln w="7620" cap="flat">
              <a:noFill/>
              <a:prstDash val="solid"/>
              <a:miter/>
            </a:ln>
          </p:spPr>
          <p:txBody>
            <a:bodyPr rtlCol="0" anchor="ctr"/>
            <a:lstStyle/>
            <a:p>
              <a:endParaRPr lang="en-GB"/>
            </a:p>
          </p:txBody>
        </p:sp>
        <p:grpSp>
          <p:nvGrpSpPr>
            <p:cNvPr id="39" name="Graphic 8">
              <a:extLst>
                <a:ext uri="{FF2B5EF4-FFF2-40B4-BE49-F238E27FC236}">
                  <a16:creationId xmlns:a16="http://schemas.microsoft.com/office/drawing/2014/main" id="{FDA09F8E-22E4-9FE8-7C5A-96A90C7F6059}"/>
                </a:ext>
              </a:extLst>
            </p:cNvPr>
            <p:cNvGrpSpPr/>
            <p:nvPr/>
          </p:nvGrpSpPr>
          <p:grpSpPr>
            <a:xfrm>
              <a:off x="4451977" y="4084143"/>
              <a:ext cx="1206534" cy="1050204"/>
              <a:chOff x="4451977" y="4084143"/>
              <a:chExt cx="1206534" cy="1050204"/>
            </a:xfrm>
          </p:grpSpPr>
          <p:sp>
            <p:nvSpPr>
              <p:cNvPr id="40" name="Freeform: Shape 39">
                <a:extLst>
                  <a:ext uri="{FF2B5EF4-FFF2-40B4-BE49-F238E27FC236}">
                    <a16:creationId xmlns:a16="http://schemas.microsoft.com/office/drawing/2014/main" id="{D8C252AE-2F5C-3905-DF2B-442D6D09498D}"/>
                  </a:ext>
                </a:extLst>
              </p:cNvPr>
              <p:cNvSpPr/>
              <p:nvPr/>
            </p:nvSpPr>
            <p:spPr>
              <a:xfrm rot="-4547653">
                <a:off x="5081887" y="4642682"/>
                <a:ext cx="790177" cy="174494"/>
              </a:xfrm>
              <a:custGeom>
                <a:avLst/>
                <a:gdLst>
                  <a:gd name="connsiteX0" fmla="*/ 0 w 790177"/>
                  <a:gd name="connsiteY0" fmla="*/ 0 h 174494"/>
                  <a:gd name="connsiteX1" fmla="*/ 790177 w 790177"/>
                  <a:gd name="connsiteY1" fmla="*/ 0 h 174494"/>
                  <a:gd name="connsiteX2" fmla="*/ 790177 w 790177"/>
                  <a:gd name="connsiteY2" fmla="*/ 174494 h 174494"/>
                  <a:gd name="connsiteX3" fmla="*/ 0 w 790177"/>
                  <a:gd name="connsiteY3" fmla="*/ 174494 h 174494"/>
                </a:gdLst>
                <a:ahLst/>
                <a:cxnLst>
                  <a:cxn ang="0">
                    <a:pos x="connsiteX0" y="connsiteY0"/>
                  </a:cxn>
                  <a:cxn ang="0">
                    <a:pos x="connsiteX1" y="connsiteY1"/>
                  </a:cxn>
                  <a:cxn ang="0">
                    <a:pos x="connsiteX2" y="connsiteY2"/>
                  </a:cxn>
                  <a:cxn ang="0">
                    <a:pos x="connsiteX3" y="connsiteY3"/>
                  </a:cxn>
                </a:cxnLst>
                <a:rect l="l" t="t" r="r" b="b"/>
                <a:pathLst>
                  <a:path w="790177" h="174494">
                    <a:moveTo>
                      <a:pt x="0" y="0"/>
                    </a:moveTo>
                    <a:lnTo>
                      <a:pt x="790177" y="0"/>
                    </a:lnTo>
                    <a:lnTo>
                      <a:pt x="790177" y="174494"/>
                    </a:lnTo>
                    <a:lnTo>
                      <a:pt x="0" y="174494"/>
                    </a:lnTo>
                    <a:close/>
                  </a:path>
                </a:pathLst>
              </a:custGeom>
              <a:solidFill>
                <a:srgbClr val="E6E7E8"/>
              </a:solidFill>
              <a:ln w="7620" cap="flat">
                <a:noFill/>
                <a:prstDash val="solid"/>
                <a:miter/>
              </a:ln>
            </p:spPr>
            <p:txBody>
              <a:bodyPr rtlCol="0" anchor="ctr"/>
              <a:lstStyle/>
              <a:p>
                <a:endParaRPr lang="en-GB"/>
              </a:p>
            </p:txBody>
          </p:sp>
          <p:sp>
            <p:nvSpPr>
              <p:cNvPr id="41" name="Freeform: Shape 40">
                <a:extLst>
                  <a:ext uri="{FF2B5EF4-FFF2-40B4-BE49-F238E27FC236}">
                    <a16:creationId xmlns:a16="http://schemas.microsoft.com/office/drawing/2014/main" id="{9ED8357A-E426-E782-AC61-8BE6184AF4C7}"/>
                  </a:ext>
                </a:extLst>
              </p:cNvPr>
              <p:cNvSpPr/>
              <p:nvPr/>
            </p:nvSpPr>
            <p:spPr>
              <a:xfrm>
                <a:off x="5361500" y="4994978"/>
                <a:ext cx="94123" cy="94374"/>
              </a:xfrm>
              <a:custGeom>
                <a:avLst/>
                <a:gdLst>
                  <a:gd name="connsiteX0" fmla="*/ 35632 w 94123"/>
                  <a:gd name="connsiteY0" fmla="*/ 92782 h 94374"/>
                  <a:gd name="connsiteX1" fmla="*/ 1342 w 94123"/>
                  <a:gd name="connsiteY1" fmla="*/ 35632 h 94374"/>
                  <a:gd name="connsiteX2" fmla="*/ 58492 w 94123"/>
                  <a:gd name="connsiteY2" fmla="*/ 1342 h 94374"/>
                  <a:gd name="connsiteX3" fmla="*/ 92782 w 94123"/>
                  <a:gd name="connsiteY3" fmla="*/ 58492 h 94374"/>
                  <a:gd name="connsiteX4" fmla="*/ 35632 w 94123"/>
                  <a:gd name="connsiteY4" fmla="*/ 92782 h 9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123" h="94374">
                    <a:moveTo>
                      <a:pt x="35632" y="92782"/>
                    </a:moveTo>
                    <a:cubicBezTo>
                      <a:pt x="10486" y="86686"/>
                      <a:pt x="-4754" y="60778"/>
                      <a:pt x="1342" y="35632"/>
                    </a:cubicBezTo>
                    <a:cubicBezTo>
                      <a:pt x="7438" y="10486"/>
                      <a:pt x="33346" y="-4754"/>
                      <a:pt x="58492" y="1342"/>
                    </a:cubicBezTo>
                    <a:cubicBezTo>
                      <a:pt x="83638" y="7438"/>
                      <a:pt x="98878" y="33346"/>
                      <a:pt x="92782" y="58492"/>
                    </a:cubicBezTo>
                    <a:cubicBezTo>
                      <a:pt x="86686" y="83638"/>
                      <a:pt x="60778" y="99640"/>
                      <a:pt x="35632" y="92782"/>
                    </a:cubicBezTo>
                    <a:close/>
                  </a:path>
                </a:pathLst>
              </a:custGeom>
              <a:solidFill>
                <a:srgbClr val="BCBEC0"/>
              </a:solidFill>
              <a:ln w="7620" cap="flat">
                <a:noFill/>
                <a:prstDash val="solid"/>
                <a:miter/>
              </a:ln>
            </p:spPr>
            <p:txBody>
              <a:bodyPr rtlCol="0" anchor="ctr"/>
              <a:lstStyle/>
              <a:p>
                <a:endParaRPr lang="en-GB"/>
              </a:p>
            </p:txBody>
          </p:sp>
          <p:sp>
            <p:nvSpPr>
              <p:cNvPr id="42" name="Freeform: Shape 41">
                <a:extLst>
                  <a:ext uri="{FF2B5EF4-FFF2-40B4-BE49-F238E27FC236}">
                    <a16:creationId xmlns:a16="http://schemas.microsoft.com/office/drawing/2014/main" id="{63949C65-366E-08EC-21ED-028F82DAFC6E}"/>
                  </a:ext>
                </a:extLst>
              </p:cNvPr>
              <p:cNvSpPr/>
              <p:nvPr/>
            </p:nvSpPr>
            <p:spPr>
              <a:xfrm rot="-4547653">
                <a:off x="4546846" y="4173757"/>
                <a:ext cx="855707" cy="861803"/>
              </a:xfrm>
              <a:custGeom>
                <a:avLst/>
                <a:gdLst>
                  <a:gd name="connsiteX0" fmla="*/ 0 w 855707"/>
                  <a:gd name="connsiteY0" fmla="*/ 0 h 861803"/>
                  <a:gd name="connsiteX1" fmla="*/ 855708 w 855707"/>
                  <a:gd name="connsiteY1" fmla="*/ 0 h 861803"/>
                  <a:gd name="connsiteX2" fmla="*/ 855708 w 855707"/>
                  <a:gd name="connsiteY2" fmla="*/ 861804 h 861803"/>
                  <a:gd name="connsiteX3" fmla="*/ 0 w 855707"/>
                  <a:gd name="connsiteY3" fmla="*/ 861804 h 861803"/>
                </a:gdLst>
                <a:ahLst/>
                <a:cxnLst>
                  <a:cxn ang="0">
                    <a:pos x="connsiteX0" y="connsiteY0"/>
                  </a:cxn>
                  <a:cxn ang="0">
                    <a:pos x="connsiteX1" y="connsiteY1"/>
                  </a:cxn>
                  <a:cxn ang="0">
                    <a:pos x="connsiteX2" y="connsiteY2"/>
                  </a:cxn>
                  <a:cxn ang="0">
                    <a:pos x="connsiteX3" y="connsiteY3"/>
                  </a:cxn>
                </a:cxnLst>
                <a:rect l="l" t="t" r="r" b="b"/>
                <a:pathLst>
                  <a:path w="855707" h="861803">
                    <a:moveTo>
                      <a:pt x="0" y="0"/>
                    </a:moveTo>
                    <a:lnTo>
                      <a:pt x="855708" y="0"/>
                    </a:lnTo>
                    <a:lnTo>
                      <a:pt x="855708" y="861804"/>
                    </a:lnTo>
                    <a:lnTo>
                      <a:pt x="0" y="861804"/>
                    </a:lnTo>
                    <a:close/>
                  </a:path>
                </a:pathLst>
              </a:custGeom>
              <a:solidFill>
                <a:srgbClr val="444C4C"/>
              </a:solidFill>
              <a:ln w="7620" cap="flat">
                <a:noFill/>
                <a:prstDash val="solid"/>
                <a:miter/>
              </a:ln>
            </p:spPr>
            <p:txBody>
              <a:bodyPr rtlCol="0" anchor="ctr"/>
              <a:lstStyle/>
              <a:p>
                <a:endParaRPr lang="en-GB"/>
              </a:p>
            </p:txBody>
          </p:sp>
          <p:sp>
            <p:nvSpPr>
              <p:cNvPr id="43" name="Freeform: Shape 42">
                <a:extLst>
                  <a:ext uri="{FF2B5EF4-FFF2-40B4-BE49-F238E27FC236}">
                    <a16:creationId xmlns:a16="http://schemas.microsoft.com/office/drawing/2014/main" id="{E9F02406-FD76-D5AE-AB1A-F08AD8804AB5}"/>
                  </a:ext>
                </a:extLst>
              </p:cNvPr>
              <p:cNvSpPr/>
              <p:nvPr/>
            </p:nvSpPr>
            <p:spPr>
              <a:xfrm>
                <a:off x="5177096" y="4950782"/>
                <a:ext cx="94123" cy="94123"/>
              </a:xfrm>
              <a:custGeom>
                <a:avLst/>
                <a:gdLst>
                  <a:gd name="connsiteX0" fmla="*/ 35632 w 94123"/>
                  <a:gd name="connsiteY0" fmla="*/ 92782 h 94123"/>
                  <a:gd name="connsiteX1" fmla="*/ 1342 w 94123"/>
                  <a:gd name="connsiteY1" fmla="*/ 35632 h 94123"/>
                  <a:gd name="connsiteX2" fmla="*/ 58492 w 94123"/>
                  <a:gd name="connsiteY2" fmla="*/ 1342 h 94123"/>
                  <a:gd name="connsiteX3" fmla="*/ 92782 w 94123"/>
                  <a:gd name="connsiteY3" fmla="*/ 58492 h 94123"/>
                  <a:gd name="connsiteX4" fmla="*/ 35632 w 94123"/>
                  <a:gd name="connsiteY4" fmla="*/ 92782 h 94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123" h="94123">
                    <a:moveTo>
                      <a:pt x="35632" y="92782"/>
                    </a:moveTo>
                    <a:cubicBezTo>
                      <a:pt x="10486" y="86686"/>
                      <a:pt x="-4754" y="60778"/>
                      <a:pt x="1342" y="35632"/>
                    </a:cubicBezTo>
                    <a:cubicBezTo>
                      <a:pt x="7438" y="10486"/>
                      <a:pt x="33346" y="-4754"/>
                      <a:pt x="58492" y="1342"/>
                    </a:cubicBezTo>
                    <a:cubicBezTo>
                      <a:pt x="83638" y="7438"/>
                      <a:pt x="98878" y="33346"/>
                      <a:pt x="92782" y="58492"/>
                    </a:cubicBezTo>
                    <a:cubicBezTo>
                      <a:pt x="86686" y="83638"/>
                      <a:pt x="60778" y="98878"/>
                      <a:pt x="35632" y="92782"/>
                    </a:cubicBezTo>
                    <a:close/>
                  </a:path>
                </a:pathLst>
              </a:custGeom>
              <a:solidFill>
                <a:srgbClr val="BCBEC0"/>
              </a:solidFill>
              <a:ln w="7620" cap="flat">
                <a:noFill/>
                <a:prstDash val="solid"/>
                <a:miter/>
              </a:ln>
            </p:spPr>
            <p:txBody>
              <a:bodyPr rtlCol="0" anchor="ctr"/>
              <a:lstStyle/>
              <a:p>
                <a:endParaRPr lang="en-GB"/>
              </a:p>
            </p:txBody>
          </p:sp>
          <p:sp>
            <p:nvSpPr>
              <p:cNvPr id="44" name="Freeform: Shape 43">
                <a:extLst>
                  <a:ext uri="{FF2B5EF4-FFF2-40B4-BE49-F238E27FC236}">
                    <a16:creationId xmlns:a16="http://schemas.microsoft.com/office/drawing/2014/main" id="{356B8573-F6FA-52AD-5300-410B66530023}"/>
                  </a:ext>
                </a:extLst>
              </p:cNvPr>
              <p:cNvSpPr/>
              <p:nvPr/>
            </p:nvSpPr>
            <p:spPr>
              <a:xfrm>
                <a:off x="5045270" y="4921064"/>
                <a:ext cx="94123" cy="94123"/>
              </a:xfrm>
              <a:custGeom>
                <a:avLst/>
                <a:gdLst>
                  <a:gd name="connsiteX0" fmla="*/ 35632 w 94123"/>
                  <a:gd name="connsiteY0" fmla="*/ 92782 h 94123"/>
                  <a:gd name="connsiteX1" fmla="*/ 1342 w 94123"/>
                  <a:gd name="connsiteY1" fmla="*/ 35632 h 94123"/>
                  <a:gd name="connsiteX2" fmla="*/ 58492 w 94123"/>
                  <a:gd name="connsiteY2" fmla="*/ 1342 h 94123"/>
                  <a:gd name="connsiteX3" fmla="*/ 92782 w 94123"/>
                  <a:gd name="connsiteY3" fmla="*/ 58492 h 94123"/>
                  <a:gd name="connsiteX4" fmla="*/ 35632 w 94123"/>
                  <a:gd name="connsiteY4" fmla="*/ 92782 h 94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123" h="94123">
                    <a:moveTo>
                      <a:pt x="35632" y="92782"/>
                    </a:moveTo>
                    <a:cubicBezTo>
                      <a:pt x="10486" y="86686"/>
                      <a:pt x="-4754" y="60778"/>
                      <a:pt x="1342" y="35632"/>
                    </a:cubicBezTo>
                    <a:cubicBezTo>
                      <a:pt x="7438" y="10486"/>
                      <a:pt x="33346" y="-4754"/>
                      <a:pt x="58492" y="1342"/>
                    </a:cubicBezTo>
                    <a:cubicBezTo>
                      <a:pt x="83638" y="7438"/>
                      <a:pt x="98878" y="33346"/>
                      <a:pt x="92782" y="58492"/>
                    </a:cubicBezTo>
                    <a:cubicBezTo>
                      <a:pt x="86686" y="83638"/>
                      <a:pt x="61540" y="98878"/>
                      <a:pt x="35632" y="92782"/>
                    </a:cubicBezTo>
                    <a:close/>
                  </a:path>
                </a:pathLst>
              </a:custGeom>
              <a:solidFill>
                <a:srgbClr val="BCBEC0"/>
              </a:solidFill>
              <a:ln w="7620" cap="flat">
                <a:noFill/>
                <a:prstDash val="solid"/>
                <a:miter/>
              </a:ln>
            </p:spPr>
            <p:txBody>
              <a:bodyPr rtlCol="0" anchor="ctr"/>
              <a:lstStyle/>
              <a:p>
                <a:endParaRPr lang="en-GB"/>
              </a:p>
            </p:txBody>
          </p:sp>
        </p:grpSp>
        <p:grpSp>
          <p:nvGrpSpPr>
            <p:cNvPr id="45" name="Graphic 8">
              <a:extLst>
                <a:ext uri="{FF2B5EF4-FFF2-40B4-BE49-F238E27FC236}">
                  <a16:creationId xmlns:a16="http://schemas.microsoft.com/office/drawing/2014/main" id="{F00062E1-562B-7B8E-8C89-0FB858FB2AB9}"/>
                </a:ext>
              </a:extLst>
            </p:cNvPr>
            <p:cNvGrpSpPr/>
            <p:nvPr/>
          </p:nvGrpSpPr>
          <p:grpSpPr>
            <a:xfrm>
              <a:off x="6816738" y="4001643"/>
              <a:ext cx="1224150" cy="1075448"/>
              <a:chOff x="6816738" y="4001643"/>
              <a:chExt cx="1224150" cy="1075448"/>
            </a:xfrm>
          </p:grpSpPr>
          <p:sp>
            <p:nvSpPr>
              <p:cNvPr id="46" name="Freeform: Shape 45">
                <a:extLst>
                  <a:ext uri="{FF2B5EF4-FFF2-40B4-BE49-F238E27FC236}">
                    <a16:creationId xmlns:a16="http://schemas.microsoft.com/office/drawing/2014/main" id="{A7D907E8-41FD-3861-083A-CA8ACC8945FD}"/>
                  </a:ext>
                </a:extLst>
              </p:cNvPr>
              <p:cNvSpPr/>
              <p:nvPr/>
            </p:nvSpPr>
            <p:spPr>
              <a:xfrm>
                <a:off x="6816738" y="4269371"/>
                <a:ext cx="385571" cy="807720"/>
              </a:xfrm>
              <a:custGeom>
                <a:avLst/>
                <a:gdLst>
                  <a:gd name="connsiteX0" fmla="*/ 385572 w 385571"/>
                  <a:gd name="connsiteY0" fmla="*/ 759714 h 807720"/>
                  <a:gd name="connsiteX1" fmla="*/ 167640 w 385571"/>
                  <a:gd name="connsiteY1" fmla="*/ 0 h 807720"/>
                  <a:gd name="connsiteX2" fmla="*/ 0 w 385571"/>
                  <a:gd name="connsiteY2" fmla="*/ 48006 h 807720"/>
                  <a:gd name="connsiteX3" fmla="*/ 217932 w 385571"/>
                  <a:gd name="connsiteY3" fmla="*/ 807720 h 807720"/>
                </a:gdLst>
                <a:ahLst/>
                <a:cxnLst>
                  <a:cxn ang="0">
                    <a:pos x="connsiteX0" y="connsiteY0"/>
                  </a:cxn>
                  <a:cxn ang="0">
                    <a:pos x="connsiteX1" y="connsiteY1"/>
                  </a:cxn>
                  <a:cxn ang="0">
                    <a:pos x="connsiteX2" y="connsiteY2"/>
                  </a:cxn>
                  <a:cxn ang="0">
                    <a:pos x="connsiteX3" y="connsiteY3"/>
                  </a:cxn>
                </a:cxnLst>
                <a:rect l="l" t="t" r="r" b="b"/>
                <a:pathLst>
                  <a:path w="385571" h="807720">
                    <a:moveTo>
                      <a:pt x="385572" y="759714"/>
                    </a:moveTo>
                    <a:lnTo>
                      <a:pt x="167640" y="0"/>
                    </a:lnTo>
                    <a:lnTo>
                      <a:pt x="0" y="48006"/>
                    </a:lnTo>
                    <a:lnTo>
                      <a:pt x="217932" y="807720"/>
                    </a:lnTo>
                    <a:close/>
                  </a:path>
                </a:pathLst>
              </a:custGeom>
              <a:solidFill>
                <a:srgbClr val="E6E7E8"/>
              </a:solidFill>
              <a:ln w="7620" cap="flat">
                <a:noFill/>
                <a:prstDash val="solid"/>
                <a:miter/>
              </a:ln>
            </p:spPr>
            <p:txBody>
              <a:bodyPr rtlCol="0" anchor="ctr"/>
              <a:lstStyle/>
              <a:p>
                <a:endParaRPr lang="en-GB"/>
              </a:p>
            </p:txBody>
          </p:sp>
          <p:sp>
            <p:nvSpPr>
              <p:cNvPr id="47" name="Freeform: Shape 46">
                <a:extLst>
                  <a:ext uri="{FF2B5EF4-FFF2-40B4-BE49-F238E27FC236}">
                    <a16:creationId xmlns:a16="http://schemas.microsoft.com/office/drawing/2014/main" id="{C47EEA20-5D64-0AAB-F27C-6D6DA06F6BD7}"/>
                  </a:ext>
                </a:extLst>
              </p:cNvPr>
              <p:cNvSpPr/>
              <p:nvPr/>
            </p:nvSpPr>
            <p:spPr>
              <a:xfrm>
                <a:off x="7039494" y="4935612"/>
                <a:ext cx="94744" cy="94681"/>
              </a:xfrm>
              <a:custGeom>
                <a:avLst/>
                <a:gdLst>
                  <a:gd name="connsiteX0" fmla="*/ 60707 w 94744"/>
                  <a:gd name="connsiteY0" fmla="*/ 92712 h 94681"/>
                  <a:gd name="connsiteX1" fmla="*/ 92711 w 94744"/>
                  <a:gd name="connsiteY1" fmla="*/ 34038 h 94681"/>
                  <a:gd name="connsiteX2" fmla="*/ 34037 w 94744"/>
                  <a:gd name="connsiteY2" fmla="*/ 2034 h 94681"/>
                  <a:gd name="connsiteX3" fmla="*/ 2034 w 94744"/>
                  <a:gd name="connsiteY3" fmla="*/ 59946 h 94681"/>
                  <a:gd name="connsiteX4" fmla="*/ 60707 w 94744"/>
                  <a:gd name="connsiteY4" fmla="*/ 92712 h 946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44" h="94681">
                    <a:moveTo>
                      <a:pt x="60707" y="92712"/>
                    </a:moveTo>
                    <a:cubicBezTo>
                      <a:pt x="85854" y="85854"/>
                      <a:pt x="100331" y="59184"/>
                      <a:pt x="92711" y="34038"/>
                    </a:cubicBezTo>
                    <a:cubicBezTo>
                      <a:pt x="85854" y="8892"/>
                      <a:pt x="59184" y="-5586"/>
                      <a:pt x="34037" y="2034"/>
                    </a:cubicBezTo>
                    <a:cubicBezTo>
                      <a:pt x="8891" y="8892"/>
                      <a:pt x="-5586" y="35562"/>
                      <a:pt x="2034" y="59946"/>
                    </a:cubicBezTo>
                    <a:cubicBezTo>
                      <a:pt x="9654" y="85092"/>
                      <a:pt x="36324" y="100332"/>
                      <a:pt x="60707" y="92712"/>
                    </a:cubicBezTo>
                    <a:close/>
                  </a:path>
                </a:pathLst>
              </a:custGeom>
              <a:solidFill>
                <a:srgbClr val="BCBEC0"/>
              </a:solidFill>
              <a:ln w="7620" cap="flat">
                <a:noFill/>
                <a:prstDash val="solid"/>
                <a:miter/>
              </a:ln>
            </p:spPr>
            <p:txBody>
              <a:bodyPr rtlCol="0" anchor="ctr"/>
              <a:lstStyle/>
              <a:p>
                <a:endParaRPr lang="en-GB"/>
              </a:p>
            </p:txBody>
          </p:sp>
          <p:sp>
            <p:nvSpPr>
              <p:cNvPr id="48" name="Freeform: Shape 47">
                <a:extLst>
                  <a:ext uri="{FF2B5EF4-FFF2-40B4-BE49-F238E27FC236}">
                    <a16:creationId xmlns:a16="http://schemas.microsoft.com/office/drawing/2014/main" id="{41AE3F1F-4F31-49FA-C331-B6AF8A7FF3C3}"/>
                  </a:ext>
                </a:extLst>
              </p:cNvPr>
              <p:cNvSpPr/>
              <p:nvPr/>
            </p:nvSpPr>
            <p:spPr>
              <a:xfrm rot="-960171">
                <a:off x="7077757" y="4103864"/>
                <a:ext cx="861868" cy="855772"/>
              </a:xfrm>
              <a:custGeom>
                <a:avLst/>
                <a:gdLst>
                  <a:gd name="connsiteX0" fmla="*/ 0 w 861868"/>
                  <a:gd name="connsiteY0" fmla="*/ 0 h 855772"/>
                  <a:gd name="connsiteX1" fmla="*/ 861868 w 861868"/>
                  <a:gd name="connsiteY1" fmla="*/ 0 h 855772"/>
                  <a:gd name="connsiteX2" fmla="*/ 861868 w 861868"/>
                  <a:gd name="connsiteY2" fmla="*/ 855772 h 855772"/>
                  <a:gd name="connsiteX3" fmla="*/ 0 w 861868"/>
                  <a:gd name="connsiteY3" fmla="*/ 855772 h 855772"/>
                </a:gdLst>
                <a:ahLst/>
                <a:cxnLst>
                  <a:cxn ang="0">
                    <a:pos x="connsiteX0" y="connsiteY0"/>
                  </a:cxn>
                  <a:cxn ang="0">
                    <a:pos x="connsiteX1" y="connsiteY1"/>
                  </a:cxn>
                  <a:cxn ang="0">
                    <a:pos x="connsiteX2" y="connsiteY2"/>
                  </a:cxn>
                  <a:cxn ang="0">
                    <a:pos x="connsiteX3" y="connsiteY3"/>
                  </a:cxn>
                </a:cxnLst>
                <a:rect l="l" t="t" r="r" b="b"/>
                <a:pathLst>
                  <a:path w="861868" h="855772">
                    <a:moveTo>
                      <a:pt x="0" y="0"/>
                    </a:moveTo>
                    <a:lnTo>
                      <a:pt x="861868" y="0"/>
                    </a:lnTo>
                    <a:lnTo>
                      <a:pt x="861868" y="855772"/>
                    </a:lnTo>
                    <a:lnTo>
                      <a:pt x="0" y="855772"/>
                    </a:lnTo>
                    <a:close/>
                  </a:path>
                </a:pathLst>
              </a:custGeom>
              <a:solidFill>
                <a:srgbClr val="262262"/>
              </a:solidFill>
              <a:ln w="7620" cap="flat">
                <a:noFill/>
                <a:prstDash val="solid"/>
                <a:miter/>
              </a:ln>
            </p:spPr>
            <p:txBody>
              <a:bodyPr rtlCol="0" anchor="ctr"/>
              <a:lstStyle/>
              <a:p>
                <a:endParaRPr lang="en-GB"/>
              </a:p>
            </p:txBody>
          </p:sp>
          <p:sp>
            <p:nvSpPr>
              <p:cNvPr id="49" name="Freeform: Shape 48">
                <a:extLst>
                  <a:ext uri="{FF2B5EF4-FFF2-40B4-BE49-F238E27FC236}">
                    <a16:creationId xmlns:a16="http://schemas.microsoft.com/office/drawing/2014/main" id="{6805A605-82BA-AE9C-E2D5-9DD497C4D68E}"/>
                  </a:ext>
                </a:extLst>
              </p:cNvPr>
              <p:cNvSpPr/>
              <p:nvPr/>
            </p:nvSpPr>
            <p:spPr>
              <a:xfrm>
                <a:off x="7223898" y="4885320"/>
                <a:ext cx="93983" cy="94680"/>
              </a:xfrm>
              <a:custGeom>
                <a:avLst/>
                <a:gdLst>
                  <a:gd name="connsiteX0" fmla="*/ 59946 w 93983"/>
                  <a:gd name="connsiteY0" fmla="*/ 92711 h 94680"/>
                  <a:gd name="connsiteX1" fmla="*/ 91950 w 93983"/>
                  <a:gd name="connsiteY1" fmla="*/ 34038 h 94680"/>
                  <a:gd name="connsiteX2" fmla="*/ 34038 w 93983"/>
                  <a:gd name="connsiteY2" fmla="*/ 2034 h 94680"/>
                  <a:gd name="connsiteX3" fmla="*/ 2034 w 93983"/>
                  <a:gd name="connsiteY3" fmla="*/ 59945 h 94680"/>
                  <a:gd name="connsiteX4" fmla="*/ 59946 w 93983"/>
                  <a:gd name="connsiteY4" fmla="*/ 92711 h 94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983" h="94680">
                    <a:moveTo>
                      <a:pt x="59946" y="92711"/>
                    </a:moveTo>
                    <a:cubicBezTo>
                      <a:pt x="85092" y="85854"/>
                      <a:pt x="99570" y="59184"/>
                      <a:pt x="91950" y="34038"/>
                    </a:cubicBezTo>
                    <a:cubicBezTo>
                      <a:pt x="85092" y="8891"/>
                      <a:pt x="58422" y="-5586"/>
                      <a:pt x="34038" y="2034"/>
                    </a:cubicBezTo>
                    <a:cubicBezTo>
                      <a:pt x="8892" y="8891"/>
                      <a:pt x="-5586" y="35561"/>
                      <a:pt x="2034" y="59945"/>
                    </a:cubicBezTo>
                    <a:cubicBezTo>
                      <a:pt x="8892" y="85091"/>
                      <a:pt x="34800" y="100331"/>
                      <a:pt x="59946" y="92711"/>
                    </a:cubicBezTo>
                    <a:close/>
                  </a:path>
                </a:pathLst>
              </a:custGeom>
              <a:solidFill>
                <a:srgbClr val="BCBEC0"/>
              </a:solidFill>
              <a:ln w="7620" cap="flat">
                <a:noFill/>
                <a:prstDash val="solid"/>
                <a:miter/>
              </a:ln>
            </p:spPr>
            <p:txBody>
              <a:bodyPr rtlCol="0" anchor="ctr"/>
              <a:lstStyle/>
              <a:p>
                <a:endParaRPr lang="en-GB"/>
              </a:p>
            </p:txBody>
          </p:sp>
          <p:sp>
            <p:nvSpPr>
              <p:cNvPr id="50" name="Freeform: Shape 49">
                <a:extLst>
                  <a:ext uri="{FF2B5EF4-FFF2-40B4-BE49-F238E27FC236}">
                    <a16:creationId xmlns:a16="http://schemas.microsoft.com/office/drawing/2014/main" id="{FE3C70B9-A7E0-2D5B-C2C6-AF279EF3CE09}"/>
                  </a:ext>
                </a:extLst>
              </p:cNvPr>
              <p:cNvSpPr/>
              <p:nvPr/>
            </p:nvSpPr>
            <p:spPr>
              <a:xfrm>
                <a:off x="7353438" y="4851792"/>
                <a:ext cx="94745" cy="94412"/>
              </a:xfrm>
              <a:custGeom>
                <a:avLst/>
                <a:gdLst>
                  <a:gd name="connsiteX0" fmla="*/ 60708 w 94745"/>
                  <a:gd name="connsiteY0" fmla="*/ 92712 h 94412"/>
                  <a:gd name="connsiteX1" fmla="*/ 92712 w 94745"/>
                  <a:gd name="connsiteY1" fmla="*/ 34038 h 94412"/>
                  <a:gd name="connsiteX2" fmla="*/ 34038 w 94745"/>
                  <a:gd name="connsiteY2" fmla="*/ 2034 h 94412"/>
                  <a:gd name="connsiteX3" fmla="*/ 2034 w 94745"/>
                  <a:gd name="connsiteY3" fmla="*/ 59946 h 94412"/>
                  <a:gd name="connsiteX4" fmla="*/ 60708 w 94745"/>
                  <a:gd name="connsiteY4" fmla="*/ 92712 h 94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45" h="94412">
                    <a:moveTo>
                      <a:pt x="60708" y="92712"/>
                    </a:moveTo>
                    <a:cubicBezTo>
                      <a:pt x="85854" y="85854"/>
                      <a:pt x="100332" y="59184"/>
                      <a:pt x="92712" y="34038"/>
                    </a:cubicBezTo>
                    <a:cubicBezTo>
                      <a:pt x="85854" y="8892"/>
                      <a:pt x="59184" y="-5586"/>
                      <a:pt x="34038" y="2034"/>
                    </a:cubicBezTo>
                    <a:cubicBezTo>
                      <a:pt x="8892" y="8892"/>
                      <a:pt x="-5586" y="35562"/>
                      <a:pt x="2034" y="59946"/>
                    </a:cubicBezTo>
                    <a:cubicBezTo>
                      <a:pt x="9654" y="85092"/>
                      <a:pt x="35562" y="99569"/>
                      <a:pt x="60708" y="92712"/>
                    </a:cubicBezTo>
                    <a:close/>
                  </a:path>
                </a:pathLst>
              </a:custGeom>
              <a:solidFill>
                <a:srgbClr val="BCBEC0"/>
              </a:solidFill>
              <a:ln w="7620" cap="flat">
                <a:noFill/>
                <a:prstDash val="solid"/>
                <a:miter/>
              </a:ln>
            </p:spPr>
            <p:txBody>
              <a:bodyPr rtlCol="0" anchor="ctr"/>
              <a:lstStyle/>
              <a:p>
                <a:endParaRPr lang="en-GB"/>
              </a:p>
            </p:txBody>
          </p:sp>
        </p:grpSp>
        <p:sp>
          <p:nvSpPr>
            <p:cNvPr id="51" name="Freeform: Shape 50">
              <a:extLst>
                <a:ext uri="{FF2B5EF4-FFF2-40B4-BE49-F238E27FC236}">
                  <a16:creationId xmlns:a16="http://schemas.microsoft.com/office/drawing/2014/main" id="{E208440A-BD63-8E0C-129C-E5DD0A0F680A}"/>
                </a:ext>
              </a:extLst>
            </p:cNvPr>
            <p:cNvSpPr/>
            <p:nvPr/>
          </p:nvSpPr>
          <p:spPr>
            <a:xfrm>
              <a:off x="5830710" y="4382148"/>
              <a:ext cx="200405" cy="185927"/>
            </a:xfrm>
            <a:custGeom>
              <a:avLst/>
              <a:gdLst>
                <a:gd name="connsiteX0" fmla="*/ 0 w 200405"/>
                <a:gd name="connsiteY0" fmla="*/ 179832 h 185927"/>
                <a:gd name="connsiteX1" fmla="*/ 47244 w 200405"/>
                <a:gd name="connsiteY1" fmla="*/ 185928 h 185927"/>
                <a:gd name="connsiteX2" fmla="*/ 200406 w 200405"/>
                <a:gd name="connsiteY2" fmla="*/ 64770 h 185927"/>
                <a:gd name="connsiteX3" fmla="*/ 176022 w 200405"/>
                <a:gd name="connsiteY3" fmla="*/ 0 h 185927"/>
                <a:gd name="connsiteX4" fmla="*/ 89154 w 200405"/>
                <a:gd name="connsiteY4" fmla="*/ 86106 h 185927"/>
                <a:gd name="connsiteX5" fmla="*/ 0 w 200405"/>
                <a:gd name="connsiteY5" fmla="*/ 179832 h 18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0405" h="185927">
                  <a:moveTo>
                    <a:pt x="0" y="179832"/>
                  </a:moveTo>
                  <a:cubicBezTo>
                    <a:pt x="14478" y="183642"/>
                    <a:pt x="30480" y="185928"/>
                    <a:pt x="47244" y="185928"/>
                  </a:cubicBezTo>
                  <a:cubicBezTo>
                    <a:pt x="131826" y="185928"/>
                    <a:pt x="200406" y="131826"/>
                    <a:pt x="200406" y="64770"/>
                  </a:cubicBezTo>
                  <a:cubicBezTo>
                    <a:pt x="200406" y="41148"/>
                    <a:pt x="191262" y="18288"/>
                    <a:pt x="176022" y="0"/>
                  </a:cubicBezTo>
                  <a:lnTo>
                    <a:pt x="89154" y="86106"/>
                  </a:lnTo>
                  <a:cubicBezTo>
                    <a:pt x="45720" y="113538"/>
                    <a:pt x="14478" y="147066"/>
                    <a:pt x="0" y="179832"/>
                  </a:cubicBezTo>
                  <a:close/>
                </a:path>
              </a:pathLst>
            </a:custGeom>
            <a:solidFill>
              <a:srgbClr val="F0D5B9">
                <a:alpha val="30000"/>
              </a:srgbClr>
            </a:solidFill>
            <a:ln w="7620" cap="flat">
              <a:noFill/>
              <a:prstDash val="solid"/>
              <a:miter/>
            </a:ln>
          </p:spPr>
          <p:txBody>
            <a:bodyPr rtlCol="0" anchor="ctr"/>
            <a:lstStyle/>
            <a:p>
              <a:endParaRPr lang="en-GB"/>
            </a:p>
          </p:txBody>
        </p:sp>
        <p:sp>
          <p:nvSpPr>
            <p:cNvPr id="52" name="Freeform: Shape 51">
              <a:extLst>
                <a:ext uri="{FF2B5EF4-FFF2-40B4-BE49-F238E27FC236}">
                  <a16:creationId xmlns:a16="http://schemas.microsoft.com/office/drawing/2014/main" id="{ABCEC875-41CE-4155-F3ED-FE61E2A28B74}"/>
                </a:ext>
              </a:extLst>
            </p:cNvPr>
            <p:cNvSpPr/>
            <p:nvPr/>
          </p:nvSpPr>
          <p:spPr>
            <a:xfrm>
              <a:off x="6523413" y="4979601"/>
              <a:ext cx="252130" cy="217840"/>
            </a:xfrm>
            <a:custGeom>
              <a:avLst/>
              <a:gdLst>
                <a:gd name="connsiteX0" fmla="*/ 249128 w 252130"/>
                <a:gd name="connsiteY0" fmla="*/ 213314 h 217840"/>
                <a:gd name="connsiteX1" fmla="*/ 247604 w 252130"/>
                <a:gd name="connsiteY1" fmla="*/ 195788 h 217840"/>
                <a:gd name="connsiteX2" fmla="*/ 20528 w 252130"/>
                <a:gd name="connsiteY2" fmla="*/ 3002 h 217840"/>
                <a:gd name="connsiteX3" fmla="*/ 3002 w 252130"/>
                <a:gd name="connsiteY3" fmla="*/ 4526 h 217840"/>
                <a:gd name="connsiteX4" fmla="*/ 3002 w 252130"/>
                <a:gd name="connsiteY4" fmla="*/ 4526 h 217840"/>
                <a:gd name="connsiteX5" fmla="*/ 4526 w 252130"/>
                <a:gd name="connsiteY5" fmla="*/ 22052 h 217840"/>
                <a:gd name="connsiteX6" fmla="*/ 231602 w 252130"/>
                <a:gd name="connsiteY6" fmla="*/ 214838 h 217840"/>
                <a:gd name="connsiteX7" fmla="*/ 249128 w 252130"/>
                <a:gd name="connsiteY7" fmla="*/ 213314 h 217840"/>
                <a:gd name="connsiteX8" fmla="*/ 249128 w 252130"/>
                <a:gd name="connsiteY8" fmla="*/ 213314 h 21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30" h="217840">
                  <a:moveTo>
                    <a:pt x="249128" y="213314"/>
                  </a:moveTo>
                  <a:cubicBezTo>
                    <a:pt x="253700" y="207980"/>
                    <a:pt x="252938" y="200360"/>
                    <a:pt x="247604" y="195788"/>
                  </a:cubicBezTo>
                  <a:lnTo>
                    <a:pt x="20528" y="3002"/>
                  </a:lnTo>
                  <a:cubicBezTo>
                    <a:pt x="15194" y="-1570"/>
                    <a:pt x="7574" y="-808"/>
                    <a:pt x="3002" y="4526"/>
                  </a:cubicBezTo>
                  <a:lnTo>
                    <a:pt x="3002" y="4526"/>
                  </a:lnTo>
                  <a:cubicBezTo>
                    <a:pt x="-1570" y="9860"/>
                    <a:pt x="-808" y="17480"/>
                    <a:pt x="4526" y="22052"/>
                  </a:cubicBezTo>
                  <a:lnTo>
                    <a:pt x="231602" y="214838"/>
                  </a:lnTo>
                  <a:cubicBezTo>
                    <a:pt x="236936" y="219410"/>
                    <a:pt x="244556" y="218648"/>
                    <a:pt x="249128" y="213314"/>
                  </a:cubicBezTo>
                  <a:lnTo>
                    <a:pt x="249128" y="213314"/>
                  </a:lnTo>
                  <a:close/>
                </a:path>
              </a:pathLst>
            </a:custGeom>
            <a:solidFill>
              <a:srgbClr val="A97C50"/>
            </a:solidFill>
            <a:ln w="7620" cap="flat">
              <a:noFill/>
              <a:prstDash val="solid"/>
              <a:miter/>
            </a:ln>
          </p:spPr>
          <p:txBody>
            <a:bodyPr rtlCol="0" anchor="ctr"/>
            <a:lstStyle/>
            <a:p>
              <a:endParaRPr lang="en-GB"/>
            </a:p>
          </p:txBody>
        </p:sp>
        <p:sp>
          <p:nvSpPr>
            <p:cNvPr id="53" name="Freeform: Shape 52">
              <a:extLst>
                <a:ext uri="{FF2B5EF4-FFF2-40B4-BE49-F238E27FC236}">
                  <a16:creationId xmlns:a16="http://schemas.microsoft.com/office/drawing/2014/main" id="{BE644E7F-07E6-3587-C462-7E2BF2D0DD9B}"/>
                </a:ext>
              </a:extLst>
            </p:cNvPr>
            <p:cNvSpPr/>
            <p:nvPr/>
          </p:nvSpPr>
          <p:spPr>
            <a:xfrm>
              <a:off x="6371348" y="5140718"/>
              <a:ext cx="236982" cy="233463"/>
            </a:xfrm>
            <a:custGeom>
              <a:avLst/>
              <a:gdLst>
                <a:gd name="connsiteX0" fmla="*/ 233553 w 236982"/>
                <a:gd name="connsiteY0" fmla="*/ 229743 h 233463"/>
                <a:gd name="connsiteX1" fmla="*/ 233553 w 236982"/>
                <a:gd name="connsiteY1" fmla="*/ 212217 h 233463"/>
                <a:gd name="connsiteX2" fmla="*/ 20955 w 236982"/>
                <a:gd name="connsiteY2" fmla="*/ 3429 h 233463"/>
                <a:gd name="connsiteX3" fmla="*/ 3429 w 236982"/>
                <a:gd name="connsiteY3" fmla="*/ 3429 h 233463"/>
                <a:gd name="connsiteX4" fmla="*/ 3429 w 236982"/>
                <a:gd name="connsiteY4" fmla="*/ 3429 h 233463"/>
                <a:gd name="connsiteX5" fmla="*/ 3429 w 236982"/>
                <a:gd name="connsiteY5" fmla="*/ 20955 h 233463"/>
                <a:gd name="connsiteX6" fmla="*/ 216027 w 236982"/>
                <a:gd name="connsiteY6" fmla="*/ 229743 h 233463"/>
                <a:gd name="connsiteX7" fmla="*/ 233553 w 236982"/>
                <a:gd name="connsiteY7" fmla="*/ 229743 h 233463"/>
                <a:gd name="connsiteX8" fmla="*/ 233553 w 236982"/>
                <a:gd name="connsiteY8" fmla="*/ 229743 h 233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982" h="233463">
                  <a:moveTo>
                    <a:pt x="233553" y="229743"/>
                  </a:moveTo>
                  <a:cubicBezTo>
                    <a:pt x="238125" y="225171"/>
                    <a:pt x="238125" y="216789"/>
                    <a:pt x="233553" y="212217"/>
                  </a:cubicBezTo>
                  <a:lnTo>
                    <a:pt x="20955" y="3429"/>
                  </a:lnTo>
                  <a:cubicBezTo>
                    <a:pt x="15621" y="-1143"/>
                    <a:pt x="8001" y="-1143"/>
                    <a:pt x="3429" y="3429"/>
                  </a:cubicBezTo>
                  <a:lnTo>
                    <a:pt x="3429" y="3429"/>
                  </a:lnTo>
                  <a:cubicBezTo>
                    <a:pt x="-1143" y="8763"/>
                    <a:pt x="-1143" y="16383"/>
                    <a:pt x="3429" y="20955"/>
                  </a:cubicBezTo>
                  <a:lnTo>
                    <a:pt x="216027" y="229743"/>
                  </a:lnTo>
                  <a:cubicBezTo>
                    <a:pt x="220599" y="235077"/>
                    <a:pt x="228219" y="234315"/>
                    <a:pt x="233553" y="229743"/>
                  </a:cubicBezTo>
                  <a:lnTo>
                    <a:pt x="233553" y="229743"/>
                  </a:lnTo>
                  <a:close/>
                </a:path>
              </a:pathLst>
            </a:custGeom>
            <a:solidFill>
              <a:srgbClr val="A97C50"/>
            </a:solidFill>
            <a:ln w="7620" cap="flat">
              <a:noFill/>
              <a:prstDash val="solid"/>
              <a:miter/>
            </a:ln>
          </p:spPr>
          <p:txBody>
            <a:bodyPr rtlCol="0" anchor="ctr"/>
            <a:lstStyle/>
            <a:p>
              <a:endParaRPr lang="en-GB"/>
            </a:p>
          </p:txBody>
        </p:sp>
        <p:sp>
          <p:nvSpPr>
            <p:cNvPr id="54" name="Freeform: Shape 53">
              <a:extLst>
                <a:ext uri="{FF2B5EF4-FFF2-40B4-BE49-F238E27FC236}">
                  <a16:creationId xmlns:a16="http://schemas.microsoft.com/office/drawing/2014/main" id="{BF858354-014B-3EB4-EA5E-C8A36E5E6995}"/>
                </a:ext>
              </a:extLst>
            </p:cNvPr>
            <p:cNvSpPr/>
            <p:nvPr/>
          </p:nvSpPr>
          <p:spPr>
            <a:xfrm>
              <a:off x="6270027" y="5283237"/>
              <a:ext cx="152351" cy="184355"/>
            </a:xfrm>
            <a:custGeom>
              <a:avLst/>
              <a:gdLst>
                <a:gd name="connsiteX0" fmla="*/ 148947 w 152351"/>
                <a:gd name="connsiteY0" fmla="*/ 182475 h 184355"/>
                <a:gd name="connsiteX1" fmla="*/ 150471 w 152351"/>
                <a:gd name="connsiteY1" fmla="*/ 169521 h 184355"/>
                <a:gd name="connsiteX2" fmla="*/ 16359 w 152351"/>
                <a:gd name="connsiteY2" fmla="*/ 3405 h 184355"/>
                <a:gd name="connsiteX3" fmla="*/ 3405 w 152351"/>
                <a:gd name="connsiteY3" fmla="*/ 1881 h 184355"/>
                <a:gd name="connsiteX4" fmla="*/ 3405 w 152351"/>
                <a:gd name="connsiteY4" fmla="*/ 1881 h 184355"/>
                <a:gd name="connsiteX5" fmla="*/ 1881 w 152351"/>
                <a:gd name="connsiteY5" fmla="*/ 14835 h 184355"/>
                <a:gd name="connsiteX6" fmla="*/ 135993 w 152351"/>
                <a:gd name="connsiteY6" fmla="*/ 180951 h 184355"/>
                <a:gd name="connsiteX7" fmla="*/ 148947 w 152351"/>
                <a:gd name="connsiteY7" fmla="*/ 182475 h 184355"/>
                <a:gd name="connsiteX8" fmla="*/ 148947 w 152351"/>
                <a:gd name="connsiteY8" fmla="*/ 182475 h 184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351" h="184355">
                  <a:moveTo>
                    <a:pt x="148947" y="182475"/>
                  </a:moveTo>
                  <a:cubicBezTo>
                    <a:pt x="152757" y="179427"/>
                    <a:pt x="153519" y="173331"/>
                    <a:pt x="150471" y="169521"/>
                  </a:cubicBezTo>
                  <a:lnTo>
                    <a:pt x="16359" y="3405"/>
                  </a:lnTo>
                  <a:cubicBezTo>
                    <a:pt x="13311" y="-405"/>
                    <a:pt x="7215" y="-1167"/>
                    <a:pt x="3405" y="1881"/>
                  </a:cubicBezTo>
                  <a:lnTo>
                    <a:pt x="3405" y="1881"/>
                  </a:lnTo>
                  <a:cubicBezTo>
                    <a:pt x="-405" y="4929"/>
                    <a:pt x="-1167" y="11025"/>
                    <a:pt x="1881" y="14835"/>
                  </a:cubicBezTo>
                  <a:lnTo>
                    <a:pt x="135993" y="180951"/>
                  </a:lnTo>
                  <a:cubicBezTo>
                    <a:pt x="139041" y="184761"/>
                    <a:pt x="144375" y="185523"/>
                    <a:pt x="148947" y="182475"/>
                  </a:cubicBezTo>
                  <a:lnTo>
                    <a:pt x="148947" y="182475"/>
                  </a:lnTo>
                  <a:close/>
                </a:path>
              </a:pathLst>
            </a:custGeom>
            <a:solidFill>
              <a:srgbClr val="A97C50"/>
            </a:solidFill>
            <a:ln w="7620" cap="flat">
              <a:noFill/>
              <a:prstDash val="solid"/>
              <a:miter/>
            </a:ln>
          </p:spPr>
          <p:txBody>
            <a:bodyPr rtlCol="0" anchor="ctr"/>
            <a:lstStyle/>
            <a:p>
              <a:endParaRPr lang="en-GB"/>
            </a:p>
          </p:txBody>
        </p:sp>
      </p:grpSp>
      <p:grpSp>
        <p:nvGrpSpPr>
          <p:cNvPr id="55" name="Graphic 8">
            <a:extLst>
              <a:ext uri="{FF2B5EF4-FFF2-40B4-BE49-F238E27FC236}">
                <a16:creationId xmlns:a16="http://schemas.microsoft.com/office/drawing/2014/main" id="{65735FB8-9499-F89B-C019-FF3A218E2EF2}"/>
              </a:ext>
            </a:extLst>
          </p:cNvPr>
          <p:cNvGrpSpPr/>
          <p:nvPr/>
        </p:nvGrpSpPr>
        <p:grpSpPr>
          <a:xfrm>
            <a:off x="5284355" y="5721744"/>
            <a:ext cx="1923288" cy="239267"/>
            <a:chOff x="5284355" y="5721744"/>
            <a:chExt cx="1923288" cy="239267"/>
          </a:xfrm>
          <a:solidFill>
            <a:schemeClr val="tx2">
              <a:alpha val="2000"/>
            </a:schemeClr>
          </a:solidFill>
        </p:grpSpPr>
        <p:sp>
          <p:nvSpPr>
            <p:cNvPr id="56" name="Freeform: Shape 55">
              <a:extLst>
                <a:ext uri="{FF2B5EF4-FFF2-40B4-BE49-F238E27FC236}">
                  <a16:creationId xmlns:a16="http://schemas.microsoft.com/office/drawing/2014/main" id="{BA8E65FB-61B8-729D-AB3A-3CF5BA8CFDA5}"/>
                </a:ext>
              </a:extLst>
            </p:cNvPr>
            <p:cNvSpPr/>
            <p:nvPr/>
          </p:nvSpPr>
          <p:spPr>
            <a:xfrm>
              <a:off x="5284355" y="5721744"/>
              <a:ext cx="1923288" cy="239267"/>
            </a:xfrm>
            <a:custGeom>
              <a:avLst/>
              <a:gdLst>
                <a:gd name="connsiteX0" fmla="*/ 1923288 w 1923288"/>
                <a:gd name="connsiteY0" fmla="*/ 119634 h 239267"/>
                <a:gd name="connsiteX1" fmla="*/ 961644 w 1923288"/>
                <a:gd name="connsiteY1" fmla="*/ 239268 h 239267"/>
                <a:gd name="connsiteX2" fmla="*/ 0 w 1923288"/>
                <a:gd name="connsiteY2" fmla="*/ 119634 h 239267"/>
                <a:gd name="connsiteX3" fmla="*/ 961644 w 1923288"/>
                <a:gd name="connsiteY3" fmla="*/ 0 h 239267"/>
                <a:gd name="connsiteX4" fmla="*/ 1923288 w 1923288"/>
                <a:gd name="connsiteY4" fmla="*/ 119634 h 239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3288" h="239267">
                  <a:moveTo>
                    <a:pt x="1923288" y="119634"/>
                  </a:moveTo>
                  <a:cubicBezTo>
                    <a:pt x="1923288" y="185928"/>
                    <a:pt x="1492758" y="239268"/>
                    <a:pt x="961644" y="239268"/>
                  </a:cubicBezTo>
                  <a:cubicBezTo>
                    <a:pt x="430530" y="239268"/>
                    <a:pt x="0" y="185928"/>
                    <a:pt x="0" y="119634"/>
                  </a:cubicBezTo>
                  <a:cubicBezTo>
                    <a:pt x="0" y="54102"/>
                    <a:pt x="430530" y="0"/>
                    <a:pt x="961644" y="0"/>
                  </a:cubicBezTo>
                  <a:cubicBezTo>
                    <a:pt x="1492758" y="762"/>
                    <a:pt x="1923288" y="54102"/>
                    <a:pt x="1923288" y="119634"/>
                  </a:cubicBezTo>
                  <a:close/>
                </a:path>
              </a:pathLst>
            </a:custGeom>
            <a:grpFill/>
            <a:ln w="7620" cap="flat">
              <a:noFill/>
              <a:prstDash val="solid"/>
              <a:miter/>
            </a:ln>
          </p:spPr>
          <p:txBody>
            <a:bodyPr rtlCol="0" anchor="ctr"/>
            <a:lstStyle/>
            <a:p>
              <a:endParaRPr lang="en-GB"/>
            </a:p>
          </p:txBody>
        </p:sp>
        <p:sp>
          <p:nvSpPr>
            <p:cNvPr id="57" name="Freeform: Shape 56">
              <a:extLst>
                <a:ext uri="{FF2B5EF4-FFF2-40B4-BE49-F238E27FC236}">
                  <a16:creationId xmlns:a16="http://schemas.microsoft.com/office/drawing/2014/main" id="{343F84B1-6AFE-AE62-4453-AF167213F656}"/>
                </a:ext>
              </a:extLst>
            </p:cNvPr>
            <p:cNvSpPr/>
            <p:nvPr/>
          </p:nvSpPr>
          <p:spPr>
            <a:xfrm>
              <a:off x="5312550" y="5723268"/>
              <a:ext cx="1866900" cy="231647"/>
            </a:xfrm>
            <a:custGeom>
              <a:avLst/>
              <a:gdLst>
                <a:gd name="connsiteX0" fmla="*/ 1866900 w 1866900"/>
                <a:gd name="connsiteY0" fmla="*/ 115824 h 231647"/>
                <a:gd name="connsiteX1" fmla="*/ 933450 w 1866900"/>
                <a:gd name="connsiteY1" fmla="*/ 231648 h 231647"/>
                <a:gd name="connsiteX2" fmla="*/ 0 w 1866900"/>
                <a:gd name="connsiteY2" fmla="*/ 115824 h 231647"/>
                <a:gd name="connsiteX3" fmla="*/ 933450 w 1866900"/>
                <a:gd name="connsiteY3" fmla="*/ 0 h 231647"/>
                <a:gd name="connsiteX4" fmla="*/ 1866900 w 1866900"/>
                <a:gd name="connsiteY4" fmla="*/ 115824 h 231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6900" h="231647">
                  <a:moveTo>
                    <a:pt x="1866900" y="115824"/>
                  </a:moveTo>
                  <a:cubicBezTo>
                    <a:pt x="1866900" y="179832"/>
                    <a:pt x="1449324" y="231648"/>
                    <a:pt x="933450" y="231648"/>
                  </a:cubicBezTo>
                  <a:cubicBezTo>
                    <a:pt x="418338" y="231648"/>
                    <a:pt x="0" y="179832"/>
                    <a:pt x="0" y="115824"/>
                  </a:cubicBezTo>
                  <a:cubicBezTo>
                    <a:pt x="0" y="51816"/>
                    <a:pt x="417576" y="0"/>
                    <a:pt x="933450" y="0"/>
                  </a:cubicBezTo>
                  <a:cubicBezTo>
                    <a:pt x="1448562" y="0"/>
                    <a:pt x="1866900" y="51816"/>
                    <a:pt x="1866900" y="115824"/>
                  </a:cubicBezTo>
                  <a:close/>
                </a:path>
              </a:pathLst>
            </a:custGeom>
            <a:grpFill/>
            <a:ln w="7620" cap="flat">
              <a:noFill/>
              <a:prstDash val="solid"/>
              <a:miter/>
            </a:ln>
          </p:spPr>
          <p:txBody>
            <a:bodyPr rtlCol="0" anchor="ctr"/>
            <a:lstStyle/>
            <a:p>
              <a:endParaRPr lang="en-GB"/>
            </a:p>
          </p:txBody>
        </p:sp>
        <p:sp>
          <p:nvSpPr>
            <p:cNvPr id="58" name="Freeform: Shape 57">
              <a:extLst>
                <a:ext uri="{FF2B5EF4-FFF2-40B4-BE49-F238E27FC236}">
                  <a16:creationId xmlns:a16="http://schemas.microsoft.com/office/drawing/2014/main" id="{B05E4F3F-C6F0-F23B-9011-909CCF0E5E32}"/>
                </a:ext>
              </a:extLst>
            </p:cNvPr>
            <p:cNvSpPr/>
            <p:nvPr/>
          </p:nvSpPr>
          <p:spPr>
            <a:xfrm>
              <a:off x="5341505" y="5724791"/>
              <a:ext cx="1808988" cy="224028"/>
            </a:xfrm>
            <a:custGeom>
              <a:avLst/>
              <a:gdLst>
                <a:gd name="connsiteX0" fmla="*/ 1808988 w 1808988"/>
                <a:gd name="connsiteY0" fmla="*/ 112014 h 224028"/>
                <a:gd name="connsiteX1" fmla="*/ 904494 w 1808988"/>
                <a:gd name="connsiteY1" fmla="*/ 224028 h 224028"/>
                <a:gd name="connsiteX2" fmla="*/ 0 w 1808988"/>
                <a:gd name="connsiteY2" fmla="*/ 112014 h 224028"/>
                <a:gd name="connsiteX3" fmla="*/ 904494 w 1808988"/>
                <a:gd name="connsiteY3" fmla="*/ 0 h 224028"/>
                <a:gd name="connsiteX4" fmla="*/ 1808988 w 1808988"/>
                <a:gd name="connsiteY4" fmla="*/ 112014 h 224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988" h="224028">
                  <a:moveTo>
                    <a:pt x="1808988" y="112014"/>
                  </a:moveTo>
                  <a:cubicBezTo>
                    <a:pt x="1808988" y="173736"/>
                    <a:pt x="1403604" y="224028"/>
                    <a:pt x="904494" y="224028"/>
                  </a:cubicBezTo>
                  <a:cubicBezTo>
                    <a:pt x="404622" y="224028"/>
                    <a:pt x="0" y="173736"/>
                    <a:pt x="0" y="112014"/>
                  </a:cubicBezTo>
                  <a:cubicBezTo>
                    <a:pt x="0" y="50292"/>
                    <a:pt x="405384" y="0"/>
                    <a:pt x="904494" y="0"/>
                  </a:cubicBezTo>
                  <a:cubicBezTo>
                    <a:pt x="1404366" y="0"/>
                    <a:pt x="1808988" y="50292"/>
                    <a:pt x="1808988" y="112014"/>
                  </a:cubicBezTo>
                  <a:close/>
                </a:path>
              </a:pathLst>
            </a:custGeom>
            <a:grpFill/>
            <a:ln w="7620" cap="flat">
              <a:noFill/>
              <a:prstDash val="solid"/>
              <a:miter/>
            </a:ln>
          </p:spPr>
          <p:txBody>
            <a:bodyPr rtlCol="0" anchor="ctr"/>
            <a:lstStyle/>
            <a:p>
              <a:endParaRPr lang="en-GB"/>
            </a:p>
          </p:txBody>
        </p:sp>
        <p:sp>
          <p:nvSpPr>
            <p:cNvPr id="59" name="Freeform: Shape 58">
              <a:extLst>
                <a:ext uri="{FF2B5EF4-FFF2-40B4-BE49-F238E27FC236}">
                  <a16:creationId xmlns:a16="http://schemas.microsoft.com/office/drawing/2014/main" id="{70961BC3-CBC2-FFC4-FACD-C85AC8FD8BD3}"/>
                </a:ext>
              </a:extLst>
            </p:cNvPr>
            <p:cNvSpPr/>
            <p:nvPr/>
          </p:nvSpPr>
          <p:spPr>
            <a:xfrm>
              <a:off x="5369700" y="5725554"/>
              <a:ext cx="1752600" cy="217931"/>
            </a:xfrm>
            <a:custGeom>
              <a:avLst/>
              <a:gdLst>
                <a:gd name="connsiteX0" fmla="*/ 1752600 w 1752600"/>
                <a:gd name="connsiteY0" fmla="*/ 108966 h 217931"/>
                <a:gd name="connsiteX1" fmla="*/ 876300 w 1752600"/>
                <a:gd name="connsiteY1" fmla="*/ 217932 h 217931"/>
                <a:gd name="connsiteX2" fmla="*/ 0 w 1752600"/>
                <a:gd name="connsiteY2" fmla="*/ 108966 h 217931"/>
                <a:gd name="connsiteX3" fmla="*/ 876300 w 1752600"/>
                <a:gd name="connsiteY3" fmla="*/ 0 h 217931"/>
                <a:gd name="connsiteX4" fmla="*/ 1752600 w 1752600"/>
                <a:gd name="connsiteY4" fmla="*/ 108966 h 217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600" h="217931">
                  <a:moveTo>
                    <a:pt x="1752600" y="108966"/>
                  </a:moveTo>
                  <a:cubicBezTo>
                    <a:pt x="1752600" y="169164"/>
                    <a:pt x="1360170" y="217932"/>
                    <a:pt x="876300" y="217932"/>
                  </a:cubicBezTo>
                  <a:cubicBezTo>
                    <a:pt x="392430" y="217932"/>
                    <a:pt x="0" y="169164"/>
                    <a:pt x="0" y="108966"/>
                  </a:cubicBezTo>
                  <a:cubicBezTo>
                    <a:pt x="0" y="48768"/>
                    <a:pt x="392430" y="0"/>
                    <a:pt x="876300" y="0"/>
                  </a:cubicBezTo>
                  <a:cubicBezTo>
                    <a:pt x="1360170" y="762"/>
                    <a:pt x="1752600" y="48768"/>
                    <a:pt x="1752600" y="108966"/>
                  </a:cubicBezTo>
                  <a:close/>
                </a:path>
              </a:pathLst>
            </a:custGeom>
            <a:grpFill/>
            <a:ln w="7620" cap="flat">
              <a:noFill/>
              <a:prstDash val="solid"/>
              <a:miter/>
            </a:ln>
          </p:spPr>
          <p:txBody>
            <a:bodyPr rtlCol="0" anchor="ctr"/>
            <a:lstStyle/>
            <a:p>
              <a:endParaRPr lang="en-GB"/>
            </a:p>
          </p:txBody>
        </p:sp>
        <p:sp>
          <p:nvSpPr>
            <p:cNvPr id="60" name="Freeform: Shape 59">
              <a:extLst>
                <a:ext uri="{FF2B5EF4-FFF2-40B4-BE49-F238E27FC236}">
                  <a16:creationId xmlns:a16="http://schemas.microsoft.com/office/drawing/2014/main" id="{0ACBE172-5E14-98B0-94A4-CF1A2902D4C1}"/>
                </a:ext>
              </a:extLst>
            </p:cNvPr>
            <p:cNvSpPr/>
            <p:nvPr/>
          </p:nvSpPr>
          <p:spPr>
            <a:xfrm>
              <a:off x="5397894" y="5727078"/>
              <a:ext cx="1696211" cy="210311"/>
            </a:xfrm>
            <a:custGeom>
              <a:avLst/>
              <a:gdLst>
                <a:gd name="connsiteX0" fmla="*/ 1696212 w 1696211"/>
                <a:gd name="connsiteY0" fmla="*/ 105156 h 210311"/>
                <a:gd name="connsiteX1" fmla="*/ 848106 w 1696211"/>
                <a:gd name="connsiteY1" fmla="*/ 210312 h 210311"/>
                <a:gd name="connsiteX2" fmla="*/ 0 w 1696211"/>
                <a:gd name="connsiteY2" fmla="*/ 105156 h 210311"/>
                <a:gd name="connsiteX3" fmla="*/ 848106 w 1696211"/>
                <a:gd name="connsiteY3" fmla="*/ 0 h 210311"/>
                <a:gd name="connsiteX4" fmla="*/ 1696212 w 1696211"/>
                <a:gd name="connsiteY4" fmla="*/ 105156 h 210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6211" h="210311">
                  <a:moveTo>
                    <a:pt x="1696212" y="105156"/>
                  </a:moveTo>
                  <a:cubicBezTo>
                    <a:pt x="1696212" y="163068"/>
                    <a:pt x="1316736" y="210312"/>
                    <a:pt x="848106" y="210312"/>
                  </a:cubicBezTo>
                  <a:cubicBezTo>
                    <a:pt x="380238" y="210312"/>
                    <a:pt x="0" y="163068"/>
                    <a:pt x="0" y="105156"/>
                  </a:cubicBezTo>
                  <a:cubicBezTo>
                    <a:pt x="0" y="47244"/>
                    <a:pt x="379476" y="0"/>
                    <a:pt x="848106" y="0"/>
                  </a:cubicBezTo>
                  <a:cubicBezTo>
                    <a:pt x="1316736" y="0"/>
                    <a:pt x="1696212" y="47244"/>
                    <a:pt x="1696212" y="105156"/>
                  </a:cubicBezTo>
                  <a:close/>
                </a:path>
              </a:pathLst>
            </a:custGeom>
            <a:grpFill/>
            <a:ln w="7620" cap="flat">
              <a:noFill/>
              <a:prstDash val="solid"/>
              <a:miter/>
            </a:ln>
          </p:spPr>
          <p:txBody>
            <a:bodyPr rtlCol="0" anchor="ctr"/>
            <a:lstStyle/>
            <a:p>
              <a:endParaRPr lang="en-GB"/>
            </a:p>
          </p:txBody>
        </p:sp>
        <p:sp>
          <p:nvSpPr>
            <p:cNvPr id="61" name="Freeform: Shape 60">
              <a:extLst>
                <a:ext uri="{FF2B5EF4-FFF2-40B4-BE49-F238E27FC236}">
                  <a16:creationId xmlns:a16="http://schemas.microsoft.com/office/drawing/2014/main" id="{A300A410-5FC0-44F1-5265-53651C29A85E}"/>
                </a:ext>
              </a:extLst>
            </p:cNvPr>
            <p:cNvSpPr/>
            <p:nvPr/>
          </p:nvSpPr>
          <p:spPr>
            <a:xfrm>
              <a:off x="5426850" y="5728601"/>
              <a:ext cx="1638300" cy="202692"/>
            </a:xfrm>
            <a:custGeom>
              <a:avLst/>
              <a:gdLst>
                <a:gd name="connsiteX0" fmla="*/ 1638300 w 1638300"/>
                <a:gd name="connsiteY0" fmla="*/ 101346 h 202692"/>
                <a:gd name="connsiteX1" fmla="*/ 819150 w 1638300"/>
                <a:gd name="connsiteY1" fmla="*/ 202692 h 202692"/>
                <a:gd name="connsiteX2" fmla="*/ 0 w 1638300"/>
                <a:gd name="connsiteY2" fmla="*/ 101346 h 202692"/>
                <a:gd name="connsiteX3" fmla="*/ 819150 w 1638300"/>
                <a:gd name="connsiteY3" fmla="*/ 0 h 202692"/>
                <a:gd name="connsiteX4" fmla="*/ 1638300 w 1638300"/>
                <a:gd name="connsiteY4" fmla="*/ 101346 h 202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8300" h="202692">
                  <a:moveTo>
                    <a:pt x="1638300" y="101346"/>
                  </a:moveTo>
                  <a:cubicBezTo>
                    <a:pt x="1638300" y="157734"/>
                    <a:pt x="1271778" y="202692"/>
                    <a:pt x="819150" y="202692"/>
                  </a:cubicBezTo>
                  <a:cubicBezTo>
                    <a:pt x="366522" y="202692"/>
                    <a:pt x="0" y="156972"/>
                    <a:pt x="0" y="101346"/>
                  </a:cubicBezTo>
                  <a:cubicBezTo>
                    <a:pt x="0" y="44958"/>
                    <a:pt x="366522" y="0"/>
                    <a:pt x="819150" y="0"/>
                  </a:cubicBezTo>
                  <a:cubicBezTo>
                    <a:pt x="1271778" y="0"/>
                    <a:pt x="1638300" y="45720"/>
                    <a:pt x="1638300" y="101346"/>
                  </a:cubicBezTo>
                  <a:close/>
                </a:path>
              </a:pathLst>
            </a:custGeom>
            <a:grpFill/>
            <a:ln w="7620" cap="flat">
              <a:noFill/>
              <a:prstDash val="solid"/>
              <a:miter/>
            </a:ln>
          </p:spPr>
          <p:txBody>
            <a:bodyPr rtlCol="0" anchor="ctr"/>
            <a:lstStyle/>
            <a:p>
              <a:endParaRPr lang="en-GB"/>
            </a:p>
          </p:txBody>
        </p:sp>
        <p:sp>
          <p:nvSpPr>
            <p:cNvPr id="62" name="Freeform: Shape 61">
              <a:extLst>
                <a:ext uri="{FF2B5EF4-FFF2-40B4-BE49-F238E27FC236}">
                  <a16:creationId xmlns:a16="http://schemas.microsoft.com/office/drawing/2014/main" id="{7DAE3C46-2201-DCFA-9AEB-F8F28EE41E21}"/>
                </a:ext>
              </a:extLst>
            </p:cNvPr>
            <p:cNvSpPr/>
            <p:nvPr/>
          </p:nvSpPr>
          <p:spPr>
            <a:xfrm>
              <a:off x="5455044" y="5729364"/>
              <a:ext cx="1581911" cy="196595"/>
            </a:xfrm>
            <a:custGeom>
              <a:avLst/>
              <a:gdLst>
                <a:gd name="connsiteX0" fmla="*/ 1581912 w 1581911"/>
                <a:gd name="connsiteY0" fmla="*/ 98298 h 196595"/>
                <a:gd name="connsiteX1" fmla="*/ 790956 w 1581911"/>
                <a:gd name="connsiteY1" fmla="*/ 196596 h 196595"/>
                <a:gd name="connsiteX2" fmla="*/ 0 w 1581911"/>
                <a:gd name="connsiteY2" fmla="*/ 98298 h 196595"/>
                <a:gd name="connsiteX3" fmla="*/ 790956 w 1581911"/>
                <a:gd name="connsiteY3" fmla="*/ 0 h 196595"/>
                <a:gd name="connsiteX4" fmla="*/ 1581912 w 1581911"/>
                <a:gd name="connsiteY4" fmla="*/ 98298 h 196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1911" h="196595">
                  <a:moveTo>
                    <a:pt x="1581912" y="98298"/>
                  </a:moveTo>
                  <a:cubicBezTo>
                    <a:pt x="1581912" y="152400"/>
                    <a:pt x="1227582" y="196596"/>
                    <a:pt x="790956" y="196596"/>
                  </a:cubicBezTo>
                  <a:cubicBezTo>
                    <a:pt x="354330" y="196596"/>
                    <a:pt x="0" y="152400"/>
                    <a:pt x="0" y="98298"/>
                  </a:cubicBezTo>
                  <a:cubicBezTo>
                    <a:pt x="0" y="44196"/>
                    <a:pt x="354330" y="0"/>
                    <a:pt x="790956" y="0"/>
                  </a:cubicBezTo>
                  <a:cubicBezTo>
                    <a:pt x="1227582" y="0"/>
                    <a:pt x="1581912" y="44196"/>
                    <a:pt x="1581912" y="98298"/>
                  </a:cubicBezTo>
                  <a:close/>
                </a:path>
              </a:pathLst>
            </a:custGeom>
            <a:grpFill/>
            <a:ln w="7620" cap="flat">
              <a:noFill/>
              <a:prstDash val="solid"/>
              <a:miter/>
            </a:ln>
          </p:spPr>
          <p:txBody>
            <a:bodyPr rtlCol="0" anchor="ctr"/>
            <a:lstStyle/>
            <a:p>
              <a:endParaRPr lang="en-GB"/>
            </a:p>
          </p:txBody>
        </p:sp>
        <p:sp>
          <p:nvSpPr>
            <p:cNvPr id="63" name="Freeform: Shape 62">
              <a:extLst>
                <a:ext uri="{FF2B5EF4-FFF2-40B4-BE49-F238E27FC236}">
                  <a16:creationId xmlns:a16="http://schemas.microsoft.com/office/drawing/2014/main" id="{47286426-99B7-2056-3419-9B49835D89FC}"/>
                </a:ext>
              </a:extLst>
            </p:cNvPr>
            <p:cNvSpPr/>
            <p:nvPr/>
          </p:nvSpPr>
          <p:spPr>
            <a:xfrm>
              <a:off x="5484000" y="5730888"/>
              <a:ext cx="1524000" cy="188975"/>
            </a:xfrm>
            <a:custGeom>
              <a:avLst/>
              <a:gdLst>
                <a:gd name="connsiteX0" fmla="*/ 1524000 w 1524000"/>
                <a:gd name="connsiteY0" fmla="*/ 94488 h 188975"/>
                <a:gd name="connsiteX1" fmla="*/ 762000 w 1524000"/>
                <a:gd name="connsiteY1" fmla="*/ 188976 h 188975"/>
                <a:gd name="connsiteX2" fmla="*/ 0 w 1524000"/>
                <a:gd name="connsiteY2" fmla="*/ 94488 h 188975"/>
                <a:gd name="connsiteX3" fmla="*/ 762000 w 1524000"/>
                <a:gd name="connsiteY3" fmla="*/ 0 h 188975"/>
                <a:gd name="connsiteX4" fmla="*/ 1524000 w 1524000"/>
                <a:gd name="connsiteY4" fmla="*/ 94488 h 188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00" h="188975">
                  <a:moveTo>
                    <a:pt x="1524000" y="94488"/>
                  </a:moveTo>
                  <a:cubicBezTo>
                    <a:pt x="1524000" y="147066"/>
                    <a:pt x="1182624" y="188976"/>
                    <a:pt x="762000" y="188976"/>
                  </a:cubicBezTo>
                  <a:cubicBezTo>
                    <a:pt x="341376" y="188976"/>
                    <a:pt x="0" y="146304"/>
                    <a:pt x="0" y="94488"/>
                  </a:cubicBezTo>
                  <a:cubicBezTo>
                    <a:pt x="0" y="42672"/>
                    <a:pt x="341376" y="0"/>
                    <a:pt x="762000" y="0"/>
                  </a:cubicBezTo>
                  <a:cubicBezTo>
                    <a:pt x="1183386" y="0"/>
                    <a:pt x="1524000" y="42672"/>
                    <a:pt x="1524000" y="94488"/>
                  </a:cubicBezTo>
                  <a:close/>
                </a:path>
              </a:pathLst>
            </a:custGeom>
            <a:grpFill/>
            <a:ln w="7620" cap="flat">
              <a:noFill/>
              <a:prstDash val="solid"/>
              <a:miter/>
            </a:ln>
          </p:spPr>
          <p:txBody>
            <a:bodyPr rtlCol="0" anchor="ctr"/>
            <a:lstStyle/>
            <a:p>
              <a:endParaRPr lang="en-GB"/>
            </a:p>
          </p:txBody>
        </p:sp>
        <p:sp>
          <p:nvSpPr>
            <p:cNvPr id="64" name="Freeform: Shape 63">
              <a:extLst>
                <a:ext uri="{FF2B5EF4-FFF2-40B4-BE49-F238E27FC236}">
                  <a16:creationId xmlns:a16="http://schemas.microsoft.com/office/drawing/2014/main" id="{EC00E8B8-5A0A-F8BC-A261-639938107520}"/>
                </a:ext>
              </a:extLst>
            </p:cNvPr>
            <p:cNvSpPr/>
            <p:nvPr/>
          </p:nvSpPr>
          <p:spPr>
            <a:xfrm>
              <a:off x="5512194" y="5732411"/>
              <a:ext cx="1467611" cy="181356"/>
            </a:xfrm>
            <a:custGeom>
              <a:avLst/>
              <a:gdLst>
                <a:gd name="connsiteX0" fmla="*/ 1467612 w 1467611"/>
                <a:gd name="connsiteY0" fmla="*/ 90678 h 181356"/>
                <a:gd name="connsiteX1" fmla="*/ 733806 w 1467611"/>
                <a:gd name="connsiteY1" fmla="*/ 181356 h 181356"/>
                <a:gd name="connsiteX2" fmla="*/ 0 w 1467611"/>
                <a:gd name="connsiteY2" fmla="*/ 90678 h 181356"/>
                <a:gd name="connsiteX3" fmla="*/ 733806 w 1467611"/>
                <a:gd name="connsiteY3" fmla="*/ 0 h 181356"/>
                <a:gd name="connsiteX4" fmla="*/ 1467612 w 1467611"/>
                <a:gd name="connsiteY4" fmla="*/ 90678 h 181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7611" h="181356">
                  <a:moveTo>
                    <a:pt x="1467612" y="90678"/>
                  </a:moveTo>
                  <a:cubicBezTo>
                    <a:pt x="1467612" y="140970"/>
                    <a:pt x="1139190" y="181356"/>
                    <a:pt x="733806" y="181356"/>
                  </a:cubicBezTo>
                  <a:cubicBezTo>
                    <a:pt x="328422" y="181356"/>
                    <a:pt x="0" y="140970"/>
                    <a:pt x="0" y="90678"/>
                  </a:cubicBezTo>
                  <a:cubicBezTo>
                    <a:pt x="0" y="40386"/>
                    <a:pt x="328422" y="0"/>
                    <a:pt x="733806" y="0"/>
                  </a:cubicBezTo>
                  <a:cubicBezTo>
                    <a:pt x="1139190" y="0"/>
                    <a:pt x="1467612" y="40386"/>
                    <a:pt x="1467612" y="90678"/>
                  </a:cubicBezTo>
                  <a:close/>
                </a:path>
              </a:pathLst>
            </a:custGeom>
            <a:grpFill/>
            <a:ln w="7620" cap="flat">
              <a:noFill/>
              <a:prstDash val="solid"/>
              <a:miter/>
            </a:ln>
          </p:spPr>
          <p:txBody>
            <a:bodyPr rtlCol="0" anchor="ctr"/>
            <a:lstStyle/>
            <a:p>
              <a:endParaRPr lang="en-GB"/>
            </a:p>
          </p:txBody>
        </p:sp>
        <p:sp>
          <p:nvSpPr>
            <p:cNvPr id="65" name="Freeform: Shape 64">
              <a:extLst>
                <a:ext uri="{FF2B5EF4-FFF2-40B4-BE49-F238E27FC236}">
                  <a16:creationId xmlns:a16="http://schemas.microsoft.com/office/drawing/2014/main" id="{112B4E61-9BDE-50A4-1B24-6DA58749116B}"/>
                </a:ext>
              </a:extLst>
            </p:cNvPr>
            <p:cNvSpPr/>
            <p:nvPr/>
          </p:nvSpPr>
          <p:spPr>
            <a:xfrm>
              <a:off x="5540387" y="5733174"/>
              <a:ext cx="1411223" cy="175260"/>
            </a:xfrm>
            <a:custGeom>
              <a:avLst/>
              <a:gdLst>
                <a:gd name="connsiteX0" fmla="*/ 1411224 w 1411223"/>
                <a:gd name="connsiteY0" fmla="*/ 87630 h 175260"/>
                <a:gd name="connsiteX1" fmla="*/ 705612 w 1411223"/>
                <a:gd name="connsiteY1" fmla="*/ 175260 h 175260"/>
                <a:gd name="connsiteX2" fmla="*/ 0 w 1411223"/>
                <a:gd name="connsiteY2" fmla="*/ 87630 h 175260"/>
                <a:gd name="connsiteX3" fmla="*/ 705612 w 1411223"/>
                <a:gd name="connsiteY3" fmla="*/ 0 h 175260"/>
                <a:gd name="connsiteX4" fmla="*/ 1411224 w 1411223"/>
                <a:gd name="connsiteY4" fmla="*/ 87630 h 1752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223" h="175260">
                  <a:moveTo>
                    <a:pt x="1411224" y="87630"/>
                  </a:moveTo>
                  <a:cubicBezTo>
                    <a:pt x="1411224" y="135636"/>
                    <a:pt x="1095756" y="175260"/>
                    <a:pt x="705612" y="175260"/>
                  </a:cubicBezTo>
                  <a:cubicBezTo>
                    <a:pt x="316230" y="175260"/>
                    <a:pt x="0" y="136398"/>
                    <a:pt x="0" y="87630"/>
                  </a:cubicBezTo>
                  <a:cubicBezTo>
                    <a:pt x="0" y="39624"/>
                    <a:pt x="315468" y="0"/>
                    <a:pt x="705612" y="0"/>
                  </a:cubicBezTo>
                  <a:cubicBezTo>
                    <a:pt x="1094994" y="0"/>
                    <a:pt x="1411224" y="39624"/>
                    <a:pt x="1411224" y="87630"/>
                  </a:cubicBezTo>
                  <a:close/>
                </a:path>
              </a:pathLst>
            </a:custGeom>
            <a:grpFill/>
            <a:ln w="7620" cap="flat">
              <a:noFill/>
              <a:prstDash val="solid"/>
              <a:miter/>
            </a:ln>
          </p:spPr>
          <p:txBody>
            <a:bodyPr rtlCol="0" anchor="ctr"/>
            <a:lstStyle/>
            <a:p>
              <a:endParaRPr lang="en-GB"/>
            </a:p>
          </p:txBody>
        </p:sp>
        <p:sp>
          <p:nvSpPr>
            <p:cNvPr id="66" name="Freeform: Shape 65">
              <a:extLst>
                <a:ext uri="{FF2B5EF4-FFF2-40B4-BE49-F238E27FC236}">
                  <a16:creationId xmlns:a16="http://schemas.microsoft.com/office/drawing/2014/main" id="{4652C547-8C32-9427-693F-3901DB7447D3}"/>
                </a:ext>
              </a:extLst>
            </p:cNvPr>
            <p:cNvSpPr/>
            <p:nvPr/>
          </p:nvSpPr>
          <p:spPr>
            <a:xfrm>
              <a:off x="5569344" y="5734698"/>
              <a:ext cx="1353311" cy="167640"/>
            </a:xfrm>
            <a:custGeom>
              <a:avLst/>
              <a:gdLst>
                <a:gd name="connsiteX0" fmla="*/ 1353312 w 1353311"/>
                <a:gd name="connsiteY0" fmla="*/ 83820 h 167640"/>
                <a:gd name="connsiteX1" fmla="*/ 676656 w 1353311"/>
                <a:gd name="connsiteY1" fmla="*/ 167640 h 167640"/>
                <a:gd name="connsiteX2" fmla="*/ 0 w 1353311"/>
                <a:gd name="connsiteY2" fmla="*/ 83820 h 167640"/>
                <a:gd name="connsiteX3" fmla="*/ 676656 w 1353311"/>
                <a:gd name="connsiteY3" fmla="*/ 0 h 167640"/>
                <a:gd name="connsiteX4" fmla="*/ 1353312 w 1353311"/>
                <a:gd name="connsiteY4" fmla="*/ 83820 h 16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3311" h="167640">
                  <a:moveTo>
                    <a:pt x="1353312" y="83820"/>
                  </a:moveTo>
                  <a:cubicBezTo>
                    <a:pt x="1353312" y="130302"/>
                    <a:pt x="1050036" y="167640"/>
                    <a:pt x="676656" y="167640"/>
                  </a:cubicBezTo>
                  <a:cubicBezTo>
                    <a:pt x="303276" y="167640"/>
                    <a:pt x="0" y="130302"/>
                    <a:pt x="0" y="83820"/>
                  </a:cubicBezTo>
                  <a:cubicBezTo>
                    <a:pt x="0" y="37338"/>
                    <a:pt x="303276" y="0"/>
                    <a:pt x="676656" y="0"/>
                  </a:cubicBezTo>
                  <a:cubicBezTo>
                    <a:pt x="1050798" y="0"/>
                    <a:pt x="1353312" y="37338"/>
                    <a:pt x="1353312" y="83820"/>
                  </a:cubicBezTo>
                  <a:close/>
                </a:path>
              </a:pathLst>
            </a:custGeom>
            <a:grpFill/>
            <a:ln w="7620" cap="flat">
              <a:noFill/>
              <a:prstDash val="solid"/>
              <a:miter/>
            </a:ln>
          </p:spPr>
          <p:txBody>
            <a:bodyPr rtlCol="0" anchor="ctr"/>
            <a:lstStyle/>
            <a:p>
              <a:endParaRPr lang="en-GB"/>
            </a:p>
          </p:txBody>
        </p:sp>
        <p:sp>
          <p:nvSpPr>
            <p:cNvPr id="67" name="Freeform: Shape 66">
              <a:extLst>
                <a:ext uri="{FF2B5EF4-FFF2-40B4-BE49-F238E27FC236}">
                  <a16:creationId xmlns:a16="http://schemas.microsoft.com/office/drawing/2014/main" id="{C3593DD6-65B9-39FE-8D4A-670ACF317DB9}"/>
                </a:ext>
              </a:extLst>
            </p:cNvPr>
            <p:cNvSpPr/>
            <p:nvPr/>
          </p:nvSpPr>
          <p:spPr>
            <a:xfrm>
              <a:off x="5597538" y="5736210"/>
              <a:ext cx="1296923" cy="160793"/>
            </a:xfrm>
            <a:custGeom>
              <a:avLst/>
              <a:gdLst>
                <a:gd name="connsiteX0" fmla="*/ 1296924 w 1296923"/>
                <a:gd name="connsiteY0" fmla="*/ 80022 h 160793"/>
                <a:gd name="connsiteX1" fmla="*/ 648462 w 1296923"/>
                <a:gd name="connsiteY1" fmla="*/ 160794 h 160793"/>
                <a:gd name="connsiteX2" fmla="*/ 0 w 1296923"/>
                <a:gd name="connsiteY2" fmla="*/ 80022 h 160793"/>
                <a:gd name="connsiteX3" fmla="*/ 648462 w 1296923"/>
                <a:gd name="connsiteY3" fmla="*/ 12 h 160793"/>
                <a:gd name="connsiteX4" fmla="*/ 1296924 w 1296923"/>
                <a:gd name="connsiteY4" fmla="*/ 80022 h 1607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6923" h="160793">
                  <a:moveTo>
                    <a:pt x="1296924" y="80022"/>
                  </a:moveTo>
                  <a:cubicBezTo>
                    <a:pt x="1296924" y="124218"/>
                    <a:pt x="1006602" y="160794"/>
                    <a:pt x="648462" y="160794"/>
                  </a:cubicBezTo>
                  <a:cubicBezTo>
                    <a:pt x="290322" y="160794"/>
                    <a:pt x="0" y="124980"/>
                    <a:pt x="0" y="80022"/>
                  </a:cubicBezTo>
                  <a:cubicBezTo>
                    <a:pt x="0" y="35826"/>
                    <a:pt x="290322" y="12"/>
                    <a:pt x="648462" y="12"/>
                  </a:cubicBezTo>
                  <a:cubicBezTo>
                    <a:pt x="1006602" y="-750"/>
                    <a:pt x="1296924" y="35826"/>
                    <a:pt x="1296924" y="80022"/>
                  </a:cubicBezTo>
                  <a:close/>
                </a:path>
              </a:pathLst>
            </a:custGeom>
            <a:grpFill/>
            <a:ln w="7620" cap="flat">
              <a:noFill/>
              <a:prstDash val="solid"/>
              <a:miter/>
            </a:ln>
          </p:spPr>
          <p:txBody>
            <a:bodyPr rtlCol="0" anchor="ctr"/>
            <a:lstStyle/>
            <a:p>
              <a:endParaRPr lang="en-GB"/>
            </a:p>
          </p:txBody>
        </p:sp>
        <p:sp>
          <p:nvSpPr>
            <p:cNvPr id="68" name="Freeform: Shape 67">
              <a:extLst>
                <a:ext uri="{FF2B5EF4-FFF2-40B4-BE49-F238E27FC236}">
                  <a16:creationId xmlns:a16="http://schemas.microsoft.com/office/drawing/2014/main" id="{A796831C-4B4E-BDBA-408E-3CA7EB0067F5}"/>
                </a:ext>
              </a:extLst>
            </p:cNvPr>
            <p:cNvSpPr/>
            <p:nvPr/>
          </p:nvSpPr>
          <p:spPr>
            <a:xfrm>
              <a:off x="5626494" y="5736984"/>
              <a:ext cx="1239011" cy="153924"/>
            </a:xfrm>
            <a:custGeom>
              <a:avLst/>
              <a:gdLst>
                <a:gd name="connsiteX0" fmla="*/ 1239012 w 1239011"/>
                <a:gd name="connsiteY0" fmla="*/ 76962 h 153924"/>
                <a:gd name="connsiteX1" fmla="*/ 619506 w 1239011"/>
                <a:gd name="connsiteY1" fmla="*/ 153924 h 153924"/>
                <a:gd name="connsiteX2" fmla="*/ 0 w 1239011"/>
                <a:gd name="connsiteY2" fmla="*/ 76962 h 153924"/>
                <a:gd name="connsiteX3" fmla="*/ 619506 w 1239011"/>
                <a:gd name="connsiteY3" fmla="*/ 0 h 153924"/>
                <a:gd name="connsiteX4" fmla="*/ 1239012 w 1239011"/>
                <a:gd name="connsiteY4" fmla="*/ 76962 h 153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9011" h="153924">
                  <a:moveTo>
                    <a:pt x="1239012" y="76962"/>
                  </a:moveTo>
                  <a:cubicBezTo>
                    <a:pt x="1239012" y="119634"/>
                    <a:pt x="961644" y="153924"/>
                    <a:pt x="619506" y="153924"/>
                  </a:cubicBezTo>
                  <a:cubicBezTo>
                    <a:pt x="277368" y="153924"/>
                    <a:pt x="0" y="119634"/>
                    <a:pt x="0" y="76962"/>
                  </a:cubicBezTo>
                  <a:cubicBezTo>
                    <a:pt x="0" y="34290"/>
                    <a:pt x="277368" y="0"/>
                    <a:pt x="619506" y="0"/>
                  </a:cubicBezTo>
                  <a:cubicBezTo>
                    <a:pt x="961644" y="0"/>
                    <a:pt x="1239012" y="34290"/>
                    <a:pt x="1239012" y="76962"/>
                  </a:cubicBezTo>
                  <a:close/>
                </a:path>
              </a:pathLst>
            </a:custGeom>
            <a:grpFill/>
            <a:ln w="7620" cap="flat">
              <a:noFill/>
              <a:prstDash val="solid"/>
              <a:miter/>
            </a:ln>
          </p:spPr>
          <p:txBody>
            <a:bodyPr rtlCol="0" anchor="ctr"/>
            <a:lstStyle/>
            <a:p>
              <a:endParaRPr lang="en-GB"/>
            </a:p>
          </p:txBody>
        </p:sp>
        <p:sp>
          <p:nvSpPr>
            <p:cNvPr id="69" name="Freeform: Shape 68">
              <a:extLst>
                <a:ext uri="{FF2B5EF4-FFF2-40B4-BE49-F238E27FC236}">
                  <a16:creationId xmlns:a16="http://schemas.microsoft.com/office/drawing/2014/main" id="{C983A6CA-0E31-3CC4-B480-C0D4E721641F}"/>
                </a:ext>
              </a:extLst>
            </p:cNvPr>
            <p:cNvSpPr/>
            <p:nvPr/>
          </p:nvSpPr>
          <p:spPr>
            <a:xfrm>
              <a:off x="5654688" y="5738508"/>
              <a:ext cx="1182623" cy="146303"/>
            </a:xfrm>
            <a:custGeom>
              <a:avLst/>
              <a:gdLst>
                <a:gd name="connsiteX0" fmla="*/ 1182624 w 1182623"/>
                <a:gd name="connsiteY0" fmla="*/ 73152 h 146303"/>
                <a:gd name="connsiteX1" fmla="*/ 591312 w 1182623"/>
                <a:gd name="connsiteY1" fmla="*/ 146304 h 146303"/>
                <a:gd name="connsiteX2" fmla="*/ 0 w 1182623"/>
                <a:gd name="connsiteY2" fmla="*/ 73152 h 146303"/>
                <a:gd name="connsiteX3" fmla="*/ 591312 w 1182623"/>
                <a:gd name="connsiteY3" fmla="*/ 0 h 146303"/>
                <a:gd name="connsiteX4" fmla="*/ 1182624 w 1182623"/>
                <a:gd name="connsiteY4" fmla="*/ 73152 h 1463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623" h="146303">
                  <a:moveTo>
                    <a:pt x="1182624" y="73152"/>
                  </a:moveTo>
                  <a:cubicBezTo>
                    <a:pt x="1182624" y="113538"/>
                    <a:pt x="918210" y="146304"/>
                    <a:pt x="591312" y="146304"/>
                  </a:cubicBezTo>
                  <a:cubicBezTo>
                    <a:pt x="265176" y="146304"/>
                    <a:pt x="0" y="113538"/>
                    <a:pt x="0" y="73152"/>
                  </a:cubicBezTo>
                  <a:cubicBezTo>
                    <a:pt x="0" y="32766"/>
                    <a:pt x="264414" y="0"/>
                    <a:pt x="591312" y="0"/>
                  </a:cubicBezTo>
                  <a:cubicBezTo>
                    <a:pt x="918210" y="0"/>
                    <a:pt x="1182624" y="32766"/>
                    <a:pt x="1182624" y="73152"/>
                  </a:cubicBezTo>
                  <a:close/>
                </a:path>
              </a:pathLst>
            </a:custGeom>
            <a:grpFill/>
            <a:ln w="7620" cap="flat">
              <a:noFill/>
              <a:prstDash val="solid"/>
              <a:miter/>
            </a:ln>
          </p:spPr>
          <p:txBody>
            <a:bodyPr rtlCol="0" anchor="ctr"/>
            <a:lstStyle/>
            <a:p>
              <a:endParaRPr lang="en-GB"/>
            </a:p>
          </p:txBody>
        </p:sp>
        <p:sp>
          <p:nvSpPr>
            <p:cNvPr id="70" name="Freeform: Shape 69">
              <a:extLst>
                <a:ext uri="{FF2B5EF4-FFF2-40B4-BE49-F238E27FC236}">
                  <a16:creationId xmlns:a16="http://schemas.microsoft.com/office/drawing/2014/main" id="{6BFB37ED-E3DD-5545-5E43-3E4701DA4953}"/>
                </a:ext>
              </a:extLst>
            </p:cNvPr>
            <p:cNvSpPr/>
            <p:nvPr/>
          </p:nvSpPr>
          <p:spPr>
            <a:xfrm>
              <a:off x="5683644" y="5739270"/>
              <a:ext cx="1125474" cy="140208"/>
            </a:xfrm>
            <a:custGeom>
              <a:avLst/>
              <a:gdLst>
                <a:gd name="connsiteX0" fmla="*/ 1125474 w 1125474"/>
                <a:gd name="connsiteY0" fmla="*/ 70104 h 140208"/>
                <a:gd name="connsiteX1" fmla="*/ 562356 w 1125474"/>
                <a:gd name="connsiteY1" fmla="*/ 140208 h 140208"/>
                <a:gd name="connsiteX2" fmla="*/ 0 w 1125474"/>
                <a:gd name="connsiteY2" fmla="*/ 70104 h 140208"/>
                <a:gd name="connsiteX3" fmla="*/ 562356 w 1125474"/>
                <a:gd name="connsiteY3" fmla="*/ 0 h 140208"/>
                <a:gd name="connsiteX4" fmla="*/ 1125474 w 1125474"/>
                <a:gd name="connsiteY4" fmla="*/ 70104 h 140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474" h="140208">
                  <a:moveTo>
                    <a:pt x="1125474" y="70104"/>
                  </a:moveTo>
                  <a:cubicBezTo>
                    <a:pt x="1125474" y="108966"/>
                    <a:pt x="873252" y="140208"/>
                    <a:pt x="562356" y="140208"/>
                  </a:cubicBezTo>
                  <a:cubicBezTo>
                    <a:pt x="251460" y="140208"/>
                    <a:pt x="0" y="108966"/>
                    <a:pt x="0" y="70104"/>
                  </a:cubicBezTo>
                  <a:cubicBezTo>
                    <a:pt x="0" y="32004"/>
                    <a:pt x="252222" y="0"/>
                    <a:pt x="562356" y="0"/>
                  </a:cubicBezTo>
                  <a:cubicBezTo>
                    <a:pt x="873252" y="0"/>
                    <a:pt x="1125474" y="31242"/>
                    <a:pt x="1125474" y="70104"/>
                  </a:cubicBezTo>
                  <a:close/>
                </a:path>
              </a:pathLst>
            </a:custGeom>
            <a:grpFill/>
            <a:ln w="7620" cap="flat">
              <a:noFill/>
              <a:prstDash val="solid"/>
              <a:miter/>
            </a:ln>
          </p:spPr>
          <p:txBody>
            <a:bodyPr rtlCol="0" anchor="ctr"/>
            <a:lstStyle/>
            <a:p>
              <a:endParaRPr lang="en-GB"/>
            </a:p>
          </p:txBody>
        </p:sp>
        <p:sp>
          <p:nvSpPr>
            <p:cNvPr id="71" name="Freeform: Shape 70">
              <a:extLst>
                <a:ext uri="{FF2B5EF4-FFF2-40B4-BE49-F238E27FC236}">
                  <a16:creationId xmlns:a16="http://schemas.microsoft.com/office/drawing/2014/main" id="{29D51CAF-F04B-8B5A-D042-10D1B6FFAD96}"/>
                </a:ext>
              </a:extLst>
            </p:cNvPr>
            <p:cNvSpPr/>
            <p:nvPr/>
          </p:nvSpPr>
          <p:spPr>
            <a:xfrm>
              <a:off x="5711838" y="5740794"/>
              <a:ext cx="1068323" cy="132587"/>
            </a:xfrm>
            <a:custGeom>
              <a:avLst/>
              <a:gdLst>
                <a:gd name="connsiteX0" fmla="*/ 1068324 w 1068323"/>
                <a:gd name="connsiteY0" fmla="*/ 66294 h 132587"/>
                <a:gd name="connsiteX1" fmla="*/ 534162 w 1068323"/>
                <a:gd name="connsiteY1" fmla="*/ 132588 h 132587"/>
                <a:gd name="connsiteX2" fmla="*/ 0 w 1068323"/>
                <a:gd name="connsiteY2" fmla="*/ 66294 h 132587"/>
                <a:gd name="connsiteX3" fmla="*/ 534162 w 1068323"/>
                <a:gd name="connsiteY3" fmla="*/ 0 h 132587"/>
                <a:gd name="connsiteX4" fmla="*/ 1068324 w 1068323"/>
                <a:gd name="connsiteY4" fmla="*/ 66294 h 132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323" h="132587">
                  <a:moveTo>
                    <a:pt x="1068324" y="66294"/>
                  </a:moveTo>
                  <a:cubicBezTo>
                    <a:pt x="1068324" y="102870"/>
                    <a:pt x="829056" y="132588"/>
                    <a:pt x="534162" y="132588"/>
                  </a:cubicBezTo>
                  <a:cubicBezTo>
                    <a:pt x="239268" y="132588"/>
                    <a:pt x="0" y="102870"/>
                    <a:pt x="0" y="66294"/>
                  </a:cubicBezTo>
                  <a:cubicBezTo>
                    <a:pt x="0" y="29718"/>
                    <a:pt x="239268" y="0"/>
                    <a:pt x="534162" y="0"/>
                  </a:cubicBezTo>
                  <a:cubicBezTo>
                    <a:pt x="829056" y="0"/>
                    <a:pt x="1068324" y="29718"/>
                    <a:pt x="1068324" y="66294"/>
                  </a:cubicBezTo>
                  <a:close/>
                </a:path>
              </a:pathLst>
            </a:custGeom>
            <a:grpFill/>
            <a:ln w="7620" cap="flat">
              <a:noFill/>
              <a:prstDash val="solid"/>
              <a:miter/>
            </a:ln>
          </p:spPr>
          <p:txBody>
            <a:bodyPr rtlCol="0" anchor="ctr"/>
            <a:lstStyle/>
            <a:p>
              <a:endParaRPr lang="en-GB"/>
            </a:p>
          </p:txBody>
        </p:sp>
        <p:sp>
          <p:nvSpPr>
            <p:cNvPr id="72" name="Freeform: Shape 71">
              <a:extLst>
                <a:ext uri="{FF2B5EF4-FFF2-40B4-BE49-F238E27FC236}">
                  <a16:creationId xmlns:a16="http://schemas.microsoft.com/office/drawing/2014/main" id="{32C9DBB3-6DB0-8635-622F-0FE77B4EDFB9}"/>
                </a:ext>
              </a:extLst>
            </p:cNvPr>
            <p:cNvSpPr/>
            <p:nvPr/>
          </p:nvSpPr>
          <p:spPr>
            <a:xfrm>
              <a:off x="5740031" y="5742318"/>
              <a:ext cx="1011936" cy="124967"/>
            </a:xfrm>
            <a:custGeom>
              <a:avLst/>
              <a:gdLst>
                <a:gd name="connsiteX0" fmla="*/ 1011936 w 1011936"/>
                <a:gd name="connsiteY0" fmla="*/ 62484 h 124967"/>
                <a:gd name="connsiteX1" fmla="*/ 505968 w 1011936"/>
                <a:gd name="connsiteY1" fmla="*/ 124968 h 124967"/>
                <a:gd name="connsiteX2" fmla="*/ 0 w 1011936"/>
                <a:gd name="connsiteY2" fmla="*/ 62484 h 124967"/>
                <a:gd name="connsiteX3" fmla="*/ 505968 w 1011936"/>
                <a:gd name="connsiteY3" fmla="*/ 0 h 124967"/>
                <a:gd name="connsiteX4" fmla="*/ 1011936 w 1011936"/>
                <a:gd name="connsiteY4" fmla="*/ 62484 h 124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936" h="124967">
                  <a:moveTo>
                    <a:pt x="1011936" y="62484"/>
                  </a:moveTo>
                  <a:cubicBezTo>
                    <a:pt x="1011936" y="96774"/>
                    <a:pt x="785622" y="124968"/>
                    <a:pt x="505968" y="124968"/>
                  </a:cubicBezTo>
                  <a:cubicBezTo>
                    <a:pt x="226314" y="124968"/>
                    <a:pt x="0" y="96774"/>
                    <a:pt x="0" y="62484"/>
                  </a:cubicBezTo>
                  <a:cubicBezTo>
                    <a:pt x="0" y="28194"/>
                    <a:pt x="226314" y="0"/>
                    <a:pt x="505968" y="0"/>
                  </a:cubicBezTo>
                  <a:cubicBezTo>
                    <a:pt x="785622" y="0"/>
                    <a:pt x="1011936" y="27432"/>
                    <a:pt x="1011936" y="62484"/>
                  </a:cubicBezTo>
                  <a:close/>
                </a:path>
              </a:pathLst>
            </a:custGeom>
            <a:grpFill/>
            <a:ln w="7620" cap="flat">
              <a:noFill/>
              <a:prstDash val="solid"/>
              <a:miter/>
            </a:ln>
          </p:spPr>
          <p:txBody>
            <a:bodyPr rtlCol="0" anchor="ctr"/>
            <a:lstStyle/>
            <a:p>
              <a:endParaRPr lang="en-GB"/>
            </a:p>
          </p:txBody>
        </p:sp>
        <p:sp>
          <p:nvSpPr>
            <p:cNvPr id="73" name="Freeform: Shape 72">
              <a:extLst>
                <a:ext uri="{FF2B5EF4-FFF2-40B4-BE49-F238E27FC236}">
                  <a16:creationId xmlns:a16="http://schemas.microsoft.com/office/drawing/2014/main" id="{2FDF015A-E796-45AB-D651-A14024B6F44A}"/>
                </a:ext>
              </a:extLst>
            </p:cNvPr>
            <p:cNvSpPr/>
            <p:nvPr/>
          </p:nvSpPr>
          <p:spPr>
            <a:xfrm>
              <a:off x="5768988" y="5743080"/>
              <a:ext cx="954023" cy="118871"/>
            </a:xfrm>
            <a:custGeom>
              <a:avLst/>
              <a:gdLst>
                <a:gd name="connsiteX0" fmla="*/ 954024 w 954023"/>
                <a:gd name="connsiteY0" fmla="*/ 59436 h 118871"/>
                <a:gd name="connsiteX1" fmla="*/ 477012 w 954023"/>
                <a:gd name="connsiteY1" fmla="*/ 118872 h 118871"/>
                <a:gd name="connsiteX2" fmla="*/ 0 w 954023"/>
                <a:gd name="connsiteY2" fmla="*/ 59436 h 118871"/>
                <a:gd name="connsiteX3" fmla="*/ 477012 w 954023"/>
                <a:gd name="connsiteY3" fmla="*/ 0 h 118871"/>
                <a:gd name="connsiteX4" fmla="*/ 954024 w 954023"/>
                <a:gd name="connsiteY4" fmla="*/ 59436 h 1188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23" h="118871">
                  <a:moveTo>
                    <a:pt x="954024" y="59436"/>
                  </a:moveTo>
                  <a:cubicBezTo>
                    <a:pt x="954024" y="92202"/>
                    <a:pt x="740664" y="118872"/>
                    <a:pt x="477012" y="118872"/>
                  </a:cubicBezTo>
                  <a:cubicBezTo>
                    <a:pt x="213360" y="118872"/>
                    <a:pt x="0" y="92202"/>
                    <a:pt x="0" y="59436"/>
                  </a:cubicBezTo>
                  <a:cubicBezTo>
                    <a:pt x="0" y="26670"/>
                    <a:pt x="213360" y="0"/>
                    <a:pt x="477012" y="0"/>
                  </a:cubicBezTo>
                  <a:cubicBezTo>
                    <a:pt x="740664" y="0"/>
                    <a:pt x="954024" y="26670"/>
                    <a:pt x="954024" y="59436"/>
                  </a:cubicBezTo>
                  <a:close/>
                </a:path>
              </a:pathLst>
            </a:custGeom>
            <a:grpFill/>
            <a:ln w="7620" cap="flat">
              <a:noFill/>
              <a:prstDash val="solid"/>
              <a:miter/>
            </a:ln>
          </p:spPr>
          <p:txBody>
            <a:bodyPr rtlCol="0" anchor="ctr"/>
            <a:lstStyle/>
            <a:p>
              <a:endParaRPr lang="en-GB"/>
            </a:p>
          </p:txBody>
        </p:sp>
        <p:sp>
          <p:nvSpPr>
            <p:cNvPr id="74" name="Freeform: Shape 73">
              <a:extLst>
                <a:ext uri="{FF2B5EF4-FFF2-40B4-BE49-F238E27FC236}">
                  <a16:creationId xmlns:a16="http://schemas.microsoft.com/office/drawing/2014/main" id="{94BA5482-97B1-85BE-0D3F-DA103145B24E}"/>
                </a:ext>
              </a:extLst>
            </p:cNvPr>
            <p:cNvSpPr/>
            <p:nvPr/>
          </p:nvSpPr>
          <p:spPr>
            <a:xfrm>
              <a:off x="5797181" y="5744604"/>
              <a:ext cx="897636" cy="111251"/>
            </a:xfrm>
            <a:custGeom>
              <a:avLst/>
              <a:gdLst>
                <a:gd name="connsiteX0" fmla="*/ 897636 w 897636"/>
                <a:gd name="connsiteY0" fmla="*/ 55626 h 111251"/>
                <a:gd name="connsiteX1" fmla="*/ 448818 w 897636"/>
                <a:gd name="connsiteY1" fmla="*/ 111252 h 111251"/>
                <a:gd name="connsiteX2" fmla="*/ 0 w 897636"/>
                <a:gd name="connsiteY2" fmla="*/ 55626 h 111251"/>
                <a:gd name="connsiteX3" fmla="*/ 448818 w 897636"/>
                <a:gd name="connsiteY3" fmla="*/ 0 h 111251"/>
                <a:gd name="connsiteX4" fmla="*/ 897636 w 897636"/>
                <a:gd name="connsiteY4" fmla="*/ 55626 h 1112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636" h="111251">
                  <a:moveTo>
                    <a:pt x="897636" y="55626"/>
                  </a:moveTo>
                  <a:cubicBezTo>
                    <a:pt x="897636" y="86106"/>
                    <a:pt x="696468" y="111252"/>
                    <a:pt x="448818" y="111252"/>
                  </a:cubicBezTo>
                  <a:cubicBezTo>
                    <a:pt x="201168" y="111252"/>
                    <a:pt x="0" y="86106"/>
                    <a:pt x="0" y="55626"/>
                  </a:cubicBezTo>
                  <a:cubicBezTo>
                    <a:pt x="0" y="25146"/>
                    <a:pt x="201168" y="0"/>
                    <a:pt x="448818" y="0"/>
                  </a:cubicBezTo>
                  <a:cubicBezTo>
                    <a:pt x="696468" y="0"/>
                    <a:pt x="897636" y="25146"/>
                    <a:pt x="897636" y="55626"/>
                  </a:cubicBezTo>
                  <a:close/>
                </a:path>
              </a:pathLst>
            </a:custGeom>
            <a:grpFill/>
            <a:ln w="7620" cap="flat">
              <a:noFill/>
              <a:prstDash val="solid"/>
              <a:miter/>
            </a:ln>
          </p:spPr>
          <p:txBody>
            <a:bodyPr rtlCol="0" anchor="ctr"/>
            <a:lstStyle/>
            <a:p>
              <a:endParaRPr lang="en-GB"/>
            </a:p>
          </p:txBody>
        </p:sp>
        <p:sp>
          <p:nvSpPr>
            <p:cNvPr id="75" name="Freeform: Shape 74">
              <a:extLst>
                <a:ext uri="{FF2B5EF4-FFF2-40B4-BE49-F238E27FC236}">
                  <a16:creationId xmlns:a16="http://schemas.microsoft.com/office/drawing/2014/main" id="{7EB6FA23-EDFE-AD42-5FCA-FE7B2C4CE93B}"/>
                </a:ext>
              </a:extLst>
            </p:cNvPr>
            <p:cNvSpPr/>
            <p:nvPr/>
          </p:nvSpPr>
          <p:spPr>
            <a:xfrm>
              <a:off x="5826138" y="5746110"/>
              <a:ext cx="840485" cy="103649"/>
            </a:xfrm>
            <a:custGeom>
              <a:avLst/>
              <a:gdLst>
                <a:gd name="connsiteX0" fmla="*/ 840486 w 840485"/>
                <a:gd name="connsiteY0" fmla="*/ 51834 h 103649"/>
                <a:gd name="connsiteX1" fmla="*/ 419862 w 840485"/>
                <a:gd name="connsiteY1" fmla="*/ 103650 h 103649"/>
                <a:gd name="connsiteX2" fmla="*/ 0 w 840485"/>
                <a:gd name="connsiteY2" fmla="*/ 51834 h 103649"/>
                <a:gd name="connsiteX3" fmla="*/ 419862 w 840485"/>
                <a:gd name="connsiteY3" fmla="*/ 18 h 103649"/>
                <a:gd name="connsiteX4" fmla="*/ 840486 w 840485"/>
                <a:gd name="connsiteY4" fmla="*/ 51834 h 103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0485" h="103649">
                  <a:moveTo>
                    <a:pt x="840486" y="51834"/>
                  </a:moveTo>
                  <a:cubicBezTo>
                    <a:pt x="840486" y="80790"/>
                    <a:pt x="652272" y="103650"/>
                    <a:pt x="419862" y="103650"/>
                  </a:cubicBezTo>
                  <a:cubicBezTo>
                    <a:pt x="187452" y="103650"/>
                    <a:pt x="0" y="80028"/>
                    <a:pt x="0" y="51834"/>
                  </a:cubicBezTo>
                  <a:cubicBezTo>
                    <a:pt x="0" y="22878"/>
                    <a:pt x="188214" y="18"/>
                    <a:pt x="419862" y="18"/>
                  </a:cubicBezTo>
                  <a:cubicBezTo>
                    <a:pt x="652272" y="-744"/>
                    <a:pt x="840486" y="22878"/>
                    <a:pt x="840486" y="51834"/>
                  </a:cubicBezTo>
                  <a:close/>
                </a:path>
              </a:pathLst>
            </a:custGeom>
            <a:grpFill/>
            <a:ln w="7620" cap="flat">
              <a:noFill/>
              <a:prstDash val="solid"/>
              <a:miter/>
            </a:ln>
          </p:spPr>
          <p:txBody>
            <a:bodyPr rtlCol="0" anchor="ctr"/>
            <a:lstStyle/>
            <a:p>
              <a:endParaRPr lang="en-GB"/>
            </a:p>
          </p:txBody>
        </p:sp>
        <p:sp>
          <p:nvSpPr>
            <p:cNvPr id="76" name="Freeform: Shape 75">
              <a:extLst>
                <a:ext uri="{FF2B5EF4-FFF2-40B4-BE49-F238E27FC236}">
                  <a16:creationId xmlns:a16="http://schemas.microsoft.com/office/drawing/2014/main" id="{F109E3F9-EDD7-7913-BB2E-43D34B7948FB}"/>
                </a:ext>
              </a:extLst>
            </p:cNvPr>
            <p:cNvSpPr/>
            <p:nvPr/>
          </p:nvSpPr>
          <p:spPr>
            <a:xfrm>
              <a:off x="5854331" y="5746890"/>
              <a:ext cx="783336" cy="97535"/>
            </a:xfrm>
            <a:custGeom>
              <a:avLst/>
              <a:gdLst>
                <a:gd name="connsiteX0" fmla="*/ 783336 w 783336"/>
                <a:gd name="connsiteY0" fmla="*/ 48768 h 97535"/>
                <a:gd name="connsiteX1" fmla="*/ 391668 w 783336"/>
                <a:gd name="connsiteY1" fmla="*/ 97536 h 97535"/>
                <a:gd name="connsiteX2" fmla="*/ 0 w 783336"/>
                <a:gd name="connsiteY2" fmla="*/ 48768 h 97535"/>
                <a:gd name="connsiteX3" fmla="*/ 391668 w 783336"/>
                <a:gd name="connsiteY3" fmla="*/ 0 h 97535"/>
                <a:gd name="connsiteX4" fmla="*/ 783336 w 783336"/>
                <a:gd name="connsiteY4" fmla="*/ 48768 h 97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336" h="97535">
                  <a:moveTo>
                    <a:pt x="783336" y="48768"/>
                  </a:moveTo>
                  <a:cubicBezTo>
                    <a:pt x="783336" y="75438"/>
                    <a:pt x="608076" y="97536"/>
                    <a:pt x="391668" y="97536"/>
                  </a:cubicBezTo>
                  <a:cubicBezTo>
                    <a:pt x="175260" y="97536"/>
                    <a:pt x="0" y="75438"/>
                    <a:pt x="0" y="48768"/>
                  </a:cubicBezTo>
                  <a:cubicBezTo>
                    <a:pt x="0" y="22098"/>
                    <a:pt x="175260" y="0"/>
                    <a:pt x="391668" y="0"/>
                  </a:cubicBezTo>
                  <a:cubicBezTo>
                    <a:pt x="608076" y="0"/>
                    <a:pt x="783336" y="22098"/>
                    <a:pt x="783336" y="48768"/>
                  </a:cubicBezTo>
                  <a:close/>
                </a:path>
              </a:pathLst>
            </a:custGeom>
            <a:grpFill/>
            <a:ln w="7620" cap="flat">
              <a:noFill/>
              <a:prstDash val="solid"/>
              <a:miter/>
            </a:ln>
          </p:spPr>
          <p:txBody>
            <a:bodyPr rtlCol="0" anchor="ctr"/>
            <a:lstStyle/>
            <a:p>
              <a:endParaRPr lang="en-GB"/>
            </a:p>
          </p:txBody>
        </p:sp>
        <p:sp>
          <p:nvSpPr>
            <p:cNvPr id="77" name="Freeform: Shape 76">
              <a:extLst>
                <a:ext uri="{FF2B5EF4-FFF2-40B4-BE49-F238E27FC236}">
                  <a16:creationId xmlns:a16="http://schemas.microsoft.com/office/drawing/2014/main" id="{189E77AF-3BC1-4B38-EAD7-5808CE106AAA}"/>
                </a:ext>
              </a:extLst>
            </p:cNvPr>
            <p:cNvSpPr/>
            <p:nvPr/>
          </p:nvSpPr>
          <p:spPr>
            <a:xfrm>
              <a:off x="5882525" y="5748414"/>
              <a:ext cx="726948" cy="89915"/>
            </a:xfrm>
            <a:custGeom>
              <a:avLst/>
              <a:gdLst>
                <a:gd name="connsiteX0" fmla="*/ 726948 w 726948"/>
                <a:gd name="connsiteY0" fmla="*/ 44958 h 89915"/>
                <a:gd name="connsiteX1" fmla="*/ 363474 w 726948"/>
                <a:gd name="connsiteY1" fmla="*/ 89916 h 89915"/>
                <a:gd name="connsiteX2" fmla="*/ 0 w 726948"/>
                <a:gd name="connsiteY2" fmla="*/ 44958 h 89915"/>
                <a:gd name="connsiteX3" fmla="*/ 363474 w 726948"/>
                <a:gd name="connsiteY3" fmla="*/ 0 h 89915"/>
                <a:gd name="connsiteX4" fmla="*/ 726948 w 726948"/>
                <a:gd name="connsiteY4" fmla="*/ 44958 h 89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948" h="89915">
                  <a:moveTo>
                    <a:pt x="726948" y="44958"/>
                  </a:moveTo>
                  <a:cubicBezTo>
                    <a:pt x="726948" y="70104"/>
                    <a:pt x="564642" y="89916"/>
                    <a:pt x="363474" y="89916"/>
                  </a:cubicBezTo>
                  <a:cubicBezTo>
                    <a:pt x="163068" y="89916"/>
                    <a:pt x="0" y="69342"/>
                    <a:pt x="0" y="44958"/>
                  </a:cubicBezTo>
                  <a:cubicBezTo>
                    <a:pt x="0" y="19812"/>
                    <a:pt x="162306" y="0"/>
                    <a:pt x="363474" y="0"/>
                  </a:cubicBezTo>
                  <a:cubicBezTo>
                    <a:pt x="563880" y="0"/>
                    <a:pt x="726948" y="19812"/>
                    <a:pt x="726948" y="44958"/>
                  </a:cubicBezTo>
                  <a:close/>
                </a:path>
              </a:pathLst>
            </a:custGeom>
            <a:grpFill/>
            <a:ln w="7620" cap="flat">
              <a:noFill/>
              <a:prstDash val="solid"/>
              <a:miter/>
            </a:ln>
          </p:spPr>
          <p:txBody>
            <a:bodyPr rtlCol="0" anchor="ctr"/>
            <a:lstStyle/>
            <a:p>
              <a:endParaRPr lang="en-GB"/>
            </a:p>
          </p:txBody>
        </p:sp>
      </p:grpSp>
      <p:grpSp>
        <p:nvGrpSpPr>
          <p:cNvPr id="96" name="Group 95">
            <a:extLst>
              <a:ext uri="{FF2B5EF4-FFF2-40B4-BE49-F238E27FC236}">
                <a16:creationId xmlns:a16="http://schemas.microsoft.com/office/drawing/2014/main" id="{EE36DFE0-135C-A077-B40A-1E312B3C033B}"/>
              </a:ext>
            </a:extLst>
          </p:cNvPr>
          <p:cNvGrpSpPr/>
          <p:nvPr/>
        </p:nvGrpSpPr>
        <p:grpSpPr>
          <a:xfrm>
            <a:off x="7140731" y="2826331"/>
            <a:ext cx="1078981" cy="1078981"/>
            <a:chOff x="7140731" y="2826331"/>
            <a:chExt cx="1078981" cy="1078981"/>
          </a:xfrm>
        </p:grpSpPr>
        <p:sp>
          <p:nvSpPr>
            <p:cNvPr id="24" name="Freeform: Shape 23">
              <a:extLst>
                <a:ext uri="{FF2B5EF4-FFF2-40B4-BE49-F238E27FC236}">
                  <a16:creationId xmlns:a16="http://schemas.microsoft.com/office/drawing/2014/main" id="{65323C1F-E7FB-996D-99C7-6637326B8F13}"/>
                </a:ext>
              </a:extLst>
            </p:cNvPr>
            <p:cNvSpPr/>
            <p:nvPr/>
          </p:nvSpPr>
          <p:spPr>
            <a:xfrm rot="18900000">
              <a:off x="7140731" y="2826331"/>
              <a:ext cx="1078981" cy="1078981"/>
            </a:xfrm>
            <a:custGeom>
              <a:avLst/>
              <a:gdLst>
                <a:gd name="connsiteX0" fmla="*/ 1078982 w 1078981"/>
                <a:gd name="connsiteY0" fmla="*/ 539491 h 1078981"/>
                <a:gd name="connsiteX1" fmla="*/ 539491 w 1078981"/>
                <a:gd name="connsiteY1" fmla="*/ 1078982 h 1078981"/>
                <a:gd name="connsiteX2" fmla="*/ 0 w 1078981"/>
                <a:gd name="connsiteY2" fmla="*/ 539491 h 1078981"/>
                <a:gd name="connsiteX3" fmla="*/ 539491 w 1078981"/>
                <a:gd name="connsiteY3" fmla="*/ 0 h 1078981"/>
                <a:gd name="connsiteX4" fmla="*/ 1078982 w 1078981"/>
                <a:gd name="connsiteY4" fmla="*/ 539491 h 1078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8981" h="1078981">
                  <a:moveTo>
                    <a:pt x="1078982" y="539491"/>
                  </a:moveTo>
                  <a:cubicBezTo>
                    <a:pt x="1078982" y="837443"/>
                    <a:pt x="837443" y="1078982"/>
                    <a:pt x="539491" y="1078982"/>
                  </a:cubicBezTo>
                  <a:cubicBezTo>
                    <a:pt x="241539" y="1078982"/>
                    <a:pt x="0" y="837443"/>
                    <a:pt x="0" y="539491"/>
                  </a:cubicBezTo>
                  <a:cubicBezTo>
                    <a:pt x="0" y="241538"/>
                    <a:pt x="241539" y="0"/>
                    <a:pt x="539491" y="0"/>
                  </a:cubicBezTo>
                  <a:cubicBezTo>
                    <a:pt x="837443" y="0"/>
                    <a:pt x="1078982" y="241538"/>
                    <a:pt x="1078982" y="539491"/>
                  </a:cubicBezTo>
                  <a:close/>
                </a:path>
              </a:pathLst>
            </a:custGeom>
            <a:solidFill>
              <a:schemeClr val="accent6"/>
            </a:solidFill>
            <a:ln w="7620" cap="flat">
              <a:noFill/>
              <a:prstDash val="solid"/>
              <a:miter/>
            </a:ln>
          </p:spPr>
          <p:txBody>
            <a:bodyPr rtlCol="0" anchor="ctr"/>
            <a:lstStyle/>
            <a:p>
              <a:endParaRPr lang="en-GB"/>
            </a:p>
          </p:txBody>
        </p:sp>
        <p:sp>
          <p:nvSpPr>
            <p:cNvPr id="25" name="Freeform: Shape 24">
              <a:extLst>
                <a:ext uri="{FF2B5EF4-FFF2-40B4-BE49-F238E27FC236}">
                  <a16:creationId xmlns:a16="http://schemas.microsoft.com/office/drawing/2014/main" id="{B4F88E09-ED08-4345-5C27-1EF09C134103}"/>
                </a:ext>
              </a:extLst>
            </p:cNvPr>
            <p:cNvSpPr/>
            <p:nvPr/>
          </p:nvSpPr>
          <p:spPr>
            <a:xfrm>
              <a:off x="7232166" y="2917765"/>
              <a:ext cx="896111" cy="896112"/>
            </a:xfrm>
            <a:custGeom>
              <a:avLst/>
              <a:gdLst>
                <a:gd name="connsiteX0" fmla="*/ 896112 w 896111"/>
                <a:gd name="connsiteY0" fmla="*/ 448056 h 896112"/>
                <a:gd name="connsiteX1" fmla="*/ 448056 w 896111"/>
                <a:gd name="connsiteY1" fmla="*/ 896112 h 896112"/>
                <a:gd name="connsiteX2" fmla="*/ 0 w 896111"/>
                <a:gd name="connsiteY2" fmla="*/ 448056 h 896112"/>
                <a:gd name="connsiteX3" fmla="*/ 448056 w 896111"/>
                <a:gd name="connsiteY3" fmla="*/ 0 h 896112"/>
                <a:gd name="connsiteX4" fmla="*/ 896112 w 896111"/>
                <a:gd name="connsiteY4" fmla="*/ 448056 h 896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6111" h="896112">
                  <a:moveTo>
                    <a:pt x="896112" y="448056"/>
                  </a:moveTo>
                  <a:cubicBezTo>
                    <a:pt x="896112" y="695510"/>
                    <a:pt x="695510" y="896112"/>
                    <a:pt x="448056" y="896112"/>
                  </a:cubicBezTo>
                  <a:cubicBezTo>
                    <a:pt x="200601" y="896112"/>
                    <a:pt x="0" y="695510"/>
                    <a:pt x="0" y="448056"/>
                  </a:cubicBezTo>
                  <a:cubicBezTo>
                    <a:pt x="0" y="200602"/>
                    <a:pt x="200602" y="0"/>
                    <a:pt x="448056" y="0"/>
                  </a:cubicBezTo>
                  <a:cubicBezTo>
                    <a:pt x="695511" y="0"/>
                    <a:pt x="896112" y="200602"/>
                    <a:pt x="896112" y="448056"/>
                  </a:cubicBezTo>
                  <a:close/>
                </a:path>
              </a:pathLst>
            </a:custGeom>
            <a:solidFill>
              <a:srgbClr val="FFFFFF"/>
            </a:solidFill>
            <a:ln w="7620" cap="flat">
              <a:noFill/>
              <a:prstDash val="solid"/>
              <a:miter/>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rtlCol="0" anchor="ctr"/>
            <a:lstStyle/>
            <a:p>
              <a:endParaRPr lang="en-GB"/>
            </a:p>
          </p:txBody>
        </p:sp>
        <p:pic>
          <p:nvPicPr>
            <p:cNvPr id="78" name="Graphic 77" descr="Rocket with solid fill">
              <a:extLst>
                <a:ext uri="{FF2B5EF4-FFF2-40B4-BE49-F238E27FC236}">
                  <a16:creationId xmlns:a16="http://schemas.microsoft.com/office/drawing/2014/main" id="{B878E249-E316-85BC-0CE9-A4AE72993122}"/>
                </a:ext>
              </a:extLst>
            </p:cNvPr>
            <p:cNvPicPr>
              <a:picLocks noChangeAspect="1"/>
            </p:cNvPicPr>
            <p:nvPr/>
          </p:nvPicPr>
          <p:blipFill>
            <a:blip r:embed="rId2" cstate="hq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410563" y="3096162"/>
              <a:ext cx="539317" cy="539319"/>
            </a:xfrm>
            <a:prstGeom prst="rect">
              <a:avLst/>
            </a:prstGeom>
          </p:spPr>
        </p:pic>
      </p:grpSp>
      <p:grpSp>
        <p:nvGrpSpPr>
          <p:cNvPr id="93" name="Group 92">
            <a:extLst>
              <a:ext uri="{FF2B5EF4-FFF2-40B4-BE49-F238E27FC236}">
                <a16:creationId xmlns:a16="http://schemas.microsoft.com/office/drawing/2014/main" id="{81B107A2-49D7-AC12-01D2-65E61C2E7538}"/>
              </a:ext>
            </a:extLst>
          </p:cNvPr>
          <p:cNvGrpSpPr/>
          <p:nvPr/>
        </p:nvGrpSpPr>
        <p:grpSpPr>
          <a:xfrm>
            <a:off x="3310678" y="3938661"/>
            <a:ext cx="1078981" cy="1078981"/>
            <a:chOff x="3310678" y="3938661"/>
            <a:chExt cx="1078981" cy="1078981"/>
          </a:xfrm>
        </p:grpSpPr>
        <p:sp>
          <p:nvSpPr>
            <p:cNvPr id="12" name="Freeform: Shape 11">
              <a:extLst>
                <a:ext uri="{FF2B5EF4-FFF2-40B4-BE49-F238E27FC236}">
                  <a16:creationId xmlns:a16="http://schemas.microsoft.com/office/drawing/2014/main" id="{3F0D3B4B-52F9-EB5E-FE60-CEAF72F87840}"/>
                </a:ext>
              </a:extLst>
            </p:cNvPr>
            <p:cNvSpPr/>
            <p:nvPr/>
          </p:nvSpPr>
          <p:spPr>
            <a:xfrm rot="18900000">
              <a:off x="3310678" y="3938661"/>
              <a:ext cx="1078981" cy="1078981"/>
            </a:xfrm>
            <a:custGeom>
              <a:avLst/>
              <a:gdLst>
                <a:gd name="connsiteX0" fmla="*/ 1078982 w 1078981"/>
                <a:gd name="connsiteY0" fmla="*/ 539491 h 1078981"/>
                <a:gd name="connsiteX1" fmla="*/ 539491 w 1078981"/>
                <a:gd name="connsiteY1" fmla="*/ 1078982 h 1078981"/>
                <a:gd name="connsiteX2" fmla="*/ 0 w 1078981"/>
                <a:gd name="connsiteY2" fmla="*/ 539491 h 1078981"/>
                <a:gd name="connsiteX3" fmla="*/ 539491 w 1078981"/>
                <a:gd name="connsiteY3" fmla="*/ 0 h 1078981"/>
                <a:gd name="connsiteX4" fmla="*/ 1078982 w 1078981"/>
                <a:gd name="connsiteY4" fmla="*/ 539491 h 1078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8981" h="1078981">
                  <a:moveTo>
                    <a:pt x="1078982" y="539491"/>
                  </a:moveTo>
                  <a:cubicBezTo>
                    <a:pt x="1078982" y="837443"/>
                    <a:pt x="837443" y="1078982"/>
                    <a:pt x="539491" y="1078982"/>
                  </a:cubicBezTo>
                  <a:cubicBezTo>
                    <a:pt x="241538" y="1078982"/>
                    <a:pt x="0" y="837443"/>
                    <a:pt x="0" y="539491"/>
                  </a:cubicBezTo>
                  <a:cubicBezTo>
                    <a:pt x="0" y="241538"/>
                    <a:pt x="241538" y="0"/>
                    <a:pt x="539491" y="0"/>
                  </a:cubicBezTo>
                  <a:cubicBezTo>
                    <a:pt x="837443" y="0"/>
                    <a:pt x="1078982" y="241538"/>
                    <a:pt x="1078982" y="539491"/>
                  </a:cubicBezTo>
                  <a:close/>
                </a:path>
              </a:pathLst>
            </a:custGeom>
            <a:solidFill>
              <a:srgbClr val="77DA00"/>
            </a:solidFill>
            <a:ln w="7620" cap="flat">
              <a:noFill/>
              <a:prstDash val="solid"/>
              <a:miter/>
            </a:ln>
          </p:spPr>
          <p:txBody>
            <a:bodyPr rtlCol="0" anchor="ctr"/>
            <a:lstStyle/>
            <a:p>
              <a:endParaRPr lang="en-GB"/>
            </a:p>
          </p:txBody>
        </p:sp>
        <p:sp>
          <p:nvSpPr>
            <p:cNvPr id="13" name="Freeform: Shape 12">
              <a:extLst>
                <a:ext uri="{FF2B5EF4-FFF2-40B4-BE49-F238E27FC236}">
                  <a16:creationId xmlns:a16="http://schemas.microsoft.com/office/drawing/2014/main" id="{E48B0590-509F-B23D-63D0-69C923F16CC8}"/>
                </a:ext>
              </a:extLst>
            </p:cNvPr>
            <p:cNvSpPr/>
            <p:nvPr/>
          </p:nvSpPr>
          <p:spPr>
            <a:xfrm rot="17332078">
              <a:off x="3402097" y="4030080"/>
              <a:ext cx="896143" cy="896143"/>
            </a:xfrm>
            <a:custGeom>
              <a:avLst/>
              <a:gdLst>
                <a:gd name="connsiteX0" fmla="*/ 896144 w 896143"/>
                <a:gd name="connsiteY0" fmla="*/ 448072 h 896143"/>
                <a:gd name="connsiteX1" fmla="*/ 448072 w 896143"/>
                <a:gd name="connsiteY1" fmla="*/ 896144 h 896143"/>
                <a:gd name="connsiteX2" fmla="*/ 0 w 896143"/>
                <a:gd name="connsiteY2" fmla="*/ 448072 h 896143"/>
                <a:gd name="connsiteX3" fmla="*/ 448072 w 896143"/>
                <a:gd name="connsiteY3" fmla="*/ 0 h 896143"/>
                <a:gd name="connsiteX4" fmla="*/ 896144 w 896143"/>
                <a:gd name="connsiteY4" fmla="*/ 448072 h 896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6143" h="896143">
                  <a:moveTo>
                    <a:pt x="896144" y="448072"/>
                  </a:moveTo>
                  <a:cubicBezTo>
                    <a:pt x="896144" y="695535"/>
                    <a:pt x="695535" y="896144"/>
                    <a:pt x="448072" y="896144"/>
                  </a:cubicBezTo>
                  <a:cubicBezTo>
                    <a:pt x="200609" y="896144"/>
                    <a:pt x="0" y="695535"/>
                    <a:pt x="0" y="448072"/>
                  </a:cubicBezTo>
                  <a:cubicBezTo>
                    <a:pt x="0" y="200608"/>
                    <a:pt x="200609" y="0"/>
                    <a:pt x="448072" y="0"/>
                  </a:cubicBezTo>
                  <a:cubicBezTo>
                    <a:pt x="695535" y="0"/>
                    <a:pt x="896144" y="200609"/>
                    <a:pt x="896144" y="448072"/>
                  </a:cubicBezTo>
                  <a:close/>
                </a:path>
              </a:pathLst>
            </a:custGeom>
            <a:solidFill>
              <a:srgbClr val="FFFFFF"/>
            </a:solidFill>
            <a:ln w="7620" cap="flat">
              <a:noFill/>
              <a:prstDash val="solid"/>
              <a:miter/>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rtlCol="0" anchor="ctr"/>
            <a:lstStyle/>
            <a:p>
              <a:endParaRPr lang="en-GB"/>
            </a:p>
          </p:txBody>
        </p:sp>
        <p:pic>
          <p:nvPicPr>
            <p:cNvPr id="79" name="Graphic 78" descr="Group brainstorm with solid fill">
              <a:extLst>
                <a:ext uri="{FF2B5EF4-FFF2-40B4-BE49-F238E27FC236}">
                  <a16:creationId xmlns:a16="http://schemas.microsoft.com/office/drawing/2014/main" id="{1928C703-F6F9-891B-821D-831DB588C8B9}"/>
                </a:ext>
              </a:extLst>
            </p:cNvPr>
            <p:cNvPicPr>
              <a:picLocks noChangeAspect="1"/>
            </p:cNvPicPr>
            <p:nvPr/>
          </p:nvPicPr>
          <p:blipFill>
            <a:blip r:embed="rId4" cstate="hq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580510" y="4208492"/>
              <a:ext cx="539317" cy="539319"/>
            </a:xfrm>
            <a:prstGeom prst="rect">
              <a:avLst/>
            </a:prstGeom>
          </p:spPr>
        </p:pic>
      </p:grpSp>
      <p:grpSp>
        <p:nvGrpSpPr>
          <p:cNvPr id="98" name="Group 97">
            <a:extLst>
              <a:ext uri="{FF2B5EF4-FFF2-40B4-BE49-F238E27FC236}">
                <a16:creationId xmlns:a16="http://schemas.microsoft.com/office/drawing/2014/main" id="{380DC0D5-D290-601E-E555-5B12915FA0CF}"/>
              </a:ext>
            </a:extLst>
          </p:cNvPr>
          <p:cNvGrpSpPr/>
          <p:nvPr/>
        </p:nvGrpSpPr>
        <p:grpSpPr>
          <a:xfrm>
            <a:off x="8312192" y="5419874"/>
            <a:ext cx="1078981" cy="1078981"/>
            <a:chOff x="8312192" y="5419874"/>
            <a:chExt cx="1078981" cy="1078981"/>
          </a:xfrm>
        </p:grpSpPr>
        <p:sp>
          <p:nvSpPr>
            <p:cNvPr id="18" name="Freeform: Shape 17">
              <a:extLst>
                <a:ext uri="{FF2B5EF4-FFF2-40B4-BE49-F238E27FC236}">
                  <a16:creationId xmlns:a16="http://schemas.microsoft.com/office/drawing/2014/main" id="{B84994AD-818A-7324-8B53-988E8ABFF717}"/>
                </a:ext>
              </a:extLst>
            </p:cNvPr>
            <p:cNvSpPr/>
            <p:nvPr/>
          </p:nvSpPr>
          <p:spPr>
            <a:xfrm rot="18900000">
              <a:off x="8312192" y="5419874"/>
              <a:ext cx="1078981" cy="1078981"/>
            </a:xfrm>
            <a:custGeom>
              <a:avLst/>
              <a:gdLst>
                <a:gd name="connsiteX0" fmla="*/ 1078982 w 1078981"/>
                <a:gd name="connsiteY0" fmla="*/ 539491 h 1078981"/>
                <a:gd name="connsiteX1" fmla="*/ 539491 w 1078981"/>
                <a:gd name="connsiteY1" fmla="*/ 1078982 h 1078981"/>
                <a:gd name="connsiteX2" fmla="*/ 0 w 1078981"/>
                <a:gd name="connsiteY2" fmla="*/ 539491 h 1078981"/>
                <a:gd name="connsiteX3" fmla="*/ 539491 w 1078981"/>
                <a:gd name="connsiteY3" fmla="*/ 0 h 1078981"/>
                <a:gd name="connsiteX4" fmla="*/ 1078982 w 1078981"/>
                <a:gd name="connsiteY4" fmla="*/ 539491 h 1078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8981" h="1078981">
                  <a:moveTo>
                    <a:pt x="1078982" y="539491"/>
                  </a:moveTo>
                  <a:cubicBezTo>
                    <a:pt x="1078982" y="837443"/>
                    <a:pt x="837443" y="1078982"/>
                    <a:pt x="539491" y="1078982"/>
                  </a:cubicBezTo>
                  <a:cubicBezTo>
                    <a:pt x="241538" y="1078982"/>
                    <a:pt x="0" y="837443"/>
                    <a:pt x="0" y="539491"/>
                  </a:cubicBezTo>
                  <a:cubicBezTo>
                    <a:pt x="0" y="241539"/>
                    <a:pt x="241538" y="0"/>
                    <a:pt x="539491" y="0"/>
                  </a:cubicBezTo>
                  <a:cubicBezTo>
                    <a:pt x="837443" y="0"/>
                    <a:pt x="1078982" y="241539"/>
                    <a:pt x="1078982" y="539491"/>
                  </a:cubicBezTo>
                  <a:close/>
                </a:path>
              </a:pathLst>
            </a:custGeom>
            <a:solidFill>
              <a:srgbClr val="92D050"/>
            </a:solidFill>
            <a:ln w="7620" cap="flat">
              <a:noFill/>
              <a:prstDash val="solid"/>
              <a:miter/>
            </a:ln>
          </p:spPr>
          <p:txBody>
            <a:bodyPr rtlCol="0" anchor="ctr"/>
            <a:lstStyle/>
            <a:p>
              <a:endParaRPr lang="en-GB"/>
            </a:p>
          </p:txBody>
        </p:sp>
        <p:sp>
          <p:nvSpPr>
            <p:cNvPr id="19" name="Freeform: Shape 18">
              <a:extLst>
                <a:ext uri="{FF2B5EF4-FFF2-40B4-BE49-F238E27FC236}">
                  <a16:creationId xmlns:a16="http://schemas.microsoft.com/office/drawing/2014/main" id="{DEA2E93C-AF89-A8B6-A8BC-85DA8610A3F5}"/>
                </a:ext>
              </a:extLst>
            </p:cNvPr>
            <p:cNvSpPr/>
            <p:nvPr/>
          </p:nvSpPr>
          <p:spPr>
            <a:xfrm rot="21061875">
              <a:off x="8403962" y="5511807"/>
              <a:ext cx="896136" cy="896136"/>
            </a:xfrm>
            <a:custGeom>
              <a:avLst/>
              <a:gdLst>
                <a:gd name="connsiteX0" fmla="*/ 896136 w 896136"/>
                <a:gd name="connsiteY0" fmla="*/ 448068 h 896136"/>
                <a:gd name="connsiteX1" fmla="*/ 448068 w 896136"/>
                <a:gd name="connsiteY1" fmla="*/ 896136 h 896136"/>
                <a:gd name="connsiteX2" fmla="*/ 0 w 896136"/>
                <a:gd name="connsiteY2" fmla="*/ 448068 h 896136"/>
                <a:gd name="connsiteX3" fmla="*/ 448068 w 896136"/>
                <a:gd name="connsiteY3" fmla="*/ 0 h 896136"/>
                <a:gd name="connsiteX4" fmla="*/ 896136 w 896136"/>
                <a:gd name="connsiteY4" fmla="*/ 448068 h 8961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6136" h="896136">
                  <a:moveTo>
                    <a:pt x="896136" y="448068"/>
                  </a:moveTo>
                  <a:cubicBezTo>
                    <a:pt x="896136" y="695530"/>
                    <a:pt x="695529" y="896136"/>
                    <a:pt x="448068" y="896136"/>
                  </a:cubicBezTo>
                  <a:cubicBezTo>
                    <a:pt x="200607" y="896136"/>
                    <a:pt x="0" y="695529"/>
                    <a:pt x="0" y="448068"/>
                  </a:cubicBezTo>
                  <a:cubicBezTo>
                    <a:pt x="0" y="200607"/>
                    <a:pt x="200607" y="0"/>
                    <a:pt x="448068" y="0"/>
                  </a:cubicBezTo>
                  <a:cubicBezTo>
                    <a:pt x="695529" y="0"/>
                    <a:pt x="896136" y="200607"/>
                    <a:pt x="896136" y="448068"/>
                  </a:cubicBezTo>
                  <a:close/>
                </a:path>
              </a:pathLst>
            </a:custGeom>
            <a:solidFill>
              <a:srgbClr val="FFFFFF"/>
            </a:solidFill>
            <a:ln w="7620" cap="flat">
              <a:noFill/>
              <a:prstDash val="solid"/>
              <a:miter/>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rtlCol="0" anchor="ctr"/>
            <a:lstStyle/>
            <a:p>
              <a:endParaRPr lang="en-GB"/>
            </a:p>
          </p:txBody>
        </p:sp>
        <p:pic>
          <p:nvPicPr>
            <p:cNvPr id="80" name="Graphic 79" descr="Graduation cap with solid fill">
              <a:extLst>
                <a:ext uri="{FF2B5EF4-FFF2-40B4-BE49-F238E27FC236}">
                  <a16:creationId xmlns:a16="http://schemas.microsoft.com/office/drawing/2014/main" id="{C2BD1090-3E6C-B5FC-8767-47253BFF6C43}"/>
                </a:ext>
              </a:extLst>
            </p:cNvPr>
            <p:cNvPicPr>
              <a:picLocks noChangeAspect="1"/>
            </p:cNvPicPr>
            <p:nvPr/>
          </p:nvPicPr>
          <p:blipFill>
            <a:blip r:embed="rId6" cstate="hq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8582372" y="5690216"/>
              <a:ext cx="539317" cy="539319"/>
            </a:xfrm>
            <a:prstGeom prst="rect">
              <a:avLst/>
            </a:prstGeom>
          </p:spPr>
        </p:pic>
      </p:grpSp>
      <p:grpSp>
        <p:nvGrpSpPr>
          <p:cNvPr id="94" name="Group 93">
            <a:extLst>
              <a:ext uri="{FF2B5EF4-FFF2-40B4-BE49-F238E27FC236}">
                <a16:creationId xmlns:a16="http://schemas.microsoft.com/office/drawing/2014/main" id="{86BC3BCD-B9A9-E63C-9FCB-407886728D66}"/>
              </a:ext>
            </a:extLst>
          </p:cNvPr>
          <p:cNvGrpSpPr/>
          <p:nvPr/>
        </p:nvGrpSpPr>
        <p:grpSpPr>
          <a:xfrm>
            <a:off x="4283084" y="2818317"/>
            <a:ext cx="1079020" cy="1079020"/>
            <a:chOff x="4283084" y="2818317"/>
            <a:chExt cx="1079020" cy="1079020"/>
          </a:xfrm>
        </p:grpSpPr>
        <p:sp>
          <p:nvSpPr>
            <p:cNvPr id="8" name="Freeform: Shape 7">
              <a:extLst>
                <a:ext uri="{FF2B5EF4-FFF2-40B4-BE49-F238E27FC236}">
                  <a16:creationId xmlns:a16="http://schemas.microsoft.com/office/drawing/2014/main" id="{3737370F-2A12-ACCD-D7A3-9D7B8880D47A}"/>
                </a:ext>
              </a:extLst>
            </p:cNvPr>
            <p:cNvSpPr/>
            <p:nvPr/>
          </p:nvSpPr>
          <p:spPr>
            <a:xfrm rot="16973802">
              <a:off x="4283084" y="2818317"/>
              <a:ext cx="1079020" cy="1079020"/>
            </a:xfrm>
            <a:custGeom>
              <a:avLst/>
              <a:gdLst>
                <a:gd name="connsiteX0" fmla="*/ 1079021 w 1079020"/>
                <a:gd name="connsiteY0" fmla="*/ 539510 h 1079020"/>
                <a:gd name="connsiteX1" fmla="*/ 539510 w 1079020"/>
                <a:gd name="connsiteY1" fmla="*/ 1079021 h 1079020"/>
                <a:gd name="connsiteX2" fmla="*/ 0 w 1079020"/>
                <a:gd name="connsiteY2" fmla="*/ 539510 h 1079020"/>
                <a:gd name="connsiteX3" fmla="*/ 539510 w 1079020"/>
                <a:gd name="connsiteY3" fmla="*/ 0 h 1079020"/>
                <a:gd name="connsiteX4" fmla="*/ 1079021 w 1079020"/>
                <a:gd name="connsiteY4" fmla="*/ 539510 h 10790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9020" h="1079020">
                  <a:moveTo>
                    <a:pt x="1079021" y="539510"/>
                  </a:moveTo>
                  <a:cubicBezTo>
                    <a:pt x="1079021" y="837474"/>
                    <a:pt x="837474" y="1079021"/>
                    <a:pt x="539510" y="1079021"/>
                  </a:cubicBezTo>
                  <a:cubicBezTo>
                    <a:pt x="241547" y="1079021"/>
                    <a:pt x="0" y="837474"/>
                    <a:pt x="0" y="539510"/>
                  </a:cubicBezTo>
                  <a:cubicBezTo>
                    <a:pt x="0" y="241547"/>
                    <a:pt x="241547" y="0"/>
                    <a:pt x="539510" y="0"/>
                  </a:cubicBezTo>
                  <a:cubicBezTo>
                    <a:pt x="837474" y="0"/>
                    <a:pt x="1079021" y="241547"/>
                    <a:pt x="1079021" y="539510"/>
                  </a:cubicBezTo>
                  <a:close/>
                </a:path>
              </a:pathLst>
            </a:custGeom>
            <a:solidFill>
              <a:srgbClr val="FE0214"/>
            </a:solidFill>
            <a:ln w="7620" cap="flat">
              <a:noFill/>
              <a:prstDash val="solid"/>
              <a:miter/>
            </a:ln>
          </p:spPr>
          <p:txBody>
            <a:bodyPr rtlCol="0" anchor="ctr"/>
            <a:lstStyle/>
            <a:p>
              <a:endParaRPr lang="en-GB"/>
            </a:p>
          </p:txBody>
        </p:sp>
        <p:sp>
          <p:nvSpPr>
            <p:cNvPr id="10" name="Freeform: Shape 9">
              <a:extLst>
                <a:ext uri="{FF2B5EF4-FFF2-40B4-BE49-F238E27FC236}">
                  <a16:creationId xmlns:a16="http://schemas.microsoft.com/office/drawing/2014/main" id="{1DDDCBF6-4D0D-1847-0B11-08E64BC3E047}"/>
                </a:ext>
              </a:extLst>
            </p:cNvPr>
            <p:cNvSpPr/>
            <p:nvPr/>
          </p:nvSpPr>
          <p:spPr>
            <a:xfrm rot="21596084">
              <a:off x="4374538" y="2909965"/>
              <a:ext cx="896112" cy="896112"/>
            </a:xfrm>
            <a:custGeom>
              <a:avLst/>
              <a:gdLst>
                <a:gd name="connsiteX0" fmla="*/ 896113 w 896112"/>
                <a:gd name="connsiteY0" fmla="*/ 448056 h 896112"/>
                <a:gd name="connsiteX1" fmla="*/ 448056 w 896112"/>
                <a:gd name="connsiteY1" fmla="*/ 896113 h 896112"/>
                <a:gd name="connsiteX2" fmla="*/ 0 w 896112"/>
                <a:gd name="connsiteY2" fmla="*/ 448056 h 896112"/>
                <a:gd name="connsiteX3" fmla="*/ 448056 w 896112"/>
                <a:gd name="connsiteY3" fmla="*/ 0 h 896112"/>
                <a:gd name="connsiteX4" fmla="*/ 896113 w 896112"/>
                <a:gd name="connsiteY4" fmla="*/ 448056 h 896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6112" h="896112">
                  <a:moveTo>
                    <a:pt x="896113" y="448056"/>
                  </a:moveTo>
                  <a:cubicBezTo>
                    <a:pt x="896113" y="695511"/>
                    <a:pt x="695511" y="896113"/>
                    <a:pt x="448056" y="896113"/>
                  </a:cubicBezTo>
                  <a:cubicBezTo>
                    <a:pt x="200602" y="896113"/>
                    <a:pt x="0" y="695511"/>
                    <a:pt x="0" y="448056"/>
                  </a:cubicBezTo>
                  <a:cubicBezTo>
                    <a:pt x="0" y="200602"/>
                    <a:pt x="200602" y="0"/>
                    <a:pt x="448056" y="0"/>
                  </a:cubicBezTo>
                  <a:cubicBezTo>
                    <a:pt x="695511" y="0"/>
                    <a:pt x="896113" y="200602"/>
                    <a:pt x="896113" y="448056"/>
                  </a:cubicBezTo>
                  <a:close/>
                </a:path>
              </a:pathLst>
            </a:custGeom>
            <a:solidFill>
              <a:srgbClr val="FFFFFF"/>
            </a:solidFill>
            <a:ln w="7620" cap="flat">
              <a:noFill/>
              <a:prstDash val="solid"/>
              <a:miter/>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rtlCol="0" anchor="ctr"/>
            <a:lstStyle/>
            <a:p>
              <a:endParaRPr lang="en-GB"/>
            </a:p>
          </p:txBody>
        </p:sp>
        <p:pic>
          <p:nvPicPr>
            <p:cNvPr id="81" name="Graphic 80" descr="Bullseye with solid fill">
              <a:extLst>
                <a:ext uri="{FF2B5EF4-FFF2-40B4-BE49-F238E27FC236}">
                  <a16:creationId xmlns:a16="http://schemas.microsoft.com/office/drawing/2014/main" id="{C14B2E8C-22D7-84D1-19DD-E726ACCF904D}"/>
                </a:ext>
              </a:extLst>
            </p:cNvPr>
            <p:cNvPicPr>
              <a:picLocks noChangeAspect="1"/>
            </p:cNvPicPr>
            <p:nvPr/>
          </p:nvPicPr>
          <p:blipFill>
            <a:blip r:embed="rId8" cstate="hqprint">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4552936" y="3088363"/>
              <a:ext cx="539317" cy="539317"/>
            </a:xfrm>
            <a:prstGeom prst="rect">
              <a:avLst/>
            </a:prstGeom>
          </p:spPr>
        </p:pic>
      </p:grpSp>
      <p:grpSp>
        <p:nvGrpSpPr>
          <p:cNvPr id="95" name="Group 94">
            <a:extLst>
              <a:ext uri="{FF2B5EF4-FFF2-40B4-BE49-F238E27FC236}">
                <a16:creationId xmlns:a16="http://schemas.microsoft.com/office/drawing/2014/main" id="{2B313935-D2BD-02A0-2B7D-BB1FB723FC57}"/>
              </a:ext>
            </a:extLst>
          </p:cNvPr>
          <p:cNvGrpSpPr/>
          <p:nvPr/>
        </p:nvGrpSpPr>
        <p:grpSpPr>
          <a:xfrm>
            <a:off x="5706065" y="2401311"/>
            <a:ext cx="1078998" cy="1078998"/>
            <a:chOff x="5706065" y="2401311"/>
            <a:chExt cx="1078998" cy="1078998"/>
          </a:xfrm>
        </p:grpSpPr>
        <p:sp>
          <p:nvSpPr>
            <p:cNvPr id="5" name="Freeform: Shape 4">
              <a:extLst>
                <a:ext uri="{FF2B5EF4-FFF2-40B4-BE49-F238E27FC236}">
                  <a16:creationId xmlns:a16="http://schemas.microsoft.com/office/drawing/2014/main" id="{D6E0081D-281F-3B99-2211-7AFE20F88EF4}"/>
                </a:ext>
              </a:extLst>
            </p:cNvPr>
            <p:cNvSpPr/>
            <p:nvPr/>
          </p:nvSpPr>
          <p:spPr>
            <a:xfrm rot="16765648">
              <a:off x="5706065" y="2401311"/>
              <a:ext cx="1078998" cy="1078998"/>
            </a:xfrm>
            <a:custGeom>
              <a:avLst/>
              <a:gdLst>
                <a:gd name="connsiteX0" fmla="*/ 1078999 w 1078998"/>
                <a:gd name="connsiteY0" fmla="*/ 539500 h 1078998"/>
                <a:gd name="connsiteX1" fmla="*/ 539500 w 1078998"/>
                <a:gd name="connsiteY1" fmla="*/ 1078999 h 1078998"/>
                <a:gd name="connsiteX2" fmla="*/ 0 w 1078998"/>
                <a:gd name="connsiteY2" fmla="*/ 539500 h 1078998"/>
                <a:gd name="connsiteX3" fmla="*/ 539500 w 1078998"/>
                <a:gd name="connsiteY3" fmla="*/ 0 h 1078998"/>
                <a:gd name="connsiteX4" fmla="*/ 1078999 w 1078998"/>
                <a:gd name="connsiteY4" fmla="*/ 539500 h 1078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8998" h="1078998">
                  <a:moveTo>
                    <a:pt x="1078999" y="539500"/>
                  </a:moveTo>
                  <a:cubicBezTo>
                    <a:pt x="1078999" y="837457"/>
                    <a:pt x="837457" y="1078999"/>
                    <a:pt x="539500" y="1078999"/>
                  </a:cubicBezTo>
                  <a:cubicBezTo>
                    <a:pt x="241542" y="1078999"/>
                    <a:pt x="0" y="837457"/>
                    <a:pt x="0" y="539500"/>
                  </a:cubicBezTo>
                  <a:cubicBezTo>
                    <a:pt x="0" y="241542"/>
                    <a:pt x="241542" y="0"/>
                    <a:pt x="539500" y="0"/>
                  </a:cubicBezTo>
                  <a:cubicBezTo>
                    <a:pt x="837457" y="0"/>
                    <a:pt x="1078999" y="241542"/>
                    <a:pt x="1078999" y="539500"/>
                  </a:cubicBezTo>
                  <a:close/>
                </a:path>
              </a:pathLst>
            </a:custGeom>
            <a:solidFill>
              <a:srgbClr val="28A8F5"/>
            </a:solidFill>
            <a:ln w="7620" cap="flat">
              <a:noFill/>
              <a:prstDash val="solid"/>
              <a:miter/>
            </a:ln>
          </p:spPr>
          <p:txBody>
            <a:bodyPr rtlCol="0" anchor="ctr"/>
            <a:lstStyle/>
            <a:p>
              <a:endParaRPr lang="en-GB"/>
            </a:p>
          </p:txBody>
        </p:sp>
        <p:sp>
          <p:nvSpPr>
            <p:cNvPr id="6" name="Freeform: Shape 5">
              <a:extLst>
                <a:ext uri="{FF2B5EF4-FFF2-40B4-BE49-F238E27FC236}">
                  <a16:creationId xmlns:a16="http://schemas.microsoft.com/office/drawing/2014/main" id="{DED3601D-9950-5277-652C-99CE3DDCD69F}"/>
                </a:ext>
              </a:extLst>
            </p:cNvPr>
            <p:cNvSpPr/>
            <p:nvPr/>
          </p:nvSpPr>
          <p:spPr>
            <a:xfrm rot="17124564">
              <a:off x="5797533" y="2492779"/>
              <a:ext cx="896063" cy="896063"/>
            </a:xfrm>
            <a:custGeom>
              <a:avLst/>
              <a:gdLst>
                <a:gd name="connsiteX0" fmla="*/ 896064 w 896063"/>
                <a:gd name="connsiteY0" fmla="*/ 448032 h 896063"/>
                <a:gd name="connsiteX1" fmla="*/ 448032 w 896063"/>
                <a:gd name="connsiteY1" fmla="*/ 896064 h 896063"/>
                <a:gd name="connsiteX2" fmla="*/ 0 w 896063"/>
                <a:gd name="connsiteY2" fmla="*/ 448032 h 896063"/>
                <a:gd name="connsiteX3" fmla="*/ 448032 w 896063"/>
                <a:gd name="connsiteY3" fmla="*/ 0 h 896063"/>
                <a:gd name="connsiteX4" fmla="*/ 896064 w 896063"/>
                <a:gd name="connsiteY4" fmla="*/ 448032 h 896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6063" h="896063">
                  <a:moveTo>
                    <a:pt x="896064" y="448032"/>
                  </a:moveTo>
                  <a:cubicBezTo>
                    <a:pt x="896064" y="695473"/>
                    <a:pt x="695473" y="896064"/>
                    <a:pt x="448032" y="896064"/>
                  </a:cubicBezTo>
                  <a:cubicBezTo>
                    <a:pt x="200591" y="896064"/>
                    <a:pt x="0" y="695473"/>
                    <a:pt x="0" y="448032"/>
                  </a:cubicBezTo>
                  <a:cubicBezTo>
                    <a:pt x="0" y="200591"/>
                    <a:pt x="200591" y="0"/>
                    <a:pt x="448032" y="0"/>
                  </a:cubicBezTo>
                  <a:cubicBezTo>
                    <a:pt x="695473" y="0"/>
                    <a:pt x="896064" y="200591"/>
                    <a:pt x="896064" y="448032"/>
                  </a:cubicBezTo>
                  <a:close/>
                </a:path>
              </a:pathLst>
            </a:custGeom>
            <a:solidFill>
              <a:srgbClr val="FFFFFF"/>
            </a:solidFill>
            <a:ln w="7620" cap="flat">
              <a:noFill/>
              <a:prstDash val="solid"/>
              <a:miter/>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rtlCol="0" anchor="ctr"/>
            <a:lstStyle/>
            <a:p>
              <a:endParaRPr lang="en-GB"/>
            </a:p>
          </p:txBody>
        </p:sp>
        <p:pic>
          <p:nvPicPr>
            <p:cNvPr id="82" name="Graphic 81" descr="Atom with solid fill">
              <a:extLst>
                <a:ext uri="{FF2B5EF4-FFF2-40B4-BE49-F238E27FC236}">
                  <a16:creationId xmlns:a16="http://schemas.microsoft.com/office/drawing/2014/main" id="{44050A49-B28D-17CC-E49A-AC7EA64F78A6}"/>
                </a:ext>
              </a:extLst>
            </p:cNvPr>
            <p:cNvPicPr>
              <a:picLocks noChangeAspect="1"/>
            </p:cNvPicPr>
            <p:nvPr/>
          </p:nvPicPr>
          <p:blipFill>
            <a:blip r:embed="rId10" cstate="hqprint">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5975906" y="2671151"/>
              <a:ext cx="539317" cy="539319"/>
            </a:xfrm>
            <a:prstGeom prst="rect">
              <a:avLst/>
            </a:prstGeom>
          </p:spPr>
        </p:pic>
      </p:grpSp>
      <p:grpSp>
        <p:nvGrpSpPr>
          <p:cNvPr id="97" name="Group 96">
            <a:extLst>
              <a:ext uri="{FF2B5EF4-FFF2-40B4-BE49-F238E27FC236}">
                <a16:creationId xmlns:a16="http://schemas.microsoft.com/office/drawing/2014/main" id="{F273CE71-6D52-ED7C-C74F-123337B73A7A}"/>
              </a:ext>
            </a:extLst>
          </p:cNvPr>
          <p:cNvGrpSpPr/>
          <p:nvPr/>
        </p:nvGrpSpPr>
        <p:grpSpPr>
          <a:xfrm>
            <a:off x="8107048" y="3951763"/>
            <a:ext cx="1078981" cy="1078981"/>
            <a:chOff x="8107048" y="3951763"/>
            <a:chExt cx="1078981" cy="1078981"/>
          </a:xfrm>
        </p:grpSpPr>
        <p:sp>
          <p:nvSpPr>
            <p:cNvPr id="21" name="Freeform: Shape 20">
              <a:extLst>
                <a:ext uri="{FF2B5EF4-FFF2-40B4-BE49-F238E27FC236}">
                  <a16:creationId xmlns:a16="http://schemas.microsoft.com/office/drawing/2014/main" id="{C0B0A65E-3695-5D9F-F4CB-D0B949739919}"/>
                </a:ext>
              </a:extLst>
            </p:cNvPr>
            <p:cNvSpPr/>
            <p:nvPr/>
          </p:nvSpPr>
          <p:spPr>
            <a:xfrm rot="18900000">
              <a:off x="8107048" y="3951763"/>
              <a:ext cx="1078981" cy="1078981"/>
            </a:xfrm>
            <a:custGeom>
              <a:avLst/>
              <a:gdLst>
                <a:gd name="connsiteX0" fmla="*/ 1078982 w 1078981"/>
                <a:gd name="connsiteY0" fmla="*/ 539491 h 1078981"/>
                <a:gd name="connsiteX1" fmla="*/ 539491 w 1078981"/>
                <a:gd name="connsiteY1" fmla="*/ 1078982 h 1078981"/>
                <a:gd name="connsiteX2" fmla="*/ 0 w 1078981"/>
                <a:gd name="connsiteY2" fmla="*/ 539491 h 1078981"/>
                <a:gd name="connsiteX3" fmla="*/ 539491 w 1078981"/>
                <a:gd name="connsiteY3" fmla="*/ 0 h 1078981"/>
                <a:gd name="connsiteX4" fmla="*/ 1078982 w 1078981"/>
                <a:gd name="connsiteY4" fmla="*/ 539491 h 1078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8981" h="1078981">
                  <a:moveTo>
                    <a:pt x="1078982" y="539491"/>
                  </a:moveTo>
                  <a:cubicBezTo>
                    <a:pt x="1078982" y="837443"/>
                    <a:pt x="837443" y="1078982"/>
                    <a:pt x="539491" y="1078982"/>
                  </a:cubicBezTo>
                  <a:cubicBezTo>
                    <a:pt x="241538" y="1078982"/>
                    <a:pt x="0" y="837443"/>
                    <a:pt x="0" y="539491"/>
                  </a:cubicBezTo>
                  <a:cubicBezTo>
                    <a:pt x="0" y="241539"/>
                    <a:pt x="241538" y="0"/>
                    <a:pt x="539491" y="0"/>
                  </a:cubicBezTo>
                  <a:cubicBezTo>
                    <a:pt x="837443" y="0"/>
                    <a:pt x="1078982" y="241539"/>
                    <a:pt x="1078982" y="539491"/>
                  </a:cubicBezTo>
                  <a:close/>
                </a:path>
              </a:pathLst>
            </a:custGeom>
            <a:solidFill>
              <a:srgbClr val="7030A0"/>
            </a:solidFill>
            <a:ln w="7620" cap="flat">
              <a:noFill/>
              <a:prstDash val="solid"/>
              <a:miter/>
            </a:ln>
          </p:spPr>
          <p:txBody>
            <a:bodyPr rtlCol="0" anchor="ctr"/>
            <a:lstStyle/>
            <a:p>
              <a:endParaRPr lang="en-GB"/>
            </a:p>
          </p:txBody>
        </p:sp>
        <p:sp>
          <p:nvSpPr>
            <p:cNvPr id="22" name="Freeform: Shape 21">
              <a:extLst>
                <a:ext uri="{FF2B5EF4-FFF2-40B4-BE49-F238E27FC236}">
                  <a16:creationId xmlns:a16="http://schemas.microsoft.com/office/drawing/2014/main" id="{AA28CDCE-4594-1889-5061-1D9D3EAFE27B}"/>
                </a:ext>
              </a:extLst>
            </p:cNvPr>
            <p:cNvSpPr/>
            <p:nvPr/>
          </p:nvSpPr>
          <p:spPr>
            <a:xfrm rot="18900000">
              <a:off x="8198487" y="4043202"/>
              <a:ext cx="896103" cy="896103"/>
            </a:xfrm>
            <a:custGeom>
              <a:avLst/>
              <a:gdLst>
                <a:gd name="connsiteX0" fmla="*/ 896103 w 896103"/>
                <a:gd name="connsiteY0" fmla="*/ 448052 h 896103"/>
                <a:gd name="connsiteX1" fmla="*/ 448052 w 896103"/>
                <a:gd name="connsiteY1" fmla="*/ 896103 h 896103"/>
                <a:gd name="connsiteX2" fmla="*/ 0 w 896103"/>
                <a:gd name="connsiteY2" fmla="*/ 448052 h 896103"/>
                <a:gd name="connsiteX3" fmla="*/ 448052 w 896103"/>
                <a:gd name="connsiteY3" fmla="*/ 0 h 896103"/>
                <a:gd name="connsiteX4" fmla="*/ 896103 w 896103"/>
                <a:gd name="connsiteY4" fmla="*/ 448052 h 896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6103" h="896103">
                  <a:moveTo>
                    <a:pt x="896103" y="448052"/>
                  </a:moveTo>
                  <a:cubicBezTo>
                    <a:pt x="896103" y="695504"/>
                    <a:pt x="695504" y="896103"/>
                    <a:pt x="448052" y="896103"/>
                  </a:cubicBezTo>
                  <a:cubicBezTo>
                    <a:pt x="200599" y="896103"/>
                    <a:pt x="0" y="695504"/>
                    <a:pt x="0" y="448052"/>
                  </a:cubicBezTo>
                  <a:cubicBezTo>
                    <a:pt x="0" y="200600"/>
                    <a:pt x="200600" y="0"/>
                    <a:pt x="448052" y="0"/>
                  </a:cubicBezTo>
                  <a:cubicBezTo>
                    <a:pt x="695504" y="0"/>
                    <a:pt x="896103" y="200600"/>
                    <a:pt x="896103" y="448052"/>
                  </a:cubicBezTo>
                  <a:close/>
                </a:path>
              </a:pathLst>
            </a:custGeom>
            <a:solidFill>
              <a:srgbClr val="FFFFFF"/>
            </a:solidFill>
            <a:ln w="7620" cap="flat">
              <a:noFill/>
              <a:prstDash val="solid"/>
              <a:miter/>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rtlCol="0" anchor="ctr"/>
            <a:lstStyle/>
            <a:p>
              <a:endParaRPr lang="en-GB"/>
            </a:p>
          </p:txBody>
        </p:sp>
        <p:pic>
          <p:nvPicPr>
            <p:cNvPr id="83" name="Graphic 82" descr="Books with solid fill">
              <a:extLst>
                <a:ext uri="{FF2B5EF4-FFF2-40B4-BE49-F238E27FC236}">
                  <a16:creationId xmlns:a16="http://schemas.microsoft.com/office/drawing/2014/main" id="{1EC03341-71B3-4B9D-2388-782F1A0BF87C}"/>
                </a:ext>
              </a:extLst>
            </p:cNvPr>
            <p:cNvPicPr>
              <a:picLocks noChangeAspect="1"/>
            </p:cNvPicPr>
            <p:nvPr/>
          </p:nvPicPr>
          <p:blipFill>
            <a:blip r:embed="rId12" cstate="hqprint">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8376790" y="4221505"/>
              <a:ext cx="539496" cy="539496"/>
            </a:xfrm>
            <a:prstGeom prst="rect">
              <a:avLst/>
            </a:prstGeom>
          </p:spPr>
        </p:pic>
      </p:grpSp>
      <p:grpSp>
        <p:nvGrpSpPr>
          <p:cNvPr id="92" name="Group 91">
            <a:extLst>
              <a:ext uri="{FF2B5EF4-FFF2-40B4-BE49-F238E27FC236}">
                <a16:creationId xmlns:a16="http://schemas.microsoft.com/office/drawing/2014/main" id="{DCEC1550-D9AB-7A2D-9F77-F18D20D30AD6}"/>
              </a:ext>
            </a:extLst>
          </p:cNvPr>
          <p:cNvGrpSpPr/>
          <p:nvPr/>
        </p:nvGrpSpPr>
        <p:grpSpPr>
          <a:xfrm>
            <a:off x="3097824" y="5406171"/>
            <a:ext cx="1078981" cy="1078981"/>
            <a:chOff x="3097824" y="5406171"/>
            <a:chExt cx="1078981" cy="1078981"/>
          </a:xfrm>
        </p:grpSpPr>
        <p:sp>
          <p:nvSpPr>
            <p:cNvPr id="15" name="Freeform: Shape 14">
              <a:extLst>
                <a:ext uri="{FF2B5EF4-FFF2-40B4-BE49-F238E27FC236}">
                  <a16:creationId xmlns:a16="http://schemas.microsoft.com/office/drawing/2014/main" id="{4EF8D824-0321-E77C-5ABA-79C396304A2D}"/>
                </a:ext>
              </a:extLst>
            </p:cNvPr>
            <p:cNvSpPr/>
            <p:nvPr/>
          </p:nvSpPr>
          <p:spPr>
            <a:xfrm rot="18900000">
              <a:off x="3097824" y="5406171"/>
              <a:ext cx="1078981" cy="1078981"/>
            </a:xfrm>
            <a:custGeom>
              <a:avLst/>
              <a:gdLst>
                <a:gd name="connsiteX0" fmla="*/ 1078982 w 1078981"/>
                <a:gd name="connsiteY0" fmla="*/ 539491 h 1078981"/>
                <a:gd name="connsiteX1" fmla="*/ 539491 w 1078981"/>
                <a:gd name="connsiteY1" fmla="*/ 1078981 h 1078981"/>
                <a:gd name="connsiteX2" fmla="*/ 0 w 1078981"/>
                <a:gd name="connsiteY2" fmla="*/ 539491 h 1078981"/>
                <a:gd name="connsiteX3" fmla="*/ 539491 w 1078981"/>
                <a:gd name="connsiteY3" fmla="*/ 0 h 1078981"/>
                <a:gd name="connsiteX4" fmla="*/ 1078982 w 1078981"/>
                <a:gd name="connsiteY4" fmla="*/ 539491 h 1078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8981" h="1078981">
                  <a:moveTo>
                    <a:pt x="1078982" y="539491"/>
                  </a:moveTo>
                  <a:cubicBezTo>
                    <a:pt x="1078982" y="837443"/>
                    <a:pt x="837443" y="1078981"/>
                    <a:pt x="539491" y="1078981"/>
                  </a:cubicBezTo>
                  <a:cubicBezTo>
                    <a:pt x="241538" y="1078981"/>
                    <a:pt x="0" y="837443"/>
                    <a:pt x="0" y="539491"/>
                  </a:cubicBezTo>
                  <a:cubicBezTo>
                    <a:pt x="0" y="241538"/>
                    <a:pt x="241538" y="0"/>
                    <a:pt x="539491" y="0"/>
                  </a:cubicBezTo>
                  <a:cubicBezTo>
                    <a:pt x="837443" y="0"/>
                    <a:pt x="1078982" y="241538"/>
                    <a:pt x="1078982" y="539491"/>
                  </a:cubicBezTo>
                  <a:close/>
                </a:path>
              </a:pathLst>
            </a:custGeom>
            <a:solidFill>
              <a:srgbClr val="FFD000"/>
            </a:solidFill>
            <a:ln w="7620" cap="flat">
              <a:noFill/>
              <a:prstDash val="solid"/>
              <a:miter/>
            </a:ln>
          </p:spPr>
          <p:txBody>
            <a:bodyPr rtlCol="0" anchor="ctr"/>
            <a:lstStyle/>
            <a:p>
              <a:endParaRPr lang="en-GB"/>
            </a:p>
          </p:txBody>
        </p:sp>
        <p:sp>
          <p:nvSpPr>
            <p:cNvPr id="16" name="Freeform: Shape 15">
              <a:extLst>
                <a:ext uri="{FF2B5EF4-FFF2-40B4-BE49-F238E27FC236}">
                  <a16:creationId xmlns:a16="http://schemas.microsoft.com/office/drawing/2014/main" id="{4624E6A5-EF3D-BA05-3AD3-D3CDB3B923AA}"/>
                </a:ext>
              </a:extLst>
            </p:cNvPr>
            <p:cNvSpPr/>
            <p:nvPr/>
          </p:nvSpPr>
          <p:spPr>
            <a:xfrm rot="21561797">
              <a:off x="3189276" y="5497508"/>
              <a:ext cx="896077" cy="896077"/>
            </a:xfrm>
            <a:custGeom>
              <a:avLst/>
              <a:gdLst>
                <a:gd name="connsiteX0" fmla="*/ 896078 w 896077"/>
                <a:gd name="connsiteY0" fmla="*/ 448039 h 896077"/>
                <a:gd name="connsiteX1" fmla="*/ 448039 w 896077"/>
                <a:gd name="connsiteY1" fmla="*/ 896077 h 896077"/>
                <a:gd name="connsiteX2" fmla="*/ 0 w 896077"/>
                <a:gd name="connsiteY2" fmla="*/ 448039 h 896077"/>
                <a:gd name="connsiteX3" fmla="*/ 448039 w 896077"/>
                <a:gd name="connsiteY3" fmla="*/ 0 h 896077"/>
                <a:gd name="connsiteX4" fmla="*/ 896078 w 896077"/>
                <a:gd name="connsiteY4" fmla="*/ 448039 h 896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6077" h="896077">
                  <a:moveTo>
                    <a:pt x="896078" y="448039"/>
                  </a:moveTo>
                  <a:cubicBezTo>
                    <a:pt x="896078" y="695484"/>
                    <a:pt x="695484" y="896077"/>
                    <a:pt x="448039" y="896077"/>
                  </a:cubicBezTo>
                  <a:cubicBezTo>
                    <a:pt x="200594" y="896077"/>
                    <a:pt x="0" y="695483"/>
                    <a:pt x="0" y="448039"/>
                  </a:cubicBezTo>
                  <a:cubicBezTo>
                    <a:pt x="0" y="200593"/>
                    <a:pt x="200594" y="0"/>
                    <a:pt x="448039" y="0"/>
                  </a:cubicBezTo>
                  <a:cubicBezTo>
                    <a:pt x="695484" y="0"/>
                    <a:pt x="896078" y="200594"/>
                    <a:pt x="896078" y="448039"/>
                  </a:cubicBezTo>
                  <a:close/>
                </a:path>
              </a:pathLst>
            </a:custGeom>
            <a:solidFill>
              <a:srgbClr val="FFFFFF"/>
            </a:solidFill>
            <a:ln w="7620" cap="flat">
              <a:noFill/>
              <a:prstDash val="solid"/>
              <a:miter/>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rtlCol="0" anchor="ctr"/>
            <a:lstStyle/>
            <a:p>
              <a:endParaRPr lang="en-GB"/>
            </a:p>
          </p:txBody>
        </p:sp>
        <p:pic>
          <p:nvPicPr>
            <p:cNvPr id="84" name="Graphic 83" descr="Lightbulb and gear with solid fill">
              <a:extLst>
                <a:ext uri="{FF2B5EF4-FFF2-40B4-BE49-F238E27FC236}">
                  <a16:creationId xmlns:a16="http://schemas.microsoft.com/office/drawing/2014/main" id="{853D104D-A46D-AB8E-3073-BC82E6592656}"/>
                </a:ext>
              </a:extLst>
            </p:cNvPr>
            <p:cNvPicPr>
              <a:picLocks noChangeAspect="1"/>
            </p:cNvPicPr>
            <p:nvPr/>
          </p:nvPicPr>
          <p:blipFill>
            <a:blip r:embed="rId14" cstate="hqprint">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3367656" y="5675887"/>
              <a:ext cx="539317" cy="539319"/>
            </a:xfrm>
            <a:prstGeom prst="rect">
              <a:avLst/>
            </a:prstGeom>
          </p:spPr>
        </p:pic>
      </p:grpSp>
      <p:sp>
        <p:nvSpPr>
          <p:cNvPr id="85" name="TextBox 84">
            <a:extLst>
              <a:ext uri="{FF2B5EF4-FFF2-40B4-BE49-F238E27FC236}">
                <a16:creationId xmlns:a16="http://schemas.microsoft.com/office/drawing/2014/main" id="{BB6CAA03-ABD1-44A7-85BA-199D6020260A}"/>
              </a:ext>
            </a:extLst>
          </p:cNvPr>
          <p:cNvSpPr txBox="1"/>
          <p:nvPr/>
        </p:nvSpPr>
        <p:spPr>
          <a:xfrm>
            <a:off x="9517621" y="5403946"/>
            <a:ext cx="2530944" cy="461665"/>
          </a:xfrm>
          <a:prstGeom prst="rect">
            <a:avLst/>
          </a:prstGeom>
          <a:noFill/>
        </p:spPr>
        <p:txBody>
          <a:bodyPr wrap="square" rtlCol="0">
            <a:spAutoFit/>
          </a:bodyPr>
          <a:lstStyle/>
          <a:p>
            <a:pPr lvl="0">
              <a:buClr>
                <a:srgbClr val="FFFFFF"/>
              </a:buClr>
              <a:buSzPts val="1100"/>
              <a:defRPr/>
            </a:pPr>
            <a:r>
              <a:rPr lang="en-US" sz="2400" b="1" dirty="0">
                <a:solidFill>
                  <a:srgbClr val="77DA00"/>
                </a:solidFill>
              </a:rPr>
              <a:t>Shared values</a:t>
            </a:r>
            <a:endParaRPr kumimoji="0" lang="en-US" sz="2400" b="0" i="0" u="none" strike="noStrike" kern="0" cap="none" spc="0" normalizeH="0" baseline="0" noProof="0" dirty="0">
              <a:ln>
                <a:noFill/>
              </a:ln>
              <a:solidFill>
                <a:srgbClr val="77DA00"/>
              </a:solidFill>
              <a:effectLst/>
              <a:uLnTx/>
              <a:uFillTx/>
              <a:latin typeface="Poppins" panose="00000500000000000000" pitchFamily="2" charset="0"/>
              <a:ea typeface="Open Sans"/>
              <a:cs typeface="Poppins" panose="00000500000000000000" pitchFamily="2" charset="0"/>
              <a:sym typeface="Open Sans"/>
            </a:endParaRPr>
          </a:p>
        </p:txBody>
      </p:sp>
      <p:sp>
        <p:nvSpPr>
          <p:cNvPr id="86" name="TextBox 85">
            <a:extLst>
              <a:ext uri="{FF2B5EF4-FFF2-40B4-BE49-F238E27FC236}">
                <a16:creationId xmlns:a16="http://schemas.microsoft.com/office/drawing/2014/main" id="{E704AF34-E498-863B-6BF5-966258FE6FDE}"/>
              </a:ext>
            </a:extLst>
          </p:cNvPr>
          <p:cNvSpPr txBox="1"/>
          <p:nvPr/>
        </p:nvSpPr>
        <p:spPr>
          <a:xfrm>
            <a:off x="9268085" y="4019268"/>
            <a:ext cx="2168606" cy="461665"/>
          </a:xfrm>
          <a:prstGeom prst="rect">
            <a:avLst/>
          </a:prstGeom>
          <a:noFill/>
        </p:spPr>
        <p:txBody>
          <a:bodyPr wrap="square" rtlCol="0">
            <a:spAutoFit/>
          </a:bodyPr>
          <a:lstStyle/>
          <a:p>
            <a:pPr marL="0" marR="0" lvl="0" indent="0" defTabSz="914400" rtl="0" eaLnBrk="1" fontAlgn="auto" latinLnBrk="0" hangingPunct="1">
              <a:lnSpc>
                <a:spcPct val="100000"/>
              </a:lnSpc>
              <a:spcBef>
                <a:spcPts val="0"/>
              </a:spcBef>
              <a:spcAft>
                <a:spcPts val="0"/>
              </a:spcAft>
              <a:buClr>
                <a:srgbClr val="FFFFFF"/>
              </a:buClr>
              <a:buSzPts val="1100"/>
              <a:buFont typeface="Open Sans"/>
              <a:buNone/>
              <a:tabLst/>
              <a:defRPr/>
            </a:pPr>
            <a:r>
              <a:rPr kumimoji="0" lang="en-US" sz="2400" b="1" i="0" u="none" strike="noStrike" kern="0" cap="none" spc="0" normalizeH="0" baseline="0" noProof="0" dirty="0">
                <a:ln>
                  <a:noFill/>
                </a:ln>
                <a:solidFill>
                  <a:srgbClr val="7030A0"/>
                </a:solidFill>
                <a:effectLst/>
                <a:uLnTx/>
                <a:uFillTx/>
                <a:latin typeface="Poppins" panose="00000500000000000000" pitchFamily="2" charset="0"/>
                <a:ea typeface="Open Sans"/>
                <a:cs typeface="Poppins" panose="00000500000000000000" pitchFamily="2" charset="0"/>
                <a:sym typeface="Open Sans"/>
              </a:rPr>
              <a:t>Style</a:t>
            </a:r>
            <a:endParaRPr kumimoji="0" lang="en-US" sz="2400" b="0" i="0" u="none" strike="noStrike" kern="0" cap="none" spc="0" normalizeH="0" baseline="0" noProof="0" dirty="0">
              <a:ln>
                <a:noFill/>
              </a:ln>
              <a:solidFill>
                <a:schemeClr val="tx2"/>
              </a:solidFill>
              <a:effectLst/>
              <a:uLnTx/>
              <a:uFillTx/>
              <a:latin typeface="Poppins" panose="00000500000000000000" pitchFamily="2" charset="0"/>
              <a:ea typeface="Open Sans"/>
              <a:cs typeface="Poppins" panose="00000500000000000000" pitchFamily="2" charset="0"/>
              <a:sym typeface="Open Sans"/>
            </a:endParaRPr>
          </a:p>
        </p:txBody>
      </p:sp>
      <p:sp>
        <p:nvSpPr>
          <p:cNvPr id="87" name="TextBox 86">
            <a:extLst>
              <a:ext uri="{FF2B5EF4-FFF2-40B4-BE49-F238E27FC236}">
                <a16:creationId xmlns:a16="http://schemas.microsoft.com/office/drawing/2014/main" id="{EFE0FC71-8689-0126-0F99-2135A6D7BCA0}"/>
              </a:ext>
            </a:extLst>
          </p:cNvPr>
          <p:cNvSpPr txBox="1"/>
          <p:nvPr/>
        </p:nvSpPr>
        <p:spPr>
          <a:xfrm>
            <a:off x="1918218" y="2844224"/>
            <a:ext cx="2168606"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FFFFFF"/>
              </a:buClr>
              <a:buSzPts val="1100"/>
              <a:buFont typeface="Open Sans"/>
              <a:buNone/>
              <a:tabLst/>
              <a:defRPr/>
            </a:pPr>
            <a:r>
              <a:rPr kumimoji="0" lang="en-US" sz="2400" b="1" i="0" u="none" strike="noStrike" kern="0" cap="none" spc="0" normalizeH="0" baseline="0" noProof="0" dirty="0">
                <a:ln>
                  <a:noFill/>
                </a:ln>
                <a:solidFill>
                  <a:srgbClr val="FE0214"/>
                </a:solidFill>
                <a:effectLst/>
                <a:uLnTx/>
                <a:uFillTx/>
                <a:latin typeface="Poppins" panose="00000500000000000000" pitchFamily="2" charset="0"/>
                <a:ea typeface="Open Sans"/>
                <a:cs typeface="Poppins" panose="00000500000000000000" pitchFamily="2" charset="0"/>
                <a:sym typeface="Open Sans"/>
              </a:rPr>
              <a:t>Systems</a:t>
            </a:r>
            <a:endParaRPr kumimoji="0" lang="en-US" sz="2400" b="0" i="0" u="none" strike="noStrike" kern="0" cap="none" spc="0" normalizeH="0" baseline="0" noProof="0" dirty="0">
              <a:ln>
                <a:noFill/>
              </a:ln>
              <a:solidFill>
                <a:schemeClr val="tx2"/>
              </a:solidFill>
              <a:effectLst/>
              <a:uLnTx/>
              <a:uFillTx/>
              <a:latin typeface="Poppins" panose="00000500000000000000" pitchFamily="2" charset="0"/>
              <a:ea typeface="Open Sans"/>
              <a:cs typeface="Poppins" panose="00000500000000000000" pitchFamily="2" charset="0"/>
              <a:sym typeface="Open Sans"/>
            </a:endParaRPr>
          </a:p>
        </p:txBody>
      </p:sp>
      <p:sp>
        <p:nvSpPr>
          <p:cNvPr id="88" name="TextBox 87">
            <a:extLst>
              <a:ext uri="{FF2B5EF4-FFF2-40B4-BE49-F238E27FC236}">
                <a16:creationId xmlns:a16="http://schemas.microsoft.com/office/drawing/2014/main" id="{2BC0CEB6-E24F-388F-9C3A-A410D5DA80FE}"/>
              </a:ext>
            </a:extLst>
          </p:cNvPr>
          <p:cNvSpPr txBox="1"/>
          <p:nvPr/>
        </p:nvSpPr>
        <p:spPr>
          <a:xfrm>
            <a:off x="5147599" y="1407267"/>
            <a:ext cx="2168606"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FFFFFF"/>
              </a:buClr>
              <a:buSzPts val="1100"/>
              <a:buFont typeface="Open Sans"/>
              <a:buNone/>
              <a:tabLst/>
              <a:defRPr/>
            </a:pPr>
            <a:r>
              <a:rPr kumimoji="0" lang="en-US" sz="2400" b="1" i="0" u="none" strike="noStrike" kern="0" cap="none" spc="0" normalizeH="0" baseline="0" noProof="0" dirty="0">
                <a:ln>
                  <a:noFill/>
                </a:ln>
                <a:solidFill>
                  <a:srgbClr val="28A8F5"/>
                </a:solidFill>
                <a:effectLst/>
                <a:uLnTx/>
                <a:uFillTx/>
                <a:latin typeface="Poppins" panose="00000500000000000000" pitchFamily="2" charset="0"/>
                <a:ea typeface="Open Sans"/>
                <a:cs typeface="Poppins" panose="00000500000000000000" pitchFamily="2" charset="0"/>
                <a:sym typeface="Open Sans"/>
              </a:rPr>
              <a:t>Skills</a:t>
            </a:r>
            <a:endParaRPr kumimoji="0" lang="en-US" sz="2400" b="0" i="0" u="none" strike="noStrike" kern="0" cap="none" spc="0" normalizeH="0" baseline="0" noProof="0" dirty="0">
              <a:ln>
                <a:noFill/>
              </a:ln>
              <a:solidFill>
                <a:schemeClr val="tx2"/>
              </a:solidFill>
              <a:effectLst/>
              <a:uLnTx/>
              <a:uFillTx/>
              <a:latin typeface="Poppins" panose="00000500000000000000" pitchFamily="2" charset="0"/>
              <a:ea typeface="Open Sans"/>
              <a:cs typeface="Poppins" panose="00000500000000000000" pitchFamily="2" charset="0"/>
              <a:sym typeface="Open Sans"/>
            </a:endParaRPr>
          </a:p>
        </p:txBody>
      </p:sp>
      <p:sp>
        <p:nvSpPr>
          <p:cNvPr id="89" name="TextBox 88">
            <a:extLst>
              <a:ext uri="{FF2B5EF4-FFF2-40B4-BE49-F238E27FC236}">
                <a16:creationId xmlns:a16="http://schemas.microsoft.com/office/drawing/2014/main" id="{D333D1EC-3A38-A8D0-0327-D10F0CB320A9}"/>
              </a:ext>
            </a:extLst>
          </p:cNvPr>
          <p:cNvSpPr txBox="1"/>
          <p:nvPr/>
        </p:nvSpPr>
        <p:spPr>
          <a:xfrm>
            <a:off x="8491988" y="2844224"/>
            <a:ext cx="2168606" cy="461665"/>
          </a:xfrm>
          <a:prstGeom prst="rect">
            <a:avLst/>
          </a:prstGeom>
          <a:noFill/>
        </p:spPr>
        <p:txBody>
          <a:bodyPr wrap="square" rtlCol="0">
            <a:spAutoFit/>
          </a:bodyPr>
          <a:lstStyle/>
          <a:p>
            <a:pPr marL="0" marR="0" lvl="0" indent="0" defTabSz="914400" rtl="0" eaLnBrk="1" fontAlgn="auto" latinLnBrk="0" hangingPunct="1">
              <a:lnSpc>
                <a:spcPct val="100000"/>
              </a:lnSpc>
              <a:spcBef>
                <a:spcPts val="0"/>
              </a:spcBef>
              <a:spcAft>
                <a:spcPts val="0"/>
              </a:spcAft>
              <a:buClr>
                <a:srgbClr val="FFFFFF"/>
              </a:buClr>
              <a:buSzPts val="1100"/>
              <a:buFont typeface="Open Sans"/>
              <a:buNone/>
              <a:tabLst/>
              <a:defRPr/>
            </a:pPr>
            <a:r>
              <a:rPr kumimoji="0" lang="en-US" sz="2400" b="1" i="0" u="none" strike="noStrike" kern="0" cap="none" spc="0" normalizeH="0" baseline="0" noProof="0" dirty="0">
                <a:ln>
                  <a:noFill/>
                </a:ln>
                <a:solidFill>
                  <a:schemeClr val="accent6"/>
                </a:solidFill>
                <a:effectLst/>
                <a:uLnTx/>
                <a:uFillTx/>
                <a:latin typeface="Poppins" panose="00000500000000000000" pitchFamily="2" charset="0"/>
                <a:ea typeface="Open Sans"/>
                <a:cs typeface="Poppins" panose="00000500000000000000" pitchFamily="2" charset="0"/>
                <a:sym typeface="Open Sans"/>
              </a:rPr>
              <a:t>Staff</a:t>
            </a:r>
            <a:endParaRPr kumimoji="0" lang="en-US" sz="2400" b="0" i="0" u="none" strike="noStrike" kern="0" cap="none" spc="0" normalizeH="0" baseline="0" noProof="0" dirty="0">
              <a:ln>
                <a:noFill/>
              </a:ln>
              <a:solidFill>
                <a:schemeClr val="tx2"/>
              </a:solidFill>
              <a:effectLst/>
              <a:uLnTx/>
              <a:uFillTx/>
              <a:latin typeface="Poppins" panose="00000500000000000000" pitchFamily="2" charset="0"/>
              <a:ea typeface="Open Sans"/>
              <a:cs typeface="Poppins" panose="00000500000000000000" pitchFamily="2" charset="0"/>
              <a:sym typeface="Open Sans"/>
            </a:endParaRPr>
          </a:p>
        </p:txBody>
      </p:sp>
      <p:sp>
        <p:nvSpPr>
          <p:cNvPr id="90" name="TextBox 89">
            <a:extLst>
              <a:ext uri="{FF2B5EF4-FFF2-40B4-BE49-F238E27FC236}">
                <a16:creationId xmlns:a16="http://schemas.microsoft.com/office/drawing/2014/main" id="{3EDDF00F-6FB7-65B3-4457-266EFAB8EEAF}"/>
              </a:ext>
            </a:extLst>
          </p:cNvPr>
          <p:cNvSpPr txBox="1"/>
          <p:nvPr/>
        </p:nvSpPr>
        <p:spPr>
          <a:xfrm>
            <a:off x="1018471" y="4019268"/>
            <a:ext cx="2168606"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FFFFFF"/>
              </a:buClr>
              <a:buSzPts val="1100"/>
              <a:buFont typeface="Open Sans"/>
              <a:buNone/>
              <a:tabLst/>
              <a:defRPr/>
            </a:pPr>
            <a:r>
              <a:rPr kumimoji="0" lang="en-US" sz="2400" b="1" i="0" u="none" strike="noStrike" kern="0" cap="none" spc="0" normalizeH="0" baseline="0" noProof="0" dirty="0">
                <a:ln>
                  <a:noFill/>
                </a:ln>
                <a:solidFill>
                  <a:srgbClr val="77DA00"/>
                </a:solidFill>
                <a:effectLst/>
                <a:uLnTx/>
                <a:uFillTx/>
                <a:latin typeface="Poppins" panose="00000500000000000000" pitchFamily="2" charset="0"/>
                <a:ea typeface="Open Sans"/>
                <a:cs typeface="Poppins" panose="00000500000000000000" pitchFamily="2" charset="0"/>
                <a:sym typeface="Open Sans"/>
              </a:rPr>
              <a:t>Structure</a:t>
            </a:r>
            <a:endParaRPr kumimoji="0" lang="en-US" sz="2400" b="0" i="0" u="none" strike="noStrike" kern="0" cap="none" spc="0" normalizeH="0" baseline="0" noProof="0" dirty="0">
              <a:ln>
                <a:noFill/>
              </a:ln>
              <a:solidFill>
                <a:srgbClr val="77DA00"/>
              </a:solidFill>
              <a:effectLst/>
              <a:uLnTx/>
              <a:uFillTx/>
              <a:latin typeface="Poppins" panose="00000500000000000000" pitchFamily="2" charset="0"/>
              <a:ea typeface="Open Sans"/>
              <a:cs typeface="Poppins" panose="00000500000000000000" pitchFamily="2" charset="0"/>
              <a:sym typeface="Open Sans"/>
            </a:endParaRPr>
          </a:p>
        </p:txBody>
      </p:sp>
      <p:sp>
        <p:nvSpPr>
          <p:cNvPr id="91" name="TextBox 90">
            <a:extLst>
              <a:ext uri="{FF2B5EF4-FFF2-40B4-BE49-F238E27FC236}">
                <a16:creationId xmlns:a16="http://schemas.microsoft.com/office/drawing/2014/main" id="{FB9CC6E9-D76B-222C-63AF-9CD99658156F}"/>
              </a:ext>
            </a:extLst>
          </p:cNvPr>
          <p:cNvSpPr txBox="1"/>
          <p:nvPr/>
        </p:nvSpPr>
        <p:spPr>
          <a:xfrm>
            <a:off x="802864" y="5466701"/>
            <a:ext cx="2168606"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FFFFFF"/>
              </a:buClr>
              <a:buSzPts val="1100"/>
              <a:buFont typeface="Open Sans"/>
              <a:buNone/>
              <a:tabLst/>
              <a:defRPr/>
            </a:pPr>
            <a:r>
              <a:rPr kumimoji="0" lang="en-US" sz="2400" b="1" i="0" u="none" strike="noStrike" kern="0" cap="none" spc="0" normalizeH="0" baseline="0" noProof="0" dirty="0">
                <a:ln>
                  <a:noFill/>
                </a:ln>
                <a:solidFill>
                  <a:srgbClr val="FFC000"/>
                </a:solidFill>
                <a:effectLst/>
                <a:uLnTx/>
                <a:uFillTx/>
                <a:latin typeface="Poppins" panose="00000500000000000000" pitchFamily="2" charset="0"/>
                <a:ea typeface="Open Sans"/>
                <a:cs typeface="Poppins" panose="00000500000000000000" pitchFamily="2" charset="0"/>
                <a:sym typeface="Open Sans"/>
              </a:rPr>
              <a:t>Strategy</a:t>
            </a:r>
            <a:endParaRPr kumimoji="0" lang="en-US" sz="2400" b="0" i="0" u="none" strike="noStrike" kern="0" cap="none" spc="0" normalizeH="0" baseline="0" noProof="0" dirty="0">
              <a:ln>
                <a:noFill/>
              </a:ln>
              <a:solidFill>
                <a:srgbClr val="FFC000"/>
              </a:solidFill>
              <a:effectLst/>
              <a:uLnTx/>
              <a:uFillTx/>
              <a:latin typeface="Poppins" panose="00000500000000000000" pitchFamily="2" charset="0"/>
              <a:ea typeface="Open Sans"/>
              <a:cs typeface="Poppins" panose="00000500000000000000" pitchFamily="2" charset="0"/>
              <a:sym typeface="Open Sans"/>
            </a:endParaRPr>
          </a:p>
        </p:txBody>
      </p:sp>
      <p:sp>
        <p:nvSpPr>
          <p:cNvPr id="2" name="TextBox 1">
            <a:extLst>
              <a:ext uri="{FF2B5EF4-FFF2-40B4-BE49-F238E27FC236}">
                <a16:creationId xmlns:a16="http://schemas.microsoft.com/office/drawing/2014/main" id="{E4CF0FCE-B073-EDEC-035C-721EBCA3CBE9}"/>
              </a:ext>
            </a:extLst>
          </p:cNvPr>
          <p:cNvSpPr txBox="1"/>
          <p:nvPr/>
        </p:nvSpPr>
        <p:spPr>
          <a:xfrm>
            <a:off x="2259106" y="439271"/>
            <a:ext cx="7763435" cy="707886"/>
          </a:xfrm>
          <a:prstGeom prst="rect">
            <a:avLst/>
          </a:prstGeom>
          <a:noFill/>
        </p:spPr>
        <p:txBody>
          <a:bodyPr wrap="square" rtlCol="0">
            <a:spAutoFit/>
          </a:bodyPr>
          <a:lstStyle/>
          <a:p>
            <a:pPr algn="ctr"/>
            <a:r>
              <a:rPr lang="en-US" sz="4000" b="1" dirty="0"/>
              <a:t>7 S MODEL</a:t>
            </a:r>
            <a:endParaRPr lang="en-IN" sz="4000" b="1" dirty="0"/>
          </a:p>
        </p:txBody>
      </p:sp>
    </p:spTree>
    <p:extLst>
      <p:ext uri="{BB962C8B-B14F-4D97-AF65-F5344CB8AC3E}">
        <p14:creationId xmlns:p14="http://schemas.microsoft.com/office/powerpoint/2010/main" val="2565880850"/>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14:presetBounceEnd="67000">
                                      <p:stCondLst>
                                        <p:cond delay="0"/>
                                      </p:stCondLst>
                                      <p:childTnLst>
                                        <p:set>
                                          <p:cBhvr>
                                            <p:cTn id="6" dur="1" fill="hold">
                                              <p:stCondLst>
                                                <p:cond delay="0"/>
                                              </p:stCondLst>
                                            </p:cTn>
                                            <p:tgtEl>
                                              <p:spTgt spid="55"/>
                                            </p:tgtEl>
                                            <p:attrNameLst>
                                              <p:attrName>style.visibility</p:attrName>
                                            </p:attrNameLst>
                                          </p:cBhvr>
                                          <p:to>
                                            <p:strVal val="visible"/>
                                          </p:to>
                                        </p:set>
                                        <p:anim calcmode="lin" valueType="num" p14:bounceEnd="67000">
                                          <p:cBhvr additive="base">
                                            <p:cTn id="7" dur="1000" fill="hold"/>
                                            <p:tgtEl>
                                              <p:spTgt spid="55"/>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55"/>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53" presetClass="entr" presetSubtype="16" fill="hold" nodeType="afterEffect">
                                      <p:stCondLst>
                                        <p:cond delay="0"/>
                                      </p:stCondLst>
                                      <p:childTnLst>
                                        <p:set>
                                          <p:cBhvr>
                                            <p:cTn id="11" dur="1" fill="hold">
                                              <p:stCondLst>
                                                <p:cond delay="0"/>
                                              </p:stCondLst>
                                            </p:cTn>
                                            <p:tgtEl>
                                              <p:spTgt spid="27"/>
                                            </p:tgtEl>
                                            <p:attrNameLst>
                                              <p:attrName>style.visibility</p:attrName>
                                            </p:attrNameLst>
                                          </p:cBhvr>
                                          <p:to>
                                            <p:strVal val="visible"/>
                                          </p:to>
                                        </p:set>
                                        <p:anim calcmode="lin" valueType="num">
                                          <p:cBhvr>
                                            <p:cTn id="12" dur="500" fill="hold"/>
                                            <p:tgtEl>
                                              <p:spTgt spid="27"/>
                                            </p:tgtEl>
                                            <p:attrNameLst>
                                              <p:attrName>ppt_w</p:attrName>
                                            </p:attrNameLst>
                                          </p:cBhvr>
                                          <p:tavLst>
                                            <p:tav tm="0">
                                              <p:val>
                                                <p:fltVal val="0"/>
                                              </p:val>
                                            </p:tav>
                                            <p:tav tm="100000">
                                              <p:val>
                                                <p:strVal val="#ppt_w"/>
                                              </p:val>
                                            </p:tav>
                                          </p:tavLst>
                                        </p:anim>
                                        <p:anim calcmode="lin" valueType="num">
                                          <p:cBhvr>
                                            <p:cTn id="13" dur="500" fill="hold"/>
                                            <p:tgtEl>
                                              <p:spTgt spid="27"/>
                                            </p:tgtEl>
                                            <p:attrNameLst>
                                              <p:attrName>ppt_h</p:attrName>
                                            </p:attrNameLst>
                                          </p:cBhvr>
                                          <p:tavLst>
                                            <p:tav tm="0">
                                              <p:val>
                                                <p:fltVal val="0"/>
                                              </p:val>
                                            </p:tav>
                                            <p:tav tm="100000">
                                              <p:val>
                                                <p:strVal val="#ppt_h"/>
                                              </p:val>
                                            </p:tav>
                                          </p:tavLst>
                                        </p:anim>
                                        <p:animEffect transition="in" filter="fade">
                                          <p:cBhvr>
                                            <p:cTn id="14" dur="500"/>
                                            <p:tgtEl>
                                              <p:spTgt spid="27"/>
                                            </p:tgtEl>
                                          </p:cBhvr>
                                        </p:animEffect>
                                      </p:childTnLst>
                                    </p:cTn>
                                  </p:par>
                                </p:childTnLst>
                              </p:cTn>
                            </p:par>
                            <p:par>
                              <p:cTn id="15" fill="hold">
                                <p:stCondLst>
                                  <p:cond delay="1500"/>
                                </p:stCondLst>
                                <p:childTnLst>
                                  <p:par>
                                    <p:cTn id="16" presetID="22" presetClass="entr" presetSubtype="8" fill="hold" grpId="0"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wipe(left)">
                                          <p:cBhvr>
                                            <p:cTn id="18" dur="500"/>
                                            <p:tgtEl>
                                              <p:spTgt spid="3"/>
                                            </p:tgtEl>
                                          </p:cBhvr>
                                        </p:animEffect>
                                      </p:childTnLst>
                                    </p:cTn>
                                  </p:par>
                                </p:childTnLst>
                              </p:cTn>
                            </p:par>
                            <p:par>
                              <p:cTn id="19" fill="hold">
                                <p:stCondLst>
                                  <p:cond delay="2000"/>
                                </p:stCondLst>
                                <p:childTnLst>
                                  <p:par>
                                    <p:cTn id="20" presetID="53" presetClass="entr" presetSubtype="528" fill="hold" nodeType="afterEffect">
                                      <p:stCondLst>
                                        <p:cond delay="0"/>
                                      </p:stCondLst>
                                      <p:childTnLst>
                                        <p:set>
                                          <p:cBhvr>
                                            <p:cTn id="21" dur="1" fill="hold">
                                              <p:stCondLst>
                                                <p:cond delay="0"/>
                                              </p:stCondLst>
                                            </p:cTn>
                                            <p:tgtEl>
                                              <p:spTgt spid="92"/>
                                            </p:tgtEl>
                                            <p:attrNameLst>
                                              <p:attrName>style.visibility</p:attrName>
                                            </p:attrNameLst>
                                          </p:cBhvr>
                                          <p:to>
                                            <p:strVal val="visible"/>
                                          </p:to>
                                        </p:set>
                                        <p:anim calcmode="lin" valueType="num">
                                          <p:cBhvr>
                                            <p:cTn id="22" dur="500" fill="hold"/>
                                            <p:tgtEl>
                                              <p:spTgt spid="92"/>
                                            </p:tgtEl>
                                            <p:attrNameLst>
                                              <p:attrName>ppt_w</p:attrName>
                                            </p:attrNameLst>
                                          </p:cBhvr>
                                          <p:tavLst>
                                            <p:tav tm="0">
                                              <p:val>
                                                <p:fltVal val="0"/>
                                              </p:val>
                                            </p:tav>
                                            <p:tav tm="100000">
                                              <p:val>
                                                <p:strVal val="#ppt_w"/>
                                              </p:val>
                                            </p:tav>
                                          </p:tavLst>
                                        </p:anim>
                                        <p:anim calcmode="lin" valueType="num">
                                          <p:cBhvr>
                                            <p:cTn id="23" dur="500" fill="hold"/>
                                            <p:tgtEl>
                                              <p:spTgt spid="92"/>
                                            </p:tgtEl>
                                            <p:attrNameLst>
                                              <p:attrName>ppt_h</p:attrName>
                                            </p:attrNameLst>
                                          </p:cBhvr>
                                          <p:tavLst>
                                            <p:tav tm="0">
                                              <p:val>
                                                <p:fltVal val="0"/>
                                              </p:val>
                                            </p:tav>
                                            <p:tav tm="100000">
                                              <p:val>
                                                <p:strVal val="#ppt_h"/>
                                              </p:val>
                                            </p:tav>
                                          </p:tavLst>
                                        </p:anim>
                                        <p:animEffect transition="in" filter="fade">
                                          <p:cBhvr>
                                            <p:cTn id="24" dur="500"/>
                                            <p:tgtEl>
                                              <p:spTgt spid="92"/>
                                            </p:tgtEl>
                                          </p:cBhvr>
                                        </p:animEffect>
                                        <p:anim calcmode="lin" valueType="num">
                                          <p:cBhvr>
                                            <p:cTn id="25" dur="500" fill="hold"/>
                                            <p:tgtEl>
                                              <p:spTgt spid="92"/>
                                            </p:tgtEl>
                                            <p:attrNameLst>
                                              <p:attrName>ppt_x</p:attrName>
                                            </p:attrNameLst>
                                          </p:cBhvr>
                                          <p:tavLst>
                                            <p:tav tm="0">
                                              <p:val>
                                                <p:fltVal val="0.5"/>
                                              </p:val>
                                            </p:tav>
                                            <p:tav tm="100000">
                                              <p:val>
                                                <p:strVal val="#ppt_x"/>
                                              </p:val>
                                            </p:tav>
                                          </p:tavLst>
                                        </p:anim>
                                        <p:anim calcmode="lin" valueType="num">
                                          <p:cBhvr>
                                            <p:cTn id="26" dur="500" fill="hold"/>
                                            <p:tgtEl>
                                              <p:spTgt spid="92"/>
                                            </p:tgtEl>
                                            <p:attrNameLst>
                                              <p:attrName>ppt_y</p:attrName>
                                            </p:attrNameLst>
                                          </p:cBhvr>
                                          <p:tavLst>
                                            <p:tav tm="0">
                                              <p:val>
                                                <p:fltVal val="0.5"/>
                                              </p:val>
                                            </p:tav>
                                            <p:tav tm="100000">
                                              <p:val>
                                                <p:strVal val="#ppt_y"/>
                                              </p:val>
                                            </p:tav>
                                          </p:tavLst>
                                        </p:anim>
                                      </p:childTnLst>
                                    </p:cTn>
                                  </p:par>
                                  <p:par>
                                    <p:cTn id="27" presetID="53" presetClass="entr" presetSubtype="528" fill="hold" nodeType="withEffect">
                                      <p:stCondLst>
                                        <p:cond delay="100"/>
                                      </p:stCondLst>
                                      <p:childTnLst>
                                        <p:set>
                                          <p:cBhvr>
                                            <p:cTn id="28" dur="1" fill="hold">
                                              <p:stCondLst>
                                                <p:cond delay="0"/>
                                              </p:stCondLst>
                                            </p:cTn>
                                            <p:tgtEl>
                                              <p:spTgt spid="93"/>
                                            </p:tgtEl>
                                            <p:attrNameLst>
                                              <p:attrName>style.visibility</p:attrName>
                                            </p:attrNameLst>
                                          </p:cBhvr>
                                          <p:to>
                                            <p:strVal val="visible"/>
                                          </p:to>
                                        </p:set>
                                        <p:anim calcmode="lin" valueType="num">
                                          <p:cBhvr>
                                            <p:cTn id="29" dur="500" fill="hold"/>
                                            <p:tgtEl>
                                              <p:spTgt spid="93"/>
                                            </p:tgtEl>
                                            <p:attrNameLst>
                                              <p:attrName>ppt_w</p:attrName>
                                            </p:attrNameLst>
                                          </p:cBhvr>
                                          <p:tavLst>
                                            <p:tav tm="0">
                                              <p:val>
                                                <p:fltVal val="0"/>
                                              </p:val>
                                            </p:tav>
                                            <p:tav tm="100000">
                                              <p:val>
                                                <p:strVal val="#ppt_w"/>
                                              </p:val>
                                            </p:tav>
                                          </p:tavLst>
                                        </p:anim>
                                        <p:anim calcmode="lin" valueType="num">
                                          <p:cBhvr>
                                            <p:cTn id="30" dur="500" fill="hold"/>
                                            <p:tgtEl>
                                              <p:spTgt spid="93"/>
                                            </p:tgtEl>
                                            <p:attrNameLst>
                                              <p:attrName>ppt_h</p:attrName>
                                            </p:attrNameLst>
                                          </p:cBhvr>
                                          <p:tavLst>
                                            <p:tav tm="0">
                                              <p:val>
                                                <p:fltVal val="0"/>
                                              </p:val>
                                            </p:tav>
                                            <p:tav tm="100000">
                                              <p:val>
                                                <p:strVal val="#ppt_h"/>
                                              </p:val>
                                            </p:tav>
                                          </p:tavLst>
                                        </p:anim>
                                        <p:animEffect transition="in" filter="fade">
                                          <p:cBhvr>
                                            <p:cTn id="31" dur="500"/>
                                            <p:tgtEl>
                                              <p:spTgt spid="93"/>
                                            </p:tgtEl>
                                          </p:cBhvr>
                                        </p:animEffect>
                                        <p:anim calcmode="lin" valueType="num">
                                          <p:cBhvr>
                                            <p:cTn id="32" dur="500" fill="hold"/>
                                            <p:tgtEl>
                                              <p:spTgt spid="93"/>
                                            </p:tgtEl>
                                            <p:attrNameLst>
                                              <p:attrName>ppt_x</p:attrName>
                                            </p:attrNameLst>
                                          </p:cBhvr>
                                          <p:tavLst>
                                            <p:tav tm="0">
                                              <p:val>
                                                <p:fltVal val="0.5"/>
                                              </p:val>
                                            </p:tav>
                                            <p:tav tm="100000">
                                              <p:val>
                                                <p:strVal val="#ppt_x"/>
                                              </p:val>
                                            </p:tav>
                                          </p:tavLst>
                                        </p:anim>
                                        <p:anim calcmode="lin" valueType="num">
                                          <p:cBhvr>
                                            <p:cTn id="33" dur="500" fill="hold"/>
                                            <p:tgtEl>
                                              <p:spTgt spid="93"/>
                                            </p:tgtEl>
                                            <p:attrNameLst>
                                              <p:attrName>ppt_y</p:attrName>
                                            </p:attrNameLst>
                                          </p:cBhvr>
                                          <p:tavLst>
                                            <p:tav tm="0">
                                              <p:val>
                                                <p:fltVal val="0.5"/>
                                              </p:val>
                                            </p:tav>
                                            <p:tav tm="100000">
                                              <p:val>
                                                <p:strVal val="#ppt_y"/>
                                              </p:val>
                                            </p:tav>
                                          </p:tavLst>
                                        </p:anim>
                                      </p:childTnLst>
                                    </p:cTn>
                                  </p:par>
                                  <p:par>
                                    <p:cTn id="34" presetID="53" presetClass="entr" presetSubtype="528" fill="hold" nodeType="withEffect">
                                      <p:stCondLst>
                                        <p:cond delay="200"/>
                                      </p:stCondLst>
                                      <p:childTnLst>
                                        <p:set>
                                          <p:cBhvr>
                                            <p:cTn id="35" dur="1" fill="hold">
                                              <p:stCondLst>
                                                <p:cond delay="0"/>
                                              </p:stCondLst>
                                            </p:cTn>
                                            <p:tgtEl>
                                              <p:spTgt spid="94"/>
                                            </p:tgtEl>
                                            <p:attrNameLst>
                                              <p:attrName>style.visibility</p:attrName>
                                            </p:attrNameLst>
                                          </p:cBhvr>
                                          <p:to>
                                            <p:strVal val="visible"/>
                                          </p:to>
                                        </p:set>
                                        <p:anim calcmode="lin" valueType="num">
                                          <p:cBhvr>
                                            <p:cTn id="36" dur="500" fill="hold"/>
                                            <p:tgtEl>
                                              <p:spTgt spid="94"/>
                                            </p:tgtEl>
                                            <p:attrNameLst>
                                              <p:attrName>ppt_w</p:attrName>
                                            </p:attrNameLst>
                                          </p:cBhvr>
                                          <p:tavLst>
                                            <p:tav tm="0">
                                              <p:val>
                                                <p:fltVal val="0"/>
                                              </p:val>
                                            </p:tav>
                                            <p:tav tm="100000">
                                              <p:val>
                                                <p:strVal val="#ppt_w"/>
                                              </p:val>
                                            </p:tav>
                                          </p:tavLst>
                                        </p:anim>
                                        <p:anim calcmode="lin" valueType="num">
                                          <p:cBhvr>
                                            <p:cTn id="37" dur="500" fill="hold"/>
                                            <p:tgtEl>
                                              <p:spTgt spid="94"/>
                                            </p:tgtEl>
                                            <p:attrNameLst>
                                              <p:attrName>ppt_h</p:attrName>
                                            </p:attrNameLst>
                                          </p:cBhvr>
                                          <p:tavLst>
                                            <p:tav tm="0">
                                              <p:val>
                                                <p:fltVal val="0"/>
                                              </p:val>
                                            </p:tav>
                                            <p:tav tm="100000">
                                              <p:val>
                                                <p:strVal val="#ppt_h"/>
                                              </p:val>
                                            </p:tav>
                                          </p:tavLst>
                                        </p:anim>
                                        <p:animEffect transition="in" filter="fade">
                                          <p:cBhvr>
                                            <p:cTn id="38" dur="500"/>
                                            <p:tgtEl>
                                              <p:spTgt spid="94"/>
                                            </p:tgtEl>
                                          </p:cBhvr>
                                        </p:animEffect>
                                        <p:anim calcmode="lin" valueType="num">
                                          <p:cBhvr>
                                            <p:cTn id="39" dur="500" fill="hold"/>
                                            <p:tgtEl>
                                              <p:spTgt spid="94"/>
                                            </p:tgtEl>
                                            <p:attrNameLst>
                                              <p:attrName>ppt_x</p:attrName>
                                            </p:attrNameLst>
                                          </p:cBhvr>
                                          <p:tavLst>
                                            <p:tav tm="0">
                                              <p:val>
                                                <p:fltVal val="0.5"/>
                                              </p:val>
                                            </p:tav>
                                            <p:tav tm="100000">
                                              <p:val>
                                                <p:strVal val="#ppt_x"/>
                                              </p:val>
                                            </p:tav>
                                          </p:tavLst>
                                        </p:anim>
                                        <p:anim calcmode="lin" valueType="num">
                                          <p:cBhvr>
                                            <p:cTn id="40" dur="500" fill="hold"/>
                                            <p:tgtEl>
                                              <p:spTgt spid="94"/>
                                            </p:tgtEl>
                                            <p:attrNameLst>
                                              <p:attrName>ppt_y</p:attrName>
                                            </p:attrNameLst>
                                          </p:cBhvr>
                                          <p:tavLst>
                                            <p:tav tm="0">
                                              <p:val>
                                                <p:fltVal val="0.5"/>
                                              </p:val>
                                            </p:tav>
                                            <p:tav tm="100000">
                                              <p:val>
                                                <p:strVal val="#ppt_y"/>
                                              </p:val>
                                            </p:tav>
                                          </p:tavLst>
                                        </p:anim>
                                      </p:childTnLst>
                                    </p:cTn>
                                  </p:par>
                                  <p:par>
                                    <p:cTn id="41" presetID="53" presetClass="entr" presetSubtype="528" fill="hold" nodeType="withEffect">
                                      <p:stCondLst>
                                        <p:cond delay="300"/>
                                      </p:stCondLst>
                                      <p:childTnLst>
                                        <p:set>
                                          <p:cBhvr>
                                            <p:cTn id="42" dur="1" fill="hold">
                                              <p:stCondLst>
                                                <p:cond delay="0"/>
                                              </p:stCondLst>
                                            </p:cTn>
                                            <p:tgtEl>
                                              <p:spTgt spid="95"/>
                                            </p:tgtEl>
                                            <p:attrNameLst>
                                              <p:attrName>style.visibility</p:attrName>
                                            </p:attrNameLst>
                                          </p:cBhvr>
                                          <p:to>
                                            <p:strVal val="visible"/>
                                          </p:to>
                                        </p:set>
                                        <p:anim calcmode="lin" valueType="num">
                                          <p:cBhvr>
                                            <p:cTn id="43" dur="500" fill="hold"/>
                                            <p:tgtEl>
                                              <p:spTgt spid="95"/>
                                            </p:tgtEl>
                                            <p:attrNameLst>
                                              <p:attrName>ppt_w</p:attrName>
                                            </p:attrNameLst>
                                          </p:cBhvr>
                                          <p:tavLst>
                                            <p:tav tm="0">
                                              <p:val>
                                                <p:fltVal val="0"/>
                                              </p:val>
                                            </p:tav>
                                            <p:tav tm="100000">
                                              <p:val>
                                                <p:strVal val="#ppt_w"/>
                                              </p:val>
                                            </p:tav>
                                          </p:tavLst>
                                        </p:anim>
                                        <p:anim calcmode="lin" valueType="num">
                                          <p:cBhvr>
                                            <p:cTn id="44" dur="500" fill="hold"/>
                                            <p:tgtEl>
                                              <p:spTgt spid="95"/>
                                            </p:tgtEl>
                                            <p:attrNameLst>
                                              <p:attrName>ppt_h</p:attrName>
                                            </p:attrNameLst>
                                          </p:cBhvr>
                                          <p:tavLst>
                                            <p:tav tm="0">
                                              <p:val>
                                                <p:fltVal val="0"/>
                                              </p:val>
                                            </p:tav>
                                            <p:tav tm="100000">
                                              <p:val>
                                                <p:strVal val="#ppt_h"/>
                                              </p:val>
                                            </p:tav>
                                          </p:tavLst>
                                        </p:anim>
                                        <p:animEffect transition="in" filter="fade">
                                          <p:cBhvr>
                                            <p:cTn id="45" dur="500"/>
                                            <p:tgtEl>
                                              <p:spTgt spid="95"/>
                                            </p:tgtEl>
                                          </p:cBhvr>
                                        </p:animEffect>
                                        <p:anim calcmode="lin" valueType="num">
                                          <p:cBhvr>
                                            <p:cTn id="46" dur="500" fill="hold"/>
                                            <p:tgtEl>
                                              <p:spTgt spid="95"/>
                                            </p:tgtEl>
                                            <p:attrNameLst>
                                              <p:attrName>ppt_x</p:attrName>
                                            </p:attrNameLst>
                                          </p:cBhvr>
                                          <p:tavLst>
                                            <p:tav tm="0">
                                              <p:val>
                                                <p:fltVal val="0.5"/>
                                              </p:val>
                                            </p:tav>
                                            <p:tav tm="100000">
                                              <p:val>
                                                <p:strVal val="#ppt_x"/>
                                              </p:val>
                                            </p:tav>
                                          </p:tavLst>
                                        </p:anim>
                                        <p:anim calcmode="lin" valueType="num">
                                          <p:cBhvr>
                                            <p:cTn id="47" dur="500" fill="hold"/>
                                            <p:tgtEl>
                                              <p:spTgt spid="95"/>
                                            </p:tgtEl>
                                            <p:attrNameLst>
                                              <p:attrName>ppt_y</p:attrName>
                                            </p:attrNameLst>
                                          </p:cBhvr>
                                          <p:tavLst>
                                            <p:tav tm="0">
                                              <p:val>
                                                <p:fltVal val="0.5"/>
                                              </p:val>
                                            </p:tav>
                                            <p:tav tm="100000">
                                              <p:val>
                                                <p:strVal val="#ppt_y"/>
                                              </p:val>
                                            </p:tav>
                                          </p:tavLst>
                                        </p:anim>
                                      </p:childTnLst>
                                    </p:cTn>
                                  </p:par>
                                  <p:par>
                                    <p:cTn id="48" presetID="53" presetClass="entr" presetSubtype="528" fill="hold" nodeType="withEffect">
                                      <p:stCondLst>
                                        <p:cond delay="400"/>
                                      </p:stCondLst>
                                      <p:childTnLst>
                                        <p:set>
                                          <p:cBhvr>
                                            <p:cTn id="49" dur="1" fill="hold">
                                              <p:stCondLst>
                                                <p:cond delay="0"/>
                                              </p:stCondLst>
                                            </p:cTn>
                                            <p:tgtEl>
                                              <p:spTgt spid="96"/>
                                            </p:tgtEl>
                                            <p:attrNameLst>
                                              <p:attrName>style.visibility</p:attrName>
                                            </p:attrNameLst>
                                          </p:cBhvr>
                                          <p:to>
                                            <p:strVal val="visible"/>
                                          </p:to>
                                        </p:set>
                                        <p:anim calcmode="lin" valueType="num">
                                          <p:cBhvr>
                                            <p:cTn id="50" dur="500" fill="hold"/>
                                            <p:tgtEl>
                                              <p:spTgt spid="96"/>
                                            </p:tgtEl>
                                            <p:attrNameLst>
                                              <p:attrName>ppt_w</p:attrName>
                                            </p:attrNameLst>
                                          </p:cBhvr>
                                          <p:tavLst>
                                            <p:tav tm="0">
                                              <p:val>
                                                <p:fltVal val="0"/>
                                              </p:val>
                                            </p:tav>
                                            <p:tav tm="100000">
                                              <p:val>
                                                <p:strVal val="#ppt_w"/>
                                              </p:val>
                                            </p:tav>
                                          </p:tavLst>
                                        </p:anim>
                                        <p:anim calcmode="lin" valueType="num">
                                          <p:cBhvr>
                                            <p:cTn id="51" dur="500" fill="hold"/>
                                            <p:tgtEl>
                                              <p:spTgt spid="96"/>
                                            </p:tgtEl>
                                            <p:attrNameLst>
                                              <p:attrName>ppt_h</p:attrName>
                                            </p:attrNameLst>
                                          </p:cBhvr>
                                          <p:tavLst>
                                            <p:tav tm="0">
                                              <p:val>
                                                <p:fltVal val="0"/>
                                              </p:val>
                                            </p:tav>
                                            <p:tav tm="100000">
                                              <p:val>
                                                <p:strVal val="#ppt_h"/>
                                              </p:val>
                                            </p:tav>
                                          </p:tavLst>
                                        </p:anim>
                                        <p:animEffect transition="in" filter="fade">
                                          <p:cBhvr>
                                            <p:cTn id="52" dur="500"/>
                                            <p:tgtEl>
                                              <p:spTgt spid="96"/>
                                            </p:tgtEl>
                                          </p:cBhvr>
                                        </p:animEffect>
                                        <p:anim calcmode="lin" valueType="num">
                                          <p:cBhvr>
                                            <p:cTn id="53" dur="500" fill="hold"/>
                                            <p:tgtEl>
                                              <p:spTgt spid="96"/>
                                            </p:tgtEl>
                                            <p:attrNameLst>
                                              <p:attrName>ppt_x</p:attrName>
                                            </p:attrNameLst>
                                          </p:cBhvr>
                                          <p:tavLst>
                                            <p:tav tm="0">
                                              <p:val>
                                                <p:fltVal val="0.5"/>
                                              </p:val>
                                            </p:tav>
                                            <p:tav tm="100000">
                                              <p:val>
                                                <p:strVal val="#ppt_x"/>
                                              </p:val>
                                            </p:tav>
                                          </p:tavLst>
                                        </p:anim>
                                        <p:anim calcmode="lin" valueType="num">
                                          <p:cBhvr>
                                            <p:cTn id="54" dur="500" fill="hold"/>
                                            <p:tgtEl>
                                              <p:spTgt spid="96"/>
                                            </p:tgtEl>
                                            <p:attrNameLst>
                                              <p:attrName>ppt_y</p:attrName>
                                            </p:attrNameLst>
                                          </p:cBhvr>
                                          <p:tavLst>
                                            <p:tav tm="0">
                                              <p:val>
                                                <p:fltVal val="0.5"/>
                                              </p:val>
                                            </p:tav>
                                            <p:tav tm="100000">
                                              <p:val>
                                                <p:strVal val="#ppt_y"/>
                                              </p:val>
                                            </p:tav>
                                          </p:tavLst>
                                        </p:anim>
                                      </p:childTnLst>
                                    </p:cTn>
                                  </p:par>
                                  <p:par>
                                    <p:cTn id="55" presetID="53" presetClass="entr" presetSubtype="528" fill="hold" nodeType="withEffect">
                                      <p:stCondLst>
                                        <p:cond delay="500"/>
                                      </p:stCondLst>
                                      <p:childTnLst>
                                        <p:set>
                                          <p:cBhvr>
                                            <p:cTn id="56" dur="1" fill="hold">
                                              <p:stCondLst>
                                                <p:cond delay="0"/>
                                              </p:stCondLst>
                                            </p:cTn>
                                            <p:tgtEl>
                                              <p:spTgt spid="97"/>
                                            </p:tgtEl>
                                            <p:attrNameLst>
                                              <p:attrName>style.visibility</p:attrName>
                                            </p:attrNameLst>
                                          </p:cBhvr>
                                          <p:to>
                                            <p:strVal val="visible"/>
                                          </p:to>
                                        </p:set>
                                        <p:anim calcmode="lin" valueType="num">
                                          <p:cBhvr>
                                            <p:cTn id="57" dur="500" fill="hold"/>
                                            <p:tgtEl>
                                              <p:spTgt spid="97"/>
                                            </p:tgtEl>
                                            <p:attrNameLst>
                                              <p:attrName>ppt_w</p:attrName>
                                            </p:attrNameLst>
                                          </p:cBhvr>
                                          <p:tavLst>
                                            <p:tav tm="0">
                                              <p:val>
                                                <p:fltVal val="0"/>
                                              </p:val>
                                            </p:tav>
                                            <p:tav tm="100000">
                                              <p:val>
                                                <p:strVal val="#ppt_w"/>
                                              </p:val>
                                            </p:tav>
                                          </p:tavLst>
                                        </p:anim>
                                        <p:anim calcmode="lin" valueType="num">
                                          <p:cBhvr>
                                            <p:cTn id="58" dur="500" fill="hold"/>
                                            <p:tgtEl>
                                              <p:spTgt spid="97"/>
                                            </p:tgtEl>
                                            <p:attrNameLst>
                                              <p:attrName>ppt_h</p:attrName>
                                            </p:attrNameLst>
                                          </p:cBhvr>
                                          <p:tavLst>
                                            <p:tav tm="0">
                                              <p:val>
                                                <p:fltVal val="0"/>
                                              </p:val>
                                            </p:tav>
                                            <p:tav tm="100000">
                                              <p:val>
                                                <p:strVal val="#ppt_h"/>
                                              </p:val>
                                            </p:tav>
                                          </p:tavLst>
                                        </p:anim>
                                        <p:animEffect transition="in" filter="fade">
                                          <p:cBhvr>
                                            <p:cTn id="59" dur="500"/>
                                            <p:tgtEl>
                                              <p:spTgt spid="97"/>
                                            </p:tgtEl>
                                          </p:cBhvr>
                                        </p:animEffect>
                                        <p:anim calcmode="lin" valueType="num">
                                          <p:cBhvr>
                                            <p:cTn id="60" dur="500" fill="hold"/>
                                            <p:tgtEl>
                                              <p:spTgt spid="97"/>
                                            </p:tgtEl>
                                            <p:attrNameLst>
                                              <p:attrName>ppt_x</p:attrName>
                                            </p:attrNameLst>
                                          </p:cBhvr>
                                          <p:tavLst>
                                            <p:tav tm="0">
                                              <p:val>
                                                <p:fltVal val="0.5"/>
                                              </p:val>
                                            </p:tav>
                                            <p:tav tm="100000">
                                              <p:val>
                                                <p:strVal val="#ppt_x"/>
                                              </p:val>
                                            </p:tav>
                                          </p:tavLst>
                                        </p:anim>
                                        <p:anim calcmode="lin" valueType="num">
                                          <p:cBhvr>
                                            <p:cTn id="61" dur="500" fill="hold"/>
                                            <p:tgtEl>
                                              <p:spTgt spid="97"/>
                                            </p:tgtEl>
                                            <p:attrNameLst>
                                              <p:attrName>ppt_y</p:attrName>
                                            </p:attrNameLst>
                                          </p:cBhvr>
                                          <p:tavLst>
                                            <p:tav tm="0">
                                              <p:val>
                                                <p:fltVal val="0.5"/>
                                              </p:val>
                                            </p:tav>
                                            <p:tav tm="100000">
                                              <p:val>
                                                <p:strVal val="#ppt_y"/>
                                              </p:val>
                                            </p:tav>
                                          </p:tavLst>
                                        </p:anim>
                                      </p:childTnLst>
                                    </p:cTn>
                                  </p:par>
                                  <p:par>
                                    <p:cTn id="62" presetID="53" presetClass="entr" presetSubtype="528" fill="hold" nodeType="withEffect">
                                      <p:stCondLst>
                                        <p:cond delay="600"/>
                                      </p:stCondLst>
                                      <p:childTnLst>
                                        <p:set>
                                          <p:cBhvr>
                                            <p:cTn id="63" dur="1" fill="hold">
                                              <p:stCondLst>
                                                <p:cond delay="0"/>
                                              </p:stCondLst>
                                            </p:cTn>
                                            <p:tgtEl>
                                              <p:spTgt spid="98"/>
                                            </p:tgtEl>
                                            <p:attrNameLst>
                                              <p:attrName>style.visibility</p:attrName>
                                            </p:attrNameLst>
                                          </p:cBhvr>
                                          <p:to>
                                            <p:strVal val="visible"/>
                                          </p:to>
                                        </p:set>
                                        <p:anim calcmode="lin" valueType="num">
                                          <p:cBhvr>
                                            <p:cTn id="64" dur="500" fill="hold"/>
                                            <p:tgtEl>
                                              <p:spTgt spid="98"/>
                                            </p:tgtEl>
                                            <p:attrNameLst>
                                              <p:attrName>ppt_w</p:attrName>
                                            </p:attrNameLst>
                                          </p:cBhvr>
                                          <p:tavLst>
                                            <p:tav tm="0">
                                              <p:val>
                                                <p:fltVal val="0"/>
                                              </p:val>
                                            </p:tav>
                                            <p:tav tm="100000">
                                              <p:val>
                                                <p:strVal val="#ppt_w"/>
                                              </p:val>
                                            </p:tav>
                                          </p:tavLst>
                                        </p:anim>
                                        <p:anim calcmode="lin" valueType="num">
                                          <p:cBhvr>
                                            <p:cTn id="65" dur="500" fill="hold"/>
                                            <p:tgtEl>
                                              <p:spTgt spid="98"/>
                                            </p:tgtEl>
                                            <p:attrNameLst>
                                              <p:attrName>ppt_h</p:attrName>
                                            </p:attrNameLst>
                                          </p:cBhvr>
                                          <p:tavLst>
                                            <p:tav tm="0">
                                              <p:val>
                                                <p:fltVal val="0"/>
                                              </p:val>
                                            </p:tav>
                                            <p:tav tm="100000">
                                              <p:val>
                                                <p:strVal val="#ppt_h"/>
                                              </p:val>
                                            </p:tav>
                                          </p:tavLst>
                                        </p:anim>
                                        <p:animEffect transition="in" filter="fade">
                                          <p:cBhvr>
                                            <p:cTn id="66" dur="500"/>
                                            <p:tgtEl>
                                              <p:spTgt spid="98"/>
                                            </p:tgtEl>
                                          </p:cBhvr>
                                        </p:animEffect>
                                        <p:anim calcmode="lin" valueType="num">
                                          <p:cBhvr>
                                            <p:cTn id="67" dur="500" fill="hold"/>
                                            <p:tgtEl>
                                              <p:spTgt spid="98"/>
                                            </p:tgtEl>
                                            <p:attrNameLst>
                                              <p:attrName>ppt_x</p:attrName>
                                            </p:attrNameLst>
                                          </p:cBhvr>
                                          <p:tavLst>
                                            <p:tav tm="0">
                                              <p:val>
                                                <p:fltVal val="0.5"/>
                                              </p:val>
                                            </p:tav>
                                            <p:tav tm="100000">
                                              <p:val>
                                                <p:strVal val="#ppt_x"/>
                                              </p:val>
                                            </p:tav>
                                          </p:tavLst>
                                        </p:anim>
                                        <p:anim calcmode="lin" valueType="num">
                                          <p:cBhvr>
                                            <p:cTn id="68" dur="500" fill="hold"/>
                                            <p:tgtEl>
                                              <p:spTgt spid="98"/>
                                            </p:tgtEl>
                                            <p:attrNameLst>
                                              <p:attrName>ppt_y</p:attrName>
                                            </p:attrNameLst>
                                          </p:cBhvr>
                                          <p:tavLst>
                                            <p:tav tm="0">
                                              <p:val>
                                                <p:fltVal val="0.5"/>
                                              </p:val>
                                            </p:tav>
                                            <p:tav tm="100000">
                                              <p:val>
                                                <p:strVal val="#ppt_y"/>
                                              </p:val>
                                            </p:tav>
                                          </p:tavLst>
                                        </p:anim>
                                      </p:childTnLst>
                                    </p:cTn>
                                  </p:par>
                                </p:childTnLst>
                              </p:cTn>
                            </p:par>
                            <p:par>
                              <p:cTn id="69" fill="hold">
                                <p:stCondLst>
                                  <p:cond delay="3100"/>
                                </p:stCondLst>
                                <p:childTnLst>
                                  <p:par>
                                    <p:cTn id="70" presetID="22" presetClass="entr" presetSubtype="2" fill="hold" grpId="0" nodeType="afterEffect">
                                      <p:stCondLst>
                                        <p:cond delay="0"/>
                                      </p:stCondLst>
                                      <p:childTnLst>
                                        <p:set>
                                          <p:cBhvr>
                                            <p:cTn id="71" dur="1" fill="hold">
                                              <p:stCondLst>
                                                <p:cond delay="0"/>
                                              </p:stCondLst>
                                            </p:cTn>
                                            <p:tgtEl>
                                              <p:spTgt spid="91"/>
                                            </p:tgtEl>
                                            <p:attrNameLst>
                                              <p:attrName>style.visibility</p:attrName>
                                            </p:attrNameLst>
                                          </p:cBhvr>
                                          <p:to>
                                            <p:strVal val="visible"/>
                                          </p:to>
                                        </p:set>
                                        <p:animEffect transition="in" filter="wipe(right)">
                                          <p:cBhvr>
                                            <p:cTn id="72" dur="500"/>
                                            <p:tgtEl>
                                              <p:spTgt spid="91"/>
                                            </p:tgtEl>
                                          </p:cBhvr>
                                        </p:animEffect>
                                      </p:childTnLst>
                                    </p:cTn>
                                  </p:par>
                                </p:childTnLst>
                              </p:cTn>
                            </p:par>
                            <p:par>
                              <p:cTn id="73" fill="hold">
                                <p:stCondLst>
                                  <p:cond delay="3600"/>
                                </p:stCondLst>
                                <p:childTnLst>
                                  <p:par>
                                    <p:cTn id="74" presetID="22" presetClass="entr" presetSubtype="2" fill="hold" grpId="0" nodeType="afterEffect">
                                      <p:stCondLst>
                                        <p:cond delay="0"/>
                                      </p:stCondLst>
                                      <p:childTnLst>
                                        <p:set>
                                          <p:cBhvr>
                                            <p:cTn id="75" dur="1" fill="hold">
                                              <p:stCondLst>
                                                <p:cond delay="0"/>
                                              </p:stCondLst>
                                            </p:cTn>
                                            <p:tgtEl>
                                              <p:spTgt spid="90"/>
                                            </p:tgtEl>
                                            <p:attrNameLst>
                                              <p:attrName>style.visibility</p:attrName>
                                            </p:attrNameLst>
                                          </p:cBhvr>
                                          <p:to>
                                            <p:strVal val="visible"/>
                                          </p:to>
                                        </p:set>
                                        <p:animEffect transition="in" filter="wipe(right)">
                                          <p:cBhvr>
                                            <p:cTn id="76" dur="500"/>
                                            <p:tgtEl>
                                              <p:spTgt spid="90"/>
                                            </p:tgtEl>
                                          </p:cBhvr>
                                        </p:animEffect>
                                      </p:childTnLst>
                                    </p:cTn>
                                  </p:par>
                                </p:childTnLst>
                              </p:cTn>
                            </p:par>
                            <p:par>
                              <p:cTn id="77" fill="hold">
                                <p:stCondLst>
                                  <p:cond delay="4100"/>
                                </p:stCondLst>
                                <p:childTnLst>
                                  <p:par>
                                    <p:cTn id="78" presetID="22" presetClass="entr" presetSubtype="2" fill="hold" grpId="0" nodeType="afterEffect">
                                      <p:stCondLst>
                                        <p:cond delay="0"/>
                                      </p:stCondLst>
                                      <p:childTnLst>
                                        <p:set>
                                          <p:cBhvr>
                                            <p:cTn id="79" dur="1" fill="hold">
                                              <p:stCondLst>
                                                <p:cond delay="0"/>
                                              </p:stCondLst>
                                            </p:cTn>
                                            <p:tgtEl>
                                              <p:spTgt spid="87"/>
                                            </p:tgtEl>
                                            <p:attrNameLst>
                                              <p:attrName>style.visibility</p:attrName>
                                            </p:attrNameLst>
                                          </p:cBhvr>
                                          <p:to>
                                            <p:strVal val="visible"/>
                                          </p:to>
                                        </p:set>
                                        <p:animEffect transition="in" filter="wipe(right)">
                                          <p:cBhvr>
                                            <p:cTn id="80" dur="500"/>
                                            <p:tgtEl>
                                              <p:spTgt spid="87"/>
                                            </p:tgtEl>
                                          </p:cBhvr>
                                        </p:animEffect>
                                      </p:childTnLst>
                                    </p:cTn>
                                  </p:par>
                                </p:childTnLst>
                              </p:cTn>
                            </p:par>
                            <p:par>
                              <p:cTn id="81" fill="hold">
                                <p:stCondLst>
                                  <p:cond delay="4600"/>
                                </p:stCondLst>
                                <p:childTnLst>
                                  <p:par>
                                    <p:cTn id="82" presetID="22" presetClass="entr" presetSubtype="1" fill="hold" grpId="0" nodeType="afterEffect">
                                      <p:stCondLst>
                                        <p:cond delay="0"/>
                                      </p:stCondLst>
                                      <p:childTnLst>
                                        <p:set>
                                          <p:cBhvr>
                                            <p:cTn id="83" dur="1" fill="hold">
                                              <p:stCondLst>
                                                <p:cond delay="0"/>
                                              </p:stCondLst>
                                            </p:cTn>
                                            <p:tgtEl>
                                              <p:spTgt spid="88"/>
                                            </p:tgtEl>
                                            <p:attrNameLst>
                                              <p:attrName>style.visibility</p:attrName>
                                            </p:attrNameLst>
                                          </p:cBhvr>
                                          <p:to>
                                            <p:strVal val="visible"/>
                                          </p:to>
                                        </p:set>
                                        <p:animEffect transition="in" filter="wipe(up)">
                                          <p:cBhvr>
                                            <p:cTn id="84" dur="500"/>
                                            <p:tgtEl>
                                              <p:spTgt spid="88"/>
                                            </p:tgtEl>
                                          </p:cBhvr>
                                        </p:animEffect>
                                      </p:childTnLst>
                                    </p:cTn>
                                  </p:par>
                                </p:childTnLst>
                              </p:cTn>
                            </p:par>
                            <p:par>
                              <p:cTn id="85" fill="hold">
                                <p:stCondLst>
                                  <p:cond delay="5100"/>
                                </p:stCondLst>
                                <p:childTnLst>
                                  <p:par>
                                    <p:cTn id="86" presetID="22" presetClass="entr" presetSubtype="8" fill="hold" grpId="0" nodeType="afterEffect">
                                      <p:stCondLst>
                                        <p:cond delay="0"/>
                                      </p:stCondLst>
                                      <p:childTnLst>
                                        <p:set>
                                          <p:cBhvr>
                                            <p:cTn id="87" dur="1" fill="hold">
                                              <p:stCondLst>
                                                <p:cond delay="0"/>
                                              </p:stCondLst>
                                            </p:cTn>
                                            <p:tgtEl>
                                              <p:spTgt spid="89"/>
                                            </p:tgtEl>
                                            <p:attrNameLst>
                                              <p:attrName>style.visibility</p:attrName>
                                            </p:attrNameLst>
                                          </p:cBhvr>
                                          <p:to>
                                            <p:strVal val="visible"/>
                                          </p:to>
                                        </p:set>
                                        <p:animEffect transition="in" filter="wipe(left)">
                                          <p:cBhvr>
                                            <p:cTn id="88" dur="500"/>
                                            <p:tgtEl>
                                              <p:spTgt spid="89"/>
                                            </p:tgtEl>
                                          </p:cBhvr>
                                        </p:animEffect>
                                      </p:childTnLst>
                                    </p:cTn>
                                  </p:par>
                                </p:childTnLst>
                              </p:cTn>
                            </p:par>
                            <p:par>
                              <p:cTn id="89" fill="hold">
                                <p:stCondLst>
                                  <p:cond delay="5600"/>
                                </p:stCondLst>
                                <p:childTnLst>
                                  <p:par>
                                    <p:cTn id="90" presetID="22" presetClass="entr" presetSubtype="8" fill="hold" grpId="0" nodeType="afterEffect">
                                      <p:stCondLst>
                                        <p:cond delay="0"/>
                                      </p:stCondLst>
                                      <p:childTnLst>
                                        <p:set>
                                          <p:cBhvr>
                                            <p:cTn id="91" dur="1" fill="hold">
                                              <p:stCondLst>
                                                <p:cond delay="0"/>
                                              </p:stCondLst>
                                            </p:cTn>
                                            <p:tgtEl>
                                              <p:spTgt spid="86"/>
                                            </p:tgtEl>
                                            <p:attrNameLst>
                                              <p:attrName>style.visibility</p:attrName>
                                            </p:attrNameLst>
                                          </p:cBhvr>
                                          <p:to>
                                            <p:strVal val="visible"/>
                                          </p:to>
                                        </p:set>
                                        <p:animEffect transition="in" filter="wipe(left)">
                                          <p:cBhvr>
                                            <p:cTn id="92" dur="500"/>
                                            <p:tgtEl>
                                              <p:spTgt spid="86"/>
                                            </p:tgtEl>
                                          </p:cBhvr>
                                        </p:animEffect>
                                      </p:childTnLst>
                                    </p:cTn>
                                  </p:par>
                                </p:childTnLst>
                              </p:cTn>
                            </p:par>
                            <p:par>
                              <p:cTn id="93" fill="hold">
                                <p:stCondLst>
                                  <p:cond delay="6100"/>
                                </p:stCondLst>
                                <p:childTnLst>
                                  <p:par>
                                    <p:cTn id="94" presetID="22" presetClass="entr" presetSubtype="8" fill="hold" grpId="0" nodeType="afterEffect">
                                      <p:stCondLst>
                                        <p:cond delay="0"/>
                                      </p:stCondLst>
                                      <p:childTnLst>
                                        <p:set>
                                          <p:cBhvr>
                                            <p:cTn id="95" dur="1" fill="hold">
                                              <p:stCondLst>
                                                <p:cond delay="0"/>
                                              </p:stCondLst>
                                            </p:cTn>
                                            <p:tgtEl>
                                              <p:spTgt spid="85"/>
                                            </p:tgtEl>
                                            <p:attrNameLst>
                                              <p:attrName>style.visibility</p:attrName>
                                            </p:attrNameLst>
                                          </p:cBhvr>
                                          <p:to>
                                            <p:strVal val="visible"/>
                                          </p:to>
                                        </p:set>
                                        <p:animEffect transition="in" filter="wipe(left)">
                                          <p:cBhvr>
                                            <p:cTn id="96" dur="500"/>
                                            <p:tgtEl>
                                              <p:spTgt spid="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85" grpId="0"/>
          <p:bldP spid="86" grpId="0"/>
          <p:bldP spid="87" grpId="0"/>
          <p:bldP spid="88" grpId="0"/>
          <p:bldP spid="89" grpId="0"/>
          <p:bldP spid="90" grpId="0"/>
          <p:bldP spid="91"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5"/>
                                            </p:tgtEl>
                                            <p:attrNameLst>
                                              <p:attrName>style.visibility</p:attrName>
                                            </p:attrNameLst>
                                          </p:cBhvr>
                                          <p:to>
                                            <p:strVal val="visible"/>
                                          </p:to>
                                        </p:set>
                                        <p:anim calcmode="lin" valueType="num">
                                          <p:cBhvr additive="base">
                                            <p:cTn id="7" dur="1000" fill="hold"/>
                                            <p:tgtEl>
                                              <p:spTgt spid="55"/>
                                            </p:tgtEl>
                                            <p:attrNameLst>
                                              <p:attrName>ppt_x</p:attrName>
                                            </p:attrNameLst>
                                          </p:cBhvr>
                                          <p:tavLst>
                                            <p:tav tm="0">
                                              <p:val>
                                                <p:strVal val="#ppt_x"/>
                                              </p:val>
                                            </p:tav>
                                            <p:tav tm="100000">
                                              <p:val>
                                                <p:strVal val="#ppt_x"/>
                                              </p:val>
                                            </p:tav>
                                          </p:tavLst>
                                        </p:anim>
                                        <p:anim calcmode="lin" valueType="num">
                                          <p:cBhvr additive="base">
                                            <p:cTn id="8" dur="1000" fill="hold"/>
                                            <p:tgtEl>
                                              <p:spTgt spid="55"/>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53" presetClass="entr" presetSubtype="16" fill="hold" nodeType="afterEffect">
                                      <p:stCondLst>
                                        <p:cond delay="0"/>
                                      </p:stCondLst>
                                      <p:childTnLst>
                                        <p:set>
                                          <p:cBhvr>
                                            <p:cTn id="11" dur="1" fill="hold">
                                              <p:stCondLst>
                                                <p:cond delay="0"/>
                                              </p:stCondLst>
                                            </p:cTn>
                                            <p:tgtEl>
                                              <p:spTgt spid="27"/>
                                            </p:tgtEl>
                                            <p:attrNameLst>
                                              <p:attrName>style.visibility</p:attrName>
                                            </p:attrNameLst>
                                          </p:cBhvr>
                                          <p:to>
                                            <p:strVal val="visible"/>
                                          </p:to>
                                        </p:set>
                                        <p:anim calcmode="lin" valueType="num">
                                          <p:cBhvr>
                                            <p:cTn id="12" dur="500" fill="hold"/>
                                            <p:tgtEl>
                                              <p:spTgt spid="27"/>
                                            </p:tgtEl>
                                            <p:attrNameLst>
                                              <p:attrName>ppt_w</p:attrName>
                                            </p:attrNameLst>
                                          </p:cBhvr>
                                          <p:tavLst>
                                            <p:tav tm="0">
                                              <p:val>
                                                <p:fltVal val="0"/>
                                              </p:val>
                                            </p:tav>
                                            <p:tav tm="100000">
                                              <p:val>
                                                <p:strVal val="#ppt_w"/>
                                              </p:val>
                                            </p:tav>
                                          </p:tavLst>
                                        </p:anim>
                                        <p:anim calcmode="lin" valueType="num">
                                          <p:cBhvr>
                                            <p:cTn id="13" dur="500" fill="hold"/>
                                            <p:tgtEl>
                                              <p:spTgt spid="27"/>
                                            </p:tgtEl>
                                            <p:attrNameLst>
                                              <p:attrName>ppt_h</p:attrName>
                                            </p:attrNameLst>
                                          </p:cBhvr>
                                          <p:tavLst>
                                            <p:tav tm="0">
                                              <p:val>
                                                <p:fltVal val="0"/>
                                              </p:val>
                                            </p:tav>
                                            <p:tav tm="100000">
                                              <p:val>
                                                <p:strVal val="#ppt_h"/>
                                              </p:val>
                                            </p:tav>
                                          </p:tavLst>
                                        </p:anim>
                                        <p:animEffect transition="in" filter="fade">
                                          <p:cBhvr>
                                            <p:cTn id="14" dur="500"/>
                                            <p:tgtEl>
                                              <p:spTgt spid="27"/>
                                            </p:tgtEl>
                                          </p:cBhvr>
                                        </p:animEffect>
                                      </p:childTnLst>
                                    </p:cTn>
                                  </p:par>
                                </p:childTnLst>
                              </p:cTn>
                            </p:par>
                            <p:par>
                              <p:cTn id="15" fill="hold">
                                <p:stCondLst>
                                  <p:cond delay="1500"/>
                                </p:stCondLst>
                                <p:childTnLst>
                                  <p:par>
                                    <p:cTn id="16" presetID="22" presetClass="entr" presetSubtype="8" fill="hold" grpId="0"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wipe(left)">
                                          <p:cBhvr>
                                            <p:cTn id="18" dur="500"/>
                                            <p:tgtEl>
                                              <p:spTgt spid="3"/>
                                            </p:tgtEl>
                                          </p:cBhvr>
                                        </p:animEffect>
                                      </p:childTnLst>
                                    </p:cTn>
                                  </p:par>
                                </p:childTnLst>
                              </p:cTn>
                            </p:par>
                            <p:par>
                              <p:cTn id="19" fill="hold">
                                <p:stCondLst>
                                  <p:cond delay="2000"/>
                                </p:stCondLst>
                                <p:childTnLst>
                                  <p:par>
                                    <p:cTn id="20" presetID="53" presetClass="entr" presetSubtype="528" fill="hold" nodeType="afterEffect">
                                      <p:stCondLst>
                                        <p:cond delay="0"/>
                                      </p:stCondLst>
                                      <p:childTnLst>
                                        <p:set>
                                          <p:cBhvr>
                                            <p:cTn id="21" dur="1" fill="hold">
                                              <p:stCondLst>
                                                <p:cond delay="0"/>
                                              </p:stCondLst>
                                            </p:cTn>
                                            <p:tgtEl>
                                              <p:spTgt spid="92"/>
                                            </p:tgtEl>
                                            <p:attrNameLst>
                                              <p:attrName>style.visibility</p:attrName>
                                            </p:attrNameLst>
                                          </p:cBhvr>
                                          <p:to>
                                            <p:strVal val="visible"/>
                                          </p:to>
                                        </p:set>
                                        <p:anim calcmode="lin" valueType="num">
                                          <p:cBhvr>
                                            <p:cTn id="22" dur="500" fill="hold"/>
                                            <p:tgtEl>
                                              <p:spTgt spid="92"/>
                                            </p:tgtEl>
                                            <p:attrNameLst>
                                              <p:attrName>ppt_w</p:attrName>
                                            </p:attrNameLst>
                                          </p:cBhvr>
                                          <p:tavLst>
                                            <p:tav tm="0">
                                              <p:val>
                                                <p:fltVal val="0"/>
                                              </p:val>
                                            </p:tav>
                                            <p:tav tm="100000">
                                              <p:val>
                                                <p:strVal val="#ppt_w"/>
                                              </p:val>
                                            </p:tav>
                                          </p:tavLst>
                                        </p:anim>
                                        <p:anim calcmode="lin" valueType="num">
                                          <p:cBhvr>
                                            <p:cTn id="23" dur="500" fill="hold"/>
                                            <p:tgtEl>
                                              <p:spTgt spid="92"/>
                                            </p:tgtEl>
                                            <p:attrNameLst>
                                              <p:attrName>ppt_h</p:attrName>
                                            </p:attrNameLst>
                                          </p:cBhvr>
                                          <p:tavLst>
                                            <p:tav tm="0">
                                              <p:val>
                                                <p:fltVal val="0"/>
                                              </p:val>
                                            </p:tav>
                                            <p:tav tm="100000">
                                              <p:val>
                                                <p:strVal val="#ppt_h"/>
                                              </p:val>
                                            </p:tav>
                                          </p:tavLst>
                                        </p:anim>
                                        <p:animEffect transition="in" filter="fade">
                                          <p:cBhvr>
                                            <p:cTn id="24" dur="500"/>
                                            <p:tgtEl>
                                              <p:spTgt spid="92"/>
                                            </p:tgtEl>
                                          </p:cBhvr>
                                        </p:animEffect>
                                        <p:anim calcmode="lin" valueType="num">
                                          <p:cBhvr>
                                            <p:cTn id="25" dur="500" fill="hold"/>
                                            <p:tgtEl>
                                              <p:spTgt spid="92"/>
                                            </p:tgtEl>
                                            <p:attrNameLst>
                                              <p:attrName>ppt_x</p:attrName>
                                            </p:attrNameLst>
                                          </p:cBhvr>
                                          <p:tavLst>
                                            <p:tav tm="0">
                                              <p:val>
                                                <p:fltVal val="0.5"/>
                                              </p:val>
                                            </p:tav>
                                            <p:tav tm="100000">
                                              <p:val>
                                                <p:strVal val="#ppt_x"/>
                                              </p:val>
                                            </p:tav>
                                          </p:tavLst>
                                        </p:anim>
                                        <p:anim calcmode="lin" valueType="num">
                                          <p:cBhvr>
                                            <p:cTn id="26" dur="500" fill="hold"/>
                                            <p:tgtEl>
                                              <p:spTgt spid="92"/>
                                            </p:tgtEl>
                                            <p:attrNameLst>
                                              <p:attrName>ppt_y</p:attrName>
                                            </p:attrNameLst>
                                          </p:cBhvr>
                                          <p:tavLst>
                                            <p:tav tm="0">
                                              <p:val>
                                                <p:fltVal val="0.5"/>
                                              </p:val>
                                            </p:tav>
                                            <p:tav tm="100000">
                                              <p:val>
                                                <p:strVal val="#ppt_y"/>
                                              </p:val>
                                            </p:tav>
                                          </p:tavLst>
                                        </p:anim>
                                      </p:childTnLst>
                                    </p:cTn>
                                  </p:par>
                                  <p:par>
                                    <p:cTn id="27" presetID="53" presetClass="entr" presetSubtype="528" fill="hold" nodeType="withEffect">
                                      <p:stCondLst>
                                        <p:cond delay="100"/>
                                      </p:stCondLst>
                                      <p:childTnLst>
                                        <p:set>
                                          <p:cBhvr>
                                            <p:cTn id="28" dur="1" fill="hold">
                                              <p:stCondLst>
                                                <p:cond delay="0"/>
                                              </p:stCondLst>
                                            </p:cTn>
                                            <p:tgtEl>
                                              <p:spTgt spid="93"/>
                                            </p:tgtEl>
                                            <p:attrNameLst>
                                              <p:attrName>style.visibility</p:attrName>
                                            </p:attrNameLst>
                                          </p:cBhvr>
                                          <p:to>
                                            <p:strVal val="visible"/>
                                          </p:to>
                                        </p:set>
                                        <p:anim calcmode="lin" valueType="num">
                                          <p:cBhvr>
                                            <p:cTn id="29" dur="500" fill="hold"/>
                                            <p:tgtEl>
                                              <p:spTgt spid="93"/>
                                            </p:tgtEl>
                                            <p:attrNameLst>
                                              <p:attrName>ppt_w</p:attrName>
                                            </p:attrNameLst>
                                          </p:cBhvr>
                                          <p:tavLst>
                                            <p:tav tm="0">
                                              <p:val>
                                                <p:fltVal val="0"/>
                                              </p:val>
                                            </p:tav>
                                            <p:tav tm="100000">
                                              <p:val>
                                                <p:strVal val="#ppt_w"/>
                                              </p:val>
                                            </p:tav>
                                          </p:tavLst>
                                        </p:anim>
                                        <p:anim calcmode="lin" valueType="num">
                                          <p:cBhvr>
                                            <p:cTn id="30" dur="500" fill="hold"/>
                                            <p:tgtEl>
                                              <p:spTgt spid="93"/>
                                            </p:tgtEl>
                                            <p:attrNameLst>
                                              <p:attrName>ppt_h</p:attrName>
                                            </p:attrNameLst>
                                          </p:cBhvr>
                                          <p:tavLst>
                                            <p:tav tm="0">
                                              <p:val>
                                                <p:fltVal val="0"/>
                                              </p:val>
                                            </p:tav>
                                            <p:tav tm="100000">
                                              <p:val>
                                                <p:strVal val="#ppt_h"/>
                                              </p:val>
                                            </p:tav>
                                          </p:tavLst>
                                        </p:anim>
                                        <p:animEffect transition="in" filter="fade">
                                          <p:cBhvr>
                                            <p:cTn id="31" dur="500"/>
                                            <p:tgtEl>
                                              <p:spTgt spid="93"/>
                                            </p:tgtEl>
                                          </p:cBhvr>
                                        </p:animEffect>
                                        <p:anim calcmode="lin" valueType="num">
                                          <p:cBhvr>
                                            <p:cTn id="32" dur="500" fill="hold"/>
                                            <p:tgtEl>
                                              <p:spTgt spid="93"/>
                                            </p:tgtEl>
                                            <p:attrNameLst>
                                              <p:attrName>ppt_x</p:attrName>
                                            </p:attrNameLst>
                                          </p:cBhvr>
                                          <p:tavLst>
                                            <p:tav tm="0">
                                              <p:val>
                                                <p:fltVal val="0.5"/>
                                              </p:val>
                                            </p:tav>
                                            <p:tav tm="100000">
                                              <p:val>
                                                <p:strVal val="#ppt_x"/>
                                              </p:val>
                                            </p:tav>
                                          </p:tavLst>
                                        </p:anim>
                                        <p:anim calcmode="lin" valueType="num">
                                          <p:cBhvr>
                                            <p:cTn id="33" dur="500" fill="hold"/>
                                            <p:tgtEl>
                                              <p:spTgt spid="93"/>
                                            </p:tgtEl>
                                            <p:attrNameLst>
                                              <p:attrName>ppt_y</p:attrName>
                                            </p:attrNameLst>
                                          </p:cBhvr>
                                          <p:tavLst>
                                            <p:tav tm="0">
                                              <p:val>
                                                <p:fltVal val="0.5"/>
                                              </p:val>
                                            </p:tav>
                                            <p:tav tm="100000">
                                              <p:val>
                                                <p:strVal val="#ppt_y"/>
                                              </p:val>
                                            </p:tav>
                                          </p:tavLst>
                                        </p:anim>
                                      </p:childTnLst>
                                    </p:cTn>
                                  </p:par>
                                  <p:par>
                                    <p:cTn id="34" presetID="53" presetClass="entr" presetSubtype="528" fill="hold" nodeType="withEffect">
                                      <p:stCondLst>
                                        <p:cond delay="200"/>
                                      </p:stCondLst>
                                      <p:childTnLst>
                                        <p:set>
                                          <p:cBhvr>
                                            <p:cTn id="35" dur="1" fill="hold">
                                              <p:stCondLst>
                                                <p:cond delay="0"/>
                                              </p:stCondLst>
                                            </p:cTn>
                                            <p:tgtEl>
                                              <p:spTgt spid="94"/>
                                            </p:tgtEl>
                                            <p:attrNameLst>
                                              <p:attrName>style.visibility</p:attrName>
                                            </p:attrNameLst>
                                          </p:cBhvr>
                                          <p:to>
                                            <p:strVal val="visible"/>
                                          </p:to>
                                        </p:set>
                                        <p:anim calcmode="lin" valueType="num">
                                          <p:cBhvr>
                                            <p:cTn id="36" dur="500" fill="hold"/>
                                            <p:tgtEl>
                                              <p:spTgt spid="94"/>
                                            </p:tgtEl>
                                            <p:attrNameLst>
                                              <p:attrName>ppt_w</p:attrName>
                                            </p:attrNameLst>
                                          </p:cBhvr>
                                          <p:tavLst>
                                            <p:tav tm="0">
                                              <p:val>
                                                <p:fltVal val="0"/>
                                              </p:val>
                                            </p:tav>
                                            <p:tav tm="100000">
                                              <p:val>
                                                <p:strVal val="#ppt_w"/>
                                              </p:val>
                                            </p:tav>
                                          </p:tavLst>
                                        </p:anim>
                                        <p:anim calcmode="lin" valueType="num">
                                          <p:cBhvr>
                                            <p:cTn id="37" dur="500" fill="hold"/>
                                            <p:tgtEl>
                                              <p:spTgt spid="94"/>
                                            </p:tgtEl>
                                            <p:attrNameLst>
                                              <p:attrName>ppt_h</p:attrName>
                                            </p:attrNameLst>
                                          </p:cBhvr>
                                          <p:tavLst>
                                            <p:tav tm="0">
                                              <p:val>
                                                <p:fltVal val="0"/>
                                              </p:val>
                                            </p:tav>
                                            <p:tav tm="100000">
                                              <p:val>
                                                <p:strVal val="#ppt_h"/>
                                              </p:val>
                                            </p:tav>
                                          </p:tavLst>
                                        </p:anim>
                                        <p:animEffect transition="in" filter="fade">
                                          <p:cBhvr>
                                            <p:cTn id="38" dur="500"/>
                                            <p:tgtEl>
                                              <p:spTgt spid="94"/>
                                            </p:tgtEl>
                                          </p:cBhvr>
                                        </p:animEffect>
                                        <p:anim calcmode="lin" valueType="num">
                                          <p:cBhvr>
                                            <p:cTn id="39" dur="500" fill="hold"/>
                                            <p:tgtEl>
                                              <p:spTgt spid="94"/>
                                            </p:tgtEl>
                                            <p:attrNameLst>
                                              <p:attrName>ppt_x</p:attrName>
                                            </p:attrNameLst>
                                          </p:cBhvr>
                                          <p:tavLst>
                                            <p:tav tm="0">
                                              <p:val>
                                                <p:fltVal val="0.5"/>
                                              </p:val>
                                            </p:tav>
                                            <p:tav tm="100000">
                                              <p:val>
                                                <p:strVal val="#ppt_x"/>
                                              </p:val>
                                            </p:tav>
                                          </p:tavLst>
                                        </p:anim>
                                        <p:anim calcmode="lin" valueType="num">
                                          <p:cBhvr>
                                            <p:cTn id="40" dur="500" fill="hold"/>
                                            <p:tgtEl>
                                              <p:spTgt spid="94"/>
                                            </p:tgtEl>
                                            <p:attrNameLst>
                                              <p:attrName>ppt_y</p:attrName>
                                            </p:attrNameLst>
                                          </p:cBhvr>
                                          <p:tavLst>
                                            <p:tav tm="0">
                                              <p:val>
                                                <p:fltVal val="0.5"/>
                                              </p:val>
                                            </p:tav>
                                            <p:tav tm="100000">
                                              <p:val>
                                                <p:strVal val="#ppt_y"/>
                                              </p:val>
                                            </p:tav>
                                          </p:tavLst>
                                        </p:anim>
                                      </p:childTnLst>
                                    </p:cTn>
                                  </p:par>
                                  <p:par>
                                    <p:cTn id="41" presetID="53" presetClass="entr" presetSubtype="528" fill="hold" nodeType="withEffect">
                                      <p:stCondLst>
                                        <p:cond delay="300"/>
                                      </p:stCondLst>
                                      <p:childTnLst>
                                        <p:set>
                                          <p:cBhvr>
                                            <p:cTn id="42" dur="1" fill="hold">
                                              <p:stCondLst>
                                                <p:cond delay="0"/>
                                              </p:stCondLst>
                                            </p:cTn>
                                            <p:tgtEl>
                                              <p:spTgt spid="95"/>
                                            </p:tgtEl>
                                            <p:attrNameLst>
                                              <p:attrName>style.visibility</p:attrName>
                                            </p:attrNameLst>
                                          </p:cBhvr>
                                          <p:to>
                                            <p:strVal val="visible"/>
                                          </p:to>
                                        </p:set>
                                        <p:anim calcmode="lin" valueType="num">
                                          <p:cBhvr>
                                            <p:cTn id="43" dur="500" fill="hold"/>
                                            <p:tgtEl>
                                              <p:spTgt spid="95"/>
                                            </p:tgtEl>
                                            <p:attrNameLst>
                                              <p:attrName>ppt_w</p:attrName>
                                            </p:attrNameLst>
                                          </p:cBhvr>
                                          <p:tavLst>
                                            <p:tav tm="0">
                                              <p:val>
                                                <p:fltVal val="0"/>
                                              </p:val>
                                            </p:tav>
                                            <p:tav tm="100000">
                                              <p:val>
                                                <p:strVal val="#ppt_w"/>
                                              </p:val>
                                            </p:tav>
                                          </p:tavLst>
                                        </p:anim>
                                        <p:anim calcmode="lin" valueType="num">
                                          <p:cBhvr>
                                            <p:cTn id="44" dur="500" fill="hold"/>
                                            <p:tgtEl>
                                              <p:spTgt spid="95"/>
                                            </p:tgtEl>
                                            <p:attrNameLst>
                                              <p:attrName>ppt_h</p:attrName>
                                            </p:attrNameLst>
                                          </p:cBhvr>
                                          <p:tavLst>
                                            <p:tav tm="0">
                                              <p:val>
                                                <p:fltVal val="0"/>
                                              </p:val>
                                            </p:tav>
                                            <p:tav tm="100000">
                                              <p:val>
                                                <p:strVal val="#ppt_h"/>
                                              </p:val>
                                            </p:tav>
                                          </p:tavLst>
                                        </p:anim>
                                        <p:animEffect transition="in" filter="fade">
                                          <p:cBhvr>
                                            <p:cTn id="45" dur="500"/>
                                            <p:tgtEl>
                                              <p:spTgt spid="95"/>
                                            </p:tgtEl>
                                          </p:cBhvr>
                                        </p:animEffect>
                                        <p:anim calcmode="lin" valueType="num">
                                          <p:cBhvr>
                                            <p:cTn id="46" dur="500" fill="hold"/>
                                            <p:tgtEl>
                                              <p:spTgt spid="95"/>
                                            </p:tgtEl>
                                            <p:attrNameLst>
                                              <p:attrName>ppt_x</p:attrName>
                                            </p:attrNameLst>
                                          </p:cBhvr>
                                          <p:tavLst>
                                            <p:tav tm="0">
                                              <p:val>
                                                <p:fltVal val="0.5"/>
                                              </p:val>
                                            </p:tav>
                                            <p:tav tm="100000">
                                              <p:val>
                                                <p:strVal val="#ppt_x"/>
                                              </p:val>
                                            </p:tav>
                                          </p:tavLst>
                                        </p:anim>
                                        <p:anim calcmode="lin" valueType="num">
                                          <p:cBhvr>
                                            <p:cTn id="47" dur="500" fill="hold"/>
                                            <p:tgtEl>
                                              <p:spTgt spid="95"/>
                                            </p:tgtEl>
                                            <p:attrNameLst>
                                              <p:attrName>ppt_y</p:attrName>
                                            </p:attrNameLst>
                                          </p:cBhvr>
                                          <p:tavLst>
                                            <p:tav tm="0">
                                              <p:val>
                                                <p:fltVal val="0.5"/>
                                              </p:val>
                                            </p:tav>
                                            <p:tav tm="100000">
                                              <p:val>
                                                <p:strVal val="#ppt_y"/>
                                              </p:val>
                                            </p:tav>
                                          </p:tavLst>
                                        </p:anim>
                                      </p:childTnLst>
                                    </p:cTn>
                                  </p:par>
                                  <p:par>
                                    <p:cTn id="48" presetID="53" presetClass="entr" presetSubtype="528" fill="hold" nodeType="withEffect">
                                      <p:stCondLst>
                                        <p:cond delay="400"/>
                                      </p:stCondLst>
                                      <p:childTnLst>
                                        <p:set>
                                          <p:cBhvr>
                                            <p:cTn id="49" dur="1" fill="hold">
                                              <p:stCondLst>
                                                <p:cond delay="0"/>
                                              </p:stCondLst>
                                            </p:cTn>
                                            <p:tgtEl>
                                              <p:spTgt spid="96"/>
                                            </p:tgtEl>
                                            <p:attrNameLst>
                                              <p:attrName>style.visibility</p:attrName>
                                            </p:attrNameLst>
                                          </p:cBhvr>
                                          <p:to>
                                            <p:strVal val="visible"/>
                                          </p:to>
                                        </p:set>
                                        <p:anim calcmode="lin" valueType="num">
                                          <p:cBhvr>
                                            <p:cTn id="50" dur="500" fill="hold"/>
                                            <p:tgtEl>
                                              <p:spTgt spid="96"/>
                                            </p:tgtEl>
                                            <p:attrNameLst>
                                              <p:attrName>ppt_w</p:attrName>
                                            </p:attrNameLst>
                                          </p:cBhvr>
                                          <p:tavLst>
                                            <p:tav tm="0">
                                              <p:val>
                                                <p:fltVal val="0"/>
                                              </p:val>
                                            </p:tav>
                                            <p:tav tm="100000">
                                              <p:val>
                                                <p:strVal val="#ppt_w"/>
                                              </p:val>
                                            </p:tav>
                                          </p:tavLst>
                                        </p:anim>
                                        <p:anim calcmode="lin" valueType="num">
                                          <p:cBhvr>
                                            <p:cTn id="51" dur="500" fill="hold"/>
                                            <p:tgtEl>
                                              <p:spTgt spid="96"/>
                                            </p:tgtEl>
                                            <p:attrNameLst>
                                              <p:attrName>ppt_h</p:attrName>
                                            </p:attrNameLst>
                                          </p:cBhvr>
                                          <p:tavLst>
                                            <p:tav tm="0">
                                              <p:val>
                                                <p:fltVal val="0"/>
                                              </p:val>
                                            </p:tav>
                                            <p:tav tm="100000">
                                              <p:val>
                                                <p:strVal val="#ppt_h"/>
                                              </p:val>
                                            </p:tav>
                                          </p:tavLst>
                                        </p:anim>
                                        <p:animEffect transition="in" filter="fade">
                                          <p:cBhvr>
                                            <p:cTn id="52" dur="500"/>
                                            <p:tgtEl>
                                              <p:spTgt spid="96"/>
                                            </p:tgtEl>
                                          </p:cBhvr>
                                        </p:animEffect>
                                        <p:anim calcmode="lin" valueType="num">
                                          <p:cBhvr>
                                            <p:cTn id="53" dur="500" fill="hold"/>
                                            <p:tgtEl>
                                              <p:spTgt spid="96"/>
                                            </p:tgtEl>
                                            <p:attrNameLst>
                                              <p:attrName>ppt_x</p:attrName>
                                            </p:attrNameLst>
                                          </p:cBhvr>
                                          <p:tavLst>
                                            <p:tav tm="0">
                                              <p:val>
                                                <p:fltVal val="0.5"/>
                                              </p:val>
                                            </p:tav>
                                            <p:tav tm="100000">
                                              <p:val>
                                                <p:strVal val="#ppt_x"/>
                                              </p:val>
                                            </p:tav>
                                          </p:tavLst>
                                        </p:anim>
                                        <p:anim calcmode="lin" valueType="num">
                                          <p:cBhvr>
                                            <p:cTn id="54" dur="500" fill="hold"/>
                                            <p:tgtEl>
                                              <p:spTgt spid="96"/>
                                            </p:tgtEl>
                                            <p:attrNameLst>
                                              <p:attrName>ppt_y</p:attrName>
                                            </p:attrNameLst>
                                          </p:cBhvr>
                                          <p:tavLst>
                                            <p:tav tm="0">
                                              <p:val>
                                                <p:fltVal val="0.5"/>
                                              </p:val>
                                            </p:tav>
                                            <p:tav tm="100000">
                                              <p:val>
                                                <p:strVal val="#ppt_y"/>
                                              </p:val>
                                            </p:tav>
                                          </p:tavLst>
                                        </p:anim>
                                      </p:childTnLst>
                                    </p:cTn>
                                  </p:par>
                                  <p:par>
                                    <p:cTn id="55" presetID="53" presetClass="entr" presetSubtype="528" fill="hold" nodeType="withEffect">
                                      <p:stCondLst>
                                        <p:cond delay="500"/>
                                      </p:stCondLst>
                                      <p:childTnLst>
                                        <p:set>
                                          <p:cBhvr>
                                            <p:cTn id="56" dur="1" fill="hold">
                                              <p:stCondLst>
                                                <p:cond delay="0"/>
                                              </p:stCondLst>
                                            </p:cTn>
                                            <p:tgtEl>
                                              <p:spTgt spid="97"/>
                                            </p:tgtEl>
                                            <p:attrNameLst>
                                              <p:attrName>style.visibility</p:attrName>
                                            </p:attrNameLst>
                                          </p:cBhvr>
                                          <p:to>
                                            <p:strVal val="visible"/>
                                          </p:to>
                                        </p:set>
                                        <p:anim calcmode="lin" valueType="num">
                                          <p:cBhvr>
                                            <p:cTn id="57" dur="500" fill="hold"/>
                                            <p:tgtEl>
                                              <p:spTgt spid="97"/>
                                            </p:tgtEl>
                                            <p:attrNameLst>
                                              <p:attrName>ppt_w</p:attrName>
                                            </p:attrNameLst>
                                          </p:cBhvr>
                                          <p:tavLst>
                                            <p:tav tm="0">
                                              <p:val>
                                                <p:fltVal val="0"/>
                                              </p:val>
                                            </p:tav>
                                            <p:tav tm="100000">
                                              <p:val>
                                                <p:strVal val="#ppt_w"/>
                                              </p:val>
                                            </p:tav>
                                          </p:tavLst>
                                        </p:anim>
                                        <p:anim calcmode="lin" valueType="num">
                                          <p:cBhvr>
                                            <p:cTn id="58" dur="500" fill="hold"/>
                                            <p:tgtEl>
                                              <p:spTgt spid="97"/>
                                            </p:tgtEl>
                                            <p:attrNameLst>
                                              <p:attrName>ppt_h</p:attrName>
                                            </p:attrNameLst>
                                          </p:cBhvr>
                                          <p:tavLst>
                                            <p:tav tm="0">
                                              <p:val>
                                                <p:fltVal val="0"/>
                                              </p:val>
                                            </p:tav>
                                            <p:tav tm="100000">
                                              <p:val>
                                                <p:strVal val="#ppt_h"/>
                                              </p:val>
                                            </p:tav>
                                          </p:tavLst>
                                        </p:anim>
                                        <p:animEffect transition="in" filter="fade">
                                          <p:cBhvr>
                                            <p:cTn id="59" dur="500"/>
                                            <p:tgtEl>
                                              <p:spTgt spid="97"/>
                                            </p:tgtEl>
                                          </p:cBhvr>
                                        </p:animEffect>
                                        <p:anim calcmode="lin" valueType="num">
                                          <p:cBhvr>
                                            <p:cTn id="60" dur="500" fill="hold"/>
                                            <p:tgtEl>
                                              <p:spTgt spid="97"/>
                                            </p:tgtEl>
                                            <p:attrNameLst>
                                              <p:attrName>ppt_x</p:attrName>
                                            </p:attrNameLst>
                                          </p:cBhvr>
                                          <p:tavLst>
                                            <p:tav tm="0">
                                              <p:val>
                                                <p:fltVal val="0.5"/>
                                              </p:val>
                                            </p:tav>
                                            <p:tav tm="100000">
                                              <p:val>
                                                <p:strVal val="#ppt_x"/>
                                              </p:val>
                                            </p:tav>
                                          </p:tavLst>
                                        </p:anim>
                                        <p:anim calcmode="lin" valueType="num">
                                          <p:cBhvr>
                                            <p:cTn id="61" dur="500" fill="hold"/>
                                            <p:tgtEl>
                                              <p:spTgt spid="97"/>
                                            </p:tgtEl>
                                            <p:attrNameLst>
                                              <p:attrName>ppt_y</p:attrName>
                                            </p:attrNameLst>
                                          </p:cBhvr>
                                          <p:tavLst>
                                            <p:tav tm="0">
                                              <p:val>
                                                <p:fltVal val="0.5"/>
                                              </p:val>
                                            </p:tav>
                                            <p:tav tm="100000">
                                              <p:val>
                                                <p:strVal val="#ppt_y"/>
                                              </p:val>
                                            </p:tav>
                                          </p:tavLst>
                                        </p:anim>
                                      </p:childTnLst>
                                    </p:cTn>
                                  </p:par>
                                  <p:par>
                                    <p:cTn id="62" presetID="53" presetClass="entr" presetSubtype="528" fill="hold" nodeType="withEffect">
                                      <p:stCondLst>
                                        <p:cond delay="600"/>
                                      </p:stCondLst>
                                      <p:childTnLst>
                                        <p:set>
                                          <p:cBhvr>
                                            <p:cTn id="63" dur="1" fill="hold">
                                              <p:stCondLst>
                                                <p:cond delay="0"/>
                                              </p:stCondLst>
                                            </p:cTn>
                                            <p:tgtEl>
                                              <p:spTgt spid="98"/>
                                            </p:tgtEl>
                                            <p:attrNameLst>
                                              <p:attrName>style.visibility</p:attrName>
                                            </p:attrNameLst>
                                          </p:cBhvr>
                                          <p:to>
                                            <p:strVal val="visible"/>
                                          </p:to>
                                        </p:set>
                                        <p:anim calcmode="lin" valueType="num">
                                          <p:cBhvr>
                                            <p:cTn id="64" dur="500" fill="hold"/>
                                            <p:tgtEl>
                                              <p:spTgt spid="98"/>
                                            </p:tgtEl>
                                            <p:attrNameLst>
                                              <p:attrName>ppt_w</p:attrName>
                                            </p:attrNameLst>
                                          </p:cBhvr>
                                          <p:tavLst>
                                            <p:tav tm="0">
                                              <p:val>
                                                <p:fltVal val="0"/>
                                              </p:val>
                                            </p:tav>
                                            <p:tav tm="100000">
                                              <p:val>
                                                <p:strVal val="#ppt_w"/>
                                              </p:val>
                                            </p:tav>
                                          </p:tavLst>
                                        </p:anim>
                                        <p:anim calcmode="lin" valueType="num">
                                          <p:cBhvr>
                                            <p:cTn id="65" dur="500" fill="hold"/>
                                            <p:tgtEl>
                                              <p:spTgt spid="98"/>
                                            </p:tgtEl>
                                            <p:attrNameLst>
                                              <p:attrName>ppt_h</p:attrName>
                                            </p:attrNameLst>
                                          </p:cBhvr>
                                          <p:tavLst>
                                            <p:tav tm="0">
                                              <p:val>
                                                <p:fltVal val="0"/>
                                              </p:val>
                                            </p:tav>
                                            <p:tav tm="100000">
                                              <p:val>
                                                <p:strVal val="#ppt_h"/>
                                              </p:val>
                                            </p:tav>
                                          </p:tavLst>
                                        </p:anim>
                                        <p:animEffect transition="in" filter="fade">
                                          <p:cBhvr>
                                            <p:cTn id="66" dur="500"/>
                                            <p:tgtEl>
                                              <p:spTgt spid="98"/>
                                            </p:tgtEl>
                                          </p:cBhvr>
                                        </p:animEffect>
                                        <p:anim calcmode="lin" valueType="num">
                                          <p:cBhvr>
                                            <p:cTn id="67" dur="500" fill="hold"/>
                                            <p:tgtEl>
                                              <p:spTgt spid="98"/>
                                            </p:tgtEl>
                                            <p:attrNameLst>
                                              <p:attrName>ppt_x</p:attrName>
                                            </p:attrNameLst>
                                          </p:cBhvr>
                                          <p:tavLst>
                                            <p:tav tm="0">
                                              <p:val>
                                                <p:fltVal val="0.5"/>
                                              </p:val>
                                            </p:tav>
                                            <p:tav tm="100000">
                                              <p:val>
                                                <p:strVal val="#ppt_x"/>
                                              </p:val>
                                            </p:tav>
                                          </p:tavLst>
                                        </p:anim>
                                        <p:anim calcmode="lin" valueType="num">
                                          <p:cBhvr>
                                            <p:cTn id="68" dur="500" fill="hold"/>
                                            <p:tgtEl>
                                              <p:spTgt spid="98"/>
                                            </p:tgtEl>
                                            <p:attrNameLst>
                                              <p:attrName>ppt_y</p:attrName>
                                            </p:attrNameLst>
                                          </p:cBhvr>
                                          <p:tavLst>
                                            <p:tav tm="0">
                                              <p:val>
                                                <p:fltVal val="0.5"/>
                                              </p:val>
                                            </p:tav>
                                            <p:tav tm="100000">
                                              <p:val>
                                                <p:strVal val="#ppt_y"/>
                                              </p:val>
                                            </p:tav>
                                          </p:tavLst>
                                        </p:anim>
                                      </p:childTnLst>
                                    </p:cTn>
                                  </p:par>
                                </p:childTnLst>
                              </p:cTn>
                            </p:par>
                            <p:par>
                              <p:cTn id="69" fill="hold">
                                <p:stCondLst>
                                  <p:cond delay="3100"/>
                                </p:stCondLst>
                                <p:childTnLst>
                                  <p:par>
                                    <p:cTn id="70" presetID="22" presetClass="entr" presetSubtype="2" fill="hold" grpId="0" nodeType="afterEffect">
                                      <p:stCondLst>
                                        <p:cond delay="0"/>
                                      </p:stCondLst>
                                      <p:childTnLst>
                                        <p:set>
                                          <p:cBhvr>
                                            <p:cTn id="71" dur="1" fill="hold">
                                              <p:stCondLst>
                                                <p:cond delay="0"/>
                                              </p:stCondLst>
                                            </p:cTn>
                                            <p:tgtEl>
                                              <p:spTgt spid="91"/>
                                            </p:tgtEl>
                                            <p:attrNameLst>
                                              <p:attrName>style.visibility</p:attrName>
                                            </p:attrNameLst>
                                          </p:cBhvr>
                                          <p:to>
                                            <p:strVal val="visible"/>
                                          </p:to>
                                        </p:set>
                                        <p:animEffect transition="in" filter="wipe(right)">
                                          <p:cBhvr>
                                            <p:cTn id="72" dur="500"/>
                                            <p:tgtEl>
                                              <p:spTgt spid="91"/>
                                            </p:tgtEl>
                                          </p:cBhvr>
                                        </p:animEffect>
                                      </p:childTnLst>
                                    </p:cTn>
                                  </p:par>
                                </p:childTnLst>
                              </p:cTn>
                            </p:par>
                            <p:par>
                              <p:cTn id="73" fill="hold">
                                <p:stCondLst>
                                  <p:cond delay="3600"/>
                                </p:stCondLst>
                                <p:childTnLst>
                                  <p:par>
                                    <p:cTn id="74" presetID="22" presetClass="entr" presetSubtype="2" fill="hold" grpId="0" nodeType="afterEffect">
                                      <p:stCondLst>
                                        <p:cond delay="0"/>
                                      </p:stCondLst>
                                      <p:childTnLst>
                                        <p:set>
                                          <p:cBhvr>
                                            <p:cTn id="75" dur="1" fill="hold">
                                              <p:stCondLst>
                                                <p:cond delay="0"/>
                                              </p:stCondLst>
                                            </p:cTn>
                                            <p:tgtEl>
                                              <p:spTgt spid="90"/>
                                            </p:tgtEl>
                                            <p:attrNameLst>
                                              <p:attrName>style.visibility</p:attrName>
                                            </p:attrNameLst>
                                          </p:cBhvr>
                                          <p:to>
                                            <p:strVal val="visible"/>
                                          </p:to>
                                        </p:set>
                                        <p:animEffect transition="in" filter="wipe(right)">
                                          <p:cBhvr>
                                            <p:cTn id="76" dur="500"/>
                                            <p:tgtEl>
                                              <p:spTgt spid="90"/>
                                            </p:tgtEl>
                                          </p:cBhvr>
                                        </p:animEffect>
                                      </p:childTnLst>
                                    </p:cTn>
                                  </p:par>
                                </p:childTnLst>
                              </p:cTn>
                            </p:par>
                            <p:par>
                              <p:cTn id="77" fill="hold">
                                <p:stCondLst>
                                  <p:cond delay="4100"/>
                                </p:stCondLst>
                                <p:childTnLst>
                                  <p:par>
                                    <p:cTn id="78" presetID="22" presetClass="entr" presetSubtype="2" fill="hold" grpId="0" nodeType="afterEffect">
                                      <p:stCondLst>
                                        <p:cond delay="0"/>
                                      </p:stCondLst>
                                      <p:childTnLst>
                                        <p:set>
                                          <p:cBhvr>
                                            <p:cTn id="79" dur="1" fill="hold">
                                              <p:stCondLst>
                                                <p:cond delay="0"/>
                                              </p:stCondLst>
                                            </p:cTn>
                                            <p:tgtEl>
                                              <p:spTgt spid="87"/>
                                            </p:tgtEl>
                                            <p:attrNameLst>
                                              <p:attrName>style.visibility</p:attrName>
                                            </p:attrNameLst>
                                          </p:cBhvr>
                                          <p:to>
                                            <p:strVal val="visible"/>
                                          </p:to>
                                        </p:set>
                                        <p:animEffect transition="in" filter="wipe(right)">
                                          <p:cBhvr>
                                            <p:cTn id="80" dur="500"/>
                                            <p:tgtEl>
                                              <p:spTgt spid="87"/>
                                            </p:tgtEl>
                                          </p:cBhvr>
                                        </p:animEffect>
                                      </p:childTnLst>
                                    </p:cTn>
                                  </p:par>
                                </p:childTnLst>
                              </p:cTn>
                            </p:par>
                            <p:par>
                              <p:cTn id="81" fill="hold">
                                <p:stCondLst>
                                  <p:cond delay="4600"/>
                                </p:stCondLst>
                                <p:childTnLst>
                                  <p:par>
                                    <p:cTn id="82" presetID="22" presetClass="entr" presetSubtype="1" fill="hold" grpId="0" nodeType="afterEffect">
                                      <p:stCondLst>
                                        <p:cond delay="0"/>
                                      </p:stCondLst>
                                      <p:childTnLst>
                                        <p:set>
                                          <p:cBhvr>
                                            <p:cTn id="83" dur="1" fill="hold">
                                              <p:stCondLst>
                                                <p:cond delay="0"/>
                                              </p:stCondLst>
                                            </p:cTn>
                                            <p:tgtEl>
                                              <p:spTgt spid="88"/>
                                            </p:tgtEl>
                                            <p:attrNameLst>
                                              <p:attrName>style.visibility</p:attrName>
                                            </p:attrNameLst>
                                          </p:cBhvr>
                                          <p:to>
                                            <p:strVal val="visible"/>
                                          </p:to>
                                        </p:set>
                                        <p:animEffect transition="in" filter="wipe(up)">
                                          <p:cBhvr>
                                            <p:cTn id="84" dur="500"/>
                                            <p:tgtEl>
                                              <p:spTgt spid="88"/>
                                            </p:tgtEl>
                                          </p:cBhvr>
                                        </p:animEffect>
                                      </p:childTnLst>
                                    </p:cTn>
                                  </p:par>
                                </p:childTnLst>
                              </p:cTn>
                            </p:par>
                            <p:par>
                              <p:cTn id="85" fill="hold">
                                <p:stCondLst>
                                  <p:cond delay="5100"/>
                                </p:stCondLst>
                                <p:childTnLst>
                                  <p:par>
                                    <p:cTn id="86" presetID="22" presetClass="entr" presetSubtype="8" fill="hold" grpId="0" nodeType="afterEffect">
                                      <p:stCondLst>
                                        <p:cond delay="0"/>
                                      </p:stCondLst>
                                      <p:childTnLst>
                                        <p:set>
                                          <p:cBhvr>
                                            <p:cTn id="87" dur="1" fill="hold">
                                              <p:stCondLst>
                                                <p:cond delay="0"/>
                                              </p:stCondLst>
                                            </p:cTn>
                                            <p:tgtEl>
                                              <p:spTgt spid="89"/>
                                            </p:tgtEl>
                                            <p:attrNameLst>
                                              <p:attrName>style.visibility</p:attrName>
                                            </p:attrNameLst>
                                          </p:cBhvr>
                                          <p:to>
                                            <p:strVal val="visible"/>
                                          </p:to>
                                        </p:set>
                                        <p:animEffect transition="in" filter="wipe(left)">
                                          <p:cBhvr>
                                            <p:cTn id="88" dur="500"/>
                                            <p:tgtEl>
                                              <p:spTgt spid="89"/>
                                            </p:tgtEl>
                                          </p:cBhvr>
                                        </p:animEffect>
                                      </p:childTnLst>
                                    </p:cTn>
                                  </p:par>
                                </p:childTnLst>
                              </p:cTn>
                            </p:par>
                            <p:par>
                              <p:cTn id="89" fill="hold">
                                <p:stCondLst>
                                  <p:cond delay="5600"/>
                                </p:stCondLst>
                                <p:childTnLst>
                                  <p:par>
                                    <p:cTn id="90" presetID="22" presetClass="entr" presetSubtype="8" fill="hold" grpId="0" nodeType="afterEffect">
                                      <p:stCondLst>
                                        <p:cond delay="0"/>
                                      </p:stCondLst>
                                      <p:childTnLst>
                                        <p:set>
                                          <p:cBhvr>
                                            <p:cTn id="91" dur="1" fill="hold">
                                              <p:stCondLst>
                                                <p:cond delay="0"/>
                                              </p:stCondLst>
                                            </p:cTn>
                                            <p:tgtEl>
                                              <p:spTgt spid="86"/>
                                            </p:tgtEl>
                                            <p:attrNameLst>
                                              <p:attrName>style.visibility</p:attrName>
                                            </p:attrNameLst>
                                          </p:cBhvr>
                                          <p:to>
                                            <p:strVal val="visible"/>
                                          </p:to>
                                        </p:set>
                                        <p:animEffect transition="in" filter="wipe(left)">
                                          <p:cBhvr>
                                            <p:cTn id="92" dur="500"/>
                                            <p:tgtEl>
                                              <p:spTgt spid="86"/>
                                            </p:tgtEl>
                                          </p:cBhvr>
                                        </p:animEffect>
                                      </p:childTnLst>
                                    </p:cTn>
                                  </p:par>
                                </p:childTnLst>
                              </p:cTn>
                            </p:par>
                            <p:par>
                              <p:cTn id="93" fill="hold">
                                <p:stCondLst>
                                  <p:cond delay="6100"/>
                                </p:stCondLst>
                                <p:childTnLst>
                                  <p:par>
                                    <p:cTn id="94" presetID="22" presetClass="entr" presetSubtype="8" fill="hold" grpId="0" nodeType="afterEffect">
                                      <p:stCondLst>
                                        <p:cond delay="0"/>
                                      </p:stCondLst>
                                      <p:childTnLst>
                                        <p:set>
                                          <p:cBhvr>
                                            <p:cTn id="95" dur="1" fill="hold">
                                              <p:stCondLst>
                                                <p:cond delay="0"/>
                                              </p:stCondLst>
                                            </p:cTn>
                                            <p:tgtEl>
                                              <p:spTgt spid="85"/>
                                            </p:tgtEl>
                                            <p:attrNameLst>
                                              <p:attrName>style.visibility</p:attrName>
                                            </p:attrNameLst>
                                          </p:cBhvr>
                                          <p:to>
                                            <p:strVal val="visible"/>
                                          </p:to>
                                        </p:set>
                                        <p:animEffect transition="in" filter="wipe(left)">
                                          <p:cBhvr>
                                            <p:cTn id="96" dur="500"/>
                                            <p:tgtEl>
                                              <p:spTgt spid="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85" grpId="0"/>
          <p:bldP spid="86" grpId="0"/>
          <p:bldP spid="87" grpId="0"/>
          <p:bldP spid="88" grpId="0"/>
          <p:bldP spid="89" grpId="0"/>
          <p:bldP spid="90" grpId="0"/>
          <p:bldP spid="91" grpId="0"/>
        </p:bldLst>
      </p:timing>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 name="Graphic 44" descr="Books with solid fill">
            <a:extLst>
              <a:ext uri="{FF2B5EF4-FFF2-40B4-BE49-F238E27FC236}">
                <a16:creationId xmlns:a16="http://schemas.microsoft.com/office/drawing/2014/main" id="{41CF5C62-95E7-2608-483C-E46EAC0C8A46}"/>
              </a:ext>
            </a:extLst>
          </p:cNvPr>
          <p:cNvPicPr>
            <a:picLocks noChangeAspect="1"/>
          </p:cNvPicPr>
          <p:nvPr/>
        </p:nvPicPr>
        <p:blipFill>
          <a:blip r:embed="rId2" cstate="hq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756990" y="5495521"/>
            <a:ext cx="539496" cy="539496"/>
          </a:xfrm>
          <a:prstGeom prst="rect">
            <a:avLst/>
          </a:prstGeom>
        </p:spPr>
      </p:pic>
      <p:grpSp>
        <p:nvGrpSpPr>
          <p:cNvPr id="75" name="Group 74">
            <a:extLst>
              <a:ext uri="{FF2B5EF4-FFF2-40B4-BE49-F238E27FC236}">
                <a16:creationId xmlns:a16="http://schemas.microsoft.com/office/drawing/2014/main" id="{AA097F42-ED11-4539-8BC8-07CAD7C7CCEC}"/>
              </a:ext>
            </a:extLst>
          </p:cNvPr>
          <p:cNvGrpSpPr/>
          <p:nvPr/>
        </p:nvGrpSpPr>
        <p:grpSpPr>
          <a:xfrm>
            <a:off x="0" y="1439695"/>
            <a:ext cx="7199585" cy="5418305"/>
            <a:chOff x="336024" y="2217191"/>
            <a:chExt cx="6166484" cy="4640808"/>
          </a:xfrm>
        </p:grpSpPr>
        <p:grpSp>
          <p:nvGrpSpPr>
            <p:cNvPr id="7" name="Graphic 2">
              <a:extLst>
                <a:ext uri="{FF2B5EF4-FFF2-40B4-BE49-F238E27FC236}">
                  <a16:creationId xmlns:a16="http://schemas.microsoft.com/office/drawing/2014/main" id="{7934DD14-8AB3-41C7-7B74-059AF807BB7B}"/>
                </a:ext>
              </a:extLst>
            </p:cNvPr>
            <p:cNvGrpSpPr/>
            <p:nvPr/>
          </p:nvGrpSpPr>
          <p:grpSpPr>
            <a:xfrm>
              <a:off x="3554073" y="2217191"/>
              <a:ext cx="432692" cy="593445"/>
              <a:chOff x="3554073" y="2217191"/>
              <a:chExt cx="432692" cy="593445"/>
            </a:xfrm>
          </p:grpSpPr>
          <p:sp>
            <p:nvSpPr>
              <p:cNvPr id="8" name="Freeform: Shape 7">
                <a:extLst>
                  <a:ext uri="{FF2B5EF4-FFF2-40B4-BE49-F238E27FC236}">
                    <a16:creationId xmlns:a16="http://schemas.microsoft.com/office/drawing/2014/main" id="{CBCB6698-9DE8-B97A-22DB-1C6EDC71DD48}"/>
                  </a:ext>
                </a:extLst>
              </p:cNvPr>
              <p:cNvSpPr/>
              <p:nvPr/>
            </p:nvSpPr>
            <p:spPr>
              <a:xfrm>
                <a:off x="3554483" y="2217191"/>
                <a:ext cx="24917" cy="593445"/>
              </a:xfrm>
              <a:custGeom>
                <a:avLst/>
                <a:gdLst>
                  <a:gd name="connsiteX0" fmla="*/ 0 w 24917"/>
                  <a:gd name="connsiteY0" fmla="*/ 0 h 593445"/>
                  <a:gd name="connsiteX1" fmla="*/ 24918 w 24917"/>
                  <a:gd name="connsiteY1" fmla="*/ 0 h 593445"/>
                  <a:gd name="connsiteX2" fmla="*/ 24918 w 24917"/>
                  <a:gd name="connsiteY2" fmla="*/ 593446 h 593445"/>
                  <a:gd name="connsiteX3" fmla="*/ 0 w 24917"/>
                  <a:gd name="connsiteY3" fmla="*/ 593446 h 593445"/>
                </a:gdLst>
                <a:ahLst/>
                <a:cxnLst>
                  <a:cxn ang="0">
                    <a:pos x="connsiteX0" y="connsiteY0"/>
                  </a:cxn>
                  <a:cxn ang="0">
                    <a:pos x="connsiteX1" y="connsiteY1"/>
                  </a:cxn>
                  <a:cxn ang="0">
                    <a:pos x="connsiteX2" y="connsiteY2"/>
                  </a:cxn>
                  <a:cxn ang="0">
                    <a:pos x="connsiteX3" y="connsiteY3"/>
                  </a:cxn>
                </a:cxnLst>
                <a:rect l="l" t="t" r="r" b="b"/>
                <a:pathLst>
                  <a:path w="24917" h="593445">
                    <a:moveTo>
                      <a:pt x="0" y="0"/>
                    </a:moveTo>
                    <a:lnTo>
                      <a:pt x="24918" y="0"/>
                    </a:lnTo>
                    <a:lnTo>
                      <a:pt x="24918" y="593446"/>
                    </a:lnTo>
                    <a:lnTo>
                      <a:pt x="0" y="593446"/>
                    </a:lnTo>
                    <a:close/>
                  </a:path>
                </a:pathLst>
              </a:custGeom>
              <a:solidFill>
                <a:srgbClr val="0A4265"/>
              </a:solidFill>
              <a:ln w="2286" cap="flat">
                <a:noFill/>
                <a:prstDash val="solid"/>
                <a:miter/>
              </a:ln>
            </p:spPr>
            <p:txBody>
              <a:bodyPr rtlCol="0" anchor="ctr"/>
              <a:lstStyle/>
              <a:p>
                <a:endParaRPr lang="en-GB"/>
              </a:p>
            </p:txBody>
          </p:sp>
          <p:sp>
            <p:nvSpPr>
              <p:cNvPr id="9" name="Freeform: Shape 8">
                <a:extLst>
                  <a:ext uri="{FF2B5EF4-FFF2-40B4-BE49-F238E27FC236}">
                    <a16:creationId xmlns:a16="http://schemas.microsoft.com/office/drawing/2014/main" id="{16974558-0F18-0186-87CA-7CEBC9D4F0CE}"/>
                  </a:ext>
                </a:extLst>
              </p:cNvPr>
              <p:cNvSpPr/>
              <p:nvPr/>
            </p:nvSpPr>
            <p:spPr>
              <a:xfrm>
                <a:off x="3554073" y="2217191"/>
                <a:ext cx="432692" cy="306781"/>
              </a:xfrm>
              <a:custGeom>
                <a:avLst/>
                <a:gdLst>
                  <a:gd name="connsiteX0" fmla="*/ 410 w 432692"/>
                  <a:gd name="connsiteY0" fmla="*/ 0 h 306781"/>
                  <a:gd name="connsiteX1" fmla="*/ 197692 w 432692"/>
                  <a:gd name="connsiteY1" fmla="*/ 66294 h 306781"/>
                  <a:gd name="connsiteX2" fmla="*/ 432693 w 432692"/>
                  <a:gd name="connsiteY2" fmla="*/ 100813 h 306781"/>
                  <a:gd name="connsiteX3" fmla="*/ 312449 w 432692"/>
                  <a:gd name="connsiteY3" fmla="*/ 167107 h 306781"/>
                  <a:gd name="connsiteX4" fmla="*/ 432693 w 432692"/>
                  <a:gd name="connsiteY4" fmla="*/ 306781 h 306781"/>
                  <a:gd name="connsiteX5" fmla="*/ 224209 w 432692"/>
                  <a:gd name="connsiteY5" fmla="*/ 255575 h 306781"/>
                  <a:gd name="connsiteX6" fmla="*/ 638 w 432692"/>
                  <a:gd name="connsiteY6" fmla="*/ 211226 h 306781"/>
                  <a:gd name="connsiteX7" fmla="*/ 638 w 432692"/>
                  <a:gd name="connsiteY7" fmla="*/ 0 h 306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2692" h="306781">
                    <a:moveTo>
                      <a:pt x="410" y="0"/>
                    </a:moveTo>
                    <a:cubicBezTo>
                      <a:pt x="410" y="0"/>
                      <a:pt x="-18335" y="58064"/>
                      <a:pt x="197692" y="66294"/>
                    </a:cubicBezTo>
                    <a:cubicBezTo>
                      <a:pt x="197692" y="66294"/>
                      <a:pt x="393373" y="69037"/>
                      <a:pt x="432693" y="100813"/>
                    </a:cubicBezTo>
                    <a:cubicBezTo>
                      <a:pt x="432693" y="100813"/>
                      <a:pt x="393602" y="111785"/>
                      <a:pt x="312449" y="167107"/>
                    </a:cubicBezTo>
                    <a:cubicBezTo>
                      <a:pt x="312449" y="167107"/>
                      <a:pt x="399546" y="258318"/>
                      <a:pt x="432693" y="306781"/>
                    </a:cubicBezTo>
                    <a:cubicBezTo>
                      <a:pt x="432693" y="306781"/>
                      <a:pt x="391316" y="265176"/>
                      <a:pt x="224209" y="255575"/>
                    </a:cubicBezTo>
                    <a:cubicBezTo>
                      <a:pt x="224209" y="255575"/>
                      <a:pt x="10697" y="241630"/>
                      <a:pt x="638" y="211226"/>
                    </a:cubicBezTo>
                    <a:lnTo>
                      <a:pt x="638" y="0"/>
                    </a:lnTo>
                    <a:close/>
                  </a:path>
                </a:pathLst>
              </a:custGeom>
              <a:solidFill>
                <a:srgbClr val="FE2635"/>
              </a:solidFill>
              <a:ln w="2286" cap="flat">
                <a:noFill/>
                <a:prstDash val="solid"/>
                <a:miter/>
              </a:ln>
            </p:spPr>
            <p:txBody>
              <a:bodyPr rtlCol="0" anchor="ctr"/>
              <a:lstStyle/>
              <a:p>
                <a:endParaRPr lang="en-GB" dirty="0"/>
              </a:p>
            </p:txBody>
          </p:sp>
        </p:grpSp>
        <p:grpSp>
          <p:nvGrpSpPr>
            <p:cNvPr id="10" name="Graphic 2">
              <a:extLst>
                <a:ext uri="{FF2B5EF4-FFF2-40B4-BE49-F238E27FC236}">
                  <a16:creationId xmlns:a16="http://schemas.microsoft.com/office/drawing/2014/main" id="{6E626173-C9F8-008E-F434-EAF8E6C849F9}"/>
                </a:ext>
              </a:extLst>
            </p:cNvPr>
            <p:cNvGrpSpPr/>
            <p:nvPr/>
          </p:nvGrpSpPr>
          <p:grpSpPr>
            <a:xfrm>
              <a:off x="336024" y="2733598"/>
              <a:ext cx="6166484" cy="4124401"/>
              <a:chOff x="336024" y="2733598"/>
              <a:chExt cx="6166484" cy="4124401"/>
            </a:xfrm>
          </p:grpSpPr>
          <p:sp>
            <p:nvSpPr>
              <p:cNvPr id="11" name="Freeform: Shape 10">
                <a:extLst>
                  <a:ext uri="{FF2B5EF4-FFF2-40B4-BE49-F238E27FC236}">
                    <a16:creationId xmlns:a16="http://schemas.microsoft.com/office/drawing/2014/main" id="{716A5858-41A1-AB68-F19D-FBB9884E1CD7}"/>
                  </a:ext>
                </a:extLst>
              </p:cNvPr>
              <p:cNvSpPr/>
              <p:nvPr/>
            </p:nvSpPr>
            <p:spPr>
              <a:xfrm>
                <a:off x="336024" y="4513935"/>
                <a:ext cx="1134541" cy="2344064"/>
              </a:xfrm>
              <a:custGeom>
                <a:avLst/>
                <a:gdLst>
                  <a:gd name="connsiteX0" fmla="*/ 1134542 w 1134541"/>
                  <a:gd name="connsiteY0" fmla="*/ 0 h 2344064"/>
                  <a:gd name="connsiteX1" fmla="*/ 1134542 w 1134541"/>
                  <a:gd name="connsiteY1" fmla="*/ 651510 h 2344064"/>
                  <a:gd name="connsiteX2" fmla="*/ 1000582 w 1134541"/>
                  <a:gd name="connsiteY2" fmla="*/ 831875 h 2344064"/>
                  <a:gd name="connsiteX3" fmla="*/ 924916 w 1134541"/>
                  <a:gd name="connsiteY3" fmla="*/ 616534 h 2344064"/>
                  <a:gd name="connsiteX4" fmla="*/ 104699 w 1134541"/>
                  <a:gd name="connsiteY4" fmla="*/ 2344065 h 2344064"/>
                  <a:gd name="connsiteX5" fmla="*/ 0 w 1134541"/>
                  <a:gd name="connsiteY5" fmla="*/ 2344065 h 234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4541" h="2344064">
                    <a:moveTo>
                      <a:pt x="1134542" y="0"/>
                    </a:moveTo>
                    <a:lnTo>
                      <a:pt x="1134542" y="651510"/>
                    </a:lnTo>
                    <a:lnTo>
                      <a:pt x="1000582" y="831875"/>
                    </a:lnTo>
                    <a:lnTo>
                      <a:pt x="924916" y="616534"/>
                    </a:lnTo>
                    <a:lnTo>
                      <a:pt x="104699" y="2344065"/>
                    </a:lnTo>
                    <a:lnTo>
                      <a:pt x="0" y="2344065"/>
                    </a:lnTo>
                    <a:close/>
                  </a:path>
                </a:pathLst>
              </a:custGeom>
              <a:solidFill>
                <a:srgbClr val="D9D9D9"/>
              </a:solidFill>
              <a:ln w="2286" cap="flat">
                <a:noFill/>
                <a:prstDash val="solid"/>
                <a:miter/>
              </a:ln>
            </p:spPr>
            <p:txBody>
              <a:bodyPr rtlCol="0" anchor="ctr"/>
              <a:lstStyle/>
              <a:p>
                <a:endParaRPr lang="en-GB"/>
              </a:p>
            </p:txBody>
          </p:sp>
          <p:sp>
            <p:nvSpPr>
              <p:cNvPr id="12" name="Freeform: Shape 11">
                <a:extLst>
                  <a:ext uri="{FF2B5EF4-FFF2-40B4-BE49-F238E27FC236}">
                    <a16:creationId xmlns:a16="http://schemas.microsoft.com/office/drawing/2014/main" id="{D847D03D-DC4C-05B2-DCDF-AD1AC8BDC6D8}"/>
                  </a:ext>
                </a:extLst>
              </p:cNvPr>
              <p:cNvSpPr/>
              <p:nvPr/>
            </p:nvSpPr>
            <p:spPr>
              <a:xfrm>
                <a:off x="440723" y="5130469"/>
                <a:ext cx="1192606" cy="1727530"/>
              </a:xfrm>
              <a:custGeom>
                <a:avLst/>
                <a:gdLst>
                  <a:gd name="connsiteX0" fmla="*/ 1006526 w 1192606"/>
                  <a:gd name="connsiteY0" fmla="*/ 931088 h 1727530"/>
                  <a:gd name="connsiteX1" fmla="*/ 791185 w 1192606"/>
                  <a:gd name="connsiteY1" fmla="*/ 1274216 h 1727530"/>
                  <a:gd name="connsiteX2" fmla="*/ 991895 w 1192606"/>
                  <a:gd name="connsiteY2" fmla="*/ 1163802 h 1727530"/>
                  <a:gd name="connsiteX3" fmla="*/ 791185 w 1192606"/>
                  <a:gd name="connsiteY3" fmla="*/ 1477899 h 1727530"/>
                  <a:gd name="connsiteX4" fmla="*/ 945490 w 1192606"/>
                  <a:gd name="connsiteY4" fmla="*/ 1419606 h 1727530"/>
                  <a:gd name="connsiteX5" fmla="*/ 892226 w 1192606"/>
                  <a:gd name="connsiteY5" fmla="*/ 1727530 h 1727530"/>
                  <a:gd name="connsiteX6" fmla="*/ 0 w 1192606"/>
                  <a:gd name="connsiteY6" fmla="*/ 1727530 h 1727530"/>
                  <a:gd name="connsiteX7" fmla="*/ 820217 w 1192606"/>
                  <a:gd name="connsiteY7" fmla="*/ 0 h 1727530"/>
                  <a:gd name="connsiteX8" fmla="*/ 895883 w 1192606"/>
                  <a:gd name="connsiteY8" fmla="*/ 215341 h 1727530"/>
                  <a:gd name="connsiteX9" fmla="*/ 1029843 w 1192606"/>
                  <a:gd name="connsiteY9" fmla="*/ 34976 h 1727530"/>
                  <a:gd name="connsiteX10" fmla="*/ 1029843 w 1192606"/>
                  <a:gd name="connsiteY10" fmla="*/ 535381 h 1727530"/>
                  <a:gd name="connsiteX11" fmla="*/ 820217 w 1192606"/>
                  <a:gd name="connsiteY11" fmla="*/ 744779 h 1727530"/>
                  <a:gd name="connsiteX12" fmla="*/ 977265 w 1192606"/>
                  <a:gd name="connsiteY12" fmla="*/ 657453 h 1727530"/>
                  <a:gd name="connsiteX13" fmla="*/ 1192606 w 1192606"/>
                  <a:gd name="connsiteY13" fmla="*/ 744779 h 17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92606" h="1727530">
                    <a:moveTo>
                      <a:pt x="1006526" y="931088"/>
                    </a:moveTo>
                    <a:lnTo>
                      <a:pt x="791185" y="1274216"/>
                    </a:lnTo>
                    <a:lnTo>
                      <a:pt x="991895" y="1163802"/>
                    </a:lnTo>
                    <a:lnTo>
                      <a:pt x="791185" y="1477899"/>
                    </a:lnTo>
                    <a:lnTo>
                      <a:pt x="945490" y="1419606"/>
                    </a:lnTo>
                    <a:lnTo>
                      <a:pt x="892226" y="1727530"/>
                    </a:lnTo>
                    <a:lnTo>
                      <a:pt x="0" y="1727530"/>
                    </a:lnTo>
                    <a:lnTo>
                      <a:pt x="820217" y="0"/>
                    </a:lnTo>
                    <a:lnTo>
                      <a:pt x="895883" y="215341"/>
                    </a:lnTo>
                    <a:lnTo>
                      <a:pt x="1029843" y="34976"/>
                    </a:lnTo>
                    <a:lnTo>
                      <a:pt x="1029843" y="535381"/>
                    </a:lnTo>
                    <a:lnTo>
                      <a:pt x="820217" y="744779"/>
                    </a:lnTo>
                    <a:lnTo>
                      <a:pt x="977265" y="657453"/>
                    </a:lnTo>
                    <a:lnTo>
                      <a:pt x="1192606" y="744779"/>
                    </a:lnTo>
                    <a:close/>
                  </a:path>
                </a:pathLst>
              </a:custGeom>
              <a:solidFill>
                <a:srgbClr val="FFD000"/>
              </a:solidFill>
              <a:ln w="2286" cap="flat">
                <a:noFill/>
                <a:prstDash val="solid"/>
                <a:miter/>
              </a:ln>
            </p:spPr>
            <p:txBody>
              <a:bodyPr rtlCol="0" anchor="ctr"/>
              <a:lstStyle/>
              <a:p>
                <a:endParaRPr lang="en-GB" dirty="0"/>
              </a:p>
            </p:txBody>
          </p:sp>
          <p:sp>
            <p:nvSpPr>
              <p:cNvPr id="13" name="Freeform: Shape 12">
                <a:extLst>
                  <a:ext uri="{FF2B5EF4-FFF2-40B4-BE49-F238E27FC236}">
                    <a16:creationId xmlns:a16="http://schemas.microsoft.com/office/drawing/2014/main" id="{416DEA82-ECBE-B859-4862-D146747CB366}"/>
                  </a:ext>
                </a:extLst>
              </p:cNvPr>
              <p:cNvSpPr/>
              <p:nvPr/>
            </p:nvSpPr>
            <p:spPr>
              <a:xfrm>
                <a:off x="1231907" y="5130469"/>
                <a:ext cx="1205179" cy="1727530"/>
              </a:xfrm>
              <a:custGeom>
                <a:avLst/>
                <a:gdLst>
                  <a:gd name="connsiteX0" fmla="*/ 101041 w 1205179"/>
                  <a:gd name="connsiteY0" fmla="*/ 1727530 h 1727530"/>
                  <a:gd name="connsiteX1" fmla="*/ 154305 w 1205179"/>
                  <a:gd name="connsiteY1" fmla="*/ 1419606 h 1727530"/>
                  <a:gd name="connsiteX2" fmla="*/ 0 w 1205179"/>
                  <a:gd name="connsiteY2" fmla="*/ 1477899 h 1727530"/>
                  <a:gd name="connsiteX3" fmla="*/ 200711 w 1205179"/>
                  <a:gd name="connsiteY3" fmla="*/ 1163802 h 1727530"/>
                  <a:gd name="connsiteX4" fmla="*/ 0 w 1205179"/>
                  <a:gd name="connsiteY4" fmla="*/ 1274216 h 1727530"/>
                  <a:gd name="connsiteX5" fmla="*/ 215341 w 1205179"/>
                  <a:gd name="connsiteY5" fmla="*/ 931088 h 1727530"/>
                  <a:gd name="connsiteX6" fmla="*/ 401422 w 1205179"/>
                  <a:gd name="connsiteY6" fmla="*/ 744779 h 1727530"/>
                  <a:gd name="connsiteX7" fmla="*/ 186080 w 1205179"/>
                  <a:gd name="connsiteY7" fmla="*/ 657453 h 1727530"/>
                  <a:gd name="connsiteX8" fmla="*/ 29032 w 1205179"/>
                  <a:gd name="connsiteY8" fmla="*/ 744779 h 1727530"/>
                  <a:gd name="connsiteX9" fmla="*/ 238658 w 1205179"/>
                  <a:gd name="connsiteY9" fmla="*/ 535381 h 1727530"/>
                  <a:gd name="connsiteX10" fmla="*/ 238658 w 1205179"/>
                  <a:gd name="connsiteY10" fmla="*/ 34976 h 1727530"/>
                  <a:gd name="connsiteX11" fmla="*/ 366674 w 1205179"/>
                  <a:gd name="connsiteY11" fmla="*/ 171678 h 1727530"/>
                  <a:gd name="connsiteX12" fmla="*/ 424739 w 1205179"/>
                  <a:gd name="connsiteY12" fmla="*/ 0 h 1727530"/>
                  <a:gd name="connsiteX13" fmla="*/ 479831 w 1205179"/>
                  <a:gd name="connsiteY13" fmla="*/ 9144 h 1727530"/>
                  <a:gd name="connsiteX14" fmla="*/ 497891 w 1205179"/>
                  <a:gd name="connsiteY14" fmla="*/ 12344 h 1727530"/>
                  <a:gd name="connsiteX15" fmla="*/ 557784 w 1205179"/>
                  <a:gd name="connsiteY15" fmla="*/ 157505 h 1727530"/>
                  <a:gd name="connsiteX16" fmla="*/ 557784 w 1205179"/>
                  <a:gd name="connsiteY16" fmla="*/ 157505 h 1727530"/>
                  <a:gd name="connsiteX17" fmla="*/ 1205179 w 1205179"/>
                  <a:gd name="connsiteY17" fmla="*/ 1727530 h 17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05179" h="1727530">
                    <a:moveTo>
                      <a:pt x="101041" y="1727530"/>
                    </a:moveTo>
                    <a:lnTo>
                      <a:pt x="154305" y="1419606"/>
                    </a:lnTo>
                    <a:lnTo>
                      <a:pt x="0" y="1477899"/>
                    </a:lnTo>
                    <a:lnTo>
                      <a:pt x="200711" y="1163802"/>
                    </a:lnTo>
                    <a:lnTo>
                      <a:pt x="0" y="1274216"/>
                    </a:lnTo>
                    <a:lnTo>
                      <a:pt x="215341" y="931088"/>
                    </a:lnTo>
                    <a:lnTo>
                      <a:pt x="401422" y="744779"/>
                    </a:lnTo>
                    <a:lnTo>
                      <a:pt x="186080" y="657453"/>
                    </a:lnTo>
                    <a:lnTo>
                      <a:pt x="29032" y="744779"/>
                    </a:lnTo>
                    <a:lnTo>
                      <a:pt x="238658" y="535381"/>
                    </a:lnTo>
                    <a:lnTo>
                      <a:pt x="238658" y="34976"/>
                    </a:lnTo>
                    <a:lnTo>
                      <a:pt x="366674" y="171678"/>
                    </a:lnTo>
                    <a:lnTo>
                      <a:pt x="424739" y="0"/>
                    </a:lnTo>
                    <a:lnTo>
                      <a:pt x="479831" y="9144"/>
                    </a:lnTo>
                    <a:lnTo>
                      <a:pt x="497891" y="12344"/>
                    </a:lnTo>
                    <a:lnTo>
                      <a:pt x="557784" y="157505"/>
                    </a:lnTo>
                    <a:lnTo>
                      <a:pt x="557784" y="157505"/>
                    </a:lnTo>
                    <a:lnTo>
                      <a:pt x="1205179" y="1727530"/>
                    </a:lnTo>
                    <a:close/>
                  </a:path>
                </a:pathLst>
              </a:custGeom>
              <a:solidFill>
                <a:schemeClr val="accent2">
                  <a:lumMod val="75000"/>
                </a:schemeClr>
              </a:solidFill>
              <a:ln w="2286" cap="flat">
                <a:noFill/>
                <a:prstDash val="solid"/>
                <a:miter/>
              </a:ln>
            </p:spPr>
            <p:txBody>
              <a:bodyPr rtlCol="0" anchor="ctr"/>
              <a:lstStyle/>
              <a:p>
                <a:endParaRPr lang="en-GB"/>
              </a:p>
            </p:txBody>
          </p:sp>
          <p:sp>
            <p:nvSpPr>
              <p:cNvPr id="14" name="Freeform: Shape 13">
                <a:extLst>
                  <a:ext uri="{FF2B5EF4-FFF2-40B4-BE49-F238E27FC236}">
                    <a16:creationId xmlns:a16="http://schemas.microsoft.com/office/drawing/2014/main" id="{2F83493A-94EF-A7A2-22C5-8A82D8A83BE4}"/>
                  </a:ext>
                </a:extLst>
              </p:cNvPr>
              <p:cNvSpPr/>
              <p:nvPr/>
            </p:nvSpPr>
            <p:spPr>
              <a:xfrm>
                <a:off x="1470566" y="4513935"/>
                <a:ext cx="259232" cy="788212"/>
              </a:xfrm>
              <a:custGeom>
                <a:avLst/>
                <a:gdLst>
                  <a:gd name="connsiteX0" fmla="*/ 259232 w 259232"/>
                  <a:gd name="connsiteY0" fmla="*/ 628879 h 788212"/>
                  <a:gd name="connsiteX1" fmla="*/ 241173 w 259232"/>
                  <a:gd name="connsiteY1" fmla="*/ 625678 h 788212"/>
                  <a:gd name="connsiteX2" fmla="*/ 186080 w 259232"/>
                  <a:gd name="connsiteY2" fmla="*/ 616534 h 788212"/>
                  <a:gd name="connsiteX3" fmla="*/ 128016 w 259232"/>
                  <a:gd name="connsiteY3" fmla="*/ 788213 h 788212"/>
                  <a:gd name="connsiteX4" fmla="*/ 0 w 259232"/>
                  <a:gd name="connsiteY4" fmla="*/ 651510 h 788212"/>
                  <a:gd name="connsiteX5" fmla="*/ 0 w 259232"/>
                  <a:gd name="connsiteY5" fmla="*/ 0 h 788212"/>
                  <a:gd name="connsiteX6" fmla="*/ 250088 w 259232"/>
                  <a:gd name="connsiteY6" fmla="*/ 606704 h 78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232" h="788212">
                    <a:moveTo>
                      <a:pt x="259232" y="628879"/>
                    </a:moveTo>
                    <a:lnTo>
                      <a:pt x="241173" y="625678"/>
                    </a:lnTo>
                    <a:lnTo>
                      <a:pt x="186080" y="616534"/>
                    </a:lnTo>
                    <a:lnTo>
                      <a:pt x="128016" y="788213"/>
                    </a:lnTo>
                    <a:lnTo>
                      <a:pt x="0" y="651510"/>
                    </a:lnTo>
                    <a:lnTo>
                      <a:pt x="0" y="0"/>
                    </a:lnTo>
                    <a:lnTo>
                      <a:pt x="250088" y="606704"/>
                    </a:lnTo>
                    <a:close/>
                  </a:path>
                </a:pathLst>
              </a:custGeom>
              <a:solidFill>
                <a:srgbClr val="E6E6E6"/>
              </a:solidFill>
              <a:ln w="2286" cap="flat">
                <a:noFill/>
                <a:prstDash val="solid"/>
                <a:miter/>
              </a:ln>
            </p:spPr>
            <p:txBody>
              <a:bodyPr rtlCol="0" anchor="ctr"/>
              <a:lstStyle/>
              <a:p>
                <a:endParaRPr lang="en-GB"/>
              </a:p>
            </p:txBody>
          </p:sp>
          <p:sp>
            <p:nvSpPr>
              <p:cNvPr id="15" name="Freeform: Shape 14">
                <a:extLst>
                  <a:ext uri="{FF2B5EF4-FFF2-40B4-BE49-F238E27FC236}">
                    <a16:creationId xmlns:a16="http://schemas.microsoft.com/office/drawing/2014/main" id="{A13F898E-6394-5549-52AC-7779913C496A}"/>
                  </a:ext>
                </a:extLst>
              </p:cNvPr>
              <p:cNvSpPr/>
              <p:nvPr/>
            </p:nvSpPr>
            <p:spPr>
              <a:xfrm>
                <a:off x="1789691" y="4554626"/>
                <a:ext cx="716432" cy="2303373"/>
              </a:xfrm>
              <a:custGeom>
                <a:avLst/>
                <a:gdLst>
                  <a:gd name="connsiteX0" fmla="*/ 661111 w 716432"/>
                  <a:gd name="connsiteY0" fmla="*/ 1192606 h 2303373"/>
                  <a:gd name="connsiteX1" fmla="*/ 692429 w 716432"/>
                  <a:gd name="connsiteY1" fmla="*/ 2303374 h 2303373"/>
                  <a:gd name="connsiteX2" fmla="*/ 647395 w 716432"/>
                  <a:gd name="connsiteY2" fmla="*/ 2303374 h 2303373"/>
                  <a:gd name="connsiteX3" fmla="*/ 0 w 716432"/>
                  <a:gd name="connsiteY3" fmla="*/ 733349 h 2303373"/>
                  <a:gd name="connsiteX4" fmla="*/ 0 w 716432"/>
                  <a:gd name="connsiteY4" fmla="*/ 733349 h 2303373"/>
                  <a:gd name="connsiteX5" fmla="*/ 344043 w 716432"/>
                  <a:gd name="connsiteY5" fmla="*/ 29032 h 2303373"/>
                  <a:gd name="connsiteX6" fmla="*/ 425425 w 716432"/>
                  <a:gd name="connsiteY6" fmla="*/ 232715 h 2303373"/>
                  <a:gd name="connsiteX7" fmla="*/ 605790 w 716432"/>
                  <a:gd name="connsiteY7" fmla="*/ 0 h 2303373"/>
                  <a:gd name="connsiteX8" fmla="*/ 605790 w 716432"/>
                  <a:gd name="connsiteY8" fmla="*/ 581787 h 2303373"/>
                  <a:gd name="connsiteX9" fmla="*/ 716432 w 716432"/>
                  <a:gd name="connsiteY9" fmla="*/ 843534 h 230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6432" h="2303373">
                    <a:moveTo>
                      <a:pt x="661111" y="1192606"/>
                    </a:moveTo>
                    <a:lnTo>
                      <a:pt x="692429" y="2303374"/>
                    </a:lnTo>
                    <a:lnTo>
                      <a:pt x="647395" y="2303374"/>
                    </a:lnTo>
                    <a:lnTo>
                      <a:pt x="0" y="733349"/>
                    </a:lnTo>
                    <a:lnTo>
                      <a:pt x="0" y="733349"/>
                    </a:lnTo>
                    <a:lnTo>
                      <a:pt x="344043" y="29032"/>
                    </a:lnTo>
                    <a:lnTo>
                      <a:pt x="425425" y="232715"/>
                    </a:lnTo>
                    <a:lnTo>
                      <a:pt x="605790" y="0"/>
                    </a:lnTo>
                    <a:lnTo>
                      <a:pt x="605790" y="581787"/>
                    </a:lnTo>
                    <a:lnTo>
                      <a:pt x="716432" y="843534"/>
                    </a:lnTo>
                    <a:close/>
                  </a:path>
                </a:pathLst>
              </a:custGeom>
              <a:solidFill>
                <a:srgbClr val="69C000"/>
              </a:solidFill>
              <a:ln w="2286" cap="flat">
                <a:noFill/>
                <a:prstDash val="solid"/>
                <a:miter/>
              </a:ln>
            </p:spPr>
            <p:txBody>
              <a:bodyPr rtlCol="0" anchor="ctr"/>
              <a:lstStyle/>
              <a:p>
                <a:endParaRPr lang="en-GB"/>
              </a:p>
            </p:txBody>
          </p:sp>
          <p:sp>
            <p:nvSpPr>
              <p:cNvPr id="16" name="Freeform: Shape 15">
                <a:extLst>
                  <a:ext uri="{FF2B5EF4-FFF2-40B4-BE49-F238E27FC236}">
                    <a16:creationId xmlns:a16="http://schemas.microsoft.com/office/drawing/2014/main" id="{B693E26C-D0FC-0B3C-392D-705CAC17F5B2}"/>
                  </a:ext>
                </a:extLst>
              </p:cNvPr>
              <p:cNvSpPr/>
              <p:nvPr/>
            </p:nvSpPr>
            <p:spPr>
              <a:xfrm>
                <a:off x="1720654" y="3705148"/>
                <a:ext cx="674827" cy="1582826"/>
              </a:xfrm>
              <a:custGeom>
                <a:avLst/>
                <a:gdLst>
                  <a:gd name="connsiteX0" fmla="*/ 674827 w 674827"/>
                  <a:gd name="connsiteY0" fmla="*/ 0 h 1582826"/>
                  <a:gd name="connsiteX1" fmla="*/ 674827 w 674827"/>
                  <a:gd name="connsiteY1" fmla="*/ 849478 h 1582826"/>
                  <a:gd name="connsiteX2" fmla="*/ 494462 w 674827"/>
                  <a:gd name="connsiteY2" fmla="*/ 1082192 h 1582826"/>
                  <a:gd name="connsiteX3" fmla="*/ 413080 w 674827"/>
                  <a:gd name="connsiteY3" fmla="*/ 878510 h 1582826"/>
                  <a:gd name="connsiteX4" fmla="*/ 69037 w 674827"/>
                  <a:gd name="connsiteY4" fmla="*/ 1582826 h 1582826"/>
                  <a:gd name="connsiteX5" fmla="*/ 9144 w 674827"/>
                  <a:gd name="connsiteY5" fmla="*/ 1437665 h 1582826"/>
                  <a:gd name="connsiteX6" fmla="*/ 0 w 674827"/>
                  <a:gd name="connsiteY6" fmla="*/ 1415491 h 1582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827" h="1582826">
                    <a:moveTo>
                      <a:pt x="674827" y="0"/>
                    </a:moveTo>
                    <a:lnTo>
                      <a:pt x="674827" y="849478"/>
                    </a:lnTo>
                    <a:lnTo>
                      <a:pt x="494462" y="1082192"/>
                    </a:lnTo>
                    <a:lnTo>
                      <a:pt x="413080" y="878510"/>
                    </a:lnTo>
                    <a:lnTo>
                      <a:pt x="69037" y="1582826"/>
                    </a:lnTo>
                    <a:lnTo>
                      <a:pt x="9144" y="1437665"/>
                    </a:lnTo>
                    <a:lnTo>
                      <a:pt x="0" y="1415491"/>
                    </a:lnTo>
                    <a:close/>
                  </a:path>
                </a:pathLst>
              </a:custGeom>
              <a:solidFill>
                <a:srgbClr val="D9D9D9"/>
              </a:solidFill>
              <a:ln w="2286" cap="flat">
                <a:noFill/>
                <a:prstDash val="solid"/>
                <a:miter/>
              </a:ln>
            </p:spPr>
            <p:txBody>
              <a:bodyPr rtlCol="0" anchor="ctr"/>
              <a:lstStyle/>
              <a:p>
                <a:endParaRPr lang="en-GB"/>
              </a:p>
            </p:txBody>
          </p:sp>
          <p:sp>
            <p:nvSpPr>
              <p:cNvPr id="17" name="Freeform: Shape 16">
                <a:extLst>
                  <a:ext uri="{FF2B5EF4-FFF2-40B4-BE49-F238E27FC236}">
                    <a16:creationId xmlns:a16="http://schemas.microsoft.com/office/drawing/2014/main" id="{995061A2-E454-56F7-0464-2B5CFA07DB27}"/>
                  </a:ext>
                </a:extLst>
              </p:cNvPr>
              <p:cNvSpPr/>
              <p:nvPr/>
            </p:nvSpPr>
            <p:spPr>
              <a:xfrm>
                <a:off x="2395481" y="3705148"/>
                <a:ext cx="355473" cy="1082192"/>
              </a:xfrm>
              <a:custGeom>
                <a:avLst/>
                <a:gdLst>
                  <a:gd name="connsiteX0" fmla="*/ 355473 w 355473"/>
                  <a:gd name="connsiteY0" fmla="*/ 867308 h 1082192"/>
                  <a:gd name="connsiteX1" fmla="*/ 296723 w 355473"/>
                  <a:gd name="connsiteY1" fmla="*/ 896112 h 1082192"/>
                  <a:gd name="connsiteX2" fmla="*/ 238658 w 355473"/>
                  <a:gd name="connsiteY2" fmla="*/ 1082192 h 1082192"/>
                  <a:gd name="connsiteX3" fmla="*/ 0 w 355473"/>
                  <a:gd name="connsiteY3" fmla="*/ 849478 h 1082192"/>
                  <a:gd name="connsiteX4" fmla="*/ 0 w 355473"/>
                  <a:gd name="connsiteY4" fmla="*/ 0 h 1082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473" h="1082192">
                    <a:moveTo>
                      <a:pt x="355473" y="867308"/>
                    </a:moveTo>
                    <a:lnTo>
                      <a:pt x="296723" y="896112"/>
                    </a:lnTo>
                    <a:lnTo>
                      <a:pt x="238658" y="1082192"/>
                    </a:lnTo>
                    <a:lnTo>
                      <a:pt x="0" y="849478"/>
                    </a:lnTo>
                    <a:lnTo>
                      <a:pt x="0" y="0"/>
                    </a:lnTo>
                    <a:close/>
                  </a:path>
                </a:pathLst>
              </a:custGeom>
              <a:solidFill>
                <a:srgbClr val="E6E6E6"/>
              </a:solidFill>
              <a:ln w="2286" cap="flat">
                <a:noFill/>
                <a:prstDash val="solid"/>
                <a:miter/>
              </a:ln>
            </p:spPr>
            <p:txBody>
              <a:bodyPr rtlCol="0" anchor="ctr"/>
              <a:lstStyle/>
              <a:p>
                <a:endParaRPr lang="en-GB"/>
              </a:p>
            </p:txBody>
          </p:sp>
          <p:sp>
            <p:nvSpPr>
              <p:cNvPr id="18" name="Freeform: Shape 17">
                <a:extLst>
                  <a:ext uri="{FF2B5EF4-FFF2-40B4-BE49-F238E27FC236}">
                    <a16:creationId xmlns:a16="http://schemas.microsoft.com/office/drawing/2014/main" id="{AC2551B9-C26B-608E-4D41-160C183FCB9A}"/>
                  </a:ext>
                </a:extLst>
              </p:cNvPr>
              <p:cNvSpPr/>
              <p:nvPr/>
            </p:nvSpPr>
            <p:spPr>
              <a:xfrm>
                <a:off x="2395481" y="4554626"/>
                <a:ext cx="1313307" cy="2303373"/>
              </a:xfrm>
              <a:custGeom>
                <a:avLst/>
                <a:gdLst>
                  <a:gd name="connsiteX0" fmla="*/ 1313307 w 1313307"/>
                  <a:gd name="connsiteY0" fmla="*/ 2303374 h 2303373"/>
                  <a:gd name="connsiteX1" fmla="*/ 86639 w 1313307"/>
                  <a:gd name="connsiteY1" fmla="*/ 2303374 h 2303373"/>
                  <a:gd name="connsiteX2" fmla="*/ 55321 w 1313307"/>
                  <a:gd name="connsiteY2" fmla="*/ 1192606 h 2303373"/>
                  <a:gd name="connsiteX3" fmla="*/ 110642 w 1313307"/>
                  <a:gd name="connsiteY3" fmla="*/ 843534 h 2303373"/>
                  <a:gd name="connsiteX4" fmla="*/ 0 w 1313307"/>
                  <a:gd name="connsiteY4" fmla="*/ 581787 h 2303373"/>
                  <a:gd name="connsiteX5" fmla="*/ 0 w 1313307"/>
                  <a:gd name="connsiteY5" fmla="*/ 0 h 2303373"/>
                  <a:gd name="connsiteX6" fmla="*/ 238658 w 1313307"/>
                  <a:gd name="connsiteY6" fmla="*/ 232715 h 2303373"/>
                  <a:gd name="connsiteX7" fmla="*/ 296723 w 1313307"/>
                  <a:gd name="connsiteY7" fmla="*/ 46634 h 2303373"/>
                  <a:gd name="connsiteX8" fmla="*/ 355473 w 1313307"/>
                  <a:gd name="connsiteY8" fmla="*/ 17831 h 2303373"/>
                  <a:gd name="connsiteX9" fmla="*/ 368732 w 1313307"/>
                  <a:gd name="connsiteY9" fmla="*/ 50063 h 2303373"/>
                  <a:gd name="connsiteX10" fmla="*/ 420167 w 1313307"/>
                  <a:gd name="connsiteY10" fmla="*/ 175565 h 2303373"/>
                  <a:gd name="connsiteX11" fmla="*/ 420167 w 1313307"/>
                  <a:gd name="connsiteY11" fmla="*/ 175565 h 2303373"/>
                  <a:gd name="connsiteX12" fmla="*/ 1200836 w 1313307"/>
                  <a:gd name="connsiteY12" fmla="*/ 2080260 h 2303373"/>
                  <a:gd name="connsiteX13" fmla="*/ 1202436 w 1313307"/>
                  <a:gd name="connsiteY13" fmla="*/ 2084375 h 230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13307" h="2303373">
                    <a:moveTo>
                      <a:pt x="1313307" y="2303374"/>
                    </a:moveTo>
                    <a:lnTo>
                      <a:pt x="86639" y="2303374"/>
                    </a:lnTo>
                    <a:lnTo>
                      <a:pt x="55321" y="1192606"/>
                    </a:lnTo>
                    <a:lnTo>
                      <a:pt x="110642" y="843534"/>
                    </a:lnTo>
                    <a:lnTo>
                      <a:pt x="0" y="581787"/>
                    </a:lnTo>
                    <a:lnTo>
                      <a:pt x="0" y="0"/>
                    </a:lnTo>
                    <a:lnTo>
                      <a:pt x="238658" y="232715"/>
                    </a:lnTo>
                    <a:lnTo>
                      <a:pt x="296723" y="46634"/>
                    </a:lnTo>
                    <a:lnTo>
                      <a:pt x="355473" y="17831"/>
                    </a:lnTo>
                    <a:lnTo>
                      <a:pt x="368732" y="50063"/>
                    </a:lnTo>
                    <a:lnTo>
                      <a:pt x="420167" y="175565"/>
                    </a:lnTo>
                    <a:lnTo>
                      <a:pt x="420167" y="175565"/>
                    </a:lnTo>
                    <a:lnTo>
                      <a:pt x="1200836" y="2080260"/>
                    </a:lnTo>
                    <a:lnTo>
                      <a:pt x="1202436" y="2084375"/>
                    </a:lnTo>
                    <a:close/>
                  </a:path>
                </a:pathLst>
              </a:custGeom>
              <a:solidFill>
                <a:srgbClr val="77DA00"/>
              </a:solidFill>
              <a:ln w="2286" cap="flat">
                <a:noFill/>
                <a:prstDash val="solid"/>
                <a:miter/>
              </a:ln>
            </p:spPr>
            <p:txBody>
              <a:bodyPr rtlCol="0" anchor="ctr"/>
              <a:lstStyle/>
              <a:p>
                <a:endParaRPr lang="en-GB"/>
              </a:p>
            </p:txBody>
          </p:sp>
          <p:sp>
            <p:nvSpPr>
              <p:cNvPr id="19" name="Freeform: Shape 18">
                <a:extLst>
                  <a:ext uri="{FF2B5EF4-FFF2-40B4-BE49-F238E27FC236}">
                    <a16:creationId xmlns:a16="http://schemas.microsoft.com/office/drawing/2014/main" id="{19F4348D-A0A5-F911-6792-4195B04BE960}"/>
                  </a:ext>
                </a:extLst>
              </p:cNvPr>
              <p:cNvSpPr/>
              <p:nvPr/>
            </p:nvSpPr>
            <p:spPr>
              <a:xfrm>
                <a:off x="2764213" y="2733598"/>
                <a:ext cx="813587" cy="1996592"/>
              </a:xfrm>
              <a:custGeom>
                <a:avLst/>
                <a:gdLst>
                  <a:gd name="connsiteX0" fmla="*/ 813587 w 813587"/>
                  <a:gd name="connsiteY0" fmla="*/ 1015441 h 1996592"/>
                  <a:gd name="connsiteX1" fmla="*/ 597103 w 813587"/>
                  <a:gd name="connsiteY1" fmla="*/ 1274216 h 1996592"/>
                  <a:gd name="connsiteX2" fmla="*/ 469087 w 813587"/>
                  <a:gd name="connsiteY2" fmla="*/ 1006526 h 1996592"/>
                  <a:gd name="connsiteX3" fmla="*/ 51435 w 813587"/>
                  <a:gd name="connsiteY3" fmla="*/ 1996592 h 1996592"/>
                  <a:gd name="connsiteX4" fmla="*/ 0 w 813587"/>
                  <a:gd name="connsiteY4" fmla="*/ 1871091 h 1996592"/>
                  <a:gd name="connsiteX5" fmla="*/ 21031 w 813587"/>
                  <a:gd name="connsiteY5" fmla="*/ 1821942 h 1996592"/>
                  <a:gd name="connsiteX6" fmla="*/ 806501 w 813587"/>
                  <a:gd name="connsiteY6" fmla="*/ 0 h 199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3587" h="1996592">
                    <a:moveTo>
                      <a:pt x="813587" y="1015441"/>
                    </a:moveTo>
                    <a:lnTo>
                      <a:pt x="597103" y="1274216"/>
                    </a:lnTo>
                    <a:lnTo>
                      <a:pt x="469087" y="1006526"/>
                    </a:lnTo>
                    <a:lnTo>
                      <a:pt x="51435" y="1996592"/>
                    </a:lnTo>
                    <a:lnTo>
                      <a:pt x="0" y="1871091"/>
                    </a:lnTo>
                    <a:lnTo>
                      <a:pt x="21031" y="1821942"/>
                    </a:lnTo>
                    <a:lnTo>
                      <a:pt x="806501" y="0"/>
                    </a:lnTo>
                    <a:close/>
                  </a:path>
                </a:pathLst>
              </a:custGeom>
              <a:solidFill>
                <a:srgbClr val="D9D9D9"/>
              </a:solidFill>
              <a:ln w="2286" cap="flat">
                <a:noFill/>
                <a:prstDash val="solid"/>
                <a:miter/>
              </a:ln>
            </p:spPr>
            <p:txBody>
              <a:bodyPr rtlCol="0" anchor="ctr"/>
              <a:lstStyle/>
              <a:p>
                <a:endParaRPr lang="en-GB"/>
              </a:p>
            </p:txBody>
          </p:sp>
          <p:sp>
            <p:nvSpPr>
              <p:cNvPr id="20" name="Freeform: Shape 19">
                <a:extLst>
                  <a:ext uri="{FF2B5EF4-FFF2-40B4-BE49-F238E27FC236}">
                    <a16:creationId xmlns:a16="http://schemas.microsoft.com/office/drawing/2014/main" id="{D1AE5440-B1FA-3699-87D8-037D3AEA3AA6}"/>
                  </a:ext>
                </a:extLst>
              </p:cNvPr>
              <p:cNvSpPr/>
              <p:nvPr/>
            </p:nvSpPr>
            <p:spPr>
              <a:xfrm>
                <a:off x="3570714" y="2733598"/>
                <a:ext cx="399135" cy="1256614"/>
              </a:xfrm>
              <a:custGeom>
                <a:avLst/>
                <a:gdLst>
                  <a:gd name="connsiteX0" fmla="*/ 399136 w 399135"/>
                  <a:gd name="connsiteY0" fmla="*/ 1006526 h 1256614"/>
                  <a:gd name="connsiteX1" fmla="*/ 302666 w 399135"/>
                  <a:gd name="connsiteY1" fmla="*/ 1006526 h 1256614"/>
                  <a:gd name="connsiteX2" fmla="*/ 209398 w 399135"/>
                  <a:gd name="connsiteY2" fmla="*/ 1256614 h 1256614"/>
                  <a:gd name="connsiteX3" fmla="*/ 14402 w 399135"/>
                  <a:gd name="connsiteY3" fmla="*/ 1006526 h 1256614"/>
                  <a:gd name="connsiteX4" fmla="*/ 7087 w 399135"/>
                  <a:gd name="connsiteY4" fmla="*/ 1015441 h 1256614"/>
                  <a:gd name="connsiteX5" fmla="*/ 0 w 399135"/>
                  <a:gd name="connsiteY5" fmla="*/ 0 h 1256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9135" h="1256614">
                    <a:moveTo>
                      <a:pt x="399136" y="1006526"/>
                    </a:moveTo>
                    <a:lnTo>
                      <a:pt x="302666" y="1006526"/>
                    </a:lnTo>
                    <a:lnTo>
                      <a:pt x="209398" y="1256614"/>
                    </a:lnTo>
                    <a:lnTo>
                      <a:pt x="14402" y="1006526"/>
                    </a:lnTo>
                    <a:lnTo>
                      <a:pt x="7087" y="1015441"/>
                    </a:lnTo>
                    <a:lnTo>
                      <a:pt x="0" y="0"/>
                    </a:lnTo>
                    <a:close/>
                  </a:path>
                </a:pathLst>
              </a:custGeom>
              <a:solidFill>
                <a:srgbClr val="E6E6E6"/>
              </a:solidFill>
              <a:ln w="2286" cap="flat">
                <a:noFill/>
                <a:prstDash val="solid"/>
                <a:miter/>
              </a:ln>
            </p:spPr>
            <p:txBody>
              <a:bodyPr rtlCol="0" anchor="ctr"/>
              <a:lstStyle/>
              <a:p>
                <a:endParaRPr lang="en-GB"/>
              </a:p>
            </p:txBody>
          </p:sp>
          <p:sp>
            <p:nvSpPr>
              <p:cNvPr id="21" name="Freeform: Shape 20">
                <a:extLst>
                  <a:ext uri="{FF2B5EF4-FFF2-40B4-BE49-F238E27FC236}">
                    <a16:creationId xmlns:a16="http://schemas.microsoft.com/office/drawing/2014/main" id="{07A941D0-030C-2464-67C9-B11B32F19980}"/>
                  </a:ext>
                </a:extLst>
              </p:cNvPr>
              <p:cNvSpPr/>
              <p:nvPr/>
            </p:nvSpPr>
            <p:spPr>
              <a:xfrm>
                <a:off x="3577801" y="3740124"/>
                <a:ext cx="1246555" cy="3117875"/>
              </a:xfrm>
              <a:custGeom>
                <a:avLst/>
                <a:gdLst>
                  <a:gd name="connsiteX0" fmla="*/ 1246556 w 1246555"/>
                  <a:gd name="connsiteY0" fmla="*/ 2154327 h 3117875"/>
                  <a:gd name="connsiteX1" fmla="*/ 1084936 w 1246555"/>
                  <a:gd name="connsiteY1" fmla="*/ 2571522 h 3117875"/>
                  <a:gd name="connsiteX2" fmla="*/ 873481 w 1246555"/>
                  <a:gd name="connsiteY2" fmla="*/ 3117876 h 3117875"/>
                  <a:gd name="connsiteX3" fmla="*/ 130988 w 1246555"/>
                  <a:gd name="connsiteY3" fmla="*/ 3117876 h 3117875"/>
                  <a:gd name="connsiteX4" fmla="*/ 20117 w 1246555"/>
                  <a:gd name="connsiteY4" fmla="*/ 2898877 h 3117875"/>
                  <a:gd name="connsiteX5" fmla="*/ 20117 w 1246555"/>
                  <a:gd name="connsiteY5" fmla="*/ 2891104 h 3117875"/>
                  <a:gd name="connsiteX6" fmla="*/ 20117 w 1246555"/>
                  <a:gd name="connsiteY6" fmla="*/ 2890876 h 3117875"/>
                  <a:gd name="connsiteX7" fmla="*/ 0 w 1246555"/>
                  <a:gd name="connsiteY7" fmla="*/ 8915 h 3117875"/>
                  <a:gd name="connsiteX8" fmla="*/ 7315 w 1246555"/>
                  <a:gd name="connsiteY8" fmla="*/ 0 h 3117875"/>
                  <a:gd name="connsiteX9" fmla="*/ 202311 w 1246555"/>
                  <a:gd name="connsiteY9" fmla="*/ 250088 h 3117875"/>
                  <a:gd name="connsiteX10" fmla="*/ 295351 w 1246555"/>
                  <a:gd name="connsiteY10" fmla="*/ 0 h 3117875"/>
                  <a:gd name="connsiteX11" fmla="*/ 392049 w 1246555"/>
                  <a:gd name="connsiteY11" fmla="*/ 0 h 3117875"/>
                  <a:gd name="connsiteX12" fmla="*/ 757123 w 1246555"/>
                  <a:gd name="connsiteY12" fmla="*/ 920344 h 3117875"/>
                  <a:gd name="connsiteX13" fmla="*/ 891083 w 1246555"/>
                  <a:gd name="connsiteY13" fmla="*/ 1257986 h 3117875"/>
                  <a:gd name="connsiteX14" fmla="*/ 1065276 w 1246555"/>
                  <a:gd name="connsiteY14" fmla="*/ 1697355 h 3117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46555" h="3117875">
                    <a:moveTo>
                      <a:pt x="1246556" y="2154327"/>
                    </a:moveTo>
                    <a:lnTo>
                      <a:pt x="1084936" y="2571522"/>
                    </a:lnTo>
                    <a:lnTo>
                      <a:pt x="873481" y="3117876"/>
                    </a:lnTo>
                    <a:lnTo>
                      <a:pt x="130988" y="3117876"/>
                    </a:lnTo>
                    <a:lnTo>
                      <a:pt x="20117" y="2898877"/>
                    </a:lnTo>
                    <a:lnTo>
                      <a:pt x="20117" y="2891104"/>
                    </a:lnTo>
                    <a:lnTo>
                      <a:pt x="20117" y="2890876"/>
                    </a:lnTo>
                    <a:lnTo>
                      <a:pt x="0" y="8915"/>
                    </a:lnTo>
                    <a:lnTo>
                      <a:pt x="7315" y="0"/>
                    </a:lnTo>
                    <a:lnTo>
                      <a:pt x="202311" y="250088"/>
                    </a:lnTo>
                    <a:lnTo>
                      <a:pt x="295351" y="0"/>
                    </a:lnTo>
                    <a:lnTo>
                      <a:pt x="392049" y="0"/>
                    </a:lnTo>
                    <a:lnTo>
                      <a:pt x="757123" y="920344"/>
                    </a:lnTo>
                    <a:lnTo>
                      <a:pt x="891083" y="1257986"/>
                    </a:lnTo>
                    <a:lnTo>
                      <a:pt x="1065276" y="1697355"/>
                    </a:lnTo>
                    <a:close/>
                  </a:path>
                </a:pathLst>
              </a:custGeom>
              <a:solidFill>
                <a:srgbClr val="FE2635"/>
              </a:solidFill>
              <a:ln w="2286" cap="flat">
                <a:noFill/>
                <a:prstDash val="solid"/>
                <a:miter/>
              </a:ln>
            </p:spPr>
            <p:txBody>
              <a:bodyPr rtlCol="0" anchor="ctr"/>
              <a:lstStyle/>
              <a:p>
                <a:endParaRPr lang="en-GB" dirty="0"/>
              </a:p>
            </p:txBody>
          </p:sp>
          <p:sp>
            <p:nvSpPr>
              <p:cNvPr id="22" name="Freeform: Shape 21">
                <a:extLst>
                  <a:ext uri="{FF2B5EF4-FFF2-40B4-BE49-F238E27FC236}">
                    <a16:creationId xmlns:a16="http://schemas.microsoft.com/office/drawing/2014/main" id="{B3247A28-5C14-6BA8-30E9-08F64EA823E4}"/>
                  </a:ext>
                </a:extLst>
              </p:cNvPr>
              <p:cNvSpPr/>
              <p:nvPr/>
            </p:nvSpPr>
            <p:spPr>
              <a:xfrm>
                <a:off x="4334924" y="4060164"/>
                <a:ext cx="294436" cy="937945"/>
              </a:xfrm>
              <a:custGeom>
                <a:avLst/>
                <a:gdLst>
                  <a:gd name="connsiteX0" fmla="*/ 294437 w 294436"/>
                  <a:gd name="connsiteY0" fmla="*/ 771525 h 937945"/>
                  <a:gd name="connsiteX1" fmla="*/ 133960 w 294436"/>
                  <a:gd name="connsiteY1" fmla="*/ 937946 h 937945"/>
                  <a:gd name="connsiteX2" fmla="*/ 0 w 294436"/>
                  <a:gd name="connsiteY2" fmla="*/ 600304 h 937945"/>
                  <a:gd name="connsiteX3" fmla="*/ 277063 w 294436"/>
                  <a:gd name="connsiteY3" fmla="*/ 0 h 937945"/>
                </a:gdLst>
                <a:ahLst/>
                <a:cxnLst>
                  <a:cxn ang="0">
                    <a:pos x="connsiteX0" y="connsiteY0"/>
                  </a:cxn>
                  <a:cxn ang="0">
                    <a:pos x="connsiteX1" y="connsiteY1"/>
                  </a:cxn>
                  <a:cxn ang="0">
                    <a:pos x="connsiteX2" y="connsiteY2"/>
                  </a:cxn>
                  <a:cxn ang="0">
                    <a:pos x="connsiteX3" y="connsiteY3"/>
                  </a:cxn>
                </a:cxnLst>
                <a:rect l="l" t="t" r="r" b="b"/>
                <a:pathLst>
                  <a:path w="294436" h="937945">
                    <a:moveTo>
                      <a:pt x="294437" y="771525"/>
                    </a:moveTo>
                    <a:lnTo>
                      <a:pt x="133960" y="937946"/>
                    </a:lnTo>
                    <a:lnTo>
                      <a:pt x="0" y="600304"/>
                    </a:lnTo>
                    <a:lnTo>
                      <a:pt x="277063" y="0"/>
                    </a:lnTo>
                    <a:close/>
                  </a:path>
                </a:pathLst>
              </a:custGeom>
              <a:solidFill>
                <a:srgbClr val="D9D9D9"/>
              </a:solidFill>
              <a:ln w="2286" cap="flat">
                <a:noFill/>
                <a:prstDash val="solid"/>
                <a:miter/>
              </a:ln>
            </p:spPr>
            <p:txBody>
              <a:bodyPr rtlCol="0" anchor="ctr"/>
              <a:lstStyle/>
              <a:p>
                <a:endParaRPr lang="en-GB"/>
              </a:p>
            </p:txBody>
          </p:sp>
          <p:sp>
            <p:nvSpPr>
              <p:cNvPr id="23" name="Freeform: Shape 22">
                <a:extLst>
                  <a:ext uri="{FF2B5EF4-FFF2-40B4-BE49-F238E27FC236}">
                    <a16:creationId xmlns:a16="http://schemas.microsoft.com/office/drawing/2014/main" id="{64F726E9-CDEB-5B0D-B869-9B981CA97E63}"/>
                  </a:ext>
                </a:extLst>
              </p:cNvPr>
              <p:cNvSpPr/>
              <p:nvPr/>
            </p:nvSpPr>
            <p:spPr>
              <a:xfrm>
                <a:off x="4611987" y="4060164"/>
                <a:ext cx="319125" cy="930859"/>
              </a:xfrm>
              <a:custGeom>
                <a:avLst/>
                <a:gdLst>
                  <a:gd name="connsiteX0" fmla="*/ 319126 w 319125"/>
                  <a:gd name="connsiteY0" fmla="*/ 755980 h 930859"/>
                  <a:gd name="connsiteX1" fmla="*/ 244374 w 319125"/>
                  <a:gd name="connsiteY1" fmla="*/ 755523 h 930859"/>
                  <a:gd name="connsiteX2" fmla="*/ 192024 w 319125"/>
                  <a:gd name="connsiteY2" fmla="*/ 930859 h 930859"/>
                  <a:gd name="connsiteX3" fmla="*/ 32233 w 319125"/>
                  <a:gd name="connsiteY3" fmla="*/ 756209 h 930859"/>
                  <a:gd name="connsiteX4" fmla="*/ 17374 w 319125"/>
                  <a:gd name="connsiteY4" fmla="*/ 771525 h 930859"/>
                  <a:gd name="connsiteX5" fmla="*/ 0 w 319125"/>
                  <a:gd name="connsiteY5" fmla="*/ 0 h 930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9125" h="930859">
                    <a:moveTo>
                      <a:pt x="319126" y="755980"/>
                    </a:moveTo>
                    <a:lnTo>
                      <a:pt x="244374" y="755523"/>
                    </a:lnTo>
                    <a:lnTo>
                      <a:pt x="192024" y="930859"/>
                    </a:lnTo>
                    <a:lnTo>
                      <a:pt x="32233" y="756209"/>
                    </a:lnTo>
                    <a:lnTo>
                      <a:pt x="17374" y="771525"/>
                    </a:lnTo>
                    <a:lnTo>
                      <a:pt x="0" y="0"/>
                    </a:lnTo>
                    <a:close/>
                  </a:path>
                </a:pathLst>
              </a:custGeom>
              <a:solidFill>
                <a:srgbClr val="E6E6E6"/>
              </a:solidFill>
              <a:ln w="2286" cap="flat">
                <a:noFill/>
                <a:prstDash val="solid"/>
                <a:miter/>
              </a:ln>
            </p:spPr>
            <p:txBody>
              <a:bodyPr rtlCol="0" anchor="ctr"/>
              <a:lstStyle/>
              <a:p>
                <a:endParaRPr lang="en-GB"/>
              </a:p>
            </p:txBody>
          </p:sp>
          <p:sp>
            <p:nvSpPr>
              <p:cNvPr id="24" name="Freeform: Shape 23">
                <a:extLst>
                  <a:ext uri="{FF2B5EF4-FFF2-40B4-BE49-F238E27FC236}">
                    <a16:creationId xmlns:a16="http://schemas.microsoft.com/office/drawing/2014/main" id="{9CE35F7D-A729-24F6-B780-891A358A4DB5}"/>
                  </a:ext>
                </a:extLst>
              </p:cNvPr>
              <p:cNvSpPr/>
              <p:nvPr/>
            </p:nvSpPr>
            <p:spPr>
              <a:xfrm>
                <a:off x="4629361" y="4815687"/>
                <a:ext cx="468858" cy="1078763"/>
              </a:xfrm>
              <a:custGeom>
                <a:avLst/>
                <a:gdLst>
                  <a:gd name="connsiteX0" fmla="*/ 468859 w 468858"/>
                  <a:gd name="connsiteY0" fmla="*/ 396163 h 1078763"/>
                  <a:gd name="connsiteX1" fmla="*/ 407365 w 468858"/>
                  <a:gd name="connsiteY1" fmla="*/ 530123 h 1078763"/>
                  <a:gd name="connsiteX2" fmla="*/ 194996 w 468858"/>
                  <a:gd name="connsiteY2" fmla="*/ 1078763 h 1078763"/>
                  <a:gd name="connsiteX3" fmla="*/ 13716 w 468858"/>
                  <a:gd name="connsiteY3" fmla="*/ 621792 h 1078763"/>
                  <a:gd name="connsiteX4" fmla="*/ 0 w 468858"/>
                  <a:gd name="connsiteY4" fmla="*/ 16002 h 1078763"/>
                  <a:gd name="connsiteX5" fmla="*/ 14859 w 468858"/>
                  <a:gd name="connsiteY5" fmla="*/ 685 h 1078763"/>
                  <a:gd name="connsiteX6" fmla="*/ 174650 w 468858"/>
                  <a:gd name="connsiteY6" fmla="*/ 175336 h 1078763"/>
                  <a:gd name="connsiteX7" fmla="*/ 227000 w 468858"/>
                  <a:gd name="connsiteY7" fmla="*/ 0 h 1078763"/>
                  <a:gd name="connsiteX8" fmla="*/ 301752 w 468858"/>
                  <a:gd name="connsiteY8" fmla="*/ 457 h 1078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858" h="1078763">
                    <a:moveTo>
                      <a:pt x="468859" y="396163"/>
                    </a:moveTo>
                    <a:lnTo>
                      <a:pt x="407365" y="530123"/>
                    </a:lnTo>
                    <a:lnTo>
                      <a:pt x="194996" y="1078763"/>
                    </a:lnTo>
                    <a:lnTo>
                      <a:pt x="13716" y="621792"/>
                    </a:lnTo>
                    <a:lnTo>
                      <a:pt x="0" y="16002"/>
                    </a:lnTo>
                    <a:lnTo>
                      <a:pt x="14859" y="685"/>
                    </a:lnTo>
                    <a:lnTo>
                      <a:pt x="174650" y="175336"/>
                    </a:lnTo>
                    <a:lnTo>
                      <a:pt x="227000" y="0"/>
                    </a:lnTo>
                    <a:lnTo>
                      <a:pt x="301752" y="457"/>
                    </a:lnTo>
                    <a:close/>
                  </a:path>
                </a:pathLst>
              </a:custGeom>
              <a:solidFill>
                <a:srgbClr val="28A8F5"/>
              </a:solidFill>
              <a:ln w="2286" cap="flat">
                <a:noFill/>
                <a:prstDash val="solid"/>
                <a:miter/>
              </a:ln>
            </p:spPr>
            <p:txBody>
              <a:bodyPr rtlCol="0" anchor="ctr"/>
              <a:lstStyle/>
              <a:p>
                <a:endParaRPr lang="en-GB" dirty="0"/>
              </a:p>
            </p:txBody>
          </p:sp>
          <p:sp>
            <p:nvSpPr>
              <p:cNvPr id="25" name="Freeform: Shape 24">
                <a:extLst>
                  <a:ext uri="{FF2B5EF4-FFF2-40B4-BE49-F238E27FC236}">
                    <a16:creationId xmlns:a16="http://schemas.microsoft.com/office/drawing/2014/main" id="{70684A8F-1D95-FCD6-5C8D-1C392F2AEE5C}"/>
                  </a:ext>
                </a:extLst>
              </p:cNvPr>
              <p:cNvSpPr/>
              <p:nvPr/>
            </p:nvSpPr>
            <p:spPr>
              <a:xfrm>
                <a:off x="4570382" y="5130469"/>
                <a:ext cx="1025042" cy="1727530"/>
              </a:xfrm>
              <a:custGeom>
                <a:avLst/>
                <a:gdLst>
                  <a:gd name="connsiteX0" fmla="*/ 1008583 w 1025042"/>
                  <a:gd name="connsiteY0" fmla="*/ 1219809 h 1727530"/>
                  <a:gd name="connsiteX1" fmla="*/ 757352 w 1025042"/>
                  <a:gd name="connsiteY1" fmla="*/ 1547622 h 1727530"/>
                  <a:gd name="connsiteX2" fmla="*/ 1001725 w 1025042"/>
                  <a:gd name="connsiteY2" fmla="*/ 1516989 h 1727530"/>
                  <a:gd name="connsiteX3" fmla="*/ 855650 w 1025042"/>
                  <a:gd name="connsiteY3" fmla="*/ 1727530 h 1727530"/>
                  <a:gd name="connsiteX4" fmla="*/ 0 w 1025042"/>
                  <a:gd name="connsiteY4" fmla="*/ 1727530 h 1727530"/>
                  <a:gd name="connsiteX5" fmla="*/ 99213 w 1025042"/>
                  <a:gd name="connsiteY5" fmla="*/ 1478127 h 1727530"/>
                  <a:gd name="connsiteX6" fmla="*/ 99213 w 1025042"/>
                  <a:gd name="connsiteY6" fmla="*/ 1478127 h 1727530"/>
                  <a:gd name="connsiteX7" fmla="*/ 318669 w 1025042"/>
                  <a:gd name="connsiteY7" fmla="*/ 926744 h 1727530"/>
                  <a:gd name="connsiteX8" fmla="*/ 492176 w 1025042"/>
                  <a:gd name="connsiteY8" fmla="*/ 490804 h 1727530"/>
                  <a:gd name="connsiteX9" fmla="*/ 593446 w 1025042"/>
                  <a:gd name="connsiteY9" fmla="*/ 236601 h 1727530"/>
                  <a:gd name="connsiteX10" fmla="*/ 687629 w 1025042"/>
                  <a:gd name="connsiteY10" fmla="*/ 0 h 1727530"/>
                  <a:gd name="connsiteX11" fmla="*/ 774726 w 1025042"/>
                  <a:gd name="connsiteY11" fmla="*/ 171678 h 1727530"/>
                  <a:gd name="connsiteX12" fmla="*/ 898398 w 1025042"/>
                  <a:gd name="connsiteY12" fmla="*/ 0 h 1727530"/>
                  <a:gd name="connsiteX13" fmla="*/ 898627 w 1025042"/>
                  <a:gd name="connsiteY13" fmla="*/ 228 h 1727530"/>
                  <a:gd name="connsiteX14" fmla="*/ 908685 w 1025042"/>
                  <a:gd name="connsiteY14" fmla="*/ 535381 h 1727530"/>
                  <a:gd name="connsiteX15" fmla="*/ 780669 w 1025042"/>
                  <a:gd name="connsiteY15" fmla="*/ 679856 h 1727530"/>
                  <a:gd name="connsiteX16" fmla="*/ 780669 w 1025042"/>
                  <a:gd name="connsiteY16" fmla="*/ 680085 h 1727530"/>
                  <a:gd name="connsiteX17" fmla="*/ 728320 w 1025042"/>
                  <a:gd name="connsiteY17" fmla="*/ 739064 h 1727530"/>
                  <a:gd name="connsiteX18" fmla="*/ 792099 w 1025042"/>
                  <a:gd name="connsiteY18" fmla="*/ 707060 h 1727530"/>
                  <a:gd name="connsiteX19" fmla="*/ 844449 w 1025042"/>
                  <a:gd name="connsiteY19" fmla="*/ 680771 h 1727530"/>
                  <a:gd name="connsiteX20" fmla="*/ 1025043 w 1025042"/>
                  <a:gd name="connsiteY20" fmla="*/ 657453 h 1727530"/>
                  <a:gd name="connsiteX21" fmla="*/ 936346 w 1025042"/>
                  <a:gd name="connsiteY21" fmla="*/ 1048817 h 1727530"/>
                  <a:gd name="connsiteX22" fmla="*/ 774726 w 1025042"/>
                  <a:gd name="connsiteY22" fmla="*/ 1314907 h 17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25042" h="1727530">
                    <a:moveTo>
                      <a:pt x="1008583" y="1219809"/>
                    </a:moveTo>
                    <a:lnTo>
                      <a:pt x="757352" y="1547622"/>
                    </a:lnTo>
                    <a:lnTo>
                      <a:pt x="1001725" y="1516989"/>
                    </a:lnTo>
                    <a:lnTo>
                      <a:pt x="855650" y="1727530"/>
                    </a:lnTo>
                    <a:lnTo>
                      <a:pt x="0" y="1727530"/>
                    </a:lnTo>
                    <a:lnTo>
                      <a:pt x="99213" y="1478127"/>
                    </a:lnTo>
                    <a:lnTo>
                      <a:pt x="99213" y="1478127"/>
                    </a:lnTo>
                    <a:lnTo>
                      <a:pt x="318669" y="926744"/>
                    </a:lnTo>
                    <a:lnTo>
                      <a:pt x="492176" y="490804"/>
                    </a:lnTo>
                    <a:lnTo>
                      <a:pt x="593446" y="236601"/>
                    </a:lnTo>
                    <a:lnTo>
                      <a:pt x="687629" y="0"/>
                    </a:lnTo>
                    <a:lnTo>
                      <a:pt x="774726" y="171678"/>
                    </a:lnTo>
                    <a:lnTo>
                      <a:pt x="898398" y="0"/>
                    </a:lnTo>
                    <a:lnTo>
                      <a:pt x="898627" y="228"/>
                    </a:lnTo>
                    <a:lnTo>
                      <a:pt x="908685" y="535381"/>
                    </a:lnTo>
                    <a:lnTo>
                      <a:pt x="780669" y="679856"/>
                    </a:lnTo>
                    <a:lnTo>
                      <a:pt x="780669" y="680085"/>
                    </a:lnTo>
                    <a:lnTo>
                      <a:pt x="728320" y="739064"/>
                    </a:lnTo>
                    <a:lnTo>
                      <a:pt x="792099" y="707060"/>
                    </a:lnTo>
                    <a:lnTo>
                      <a:pt x="844449" y="680771"/>
                    </a:lnTo>
                    <a:lnTo>
                      <a:pt x="1025043" y="657453"/>
                    </a:lnTo>
                    <a:lnTo>
                      <a:pt x="936346" y="1048817"/>
                    </a:lnTo>
                    <a:lnTo>
                      <a:pt x="774726" y="1314907"/>
                    </a:lnTo>
                    <a:close/>
                  </a:path>
                </a:pathLst>
              </a:custGeom>
              <a:solidFill>
                <a:schemeClr val="accent6">
                  <a:lumMod val="75000"/>
                </a:schemeClr>
              </a:solidFill>
              <a:ln w="2286" cap="flat">
                <a:noFill/>
                <a:prstDash val="solid"/>
                <a:miter/>
              </a:ln>
            </p:spPr>
            <p:txBody>
              <a:bodyPr rtlCol="0" anchor="ctr"/>
              <a:lstStyle/>
              <a:p>
                <a:endParaRPr lang="en-GB"/>
              </a:p>
            </p:txBody>
          </p:sp>
          <p:sp>
            <p:nvSpPr>
              <p:cNvPr id="26" name="Freeform: Shape 25">
                <a:extLst>
                  <a:ext uri="{FF2B5EF4-FFF2-40B4-BE49-F238E27FC236}">
                    <a16:creationId xmlns:a16="http://schemas.microsoft.com/office/drawing/2014/main" id="{E81E3064-3A8D-8BB7-4242-140F4A3C3EC2}"/>
                  </a:ext>
                </a:extLst>
              </p:cNvPr>
              <p:cNvSpPr/>
              <p:nvPr/>
            </p:nvSpPr>
            <p:spPr>
              <a:xfrm>
                <a:off x="5455750" y="4432554"/>
                <a:ext cx="301294" cy="869594"/>
              </a:xfrm>
              <a:custGeom>
                <a:avLst/>
                <a:gdLst>
                  <a:gd name="connsiteX0" fmla="*/ 301295 w 301294"/>
                  <a:gd name="connsiteY0" fmla="*/ 697916 h 869594"/>
                  <a:gd name="connsiteX1" fmla="*/ 221056 w 301294"/>
                  <a:gd name="connsiteY1" fmla="*/ 697916 h 869594"/>
                  <a:gd name="connsiteX2" fmla="*/ 162763 w 301294"/>
                  <a:gd name="connsiteY2" fmla="*/ 869594 h 869594"/>
                  <a:gd name="connsiteX3" fmla="*/ 13259 w 301294"/>
                  <a:gd name="connsiteY3" fmla="*/ 698144 h 869594"/>
                  <a:gd name="connsiteX4" fmla="*/ 0 w 301294"/>
                  <a:gd name="connsiteY4" fmla="*/ 0 h 869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294" h="869594">
                    <a:moveTo>
                      <a:pt x="301295" y="697916"/>
                    </a:moveTo>
                    <a:lnTo>
                      <a:pt x="221056" y="697916"/>
                    </a:lnTo>
                    <a:lnTo>
                      <a:pt x="162763" y="869594"/>
                    </a:lnTo>
                    <a:lnTo>
                      <a:pt x="13259" y="698144"/>
                    </a:lnTo>
                    <a:lnTo>
                      <a:pt x="0" y="0"/>
                    </a:lnTo>
                    <a:close/>
                  </a:path>
                </a:pathLst>
              </a:custGeom>
              <a:solidFill>
                <a:srgbClr val="E6E6E6"/>
              </a:solidFill>
              <a:ln w="2286" cap="flat">
                <a:noFill/>
                <a:prstDash val="solid"/>
                <a:miter/>
              </a:ln>
            </p:spPr>
            <p:txBody>
              <a:bodyPr rtlCol="0" anchor="ctr"/>
              <a:lstStyle/>
              <a:p>
                <a:endParaRPr lang="en-GB"/>
              </a:p>
            </p:txBody>
          </p:sp>
          <p:sp>
            <p:nvSpPr>
              <p:cNvPr id="27" name="Freeform: Shape 26">
                <a:extLst>
                  <a:ext uri="{FF2B5EF4-FFF2-40B4-BE49-F238E27FC236}">
                    <a16:creationId xmlns:a16="http://schemas.microsoft.com/office/drawing/2014/main" id="{DB054D21-9BC1-793D-7F65-1CD13281D09E}"/>
                  </a:ext>
                </a:extLst>
              </p:cNvPr>
              <p:cNvSpPr/>
              <p:nvPr/>
            </p:nvSpPr>
            <p:spPr>
              <a:xfrm>
                <a:off x="5298701" y="5130469"/>
                <a:ext cx="1203807" cy="1727530"/>
              </a:xfrm>
              <a:custGeom>
                <a:avLst/>
                <a:gdLst>
                  <a:gd name="connsiteX0" fmla="*/ 127330 w 1203807"/>
                  <a:gd name="connsiteY0" fmla="*/ 1727530 h 1727530"/>
                  <a:gd name="connsiteX1" fmla="*/ 273405 w 1203807"/>
                  <a:gd name="connsiteY1" fmla="*/ 1516989 h 1727530"/>
                  <a:gd name="connsiteX2" fmla="*/ 29032 w 1203807"/>
                  <a:gd name="connsiteY2" fmla="*/ 1547622 h 1727530"/>
                  <a:gd name="connsiteX3" fmla="*/ 280263 w 1203807"/>
                  <a:gd name="connsiteY3" fmla="*/ 1219809 h 1727530"/>
                  <a:gd name="connsiteX4" fmla="*/ 46406 w 1203807"/>
                  <a:gd name="connsiteY4" fmla="*/ 1314907 h 1727530"/>
                  <a:gd name="connsiteX5" fmla="*/ 208026 w 1203807"/>
                  <a:gd name="connsiteY5" fmla="*/ 1048817 h 1727530"/>
                  <a:gd name="connsiteX6" fmla="*/ 296723 w 1203807"/>
                  <a:gd name="connsiteY6" fmla="*/ 657453 h 1727530"/>
                  <a:gd name="connsiteX7" fmla="*/ 116129 w 1203807"/>
                  <a:gd name="connsiteY7" fmla="*/ 680771 h 1727530"/>
                  <a:gd name="connsiteX8" fmla="*/ 63779 w 1203807"/>
                  <a:gd name="connsiteY8" fmla="*/ 707060 h 1727530"/>
                  <a:gd name="connsiteX9" fmla="*/ 0 w 1203807"/>
                  <a:gd name="connsiteY9" fmla="*/ 739064 h 1727530"/>
                  <a:gd name="connsiteX10" fmla="*/ 52349 w 1203807"/>
                  <a:gd name="connsiteY10" fmla="*/ 680085 h 1727530"/>
                  <a:gd name="connsiteX11" fmla="*/ 52349 w 1203807"/>
                  <a:gd name="connsiteY11" fmla="*/ 679856 h 1727530"/>
                  <a:gd name="connsiteX12" fmla="*/ 180365 w 1203807"/>
                  <a:gd name="connsiteY12" fmla="*/ 535381 h 1727530"/>
                  <a:gd name="connsiteX13" fmla="*/ 170307 w 1203807"/>
                  <a:gd name="connsiteY13" fmla="*/ 228 h 1727530"/>
                  <a:gd name="connsiteX14" fmla="*/ 319811 w 1203807"/>
                  <a:gd name="connsiteY14" fmla="*/ 171678 h 1727530"/>
                  <a:gd name="connsiteX15" fmla="*/ 378104 w 1203807"/>
                  <a:gd name="connsiteY15" fmla="*/ 0 h 1727530"/>
                  <a:gd name="connsiteX16" fmla="*/ 458343 w 1203807"/>
                  <a:gd name="connsiteY16" fmla="*/ 0 h 1727530"/>
                  <a:gd name="connsiteX17" fmla="*/ 1203807 w 1203807"/>
                  <a:gd name="connsiteY17" fmla="*/ 1727530 h 17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03807" h="1727530">
                    <a:moveTo>
                      <a:pt x="127330" y="1727530"/>
                    </a:moveTo>
                    <a:lnTo>
                      <a:pt x="273405" y="1516989"/>
                    </a:lnTo>
                    <a:lnTo>
                      <a:pt x="29032" y="1547622"/>
                    </a:lnTo>
                    <a:lnTo>
                      <a:pt x="280263" y="1219809"/>
                    </a:lnTo>
                    <a:lnTo>
                      <a:pt x="46406" y="1314907"/>
                    </a:lnTo>
                    <a:lnTo>
                      <a:pt x="208026" y="1048817"/>
                    </a:lnTo>
                    <a:lnTo>
                      <a:pt x="296723" y="657453"/>
                    </a:lnTo>
                    <a:lnTo>
                      <a:pt x="116129" y="680771"/>
                    </a:lnTo>
                    <a:lnTo>
                      <a:pt x="63779" y="707060"/>
                    </a:lnTo>
                    <a:lnTo>
                      <a:pt x="0" y="739064"/>
                    </a:lnTo>
                    <a:lnTo>
                      <a:pt x="52349" y="680085"/>
                    </a:lnTo>
                    <a:lnTo>
                      <a:pt x="52349" y="679856"/>
                    </a:lnTo>
                    <a:lnTo>
                      <a:pt x="180365" y="535381"/>
                    </a:lnTo>
                    <a:lnTo>
                      <a:pt x="170307" y="228"/>
                    </a:lnTo>
                    <a:lnTo>
                      <a:pt x="319811" y="171678"/>
                    </a:lnTo>
                    <a:lnTo>
                      <a:pt x="378104" y="0"/>
                    </a:lnTo>
                    <a:lnTo>
                      <a:pt x="458343" y="0"/>
                    </a:lnTo>
                    <a:lnTo>
                      <a:pt x="1203807" y="1727530"/>
                    </a:lnTo>
                    <a:close/>
                  </a:path>
                </a:pathLst>
              </a:custGeom>
              <a:solidFill>
                <a:schemeClr val="accent6"/>
              </a:solidFill>
              <a:ln w="2286" cap="flat">
                <a:noFill/>
                <a:prstDash val="solid"/>
                <a:miter/>
              </a:ln>
            </p:spPr>
            <p:txBody>
              <a:bodyPr rtlCol="0" anchor="ctr"/>
              <a:lstStyle/>
              <a:p>
                <a:endParaRPr lang="en-GB"/>
              </a:p>
            </p:txBody>
          </p:sp>
          <p:sp>
            <p:nvSpPr>
              <p:cNvPr id="28" name="Freeform: Shape 27">
                <a:extLst>
                  <a:ext uri="{FF2B5EF4-FFF2-40B4-BE49-F238E27FC236}">
                    <a16:creationId xmlns:a16="http://schemas.microsoft.com/office/drawing/2014/main" id="{28137BED-DB5B-30FF-5B10-F57A02FAA9B2}"/>
                  </a:ext>
                </a:extLst>
              </p:cNvPr>
              <p:cNvSpPr/>
              <p:nvPr/>
            </p:nvSpPr>
            <p:spPr>
              <a:xfrm>
                <a:off x="2815648" y="3740124"/>
                <a:ext cx="782269" cy="2898876"/>
              </a:xfrm>
              <a:custGeom>
                <a:avLst/>
                <a:gdLst>
                  <a:gd name="connsiteX0" fmla="*/ 782269 w 782269"/>
                  <a:gd name="connsiteY0" fmla="*/ 2898877 h 2898876"/>
                  <a:gd name="connsiteX1" fmla="*/ 780669 w 782269"/>
                  <a:gd name="connsiteY1" fmla="*/ 2894762 h 2898876"/>
                  <a:gd name="connsiteX2" fmla="*/ 0 w 782269"/>
                  <a:gd name="connsiteY2" fmla="*/ 990067 h 2898876"/>
                  <a:gd name="connsiteX3" fmla="*/ 0 w 782269"/>
                  <a:gd name="connsiteY3" fmla="*/ 990067 h 2898876"/>
                  <a:gd name="connsiteX4" fmla="*/ 417652 w 782269"/>
                  <a:gd name="connsiteY4" fmla="*/ 0 h 2898876"/>
                  <a:gd name="connsiteX5" fmla="*/ 545668 w 782269"/>
                  <a:gd name="connsiteY5" fmla="*/ 267691 h 2898876"/>
                  <a:gd name="connsiteX6" fmla="*/ 762152 w 782269"/>
                  <a:gd name="connsiteY6" fmla="*/ 8915 h 2898876"/>
                  <a:gd name="connsiteX7" fmla="*/ 782269 w 782269"/>
                  <a:gd name="connsiteY7" fmla="*/ 2890876 h 2898876"/>
                  <a:gd name="connsiteX8" fmla="*/ 782269 w 782269"/>
                  <a:gd name="connsiteY8" fmla="*/ 2891104 h 289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2269" h="2898876">
                    <a:moveTo>
                      <a:pt x="782269" y="2898877"/>
                    </a:moveTo>
                    <a:lnTo>
                      <a:pt x="780669" y="2894762"/>
                    </a:lnTo>
                    <a:lnTo>
                      <a:pt x="0" y="990067"/>
                    </a:lnTo>
                    <a:lnTo>
                      <a:pt x="0" y="990067"/>
                    </a:lnTo>
                    <a:lnTo>
                      <a:pt x="417652" y="0"/>
                    </a:lnTo>
                    <a:lnTo>
                      <a:pt x="545668" y="267691"/>
                    </a:lnTo>
                    <a:lnTo>
                      <a:pt x="762152" y="8915"/>
                    </a:lnTo>
                    <a:lnTo>
                      <a:pt x="782269" y="2890876"/>
                    </a:lnTo>
                    <a:lnTo>
                      <a:pt x="782269" y="2891104"/>
                    </a:lnTo>
                    <a:close/>
                  </a:path>
                </a:pathLst>
              </a:custGeom>
              <a:solidFill>
                <a:srgbClr val="FE0214"/>
              </a:solidFill>
              <a:ln w="2286" cap="flat">
                <a:noFill/>
                <a:prstDash val="solid"/>
                <a:miter/>
              </a:ln>
            </p:spPr>
            <p:txBody>
              <a:bodyPr rtlCol="0" anchor="ctr"/>
              <a:lstStyle/>
              <a:p>
                <a:endParaRPr lang="en-GB"/>
              </a:p>
            </p:txBody>
          </p:sp>
          <p:sp>
            <p:nvSpPr>
              <p:cNvPr id="29" name="Freeform: Shape 28">
                <a:extLst>
                  <a:ext uri="{FF2B5EF4-FFF2-40B4-BE49-F238E27FC236}">
                    <a16:creationId xmlns:a16="http://schemas.microsoft.com/office/drawing/2014/main" id="{58EB2B5A-6437-523F-1EDB-5482E7E4DF32}"/>
                  </a:ext>
                </a:extLst>
              </p:cNvPr>
              <p:cNvSpPr/>
              <p:nvPr/>
            </p:nvSpPr>
            <p:spPr>
              <a:xfrm>
                <a:off x="4468883" y="4831689"/>
                <a:ext cx="174193" cy="605790"/>
              </a:xfrm>
              <a:custGeom>
                <a:avLst/>
                <a:gdLst>
                  <a:gd name="connsiteX0" fmla="*/ 174193 w 174193"/>
                  <a:gd name="connsiteY0" fmla="*/ 605790 h 605790"/>
                  <a:gd name="connsiteX1" fmla="*/ 0 w 174193"/>
                  <a:gd name="connsiteY1" fmla="*/ 166420 h 605790"/>
                  <a:gd name="connsiteX2" fmla="*/ 160477 w 174193"/>
                  <a:gd name="connsiteY2" fmla="*/ 0 h 605790"/>
                </a:gdLst>
                <a:ahLst/>
                <a:cxnLst>
                  <a:cxn ang="0">
                    <a:pos x="connsiteX0" y="connsiteY0"/>
                  </a:cxn>
                  <a:cxn ang="0">
                    <a:pos x="connsiteX1" y="connsiteY1"/>
                  </a:cxn>
                  <a:cxn ang="0">
                    <a:pos x="connsiteX2" y="connsiteY2"/>
                  </a:cxn>
                </a:cxnLst>
                <a:rect l="l" t="t" r="r" b="b"/>
                <a:pathLst>
                  <a:path w="174193" h="605790">
                    <a:moveTo>
                      <a:pt x="174193" y="605790"/>
                    </a:moveTo>
                    <a:lnTo>
                      <a:pt x="0" y="166420"/>
                    </a:lnTo>
                    <a:lnTo>
                      <a:pt x="160477" y="0"/>
                    </a:lnTo>
                    <a:close/>
                  </a:path>
                </a:pathLst>
              </a:custGeom>
              <a:solidFill>
                <a:srgbClr val="0A8CDC"/>
              </a:solidFill>
              <a:ln w="2286" cap="flat">
                <a:noFill/>
                <a:prstDash val="solid"/>
                <a:miter/>
              </a:ln>
            </p:spPr>
            <p:txBody>
              <a:bodyPr rtlCol="0" anchor="ctr"/>
              <a:lstStyle/>
              <a:p>
                <a:endParaRPr lang="en-GB"/>
              </a:p>
            </p:txBody>
          </p:sp>
          <p:sp>
            <p:nvSpPr>
              <p:cNvPr id="30" name="Freeform: Shape 29">
                <a:extLst>
                  <a:ext uri="{FF2B5EF4-FFF2-40B4-BE49-F238E27FC236}">
                    <a16:creationId xmlns:a16="http://schemas.microsoft.com/office/drawing/2014/main" id="{8943D0C4-743E-111D-D31D-E8BD3584D581}"/>
                  </a:ext>
                </a:extLst>
              </p:cNvPr>
              <p:cNvSpPr/>
              <p:nvPr/>
            </p:nvSpPr>
            <p:spPr>
              <a:xfrm>
                <a:off x="4451281" y="4432554"/>
                <a:ext cx="1017727" cy="2425446"/>
              </a:xfrm>
              <a:custGeom>
                <a:avLst/>
                <a:gdLst>
                  <a:gd name="connsiteX0" fmla="*/ 1017727 w 1017727"/>
                  <a:gd name="connsiteY0" fmla="*/ 698144 h 2425446"/>
                  <a:gd name="connsiteX1" fmla="*/ 1017498 w 1017727"/>
                  <a:gd name="connsiteY1" fmla="*/ 697916 h 2425446"/>
                  <a:gd name="connsiteX2" fmla="*/ 893826 w 1017727"/>
                  <a:gd name="connsiteY2" fmla="*/ 869594 h 2425446"/>
                  <a:gd name="connsiteX3" fmla="*/ 806729 w 1017727"/>
                  <a:gd name="connsiteY3" fmla="*/ 697916 h 2425446"/>
                  <a:gd name="connsiteX4" fmla="*/ 712546 w 1017727"/>
                  <a:gd name="connsiteY4" fmla="*/ 934517 h 2425446"/>
                  <a:gd name="connsiteX5" fmla="*/ 611276 w 1017727"/>
                  <a:gd name="connsiteY5" fmla="*/ 1188720 h 2425446"/>
                  <a:gd name="connsiteX6" fmla="*/ 437769 w 1017727"/>
                  <a:gd name="connsiteY6" fmla="*/ 1624660 h 2425446"/>
                  <a:gd name="connsiteX7" fmla="*/ 218313 w 1017727"/>
                  <a:gd name="connsiteY7" fmla="*/ 2176043 h 2425446"/>
                  <a:gd name="connsiteX8" fmla="*/ 218313 w 1017727"/>
                  <a:gd name="connsiteY8" fmla="*/ 2176043 h 2425446"/>
                  <a:gd name="connsiteX9" fmla="*/ 119100 w 1017727"/>
                  <a:gd name="connsiteY9" fmla="*/ 2425446 h 2425446"/>
                  <a:gd name="connsiteX10" fmla="*/ 0 w 1017727"/>
                  <a:gd name="connsiteY10" fmla="*/ 2425446 h 2425446"/>
                  <a:gd name="connsiteX11" fmla="*/ 211455 w 1017727"/>
                  <a:gd name="connsiteY11" fmla="*/ 1879092 h 2425446"/>
                  <a:gd name="connsiteX12" fmla="*/ 373075 w 1017727"/>
                  <a:gd name="connsiteY12" fmla="*/ 1461897 h 2425446"/>
                  <a:gd name="connsiteX13" fmla="*/ 585444 w 1017727"/>
                  <a:gd name="connsiteY13" fmla="*/ 913257 h 2425446"/>
                  <a:gd name="connsiteX14" fmla="*/ 646938 w 1017727"/>
                  <a:gd name="connsiteY14" fmla="*/ 779297 h 2425446"/>
                  <a:gd name="connsiteX15" fmla="*/ 1004468 w 1017727"/>
                  <a:gd name="connsiteY15" fmla="*/ 0 h 24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17727" h="2425446">
                    <a:moveTo>
                      <a:pt x="1017727" y="698144"/>
                    </a:moveTo>
                    <a:lnTo>
                      <a:pt x="1017498" y="697916"/>
                    </a:lnTo>
                    <a:lnTo>
                      <a:pt x="893826" y="869594"/>
                    </a:lnTo>
                    <a:lnTo>
                      <a:pt x="806729" y="697916"/>
                    </a:lnTo>
                    <a:lnTo>
                      <a:pt x="712546" y="934517"/>
                    </a:lnTo>
                    <a:lnTo>
                      <a:pt x="611276" y="1188720"/>
                    </a:lnTo>
                    <a:lnTo>
                      <a:pt x="437769" y="1624660"/>
                    </a:lnTo>
                    <a:lnTo>
                      <a:pt x="218313" y="2176043"/>
                    </a:lnTo>
                    <a:lnTo>
                      <a:pt x="218313" y="2176043"/>
                    </a:lnTo>
                    <a:lnTo>
                      <a:pt x="119100" y="2425446"/>
                    </a:lnTo>
                    <a:lnTo>
                      <a:pt x="0" y="2425446"/>
                    </a:lnTo>
                    <a:lnTo>
                      <a:pt x="211455" y="1879092"/>
                    </a:lnTo>
                    <a:lnTo>
                      <a:pt x="373075" y="1461897"/>
                    </a:lnTo>
                    <a:lnTo>
                      <a:pt x="585444" y="913257"/>
                    </a:lnTo>
                    <a:lnTo>
                      <a:pt x="646938" y="779297"/>
                    </a:lnTo>
                    <a:lnTo>
                      <a:pt x="1004468" y="0"/>
                    </a:lnTo>
                    <a:close/>
                  </a:path>
                </a:pathLst>
              </a:custGeom>
              <a:solidFill>
                <a:srgbClr val="D9D9D9"/>
              </a:solidFill>
              <a:ln w="2286" cap="flat">
                <a:noFill/>
                <a:prstDash val="solid"/>
                <a:miter/>
              </a:ln>
            </p:spPr>
            <p:txBody>
              <a:bodyPr rtlCol="0" anchor="ctr"/>
              <a:lstStyle/>
              <a:p>
                <a:endParaRPr lang="en-GB"/>
              </a:p>
            </p:txBody>
          </p:sp>
        </p:grpSp>
        <p:sp>
          <p:nvSpPr>
            <p:cNvPr id="31" name="Freeform: Shape 30">
              <a:extLst>
                <a:ext uri="{FF2B5EF4-FFF2-40B4-BE49-F238E27FC236}">
                  <a16:creationId xmlns:a16="http://schemas.microsoft.com/office/drawing/2014/main" id="{8351C235-05D5-29EF-9255-FB4A2B365CA6}"/>
                </a:ext>
              </a:extLst>
            </p:cNvPr>
            <p:cNvSpPr/>
            <p:nvPr/>
          </p:nvSpPr>
          <p:spPr>
            <a:xfrm>
              <a:off x="2354105" y="2810637"/>
              <a:ext cx="3895115" cy="3573246"/>
            </a:xfrm>
            <a:custGeom>
              <a:avLst/>
              <a:gdLst>
                <a:gd name="connsiteX0" fmla="*/ 1225296 w 3895115"/>
                <a:gd name="connsiteY0" fmla="*/ 0 h 3573246"/>
                <a:gd name="connsiteX1" fmla="*/ 0 w 3895115"/>
                <a:gd name="connsiteY1" fmla="*/ 995782 h 3573246"/>
                <a:gd name="connsiteX2" fmla="*/ 1294562 w 3895115"/>
                <a:gd name="connsiteY2" fmla="*/ 2379040 h 3573246"/>
                <a:gd name="connsiteX3" fmla="*/ 3895116 w 3895115"/>
                <a:gd name="connsiteY3" fmla="*/ 3573247 h 3573246"/>
              </a:gdLst>
              <a:ahLst/>
              <a:cxnLst>
                <a:cxn ang="0">
                  <a:pos x="connsiteX0" y="connsiteY0"/>
                </a:cxn>
                <a:cxn ang="0">
                  <a:pos x="connsiteX1" y="connsiteY1"/>
                </a:cxn>
                <a:cxn ang="0">
                  <a:pos x="connsiteX2" y="connsiteY2"/>
                </a:cxn>
                <a:cxn ang="0">
                  <a:pos x="connsiteX3" y="connsiteY3"/>
                </a:cxn>
              </a:cxnLst>
              <a:rect l="l" t="t" r="r" b="b"/>
              <a:pathLst>
                <a:path w="3895115" h="3573246">
                  <a:moveTo>
                    <a:pt x="1225296" y="0"/>
                  </a:moveTo>
                  <a:lnTo>
                    <a:pt x="0" y="995782"/>
                  </a:lnTo>
                  <a:lnTo>
                    <a:pt x="1294562" y="2379040"/>
                  </a:lnTo>
                  <a:lnTo>
                    <a:pt x="3895116" y="3573247"/>
                  </a:lnTo>
                </a:path>
              </a:pathLst>
            </a:custGeom>
            <a:noFill/>
            <a:ln w="16002" cap="flat">
              <a:solidFill>
                <a:srgbClr val="4D4D4D"/>
              </a:solidFill>
              <a:custDash>
                <a:ds d="1500000" sp="1500000"/>
              </a:custDash>
              <a:miter/>
            </a:ln>
          </p:spPr>
          <p:txBody>
            <a:bodyPr rtlCol="0" anchor="ctr"/>
            <a:lstStyle/>
            <a:p>
              <a:endParaRPr lang="en-GB"/>
            </a:p>
          </p:txBody>
        </p:sp>
        <p:grpSp>
          <p:nvGrpSpPr>
            <p:cNvPr id="32" name="Graphic 2">
              <a:extLst>
                <a:ext uri="{FF2B5EF4-FFF2-40B4-BE49-F238E27FC236}">
                  <a16:creationId xmlns:a16="http://schemas.microsoft.com/office/drawing/2014/main" id="{BEB6B421-EE24-68A6-4474-E58F12150646}"/>
                </a:ext>
              </a:extLst>
            </p:cNvPr>
            <p:cNvGrpSpPr/>
            <p:nvPr/>
          </p:nvGrpSpPr>
          <p:grpSpPr>
            <a:xfrm>
              <a:off x="3428296" y="2674620"/>
              <a:ext cx="284835" cy="272034"/>
              <a:chOff x="3428296" y="2674620"/>
              <a:chExt cx="284835" cy="272034"/>
            </a:xfrm>
          </p:grpSpPr>
          <p:sp>
            <p:nvSpPr>
              <p:cNvPr id="33" name="Freeform: Shape 32">
                <a:extLst>
                  <a:ext uri="{FF2B5EF4-FFF2-40B4-BE49-F238E27FC236}">
                    <a16:creationId xmlns:a16="http://schemas.microsoft.com/office/drawing/2014/main" id="{06FB560A-1BAF-D33E-42A6-50A24DC0FF86}"/>
                  </a:ext>
                </a:extLst>
              </p:cNvPr>
              <p:cNvSpPr/>
              <p:nvPr/>
            </p:nvSpPr>
            <p:spPr>
              <a:xfrm>
                <a:off x="3428296" y="2674620"/>
                <a:ext cx="284835" cy="272034"/>
              </a:xfrm>
              <a:custGeom>
                <a:avLst/>
                <a:gdLst>
                  <a:gd name="connsiteX0" fmla="*/ 284836 w 284835"/>
                  <a:gd name="connsiteY0" fmla="*/ 136017 h 272034"/>
                  <a:gd name="connsiteX1" fmla="*/ 142418 w 284835"/>
                  <a:gd name="connsiteY1" fmla="*/ 272034 h 272034"/>
                  <a:gd name="connsiteX2" fmla="*/ 0 w 284835"/>
                  <a:gd name="connsiteY2" fmla="*/ 136017 h 272034"/>
                  <a:gd name="connsiteX3" fmla="*/ 142418 w 284835"/>
                  <a:gd name="connsiteY3" fmla="*/ 0 h 272034"/>
                  <a:gd name="connsiteX4" fmla="*/ 284836 w 284835"/>
                  <a:gd name="connsiteY4" fmla="*/ 136017 h 272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835" h="272034">
                    <a:moveTo>
                      <a:pt x="284836" y="136017"/>
                    </a:moveTo>
                    <a:cubicBezTo>
                      <a:pt x="284836" y="211137"/>
                      <a:pt x="221073" y="272034"/>
                      <a:pt x="142418" y="272034"/>
                    </a:cubicBezTo>
                    <a:cubicBezTo>
                      <a:pt x="63762" y="272034"/>
                      <a:pt x="0" y="211137"/>
                      <a:pt x="0" y="136017"/>
                    </a:cubicBezTo>
                    <a:cubicBezTo>
                      <a:pt x="0" y="60897"/>
                      <a:pt x="63762" y="0"/>
                      <a:pt x="142418" y="0"/>
                    </a:cubicBezTo>
                    <a:cubicBezTo>
                      <a:pt x="221073" y="0"/>
                      <a:pt x="284836" y="60897"/>
                      <a:pt x="284836" y="136017"/>
                    </a:cubicBezTo>
                    <a:close/>
                  </a:path>
                </a:pathLst>
              </a:custGeom>
              <a:solidFill>
                <a:srgbClr val="FFFFFF"/>
              </a:solidFill>
              <a:ln w="4572" cap="flat">
                <a:solidFill>
                  <a:srgbClr val="4D4D4D"/>
                </a:solidFill>
                <a:prstDash val="solid"/>
                <a:miter/>
              </a:ln>
            </p:spPr>
            <p:txBody>
              <a:bodyPr rtlCol="0" anchor="ctr"/>
              <a:lstStyle/>
              <a:p>
                <a:endParaRPr lang="en-GB"/>
              </a:p>
            </p:txBody>
          </p:sp>
          <p:sp>
            <p:nvSpPr>
              <p:cNvPr id="34" name="Freeform: Shape 33">
                <a:extLst>
                  <a:ext uri="{FF2B5EF4-FFF2-40B4-BE49-F238E27FC236}">
                    <a16:creationId xmlns:a16="http://schemas.microsoft.com/office/drawing/2014/main" id="{9768D235-043E-1169-0F22-927CAA652493}"/>
                  </a:ext>
                </a:extLst>
              </p:cNvPr>
              <p:cNvSpPr/>
              <p:nvPr/>
            </p:nvSpPr>
            <p:spPr>
              <a:xfrm>
                <a:off x="3527280" y="2769031"/>
                <a:ext cx="86868" cy="83210"/>
              </a:xfrm>
              <a:custGeom>
                <a:avLst/>
                <a:gdLst>
                  <a:gd name="connsiteX0" fmla="*/ 86868 w 86868"/>
                  <a:gd name="connsiteY0" fmla="*/ 41605 h 83210"/>
                  <a:gd name="connsiteX1" fmla="*/ 43434 w 86868"/>
                  <a:gd name="connsiteY1" fmla="*/ 83210 h 83210"/>
                  <a:gd name="connsiteX2" fmla="*/ 0 w 86868"/>
                  <a:gd name="connsiteY2" fmla="*/ 41605 h 83210"/>
                  <a:gd name="connsiteX3" fmla="*/ 43434 w 86868"/>
                  <a:gd name="connsiteY3" fmla="*/ 0 h 83210"/>
                  <a:gd name="connsiteX4" fmla="*/ 86868 w 86868"/>
                  <a:gd name="connsiteY4" fmla="*/ 41605 h 832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868" h="83210">
                    <a:moveTo>
                      <a:pt x="86868" y="41605"/>
                    </a:moveTo>
                    <a:cubicBezTo>
                      <a:pt x="86868" y="64583"/>
                      <a:pt x="67422" y="83210"/>
                      <a:pt x="43434" y="83210"/>
                    </a:cubicBezTo>
                    <a:cubicBezTo>
                      <a:pt x="19446" y="83210"/>
                      <a:pt x="0" y="64583"/>
                      <a:pt x="0" y="41605"/>
                    </a:cubicBezTo>
                    <a:cubicBezTo>
                      <a:pt x="0" y="18627"/>
                      <a:pt x="19446" y="0"/>
                      <a:pt x="43434" y="0"/>
                    </a:cubicBezTo>
                    <a:cubicBezTo>
                      <a:pt x="67422" y="0"/>
                      <a:pt x="86868" y="18627"/>
                      <a:pt x="86868" y="41605"/>
                    </a:cubicBezTo>
                    <a:close/>
                  </a:path>
                </a:pathLst>
              </a:custGeom>
              <a:solidFill>
                <a:srgbClr val="4D4D4D"/>
              </a:solidFill>
              <a:ln w="2286" cap="flat">
                <a:noFill/>
                <a:prstDash val="solid"/>
                <a:miter/>
              </a:ln>
            </p:spPr>
            <p:txBody>
              <a:bodyPr rtlCol="0" anchor="ctr"/>
              <a:lstStyle/>
              <a:p>
                <a:endParaRPr lang="en-GB"/>
              </a:p>
            </p:txBody>
          </p:sp>
        </p:grpSp>
        <p:grpSp>
          <p:nvGrpSpPr>
            <p:cNvPr id="35" name="Graphic 2">
              <a:extLst>
                <a:ext uri="{FF2B5EF4-FFF2-40B4-BE49-F238E27FC236}">
                  <a16:creationId xmlns:a16="http://schemas.microsoft.com/office/drawing/2014/main" id="{664E424A-4F2E-DAF3-A0C8-519CB7F26E03}"/>
                </a:ext>
              </a:extLst>
            </p:cNvPr>
            <p:cNvGrpSpPr/>
            <p:nvPr/>
          </p:nvGrpSpPr>
          <p:grpSpPr>
            <a:xfrm>
              <a:off x="6106802" y="6247866"/>
              <a:ext cx="284835" cy="272034"/>
              <a:chOff x="6106802" y="6247866"/>
              <a:chExt cx="284835" cy="272034"/>
            </a:xfrm>
          </p:grpSpPr>
          <p:sp>
            <p:nvSpPr>
              <p:cNvPr id="36" name="Freeform: Shape 35">
                <a:extLst>
                  <a:ext uri="{FF2B5EF4-FFF2-40B4-BE49-F238E27FC236}">
                    <a16:creationId xmlns:a16="http://schemas.microsoft.com/office/drawing/2014/main" id="{1693FAFE-E691-C6EC-C96A-02AD2716ABBD}"/>
                  </a:ext>
                </a:extLst>
              </p:cNvPr>
              <p:cNvSpPr/>
              <p:nvPr/>
            </p:nvSpPr>
            <p:spPr>
              <a:xfrm>
                <a:off x="6106802" y="6247866"/>
                <a:ext cx="284835" cy="272034"/>
              </a:xfrm>
              <a:custGeom>
                <a:avLst/>
                <a:gdLst>
                  <a:gd name="connsiteX0" fmla="*/ 284835 w 284835"/>
                  <a:gd name="connsiteY0" fmla="*/ 136017 h 272034"/>
                  <a:gd name="connsiteX1" fmla="*/ 142417 w 284835"/>
                  <a:gd name="connsiteY1" fmla="*/ 272034 h 272034"/>
                  <a:gd name="connsiteX2" fmla="*/ 0 w 284835"/>
                  <a:gd name="connsiteY2" fmla="*/ 136017 h 272034"/>
                  <a:gd name="connsiteX3" fmla="*/ 142417 w 284835"/>
                  <a:gd name="connsiteY3" fmla="*/ 0 h 272034"/>
                  <a:gd name="connsiteX4" fmla="*/ 284835 w 284835"/>
                  <a:gd name="connsiteY4" fmla="*/ 136017 h 272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835" h="272034">
                    <a:moveTo>
                      <a:pt x="284835" y="136017"/>
                    </a:moveTo>
                    <a:cubicBezTo>
                      <a:pt x="284835" y="211137"/>
                      <a:pt x="221073" y="272034"/>
                      <a:pt x="142417" y="272034"/>
                    </a:cubicBezTo>
                    <a:cubicBezTo>
                      <a:pt x="63763" y="272034"/>
                      <a:pt x="0" y="211137"/>
                      <a:pt x="0" y="136017"/>
                    </a:cubicBezTo>
                    <a:cubicBezTo>
                      <a:pt x="0" y="60897"/>
                      <a:pt x="63762" y="0"/>
                      <a:pt x="142417" y="0"/>
                    </a:cubicBezTo>
                    <a:cubicBezTo>
                      <a:pt x="221072" y="0"/>
                      <a:pt x="284835" y="60897"/>
                      <a:pt x="284835" y="136017"/>
                    </a:cubicBezTo>
                    <a:close/>
                  </a:path>
                </a:pathLst>
              </a:custGeom>
              <a:solidFill>
                <a:srgbClr val="FFFFFF"/>
              </a:solidFill>
              <a:ln w="4572" cap="flat">
                <a:solidFill>
                  <a:srgbClr val="4D4D4D"/>
                </a:solidFill>
                <a:prstDash val="solid"/>
                <a:miter/>
              </a:ln>
            </p:spPr>
            <p:txBody>
              <a:bodyPr rtlCol="0" anchor="ctr"/>
              <a:lstStyle/>
              <a:p>
                <a:endParaRPr lang="en-GB"/>
              </a:p>
            </p:txBody>
          </p:sp>
          <p:sp>
            <p:nvSpPr>
              <p:cNvPr id="37" name="Freeform: Shape 36">
                <a:extLst>
                  <a:ext uri="{FF2B5EF4-FFF2-40B4-BE49-F238E27FC236}">
                    <a16:creationId xmlns:a16="http://schemas.microsoft.com/office/drawing/2014/main" id="{DC67BA93-1E12-7F84-F481-9045270193DF}"/>
                  </a:ext>
                </a:extLst>
              </p:cNvPr>
              <p:cNvSpPr/>
              <p:nvPr/>
            </p:nvSpPr>
            <p:spPr>
              <a:xfrm>
                <a:off x="6205786" y="6342278"/>
                <a:ext cx="86868" cy="83210"/>
              </a:xfrm>
              <a:custGeom>
                <a:avLst/>
                <a:gdLst>
                  <a:gd name="connsiteX0" fmla="*/ 86868 w 86868"/>
                  <a:gd name="connsiteY0" fmla="*/ 41605 h 83210"/>
                  <a:gd name="connsiteX1" fmla="*/ 43434 w 86868"/>
                  <a:gd name="connsiteY1" fmla="*/ 83211 h 83210"/>
                  <a:gd name="connsiteX2" fmla="*/ 0 w 86868"/>
                  <a:gd name="connsiteY2" fmla="*/ 41605 h 83210"/>
                  <a:gd name="connsiteX3" fmla="*/ 43434 w 86868"/>
                  <a:gd name="connsiteY3" fmla="*/ 0 h 83210"/>
                  <a:gd name="connsiteX4" fmla="*/ 86868 w 86868"/>
                  <a:gd name="connsiteY4" fmla="*/ 41605 h 832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868" h="83210">
                    <a:moveTo>
                      <a:pt x="86868" y="41605"/>
                    </a:moveTo>
                    <a:cubicBezTo>
                      <a:pt x="86868" y="64583"/>
                      <a:pt x="67422" y="83211"/>
                      <a:pt x="43434" y="83211"/>
                    </a:cubicBezTo>
                    <a:cubicBezTo>
                      <a:pt x="19446" y="83211"/>
                      <a:pt x="0" y="64583"/>
                      <a:pt x="0" y="41605"/>
                    </a:cubicBezTo>
                    <a:cubicBezTo>
                      <a:pt x="0" y="18628"/>
                      <a:pt x="19446" y="0"/>
                      <a:pt x="43434" y="0"/>
                    </a:cubicBezTo>
                    <a:cubicBezTo>
                      <a:pt x="67422" y="0"/>
                      <a:pt x="86868" y="18628"/>
                      <a:pt x="86868" y="41605"/>
                    </a:cubicBezTo>
                    <a:close/>
                  </a:path>
                </a:pathLst>
              </a:custGeom>
              <a:solidFill>
                <a:srgbClr val="4D4D4D"/>
              </a:solidFill>
              <a:ln w="2286" cap="flat">
                <a:noFill/>
                <a:prstDash val="solid"/>
                <a:miter/>
              </a:ln>
            </p:spPr>
            <p:txBody>
              <a:bodyPr rtlCol="0" anchor="ctr"/>
              <a:lstStyle/>
              <a:p>
                <a:endParaRPr lang="en-GB"/>
              </a:p>
            </p:txBody>
          </p:sp>
        </p:grpSp>
        <p:grpSp>
          <p:nvGrpSpPr>
            <p:cNvPr id="38" name="Graphic 2">
              <a:extLst>
                <a:ext uri="{FF2B5EF4-FFF2-40B4-BE49-F238E27FC236}">
                  <a16:creationId xmlns:a16="http://schemas.microsoft.com/office/drawing/2014/main" id="{582619CB-732C-0E04-3932-68C00C497A4D}"/>
                </a:ext>
              </a:extLst>
            </p:cNvPr>
            <p:cNvGrpSpPr/>
            <p:nvPr/>
          </p:nvGrpSpPr>
          <p:grpSpPr>
            <a:xfrm>
              <a:off x="2262436" y="3686175"/>
              <a:ext cx="183337" cy="175107"/>
              <a:chOff x="2262436" y="3686175"/>
              <a:chExt cx="183337" cy="175107"/>
            </a:xfrm>
          </p:grpSpPr>
          <p:sp>
            <p:nvSpPr>
              <p:cNvPr id="39" name="Freeform: Shape 38">
                <a:extLst>
                  <a:ext uri="{FF2B5EF4-FFF2-40B4-BE49-F238E27FC236}">
                    <a16:creationId xmlns:a16="http://schemas.microsoft.com/office/drawing/2014/main" id="{1D35DC58-5B58-3A3E-A936-9BC26D7C0892}"/>
                  </a:ext>
                </a:extLst>
              </p:cNvPr>
              <p:cNvSpPr/>
              <p:nvPr/>
            </p:nvSpPr>
            <p:spPr>
              <a:xfrm>
                <a:off x="2262436" y="3686175"/>
                <a:ext cx="183337" cy="175107"/>
              </a:xfrm>
              <a:custGeom>
                <a:avLst/>
                <a:gdLst>
                  <a:gd name="connsiteX0" fmla="*/ 183337 w 183337"/>
                  <a:gd name="connsiteY0" fmla="*/ 87554 h 175107"/>
                  <a:gd name="connsiteX1" fmla="*/ 91669 w 183337"/>
                  <a:gd name="connsiteY1" fmla="*/ 175108 h 175107"/>
                  <a:gd name="connsiteX2" fmla="*/ 0 w 183337"/>
                  <a:gd name="connsiteY2" fmla="*/ 87554 h 175107"/>
                  <a:gd name="connsiteX3" fmla="*/ 91669 w 183337"/>
                  <a:gd name="connsiteY3" fmla="*/ 0 h 175107"/>
                  <a:gd name="connsiteX4" fmla="*/ 183337 w 183337"/>
                  <a:gd name="connsiteY4" fmla="*/ 87554 h 175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337" h="175107">
                    <a:moveTo>
                      <a:pt x="183337" y="87554"/>
                    </a:moveTo>
                    <a:cubicBezTo>
                      <a:pt x="183337" y="135908"/>
                      <a:pt x="142296" y="175108"/>
                      <a:pt x="91669" y="175108"/>
                    </a:cubicBezTo>
                    <a:cubicBezTo>
                      <a:pt x="41042" y="175108"/>
                      <a:pt x="0" y="135909"/>
                      <a:pt x="0" y="87554"/>
                    </a:cubicBezTo>
                    <a:cubicBezTo>
                      <a:pt x="0" y="39199"/>
                      <a:pt x="41042" y="0"/>
                      <a:pt x="91669" y="0"/>
                    </a:cubicBezTo>
                    <a:cubicBezTo>
                      <a:pt x="142296" y="0"/>
                      <a:pt x="183337" y="39199"/>
                      <a:pt x="183337" y="87554"/>
                    </a:cubicBezTo>
                    <a:close/>
                  </a:path>
                </a:pathLst>
              </a:custGeom>
              <a:solidFill>
                <a:srgbClr val="FFFFFF"/>
              </a:solidFill>
              <a:ln w="4572" cap="flat">
                <a:solidFill>
                  <a:srgbClr val="4D4D4D"/>
                </a:solidFill>
                <a:prstDash val="solid"/>
                <a:miter/>
              </a:ln>
            </p:spPr>
            <p:txBody>
              <a:bodyPr rtlCol="0" anchor="ctr"/>
              <a:lstStyle/>
              <a:p>
                <a:endParaRPr lang="en-GB"/>
              </a:p>
            </p:txBody>
          </p:sp>
          <p:sp>
            <p:nvSpPr>
              <p:cNvPr id="40" name="Freeform: Shape 39">
                <a:extLst>
                  <a:ext uri="{FF2B5EF4-FFF2-40B4-BE49-F238E27FC236}">
                    <a16:creationId xmlns:a16="http://schemas.microsoft.com/office/drawing/2014/main" id="{2089EB77-84ED-2FDD-CF51-7CAAC66176F5}"/>
                  </a:ext>
                </a:extLst>
              </p:cNvPr>
              <p:cNvSpPr/>
              <p:nvPr/>
            </p:nvSpPr>
            <p:spPr>
              <a:xfrm>
                <a:off x="2319815" y="3741039"/>
                <a:ext cx="68580" cy="65379"/>
              </a:xfrm>
              <a:custGeom>
                <a:avLst/>
                <a:gdLst>
                  <a:gd name="connsiteX0" fmla="*/ 68580 w 68580"/>
                  <a:gd name="connsiteY0" fmla="*/ 32690 h 65379"/>
                  <a:gd name="connsiteX1" fmla="*/ 34290 w 68580"/>
                  <a:gd name="connsiteY1" fmla="*/ 65380 h 65379"/>
                  <a:gd name="connsiteX2" fmla="*/ 0 w 68580"/>
                  <a:gd name="connsiteY2" fmla="*/ 32690 h 65379"/>
                  <a:gd name="connsiteX3" fmla="*/ 34290 w 68580"/>
                  <a:gd name="connsiteY3" fmla="*/ 0 h 65379"/>
                  <a:gd name="connsiteX4" fmla="*/ 68580 w 68580"/>
                  <a:gd name="connsiteY4" fmla="*/ 32690 h 65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80" h="65379">
                    <a:moveTo>
                      <a:pt x="68580" y="32690"/>
                    </a:moveTo>
                    <a:cubicBezTo>
                      <a:pt x="68580" y="50744"/>
                      <a:pt x="53228" y="65380"/>
                      <a:pt x="34290" y="65380"/>
                    </a:cubicBezTo>
                    <a:cubicBezTo>
                      <a:pt x="15352" y="65380"/>
                      <a:pt x="0" y="50744"/>
                      <a:pt x="0" y="32690"/>
                    </a:cubicBezTo>
                    <a:cubicBezTo>
                      <a:pt x="0" y="14636"/>
                      <a:pt x="15352" y="0"/>
                      <a:pt x="34290" y="0"/>
                    </a:cubicBezTo>
                    <a:cubicBezTo>
                      <a:pt x="53228" y="0"/>
                      <a:pt x="68580" y="14636"/>
                      <a:pt x="68580" y="32690"/>
                    </a:cubicBezTo>
                    <a:close/>
                  </a:path>
                </a:pathLst>
              </a:custGeom>
              <a:solidFill>
                <a:srgbClr val="4D4D4D"/>
              </a:solidFill>
              <a:ln w="2286" cap="flat">
                <a:noFill/>
                <a:prstDash val="solid"/>
                <a:miter/>
              </a:ln>
            </p:spPr>
            <p:txBody>
              <a:bodyPr rtlCol="0" anchor="ctr"/>
              <a:lstStyle/>
              <a:p>
                <a:endParaRPr lang="en-GB"/>
              </a:p>
            </p:txBody>
          </p:sp>
        </p:grpSp>
        <p:grpSp>
          <p:nvGrpSpPr>
            <p:cNvPr id="41" name="Graphic 2">
              <a:extLst>
                <a:ext uri="{FF2B5EF4-FFF2-40B4-BE49-F238E27FC236}">
                  <a16:creationId xmlns:a16="http://schemas.microsoft.com/office/drawing/2014/main" id="{720E4723-D871-F754-DC4F-2C1B6C8608CA}"/>
                </a:ext>
              </a:extLst>
            </p:cNvPr>
            <p:cNvGrpSpPr/>
            <p:nvPr/>
          </p:nvGrpSpPr>
          <p:grpSpPr>
            <a:xfrm>
              <a:off x="3522479" y="5102123"/>
              <a:ext cx="183337" cy="175107"/>
              <a:chOff x="3522479" y="5102123"/>
              <a:chExt cx="183337" cy="175107"/>
            </a:xfrm>
          </p:grpSpPr>
          <p:sp>
            <p:nvSpPr>
              <p:cNvPr id="42" name="Freeform: Shape 41">
                <a:extLst>
                  <a:ext uri="{FF2B5EF4-FFF2-40B4-BE49-F238E27FC236}">
                    <a16:creationId xmlns:a16="http://schemas.microsoft.com/office/drawing/2014/main" id="{039A162D-15FB-6946-B8F8-FDF51290502A}"/>
                  </a:ext>
                </a:extLst>
              </p:cNvPr>
              <p:cNvSpPr/>
              <p:nvPr/>
            </p:nvSpPr>
            <p:spPr>
              <a:xfrm>
                <a:off x="3522479" y="5102123"/>
                <a:ext cx="183337" cy="175107"/>
              </a:xfrm>
              <a:custGeom>
                <a:avLst/>
                <a:gdLst>
                  <a:gd name="connsiteX0" fmla="*/ 183337 w 183337"/>
                  <a:gd name="connsiteY0" fmla="*/ 87554 h 175107"/>
                  <a:gd name="connsiteX1" fmla="*/ 91669 w 183337"/>
                  <a:gd name="connsiteY1" fmla="*/ 175108 h 175107"/>
                  <a:gd name="connsiteX2" fmla="*/ 0 w 183337"/>
                  <a:gd name="connsiteY2" fmla="*/ 87554 h 175107"/>
                  <a:gd name="connsiteX3" fmla="*/ 91669 w 183337"/>
                  <a:gd name="connsiteY3" fmla="*/ 0 h 175107"/>
                  <a:gd name="connsiteX4" fmla="*/ 183337 w 183337"/>
                  <a:gd name="connsiteY4" fmla="*/ 87554 h 175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337" h="175107">
                    <a:moveTo>
                      <a:pt x="183337" y="87554"/>
                    </a:moveTo>
                    <a:cubicBezTo>
                      <a:pt x="183337" y="135909"/>
                      <a:pt x="142296" y="175108"/>
                      <a:pt x="91669" y="175108"/>
                    </a:cubicBezTo>
                    <a:cubicBezTo>
                      <a:pt x="41042" y="175108"/>
                      <a:pt x="0" y="135909"/>
                      <a:pt x="0" y="87554"/>
                    </a:cubicBezTo>
                    <a:cubicBezTo>
                      <a:pt x="0" y="39199"/>
                      <a:pt x="41042" y="0"/>
                      <a:pt x="91669" y="0"/>
                    </a:cubicBezTo>
                    <a:cubicBezTo>
                      <a:pt x="142296" y="0"/>
                      <a:pt x="183337" y="39199"/>
                      <a:pt x="183337" y="87554"/>
                    </a:cubicBezTo>
                    <a:close/>
                  </a:path>
                </a:pathLst>
              </a:custGeom>
              <a:solidFill>
                <a:srgbClr val="FFFFFF"/>
              </a:solidFill>
              <a:ln w="4572" cap="flat">
                <a:solidFill>
                  <a:srgbClr val="4D4D4D"/>
                </a:solidFill>
                <a:prstDash val="solid"/>
                <a:miter/>
              </a:ln>
            </p:spPr>
            <p:txBody>
              <a:bodyPr rtlCol="0" anchor="ctr"/>
              <a:lstStyle/>
              <a:p>
                <a:endParaRPr lang="en-GB"/>
              </a:p>
            </p:txBody>
          </p:sp>
          <p:sp>
            <p:nvSpPr>
              <p:cNvPr id="43" name="Freeform: Shape 42">
                <a:extLst>
                  <a:ext uri="{FF2B5EF4-FFF2-40B4-BE49-F238E27FC236}">
                    <a16:creationId xmlns:a16="http://schemas.microsoft.com/office/drawing/2014/main" id="{A6AB0C6E-5968-E9FB-5989-66EF60978C4C}"/>
                  </a:ext>
                </a:extLst>
              </p:cNvPr>
              <p:cNvSpPr/>
              <p:nvPr/>
            </p:nvSpPr>
            <p:spPr>
              <a:xfrm>
                <a:off x="3579858" y="5156987"/>
                <a:ext cx="68580" cy="65379"/>
              </a:xfrm>
              <a:custGeom>
                <a:avLst/>
                <a:gdLst>
                  <a:gd name="connsiteX0" fmla="*/ 68580 w 68580"/>
                  <a:gd name="connsiteY0" fmla="*/ 32690 h 65379"/>
                  <a:gd name="connsiteX1" fmla="*/ 34290 w 68580"/>
                  <a:gd name="connsiteY1" fmla="*/ 65380 h 65379"/>
                  <a:gd name="connsiteX2" fmla="*/ 0 w 68580"/>
                  <a:gd name="connsiteY2" fmla="*/ 32690 h 65379"/>
                  <a:gd name="connsiteX3" fmla="*/ 34290 w 68580"/>
                  <a:gd name="connsiteY3" fmla="*/ 0 h 65379"/>
                  <a:gd name="connsiteX4" fmla="*/ 68580 w 68580"/>
                  <a:gd name="connsiteY4" fmla="*/ 32690 h 65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80" h="65379">
                    <a:moveTo>
                      <a:pt x="68580" y="32690"/>
                    </a:moveTo>
                    <a:cubicBezTo>
                      <a:pt x="68580" y="50744"/>
                      <a:pt x="53228" y="65380"/>
                      <a:pt x="34290" y="65380"/>
                    </a:cubicBezTo>
                    <a:cubicBezTo>
                      <a:pt x="15352" y="65380"/>
                      <a:pt x="0" y="50744"/>
                      <a:pt x="0" y="32690"/>
                    </a:cubicBezTo>
                    <a:cubicBezTo>
                      <a:pt x="0" y="14636"/>
                      <a:pt x="15352" y="0"/>
                      <a:pt x="34290" y="0"/>
                    </a:cubicBezTo>
                    <a:cubicBezTo>
                      <a:pt x="53228" y="0"/>
                      <a:pt x="68580" y="14636"/>
                      <a:pt x="68580" y="32690"/>
                    </a:cubicBezTo>
                    <a:close/>
                  </a:path>
                </a:pathLst>
              </a:custGeom>
              <a:solidFill>
                <a:srgbClr val="4D4D4D"/>
              </a:solidFill>
              <a:ln w="2286" cap="flat">
                <a:noFill/>
                <a:prstDash val="solid"/>
                <a:miter/>
              </a:ln>
            </p:spPr>
            <p:txBody>
              <a:bodyPr rtlCol="0" anchor="ctr"/>
              <a:lstStyle/>
              <a:p>
                <a:endParaRPr lang="en-GB"/>
              </a:p>
            </p:txBody>
          </p:sp>
        </p:grpSp>
      </p:grpSp>
      <p:pic>
        <p:nvPicPr>
          <p:cNvPr id="76" name="Graphic 75" descr="Rocket with solid fill">
            <a:extLst>
              <a:ext uri="{FF2B5EF4-FFF2-40B4-BE49-F238E27FC236}">
                <a16:creationId xmlns:a16="http://schemas.microsoft.com/office/drawing/2014/main" id="{1C110E29-EAC4-979D-0B0A-62D5C7DFD4C2}"/>
              </a:ext>
            </a:extLst>
          </p:cNvPr>
          <p:cNvPicPr>
            <a:picLocks noChangeAspect="1"/>
          </p:cNvPicPr>
          <p:nvPr/>
        </p:nvPicPr>
        <p:blipFill>
          <a:blip r:embed="rId4" cstate="hq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756990" y="4480182"/>
            <a:ext cx="539317" cy="539319"/>
          </a:xfrm>
          <a:prstGeom prst="rect">
            <a:avLst/>
          </a:prstGeom>
        </p:spPr>
      </p:pic>
      <p:pic>
        <p:nvPicPr>
          <p:cNvPr id="77" name="Graphic 76" descr="Group brainstorm with solid fill">
            <a:extLst>
              <a:ext uri="{FF2B5EF4-FFF2-40B4-BE49-F238E27FC236}">
                <a16:creationId xmlns:a16="http://schemas.microsoft.com/office/drawing/2014/main" id="{F8A05C73-2A63-24AC-76F7-9FE4028281C6}"/>
              </a:ext>
            </a:extLst>
          </p:cNvPr>
          <p:cNvPicPr>
            <a:picLocks noChangeAspect="1"/>
          </p:cNvPicPr>
          <p:nvPr/>
        </p:nvPicPr>
        <p:blipFill>
          <a:blip r:embed="rId6" cstate="hq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7756990" y="2316332"/>
            <a:ext cx="539317" cy="539319"/>
          </a:xfrm>
          <a:prstGeom prst="rect">
            <a:avLst/>
          </a:prstGeom>
        </p:spPr>
      </p:pic>
      <p:pic>
        <p:nvPicPr>
          <p:cNvPr id="79" name="Graphic 78" descr="Bullseye with solid fill">
            <a:extLst>
              <a:ext uri="{FF2B5EF4-FFF2-40B4-BE49-F238E27FC236}">
                <a16:creationId xmlns:a16="http://schemas.microsoft.com/office/drawing/2014/main" id="{32728D58-966A-2555-FCE9-F26C7E4F2599}"/>
              </a:ext>
            </a:extLst>
          </p:cNvPr>
          <p:cNvPicPr>
            <a:picLocks noChangeAspect="1"/>
          </p:cNvPicPr>
          <p:nvPr/>
        </p:nvPicPr>
        <p:blipFill>
          <a:blip r:embed="rId8" cstate="hqprint">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756990" y="3398258"/>
            <a:ext cx="539317" cy="539317"/>
          </a:xfrm>
          <a:prstGeom prst="rect">
            <a:avLst/>
          </a:prstGeom>
        </p:spPr>
      </p:pic>
      <p:pic>
        <p:nvPicPr>
          <p:cNvPr id="83" name="Graphic 82" descr="Lightbulb and gear with solid fill">
            <a:extLst>
              <a:ext uri="{FF2B5EF4-FFF2-40B4-BE49-F238E27FC236}">
                <a16:creationId xmlns:a16="http://schemas.microsoft.com/office/drawing/2014/main" id="{9A0A0CA1-EA29-F7CD-A87F-C22D783C42CE}"/>
              </a:ext>
            </a:extLst>
          </p:cNvPr>
          <p:cNvPicPr>
            <a:picLocks noChangeAspect="1"/>
          </p:cNvPicPr>
          <p:nvPr/>
        </p:nvPicPr>
        <p:blipFill>
          <a:blip r:embed="rId10" cstate="hqprint">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7756990" y="1234406"/>
            <a:ext cx="539317" cy="539319"/>
          </a:xfrm>
          <a:prstGeom prst="rect">
            <a:avLst/>
          </a:prstGeom>
        </p:spPr>
      </p:pic>
      <p:sp>
        <p:nvSpPr>
          <p:cNvPr id="2" name="TextBox 1">
            <a:extLst>
              <a:ext uri="{FF2B5EF4-FFF2-40B4-BE49-F238E27FC236}">
                <a16:creationId xmlns:a16="http://schemas.microsoft.com/office/drawing/2014/main" id="{22AC40A2-D6DF-1636-FD7D-90B50764FA94}"/>
              </a:ext>
            </a:extLst>
          </p:cNvPr>
          <p:cNvSpPr txBox="1"/>
          <p:nvPr/>
        </p:nvSpPr>
        <p:spPr>
          <a:xfrm>
            <a:off x="8482512" y="1208105"/>
            <a:ext cx="2857500" cy="830997"/>
          </a:xfrm>
          <a:prstGeom prst="rect">
            <a:avLst/>
          </a:prstGeom>
          <a:noFill/>
        </p:spPr>
        <p:txBody>
          <a:bodyPr wrap="square" rtlCol="0">
            <a:spAutoFit/>
          </a:bodyPr>
          <a:lstStyle/>
          <a:p>
            <a:r>
              <a:rPr lang="en-US" sz="2400" b="1" dirty="0">
                <a:solidFill>
                  <a:srgbClr val="FFD000"/>
                </a:solidFill>
                <a:latin typeface="Poppins" panose="00000500000000000000" pitchFamily="2" charset="0"/>
                <a:cs typeface="Poppins" panose="00000500000000000000" pitchFamily="2" charset="0"/>
              </a:rPr>
              <a:t>Industry Competition</a:t>
            </a:r>
            <a:endParaRPr lang="en-GB" sz="2400" dirty="0">
              <a:latin typeface="Poppins" panose="00000500000000000000" pitchFamily="2" charset="0"/>
              <a:cs typeface="Poppins" panose="00000500000000000000" pitchFamily="2" charset="0"/>
            </a:endParaRPr>
          </a:p>
        </p:txBody>
      </p:sp>
      <p:sp>
        <p:nvSpPr>
          <p:cNvPr id="3" name="TextBox 2">
            <a:extLst>
              <a:ext uri="{FF2B5EF4-FFF2-40B4-BE49-F238E27FC236}">
                <a16:creationId xmlns:a16="http://schemas.microsoft.com/office/drawing/2014/main" id="{8A11D186-9A2A-69B7-E8B4-56C75B706516}"/>
              </a:ext>
            </a:extLst>
          </p:cNvPr>
          <p:cNvSpPr txBox="1"/>
          <p:nvPr/>
        </p:nvSpPr>
        <p:spPr>
          <a:xfrm>
            <a:off x="8482512" y="2266605"/>
            <a:ext cx="2857500" cy="830997"/>
          </a:xfrm>
          <a:prstGeom prst="rect">
            <a:avLst/>
          </a:prstGeom>
          <a:noFill/>
        </p:spPr>
        <p:txBody>
          <a:bodyPr wrap="square" rtlCol="0">
            <a:spAutoFit/>
          </a:bodyPr>
          <a:lstStyle/>
          <a:p>
            <a:r>
              <a:rPr lang="en-US" sz="2400" b="1" dirty="0">
                <a:solidFill>
                  <a:srgbClr val="77DA00"/>
                </a:solidFill>
                <a:latin typeface="Poppins" panose="00000500000000000000" pitchFamily="2" charset="0"/>
                <a:cs typeface="Poppins" panose="00000500000000000000" pitchFamily="2" charset="0"/>
              </a:rPr>
              <a:t>Potential New Entrant</a:t>
            </a:r>
            <a:endParaRPr lang="en-GB" sz="2400" dirty="0">
              <a:latin typeface="Poppins" panose="00000500000000000000" pitchFamily="2" charset="0"/>
              <a:cs typeface="Poppins" panose="00000500000000000000" pitchFamily="2" charset="0"/>
            </a:endParaRPr>
          </a:p>
        </p:txBody>
      </p:sp>
      <p:sp>
        <p:nvSpPr>
          <p:cNvPr id="4" name="TextBox 3">
            <a:extLst>
              <a:ext uri="{FF2B5EF4-FFF2-40B4-BE49-F238E27FC236}">
                <a16:creationId xmlns:a16="http://schemas.microsoft.com/office/drawing/2014/main" id="{7ACACE2E-0D37-6B56-2BE5-5AB04DF79AE8}"/>
              </a:ext>
            </a:extLst>
          </p:cNvPr>
          <p:cNvSpPr txBox="1"/>
          <p:nvPr/>
        </p:nvSpPr>
        <p:spPr>
          <a:xfrm>
            <a:off x="8482512" y="3325105"/>
            <a:ext cx="2857500" cy="461665"/>
          </a:xfrm>
          <a:prstGeom prst="rect">
            <a:avLst/>
          </a:prstGeom>
          <a:noFill/>
        </p:spPr>
        <p:txBody>
          <a:bodyPr wrap="square" rtlCol="0">
            <a:spAutoFit/>
          </a:bodyPr>
          <a:lstStyle/>
          <a:p>
            <a:r>
              <a:rPr lang="en-US" sz="2400" b="1" dirty="0">
                <a:solidFill>
                  <a:srgbClr val="FE0214"/>
                </a:solidFill>
                <a:latin typeface="Poppins" panose="00000500000000000000" pitchFamily="2" charset="0"/>
                <a:cs typeface="Poppins" panose="00000500000000000000" pitchFamily="2" charset="0"/>
              </a:rPr>
              <a:t>Supplier Power</a:t>
            </a:r>
            <a:endParaRPr lang="en-GB" sz="2400" dirty="0">
              <a:latin typeface="Poppins" panose="00000500000000000000" pitchFamily="2" charset="0"/>
              <a:cs typeface="Poppins" panose="00000500000000000000" pitchFamily="2" charset="0"/>
            </a:endParaRPr>
          </a:p>
        </p:txBody>
      </p:sp>
      <p:sp>
        <p:nvSpPr>
          <p:cNvPr id="5" name="TextBox 4">
            <a:extLst>
              <a:ext uri="{FF2B5EF4-FFF2-40B4-BE49-F238E27FC236}">
                <a16:creationId xmlns:a16="http://schemas.microsoft.com/office/drawing/2014/main" id="{0C17F951-1710-1AE9-E0F6-2CE0E2E4687F}"/>
              </a:ext>
            </a:extLst>
          </p:cNvPr>
          <p:cNvSpPr txBox="1"/>
          <p:nvPr/>
        </p:nvSpPr>
        <p:spPr>
          <a:xfrm>
            <a:off x="8482512" y="4383605"/>
            <a:ext cx="2857500" cy="461665"/>
          </a:xfrm>
          <a:prstGeom prst="rect">
            <a:avLst/>
          </a:prstGeom>
          <a:noFill/>
        </p:spPr>
        <p:txBody>
          <a:bodyPr wrap="square" rtlCol="0">
            <a:spAutoFit/>
          </a:bodyPr>
          <a:lstStyle/>
          <a:p>
            <a:r>
              <a:rPr lang="en-US" sz="2400" b="1" dirty="0">
                <a:solidFill>
                  <a:srgbClr val="28A8F5"/>
                </a:solidFill>
                <a:latin typeface="Poppins" panose="00000500000000000000" pitchFamily="2" charset="0"/>
                <a:cs typeface="Poppins" panose="00000500000000000000" pitchFamily="2" charset="0"/>
              </a:rPr>
              <a:t>Customer Power</a:t>
            </a:r>
            <a:endParaRPr lang="en-GB" sz="2400" dirty="0">
              <a:latin typeface="Poppins" panose="00000500000000000000" pitchFamily="2" charset="0"/>
              <a:cs typeface="Poppins" panose="00000500000000000000" pitchFamily="2" charset="0"/>
            </a:endParaRPr>
          </a:p>
        </p:txBody>
      </p:sp>
      <p:sp>
        <p:nvSpPr>
          <p:cNvPr id="44" name="TextBox 43">
            <a:extLst>
              <a:ext uri="{FF2B5EF4-FFF2-40B4-BE49-F238E27FC236}">
                <a16:creationId xmlns:a16="http://schemas.microsoft.com/office/drawing/2014/main" id="{350BF42C-B25B-A2B9-C86A-3F39DF277D18}"/>
              </a:ext>
            </a:extLst>
          </p:cNvPr>
          <p:cNvSpPr txBox="1"/>
          <p:nvPr/>
        </p:nvSpPr>
        <p:spPr>
          <a:xfrm>
            <a:off x="8344581" y="5442104"/>
            <a:ext cx="3363325" cy="830997"/>
          </a:xfrm>
          <a:prstGeom prst="rect">
            <a:avLst/>
          </a:prstGeom>
          <a:noFill/>
        </p:spPr>
        <p:txBody>
          <a:bodyPr wrap="square" rtlCol="0">
            <a:spAutoFit/>
          </a:bodyPr>
          <a:lstStyle/>
          <a:p>
            <a:r>
              <a:rPr lang="en-US" sz="2400" b="1" dirty="0">
                <a:solidFill>
                  <a:schemeClr val="accent6"/>
                </a:solidFill>
                <a:latin typeface="Poppins" panose="00000500000000000000" pitchFamily="2" charset="0"/>
                <a:cs typeface="Poppins" panose="00000500000000000000" pitchFamily="2" charset="0"/>
              </a:rPr>
              <a:t>Threat of Substitute Products</a:t>
            </a:r>
            <a:endParaRPr lang="en-GB" sz="2400" dirty="0">
              <a:latin typeface="Poppins" panose="00000500000000000000" pitchFamily="2" charset="0"/>
              <a:cs typeface="Poppins" panose="00000500000000000000" pitchFamily="2" charset="0"/>
            </a:endParaRPr>
          </a:p>
        </p:txBody>
      </p:sp>
      <p:sp>
        <p:nvSpPr>
          <p:cNvPr id="6" name="TextBox 5">
            <a:extLst>
              <a:ext uri="{FF2B5EF4-FFF2-40B4-BE49-F238E27FC236}">
                <a16:creationId xmlns:a16="http://schemas.microsoft.com/office/drawing/2014/main" id="{CED2B735-0A75-57DF-8A29-690D3B4A07F4}"/>
              </a:ext>
            </a:extLst>
          </p:cNvPr>
          <p:cNvSpPr txBox="1"/>
          <p:nvPr/>
        </p:nvSpPr>
        <p:spPr>
          <a:xfrm>
            <a:off x="1246094" y="394447"/>
            <a:ext cx="10192871" cy="707886"/>
          </a:xfrm>
          <a:prstGeom prst="rect">
            <a:avLst/>
          </a:prstGeom>
          <a:noFill/>
        </p:spPr>
        <p:txBody>
          <a:bodyPr wrap="square" rtlCol="0">
            <a:spAutoFit/>
          </a:bodyPr>
          <a:lstStyle/>
          <a:p>
            <a:pPr algn="ctr"/>
            <a:r>
              <a:rPr lang="en-US" sz="4000" b="1" dirty="0"/>
              <a:t>PORTAL’S 5 FORCES ANALYSIS</a:t>
            </a:r>
            <a:endParaRPr lang="en-IN" sz="4000" b="1" dirty="0"/>
          </a:p>
        </p:txBody>
      </p:sp>
    </p:spTree>
    <p:extLst>
      <p:ext uri="{BB962C8B-B14F-4D97-AF65-F5344CB8AC3E}">
        <p14:creationId xmlns:p14="http://schemas.microsoft.com/office/powerpoint/2010/main" val="37537499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down)">
                                      <p:cBhvr>
                                        <p:cTn id="7" dur="500"/>
                                        <p:tgtEl>
                                          <p:spTgt spid="75"/>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3"/>
                                        </p:tgtEl>
                                        <p:attrNameLst>
                                          <p:attrName>style.visibility</p:attrName>
                                        </p:attrNameLst>
                                      </p:cBhvr>
                                      <p:to>
                                        <p:strVal val="visible"/>
                                      </p:to>
                                    </p:set>
                                    <p:anim calcmode="lin" valueType="num">
                                      <p:cBhvr>
                                        <p:cTn id="11" dur="500" fill="hold"/>
                                        <p:tgtEl>
                                          <p:spTgt spid="83"/>
                                        </p:tgtEl>
                                        <p:attrNameLst>
                                          <p:attrName>ppt_w</p:attrName>
                                        </p:attrNameLst>
                                      </p:cBhvr>
                                      <p:tavLst>
                                        <p:tav tm="0">
                                          <p:val>
                                            <p:fltVal val="0"/>
                                          </p:val>
                                        </p:tav>
                                        <p:tav tm="100000">
                                          <p:val>
                                            <p:strVal val="#ppt_w"/>
                                          </p:val>
                                        </p:tav>
                                      </p:tavLst>
                                    </p:anim>
                                    <p:anim calcmode="lin" valueType="num">
                                      <p:cBhvr>
                                        <p:cTn id="12" dur="500" fill="hold"/>
                                        <p:tgtEl>
                                          <p:spTgt spid="83"/>
                                        </p:tgtEl>
                                        <p:attrNameLst>
                                          <p:attrName>ppt_h</p:attrName>
                                        </p:attrNameLst>
                                      </p:cBhvr>
                                      <p:tavLst>
                                        <p:tav tm="0">
                                          <p:val>
                                            <p:fltVal val="0"/>
                                          </p:val>
                                        </p:tav>
                                        <p:tav tm="100000">
                                          <p:val>
                                            <p:strVal val="#ppt_h"/>
                                          </p:val>
                                        </p:tav>
                                      </p:tavLst>
                                    </p:anim>
                                    <p:anim calcmode="lin" valueType="num">
                                      <p:cBhvr>
                                        <p:cTn id="13" dur="500" fill="hold"/>
                                        <p:tgtEl>
                                          <p:spTgt spid="83"/>
                                        </p:tgtEl>
                                        <p:attrNameLst>
                                          <p:attrName>style.rotation</p:attrName>
                                        </p:attrNameLst>
                                      </p:cBhvr>
                                      <p:tavLst>
                                        <p:tav tm="0">
                                          <p:val>
                                            <p:fltVal val="90"/>
                                          </p:val>
                                        </p:tav>
                                        <p:tav tm="100000">
                                          <p:val>
                                            <p:fltVal val="0"/>
                                          </p:val>
                                        </p:tav>
                                      </p:tavLst>
                                    </p:anim>
                                    <p:animEffect transition="in" filter="fade">
                                      <p:cBhvr>
                                        <p:cTn id="14" dur="500"/>
                                        <p:tgtEl>
                                          <p:spTgt spid="83"/>
                                        </p:tgtEl>
                                      </p:cBhvr>
                                    </p:animEffect>
                                  </p:childTnLst>
                                </p:cTn>
                              </p:par>
                            </p:childTnLst>
                          </p:cTn>
                        </p:par>
                        <p:par>
                          <p:cTn id="15" fill="hold">
                            <p:stCondLst>
                              <p:cond delay="1000"/>
                            </p:stCondLst>
                            <p:childTnLst>
                              <p:par>
                                <p:cTn id="16" presetID="22" presetClass="entr" presetSubtype="8" fill="hold" grpId="0" nodeType="after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wipe(left)">
                                      <p:cBhvr>
                                        <p:cTn id="18" dur="500"/>
                                        <p:tgtEl>
                                          <p:spTgt spid="2"/>
                                        </p:tgtEl>
                                      </p:cBhvr>
                                    </p:animEffect>
                                  </p:childTnLst>
                                </p:cTn>
                              </p:par>
                            </p:childTnLst>
                          </p:cTn>
                        </p:par>
                        <p:par>
                          <p:cTn id="19" fill="hold">
                            <p:stCondLst>
                              <p:cond delay="1500"/>
                            </p:stCondLst>
                            <p:childTnLst>
                              <p:par>
                                <p:cTn id="20" presetID="31" presetClass="entr" presetSubtype="0" fill="hold" nodeType="afterEffect">
                                  <p:stCondLst>
                                    <p:cond delay="0"/>
                                  </p:stCondLst>
                                  <p:childTnLst>
                                    <p:set>
                                      <p:cBhvr>
                                        <p:cTn id="21" dur="1" fill="hold">
                                          <p:stCondLst>
                                            <p:cond delay="0"/>
                                          </p:stCondLst>
                                        </p:cTn>
                                        <p:tgtEl>
                                          <p:spTgt spid="77"/>
                                        </p:tgtEl>
                                        <p:attrNameLst>
                                          <p:attrName>style.visibility</p:attrName>
                                        </p:attrNameLst>
                                      </p:cBhvr>
                                      <p:to>
                                        <p:strVal val="visible"/>
                                      </p:to>
                                    </p:set>
                                    <p:anim calcmode="lin" valueType="num">
                                      <p:cBhvr>
                                        <p:cTn id="22" dur="500" fill="hold"/>
                                        <p:tgtEl>
                                          <p:spTgt spid="77"/>
                                        </p:tgtEl>
                                        <p:attrNameLst>
                                          <p:attrName>ppt_w</p:attrName>
                                        </p:attrNameLst>
                                      </p:cBhvr>
                                      <p:tavLst>
                                        <p:tav tm="0">
                                          <p:val>
                                            <p:fltVal val="0"/>
                                          </p:val>
                                        </p:tav>
                                        <p:tav tm="100000">
                                          <p:val>
                                            <p:strVal val="#ppt_w"/>
                                          </p:val>
                                        </p:tav>
                                      </p:tavLst>
                                    </p:anim>
                                    <p:anim calcmode="lin" valueType="num">
                                      <p:cBhvr>
                                        <p:cTn id="23" dur="500" fill="hold"/>
                                        <p:tgtEl>
                                          <p:spTgt spid="77"/>
                                        </p:tgtEl>
                                        <p:attrNameLst>
                                          <p:attrName>ppt_h</p:attrName>
                                        </p:attrNameLst>
                                      </p:cBhvr>
                                      <p:tavLst>
                                        <p:tav tm="0">
                                          <p:val>
                                            <p:fltVal val="0"/>
                                          </p:val>
                                        </p:tav>
                                        <p:tav tm="100000">
                                          <p:val>
                                            <p:strVal val="#ppt_h"/>
                                          </p:val>
                                        </p:tav>
                                      </p:tavLst>
                                    </p:anim>
                                    <p:anim calcmode="lin" valueType="num">
                                      <p:cBhvr>
                                        <p:cTn id="24" dur="500" fill="hold"/>
                                        <p:tgtEl>
                                          <p:spTgt spid="77"/>
                                        </p:tgtEl>
                                        <p:attrNameLst>
                                          <p:attrName>style.rotation</p:attrName>
                                        </p:attrNameLst>
                                      </p:cBhvr>
                                      <p:tavLst>
                                        <p:tav tm="0">
                                          <p:val>
                                            <p:fltVal val="90"/>
                                          </p:val>
                                        </p:tav>
                                        <p:tav tm="100000">
                                          <p:val>
                                            <p:fltVal val="0"/>
                                          </p:val>
                                        </p:tav>
                                      </p:tavLst>
                                    </p:anim>
                                    <p:animEffect transition="in" filter="fade">
                                      <p:cBhvr>
                                        <p:cTn id="25" dur="500"/>
                                        <p:tgtEl>
                                          <p:spTgt spid="77"/>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3"/>
                                        </p:tgtEl>
                                        <p:attrNameLst>
                                          <p:attrName>style.visibility</p:attrName>
                                        </p:attrNameLst>
                                      </p:cBhvr>
                                      <p:to>
                                        <p:strVal val="visible"/>
                                      </p:to>
                                    </p:set>
                                    <p:animEffect transition="in" filter="wipe(left)">
                                      <p:cBhvr>
                                        <p:cTn id="29" dur="500"/>
                                        <p:tgtEl>
                                          <p:spTgt spid="3"/>
                                        </p:tgtEl>
                                      </p:cBhvr>
                                    </p:animEffect>
                                  </p:childTnLst>
                                </p:cTn>
                              </p:par>
                            </p:childTnLst>
                          </p:cTn>
                        </p:par>
                        <p:par>
                          <p:cTn id="30" fill="hold">
                            <p:stCondLst>
                              <p:cond delay="2500"/>
                            </p:stCondLst>
                            <p:childTnLst>
                              <p:par>
                                <p:cTn id="31" presetID="31" presetClass="entr" presetSubtype="0" fill="hold" nodeType="afterEffect">
                                  <p:stCondLst>
                                    <p:cond delay="0"/>
                                  </p:stCondLst>
                                  <p:childTnLst>
                                    <p:set>
                                      <p:cBhvr>
                                        <p:cTn id="32" dur="1" fill="hold">
                                          <p:stCondLst>
                                            <p:cond delay="0"/>
                                          </p:stCondLst>
                                        </p:cTn>
                                        <p:tgtEl>
                                          <p:spTgt spid="79"/>
                                        </p:tgtEl>
                                        <p:attrNameLst>
                                          <p:attrName>style.visibility</p:attrName>
                                        </p:attrNameLst>
                                      </p:cBhvr>
                                      <p:to>
                                        <p:strVal val="visible"/>
                                      </p:to>
                                    </p:set>
                                    <p:anim calcmode="lin" valueType="num">
                                      <p:cBhvr>
                                        <p:cTn id="33" dur="500" fill="hold"/>
                                        <p:tgtEl>
                                          <p:spTgt spid="79"/>
                                        </p:tgtEl>
                                        <p:attrNameLst>
                                          <p:attrName>ppt_w</p:attrName>
                                        </p:attrNameLst>
                                      </p:cBhvr>
                                      <p:tavLst>
                                        <p:tav tm="0">
                                          <p:val>
                                            <p:fltVal val="0"/>
                                          </p:val>
                                        </p:tav>
                                        <p:tav tm="100000">
                                          <p:val>
                                            <p:strVal val="#ppt_w"/>
                                          </p:val>
                                        </p:tav>
                                      </p:tavLst>
                                    </p:anim>
                                    <p:anim calcmode="lin" valueType="num">
                                      <p:cBhvr>
                                        <p:cTn id="34" dur="500" fill="hold"/>
                                        <p:tgtEl>
                                          <p:spTgt spid="79"/>
                                        </p:tgtEl>
                                        <p:attrNameLst>
                                          <p:attrName>ppt_h</p:attrName>
                                        </p:attrNameLst>
                                      </p:cBhvr>
                                      <p:tavLst>
                                        <p:tav tm="0">
                                          <p:val>
                                            <p:fltVal val="0"/>
                                          </p:val>
                                        </p:tav>
                                        <p:tav tm="100000">
                                          <p:val>
                                            <p:strVal val="#ppt_h"/>
                                          </p:val>
                                        </p:tav>
                                      </p:tavLst>
                                    </p:anim>
                                    <p:anim calcmode="lin" valueType="num">
                                      <p:cBhvr>
                                        <p:cTn id="35" dur="500" fill="hold"/>
                                        <p:tgtEl>
                                          <p:spTgt spid="79"/>
                                        </p:tgtEl>
                                        <p:attrNameLst>
                                          <p:attrName>style.rotation</p:attrName>
                                        </p:attrNameLst>
                                      </p:cBhvr>
                                      <p:tavLst>
                                        <p:tav tm="0">
                                          <p:val>
                                            <p:fltVal val="90"/>
                                          </p:val>
                                        </p:tav>
                                        <p:tav tm="100000">
                                          <p:val>
                                            <p:fltVal val="0"/>
                                          </p:val>
                                        </p:tav>
                                      </p:tavLst>
                                    </p:anim>
                                    <p:animEffect transition="in" filter="fade">
                                      <p:cBhvr>
                                        <p:cTn id="36" dur="500"/>
                                        <p:tgtEl>
                                          <p:spTgt spid="79"/>
                                        </p:tgtEl>
                                      </p:cBhvr>
                                    </p:animEffect>
                                  </p:childTnLst>
                                </p:cTn>
                              </p:par>
                            </p:childTnLst>
                          </p:cTn>
                        </p:par>
                        <p:par>
                          <p:cTn id="37" fill="hold">
                            <p:stCondLst>
                              <p:cond delay="3000"/>
                            </p:stCondLst>
                            <p:childTnLst>
                              <p:par>
                                <p:cTn id="38" presetID="22" presetClass="entr" presetSubtype="8" fill="hold" grpId="0" nodeType="after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wipe(left)">
                                      <p:cBhvr>
                                        <p:cTn id="40" dur="500"/>
                                        <p:tgtEl>
                                          <p:spTgt spid="4"/>
                                        </p:tgtEl>
                                      </p:cBhvr>
                                    </p:animEffect>
                                  </p:childTnLst>
                                </p:cTn>
                              </p:par>
                            </p:childTnLst>
                          </p:cTn>
                        </p:par>
                        <p:par>
                          <p:cTn id="41" fill="hold">
                            <p:stCondLst>
                              <p:cond delay="3500"/>
                            </p:stCondLst>
                            <p:childTnLst>
                              <p:par>
                                <p:cTn id="42" presetID="31" presetClass="entr" presetSubtype="0" fill="hold" nodeType="afterEffect">
                                  <p:stCondLst>
                                    <p:cond delay="0"/>
                                  </p:stCondLst>
                                  <p:childTnLst>
                                    <p:set>
                                      <p:cBhvr>
                                        <p:cTn id="43" dur="1" fill="hold">
                                          <p:stCondLst>
                                            <p:cond delay="0"/>
                                          </p:stCondLst>
                                        </p:cTn>
                                        <p:tgtEl>
                                          <p:spTgt spid="76"/>
                                        </p:tgtEl>
                                        <p:attrNameLst>
                                          <p:attrName>style.visibility</p:attrName>
                                        </p:attrNameLst>
                                      </p:cBhvr>
                                      <p:to>
                                        <p:strVal val="visible"/>
                                      </p:to>
                                    </p:set>
                                    <p:anim calcmode="lin" valueType="num">
                                      <p:cBhvr>
                                        <p:cTn id="44" dur="500" fill="hold"/>
                                        <p:tgtEl>
                                          <p:spTgt spid="76"/>
                                        </p:tgtEl>
                                        <p:attrNameLst>
                                          <p:attrName>ppt_w</p:attrName>
                                        </p:attrNameLst>
                                      </p:cBhvr>
                                      <p:tavLst>
                                        <p:tav tm="0">
                                          <p:val>
                                            <p:fltVal val="0"/>
                                          </p:val>
                                        </p:tav>
                                        <p:tav tm="100000">
                                          <p:val>
                                            <p:strVal val="#ppt_w"/>
                                          </p:val>
                                        </p:tav>
                                      </p:tavLst>
                                    </p:anim>
                                    <p:anim calcmode="lin" valueType="num">
                                      <p:cBhvr>
                                        <p:cTn id="45" dur="500" fill="hold"/>
                                        <p:tgtEl>
                                          <p:spTgt spid="76"/>
                                        </p:tgtEl>
                                        <p:attrNameLst>
                                          <p:attrName>ppt_h</p:attrName>
                                        </p:attrNameLst>
                                      </p:cBhvr>
                                      <p:tavLst>
                                        <p:tav tm="0">
                                          <p:val>
                                            <p:fltVal val="0"/>
                                          </p:val>
                                        </p:tav>
                                        <p:tav tm="100000">
                                          <p:val>
                                            <p:strVal val="#ppt_h"/>
                                          </p:val>
                                        </p:tav>
                                      </p:tavLst>
                                    </p:anim>
                                    <p:anim calcmode="lin" valueType="num">
                                      <p:cBhvr>
                                        <p:cTn id="46" dur="500" fill="hold"/>
                                        <p:tgtEl>
                                          <p:spTgt spid="76"/>
                                        </p:tgtEl>
                                        <p:attrNameLst>
                                          <p:attrName>style.rotation</p:attrName>
                                        </p:attrNameLst>
                                      </p:cBhvr>
                                      <p:tavLst>
                                        <p:tav tm="0">
                                          <p:val>
                                            <p:fltVal val="90"/>
                                          </p:val>
                                        </p:tav>
                                        <p:tav tm="100000">
                                          <p:val>
                                            <p:fltVal val="0"/>
                                          </p:val>
                                        </p:tav>
                                      </p:tavLst>
                                    </p:anim>
                                    <p:animEffect transition="in" filter="fade">
                                      <p:cBhvr>
                                        <p:cTn id="47" dur="500"/>
                                        <p:tgtEl>
                                          <p:spTgt spid="76"/>
                                        </p:tgtEl>
                                      </p:cBhvr>
                                    </p:animEffect>
                                  </p:childTnLst>
                                </p:cTn>
                              </p:par>
                            </p:childTnLst>
                          </p:cTn>
                        </p:par>
                        <p:par>
                          <p:cTn id="48" fill="hold">
                            <p:stCondLst>
                              <p:cond delay="4000"/>
                            </p:stCondLst>
                            <p:childTnLst>
                              <p:par>
                                <p:cTn id="49" presetID="22" presetClass="entr" presetSubtype="8" fill="hold" grpId="0" nodeType="afterEffect">
                                  <p:stCondLst>
                                    <p:cond delay="0"/>
                                  </p:stCondLst>
                                  <p:childTnLst>
                                    <p:set>
                                      <p:cBhvr>
                                        <p:cTn id="50" dur="1" fill="hold">
                                          <p:stCondLst>
                                            <p:cond delay="0"/>
                                          </p:stCondLst>
                                        </p:cTn>
                                        <p:tgtEl>
                                          <p:spTgt spid="5"/>
                                        </p:tgtEl>
                                        <p:attrNameLst>
                                          <p:attrName>style.visibility</p:attrName>
                                        </p:attrNameLst>
                                      </p:cBhvr>
                                      <p:to>
                                        <p:strVal val="visible"/>
                                      </p:to>
                                    </p:set>
                                    <p:animEffect transition="in" filter="wipe(left)">
                                      <p:cBhvr>
                                        <p:cTn id="51" dur="500"/>
                                        <p:tgtEl>
                                          <p:spTgt spid="5"/>
                                        </p:tgtEl>
                                      </p:cBhvr>
                                    </p:animEffect>
                                  </p:childTnLst>
                                </p:cTn>
                              </p:par>
                            </p:childTnLst>
                          </p:cTn>
                        </p:par>
                        <p:par>
                          <p:cTn id="52" fill="hold">
                            <p:stCondLst>
                              <p:cond delay="4500"/>
                            </p:stCondLst>
                            <p:childTnLst>
                              <p:par>
                                <p:cTn id="53" presetID="31" presetClass="entr" presetSubtype="0" fill="hold" nodeType="afterEffect">
                                  <p:stCondLst>
                                    <p:cond delay="0"/>
                                  </p:stCondLst>
                                  <p:childTnLst>
                                    <p:set>
                                      <p:cBhvr>
                                        <p:cTn id="54" dur="1" fill="hold">
                                          <p:stCondLst>
                                            <p:cond delay="0"/>
                                          </p:stCondLst>
                                        </p:cTn>
                                        <p:tgtEl>
                                          <p:spTgt spid="45"/>
                                        </p:tgtEl>
                                        <p:attrNameLst>
                                          <p:attrName>style.visibility</p:attrName>
                                        </p:attrNameLst>
                                      </p:cBhvr>
                                      <p:to>
                                        <p:strVal val="visible"/>
                                      </p:to>
                                    </p:set>
                                    <p:anim calcmode="lin" valueType="num">
                                      <p:cBhvr>
                                        <p:cTn id="55" dur="500" fill="hold"/>
                                        <p:tgtEl>
                                          <p:spTgt spid="45"/>
                                        </p:tgtEl>
                                        <p:attrNameLst>
                                          <p:attrName>ppt_w</p:attrName>
                                        </p:attrNameLst>
                                      </p:cBhvr>
                                      <p:tavLst>
                                        <p:tav tm="0">
                                          <p:val>
                                            <p:fltVal val="0"/>
                                          </p:val>
                                        </p:tav>
                                        <p:tav tm="100000">
                                          <p:val>
                                            <p:strVal val="#ppt_w"/>
                                          </p:val>
                                        </p:tav>
                                      </p:tavLst>
                                    </p:anim>
                                    <p:anim calcmode="lin" valueType="num">
                                      <p:cBhvr>
                                        <p:cTn id="56" dur="500" fill="hold"/>
                                        <p:tgtEl>
                                          <p:spTgt spid="45"/>
                                        </p:tgtEl>
                                        <p:attrNameLst>
                                          <p:attrName>ppt_h</p:attrName>
                                        </p:attrNameLst>
                                      </p:cBhvr>
                                      <p:tavLst>
                                        <p:tav tm="0">
                                          <p:val>
                                            <p:fltVal val="0"/>
                                          </p:val>
                                        </p:tav>
                                        <p:tav tm="100000">
                                          <p:val>
                                            <p:strVal val="#ppt_h"/>
                                          </p:val>
                                        </p:tav>
                                      </p:tavLst>
                                    </p:anim>
                                    <p:anim calcmode="lin" valueType="num">
                                      <p:cBhvr>
                                        <p:cTn id="57" dur="500" fill="hold"/>
                                        <p:tgtEl>
                                          <p:spTgt spid="45"/>
                                        </p:tgtEl>
                                        <p:attrNameLst>
                                          <p:attrName>style.rotation</p:attrName>
                                        </p:attrNameLst>
                                      </p:cBhvr>
                                      <p:tavLst>
                                        <p:tav tm="0">
                                          <p:val>
                                            <p:fltVal val="90"/>
                                          </p:val>
                                        </p:tav>
                                        <p:tav tm="100000">
                                          <p:val>
                                            <p:fltVal val="0"/>
                                          </p:val>
                                        </p:tav>
                                      </p:tavLst>
                                    </p:anim>
                                    <p:animEffect transition="in" filter="fade">
                                      <p:cBhvr>
                                        <p:cTn id="58" dur="500"/>
                                        <p:tgtEl>
                                          <p:spTgt spid="45"/>
                                        </p:tgtEl>
                                      </p:cBhvr>
                                    </p:animEffect>
                                  </p:childTnLst>
                                </p:cTn>
                              </p:par>
                            </p:childTnLst>
                          </p:cTn>
                        </p:par>
                        <p:par>
                          <p:cTn id="59" fill="hold">
                            <p:stCondLst>
                              <p:cond delay="5000"/>
                            </p:stCondLst>
                            <p:childTnLst>
                              <p:par>
                                <p:cTn id="60" presetID="22" presetClass="entr" presetSubtype="8" fill="hold" grpId="0" nodeType="afterEffect">
                                  <p:stCondLst>
                                    <p:cond delay="0"/>
                                  </p:stCondLst>
                                  <p:childTnLst>
                                    <p:set>
                                      <p:cBhvr>
                                        <p:cTn id="61" dur="1" fill="hold">
                                          <p:stCondLst>
                                            <p:cond delay="0"/>
                                          </p:stCondLst>
                                        </p:cTn>
                                        <p:tgtEl>
                                          <p:spTgt spid="44"/>
                                        </p:tgtEl>
                                        <p:attrNameLst>
                                          <p:attrName>style.visibility</p:attrName>
                                        </p:attrNameLst>
                                      </p:cBhvr>
                                      <p:to>
                                        <p:strVal val="visible"/>
                                      </p:to>
                                    </p:set>
                                    <p:animEffect transition="in" filter="wipe(left)">
                                      <p:cBhvr>
                                        <p:cTn id="62"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44"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216"/>
        <p:cNvGrpSpPr/>
        <p:nvPr/>
      </p:nvGrpSpPr>
      <p:grpSpPr>
        <a:xfrm>
          <a:off x="0" y="0"/>
          <a:ext cx="0" cy="0"/>
          <a:chOff x="0" y="0"/>
          <a:chExt cx="0" cy="0"/>
        </a:xfrm>
      </p:grpSpPr>
      <p:grpSp>
        <p:nvGrpSpPr>
          <p:cNvPr id="5" name="Group 4">
            <a:extLst>
              <a:ext uri="{FF2B5EF4-FFF2-40B4-BE49-F238E27FC236}">
                <a16:creationId xmlns:a16="http://schemas.microsoft.com/office/drawing/2014/main" id="{A7808B04-6587-8ADE-7F49-F364D794B16B}"/>
              </a:ext>
            </a:extLst>
          </p:cNvPr>
          <p:cNvGrpSpPr/>
          <p:nvPr/>
        </p:nvGrpSpPr>
        <p:grpSpPr>
          <a:xfrm>
            <a:off x="5581719" y="2570018"/>
            <a:ext cx="2807485" cy="3077925"/>
            <a:chOff x="5581719" y="2570018"/>
            <a:chExt cx="2807485" cy="3077925"/>
          </a:xfrm>
        </p:grpSpPr>
        <p:sp>
          <p:nvSpPr>
            <p:cNvPr id="51" name="Freeform: Shape 50">
              <a:extLst>
                <a:ext uri="{FF2B5EF4-FFF2-40B4-BE49-F238E27FC236}">
                  <a16:creationId xmlns:a16="http://schemas.microsoft.com/office/drawing/2014/main" id="{77F962EB-046E-F674-BDDB-C3FDD0E1962B}"/>
                </a:ext>
              </a:extLst>
            </p:cNvPr>
            <p:cNvSpPr/>
            <p:nvPr/>
          </p:nvSpPr>
          <p:spPr>
            <a:xfrm>
              <a:off x="7316862" y="4250851"/>
              <a:ext cx="7203" cy="70935"/>
            </a:xfrm>
            <a:custGeom>
              <a:avLst/>
              <a:gdLst>
                <a:gd name="connsiteX0" fmla="*/ 7204 w 7203"/>
                <a:gd name="connsiteY0" fmla="*/ 0 h 70935"/>
                <a:gd name="connsiteX1" fmla="*/ 7204 w 7203"/>
                <a:gd name="connsiteY1" fmla="*/ 70935 h 70935"/>
                <a:gd name="connsiteX2" fmla="*/ 0 w 7203"/>
                <a:gd name="connsiteY2" fmla="*/ 70935 h 70935"/>
                <a:gd name="connsiteX3" fmla="*/ 7204 w 7203"/>
                <a:gd name="connsiteY3" fmla="*/ 0 h 70935"/>
              </a:gdLst>
              <a:ahLst/>
              <a:cxnLst>
                <a:cxn ang="0">
                  <a:pos x="connsiteX0" y="connsiteY0"/>
                </a:cxn>
                <a:cxn ang="0">
                  <a:pos x="connsiteX1" y="connsiteY1"/>
                </a:cxn>
                <a:cxn ang="0">
                  <a:pos x="connsiteX2" y="connsiteY2"/>
                </a:cxn>
                <a:cxn ang="0">
                  <a:pos x="connsiteX3" y="connsiteY3"/>
                </a:cxn>
              </a:cxnLst>
              <a:rect l="l" t="t" r="r" b="b"/>
              <a:pathLst>
                <a:path w="7203" h="70935">
                  <a:moveTo>
                    <a:pt x="7204" y="0"/>
                  </a:moveTo>
                  <a:lnTo>
                    <a:pt x="7204" y="70935"/>
                  </a:lnTo>
                  <a:lnTo>
                    <a:pt x="0" y="70935"/>
                  </a:lnTo>
                  <a:cubicBezTo>
                    <a:pt x="4987" y="48214"/>
                    <a:pt x="7204" y="24384"/>
                    <a:pt x="7204" y="0"/>
                  </a:cubicBezTo>
                  <a:close/>
                </a:path>
              </a:pathLst>
            </a:custGeom>
            <a:gradFill>
              <a:gsLst>
                <a:gs pos="0">
                  <a:srgbClr val="75A967"/>
                </a:gs>
                <a:gs pos="50000">
                  <a:srgbClr val="558F46"/>
                </a:gs>
                <a:gs pos="100000">
                  <a:srgbClr val="357625"/>
                </a:gs>
              </a:gsLst>
              <a:lin ang="0"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nvGrpSpPr>
            <p:cNvPr id="1224" name="Graphic 2">
              <a:extLst>
                <a:ext uri="{FF2B5EF4-FFF2-40B4-BE49-F238E27FC236}">
                  <a16:creationId xmlns:a16="http://schemas.microsoft.com/office/drawing/2014/main" id="{00BE97B3-BE8F-423F-5519-6F4F2DA9C6EA}"/>
                </a:ext>
              </a:extLst>
            </p:cNvPr>
            <p:cNvGrpSpPr/>
            <p:nvPr/>
          </p:nvGrpSpPr>
          <p:grpSpPr>
            <a:xfrm>
              <a:off x="5581719" y="4379976"/>
              <a:ext cx="2807485" cy="1267967"/>
              <a:chOff x="5581719" y="4379976"/>
              <a:chExt cx="2807485" cy="1267967"/>
            </a:xfrm>
          </p:grpSpPr>
          <p:sp>
            <p:nvSpPr>
              <p:cNvPr id="1225" name="Freeform: Shape 1224">
                <a:extLst>
                  <a:ext uri="{FF2B5EF4-FFF2-40B4-BE49-F238E27FC236}">
                    <a16:creationId xmlns:a16="http://schemas.microsoft.com/office/drawing/2014/main" id="{D1B91F73-CBDD-3979-F831-F35D0B175844}"/>
                  </a:ext>
                </a:extLst>
              </p:cNvPr>
              <p:cNvSpPr/>
              <p:nvPr/>
            </p:nvSpPr>
            <p:spPr>
              <a:xfrm>
                <a:off x="5581719" y="4379976"/>
                <a:ext cx="2807485" cy="1267967"/>
              </a:xfrm>
              <a:custGeom>
                <a:avLst/>
                <a:gdLst>
                  <a:gd name="connsiteX0" fmla="*/ 2807485 w 2807485"/>
                  <a:gd name="connsiteY0" fmla="*/ 633984 h 1267967"/>
                  <a:gd name="connsiteX1" fmla="*/ 1403743 w 2807485"/>
                  <a:gd name="connsiteY1" fmla="*/ 1267968 h 1267967"/>
                  <a:gd name="connsiteX2" fmla="*/ 0 w 2807485"/>
                  <a:gd name="connsiteY2" fmla="*/ 633984 h 1267967"/>
                  <a:gd name="connsiteX3" fmla="*/ 1403743 w 2807485"/>
                  <a:gd name="connsiteY3" fmla="*/ 0 h 1267967"/>
                  <a:gd name="connsiteX4" fmla="*/ 2807485 w 2807485"/>
                  <a:gd name="connsiteY4" fmla="*/ 633984 h 1267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7485" h="1267967">
                    <a:moveTo>
                      <a:pt x="2807485" y="633984"/>
                    </a:moveTo>
                    <a:cubicBezTo>
                      <a:pt x="2807485" y="984124"/>
                      <a:pt x="2179009" y="1267968"/>
                      <a:pt x="1403743" y="1267968"/>
                    </a:cubicBezTo>
                    <a:cubicBezTo>
                      <a:pt x="628477" y="1267968"/>
                      <a:pt x="0" y="984124"/>
                      <a:pt x="0" y="633984"/>
                    </a:cubicBezTo>
                    <a:cubicBezTo>
                      <a:pt x="0" y="283844"/>
                      <a:pt x="628477" y="0"/>
                      <a:pt x="1403743" y="0"/>
                    </a:cubicBezTo>
                    <a:cubicBezTo>
                      <a:pt x="2179008" y="0"/>
                      <a:pt x="2807485" y="283844"/>
                      <a:pt x="2807485" y="633984"/>
                    </a:cubicBezTo>
                    <a:close/>
                  </a:path>
                </a:pathLst>
              </a:custGeom>
              <a:solidFill>
                <a:srgbClr val="231F20">
                  <a:alpha val="5000"/>
                </a:srgbClr>
              </a:soli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414042"/>
                  </a:solidFill>
                  <a:effectLst/>
                  <a:uLnTx/>
                  <a:uFillTx/>
                  <a:latin typeface="Montserrat"/>
                  <a:ea typeface="+mn-ea"/>
                  <a:cs typeface="+mn-cs"/>
                </a:endParaRPr>
              </a:p>
            </p:txBody>
          </p:sp>
          <p:sp>
            <p:nvSpPr>
              <p:cNvPr id="1226" name="Freeform: Shape 1225">
                <a:extLst>
                  <a:ext uri="{FF2B5EF4-FFF2-40B4-BE49-F238E27FC236}">
                    <a16:creationId xmlns:a16="http://schemas.microsoft.com/office/drawing/2014/main" id="{CE571593-DDDC-1673-678D-1557B13F7832}"/>
                  </a:ext>
                </a:extLst>
              </p:cNvPr>
              <p:cNvSpPr/>
              <p:nvPr/>
            </p:nvSpPr>
            <p:spPr>
              <a:xfrm>
                <a:off x="6079928" y="4636562"/>
                <a:ext cx="1818825" cy="621791"/>
              </a:xfrm>
              <a:custGeom>
                <a:avLst/>
                <a:gdLst>
                  <a:gd name="connsiteX0" fmla="*/ 1818825 w 1818825"/>
                  <a:gd name="connsiteY0" fmla="*/ 64285 h 621791"/>
                  <a:gd name="connsiteX1" fmla="*/ 1818825 w 1818825"/>
                  <a:gd name="connsiteY1" fmla="*/ 310896 h 621791"/>
                  <a:gd name="connsiteX2" fmla="*/ 909412 w 1818825"/>
                  <a:gd name="connsiteY2" fmla="*/ 621792 h 621791"/>
                  <a:gd name="connsiteX3" fmla="*/ 0 w 1818825"/>
                  <a:gd name="connsiteY3" fmla="*/ 310896 h 621791"/>
                  <a:gd name="connsiteX4" fmla="*/ 0 w 1818825"/>
                  <a:gd name="connsiteY4" fmla="*/ 64285 h 621791"/>
                  <a:gd name="connsiteX5" fmla="*/ 355785 w 1818825"/>
                  <a:gd name="connsiteY5" fmla="*/ 64285 h 621791"/>
                  <a:gd name="connsiteX6" fmla="*/ 908858 w 1818825"/>
                  <a:gd name="connsiteY6" fmla="*/ 0 h 621791"/>
                  <a:gd name="connsiteX7" fmla="*/ 1461932 w 1818825"/>
                  <a:gd name="connsiteY7" fmla="*/ 64285 h 621791"/>
                  <a:gd name="connsiteX8" fmla="*/ 1818825 w 1818825"/>
                  <a:gd name="connsiteY8" fmla="*/ 64285 h 621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825" h="621791">
                    <a:moveTo>
                      <a:pt x="1818825" y="64285"/>
                    </a:moveTo>
                    <a:lnTo>
                      <a:pt x="1818825" y="310896"/>
                    </a:lnTo>
                    <a:cubicBezTo>
                      <a:pt x="1818825" y="482692"/>
                      <a:pt x="1411502" y="621792"/>
                      <a:pt x="909412" y="621792"/>
                    </a:cubicBezTo>
                    <a:cubicBezTo>
                      <a:pt x="407324" y="621792"/>
                      <a:pt x="0" y="482692"/>
                      <a:pt x="0" y="310896"/>
                    </a:cubicBezTo>
                    <a:lnTo>
                      <a:pt x="0" y="64285"/>
                    </a:lnTo>
                    <a:lnTo>
                      <a:pt x="355785" y="64285"/>
                    </a:lnTo>
                    <a:cubicBezTo>
                      <a:pt x="509293" y="23830"/>
                      <a:pt x="701040" y="0"/>
                      <a:pt x="908858" y="0"/>
                    </a:cubicBezTo>
                    <a:cubicBezTo>
                      <a:pt x="1117230" y="0"/>
                      <a:pt x="1308978" y="23830"/>
                      <a:pt x="1461932" y="64285"/>
                    </a:cubicBezTo>
                    <a:lnTo>
                      <a:pt x="1818825" y="64285"/>
                    </a:lnTo>
                    <a:close/>
                  </a:path>
                </a:pathLst>
              </a:custGeom>
              <a:gradFill>
                <a:gsLst>
                  <a:gs pos="0">
                    <a:srgbClr val="D1D1D1"/>
                  </a:gs>
                  <a:gs pos="50000">
                    <a:srgbClr val="B5B5B5"/>
                  </a:gs>
                  <a:gs pos="100000">
                    <a:srgbClr val="999999"/>
                  </a:gs>
                </a:gsLst>
                <a:lin ang="0"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27" name="Freeform: Shape 1226">
                <a:extLst>
                  <a:ext uri="{FF2B5EF4-FFF2-40B4-BE49-F238E27FC236}">
                    <a16:creationId xmlns:a16="http://schemas.microsoft.com/office/drawing/2014/main" id="{AF9AA111-627D-97BD-CBE0-0ABB583D1E41}"/>
                  </a:ext>
                </a:extLst>
              </p:cNvPr>
              <p:cNvSpPr/>
              <p:nvPr/>
            </p:nvSpPr>
            <p:spPr>
              <a:xfrm>
                <a:off x="6080482" y="4389951"/>
                <a:ext cx="1818824" cy="621792"/>
              </a:xfrm>
              <a:custGeom>
                <a:avLst/>
                <a:gdLst>
                  <a:gd name="connsiteX0" fmla="*/ 1818825 w 1818824"/>
                  <a:gd name="connsiteY0" fmla="*/ 310896 h 621792"/>
                  <a:gd name="connsiteX1" fmla="*/ 909413 w 1818824"/>
                  <a:gd name="connsiteY1" fmla="*/ 621792 h 621792"/>
                  <a:gd name="connsiteX2" fmla="*/ 0 w 1818824"/>
                  <a:gd name="connsiteY2" fmla="*/ 310896 h 621792"/>
                  <a:gd name="connsiteX3" fmla="*/ 909413 w 1818824"/>
                  <a:gd name="connsiteY3" fmla="*/ 0 h 621792"/>
                  <a:gd name="connsiteX4" fmla="*/ 1818825 w 1818824"/>
                  <a:gd name="connsiteY4" fmla="*/ 310896 h 621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8824" h="621792">
                    <a:moveTo>
                      <a:pt x="1818825" y="310896"/>
                    </a:moveTo>
                    <a:cubicBezTo>
                      <a:pt x="1818825" y="482599"/>
                      <a:pt x="1411667" y="621792"/>
                      <a:pt x="909413" y="621792"/>
                    </a:cubicBezTo>
                    <a:cubicBezTo>
                      <a:pt x="407158" y="621792"/>
                      <a:pt x="0" y="482599"/>
                      <a:pt x="0" y="310896"/>
                    </a:cubicBezTo>
                    <a:cubicBezTo>
                      <a:pt x="0" y="139193"/>
                      <a:pt x="407158" y="0"/>
                      <a:pt x="909413" y="0"/>
                    </a:cubicBezTo>
                    <a:cubicBezTo>
                      <a:pt x="1411667" y="0"/>
                      <a:pt x="1818825" y="139193"/>
                      <a:pt x="1818825" y="310896"/>
                    </a:cubicBezTo>
                    <a:close/>
                  </a:path>
                </a:pathLst>
              </a:custGeom>
              <a:gradFill>
                <a:gsLst>
                  <a:gs pos="0">
                    <a:srgbClr val="EDEDED"/>
                  </a:gs>
                  <a:gs pos="50000">
                    <a:srgbClr val="D6D6D6"/>
                  </a:gs>
                  <a:gs pos="100000">
                    <a:srgbClr val="BFBFBF"/>
                  </a:gs>
                </a:gsLst>
                <a:lin ang="0"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grpSp>
          <p:nvGrpSpPr>
            <p:cNvPr id="1228" name="Graphic 2">
              <a:extLst>
                <a:ext uri="{FF2B5EF4-FFF2-40B4-BE49-F238E27FC236}">
                  <a16:creationId xmlns:a16="http://schemas.microsoft.com/office/drawing/2014/main" id="{3F1B1E79-729C-3F09-2B07-D1F76F824B0F}"/>
                </a:ext>
              </a:extLst>
            </p:cNvPr>
            <p:cNvGrpSpPr/>
            <p:nvPr/>
          </p:nvGrpSpPr>
          <p:grpSpPr>
            <a:xfrm>
              <a:off x="6898455" y="2570018"/>
              <a:ext cx="118594" cy="1117230"/>
              <a:chOff x="6898455" y="2570018"/>
              <a:chExt cx="118594" cy="1117230"/>
            </a:xfrm>
            <a:gradFill>
              <a:gsLst>
                <a:gs pos="0">
                  <a:srgbClr val="637599"/>
                </a:gs>
                <a:gs pos="50000">
                  <a:srgbClr val="4F6799"/>
                </a:gs>
                <a:gs pos="100000">
                  <a:srgbClr val="3B5999"/>
                </a:gs>
              </a:gsLst>
              <a:lin ang="14022773" scaled="1"/>
            </a:gradFill>
          </p:grpSpPr>
          <p:sp>
            <p:nvSpPr>
              <p:cNvPr id="1229" name="Freeform: Shape 1228">
                <a:extLst>
                  <a:ext uri="{FF2B5EF4-FFF2-40B4-BE49-F238E27FC236}">
                    <a16:creationId xmlns:a16="http://schemas.microsoft.com/office/drawing/2014/main" id="{A705B750-DA85-9C6A-08A9-D6CCDACFBECE}"/>
                  </a:ext>
                </a:extLst>
              </p:cNvPr>
              <p:cNvSpPr/>
              <p:nvPr/>
            </p:nvSpPr>
            <p:spPr>
              <a:xfrm>
                <a:off x="6957752" y="2639845"/>
                <a:ext cx="5541" cy="1047403"/>
              </a:xfrm>
              <a:custGeom>
                <a:avLst/>
                <a:gdLst>
                  <a:gd name="connsiteX0" fmla="*/ 0 w 5541"/>
                  <a:gd name="connsiteY0" fmla="*/ 1047404 h 1047403"/>
                  <a:gd name="connsiteX1" fmla="*/ 0 w 5541"/>
                  <a:gd name="connsiteY1" fmla="*/ 0 h 1047403"/>
                </a:gdLst>
                <a:ahLst/>
                <a:cxnLst>
                  <a:cxn ang="0">
                    <a:pos x="connsiteX0" y="connsiteY0"/>
                  </a:cxn>
                  <a:cxn ang="0">
                    <a:pos x="connsiteX1" y="connsiteY1"/>
                  </a:cxn>
                </a:cxnLst>
                <a:rect l="l" t="t" r="r" b="b"/>
                <a:pathLst>
                  <a:path w="5541" h="1047403">
                    <a:moveTo>
                      <a:pt x="0" y="1047404"/>
                    </a:moveTo>
                    <a:lnTo>
                      <a:pt x="0" y="0"/>
                    </a:lnTo>
                  </a:path>
                </a:pathLst>
              </a:custGeom>
              <a:ln w="11084" cap="flat">
                <a:solidFill>
                  <a:srgbClr val="4F4F4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30" name="Freeform: Shape 1229">
                <a:extLst>
                  <a:ext uri="{FF2B5EF4-FFF2-40B4-BE49-F238E27FC236}">
                    <a16:creationId xmlns:a16="http://schemas.microsoft.com/office/drawing/2014/main" id="{DB38B73B-B0C3-2ED3-37C5-13969DEF73BC}"/>
                  </a:ext>
                </a:extLst>
              </p:cNvPr>
              <p:cNvSpPr/>
              <p:nvPr/>
            </p:nvSpPr>
            <p:spPr>
              <a:xfrm>
                <a:off x="6898455" y="2570018"/>
                <a:ext cx="118594" cy="118594"/>
              </a:xfrm>
              <a:custGeom>
                <a:avLst/>
                <a:gdLst>
                  <a:gd name="connsiteX0" fmla="*/ 118595 w 118594"/>
                  <a:gd name="connsiteY0" fmla="*/ 59298 h 118594"/>
                  <a:gd name="connsiteX1" fmla="*/ 59297 w 118594"/>
                  <a:gd name="connsiteY1" fmla="*/ 118595 h 118594"/>
                  <a:gd name="connsiteX2" fmla="*/ 0 w 118594"/>
                  <a:gd name="connsiteY2" fmla="*/ 59298 h 118594"/>
                  <a:gd name="connsiteX3" fmla="*/ 59297 w 118594"/>
                  <a:gd name="connsiteY3" fmla="*/ 0 h 118594"/>
                  <a:gd name="connsiteX4" fmla="*/ 118595 w 118594"/>
                  <a:gd name="connsiteY4" fmla="*/ 59298 h 118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594" h="118594">
                    <a:moveTo>
                      <a:pt x="118595" y="59298"/>
                    </a:moveTo>
                    <a:cubicBezTo>
                      <a:pt x="118595" y="92047"/>
                      <a:pt x="92046" y="118595"/>
                      <a:pt x="59297" y="118595"/>
                    </a:cubicBezTo>
                    <a:cubicBezTo>
                      <a:pt x="26549" y="118595"/>
                      <a:pt x="0" y="92047"/>
                      <a:pt x="0" y="59298"/>
                    </a:cubicBezTo>
                    <a:cubicBezTo>
                      <a:pt x="0" y="26548"/>
                      <a:pt x="26549" y="0"/>
                      <a:pt x="59297" y="0"/>
                    </a:cubicBezTo>
                    <a:cubicBezTo>
                      <a:pt x="92046" y="0"/>
                      <a:pt x="118595" y="26548"/>
                      <a:pt x="118595" y="59298"/>
                    </a:cubicBezTo>
                    <a:close/>
                  </a:path>
                </a:pathLst>
              </a:custGeom>
              <a:gradFill>
                <a:gsLst>
                  <a:gs pos="0">
                    <a:srgbClr val="637599"/>
                  </a:gs>
                  <a:gs pos="50000">
                    <a:srgbClr val="4F6799"/>
                  </a:gs>
                  <a:gs pos="100000">
                    <a:srgbClr val="3B5999"/>
                  </a:gs>
                </a:gsLst>
                <a:lin ang="14022773"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grpSp>
          <p:nvGrpSpPr>
            <p:cNvPr id="1234" name="Graphic 2">
              <a:extLst>
                <a:ext uri="{FF2B5EF4-FFF2-40B4-BE49-F238E27FC236}">
                  <a16:creationId xmlns:a16="http://schemas.microsoft.com/office/drawing/2014/main" id="{57B8C971-9DF8-BA3B-3B81-6CA4CF6473E5}"/>
                </a:ext>
              </a:extLst>
            </p:cNvPr>
            <p:cNvGrpSpPr/>
            <p:nvPr/>
          </p:nvGrpSpPr>
          <p:grpSpPr>
            <a:xfrm>
              <a:off x="6501106" y="3773701"/>
              <a:ext cx="912737" cy="1002514"/>
              <a:chOff x="6501106" y="3773701"/>
              <a:chExt cx="912737" cy="1002514"/>
            </a:xfrm>
          </p:grpSpPr>
          <p:sp>
            <p:nvSpPr>
              <p:cNvPr id="1236" name="Freeform: Shape 1235">
                <a:extLst>
                  <a:ext uri="{FF2B5EF4-FFF2-40B4-BE49-F238E27FC236}">
                    <a16:creationId xmlns:a16="http://schemas.microsoft.com/office/drawing/2014/main" id="{66596C6A-7A0C-311B-3585-7A90E04E9680}"/>
                  </a:ext>
                </a:extLst>
              </p:cNvPr>
              <p:cNvSpPr/>
              <p:nvPr/>
            </p:nvSpPr>
            <p:spPr>
              <a:xfrm>
                <a:off x="6501106" y="3773701"/>
                <a:ext cx="912183" cy="912183"/>
              </a:xfrm>
              <a:custGeom>
                <a:avLst/>
                <a:gdLst>
                  <a:gd name="connsiteX0" fmla="*/ 912183 w 912183"/>
                  <a:gd name="connsiteY0" fmla="*/ 456092 h 912183"/>
                  <a:gd name="connsiteX1" fmla="*/ 912183 w 912183"/>
                  <a:gd name="connsiteY1" fmla="*/ 546423 h 912183"/>
                  <a:gd name="connsiteX2" fmla="*/ 903316 w 912183"/>
                  <a:gd name="connsiteY2" fmla="*/ 546423 h 912183"/>
                  <a:gd name="connsiteX3" fmla="*/ 456092 w 912183"/>
                  <a:gd name="connsiteY3" fmla="*/ 912183 h 912183"/>
                  <a:gd name="connsiteX4" fmla="*/ 8867 w 912183"/>
                  <a:gd name="connsiteY4" fmla="*/ 546423 h 912183"/>
                  <a:gd name="connsiteX5" fmla="*/ 0 w 912183"/>
                  <a:gd name="connsiteY5" fmla="*/ 546423 h 912183"/>
                  <a:gd name="connsiteX6" fmla="*/ 0 w 912183"/>
                  <a:gd name="connsiteY6" fmla="*/ 456092 h 912183"/>
                  <a:gd name="connsiteX7" fmla="*/ 456092 w 912183"/>
                  <a:gd name="connsiteY7" fmla="*/ 0 h 912183"/>
                  <a:gd name="connsiteX8" fmla="*/ 912183 w 912183"/>
                  <a:gd name="connsiteY8" fmla="*/ 456092 h 912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2183" h="912183">
                    <a:moveTo>
                      <a:pt x="912183" y="456092"/>
                    </a:moveTo>
                    <a:lnTo>
                      <a:pt x="912183" y="546423"/>
                    </a:lnTo>
                    <a:lnTo>
                      <a:pt x="903316" y="546423"/>
                    </a:lnTo>
                    <a:cubicBezTo>
                      <a:pt x="861199" y="755350"/>
                      <a:pt x="677211" y="912183"/>
                      <a:pt x="456092" y="912183"/>
                    </a:cubicBezTo>
                    <a:cubicBezTo>
                      <a:pt x="234973" y="912183"/>
                      <a:pt x="50985" y="754796"/>
                      <a:pt x="8867" y="546423"/>
                    </a:cubicBezTo>
                    <a:lnTo>
                      <a:pt x="0" y="546423"/>
                    </a:lnTo>
                    <a:lnTo>
                      <a:pt x="0" y="456092"/>
                    </a:lnTo>
                    <a:cubicBezTo>
                      <a:pt x="0" y="204493"/>
                      <a:pt x="203939" y="0"/>
                      <a:pt x="456092" y="0"/>
                    </a:cubicBezTo>
                    <a:cubicBezTo>
                      <a:pt x="708245" y="0"/>
                      <a:pt x="912183" y="204493"/>
                      <a:pt x="912183" y="456092"/>
                    </a:cubicBezTo>
                    <a:close/>
                  </a:path>
                </a:pathLst>
              </a:custGeom>
              <a:gradFill>
                <a:gsLst>
                  <a:gs pos="0">
                    <a:srgbClr val="4E5C78"/>
                  </a:gs>
                  <a:gs pos="50000">
                    <a:srgbClr val="3E5178"/>
                  </a:gs>
                  <a:gs pos="100000">
                    <a:srgbClr val="2F4678"/>
                  </a:gs>
                </a:gsLst>
                <a:lin ang="0"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37" name="Freeform: Shape 1236">
                <a:extLst>
                  <a:ext uri="{FF2B5EF4-FFF2-40B4-BE49-F238E27FC236}">
                    <a16:creationId xmlns:a16="http://schemas.microsoft.com/office/drawing/2014/main" id="{F0550870-3605-E88B-DAE7-DD92F472C4E6}"/>
                  </a:ext>
                </a:extLst>
              </p:cNvPr>
              <p:cNvSpPr/>
              <p:nvPr/>
            </p:nvSpPr>
            <p:spPr>
              <a:xfrm>
                <a:off x="6501661" y="3864032"/>
                <a:ext cx="912183" cy="912183"/>
              </a:xfrm>
              <a:custGeom>
                <a:avLst/>
                <a:gdLst>
                  <a:gd name="connsiteX0" fmla="*/ 912184 w 912183"/>
                  <a:gd name="connsiteY0" fmla="*/ 456092 h 912183"/>
                  <a:gd name="connsiteX1" fmla="*/ 456092 w 912183"/>
                  <a:gd name="connsiteY1" fmla="*/ 912183 h 912183"/>
                  <a:gd name="connsiteX2" fmla="*/ 0 w 912183"/>
                  <a:gd name="connsiteY2" fmla="*/ 456092 h 912183"/>
                  <a:gd name="connsiteX3" fmla="*/ 456092 w 912183"/>
                  <a:gd name="connsiteY3" fmla="*/ 0 h 912183"/>
                  <a:gd name="connsiteX4" fmla="*/ 912184 w 912183"/>
                  <a:gd name="connsiteY4" fmla="*/ 456092 h 9121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183" h="912183">
                    <a:moveTo>
                      <a:pt x="912184" y="456092"/>
                    </a:moveTo>
                    <a:cubicBezTo>
                      <a:pt x="912184" y="707984"/>
                      <a:pt x="707985" y="912183"/>
                      <a:pt x="456092" y="912183"/>
                    </a:cubicBezTo>
                    <a:cubicBezTo>
                      <a:pt x="204199" y="912183"/>
                      <a:pt x="0" y="707984"/>
                      <a:pt x="0" y="456092"/>
                    </a:cubicBezTo>
                    <a:cubicBezTo>
                      <a:pt x="0" y="204199"/>
                      <a:pt x="204199" y="0"/>
                      <a:pt x="456092" y="0"/>
                    </a:cubicBezTo>
                    <a:cubicBezTo>
                      <a:pt x="707984" y="0"/>
                      <a:pt x="912184" y="204199"/>
                      <a:pt x="912184" y="456092"/>
                    </a:cubicBezTo>
                    <a:close/>
                  </a:path>
                </a:pathLst>
              </a:custGeom>
              <a:gradFill>
                <a:gsLst>
                  <a:gs pos="0">
                    <a:srgbClr val="637599"/>
                  </a:gs>
                  <a:gs pos="50000">
                    <a:srgbClr val="4F6799"/>
                  </a:gs>
                  <a:gs pos="100000">
                    <a:srgbClr val="3B5999"/>
                  </a:gs>
                </a:gsLst>
                <a:lin ang="0"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grpSp>
      <p:grpSp>
        <p:nvGrpSpPr>
          <p:cNvPr id="4" name="Group 3">
            <a:extLst>
              <a:ext uri="{FF2B5EF4-FFF2-40B4-BE49-F238E27FC236}">
                <a16:creationId xmlns:a16="http://schemas.microsoft.com/office/drawing/2014/main" id="{FDC70DB8-A7DD-0564-AFE3-3F6D101A1725}"/>
              </a:ext>
            </a:extLst>
          </p:cNvPr>
          <p:cNvGrpSpPr/>
          <p:nvPr/>
        </p:nvGrpSpPr>
        <p:grpSpPr>
          <a:xfrm>
            <a:off x="3814987" y="3223952"/>
            <a:ext cx="2807485" cy="3077371"/>
            <a:chOff x="3814987" y="3223952"/>
            <a:chExt cx="2807485" cy="3077371"/>
          </a:xfrm>
        </p:grpSpPr>
        <p:sp>
          <p:nvSpPr>
            <p:cNvPr id="52" name="Freeform: Shape 51">
              <a:extLst>
                <a:ext uri="{FF2B5EF4-FFF2-40B4-BE49-F238E27FC236}">
                  <a16:creationId xmlns:a16="http://schemas.microsoft.com/office/drawing/2014/main" id="{EF7C121A-52C2-4BAC-D5B8-46D363F162AA}"/>
                </a:ext>
              </a:extLst>
            </p:cNvPr>
            <p:cNvSpPr/>
            <p:nvPr/>
          </p:nvSpPr>
          <p:spPr>
            <a:xfrm>
              <a:off x="5549576" y="4904232"/>
              <a:ext cx="7204" cy="70935"/>
            </a:xfrm>
            <a:custGeom>
              <a:avLst/>
              <a:gdLst>
                <a:gd name="connsiteX0" fmla="*/ 7204 w 7204"/>
                <a:gd name="connsiteY0" fmla="*/ 0 h 70935"/>
                <a:gd name="connsiteX1" fmla="*/ 7204 w 7204"/>
                <a:gd name="connsiteY1" fmla="*/ 70935 h 70935"/>
                <a:gd name="connsiteX2" fmla="*/ 0 w 7204"/>
                <a:gd name="connsiteY2" fmla="*/ 70935 h 70935"/>
                <a:gd name="connsiteX3" fmla="*/ 7204 w 7204"/>
                <a:gd name="connsiteY3" fmla="*/ 0 h 70935"/>
              </a:gdLst>
              <a:ahLst/>
              <a:cxnLst>
                <a:cxn ang="0">
                  <a:pos x="connsiteX0" y="connsiteY0"/>
                </a:cxn>
                <a:cxn ang="0">
                  <a:pos x="connsiteX1" y="connsiteY1"/>
                </a:cxn>
                <a:cxn ang="0">
                  <a:pos x="connsiteX2" y="connsiteY2"/>
                </a:cxn>
                <a:cxn ang="0">
                  <a:pos x="connsiteX3" y="connsiteY3"/>
                </a:cxn>
              </a:cxnLst>
              <a:rect l="l" t="t" r="r" b="b"/>
              <a:pathLst>
                <a:path w="7204" h="70935">
                  <a:moveTo>
                    <a:pt x="7204" y="0"/>
                  </a:moveTo>
                  <a:lnTo>
                    <a:pt x="7204" y="70935"/>
                  </a:lnTo>
                  <a:lnTo>
                    <a:pt x="0" y="70935"/>
                  </a:lnTo>
                  <a:cubicBezTo>
                    <a:pt x="4987" y="48214"/>
                    <a:pt x="7204" y="24384"/>
                    <a:pt x="7204" y="0"/>
                  </a:cubicBezTo>
                  <a:close/>
                </a:path>
              </a:pathLst>
            </a:custGeom>
            <a:gradFill>
              <a:gsLst>
                <a:gs pos="0">
                  <a:srgbClr val="75A967"/>
                </a:gs>
                <a:gs pos="50000">
                  <a:srgbClr val="558F46"/>
                </a:gs>
                <a:gs pos="100000">
                  <a:srgbClr val="357625"/>
                </a:gs>
              </a:gsLst>
              <a:lin ang="0"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nvGrpSpPr>
            <p:cNvPr id="1248" name="Graphic 2">
              <a:extLst>
                <a:ext uri="{FF2B5EF4-FFF2-40B4-BE49-F238E27FC236}">
                  <a16:creationId xmlns:a16="http://schemas.microsoft.com/office/drawing/2014/main" id="{74006336-04B1-E32A-0D2C-41985070E1A8}"/>
                </a:ext>
              </a:extLst>
            </p:cNvPr>
            <p:cNvGrpSpPr/>
            <p:nvPr/>
          </p:nvGrpSpPr>
          <p:grpSpPr>
            <a:xfrm>
              <a:off x="3814987" y="5033356"/>
              <a:ext cx="2807485" cy="1267967"/>
              <a:chOff x="3814987" y="5033356"/>
              <a:chExt cx="2807485" cy="1267967"/>
            </a:xfrm>
          </p:grpSpPr>
          <p:sp>
            <p:nvSpPr>
              <p:cNvPr id="1249" name="Freeform: Shape 1248">
                <a:extLst>
                  <a:ext uri="{FF2B5EF4-FFF2-40B4-BE49-F238E27FC236}">
                    <a16:creationId xmlns:a16="http://schemas.microsoft.com/office/drawing/2014/main" id="{EDC7A5BA-B234-FF05-6A16-3703186A9AEB}"/>
                  </a:ext>
                </a:extLst>
              </p:cNvPr>
              <p:cNvSpPr/>
              <p:nvPr/>
            </p:nvSpPr>
            <p:spPr>
              <a:xfrm>
                <a:off x="3814987" y="5033356"/>
                <a:ext cx="2807485" cy="1267967"/>
              </a:xfrm>
              <a:custGeom>
                <a:avLst/>
                <a:gdLst>
                  <a:gd name="connsiteX0" fmla="*/ 2807485 w 2807485"/>
                  <a:gd name="connsiteY0" fmla="*/ 633984 h 1267967"/>
                  <a:gd name="connsiteX1" fmla="*/ 1403743 w 2807485"/>
                  <a:gd name="connsiteY1" fmla="*/ 1267968 h 1267967"/>
                  <a:gd name="connsiteX2" fmla="*/ 0 w 2807485"/>
                  <a:gd name="connsiteY2" fmla="*/ 633984 h 1267967"/>
                  <a:gd name="connsiteX3" fmla="*/ 1403743 w 2807485"/>
                  <a:gd name="connsiteY3" fmla="*/ 0 h 1267967"/>
                  <a:gd name="connsiteX4" fmla="*/ 2807485 w 2807485"/>
                  <a:gd name="connsiteY4" fmla="*/ 633984 h 1267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7485" h="1267967">
                    <a:moveTo>
                      <a:pt x="2807485" y="633984"/>
                    </a:moveTo>
                    <a:cubicBezTo>
                      <a:pt x="2807485" y="984124"/>
                      <a:pt x="2179008" y="1267968"/>
                      <a:pt x="1403743" y="1267968"/>
                    </a:cubicBezTo>
                    <a:cubicBezTo>
                      <a:pt x="628477" y="1267968"/>
                      <a:pt x="0" y="984124"/>
                      <a:pt x="0" y="633984"/>
                    </a:cubicBezTo>
                    <a:cubicBezTo>
                      <a:pt x="0" y="283844"/>
                      <a:pt x="628477" y="0"/>
                      <a:pt x="1403743" y="0"/>
                    </a:cubicBezTo>
                    <a:cubicBezTo>
                      <a:pt x="2179008" y="0"/>
                      <a:pt x="2807485" y="283844"/>
                      <a:pt x="2807485" y="633984"/>
                    </a:cubicBezTo>
                    <a:close/>
                  </a:path>
                </a:pathLst>
              </a:custGeom>
              <a:solidFill>
                <a:srgbClr val="231F20">
                  <a:alpha val="5000"/>
                </a:srgbClr>
              </a:soli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414042"/>
                  </a:solidFill>
                  <a:effectLst/>
                  <a:uLnTx/>
                  <a:uFillTx/>
                  <a:latin typeface="Montserrat"/>
                  <a:ea typeface="+mn-ea"/>
                  <a:cs typeface="+mn-cs"/>
                </a:endParaRPr>
              </a:p>
            </p:txBody>
          </p:sp>
          <p:sp>
            <p:nvSpPr>
              <p:cNvPr id="1250" name="Freeform: Shape 1249">
                <a:extLst>
                  <a:ext uri="{FF2B5EF4-FFF2-40B4-BE49-F238E27FC236}">
                    <a16:creationId xmlns:a16="http://schemas.microsoft.com/office/drawing/2014/main" id="{F3935AB0-1334-71D3-04CA-E7F07A957C73}"/>
                  </a:ext>
                </a:extLst>
              </p:cNvPr>
              <p:cNvSpPr/>
              <p:nvPr/>
            </p:nvSpPr>
            <p:spPr>
              <a:xfrm>
                <a:off x="4312642" y="5289942"/>
                <a:ext cx="1818824" cy="621792"/>
              </a:xfrm>
              <a:custGeom>
                <a:avLst/>
                <a:gdLst>
                  <a:gd name="connsiteX0" fmla="*/ 1818825 w 1818824"/>
                  <a:gd name="connsiteY0" fmla="*/ 64285 h 621792"/>
                  <a:gd name="connsiteX1" fmla="*/ 1818825 w 1818824"/>
                  <a:gd name="connsiteY1" fmla="*/ 310896 h 621792"/>
                  <a:gd name="connsiteX2" fmla="*/ 909412 w 1818824"/>
                  <a:gd name="connsiteY2" fmla="*/ 621792 h 621792"/>
                  <a:gd name="connsiteX3" fmla="*/ 0 w 1818824"/>
                  <a:gd name="connsiteY3" fmla="*/ 310896 h 621792"/>
                  <a:gd name="connsiteX4" fmla="*/ 0 w 1818824"/>
                  <a:gd name="connsiteY4" fmla="*/ 64285 h 621792"/>
                  <a:gd name="connsiteX5" fmla="*/ 355785 w 1818824"/>
                  <a:gd name="connsiteY5" fmla="*/ 64285 h 621792"/>
                  <a:gd name="connsiteX6" fmla="*/ 908858 w 1818824"/>
                  <a:gd name="connsiteY6" fmla="*/ 0 h 621792"/>
                  <a:gd name="connsiteX7" fmla="*/ 1461932 w 1818824"/>
                  <a:gd name="connsiteY7" fmla="*/ 64285 h 621792"/>
                  <a:gd name="connsiteX8" fmla="*/ 1818825 w 1818824"/>
                  <a:gd name="connsiteY8" fmla="*/ 64285 h 62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824" h="621792">
                    <a:moveTo>
                      <a:pt x="1818825" y="64285"/>
                    </a:moveTo>
                    <a:lnTo>
                      <a:pt x="1818825" y="310896"/>
                    </a:lnTo>
                    <a:cubicBezTo>
                      <a:pt x="1818825" y="482693"/>
                      <a:pt x="1411501" y="621792"/>
                      <a:pt x="909412" y="621792"/>
                    </a:cubicBezTo>
                    <a:cubicBezTo>
                      <a:pt x="407324" y="621792"/>
                      <a:pt x="0" y="482693"/>
                      <a:pt x="0" y="310896"/>
                    </a:cubicBezTo>
                    <a:lnTo>
                      <a:pt x="0" y="64285"/>
                    </a:lnTo>
                    <a:lnTo>
                      <a:pt x="355785" y="64285"/>
                    </a:lnTo>
                    <a:cubicBezTo>
                      <a:pt x="509293" y="23830"/>
                      <a:pt x="701040" y="0"/>
                      <a:pt x="908858" y="0"/>
                    </a:cubicBezTo>
                    <a:cubicBezTo>
                      <a:pt x="1117230" y="0"/>
                      <a:pt x="1308978" y="23830"/>
                      <a:pt x="1461932" y="64285"/>
                    </a:cubicBezTo>
                    <a:lnTo>
                      <a:pt x="1818825" y="64285"/>
                    </a:lnTo>
                    <a:close/>
                  </a:path>
                </a:pathLst>
              </a:custGeom>
              <a:gradFill>
                <a:gsLst>
                  <a:gs pos="0">
                    <a:srgbClr val="D1D1D1"/>
                  </a:gs>
                  <a:gs pos="50000">
                    <a:srgbClr val="B5B5B5"/>
                  </a:gs>
                  <a:gs pos="100000">
                    <a:srgbClr val="999999"/>
                  </a:gs>
                </a:gsLst>
                <a:lin ang="0"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51" name="Freeform: Shape 1250">
                <a:extLst>
                  <a:ext uri="{FF2B5EF4-FFF2-40B4-BE49-F238E27FC236}">
                    <a16:creationId xmlns:a16="http://schemas.microsoft.com/office/drawing/2014/main" id="{96721DA4-9CA7-5855-B19B-D019914EBC92}"/>
                  </a:ext>
                </a:extLst>
              </p:cNvPr>
              <p:cNvSpPr/>
              <p:nvPr/>
            </p:nvSpPr>
            <p:spPr>
              <a:xfrm>
                <a:off x="4313197" y="5043331"/>
                <a:ext cx="1818824" cy="621792"/>
              </a:xfrm>
              <a:custGeom>
                <a:avLst/>
                <a:gdLst>
                  <a:gd name="connsiteX0" fmla="*/ 1818825 w 1818824"/>
                  <a:gd name="connsiteY0" fmla="*/ 310896 h 621792"/>
                  <a:gd name="connsiteX1" fmla="*/ 909413 w 1818824"/>
                  <a:gd name="connsiteY1" fmla="*/ 621792 h 621792"/>
                  <a:gd name="connsiteX2" fmla="*/ 0 w 1818824"/>
                  <a:gd name="connsiteY2" fmla="*/ 310896 h 621792"/>
                  <a:gd name="connsiteX3" fmla="*/ 909413 w 1818824"/>
                  <a:gd name="connsiteY3" fmla="*/ 0 h 621792"/>
                  <a:gd name="connsiteX4" fmla="*/ 1818825 w 1818824"/>
                  <a:gd name="connsiteY4" fmla="*/ 310896 h 621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8824" h="621792">
                    <a:moveTo>
                      <a:pt x="1818825" y="310896"/>
                    </a:moveTo>
                    <a:cubicBezTo>
                      <a:pt x="1818825" y="482599"/>
                      <a:pt x="1411667" y="621792"/>
                      <a:pt x="909413" y="621792"/>
                    </a:cubicBezTo>
                    <a:cubicBezTo>
                      <a:pt x="407158" y="621792"/>
                      <a:pt x="0" y="482599"/>
                      <a:pt x="0" y="310896"/>
                    </a:cubicBezTo>
                    <a:cubicBezTo>
                      <a:pt x="0" y="139193"/>
                      <a:pt x="407158" y="0"/>
                      <a:pt x="909413" y="0"/>
                    </a:cubicBezTo>
                    <a:cubicBezTo>
                      <a:pt x="1411667" y="0"/>
                      <a:pt x="1818825" y="139193"/>
                      <a:pt x="1818825" y="310896"/>
                    </a:cubicBezTo>
                    <a:close/>
                  </a:path>
                </a:pathLst>
              </a:custGeom>
              <a:gradFill>
                <a:gsLst>
                  <a:gs pos="0">
                    <a:srgbClr val="EDEDED"/>
                  </a:gs>
                  <a:gs pos="50000">
                    <a:srgbClr val="D6D6D6"/>
                  </a:gs>
                  <a:gs pos="100000">
                    <a:srgbClr val="BFBFBF"/>
                  </a:gs>
                </a:gsLst>
                <a:lin ang="0"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grpSp>
          <p:nvGrpSpPr>
            <p:cNvPr id="1252" name="Graphic 2">
              <a:extLst>
                <a:ext uri="{FF2B5EF4-FFF2-40B4-BE49-F238E27FC236}">
                  <a16:creationId xmlns:a16="http://schemas.microsoft.com/office/drawing/2014/main" id="{A1034EEB-629C-D551-5F00-DE74133762BB}"/>
                </a:ext>
              </a:extLst>
            </p:cNvPr>
            <p:cNvGrpSpPr/>
            <p:nvPr/>
          </p:nvGrpSpPr>
          <p:grpSpPr>
            <a:xfrm>
              <a:off x="5131169" y="3223952"/>
              <a:ext cx="118594" cy="1117230"/>
              <a:chOff x="5131169" y="3223952"/>
              <a:chExt cx="118594" cy="1117230"/>
            </a:xfrm>
            <a:gradFill>
              <a:gsLst>
                <a:gs pos="0">
                  <a:srgbClr val="FFD600"/>
                </a:gs>
                <a:gs pos="50000">
                  <a:srgbClr val="FF0100"/>
                </a:gs>
                <a:gs pos="100000">
                  <a:srgbClr val="D800B9"/>
                </a:gs>
              </a:gsLst>
              <a:lin ang="14022677" scaled="1"/>
            </a:gradFill>
          </p:grpSpPr>
          <p:sp>
            <p:nvSpPr>
              <p:cNvPr id="1253" name="Freeform: Shape 1252">
                <a:extLst>
                  <a:ext uri="{FF2B5EF4-FFF2-40B4-BE49-F238E27FC236}">
                    <a16:creationId xmlns:a16="http://schemas.microsoft.com/office/drawing/2014/main" id="{698BE7DD-AE9D-58FD-DA9D-C17E701A5C6E}"/>
                  </a:ext>
                </a:extLst>
              </p:cNvPr>
              <p:cNvSpPr/>
              <p:nvPr/>
            </p:nvSpPr>
            <p:spPr>
              <a:xfrm>
                <a:off x="5190466" y="3293779"/>
                <a:ext cx="5541" cy="1047403"/>
              </a:xfrm>
              <a:custGeom>
                <a:avLst/>
                <a:gdLst>
                  <a:gd name="connsiteX0" fmla="*/ 0 w 5541"/>
                  <a:gd name="connsiteY0" fmla="*/ 1047404 h 1047403"/>
                  <a:gd name="connsiteX1" fmla="*/ 0 w 5541"/>
                  <a:gd name="connsiteY1" fmla="*/ 0 h 1047403"/>
                </a:gdLst>
                <a:ahLst/>
                <a:cxnLst>
                  <a:cxn ang="0">
                    <a:pos x="connsiteX0" y="connsiteY0"/>
                  </a:cxn>
                  <a:cxn ang="0">
                    <a:pos x="connsiteX1" y="connsiteY1"/>
                  </a:cxn>
                </a:cxnLst>
                <a:rect l="l" t="t" r="r" b="b"/>
                <a:pathLst>
                  <a:path w="5541" h="1047403">
                    <a:moveTo>
                      <a:pt x="0" y="1047404"/>
                    </a:moveTo>
                    <a:lnTo>
                      <a:pt x="0" y="0"/>
                    </a:lnTo>
                  </a:path>
                </a:pathLst>
              </a:custGeom>
              <a:ln w="11084" cap="flat">
                <a:solidFill>
                  <a:srgbClr val="4F4F4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54" name="Freeform: Shape 1253">
                <a:extLst>
                  <a:ext uri="{FF2B5EF4-FFF2-40B4-BE49-F238E27FC236}">
                    <a16:creationId xmlns:a16="http://schemas.microsoft.com/office/drawing/2014/main" id="{5F42DEB0-6C4C-BE54-6A28-437C82B9C565}"/>
                  </a:ext>
                </a:extLst>
              </p:cNvPr>
              <p:cNvSpPr/>
              <p:nvPr/>
            </p:nvSpPr>
            <p:spPr>
              <a:xfrm>
                <a:off x="5131169" y="3223952"/>
                <a:ext cx="118594" cy="118594"/>
              </a:xfrm>
              <a:custGeom>
                <a:avLst/>
                <a:gdLst>
                  <a:gd name="connsiteX0" fmla="*/ 118595 w 118594"/>
                  <a:gd name="connsiteY0" fmla="*/ 59298 h 118594"/>
                  <a:gd name="connsiteX1" fmla="*/ 59297 w 118594"/>
                  <a:gd name="connsiteY1" fmla="*/ 118595 h 118594"/>
                  <a:gd name="connsiteX2" fmla="*/ 0 w 118594"/>
                  <a:gd name="connsiteY2" fmla="*/ 59298 h 118594"/>
                  <a:gd name="connsiteX3" fmla="*/ 59297 w 118594"/>
                  <a:gd name="connsiteY3" fmla="*/ 0 h 118594"/>
                  <a:gd name="connsiteX4" fmla="*/ 118595 w 118594"/>
                  <a:gd name="connsiteY4" fmla="*/ 59298 h 118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594" h="118594">
                    <a:moveTo>
                      <a:pt x="118595" y="59298"/>
                    </a:moveTo>
                    <a:cubicBezTo>
                      <a:pt x="118595" y="92046"/>
                      <a:pt x="92047" y="118595"/>
                      <a:pt x="59297" y="118595"/>
                    </a:cubicBezTo>
                    <a:cubicBezTo>
                      <a:pt x="26548" y="118595"/>
                      <a:pt x="0" y="92047"/>
                      <a:pt x="0" y="59298"/>
                    </a:cubicBezTo>
                    <a:cubicBezTo>
                      <a:pt x="0" y="26549"/>
                      <a:pt x="26548" y="0"/>
                      <a:pt x="59297" y="0"/>
                    </a:cubicBezTo>
                    <a:cubicBezTo>
                      <a:pt x="92046" y="0"/>
                      <a:pt x="118595" y="26548"/>
                      <a:pt x="118595" y="59298"/>
                    </a:cubicBezTo>
                    <a:close/>
                  </a:path>
                </a:pathLst>
              </a:custGeom>
              <a:gradFill>
                <a:gsLst>
                  <a:gs pos="0">
                    <a:srgbClr val="FFD600"/>
                  </a:gs>
                  <a:gs pos="50000">
                    <a:srgbClr val="FF0100"/>
                  </a:gs>
                  <a:gs pos="100000">
                    <a:srgbClr val="D800B9"/>
                  </a:gs>
                </a:gsLst>
                <a:lin ang="14022677"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sp>
          <p:nvSpPr>
            <p:cNvPr id="1259" name="Freeform: Shape 1258">
              <a:extLst>
                <a:ext uri="{FF2B5EF4-FFF2-40B4-BE49-F238E27FC236}">
                  <a16:creationId xmlns:a16="http://schemas.microsoft.com/office/drawing/2014/main" id="{106179D2-DDC8-A7BE-AC52-932F841C0919}"/>
                </a:ext>
              </a:extLst>
            </p:cNvPr>
            <p:cNvSpPr/>
            <p:nvPr/>
          </p:nvSpPr>
          <p:spPr>
            <a:xfrm>
              <a:off x="4733821" y="4427081"/>
              <a:ext cx="912183" cy="912183"/>
            </a:xfrm>
            <a:custGeom>
              <a:avLst/>
              <a:gdLst>
                <a:gd name="connsiteX0" fmla="*/ 912183 w 912183"/>
                <a:gd name="connsiteY0" fmla="*/ 456092 h 912183"/>
                <a:gd name="connsiteX1" fmla="*/ 912183 w 912183"/>
                <a:gd name="connsiteY1" fmla="*/ 546424 h 912183"/>
                <a:gd name="connsiteX2" fmla="*/ 903316 w 912183"/>
                <a:gd name="connsiteY2" fmla="*/ 546424 h 912183"/>
                <a:gd name="connsiteX3" fmla="*/ 456092 w 912183"/>
                <a:gd name="connsiteY3" fmla="*/ 912184 h 912183"/>
                <a:gd name="connsiteX4" fmla="*/ 8867 w 912183"/>
                <a:gd name="connsiteY4" fmla="*/ 546424 h 912183"/>
                <a:gd name="connsiteX5" fmla="*/ 0 w 912183"/>
                <a:gd name="connsiteY5" fmla="*/ 546424 h 912183"/>
                <a:gd name="connsiteX6" fmla="*/ 0 w 912183"/>
                <a:gd name="connsiteY6" fmla="*/ 456092 h 912183"/>
                <a:gd name="connsiteX7" fmla="*/ 456092 w 912183"/>
                <a:gd name="connsiteY7" fmla="*/ 0 h 912183"/>
                <a:gd name="connsiteX8" fmla="*/ 912183 w 912183"/>
                <a:gd name="connsiteY8" fmla="*/ 456092 h 912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2183" h="912183">
                  <a:moveTo>
                    <a:pt x="912183" y="456092"/>
                  </a:moveTo>
                  <a:lnTo>
                    <a:pt x="912183" y="546424"/>
                  </a:lnTo>
                  <a:lnTo>
                    <a:pt x="903316" y="546424"/>
                  </a:lnTo>
                  <a:cubicBezTo>
                    <a:pt x="861198" y="755350"/>
                    <a:pt x="677210" y="912184"/>
                    <a:pt x="456092" y="912184"/>
                  </a:cubicBezTo>
                  <a:cubicBezTo>
                    <a:pt x="234973" y="912184"/>
                    <a:pt x="50985" y="754796"/>
                    <a:pt x="8867" y="546424"/>
                  </a:cubicBezTo>
                  <a:lnTo>
                    <a:pt x="0" y="546424"/>
                  </a:lnTo>
                  <a:cubicBezTo>
                    <a:pt x="0" y="546424"/>
                    <a:pt x="0" y="456092"/>
                    <a:pt x="0" y="456092"/>
                  </a:cubicBezTo>
                  <a:cubicBezTo>
                    <a:pt x="0" y="204493"/>
                    <a:pt x="203939" y="0"/>
                    <a:pt x="456092" y="0"/>
                  </a:cubicBezTo>
                  <a:cubicBezTo>
                    <a:pt x="708244" y="0"/>
                    <a:pt x="912183" y="204493"/>
                    <a:pt x="912183" y="456092"/>
                  </a:cubicBezTo>
                  <a:close/>
                </a:path>
              </a:pathLst>
            </a:custGeom>
            <a:gradFill>
              <a:gsLst>
                <a:gs pos="0">
                  <a:srgbClr val="C8A800"/>
                </a:gs>
                <a:gs pos="50000">
                  <a:srgbClr val="C80100"/>
                </a:gs>
                <a:gs pos="100000">
                  <a:srgbClr val="A1008A"/>
                </a:gs>
              </a:gsLst>
              <a:lin ang="0"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414042"/>
                </a:solidFill>
                <a:effectLst/>
                <a:uLnTx/>
                <a:uFillTx/>
                <a:latin typeface="Montserrat"/>
                <a:ea typeface="+mn-ea"/>
                <a:cs typeface="+mn-cs"/>
              </a:endParaRPr>
            </a:p>
          </p:txBody>
        </p:sp>
      </p:grpSp>
      <p:grpSp>
        <p:nvGrpSpPr>
          <p:cNvPr id="2" name="Group 1">
            <a:extLst>
              <a:ext uri="{FF2B5EF4-FFF2-40B4-BE49-F238E27FC236}">
                <a16:creationId xmlns:a16="http://schemas.microsoft.com/office/drawing/2014/main" id="{08E47BF2-12A1-648B-D92A-DCDECBD885E4}"/>
              </a:ext>
            </a:extLst>
          </p:cNvPr>
          <p:cNvGrpSpPr/>
          <p:nvPr/>
        </p:nvGrpSpPr>
        <p:grpSpPr>
          <a:xfrm>
            <a:off x="280415" y="3223952"/>
            <a:ext cx="2807485" cy="3077371"/>
            <a:chOff x="280415" y="3223952"/>
            <a:chExt cx="2807485" cy="3077371"/>
          </a:xfrm>
        </p:grpSpPr>
        <p:sp>
          <p:nvSpPr>
            <p:cNvPr id="55" name="Freeform: Shape 54">
              <a:extLst>
                <a:ext uri="{FF2B5EF4-FFF2-40B4-BE49-F238E27FC236}">
                  <a16:creationId xmlns:a16="http://schemas.microsoft.com/office/drawing/2014/main" id="{C2FC7886-3817-154F-957E-31C39E9570F8}"/>
                </a:ext>
              </a:extLst>
            </p:cNvPr>
            <p:cNvSpPr/>
            <p:nvPr/>
          </p:nvSpPr>
          <p:spPr>
            <a:xfrm>
              <a:off x="2015005" y="4904232"/>
              <a:ext cx="7204" cy="70935"/>
            </a:xfrm>
            <a:custGeom>
              <a:avLst/>
              <a:gdLst>
                <a:gd name="connsiteX0" fmla="*/ 7204 w 7204"/>
                <a:gd name="connsiteY0" fmla="*/ 0 h 70935"/>
                <a:gd name="connsiteX1" fmla="*/ 7204 w 7204"/>
                <a:gd name="connsiteY1" fmla="*/ 70935 h 70935"/>
                <a:gd name="connsiteX2" fmla="*/ 0 w 7204"/>
                <a:gd name="connsiteY2" fmla="*/ 70935 h 70935"/>
                <a:gd name="connsiteX3" fmla="*/ 7204 w 7204"/>
                <a:gd name="connsiteY3" fmla="*/ 0 h 70935"/>
              </a:gdLst>
              <a:ahLst/>
              <a:cxnLst>
                <a:cxn ang="0">
                  <a:pos x="connsiteX0" y="connsiteY0"/>
                </a:cxn>
                <a:cxn ang="0">
                  <a:pos x="connsiteX1" y="connsiteY1"/>
                </a:cxn>
                <a:cxn ang="0">
                  <a:pos x="connsiteX2" y="connsiteY2"/>
                </a:cxn>
                <a:cxn ang="0">
                  <a:pos x="connsiteX3" y="connsiteY3"/>
                </a:cxn>
              </a:cxnLst>
              <a:rect l="l" t="t" r="r" b="b"/>
              <a:pathLst>
                <a:path w="7204" h="70935">
                  <a:moveTo>
                    <a:pt x="7204" y="0"/>
                  </a:moveTo>
                  <a:lnTo>
                    <a:pt x="7204" y="70935"/>
                  </a:lnTo>
                  <a:lnTo>
                    <a:pt x="0" y="70935"/>
                  </a:lnTo>
                  <a:cubicBezTo>
                    <a:pt x="4988" y="48214"/>
                    <a:pt x="7204" y="24384"/>
                    <a:pt x="7204" y="0"/>
                  </a:cubicBezTo>
                  <a:close/>
                </a:path>
              </a:pathLst>
            </a:custGeom>
            <a:gradFill>
              <a:gsLst>
                <a:gs pos="0">
                  <a:srgbClr val="75A967"/>
                </a:gs>
                <a:gs pos="50000">
                  <a:srgbClr val="558F46"/>
                </a:gs>
                <a:gs pos="100000">
                  <a:srgbClr val="357625"/>
                </a:gs>
              </a:gsLst>
              <a:lin ang="0"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nvGrpSpPr>
            <p:cNvPr id="1274" name="Graphic 2">
              <a:extLst>
                <a:ext uri="{FF2B5EF4-FFF2-40B4-BE49-F238E27FC236}">
                  <a16:creationId xmlns:a16="http://schemas.microsoft.com/office/drawing/2014/main" id="{99E34DF3-FED8-18F8-AA24-687CDF9D0D18}"/>
                </a:ext>
              </a:extLst>
            </p:cNvPr>
            <p:cNvGrpSpPr/>
            <p:nvPr/>
          </p:nvGrpSpPr>
          <p:grpSpPr>
            <a:xfrm>
              <a:off x="280415" y="5033356"/>
              <a:ext cx="2807485" cy="1267967"/>
              <a:chOff x="280415" y="5033356"/>
              <a:chExt cx="2807485" cy="1267967"/>
            </a:xfrm>
          </p:grpSpPr>
          <p:sp>
            <p:nvSpPr>
              <p:cNvPr id="1275" name="Freeform: Shape 1274">
                <a:extLst>
                  <a:ext uri="{FF2B5EF4-FFF2-40B4-BE49-F238E27FC236}">
                    <a16:creationId xmlns:a16="http://schemas.microsoft.com/office/drawing/2014/main" id="{8AAE533C-19DB-D4F9-14C3-E93501D4FEAB}"/>
                  </a:ext>
                </a:extLst>
              </p:cNvPr>
              <p:cNvSpPr/>
              <p:nvPr/>
            </p:nvSpPr>
            <p:spPr>
              <a:xfrm>
                <a:off x="280415" y="5033356"/>
                <a:ext cx="2807485" cy="1267967"/>
              </a:xfrm>
              <a:custGeom>
                <a:avLst/>
                <a:gdLst>
                  <a:gd name="connsiteX0" fmla="*/ 2807485 w 2807485"/>
                  <a:gd name="connsiteY0" fmla="*/ 633984 h 1267967"/>
                  <a:gd name="connsiteX1" fmla="*/ 1403743 w 2807485"/>
                  <a:gd name="connsiteY1" fmla="*/ 1267968 h 1267967"/>
                  <a:gd name="connsiteX2" fmla="*/ 0 w 2807485"/>
                  <a:gd name="connsiteY2" fmla="*/ 633984 h 1267967"/>
                  <a:gd name="connsiteX3" fmla="*/ 1403743 w 2807485"/>
                  <a:gd name="connsiteY3" fmla="*/ 0 h 1267967"/>
                  <a:gd name="connsiteX4" fmla="*/ 2807485 w 2807485"/>
                  <a:gd name="connsiteY4" fmla="*/ 633984 h 1267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7485" h="1267967">
                    <a:moveTo>
                      <a:pt x="2807485" y="633984"/>
                    </a:moveTo>
                    <a:cubicBezTo>
                      <a:pt x="2807485" y="984124"/>
                      <a:pt x="2179008" y="1267968"/>
                      <a:pt x="1403743" y="1267968"/>
                    </a:cubicBezTo>
                    <a:cubicBezTo>
                      <a:pt x="628477" y="1267968"/>
                      <a:pt x="0" y="984124"/>
                      <a:pt x="0" y="633984"/>
                    </a:cubicBezTo>
                    <a:cubicBezTo>
                      <a:pt x="0" y="283844"/>
                      <a:pt x="628477" y="0"/>
                      <a:pt x="1403743" y="0"/>
                    </a:cubicBezTo>
                    <a:cubicBezTo>
                      <a:pt x="2179008" y="0"/>
                      <a:pt x="2807485" y="283844"/>
                      <a:pt x="2807485" y="633984"/>
                    </a:cubicBezTo>
                    <a:close/>
                  </a:path>
                </a:pathLst>
              </a:custGeom>
              <a:solidFill>
                <a:srgbClr val="231F20">
                  <a:alpha val="5000"/>
                </a:srgbClr>
              </a:soli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76" name="Freeform: Shape 1275">
                <a:extLst>
                  <a:ext uri="{FF2B5EF4-FFF2-40B4-BE49-F238E27FC236}">
                    <a16:creationId xmlns:a16="http://schemas.microsoft.com/office/drawing/2014/main" id="{1987C985-8091-DE40-2869-83BC05F3B577}"/>
                  </a:ext>
                </a:extLst>
              </p:cNvPr>
              <p:cNvSpPr/>
              <p:nvPr/>
            </p:nvSpPr>
            <p:spPr>
              <a:xfrm>
                <a:off x="778625" y="5289942"/>
                <a:ext cx="1818824" cy="621792"/>
              </a:xfrm>
              <a:custGeom>
                <a:avLst/>
                <a:gdLst>
                  <a:gd name="connsiteX0" fmla="*/ 1818825 w 1818824"/>
                  <a:gd name="connsiteY0" fmla="*/ 64285 h 621792"/>
                  <a:gd name="connsiteX1" fmla="*/ 1818825 w 1818824"/>
                  <a:gd name="connsiteY1" fmla="*/ 310896 h 621792"/>
                  <a:gd name="connsiteX2" fmla="*/ 909412 w 1818824"/>
                  <a:gd name="connsiteY2" fmla="*/ 621792 h 621792"/>
                  <a:gd name="connsiteX3" fmla="*/ 0 w 1818824"/>
                  <a:gd name="connsiteY3" fmla="*/ 310896 h 621792"/>
                  <a:gd name="connsiteX4" fmla="*/ 0 w 1818824"/>
                  <a:gd name="connsiteY4" fmla="*/ 64285 h 621792"/>
                  <a:gd name="connsiteX5" fmla="*/ 355785 w 1818824"/>
                  <a:gd name="connsiteY5" fmla="*/ 64285 h 621792"/>
                  <a:gd name="connsiteX6" fmla="*/ 908858 w 1818824"/>
                  <a:gd name="connsiteY6" fmla="*/ 0 h 621792"/>
                  <a:gd name="connsiteX7" fmla="*/ 1461932 w 1818824"/>
                  <a:gd name="connsiteY7" fmla="*/ 64285 h 621792"/>
                  <a:gd name="connsiteX8" fmla="*/ 1818825 w 1818824"/>
                  <a:gd name="connsiteY8" fmla="*/ 64285 h 62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824" h="621792">
                    <a:moveTo>
                      <a:pt x="1818825" y="64285"/>
                    </a:moveTo>
                    <a:lnTo>
                      <a:pt x="1818825" y="310896"/>
                    </a:lnTo>
                    <a:cubicBezTo>
                      <a:pt x="1818825" y="482693"/>
                      <a:pt x="1411501" y="621792"/>
                      <a:pt x="909412" y="621792"/>
                    </a:cubicBezTo>
                    <a:cubicBezTo>
                      <a:pt x="407324" y="621792"/>
                      <a:pt x="0" y="482693"/>
                      <a:pt x="0" y="310896"/>
                    </a:cubicBezTo>
                    <a:lnTo>
                      <a:pt x="0" y="64285"/>
                    </a:lnTo>
                    <a:lnTo>
                      <a:pt x="355785" y="64285"/>
                    </a:lnTo>
                    <a:cubicBezTo>
                      <a:pt x="509293" y="23830"/>
                      <a:pt x="701040" y="0"/>
                      <a:pt x="908858" y="0"/>
                    </a:cubicBezTo>
                    <a:cubicBezTo>
                      <a:pt x="1117231" y="0"/>
                      <a:pt x="1308978" y="23830"/>
                      <a:pt x="1461932" y="64285"/>
                    </a:cubicBezTo>
                    <a:lnTo>
                      <a:pt x="1818825" y="64285"/>
                    </a:lnTo>
                    <a:close/>
                  </a:path>
                </a:pathLst>
              </a:custGeom>
              <a:gradFill>
                <a:gsLst>
                  <a:gs pos="0">
                    <a:srgbClr val="D1D1D1"/>
                  </a:gs>
                  <a:gs pos="50000">
                    <a:srgbClr val="B5B5B5"/>
                  </a:gs>
                  <a:gs pos="100000">
                    <a:srgbClr val="999999"/>
                  </a:gs>
                </a:gsLst>
                <a:lin ang="0"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77" name="Freeform: Shape 1276">
                <a:extLst>
                  <a:ext uri="{FF2B5EF4-FFF2-40B4-BE49-F238E27FC236}">
                    <a16:creationId xmlns:a16="http://schemas.microsoft.com/office/drawing/2014/main" id="{FB2E9832-A0E7-AC24-3DAB-39EBF5F4544B}"/>
                  </a:ext>
                </a:extLst>
              </p:cNvPr>
              <p:cNvSpPr/>
              <p:nvPr/>
            </p:nvSpPr>
            <p:spPr>
              <a:xfrm>
                <a:off x="778625" y="5043331"/>
                <a:ext cx="1818824" cy="621792"/>
              </a:xfrm>
              <a:custGeom>
                <a:avLst/>
                <a:gdLst>
                  <a:gd name="connsiteX0" fmla="*/ 1818825 w 1818824"/>
                  <a:gd name="connsiteY0" fmla="*/ 310896 h 621792"/>
                  <a:gd name="connsiteX1" fmla="*/ 909412 w 1818824"/>
                  <a:gd name="connsiteY1" fmla="*/ 621792 h 621792"/>
                  <a:gd name="connsiteX2" fmla="*/ 0 w 1818824"/>
                  <a:gd name="connsiteY2" fmla="*/ 310896 h 621792"/>
                  <a:gd name="connsiteX3" fmla="*/ 909412 w 1818824"/>
                  <a:gd name="connsiteY3" fmla="*/ 0 h 621792"/>
                  <a:gd name="connsiteX4" fmla="*/ 1818825 w 1818824"/>
                  <a:gd name="connsiteY4" fmla="*/ 310896 h 621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8824" h="621792">
                    <a:moveTo>
                      <a:pt x="1818825" y="310896"/>
                    </a:moveTo>
                    <a:cubicBezTo>
                      <a:pt x="1818825" y="482599"/>
                      <a:pt x="1411667" y="621792"/>
                      <a:pt x="909412" y="621792"/>
                    </a:cubicBezTo>
                    <a:cubicBezTo>
                      <a:pt x="407158" y="621792"/>
                      <a:pt x="0" y="482599"/>
                      <a:pt x="0" y="310896"/>
                    </a:cubicBezTo>
                    <a:cubicBezTo>
                      <a:pt x="0" y="139193"/>
                      <a:pt x="407158" y="0"/>
                      <a:pt x="909412" y="0"/>
                    </a:cubicBezTo>
                    <a:cubicBezTo>
                      <a:pt x="1411667" y="0"/>
                      <a:pt x="1818825" y="139193"/>
                      <a:pt x="1818825" y="310896"/>
                    </a:cubicBezTo>
                    <a:close/>
                  </a:path>
                </a:pathLst>
              </a:custGeom>
              <a:gradFill>
                <a:gsLst>
                  <a:gs pos="0">
                    <a:srgbClr val="EDEDED"/>
                  </a:gs>
                  <a:gs pos="50000">
                    <a:srgbClr val="D6D6D6"/>
                  </a:gs>
                  <a:gs pos="100000">
                    <a:srgbClr val="BFBFBF"/>
                  </a:gs>
                </a:gsLst>
                <a:lin ang="0"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sp>
          <p:nvSpPr>
            <p:cNvPr id="1278" name="Freeform: Shape 1277">
              <a:extLst>
                <a:ext uri="{FF2B5EF4-FFF2-40B4-BE49-F238E27FC236}">
                  <a16:creationId xmlns:a16="http://schemas.microsoft.com/office/drawing/2014/main" id="{93E0ED24-B4E2-F104-AD36-71D418F8ED97}"/>
                </a:ext>
              </a:extLst>
            </p:cNvPr>
            <p:cNvSpPr/>
            <p:nvPr/>
          </p:nvSpPr>
          <p:spPr>
            <a:xfrm>
              <a:off x="1655895" y="3293779"/>
              <a:ext cx="5541" cy="1047403"/>
            </a:xfrm>
            <a:custGeom>
              <a:avLst/>
              <a:gdLst>
                <a:gd name="connsiteX0" fmla="*/ 0 w 5541"/>
                <a:gd name="connsiteY0" fmla="*/ 1047404 h 1047403"/>
                <a:gd name="connsiteX1" fmla="*/ 0 w 5541"/>
                <a:gd name="connsiteY1" fmla="*/ 0 h 1047403"/>
              </a:gdLst>
              <a:ahLst/>
              <a:cxnLst>
                <a:cxn ang="0">
                  <a:pos x="connsiteX0" y="connsiteY0"/>
                </a:cxn>
                <a:cxn ang="0">
                  <a:pos x="connsiteX1" y="connsiteY1"/>
                </a:cxn>
              </a:cxnLst>
              <a:rect l="l" t="t" r="r" b="b"/>
              <a:pathLst>
                <a:path w="5541" h="1047403">
                  <a:moveTo>
                    <a:pt x="0" y="1047404"/>
                  </a:moveTo>
                  <a:lnTo>
                    <a:pt x="0" y="0"/>
                  </a:lnTo>
                </a:path>
              </a:pathLst>
            </a:custGeom>
            <a:ln w="11084" cap="flat">
              <a:solidFill>
                <a:srgbClr val="4F4F4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79" name="Freeform: Shape 1278">
              <a:extLst>
                <a:ext uri="{FF2B5EF4-FFF2-40B4-BE49-F238E27FC236}">
                  <a16:creationId xmlns:a16="http://schemas.microsoft.com/office/drawing/2014/main" id="{CF2FEA1A-364B-B73E-7A00-93F83CFB2193}"/>
                </a:ext>
              </a:extLst>
            </p:cNvPr>
            <p:cNvSpPr/>
            <p:nvPr/>
          </p:nvSpPr>
          <p:spPr>
            <a:xfrm>
              <a:off x="1596597" y="3223952"/>
              <a:ext cx="118594" cy="118594"/>
            </a:xfrm>
            <a:custGeom>
              <a:avLst/>
              <a:gdLst>
                <a:gd name="connsiteX0" fmla="*/ 118595 w 118594"/>
                <a:gd name="connsiteY0" fmla="*/ 59298 h 118594"/>
                <a:gd name="connsiteX1" fmla="*/ 59297 w 118594"/>
                <a:gd name="connsiteY1" fmla="*/ 118595 h 118594"/>
                <a:gd name="connsiteX2" fmla="*/ 0 w 118594"/>
                <a:gd name="connsiteY2" fmla="*/ 59298 h 118594"/>
                <a:gd name="connsiteX3" fmla="*/ 59297 w 118594"/>
                <a:gd name="connsiteY3" fmla="*/ 0 h 118594"/>
                <a:gd name="connsiteX4" fmla="*/ 118595 w 118594"/>
                <a:gd name="connsiteY4" fmla="*/ 59298 h 118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594" h="118594">
                  <a:moveTo>
                    <a:pt x="118595" y="59298"/>
                  </a:moveTo>
                  <a:cubicBezTo>
                    <a:pt x="118595" y="92046"/>
                    <a:pt x="92047" y="118595"/>
                    <a:pt x="59297" y="118595"/>
                  </a:cubicBezTo>
                  <a:cubicBezTo>
                    <a:pt x="26548" y="118595"/>
                    <a:pt x="0" y="92047"/>
                    <a:pt x="0" y="59298"/>
                  </a:cubicBezTo>
                  <a:cubicBezTo>
                    <a:pt x="0" y="26549"/>
                    <a:pt x="26548" y="0"/>
                    <a:pt x="59297" y="0"/>
                  </a:cubicBezTo>
                  <a:cubicBezTo>
                    <a:pt x="92047" y="0"/>
                    <a:pt x="118595" y="26548"/>
                    <a:pt x="118595" y="59298"/>
                  </a:cubicBezTo>
                  <a:close/>
                </a:path>
              </a:pathLst>
            </a:custGeom>
            <a:gradFill>
              <a:gsLst>
                <a:gs pos="0">
                  <a:srgbClr val="FFEB3B"/>
                </a:gs>
                <a:gs pos="50000">
                  <a:srgbClr val="EAD836"/>
                </a:gs>
                <a:gs pos="100000">
                  <a:srgbClr val="D6C532"/>
                </a:gs>
              </a:gsLst>
              <a:lin ang="14022029"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nvGrpSpPr>
            <p:cNvPr id="1283" name="Graphic 2">
              <a:extLst>
                <a:ext uri="{FF2B5EF4-FFF2-40B4-BE49-F238E27FC236}">
                  <a16:creationId xmlns:a16="http://schemas.microsoft.com/office/drawing/2014/main" id="{CC34FA1D-DB93-900C-7A4D-AFD95ABFE86B}"/>
                </a:ext>
              </a:extLst>
            </p:cNvPr>
            <p:cNvGrpSpPr/>
            <p:nvPr/>
          </p:nvGrpSpPr>
          <p:grpSpPr>
            <a:xfrm>
              <a:off x="1199803" y="4427081"/>
              <a:ext cx="912183" cy="1002515"/>
              <a:chOff x="1199803" y="4427081"/>
              <a:chExt cx="912183" cy="1002515"/>
            </a:xfrm>
          </p:grpSpPr>
          <p:sp>
            <p:nvSpPr>
              <p:cNvPr id="1284" name="Freeform: Shape 1283">
                <a:extLst>
                  <a:ext uri="{FF2B5EF4-FFF2-40B4-BE49-F238E27FC236}">
                    <a16:creationId xmlns:a16="http://schemas.microsoft.com/office/drawing/2014/main" id="{665D2377-05EB-B836-BBA9-2694DEB467C0}"/>
                  </a:ext>
                </a:extLst>
              </p:cNvPr>
              <p:cNvSpPr/>
              <p:nvPr/>
            </p:nvSpPr>
            <p:spPr>
              <a:xfrm>
                <a:off x="1199803" y="4427081"/>
                <a:ext cx="912183" cy="912183"/>
              </a:xfrm>
              <a:custGeom>
                <a:avLst/>
                <a:gdLst>
                  <a:gd name="connsiteX0" fmla="*/ 912183 w 912183"/>
                  <a:gd name="connsiteY0" fmla="*/ 456092 h 912183"/>
                  <a:gd name="connsiteX1" fmla="*/ 912183 w 912183"/>
                  <a:gd name="connsiteY1" fmla="*/ 546424 h 912183"/>
                  <a:gd name="connsiteX2" fmla="*/ 903316 w 912183"/>
                  <a:gd name="connsiteY2" fmla="*/ 546424 h 912183"/>
                  <a:gd name="connsiteX3" fmla="*/ 456092 w 912183"/>
                  <a:gd name="connsiteY3" fmla="*/ 912184 h 912183"/>
                  <a:gd name="connsiteX4" fmla="*/ 8867 w 912183"/>
                  <a:gd name="connsiteY4" fmla="*/ 546424 h 912183"/>
                  <a:gd name="connsiteX5" fmla="*/ 0 w 912183"/>
                  <a:gd name="connsiteY5" fmla="*/ 546424 h 912183"/>
                  <a:gd name="connsiteX6" fmla="*/ 0 w 912183"/>
                  <a:gd name="connsiteY6" fmla="*/ 456092 h 912183"/>
                  <a:gd name="connsiteX7" fmla="*/ 456092 w 912183"/>
                  <a:gd name="connsiteY7" fmla="*/ 0 h 912183"/>
                  <a:gd name="connsiteX8" fmla="*/ 912183 w 912183"/>
                  <a:gd name="connsiteY8" fmla="*/ 456092 h 912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2183" h="912183">
                    <a:moveTo>
                      <a:pt x="912183" y="456092"/>
                    </a:moveTo>
                    <a:lnTo>
                      <a:pt x="912183" y="546424"/>
                    </a:lnTo>
                    <a:lnTo>
                      <a:pt x="903316" y="546424"/>
                    </a:lnTo>
                    <a:cubicBezTo>
                      <a:pt x="861199" y="755350"/>
                      <a:pt x="677210" y="912184"/>
                      <a:pt x="456092" y="912184"/>
                    </a:cubicBezTo>
                    <a:cubicBezTo>
                      <a:pt x="234973" y="912184"/>
                      <a:pt x="50985" y="754796"/>
                      <a:pt x="8867" y="546424"/>
                    </a:cubicBezTo>
                    <a:lnTo>
                      <a:pt x="0" y="546424"/>
                    </a:lnTo>
                    <a:lnTo>
                      <a:pt x="0" y="456092"/>
                    </a:lnTo>
                    <a:cubicBezTo>
                      <a:pt x="0" y="204493"/>
                      <a:pt x="203939" y="0"/>
                      <a:pt x="456092" y="0"/>
                    </a:cubicBezTo>
                    <a:cubicBezTo>
                      <a:pt x="707690" y="0"/>
                      <a:pt x="912183" y="204493"/>
                      <a:pt x="912183" y="456092"/>
                    </a:cubicBezTo>
                    <a:close/>
                  </a:path>
                </a:pathLst>
              </a:custGeom>
              <a:gradFill>
                <a:gsLst>
                  <a:gs pos="0">
                    <a:srgbClr val="E0CE34"/>
                  </a:gs>
                  <a:gs pos="50000">
                    <a:srgbClr val="CBBB2F"/>
                  </a:gs>
                  <a:gs pos="100000">
                    <a:srgbClr val="B7A82B"/>
                  </a:gs>
                </a:gsLst>
                <a:lin ang="0"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85" name="Freeform: Shape 1284">
                <a:extLst>
                  <a:ext uri="{FF2B5EF4-FFF2-40B4-BE49-F238E27FC236}">
                    <a16:creationId xmlns:a16="http://schemas.microsoft.com/office/drawing/2014/main" id="{5411DECC-6744-1D2C-370D-79664935CE28}"/>
                  </a:ext>
                </a:extLst>
              </p:cNvPr>
              <p:cNvSpPr/>
              <p:nvPr/>
            </p:nvSpPr>
            <p:spPr>
              <a:xfrm>
                <a:off x="1199803" y="4517413"/>
                <a:ext cx="912183" cy="912183"/>
              </a:xfrm>
              <a:custGeom>
                <a:avLst/>
                <a:gdLst>
                  <a:gd name="connsiteX0" fmla="*/ 912183 w 912183"/>
                  <a:gd name="connsiteY0" fmla="*/ 456092 h 912183"/>
                  <a:gd name="connsiteX1" fmla="*/ 456092 w 912183"/>
                  <a:gd name="connsiteY1" fmla="*/ 912183 h 912183"/>
                  <a:gd name="connsiteX2" fmla="*/ 0 w 912183"/>
                  <a:gd name="connsiteY2" fmla="*/ 456092 h 912183"/>
                  <a:gd name="connsiteX3" fmla="*/ 456092 w 912183"/>
                  <a:gd name="connsiteY3" fmla="*/ 0 h 912183"/>
                  <a:gd name="connsiteX4" fmla="*/ 912183 w 912183"/>
                  <a:gd name="connsiteY4" fmla="*/ 456092 h 9121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183" h="912183">
                    <a:moveTo>
                      <a:pt x="912183" y="456092"/>
                    </a:moveTo>
                    <a:cubicBezTo>
                      <a:pt x="912183" y="707984"/>
                      <a:pt x="707984" y="912183"/>
                      <a:pt x="456092" y="912183"/>
                    </a:cubicBezTo>
                    <a:cubicBezTo>
                      <a:pt x="204199" y="912183"/>
                      <a:pt x="0" y="707984"/>
                      <a:pt x="0" y="456092"/>
                    </a:cubicBezTo>
                    <a:cubicBezTo>
                      <a:pt x="0" y="204199"/>
                      <a:pt x="204199" y="0"/>
                      <a:pt x="456092" y="0"/>
                    </a:cubicBezTo>
                    <a:cubicBezTo>
                      <a:pt x="707984" y="0"/>
                      <a:pt x="912183" y="204199"/>
                      <a:pt x="912183" y="456092"/>
                    </a:cubicBezTo>
                    <a:close/>
                  </a:path>
                </a:pathLst>
              </a:custGeom>
              <a:gradFill>
                <a:gsLst>
                  <a:gs pos="0">
                    <a:srgbClr val="FFEB3B"/>
                  </a:gs>
                  <a:gs pos="50000">
                    <a:srgbClr val="EAD836"/>
                  </a:gs>
                  <a:gs pos="100000">
                    <a:srgbClr val="D6C532"/>
                  </a:gs>
                </a:gsLst>
                <a:lin ang="0"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grpSp>
      <p:grpSp>
        <p:nvGrpSpPr>
          <p:cNvPr id="3" name="Group 2">
            <a:extLst>
              <a:ext uri="{FF2B5EF4-FFF2-40B4-BE49-F238E27FC236}">
                <a16:creationId xmlns:a16="http://schemas.microsoft.com/office/drawing/2014/main" id="{69B3C39A-A41A-47A0-BCAB-D575EF07A9A5}"/>
              </a:ext>
            </a:extLst>
          </p:cNvPr>
          <p:cNvGrpSpPr/>
          <p:nvPr/>
        </p:nvGrpSpPr>
        <p:grpSpPr>
          <a:xfrm>
            <a:off x="2047701" y="2570018"/>
            <a:ext cx="2807485" cy="3077925"/>
            <a:chOff x="2047701" y="2570018"/>
            <a:chExt cx="2807485" cy="3077925"/>
          </a:xfrm>
        </p:grpSpPr>
        <p:sp>
          <p:nvSpPr>
            <p:cNvPr id="44" name="Freeform: Shape 43">
              <a:extLst>
                <a:ext uri="{FF2B5EF4-FFF2-40B4-BE49-F238E27FC236}">
                  <a16:creationId xmlns:a16="http://schemas.microsoft.com/office/drawing/2014/main" id="{DA7EBDB6-E1AF-3BDC-B2A3-3EF3018015BE}"/>
                </a:ext>
              </a:extLst>
            </p:cNvPr>
            <p:cNvSpPr/>
            <p:nvPr/>
          </p:nvSpPr>
          <p:spPr>
            <a:xfrm>
              <a:off x="3870405" y="4229792"/>
              <a:ext cx="8866" cy="90331"/>
            </a:xfrm>
            <a:custGeom>
              <a:avLst/>
              <a:gdLst>
                <a:gd name="connsiteX0" fmla="*/ 8867 w 8866"/>
                <a:gd name="connsiteY0" fmla="*/ 0 h 90331"/>
                <a:gd name="connsiteX1" fmla="*/ 8867 w 8866"/>
                <a:gd name="connsiteY1" fmla="*/ 90332 h 90331"/>
                <a:gd name="connsiteX2" fmla="*/ 0 w 8866"/>
                <a:gd name="connsiteY2" fmla="*/ 90332 h 90331"/>
                <a:gd name="connsiteX3" fmla="*/ 8867 w 8866"/>
                <a:gd name="connsiteY3" fmla="*/ 0 h 90331"/>
              </a:gdLst>
              <a:ahLst/>
              <a:cxnLst>
                <a:cxn ang="0">
                  <a:pos x="connsiteX0" y="connsiteY0"/>
                </a:cxn>
                <a:cxn ang="0">
                  <a:pos x="connsiteX1" y="connsiteY1"/>
                </a:cxn>
                <a:cxn ang="0">
                  <a:pos x="connsiteX2" y="connsiteY2"/>
                </a:cxn>
                <a:cxn ang="0">
                  <a:pos x="connsiteX3" y="connsiteY3"/>
                </a:cxn>
              </a:cxnLst>
              <a:rect l="l" t="t" r="r" b="b"/>
              <a:pathLst>
                <a:path w="8866" h="90331">
                  <a:moveTo>
                    <a:pt x="8867" y="0"/>
                  </a:moveTo>
                  <a:lnTo>
                    <a:pt x="8867" y="90332"/>
                  </a:lnTo>
                  <a:lnTo>
                    <a:pt x="0" y="90332"/>
                  </a:lnTo>
                  <a:cubicBezTo>
                    <a:pt x="5542" y="60960"/>
                    <a:pt x="8867" y="31034"/>
                    <a:pt x="8867" y="0"/>
                  </a:cubicBezTo>
                  <a:close/>
                </a:path>
              </a:pathLst>
            </a:custGeom>
            <a:gradFill>
              <a:gsLst>
                <a:gs pos="0">
                  <a:srgbClr val="338EBB"/>
                </a:gs>
                <a:gs pos="50000">
                  <a:srgbClr val="1A86BB"/>
                </a:gs>
                <a:gs pos="100000">
                  <a:srgbClr val="027EBB"/>
                </a:gs>
              </a:gsLst>
              <a:lin ang="0"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 name="Freeform: Shape 53">
              <a:extLst>
                <a:ext uri="{FF2B5EF4-FFF2-40B4-BE49-F238E27FC236}">
                  <a16:creationId xmlns:a16="http://schemas.microsoft.com/office/drawing/2014/main" id="{1CAB77BF-C384-AC4C-4CE7-3A6E00439CE1}"/>
                </a:ext>
              </a:extLst>
            </p:cNvPr>
            <p:cNvSpPr/>
            <p:nvPr/>
          </p:nvSpPr>
          <p:spPr>
            <a:xfrm>
              <a:off x="3782290" y="4250851"/>
              <a:ext cx="7204" cy="70935"/>
            </a:xfrm>
            <a:custGeom>
              <a:avLst/>
              <a:gdLst>
                <a:gd name="connsiteX0" fmla="*/ 7204 w 7204"/>
                <a:gd name="connsiteY0" fmla="*/ 0 h 70935"/>
                <a:gd name="connsiteX1" fmla="*/ 7204 w 7204"/>
                <a:gd name="connsiteY1" fmla="*/ 70935 h 70935"/>
                <a:gd name="connsiteX2" fmla="*/ 0 w 7204"/>
                <a:gd name="connsiteY2" fmla="*/ 70935 h 70935"/>
                <a:gd name="connsiteX3" fmla="*/ 7204 w 7204"/>
                <a:gd name="connsiteY3" fmla="*/ 0 h 70935"/>
              </a:gdLst>
              <a:ahLst/>
              <a:cxnLst>
                <a:cxn ang="0">
                  <a:pos x="connsiteX0" y="connsiteY0"/>
                </a:cxn>
                <a:cxn ang="0">
                  <a:pos x="connsiteX1" y="connsiteY1"/>
                </a:cxn>
                <a:cxn ang="0">
                  <a:pos x="connsiteX2" y="connsiteY2"/>
                </a:cxn>
                <a:cxn ang="0">
                  <a:pos x="connsiteX3" y="connsiteY3"/>
                </a:cxn>
              </a:cxnLst>
              <a:rect l="l" t="t" r="r" b="b"/>
              <a:pathLst>
                <a:path w="7204" h="70935">
                  <a:moveTo>
                    <a:pt x="7204" y="0"/>
                  </a:moveTo>
                  <a:lnTo>
                    <a:pt x="7204" y="70935"/>
                  </a:lnTo>
                  <a:lnTo>
                    <a:pt x="0" y="70935"/>
                  </a:lnTo>
                  <a:cubicBezTo>
                    <a:pt x="4988" y="48214"/>
                    <a:pt x="7204" y="24384"/>
                    <a:pt x="7204" y="0"/>
                  </a:cubicBezTo>
                  <a:close/>
                </a:path>
              </a:pathLst>
            </a:custGeom>
            <a:gradFill>
              <a:gsLst>
                <a:gs pos="0">
                  <a:srgbClr val="75A967"/>
                </a:gs>
                <a:gs pos="50000">
                  <a:srgbClr val="558F46"/>
                </a:gs>
                <a:gs pos="100000">
                  <a:srgbClr val="357625"/>
                </a:gs>
              </a:gsLst>
              <a:lin ang="0"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nvGrpSpPr>
            <p:cNvPr id="1296" name="Graphic 2">
              <a:extLst>
                <a:ext uri="{FF2B5EF4-FFF2-40B4-BE49-F238E27FC236}">
                  <a16:creationId xmlns:a16="http://schemas.microsoft.com/office/drawing/2014/main" id="{08AB4660-83BB-0965-6CF5-CF9C88D8E378}"/>
                </a:ext>
              </a:extLst>
            </p:cNvPr>
            <p:cNvGrpSpPr/>
            <p:nvPr/>
          </p:nvGrpSpPr>
          <p:grpSpPr>
            <a:xfrm>
              <a:off x="2047701" y="4379976"/>
              <a:ext cx="2807485" cy="1267967"/>
              <a:chOff x="2047701" y="4379976"/>
              <a:chExt cx="2807485" cy="1267967"/>
            </a:xfrm>
          </p:grpSpPr>
          <p:sp>
            <p:nvSpPr>
              <p:cNvPr id="1297" name="Freeform: Shape 1296">
                <a:extLst>
                  <a:ext uri="{FF2B5EF4-FFF2-40B4-BE49-F238E27FC236}">
                    <a16:creationId xmlns:a16="http://schemas.microsoft.com/office/drawing/2014/main" id="{1E9755FC-0702-8DA8-BDCF-9AF11EA5968B}"/>
                  </a:ext>
                </a:extLst>
              </p:cNvPr>
              <p:cNvSpPr/>
              <p:nvPr/>
            </p:nvSpPr>
            <p:spPr>
              <a:xfrm>
                <a:off x="2047701" y="4379976"/>
                <a:ext cx="2807485" cy="1267967"/>
              </a:xfrm>
              <a:custGeom>
                <a:avLst/>
                <a:gdLst>
                  <a:gd name="connsiteX0" fmla="*/ 2807485 w 2807485"/>
                  <a:gd name="connsiteY0" fmla="*/ 633984 h 1267967"/>
                  <a:gd name="connsiteX1" fmla="*/ 1403743 w 2807485"/>
                  <a:gd name="connsiteY1" fmla="*/ 1267968 h 1267967"/>
                  <a:gd name="connsiteX2" fmla="*/ 0 w 2807485"/>
                  <a:gd name="connsiteY2" fmla="*/ 633984 h 1267967"/>
                  <a:gd name="connsiteX3" fmla="*/ 1403743 w 2807485"/>
                  <a:gd name="connsiteY3" fmla="*/ 0 h 1267967"/>
                  <a:gd name="connsiteX4" fmla="*/ 2807485 w 2807485"/>
                  <a:gd name="connsiteY4" fmla="*/ 633984 h 1267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7485" h="1267967">
                    <a:moveTo>
                      <a:pt x="2807485" y="633984"/>
                    </a:moveTo>
                    <a:cubicBezTo>
                      <a:pt x="2807485" y="984124"/>
                      <a:pt x="2179008" y="1267968"/>
                      <a:pt x="1403743" y="1267968"/>
                    </a:cubicBezTo>
                    <a:cubicBezTo>
                      <a:pt x="628477" y="1267968"/>
                      <a:pt x="0" y="984124"/>
                      <a:pt x="0" y="633984"/>
                    </a:cubicBezTo>
                    <a:cubicBezTo>
                      <a:pt x="0" y="283844"/>
                      <a:pt x="628477" y="0"/>
                      <a:pt x="1403743" y="0"/>
                    </a:cubicBezTo>
                    <a:cubicBezTo>
                      <a:pt x="2179008" y="0"/>
                      <a:pt x="2807485" y="283844"/>
                      <a:pt x="2807485" y="633984"/>
                    </a:cubicBezTo>
                    <a:close/>
                  </a:path>
                </a:pathLst>
              </a:custGeom>
              <a:solidFill>
                <a:srgbClr val="231F20">
                  <a:alpha val="5000"/>
                </a:srgbClr>
              </a:soli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414042"/>
                  </a:solidFill>
                  <a:effectLst/>
                  <a:uLnTx/>
                  <a:uFillTx/>
                  <a:latin typeface="Montserrat"/>
                  <a:ea typeface="+mn-ea"/>
                  <a:cs typeface="+mn-cs"/>
                </a:endParaRPr>
              </a:p>
            </p:txBody>
          </p:sp>
          <p:sp>
            <p:nvSpPr>
              <p:cNvPr id="1298" name="Freeform: Shape 1297">
                <a:extLst>
                  <a:ext uri="{FF2B5EF4-FFF2-40B4-BE49-F238E27FC236}">
                    <a16:creationId xmlns:a16="http://schemas.microsoft.com/office/drawing/2014/main" id="{15331C2B-A659-BBFD-B412-BF8CA72E480B}"/>
                  </a:ext>
                </a:extLst>
              </p:cNvPr>
              <p:cNvSpPr/>
              <p:nvPr/>
            </p:nvSpPr>
            <p:spPr>
              <a:xfrm>
                <a:off x="2545911" y="4636562"/>
                <a:ext cx="1818824" cy="621791"/>
              </a:xfrm>
              <a:custGeom>
                <a:avLst/>
                <a:gdLst>
                  <a:gd name="connsiteX0" fmla="*/ 1818825 w 1818824"/>
                  <a:gd name="connsiteY0" fmla="*/ 64285 h 621791"/>
                  <a:gd name="connsiteX1" fmla="*/ 1818825 w 1818824"/>
                  <a:gd name="connsiteY1" fmla="*/ 310896 h 621791"/>
                  <a:gd name="connsiteX2" fmla="*/ 909412 w 1818824"/>
                  <a:gd name="connsiteY2" fmla="*/ 621792 h 621791"/>
                  <a:gd name="connsiteX3" fmla="*/ 0 w 1818824"/>
                  <a:gd name="connsiteY3" fmla="*/ 310896 h 621791"/>
                  <a:gd name="connsiteX4" fmla="*/ 0 w 1818824"/>
                  <a:gd name="connsiteY4" fmla="*/ 64285 h 621791"/>
                  <a:gd name="connsiteX5" fmla="*/ 355785 w 1818824"/>
                  <a:gd name="connsiteY5" fmla="*/ 64285 h 621791"/>
                  <a:gd name="connsiteX6" fmla="*/ 908858 w 1818824"/>
                  <a:gd name="connsiteY6" fmla="*/ 0 h 621791"/>
                  <a:gd name="connsiteX7" fmla="*/ 1461932 w 1818824"/>
                  <a:gd name="connsiteY7" fmla="*/ 64285 h 621791"/>
                  <a:gd name="connsiteX8" fmla="*/ 1818825 w 1818824"/>
                  <a:gd name="connsiteY8" fmla="*/ 64285 h 621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824" h="621791">
                    <a:moveTo>
                      <a:pt x="1818825" y="64285"/>
                    </a:moveTo>
                    <a:lnTo>
                      <a:pt x="1818825" y="310896"/>
                    </a:lnTo>
                    <a:cubicBezTo>
                      <a:pt x="1818825" y="482692"/>
                      <a:pt x="1411501" y="621792"/>
                      <a:pt x="909412" y="621792"/>
                    </a:cubicBezTo>
                    <a:cubicBezTo>
                      <a:pt x="407324" y="621792"/>
                      <a:pt x="0" y="482692"/>
                      <a:pt x="0" y="310896"/>
                    </a:cubicBezTo>
                    <a:lnTo>
                      <a:pt x="0" y="64285"/>
                    </a:lnTo>
                    <a:lnTo>
                      <a:pt x="355785" y="64285"/>
                    </a:lnTo>
                    <a:cubicBezTo>
                      <a:pt x="509293" y="23830"/>
                      <a:pt x="701040" y="0"/>
                      <a:pt x="908858" y="0"/>
                    </a:cubicBezTo>
                    <a:cubicBezTo>
                      <a:pt x="1117231" y="0"/>
                      <a:pt x="1308977" y="23830"/>
                      <a:pt x="1461932" y="64285"/>
                    </a:cubicBezTo>
                    <a:lnTo>
                      <a:pt x="1818825" y="64285"/>
                    </a:lnTo>
                    <a:close/>
                  </a:path>
                </a:pathLst>
              </a:custGeom>
              <a:gradFill>
                <a:gsLst>
                  <a:gs pos="0">
                    <a:srgbClr val="D1D1D1"/>
                  </a:gs>
                  <a:gs pos="50000">
                    <a:srgbClr val="B5B5B5"/>
                  </a:gs>
                  <a:gs pos="100000">
                    <a:srgbClr val="999999"/>
                  </a:gs>
                </a:gsLst>
                <a:lin ang="0"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99" name="Freeform: Shape 1298">
                <a:extLst>
                  <a:ext uri="{FF2B5EF4-FFF2-40B4-BE49-F238E27FC236}">
                    <a16:creationId xmlns:a16="http://schemas.microsoft.com/office/drawing/2014/main" id="{4ADBD46B-CAF1-A769-794E-5FA15598375B}"/>
                  </a:ext>
                </a:extLst>
              </p:cNvPr>
              <p:cNvSpPr/>
              <p:nvPr/>
            </p:nvSpPr>
            <p:spPr>
              <a:xfrm>
                <a:off x="2545911" y="4389951"/>
                <a:ext cx="1818824" cy="621792"/>
              </a:xfrm>
              <a:custGeom>
                <a:avLst/>
                <a:gdLst>
                  <a:gd name="connsiteX0" fmla="*/ 1818825 w 1818824"/>
                  <a:gd name="connsiteY0" fmla="*/ 310896 h 621792"/>
                  <a:gd name="connsiteX1" fmla="*/ 909412 w 1818824"/>
                  <a:gd name="connsiteY1" fmla="*/ 621792 h 621792"/>
                  <a:gd name="connsiteX2" fmla="*/ 0 w 1818824"/>
                  <a:gd name="connsiteY2" fmla="*/ 310896 h 621792"/>
                  <a:gd name="connsiteX3" fmla="*/ 909412 w 1818824"/>
                  <a:gd name="connsiteY3" fmla="*/ 0 h 621792"/>
                  <a:gd name="connsiteX4" fmla="*/ 1818825 w 1818824"/>
                  <a:gd name="connsiteY4" fmla="*/ 310896 h 621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8824" h="621792">
                    <a:moveTo>
                      <a:pt x="1818825" y="310896"/>
                    </a:moveTo>
                    <a:cubicBezTo>
                      <a:pt x="1818825" y="482599"/>
                      <a:pt x="1411667" y="621792"/>
                      <a:pt x="909412" y="621792"/>
                    </a:cubicBezTo>
                    <a:cubicBezTo>
                      <a:pt x="407158" y="621792"/>
                      <a:pt x="0" y="482599"/>
                      <a:pt x="0" y="310896"/>
                    </a:cubicBezTo>
                    <a:cubicBezTo>
                      <a:pt x="0" y="139193"/>
                      <a:pt x="407158" y="0"/>
                      <a:pt x="909412" y="0"/>
                    </a:cubicBezTo>
                    <a:cubicBezTo>
                      <a:pt x="1411667" y="0"/>
                      <a:pt x="1818825" y="139193"/>
                      <a:pt x="1818825" y="310896"/>
                    </a:cubicBezTo>
                    <a:close/>
                  </a:path>
                </a:pathLst>
              </a:custGeom>
              <a:gradFill>
                <a:gsLst>
                  <a:gs pos="0">
                    <a:srgbClr val="EDEDED"/>
                  </a:gs>
                  <a:gs pos="50000">
                    <a:srgbClr val="D6D6D6"/>
                  </a:gs>
                  <a:gs pos="100000">
                    <a:srgbClr val="BFBFBF"/>
                  </a:gs>
                </a:gsLst>
                <a:lin ang="0"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grpSp>
          <p:nvGrpSpPr>
            <p:cNvPr id="1300" name="Graphic 2">
              <a:extLst>
                <a:ext uri="{FF2B5EF4-FFF2-40B4-BE49-F238E27FC236}">
                  <a16:creationId xmlns:a16="http://schemas.microsoft.com/office/drawing/2014/main" id="{5ED5E21E-20AD-A797-CDC6-AA06E9B48E3F}"/>
                </a:ext>
              </a:extLst>
            </p:cNvPr>
            <p:cNvGrpSpPr/>
            <p:nvPr/>
          </p:nvGrpSpPr>
          <p:grpSpPr>
            <a:xfrm>
              <a:off x="3363883" y="2570018"/>
              <a:ext cx="118594" cy="1117230"/>
              <a:chOff x="3363883" y="2570018"/>
              <a:chExt cx="118594" cy="1117230"/>
            </a:xfrm>
            <a:gradFill>
              <a:gsLst>
                <a:gs pos="0">
                  <a:srgbClr val="3EAEE5"/>
                </a:gs>
                <a:gs pos="50000">
                  <a:srgbClr val="209DDA"/>
                </a:gs>
                <a:gs pos="100000">
                  <a:srgbClr val="038CCF"/>
                </a:gs>
              </a:gsLst>
              <a:lin ang="14021476" scaled="1"/>
            </a:gradFill>
          </p:grpSpPr>
          <p:sp>
            <p:nvSpPr>
              <p:cNvPr id="1301" name="Freeform: Shape 1300">
                <a:extLst>
                  <a:ext uri="{FF2B5EF4-FFF2-40B4-BE49-F238E27FC236}">
                    <a16:creationId xmlns:a16="http://schemas.microsoft.com/office/drawing/2014/main" id="{96A69CC8-0AA1-0ACD-A3E5-08955D063BB3}"/>
                  </a:ext>
                </a:extLst>
              </p:cNvPr>
              <p:cNvSpPr/>
              <p:nvPr/>
            </p:nvSpPr>
            <p:spPr>
              <a:xfrm>
                <a:off x="3423181" y="2639845"/>
                <a:ext cx="5541" cy="1047403"/>
              </a:xfrm>
              <a:custGeom>
                <a:avLst/>
                <a:gdLst>
                  <a:gd name="connsiteX0" fmla="*/ 0 w 5541"/>
                  <a:gd name="connsiteY0" fmla="*/ 1047404 h 1047403"/>
                  <a:gd name="connsiteX1" fmla="*/ 0 w 5541"/>
                  <a:gd name="connsiteY1" fmla="*/ 0 h 1047403"/>
                </a:gdLst>
                <a:ahLst/>
                <a:cxnLst>
                  <a:cxn ang="0">
                    <a:pos x="connsiteX0" y="connsiteY0"/>
                  </a:cxn>
                  <a:cxn ang="0">
                    <a:pos x="connsiteX1" y="connsiteY1"/>
                  </a:cxn>
                </a:cxnLst>
                <a:rect l="l" t="t" r="r" b="b"/>
                <a:pathLst>
                  <a:path w="5541" h="1047403">
                    <a:moveTo>
                      <a:pt x="0" y="1047404"/>
                    </a:moveTo>
                    <a:lnTo>
                      <a:pt x="0" y="0"/>
                    </a:lnTo>
                  </a:path>
                </a:pathLst>
              </a:custGeom>
              <a:ln w="11084" cap="flat">
                <a:solidFill>
                  <a:srgbClr val="4F4F4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02" name="Freeform: Shape 1301">
                <a:extLst>
                  <a:ext uri="{FF2B5EF4-FFF2-40B4-BE49-F238E27FC236}">
                    <a16:creationId xmlns:a16="http://schemas.microsoft.com/office/drawing/2014/main" id="{07F2CF6E-BBC8-C3F5-69EB-44ADF2CCD296}"/>
                  </a:ext>
                </a:extLst>
              </p:cNvPr>
              <p:cNvSpPr/>
              <p:nvPr/>
            </p:nvSpPr>
            <p:spPr>
              <a:xfrm>
                <a:off x="3363883" y="2570018"/>
                <a:ext cx="118594" cy="118594"/>
              </a:xfrm>
              <a:custGeom>
                <a:avLst/>
                <a:gdLst>
                  <a:gd name="connsiteX0" fmla="*/ 118595 w 118594"/>
                  <a:gd name="connsiteY0" fmla="*/ 59298 h 118594"/>
                  <a:gd name="connsiteX1" fmla="*/ 59298 w 118594"/>
                  <a:gd name="connsiteY1" fmla="*/ 118595 h 118594"/>
                  <a:gd name="connsiteX2" fmla="*/ 0 w 118594"/>
                  <a:gd name="connsiteY2" fmla="*/ 59298 h 118594"/>
                  <a:gd name="connsiteX3" fmla="*/ 59298 w 118594"/>
                  <a:gd name="connsiteY3" fmla="*/ 0 h 118594"/>
                  <a:gd name="connsiteX4" fmla="*/ 118595 w 118594"/>
                  <a:gd name="connsiteY4" fmla="*/ 59298 h 118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594" h="118594">
                    <a:moveTo>
                      <a:pt x="118595" y="59298"/>
                    </a:moveTo>
                    <a:cubicBezTo>
                      <a:pt x="118595" y="92047"/>
                      <a:pt x="92047" y="118595"/>
                      <a:pt x="59298" y="118595"/>
                    </a:cubicBezTo>
                    <a:cubicBezTo>
                      <a:pt x="26549" y="118595"/>
                      <a:pt x="0" y="92047"/>
                      <a:pt x="0" y="59298"/>
                    </a:cubicBezTo>
                    <a:cubicBezTo>
                      <a:pt x="0" y="26548"/>
                      <a:pt x="26548" y="0"/>
                      <a:pt x="59298" y="0"/>
                    </a:cubicBezTo>
                    <a:cubicBezTo>
                      <a:pt x="92046" y="0"/>
                      <a:pt x="118595" y="26548"/>
                      <a:pt x="118595" y="59298"/>
                    </a:cubicBezTo>
                    <a:close/>
                  </a:path>
                </a:pathLst>
              </a:custGeom>
              <a:gradFill>
                <a:gsLst>
                  <a:gs pos="0">
                    <a:srgbClr val="3EAEE5"/>
                  </a:gs>
                  <a:gs pos="50000">
                    <a:srgbClr val="209DDA"/>
                  </a:gs>
                  <a:gs pos="100000">
                    <a:srgbClr val="038CCF"/>
                  </a:gs>
                </a:gsLst>
                <a:lin ang="14021476"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grpSp>
          <p:nvGrpSpPr>
            <p:cNvPr id="1306" name="Graphic 2">
              <a:extLst>
                <a:ext uri="{FF2B5EF4-FFF2-40B4-BE49-F238E27FC236}">
                  <a16:creationId xmlns:a16="http://schemas.microsoft.com/office/drawing/2014/main" id="{DAD2A885-CCFC-D419-B97A-289765ACDD91}"/>
                </a:ext>
              </a:extLst>
            </p:cNvPr>
            <p:cNvGrpSpPr/>
            <p:nvPr/>
          </p:nvGrpSpPr>
          <p:grpSpPr>
            <a:xfrm>
              <a:off x="2967089" y="3773701"/>
              <a:ext cx="912183" cy="1002514"/>
              <a:chOff x="2967089" y="3773701"/>
              <a:chExt cx="912183" cy="1002514"/>
            </a:xfrm>
          </p:grpSpPr>
          <p:sp>
            <p:nvSpPr>
              <p:cNvPr id="1307" name="Freeform: Shape 1306">
                <a:extLst>
                  <a:ext uri="{FF2B5EF4-FFF2-40B4-BE49-F238E27FC236}">
                    <a16:creationId xmlns:a16="http://schemas.microsoft.com/office/drawing/2014/main" id="{158F2CE8-7638-E60D-40C6-37708ACBD145}"/>
                  </a:ext>
                </a:extLst>
              </p:cNvPr>
              <p:cNvSpPr/>
              <p:nvPr/>
            </p:nvSpPr>
            <p:spPr>
              <a:xfrm>
                <a:off x="2967089" y="3773701"/>
                <a:ext cx="912183" cy="912183"/>
              </a:xfrm>
              <a:custGeom>
                <a:avLst/>
                <a:gdLst>
                  <a:gd name="connsiteX0" fmla="*/ 912183 w 912183"/>
                  <a:gd name="connsiteY0" fmla="*/ 456092 h 912183"/>
                  <a:gd name="connsiteX1" fmla="*/ 903316 w 912183"/>
                  <a:gd name="connsiteY1" fmla="*/ 546423 h 912183"/>
                  <a:gd name="connsiteX2" fmla="*/ 456092 w 912183"/>
                  <a:gd name="connsiteY2" fmla="*/ 912183 h 912183"/>
                  <a:gd name="connsiteX3" fmla="*/ 8867 w 912183"/>
                  <a:gd name="connsiteY3" fmla="*/ 546423 h 912183"/>
                  <a:gd name="connsiteX4" fmla="*/ 0 w 912183"/>
                  <a:gd name="connsiteY4" fmla="*/ 546423 h 912183"/>
                  <a:gd name="connsiteX5" fmla="*/ 0 w 912183"/>
                  <a:gd name="connsiteY5" fmla="*/ 456092 h 912183"/>
                  <a:gd name="connsiteX6" fmla="*/ 456092 w 912183"/>
                  <a:gd name="connsiteY6" fmla="*/ 0 h 912183"/>
                  <a:gd name="connsiteX7" fmla="*/ 912183 w 912183"/>
                  <a:gd name="connsiteY7" fmla="*/ 456092 h 912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2183" h="912183">
                    <a:moveTo>
                      <a:pt x="912183" y="456092"/>
                    </a:moveTo>
                    <a:cubicBezTo>
                      <a:pt x="912183" y="487126"/>
                      <a:pt x="908858" y="517052"/>
                      <a:pt x="903316" y="546423"/>
                    </a:cubicBezTo>
                    <a:cubicBezTo>
                      <a:pt x="861198" y="755350"/>
                      <a:pt x="677210" y="912183"/>
                      <a:pt x="456092" y="912183"/>
                    </a:cubicBezTo>
                    <a:cubicBezTo>
                      <a:pt x="234973" y="912183"/>
                      <a:pt x="50984" y="754796"/>
                      <a:pt x="8867" y="546423"/>
                    </a:cubicBezTo>
                    <a:lnTo>
                      <a:pt x="0" y="546423"/>
                    </a:lnTo>
                    <a:lnTo>
                      <a:pt x="0" y="456092"/>
                    </a:lnTo>
                    <a:cubicBezTo>
                      <a:pt x="0" y="204493"/>
                      <a:pt x="203939" y="0"/>
                      <a:pt x="456092" y="0"/>
                    </a:cubicBezTo>
                    <a:cubicBezTo>
                      <a:pt x="707690" y="0"/>
                      <a:pt x="912183" y="204493"/>
                      <a:pt x="912183" y="456092"/>
                    </a:cubicBezTo>
                    <a:close/>
                  </a:path>
                </a:pathLst>
              </a:custGeom>
              <a:gradFill>
                <a:gsLst>
                  <a:gs pos="0">
                    <a:srgbClr val="338EBB"/>
                  </a:gs>
                  <a:gs pos="50000">
                    <a:srgbClr val="1A86BB"/>
                  </a:gs>
                  <a:gs pos="100000">
                    <a:srgbClr val="027EBB"/>
                  </a:gs>
                </a:gsLst>
                <a:lin ang="0"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08" name="Freeform: Shape 1307">
                <a:extLst>
                  <a:ext uri="{FF2B5EF4-FFF2-40B4-BE49-F238E27FC236}">
                    <a16:creationId xmlns:a16="http://schemas.microsoft.com/office/drawing/2014/main" id="{9DD617B5-FCB6-3B27-4A1B-38BD991BE8C4}"/>
                  </a:ext>
                </a:extLst>
              </p:cNvPr>
              <p:cNvSpPr/>
              <p:nvPr/>
            </p:nvSpPr>
            <p:spPr>
              <a:xfrm>
                <a:off x="2967089" y="3864032"/>
                <a:ext cx="912183" cy="912183"/>
              </a:xfrm>
              <a:custGeom>
                <a:avLst/>
                <a:gdLst>
                  <a:gd name="connsiteX0" fmla="*/ 912183 w 912183"/>
                  <a:gd name="connsiteY0" fmla="*/ 456092 h 912183"/>
                  <a:gd name="connsiteX1" fmla="*/ 456092 w 912183"/>
                  <a:gd name="connsiteY1" fmla="*/ 912183 h 912183"/>
                  <a:gd name="connsiteX2" fmla="*/ 0 w 912183"/>
                  <a:gd name="connsiteY2" fmla="*/ 456092 h 912183"/>
                  <a:gd name="connsiteX3" fmla="*/ 456092 w 912183"/>
                  <a:gd name="connsiteY3" fmla="*/ 0 h 912183"/>
                  <a:gd name="connsiteX4" fmla="*/ 912183 w 912183"/>
                  <a:gd name="connsiteY4" fmla="*/ 456092 h 9121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183" h="912183">
                    <a:moveTo>
                      <a:pt x="912183" y="456092"/>
                    </a:moveTo>
                    <a:cubicBezTo>
                      <a:pt x="912183" y="707984"/>
                      <a:pt x="707984" y="912183"/>
                      <a:pt x="456092" y="912183"/>
                    </a:cubicBezTo>
                    <a:cubicBezTo>
                      <a:pt x="204199" y="912183"/>
                      <a:pt x="0" y="707984"/>
                      <a:pt x="0" y="456092"/>
                    </a:cubicBezTo>
                    <a:cubicBezTo>
                      <a:pt x="0" y="204199"/>
                      <a:pt x="204199" y="0"/>
                      <a:pt x="456092" y="0"/>
                    </a:cubicBezTo>
                    <a:cubicBezTo>
                      <a:pt x="707984" y="0"/>
                      <a:pt x="912183" y="204199"/>
                      <a:pt x="912183" y="456092"/>
                    </a:cubicBezTo>
                    <a:close/>
                  </a:path>
                </a:pathLst>
              </a:custGeom>
              <a:gradFill>
                <a:gsLst>
                  <a:gs pos="0">
                    <a:srgbClr val="3EAEE5"/>
                  </a:gs>
                  <a:gs pos="50000">
                    <a:srgbClr val="209DDA"/>
                  </a:gs>
                  <a:gs pos="100000">
                    <a:srgbClr val="038CCF"/>
                  </a:gs>
                </a:gsLst>
                <a:lin ang="0"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grpSp>
      <p:grpSp>
        <p:nvGrpSpPr>
          <p:cNvPr id="7" name="Group 6">
            <a:extLst>
              <a:ext uri="{FF2B5EF4-FFF2-40B4-BE49-F238E27FC236}">
                <a16:creationId xmlns:a16="http://schemas.microsoft.com/office/drawing/2014/main" id="{FD54BFA2-121E-473A-33A5-F9EE8D124856}"/>
              </a:ext>
            </a:extLst>
          </p:cNvPr>
          <p:cNvGrpSpPr/>
          <p:nvPr/>
        </p:nvGrpSpPr>
        <p:grpSpPr>
          <a:xfrm>
            <a:off x="9116290" y="2570018"/>
            <a:ext cx="2807485" cy="3077925"/>
            <a:chOff x="9116290" y="2570018"/>
            <a:chExt cx="2807485" cy="3077925"/>
          </a:xfrm>
        </p:grpSpPr>
        <p:sp>
          <p:nvSpPr>
            <p:cNvPr id="47" name="Freeform: Shape 46">
              <a:extLst>
                <a:ext uri="{FF2B5EF4-FFF2-40B4-BE49-F238E27FC236}">
                  <a16:creationId xmlns:a16="http://schemas.microsoft.com/office/drawing/2014/main" id="{B058988D-6387-0074-B670-4758BB67043B}"/>
                </a:ext>
              </a:extLst>
            </p:cNvPr>
            <p:cNvSpPr/>
            <p:nvPr/>
          </p:nvSpPr>
          <p:spPr>
            <a:xfrm>
              <a:off x="10491770" y="2639845"/>
              <a:ext cx="5541" cy="1047403"/>
            </a:xfrm>
            <a:custGeom>
              <a:avLst/>
              <a:gdLst>
                <a:gd name="connsiteX0" fmla="*/ 0 w 5541"/>
                <a:gd name="connsiteY0" fmla="*/ 1047404 h 1047403"/>
                <a:gd name="connsiteX1" fmla="*/ 0 w 5541"/>
                <a:gd name="connsiteY1" fmla="*/ 0 h 1047403"/>
              </a:gdLst>
              <a:ahLst/>
              <a:cxnLst>
                <a:cxn ang="0">
                  <a:pos x="connsiteX0" y="connsiteY0"/>
                </a:cxn>
                <a:cxn ang="0">
                  <a:pos x="connsiteX1" y="connsiteY1"/>
                </a:cxn>
              </a:cxnLst>
              <a:rect l="l" t="t" r="r" b="b"/>
              <a:pathLst>
                <a:path w="5541" h="1047403">
                  <a:moveTo>
                    <a:pt x="0" y="1047404"/>
                  </a:moveTo>
                  <a:lnTo>
                    <a:pt x="0" y="0"/>
                  </a:lnTo>
                </a:path>
              </a:pathLst>
            </a:custGeom>
            <a:ln w="11084" cap="flat">
              <a:solidFill>
                <a:srgbClr val="4F4F4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 name="Freeform: Shape 47">
              <a:extLst>
                <a:ext uri="{FF2B5EF4-FFF2-40B4-BE49-F238E27FC236}">
                  <a16:creationId xmlns:a16="http://schemas.microsoft.com/office/drawing/2014/main" id="{C57381DC-28DA-5800-BDC6-4E62E0ADC036}"/>
                </a:ext>
              </a:extLst>
            </p:cNvPr>
            <p:cNvSpPr/>
            <p:nvPr/>
          </p:nvSpPr>
          <p:spPr>
            <a:xfrm>
              <a:off x="10432472" y="2570018"/>
              <a:ext cx="118594" cy="118594"/>
            </a:xfrm>
            <a:custGeom>
              <a:avLst/>
              <a:gdLst>
                <a:gd name="connsiteX0" fmla="*/ 118595 w 118594"/>
                <a:gd name="connsiteY0" fmla="*/ 59298 h 118594"/>
                <a:gd name="connsiteX1" fmla="*/ 59298 w 118594"/>
                <a:gd name="connsiteY1" fmla="*/ 118595 h 118594"/>
                <a:gd name="connsiteX2" fmla="*/ 1 w 118594"/>
                <a:gd name="connsiteY2" fmla="*/ 59298 h 118594"/>
                <a:gd name="connsiteX3" fmla="*/ 59298 w 118594"/>
                <a:gd name="connsiteY3" fmla="*/ 0 h 118594"/>
                <a:gd name="connsiteX4" fmla="*/ 118595 w 118594"/>
                <a:gd name="connsiteY4" fmla="*/ 59298 h 118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594" h="118594">
                  <a:moveTo>
                    <a:pt x="118595" y="59298"/>
                  </a:moveTo>
                  <a:cubicBezTo>
                    <a:pt x="118595" y="92047"/>
                    <a:pt x="92047" y="118595"/>
                    <a:pt x="59298" y="118595"/>
                  </a:cubicBezTo>
                  <a:cubicBezTo>
                    <a:pt x="26549" y="118595"/>
                    <a:pt x="1" y="92047"/>
                    <a:pt x="1" y="59298"/>
                  </a:cubicBezTo>
                  <a:cubicBezTo>
                    <a:pt x="1" y="26548"/>
                    <a:pt x="26549" y="0"/>
                    <a:pt x="59298" y="0"/>
                  </a:cubicBezTo>
                  <a:cubicBezTo>
                    <a:pt x="92047" y="0"/>
                    <a:pt x="118595" y="26548"/>
                    <a:pt x="118595" y="59298"/>
                  </a:cubicBezTo>
                  <a:close/>
                </a:path>
              </a:pathLst>
            </a:custGeom>
            <a:gradFill>
              <a:gsLst>
                <a:gs pos="0">
                  <a:srgbClr val="167BBA"/>
                </a:gs>
                <a:gs pos="50000">
                  <a:srgbClr val="198ED6"/>
                </a:gs>
                <a:gs pos="100000">
                  <a:srgbClr val="1DA1F3"/>
                </a:gs>
              </a:gsLst>
              <a:lin ang="14022773"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nvGrpSpPr>
            <p:cNvPr id="1319" name="Graphic 2">
              <a:extLst>
                <a:ext uri="{FF2B5EF4-FFF2-40B4-BE49-F238E27FC236}">
                  <a16:creationId xmlns:a16="http://schemas.microsoft.com/office/drawing/2014/main" id="{F51E3B9F-54BC-A317-0797-2F7EC174EC32}"/>
                </a:ext>
              </a:extLst>
            </p:cNvPr>
            <p:cNvGrpSpPr/>
            <p:nvPr/>
          </p:nvGrpSpPr>
          <p:grpSpPr>
            <a:xfrm>
              <a:off x="9116290" y="4379976"/>
              <a:ext cx="2807485" cy="1267967"/>
              <a:chOff x="9116290" y="4379976"/>
              <a:chExt cx="2807485" cy="1267967"/>
            </a:xfrm>
          </p:grpSpPr>
          <p:sp>
            <p:nvSpPr>
              <p:cNvPr id="1320" name="Freeform: Shape 1319">
                <a:extLst>
                  <a:ext uri="{FF2B5EF4-FFF2-40B4-BE49-F238E27FC236}">
                    <a16:creationId xmlns:a16="http://schemas.microsoft.com/office/drawing/2014/main" id="{931669F2-1264-CC12-6B17-E56320C165F7}"/>
                  </a:ext>
                </a:extLst>
              </p:cNvPr>
              <p:cNvSpPr/>
              <p:nvPr/>
            </p:nvSpPr>
            <p:spPr>
              <a:xfrm>
                <a:off x="9116290" y="4379976"/>
                <a:ext cx="2807485" cy="1267967"/>
              </a:xfrm>
              <a:custGeom>
                <a:avLst/>
                <a:gdLst>
                  <a:gd name="connsiteX0" fmla="*/ 2807486 w 2807485"/>
                  <a:gd name="connsiteY0" fmla="*/ 633984 h 1267967"/>
                  <a:gd name="connsiteX1" fmla="*/ 1403743 w 2807485"/>
                  <a:gd name="connsiteY1" fmla="*/ 1267968 h 1267967"/>
                  <a:gd name="connsiteX2" fmla="*/ 0 w 2807485"/>
                  <a:gd name="connsiteY2" fmla="*/ 633984 h 1267967"/>
                  <a:gd name="connsiteX3" fmla="*/ 1403743 w 2807485"/>
                  <a:gd name="connsiteY3" fmla="*/ 0 h 1267967"/>
                  <a:gd name="connsiteX4" fmla="*/ 2807486 w 2807485"/>
                  <a:gd name="connsiteY4" fmla="*/ 633984 h 1267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7485" h="1267967">
                    <a:moveTo>
                      <a:pt x="2807486" y="633984"/>
                    </a:moveTo>
                    <a:cubicBezTo>
                      <a:pt x="2807486" y="984124"/>
                      <a:pt x="2179009" y="1267968"/>
                      <a:pt x="1403743" y="1267968"/>
                    </a:cubicBezTo>
                    <a:cubicBezTo>
                      <a:pt x="628478" y="1267968"/>
                      <a:pt x="0" y="984124"/>
                      <a:pt x="0" y="633984"/>
                    </a:cubicBezTo>
                    <a:cubicBezTo>
                      <a:pt x="0" y="283844"/>
                      <a:pt x="628477" y="0"/>
                      <a:pt x="1403743" y="0"/>
                    </a:cubicBezTo>
                    <a:cubicBezTo>
                      <a:pt x="2179008" y="0"/>
                      <a:pt x="2807486" y="283844"/>
                      <a:pt x="2807486" y="633984"/>
                    </a:cubicBezTo>
                    <a:close/>
                  </a:path>
                </a:pathLst>
              </a:custGeom>
              <a:solidFill>
                <a:srgbClr val="231F20">
                  <a:alpha val="5000"/>
                </a:srgbClr>
              </a:soli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21" name="Freeform: Shape 1320">
                <a:extLst>
                  <a:ext uri="{FF2B5EF4-FFF2-40B4-BE49-F238E27FC236}">
                    <a16:creationId xmlns:a16="http://schemas.microsoft.com/office/drawing/2014/main" id="{FCDB54E8-7D84-F1E3-FA9F-CD85B52A96B9}"/>
                  </a:ext>
                </a:extLst>
              </p:cNvPr>
              <p:cNvSpPr/>
              <p:nvPr/>
            </p:nvSpPr>
            <p:spPr>
              <a:xfrm>
                <a:off x="9614500" y="4636562"/>
                <a:ext cx="1818825" cy="621791"/>
              </a:xfrm>
              <a:custGeom>
                <a:avLst/>
                <a:gdLst>
                  <a:gd name="connsiteX0" fmla="*/ 1818825 w 1818825"/>
                  <a:gd name="connsiteY0" fmla="*/ 64285 h 621791"/>
                  <a:gd name="connsiteX1" fmla="*/ 1818825 w 1818825"/>
                  <a:gd name="connsiteY1" fmla="*/ 310896 h 621791"/>
                  <a:gd name="connsiteX2" fmla="*/ 909412 w 1818825"/>
                  <a:gd name="connsiteY2" fmla="*/ 621792 h 621791"/>
                  <a:gd name="connsiteX3" fmla="*/ 0 w 1818825"/>
                  <a:gd name="connsiteY3" fmla="*/ 310896 h 621791"/>
                  <a:gd name="connsiteX4" fmla="*/ 0 w 1818825"/>
                  <a:gd name="connsiteY4" fmla="*/ 64285 h 621791"/>
                  <a:gd name="connsiteX5" fmla="*/ 355784 w 1818825"/>
                  <a:gd name="connsiteY5" fmla="*/ 64285 h 621791"/>
                  <a:gd name="connsiteX6" fmla="*/ 908858 w 1818825"/>
                  <a:gd name="connsiteY6" fmla="*/ 0 h 621791"/>
                  <a:gd name="connsiteX7" fmla="*/ 1461931 w 1818825"/>
                  <a:gd name="connsiteY7" fmla="*/ 64285 h 621791"/>
                  <a:gd name="connsiteX8" fmla="*/ 1818825 w 1818825"/>
                  <a:gd name="connsiteY8" fmla="*/ 64285 h 621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825" h="621791">
                    <a:moveTo>
                      <a:pt x="1818825" y="64285"/>
                    </a:moveTo>
                    <a:lnTo>
                      <a:pt x="1818825" y="310896"/>
                    </a:lnTo>
                    <a:cubicBezTo>
                      <a:pt x="1818825" y="482692"/>
                      <a:pt x="1411501" y="621792"/>
                      <a:pt x="909412" y="621792"/>
                    </a:cubicBezTo>
                    <a:cubicBezTo>
                      <a:pt x="407324" y="621792"/>
                      <a:pt x="0" y="482692"/>
                      <a:pt x="0" y="310896"/>
                    </a:cubicBezTo>
                    <a:lnTo>
                      <a:pt x="0" y="64285"/>
                    </a:lnTo>
                    <a:lnTo>
                      <a:pt x="355784" y="64285"/>
                    </a:lnTo>
                    <a:cubicBezTo>
                      <a:pt x="509293" y="23830"/>
                      <a:pt x="701040" y="0"/>
                      <a:pt x="908858" y="0"/>
                    </a:cubicBezTo>
                    <a:cubicBezTo>
                      <a:pt x="1117230" y="0"/>
                      <a:pt x="1308977" y="23830"/>
                      <a:pt x="1461931" y="64285"/>
                    </a:cubicBezTo>
                    <a:lnTo>
                      <a:pt x="1818825" y="64285"/>
                    </a:lnTo>
                    <a:close/>
                  </a:path>
                </a:pathLst>
              </a:custGeom>
              <a:gradFill>
                <a:gsLst>
                  <a:gs pos="0">
                    <a:srgbClr val="D1D1D1"/>
                  </a:gs>
                  <a:gs pos="50000">
                    <a:srgbClr val="B5B5B5"/>
                  </a:gs>
                  <a:gs pos="100000">
                    <a:srgbClr val="999999"/>
                  </a:gs>
                </a:gsLst>
                <a:lin ang="0"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22" name="Freeform: Shape 1321">
                <a:extLst>
                  <a:ext uri="{FF2B5EF4-FFF2-40B4-BE49-F238E27FC236}">
                    <a16:creationId xmlns:a16="http://schemas.microsoft.com/office/drawing/2014/main" id="{C7CD3BBD-991E-3438-2C1C-0653F13FA4ED}"/>
                  </a:ext>
                </a:extLst>
              </p:cNvPr>
              <p:cNvSpPr/>
              <p:nvPr/>
            </p:nvSpPr>
            <p:spPr>
              <a:xfrm>
                <a:off x="9615054" y="4389951"/>
                <a:ext cx="1818824" cy="621792"/>
              </a:xfrm>
              <a:custGeom>
                <a:avLst/>
                <a:gdLst>
                  <a:gd name="connsiteX0" fmla="*/ 1818825 w 1818824"/>
                  <a:gd name="connsiteY0" fmla="*/ 310896 h 621792"/>
                  <a:gd name="connsiteX1" fmla="*/ 909412 w 1818824"/>
                  <a:gd name="connsiteY1" fmla="*/ 621792 h 621792"/>
                  <a:gd name="connsiteX2" fmla="*/ 0 w 1818824"/>
                  <a:gd name="connsiteY2" fmla="*/ 310896 h 621792"/>
                  <a:gd name="connsiteX3" fmla="*/ 909412 w 1818824"/>
                  <a:gd name="connsiteY3" fmla="*/ 0 h 621792"/>
                  <a:gd name="connsiteX4" fmla="*/ 1818825 w 1818824"/>
                  <a:gd name="connsiteY4" fmla="*/ 310896 h 621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8824" h="621792">
                    <a:moveTo>
                      <a:pt x="1818825" y="310896"/>
                    </a:moveTo>
                    <a:cubicBezTo>
                      <a:pt x="1818825" y="482599"/>
                      <a:pt x="1411667" y="621792"/>
                      <a:pt x="909412" y="621792"/>
                    </a:cubicBezTo>
                    <a:cubicBezTo>
                      <a:pt x="407158" y="621792"/>
                      <a:pt x="0" y="482599"/>
                      <a:pt x="0" y="310896"/>
                    </a:cubicBezTo>
                    <a:cubicBezTo>
                      <a:pt x="0" y="139193"/>
                      <a:pt x="407158" y="0"/>
                      <a:pt x="909412" y="0"/>
                    </a:cubicBezTo>
                    <a:cubicBezTo>
                      <a:pt x="1411667" y="0"/>
                      <a:pt x="1818825" y="139193"/>
                      <a:pt x="1818825" y="310896"/>
                    </a:cubicBezTo>
                    <a:close/>
                  </a:path>
                </a:pathLst>
              </a:custGeom>
              <a:gradFill>
                <a:gsLst>
                  <a:gs pos="0">
                    <a:srgbClr val="EDEDED"/>
                  </a:gs>
                  <a:gs pos="50000">
                    <a:srgbClr val="D6D6D6"/>
                  </a:gs>
                  <a:gs pos="100000">
                    <a:srgbClr val="BFBFBF"/>
                  </a:gs>
                </a:gsLst>
                <a:lin ang="0"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sp>
          <p:nvSpPr>
            <p:cNvPr id="1323" name="Freeform: Shape 1322">
              <a:extLst>
                <a:ext uri="{FF2B5EF4-FFF2-40B4-BE49-F238E27FC236}">
                  <a16:creationId xmlns:a16="http://schemas.microsoft.com/office/drawing/2014/main" id="{1D59064E-DD80-1106-8362-1B905CA1DD13}"/>
                </a:ext>
              </a:extLst>
            </p:cNvPr>
            <p:cNvSpPr/>
            <p:nvPr/>
          </p:nvSpPr>
          <p:spPr>
            <a:xfrm>
              <a:off x="10851434" y="4250851"/>
              <a:ext cx="7204" cy="70935"/>
            </a:xfrm>
            <a:custGeom>
              <a:avLst/>
              <a:gdLst>
                <a:gd name="connsiteX0" fmla="*/ 7205 w 7204"/>
                <a:gd name="connsiteY0" fmla="*/ 0 h 70935"/>
                <a:gd name="connsiteX1" fmla="*/ 7205 w 7204"/>
                <a:gd name="connsiteY1" fmla="*/ 70935 h 70935"/>
                <a:gd name="connsiteX2" fmla="*/ 0 w 7204"/>
                <a:gd name="connsiteY2" fmla="*/ 70935 h 70935"/>
                <a:gd name="connsiteX3" fmla="*/ 7205 w 7204"/>
                <a:gd name="connsiteY3" fmla="*/ 0 h 70935"/>
              </a:gdLst>
              <a:ahLst/>
              <a:cxnLst>
                <a:cxn ang="0">
                  <a:pos x="connsiteX0" y="connsiteY0"/>
                </a:cxn>
                <a:cxn ang="0">
                  <a:pos x="connsiteX1" y="connsiteY1"/>
                </a:cxn>
                <a:cxn ang="0">
                  <a:pos x="connsiteX2" y="connsiteY2"/>
                </a:cxn>
                <a:cxn ang="0">
                  <a:pos x="connsiteX3" y="connsiteY3"/>
                </a:cxn>
              </a:cxnLst>
              <a:rect l="l" t="t" r="r" b="b"/>
              <a:pathLst>
                <a:path w="7204" h="70935">
                  <a:moveTo>
                    <a:pt x="7205" y="0"/>
                  </a:moveTo>
                  <a:lnTo>
                    <a:pt x="7205" y="70935"/>
                  </a:lnTo>
                  <a:lnTo>
                    <a:pt x="0" y="70935"/>
                  </a:lnTo>
                  <a:cubicBezTo>
                    <a:pt x="4988" y="48214"/>
                    <a:pt x="7205" y="24384"/>
                    <a:pt x="7205" y="0"/>
                  </a:cubicBezTo>
                  <a:close/>
                </a:path>
              </a:pathLst>
            </a:custGeom>
            <a:gradFill>
              <a:gsLst>
                <a:gs pos="0">
                  <a:srgbClr val="75A967"/>
                </a:gs>
                <a:gs pos="50000">
                  <a:srgbClr val="558F46"/>
                </a:gs>
                <a:gs pos="100000">
                  <a:srgbClr val="357625"/>
                </a:gs>
              </a:gsLst>
              <a:lin ang="0"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nvGrpSpPr>
            <p:cNvPr id="1326" name="Graphic 2">
              <a:extLst>
                <a:ext uri="{FF2B5EF4-FFF2-40B4-BE49-F238E27FC236}">
                  <a16:creationId xmlns:a16="http://schemas.microsoft.com/office/drawing/2014/main" id="{C0150FDD-92EC-90AE-99DF-C4F7A50CADC7}"/>
                </a:ext>
              </a:extLst>
            </p:cNvPr>
            <p:cNvGrpSpPr/>
            <p:nvPr/>
          </p:nvGrpSpPr>
          <p:grpSpPr>
            <a:xfrm>
              <a:off x="10035678" y="3773701"/>
              <a:ext cx="912183" cy="1002514"/>
              <a:chOff x="10035678" y="3773701"/>
              <a:chExt cx="912183" cy="1002514"/>
            </a:xfrm>
          </p:grpSpPr>
          <p:sp>
            <p:nvSpPr>
              <p:cNvPr id="1327" name="Freeform: Shape 1326">
                <a:extLst>
                  <a:ext uri="{FF2B5EF4-FFF2-40B4-BE49-F238E27FC236}">
                    <a16:creationId xmlns:a16="http://schemas.microsoft.com/office/drawing/2014/main" id="{DDB6115A-F0DA-DB30-2BE0-5B30064B5832}"/>
                  </a:ext>
                </a:extLst>
              </p:cNvPr>
              <p:cNvSpPr/>
              <p:nvPr/>
            </p:nvSpPr>
            <p:spPr>
              <a:xfrm>
                <a:off x="10035678" y="3773701"/>
                <a:ext cx="912183" cy="912183"/>
              </a:xfrm>
              <a:custGeom>
                <a:avLst/>
                <a:gdLst>
                  <a:gd name="connsiteX0" fmla="*/ 912183 w 912183"/>
                  <a:gd name="connsiteY0" fmla="*/ 456092 h 912183"/>
                  <a:gd name="connsiteX1" fmla="*/ 912183 w 912183"/>
                  <a:gd name="connsiteY1" fmla="*/ 546423 h 912183"/>
                  <a:gd name="connsiteX2" fmla="*/ 903316 w 912183"/>
                  <a:gd name="connsiteY2" fmla="*/ 546423 h 912183"/>
                  <a:gd name="connsiteX3" fmla="*/ 456091 w 912183"/>
                  <a:gd name="connsiteY3" fmla="*/ 912183 h 912183"/>
                  <a:gd name="connsiteX4" fmla="*/ 8867 w 912183"/>
                  <a:gd name="connsiteY4" fmla="*/ 546423 h 912183"/>
                  <a:gd name="connsiteX5" fmla="*/ 0 w 912183"/>
                  <a:gd name="connsiteY5" fmla="*/ 546423 h 912183"/>
                  <a:gd name="connsiteX6" fmla="*/ 0 w 912183"/>
                  <a:gd name="connsiteY6" fmla="*/ 456092 h 912183"/>
                  <a:gd name="connsiteX7" fmla="*/ 456091 w 912183"/>
                  <a:gd name="connsiteY7" fmla="*/ 0 h 912183"/>
                  <a:gd name="connsiteX8" fmla="*/ 912183 w 912183"/>
                  <a:gd name="connsiteY8" fmla="*/ 456092 h 912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2183" h="912183">
                    <a:moveTo>
                      <a:pt x="912183" y="456092"/>
                    </a:moveTo>
                    <a:lnTo>
                      <a:pt x="912183" y="546423"/>
                    </a:lnTo>
                    <a:lnTo>
                      <a:pt x="903316" y="546423"/>
                    </a:lnTo>
                    <a:cubicBezTo>
                      <a:pt x="861199" y="755350"/>
                      <a:pt x="677210" y="912183"/>
                      <a:pt x="456091" y="912183"/>
                    </a:cubicBezTo>
                    <a:cubicBezTo>
                      <a:pt x="234973" y="912183"/>
                      <a:pt x="50984" y="754796"/>
                      <a:pt x="8867" y="546423"/>
                    </a:cubicBezTo>
                    <a:lnTo>
                      <a:pt x="0" y="546423"/>
                    </a:lnTo>
                    <a:lnTo>
                      <a:pt x="0" y="456092"/>
                    </a:lnTo>
                    <a:cubicBezTo>
                      <a:pt x="0" y="204493"/>
                      <a:pt x="203939" y="0"/>
                      <a:pt x="456091" y="0"/>
                    </a:cubicBezTo>
                    <a:cubicBezTo>
                      <a:pt x="708244" y="0"/>
                      <a:pt x="912183" y="204493"/>
                      <a:pt x="912183" y="456092"/>
                    </a:cubicBezTo>
                    <a:close/>
                  </a:path>
                </a:pathLst>
              </a:custGeom>
              <a:gradFill>
                <a:gsLst>
                  <a:gs pos="0">
                    <a:srgbClr val="105987"/>
                  </a:gs>
                  <a:gs pos="50000">
                    <a:srgbClr val="136CA3"/>
                  </a:gs>
                  <a:gs pos="100000">
                    <a:srgbClr val="177FC0"/>
                  </a:gs>
                </a:gsLst>
                <a:lin ang="0"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28" name="Freeform: Shape 1327">
                <a:extLst>
                  <a:ext uri="{FF2B5EF4-FFF2-40B4-BE49-F238E27FC236}">
                    <a16:creationId xmlns:a16="http://schemas.microsoft.com/office/drawing/2014/main" id="{3F79FE36-EB9B-5942-3EB5-95B5738A00CB}"/>
                  </a:ext>
                </a:extLst>
              </p:cNvPr>
              <p:cNvSpPr/>
              <p:nvPr/>
            </p:nvSpPr>
            <p:spPr>
              <a:xfrm>
                <a:off x="10035678" y="3864032"/>
                <a:ext cx="912183" cy="912183"/>
              </a:xfrm>
              <a:custGeom>
                <a:avLst/>
                <a:gdLst>
                  <a:gd name="connsiteX0" fmla="*/ 912183 w 912183"/>
                  <a:gd name="connsiteY0" fmla="*/ 456092 h 912183"/>
                  <a:gd name="connsiteX1" fmla="*/ 456091 w 912183"/>
                  <a:gd name="connsiteY1" fmla="*/ 912183 h 912183"/>
                  <a:gd name="connsiteX2" fmla="*/ -1 w 912183"/>
                  <a:gd name="connsiteY2" fmla="*/ 456092 h 912183"/>
                  <a:gd name="connsiteX3" fmla="*/ 456091 w 912183"/>
                  <a:gd name="connsiteY3" fmla="*/ 0 h 912183"/>
                  <a:gd name="connsiteX4" fmla="*/ 912183 w 912183"/>
                  <a:gd name="connsiteY4" fmla="*/ 456092 h 9121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183" h="912183">
                    <a:moveTo>
                      <a:pt x="912183" y="456092"/>
                    </a:moveTo>
                    <a:cubicBezTo>
                      <a:pt x="912183" y="707984"/>
                      <a:pt x="707984" y="912183"/>
                      <a:pt x="456091" y="912183"/>
                    </a:cubicBezTo>
                    <a:cubicBezTo>
                      <a:pt x="204199" y="912183"/>
                      <a:pt x="-1" y="707984"/>
                      <a:pt x="-1" y="456092"/>
                    </a:cubicBezTo>
                    <a:cubicBezTo>
                      <a:pt x="-1" y="204199"/>
                      <a:pt x="204198" y="0"/>
                      <a:pt x="456091" y="0"/>
                    </a:cubicBezTo>
                    <a:cubicBezTo>
                      <a:pt x="707984" y="0"/>
                      <a:pt x="912183" y="204199"/>
                      <a:pt x="912183" y="456092"/>
                    </a:cubicBezTo>
                    <a:close/>
                  </a:path>
                </a:pathLst>
              </a:custGeom>
              <a:gradFill>
                <a:gsLst>
                  <a:gs pos="0">
                    <a:srgbClr val="167BBA"/>
                  </a:gs>
                  <a:gs pos="50000">
                    <a:srgbClr val="198ED6"/>
                  </a:gs>
                  <a:gs pos="100000">
                    <a:srgbClr val="1DA1F3"/>
                  </a:gs>
                </a:gsLst>
                <a:lin ang="0"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grpSp>
      <p:grpSp>
        <p:nvGrpSpPr>
          <p:cNvPr id="6" name="Group 5">
            <a:extLst>
              <a:ext uri="{FF2B5EF4-FFF2-40B4-BE49-F238E27FC236}">
                <a16:creationId xmlns:a16="http://schemas.microsoft.com/office/drawing/2014/main" id="{A74146DA-0951-15EF-4640-0A5E70E3CBBB}"/>
              </a:ext>
            </a:extLst>
          </p:cNvPr>
          <p:cNvGrpSpPr/>
          <p:nvPr/>
        </p:nvGrpSpPr>
        <p:grpSpPr>
          <a:xfrm>
            <a:off x="7349005" y="3223952"/>
            <a:ext cx="2807485" cy="3077371"/>
            <a:chOff x="7349005" y="3223952"/>
            <a:chExt cx="2807485" cy="3077371"/>
          </a:xfrm>
        </p:grpSpPr>
        <p:sp>
          <p:nvSpPr>
            <p:cNvPr id="50" name="Freeform: Shape 49">
              <a:extLst>
                <a:ext uri="{FF2B5EF4-FFF2-40B4-BE49-F238E27FC236}">
                  <a16:creationId xmlns:a16="http://schemas.microsoft.com/office/drawing/2014/main" id="{73D09DE4-0C3A-5488-136A-351D85D57062}"/>
                </a:ext>
              </a:extLst>
            </p:cNvPr>
            <p:cNvSpPr/>
            <p:nvPr/>
          </p:nvSpPr>
          <p:spPr>
            <a:xfrm>
              <a:off x="9084148" y="4904232"/>
              <a:ext cx="7204" cy="70935"/>
            </a:xfrm>
            <a:custGeom>
              <a:avLst/>
              <a:gdLst>
                <a:gd name="connsiteX0" fmla="*/ 7205 w 7204"/>
                <a:gd name="connsiteY0" fmla="*/ 0 h 70935"/>
                <a:gd name="connsiteX1" fmla="*/ 7205 w 7204"/>
                <a:gd name="connsiteY1" fmla="*/ 70935 h 70935"/>
                <a:gd name="connsiteX2" fmla="*/ 0 w 7204"/>
                <a:gd name="connsiteY2" fmla="*/ 70935 h 70935"/>
                <a:gd name="connsiteX3" fmla="*/ 7205 w 7204"/>
                <a:gd name="connsiteY3" fmla="*/ 0 h 70935"/>
              </a:gdLst>
              <a:ahLst/>
              <a:cxnLst>
                <a:cxn ang="0">
                  <a:pos x="connsiteX0" y="connsiteY0"/>
                </a:cxn>
                <a:cxn ang="0">
                  <a:pos x="connsiteX1" y="connsiteY1"/>
                </a:cxn>
                <a:cxn ang="0">
                  <a:pos x="connsiteX2" y="connsiteY2"/>
                </a:cxn>
                <a:cxn ang="0">
                  <a:pos x="connsiteX3" y="connsiteY3"/>
                </a:cxn>
              </a:cxnLst>
              <a:rect l="l" t="t" r="r" b="b"/>
              <a:pathLst>
                <a:path w="7204" h="70935">
                  <a:moveTo>
                    <a:pt x="7205" y="0"/>
                  </a:moveTo>
                  <a:lnTo>
                    <a:pt x="7205" y="70935"/>
                  </a:lnTo>
                  <a:lnTo>
                    <a:pt x="0" y="70935"/>
                  </a:lnTo>
                  <a:cubicBezTo>
                    <a:pt x="4988" y="48214"/>
                    <a:pt x="7205" y="24384"/>
                    <a:pt x="7205" y="0"/>
                  </a:cubicBezTo>
                  <a:close/>
                </a:path>
              </a:pathLst>
            </a:custGeom>
            <a:gradFill>
              <a:gsLst>
                <a:gs pos="0">
                  <a:srgbClr val="75A967"/>
                </a:gs>
                <a:gs pos="50000">
                  <a:srgbClr val="558F46"/>
                </a:gs>
                <a:gs pos="100000">
                  <a:srgbClr val="357625"/>
                </a:gs>
              </a:gsLst>
              <a:lin ang="0"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nvGrpSpPr>
            <p:cNvPr id="1339" name="Graphic 2">
              <a:extLst>
                <a:ext uri="{FF2B5EF4-FFF2-40B4-BE49-F238E27FC236}">
                  <a16:creationId xmlns:a16="http://schemas.microsoft.com/office/drawing/2014/main" id="{933F8328-5DB6-9595-5293-3E007BC0B003}"/>
                </a:ext>
              </a:extLst>
            </p:cNvPr>
            <p:cNvGrpSpPr/>
            <p:nvPr/>
          </p:nvGrpSpPr>
          <p:grpSpPr>
            <a:xfrm>
              <a:off x="7349005" y="5033356"/>
              <a:ext cx="2807485" cy="1267967"/>
              <a:chOff x="7349005" y="5033356"/>
              <a:chExt cx="2807485" cy="1267967"/>
            </a:xfrm>
          </p:grpSpPr>
          <p:sp>
            <p:nvSpPr>
              <p:cNvPr id="1340" name="Freeform: Shape 1339">
                <a:extLst>
                  <a:ext uri="{FF2B5EF4-FFF2-40B4-BE49-F238E27FC236}">
                    <a16:creationId xmlns:a16="http://schemas.microsoft.com/office/drawing/2014/main" id="{479A4FD2-B001-3007-52B5-B043FB3996A6}"/>
                  </a:ext>
                </a:extLst>
              </p:cNvPr>
              <p:cNvSpPr/>
              <p:nvPr/>
            </p:nvSpPr>
            <p:spPr>
              <a:xfrm>
                <a:off x="7349005" y="5033356"/>
                <a:ext cx="2807485" cy="1267967"/>
              </a:xfrm>
              <a:custGeom>
                <a:avLst/>
                <a:gdLst>
                  <a:gd name="connsiteX0" fmla="*/ 2807485 w 2807485"/>
                  <a:gd name="connsiteY0" fmla="*/ 633984 h 1267967"/>
                  <a:gd name="connsiteX1" fmla="*/ 1403742 w 2807485"/>
                  <a:gd name="connsiteY1" fmla="*/ 1267968 h 1267967"/>
                  <a:gd name="connsiteX2" fmla="*/ -1 w 2807485"/>
                  <a:gd name="connsiteY2" fmla="*/ 633984 h 1267967"/>
                  <a:gd name="connsiteX3" fmla="*/ 1403742 w 2807485"/>
                  <a:gd name="connsiteY3" fmla="*/ 0 h 1267967"/>
                  <a:gd name="connsiteX4" fmla="*/ 2807485 w 2807485"/>
                  <a:gd name="connsiteY4" fmla="*/ 633984 h 1267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7485" h="1267967">
                    <a:moveTo>
                      <a:pt x="2807485" y="633984"/>
                    </a:moveTo>
                    <a:cubicBezTo>
                      <a:pt x="2807485" y="984124"/>
                      <a:pt x="2179008" y="1267968"/>
                      <a:pt x="1403742" y="1267968"/>
                    </a:cubicBezTo>
                    <a:cubicBezTo>
                      <a:pt x="628477" y="1267968"/>
                      <a:pt x="-1" y="984124"/>
                      <a:pt x="-1" y="633984"/>
                    </a:cubicBezTo>
                    <a:cubicBezTo>
                      <a:pt x="-1" y="283844"/>
                      <a:pt x="628476" y="0"/>
                      <a:pt x="1403742" y="0"/>
                    </a:cubicBezTo>
                    <a:cubicBezTo>
                      <a:pt x="2179007" y="0"/>
                      <a:pt x="2807485" y="283844"/>
                      <a:pt x="2807485" y="633984"/>
                    </a:cubicBezTo>
                    <a:close/>
                  </a:path>
                </a:pathLst>
              </a:custGeom>
              <a:solidFill>
                <a:srgbClr val="231F20">
                  <a:alpha val="5000"/>
                </a:srgbClr>
              </a:soli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414042"/>
                  </a:solidFill>
                  <a:effectLst/>
                  <a:uLnTx/>
                  <a:uFillTx/>
                  <a:latin typeface="Montserrat"/>
                  <a:ea typeface="+mn-ea"/>
                  <a:cs typeface="+mn-cs"/>
                </a:endParaRPr>
              </a:p>
            </p:txBody>
          </p:sp>
          <p:sp>
            <p:nvSpPr>
              <p:cNvPr id="1341" name="Freeform: Shape 1340">
                <a:extLst>
                  <a:ext uri="{FF2B5EF4-FFF2-40B4-BE49-F238E27FC236}">
                    <a16:creationId xmlns:a16="http://schemas.microsoft.com/office/drawing/2014/main" id="{EB4BFE3E-FA1B-3B67-6BFE-1BB83C2AAC5C}"/>
                  </a:ext>
                </a:extLst>
              </p:cNvPr>
              <p:cNvSpPr/>
              <p:nvPr/>
            </p:nvSpPr>
            <p:spPr>
              <a:xfrm>
                <a:off x="7847214" y="5289942"/>
                <a:ext cx="1818824" cy="621792"/>
              </a:xfrm>
              <a:custGeom>
                <a:avLst/>
                <a:gdLst>
                  <a:gd name="connsiteX0" fmla="*/ 1818825 w 1818824"/>
                  <a:gd name="connsiteY0" fmla="*/ 64285 h 621792"/>
                  <a:gd name="connsiteX1" fmla="*/ 1818825 w 1818824"/>
                  <a:gd name="connsiteY1" fmla="*/ 310896 h 621792"/>
                  <a:gd name="connsiteX2" fmla="*/ 909412 w 1818824"/>
                  <a:gd name="connsiteY2" fmla="*/ 621792 h 621792"/>
                  <a:gd name="connsiteX3" fmla="*/ 0 w 1818824"/>
                  <a:gd name="connsiteY3" fmla="*/ 310896 h 621792"/>
                  <a:gd name="connsiteX4" fmla="*/ 0 w 1818824"/>
                  <a:gd name="connsiteY4" fmla="*/ 64285 h 621792"/>
                  <a:gd name="connsiteX5" fmla="*/ 355784 w 1818824"/>
                  <a:gd name="connsiteY5" fmla="*/ 64285 h 621792"/>
                  <a:gd name="connsiteX6" fmla="*/ 908858 w 1818824"/>
                  <a:gd name="connsiteY6" fmla="*/ 0 h 621792"/>
                  <a:gd name="connsiteX7" fmla="*/ 1461932 w 1818824"/>
                  <a:gd name="connsiteY7" fmla="*/ 64285 h 621792"/>
                  <a:gd name="connsiteX8" fmla="*/ 1818825 w 1818824"/>
                  <a:gd name="connsiteY8" fmla="*/ 64285 h 62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824" h="621792">
                    <a:moveTo>
                      <a:pt x="1818825" y="64285"/>
                    </a:moveTo>
                    <a:lnTo>
                      <a:pt x="1818825" y="310896"/>
                    </a:lnTo>
                    <a:cubicBezTo>
                      <a:pt x="1818825" y="482693"/>
                      <a:pt x="1411501" y="621792"/>
                      <a:pt x="909412" y="621792"/>
                    </a:cubicBezTo>
                    <a:cubicBezTo>
                      <a:pt x="407324" y="621792"/>
                      <a:pt x="0" y="482693"/>
                      <a:pt x="0" y="310896"/>
                    </a:cubicBezTo>
                    <a:lnTo>
                      <a:pt x="0" y="64285"/>
                    </a:lnTo>
                    <a:lnTo>
                      <a:pt x="355784" y="64285"/>
                    </a:lnTo>
                    <a:cubicBezTo>
                      <a:pt x="509293" y="23830"/>
                      <a:pt x="701040" y="0"/>
                      <a:pt x="908858" y="0"/>
                    </a:cubicBezTo>
                    <a:cubicBezTo>
                      <a:pt x="1117230" y="0"/>
                      <a:pt x="1308977" y="23830"/>
                      <a:pt x="1461932" y="64285"/>
                    </a:cubicBezTo>
                    <a:lnTo>
                      <a:pt x="1818825" y="64285"/>
                    </a:lnTo>
                    <a:close/>
                  </a:path>
                </a:pathLst>
              </a:custGeom>
              <a:gradFill>
                <a:gsLst>
                  <a:gs pos="0">
                    <a:srgbClr val="D1D1D1"/>
                  </a:gs>
                  <a:gs pos="50000">
                    <a:srgbClr val="B5B5B5"/>
                  </a:gs>
                  <a:gs pos="100000">
                    <a:srgbClr val="999999"/>
                  </a:gs>
                </a:gsLst>
                <a:lin ang="0"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42" name="Freeform: Shape 1341">
                <a:extLst>
                  <a:ext uri="{FF2B5EF4-FFF2-40B4-BE49-F238E27FC236}">
                    <a16:creationId xmlns:a16="http://schemas.microsoft.com/office/drawing/2014/main" id="{ECE27622-A8A6-1746-1F5C-1DAA012B76F2}"/>
                  </a:ext>
                </a:extLst>
              </p:cNvPr>
              <p:cNvSpPr/>
              <p:nvPr/>
            </p:nvSpPr>
            <p:spPr>
              <a:xfrm>
                <a:off x="7847768" y="5043331"/>
                <a:ext cx="1818824" cy="621792"/>
              </a:xfrm>
              <a:custGeom>
                <a:avLst/>
                <a:gdLst>
                  <a:gd name="connsiteX0" fmla="*/ 1818825 w 1818824"/>
                  <a:gd name="connsiteY0" fmla="*/ 310896 h 621792"/>
                  <a:gd name="connsiteX1" fmla="*/ 909413 w 1818824"/>
                  <a:gd name="connsiteY1" fmla="*/ 621792 h 621792"/>
                  <a:gd name="connsiteX2" fmla="*/ 1 w 1818824"/>
                  <a:gd name="connsiteY2" fmla="*/ 310896 h 621792"/>
                  <a:gd name="connsiteX3" fmla="*/ 909413 w 1818824"/>
                  <a:gd name="connsiteY3" fmla="*/ 0 h 621792"/>
                  <a:gd name="connsiteX4" fmla="*/ 1818825 w 1818824"/>
                  <a:gd name="connsiteY4" fmla="*/ 310896 h 621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8824" h="621792">
                    <a:moveTo>
                      <a:pt x="1818825" y="310896"/>
                    </a:moveTo>
                    <a:cubicBezTo>
                      <a:pt x="1818825" y="482599"/>
                      <a:pt x="1411667" y="621792"/>
                      <a:pt x="909413" y="621792"/>
                    </a:cubicBezTo>
                    <a:cubicBezTo>
                      <a:pt x="407158" y="621792"/>
                      <a:pt x="1" y="482599"/>
                      <a:pt x="1" y="310896"/>
                    </a:cubicBezTo>
                    <a:cubicBezTo>
                      <a:pt x="1" y="139193"/>
                      <a:pt x="407158" y="0"/>
                      <a:pt x="909413" y="0"/>
                    </a:cubicBezTo>
                    <a:cubicBezTo>
                      <a:pt x="1411667" y="0"/>
                      <a:pt x="1818825" y="139193"/>
                      <a:pt x="1818825" y="310896"/>
                    </a:cubicBezTo>
                    <a:close/>
                  </a:path>
                </a:pathLst>
              </a:custGeom>
              <a:gradFill>
                <a:gsLst>
                  <a:gs pos="0">
                    <a:srgbClr val="EDEDED"/>
                  </a:gs>
                  <a:gs pos="50000">
                    <a:srgbClr val="D6D6D6"/>
                  </a:gs>
                  <a:gs pos="100000">
                    <a:srgbClr val="BFBFBF"/>
                  </a:gs>
                </a:gsLst>
                <a:lin ang="0"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grpSp>
          <p:nvGrpSpPr>
            <p:cNvPr id="1343" name="Graphic 2">
              <a:extLst>
                <a:ext uri="{FF2B5EF4-FFF2-40B4-BE49-F238E27FC236}">
                  <a16:creationId xmlns:a16="http://schemas.microsoft.com/office/drawing/2014/main" id="{FFAC8012-9535-E263-2A73-56D2C3C84739}"/>
                </a:ext>
              </a:extLst>
            </p:cNvPr>
            <p:cNvGrpSpPr/>
            <p:nvPr/>
          </p:nvGrpSpPr>
          <p:grpSpPr>
            <a:xfrm>
              <a:off x="8665741" y="3223952"/>
              <a:ext cx="118594" cy="1117230"/>
              <a:chOff x="8665741" y="3223952"/>
              <a:chExt cx="118594" cy="1117230"/>
            </a:xfrm>
            <a:gradFill>
              <a:gsLst>
                <a:gs pos="0">
                  <a:srgbClr val="65AE6A"/>
                </a:gs>
                <a:gs pos="50000">
                  <a:srgbClr val="4FAE55"/>
                </a:gs>
                <a:gs pos="100000">
                  <a:srgbClr val="39AE41"/>
                </a:gs>
              </a:gsLst>
              <a:lin ang="14021381" scaled="1"/>
            </a:gradFill>
          </p:grpSpPr>
          <p:sp>
            <p:nvSpPr>
              <p:cNvPr id="1344" name="Freeform: Shape 1343">
                <a:extLst>
                  <a:ext uri="{FF2B5EF4-FFF2-40B4-BE49-F238E27FC236}">
                    <a16:creationId xmlns:a16="http://schemas.microsoft.com/office/drawing/2014/main" id="{3A43D87A-033F-461A-236F-8119E3F21070}"/>
                  </a:ext>
                </a:extLst>
              </p:cNvPr>
              <p:cNvSpPr/>
              <p:nvPr/>
            </p:nvSpPr>
            <p:spPr>
              <a:xfrm>
                <a:off x="8725038" y="3293779"/>
                <a:ext cx="5541" cy="1047403"/>
              </a:xfrm>
              <a:custGeom>
                <a:avLst/>
                <a:gdLst>
                  <a:gd name="connsiteX0" fmla="*/ 0 w 5541"/>
                  <a:gd name="connsiteY0" fmla="*/ 1047404 h 1047403"/>
                  <a:gd name="connsiteX1" fmla="*/ 0 w 5541"/>
                  <a:gd name="connsiteY1" fmla="*/ 0 h 1047403"/>
                </a:gdLst>
                <a:ahLst/>
                <a:cxnLst>
                  <a:cxn ang="0">
                    <a:pos x="connsiteX0" y="connsiteY0"/>
                  </a:cxn>
                  <a:cxn ang="0">
                    <a:pos x="connsiteX1" y="connsiteY1"/>
                  </a:cxn>
                </a:cxnLst>
                <a:rect l="l" t="t" r="r" b="b"/>
                <a:pathLst>
                  <a:path w="5541" h="1047403">
                    <a:moveTo>
                      <a:pt x="0" y="1047404"/>
                    </a:moveTo>
                    <a:lnTo>
                      <a:pt x="0" y="0"/>
                    </a:lnTo>
                  </a:path>
                </a:pathLst>
              </a:custGeom>
              <a:ln w="11084" cap="flat">
                <a:solidFill>
                  <a:srgbClr val="4F4F4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45" name="Freeform: Shape 1344">
                <a:extLst>
                  <a:ext uri="{FF2B5EF4-FFF2-40B4-BE49-F238E27FC236}">
                    <a16:creationId xmlns:a16="http://schemas.microsoft.com/office/drawing/2014/main" id="{0F0A232C-CD66-6FA6-6D5B-4765E2394660}"/>
                  </a:ext>
                </a:extLst>
              </p:cNvPr>
              <p:cNvSpPr/>
              <p:nvPr/>
            </p:nvSpPr>
            <p:spPr>
              <a:xfrm>
                <a:off x="8665741" y="3223952"/>
                <a:ext cx="118594" cy="118594"/>
              </a:xfrm>
              <a:custGeom>
                <a:avLst/>
                <a:gdLst>
                  <a:gd name="connsiteX0" fmla="*/ 118595 w 118594"/>
                  <a:gd name="connsiteY0" fmla="*/ 59298 h 118594"/>
                  <a:gd name="connsiteX1" fmla="*/ 59298 w 118594"/>
                  <a:gd name="connsiteY1" fmla="*/ 118595 h 118594"/>
                  <a:gd name="connsiteX2" fmla="*/ 0 w 118594"/>
                  <a:gd name="connsiteY2" fmla="*/ 59298 h 118594"/>
                  <a:gd name="connsiteX3" fmla="*/ 59298 w 118594"/>
                  <a:gd name="connsiteY3" fmla="*/ 0 h 118594"/>
                  <a:gd name="connsiteX4" fmla="*/ 118595 w 118594"/>
                  <a:gd name="connsiteY4" fmla="*/ 59298 h 118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594" h="118594">
                    <a:moveTo>
                      <a:pt x="118595" y="59298"/>
                    </a:moveTo>
                    <a:cubicBezTo>
                      <a:pt x="118595" y="92046"/>
                      <a:pt x="92047" y="118595"/>
                      <a:pt x="59298" y="118595"/>
                    </a:cubicBezTo>
                    <a:cubicBezTo>
                      <a:pt x="26549" y="118595"/>
                      <a:pt x="0" y="92047"/>
                      <a:pt x="0" y="59298"/>
                    </a:cubicBezTo>
                    <a:cubicBezTo>
                      <a:pt x="0" y="26549"/>
                      <a:pt x="26549" y="0"/>
                      <a:pt x="59298" y="0"/>
                    </a:cubicBezTo>
                    <a:cubicBezTo>
                      <a:pt x="92047" y="0"/>
                      <a:pt x="118595" y="26548"/>
                      <a:pt x="118595" y="59298"/>
                    </a:cubicBezTo>
                    <a:close/>
                  </a:path>
                </a:pathLst>
              </a:custGeom>
              <a:gradFill>
                <a:gsLst>
                  <a:gs pos="0">
                    <a:srgbClr val="65AE6A"/>
                  </a:gs>
                  <a:gs pos="50000">
                    <a:srgbClr val="4FAE55"/>
                  </a:gs>
                  <a:gs pos="100000">
                    <a:srgbClr val="39AE41"/>
                  </a:gs>
                </a:gsLst>
                <a:lin ang="14021381"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grpSp>
          <p:nvGrpSpPr>
            <p:cNvPr id="1349" name="Graphic 2">
              <a:extLst>
                <a:ext uri="{FF2B5EF4-FFF2-40B4-BE49-F238E27FC236}">
                  <a16:creationId xmlns:a16="http://schemas.microsoft.com/office/drawing/2014/main" id="{938C64A9-5B14-DC46-C33B-65BB38EAC493}"/>
                </a:ext>
              </a:extLst>
            </p:cNvPr>
            <p:cNvGrpSpPr/>
            <p:nvPr/>
          </p:nvGrpSpPr>
          <p:grpSpPr>
            <a:xfrm>
              <a:off x="8268392" y="4427081"/>
              <a:ext cx="912737" cy="1002515"/>
              <a:chOff x="8268392" y="4427081"/>
              <a:chExt cx="912737" cy="1002515"/>
            </a:xfrm>
          </p:grpSpPr>
          <p:sp>
            <p:nvSpPr>
              <p:cNvPr id="1350" name="Freeform: Shape 1349">
                <a:extLst>
                  <a:ext uri="{FF2B5EF4-FFF2-40B4-BE49-F238E27FC236}">
                    <a16:creationId xmlns:a16="http://schemas.microsoft.com/office/drawing/2014/main" id="{36BC95BC-26AD-F873-B109-52D84AA8A278}"/>
                  </a:ext>
                </a:extLst>
              </p:cNvPr>
              <p:cNvSpPr/>
              <p:nvPr/>
            </p:nvSpPr>
            <p:spPr>
              <a:xfrm>
                <a:off x="8268392" y="4427081"/>
                <a:ext cx="912183" cy="912183"/>
              </a:xfrm>
              <a:custGeom>
                <a:avLst/>
                <a:gdLst>
                  <a:gd name="connsiteX0" fmla="*/ 912183 w 912183"/>
                  <a:gd name="connsiteY0" fmla="*/ 456092 h 912183"/>
                  <a:gd name="connsiteX1" fmla="*/ 912183 w 912183"/>
                  <a:gd name="connsiteY1" fmla="*/ 546424 h 912183"/>
                  <a:gd name="connsiteX2" fmla="*/ 903316 w 912183"/>
                  <a:gd name="connsiteY2" fmla="*/ 546424 h 912183"/>
                  <a:gd name="connsiteX3" fmla="*/ 456092 w 912183"/>
                  <a:gd name="connsiteY3" fmla="*/ 912184 h 912183"/>
                  <a:gd name="connsiteX4" fmla="*/ 8867 w 912183"/>
                  <a:gd name="connsiteY4" fmla="*/ 546424 h 912183"/>
                  <a:gd name="connsiteX5" fmla="*/ 0 w 912183"/>
                  <a:gd name="connsiteY5" fmla="*/ 546424 h 912183"/>
                  <a:gd name="connsiteX6" fmla="*/ 0 w 912183"/>
                  <a:gd name="connsiteY6" fmla="*/ 456092 h 912183"/>
                  <a:gd name="connsiteX7" fmla="*/ 456092 w 912183"/>
                  <a:gd name="connsiteY7" fmla="*/ 0 h 912183"/>
                  <a:gd name="connsiteX8" fmla="*/ 912183 w 912183"/>
                  <a:gd name="connsiteY8" fmla="*/ 456092 h 912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2183" h="912183">
                    <a:moveTo>
                      <a:pt x="912183" y="456092"/>
                    </a:moveTo>
                    <a:lnTo>
                      <a:pt x="912183" y="546424"/>
                    </a:lnTo>
                    <a:lnTo>
                      <a:pt x="903316" y="546424"/>
                    </a:lnTo>
                    <a:cubicBezTo>
                      <a:pt x="861199" y="755350"/>
                      <a:pt x="677210" y="912184"/>
                      <a:pt x="456092" y="912184"/>
                    </a:cubicBezTo>
                    <a:cubicBezTo>
                      <a:pt x="234973" y="912184"/>
                      <a:pt x="50984" y="754796"/>
                      <a:pt x="8867" y="546424"/>
                    </a:cubicBezTo>
                    <a:lnTo>
                      <a:pt x="0" y="546424"/>
                    </a:lnTo>
                    <a:lnTo>
                      <a:pt x="0" y="456092"/>
                    </a:lnTo>
                    <a:cubicBezTo>
                      <a:pt x="0" y="204493"/>
                      <a:pt x="203939" y="0"/>
                      <a:pt x="456092" y="0"/>
                    </a:cubicBezTo>
                    <a:cubicBezTo>
                      <a:pt x="708245" y="0"/>
                      <a:pt x="912183" y="204493"/>
                      <a:pt x="912183" y="456092"/>
                    </a:cubicBezTo>
                    <a:close/>
                  </a:path>
                </a:pathLst>
              </a:custGeom>
              <a:gradFill>
                <a:gsLst>
                  <a:gs pos="0">
                    <a:srgbClr val="518B55"/>
                  </a:gs>
                  <a:gs pos="50000">
                    <a:srgbClr val="3F8B44"/>
                  </a:gs>
                  <a:gs pos="100000">
                    <a:srgbClr val="2E8B34"/>
                  </a:gs>
                </a:gsLst>
                <a:lin ang="0"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51" name="Freeform: Shape 1350">
                <a:extLst>
                  <a:ext uri="{FF2B5EF4-FFF2-40B4-BE49-F238E27FC236}">
                    <a16:creationId xmlns:a16="http://schemas.microsoft.com/office/drawing/2014/main" id="{9DB6D0FB-5A28-5790-91DD-85AC149473AF}"/>
                  </a:ext>
                </a:extLst>
              </p:cNvPr>
              <p:cNvSpPr/>
              <p:nvPr/>
            </p:nvSpPr>
            <p:spPr>
              <a:xfrm>
                <a:off x="8268946" y="4517413"/>
                <a:ext cx="912183" cy="912183"/>
              </a:xfrm>
              <a:custGeom>
                <a:avLst/>
                <a:gdLst>
                  <a:gd name="connsiteX0" fmla="*/ 912183 w 912183"/>
                  <a:gd name="connsiteY0" fmla="*/ 456092 h 912183"/>
                  <a:gd name="connsiteX1" fmla="*/ 456091 w 912183"/>
                  <a:gd name="connsiteY1" fmla="*/ 912183 h 912183"/>
                  <a:gd name="connsiteX2" fmla="*/ -1 w 912183"/>
                  <a:gd name="connsiteY2" fmla="*/ 456092 h 912183"/>
                  <a:gd name="connsiteX3" fmla="*/ 456091 w 912183"/>
                  <a:gd name="connsiteY3" fmla="*/ 0 h 912183"/>
                  <a:gd name="connsiteX4" fmla="*/ 912183 w 912183"/>
                  <a:gd name="connsiteY4" fmla="*/ 456092 h 9121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183" h="912183">
                    <a:moveTo>
                      <a:pt x="912183" y="456092"/>
                    </a:moveTo>
                    <a:cubicBezTo>
                      <a:pt x="912183" y="707984"/>
                      <a:pt x="707984" y="912183"/>
                      <a:pt x="456091" y="912183"/>
                    </a:cubicBezTo>
                    <a:cubicBezTo>
                      <a:pt x="204199" y="912183"/>
                      <a:pt x="-1" y="707984"/>
                      <a:pt x="-1" y="456092"/>
                    </a:cubicBezTo>
                    <a:cubicBezTo>
                      <a:pt x="-1" y="204199"/>
                      <a:pt x="204198" y="0"/>
                      <a:pt x="456091" y="0"/>
                    </a:cubicBezTo>
                    <a:cubicBezTo>
                      <a:pt x="707983" y="0"/>
                      <a:pt x="912183" y="204199"/>
                      <a:pt x="912183" y="456092"/>
                    </a:cubicBezTo>
                    <a:close/>
                  </a:path>
                </a:pathLst>
              </a:custGeom>
              <a:gradFill>
                <a:gsLst>
                  <a:gs pos="0">
                    <a:srgbClr val="65AE6A"/>
                  </a:gs>
                  <a:gs pos="50000">
                    <a:srgbClr val="4FAE55"/>
                  </a:gs>
                  <a:gs pos="100000">
                    <a:srgbClr val="39AE41"/>
                  </a:gs>
                </a:gsLst>
                <a:lin ang="0"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grpSp>
      <p:sp>
        <p:nvSpPr>
          <p:cNvPr id="1353" name="TextBox 12449">
            <a:extLst>
              <a:ext uri="{FF2B5EF4-FFF2-40B4-BE49-F238E27FC236}">
                <a16:creationId xmlns:a16="http://schemas.microsoft.com/office/drawing/2014/main" id="{7AA36ABD-E8F9-A493-884C-F904F06FB661}"/>
              </a:ext>
            </a:extLst>
          </p:cNvPr>
          <p:cNvSpPr txBox="1"/>
          <p:nvPr/>
        </p:nvSpPr>
        <p:spPr>
          <a:xfrm>
            <a:off x="778625" y="1935791"/>
            <a:ext cx="1717360" cy="1323439"/>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8595B"/>
                </a:solidFill>
                <a:effectLst/>
                <a:uLnTx/>
                <a:uFillTx/>
                <a:latin typeface="Poppins" panose="00000500000000000000" pitchFamily="2" charset="0"/>
                <a:ea typeface="+mn-ea"/>
                <a:cs typeface="Poppins" panose="00000500000000000000" pitchFamily="2" charset="0"/>
              </a:rPr>
              <a:t>Pradhan Mantri Mudra Yojana</a:t>
            </a:r>
            <a:endParaRPr kumimoji="0" lang="en-US" sz="2000" b="0" i="0" u="none" strike="noStrike" kern="1200" cap="none" spc="0" normalizeH="0" baseline="0" noProof="0" dirty="0">
              <a:ln>
                <a:noFill/>
              </a:ln>
              <a:solidFill>
                <a:srgbClr val="58595B"/>
              </a:solidFill>
              <a:effectLst/>
              <a:uLnTx/>
              <a:uFillTx/>
              <a:latin typeface="Poppins" panose="00000500000000000000" pitchFamily="2" charset="0"/>
              <a:ea typeface="+mn-ea"/>
              <a:cs typeface="Poppins" panose="00000500000000000000" pitchFamily="2" charset="0"/>
            </a:endParaRPr>
          </a:p>
        </p:txBody>
      </p:sp>
      <p:sp>
        <p:nvSpPr>
          <p:cNvPr id="1368" name="TextBox 12449">
            <a:extLst>
              <a:ext uri="{FF2B5EF4-FFF2-40B4-BE49-F238E27FC236}">
                <a16:creationId xmlns:a16="http://schemas.microsoft.com/office/drawing/2014/main" id="{5F013E91-995B-7F36-918D-7E0268913590}"/>
              </a:ext>
            </a:extLst>
          </p:cNvPr>
          <p:cNvSpPr txBox="1"/>
          <p:nvPr/>
        </p:nvSpPr>
        <p:spPr>
          <a:xfrm>
            <a:off x="2581694" y="1432170"/>
            <a:ext cx="1717360" cy="1015663"/>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8595B"/>
                </a:solidFill>
                <a:effectLst/>
                <a:uLnTx/>
                <a:uFillTx/>
                <a:latin typeface="Poppins" panose="00000500000000000000" pitchFamily="2" charset="0"/>
                <a:ea typeface="+mn-ea"/>
                <a:cs typeface="Poppins" panose="00000500000000000000" pitchFamily="2" charset="0"/>
              </a:rPr>
              <a:t>Standup India Scheme</a:t>
            </a:r>
            <a:endParaRPr kumimoji="0" lang="en-US" sz="2000" b="0" i="0" u="none" strike="noStrike" kern="1200" cap="none" spc="0" normalizeH="0" baseline="0" noProof="0" dirty="0">
              <a:ln>
                <a:noFill/>
              </a:ln>
              <a:solidFill>
                <a:srgbClr val="58595B"/>
              </a:solidFill>
              <a:effectLst/>
              <a:uLnTx/>
              <a:uFillTx/>
              <a:latin typeface="Poppins" panose="00000500000000000000" pitchFamily="2" charset="0"/>
              <a:ea typeface="+mn-ea"/>
              <a:cs typeface="Poppins" panose="00000500000000000000" pitchFamily="2" charset="0"/>
            </a:endParaRPr>
          </a:p>
        </p:txBody>
      </p:sp>
      <p:sp>
        <p:nvSpPr>
          <p:cNvPr id="1371" name="TextBox 12449">
            <a:extLst>
              <a:ext uri="{FF2B5EF4-FFF2-40B4-BE49-F238E27FC236}">
                <a16:creationId xmlns:a16="http://schemas.microsoft.com/office/drawing/2014/main" id="{B48D9730-7B90-95FD-0E61-2BD8644F84E4}"/>
              </a:ext>
            </a:extLst>
          </p:cNvPr>
          <p:cNvSpPr txBox="1"/>
          <p:nvPr/>
        </p:nvSpPr>
        <p:spPr>
          <a:xfrm>
            <a:off x="4279129" y="2150946"/>
            <a:ext cx="1875349" cy="1015663"/>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8595B"/>
                </a:solidFill>
                <a:effectLst/>
                <a:uLnTx/>
                <a:uFillTx/>
                <a:latin typeface="Poppins" panose="00000500000000000000" pitchFamily="2" charset="0"/>
                <a:ea typeface="+mn-ea"/>
                <a:cs typeface="Poppins" panose="00000500000000000000" pitchFamily="2" charset="0"/>
              </a:rPr>
              <a:t>PM </a:t>
            </a:r>
            <a:r>
              <a:rPr kumimoji="0" lang="en-US" sz="2000" b="1" i="0" u="none" strike="noStrike" kern="1200" cap="none" spc="0" normalizeH="0" baseline="0" noProof="0" dirty="0" err="1">
                <a:ln>
                  <a:noFill/>
                </a:ln>
                <a:solidFill>
                  <a:srgbClr val="58595B"/>
                </a:solidFill>
                <a:effectLst/>
                <a:uLnTx/>
                <a:uFillTx/>
                <a:latin typeface="Poppins" panose="00000500000000000000" pitchFamily="2" charset="0"/>
                <a:ea typeface="+mn-ea"/>
                <a:cs typeface="Poppins" panose="00000500000000000000" pitchFamily="2" charset="0"/>
              </a:rPr>
              <a:t>Viswakarma</a:t>
            </a:r>
            <a:r>
              <a:rPr kumimoji="0" lang="en-US" sz="2000" b="1" i="0" u="none" strike="noStrike" kern="1200" cap="none" spc="0" normalizeH="0" baseline="0" noProof="0" dirty="0">
                <a:ln>
                  <a:noFill/>
                </a:ln>
                <a:solidFill>
                  <a:srgbClr val="58595B"/>
                </a:solidFill>
                <a:effectLst/>
                <a:uLnTx/>
                <a:uFillTx/>
                <a:latin typeface="Poppins" panose="00000500000000000000" pitchFamily="2" charset="0"/>
                <a:ea typeface="+mn-ea"/>
                <a:cs typeface="Poppins" panose="00000500000000000000" pitchFamily="2" charset="0"/>
              </a:rPr>
              <a:t> Scheme</a:t>
            </a:r>
            <a:endParaRPr kumimoji="0" lang="en-US" sz="2000" b="0" i="0" u="none" strike="noStrike" kern="1200" cap="none" spc="0" normalizeH="0" baseline="0" noProof="0" dirty="0">
              <a:ln>
                <a:noFill/>
              </a:ln>
              <a:solidFill>
                <a:srgbClr val="58595B"/>
              </a:solidFill>
              <a:effectLst/>
              <a:uLnTx/>
              <a:uFillTx/>
              <a:latin typeface="Poppins" panose="00000500000000000000" pitchFamily="2" charset="0"/>
              <a:ea typeface="+mn-ea"/>
              <a:cs typeface="Poppins" panose="00000500000000000000" pitchFamily="2" charset="0"/>
            </a:endParaRPr>
          </a:p>
        </p:txBody>
      </p:sp>
      <p:sp>
        <p:nvSpPr>
          <p:cNvPr id="1374" name="TextBox 12449">
            <a:extLst>
              <a:ext uri="{FF2B5EF4-FFF2-40B4-BE49-F238E27FC236}">
                <a16:creationId xmlns:a16="http://schemas.microsoft.com/office/drawing/2014/main" id="{287C64D7-71E4-06A2-8CD2-479C4CC51A56}"/>
              </a:ext>
            </a:extLst>
          </p:cNvPr>
          <p:cNvSpPr txBox="1"/>
          <p:nvPr/>
        </p:nvSpPr>
        <p:spPr>
          <a:xfrm>
            <a:off x="6139980" y="1799726"/>
            <a:ext cx="1717360" cy="400110"/>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8595B"/>
                </a:solidFill>
                <a:effectLst/>
                <a:uLnTx/>
                <a:uFillTx/>
                <a:latin typeface="Poppins" panose="00000500000000000000" pitchFamily="2" charset="0"/>
                <a:ea typeface="+mn-ea"/>
                <a:cs typeface="Poppins" panose="00000500000000000000" pitchFamily="2" charset="0"/>
              </a:rPr>
              <a:t>PMEGP</a:t>
            </a:r>
            <a:endParaRPr kumimoji="0" lang="en-US" sz="2000" b="0" i="0" u="none" strike="noStrike" kern="1200" cap="none" spc="0" normalizeH="0" baseline="0" noProof="0" dirty="0">
              <a:ln>
                <a:noFill/>
              </a:ln>
              <a:solidFill>
                <a:srgbClr val="58595B"/>
              </a:solidFill>
              <a:effectLst/>
              <a:uLnTx/>
              <a:uFillTx/>
              <a:latin typeface="Poppins" panose="00000500000000000000" pitchFamily="2" charset="0"/>
              <a:ea typeface="+mn-ea"/>
              <a:cs typeface="Poppins" panose="00000500000000000000" pitchFamily="2" charset="0"/>
            </a:endParaRPr>
          </a:p>
        </p:txBody>
      </p:sp>
      <p:sp>
        <p:nvSpPr>
          <p:cNvPr id="1377" name="TextBox 12449">
            <a:extLst>
              <a:ext uri="{FF2B5EF4-FFF2-40B4-BE49-F238E27FC236}">
                <a16:creationId xmlns:a16="http://schemas.microsoft.com/office/drawing/2014/main" id="{09235E33-AFA7-8A57-DF89-3102C85C98BB}"/>
              </a:ext>
            </a:extLst>
          </p:cNvPr>
          <p:cNvSpPr txBox="1"/>
          <p:nvPr/>
        </p:nvSpPr>
        <p:spPr>
          <a:xfrm>
            <a:off x="7867456" y="1935786"/>
            <a:ext cx="1717360" cy="1323439"/>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8595B"/>
                </a:solidFill>
                <a:effectLst/>
                <a:uLnTx/>
                <a:uFillTx/>
                <a:latin typeface="Poppins" panose="00000500000000000000" pitchFamily="2" charset="0"/>
                <a:ea typeface="+mn-ea"/>
                <a:cs typeface="Poppins" panose="00000500000000000000" pitchFamily="2" charset="0"/>
              </a:rPr>
              <a:t>Special Credit Linked Subsidy</a:t>
            </a:r>
            <a:endParaRPr kumimoji="0" lang="en-US" sz="2000" b="0" i="0" u="none" strike="noStrike" kern="1200" cap="none" spc="0" normalizeH="0" baseline="0" noProof="0" dirty="0">
              <a:ln>
                <a:noFill/>
              </a:ln>
              <a:solidFill>
                <a:srgbClr val="58595B"/>
              </a:solidFill>
              <a:effectLst/>
              <a:uLnTx/>
              <a:uFillTx/>
              <a:latin typeface="Poppins" panose="00000500000000000000" pitchFamily="2" charset="0"/>
              <a:ea typeface="+mn-ea"/>
              <a:cs typeface="Poppins" panose="00000500000000000000" pitchFamily="2" charset="0"/>
            </a:endParaRPr>
          </a:p>
        </p:txBody>
      </p:sp>
      <p:sp>
        <p:nvSpPr>
          <p:cNvPr id="1380" name="TextBox 12449">
            <a:extLst>
              <a:ext uri="{FF2B5EF4-FFF2-40B4-BE49-F238E27FC236}">
                <a16:creationId xmlns:a16="http://schemas.microsoft.com/office/drawing/2014/main" id="{F6A0057F-EC7E-BB46-D8A1-B2ED09B317AF}"/>
              </a:ext>
            </a:extLst>
          </p:cNvPr>
          <p:cNvSpPr txBox="1"/>
          <p:nvPr/>
        </p:nvSpPr>
        <p:spPr>
          <a:xfrm>
            <a:off x="9632831" y="1821572"/>
            <a:ext cx="1717360" cy="400110"/>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8595B"/>
                </a:solidFill>
                <a:effectLst/>
                <a:uLnTx/>
                <a:uFillTx/>
                <a:latin typeface="Poppins" panose="00000500000000000000" pitchFamily="2" charset="0"/>
                <a:ea typeface="+mn-ea"/>
                <a:cs typeface="Poppins" panose="00000500000000000000" pitchFamily="2" charset="0"/>
              </a:rPr>
              <a:t>CGTMSE</a:t>
            </a:r>
            <a:endParaRPr kumimoji="0" lang="en-US" sz="2000" b="0" i="0" u="none" strike="noStrike" kern="1200" cap="none" spc="0" normalizeH="0" baseline="0" noProof="0" dirty="0">
              <a:ln>
                <a:noFill/>
              </a:ln>
              <a:solidFill>
                <a:srgbClr val="58595B"/>
              </a:solidFill>
              <a:effectLst/>
              <a:uLnTx/>
              <a:uFillTx/>
              <a:latin typeface="Poppins" panose="00000500000000000000" pitchFamily="2" charset="0"/>
              <a:ea typeface="+mn-ea"/>
              <a:cs typeface="Poppins" panose="00000500000000000000" pitchFamily="2" charset="0"/>
            </a:endParaRPr>
          </a:p>
        </p:txBody>
      </p:sp>
      <p:sp>
        <p:nvSpPr>
          <p:cNvPr id="8" name="TextBox 7">
            <a:extLst>
              <a:ext uri="{FF2B5EF4-FFF2-40B4-BE49-F238E27FC236}">
                <a16:creationId xmlns:a16="http://schemas.microsoft.com/office/drawing/2014/main" id="{9DC302B3-D9E0-B432-1E28-1BB9316D3F80}"/>
              </a:ext>
            </a:extLst>
          </p:cNvPr>
          <p:cNvSpPr txBox="1"/>
          <p:nvPr/>
        </p:nvSpPr>
        <p:spPr>
          <a:xfrm>
            <a:off x="618565" y="340659"/>
            <a:ext cx="10945906" cy="707886"/>
          </a:xfrm>
          <a:prstGeom prst="rect">
            <a:avLst/>
          </a:prstGeom>
          <a:noFill/>
        </p:spPr>
        <p:txBody>
          <a:bodyPr wrap="square" rtlCol="0">
            <a:spAutoFit/>
          </a:bodyPr>
          <a:lstStyle/>
          <a:p>
            <a:pPr algn="ctr"/>
            <a:r>
              <a:rPr lang="en-US" sz="4000" b="1" dirty="0"/>
              <a:t>GOVT. INITIATIVES FOR MSME FINANCE</a:t>
            </a:r>
            <a:endParaRPr lang="en-IN" sz="4000" b="1" dirty="0"/>
          </a:p>
        </p:txBody>
      </p:sp>
    </p:spTree>
    <p:extLst>
      <p:ext uri="{BB962C8B-B14F-4D97-AF65-F5344CB8AC3E}">
        <p14:creationId xmlns:p14="http://schemas.microsoft.com/office/powerpoint/2010/main" val="29437560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7"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900" decel="100000" fill="hold"/>
                                        <p:tgtEl>
                                          <p:spTgt spid="2"/>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par>
                                <p:cTn id="11" presetID="37" presetClass="entr" presetSubtype="0" fill="hold" nodeType="withEffect">
                                  <p:stCondLst>
                                    <p:cond delay="10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strVal val="#ppt_x"/>
                                          </p:val>
                                        </p:tav>
                                        <p:tav tm="100000">
                                          <p:val>
                                            <p:strVal val="#ppt_x"/>
                                          </p:val>
                                        </p:tav>
                                      </p:tavLst>
                                    </p:anim>
                                    <p:anim calcmode="lin" valueType="num">
                                      <p:cBhvr>
                                        <p:cTn id="15" dur="900" decel="100000" fill="hold"/>
                                        <p:tgtEl>
                                          <p:spTgt spid="3"/>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par>
                                <p:cTn id="17" presetID="37" presetClass="entr" presetSubtype="0" fill="hold" nodeType="withEffect">
                                  <p:stCondLst>
                                    <p:cond delay="20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1000"/>
                                        <p:tgtEl>
                                          <p:spTgt spid="4"/>
                                        </p:tgtEl>
                                      </p:cBhvr>
                                    </p:animEffect>
                                    <p:anim calcmode="lin" valueType="num">
                                      <p:cBhvr>
                                        <p:cTn id="20" dur="1000" fill="hold"/>
                                        <p:tgtEl>
                                          <p:spTgt spid="4"/>
                                        </p:tgtEl>
                                        <p:attrNameLst>
                                          <p:attrName>ppt_x</p:attrName>
                                        </p:attrNameLst>
                                      </p:cBhvr>
                                      <p:tavLst>
                                        <p:tav tm="0">
                                          <p:val>
                                            <p:strVal val="#ppt_x"/>
                                          </p:val>
                                        </p:tav>
                                        <p:tav tm="100000">
                                          <p:val>
                                            <p:strVal val="#ppt_x"/>
                                          </p:val>
                                        </p:tav>
                                      </p:tavLst>
                                    </p:anim>
                                    <p:anim calcmode="lin" valueType="num">
                                      <p:cBhvr>
                                        <p:cTn id="21" dur="900" decel="100000" fill="hold"/>
                                        <p:tgtEl>
                                          <p:spTgt spid="4"/>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par>
                                <p:cTn id="23" presetID="37" presetClass="entr" presetSubtype="0" fill="hold" nodeType="withEffect">
                                  <p:stCondLst>
                                    <p:cond delay="300"/>
                                  </p:stCondLst>
                                  <p:childTnLst>
                                    <p:set>
                                      <p:cBhvr>
                                        <p:cTn id="24" dur="1" fill="hold">
                                          <p:stCondLst>
                                            <p:cond delay="0"/>
                                          </p:stCondLst>
                                        </p:cTn>
                                        <p:tgtEl>
                                          <p:spTgt spid="5"/>
                                        </p:tgtEl>
                                        <p:attrNameLst>
                                          <p:attrName>style.visibility</p:attrName>
                                        </p:attrNameLst>
                                      </p:cBhvr>
                                      <p:to>
                                        <p:strVal val="visible"/>
                                      </p:to>
                                    </p:set>
                                    <p:animEffect transition="in" filter="fade">
                                      <p:cBhvr>
                                        <p:cTn id="25" dur="1000"/>
                                        <p:tgtEl>
                                          <p:spTgt spid="5"/>
                                        </p:tgtEl>
                                      </p:cBhvr>
                                    </p:animEffect>
                                    <p:anim calcmode="lin" valueType="num">
                                      <p:cBhvr>
                                        <p:cTn id="26" dur="1000" fill="hold"/>
                                        <p:tgtEl>
                                          <p:spTgt spid="5"/>
                                        </p:tgtEl>
                                        <p:attrNameLst>
                                          <p:attrName>ppt_x</p:attrName>
                                        </p:attrNameLst>
                                      </p:cBhvr>
                                      <p:tavLst>
                                        <p:tav tm="0">
                                          <p:val>
                                            <p:strVal val="#ppt_x"/>
                                          </p:val>
                                        </p:tav>
                                        <p:tav tm="100000">
                                          <p:val>
                                            <p:strVal val="#ppt_x"/>
                                          </p:val>
                                        </p:tav>
                                      </p:tavLst>
                                    </p:anim>
                                    <p:anim calcmode="lin" valueType="num">
                                      <p:cBhvr>
                                        <p:cTn id="27" dur="900" decel="100000" fill="hold"/>
                                        <p:tgtEl>
                                          <p:spTgt spid="5"/>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par>
                                <p:cTn id="29" presetID="37" presetClass="entr" presetSubtype="0" fill="hold" nodeType="withEffect">
                                  <p:stCondLst>
                                    <p:cond delay="400"/>
                                  </p:stCondLst>
                                  <p:childTnLst>
                                    <p:set>
                                      <p:cBhvr>
                                        <p:cTn id="30" dur="1" fill="hold">
                                          <p:stCondLst>
                                            <p:cond delay="0"/>
                                          </p:stCondLst>
                                        </p:cTn>
                                        <p:tgtEl>
                                          <p:spTgt spid="6"/>
                                        </p:tgtEl>
                                        <p:attrNameLst>
                                          <p:attrName>style.visibility</p:attrName>
                                        </p:attrNameLst>
                                      </p:cBhvr>
                                      <p:to>
                                        <p:strVal val="visible"/>
                                      </p:to>
                                    </p:set>
                                    <p:animEffect transition="in" filter="fade">
                                      <p:cBhvr>
                                        <p:cTn id="31" dur="1000"/>
                                        <p:tgtEl>
                                          <p:spTgt spid="6"/>
                                        </p:tgtEl>
                                      </p:cBhvr>
                                    </p:animEffect>
                                    <p:anim calcmode="lin" valueType="num">
                                      <p:cBhvr>
                                        <p:cTn id="32" dur="1000" fill="hold"/>
                                        <p:tgtEl>
                                          <p:spTgt spid="6"/>
                                        </p:tgtEl>
                                        <p:attrNameLst>
                                          <p:attrName>ppt_x</p:attrName>
                                        </p:attrNameLst>
                                      </p:cBhvr>
                                      <p:tavLst>
                                        <p:tav tm="0">
                                          <p:val>
                                            <p:strVal val="#ppt_x"/>
                                          </p:val>
                                        </p:tav>
                                        <p:tav tm="100000">
                                          <p:val>
                                            <p:strVal val="#ppt_x"/>
                                          </p:val>
                                        </p:tav>
                                      </p:tavLst>
                                    </p:anim>
                                    <p:anim calcmode="lin" valueType="num">
                                      <p:cBhvr>
                                        <p:cTn id="33" dur="900" decel="100000" fill="hold"/>
                                        <p:tgtEl>
                                          <p:spTgt spid="6"/>
                                        </p:tgtEl>
                                        <p:attrNameLst>
                                          <p:attrName>ppt_y</p:attrName>
                                        </p:attrNameLst>
                                      </p:cBhvr>
                                      <p:tavLst>
                                        <p:tav tm="0">
                                          <p:val>
                                            <p:strVal val="#ppt_y+1"/>
                                          </p:val>
                                        </p:tav>
                                        <p:tav tm="100000">
                                          <p:val>
                                            <p:strVal val="#ppt_y-.03"/>
                                          </p:val>
                                        </p:tav>
                                      </p:tavLst>
                                    </p:anim>
                                    <p:anim calcmode="lin" valueType="num">
                                      <p:cBhvr>
                                        <p:cTn id="34"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par>
                                <p:cTn id="35" presetID="37" presetClass="entr" presetSubtype="0" fill="hold" nodeType="withEffect">
                                  <p:stCondLst>
                                    <p:cond delay="500"/>
                                  </p:stCondLst>
                                  <p:childTnLst>
                                    <p:set>
                                      <p:cBhvr>
                                        <p:cTn id="36" dur="1" fill="hold">
                                          <p:stCondLst>
                                            <p:cond delay="0"/>
                                          </p:stCondLst>
                                        </p:cTn>
                                        <p:tgtEl>
                                          <p:spTgt spid="7"/>
                                        </p:tgtEl>
                                        <p:attrNameLst>
                                          <p:attrName>style.visibility</p:attrName>
                                        </p:attrNameLst>
                                      </p:cBhvr>
                                      <p:to>
                                        <p:strVal val="visible"/>
                                      </p:to>
                                    </p:set>
                                    <p:animEffect transition="in" filter="fade">
                                      <p:cBhvr>
                                        <p:cTn id="37" dur="1000"/>
                                        <p:tgtEl>
                                          <p:spTgt spid="7"/>
                                        </p:tgtEl>
                                      </p:cBhvr>
                                    </p:animEffect>
                                    <p:anim calcmode="lin" valueType="num">
                                      <p:cBhvr>
                                        <p:cTn id="38" dur="1000" fill="hold"/>
                                        <p:tgtEl>
                                          <p:spTgt spid="7"/>
                                        </p:tgtEl>
                                        <p:attrNameLst>
                                          <p:attrName>ppt_x</p:attrName>
                                        </p:attrNameLst>
                                      </p:cBhvr>
                                      <p:tavLst>
                                        <p:tav tm="0">
                                          <p:val>
                                            <p:strVal val="#ppt_x"/>
                                          </p:val>
                                        </p:tav>
                                        <p:tav tm="100000">
                                          <p:val>
                                            <p:strVal val="#ppt_x"/>
                                          </p:val>
                                        </p:tav>
                                      </p:tavLst>
                                    </p:anim>
                                    <p:anim calcmode="lin" valueType="num">
                                      <p:cBhvr>
                                        <p:cTn id="39" dur="900" decel="100000" fill="hold"/>
                                        <p:tgtEl>
                                          <p:spTgt spid="7"/>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216">
          <a:extLst>
            <a:ext uri="{FF2B5EF4-FFF2-40B4-BE49-F238E27FC236}">
              <a16:creationId xmlns:a16="http://schemas.microsoft.com/office/drawing/2014/main" id="{4367D24E-5243-96B7-B87E-140BD62DFADB}"/>
            </a:ext>
          </a:extLst>
        </p:cNvPr>
        <p:cNvGrpSpPr/>
        <p:nvPr/>
      </p:nvGrpSpPr>
      <p:grpSpPr>
        <a:xfrm>
          <a:off x="0" y="0"/>
          <a:ext cx="0" cy="0"/>
          <a:chOff x="0" y="0"/>
          <a:chExt cx="0" cy="0"/>
        </a:xfrm>
      </p:grpSpPr>
      <p:grpSp>
        <p:nvGrpSpPr>
          <p:cNvPr id="5" name="Group 4">
            <a:extLst>
              <a:ext uri="{FF2B5EF4-FFF2-40B4-BE49-F238E27FC236}">
                <a16:creationId xmlns:a16="http://schemas.microsoft.com/office/drawing/2014/main" id="{BC081BFB-C7F7-60D7-5E8E-D5967A5B4565}"/>
              </a:ext>
            </a:extLst>
          </p:cNvPr>
          <p:cNvGrpSpPr/>
          <p:nvPr/>
        </p:nvGrpSpPr>
        <p:grpSpPr>
          <a:xfrm>
            <a:off x="5581719" y="2570018"/>
            <a:ext cx="2807485" cy="3077925"/>
            <a:chOff x="5581719" y="2570018"/>
            <a:chExt cx="2807485" cy="3077925"/>
          </a:xfrm>
        </p:grpSpPr>
        <p:sp>
          <p:nvSpPr>
            <p:cNvPr id="51" name="Freeform: Shape 50">
              <a:extLst>
                <a:ext uri="{FF2B5EF4-FFF2-40B4-BE49-F238E27FC236}">
                  <a16:creationId xmlns:a16="http://schemas.microsoft.com/office/drawing/2014/main" id="{809E792A-E676-8766-59DD-BF6C5C45744E}"/>
                </a:ext>
              </a:extLst>
            </p:cNvPr>
            <p:cNvSpPr/>
            <p:nvPr/>
          </p:nvSpPr>
          <p:spPr>
            <a:xfrm>
              <a:off x="7316862" y="4250851"/>
              <a:ext cx="7203" cy="70935"/>
            </a:xfrm>
            <a:custGeom>
              <a:avLst/>
              <a:gdLst>
                <a:gd name="connsiteX0" fmla="*/ 7204 w 7203"/>
                <a:gd name="connsiteY0" fmla="*/ 0 h 70935"/>
                <a:gd name="connsiteX1" fmla="*/ 7204 w 7203"/>
                <a:gd name="connsiteY1" fmla="*/ 70935 h 70935"/>
                <a:gd name="connsiteX2" fmla="*/ 0 w 7203"/>
                <a:gd name="connsiteY2" fmla="*/ 70935 h 70935"/>
                <a:gd name="connsiteX3" fmla="*/ 7204 w 7203"/>
                <a:gd name="connsiteY3" fmla="*/ 0 h 70935"/>
              </a:gdLst>
              <a:ahLst/>
              <a:cxnLst>
                <a:cxn ang="0">
                  <a:pos x="connsiteX0" y="connsiteY0"/>
                </a:cxn>
                <a:cxn ang="0">
                  <a:pos x="connsiteX1" y="connsiteY1"/>
                </a:cxn>
                <a:cxn ang="0">
                  <a:pos x="connsiteX2" y="connsiteY2"/>
                </a:cxn>
                <a:cxn ang="0">
                  <a:pos x="connsiteX3" y="connsiteY3"/>
                </a:cxn>
              </a:cxnLst>
              <a:rect l="l" t="t" r="r" b="b"/>
              <a:pathLst>
                <a:path w="7203" h="70935">
                  <a:moveTo>
                    <a:pt x="7204" y="0"/>
                  </a:moveTo>
                  <a:lnTo>
                    <a:pt x="7204" y="70935"/>
                  </a:lnTo>
                  <a:lnTo>
                    <a:pt x="0" y="70935"/>
                  </a:lnTo>
                  <a:cubicBezTo>
                    <a:pt x="4987" y="48214"/>
                    <a:pt x="7204" y="24384"/>
                    <a:pt x="7204" y="0"/>
                  </a:cubicBezTo>
                  <a:close/>
                </a:path>
              </a:pathLst>
            </a:custGeom>
            <a:gradFill>
              <a:gsLst>
                <a:gs pos="0">
                  <a:srgbClr val="75A967"/>
                </a:gs>
                <a:gs pos="50000">
                  <a:srgbClr val="558F46"/>
                </a:gs>
                <a:gs pos="100000">
                  <a:srgbClr val="357625"/>
                </a:gs>
              </a:gsLst>
              <a:lin ang="0"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nvGrpSpPr>
            <p:cNvPr id="1224" name="Graphic 2">
              <a:extLst>
                <a:ext uri="{FF2B5EF4-FFF2-40B4-BE49-F238E27FC236}">
                  <a16:creationId xmlns:a16="http://schemas.microsoft.com/office/drawing/2014/main" id="{B7B48876-35F2-5E2C-0A1F-B4B052F4ADC8}"/>
                </a:ext>
              </a:extLst>
            </p:cNvPr>
            <p:cNvGrpSpPr/>
            <p:nvPr/>
          </p:nvGrpSpPr>
          <p:grpSpPr>
            <a:xfrm>
              <a:off x="5581719" y="4379976"/>
              <a:ext cx="2807485" cy="1267967"/>
              <a:chOff x="5581719" y="4379976"/>
              <a:chExt cx="2807485" cy="1267967"/>
            </a:xfrm>
          </p:grpSpPr>
          <p:sp>
            <p:nvSpPr>
              <p:cNvPr id="1225" name="Freeform: Shape 1224">
                <a:extLst>
                  <a:ext uri="{FF2B5EF4-FFF2-40B4-BE49-F238E27FC236}">
                    <a16:creationId xmlns:a16="http://schemas.microsoft.com/office/drawing/2014/main" id="{265710ED-BE1B-4DE3-385E-652F9F43E8AB}"/>
                  </a:ext>
                </a:extLst>
              </p:cNvPr>
              <p:cNvSpPr/>
              <p:nvPr/>
            </p:nvSpPr>
            <p:spPr>
              <a:xfrm>
                <a:off x="5581719" y="4379976"/>
                <a:ext cx="2807485" cy="1267967"/>
              </a:xfrm>
              <a:custGeom>
                <a:avLst/>
                <a:gdLst>
                  <a:gd name="connsiteX0" fmla="*/ 2807485 w 2807485"/>
                  <a:gd name="connsiteY0" fmla="*/ 633984 h 1267967"/>
                  <a:gd name="connsiteX1" fmla="*/ 1403743 w 2807485"/>
                  <a:gd name="connsiteY1" fmla="*/ 1267968 h 1267967"/>
                  <a:gd name="connsiteX2" fmla="*/ 0 w 2807485"/>
                  <a:gd name="connsiteY2" fmla="*/ 633984 h 1267967"/>
                  <a:gd name="connsiteX3" fmla="*/ 1403743 w 2807485"/>
                  <a:gd name="connsiteY3" fmla="*/ 0 h 1267967"/>
                  <a:gd name="connsiteX4" fmla="*/ 2807485 w 2807485"/>
                  <a:gd name="connsiteY4" fmla="*/ 633984 h 1267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7485" h="1267967">
                    <a:moveTo>
                      <a:pt x="2807485" y="633984"/>
                    </a:moveTo>
                    <a:cubicBezTo>
                      <a:pt x="2807485" y="984124"/>
                      <a:pt x="2179009" y="1267968"/>
                      <a:pt x="1403743" y="1267968"/>
                    </a:cubicBezTo>
                    <a:cubicBezTo>
                      <a:pt x="628477" y="1267968"/>
                      <a:pt x="0" y="984124"/>
                      <a:pt x="0" y="633984"/>
                    </a:cubicBezTo>
                    <a:cubicBezTo>
                      <a:pt x="0" y="283844"/>
                      <a:pt x="628477" y="0"/>
                      <a:pt x="1403743" y="0"/>
                    </a:cubicBezTo>
                    <a:cubicBezTo>
                      <a:pt x="2179008" y="0"/>
                      <a:pt x="2807485" y="283844"/>
                      <a:pt x="2807485" y="633984"/>
                    </a:cubicBezTo>
                    <a:close/>
                  </a:path>
                </a:pathLst>
              </a:custGeom>
              <a:solidFill>
                <a:srgbClr val="231F20">
                  <a:alpha val="5000"/>
                </a:srgbClr>
              </a:soli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414042"/>
                  </a:solidFill>
                  <a:effectLst/>
                  <a:uLnTx/>
                  <a:uFillTx/>
                  <a:latin typeface="Montserrat"/>
                  <a:ea typeface="+mn-ea"/>
                  <a:cs typeface="+mn-cs"/>
                </a:endParaRPr>
              </a:p>
            </p:txBody>
          </p:sp>
          <p:sp>
            <p:nvSpPr>
              <p:cNvPr id="1226" name="Freeform: Shape 1225">
                <a:extLst>
                  <a:ext uri="{FF2B5EF4-FFF2-40B4-BE49-F238E27FC236}">
                    <a16:creationId xmlns:a16="http://schemas.microsoft.com/office/drawing/2014/main" id="{E99BA6E7-7C65-CA3D-2752-333FACCA7A69}"/>
                  </a:ext>
                </a:extLst>
              </p:cNvPr>
              <p:cNvSpPr/>
              <p:nvPr/>
            </p:nvSpPr>
            <p:spPr>
              <a:xfrm>
                <a:off x="6079928" y="4636562"/>
                <a:ext cx="1818825" cy="621791"/>
              </a:xfrm>
              <a:custGeom>
                <a:avLst/>
                <a:gdLst>
                  <a:gd name="connsiteX0" fmla="*/ 1818825 w 1818825"/>
                  <a:gd name="connsiteY0" fmla="*/ 64285 h 621791"/>
                  <a:gd name="connsiteX1" fmla="*/ 1818825 w 1818825"/>
                  <a:gd name="connsiteY1" fmla="*/ 310896 h 621791"/>
                  <a:gd name="connsiteX2" fmla="*/ 909412 w 1818825"/>
                  <a:gd name="connsiteY2" fmla="*/ 621792 h 621791"/>
                  <a:gd name="connsiteX3" fmla="*/ 0 w 1818825"/>
                  <a:gd name="connsiteY3" fmla="*/ 310896 h 621791"/>
                  <a:gd name="connsiteX4" fmla="*/ 0 w 1818825"/>
                  <a:gd name="connsiteY4" fmla="*/ 64285 h 621791"/>
                  <a:gd name="connsiteX5" fmla="*/ 355785 w 1818825"/>
                  <a:gd name="connsiteY5" fmla="*/ 64285 h 621791"/>
                  <a:gd name="connsiteX6" fmla="*/ 908858 w 1818825"/>
                  <a:gd name="connsiteY6" fmla="*/ 0 h 621791"/>
                  <a:gd name="connsiteX7" fmla="*/ 1461932 w 1818825"/>
                  <a:gd name="connsiteY7" fmla="*/ 64285 h 621791"/>
                  <a:gd name="connsiteX8" fmla="*/ 1818825 w 1818825"/>
                  <a:gd name="connsiteY8" fmla="*/ 64285 h 621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825" h="621791">
                    <a:moveTo>
                      <a:pt x="1818825" y="64285"/>
                    </a:moveTo>
                    <a:lnTo>
                      <a:pt x="1818825" y="310896"/>
                    </a:lnTo>
                    <a:cubicBezTo>
                      <a:pt x="1818825" y="482692"/>
                      <a:pt x="1411502" y="621792"/>
                      <a:pt x="909412" y="621792"/>
                    </a:cubicBezTo>
                    <a:cubicBezTo>
                      <a:pt x="407324" y="621792"/>
                      <a:pt x="0" y="482692"/>
                      <a:pt x="0" y="310896"/>
                    </a:cubicBezTo>
                    <a:lnTo>
                      <a:pt x="0" y="64285"/>
                    </a:lnTo>
                    <a:lnTo>
                      <a:pt x="355785" y="64285"/>
                    </a:lnTo>
                    <a:cubicBezTo>
                      <a:pt x="509293" y="23830"/>
                      <a:pt x="701040" y="0"/>
                      <a:pt x="908858" y="0"/>
                    </a:cubicBezTo>
                    <a:cubicBezTo>
                      <a:pt x="1117230" y="0"/>
                      <a:pt x="1308978" y="23830"/>
                      <a:pt x="1461932" y="64285"/>
                    </a:cubicBezTo>
                    <a:lnTo>
                      <a:pt x="1818825" y="64285"/>
                    </a:lnTo>
                    <a:close/>
                  </a:path>
                </a:pathLst>
              </a:custGeom>
              <a:gradFill>
                <a:gsLst>
                  <a:gs pos="0">
                    <a:srgbClr val="D1D1D1"/>
                  </a:gs>
                  <a:gs pos="50000">
                    <a:srgbClr val="B5B5B5"/>
                  </a:gs>
                  <a:gs pos="100000">
                    <a:srgbClr val="999999"/>
                  </a:gs>
                </a:gsLst>
                <a:lin ang="0"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27" name="Freeform: Shape 1226">
                <a:extLst>
                  <a:ext uri="{FF2B5EF4-FFF2-40B4-BE49-F238E27FC236}">
                    <a16:creationId xmlns:a16="http://schemas.microsoft.com/office/drawing/2014/main" id="{602336B1-7C09-C27F-18A3-13D848223C24}"/>
                  </a:ext>
                </a:extLst>
              </p:cNvPr>
              <p:cNvSpPr/>
              <p:nvPr/>
            </p:nvSpPr>
            <p:spPr>
              <a:xfrm>
                <a:off x="6080482" y="4389951"/>
                <a:ext cx="1818824" cy="621792"/>
              </a:xfrm>
              <a:custGeom>
                <a:avLst/>
                <a:gdLst>
                  <a:gd name="connsiteX0" fmla="*/ 1818825 w 1818824"/>
                  <a:gd name="connsiteY0" fmla="*/ 310896 h 621792"/>
                  <a:gd name="connsiteX1" fmla="*/ 909413 w 1818824"/>
                  <a:gd name="connsiteY1" fmla="*/ 621792 h 621792"/>
                  <a:gd name="connsiteX2" fmla="*/ 0 w 1818824"/>
                  <a:gd name="connsiteY2" fmla="*/ 310896 h 621792"/>
                  <a:gd name="connsiteX3" fmla="*/ 909413 w 1818824"/>
                  <a:gd name="connsiteY3" fmla="*/ 0 h 621792"/>
                  <a:gd name="connsiteX4" fmla="*/ 1818825 w 1818824"/>
                  <a:gd name="connsiteY4" fmla="*/ 310896 h 621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8824" h="621792">
                    <a:moveTo>
                      <a:pt x="1818825" y="310896"/>
                    </a:moveTo>
                    <a:cubicBezTo>
                      <a:pt x="1818825" y="482599"/>
                      <a:pt x="1411667" y="621792"/>
                      <a:pt x="909413" y="621792"/>
                    </a:cubicBezTo>
                    <a:cubicBezTo>
                      <a:pt x="407158" y="621792"/>
                      <a:pt x="0" y="482599"/>
                      <a:pt x="0" y="310896"/>
                    </a:cubicBezTo>
                    <a:cubicBezTo>
                      <a:pt x="0" y="139193"/>
                      <a:pt x="407158" y="0"/>
                      <a:pt x="909413" y="0"/>
                    </a:cubicBezTo>
                    <a:cubicBezTo>
                      <a:pt x="1411667" y="0"/>
                      <a:pt x="1818825" y="139193"/>
                      <a:pt x="1818825" y="310896"/>
                    </a:cubicBezTo>
                    <a:close/>
                  </a:path>
                </a:pathLst>
              </a:custGeom>
              <a:gradFill>
                <a:gsLst>
                  <a:gs pos="0">
                    <a:srgbClr val="EDEDED"/>
                  </a:gs>
                  <a:gs pos="50000">
                    <a:srgbClr val="D6D6D6"/>
                  </a:gs>
                  <a:gs pos="100000">
                    <a:srgbClr val="BFBFBF"/>
                  </a:gs>
                </a:gsLst>
                <a:lin ang="0"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grpSp>
          <p:nvGrpSpPr>
            <p:cNvPr id="1228" name="Graphic 2">
              <a:extLst>
                <a:ext uri="{FF2B5EF4-FFF2-40B4-BE49-F238E27FC236}">
                  <a16:creationId xmlns:a16="http://schemas.microsoft.com/office/drawing/2014/main" id="{919BAA01-0E98-9002-4081-C4874AF42931}"/>
                </a:ext>
              </a:extLst>
            </p:cNvPr>
            <p:cNvGrpSpPr/>
            <p:nvPr/>
          </p:nvGrpSpPr>
          <p:grpSpPr>
            <a:xfrm>
              <a:off x="6898455" y="2570018"/>
              <a:ext cx="118594" cy="1117230"/>
              <a:chOff x="6898455" y="2570018"/>
              <a:chExt cx="118594" cy="1117230"/>
            </a:xfrm>
            <a:gradFill>
              <a:gsLst>
                <a:gs pos="0">
                  <a:srgbClr val="637599"/>
                </a:gs>
                <a:gs pos="50000">
                  <a:srgbClr val="4F6799"/>
                </a:gs>
                <a:gs pos="100000">
                  <a:srgbClr val="3B5999"/>
                </a:gs>
              </a:gsLst>
              <a:lin ang="14022773" scaled="1"/>
            </a:gradFill>
          </p:grpSpPr>
          <p:sp>
            <p:nvSpPr>
              <p:cNvPr id="1229" name="Freeform: Shape 1228">
                <a:extLst>
                  <a:ext uri="{FF2B5EF4-FFF2-40B4-BE49-F238E27FC236}">
                    <a16:creationId xmlns:a16="http://schemas.microsoft.com/office/drawing/2014/main" id="{591B538F-03EE-5751-EC12-7AD13851B2E0}"/>
                  </a:ext>
                </a:extLst>
              </p:cNvPr>
              <p:cNvSpPr/>
              <p:nvPr/>
            </p:nvSpPr>
            <p:spPr>
              <a:xfrm>
                <a:off x="6957752" y="2639845"/>
                <a:ext cx="5541" cy="1047403"/>
              </a:xfrm>
              <a:custGeom>
                <a:avLst/>
                <a:gdLst>
                  <a:gd name="connsiteX0" fmla="*/ 0 w 5541"/>
                  <a:gd name="connsiteY0" fmla="*/ 1047404 h 1047403"/>
                  <a:gd name="connsiteX1" fmla="*/ 0 w 5541"/>
                  <a:gd name="connsiteY1" fmla="*/ 0 h 1047403"/>
                </a:gdLst>
                <a:ahLst/>
                <a:cxnLst>
                  <a:cxn ang="0">
                    <a:pos x="connsiteX0" y="connsiteY0"/>
                  </a:cxn>
                  <a:cxn ang="0">
                    <a:pos x="connsiteX1" y="connsiteY1"/>
                  </a:cxn>
                </a:cxnLst>
                <a:rect l="l" t="t" r="r" b="b"/>
                <a:pathLst>
                  <a:path w="5541" h="1047403">
                    <a:moveTo>
                      <a:pt x="0" y="1047404"/>
                    </a:moveTo>
                    <a:lnTo>
                      <a:pt x="0" y="0"/>
                    </a:lnTo>
                  </a:path>
                </a:pathLst>
              </a:custGeom>
              <a:ln w="11084" cap="flat">
                <a:solidFill>
                  <a:srgbClr val="4F4F4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30" name="Freeform: Shape 1229">
                <a:extLst>
                  <a:ext uri="{FF2B5EF4-FFF2-40B4-BE49-F238E27FC236}">
                    <a16:creationId xmlns:a16="http://schemas.microsoft.com/office/drawing/2014/main" id="{83C4C8D1-654D-E177-4B8B-ABEE83103326}"/>
                  </a:ext>
                </a:extLst>
              </p:cNvPr>
              <p:cNvSpPr/>
              <p:nvPr/>
            </p:nvSpPr>
            <p:spPr>
              <a:xfrm>
                <a:off x="6898455" y="2570018"/>
                <a:ext cx="118594" cy="118594"/>
              </a:xfrm>
              <a:custGeom>
                <a:avLst/>
                <a:gdLst>
                  <a:gd name="connsiteX0" fmla="*/ 118595 w 118594"/>
                  <a:gd name="connsiteY0" fmla="*/ 59298 h 118594"/>
                  <a:gd name="connsiteX1" fmla="*/ 59297 w 118594"/>
                  <a:gd name="connsiteY1" fmla="*/ 118595 h 118594"/>
                  <a:gd name="connsiteX2" fmla="*/ 0 w 118594"/>
                  <a:gd name="connsiteY2" fmla="*/ 59298 h 118594"/>
                  <a:gd name="connsiteX3" fmla="*/ 59297 w 118594"/>
                  <a:gd name="connsiteY3" fmla="*/ 0 h 118594"/>
                  <a:gd name="connsiteX4" fmla="*/ 118595 w 118594"/>
                  <a:gd name="connsiteY4" fmla="*/ 59298 h 118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594" h="118594">
                    <a:moveTo>
                      <a:pt x="118595" y="59298"/>
                    </a:moveTo>
                    <a:cubicBezTo>
                      <a:pt x="118595" y="92047"/>
                      <a:pt x="92046" y="118595"/>
                      <a:pt x="59297" y="118595"/>
                    </a:cubicBezTo>
                    <a:cubicBezTo>
                      <a:pt x="26549" y="118595"/>
                      <a:pt x="0" y="92047"/>
                      <a:pt x="0" y="59298"/>
                    </a:cubicBezTo>
                    <a:cubicBezTo>
                      <a:pt x="0" y="26548"/>
                      <a:pt x="26549" y="0"/>
                      <a:pt x="59297" y="0"/>
                    </a:cubicBezTo>
                    <a:cubicBezTo>
                      <a:pt x="92046" y="0"/>
                      <a:pt x="118595" y="26548"/>
                      <a:pt x="118595" y="59298"/>
                    </a:cubicBezTo>
                    <a:close/>
                  </a:path>
                </a:pathLst>
              </a:custGeom>
              <a:gradFill>
                <a:gsLst>
                  <a:gs pos="0">
                    <a:srgbClr val="637599"/>
                  </a:gs>
                  <a:gs pos="50000">
                    <a:srgbClr val="4F6799"/>
                  </a:gs>
                  <a:gs pos="100000">
                    <a:srgbClr val="3B5999"/>
                  </a:gs>
                </a:gsLst>
                <a:lin ang="14022773"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grpSp>
          <p:nvGrpSpPr>
            <p:cNvPr id="1234" name="Graphic 2">
              <a:extLst>
                <a:ext uri="{FF2B5EF4-FFF2-40B4-BE49-F238E27FC236}">
                  <a16:creationId xmlns:a16="http://schemas.microsoft.com/office/drawing/2014/main" id="{F17D4FD0-8A7B-526B-BDF1-70ECAF72A2C3}"/>
                </a:ext>
              </a:extLst>
            </p:cNvPr>
            <p:cNvGrpSpPr/>
            <p:nvPr/>
          </p:nvGrpSpPr>
          <p:grpSpPr>
            <a:xfrm>
              <a:off x="6501106" y="3773701"/>
              <a:ext cx="912737" cy="1002514"/>
              <a:chOff x="6501106" y="3773701"/>
              <a:chExt cx="912737" cy="1002514"/>
            </a:xfrm>
          </p:grpSpPr>
          <p:sp>
            <p:nvSpPr>
              <p:cNvPr id="1236" name="Freeform: Shape 1235">
                <a:extLst>
                  <a:ext uri="{FF2B5EF4-FFF2-40B4-BE49-F238E27FC236}">
                    <a16:creationId xmlns:a16="http://schemas.microsoft.com/office/drawing/2014/main" id="{CC7D7F14-5478-508C-F240-D502547A6470}"/>
                  </a:ext>
                </a:extLst>
              </p:cNvPr>
              <p:cNvSpPr/>
              <p:nvPr/>
            </p:nvSpPr>
            <p:spPr>
              <a:xfrm>
                <a:off x="6501106" y="3773701"/>
                <a:ext cx="912183" cy="912183"/>
              </a:xfrm>
              <a:custGeom>
                <a:avLst/>
                <a:gdLst>
                  <a:gd name="connsiteX0" fmla="*/ 912183 w 912183"/>
                  <a:gd name="connsiteY0" fmla="*/ 456092 h 912183"/>
                  <a:gd name="connsiteX1" fmla="*/ 912183 w 912183"/>
                  <a:gd name="connsiteY1" fmla="*/ 546423 h 912183"/>
                  <a:gd name="connsiteX2" fmla="*/ 903316 w 912183"/>
                  <a:gd name="connsiteY2" fmla="*/ 546423 h 912183"/>
                  <a:gd name="connsiteX3" fmla="*/ 456092 w 912183"/>
                  <a:gd name="connsiteY3" fmla="*/ 912183 h 912183"/>
                  <a:gd name="connsiteX4" fmla="*/ 8867 w 912183"/>
                  <a:gd name="connsiteY4" fmla="*/ 546423 h 912183"/>
                  <a:gd name="connsiteX5" fmla="*/ 0 w 912183"/>
                  <a:gd name="connsiteY5" fmla="*/ 546423 h 912183"/>
                  <a:gd name="connsiteX6" fmla="*/ 0 w 912183"/>
                  <a:gd name="connsiteY6" fmla="*/ 456092 h 912183"/>
                  <a:gd name="connsiteX7" fmla="*/ 456092 w 912183"/>
                  <a:gd name="connsiteY7" fmla="*/ 0 h 912183"/>
                  <a:gd name="connsiteX8" fmla="*/ 912183 w 912183"/>
                  <a:gd name="connsiteY8" fmla="*/ 456092 h 912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2183" h="912183">
                    <a:moveTo>
                      <a:pt x="912183" y="456092"/>
                    </a:moveTo>
                    <a:lnTo>
                      <a:pt x="912183" y="546423"/>
                    </a:lnTo>
                    <a:lnTo>
                      <a:pt x="903316" y="546423"/>
                    </a:lnTo>
                    <a:cubicBezTo>
                      <a:pt x="861199" y="755350"/>
                      <a:pt x="677211" y="912183"/>
                      <a:pt x="456092" y="912183"/>
                    </a:cubicBezTo>
                    <a:cubicBezTo>
                      <a:pt x="234973" y="912183"/>
                      <a:pt x="50985" y="754796"/>
                      <a:pt x="8867" y="546423"/>
                    </a:cubicBezTo>
                    <a:lnTo>
                      <a:pt x="0" y="546423"/>
                    </a:lnTo>
                    <a:lnTo>
                      <a:pt x="0" y="456092"/>
                    </a:lnTo>
                    <a:cubicBezTo>
                      <a:pt x="0" y="204493"/>
                      <a:pt x="203939" y="0"/>
                      <a:pt x="456092" y="0"/>
                    </a:cubicBezTo>
                    <a:cubicBezTo>
                      <a:pt x="708245" y="0"/>
                      <a:pt x="912183" y="204493"/>
                      <a:pt x="912183" y="456092"/>
                    </a:cubicBezTo>
                    <a:close/>
                  </a:path>
                </a:pathLst>
              </a:custGeom>
              <a:gradFill>
                <a:gsLst>
                  <a:gs pos="0">
                    <a:srgbClr val="4E5C78"/>
                  </a:gs>
                  <a:gs pos="50000">
                    <a:srgbClr val="3E5178"/>
                  </a:gs>
                  <a:gs pos="100000">
                    <a:srgbClr val="2F4678"/>
                  </a:gs>
                </a:gsLst>
                <a:lin ang="0"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37" name="Freeform: Shape 1236">
                <a:extLst>
                  <a:ext uri="{FF2B5EF4-FFF2-40B4-BE49-F238E27FC236}">
                    <a16:creationId xmlns:a16="http://schemas.microsoft.com/office/drawing/2014/main" id="{7675EEEF-071C-E408-B4B2-F298356642B1}"/>
                  </a:ext>
                </a:extLst>
              </p:cNvPr>
              <p:cNvSpPr/>
              <p:nvPr/>
            </p:nvSpPr>
            <p:spPr>
              <a:xfrm>
                <a:off x="6501661" y="3864032"/>
                <a:ext cx="912183" cy="912183"/>
              </a:xfrm>
              <a:custGeom>
                <a:avLst/>
                <a:gdLst>
                  <a:gd name="connsiteX0" fmla="*/ 912184 w 912183"/>
                  <a:gd name="connsiteY0" fmla="*/ 456092 h 912183"/>
                  <a:gd name="connsiteX1" fmla="*/ 456092 w 912183"/>
                  <a:gd name="connsiteY1" fmla="*/ 912183 h 912183"/>
                  <a:gd name="connsiteX2" fmla="*/ 0 w 912183"/>
                  <a:gd name="connsiteY2" fmla="*/ 456092 h 912183"/>
                  <a:gd name="connsiteX3" fmla="*/ 456092 w 912183"/>
                  <a:gd name="connsiteY3" fmla="*/ 0 h 912183"/>
                  <a:gd name="connsiteX4" fmla="*/ 912184 w 912183"/>
                  <a:gd name="connsiteY4" fmla="*/ 456092 h 9121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183" h="912183">
                    <a:moveTo>
                      <a:pt x="912184" y="456092"/>
                    </a:moveTo>
                    <a:cubicBezTo>
                      <a:pt x="912184" y="707984"/>
                      <a:pt x="707985" y="912183"/>
                      <a:pt x="456092" y="912183"/>
                    </a:cubicBezTo>
                    <a:cubicBezTo>
                      <a:pt x="204199" y="912183"/>
                      <a:pt x="0" y="707984"/>
                      <a:pt x="0" y="456092"/>
                    </a:cubicBezTo>
                    <a:cubicBezTo>
                      <a:pt x="0" y="204199"/>
                      <a:pt x="204199" y="0"/>
                      <a:pt x="456092" y="0"/>
                    </a:cubicBezTo>
                    <a:cubicBezTo>
                      <a:pt x="707984" y="0"/>
                      <a:pt x="912184" y="204199"/>
                      <a:pt x="912184" y="456092"/>
                    </a:cubicBezTo>
                    <a:close/>
                  </a:path>
                </a:pathLst>
              </a:custGeom>
              <a:gradFill>
                <a:gsLst>
                  <a:gs pos="0">
                    <a:srgbClr val="637599"/>
                  </a:gs>
                  <a:gs pos="50000">
                    <a:srgbClr val="4F6799"/>
                  </a:gs>
                  <a:gs pos="100000">
                    <a:srgbClr val="3B5999"/>
                  </a:gs>
                </a:gsLst>
                <a:lin ang="0"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grpSp>
      <p:grpSp>
        <p:nvGrpSpPr>
          <p:cNvPr id="4" name="Group 3">
            <a:extLst>
              <a:ext uri="{FF2B5EF4-FFF2-40B4-BE49-F238E27FC236}">
                <a16:creationId xmlns:a16="http://schemas.microsoft.com/office/drawing/2014/main" id="{4ECFF65E-079C-9727-2018-0B4BFEC1E43C}"/>
              </a:ext>
            </a:extLst>
          </p:cNvPr>
          <p:cNvGrpSpPr/>
          <p:nvPr/>
        </p:nvGrpSpPr>
        <p:grpSpPr>
          <a:xfrm>
            <a:off x="3814987" y="3223952"/>
            <a:ext cx="2807485" cy="3077371"/>
            <a:chOff x="3814987" y="3223952"/>
            <a:chExt cx="2807485" cy="3077371"/>
          </a:xfrm>
        </p:grpSpPr>
        <p:sp>
          <p:nvSpPr>
            <p:cNvPr id="52" name="Freeform: Shape 51">
              <a:extLst>
                <a:ext uri="{FF2B5EF4-FFF2-40B4-BE49-F238E27FC236}">
                  <a16:creationId xmlns:a16="http://schemas.microsoft.com/office/drawing/2014/main" id="{B68F710D-8DDF-9A36-5123-01ED8C8363A9}"/>
                </a:ext>
              </a:extLst>
            </p:cNvPr>
            <p:cNvSpPr/>
            <p:nvPr/>
          </p:nvSpPr>
          <p:spPr>
            <a:xfrm>
              <a:off x="5549576" y="4904232"/>
              <a:ext cx="7204" cy="70935"/>
            </a:xfrm>
            <a:custGeom>
              <a:avLst/>
              <a:gdLst>
                <a:gd name="connsiteX0" fmla="*/ 7204 w 7204"/>
                <a:gd name="connsiteY0" fmla="*/ 0 h 70935"/>
                <a:gd name="connsiteX1" fmla="*/ 7204 w 7204"/>
                <a:gd name="connsiteY1" fmla="*/ 70935 h 70935"/>
                <a:gd name="connsiteX2" fmla="*/ 0 w 7204"/>
                <a:gd name="connsiteY2" fmla="*/ 70935 h 70935"/>
                <a:gd name="connsiteX3" fmla="*/ 7204 w 7204"/>
                <a:gd name="connsiteY3" fmla="*/ 0 h 70935"/>
              </a:gdLst>
              <a:ahLst/>
              <a:cxnLst>
                <a:cxn ang="0">
                  <a:pos x="connsiteX0" y="connsiteY0"/>
                </a:cxn>
                <a:cxn ang="0">
                  <a:pos x="connsiteX1" y="connsiteY1"/>
                </a:cxn>
                <a:cxn ang="0">
                  <a:pos x="connsiteX2" y="connsiteY2"/>
                </a:cxn>
                <a:cxn ang="0">
                  <a:pos x="connsiteX3" y="connsiteY3"/>
                </a:cxn>
              </a:cxnLst>
              <a:rect l="l" t="t" r="r" b="b"/>
              <a:pathLst>
                <a:path w="7204" h="70935">
                  <a:moveTo>
                    <a:pt x="7204" y="0"/>
                  </a:moveTo>
                  <a:lnTo>
                    <a:pt x="7204" y="70935"/>
                  </a:lnTo>
                  <a:lnTo>
                    <a:pt x="0" y="70935"/>
                  </a:lnTo>
                  <a:cubicBezTo>
                    <a:pt x="4987" y="48214"/>
                    <a:pt x="7204" y="24384"/>
                    <a:pt x="7204" y="0"/>
                  </a:cubicBezTo>
                  <a:close/>
                </a:path>
              </a:pathLst>
            </a:custGeom>
            <a:gradFill>
              <a:gsLst>
                <a:gs pos="0">
                  <a:srgbClr val="75A967"/>
                </a:gs>
                <a:gs pos="50000">
                  <a:srgbClr val="558F46"/>
                </a:gs>
                <a:gs pos="100000">
                  <a:srgbClr val="357625"/>
                </a:gs>
              </a:gsLst>
              <a:lin ang="0"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nvGrpSpPr>
            <p:cNvPr id="1248" name="Graphic 2">
              <a:extLst>
                <a:ext uri="{FF2B5EF4-FFF2-40B4-BE49-F238E27FC236}">
                  <a16:creationId xmlns:a16="http://schemas.microsoft.com/office/drawing/2014/main" id="{E497BB83-ABD5-338F-1255-1ECA92A619B4}"/>
                </a:ext>
              </a:extLst>
            </p:cNvPr>
            <p:cNvGrpSpPr/>
            <p:nvPr/>
          </p:nvGrpSpPr>
          <p:grpSpPr>
            <a:xfrm>
              <a:off x="3814987" y="5033356"/>
              <a:ext cx="2807485" cy="1267967"/>
              <a:chOff x="3814987" y="5033356"/>
              <a:chExt cx="2807485" cy="1267967"/>
            </a:xfrm>
          </p:grpSpPr>
          <p:sp>
            <p:nvSpPr>
              <p:cNvPr id="1249" name="Freeform: Shape 1248">
                <a:extLst>
                  <a:ext uri="{FF2B5EF4-FFF2-40B4-BE49-F238E27FC236}">
                    <a16:creationId xmlns:a16="http://schemas.microsoft.com/office/drawing/2014/main" id="{F5BE3294-3343-F899-E820-FF3E822F49D4}"/>
                  </a:ext>
                </a:extLst>
              </p:cNvPr>
              <p:cNvSpPr/>
              <p:nvPr/>
            </p:nvSpPr>
            <p:spPr>
              <a:xfrm>
                <a:off x="3814987" y="5033356"/>
                <a:ext cx="2807485" cy="1267967"/>
              </a:xfrm>
              <a:custGeom>
                <a:avLst/>
                <a:gdLst>
                  <a:gd name="connsiteX0" fmla="*/ 2807485 w 2807485"/>
                  <a:gd name="connsiteY0" fmla="*/ 633984 h 1267967"/>
                  <a:gd name="connsiteX1" fmla="*/ 1403743 w 2807485"/>
                  <a:gd name="connsiteY1" fmla="*/ 1267968 h 1267967"/>
                  <a:gd name="connsiteX2" fmla="*/ 0 w 2807485"/>
                  <a:gd name="connsiteY2" fmla="*/ 633984 h 1267967"/>
                  <a:gd name="connsiteX3" fmla="*/ 1403743 w 2807485"/>
                  <a:gd name="connsiteY3" fmla="*/ 0 h 1267967"/>
                  <a:gd name="connsiteX4" fmla="*/ 2807485 w 2807485"/>
                  <a:gd name="connsiteY4" fmla="*/ 633984 h 1267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7485" h="1267967">
                    <a:moveTo>
                      <a:pt x="2807485" y="633984"/>
                    </a:moveTo>
                    <a:cubicBezTo>
                      <a:pt x="2807485" y="984124"/>
                      <a:pt x="2179008" y="1267968"/>
                      <a:pt x="1403743" y="1267968"/>
                    </a:cubicBezTo>
                    <a:cubicBezTo>
                      <a:pt x="628477" y="1267968"/>
                      <a:pt x="0" y="984124"/>
                      <a:pt x="0" y="633984"/>
                    </a:cubicBezTo>
                    <a:cubicBezTo>
                      <a:pt x="0" y="283844"/>
                      <a:pt x="628477" y="0"/>
                      <a:pt x="1403743" y="0"/>
                    </a:cubicBezTo>
                    <a:cubicBezTo>
                      <a:pt x="2179008" y="0"/>
                      <a:pt x="2807485" y="283844"/>
                      <a:pt x="2807485" y="633984"/>
                    </a:cubicBezTo>
                    <a:close/>
                  </a:path>
                </a:pathLst>
              </a:custGeom>
              <a:solidFill>
                <a:srgbClr val="231F20">
                  <a:alpha val="5000"/>
                </a:srgbClr>
              </a:soli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414042"/>
                  </a:solidFill>
                  <a:effectLst/>
                  <a:uLnTx/>
                  <a:uFillTx/>
                  <a:latin typeface="Montserrat"/>
                  <a:ea typeface="+mn-ea"/>
                  <a:cs typeface="+mn-cs"/>
                </a:endParaRPr>
              </a:p>
            </p:txBody>
          </p:sp>
          <p:sp>
            <p:nvSpPr>
              <p:cNvPr id="1250" name="Freeform: Shape 1249">
                <a:extLst>
                  <a:ext uri="{FF2B5EF4-FFF2-40B4-BE49-F238E27FC236}">
                    <a16:creationId xmlns:a16="http://schemas.microsoft.com/office/drawing/2014/main" id="{607584AF-6CDF-EE5A-CEF0-3FA20D5D0479}"/>
                  </a:ext>
                </a:extLst>
              </p:cNvPr>
              <p:cNvSpPr/>
              <p:nvPr/>
            </p:nvSpPr>
            <p:spPr>
              <a:xfrm>
                <a:off x="4312642" y="5289942"/>
                <a:ext cx="1818824" cy="621792"/>
              </a:xfrm>
              <a:custGeom>
                <a:avLst/>
                <a:gdLst>
                  <a:gd name="connsiteX0" fmla="*/ 1818825 w 1818824"/>
                  <a:gd name="connsiteY0" fmla="*/ 64285 h 621792"/>
                  <a:gd name="connsiteX1" fmla="*/ 1818825 w 1818824"/>
                  <a:gd name="connsiteY1" fmla="*/ 310896 h 621792"/>
                  <a:gd name="connsiteX2" fmla="*/ 909412 w 1818824"/>
                  <a:gd name="connsiteY2" fmla="*/ 621792 h 621792"/>
                  <a:gd name="connsiteX3" fmla="*/ 0 w 1818824"/>
                  <a:gd name="connsiteY3" fmla="*/ 310896 h 621792"/>
                  <a:gd name="connsiteX4" fmla="*/ 0 w 1818824"/>
                  <a:gd name="connsiteY4" fmla="*/ 64285 h 621792"/>
                  <a:gd name="connsiteX5" fmla="*/ 355785 w 1818824"/>
                  <a:gd name="connsiteY5" fmla="*/ 64285 h 621792"/>
                  <a:gd name="connsiteX6" fmla="*/ 908858 w 1818824"/>
                  <a:gd name="connsiteY6" fmla="*/ 0 h 621792"/>
                  <a:gd name="connsiteX7" fmla="*/ 1461932 w 1818824"/>
                  <a:gd name="connsiteY7" fmla="*/ 64285 h 621792"/>
                  <a:gd name="connsiteX8" fmla="*/ 1818825 w 1818824"/>
                  <a:gd name="connsiteY8" fmla="*/ 64285 h 62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824" h="621792">
                    <a:moveTo>
                      <a:pt x="1818825" y="64285"/>
                    </a:moveTo>
                    <a:lnTo>
                      <a:pt x="1818825" y="310896"/>
                    </a:lnTo>
                    <a:cubicBezTo>
                      <a:pt x="1818825" y="482693"/>
                      <a:pt x="1411501" y="621792"/>
                      <a:pt x="909412" y="621792"/>
                    </a:cubicBezTo>
                    <a:cubicBezTo>
                      <a:pt x="407324" y="621792"/>
                      <a:pt x="0" y="482693"/>
                      <a:pt x="0" y="310896"/>
                    </a:cubicBezTo>
                    <a:lnTo>
                      <a:pt x="0" y="64285"/>
                    </a:lnTo>
                    <a:lnTo>
                      <a:pt x="355785" y="64285"/>
                    </a:lnTo>
                    <a:cubicBezTo>
                      <a:pt x="509293" y="23830"/>
                      <a:pt x="701040" y="0"/>
                      <a:pt x="908858" y="0"/>
                    </a:cubicBezTo>
                    <a:cubicBezTo>
                      <a:pt x="1117230" y="0"/>
                      <a:pt x="1308978" y="23830"/>
                      <a:pt x="1461932" y="64285"/>
                    </a:cubicBezTo>
                    <a:lnTo>
                      <a:pt x="1818825" y="64285"/>
                    </a:lnTo>
                    <a:close/>
                  </a:path>
                </a:pathLst>
              </a:custGeom>
              <a:gradFill>
                <a:gsLst>
                  <a:gs pos="0">
                    <a:srgbClr val="D1D1D1"/>
                  </a:gs>
                  <a:gs pos="50000">
                    <a:srgbClr val="B5B5B5"/>
                  </a:gs>
                  <a:gs pos="100000">
                    <a:srgbClr val="999999"/>
                  </a:gs>
                </a:gsLst>
                <a:lin ang="0"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51" name="Freeform: Shape 1250">
                <a:extLst>
                  <a:ext uri="{FF2B5EF4-FFF2-40B4-BE49-F238E27FC236}">
                    <a16:creationId xmlns:a16="http://schemas.microsoft.com/office/drawing/2014/main" id="{14E56D94-F420-F315-B747-F3698CDC4B50}"/>
                  </a:ext>
                </a:extLst>
              </p:cNvPr>
              <p:cNvSpPr/>
              <p:nvPr/>
            </p:nvSpPr>
            <p:spPr>
              <a:xfrm>
                <a:off x="4313197" y="5043331"/>
                <a:ext cx="1818824" cy="621792"/>
              </a:xfrm>
              <a:custGeom>
                <a:avLst/>
                <a:gdLst>
                  <a:gd name="connsiteX0" fmla="*/ 1818825 w 1818824"/>
                  <a:gd name="connsiteY0" fmla="*/ 310896 h 621792"/>
                  <a:gd name="connsiteX1" fmla="*/ 909413 w 1818824"/>
                  <a:gd name="connsiteY1" fmla="*/ 621792 h 621792"/>
                  <a:gd name="connsiteX2" fmla="*/ 0 w 1818824"/>
                  <a:gd name="connsiteY2" fmla="*/ 310896 h 621792"/>
                  <a:gd name="connsiteX3" fmla="*/ 909413 w 1818824"/>
                  <a:gd name="connsiteY3" fmla="*/ 0 h 621792"/>
                  <a:gd name="connsiteX4" fmla="*/ 1818825 w 1818824"/>
                  <a:gd name="connsiteY4" fmla="*/ 310896 h 621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8824" h="621792">
                    <a:moveTo>
                      <a:pt x="1818825" y="310896"/>
                    </a:moveTo>
                    <a:cubicBezTo>
                      <a:pt x="1818825" y="482599"/>
                      <a:pt x="1411667" y="621792"/>
                      <a:pt x="909413" y="621792"/>
                    </a:cubicBezTo>
                    <a:cubicBezTo>
                      <a:pt x="407158" y="621792"/>
                      <a:pt x="0" y="482599"/>
                      <a:pt x="0" y="310896"/>
                    </a:cubicBezTo>
                    <a:cubicBezTo>
                      <a:pt x="0" y="139193"/>
                      <a:pt x="407158" y="0"/>
                      <a:pt x="909413" y="0"/>
                    </a:cubicBezTo>
                    <a:cubicBezTo>
                      <a:pt x="1411667" y="0"/>
                      <a:pt x="1818825" y="139193"/>
                      <a:pt x="1818825" y="310896"/>
                    </a:cubicBezTo>
                    <a:close/>
                  </a:path>
                </a:pathLst>
              </a:custGeom>
              <a:gradFill>
                <a:gsLst>
                  <a:gs pos="0">
                    <a:srgbClr val="EDEDED"/>
                  </a:gs>
                  <a:gs pos="50000">
                    <a:srgbClr val="D6D6D6"/>
                  </a:gs>
                  <a:gs pos="100000">
                    <a:srgbClr val="BFBFBF"/>
                  </a:gs>
                </a:gsLst>
                <a:lin ang="0"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grpSp>
          <p:nvGrpSpPr>
            <p:cNvPr id="1252" name="Graphic 2">
              <a:extLst>
                <a:ext uri="{FF2B5EF4-FFF2-40B4-BE49-F238E27FC236}">
                  <a16:creationId xmlns:a16="http://schemas.microsoft.com/office/drawing/2014/main" id="{7CA8D350-89B1-A90C-DEC2-C1DFFD31A5E6}"/>
                </a:ext>
              </a:extLst>
            </p:cNvPr>
            <p:cNvGrpSpPr/>
            <p:nvPr/>
          </p:nvGrpSpPr>
          <p:grpSpPr>
            <a:xfrm>
              <a:off x="5131169" y="3223952"/>
              <a:ext cx="118594" cy="1117230"/>
              <a:chOff x="5131169" y="3223952"/>
              <a:chExt cx="118594" cy="1117230"/>
            </a:xfrm>
            <a:gradFill>
              <a:gsLst>
                <a:gs pos="0">
                  <a:srgbClr val="FFD600"/>
                </a:gs>
                <a:gs pos="50000">
                  <a:srgbClr val="FF0100"/>
                </a:gs>
                <a:gs pos="100000">
                  <a:srgbClr val="D800B9"/>
                </a:gs>
              </a:gsLst>
              <a:lin ang="14022677" scaled="1"/>
            </a:gradFill>
          </p:grpSpPr>
          <p:sp>
            <p:nvSpPr>
              <p:cNvPr id="1253" name="Freeform: Shape 1252">
                <a:extLst>
                  <a:ext uri="{FF2B5EF4-FFF2-40B4-BE49-F238E27FC236}">
                    <a16:creationId xmlns:a16="http://schemas.microsoft.com/office/drawing/2014/main" id="{AEEED7ED-3C8F-BA7C-1003-A82FB6376C92}"/>
                  </a:ext>
                </a:extLst>
              </p:cNvPr>
              <p:cNvSpPr/>
              <p:nvPr/>
            </p:nvSpPr>
            <p:spPr>
              <a:xfrm>
                <a:off x="5190466" y="3293779"/>
                <a:ext cx="5541" cy="1047403"/>
              </a:xfrm>
              <a:custGeom>
                <a:avLst/>
                <a:gdLst>
                  <a:gd name="connsiteX0" fmla="*/ 0 w 5541"/>
                  <a:gd name="connsiteY0" fmla="*/ 1047404 h 1047403"/>
                  <a:gd name="connsiteX1" fmla="*/ 0 w 5541"/>
                  <a:gd name="connsiteY1" fmla="*/ 0 h 1047403"/>
                </a:gdLst>
                <a:ahLst/>
                <a:cxnLst>
                  <a:cxn ang="0">
                    <a:pos x="connsiteX0" y="connsiteY0"/>
                  </a:cxn>
                  <a:cxn ang="0">
                    <a:pos x="connsiteX1" y="connsiteY1"/>
                  </a:cxn>
                </a:cxnLst>
                <a:rect l="l" t="t" r="r" b="b"/>
                <a:pathLst>
                  <a:path w="5541" h="1047403">
                    <a:moveTo>
                      <a:pt x="0" y="1047404"/>
                    </a:moveTo>
                    <a:lnTo>
                      <a:pt x="0" y="0"/>
                    </a:lnTo>
                  </a:path>
                </a:pathLst>
              </a:custGeom>
              <a:ln w="11084" cap="flat">
                <a:solidFill>
                  <a:srgbClr val="4F4F4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54" name="Freeform: Shape 1253">
                <a:extLst>
                  <a:ext uri="{FF2B5EF4-FFF2-40B4-BE49-F238E27FC236}">
                    <a16:creationId xmlns:a16="http://schemas.microsoft.com/office/drawing/2014/main" id="{485ABF3E-3342-48C1-5659-D6684482305D}"/>
                  </a:ext>
                </a:extLst>
              </p:cNvPr>
              <p:cNvSpPr/>
              <p:nvPr/>
            </p:nvSpPr>
            <p:spPr>
              <a:xfrm>
                <a:off x="5131169" y="3223952"/>
                <a:ext cx="118594" cy="118594"/>
              </a:xfrm>
              <a:custGeom>
                <a:avLst/>
                <a:gdLst>
                  <a:gd name="connsiteX0" fmla="*/ 118595 w 118594"/>
                  <a:gd name="connsiteY0" fmla="*/ 59298 h 118594"/>
                  <a:gd name="connsiteX1" fmla="*/ 59297 w 118594"/>
                  <a:gd name="connsiteY1" fmla="*/ 118595 h 118594"/>
                  <a:gd name="connsiteX2" fmla="*/ 0 w 118594"/>
                  <a:gd name="connsiteY2" fmla="*/ 59298 h 118594"/>
                  <a:gd name="connsiteX3" fmla="*/ 59297 w 118594"/>
                  <a:gd name="connsiteY3" fmla="*/ 0 h 118594"/>
                  <a:gd name="connsiteX4" fmla="*/ 118595 w 118594"/>
                  <a:gd name="connsiteY4" fmla="*/ 59298 h 118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594" h="118594">
                    <a:moveTo>
                      <a:pt x="118595" y="59298"/>
                    </a:moveTo>
                    <a:cubicBezTo>
                      <a:pt x="118595" y="92046"/>
                      <a:pt x="92047" y="118595"/>
                      <a:pt x="59297" y="118595"/>
                    </a:cubicBezTo>
                    <a:cubicBezTo>
                      <a:pt x="26548" y="118595"/>
                      <a:pt x="0" y="92047"/>
                      <a:pt x="0" y="59298"/>
                    </a:cubicBezTo>
                    <a:cubicBezTo>
                      <a:pt x="0" y="26549"/>
                      <a:pt x="26548" y="0"/>
                      <a:pt x="59297" y="0"/>
                    </a:cubicBezTo>
                    <a:cubicBezTo>
                      <a:pt x="92046" y="0"/>
                      <a:pt x="118595" y="26548"/>
                      <a:pt x="118595" y="59298"/>
                    </a:cubicBezTo>
                    <a:close/>
                  </a:path>
                </a:pathLst>
              </a:custGeom>
              <a:gradFill>
                <a:gsLst>
                  <a:gs pos="0">
                    <a:srgbClr val="FFD600"/>
                  </a:gs>
                  <a:gs pos="50000">
                    <a:srgbClr val="FF0100"/>
                  </a:gs>
                  <a:gs pos="100000">
                    <a:srgbClr val="D800B9"/>
                  </a:gs>
                </a:gsLst>
                <a:lin ang="14022677"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sp>
          <p:nvSpPr>
            <p:cNvPr id="1259" name="Freeform: Shape 1258">
              <a:extLst>
                <a:ext uri="{FF2B5EF4-FFF2-40B4-BE49-F238E27FC236}">
                  <a16:creationId xmlns:a16="http://schemas.microsoft.com/office/drawing/2014/main" id="{7D0E37CB-8B8A-65DF-D20E-8E3B77B18023}"/>
                </a:ext>
              </a:extLst>
            </p:cNvPr>
            <p:cNvSpPr/>
            <p:nvPr/>
          </p:nvSpPr>
          <p:spPr>
            <a:xfrm>
              <a:off x="4733821" y="4427081"/>
              <a:ext cx="912183" cy="912183"/>
            </a:xfrm>
            <a:custGeom>
              <a:avLst/>
              <a:gdLst>
                <a:gd name="connsiteX0" fmla="*/ 912183 w 912183"/>
                <a:gd name="connsiteY0" fmla="*/ 456092 h 912183"/>
                <a:gd name="connsiteX1" fmla="*/ 912183 w 912183"/>
                <a:gd name="connsiteY1" fmla="*/ 546424 h 912183"/>
                <a:gd name="connsiteX2" fmla="*/ 903316 w 912183"/>
                <a:gd name="connsiteY2" fmla="*/ 546424 h 912183"/>
                <a:gd name="connsiteX3" fmla="*/ 456092 w 912183"/>
                <a:gd name="connsiteY3" fmla="*/ 912184 h 912183"/>
                <a:gd name="connsiteX4" fmla="*/ 8867 w 912183"/>
                <a:gd name="connsiteY4" fmla="*/ 546424 h 912183"/>
                <a:gd name="connsiteX5" fmla="*/ 0 w 912183"/>
                <a:gd name="connsiteY5" fmla="*/ 546424 h 912183"/>
                <a:gd name="connsiteX6" fmla="*/ 0 w 912183"/>
                <a:gd name="connsiteY6" fmla="*/ 456092 h 912183"/>
                <a:gd name="connsiteX7" fmla="*/ 456092 w 912183"/>
                <a:gd name="connsiteY7" fmla="*/ 0 h 912183"/>
                <a:gd name="connsiteX8" fmla="*/ 912183 w 912183"/>
                <a:gd name="connsiteY8" fmla="*/ 456092 h 912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2183" h="912183">
                  <a:moveTo>
                    <a:pt x="912183" y="456092"/>
                  </a:moveTo>
                  <a:lnTo>
                    <a:pt x="912183" y="546424"/>
                  </a:lnTo>
                  <a:lnTo>
                    <a:pt x="903316" y="546424"/>
                  </a:lnTo>
                  <a:cubicBezTo>
                    <a:pt x="861198" y="755350"/>
                    <a:pt x="677210" y="912184"/>
                    <a:pt x="456092" y="912184"/>
                  </a:cubicBezTo>
                  <a:cubicBezTo>
                    <a:pt x="234973" y="912184"/>
                    <a:pt x="50985" y="754796"/>
                    <a:pt x="8867" y="546424"/>
                  </a:cubicBezTo>
                  <a:lnTo>
                    <a:pt x="0" y="546424"/>
                  </a:lnTo>
                  <a:cubicBezTo>
                    <a:pt x="0" y="546424"/>
                    <a:pt x="0" y="456092"/>
                    <a:pt x="0" y="456092"/>
                  </a:cubicBezTo>
                  <a:cubicBezTo>
                    <a:pt x="0" y="204493"/>
                    <a:pt x="203939" y="0"/>
                    <a:pt x="456092" y="0"/>
                  </a:cubicBezTo>
                  <a:cubicBezTo>
                    <a:pt x="708244" y="0"/>
                    <a:pt x="912183" y="204493"/>
                    <a:pt x="912183" y="456092"/>
                  </a:cubicBezTo>
                  <a:close/>
                </a:path>
              </a:pathLst>
            </a:custGeom>
            <a:gradFill>
              <a:gsLst>
                <a:gs pos="0">
                  <a:srgbClr val="C8A800"/>
                </a:gs>
                <a:gs pos="50000">
                  <a:srgbClr val="C80100"/>
                </a:gs>
                <a:gs pos="100000">
                  <a:srgbClr val="A1008A"/>
                </a:gs>
              </a:gsLst>
              <a:lin ang="0"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414042"/>
                </a:solidFill>
                <a:effectLst/>
                <a:uLnTx/>
                <a:uFillTx/>
                <a:latin typeface="Montserrat"/>
                <a:ea typeface="+mn-ea"/>
                <a:cs typeface="+mn-cs"/>
              </a:endParaRPr>
            </a:p>
          </p:txBody>
        </p:sp>
      </p:grpSp>
      <p:grpSp>
        <p:nvGrpSpPr>
          <p:cNvPr id="2" name="Group 1">
            <a:extLst>
              <a:ext uri="{FF2B5EF4-FFF2-40B4-BE49-F238E27FC236}">
                <a16:creationId xmlns:a16="http://schemas.microsoft.com/office/drawing/2014/main" id="{950C0A24-BDBD-07F5-BEBC-FD06E3482FA4}"/>
              </a:ext>
            </a:extLst>
          </p:cNvPr>
          <p:cNvGrpSpPr/>
          <p:nvPr/>
        </p:nvGrpSpPr>
        <p:grpSpPr>
          <a:xfrm>
            <a:off x="280415" y="3223952"/>
            <a:ext cx="2807485" cy="3077371"/>
            <a:chOff x="280415" y="3223952"/>
            <a:chExt cx="2807485" cy="3077371"/>
          </a:xfrm>
        </p:grpSpPr>
        <p:sp>
          <p:nvSpPr>
            <p:cNvPr id="55" name="Freeform: Shape 54">
              <a:extLst>
                <a:ext uri="{FF2B5EF4-FFF2-40B4-BE49-F238E27FC236}">
                  <a16:creationId xmlns:a16="http://schemas.microsoft.com/office/drawing/2014/main" id="{96FFEC33-51EB-0F89-557F-5C4FA7B3DB0C}"/>
                </a:ext>
              </a:extLst>
            </p:cNvPr>
            <p:cNvSpPr/>
            <p:nvPr/>
          </p:nvSpPr>
          <p:spPr>
            <a:xfrm>
              <a:off x="2015005" y="4904232"/>
              <a:ext cx="7204" cy="70935"/>
            </a:xfrm>
            <a:custGeom>
              <a:avLst/>
              <a:gdLst>
                <a:gd name="connsiteX0" fmla="*/ 7204 w 7204"/>
                <a:gd name="connsiteY0" fmla="*/ 0 h 70935"/>
                <a:gd name="connsiteX1" fmla="*/ 7204 w 7204"/>
                <a:gd name="connsiteY1" fmla="*/ 70935 h 70935"/>
                <a:gd name="connsiteX2" fmla="*/ 0 w 7204"/>
                <a:gd name="connsiteY2" fmla="*/ 70935 h 70935"/>
                <a:gd name="connsiteX3" fmla="*/ 7204 w 7204"/>
                <a:gd name="connsiteY3" fmla="*/ 0 h 70935"/>
              </a:gdLst>
              <a:ahLst/>
              <a:cxnLst>
                <a:cxn ang="0">
                  <a:pos x="connsiteX0" y="connsiteY0"/>
                </a:cxn>
                <a:cxn ang="0">
                  <a:pos x="connsiteX1" y="connsiteY1"/>
                </a:cxn>
                <a:cxn ang="0">
                  <a:pos x="connsiteX2" y="connsiteY2"/>
                </a:cxn>
                <a:cxn ang="0">
                  <a:pos x="connsiteX3" y="connsiteY3"/>
                </a:cxn>
              </a:cxnLst>
              <a:rect l="l" t="t" r="r" b="b"/>
              <a:pathLst>
                <a:path w="7204" h="70935">
                  <a:moveTo>
                    <a:pt x="7204" y="0"/>
                  </a:moveTo>
                  <a:lnTo>
                    <a:pt x="7204" y="70935"/>
                  </a:lnTo>
                  <a:lnTo>
                    <a:pt x="0" y="70935"/>
                  </a:lnTo>
                  <a:cubicBezTo>
                    <a:pt x="4988" y="48214"/>
                    <a:pt x="7204" y="24384"/>
                    <a:pt x="7204" y="0"/>
                  </a:cubicBezTo>
                  <a:close/>
                </a:path>
              </a:pathLst>
            </a:custGeom>
            <a:gradFill>
              <a:gsLst>
                <a:gs pos="0">
                  <a:srgbClr val="75A967"/>
                </a:gs>
                <a:gs pos="50000">
                  <a:srgbClr val="558F46"/>
                </a:gs>
                <a:gs pos="100000">
                  <a:srgbClr val="357625"/>
                </a:gs>
              </a:gsLst>
              <a:lin ang="0"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nvGrpSpPr>
            <p:cNvPr id="1274" name="Graphic 2">
              <a:extLst>
                <a:ext uri="{FF2B5EF4-FFF2-40B4-BE49-F238E27FC236}">
                  <a16:creationId xmlns:a16="http://schemas.microsoft.com/office/drawing/2014/main" id="{092D0B56-1641-C297-EBD7-89EFA2CCFA89}"/>
                </a:ext>
              </a:extLst>
            </p:cNvPr>
            <p:cNvGrpSpPr/>
            <p:nvPr/>
          </p:nvGrpSpPr>
          <p:grpSpPr>
            <a:xfrm>
              <a:off x="280415" y="5033356"/>
              <a:ext cx="2807485" cy="1267967"/>
              <a:chOff x="280415" y="5033356"/>
              <a:chExt cx="2807485" cy="1267967"/>
            </a:xfrm>
          </p:grpSpPr>
          <p:sp>
            <p:nvSpPr>
              <p:cNvPr id="1275" name="Freeform: Shape 1274">
                <a:extLst>
                  <a:ext uri="{FF2B5EF4-FFF2-40B4-BE49-F238E27FC236}">
                    <a16:creationId xmlns:a16="http://schemas.microsoft.com/office/drawing/2014/main" id="{D8B69AB3-FBB1-2E46-647C-3503BB28D4BE}"/>
                  </a:ext>
                </a:extLst>
              </p:cNvPr>
              <p:cNvSpPr/>
              <p:nvPr/>
            </p:nvSpPr>
            <p:spPr>
              <a:xfrm>
                <a:off x="280415" y="5033356"/>
                <a:ext cx="2807485" cy="1267967"/>
              </a:xfrm>
              <a:custGeom>
                <a:avLst/>
                <a:gdLst>
                  <a:gd name="connsiteX0" fmla="*/ 2807485 w 2807485"/>
                  <a:gd name="connsiteY0" fmla="*/ 633984 h 1267967"/>
                  <a:gd name="connsiteX1" fmla="*/ 1403743 w 2807485"/>
                  <a:gd name="connsiteY1" fmla="*/ 1267968 h 1267967"/>
                  <a:gd name="connsiteX2" fmla="*/ 0 w 2807485"/>
                  <a:gd name="connsiteY2" fmla="*/ 633984 h 1267967"/>
                  <a:gd name="connsiteX3" fmla="*/ 1403743 w 2807485"/>
                  <a:gd name="connsiteY3" fmla="*/ 0 h 1267967"/>
                  <a:gd name="connsiteX4" fmla="*/ 2807485 w 2807485"/>
                  <a:gd name="connsiteY4" fmla="*/ 633984 h 1267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7485" h="1267967">
                    <a:moveTo>
                      <a:pt x="2807485" y="633984"/>
                    </a:moveTo>
                    <a:cubicBezTo>
                      <a:pt x="2807485" y="984124"/>
                      <a:pt x="2179008" y="1267968"/>
                      <a:pt x="1403743" y="1267968"/>
                    </a:cubicBezTo>
                    <a:cubicBezTo>
                      <a:pt x="628477" y="1267968"/>
                      <a:pt x="0" y="984124"/>
                      <a:pt x="0" y="633984"/>
                    </a:cubicBezTo>
                    <a:cubicBezTo>
                      <a:pt x="0" y="283844"/>
                      <a:pt x="628477" y="0"/>
                      <a:pt x="1403743" y="0"/>
                    </a:cubicBezTo>
                    <a:cubicBezTo>
                      <a:pt x="2179008" y="0"/>
                      <a:pt x="2807485" y="283844"/>
                      <a:pt x="2807485" y="633984"/>
                    </a:cubicBezTo>
                    <a:close/>
                  </a:path>
                </a:pathLst>
              </a:custGeom>
              <a:solidFill>
                <a:srgbClr val="231F20">
                  <a:alpha val="5000"/>
                </a:srgbClr>
              </a:soli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76" name="Freeform: Shape 1275">
                <a:extLst>
                  <a:ext uri="{FF2B5EF4-FFF2-40B4-BE49-F238E27FC236}">
                    <a16:creationId xmlns:a16="http://schemas.microsoft.com/office/drawing/2014/main" id="{E7D1DDA6-2F62-F59F-3361-E2A3E4B99FD0}"/>
                  </a:ext>
                </a:extLst>
              </p:cNvPr>
              <p:cNvSpPr/>
              <p:nvPr/>
            </p:nvSpPr>
            <p:spPr>
              <a:xfrm>
                <a:off x="778625" y="5289942"/>
                <a:ext cx="1818824" cy="621792"/>
              </a:xfrm>
              <a:custGeom>
                <a:avLst/>
                <a:gdLst>
                  <a:gd name="connsiteX0" fmla="*/ 1818825 w 1818824"/>
                  <a:gd name="connsiteY0" fmla="*/ 64285 h 621792"/>
                  <a:gd name="connsiteX1" fmla="*/ 1818825 w 1818824"/>
                  <a:gd name="connsiteY1" fmla="*/ 310896 h 621792"/>
                  <a:gd name="connsiteX2" fmla="*/ 909412 w 1818824"/>
                  <a:gd name="connsiteY2" fmla="*/ 621792 h 621792"/>
                  <a:gd name="connsiteX3" fmla="*/ 0 w 1818824"/>
                  <a:gd name="connsiteY3" fmla="*/ 310896 h 621792"/>
                  <a:gd name="connsiteX4" fmla="*/ 0 w 1818824"/>
                  <a:gd name="connsiteY4" fmla="*/ 64285 h 621792"/>
                  <a:gd name="connsiteX5" fmla="*/ 355785 w 1818824"/>
                  <a:gd name="connsiteY5" fmla="*/ 64285 h 621792"/>
                  <a:gd name="connsiteX6" fmla="*/ 908858 w 1818824"/>
                  <a:gd name="connsiteY6" fmla="*/ 0 h 621792"/>
                  <a:gd name="connsiteX7" fmla="*/ 1461932 w 1818824"/>
                  <a:gd name="connsiteY7" fmla="*/ 64285 h 621792"/>
                  <a:gd name="connsiteX8" fmla="*/ 1818825 w 1818824"/>
                  <a:gd name="connsiteY8" fmla="*/ 64285 h 62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824" h="621792">
                    <a:moveTo>
                      <a:pt x="1818825" y="64285"/>
                    </a:moveTo>
                    <a:lnTo>
                      <a:pt x="1818825" y="310896"/>
                    </a:lnTo>
                    <a:cubicBezTo>
                      <a:pt x="1818825" y="482693"/>
                      <a:pt x="1411501" y="621792"/>
                      <a:pt x="909412" y="621792"/>
                    </a:cubicBezTo>
                    <a:cubicBezTo>
                      <a:pt x="407324" y="621792"/>
                      <a:pt x="0" y="482693"/>
                      <a:pt x="0" y="310896"/>
                    </a:cubicBezTo>
                    <a:lnTo>
                      <a:pt x="0" y="64285"/>
                    </a:lnTo>
                    <a:lnTo>
                      <a:pt x="355785" y="64285"/>
                    </a:lnTo>
                    <a:cubicBezTo>
                      <a:pt x="509293" y="23830"/>
                      <a:pt x="701040" y="0"/>
                      <a:pt x="908858" y="0"/>
                    </a:cubicBezTo>
                    <a:cubicBezTo>
                      <a:pt x="1117231" y="0"/>
                      <a:pt x="1308978" y="23830"/>
                      <a:pt x="1461932" y="64285"/>
                    </a:cubicBezTo>
                    <a:lnTo>
                      <a:pt x="1818825" y="64285"/>
                    </a:lnTo>
                    <a:close/>
                  </a:path>
                </a:pathLst>
              </a:custGeom>
              <a:gradFill>
                <a:gsLst>
                  <a:gs pos="0">
                    <a:srgbClr val="D1D1D1"/>
                  </a:gs>
                  <a:gs pos="50000">
                    <a:srgbClr val="B5B5B5"/>
                  </a:gs>
                  <a:gs pos="100000">
                    <a:srgbClr val="999999"/>
                  </a:gs>
                </a:gsLst>
                <a:lin ang="0"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77" name="Freeform: Shape 1276">
                <a:extLst>
                  <a:ext uri="{FF2B5EF4-FFF2-40B4-BE49-F238E27FC236}">
                    <a16:creationId xmlns:a16="http://schemas.microsoft.com/office/drawing/2014/main" id="{4FAC7B84-9FE2-9D21-2EF2-A91E000D3321}"/>
                  </a:ext>
                </a:extLst>
              </p:cNvPr>
              <p:cNvSpPr/>
              <p:nvPr/>
            </p:nvSpPr>
            <p:spPr>
              <a:xfrm>
                <a:off x="778625" y="5043331"/>
                <a:ext cx="1818824" cy="621792"/>
              </a:xfrm>
              <a:custGeom>
                <a:avLst/>
                <a:gdLst>
                  <a:gd name="connsiteX0" fmla="*/ 1818825 w 1818824"/>
                  <a:gd name="connsiteY0" fmla="*/ 310896 h 621792"/>
                  <a:gd name="connsiteX1" fmla="*/ 909412 w 1818824"/>
                  <a:gd name="connsiteY1" fmla="*/ 621792 h 621792"/>
                  <a:gd name="connsiteX2" fmla="*/ 0 w 1818824"/>
                  <a:gd name="connsiteY2" fmla="*/ 310896 h 621792"/>
                  <a:gd name="connsiteX3" fmla="*/ 909412 w 1818824"/>
                  <a:gd name="connsiteY3" fmla="*/ 0 h 621792"/>
                  <a:gd name="connsiteX4" fmla="*/ 1818825 w 1818824"/>
                  <a:gd name="connsiteY4" fmla="*/ 310896 h 621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8824" h="621792">
                    <a:moveTo>
                      <a:pt x="1818825" y="310896"/>
                    </a:moveTo>
                    <a:cubicBezTo>
                      <a:pt x="1818825" y="482599"/>
                      <a:pt x="1411667" y="621792"/>
                      <a:pt x="909412" y="621792"/>
                    </a:cubicBezTo>
                    <a:cubicBezTo>
                      <a:pt x="407158" y="621792"/>
                      <a:pt x="0" y="482599"/>
                      <a:pt x="0" y="310896"/>
                    </a:cubicBezTo>
                    <a:cubicBezTo>
                      <a:pt x="0" y="139193"/>
                      <a:pt x="407158" y="0"/>
                      <a:pt x="909412" y="0"/>
                    </a:cubicBezTo>
                    <a:cubicBezTo>
                      <a:pt x="1411667" y="0"/>
                      <a:pt x="1818825" y="139193"/>
                      <a:pt x="1818825" y="310896"/>
                    </a:cubicBezTo>
                    <a:close/>
                  </a:path>
                </a:pathLst>
              </a:custGeom>
              <a:gradFill>
                <a:gsLst>
                  <a:gs pos="0">
                    <a:srgbClr val="EDEDED"/>
                  </a:gs>
                  <a:gs pos="50000">
                    <a:srgbClr val="D6D6D6"/>
                  </a:gs>
                  <a:gs pos="100000">
                    <a:srgbClr val="BFBFBF"/>
                  </a:gs>
                </a:gsLst>
                <a:lin ang="0"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sp>
          <p:nvSpPr>
            <p:cNvPr id="1278" name="Freeform: Shape 1277">
              <a:extLst>
                <a:ext uri="{FF2B5EF4-FFF2-40B4-BE49-F238E27FC236}">
                  <a16:creationId xmlns:a16="http://schemas.microsoft.com/office/drawing/2014/main" id="{40CD6C33-F95B-200B-66B6-10914CFD0430}"/>
                </a:ext>
              </a:extLst>
            </p:cNvPr>
            <p:cNvSpPr/>
            <p:nvPr/>
          </p:nvSpPr>
          <p:spPr>
            <a:xfrm>
              <a:off x="1655895" y="3293779"/>
              <a:ext cx="5541" cy="1047403"/>
            </a:xfrm>
            <a:custGeom>
              <a:avLst/>
              <a:gdLst>
                <a:gd name="connsiteX0" fmla="*/ 0 w 5541"/>
                <a:gd name="connsiteY0" fmla="*/ 1047404 h 1047403"/>
                <a:gd name="connsiteX1" fmla="*/ 0 w 5541"/>
                <a:gd name="connsiteY1" fmla="*/ 0 h 1047403"/>
              </a:gdLst>
              <a:ahLst/>
              <a:cxnLst>
                <a:cxn ang="0">
                  <a:pos x="connsiteX0" y="connsiteY0"/>
                </a:cxn>
                <a:cxn ang="0">
                  <a:pos x="connsiteX1" y="connsiteY1"/>
                </a:cxn>
              </a:cxnLst>
              <a:rect l="l" t="t" r="r" b="b"/>
              <a:pathLst>
                <a:path w="5541" h="1047403">
                  <a:moveTo>
                    <a:pt x="0" y="1047404"/>
                  </a:moveTo>
                  <a:lnTo>
                    <a:pt x="0" y="0"/>
                  </a:lnTo>
                </a:path>
              </a:pathLst>
            </a:custGeom>
            <a:ln w="11084" cap="flat">
              <a:solidFill>
                <a:srgbClr val="4F4F4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79" name="Freeform: Shape 1278">
              <a:extLst>
                <a:ext uri="{FF2B5EF4-FFF2-40B4-BE49-F238E27FC236}">
                  <a16:creationId xmlns:a16="http://schemas.microsoft.com/office/drawing/2014/main" id="{6BB13DA3-55CE-75CE-58E7-51FEBE66DE49}"/>
                </a:ext>
              </a:extLst>
            </p:cNvPr>
            <p:cNvSpPr/>
            <p:nvPr/>
          </p:nvSpPr>
          <p:spPr>
            <a:xfrm>
              <a:off x="1596597" y="3223952"/>
              <a:ext cx="118594" cy="118594"/>
            </a:xfrm>
            <a:custGeom>
              <a:avLst/>
              <a:gdLst>
                <a:gd name="connsiteX0" fmla="*/ 118595 w 118594"/>
                <a:gd name="connsiteY0" fmla="*/ 59298 h 118594"/>
                <a:gd name="connsiteX1" fmla="*/ 59297 w 118594"/>
                <a:gd name="connsiteY1" fmla="*/ 118595 h 118594"/>
                <a:gd name="connsiteX2" fmla="*/ 0 w 118594"/>
                <a:gd name="connsiteY2" fmla="*/ 59298 h 118594"/>
                <a:gd name="connsiteX3" fmla="*/ 59297 w 118594"/>
                <a:gd name="connsiteY3" fmla="*/ 0 h 118594"/>
                <a:gd name="connsiteX4" fmla="*/ 118595 w 118594"/>
                <a:gd name="connsiteY4" fmla="*/ 59298 h 118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594" h="118594">
                  <a:moveTo>
                    <a:pt x="118595" y="59298"/>
                  </a:moveTo>
                  <a:cubicBezTo>
                    <a:pt x="118595" y="92046"/>
                    <a:pt x="92047" y="118595"/>
                    <a:pt x="59297" y="118595"/>
                  </a:cubicBezTo>
                  <a:cubicBezTo>
                    <a:pt x="26548" y="118595"/>
                    <a:pt x="0" y="92047"/>
                    <a:pt x="0" y="59298"/>
                  </a:cubicBezTo>
                  <a:cubicBezTo>
                    <a:pt x="0" y="26549"/>
                    <a:pt x="26548" y="0"/>
                    <a:pt x="59297" y="0"/>
                  </a:cubicBezTo>
                  <a:cubicBezTo>
                    <a:pt x="92047" y="0"/>
                    <a:pt x="118595" y="26548"/>
                    <a:pt x="118595" y="59298"/>
                  </a:cubicBezTo>
                  <a:close/>
                </a:path>
              </a:pathLst>
            </a:custGeom>
            <a:gradFill>
              <a:gsLst>
                <a:gs pos="0">
                  <a:srgbClr val="FFEB3B"/>
                </a:gs>
                <a:gs pos="50000">
                  <a:srgbClr val="EAD836"/>
                </a:gs>
                <a:gs pos="100000">
                  <a:srgbClr val="D6C532"/>
                </a:gs>
              </a:gsLst>
              <a:lin ang="14022029"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nvGrpSpPr>
            <p:cNvPr id="1283" name="Graphic 2">
              <a:extLst>
                <a:ext uri="{FF2B5EF4-FFF2-40B4-BE49-F238E27FC236}">
                  <a16:creationId xmlns:a16="http://schemas.microsoft.com/office/drawing/2014/main" id="{EABE0160-30DC-50C6-6972-1E1A13BDE7CD}"/>
                </a:ext>
              </a:extLst>
            </p:cNvPr>
            <p:cNvGrpSpPr/>
            <p:nvPr/>
          </p:nvGrpSpPr>
          <p:grpSpPr>
            <a:xfrm>
              <a:off x="1199803" y="4427081"/>
              <a:ext cx="912183" cy="1002515"/>
              <a:chOff x="1199803" y="4427081"/>
              <a:chExt cx="912183" cy="1002515"/>
            </a:xfrm>
          </p:grpSpPr>
          <p:sp>
            <p:nvSpPr>
              <p:cNvPr id="1284" name="Freeform: Shape 1283">
                <a:extLst>
                  <a:ext uri="{FF2B5EF4-FFF2-40B4-BE49-F238E27FC236}">
                    <a16:creationId xmlns:a16="http://schemas.microsoft.com/office/drawing/2014/main" id="{FE37BA53-DE7E-B671-A711-025CDD60E7E6}"/>
                  </a:ext>
                </a:extLst>
              </p:cNvPr>
              <p:cNvSpPr/>
              <p:nvPr/>
            </p:nvSpPr>
            <p:spPr>
              <a:xfrm>
                <a:off x="1199803" y="4427081"/>
                <a:ext cx="912183" cy="912183"/>
              </a:xfrm>
              <a:custGeom>
                <a:avLst/>
                <a:gdLst>
                  <a:gd name="connsiteX0" fmla="*/ 912183 w 912183"/>
                  <a:gd name="connsiteY0" fmla="*/ 456092 h 912183"/>
                  <a:gd name="connsiteX1" fmla="*/ 912183 w 912183"/>
                  <a:gd name="connsiteY1" fmla="*/ 546424 h 912183"/>
                  <a:gd name="connsiteX2" fmla="*/ 903316 w 912183"/>
                  <a:gd name="connsiteY2" fmla="*/ 546424 h 912183"/>
                  <a:gd name="connsiteX3" fmla="*/ 456092 w 912183"/>
                  <a:gd name="connsiteY3" fmla="*/ 912184 h 912183"/>
                  <a:gd name="connsiteX4" fmla="*/ 8867 w 912183"/>
                  <a:gd name="connsiteY4" fmla="*/ 546424 h 912183"/>
                  <a:gd name="connsiteX5" fmla="*/ 0 w 912183"/>
                  <a:gd name="connsiteY5" fmla="*/ 546424 h 912183"/>
                  <a:gd name="connsiteX6" fmla="*/ 0 w 912183"/>
                  <a:gd name="connsiteY6" fmla="*/ 456092 h 912183"/>
                  <a:gd name="connsiteX7" fmla="*/ 456092 w 912183"/>
                  <a:gd name="connsiteY7" fmla="*/ 0 h 912183"/>
                  <a:gd name="connsiteX8" fmla="*/ 912183 w 912183"/>
                  <a:gd name="connsiteY8" fmla="*/ 456092 h 912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2183" h="912183">
                    <a:moveTo>
                      <a:pt x="912183" y="456092"/>
                    </a:moveTo>
                    <a:lnTo>
                      <a:pt x="912183" y="546424"/>
                    </a:lnTo>
                    <a:lnTo>
                      <a:pt x="903316" y="546424"/>
                    </a:lnTo>
                    <a:cubicBezTo>
                      <a:pt x="861199" y="755350"/>
                      <a:pt x="677210" y="912184"/>
                      <a:pt x="456092" y="912184"/>
                    </a:cubicBezTo>
                    <a:cubicBezTo>
                      <a:pt x="234973" y="912184"/>
                      <a:pt x="50985" y="754796"/>
                      <a:pt x="8867" y="546424"/>
                    </a:cubicBezTo>
                    <a:lnTo>
                      <a:pt x="0" y="546424"/>
                    </a:lnTo>
                    <a:lnTo>
                      <a:pt x="0" y="456092"/>
                    </a:lnTo>
                    <a:cubicBezTo>
                      <a:pt x="0" y="204493"/>
                      <a:pt x="203939" y="0"/>
                      <a:pt x="456092" y="0"/>
                    </a:cubicBezTo>
                    <a:cubicBezTo>
                      <a:pt x="707690" y="0"/>
                      <a:pt x="912183" y="204493"/>
                      <a:pt x="912183" y="456092"/>
                    </a:cubicBezTo>
                    <a:close/>
                  </a:path>
                </a:pathLst>
              </a:custGeom>
              <a:gradFill>
                <a:gsLst>
                  <a:gs pos="0">
                    <a:srgbClr val="E0CE34"/>
                  </a:gs>
                  <a:gs pos="50000">
                    <a:srgbClr val="CBBB2F"/>
                  </a:gs>
                  <a:gs pos="100000">
                    <a:srgbClr val="B7A82B"/>
                  </a:gs>
                </a:gsLst>
                <a:lin ang="0"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85" name="Freeform: Shape 1284">
                <a:extLst>
                  <a:ext uri="{FF2B5EF4-FFF2-40B4-BE49-F238E27FC236}">
                    <a16:creationId xmlns:a16="http://schemas.microsoft.com/office/drawing/2014/main" id="{3A26E9E7-130D-AF51-3A81-84BD94609AAD}"/>
                  </a:ext>
                </a:extLst>
              </p:cNvPr>
              <p:cNvSpPr/>
              <p:nvPr/>
            </p:nvSpPr>
            <p:spPr>
              <a:xfrm>
                <a:off x="1199803" y="4517413"/>
                <a:ext cx="912183" cy="912183"/>
              </a:xfrm>
              <a:custGeom>
                <a:avLst/>
                <a:gdLst>
                  <a:gd name="connsiteX0" fmla="*/ 912183 w 912183"/>
                  <a:gd name="connsiteY0" fmla="*/ 456092 h 912183"/>
                  <a:gd name="connsiteX1" fmla="*/ 456092 w 912183"/>
                  <a:gd name="connsiteY1" fmla="*/ 912183 h 912183"/>
                  <a:gd name="connsiteX2" fmla="*/ 0 w 912183"/>
                  <a:gd name="connsiteY2" fmla="*/ 456092 h 912183"/>
                  <a:gd name="connsiteX3" fmla="*/ 456092 w 912183"/>
                  <a:gd name="connsiteY3" fmla="*/ 0 h 912183"/>
                  <a:gd name="connsiteX4" fmla="*/ 912183 w 912183"/>
                  <a:gd name="connsiteY4" fmla="*/ 456092 h 9121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183" h="912183">
                    <a:moveTo>
                      <a:pt x="912183" y="456092"/>
                    </a:moveTo>
                    <a:cubicBezTo>
                      <a:pt x="912183" y="707984"/>
                      <a:pt x="707984" y="912183"/>
                      <a:pt x="456092" y="912183"/>
                    </a:cubicBezTo>
                    <a:cubicBezTo>
                      <a:pt x="204199" y="912183"/>
                      <a:pt x="0" y="707984"/>
                      <a:pt x="0" y="456092"/>
                    </a:cubicBezTo>
                    <a:cubicBezTo>
                      <a:pt x="0" y="204199"/>
                      <a:pt x="204199" y="0"/>
                      <a:pt x="456092" y="0"/>
                    </a:cubicBezTo>
                    <a:cubicBezTo>
                      <a:pt x="707984" y="0"/>
                      <a:pt x="912183" y="204199"/>
                      <a:pt x="912183" y="456092"/>
                    </a:cubicBezTo>
                    <a:close/>
                  </a:path>
                </a:pathLst>
              </a:custGeom>
              <a:gradFill>
                <a:gsLst>
                  <a:gs pos="0">
                    <a:srgbClr val="FFEB3B"/>
                  </a:gs>
                  <a:gs pos="50000">
                    <a:srgbClr val="EAD836"/>
                  </a:gs>
                  <a:gs pos="100000">
                    <a:srgbClr val="D6C532"/>
                  </a:gs>
                </a:gsLst>
                <a:lin ang="0"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grpSp>
      <p:grpSp>
        <p:nvGrpSpPr>
          <p:cNvPr id="3" name="Group 2">
            <a:extLst>
              <a:ext uri="{FF2B5EF4-FFF2-40B4-BE49-F238E27FC236}">
                <a16:creationId xmlns:a16="http://schemas.microsoft.com/office/drawing/2014/main" id="{3C4361FE-D011-A7F8-FF38-76C54EBF688C}"/>
              </a:ext>
            </a:extLst>
          </p:cNvPr>
          <p:cNvGrpSpPr/>
          <p:nvPr/>
        </p:nvGrpSpPr>
        <p:grpSpPr>
          <a:xfrm>
            <a:off x="2047701" y="2570018"/>
            <a:ext cx="2807485" cy="3077925"/>
            <a:chOff x="2047701" y="2570018"/>
            <a:chExt cx="2807485" cy="3077925"/>
          </a:xfrm>
        </p:grpSpPr>
        <p:sp>
          <p:nvSpPr>
            <p:cNvPr id="44" name="Freeform: Shape 43">
              <a:extLst>
                <a:ext uri="{FF2B5EF4-FFF2-40B4-BE49-F238E27FC236}">
                  <a16:creationId xmlns:a16="http://schemas.microsoft.com/office/drawing/2014/main" id="{BB7840BC-4236-3344-CD2C-A46B1BDBC97F}"/>
                </a:ext>
              </a:extLst>
            </p:cNvPr>
            <p:cNvSpPr/>
            <p:nvPr/>
          </p:nvSpPr>
          <p:spPr>
            <a:xfrm>
              <a:off x="3870405" y="4229792"/>
              <a:ext cx="8866" cy="90331"/>
            </a:xfrm>
            <a:custGeom>
              <a:avLst/>
              <a:gdLst>
                <a:gd name="connsiteX0" fmla="*/ 8867 w 8866"/>
                <a:gd name="connsiteY0" fmla="*/ 0 h 90331"/>
                <a:gd name="connsiteX1" fmla="*/ 8867 w 8866"/>
                <a:gd name="connsiteY1" fmla="*/ 90332 h 90331"/>
                <a:gd name="connsiteX2" fmla="*/ 0 w 8866"/>
                <a:gd name="connsiteY2" fmla="*/ 90332 h 90331"/>
                <a:gd name="connsiteX3" fmla="*/ 8867 w 8866"/>
                <a:gd name="connsiteY3" fmla="*/ 0 h 90331"/>
              </a:gdLst>
              <a:ahLst/>
              <a:cxnLst>
                <a:cxn ang="0">
                  <a:pos x="connsiteX0" y="connsiteY0"/>
                </a:cxn>
                <a:cxn ang="0">
                  <a:pos x="connsiteX1" y="connsiteY1"/>
                </a:cxn>
                <a:cxn ang="0">
                  <a:pos x="connsiteX2" y="connsiteY2"/>
                </a:cxn>
                <a:cxn ang="0">
                  <a:pos x="connsiteX3" y="connsiteY3"/>
                </a:cxn>
              </a:cxnLst>
              <a:rect l="l" t="t" r="r" b="b"/>
              <a:pathLst>
                <a:path w="8866" h="90331">
                  <a:moveTo>
                    <a:pt x="8867" y="0"/>
                  </a:moveTo>
                  <a:lnTo>
                    <a:pt x="8867" y="90332"/>
                  </a:lnTo>
                  <a:lnTo>
                    <a:pt x="0" y="90332"/>
                  </a:lnTo>
                  <a:cubicBezTo>
                    <a:pt x="5542" y="60960"/>
                    <a:pt x="8867" y="31034"/>
                    <a:pt x="8867" y="0"/>
                  </a:cubicBezTo>
                  <a:close/>
                </a:path>
              </a:pathLst>
            </a:custGeom>
            <a:gradFill>
              <a:gsLst>
                <a:gs pos="0">
                  <a:srgbClr val="338EBB"/>
                </a:gs>
                <a:gs pos="50000">
                  <a:srgbClr val="1A86BB"/>
                </a:gs>
                <a:gs pos="100000">
                  <a:srgbClr val="027EBB"/>
                </a:gs>
              </a:gsLst>
              <a:lin ang="0"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 name="Freeform: Shape 53">
              <a:extLst>
                <a:ext uri="{FF2B5EF4-FFF2-40B4-BE49-F238E27FC236}">
                  <a16:creationId xmlns:a16="http://schemas.microsoft.com/office/drawing/2014/main" id="{D38BA1CE-36CD-814D-070E-1F83D94BB9EB}"/>
                </a:ext>
              </a:extLst>
            </p:cNvPr>
            <p:cNvSpPr/>
            <p:nvPr/>
          </p:nvSpPr>
          <p:spPr>
            <a:xfrm>
              <a:off x="3782290" y="4250851"/>
              <a:ext cx="7204" cy="70935"/>
            </a:xfrm>
            <a:custGeom>
              <a:avLst/>
              <a:gdLst>
                <a:gd name="connsiteX0" fmla="*/ 7204 w 7204"/>
                <a:gd name="connsiteY0" fmla="*/ 0 h 70935"/>
                <a:gd name="connsiteX1" fmla="*/ 7204 w 7204"/>
                <a:gd name="connsiteY1" fmla="*/ 70935 h 70935"/>
                <a:gd name="connsiteX2" fmla="*/ 0 w 7204"/>
                <a:gd name="connsiteY2" fmla="*/ 70935 h 70935"/>
                <a:gd name="connsiteX3" fmla="*/ 7204 w 7204"/>
                <a:gd name="connsiteY3" fmla="*/ 0 h 70935"/>
              </a:gdLst>
              <a:ahLst/>
              <a:cxnLst>
                <a:cxn ang="0">
                  <a:pos x="connsiteX0" y="connsiteY0"/>
                </a:cxn>
                <a:cxn ang="0">
                  <a:pos x="connsiteX1" y="connsiteY1"/>
                </a:cxn>
                <a:cxn ang="0">
                  <a:pos x="connsiteX2" y="connsiteY2"/>
                </a:cxn>
                <a:cxn ang="0">
                  <a:pos x="connsiteX3" y="connsiteY3"/>
                </a:cxn>
              </a:cxnLst>
              <a:rect l="l" t="t" r="r" b="b"/>
              <a:pathLst>
                <a:path w="7204" h="70935">
                  <a:moveTo>
                    <a:pt x="7204" y="0"/>
                  </a:moveTo>
                  <a:lnTo>
                    <a:pt x="7204" y="70935"/>
                  </a:lnTo>
                  <a:lnTo>
                    <a:pt x="0" y="70935"/>
                  </a:lnTo>
                  <a:cubicBezTo>
                    <a:pt x="4988" y="48214"/>
                    <a:pt x="7204" y="24384"/>
                    <a:pt x="7204" y="0"/>
                  </a:cubicBezTo>
                  <a:close/>
                </a:path>
              </a:pathLst>
            </a:custGeom>
            <a:gradFill>
              <a:gsLst>
                <a:gs pos="0">
                  <a:srgbClr val="75A967"/>
                </a:gs>
                <a:gs pos="50000">
                  <a:srgbClr val="558F46"/>
                </a:gs>
                <a:gs pos="100000">
                  <a:srgbClr val="357625"/>
                </a:gs>
              </a:gsLst>
              <a:lin ang="0"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nvGrpSpPr>
            <p:cNvPr id="1296" name="Graphic 2">
              <a:extLst>
                <a:ext uri="{FF2B5EF4-FFF2-40B4-BE49-F238E27FC236}">
                  <a16:creationId xmlns:a16="http://schemas.microsoft.com/office/drawing/2014/main" id="{8726A32C-D9F2-4027-E246-288251915C72}"/>
                </a:ext>
              </a:extLst>
            </p:cNvPr>
            <p:cNvGrpSpPr/>
            <p:nvPr/>
          </p:nvGrpSpPr>
          <p:grpSpPr>
            <a:xfrm>
              <a:off x="2047701" y="4379976"/>
              <a:ext cx="2807485" cy="1267967"/>
              <a:chOff x="2047701" y="4379976"/>
              <a:chExt cx="2807485" cy="1267967"/>
            </a:xfrm>
          </p:grpSpPr>
          <p:sp>
            <p:nvSpPr>
              <p:cNvPr id="1297" name="Freeform: Shape 1296">
                <a:extLst>
                  <a:ext uri="{FF2B5EF4-FFF2-40B4-BE49-F238E27FC236}">
                    <a16:creationId xmlns:a16="http://schemas.microsoft.com/office/drawing/2014/main" id="{25F7FAD0-F0E7-4AB5-C595-83045A412FF4}"/>
                  </a:ext>
                </a:extLst>
              </p:cNvPr>
              <p:cNvSpPr/>
              <p:nvPr/>
            </p:nvSpPr>
            <p:spPr>
              <a:xfrm>
                <a:off x="2047701" y="4379976"/>
                <a:ext cx="2807485" cy="1267967"/>
              </a:xfrm>
              <a:custGeom>
                <a:avLst/>
                <a:gdLst>
                  <a:gd name="connsiteX0" fmla="*/ 2807485 w 2807485"/>
                  <a:gd name="connsiteY0" fmla="*/ 633984 h 1267967"/>
                  <a:gd name="connsiteX1" fmla="*/ 1403743 w 2807485"/>
                  <a:gd name="connsiteY1" fmla="*/ 1267968 h 1267967"/>
                  <a:gd name="connsiteX2" fmla="*/ 0 w 2807485"/>
                  <a:gd name="connsiteY2" fmla="*/ 633984 h 1267967"/>
                  <a:gd name="connsiteX3" fmla="*/ 1403743 w 2807485"/>
                  <a:gd name="connsiteY3" fmla="*/ 0 h 1267967"/>
                  <a:gd name="connsiteX4" fmla="*/ 2807485 w 2807485"/>
                  <a:gd name="connsiteY4" fmla="*/ 633984 h 1267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7485" h="1267967">
                    <a:moveTo>
                      <a:pt x="2807485" y="633984"/>
                    </a:moveTo>
                    <a:cubicBezTo>
                      <a:pt x="2807485" y="984124"/>
                      <a:pt x="2179008" y="1267968"/>
                      <a:pt x="1403743" y="1267968"/>
                    </a:cubicBezTo>
                    <a:cubicBezTo>
                      <a:pt x="628477" y="1267968"/>
                      <a:pt x="0" y="984124"/>
                      <a:pt x="0" y="633984"/>
                    </a:cubicBezTo>
                    <a:cubicBezTo>
                      <a:pt x="0" y="283844"/>
                      <a:pt x="628477" y="0"/>
                      <a:pt x="1403743" y="0"/>
                    </a:cubicBezTo>
                    <a:cubicBezTo>
                      <a:pt x="2179008" y="0"/>
                      <a:pt x="2807485" y="283844"/>
                      <a:pt x="2807485" y="633984"/>
                    </a:cubicBezTo>
                    <a:close/>
                  </a:path>
                </a:pathLst>
              </a:custGeom>
              <a:solidFill>
                <a:srgbClr val="231F20">
                  <a:alpha val="5000"/>
                </a:srgbClr>
              </a:soli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414042"/>
                  </a:solidFill>
                  <a:effectLst/>
                  <a:uLnTx/>
                  <a:uFillTx/>
                  <a:latin typeface="Montserrat"/>
                  <a:ea typeface="+mn-ea"/>
                  <a:cs typeface="+mn-cs"/>
                </a:endParaRPr>
              </a:p>
            </p:txBody>
          </p:sp>
          <p:sp>
            <p:nvSpPr>
              <p:cNvPr id="1298" name="Freeform: Shape 1297">
                <a:extLst>
                  <a:ext uri="{FF2B5EF4-FFF2-40B4-BE49-F238E27FC236}">
                    <a16:creationId xmlns:a16="http://schemas.microsoft.com/office/drawing/2014/main" id="{6154D2D1-2AB0-2369-2536-45D42CC9C8D4}"/>
                  </a:ext>
                </a:extLst>
              </p:cNvPr>
              <p:cNvSpPr/>
              <p:nvPr/>
            </p:nvSpPr>
            <p:spPr>
              <a:xfrm>
                <a:off x="2545911" y="4636562"/>
                <a:ext cx="1818824" cy="621791"/>
              </a:xfrm>
              <a:custGeom>
                <a:avLst/>
                <a:gdLst>
                  <a:gd name="connsiteX0" fmla="*/ 1818825 w 1818824"/>
                  <a:gd name="connsiteY0" fmla="*/ 64285 h 621791"/>
                  <a:gd name="connsiteX1" fmla="*/ 1818825 w 1818824"/>
                  <a:gd name="connsiteY1" fmla="*/ 310896 h 621791"/>
                  <a:gd name="connsiteX2" fmla="*/ 909412 w 1818824"/>
                  <a:gd name="connsiteY2" fmla="*/ 621792 h 621791"/>
                  <a:gd name="connsiteX3" fmla="*/ 0 w 1818824"/>
                  <a:gd name="connsiteY3" fmla="*/ 310896 h 621791"/>
                  <a:gd name="connsiteX4" fmla="*/ 0 w 1818824"/>
                  <a:gd name="connsiteY4" fmla="*/ 64285 h 621791"/>
                  <a:gd name="connsiteX5" fmla="*/ 355785 w 1818824"/>
                  <a:gd name="connsiteY5" fmla="*/ 64285 h 621791"/>
                  <a:gd name="connsiteX6" fmla="*/ 908858 w 1818824"/>
                  <a:gd name="connsiteY6" fmla="*/ 0 h 621791"/>
                  <a:gd name="connsiteX7" fmla="*/ 1461932 w 1818824"/>
                  <a:gd name="connsiteY7" fmla="*/ 64285 h 621791"/>
                  <a:gd name="connsiteX8" fmla="*/ 1818825 w 1818824"/>
                  <a:gd name="connsiteY8" fmla="*/ 64285 h 621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824" h="621791">
                    <a:moveTo>
                      <a:pt x="1818825" y="64285"/>
                    </a:moveTo>
                    <a:lnTo>
                      <a:pt x="1818825" y="310896"/>
                    </a:lnTo>
                    <a:cubicBezTo>
                      <a:pt x="1818825" y="482692"/>
                      <a:pt x="1411501" y="621792"/>
                      <a:pt x="909412" y="621792"/>
                    </a:cubicBezTo>
                    <a:cubicBezTo>
                      <a:pt x="407324" y="621792"/>
                      <a:pt x="0" y="482692"/>
                      <a:pt x="0" y="310896"/>
                    </a:cubicBezTo>
                    <a:lnTo>
                      <a:pt x="0" y="64285"/>
                    </a:lnTo>
                    <a:lnTo>
                      <a:pt x="355785" y="64285"/>
                    </a:lnTo>
                    <a:cubicBezTo>
                      <a:pt x="509293" y="23830"/>
                      <a:pt x="701040" y="0"/>
                      <a:pt x="908858" y="0"/>
                    </a:cubicBezTo>
                    <a:cubicBezTo>
                      <a:pt x="1117231" y="0"/>
                      <a:pt x="1308977" y="23830"/>
                      <a:pt x="1461932" y="64285"/>
                    </a:cubicBezTo>
                    <a:lnTo>
                      <a:pt x="1818825" y="64285"/>
                    </a:lnTo>
                    <a:close/>
                  </a:path>
                </a:pathLst>
              </a:custGeom>
              <a:gradFill>
                <a:gsLst>
                  <a:gs pos="0">
                    <a:srgbClr val="D1D1D1"/>
                  </a:gs>
                  <a:gs pos="50000">
                    <a:srgbClr val="B5B5B5"/>
                  </a:gs>
                  <a:gs pos="100000">
                    <a:srgbClr val="999999"/>
                  </a:gs>
                </a:gsLst>
                <a:lin ang="0"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99" name="Freeform: Shape 1298">
                <a:extLst>
                  <a:ext uri="{FF2B5EF4-FFF2-40B4-BE49-F238E27FC236}">
                    <a16:creationId xmlns:a16="http://schemas.microsoft.com/office/drawing/2014/main" id="{CDEB4654-D977-B2B3-7D00-4F2C558E4EEE}"/>
                  </a:ext>
                </a:extLst>
              </p:cNvPr>
              <p:cNvSpPr/>
              <p:nvPr/>
            </p:nvSpPr>
            <p:spPr>
              <a:xfrm>
                <a:off x="2545911" y="4389951"/>
                <a:ext cx="1818824" cy="621792"/>
              </a:xfrm>
              <a:custGeom>
                <a:avLst/>
                <a:gdLst>
                  <a:gd name="connsiteX0" fmla="*/ 1818825 w 1818824"/>
                  <a:gd name="connsiteY0" fmla="*/ 310896 h 621792"/>
                  <a:gd name="connsiteX1" fmla="*/ 909412 w 1818824"/>
                  <a:gd name="connsiteY1" fmla="*/ 621792 h 621792"/>
                  <a:gd name="connsiteX2" fmla="*/ 0 w 1818824"/>
                  <a:gd name="connsiteY2" fmla="*/ 310896 h 621792"/>
                  <a:gd name="connsiteX3" fmla="*/ 909412 w 1818824"/>
                  <a:gd name="connsiteY3" fmla="*/ 0 h 621792"/>
                  <a:gd name="connsiteX4" fmla="*/ 1818825 w 1818824"/>
                  <a:gd name="connsiteY4" fmla="*/ 310896 h 621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8824" h="621792">
                    <a:moveTo>
                      <a:pt x="1818825" y="310896"/>
                    </a:moveTo>
                    <a:cubicBezTo>
                      <a:pt x="1818825" y="482599"/>
                      <a:pt x="1411667" y="621792"/>
                      <a:pt x="909412" y="621792"/>
                    </a:cubicBezTo>
                    <a:cubicBezTo>
                      <a:pt x="407158" y="621792"/>
                      <a:pt x="0" y="482599"/>
                      <a:pt x="0" y="310896"/>
                    </a:cubicBezTo>
                    <a:cubicBezTo>
                      <a:pt x="0" y="139193"/>
                      <a:pt x="407158" y="0"/>
                      <a:pt x="909412" y="0"/>
                    </a:cubicBezTo>
                    <a:cubicBezTo>
                      <a:pt x="1411667" y="0"/>
                      <a:pt x="1818825" y="139193"/>
                      <a:pt x="1818825" y="310896"/>
                    </a:cubicBezTo>
                    <a:close/>
                  </a:path>
                </a:pathLst>
              </a:custGeom>
              <a:gradFill>
                <a:gsLst>
                  <a:gs pos="0">
                    <a:srgbClr val="EDEDED"/>
                  </a:gs>
                  <a:gs pos="50000">
                    <a:srgbClr val="D6D6D6"/>
                  </a:gs>
                  <a:gs pos="100000">
                    <a:srgbClr val="BFBFBF"/>
                  </a:gs>
                </a:gsLst>
                <a:lin ang="0"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grpSp>
          <p:nvGrpSpPr>
            <p:cNvPr id="1300" name="Graphic 2">
              <a:extLst>
                <a:ext uri="{FF2B5EF4-FFF2-40B4-BE49-F238E27FC236}">
                  <a16:creationId xmlns:a16="http://schemas.microsoft.com/office/drawing/2014/main" id="{6B417570-9E3D-36DD-5CC9-17AC447F3DF1}"/>
                </a:ext>
              </a:extLst>
            </p:cNvPr>
            <p:cNvGrpSpPr/>
            <p:nvPr/>
          </p:nvGrpSpPr>
          <p:grpSpPr>
            <a:xfrm>
              <a:off x="3363883" y="2570018"/>
              <a:ext cx="118594" cy="1117230"/>
              <a:chOff x="3363883" y="2570018"/>
              <a:chExt cx="118594" cy="1117230"/>
            </a:xfrm>
            <a:gradFill>
              <a:gsLst>
                <a:gs pos="0">
                  <a:srgbClr val="3EAEE5"/>
                </a:gs>
                <a:gs pos="50000">
                  <a:srgbClr val="209DDA"/>
                </a:gs>
                <a:gs pos="100000">
                  <a:srgbClr val="038CCF"/>
                </a:gs>
              </a:gsLst>
              <a:lin ang="14021476" scaled="1"/>
            </a:gradFill>
          </p:grpSpPr>
          <p:sp>
            <p:nvSpPr>
              <p:cNvPr id="1301" name="Freeform: Shape 1300">
                <a:extLst>
                  <a:ext uri="{FF2B5EF4-FFF2-40B4-BE49-F238E27FC236}">
                    <a16:creationId xmlns:a16="http://schemas.microsoft.com/office/drawing/2014/main" id="{367A85E4-2C2D-D763-0666-03D8CEF4C641}"/>
                  </a:ext>
                </a:extLst>
              </p:cNvPr>
              <p:cNvSpPr/>
              <p:nvPr/>
            </p:nvSpPr>
            <p:spPr>
              <a:xfrm>
                <a:off x="3423181" y="2639845"/>
                <a:ext cx="5541" cy="1047403"/>
              </a:xfrm>
              <a:custGeom>
                <a:avLst/>
                <a:gdLst>
                  <a:gd name="connsiteX0" fmla="*/ 0 w 5541"/>
                  <a:gd name="connsiteY0" fmla="*/ 1047404 h 1047403"/>
                  <a:gd name="connsiteX1" fmla="*/ 0 w 5541"/>
                  <a:gd name="connsiteY1" fmla="*/ 0 h 1047403"/>
                </a:gdLst>
                <a:ahLst/>
                <a:cxnLst>
                  <a:cxn ang="0">
                    <a:pos x="connsiteX0" y="connsiteY0"/>
                  </a:cxn>
                  <a:cxn ang="0">
                    <a:pos x="connsiteX1" y="connsiteY1"/>
                  </a:cxn>
                </a:cxnLst>
                <a:rect l="l" t="t" r="r" b="b"/>
                <a:pathLst>
                  <a:path w="5541" h="1047403">
                    <a:moveTo>
                      <a:pt x="0" y="1047404"/>
                    </a:moveTo>
                    <a:lnTo>
                      <a:pt x="0" y="0"/>
                    </a:lnTo>
                  </a:path>
                </a:pathLst>
              </a:custGeom>
              <a:ln w="11084" cap="flat">
                <a:solidFill>
                  <a:srgbClr val="4F4F4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02" name="Freeform: Shape 1301">
                <a:extLst>
                  <a:ext uri="{FF2B5EF4-FFF2-40B4-BE49-F238E27FC236}">
                    <a16:creationId xmlns:a16="http://schemas.microsoft.com/office/drawing/2014/main" id="{F7DCADFE-5560-1708-CB8E-77696AA28DA5}"/>
                  </a:ext>
                </a:extLst>
              </p:cNvPr>
              <p:cNvSpPr/>
              <p:nvPr/>
            </p:nvSpPr>
            <p:spPr>
              <a:xfrm>
                <a:off x="3363883" y="2570018"/>
                <a:ext cx="118594" cy="118594"/>
              </a:xfrm>
              <a:custGeom>
                <a:avLst/>
                <a:gdLst>
                  <a:gd name="connsiteX0" fmla="*/ 118595 w 118594"/>
                  <a:gd name="connsiteY0" fmla="*/ 59298 h 118594"/>
                  <a:gd name="connsiteX1" fmla="*/ 59298 w 118594"/>
                  <a:gd name="connsiteY1" fmla="*/ 118595 h 118594"/>
                  <a:gd name="connsiteX2" fmla="*/ 0 w 118594"/>
                  <a:gd name="connsiteY2" fmla="*/ 59298 h 118594"/>
                  <a:gd name="connsiteX3" fmla="*/ 59298 w 118594"/>
                  <a:gd name="connsiteY3" fmla="*/ 0 h 118594"/>
                  <a:gd name="connsiteX4" fmla="*/ 118595 w 118594"/>
                  <a:gd name="connsiteY4" fmla="*/ 59298 h 118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594" h="118594">
                    <a:moveTo>
                      <a:pt x="118595" y="59298"/>
                    </a:moveTo>
                    <a:cubicBezTo>
                      <a:pt x="118595" y="92047"/>
                      <a:pt x="92047" y="118595"/>
                      <a:pt x="59298" y="118595"/>
                    </a:cubicBezTo>
                    <a:cubicBezTo>
                      <a:pt x="26549" y="118595"/>
                      <a:pt x="0" y="92047"/>
                      <a:pt x="0" y="59298"/>
                    </a:cubicBezTo>
                    <a:cubicBezTo>
                      <a:pt x="0" y="26548"/>
                      <a:pt x="26548" y="0"/>
                      <a:pt x="59298" y="0"/>
                    </a:cubicBezTo>
                    <a:cubicBezTo>
                      <a:pt x="92046" y="0"/>
                      <a:pt x="118595" y="26548"/>
                      <a:pt x="118595" y="59298"/>
                    </a:cubicBezTo>
                    <a:close/>
                  </a:path>
                </a:pathLst>
              </a:custGeom>
              <a:gradFill>
                <a:gsLst>
                  <a:gs pos="0">
                    <a:srgbClr val="3EAEE5"/>
                  </a:gs>
                  <a:gs pos="50000">
                    <a:srgbClr val="209DDA"/>
                  </a:gs>
                  <a:gs pos="100000">
                    <a:srgbClr val="038CCF"/>
                  </a:gs>
                </a:gsLst>
                <a:lin ang="14021476"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grpSp>
          <p:nvGrpSpPr>
            <p:cNvPr id="1306" name="Graphic 2">
              <a:extLst>
                <a:ext uri="{FF2B5EF4-FFF2-40B4-BE49-F238E27FC236}">
                  <a16:creationId xmlns:a16="http://schemas.microsoft.com/office/drawing/2014/main" id="{8F4C9D48-EB53-6373-741A-A24C47A395B1}"/>
                </a:ext>
              </a:extLst>
            </p:cNvPr>
            <p:cNvGrpSpPr/>
            <p:nvPr/>
          </p:nvGrpSpPr>
          <p:grpSpPr>
            <a:xfrm>
              <a:off x="2967089" y="3773701"/>
              <a:ext cx="912183" cy="1002514"/>
              <a:chOff x="2967089" y="3773701"/>
              <a:chExt cx="912183" cy="1002514"/>
            </a:xfrm>
          </p:grpSpPr>
          <p:sp>
            <p:nvSpPr>
              <p:cNvPr id="1307" name="Freeform: Shape 1306">
                <a:extLst>
                  <a:ext uri="{FF2B5EF4-FFF2-40B4-BE49-F238E27FC236}">
                    <a16:creationId xmlns:a16="http://schemas.microsoft.com/office/drawing/2014/main" id="{8D87FDCF-B08B-BFEC-2869-0D9A129B5028}"/>
                  </a:ext>
                </a:extLst>
              </p:cNvPr>
              <p:cNvSpPr/>
              <p:nvPr/>
            </p:nvSpPr>
            <p:spPr>
              <a:xfrm>
                <a:off x="2967089" y="3773701"/>
                <a:ext cx="912183" cy="912183"/>
              </a:xfrm>
              <a:custGeom>
                <a:avLst/>
                <a:gdLst>
                  <a:gd name="connsiteX0" fmla="*/ 912183 w 912183"/>
                  <a:gd name="connsiteY0" fmla="*/ 456092 h 912183"/>
                  <a:gd name="connsiteX1" fmla="*/ 903316 w 912183"/>
                  <a:gd name="connsiteY1" fmla="*/ 546423 h 912183"/>
                  <a:gd name="connsiteX2" fmla="*/ 456092 w 912183"/>
                  <a:gd name="connsiteY2" fmla="*/ 912183 h 912183"/>
                  <a:gd name="connsiteX3" fmla="*/ 8867 w 912183"/>
                  <a:gd name="connsiteY3" fmla="*/ 546423 h 912183"/>
                  <a:gd name="connsiteX4" fmla="*/ 0 w 912183"/>
                  <a:gd name="connsiteY4" fmla="*/ 546423 h 912183"/>
                  <a:gd name="connsiteX5" fmla="*/ 0 w 912183"/>
                  <a:gd name="connsiteY5" fmla="*/ 456092 h 912183"/>
                  <a:gd name="connsiteX6" fmla="*/ 456092 w 912183"/>
                  <a:gd name="connsiteY6" fmla="*/ 0 h 912183"/>
                  <a:gd name="connsiteX7" fmla="*/ 912183 w 912183"/>
                  <a:gd name="connsiteY7" fmla="*/ 456092 h 912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2183" h="912183">
                    <a:moveTo>
                      <a:pt x="912183" y="456092"/>
                    </a:moveTo>
                    <a:cubicBezTo>
                      <a:pt x="912183" y="487126"/>
                      <a:pt x="908858" y="517052"/>
                      <a:pt x="903316" y="546423"/>
                    </a:cubicBezTo>
                    <a:cubicBezTo>
                      <a:pt x="861198" y="755350"/>
                      <a:pt x="677210" y="912183"/>
                      <a:pt x="456092" y="912183"/>
                    </a:cubicBezTo>
                    <a:cubicBezTo>
                      <a:pt x="234973" y="912183"/>
                      <a:pt x="50984" y="754796"/>
                      <a:pt x="8867" y="546423"/>
                    </a:cubicBezTo>
                    <a:lnTo>
                      <a:pt x="0" y="546423"/>
                    </a:lnTo>
                    <a:lnTo>
                      <a:pt x="0" y="456092"/>
                    </a:lnTo>
                    <a:cubicBezTo>
                      <a:pt x="0" y="204493"/>
                      <a:pt x="203939" y="0"/>
                      <a:pt x="456092" y="0"/>
                    </a:cubicBezTo>
                    <a:cubicBezTo>
                      <a:pt x="707690" y="0"/>
                      <a:pt x="912183" y="204493"/>
                      <a:pt x="912183" y="456092"/>
                    </a:cubicBezTo>
                    <a:close/>
                  </a:path>
                </a:pathLst>
              </a:custGeom>
              <a:gradFill>
                <a:gsLst>
                  <a:gs pos="0">
                    <a:srgbClr val="338EBB"/>
                  </a:gs>
                  <a:gs pos="50000">
                    <a:srgbClr val="1A86BB"/>
                  </a:gs>
                  <a:gs pos="100000">
                    <a:srgbClr val="027EBB"/>
                  </a:gs>
                </a:gsLst>
                <a:lin ang="0"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08" name="Freeform: Shape 1307">
                <a:extLst>
                  <a:ext uri="{FF2B5EF4-FFF2-40B4-BE49-F238E27FC236}">
                    <a16:creationId xmlns:a16="http://schemas.microsoft.com/office/drawing/2014/main" id="{E79260CA-40AE-0A7A-8E71-668050184FB6}"/>
                  </a:ext>
                </a:extLst>
              </p:cNvPr>
              <p:cNvSpPr/>
              <p:nvPr/>
            </p:nvSpPr>
            <p:spPr>
              <a:xfrm>
                <a:off x="2967089" y="3864032"/>
                <a:ext cx="912183" cy="912183"/>
              </a:xfrm>
              <a:custGeom>
                <a:avLst/>
                <a:gdLst>
                  <a:gd name="connsiteX0" fmla="*/ 912183 w 912183"/>
                  <a:gd name="connsiteY0" fmla="*/ 456092 h 912183"/>
                  <a:gd name="connsiteX1" fmla="*/ 456092 w 912183"/>
                  <a:gd name="connsiteY1" fmla="*/ 912183 h 912183"/>
                  <a:gd name="connsiteX2" fmla="*/ 0 w 912183"/>
                  <a:gd name="connsiteY2" fmla="*/ 456092 h 912183"/>
                  <a:gd name="connsiteX3" fmla="*/ 456092 w 912183"/>
                  <a:gd name="connsiteY3" fmla="*/ 0 h 912183"/>
                  <a:gd name="connsiteX4" fmla="*/ 912183 w 912183"/>
                  <a:gd name="connsiteY4" fmla="*/ 456092 h 9121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183" h="912183">
                    <a:moveTo>
                      <a:pt x="912183" y="456092"/>
                    </a:moveTo>
                    <a:cubicBezTo>
                      <a:pt x="912183" y="707984"/>
                      <a:pt x="707984" y="912183"/>
                      <a:pt x="456092" y="912183"/>
                    </a:cubicBezTo>
                    <a:cubicBezTo>
                      <a:pt x="204199" y="912183"/>
                      <a:pt x="0" y="707984"/>
                      <a:pt x="0" y="456092"/>
                    </a:cubicBezTo>
                    <a:cubicBezTo>
                      <a:pt x="0" y="204199"/>
                      <a:pt x="204199" y="0"/>
                      <a:pt x="456092" y="0"/>
                    </a:cubicBezTo>
                    <a:cubicBezTo>
                      <a:pt x="707984" y="0"/>
                      <a:pt x="912183" y="204199"/>
                      <a:pt x="912183" y="456092"/>
                    </a:cubicBezTo>
                    <a:close/>
                  </a:path>
                </a:pathLst>
              </a:custGeom>
              <a:gradFill>
                <a:gsLst>
                  <a:gs pos="0">
                    <a:srgbClr val="3EAEE5"/>
                  </a:gs>
                  <a:gs pos="50000">
                    <a:srgbClr val="209DDA"/>
                  </a:gs>
                  <a:gs pos="100000">
                    <a:srgbClr val="038CCF"/>
                  </a:gs>
                </a:gsLst>
                <a:lin ang="0"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grpSp>
      <p:grpSp>
        <p:nvGrpSpPr>
          <p:cNvPr id="7" name="Group 6">
            <a:extLst>
              <a:ext uri="{FF2B5EF4-FFF2-40B4-BE49-F238E27FC236}">
                <a16:creationId xmlns:a16="http://schemas.microsoft.com/office/drawing/2014/main" id="{7F77B046-1DBB-2D06-3167-EA66D1F319F8}"/>
              </a:ext>
            </a:extLst>
          </p:cNvPr>
          <p:cNvGrpSpPr/>
          <p:nvPr/>
        </p:nvGrpSpPr>
        <p:grpSpPr>
          <a:xfrm>
            <a:off x="9116290" y="2570018"/>
            <a:ext cx="2807485" cy="3077925"/>
            <a:chOff x="9116290" y="2570018"/>
            <a:chExt cx="2807485" cy="3077925"/>
          </a:xfrm>
        </p:grpSpPr>
        <p:sp>
          <p:nvSpPr>
            <p:cNvPr id="47" name="Freeform: Shape 46">
              <a:extLst>
                <a:ext uri="{FF2B5EF4-FFF2-40B4-BE49-F238E27FC236}">
                  <a16:creationId xmlns:a16="http://schemas.microsoft.com/office/drawing/2014/main" id="{D4862EE9-9B08-B87D-C3FC-61D68C7C1F24}"/>
                </a:ext>
              </a:extLst>
            </p:cNvPr>
            <p:cNvSpPr/>
            <p:nvPr/>
          </p:nvSpPr>
          <p:spPr>
            <a:xfrm>
              <a:off x="10491770" y="2639845"/>
              <a:ext cx="5541" cy="1047403"/>
            </a:xfrm>
            <a:custGeom>
              <a:avLst/>
              <a:gdLst>
                <a:gd name="connsiteX0" fmla="*/ 0 w 5541"/>
                <a:gd name="connsiteY0" fmla="*/ 1047404 h 1047403"/>
                <a:gd name="connsiteX1" fmla="*/ 0 w 5541"/>
                <a:gd name="connsiteY1" fmla="*/ 0 h 1047403"/>
              </a:gdLst>
              <a:ahLst/>
              <a:cxnLst>
                <a:cxn ang="0">
                  <a:pos x="connsiteX0" y="connsiteY0"/>
                </a:cxn>
                <a:cxn ang="0">
                  <a:pos x="connsiteX1" y="connsiteY1"/>
                </a:cxn>
              </a:cxnLst>
              <a:rect l="l" t="t" r="r" b="b"/>
              <a:pathLst>
                <a:path w="5541" h="1047403">
                  <a:moveTo>
                    <a:pt x="0" y="1047404"/>
                  </a:moveTo>
                  <a:lnTo>
                    <a:pt x="0" y="0"/>
                  </a:lnTo>
                </a:path>
              </a:pathLst>
            </a:custGeom>
            <a:ln w="11084" cap="flat">
              <a:solidFill>
                <a:srgbClr val="4F4F4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 name="Freeform: Shape 47">
              <a:extLst>
                <a:ext uri="{FF2B5EF4-FFF2-40B4-BE49-F238E27FC236}">
                  <a16:creationId xmlns:a16="http://schemas.microsoft.com/office/drawing/2014/main" id="{09BA7DF4-41FA-B1A1-7512-B4E4F212FD7B}"/>
                </a:ext>
              </a:extLst>
            </p:cNvPr>
            <p:cNvSpPr/>
            <p:nvPr/>
          </p:nvSpPr>
          <p:spPr>
            <a:xfrm>
              <a:off x="10432472" y="2570018"/>
              <a:ext cx="118594" cy="118594"/>
            </a:xfrm>
            <a:custGeom>
              <a:avLst/>
              <a:gdLst>
                <a:gd name="connsiteX0" fmla="*/ 118595 w 118594"/>
                <a:gd name="connsiteY0" fmla="*/ 59298 h 118594"/>
                <a:gd name="connsiteX1" fmla="*/ 59298 w 118594"/>
                <a:gd name="connsiteY1" fmla="*/ 118595 h 118594"/>
                <a:gd name="connsiteX2" fmla="*/ 1 w 118594"/>
                <a:gd name="connsiteY2" fmla="*/ 59298 h 118594"/>
                <a:gd name="connsiteX3" fmla="*/ 59298 w 118594"/>
                <a:gd name="connsiteY3" fmla="*/ 0 h 118594"/>
                <a:gd name="connsiteX4" fmla="*/ 118595 w 118594"/>
                <a:gd name="connsiteY4" fmla="*/ 59298 h 118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594" h="118594">
                  <a:moveTo>
                    <a:pt x="118595" y="59298"/>
                  </a:moveTo>
                  <a:cubicBezTo>
                    <a:pt x="118595" y="92047"/>
                    <a:pt x="92047" y="118595"/>
                    <a:pt x="59298" y="118595"/>
                  </a:cubicBezTo>
                  <a:cubicBezTo>
                    <a:pt x="26549" y="118595"/>
                    <a:pt x="1" y="92047"/>
                    <a:pt x="1" y="59298"/>
                  </a:cubicBezTo>
                  <a:cubicBezTo>
                    <a:pt x="1" y="26548"/>
                    <a:pt x="26549" y="0"/>
                    <a:pt x="59298" y="0"/>
                  </a:cubicBezTo>
                  <a:cubicBezTo>
                    <a:pt x="92047" y="0"/>
                    <a:pt x="118595" y="26548"/>
                    <a:pt x="118595" y="59298"/>
                  </a:cubicBezTo>
                  <a:close/>
                </a:path>
              </a:pathLst>
            </a:custGeom>
            <a:gradFill>
              <a:gsLst>
                <a:gs pos="0">
                  <a:srgbClr val="167BBA"/>
                </a:gs>
                <a:gs pos="50000">
                  <a:srgbClr val="198ED6"/>
                </a:gs>
                <a:gs pos="100000">
                  <a:srgbClr val="1DA1F3"/>
                </a:gs>
              </a:gsLst>
              <a:lin ang="14022773"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nvGrpSpPr>
            <p:cNvPr id="1319" name="Graphic 2">
              <a:extLst>
                <a:ext uri="{FF2B5EF4-FFF2-40B4-BE49-F238E27FC236}">
                  <a16:creationId xmlns:a16="http://schemas.microsoft.com/office/drawing/2014/main" id="{C9CF68A4-333D-4FA8-665A-EF78A9D24ABC}"/>
                </a:ext>
              </a:extLst>
            </p:cNvPr>
            <p:cNvGrpSpPr/>
            <p:nvPr/>
          </p:nvGrpSpPr>
          <p:grpSpPr>
            <a:xfrm>
              <a:off x="9116290" y="4379976"/>
              <a:ext cx="2807485" cy="1267967"/>
              <a:chOff x="9116290" y="4379976"/>
              <a:chExt cx="2807485" cy="1267967"/>
            </a:xfrm>
          </p:grpSpPr>
          <p:sp>
            <p:nvSpPr>
              <p:cNvPr id="1320" name="Freeform: Shape 1319">
                <a:extLst>
                  <a:ext uri="{FF2B5EF4-FFF2-40B4-BE49-F238E27FC236}">
                    <a16:creationId xmlns:a16="http://schemas.microsoft.com/office/drawing/2014/main" id="{F37EFEFB-B00F-C3B4-511B-A9C434C901D7}"/>
                  </a:ext>
                </a:extLst>
              </p:cNvPr>
              <p:cNvSpPr/>
              <p:nvPr/>
            </p:nvSpPr>
            <p:spPr>
              <a:xfrm>
                <a:off x="9116290" y="4379976"/>
                <a:ext cx="2807485" cy="1267967"/>
              </a:xfrm>
              <a:custGeom>
                <a:avLst/>
                <a:gdLst>
                  <a:gd name="connsiteX0" fmla="*/ 2807486 w 2807485"/>
                  <a:gd name="connsiteY0" fmla="*/ 633984 h 1267967"/>
                  <a:gd name="connsiteX1" fmla="*/ 1403743 w 2807485"/>
                  <a:gd name="connsiteY1" fmla="*/ 1267968 h 1267967"/>
                  <a:gd name="connsiteX2" fmla="*/ 0 w 2807485"/>
                  <a:gd name="connsiteY2" fmla="*/ 633984 h 1267967"/>
                  <a:gd name="connsiteX3" fmla="*/ 1403743 w 2807485"/>
                  <a:gd name="connsiteY3" fmla="*/ 0 h 1267967"/>
                  <a:gd name="connsiteX4" fmla="*/ 2807486 w 2807485"/>
                  <a:gd name="connsiteY4" fmla="*/ 633984 h 1267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7485" h="1267967">
                    <a:moveTo>
                      <a:pt x="2807486" y="633984"/>
                    </a:moveTo>
                    <a:cubicBezTo>
                      <a:pt x="2807486" y="984124"/>
                      <a:pt x="2179009" y="1267968"/>
                      <a:pt x="1403743" y="1267968"/>
                    </a:cubicBezTo>
                    <a:cubicBezTo>
                      <a:pt x="628478" y="1267968"/>
                      <a:pt x="0" y="984124"/>
                      <a:pt x="0" y="633984"/>
                    </a:cubicBezTo>
                    <a:cubicBezTo>
                      <a:pt x="0" y="283844"/>
                      <a:pt x="628477" y="0"/>
                      <a:pt x="1403743" y="0"/>
                    </a:cubicBezTo>
                    <a:cubicBezTo>
                      <a:pt x="2179008" y="0"/>
                      <a:pt x="2807486" y="283844"/>
                      <a:pt x="2807486" y="633984"/>
                    </a:cubicBezTo>
                    <a:close/>
                  </a:path>
                </a:pathLst>
              </a:custGeom>
              <a:solidFill>
                <a:srgbClr val="231F20">
                  <a:alpha val="5000"/>
                </a:srgbClr>
              </a:soli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21" name="Freeform: Shape 1320">
                <a:extLst>
                  <a:ext uri="{FF2B5EF4-FFF2-40B4-BE49-F238E27FC236}">
                    <a16:creationId xmlns:a16="http://schemas.microsoft.com/office/drawing/2014/main" id="{ABF75419-B7B1-FBD9-B746-3BABD0CB0157}"/>
                  </a:ext>
                </a:extLst>
              </p:cNvPr>
              <p:cNvSpPr/>
              <p:nvPr/>
            </p:nvSpPr>
            <p:spPr>
              <a:xfrm>
                <a:off x="9614500" y="4636562"/>
                <a:ext cx="1818825" cy="621791"/>
              </a:xfrm>
              <a:custGeom>
                <a:avLst/>
                <a:gdLst>
                  <a:gd name="connsiteX0" fmla="*/ 1818825 w 1818825"/>
                  <a:gd name="connsiteY0" fmla="*/ 64285 h 621791"/>
                  <a:gd name="connsiteX1" fmla="*/ 1818825 w 1818825"/>
                  <a:gd name="connsiteY1" fmla="*/ 310896 h 621791"/>
                  <a:gd name="connsiteX2" fmla="*/ 909412 w 1818825"/>
                  <a:gd name="connsiteY2" fmla="*/ 621792 h 621791"/>
                  <a:gd name="connsiteX3" fmla="*/ 0 w 1818825"/>
                  <a:gd name="connsiteY3" fmla="*/ 310896 h 621791"/>
                  <a:gd name="connsiteX4" fmla="*/ 0 w 1818825"/>
                  <a:gd name="connsiteY4" fmla="*/ 64285 h 621791"/>
                  <a:gd name="connsiteX5" fmla="*/ 355784 w 1818825"/>
                  <a:gd name="connsiteY5" fmla="*/ 64285 h 621791"/>
                  <a:gd name="connsiteX6" fmla="*/ 908858 w 1818825"/>
                  <a:gd name="connsiteY6" fmla="*/ 0 h 621791"/>
                  <a:gd name="connsiteX7" fmla="*/ 1461931 w 1818825"/>
                  <a:gd name="connsiteY7" fmla="*/ 64285 h 621791"/>
                  <a:gd name="connsiteX8" fmla="*/ 1818825 w 1818825"/>
                  <a:gd name="connsiteY8" fmla="*/ 64285 h 621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825" h="621791">
                    <a:moveTo>
                      <a:pt x="1818825" y="64285"/>
                    </a:moveTo>
                    <a:lnTo>
                      <a:pt x="1818825" y="310896"/>
                    </a:lnTo>
                    <a:cubicBezTo>
                      <a:pt x="1818825" y="482692"/>
                      <a:pt x="1411501" y="621792"/>
                      <a:pt x="909412" y="621792"/>
                    </a:cubicBezTo>
                    <a:cubicBezTo>
                      <a:pt x="407324" y="621792"/>
                      <a:pt x="0" y="482692"/>
                      <a:pt x="0" y="310896"/>
                    </a:cubicBezTo>
                    <a:lnTo>
                      <a:pt x="0" y="64285"/>
                    </a:lnTo>
                    <a:lnTo>
                      <a:pt x="355784" y="64285"/>
                    </a:lnTo>
                    <a:cubicBezTo>
                      <a:pt x="509293" y="23830"/>
                      <a:pt x="701040" y="0"/>
                      <a:pt x="908858" y="0"/>
                    </a:cubicBezTo>
                    <a:cubicBezTo>
                      <a:pt x="1117230" y="0"/>
                      <a:pt x="1308977" y="23830"/>
                      <a:pt x="1461931" y="64285"/>
                    </a:cubicBezTo>
                    <a:lnTo>
                      <a:pt x="1818825" y="64285"/>
                    </a:lnTo>
                    <a:close/>
                  </a:path>
                </a:pathLst>
              </a:custGeom>
              <a:gradFill>
                <a:gsLst>
                  <a:gs pos="0">
                    <a:srgbClr val="D1D1D1"/>
                  </a:gs>
                  <a:gs pos="50000">
                    <a:srgbClr val="B5B5B5"/>
                  </a:gs>
                  <a:gs pos="100000">
                    <a:srgbClr val="999999"/>
                  </a:gs>
                </a:gsLst>
                <a:lin ang="0"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22" name="Freeform: Shape 1321">
                <a:extLst>
                  <a:ext uri="{FF2B5EF4-FFF2-40B4-BE49-F238E27FC236}">
                    <a16:creationId xmlns:a16="http://schemas.microsoft.com/office/drawing/2014/main" id="{CC5D89CA-B4B1-21B5-75C3-687253E56BAE}"/>
                  </a:ext>
                </a:extLst>
              </p:cNvPr>
              <p:cNvSpPr/>
              <p:nvPr/>
            </p:nvSpPr>
            <p:spPr>
              <a:xfrm>
                <a:off x="9615054" y="4389951"/>
                <a:ext cx="1818824" cy="621792"/>
              </a:xfrm>
              <a:custGeom>
                <a:avLst/>
                <a:gdLst>
                  <a:gd name="connsiteX0" fmla="*/ 1818825 w 1818824"/>
                  <a:gd name="connsiteY0" fmla="*/ 310896 h 621792"/>
                  <a:gd name="connsiteX1" fmla="*/ 909412 w 1818824"/>
                  <a:gd name="connsiteY1" fmla="*/ 621792 h 621792"/>
                  <a:gd name="connsiteX2" fmla="*/ 0 w 1818824"/>
                  <a:gd name="connsiteY2" fmla="*/ 310896 h 621792"/>
                  <a:gd name="connsiteX3" fmla="*/ 909412 w 1818824"/>
                  <a:gd name="connsiteY3" fmla="*/ 0 h 621792"/>
                  <a:gd name="connsiteX4" fmla="*/ 1818825 w 1818824"/>
                  <a:gd name="connsiteY4" fmla="*/ 310896 h 621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8824" h="621792">
                    <a:moveTo>
                      <a:pt x="1818825" y="310896"/>
                    </a:moveTo>
                    <a:cubicBezTo>
                      <a:pt x="1818825" y="482599"/>
                      <a:pt x="1411667" y="621792"/>
                      <a:pt x="909412" y="621792"/>
                    </a:cubicBezTo>
                    <a:cubicBezTo>
                      <a:pt x="407158" y="621792"/>
                      <a:pt x="0" y="482599"/>
                      <a:pt x="0" y="310896"/>
                    </a:cubicBezTo>
                    <a:cubicBezTo>
                      <a:pt x="0" y="139193"/>
                      <a:pt x="407158" y="0"/>
                      <a:pt x="909412" y="0"/>
                    </a:cubicBezTo>
                    <a:cubicBezTo>
                      <a:pt x="1411667" y="0"/>
                      <a:pt x="1818825" y="139193"/>
                      <a:pt x="1818825" y="310896"/>
                    </a:cubicBezTo>
                    <a:close/>
                  </a:path>
                </a:pathLst>
              </a:custGeom>
              <a:gradFill>
                <a:gsLst>
                  <a:gs pos="0">
                    <a:srgbClr val="EDEDED"/>
                  </a:gs>
                  <a:gs pos="50000">
                    <a:srgbClr val="D6D6D6"/>
                  </a:gs>
                  <a:gs pos="100000">
                    <a:srgbClr val="BFBFBF"/>
                  </a:gs>
                </a:gsLst>
                <a:lin ang="0"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sp>
          <p:nvSpPr>
            <p:cNvPr id="1323" name="Freeform: Shape 1322">
              <a:extLst>
                <a:ext uri="{FF2B5EF4-FFF2-40B4-BE49-F238E27FC236}">
                  <a16:creationId xmlns:a16="http://schemas.microsoft.com/office/drawing/2014/main" id="{E0EB9440-C7B0-E11D-299D-F2DDD02E62B3}"/>
                </a:ext>
              </a:extLst>
            </p:cNvPr>
            <p:cNvSpPr/>
            <p:nvPr/>
          </p:nvSpPr>
          <p:spPr>
            <a:xfrm>
              <a:off x="10851434" y="4250851"/>
              <a:ext cx="7204" cy="70935"/>
            </a:xfrm>
            <a:custGeom>
              <a:avLst/>
              <a:gdLst>
                <a:gd name="connsiteX0" fmla="*/ 7205 w 7204"/>
                <a:gd name="connsiteY0" fmla="*/ 0 h 70935"/>
                <a:gd name="connsiteX1" fmla="*/ 7205 w 7204"/>
                <a:gd name="connsiteY1" fmla="*/ 70935 h 70935"/>
                <a:gd name="connsiteX2" fmla="*/ 0 w 7204"/>
                <a:gd name="connsiteY2" fmla="*/ 70935 h 70935"/>
                <a:gd name="connsiteX3" fmla="*/ 7205 w 7204"/>
                <a:gd name="connsiteY3" fmla="*/ 0 h 70935"/>
              </a:gdLst>
              <a:ahLst/>
              <a:cxnLst>
                <a:cxn ang="0">
                  <a:pos x="connsiteX0" y="connsiteY0"/>
                </a:cxn>
                <a:cxn ang="0">
                  <a:pos x="connsiteX1" y="connsiteY1"/>
                </a:cxn>
                <a:cxn ang="0">
                  <a:pos x="connsiteX2" y="connsiteY2"/>
                </a:cxn>
                <a:cxn ang="0">
                  <a:pos x="connsiteX3" y="connsiteY3"/>
                </a:cxn>
              </a:cxnLst>
              <a:rect l="l" t="t" r="r" b="b"/>
              <a:pathLst>
                <a:path w="7204" h="70935">
                  <a:moveTo>
                    <a:pt x="7205" y="0"/>
                  </a:moveTo>
                  <a:lnTo>
                    <a:pt x="7205" y="70935"/>
                  </a:lnTo>
                  <a:lnTo>
                    <a:pt x="0" y="70935"/>
                  </a:lnTo>
                  <a:cubicBezTo>
                    <a:pt x="4988" y="48214"/>
                    <a:pt x="7205" y="24384"/>
                    <a:pt x="7205" y="0"/>
                  </a:cubicBezTo>
                  <a:close/>
                </a:path>
              </a:pathLst>
            </a:custGeom>
            <a:gradFill>
              <a:gsLst>
                <a:gs pos="0">
                  <a:srgbClr val="75A967"/>
                </a:gs>
                <a:gs pos="50000">
                  <a:srgbClr val="558F46"/>
                </a:gs>
                <a:gs pos="100000">
                  <a:srgbClr val="357625"/>
                </a:gs>
              </a:gsLst>
              <a:lin ang="0"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nvGrpSpPr>
            <p:cNvPr id="1326" name="Graphic 2">
              <a:extLst>
                <a:ext uri="{FF2B5EF4-FFF2-40B4-BE49-F238E27FC236}">
                  <a16:creationId xmlns:a16="http://schemas.microsoft.com/office/drawing/2014/main" id="{BB759801-C0DB-D087-C06F-36CB22CA754B}"/>
                </a:ext>
              </a:extLst>
            </p:cNvPr>
            <p:cNvGrpSpPr/>
            <p:nvPr/>
          </p:nvGrpSpPr>
          <p:grpSpPr>
            <a:xfrm>
              <a:off x="10035678" y="3773701"/>
              <a:ext cx="912183" cy="1002514"/>
              <a:chOff x="10035678" y="3773701"/>
              <a:chExt cx="912183" cy="1002514"/>
            </a:xfrm>
          </p:grpSpPr>
          <p:sp>
            <p:nvSpPr>
              <p:cNvPr id="1327" name="Freeform: Shape 1326">
                <a:extLst>
                  <a:ext uri="{FF2B5EF4-FFF2-40B4-BE49-F238E27FC236}">
                    <a16:creationId xmlns:a16="http://schemas.microsoft.com/office/drawing/2014/main" id="{45424564-4AF3-C32D-EC67-05A51AAB9765}"/>
                  </a:ext>
                </a:extLst>
              </p:cNvPr>
              <p:cNvSpPr/>
              <p:nvPr/>
            </p:nvSpPr>
            <p:spPr>
              <a:xfrm>
                <a:off x="10035678" y="3773701"/>
                <a:ext cx="912183" cy="912183"/>
              </a:xfrm>
              <a:custGeom>
                <a:avLst/>
                <a:gdLst>
                  <a:gd name="connsiteX0" fmla="*/ 912183 w 912183"/>
                  <a:gd name="connsiteY0" fmla="*/ 456092 h 912183"/>
                  <a:gd name="connsiteX1" fmla="*/ 912183 w 912183"/>
                  <a:gd name="connsiteY1" fmla="*/ 546423 h 912183"/>
                  <a:gd name="connsiteX2" fmla="*/ 903316 w 912183"/>
                  <a:gd name="connsiteY2" fmla="*/ 546423 h 912183"/>
                  <a:gd name="connsiteX3" fmla="*/ 456091 w 912183"/>
                  <a:gd name="connsiteY3" fmla="*/ 912183 h 912183"/>
                  <a:gd name="connsiteX4" fmla="*/ 8867 w 912183"/>
                  <a:gd name="connsiteY4" fmla="*/ 546423 h 912183"/>
                  <a:gd name="connsiteX5" fmla="*/ 0 w 912183"/>
                  <a:gd name="connsiteY5" fmla="*/ 546423 h 912183"/>
                  <a:gd name="connsiteX6" fmla="*/ 0 w 912183"/>
                  <a:gd name="connsiteY6" fmla="*/ 456092 h 912183"/>
                  <a:gd name="connsiteX7" fmla="*/ 456091 w 912183"/>
                  <a:gd name="connsiteY7" fmla="*/ 0 h 912183"/>
                  <a:gd name="connsiteX8" fmla="*/ 912183 w 912183"/>
                  <a:gd name="connsiteY8" fmla="*/ 456092 h 912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2183" h="912183">
                    <a:moveTo>
                      <a:pt x="912183" y="456092"/>
                    </a:moveTo>
                    <a:lnTo>
                      <a:pt x="912183" y="546423"/>
                    </a:lnTo>
                    <a:lnTo>
                      <a:pt x="903316" y="546423"/>
                    </a:lnTo>
                    <a:cubicBezTo>
                      <a:pt x="861199" y="755350"/>
                      <a:pt x="677210" y="912183"/>
                      <a:pt x="456091" y="912183"/>
                    </a:cubicBezTo>
                    <a:cubicBezTo>
                      <a:pt x="234973" y="912183"/>
                      <a:pt x="50984" y="754796"/>
                      <a:pt x="8867" y="546423"/>
                    </a:cubicBezTo>
                    <a:lnTo>
                      <a:pt x="0" y="546423"/>
                    </a:lnTo>
                    <a:lnTo>
                      <a:pt x="0" y="456092"/>
                    </a:lnTo>
                    <a:cubicBezTo>
                      <a:pt x="0" y="204493"/>
                      <a:pt x="203939" y="0"/>
                      <a:pt x="456091" y="0"/>
                    </a:cubicBezTo>
                    <a:cubicBezTo>
                      <a:pt x="708244" y="0"/>
                      <a:pt x="912183" y="204493"/>
                      <a:pt x="912183" y="456092"/>
                    </a:cubicBezTo>
                    <a:close/>
                  </a:path>
                </a:pathLst>
              </a:custGeom>
              <a:gradFill>
                <a:gsLst>
                  <a:gs pos="0">
                    <a:srgbClr val="105987"/>
                  </a:gs>
                  <a:gs pos="50000">
                    <a:srgbClr val="136CA3"/>
                  </a:gs>
                  <a:gs pos="100000">
                    <a:srgbClr val="177FC0"/>
                  </a:gs>
                </a:gsLst>
                <a:lin ang="0"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28" name="Freeform: Shape 1327">
                <a:extLst>
                  <a:ext uri="{FF2B5EF4-FFF2-40B4-BE49-F238E27FC236}">
                    <a16:creationId xmlns:a16="http://schemas.microsoft.com/office/drawing/2014/main" id="{D0782C8A-55EF-987F-5B30-EB3C30F310BD}"/>
                  </a:ext>
                </a:extLst>
              </p:cNvPr>
              <p:cNvSpPr/>
              <p:nvPr/>
            </p:nvSpPr>
            <p:spPr>
              <a:xfrm>
                <a:off x="10035678" y="3864032"/>
                <a:ext cx="912183" cy="912183"/>
              </a:xfrm>
              <a:custGeom>
                <a:avLst/>
                <a:gdLst>
                  <a:gd name="connsiteX0" fmla="*/ 912183 w 912183"/>
                  <a:gd name="connsiteY0" fmla="*/ 456092 h 912183"/>
                  <a:gd name="connsiteX1" fmla="*/ 456091 w 912183"/>
                  <a:gd name="connsiteY1" fmla="*/ 912183 h 912183"/>
                  <a:gd name="connsiteX2" fmla="*/ -1 w 912183"/>
                  <a:gd name="connsiteY2" fmla="*/ 456092 h 912183"/>
                  <a:gd name="connsiteX3" fmla="*/ 456091 w 912183"/>
                  <a:gd name="connsiteY3" fmla="*/ 0 h 912183"/>
                  <a:gd name="connsiteX4" fmla="*/ 912183 w 912183"/>
                  <a:gd name="connsiteY4" fmla="*/ 456092 h 9121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183" h="912183">
                    <a:moveTo>
                      <a:pt x="912183" y="456092"/>
                    </a:moveTo>
                    <a:cubicBezTo>
                      <a:pt x="912183" y="707984"/>
                      <a:pt x="707984" y="912183"/>
                      <a:pt x="456091" y="912183"/>
                    </a:cubicBezTo>
                    <a:cubicBezTo>
                      <a:pt x="204199" y="912183"/>
                      <a:pt x="-1" y="707984"/>
                      <a:pt x="-1" y="456092"/>
                    </a:cubicBezTo>
                    <a:cubicBezTo>
                      <a:pt x="-1" y="204199"/>
                      <a:pt x="204198" y="0"/>
                      <a:pt x="456091" y="0"/>
                    </a:cubicBezTo>
                    <a:cubicBezTo>
                      <a:pt x="707984" y="0"/>
                      <a:pt x="912183" y="204199"/>
                      <a:pt x="912183" y="456092"/>
                    </a:cubicBezTo>
                    <a:close/>
                  </a:path>
                </a:pathLst>
              </a:custGeom>
              <a:gradFill>
                <a:gsLst>
                  <a:gs pos="0">
                    <a:srgbClr val="167BBA"/>
                  </a:gs>
                  <a:gs pos="50000">
                    <a:srgbClr val="198ED6"/>
                  </a:gs>
                  <a:gs pos="100000">
                    <a:srgbClr val="1DA1F3"/>
                  </a:gs>
                </a:gsLst>
                <a:lin ang="0"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grpSp>
      <p:grpSp>
        <p:nvGrpSpPr>
          <p:cNvPr id="6" name="Group 5">
            <a:extLst>
              <a:ext uri="{FF2B5EF4-FFF2-40B4-BE49-F238E27FC236}">
                <a16:creationId xmlns:a16="http://schemas.microsoft.com/office/drawing/2014/main" id="{2E782FA4-84A7-9FDD-96F2-B01617112D69}"/>
              </a:ext>
            </a:extLst>
          </p:cNvPr>
          <p:cNvGrpSpPr/>
          <p:nvPr/>
        </p:nvGrpSpPr>
        <p:grpSpPr>
          <a:xfrm>
            <a:off x="7349005" y="3223952"/>
            <a:ext cx="2807485" cy="3077371"/>
            <a:chOff x="7349005" y="3223952"/>
            <a:chExt cx="2807485" cy="3077371"/>
          </a:xfrm>
        </p:grpSpPr>
        <p:sp>
          <p:nvSpPr>
            <p:cNvPr id="50" name="Freeform: Shape 49">
              <a:extLst>
                <a:ext uri="{FF2B5EF4-FFF2-40B4-BE49-F238E27FC236}">
                  <a16:creationId xmlns:a16="http://schemas.microsoft.com/office/drawing/2014/main" id="{39BD8FC7-49F3-EF1A-6E68-CBE7F4BD8868}"/>
                </a:ext>
              </a:extLst>
            </p:cNvPr>
            <p:cNvSpPr/>
            <p:nvPr/>
          </p:nvSpPr>
          <p:spPr>
            <a:xfrm>
              <a:off x="9084148" y="4904232"/>
              <a:ext cx="7204" cy="70935"/>
            </a:xfrm>
            <a:custGeom>
              <a:avLst/>
              <a:gdLst>
                <a:gd name="connsiteX0" fmla="*/ 7205 w 7204"/>
                <a:gd name="connsiteY0" fmla="*/ 0 h 70935"/>
                <a:gd name="connsiteX1" fmla="*/ 7205 w 7204"/>
                <a:gd name="connsiteY1" fmla="*/ 70935 h 70935"/>
                <a:gd name="connsiteX2" fmla="*/ 0 w 7204"/>
                <a:gd name="connsiteY2" fmla="*/ 70935 h 70935"/>
                <a:gd name="connsiteX3" fmla="*/ 7205 w 7204"/>
                <a:gd name="connsiteY3" fmla="*/ 0 h 70935"/>
              </a:gdLst>
              <a:ahLst/>
              <a:cxnLst>
                <a:cxn ang="0">
                  <a:pos x="connsiteX0" y="connsiteY0"/>
                </a:cxn>
                <a:cxn ang="0">
                  <a:pos x="connsiteX1" y="connsiteY1"/>
                </a:cxn>
                <a:cxn ang="0">
                  <a:pos x="connsiteX2" y="connsiteY2"/>
                </a:cxn>
                <a:cxn ang="0">
                  <a:pos x="connsiteX3" y="connsiteY3"/>
                </a:cxn>
              </a:cxnLst>
              <a:rect l="l" t="t" r="r" b="b"/>
              <a:pathLst>
                <a:path w="7204" h="70935">
                  <a:moveTo>
                    <a:pt x="7205" y="0"/>
                  </a:moveTo>
                  <a:lnTo>
                    <a:pt x="7205" y="70935"/>
                  </a:lnTo>
                  <a:lnTo>
                    <a:pt x="0" y="70935"/>
                  </a:lnTo>
                  <a:cubicBezTo>
                    <a:pt x="4988" y="48214"/>
                    <a:pt x="7205" y="24384"/>
                    <a:pt x="7205" y="0"/>
                  </a:cubicBezTo>
                  <a:close/>
                </a:path>
              </a:pathLst>
            </a:custGeom>
            <a:gradFill>
              <a:gsLst>
                <a:gs pos="0">
                  <a:srgbClr val="75A967"/>
                </a:gs>
                <a:gs pos="50000">
                  <a:srgbClr val="558F46"/>
                </a:gs>
                <a:gs pos="100000">
                  <a:srgbClr val="357625"/>
                </a:gs>
              </a:gsLst>
              <a:lin ang="0"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nvGrpSpPr>
            <p:cNvPr id="1339" name="Graphic 2">
              <a:extLst>
                <a:ext uri="{FF2B5EF4-FFF2-40B4-BE49-F238E27FC236}">
                  <a16:creationId xmlns:a16="http://schemas.microsoft.com/office/drawing/2014/main" id="{2853E688-B3B0-5D5D-E7FF-A684A2595101}"/>
                </a:ext>
              </a:extLst>
            </p:cNvPr>
            <p:cNvGrpSpPr/>
            <p:nvPr/>
          </p:nvGrpSpPr>
          <p:grpSpPr>
            <a:xfrm>
              <a:off x="7349005" y="5033356"/>
              <a:ext cx="2807485" cy="1267967"/>
              <a:chOff x="7349005" y="5033356"/>
              <a:chExt cx="2807485" cy="1267967"/>
            </a:xfrm>
          </p:grpSpPr>
          <p:sp>
            <p:nvSpPr>
              <p:cNvPr id="1340" name="Freeform: Shape 1339">
                <a:extLst>
                  <a:ext uri="{FF2B5EF4-FFF2-40B4-BE49-F238E27FC236}">
                    <a16:creationId xmlns:a16="http://schemas.microsoft.com/office/drawing/2014/main" id="{EBE02C00-F293-A018-4DD7-9708D69008F3}"/>
                  </a:ext>
                </a:extLst>
              </p:cNvPr>
              <p:cNvSpPr/>
              <p:nvPr/>
            </p:nvSpPr>
            <p:spPr>
              <a:xfrm>
                <a:off x="7349005" y="5033356"/>
                <a:ext cx="2807485" cy="1267967"/>
              </a:xfrm>
              <a:custGeom>
                <a:avLst/>
                <a:gdLst>
                  <a:gd name="connsiteX0" fmla="*/ 2807485 w 2807485"/>
                  <a:gd name="connsiteY0" fmla="*/ 633984 h 1267967"/>
                  <a:gd name="connsiteX1" fmla="*/ 1403742 w 2807485"/>
                  <a:gd name="connsiteY1" fmla="*/ 1267968 h 1267967"/>
                  <a:gd name="connsiteX2" fmla="*/ -1 w 2807485"/>
                  <a:gd name="connsiteY2" fmla="*/ 633984 h 1267967"/>
                  <a:gd name="connsiteX3" fmla="*/ 1403742 w 2807485"/>
                  <a:gd name="connsiteY3" fmla="*/ 0 h 1267967"/>
                  <a:gd name="connsiteX4" fmla="*/ 2807485 w 2807485"/>
                  <a:gd name="connsiteY4" fmla="*/ 633984 h 1267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7485" h="1267967">
                    <a:moveTo>
                      <a:pt x="2807485" y="633984"/>
                    </a:moveTo>
                    <a:cubicBezTo>
                      <a:pt x="2807485" y="984124"/>
                      <a:pt x="2179008" y="1267968"/>
                      <a:pt x="1403742" y="1267968"/>
                    </a:cubicBezTo>
                    <a:cubicBezTo>
                      <a:pt x="628477" y="1267968"/>
                      <a:pt x="-1" y="984124"/>
                      <a:pt x="-1" y="633984"/>
                    </a:cubicBezTo>
                    <a:cubicBezTo>
                      <a:pt x="-1" y="283844"/>
                      <a:pt x="628476" y="0"/>
                      <a:pt x="1403742" y="0"/>
                    </a:cubicBezTo>
                    <a:cubicBezTo>
                      <a:pt x="2179007" y="0"/>
                      <a:pt x="2807485" y="283844"/>
                      <a:pt x="2807485" y="633984"/>
                    </a:cubicBezTo>
                    <a:close/>
                  </a:path>
                </a:pathLst>
              </a:custGeom>
              <a:solidFill>
                <a:srgbClr val="231F20">
                  <a:alpha val="5000"/>
                </a:srgbClr>
              </a:soli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414042"/>
                  </a:solidFill>
                  <a:effectLst/>
                  <a:uLnTx/>
                  <a:uFillTx/>
                  <a:latin typeface="Montserrat"/>
                  <a:ea typeface="+mn-ea"/>
                  <a:cs typeface="+mn-cs"/>
                </a:endParaRPr>
              </a:p>
            </p:txBody>
          </p:sp>
          <p:sp>
            <p:nvSpPr>
              <p:cNvPr id="1341" name="Freeform: Shape 1340">
                <a:extLst>
                  <a:ext uri="{FF2B5EF4-FFF2-40B4-BE49-F238E27FC236}">
                    <a16:creationId xmlns:a16="http://schemas.microsoft.com/office/drawing/2014/main" id="{F5962995-F739-792E-9742-E5E84B8E45F9}"/>
                  </a:ext>
                </a:extLst>
              </p:cNvPr>
              <p:cNvSpPr/>
              <p:nvPr/>
            </p:nvSpPr>
            <p:spPr>
              <a:xfrm>
                <a:off x="7847214" y="5289942"/>
                <a:ext cx="1818824" cy="621792"/>
              </a:xfrm>
              <a:custGeom>
                <a:avLst/>
                <a:gdLst>
                  <a:gd name="connsiteX0" fmla="*/ 1818825 w 1818824"/>
                  <a:gd name="connsiteY0" fmla="*/ 64285 h 621792"/>
                  <a:gd name="connsiteX1" fmla="*/ 1818825 w 1818824"/>
                  <a:gd name="connsiteY1" fmla="*/ 310896 h 621792"/>
                  <a:gd name="connsiteX2" fmla="*/ 909412 w 1818824"/>
                  <a:gd name="connsiteY2" fmla="*/ 621792 h 621792"/>
                  <a:gd name="connsiteX3" fmla="*/ 0 w 1818824"/>
                  <a:gd name="connsiteY3" fmla="*/ 310896 h 621792"/>
                  <a:gd name="connsiteX4" fmla="*/ 0 w 1818824"/>
                  <a:gd name="connsiteY4" fmla="*/ 64285 h 621792"/>
                  <a:gd name="connsiteX5" fmla="*/ 355784 w 1818824"/>
                  <a:gd name="connsiteY5" fmla="*/ 64285 h 621792"/>
                  <a:gd name="connsiteX6" fmla="*/ 908858 w 1818824"/>
                  <a:gd name="connsiteY6" fmla="*/ 0 h 621792"/>
                  <a:gd name="connsiteX7" fmla="*/ 1461932 w 1818824"/>
                  <a:gd name="connsiteY7" fmla="*/ 64285 h 621792"/>
                  <a:gd name="connsiteX8" fmla="*/ 1818825 w 1818824"/>
                  <a:gd name="connsiteY8" fmla="*/ 64285 h 62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824" h="621792">
                    <a:moveTo>
                      <a:pt x="1818825" y="64285"/>
                    </a:moveTo>
                    <a:lnTo>
                      <a:pt x="1818825" y="310896"/>
                    </a:lnTo>
                    <a:cubicBezTo>
                      <a:pt x="1818825" y="482693"/>
                      <a:pt x="1411501" y="621792"/>
                      <a:pt x="909412" y="621792"/>
                    </a:cubicBezTo>
                    <a:cubicBezTo>
                      <a:pt x="407324" y="621792"/>
                      <a:pt x="0" y="482693"/>
                      <a:pt x="0" y="310896"/>
                    </a:cubicBezTo>
                    <a:lnTo>
                      <a:pt x="0" y="64285"/>
                    </a:lnTo>
                    <a:lnTo>
                      <a:pt x="355784" y="64285"/>
                    </a:lnTo>
                    <a:cubicBezTo>
                      <a:pt x="509293" y="23830"/>
                      <a:pt x="701040" y="0"/>
                      <a:pt x="908858" y="0"/>
                    </a:cubicBezTo>
                    <a:cubicBezTo>
                      <a:pt x="1117230" y="0"/>
                      <a:pt x="1308977" y="23830"/>
                      <a:pt x="1461932" y="64285"/>
                    </a:cubicBezTo>
                    <a:lnTo>
                      <a:pt x="1818825" y="64285"/>
                    </a:lnTo>
                    <a:close/>
                  </a:path>
                </a:pathLst>
              </a:custGeom>
              <a:gradFill>
                <a:gsLst>
                  <a:gs pos="0">
                    <a:srgbClr val="D1D1D1"/>
                  </a:gs>
                  <a:gs pos="50000">
                    <a:srgbClr val="B5B5B5"/>
                  </a:gs>
                  <a:gs pos="100000">
                    <a:srgbClr val="999999"/>
                  </a:gs>
                </a:gsLst>
                <a:lin ang="0"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42" name="Freeform: Shape 1341">
                <a:extLst>
                  <a:ext uri="{FF2B5EF4-FFF2-40B4-BE49-F238E27FC236}">
                    <a16:creationId xmlns:a16="http://schemas.microsoft.com/office/drawing/2014/main" id="{EEEF5E2E-C32D-6C8E-0936-B94A08084F15}"/>
                  </a:ext>
                </a:extLst>
              </p:cNvPr>
              <p:cNvSpPr/>
              <p:nvPr/>
            </p:nvSpPr>
            <p:spPr>
              <a:xfrm>
                <a:off x="7847768" y="5043331"/>
                <a:ext cx="1818824" cy="621792"/>
              </a:xfrm>
              <a:custGeom>
                <a:avLst/>
                <a:gdLst>
                  <a:gd name="connsiteX0" fmla="*/ 1818825 w 1818824"/>
                  <a:gd name="connsiteY0" fmla="*/ 310896 h 621792"/>
                  <a:gd name="connsiteX1" fmla="*/ 909413 w 1818824"/>
                  <a:gd name="connsiteY1" fmla="*/ 621792 h 621792"/>
                  <a:gd name="connsiteX2" fmla="*/ 1 w 1818824"/>
                  <a:gd name="connsiteY2" fmla="*/ 310896 h 621792"/>
                  <a:gd name="connsiteX3" fmla="*/ 909413 w 1818824"/>
                  <a:gd name="connsiteY3" fmla="*/ 0 h 621792"/>
                  <a:gd name="connsiteX4" fmla="*/ 1818825 w 1818824"/>
                  <a:gd name="connsiteY4" fmla="*/ 310896 h 621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8824" h="621792">
                    <a:moveTo>
                      <a:pt x="1818825" y="310896"/>
                    </a:moveTo>
                    <a:cubicBezTo>
                      <a:pt x="1818825" y="482599"/>
                      <a:pt x="1411667" y="621792"/>
                      <a:pt x="909413" y="621792"/>
                    </a:cubicBezTo>
                    <a:cubicBezTo>
                      <a:pt x="407158" y="621792"/>
                      <a:pt x="1" y="482599"/>
                      <a:pt x="1" y="310896"/>
                    </a:cubicBezTo>
                    <a:cubicBezTo>
                      <a:pt x="1" y="139193"/>
                      <a:pt x="407158" y="0"/>
                      <a:pt x="909413" y="0"/>
                    </a:cubicBezTo>
                    <a:cubicBezTo>
                      <a:pt x="1411667" y="0"/>
                      <a:pt x="1818825" y="139193"/>
                      <a:pt x="1818825" y="310896"/>
                    </a:cubicBezTo>
                    <a:close/>
                  </a:path>
                </a:pathLst>
              </a:custGeom>
              <a:gradFill>
                <a:gsLst>
                  <a:gs pos="0">
                    <a:srgbClr val="EDEDED"/>
                  </a:gs>
                  <a:gs pos="50000">
                    <a:srgbClr val="D6D6D6"/>
                  </a:gs>
                  <a:gs pos="100000">
                    <a:srgbClr val="BFBFBF"/>
                  </a:gs>
                </a:gsLst>
                <a:lin ang="0"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grpSp>
          <p:nvGrpSpPr>
            <p:cNvPr id="1343" name="Graphic 2">
              <a:extLst>
                <a:ext uri="{FF2B5EF4-FFF2-40B4-BE49-F238E27FC236}">
                  <a16:creationId xmlns:a16="http://schemas.microsoft.com/office/drawing/2014/main" id="{CED115E7-E3CD-979B-23BF-8F9A97B318BD}"/>
                </a:ext>
              </a:extLst>
            </p:cNvPr>
            <p:cNvGrpSpPr/>
            <p:nvPr/>
          </p:nvGrpSpPr>
          <p:grpSpPr>
            <a:xfrm>
              <a:off x="8665741" y="3223952"/>
              <a:ext cx="118594" cy="1117230"/>
              <a:chOff x="8665741" y="3223952"/>
              <a:chExt cx="118594" cy="1117230"/>
            </a:xfrm>
            <a:gradFill>
              <a:gsLst>
                <a:gs pos="0">
                  <a:srgbClr val="65AE6A"/>
                </a:gs>
                <a:gs pos="50000">
                  <a:srgbClr val="4FAE55"/>
                </a:gs>
                <a:gs pos="100000">
                  <a:srgbClr val="39AE41"/>
                </a:gs>
              </a:gsLst>
              <a:lin ang="14021381" scaled="1"/>
            </a:gradFill>
          </p:grpSpPr>
          <p:sp>
            <p:nvSpPr>
              <p:cNvPr id="1344" name="Freeform: Shape 1343">
                <a:extLst>
                  <a:ext uri="{FF2B5EF4-FFF2-40B4-BE49-F238E27FC236}">
                    <a16:creationId xmlns:a16="http://schemas.microsoft.com/office/drawing/2014/main" id="{3B3875A7-86B0-130F-E249-88D5B0FD7DC5}"/>
                  </a:ext>
                </a:extLst>
              </p:cNvPr>
              <p:cNvSpPr/>
              <p:nvPr/>
            </p:nvSpPr>
            <p:spPr>
              <a:xfrm>
                <a:off x="8725038" y="3293779"/>
                <a:ext cx="5541" cy="1047403"/>
              </a:xfrm>
              <a:custGeom>
                <a:avLst/>
                <a:gdLst>
                  <a:gd name="connsiteX0" fmla="*/ 0 w 5541"/>
                  <a:gd name="connsiteY0" fmla="*/ 1047404 h 1047403"/>
                  <a:gd name="connsiteX1" fmla="*/ 0 w 5541"/>
                  <a:gd name="connsiteY1" fmla="*/ 0 h 1047403"/>
                </a:gdLst>
                <a:ahLst/>
                <a:cxnLst>
                  <a:cxn ang="0">
                    <a:pos x="connsiteX0" y="connsiteY0"/>
                  </a:cxn>
                  <a:cxn ang="0">
                    <a:pos x="connsiteX1" y="connsiteY1"/>
                  </a:cxn>
                </a:cxnLst>
                <a:rect l="l" t="t" r="r" b="b"/>
                <a:pathLst>
                  <a:path w="5541" h="1047403">
                    <a:moveTo>
                      <a:pt x="0" y="1047404"/>
                    </a:moveTo>
                    <a:lnTo>
                      <a:pt x="0" y="0"/>
                    </a:lnTo>
                  </a:path>
                </a:pathLst>
              </a:custGeom>
              <a:ln w="11084" cap="flat">
                <a:solidFill>
                  <a:srgbClr val="4F4F4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45" name="Freeform: Shape 1344">
                <a:extLst>
                  <a:ext uri="{FF2B5EF4-FFF2-40B4-BE49-F238E27FC236}">
                    <a16:creationId xmlns:a16="http://schemas.microsoft.com/office/drawing/2014/main" id="{B2FE323A-22C1-7457-DA07-EBCA50B9130D}"/>
                  </a:ext>
                </a:extLst>
              </p:cNvPr>
              <p:cNvSpPr/>
              <p:nvPr/>
            </p:nvSpPr>
            <p:spPr>
              <a:xfrm>
                <a:off x="8665741" y="3223952"/>
                <a:ext cx="118594" cy="118594"/>
              </a:xfrm>
              <a:custGeom>
                <a:avLst/>
                <a:gdLst>
                  <a:gd name="connsiteX0" fmla="*/ 118595 w 118594"/>
                  <a:gd name="connsiteY0" fmla="*/ 59298 h 118594"/>
                  <a:gd name="connsiteX1" fmla="*/ 59298 w 118594"/>
                  <a:gd name="connsiteY1" fmla="*/ 118595 h 118594"/>
                  <a:gd name="connsiteX2" fmla="*/ 0 w 118594"/>
                  <a:gd name="connsiteY2" fmla="*/ 59298 h 118594"/>
                  <a:gd name="connsiteX3" fmla="*/ 59298 w 118594"/>
                  <a:gd name="connsiteY3" fmla="*/ 0 h 118594"/>
                  <a:gd name="connsiteX4" fmla="*/ 118595 w 118594"/>
                  <a:gd name="connsiteY4" fmla="*/ 59298 h 118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594" h="118594">
                    <a:moveTo>
                      <a:pt x="118595" y="59298"/>
                    </a:moveTo>
                    <a:cubicBezTo>
                      <a:pt x="118595" y="92046"/>
                      <a:pt x="92047" y="118595"/>
                      <a:pt x="59298" y="118595"/>
                    </a:cubicBezTo>
                    <a:cubicBezTo>
                      <a:pt x="26549" y="118595"/>
                      <a:pt x="0" y="92047"/>
                      <a:pt x="0" y="59298"/>
                    </a:cubicBezTo>
                    <a:cubicBezTo>
                      <a:pt x="0" y="26549"/>
                      <a:pt x="26549" y="0"/>
                      <a:pt x="59298" y="0"/>
                    </a:cubicBezTo>
                    <a:cubicBezTo>
                      <a:pt x="92047" y="0"/>
                      <a:pt x="118595" y="26548"/>
                      <a:pt x="118595" y="59298"/>
                    </a:cubicBezTo>
                    <a:close/>
                  </a:path>
                </a:pathLst>
              </a:custGeom>
              <a:gradFill>
                <a:gsLst>
                  <a:gs pos="0">
                    <a:srgbClr val="65AE6A"/>
                  </a:gs>
                  <a:gs pos="50000">
                    <a:srgbClr val="4FAE55"/>
                  </a:gs>
                  <a:gs pos="100000">
                    <a:srgbClr val="39AE41"/>
                  </a:gs>
                </a:gsLst>
                <a:lin ang="14021381"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grpSp>
          <p:nvGrpSpPr>
            <p:cNvPr id="1349" name="Graphic 2">
              <a:extLst>
                <a:ext uri="{FF2B5EF4-FFF2-40B4-BE49-F238E27FC236}">
                  <a16:creationId xmlns:a16="http://schemas.microsoft.com/office/drawing/2014/main" id="{987DCD08-FB25-DB4B-28C1-B5967975B42B}"/>
                </a:ext>
              </a:extLst>
            </p:cNvPr>
            <p:cNvGrpSpPr/>
            <p:nvPr/>
          </p:nvGrpSpPr>
          <p:grpSpPr>
            <a:xfrm>
              <a:off x="8268392" y="4427081"/>
              <a:ext cx="912737" cy="1002515"/>
              <a:chOff x="8268392" y="4427081"/>
              <a:chExt cx="912737" cy="1002515"/>
            </a:xfrm>
          </p:grpSpPr>
          <p:sp>
            <p:nvSpPr>
              <p:cNvPr id="1350" name="Freeform: Shape 1349">
                <a:extLst>
                  <a:ext uri="{FF2B5EF4-FFF2-40B4-BE49-F238E27FC236}">
                    <a16:creationId xmlns:a16="http://schemas.microsoft.com/office/drawing/2014/main" id="{4D56A6B7-EE91-D6D0-A6ED-6DD1FCACAE00}"/>
                  </a:ext>
                </a:extLst>
              </p:cNvPr>
              <p:cNvSpPr/>
              <p:nvPr/>
            </p:nvSpPr>
            <p:spPr>
              <a:xfrm>
                <a:off x="8268392" y="4427081"/>
                <a:ext cx="912183" cy="912183"/>
              </a:xfrm>
              <a:custGeom>
                <a:avLst/>
                <a:gdLst>
                  <a:gd name="connsiteX0" fmla="*/ 912183 w 912183"/>
                  <a:gd name="connsiteY0" fmla="*/ 456092 h 912183"/>
                  <a:gd name="connsiteX1" fmla="*/ 912183 w 912183"/>
                  <a:gd name="connsiteY1" fmla="*/ 546424 h 912183"/>
                  <a:gd name="connsiteX2" fmla="*/ 903316 w 912183"/>
                  <a:gd name="connsiteY2" fmla="*/ 546424 h 912183"/>
                  <a:gd name="connsiteX3" fmla="*/ 456092 w 912183"/>
                  <a:gd name="connsiteY3" fmla="*/ 912184 h 912183"/>
                  <a:gd name="connsiteX4" fmla="*/ 8867 w 912183"/>
                  <a:gd name="connsiteY4" fmla="*/ 546424 h 912183"/>
                  <a:gd name="connsiteX5" fmla="*/ 0 w 912183"/>
                  <a:gd name="connsiteY5" fmla="*/ 546424 h 912183"/>
                  <a:gd name="connsiteX6" fmla="*/ 0 w 912183"/>
                  <a:gd name="connsiteY6" fmla="*/ 456092 h 912183"/>
                  <a:gd name="connsiteX7" fmla="*/ 456092 w 912183"/>
                  <a:gd name="connsiteY7" fmla="*/ 0 h 912183"/>
                  <a:gd name="connsiteX8" fmla="*/ 912183 w 912183"/>
                  <a:gd name="connsiteY8" fmla="*/ 456092 h 912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2183" h="912183">
                    <a:moveTo>
                      <a:pt x="912183" y="456092"/>
                    </a:moveTo>
                    <a:lnTo>
                      <a:pt x="912183" y="546424"/>
                    </a:lnTo>
                    <a:lnTo>
                      <a:pt x="903316" y="546424"/>
                    </a:lnTo>
                    <a:cubicBezTo>
                      <a:pt x="861199" y="755350"/>
                      <a:pt x="677210" y="912184"/>
                      <a:pt x="456092" y="912184"/>
                    </a:cubicBezTo>
                    <a:cubicBezTo>
                      <a:pt x="234973" y="912184"/>
                      <a:pt x="50984" y="754796"/>
                      <a:pt x="8867" y="546424"/>
                    </a:cubicBezTo>
                    <a:lnTo>
                      <a:pt x="0" y="546424"/>
                    </a:lnTo>
                    <a:lnTo>
                      <a:pt x="0" y="456092"/>
                    </a:lnTo>
                    <a:cubicBezTo>
                      <a:pt x="0" y="204493"/>
                      <a:pt x="203939" y="0"/>
                      <a:pt x="456092" y="0"/>
                    </a:cubicBezTo>
                    <a:cubicBezTo>
                      <a:pt x="708245" y="0"/>
                      <a:pt x="912183" y="204493"/>
                      <a:pt x="912183" y="456092"/>
                    </a:cubicBezTo>
                    <a:close/>
                  </a:path>
                </a:pathLst>
              </a:custGeom>
              <a:gradFill>
                <a:gsLst>
                  <a:gs pos="0">
                    <a:srgbClr val="518B55"/>
                  </a:gs>
                  <a:gs pos="50000">
                    <a:srgbClr val="3F8B44"/>
                  </a:gs>
                  <a:gs pos="100000">
                    <a:srgbClr val="2E8B34"/>
                  </a:gs>
                </a:gsLst>
                <a:lin ang="0"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51" name="Freeform: Shape 1350">
                <a:extLst>
                  <a:ext uri="{FF2B5EF4-FFF2-40B4-BE49-F238E27FC236}">
                    <a16:creationId xmlns:a16="http://schemas.microsoft.com/office/drawing/2014/main" id="{20952941-803A-793E-12E8-12D61ED9394C}"/>
                  </a:ext>
                </a:extLst>
              </p:cNvPr>
              <p:cNvSpPr/>
              <p:nvPr/>
            </p:nvSpPr>
            <p:spPr>
              <a:xfrm>
                <a:off x="8268946" y="4517413"/>
                <a:ext cx="912183" cy="912183"/>
              </a:xfrm>
              <a:custGeom>
                <a:avLst/>
                <a:gdLst>
                  <a:gd name="connsiteX0" fmla="*/ 912183 w 912183"/>
                  <a:gd name="connsiteY0" fmla="*/ 456092 h 912183"/>
                  <a:gd name="connsiteX1" fmla="*/ 456091 w 912183"/>
                  <a:gd name="connsiteY1" fmla="*/ 912183 h 912183"/>
                  <a:gd name="connsiteX2" fmla="*/ -1 w 912183"/>
                  <a:gd name="connsiteY2" fmla="*/ 456092 h 912183"/>
                  <a:gd name="connsiteX3" fmla="*/ 456091 w 912183"/>
                  <a:gd name="connsiteY3" fmla="*/ 0 h 912183"/>
                  <a:gd name="connsiteX4" fmla="*/ 912183 w 912183"/>
                  <a:gd name="connsiteY4" fmla="*/ 456092 h 9121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183" h="912183">
                    <a:moveTo>
                      <a:pt x="912183" y="456092"/>
                    </a:moveTo>
                    <a:cubicBezTo>
                      <a:pt x="912183" y="707984"/>
                      <a:pt x="707984" y="912183"/>
                      <a:pt x="456091" y="912183"/>
                    </a:cubicBezTo>
                    <a:cubicBezTo>
                      <a:pt x="204199" y="912183"/>
                      <a:pt x="-1" y="707984"/>
                      <a:pt x="-1" y="456092"/>
                    </a:cubicBezTo>
                    <a:cubicBezTo>
                      <a:pt x="-1" y="204199"/>
                      <a:pt x="204198" y="0"/>
                      <a:pt x="456091" y="0"/>
                    </a:cubicBezTo>
                    <a:cubicBezTo>
                      <a:pt x="707983" y="0"/>
                      <a:pt x="912183" y="204199"/>
                      <a:pt x="912183" y="456092"/>
                    </a:cubicBezTo>
                    <a:close/>
                  </a:path>
                </a:pathLst>
              </a:custGeom>
              <a:gradFill>
                <a:gsLst>
                  <a:gs pos="0">
                    <a:srgbClr val="65AE6A"/>
                  </a:gs>
                  <a:gs pos="50000">
                    <a:srgbClr val="4FAE55"/>
                  </a:gs>
                  <a:gs pos="100000">
                    <a:srgbClr val="39AE41"/>
                  </a:gs>
                </a:gsLst>
                <a:lin ang="0" scaled="1"/>
              </a:gradFill>
              <a:ln w="5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grpSp>
      <p:sp>
        <p:nvSpPr>
          <p:cNvPr id="1353" name="TextBox 12449">
            <a:extLst>
              <a:ext uri="{FF2B5EF4-FFF2-40B4-BE49-F238E27FC236}">
                <a16:creationId xmlns:a16="http://schemas.microsoft.com/office/drawing/2014/main" id="{CEA005FD-8323-03D8-E7C1-B03DD750709A}"/>
              </a:ext>
            </a:extLst>
          </p:cNvPr>
          <p:cNvSpPr txBox="1"/>
          <p:nvPr/>
        </p:nvSpPr>
        <p:spPr>
          <a:xfrm>
            <a:off x="778625" y="1935791"/>
            <a:ext cx="1717360" cy="1015663"/>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8595B"/>
                </a:solidFill>
                <a:effectLst/>
                <a:uLnTx/>
                <a:uFillTx/>
                <a:latin typeface="Poppins" panose="00000500000000000000" pitchFamily="2" charset="0"/>
                <a:ea typeface="+mn-ea"/>
                <a:cs typeface="Poppins" panose="00000500000000000000" pitchFamily="2" charset="0"/>
              </a:rPr>
              <a:t>Credit Guarantee for Startup</a:t>
            </a:r>
            <a:endParaRPr kumimoji="0" lang="en-US" sz="2000" b="0" i="0" u="none" strike="noStrike" kern="1200" cap="none" spc="0" normalizeH="0" baseline="0" noProof="0" dirty="0">
              <a:ln>
                <a:noFill/>
              </a:ln>
              <a:solidFill>
                <a:srgbClr val="58595B"/>
              </a:solidFill>
              <a:effectLst/>
              <a:uLnTx/>
              <a:uFillTx/>
              <a:latin typeface="Poppins" panose="00000500000000000000" pitchFamily="2" charset="0"/>
              <a:ea typeface="+mn-ea"/>
              <a:cs typeface="Poppins" panose="00000500000000000000" pitchFamily="2" charset="0"/>
            </a:endParaRPr>
          </a:p>
        </p:txBody>
      </p:sp>
      <p:sp>
        <p:nvSpPr>
          <p:cNvPr id="1368" name="TextBox 12449">
            <a:extLst>
              <a:ext uri="{FF2B5EF4-FFF2-40B4-BE49-F238E27FC236}">
                <a16:creationId xmlns:a16="http://schemas.microsoft.com/office/drawing/2014/main" id="{64565BF3-A089-55E6-6B08-EFB1196937E7}"/>
              </a:ext>
            </a:extLst>
          </p:cNvPr>
          <p:cNvSpPr txBox="1"/>
          <p:nvPr/>
        </p:nvSpPr>
        <p:spPr>
          <a:xfrm>
            <a:off x="2581694" y="1432170"/>
            <a:ext cx="1717360" cy="1015663"/>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8595B"/>
                </a:solidFill>
                <a:effectLst/>
                <a:uLnTx/>
                <a:uFillTx/>
                <a:latin typeface="Poppins" panose="00000500000000000000" pitchFamily="2" charset="0"/>
                <a:ea typeface="+mn-ea"/>
                <a:cs typeface="Poppins" panose="00000500000000000000" pitchFamily="2" charset="0"/>
              </a:rPr>
              <a:t>Startup India Scheme</a:t>
            </a:r>
            <a:endParaRPr kumimoji="0" lang="en-US" sz="2000" b="0" i="0" u="none" strike="noStrike" kern="1200" cap="none" spc="0" normalizeH="0" baseline="0" noProof="0" dirty="0">
              <a:ln>
                <a:noFill/>
              </a:ln>
              <a:solidFill>
                <a:srgbClr val="58595B"/>
              </a:solidFill>
              <a:effectLst/>
              <a:uLnTx/>
              <a:uFillTx/>
              <a:latin typeface="Poppins" panose="00000500000000000000" pitchFamily="2" charset="0"/>
              <a:ea typeface="+mn-ea"/>
              <a:cs typeface="Poppins" panose="00000500000000000000" pitchFamily="2" charset="0"/>
            </a:endParaRPr>
          </a:p>
        </p:txBody>
      </p:sp>
      <p:sp>
        <p:nvSpPr>
          <p:cNvPr id="1371" name="TextBox 12449">
            <a:extLst>
              <a:ext uri="{FF2B5EF4-FFF2-40B4-BE49-F238E27FC236}">
                <a16:creationId xmlns:a16="http://schemas.microsoft.com/office/drawing/2014/main" id="{0E1FC05C-477E-238F-1F68-0A533C559A9E}"/>
              </a:ext>
            </a:extLst>
          </p:cNvPr>
          <p:cNvSpPr txBox="1"/>
          <p:nvPr/>
        </p:nvSpPr>
        <p:spPr>
          <a:xfrm>
            <a:off x="4198433" y="1353087"/>
            <a:ext cx="2041002" cy="1938992"/>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IN" sz="2000" b="1" dirty="0"/>
              <a:t>Scheme of Fund for Regeneration of Traditional Industries (SFURTI)</a:t>
            </a:r>
            <a:endParaRPr lang="en-IN" sz="2000" dirty="0"/>
          </a:p>
        </p:txBody>
      </p:sp>
      <p:sp>
        <p:nvSpPr>
          <p:cNvPr id="1374" name="TextBox 12449">
            <a:extLst>
              <a:ext uri="{FF2B5EF4-FFF2-40B4-BE49-F238E27FC236}">
                <a16:creationId xmlns:a16="http://schemas.microsoft.com/office/drawing/2014/main" id="{38AFB8DC-3B05-BEFF-A2F8-32A8CD7774A7}"/>
              </a:ext>
            </a:extLst>
          </p:cNvPr>
          <p:cNvSpPr txBox="1"/>
          <p:nvPr/>
        </p:nvSpPr>
        <p:spPr>
          <a:xfrm>
            <a:off x="6131015" y="1288737"/>
            <a:ext cx="1910326" cy="1015663"/>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IN" sz="2000" b="1" dirty="0"/>
              <a:t>Udyam Registration Portal</a:t>
            </a:r>
            <a:endParaRPr lang="en-IN" sz="2000" dirty="0"/>
          </a:p>
        </p:txBody>
      </p:sp>
      <p:sp>
        <p:nvSpPr>
          <p:cNvPr id="1377" name="TextBox 12449">
            <a:extLst>
              <a:ext uri="{FF2B5EF4-FFF2-40B4-BE49-F238E27FC236}">
                <a16:creationId xmlns:a16="http://schemas.microsoft.com/office/drawing/2014/main" id="{DB51EF79-9700-3FF8-534C-C0053EEEE47E}"/>
              </a:ext>
            </a:extLst>
          </p:cNvPr>
          <p:cNvSpPr txBox="1"/>
          <p:nvPr/>
        </p:nvSpPr>
        <p:spPr>
          <a:xfrm>
            <a:off x="7867456" y="1935786"/>
            <a:ext cx="1717360" cy="1323439"/>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8595B"/>
                </a:solidFill>
                <a:effectLst/>
                <a:uLnTx/>
                <a:uFillTx/>
                <a:latin typeface="Poppins" panose="00000500000000000000" pitchFamily="2" charset="0"/>
                <a:ea typeface="+mn-ea"/>
                <a:cs typeface="Poppins" panose="00000500000000000000" pitchFamily="2" charset="0"/>
              </a:rPr>
              <a:t>Credit Card Scheme for Instant Finance</a:t>
            </a:r>
            <a:endParaRPr kumimoji="0" lang="en-US" sz="2000" b="0" i="0" u="none" strike="noStrike" kern="1200" cap="none" spc="0" normalizeH="0" baseline="0" noProof="0" dirty="0">
              <a:ln>
                <a:noFill/>
              </a:ln>
              <a:solidFill>
                <a:srgbClr val="58595B"/>
              </a:solidFill>
              <a:effectLst/>
              <a:uLnTx/>
              <a:uFillTx/>
              <a:latin typeface="Poppins" panose="00000500000000000000" pitchFamily="2" charset="0"/>
              <a:ea typeface="+mn-ea"/>
              <a:cs typeface="Poppins" panose="00000500000000000000" pitchFamily="2" charset="0"/>
            </a:endParaRPr>
          </a:p>
        </p:txBody>
      </p:sp>
      <p:sp>
        <p:nvSpPr>
          <p:cNvPr id="1380" name="TextBox 12449">
            <a:extLst>
              <a:ext uri="{FF2B5EF4-FFF2-40B4-BE49-F238E27FC236}">
                <a16:creationId xmlns:a16="http://schemas.microsoft.com/office/drawing/2014/main" id="{1229786C-CEA3-8BDF-E07D-C1B15F7CB438}"/>
              </a:ext>
            </a:extLst>
          </p:cNvPr>
          <p:cNvSpPr txBox="1"/>
          <p:nvPr/>
        </p:nvSpPr>
        <p:spPr>
          <a:xfrm>
            <a:off x="9632831" y="1364369"/>
            <a:ext cx="1717360" cy="1015663"/>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8595B"/>
                </a:solidFill>
                <a:effectLst/>
                <a:uLnTx/>
                <a:uFillTx/>
                <a:latin typeface="Poppins" panose="00000500000000000000" pitchFamily="2" charset="0"/>
                <a:ea typeface="+mn-ea"/>
                <a:cs typeface="Poppins" panose="00000500000000000000" pitchFamily="2" charset="0"/>
              </a:rPr>
              <a:t>State Sponsored Schemes</a:t>
            </a:r>
            <a:endParaRPr kumimoji="0" lang="en-US" sz="2000" b="0" i="0" u="none" strike="noStrike" kern="1200" cap="none" spc="0" normalizeH="0" baseline="0" noProof="0" dirty="0">
              <a:ln>
                <a:noFill/>
              </a:ln>
              <a:solidFill>
                <a:srgbClr val="58595B"/>
              </a:solidFill>
              <a:effectLst/>
              <a:uLnTx/>
              <a:uFillTx/>
              <a:latin typeface="Poppins" panose="00000500000000000000" pitchFamily="2" charset="0"/>
              <a:ea typeface="+mn-ea"/>
              <a:cs typeface="Poppins" panose="00000500000000000000" pitchFamily="2" charset="0"/>
            </a:endParaRPr>
          </a:p>
        </p:txBody>
      </p:sp>
      <p:sp>
        <p:nvSpPr>
          <p:cNvPr id="8" name="TextBox 7">
            <a:extLst>
              <a:ext uri="{FF2B5EF4-FFF2-40B4-BE49-F238E27FC236}">
                <a16:creationId xmlns:a16="http://schemas.microsoft.com/office/drawing/2014/main" id="{20377483-CF62-810F-BD89-C37A98F5C158}"/>
              </a:ext>
            </a:extLst>
          </p:cNvPr>
          <p:cNvSpPr txBox="1"/>
          <p:nvPr/>
        </p:nvSpPr>
        <p:spPr>
          <a:xfrm>
            <a:off x="618565" y="340659"/>
            <a:ext cx="10945906" cy="707886"/>
          </a:xfrm>
          <a:prstGeom prst="rect">
            <a:avLst/>
          </a:prstGeom>
          <a:noFill/>
        </p:spPr>
        <p:txBody>
          <a:bodyPr wrap="square" rtlCol="0">
            <a:spAutoFit/>
          </a:bodyPr>
          <a:lstStyle/>
          <a:p>
            <a:pPr algn="ctr"/>
            <a:r>
              <a:rPr lang="en-US" sz="4000" b="1" dirty="0"/>
              <a:t>GOVT. INITIATIVES FOR MSME FINANCE</a:t>
            </a:r>
            <a:endParaRPr lang="en-IN" sz="4000" b="1" dirty="0"/>
          </a:p>
        </p:txBody>
      </p:sp>
    </p:spTree>
    <p:extLst>
      <p:ext uri="{BB962C8B-B14F-4D97-AF65-F5344CB8AC3E}">
        <p14:creationId xmlns:p14="http://schemas.microsoft.com/office/powerpoint/2010/main" val="16933838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7"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900" decel="100000" fill="hold"/>
                                        <p:tgtEl>
                                          <p:spTgt spid="2"/>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par>
                                <p:cTn id="11" presetID="37" presetClass="entr" presetSubtype="0" fill="hold" nodeType="withEffect">
                                  <p:stCondLst>
                                    <p:cond delay="10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strVal val="#ppt_x"/>
                                          </p:val>
                                        </p:tav>
                                        <p:tav tm="100000">
                                          <p:val>
                                            <p:strVal val="#ppt_x"/>
                                          </p:val>
                                        </p:tav>
                                      </p:tavLst>
                                    </p:anim>
                                    <p:anim calcmode="lin" valueType="num">
                                      <p:cBhvr>
                                        <p:cTn id="15" dur="900" decel="100000" fill="hold"/>
                                        <p:tgtEl>
                                          <p:spTgt spid="3"/>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par>
                                <p:cTn id="17" presetID="37" presetClass="entr" presetSubtype="0" fill="hold" nodeType="withEffect">
                                  <p:stCondLst>
                                    <p:cond delay="20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1000"/>
                                        <p:tgtEl>
                                          <p:spTgt spid="4"/>
                                        </p:tgtEl>
                                      </p:cBhvr>
                                    </p:animEffect>
                                    <p:anim calcmode="lin" valueType="num">
                                      <p:cBhvr>
                                        <p:cTn id="20" dur="1000" fill="hold"/>
                                        <p:tgtEl>
                                          <p:spTgt spid="4"/>
                                        </p:tgtEl>
                                        <p:attrNameLst>
                                          <p:attrName>ppt_x</p:attrName>
                                        </p:attrNameLst>
                                      </p:cBhvr>
                                      <p:tavLst>
                                        <p:tav tm="0">
                                          <p:val>
                                            <p:strVal val="#ppt_x"/>
                                          </p:val>
                                        </p:tav>
                                        <p:tav tm="100000">
                                          <p:val>
                                            <p:strVal val="#ppt_x"/>
                                          </p:val>
                                        </p:tav>
                                      </p:tavLst>
                                    </p:anim>
                                    <p:anim calcmode="lin" valueType="num">
                                      <p:cBhvr>
                                        <p:cTn id="21" dur="900" decel="100000" fill="hold"/>
                                        <p:tgtEl>
                                          <p:spTgt spid="4"/>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par>
                                <p:cTn id="23" presetID="37" presetClass="entr" presetSubtype="0" fill="hold" nodeType="withEffect">
                                  <p:stCondLst>
                                    <p:cond delay="300"/>
                                  </p:stCondLst>
                                  <p:childTnLst>
                                    <p:set>
                                      <p:cBhvr>
                                        <p:cTn id="24" dur="1" fill="hold">
                                          <p:stCondLst>
                                            <p:cond delay="0"/>
                                          </p:stCondLst>
                                        </p:cTn>
                                        <p:tgtEl>
                                          <p:spTgt spid="5"/>
                                        </p:tgtEl>
                                        <p:attrNameLst>
                                          <p:attrName>style.visibility</p:attrName>
                                        </p:attrNameLst>
                                      </p:cBhvr>
                                      <p:to>
                                        <p:strVal val="visible"/>
                                      </p:to>
                                    </p:set>
                                    <p:animEffect transition="in" filter="fade">
                                      <p:cBhvr>
                                        <p:cTn id="25" dur="1000"/>
                                        <p:tgtEl>
                                          <p:spTgt spid="5"/>
                                        </p:tgtEl>
                                      </p:cBhvr>
                                    </p:animEffect>
                                    <p:anim calcmode="lin" valueType="num">
                                      <p:cBhvr>
                                        <p:cTn id="26" dur="1000" fill="hold"/>
                                        <p:tgtEl>
                                          <p:spTgt spid="5"/>
                                        </p:tgtEl>
                                        <p:attrNameLst>
                                          <p:attrName>ppt_x</p:attrName>
                                        </p:attrNameLst>
                                      </p:cBhvr>
                                      <p:tavLst>
                                        <p:tav tm="0">
                                          <p:val>
                                            <p:strVal val="#ppt_x"/>
                                          </p:val>
                                        </p:tav>
                                        <p:tav tm="100000">
                                          <p:val>
                                            <p:strVal val="#ppt_x"/>
                                          </p:val>
                                        </p:tav>
                                      </p:tavLst>
                                    </p:anim>
                                    <p:anim calcmode="lin" valueType="num">
                                      <p:cBhvr>
                                        <p:cTn id="27" dur="900" decel="100000" fill="hold"/>
                                        <p:tgtEl>
                                          <p:spTgt spid="5"/>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par>
                                <p:cTn id="29" presetID="37" presetClass="entr" presetSubtype="0" fill="hold" nodeType="withEffect">
                                  <p:stCondLst>
                                    <p:cond delay="400"/>
                                  </p:stCondLst>
                                  <p:childTnLst>
                                    <p:set>
                                      <p:cBhvr>
                                        <p:cTn id="30" dur="1" fill="hold">
                                          <p:stCondLst>
                                            <p:cond delay="0"/>
                                          </p:stCondLst>
                                        </p:cTn>
                                        <p:tgtEl>
                                          <p:spTgt spid="6"/>
                                        </p:tgtEl>
                                        <p:attrNameLst>
                                          <p:attrName>style.visibility</p:attrName>
                                        </p:attrNameLst>
                                      </p:cBhvr>
                                      <p:to>
                                        <p:strVal val="visible"/>
                                      </p:to>
                                    </p:set>
                                    <p:animEffect transition="in" filter="fade">
                                      <p:cBhvr>
                                        <p:cTn id="31" dur="1000"/>
                                        <p:tgtEl>
                                          <p:spTgt spid="6"/>
                                        </p:tgtEl>
                                      </p:cBhvr>
                                    </p:animEffect>
                                    <p:anim calcmode="lin" valueType="num">
                                      <p:cBhvr>
                                        <p:cTn id="32" dur="1000" fill="hold"/>
                                        <p:tgtEl>
                                          <p:spTgt spid="6"/>
                                        </p:tgtEl>
                                        <p:attrNameLst>
                                          <p:attrName>ppt_x</p:attrName>
                                        </p:attrNameLst>
                                      </p:cBhvr>
                                      <p:tavLst>
                                        <p:tav tm="0">
                                          <p:val>
                                            <p:strVal val="#ppt_x"/>
                                          </p:val>
                                        </p:tav>
                                        <p:tav tm="100000">
                                          <p:val>
                                            <p:strVal val="#ppt_x"/>
                                          </p:val>
                                        </p:tav>
                                      </p:tavLst>
                                    </p:anim>
                                    <p:anim calcmode="lin" valueType="num">
                                      <p:cBhvr>
                                        <p:cTn id="33" dur="900" decel="100000" fill="hold"/>
                                        <p:tgtEl>
                                          <p:spTgt spid="6"/>
                                        </p:tgtEl>
                                        <p:attrNameLst>
                                          <p:attrName>ppt_y</p:attrName>
                                        </p:attrNameLst>
                                      </p:cBhvr>
                                      <p:tavLst>
                                        <p:tav tm="0">
                                          <p:val>
                                            <p:strVal val="#ppt_y+1"/>
                                          </p:val>
                                        </p:tav>
                                        <p:tav tm="100000">
                                          <p:val>
                                            <p:strVal val="#ppt_y-.03"/>
                                          </p:val>
                                        </p:tav>
                                      </p:tavLst>
                                    </p:anim>
                                    <p:anim calcmode="lin" valueType="num">
                                      <p:cBhvr>
                                        <p:cTn id="34"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par>
                                <p:cTn id="35" presetID="37" presetClass="entr" presetSubtype="0" fill="hold" nodeType="withEffect">
                                  <p:stCondLst>
                                    <p:cond delay="500"/>
                                  </p:stCondLst>
                                  <p:childTnLst>
                                    <p:set>
                                      <p:cBhvr>
                                        <p:cTn id="36" dur="1" fill="hold">
                                          <p:stCondLst>
                                            <p:cond delay="0"/>
                                          </p:stCondLst>
                                        </p:cTn>
                                        <p:tgtEl>
                                          <p:spTgt spid="7"/>
                                        </p:tgtEl>
                                        <p:attrNameLst>
                                          <p:attrName>style.visibility</p:attrName>
                                        </p:attrNameLst>
                                      </p:cBhvr>
                                      <p:to>
                                        <p:strVal val="visible"/>
                                      </p:to>
                                    </p:set>
                                    <p:animEffect transition="in" filter="fade">
                                      <p:cBhvr>
                                        <p:cTn id="37" dur="1000"/>
                                        <p:tgtEl>
                                          <p:spTgt spid="7"/>
                                        </p:tgtEl>
                                      </p:cBhvr>
                                    </p:animEffect>
                                    <p:anim calcmode="lin" valueType="num">
                                      <p:cBhvr>
                                        <p:cTn id="38" dur="1000" fill="hold"/>
                                        <p:tgtEl>
                                          <p:spTgt spid="7"/>
                                        </p:tgtEl>
                                        <p:attrNameLst>
                                          <p:attrName>ppt_x</p:attrName>
                                        </p:attrNameLst>
                                      </p:cBhvr>
                                      <p:tavLst>
                                        <p:tav tm="0">
                                          <p:val>
                                            <p:strVal val="#ppt_x"/>
                                          </p:val>
                                        </p:tav>
                                        <p:tav tm="100000">
                                          <p:val>
                                            <p:strVal val="#ppt_x"/>
                                          </p:val>
                                        </p:tav>
                                      </p:tavLst>
                                    </p:anim>
                                    <p:anim calcmode="lin" valueType="num">
                                      <p:cBhvr>
                                        <p:cTn id="39" dur="900" decel="100000" fill="hold"/>
                                        <p:tgtEl>
                                          <p:spTgt spid="7"/>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795"/>
        <p:cNvGrpSpPr/>
        <p:nvPr/>
      </p:nvGrpSpPr>
      <p:grpSpPr>
        <a:xfrm>
          <a:off x="0" y="0"/>
          <a:ext cx="0" cy="0"/>
          <a:chOff x="0" y="0"/>
          <a:chExt cx="0" cy="0"/>
        </a:xfrm>
      </p:grpSpPr>
      <p:grpSp>
        <p:nvGrpSpPr>
          <p:cNvPr id="8" name="Group 7">
            <a:extLst>
              <a:ext uri="{FF2B5EF4-FFF2-40B4-BE49-F238E27FC236}">
                <a16:creationId xmlns:a16="http://schemas.microsoft.com/office/drawing/2014/main" id="{FA796A01-CF1E-C34E-AB47-55B7CD8E97E8}"/>
              </a:ext>
            </a:extLst>
          </p:cNvPr>
          <p:cNvGrpSpPr/>
          <p:nvPr/>
        </p:nvGrpSpPr>
        <p:grpSpPr>
          <a:xfrm>
            <a:off x="1179512" y="1752600"/>
            <a:ext cx="3351212" cy="3357562"/>
            <a:chOff x="1179512" y="1752600"/>
            <a:chExt cx="3351212" cy="3357562"/>
          </a:xfrm>
        </p:grpSpPr>
        <p:sp>
          <p:nvSpPr>
            <p:cNvPr id="805" name="Google Shape;805;p33"/>
            <p:cNvSpPr/>
            <p:nvPr/>
          </p:nvSpPr>
          <p:spPr>
            <a:xfrm>
              <a:off x="1179512" y="1752600"/>
              <a:ext cx="3351212" cy="3357562"/>
            </a:xfrm>
            <a:prstGeom prst="ellipse">
              <a:avLst/>
            </a:prstGeom>
            <a:solidFill>
              <a:srgbClr val="EAEAEA"/>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06" name="Google Shape;806;p33"/>
            <p:cNvSpPr txBox="1"/>
            <p:nvPr/>
          </p:nvSpPr>
          <p:spPr>
            <a:xfrm>
              <a:off x="1414917" y="2576597"/>
              <a:ext cx="2881056" cy="661987"/>
            </a:xfrm>
            <a:prstGeom prst="rect">
              <a:avLst/>
            </a:prstGeom>
            <a:noFill/>
            <a:ln>
              <a:noFill/>
            </a:ln>
          </p:spPr>
          <p:txBody>
            <a:bodyPr spcFirstLastPara="1" wrap="square" lIns="0" tIns="0" rIns="0" bIns="0" anchor="t" anchorCtr="0">
              <a:noAutofit/>
            </a:bodyPr>
            <a:lstStyle/>
            <a:p>
              <a:pPr marL="0" marR="0" lvl="0" indent="0" algn="ctr" defTabSz="914400" rtl="0" eaLnBrk="0" fontAlgn="base" latinLnBrk="0" hangingPunct="0">
                <a:lnSpc>
                  <a:spcPct val="100000"/>
                </a:lnSpc>
                <a:spcBef>
                  <a:spcPts val="0"/>
                </a:spcBef>
                <a:spcAft>
                  <a:spcPts val="0"/>
                </a:spcAft>
                <a:buClr>
                  <a:srgbClr val="000000"/>
                </a:buClr>
                <a:buSzPts val="4300"/>
                <a:buFont typeface="Montserrat"/>
                <a:buNone/>
                <a:tabLst/>
                <a:defRPr/>
              </a:pPr>
              <a:r>
                <a:rPr kumimoji="0" lang="en-US" sz="3200" b="1" i="0" u="none" strike="noStrike" kern="1200" cap="none" spc="0" normalizeH="0" baseline="0" noProof="0" dirty="0">
                  <a:ln>
                    <a:noFill/>
                  </a:ln>
                  <a:solidFill>
                    <a:srgbClr val="000000"/>
                  </a:solidFill>
                  <a:effectLst/>
                  <a:uLnTx/>
                  <a:uFillTx/>
                  <a:latin typeface="Montserrat"/>
                  <a:ea typeface="Montserrat"/>
                  <a:cs typeface="Montserrat"/>
                  <a:sym typeface="Montserrat"/>
                </a:rPr>
                <a:t>KEY GROWTH FACTORS</a:t>
              </a:r>
              <a:endParaRPr kumimoji="0" sz="3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grpSp>
      <p:grpSp>
        <p:nvGrpSpPr>
          <p:cNvPr id="5" name="Group 4">
            <a:extLst>
              <a:ext uri="{FF2B5EF4-FFF2-40B4-BE49-F238E27FC236}">
                <a16:creationId xmlns:a16="http://schemas.microsoft.com/office/drawing/2014/main" id="{3FC0A43C-18AD-CC49-AD8E-2A60A480D4D0}"/>
              </a:ext>
            </a:extLst>
          </p:cNvPr>
          <p:cNvGrpSpPr/>
          <p:nvPr/>
        </p:nvGrpSpPr>
        <p:grpSpPr>
          <a:xfrm>
            <a:off x="4084637" y="1624017"/>
            <a:ext cx="2160587" cy="611187"/>
            <a:chOff x="4084637" y="1471612"/>
            <a:chExt cx="2160587" cy="611187"/>
          </a:xfrm>
        </p:grpSpPr>
        <p:sp>
          <p:nvSpPr>
            <p:cNvPr id="810" name="Google Shape;810;p33"/>
            <p:cNvSpPr/>
            <p:nvPr/>
          </p:nvSpPr>
          <p:spPr>
            <a:xfrm>
              <a:off x="4124325" y="1509712"/>
              <a:ext cx="2082800" cy="533400"/>
            </a:xfrm>
            <a:custGeom>
              <a:avLst/>
              <a:gdLst/>
              <a:ahLst/>
              <a:cxnLst/>
              <a:rect l="l" t="t" r="r" b="b"/>
              <a:pathLst>
                <a:path w="1312" h="336" extrusionOk="0">
                  <a:moveTo>
                    <a:pt x="0" y="336"/>
                  </a:moveTo>
                  <a:lnTo>
                    <a:pt x="370" y="0"/>
                  </a:lnTo>
                  <a:lnTo>
                    <a:pt x="1312" y="0"/>
                  </a:lnTo>
                </a:path>
              </a:pathLst>
            </a:custGeom>
            <a:noFill/>
            <a:ln w="20625" cap="flat" cmpd="sng">
              <a:solidFill>
                <a:srgbClr val="1E0F00"/>
              </a:solidFill>
              <a:prstDash val="solid"/>
              <a:miter lim="524288"/>
              <a:headEnd type="none" w="med" len="med"/>
              <a:tailEnd type="none" w="med" len="med"/>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12" name="Google Shape;812;p33"/>
            <p:cNvSpPr/>
            <p:nvPr/>
          </p:nvSpPr>
          <p:spPr>
            <a:xfrm>
              <a:off x="6170612" y="1471612"/>
              <a:ext cx="74612" cy="77787"/>
            </a:xfrm>
            <a:prstGeom prst="ellipse">
              <a:avLst/>
            </a:prstGeom>
            <a:solidFill>
              <a:srgbClr val="0000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13" name="Google Shape;813;p33"/>
            <p:cNvSpPr/>
            <p:nvPr/>
          </p:nvSpPr>
          <p:spPr>
            <a:xfrm>
              <a:off x="4084637" y="2008187"/>
              <a:ext cx="74612" cy="74612"/>
            </a:xfrm>
            <a:prstGeom prst="ellipse">
              <a:avLst/>
            </a:prstGeom>
            <a:solidFill>
              <a:srgbClr val="0000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6" name="Group 5">
            <a:extLst>
              <a:ext uri="{FF2B5EF4-FFF2-40B4-BE49-F238E27FC236}">
                <a16:creationId xmlns:a16="http://schemas.microsoft.com/office/drawing/2014/main" id="{D1355DFE-FF43-5640-A540-8FD6860A8075}"/>
              </a:ext>
            </a:extLst>
          </p:cNvPr>
          <p:cNvGrpSpPr/>
          <p:nvPr/>
        </p:nvGrpSpPr>
        <p:grpSpPr>
          <a:xfrm>
            <a:off x="4672012" y="3394075"/>
            <a:ext cx="1585913" cy="74612"/>
            <a:chOff x="4672012" y="3394075"/>
            <a:chExt cx="1585913" cy="74612"/>
          </a:xfrm>
        </p:grpSpPr>
        <p:cxnSp>
          <p:nvCxnSpPr>
            <p:cNvPr id="809" name="Google Shape;809;p33"/>
            <p:cNvCxnSpPr/>
            <p:nvPr/>
          </p:nvCxnSpPr>
          <p:spPr>
            <a:xfrm rot="10800000">
              <a:off x="4711700" y="3430587"/>
              <a:ext cx="1506537" cy="3175"/>
            </a:xfrm>
            <a:prstGeom prst="straightConnector1">
              <a:avLst/>
            </a:prstGeom>
            <a:noFill/>
            <a:ln w="20625" cap="flat" cmpd="sng">
              <a:solidFill>
                <a:srgbClr val="1E0F00"/>
              </a:solidFill>
              <a:prstDash val="solid"/>
              <a:miter lim="800000"/>
              <a:headEnd type="none" w="med" len="med"/>
              <a:tailEnd type="none" w="med" len="med"/>
            </a:ln>
          </p:spPr>
        </p:cxnSp>
        <p:sp>
          <p:nvSpPr>
            <p:cNvPr id="814" name="Google Shape;814;p33"/>
            <p:cNvSpPr/>
            <p:nvPr/>
          </p:nvSpPr>
          <p:spPr>
            <a:xfrm>
              <a:off x="6178550" y="3394075"/>
              <a:ext cx="79375" cy="74612"/>
            </a:xfrm>
            <a:prstGeom prst="ellipse">
              <a:avLst/>
            </a:prstGeom>
            <a:solidFill>
              <a:srgbClr val="0000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15" name="Google Shape;815;p33"/>
            <p:cNvSpPr/>
            <p:nvPr/>
          </p:nvSpPr>
          <p:spPr>
            <a:xfrm>
              <a:off x="4672012" y="3394075"/>
              <a:ext cx="74612" cy="74612"/>
            </a:xfrm>
            <a:prstGeom prst="ellipse">
              <a:avLst/>
            </a:prstGeom>
            <a:solidFill>
              <a:srgbClr val="0000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7" name="Group 6">
            <a:extLst>
              <a:ext uri="{FF2B5EF4-FFF2-40B4-BE49-F238E27FC236}">
                <a16:creationId xmlns:a16="http://schemas.microsoft.com/office/drawing/2014/main" id="{10D1EC67-96B6-084D-9178-35904F435405}"/>
              </a:ext>
            </a:extLst>
          </p:cNvPr>
          <p:cNvGrpSpPr/>
          <p:nvPr/>
        </p:nvGrpSpPr>
        <p:grpSpPr>
          <a:xfrm>
            <a:off x="4068762" y="4735791"/>
            <a:ext cx="2176462" cy="627062"/>
            <a:chOff x="4068762" y="4816475"/>
            <a:chExt cx="2176462" cy="627062"/>
          </a:xfrm>
        </p:grpSpPr>
        <p:sp>
          <p:nvSpPr>
            <p:cNvPr id="811" name="Google Shape;811;p33"/>
            <p:cNvSpPr/>
            <p:nvPr/>
          </p:nvSpPr>
          <p:spPr>
            <a:xfrm>
              <a:off x="4103687" y="4856162"/>
              <a:ext cx="2103437" cy="547687"/>
            </a:xfrm>
            <a:custGeom>
              <a:avLst/>
              <a:gdLst/>
              <a:ahLst/>
              <a:cxnLst/>
              <a:rect l="l" t="t" r="r" b="b"/>
              <a:pathLst>
                <a:path w="1325" h="345" extrusionOk="0">
                  <a:moveTo>
                    <a:pt x="0" y="0"/>
                  </a:moveTo>
                  <a:lnTo>
                    <a:pt x="383" y="345"/>
                  </a:lnTo>
                  <a:lnTo>
                    <a:pt x="1325" y="345"/>
                  </a:lnTo>
                </a:path>
              </a:pathLst>
            </a:custGeom>
            <a:noFill/>
            <a:ln w="20625" cap="flat" cmpd="sng">
              <a:solidFill>
                <a:srgbClr val="1E0F00"/>
              </a:solidFill>
              <a:prstDash val="solid"/>
              <a:miter lim="524288"/>
              <a:headEnd type="none" w="med" len="med"/>
              <a:tailEnd type="none" w="med" len="med"/>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16" name="Google Shape;816;p33"/>
            <p:cNvSpPr/>
            <p:nvPr/>
          </p:nvSpPr>
          <p:spPr>
            <a:xfrm>
              <a:off x="6170612" y="5368925"/>
              <a:ext cx="74612" cy="74612"/>
            </a:xfrm>
            <a:prstGeom prst="ellipse">
              <a:avLst/>
            </a:prstGeom>
            <a:solidFill>
              <a:srgbClr val="0000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17" name="Google Shape;817;p33"/>
            <p:cNvSpPr/>
            <p:nvPr/>
          </p:nvSpPr>
          <p:spPr>
            <a:xfrm>
              <a:off x="4068762" y="4816475"/>
              <a:ext cx="74612" cy="79375"/>
            </a:xfrm>
            <a:prstGeom prst="ellipse">
              <a:avLst/>
            </a:prstGeom>
            <a:solidFill>
              <a:srgbClr val="0000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2" name="Group 1">
            <a:extLst>
              <a:ext uri="{FF2B5EF4-FFF2-40B4-BE49-F238E27FC236}">
                <a16:creationId xmlns:a16="http://schemas.microsoft.com/office/drawing/2014/main" id="{68A927E9-6BF7-998F-B266-CEDBFD5D9E52}"/>
              </a:ext>
            </a:extLst>
          </p:cNvPr>
          <p:cNvGrpSpPr/>
          <p:nvPr/>
        </p:nvGrpSpPr>
        <p:grpSpPr>
          <a:xfrm>
            <a:off x="6418262" y="1061015"/>
            <a:ext cx="4571448" cy="1187449"/>
            <a:chOff x="6418262" y="917575"/>
            <a:chExt cx="4571448" cy="1187449"/>
          </a:xfrm>
        </p:grpSpPr>
        <p:grpSp>
          <p:nvGrpSpPr>
            <p:cNvPr id="16" name="Group 15">
              <a:extLst>
                <a:ext uri="{FF2B5EF4-FFF2-40B4-BE49-F238E27FC236}">
                  <a16:creationId xmlns:a16="http://schemas.microsoft.com/office/drawing/2014/main" id="{FB776C1C-7F3D-CBA7-841C-50F8F814EEC4}"/>
                </a:ext>
              </a:extLst>
            </p:cNvPr>
            <p:cNvGrpSpPr/>
            <p:nvPr/>
          </p:nvGrpSpPr>
          <p:grpSpPr>
            <a:xfrm>
              <a:off x="6418262" y="917575"/>
              <a:ext cx="4571448" cy="1187449"/>
              <a:chOff x="6418262" y="917575"/>
              <a:chExt cx="4571448" cy="1187449"/>
            </a:xfrm>
          </p:grpSpPr>
          <p:sp>
            <p:nvSpPr>
              <p:cNvPr id="796" name="Google Shape;796;p33"/>
              <p:cNvSpPr/>
              <p:nvPr/>
            </p:nvSpPr>
            <p:spPr>
              <a:xfrm>
                <a:off x="6418262" y="919162"/>
                <a:ext cx="3995737" cy="1185862"/>
              </a:xfrm>
              <a:custGeom>
                <a:avLst/>
                <a:gdLst/>
                <a:ahLst/>
                <a:cxnLst/>
                <a:rect l="l" t="t" r="r" b="b"/>
                <a:pathLst>
                  <a:path w="1021" h="303" extrusionOk="0">
                    <a:moveTo>
                      <a:pt x="152" y="0"/>
                    </a:moveTo>
                    <a:cubicBezTo>
                      <a:pt x="1021" y="0"/>
                      <a:pt x="1021" y="0"/>
                      <a:pt x="1021" y="0"/>
                    </a:cubicBezTo>
                    <a:cubicBezTo>
                      <a:pt x="937" y="0"/>
                      <a:pt x="869" y="68"/>
                      <a:pt x="869" y="151"/>
                    </a:cubicBezTo>
                    <a:cubicBezTo>
                      <a:pt x="869" y="235"/>
                      <a:pt x="801" y="303"/>
                      <a:pt x="718" y="303"/>
                    </a:cubicBezTo>
                    <a:cubicBezTo>
                      <a:pt x="152" y="303"/>
                      <a:pt x="152" y="303"/>
                      <a:pt x="152" y="303"/>
                    </a:cubicBezTo>
                    <a:cubicBezTo>
                      <a:pt x="68" y="303"/>
                      <a:pt x="0" y="235"/>
                      <a:pt x="0" y="151"/>
                    </a:cubicBezTo>
                    <a:cubicBezTo>
                      <a:pt x="0" y="151"/>
                      <a:pt x="0" y="151"/>
                      <a:pt x="0" y="151"/>
                    </a:cubicBezTo>
                    <a:cubicBezTo>
                      <a:pt x="0" y="68"/>
                      <a:pt x="68" y="0"/>
                      <a:pt x="152" y="0"/>
                    </a:cubicBezTo>
                    <a:close/>
                  </a:path>
                </a:pathLst>
              </a:custGeom>
              <a:solidFill>
                <a:srgbClr val="FFD5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97" name="Google Shape;797;p33"/>
              <p:cNvSpPr/>
              <p:nvPr/>
            </p:nvSpPr>
            <p:spPr>
              <a:xfrm>
                <a:off x="9208535" y="919162"/>
                <a:ext cx="1781175" cy="1185862"/>
              </a:xfrm>
              <a:custGeom>
                <a:avLst/>
                <a:gdLst/>
                <a:ahLst/>
                <a:cxnLst/>
                <a:rect l="l" t="t" r="r" b="b"/>
                <a:pathLst>
                  <a:path w="455" h="303" extrusionOk="0">
                    <a:moveTo>
                      <a:pt x="151" y="151"/>
                    </a:moveTo>
                    <a:cubicBezTo>
                      <a:pt x="151" y="68"/>
                      <a:pt x="219" y="0"/>
                      <a:pt x="303" y="0"/>
                    </a:cubicBezTo>
                    <a:cubicBezTo>
                      <a:pt x="303" y="0"/>
                      <a:pt x="303" y="0"/>
                      <a:pt x="303" y="0"/>
                    </a:cubicBezTo>
                    <a:cubicBezTo>
                      <a:pt x="387" y="0"/>
                      <a:pt x="455" y="68"/>
                      <a:pt x="455" y="151"/>
                    </a:cubicBezTo>
                    <a:cubicBezTo>
                      <a:pt x="455" y="151"/>
                      <a:pt x="455" y="151"/>
                      <a:pt x="455" y="151"/>
                    </a:cubicBezTo>
                    <a:cubicBezTo>
                      <a:pt x="455" y="235"/>
                      <a:pt x="387" y="303"/>
                      <a:pt x="303" y="303"/>
                    </a:cubicBezTo>
                    <a:cubicBezTo>
                      <a:pt x="0" y="303"/>
                      <a:pt x="0" y="303"/>
                      <a:pt x="0" y="303"/>
                    </a:cubicBezTo>
                    <a:cubicBezTo>
                      <a:pt x="83" y="303"/>
                      <a:pt x="151" y="235"/>
                      <a:pt x="151" y="151"/>
                    </a:cubicBezTo>
                    <a:close/>
                  </a:path>
                </a:pathLst>
              </a:custGeom>
              <a:solidFill>
                <a:srgbClr val="FFD5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 name="Google Shape;797;p33">
                <a:extLst>
                  <a:ext uri="{FF2B5EF4-FFF2-40B4-BE49-F238E27FC236}">
                    <a16:creationId xmlns:a16="http://schemas.microsoft.com/office/drawing/2014/main" id="{CF62BD6B-48A7-AECF-7BE2-8C5243D0812F}"/>
                  </a:ext>
                </a:extLst>
              </p:cNvPr>
              <p:cNvSpPr/>
              <p:nvPr/>
            </p:nvSpPr>
            <p:spPr>
              <a:xfrm>
                <a:off x="9208535" y="917575"/>
                <a:ext cx="1781175" cy="1185862"/>
              </a:xfrm>
              <a:custGeom>
                <a:avLst/>
                <a:gdLst/>
                <a:ahLst/>
                <a:cxnLst/>
                <a:rect l="l" t="t" r="r" b="b"/>
                <a:pathLst>
                  <a:path w="455" h="303" extrusionOk="0">
                    <a:moveTo>
                      <a:pt x="151" y="151"/>
                    </a:moveTo>
                    <a:cubicBezTo>
                      <a:pt x="151" y="68"/>
                      <a:pt x="219" y="0"/>
                      <a:pt x="303" y="0"/>
                    </a:cubicBezTo>
                    <a:cubicBezTo>
                      <a:pt x="303" y="0"/>
                      <a:pt x="303" y="0"/>
                      <a:pt x="303" y="0"/>
                    </a:cubicBezTo>
                    <a:cubicBezTo>
                      <a:pt x="387" y="0"/>
                      <a:pt x="455" y="68"/>
                      <a:pt x="455" y="151"/>
                    </a:cubicBezTo>
                    <a:cubicBezTo>
                      <a:pt x="455" y="151"/>
                      <a:pt x="455" y="151"/>
                      <a:pt x="455" y="151"/>
                    </a:cubicBezTo>
                    <a:cubicBezTo>
                      <a:pt x="455" y="235"/>
                      <a:pt x="387" y="303"/>
                      <a:pt x="303" y="303"/>
                    </a:cubicBezTo>
                    <a:cubicBezTo>
                      <a:pt x="0" y="303"/>
                      <a:pt x="0" y="303"/>
                      <a:pt x="0" y="303"/>
                    </a:cubicBezTo>
                    <a:cubicBezTo>
                      <a:pt x="83" y="303"/>
                      <a:pt x="151" y="235"/>
                      <a:pt x="151" y="151"/>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pic>
          <p:nvPicPr>
            <p:cNvPr id="10" name="Graphic 9" descr="Lightbulb and gear with solid fill">
              <a:extLst>
                <a:ext uri="{FF2B5EF4-FFF2-40B4-BE49-F238E27FC236}">
                  <a16:creationId xmlns:a16="http://schemas.microsoft.com/office/drawing/2014/main" id="{F49B8FD0-93DA-328D-93BF-90FA20B460C1}"/>
                </a:ext>
              </a:extLst>
            </p:cNvPr>
            <p:cNvPicPr>
              <a:picLocks noChangeAspect="1"/>
            </p:cNvPicPr>
            <p:nvPr/>
          </p:nvPicPr>
          <p:blipFill>
            <a:blip r:embed="rId3" cstate="hq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9973303" y="1078687"/>
              <a:ext cx="785850" cy="785850"/>
            </a:xfrm>
            <a:prstGeom prst="rect">
              <a:avLst/>
            </a:prstGeom>
          </p:spPr>
        </p:pic>
        <p:sp>
          <p:nvSpPr>
            <p:cNvPr id="11" name="TextBox 12449">
              <a:extLst>
                <a:ext uri="{FF2B5EF4-FFF2-40B4-BE49-F238E27FC236}">
                  <a16:creationId xmlns:a16="http://schemas.microsoft.com/office/drawing/2014/main" id="{70495F0B-99F1-2933-9E90-C443066E583E}"/>
                </a:ext>
              </a:extLst>
            </p:cNvPr>
            <p:cNvSpPr txBox="1"/>
            <p:nvPr/>
          </p:nvSpPr>
          <p:spPr>
            <a:xfrm>
              <a:off x="6971893" y="1124205"/>
              <a:ext cx="2770853"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en-US" sz="2400" b="1" dirty="0">
                  <a:latin typeface="Poppins" panose="00000500000000000000" pitchFamily="2" charset="0"/>
                  <a:cs typeface="Poppins" panose="00000500000000000000" pitchFamily="2" charset="0"/>
                </a:rPr>
                <a:t>Affordable &amp; Timely Credit</a:t>
              </a:r>
              <a:endParaRPr kumimoji="0" lang="en-US" sz="2400" b="0" i="0" u="none" strike="noStrike" kern="1200" cap="none" spc="0" normalizeH="0" baseline="0" noProof="0" dirty="0">
                <a:ln>
                  <a:noFill/>
                </a:ln>
                <a:effectLst/>
                <a:uLnTx/>
                <a:uFillTx/>
                <a:latin typeface="Poppins" panose="00000500000000000000" pitchFamily="2" charset="0"/>
                <a:cs typeface="Poppins" panose="00000500000000000000" pitchFamily="2" charset="0"/>
              </a:endParaRPr>
            </a:p>
          </p:txBody>
        </p:sp>
      </p:grpSp>
      <p:grpSp>
        <p:nvGrpSpPr>
          <p:cNvPr id="3" name="Group 2">
            <a:extLst>
              <a:ext uri="{FF2B5EF4-FFF2-40B4-BE49-F238E27FC236}">
                <a16:creationId xmlns:a16="http://schemas.microsoft.com/office/drawing/2014/main" id="{0B884238-2921-4A5F-5EEB-1A93CE71A869}"/>
              </a:ext>
            </a:extLst>
          </p:cNvPr>
          <p:cNvGrpSpPr/>
          <p:nvPr/>
        </p:nvGrpSpPr>
        <p:grpSpPr>
          <a:xfrm>
            <a:off x="6418262" y="2836863"/>
            <a:ext cx="4571448" cy="1189037"/>
            <a:chOff x="6418262" y="2836863"/>
            <a:chExt cx="4571448" cy="1189037"/>
          </a:xfrm>
        </p:grpSpPr>
        <p:grpSp>
          <p:nvGrpSpPr>
            <p:cNvPr id="17" name="Group 16">
              <a:extLst>
                <a:ext uri="{FF2B5EF4-FFF2-40B4-BE49-F238E27FC236}">
                  <a16:creationId xmlns:a16="http://schemas.microsoft.com/office/drawing/2014/main" id="{E3CCDFB7-75CB-C282-C414-BDE64E5E50AB}"/>
                </a:ext>
              </a:extLst>
            </p:cNvPr>
            <p:cNvGrpSpPr/>
            <p:nvPr/>
          </p:nvGrpSpPr>
          <p:grpSpPr>
            <a:xfrm>
              <a:off x="6418262" y="2836863"/>
              <a:ext cx="4571448" cy="1189037"/>
              <a:chOff x="6418262" y="2836863"/>
              <a:chExt cx="4571448" cy="1189037"/>
            </a:xfrm>
          </p:grpSpPr>
          <p:sp>
            <p:nvSpPr>
              <p:cNvPr id="798" name="Google Shape;798;p33"/>
              <p:cNvSpPr/>
              <p:nvPr/>
            </p:nvSpPr>
            <p:spPr>
              <a:xfrm>
                <a:off x="6418262" y="2838450"/>
                <a:ext cx="3995737" cy="1187450"/>
              </a:xfrm>
              <a:custGeom>
                <a:avLst/>
                <a:gdLst/>
                <a:ahLst/>
                <a:cxnLst/>
                <a:rect l="l" t="t" r="r" b="b"/>
                <a:pathLst>
                  <a:path w="1021" h="303" extrusionOk="0">
                    <a:moveTo>
                      <a:pt x="152" y="0"/>
                    </a:moveTo>
                    <a:cubicBezTo>
                      <a:pt x="1021" y="0"/>
                      <a:pt x="1021" y="0"/>
                      <a:pt x="1021" y="0"/>
                    </a:cubicBezTo>
                    <a:cubicBezTo>
                      <a:pt x="937" y="0"/>
                      <a:pt x="869" y="68"/>
                      <a:pt x="869" y="152"/>
                    </a:cubicBezTo>
                    <a:cubicBezTo>
                      <a:pt x="869" y="235"/>
                      <a:pt x="801" y="303"/>
                      <a:pt x="718" y="303"/>
                    </a:cubicBezTo>
                    <a:cubicBezTo>
                      <a:pt x="152" y="303"/>
                      <a:pt x="152" y="303"/>
                      <a:pt x="152" y="303"/>
                    </a:cubicBezTo>
                    <a:cubicBezTo>
                      <a:pt x="68" y="303"/>
                      <a:pt x="0" y="235"/>
                      <a:pt x="0" y="152"/>
                    </a:cubicBezTo>
                    <a:cubicBezTo>
                      <a:pt x="0" y="152"/>
                      <a:pt x="0" y="152"/>
                      <a:pt x="0" y="152"/>
                    </a:cubicBezTo>
                    <a:cubicBezTo>
                      <a:pt x="0" y="68"/>
                      <a:pt x="68" y="0"/>
                      <a:pt x="152" y="0"/>
                    </a:cubicBezTo>
                    <a:close/>
                  </a:path>
                </a:pathLst>
              </a:custGeom>
              <a:solidFill>
                <a:srgbClr val="77DA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99" name="Google Shape;799;p33"/>
              <p:cNvSpPr/>
              <p:nvPr/>
            </p:nvSpPr>
            <p:spPr>
              <a:xfrm>
                <a:off x="9208535" y="2838450"/>
                <a:ext cx="1781175" cy="1187450"/>
              </a:xfrm>
              <a:custGeom>
                <a:avLst/>
                <a:gdLst/>
                <a:ahLst/>
                <a:cxnLst/>
                <a:rect l="l" t="t" r="r" b="b"/>
                <a:pathLst>
                  <a:path w="455" h="303" extrusionOk="0">
                    <a:moveTo>
                      <a:pt x="151" y="152"/>
                    </a:moveTo>
                    <a:cubicBezTo>
                      <a:pt x="151" y="68"/>
                      <a:pt x="219" y="0"/>
                      <a:pt x="303" y="0"/>
                    </a:cubicBezTo>
                    <a:cubicBezTo>
                      <a:pt x="303" y="0"/>
                      <a:pt x="303" y="0"/>
                      <a:pt x="303" y="0"/>
                    </a:cubicBezTo>
                    <a:cubicBezTo>
                      <a:pt x="387" y="0"/>
                      <a:pt x="455" y="68"/>
                      <a:pt x="455" y="152"/>
                    </a:cubicBezTo>
                    <a:cubicBezTo>
                      <a:pt x="455" y="152"/>
                      <a:pt x="455" y="152"/>
                      <a:pt x="455" y="152"/>
                    </a:cubicBezTo>
                    <a:cubicBezTo>
                      <a:pt x="455" y="235"/>
                      <a:pt x="387" y="303"/>
                      <a:pt x="303" y="303"/>
                    </a:cubicBezTo>
                    <a:cubicBezTo>
                      <a:pt x="0" y="303"/>
                      <a:pt x="0" y="303"/>
                      <a:pt x="0" y="303"/>
                    </a:cubicBezTo>
                    <a:cubicBezTo>
                      <a:pt x="83" y="303"/>
                      <a:pt x="151" y="235"/>
                      <a:pt x="151" y="152"/>
                    </a:cubicBezTo>
                    <a:close/>
                  </a:path>
                </a:pathLst>
              </a:custGeom>
              <a:solidFill>
                <a:srgbClr val="77DA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 name="Google Shape;799;p33">
                <a:extLst>
                  <a:ext uri="{FF2B5EF4-FFF2-40B4-BE49-F238E27FC236}">
                    <a16:creationId xmlns:a16="http://schemas.microsoft.com/office/drawing/2014/main" id="{1457EE43-3A0F-CA7E-65D2-D63DEEEA2652}"/>
                  </a:ext>
                </a:extLst>
              </p:cNvPr>
              <p:cNvSpPr/>
              <p:nvPr/>
            </p:nvSpPr>
            <p:spPr>
              <a:xfrm>
                <a:off x="9208535" y="2836863"/>
                <a:ext cx="1781175" cy="1187450"/>
              </a:xfrm>
              <a:custGeom>
                <a:avLst/>
                <a:gdLst/>
                <a:ahLst/>
                <a:cxnLst/>
                <a:rect l="l" t="t" r="r" b="b"/>
                <a:pathLst>
                  <a:path w="455" h="303" extrusionOk="0">
                    <a:moveTo>
                      <a:pt x="151" y="152"/>
                    </a:moveTo>
                    <a:cubicBezTo>
                      <a:pt x="151" y="68"/>
                      <a:pt x="219" y="0"/>
                      <a:pt x="303" y="0"/>
                    </a:cubicBezTo>
                    <a:cubicBezTo>
                      <a:pt x="303" y="0"/>
                      <a:pt x="303" y="0"/>
                      <a:pt x="303" y="0"/>
                    </a:cubicBezTo>
                    <a:cubicBezTo>
                      <a:pt x="387" y="0"/>
                      <a:pt x="455" y="68"/>
                      <a:pt x="455" y="152"/>
                    </a:cubicBezTo>
                    <a:cubicBezTo>
                      <a:pt x="455" y="152"/>
                      <a:pt x="455" y="152"/>
                      <a:pt x="455" y="152"/>
                    </a:cubicBezTo>
                    <a:cubicBezTo>
                      <a:pt x="455" y="235"/>
                      <a:pt x="387" y="303"/>
                      <a:pt x="303" y="303"/>
                    </a:cubicBezTo>
                    <a:cubicBezTo>
                      <a:pt x="0" y="303"/>
                      <a:pt x="0" y="303"/>
                      <a:pt x="0" y="303"/>
                    </a:cubicBezTo>
                    <a:cubicBezTo>
                      <a:pt x="83" y="303"/>
                      <a:pt x="151" y="235"/>
                      <a:pt x="151" y="152"/>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pic>
          <p:nvPicPr>
            <p:cNvPr id="9" name="Graphic 8" descr="Group brainstorm with solid fill">
              <a:extLst>
                <a:ext uri="{FF2B5EF4-FFF2-40B4-BE49-F238E27FC236}">
                  <a16:creationId xmlns:a16="http://schemas.microsoft.com/office/drawing/2014/main" id="{3E98D2D6-D7C6-BB20-7768-247EA9B824D8}"/>
                </a:ext>
              </a:extLst>
            </p:cNvPr>
            <p:cNvPicPr>
              <a:picLocks noChangeAspect="1"/>
            </p:cNvPicPr>
            <p:nvPr/>
          </p:nvPicPr>
          <p:blipFill>
            <a:blip r:embed="rId5" cstate="hq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9973303" y="3016691"/>
              <a:ext cx="785850" cy="785850"/>
            </a:xfrm>
            <a:prstGeom prst="rect">
              <a:avLst/>
            </a:prstGeom>
          </p:spPr>
        </p:pic>
        <p:sp>
          <p:nvSpPr>
            <p:cNvPr id="15" name="TextBox 12449">
              <a:extLst>
                <a:ext uri="{FF2B5EF4-FFF2-40B4-BE49-F238E27FC236}">
                  <a16:creationId xmlns:a16="http://schemas.microsoft.com/office/drawing/2014/main" id="{1A37D03F-9D9F-FC02-025B-3B557C15DA3A}"/>
                </a:ext>
              </a:extLst>
            </p:cNvPr>
            <p:cNvSpPr txBox="1"/>
            <p:nvPr/>
          </p:nvSpPr>
          <p:spPr>
            <a:xfrm>
              <a:off x="6983006" y="3059668"/>
              <a:ext cx="2645144"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en-US" sz="2400" b="1" dirty="0">
                  <a:latin typeface="Poppins" panose="00000500000000000000" pitchFamily="2" charset="0"/>
                  <a:cs typeface="Poppins" panose="00000500000000000000" pitchFamily="2" charset="0"/>
                </a:rPr>
                <a:t>Simplification of Procedures</a:t>
              </a:r>
              <a:endParaRPr kumimoji="0" lang="en-US" sz="2400" b="0" i="0" u="none" strike="noStrike" kern="1200" cap="none" spc="0" normalizeH="0" baseline="0" noProof="0" dirty="0">
                <a:ln>
                  <a:noFill/>
                </a:ln>
                <a:effectLst/>
                <a:uLnTx/>
                <a:uFillTx/>
                <a:latin typeface="Poppins" panose="00000500000000000000" pitchFamily="2" charset="0"/>
                <a:cs typeface="Poppins" panose="00000500000000000000" pitchFamily="2" charset="0"/>
              </a:endParaRPr>
            </a:p>
          </p:txBody>
        </p:sp>
      </p:grpSp>
      <p:grpSp>
        <p:nvGrpSpPr>
          <p:cNvPr id="20" name="Group 19">
            <a:extLst>
              <a:ext uri="{FF2B5EF4-FFF2-40B4-BE49-F238E27FC236}">
                <a16:creationId xmlns:a16="http://schemas.microsoft.com/office/drawing/2014/main" id="{FB5B5832-1D93-2191-CEF2-21A1AD5F32E6}"/>
              </a:ext>
            </a:extLst>
          </p:cNvPr>
          <p:cNvGrpSpPr/>
          <p:nvPr/>
        </p:nvGrpSpPr>
        <p:grpSpPr>
          <a:xfrm>
            <a:off x="6418262" y="4648572"/>
            <a:ext cx="4571448" cy="1192212"/>
            <a:chOff x="6418262" y="4756150"/>
            <a:chExt cx="4571448" cy="1192212"/>
          </a:xfrm>
        </p:grpSpPr>
        <p:grpSp>
          <p:nvGrpSpPr>
            <p:cNvPr id="18" name="Group 17">
              <a:extLst>
                <a:ext uri="{FF2B5EF4-FFF2-40B4-BE49-F238E27FC236}">
                  <a16:creationId xmlns:a16="http://schemas.microsoft.com/office/drawing/2014/main" id="{AFD07C49-8D92-3D9A-1752-D649DE09A43E}"/>
                </a:ext>
              </a:extLst>
            </p:cNvPr>
            <p:cNvGrpSpPr/>
            <p:nvPr/>
          </p:nvGrpSpPr>
          <p:grpSpPr>
            <a:xfrm>
              <a:off x="6418262" y="4756150"/>
              <a:ext cx="4571448" cy="1192212"/>
              <a:chOff x="6418262" y="4756150"/>
              <a:chExt cx="4571448" cy="1192212"/>
            </a:xfrm>
          </p:grpSpPr>
          <p:sp>
            <p:nvSpPr>
              <p:cNvPr id="800" name="Google Shape;800;p33"/>
              <p:cNvSpPr/>
              <p:nvPr/>
            </p:nvSpPr>
            <p:spPr>
              <a:xfrm>
                <a:off x="6418262" y="4757737"/>
                <a:ext cx="3995737" cy="1190625"/>
              </a:xfrm>
              <a:custGeom>
                <a:avLst/>
                <a:gdLst/>
                <a:ahLst/>
                <a:cxnLst/>
                <a:rect l="l" t="t" r="r" b="b"/>
                <a:pathLst>
                  <a:path w="1021" h="304" extrusionOk="0">
                    <a:moveTo>
                      <a:pt x="152" y="0"/>
                    </a:moveTo>
                    <a:cubicBezTo>
                      <a:pt x="1021" y="0"/>
                      <a:pt x="1021" y="0"/>
                      <a:pt x="1021" y="0"/>
                    </a:cubicBezTo>
                    <a:cubicBezTo>
                      <a:pt x="937" y="0"/>
                      <a:pt x="869" y="68"/>
                      <a:pt x="869" y="152"/>
                    </a:cubicBezTo>
                    <a:cubicBezTo>
                      <a:pt x="869" y="236"/>
                      <a:pt x="801" y="304"/>
                      <a:pt x="718" y="304"/>
                    </a:cubicBezTo>
                    <a:cubicBezTo>
                      <a:pt x="152" y="304"/>
                      <a:pt x="152" y="304"/>
                      <a:pt x="152" y="304"/>
                    </a:cubicBezTo>
                    <a:cubicBezTo>
                      <a:pt x="68" y="304"/>
                      <a:pt x="0" y="236"/>
                      <a:pt x="0" y="152"/>
                    </a:cubicBezTo>
                    <a:cubicBezTo>
                      <a:pt x="0" y="152"/>
                      <a:pt x="0" y="152"/>
                      <a:pt x="0" y="152"/>
                    </a:cubicBezTo>
                    <a:cubicBezTo>
                      <a:pt x="0" y="68"/>
                      <a:pt x="68" y="0"/>
                      <a:pt x="152" y="0"/>
                    </a:cubicBezTo>
                    <a:close/>
                  </a:path>
                </a:pathLst>
              </a:custGeom>
              <a:solidFill>
                <a:srgbClr val="FE0214"/>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01" name="Google Shape;801;p33"/>
              <p:cNvSpPr/>
              <p:nvPr/>
            </p:nvSpPr>
            <p:spPr>
              <a:xfrm>
                <a:off x="9208535" y="4757737"/>
                <a:ext cx="1781175" cy="1190625"/>
              </a:xfrm>
              <a:custGeom>
                <a:avLst/>
                <a:gdLst/>
                <a:ahLst/>
                <a:cxnLst/>
                <a:rect l="l" t="t" r="r" b="b"/>
                <a:pathLst>
                  <a:path w="455" h="304" extrusionOk="0">
                    <a:moveTo>
                      <a:pt x="151" y="152"/>
                    </a:moveTo>
                    <a:cubicBezTo>
                      <a:pt x="151" y="68"/>
                      <a:pt x="219" y="0"/>
                      <a:pt x="303" y="0"/>
                    </a:cubicBezTo>
                    <a:cubicBezTo>
                      <a:pt x="303" y="0"/>
                      <a:pt x="303" y="0"/>
                      <a:pt x="303" y="0"/>
                    </a:cubicBezTo>
                    <a:cubicBezTo>
                      <a:pt x="387" y="0"/>
                      <a:pt x="455" y="68"/>
                      <a:pt x="455" y="152"/>
                    </a:cubicBezTo>
                    <a:cubicBezTo>
                      <a:pt x="455" y="152"/>
                      <a:pt x="455" y="152"/>
                      <a:pt x="455" y="152"/>
                    </a:cubicBezTo>
                    <a:cubicBezTo>
                      <a:pt x="455" y="236"/>
                      <a:pt x="387" y="304"/>
                      <a:pt x="303" y="304"/>
                    </a:cubicBezTo>
                    <a:cubicBezTo>
                      <a:pt x="0" y="304"/>
                      <a:pt x="0" y="304"/>
                      <a:pt x="0" y="304"/>
                    </a:cubicBezTo>
                    <a:cubicBezTo>
                      <a:pt x="83" y="304"/>
                      <a:pt x="151" y="236"/>
                      <a:pt x="151" y="152"/>
                    </a:cubicBezTo>
                    <a:close/>
                  </a:path>
                </a:pathLst>
              </a:custGeom>
              <a:solidFill>
                <a:srgbClr val="FE0214"/>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 name="Google Shape;801;p33">
                <a:extLst>
                  <a:ext uri="{FF2B5EF4-FFF2-40B4-BE49-F238E27FC236}">
                    <a16:creationId xmlns:a16="http://schemas.microsoft.com/office/drawing/2014/main" id="{3C584FB7-C18E-8F3F-33FB-86D7E02C8B92}"/>
                  </a:ext>
                </a:extLst>
              </p:cNvPr>
              <p:cNvSpPr/>
              <p:nvPr/>
            </p:nvSpPr>
            <p:spPr>
              <a:xfrm>
                <a:off x="9208535" y="4756150"/>
                <a:ext cx="1781175" cy="1190625"/>
              </a:xfrm>
              <a:custGeom>
                <a:avLst/>
                <a:gdLst/>
                <a:ahLst/>
                <a:cxnLst/>
                <a:rect l="l" t="t" r="r" b="b"/>
                <a:pathLst>
                  <a:path w="455" h="304" extrusionOk="0">
                    <a:moveTo>
                      <a:pt x="151" y="152"/>
                    </a:moveTo>
                    <a:cubicBezTo>
                      <a:pt x="151" y="68"/>
                      <a:pt x="219" y="0"/>
                      <a:pt x="303" y="0"/>
                    </a:cubicBezTo>
                    <a:cubicBezTo>
                      <a:pt x="303" y="0"/>
                      <a:pt x="303" y="0"/>
                      <a:pt x="303" y="0"/>
                    </a:cubicBezTo>
                    <a:cubicBezTo>
                      <a:pt x="387" y="0"/>
                      <a:pt x="455" y="68"/>
                      <a:pt x="455" y="152"/>
                    </a:cubicBezTo>
                    <a:cubicBezTo>
                      <a:pt x="455" y="152"/>
                      <a:pt x="455" y="152"/>
                      <a:pt x="455" y="152"/>
                    </a:cubicBezTo>
                    <a:cubicBezTo>
                      <a:pt x="455" y="236"/>
                      <a:pt x="387" y="304"/>
                      <a:pt x="303" y="304"/>
                    </a:cubicBezTo>
                    <a:cubicBezTo>
                      <a:pt x="0" y="304"/>
                      <a:pt x="0" y="304"/>
                      <a:pt x="0" y="304"/>
                    </a:cubicBezTo>
                    <a:cubicBezTo>
                      <a:pt x="83" y="304"/>
                      <a:pt x="151" y="236"/>
                      <a:pt x="151" y="152"/>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pic>
          <p:nvPicPr>
            <p:cNvPr id="4" name="Graphic 3" descr="Stopwatch with solid fill">
              <a:extLst>
                <a:ext uri="{FF2B5EF4-FFF2-40B4-BE49-F238E27FC236}">
                  <a16:creationId xmlns:a16="http://schemas.microsoft.com/office/drawing/2014/main" id="{C312B120-AD65-E672-BF24-EB8A06F2BD1F}"/>
                </a:ext>
              </a:extLst>
            </p:cNvPr>
            <p:cNvPicPr>
              <a:picLocks noChangeAspect="1"/>
            </p:cNvPicPr>
            <p:nvPr/>
          </p:nvPicPr>
          <p:blipFill>
            <a:blip r:embed="rId7" cstate="hq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021074" y="4988064"/>
              <a:ext cx="785850" cy="785850"/>
            </a:xfrm>
            <a:prstGeom prst="rect">
              <a:avLst/>
            </a:prstGeom>
          </p:spPr>
        </p:pic>
        <p:sp>
          <p:nvSpPr>
            <p:cNvPr id="19" name="TextBox 12449">
              <a:extLst>
                <a:ext uri="{FF2B5EF4-FFF2-40B4-BE49-F238E27FC236}">
                  <a16:creationId xmlns:a16="http://schemas.microsoft.com/office/drawing/2014/main" id="{3699B79E-0E4D-D284-DFF0-F95DB4B1698E}"/>
                </a:ext>
              </a:extLst>
            </p:cNvPr>
            <p:cNvSpPr txBox="1"/>
            <p:nvPr/>
          </p:nvSpPr>
          <p:spPr>
            <a:xfrm>
              <a:off x="6597649" y="4995131"/>
              <a:ext cx="3145097"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en-US" sz="2400" b="1" dirty="0">
                  <a:solidFill>
                    <a:schemeClr val="bg1"/>
                  </a:solidFill>
                  <a:latin typeface="Poppins" panose="00000500000000000000" pitchFamily="2" charset="0"/>
                  <a:cs typeface="Poppins" panose="00000500000000000000" pitchFamily="2" charset="0"/>
                </a:rPr>
                <a:t>Delegation of Powers at Banks</a:t>
              </a:r>
              <a:endParaRPr kumimoji="0" lang="en-US" sz="2400" b="0" i="0" u="none" strike="noStrike" kern="1200" cap="none" spc="0" normalizeH="0" baseline="0" noProof="0" dirty="0">
                <a:ln>
                  <a:noFill/>
                </a:ln>
                <a:solidFill>
                  <a:schemeClr val="bg1"/>
                </a:solidFill>
                <a:effectLst/>
                <a:uLnTx/>
                <a:uFillTx/>
                <a:latin typeface="Poppins" panose="00000500000000000000" pitchFamily="2" charset="0"/>
                <a:cs typeface="Poppins" panose="00000500000000000000" pitchFamily="2" charset="0"/>
              </a:endParaRPr>
            </a:p>
          </p:txBody>
        </p:sp>
      </p:grpSp>
      <p:sp>
        <p:nvSpPr>
          <p:cNvPr id="21" name="TextBox 20">
            <a:extLst>
              <a:ext uri="{FF2B5EF4-FFF2-40B4-BE49-F238E27FC236}">
                <a16:creationId xmlns:a16="http://schemas.microsoft.com/office/drawing/2014/main" id="{32FCAD8F-CD70-F490-36F7-BD3067ACD211}"/>
              </a:ext>
            </a:extLst>
          </p:cNvPr>
          <p:cNvSpPr txBox="1"/>
          <p:nvPr/>
        </p:nvSpPr>
        <p:spPr>
          <a:xfrm>
            <a:off x="1432847" y="125505"/>
            <a:ext cx="9737177" cy="830997"/>
          </a:xfrm>
          <a:prstGeom prst="rect">
            <a:avLst/>
          </a:prstGeom>
          <a:noFill/>
        </p:spPr>
        <p:txBody>
          <a:bodyPr wrap="square" rtlCol="0">
            <a:spAutoFit/>
          </a:bodyPr>
          <a:lstStyle/>
          <a:p>
            <a:r>
              <a:rPr lang="en-US" sz="4800" b="1" dirty="0"/>
              <a:t>ENHANCING MSME FINANCE</a:t>
            </a:r>
            <a:endParaRPr lang="en-IN" sz="4800" b="1" dirty="0"/>
          </a:p>
        </p:txBody>
      </p:sp>
    </p:spTree>
    <p:extLst>
      <p:ext uri="{BB962C8B-B14F-4D97-AF65-F5344CB8AC3E}">
        <p14:creationId xmlns:p14="http://schemas.microsoft.com/office/powerpoint/2010/main" val="2356911613"/>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accel="50000" decel="5000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0-#ppt_w/2"/>
                                              </p:val>
                                            </p:tav>
                                            <p:tav tm="100000">
                                              <p:val>
                                                <p:strVal val="#ppt_x"/>
                                              </p:val>
                                            </p:tav>
                                          </p:tavLst>
                                        </p:anim>
                                        <p:anim calcmode="lin" valueType="num">
                                          <p:cBhvr additive="base">
                                            <p:cTn id="8" dur="1000" fill="hold"/>
                                            <p:tgtEl>
                                              <p:spTgt spid="8"/>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2" presetClass="entr" presetSubtype="8" fill="hold" nodeType="after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left)">
                                          <p:cBhvr>
                                            <p:cTn id="12" dur="500"/>
                                            <p:tgtEl>
                                              <p:spTgt spid="5"/>
                                            </p:tgtEl>
                                          </p:cBhvr>
                                        </p:animEffect>
                                      </p:childTnLst>
                                    </p:cTn>
                                  </p:par>
                                </p:childTnLst>
                              </p:cTn>
                            </p:par>
                            <p:par>
                              <p:cTn id="13" fill="hold">
                                <p:stCondLst>
                                  <p:cond delay="1500"/>
                                </p:stCondLst>
                                <p:childTnLst>
                                  <p:par>
                                    <p:cTn id="14" presetID="2" presetClass="entr" presetSubtype="2" fill="hold" nodeType="afterEffect" p14:presetBounceEnd="60000">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14:bounceEnd="60000">
                                          <p:cBhvr additive="base">
                                            <p:cTn id="16" dur="1000" fill="hold"/>
                                            <p:tgtEl>
                                              <p:spTgt spid="2"/>
                                            </p:tgtEl>
                                            <p:attrNameLst>
                                              <p:attrName>ppt_x</p:attrName>
                                            </p:attrNameLst>
                                          </p:cBhvr>
                                          <p:tavLst>
                                            <p:tav tm="0">
                                              <p:val>
                                                <p:strVal val="1+#ppt_w/2"/>
                                              </p:val>
                                            </p:tav>
                                            <p:tav tm="100000">
                                              <p:val>
                                                <p:strVal val="#ppt_x"/>
                                              </p:val>
                                            </p:tav>
                                          </p:tavLst>
                                        </p:anim>
                                        <p:anim calcmode="lin" valueType="num" p14:bounceEnd="60000">
                                          <p:cBhvr additive="base">
                                            <p:cTn id="17" dur="1000" fill="hold"/>
                                            <p:tgtEl>
                                              <p:spTgt spid="2"/>
                                            </p:tgtEl>
                                            <p:attrNameLst>
                                              <p:attrName>ppt_y</p:attrName>
                                            </p:attrNameLst>
                                          </p:cBhvr>
                                          <p:tavLst>
                                            <p:tav tm="0">
                                              <p:val>
                                                <p:strVal val="#ppt_y"/>
                                              </p:val>
                                            </p:tav>
                                            <p:tav tm="100000">
                                              <p:val>
                                                <p:strVal val="#ppt_y"/>
                                              </p:val>
                                            </p:tav>
                                          </p:tavLst>
                                        </p:anim>
                                      </p:childTnLst>
                                    </p:cTn>
                                  </p:par>
                                </p:childTnLst>
                              </p:cTn>
                            </p:par>
                            <p:par>
                              <p:cTn id="18" fill="hold">
                                <p:stCondLst>
                                  <p:cond delay="2500"/>
                                </p:stCondLst>
                                <p:childTnLst>
                                  <p:par>
                                    <p:cTn id="19" presetID="22" presetClass="entr" presetSubtype="8" fill="hold" nodeType="after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wipe(left)">
                                          <p:cBhvr>
                                            <p:cTn id="21" dur="500"/>
                                            <p:tgtEl>
                                              <p:spTgt spid="6"/>
                                            </p:tgtEl>
                                          </p:cBhvr>
                                        </p:animEffect>
                                      </p:childTnLst>
                                    </p:cTn>
                                  </p:par>
                                </p:childTnLst>
                              </p:cTn>
                            </p:par>
                            <p:par>
                              <p:cTn id="22" fill="hold">
                                <p:stCondLst>
                                  <p:cond delay="3000"/>
                                </p:stCondLst>
                                <p:childTnLst>
                                  <p:par>
                                    <p:cTn id="23" presetID="2" presetClass="entr" presetSubtype="2" fill="hold" nodeType="afterEffect" p14:presetBounceEnd="60000">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14:bounceEnd="60000">
                                          <p:cBhvr additive="base">
                                            <p:cTn id="25" dur="1000" fill="hold"/>
                                            <p:tgtEl>
                                              <p:spTgt spid="3"/>
                                            </p:tgtEl>
                                            <p:attrNameLst>
                                              <p:attrName>ppt_x</p:attrName>
                                            </p:attrNameLst>
                                          </p:cBhvr>
                                          <p:tavLst>
                                            <p:tav tm="0">
                                              <p:val>
                                                <p:strVal val="1+#ppt_w/2"/>
                                              </p:val>
                                            </p:tav>
                                            <p:tav tm="100000">
                                              <p:val>
                                                <p:strVal val="#ppt_x"/>
                                              </p:val>
                                            </p:tav>
                                          </p:tavLst>
                                        </p:anim>
                                        <p:anim calcmode="lin" valueType="num" p14:bounceEnd="60000">
                                          <p:cBhvr additive="base">
                                            <p:cTn id="26" dur="1000" fill="hold"/>
                                            <p:tgtEl>
                                              <p:spTgt spid="3"/>
                                            </p:tgtEl>
                                            <p:attrNameLst>
                                              <p:attrName>ppt_y</p:attrName>
                                            </p:attrNameLst>
                                          </p:cBhvr>
                                          <p:tavLst>
                                            <p:tav tm="0">
                                              <p:val>
                                                <p:strVal val="#ppt_y"/>
                                              </p:val>
                                            </p:tav>
                                            <p:tav tm="100000">
                                              <p:val>
                                                <p:strVal val="#ppt_y"/>
                                              </p:val>
                                            </p:tav>
                                          </p:tavLst>
                                        </p:anim>
                                      </p:childTnLst>
                                    </p:cTn>
                                  </p:par>
                                </p:childTnLst>
                              </p:cTn>
                            </p:par>
                            <p:par>
                              <p:cTn id="27" fill="hold">
                                <p:stCondLst>
                                  <p:cond delay="4000"/>
                                </p:stCondLst>
                                <p:childTnLst>
                                  <p:par>
                                    <p:cTn id="28" presetID="22" presetClass="entr" presetSubtype="8" fill="hold"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left)">
                                          <p:cBhvr>
                                            <p:cTn id="30" dur="500"/>
                                            <p:tgtEl>
                                              <p:spTgt spid="7"/>
                                            </p:tgtEl>
                                          </p:cBhvr>
                                        </p:animEffect>
                                      </p:childTnLst>
                                    </p:cTn>
                                  </p:par>
                                </p:childTnLst>
                              </p:cTn>
                            </p:par>
                            <p:par>
                              <p:cTn id="31" fill="hold">
                                <p:stCondLst>
                                  <p:cond delay="4500"/>
                                </p:stCondLst>
                                <p:childTnLst>
                                  <p:par>
                                    <p:cTn id="32" presetID="2" presetClass="entr" presetSubtype="2" fill="hold" nodeType="afterEffect" p14:presetBounceEnd="60000">
                                      <p:stCondLst>
                                        <p:cond delay="0"/>
                                      </p:stCondLst>
                                      <p:childTnLst>
                                        <p:set>
                                          <p:cBhvr>
                                            <p:cTn id="33" dur="1" fill="hold">
                                              <p:stCondLst>
                                                <p:cond delay="0"/>
                                              </p:stCondLst>
                                            </p:cTn>
                                            <p:tgtEl>
                                              <p:spTgt spid="20"/>
                                            </p:tgtEl>
                                            <p:attrNameLst>
                                              <p:attrName>style.visibility</p:attrName>
                                            </p:attrNameLst>
                                          </p:cBhvr>
                                          <p:to>
                                            <p:strVal val="visible"/>
                                          </p:to>
                                        </p:set>
                                        <p:anim calcmode="lin" valueType="num" p14:bounceEnd="60000">
                                          <p:cBhvr additive="base">
                                            <p:cTn id="34" dur="1000" fill="hold"/>
                                            <p:tgtEl>
                                              <p:spTgt spid="20"/>
                                            </p:tgtEl>
                                            <p:attrNameLst>
                                              <p:attrName>ppt_x</p:attrName>
                                            </p:attrNameLst>
                                          </p:cBhvr>
                                          <p:tavLst>
                                            <p:tav tm="0">
                                              <p:val>
                                                <p:strVal val="1+#ppt_w/2"/>
                                              </p:val>
                                            </p:tav>
                                            <p:tav tm="100000">
                                              <p:val>
                                                <p:strVal val="#ppt_x"/>
                                              </p:val>
                                            </p:tav>
                                          </p:tavLst>
                                        </p:anim>
                                        <p:anim calcmode="lin" valueType="num" p14:bounceEnd="60000">
                                          <p:cBhvr additive="base">
                                            <p:cTn id="35" dur="1000" fill="hold"/>
                                            <p:tgtEl>
                                              <p:spTgt spid="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accel="50000" decel="5000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0-#ppt_w/2"/>
                                              </p:val>
                                            </p:tav>
                                            <p:tav tm="100000">
                                              <p:val>
                                                <p:strVal val="#ppt_x"/>
                                              </p:val>
                                            </p:tav>
                                          </p:tavLst>
                                        </p:anim>
                                        <p:anim calcmode="lin" valueType="num">
                                          <p:cBhvr additive="base">
                                            <p:cTn id="8" dur="1000" fill="hold"/>
                                            <p:tgtEl>
                                              <p:spTgt spid="8"/>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2" presetClass="entr" presetSubtype="8" fill="hold" nodeType="after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left)">
                                          <p:cBhvr>
                                            <p:cTn id="12" dur="500"/>
                                            <p:tgtEl>
                                              <p:spTgt spid="5"/>
                                            </p:tgtEl>
                                          </p:cBhvr>
                                        </p:animEffect>
                                      </p:childTnLst>
                                    </p:cTn>
                                  </p:par>
                                </p:childTnLst>
                              </p:cTn>
                            </p:par>
                            <p:par>
                              <p:cTn id="13" fill="hold">
                                <p:stCondLst>
                                  <p:cond delay="1500"/>
                                </p:stCondLst>
                                <p:childTnLst>
                                  <p:par>
                                    <p:cTn id="14" presetID="2" presetClass="entr" presetSubtype="2"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1000" fill="hold"/>
                                            <p:tgtEl>
                                              <p:spTgt spid="2"/>
                                            </p:tgtEl>
                                            <p:attrNameLst>
                                              <p:attrName>ppt_x</p:attrName>
                                            </p:attrNameLst>
                                          </p:cBhvr>
                                          <p:tavLst>
                                            <p:tav tm="0">
                                              <p:val>
                                                <p:strVal val="1+#ppt_w/2"/>
                                              </p:val>
                                            </p:tav>
                                            <p:tav tm="100000">
                                              <p:val>
                                                <p:strVal val="#ppt_x"/>
                                              </p:val>
                                            </p:tav>
                                          </p:tavLst>
                                        </p:anim>
                                        <p:anim calcmode="lin" valueType="num">
                                          <p:cBhvr additive="base">
                                            <p:cTn id="17" dur="1000" fill="hold"/>
                                            <p:tgtEl>
                                              <p:spTgt spid="2"/>
                                            </p:tgtEl>
                                            <p:attrNameLst>
                                              <p:attrName>ppt_y</p:attrName>
                                            </p:attrNameLst>
                                          </p:cBhvr>
                                          <p:tavLst>
                                            <p:tav tm="0">
                                              <p:val>
                                                <p:strVal val="#ppt_y"/>
                                              </p:val>
                                            </p:tav>
                                            <p:tav tm="100000">
                                              <p:val>
                                                <p:strVal val="#ppt_y"/>
                                              </p:val>
                                            </p:tav>
                                          </p:tavLst>
                                        </p:anim>
                                      </p:childTnLst>
                                    </p:cTn>
                                  </p:par>
                                </p:childTnLst>
                              </p:cTn>
                            </p:par>
                            <p:par>
                              <p:cTn id="18" fill="hold">
                                <p:stCondLst>
                                  <p:cond delay="2500"/>
                                </p:stCondLst>
                                <p:childTnLst>
                                  <p:par>
                                    <p:cTn id="19" presetID="22" presetClass="entr" presetSubtype="8" fill="hold" nodeType="after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wipe(left)">
                                          <p:cBhvr>
                                            <p:cTn id="21" dur="500"/>
                                            <p:tgtEl>
                                              <p:spTgt spid="6"/>
                                            </p:tgtEl>
                                          </p:cBhvr>
                                        </p:animEffect>
                                      </p:childTnLst>
                                    </p:cTn>
                                  </p:par>
                                </p:childTnLst>
                              </p:cTn>
                            </p:par>
                            <p:par>
                              <p:cTn id="22" fill="hold">
                                <p:stCondLst>
                                  <p:cond delay="3000"/>
                                </p:stCondLst>
                                <p:childTnLst>
                                  <p:par>
                                    <p:cTn id="23" presetID="2" presetClass="entr" presetSubtype="2"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cBhvr additive="base">
                                            <p:cTn id="25" dur="1000" fill="hold"/>
                                            <p:tgtEl>
                                              <p:spTgt spid="3"/>
                                            </p:tgtEl>
                                            <p:attrNameLst>
                                              <p:attrName>ppt_x</p:attrName>
                                            </p:attrNameLst>
                                          </p:cBhvr>
                                          <p:tavLst>
                                            <p:tav tm="0">
                                              <p:val>
                                                <p:strVal val="1+#ppt_w/2"/>
                                              </p:val>
                                            </p:tav>
                                            <p:tav tm="100000">
                                              <p:val>
                                                <p:strVal val="#ppt_x"/>
                                              </p:val>
                                            </p:tav>
                                          </p:tavLst>
                                        </p:anim>
                                        <p:anim calcmode="lin" valueType="num">
                                          <p:cBhvr additive="base">
                                            <p:cTn id="26" dur="1000" fill="hold"/>
                                            <p:tgtEl>
                                              <p:spTgt spid="3"/>
                                            </p:tgtEl>
                                            <p:attrNameLst>
                                              <p:attrName>ppt_y</p:attrName>
                                            </p:attrNameLst>
                                          </p:cBhvr>
                                          <p:tavLst>
                                            <p:tav tm="0">
                                              <p:val>
                                                <p:strVal val="#ppt_y"/>
                                              </p:val>
                                            </p:tav>
                                            <p:tav tm="100000">
                                              <p:val>
                                                <p:strVal val="#ppt_y"/>
                                              </p:val>
                                            </p:tav>
                                          </p:tavLst>
                                        </p:anim>
                                      </p:childTnLst>
                                    </p:cTn>
                                  </p:par>
                                </p:childTnLst>
                              </p:cTn>
                            </p:par>
                            <p:par>
                              <p:cTn id="27" fill="hold">
                                <p:stCondLst>
                                  <p:cond delay="4000"/>
                                </p:stCondLst>
                                <p:childTnLst>
                                  <p:par>
                                    <p:cTn id="28" presetID="22" presetClass="entr" presetSubtype="8" fill="hold"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left)">
                                          <p:cBhvr>
                                            <p:cTn id="30" dur="500"/>
                                            <p:tgtEl>
                                              <p:spTgt spid="7"/>
                                            </p:tgtEl>
                                          </p:cBhvr>
                                        </p:animEffect>
                                      </p:childTnLst>
                                    </p:cTn>
                                  </p:par>
                                </p:childTnLst>
                              </p:cTn>
                            </p:par>
                            <p:par>
                              <p:cTn id="31" fill="hold">
                                <p:stCondLst>
                                  <p:cond delay="4500"/>
                                </p:stCondLst>
                                <p:childTnLst>
                                  <p:par>
                                    <p:cTn id="32" presetID="2" presetClass="entr" presetSubtype="2" fill="hold" nodeType="afterEffect">
                                      <p:stCondLst>
                                        <p:cond delay="0"/>
                                      </p:stCondLst>
                                      <p:childTnLst>
                                        <p:set>
                                          <p:cBhvr>
                                            <p:cTn id="33" dur="1" fill="hold">
                                              <p:stCondLst>
                                                <p:cond delay="0"/>
                                              </p:stCondLst>
                                            </p:cTn>
                                            <p:tgtEl>
                                              <p:spTgt spid="20"/>
                                            </p:tgtEl>
                                            <p:attrNameLst>
                                              <p:attrName>style.visibility</p:attrName>
                                            </p:attrNameLst>
                                          </p:cBhvr>
                                          <p:to>
                                            <p:strVal val="visible"/>
                                          </p:to>
                                        </p:set>
                                        <p:anim calcmode="lin" valueType="num">
                                          <p:cBhvr additive="base">
                                            <p:cTn id="34" dur="1000" fill="hold"/>
                                            <p:tgtEl>
                                              <p:spTgt spid="20"/>
                                            </p:tgtEl>
                                            <p:attrNameLst>
                                              <p:attrName>ppt_x</p:attrName>
                                            </p:attrNameLst>
                                          </p:cBhvr>
                                          <p:tavLst>
                                            <p:tav tm="0">
                                              <p:val>
                                                <p:strVal val="1+#ppt_w/2"/>
                                              </p:val>
                                            </p:tav>
                                            <p:tav tm="100000">
                                              <p:val>
                                                <p:strVal val="#ppt_x"/>
                                              </p:val>
                                            </p:tav>
                                          </p:tavLst>
                                        </p:anim>
                                        <p:anim calcmode="lin" valueType="num">
                                          <p:cBhvr additive="base">
                                            <p:cTn id="35" dur="1000" fill="hold"/>
                                            <p:tgtEl>
                                              <p:spTgt spid="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272A3E2-2335-8EB0-0070-385EB746B74C}"/>
            </a:ext>
          </a:extLst>
        </p:cNvPr>
        <p:cNvGrpSpPr/>
        <p:nvPr/>
      </p:nvGrpSpPr>
      <p:grpSpPr>
        <a:xfrm>
          <a:off x="0" y="0"/>
          <a:ext cx="0" cy="0"/>
          <a:chOff x="0" y="0"/>
          <a:chExt cx="0" cy="0"/>
        </a:xfrm>
      </p:grpSpPr>
      <p:grpSp>
        <p:nvGrpSpPr>
          <p:cNvPr id="4" name="Graphic 18">
            <a:extLst>
              <a:ext uri="{FF2B5EF4-FFF2-40B4-BE49-F238E27FC236}">
                <a16:creationId xmlns:a16="http://schemas.microsoft.com/office/drawing/2014/main" id="{EBF5D4B8-FAF8-9E5A-CD5E-372C9454D393}"/>
              </a:ext>
            </a:extLst>
          </p:cNvPr>
          <p:cNvGrpSpPr/>
          <p:nvPr/>
        </p:nvGrpSpPr>
        <p:grpSpPr>
          <a:xfrm>
            <a:off x="9065514" y="851810"/>
            <a:ext cx="2298287" cy="3571732"/>
            <a:chOff x="9065514" y="780090"/>
            <a:chExt cx="2298287" cy="3571732"/>
          </a:xfrm>
        </p:grpSpPr>
        <p:grpSp>
          <p:nvGrpSpPr>
            <p:cNvPr id="5" name="Graphic 18">
              <a:extLst>
                <a:ext uri="{FF2B5EF4-FFF2-40B4-BE49-F238E27FC236}">
                  <a16:creationId xmlns:a16="http://schemas.microsoft.com/office/drawing/2014/main" id="{2F8E0DD7-567E-2CEA-B6C6-938662D7ACCF}"/>
                </a:ext>
              </a:extLst>
            </p:cNvPr>
            <p:cNvGrpSpPr/>
            <p:nvPr/>
          </p:nvGrpSpPr>
          <p:grpSpPr>
            <a:xfrm>
              <a:off x="9065514" y="780090"/>
              <a:ext cx="2298287" cy="3571732"/>
              <a:chOff x="9065514" y="780090"/>
              <a:chExt cx="2298287" cy="3571732"/>
            </a:xfrm>
          </p:grpSpPr>
          <p:sp>
            <p:nvSpPr>
              <p:cNvPr id="6" name="Freeform: Shape 5">
                <a:extLst>
                  <a:ext uri="{FF2B5EF4-FFF2-40B4-BE49-F238E27FC236}">
                    <a16:creationId xmlns:a16="http://schemas.microsoft.com/office/drawing/2014/main" id="{89E3F9C9-C105-D7D5-87B4-C10478D5A0C6}"/>
                  </a:ext>
                </a:extLst>
              </p:cNvPr>
              <p:cNvSpPr/>
              <p:nvPr/>
            </p:nvSpPr>
            <p:spPr>
              <a:xfrm>
                <a:off x="9065514" y="3063804"/>
                <a:ext cx="2230564" cy="1288018"/>
              </a:xfrm>
              <a:custGeom>
                <a:avLst/>
                <a:gdLst>
                  <a:gd name="connsiteX0" fmla="*/ 1954101 w 2230564"/>
                  <a:gd name="connsiteY0" fmla="*/ 1288018 h 1288018"/>
                  <a:gd name="connsiteX1" fmla="*/ 2230564 w 2230564"/>
                  <a:gd name="connsiteY1" fmla="*/ 1128570 h 1288018"/>
                  <a:gd name="connsiteX2" fmla="*/ 276463 w 2230564"/>
                  <a:gd name="connsiteY2" fmla="*/ 0 h 1288018"/>
                  <a:gd name="connsiteX3" fmla="*/ 0 w 2230564"/>
                  <a:gd name="connsiteY3" fmla="*/ 159877 h 1288018"/>
                </a:gdLst>
                <a:ahLst/>
                <a:cxnLst>
                  <a:cxn ang="0">
                    <a:pos x="connsiteX0" y="connsiteY0"/>
                  </a:cxn>
                  <a:cxn ang="0">
                    <a:pos x="connsiteX1" y="connsiteY1"/>
                  </a:cxn>
                  <a:cxn ang="0">
                    <a:pos x="connsiteX2" y="connsiteY2"/>
                  </a:cxn>
                  <a:cxn ang="0">
                    <a:pos x="connsiteX3" y="connsiteY3"/>
                  </a:cxn>
                </a:cxnLst>
                <a:rect l="l" t="t" r="r" b="b"/>
                <a:pathLst>
                  <a:path w="2230564" h="1288018">
                    <a:moveTo>
                      <a:pt x="1954101" y="1288018"/>
                    </a:moveTo>
                    <a:lnTo>
                      <a:pt x="2230564" y="1128570"/>
                    </a:lnTo>
                    <a:lnTo>
                      <a:pt x="276463" y="0"/>
                    </a:lnTo>
                    <a:lnTo>
                      <a:pt x="0" y="159877"/>
                    </a:lnTo>
                    <a:close/>
                  </a:path>
                </a:pathLst>
              </a:custGeom>
              <a:solidFill>
                <a:srgbClr val="B3B3B3">
                  <a:alpha val="30000"/>
                </a:srgbClr>
              </a:solidFill>
              <a:ln w="4286" cap="flat">
                <a:noFill/>
                <a:prstDash val="solid"/>
                <a:miter/>
              </a:ln>
            </p:spPr>
            <p:txBody>
              <a:bodyPr rtlCol="0" anchor="ctr"/>
              <a:lstStyle/>
              <a:p>
                <a:endParaRPr lang="en-GB"/>
              </a:p>
            </p:txBody>
          </p:sp>
          <p:grpSp>
            <p:nvGrpSpPr>
              <p:cNvPr id="7" name="Graphic 18">
                <a:extLst>
                  <a:ext uri="{FF2B5EF4-FFF2-40B4-BE49-F238E27FC236}">
                    <a16:creationId xmlns:a16="http://schemas.microsoft.com/office/drawing/2014/main" id="{67093C5D-A649-9A17-8CE4-02485DF69C89}"/>
                  </a:ext>
                </a:extLst>
              </p:cNvPr>
              <p:cNvGrpSpPr/>
              <p:nvPr/>
            </p:nvGrpSpPr>
            <p:grpSpPr>
              <a:xfrm>
                <a:off x="9137522" y="780090"/>
                <a:ext cx="2226278" cy="3357419"/>
                <a:chOff x="9137522" y="780090"/>
                <a:chExt cx="2226278" cy="3357419"/>
              </a:xfrm>
            </p:grpSpPr>
            <p:grpSp>
              <p:nvGrpSpPr>
                <p:cNvPr id="8" name="Graphic 18">
                  <a:extLst>
                    <a:ext uri="{FF2B5EF4-FFF2-40B4-BE49-F238E27FC236}">
                      <a16:creationId xmlns:a16="http://schemas.microsoft.com/office/drawing/2014/main" id="{56C2F84F-58E8-9E8A-2A7F-4CF88F6AA151}"/>
                    </a:ext>
                  </a:extLst>
                </p:cNvPr>
                <p:cNvGrpSpPr/>
                <p:nvPr/>
              </p:nvGrpSpPr>
              <p:grpSpPr>
                <a:xfrm>
                  <a:off x="10746581" y="3025228"/>
                  <a:ext cx="150447" cy="1112281"/>
                  <a:chOff x="10746581" y="3025228"/>
                  <a:chExt cx="150447" cy="1112281"/>
                </a:xfrm>
              </p:grpSpPr>
              <p:sp>
                <p:nvSpPr>
                  <p:cNvPr id="9" name="Freeform: Shape 8">
                    <a:extLst>
                      <a:ext uri="{FF2B5EF4-FFF2-40B4-BE49-F238E27FC236}">
                        <a16:creationId xmlns:a16="http://schemas.microsoft.com/office/drawing/2014/main" id="{257D5136-8797-DDA9-6ADF-9F3561B40F32}"/>
                      </a:ext>
                    </a:extLst>
                  </p:cNvPr>
                  <p:cNvSpPr/>
                  <p:nvPr/>
                </p:nvSpPr>
                <p:spPr>
                  <a:xfrm>
                    <a:off x="10746581" y="3070662"/>
                    <a:ext cx="71580" cy="1066847"/>
                  </a:xfrm>
                  <a:custGeom>
                    <a:avLst/>
                    <a:gdLst>
                      <a:gd name="connsiteX0" fmla="*/ 66866 w 71580"/>
                      <a:gd name="connsiteY0" fmla="*/ 38576 h 1066847"/>
                      <a:gd name="connsiteX1" fmla="*/ 0 w 71580"/>
                      <a:gd name="connsiteY1" fmla="*/ 0 h 1066847"/>
                      <a:gd name="connsiteX2" fmla="*/ 4715 w 71580"/>
                      <a:gd name="connsiteY2" fmla="*/ 1028272 h 1066847"/>
                      <a:gd name="connsiteX3" fmla="*/ 71580 w 71580"/>
                      <a:gd name="connsiteY3" fmla="*/ 1066848 h 1066847"/>
                    </a:gdLst>
                    <a:ahLst/>
                    <a:cxnLst>
                      <a:cxn ang="0">
                        <a:pos x="connsiteX0" y="connsiteY0"/>
                      </a:cxn>
                      <a:cxn ang="0">
                        <a:pos x="connsiteX1" y="connsiteY1"/>
                      </a:cxn>
                      <a:cxn ang="0">
                        <a:pos x="connsiteX2" y="connsiteY2"/>
                      </a:cxn>
                      <a:cxn ang="0">
                        <a:pos x="connsiteX3" y="connsiteY3"/>
                      </a:cxn>
                    </a:cxnLst>
                    <a:rect l="l" t="t" r="r" b="b"/>
                    <a:pathLst>
                      <a:path w="71580" h="1066847">
                        <a:moveTo>
                          <a:pt x="66866" y="38576"/>
                        </a:moveTo>
                        <a:lnTo>
                          <a:pt x="0" y="0"/>
                        </a:lnTo>
                        <a:lnTo>
                          <a:pt x="4715" y="1028272"/>
                        </a:lnTo>
                        <a:lnTo>
                          <a:pt x="71580" y="1066848"/>
                        </a:lnTo>
                        <a:close/>
                      </a:path>
                    </a:pathLst>
                  </a:custGeom>
                  <a:solidFill>
                    <a:schemeClr val="accent1"/>
                  </a:solidFill>
                  <a:ln w="4286" cap="flat">
                    <a:noFill/>
                    <a:prstDash val="solid"/>
                    <a:miter/>
                  </a:ln>
                </p:spPr>
                <p:txBody>
                  <a:bodyPr rtlCol="0" anchor="ctr"/>
                  <a:lstStyle/>
                  <a:p>
                    <a:endParaRPr lang="en-GB"/>
                  </a:p>
                </p:txBody>
              </p:sp>
              <p:sp>
                <p:nvSpPr>
                  <p:cNvPr id="10" name="Freeform: Shape 9">
                    <a:extLst>
                      <a:ext uri="{FF2B5EF4-FFF2-40B4-BE49-F238E27FC236}">
                        <a16:creationId xmlns:a16="http://schemas.microsoft.com/office/drawing/2014/main" id="{AAD4AA97-167B-CEC8-588F-5BAAF78D39B3}"/>
                      </a:ext>
                    </a:extLst>
                  </p:cNvPr>
                  <p:cNvSpPr/>
                  <p:nvPr/>
                </p:nvSpPr>
                <p:spPr>
                  <a:xfrm>
                    <a:off x="10746581" y="3025228"/>
                    <a:ext cx="145732" cy="84010"/>
                  </a:xfrm>
                  <a:custGeom>
                    <a:avLst/>
                    <a:gdLst>
                      <a:gd name="connsiteX0" fmla="*/ 145733 w 145732"/>
                      <a:gd name="connsiteY0" fmla="*/ 38576 h 84010"/>
                      <a:gd name="connsiteX1" fmla="*/ 78867 w 145732"/>
                      <a:gd name="connsiteY1" fmla="*/ 0 h 84010"/>
                      <a:gd name="connsiteX2" fmla="*/ 0 w 145732"/>
                      <a:gd name="connsiteY2" fmla="*/ 45434 h 84010"/>
                      <a:gd name="connsiteX3" fmla="*/ 66866 w 145732"/>
                      <a:gd name="connsiteY3" fmla="*/ 84010 h 84010"/>
                    </a:gdLst>
                    <a:ahLst/>
                    <a:cxnLst>
                      <a:cxn ang="0">
                        <a:pos x="connsiteX0" y="connsiteY0"/>
                      </a:cxn>
                      <a:cxn ang="0">
                        <a:pos x="connsiteX1" y="connsiteY1"/>
                      </a:cxn>
                      <a:cxn ang="0">
                        <a:pos x="connsiteX2" y="connsiteY2"/>
                      </a:cxn>
                      <a:cxn ang="0">
                        <a:pos x="connsiteX3" y="connsiteY3"/>
                      </a:cxn>
                    </a:cxnLst>
                    <a:rect l="l" t="t" r="r" b="b"/>
                    <a:pathLst>
                      <a:path w="145732" h="84010">
                        <a:moveTo>
                          <a:pt x="145733" y="38576"/>
                        </a:moveTo>
                        <a:lnTo>
                          <a:pt x="78867" y="0"/>
                        </a:lnTo>
                        <a:lnTo>
                          <a:pt x="0" y="45434"/>
                        </a:lnTo>
                        <a:lnTo>
                          <a:pt x="66866" y="84010"/>
                        </a:lnTo>
                        <a:close/>
                      </a:path>
                    </a:pathLst>
                  </a:custGeom>
                  <a:solidFill>
                    <a:srgbClr val="A39E94"/>
                  </a:solidFill>
                  <a:ln w="4286" cap="flat">
                    <a:noFill/>
                    <a:prstDash val="solid"/>
                    <a:miter/>
                  </a:ln>
                </p:spPr>
                <p:txBody>
                  <a:bodyPr rtlCol="0" anchor="ctr"/>
                  <a:lstStyle/>
                  <a:p>
                    <a:endParaRPr lang="en-GB"/>
                  </a:p>
                </p:txBody>
              </p:sp>
              <p:sp>
                <p:nvSpPr>
                  <p:cNvPr id="11" name="Freeform: Shape 10">
                    <a:extLst>
                      <a:ext uri="{FF2B5EF4-FFF2-40B4-BE49-F238E27FC236}">
                        <a16:creationId xmlns:a16="http://schemas.microsoft.com/office/drawing/2014/main" id="{8B394B3E-1DAE-5D92-DD57-31A9227EB944}"/>
                      </a:ext>
                    </a:extLst>
                  </p:cNvPr>
                  <p:cNvSpPr/>
                  <p:nvPr/>
                </p:nvSpPr>
                <p:spPr>
                  <a:xfrm>
                    <a:off x="10813447" y="3063804"/>
                    <a:ext cx="83581" cy="1073705"/>
                  </a:xfrm>
                  <a:custGeom>
                    <a:avLst/>
                    <a:gdLst>
                      <a:gd name="connsiteX0" fmla="*/ 0 w 83581"/>
                      <a:gd name="connsiteY0" fmla="*/ 45434 h 1073705"/>
                      <a:gd name="connsiteX1" fmla="*/ 4714 w 83581"/>
                      <a:gd name="connsiteY1" fmla="*/ 1073706 h 1073705"/>
                      <a:gd name="connsiteX2" fmla="*/ 83582 w 83581"/>
                      <a:gd name="connsiteY2" fmla="*/ 1028272 h 1073705"/>
                      <a:gd name="connsiteX3" fmla="*/ 78867 w 83581"/>
                      <a:gd name="connsiteY3" fmla="*/ 0 h 1073705"/>
                    </a:gdLst>
                    <a:ahLst/>
                    <a:cxnLst>
                      <a:cxn ang="0">
                        <a:pos x="connsiteX0" y="connsiteY0"/>
                      </a:cxn>
                      <a:cxn ang="0">
                        <a:pos x="connsiteX1" y="connsiteY1"/>
                      </a:cxn>
                      <a:cxn ang="0">
                        <a:pos x="connsiteX2" y="connsiteY2"/>
                      </a:cxn>
                      <a:cxn ang="0">
                        <a:pos x="connsiteX3" y="connsiteY3"/>
                      </a:cxn>
                    </a:cxnLst>
                    <a:rect l="l" t="t" r="r" b="b"/>
                    <a:pathLst>
                      <a:path w="83581" h="1073705">
                        <a:moveTo>
                          <a:pt x="0" y="45434"/>
                        </a:moveTo>
                        <a:lnTo>
                          <a:pt x="4714" y="1073706"/>
                        </a:lnTo>
                        <a:lnTo>
                          <a:pt x="83582" y="1028272"/>
                        </a:lnTo>
                        <a:lnTo>
                          <a:pt x="78867" y="0"/>
                        </a:lnTo>
                        <a:close/>
                      </a:path>
                    </a:pathLst>
                  </a:custGeom>
                  <a:solidFill>
                    <a:schemeClr val="accent1">
                      <a:lumMod val="75000"/>
                    </a:schemeClr>
                  </a:solidFill>
                  <a:ln w="4286" cap="flat">
                    <a:noFill/>
                    <a:prstDash val="solid"/>
                    <a:miter/>
                  </a:ln>
                </p:spPr>
                <p:txBody>
                  <a:bodyPr rtlCol="0" anchor="ctr"/>
                  <a:lstStyle/>
                  <a:p>
                    <a:endParaRPr lang="en-GB" dirty="0"/>
                  </a:p>
                </p:txBody>
              </p:sp>
            </p:grpSp>
            <p:grpSp>
              <p:nvGrpSpPr>
                <p:cNvPr id="12" name="Graphic 18">
                  <a:extLst>
                    <a:ext uri="{FF2B5EF4-FFF2-40B4-BE49-F238E27FC236}">
                      <a16:creationId xmlns:a16="http://schemas.microsoft.com/office/drawing/2014/main" id="{FCE2673C-E65E-CF8B-1028-6C2B143DF31D}"/>
                    </a:ext>
                  </a:extLst>
                </p:cNvPr>
                <p:cNvGrpSpPr/>
                <p:nvPr/>
              </p:nvGrpSpPr>
              <p:grpSpPr>
                <a:xfrm>
                  <a:off x="9464992" y="2290564"/>
                  <a:ext cx="150447" cy="1112281"/>
                  <a:chOff x="9464992" y="2290564"/>
                  <a:chExt cx="150447" cy="1112281"/>
                </a:xfrm>
              </p:grpSpPr>
              <p:sp>
                <p:nvSpPr>
                  <p:cNvPr id="13" name="Freeform: Shape 12">
                    <a:extLst>
                      <a:ext uri="{FF2B5EF4-FFF2-40B4-BE49-F238E27FC236}">
                        <a16:creationId xmlns:a16="http://schemas.microsoft.com/office/drawing/2014/main" id="{3AD1F942-F35E-A7F8-91EC-5319A90B9CFF}"/>
                      </a:ext>
                    </a:extLst>
                  </p:cNvPr>
                  <p:cNvSpPr/>
                  <p:nvPr/>
                </p:nvSpPr>
                <p:spPr>
                  <a:xfrm>
                    <a:off x="9464992" y="2335999"/>
                    <a:ext cx="71580" cy="1066847"/>
                  </a:xfrm>
                  <a:custGeom>
                    <a:avLst/>
                    <a:gdLst>
                      <a:gd name="connsiteX0" fmla="*/ 66865 w 71580"/>
                      <a:gd name="connsiteY0" fmla="*/ 38576 h 1066847"/>
                      <a:gd name="connsiteX1" fmla="*/ 0 w 71580"/>
                      <a:gd name="connsiteY1" fmla="*/ 0 h 1066847"/>
                      <a:gd name="connsiteX2" fmla="*/ 4715 w 71580"/>
                      <a:gd name="connsiteY2" fmla="*/ 1028271 h 1066847"/>
                      <a:gd name="connsiteX3" fmla="*/ 71580 w 71580"/>
                      <a:gd name="connsiteY3" fmla="*/ 1066848 h 1066847"/>
                    </a:gdLst>
                    <a:ahLst/>
                    <a:cxnLst>
                      <a:cxn ang="0">
                        <a:pos x="connsiteX0" y="connsiteY0"/>
                      </a:cxn>
                      <a:cxn ang="0">
                        <a:pos x="connsiteX1" y="connsiteY1"/>
                      </a:cxn>
                      <a:cxn ang="0">
                        <a:pos x="connsiteX2" y="connsiteY2"/>
                      </a:cxn>
                      <a:cxn ang="0">
                        <a:pos x="connsiteX3" y="connsiteY3"/>
                      </a:cxn>
                    </a:cxnLst>
                    <a:rect l="l" t="t" r="r" b="b"/>
                    <a:pathLst>
                      <a:path w="71580" h="1066847">
                        <a:moveTo>
                          <a:pt x="66865" y="38576"/>
                        </a:moveTo>
                        <a:lnTo>
                          <a:pt x="0" y="0"/>
                        </a:lnTo>
                        <a:lnTo>
                          <a:pt x="4715" y="1028271"/>
                        </a:lnTo>
                        <a:lnTo>
                          <a:pt x="71580" y="1066848"/>
                        </a:lnTo>
                        <a:close/>
                      </a:path>
                    </a:pathLst>
                  </a:custGeom>
                  <a:solidFill>
                    <a:schemeClr val="accent1"/>
                  </a:solidFill>
                  <a:ln w="4286" cap="flat">
                    <a:noFill/>
                    <a:prstDash val="solid"/>
                    <a:miter/>
                  </a:ln>
                </p:spPr>
                <p:txBody>
                  <a:bodyPr rtlCol="0" anchor="ctr"/>
                  <a:lstStyle/>
                  <a:p>
                    <a:endParaRPr lang="en-GB"/>
                  </a:p>
                </p:txBody>
              </p:sp>
              <p:sp>
                <p:nvSpPr>
                  <p:cNvPr id="14" name="Freeform: Shape 13">
                    <a:extLst>
                      <a:ext uri="{FF2B5EF4-FFF2-40B4-BE49-F238E27FC236}">
                        <a16:creationId xmlns:a16="http://schemas.microsoft.com/office/drawing/2014/main" id="{D5D8C6D0-986A-9C58-7293-0C763828E6B5}"/>
                      </a:ext>
                    </a:extLst>
                  </p:cNvPr>
                  <p:cNvSpPr/>
                  <p:nvPr/>
                </p:nvSpPr>
                <p:spPr>
                  <a:xfrm>
                    <a:off x="9464992" y="2290564"/>
                    <a:ext cx="145732" cy="84010"/>
                  </a:xfrm>
                  <a:custGeom>
                    <a:avLst/>
                    <a:gdLst>
                      <a:gd name="connsiteX0" fmla="*/ 145733 w 145732"/>
                      <a:gd name="connsiteY0" fmla="*/ 38576 h 84010"/>
                      <a:gd name="connsiteX1" fmla="*/ 78867 w 145732"/>
                      <a:gd name="connsiteY1" fmla="*/ 0 h 84010"/>
                      <a:gd name="connsiteX2" fmla="*/ 0 w 145732"/>
                      <a:gd name="connsiteY2" fmla="*/ 45434 h 84010"/>
                      <a:gd name="connsiteX3" fmla="*/ 66865 w 145732"/>
                      <a:gd name="connsiteY3" fmla="*/ 84011 h 84010"/>
                    </a:gdLst>
                    <a:ahLst/>
                    <a:cxnLst>
                      <a:cxn ang="0">
                        <a:pos x="connsiteX0" y="connsiteY0"/>
                      </a:cxn>
                      <a:cxn ang="0">
                        <a:pos x="connsiteX1" y="connsiteY1"/>
                      </a:cxn>
                      <a:cxn ang="0">
                        <a:pos x="connsiteX2" y="connsiteY2"/>
                      </a:cxn>
                      <a:cxn ang="0">
                        <a:pos x="connsiteX3" y="connsiteY3"/>
                      </a:cxn>
                    </a:cxnLst>
                    <a:rect l="l" t="t" r="r" b="b"/>
                    <a:pathLst>
                      <a:path w="145732" h="84010">
                        <a:moveTo>
                          <a:pt x="145733" y="38576"/>
                        </a:moveTo>
                        <a:lnTo>
                          <a:pt x="78867" y="0"/>
                        </a:lnTo>
                        <a:lnTo>
                          <a:pt x="0" y="45434"/>
                        </a:lnTo>
                        <a:lnTo>
                          <a:pt x="66865" y="84011"/>
                        </a:lnTo>
                        <a:close/>
                      </a:path>
                    </a:pathLst>
                  </a:custGeom>
                  <a:solidFill>
                    <a:srgbClr val="A39E94"/>
                  </a:solidFill>
                  <a:ln w="4286" cap="flat">
                    <a:noFill/>
                    <a:prstDash val="solid"/>
                    <a:miter/>
                  </a:ln>
                </p:spPr>
                <p:txBody>
                  <a:bodyPr rtlCol="0" anchor="ctr"/>
                  <a:lstStyle/>
                  <a:p>
                    <a:endParaRPr lang="en-GB"/>
                  </a:p>
                </p:txBody>
              </p:sp>
              <p:sp>
                <p:nvSpPr>
                  <p:cNvPr id="15" name="Freeform: Shape 14">
                    <a:extLst>
                      <a:ext uri="{FF2B5EF4-FFF2-40B4-BE49-F238E27FC236}">
                        <a16:creationId xmlns:a16="http://schemas.microsoft.com/office/drawing/2014/main" id="{50254CB6-69A2-7AC6-82C3-869E09B7308F}"/>
                      </a:ext>
                    </a:extLst>
                  </p:cNvPr>
                  <p:cNvSpPr/>
                  <p:nvPr/>
                </p:nvSpPr>
                <p:spPr>
                  <a:xfrm>
                    <a:off x="9531857" y="2329141"/>
                    <a:ext cx="83581" cy="1073705"/>
                  </a:xfrm>
                  <a:custGeom>
                    <a:avLst/>
                    <a:gdLst>
                      <a:gd name="connsiteX0" fmla="*/ 0 w 83581"/>
                      <a:gd name="connsiteY0" fmla="*/ 45434 h 1073705"/>
                      <a:gd name="connsiteX1" fmla="*/ 4715 w 83581"/>
                      <a:gd name="connsiteY1" fmla="*/ 1073706 h 1073705"/>
                      <a:gd name="connsiteX2" fmla="*/ 83582 w 83581"/>
                      <a:gd name="connsiteY2" fmla="*/ 1028271 h 1073705"/>
                      <a:gd name="connsiteX3" fmla="*/ 78867 w 83581"/>
                      <a:gd name="connsiteY3" fmla="*/ 0 h 1073705"/>
                    </a:gdLst>
                    <a:ahLst/>
                    <a:cxnLst>
                      <a:cxn ang="0">
                        <a:pos x="connsiteX0" y="connsiteY0"/>
                      </a:cxn>
                      <a:cxn ang="0">
                        <a:pos x="connsiteX1" y="connsiteY1"/>
                      </a:cxn>
                      <a:cxn ang="0">
                        <a:pos x="connsiteX2" y="connsiteY2"/>
                      </a:cxn>
                      <a:cxn ang="0">
                        <a:pos x="connsiteX3" y="connsiteY3"/>
                      </a:cxn>
                    </a:cxnLst>
                    <a:rect l="l" t="t" r="r" b="b"/>
                    <a:pathLst>
                      <a:path w="83581" h="1073705">
                        <a:moveTo>
                          <a:pt x="0" y="45434"/>
                        </a:moveTo>
                        <a:lnTo>
                          <a:pt x="4715" y="1073706"/>
                        </a:lnTo>
                        <a:lnTo>
                          <a:pt x="83582" y="1028271"/>
                        </a:lnTo>
                        <a:lnTo>
                          <a:pt x="78867" y="0"/>
                        </a:lnTo>
                        <a:close/>
                      </a:path>
                    </a:pathLst>
                  </a:custGeom>
                  <a:solidFill>
                    <a:schemeClr val="accent1">
                      <a:lumMod val="75000"/>
                    </a:schemeClr>
                  </a:solidFill>
                  <a:ln w="4286" cap="flat">
                    <a:noFill/>
                    <a:prstDash val="solid"/>
                    <a:miter/>
                  </a:ln>
                </p:spPr>
                <p:txBody>
                  <a:bodyPr rtlCol="0" anchor="ctr"/>
                  <a:lstStyle/>
                  <a:p>
                    <a:endParaRPr lang="en-GB" dirty="0"/>
                  </a:p>
                </p:txBody>
              </p:sp>
            </p:grpSp>
            <p:grpSp>
              <p:nvGrpSpPr>
                <p:cNvPr id="16" name="Graphic 18">
                  <a:extLst>
                    <a:ext uri="{FF2B5EF4-FFF2-40B4-BE49-F238E27FC236}">
                      <a16:creationId xmlns:a16="http://schemas.microsoft.com/office/drawing/2014/main" id="{58C1D311-F9AE-639C-748B-C1EFF32B9A5A}"/>
                    </a:ext>
                  </a:extLst>
                </p:cNvPr>
                <p:cNvGrpSpPr/>
                <p:nvPr/>
              </p:nvGrpSpPr>
              <p:grpSpPr>
                <a:xfrm>
                  <a:off x="9137522" y="780090"/>
                  <a:ext cx="2226278" cy="2716625"/>
                  <a:chOff x="9137522" y="780090"/>
                  <a:chExt cx="2226278" cy="2716625"/>
                </a:xfrm>
              </p:grpSpPr>
              <p:sp>
                <p:nvSpPr>
                  <p:cNvPr id="17" name="Freeform: Shape 16">
                    <a:extLst>
                      <a:ext uri="{FF2B5EF4-FFF2-40B4-BE49-F238E27FC236}">
                        <a16:creationId xmlns:a16="http://schemas.microsoft.com/office/drawing/2014/main" id="{8753CAA4-7EFA-5966-2DDC-5361C2766AD4}"/>
                      </a:ext>
                    </a:extLst>
                  </p:cNvPr>
                  <p:cNvSpPr/>
                  <p:nvPr/>
                </p:nvSpPr>
                <p:spPr>
                  <a:xfrm>
                    <a:off x="9205245" y="896247"/>
                    <a:ext cx="37290" cy="1298305"/>
                  </a:xfrm>
                  <a:custGeom>
                    <a:avLst/>
                    <a:gdLst>
                      <a:gd name="connsiteX0" fmla="*/ 0 w 37290"/>
                      <a:gd name="connsiteY0" fmla="*/ 1298305 h 1298305"/>
                      <a:gd name="connsiteX1" fmla="*/ 33432 w 37290"/>
                      <a:gd name="connsiteY1" fmla="*/ 1278588 h 1298305"/>
                      <a:gd name="connsiteX2" fmla="*/ 37290 w 37290"/>
                      <a:gd name="connsiteY2" fmla="*/ 0 h 1298305"/>
                      <a:gd name="connsiteX3" fmla="*/ 3858 w 37290"/>
                      <a:gd name="connsiteY3" fmla="*/ 19288 h 1298305"/>
                    </a:gdLst>
                    <a:ahLst/>
                    <a:cxnLst>
                      <a:cxn ang="0">
                        <a:pos x="connsiteX0" y="connsiteY0"/>
                      </a:cxn>
                      <a:cxn ang="0">
                        <a:pos x="connsiteX1" y="connsiteY1"/>
                      </a:cxn>
                      <a:cxn ang="0">
                        <a:pos x="connsiteX2" y="connsiteY2"/>
                      </a:cxn>
                      <a:cxn ang="0">
                        <a:pos x="connsiteX3" y="connsiteY3"/>
                      </a:cxn>
                    </a:cxnLst>
                    <a:rect l="l" t="t" r="r" b="b"/>
                    <a:pathLst>
                      <a:path w="37290" h="1298305">
                        <a:moveTo>
                          <a:pt x="0" y="1298305"/>
                        </a:moveTo>
                        <a:lnTo>
                          <a:pt x="33432" y="1278588"/>
                        </a:lnTo>
                        <a:lnTo>
                          <a:pt x="37290" y="0"/>
                        </a:lnTo>
                        <a:lnTo>
                          <a:pt x="3858" y="19288"/>
                        </a:lnTo>
                        <a:close/>
                      </a:path>
                    </a:pathLst>
                  </a:custGeom>
                  <a:solidFill>
                    <a:srgbClr val="606060"/>
                  </a:solidFill>
                  <a:ln w="4286" cap="flat">
                    <a:noFill/>
                    <a:prstDash val="solid"/>
                    <a:miter/>
                  </a:ln>
                </p:spPr>
                <p:txBody>
                  <a:bodyPr rtlCol="0" anchor="ctr"/>
                  <a:lstStyle/>
                  <a:p>
                    <a:endParaRPr lang="en-GB"/>
                  </a:p>
                </p:txBody>
              </p:sp>
              <p:sp>
                <p:nvSpPr>
                  <p:cNvPr id="18" name="Freeform: Shape 17">
                    <a:extLst>
                      <a:ext uri="{FF2B5EF4-FFF2-40B4-BE49-F238E27FC236}">
                        <a16:creationId xmlns:a16="http://schemas.microsoft.com/office/drawing/2014/main" id="{98C89F4B-2AD5-D3DB-16E8-19F48F9EF9DB}"/>
                      </a:ext>
                    </a:extLst>
                  </p:cNvPr>
                  <p:cNvSpPr/>
                  <p:nvPr/>
                </p:nvSpPr>
                <p:spPr>
                  <a:xfrm>
                    <a:off x="9205245" y="2174836"/>
                    <a:ext cx="2087403" cy="1205293"/>
                  </a:xfrm>
                  <a:custGeom>
                    <a:avLst/>
                    <a:gdLst>
                      <a:gd name="connsiteX0" fmla="*/ 2053971 w 2087403"/>
                      <a:gd name="connsiteY0" fmla="*/ 1205293 h 1205293"/>
                      <a:gd name="connsiteX1" fmla="*/ 2087403 w 2087403"/>
                      <a:gd name="connsiteY1" fmla="*/ 1186005 h 1205293"/>
                      <a:gd name="connsiteX2" fmla="*/ 33432 w 2087403"/>
                      <a:gd name="connsiteY2" fmla="*/ 0 h 1205293"/>
                      <a:gd name="connsiteX3" fmla="*/ 0 w 2087403"/>
                      <a:gd name="connsiteY3" fmla="*/ 19717 h 1205293"/>
                    </a:gdLst>
                    <a:ahLst/>
                    <a:cxnLst>
                      <a:cxn ang="0">
                        <a:pos x="connsiteX0" y="connsiteY0"/>
                      </a:cxn>
                      <a:cxn ang="0">
                        <a:pos x="connsiteX1" y="connsiteY1"/>
                      </a:cxn>
                      <a:cxn ang="0">
                        <a:pos x="connsiteX2" y="connsiteY2"/>
                      </a:cxn>
                      <a:cxn ang="0">
                        <a:pos x="connsiteX3" y="connsiteY3"/>
                      </a:cxn>
                    </a:cxnLst>
                    <a:rect l="l" t="t" r="r" b="b"/>
                    <a:pathLst>
                      <a:path w="2087403" h="1205293">
                        <a:moveTo>
                          <a:pt x="2053971" y="1205293"/>
                        </a:moveTo>
                        <a:lnTo>
                          <a:pt x="2087403" y="1186005"/>
                        </a:lnTo>
                        <a:lnTo>
                          <a:pt x="33432" y="0"/>
                        </a:lnTo>
                        <a:lnTo>
                          <a:pt x="0" y="19717"/>
                        </a:lnTo>
                        <a:close/>
                      </a:path>
                    </a:pathLst>
                  </a:custGeom>
                  <a:solidFill>
                    <a:srgbClr val="9A9A9A"/>
                  </a:solidFill>
                  <a:ln w="4286" cap="flat">
                    <a:noFill/>
                    <a:prstDash val="solid"/>
                    <a:miter/>
                  </a:ln>
                </p:spPr>
                <p:txBody>
                  <a:bodyPr rtlCol="0" anchor="ctr"/>
                  <a:lstStyle/>
                  <a:p>
                    <a:endParaRPr lang="en-GB"/>
                  </a:p>
                </p:txBody>
              </p:sp>
              <p:sp>
                <p:nvSpPr>
                  <p:cNvPr id="20" name="Freeform: Shape 19">
                    <a:extLst>
                      <a:ext uri="{FF2B5EF4-FFF2-40B4-BE49-F238E27FC236}">
                        <a16:creationId xmlns:a16="http://schemas.microsoft.com/office/drawing/2014/main" id="{ABA6A23B-719A-C98B-8C24-0BA94A736961}"/>
                      </a:ext>
                    </a:extLst>
                  </p:cNvPr>
                  <p:cNvSpPr/>
                  <p:nvPr/>
                </p:nvSpPr>
                <p:spPr>
                  <a:xfrm>
                    <a:off x="9205245" y="915535"/>
                    <a:ext cx="2057399" cy="2464593"/>
                  </a:xfrm>
                  <a:custGeom>
                    <a:avLst/>
                    <a:gdLst>
                      <a:gd name="connsiteX0" fmla="*/ 3858 w 2057399"/>
                      <a:gd name="connsiteY0" fmla="*/ 0 h 2464593"/>
                      <a:gd name="connsiteX1" fmla="*/ 0 w 2057399"/>
                      <a:gd name="connsiteY1" fmla="*/ 1279017 h 2464593"/>
                      <a:gd name="connsiteX2" fmla="*/ 2053971 w 2057399"/>
                      <a:gd name="connsiteY2" fmla="*/ 2464594 h 2464593"/>
                      <a:gd name="connsiteX3" fmla="*/ 2057400 w 2057399"/>
                      <a:gd name="connsiteY3" fmla="*/ 1186005 h 2464593"/>
                    </a:gdLst>
                    <a:ahLst/>
                    <a:cxnLst>
                      <a:cxn ang="0">
                        <a:pos x="connsiteX0" y="connsiteY0"/>
                      </a:cxn>
                      <a:cxn ang="0">
                        <a:pos x="connsiteX1" y="connsiteY1"/>
                      </a:cxn>
                      <a:cxn ang="0">
                        <a:pos x="connsiteX2" y="connsiteY2"/>
                      </a:cxn>
                      <a:cxn ang="0">
                        <a:pos x="connsiteX3" y="connsiteY3"/>
                      </a:cxn>
                    </a:cxnLst>
                    <a:rect l="l" t="t" r="r" b="b"/>
                    <a:pathLst>
                      <a:path w="2057399" h="2464593">
                        <a:moveTo>
                          <a:pt x="3858" y="0"/>
                        </a:moveTo>
                        <a:lnTo>
                          <a:pt x="0" y="1279017"/>
                        </a:lnTo>
                        <a:lnTo>
                          <a:pt x="2053971" y="2464594"/>
                        </a:lnTo>
                        <a:lnTo>
                          <a:pt x="2057400" y="1186005"/>
                        </a:lnTo>
                        <a:close/>
                      </a:path>
                    </a:pathLst>
                  </a:custGeom>
                  <a:solidFill>
                    <a:srgbClr val="FFFFFF"/>
                  </a:solidFill>
                  <a:ln w="4286" cap="flat">
                    <a:noFill/>
                    <a:prstDash val="solid"/>
                    <a:miter/>
                  </a:ln>
                </p:spPr>
                <p:txBody>
                  <a:bodyPr rtlCol="0" anchor="ctr"/>
                  <a:lstStyle/>
                  <a:p>
                    <a:endParaRPr lang="en-GB"/>
                  </a:p>
                </p:txBody>
              </p:sp>
              <p:sp>
                <p:nvSpPr>
                  <p:cNvPr id="21" name="Freeform: Shape 20">
                    <a:extLst>
                      <a:ext uri="{FF2B5EF4-FFF2-40B4-BE49-F238E27FC236}">
                        <a16:creationId xmlns:a16="http://schemas.microsoft.com/office/drawing/2014/main" id="{EC3FD78F-4BF8-C919-E894-42392BC422E2}"/>
                      </a:ext>
                    </a:extLst>
                  </p:cNvPr>
                  <p:cNvSpPr/>
                  <p:nvPr/>
                </p:nvSpPr>
                <p:spPr>
                  <a:xfrm>
                    <a:off x="11259217" y="2082253"/>
                    <a:ext cx="36861" cy="1297876"/>
                  </a:xfrm>
                  <a:custGeom>
                    <a:avLst/>
                    <a:gdLst>
                      <a:gd name="connsiteX0" fmla="*/ 0 w 36861"/>
                      <a:gd name="connsiteY0" fmla="*/ 1297877 h 1297876"/>
                      <a:gd name="connsiteX1" fmla="*/ 33432 w 36861"/>
                      <a:gd name="connsiteY1" fmla="*/ 1278588 h 1297876"/>
                      <a:gd name="connsiteX2" fmla="*/ 36861 w 36861"/>
                      <a:gd name="connsiteY2" fmla="*/ 0 h 1297876"/>
                      <a:gd name="connsiteX3" fmla="*/ 3428 w 36861"/>
                      <a:gd name="connsiteY3" fmla="*/ 19288 h 1297876"/>
                    </a:gdLst>
                    <a:ahLst/>
                    <a:cxnLst>
                      <a:cxn ang="0">
                        <a:pos x="connsiteX0" y="connsiteY0"/>
                      </a:cxn>
                      <a:cxn ang="0">
                        <a:pos x="connsiteX1" y="connsiteY1"/>
                      </a:cxn>
                      <a:cxn ang="0">
                        <a:pos x="connsiteX2" y="connsiteY2"/>
                      </a:cxn>
                      <a:cxn ang="0">
                        <a:pos x="connsiteX3" y="connsiteY3"/>
                      </a:cxn>
                    </a:cxnLst>
                    <a:rect l="l" t="t" r="r" b="b"/>
                    <a:pathLst>
                      <a:path w="36861" h="1297876">
                        <a:moveTo>
                          <a:pt x="0" y="1297877"/>
                        </a:moveTo>
                        <a:lnTo>
                          <a:pt x="33432" y="1278588"/>
                        </a:lnTo>
                        <a:lnTo>
                          <a:pt x="36861" y="0"/>
                        </a:lnTo>
                        <a:lnTo>
                          <a:pt x="3428" y="19288"/>
                        </a:lnTo>
                        <a:close/>
                      </a:path>
                    </a:pathLst>
                  </a:custGeom>
                  <a:solidFill>
                    <a:srgbClr val="888888"/>
                  </a:solidFill>
                  <a:ln w="4286" cap="flat">
                    <a:noFill/>
                    <a:prstDash val="solid"/>
                    <a:miter/>
                  </a:ln>
                </p:spPr>
                <p:txBody>
                  <a:bodyPr rtlCol="0" anchor="ctr"/>
                  <a:lstStyle/>
                  <a:p>
                    <a:endParaRPr lang="en-GB"/>
                  </a:p>
                </p:txBody>
              </p:sp>
              <p:sp>
                <p:nvSpPr>
                  <p:cNvPr id="22" name="Freeform: Shape 21">
                    <a:extLst>
                      <a:ext uri="{FF2B5EF4-FFF2-40B4-BE49-F238E27FC236}">
                        <a16:creationId xmlns:a16="http://schemas.microsoft.com/office/drawing/2014/main" id="{0F4FA09D-32C3-C35C-F8D7-E241AF14BD0A}"/>
                      </a:ext>
                    </a:extLst>
                  </p:cNvPr>
                  <p:cNvSpPr/>
                  <p:nvPr/>
                </p:nvSpPr>
                <p:spPr>
                  <a:xfrm>
                    <a:off x="9209103" y="896247"/>
                    <a:ext cx="2086974" cy="1205293"/>
                  </a:xfrm>
                  <a:custGeom>
                    <a:avLst/>
                    <a:gdLst>
                      <a:gd name="connsiteX0" fmla="*/ 2053542 w 2086974"/>
                      <a:gd name="connsiteY0" fmla="*/ 1205294 h 1205293"/>
                      <a:gd name="connsiteX1" fmla="*/ 2086975 w 2086974"/>
                      <a:gd name="connsiteY1" fmla="*/ 1186005 h 1205293"/>
                      <a:gd name="connsiteX2" fmla="*/ 33432 w 2086974"/>
                      <a:gd name="connsiteY2" fmla="*/ 0 h 1205293"/>
                      <a:gd name="connsiteX3" fmla="*/ 0 w 2086974"/>
                      <a:gd name="connsiteY3" fmla="*/ 19288 h 1205293"/>
                    </a:gdLst>
                    <a:ahLst/>
                    <a:cxnLst>
                      <a:cxn ang="0">
                        <a:pos x="connsiteX0" y="connsiteY0"/>
                      </a:cxn>
                      <a:cxn ang="0">
                        <a:pos x="connsiteX1" y="connsiteY1"/>
                      </a:cxn>
                      <a:cxn ang="0">
                        <a:pos x="connsiteX2" y="connsiteY2"/>
                      </a:cxn>
                      <a:cxn ang="0">
                        <a:pos x="connsiteX3" y="connsiteY3"/>
                      </a:cxn>
                    </a:cxnLst>
                    <a:rect l="l" t="t" r="r" b="b"/>
                    <a:pathLst>
                      <a:path w="2086974" h="1205293">
                        <a:moveTo>
                          <a:pt x="2053542" y="1205294"/>
                        </a:moveTo>
                        <a:lnTo>
                          <a:pt x="2086975" y="1186005"/>
                        </a:lnTo>
                        <a:lnTo>
                          <a:pt x="33432" y="0"/>
                        </a:lnTo>
                        <a:lnTo>
                          <a:pt x="0" y="19288"/>
                        </a:lnTo>
                        <a:close/>
                      </a:path>
                    </a:pathLst>
                  </a:custGeom>
                  <a:solidFill>
                    <a:srgbClr val="DBDBDB"/>
                  </a:solidFill>
                  <a:ln w="4286" cap="flat">
                    <a:noFill/>
                    <a:prstDash val="solid"/>
                    <a:miter/>
                  </a:ln>
                </p:spPr>
                <p:txBody>
                  <a:bodyPr rtlCol="0" anchor="ctr"/>
                  <a:lstStyle/>
                  <a:p>
                    <a:endParaRPr lang="en-GB"/>
                  </a:p>
                </p:txBody>
              </p:sp>
              <p:sp>
                <p:nvSpPr>
                  <p:cNvPr id="23" name="Freeform: Shape 22">
                    <a:extLst>
                      <a:ext uri="{FF2B5EF4-FFF2-40B4-BE49-F238E27FC236}">
                        <a16:creationId xmlns:a16="http://schemas.microsoft.com/office/drawing/2014/main" id="{40CE4F16-246D-BD35-78C4-913866852669}"/>
                      </a:ext>
                    </a:extLst>
                  </p:cNvPr>
                  <p:cNvSpPr/>
                  <p:nvPr/>
                </p:nvSpPr>
                <p:spPr>
                  <a:xfrm>
                    <a:off x="11326082" y="2043676"/>
                    <a:ext cx="37719" cy="1453038"/>
                  </a:xfrm>
                  <a:custGeom>
                    <a:avLst/>
                    <a:gdLst>
                      <a:gd name="connsiteX0" fmla="*/ 0 w 37719"/>
                      <a:gd name="connsiteY0" fmla="*/ 1453039 h 1453038"/>
                      <a:gd name="connsiteX1" fmla="*/ 33862 w 37719"/>
                      <a:gd name="connsiteY1" fmla="*/ 1433322 h 1453038"/>
                      <a:gd name="connsiteX2" fmla="*/ 37719 w 37719"/>
                      <a:gd name="connsiteY2" fmla="*/ 0 h 1453038"/>
                      <a:gd name="connsiteX3" fmla="*/ 4286 w 37719"/>
                      <a:gd name="connsiteY3" fmla="*/ 19288 h 1453038"/>
                    </a:gdLst>
                    <a:ahLst/>
                    <a:cxnLst>
                      <a:cxn ang="0">
                        <a:pos x="connsiteX0" y="connsiteY0"/>
                      </a:cxn>
                      <a:cxn ang="0">
                        <a:pos x="connsiteX1" y="connsiteY1"/>
                      </a:cxn>
                      <a:cxn ang="0">
                        <a:pos x="connsiteX2" y="connsiteY2"/>
                      </a:cxn>
                      <a:cxn ang="0">
                        <a:pos x="connsiteX3" y="connsiteY3"/>
                      </a:cxn>
                    </a:cxnLst>
                    <a:rect l="l" t="t" r="r" b="b"/>
                    <a:pathLst>
                      <a:path w="37719" h="1453038">
                        <a:moveTo>
                          <a:pt x="0" y="1453039"/>
                        </a:moveTo>
                        <a:lnTo>
                          <a:pt x="33862" y="1433322"/>
                        </a:lnTo>
                        <a:lnTo>
                          <a:pt x="37719" y="0"/>
                        </a:lnTo>
                        <a:lnTo>
                          <a:pt x="4286" y="19288"/>
                        </a:lnTo>
                        <a:close/>
                      </a:path>
                    </a:pathLst>
                  </a:custGeom>
                  <a:solidFill>
                    <a:schemeClr val="accent1">
                      <a:lumMod val="75000"/>
                    </a:schemeClr>
                  </a:solidFill>
                  <a:ln w="4286" cap="flat">
                    <a:noFill/>
                    <a:prstDash val="solid"/>
                    <a:miter/>
                  </a:ln>
                </p:spPr>
                <p:txBody>
                  <a:bodyPr rtlCol="0" anchor="ctr"/>
                  <a:lstStyle/>
                  <a:p>
                    <a:endParaRPr lang="en-GB"/>
                  </a:p>
                </p:txBody>
              </p:sp>
              <p:sp>
                <p:nvSpPr>
                  <p:cNvPr id="24" name="Freeform: Shape 23">
                    <a:extLst>
                      <a:ext uri="{FF2B5EF4-FFF2-40B4-BE49-F238E27FC236}">
                        <a16:creationId xmlns:a16="http://schemas.microsoft.com/office/drawing/2014/main" id="{9DDFC450-11A0-3BE2-1A14-3731A5F1ED8D}"/>
                      </a:ext>
                    </a:extLst>
                  </p:cNvPr>
                  <p:cNvSpPr/>
                  <p:nvPr/>
                </p:nvSpPr>
                <p:spPr>
                  <a:xfrm>
                    <a:off x="9141809" y="780090"/>
                    <a:ext cx="2221992" cy="1282874"/>
                  </a:xfrm>
                  <a:custGeom>
                    <a:avLst/>
                    <a:gdLst>
                      <a:gd name="connsiteX0" fmla="*/ 2188559 w 2221992"/>
                      <a:gd name="connsiteY0" fmla="*/ 1282875 h 1282874"/>
                      <a:gd name="connsiteX1" fmla="*/ 2221992 w 2221992"/>
                      <a:gd name="connsiteY1" fmla="*/ 1263587 h 1282874"/>
                      <a:gd name="connsiteX2" fmla="*/ 33433 w 2221992"/>
                      <a:gd name="connsiteY2" fmla="*/ 0 h 1282874"/>
                      <a:gd name="connsiteX3" fmla="*/ 0 w 2221992"/>
                      <a:gd name="connsiteY3" fmla="*/ 19288 h 1282874"/>
                    </a:gdLst>
                    <a:ahLst/>
                    <a:cxnLst>
                      <a:cxn ang="0">
                        <a:pos x="connsiteX0" y="connsiteY0"/>
                      </a:cxn>
                      <a:cxn ang="0">
                        <a:pos x="connsiteX1" y="connsiteY1"/>
                      </a:cxn>
                      <a:cxn ang="0">
                        <a:pos x="connsiteX2" y="connsiteY2"/>
                      </a:cxn>
                      <a:cxn ang="0">
                        <a:pos x="connsiteX3" y="connsiteY3"/>
                      </a:cxn>
                    </a:cxnLst>
                    <a:rect l="l" t="t" r="r" b="b"/>
                    <a:pathLst>
                      <a:path w="2221992" h="1282874">
                        <a:moveTo>
                          <a:pt x="2188559" y="1282875"/>
                        </a:moveTo>
                        <a:lnTo>
                          <a:pt x="2221992" y="1263587"/>
                        </a:lnTo>
                        <a:lnTo>
                          <a:pt x="33433" y="0"/>
                        </a:lnTo>
                        <a:lnTo>
                          <a:pt x="0" y="19288"/>
                        </a:lnTo>
                        <a:close/>
                      </a:path>
                    </a:pathLst>
                  </a:custGeom>
                  <a:solidFill>
                    <a:schemeClr val="accent1">
                      <a:lumMod val="75000"/>
                    </a:schemeClr>
                  </a:solidFill>
                  <a:ln w="4286" cap="flat">
                    <a:noFill/>
                    <a:prstDash val="solid"/>
                    <a:miter/>
                  </a:ln>
                </p:spPr>
                <p:txBody>
                  <a:bodyPr rtlCol="0" anchor="ctr"/>
                  <a:lstStyle/>
                  <a:p>
                    <a:endParaRPr lang="en-GB"/>
                  </a:p>
                </p:txBody>
              </p:sp>
              <p:sp>
                <p:nvSpPr>
                  <p:cNvPr id="25" name="Freeform: Shape 24">
                    <a:extLst>
                      <a:ext uri="{FF2B5EF4-FFF2-40B4-BE49-F238E27FC236}">
                        <a16:creationId xmlns:a16="http://schemas.microsoft.com/office/drawing/2014/main" id="{AA0C5F3A-51BB-D562-9E6E-E9C159248EFB}"/>
                      </a:ext>
                    </a:extLst>
                  </p:cNvPr>
                  <p:cNvSpPr/>
                  <p:nvPr/>
                </p:nvSpPr>
                <p:spPr>
                  <a:xfrm>
                    <a:off x="9137522" y="799807"/>
                    <a:ext cx="2192845" cy="2696908"/>
                  </a:xfrm>
                  <a:custGeom>
                    <a:avLst/>
                    <a:gdLst>
                      <a:gd name="connsiteX0" fmla="*/ 2188559 w 2192845"/>
                      <a:gd name="connsiteY0" fmla="*/ 2696909 h 2696908"/>
                      <a:gd name="connsiteX1" fmla="*/ 0 w 2192845"/>
                      <a:gd name="connsiteY1" fmla="*/ 1433322 h 2696908"/>
                      <a:gd name="connsiteX2" fmla="*/ 3858 w 2192845"/>
                      <a:gd name="connsiteY2" fmla="*/ 0 h 2696908"/>
                      <a:gd name="connsiteX3" fmla="*/ 2192846 w 2192845"/>
                      <a:gd name="connsiteY3" fmla="*/ 1263158 h 2696908"/>
                      <a:gd name="connsiteX4" fmla="*/ 2188559 w 2192845"/>
                      <a:gd name="connsiteY4" fmla="*/ 2696909 h 2696908"/>
                      <a:gd name="connsiteX5" fmla="*/ 67723 w 2192845"/>
                      <a:gd name="connsiteY5" fmla="*/ 1394746 h 2696908"/>
                      <a:gd name="connsiteX6" fmla="*/ 2121694 w 2192845"/>
                      <a:gd name="connsiteY6" fmla="*/ 2580751 h 2696908"/>
                      <a:gd name="connsiteX7" fmla="*/ 2125123 w 2192845"/>
                      <a:gd name="connsiteY7" fmla="*/ 1302163 h 2696908"/>
                      <a:gd name="connsiteX8" fmla="*/ 71152 w 2192845"/>
                      <a:gd name="connsiteY8" fmla="*/ 116157 h 2696908"/>
                      <a:gd name="connsiteX9" fmla="*/ 67723 w 2192845"/>
                      <a:gd name="connsiteY9" fmla="*/ 1394746 h 2696908"/>
                      <a:gd name="connsiteX10" fmla="*/ 67723 w 2192845"/>
                      <a:gd name="connsiteY10" fmla="*/ 1394746 h 2696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92845" h="2696908">
                        <a:moveTo>
                          <a:pt x="2188559" y="2696909"/>
                        </a:moveTo>
                        <a:lnTo>
                          <a:pt x="0" y="1433322"/>
                        </a:lnTo>
                        <a:lnTo>
                          <a:pt x="3858" y="0"/>
                        </a:lnTo>
                        <a:lnTo>
                          <a:pt x="2192846" y="1263158"/>
                        </a:lnTo>
                        <a:lnTo>
                          <a:pt x="2188559" y="2696909"/>
                        </a:lnTo>
                        <a:close/>
                        <a:moveTo>
                          <a:pt x="67723" y="1394746"/>
                        </a:moveTo>
                        <a:lnTo>
                          <a:pt x="2121694" y="2580751"/>
                        </a:lnTo>
                        <a:lnTo>
                          <a:pt x="2125123" y="1302163"/>
                        </a:lnTo>
                        <a:lnTo>
                          <a:pt x="71152" y="116157"/>
                        </a:lnTo>
                        <a:lnTo>
                          <a:pt x="67723" y="1394746"/>
                        </a:lnTo>
                        <a:lnTo>
                          <a:pt x="67723" y="1394746"/>
                        </a:lnTo>
                        <a:close/>
                      </a:path>
                    </a:pathLst>
                  </a:custGeom>
                  <a:solidFill>
                    <a:schemeClr val="accent1"/>
                  </a:solidFill>
                  <a:ln w="4286" cap="flat">
                    <a:noFill/>
                    <a:prstDash val="solid"/>
                    <a:miter/>
                  </a:ln>
                </p:spPr>
                <p:txBody>
                  <a:bodyPr rtlCol="0" anchor="ctr"/>
                  <a:lstStyle/>
                  <a:p>
                    <a:endParaRPr lang="en-GB"/>
                  </a:p>
                </p:txBody>
              </p:sp>
            </p:grpSp>
          </p:grpSp>
        </p:grpSp>
        <p:grpSp>
          <p:nvGrpSpPr>
            <p:cNvPr id="26" name="Graphic 18">
              <a:extLst>
                <a:ext uri="{FF2B5EF4-FFF2-40B4-BE49-F238E27FC236}">
                  <a16:creationId xmlns:a16="http://schemas.microsoft.com/office/drawing/2014/main" id="{94497869-7964-8D3B-1C79-D356C5C202B6}"/>
                </a:ext>
              </a:extLst>
            </p:cNvPr>
            <p:cNvGrpSpPr/>
            <p:nvPr/>
          </p:nvGrpSpPr>
          <p:grpSpPr>
            <a:xfrm>
              <a:off x="9241250" y="995688"/>
              <a:ext cx="1947243" cy="2201846"/>
              <a:chOff x="9241250" y="995688"/>
              <a:chExt cx="1947243" cy="2201846"/>
            </a:xfrm>
          </p:grpSpPr>
          <p:grpSp>
            <p:nvGrpSpPr>
              <p:cNvPr id="27" name="Graphic 18">
                <a:extLst>
                  <a:ext uri="{FF2B5EF4-FFF2-40B4-BE49-F238E27FC236}">
                    <a16:creationId xmlns:a16="http://schemas.microsoft.com/office/drawing/2014/main" id="{F76A6365-3583-88EF-B876-49A9D77BA218}"/>
                  </a:ext>
                </a:extLst>
              </p:cNvPr>
              <p:cNvGrpSpPr/>
              <p:nvPr/>
            </p:nvGrpSpPr>
            <p:grpSpPr>
              <a:xfrm>
                <a:off x="9241250" y="995688"/>
                <a:ext cx="1500187" cy="2021824"/>
                <a:chOff x="9241250" y="995688"/>
                <a:chExt cx="1500187" cy="2021824"/>
              </a:xfrm>
            </p:grpSpPr>
            <p:grpSp>
              <p:nvGrpSpPr>
                <p:cNvPr id="28" name="Graphic 18">
                  <a:extLst>
                    <a:ext uri="{FF2B5EF4-FFF2-40B4-BE49-F238E27FC236}">
                      <a16:creationId xmlns:a16="http://schemas.microsoft.com/office/drawing/2014/main" id="{F318D3F8-C341-EDA8-6001-38613C149FF8}"/>
                    </a:ext>
                  </a:extLst>
                </p:cNvPr>
                <p:cNvGrpSpPr/>
                <p:nvPr/>
              </p:nvGrpSpPr>
              <p:grpSpPr>
                <a:xfrm>
                  <a:off x="9241250" y="1176568"/>
                  <a:ext cx="296608" cy="424767"/>
                  <a:chOff x="9241250" y="1176568"/>
                  <a:chExt cx="296608" cy="424767"/>
                </a:xfrm>
              </p:grpSpPr>
              <p:sp>
                <p:nvSpPr>
                  <p:cNvPr id="29" name="Freeform: Shape 28">
                    <a:extLst>
                      <a:ext uri="{FF2B5EF4-FFF2-40B4-BE49-F238E27FC236}">
                        <a16:creationId xmlns:a16="http://schemas.microsoft.com/office/drawing/2014/main" id="{EFBE1793-844A-D8C2-2ECC-77E25DCC46C4}"/>
                      </a:ext>
                    </a:extLst>
                  </p:cNvPr>
                  <p:cNvSpPr/>
                  <p:nvPr/>
                </p:nvSpPr>
                <p:spPr>
                  <a:xfrm>
                    <a:off x="9241250" y="1176568"/>
                    <a:ext cx="296608" cy="424767"/>
                  </a:xfrm>
                  <a:custGeom>
                    <a:avLst/>
                    <a:gdLst>
                      <a:gd name="connsiteX0" fmla="*/ 296608 w 296608"/>
                      <a:gd name="connsiteY0" fmla="*/ 424767 h 424767"/>
                      <a:gd name="connsiteX1" fmla="*/ 0 w 296608"/>
                      <a:gd name="connsiteY1" fmla="*/ 253317 h 424767"/>
                      <a:gd name="connsiteX2" fmla="*/ 0 w 296608"/>
                      <a:gd name="connsiteY2" fmla="*/ 0 h 424767"/>
                      <a:gd name="connsiteX3" fmla="*/ 296608 w 296608"/>
                      <a:gd name="connsiteY3" fmla="*/ 171450 h 424767"/>
                    </a:gdLst>
                    <a:ahLst/>
                    <a:cxnLst>
                      <a:cxn ang="0">
                        <a:pos x="connsiteX0" y="connsiteY0"/>
                      </a:cxn>
                      <a:cxn ang="0">
                        <a:pos x="connsiteX1" y="connsiteY1"/>
                      </a:cxn>
                      <a:cxn ang="0">
                        <a:pos x="connsiteX2" y="connsiteY2"/>
                      </a:cxn>
                      <a:cxn ang="0">
                        <a:pos x="connsiteX3" y="connsiteY3"/>
                      </a:cxn>
                    </a:cxnLst>
                    <a:rect l="l" t="t" r="r" b="b"/>
                    <a:pathLst>
                      <a:path w="296608" h="424767">
                        <a:moveTo>
                          <a:pt x="296608" y="424767"/>
                        </a:moveTo>
                        <a:lnTo>
                          <a:pt x="0" y="253317"/>
                        </a:lnTo>
                        <a:lnTo>
                          <a:pt x="0" y="0"/>
                        </a:lnTo>
                        <a:lnTo>
                          <a:pt x="296608" y="171450"/>
                        </a:lnTo>
                        <a:close/>
                      </a:path>
                    </a:pathLst>
                  </a:custGeom>
                  <a:solidFill>
                    <a:srgbClr val="F5F6FA"/>
                  </a:solidFill>
                  <a:ln w="4286" cap="flat">
                    <a:noFill/>
                    <a:prstDash val="solid"/>
                    <a:miter/>
                  </a:ln>
                </p:spPr>
                <p:txBody>
                  <a:bodyPr rtlCol="0" anchor="ctr"/>
                  <a:lstStyle/>
                  <a:p>
                    <a:endParaRPr lang="en-GB"/>
                  </a:p>
                </p:txBody>
              </p:sp>
              <p:sp>
                <p:nvSpPr>
                  <p:cNvPr id="30" name="Freeform: Shape 29">
                    <a:extLst>
                      <a:ext uri="{FF2B5EF4-FFF2-40B4-BE49-F238E27FC236}">
                        <a16:creationId xmlns:a16="http://schemas.microsoft.com/office/drawing/2014/main" id="{104A37A5-1219-2B68-1076-EE507E9E1F2B}"/>
                      </a:ext>
                    </a:extLst>
                  </p:cNvPr>
                  <p:cNvSpPr/>
                  <p:nvPr/>
                </p:nvSpPr>
                <p:spPr>
                  <a:xfrm>
                    <a:off x="9269111" y="1291367"/>
                    <a:ext cx="121729" cy="157021"/>
                  </a:xfrm>
                  <a:custGeom>
                    <a:avLst/>
                    <a:gdLst>
                      <a:gd name="connsiteX0" fmla="*/ 121729 w 121729"/>
                      <a:gd name="connsiteY0" fmla="*/ 113658 h 157021"/>
                      <a:gd name="connsiteX1" fmla="*/ 60865 w 121729"/>
                      <a:gd name="connsiteY1" fmla="*/ 148805 h 157021"/>
                      <a:gd name="connsiteX2" fmla="*/ 0 w 121729"/>
                      <a:gd name="connsiteY2" fmla="*/ 43364 h 157021"/>
                      <a:gd name="connsiteX3" fmla="*/ 60865 w 121729"/>
                      <a:gd name="connsiteY3" fmla="*/ 8216 h 157021"/>
                      <a:gd name="connsiteX4" fmla="*/ 60865 w 121729"/>
                      <a:gd name="connsiteY4" fmla="*/ 78511 h 157021"/>
                      <a:gd name="connsiteX5" fmla="*/ 121729 w 121729"/>
                      <a:gd name="connsiteY5" fmla="*/ 113658 h 157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729" h="157021">
                        <a:moveTo>
                          <a:pt x="121729" y="113658"/>
                        </a:moveTo>
                        <a:cubicBezTo>
                          <a:pt x="121729" y="152234"/>
                          <a:pt x="94298" y="168093"/>
                          <a:pt x="60865" y="148805"/>
                        </a:cubicBezTo>
                        <a:cubicBezTo>
                          <a:pt x="27432" y="129517"/>
                          <a:pt x="0" y="82368"/>
                          <a:pt x="0" y="43364"/>
                        </a:cubicBezTo>
                        <a:cubicBezTo>
                          <a:pt x="0" y="4787"/>
                          <a:pt x="27432" y="-11072"/>
                          <a:pt x="60865" y="8216"/>
                        </a:cubicBezTo>
                        <a:lnTo>
                          <a:pt x="60865" y="78511"/>
                        </a:lnTo>
                        <a:lnTo>
                          <a:pt x="121729" y="113658"/>
                        </a:lnTo>
                        <a:close/>
                      </a:path>
                    </a:pathLst>
                  </a:custGeom>
                  <a:solidFill>
                    <a:srgbClr val="CACCE2"/>
                  </a:solidFill>
                  <a:ln w="4286" cap="flat">
                    <a:noFill/>
                    <a:prstDash val="solid"/>
                    <a:miter/>
                  </a:ln>
                </p:spPr>
                <p:txBody>
                  <a:bodyPr rtlCol="0" anchor="ctr"/>
                  <a:lstStyle/>
                  <a:p>
                    <a:endParaRPr lang="en-GB"/>
                  </a:p>
                </p:txBody>
              </p:sp>
              <p:sp>
                <p:nvSpPr>
                  <p:cNvPr id="31" name="Freeform: Shape 30">
                    <a:extLst>
                      <a:ext uri="{FF2B5EF4-FFF2-40B4-BE49-F238E27FC236}">
                        <a16:creationId xmlns:a16="http://schemas.microsoft.com/office/drawing/2014/main" id="{4EDB1B24-4964-47FD-4AAD-BC42C1BA1659}"/>
                      </a:ext>
                    </a:extLst>
                  </p:cNvPr>
                  <p:cNvSpPr/>
                  <p:nvPr/>
                </p:nvSpPr>
                <p:spPr>
                  <a:xfrm>
                    <a:off x="9340262" y="1293583"/>
                    <a:ext cx="60864" cy="105441"/>
                  </a:xfrm>
                  <a:custGeom>
                    <a:avLst/>
                    <a:gdLst>
                      <a:gd name="connsiteX0" fmla="*/ 60865 w 60864"/>
                      <a:gd name="connsiteY0" fmla="*/ 105442 h 105441"/>
                      <a:gd name="connsiteX1" fmla="*/ 0 w 60864"/>
                      <a:gd name="connsiteY1" fmla="*/ 70294 h 105441"/>
                      <a:gd name="connsiteX2" fmla="*/ 0 w 60864"/>
                      <a:gd name="connsiteY2" fmla="*/ 0 h 105441"/>
                      <a:gd name="connsiteX3" fmla="*/ 60865 w 60864"/>
                      <a:gd name="connsiteY3" fmla="*/ 105442 h 105441"/>
                    </a:gdLst>
                    <a:ahLst/>
                    <a:cxnLst>
                      <a:cxn ang="0">
                        <a:pos x="connsiteX0" y="connsiteY0"/>
                      </a:cxn>
                      <a:cxn ang="0">
                        <a:pos x="connsiteX1" y="connsiteY1"/>
                      </a:cxn>
                      <a:cxn ang="0">
                        <a:pos x="connsiteX2" y="connsiteY2"/>
                      </a:cxn>
                      <a:cxn ang="0">
                        <a:pos x="connsiteX3" y="connsiteY3"/>
                      </a:cxn>
                    </a:cxnLst>
                    <a:rect l="l" t="t" r="r" b="b"/>
                    <a:pathLst>
                      <a:path w="60864" h="105441">
                        <a:moveTo>
                          <a:pt x="60865" y="105442"/>
                        </a:moveTo>
                        <a:lnTo>
                          <a:pt x="0" y="70294"/>
                        </a:lnTo>
                        <a:lnTo>
                          <a:pt x="0" y="0"/>
                        </a:lnTo>
                        <a:cubicBezTo>
                          <a:pt x="33861" y="19717"/>
                          <a:pt x="60865" y="66866"/>
                          <a:pt x="60865" y="105442"/>
                        </a:cubicBezTo>
                        <a:close/>
                      </a:path>
                    </a:pathLst>
                  </a:custGeom>
                  <a:solidFill>
                    <a:srgbClr val="FDD13B"/>
                  </a:solidFill>
                  <a:ln w="4286" cap="flat">
                    <a:noFill/>
                    <a:prstDash val="solid"/>
                    <a:miter/>
                  </a:ln>
                </p:spPr>
                <p:txBody>
                  <a:bodyPr rtlCol="0" anchor="ctr"/>
                  <a:lstStyle/>
                  <a:p>
                    <a:endParaRPr lang="en-GB"/>
                  </a:p>
                </p:txBody>
              </p:sp>
              <p:grpSp>
                <p:nvGrpSpPr>
                  <p:cNvPr id="32" name="Graphic 18">
                    <a:extLst>
                      <a:ext uri="{FF2B5EF4-FFF2-40B4-BE49-F238E27FC236}">
                        <a16:creationId xmlns:a16="http://schemas.microsoft.com/office/drawing/2014/main" id="{E39133A8-B650-39C8-897A-4348C14923F3}"/>
                      </a:ext>
                    </a:extLst>
                  </p:cNvPr>
                  <p:cNvGrpSpPr/>
                  <p:nvPr/>
                </p:nvGrpSpPr>
                <p:grpSpPr>
                  <a:xfrm>
                    <a:off x="9434560" y="1362591"/>
                    <a:ext cx="79829" cy="161739"/>
                    <a:chOff x="9434560" y="1362591"/>
                    <a:chExt cx="79829" cy="161739"/>
                  </a:xfrm>
                </p:grpSpPr>
                <p:grpSp>
                  <p:nvGrpSpPr>
                    <p:cNvPr id="33" name="Graphic 18">
                      <a:extLst>
                        <a:ext uri="{FF2B5EF4-FFF2-40B4-BE49-F238E27FC236}">
                          <a16:creationId xmlns:a16="http://schemas.microsoft.com/office/drawing/2014/main" id="{2760BEA0-EB04-46C5-6E7E-82B25FD34CFB}"/>
                        </a:ext>
                      </a:extLst>
                    </p:cNvPr>
                    <p:cNvGrpSpPr/>
                    <p:nvPr/>
                  </p:nvGrpSpPr>
                  <p:grpSpPr>
                    <a:xfrm>
                      <a:off x="9434560" y="1362591"/>
                      <a:ext cx="79829" cy="70840"/>
                      <a:chOff x="9434560" y="1362591"/>
                      <a:chExt cx="79829" cy="70840"/>
                    </a:xfrm>
                    <a:solidFill>
                      <a:srgbClr val="6C74AF"/>
                    </a:solidFill>
                  </p:grpSpPr>
                  <p:sp>
                    <p:nvSpPr>
                      <p:cNvPr id="34" name="Freeform: Shape 33">
                        <a:extLst>
                          <a:ext uri="{FF2B5EF4-FFF2-40B4-BE49-F238E27FC236}">
                            <a16:creationId xmlns:a16="http://schemas.microsoft.com/office/drawing/2014/main" id="{3B63C82C-648E-CC94-1579-17B358081F99}"/>
                          </a:ext>
                        </a:extLst>
                      </p:cNvPr>
                      <p:cNvSpPr/>
                      <p:nvPr/>
                    </p:nvSpPr>
                    <p:spPr>
                      <a:xfrm>
                        <a:off x="9434560" y="1362591"/>
                        <a:ext cx="20145" cy="39004"/>
                      </a:xfrm>
                      <a:custGeom>
                        <a:avLst/>
                        <a:gdLst>
                          <a:gd name="connsiteX0" fmla="*/ 20145 w 20145"/>
                          <a:gd name="connsiteY0" fmla="*/ 39005 h 39004"/>
                          <a:gd name="connsiteX1" fmla="*/ 0 w 20145"/>
                          <a:gd name="connsiteY1" fmla="*/ 27432 h 39004"/>
                          <a:gd name="connsiteX2" fmla="*/ 0 w 20145"/>
                          <a:gd name="connsiteY2" fmla="*/ 0 h 39004"/>
                          <a:gd name="connsiteX3" fmla="*/ 20145 w 20145"/>
                          <a:gd name="connsiteY3" fmla="*/ 11144 h 39004"/>
                        </a:gdLst>
                        <a:ahLst/>
                        <a:cxnLst>
                          <a:cxn ang="0">
                            <a:pos x="connsiteX0" y="connsiteY0"/>
                          </a:cxn>
                          <a:cxn ang="0">
                            <a:pos x="connsiteX1" y="connsiteY1"/>
                          </a:cxn>
                          <a:cxn ang="0">
                            <a:pos x="connsiteX2" y="connsiteY2"/>
                          </a:cxn>
                          <a:cxn ang="0">
                            <a:pos x="connsiteX3" y="connsiteY3"/>
                          </a:cxn>
                        </a:cxnLst>
                        <a:rect l="l" t="t" r="r" b="b"/>
                        <a:pathLst>
                          <a:path w="20145" h="39004">
                            <a:moveTo>
                              <a:pt x="20145" y="39005"/>
                            </a:moveTo>
                            <a:lnTo>
                              <a:pt x="0" y="27432"/>
                            </a:lnTo>
                            <a:lnTo>
                              <a:pt x="0" y="0"/>
                            </a:lnTo>
                            <a:lnTo>
                              <a:pt x="20145" y="11144"/>
                            </a:lnTo>
                            <a:close/>
                          </a:path>
                        </a:pathLst>
                      </a:custGeom>
                      <a:solidFill>
                        <a:srgbClr val="6C74AF"/>
                      </a:solidFill>
                      <a:ln w="4286" cap="flat">
                        <a:noFill/>
                        <a:prstDash val="solid"/>
                        <a:miter/>
                      </a:ln>
                    </p:spPr>
                    <p:txBody>
                      <a:bodyPr rtlCol="0" anchor="ctr"/>
                      <a:lstStyle/>
                      <a:p>
                        <a:endParaRPr lang="en-GB"/>
                      </a:p>
                    </p:txBody>
                  </p:sp>
                  <p:grpSp>
                    <p:nvGrpSpPr>
                      <p:cNvPr id="35" name="Graphic 18">
                        <a:extLst>
                          <a:ext uri="{FF2B5EF4-FFF2-40B4-BE49-F238E27FC236}">
                            <a16:creationId xmlns:a16="http://schemas.microsoft.com/office/drawing/2014/main" id="{CCB801BB-06B8-B84B-C1BA-38EF061AD1DD}"/>
                          </a:ext>
                        </a:extLst>
                      </p:cNvPr>
                      <p:cNvGrpSpPr/>
                      <p:nvPr/>
                    </p:nvGrpSpPr>
                    <p:grpSpPr>
                      <a:xfrm>
                        <a:off x="9460677" y="1389542"/>
                        <a:ext cx="53712" cy="43890"/>
                        <a:chOff x="9460677" y="1389542"/>
                        <a:chExt cx="53712" cy="43890"/>
                      </a:xfrm>
                      <a:solidFill>
                        <a:srgbClr val="6C74AF"/>
                      </a:solidFill>
                    </p:grpSpPr>
                    <p:sp>
                      <p:nvSpPr>
                        <p:cNvPr id="36" name="Freeform: Shape 35">
                          <a:extLst>
                            <a:ext uri="{FF2B5EF4-FFF2-40B4-BE49-F238E27FC236}">
                              <a16:creationId xmlns:a16="http://schemas.microsoft.com/office/drawing/2014/main" id="{8159962B-403B-CA4A-A990-6B4E106EA1A3}"/>
                            </a:ext>
                          </a:extLst>
                        </p:cNvPr>
                        <p:cNvSpPr/>
                        <p:nvPr/>
                      </p:nvSpPr>
                      <p:spPr>
                        <a:xfrm rot="-3599956">
                          <a:off x="9497519" y="1388035"/>
                          <a:ext cx="3857" cy="30860"/>
                        </a:xfrm>
                        <a:custGeom>
                          <a:avLst/>
                          <a:gdLst>
                            <a:gd name="connsiteX0" fmla="*/ 0 w 3857"/>
                            <a:gd name="connsiteY0" fmla="*/ 0 h 30860"/>
                            <a:gd name="connsiteX1" fmla="*/ 3858 w 3857"/>
                            <a:gd name="connsiteY1" fmla="*/ 0 h 30860"/>
                            <a:gd name="connsiteX2" fmla="*/ 3858 w 3857"/>
                            <a:gd name="connsiteY2" fmla="*/ 30860 h 30860"/>
                            <a:gd name="connsiteX3" fmla="*/ 0 w 3857"/>
                            <a:gd name="connsiteY3" fmla="*/ 30860 h 30860"/>
                          </a:gdLst>
                          <a:ahLst/>
                          <a:cxnLst>
                            <a:cxn ang="0">
                              <a:pos x="connsiteX0" y="connsiteY0"/>
                            </a:cxn>
                            <a:cxn ang="0">
                              <a:pos x="connsiteX1" y="connsiteY1"/>
                            </a:cxn>
                            <a:cxn ang="0">
                              <a:pos x="connsiteX2" y="connsiteY2"/>
                            </a:cxn>
                            <a:cxn ang="0">
                              <a:pos x="connsiteX3" y="connsiteY3"/>
                            </a:cxn>
                          </a:cxnLst>
                          <a:rect l="l" t="t" r="r" b="b"/>
                          <a:pathLst>
                            <a:path w="3857" h="30860">
                              <a:moveTo>
                                <a:pt x="0" y="0"/>
                              </a:moveTo>
                              <a:lnTo>
                                <a:pt x="3858" y="0"/>
                              </a:lnTo>
                              <a:lnTo>
                                <a:pt x="3858" y="30860"/>
                              </a:lnTo>
                              <a:lnTo>
                                <a:pt x="0" y="30860"/>
                              </a:lnTo>
                              <a:close/>
                            </a:path>
                          </a:pathLst>
                        </a:custGeom>
                        <a:solidFill>
                          <a:srgbClr val="6C74AF"/>
                        </a:solidFill>
                        <a:ln w="4286" cap="flat">
                          <a:noFill/>
                          <a:prstDash val="solid"/>
                          <a:miter/>
                        </a:ln>
                      </p:spPr>
                      <p:txBody>
                        <a:bodyPr rtlCol="0" anchor="ctr"/>
                        <a:lstStyle/>
                        <a:p>
                          <a:endParaRPr lang="en-GB"/>
                        </a:p>
                      </p:txBody>
                    </p:sp>
                    <p:sp>
                      <p:nvSpPr>
                        <p:cNvPr id="37" name="Freeform: Shape 36">
                          <a:extLst>
                            <a:ext uri="{FF2B5EF4-FFF2-40B4-BE49-F238E27FC236}">
                              <a16:creationId xmlns:a16="http://schemas.microsoft.com/office/drawing/2014/main" id="{8A787C7F-F9DC-947E-8670-CF2A200AD5AA}"/>
                            </a:ext>
                          </a:extLst>
                        </p:cNvPr>
                        <p:cNvSpPr/>
                        <p:nvPr/>
                      </p:nvSpPr>
                      <p:spPr>
                        <a:xfrm rot="-3587336">
                          <a:off x="9485931" y="1376515"/>
                          <a:ext cx="3857" cy="59151"/>
                        </a:xfrm>
                        <a:custGeom>
                          <a:avLst/>
                          <a:gdLst>
                            <a:gd name="connsiteX0" fmla="*/ 0 w 3857"/>
                            <a:gd name="connsiteY0" fmla="*/ 0 h 59151"/>
                            <a:gd name="connsiteX1" fmla="*/ 3858 w 3857"/>
                            <a:gd name="connsiteY1" fmla="*/ 0 h 59151"/>
                            <a:gd name="connsiteX2" fmla="*/ 3858 w 3857"/>
                            <a:gd name="connsiteY2" fmla="*/ 59152 h 59151"/>
                            <a:gd name="connsiteX3" fmla="*/ 0 w 3857"/>
                            <a:gd name="connsiteY3" fmla="*/ 59152 h 59151"/>
                          </a:gdLst>
                          <a:ahLst/>
                          <a:cxnLst>
                            <a:cxn ang="0">
                              <a:pos x="connsiteX0" y="connsiteY0"/>
                            </a:cxn>
                            <a:cxn ang="0">
                              <a:pos x="connsiteX1" y="connsiteY1"/>
                            </a:cxn>
                            <a:cxn ang="0">
                              <a:pos x="connsiteX2" y="connsiteY2"/>
                            </a:cxn>
                            <a:cxn ang="0">
                              <a:pos x="connsiteX3" y="connsiteY3"/>
                            </a:cxn>
                          </a:cxnLst>
                          <a:rect l="l" t="t" r="r" b="b"/>
                          <a:pathLst>
                            <a:path w="3857" h="59151">
                              <a:moveTo>
                                <a:pt x="0" y="0"/>
                              </a:moveTo>
                              <a:lnTo>
                                <a:pt x="3858" y="0"/>
                              </a:lnTo>
                              <a:lnTo>
                                <a:pt x="3858" y="59152"/>
                              </a:lnTo>
                              <a:lnTo>
                                <a:pt x="0" y="59152"/>
                              </a:lnTo>
                              <a:close/>
                            </a:path>
                          </a:pathLst>
                        </a:custGeom>
                        <a:solidFill>
                          <a:srgbClr val="6C74AF"/>
                        </a:solidFill>
                        <a:ln w="4286" cap="flat">
                          <a:noFill/>
                          <a:prstDash val="solid"/>
                          <a:miter/>
                        </a:ln>
                      </p:spPr>
                      <p:txBody>
                        <a:bodyPr rtlCol="0" anchor="ctr"/>
                        <a:lstStyle/>
                        <a:p>
                          <a:endParaRPr lang="en-GB"/>
                        </a:p>
                      </p:txBody>
                    </p:sp>
                    <p:sp>
                      <p:nvSpPr>
                        <p:cNvPr id="38" name="Freeform: Shape 37">
                          <a:extLst>
                            <a:ext uri="{FF2B5EF4-FFF2-40B4-BE49-F238E27FC236}">
                              <a16:creationId xmlns:a16="http://schemas.microsoft.com/office/drawing/2014/main" id="{88E4A201-A5FE-3EF1-477B-4949842CEE48}"/>
                            </a:ext>
                          </a:extLst>
                        </p:cNvPr>
                        <p:cNvSpPr/>
                        <p:nvPr/>
                      </p:nvSpPr>
                      <p:spPr>
                        <a:xfrm rot="-3587633">
                          <a:off x="9485278" y="1387312"/>
                          <a:ext cx="3857" cy="59148"/>
                        </a:xfrm>
                        <a:custGeom>
                          <a:avLst/>
                          <a:gdLst>
                            <a:gd name="connsiteX0" fmla="*/ 0 w 3857"/>
                            <a:gd name="connsiteY0" fmla="*/ 0 h 59148"/>
                            <a:gd name="connsiteX1" fmla="*/ 3858 w 3857"/>
                            <a:gd name="connsiteY1" fmla="*/ 0 h 59148"/>
                            <a:gd name="connsiteX2" fmla="*/ 3858 w 3857"/>
                            <a:gd name="connsiteY2" fmla="*/ 59149 h 59148"/>
                            <a:gd name="connsiteX3" fmla="*/ 0 w 3857"/>
                            <a:gd name="connsiteY3" fmla="*/ 59149 h 59148"/>
                          </a:gdLst>
                          <a:ahLst/>
                          <a:cxnLst>
                            <a:cxn ang="0">
                              <a:pos x="connsiteX0" y="connsiteY0"/>
                            </a:cxn>
                            <a:cxn ang="0">
                              <a:pos x="connsiteX1" y="connsiteY1"/>
                            </a:cxn>
                            <a:cxn ang="0">
                              <a:pos x="connsiteX2" y="connsiteY2"/>
                            </a:cxn>
                            <a:cxn ang="0">
                              <a:pos x="connsiteX3" y="connsiteY3"/>
                            </a:cxn>
                          </a:cxnLst>
                          <a:rect l="l" t="t" r="r" b="b"/>
                          <a:pathLst>
                            <a:path w="3857" h="59148">
                              <a:moveTo>
                                <a:pt x="0" y="0"/>
                              </a:moveTo>
                              <a:lnTo>
                                <a:pt x="3858" y="0"/>
                              </a:lnTo>
                              <a:lnTo>
                                <a:pt x="3858" y="59149"/>
                              </a:lnTo>
                              <a:lnTo>
                                <a:pt x="0" y="59149"/>
                              </a:lnTo>
                              <a:close/>
                            </a:path>
                          </a:pathLst>
                        </a:custGeom>
                        <a:solidFill>
                          <a:srgbClr val="6C74AF"/>
                        </a:solidFill>
                        <a:ln w="4286" cap="flat">
                          <a:noFill/>
                          <a:prstDash val="solid"/>
                          <a:miter/>
                        </a:ln>
                      </p:spPr>
                      <p:txBody>
                        <a:bodyPr rtlCol="0" anchor="ctr"/>
                        <a:lstStyle/>
                        <a:p>
                          <a:endParaRPr lang="en-GB"/>
                        </a:p>
                      </p:txBody>
                    </p:sp>
                  </p:grpSp>
                </p:grpSp>
                <p:grpSp>
                  <p:nvGrpSpPr>
                    <p:cNvPr id="39" name="Graphic 18">
                      <a:extLst>
                        <a:ext uri="{FF2B5EF4-FFF2-40B4-BE49-F238E27FC236}">
                          <a16:creationId xmlns:a16="http://schemas.microsoft.com/office/drawing/2014/main" id="{7ACEE571-4387-66AE-9ACE-1520A8EA6A6B}"/>
                        </a:ext>
                      </a:extLst>
                    </p:cNvPr>
                    <p:cNvGrpSpPr/>
                    <p:nvPr/>
                  </p:nvGrpSpPr>
                  <p:grpSpPr>
                    <a:xfrm>
                      <a:off x="9434560" y="1408025"/>
                      <a:ext cx="79759" cy="70855"/>
                      <a:chOff x="9434560" y="1408025"/>
                      <a:chExt cx="79759" cy="70855"/>
                    </a:xfrm>
                  </p:grpSpPr>
                  <p:sp>
                    <p:nvSpPr>
                      <p:cNvPr id="40" name="Freeform: Shape 39">
                        <a:extLst>
                          <a:ext uri="{FF2B5EF4-FFF2-40B4-BE49-F238E27FC236}">
                            <a16:creationId xmlns:a16="http://schemas.microsoft.com/office/drawing/2014/main" id="{2765F58C-22EA-CA95-99E7-93C092B5FF5F}"/>
                          </a:ext>
                        </a:extLst>
                      </p:cNvPr>
                      <p:cNvSpPr/>
                      <p:nvPr/>
                    </p:nvSpPr>
                    <p:spPr>
                      <a:xfrm>
                        <a:off x="9434560" y="1408025"/>
                        <a:ext cx="20145" cy="39004"/>
                      </a:xfrm>
                      <a:custGeom>
                        <a:avLst/>
                        <a:gdLst>
                          <a:gd name="connsiteX0" fmla="*/ 20145 w 20145"/>
                          <a:gd name="connsiteY0" fmla="*/ 39005 h 39004"/>
                          <a:gd name="connsiteX1" fmla="*/ 0 w 20145"/>
                          <a:gd name="connsiteY1" fmla="*/ 27861 h 39004"/>
                          <a:gd name="connsiteX2" fmla="*/ 0 w 20145"/>
                          <a:gd name="connsiteY2" fmla="*/ 0 h 39004"/>
                          <a:gd name="connsiteX3" fmla="*/ 20145 w 20145"/>
                          <a:gd name="connsiteY3" fmla="*/ 11144 h 39004"/>
                        </a:gdLst>
                        <a:ahLst/>
                        <a:cxnLst>
                          <a:cxn ang="0">
                            <a:pos x="connsiteX0" y="connsiteY0"/>
                          </a:cxn>
                          <a:cxn ang="0">
                            <a:pos x="connsiteX1" y="connsiteY1"/>
                          </a:cxn>
                          <a:cxn ang="0">
                            <a:pos x="connsiteX2" y="connsiteY2"/>
                          </a:cxn>
                          <a:cxn ang="0">
                            <a:pos x="connsiteX3" y="connsiteY3"/>
                          </a:cxn>
                        </a:cxnLst>
                        <a:rect l="l" t="t" r="r" b="b"/>
                        <a:pathLst>
                          <a:path w="20145" h="39004">
                            <a:moveTo>
                              <a:pt x="20145" y="39005"/>
                            </a:moveTo>
                            <a:lnTo>
                              <a:pt x="0" y="27861"/>
                            </a:lnTo>
                            <a:lnTo>
                              <a:pt x="0" y="0"/>
                            </a:lnTo>
                            <a:lnTo>
                              <a:pt x="20145" y="11144"/>
                            </a:lnTo>
                            <a:close/>
                          </a:path>
                        </a:pathLst>
                      </a:custGeom>
                      <a:solidFill>
                        <a:srgbClr val="A1A7CC"/>
                      </a:solidFill>
                      <a:ln w="4286" cap="flat">
                        <a:noFill/>
                        <a:prstDash val="solid"/>
                        <a:miter/>
                      </a:ln>
                    </p:spPr>
                    <p:txBody>
                      <a:bodyPr rtlCol="0" anchor="ctr"/>
                      <a:lstStyle/>
                      <a:p>
                        <a:endParaRPr lang="en-GB"/>
                      </a:p>
                    </p:txBody>
                  </p:sp>
                  <p:grpSp>
                    <p:nvGrpSpPr>
                      <p:cNvPr id="41" name="Graphic 18">
                        <a:extLst>
                          <a:ext uri="{FF2B5EF4-FFF2-40B4-BE49-F238E27FC236}">
                            <a16:creationId xmlns:a16="http://schemas.microsoft.com/office/drawing/2014/main" id="{6A77F690-12D9-574C-DBF7-AF1B0280F48D}"/>
                          </a:ext>
                        </a:extLst>
                      </p:cNvPr>
                      <p:cNvGrpSpPr/>
                      <p:nvPr/>
                    </p:nvGrpSpPr>
                    <p:grpSpPr>
                      <a:xfrm>
                        <a:off x="9460648" y="1434963"/>
                        <a:ext cx="53671" cy="43918"/>
                        <a:chOff x="9460648" y="1434963"/>
                        <a:chExt cx="53671" cy="43918"/>
                      </a:xfrm>
                      <a:solidFill>
                        <a:srgbClr val="6C74AF"/>
                      </a:solidFill>
                    </p:grpSpPr>
                    <p:sp>
                      <p:nvSpPr>
                        <p:cNvPr id="42" name="Freeform: Shape 41">
                          <a:extLst>
                            <a:ext uri="{FF2B5EF4-FFF2-40B4-BE49-F238E27FC236}">
                              <a16:creationId xmlns:a16="http://schemas.microsoft.com/office/drawing/2014/main" id="{87983F64-5C1B-BCBF-818F-0E5621DE4C97}"/>
                            </a:ext>
                          </a:extLst>
                        </p:cNvPr>
                        <p:cNvSpPr/>
                        <p:nvPr/>
                      </p:nvSpPr>
                      <p:spPr>
                        <a:xfrm rot="-3599956">
                          <a:off x="9497568" y="1433547"/>
                          <a:ext cx="3857" cy="30860"/>
                        </a:xfrm>
                        <a:custGeom>
                          <a:avLst/>
                          <a:gdLst>
                            <a:gd name="connsiteX0" fmla="*/ 0 w 3857"/>
                            <a:gd name="connsiteY0" fmla="*/ 0 h 30860"/>
                            <a:gd name="connsiteX1" fmla="*/ 3858 w 3857"/>
                            <a:gd name="connsiteY1" fmla="*/ 0 h 30860"/>
                            <a:gd name="connsiteX2" fmla="*/ 3858 w 3857"/>
                            <a:gd name="connsiteY2" fmla="*/ 30860 h 30860"/>
                            <a:gd name="connsiteX3" fmla="*/ 0 w 3857"/>
                            <a:gd name="connsiteY3" fmla="*/ 30860 h 30860"/>
                          </a:gdLst>
                          <a:ahLst/>
                          <a:cxnLst>
                            <a:cxn ang="0">
                              <a:pos x="connsiteX0" y="connsiteY0"/>
                            </a:cxn>
                            <a:cxn ang="0">
                              <a:pos x="connsiteX1" y="connsiteY1"/>
                            </a:cxn>
                            <a:cxn ang="0">
                              <a:pos x="connsiteX2" y="connsiteY2"/>
                            </a:cxn>
                            <a:cxn ang="0">
                              <a:pos x="connsiteX3" y="connsiteY3"/>
                            </a:cxn>
                          </a:cxnLst>
                          <a:rect l="l" t="t" r="r" b="b"/>
                          <a:pathLst>
                            <a:path w="3857" h="30860">
                              <a:moveTo>
                                <a:pt x="0" y="0"/>
                              </a:moveTo>
                              <a:lnTo>
                                <a:pt x="3858" y="0"/>
                              </a:lnTo>
                              <a:lnTo>
                                <a:pt x="3858" y="30860"/>
                              </a:lnTo>
                              <a:lnTo>
                                <a:pt x="0" y="30860"/>
                              </a:lnTo>
                              <a:close/>
                            </a:path>
                          </a:pathLst>
                        </a:custGeom>
                        <a:solidFill>
                          <a:srgbClr val="6C74AF"/>
                        </a:solidFill>
                        <a:ln w="4286" cap="flat">
                          <a:noFill/>
                          <a:prstDash val="solid"/>
                          <a:miter/>
                        </a:ln>
                      </p:spPr>
                      <p:txBody>
                        <a:bodyPr rtlCol="0" anchor="ctr"/>
                        <a:lstStyle/>
                        <a:p>
                          <a:endParaRPr lang="en-GB"/>
                        </a:p>
                      </p:txBody>
                    </p:sp>
                    <p:sp>
                      <p:nvSpPr>
                        <p:cNvPr id="43" name="Freeform: Shape 42">
                          <a:extLst>
                            <a:ext uri="{FF2B5EF4-FFF2-40B4-BE49-F238E27FC236}">
                              <a16:creationId xmlns:a16="http://schemas.microsoft.com/office/drawing/2014/main" id="{9216538C-3573-CAB7-CC25-CEF3A9B5B325}"/>
                            </a:ext>
                          </a:extLst>
                        </p:cNvPr>
                        <p:cNvSpPr/>
                        <p:nvPr/>
                      </p:nvSpPr>
                      <p:spPr>
                        <a:xfrm rot="-3587336">
                          <a:off x="9485861" y="1421936"/>
                          <a:ext cx="3857" cy="59151"/>
                        </a:xfrm>
                        <a:custGeom>
                          <a:avLst/>
                          <a:gdLst>
                            <a:gd name="connsiteX0" fmla="*/ 0 w 3857"/>
                            <a:gd name="connsiteY0" fmla="*/ 0 h 59151"/>
                            <a:gd name="connsiteX1" fmla="*/ 3858 w 3857"/>
                            <a:gd name="connsiteY1" fmla="*/ 0 h 59151"/>
                            <a:gd name="connsiteX2" fmla="*/ 3858 w 3857"/>
                            <a:gd name="connsiteY2" fmla="*/ 59152 h 59151"/>
                            <a:gd name="connsiteX3" fmla="*/ 0 w 3857"/>
                            <a:gd name="connsiteY3" fmla="*/ 59152 h 59151"/>
                          </a:gdLst>
                          <a:ahLst/>
                          <a:cxnLst>
                            <a:cxn ang="0">
                              <a:pos x="connsiteX0" y="connsiteY0"/>
                            </a:cxn>
                            <a:cxn ang="0">
                              <a:pos x="connsiteX1" y="connsiteY1"/>
                            </a:cxn>
                            <a:cxn ang="0">
                              <a:pos x="connsiteX2" y="connsiteY2"/>
                            </a:cxn>
                            <a:cxn ang="0">
                              <a:pos x="connsiteX3" y="connsiteY3"/>
                            </a:cxn>
                          </a:cxnLst>
                          <a:rect l="l" t="t" r="r" b="b"/>
                          <a:pathLst>
                            <a:path w="3857" h="59151">
                              <a:moveTo>
                                <a:pt x="0" y="0"/>
                              </a:moveTo>
                              <a:lnTo>
                                <a:pt x="3858" y="0"/>
                              </a:lnTo>
                              <a:lnTo>
                                <a:pt x="3858" y="59152"/>
                              </a:lnTo>
                              <a:lnTo>
                                <a:pt x="0" y="59152"/>
                              </a:lnTo>
                              <a:close/>
                            </a:path>
                          </a:pathLst>
                        </a:custGeom>
                        <a:solidFill>
                          <a:srgbClr val="6C74AF"/>
                        </a:solidFill>
                        <a:ln w="4286" cap="flat">
                          <a:noFill/>
                          <a:prstDash val="solid"/>
                          <a:miter/>
                        </a:ln>
                      </p:spPr>
                      <p:txBody>
                        <a:bodyPr rtlCol="0" anchor="ctr"/>
                        <a:lstStyle/>
                        <a:p>
                          <a:endParaRPr lang="en-GB"/>
                        </a:p>
                      </p:txBody>
                    </p:sp>
                    <p:sp>
                      <p:nvSpPr>
                        <p:cNvPr id="44" name="Freeform: Shape 43">
                          <a:extLst>
                            <a:ext uri="{FF2B5EF4-FFF2-40B4-BE49-F238E27FC236}">
                              <a16:creationId xmlns:a16="http://schemas.microsoft.com/office/drawing/2014/main" id="{BA5F9185-B886-E6F9-ACCF-F740AED16337}"/>
                            </a:ext>
                          </a:extLst>
                        </p:cNvPr>
                        <p:cNvSpPr/>
                        <p:nvPr/>
                      </p:nvSpPr>
                      <p:spPr>
                        <a:xfrm rot="-3587633">
                          <a:off x="9485248" y="1432761"/>
                          <a:ext cx="3857" cy="59148"/>
                        </a:xfrm>
                        <a:custGeom>
                          <a:avLst/>
                          <a:gdLst>
                            <a:gd name="connsiteX0" fmla="*/ 0 w 3857"/>
                            <a:gd name="connsiteY0" fmla="*/ 0 h 59148"/>
                            <a:gd name="connsiteX1" fmla="*/ 3858 w 3857"/>
                            <a:gd name="connsiteY1" fmla="*/ 0 h 59148"/>
                            <a:gd name="connsiteX2" fmla="*/ 3858 w 3857"/>
                            <a:gd name="connsiteY2" fmla="*/ 59149 h 59148"/>
                            <a:gd name="connsiteX3" fmla="*/ 0 w 3857"/>
                            <a:gd name="connsiteY3" fmla="*/ 59149 h 59148"/>
                          </a:gdLst>
                          <a:ahLst/>
                          <a:cxnLst>
                            <a:cxn ang="0">
                              <a:pos x="connsiteX0" y="connsiteY0"/>
                            </a:cxn>
                            <a:cxn ang="0">
                              <a:pos x="connsiteX1" y="connsiteY1"/>
                            </a:cxn>
                            <a:cxn ang="0">
                              <a:pos x="connsiteX2" y="connsiteY2"/>
                            </a:cxn>
                            <a:cxn ang="0">
                              <a:pos x="connsiteX3" y="connsiteY3"/>
                            </a:cxn>
                          </a:cxnLst>
                          <a:rect l="l" t="t" r="r" b="b"/>
                          <a:pathLst>
                            <a:path w="3857" h="59148">
                              <a:moveTo>
                                <a:pt x="0" y="0"/>
                              </a:moveTo>
                              <a:lnTo>
                                <a:pt x="3858" y="0"/>
                              </a:lnTo>
                              <a:lnTo>
                                <a:pt x="3858" y="59149"/>
                              </a:lnTo>
                              <a:lnTo>
                                <a:pt x="0" y="59149"/>
                              </a:lnTo>
                              <a:close/>
                            </a:path>
                          </a:pathLst>
                        </a:custGeom>
                        <a:solidFill>
                          <a:srgbClr val="6C74AF"/>
                        </a:solidFill>
                        <a:ln w="4286" cap="flat">
                          <a:noFill/>
                          <a:prstDash val="solid"/>
                          <a:miter/>
                        </a:ln>
                      </p:spPr>
                      <p:txBody>
                        <a:bodyPr rtlCol="0" anchor="ctr"/>
                        <a:lstStyle/>
                        <a:p>
                          <a:endParaRPr lang="en-GB"/>
                        </a:p>
                      </p:txBody>
                    </p:sp>
                  </p:grpSp>
                </p:grpSp>
                <p:grpSp>
                  <p:nvGrpSpPr>
                    <p:cNvPr id="45" name="Graphic 18">
                      <a:extLst>
                        <a:ext uri="{FF2B5EF4-FFF2-40B4-BE49-F238E27FC236}">
                          <a16:creationId xmlns:a16="http://schemas.microsoft.com/office/drawing/2014/main" id="{00DEC37A-F0FE-FD8C-99EC-3D3421634718}"/>
                        </a:ext>
                      </a:extLst>
                    </p:cNvPr>
                    <p:cNvGrpSpPr/>
                    <p:nvPr/>
                  </p:nvGrpSpPr>
                  <p:grpSpPr>
                    <a:xfrm>
                      <a:off x="9434560" y="1453460"/>
                      <a:ext cx="79730" cy="70871"/>
                      <a:chOff x="9434560" y="1453460"/>
                      <a:chExt cx="79730" cy="70871"/>
                    </a:xfrm>
                  </p:grpSpPr>
                  <p:sp>
                    <p:nvSpPr>
                      <p:cNvPr id="46" name="Freeform: Shape 45">
                        <a:extLst>
                          <a:ext uri="{FF2B5EF4-FFF2-40B4-BE49-F238E27FC236}">
                            <a16:creationId xmlns:a16="http://schemas.microsoft.com/office/drawing/2014/main" id="{A80246FC-7FC6-E6B7-26AA-A2DB3F80473F}"/>
                          </a:ext>
                        </a:extLst>
                      </p:cNvPr>
                      <p:cNvSpPr/>
                      <p:nvPr/>
                    </p:nvSpPr>
                    <p:spPr>
                      <a:xfrm>
                        <a:off x="9434560" y="1453460"/>
                        <a:ext cx="20145" cy="39004"/>
                      </a:xfrm>
                      <a:custGeom>
                        <a:avLst/>
                        <a:gdLst>
                          <a:gd name="connsiteX0" fmla="*/ 20145 w 20145"/>
                          <a:gd name="connsiteY0" fmla="*/ 39005 h 39004"/>
                          <a:gd name="connsiteX1" fmla="*/ 0 w 20145"/>
                          <a:gd name="connsiteY1" fmla="*/ 27861 h 39004"/>
                          <a:gd name="connsiteX2" fmla="*/ 0 w 20145"/>
                          <a:gd name="connsiteY2" fmla="*/ 0 h 39004"/>
                          <a:gd name="connsiteX3" fmla="*/ 20145 w 20145"/>
                          <a:gd name="connsiteY3" fmla="*/ 11144 h 39004"/>
                        </a:gdLst>
                        <a:ahLst/>
                        <a:cxnLst>
                          <a:cxn ang="0">
                            <a:pos x="connsiteX0" y="connsiteY0"/>
                          </a:cxn>
                          <a:cxn ang="0">
                            <a:pos x="connsiteX1" y="connsiteY1"/>
                          </a:cxn>
                          <a:cxn ang="0">
                            <a:pos x="connsiteX2" y="connsiteY2"/>
                          </a:cxn>
                          <a:cxn ang="0">
                            <a:pos x="connsiteX3" y="connsiteY3"/>
                          </a:cxn>
                        </a:cxnLst>
                        <a:rect l="l" t="t" r="r" b="b"/>
                        <a:pathLst>
                          <a:path w="20145" h="39004">
                            <a:moveTo>
                              <a:pt x="20145" y="39005"/>
                            </a:moveTo>
                            <a:lnTo>
                              <a:pt x="0" y="27861"/>
                            </a:lnTo>
                            <a:lnTo>
                              <a:pt x="0" y="0"/>
                            </a:lnTo>
                            <a:lnTo>
                              <a:pt x="20145" y="11144"/>
                            </a:lnTo>
                            <a:close/>
                          </a:path>
                        </a:pathLst>
                      </a:custGeom>
                      <a:solidFill>
                        <a:srgbClr val="CACCE2"/>
                      </a:solidFill>
                      <a:ln w="4286" cap="flat">
                        <a:noFill/>
                        <a:prstDash val="solid"/>
                        <a:miter/>
                      </a:ln>
                    </p:spPr>
                    <p:txBody>
                      <a:bodyPr rtlCol="0" anchor="ctr"/>
                      <a:lstStyle/>
                      <a:p>
                        <a:endParaRPr lang="en-GB"/>
                      </a:p>
                    </p:txBody>
                  </p:sp>
                  <p:grpSp>
                    <p:nvGrpSpPr>
                      <p:cNvPr id="47" name="Graphic 18">
                        <a:extLst>
                          <a:ext uri="{FF2B5EF4-FFF2-40B4-BE49-F238E27FC236}">
                            <a16:creationId xmlns:a16="http://schemas.microsoft.com/office/drawing/2014/main" id="{89AA54BD-AD7C-B6A5-1B85-2AE6B715B593}"/>
                          </a:ext>
                        </a:extLst>
                      </p:cNvPr>
                      <p:cNvGrpSpPr/>
                      <p:nvPr/>
                    </p:nvGrpSpPr>
                    <p:grpSpPr>
                      <a:xfrm>
                        <a:off x="9460618" y="1480415"/>
                        <a:ext cx="53672" cy="43916"/>
                        <a:chOff x="9460618" y="1480415"/>
                        <a:chExt cx="53672" cy="43916"/>
                      </a:xfrm>
                      <a:solidFill>
                        <a:srgbClr val="6C74AF"/>
                      </a:solidFill>
                    </p:grpSpPr>
                    <p:sp>
                      <p:nvSpPr>
                        <p:cNvPr id="48" name="Freeform: Shape 47">
                          <a:extLst>
                            <a:ext uri="{FF2B5EF4-FFF2-40B4-BE49-F238E27FC236}">
                              <a16:creationId xmlns:a16="http://schemas.microsoft.com/office/drawing/2014/main" id="{23C61522-065E-6DD6-4321-861CBDC31138}"/>
                            </a:ext>
                          </a:extLst>
                        </p:cNvPr>
                        <p:cNvSpPr/>
                        <p:nvPr/>
                      </p:nvSpPr>
                      <p:spPr>
                        <a:xfrm rot="-3599956">
                          <a:off x="9497538" y="1478998"/>
                          <a:ext cx="3857" cy="30860"/>
                        </a:xfrm>
                        <a:custGeom>
                          <a:avLst/>
                          <a:gdLst>
                            <a:gd name="connsiteX0" fmla="*/ 0 w 3857"/>
                            <a:gd name="connsiteY0" fmla="*/ 0 h 30860"/>
                            <a:gd name="connsiteX1" fmla="*/ 3858 w 3857"/>
                            <a:gd name="connsiteY1" fmla="*/ 0 h 30860"/>
                            <a:gd name="connsiteX2" fmla="*/ 3858 w 3857"/>
                            <a:gd name="connsiteY2" fmla="*/ 30860 h 30860"/>
                            <a:gd name="connsiteX3" fmla="*/ 0 w 3857"/>
                            <a:gd name="connsiteY3" fmla="*/ 30860 h 30860"/>
                          </a:gdLst>
                          <a:ahLst/>
                          <a:cxnLst>
                            <a:cxn ang="0">
                              <a:pos x="connsiteX0" y="connsiteY0"/>
                            </a:cxn>
                            <a:cxn ang="0">
                              <a:pos x="connsiteX1" y="connsiteY1"/>
                            </a:cxn>
                            <a:cxn ang="0">
                              <a:pos x="connsiteX2" y="connsiteY2"/>
                            </a:cxn>
                            <a:cxn ang="0">
                              <a:pos x="connsiteX3" y="connsiteY3"/>
                            </a:cxn>
                          </a:cxnLst>
                          <a:rect l="l" t="t" r="r" b="b"/>
                          <a:pathLst>
                            <a:path w="3857" h="30860">
                              <a:moveTo>
                                <a:pt x="0" y="0"/>
                              </a:moveTo>
                              <a:lnTo>
                                <a:pt x="3858" y="0"/>
                              </a:lnTo>
                              <a:lnTo>
                                <a:pt x="3858" y="30860"/>
                              </a:lnTo>
                              <a:lnTo>
                                <a:pt x="0" y="30860"/>
                              </a:lnTo>
                              <a:close/>
                            </a:path>
                          </a:pathLst>
                        </a:custGeom>
                        <a:solidFill>
                          <a:srgbClr val="6C74AF"/>
                        </a:solidFill>
                        <a:ln w="4286" cap="flat">
                          <a:noFill/>
                          <a:prstDash val="solid"/>
                          <a:miter/>
                        </a:ln>
                      </p:spPr>
                      <p:txBody>
                        <a:bodyPr rtlCol="0" anchor="ctr"/>
                        <a:lstStyle/>
                        <a:p>
                          <a:endParaRPr lang="en-GB"/>
                        </a:p>
                      </p:txBody>
                    </p:sp>
                    <p:sp>
                      <p:nvSpPr>
                        <p:cNvPr id="49" name="Freeform: Shape 48">
                          <a:extLst>
                            <a:ext uri="{FF2B5EF4-FFF2-40B4-BE49-F238E27FC236}">
                              <a16:creationId xmlns:a16="http://schemas.microsoft.com/office/drawing/2014/main" id="{763EC175-26FC-D563-AC35-632624F8BE25}"/>
                            </a:ext>
                          </a:extLst>
                        </p:cNvPr>
                        <p:cNvSpPr/>
                        <p:nvPr/>
                      </p:nvSpPr>
                      <p:spPr>
                        <a:xfrm rot="-3587336">
                          <a:off x="9485832" y="1467388"/>
                          <a:ext cx="3857" cy="59151"/>
                        </a:xfrm>
                        <a:custGeom>
                          <a:avLst/>
                          <a:gdLst>
                            <a:gd name="connsiteX0" fmla="*/ 0 w 3857"/>
                            <a:gd name="connsiteY0" fmla="*/ 0 h 59151"/>
                            <a:gd name="connsiteX1" fmla="*/ 3858 w 3857"/>
                            <a:gd name="connsiteY1" fmla="*/ 0 h 59151"/>
                            <a:gd name="connsiteX2" fmla="*/ 3858 w 3857"/>
                            <a:gd name="connsiteY2" fmla="*/ 59152 h 59151"/>
                            <a:gd name="connsiteX3" fmla="*/ 0 w 3857"/>
                            <a:gd name="connsiteY3" fmla="*/ 59152 h 59151"/>
                          </a:gdLst>
                          <a:ahLst/>
                          <a:cxnLst>
                            <a:cxn ang="0">
                              <a:pos x="connsiteX0" y="connsiteY0"/>
                            </a:cxn>
                            <a:cxn ang="0">
                              <a:pos x="connsiteX1" y="connsiteY1"/>
                            </a:cxn>
                            <a:cxn ang="0">
                              <a:pos x="connsiteX2" y="connsiteY2"/>
                            </a:cxn>
                            <a:cxn ang="0">
                              <a:pos x="connsiteX3" y="connsiteY3"/>
                            </a:cxn>
                          </a:cxnLst>
                          <a:rect l="l" t="t" r="r" b="b"/>
                          <a:pathLst>
                            <a:path w="3857" h="59151">
                              <a:moveTo>
                                <a:pt x="0" y="0"/>
                              </a:moveTo>
                              <a:lnTo>
                                <a:pt x="3858" y="0"/>
                              </a:lnTo>
                              <a:lnTo>
                                <a:pt x="3858" y="59152"/>
                              </a:lnTo>
                              <a:lnTo>
                                <a:pt x="0" y="59152"/>
                              </a:lnTo>
                              <a:close/>
                            </a:path>
                          </a:pathLst>
                        </a:custGeom>
                        <a:solidFill>
                          <a:srgbClr val="6C74AF"/>
                        </a:solidFill>
                        <a:ln w="4286" cap="flat">
                          <a:noFill/>
                          <a:prstDash val="solid"/>
                          <a:miter/>
                        </a:ln>
                      </p:spPr>
                      <p:txBody>
                        <a:bodyPr rtlCol="0" anchor="ctr"/>
                        <a:lstStyle/>
                        <a:p>
                          <a:endParaRPr lang="en-GB"/>
                        </a:p>
                      </p:txBody>
                    </p:sp>
                    <p:sp>
                      <p:nvSpPr>
                        <p:cNvPr id="50" name="Freeform: Shape 49">
                          <a:extLst>
                            <a:ext uri="{FF2B5EF4-FFF2-40B4-BE49-F238E27FC236}">
                              <a16:creationId xmlns:a16="http://schemas.microsoft.com/office/drawing/2014/main" id="{03118F3A-2ED5-C26F-053D-FA356206F473}"/>
                            </a:ext>
                          </a:extLst>
                        </p:cNvPr>
                        <p:cNvSpPr/>
                        <p:nvPr/>
                      </p:nvSpPr>
                      <p:spPr>
                        <a:xfrm rot="-3587633">
                          <a:off x="9485219" y="1478211"/>
                          <a:ext cx="3857" cy="59148"/>
                        </a:xfrm>
                        <a:custGeom>
                          <a:avLst/>
                          <a:gdLst>
                            <a:gd name="connsiteX0" fmla="*/ 0 w 3857"/>
                            <a:gd name="connsiteY0" fmla="*/ 0 h 59148"/>
                            <a:gd name="connsiteX1" fmla="*/ 3858 w 3857"/>
                            <a:gd name="connsiteY1" fmla="*/ 0 h 59148"/>
                            <a:gd name="connsiteX2" fmla="*/ 3858 w 3857"/>
                            <a:gd name="connsiteY2" fmla="*/ 59149 h 59148"/>
                            <a:gd name="connsiteX3" fmla="*/ 0 w 3857"/>
                            <a:gd name="connsiteY3" fmla="*/ 59149 h 59148"/>
                          </a:gdLst>
                          <a:ahLst/>
                          <a:cxnLst>
                            <a:cxn ang="0">
                              <a:pos x="connsiteX0" y="connsiteY0"/>
                            </a:cxn>
                            <a:cxn ang="0">
                              <a:pos x="connsiteX1" y="connsiteY1"/>
                            </a:cxn>
                            <a:cxn ang="0">
                              <a:pos x="connsiteX2" y="connsiteY2"/>
                            </a:cxn>
                            <a:cxn ang="0">
                              <a:pos x="connsiteX3" y="connsiteY3"/>
                            </a:cxn>
                          </a:cxnLst>
                          <a:rect l="l" t="t" r="r" b="b"/>
                          <a:pathLst>
                            <a:path w="3857" h="59148">
                              <a:moveTo>
                                <a:pt x="0" y="0"/>
                              </a:moveTo>
                              <a:lnTo>
                                <a:pt x="3858" y="0"/>
                              </a:lnTo>
                              <a:lnTo>
                                <a:pt x="3858" y="59149"/>
                              </a:lnTo>
                              <a:lnTo>
                                <a:pt x="0" y="59149"/>
                              </a:lnTo>
                              <a:close/>
                            </a:path>
                          </a:pathLst>
                        </a:custGeom>
                        <a:solidFill>
                          <a:srgbClr val="6C74AF"/>
                        </a:solidFill>
                        <a:ln w="4286" cap="flat">
                          <a:noFill/>
                          <a:prstDash val="solid"/>
                          <a:miter/>
                        </a:ln>
                      </p:spPr>
                      <p:txBody>
                        <a:bodyPr rtlCol="0" anchor="ctr"/>
                        <a:lstStyle/>
                        <a:p>
                          <a:endParaRPr lang="en-GB"/>
                        </a:p>
                      </p:txBody>
                    </p:sp>
                  </p:grpSp>
                </p:grpSp>
              </p:grpSp>
            </p:grpSp>
            <p:grpSp>
              <p:nvGrpSpPr>
                <p:cNvPr id="51" name="Graphic 18">
                  <a:extLst>
                    <a:ext uri="{FF2B5EF4-FFF2-40B4-BE49-F238E27FC236}">
                      <a16:creationId xmlns:a16="http://schemas.microsoft.com/office/drawing/2014/main" id="{89DB1746-2B5C-8A2A-26C1-BFCB8D6E2283}"/>
                    </a:ext>
                  </a:extLst>
                </p:cNvPr>
                <p:cNvGrpSpPr/>
                <p:nvPr/>
              </p:nvGrpSpPr>
              <p:grpSpPr>
                <a:xfrm>
                  <a:off x="9883758" y="1547757"/>
                  <a:ext cx="297037" cy="424767"/>
                  <a:chOff x="9883758" y="1547757"/>
                  <a:chExt cx="297037" cy="424767"/>
                </a:xfrm>
              </p:grpSpPr>
              <p:sp>
                <p:nvSpPr>
                  <p:cNvPr id="52" name="Freeform: Shape 51">
                    <a:extLst>
                      <a:ext uri="{FF2B5EF4-FFF2-40B4-BE49-F238E27FC236}">
                        <a16:creationId xmlns:a16="http://schemas.microsoft.com/office/drawing/2014/main" id="{CE9D2A8F-3790-B347-0435-8581CF350A87}"/>
                      </a:ext>
                    </a:extLst>
                  </p:cNvPr>
                  <p:cNvSpPr/>
                  <p:nvPr/>
                </p:nvSpPr>
                <p:spPr>
                  <a:xfrm>
                    <a:off x="9883758" y="1547757"/>
                    <a:ext cx="297037" cy="424767"/>
                  </a:xfrm>
                  <a:custGeom>
                    <a:avLst/>
                    <a:gdLst>
                      <a:gd name="connsiteX0" fmla="*/ 297037 w 297037"/>
                      <a:gd name="connsiteY0" fmla="*/ 424767 h 424767"/>
                      <a:gd name="connsiteX1" fmla="*/ 0 w 297037"/>
                      <a:gd name="connsiteY1" fmla="*/ 253317 h 424767"/>
                      <a:gd name="connsiteX2" fmla="*/ 0 w 297037"/>
                      <a:gd name="connsiteY2" fmla="*/ 0 h 424767"/>
                      <a:gd name="connsiteX3" fmla="*/ 297037 w 297037"/>
                      <a:gd name="connsiteY3" fmla="*/ 171450 h 424767"/>
                    </a:gdLst>
                    <a:ahLst/>
                    <a:cxnLst>
                      <a:cxn ang="0">
                        <a:pos x="connsiteX0" y="connsiteY0"/>
                      </a:cxn>
                      <a:cxn ang="0">
                        <a:pos x="connsiteX1" y="connsiteY1"/>
                      </a:cxn>
                      <a:cxn ang="0">
                        <a:pos x="connsiteX2" y="connsiteY2"/>
                      </a:cxn>
                      <a:cxn ang="0">
                        <a:pos x="connsiteX3" y="connsiteY3"/>
                      </a:cxn>
                    </a:cxnLst>
                    <a:rect l="l" t="t" r="r" b="b"/>
                    <a:pathLst>
                      <a:path w="297037" h="424767">
                        <a:moveTo>
                          <a:pt x="297037" y="424767"/>
                        </a:moveTo>
                        <a:lnTo>
                          <a:pt x="0" y="253317"/>
                        </a:lnTo>
                        <a:lnTo>
                          <a:pt x="0" y="0"/>
                        </a:lnTo>
                        <a:lnTo>
                          <a:pt x="297037" y="171450"/>
                        </a:lnTo>
                        <a:close/>
                      </a:path>
                    </a:pathLst>
                  </a:custGeom>
                  <a:solidFill>
                    <a:srgbClr val="F5F6FA"/>
                  </a:solidFill>
                  <a:ln w="4286" cap="flat">
                    <a:noFill/>
                    <a:prstDash val="solid"/>
                    <a:miter/>
                  </a:ln>
                </p:spPr>
                <p:txBody>
                  <a:bodyPr rtlCol="0" anchor="ctr"/>
                  <a:lstStyle/>
                  <a:p>
                    <a:endParaRPr lang="en-GB"/>
                  </a:p>
                </p:txBody>
              </p:sp>
              <p:grpSp>
                <p:nvGrpSpPr>
                  <p:cNvPr id="53" name="Graphic 18">
                    <a:extLst>
                      <a:ext uri="{FF2B5EF4-FFF2-40B4-BE49-F238E27FC236}">
                        <a16:creationId xmlns:a16="http://schemas.microsoft.com/office/drawing/2014/main" id="{C0C0D6E6-B451-1D2A-8526-702721C1A280}"/>
                      </a:ext>
                    </a:extLst>
                  </p:cNvPr>
                  <p:cNvGrpSpPr/>
                  <p:nvPr/>
                </p:nvGrpSpPr>
                <p:grpSpPr>
                  <a:xfrm>
                    <a:off x="10078355" y="1733781"/>
                    <a:ext cx="79500" cy="162160"/>
                    <a:chOff x="10078355" y="1733781"/>
                    <a:chExt cx="79500" cy="162160"/>
                  </a:xfrm>
                </p:grpSpPr>
                <p:grpSp>
                  <p:nvGrpSpPr>
                    <p:cNvPr id="54" name="Graphic 18">
                      <a:extLst>
                        <a:ext uri="{FF2B5EF4-FFF2-40B4-BE49-F238E27FC236}">
                          <a16:creationId xmlns:a16="http://schemas.microsoft.com/office/drawing/2014/main" id="{DFAF5202-9EB3-4EFF-97B6-626FF1A74F7C}"/>
                        </a:ext>
                      </a:extLst>
                    </p:cNvPr>
                    <p:cNvGrpSpPr/>
                    <p:nvPr/>
                  </p:nvGrpSpPr>
                  <p:grpSpPr>
                    <a:xfrm>
                      <a:off x="10078355" y="1733781"/>
                      <a:ext cx="78866" cy="71297"/>
                      <a:chOff x="10078355" y="1733781"/>
                      <a:chExt cx="78866" cy="71297"/>
                    </a:xfrm>
                  </p:grpSpPr>
                  <p:sp>
                    <p:nvSpPr>
                      <p:cNvPr id="55" name="Freeform: Shape 54">
                        <a:extLst>
                          <a:ext uri="{FF2B5EF4-FFF2-40B4-BE49-F238E27FC236}">
                            <a16:creationId xmlns:a16="http://schemas.microsoft.com/office/drawing/2014/main" id="{9AA0C488-1976-B7DF-ABA7-61BA4C3E2C19}"/>
                          </a:ext>
                        </a:extLst>
                      </p:cNvPr>
                      <p:cNvSpPr/>
                      <p:nvPr/>
                    </p:nvSpPr>
                    <p:spPr>
                      <a:xfrm>
                        <a:off x="10078355" y="1733781"/>
                        <a:ext cx="19716" cy="39433"/>
                      </a:xfrm>
                      <a:custGeom>
                        <a:avLst/>
                        <a:gdLst>
                          <a:gd name="connsiteX0" fmla="*/ 19716 w 19716"/>
                          <a:gd name="connsiteY0" fmla="*/ 39433 h 39433"/>
                          <a:gd name="connsiteX1" fmla="*/ 0 w 19716"/>
                          <a:gd name="connsiteY1" fmla="*/ 27861 h 39433"/>
                          <a:gd name="connsiteX2" fmla="*/ 0 w 19716"/>
                          <a:gd name="connsiteY2" fmla="*/ 0 h 39433"/>
                          <a:gd name="connsiteX3" fmla="*/ 19716 w 19716"/>
                          <a:gd name="connsiteY3" fmla="*/ 11573 h 39433"/>
                        </a:gdLst>
                        <a:ahLst/>
                        <a:cxnLst>
                          <a:cxn ang="0">
                            <a:pos x="connsiteX0" y="connsiteY0"/>
                          </a:cxn>
                          <a:cxn ang="0">
                            <a:pos x="connsiteX1" y="connsiteY1"/>
                          </a:cxn>
                          <a:cxn ang="0">
                            <a:pos x="connsiteX2" y="connsiteY2"/>
                          </a:cxn>
                          <a:cxn ang="0">
                            <a:pos x="connsiteX3" y="connsiteY3"/>
                          </a:cxn>
                        </a:cxnLst>
                        <a:rect l="l" t="t" r="r" b="b"/>
                        <a:pathLst>
                          <a:path w="19716" h="39433">
                            <a:moveTo>
                              <a:pt x="19716" y="39433"/>
                            </a:moveTo>
                            <a:lnTo>
                              <a:pt x="0" y="27861"/>
                            </a:lnTo>
                            <a:lnTo>
                              <a:pt x="0" y="0"/>
                            </a:lnTo>
                            <a:lnTo>
                              <a:pt x="19716" y="11573"/>
                            </a:lnTo>
                            <a:close/>
                          </a:path>
                        </a:pathLst>
                      </a:custGeom>
                      <a:solidFill>
                        <a:srgbClr val="FDD13B"/>
                      </a:solidFill>
                      <a:ln w="4286" cap="flat">
                        <a:noFill/>
                        <a:prstDash val="solid"/>
                        <a:miter/>
                      </a:ln>
                    </p:spPr>
                    <p:txBody>
                      <a:bodyPr rtlCol="0" anchor="ctr"/>
                      <a:lstStyle/>
                      <a:p>
                        <a:endParaRPr lang="en-GB"/>
                      </a:p>
                    </p:txBody>
                  </p:sp>
                  <p:grpSp>
                    <p:nvGrpSpPr>
                      <p:cNvPr id="56" name="Graphic 18">
                        <a:extLst>
                          <a:ext uri="{FF2B5EF4-FFF2-40B4-BE49-F238E27FC236}">
                            <a16:creationId xmlns:a16="http://schemas.microsoft.com/office/drawing/2014/main" id="{18624FCD-5F73-9DD3-3030-D6993AA94F32}"/>
                          </a:ext>
                        </a:extLst>
                      </p:cNvPr>
                      <p:cNvGrpSpPr/>
                      <p:nvPr/>
                    </p:nvGrpSpPr>
                    <p:grpSpPr>
                      <a:xfrm>
                        <a:off x="10104153" y="1761216"/>
                        <a:ext cx="53068" cy="43862"/>
                        <a:chOff x="10104153" y="1761216"/>
                        <a:chExt cx="53068" cy="43862"/>
                      </a:xfrm>
                      <a:solidFill>
                        <a:srgbClr val="6C74AF"/>
                      </a:solidFill>
                    </p:grpSpPr>
                    <p:sp>
                      <p:nvSpPr>
                        <p:cNvPr id="57" name="Freeform: Shape 56">
                          <a:extLst>
                            <a:ext uri="{FF2B5EF4-FFF2-40B4-BE49-F238E27FC236}">
                              <a16:creationId xmlns:a16="http://schemas.microsoft.com/office/drawing/2014/main" id="{047E6AB2-88DA-B1AC-EE6F-E9D8DAC330F6}"/>
                            </a:ext>
                          </a:extLst>
                        </p:cNvPr>
                        <p:cNvSpPr/>
                        <p:nvPr/>
                      </p:nvSpPr>
                      <p:spPr>
                        <a:xfrm rot="-3599956">
                          <a:off x="10140958" y="1759659"/>
                          <a:ext cx="3857" cy="30860"/>
                        </a:xfrm>
                        <a:custGeom>
                          <a:avLst/>
                          <a:gdLst>
                            <a:gd name="connsiteX0" fmla="*/ 0 w 3857"/>
                            <a:gd name="connsiteY0" fmla="*/ 0 h 30860"/>
                            <a:gd name="connsiteX1" fmla="*/ 3857 w 3857"/>
                            <a:gd name="connsiteY1" fmla="*/ 0 h 30860"/>
                            <a:gd name="connsiteX2" fmla="*/ 3857 w 3857"/>
                            <a:gd name="connsiteY2" fmla="*/ 30860 h 30860"/>
                            <a:gd name="connsiteX3" fmla="*/ 0 w 3857"/>
                            <a:gd name="connsiteY3" fmla="*/ 30860 h 30860"/>
                          </a:gdLst>
                          <a:ahLst/>
                          <a:cxnLst>
                            <a:cxn ang="0">
                              <a:pos x="connsiteX0" y="connsiteY0"/>
                            </a:cxn>
                            <a:cxn ang="0">
                              <a:pos x="connsiteX1" y="connsiteY1"/>
                            </a:cxn>
                            <a:cxn ang="0">
                              <a:pos x="connsiteX2" y="connsiteY2"/>
                            </a:cxn>
                            <a:cxn ang="0">
                              <a:pos x="connsiteX3" y="connsiteY3"/>
                            </a:cxn>
                          </a:cxnLst>
                          <a:rect l="l" t="t" r="r" b="b"/>
                          <a:pathLst>
                            <a:path w="3857" h="30860">
                              <a:moveTo>
                                <a:pt x="0" y="0"/>
                              </a:moveTo>
                              <a:lnTo>
                                <a:pt x="3857" y="0"/>
                              </a:lnTo>
                              <a:lnTo>
                                <a:pt x="3857" y="30860"/>
                              </a:lnTo>
                              <a:lnTo>
                                <a:pt x="0" y="30860"/>
                              </a:lnTo>
                              <a:close/>
                            </a:path>
                          </a:pathLst>
                        </a:custGeom>
                        <a:solidFill>
                          <a:srgbClr val="6C74AF"/>
                        </a:solidFill>
                        <a:ln w="4286" cap="flat">
                          <a:noFill/>
                          <a:prstDash val="solid"/>
                          <a:miter/>
                        </a:ln>
                      </p:spPr>
                      <p:txBody>
                        <a:bodyPr rtlCol="0" anchor="ctr"/>
                        <a:lstStyle/>
                        <a:p>
                          <a:endParaRPr lang="en-GB"/>
                        </a:p>
                      </p:txBody>
                    </p:sp>
                    <p:sp>
                      <p:nvSpPr>
                        <p:cNvPr id="58" name="Freeform: Shape 57">
                          <a:extLst>
                            <a:ext uri="{FF2B5EF4-FFF2-40B4-BE49-F238E27FC236}">
                              <a16:creationId xmlns:a16="http://schemas.microsoft.com/office/drawing/2014/main" id="{43D98E9B-3A0D-B334-CE01-9BC84241A47A}"/>
                            </a:ext>
                          </a:extLst>
                        </p:cNvPr>
                        <p:cNvSpPr/>
                        <p:nvPr/>
                      </p:nvSpPr>
                      <p:spPr>
                        <a:xfrm rot="-3587633">
                          <a:off x="10128753" y="1748187"/>
                          <a:ext cx="3857" cy="59148"/>
                        </a:xfrm>
                        <a:custGeom>
                          <a:avLst/>
                          <a:gdLst>
                            <a:gd name="connsiteX0" fmla="*/ 0 w 3857"/>
                            <a:gd name="connsiteY0" fmla="*/ 0 h 59148"/>
                            <a:gd name="connsiteX1" fmla="*/ 3857 w 3857"/>
                            <a:gd name="connsiteY1" fmla="*/ 0 h 59148"/>
                            <a:gd name="connsiteX2" fmla="*/ 3857 w 3857"/>
                            <a:gd name="connsiteY2" fmla="*/ 59149 h 59148"/>
                            <a:gd name="connsiteX3" fmla="*/ 0 w 3857"/>
                            <a:gd name="connsiteY3" fmla="*/ 59149 h 59148"/>
                          </a:gdLst>
                          <a:ahLst/>
                          <a:cxnLst>
                            <a:cxn ang="0">
                              <a:pos x="connsiteX0" y="connsiteY0"/>
                            </a:cxn>
                            <a:cxn ang="0">
                              <a:pos x="connsiteX1" y="connsiteY1"/>
                            </a:cxn>
                            <a:cxn ang="0">
                              <a:pos x="connsiteX2" y="connsiteY2"/>
                            </a:cxn>
                            <a:cxn ang="0">
                              <a:pos x="connsiteX3" y="connsiteY3"/>
                            </a:cxn>
                          </a:cxnLst>
                          <a:rect l="l" t="t" r="r" b="b"/>
                          <a:pathLst>
                            <a:path w="3857" h="59148">
                              <a:moveTo>
                                <a:pt x="0" y="0"/>
                              </a:moveTo>
                              <a:lnTo>
                                <a:pt x="3857" y="0"/>
                              </a:lnTo>
                              <a:lnTo>
                                <a:pt x="3857" y="59149"/>
                              </a:lnTo>
                              <a:lnTo>
                                <a:pt x="0" y="59149"/>
                              </a:lnTo>
                              <a:close/>
                            </a:path>
                          </a:pathLst>
                        </a:custGeom>
                        <a:solidFill>
                          <a:srgbClr val="6C74AF"/>
                        </a:solidFill>
                        <a:ln w="4286" cap="flat">
                          <a:noFill/>
                          <a:prstDash val="solid"/>
                          <a:miter/>
                        </a:ln>
                      </p:spPr>
                      <p:txBody>
                        <a:bodyPr rtlCol="0" anchor="ctr"/>
                        <a:lstStyle/>
                        <a:p>
                          <a:endParaRPr lang="en-GB"/>
                        </a:p>
                      </p:txBody>
                    </p:sp>
                    <p:sp>
                      <p:nvSpPr>
                        <p:cNvPr id="59" name="Freeform: Shape 58">
                          <a:extLst>
                            <a:ext uri="{FF2B5EF4-FFF2-40B4-BE49-F238E27FC236}">
                              <a16:creationId xmlns:a16="http://schemas.microsoft.com/office/drawing/2014/main" id="{79591BE0-830E-0FA4-A2EA-68092DD72ED5}"/>
                            </a:ext>
                          </a:extLst>
                        </p:cNvPr>
                        <p:cNvSpPr/>
                        <p:nvPr/>
                      </p:nvSpPr>
                      <p:spPr>
                        <a:xfrm rot="-3587633">
                          <a:off x="10128763" y="1758957"/>
                          <a:ext cx="3857" cy="59148"/>
                        </a:xfrm>
                        <a:custGeom>
                          <a:avLst/>
                          <a:gdLst>
                            <a:gd name="connsiteX0" fmla="*/ 0 w 3857"/>
                            <a:gd name="connsiteY0" fmla="*/ 0 h 59148"/>
                            <a:gd name="connsiteX1" fmla="*/ 3857 w 3857"/>
                            <a:gd name="connsiteY1" fmla="*/ 0 h 59148"/>
                            <a:gd name="connsiteX2" fmla="*/ 3857 w 3857"/>
                            <a:gd name="connsiteY2" fmla="*/ 59149 h 59148"/>
                            <a:gd name="connsiteX3" fmla="*/ 0 w 3857"/>
                            <a:gd name="connsiteY3" fmla="*/ 59149 h 59148"/>
                          </a:gdLst>
                          <a:ahLst/>
                          <a:cxnLst>
                            <a:cxn ang="0">
                              <a:pos x="connsiteX0" y="connsiteY0"/>
                            </a:cxn>
                            <a:cxn ang="0">
                              <a:pos x="connsiteX1" y="connsiteY1"/>
                            </a:cxn>
                            <a:cxn ang="0">
                              <a:pos x="connsiteX2" y="connsiteY2"/>
                            </a:cxn>
                            <a:cxn ang="0">
                              <a:pos x="connsiteX3" y="connsiteY3"/>
                            </a:cxn>
                          </a:cxnLst>
                          <a:rect l="l" t="t" r="r" b="b"/>
                          <a:pathLst>
                            <a:path w="3857" h="59148">
                              <a:moveTo>
                                <a:pt x="0" y="0"/>
                              </a:moveTo>
                              <a:lnTo>
                                <a:pt x="3857" y="0"/>
                              </a:lnTo>
                              <a:lnTo>
                                <a:pt x="3857" y="59149"/>
                              </a:lnTo>
                              <a:lnTo>
                                <a:pt x="0" y="59149"/>
                              </a:lnTo>
                              <a:close/>
                            </a:path>
                          </a:pathLst>
                        </a:custGeom>
                        <a:solidFill>
                          <a:srgbClr val="6C74AF"/>
                        </a:solidFill>
                        <a:ln w="4286" cap="flat">
                          <a:noFill/>
                          <a:prstDash val="solid"/>
                          <a:miter/>
                        </a:ln>
                      </p:spPr>
                      <p:txBody>
                        <a:bodyPr rtlCol="0" anchor="ctr"/>
                        <a:lstStyle/>
                        <a:p>
                          <a:endParaRPr lang="en-GB"/>
                        </a:p>
                      </p:txBody>
                    </p:sp>
                  </p:grpSp>
                </p:grpSp>
                <p:grpSp>
                  <p:nvGrpSpPr>
                    <p:cNvPr id="60" name="Graphic 18">
                      <a:extLst>
                        <a:ext uri="{FF2B5EF4-FFF2-40B4-BE49-F238E27FC236}">
                          <a16:creationId xmlns:a16="http://schemas.microsoft.com/office/drawing/2014/main" id="{4A7452DF-73D5-F76F-96FE-3EABB35BFCF3}"/>
                        </a:ext>
                      </a:extLst>
                    </p:cNvPr>
                    <p:cNvGrpSpPr/>
                    <p:nvPr/>
                  </p:nvGrpSpPr>
                  <p:grpSpPr>
                    <a:xfrm>
                      <a:off x="10078355" y="1779215"/>
                      <a:ext cx="79500" cy="71312"/>
                      <a:chOff x="10078355" y="1779215"/>
                      <a:chExt cx="79500" cy="71312"/>
                    </a:xfrm>
                  </p:grpSpPr>
                  <p:sp>
                    <p:nvSpPr>
                      <p:cNvPr id="61" name="Freeform: Shape 60">
                        <a:extLst>
                          <a:ext uri="{FF2B5EF4-FFF2-40B4-BE49-F238E27FC236}">
                            <a16:creationId xmlns:a16="http://schemas.microsoft.com/office/drawing/2014/main" id="{29C6AC12-CEDC-561F-4DE2-655D7F511DD5}"/>
                          </a:ext>
                        </a:extLst>
                      </p:cNvPr>
                      <p:cNvSpPr/>
                      <p:nvPr/>
                    </p:nvSpPr>
                    <p:spPr>
                      <a:xfrm>
                        <a:off x="10078355" y="1779215"/>
                        <a:ext cx="19716" cy="39433"/>
                      </a:xfrm>
                      <a:custGeom>
                        <a:avLst/>
                        <a:gdLst>
                          <a:gd name="connsiteX0" fmla="*/ 19716 w 19716"/>
                          <a:gd name="connsiteY0" fmla="*/ 39434 h 39433"/>
                          <a:gd name="connsiteX1" fmla="*/ 0 w 19716"/>
                          <a:gd name="connsiteY1" fmla="*/ 27861 h 39433"/>
                          <a:gd name="connsiteX2" fmla="*/ 0 w 19716"/>
                          <a:gd name="connsiteY2" fmla="*/ 0 h 39433"/>
                          <a:gd name="connsiteX3" fmla="*/ 19716 w 19716"/>
                          <a:gd name="connsiteY3" fmla="*/ 11573 h 39433"/>
                        </a:gdLst>
                        <a:ahLst/>
                        <a:cxnLst>
                          <a:cxn ang="0">
                            <a:pos x="connsiteX0" y="connsiteY0"/>
                          </a:cxn>
                          <a:cxn ang="0">
                            <a:pos x="connsiteX1" y="connsiteY1"/>
                          </a:cxn>
                          <a:cxn ang="0">
                            <a:pos x="connsiteX2" y="connsiteY2"/>
                          </a:cxn>
                          <a:cxn ang="0">
                            <a:pos x="connsiteX3" y="connsiteY3"/>
                          </a:cxn>
                        </a:cxnLst>
                        <a:rect l="l" t="t" r="r" b="b"/>
                        <a:pathLst>
                          <a:path w="19716" h="39433">
                            <a:moveTo>
                              <a:pt x="19716" y="39434"/>
                            </a:moveTo>
                            <a:lnTo>
                              <a:pt x="0" y="27861"/>
                            </a:lnTo>
                            <a:lnTo>
                              <a:pt x="0" y="0"/>
                            </a:lnTo>
                            <a:lnTo>
                              <a:pt x="19716" y="11573"/>
                            </a:lnTo>
                            <a:close/>
                          </a:path>
                        </a:pathLst>
                      </a:custGeom>
                      <a:solidFill>
                        <a:srgbClr val="A1A7CC"/>
                      </a:solidFill>
                      <a:ln w="4286" cap="flat">
                        <a:noFill/>
                        <a:prstDash val="solid"/>
                        <a:miter/>
                      </a:ln>
                    </p:spPr>
                    <p:txBody>
                      <a:bodyPr rtlCol="0" anchor="ctr"/>
                      <a:lstStyle/>
                      <a:p>
                        <a:endParaRPr lang="en-GB"/>
                      </a:p>
                    </p:txBody>
                  </p:sp>
                  <p:grpSp>
                    <p:nvGrpSpPr>
                      <p:cNvPr id="62" name="Graphic 18">
                        <a:extLst>
                          <a:ext uri="{FF2B5EF4-FFF2-40B4-BE49-F238E27FC236}">
                            <a16:creationId xmlns:a16="http://schemas.microsoft.com/office/drawing/2014/main" id="{82C763D1-654A-E696-BAFE-E5BCC2499D05}"/>
                          </a:ext>
                        </a:extLst>
                      </p:cNvPr>
                      <p:cNvGrpSpPr/>
                      <p:nvPr/>
                    </p:nvGrpSpPr>
                    <p:grpSpPr>
                      <a:xfrm>
                        <a:off x="10104133" y="1806622"/>
                        <a:ext cx="53721" cy="43905"/>
                        <a:chOff x="10104133" y="1806622"/>
                        <a:chExt cx="53721" cy="43905"/>
                      </a:xfrm>
                      <a:solidFill>
                        <a:srgbClr val="6C74AF"/>
                      </a:solidFill>
                    </p:grpSpPr>
                    <p:sp>
                      <p:nvSpPr>
                        <p:cNvPr id="63" name="Freeform: Shape 62">
                          <a:extLst>
                            <a:ext uri="{FF2B5EF4-FFF2-40B4-BE49-F238E27FC236}">
                              <a16:creationId xmlns:a16="http://schemas.microsoft.com/office/drawing/2014/main" id="{55F53E10-0977-93C4-427B-77ACBBDF3AB0}"/>
                            </a:ext>
                          </a:extLst>
                        </p:cNvPr>
                        <p:cNvSpPr/>
                        <p:nvPr/>
                      </p:nvSpPr>
                      <p:spPr>
                        <a:xfrm rot="-3599956">
                          <a:off x="10140928" y="1805110"/>
                          <a:ext cx="3857" cy="30860"/>
                        </a:xfrm>
                        <a:custGeom>
                          <a:avLst/>
                          <a:gdLst>
                            <a:gd name="connsiteX0" fmla="*/ 0 w 3857"/>
                            <a:gd name="connsiteY0" fmla="*/ 0 h 30860"/>
                            <a:gd name="connsiteX1" fmla="*/ 3857 w 3857"/>
                            <a:gd name="connsiteY1" fmla="*/ 0 h 30860"/>
                            <a:gd name="connsiteX2" fmla="*/ 3857 w 3857"/>
                            <a:gd name="connsiteY2" fmla="*/ 30860 h 30860"/>
                            <a:gd name="connsiteX3" fmla="*/ 0 w 3857"/>
                            <a:gd name="connsiteY3" fmla="*/ 30860 h 30860"/>
                          </a:gdLst>
                          <a:ahLst/>
                          <a:cxnLst>
                            <a:cxn ang="0">
                              <a:pos x="connsiteX0" y="connsiteY0"/>
                            </a:cxn>
                            <a:cxn ang="0">
                              <a:pos x="connsiteX1" y="connsiteY1"/>
                            </a:cxn>
                            <a:cxn ang="0">
                              <a:pos x="connsiteX2" y="connsiteY2"/>
                            </a:cxn>
                            <a:cxn ang="0">
                              <a:pos x="connsiteX3" y="connsiteY3"/>
                            </a:cxn>
                          </a:cxnLst>
                          <a:rect l="l" t="t" r="r" b="b"/>
                          <a:pathLst>
                            <a:path w="3857" h="30860">
                              <a:moveTo>
                                <a:pt x="0" y="0"/>
                              </a:moveTo>
                              <a:lnTo>
                                <a:pt x="3857" y="0"/>
                              </a:lnTo>
                              <a:lnTo>
                                <a:pt x="3857" y="30860"/>
                              </a:lnTo>
                              <a:lnTo>
                                <a:pt x="0" y="30860"/>
                              </a:lnTo>
                              <a:close/>
                            </a:path>
                          </a:pathLst>
                        </a:custGeom>
                        <a:solidFill>
                          <a:srgbClr val="6C74AF"/>
                        </a:solidFill>
                        <a:ln w="4286" cap="flat">
                          <a:noFill/>
                          <a:prstDash val="solid"/>
                          <a:miter/>
                        </a:ln>
                      </p:spPr>
                      <p:txBody>
                        <a:bodyPr rtlCol="0" anchor="ctr"/>
                        <a:lstStyle/>
                        <a:p>
                          <a:endParaRPr lang="en-GB"/>
                        </a:p>
                      </p:txBody>
                    </p:sp>
                    <p:sp>
                      <p:nvSpPr>
                        <p:cNvPr id="64" name="Freeform: Shape 63">
                          <a:extLst>
                            <a:ext uri="{FF2B5EF4-FFF2-40B4-BE49-F238E27FC236}">
                              <a16:creationId xmlns:a16="http://schemas.microsoft.com/office/drawing/2014/main" id="{1F99A02F-A745-15BD-4579-F93F893A0092}"/>
                            </a:ext>
                          </a:extLst>
                        </p:cNvPr>
                        <p:cNvSpPr/>
                        <p:nvPr/>
                      </p:nvSpPr>
                      <p:spPr>
                        <a:xfrm rot="-3587336">
                          <a:off x="10129397" y="1793595"/>
                          <a:ext cx="3857" cy="59151"/>
                        </a:xfrm>
                        <a:custGeom>
                          <a:avLst/>
                          <a:gdLst>
                            <a:gd name="connsiteX0" fmla="*/ 0 w 3857"/>
                            <a:gd name="connsiteY0" fmla="*/ 0 h 59151"/>
                            <a:gd name="connsiteX1" fmla="*/ 3857 w 3857"/>
                            <a:gd name="connsiteY1" fmla="*/ 0 h 59151"/>
                            <a:gd name="connsiteX2" fmla="*/ 3857 w 3857"/>
                            <a:gd name="connsiteY2" fmla="*/ 59152 h 59151"/>
                            <a:gd name="connsiteX3" fmla="*/ 0 w 3857"/>
                            <a:gd name="connsiteY3" fmla="*/ 59152 h 59151"/>
                          </a:gdLst>
                          <a:ahLst/>
                          <a:cxnLst>
                            <a:cxn ang="0">
                              <a:pos x="connsiteX0" y="connsiteY0"/>
                            </a:cxn>
                            <a:cxn ang="0">
                              <a:pos x="connsiteX1" y="connsiteY1"/>
                            </a:cxn>
                            <a:cxn ang="0">
                              <a:pos x="connsiteX2" y="connsiteY2"/>
                            </a:cxn>
                            <a:cxn ang="0">
                              <a:pos x="connsiteX3" y="connsiteY3"/>
                            </a:cxn>
                          </a:cxnLst>
                          <a:rect l="l" t="t" r="r" b="b"/>
                          <a:pathLst>
                            <a:path w="3857" h="59151">
                              <a:moveTo>
                                <a:pt x="0" y="0"/>
                              </a:moveTo>
                              <a:lnTo>
                                <a:pt x="3857" y="0"/>
                              </a:lnTo>
                              <a:lnTo>
                                <a:pt x="3857" y="59152"/>
                              </a:lnTo>
                              <a:lnTo>
                                <a:pt x="0" y="59152"/>
                              </a:lnTo>
                              <a:close/>
                            </a:path>
                          </a:pathLst>
                        </a:custGeom>
                        <a:solidFill>
                          <a:srgbClr val="6C74AF"/>
                        </a:solidFill>
                        <a:ln w="4286" cap="flat">
                          <a:noFill/>
                          <a:prstDash val="solid"/>
                          <a:miter/>
                        </a:ln>
                      </p:spPr>
                      <p:txBody>
                        <a:bodyPr rtlCol="0" anchor="ctr"/>
                        <a:lstStyle/>
                        <a:p>
                          <a:endParaRPr lang="en-GB"/>
                        </a:p>
                      </p:txBody>
                    </p:sp>
                    <p:sp>
                      <p:nvSpPr>
                        <p:cNvPr id="65" name="Freeform: Shape 64">
                          <a:extLst>
                            <a:ext uri="{FF2B5EF4-FFF2-40B4-BE49-F238E27FC236}">
                              <a16:creationId xmlns:a16="http://schemas.microsoft.com/office/drawing/2014/main" id="{EF864137-3487-8E2F-BCD3-E11572EC323F}"/>
                            </a:ext>
                          </a:extLst>
                        </p:cNvPr>
                        <p:cNvSpPr/>
                        <p:nvPr/>
                      </p:nvSpPr>
                      <p:spPr>
                        <a:xfrm rot="-3587633">
                          <a:off x="10128734" y="1804407"/>
                          <a:ext cx="3857" cy="59148"/>
                        </a:xfrm>
                        <a:custGeom>
                          <a:avLst/>
                          <a:gdLst>
                            <a:gd name="connsiteX0" fmla="*/ 0 w 3857"/>
                            <a:gd name="connsiteY0" fmla="*/ 0 h 59148"/>
                            <a:gd name="connsiteX1" fmla="*/ 3857 w 3857"/>
                            <a:gd name="connsiteY1" fmla="*/ 0 h 59148"/>
                            <a:gd name="connsiteX2" fmla="*/ 3857 w 3857"/>
                            <a:gd name="connsiteY2" fmla="*/ 59149 h 59148"/>
                            <a:gd name="connsiteX3" fmla="*/ 0 w 3857"/>
                            <a:gd name="connsiteY3" fmla="*/ 59149 h 59148"/>
                          </a:gdLst>
                          <a:ahLst/>
                          <a:cxnLst>
                            <a:cxn ang="0">
                              <a:pos x="connsiteX0" y="connsiteY0"/>
                            </a:cxn>
                            <a:cxn ang="0">
                              <a:pos x="connsiteX1" y="connsiteY1"/>
                            </a:cxn>
                            <a:cxn ang="0">
                              <a:pos x="connsiteX2" y="connsiteY2"/>
                            </a:cxn>
                            <a:cxn ang="0">
                              <a:pos x="connsiteX3" y="connsiteY3"/>
                            </a:cxn>
                          </a:cxnLst>
                          <a:rect l="l" t="t" r="r" b="b"/>
                          <a:pathLst>
                            <a:path w="3857" h="59148">
                              <a:moveTo>
                                <a:pt x="0" y="0"/>
                              </a:moveTo>
                              <a:lnTo>
                                <a:pt x="3857" y="0"/>
                              </a:lnTo>
                              <a:lnTo>
                                <a:pt x="3857" y="59149"/>
                              </a:lnTo>
                              <a:lnTo>
                                <a:pt x="0" y="59149"/>
                              </a:lnTo>
                              <a:close/>
                            </a:path>
                          </a:pathLst>
                        </a:custGeom>
                        <a:solidFill>
                          <a:srgbClr val="6C74AF"/>
                        </a:solidFill>
                        <a:ln w="4286" cap="flat">
                          <a:noFill/>
                          <a:prstDash val="solid"/>
                          <a:miter/>
                        </a:ln>
                      </p:spPr>
                      <p:txBody>
                        <a:bodyPr rtlCol="0" anchor="ctr"/>
                        <a:lstStyle/>
                        <a:p>
                          <a:endParaRPr lang="en-GB"/>
                        </a:p>
                      </p:txBody>
                    </p:sp>
                  </p:grpSp>
                </p:grpSp>
                <p:grpSp>
                  <p:nvGrpSpPr>
                    <p:cNvPr id="66" name="Graphic 18">
                      <a:extLst>
                        <a:ext uri="{FF2B5EF4-FFF2-40B4-BE49-F238E27FC236}">
                          <a16:creationId xmlns:a16="http://schemas.microsoft.com/office/drawing/2014/main" id="{2B2A708D-4216-50EF-5380-DD54844096DB}"/>
                        </a:ext>
                      </a:extLst>
                    </p:cNvPr>
                    <p:cNvGrpSpPr/>
                    <p:nvPr/>
                  </p:nvGrpSpPr>
                  <p:grpSpPr>
                    <a:xfrm>
                      <a:off x="10078355" y="1824649"/>
                      <a:ext cx="79471" cy="71291"/>
                      <a:chOff x="10078355" y="1824649"/>
                      <a:chExt cx="79471" cy="71291"/>
                    </a:xfrm>
                  </p:grpSpPr>
                  <p:sp>
                    <p:nvSpPr>
                      <p:cNvPr id="67" name="Freeform: Shape 66">
                        <a:extLst>
                          <a:ext uri="{FF2B5EF4-FFF2-40B4-BE49-F238E27FC236}">
                            <a16:creationId xmlns:a16="http://schemas.microsoft.com/office/drawing/2014/main" id="{3E1D4468-2108-45F0-6D35-BAAD1C4CA8EB}"/>
                          </a:ext>
                        </a:extLst>
                      </p:cNvPr>
                      <p:cNvSpPr/>
                      <p:nvPr/>
                    </p:nvSpPr>
                    <p:spPr>
                      <a:xfrm>
                        <a:off x="10078355" y="1824649"/>
                        <a:ext cx="19716" cy="39433"/>
                      </a:xfrm>
                      <a:custGeom>
                        <a:avLst/>
                        <a:gdLst>
                          <a:gd name="connsiteX0" fmla="*/ 19716 w 19716"/>
                          <a:gd name="connsiteY0" fmla="*/ 39434 h 39433"/>
                          <a:gd name="connsiteX1" fmla="*/ 0 w 19716"/>
                          <a:gd name="connsiteY1" fmla="*/ 27861 h 39433"/>
                          <a:gd name="connsiteX2" fmla="*/ 0 w 19716"/>
                          <a:gd name="connsiteY2" fmla="*/ 0 h 39433"/>
                          <a:gd name="connsiteX3" fmla="*/ 19716 w 19716"/>
                          <a:gd name="connsiteY3" fmla="*/ 11573 h 39433"/>
                        </a:gdLst>
                        <a:ahLst/>
                        <a:cxnLst>
                          <a:cxn ang="0">
                            <a:pos x="connsiteX0" y="connsiteY0"/>
                          </a:cxn>
                          <a:cxn ang="0">
                            <a:pos x="connsiteX1" y="connsiteY1"/>
                          </a:cxn>
                          <a:cxn ang="0">
                            <a:pos x="connsiteX2" y="connsiteY2"/>
                          </a:cxn>
                          <a:cxn ang="0">
                            <a:pos x="connsiteX3" y="connsiteY3"/>
                          </a:cxn>
                        </a:cxnLst>
                        <a:rect l="l" t="t" r="r" b="b"/>
                        <a:pathLst>
                          <a:path w="19716" h="39433">
                            <a:moveTo>
                              <a:pt x="19716" y="39434"/>
                            </a:moveTo>
                            <a:lnTo>
                              <a:pt x="0" y="27861"/>
                            </a:lnTo>
                            <a:lnTo>
                              <a:pt x="0" y="0"/>
                            </a:lnTo>
                            <a:lnTo>
                              <a:pt x="19716" y="11573"/>
                            </a:lnTo>
                            <a:close/>
                          </a:path>
                        </a:pathLst>
                      </a:custGeom>
                      <a:solidFill>
                        <a:srgbClr val="FEE282"/>
                      </a:solidFill>
                      <a:ln w="4286" cap="flat">
                        <a:noFill/>
                        <a:prstDash val="solid"/>
                        <a:miter/>
                      </a:ln>
                    </p:spPr>
                    <p:txBody>
                      <a:bodyPr rtlCol="0" anchor="ctr"/>
                      <a:lstStyle/>
                      <a:p>
                        <a:endParaRPr lang="en-GB"/>
                      </a:p>
                    </p:txBody>
                  </p:sp>
                  <p:grpSp>
                    <p:nvGrpSpPr>
                      <p:cNvPr id="68" name="Graphic 18">
                        <a:extLst>
                          <a:ext uri="{FF2B5EF4-FFF2-40B4-BE49-F238E27FC236}">
                            <a16:creationId xmlns:a16="http://schemas.microsoft.com/office/drawing/2014/main" id="{BC27B4A0-6D57-4731-F2CC-534AEA49EF77}"/>
                          </a:ext>
                        </a:extLst>
                      </p:cNvPr>
                      <p:cNvGrpSpPr/>
                      <p:nvPr/>
                    </p:nvGrpSpPr>
                    <p:grpSpPr>
                      <a:xfrm>
                        <a:off x="10104060" y="1852074"/>
                        <a:ext cx="53766" cy="43866"/>
                        <a:chOff x="10104060" y="1852074"/>
                        <a:chExt cx="53766" cy="43866"/>
                      </a:xfrm>
                      <a:solidFill>
                        <a:srgbClr val="6C74AF"/>
                      </a:solidFill>
                    </p:grpSpPr>
                    <p:sp>
                      <p:nvSpPr>
                        <p:cNvPr id="69" name="Freeform: Shape 68">
                          <a:extLst>
                            <a:ext uri="{FF2B5EF4-FFF2-40B4-BE49-F238E27FC236}">
                              <a16:creationId xmlns:a16="http://schemas.microsoft.com/office/drawing/2014/main" id="{9BFF4274-610B-ACA6-B04B-69CBB1F03B1A}"/>
                            </a:ext>
                          </a:extLst>
                        </p:cNvPr>
                        <p:cNvSpPr/>
                        <p:nvPr/>
                      </p:nvSpPr>
                      <p:spPr>
                        <a:xfrm rot="-3599956">
                          <a:off x="10140981" y="1850629"/>
                          <a:ext cx="3857" cy="30860"/>
                        </a:xfrm>
                        <a:custGeom>
                          <a:avLst/>
                          <a:gdLst>
                            <a:gd name="connsiteX0" fmla="*/ 0 w 3857"/>
                            <a:gd name="connsiteY0" fmla="*/ 0 h 30860"/>
                            <a:gd name="connsiteX1" fmla="*/ 3857 w 3857"/>
                            <a:gd name="connsiteY1" fmla="*/ 0 h 30860"/>
                            <a:gd name="connsiteX2" fmla="*/ 3857 w 3857"/>
                            <a:gd name="connsiteY2" fmla="*/ 30860 h 30860"/>
                            <a:gd name="connsiteX3" fmla="*/ 0 w 3857"/>
                            <a:gd name="connsiteY3" fmla="*/ 30860 h 30860"/>
                          </a:gdLst>
                          <a:ahLst/>
                          <a:cxnLst>
                            <a:cxn ang="0">
                              <a:pos x="connsiteX0" y="connsiteY0"/>
                            </a:cxn>
                            <a:cxn ang="0">
                              <a:pos x="connsiteX1" y="connsiteY1"/>
                            </a:cxn>
                            <a:cxn ang="0">
                              <a:pos x="connsiteX2" y="connsiteY2"/>
                            </a:cxn>
                            <a:cxn ang="0">
                              <a:pos x="connsiteX3" y="connsiteY3"/>
                            </a:cxn>
                          </a:cxnLst>
                          <a:rect l="l" t="t" r="r" b="b"/>
                          <a:pathLst>
                            <a:path w="3857" h="30860">
                              <a:moveTo>
                                <a:pt x="0" y="0"/>
                              </a:moveTo>
                              <a:lnTo>
                                <a:pt x="3857" y="0"/>
                              </a:lnTo>
                              <a:lnTo>
                                <a:pt x="3857" y="30860"/>
                              </a:lnTo>
                              <a:lnTo>
                                <a:pt x="0" y="30860"/>
                              </a:lnTo>
                              <a:close/>
                            </a:path>
                          </a:pathLst>
                        </a:custGeom>
                        <a:solidFill>
                          <a:srgbClr val="6C74AF"/>
                        </a:solidFill>
                        <a:ln w="4286" cap="flat">
                          <a:noFill/>
                          <a:prstDash val="solid"/>
                          <a:miter/>
                        </a:ln>
                      </p:spPr>
                      <p:txBody>
                        <a:bodyPr rtlCol="0" anchor="ctr"/>
                        <a:lstStyle/>
                        <a:p>
                          <a:endParaRPr lang="en-GB"/>
                        </a:p>
                      </p:txBody>
                    </p:sp>
                    <p:sp>
                      <p:nvSpPr>
                        <p:cNvPr id="70" name="Freeform: Shape 69">
                          <a:extLst>
                            <a:ext uri="{FF2B5EF4-FFF2-40B4-BE49-F238E27FC236}">
                              <a16:creationId xmlns:a16="http://schemas.microsoft.com/office/drawing/2014/main" id="{365C6658-DAB1-FEAD-B90D-7B3E9F8B2C9C}"/>
                            </a:ext>
                          </a:extLst>
                        </p:cNvPr>
                        <p:cNvSpPr/>
                        <p:nvPr/>
                      </p:nvSpPr>
                      <p:spPr>
                        <a:xfrm rot="-3587336">
                          <a:off x="10129368" y="1839047"/>
                          <a:ext cx="3857" cy="59151"/>
                        </a:xfrm>
                        <a:custGeom>
                          <a:avLst/>
                          <a:gdLst>
                            <a:gd name="connsiteX0" fmla="*/ 0 w 3857"/>
                            <a:gd name="connsiteY0" fmla="*/ 0 h 59151"/>
                            <a:gd name="connsiteX1" fmla="*/ 3857 w 3857"/>
                            <a:gd name="connsiteY1" fmla="*/ 0 h 59151"/>
                            <a:gd name="connsiteX2" fmla="*/ 3857 w 3857"/>
                            <a:gd name="connsiteY2" fmla="*/ 59152 h 59151"/>
                            <a:gd name="connsiteX3" fmla="*/ 0 w 3857"/>
                            <a:gd name="connsiteY3" fmla="*/ 59152 h 59151"/>
                          </a:gdLst>
                          <a:ahLst/>
                          <a:cxnLst>
                            <a:cxn ang="0">
                              <a:pos x="connsiteX0" y="connsiteY0"/>
                            </a:cxn>
                            <a:cxn ang="0">
                              <a:pos x="connsiteX1" y="connsiteY1"/>
                            </a:cxn>
                            <a:cxn ang="0">
                              <a:pos x="connsiteX2" y="connsiteY2"/>
                            </a:cxn>
                            <a:cxn ang="0">
                              <a:pos x="connsiteX3" y="connsiteY3"/>
                            </a:cxn>
                          </a:cxnLst>
                          <a:rect l="l" t="t" r="r" b="b"/>
                          <a:pathLst>
                            <a:path w="3857" h="59151">
                              <a:moveTo>
                                <a:pt x="0" y="0"/>
                              </a:moveTo>
                              <a:lnTo>
                                <a:pt x="3857" y="0"/>
                              </a:lnTo>
                              <a:lnTo>
                                <a:pt x="3857" y="59152"/>
                              </a:lnTo>
                              <a:lnTo>
                                <a:pt x="0" y="59152"/>
                              </a:lnTo>
                              <a:close/>
                            </a:path>
                          </a:pathLst>
                        </a:custGeom>
                        <a:solidFill>
                          <a:srgbClr val="6C74AF"/>
                        </a:solidFill>
                        <a:ln w="4286" cap="flat">
                          <a:noFill/>
                          <a:prstDash val="solid"/>
                          <a:miter/>
                        </a:ln>
                      </p:spPr>
                      <p:txBody>
                        <a:bodyPr rtlCol="0" anchor="ctr"/>
                        <a:lstStyle/>
                        <a:p>
                          <a:endParaRPr lang="en-GB"/>
                        </a:p>
                      </p:txBody>
                    </p:sp>
                    <p:sp>
                      <p:nvSpPr>
                        <p:cNvPr id="71" name="Freeform: Shape 70">
                          <a:extLst>
                            <a:ext uri="{FF2B5EF4-FFF2-40B4-BE49-F238E27FC236}">
                              <a16:creationId xmlns:a16="http://schemas.microsoft.com/office/drawing/2014/main" id="{F4009962-BEB3-4F4C-4A01-80387A1C87AB}"/>
                            </a:ext>
                          </a:extLst>
                        </p:cNvPr>
                        <p:cNvSpPr/>
                        <p:nvPr/>
                      </p:nvSpPr>
                      <p:spPr>
                        <a:xfrm rot="-3587633">
                          <a:off x="10128661" y="1849820"/>
                          <a:ext cx="3857" cy="59148"/>
                        </a:xfrm>
                        <a:custGeom>
                          <a:avLst/>
                          <a:gdLst>
                            <a:gd name="connsiteX0" fmla="*/ 0 w 3857"/>
                            <a:gd name="connsiteY0" fmla="*/ 0 h 59148"/>
                            <a:gd name="connsiteX1" fmla="*/ 3857 w 3857"/>
                            <a:gd name="connsiteY1" fmla="*/ 0 h 59148"/>
                            <a:gd name="connsiteX2" fmla="*/ 3857 w 3857"/>
                            <a:gd name="connsiteY2" fmla="*/ 59149 h 59148"/>
                            <a:gd name="connsiteX3" fmla="*/ 0 w 3857"/>
                            <a:gd name="connsiteY3" fmla="*/ 59149 h 59148"/>
                          </a:gdLst>
                          <a:ahLst/>
                          <a:cxnLst>
                            <a:cxn ang="0">
                              <a:pos x="connsiteX0" y="connsiteY0"/>
                            </a:cxn>
                            <a:cxn ang="0">
                              <a:pos x="connsiteX1" y="connsiteY1"/>
                            </a:cxn>
                            <a:cxn ang="0">
                              <a:pos x="connsiteX2" y="connsiteY2"/>
                            </a:cxn>
                            <a:cxn ang="0">
                              <a:pos x="connsiteX3" y="connsiteY3"/>
                            </a:cxn>
                          </a:cxnLst>
                          <a:rect l="l" t="t" r="r" b="b"/>
                          <a:pathLst>
                            <a:path w="3857" h="59148">
                              <a:moveTo>
                                <a:pt x="0" y="0"/>
                              </a:moveTo>
                              <a:lnTo>
                                <a:pt x="3857" y="0"/>
                              </a:lnTo>
                              <a:lnTo>
                                <a:pt x="3857" y="59149"/>
                              </a:lnTo>
                              <a:lnTo>
                                <a:pt x="0" y="59149"/>
                              </a:lnTo>
                              <a:close/>
                            </a:path>
                          </a:pathLst>
                        </a:custGeom>
                        <a:solidFill>
                          <a:srgbClr val="6C74AF"/>
                        </a:solidFill>
                        <a:ln w="4286" cap="flat">
                          <a:noFill/>
                          <a:prstDash val="solid"/>
                          <a:miter/>
                        </a:ln>
                      </p:spPr>
                      <p:txBody>
                        <a:bodyPr rtlCol="0" anchor="ctr"/>
                        <a:lstStyle/>
                        <a:p>
                          <a:endParaRPr lang="en-GB"/>
                        </a:p>
                      </p:txBody>
                    </p:sp>
                  </p:grpSp>
                </p:grpSp>
              </p:grpSp>
              <p:grpSp>
                <p:nvGrpSpPr>
                  <p:cNvPr id="72" name="Graphic 18">
                    <a:extLst>
                      <a:ext uri="{FF2B5EF4-FFF2-40B4-BE49-F238E27FC236}">
                        <a16:creationId xmlns:a16="http://schemas.microsoft.com/office/drawing/2014/main" id="{6F8323B2-A190-1AB7-02EA-5E6BC1439295}"/>
                      </a:ext>
                    </a:extLst>
                  </p:cNvPr>
                  <p:cNvGrpSpPr/>
                  <p:nvPr/>
                </p:nvGrpSpPr>
                <p:grpSpPr>
                  <a:xfrm>
                    <a:off x="9897475" y="1617195"/>
                    <a:ext cx="163735" cy="215169"/>
                    <a:chOff x="9897475" y="1617195"/>
                    <a:chExt cx="163735" cy="215169"/>
                  </a:xfrm>
                </p:grpSpPr>
                <p:sp>
                  <p:nvSpPr>
                    <p:cNvPr id="73" name="Freeform: Shape 72">
                      <a:extLst>
                        <a:ext uri="{FF2B5EF4-FFF2-40B4-BE49-F238E27FC236}">
                          <a16:creationId xmlns:a16="http://schemas.microsoft.com/office/drawing/2014/main" id="{D4CFF71E-803B-D080-4F9C-BA98530F3590}"/>
                        </a:ext>
                      </a:extLst>
                    </p:cNvPr>
                    <p:cNvSpPr/>
                    <p:nvPr/>
                  </p:nvSpPr>
                  <p:spPr>
                    <a:xfrm>
                      <a:off x="9906904" y="1653628"/>
                      <a:ext cx="153876" cy="178736"/>
                    </a:xfrm>
                    <a:custGeom>
                      <a:avLst/>
                      <a:gdLst>
                        <a:gd name="connsiteX0" fmla="*/ 12430 w 153876"/>
                        <a:gd name="connsiteY0" fmla="*/ 1714 h 178736"/>
                        <a:gd name="connsiteX1" fmla="*/ 23146 w 153876"/>
                        <a:gd name="connsiteY1" fmla="*/ 12430 h 178736"/>
                        <a:gd name="connsiteX2" fmla="*/ 41148 w 153876"/>
                        <a:gd name="connsiteY2" fmla="*/ 0 h 178736"/>
                        <a:gd name="connsiteX3" fmla="*/ 81010 w 153876"/>
                        <a:gd name="connsiteY3" fmla="*/ 52721 h 178736"/>
                        <a:gd name="connsiteX4" fmla="*/ 95155 w 153876"/>
                        <a:gd name="connsiteY4" fmla="*/ 47577 h 178736"/>
                        <a:gd name="connsiteX5" fmla="*/ 120016 w 153876"/>
                        <a:gd name="connsiteY5" fmla="*/ 84439 h 178736"/>
                        <a:gd name="connsiteX6" fmla="*/ 134159 w 153876"/>
                        <a:gd name="connsiteY6" fmla="*/ 65151 h 178736"/>
                        <a:gd name="connsiteX7" fmla="*/ 153876 w 153876"/>
                        <a:gd name="connsiteY7" fmla="*/ 89154 h 178736"/>
                        <a:gd name="connsiteX8" fmla="*/ 153876 w 153876"/>
                        <a:gd name="connsiteY8" fmla="*/ 178737 h 178736"/>
                        <a:gd name="connsiteX9" fmla="*/ 0 w 153876"/>
                        <a:gd name="connsiteY9" fmla="*/ 90011 h 178736"/>
                        <a:gd name="connsiteX10" fmla="*/ 0 w 153876"/>
                        <a:gd name="connsiteY10" fmla="*/ 14573 h 17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3876" h="178736">
                          <a:moveTo>
                            <a:pt x="12430" y="1714"/>
                          </a:moveTo>
                          <a:lnTo>
                            <a:pt x="23146" y="12430"/>
                          </a:lnTo>
                          <a:lnTo>
                            <a:pt x="41148" y="0"/>
                          </a:lnTo>
                          <a:lnTo>
                            <a:pt x="81010" y="52721"/>
                          </a:lnTo>
                          <a:lnTo>
                            <a:pt x="95155" y="47577"/>
                          </a:lnTo>
                          <a:lnTo>
                            <a:pt x="120016" y="84439"/>
                          </a:lnTo>
                          <a:lnTo>
                            <a:pt x="134159" y="65151"/>
                          </a:lnTo>
                          <a:lnTo>
                            <a:pt x="153876" y="89154"/>
                          </a:lnTo>
                          <a:lnTo>
                            <a:pt x="153876" y="178737"/>
                          </a:lnTo>
                          <a:lnTo>
                            <a:pt x="0" y="90011"/>
                          </a:lnTo>
                          <a:lnTo>
                            <a:pt x="0" y="14573"/>
                          </a:lnTo>
                          <a:close/>
                        </a:path>
                      </a:pathLst>
                    </a:custGeom>
                    <a:solidFill>
                      <a:srgbClr val="FDD13B"/>
                    </a:solidFill>
                    <a:ln w="4286" cap="flat">
                      <a:noFill/>
                      <a:prstDash val="solid"/>
                      <a:miter/>
                    </a:ln>
                  </p:spPr>
                  <p:txBody>
                    <a:bodyPr rtlCol="0" anchor="ctr"/>
                    <a:lstStyle/>
                    <a:p>
                      <a:endParaRPr lang="en-GB"/>
                    </a:p>
                  </p:txBody>
                </p:sp>
                <p:sp>
                  <p:nvSpPr>
                    <p:cNvPr id="74" name="Freeform: Shape 73">
                      <a:extLst>
                        <a:ext uri="{FF2B5EF4-FFF2-40B4-BE49-F238E27FC236}">
                          <a16:creationId xmlns:a16="http://schemas.microsoft.com/office/drawing/2014/main" id="{2E1C64AB-DA52-A1B2-5BAC-D538165B9C70}"/>
                        </a:ext>
                      </a:extLst>
                    </p:cNvPr>
                    <p:cNvSpPr/>
                    <p:nvPr/>
                  </p:nvSpPr>
                  <p:spPr>
                    <a:xfrm>
                      <a:off x="9906047" y="1651913"/>
                      <a:ext cx="155162" cy="91297"/>
                    </a:xfrm>
                    <a:custGeom>
                      <a:avLst/>
                      <a:gdLst>
                        <a:gd name="connsiteX0" fmla="*/ 121301 w 155162"/>
                        <a:gd name="connsiteY0" fmla="*/ 87868 h 91297"/>
                        <a:gd name="connsiteX1" fmla="*/ 96012 w 155162"/>
                        <a:gd name="connsiteY1" fmla="*/ 50578 h 91297"/>
                        <a:gd name="connsiteX2" fmla="*/ 81867 w 155162"/>
                        <a:gd name="connsiteY2" fmla="*/ 55721 h 91297"/>
                        <a:gd name="connsiteX3" fmla="*/ 42005 w 155162"/>
                        <a:gd name="connsiteY3" fmla="*/ 3000 h 91297"/>
                        <a:gd name="connsiteX4" fmla="*/ 24003 w 155162"/>
                        <a:gd name="connsiteY4" fmla="*/ 15431 h 91297"/>
                        <a:gd name="connsiteX5" fmla="*/ 13716 w 155162"/>
                        <a:gd name="connsiteY5" fmla="*/ 4715 h 91297"/>
                        <a:gd name="connsiteX6" fmla="*/ 1715 w 155162"/>
                        <a:gd name="connsiteY6" fmla="*/ 17145 h 91297"/>
                        <a:gd name="connsiteX7" fmla="*/ 0 w 155162"/>
                        <a:gd name="connsiteY7" fmla="*/ 15002 h 91297"/>
                        <a:gd name="connsiteX8" fmla="*/ 12859 w 155162"/>
                        <a:gd name="connsiteY8" fmla="*/ 1714 h 91297"/>
                        <a:gd name="connsiteX9" fmla="*/ 23574 w 155162"/>
                        <a:gd name="connsiteY9" fmla="*/ 12859 h 91297"/>
                        <a:gd name="connsiteX10" fmla="*/ 42005 w 155162"/>
                        <a:gd name="connsiteY10" fmla="*/ 0 h 91297"/>
                        <a:gd name="connsiteX11" fmla="*/ 81867 w 155162"/>
                        <a:gd name="connsiteY11" fmla="*/ 53149 h 91297"/>
                        <a:gd name="connsiteX12" fmla="*/ 96012 w 155162"/>
                        <a:gd name="connsiteY12" fmla="*/ 48006 h 91297"/>
                        <a:gd name="connsiteX13" fmla="*/ 120873 w 155162"/>
                        <a:gd name="connsiteY13" fmla="*/ 84439 h 91297"/>
                        <a:gd name="connsiteX14" fmla="*/ 134588 w 155162"/>
                        <a:gd name="connsiteY14" fmla="*/ 65151 h 91297"/>
                        <a:gd name="connsiteX15" fmla="*/ 155163 w 155162"/>
                        <a:gd name="connsiteY15" fmla="*/ 90011 h 91297"/>
                        <a:gd name="connsiteX16" fmla="*/ 154304 w 155162"/>
                        <a:gd name="connsiteY16" fmla="*/ 91297 h 91297"/>
                        <a:gd name="connsiteX17" fmla="*/ 135016 w 155162"/>
                        <a:gd name="connsiteY17" fmla="*/ 68580 h 9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5162" h="91297">
                          <a:moveTo>
                            <a:pt x="121301" y="87868"/>
                          </a:moveTo>
                          <a:lnTo>
                            <a:pt x="96012" y="50578"/>
                          </a:lnTo>
                          <a:lnTo>
                            <a:pt x="81867" y="55721"/>
                          </a:lnTo>
                          <a:lnTo>
                            <a:pt x="42005" y="3000"/>
                          </a:lnTo>
                          <a:lnTo>
                            <a:pt x="24003" y="15431"/>
                          </a:lnTo>
                          <a:lnTo>
                            <a:pt x="13716" y="4715"/>
                          </a:lnTo>
                          <a:lnTo>
                            <a:pt x="1715" y="17145"/>
                          </a:lnTo>
                          <a:lnTo>
                            <a:pt x="0" y="15002"/>
                          </a:lnTo>
                          <a:lnTo>
                            <a:pt x="12859" y="1714"/>
                          </a:lnTo>
                          <a:lnTo>
                            <a:pt x="23574" y="12859"/>
                          </a:lnTo>
                          <a:lnTo>
                            <a:pt x="42005" y="0"/>
                          </a:lnTo>
                          <a:lnTo>
                            <a:pt x="81867" y="53149"/>
                          </a:lnTo>
                          <a:lnTo>
                            <a:pt x="96012" y="48006"/>
                          </a:lnTo>
                          <a:lnTo>
                            <a:pt x="120873" y="84439"/>
                          </a:lnTo>
                          <a:lnTo>
                            <a:pt x="134588" y="65151"/>
                          </a:lnTo>
                          <a:lnTo>
                            <a:pt x="155163" y="90011"/>
                          </a:lnTo>
                          <a:lnTo>
                            <a:pt x="154304" y="91297"/>
                          </a:lnTo>
                          <a:lnTo>
                            <a:pt x="135016" y="68580"/>
                          </a:lnTo>
                          <a:close/>
                        </a:path>
                      </a:pathLst>
                    </a:custGeom>
                    <a:solidFill>
                      <a:srgbClr val="565D8C"/>
                    </a:solidFill>
                    <a:ln w="4286" cap="flat">
                      <a:noFill/>
                      <a:prstDash val="solid"/>
                      <a:miter/>
                    </a:ln>
                  </p:spPr>
                  <p:txBody>
                    <a:bodyPr rtlCol="0" anchor="ctr"/>
                    <a:lstStyle/>
                    <a:p>
                      <a:endParaRPr lang="en-GB"/>
                    </a:p>
                  </p:txBody>
                </p:sp>
                <p:sp>
                  <p:nvSpPr>
                    <p:cNvPr id="75" name="Freeform: Shape 74">
                      <a:extLst>
                        <a:ext uri="{FF2B5EF4-FFF2-40B4-BE49-F238E27FC236}">
                          <a16:creationId xmlns:a16="http://schemas.microsoft.com/office/drawing/2014/main" id="{0BB0C2C9-6165-4FD3-835A-DD005E911A1C}"/>
                        </a:ext>
                      </a:extLst>
                    </p:cNvPr>
                    <p:cNvSpPr/>
                    <p:nvPr/>
                  </p:nvSpPr>
                  <p:spPr>
                    <a:xfrm>
                      <a:off x="9906047" y="1617195"/>
                      <a:ext cx="1714" cy="140588"/>
                    </a:xfrm>
                    <a:custGeom>
                      <a:avLst/>
                      <a:gdLst>
                        <a:gd name="connsiteX0" fmla="*/ 1715 w 1714"/>
                        <a:gd name="connsiteY0" fmla="*/ 140589 h 140588"/>
                        <a:gd name="connsiteX1" fmla="*/ 0 w 1714"/>
                        <a:gd name="connsiteY1" fmla="*/ 139732 h 140588"/>
                        <a:gd name="connsiteX2" fmla="*/ 0 w 1714"/>
                        <a:gd name="connsiteY2" fmla="*/ 0 h 140588"/>
                        <a:gd name="connsiteX3" fmla="*/ 1715 w 1714"/>
                        <a:gd name="connsiteY3" fmla="*/ 1286 h 140588"/>
                      </a:gdLst>
                      <a:ahLst/>
                      <a:cxnLst>
                        <a:cxn ang="0">
                          <a:pos x="connsiteX0" y="connsiteY0"/>
                        </a:cxn>
                        <a:cxn ang="0">
                          <a:pos x="connsiteX1" y="connsiteY1"/>
                        </a:cxn>
                        <a:cxn ang="0">
                          <a:pos x="connsiteX2" y="connsiteY2"/>
                        </a:cxn>
                        <a:cxn ang="0">
                          <a:pos x="connsiteX3" y="connsiteY3"/>
                        </a:cxn>
                      </a:cxnLst>
                      <a:rect l="l" t="t" r="r" b="b"/>
                      <a:pathLst>
                        <a:path w="1714" h="140588">
                          <a:moveTo>
                            <a:pt x="1715" y="140589"/>
                          </a:moveTo>
                          <a:lnTo>
                            <a:pt x="0" y="139732"/>
                          </a:lnTo>
                          <a:lnTo>
                            <a:pt x="0" y="0"/>
                          </a:lnTo>
                          <a:lnTo>
                            <a:pt x="1715" y="1286"/>
                          </a:lnTo>
                          <a:close/>
                        </a:path>
                      </a:pathLst>
                    </a:custGeom>
                    <a:solidFill>
                      <a:srgbClr val="565D8C"/>
                    </a:solidFill>
                    <a:ln w="4286" cap="flat">
                      <a:noFill/>
                      <a:prstDash val="solid"/>
                      <a:miter/>
                    </a:ln>
                  </p:spPr>
                  <p:txBody>
                    <a:bodyPr rtlCol="0" anchor="ctr"/>
                    <a:lstStyle/>
                    <a:p>
                      <a:endParaRPr lang="en-GB"/>
                    </a:p>
                  </p:txBody>
                </p:sp>
                <p:sp>
                  <p:nvSpPr>
                    <p:cNvPr id="76" name="Freeform: Shape 75">
                      <a:extLst>
                        <a:ext uri="{FF2B5EF4-FFF2-40B4-BE49-F238E27FC236}">
                          <a16:creationId xmlns:a16="http://schemas.microsoft.com/office/drawing/2014/main" id="{D83C3AAF-73B7-8FB8-E347-45C5067FB917}"/>
                        </a:ext>
                      </a:extLst>
                    </p:cNvPr>
                    <p:cNvSpPr/>
                    <p:nvPr/>
                  </p:nvSpPr>
                  <p:spPr>
                    <a:xfrm>
                      <a:off x="9897475" y="1737210"/>
                      <a:ext cx="158162" cy="93011"/>
                    </a:xfrm>
                    <a:custGeom>
                      <a:avLst/>
                      <a:gdLst>
                        <a:gd name="connsiteX0" fmla="*/ 158163 w 158162"/>
                        <a:gd name="connsiteY0" fmla="*/ 93012 h 93011"/>
                        <a:gd name="connsiteX1" fmla="*/ 0 w 158162"/>
                        <a:gd name="connsiteY1" fmla="*/ 2143 h 93011"/>
                        <a:gd name="connsiteX2" fmla="*/ 0 w 158162"/>
                        <a:gd name="connsiteY2" fmla="*/ 0 h 93011"/>
                        <a:gd name="connsiteX3" fmla="*/ 158163 w 158162"/>
                        <a:gd name="connsiteY3" fmla="*/ 90869 h 93011"/>
                      </a:gdLst>
                      <a:ahLst/>
                      <a:cxnLst>
                        <a:cxn ang="0">
                          <a:pos x="connsiteX0" y="connsiteY0"/>
                        </a:cxn>
                        <a:cxn ang="0">
                          <a:pos x="connsiteX1" y="connsiteY1"/>
                        </a:cxn>
                        <a:cxn ang="0">
                          <a:pos x="connsiteX2" y="connsiteY2"/>
                        </a:cxn>
                        <a:cxn ang="0">
                          <a:pos x="connsiteX3" y="connsiteY3"/>
                        </a:cxn>
                      </a:cxnLst>
                      <a:rect l="l" t="t" r="r" b="b"/>
                      <a:pathLst>
                        <a:path w="158162" h="93011">
                          <a:moveTo>
                            <a:pt x="158163" y="93012"/>
                          </a:moveTo>
                          <a:lnTo>
                            <a:pt x="0" y="2143"/>
                          </a:lnTo>
                          <a:lnTo>
                            <a:pt x="0" y="0"/>
                          </a:lnTo>
                          <a:lnTo>
                            <a:pt x="158163" y="90869"/>
                          </a:lnTo>
                          <a:close/>
                        </a:path>
                      </a:pathLst>
                    </a:custGeom>
                    <a:solidFill>
                      <a:srgbClr val="565D8C"/>
                    </a:solidFill>
                    <a:ln w="4286" cap="flat">
                      <a:noFill/>
                      <a:prstDash val="solid"/>
                      <a:miter/>
                    </a:ln>
                  </p:spPr>
                  <p:txBody>
                    <a:bodyPr rtlCol="0" anchor="ctr"/>
                    <a:lstStyle/>
                    <a:p>
                      <a:endParaRPr lang="en-GB"/>
                    </a:p>
                  </p:txBody>
                </p:sp>
                <p:sp>
                  <p:nvSpPr>
                    <p:cNvPr id="77" name="Freeform: Shape 76">
                      <a:extLst>
                        <a:ext uri="{FF2B5EF4-FFF2-40B4-BE49-F238E27FC236}">
                          <a16:creationId xmlns:a16="http://schemas.microsoft.com/office/drawing/2014/main" id="{64D96AD5-2ABC-386C-0F9A-8F279DE300EF}"/>
                        </a:ext>
                      </a:extLst>
                    </p:cNvPr>
                    <p:cNvSpPr/>
                    <p:nvPr/>
                  </p:nvSpPr>
                  <p:spPr>
                    <a:xfrm>
                      <a:off x="9931336" y="1707206"/>
                      <a:ext cx="1714" cy="51435"/>
                    </a:xfrm>
                    <a:custGeom>
                      <a:avLst/>
                      <a:gdLst>
                        <a:gd name="connsiteX0" fmla="*/ 1714 w 1714"/>
                        <a:gd name="connsiteY0" fmla="*/ 51435 h 51435"/>
                        <a:gd name="connsiteX1" fmla="*/ 0 w 1714"/>
                        <a:gd name="connsiteY1" fmla="*/ 50149 h 51435"/>
                        <a:gd name="connsiteX2" fmla="*/ 0 w 1714"/>
                        <a:gd name="connsiteY2" fmla="*/ 0 h 51435"/>
                        <a:gd name="connsiteX3" fmla="*/ 1714 w 1714"/>
                        <a:gd name="connsiteY3" fmla="*/ 1286 h 51435"/>
                      </a:gdLst>
                      <a:ahLst/>
                      <a:cxnLst>
                        <a:cxn ang="0">
                          <a:pos x="connsiteX0" y="connsiteY0"/>
                        </a:cxn>
                        <a:cxn ang="0">
                          <a:pos x="connsiteX1" y="connsiteY1"/>
                        </a:cxn>
                        <a:cxn ang="0">
                          <a:pos x="connsiteX2" y="connsiteY2"/>
                        </a:cxn>
                        <a:cxn ang="0">
                          <a:pos x="connsiteX3" y="connsiteY3"/>
                        </a:cxn>
                      </a:cxnLst>
                      <a:rect l="l" t="t" r="r" b="b"/>
                      <a:pathLst>
                        <a:path w="1714" h="51435">
                          <a:moveTo>
                            <a:pt x="1714" y="51435"/>
                          </a:moveTo>
                          <a:lnTo>
                            <a:pt x="0" y="50149"/>
                          </a:lnTo>
                          <a:lnTo>
                            <a:pt x="0" y="0"/>
                          </a:lnTo>
                          <a:lnTo>
                            <a:pt x="1714" y="1286"/>
                          </a:lnTo>
                          <a:close/>
                        </a:path>
                      </a:pathLst>
                    </a:custGeom>
                    <a:solidFill>
                      <a:srgbClr val="565D8C"/>
                    </a:solidFill>
                    <a:ln w="4286" cap="flat">
                      <a:noFill/>
                      <a:prstDash val="solid"/>
                      <a:miter/>
                    </a:ln>
                  </p:spPr>
                  <p:txBody>
                    <a:bodyPr rtlCol="0" anchor="ctr"/>
                    <a:lstStyle/>
                    <a:p>
                      <a:endParaRPr lang="en-GB"/>
                    </a:p>
                  </p:txBody>
                </p:sp>
                <p:sp>
                  <p:nvSpPr>
                    <p:cNvPr id="78" name="Freeform: Shape 77">
                      <a:extLst>
                        <a:ext uri="{FF2B5EF4-FFF2-40B4-BE49-F238E27FC236}">
                          <a16:creationId xmlns:a16="http://schemas.microsoft.com/office/drawing/2014/main" id="{B734BF00-0D89-4165-5C30-1B59EF456948}"/>
                        </a:ext>
                      </a:extLst>
                    </p:cNvPr>
                    <p:cNvSpPr/>
                    <p:nvPr/>
                  </p:nvSpPr>
                  <p:spPr>
                    <a:xfrm>
                      <a:off x="9929170" y="1704064"/>
                      <a:ext cx="6045" cy="7808"/>
                    </a:xfrm>
                    <a:custGeom>
                      <a:avLst/>
                      <a:gdLst>
                        <a:gd name="connsiteX0" fmla="*/ 6024 w 6045"/>
                        <a:gd name="connsiteY0" fmla="*/ 5713 h 7808"/>
                        <a:gd name="connsiteX1" fmla="*/ 24 w 6045"/>
                        <a:gd name="connsiteY1" fmla="*/ 2284 h 7808"/>
                        <a:gd name="connsiteX2" fmla="*/ 6024 w 6045"/>
                        <a:gd name="connsiteY2" fmla="*/ 5713 h 7808"/>
                      </a:gdLst>
                      <a:ahLst/>
                      <a:cxnLst>
                        <a:cxn ang="0">
                          <a:pos x="connsiteX0" y="connsiteY0"/>
                        </a:cxn>
                        <a:cxn ang="0">
                          <a:pos x="connsiteX1" y="connsiteY1"/>
                        </a:cxn>
                        <a:cxn ang="0">
                          <a:pos x="connsiteX2" y="connsiteY2"/>
                        </a:cxn>
                      </a:cxnLst>
                      <a:rect l="l" t="t" r="r" b="b"/>
                      <a:pathLst>
                        <a:path w="6045" h="7808">
                          <a:moveTo>
                            <a:pt x="6024" y="5713"/>
                          </a:moveTo>
                          <a:cubicBezTo>
                            <a:pt x="5167" y="10857"/>
                            <a:pt x="-406" y="5284"/>
                            <a:pt x="24" y="2284"/>
                          </a:cubicBezTo>
                          <a:cubicBezTo>
                            <a:pt x="452" y="-3288"/>
                            <a:pt x="6453" y="2713"/>
                            <a:pt x="6024" y="5713"/>
                          </a:cubicBezTo>
                          <a:close/>
                        </a:path>
                      </a:pathLst>
                    </a:custGeom>
                    <a:solidFill>
                      <a:srgbClr val="565D8C"/>
                    </a:solidFill>
                    <a:ln w="4286" cap="flat">
                      <a:noFill/>
                      <a:prstDash val="solid"/>
                      <a:miter/>
                    </a:ln>
                  </p:spPr>
                  <p:txBody>
                    <a:bodyPr rtlCol="0" anchor="ctr"/>
                    <a:lstStyle/>
                    <a:p>
                      <a:endParaRPr lang="en-GB"/>
                    </a:p>
                  </p:txBody>
                </p:sp>
                <p:sp>
                  <p:nvSpPr>
                    <p:cNvPr id="79" name="Freeform: Shape 78">
                      <a:extLst>
                        <a:ext uri="{FF2B5EF4-FFF2-40B4-BE49-F238E27FC236}">
                          <a16:creationId xmlns:a16="http://schemas.microsoft.com/office/drawing/2014/main" id="{96B738DE-B84D-5848-B193-19CFD17E4F80}"/>
                        </a:ext>
                      </a:extLst>
                    </p:cNvPr>
                    <p:cNvSpPr/>
                    <p:nvPr/>
                  </p:nvSpPr>
                  <p:spPr>
                    <a:xfrm>
                      <a:off x="10027348" y="1762927"/>
                      <a:ext cx="1715" cy="51006"/>
                    </a:xfrm>
                    <a:custGeom>
                      <a:avLst/>
                      <a:gdLst>
                        <a:gd name="connsiteX0" fmla="*/ 1715 w 1715"/>
                        <a:gd name="connsiteY0" fmla="*/ 51006 h 51006"/>
                        <a:gd name="connsiteX1" fmla="*/ 0 w 1715"/>
                        <a:gd name="connsiteY1" fmla="*/ 50149 h 51006"/>
                        <a:gd name="connsiteX2" fmla="*/ 0 w 1715"/>
                        <a:gd name="connsiteY2" fmla="*/ 0 h 51006"/>
                        <a:gd name="connsiteX3" fmla="*/ 1715 w 1715"/>
                        <a:gd name="connsiteY3" fmla="*/ 857 h 51006"/>
                      </a:gdLst>
                      <a:ahLst/>
                      <a:cxnLst>
                        <a:cxn ang="0">
                          <a:pos x="connsiteX0" y="connsiteY0"/>
                        </a:cxn>
                        <a:cxn ang="0">
                          <a:pos x="connsiteX1" y="connsiteY1"/>
                        </a:cxn>
                        <a:cxn ang="0">
                          <a:pos x="connsiteX2" y="connsiteY2"/>
                        </a:cxn>
                        <a:cxn ang="0">
                          <a:pos x="connsiteX3" y="connsiteY3"/>
                        </a:cxn>
                      </a:cxnLst>
                      <a:rect l="l" t="t" r="r" b="b"/>
                      <a:pathLst>
                        <a:path w="1715" h="51006">
                          <a:moveTo>
                            <a:pt x="1715" y="51006"/>
                          </a:moveTo>
                          <a:lnTo>
                            <a:pt x="0" y="50149"/>
                          </a:lnTo>
                          <a:lnTo>
                            <a:pt x="0" y="0"/>
                          </a:lnTo>
                          <a:lnTo>
                            <a:pt x="1715" y="857"/>
                          </a:lnTo>
                          <a:close/>
                        </a:path>
                      </a:pathLst>
                    </a:custGeom>
                    <a:solidFill>
                      <a:srgbClr val="565D8C"/>
                    </a:solidFill>
                    <a:ln w="4286" cap="flat">
                      <a:noFill/>
                      <a:prstDash val="solid"/>
                      <a:miter/>
                    </a:ln>
                  </p:spPr>
                  <p:txBody>
                    <a:bodyPr rtlCol="0" anchor="ctr"/>
                    <a:lstStyle/>
                    <a:p>
                      <a:endParaRPr lang="en-GB"/>
                    </a:p>
                  </p:txBody>
                </p:sp>
                <p:sp>
                  <p:nvSpPr>
                    <p:cNvPr id="80" name="Freeform: Shape 79">
                      <a:extLst>
                        <a:ext uri="{FF2B5EF4-FFF2-40B4-BE49-F238E27FC236}">
                          <a16:creationId xmlns:a16="http://schemas.microsoft.com/office/drawing/2014/main" id="{5F7C5AB6-F11B-459A-1334-F84A055A63FB}"/>
                        </a:ext>
                      </a:extLst>
                    </p:cNvPr>
                    <p:cNvSpPr/>
                    <p:nvPr/>
                  </p:nvSpPr>
                  <p:spPr>
                    <a:xfrm>
                      <a:off x="10025181" y="1759546"/>
                      <a:ext cx="6048" cy="7620"/>
                    </a:xfrm>
                    <a:custGeom>
                      <a:avLst/>
                      <a:gdLst>
                        <a:gd name="connsiteX0" fmla="*/ 6025 w 6048"/>
                        <a:gd name="connsiteY0" fmla="*/ 5525 h 7620"/>
                        <a:gd name="connsiteX1" fmla="*/ 23 w 6048"/>
                        <a:gd name="connsiteY1" fmla="*/ 2096 h 7620"/>
                        <a:gd name="connsiteX2" fmla="*/ 6025 w 6048"/>
                        <a:gd name="connsiteY2" fmla="*/ 5525 h 7620"/>
                      </a:gdLst>
                      <a:ahLst/>
                      <a:cxnLst>
                        <a:cxn ang="0">
                          <a:pos x="connsiteX0" y="connsiteY0"/>
                        </a:cxn>
                        <a:cxn ang="0">
                          <a:pos x="connsiteX1" y="connsiteY1"/>
                        </a:cxn>
                        <a:cxn ang="0">
                          <a:pos x="connsiteX2" y="connsiteY2"/>
                        </a:cxn>
                      </a:cxnLst>
                      <a:rect l="l" t="t" r="r" b="b"/>
                      <a:pathLst>
                        <a:path w="6048" h="7620">
                          <a:moveTo>
                            <a:pt x="6025" y="5525"/>
                          </a:moveTo>
                          <a:cubicBezTo>
                            <a:pt x="5167" y="10668"/>
                            <a:pt x="-405" y="5096"/>
                            <a:pt x="23" y="2096"/>
                          </a:cubicBezTo>
                          <a:cubicBezTo>
                            <a:pt x="880" y="-3048"/>
                            <a:pt x="6453" y="2524"/>
                            <a:pt x="6025" y="5525"/>
                          </a:cubicBezTo>
                          <a:close/>
                        </a:path>
                      </a:pathLst>
                    </a:custGeom>
                    <a:solidFill>
                      <a:srgbClr val="565D8C"/>
                    </a:solidFill>
                    <a:ln w="4286" cap="flat">
                      <a:noFill/>
                      <a:prstDash val="solid"/>
                      <a:miter/>
                    </a:ln>
                  </p:spPr>
                  <p:txBody>
                    <a:bodyPr rtlCol="0" anchor="ctr"/>
                    <a:lstStyle/>
                    <a:p>
                      <a:endParaRPr lang="en-GB"/>
                    </a:p>
                  </p:txBody>
                </p:sp>
                <p:sp>
                  <p:nvSpPr>
                    <p:cNvPr id="81" name="Freeform: Shape 80">
                      <a:extLst>
                        <a:ext uri="{FF2B5EF4-FFF2-40B4-BE49-F238E27FC236}">
                          <a16:creationId xmlns:a16="http://schemas.microsoft.com/office/drawing/2014/main" id="{2A7DCB78-EDC3-2E6E-89D4-0D8BC9FA9CAD}"/>
                        </a:ext>
                      </a:extLst>
                    </p:cNvPr>
                    <p:cNvSpPr/>
                    <p:nvPr/>
                  </p:nvSpPr>
                  <p:spPr>
                    <a:xfrm>
                      <a:off x="9957482" y="1744496"/>
                      <a:ext cx="1714" cy="29146"/>
                    </a:xfrm>
                    <a:custGeom>
                      <a:avLst/>
                      <a:gdLst>
                        <a:gd name="connsiteX0" fmla="*/ 1715 w 1714"/>
                        <a:gd name="connsiteY0" fmla="*/ 29146 h 29146"/>
                        <a:gd name="connsiteX1" fmla="*/ 0 w 1714"/>
                        <a:gd name="connsiteY1" fmla="*/ 28289 h 29146"/>
                        <a:gd name="connsiteX2" fmla="*/ 0 w 1714"/>
                        <a:gd name="connsiteY2" fmla="*/ 0 h 29146"/>
                        <a:gd name="connsiteX3" fmla="*/ 1715 w 1714"/>
                        <a:gd name="connsiteY3" fmla="*/ 857 h 29146"/>
                      </a:gdLst>
                      <a:ahLst/>
                      <a:cxnLst>
                        <a:cxn ang="0">
                          <a:pos x="connsiteX0" y="connsiteY0"/>
                        </a:cxn>
                        <a:cxn ang="0">
                          <a:pos x="connsiteX1" y="connsiteY1"/>
                        </a:cxn>
                        <a:cxn ang="0">
                          <a:pos x="connsiteX2" y="connsiteY2"/>
                        </a:cxn>
                        <a:cxn ang="0">
                          <a:pos x="connsiteX3" y="connsiteY3"/>
                        </a:cxn>
                      </a:cxnLst>
                      <a:rect l="l" t="t" r="r" b="b"/>
                      <a:pathLst>
                        <a:path w="1714" h="29146">
                          <a:moveTo>
                            <a:pt x="1715" y="29146"/>
                          </a:moveTo>
                          <a:lnTo>
                            <a:pt x="0" y="28289"/>
                          </a:lnTo>
                          <a:lnTo>
                            <a:pt x="0" y="0"/>
                          </a:lnTo>
                          <a:lnTo>
                            <a:pt x="1715" y="857"/>
                          </a:lnTo>
                          <a:close/>
                        </a:path>
                      </a:pathLst>
                    </a:custGeom>
                    <a:solidFill>
                      <a:srgbClr val="565D8C"/>
                    </a:solidFill>
                    <a:ln w="4286" cap="flat">
                      <a:noFill/>
                      <a:prstDash val="solid"/>
                      <a:miter/>
                    </a:ln>
                  </p:spPr>
                  <p:txBody>
                    <a:bodyPr rtlCol="0" anchor="ctr"/>
                    <a:lstStyle/>
                    <a:p>
                      <a:endParaRPr lang="en-GB"/>
                    </a:p>
                  </p:txBody>
                </p:sp>
                <p:sp>
                  <p:nvSpPr>
                    <p:cNvPr id="82" name="Freeform: Shape 81">
                      <a:extLst>
                        <a:ext uri="{FF2B5EF4-FFF2-40B4-BE49-F238E27FC236}">
                          <a16:creationId xmlns:a16="http://schemas.microsoft.com/office/drawing/2014/main" id="{27EF838D-088C-93C6-A060-8E60ED586DC3}"/>
                        </a:ext>
                      </a:extLst>
                    </p:cNvPr>
                    <p:cNvSpPr/>
                    <p:nvPr/>
                  </p:nvSpPr>
                  <p:spPr>
                    <a:xfrm>
                      <a:off x="9955316" y="1740762"/>
                      <a:ext cx="6047" cy="7544"/>
                    </a:xfrm>
                    <a:custGeom>
                      <a:avLst/>
                      <a:gdLst>
                        <a:gd name="connsiteX0" fmla="*/ 6024 w 6047"/>
                        <a:gd name="connsiteY0" fmla="*/ 5449 h 7544"/>
                        <a:gd name="connsiteX1" fmla="*/ 23 w 6047"/>
                        <a:gd name="connsiteY1" fmla="*/ 2019 h 7544"/>
                        <a:gd name="connsiteX2" fmla="*/ 6024 w 6047"/>
                        <a:gd name="connsiteY2" fmla="*/ 5449 h 7544"/>
                      </a:gdLst>
                      <a:ahLst/>
                      <a:cxnLst>
                        <a:cxn ang="0">
                          <a:pos x="connsiteX0" y="connsiteY0"/>
                        </a:cxn>
                        <a:cxn ang="0">
                          <a:pos x="connsiteX1" y="connsiteY1"/>
                        </a:cxn>
                        <a:cxn ang="0">
                          <a:pos x="connsiteX2" y="connsiteY2"/>
                        </a:cxn>
                      </a:cxnLst>
                      <a:rect l="l" t="t" r="r" b="b"/>
                      <a:pathLst>
                        <a:path w="6047" h="7544">
                          <a:moveTo>
                            <a:pt x="6024" y="5449"/>
                          </a:moveTo>
                          <a:cubicBezTo>
                            <a:pt x="5167" y="10592"/>
                            <a:pt x="-405" y="5020"/>
                            <a:pt x="23" y="2019"/>
                          </a:cubicBezTo>
                          <a:cubicBezTo>
                            <a:pt x="881" y="-3124"/>
                            <a:pt x="6453" y="2877"/>
                            <a:pt x="6024" y="5449"/>
                          </a:cubicBezTo>
                          <a:close/>
                        </a:path>
                      </a:pathLst>
                    </a:custGeom>
                    <a:solidFill>
                      <a:srgbClr val="565D8C"/>
                    </a:solidFill>
                    <a:ln w="4286" cap="flat">
                      <a:noFill/>
                      <a:prstDash val="solid"/>
                      <a:miter/>
                    </a:ln>
                  </p:spPr>
                  <p:txBody>
                    <a:bodyPr rtlCol="0" anchor="ctr"/>
                    <a:lstStyle/>
                    <a:p>
                      <a:endParaRPr lang="en-GB"/>
                    </a:p>
                  </p:txBody>
                </p:sp>
                <p:sp>
                  <p:nvSpPr>
                    <p:cNvPr id="83" name="Freeform: Shape 82">
                      <a:extLst>
                        <a:ext uri="{FF2B5EF4-FFF2-40B4-BE49-F238E27FC236}">
                          <a16:creationId xmlns:a16="http://schemas.microsoft.com/office/drawing/2014/main" id="{3183F9D9-98AD-EF50-4EF8-2663D9CA275D}"/>
                        </a:ext>
                      </a:extLst>
                    </p:cNvPr>
                    <p:cNvSpPr/>
                    <p:nvPr/>
                  </p:nvSpPr>
                  <p:spPr>
                    <a:xfrm>
                      <a:off x="9987915" y="1723065"/>
                      <a:ext cx="2143" cy="68580"/>
                    </a:xfrm>
                    <a:custGeom>
                      <a:avLst/>
                      <a:gdLst>
                        <a:gd name="connsiteX0" fmla="*/ 2143 w 2143"/>
                        <a:gd name="connsiteY0" fmla="*/ 68580 h 68580"/>
                        <a:gd name="connsiteX1" fmla="*/ 0 w 2143"/>
                        <a:gd name="connsiteY1" fmla="*/ 67294 h 68580"/>
                        <a:gd name="connsiteX2" fmla="*/ 0 w 2143"/>
                        <a:gd name="connsiteY2" fmla="*/ 0 h 68580"/>
                        <a:gd name="connsiteX3" fmla="*/ 2143 w 2143"/>
                        <a:gd name="connsiteY3" fmla="*/ 1286 h 68580"/>
                      </a:gdLst>
                      <a:ahLst/>
                      <a:cxnLst>
                        <a:cxn ang="0">
                          <a:pos x="connsiteX0" y="connsiteY0"/>
                        </a:cxn>
                        <a:cxn ang="0">
                          <a:pos x="connsiteX1" y="connsiteY1"/>
                        </a:cxn>
                        <a:cxn ang="0">
                          <a:pos x="connsiteX2" y="connsiteY2"/>
                        </a:cxn>
                        <a:cxn ang="0">
                          <a:pos x="connsiteX3" y="connsiteY3"/>
                        </a:cxn>
                      </a:cxnLst>
                      <a:rect l="l" t="t" r="r" b="b"/>
                      <a:pathLst>
                        <a:path w="2143" h="68580">
                          <a:moveTo>
                            <a:pt x="2143" y="68580"/>
                          </a:moveTo>
                          <a:lnTo>
                            <a:pt x="0" y="67294"/>
                          </a:lnTo>
                          <a:lnTo>
                            <a:pt x="0" y="0"/>
                          </a:lnTo>
                          <a:lnTo>
                            <a:pt x="2143" y="1286"/>
                          </a:lnTo>
                          <a:close/>
                        </a:path>
                      </a:pathLst>
                    </a:custGeom>
                    <a:solidFill>
                      <a:srgbClr val="565D8C"/>
                    </a:solidFill>
                    <a:ln w="4286" cap="flat">
                      <a:noFill/>
                      <a:prstDash val="solid"/>
                      <a:miter/>
                    </a:ln>
                  </p:spPr>
                  <p:txBody>
                    <a:bodyPr rtlCol="0" anchor="ctr"/>
                    <a:lstStyle/>
                    <a:p>
                      <a:endParaRPr lang="en-GB"/>
                    </a:p>
                  </p:txBody>
                </p:sp>
                <p:sp>
                  <p:nvSpPr>
                    <p:cNvPr id="84" name="Freeform: Shape 83">
                      <a:extLst>
                        <a:ext uri="{FF2B5EF4-FFF2-40B4-BE49-F238E27FC236}">
                          <a16:creationId xmlns:a16="http://schemas.microsoft.com/office/drawing/2014/main" id="{EB80ACE3-96EE-A768-7992-7022977FA615}"/>
                        </a:ext>
                      </a:extLst>
                    </p:cNvPr>
                    <p:cNvSpPr/>
                    <p:nvPr/>
                  </p:nvSpPr>
                  <p:spPr>
                    <a:xfrm>
                      <a:off x="9986176" y="1718902"/>
                      <a:ext cx="6046" cy="7544"/>
                    </a:xfrm>
                    <a:custGeom>
                      <a:avLst/>
                      <a:gdLst>
                        <a:gd name="connsiteX0" fmla="*/ 6024 w 6046"/>
                        <a:gd name="connsiteY0" fmla="*/ 5449 h 7544"/>
                        <a:gd name="connsiteX1" fmla="*/ 23 w 6046"/>
                        <a:gd name="connsiteY1" fmla="*/ 2020 h 7544"/>
                        <a:gd name="connsiteX2" fmla="*/ 6024 w 6046"/>
                        <a:gd name="connsiteY2" fmla="*/ 5449 h 7544"/>
                      </a:gdLst>
                      <a:ahLst/>
                      <a:cxnLst>
                        <a:cxn ang="0">
                          <a:pos x="connsiteX0" y="connsiteY0"/>
                        </a:cxn>
                        <a:cxn ang="0">
                          <a:pos x="connsiteX1" y="connsiteY1"/>
                        </a:cxn>
                        <a:cxn ang="0">
                          <a:pos x="connsiteX2" y="connsiteY2"/>
                        </a:cxn>
                      </a:cxnLst>
                      <a:rect l="l" t="t" r="r" b="b"/>
                      <a:pathLst>
                        <a:path w="6046" h="7544">
                          <a:moveTo>
                            <a:pt x="6024" y="5449"/>
                          </a:moveTo>
                          <a:cubicBezTo>
                            <a:pt x="5167" y="10592"/>
                            <a:pt x="-405" y="5020"/>
                            <a:pt x="23" y="2020"/>
                          </a:cubicBezTo>
                          <a:cubicBezTo>
                            <a:pt x="452" y="-3124"/>
                            <a:pt x="6453" y="2877"/>
                            <a:pt x="6024" y="5449"/>
                          </a:cubicBezTo>
                          <a:close/>
                        </a:path>
                      </a:pathLst>
                    </a:custGeom>
                    <a:solidFill>
                      <a:srgbClr val="565D8C"/>
                    </a:solidFill>
                    <a:ln w="4286" cap="flat">
                      <a:noFill/>
                      <a:prstDash val="solid"/>
                      <a:miter/>
                    </a:ln>
                  </p:spPr>
                  <p:txBody>
                    <a:bodyPr rtlCol="0" anchor="ctr"/>
                    <a:lstStyle/>
                    <a:p>
                      <a:endParaRPr lang="en-GB"/>
                    </a:p>
                  </p:txBody>
                </p:sp>
              </p:grpSp>
            </p:grpSp>
            <p:grpSp>
              <p:nvGrpSpPr>
                <p:cNvPr id="85" name="Graphic 18">
                  <a:extLst>
                    <a:ext uri="{FF2B5EF4-FFF2-40B4-BE49-F238E27FC236}">
                      <a16:creationId xmlns:a16="http://schemas.microsoft.com/office/drawing/2014/main" id="{3747FB28-3B3A-1FBC-6DC8-90CF2D0F3793}"/>
                    </a:ext>
                  </a:extLst>
                </p:cNvPr>
                <p:cNvGrpSpPr/>
                <p:nvPr/>
              </p:nvGrpSpPr>
              <p:grpSpPr>
                <a:xfrm>
                  <a:off x="9562290" y="1362163"/>
                  <a:ext cx="297037" cy="424767"/>
                  <a:chOff x="9562290" y="1362163"/>
                  <a:chExt cx="297037" cy="424767"/>
                </a:xfrm>
              </p:grpSpPr>
              <p:sp>
                <p:nvSpPr>
                  <p:cNvPr id="86" name="Freeform: Shape 85">
                    <a:extLst>
                      <a:ext uri="{FF2B5EF4-FFF2-40B4-BE49-F238E27FC236}">
                        <a16:creationId xmlns:a16="http://schemas.microsoft.com/office/drawing/2014/main" id="{762D50CC-C78C-BD8D-C333-1195BE7B6C7C}"/>
                      </a:ext>
                    </a:extLst>
                  </p:cNvPr>
                  <p:cNvSpPr/>
                  <p:nvPr/>
                </p:nvSpPr>
                <p:spPr>
                  <a:xfrm>
                    <a:off x="9562290" y="1362163"/>
                    <a:ext cx="297037" cy="424767"/>
                  </a:xfrm>
                  <a:custGeom>
                    <a:avLst/>
                    <a:gdLst>
                      <a:gd name="connsiteX0" fmla="*/ 297037 w 297037"/>
                      <a:gd name="connsiteY0" fmla="*/ 424767 h 424767"/>
                      <a:gd name="connsiteX1" fmla="*/ 0 w 297037"/>
                      <a:gd name="connsiteY1" fmla="*/ 253317 h 424767"/>
                      <a:gd name="connsiteX2" fmla="*/ 0 w 297037"/>
                      <a:gd name="connsiteY2" fmla="*/ 0 h 424767"/>
                      <a:gd name="connsiteX3" fmla="*/ 297037 w 297037"/>
                      <a:gd name="connsiteY3" fmla="*/ 171450 h 424767"/>
                    </a:gdLst>
                    <a:ahLst/>
                    <a:cxnLst>
                      <a:cxn ang="0">
                        <a:pos x="connsiteX0" y="connsiteY0"/>
                      </a:cxn>
                      <a:cxn ang="0">
                        <a:pos x="connsiteX1" y="connsiteY1"/>
                      </a:cxn>
                      <a:cxn ang="0">
                        <a:pos x="connsiteX2" y="connsiteY2"/>
                      </a:cxn>
                      <a:cxn ang="0">
                        <a:pos x="connsiteX3" y="connsiteY3"/>
                      </a:cxn>
                    </a:cxnLst>
                    <a:rect l="l" t="t" r="r" b="b"/>
                    <a:pathLst>
                      <a:path w="297037" h="424767">
                        <a:moveTo>
                          <a:pt x="297037" y="424767"/>
                        </a:moveTo>
                        <a:lnTo>
                          <a:pt x="0" y="253317"/>
                        </a:lnTo>
                        <a:lnTo>
                          <a:pt x="0" y="0"/>
                        </a:lnTo>
                        <a:lnTo>
                          <a:pt x="297037" y="171450"/>
                        </a:lnTo>
                        <a:close/>
                      </a:path>
                    </a:pathLst>
                  </a:custGeom>
                  <a:solidFill>
                    <a:srgbClr val="F5F6FA"/>
                  </a:solidFill>
                  <a:ln w="4286" cap="flat">
                    <a:noFill/>
                    <a:prstDash val="solid"/>
                    <a:miter/>
                  </a:ln>
                </p:spPr>
                <p:txBody>
                  <a:bodyPr rtlCol="0" anchor="ctr"/>
                  <a:lstStyle/>
                  <a:p>
                    <a:endParaRPr lang="en-GB"/>
                  </a:p>
                </p:txBody>
              </p:sp>
              <p:grpSp>
                <p:nvGrpSpPr>
                  <p:cNvPr id="87" name="Graphic 18">
                    <a:extLst>
                      <a:ext uri="{FF2B5EF4-FFF2-40B4-BE49-F238E27FC236}">
                        <a16:creationId xmlns:a16="http://schemas.microsoft.com/office/drawing/2014/main" id="{61AD9CD3-18F9-5D7A-ABDC-109894A30B12}"/>
                      </a:ext>
                    </a:extLst>
                  </p:cNvPr>
                  <p:cNvGrpSpPr/>
                  <p:nvPr/>
                </p:nvGrpSpPr>
                <p:grpSpPr>
                  <a:xfrm>
                    <a:off x="9736740" y="1519897"/>
                    <a:ext cx="92582" cy="108870"/>
                    <a:chOff x="9736740" y="1519897"/>
                    <a:chExt cx="92582" cy="108870"/>
                  </a:xfrm>
                </p:grpSpPr>
                <p:sp>
                  <p:nvSpPr>
                    <p:cNvPr id="88" name="Freeform: Shape 87">
                      <a:extLst>
                        <a:ext uri="{FF2B5EF4-FFF2-40B4-BE49-F238E27FC236}">
                          <a16:creationId xmlns:a16="http://schemas.microsoft.com/office/drawing/2014/main" id="{064285FB-7D9D-26B7-BF6E-9901841CE867}"/>
                        </a:ext>
                      </a:extLst>
                    </p:cNvPr>
                    <p:cNvSpPr/>
                    <p:nvPr/>
                  </p:nvSpPr>
                  <p:spPr>
                    <a:xfrm>
                      <a:off x="9736740" y="1519897"/>
                      <a:ext cx="92154" cy="54006"/>
                    </a:xfrm>
                    <a:custGeom>
                      <a:avLst/>
                      <a:gdLst>
                        <a:gd name="connsiteX0" fmla="*/ 92154 w 92154"/>
                        <a:gd name="connsiteY0" fmla="*/ 54007 h 54006"/>
                        <a:gd name="connsiteX1" fmla="*/ 0 w 92154"/>
                        <a:gd name="connsiteY1" fmla="*/ 857 h 54006"/>
                        <a:gd name="connsiteX2" fmla="*/ 0 w 92154"/>
                        <a:gd name="connsiteY2" fmla="*/ 0 h 54006"/>
                        <a:gd name="connsiteX3" fmla="*/ 92154 w 92154"/>
                        <a:gd name="connsiteY3" fmla="*/ 53150 h 54006"/>
                      </a:gdLst>
                      <a:ahLst/>
                      <a:cxnLst>
                        <a:cxn ang="0">
                          <a:pos x="connsiteX0" y="connsiteY0"/>
                        </a:cxn>
                        <a:cxn ang="0">
                          <a:pos x="connsiteX1" y="connsiteY1"/>
                        </a:cxn>
                        <a:cxn ang="0">
                          <a:pos x="connsiteX2" y="connsiteY2"/>
                        </a:cxn>
                        <a:cxn ang="0">
                          <a:pos x="connsiteX3" y="connsiteY3"/>
                        </a:cxn>
                      </a:cxnLst>
                      <a:rect l="l" t="t" r="r" b="b"/>
                      <a:pathLst>
                        <a:path w="92154" h="54006">
                          <a:moveTo>
                            <a:pt x="92154" y="54007"/>
                          </a:moveTo>
                          <a:lnTo>
                            <a:pt x="0" y="857"/>
                          </a:lnTo>
                          <a:lnTo>
                            <a:pt x="0" y="0"/>
                          </a:lnTo>
                          <a:lnTo>
                            <a:pt x="92154" y="53150"/>
                          </a:lnTo>
                          <a:close/>
                        </a:path>
                      </a:pathLst>
                    </a:custGeom>
                    <a:solidFill>
                      <a:srgbClr val="565D8C"/>
                    </a:solidFill>
                    <a:ln w="4286" cap="flat">
                      <a:noFill/>
                      <a:prstDash val="solid"/>
                      <a:miter/>
                    </a:ln>
                  </p:spPr>
                  <p:txBody>
                    <a:bodyPr rtlCol="0" anchor="ctr"/>
                    <a:lstStyle/>
                    <a:p>
                      <a:endParaRPr lang="en-GB"/>
                    </a:p>
                  </p:txBody>
                </p:sp>
                <p:sp>
                  <p:nvSpPr>
                    <p:cNvPr id="89" name="Freeform: Shape 88">
                      <a:extLst>
                        <a:ext uri="{FF2B5EF4-FFF2-40B4-BE49-F238E27FC236}">
                          <a16:creationId xmlns:a16="http://schemas.microsoft.com/office/drawing/2014/main" id="{C5EBBBD6-B015-D513-ED47-315D5856AD49}"/>
                        </a:ext>
                      </a:extLst>
                    </p:cNvPr>
                    <p:cNvSpPr/>
                    <p:nvPr/>
                  </p:nvSpPr>
                  <p:spPr>
                    <a:xfrm>
                      <a:off x="9736740" y="1574332"/>
                      <a:ext cx="92154" cy="54435"/>
                    </a:xfrm>
                    <a:custGeom>
                      <a:avLst/>
                      <a:gdLst>
                        <a:gd name="connsiteX0" fmla="*/ 92154 w 92154"/>
                        <a:gd name="connsiteY0" fmla="*/ 54435 h 54435"/>
                        <a:gd name="connsiteX1" fmla="*/ 0 w 92154"/>
                        <a:gd name="connsiteY1" fmla="*/ 1286 h 54435"/>
                        <a:gd name="connsiteX2" fmla="*/ 0 w 92154"/>
                        <a:gd name="connsiteY2" fmla="*/ 0 h 54435"/>
                        <a:gd name="connsiteX3" fmla="*/ 92154 w 92154"/>
                        <a:gd name="connsiteY3" fmla="*/ 53578 h 54435"/>
                      </a:gdLst>
                      <a:ahLst/>
                      <a:cxnLst>
                        <a:cxn ang="0">
                          <a:pos x="connsiteX0" y="connsiteY0"/>
                        </a:cxn>
                        <a:cxn ang="0">
                          <a:pos x="connsiteX1" y="connsiteY1"/>
                        </a:cxn>
                        <a:cxn ang="0">
                          <a:pos x="connsiteX2" y="connsiteY2"/>
                        </a:cxn>
                        <a:cxn ang="0">
                          <a:pos x="connsiteX3" y="connsiteY3"/>
                        </a:cxn>
                      </a:cxnLst>
                      <a:rect l="l" t="t" r="r" b="b"/>
                      <a:pathLst>
                        <a:path w="92154" h="54435">
                          <a:moveTo>
                            <a:pt x="92154" y="54435"/>
                          </a:moveTo>
                          <a:lnTo>
                            <a:pt x="0" y="1286"/>
                          </a:lnTo>
                          <a:lnTo>
                            <a:pt x="0" y="0"/>
                          </a:lnTo>
                          <a:lnTo>
                            <a:pt x="92154" y="53578"/>
                          </a:lnTo>
                          <a:close/>
                        </a:path>
                      </a:pathLst>
                    </a:custGeom>
                    <a:solidFill>
                      <a:srgbClr val="565D8C"/>
                    </a:solidFill>
                    <a:ln w="4286" cap="flat">
                      <a:noFill/>
                      <a:prstDash val="solid"/>
                      <a:miter/>
                    </a:ln>
                  </p:spPr>
                  <p:txBody>
                    <a:bodyPr rtlCol="0" anchor="ctr"/>
                    <a:lstStyle/>
                    <a:p>
                      <a:endParaRPr lang="en-GB"/>
                    </a:p>
                  </p:txBody>
                </p:sp>
                <p:sp>
                  <p:nvSpPr>
                    <p:cNvPr id="90" name="Freeform: Shape 89">
                      <a:extLst>
                        <a:ext uri="{FF2B5EF4-FFF2-40B4-BE49-F238E27FC236}">
                          <a16:creationId xmlns:a16="http://schemas.microsoft.com/office/drawing/2014/main" id="{5138ECC9-3199-BB6B-B06D-D7ACD36A6AD7}"/>
                        </a:ext>
                      </a:extLst>
                    </p:cNvPr>
                    <p:cNvSpPr/>
                    <p:nvPr/>
                  </p:nvSpPr>
                  <p:spPr>
                    <a:xfrm>
                      <a:off x="9736740" y="1532755"/>
                      <a:ext cx="26146" cy="46720"/>
                    </a:xfrm>
                    <a:custGeom>
                      <a:avLst/>
                      <a:gdLst>
                        <a:gd name="connsiteX0" fmla="*/ 26146 w 26146"/>
                        <a:gd name="connsiteY0" fmla="*/ 46720 h 46720"/>
                        <a:gd name="connsiteX1" fmla="*/ 0 w 26146"/>
                        <a:gd name="connsiteY1" fmla="*/ 31718 h 46720"/>
                        <a:gd name="connsiteX2" fmla="*/ 0 w 26146"/>
                        <a:gd name="connsiteY2" fmla="*/ 0 h 46720"/>
                        <a:gd name="connsiteX3" fmla="*/ 26146 w 26146"/>
                        <a:gd name="connsiteY3" fmla="*/ 15002 h 46720"/>
                      </a:gdLst>
                      <a:ahLst/>
                      <a:cxnLst>
                        <a:cxn ang="0">
                          <a:pos x="connsiteX0" y="connsiteY0"/>
                        </a:cxn>
                        <a:cxn ang="0">
                          <a:pos x="connsiteX1" y="connsiteY1"/>
                        </a:cxn>
                        <a:cxn ang="0">
                          <a:pos x="connsiteX2" y="connsiteY2"/>
                        </a:cxn>
                        <a:cxn ang="0">
                          <a:pos x="connsiteX3" y="connsiteY3"/>
                        </a:cxn>
                      </a:cxnLst>
                      <a:rect l="l" t="t" r="r" b="b"/>
                      <a:pathLst>
                        <a:path w="26146" h="46720">
                          <a:moveTo>
                            <a:pt x="26146" y="46720"/>
                          </a:moveTo>
                          <a:lnTo>
                            <a:pt x="0" y="31718"/>
                          </a:lnTo>
                          <a:lnTo>
                            <a:pt x="0" y="0"/>
                          </a:lnTo>
                          <a:lnTo>
                            <a:pt x="26146" y="15002"/>
                          </a:lnTo>
                          <a:close/>
                        </a:path>
                      </a:pathLst>
                    </a:custGeom>
                    <a:solidFill>
                      <a:srgbClr val="FDD13B"/>
                    </a:solidFill>
                    <a:ln w="4286" cap="flat">
                      <a:noFill/>
                      <a:prstDash val="solid"/>
                      <a:miter/>
                    </a:ln>
                  </p:spPr>
                  <p:txBody>
                    <a:bodyPr rtlCol="0" anchor="ctr"/>
                    <a:lstStyle/>
                    <a:p>
                      <a:endParaRPr lang="en-GB"/>
                    </a:p>
                  </p:txBody>
                </p:sp>
                <p:grpSp>
                  <p:nvGrpSpPr>
                    <p:cNvPr id="91" name="Graphic 18">
                      <a:extLst>
                        <a:ext uri="{FF2B5EF4-FFF2-40B4-BE49-F238E27FC236}">
                          <a16:creationId xmlns:a16="http://schemas.microsoft.com/office/drawing/2014/main" id="{26660888-B578-A4B5-93D3-436FE7B5B371}"/>
                        </a:ext>
                      </a:extLst>
                    </p:cNvPr>
                    <p:cNvGrpSpPr/>
                    <p:nvPr/>
                  </p:nvGrpSpPr>
                  <p:grpSpPr>
                    <a:xfrm>
                      <a:off x="9771030" y="1560616"/>
                      <a:ext cx="58292" cy="56149"/>
                      <a:chOff x="9771030" y="1560616"/>
                      <a:chExt cx="58292" cy="56149"/>
                    </a:xfrm>
                    <a:solidFill>
                      <a:srgbClr val="565D8C"/>
                    </a:solidFill>
                  </p:grpSpPr>
                  <p:sp>
                    <p:nvSpPr>
                      <p:cNvPr id="92" name="Freeform: Shape 91">
                        <a:extLst>
                          <a:ext uri="{FF2B5EF4-FFF2-40B4-BE49-F238E27FC236}">
                            <a16:creationId xmlns:a16="http://schemas.microsoft.com/office/drawing/2014/main" id="{93180566-34FD-A858-1D12-75DCD4FA8A3D}"/>
                          </a:ext>
                        </a:extLst>
                      </p:cNvPr>
                      <p:cNvSpPr/>
                      <p:nvPr/>
                    </p:nvSpPr>
                    <p:spPr>
                      <a:xfrm>
                        <a:off x="9794605" y="1567903"/>
                        <a:ext cx="34718" cy="21002"/>
                      </a:xfrm>
                      <a:custGeom>
                        <a:avLst/>
                        <a:gdLst>
                          <a:gd name="connsiteX0" fmla="*/ 34719 w 34718"/>
                          <a:gd name="connsiteY0" fmla="*/ 21003 h 21002"/>
                          <a:gd name="connsiteX1" fmla="*/ 0 w 34718"/>
                          <a:gd name="connsiteY1" fmla="*/ 857 h 21002"/>
                          <a:gd name="connsiteX2" fmla="*/ 0 w 34718"/>
                          <a:gd name="connsiteY2" fmla="*/ 0 h 21002"/>
                          <a:gd name="connsiteX3" fmla="*/ 34719 w 34718"/>
                          <a:gd name="connsiteY3" fmla="*/ 19717 h 21002"/>
                        </a:gdLst>
                        <a:ahLst/>
                        <a:cxnLst>
                          <a:cxn ang="0">
                            <a:pos x="connsiteX0" y="connsiteY0"/>
                          </a:cxn>
                          <a:cxn ang="0">
                            <a:pos x="connsiteX1" y="connsiteY1"/>
                          </a:cxn>
                          <a:cxn ang="0">
                            <a:pos x="connsiteX2" y="connsiteY2"/>
                          </a:cxn>
                          <a:cxn ang="0">
                            <a:pos x="connsiteX3" y="connsiteY3"/>
                          </a:cxn>
                        </a:cxnLst>
                        <a:rect l="l" t="t" r="r" b="b"/>
                        <a:pathLst>
                          <a:path w="34718" h="21002">
                            <a:moveTo>
                              <a:pt x="34719" y="21003"/>
                            </a:moveTo>
                            <a:lnTo>
                              <a:pt x="0" y="857"/>
                            </a:lnTo>
                            <a:lnTo>
                              <a:pt x="0" y="0"/>
                            </a:lnTo>
                            <a:lnTo>
                              <a:pt x="34719" y="19717"/>
                            </a:lnTo>
                            <a:close/>
                          </a:path>
                        </a:pathLst>
                      </a:custGeom>
                      <a:solidFill>
                        <a:srgbClr val="565D8C"/>
                      </a:solidFill>
                      <a:ln w="4286" cap="flat">
                        <a:noFill/>
                        <a:prstDash val="solid"/>
                        <a:miter/>
                      </a:ln>
                    </p:spPr>
                    <p:txBody>
                      <a:bodyPr rtlCol="0" anchor="ctr"/>
                      <a:lstStyle/>
                      <a:p>
                        <a:endParaRPr lang="en-GB"/>
                      </a:p>
                    </p:txBody>
                  </p:sp>
                  <p:sp>
                    <p:nvSpPr>
                      <p:cNvPr id="93" name="Freeform: Shape 92">
                        <a:extLst>
                          <a:ext uri="{FF2B5EF4-FFF2-40B4-BE49-F238E27FC236}">
                            <a16:creationId xmlns:a16="http://schemas.microsoft.com/office/drawing/2014/main" id="{47B62558-9C8A-BF5E-73D5-94BE5BE0FA46}"/>
                          </a:ext>
                        </a:extLst>
                      </p:cNvPr>
                      <p:cNvSpPr/>
                      <p:nvPr/>
                    </p:nvSpPr>
                    <p:spPr>
                      <a:xfrm>
                        <a:off x="9771030" y="1560616"/>
                        <a:ext cx="58292" cy="34718"/>
                      </a:xfrm>
                      <a:custGeom>
                        <a:avLst/>
                        <a:gdLst>
                          <a:gd name="connsiteX0" fmla="*/ 58293 w 58292"/>
                          <a:gd name="connsiteY0" fmla="*/ 34719 h 34718"/>
                          <a:gd name="connsiteX1" fmla="*/ 0 w 58292"/>
                          <a:gd name="connsiteY1" fmla="*/ 1286 h 34718"/>
                          <a:gd name="connsiteX2" fmla="*/ 0 w 58292"/>
                          <a:gd name="connsiteY2" fmla="*/ 0 h 34718"/>
                          <a:gd name="connsiteX3" fmla="*/ 58293 w 58292"/>
                          <a:gd name="connsiteY3" fmla="*/ 33861 h 34718"/>
                        </a:gdLst>
                        <a:ahLst/>
                        <a:cxnLst>
                          <a:cxn ang="0">
                            <a:pos x="connsiteX0" y="connsiteY0"/>
                          </a:cxn>
                          <a:cxn ang="0">
                            <a:pos x="connsiteX1" y="connsiteY1"/>
                          </a:cxn>
                          <a:cxn ang="0">
                            <a:pos x="connsiteX2" y="connsiteY2"/>
                          </a:cxn>
                          <a:cxn ang="0">
                            <a:pos x="connsiteX3" y="connsiteY3"/>
                          </a:cxn>
                        </a:cxnLst>
                        <a:rect l="l" t="t" r="r" b="b"/>
                        <a:pathLst>
                          <a:path w="58292" h="34718">
                            <a:moveTo>
                              <a:pt x="58293" y="34719"/>
                            </a:moveTo>
                            <a:lnTo>
                              <a:pt x="0" y="1286"/>
                            </a:lnTo>
                            <a:lnTo>
                              <a:pt x="0" y="0"/>
                            </a:lnTo>
                            <a:lnTo>
                              <a:pt x="58293" y="33861"/>
                            </a:lnTo>
                            <a:close/>
                          </a:path>
                        </a:pathLst>
                      </a:custGeom>
                      <a:solidFill>
                        <a:srgbClr val="565D8C"/>
                      </a:solidFill>
                      <a:ln w="4286" cap="flat">
                        <a:noFill/>
                        <a:prstDash val="solid"/>
                        <a:miter/>
                      </a:ln>
                    </p:spPr>
                    <p:txBody>
                      <a:bodyPr rtlCol="0" anchor="ctr"/>
                      <a:lstStyle/>
                      <a:p>
                        <a:endParaRPr lang="en-GB"/>
                      </a:p>
                    </p:txBody>
                  </p:sp>
                  <p:sp>
                    <p:nvSpPr>
                      <p:cNvPr id="94" name="Freeform: Shape 93">
                        <a:extLst>
                          <a:ext uri="{FF2B5EF4-FFF2-40B4-BE49-F238E27FC236}">
                            <a16:creationId xmlns:a16="http://schemas.microsoft.com/office/drawing/2014/main" id="{3CC02E9D-FA62-E83A-FBA5-50A594E1DCBB}"/>
                          </a:ext>
                        </a:extLst>
                      </p:cNvPr>
                      <p:cNvSpPr/>
                      <p:nvPr/>
                    </p:nvSpPr>
                    <p:spPr>
                      <a:xfrm>
                        <a:off x="9771030" y="1567903"/>
                        <a:ext cx="58292" cy="34718"/>
                      </a:xfrm>
                      <a:custGeom>
                        <a:avLst/>
                        <a:gdLst>
                          <a:gd name="connsiteX0" fmla="*/ 58293 w 58292"/>
                          <a:gd name="connsiteY0" fmla="*/ 34719 h 34718"/>
                          <a:gd name="connsiteX1" fmla="*/ 0 w 58292"/>
                          <a:gd name="connsiteY1" fmla="*/ 857 h 34718"/>
                          <a:gd name="connsiteX2" fmla="*/ 0 w 58292"/>
                          <a:gd name="connsiteY2" fmla="*/ 0 h 34718"/>
                          <a:gd name="connsiteX3" fmla="*/ 58293 w 58292"/>
                          <a:gd name="connsiteY3" fmla="*/ 33861 h 34718"/>
                        </a:gdLst>
                        <a:ahLst/>
                        <a:cxnLst>
                          <a:cxn ang="0">
                            <a:pos x="connsiteX0" y="connsiteY0"/>
                          </a:cxn>
                          <a:cxn ang="0">
                            <a:pos x="connsiteX1" y="connsiteY1"/>
                          </a:cxn>
                          <a:cxn ang="0">
                            <a:pos x="connsiteX2" y="connsiteY2"/>
                          </a:cxn>
                          <a:cxn ang="0">
                            <a:pos x="connsiteX3" y="connsiteY3"/>
                          </a:cxn>
                        </a:cxnLst>
                        <a:rect l="l" t="t" r="r" b="b"/>
                        <a:pathLst>
                          <a:path w="58292" h="34718">
                            <a:moveTo>
                              <a:pt x="58293" y="34719"/>
                            </a:moveTo>
                            <a:lnTo>
                              <a:pt x="0" y="857"/>
                            </a:lnTo>
                            <a:lnTo>
                              <a:pt x="0" y="0"/>
                            </a:lnTo>
                            <a:lnTo>
                              <a:pt x="58293" y="33861"/>
                            </a:lnTo>
                            <a:close/>
                          </a:path>
                        </a:pathLst>
                      </a:custGeom>
                      <a:solidFill>
                        <a:srgbClr val="565D8C"/>
                      </a:solidFill>
                      <a:ln w="4286" cap="flat">
                        <a:noFill/>
                        <a:prstDash val="solid"/>
                        <a:miter/>
                      </a:ln>
                    </p:spPr>
                    <p:txBody>
                      <a:bodyPr rtlCol="0" anchor="ctr"/>
                      <a:lstStyle/>
                      <a:p>
                        <a:endParaRPr lang="en-GB"/>
                      </a:p>
                    </p:txBody>
                  </p:sp>
                  <p:sp>
                    <p:nvSpPr>
                      <p:cNvPr id="95" name="Freeform: Shape 94">
                        <a:extLst>
                          <a:ext uri="{FF2B5EF4-FFF2-40B4-BE49-F238E27FC236}">
                            <a16:creationId xmlns:a16="http://schemas.microsoft.com/office/drawing/2014/main" id="{94E6C153-6CB8-252E-05B0-2E0CD73FE11E}"/>
                          </a:ext>
                        </a:extLst>
                      </p:cNvPr>
                      <p:cNvSpPr/>
                      <p:nvPr/>
                    </p:nvSpPr>
                    <p:spPr>
                      <a:xfrm>
                        <a:off x="9771030" y="1575189"/>
                        <a:ext cx="58292" cy="34718"/>
                      </a:xfrm>
                      <a:custGeom>
                        <a:avLst/>
                        <a:gdLst>
                          <a:gd name="connsiteX0" fmla="*/ 58293 w 58292"/>
                          <a:gd name="connsiteY0" fmla="*/ 34719 h 34718"/>
                          <a:gd name="connsiteX1" fmla="*/ 0 w 58292"/>
                          <a:gd name="connsiteY1" fmla="*/ 857 h 34718"/>
                          <a:gd name="connsiteX2" fmla="*/ 0 w 58292"/>
                          <a:gd name="connsiteY2" fmla="*/ 0 h 34718"/>
                          <a:gd name="connsiteX3" fmla="*/ 58293 w 58292"/>
                          <a:gd name="connsiteY3" fmla="*/ 33433 h 34718"/>
                        </a:gdLst>
                        <a:ahLst/>
                        <a:cxnLst>
                          <a:cxn ang="0">
                            <a:pos x="connsiteX0" y="connsiteY0"/>
                          </a:cxn>
                          <a:cxn ang="0">
                            <a:pos x="connsiteX1" y="connsiteY1"/>
                          </a:cxn>
                          <a:cxn ang="0">
                            <a:pos x="connsiteX2" y="connsiteY2"/>
                          </a:cxn>
                          <a:cxn ang="0">
                            <a:pos x="connsiteX3" y="connsiteY3"/>
                          </a:cxn>
                        </a:cxnLst>
                        <a:rect l="l" t="t" r="r" b="b"/>
                        <a:pathLst>
                          <a:path w="58292" h="34718">
                            <a:moveTo>
                              <a:pt x="58293" y="34719"/>
                            </a:moveTo>
                            <a:lnTo>
                              <a:pt x="0" y="857"/>
                            </a:lnTo>
                            <a:lnTo>
                              <a:pt x="0" y="0"/>
                            </a:lnTo>
                            <a:lnTo>
                              <a:pt x="58293" y="33433"/>
                            </a:lnTo>
                            <a:close/>
                          </a:path>
                        </a:pathLst>
                      </a:custGeom>
                      <a:solidFill>
                        <a:srgbClr val="565D8C"/>
                      </a:solidFill>
                      <a:ln w="4286" cap="flat">
                        <a:noFill/>
                        <a:prstDash val="solid"/>
                        <a:miter/>
                      </a:ln>
                    </p:spPr>
                    <p:txBody>
                      <a:bodyPr rtlCol="0" anchor="ctr"/>
                      <a:lstStyle/>
                      <a:p>
                        <a:endParaRPr lang="en-GB"/>
                      </a:p>
                    </p:txBody>
                  </p:sp>
                  <p:sp>
                    <p:nvSpPr>
                      <p:cNvPr id="96" name="Freeform: Shape 95">
                        <a:extLst>
                          <a:ext uri="{FF2B5EF4-FFF2-40B4-BE49-F238E27FC236}">
                            <a16:creationId xmlns:a16="http://schemas.microsoft.com/office/drawing/2014/main" id="{8A4961E3-A133-0AF5-6320-E10012585A3C}"/>
                          </a:ext>
                        </a:extLst>
                      </p:cNvPr>
                      <p:cNvSpPr/>
                      <p:nvPr/>
                    </p:nvSpPr>
                    <p:spPr>
                      <a:xfrm>
                        <a:off x="9771030" y="1582047"/>
                        <a:ext cx="58292" cy="34718"/>
                      </a:xfrm>
                      <a:custGeom>
                        <a:avLst/>
                        <a:gdLst>
                          <a:gd name="connsiteX0" fmla="*/ 58293 w 58292"/>
                          <a:gd name="connsiteY0" fmla="*/ 34719 h 34718"/>
                          <a:gd name="connsiteX1" fmla="*/ 0 w 58292"/>
                          <a:gd name="connsiteY1" fmla="*/ 1286 h 34718"/>
                          <a:gd name="connsiteX2" fmla="*/ 0 w 58292"/>
                          <a:gd name="connsiteY2" fmla="*/ 0 h 34718"/>
                          <a:gd name="connsiteX3" fmla="*/ 58293 w 58292"/>
                          <a:gd name="connsiteY3" fmla="*/ 33861 h 34718"/>
                        </a:gdLst>
                        <a:ahLst/>
                        <a:cxnLst>
                          <a:cxn ang="0">
                            <a:pos x="connsiteX0" y="connsiteY0"/>
                          </a:cxn>
                          <a:cxn ang="0">
                            <a:pos x="connsiteX1" y="connsiteY1"/>
                          </a:cxn>
                          <a:cxn ang="0">
                            <a:pos x="connsiteX2" y="connsiteY2"/>
                          </a:cxn>
                          <a:cxn ang="0">
                            <a:pos x="connsiteX3" y="connsiteY3"/>
                          </a:cxn>
                        </a:cxnLst>
                        <a:rect l="l" t="t" r="r" b="b"/>
                        <a:pathLst>
                          <a:path w="58292" h="34718">
                            <a:moveTo>
                              <a:pt x="58293" y="34719"/>
                            </a:moveTo>
                            <a:lnTo>
                              <a:pt x="0" y="1286"/>
                            </a:lnTo>
                            <a:lnTo>
                              <a:pt x="0" y="0"/>
                            </a:lnTo>
                            <a:lnTo>
                              <a:pt x="58293" y="33861"/>
                            </a:lnTo>
                            <a:close/>
                          </a:path>
                        </a:pathLst>
                      </a:custGeom>
                      <a:solidFill>
                        <a:srgbClr val="565D8C"/>
                      </a:solidFill>
                      <a:ln w="4286" cap="flat">
                        <a:noFill/>
                        <a:prstDash val="solid"/>
                        <a:miter/>
                      </a:ln>
                    </p:spPr>
                    <p:txBody>
                      <a:bodyPr rtlCol="0" anchor="ctr"/>
                      <a:lstStyle/>
                      <a:p>
                        <a:endParaRPr lang="en-GB"/>
                      </a:p>
                    </p:txBody>
                  </p:sp>
                </p:grpSp>
              </p:grpSp>
              <p:grpSp>
                <p:nvGrpSpPr>
                  <p:cNvPr id="97" name="Graphic 18">
                    <a:extLst>
                      <a:ext uri="{FF2B5EF4-FFF2-40B4-BE49-F238E27FC236}">
                        <a16:creationId xmlns:a16="http://schemas.microsoft.com/office/drawing/2014/main" id="{A9135737-D9E2-AE9A-B395-7642568CBBA2}"/>
                      </a:ext>
                    </a:extLst>
                  </p:cNvPr>
                  <p:cNvGrpSpPr/>
                  <p:nvPr/>
                </p:nvGrpSpPr>
                <p:grpSpPr>
                  <a:xfrm>
                    <a:off x="9736740" y="1603478"/>
                    <a:ext cx="92582" cy="108870"/>
                    <a:chOff x="9736740" y="1603478"/>
                    <a:chExt cx="92582" cy="108870"/>
                  </a:xfrm>
                </p:grpSpPr>
                <p:sp>
                  <p:nvSpPr>
                    <p:cNvPr id="98" name="Freeform: Shape 97">
                      <a:extLst>
                        <a:ext uri="{FF2B5EF4-FFF2-40B4-BE49-F238E27FC236}">
                          <a16:creationId xmlns:a16="http://schemas.microsoft.com/office/drawing/2014/main" id="{F6E1FD2E-B9FA-C143-63AD-C6CA6319A56C}"/>
                        </a:ext>
                      </a:extLst>
                    </p:cNvPr>
                    <p:cNvSpPr/>
                    <p:nvPr/>
                  </p:nvSpPr>
                  <p:spPr>
                    <a:xfrm>
                      <a:off x="9736740" y="1603478"/>
                      <a:ext cx="92154" cy="54435"/>
                    </a:xfrm>
                    <a:custGeom>
                      <a:avLst/>
                      <a:gdLst>
                        <a:gd name="connsiteX0" fmla="*/ 92154 w 92154"/>
                        <a:gd name="connsiteY0" fmla="*/ 54435 h 54435"/>
                        <a:gd name="connsiteX1" fmla="*/ 0 w 92154"/>
                        <a:gd name="connsiteY1" fmla="*/ 857 h 54435"/>
                        <a:gd name="connsiteX2" fmla="*/ 0 w 92154"/>
                        <a:gd name="connsiteY2" fmla="*/ 0 h 54435"/>
                        <a:gd name="connsiteX3" fmla="*/ 92154 w 92154"/>
                        <a:gd name="connsiteY3" fmla="*/ 53150 h 54435"/>
                      </a:gdLst>
                      <a:ahLst/>
                      <a:cxnLst>
                        <a:cxn ang="0">
                          <a:pos x="connsiteX0" y="connsiteY0"/>
                        </a:cxn>
                        <a:cxn ang="0">
                          <a:pos x="connsiteX1" y="connsiteY1"/>
                        </a:cxn>
                        <a:cxn ang="0">
                          <a:pos x="connsiteX2" y="connsiteY2"/>
                        </a:cxn>
                        <a:cxn ang="0">
                          <a:pos x="connsiteX3" y="connsiteY3"/>
                        </a:cxn>
                      </a:cxnLst>
                      <a:rect l="l" t="t" r="r" b="b"/>
                      <a:pathLst>
                        <a:path w="92154" h="54435">
                          <a:moveTo>
                            <a:pt x="92154" y="54435"/>
                          </a:moveTo>
                          <a:lnTo>
                            <a:pt x="0" y="857"/>
                          </a:lnTo>
                          <a:lnTo>
                            <a:pt x="0" y="0"/>
                          </a:lnTo>
                          <a:lnTo>
                            <a:pt x="92154" y="53150"/>
                          </a:lnTo>
                          <a:close/>
                        </a:path>
                      </a:pathLst>
                    </a:custGeom>
                    <a:solidFill>
                      <a:srgbClr val="565D8C"/>
                    </a:solidFill>
                    <a:ln w="4286" cap="flat">
                      <a:noFill/>
                      <a:prstDash val="solid"/>
                      <a:miter/>
                    </a:ln>
                  </p:spPr>
                  <p:txBody>
                    <a:bodyPr rtlCol="0" anchor="ctr"/>
                    <a:lstStyle/>
                    <a:p>
                      <a:endParaRPr lang="en-GB"/>
                    </a:p>
                  </p:txBody>
                </p:sp>
                <p:sp>
                  <p:nvSpPr>
                    <p:cNvPr id="99" name="Freeform: Shape 98">
                      <a:extLst>
                        <a:ext uri="{FF2B5EF4-FFF2-40B4-BE49-F238E27FC236}">
                          <a16:creationId xmlns:a16="http://schemas.microsoft.com/office/drawing/2014/main" id="{F29FCCD1-166F-1189-E872-39B09955236F}"/>
                        </a:ext>
                      </a:extLst>
                    </p:cNvPr>
                    <p:cNvSpPr/>
                    <p:nvPr/>
                  </p:nvSpPr>
                  <p:spPr>
                    <a:xfrm>
                      <a:off x="9736740" y="1657914"/>
                      <a:ext cx="92154" cy="54435"/>
                    </a:xfrm>
                    <a:custGeom>
                      <a:avLst/>
                      <a:gdLst>
                        <a:gd name="connsiteX0" fmla="*/ 92154 w 92154"/>
                        <a:gd name="connsiteY0" fmla="*/ 54435 h 54435"/>
                        <a:gd name="connsiteX1" fmla="*/ 0 w 92154"/>
                        <a:gd name="connsiteY1" fmla="*/ 1286 h 54435"/>
                        <a:gd name="connsiteX2" fmla="*/ 0 w 92154"/>
                        <a:gd name="connsiteY2" fmla="*/ 0 h 54435"/>
                        <a:gd name="connsiteX3" fmla="*/ 92154 w 92154"/>
                        <a:gd name="connsiteY3" fmla="*/ 53578 h 54435"/>
                      </a:gdLst>
                      <a:ahLst/>
                      <a:cxnLst>
                        <a:cxn ang="0">
                          <a:pos x="connsiteX0" y="connsiteY0"/>
                        </a:cxn>
                        <a:cxn ang="0">
                          <a:pos x="connsiteX1" y="connsiteY1"/>
                        </a:cxn>
                        <a:cxn ang="0">
                          <a:pos x="connsiteX2" y="connsiteY2"/>
                        </a:cxn>
                        <a:cxn ang="0">
                          <a:pos x="connsiteX3" y="connsiteY3"/>
                        </a:cxn>
                      </a:cxnLst>
                      <a:rect l="l" t="t" r="r" b="b"/>
                      <a:pathLst>
                        <a:path w="92154" h="54435">
                          <a:moveTo>
                            <a:pt x="92154" y="54435"/>
                          </a:moveTo>
                          <a:lnTo>
                            <a:pt x="0" y="1286"/>
                          </a:lnTo>
                          <a:lnTo>
                            <a:pt x="0" y="0"/>
                          </a:lnTo>
                          <a:lnTo>
                            <a:pt x="92154" y="53578"/>
                          </a:lnTo>
                          <a:close/>
                        </a:path>
                      </a:pathLst>
                    </a:custGeom>
                    <a:solidFill>
                      <a:srgbClr val="565D8C"/>
                    </a:solidFill>
                    <a:ln w="4286" cap="flat">
                      <a:noFill/>
                      <a:prstDash val="solid"/>
                      <a:miter/>
                    </a:ln>
                  </p:spPr>
                  <p:txBody>
                    <a:bodyPr rtlCol="0" anchor="ctr"/>
                    <a:lstStyle/>
                    <a:p>
                      <a:endParaRPr lang="en-GB"/>
                    </a:p>
                  </p:txBody>
                </p:sp>
                <p:sp>
                  <p:nvSpPr>
                    <p:cNvPr id="100" name="Freeform: Shape 99">
                      <a:extLst>
                        <a:ext uri="{FF2B5EF4-FFF2-40B4-BE49-F238E27FC236}">
                          <a16:creationId xmlns:a16="http://schemas.microsoft.com/office/drawing/2014/main" id="{CAA5776F-F131-24DA-7927-8A21126917DE}"/>
                        </a:ext>
                      </a:extLst>
                    </p:cNvPr>
                    <p:cNvSpPr/>
                    <p:nvPr/>
                  </p:nvSpPr>
                  <p:spPr>
                    <a:xfrm>
                      <a:off x="9736740" y="1616337"/>
                      <a:ext cx="26146" cy="46720"/>
                    </a:xfrm>
                    <a:custGeom>
                      <a:avLst/>
                      <a:gdLst>
                        <a:gd name="connsiteX0" fmla="*/ 26146 w 26146"/>
                        <a:gd name="connsiteY0" fmla="*/ 46720 h 46720"/>
                        <a:gd name="connsiteX1" fmla="*/ 0 w 26146"/>
                        <a:gd name="connsiteY1" fmla="*/ 31718 h 46720"/>
                        <a:gd name="connsiteX2" fmla="*/ 0 w 26146"/>
                        <a:gd name="connsiteY2" fmla="*/ 0 h 46720"/>
                        <a:gd name="connsiteX3" fmla="*/ 26146 w 26146"/>
                        <a:gd name="connsiteY3" fmla="*/ 15002 h 46720"/>
                      </a:gdLst>
                      <a:ahLst/>
                      <a:cxnLst>
                        <a:cxn ang="0">
                          <a:pos x="connsiteX0" y="connsiteY0"/>
                        </a:cxn>
                        <a:cxn ang="0">
                          <a:pos x="connsiteX1" y="connsiteY1"/>
                        </a:cxn>
                        <a:cxn ang="0">
                          <a:pos x="connsiteX2" y="connsiteY2"/>
                        </a:cxn>
                        <a:cxn ang="0">
                          <a:pos x="connsiteX3" y="connsiteY3"/>
                        </a:cxn>
                      </a:cxnLst>
                      <a:rect l="l" t="t" r="r" b="b"/>
                      <a:pathLst>
                        <a:path w="26146" h="46720">
                          <a:moveTo>
                            <a:pt x="26146" y="46720"/>
                          </a:moveTo>
                          <a:lnTo>
                            <a:pt x="0" y="31718"/>
                          </a:lnTo>
                          <a:lnTo>
                            <a:pt x="0" y="0"/>
                          </a:lnTo>
                          <a:lnTo>
                            <a:pt x="26146" y="15002"/>
                          </a:lnTo>
                          <a:close/>
                        </a:path>
                      </a:pathLst>
                    </a:custGeom>
                    <a:solidFill>
                      <a:srgbClr val="FEEAA6"/>
                    </a:solidFill>
                    <a:ln w="4286" cap="flat">
                      <a:noFill/>
                      <a:prstDash val="solid"/>
                      <a:miter/>
                    </a:ln>
                  </p:spPr>
                  <p:txBody>
                    <a:bodyPr rtlCol="0" anchor="ctr"/>
                    <a:lstStyle/>
                    <a:p>
                      <a:endParaRPr lang="en-GB"/>
                    </a:p>
                  </p:txBody>
                </p:sp>
                <p:grpSp>
                  <p:nvGrpSpPr>
                    <p:cNvPr id="101" name="Graphic 18">
                      <a:extLst>
                        <a:ext uri="{FF2B5EF4-FFF2-40B4-BE49-F238E27FC236}">
                          <a16:creationId xmlns:a16="http://schemas.microsoft.com/office/drawing/2014/main" id="{CA258457-D1E4-1D2B-B74A-1748C6B967ED}"/>
                        </a:ext>
                      </a:extLst>
                    </p:cNvPr>
                    <p:cNvGrpSpPr/>
                    <p:nvPr/>
                  </p:nvGrpSpPr>
                  <p:grpSpPr>
                    <a:xfrm>
                      <a:off x="9771030" y="1644198"/>
                      <a:ext cx="58292" cy="56578"/>
                      <a:chOff x="9771030" y="1644198"/>
                      <a:chExt cx="58292" cy="56578"/>
                    </a:xfrm>
                    <a:solidFill>
                      <a:srgbClr val="565D8C"/>
                    </a:solidFill>
                  </p:grpSpPr>
                  <p:sp>
                    <p:nvSpPr>
                      <p:cNvPr id="102" name="Freeform: Shape 101">
                        <a:extLst>
                          <a:ext uri="{FF2B5EF4-FFF2-40B4-BE49-F238E27FC236}">
                            <a16:creationId xmlns:a16="http://schemas.microsoft.com/office/drawing/2014/main" id="{5162214B-75E7-3DDD-A732-CC9D90C5C102}"/>
                          </a:ext>
                        </a:extLst>
                      </p:cNvPr>
                      <p:cNvSpPr/>
                      <p:nvPr/>
                    </p:nvSpPr>
                    <p:spPr>
                      <a:xfrm>
                        <a:off x="9794605" y="1651485"/>
                        <a:ext cx="34718" cy="21002"/>
                      </a:xfrm>
                      <a:custGeom>
                        <a:avLst/>
                        <a:gdLst>
                          <a:gd name="connsiteX0" fmla="*/ 34719 w 34718"/>
                          <a:gd name="connsiteY0" fmla="*/ 21003 h 21002"/>
                          <a:gd name="connsiteX1" fmla="*/ 0 w 34718"/>
                          <a:gd name="connsiteY1" fmla="*/ 1286 h 21002"/>
                          <a:gd name="connsiteX2" fmla="*/ 0 w 34718"/>
                          <a:gd name="connsiteY2" fmla="*/ 0 h 21002"/>
                          <a:gd name="connsiteX3" fmla="*/ 34719 w 34718"/>
                          <a:gd name="connsiteY3" fmla="*/ 20145 h 21002"/>
                        </a:gdLst>
                        <a:ahLst/>
                        <a:cxnLst>
                          <a:cxn ang="0">
                            <a:pos x="connsiteX0" y="connsiteY0"/>
                          </a:cxn>
                          <a:cxn ang="0">
                            <a:pos x="connsiteX1" y="connsiteY1"/>
                          </a:cxn>
                          <a:cxn ang="0">
                            <a:pos x="connsiteX2" y="connsiteY2"/>
                          </a:cxn>
                          <a:cxn ang="0">
                            <a:pos x="connsiteX3" y="connsiteY3"/>
                          </a:cxn>
                        </a:cxnLst>
                        <a:rect l="l" t="t" r="r" b="b"/>
                        <a:pathLst>
                          <a:path w="34718" h="21002">
                            <a:moveTo>
                              <a:pt x="34719" y="21003"/>
                            </a:moveTo>
                            <a:lnTo>
                              <a:pt x="0" y="1286"/>
                            </a:lnTo>
                            <a:lnTo>
                              <a:pt x="0" y="0"/>
                            </a:lnTo>
                            <a:lnTo>
                              <a:pt x="34719" y="20145"/>
                            </a:lnTo>
                            <a:close/>
                          </a:path>
                        </a:pathLst>
                      </a:custGeom>
                      <a:solidFill>
                        <a:srgbClr val="565D8C"/>
                      </a:solidFill>
                      <a:ln w="4286" cap="flat">
                        <a:noFill/>
                        <a:prstDash val="solid"/>
                        <a:miter/>
                      </a:ln>
                    </p:spPr>
                    <p:txBody>
                      <a:bodyPr rtlCol="0" anchor="ctr"/>
                      <a:lstStyle/>
                      <a:p>
                        <a:endParaRPr lang="en-GB"/>
                      </a:p>
                    </p:txBody>
                  </p:sp>
                  <p:sp>
                    <p:nvSpPr>
                      <p:cNvPr id="103" name="Freeform: Shape 102">
                        <a:extLst>
                          <a:ext uri="{FF2B5EF4-FFF2-40B4-BE49-F238E27FC236}">
                            <a16:creationId xmlns:a16="http://schemas.microsoft.com/office/drawing/2014/main" id="{3EF5D88D-75B4-BB56-AE51-445AABE04A88}"/>
                          </a:ext>
                        </a:extLst>
                      </p:cNvPr>
                      <p:cNvSpPr/>
                      <p:nvPr/>
                    </p:nvSpPr>
                    <p:spPr>
                      <a:xfrm>
                        <a:off x="9771030" y="1644198"/>
                        <a:ext cx="58292" cy="35147"/>
                      </a:xfrm>
                      <a:custGeom>
                        <a:avLst/>
                        <a:gdLst>
                          <a:gd name="connsiteX0" fmla="*/ 58293 w 58292"/>
                          <a:gd name="connsiteY0" fmla="*/ 35147 h 35147"/>
                          <a:gd name="connsiteX1" fmla="*/ 0 w 58292"/>
                          <a:gd name="connsiteY1" fmla="*/ 1286 h 35147"/>
                          <a:gd name="connsiteX2" fmla="*/ 0 w 58292"/>
                          <a:gd name="connsiteY2" fmla="*/ 0 h 35147"/>
                          <a:gd name="connsiteX3" fmla="*/ 58293 w 58292"/>
                          <a:gd name="connsiteY3" fmla="*/ 33861 h 35147"/>
                        </a:gdLst>
                        <a:ahLst/>
                        <a:cxnLst>
                          <a:cxn ang="0">
                            <a:pos x="connsiteX0" y="connsiteY0"/>
                          </a:cxn>
                          <a:cxn ang="0">
                            <a:pos x="connsiteX1" y="connsiteY1"/>
                          </a:cxn>
                          <a:cxn ang="0">
                            <a:pos x="connsiteX2" y="connsiteY2"/>
                          </a:cxn>
                          <a:cxn ang="0">
                            <a:pos x="connsiteX3" y="connsiteY3"/>
                          </a:cxn>
                        </a:cxnLst>
                        <a:rect l="l" t="t" r="r" b="b"/>
                        <a:pathLst>
                          <a:path w="58292" h="35147">
                            <a:moveTo>
                              <a:pt x="58293" y="35147"/>
                            </a:moveTo>
                            <a:lnTo>
                              <a:pt x="0" y="1286"/>
                            </a:lnTo>
                            <a:lnTo>
                              <a:pt x="0" y="0"/>
                            </a:lnTo>
                            <a:lnTo>
                              <a:pt x="58293" y="33861"/>
                            </a:lnTo>
                            <a:close/>
                          </a:path>
                        </a:pathLst>
                      </a:custGeom>
                      <a:solidFill>
                        <a:srgbClr val="565D8C"/>
                      </a:solidFill>
                      <a:ln w="4286" cap="flat">
                        <a:noFill/>
                        <a:prstDash val="solid"/>
                        <a:miter/>
                      </a:ln>
                    </p:spPr>
                    <p:txBody>
                      <a:bodyPr rtlCol="0" anchor="ctr"/>
                      <a:lstStyle/>
                      <a:p>
                        <a:endParaRPr lang="en-GB"/>
                      </a:p>
                    </p:txBody>
                  </p:sp>
                  <p:sp>
                    <p:nvSpPr>
                      <p:cNvPr id="104" name="Freeform: Shape 103">
                        <a:extLst>
                          <a:ext uri="{FF2B5EF4-FFF2-40B4-BE49-F238E27FC236}">
                            <a16:creationId xmlns:a16="http://schemas.microsoft.com/office/drawing/2014/main" id="{0CC0B9A2-44B3-C462-DCA9-93E4C18F4597}"/>
                          </a:ext>
                        </a:extLst>
                      </p:cNvPr>
                      <p:cNvSpPr/>
                      <p:nvPr/>
                    </p:nvSpPr>
                    <p:spPr>
                      <a:xfrm>
                        <a:off x="9771030" y="1651485"/>
                        <a:ext cx="58292" cy="34718"/>
                      </a:xfrm>
                      <a:custGeom>
                        <a:avLst/>
                        <a:gdLst>
                          <a:gd name="connsiteX0" fmla="*/ 58293 w 58292"/>
                          <a:gd name="connsiteY0" fmla="*/ 34719 h 34718"/>
                          <a:gd name="connsiteX1" fmla="*/ 0 w 58292"/>
                          <a:gd name="connsiteY1" fmla="*/ 1286 h 34718"/>
                          <a:gd name="connsiteX2" fmla="*/ 0 w 58292"/>
                          <a:gd name="connsiteY2" fmla="*/ 0 h 34718"/>
                          <a:gd name="connsiteX3" fmla="*/ 58293 w 58292"/>
                          <a:gd name="connsiteY3" fmla="*/ 33861 h 34718"/>
                        </a:gdLst>
                        <a:ahLst/>
                        <a:cxnLst>
                          <a:cxn ang="0">
                            <a:pos x="connsiteX0" y="connsiteY0"/>
                          </a:cxn>
                          <a:cxn ang="0">
                            <a:pos x="connsiteX1" y="connsiteY1"/>
                          </a:cxn>
                          <a:cxn ang="0">
                            <a:pos x="connsiteX2" y="connsiteY2"/>
                          </a:cxn>
                          <a:cxn ang="0">
                            <a:pos x="connsiteX3" y="connsiteY3"/>
                          </a:cxn>
                        </a:cxnLst>
                        <a:rect l="l" t="t" r="r" b="b"/>
                        <a:pathLst>
                          <a:path w="58292" h="34718">
                            <a:moveTo>
                              <a:pt x="58293" y="34719"/>
                            </a:moveTo>
                            <a:lnTo>
                              <a:pt x="0" y="1286"/>
                            </a:lnTo>
                            <a:lnTo>
                              <a:pt x="0" y="0"/>
                            </a:lnTo>
                            <a:lnTo>
                              <a:pt x="58293" y="33861"/>
                            </a:lnTo>
                            <a:close/>
                          </a:path>
                        </a:pathLst>
                      </a:custGeom>
                      <a:solidFill>
                        <a:srgbClr val="565D8C"/>
                      </a:solidFill>
                      <a:ln w="4286" cap="flat">
                        <a:noFill/>
                        <a:prstDash val="solid"/>
                        <a:miter/>
                      </a:ln>
                    </p:spPr>
                    <p:txBody>
                      <a:bodyPr rtlCol="0" anchor="ctr"/>
                      <a:lstStyle/>
                      <a:p>
                        <a:endParaRPr lang="en-GB"/>
                      </a:p>
                    </p:txBody>
                  </p:sp>
                  <p:sp>
                    <p:nvSpPr>
                      <p:cNvPr id="105" name="Freeform: Shape 104">
                        <a:extLst>
                          <a:ext uri="{FF2B5EF4-FFF2-40B4-BE49-F238E27FC236}">
                            <a16:creationId xmlns:a16="http://schemas.microsoft.com/office/drawing/2014/main" id="{90FE8C1F-1415-C516-9C35-ED25D56BF8AF}"/>
                          </a:ext>
                        </a:extLst>
                      </p:cNvPr>
                      <p:cNvSpPr/>
                      <p:nvPr/>
                    </p:nvSpPr>
                    <p:spPr>
                      <a:xfrm>
                        <a:off x="9771030" y="1658771"/>
                        <a:ext cx="58292" cy="34718"/>
                      </a:xfrm>
                      <a:custGeom>
                        <a:avLst/>
                        <a:gdLst>
                          <a:gd name="connsiteX0" fmla="*/ 58293 w 58292"/>
                          <a:gd name="connsiteY0" fmla="*/ 34719 h 34718"/>
                          <a:gd name="connsiteX1" fmla="*/ 0 w 58292"/>
                          <a:gd name="connsiteY1" fmla="*/ 857 h 34718"/>
                          <a:gd name="connsiteX2" fmla="*/ 0 w 58292"/>
                          <a:gd name="connsiteY2" fmla="*/ 0 h 34718"/>
                          <a:gd name="connsiteX3" fmla="*/ 58293 w 58292"/>
                          <a:gd name="connsiteY3" fmla="*/ 33433 h 34718"/>
                        </a:gdLst>
                        <a:ahLst/>
                        <a:cxnLst>
                          <a:cxn ang="0">
                            <a:pos x="connsiteX0" y="connsiteY0"/>
                          </a:cxn>
                          <a:cxn ang="0">
                            <a:pos x="connsiteX1" y="connsiteY1"/>
                          </a:cxn>
                          <a:cxn ang="0">
                            <a:pos x="connsiteX2" y="connsiteY2"/>
                          </a:cxn>
                          <a:cxn ang="0">
                            <a:pos x="connsiteX3" y="connsiteY3"/>
                          </a:cxn>
                        </a:cxnLst>
                        <a:rect l="l" t="t" r="r" b="b"/>
                        <a:pathLst>
                          <a:path w="58292" h="34718">
                            <a:moveTo>
                              <a:pt x="58293" y="34719"/>
                            </a:moveTo>
                            <a:lnTo>
                              <a:pt x="0" y="857"/>
                            </a:lnTo>
                            <a:lnTo>
                              <a:pt x="0" y="0"/>
                            </a:lnTo>
                            <a:lnTo>
                              <a:pt x="58293" y="33433"/>
                            </a:lnTo>
                            <a:close/>
                          </a:path>
                        </a:pathLst>
                      </a:custGeom>
                      <a:solidFill>
                        <a:srgbClr val="565D8C"/>
                      </a:solidFill>
                      <a:ln w="4286" cap="flat">
                        <a:noFill/>
                        <a:prstDash val="solid"/>
                        <a:miter/>
                      </a:ln>
                    </p:spPr>
                    <p:txBody>
                      <a:bodyPr rtlCol="0" anchor="ctr"/>
                      <a:lstStyle/>
                      <a:p>
                        <a:endParaRPr lang="en-GB"/>
                      </a:p>
                    </p:txBody>
                  </p:sp>
                  <p:sp>
                    <p:nvSpPr>
                      <p:cNvPr id="106" name="Freeform: Shape 105">
                        <a:extLst>
                          <a:ext uri="{FF2B5EF4-FFF2-40B4-BE49-F238E27FC236}">
                            <a16:creationId xmlns:a16="http://schemas.microsoft.com/office/drawing/2014/main" id="{7DD53D4F-9CD7-1651-0771-D677445572D9}"/>
                          </a:ext>
                        </a:extLst>
                      </p:cNvPr>
                      <p:cNvSpPr/>
                      <p:nvPr/>
                    </p:nvSpPr>
                    <p:spPr>
                      <a:xfrm>
                        <a:off x="9771030" y="1666058"/>
                        <a:ext cx="58292" cy="34718"/>
                      </a:xfrm>
                      <a:custGeom>
                        <a:avLst/>
                        <a:gdLst>
                          <a:gd name="connsiteX0" fmla="*/ 58293 w 58292"/>
                          <a:gd name="connsiteY0" fmla="*/ 34719 h 34718"/>
                          <a:gd name="connsiteX1" fmla="*/ 0 w 58292"/>
                          <a:gd name="connsiteY1" fmla="*/ 857 h 34718"/>
                          <a:gd name="connsiteX2" fmla="*/ 0 w 58292"/>
                          <a:gd name="connsiteY2" fmla="*/ 0 h 34718"/>
                          <a:gd name="connsiteX3" fmla="*/ 58293 w 58292"/>
                          <a:gd name="connsiteY3" fmla="*/ 33433 h 34718"/>
                        </a:gdLst>
                        <a:ahLst/>
                        <a:cxnLst>
                          <a:cxn ang="0">
                            <a:pos x="connsiteX0" y="connsiteY0"/>
                          </a:cxn>
                          <a:cxn ang="0">
                            <a:pos x="connsiteX1" y="connsiteY1"/>
                          </a:cxn>
                          <a:cxn ang="0">
                            <a:pos x="connsiteX2" y="connsiteY2"/>
                          </a:cxn>
                          <a:cxn ang="0">
                            <a:pos x="connsiteX3" y="connsiteY3"/>
                          </a:cxn>
                        </a:cxnLst>
                        <a:rect l="l" t="t" r="r" b="b"/>
                        <a:pathLst>
                          <a:path w="58292" h="34718">
                            <a:moveTo>
                              <a:pt x="58293" y="34719"/>
                            </a:moveTo>
                            <a:lnTo>
                              <a:pt x="0" y="857"/>
                            </a:lnTo>
                            <a:lnTo>
                              <a:pt x="0" y="0"/>
                            </a:lnTo>
                            <a:lnTo>
                              <a:pt x="58293" y="33433"/>
                            </a:lnTo>
                            <a:close/>
                          </a:path>
                        </a:pathLst>
                      </a:custGeom>
                      <a:solidFill>
                        <a:srgbClr val="565D8C"/>
                      </a:solidFill>
                      <a:ln w="4286" cap="flat">
                        <a:noFill/>
                        <a:prstDash val="solid"/>
                        <a:miter/>
                      </a:ln>
                    </p:spPr>
                    <p:txBody>
                      <a:bodyPr rtlCol="0" anchor="ctr"/>
                      <a:lstStyle/>
                      <a:p>
                        <a:endParaRPr lang="en-GB"/>
                      </a:p>
                    </p:txBody>
                  </p:sp>
                </p:grpSp>
              </p:grpSp>
              <p:grpSp>
                <p:nvGrpSpPr>
                  <p:cNvPr id="107" name="Graphic 18">
                    <a:extLst>
                      <a:ext uri="{FF2B5EF4-FFF2-40B4-BE49-F238E27FC236}">
                        <a16:creationId xmlns:a16="http://schemas.microsoft.com/office/drawing/2014/main" id="{0522CD8E-168E-920A-6413-970790D210AE}"/>
                      </a:ext>
                    </a:extLst>
                  </p:cNvPr>
                  <p:cNvGrpSpPr/>
                  <p:nvPr/>
                </p:nvGrpSpPr>
                <p:grpSpPr>
                  <a:xfrm>
                    <a:off x="9586293" y="1459460"/>
                    <a:ext cx="118300" cy="156019"/>
                    <a:chOff x="9586293" y="1459460"/>
                    <a:chExt cx="118300" cy="156019"/>
                  </a:xfrm>
                </p:grpSpPr>
                <p:sp>
                  <p:nvSpPr>
                    <p:cNvPr id="108" name="Freeform: Shape 107">
                      <a:extLst>
                        <a:ext uri="{FF2B5EF4-FFF2-40B4-BE49-F238E27FC236}">
                          <a16:creationId xmlns:a16="http://schemas.microsoft.com/office/drawing/2014/main" id="{9BD3AFCB-ED46-4124-4268-080F6ECCECAB}"/>
                        </a:ext>
                      </a:extLst>
                    </p:cNvPr>
                    <p:cNvSpPr/>
                    <p:nvPr/>
                  </p:nvSpPr>
                  <p:spPr>
                    <a:xfrm>
                      <a:off x="9586293" y="1459460"/>
                      <a:ext cx="118300" cy="156019"/>
                    </a:xfrm>
                    <a:custGeom>
                      <a:avLst/>
                      <a:gdLst>
                        <a:gd name="connsiteX0" fmla="*/ 60436 w 118300"/>
                        <a:gd name="connsiteY0" fmla="*/ 147876 h 156019"/>
                        <a:gd name="connsiteX1" fmla="*/ 55721 w 118300"/>
                        <a:gd name="connsiteY1" fmla="*/ 144875 h 156019"/>
                        <a:gd name="connsiteX2" fmla="*/ 56578 w 118300"/>
                        <a:gd name="connsiteY2" fmla="*/ 135874 h 156019"/>
                        <a:gd name="connsiteX3" fmla="*/ 64294 w 118300"/>
                        <a:gd name="connsiteY3" fmla="*/ 140589 h 156019"/>
                        <a:gd name="connsiteX4" fmla="*/ 64722 w 118300"/>
                        <a:gd name="connsiteY4" fmla="*/ 150447 h 156019"/>
                        <a:gd name="connsiteX5" fmla="*/ 60436 w 118300"/>
                        <a:gd name="connsiteY5" fmla="*/ 147876 h 156019"/>
                        <a:gd name="connsiteX6" fmla="*/ 74152 w 118300"/>
                        <a:gd name="connsiteY6" fmla="*/ 153876 h 156019"/>
                        <a:gd name="connsiteX7" fmla="*/ 72437 w 118300"/>
                        <a:gd name="connsiteY7" fmla="*/ 143589 h 156019"/>
                        <a:gd name="connsiteX8" fmla="*/ 79724 w 118300"/>
                        <a:gd name="connsiteY8" fmla="*/ 145304 h 156019"/>
                        <a:gd name="connsiteX9" fmla="*/ 82724 w 118300"/>
                        <a:gd name="connsiteY9" fmla="*/ 156020 h 156019"/>
                        <a:gd name="connsiteX10" fmla="*/ 74152 w 118300"/>
                        <a:gd name="connsiteY10" fmla="*/ 153876 h 156019"/>
                        <a:gd name="connsiteX11" fmla="*/ 47149 w 118300"/>
                        <a:gd name="connsiteY11" fmla="*/ 138017 h 156019"/>
                        <a:gd name="connsiteX12" fmla="*/ 38576 w 118300"/>
                        <a:gd name="connsiteY12" fmla="*/ 130302 h 156019"/>
                        <a:gd name="connsiteX13" fmla="*/ 41576 w 118300"/>
                        <a:gd name="connsiteY13" fmla="*/ 123015 h 156019"/>
                        <a:gd name="connsiteX14" fmla="*/ 49292 w 118300"/>
                        <a:gd name="connsiteY14" fmla="*/ 129873 h 156019"/>
                        <a:gd name="connsiteX15" fmla="*/ 47149 w 118300"/>
                        <a:gd name="connsiteY15" fmla="*/ 138017 h 156019"/>
                        <a:gd name="connsiteX16" fmla="*/ 30432 w 118300"/>
                        <a:gd name="connsiteY16" fmla="*/ 121301 h 156019"/>
                        <a:gd name="connsiteX17" fmla="*/ 22717 w 118300"/>
                        <a:gd name="connsiteY17" fmla="*/ 111014 h 156019"/>
                        <a:gd name="connsiteX18" fmla="*/ 27861 w 118300"/>
                        <a:gd name="connsiteY18" fmla="*/ 106299 h 156019"/>
                        <a:gd name="connsiteX19" fmla="*/ 34290 w 118300"/>
                        <a:gd name="connsiteY19" fmla="*/ 114872 h 156019"/>
                        <a:gd name="connsiteX20" fmla="*/ 30432 w 118300"/>
                        <a:gd name="connsiteY20" fmla="*/ 121301 h 156019"/>
                        <a:gd name="connsiteX21" fmla="*/ 90868 w 118300"/>
                        <a:gd name="connsiteY21" fmla="*/ 156020 h 156019"/>
                        <a:gd name="connsiteX22" fmla="*/ 86582 w 118300"/>
                        <a:gd name="connsiteY22" fmla="*/ 145304 h 156019"/>
                        <a:gd name="connsiteX23" fmla="*/ 93011 w 118300"/>
                        <a:gd name="connsiteY23" fmla="*/ 144018 h 156019"/>
                        <a:gd name="connsiteX24" fmla="*/ 98155 w 118300"/>
                        <a:gd name="connsiteY24" fmla="*/ 154734 h 156019"/>
                        <a:gd name="connsiteX25" fmla="*/ 90868 w 118300"/>
                        <a:gd name="connsiteY25" fmla="*/ 156020 h 156019"/>
                        <a:gd name="connsiteX26" fmla="*/ 15859 w 118300"/>
                        <a:gd name="connsiteY26" fmla="*/ 99870 h 156019"/>
                        <a:gd name="connsiteX27" fmla="*/ 10287 w 118300"/>
                        <a:gd name="connsiteY27" fmla="*/ 88297 h 156019"/>
                        <a:gd name="connsiteX28" fmla="*/ 17145 w 118300"/>
                        <a:gd name="connsiteY28" fmla="*/ 87011 h 156019"/>
                        <a:gd name="connsiteX29" fmla="*/ 21860 w 118300"/>
                        <a:gd name="connsiteY29" fmla="*/ 96869 h 156019"/>
                        <a:gd name="connsiteX30" fmla="*/ 15859 w 118300"/>
                        <a:gd name="connsiteY30" fmla="*/ 99870 h 156019"/>
                        <a:gd name="connsiteX31" fmla="*/ 104584 w 118300"/>
                        <a:gd name="connsiteY31" fmla="*/ 150876 h 156019"/>
                        <a:gd name="connsiteX32" fmla="*/ 98584 w 118300"/>
                        <a:gd name="connsiteY32" fmla="*/ 140589 h 156019"/>
                        <a:gd name="connsiteX33" fmla="*/ 103299 w 118300"/>
                        <a:gd name="connsiteY33" fmla="*/ 136303 h 156019"/>
                        <a:gd name="connsiteX34" fmla="*/ 110156 w 118300"/>
                        <a:gd name="connsiteY34" fmla="*/ 145733 h 156019"/>
                        <a:gd name="connsiteX35" fmla="*/ 104584 w 118300"/>
                        <a:gd name="connsiteY35" fmla="*/ 150876 h 156019"/>
                        <a:gd name="connsiteX36" fmla="*/ 6000 w 118300"/>
                        <a:gd name="connsiteY36" fmla="*/ 76724 h 156019"/>
                        <a:gd name="connsiteX37" fmla="*/ 3000 w 118300"/>
                        <a:gd name="connsiteY37" fmla="*/ 65151 h 156019"/>
                        <a:gd name="connsiteX38" fmla="*/ 11144 w 118300"/>
                        <a:gd name="connsiteY38" fmla="*/ 66866 h 156019"/>
                        <a:gd name="connsiteX39" fmla="*/ 13716 w 118300"/>
                        <a:gd name="connsiteY39" fmla="*/ 76724 h 156019"/>
                        <a:gd name="connsiteX40" fmla="*/ 6000 w 118300"/>
                        <a:gd name="connsiteY40" fmla="*/ 76724 h 156019"/>
                        <a:gd name="connsiteX41" fmla="*/ 114871 w 118300"/>
                        <a:gd name="connsiteY41" fmla="*/ 139732 h 156019"/>
                        <a:gd name="connsiteX42" fmla="*/ 107156 w 118300"/>
                        <a:gd name="connsiteY42" fmla="*/ 131159 h 156019"/>
                        <a:gd name="connsiteX43" fmla="*/ 110156 w 118300"/>
                        <a:gd name="connsiteY43" fmla="*/ 124301 h 156019"/>
                        <a:gd name="connsiteX44" fmla="*/ 118300 w 118300"/>
                        <a:gd name="connsiteY44" fmla="*/ 131588 h 156019"/>
                        <a:gd name="connsiteX45" fmla="*/ 114871 w 118300"/>
                        <a:gd name="connsiteY45" fmla="*/ 139732 h 156019"/>
                        <a:gd name="connsiteX46" fmla="*/ 857 w 118300"/>
                        <a:gd name="connsiteY46" fmla="*/ 54007 h 156019"/>
                        <a:gd name="connsiteX47" fmla="*/ 0 w 118300"/>
                        <a:gd name="connsiteY47" fmla="*/ 43291 h 156019"/>
                        <a:gd name="connsiteX48" fmla="*/ 8143 w 118300"/>
                        <a:gd name="connsiteY48" fmla="*/ 48006 h 156019"/>
                        <a:gd name="connsiteX49" fmla="*/ 8573 w 118300"/>
                        <a:gd name="connsiteY49" fmla="*/ 57436 h 156019"/>
                        <a:gd name="connsiteX50" fmla="*/ 857 w 118300"/>
                        <a:gd name="connsiteY50" fmla="*/ 54007 h 156019"/>
                        <a:gd name="connsiteX51" fmla="*/ 9001 w 118300"/>
                        <a:gd name="connsiteY51" fmla="*/ 39433 h 156019"/>
                        <a:gd name="connsiteX52" fmla="*/ 857 w 118300"/>
                        <a:gd name="connsiteY52" fmla="*/ 33433 h 156019"/>
                        <a:gd name="connsiteX53" fmla="*/ 2572 w 118300"/>
                        <a:gd name="connsiteY53" fmla="*/ 24432 h 156019"/>
                        <a:gd name="connsiteX54" fmla="*/ 10716 w 118300"/>
                        <a:gd name="connsiteY54" fmla="*/ 31718 h 156019"/>
                        <a:gd name="connsiteX55" fmla="*/ 9001 w 118300"/>
                        <a:gd name="connsiteY55" fmla="*/ 39433 h 156019"/>
                        <a:gd name="connsiteX56" fmla="*/ 13287 w 118300"/>
                        <a:gd name="connsiteY56" fmla="*/ 24860 h 156019"/>
                        <a:gd name="connsiteX57" fmla="*/ 5572 w 118300"/>
                        <a:gd name="connsiteY57" fmla="*/ 16288 h 156019"/>
                        <a:gd name="connsiteX58" fmla="*/ 9858 w 118300"/>
                        <a:gd name="connsiteY58" fmla="*/ 9858 h 156019"/>
                        <a:gd name="connsiteX59" fmla="*/ 16716 w 118300"/>
                        <a:gd name="connsiteY59" fmla="*/ 19288 h 156019"/>
                        <a:gd name="connsiteX60" fmla="*/ 13287 w 118300"/>
                        <a:gd name="connsiteY60" fmla="*/ 24860 h 156019"/>
                        <a:gd name="connsiteX61" fmla="*/ 21860 w 118300"/>
                        <a:gd name="connsiteY61" fmla="*/ 14573 h 156019"/>
                        <a:gd name="connsiteX62" fmla="*/ 15859 w 118300"/>
                        <a:gd name="connsiteY62" fmla="*/ 4286 h 156019"/>
                        <a:gd name="connsiteX63" fmla="*/ 22717 w 118300"/>
                        <a:gd name="connsiteY63" fmla="*/ 857 h 156019"/>
                        <a:gd name="connsiteX64" fmla="*/ 27861 w 118300"/>
                        <a:gd name="connsiteY64" fmla="*/ 11573 h 156019"/>
                        <a:gd name="connsiteX65" fmla="*/ 21860 w 118300"/>
                        <a:gd name="connsiteY65" fmla="*/ 14573 h 156019"/>
                        <a:gd name="connsiteX66" fmla="*/ 34290 w 118300"/>
                        <a:gd name="connsiteY66" fmla="*/ 10716 h 156019"/>
                        <a:gd name="connsiteX67" fmla="*/ 30004 w 118300"/>
                        <a:gd name="connsiteY67" fmla="*/ 0 h 156019"/>
                        <a:gd name="connsiteX68" fmla="*/ 38147 w 118300"/>
                        <a:gd name="connsiteY68" fmla="*/ 429 h 156019"/>
                        <a:gd name="connsiteX69" fmla="*/ 41148 w 118300"/>
                        <a:gd name="connsiteY69" fmla="*/ 11144 h 156019"/>
                        <a:gd name="connsiteX70" fmla="*/ 34290 w 118300"/>
                        <a:gd name="connsiteY70" fmla="*/ 10716 h 156019"/>
                        <a:gd name="connsiteX71" fmla="*/ 86154 w 118300"/>
                        <a:gd name="connsiteY71" fmla="*/ 40719 h 156019"/>
                        <a:gd name="connsiteX72" fmla="*/ 79296 w 118300"/>
                        <a:gd name="connsiteY72" fmla="*/ 33004 h 156019"/>
                        <a:gd name="connsiteX73" fmla="*/ 82296 w 118300"/>
                        <a:gd name="connsiteY73" fmla="*/ 25718 h 156019"/>
                        <a:gd name="connsiteX74" fmla="*/ 90440 w 118300"/>
                        <a:gd name="connsiteY74" fmla="*/ 34719 h 156019"/>
                        <a:gd name="connsiteX75" fmla="*/ 86154 w 118300"/>
                        <a:gd name="connsiteY75" fmla="*/ 40719 h 156019"/>
                        <a:gd name="connsiteX76" fmla="*/ 48863 w 118300"/>
                        <a:gd name="connsiteY76" fmla="*/ 12859 h 156019"/>
                        <a:gd name="connsiteX77" fmla="*/ 47149 w 118300"/>
                        <a:gd name="connsiteY77" fmla="*/ 2572 h 156019"/>
                        <a:gd name="connsiteX78" fmla="*/ 56150 w 118300"/>
                        <a:gd name="connsiteY78" fmla="*/ 6001 h 156019"/>
                        <a:gd name="connsiteX79" fmla="*/ 57007 w 118300"/>
                        <a:gd name="connsiteY79" fmla="*/ 16288 h 156019"/>
                        <a:gd name="connsiteX80" fmla="*/ 48863 w 118300"/>
                        <a:gd name="connsiteY80" fmla="*/ 12859 h 156019"/>
                        <a:gd name="connsiteX81" fmla="*/ 72009 w 118300"/>
                        <a:gd name="connsiteY81" fmla="*/ 25718 h 156019"/>
                        <a:gd name="connsiteX82" fmla="*/ 64294 w 118300"/>
                        <a:gd name="connsiteY82" fmla="*/ 20145 h 156019"/>
                        <a:gd name="connsiteX83" fmla="*/ 64722 w 118300"/>
                        <a:gd name="connsiteY83" fmla="*/ 10716 h 156019"/>
                        <a:gd name="connsiteX84" fmla="*/ 73723 w 118300"/>
                        <a:gd name="connsiteY84" fmla="*/ 17574 h 156019"/>
                        <a:gd name="connsiteX85" fmla="*/ 72009 w 118300"/>
                        <a:gd name="connsiteY85" fmla="*/ 25718 h 156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18300" h="156019">
                          <a:moveTo>
                            <a:pt x="60436" y="147876"/>
                          </a:moveTo>
                          <a:cubicBezTo>
                            <a:pt x="58721" y="147018"/>
                            <a:pt x="57435" y="145733"/>
                            <a:pt x="55721" y="144875"/>
                          </a:cubicBezTo>
                          <a:lnTo>
                            <a:pt x="56578" y="135874"/>
                          </a:lnTo>
                          <a:cubicBezTo>
                            <a:pt x="59150" y="137589"/>
                            <a:pt x="61722" y="139303"/>
                            <a:pt x="64294" y="140589"/>
                          </a:cubicBezTo>
                          <a:lnTo>
                            <a:pt x="64722" y="150447"/>
                          </a:lnTo>
                          <a:cubicBezTo>
                            <a:pt x="63436" y="149590"/>
                            <a:pt x="62151" y="148733"/>
                            <a:pt x="60436" y="147876"/>
                          </a:cubicBezTo>
                          <a:close/>
                          <a:moveTo>
                            <a:pt x="74152" y="153876"/>
                          </a:moveTo>
                          <a:lnTo>
                            <a:pt x="72437" y="143589"/>
                          </a:lnTo>
                          <a:cubicBezTo>
                            <a:pt x="75009" y="144447"/>
                            <a:pt x="77581" y="144875"/>
                            <a:pt x="79724" y="145304"/>
                          </a:cubicBezTo>
                          <a:lnTo>
                            <a:pt x="82724" y="156020"/>
                          </a:lnTo>
                          <a:cubicBezTo>
                            <a:pt x="79724" y="155162"/>
                            <a:pt x="76723" y="154734"/>
                            <a:pt x="74152" y="153876"/>
                          </a:cubicBezTo>
                          <a:close/>
                          <a:moveTo>
                            <a:pt x="47149" y="138017"/>
                          </a:moveTo>
                          <a:cubicBezTo>
                            <a:pt x="44148" y="135445"/>
                            <a:pt x="41148" y="132874"/>
                            <a:pt x="38576" y="130302"/>
                          </a:cubicBezTo>
                          <a:lnTo>
                            <a:pt x="41576" y="123015"/>
                          </a:lnTo>
                          <a:cubicBezTo>
                            <a:pt x="44148" y="125587"/>
                            <a:pt x="46291" y="127730"/>
                            <a:pt x="49292" y="129873"/>
                          </a:cubicBezTo>
                          <a:lnTo>
                            <a:pt x="47149" y="138017"/>
                          </a:lnTo>
                          <a:close/>
                          <a:moveTo>
                            <a:pt x="30432" y="121301"/>
                          </a:moveTo>
                          <a:cubicBezTo>
                            <a:pt x="27861" y="117872"/>
                            <a:pt x="25288" y="114872"/>
                            <a:pt x="22717" y="111014"/>
                          </a:cubicBezTo>
                          <a:lnTo>
                            <a:pt x="27861" y="106299"/>
                          </a:lnTo>
                          <a:cubicBezTo>
                            <a:pt x="30004" y="109299"/>
                            <a:pt x="32147" y="112300"/>
                            <a:pt x="34290" y="114872"/>
                          </a:cubicBezTo>
                          <a:lnTo>
                            <a:pt x="30432" y="121301"/>
                          </a:lnTo>
                          <a:close/>
                          <a:moveTo>
                            <a:pt x="90868" y="156020"/>
                          </a:moveTo>
                          <a:lnTo>
                            <a:pt x="86582" y="145304"/>
                          </a:lnTo>
                          <a:cubicBezTo>
                            <a:pt x="88725" y="145304"/>
                            <a:pt x="90868" y="144447"/>
                            <a:pt x="93011" y="144018"/>
                          </a:cubicBezTo>
                          <a:lnTo>
                            <a:pt x="98155" y="154734"/>
                          </a:lnTo>
                          <a:cubicBezTo>
                            <a:pt x="95583" y="155162"/>
                            <a:pt x="93440" y="155591"/>
                            <a:pt x="90868" y="156020"/>
                          </a:cubicBezTo>
                          <a:close/>
                          <a:moveTo>
                            <a:pt x="15859" y="99870"/>
                          </a:moveTo>
                          <a:cubicBezTo>
                            <a:pt x="13716" y="96012"/>
                            <a:pt x="12001" y="92154"/>
                            <a:pt x="10287" y="88297"/>
                          </a:cubicBezTo>
                          <a:lnTo>
                            <a:pt x="17145" y="87011"/>
                          </a:lnTo>
                          <a:cubicBezTo>
                            <a:pt x="18431" y="90440"/>
                            <a:pt x="20145" y="93440"/>
                            <a:pt x="21860" y="96869"/>
                          </a:cubicBezTo>
                          <a:lnTo>
                            <a:pt x="15859" y="99870"/>
                          </a:lnTo>
                          <a:close/>
                          <a:moveTo>
                            <a:pt x="104584" y="150876"/>
                          </a:moveTo>
                          <a:lnTo>
                            <a:pt x="98584" y="140589"/>
                          </a:lnTo>
                          <a:cubicBezTo>
                            <a:pt x="100298" y="139303"/>
                            <a:pt x="102012" y="138017"/>
                            <a:pt x="103299" y="136303"/>
                          </a:cubicBezTo>
                          <a:lnTo>
                            <a:pt x="110156" y="145733"/>
                          </a:lnTo>
                          <a:cubicBezTo>
                            <a:pt x="108870" y="147876"/>
                            <a:pt x="106727" y="149590"/>
                            <a:pt x="104584" y="150876"/>
                          </a:cubicBezTo>
                          <a:close/>
                          <a:moveTo>
                            <a:pt x="6000" y="76724"/>
                          </a:moveTo>
                          <a:cubicBezTo>
                            <a:pt x="4715" y="72866"/>
                            <a:pt x="3857" y="69009"/>
                            <a:pt x="3000" y="65151"/>
                          </a:cubicBezTo>
                          <a:lnTo>
                            <a:pt x="11144" y="66866"/>
                          </a:lnTo>
                          <a:cubicBezTo>
                            <a:pt x="12001" y="70295"/>
                            <a:pt x="12859" y="73723"/>
                            <a:pt x="13716" y="76724"/>
                          </a:cubicBezTo>
                          <a:lnTo>
                            <a:pt x="6000" y="76724"/>
                          </a:lnTo>
                          <a:close/>
                          <a:moveTo>
                            <a:pt x="114871" y="139732"/>
                          </a:moveTo>
                          <a:lnTo>
                            <a:pt x="107156" y="131159"/>
                          </a:lnTo>
                          <a:cubicBezTo>
                            <a:pt x="108442" y="129016"/>
                            <a:pt x="109299" y="126873"/>
                            <a:pt x="110156" y="124301"/>
                          </a:cubicBezTo>
                          <a:lnTo>
                            <a:pt x="118300" y="131588"/>
                          </a:lnTo>
                          <a:cubicBezTo>
                            <a:pt x="117443" y="134588"/>
                            <a:pt x="116157" y="137160"/>
                            <a:pt x="114871" y="139732"/>
                          </a:cubicBezTo>
                          <a:close/>
                          <a:moveTo>
                            <a:pt x="857" y="54007"/>
                          </a:moveTo>
                          <a:cubicBezTo>
                            <a:pt x="429" y="50149"/>
                            <a:pt x="429" y="46720"/>
                            <a:pt x="0" y="43291"/>
                          </a:cubicBezTo>
                          <a:lnTo>
                            <a:pt x="8143" y="48006"/>
                          </a:lnTo>
                          <a:cubicBezTo>
                            <a:pt x="8143" y="51006"/>
                            <a:pt x="8143" y="54007"/>
                            <a:pt x="8573" y="57436"/>
                          </a:cubicBezTo>
                          <a:lnTo>
                            <a:pt x="857" y="54007"/>
                          </a:lnTo>
                          <a:close/>
                          <a:moveTo>
                            <a:pt x="9001" y="39433"/>
                          </a:moveTo>
                          <a:lnTo>
                            <a:pt x="857" y="33433"/>
                          </a:lnTo>
                          <a:cubicBezTo>
                            <a:pt x="1286" y="30432"/>
                            <a:pt x="1714" y="27003"/>
                            <a:pt x="2572" y="24432"/>
                          </a:cubicBezTo>
                          <a:lnTo>
                            <a:pt x="10716" y="31718"/>
                          </a:lnTo>
                          <a:cubicBezTo>
                            <a:pt x="10287" y="33861"/>
                            <a:pt x="9430" y="36433"/>
                            <a:pt x="9001" y="39433"/>
                          </a:cubicBezTo>
                          <a:close/>
                          <a:moveTo>
                            <a:pt x="13287" y="24860"/>
                          </a:moveTo>
                          <a:lnTo>
                            <a:pt x="5572" y="16288"/>
                          </a:lnTo>
                          <a:cubicBezTo>
                            <a:pt x="6858" y="13716"/>
                            <a:pt x="8143" y="11573"/>
                            <a:pt x="9858" y="9858"/>
                          </a:cubicBezTo>
                          <a:lnTo>
                            <a:pt x="16716" y="19288"/>
                          </a:lnTo>
                          <a:cubicBezTo>
                            <a:pt x="15859" y="20574"/>
                            <a:pt x="14573" y="22717"/>
                            <a:pt x="13287" y="24860"/>
                          </a:cubicBezTo>
                          <a:close/>
                          <a:moveTo>
                            <a:pt x="21860" y="14573"/>
                          </a:moveTo>
                          <a:lnTo>
                            <a:pt x="15859" y="4286"/>
                          </a:lnTo>
                          <a:cubicBezTo>
                            <a:pt x="18002" y="3000"/>
                            <a:pt x="20145" y="1715"/>
                            <a:pt x="22717" y="857"/>
                          </a:cubicBezTo>
                          <a:lnTo>
                            <a:pt x="27861" y="11573"/>
                          </a:lnTo>
                          <a:cubicBezTo>
                            <a:pt x="25718" y="12430"/>
                            <a:pt x="23574" y="13287"/>
                            <a:pt x="21860" y="14573"/>
                          </a:cubicBezTo>
                          <a:close/>
                          <a:moveTo>
                            <a:pt x="34290" y="10716"/>
                          </a:moveTo>
                          <a:lnTo>
                            <a:pt x="30004" y="0"/>
                          </a:lnTo>
                          <a:cubicBezTo>
                            <a:pt x="32575" y="0"/>
                            <a:pt x="35147" y="0"/>
                            <a:pt x="38147" y="429"/>
                          </a:cubicBezTo>
                          <a:lnTo>
                            <a:pt x="41148" y="11144"/>
                          </a:lnTo>
                          <a:cubicBezTo>
                            <a:pt x="38576" y="10716"/>
                            <a:pt x="36433" y="10287"/>
                            <a:pt x="34290" y="10716"/>
                          </a:cubicBezTo>
                          <a:close/>
                          <a:moveTo>
                            <a:pt x="86154" y="40719"/>
                          </a:moveTo>
                          <a:cubicBezTo>
                            <a:pt x="84010" y="38148"/>
                            <a:pt x="81439" y="35147"/>
                            <a:pt x="79296" y="33004"/>
                          </a:cubicBezTo>
                          <a:lnTo>
                            <a:pt x="82296" y="25718"/>
                          </a:lnTo>
                          <a:cubicBezTo>
                            <a:pt x="85296" y="28718"/>
                            <a:pt x="87868" y="31718"/>
                            <a:pt x="90440" y="34719"/>
                          </a:cubicBezTo>
                          <a:lnTo>
                            <a:pt x="86154" y="40719"/>
                          </a:lnTo>
                          <a:close/>
                          <a:moveTo>
                            <a:pt x="48863" y="12859"/>
                          </a:moveTo>
                          <a:lnTo>
                            <a:pt x="47149" y="2572"/>
                          </a:lnTo>
                          <a:cubicBezTo>
                            <a:pt x="50149" y="3429"/>
                            <a:pt x="53149" y="4715"/>
                            <a:pt x="56150" y="6001"/>
                          </a:cubicBezTo>
                          <a:lnTo>
                            <a:pt x="57007" y="16288"/>
                          </a:lnTo>
                          <a:cubicBezTo>
                            <a:pt x="54007" y="14573"/>
                            <a:pt x="51006" y="13716"/>
                            <a:pt x="48863" y="12859"/>
                          </a:cubicBezTo>
                          <a:close/>
                          <a:moveTo>
                            <a:pt x="72009" y="25718"/>
                          </a:moveTo>
                          <a:cubicBezTo>
                            <a:pt x="69437" y="23574"/>
                            <a:pt x="66865" y="21860"/>
                            <a:pt x="64294" y="20145"/>
                          </a:cubicBezTo>
                          <a:lnTo>
                            <a:pt x="64722" y="10716"/>
                          </a:lnTo>
                          <a:cubicBezTo>
                            <a:pt x="67722" y="12859"/>
                            <a:pt x="70723" y="15002"/>
                            <a:pt x="73723" y="17574"/>
                          </a:cubicBezTo>
                          <a:lnTo>
                            <a:pt x="72009" y="25718"/>
                          </a:lnTo>
                          <a:close/>
                        </a:path>
                      </a:pathLst>
                    </a:custGeom>
                    <a:solidFill>
                      <a:srgbClr val="6C74AF"/>
                    </a:solidFill>
                    <a:ln w="4286" cap="flat">
                      <a:noFill/>
                      <a:prstDash val="solid"/>
                      <a:miter/>
                    </a:ln>
                  </p:spPr>
                  <p:txBody>
                    <a:bodyPr rtlCol="0" anchor="ctr"/>
                    <a:lstStyle/>
                    <a:p>
                      <a:endParaRPr lang="en-GB"/>
                    </a:p>
                  </p:txBody>
                </p:sp>
                <p:sp>
                  <p:nvSpPr>
                    <p:cNvPr id="109" name="Freeform: Shape 108">
                      <a:extLst>
                        <a:ext uri="{FF2B5EF4-FFF2-40B4-BE49-F238E27FC236}">
                          <a16:creationId xmlns:a16="http://schemas.microsoft.com/office/drawing/2014/main" id="{0FB7CEEE-A17B-DA67-AF3B-10B0F80D50BD}"/>
                        </a:ext>
                      </a:extLst>
                    </p:cNvPr>
                    <p:cNvSpPr/>
                    <p:nvPr/>
                  </p:nvSpPr>
                  <p:spPr>
                    <a:xfrm>
                      <a:off x="9602581" y="1486464"/>
                      <a:ext cx="87709" cy="107040"/>
                    </a:xfrm>
                    <a:custGeom>
                      <a:avLst/>
                      <a:gdLst>
                        <a:gd name="connsiteX0" fmla="*/ 44149 w 87709"/>
                        <a:gd name="connsiteY0" fmla="*/ 102013 h 107040"/>
                        <a:gd name="connsiteX1" fmla="*/ 0 w 87709"/>
                        <a:gd name="connsiteY1" fmla="*/ 25718 h 107040"/>
                        <a:gd name="connsiteX2" fmla="*/ 1286 w 87709"/>
                        <a:gd name="connsiteY2" fmla="*/ 26575 h 107040"/>
                        <a:gd name="connsiteX3" fmla="*/ 86583 w 87709"/>
                        <a:gd name="connsiteY3" fmla="*/ 75867 h 107040"/>
                        <a:gd name="connsiteX4" fmla="*/ 43720 w 87709"/>
                        <a:gd name="connsiteY4" fmla="*/ 1714 h 107040"/>
                        <a:gd name="connsiteX5" fmla="*/ 43720 w 87709"/>
                        <a:gd name="connsiteY5" fmla="*/ 0 h 107040"/>
                        <a:gd name="connsiteX6" fmla="*/ 44149 w 87709"/>
                        <a:gd name="connsiteY6" fmla="*/ 102013 h 107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709" h="107040">
                          <a:moveTo>
                            <a:pt x="44149" y="102013"/>
                          </a:moveTo>
                          <a:cubicBezTo>
                            <a:pt x="19717" y="87868"/>
                            <a:pt x="0" y="53578"/>
                            <a:pt x="0" y="25718"/>
                          </a:cubicBezTo>
                          <a:lnTo>
                            <a:pt x="1286" y="26575"/>
                          </a:lnTo>
                          <a:cubicBezTo>
                            <a:pt x="-5572" y="68151"/>
                            <a:pt x="77153" y="152162"/>
                            <a:pt x="86583" y="75867"/>
                          </a:cubicBezTo>
                          <a:cubicBezTo>
                            <a:pt x="86583" y="48863"/>
                            <a:pt x="67294" y="15431"/>
                            <a:pt x="43720" y="1714"/>
                          </a:cubicBezTo>
                          <a:lnTo>
                            <a:pt x="43720" y="0"/>
                          </a:lnTo>
                          <a:cubicBezTo>
                            <a:pt x="84868" y="15431"/>
                            <a:pt x="117443" y="132445"/>
                            <a:pt x="44149" y="102013"/>
                          </a:cubicBezTo>
                          <a:close/>
                        </a:path>
                      </a:pathLst>
                    </a:custGeom>
                    <a:solidFill>
                      <a:srgbClr val="BCC0DB"/>
                    </a:solidFill>
                    <a:ln w="4286" cap="flat">
                      <a:noFill/>
                      <a:prstDash val="solid"/>
                      <a:miter/>
                    </a:ln>
                  </p:spPr>
                  <p:txBody>
                    <a:bodyPr rtlCol="0" anchor="ctr"/>
                    <a:lstStyle/>
                    <a:p>
                      <a:endParaRPr lang="en-GB"/>
                    </a:p>
                  </p:txBody>
                </p:sp>
                <p:grpSp>
                  <p:nvGrpSpPr>
                    <p:cNvPr id="110" name="Graphic 18">
                      <a:extLst>
                        <a:ext uri="{FF2B5EF4-FFF2-40B4-BE49-F238E27FC236}">
                          <a16:creationId xmlns:a16="http://schemas.microsoft.com/office/drawing/2014/main" id="{BACC2640-A5A7-FBDE-12D3-E3DDB61E91EF}"/>
                        </a:ext>
                      </a:extLst>
                    </p:cNvPr>
                    <p:cNvGrpSpPr/>
                    <p:nvPr/>
                  </p:nvGrpSpPr>
                  <p:grpSpPr>
                    <a:xfrm>
                      <a:off x="9626533" y="1515907"/>
                      <a:ext cx="40422" cy="44410"/>
                      <a:chOff x="9626533" y="1515907"/>
                      <a:chExt cx="40422" cy="44410"/>
                    </a:xfrm>
                    <a:solidFill>
                      <a:srgbClr val="FDD13B"/>
                    </a:solidFill>
                  </p:grpSpPr>
                  <p:sp>
                    <p:nvSpPr>
                      <p:cNvPr id="111" name="Freeform: Shape 110">
                        <a:extLst>
                          <a:ext uri="{FF2B5EF4-FFF2-40B4-BE49-F238E27FC236}">
                            <a16:creationId xmlns:a16="http://schemas.microsoft.com/office/drawing/2014/main" id="{6924D293-BD34-C3DC-8A6C-2E6287AE927E}"/>
                          </a:ext>
                        </a:extLst>
                      </p:cNvPr>
                      <p:cNvSpPr/>
                      <p:nvPr/>
                    </p:nvSpPr>
                    <p:spPr>
                      <a:xfrm>
                        <a:off x="9626533" y="1515907"/>
                        <a:ext cx="10020" cy="25805"/>
                      </a:xfrm>
                      <a:custGeom>
                        <a:avLst/>
                        <a:gdLst>
                          <a:gd name="connsiteX0" fmla="*/ 51 w 10020"/>
                          <a:gd name="connsiteY0" fmla="*/ 16420 h 25805"/>
                          <a:gd name="connsiteX1" fmla="*/ 51 w 10020"/>
                          <a:gd name="connsiteY1" fmla="*/ 3561 h 25805"/>
                          <a:gd name="connsiteX2" fmla="*/ 9909 w 10020"/>
                          <a:gd name="connsiteY2" fmla="*/ 9991 h 25805"/>
                          <a:gd name="connsiteX3" fmla="*/ 6909 w 10020"/>
                          <a:gd name="connsiteY3" fmla="*/ 8276 h 25805"/>
                          <a:gd name="connsiteX4" fmla="*/ 3051 w 10020"/>
                          <a:gd name="connsiteY4" fmla="*/ 5276 h 25805"/>
                          <a:gd name="connsiteX5" fmla="*/ 3051 w 10020"/>
                          <a:gd name="connsiteY5" fmla="*/ 10848 h 25805"/>
                          <a:gd name="connsiteX6" fmla="*/ 9909 w 10020"/>
                          <a:gd name="connsiteY6" fmla="*/ 22421 h 25805"/>
                          <a:gd name="connsiteX7" fmla="*/ 51 w 10020"/>
                          <a:gd name="connsiteY7" fmla="*/ 16420 h 25805"/>
                          <a:gd name="connsiteX8" fmla="*/ 6909 w 10020"/>
                          <a:gd name="connsiteY8" fmla="*/ 20707 h 25805"/>
                          <a:gd name="connsiteX9" fmla="*/ 6909 w 10020"/>
                          <a:gd name="connsiteY9" fmla="*/ 16420 h 25805"/>
                          <a:gd name="connsiteX10" fmla="*/ 3051 w 10020"/>
                          <a:gd name="connsiteY10" fmla="*/ 14706 h 25805"/>
                          <a:gd name="connsiteX11" fmla="*/ 3051 w 10020"/>
                          <a:gd name="connsiteY11" fmla="*/ 18563 h 25805"/>
                          <a:gd name="connsiteX12" fmla="*/ 6909 w 10020"/>
                          <a:gd name="connsiteY12" fmla="*/ 20707 h 25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20" h="25805">
                            <a:moveTo>
                              <a:pt x="51" y="16420"/>
                            </a:moveTo>
                            <a:lnTo>
                              <a:pt x="51" y="3561"/>
                            </a:lnTo>
                            <a:cubicBezTo>
                              <a:pt x="908" y="-5440"/>
                              <a:pt x="11195" y="4847"/>
                              <a:pt x="9909" y="9991"/>
                            </a:cubicBezTo>
                            <a:lnTo>
                              <a:pt x="6909" y="8276"/>
                            </a:lnTo>
                            <a:cubicBezTo>
                              <a:pt x="7766" y="6133"/>
                              <a:pt x="3908" y="1418"/>
                              <a:pt x="3051" y="5276"/>
                            </a:cubicBezTo>
                            <a:cubicBezTo>
                              <a:pt x="3051" y="5276"/>
                              <a:pt x="3051" y="10848"/>
                              <a:pt x="3051" y="10848"/>
                            </a:cubicBezTo>
                            <a:cubicBezTo>
                              <a:pt x="8623" y="8276"/>
                              <a:pt x="10338" y="18135"/>
                              <a:pt x="9909" y="22421"/>
                            </a:cubicBezTo>
                            <a:cubicBezTo>
                              <a:pt x="9481" y="30994"/>
                              <a:pt x="-806" y="21135"/>
                              <a:pt x="51" y="16420"/>
                            </a:cubicBezTo>
                            <a:close/>
                            <a:moveTo>
                              <a:pt x="6909" y="20707"/>
                            </a:moveTo>
                            <a:lnTo>
                              <a:pt x="6909" y="16420"/>
                            </a:lnTo>
                            <a:cubicBezTo>
                              <a:pt x="7338" y="14277"/>
                              <a:pt x="3480" y="11277"/>
                              <a:pt x="3051" y="14706"/>
                            </a:cubicBezTo>
                            <a:lnTo>
                              <a:pt x="3051" y="18563"/>
                            </a:lnTo>
                            <a:cubicBezTo>
                              <a:pt x="3051" y="20278"/>
                              <a:pt x="6909" y="23707"/>
                              <a:pt x="6909" y="20707"/>
                            </a:cubicBezTo>
                            <a:close/>
                          </a:path>
                        </a:pathLst>
                      </a:custGeom>
                      <a:solidFill>
                        <a:srgbClr val="FDD13B"/>
                      </a:solidFill>
                      <a:ln w="4286" cap="flat">
                        <a:noFill/>
                        <a:prstDash val="solid"/>
                        <a:miter/>
                      </a:ln>
                    </p:spPr>
                    <p:txBody>
                      <a:bodyPr rtlCol="0" anchor="ctr"/>
                      <a:lstStyle/>
                      <a:p>
                        <a:endParaRPr lang="en-GB"/>
                      </a:p>
                    </p:txBody>
                  </p:sp>
                  <p:sp>
                    <p:nvSpPr>
                      <p:cNvPr id="112" name="Freeform: Shape 111">
                        <a:extLst>
                          <a:ext uri="{FF2B5EF4-FFF2-40B4-BE49-F238E27FC236}">
                            <a16:creationId xmlns:a16="http://schemas.microsoft.com/office/drawing/2014/main" id="{A8771BFB-746C-52BE-EAFD-0718AF638BEC}"/>
                          </a:ext>
                        </a:extLst>
                      </p:cNvPr>
                      <p:cNvSpPr/>
                      <p:nvPr/>
                    </p:nvSpPr>
                    <p:spPr>
                      <a:xfrm>
                        <a:off x="9638830" y="1522956"/>
                        <a:ext cx="10576" cy="25888"/>
                      </a:xfrm>
                      <a:custGeom>
                        <a:avLst/>
                        <a:gdLst>
                          <a:gd name="connsiteX0" fmla="*/ 183 w 10576"/>
                          <a:gd name="connsiteY0" fmla="*/ 16658 h 25888"/>
                          <a:gd name="connsiteX1" fmla="*/ 5327 w 10576"/>
                          <a:gd name="connsiteY1" fmla="*/ 799 h 25888"/>
                          <a:gd name="connsiteX2" fmla="*/ 10471 w 10576"/>
                          <a:gd name="connsiteY2" fmla="*/ 22230 h 25888"/>
                          <a:gd name="connsiteX3" fmla="*/ 183 w 10576"/>
                          <a:gd name="connsiteY3" fmla="*/ 16658 h 25888"/>
                          <a:gd name="connsiteX4" fmla="*/ 7041 w 10576"/>
                          <a:gd name="connsiteY4" fmla="*/ 20515 h 25888"/>
                          <a:gd name="connsiteX5" fmla="*/ 3184 w 10576"/>
                          <a:gd name="connsiteY5" fmla="*/ 5514 h 25888"/>
                          <a:gd name="connsiteX6" fmla="*/ 7041 w 10576"/>
                          <a:gd name="connsiteY6" fmla="*/ 20515 h 25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76" h="25888">
                            <a:moveTo>
                              <a:pt x="183" y="16658"/>
                            </a:moveTo>
                            <a:cubicBezTo>
                              <a:pt x="1041" y="13657"/>
                              <a:pt x="-2817" y="-3916"/>
                              <a:pt x="5327" y="799"/>
                            </a:cubicBezTo>
                            <a:cubicBezTo>
                              <a:pt x="12614" y="4228"/>
                              <a:pt x="10042" y="16229"/>
                              <a:pt x="10471" y="22230"/>
                            </a:cubicBezTo>
                            <a:cubicBezTo>
                              <a:pt x="9614" y="31231"/>
                              <a:pt x="-674" y="21373"/>
                              <a:pt x="183" y="16658"/>
                            </a:cubicBezTo>
                            <a:close/>
                            <a:moveTo>
                              <a:pt x="7041" y="20515"/>
                            </a:moveTo>
                            <a:cubicBezTo>
                              <a:pt x="7041" y="18801"/>
                              <a:pt x="7899" y="-1773"/>
                              <a:pt x="3184" y="5514"/>
                            </a:cubicBezTo>
                            <a:cubicBezTo>
                              <a:pt x="3184" y="7228"/>
                              <a:pt x="2327" y="27373"/>
                              <a:pt x="7041" y="20515"/>
                            </a:cubicBezTo>
                            <a:close/>
                          </a:path>
                        </a:pathLst>
                      </a:custGeom>
                      <a:solidFill>
                        <a:srgbClr val="FDD13B"/>
                      </a:solidFill>
                      <a:ln w="4286" cap="flat">
                        <a:noFill/>
                        <a:prstDash val="solid"/>
                        <a:miter/>
                      </a:ln>
                    </p:spPr>
                    <p:txBody>
                      <a:bodyPr rtlCol="0" anchor="ctr"/>
                      <a:lstStyle/>
                      <a:p>
                        <a:endParaRPr lang="en-GB"/>
                      </a:p>
                    </p:txBody>
                  </p:sp>
                  <p:sp>
                    <p:nvSpPr>
                      <p:cNvPr id="113" name="Freeform: Shape 112">
                        <a:extLst>
                          <a:ext uri="{FF2B5EF4-FFF2-40B4-BE49-F238E27FC236}">
                            <a16:creationId xmlns:a16="http://schemas.microsoft.com/office/drawing/2014/main" id="{F5321A65-DA0B-6037-E280-AC4F7C68D368}"/>
                          </a:ext>
                        </a:extLst>
                      </p:cNvPr>
                      <p:cNvSpPr/>
                      <p:nvPr/>
                    </p:nvSpPr>
                    <p:spPr>
                      <a:xfrm>
                        <a:off x="9651748" y="1529553"/>
                        <a:ext cx="15207" cy="30763"/>
                      </a:xfrm>
                      <a:custGeom>
                        <a:avLst/>
                        <a:gdLst>
                          <a:gd name="connsiteX0" fmla="*/ 125 w 15207"/>
                          <a:gd name="connsiteY0" fmla="*/ 8345 h 30763"/>
                          <a:gd name="connsiteX1" fmla="*/ 3125 w 15207"/>
                          <a:gd name="connsiteY1" fmla="*/ 630 h 30763"/>
                          <a:gd name="connsiteX2" fmla="*/ 6126 w 15207"/>
                          <a:gd name="connsiteY2" fmla="*/ 12203 h 30763"/>
                          <a:gd name="connsiteX3" fmla="*/ 125 w 15207"/>
                          <a:gd name="connsiteY3" fmla="*/ 8345 h 30763"/>
                          <a:gd name="connsiteX4" fmla="*/ 4411 w 15207"/>
                          <a:gd name="connsiteY4" fmla="*/ 10917 h 30763"/>
                          <a:gd name="connsiteX5" fmla="*/ 2268 w 15207"/>
                          <a:gd name="connsiteY5" fmla="*/ 3630 h 30763"/>
                          <a:gd name="connsiteX6" fmla="*/ 4411 w 15207"/>
                          <a:gd name="connsiteY6" fmla="*/ 10917 h 30763"/>
                          <a:gd name="connsiteX7" fmla="*/ 10840 w 15207"/>
                          <a:gd name="connsiteY7" fmla="*/ 5345 h 30763"/>
                          <a:gd name="connsiteX8" fmla="*/ 12983 w 15207"/>
                          <a:gd name="connsiteY8" fmla="*/ 6631 h 30763"/>
                          <a:gd name="connsiteX9" fmla="*/ 4411 w 15207"/>
                          <a:gd name="connsiteY9" fmla="*/ 25490 h 30763"/>
                          <a:gd name="connsiteX10" fmla="*/ 2268 w 15207"/>
                          <a:gd name="connsiteY10" fmla="*/ 24205 h 30763"/>
                          <a:gd name="connsiteX11" fmla="*/ 10840 w 15207"/>
                          <a:gd name="connsiteY11" fmla="*/ 5345 h 30763"/>
                          <a:gd name="connsiteX12" fmla="*/ 9126 w 15207"/>
                          <a:gd name="connsiteY12" fmla="*/ 24633 h 30763"/>
                          <a:gd name="connsiteX13" fmla="*/ 12126 w 15207"/>
                          <a:gd name="connsiteY13" fmla="*/ 16918 h 30763"/>
                          <a:gd name="connsiteX14" fmla="*/ 15127 w 15207"/>
                          <a:gd name="connsiteY14" fmla="*/ 28491 h 30763"/>
                          <a:gd name="connsiteX15" fmla="*/ 9126 w 15207"/>
                          <a:gd name="connsiteY15" fmla="*/ 24633 h 30763"/>
                          <a:gd name="connsiteX16" fmla="*/ 13412 w 15207"/>
                          <a:gd name="connsiteY16" fmla="*/ 27205 h 30763"/>
                          <a:gd name="connsiteX17" fmla="*/ 12555 w 15207"/>
                          <a:gd name="connsiteY17" fmla="*/ 19061 h 30763"/>
                          <a:gd name="connsiteX18" fmla="*/ 13412 w 15207"/>
                          <a:gd name="connsiteY18" fmla="*/ 27205 h 30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207" h="30763">
                            <a:moveTo>
                              <a:pt x="125" y="8345"/>
                            </a:moveTo>
                            <a:cubicBezTo>
                              <a:pt x="553" y="6202"/>
                              <a:pt x="-1590" y="-2370"/>
                              <a:pt x="3125" y="630"/>
                            </a:cubicBezTo>
                            <a:cubicBezTo>
                              <a:pt x="6983" y="2345"/>
                              <a:pt x="6126" y="8345"/>
                              <a:pt x="6126" y="12203"/>
                            </a:cubicBezTo>
                            <a:cubicBezTo>
                              <a:pt x="6126" y="17775"/>
                              <a:pt x="-732" y="11774"/>
                              <a:pt x="125" y="8345"/>
                            </a:cubicBezTo>
                            <a:close/>
                            <a:moveTo>
                              <a:pt x="4411" y="10917"/>
                            </a:moveTo>
                            <a:cubicBezTo>
                              <a:pt x="4411" y="9631"/>
                              <a:pt x="4839" y="-656"/>
                              <a:pt x="2268" y="3630"/>
                            </a:cubicBezTo>
                            <a:cubicBezTo>
                              <a:pt x="1839" y="4488"/>
                              <a:pt x="1839" y="15203"/>
                              <a:pt x="4411" y="10917"/>
                            </a:cubicBezTo>
                            <a:close/>
                            <a:moveTo>
                              <a:pt x="10840" y="5345"/>
                            </a:moveTo>
                            <a:lnTo>
                              <a:pt x="12983" y="6631"/>
                            </a:lnTo>
                            <a:lnTo>
                              <a:pt x="4411" y="25490"/>
                            </a:lnTo>
                            <a:lnTo>
                              <a:pt x="2268" y="24205"/>
                            </a:lnTo>
                            <a:lnTo>
                              <a:pt x="10840" y="5345"/>
                            </a:lnTo>
                            <a:close/>
                            <a:moveTo>
                              <a:pt x="9126" y="24633"/>
                            </a:moveTo>
                            <a:cubicBezTo>
                              <a:pt x="9555" y="22490"/>
                              <a:pt x="7412" y="13917"/>
                              <a:pt x="12126" y="16918"/>
                            </a:cubicBezTo>
                            <a:cubicBezTo>
                              <a:pt x="15984" y="18632"/>
                              <a:pt x="15127" y="24633"/>
                              <a:pt x="15127" y="28491"/>
                            </a:cubicBezTo>
                            <a:cubicBezTo>
                              <a:pt x="15127" y="34063"/>
                              <a:pt x="8697" y="28062"/>
                              <a:pt x="9126" y="24633"/>
                            </a:cubicBezTo>
                            <a:close/>
                            <a:moveTo>
                              <a:pt x="13412" y="27205"/>
                            </a:moveTo>
                            <a:cubicBezTo>
                              <a:pt x="12983" y="25490"/>
                              <a:pt x="14270" y="19490"/>
                              <a:pt x="12555" y="19061"/>
                            </a:cubicBezTo>
                            <a:cubicBezTo>
                              <a:pt x="9983" y="16918"/>
                              <a:pt x="11698" y="32348"/>
                              <a:pt x="13412" y="27205"/>
                            </a:cubicBezTo>
                            <a:close/>
                          </a:path>
                        </a:pathLst>
                      </a:custGeom>
                      <a:solidFill>
                        <a:srgbClr val="FDD13B"/>
                      </a:solidFill>
                      <a:ln w="4286" cap="flat">
                        <a:noFill/>
                        <a:prstDash val="solid"/>
                        <a:miter/>
                      </a:ln>
                    </p:spPr>
                    <p:txBody>
                      <a:bodyPr rtlCol="0" anchor="ctr"/>
                      <a:lstStyle/>
                      <a:p>
                        <a:endParaRPr lang="en-GB"/>
                      </a:p>
                    </p:txBody>
                  </p:sp>
                </p:grpSp>
              </p:grpSp>
            </p:grpSp>
            <p:grpSp>
              <p:nvGrpSpPr>
                <p:cNvPr id="114" name="Graphic 18">
                  <a:extLst>
                    <a:ext uri="{FF2B5EF4-FFF2-40B4-BE49-F238E27FC236}">
                      <a16:creationId xmlns:a16="http://schemas.microsoft.com/office/drawing/2014/main" id="{E24A5907-4DB7-D225-0FA9-BAA31039A4F3}"/>
                    </a:ext>
                  </a:extLst>
                </p:cNvPr>
                <p:cNvGrpSpPr/>
                <p:nvPr/>
              </p:nvGrpSpPr>
              <p:grpSpPr>
                <a:xfrm>
                  <a:off x="9241250" y="995688"/>
                  <a:ext cx="943651" cy="669439"/>
                  <a:chOff x="9241250" y="995688"/>
                  <a:chExt cx="943651" cy="669439"/>
                </a:xfrm>
                <a:solidFill>
                  <a:srgbClr val="6C74AF"/>
                </a:solidFill>
              </p:grpSpPr>
              <p:sp>
                <p:nvSpPr>
                  <p:cNvPr id="115" name="Freeform: Shape 114">
                    <a:extLst>
                      <a:ext uri="{FF2B5EF4-FFF2-40B4-BE49-F238E27FC236}">
                        <a16:creationId xmlns:a16="http://schemas.microsoft.com/office/drawing/2014/main" id="{C673384F-44CA-0A0E-8D1F-0EEBD15C9022}"/>
                      </a:ext>
                    </a:extLst>
                  </p:cNvPr>
                  <p:cNvSpPr/>
                  <p:nvPr/>
                </p:nvSpPr>
                <p:spPr>
                  <a:xfrm>
                    <a:off x="9241250" y="995688"/>
                    <a:ext cx="237886" cy="275605"/>
                  </a:xfrm>
                  <a:custGeom>
                    <a:avLst/>
                    <a:gdLst>
                      <a:gd name="connsiteX0" fmla="*/ 237887 w 237886"/>
                      <a:gd name="connsiteY0" fmla="*/ 275606 h 275605"/>
                      <a:gd name="connsiteX1" fmla="*/ 0 w 237886"/>
                      <a:gd name="connsiteY1" fmla="*/ 138446 h 275605"/>
                      <a:gd name="connsiteX2" fmla="*/ 0 w 237886"/>
                      <a:gd name="connsiteY2" fmla="*/ 0 h 275605"/>
                      <a:gd name="connsiteX3" fmla="*/ 237887 w 237886"/>
                      <a:gd name="connsiteY3" fmla="*/ 137589 h 275605"/>
                    </a:gdLst>
                    <a:ahLst/>
                    <a:cxnLst>
                      <a:cxn ang="0">
                        <a:pos x="connsiteX0" y="connsiteY0"/>
                      </a:cxn>
                      <a:cxn ang="0">
                        <a:pos x="connsiteX1" y="connsiteY1"/>
                      </a:cxn>
                      <a:cxn ang="0">
                        <a:pos x="connsiteX2" y="connsiteY2"/>
                      </a:cxn>
                      <a:cxn ang="0">
                        <a:pos x="connsiteX3" y="connsiteY3"/>
                      </a:cxn>
                    </a:cxnLst>
                    <a:rect l="l" t="t" r="r" b="b"/>
                    <a:pathLst>
                      <a:path w="237886" h="275605">
                        <a:moveTo>
                          <a:pt x="237887" y="275606"/>
                        </a:moveTo>
                        <a:lnTo>
                          <a:pt x="0" y="138446"/>
                        </a:lnTo>
                        <a:lnTo>
                          <a:pt x="0" y="0"/>
                        </a:lnTo>
                        <a:lnTo>
                          <a:pt x="237887" y="137589"/>
                        </a:lnTo>
                        <a:close/>
                      </a:path>
                    </a:pathLst>
                  </a:custGeom>
                  <a:solidFill>
                    <a:schemeClr val="accent3"/>
                  </a:solidFill>
                  <a:ln w="4286" cap="flat">
                    <a:noFill/>
                    <a:prstDash val="solid"/>
                    <a:miter/>
                  </a:ln>
                </p:spPr>
                <p:txBody>
                  <a:bodyPr rtlCol="0" anchor="ctr"/>
                  <a:lstStyle/>
                  <a:p>
                    <a:endParaRPr lang="en-GB"/>
                  </a:p>
                </p:txBody>
              </p:sp>
              <p:grpSp>
                <p:nvGrpSpPr>
                  <p:cNvPr id="116" name="Graphic 18">
                    <a:extLst>
                      <a:ext uri="{FF2B5EF4-FFF2-40B4-BE49-F238E27FC236}">
                        <a16:creationId xmlns:a16="http://schemas.microsoft.com/office/drawing/2014/main" id="{819F35D8-1476-3947-4B0B-BC80DCF43B32}"/>
                      </a:ext>
                    </a:extLst>
                  </p:cNvPr>
                  <p:cNvGrpSpPr/>
                  <p:nvPr/>
                </p:nvGrpSpPr>
                <p:grpSpPr>
                  <a:xfrm>
                    <a:off x="9563247" y="1242715"/>
                    <a:ext cx="621654" cy="422413"/>
                    <a:chOff x="9563247" y="1242715"/>
                    <a:chExt cx="621654" cy="422413"/>
                  </a:xfrm>
                  <a:solidFill>
                    <a:srgbClr val="6C74AF"/>
                  </a:solidFill>
                </p:grpSpPr>
                <p:sp>
                  <p:nvSpPr>
                    <p:cNvPr id="117" name="Freeform: Shape 116">
                      <a:extLst>
                        <a:ext uri="{FF2B5EF4-FFF2-40B4-BE49-F238E27FC236}">
                          <a16:creationId xmlns:a16="http://schemas.microsoft.com/office/drawing/2014/main" id="{F055ED2A-4A19-E44A-C4A2-5BE07AEA3798}"/>
                        </a:ext>
                      </a:extLst>
                    </p:cNvPr>
                    <p:cNvSpPr/>
                    <p:nvPr/>
                  </p:nvSpPr>
                  <p:spPr>
                    <a:xfrm rot="-3599956">
                      <a:off x="10010985" y="1275759"/>
                      <a:ext cx="15858" cy="373752"/>
                    </a:xfrm>
                    <a:custGeom>
                      <a:avLst/>
                      <a:gdLst>
                        <a:gd name="connsiteX0" fmla="*/ 0 w 15858"/>
                        <a:gd name="connsiteY0" fmla="*/ 0 h 373752"/>
                        <a:gd name="connsiteX1" fmla="*/ 15858 w 15858"/>
                        <a:gd name="connsiteY1" fmla="*/ 0 h 373752"/>
                        <a:gd name="connsiteX2" fmla="*/ 15858 w 15858"/>
                        <a:gd name="connsiteY2" fmla="*/ 373753 h 373752"/>
                        <a:gd name="connsiteX3" fmla="*/ 0 w 15858"/>
                        <a:gd name="connsiteY3" fmla="*/ 373753 h 373752"/>
                      </a:gdLst>
                      <a:ahLst/>
                      <a:cxnLst>
                        <a:cxn ang="0">
                          <a:pos x="connsiteX0" y="connsiteY0"/>
                        </a:cxn>
                        <a:cxn ang="0">
                          <a:pos x="connsiteX1" y="connsiteY1"/>
                        </a:cxn>
                        <a:cxn ang="0">
                          <a:pos x="connsiteX2" y="connsiteY2"/>
                        </a:cxn>
                        <a:cxn ang="0">
                          <a:pos x="connsiteX3" y="connsiteY3"/>
                        </a:cxn>
                      </a:cxnLst>
                      <a:rect l="l" t="t" r="r" b="b"/>
                      <a:pathLst>
                        <a:path w="15858" h="373752">
                          <a:moveTo>
                            <a:pt x="0" y="0"/>
                          </a:moveTo>
                          <a:lnTo>
                            <a:pt x="15858" y="0"/>
                          </a:lnTo>
                          <a:lnTo>
                            <a:pt x="15858" y="373753"/>
                          </a:lnTo>
                          <a:lnTo>
                            <a:pt x="0" y="373753"/>
                          </a:lnTo>
                          <a:close/>
                        </a:path>
                      </a:pathLst>
                    </a:custGeom>
                    <a:solidFill>
                      <a:srgbClr val="6C74AF"/>
                    </a:solidFill>
                    <a:ln w="4286" cap="flat">
                      <a:noFill/>
                      <a:prstDash val="solid"/>
                      <a:miter/>
                    </a:ln>
                  </p:spPr>
                  <p:txBody>
                    <a:bodyPr rtlCol="0" anchor="ctr"/>
                    <a:lstStyle/>
                    <a:p>
                      <a:endParaRPr lang="en-GB"/>
                    </a:p>
                  </p:txBody>
                </p:sp>
                <p:sp>
                  <p:nvSpPr>
                    <p:cNvPr id="118" name="Freeform: Shape 117">
                      <a:extLst>
                        <a:ext uri="{FF2B5EF4-FFF2-40B4-BE49-F238E27FC236}">
                          <a16:creationId xmlns:a16="http://schemas.microsoft.com/office/drawing/2014/main" id="{03B9A4B3-9CDB-8266-3333-3EF8E803DA24}"/>
                        </a:ext>
                      </a:extLst>
                    </p:cNvPr>
                    <p:cNvSpPr/>
                    <p:nvPr/>
                  </p:nvSpPr>
                  <p:spPr>
                    <a:xfrm rot="-3594883">
                      <a:off x="9866271" y="1072793"/>
                      <a:ext cx="15859" cy="708961"/>
                    </a:xfrm>
                    <a:custGeom>
                      <a:avLst/>
                      <a:gdLst>
                        <a:gd name="connsiteX0" fmla="*/ 0 w 15859"/>
                        <a:gd name="connsiteY0" fmla="*/ 0 h 708961"/>
                        <a:gd name="connsiteX1" fmla="*/ 15859 w 15859"/>
                        <a:gd name="connsiteY1" fmla="*/ 0 h 708961"/>
                        <a:gd name="connsiteX2" fmla="*/ 15859 w 15859"/>
                        <a:gd name="connsiteY2" fmla="*/ 708962 h 708961"/>
                        <a:gd name="connsiteX3" fmla="*/ 0 w 15859"/>
                        <a:gd name="connsiteY3" fmla="*/ 708962 h 708961"/>
                      </a:gdLst>
                      <a:ahLst/>
                      <a:cxnLst>
                        <a:cxn ang="0">
                          <a:pos x="connsiteX0" y="connsiteY0"/>
                        </a:cxn>
                        <a:cxn ang="0">
                          <a:pos x="connsiteX1" y="connsiteY1"/>
                        </a:cxn>
                        <a:cxn ang="0">
                          <a:pos x="connsiteX2" y="connsiteY2"/>
                        </a:cxn>
                        <a:cxn ang="0">
                          <a:pos x="connsiteX3" y="connsiteY3"/>
                        </a:cxn>
                      </a:cxnLst>
                      <a:rect l="l" t="t" r="r" b="b"/>
                      <a:pathLst>
                        <a:path w="15859" h="708961">
                          <a:moveTo>
                            <a:pt x="0" y="0"/>
                          </a:moveTo>
                          <a:lnTo>
                            <a:pt x="15859" y="0"/>
                          </a:lnTo>
                          <a:lnTo>
                            <a:pt x="15859" y="708962"/>
                          </a:lnTo>
                          <a:lnTo>
                            <a:pt x="0" y="708962"/>
                          </a:lnTo>
                          <a:close/>
                        </a:path>
                      </a:pathLst>
                    </a:custGeom>
                    <a:solidFill>
                      <a:srgbClr val="6C74AF"/>
                    </a:solidFill>
                    <a:ln w="4286" cap="flat">
                      <a:noFill/>
                      <a:prstDash val="solid"/>
                      <a:miter/>
                    </a:ln>
                  </p:spPr>
                  <p:txBody>
                    <a:bodyPr rtlCol="0" anchor="ctr"/>
                    <a:lstStyle/>
                    <a:p>
                      <a:endParaRPr lang="en-GB"/>
                    </a:p>
                  </p:txBody>
                </p:sp>
                <p:sp>
                  <p:nvSpPr>
                    <p:cNvPr id="119" name="Freeform: Shape 118">
                      <a:extLst>
                        <a:ext uri="{FF2B5EF4-FFF2-40B4-BE49-F238E27FC236}">
                          <a16:creationId xmlns:a16="http://schemas.microsoft.com/office/drawing/2014/main" id="{BF21905B-8D4E-C4ED-C349-D78906AD7EC3}"/>
                        </a:ext>
                      </a:extLst>
                    </p:cNvPr>
                    <p:cNvSpPr/>
                    <p:nvPr/>
                  </p:nvSpPr>
                  <p:spPr>
                    <a:xfrm rot="-3594883">
                      <a:off x="9866018" y="1126088"/>
                      <a:ext cx="15859" cy="708961"/>
                    </a:xfrm>
                    <a:custGeom>
                      <a:avLst/>
                      <a:gdLst>
                        <a:gd name="connsiteX0" fmla="*/ 0 w 15859"/>
                        <a:gd name="connsiteY0" fmla="*/ 0 h 708961"/>
                        <a:gd name="connsiteX1" fmla="*/ 15859 w 15859"/>
                        <a:gd name="connsiteY1" fmla="*/ 0 h 708961"/>
                        <a:gd name="connsiteX2" fmla="*/ 15859 w 15859"/>
                        <a:gd name="connsiteY2" fmla="*/ 708962 h 708961"/>
                        <a:gd name="connsiteX3" fmla="*/ 0 w 15859"/>
                        <a:gd name="connsiteY3" fmla="*/ 708962 h 708961"/>
                      </a:gdLst>
                      <a:ahLst/>
                      <a:cxnLst>
                        <a:cxn ang="0">
                          <a:pos x="connsiteX0" y="connsiteY0"/>
                        </a:cxn>
                        <a:cxn ang="0">
                          <a:pos x="connsiteX1" y="connsiteY1"/>
                        </a:cxn>
                        <a:cxn ang="0">
                          <a:pos x="connsiteX2" y="connsiteY2"/>
                        </a:cxn>
                        <a:cxn ang="0">
                          <a:pos x="connsiteX3" y="connsiteY3"/>
                        </a:cxn>
                      </a:cxnLst>
                      <a:rect l="l" t="t" r="r" b="b"/>
                      <a:pathLst>
                        <a:path w="15859" h="708961">
                          <a:moveTo>
                            <a:pt x="0" y="0"/>
                          </a:moveTo>
                          <a:lnTo>
                            <a:pt x="15859" y="0"/>
                          </a:lnTo>
                          <a:lnTo>
                            <a:pt x="15859" y="708962"/>
                          </a:lnTo>
                          <a:lnTo>
                            <a:pt x="0" y="708962"/>
                          </a:lnTo>
                          <a:close/>
                        </a:path>
                      </a:pathLst>
                    </a:custGeom>
                    <a:solidFill>
                      <a:srgbClr val="6C74AF"/>
                    </a:solidFill>
                    <a:ln w="4286" cap="flat">
                      <a:noFill/>
                      <a:prstDash val="solid"/>
                      <a:miter/>
                    </a:ln>
                  </p:spPr>
                  <p:txBody>
                    <a:bodyPr rtlCol="0" anchor="ctr"/>
                    <a:lstStyle/>
                    <a:p>
                      <a:endParaRPr lang="en-GB"/>
                    </a:p>
                  </p:txBody>
                </p:sp>
              </p:grpSp>
            </p:grpSp>
            <p:grpSp>
              <p:nvGrpSpPr>
                <p:cNvPr id="120" name="Graphic 18">
                  <a:extLst>
                    <a:ext uri="{FF2B5EF4-FFF2-40B4-BE49-F238E27FC236}">
                      <a16:creationId xmlns:a16="http://schemas.microsoft.com/office/drawing/2014/main" id="{FDF07A41-994F-A378-E725-62E26ECAD5C2}"/>
                    </a:ext>
                  </a:extLst>
                </p:cNvPr>
                <p:cNvGrpSpPr/>
                <p:nvPr/>
              </p:nvGrpSpPr>
              <p:grpSpPr>
                <a:xfrm>
                  <a:off x="10235231" y="1569617"/>
                  <a:ext cx="506206" cy="717518"/>
                  <a:chOff x="10235231" y="1569617"/>
                  <a:chExt cx="506206" cy="717518"/>
                </a:xfrm>
              </p:grpSpPr>
              <p:sp>
                <p:nvSpPr>
                  <p:cNvPr id="121" name="Freeform: Shape 120">
                    <a:extLst>
                      <a:ext uri="{FF2B5EF4-FFF2-40B4-BE49-F238E27FC236}">
                        <a16:creationId xmlns:a16="http://schemas.microsoft.com/office/drawing/2014/main" id="{EB8FB964-B809-97AD-495D-0758A48DD648}"/>
                      </a:ext>
                    </a:extLst>
                  </p:cNvPr>
                  <p:cNvSpPr/>
                  <p:nvPr/>
                </p:nvSpPr>
                <p:spPr>
                  <a:xfrm>
                    <a:off x="10235231" y="1569617"/>
                    <a:ext cx="506206" cy="717518"/>
                  </a:xfrm>
                  <a:custGeom>
                    <a:avLst/>
                    <a:gdLst>
                      <a:gd name="connsiteX0" fmla="*/ 506207 w 506206"/>
                      <a:gd name="connsiteY0" fmla="*/ 717518 h 717518"/>
                      <a:gd name="connsiteX1" fmla="*/ 0 w 506206"/>
                      <a:gd name="connsiteY1" fmla="*/ 425196 h 717518"/>
                      <a:gd name="connsiteX2" fmla="*/ 0 w 506206"/>
                      <a:gd name="connsiteY2" fmla="*/ 0 h 717518"/>
                      <a:gd name="connsiteX3" fmla="*/ 506207 w 506206"/>
                      <a:gd name="connsiteY3" fmla="*/ 292322 h 717518"/>
                    </a:gdLst>
                    <a:ahLst/>
                    <a:cxnLst>
                      <a:cxn ang="0">
                        <a:pos x="connsiteX0" y="connsiteY0"/>
                      </a:cxn>
                      <a:cxn ang="0">
                        <a:pos x="connsiteX1" y="connsiteY1"/>
                      </a:cxn>
                      <a:cxn ang="0">
                        <a:pos x="connsiteX2" y="connsiteY2"/>
                      </a:cxn>
                      <a:cxn ang="0">
                        <a:pos x="connsiteX3" y="connsiteY3"/>
                      </a:cxn>
                    </a:cxnLst>
                    <a:rect l="l" t="t" r="r" b="b"/>
                    <a:pathLst>
                      <a:path w="506206" h="717518">
                        <a:moveTo>
                          <a:pt x="506207" y="717518"/>
                        </a:moveTo>
                        <a:lnTo>
                          <a:pt x="0" y="425196"/>
                        </a:lnTo>
                        <a:lnTo>
                          <a:pt x="0" y="0"/>
                        </a:lnTo>
                        <a:lnTo>
                          <a:pt x="506207" y="292322"/>
                        </a:lnTo>
                        <a:close/>
                      </a:path>
                    </a:pathLst>
                  </a:custGeom>
                  <a:solidFill>
                    <a:schemeClr val="accent2"/>
                  </a:solidFill>
                  <a:ln w="4286" cap="flat">
                    <a:noFill/>
                    <a:prstDash val="solid"/>
                    <a:miter/>
                  </a:ln>
                </p:spPr>
                <p:txBody>
                  <a:bodyPr rtlCol="0" anchor="ctr"/>
                  <a:lstStyle/>
                  <a:p>
                    <a:endParaRPr lang="en-GB" dirty="0"/>
                  </a:p>
                </p:txBody>
              </p:sp>
              <p:grpSp>
                <p:nvGrpSpPr>
                  <p:cNvPr id="122" name="Graphic 18">
                    <a:extLst>
                      <a:ext uri="{FF2B5EF4-FFF2-40B4-BE49-F238E27FC236}">
                        <a16:creationId xmlns:a16="http://schemas.microsoft.com/office/drawing/2014/main" id="{3E827B2E-C604-B32E-E03D-6FCE641CE619}"/>
                      </a:ext>
                    </a:extLst>
                  </p:cNvPr>
                  <p:cNvGrpSpPr/>
                  <p:nvPr/>
                </p:nvGrpSpPr>
                <p:grpSpPr>
                  <a:xfrm>
                    <a:off x="10270096" y="1647198"/>
                    <a:ext cx="435765" cy="548211"/>
                    <a:chOff x="10270096" y="1647198"/>
                    <a:chExt cx="435765" cy="548211"/>
                  </a:xfrm>
                </p:grpSpPr>
                <p:grpSp>
                  <p:nvGrpSpPr>
                    <p:cNvPr id="123" name="Graphic 18">
                      <a:extLst>
                        <a:ext uri="{FF2B5EF4-FFF2-40B4-BE49-F238E27FC236}">
                          <a16:creationId xmlns:a16="http://schemas.microsoft.com/office/drawing/2014/main" id="{0031AD44-8B3D-82F9-ED73-DDCABB29B359}"/>
                        </a:ext>
                      </a:extLst>
                    </p:cNvPr>
                    <p:cNvGrpSpPr/>
                    <p:nvPr/>
                  </p:nvGrpSpPr>
                  <p:grpSpPr>
                    <a:xfrm>
                      <a:off x="10307240" y="1687489"/>
                      <a:ext cx="398621" cy="507920"/>
                      <a:chOff x="10307240" y="1687489"/>
                      <a:chExt cx="398621" cy="507920"/>
                    </a:xfrm>
                    <a:solidFill>
                      <a:srgbClr val="FFFFFF"/>
                    </a:solidFill>
                  </p:grpSpPr>
                  <p:sp>
                    <p:nvSpPr>
                      <p:cNvPr id="124" name="Freeform: Shape 123">
                        <a:extLst>
                          <a:ext uri="{FF2B5EF4-FFF2-40B4-BE49-F238E27FC236}">
                            <a16:creationId xmlns:a16="http://schemas.microsoft.com/office/drawing/2014/main" id="{A5E1F8FB-EC37-2387-E492-AE303BE0387E}"/>
                          </a:ext>
                        </a:extLst>
                      </p:cNvPr>
                      <p:cNvSpPr/>
                      <p:nvPr/>
                    </p:nvSpPr>
                    <p:spPr>
                      <a:xfrm>
                        <a:off x="10307240" y="1687489"/>
                        <a:ext cx="398621" cy="235315"/>
                      </a:xfrm>
                      <a:custGeom>
                        <a:avLst/>
                        <a:gdLst>
                          <a:gd name="connsiteX0" fmla="*/ 398621 w 398621"/>
                          <a:gd name="connsiteY0" fmla="*/ 235315 h 235315"/>
                          <a:gd name="connsiteX1" fmla="*/ 0 w 398621"/>
                          <a:gd name="connsiteY1" fmla="*/ 5144 h 235315"/>
                          <a:gd name="connsiteX2" fmla="*/ 0 w 398621"/>
                          <a:gd name="connsiteY2" fmla="*/ 0 h 235315"/>
                          <a:gd name="connsiteX3" fmla="*/ 398621 w 398621"/>
                          <a:gd name="connsiteY3" fmla="*/ 230172 h 235315"/>
                        </a:gdLst>
                        <a:ahLst/>
                        <a:cxnLst>
                          <a:cxn ang="0">
                            <a:pos x="connsiteX0" y="connsiteY0"/>
                          </a:cxn>
                          <a:cxn ang="0">
                            <a:pos x="connsiteX1" y="connsiteY1"/>
                          </a:cxn>
                          <a:cxn ang="0">
                            <a:pos x="connsiteX2" y="connsiteY2"/>
                          </a:cxn>
                          <a:cxn ang="0">
                            <a:pos x="connsiteX3" y="connsiteY3"/>
                          </a:cxn>
                        </a:cxnLst>
                        <a:rect l="l" t="t" r="r" b="b"/>
                        <a:pathLst>
                          <a:path w="398621" h="235315">
                            <a:moveTo>
                              <a:pt x="398621" y="235315"/>
                            </a:moveTo>
                            <a:lnTo>
                              <a:pt x="0" y="5144"/>
                            </a:lnTo>
                            <a:lnTo>
                              <a:pt x="0" y="0"/>
                            </a:lnTo>
                            <a:lnTo>
                              <a:pt x="398621" y="230172"/>
                            </a:lnTo>
                            <a:close/>
                          </a:path>
                        </a:pathLst>
                      </a:custGeom>
                      <a:solidFill>
                        <a:srgbClr val="FFFFFF"/>
                      </a:solidFill>
                      <a:ln w="4286" cap="flat">
                        <a:noFill/>
                        <a:prstDash val="solid"/>
                        <a:miter/>
                      </a:ln>
                    </p:spPr>
                    <p:txBody>
                      <a:bodyPr rtlCol="0" anchor="ctr"/>
                      <a:lstStyle/>
                      <a:p>
                        <a:endParaRPr lang="en-GB"/>
                      </a:p>
                    </p:txBody>
                  </p:sp>
                  <p:sp>
                    <p:nvSpPr>
                      <p:cNvPr id="125" name="Freeform: Shape 124">
                        <a:extLst>
                          <a:ext uri="{FF2B5EF4-FFF2-40B4-BE49-F238E27FC236}">
                            <a16:creationId xmlns:a16="http://schemas.microsoft.com/office/drawing/2014/main" id="{AC1B7843-0C58-F401-28BE-D8DD0880407B}"/>
                          </a:ext>
                        </a:extLst>
                      </p:cNvPr>
                      <p:cNvSpPr/>
                      <p:nvPr/>
                    </p:nvSpPr>
                    <p:spPr>
                      <a:xfrm>
                        <a:off x="10307240" y="1741924"/>
                        <a:ext cx="398621" cy="235315"/>
                      </a:xfrm>
                      <a:custGeom>
                        <a:avLst/>
                        <a:gdLst>
                          <a:gd name="connsiteX0" fmla="*/ 398621 w 398621"/>
                          <a:gd name="connsiteY0" fmla="*/ 235315 h 235315"/>
                          <a:gd name="connsiteX1" fmla="*/ 0 w 398621"/>
                          <a:gd name="connsiteY1" fmla="*/ 5143 h 235315"/>
                          <a:gd name="connsiteX2" fmla="*/ 0 w 398621"/>
                          <a:gd name="connsiteY2" fmla="*/ 0 h 235315"/>
                          <a:gd name="connsiteX3" fmla="*/ 398621 w 398621"/>
                          <a:gd name="connsiteY3" fmla="*/ 230172 h 235315"/>
                        </a:gdLst>
                        <a:ahLst/>
                        <a:cxnLst>
                          <a:cxn ang="0">
                            <a:pos x="connsiteX0" y="connsiteY0"/>
                          </a:cxn>
                          <a:cxn ang="0">
                            <a:pos x="connsiteX1" y="connsiteY1"/>
                          </a:cxn>
                          <a:cxn ang="0">
                            <a:pos x="connsiteX2" y="connsiteY2"/>
                          </a:cxn>
                          <a:cxn ang="0">
                            <a:pos x="connsiteX3" y="connsiteY3"/>
                          </a:cxn>
                        </a:cxnLst>
                        <a:rect l="l" t="t" r="r" b="b"/>
                        <a:pathLst>
                          <a:path w="398621" h="235315">
                            <a:moveTo>
                              <a:pt x="398621" y="235315"/>
                            </a:moveTo>
                            <a:lnTo>
                              <a:pt x="0" y="5143"/>
                            </a:lnTo>
                            <a:lnTo>
                              <a:pt x="0" y="0"/>
                            </a:lnTo>
                            <a:lnTo>
                              <a:pt x="398621" y="230172"/>
                            </a:lnTo>
                            <a:close/>
                          </a:path>
                        </a:pathLst>
                      </a:custGeom>
                      <a:solidFill>
                        <a:srgbClr val="FFFFFF"/>
                      </a:solidFill>
                      <a:ln w="4286" cap="flat">
                        <a:noFill/>
                        <a:prstDash val="solid"/>
                        <a:miter/>
                      </a:ln>
                    </p:spPr>
                    <p:txBody>
                      <a:bodyPr rtlCol="0" anchor="ctr"/>
                      <a:lstStyle/>
                      <a:p>
                        <a:endParaRPr lang="en-GB"/>
                      </a:p>
                    </p:txBody>
                  </p:sp>
                  <p:sp>
                    <p:nvSpPr>
                      <p:cNvPr id="126" name="Freeform: Shape 125">
                        <a:extLst>
                          <a:ext uri="{FF2B5EF4-FFF2-40B4-BE49-F238E27FC236}">
                            <a16:creationId xmlns:a16="http://schemas.microsoft.com/office/drawing/2014/main" id="{41ECE78C-F53A-11C8-26DF-BA260A7762AF}"/>
                          </a:ext>
                        </a:extLst>
                      </p:cNvPr>
                      <p:cNvSpPr/>
                      <p:nvPr/>
                    </p:nvSpPr>
                    <p:spPr>
                      <a:xfrm>
                        <a:off x="10307240" y="1796788"/>
                        <a:ext cx="398621" cy="234886"/>
                      </a:xfrm>
                      <a:custGeom>
                        <a:avLst/>
                        <a:gdLst>
                          <a:gd name="connsiteX0" fmla="*/ 398621 w 398621"/>
                          <a:gd name="connsiteY0" fmla="*/ 234887 h 234886"/>
                          <a:gd name="connsiteX1" fmla="*/ 0 w 398621"/>
                          <a:gd name="connsiteY1" fmla="*/ 4715 h 234886"/>
                          <a:gd name="connsiteX2" fmla="*/ 0 w 398621"/>
                          <a:gd name="connsiteY2" fmla="*/ 0 h 234886"/>
                          <a:gd name="connsiteX3" fmla="*/ 398621 w 398621"/>
                          <a:gd name="connsiteY3" fmla="*/ 230172 h 234886"/>
                        </a:gdLst>
                        <a:ahLst/>
                        <a:cxnLst>
                          <a:cxn ang="0">
                            <a:pos x="connsiteX0" y="connsiteY0"/>
                          </a:cxn>
                          <a:cxn ang="0">
                            <a:pos x="connsiteX1" y="connsiteY1"/>
                          </a:cxn>
                          <a:cxn ang="0">
                            <a:pos x="connsiteX2" y="connsiteY2"/>
                          </a:cxn>
                          <a:cxn ang="0">
                            <a:pos x="connsiteX3" y="connsiteY3"/>
                          </a:cxn>
                        </a:cxnLst>
                        <a:rect l="l" t="t" r="r" b="b"/>
                        <a:pathLst>
                          <a:path w="398621" h="234886">
                            <a:moveTo>
                              <a:pt x="398621" y="234887"/>
                            </a:moveTo>
                            <a:lnTo>
                              <a:pt x="0" y="4715"/>
                            </a:lnTo>
                            <a:lnTo>
                              <a:pt x="0" y="0"/>
                            </a:lnTo>
                            <a:lnTo>
                              <a:pt x="398621" y="230172"/>
                            </a:lnTo>
                            <a:close/>
                          </a:path>
                        </a:pathLst>
                      </a:custGeom>
                      <a:solidFill>
                        <a:srgbClr val="FFFFFF"/>
                      </a:solidFill>
                      <a:ln w="4286" cap="flat">
                        <a:noFill/>
                        <a:prstDash val="solid"/>
                        <a:miter/>
                      </a:ln>
                    </p:spPr>
                    <p:txBody>
                      <a:bodyPr rtlCol="0" anchor="ctr"/>
                      <a:lstStyle/>
                      <a:p>
                        <a:endParaRPr lang="en-GB"/>
                      </a:p>
                    </p:txBody>
                  </p:sp>
                  <p:sp>
                    <p:nvSpPr>
                      <p:cNvPr id="127" name="Freeform: Shape 126">
                        <a:extLst>
                          <a:ext uri="{FF2B5EF4-FFF2-40B4-BE49-F238E27FC236}">
                            <a16:creationId xmlns:a16="http://schemas.microsoft.com/office/drawing/2014/main" id="{48F63EFF-5C52-7505-60EB-0793CBBE74DF}"/>
                          </a:ext>
                        </a:extLst>
                      </p:cNvPr>
                      <p:cNvSpPr/>
                      <p:nvPr/>
                    </p:nvSpPr>
                    <p:spPr>
                      <a:xfrm>
                        <a:off x="10307240" y="1851224"/>
                        <a:ext cx="398621" cy="235315"/>
                      </a:xfrm>
                      <a:custGeom>
                        <a:avLst/>
                        <a:gdLst>
                          <a:gd name="connsiteX0" fmla="*/ 398621 w 398621"/>
                          <a:gd name="connsiteY0" fmla="*/ 235315 h 235315"/>
                          <a:gd name="connsiteX1" fmla="*/ 0 w 398621"/>
                          <a:gd name="connsiteY1" fmla="*/ 5143 h 235315"/>
                          <a:gd name="connsiteX2" fmla="*/ 0 w 398621"/>
                          <a:gd name="connsiteY2" fmla="*/ 0 h 235315"/>
                          <a:gd name="connsiteX3" fmla="*/ 398621 w 398621"/>
                          <a:gd name="connsiteY3" fmla="*/ 230172 h 235315"/>
                        </a:gdLst>
                        <a:ahLst/>
                        <a:cxnLst>
                          <a:cxn ang="0">
                            <a:pos x="connsiteX0" y="connsiteY0"/>
                          </a:cxn>
                          <a:cxn ang="0">
                            <a:pos x="connsiteX1" y="connsiteY1"/>
                          </a:cxn>
                          <a:cxn ang="0">
                            <a:pos x="connsiteX2" y="connsiteY2"/>
                          </a:cxn>
                          <a:cxn ang="0">
                            <a:pos x="connsiteX3" y="connsiteY3"/>
                          </a:cxn>
                        </a:cxnLst>
                        <a:rect l="l" t="t" r="r" b="b"/>
                        <a:pathLst>
                          <a:path w="398621" h="235315">
                            <a:moveTo>
                              <a:pt x="398621" y="235315"/>
                            </a:moveTo>
                            <a:lnTo>
                              <a:pt x="0" y="5143"/>
                            </a:lnTo>
                            <a:lnTo>
                              <a:pt x="0" y="0"/>
                            </a:lnTo>
                            <a:lnTo>
                              <a:pt x="398621" y="230172"/>
                            </a:lnTo>
                            <a:close/>
                          </a:path>
                        </a:pathLst>
                      </a:custGeom>
                      <a:solidFill>
                        <a:srgbClr val="FFFFFF"/>
                      </a:solidFill>
                      <a:ln w="4286" cap="flat">
                        <a:noFill/>
                        <a:prstDash val="solid"/>
                        <a:miter/>
                      </a:ln>
                    </p:spPr>
                    <p:txBody>
                      <a:bodyPr rtlCol="0" anchor="ctr"/>
                      <a:lstStyle/>
                      <a:p>
                        <a:endParaRPr lang="en-GB"/>
                      </a:p>
                    </p:txBody>
                  </p:sp>
                  <p:sp>
                    <p:nvSpPr>
                      <p:cNvPr id="128" name="Freeform: Shape 127">
                        <a:extLst>
                          <a:ext uri="{FF2B5EF4-FFF2-40B4-BE49-F238E27FC236}">
                            <a16:creationId xmlns:a16="http://schemas.microsoft.com/office/drawing/2014/main" id="{D24869C8-EC8B-229C-D1C5-CCC7E2F380CD}"/>
                          </a:ext>
                        </a:extLst>
                      </p:cNvPr>
                      <p:cNvSpPr/>
                      <p:nvPr/>
                    </p:nvSpPr>
                    <p:spPr>
                      <a:xfrm>
                        <a:off x="10307240" y="1905659"/>
                        <a:ext cx="398621" cy="235315"/>
                      </a:xfrm>
                      <a:custGeom>
                        <a:avLst/>
                        <a:gdLst>
                          <a:gd name="connsiteX0" fmla="*/ 398621 w 398621"/>
                          <a:gd name="connsiteY0" fmla="*/ 235315 h 235315"/>
                          <a:gd name="connsiteX1" fmla="*/ 0 w 398621"/>
                          <a:gd name="connsiteY1" fmla="*/ 5144 h 235315"/>
                          <a:gd name="connsiteX2" fmla="*/ 0 w 398621"/>
                          <a:gd name="connsiteY2" fmla="*/ 0 h 235315"/>
                          <a:gd name="connsiteX3" fmla="*/ 398621 w 398621"/>
                          <a:gd name="connsiteY3" fmla="*/ 230172 h 235315"/>
                        </a:gdLst>
                        <a:ahLst/>
                        <a:cxnLst>
                          <a:cxn ang="0">
                            <a:pos x="connsiteX0" y="connsiteY0"/>
                          </a:cxn>
                          <a:cxn ang="0">
                            <a:pos x="connsiteX1" y="connsiteY1"/>
                          </a:cxn>
                          <a:cxn ang="0">
                            <a:pos x="connsiteX2" y="connsiteY2"/>
                          </a:cxn>
                          <a:cxn ang="0">
                            <a:pos x="connsiteX3" y="connsiteY3"/>
                          </a:cxn>
                        </a:cxnLst>
                        <a:rect l="l" t="t" r="r" b="b"/>
                        <a:pathLst>
                          <a:path w="398621" h="235315">
                            <a:moveTo>
                              <a:pt x="398621" y="235315"/>
                            </a:moveTo>
                            <a:lnTo>
                              <a:pt x="0" y="5144"/>
                            </a:lnTo>
                            <a:lnTo>
                              <a:pt x="0" y="0"/>
                            </a:lnTo>
                            <a:lnTo>
                              <a:pt x="398621" y="230172"/>
                            </a:lnTo>
                            <a:close/>
                          </a:path>
                        </a:pathLst>
                      </a:custGeom>
                      <a:solidFill>
                        <a:srgbClr val="FFFFFF"/>
                      </a:solidFill>
                      <a:ln w="4286" cap="flat">
                        <a:noFill/>
                        <a:prstDash val="solid"/>
                        <a:miter/>
                      </a:ln>
                    </p:spPr>
                    <p:txBody>
                      <a:bodyPr rtlCol="0" anchor="ctr"/>
                      <a:lstStyle/>
                      <a:p>
                        <a:endParaRPr lang="en-GB"/>
                      </a:p>
                    </p:txBody>
                  </p:sp>
                  <p:sp>
                    <p:nvSpPr>
                      <p:cNvPr id="129" name="Freeform: Shape 128">
                        <a:extLst>
                          <a:ext uri="{FF2B5EF4-FFF2-40B4-BE49-F238E27FC236}">
                            <a16:creationId xmlns:a16="http://schemas.microsoft.com/office/drawing/2014/main" id="{3B2128BB-FE45-4734-886E-E4FEC7275593}"/>
                          </a:ext>
                        </a:extLst>
                      </p:cNvPr>
                      <p:cNvSpPr/>
                      <p:nvPr/>
                    </p:nvSpPr>
                    <p:spPr>
                      <a:xfrm>
                        <a:off x="10307240" y="1960095"/>
                        <a:ext cx="398621" cy="235315"/>
                      </a:xfrm>
                      <a:custGeom>
                        <a:avLst/>
                        <a:gdLst>
                          <a:gd name="connsiteX0" fmla="*/ 398621 w 398621"/>
                          <a:gd name="connsiteY0" fmla="*/ 235315 h 235315"/>
                          <a:gd name="connsiteX1" fmla="*/ 0 w 398621"/>
                          <a:gd name="connsiteY1" fmla="*/ 5144 h 235315"/>
                          <a:gd name="connsiteX2" fmla="*/ 0 w 398621"/>
                          <a:gd name="connsiteY2" fmla="*/ 0 h 235315"/>
                          <a:gd name="connsiteX3" fmla="*/ 398621 w 398621"/>
                          <a:gd name="connsiteY3" fmla="*/ 230172 h 235315"/>
                        </a:gdLst>
                        <a:ahLst/>
                        <a:cxnLst>
                          <a:cxn ang="0">
                            <a:pos x="connsiteX0" y="connsiteY0"/>
                          </a:cxn>
                          <a:cxn ang="0">
                            <a:pos x="connsiteX1" y="connsiteY1"/>
                          </a:cxn>
                          <a:cxn ang="0">
                            <a:pos x="connsiteX2" y="connsiteY2"/>
                          </a:cxn>
                          <a:cxn ang="0">
                            <a:pos x="connsiteX3" y="connsiteY3"/>
                          </a:cxn>
                        </a:cxnLst>
                        <a:rect l="l" t="t" r="r" b="b"/>
                        <a:pathLst>
                          <a:path w="398621" h="235315">
                            <a:moveTo>
                              <a:pt x="398621" y="235315"/>
                            </a:moveTo>
                            <a:lnTo>
                              <a:pt x="0" y="5144"/>
                            </a:lnTo>
                            <a:lnTo>
                              <a:pt x="0" y="0"/>
                            </a:lnTo>
                            <a:lnTo>
                              <a:pt x="398621" y="230172"/>
                            </a:lnTo>
                            <a:close/>
                          </a:path>
                        </a:pathLst>
                      </a:custGeom>
                      <a:solidFill>
                        <a:srgbClr val="FFFFFF"/>
                      </a:solidFill>
                      <a:ln w="4286" cap="flat">
                        <a:noFill/>
                        <a:prstDash val="solid"/>
                        <a:miter/>
                      </a:ln>
                    </p:spPr>
                    <p:txBody>
                      <a:bodyPr rtlCol="0" anchor="ctr"/>
                      <a:lstStyle/>
                      <a:p>
                        <a:endParaRPr lang="en-GB"/>
                      </a:p>
                    </p:txBody>
                  </p:sp>
                </p:grpSp>
                <p:grpSp>
                  <p:nvGrpSpPr>
                    <p:cNvPr id="130" name="Graphic 18">
                      <a:extLst>
                        <a:ext uri="{FF2B5EF4-FFF2-40B4-BE49-F238E27FC236}">
                          <a16:creationId xmlns:a16="http://schemas.microsoft.com/office/drawing/2014/main" id="{9FEA9E7C-43D6-A9F7-22D7-BFFE9FC6049A}"/>
                        </a:ext>
                      </a:extLst>
                    </p:cNvPr>
                    <p:cNvGrpSpPr/>
                    <p:nvPr/>
                  </p:nvGrpSpPr>
                  <p:grpSpPr>
                    <a:xfrm>
                      <a:off x="10270096" y="1647198"/>
                      <a:ext cx="20257" cy="323151"/>
                      <a:chOff x="10270096" y="1647198"/>
                      <a:chExt cx="20257" cy="323151"/>
                    </a:xfrm>
                    <a:solidFill>
                      <a:srgbClr val="FFFFFF"/>
                    </a:solidFill>
                  </p:grpSpPr>
                  <p:sp>
                    <p:nvSpPr>
                      <p:cNvPr id="131" name="Freeform: Shape 130">
                        <a:extLst>
                          <a:ext uri="{FF2B5EF4-FFF2-40B4-BE49-F238E27FC236}">
                            <a16:creationId xmlns:a16="http://schemas.microsoft.com/office/drawing/2014/main" id="{C82E9214-B0D4-F9F8-B429-CD280609F353}"/>
                          </a:ext>
                        </a:extLst>
                      </p:cNvPr>
                      <p:cNvSpPr/>
                      <p:nvPr/>
                    </p:nvSpPr>
                    <p:spPr>
                      <a:xfrm>
                        <a:off x="10270378" y="1647198"/>
                        <a:ext cx="12001" cy="45005"/>
                      </a:xfrm>
                      <a:custGeom>
                        <a:avLst/>
                        <a:gdLst>
                          <a:gd name="connsiteX0" fmla="*/ 6429 w 12001"/>
                          <a:gd name="connsiteY0" fmla="*/ 8144 h 45005"/>
                          <a:gd name="connsiteX1" fmla="*/ 0 w 12001"/>
                          <a:gd name="connsiteY1" fmla="*/ 4286 h 45005"/>
                          <a:gd name="connsiteX2" fmla="*/ 0 w 12001"/>
                          <a:gd name="connsiteY2" fmla="*/ 0 h 45005"/>
                          <a:gd name="connsiteX3" fmla="*/ 8145 w 12001"/>
                          <a:gd name="connsiteY3" fmla="*/ 0 h 45005"/>
                          <a:gd name="connsiteX4" fmla="*/ 12002 w 12001"/>
                          <a:gd name="connsiteY4" fmla="*/ 2143 h 45005"/>
                          <a:gd name="connsiteX5" fmla="*/ 12002 w 12001"/>
                          <a:gd name="connsiteY5" fmla="*/ 45006 h 45005"/>
                          <a:gd name="connsiteX6" fmla="*/ 6429 w 12001"/>
                          <a:gd name="connsiteY6" fmla="*/ 41577 h 45005"/>
                          <a:gd name="connsiteX7" fmla="*/ 6429 w 12001"/>
                          <a:gd name="connsiteY7" fmla="*/ 8144 h 4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01" h="45005">
                            <a:moveTo>
                              <a:pt x="6429" y="8144"/>
                            </a:moveTo>
                            <a:lnTo>
                              <a:pt x="0" y="4286"/>
                            </a:lnTo>
                            <a:lnTo>
                              <a:pt x="0" y="0"/>
                            </a:lnTo>
                            <a:cubicBezTo>
                              <a:pt x="4286" y="2143"/>
                              <a:pt x="6858" y="1714"/>
                              <a:pt x="8145" y="0"/>
                            </a:cubicBezTo>
                            <a:lnTo>
                              <a:pt x="12002" y="2143"/>
                            </a:lnTo>
                            <a:lnTo>
                              <a:pt x="12002" y="45006"/>
                            </a:lnTo>
                            <a:lnTo>
                              <a:pt x="6429" y="41577"/>
                            </a:lnTo>
                            <a:lnTo>
                              <a:pt x="6429" y="8144"/>
                            </a:lnTo>
                            <a:close/>
                          </a:path>
                        </a:pathLst>
                      </a:custGeom>
                      <a:solidFill>
                        <a:srgbClr val="FFFFFF"/>
                      </a:solidFill>
                      <a:ln w="4286" cap="flat">
                        <a:noFill/>
                        <a:prstDash val="solid"/>
                        <a:miter/>
                      </a:ln>
                    </p:spPr>
                    <p:txBody>
                      <a:bodyPr rtlCol="0" anchor="ctr"/>
                      <a:lstStyle/>
                      <a:p>
                        <a:endParaRPr lang="en-GB"/>
                      </a:p>
                    </p:txBody>
                  </p:sp>
                  <p:sp>
                    <p:nvSpPr>
                      <p:cNvPr id="132" name="Freeform: Shape 131">
                        <a:extLst>
                          <a:ext uri="{FF2B5EF4-FFF2-40B4-BE49-F238E27FC236}">
                            <a16:creationId xmlns:a16="http://schemas.microsoft.com/office/drawing/2014/main" id="{C67D0BF6-A68A-3BC3-CC6F-5779392D09FB}"/>
                          </a:ext>
                        </a:extLst>
                      </p:cNvPr>
                      <p:cNvSpPr/>
                      <p:nvPr/>
                    </p:nvSpPr>
                    <p:spPr>
                      <a:xfrm>
                        <a:off x="10270363" y="1702156"/>
                        <a:ext cx="18446" cy="49626"/>
                      </a:xfrm>
                      <a:custGeom>
                        <a:avLst/>
                        <a:gdLst>
                          <a:gd name="connsiteX0" fmla="*/ 7302 w 18446"/>
                          <a:gd name="connsiteY0" fmla="*/ 37196 h 49626"/>
                          <a:gd name="connsiteX1" fmla="*/ 18446 w 18446"/>
                          <a:gd name="connsiteY1" fmla="*/ 43626 h 49626"/>
                          <a:gd name="connsiteX2" fmla="*/ 18446 w 18446"/>
                          <a:gd name="connsiteY2" fmla="*/ 49626 h 49626"/>
                          <a:gd name="connsiteX3" fmla="*/ 444 w 18446"/>
                          <a:gd name="connsiteY3" fmla="*/ 39340 h 49626"/>
                          <a:gd name="connsiteX4" fmla="*/ 444 w 18446"/>
                          <a:gd name="connsiteY4" fmla="*/ 33767 h 49626"/>
                          <a:gd name="connsiteX5" fmla="*/ 8587 w 18446"/>
                          <a:gd name="connsiteY5" fmla="*/ 23480 h 49626"/>
                          <a:gd name="connsiteX6" fmla="*/ 5587 w 18446"/>
                          <a:gd name="connsiteY6" fmla="*/ 12336 h 49626"/>
                          <a:gd name="connsiteX7" fmla="*/ 15 w 18446"/>
                          <a:gd name="connsiteY7" fmla="*/ 9336 h 49626"/>
                          <a:gd name="connsiteX8" fmla="*/ 7302 w 18446"/>
                          <a:gd name="connsiteY8" fmla="*/ 37196 h 49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46" h="49626">
                            <a:moveTo>
                              <a:pt x="7302" y="37196"/>
                            </a:moveTo>
                            <a:lnTo>
                              <a:pt x="18446" y="43626"/>
                            </a:lnTo>
                            <a:lnTo>
                              <a:pt x="18446" y="49626"/>
                            </a:lnTo>
                            <a:lnTo>
                              <a:pt x="444" y="39340"/>
                            </a:lnTo>
                            <a:lnTo>
                              <a:pt x="444" y="33767"/>
                            </a:lnTo>
                            <a:lnTo>
                              <a:pt x="8587" y="23480"/>
                            </a:lnTo>
                            <a:cubicBezTo>
                              <a:pt x="18446" y="15765"/>
                              <a:pt x="6016" y="-2666"/>
                              <a:pt x="5587" y="12336"/>
                            </a:cubicBezTo>
                            <a:lnTo>
                              <a:pt x="15" y="9336"/>
                            </a:lnTo>
                            <a:cubicBezTo>
                              <a:pt x="-842" y="-14667"/>
                              <a:pt x="35591" y="12336"/>
                              <a:pt x="7302" y="37196"/>
                            </a:cubicBezTo>
                            <a:close/>
                          </a:path>
                        </a:pathLst>
                      </a:custGeom>
                      <a:solidFill>
                        <a:srgbClr val="FFFFFF"/>
                      </a:solidFill>
                      <a:ln w="4286" cap="flat">
                        <a:noFill/>
                        <a:prstDash val="solid"/>
                        <a:miter/>
                      </a:ln>
                    </p:spPr>
                    <p:txBody>
                      <a:bodyPr rtlCol="0" anchor="ctr"/>
                      <a:lstStyle/>
                      <a:p>
                        <a:endParaRPr lang="en-GB"/>
                      </a:p>
                    </p:txBody>
                  </p:sp>
                  <p:sp>
                    <p:nvSpPr>
                      <p:cNvPr id="133" name="Freeform: Shape 132">
                        <a:extLst>
                          <a:ext uri="{FF2B5EF4-FFF2-40B4-BE49-F238E27FC236}">
                            <a16:creationId xmlns:a16="http://schemas.microsoft.com/office/drawing/2014/main" id="{4F15A932-E302-5728-6EA1-837CB0ABD725}"/>
                          </a:ext>
                        </a:extLst>
                      </p:cNvPr>
                      <p:cNvSpPr/>
                      <p:nvPr/>
                    </p:nvSpPr>
                    <p:spPr>
                      <a:xfrm>
                        <a:off x="10270604" y="1758139"/>
                        <a:ext cx="18348" cy="46244"/>
                      </a:xfrm>
                      <a:custGeom>
                        <a:avLst/>
                        <a:gdLst>
                          <a:gd name="connsiteX0" fmla="*/ 18205 w 18348"/>
                          <a:gd name="connsiteY0" fmla="*/ 35649 h 46244"/>
                          <a:gd name="connsiteX1" fmla="*/ 203 w 18348"/>
                          <a:gd name="connsiteY1" fmla="*/ 27934 h 46244"/>
                          <a:gd name="connsiteX2" fmla="*/ 5776 w 18348"/>
                          <a:gd name="connsiteY2" fmla="*/ 30506 h 46244"/>
                          <a:gd name="connsiteX3" fmla="*/ 12633 w 18348"/>
                          <a:gd name="connsiteY3" fmla="*/ 36507 h 46244"/>
                          <a:gd name="connsiteX4" fmla="*/ 6204 w 18348"/>
                          <a:gd name="connsiteY4" fmla="*/ 23219 h 46244"/>
                          <a:gd name="connsiteX5" fmla="*/ 6204 w 18348"/>
                          <a:gd name="connsiteY5" fmla="*/ 17647 h 46244"/>
                          <a:gd name="connsiteX6" fmla="*/ 12205 w 18348"/>
                          <a:gd name="connsiteY6" fmla="*/ 12932 h 46244"/>
                          <a:gd name="connsiteX7" fmla="*/ 5776 w 18348"/>
                          <a:gd name="connsiteY7" fmla="*/ 10789 h 46244"/>
                          <a:gd name="connsiteX8" fmla="*/ 203 w 18348"/>
                          <a:gd name="connsiteY8" fmla="*/ 7789 h 46244"/>
                          <a:gd name="connsiteX9" fmla="*/ 17777 w 18348"/>
                          <a:gd name="connsiteY9" fmla="*/ 16361 h 46244"/>
                          <a:gd name="connsiteX10" fmla="*/ 13919 w 18348"/>
                          <a:gd name="connsiteY10" fmla="*/ 24934 h 46244"/>
                          <a:gd name="connsiteX11" fmla="*/ 18205 w 18348"/>
                          <a:gd name="connsiteY11" fmla="*/ 35649 h 46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48" h="46244">
                            <a:moveTo>
                              <a:pt x="18205" y="35649"/>
                            </a:moveTo>
                            <a:cubicBezTo>
                              <a:pt x="20349" y="57509"/>
                              <a:pt x="-2369" y="40793"/>
                              <a:pt x="203" y="27934"/>
                            </a:cubicBezTo>
                            <a:lnTo>
                              <a:pt x="5776" y="30506"/>
                            </a:lnTo>
                            <a:cubicBezTo>
                              <a:pt x="4061" y="35221"/>
                              <a:pt x="11776" y="43793"/>
                              <a:pt x="12633" y="36507"/>
                            </a:cubicBezTo>
                            <a:cubicBezTo>
                              <a:pt x="13062" y="30934"/>
                              <a:pt x="12205" y="25362"/>
                              <a:pt x="6204" y="23219"/>
                            </a:cubicBezTo>
                            <a:lnTo>
                              <a:pt x="6204" y="17647"/>
                            </a:lnTo>
                            <a:cubicBezTo>
                              <a:pt x="11776" y="21933"/>
                              <a:pt x="12633" y="18504"/>
                              <a:pt x="12205" y="12932"/>
                            </a:cubicBezTo>
                            <a:cubicBezTo>
                              <a:pt x="12633" y="8217"/>
                              <a:pt x="4919" y="3074"/>
                              <a:pt x="5776" y="10789"/>
                            </a:cubicBezTo>
                            <a:lnTo>
                              <a:pt x="203" y="7789"/>
                            </a:lnTo>
                            <a:cubicBezTo>
                              <a:pt x="-226" y="-9785"/>
                              <a:pt x="19491" y="6503"/>
                              <a:pt x="17777" y="16361"/>
                            </a:cubicBezTo>
                            <a:cubicBezTo>
                              <a:pt x="18205" y="19790"/>
                              <a:pt x="17777" y="25362"/>
                              <a:pt x="13919" y="24934"/>
                            </a:cubicBezTo>
                            <a:cubicBezTo>
                              <a:pt x="16919" y="27934"/>
                              <a:pt x="18205" y="31792"/>
                              <a:pt x="18205" y="35649"/>
                            </a:cubicBezTo>
                            <a:close/>
                          </a:path>
                        </a:pathLst>
                      </a:custGeom>
                      <a:solidFill>
                        <a:srgbClr val="FFFFFF"/>
                      </a:solidFill>
                      <a:ln w="4286" cap="flat">
                        <a:noFill/>
                        <a:prstDash val="solid"/>
                        <a:miter/>
                      </a:ln>
                    </p:spPr>
                    <p:txBody>
                      <a:bodyPr rtlCol="0" anchor="ctr"/>
                      <a:lstStyle/>
                      <a:p>
                        <a:endParaRPr lang="en-GB"/>
                      </a:p>
                    </p:txBody>
                  </p:sp>
                  <p:sp>
                    <p:nvSpPr>
                      <p:cNvPr id="134" name="Freeform: Shape 133">
                        <a:extLst>
                          <a:ext uri="{FF2B5EF4-FFF2-40B4-BE49-F238E27FC236}">
                            <a16:creationId xmlns:a16="http://schemas.microsoft.com/office/drawing/2014/main" id="{8422A339-0E54-AE0E-64B8-E9A20201810F}"/>
                          </a:ext>
                        </a:extLst>
                      </p:cNvPr>
                      <p:cNvSpPr/>
                      <p:nvPr/>
                    </p:nvSpPr>
                    <p:spPr>
                      <a:xfrm>
                        <a:off x="10270096" y="1816076"/>
                        <a:ext cx="19999" cy="47148"/>
                      </a:xfrm>
                      <a:custGeom>
                        <a:avLst/>
                        <a:gdLst>
                          <a:gd name="connsiteX0" fmla="*/ 20000 w 19999"/>
                          <a:gd name="connsiteY0" fmla="*/ 39862 h 47148"/>
                          <a:gd name="connsiteX1" fmla="*/ 16999 w 19999"/>
                          <a:gd name="connsiteY1" fmla="*/ 38148 h 47148"/>
                          <a:gd name="connsiteX2" fmla="*/ 16999 w 19999"/>
                          <a:gd name="connsiteY2" fmla="*/ 47149 h 47148"/>
                          <a:gd name="connsiteX3" fmla="*/ 11427 w 19999"/>
                          <a:gd name="connsiteY3" fmla="*/ 43720 h 47148"/>
                          <a:gd name="connsiteX4" fmla="*/ 11427 w 19999"/>
                          <a:gd name="connsiteY4" fmla="*/ 34719 h 47148"/>
                          <a:gd name="connsiteX5" fmla="*/ 282 w 19999"/>
                          <a:gd name="connsiteY5" fmla="*/ 28289 h 47148"/>
                          <a:gd name="connsiteX6" fmla="*/ 10141 w 19999"/>
                          <a:gd name="connsiteY6" fmla="*/ 0 h 47148"/>
                          <a:gd name="connsiteX7" fmla="*/ 16999 w 19999"/>
                          <a:gd name="connsiteY7" fmla="*/ 3858 h 47148"/>
                          <a:gd name="connsiteX8" fmla="*/ 16999 w 19999"/>
                          <a:gd name="connsiteY8" fmla="*/ 31718 h 47148"/>
                          <a:gd name="connsiteX9" fmla="*/ 20000 w 19999"/>
                          <a:gd name="connsiteY9" fmla="*/ 33433 h 47148"/>
                          <a:gd name="connsiteX10" fmla="*/ 20000 w 19999"/>
                          <a:gd name="connsiteY10" fmla="*/ 39862 h 47148"/>
                          <a:gd name="connsiteX11" fmla="*/ 11427 w 19999"/>
                          <a:gd name="connsiteY11" fmla="*/ 29147 h 47148"/>
                          <a:gd name="connsiteX12" fmla="*/ 11427 w 19999"/>
                          <a:gd name="connsiteY12" fmla="*/ 12430 h 47148"/>
                          <a:gd name="connsiteX13" fmla="*/ 5855 w 19999"/>
                          <a:gd name="connsiteY13" fmla="*/ 26146 h 47148"/>
                          <a:gd name="connsiteX14" fmla="*/ 11427 w 19999"/>
                          <a:gd name="connsiteY14" fmla="*/ 29147 h 47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999" h="47148">
                            <a:moveTo>
                              <a:pt x="20000" y="39862"/>
                            </a:moveTo>
                            <a:lnTo>
                              <a:pt x="16999" y="38148"/>
                            </a:lnTo>
                            <a:lnTo>
                              <a:pt x="16999" y="47149"/>
                            </a:lnTo>
                            <a:lnTo>
                              <a:pt x="11427" y="43720"/>
                            </a:lnTo>
                            <a:lnTo>
                              <a:pt x="11427" y="34719"/>
                            </a:lnTo>
                            <a:lnTo>
                              <a:pt x="282" y="28289"/>
                            </a:lnTo>
                            <a:cubicBezTo>
                              <a:pt x="-1861" y="24003"/>
                              <a:pt x="8855" y="4286"/>
                              <a:pt x="10141" y="0"/>
                            </a:cubicBezTo>
                            <a:lnTo>
                              <a:pt x="16999" y="3858"/>
                            </a:lnTo>
                            <a:lnTo>
                              <a:pt x="16999" y="31718"/>
                            </a:lnTo>
                            <a:lnTo>
                              <a:pt x="20000" y="33433"/>
                            </a:lnTo>
                            <a:lnTo>
                              <a:pt x="20000" y="39862"/>
                            </a:lnTo>
                            <a:close/>
                            <a:moveTo>
                              <a:pt x="11427" y="29147"/>
                            </a:moveTo>
                            <a:lnTo>
                              <a:pt x="11427" y="12430"/>
                            </a:lnTo>
                            <a:lnTo>
                              <a:pt x="5855" y="26146"/>
                            </a:lnTo>
                            <a:lnTo>
                              <a:pt x="11427" y="29147"/>
                            </a:lnTo>
                            <a:close/>
                          </a:path>
                        </a:pathLst>
                      </a:custGeom>
                      <a:solidFill>
                        <a:srgbClr val="FFFFFF"/>
                      </a:solidFill>
                      <a:ln w="4286" cap="flat">
                        <a:noFill/>
                        <a:prstDash val="solid"/>
                        <a:miter/>
                      </a:ln>
                    </p:spPr>
                    <p:txBody>
                      <a:bodyPr rtlCol="0" anchor="ctr"/>
                      <a:lstStyle/>
                      <a:p>
                        <a:endParaRPr lang="en-GB"/>
                      </a:p>
                    </p:txBody>
                  </p:sp>
                  <p:sp>
                    <p:nvSpPr>
                      <p:cNvPr id="135" name="Freeform: Shape 134">
                        <a:extLst>
                          <a:ext uri="{FF2B5EF4-FFF2-40B4-BE49-F238E27FC236}">
                            <a16:creationId xmlns:a16="http://schemas.microsoft.com/office/drawing/2014/main" id="{2507E862-1B5E-ED8D-550C-B78A23D007C7}"/>
                          </a:ext>
                        </a:extLst>
                      </p:cNvPr>
                      <p:cNvSpPr/>
                      <p:nvPr/>
                    </p:nvSpPr>
                    <p:spPr>
                      <a:xfrm>
                        <a:off x="10271494" y="1864511"/>
                        <a:ext cx="17957" cy="49677"/>
                      </a:xfrm>
                      <a:custGeom>
                        <a:avLst/>
                        <a:gdLst>
                          <a:gd name="connsiteX0" fmla="*/ 170 w 17957"/>
                          <a:gd name="connsiteY0" fmla="*/ 32575 h 49677"/>
                          <a:gd name="connsiteX1" fmla="*/ 170 w 17957"/>
                          <a:gd name="connsiteY1" fmla="*/ 31290 h 49677"/>
                          <a:gd name="connsiteX2" fmla="*/ 5742 w 17957"/>
                          <a:gd name="connsiteY2" fmla="*/ 33861 h 49677"/>
                          <a:gd name="connsiteX3" fmla="*/ 12600 w 17957"/>
                          <a:gd name="connsiteY3" fmla="*/ 39862 h 49677"/>
                          <a:gd name="connsiteX4" fmla="*/ 12600 w 17957"/>
                          <a:gd name="connsiteY4" fmla="*/ 30004 h 49677"/>
                          <a:gd name="connsiteX5" fmla="*/ 6171 w 17957"/>
                          <a:gd name="connsiteY5" fmla="*/ 27432 h 49677"/>
                          <a:gd name="connsiteX6" fmla="*/ 599 w 17957"/>
                          <a:gd name="connsiteY6" fmla="*/ 24432 h 49677"/>
                          <a:gd name="connsiteX7" fmla="*/ 599 w 17957"/>
                          <a:gd name="connsiteY7" fmla="*/ 0 h 49677"/>
                          <a:gd name="connsiteX8" fmla="*/ 16458 w 17957"/>
                          <a:gd name="connsiteY8" fmla="*/ 9430 h 49677"/>
                          <a:gd name="connsiteX9" fmla="*/ 16458 w 17957"/>
                          <a:gd name="connsiteY9" fmla="*/ 15430 h 49677"/>
                          <a:gd name="connsiteX10" fmla="*/ 5742 w 17957"/>
                          <a:gd name="connsiteY10" fmla="*/ 9430 h 49677"/>
                          <a:gd name="connsiteX11" fmla="*/ 5742 w 17957"/>
                          <a:gd name="connsiteY11" fmla="*/ 20145 h 49677"/>
                          <a:gd name="connsiteX12" fmla="*/ 17744 w 17957"/>
                          <a:gd name="connsiteY12" fmla="*/ 43291 h 49677"/>
                          <a:gd name="connsiteX13" fmla="*/ 170 w 17957"/>
                          <a:gd name="connsiteY13" fmla="*/ 32575 h 4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57" h="49677">
                            <a:moveTo>
                              <a:pt x="170" y="32575"/>
                            </a:moveTo>
                            <a:lnTo>
                              <a:pt x="170" y="31290"/>
                            </a:lnTo>
                            <a:lnTo>
                              <a:pt x="5742" y="33861"/>
                            </a:lnTo>
                            <a:cubicBezTo>
                              <a:pt x="4456" y="38576"/>
                              <a:pt x="11314" y="47149"/>
                              <a:pt x="12600" y="39862"/>
                            </a:cubicBezTo>
                            <a:cubicBezTo>
                              <a:pt x="12600" y="39862"/>
                              <a:pt x="12600" y="30004"/>
                              <a:pt x="12600" y="30004"/>
                            </a:cubicBezTo>
                            <a:cubicBezTo>
                              <a:pt x="13457" y="25289"/>
                              <a:pt x="5742" y="20574"/>
                              <a:pt x="6171" y="27432"/>
                            </a:cubicBezTo>
                            <a:lnTo>
                              <a:pt x="599" y="24432"/>
                            </a:lnTo>
                            <a:lnTo>
                              <a:pt x="599" y="0"/>
                            </a:lnTo>
                            <a:lnTo>
                              <a:pt x="16458" y="9430"/>
                            </a:lnTo>
                            <a:lnTo>
                              <a:pt x="16458" y="15430"/>
                            </a:lnTo>
                            <a:lnTo>
                              <a:pt x="5742" y="9430"/>
                            </a:lnTo>
                            <a:lnTo>
                              <a:pt x="5742" y="20145"/>
                            </a:lnTo>
                            <a:cubicBezTo>
                              <a:pt x="17315" y="15430"/>
                              <a:pt x="18601" y="35576"/>
                              <a:pt x="17744" y="43291"/>
                            </a:cubicBezTo>
                            <a:cubicBezTo>
                              <a:pt x="16887" y="59150"/>
                              <a:pt x="-1974" y="41577"/>
                              <a:pt x="170" y="32575"/>
                            </a:cubicBezTo>
                            <a:close/>
                          </a:path>
                        </a:pathLst>
                      </a:custGeom>
                      <a:solidFill>
                        <a:srgbClr val="FFFFFF"/>
                      </a:solidFill>
                      <a:ln w="4286" cap="flat">
                        <a:noFill/>
                        <a:prstDash val="solid"/>
                        <a:miter/>
                      </a:ln>
                    </p:spPr>
                    <p:txBody>
                      <a:bodyPr rtlCol="0" anchor="ctr"/>
                      <a:lstStyle/>
                      <a:p>
                        <a:endParaRPr lang="en-GB"/>
                      </a:p>
                    </p:txBody>
                  </p:sp>
                  <p:sp>
                    <p:nvSpPr>
                      <p:cNvPr id="136" name="Freeform: Shape 135">
                        <a:extLst>
                          <a:ext uri="{FF2B5EF4-FFF2-40B4-BE49-F238E27FC236}">
                            <a16:creationId xmlns:a16="http://schemas.microsoft.com/office/drawing/2014/main" id="{71E51E3D-BAC3-604A-F95A-B9D4361A03C5}"/>
                          </a:ext>
                        </a:extLst>
                      </p:cNvPr>
                      <p:cNvSpPr/>
                      <p:nvPr/>
                    </p:nvSpPr>
                    <p:spPr>
                      <a:xfrm>
                        <a:off x="10271920" y="1923425"/>
                        <a:ext cx="18433" cy="46924"/>
                      </a:xfrm>
                      <a:custGeom>
                        <a:avLst/>
                        <a:gdLst>
                          <a:gd name="connsiteX0" fmla="*/ 173 w 18433"/>
                          <a:gd name="connsiteY0" fmla="*/ 30240 h 46924"/>
                          <a:gd name="connsiteX1" fmla="*/ 173 w 18433"/>
                          <a:gd name="connsiteY1" fmla="*/ 6666 h 46924"/>
                          <a:gd name="connsiteX2" fmla="*/ 17746 w 18433"/>
                          <a:gd name="connsiteY2" fmla="*/ 18239 h 46924"/>
                          <a:gd name="connsiteX3" fmla="*/ 12175 w 18433"/>
                          <a:gd name="connsiteY3" fmla="*/ 15238 h 46924"/>
                          <a:gd name="connsiteX4" fmla="*/ 5745 w 18433"/>
                          <a:gd name="connsiteY4" fmla="*/ 9666 h 46924"/>
                          <a:gd name="connsiteX5" fmla="*/ 5745 w 18433"/>
                          <a:gd name="connsiteY5" fmla="*/ 19524 h 46924"/>
                          <a:gd name="connsiteX6" fmla="*/ 18175 w 18433"/>
                          <a:gd name="connsiteY6" fmla="*/ 40527 h 46924"/>
                          <a:gd name="connsiteX7" fmla="*/ 173 w 18433"/>
                          <a:gd name="connsiteY7" fmla="*/ 30240 h 46924"/>
                          <a:gd name="connsiteX8" fmla="*/ 12175 w 18433"/>
                          <a:gd name="connsiteY8" fmla="*/ 37527 h 46924"/>
                          <a:gd name="connsiteX9" fmla="*/ 12175 w 18433"/>
                          <a:gd name="connsiteY9" fmla="*/ 29811 h 46924"/>
                          <a:gd name="connsiteX10" fmla="*/ 5316 w 18433"/>
                          <a:gd name="connsiteY10" fmla="*/ 26382 h 46924"/>
                          <a:gd name="connsiteX11" fmla="*/ 5316 w 18433"/>
                          <a:gd name="connsiteY11" fmla="*/ 33669 h 46924"/>
                          <a:gd name="connsiteX12" fmla="*/ 12175 w 18433"/>
                          <a:gd name="connsiteY12" fmla="*/ 37527 h 4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33" h="46924">
                            <a:moveTo>
                              <a:pt x="173" y="30240"/>
                            </a:moveTo>
                            <a:lnTo>
                              <a:pt x="173" y="6666"/>
                            </a:lnTo>
                            <a:cubicBezTo>
                              <a:pt x="1887" y="-10051"/>
                              <a:pt x="20747" y="8809"/>
                              <a:pt x="17746" y="18239"/>
                            </a:cubicBezTo>
                            <a:lnTo>
                              <a:pt x="12175" y="15238"/>
                            </a:lnTo>
                            <a:cubicBezTo>
                              <a:pt x="13889" y="11381"/>
                              <a:pt x="6602" y="2808"/>
                              <a:pt x="5745" y="9666"/>
                            </a:cubicBezTo>
                            <a:cubicBezTo>
                              <a:pt x="5745" y="9666"/>
                              <a:pt x="5745" y="19524"/>
                              <a:pt x="5745" y="19524"/>
                            </a:cubicBezTo>
                            <a:cubicBezTo>
                              <a:pt x="16032" y="15238"/>
                              <a:pt x="19461" y="32812"/>
                              <a:pt x="18175" y="40527"/>
                            </a:cubicBezTo>
                            <a:cubicBezTo>
                              <a:pt x="16461" y="56386"/>
                              <a:pt x="-1970" y="38813"/>
                              <a:pt x="173" y="30240"/>
                            </a:cubicBezTo>
                            <a:close/>
                            <a:moveTo>
                              <a:pt x="12175" y="37527"/>
                            </a:moveTo>
                            <a:lnTo>
                              <a:pt x="12175" y="29811"/>
                            </a:lnTo>
                            <a:cubicBezTo>
                              <a:pt x="13032" y="25954"/>
                              <a:pt x="5745" y="19953"/>
                              <a:pt x="5316" y="26382"/>
                            </a:cubicBezTo>
                            <a:cubicBezTo>
                              <a:pt x="5316" y="26382"/>
                              <a:pt x="5316" y="33669"/>
                              <a:pt x="5316" y="33669"/>
                            </a:cubicBezTo>
                            <a:cubicBezTo>
                              <a:pt x="4887" y="37098"/>
                              <a:pt x="11746" y="43527"/>
                              <a:pt x="12175" y="37527"/>
                            </a:cubicBezTo>
                            <a:close/>
                          </a:path>
                        </a:pathLst>
                      </a:custGeom>
                      <a:solidFill>
                        <a:srgbClr val="FFFFFF"/>
                      </a:solidFill>
                      <a:ln w="4286" cap="flat">
                        <a:noFill/>
                        <a:prstDash val="solid"/>
                        <a:miter/>
                      </a:ln>
                    </p:spPr>
                    <p:txBody>
                      <a:bodyPr rtlCol="0" anchor="ctr"/>
                      <a:lstStyle/>
                      <a:p>
                        <a:endParaRPr lang="en-GB"/>
                      </a:p>
                    </p:txBody>
                  </p:sp>
                </p:grpSp>
                <p:sp>
                  <p:nvSpPr>
                    <p:cNvPr id="137" name="Freeform: Shape 136">
                      <a:extLst>
                        <a:ext uri="{FF2B5EF4-FFF2-40B4-BE49-F238E27FC236}">
                          <a16:creationId xmlns:a16="http://schemas.microsoft.com/office/drawing/2014/main" id="{D7C7C07F-C47E-9A27-7C67-6213DD93DF07}"/>
                        </a:ext>
                      </a:extLst>
                    </p:cNvPr>
                    <p:cNvSpPr/>
                    <p:nvPr/>
                  </p:nvSpPr>
                  <p:spPr>
                    <a:xfrm>
                      <a:off x="10326528" y="1828507"/>
                      <a:ext cx="29146" cy="161591"/>
                    </a:xfrm>
                    <a:custGeom>
                      <a:avLst/>
                      <a:gdLst>
                        <a:gd name="connsiteX0" fmla="*/ 29147 w 29146"/>
                        <a:gd name="connsiteY0" fmla="*/ 161592 h 161591"/>
                        <a:gd name="connsiteX1" fmla="*/ 0 w 29146"/>
                        <a:gd name="connsiteY1" fmla="*/ 144875 h 161591"/>
                        <a:gd name="connsiteX2" fmla="*/ 0 w 29146"/>
                        <a:gd name="connsiteY2" fmla="*/ 0 h 161591"/>
                        <a:gd name="connsiteX3" fmla="*/ 29147 w 29146"/>
                        <a:gd name="connsiteY3" fmla="*/ 16716 h 161591"/>
                      </a:gdLst>
                      <a:ahLst/>
                      <a:cxnLst>
                        <a:cxn ang="0">
                          <a:pos x="connsiteX0" y="connsiteY0"/>
                        </a:cxn>
                        <a:cxn ang="0">
                          <a:pos x="connsiteX1" y="connsiteY1"/>
                        </a:cxn>
                        <a:cxn ang="0">
                          <a:pos x="connsiteX2" y="connsiteY2"/>
                        </a:cxn>
                        <a:cxn ang="0">
                          <a:pos x="connsiteX3" y="connsiteY3"/>
                        </a:cxn>
                      </a:cxnLst>
                      <a:rect l="l" t="t" r="r" b="b"/>
                      <a:pathLst>
                        <a:path w="29146" h="161591">
                          <a:moveTo>
                            <a:pt x="29147" y="161592"/>
                          </a:moveTo>
                          <a:lnTo>
                            <a:pt x="0" y="144875"/>
                          </a:lnTo>
                          <a:lnTo>
                            <a:pt x="0" y="0"/>
                          </a:lnTo>
                          <a:lnTo>
                            <a:pt x="29147" y="16716"/>
                          </a:lnTo>
                          <a:close/>
                        </a:path>
                      </a:pathLst>
                    </a:custGeom>
                    <a:solidFill>
                      <a:srgbClr val="6C74AF"/>
                    </a:solidFill>
                    <a:ln w="4286" cap="flat">
                      <a:noFill/>
                      <a:prstDash val="solid"/>
                      <a:miter/>
                    </a:ln>
                  </p:spPr>
                  <p:txBody>
                    <a:bodyPr rtlCol="0" anchor="ctr"/>
                    <a:lstStyle/>
                    <a:p>
                      <a:endParaRPr lang="en-GB"/>
                    </a:p>
                  </p:txBody>
                </p:sp>
                <p:sp>
                  <p:nvSpPr>
                    <p:cNvPr id="138" name="Freeform: Shape 137">
                      <a:extLst>
                        <a:ext uri="{FF2B5EF4-FFF2-40B4-BE49-F238E27FC236}">
                          <a16:creationId xmlns:a16="http://schemas.microsoft.com/office/drawing/2014/main" id="{81D00493-CFAA-DD9A-7831-B1EB9926F749}"/>
                        </a:ext>
                      </a:extLst>
                    </p:cNvPr>
                    <p:cNvSpPr/>
                    <p:nvPr/>
                  </p:nvSpPr>
                  <p:spPr>
                    <a:xfrm>
                      <a:off x="10359104" y="1952808"/>
                      <a:ext cx="29145" cy="56149"/>
                    </a:xfrm>
                    <a:custGeom>
                      <a:avLst/>
                      <a:gdLst>
                        <a:gd name="connsiteX0" fmla="*/ 29146 w 29145"/>
                        <a:gd name="connsiteY0" fmla="*/ 56150 h 56149"/>
                        <a:gd name="connsiteX1" fmla="*/ 0 w 29145"/>
                        <a:gd name="connsiteY1" fmla="*/ 39434 h 56149"/>
                        <a:gd name="connsiteX2" fmla="*/ 0 w 29145"/>
                        <a:gd name="connsiteY2" fmla="*/ 0 h 56149"/>
                        <a:gd name="connsiteX3" fmla="*/ 29146 w 29145"/>
                        <a:gd name="connsiteY3" fmla="*/ 16716 h 56149"/>
                      </a:gdLst>
                      <a:ahLst/>
                      <a:cxnLst>
                        <a:cxn ang="0">
                          <a:pos x="connsiteX0" y="connsiteY0"/>
                        </a:cxn>
                        <a:cxn ang="0">
                          <a:pos x="connsiteX1" y="connsiteY1"/>
                        </a:cxn>
                        <a:cxn ang="0">
                          <a:pos x="connsiteX2" y="connsiteY2"/>
                        </a:cxn>
                        <a:cxn ang="0">
                          <a:pos x="connsiteX3" y="connsiteY3"/>
                        </a:cxn>
                      </a:cxnLst>
                      <a:rect l="l" t="t" r="r" b="b"/>
                      <a:pathLst>
                        <a:path w="29145" h="56149">
                          <a:moveTo>
                            <a:pt x="29146" y="56150"/>
                          </a:moveTo>
                          <a:lnTo>
                            <a:pt x="0" y="39434"/>
                          </a:lnTo>
                          <a:lnTo>
                            <a:pt x="0" y="0"/>
                          </a:lnTo>
                          <a:lnTo>
                            <a:pt x="29146" y="16716"/>
                          </a:lnTo>
                          <a:close/>
                        </a:path>
                      </a:pathLst>
                    </a:custGeom>
                    <a:solidFill>
                      <a:srgbClr val="FDD13B"/>
                    </a:solidFill>
                    <a:ln w="4286" cap="flat">
                      <a:noFill/>
                      <a:prstDash val="solid"/>
                      <a:miter/>
                    </a:ln>
                  </p:spPr>
                  <p:txBody>
                    <a:bodyPr rtlCol="0" anchor="ctr"/>
                    <a:lstStyle/>
                    <a:p>
                      <a:endParaRPr lang="en-GB"/>
                    </a:p>
                  </p:txBody>
                </p:sp>
                <p:sp>
                  <p:nvSpPr>
                    <p:cNvPr id="139" name="Freeform: Shape 138">
                      <a:extLst>
                        <a:ext uri="{FF2B5EF4-FFF2-40B4-BE49-F238E27FC236}">
                          <a16:creationId xmlns:a16="http://schemas.microsoft.com/office/drawing/2014/main" id="{FA084F03-25A3-9862-9F7B-E326D7F3343A}"/>
                        </a:ext>
                      </a:extLst>
                    </p:cNvPr>
                    <p:cNvSpPr/>
                    <p:nvPr/>
                  </p:nvSpPr>
                  <p:spPr>
                    <a:xfrm>
                      <a:off x="10391251" y="1986669"/>
                      <a:ext cx="29145" cy="40719"/>
                    </a:xfrm>
                    <a:custGeom>
                      <a:avLst/>
                      <a:gdLst>
                        <a:gd name="connsiteX0" fmla="*/ 29146 w 29145"/>
                        <a:gd name="connsiteY0" fmla="*/ 40719 h 40719"/>
                        <a:gd name="connsiteX1" fmla="*/ 0 w 29145"/>
                        <a:gd name="connsiteY1" fmla="*/ 24003 h 40719"/>
                        <a:gd name="connsiteX2" fmla="*/ 0 w 29145"/>
                        <a:gd name="connsiteY2" fmla="*/ 0 h 40719"/>
                        <a:gd name="connsiteX3" fmla="*/ 29146 w 29145"/>
                        <a:gd name="connsiteY3" fmla="*/ 16716 h 40719"/>
                      </a:gdLst>
                      <a:ahLst/>
                      <a:cxnLst>
                        <a:cxn ang="0">
                          <a:pos x="connsiteX0" y="connsiteY0"/>
                        </a:cxn>
                        <a:cxn ang="0">
                          <a:pos x="connsiteX1" y="connsiteY1"/>
                        </a:cxn>
                        <a:cxn ang="0">
                          <a:pos x="connsiteX2" y="connsiteY2"/>
                        </a:cxn>
                        <a:cxn ang="0">
                          <a:pos x="connsiteX3" y="connsiteY3"/>
                        </a:cxn>
                      </a:cxnLst>
                      <a:rect l="l" t="t" r="r" b="b"/>
                      <a:pathLst>
                        <a:path w="29145" h="40719">
                          <a:moveTo>
                            <a:pt x="29146" y="40719"/>
                          </a:moveTo>
                          <a:lnTo>
                            <a:pt x="0" y="24003"/>
                          </a:lnTo>
                          <a:lnTo>
                            <a:pt x="0" y="0"/>
                          </a:lnTo>
                          <a:lnTo>
                            <a:pt x="29146" y="16716"/>
                          </a:lnTo>
                          <a:close/>
                        </a:path>
                      </a:pathLst>
                    </a:custGeom>
                    <a:solidFill>
                      <a:srgbClr val="A1A7CC"/>
                    </a:solidFill>
                    <a:ln w="4286" cap="flat">
                      <a:noFill/>
                      <a:prstDash val="solid"/>
                      <a:miter/>
                    </a:ln>
                  </p:spPr>
                  <p:txBody>
                    <a:bodyPr rtlCol="0" anchor="ctr"/>
                    <a:lstStyle/>
                    <a:p>
                      <a:endParaRPr lang="en-GB"/>
                    </a:p>
                  </p:txBody>
                </p:sp>
                <p:sp>
                  <p:nvSpPr>
                    <p:cNvPr id="140" name="Freeform: Shape 139">
                      <a:extLst>
                        <a:ext uri="{FF2B5EF4-FFF2-40B4-BE49-F238E27FC236}">
                          <a16:creationId xmlns:a16="http://schemas.microsoft.com/office/drawing/2014/main" id="{A0E7854F-2206-0EDC-8660-0AD13CD11DD4}"/>
                        </a:ext>
                      </a:extLst>
                    </p:cNvPr>
                    <p:cNvSpPr/>
                    <p:nvPr/>
                  </p:nvSpPr>
                  <p:spPr>
                    <a:xfrm>
                      <a:off x="10423398" y="1966953"/>
                      <a:ext cx="29145" cy="79295"/>
                    </a:xfrm>
                    <a:custGeom>
                      <a:avLst/>
                      <a:gdLst>
                        <a:gd name="connsiteX0" fmla="*/ 29146 w 29145"/>
                        <a:gd name="connsiteY0" fmla="*/ 79296 h 79295"/>
                        <a:gd name="connsiteX1" fmla="*/ 0 w 29145"/>
                        <a:gd name="connsiteY1" fmla="*/ 62579 h 79295"/>
                        <a:gd name="connsiteX2" fmla="*/ 0 w 29145"/>
                        <a:gd name="connsiteY2" fmla="*/ 0 h 79295"/>
                        <a:gd name="connsiteX3" fmla="*/ 29146 w 29145"/>
                        <a:gd name="connsiteY3" fmla="*/ 17145 h 79295"/>
                      </a:gdLst>
                      <a:ahLst/>
                      <a:cxnLst>
                        <a:cxn ang="0">
                          <a:pos x="connsiteX0" y="connsiteY0"/>
                        </a:cxn>
                        <a:cxn ang="0">
                          <a:pos x="connsiteX1" y="connsiteY1"/>
                        </a:cxn>
                        <a:cxn ang="0">
                          <a:pos x="connsiteX2" y="connsiteY2"/>
                        </a:cxn>
                        <a:cxn ang="0">
                          <a:pos x="connsiteX3" y="connsiteY3"/>
                        </a:cxn>
                      </a:cxnLst>
                      <a:rect l="l" t="t" r="r" b="b"/>
                      <a:pathLst>
                        <a:path w="29145" h="79295">
                          <a:moveTo>
                            <a:pt x="29146" y="79296"/>
                          </a:moveTo>
                          <a:lnTo>
                            <a:pt x="0" y="62579"/>
                          </a:lnTo>
                          <a:lnTo>
                            <a:pt x="0" y="0"/>
                          </a:lnTo>
                          <a:lnTo>
                            <a:pt x="29146" y="17145"/>
                          </a:lnTo>
                          <a:close/>
                        </a:path>
                      </a:pathLst>
                    </a:custGeom>
                    <a:solidFill>
                      <a:srgbClr val="FFFFFF"/>
                    </a:solidFill>
                    <a:ln w="4286" cap="flat">
                      <a:noFill/>
                      <a:prstDash val="solid"/>
                      <a:miter/>
                    </a:ln>
                  </p:spPr>
                  <p:txBody>
                    <a:bodyPr rtlCol="0" anchor="ctr"/>
                    <a:lstStyle/>
                    <a:p>
                      <a:endParaRPr lang="en-GB"/>
                    </a:p>
                  </p:txBody>
                </p:sp>
                <p:sp>
                  <p:nvSpPr>
                    <p:cNvPr id="141" name="Freeform: Shape 140">
                      <a:extLst>
                        <a:ext uri="{FF2B5EF4-FFF2-40B4-BE49-F238E27FC236}">
                          <a16:creationId xmlns:a16="http://schemas.microsoft.com/office/drawing/2014/main" id="{E44A8BDC-FAB5-528C-A242-CDB08C17101A}"/>
                        </a:ext>
                      </a:extLst>
                    </p:cNvPr>
                    <p:cNvSpPr/>
                    <p:nvPr/>
                  </p:nvSpPr>
                  <p:spPr>
                    <a:xfrm>
                      <a:off x="10455973" y="1971239"/>
                      <a:ext cx="29146" cy="93440"/>
                    </a:xfrm>
                    <a:custGeom>
                      <a:avLst/>
                      <a:gdLst>
                        <a:gd name="connsiteX0" fmla="*/ 29147 w 29146"/>
                        <a:gd name="connsiteY0" fmla="*/ 93440 h 93440"/>
                        <a:gd name="connsiteX1" fmla="*/ 0 w 29146"/>
                        <a:gd name="connsiteY1" fmla="*/ 76724 h 93440"/>
                        <a:gd name="connsiteX2" fmla="*/ 0 w 29146"/>
                        <a:gd name="connsiteY2" fmla="*/ 0 h 93440"/>
                        <a:gd name="connsiteX3" fmla="*/ 29147 w 29146"/>
                        <a:gd name="connsiteY3" fmla="*/ 16716 h 93440"/>
                      </a:gdLst>
                      <a:ahLst/>
                      <a:cxnLst>
                        <a:cxn ang="0">
                          <a:pos x="connsiteX0" y="connsiteY0"/>
                        </a:cxn>
                        <a:cxn ang="0">
                          <a:pos x="connsiteX1" y="connsiteY1"/>
                        </a:cxn>
                        <a:cxn ang="0">
                          <a:pos x="connsiteX2" y="connsiteY2"/>
                        </a:cxn>
                        <a:cxn ang="0">
                          <a:pos x="connsiteX3" y="connsiteY3"/>
                        </a:cxn>
                      </a:cxnLst>
                      <a:rect l="l" t="t" r="r" b="b"/>
                      <a:pathLst>
                        <a:path w="29146" h="93440">
                          <a:moveTo>
                            <a:pt x="29147" y="93440"/>
                          </a:moveTo>
                          <a:lnTo>
                            <a:pt x="0" y="76724"/>
                          </a:lnTo>
                          <a:lnTo>
                            <a:pt x="0" y="0"/>
                          </a:lnTo>
                          <a:lnTo>
                            <a:pt x="29147" y="16716"/>
                          </a:lnTo>
                          <a:close/>
                        </a:path>
                      </a:pathLst>
                    </a:custGeom>
                    <a:solidFill>
                      <a:srgbClr val="6C74AF"/>
                    </a:solidFill>
                    <a:ln w="4286" cap="flat">
                      <a:noFill/>
                      <a:prstDash val="solid"/>
                      <a:miter/>
                    </a:ln>
                  </p:spPr>
                  <p:txBody>
                    <a:bodyPr rtlCol="0" anchor="ctr"/>
                    <a:lstStyle/>
                    <a:p>
                      <a:endParaRPr lang="en-GB"/>
                    </a:p>
                  </p:txBody>
                </p:sp>
                <p:sp>
                  <p:nvSpPr>
                    <p:cNvPr id="142" name="Freeform: Shape 141">
                      <a:extLst>
                        <a:ext uri="{FF2B5EF4-FFF2-40B4-BE49-F238E27FC236}">
                          <a16:creationId xmlns:a16="http://schemas.microsoft.com/office/drawing/2014/main" id="{47E38BE5-94C7-F2CB-998B-A515CEFB86DE}"/>
                        </a:ext>
                      </a:extLst>
                    </p:cNvPr>
                    <p:cNvSpPr/>
                    <p:nvPr/>
                  </p:nvSpPr>
                  <p:spPr>
                    <a:xfrm>
                      <a:off x="10488120" y="2025246"/>
                      <a:ext cx="29146" cy="58292"/>
                    </a:xfrm>
                    <a:custGeom>
                      <a:avLst/>
                      <a:gdLst>
                        <a:gd name="connsiteX0" fmla="*/ 29147 w 29146"/>
                        <a:gd name="connsiteY0" fmla="*/ 58293 h 58292"/>
                        <a:gd name="connsiteX1" fmla="*/ 0 w 29146"/>
                        <a:gd name="connsiteY1" fmla="*/ 41148 h 58292"/>
                        <a:gd name="connsiteX2" fmla="*/ 0 w 29146"/>
                        <a:gd name="connsiteY2" fmla="*/ 0 h 58292"/>
                        <a:gd name="connsiteX3" fmla="*/ 29147 w 29146"/>
                        <a:gd name="connsiteY3" fmla="*/ 17145 h 58292"/>
                      </a:gdLst>
                      <a:ahLst/>
                      <a:cxnLst>
                        <a:cxn ang="0">
                          <a:pos x="connsiteX0" y="connsiteY0"/>
                        </a:cxn>
                        <a:cxn ang="0">
                          <a:pos x="connsiteX1" y="connsiteY1"/>
                        </a:cxn>
                        <a:cxn ang="0">
                          <a:pos x="connsiteX2" y="connsiteY2"/>
                        </a:cxn>
                        <a:cxn ang="0">
                          <a:pos x="connsiteX3" y="connsiteY3"/>
                        </a:cxn>
                      </a:cxnLst>
                      <a:rect l="l" t="t" r="r" b="b"/>
                      <a:pathLst>
                        <a:path w="29146" h="58292">
                          <a:moveTo>
                            <a:pt x="29147" y="58293"/>
                          </a:moveTo>
                          <a:lnTo>
                            <a:pt x="0" y="41148"/>
                          </a:lnTo>
                          <a:lnTo>
                            <a:pt x="0" y="0"/>
                          </a:lnTo>
                          <a:lnTo>
                            <a:pt x="29147" y="17145"/>
                          </a:lnTo>
                          <a:close/>
                        </a:path>
                      </a:pathLst>
                    </a:custGeom>
                    <a:solidFill>
                      <a:srgbClr val="FDD13B"/>
                    </a:solidFill>
                    <a:ln w="4286" cap="flat">
                      <a:noFill/>
                      <a:prstDash val="solid"/>
                      <a:miter/>
                    </a:ln>
                  </p:spPr>
                  <p:txBody>
                    <a:bodyPr rtlCol="0" anchor="ctr"/>
                    <a:lstStyle/>
                    <a:p>
                      <a:endParaRPr lang="en-GB"/>
                    </a:p>
                  </p:txBody>
                </p:sp>
                <p:sp>
                  <p:nvSpPr>
                    <p:cNvPr id="143" name="Freeform: Shape 142">
                      <a:extLst>
                        <a:ext uri="{FF2B5EF4-FFF2-40B4-BE49-F238E27FC236}">
                          <a16:creationId xmlns:a16="http://schemas.microsoft.com/office/drawing/2014/main" id="{A6388298-7228-3B98-1500-D6F1CE7A151E}"/>
                        </a:ext>
                      </a:extLst>
                    </p:cNvPr>
                    <p:cNvSpPr/>
                    <p:nvPr/>
                  </p:nvSpPr>
                  <p:spPr>
                    <a:xfrm>
                      <a:off x="10520267" y="1999528"/>
                      <a:ext cx="29146" cy="102441"/>
                    </a:xfrm>
                    <a:custGeom>
                      <a:avLst/>
                      <a:gdLst>
                        <a:gd name="connsiteX0" fmla="*/ 29147 w 29146"/>
                        <a:gd name="connsiteY0" fmla="*/ 102441 h 102441"/>
                        <a:gd name="connsiteX1" fmla="*/ 0 w 29146"/>
                        <a:gd name="connsiteY1" fmla="*/ 85725 h 102441"/>
                        <a:gd name="connsiteX2" fmla="*/ 0 w 29146"/>
                        <a:gd name="connsiteY2" fmla="*/ 0 h 102441"/>
                        <a:gd name="connsiteX3" fmla="*/ 29147 w 29146"/>
                        <a:gd name="connsiteY3" fmla="*/ 16716 h 102441"/>
                      </a:gdLst>
                      <a:ahLst/>
                      <a:cxnLst>
                        <a:cxn ang="0">
                          <a:pos x="connsiteX0" y="connsiteY0"/>
                        </a:cxn>
                        <a:cxn ang="0">
                          <a:pos x="connsiteX1" y="connsiteY1"/>
                        </a:cxn>
                        <a:cxn ang="0">
                          <a:pos x="connsiteX2" y="connsiteY2"/>
                        </a:cxn>
                        <a:cxn ang="0">
                          <a:pos x="connsiteX3" y="connsiteY3"/>
                        </a:cxn>
                      </a:cxnLst>
                      <a:rect l="l" t="t" r="r" b="b"/>
                      <a:pathLst>
                        <a:path w="29146" h="102441">
                          <a:moveTo>
                            <a:pt x="29147" y="102441"/>
                          </a:moveTo>
                          <a:lnTo>
                            <a:pt x="0" y="85725"/>
                          </a:lnTo>
                          <a:lnTo>
                            <a:pt x="0" y="0"/>
                          </a:lnTo>
                          <a:lnTo>
                            <a:pt x="29147" y="16716"/>
                          </a:lnTo>
                          <a:close/>
                        </a:path>
                      </a:pathLst>
                    </a:custGeom>
                    <a:solidFill>
                      <a:srgbClr val="FFFFFF"/>
                    </a:solidFill>
                    <a:ln w="4286" cap="flat">
                      <a:noFill/>
                      <a:prstDash val="solid"/>
                      <a:miter/>
                    </a:ln>
                  </p:spPr>
                  <p:txBody>
                    <a:bodyPr rtlCol="0" anchor="ctr"/>
                    <a:lstStyle/>
                    <a:p>
                      <a:endParaRPr lang="en-GB"/>
                    </a:p>
                  </p:txBody>
                </p:sp>
                <p:sp>
                  <p:nvSpPr>
                    <p:cNvPr id="144" name="Freeform: Shape 143">
                      <a:extLst>
                        <a:ext uri="{FF2B5EF4-FFF2-40B4-BE49-F238E27FC236}">
                          <a16:creationId xmlns:a16="http://schemas.microsoft.com/office/drawing/2014/main" id="{54C3EE3F-EA6C-1B32-86E4-524CE450BF8C}"/>
                        </a:ext>
                      </a:extLst>
                    </p:cNvPr>
                    <p:cNvSpPr/>
                    <p:nvPr/>
                  </p:nvSpPr>
                  <p:spPr>
                    <a:xfrm>
                      <a:off x="10552842" y="2006386"/>
                      <a:ext cx="29146" cy="114442"/>
                    </a:xfrm>
                    <a:custGeom>
                      <a:avLst/>
                      <a:gdLst>
                        <a:gd name="connsiteX0" fmla="*/ 29147 w 29146"/>
                        <a:gd name="connsiteY0" fmla="*/ 114443 h 114442"/>
                        <a:gd name="connsiteX1" fmla="*/ 0 w 29146"/>
                        <a:gd name="connsiteY1" fmla="*/ 97298 h 114442"/>
                        <a:gd name="connsiteX2" fmla="*/ 0 w 29146"/>
                        <a:gd name="connsiteY2" fmla="*/ 0 h 114442"/>
                        <a:gd name="connsiteX3" fmla="*/ 29147 w 29146"/>
                        <a:gd name="connsiteY3" fmla="*/ 16716 h 114442"/>
                      </a:gdLst>
                      <a:ahLst/>
                      <a:cxnLst>
                        <a:cxn ang="0">
                          <a:pos x="connsiteX0" y="connsiteY0"/>
                        </a:cxn>
                        <a:cxn ang="0">
                          <a:pos x="connsiteX1" y="connsiteY1"/>
                        </a:cxn>
                        <a:cxn ang="0">
                          <a:pos x="connsiteX2" y="connsiteY2"/>
                        </a:cxn>
                        <a:cxn ang="0">
                          <a:pos x="connsiteX3" y="connsiteY3"/>
                        </a:cxn>
                      </a:cxnLst>
                      <a:rect l="l" t="t" r="r" b="b"/>
                      <a:pathLst>
                        <a:path w="29146" h="114442">
                          <a:moveTo>
                            <a:pt x="29147" y="114443"/>
                          </a:moveTo>
                          <a:lnTo>
                            <a:pt x="0" y="97298"/>
                          </a:lnTo>
                          <a:lnTo>
                            <a:pt x="0" y="0"/>
                          </a:lnTo>
                          <a:lnTo>
                            <a:pt x="29147" y="16716"/>
                          </a:lnTo>
                          <a:close/>
                        </a:path>
                      </a:pathLst>
                    </a:custGeom>
                    <a:solidFill>
                      <a:srgbClr val="FDD13B"/>
                    </a:solidFill>
                    <a:ln w="4286" cap="flat">
                      <a:noFill/>
                      <a:prstDash val="solid"/>
                      <a:miter/>
                    </a:ln>
                  </p:spPr>
                  <p:txBody>
                    <a:bodyPr rtlCol="0" anchor="ctr"/>
                    <a:lstStyle/>
                    <a:p>
                      <a:endParaRPr lang="en-GB"/>
                    </a:p>
                  </p:txBody>
                </p:sp>
                <p:sp>
                  <p:nvSpPr>
                    <p:cNvPr id="145" name="Freeform: Shape 144">
                      <a:extLst>
                        <a:ext uri="{FF2B5EF4-FFF2-40B4-BE49-F238E27FC236}">
                          <a16:creationId xmlns:a16="http://schemas.microsoft.com/office/drawing/2014/main" id="{43AF4B6C-72AA-B42C-C0C7-DCFEEA4F0D6B}"/>
                        </a:ext>
                      </a:extLst>
                    </p:cNvPr>
                    <p:cNvSpPr/>
                    <p:nvPr/>
                  </p:nvSpPr>
                  <p:spPr>
                    <a:xfrm>
                      <a:off x="10584989" y="2079681"/>
                      <a:ext cx="29146" cy="59578"/>
                    </a:xfrm>
                    <a:custGeom>
                      <a:avLst/>
                      <a:gdLst>
                        <a:gd name="connsiteX0" fmla="*/ 29147 w 29146"/>
                        <a:gd name="connsiteY0" fmla="*/ 59579 h 59578"/>
                        <a:gd name="connsiteX1" fmla="*/ 0 w 29146"/>
                        <a:gd name="connsiteY1" fmla="*/ 42863 h 59578"/>
                        <a:gd name="connsiteX2" fmla="*/ 0 w 29146"/>
                        <a:gd name="connsiteY2" fmla="*/ 0 h 59578"/>
                        <a:gd name="connsiteX3" fmla="*/ 29147 w 29146"/>
                        <a:gd name="connsiteY3" fmla="*/ 16716 h 59578"/>
                      </a:gdLst>
                      <a:ahLst/>
                      <a:cxnLst>
                        <a:cxn ang="0">
                          <a:pos x="connsiteX0" y="connsiteY0"/>
                        </a:cxn>
                        <a:cxn ang="0">
                          <a:pos x="connsiteX1" y="connsiteY1"/>
                        </a:cxn>
                        <a:cxn ang="0">
                          <a:pos x="connsiteX2" y="connsiteY2"/>
                        </a:cxn>
                        <a:cxn ang="0">
                          <a:pos x="connsiteX3" y="connsiteY3"/>
                        </a:cxn>
                      </a:cxnLst>
                      <a:rect l="l" t="t" r="r" b="b"/>
                      <a:pathLst>
                        <a:path w="29146" h="59578">
                          <a:moveTo>
                            <a:pt x="29147" y="59579"/>
                          </a:moveTo>
                          <a:lnTo>
                            <a:pt x="0" y="42863"/>
                          </a:lnTo>
                          <a:lnTo>
                            <a:pt x="0" y="0"/>
                          </a:lnTo>
                          <a:lnTo>
                            <a:pt x="29147" y="16716"/>
                          </a:lnTo>
                          <a:close/>
                        </a:path>
                      </a:pathLst>
                    </a:custGeom>
                    <a:solidFill>
                      <a:srgbClr val="FFFFFF"/>
                    </a:solidFill>
                    <a:ln w="4286" cap="flat">
                      <a:noFill/>
                      <a:prstDash val="solid"/>
                      <a:miter/>
                    </a:ln>
                  </p:spPr>
                  <p:txBody>
                    <a:bodyPr rtlCol="0" anchor="ctr"/>
                    <a:lstStyle/>
                    <a:p>
                      <a:endParaRPr lang="en-GB"/>
                    </a:p>
                  </p:txBody>
                </p:sp>
                <p:sp>
                  <p:nvSpPr>
                    <p:cNvPr id="146" name="Freeform: Shape 145">
                      <a:extLst>
                        <a:ext uri="{FF2B5EF4-FFF2-40B4-BE49-F238E27FC236}">
                          <a16:creationId xmlns:a16="http://schemas.microsoft.com/office/drawing/2014/main" id="{8928A792-9965-D2FC-762D-FF640FFE493B}"/>
                        </a:ext>
                      </a:extLst>
                    </p:cNvPr>
                    <p:cNvSpPr/>
                    <p:nvPr/>
                  </p:nvSpPr>
                  <p:spPr>
                    <a:xfrm>
                      <a:off x="10617136" y="2114400"/>
                      <a:ext cx="29146" cy="43719"/>
                    </a:xfrm>
                    <a:custGeom>
                      <a:avLst/>
                      <a:gdLst>
                        <a:gd name="connsiteX0" fmla="*/ 29147 w 29146"/>
                        <a:gd name="connsiteY0" fmla="*/ 43720 h 43719"/>
                        <a:gd name="connsiteX1" fmla="*/ 0 w 29146"/>
                        <a:gd name="connsiteY1" fmla="*/ 26575 h 43719"/>
                        <a:gd name="connsiteX2" fmla="*/ 0 w 29146"/>
                        <a:gd name="connsiteY2" fmla="*/ 0 h 43719"/>
                        <a:gd name="connsiteX3" fmla="*/ 29147 w 29146"/>
                        <a:gd name="connsiteY3" fmla="*/ 16716 h 43719"/>
                      </a:gdLst>
                      <a:ahLst/>
                      <a:cxnLst>
                        <a:cxn ang="0">
                          <a:pos x="connsiteX0" y="connsiteY0"/>
                        </a:cxn>
                        <a:cxn ang="0">
                          <a:pos x="connsiteX1" y="connsiteY1"/>
                        </a:cxn>
                        <a:cxn ang="0">
                          <a:pos x="connsiteX2" y="connsiteY2"/>
                        </a:cxn>
                        <a:cxn ang="0">
                          <a:pos x="connsiteX3" y="connsiteY3"/>
                        </a:cxn>
                      </a:cxnLst>
                      <a:rect l="l" t="t" r="r" b="b"/>
                      <a:pathLst>
                        <a:path w="29146" h="43719">
                          <a:moveTo>
                            <a:pt x="29147" y="43720"/>
                          </a:moveTo>
                          <a:lnTo>
                            <a:pt x="0" y="26575"/>
                          </a:lnTo>
                          <a:lnTo>
                            <a:pt x="0" y="0"/>
                          </a:lnTo>
                          <a:lnTo>
                            <a:pt x="29147" y="16716"/>
                          </a:lnTo>
                          <a:close/>
                        </a:path>
                      </a:pathLst>
                    </a:custGeom>
                    <a:solidFill>
                      <a:srgbClr val="FFFF00"/>
                    </a:solidFill>
                    <a:ln w="4286" cap="flat">
                      <a:noFill/>
                      <a:prstDash val="solid"/>
                      <a:miter/>
                    </a:ln>
                  </p:spPr>
                  <p:txBody>
                    <a:bodyPr rtlCol="0" anchor="ctr"/>
                    <a:lstStyle/>
                    <a:p>
                      <a:endParaRPr lang="en-GB"/>
                    </a:p>
                  </p:txBody>
                </p:sp>
                <p:sp>
                  <p:nvSpPr>
                    <p:cNvPr id="147" name="Freeform: Shape 146">
                      <a:extLst>
                        <a:ext uri="{FF2B5EF4-FFF2-40B4-BE49-F238E27FC236}">
                          <a16:creationId xmlns:a16="http://schemas.microsoft.com/office/drawing/2014/main" id="{9CA1D1C1-F746-D432-967F-36D8C2766F90}"/>
                        </a:ext>
                      </a:extLst>
                    </p:cNvPr>
                    <p:cNvSpPr/>
                    <p:nvPr/>
                  </p:nvSpPr>
                  <p:spPr>
                    <a:xfrm>
                      <a:off x="10649283" y="1971239"/>
                      <a:ext cx="29574" cy="205311"/>
                    </a:xfrm>
                    <a:custGeom>
                      <a:avLst/>
                      <a:gdLst>
                        <a:gd name="connsiteX0" fmla="*/ 29575 w 29574"/>
                        <a:gd name="connsiteY0" fmla="*/ 205311 h 205311"/>
                        <a:gd name="connsiteX1" fmla="*/ 0 w 29574"/>
                        <a:gd name="connsiteY1" fmla="*/ 188595 h 205311"/>
                        <a:gd name="connsiteX2" fmla="*/ 0 w 29574"/>
                        <a:gd name="connsiteY2" fmla="*/ 0 h 205311"/>
                        <a:gd name="connsiteX3" fmla="*/ 29575 w 29574"/>
                        <a:gd name="connsiteY3" fmla="*/ 16716 h 205311"/>
                      </a:gdLst>
                      <a:ahLst/>
                      <a:cxnLst>
                        <a:cxn ang="0">
                          <a:pos x="connsiteX0" y="connsiteY0"/>
                        </a:cxn>
                        <a:cxn ang="0">
                          <a:pos x="connsiteX1" y="connsiteY1"/>
                        </a:cxn>
                        <a:cxn ang="0">
                          <a:pos x="connsiteX2" y="connsiteY2"/>
                        </a:cxn>
                        <a:cxn ang="0">
                          <a:pos x="connsiteX3" y="connsiteY3"/>
                        </a:cxn>
                      </a:cxnLst>
                      <a:rect l="l" t="t" r="r" b="b"/>
                      <a:pathLst>
                        <a:path w="29574" h="205311">
                          <a:moveTo>
                            <a:pt x="29575" y="205311"/>
                          </a:moveTo>
                          <a:lnTo>
                            <a:pt x="0" y="188595"/>
                          </a:lnTo>
                          <a:lnTo>
                            <a:pt x="0" y="0"/>
                          </a:lnTo>
                          <a:lnTo>
                            <a:pt x="29575" y="16716"/>
                          </a:lnTo>
                          <a:close/>
                        </a:path>
                      </a:pathLst>
                    </a:custGeom>
                    <a:solidFill>
                      <a:srgbClr val="414669"/>
                    </a:solidFill>
                    <a:ln w="4286" cap="flat">
                      <a:noFill/>
                      <a:prstDash val="solid"/>
                      <a:miter/>
                    </a:ln>
                  </p:spPr>
                  <p:txBody>
                    <a:bodyPr rtlCol="0" anchor="ctr"/>
                    <a:lstStyle/>
                    <a:p>
                      <a:endParaRPr lang="en-GB"/>
                    </a:p>
                  </p:txBody>
                </p:sp>
                <p:sp>
                  <p:nvSpPr>
                    <p:cNvPr id="148" name="Freeform: Shape 147">
                      <a:extLst>
                        <a:ext uri="{FF2B5EF4-FFF2-40B4-BE49-F238E27FC236}">
                          <a16:creationId xmlns:a16="http://schemas.microsoft.com/office/drawing/2014/main" id="{CCE2ED9C-5A94-DD09-E647-02B764AE062C}"/>
                        </a:ext>
                      </a:extLst>
                    </p:cNvPr>
                    <p:cNvSpPr/>
                    <p:nvPr/>
                  </p:nvSpPr>
                  <p:spPr>
                    <a:xfrm>
                      <a:off x="10315813" y="1754355"/>
                      <a:ext cx="387048" cy="291893"/>
                    </a:xfrm>
                    <a:custGeom>
                      <a:avLst/>
                      <a:gdLst>
                        <a:gd name="connsiteX0" fmla="*/ 387049 w 387048"/>
                        <a:gd name="connsiteY0" fmla="*/ 176165 h 291893"/>
                        <a:gd name="connsiteX1" fmla="*/ 358331 w 387048"/>
                        <a:gd name="connsiteY1" fmla="*/ 186452 h 291893"/>
                        <a:gd name="connsiteX2" fmla="*/ 371618 w 387048"/>
                        <a:gd name="connsiteY2" fmla="*/ 195453 h 291893"/>
                        <a:gd name="connsiteX3" fmla="*/ 314610 w 387048"/>
                        <a:gd name="connsiteY3" fmla="*/ 286321 h 291893"/>
                        <a:gd name="connsiteX4" fmla="*/ 284607 w 387048"/>
                        <a:gd name="connsiteY4" fmla="*/ 270034 h 291893"/>
                        <a:gd name="connsiteX5" fmla="*/ 255889 w 387048"/>
                        <a:gd name="connsiteY5" fmla="*/ 214741 h 291893"/>
                        <a:gd name="connsiteX6" fmla="*/ 178736 w 387048"/>
                        <a:gd name="connsiteY6" fmla="*/ 211312 h 291893"/>
                        <a:gd name="connsiteX7" fmla="*/ 152162 w 387048"/>
                        <a:gd name="connsiteY7" fmla="*/ 187738 h 291893"/>
                        <a:gd name="connsiteX8" fmla="*/ 112729 w 387048"/>
                        <a:gd name="connsiteY8" fmla="*/ 183880 h 291893"/>
                        <a:gd name="connsiteX9" fmla="*/ 59150 w 387048"/>
                        <a:gd name="connsiteY9" fmla="*/ 153019 h 291893"/>
                        <a:gd name="connsiteX10" fmla="*/ 3857 w 387048"/>
                        <a:gd name="connsiteY10" fmla="*/ 0 h 291893"/>
                        <a:gd name="connsiteX11" fmla="*/ 0 w 387048"/>
                        <a:gd name="connsiteY11" fmla="*/ 0 h 291893"/>
                        <a:gd name="connsiteX12" fmla="*/ 56150 w 387048"/>
                        <a:gd name="connsiteY12" fmla="*/ 156448 h 291893"/>
                        <a:gd name="connsiteX13" fmla="*/ 113157 w 387048"/>
                        <a:gd name="connsiteY13" fmla="*/ 189452 h 291893"/>
                        <a:gd name="connsiteX14" fmla="*/ 152162 w 387048"/>
                        <a:gd name="connsiteY14" fmla="*/ 192881 h 291893"/>
                        <a:gd name="connsiteX15" fmla="*/ 179165 w 387048"/>
                        <a:gd name="connsiteY15" fmla="*/ 216456 h 291893"/>
                        <a:gd name="connsiteX16" fmla="*/ 254603 w 387048"/>
                        <a:gd name="connsiteY16" fmla="*/ 219456 h 291893"/>
                        <a:gd name="connsiteX17" fmla="*/ 282463 w 387048"/>
                        <a:gd name="connsiteY17" fmla="*/ 273034 h 291893"/>
                        <a:gd name="connsiteX18" fmla="*/ 317183 w 387048"/>
                        <a:gd name="connsiteY18" fmla="*/ 291894 h 291893"/>
                        <a:gd name="connsiteX19" fmla="*/ 375047 w 387048"/>
                        <a:gd name="connsiteY19" fmla="*/ 198882 h 291893"/>
                        <a:gd name="connsiteX20" fmla="*/ 383190 w 387048"/>
                        <a:gd name="connsiteY20" fmla="*/ 215598 h 291893"/>
                        <a:gd name="connsiteX21" fmla="*/ 387049 w 387048"/>
                        <a:gd name="connsiteY21" fmla="*/ 176165 h 291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7048" h="291893">
                          <a:moveTo>
                            <a:pt x="387049" y="176165"/>
                          </a:moveTo>
                          <a:lnTo>
                            <a:pt x="358331" y="186452"/>
                          </a:lnTo>
                          <a:lnTo>
                            <a:pt x="371618" y="195453"/>
                          </a:lnTo>
                          <a:lnTo>
                            <a:pt x="314610" y="286321"/>
                          </a:lnTo>
                          <a:lnTo>
                            <a:pt x="284607" y="270034"/>
                          </a:lnTo>
                          <a:lnTo>
                            <a:pt x="255889" y="214741"/>
                          </a:lnTo>
                          <a:cubicBezTo>
                            <a:pt x="239173" y="213455"/>
                            <a:pt x="194595" y="209598"/>
                            <a:pt x="178736" y="211312"/>
                          </a:cubicBezTo>
                          <a:lnTo>
                            <a:pt x="152162" y="187738"/>
                          </a:lnTo>
                          <a:lnTo>
                            <a:pt x="112729" y="183880"/>
                          </a:lnTo>
                          <a:lnTo>
                            <a:pt x="59150" y="153019"/>
                          </a:lnTo>
                          <a:lnTo>
                            <a:pt x="3857" y="0"/>
                          </a:lnTo>
                          <a:lnTo>
                            <a:pt x="0" y="0"/>
                          </a:lnTo>
                          <a:lnTo>
                            <a:pt x="56150" y="156448"/>
                          </a:lnTo>
                          <a:lnTo>
                            <a:pt x="113157" y="189452"/>
                          </a:lnTo>
                          <a:lnTo>
                            <a:pt x="152162" y="192881"/>
                          </a:lnTo>
                          <a:lnTo>
                            <a:pt x="179165" y="216456"/>
                          </a:lnTo>
                          <a:cubicBezTo>
                            <a:pt x="195453" y="214741"/>
                            <a:pt x="237887" y="217741"/>
                            <a:pt x="254603" y="219456"/>
                          </a:cubicBezTo>
                          <a:lnTo>
                            <a:pt x="282463" y="273034"/>
                          </a:lnTo>
                          <a:lnTo>
                            <a:pt x="317183" y="291894"/>
                          </a:lnTo>
                          <a:lnTo>
                            <a:pt x="375047" y="198882"/>
                          </a:lnTo>
                          <a:lnTo>
                            <a:pt x="383190" y="215598"/>
                          </a:lnTo>
                          <a:lnTo>
                            <a:pt x="387049" y="176165"/>
                          </a:lnTo>
                          <a:close/>
                        </a:path>
                      </a:pathLst>
                    </a:custGeom>
                    <a:solidFill>
                      <a:srgbClr val="FDD13B"/>
                    </a:solidFill>
                    <a:ln w="4286" cap="flat">
                      <a:noFill/>
                      <a:prstDash val="solid"/>
                      <a:miter/>
                    </a:ln>
                  </p:spPr>
                  <p:txBody>
                    <a:bodyPr rtlCol="0" anchor="ctr"/>
                    <a:lstStyle/>
                    <a:p>
                      <a:endParaRPr lang="en-GB"/>
                    </a:p>
                  </p:txBody>
                </p:sp>
              </p:grpSp>
            </p:grpSp>
            <p:grpSp>
              <p:nvGrpSpPr>
                <p:cNvPr id="149" name="Graphic 18">
                  <a:extLst>
                    <a:ext uri="{FF2B5EF4-FFF2-40B4-BE49-F238E27FC236}">
                      <a16:creationId xmlns:a16="http://schemas.microsoft.com/office/drawing/2014/main" id="{4CA2FBFC-99EF-7EC6-FF21-1282A9FEBD1F}"/>
                    </a:ext>
                  </a:extLst>
                </p:cNvPr>
                <p:cNvGrpSpPr/>
                <p:nvPr/>
              </p:nvGrpSpPr>
              <p:grpSpPr>
                <a:xfrm>
                  <a:off x="10235231" y="2046677"/>
                  <a:ext cx="506206" cy="607361"/>
                  <a:chOff x="10235231" y="2046677"/>
                  <a:chExt cx="506206" cy="607361"/>
                </a:xfrm>
              </p:grpSpPr>
              <p:sp>
                <p:nvSpPr>
                  <p:cNvPr id="150" name="Freeform: Shape 149">
                    <a:extLst>
                      <a:ext uri="{FF2B5EF4-FFF2-40B4-BE49-F238E27FC236}">
                        <a16:creationId xmlns:a16="http://schemas.microsoft.com/office/drawing/2014/main" id="{39480347-3200-CE77-1D9C-E704CF76D86B}"/>
                      </a:ext>
                    </a:extLst>
                  </p:cNvPr>
                  <p:cNvSpPr/>
                  <p:nvPr/>
                </p:nvSpPr>
                <p:spPr>
                  <a:xfrm>
                    <a:off x="10235231" y="2046677"/>
                    <a:ext cx="506206" cy="607361"/>
                  </a:xfrm>
                  <a:custGeom>
                    <a:avLst/>
                    <a:gdLst>
                      <a:gd name="connsiteX0" fmla="*/ 506207 w 506206"/>
                      <a:gd name="connsiteY0" fmla="*/ 607362 h 607361"/>
                      <a:gd name="connsiteX1" fmla="*/ 0 w 506206"/>
                      <a:gd name="connsiteY1" fmla="*/ 315039 h 607361"/>
                      <a:gd name="connsiteX2" fmla="*/ 0 w 506206"/>
                      <a:gd name="connsiteY2" fmla="*/ 0 h 607361"/>
                      <a:gd name="connsiteX3" fmla="*/ 506207 w 506206"/>
                      <a:gd name="connsiteY3" fmla="*/ 292322 h 607361"/>
                    </a:gdLst>
                    <a:ahLst/>
                    <a:cxnLst>
                      <a:cxn ang="0">
                        <a:pos x="connsiteX0" y="connsiteY0"/>
                      </a:cxn>
                      <a:cxn ang="0">
                        <a:pos x="connsiteX1" y="connsiteY1"/>
                      </a:cxn>
                      <a:cxn ang="0">
                        <a:pos x="connsiteX2" y="connsiteY2"/>
                      </a:cxn>
                      <a:cxn ang="0">
                        <a:pos x="connsiteX3" y="connsiteY3"/>
                      </a:cxn>
                    </a:cxnLst>
                    <a:rect l="l" t="t" r="r" b="b"/>
                    <a:pathLst>
                      <a:path w="506206" h="607361">
                        <a:moveTo>
                          <a:pt x="506207" y="607362"/>
                        </a:moveTo>
                        <a:lnTo>
                          <a:pt x="0" y="315039"/>
                        </a:lnTo>
                        <a:lnTo>
                          <a:pt x="0" y="0"/>
                        </a:lnTo>
                        <a:lnTo>
                          <a:pt x="506207" y="292322"/>
                        </a:lnTo>
                        <a:close/>
                      </a:path>
                    </a:pathLst>
                  </a:custGeom>
                  <a:solidFill>
                    <a:schemeClr val="accent3"/>
                  </a:solidFill>
                  <a:ln w="4286" cap="flat">
                    <a:noFill/>
                    <a:prstDash val="solid"/>
                    <a:miter/>
                  </a:ln>
                </p:spPr>
                <p:txBody>
                  <a:bodyPr rtlCol="0" anchor="ctr"/>
                  <a:lstStyle/>
                  <a:p>
                    <a:endParaRPr lang="en-GB" dirty="0"/>
                  </a:p>
                </p:txBody>
              </p:sp>
              <p:grpSp>
                <p:nvGrpSpPr>
                  <p:cNvPr id="151" name="Graphic 18">
                    <a:extLst>
                      <a:ext uri="{FF2B5EF4-FFF2-40B4-BE49-F238E27FC236}">
                        <a16:creationId xmlns:a16="http://schemas.microsoft.com/office/drawing/2014/main" id="{CBD16795-973F-99E4-CD3B-7B8ABCFDC119}"/>
                      </a:ext>
                    </a:extLst>
                  </p:cNvPr>
                  <p:cNvGrpSpPr/>
                  <p:nvPr/>
                </p:nvGrpSpPr>
                <p:grpSpPr>
                  <a:xfrm>
                    <a:off x="10299097" y="2110542"/>
                    <a:ext cx="378475" cy="476630"/>
                    <a:chOff x="10299097" y="2110542"/>
                    <a:chExt cx="378475" cy="476630"/>
                  </a:xfrm>
                  <a:solidFill>
                    <a:srgbClr val="FFFFFF"/>
                  </a:solidFill>
                </p:grpSpPr>
                <p:grpSp>
                  <p:nvGrpSpPr>
                    <p:cNvPr id="152" name="Graphic 18">
                      <a:extLst>
                        <a:ext uri="{FF2B5EF4-FFF2-40B4-BE49-F238E27FC236}">
                          <a16:creationId xmlns:a16="http://schemas.microsoft.com/office/drawing/2014/main" id="{63E5BDA9-05CA-138C-2A45-450ABB6D8A53}"/>
                        </a:ext>
                      </a:extLst>
                    </p:cNvPr>
                    <p:cNvGrpSpPr/>
                    <p:nvPr/>
                  </p:nvGrpSpPr>
                  <p:grpSpPr>
                    <a:xfrm>
                      <a:off x="10330815" y="2145689"/>
                      <a:ext cx="346757" cy="441483"/>
                      <a:chOff x="10330815" y="2145689"/>
                      <a:chExt cx="346757" cy="441483"/>
                    </a:xfrm>
                    <a:solidFill>
                      <a:srgbClr val="FFFFFF"/>
                    </a:solidFill>
                  </p:grpSpPr>
                  <p:sp>
                    <p:nvSpPr>
                      <p:cNvPr id="153" name="Freeform: Shape 152">
                        <a:extLst>
                          <a:ext uri="{FF2B5EF4-FFF2-40B4-BE49-F238E27FC236}">
                            <a16:creationId xmlns:a16="http://schemas.microsoft.com/office/drawing/2014/main" id="{7E53EFEE-3994-55B6-87C9-544FD0997F50}"/>
                          </a:ext>
                        </a:extLst>
                      </p:cNvPr>
                      <p:cNvSpPr/>
                      <p:nvPr/>
                    </p:nvSpPr>
                    <p:spPr>
                      <a:xfrm>
                        <a:off x="10330815" y="2145689"/>
                        <a:ext cx="346757" cy="204454"/>
                      </a:xfrm>
                      <a:custGeom>
                        <a:avLst/>
                        <a:gdLst>
                          <a:gd name="connsiteX0" fmla="*/ 346757 w 346757"/>
                          <a:gd name="connsiteY0" fmla="*/ 204454 h 204454"/>
                          <a:gd name="connsiteX1" fmla="*/ 0 w 346757"/>
                          <a:gd name="connsiteY1" fmla="*/ 4286 h 204454"/>
                          <a:gd name="connsiteX2" fmla="*/ 0 w 346757"/>
                          <a:gd name="connsiteY2" fmla="*/ 0 h 204454"/>
                          <a:gd name="connsiteX3" fmla="*/ 346757 w 346757"/>
                          <a:gd name="connsiteY3" fmla="*/ 200168 h 204454"/>
                        </a:gdLst>
                        <a:ahLst/>
                        <a:cxnLst>
                          <a:cxn ang="0">
                            <a:pos x="connsiteX0" y="connsiteY0"/>
                          </a:cxn>
                          <a:cxn ang="0">
                            <a:pos x="connsiteX1" y="connsiteY1"/>
                          </a:cxn>
                          <a:cxn ang="0">
                            <a:pos x="connsiteX2" y="connsiteY2"/>
                          </a:cxn>
                          <a:cxn ang="0">
                            <a:pos x="connsiteX3" y="connsiteY3"/>
                          </a:cxn>
                        </a:cxnLst>
                        <a:rect l="l" t="t" r="r" b="b"/>
                        <a:pathLst>
                          <a:path w="346757" h="204454">
                            <a:moveTo>
                              <a:pt x="346757" y="204454"/>
                            </a:moveTo>
                            <a:lnTo>
                              <a:pt x="0" y="4286"/>
                            </a:lnTo>
                            <a:lnTo>
                              <a:pt x="0" y="0"/>
                            </a:lnTo>
                            <a:lnTo>
                              <a:pt x="346757" y="200168"/>
                            </a:lnTo>
                            <a:close/>
                          </a:path>
                        </a:pathLst>
                      </a:custGeom>
                      <a:solidFill>
                        <a:srgbClr val="FFFFFF"/>
                      </a:solidFill>
                      <a:ln w="4286" cap="flat">
                        <a:noFill/>
                        <a:prstDash val="solid"/>
                        <a:miter/>
                      </a:ln>
                    </p:spPr>
                    <p:txBody>
                      <a:bodyPr rtlCol="0" anchor="ctr"/>
                      <a:lstStyle/>
                      <a:p>
                        <a:endParaRPr lang="en-GB"/>
                      </a:p>
                    </p:txBody>
                  </p:sp>
                  <p:sp>
                    <p:nvSpPr>
                      <p:cNvPr id="154" name="Freeform: Shape 153">
                        <a:extLst>
                          <a:ext uri="{FF2B5EF4-FFF2-40B4-BE49-F238E27FC236}">
                            <a16:creationId xmlns:a16="http://schemas.microsoft.com/office/drawing/2014/main" id="{0504B03A-20A8-A5BF-57B8-A41D4680D676}"/>
                          </a:ext>
                        </a:extLst>
                      </p:cNvPr>
                      <p:cNvSpPr/>
                      <p:nvPr/>
                    </p:nvSpPr>
                    <p:spPr>
                      <a:xfrm>
                        <a:off x="10330815" y="2193266"/>
                        <a:ext cx="346757" cy="204454"/>
                      </a:xfrm>
                      <a:custGeom>
                        <a:avLst/>
                        <a:gdLst>
                          <a:gd name="connsiteX0" fmla="*/ 346757 w 346757"/>
                          <a:gd name="connsiteY0" fmla="*/ 204454 h 204454"/>
                          <a:gd name="connsiteX1" fmla="*/ 0 w 346757"/>
                          <a:gd name="connsiteY1" fmla="*/ 4286 h 204454"/>
                          <a:gd name="connsiteX2" fmla="*/ 0 w 346757"/>
                          <a:gd name="connsiteY2" fmla="*/ 0 h 204454"/>
                          <a:gd name="connsiteX3" fmla="*/ 346757 w 346757"/>
                          <a:gd name="connsiteY3" fmla="*/ 199739 h 204454"/>
                        </a:gdLst>
                        <a:ahLst/>
                        <a:cxnLst>
                          <a:cxn ang="0">
                            <a:pos x="connsiteX0" y="connsiteY0"/>
                          </a:cxn>
                          <a:cxn ang="0">
                            <a:pos x="connsiteX1" y="connsiteY1"/>
                          </a:cxn>
                          <a:cxn ang="0">
                            <a:pos x="connsiteX2" y="connsiteY2"/>
                          </a:cxn>
                          <a:cxn ang="0">
                            <a:pos x="connsiteX3" y="connsiteY3"/>
                          </a:cxn>
                        </a:cxnLst>
                        <a:rect l="l" t="t" r="r" b="b"/>
                        <a:pathLst>
                          <a:path w="346757" h="204454">
                            <a:moveTo>
                              <a:pt x="346757" y="204454"/>
                            </a:moveTo>
                            <a:lnTo>
                              <a:pt x="0" y="4286"/>
                            </a:lnTo>
                            <a:lnTo>
                              <a:pt x="0" y="0"/>
                            </a:lnTo>
                            <a:lnTo>
                              <a:pt x="346757" y="199739"/>
                            </a:lnTo>
                            <a:close/>
                          </a:path>
                        </a:pathLst>
                      </a:custGeom>
                      <a:solidFill>
                        <a:srgbClr val="FFFFFF"/>
                      </a:solidFill>
                      <a:ln w="4286" cap="flat">
                        <a:noFill/>
                        <a:prstDash val="solid"/>
                        <a:miter/>
                      </a:ln>
                    </p:spPr>
                    <p:txBody>
                      <a:bodyPr rtlCol="0" anchor="ctr"/>
                      <a:lstStyle/>
                      <a:p>
                        <a:endParaRPr lang="en-GB"/>
                      </a:p>
                    </p:txBody>
                  </p:sp>
                  <p:sp>
                    <p:nvSpPr>
                      <p:cNvPr id="155" name="Freeform: Shape 154">
                        <a:extLst>
                          <a:ext uri="{FF2B5EF4-FFF2-40B4-BE49-F238E27FC236}">
                            <a16:creationId xmlns:a16="http://schemas.microsoft.com/office/drawing/2014/main" id="{009F5DC6-ABEC-1A39-9D83-BA0866C69543}"/>
                          </a:ext>
                        </a:extLst>
                      </p:cNvPr>
                      <p:cNvSpPr/>
                      <p:nvPr/>
                    </p:nvSpPr>
                    <p:spPr>
                      <a:xfrm>
                        <a:off x="10330815" y="2240415"/>
                        <a:ext cx="346757" cy="204454"/>
                      </a:xfrm>
                      <a:custGeom>
                        <a:avLst/>
                        <a:gdLst>
                          <a:gd name="connsiteX0" fmla="*/ 346757 w 346757"/>
                          <a:gd name="connsiteY0" fmla="*/ 204454 h 204454"/>
                          <a:gd name="connsiteX1" fmla="*/ 0 w 346757"/>
                          <a:gd name="connsiteY1" fmla="*/ 4715 h 204454"/>
                          <a:gd name="connsiteX2" fmla="*/ 0 w 346757"/>
                          <a:gd name="connsiteY2" fmla="*/ 0 h 204454"/>
                          <a:gd name="connsiteX3" fmla="*/ 346757 w 346757"/>
                          <a:gd name="connsiteY3" fmla="*/ 200168 h 204454"/>
                        </a:gdLst>
                        <a:ahLst/>
                        <a:cxnLst>
                          <a:cxn ang="0">
                            <a:pos x="connsiteX0" y="connsiteY0"/>
                          </a:cxn>
                          <a:cxn ang="0">
                            <a:pos x="connsiteX1" y="connsiteY1"/>
                          </a:cxn>
                          <a:cxn ang="0">
                            <a:pos x="connsiteX2" y="connsiteY2"/>
                          </a:cxn>
                          <a:cxn ang="0">
                            <a:pos x="connsiteX3" y="connsiteY3"/>
                          </a:cxn>
                        </a:cxnLst>
                        <a:rect l="l" t="t" r="r" b="b"/>
                        <a:pathLst>
                          <a:path w="346757" h="204454">
                            <a:moveTo>
                              <a:pt x="346757" y="204454"/>
                            </a:moveTo>
                            <a:lnTo>
                              <a:pt x="0" y="4715"/>
                            </a:lnTo>
                            <a:lnTo>
                              <a:pt x="0" y="0"/>
                            </a:lnTo>
                            <a:lnTo>
                              <a:pt x="346757" y="200168"/>
                            </a:lnTo>
                            <a:close/>
                          </a:path>
                        </a:pathLst>
                      </a:custGeom>
                      <a:solidFill>
                        <a:srgbClr val="FFFFFF"/>
                      </a:solidFill>
                      <a:ln w="4286" cap="flat">
                        <a:noFill/>
                        <a:prstDash val="solid"/>
                        <a:miter/>
                      </a:ln>
                    </p:spPr>
                    <p:txBody>
                      <a:bodyPr rtlCol="0" anchor="ctr"/>
                      <a:lstStyle/>
                      <a:p>
                        <a:endParaRPr lang="en-GB"/>
                      </a:p>
                    </p:txBody>
                  </p:sp>
                  <p:sp>
                    <p:nvSpPr>
                      <p:cNvPr id="156" name="Freeform: Shape 155">
                        <a:extLst>
                          <a:ext uri="{FF2B5EF4-FFF2-40B4-BE49-F238E27FC236}">
                            <a16:creationId xmlns:a16="http://schemas.microsoft.com/office/drawing/2014/main" id="{F838F20F-449E-04D6-20E8-99AEB73A7072}"/>
                          </a:ext>
                        </a:extLst>
                      </p:cNvPr>
                      <p:cNvSpPr/>
                      <p:nvPr/>
                    </p:nvSpPr>
                    <p:spPr>
                      <a:xfrm>
                        <a:off x="10330815" y="2287993"/>
                        <a:ext cx="346757" cy="204454"/>
                      </a:xfrm>
                      <a:custGeom>
                        <a:avLst/>
                        <a:gdLst>
                          <a:gd name="connsiteX0" fmla="*/ 346757 w 346757"/>
                          <a:gd name="connsiteY0" fmla="*/ 204454 h 204454"/>
                          <a:gd name="connsiteX1" fmla="*/ 0 w 346757"/>
                          <a:gd name="connsiteY1" fmla="*/ 4286 h 204454"/>
                          <a:gd name="connsiteX2" fmla="*/ 0 w 346757"/>
                          <a:gd name="connsiteY2" fmla="*/ 0 h 204454"/>
                          <a:gd name="connsiteX3" fmla="*/ 346757 w 346757"/>
                          <a:gd name="connsiteY3" fmla="*/ 200168 h 204454"/>
                        </a:gdLst>
                        <a:ahLst/>
                        <a:cxnLst>
                          <a:cxn ang="0">
                            <a:pos x="connsiteX0" y="connsiteY0"/>
                          </a:cxn>
                          <a:cxn ang="0">
                            <a:pos x="connsiteX1" y="connsiteY1"/>
                          </a:cxn>
                          <a:cxn ang="0">
                            <a:pos x="connsiteX2" y="connsiteY2"/>
                          </a:cxn>
                          <a:cxn ang="0">
                            <a:pos x="connsiteX3" y="connsiteY3"/>
                          </a:cxn>
                        </a:cxnLst>
                        <a:rect l="l" t="t" r="r" b="b"/>
                        <a:pathLst>
                          <a:path w="346757" h="204454">
                            <a:moveTo>
                              <a:pt x="346757" y="204454"/>
                            </a:moveTo>
                            <a:lnTo>
                              <a:pt x="0" y="4286"/>
                            </a:lnTo>
                            <a:lnTo>
                              <a:pt x="0" y="0"/>
                            </a:lnTo>
                            <a:lnTo>
                              <a:pt x="346757" y="200168"/>
                            </a:lnTo>
                            <a:close/>
                          </a:path>
                        </a:pathLst>
                      </a:custGeom>
                      <a:solidFill>
                        <a:srgbClr val="FFFFFF"/>
                      </a:solidFill>
                      <a:ln w="4286" cap="flat">
                        <a:noFill/>
                        <a:prstDash val="solid"/>
                        <a:miter/>
                      </a:ln>
                    </p:spPr>
                    <p:txBody>
                      <a:bodyPr rtlCol="0" anchor="ctr"/>
                      <a:lstStyle/>
                      <a:p>
                        <a:endParaRPr lang="en-GB"/>
                      </a:p>
                    </p:txBody>
                  </p:sp>
                  <p:sp>
                    <p:nvSpPr>
                      <p:cNvPr id="157" name="Freeform: Shape 156">
                        <a:extLst>
                          <a:ext uri="{FF2B5EF4-FFF2-40B4-BE49-F238E27FC236}">
                            <a16:creationId xmlns:a16="http://schemas.microsoft.com/office/drawing/2014/main" id="{97867431-8001-AB57-1EF6-A2146F9BA299}"/>
                          </a:ext>
                        </a:extLst>
                      </p:cNvPr>
                      <p:cNvSpPr/>
                      <p:nvPr/>
                    </p:nvSpPr>
                    <p:spPr>
                      <a:xfrm>
                        <a:off x="10330815" y="2335141"/>
                        <a:ext cx="346757" cy="204882"/>
                      </a:xfrm>
                      <a:custGeom>
                        <a:avLst/>
                        <a:gdLst>
                          <a:gd name="connsiteX0" fmla="*/ 346757 w 346757"/>
                          <a:gd name="connsiteY0" fmla="*/ 204883 h 204882"/>
                          <a:gd name="connsiteX1" fmla="*/ 0 w 346757"/>
                          <a:gd name="connsiteY1" fmla="*/ 4715 h 204882"/>
                          <a:gd name="connsiteX2" fmla="*/ 0 w 346757"/>
                          <a:gd name="connsiteY2" fmla="*/ 0 h 204882"/>
                          <a:gd name="connsiteX3" fmla="*/ 346757 w 346757"/>
                          <a:gd name="connsiteY3" fmla="*/ 200168 h 204882"/>
                        </a:gdLst>
                        <a:ahLst/>
                        <a:cxnLst>
                          <a:cxn ang="0">
                            <a:pos x="connsiteX0" y="connsiteY0"/>
                          </a:cxn>
                          <a:cxn ang="0">
                            <a:pos x="connsiteX1" y="connsiteY1"/>
                          </a:cxn>
                          <a:cxn ang="0">
                            <a:pos x="connsiteX2" y="connsiteY2"/>
                          </a:cxn>
                          <a:cxn ang="0">
                            <a:pos x="connsiteX3" y="connsiteY3"/>
                          </a:cxn>
                        </a:cxnLst>
                        <a:rect l="l" t="t" r="r" b="b"/>
                        <a:pathLst>
                          <a:path w="346757" h="204882">
                            <a:moveTo>
                              <a:pt x="346757" y="204883"/>
                            </a:moveTo>
                            <a:lnTo>
                              <a:pt x="0" y="4715"/>
                            </a:lnTo>
                            <a:lnTo>
                              <a:pt x="0" y="0"/>
                            </a:lnTo>
                            <a:lnTo>
                              <a:pt x="346757" y="200168"/>
                            </a:lnTo>
                            <a:close/>
                          </a:path>
                        </a:pathLst>
                      </a:custGeom>
                      <a:solidFill>
                        <a:srgbClr val="FFFFFF"/>
                      </a:solidFill>
                      <a:ln w="4286" cap="flat">
                        <a:noFill/>
                        <a:prstDash val="solid"/>
                        <a:miter/>
                      </a:ln>
                    </p:spPr>
                    <p:txBody>
                      <a:bodyPr rtlCol="0" anchor="ctr"/>
                      <a:lstStyle/>
                      <a:p>
                        <a:endParaRPr lang="en-GB"/>
                      </a:p>
                    </p:txBody>
                  </p:sp>
                  <p:sp>
                    <p:nvSpPr>
                      <p:cNvPr id="158" name="Freeform: Shape 157">
                        <a:extLst>
                          <a:ext uri="{FF2B5EF4-FFF2-40B4-BE49-F238E27FC236}">
                            <a16:creationId xmlns:a16="http://schemas.microsoft.com/office/drawing/2014/main" id="{D0CD731C-05BE-5F77-823B-14564AB9374C}"/>
                          </a:ext>
                        </a:extLst>
                      </p:cNvPr>
                      <p:cNvSpPr/>
                      <p:nvPr/>
                    </p:nvSpPr>
                    <p:spPr>
                      <a:xfrm>
                        <a:off x="10330815" y="2382719"/>
                        <a:ext cx="346757" cy="204454"/>
                      </a:xfrm>
                      <a:custGeom>
                        <a:avLst/>
                        <a:gdLst>
                          <a:gd name="connsiteX0" fmla="*/ 346757 w 346757"/>
                          <a:gd name="connsiteY0" fmla="*/ 204454 h 204454"/>
                          <a:gd name="connsiteX1" fmla="*/ 0 w 346757"/>
                          <a:gd name="connsiteY1" fmla="*/ 4286 h 204454"/>
                          <a:gd name="connsiteX2" fmla="*/ 0 w 346757"/>
                          <a:gd name="connsiteY2" fmla="*/ 0 h 204454"/>
                          <a:gd name="connsiteX3" fmla="*/ 346757 w 346757"/>
                          <a:gd name="connsiteY3" fmla="*/ 200168 h 204454"/>
                        </a:gdLst>
                        <a:ahLst/>
                        <a:cxnLst>
                          <a:cxn ang="0">
                            <a:pos x="connsiteX0" y="connsiteY0"/>
                          </a:cxn>
                          <a:cxn ang="0">
                            <a:pos x="connsiteX1" y="connsiteY1"/>
                          </a:cxn>
                          <a:cxn ang="0">
                            <a:pos x="connsiteX2" y="connsiteY2"/>
                          </a:cxn>
                          <a:cxn ang="0">
                            <a:pos x="connsiteX3" y="connsiteY3"/>
                          </a:cxn>
                        </a:cxnLst>
                        <a:rect l="l" t="t" r="r" b="b"/>
                        <a:pathLst>
                          <a:path w="346757" h="204454">
                            <a:moveTo>
                              <a:pt x="346757" y="204454"/>
                            </a:moveTo>
                            <a:lnTo>
                              <a:pt x="0" y="4286"/>
                            </a:lnTo>
                            <a:lnTo>
                              <a:pt x="0" y="0"/>
                            </a:lnTo>
                            <a:lnTo>
                              <a:pt x="346757" y="200168"/>
                            </a:lnTo>
                            <a:close/>
                          </a:path>
                        </a:pathLst>
                      </a:custGeom>
                      <a:solidFill>
                        <a:srgbClr val="FFFFFF"/>
                      </a:solidFill>
                      <a:ln w="4286" cap="flat">
                        <a:noFill/>
                        <a:prstDash val="solid"/>
                        <a:miter/>
                      </a:ln>
                    </p:spPr>
                    <p:txBody>
                      <a:bodyPr rtlCol="0" anchor="ctr"/>
                      <a:lstStyle/>
                      <a:p>
                        <a:endParaRPr lang="en-GB"/>
                      </a:p>
                    </p:txBody>
                  </p:sp>
                </p:grpSp>
                <p:grpSp>
                  <p:nvGrpSpPr>
                    <p:cNvPr id="159" name="Graphic 18">
                      <a:extLst>
                        <a:ext uri="{FF2B5EF4-FFF2-40B4-BE49-F238E27FC236}">
                          <a16:creationId xmlns:a16="http://schemas.microsoft.com/office/drawing/2014/main" id="{204ADB22-24D5-3755-A991-985A960B0624}"/>
                        </a:ext>
                      </a:extLst>
                    </p:cNvPr>
                    <p:cNvGrpSpPr/>
                    <p:nvPr/>
                  </p:nvGrpSpPr>
                  <p:grpSpPr>
                    <a:xfrm>
                      <a:off x="10299097" y="2110542"/>
                      <a:ext cx="17572" cy="281325"/>
                      <a:chOff x="10299097" y="2110542"/>
                      <a:chExt cx="17572" cy="281325"/>
                    </a:xfrm>
                    <a:solidFill>
                      <a:srgbClr val="FFFFFF"/>
                    </a:solidFill>
                  </p:grpSpPr>
                  <p:sp>
                    <p:nvSpPr>
                      <p:cNvPr id="160" name="Freeform: Shape 159">
                        <a:extLst>
                          <a:ext uri="{FF2B5EF4-FFF2-40B4-BE49-F238E27FC236}">
                            <a16:creationId xmlns:a16="http://schemas.microsoft.com/office/drawing/2014/main" id="{FFB0BBB3-73EE-BCB1-389E-ED9C65DF8E5F}"/>
                          </a:ext>
                        </a:extLst>
                      </p:cNvPr>
                      <p:cNvSpPr/>
                      <p:nvPr/>
                    </p:nvSpPr>
                    <p:spPr>
                      <a:xfrm>
                        <a:off x="10299097" y="2110542"/>
                        <a:ext cx="10286" cy="39433"/>
                      </a:xfrm>
                      <a:custGeom>
                        <a:avLst/>
                        <a:gdLst>
                          <a:gd name="connsiteX0" fmla="*/ 5571 w 10286"/>
                          <a:gd name="connsiteY0" fmla="*/ 6858 h 39433"/>
                          <a:gd name="connsiteX1" fmla="*/ 0 w 10286"/>
                          <a:gd name="connsiteY1" fmla="*/ 3858 h 39433"/>
                          <a:gd name="connsiteX2" fmla="*/ 0 w 10286"/>
                          <a:gd name="connsiteY2" fmla="*/ 0 h 39433"/>
                          <a:gd name="connsiteX3" fmla="*/ 6857 w 10286"/>
                          <a:gd name="connsiteY3" fmla="*/ 0 h 39433"/>
                          <a:gd name="connsiteX4" fmla="*/ 10287 w 10286"/>
                          <a:gd name="connsiteY4" fmla="*/ 2143 h 39433"/>
                          <a:gd name="connsiteX5" fmla="*/ 10287 w 10286"/>
                          <a:gd name="connsiteY5" fmla="*/ 39433 h 39433"/>
                          <a:gd name="connsiteX6" fmla="*/ 5571 w 10286"/>
                          <a:gd name="connsiteY6" fmla="*/ 36433 h 39433"/>
                          <a:gd name="connsiteX7" fmla="*/ 5571 w 10286"/>
                          <a:gd name="connsiteY7" fmla="*/ 6858 h 3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86" h="39433">
                            <a:moveTo>
                              <a:pt x="5571" y="6858"/>
                            </a:moveTo>
                            <a:lnTo>
                              <a:pt x="0" y="3858"/>
                            </a:lnTo>
                            <a:lnTo>
                              <a:pt x="0" y="0"/>
                            </a:lnTo>
                            <a:cubicBezTo>
                              <a:pt x="3857" y="1714"/>
                              <a:pt x="6000" y="1286"/>
                              <a:pt x="6857" y="0"/>
                            </a:cubicBezTo>
                            <a:lnTo>
                              <a:pt x="10287" y="2143"/>
                            </a:lnTo>
                            <a:lnTo>
                              <a:pt x="10287" y="39433"/>
                            </a:lnTo>
                            <a:lnTo>
                              <a:pt x="5571" y="36433"/>
                            </a:lnTo>
                            <a:lnTo>
                              <a:pt x="5571" y="6858"/>
                            </a:lnTo>
                            <a:close/>
                          </a:path>
                        </a:pathLst>
                      </a:custGeom>
                      <a:solidFill>
                        <a:srgbClr val="FFFFFF"/>
                      </a:solidFill>
                      <a:ln w="4286" cap="flat">
                        <a:noFill/>
                        <a:prstDash val="solid"/>
                        <a:miter/>
                      </a:ln>
                    </p:spPr>
                    <p:txBody>
                      <a:bodyPr rtlCol="0" anchor="ctr"/>
                      <a:lstStyle/>
                      <a:p>
                        <a:endParaRPr lang="en-GB"/>
                      </a:p>
                    </p:txBody>
                  </p:sp>
                  <p:sp>
                    <p:nvSpPr>
                      <p:cNvPr id="161" name="Freeform: Shape 160">
                        <a:extLst>
                          <a:ext uri="{FF2B5EF4-FFF2-40B4-BE49-F238E27FC236}">
                            <a16:creationId xmlns:a16="http://schemas.microsoft.com/office/drawing/2014/main" id="{09332A9A-F8B5-8F17-F5E1-0D310A1356F5}"/>
                          </a:ext>
                        </a:extLst>
                      </p:cNvPr>
                      <p:cNvSpPr/>
                      <p:nvPr/>
                    </p:nvSpPr>
                    <p:spPr>
                      <a:xfrm>
                        <a:off x="10299486" y="2158391"/>
                        <a:ext cx="15469" cy="43019"/>
                      </a:xfrm>
                      <a:custGeom>
                        <a:avLst/>
                        <a:gdLst>
                          <a:gd name="connsiteX0" fmla="*/ 5611 w 15469"/>
                          <a:gd name="connsiteY0" fmla="*/ 32304 h 43019"/>
                          <a:gd name="connsiteX1" fmla="*/ 15470 w 15469"/>
                          <a:gd name="connsiteY1" fmla="*/ 37876 h 43019"/>
                          <a:gd name="connsiteX2" fmla="*/ 15470 w 15469"/>
                          <a:gd name="connsiteY2" fmla="*/ 43019 h 43019"/>
                          <a:gd name="connsiteX3" fmla="*/ 39 w 15469"/>
                          <a:gd name="connsiteY3" fmla="*/ 34018 h 43019"/>
                          <a:gd name="connsiteX4" fmla="*/ 39 w 15469"/>
                          <a:gd name="connsiteY4" fmla="*/ 29303 h 43019"/>
                          <a:gd name="connsiteX5" fmla="*/ 7325 w 15469"/>
                          <a:gd name="connsiteY5" fmla="*/ 20302 h 43019"/>
                          <a:gd name="connsiteX6" fmla="*/ 4754 w 15469"/>
                          <a:gd name="connsiteY6" fmla="*/ 10873 h 43019"/>
                          <a:gd name="connsiteX7" fmla="*/ 39 w 15469"/>
                          <a:gd name="connsiteY7" fmla="*/ 8301 h 43019"/>
                          <a:gd name="connsiteX8" fmla="*/ 5611 w 15469"/>
                          <a:gd name="connsiteY8" fmla="*/ 32304 h 43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69" h="43019">
                            <a:moveTo>
                              <a:pt x="5611" y="32304"/>
                            </a:moveTo>
                            <a:lnTo>
                              <a:pt x="15470" y="37876"/>
                            </a:lnTo>
                            <a:lnTo>
                              <a:pt x="15470" y="43019"/>
                            </a:lnTo>
                            <a:lnTo>
                              <a:pt x="39" y="34018"/>
                            </a:lnTo>
                            <a:lnTo>
                              <a:pt x="39" y="29303"/>
                            </a:lnTo>
                            <a:lnTo>
                              <a:pt x="7325" y="20302"/>
                            </a:lnTo>
                            <a:cubicBezTo>
                              <a:pt x="15898" y="13873"/>
                              <a:pt x="5182" y="-2415"/>
                              <a:pt x="4754" y="10873"/>
                            </a:cubicBezTo>
                            <a:lnTo>
                              <a:pt x="39" y="8301"/>
                            </a:lnTo>
                            <a:cubicBezTo>
                              <a:pt x="-1247" y="-13130"/>
                              <a:pt x="30043" y="11301"/>
                              <a:pt x="5611" y="32304"/>
                            </a:cubicBezTo>
                            <a:close/>
                          </a:path>
                        </a:pathLst>
                      </a:custGeom>
                      <a:solidFill>
                        <a:srgbClr val="FFFFFF"/>
                      </a:solidFill>
                      <a:ln w="4286" cap="flat">
                        <a:noFill/>
                        <a:prstDash val="solid"/>
                        <a:miter/>
                      </a:ln>
                    </p:spPr>
                    <p:txBody>
                      <a:bodyPr rtlCol="0" anchor="ctr"/>
                      <a:lstStyle/>
                      <a:p>
                        <a:endParaRPr lang="en-GB"/>
                      </a:p>
                    </p:txBody>
                  </p:sp>
                  <p:sp>
                    <p:nvSpPr>
                      <p:cNvPr id="162" name="Freeform: Shape 161">
                        <a:extLst>
                          <a:ext uri="{FF2B5EF4-FFF2-40B4-BE49-F238E27FC236}">
                            <a16:creationId xmlns:a16="http://schemas.microsoft.com/office/drawing/2014/main" id="{228EB6A1-0E75-8224-EAAD-DF3BE7CDE7A6}"/>
                          </a:ext>
                        </a:extLst>
                      </p:cNvPr>
                      <p:cNvSpPr/>
                      <p:nvPr/>
                    </p:nvSpPr>
                    <p:spPr>
                      <a:xfrm>
                        <a:off x="10299297" y="2206532"/>
                        <a:ext cx="15818" cy="40749"/>
                      </a:xfrm>
                      <a:custGeom>
                        <a:avLst/>
                        <a:gdLst>
                          <a:gd name="connsiteX0" fmla="*/ 15658 w 15818"/>
                          <a:gd name="connsiteY0" fmla="*/ 31740 h 40749"/>
                          <a:gd name="connsiteX1" fmla="*/ 227 w 15818"/>
                          <a:gd name="connsiteY1" fmla="*/ 24882 h 40749"/>
                          <a:gd name="connsiteX2" fmla="*/ 4942 w 15818"/>
                          <a:gd name="connsiteY2" fmla="*/ 27025 h 40749"/>
                          <a:gd name="connsiteX3" fmla="*/ 10943 w 15818"/>
                          <a:gd name="connsiteY3" fmla="*/ 32169 h 40749"/>
                          <a:gd name="connsiteX4" fmla="*/ 5370 w 15818"/>
                          <a:gd name="connsiteY4" fmla="*/ 20596 h 40749"/>
                          <a:gd name="connsiteX5" fmla="*/ 5370 w 15818"/>
                          <a:gd name="connsiteY5" fmla="*/ 15452 h 40749"/>
                          <a:gd name="connsiteX6" fmla="*/ 10515 w 15818"/>
                          <a:gd name="connsiteY6" fmla="*/ 11166 h 40749"/>
                          <a:gd name="connsiteX7" fmla="*/ 4942 w 15818"/>
                          <a:gd name="connsiteY7" fmla="*/ 9452 h 40749"/>
                          <a:gd name="connsiteX8" fmla="*/ 227 w 15818"/>
                          <a:gd name="connsiteY8" fmla="*/ 6880 h 40749"/>
                          <a:gd name="connsiteX9" fmla="*/ 15229 w 15818"/>
                          <a:gd name="connsiteY9" fmla="*/ 14167 h 40749"/>
                          <a:gd name="connsiteX10" fmla="*/ 11800 w 15818"/>
                          <a:gd name="connsiteY10" fmla="*/ 21882 h 40749"/>
                          <a:gd name="connsiteX11" fmla="*/ 15658 w 15818"/>
                          <a:gd name="connsiteY11" fmla="*/ 31740 h 40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18" h="40749">
                            <a:moveTo>
                              <a:pt x="15658" y="31740"/>
                            </a:moveTo>
                            <a:cubicBezTo>
                              <a:pt x="17801" y="50171"/>
                              <a:pt x="-2344" y="36455"/>
                              <a:pt x="227" y="24882"/>
                            </a:cubicBezTo>
                            <a:lnTo>
                              <a:pt x="4942" y="27025"/>
                            </a:lnTo>
                            <a:cubicBezTo>
                              <a:pt x="3656" y="30883"/>
                              <a:pt x="10086" y="38598"/>
                              <a:pt x="10943" y="32169"/>
                            </a:cubicBezTo>
                            <a:cubicBezTo>
                              <a:pt x="11372" y="27454"/>
                              <a:pt x="10515" y="22739"/>
                              <a:pt x="5370" y="20596"/>
                            </a:cubicBezTo>
                            <a:lnTo>
                              <a:pt x="5370" y="15452"/>
                            </a:lnTo>
                            <a:cubicBezTo>
                              <a:pt x="10086" y="18881"/>
                              <a:pt x="10943" y="16310"/>
                              <a:pt x="10515" y="11166"/>
                            </a:cubicBezTo>
                            <a:cubicBezTo>
                              <a:pt x="10943" y="6880"/>
                              <a:pt x="4085" y="2594"/>
                              <a:pt x="4942" y="9452"/>
                            </a:cubicBezTo>
                            <a:lnTo>
                              <a:pt x="227" y="6880"/>
                            </a:lnTo>
                            <a:cubicBezTo>
                              <a:pt x="-201" y="-8551"/>
                              <a:pt x="17372" y="5594"/>
                              <a:pt x="15229" y="14167"/>
                            </a:cubicBezTo>
                            <a:cubicBezTo>
                              <a:pt x="15658" y="17167"/>
                              <a:pt x="15229" y="21882"/>
                              <a:pt x="11800" y="21882"/>
                            </a:cubicBezTo>
                            <a:cubicBezTo>
                              <a:pt x="14372" y="24882"/>
                              <a:pt x="15658" y="28311"/>
                              <a:pt x="15658" y="31740"/>
                            </a:cubicBezTo>
                            <a:close/>
                          </a:path>
                        </a:pathLst>
                      </a:custGeom>
                      <a:solidFill>
                        <a:srgbClr val="FFFFFF"/>
                      </a:solidFill>
                      <a:ln w="4286" cap="flat">
                        <a:noFill/>
                        <a:prstDash val="solid"/>
                        <a:miter/>
                      </a:ln>
                    </p:spPr>
                    <p:txBody>
                      <a:bodyPr rtlCol="0" anchor="ctr"/>
                      <a:lstStyle/>
                      <a:p>
                        <a:endParaRPr lang="en-GB"/>
                      </a:p>
                    </p:txBody>
                  </p:sp>
                  <p:sp>
                    <p:nvSpPr>
                      <p:cNvPr id="163" name="Freeform: Shape 162">
                        <a:extLst>
                          <a:ext uri="{FF2B5EF4-FFF2-40B4-BE49-F238E27FC236}">
                            <a16:creationId xmlns:a16="http://schemas.microsoft.com/office/drawing/2014/main" id="{E2F86827-50E8-B9D8-13FE-784EC0D95420}"/>
                          </a:ext>
                        </a:extLst>
                      </p:cNvPr>
                      <p:cNvSpPr/>
                      <p:nvPr/>
                    </p:nvSpPr>
                    <p:spPr>
                      <a:xfrm>
                        <a:off x="10299308" y="2257560"/>
                        <a:ext cx="17361" cy="40719"/>
                      </a:xfrm>
                      <a:custGeom>
                        <a:avLst/>
                        <a:gdLst>
                          <a:gd name="connsiteX0" fmla="*/ 16933 w 17361"/>
                          <a:gd name="connsiteY0" fmla="*/ 34719 h 40719"/>
                          <a:gd name="connsiteX1" fmla="*/ 14361 w 17361"/>
                          <a:gd name="connsiteY1" fmla="*/ 33004 h 40719"/>
                          <a:gd name="connsiteX2" fmla="*/ 14361 w 17361"/>
                          <a:gd name="connsiteY2" fmla="*/ 40719 h 40719"/>
                          <a:gd name="connsiteX3" fmla="*/ 9646 w 17361"/>
                          <a:gd name="connsiteY3" fmla="*/ 37719 h 40719"/>
                          <a:gd name="connsiteX4" fmla="*/ 9646 w 17361"/>
                          <a:gd name="connsiteY4" fmla="*/ 30004 h 40719"/>
                          <a:gd name="connsiteX5" fmla="*/ 216 w 17361"/>
                          <a:gd name="connsiteY5" fmla="*/ 24432 h 40719"/>
                          <a:gd name="connsiteX6" fmla="*/ 8789 w 17361"/>
                          <a:gd name="connsiteY6" fmla="*/ 0 h 40719"/>
                          <a:gd name="connsiteX7" fmla="*/ 14790 w 17361"/>
                          <a:gd name="connsiteY7" fmla="*/ 3429 h 40719"/>
                          <a:gd name="connsiteX8" fmla="*/ 14790 w 17361"/>
                          <a:gd name="connsiteY8" fmla="*/ 27432 h 40719"/>
                          <a:gd name="connsiteX9" fmla="*/ 17361 w 17361"/>
                          <a:gd name="connsiteY9" fmla="*/ 29147 h 40719"/>
                          <a:gd name="connsiteX10" fmla="*/ 17361 w 17361"/>
                          <a:gd name="connsiteY10" fmla="*/ 34719 h 40719"/>
                          <a:gd name="connsiteX11" fmla="*/ 9218 w 17361"/>
                          <a:gd name="connsiteY11" fmla="*/ 24860 h 40719"/>
                          <a:gd name="connsiteX12" fmla="*/ 9218 w 17361"/>
                          <a:gd name="connsiteY12" fmla="*/ 10287 h 40719"/>
                          <a:gd name="connsiteX13" fmla="*/ 4502 w 17361"/>
                          <a:gd name="connsiteY13" fmla="*/ 21860 h 40719"/>
                          <a:gd name="connsiteX14" fmla="*/ 9218 w 17361"/>
                          <a:gd name="connsiteY14" fmla="*/ 24860 h 40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361" h="40719">
                            <a:moveTo>
                              <a:pt x="16933" y="34719"/>
                            </a:moveTo>
                            <a:lnTo>
                              <a:pt x="14361" y="33004"/>
                            </a:lnTo>
                            <a:lnTo>
                              <a:pt x="14361" y="40719"/>
                            </a:lnTo>
                            <a:lnTo>
                              <a:pt x="9646" y="37719"/>
                            </a:lnTo>
                            <a:lnTo>
                              <a:pt x="9646" y="30004"/>
                            </a:lnTo>
                            <a:lnTo>
                              <a:pt x="216" y="24432"/>
                            </a:lnTo>
                            <a:cubicBezTo>
                              <a:pt x="-1498" y="20574"/>
                              <a:pt x="7503" y="3429"/>
                              <a:pt x="8789" y="0"/>
                            </a:cubicBezTo>
                            <a:lnTo>
                              <a:pt x="14790" y="3429"/>
                            </a:lnTo>
                            <a:lnTo>
                              <a:pt x="14790" y="27432"/>
                            </a:lnTo>
                            <a:lnTo>
                              <a:pt x="17361" y="29147"/>
                            </a:lnTo>
                            <a:lnTo>
                              <a:pt x="17361" y="34719"/>
                            </a:lnTo>
                            <a:close/>
                            <a:moveTo>
                              <a:pt x="9218" y="24860"/>
                            </a:moveTo>
                            <a:lnTo>
                              <a:pt x="9218" y="10287"/>
                            </a:lnTo>
                            <a:lnTo>
                              <a:pt x="4502" y="21860"/>
                            </a:lnTo>
                            <a:lnTo>
                              <a:pt x="9218" y="24860"/>
                            </a:lnTo>
                            <a:close/>
                          </a:path>
                        </a:pathLst>
                      </a:custGeom>
                      <a:solidFill>
                        <a:srgbClr val="FFFFFF"/>
                      </a:solidFill>
                      <a:ln w="4286" cap="flat">
                        <a:noFill/>
                        <a:prstDash val="solid"/>
                        <a:miter/>
                      </a:ln>
                    </p:spPr>
                    <p:txBody>
                      <a:bodyPr rtlCol="0" anchor="ctr"/>
                      <a:lstStyle/>
                      <a:p>
                        <a:endParaRPr lang="en-GB"/>
                      </a:p>
                    </p:txBody>
                  </p:sp>
                  <p:sp>
                    <p:nvSpPr>
                      <p:cNvPr id="164" name="Freeform: Shape 163">
                        <a:extLst>
                          <a:ext uri="{FF2B5EF4-FFF2-40B4-BE49-F238E27FC236}">
                            <a16:creationId xmlns:a16="http://schemas.microsoft.com/office/drawing/2014/main" id="{66036F75-8BCB-0AE0-0A7E-E7BA562554EB}"/>
                          </a:ext>
                        </a:extLst>
                      </p:cNvPr>
                      <p:cNvSpPr/>
                      <p:nvPr/>
                    </p:nvSpPr>
                    <p:spPr>
                      <a:xfrm>
                        <a:off x="10299827" y="2299137"/>
                        <a:ext cx="16055" cy="43552"/>
                      </a:xfrm>
                      <a:custGeom>
                        <a:avLst/>
                        <a:gdLst>
                          <a:gd name="connsiteX0" fmla="*/ 126 w 16055"/>
                          <a:gd name="connsiteY0" fmla="*/ 28718 h 43552"/>
                          <a:gd name="connsiteX1" fmla="*/ 126 w 16055"/>
                          <a:gd name="connsiteY1" fmla="*/ 27432 h 43552"/>
                          <a:gd name="connsiteX2" fmla="*/ 4841 w 16055"/>
                          <a:gd name="connsiteY2" fmla="*/ 29575 h 43552"/>
                          <a:gd name="connsiteX3" fmla="*/ 10842 w 16055"/>
                          <a:gd name="connsiteY3" fmla="*/ 34719 h 43552"/>
                          <a:gd name="connsiteX4" fmla="*/ 10842 w 16055"/>
                          <a:gd name="connsiteY4" fmla="*/ 26146 h 43552"/>
                          <a:gd name="connsiteX5" fmla="*/ 5270 w 16055"/>
                          <a:gd name="connsiteY5" fmla="*/ 24003 h 43552"/>
                          <a:gd name="connsiteX6" fmla="*/ 554 w 16055"/>
                          <a:gd name="connsiteY6" fmla="*/ 21431 h 43552"/>
                          <a:gd name="connsiteX7" fmla="*/ 554 w 16055"/>
                          <a:gd name="connsiteY7" fmla="*/ 0 h 43552"/>
                          <a:gd name="connsiteX8" fmla="*/ 14699 w 16055"/>
                          <a:gd name="connsiteY8" fmla="*/ 8144 h 43552"/>
                          <a:gd name="connsiteX9" fmla="*/ 14699 w 16055"/>
                          <a:gd name="connsiteY9" fmla="*/ 13287 h 43552"/>
                          <a:gd name="connsiteX10" fmla="*/ 5270 w 16055"/>
                          <a:gd name="connsiteY10" fmla="*/ 8144 h 43552"/>
                          <a:gd name="connsiteX11" fmla="*/ 5270 w 16055"/>
                          <a:gd name="connsiteY11" fmla="*/ 17574 h 43552"/>
                          <a:gd name="connsiteX12" fmla="*/ 15985 w 16055"/>
                          <a:gd name="connsiteY12" fmla="*/ 37719 h 43552"/>
                          <a:gd name="connsiteX13" fmla="*/ 126 w 16055"/>
                          <a:gd name="connsiteY13" fmla="*/ 28718 h 43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055" h="43552">
                            <a:moveTo>
                              <a:pt x="126" y="28718"/>
                            </a:moveTo>
                            <a:lnTo>
                              <a:pt x="126" y="27432"/>
                            </a:lnTo>
                            <a:lnTo>
                              <a:pt x="4841" y="29575"/>
                            </a:lnTo>
                            <a:cubicBezTo>
                              <a:pt x="3556" y="33433"/>
                              <a:pt x="9985" y="41148"/>
                              <a:pt x="10842" y="34719"/>
                            </a:cubicBezTo>
                            <a:cubicBezTo>
                              <a:pt x="10842" y="34719"/>
                              <a:pt x="10842" y="26146"/>
                              <a:pt x="10842" y="26146"/>
                            </a:cubicBezTo>
                            <a:cubicBezTo>
                              <a:pt x="11270" y="22288"/>
                              <a:pt x="4841" y="18002"/>
                              <a:pt x="5270" y="24003"/>
                            </a:cubicBezTo>
                            <a:lnTo>
                              <a:pt x="554" y="21431"/>
                            </a:lnTo>
                            <a:lnTo>
                              <a:pt x="554" y="0"/>
                            </a:lnTo>
                            <a:lnTo>
                              <a:pt x="14699" y="8144"/>
                            </a:lnTo>
                            <a:lnTo>
                              <a:pt x="14699" y="13287"/>
                            </a:lnTo>
                            <a:lnTo>
                              <a:pt x="5270" y="8144"/>
                            </a:lnTo>
                            <a:lnTo>
                              <a:pt x="5270" y="17574"/>
                            </a:lnTo>
                            <a:cubicBezTo>
                              <a:pt x="15128" y="13716"/>
                              <a:pt x="16414" y="30861"/>
                              <a:pt x="15985" y="37719"/>
                            </a:cubicBezTo>
                            <a:cubicBezTo>
                              <a:pt x="14699" y="51864"/>
                              <a:pt x="-1589" y="36862"/>
                              <a:pt x="126" y="28718"/>
                            </a:cubicBezTo>
                            <a:close/>
                          </a:path>
                        </a:pathLst>
                      </a:custGeom>
                      <a:solidFill>
                        <a:srgbClr val="FFFFFF"/>
                      </a:solidFill>
                      <a:ln w="4286" cap="flat">
                        <a:noFill/>
                        <a:prstDash val="solid"/>
                        <a:miter/>
                      </a:ln>
                    </p:spPr>
                    <p:txBody>
                      <a:bodyPr rtlCol="0" anchor="ctr"/>
                      <a:lstStyle/>
                      <a:p>
                        <a:endParaRPr lang="en-GB"/>
                      </a:p>
                    </p:txBody>
                  </p:sp>
                  <p:sp>
                    <p:nvSpPr>
                      <p:cNvPr id="165" name="Freeform: Shape 164">
                        <a:extLst>
                          <a:ext uri="{FF2B5EF4-FFF2-40B4-BE49-F238E27FC236}">
                            <a16:creationId xmlns:a16="http://schemas.microsoft.com/office/drawing/2014/main" id="{8BDBC6D5-30DC-2F97-7891-3D550705FE63}"/>
                          </a:ext>
                        </a:extLst>
                      </p:cNvPr>
                      <p:cNvSpPr/>
                      <p:nvPr/>
                    </p:nvSpPr>
                    <p:spPr>
                      <a:xfrm>
                        <a:off x="10299880" y="2351001"/>
                        <a:ext cx="16216" cy="40865"/>
                      </a:xfrm>
                      <a:custGeom>
                        <a:avLst/>
                        <a:gdLst>
                          <a:gd name="connsiteX0" fmla="*/ 74 w 16216"/>
                          <a:gd name="connsiteY0" fmla="*/ 26145 h 40865"/>
                          <a:gd name="connsiteX1" fmla="*/ 74 w 16216"/>
                          <a:gd name="connsiteY1" fmla="*/ 5571 h 40865"/>
                          <a:gd name="connsiteX2" fmla="*/ 15504 w 16216"/>
                          <a:gd name="connsiteY2" fmla="*/ 15858 h 40865"/>
                          <a:gd name="connsiteX3" fmla="*/ 10790 w 16216"/>
                          <a:gd name="connsiteY3" fmla="*/ 13286 h 40865"/>
                          <a:gd name="connsiteX4" fmla="*/ 5217 w 16216"/>
                          <a:gd name="connsiteY4" fmla="*/ 8572 h 40865"/>
                          <a:gd name="connsiteX5" fmla="*/ 5217 w 16216"/>
                          <a:gd name="connsiteY5" fmla="*/ 17144 h 40865"/>
                          <a:gd name="connsiteX6" fmla="*/ 15933 w 16216"/>
                          <a:gd name="connsiteY6" fmla="*/ 35575 h 40865"/>
                          <a:gd name="connsiteX7" fmla="*/ 74 w 16216"/>
                          <a:gd name="connsiteY7" fmla="*/ 26145 h 40865"/>
                          <a:gd name="connsiteX8" fmla="*/ 10790 w 16216"/>
                          <a:gd name="connsiteY8" fmla="*/ 32575 h 40865"/>
                          <a:gd name="connsiteX9" fmla="*/ 10790 w 16216"/>
                          <a:gd name="connsiteY9" fmla="*/ 25717 h 40865"/>
                          <a:gd name="connsiteX10" fmla="*/ 4788 w 16216"/>
                          <a:gd name="connsiteY10" fmla="*/ 22716 h 40865"/>
                          <a:gd name="connsiteX11" fmla="*/ 4788 w 16216"/>
                          <a:gd name="connsiteY11" fmla="*/ 29146 h 40865"/>
                          <a:gd name="connsiteX12" fmla="*/ 10790 w 16216"/>
                          <a:gd name="connsiteY12" fmla="*/ 32575 h 40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16" h="40865">
                            <a:moveTo>
                              <a:pt x="74" y="26145"/>
                            </a:moveTo>
                            <a:lnTo>
                              <a:pt x="74" y="5571"/>
                            </a:lnTo>
                            <a:cubicBezTo>
                              <a:pt x="1788" y="-8573"/>
                              <a:pt x="17647" y="7714"/>
                              <a:pt x="15504" y="15858"/>
                            </a:cubicBezTo>
                            <a:lnTo>
                              <a:pt x="10790" y="13286"/>
                            </a:lnTo>
                            <a:cubicBezTo>
                              <a:pt x="12076" y="10286"/>
                              <a:pt x="6074" y="2571"/>
                              <a:pt x="5217" y="8572"/>
                            </a:cubicBezTo>
                            <a:cubicBezTo>
                              <a:pt x="5217" y="8572"/>
                              <a:pt x="5217" y="17144"/>
                              <a:pt x="5217" y="17144"/>
                            </a:cubicBezTo>
                            <a:cubicBezTo>
                              <a:pt x="14219" y="13286"/>
                              <a:pt x="17219" y="28717"/>
                              <a:pt x="15933" y="35575"/>
                            </a:cubicBezTo>
                            <a:cubicBezTo>
                              <a:pt x="14647" y="48862"/>
                              <a:pt x="-1212" y="33860"/>
                              <a:pt x="74" y="26145"/>
                            </a:cubicBezTo>
                            <a:close/>
                            <a:moveTo>
                              <a:pt x="10790" y="32575"/>
                            </a:moveTo>
                            <a:lnTo>
                              <a:pt x="10790" y="25717"/>
                            </a:lnTo>
                            <a:cubicBezTo>
                              <a:pt x="11647" y="22288"/>
                              <a:pt x="5217" y="17144"/>
                              <a:pt x="4788" y="22716"/>
                            </a:cubicBezTo>
                            <a:cubicBezTo>
                              <a:pt x="4788" y="22716"/>
                              <a:pt x="4788" y="29146"/>
                              <a:pt x="4788" y="29146"/>
                            </a:cubicBezTo>
                            <a:cubicBezTo>
                              <a:pt x="4360" y="31717"/>
                              <a:pt x="10361" y="37718"/>
                              <a:pt x="10790" y="32575"/>
                            </a:cubicBezTo>
                            <a:close/>
                          </a:path>
                        </a:pathLst>
                      </a:custGeom>
                      <a:solidFill>
                        <a:srgbClr val="FFFFFF"/>
                      </a:solidFill>
                      <a:ln w="4286" cap="flat">
                        <a:noFill/>
                        <a:prstDash val="solid"/>
                        <a:miter/>
                      </a:ln>
                    </p:spPr>
                    <p:txBody>
                      <a:bodyPr rtlCol="0" anchor="ctr"/>
                      <a:lstStyle/>
                      <a:p>
                        <a:endParaRPr lang="en-GB"/>
                      </a:p>
                    </p:txBody>
                  </p:sp>
                </p:grpSp>
              </p:grpSp>
              <p:sp>
                <p:nvSpPr>
                  <p:cNvPr id="166" name="Freeform: Shape 165">
                    <a:extLst>
                      <a:ext uri="{FF2B5EF4-FFF2-40B4-BE49-F238E27FC236}">
                        <a16:creationId xmlns:a16="http://schemas.microsoft.com/office/drawing/2014/main" id="{D0E20274-2457-EAB9-759C-CEC69FCFEDA2}"/>
                      </a:ext>
                    </a:extLst>
                  </p:cNvPr>
                  <p:cNvSpPr/>
                  <p:nvPr/>
                </p:nvSpPr>
                <p:spPr>
                  <a:xfrm>
                    <a:off x="10339006" y="2245559"/>
                    <a:ext cx="332565" cy="333898"/>
                  </a:xfrm>
                  <a:custGeom>
                    <a:avLst/>
                    <a:gdLst>
                      <a:gd name="connsiteX0" fmla="*/ 332566 w 332565"/>
                      <a:gd name="connsiteY0" fmla="*/ 333899 h 333898"/>
                      <a:gd name="connsiteX1" fmla="*/ 220266 w 332565"/>
                      <a:gd name="connsiteY1" fmla="*/ 203168 h 333898"/>
                      <a:gd name="connsiteX2" fmla="*/ 170545 w 332565"/>
                      <a:gd name="connsiteY2" fmla="*/ 174879 h 333898"/>
                      <a:gd name="connsiteX3" fmla="*/ 137112 w 332565"/>
                      <a:gd name="connsiteY3" fmla="*/ 40291 h 333898"/>
                      <a:gd name="connsiteX4" fmla="*/ 71534 w 332565"/>
                      <a:gd name="connsiteY4" fmla="*/ 0 h 333898"/>
                      <a:gd name="connsiteX5" fmla="*/ 30385 w 332565"/>
                      <a:gd name="connsiteY5" fmla="*/ 37719 h 333898"/>
                      <a:gd name="connsiteX6" fmla="*/ 1238 w 332565"/>
                      <a:gd name="connsiteY6" fmla="*/ 142303 h 333898"/>
                      <a:gd name="connsiteX7" fmla="*/ 332566 w 332565"/>
                      <a:gd name="connsiteY7" fmla="*/ 333899 h 33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565" h="333898">
                        <a:moveTo>
                          <a:pt x="332566" y="333899"/>
                        </a:moveTo>
                        <a:cubicBezTo>
                          <a:pt x="324850" y="216456"/>
                          <a:pt x="283274" y="81010"/>
                          <a:pt x="220266" y="203168"/>
                        </a:cubicBezTo>
                        <a:cubicBezTo>
                          <a:pt x="195406" y="243888"/>
                          <a:pt x="179975" y="199311"/>
                          <a:pt x="170545" y="174879"/>
                        </a:cubicBezTo>
                        <a:cubicBezTo>
                          <a:pt x="142685" y="99870"/>
                          <a:pt x="158973" y="74152"/>
                          <a:pt x="137112" y="40291"/>
                        </a:cubicBezTo>
                        <a:cubicBezTo>
                          <a:pt x="119110" y="12430"/>
                          <a:pt x="89107" y="429"/>
                          <a:pt x="71534" y="0"/>
                        </a:cubicBezTo>
                        <a:cubicBezTo>
                          <a:pt x="57817" y="0"/>
                          <a:pt x="48387" y="12430"/>
                          <a:pt x="30385" y="37719"/>
                        </a:cubicBezTo>
                        <a:cubicBezTo>
                          <a:pt x="-6477" y="93869"/>
                          <a:pt x="-48" y="102013"/>
                          <a:pt x="1238" y="142303"/>
                        </a:cubicBezTo>
                        <a:cubicBezTo>
                          <a:pt x="111824" y="206169"/>
                          <a:pt x="221980" y="270034"/>
                          <a:pt x="332566" y="333899"/>
                        </a:cubicBezTo>
                        <a:close/>
                      </a:path>
                    </a:pathLst>
                  </a:custGeom>
                  <a:solidFill>
                    <a:schemeClr val="accent2"/>
                  </a:solidFill>
                  <a:ln w="4286" cap="flat">
                    <a:noFill/>
                    <a:prstDash val="solid"/>
                    <a:miter/>
                  </a:ln>
                </p:spPr>
                <p:txBody>
                  <a:bodyPr rtlCol="0" anchor="ctr"/>
                  <a:lstStyle/>
                  <a:p>
                    <a:endParaRPr lang="en-GB" dirty="0"/>
                  </a:p>
                </p:txBody>
              </p:sp>
              <p:sp>
                <p:nvSpPr>
                  <p:cNvPr id="167" name="Freeform: Shape 166">
                    <a:extLst>
                      <a:ext uri="{FF2B5EF4-FFF2-40B4-BE49-F238E27FC236}">
                        <a16:creationId xmlns:a16="http://schemas.microsoft.com/office/drawing/2014/main" id="{D0EA5A94-CDC9-1726-C4D9-635C7EE8EF53}"/>
                      </a:ext>
                    </a:extLst>
                  </p:cNvPr>
                  <p:cNvSpPr/>
                  <p:nvPr/>
                </p:nvSpPr>
                <p:spPr>
                  <a:xfrm>
                    <a:off x="10340244" y="2277515"/>
                    <a:ext cx="331756" cy="301942"/>
                  </a:xfrm>
                  <a:custGeom>
                    <a:avLst/>
                    <a:gdLst>
                      <a:gd name="connsiteX0" fmla="*/ 0 w 331756"/>
                      <a:gd name="connsiteY0" fmla="*/ 110776 h 301942"/>
                      <a:gd name="connsiteX1" fmla="*/ 136303 w 331756"/>
                      <a:gd name="connsiteY1" fmla="*/ 153210 h 301942"/>
                      <a:gd name="connsiteX2" fmla="*/ 162020 w 331756"/>
                      <a:gd name="connsiteY2" fmla="*/ 138636 h 301942"/>
                      <a:gd name="connsiteX3" fmla="*/ 195453 w 331756"/>
                      <a:gd name="connsiteY3" fmla="*/ 42624 h 301942"/>
                      <a:gd name="connsiteX4" fmla="*/ 256747 w 331756"/>
                      <a:gd name="connsiteY4" fmla="*/ 110776 h 301942"/>
                      <a:gd name="connsiteX5" fmla="*/ 275606 w 331756"/>
                      <a:gd name="connsiteY5" fmla="*/ 208074 h 301942"/>
                      <a:gd name="connsiteX6" fmla="*/ 331756 w 331756"/>
                      <a:gd name="connsiteY6" fmla="*/ 210645 h 301942"/>
                      <a:gd name="connsiteX7" fmla="*/ 331756 w 331756"/>
                      <a:gd name="connsiteY7" fmla="*/ 301943 h 301942"/>
                      <a:gd name="connsiteX8" fmla="*/ 0 w 331756"/>
                      <a:gd name="connsiteY8" fmla="*/ 110776 h 30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1756" h="301942">
                        <a:moveTo>
                          <a:pt x="0" y="110776"/>
                        </a:moveTo>
                        <a:cubicBezTo>
                          <a:pt x="85725" y="-128826"/>
                          <a:pt x="77153" y="84630"/>
                          <a:pt x="136303" y="153210"/>
                        </a:cubicBezTo>
                        <a:cubicBezTo>
                          <a:pt x="147448" y="160068"/>
                          <a:pt x="156448" y="146780"/>
                          <a:pt x="162020" y="138636"/>
                        </a:cubicBezTo>
                        <a:cubicBezTo>
                          <a:pt x="187309" y="99631"/>
                          <a:pt x="171022" y="52483"/>
                          <a:pt x="195453" y="42624"/>
                        </a:cubicBezTo>
                        <a:cubicBezTo>
                          <a:pt x="226314" y="28051"/>
                          <a:pt x="253318" y="89773"/>
                          <a:pt x="256747" y="110776"/>
                        </a:cubicBezTo>
                        <a:cubicBezTo>
                          <a:pt x="273034" y="165211"/>
                          <a:pt x="258890" y="181499"/>
                          <a:pt x="275606" y="208074"/>
                        </a:cubicBezTo>
                        <a:cubicBezTo>
                          <a:pt x="293180" y="238077"/>
                          <a:pt x="331327" y="248793"/>
                          <a:pt x="331756" y="210645"/>
                        </a:cubicBezTo>
                        <a:cubicBezTo>
                          <a:pt x="331756" y="241078"/>
                          <a:pt x="331756" y="271510"/>
                          <a:pt x="331756" y="301943"/>
                        </a:cubicBezTo>
                        <a:cubicBezTo>
                          <a:pt x="220742" y="238077"/>
                          <a:pt x="110585" y="174212"/>
                          <a:pt x="0" y="110776"/>
                        </a:cubicBezTo>
                        <a:close/>
                      </a:path>
                    </a:pathLst>
                  </a:custGeom>
                  <a:solidFill>
                    <a:schemeClr val="accent1"/>
                  </a:solidFill>
                  <a:ln w="4286" cap="flat">
                    <a:noFill/>
                    <a:prstDash val="solid"/>
                    <a:miter/>
                  </a:ln>
                </p:spPr>
                <p:txBody>
                  <a:bodyPr rtlCol="0" anchor="ctr"/>
                  <a:lstStyle/>
                  <a:p>
                    <a:endParaRPr lang="en-GB"/>
                  </a:p>
                </p:txBody>
              </p:sp>
            </p:grpSp>
            <p:grpSp>
              <p:nvGrpSpPr>
                <p:cNvPr id="168" name="Graphic 18">
                  <a:extLst>
                    <a:ext uri="{FF2B5EF4-FFF2-40B4-BE49-F238E27FC236}">
                      <a16:creationId xmlns:a16="http://schemas.microsoft.com/office/drawing/2014/main" id="{21FDB4C7-8DA4-8CE0-FAD9-4C60EA85D504}"/>
                    </a:ext>
                  </a:extLst>
                </p:cNvPr>
                <p:cNvGrpSpPr/>
                <p:nvPr/>
              </p:nvGrpSpPr>
              <p:grpSpPr>
                <a:xfrm>
                  <a:off x="10235231" y="2410579"/>
                  <a:ext cx="506206" cy="606933"/>
                  <a:chOff x="10235231" y="2410579"/>
                  <a:chExt cx="506206" cy="606933"/>
                </a:xfrm>
              </p:grpSpPr>
              <p:sp>
                <p:nvSpPr>
                  <p:cNvPr id="169" name="Freeform: Shape 168">
                    <a:extLst>
                      <a:ext uri="{FF2B5EF4-FFF2-40B4-BE49-F238E27FC236}">
                        <a16:creationId xmlns:a16="http://schemas.microsoft.com/office/drawing/2014/main" id="{A6A06131-BCDF-4157-D9DA-6D6E68ABDDA9}"/>
                      </a:ext>
                    </a:extLst>
                  </p:cNvPr>
                  <p:cNvSpPr/>
                  <p:nvPr/>
                </p:nvSpPr>
                <p:spPr>
                  <a:xfrm>
                    <a:off x="10235231" y="2410579"/>
                    <a:ext cx="506206" cy="606933"/>
                  </a:xfrm>
                  <a:custGeom>
                    <a:avLst/>
                    <a:gdLst>
                      <a:gd name="connsiteX0" fmla="*/ 506207 w 506206"/>
                      <a:gd name="connsiteY0" fmla="*/ 606933 h 606933"/>
                      <a:gd name="connsiteX1" fmla="*/ 0 w 506206"/>
                      <a:gd name="connsiteY1" fmla="*/ 315039 h 606933"/>
                      <a:gd name="connsiteX2" fmla="*/ 0 w 506206"/>
                      <a:gd name="connsiteY2" fmla="*/ 0 h 606933"/>
                      <a:gd name="connsiteX3" fmla="*/ 506207 w 506206"/>
                      <a:gd name="connsiteY3" fmla="*/ 291894 h 606933"/>
                    </a:gdLst>
                    <a:ahLst/>
                    <a:cxnLst>
                      <a:cxn ang="0">
                        <a:pos x="connsiteX0" y="connsiteY0"/>
                      </a:cxn>
                      <a:cxn ang="0">
                        <a:pos x="connsiteX1" y="connsiteY1"/>
                      </a:cxn>
                      <a:cxn ang="0">
                        <a:pos x="connsiteX2" y="connsiteY2"/>
                      </a:cxn>
                      <a:cxn ang="0">
                        <a:pos x="connsiteX3" y="connsiteY3"/>
                      </a:cxn>
                    </a:cxnLst>
                    <a:rect l="l" t="t" r="r" b="b"/>
                    <a:pathLst>
                      <a:path w="506206" h="606933">
                        <a:moveTo>
                          <a:pt x="506207" y="606933"/>
                        </a:moveTo>
                        <a:lnTo>
                          <a:pt x="0" y="315039"/>
                        </a:lnTo>
                        <a:lnTo>
                          <a:pt x="0" y="0"/>
                        </a:lnTo>
                        <a:lnTo>
                          <a:pt x="506207" y="291894"/>
                        </a:lnTo>
                        <a:close/>
                      </a:path>
                    </a:pathLst>
                  </a:custGeom>
                  <a:solidFill>
                    <a:schemeClr val="accent4"/>
                  </a:solidFill>
                  <a:ln w="4286" cap="flat">
                    <a:noFill/>
                    <a:prstDash val="solid"/>
                    <a:miter/>
                  </a:ln>
                </p:spPr>
                <p:txBody>
                  <a:bodyPr rtlCol="0" anchor="ctr"/>
                  <a:lstStyle/>
                  <a:p>
                    <a:endParaRPr lang="en-GB"/>
                  </a:p>
                </p:txBody>
              </p:sp>
              <p:grpSp>
                <p:nvGrpSpPr>
                  <p:cNvPr id="170" name="Graphic 18">
                    <a:extLst>
                      <a:ext uri="{FF2B5EF4-FFF2-40B4-BE49-F238E27FC236}">
                        <a16:creationId xmlns:a16="http://schemas.microsoft.com/office/drawing/2014/main" id="{6FEF3560-525F-556C-1394-2FFD7A2C1478}"/>
                      </a:ext>
                    </a:extLst>
                  </p:cNvPr>
                  <p:cNvGrpSpPr/>
                  <p:nvPr/>
                </p:nvGrpSpPr>
                <p:grpSpPr>
                  <a:xfrm>
                    <a:off x="10286023" y="2466360"/>
                    <a:ext cx="403761" cy="497573"/>
                    <a:chOff x="10286023" y="2466360"/>
                    <a:chExt cx="403761" cy="497573"/>
                  </a:xfrm>
                </p:grpSpPr>
                <p:grpSp>
                  <p:nvGrpSpPr>
                    <p:cNvPr id="171" name="Graphic 18">
                      <a:extLst>
                        <a:ext uri="{FF2B5EF4-FFF2-40B4-BE49-F238E27FC236}">
                          <a16:creationId xmlns:a16="http://schemas.microsoft.com/office/drawing/2014/main" id="{FCD9434C-5129-E4DE-D51F-0A9AB47FF1B3}"/>
                        </a:ext>
                      </a:extLst>
                    </p:cNvPr>
                    <p:cNvGrpSpPr/>
                    <p:nvPr/>
                  </p:nvGrpSpPr>
                  <p:grpSpPr>
                    <a:xfrm>
                      <a:off x="10287095" y="2466360"/>
                      <a:ext cx="402478" cy="409217"/>
                      <a:chOff x="10287095" y="2466360"/>
                      <a:chExt cx="402478" cy="409217"/>
                    </a:xfrm>
                    <a:solidFill>
                      <a:srgbClr val="6C74AF"/>
                    </a:solidFill>
                  </p:grpSpPr>
                  <p:sp>
                    <p:nvSpPr>
                      <p:cNvPr id="172" name="Freeform: Shape 171">
                        <a:extLst>
                          <a:ext uri="{FF2B5EF4-FFF2-40B4-BE49-F238E27FC236}">
                            <a16:creationId xmlns:a16="http://schemas.microsoft.com/office/drawing/2014/main" id="{71780320-496A-C83A-F55F-508F01CFBB6C}"/>
                          </a:ext>
                        </a:extLst>
                      </p:cNvPr>
                      <p:cNvSpPr/>
                      <p:nvPr/>
                    </p:nvSpPr>
                    <p:spPr>
                      <a:xfrm>
                        <a:off x="10287095" y="2466360"/>
                        <a:ext cx="38576" cy="199191"/>
                      </a:xfrm>
                      <a:custGeom>
                        <a:avLst/>
                        <a:gdLst>
                          <a:gd name="connsiteX0" fmla="*/ 21002 w 38576"/>
                          <a:gd name="connsiteY0" fmla="*/ 197108 h 199191"/>
                          <a:gd name="connsiteX1" fmla="*/ 0 w 38576"/>
                          <a:gd name="connsiteY1" fmla="*/ 161532 h 199191"/>
                          <a:gd name="connsiteX2" fmla="*/ 0 w 38576"/>
                          <a:gd name="connsiteY2" fmla="*/ 15371 h 199191"/>
                          <a:gd name="connsiteX3" fmla="*/ 17573 w 38576"/>
                          <a:gd name="connsiteY3" fmla="*/ 2083 h 199191"/>
                          <a:gd name="connsiteX4" fmla="*/ 38576 w 38576"/>
                          <a:gd name="connsiteY4" fmla="*/ 37659 h 199191"/>
                          <a:gd name="connsiteX5" fmla="*/ 38576 w 38576"/>
                          <a:gd name="connsiteY5" fmla="*/ 183820 h 199191"/>
                          <a:gd name="connsiteX6" fmla="*/ 21002 w 38576"/>
                          <a:gd name="connsiteY6" fmla="*/ 197108 h 199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76" h="199191">
                            <a:moveTo>
                              <a:pt x="21002" y="197108"/>
                            </a:moveTo>
                            <a:cubicBezTo>
                              <a:pt x="9000" y="191536"/>
                              <a:pt x="0" y="176105"/>
                              <a:pt x="0" y="161532"/>
                            </a:cubicBezTo>
                            <a:lnTo>
                              <a:pt x="0" y="15371"/>
                            </a:lnTo>
                            <a:cubicBezTo>
                              <a:pt x="0" y="2512"/>
                              <a:pt x="7715" y="-3489"/>
                              <a:pt x="17573" y="2083"/>
                            </a:cubicBezTo>
                            <a:cubicBezTo>
                              <a:pt x="29575" y="7655"/>
                              <a:pt x="38576" y="23086"/>
                              <a:pt x="38576" y="37659"/>
                            </a:cubicBezTo>
                            <a:lnTo>
                              <a:pt x="38576" y="183820"/>
                            </a:lnTo>
                            <a:cubicBezTo>
                              <a:pt x="38576" y="196679"/>
                              <a:pt x="30432" y="202680"/>
                              <a:pt x="21002" y="197108"/>
                            </a:cubicBezTo>
                            <a:close/>
                          </a:path>
                        </a:pathLst>
                      </a:custGeom>
                      <a:solidFill>
                        <a:schemeClr val="bg1"/>
                      </a:solidFill>
                      <a:ln w="4286" cap="flat">
                        <a:noFill/>
                        <a:prstDash val="solid"/>
                        <a:miter/>
                      </a:ln>
                    </p:spPr>
                    <p:txBody>
                      <a:bodyPr rtlCol="0" anchor="ctr"/>
                      <a:lstStyle/>
                      <a:p>
                        <a:endParaRPr lang="en-GB"/>
                      </a:p>
                    </p:txBody>
                  </p:sp>
                  <p:sp>
                    <p:nvSpPr>
                      <p:cNvPr id="173" name="Freeform: Shape 172">
                        <a:extLst>
                          <a:ext uri="{FF2B5EF4-FFF2-40B4-BE49-F238E27FC236}">
                            <a16:creationId xmlns:a16="http://schemas.microsoft.com/office/drawing/2014/main" id="{8F594B71-D751-D1CF-1709-DC8355296750}"/>
                          </a:ext>
                        </a:extLst>
                      </p:cNvPr>
                      <p:cNvSpPr/>
                      <p:nvPr/>
                    </p:nvSpPr>
                    <p:spPr>
                      <a:xfrm>
                        <a:off x="10359961" y="2508366"/>
                        <a:ext cx="38576" cy="199191"/>
                      </a:xfrm>
                      <a:custGeom>
                        <a:avLst/>
                        <a:gdLst>
                          <a:gd name="connsiteX0" fmla="*/ 21002 w 38576"/>
                          <a:gd name="connsiteY0" fmla="*/ 197108 h 199191"/>
                          <a:gd name="connsiteX1" fmla="*/ 0 w 38576"/>
                          <a:gd name="connsiteY1" fmla="*/ 161532 h 199191"/>
                          <a:gd name="connsiteX2" fmla="*/ 0 w 38576"/>
                          <a:gd name="connsiteY2" fmla="*/ 15371 h 199191"/>
                          <a:gd name="connsiteX3" fmla="*/ 17573 w 38576"/>
                          <a:gd name="connsiteY3" fmla="*/ 2083 h 199191"/>
                          <a:gd name="connsiteX4" fmla="*/ 38576 w 38576"/>
                          <a:gd name="connsiteY4" fmla="*/ 37659 h 199191"/>
                          <a:gd name="connsiteX5" fmla="*/ 38576 w 38576"/>
                          <a:gd name="connsiteY5" fmla="*/ 183820 h 199191"/>
                          <a:gd name="connsiteX6" fmla="*/ 21002 w 38576"/>
                          <a:gd name="connsiteY6" fmla="*/ 197108 h 199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76" h="199191">
                            <a:moveTo>
                              <a:pt x="21002" y="197108"/>
                            </a:moveTo>
                            <a:cubicBezTo>
                              <a:pt x="9000" y="191535"/>
                              <a:pt x="0" y="176105"/>
                              <a:pt x="0" y="161532"/>
                            </a:cubicBezTo>
                            <a:cubicBezTo>
                              <a:pt x="0" y="161532"/>
                              <a:pt x="0" y="15371"/>
                              <a:pt x="0" y="15371"/>
                            </a:cubicBezTo>
                            <a:cubicBezTo>
                              <a:pt x="0" y="2512"/>
                              <a:pt x="7715" y="-3489"/>
                              <a:pt x="17573" y="2083"/>
                            </a:cubicBezTo>
                            <a:cubicBezTo>
                              <a:pt x="29575" y="7655"/>
                              <a:pt x="38576" y="23086"/>
                              <a:pt x="38576" y="37659"/>
                            </a:cubicBezTo>
                            <a:lnTo>
                              <a:pt x="38576" y="183820"/>
                            </a:lnTo>
                            <a:cubicBezTo>
                              <a:pt x="38576" y="196679"/>
                              <a:pt x="30432" y="202680"/>
                              <a:pt x="21002" y="197108"/>
                            </a:cubicBezTo>
                            <a:close/>
                          </a:path>
                        </a:pathLst>
                      </a:custGeom>
                      <a:solidFill>
                        <a:schemeClr val="bg1"/>
                      </a:solidFill>
                      <a:ln w="4286" cap="flat">
                        <a:noFill/>
                        <a:prstDash val="solid"/>
                        <a:miter/>
                      </a:ln>
                    </p:spPr>
                    <p:txBody>
                      <a:bodyPr rtlCol="0" anchor="ctr"/>
                      <a:lstStyle/>
                      <a:p>
                        <a:endParaRPr lang="en-GB"/>
                      </a:p>
                    </p:txBody>
                  </p:sp>
                  <p:sp>
                    <p:nvSpPr>
                      <p:cNvPr id="174" name="Freeform: Shape 173">
                        <a:extLst>
                          <a:ext uri="{FF2B5EF4-FFF2-40B4-BE49-F238E27FC236}">
                            <a16:creationId xmlns:a16="http://schemas.microsoft.com/office/drawing/2014/main" id="{BB215C5F-8031-9A84-8F6C-3CAAEB171849}"/>
                          </a:ext>
                        </a:extLst>
                      </p:cNvPr>
                      <p:cNvSpPr/>
                      <p:nvPr/>
                    </p:nvSpPr>
                    <p:spPr>
                      <a:xfrm>
                        <a:off x="10432827" y="2550371"/>
                        <a:ext cx="38576" cy="199191"/>
                      </a:xfrm>
                      <a:custGeom>
                        <a:avLst/>
                        <a:gdLst>
                          <a:gd name="connsiteX0" fmla="*/ 21002 w 38576"/>
                          <a:gd name="connsiteY0" fmla="*/ 197108 h 199191"/>
                          <a:gd name="connsiteX1" fmla="*/ 0 w 38576"/>
                          <a:gd name="connsiteY1" fmla="*/ 161532 h 199191"/>
                          <a:gd name="connsiteX2" fmla="*/ 0 w 38576"/>
                          <a:gd name="connsiteY2" fmla="*/ 15371 h 199191"/>
                          <a:gd name="connsiteX3" fmla="*/ 17573 w 38576"/>
                          <a:gd name="connsiteY3" fmla="*/ 2083 h 199191"/>
                          <a:gd name="connsiteX4" fmla="*/ 38576 w 38576"/>
                          <a:gd name="connsiteY4" fmla="*/ 37659 h 199191"/>
                          <a:gd name="connsiteX5" fmla="*/ 38576 w 38576"/>
                          <a:gd name="connsiteY5" fmla="*/ 183820 h 199191"/>
                          <a:gd name="connsiteX6" fmla="*/ 21002 w 38576"/>
                          <a:gd name="connsiteY6" fmla="*/ 197108 h 199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76" h="199191">
                            <a:moveTo>
                              <a:pt x="21002" y="197108"/>
                            </a:moveTo>
                            <a:cubicBezTo>
                              <a:pt x="9000" y="191536"/>
                              <a:pt x="0" y="176105"/>
                              <a:pt x="0" y="161532"/>
                            </a:cubicBezTo>
                            <a:lnTo>
                              <a:pt x="0" y="15371"/>
                            </a:lnTo>
                            <a:cubicBezTo>
                              <a:pt x="0" y="2512"/>
                              <a:pt x="7715" y="-3489"/>
                              <a:pt x="17573" y="2083"/>
                            </a:cubicBezTo>
                            <a:cubicBezTo>
                              <a:pt x="29575" y="7655"/>
                              <a:pt x="38576" y="23086"/>
                              <a:pt x="38576" y="37659"/>
                            </a:cubicBezTo>
                            <a:lnTo>
                              <a:pt x="38576" y="183820"/>
                            </a:lnTo>
                            <a:cubicBezTo>
                              <a:pt x="38147" y="196679"/>
                              <a:pt x="30432" y="202680"/>
                              <a:pt x="21002" y="197108"/>
                            </a:cubicBezTo>
                            <a:close/>
                          </a:path>
                        </a:pathLst>
                      </a:custGeom>
                      <a:solidFill>
                        <a:schemeClr val="bg1"/>
                      </a:solidFill>
                      <a:ln w="4286" cap="flat">
                        <a:noFill/>
                        <a:prstDash val="solid"/>
                        <a:miter/>
                      </a:ln>
                    </p:spPr>
                    <p:txBody>
                      <a:bodyPr rtlCol="0" anchor="ctr"/>
                      <a:lstStyle/>
                      <a:p>
                        <a:endParaRPr lang="en-GB"/>
                      </a:p>
                    </p:txBody>
                  </p:sp>
                  <p:sp>
                    <p:nvSpPr>
                      <p:cNvPr id="175" name="Freeform: Shape 174">
                        <a:extLst>
                          <a:ext uri="{FF2B5EF4-FFF2-40B4-BE49-F238E27FC236}">
                            <a16:creationId xmlns:a16="http://schemas.microsoft.com/office/drawing/2014/main" id="{28DB9B22-C92C-C7DA-03B3-097F268435E8}"/>
                          </a:ext>
                        </a:extLst>
                      </p:cNvPr>
                      <p:cNvSpPr/>
                      <p:nvPr/>
                    </p:nvSpPr>
                    <p:spPr>
                      <a:xfrm>
                        <a:off x="10505265" y="2592376"/>
                        <a:ext cx="38576" cy="199190"/>
                      </a:xfrm>
                      <a:custGeom>
                        <a:avLst/>
                        <a:gdLst>
                          <a:gd name="connsiteX0" fmla="*/ 21003 w 38576"/>
                          <a:gd name="connsiteY0" fmla="*/ 197108 h 199190"/>
                          <a:gd name="connsiteX1" fmla="*/ 0 w 38576"/>
                          <a:gd name="connsiteY1" fmla="*/ 161532 h 199190"/>
                          <a:gd name="connsiteX2" fmla="*/ 0 w 38576"/>
                          <a:gd name="connsiteY2" fmla="*/ 15371 h 199190"/>
                          <a:gd name="connsiteX3" fmla="*/ 17574 w 38576"/>
                          <a:gd name="connsiteY3" fmla="*/ 2083 h 199190"/>
                          <a:gd name="connsiteX4" fmla="*/ 38576 w 38576"/>
                          <a:gd name="connsiteY4" fmla="*/ 37659 h 199190"/>
                          <a:gd name="connsiteX5" fmla="*/ 38576 w 38576"/>
                          <a:gd name="connsiteY5" fmla="*/ 183820 h 199190"/>
                          <a:gd name="connsiteX6" fmla="*/ 21003 w 38576"/>
                          <a:gd name="connsiteY6" fmla="*/ 197108 h 199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76" h="199190">
                            <a:moveTo>
                              <a:pt x="21003" y="197108"/>
                            </a:moveTo>
                            <a:cubicBezTo>
                              <a:pt x="9002" y="191536"/>
                              <a:pt x="0" y="176105"/>
                              <a:pt x="0" y="161532"/>
                            </a:cubicBezTo>
                            <a:cubicBezTo>
                              <a:pt x="0" y="161532"/>
                              <a:pt x="0" y="15371"/>
                              <a:pt x="0" y="15371"/>
                            </a:cubicBezTo>
                            <a:cubicBezTo>
                              <a:pt x="0" y="2512"/>
                              <a:pt x="7715" y="-3489"/>
                              <a:pt x="17574" y="2083"/>
                            </a:cubicBezTo>
                            <a:cubicBezTo>
                              <a:pt x="29576" y="7655"/>
                              <a:pt x="38576" y="23086"/>
                              <a:pt x="38576" y="37659"/>
                            </a:cubicBezTo>
                            <a:cubicBezTo>
                              <a:pt x="38576" y="37659"/>
                              <a:pt x="38576" y="183820"/>
                              <a:pt x="38576" y="183820"/>
                            </a:cubicBezTo>
                            <a:cubicBezTo>
                              <a:pt x="38576" y="196679"/>
                              <a:pt x="30861" y="202680"/>
                              <a:pt x="21003" y="197108"/>
                            </a:cubicBezTo>
                            <a:close/>
                          </a:path>
                        </a:pathLst>
                      </a:custGeom>
                      <a:solidFill>
                        <a:schemeClr val="bg1"/>
                      </a:solidFill>
                      <a:ln w="4286" cap="flat">
                        <a:noFill/>
                        <a:prstDash val="solid"/>
                        <a:miter/>
                      </a:ln>
                    </p:spPr>
                    <p:txBody>
                      <a:bodyPr rtlCol="0" anchor="ctr"/>
                      <a:lstStyle/>
                      <a:p>
                        <a:endParaRPr lang="en-GB"/>
                      </a:p>
                    </p:txBody>
                  </p:sp>
                  <p:sp>
                    <p:nvSpPr>
                      <p:cNvPr id="176" name="Freeform: Shape 175">
                        <a:extLst>
                          <a:ext uri="{FF2B5EF4-FFF2-40B4-BE49-F238E27FC236}">
                            <a16:creationId xmlns:a16="http://schemas.microsoft.com/office/drawing/2014/main" id="{E536079B-084A-4813-913D-011FE3C5EE65}"/>
                          </a:ext>
                        </a:extLst>
                      </p:cNvPr>
                      <p:cNvSpPr/>
                      <p:nvPr/>
                    </p:nvSpPr>
                    <p:spPr>
                      <a:xfrm>
                        <a:off x="10578131" y="2634381"/>
                        <a:ext cx="38576" cy="199190"/>
                      </a:xfrm>
                      <a:custGeom>
                        <a:avLst/>
                        <a:gdLst>
                          <a:gd name="connsiteX0" fmla="*/ 21003 w 38576"/>
                          <a:gd name="connsiteY0" fmla="*/ 197108 h 199190"/>
                          <a:gd name="connsiteX1" fmla="*/ 0 w 38576"/>
                          <a:gd name="connsiteY1" fmla="*/ 161532 h 199190"/>
                          <a:gd name="connsiteX2" fmla="*/ 0 w 38576"/>
                          <a:gd name="connsiteY2" fmla="*/ 15371 h 199190"/>
                          <a:gd name="connsiteX3" fmla="*/ 17574 w 38576"/>
                          <a:gd name="connsiteY3" fmla="*/ 2083 h 199190"/>
                          <a:gd name="connsiteX4" fmla="*/ 38576 w 38576"/>
                          <a:gd name="connsiteY4" fmla="*/ 37659 h 199190"/>
                          <a:gd name="connsiteX5" fmla="*/ 38576 w 38576"/>
                          <a:gd name="connsiteY5" fmla="*/ 183820 h 199190"/>
                          <a:gd name="connsiteX6" fmla="*/ 21003 w 38576"/>
                          <a:gd name="connsiteY6" fmla="*/ 197108 h 199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76" h="199190">
                            <a:moveTo>
                              <a:pt x="21003" y="197108"/>
                            </a:moveTo>
                            <a:cubicBezTo>
                              <a:pt x="9002" y="191536"/>
                              <a:pt x="0" y="176105"/>
                              <a:pt x="0" y="161532"/>
                            </a:cubicBezTo>
                            <a:lnTo>
                              <a:pt x="0" y="15371"/>
                            </a:lnTo>
                            <a:cubicBezTo>
                              <a:pt x="0" y="2512"/>
                              <a:pt x="7715" y="-3489"/>
                              <a:pt x="17574" y="2083"/>
                            </a:cubicBezTo>
                            <a:cubicBezTo>
                              <a:pt x="29576" y="7655"/>
                              <a:pt x="38576" y="23086"/>
                              <a:pt x="38576" y="37659"/>
                            </a:cubicBezTo>
                            <a:lnTo>
                              <a:pt x="38576" y="183820"/>
                            </a:lnTo>
                            <a:cubicBezTo>
                              <a:pt x="38576" y="196679"/>
                              <a:pt x="30861" y="202680"/>
                              <a:pt x="21003" y="197108"/>
                            </a:cubicBezTo>
                            <a:close/>
                          </a:path>
                        </a:pathLst>
                      </a:custGeom>
                      <a:solidFill>
                        <a:schemeClr val="bg1"/>
                      </a:solidFill>
                      <a:ln w="4286" cap="flat">
                        <a:noFill/>
                        <a:prstDash val="solid"/>
                        <a:miter/>
                      </a:ln>
                    </p:spPr>
                    <p:txBody>
                      <a:bodyPr rtlCol="0" anchor="ctr"/>
                      <a:lstStyle/>
                      <a:p>
                        <a:endParaRPr lang="en-GB"/>
                      </a:p>
                    </p:txBody>
                  </p:sp>
                  <p:sp>
                    <p:nvSpPr>
                      <p:cNvPr id="177" name="Freeform: Shape 176">
                        <a:extLst>
                          <a:ext uri="{FF2B5EF4-FFF2-40B4-BE49-F238E27FC236}">
                            <a16:creationId xmlns:a16="http://schemas.microsoft.com/office/drawing/2014/main" id="{8EACAC7E-D401-74DF-7E6C-BAC91684E1CE}"/>
                          </a:ext>
                        </a:extLst>
                      </p:cNvPr>
                      <p:cNvSpPr/>
                      <p:nvPr/>
                    </p:nvSpPr>
                    <p:spPr>
                      <a:xfrm>
                        <a:off x="10650997" y="2676387"/>
                        <a:ext cx="38576" cy="199191"/>
                      </a:xfrm>
                      <a:custGeom>
                        <a:avLst/>
                        <a:gdLst>
                          <a:gd name="connsiteX0" fmla="*/ 21003 w 38576"/>
                          <a:gd name="connsiteY0" fmla="*/ 197108 h 199191"/>
                          <a:gd name="connsiteX1" fmla="*/ 0 w 38576"/>
                          <a:gd name="connsiteY1" fmla="*/ 161532 h 199191"/>
                          <a:gd name="connsiteX2" fmla="*/ 0 w 38576"/>
                          <a:gd name="connsiteY2" fmla="*/ 15371 h 199191"/>
                          <a:gd name="connsiteX3" fmla="*/ 17574 w 38576"/>
                          <a:gd name="connsiteY3" fmla="*/ 2083 h 199191"/>
                          <a:gd name="connsiteX4" fmla="*/ 38576 w 38576"/>
                          <a:gd name="connsiteY4" fmla="*/ 37659 h 199191"/>
                          <a:gd name="connsiteX5" fmla="*/ 38576 w 38576"/>
                          <a:gd name="connsiteY5" fmla="*/ 183820 h 199191"/>
                          <a:gd name="connsiteX6" fmla="*/ 21003 w 38576"/>
                          <a:gd name="connsiteY6" fmla="*/ 197108 h 199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76" h="199191">
                            <a:moveTo>
                              <a:pt x="21003" y="197108"/>
                            </a:moveTo>
                            <a:cubicBezTo>
                              <a:pt x="9002" y="191536"/>
                              <a:pt x="0" y="176105"/>
                              <a:pt x="0" y="161532"/>
                            </a:cubicBezTo>
                            <a:cubicBezTo>
                              <a:pt x="0" y="161532"/>
                              <a:pt x="0" y="15371"/>
                              <a:pt x="0" y="15371"/>
                            </a:cubicBezTo>
                            <a:cubicBezTo>
                              <a:pt x="0" y="2512"/>
                              <a:pt x="7715" y="-3489"/>
                              <a:pt x="17574" y="2083"/>
                            </a:cubicBezTo>
                            <a:cubicBezTo>
                              <a:pt x="29576" y="7656"/>
                              <a:pt x="38576" y="23086"/>
                              <a:pt x="38576" y="37659"/>
                            </a:cubicBezTo>
                            <a:cubicBezTo>
                              <a:pt x="38576" y="37659"/>
                              <a:pt x="38576" y="183820"/>
                              <a:pt x="38576" y="183820"/>
                            </a:cubicBezTo>
                            <a:cubicBezTo>
                              <a:pt x="38576" y="196679"/>
                              <a:pt x="30433" y="202680"/>
                              <a:pt x="21003" y="197108"/>
                            </a:cubicBezTo>
                            <a:close/>
                          </a:path>
                        </a:pathLst>
                      </a:custGeom>
                      <a:solidFill>
                        <a:schemeClr val="bg1"/>
                      </a:solidFill>
                      <a:ln w="4286" cap="flat">
                        <a:noFill/>
                        <a:prstDash val="solid"/>
                        <a:miter/>
                      </a:ln>
                    </p:spPr>
                    <p:txBody>
                      <a:bodyPr rtlCol="0" anchor="ctr"/>
                      <a:lstStyle/>
                      <a:p>
                        <a:endParaRPr lang="en-GB"/>
                      </a:p>
                    </p:txBody>
                  </p:sp>
                </p:grpSp>
                <p:sp>
                  <p:nvSpPr>
                    <p:cNvPr id="178" name="Freeform: Shape 177">
                      <a:extLst>
                        <a:ext uri="{FF2B5EF4-FFF2-40B4-BE49-F238E27FC236}">
                          <a16:creationId xmlns:a16="http://schemas.microsoft.com/office/drawing/2014/main" id="{5D071147-216F-4C43-6998-4811111E373A}"/>
                        </a:ext>
                      </a:extLst>
                    </p:cNvPr>
                    <p:cNvSpPr/>
                    <p:nvPr/>
                  </p:nvSpPr>
                  <p:spPr>
                    <a:xfrm>
                      <a:off x="10286023" y="2587217"/>
                      <a:ext cx="40183" cy="81342"/>
                    </a:xfrm>
                    <a:custGeom>
                      <a:avLst/>
                      <a:gdLst>
                        <a:gd name="connsiteX0" fmla="*/ 28932 w 40183"/>
                        <a:gd name="connsiteY0" fmla="*/ 80109 h 81342"/>
                        <a:gd name="connsiteX1" fmla="*/ 643 w 40183"/>
                        <a:gd name="connsiteY1" fmla="*/ 50105 h 81342"/>
                        <a:gd name="connsiteX2" fmla="*/ 10930 w 40183"/>
                        <a:gd name="connsiteY2" fmla="*/ 1242 h 81342"/>
                        <a:gd name="connsiteX3" fmla="*/ 39219 w 40183"/>
                        <a:gd name="connsiteY3" fmla="*/ 31246 h 81342"/>
                        <a:gd name="connsiteX4" fmla="*/ 28932 w 40183"/>
                        <a:gd name="connsiteY4" fmla="*/ 80109 h 81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83" h="81342">
                          <a:moveTo>
                            <a:pt x="28932" y="80109"/>
                          </a:moveTo>
                          <a:cubicBezTo>
                            <a:pt x="17788" y="73679"/>
                            <a:pt x="215" y="66393"/>
                            <a:pt x="643" y="50105"/>
                          </a:cubicBezTo>
                          <a:cubicBezTo>
                            <a:pt x="3215" y="43247"/>
                            <a:pt x="-7073" y="-8617"/>
                            <a:pt x="10930" y="1242"/>
                          </a:cubicBezTo>
                          <a:cubicBezTo>
                            <a:pt x="22074" y="7671"/>
                            <a:pt x="39648" y="14958"/>
                            <a:pt x="39219" y="31246"/>
                          </a:cubicBezTo>
                          <a:cubicBezTo>
                            <a:pt x="37076" y="37675"/>
                            <a:pt x="47364" y="89967"/>
                            <a:pt x="28932" y="80109"/>
                          </a:cubicBezTo>
                          <a:close/>
                        </a:path>
                      </a:pathLst>
                    </a:custGeom>
                    <a:solidFill>
                      <a:srgbClr val="FDD13B"/>
                    </a:solidFill>
                    <a:ln w="4286" cap="flat">
                      <a:noFill/>
                      <a:prstDash val="solid"/>
                      <a:miter/>
                    </a:ln>
                  </p:spPr>
                  <p:txBody>
                    <a:bodyPr rtlCol="0" anchor="ctr"/>
                    <a:lstStyle/>
                    <a:p>
                      <a:endParaRPr lang="en-GB"/>
                    </a:p>
                  </p:txBody>
                </p:sp>
                <p:sp>
                  <p:nvSpPr>
                    <p:cNvPr id="179" name="Freeform: Shape 178">
                      <a:extLst>
                        <a:ext uri="{FF2B5EF4-FFF2-40B4-BE49-F238E27FC236}">
                          <a16:creationId xmlns:a16="http://schemas.microsoft.com/office/drawing/2014/main" id="{CE4CD970-1907-B499-810C-BF0A9EF0A78B}"/>
                        </a:ext>
                      </a:extLst>
                    </p:cNvPr>
                    <p:cNvSpPr/>
                    <p:nvPr/>
                  </p:nvSpPr>
                  <p:spPr>
                    <a:xfrm>
                      <a:off x="10359961" y="2533822"/>
                      <a:ext cx="38576" cy="174241"/>
                    </a:xfrm>
                    <a:custGeom>
                      <a:avLst/>
                      <a:gdLst>
                        <a:gd name="connsiteX0" fmla="*/ 22288 w 38576"/>
                        <a:gd name="connsiteY0" fmla="*/ 172080 h 174241"/>
                        <a:gd name="connsiteX1" fmla="*/ 0 w 38576"/>
                        <a:gd name="connsiteY1" fmla="*/ 137361 h 174241"/>
                        <a:gd name="connsiteX2" fmla="*/ 0 w 38576"/>
                        <a:gd name="connsiteY2" fmla="*/ 14346 h 174241"/>
                        <a:gd name="connsiteX3" fmla="*/ 16288 w 38576"/>
                        <a:gd name="connsiteY3" fmla="*/ 1916 h 174241"/>
                        <a:gd name="connsiteX4" fmla="*/ 38576 w 38576"/>
                        <a:gd name="connsiteY4" fmla="*/ 36634 h 174241"/>
                        <a:gd name="connsiteX5" fmla="*/ 38576 w 38576"/>
                        <a:gd name="connsiteY5" fmla="*/ 159650 h 174241"/>
                        <a:gd name="connsiteX6" fmla="*/ 22288 w 38576"/>
                        <a:gd name="connsiteY6" fmla="*/ 172080 h 174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76" h="174241">
                          <a:moveTo>
                            <a:pt x="22288" y="172080"/>
                          </a:moveTo>
                          <a:cubicBezTo>
                            <a:pt x="9859" y="166508"/>
                            <a:pt x="0" y="152792"/>
                            <a:pt x="0" y="137361"/>
                          </a:cubicBezTo>
                          <a:cubicBezTo>
                            <a:pt x="0" y="137361"/>
                            <a:pt x="0" y="14346"/>
                            <a:pt x="0" y="14346"/>
                          </a:cubicBezTo>
                          <a:cubicBezTo>
                            <a:pt x="0" y="2344"/>
                            <a:pt x="7286" y="-3228"/>
                            <a:pt x="16288" y="1916"/>
                          </a:cubicBezTo>
                          <a:cubicBezTo>
                            <a:pt x="28718" y="7488"/>
                            <a:pt x="38576" y="21204"/>
                            <a:pt x="38576" y="36634"/>
                          </a:cubicBezTo>
                          <a:cubicBezTo>
                            <a:pt x="38576" y="36634"/>
                            <a:pt x="38576" y="159650"/>
                            <a:pt x="38576" y="159650"/>
                          </a:cubicBezTo>
                          <a:cubicBezTo>
                            <a:pt x="38576" y="172080"/>
                            <a:pt x="31290" y="177652"/>
                            <a:pt x="22288" y="172080"/>
                          </a:cubicBezTo>
                          <a:close/>
                        </a:path>
                      </a:pathLst>
                    </a:custGeom>
                    <a:solidFill>
                      <a:srgbClr val="FDD13B"/>
                    </a:solidFill>
                    <a:ln w="4286" cap="flat">
                      <a:noFill/>
                      <a:prstDash val="solid"/>
                      <a:miter/>
                    </a:ln>
                  </p:spPr>
                  <p:txBody>
                    <a:bodyPr rtlCol="0" anchor="ctr"/>
                    <a:lstStyle/>
                    <a:p>
                      <a:endParaRPr lang="en-GB"/>
                    </a:p>
                  </p:txBody>
                </p:sp>
                <p:sp>
                  <p:nvSpPr>
                    <p:cNvPr id="180" name="Freeform: Shape 179">
                      <a:extLst>
                        <a:ext uri="{FF2B5EF4-FFF2-40B4-BE49-F238E27FC236}">
                          <a16:creationId xmlns:a16="http://schemas.microsoft.com/office/drawing/2014/main" id="{976D3006-2FF1-755A-BDBB-5EE2CADC72E4}"/>
                        </a:ext>
                      </a:extLst>
                    </p:cNvPr>
                    <p:cNvSpPr/>
                    <p:nvPr/>
                  </p:nvSpPr>
                  <p:spPr>
                    <a:xfrm>
                      <a:off x="10432398" y="2622356"/>
                      <a:ext cx="38831" cy="128852"/>
                    </a:xfrm>
                    <a:custGeom>
                      <a:avLst/>
                      <a:gdLst>
                        <a:gd name="connsiteX0" fmla="*/ 24860 w 38831"/>
                        <a:gd name="connsiteY0" fmla="*/ 127265 h 128852"/>
                        <a:gd name="connsiteX1" fmla="*/ 0 w 38831"/>
                        <a:gd name="connsiteY1" fmla="*/ 94690 h 128852"/>
                        <a:gd name="connsiteX2" fmla="*/ 0 w 38831"/>
                        <a:gd name="connsiteY2" fmla="*/ 11965 h 128852"/>
                        <a:gd name="connsiteX3" fmla="*/ 38576 w 38831"/>
                        <a:gd name="connsiteY3" fmla="*/ 34254 h 128852"/>
                        <a:gd name="connsiteX4" fmla="*/ 38576 w 38831"/>
                        <a:gd name="connsiteY4" fmla="*/ 116978 h 128852"/>
                        <a:gd name="connsiteX5" fmla="*/ 24860 w 38831"/>
                        <a:gd name="connsiteY5" fmla="*/ 127265 h 128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831" h="128852">
                          <a:moveTo>
                            <a:pt x="24860" y="127265"/>
                          </a:moveTo>
                          <a:cubicBezTo>
                            <a:pt x="12002" y="121264"/>
                            <a:pt x="0" y="110978"/>
                            <a:pt x="0" y="94690"/>
                          </a:cubicBezTo>
                          <a:cubicBezTo>
                            <a:pt x="0" y="94690"/>
                            <a:pt x="0" y="11965"/>
                            <a:pt x="0" y="11965"/>
                          </a:cubicBezTo>
                          <a:cubicBezTo>
                            <a:pt x="1286" y="-18467"/>
                            <a:pt x="42435" y="16680"/>
                            <a:pt x="38576" y="34254"/>
                          </a:cubicBezTo>
                          <a:cubicBezTo>
                            <a:pt x="38576" y="34254"/>
                            <a:pt x="38576" y="116978"/>
                            <a:pt x="38576" y="116978"/>
                          </a:cubicBezTo>
                          <a:cubicBezTo>
                            <a:pt x="38576" y="126837"/>
                            <a:pt x="32576" y="131552"/>
                            <a:pt x="24860" y="127265"/>
                          </a:cubicBezTo>
                          <a:close/>
                        </a:path>
                      </a:pathLst>
                    </a:custGeom>
                    <a:solidFill>
                      <a:srgbClr val="FDD13B"/>
                    </a:solidFill>
                    <a:ln w="4286" cap="flat">
                      <a:noFill/>
                      <a:prstDash val="solid"/>
                      <a:miter/>
                    </a:ln>
                  </p:spPr>
                  <p:txBody>
                    <a:bodyPr rtlCol="0" anchor="ctr"/>
                    <a:lstStyle/>
                    <a:p>
                      <a:endParaRPr lang="en-GB"/>
                    </a:p>
                  </p:txBody>
                </p:sp>
                <p:sp>
                  <p:nvSpPr>
                    <p:cNvPr id="181" name="Freeform: Shape 180">
                      <a:extLst>
                        <a:ext uri="{FF2B5EF4-FFF2-40B4-BE49-F238E27FC236}">
                          <a16:creationId xmlns:a16="http://schemas.microsoft.com/office/drawing/2014/main" id="{DAA5958E-C2B9-9828-22F9-53CD2371FF36}"/>
                        </a:ext>
                      </a:extLst>
                    </p:cNvPr>
                    <p:cNvSpPr/>
                    <p:nvPr/>
                  </p:nvSpPr>
                  <p:spPr>
                    <a:xfrm>
                      <a:off x="10505015" y="2743921"/>
                      <a:ext cx="39075" cy="52120"/>
                    </a:xfrm>
                    <a:custGeom>
                      <a:avLst/>
                      <a:gdLst>
                        <a:gd name="connsiteX0" fmla="*/ 31110 w 39075"/>
                        <a:gd name="connsiteY0" fmla="*/ 51135 h 52120"/>
                        <a:gd name="connsiteX1" fmla="*/ 249 w 39075"/>
                        <a:gd name="connsiteY1" fmla="*/ 23274 h 52120"/>
                        <a:gd name="connsiteX2" fmla="*/ 7965 w 39075"/>
                        <a:gd name="connsiteY2" fmla="*/ 986 h 52120"/>
                        <a:gd name="connsiteX3" fmla="*/ 38826 w 39075"/>
                        <a:gd name="connsiteY3" fmla="*/ 28846 h 52120"/>
                        <a:gd name="connsiteX4" fmla="*/ 31110 w 39075"/>
                        <a:gd name="connsiteY4" fmla="*/ 51135 h 52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75" h="52120">
                          <a:moveTo>
                            <a:pt x="31110" y="51135"/>
                          </a:moveTo>
                          <a:cubicBezTo>
                            <a:pt x="22110" y="44706"/>
                            <a:pt x="-1037" y="37848"/>
                            <a:pt x="249" y="23274"/>
                          </a:cubicBezTo>
                          <a:cubicBezTo>
                            <a:pt x="1106" y="18131"/>
                            <a:pt x="-3608" y="-5015"/>
                            <a:pt x="7965" y="986"/>
                          </a:cubicBezTo>
                          <a:cubicBezTo>
                            <a:pt x="16966" y="7415"/>
                            <a:pt x="40112" y="14273"/>
                            <a:pt x="38826" y="28846"/>
                          </a:cubicBezTo>
                          <a:cubicBezTo>
                            <a:pt x="37968" y="33990"/>
                            <a:pt x="42684" y="57136"/>
                            <a:pt x="31110" y="51135"/>
                          </a:cubicBezTo>
                          <a:close/>
                        </a:path>
                      </a:pathLst>
                    </a:custGeom>
                    <a:solidFill>
                      <a:srgbClr val="FDD13B"/>
                    </a:solidFill>
                    <a:ln w="4286" cap="flat">
                      <a:noFill/>
                      <a:prstDash val="solid"/>
                      <a:miter/>
                    </a:ln>
                  </p:spPr>
                  <p:txBody>
                    <a:bodyPr rtlCol="0" anchor="ctr"/>
                    <a:lstStyle/>
                    <a:p>
                      <a:endParaRPr lang="en-GB"/>
                    </a:p>
                  </p:txBody>
                </p:sp>
                <p:sp>
                  <p:nvSpPr>
                    <p:cNvPr id="182" name="Freeform: Shape 181">
                      <a:extLst>
                        <a:ext uri="{FF2B5EF4-FFF2-40B4-BE49-F238E27FC236}">
                          <a16:creationId xmlns:a16="http://schemas.microsoft.com/office/drawing/2014/main" id="{80D2C239-F5AA-7976-61A7-79A7001F488D}"/>
                        </a:ext>
                      </a:extLst>
                    </p:cNvPr>
                    <p:cNvSpPr/>
                    <p:nvPr/>
                  </p:nvSpPr>
                  <p:spPr>
                    <a:xfrm>
                      <a:off x="10578131" y="2666654"/>
                      <a:ext cx="38791" cy="167614"/>
                    </a:xfrm>
                    <a:custGeom>
                      <a:avLst/>
                      <a:gdLst>
                        <a:gd name="connsiteX0" fmla="*/ 22717 w 38791"/>
                        <a:gd name="connsiteY0" fmla="*/ 165692 h 167614"/>
                        <a:gd name="connsiteX1" fmla="*/ 0 w 38791"/>
                        <a:gd name="connsiteY1" fmla="*/ 131402 h 167614"/>
                        <a:gd name="connsiteX2" fmla="*/ 0 w 38791"/>
                        <a:gd name="connsiteY2" fmla="*/ 13959 h 167614"/>
                        <a:gd name="connsiteX3" fmla="*/ 38576 w 38791"/>
                        <a:gd name="connsiteY3" fmla="*/ 36248 h 167614"/>
                        <a:gd name="connsiteX4" fmla="*/ 38576 w 38791"/>
                        <a:gd name="connsiteY4" fmla="*/ 153691 h 167614"/>
                        <a:gd name="connsiteX5" fmla="*/ 22717 w 38791"/>
                        <a:gd name="connsiteY5" fmla="*/ 165692 h 16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91" h="167614">
                          <a:moveTo>
                            <a:pt x="22717" y="165692"/>
                          </a:moveTo>
                          <a:cubicBezTo>
                            <a:pt x="9859" y="160120"/>
                            <a:pt x="0" y="146833"/>
                            <a:pt x="0" y="131402"/>
                          </a:cubicBezTo>
                          <a:cubicBezTo>
                            <a:pt x="0" y="131402"/>
                            <a:pt x="0" y="13959"/>
                            <a:pt x="0" y="13959"/>
                          </a:cubicBezTo>
                          <a:cubicBezTo>
                            <a:pt x="3429" y="-20331"/>
                            <a:pt x="42005" y="16959"/>
                            <a:pt x="38576" y="36248"/>
                          </a:cubicBezTo>
                          <a:cubicBezTo>
                            <a:pt x="38576" y="36248"/>
                            <a:pt x="38576" y="153691"/>
                            <a:pt x="38576" y="153691"/>
                          </a:cubicBezTo>
                          <a:cubicBezTo>
                            <a:pt x="38576" y="165264"/>
                            <a:pt x="31290" y="170836"/>
                            <a:pt x="22717" y="165692"/>
                          </a:cubicBezTo>
                          <a:close/>
                        </a:path>
                      </a:pathLst>
                    </a:custGeom>
                    <a:solidFill>
                      <a:srgbClr val="FDD13B"/>
                    </a:solidFill>
                    <a:ln w="4286" cap="flat">
                      <a:noFill/>
                      <a:prstDash val="solid"/>
                      <a:miter/>
                    </a:ln>
                  </p:spPr>
                  <p:txBody>
                    <a:bodyPr rtlCol="0" anchor="ctr"/>
                    <a:lstStyle/>
                    <a:p>
                      <a:endParaRPr lang="en-GB"/>
                    </a:p>
                  </p:txBody>
                </p:sp>
                <p:sp>
                  <p:nvSpPr>
                    <p:cNvPr id="183" name="Freeform: Shape 182">
                      <a:extLst>
                        <a:ext uri="{FF2B5EF4-FFF2-40B4-BE49-F238E27FC236}">
                          <a16:creationId xmlns:a16="http://schemas.microsoft.com/office/drawing/2014/main" id="{3ABEF02D-E72C-731F-1C1A-75A12B26986E}"/>
                        </a:ext>
                      </a:extLst>
                    </p:cNvPr>
                    <p:cNvSpPr/>
                    <p:nvPr/>
                  </p:nvSpPr>
                  <p:spPr>
                    <a:xfrm>
                      <a:off x="10650997" y="2728613"/>
                      <a:ext cx="38787" cy="147984"/>
                    </a:xfrm>
                    <a:custGeom>
                      <a:avLst/>
                      <a:gdLst>
                        <a:gd name="connsiteX0" fmla="*/ 23574 w 38787"/>
                        <a:gd name="connsiteY0" fmla="*/ 146167 h 147984"/>
                        <a:gd name="connsiteX1" fmla="*/ 0 w 38787"/>
                        <a:gd name="connsiteY1" fmla="*/ 112734 h 147984"/>
                        <a:gd name="connsiteX2" fmla="*/ 0 w 38787"/>
                        <a:gd name="connsiteY2" fmla="*/ 12864 h 147984"/>
                        <a:gd name="connsiteX3" fmla="*/ 38576 w 38787"/>
                        <a:gd name="connsiteY3" fmla="*/ 35153 h 147984"/>
                        <a:gd name="connsiteX4" fmla="*/ 38576 w 38787"/>
                        <a:gd name="connsiteY4" fmla="*/ 135023 h 147984"/>
                        <a:gd name="connsiteX5" fmla="*/ 23574 w 38787"/>
                        <a:gd name="connsiteY5" fmla="*/ 146167 h 147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87" h="147984">
                          <a:moveTo>
                            <a:pt x="23574" y="146167"/>
                          </a:moveTo>
                          <a:cubicBezTo>
                            <a:pt x="10716" y="140595"/>
                            <a:pt x="0" y="128593"/>
                            <a:pt x="0" y="112734"/>
                          </a:cubicBezTo>
                          <a:cubicBezTo>
                            <a:pt x="0" y="112734"/>
                            <a:pt x="0" y="12864"/>
                            <a:pt x="0" y="12864"/>
                          </a:cubicBezTo>
                          <a:cubicBezTo>
                            <a:pt x="2572" y="-19282"/>
                            <a:pt x="42005" y="16722"/>
                            <a:pt x="38576" y="35153"/>
                          </a:cubicBezTo>
                          <a:cubicBezTo>
                            <a:pt x="38576" y="35153"/>
                            <a:pt x="38576" y="135023"/>
                            <a:pt x="38576" y="135023"/>
                          </a:cubicBezTo>
                          <a:cubicBezTo>
                            <a:pt x="38576" y="146167"/>
                            <a:pt x="31719" y="150882"/>
                            <a:pt x="23574" y="146167"/>
                          </a:cubicBezTo>
                          <a:close/>
                        </a:path>
                      </a:pathLst>
                    </a:custGeom>
                    <a:solidFill>
                      <a:srgbClr val="FDD13B"/>
                    </a:solidFill>
                    <a:ln w="4286" cap="flat">
                      <a:noFill/>
                      <a:prstDash val="solid"/>
                      <a:miter/>
                    </a:ln>
                  </p:spPr>
                  <p:txBody>
                    <a:bodyPr rtlCol="0" anchor="ctr"/>
                    <a:lstStyle/>
                    <a:p>
                      <a:endParaRPr lang="en-GB"/>
                    </a:p>
                  </p:txBody>
                </p:sp>
                <p:sp>
                  <p:nvSpPr>
                    <p:cNvPr id="184" name="Freeform: Shape 183">
                      <a:extLst>
                        <a:ext uri="{FF2B5EF4-FFF2-40B4-BE49-F238E27FC236}">
                          <a16:creationId xmlns:a16="http://schemas.microsoft.com/office/drawing/2014/main" id="{A8AA1BBA-0B10-DC43-DCF2-76014F357058}"/>
                        </a:ext>
                      </a:extLst>
                    </p:cNvPr>
                    <p:cNvSpPr/>
                    <p:nvPr/>
                  </p:nvSpPr>
                  <p:spPr>
                    <a:xfrm>
                      <a:off x="10304181" y="2685249"/>
                      <a:ext cx="4441" cy="35950"/>
                    </a:xfrm>
                    <a:custGeom>
                      <a:avLst/>
                      <a:gdLst>
                        <a:gd name="connsiteX0" fmla="*/ 2202 w 4441"/>
                        <a:gd name="connsiteY0" fmla="*/ 35655 h 35950"/>
                        <a:gd name="connsiteX1" fmla="*/ 59 w 4441"/>
                        <a:gd name="connsiteY1" fmla="*/ 1365 h 35950"/>
                        <a:gd name="connsiteX2" fmla="*/ 4346 w 4441"/>
                        <a:gd name="connsiteY2" fmla="*/ 3936 h 35950"/>
                        <a:gd name="connsiteX3" fmla="*/ 2202 w 4441"/>
                        <a:gd name="connsiteY3" fmla="*/ 35655 h 35950"/>
                      </a:gdLst>
                      <a:ahLst/>
                      <a:cxnLst>
                        <a:cxn ang="0">
                          <a:pos x="connsiteX0" y="connsiteY0"/>
                        </a:cxn>
                        <a:cxn ang="0">
                          <a:pos x="connsiteX1" y="connsiteY1"/>
                        </a:cxn>
                        <a:cxn ang="0">
                          <a:pos x="connsiteX2" y="connsiteY2"/>
                        </a:cxn>
                        <a:cxn ang="0">
                          <a:pos x="connsiteX3" y="connsiteY3"/>
                        </a:cxn>
                      </a:cxnLst>
                      <a:rect l="l" t="t" r="r" b="b"/>
                      <a:pathLst>
                        <a:path w="4441" h="35950">
                          <a:moveTo>
                            <a:pt x="2202" y="35655"/>
                          </a:moveTo>
                          <a:cubicBezTo>
                            <a:pt x="-1656" y="35226"/>
                            <a:pt x="916" y="3936"/>
                            <a:pt x="59" y="1365"/>
                          </a:cubicBezTo>
                          <a:cubicBezTo>
                            <a:pt x="487" y="-2064"/>
                            <a:pt x="4346" y="1793"/>
                            <a:pt x="4346" y="3936"/>
                          </a:cubicBezTo>
                          <a:cubicBezTo>
                            <a:pt x="3059" y="4365"/>
                            <a:pt x="6489" y="39512"/>
                            <a:pt x="2202" y="35655"/>
                          </a:cubicBezTo>
                          <a:close/>
                        </a:path>
                      </a:pathLst>
                    </a:custGeom>
                    <a:solidFill>
                      <a:srgbClr val="6C74AF"/>
                    </a:solidFill>
                    <a:ln w="4286" cap="flat">
                      <a:noFill/>
                      <a:prstDash val="solid"/>
                      <a:miter/>
                    </a:ln>
                  </p:spPr>
                  <p:txBody>
                    <a:bodyPr rtlCol="0" anchor="ctr"/>
                    <a:lstStyle/>
                    <a:p>
                      <a:endParaRPr lang="en-GB"/>
                    </a:p>
                  </p:txBody>
                </p:sp>
                <p:sp>
                  <p:nvSpPr>
                    <p:cNvPr id="185" name="Freeform: Shape 184">
                      <a:extLst>
                        <a:ext uri="{FF2B5EF4-FFF2-40B4-BE49-F238E27FC236}">
                          <a16:creationId xmlns:a16="http://schemas.microsoft.com/office/drawing/2014/main" id="{CF4362C3-8665-2DCE-B82F-444E022168D5}"/>
                        </a:ext>
                      </a:extLst>
                    </p:cNvPr>
                    <p:cNvSpPr/>
                    <p:nvPr/>
                  </p:nvSpPr>
                  <p:spPr>
                    <a:xfrm>
                      <a:off x="10377047" y="2727255"/>
                      <a:ext cx="4441" cy="35953"/>
                    </a:xfrm>
                    <a:custGeom>
                      <a:avLst/>
                      <a:gdLst>
                        <a:gd name="connsiteX0" fmla="*/ 2202 w 4441"/>
                        <a:gd name="connsiteY0" fmla="*/ 35655 h 35953"/>
                        <a:gd name="connsiteX1" fmla="*/ 59 w 4441"/>
                        <a:gd name="connsiteY1" fmla="*/ 1365 h 35953"/>
                        <a:gd name="connsiteX2" fmla="*/ 4346 w 4441"/>
                        <a:gd name="connsiteY2" fmla="*/ 3936 h 35953"/>
                        <a:gd name="connsiteX3" fmla="*/ 2202 w 4441"/>
                        <a:gd name="connsiteY3" fmla="*/ 35655 h 35953"/>
                      </a:gdLst>
                      <a:ahLst/>
                      <a:cxnLst>
                        <a:cxn ang="0">
                          <a:pos x="connsiteX0" y="connsiteY0"/>
                        </a:cxn>
                        <a:cxn ang="0">
                          <a:pos x="connsiteX1" y="connsiteY1"/>
                        </a:cxn>
                        <a:cxn ang="0">
                          <a:pos x="connsiteX2" y="connsiteY2"/>
                        </a:cxn>
                        <a:cxn ang="0">
                          <a:pos x="connsiteX3" y="connsiteY3"/>
                        </a:cxn>
                      </a:cxnLst>
                      <a:rect l="l" t="t" r="r" b="b"/>
                      <a:pathLst>
                        <a:path w="4441" h="35953">
                          <a:moveTo>
                            <a:pt x="2202" y="35655"/>
                          </a:moveTo>
                          <a:cubicBezTo>
                            <a:pt x="-1656" y="35226"/>
                            <a:pt x="916" y="3936"/>
                            <a:pt x="59" y="1365"/>
                          </a:cubicBezTo>
                          <a:cubicBezTo>
                            <a:pt x="487" y="-2064"/>
                            <a:pt x="4346" y="1793"/>
                            <a:pt x="4346" y="3936"/>
                          </a:cubicBezTo>
                          <a:cubicBezTo>
                            <a:pt x="3059" y="4793"/>
                            <a:pt x="6489" y="39512"/>
                            <a:pt x="2202" y="35655"/>
                          </a:cubicBezTo>
                          <a:close/>
                        </a:path>
                      </a:pathLst>
                    </a:custGeom>
                    <a:solidFill>
                      <a:srgbClr val="6C74AF"/>
                    </a:solidFill>
                    <a:ln w="4286" cap="flat">
                      <a:noFill/>
                      <a:prstDash val="solid"/>
                      <a:miter/>
                    </a:ln>
                  </p:spPr>
                  <p:txBody>
                    <a:bodyPr rtlCol="0" anchor="ctr"/>
                    <a:lstStyle/>
                    <a:p>
                      <a:endParaRPr lang="en-GB"/>
                    </a:p>
                  </p:txBody>
                </p:sp>
                <p:sp>
                  <p:nvSpPr>
                    <p:cNvPr id="186" name="Freeform: Shape 185">
                      <a:extLst>
                        <a:ext uri="{FF2B5EF4-FFF2-40B4-BE49-F238E27FC236}">
                          <a16:creationId xmlns:a16="http://schemas.microsoft.com/office/drawing/2014/main" id="{E3119A0B-9EB3-3F53-35BA-B3F7AF433177}"/>
                        </a:ext>
                      </a:extLst>
                    </p:cNvPr>
                    <p:cNvSpPr/>
                    <p:nvPr/>
                  </p:nvSpPr>
                  <p:spPr>
                    <a:xfrm>
                      <a:off x="10449485" y="2769260"/>
                      <a:ext cx="4755" cy="35953"/>
                    </a:xfrm>
                    <a:custGeom>
                      <a:avLst/>
                      <a:gdLst>
                        <a:gd name="connsiteX0" fmla="*/ 2202 w 4755"/>
                        <a:gd name="connsiteY0" fmla="*/ 35655 h 35953"/>
                        <a:gd name="connsiteX1" fmla="*/ 59 w 4755"/>
                        <a:gd name="connsiteY1" fmla="*/ 1365 h 35953"/>
                        <a:gd name="connsiteX2" fmla="*/ 4345 w 4755"/>
                        <a:gd name="connsiteY2" fmla="*/ 3936 h 35953"/>
                        <a:gd name="connsiteX3" fmla="*/ 2202 w 4755"/>
                        <a:gd name="connsiteY3" fmla="*/ 35655 h 35953"/>
                      </a:gdLst>
                      <a:ahLst/>
                      <a:cxnLst>
                        <a:cxn ang="0">
                          <a:pos x="connsiteX0" y="connsiteY0"/>
                        </a:cxn>
                        <a:cxn ang="0">
                          <a:pos x="connsiteX1" y="connsiteY1"/>
                        </a:cxn>
                        <a:cxn ang="0">
                          <a:pos x="connsiteX2" y="connsiteY2"/>
                        </a:cxn>
                        <a:cxn ang="0">
                          <a:pos x="connsiteX3" y="connsiteY3"/>
                        </a:cxn>
                      </a:cxnLst>
                      <a:rect l="l" t="t" r="r" b="b"/>
                      <a:pathLst>
                        <a:path w="4755" h="35953">
                          <a:moveTo>
                            <a:pt x="2202" y="35655"/>
                          </a:moveTo>
                          <a:cubicBezTo>
                            <a:pt x="-1655" y="35226"/>
                            <a:pt x="916" y="3936"/>
                            <a:pt x="59" y="1365"/>
                          </a:cubicBezTo>
                          <a:cubicBezTo>
                            <a:pt x="488" y="-2064"/>
                            <a:pt x="4345" y="1793"/>
                            <a:pt x="4345" y="3936"/>
                          </a:cubicBezTo>
                          <a:cubicBezTo>
                            <a:pt x="3488" y="4794"/>
                            <a:pt x="6917" y="39512"/>
                            <a:pt x="2202" y="35655"/>
                          </a:cubicBezTo>
                          <a:close/>
                        </a:path>
                      </a:pathLst>
                    </a:custGeom>
                    <a:solidFill>
                      <a:srgbClr val="6C74AF"/>
                    </a:solidFill>
                    <a:ln w="4286" cap="flat">
                      <a:noFill/>
                      <a:prstDash val="solid"/>
                      <a:miter/>
                    </a:ln>
                  </p:spPr>
                  <p:txBody>
                    <a:bodyPr rtlCol="0" anchor="ctr"/>
                    <a:lstStyle/>
                    <a:p>
                      <a:endParaRPr lang="en-GB"/>
                    </a:p>
                  </p:txBody>
                </p:sp>
                <p:sp>
                  <p:nvSpPr>
                    <p:cNvPr id="187" name="Freeform: Shape 186">
                      <a:extLst>
                        <a:ext uri="{FF2B5EF4-FFF2-40B4-BE49-F238E27FC236}">
                          <a16:creationId xmlns:a16="http://schemas.microsoft.com/office/drawing/2014/main" id="{CB127A8C-10AC-48A0-E79D-6CA8E8012D73}"/>
                        </a:ext>
                      </a:extLst>
                    </p:cNvPr>
                    <p:cNvSpPr/>
                    <p:nvPr/>
                  </p:nvSpPr>
                  <p:spPr>
                    <a:xfrm>
                      <a:off x="10522351" y="2811265"/>
                      <a:ext cx="4755" cy="35953"/>
                    </a:xfrm>
                    <a:custGeom>
                      <a:avLst/>
                      <a:gdLst>
                        <a:gd name="connsiteX0" fmla="*/ 2202 w 4755"/>
                        <a:gd name="connsiteY0" fmla="*/ 35655 h 35953"/>
                        <a:gd name="connsiteX1" fmla="*/ 59 w 4755"/>
                        <a:gd name="connsiteY1" fmla="*/ 1365 h 35953"/>
                        <a:gd name="connsiteX2" fmla="*/ 4345 w 4755"/>
                        <a:gd name="connsiteY2" fmla="*/ 3936 h 35953"/>
                        <a:gd name="connsiteX3" fmla="*/ 2202 w 4755"/>
                        <a:gd name="connsiteY3" fmla="*/ 35655 h 35953"/>
                      </a:gdLst>
                      <a:ahLst/>
                      <a:cxnLst>
                        <a:cxn ang="0">
                          <a:pos x="connsiteX0" y="connsiteY0"/>
                        </a:cxn>
                        <a:cxn ang="0">
                          <a:pos x="connsiteX1" y="connsiteY1"/>
                        </a:cxn>
                        <a:cxn ang="0">
                          <a:pos x="connsiteX2" y="connsiteY2"/>
                        </a:cxn>
                        <a:cxn ang="0">
                          <a:pos x="connsiteX3" y="connsiteY3"/>
                        </a:cxn>
                      </a:cxnLst>
                      <a:rect l="l" t="t" r="r" b="b"/>
                      <a:pathLst>
                        <a:path w="4755" h="35953">
                          <a:moveTo>
                            <a:pt x="2202" y="35655"/>
                          </a:moveTo>
                          <a:cubicBezTo>
                            <a:pt x="-1655" y="35226"/>
                            <a:pt x="916" y="3936"/>
                            <a:pt x="59" y="1365"/>
                          </a:cubicBezTo>
                          <a:cubicBezTo>
                            <a:pt x="488" y="-2064"/>
                            <a:pt x="4345" y="1793"/>
                            <a:pt x="4345" y="3936"/>
                          </a:cubicBezTo>
                          <a:cubicBezTo>
                            <a:pt x="3488" y="4794"/>
                            <a:pt x="6917" y="39512"/>
                            <a:pt x="2202" y="35655"/>
                          </a:cubicBezTo>
                          <a:close/>
                        </a:path>
                      </a:pathLst>
                    </a:custGeom>
                    <a:solidFill>
                      <a:srgbClr val="6C74AF"/>
                    </a:solidFill>
                    <a:ln w="4286" cap="flat">
                      <a:noFill/>
                      <a:prstDash val="solid"/>
                      <a:miter/>
                    </a:ln>
                  </p:spPr>
                  <p:txBody>
                    <a:bodyPr rtlCol="0" anchor="ctr"/>
                    <a:lstStyle/>
                    <a:p>
                      <a:endParaRPr lang="en-GB"/>
                    </a:p>
                  </p:txBody>
                </p:sp>
                <p:sp>
                  <p:nvSpPr>
                    <p:cNvPr id="188" name="Freeform: Shape 187">
                      <a:extLst>
                        <a:ext uri="{FF2B5EF4-FFF2-40B4-BE49-F238E27FC236}">
                          <a16:creationId xmlns:a16="http://schemas.microsoft.com/office/drawing/2014/main" id="{8FFF91F8-E879-7585-3648-BE93FB099AE6}"/>
                        </a:ext>
                      </a:extLst>
                    </p:cNvPr>
                    <p:cNvSpPr/>
                    <p:nvPr/>
                  </p:nvSpPr>
                  <p:spPr>
                    <a:xfrm>
                      <a:off x="10595217" y="2853270"/>
                      <a:ext cx="4577" cy="35953"/>
                    </a:xfrm>
                    <a:custGeom>
                      <a:avLst/>
                      <a:gdLst>
                        <a:gd name="connsiteX0" fmla="*/ 2202 w 4577"/>
                        <a:gd name="connsiteY0" fmla="*/ 35655 h 35953"/>
                        <a:gd name="connsiteX1" fmla="*/ 59 w 4577"/>
                        <a:gd name="connsiteY1" fmla="*/ 1365 h 35953"/>
                        <a:gd name="connsiteX2" fmla="*/ 4345 w 4577"/>
                        <a:gd name="connsiteY2" fmla="*/ 3936 h 35953"/>
                        <a:gd name="connsiteX3" fmla="*/ 2202 w 4577"/>
                        <a:gd name="connsiteY3" fmla="*/ 35655 h 35953"/>
                      </a:gdLst>
                      <a:ahLst/>
                      <a:cxnLst>
                        <a:cxn ang="0">
                          <a:pos x="connsiteX0" y="connsiteY0"/>
                        </a:cxn>
                        <a:cxn ang="0">
                          <a:pos x="connsiteX1" y="connsiteY1"/>
                        </a:cxn>
                        <a:cxn ang="0">
                          <a:pos x="connsiteX2" y="connsiteY2"/>
                        </a:cxn>
                        <a:cxn ang="0">
                          <a:pos x="connsiteX3" y="connsiteY3"/>
                        </a:cxn>
                      </a:cxnLst>
                      <a:rect l="l" t="t" r="r" b="b"/>
                      <a:pathLst>
                        <a:path w="4577" h="35953">
                          <a:moveTo>
                            <a:pt x="2202" y="35655"/>
                          </a:moveTo>
                          <a:cubicBezTo>
                            <a:pt x="-1655" y="35226"/>
                            <a:pt x="916" y="3936"/>
                            <a:pt x="59" y="1365"/>
                          </a:cubicBezTo>
                          <a:cubicBezTo>
                            <a:pt x="488" y="-2064"/>
                            <a:pt x="4345" y="1793"/>
                            <a:pt x="4345" y="3936"/>
                          </a:cubicBezTo>
                          <a:cubicBezTo>
                            <a:pt x="3488" y="4794"/>
                            <a:pt x="6488" y="39512"/>
                            <a:pt x="2202" y="35655"/>
                          </a:cubicBezTo>
                          <a:close/>
                        </a:path>
                      </a:pathLst>
                    </a:custGeom>
                    <a:solidFill>
                      <a:srgbClr val="6C74AF"/>
                    </a:solidFill>
                    <a:ln w="4286" cap="flat">
                      <a:noFill/>
                      <a:prstDash val="solid"/>
                      <a:miter/>
                    </a:ln>
                  </p:spPr>
                  <p:txBody>
                    <a:bodyPr rtlCol="0" anchor="ctr"/>
                    <a:lstStyle/>
                    <a:p>
                      <a:endParaRPr lang="en-GB"/>
                    </a:p>
                  </p:txBody>
                </p:sp>
                <p:sp>
                  <p:nvSpPr>
                    <p:cNvPr id="189" name="Freeform: Shape 188">
                      <a:extLst>
                        <a:ext uri="{FF2B5EF4-FFF2-40B4-BE49-F238E27FC236}">
                          <a16:creationId xmlns:a16="http://schemas.microsoft.com/office/drawing/2014/main" id="{68333A42-B694-7B26-EF88-696580D4FDCE}"/>
                        </a:ext>
                      </a:extLst>
                    </p:cNvPr>
                    <p:cNvSpPr/>
                    <p:nvPr/>
                  </p:nvSpPr>
                  <p:spPr>
                    <a:xfrm>
                      <a:off x="10668083" y="2895276"/>
                      <a:ext cx="4440" cy="35953"/>
                    </a:xfrm>
                    <a:custGeom>
                      <a:avLst/>
                      <a:gdLst>
                        <a:gd name="connsiteX0" fmla="*/ 2202 w 4440"/>
                        <a:gd name="connsiteY0" fmla="*/ 35655 h 35953"/>
                        <a:gd name="connsiteX1" fmla="*/ 59 w 4440"/>
                        <a:gd name="connsiteY1" fmla="*/ 1365 h 35953"/>
                        <a:gd name="connsiteX2" fmla="*/ 4345 w 4440"/>
                        <a:gd name="connsiteY2" fmla="*/ 3936 h 35953"/>
                        <a:gd name="connsiteX3" fmla="*/ 2202 w 4440"/>
                        <a:gd name="connsiteY3" fmla="*/ 35655 h 35953"/>
                      </a:gdLst>
                      <a:ahLst/>
                      <a:cxnLst>
                        <a:cxn ang="0">
                          <a:pos x="connsiteX0" y="connsiteY0"/>
                        </a:cxn>
                        <a:cxn ang="0">
                          <a:pos x="connsiteX1" y="connsiteY1"/>
                        </a:cxn>
                        <a:cxn ang="0">
                          <a:pos x="connsiteX2" y="connsiteY2"/>
                        </a:cxn>
                        <a:cxn ang="0">
                          <a:pos x="connsiteX3" y="connsiteY3"/>
                        </a:cxn>
                      </a:cxnLst>
                      <a:rect l="l" t="t" r="r" b="b"/>
                      <a:pathLst>
                        <a:path w="4440" h="35953">
                          <a:moveTo>
                            <a:pt x="2202" y="35655"/>
                          </a:moveTo>
                          <a:cubicBezTo>
                            <a:pt x="-1655" y="35226"/>
                            <a:pt x="916" y="3936"/>
                            <a:pt x="59" y="1365"/>
                          </a:cubicBezTo>
                          <a:cubicBezTo>
                            <a:pt x="488" y="-2064"/>
                            <a:pt x="4345" y="1793"/>
                            <a:pt x="4345" y="3936"/>
                          </a:cubicBezTo>
                          <a:cubicBezTo>
                            <a:pt x="3059" y="4794"/>
                            <a:pt x="6488" y="39512"/>
                            <a:pt x="2202" y="35655"/>
                          </a:cubicBezTo>
                          <a:close/>
                        </a:path>
                      </a:pathLst>
                    </a:custGeom>
                    <a:solidFill>
                      <a:srgbClr val="6C74AF"/>
                    </a:solidFill>
                    <a:ln w="4286" cap="flat">
                      <a:noFill/>
                      <a:prstDash val="solid"/>
                      <a:miter/>
                    </a:ln>
                  </p:spPr>
                  <p:txBody>
                    <a:bodyPr rtlCol="0" anchor="ctr"/>
                    <a:lstStyle/>
                    <a:p>
                      <a:endParaRPr lang="en-GB"/>
                    </a:p>
                  </p:txBody>
                </p:sp>
                <p:grpSp>
                  <p:nvGrpSpPr>
                    <p:cNvPr id="190" name="Graphic 18">
                      <a:extLst>
                        <a:ext uri="{FF2B5EF4-FFF2-40B4-BE49-F238E27FC236}">
                          <a16:creationId xmlns:a16="http://schemas.microsoft.com/office/drawing/2014/main" id="{6509F703-3ABA-78A7-E37E-E3ACF07EAC32}"/>
                        </a:ext>
                      </a:extLst>
                    </p:cNvPr>
                    <p:cNvGrpSpPr/>
                    <p:nvPr/>
                  </p:nvGrpSpPr>
                  <p:grpSpPr>
                    <a:xfrm>
                      <a:off x="10297811" y="2735048"/>
                      <a:ext cx="16715" cy="18002"/>
                      <a:chOff x="10297811" y="2735048"/>
                      <a:chExt cx="16715" cy="18002"/>
                    </a:xfrm>
                    <a:solidFill>
                      <a:srgbClr val="6C74AF"/>
                    </a:solidFill>
                  </p:grpSpPr>
                  <p:sp>
                    <p:nvSpPr>
                      <p:cNvPr id="191" name="Freeform: Shape 190">
                        <a:extLst>
                          <a:ext uri="{FF2B5EF4-FFF2-40B4-BE49-F238E27FC236}">
                            <a16:creationId xmlns:a16="http://schemas.microsoft.com/office/drawing/2014/main" id="{B8B8F98A-1E8B-AE2A-96EE-37FF4E74E55C}"/>
                          </a:ext>
                        </a:extLst>
                      </p:cNvPr>
                      <p:cNvSpPr/>
                      <p:nvPr/>
                    </p:nvSpPr>
                    <p:spPr>
                      <a:xfrm>
                        <a:off x="10297811" y="2735048"/>
                        <a:ext cx="2571" cy="9858"/>
                      </a:xfrm>
                      <a:custGeom>
                        <a:avLst/>
                        <a:gdLst>
                          <a:gd name="connsiteX0" fmla="*/ 1286 w 2571"/>
                          <a:gd name="connsiteY0" fmla="*/ 1715 h 9858"/>
                          <a:gd name="connsiteX1" fmla="*/ 0 w 2571"/>
                          <a:gd name="connsiteY1" fmla="*/ 857 h 9858"/>
                          <a:gd name="connsiteX2" fmla="*/ 0 w 2571"/>
                          <a:gd name="connsiteY2" fmla="*/ 0 h 9858"/>
                          <a:gd name="connsiteX3" fmla="*/ 1714 w 2571"/>
                          <a:gd name="connsiteY3" fmla="*/ 0 h 9858"/>
                          <a:gd name="connsiteX4" fmla="*/ 2571 w 2571"/>
                          <a:gd name="connsiteY4" fmla="*/ 429 h 9858"/>
                          <a:gd name="connsiteX5" fmla="*/ 2571 w 2571"/>
                          <a:gd name="connsiteY5" fmla="*/ 9858 h 9858"/>
                          <a:gd name="connsiteX6" fmla="*/ 1286 w 2571"/>
                          <a:gd name="connsiteY6" fmla="*/ 9001 h 9858"/>
                          <a:gd name="connsiteX7" fmla="*/ 1286 w 2571"/>
                          <a:gd name="connsiteY7" fmla="*/ 1715 h 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71" h="9858">
                            <a:moveTo>
                              <a:pt x="1286" y="1715"/>
                            </a:moveTo>
                            <a:lnTo>
                              <a:pt x="0" y="857"/>
                            </a:lnTo>
                            <a:lnTo>
                              <a:pt x="0" y="0"/>
                            </a:lnTo>
                            <a:cubicBezTo>
                              <a:pt x="857" y="429"/>
                              <a:pt x="1714" y="429"/>
                              <a:pt x="1714" y="0"/>
                            </a:cubicBezTo>
                            <a:lnTo>
                              <a:pt x="2571" y="429"/>
                            </a:lnTo>
                            <a:lnTo>
                              <a:pt x="2571" y="9858"/>
                            </a:lnTo>
                            <a:lnTo>
                              <a:pt x="1286" y="9001"/>
                            </a:lnTo>
                            <a:lnTo>
                              <a:pt x="1286" y="1715"/>
                            </a:lnTo>
                            <a:close/>
                          </a:path>
                        </a:pathLst>
                      </a:custGeom>
                      <a:solidFill>
                        <a:srgbClr val="6C74AF"/>
                      </a:solidFill>
                      <a:ln w="4286" cap="flat">
                        <a:noFill/>
                        <a:prstDash val="solid"/>
                        <a:miter/>
                      </a:ln>
                    </p:spPr>
                    <p:txBody>
                      <a:bodyPr rtlCol="0" anchor="ctr"/>
                      <a:lstStyle/>
                      <a:p>
                        <a:endParaRPr lang="en-GB"/>
                      </a:p>
                    </p:txBody>
                  </p:sp>
                  <p:sp>
                    <p:nvSpPr>
                      <p:cNvPr id="192" name="Freeform: Shape 191">
                        <a:extLst>
                          <a:ext uri="{FF2B5EF4-FFF2-40B4-BE49-F238E27FC236}">
                            <a16:creationId xmlns:a16="http://schemas.microsoft.com/office/drawing/2014/main" id="{F52E98C4-4F38-2877-0741-0115C5614559}"/>
                          </a:ext>
                        </a:extLst>
                      </p:cNvPr>
                      <p:cNvSpPr/>
                      <p:nvPr/>
                    </p:nvSpPr>
                    <p:spPr>
                      <a:xfrm>
                        <a:off x="10301608" y="2736490"/>
                        <a:ext cx="4319" cy="10654"/>
                      </a:xfrm>
                      <a:custGeom>
                        <a:avLst/>
                        <a:gdLst>
                          <a:gd name="connsiteX0" fmla="*/ 60 w 4319"/>
                          <a:gd name="connsiteY0" fmla="*/ 6703 h 10654"/>
                          <a:gd name="connsiteX1" fmla="*/ 2203 w 4319"/>
                          <a:gd name="connsiteY1" fmla="*/ 273 h 10654"/>
                          <a:gd name="connsiteX2" fmla="*/ 60 w 4319"/>
                          <a:gd name="connsiteY2" fmla="*/ 6703 h 10654"/>
                          <a:gd name="connsiteX3" fmla="*/ 2632 w 4319"/>
                          <a:gd name="connsiteY3" fmla="*/ 8417 h 10654"/>
                          <a:gd name="connsiteX4" fmla="*/ 1775 w 4319"/>
                          <a:gd name="connsiteY4" fmla="*/ 1988 h 10654"/>
                          <a:gd name="connsiteX5" fmla="*/ 2632 w 4319"/>
                          <a:gd name="connsiteY5" fmla="*/ 8417 h 1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9" h="10654">
                            <a:moveTo>
                              <a:pt x="60" y="6703"/>
                            </a:moveTo>
                            <a:cubicBezTo>
                              <a:pt x="489" y="5417"/>
                              <a:pt x="-1226" y="-1441"/>
                              <a:pt x="2203" y="273"/>
                            </a:cubicBezTo>
                            <a:cubicBezTo>
                              <a:pt x="6489" y="3274"/>
                              <a:pt x="3489" y="17418"/>
                              <a:pt x="60" y="6703"/>
                            </a:cubicBezTo>
                            <a:close/>
                            <a:moveTo>
                              <a:pt x="2632" y="8417"/>
                            </a:moveTo>
                            <a:cubicBezTo>
                              <a:pt x="2203" y="7131"/>
                              <a:pt x="3489" y="2417"/>
                              <a:pt x="1775" y="1988"/>
                            </a:cubicBezTo>
                            <a:cubicBezTo>
                              <a:pt x="489" y="702"/>
                              <a:pt x="1346" y="11846"/>
                              <a:pt x="2632" y="8417"/>
                            </a:cubicBezTo>
                            <a:close/>
                          </a:path>
                        </a:pathLst>
                      </a:custGeom>
                      <a:solidFill>
                        <a:srgbClr val="6C74AF"/>
                      </a:solidFill>
                      <a:ln w="4286" cap="flat">
                        <a:noFill/>
                        <a:prstDash val="solid"/>
                        <a:miter/>
                      </a:ln>
                    </p:spPr>
                    <p:txBody>
                      <a:bodyPr rtlCol="0" anchor="ctr"/>
                      <a:lstStyle/>
                      <a:p>
                        <a:endParaRPr lang="en-GB"/>
                      </a:p>
                    </p:txBody>
                  </p:sp>
                  <p:sp>
                    <p:nvSpPr>
                      <p:cNvPr id="193" name="Freeform: Shape 192">
                        <a:extLst>
                          <a:ext uri="{FF2B5EF4-FFF2-40B4-BE49-F238E27FC236}">
                            <a16:creationId xmlns:a16="http://schemas.microsoft.com/office/drawing/2014/main" id="{D597DB7C-D382-B21A-7326-81D55602E8AF}"/>
                          </a:ext>
                        </a:extLst>
                      </p:cNvPr>
                      <p:cNvSpPr/>
                      <p:nvPr/>
                    </p:nvSpPr>
                    <p:spPr>
                      <a:xfrm>
                        <a:off x="10306752" y="2739919"/>
                        <a:ext cx="4615" cy="10588"/>
                      </a:xfrm>
                      <a:custGeom>
                        <a:avLst/>
                        <a:gdLst>
                          <a:gd name="connsiteX0" fmla="*/ 59 w 4615"/>
                          <a:gd name="connsiteY0" fmla="*/ 6703 h 10588"/>
                          <a:gd name="connsiteX1" fmla="*/ 2202 w 4615"/>
                          <a:gd name="connsiteY1" fmla="*/ 273 h 10588"/>
                          <a:gd name="connsiteX2" fmla="*/ 59 w 4615"/>
                          <a:gd name="connsiteY2" fmla="*/ 6703 h 10588"/>
                          <a:gd name="connsiteX3" fmla="*/ 3060 w 4615"/>
                          <a:gd name="connsiteY3" fmla="*/ 7989 h 10588"/>
                          <a:gd name="connsiteX4" fmla="*/ 2202 w 4615"/>
                          <a:gd name="connsiteY4" fmla="*/ 1559 h 10588"/>
                          <a:gd name="connsiteX5" fmla="*/ 3060 w 4615"/>
                          <a:gd name="connsiteY5" fmla="*/ 7989 h 10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5" h="10588">
                            <a:moveTo>
                              <a:pt x="59" y="6703"/>
                            </a:moveTo>
                            <a:cubicBezTo>
                              <a:pt x="488" y="5417"/>
                              <a:pt x="-1226" y="-1441"/>
                              <a:pt x="2202" y="273"/>
                            </a:cubicBezTo>
                            <a:cubicBezTo>
                              <a:pt x="6918" y="2845"/>
                              <a:pt x="3918" y="17418"/>
                              <a:pt x="59" y="6703"/>
                            </a:cubicBezTo>
                            <a:close/>
                            <a:moveTo>
                              <a:pt x="3060" y="7989"/>
                            </a:moveTo>
                            <a:cubicBezTo>
                              <a:pt x="2631" y="6703"/>
                              <a:pt x="3918" y="1988"/>
                              <a:pt x="2202" y="1559"/>
                            </a:cubicBezTo>
                            <a:cubicBezTo>
                              <a:pt x="488" y="702"/>
                              <a:pt x="1345" y="11418"/>
                              <a:pt x="3060" y="7989"/>
                            </a:cubicBezTo>
                            <a:close/>
                          </a:path>
                        </a:pathLst>
                      </a:custGeom>
                      <a:solidFill>
                        <a:srgbClr val="6C74AF"/>
                      </a:solidFill>
                      <a:ln w="4286" cap="flat">
                        <a:noFill/>
                        <a:prstDash val="solid"/>
                        <a:miter/>
                      </a:ln>
                    </p:spPr>
                    <p:txBody>
                      <a:bodyPr rtlCol="0" anchor="ctr"/>
                      <a:lstStyle/>
                      <a:p>
                        <a:endParaRPr lang="en-GB"/>
                      </a:p>
                    </p:txBody>
                  </p:sp>
                  <p:sp>
                    <p:nvSpPr>
                      <p:cNvPr id="194" name="Freeform: Shape 193">
                        <a:extLst>
                          <a:ext uri="{FF2B5EF4-FFF2-40B4-BE49-F238E27FC236}">
                            <a16:creationId xmlns:a16="http://schemas.microsoft.com/office/drawing/2014/main" id="{C676403D-970E-6AD9-EB6E-B3D7D580DE0F}"/>
                          </a:ext>
                        </a:extLst>
                      </p:cNvPr>
                      <p:cNvSpPr/>
                      <p:nvPr/>
                    </p:nvSpPr>
                    <p:spPr>
                      <a:xfrm>
                        <a:off x="10311955" y="2743192"/>
                        <a:ext cx="2571" cy="9858"/>
                      </a:xfrm>
                      <a:custGeom>
                        <a:avLst/>
                        <a:gdLst>
                          <a:gd name="connsiteX0" fmla="*/ 1285 w 2571"/>
                          <a:gd name="connsiteY0" fmla="*/ 1714 h 9858"/>
                          <a:gd name="connsiteX1" fmla="*/ 0 w 2571"/>
                          <a:gd name="connsiteY1" fmla="*/ 857 h 9858"/>
                          <a:gd name="connsiteX2" fmla="*/ 0 w 2571"/>
                          <a:gd name="connsiteY2" fmla="*/ 0 h 9858"/>
                          <a:gd name="connsiteX3" fmla="*/ 1714 w 2571"/>
                          <a:gd name="connsiteY3" fmla="*/ 0 h 9858"/>
                          <a:gd name="connsiteX4" fmla="*/ 2571 w 2571"/>
                          <a:gd name="connsiteY4" fmla="*/ 429 h 9858"/>
                          <a:gd name="connsiteX5" fmla="*/ 2571 w 2571"/>
                          <a:gd name="connsiteY5" fmla="*/ 9858 h 9858"/>
                          <a:gd name="connsiteX6" fmla="*/ 1285 w 2571"/>
                          <a:gd name="connsiteY6" fmla="*/ 9001 h 9858"/>
                          <a:gd name="connsiteX7" fmla="*/ 1285 w 2571"/>
                          <a:gd name="connsiteY7" fmla="*/ 1714 h 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71" h="9858">
                            <a:moveTo>
                              <a:pt x="1285" y="1714"/>
                            </a:moveTo>
                            <a:lnTo>
                              <a:pt x="0" y="857"/>
                            </a:lnTo>
                            <a:lnTo>
                              <a:pt x="0" y="0"/>
                            </a:lnTo>
                            <a:cubicBezTo>
                              <a:pt x="857" y="429"/>
                              <a:pt x="1714" y="429"/>
                              <a:pt x="1714" y="0"/>
                            </a:cubicBezTo>
                            <a:lnTo>
                              <a:pt x="2571" y="429"/>
                            </a:lnTo>
                            <a:lnTo>
                              <a:pt x="2571" y="9858"/>
                            </a:lnTo>
                            <a:lnTo>
                              <a:pt x="1285" y="9001"/>
                            </a:lnTo>
                            <a:lnTo>
                              <a:pt x="1285" y="1714"/>
                            </a:lnTo>
                            <a:close/>
                          </a:path>
                        </a:pathLst>
                      </a:custGeom>
                      <a:solidFill>
                        <a:srgbClr val="6C74AF"/>
                      </a:solidFill>
                      <a:ln w="4286" cap="flat">
                        <a:noFill/>
                        <a:prstDash val="solid"/>
                        <a:miter/>
                      </a:ln>
                    </p:spPr>
                    <p:txBody>
                      <a:bodyPr rtlCol="0" anchor="ctr"/>
                      <a:lstStyle/>
                      <a:p>
                        <a:endParaRPr lang="en-GB"/>
                      </a:p>
                    </p:txBody>
                  </p:sp>
                </p:grpSp>
                <p:grpSp>
                  <p:nvGrpSpPr>
                    <p:cNvPr id="195" name="Graphic 18">
                      <a:extLst>
                        <a:ext uri="{FF2B5EF4-FFF2-40B4-BE49-F238E27FC236}">
                          <a16:creationId xmlns:a16="http://schemas.microsoft.com/office/drawing/2014/main" id="{8C8E57EF-C125-7A56-60F6-8A9B097204B2}"/>
                        </a:ext>
                      </a:extLst>
                    </p:cNvPr>
                    <p:cNvGrpSpPr/>
                    <p:nvPr/>
                  </p:nvGrpSpPr>
                  <p:grpSpPr>
                    <a:xfrm>
                      <a:off x="10370677" y="2777054"/>
                      <a:ext cx="17145" cy="18002"/>
                      <a:chOff x="10370677" y="2777054"/>
                      <a:chExt cx="17145" cy="18002"/>
                    </a:xfrm>
                    <a:solidFill>
                      <a:srgbClr val="6C74AF"/>
                    </a:solidFill>
                  </p:grpSpPr>
                  <p:sp>
                    <p:nvSpPr>
                      <p:cNvPr id="196" name="Freeform: Shape 195">
                        <a:extLst>
                          <a:ext uri="{FF2B5EF4-FFF2-40B4-BE49-F238E27FC236}">
                            <a16:creationId xmlns:a16="http://schemas.microsoft.com/office/drawing/2014/main" id="{28E1FE18-1115-BF64-4EED-5C20083C63A0}"/>
                          </a:ext>
                        </a:extLst>
                      </p:cNvPr>
                      <p:cNvSpPr/>
                      <p:nvPr/>
                    </p:nvSpPr>
                    <p:spPr>
                      <a:xfrm>
                        <a:off x="10370677" y="2777054"/>
                        <a:ext cx="2571" cy="9858"/>
                      </a:xfrm>
                      <a:custGeom>
                        <a:avLst/>
                        <a:gdLst>
                          <a:gd name="connsiteX0" fmla="*/ 1286 w 2571"/>
                          <a:gd name="connsiteY0" fmla="*/ 1715 h 9858"/>
                          <a:gd name="connsiteX1" fmla="*/ 0 w 2571"/>
                          <a:gd name="connsiteY1" fmla="*/ 857 h 9858"/>
                          <a:gd name="connsiteX2" fmla="*/ 0 w 2571"/>
                          <a:gd name="connsiteY2" fmla="*/ 0 h 9858"/>
                          <a:gd name="connsiteX3" fmla="*/ 1714 w 2571"/>
                          <a:gd name="connsiteY3" fmla="*/ 0 h 9858"/>
                          <a:gd name="connsiteX4" fmla="*/ 2571 w 2571"/>
                          <a:gd name="connsiteY4" fmla="*/ 429 h 9858"/>
                          <a:gd name="connsiteX5" fmla="*/ 2571 w 2571"/>
                          <a:gd name="connsiteY5" fmla="*/ 9859 h 9858"/>
                          <a:gd name="connsiteX6" fmla="*/ 1286 w 2571"/>
                          <a:gd name="connsiteY6" fmla="*/ 9001 h 9858"/>
                          <a:gd name="connsiteX7" fmla="*/ 1286 w 2571"/>
                          <a:gd name="connsiteY7" fmla="*/ 1715 h 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71" h="9858">
                            <a:moveTo>
                              <a:pt x="1286" y="1715"/>
                            </a:moveTo>
                            <a:lnTo>
                              <a:pt x="0" y="857"/>
                            </a:lnTo>
                            <a:lnTo>
                              <a:pt x="0" y="0"/>
                            </a:lnTo>
                            <a:cubicBezTo>
                              <a:pt x="857" y="429"/>
                              <a:pt x="1714" y="429"/>
                              <a:pt x="1714" y="0"/>
                            </a:cubicBezTo>
                            <a:lnTo>
                              <a:pt x="2571" y="429"/>
                            </a:lnTo>
                            <a:lnTo>
                              <a:pt x="2571" y="9859"/>
                            </a:lnTo>
                            <a:lnTo>
                              <a:pt x="1286" y="9001"/>
                            </a:lnTo>
                            <a:lnTo>
                              <a:pt x="1286" y="1715"/>
                            </a:lnTo>
                            <a:close/>
                          </a:path>
                        </a:pathLst>
                      </a:custGeom>
                      <a:solidFill>
                        <a:srgbClr val="6C74AF"/>
                      </a:solidFill>
                      <a:ln w="4286" cap="flat">
                        <a:noFill/>
                        <a:prstDash val="solid"/>
                        <a:miter/>
                      </a:ln>
                    </p:spPr>
                    <p:txBody>
                      <a:bodyPr rtlCol="0" anchor="ctr"/>
                      <a:lstStyle/>
                      <a:p>
                        <a:endParaRPr lang="en-GB"/>
                      </a:p>
                    </p:txBody>
                  </p:sp>
                  <p:sp>
                    <p:nvSpPr>
                      <p:cNvPr id="197" name="Freeform: Shape 196">
                        <a:extLst>
                          <a:ext uri="{FF2B5EF4-FFF2-40B4-BE49-F238E27FC236}">
                            <a16:creationId xmlns:a16="http://schemas.microsoft.com/office/drawing/2014/main" id="{7E31B383-9CBC-0D95-4D29-B991E72E224E}"/>
                          </a:ext>
                        </a:extLst>
                      </p:cNvPr>
                      <p:cNvSpPr/>
                      <p:nvPr/>
                    </p:nvSpPr>
                    <p:spPr>
                      <a:xfrm>
                        <a:off x="10374474" y="2778923"/>
                        <a:ext cx="4615" cy="10588"/>
                      </a:xfrm>
                      <a:custGeom>
                        <a:avLst/>
                        <a:gdLst>
                          <a:gd name="connsiteX0" fmla="*/ 60 w 4615"/>
                          <a:gd name="connsiteY0" fmla="*/ 6703 h 10588"/>
                          <a:gd name="connsiteX1" fmla="*/ 2203 w 4615"/>
                          <a:gd name="connsiteY1" fmla="*/ 273 h 10588"/>
                          <a:gd name="connsiteX2" fmla="*/ 60 w 4615"/>
                          <a:gd name="connsiteY2" fmla="*/ 6703 h 10588"/>
                          <a:gd name="connsiteX3" fmla="*/ 3060 w 4615"/>
                          <a:gd name="connsiteY3" fmla="*/ 8417 h 10588"/>
                          <a:gd name="connsiteX4" fmla="*/ 2203 w 4615"/>
                          <a:gd name="connsiteY4" fmla="*/ 1988 h 10588"/>
                          <a:gd name="connsiteX5" fmla="*/ 3060 w 4615"/>
                          <a:gd name="connsiteY5" fmla="*/ 8417 h 10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5" h="10588">
                            <a:moveTo>
                              <a:pt x="60" y="6703"/>
                            </a:moveTo>
                            <a:cubicBezTo>
                              <a:pt x="489" y="5417"/>
                              <a:pt x="-1226" y="-1441"/>
                              <a:pt x="2203" y="273"/>
                            </a:cubicBezTo>
                            <a:cubicBezTo>
                              <a:pt x="6918" y="2845"/>
                              <a:pt x="3918" y="17418"/>
                              <a:pt x="60" y="6703"/>
                            </a:cubicBezTo>
                            <a:close/>
                            <a:moveTo>
                              <a:pt x="3060" y="8417"/>
                            </a:moveTo>
                            <a:cubicBezTo>
                              <a:pt x="2632" y="7132"/>
                              <a:pt x="3918" y="2417"/>
                              <a:pt x="2203" y="1988"/>
                            </a:cubicBezTo>
                            <a:cubicBezTo>
                              <a:pt x="489" y="702"/>
                              <a:pt x="1346" y="11418"/>
                              <a:pt x="3060" y="8417"/>
                            </a:cubicBezTo>
                            <a:close/>
                          </a:path>
                        </a:pathLst>
                      </a:custGeom>
                      <a:solidFill>
                        <a:srgbClr val="6C74AF"/>
                      </a:solidFill>
                      <a:ln w="4286" cap="flat">
                        <a:noFill/>
                        <a:prstDash val="solid"/>
                        <a:miter/>
                      </a:ln>
                    </p:spPr>
                    <p:txBody>
                      <a:bodyPr rtlCol="0" anchor="ctr"/>
                      <a:lstStyle/>
                      <a:p>
                        <a:endParaRPr lang="en-GB"/>
                      </a:p>
                    </p:txBody>
                  </p:sp>
                  <p:sp>
                    <p:nvSpPr>
                      <p:cNvPr id="198" name="Freeform: Shape 197">
                        <a:extLst>
                          <a:ext uri="{FF2B5EF4-FFF2-40B4-BE49-F238E27FC236}">
                            <a16:creationId xmlns:a16="http://schemas.microsoft.com/office/drawing/2014/main" id="{9DE0963C-E82D-43B2-D922-E5F82CD58826}"/>
                          </a:ext>
                        </a:extLst>
                      </p:cNvPr>
                      <p:cNvSpPr/>
                      <p:nvPr/>
                    </p:nvSpPr>
                    <p:spPr>
                      <a:xfrm>
                        <a:off x="10379618" y="2781924"/>
                        <a:ext cx="4615" cy="10588"/>
                      </a:xfrm>
                      <a:custGeom>
                        <a:avLst/>
                        <a:gdLst>
                          <a:gd name="connsiteX0" fmla="*/ 59 w 4615"/>
                          <a:gd name="connsiteY0" fmla="*/ 6703 h 10588"/>
                          <a:gd name="connsiteX1" fmla="*/ 2202 w 4615"/>
                          <a:gd name="connsiteY1" fmla="*/ 273 h 10588"/>
                          <a:gd name="connsiteX2" fmla="*/ 59 w 4615"/>
                          <a:gd name="connsiteY2" fmla="*/ 6703 h 10588"/>
                          <a:gd name="connsiteX3" fmla="*/ 3060 w 4615"/>
                          <a:gd name="connsiteY3" fmla="*/ 8417 h 10588"/>
                          <a:gd name="connsiteX4" fmla="*/ 2202 w 4615"/>
                          <a:gd name="connsiteY4" fmla="*/ 1988 h 10588"/>
                          <a:gd name="connsiteX5" fmla="*/ 3060 w 4615"/>
                          <a:gd name="connsiteY5" fmla="*/ 8417 h 10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5" h="10588">
                            <a:moveTo>
                              <a:pt x="59" y="6703"/>
                            </a:moveTo>
                            <a:cubicBezTo>
                              <a:pt x="488" y="5417"/>
                              <a:pt x="-1226" y="-1441"/>
                              <a:pt x="2202" y="273"/>
                            </a:cubicBezTo>
                            <a:cubicBezTo>
                              <a:pt x="6918" y="2845"/>
                              <a:pt x="3918" y="17418"/>
                              <a:pt x="59" y="6703"/>
                            </a:cubicBezTo>
                            <a:close/>
                            <a:moveTo>
                              <a:pt x="3060" y="8417"/>
                            </a:moveTo>
                            <a:cubicBezTo>
                              <a:pt x="2631" y="7132"/>
                              <a:pt x="3918" y="2417"/>
                              <a:pt x="2202" y="1988"/>
                            </a:cubicBezTo>
                            <a:cubicBezTo>
                              <a:pt x="488" y="702"/>
                              <a:pt x="1345" y="11418"/>
                              <a:pt x="3060" y="8417"/>
                            </a:cubicBezTo>
                            <a:close/>
                          </a:path>
                        </a:pathLst>
                      </a:custGeom>
                      <a:solidFill>
                        <a:srgbClr val="6C74AF"/>
                      </a:solidFill>
                      <a:ln w="4286" cap="flat">
                        <a:noFill/>
                        <a:prstDash val="solid"/>
                        <a:miter/>
                      </a:ln>
                    </p:spPr>
                    <p:txBody>
                      <a:bodyPr rtlCol="0" anchor="ctr"/>
                      <a:lstStyle/>
                      <a:p>
                        <a:endParaRPr lang="en-GB"/>
                      </a:p>
                    </p:txBody>
                  </p:sp>
                  <p:sp>
                    <p:nvSpPr>
                      <p:cNvPr id="199" name="Freeform: Shape 198">
                        <a:extLst>
                          <a:ext uri="{FF2B5EF4-FFF2-40B4-BE49-F238E27FC236}">
                            <a16:creationId xmlns:a16="http://schemas.microsoft.com/office/drawing/2014/main" id="{E15FB0BF-0E44-8475-9A41-2F4B7FE7B225}"/>
                          </a:ext>
                        </a:extLst>
                      </p:cNvPr>
                      <p:cNvSpPr/>
                      <p:nvPr/>
                    </p:nvSpPr>
                    <p:spPr>
                      <a:xfrm>
                        <a:off x="10385250" y="2785198"/>
                        <a:ext cx="2572" cy="9858"/>
                      </a:xfrm>
                      <a:custGeom>
                        <a:avLst/>
                        <a:gdLst>
                          <a:gd name="connsiteX0" fmla="*/ 1286 w 2572"/>
                          <a:gd name="connsiteY0" fmla="*/ 1715 h 9858"/>
                          <a:gd name="connsiteX1" fmla="*/ 0 w 2572"/>
                          <a:gd name="connsiteY1" fmla="*/ 857 h 9858"/>
                          <a:gd name="connsiteX2" fmla="*/ 0 w 2572"/>
                          <a:gd name="connsiteY2" fmla="*/ 0 h 9858"/>
                          <a:gd name="connsiteX3" fmla="*/ 1715 w 2572"/>
                          <a:gd name="connsiteY3" fmla="*/ 0 h 9858"/>
                          <a:gd name="connsiteX4" fmla="*/ 2572 w 2572"/>
                          <a:gd name="connsiteY4" fmla="*/ 429 h 9858"/>
                          <a:gd name="connsiteX5" fmla="*/ 2572 w 2572"/>
                          <a:gd name="connsiteY5" fmla="*/ 9858 h 9858"/>
                          <a:gd name="connsiteX6" fmla="*/ 1286 w 2572"/>
                          <a:gd name="connsiteY6" fmla="*/ 9001 h 9858"/>
                          <a:gd name="connsiteX7" fmla="*/ 1286 w 2572"/>
                          <a:gd name="connsiteY7" fmla="*/ 1715 h 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72" h="9858">
                            <a:moveTo>
                              <a:pt x="1286" y="1715"/>
                            </a:moveTo>
                            <a:lnTo>
                              <a:pt x="0" y="857"/>
                            </a:lnTo>
                            <a:lnTo>
                              <a:pt x="0" y="0"/>
                            </a:lnTo>
                            <a:cubicBezTo>
                              <a:pt x="857" y="429"/>
                              <a:pt x="1715" y="429"/>
                              <a:pt x="1715" y="0"/>
                            </a:cubicBezTo>
                            <a:lnTo>
                              <a:pt x="2572" y="429"/>
                            </a:lnTo>
                            <a:lnTo>
                              <a:pt x="2572" y="9858"/>
                            </a:lnTo>
                            <a:lnTo>
                              <a:pt x="1286" y="9001"/>
                            </a:lnTo>
                            <a:lnTo>
                              <a:pt x="1286" y="1715"/>
                            </a:lnTo>
                            <a:close/>
                          </a:path>
                        </a:pathLst>
                      </a:custGeom>
                      <a:solidFill>
                        <a:srgbClr val="6C74AF"/>
                      </a:solidFill>
                      <a:ln w="4286" cap="flat">
                        <a:noFill/>
                        <a:prstDash val="solid"/>
                        <a:miter/>
                      </a:ln>
                    </p:spPr>
                    <p:txBody>
                      <a:bodyPr rtlCol="0" anchor="ctr"/>
                      <a:lstStyle/>
                      <a:p>
                        <a:endParaRPr lang="en-GB"/>
                      </a:p>
                    </p:txBody>
                  </p:sp>
                </p:grpSp>
                <p:grpSp>
                  <p:nvGrpSpPr>
                    <p:cNvPr id="200" name="Graphic 18">
                      <a:extLst>
                        <a:ext uri="{FF2B5EF4-FFF2-40B4-BE49-F238E27FC236}">
                          <a16:creationId xmlns:a16="http://schemas.microsoft.com/office/drawing/2014/main" id="{1F13D46F-8B5E-C335-97C3-228C0EE9AF41}"/>
                        </a:ext>
                      </a:extLst>
                    </p:cNvPr>
                    <p:cNvGrpSpPr/>
                    <p:nvPr/>
                  </p:nvGrpSpPr>
                  <p:grpSpPr>
                    <a:xfrm>
                      <a:off x="10443543" y="2819059"/>
                      <a:ext cx="17145" cy="18430"/>
                      <a:chOff x="10443543" y="2819059"/>
                      <a:chExt cx="17145" cy="18430"/>
                    </a:xfrm>
                    <a:solidFill>
                      <a:srgbClr val="6C74AF"/>
                    </a:solidFill>
                  </p:grpSpPr>
                  <p:sp>
                    <p:nvSpPr>
                      <p:cNvPr id="201" name="Freeform: Shape 200">
                        <a:extLst>
                          <a:ext uri="{FF2B5EF4-FFF2-40B4-BE49-F238E27FC236}">
                            <a16:creationId xmlns:a16="http://schemas.microsoft.com/office/drawing/2014/main" id="{289CFEE4-0D8F-0D5B-6A77-91684FACBDB9}"/>
                          </a:ext>
                        </a:extLst>
                      </p:cNvPr>
                      <p:cNvSpPr/>
                      <p:nvPr/>
                    </p:nvSpPr>
                    <p:spPr>
                      <a:xfrm>
                        <a:off x="10443543" y="2819059"/>
                        <a:ext cx="2571" cy="9858"/>
                      </a:xfrm>
                      <a:custGeom>
                        <a:avLst/>
                        <a:gdLst>
                          <a:gd name="connsiteX0" fmla="*/ 1286 w 2571"/>
                          <a:gd name="connsiteY0" fmla="*/ 1714 h 9858"/>
                          <a:gd name="connsiteX1" fmla="*/ 0 w 2571"/>
                          <a:gd name="connsiteY1" fmla="*/ 857 h 9858"/>
                          <a:gd name="connsiteX2" fmla="*/ 0 w 2571"/>
                          <a:gd name="connsiteY2" fmla="*/ 0 h 9858"/>
                          <a:gd name="connsiteX3" fmla="*/ 1714 w 2571"/>
                          <a:gd name="connsiteY3" fmla="*/ 0 h 9858"/>
                          <a:gd name="connsiteX4" fmla="*/ 2571 w 2571"/>
                          <a:gd name="connsiteY4" fmla="*/ 429 h 9858"/>
                          <a:gd name="connsiteX5" fmla="*/ 2571 w 2571"/>
                          <a:gd name="connsiteY5" fmla="*/ 9858 h 9858"/>
                          <a:gd name="connsiteX6" fmla="*/ 1286 w 2571"/>
                          <a:gd name="connsiteY6" fmla="*/ 9001 h 9858"/>
                          <a:gd name="connsiteX7" fmla="*/ 1286 w 2571"/>
                          <a:gd name="connsiteY7" fmla="*/ 1714 h 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71" h="9858">
                            <a:moveTo>
                              <a:pt x="1286" y="1714"/>
                            </a:moveTo>
                            <a:lnTo>
                              <a:pt x="0" y="857"/>
                            </a:lnTo>
                            <a:lnTo>
                              <a:pt x="0" y="0"/>
                            </a:lnTo>
                            <a:cubicBezTo>
                              <a:pt x="857" y="429"/>
                              <a:pt x="1714" y="429"/>
                              <a:pt x="1714" y="0"/>
                            </a:cubicBezTo>
                            <a:lnTo>
                              <a:pt x="2571" y="429"/>
                            </a:lnTo>
                            <a:lnTo>
                              <a:pt x="2571" y="9858"/>
                            </a:lnTo>
                            <a:lnTo>
                              <a:pt x="1286" y="9001"/>
                            </a:lnTo>
                            <a:lnTo>
                              <a:pt x="1286" y="1714"/>
                            </a:lnTo>
                            <a:close/>
                          </a:path>
                        </a:pathLst>
                      </a:custGeom>
                      <a:solidFill>
                        <a:srgbClr val="6C74AF"/>
                      </a:solidFill>
                      <a:ln w="4286" cap="flat">
                        <a:noFill/>
                        <a:prstDash val="solid"/>
                        <a:miter/>
                      </a:ln>
                    </p:spPr>
                    <p:txBody>
                      <a:bodyPr rtlCol="0" anchor="ctr"/>
                      <a:lstStyle/>
                      <a:p>
                        <a:endParaRPr lang="en-GB"/>
                      </a:p>
                    </p:txBody>
                  </p:sp>
                  <p:sp>
                    <p:nvSpPr>
                      <p:cNvPr id="202" name="Freeform: Shape 201">
                        <a:extLst>
                          <a:ext uri="{FF2B5EF4-FFF2-40B4-BE49-F238E27FC236}">
                            <a16:creationId xmlns:a16="http://schemas.microsoft.com/office/drawing/2014/main" id="{A1309154-3E0D-BC4A-651F-46F006BAC6DD}"/>
                          </a:ext>
                        </a:extLst>
                      </p:cNvPr>
                      <p:cNvSpPr/>
                      <p:nvPr/>
                    </p:nvSpPr>
                    <p:spPr>
                      <a:xfrm>
                        <a:off x="10447341" y="2820929"/>
                        <a:ext cx="4615" cy="10588"/>
                      </a:xfrm>
                      <a:custGeom>
                        <a:avLst/>
                        <a:gdLst>
                          <a:gd name="connsiteX0" fmla="*/ 60 w 4615"/>
                          <a:gd name="connsiteY0" fmla="*/ 6703 h 10588"/>
                          <a:gd name="connsiteX1" fmla="*/ 2203 w 4615"/>
                          <a:gd name="connsiteY1" fmla="*/ 273 h 10588"/>
                          <a:gd name="connsiteX2" fmla="*/ 60 w 4615"/>
                          <a:gd name="connsiteY2" fmla="*/ 6703 h 10588"/>
                          <a:gd name="connsiteX3" fmla="*/ 3060 w 4615"/>
                          <a:gd name="connsiteY3" fmla="*/ 8417 h 10588"/>
                          <a:gd name="connsiteX4" fmla="*/ 2203 w 4615"/>
                          <a:gd name="connsiteY4" fmla="*/ 1988 h 10588"/>
                          <a:gd name="connsiteX5" fmla="*/ 3060 w 4615"/>
                          <a:gd name="connsiteY5" fmla="*/ 8417 h 10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5" h="10588">
                            <a:moveTo>
                              <a:pt x="60" y="6703"/>
                            </a:moveTo>
                            <a:cubicBezTo>
                              <a:pt x="489" y="5417"/>
                              <a:pt x="-1226" y="-1441"/>
                              <a:pt x="2203" y="273"/>
                            </a:cubicBezTo>
                            <a:cubicBezTo>
                              <a:pt x="6918" y="2845"/>
                              <a:pt x="3918" y="17418"/>
                              <a:pt x="60" y="6703"/>
                            </a:cubicBezTo>
                            <a:close/>
                            <a:moveTo>
                              <a:pt x="3060" y="8417"/>
                            </a:moveTo>
                            <a:cubicBezTo>
                              <a:pt x="2632" y="7131"/>
                              <a:pt x="3918" y="2417"/>
                              <a:pt x="2203" y="1988"/>
                            </a:cubicBezTo>
                            <a:cubicBezTo>
                              <a:pt x="489" y="702"/>
                              <a:pt x="1346" y="11846"/>
                              <a:pt x="3060" y="8417"/>
                            </a:cubicBezTo>
                            <a:close/>
                          </a:path>
                        </a:pathLst>
                      </a:custGeom>
                      <a:solidFill>
                        <a:srgbClr val="6C74AF"/>
                      </a:solidFill>
                      <a:ln w="4286" cap="flat">
                        <a:noFill/>
                        <a:prstDash val="solid"/>
                        <a:miter/>
                      </a:ln>
                    </p:spPr>
                    <p:txBody>
                      <a:bodyPr rtlCol="0" anchor="ctr"/>
                      <a:lstStyle/>
                      <a:p>
                        <a:endParaRPr lang="en-GB"/>
                      </a:p>
                    </p:txBody>
                  </p:sp>
                  <p:sp>
                    <p:nvSpPr>
                      <p:cNvPr id="203" name="Freeform: Shape 202">
                        <a:extLst>
                          <a:ext uri="{FF2B5EF4-FFF2-40B4-BE49-F238E27FC236}">
                            <a16:creationId xmlns:a16="http://schemas.microsoft.com/office/drawing/2014/main" id="{FBFCC2FC-D7CA-9151-BE9E-41BA04769B41}"/>
                          </a:ext>
                        </a:extLst>
                      </p:cNvPr>
                      <p:cNvSpPr/>
                      <p:nvPr/>
                    </p:nvSpPr>
                    <p:spPr>
                      <a:xfrm>
                        <a:off x="10452913" y="2823929"/>
                        <a:ext cx="4319" cy="10654"/>
                      </a:xfrm>
                      <a:custGeom>
                        <a:avLst/>
                        <a:gdLst>
                          <a:gd name="connsiteX0" fmla="*/ 60 w 4319"/>
                          <a:gd name="connsiteY0" fmla="*/ 6703 h 10654"/>
                          <a:gd name="connsiteX1" fmla="*/ 2203 w 4319"/>
                          <a:gd name="connsiteY1" fmla="*/ 273 h 10654"/>
                          <a:gd name="connsiteX2" fmla="*/ 60 w 4319"/>
                          <a:gd name="connsiteY2" fmla="*/ 6703 h 10654"/>
                          <a:gd name="connsiteX3" fmla="*/ 3060 w 4319"/>
                          <a:gd name="connsiteY3" fmla="*/ 8417 h 10654"/>
                          <a:gd name="connsiteX4" fmla="*/ 2203 w 4319"/>
                          <a:gd name="connsiteY4" fmla="*/ 1988 h 10654"/>
                          <a:gd name="connsiteX5" fmla="*/ 3060 w 4319"/>
                          <a:gd name="connsiteY5" fmla="*/ 8417 h 1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9" h="10654">
                            <a:moveTo>
                              <a:pt x="60" y="6703"/>
                            </a:moveTo>
                            <a:cubicBezTo>
                              <a:pt x="489" y="5417"/>
                              <a:pt x="-1226" y="-1441"/>
                              <a:pt x="2203" y="273"/>
                            </a:cubicBezTo>
                            <a:cubicBezTo>
                              <a:pt x="6489" y="3274"/>
                              <a:pt x="3489" y="17418"/>
                              <a:pt x="60" y="6703"/>
                            </a:cubicBezTo>
                            <a:close/>
                            <a:moveTo>
                              <a:pt x="3060" y="8417"/>
                            </a:moveTo>
                            <a:cubicBezTo>
                              <a:pt x="2632" y="7132"/>
                              <a:pt x="3917" y="2417"/>
                              <a:pt x="2203" y="1988"/>
                            </a:cubicBezTo>
                            <a:cubicBezTo>
                              <a:pt x="489" y="702"/>
                              <a:pt x="1346" y="11846"/>
                              <a:pt x="3060" y="8417"/>
                            </a:cubicBezTo>
                            <a:close/>
                          </a:path>
                        </a:pathLst>
                      </a:custGeom>
                      <a:solidFill>
                        <a:srgbClr val="6C74AF"/>
                      </a:solidFill>
                      <a:ln w="4286" cap="flat">
                        <a:noFill/>
                        <a:prstDash val="solid"/>
                        <a:miter/>
                      </a:ln>
                    </p:spPr>
                    <p:txBody>
                      <a:bodyPr rtlCol="0" anchor="ctr"/>
                      <a:lstStyle/>
                      <a:p>
                        <a:endParaRPr lang="en-GB"/>
                      </a:p>
                    </p:txBody>
                  </p:sp>
                  <p:sp>
                    <p:nvSpPr>
                      <p:cNvPr id="204" name="Freeform: Shape 203">
                        <a:extLst>
                          <a:ext uri="{FF2B5EF4-FFF2-40B4-BE49-F238E27FC236}">
                            <a16:creationId xmlns:a16="http://schemas.microsoft.com/office/drawing/2014/main" id="{C10A709D-9DB8-5E9F-C28C-CA22A580787E}"/>
                          </a:ext>
                        </a:extLst>
                      </p:cNvPr>
                      <p:cNvSpPr/>
                      <p:nvPr/>
                    </p:nvSpPr>
                    <p:spPr>
                      <a:xfrm>
                        <a:off x="10458116" y="2827632"/>
                        <a:ext cx="2572" cy="9858"/>
                      </a:xfrm>
                      <a:custGeom>
                        <a:avLst/>
                        <a:gdLst>
                          <a:gd name="connsiteX0" fmla="*/ 1286 w 2572"/>
                          <a:gd name="connsiteY0" fmla="*/ 1714 h 9858"/>
                          <a:gd name="connsiteX1" fmla="*/ 0 w 2572"/>
                          <a:gd name="connsiteY1" fmla="*/ 857 h 9858"/>
                          <a:gd name="connsiteX2" fmla="*/ 0 w 2572"/>
                          <a:gd name="connsiteY2" fmla="*/ 0 h 9858"/>
                          <a:gd name="connsiteX3" fmla="*/ 1715 w 2572"/>
                          <a:gd name="connsiteY3" fmla="*/ 0 h 9858"/>
                          <a:gd name="connsiteX4" fmla="*/ 2572 w 2572"/>
                          <a:gd name="connsiteY4" fmla="*/ 429 h 9858"/>
                          <a:gd name="connsiteX5" fmla="*/ 2572 w 2572"/>
                          <a:gd name="connsiteY5" fmla="*/ 9858 h 9858"/>
                          <a:gd name="connsiteX6" fmla="*/ 1286 w 2572"/>
                          <a:gd name="connsiteY6" fmla="*/ 9001 h 9858"/>
                          <a:gd name="connsiteX7" fmla="*/ 1286 w 2572"/>
                          <a:gd name="connsiteY7" fmla="*/ 1714 h 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72" h="9858">
                            <a:moveTo>
                              <a:pt x="1286" y="1714"/>
                            </a:moveTo>
                            <a:lnTo>
                              <a:pt x="0" y="857"/>
                            </a:lnTo>
                            <a:lnTo>
                              <a:pt x="0" y="0"/>
                            </a:lnTo>
                            <a:cubicBezTo>
                              <a:pt x="857" y="429"/>
                              <a:pt x="1715" y="429"/>
                              <a:pt x="1715" y="0"/>
                            </a:cubicBezTo>
                            <a:lnTo>
                              <a:pt x="2572" y="429"/>
                            </a:lnTo>
                            <a:lnTo>
                              <a:pt x="2572" y="9858"/>
                            </a:lnTo>
                            <a:lnTo>
                              <a:pt x="1286" y="9001"/>
                            </a:lnTo>
                            <a:lnTo>
                              <a:pt x="1286" y="1714"/>
                            </a:lnTo>
                            <a:close/>
                          </a:path>
                        </a:pathLst>
                      </a:custGeom>
                      <a:solidFill>
                        <a:srgbClr val="6C74AF"/>
                      </a:solidFill>
                      <a:ln w="4286" cap="flat">
                        <a:noFill/>
                        <a:prstDash val="solid"/>
                        <a:miter/>
                      </a:ln>
                    </p:spPr>
                    <p:txBody>
                      <a:bodyPr rtlCol="0" anchor="ctr"/>
                      <a:lstStyle/>
                      <a:p>
                        <a:endParaRPr lang="en-GB"/>
                      </a:p>
                    </p:txBody>
                  </p:sp>
                </p:grpSp>
                <p:grpSp>
                  <p:nvGrpSpPr>
                    <p:cNvPr id="205" name="Graphic 18">
                      <a:extLst>
                        <a:ext uri="{FF2B5EF4-FFF2-40B4-BE49-F238E27FC236}">
                          <a16:creationId xmlns:a16="http://schemas.microsoft.com/office/drawing/2014/main" id="{C91415AC-2A85-D1A8-64B2-9733AFD1B687}"/>
                        </a:ext>
                      </a:extLst>
                    </p:cNvPr>
                    <p:cNvGrpSpPr/>
                    <p:nvPr/>
                  </p:nvGrpSpPr>
                  <p:grpSpPr>
                    <a:xfrm>
                      <a:off x="10516837" y="2861493"/>
                      <a:ext cx="16717" cy="18002"/>
                      <a:chOff x="10516837" y="2861493"/>
                      <a:chExt cx="16717" cy="18002"/>
                    </a:xfrm>
                    <a:solidFill>
                      <a:srgbClr val="6C74AF"/>
                    </a:solidFill>
                  </p:grpSpPr>
                  <p:sp>
                    <p:nvSpPr>
                      <p:cNvPr id="206" name="Freeform: Shape 205">
                        <a:extLst>
                          <a:ext uri="{FF2B5EF4-FFF2-40B4-BE49-F238E27FC236}">
                            <a16:creationId xmlns:a16="http://schemas.microsoft.com/office/drawing/2014/main" id="{854EE1AE-6CFB-1D7F-A4BB-86994182A77B}"/>
                          </a:ext>
                        </a:extLst>
                      </p:cNvPr>
                      <p:cNvSpPr/>
                      <p:nvPr/>
                    </p:nvSpPr>
                    <p:spPr>
                      <a:xfrm>
                        <a:off x="10516837" y="2861493"/>
                        <a:ext cx="2572" cy="9858"/>
                      </a:xfrm>
                      <a:custGeom>
                        <a:avLst/>
                        <a:gdLst>
                          <a:gd name="connsiteX0" fmla="*/ 1286 w 2572"/>
                          <a:gd name="connsiteY0" fmla="*/ 1715 h 9858"/>
                          <a:gd name="connsiteX1" fmla="*/ 0 w 2572"/>
                          <a:gd name="connsiteY1" fmla="*/ 857 h 9858"/>
                          <a:gd name="connsiteX2" fmla="*/ 0 w 2572"/>
                          <a:gd name="connsiteY2" fmla="*/ 0 h 9858"/>
                          <a:gd name="connsiteX3" fmla="*/ 1715 w 2572"/>
                          <a:gd name="connsiteY3" fmla="*/ 0 h 9858"/>
                          <a:gd name="connsiteX4" fmla="*/ 2572 w 2572"/>
                          <a:gd name="connsiteY4" fmla="*/ 429 h 9858"/>
                          <a:gd name="connsiteX5" fmla="*/ 2572 w 2572"/>
                          <a:gd name="connsiteY5" fmla="*/ 9858 h 9858"/>
                          <a:gd name="connsiteX6" fmla="*/ 1286 w 2572"/>
                          <a:gd name="connsiteY6" fmla="*/ 9001 h 9858"/>
                          <a:gd name="connsiteX7" fmla="*/ 1286 w 2572"/>
                          <a:gd name="connsiteY7" fmla="*/ 1715 h 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72" h="9858">
                            <a:moveTo>
                              <a:pt x="1286" y="1715"/>
                            </a:moveTo>
                            <a:lnTo>
                              <a:pt x="0" y="857"/>
                            </a:lnTo>
                            <a:lnTo>
                              <a:pt x="0" y="0"/>
                            </a:lnTo>
                            <a:cubicBezTo>
                              <a:pt x="858" y="429"/>
                              <a:pt x="1715" y="429"/>
                              <a:pt x="1715" y="0"/>
                            </a:cubicBezTo>
                            <a:lnTo>
                              <a:pt x="2572" y="429"/>
                            </a:lnTo>
                            <a:lnTo>
                              <a:pt x="2572" y="9858"/>
                            </a:lnTo>
                            <a:lnTo>
                              <a:pt x="1286" y="9001"/>
                            </a:lnTo>
                            <a:lnTo>
                              <a:pt x="1286" y="1715"/>
                            </a:lnTo>
                            <a:close/>
                          </a:path>
                        </a:pathLst>
                      </a:custGeom>
                      <a:solidFill>
                        <a:srgbClr val="6C74AF"/>
                      </a:solidFill>
                      <a:ln w="4286" cap="flat">
                        <a:noFill/>
                        <a:prstDash val="solid"/>
                        <a:miter/>
                      </a:ln>
                    </p:spPr>
                    <p:txBody>
                      <a:bodyPr rtlCol="0" anchor="ctr"/>
                      <a:lstStyle/>
                      <a:p>
                        <a:endParaRPr lang="en-GB"/>
                      </a:p>
                    </p:txBody>
                  </p:sp>
                  <p:sp>
                    <p:nvSpPr>
                      <p:cNvPr id="207" name="Freeform: Shape 206">
                        <a:extLst>
                          <a:ext uri="{FF2B5EF4-FFF2-40B4-BE49-F238E27FC236}">
                            <a16:creationId xmlns:a16="http://schemas.microsoft.com/office/drawing/2014/main" id="{74B26BC9-897B-BC74-A1C4-8A069979EC72}"/>
                          </a:ext>
                        </a:extLst>
                      </p:cNvPr>
                      <p:cNvSpPr/>
                      <p:nvPr/>
                    </p:nvSpPr>
                    <p:spPr>
                      <a:xfrm>
                        <a:off x="10520636" y="2862934"/>
                        <a:ext cx="4320" cy="10654"/>
                      </a:xfrm>
                      <a:custGeom>
                        <a:avLst/>
                        <a:gdLst>
                          <a:gd name="connsiteX0" fmla="*/ 60 w 4320"/>
                          <a:gd name="connsiteY0" fmla="*/ 6703 h 10654"/>
                          <a:gd name="connsiteX1" fmla="*/ 2203 w 4320"/>
                          <a:gd name="connsiteY1" fmla="*/ 273 h 10654"/>
                          <a:gd name="connsiteX2" fmla="*/ 60 w 4320"/>
                          <a:gd name="connsiteY2" fmla="*/ 6703 h 10654"/>
                          <a:gd name="connsiteX3" fmla="*/ 2631 w 4320"/>
                          <a:gd name="connsiteY3" fmla="*/ 8417 h 10654"/>
                          <a:gd name="connsiteX4" fmla="*/ 1774 w 4320"/>
                          <a:gd name="connsiteY4" fmla="*/ 1988 h 10654"/>
                          <a:gd name="connsiteX5" fmla="*/ 2631 w 4320"/>
                          <a:gd name="connsiteY5" fmla="*/ 8417 h 1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0" h="10654">
                            <a:moveTo>
                              <a:pt x="60" y="6703"/>
                            </a:moveTo>
                            <a:cubicBezTo>
                              <a:pt x="488" y="5417"/>
                              <a:pt x="-1226" y="-1441"/>
                              <a:pt x="2203" y="273"/>
                            </a:cubicBezTo>
                            <a:cubicBezTo>
                              <a:pt x="6489" y="3274"/>
                              <a:pt x="3489" y="17418"/>
                              <a:pt x="60" y="6703"/>
                            </a:cubicBezTo>
                            <a:close/>
                            <a:moveTo>
                              <a:pt x="2631" y="8417"/>
                            </a:moveTo>
                            <a:cubicBezTo>
                              <a:pt x="2203" y="7131"/>
                              <a:pt x="3489" y="2417"/>
                              <a:pt x="1774" y="1988"/>
                            </a:cubicBezTo>
                            <a:cubicBezTo>
                              <a:pt x="488" y="702"/>
                              <a:pt x="917" y="11846"/>
                              <a:pt x="2631" y="8417"/>
                            </a:cubicBezTo>
                            <a:close/>
                          </a:path>
                        </a:pathLst>
                      </a:custGeom>
                      <a:solidFill>
                        <a:srgbClr val="6C74AF"/>
                      </a:solidFill>
                      <a:ln w="4286" cap="flat">
                        <a:noFill/>
                        <a:prstDash val="solid"/>
                        <a:miter/>
                      </a:ln>
                    </p:spPr>
                    <p:txBody>
                      <a:bodyPr rtlCol="0" anchor="ctr"/>
                      <a:lstStyle/>
                      <a:p>
                        <a:endParaRPr lang="en-GB"/>
                      </a:p>
                    </p:txBody>
                  </p:sp>
                  <p:sp>
                    <p:nvSpPr>
                      <p:cNvPr id="208" name="Freeform: Shape 207">
                        <a:extLst>
                          <a:ext uri="{FF2B5EF4-FFF2-40B4-BE49-F238E27FC236}">
                            <a16:creationId xmlns:a16="http://schemas.microsoft.com/office/drawing/2014/main" id="{C839FA31-79A5-95CB-9B96-570A1214890A}"/>
                          </a:ext>
                        </a:extLst>
                      </p:cNvPr>
                      <p:cNvSpPr/>
                      <p:nvPr/>
                    </p:nvSpPr>
                    <p:spPr>
                      <a:xfrm>
                        <a:off x="10525779" y="2866363"/>
                        <a:ext cx="4615" cy="10588"/>
                      </a:xfrm>
                      <a:custGeom>
                        <a:avLst/>
                        <a:gdLst>
                          <a:gd name="connsiteX0" fmla="*/ 60 w 4615"/>
                          <a:gd name="connsiteY0" fmla="*/ 6703 h 10588"/>
                          <a:gd name="connsiteX1" fmla="*/ 2203 w 4615"/>
                          <a:gd name="connsiteY1" fmla="*/ 273 h 10588"/>
                          <a:gd name="connsiteX2" fmla="*/ 60 w 4615"/>
                          <a:gd name="connsiteY2" fmla="*/ 6703 h 10588"/>
                          <a:gd name="connsiteX3" fmla="*/ 3060 w 4615"/>
                          <a:gd name="connsiteY3" fmla="*/ 7989 h 10588"/>
                          <a:gd name="connsiteX4" fmla="*/ 2203 w 4615"/>
                          <a:gd name="connsiteY4" fmla="*/ 1559 h 10588"/>
                          <a:gd name="connsiteX5" fmla="*/ 3060 w 4615"/>
                          <a:gd name="connsiteY5" fmla="*/ 7989 h 10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5" h="10588">
                            <a:moveTo>
                              <a:pt x="60" y="6703"/>
                            </a:moveTo>
                            <a:cubicBezTo>
                              <a:pt x="489" y="5417"/>
                              <a:pt x="-1226" y="-1441"/>
                              <a:pt x="2203" y="273"/>
                            </a:cubicBezTo>
                            <a:cubicBezTo>
                              <a:pt x="6918" y="2845"/>
                              <a:pt x="3917" y="17418"/>
                              <a:pt x="60" y="6703"/>
                            </a:cubicBezTo>
                            <a:close/>
                            <a:moveTo>
                              <a:pt x="3060" y="7989"/>
                            </a:moveTo>
                            <a:cubicBezTo>
                              <a:pt x="2632" y="6703"/>
                              <a:pt x="3917" y="1988"/>
                              <a:pt x="2203" y="1559"/>
                            </a:cubicBezTo>
                            <a:cubicBezTo>
                              <a:pt x="489" y="273"/>
                              <a:pt x="1346" y="11418"/>
                              <a:pt x="3060" y="7989"/>
                            </a:cubicBezTo>
                            <a:close/>
                          </a:path>
                        </a:pathLst>
                      </a:custGeom>
                      <a:solidFill>
                        <a:srgbClr val="6C74AF"/>
                      </a:solidFill>
                      <a:ln w="4286" cap="flat">
                        <a:noFill/>
                        <a:prstDash val="solid"/>
                        <a:miter/>
                      </a:ln>
                    </p:spPr>
                    <p:txBody>
                      <a:bodyPr rtlCol="0" anchor="ctr"/>
                      <a:lstStyle/>
                      <a:p>
                        <a:endParaRPr lang="en-GB"/>
                      </a:p>
                    </p:txBody>
                  </p:sp>
                  <p:sp>
                    <p:nvSpPr>
                      <p:cNvPr id="209" name="Freeform: Shape 208">
                        <a:extLst>
                          <a:ext uri="{FF2B5EF4-FFF2-40B4-BE49-F238E27FC236}">
                            <a16:creationId xmlns:a16="http://schemas.microsoft.com/office/drawing/2014/main" id="{B00F7C79-ABB6-B0D8-58CD-8584E83931F2}"/>
                          </a:ext>
                        </a:extLst>
                      </p:cNvPr>
                      <p:cNvSpPr/>
                      <p:nvPr/>
                    </p:nvSpPr>
                    <p:spPr>
                      <a:xfrm>
                        <a:off x="10530982" y="2869637"/>
                        <a:ext cx="2572" cy="9858"/>
                      </a:xfrm>
                      <a:custGeom>
                        <a:avLst/>
                        <a:gdLst>
                          <a:gd name="connsiteX0" fmla="*/ 1286 w 2572"/>
                          <a:gd name="connsiteY0" fmla="*/ 1714 h 9858"/>
                          <a:gd name="connsiteX1" fmla="*/ 0 w 2572"/>
                          <a:gd name="connsiteY1" fmla="*/ 857 h 9858"/>
                          <a:gd name="connsiteX2" fmla="*/ 0 w 2572"/>
                          <a:gd name="connsiteY2" fmla="*/ 0 h 9858"/>
                          <a:gd name="connsiteX3" fmla="*/ 1715 w 2572"/>
                          <a:gd name="connsiteY3" fmla="*/ 0 h 9858"/>
                          <a:gd name="connsiteX4" fmla="*/ 2572 w 2572"/>
                          <a:gd name="connsiteY4" fmla="*/ 429 h 9858"/>
                          <a:gd name="connsiteX5" fmla="*/ 2572 w 2572"/>
                          <a:gd name="connsiteY5" fmla="*/ 9858 h 9858"/>
                          <a:gd name="connsiteX6" fmla="*/ 1286 w 2572"/>
                          <a:gd name="connsiteY6" fmla="*/ 9001 h 9858"/>
                          <a:gd name="connsiteX7" fmla="*/ 1286 w 2572"/>
                          <a:gd name="connsiteY7" fmla="*/ 1714 h 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72" h="9858">
                            <a:moveTo>
                              <a:pt x="1286" y="1714"/>
                            </a:moveTo>
                            <a:lnTo>
                              <a:pt x="0" y="857"/>
                            </a:lnTo>
                            <a:lnTo>
                              <a:pt x="0" y="0"/>
                            </a:lnTo>
                            <a:cubicBezTo>
                              <a:pt x="857" y="429"/>
                              <a:pt x="1715" y="429"/>
                              <a:pt x="1715" y="0"/>
                            </a:cubicBezTo>
                            <a:lnTo>
                              <a:pt x="2572" y="429"/>
                            </a:lnTo>
                            <a:lnTo>
                              <a:pt x="2572" y="9858"/>
                            </a:lnTo>
                            <a:lnTo>
                              <a:pt x="1286" y="9001"/>
                            </a:lnTo>
                            <a:lnTo>
                              <a:pt x="1286" y="1714"/>
                            </a:lnTo>
                            <a:close/>
                          </a:path>
                        </a:pathLst>
                      </a:custGeom>
                      <a:solidFill>
                        <a:srgbClr val="6C74AF"/>
                      </a:solidFill>
                      <a:ln w="4286" cap="flat">
                        <a:noFill/>
                        <a:prstDash val="solid"/>
                        <a:miter/>
                      </a:ln>
                    </p:spPr>
                    <p:txBody>
                      <a:bodyPr rtlCol="0" anchor="ctr"/>
                      <a:lstStyle/>
                      <a:p>
                        <a:endParaRPr lang="en-GB"/>
                      </a:p>
                    </p:txBody>
                  </p:sp>
                </p:grpSp>
                <p:grpSp>
                  <p:nvGrpSpPr>
                    <p:cNvPr id="210" name="Graphic 18">
                      <a:extLst>
                        <a:ext uri="{FF2B5EF4-FFF2-40B4-BE49-F238E27FC236}">
                          <a16:creationId xmlns:a16="http://schemas.microsoft.com/office/drawing/2014/main" id="{1633A9C0-1C2F-BC91-2BE5-05CFCDE340BF}"/>
                        </a:ext>
                      </a:extLst>
                    </p:cNvPr>
                    <p:cNvGrpSpPr/>
                    <p:nvPr/>
                  </p:nvGrpSpPr>
                  <p:grpSpPr>
                    <a:xfrm>
                      <a:off x="10589704" y="2903498"/>
                      <a:ext cx="17145" cy="18002"/>
                      <a:chOff x="10589704" y="2903498"/>
                      <a:chExt cx="17145" cy="18002"/>
                    </a:xfrm>
                    <a:solidFill>
                      <a:srgbClr val="6C74AF"/>
                    </a:solidFill>
                  </p:grpSpPr>
                  <p:sp>
                    <p:nvSpPr>
                      <p:cNvPr id="211" name="Freeform: Shape 210">
                        <a:extLst>
                          <a:ext uri="{FF2B5EF4-FFF2-40B4-BE49-F238E27FC236}">
                            <a16:creationId xmlns:a16="http://schemas.microsoft.com/office/drawing/2014/main" id="{42602403-D435-DEB7-D01F-3AE3B65953C9}"/>
                          </a:ext>
                        </a:extLst>
                      </p:cNvPr>
                      <p:cNvSpPr/>
                      <p:nvPr/>
                    </p:nvSpPr>
                    <p:spPr>
                      <a:xfrm>
                        <a:off x="10589704" y="2903498"/>
                        <a:ext cx="2572" cy="9858"/>
                      </a:xfrm>
                      <a:custGeom>
                        <a:avLst/>
                        <a:gdLst>
                          <a:gd name="connsiteX0" fmla="*/ 1286 w 2572"/>
                          <a:gd name="connsiteY0" fmla="*/ 1715 h 9858"/>
                          <a:gd name="connsiteX1" fmla="*/ 0 w 2572"/>
                          <a:gd name="connsiteY1" fmla="*/ 857 h 9858"/>
                          <a:gd name="connsiteX2" fmla="*/ 0 w 2572"/>
                          <a:gd name="connsiteY2" fmla="*/ 0 h 9858"/>
                          <a:gd name="connsiteX3" fmla="*/ 1715 w 2572"/>
                          <a:gd name="connsiteY3" fmla="*/ 0 h 9858"/>
                          <a:gd name="connsiteX4" fmla="*/ 2572 w 2572"/>
                          <a:gd name="connsiteY4" fmla="*/ 429 h 9858"/>
                          <a:gd name="connsiteX5" fmla="*/ 2572 w 2572"/>
                          <a:gd name="connsiteY5" fmla="*/ 9859 h 9858"/>
                          <a:gd name="connsiteX6" fmla="*/ 1286 w 2572"/>
                          <a:gd name="connsiteY6" fmla="*/ 9001 h 9858"/>
                          <a:gd name="connsiteX7" fmla="*/ 1286 w 2572"/>
                          <a:gd name="connsiteY7" fmla="*/ 1715 h 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72" h="9858">
                            <a:moveTo>
                              <a:pt x="1286" y="1715"/>
                            </a:moveTo>
                            <a:lnTo>
                              <a:pt x="0" y="857"/>
                            </a:lnTo>
                            <a:lnTo>
                              <a:pt x="0" y="0"/>
                            </a:lnTo>
                            <a:cubicBezTo>
                              <a:pt x="858" y="429"/>
                              <a:pt x="1715" y="429"/>
                              <a:pt x="1715" y="0"/>
                            </a:cubicBezTo>
                            <a:lnTo>
                              <a:pt x="2572" y="429"/>
                            </a:lnTo>
                            <a:lnTo>
                              <a:pt x="2572" y="9859"/>
                            </a:lnTo>
                            <a:lnTo>
                              <a:pt x="1286" y="9001"/>
                            </a:lnTo>
                            <a:lnTo>
                              <a:pt x="1286" y="1715"/>
                            </a:lnTo>
                            <a:close/>
                          </a:path>
                        </a:pathLst>
                      </a:custGeom>
                      <a:solidFill>
                        <a:srgbClr val="6C74AF"/>
                      </a:solidFill>
                      <a:ln w="4286" cap="flat">
                        <a:noFill/>
                        <a:prstDash val="solid"/>
                        <a:miter/>
                      </a:ln>
                    </p:spPr>
                    <p:txBody>
                      <a:bodyPr rtlCol="0" anchor="ctr"/>
                      <a:lstStyle/>
                      <a:p>
                        <a:endParaRPr lang="en-GB"/>
                      </a:p>
                    </p:txBody>
                  </p:sp>
                  <p:sp>
                    <p:nvSpPr>
                      <p:cNvPr id="212" name="Freeform: Shape 211">
                        <a:extLst>
                          <a:ext uri="{FF2B5EF4-FFF2-40B4-BE49-F238E27FC236}">
                            <a16:creationId xmlns:a16="http://schemas.microsoft.com/office/drawing/2014/main" id="{8A3B14C4-248E-A27C-53FA-DBF78DB6EC20}"/>
                          </a:ext>
                        </a:extLst>
                      </p:cNvPr>
                      <p:cNvSpPr/>
                      <p:nvPr/>
                    </p:nvSpPr>
                    <p:spPr>
                      <a:xfrm>
                        <a:off x="10593502" y="2905368"/>
                        <a:ext cx="4509" cy="10588"/>
                      </a:xfrm>
                      <a:custGeom>
                        <a:avLst/>
                        <a:gdLst>
                          <a:gd name="connsiteX0" fmla="*/ 60 w 4509"/>
                          <a:gd name="connsiteY0" fmla="*/ 6703 h 10588"/>
                          <a:gd name="connsiteX1" fmla="*/ 2203 w 4509"/>
                          <a:gd name="connsiteY1" fmla="*/ 273 h 10588"/>
                          <a:gd name="connsiteX2" fmla="*/ 60 w 4509"/>
                          <a:gd name="connsiteY2" fmla="*/ 6703 h 10588"/>
                          <a:gd name="connsiteX3" fmla="*/ 3060 w 4509"/>
                          <a:gd name="connsiteY3" fmla="*/ 8417 h 10588"/>
                          <a:gd name="connsiteX4" fmla="*/ 2203 w 4509"/>
                          <a:gd name="connsiteY4" fmla="*/ 1988 h 10588"/>
                          <a:gd name="connsiteX5" fmla="*/ 3060 w 4509"/>
                          <a:gd name="connsiteY5" fmla="*/ 8417 h 10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09" h="10588">
                            <a:moveTo>
                              <a:pt x="60" y="6703"/>
                            </a:moveTo>
                            <a:cubicBezTo>
                              <a:pt x="488" y="5417"/>
                              <a:pt x="-1226" y="-1441"/>
                              <a:pt x="2203" y="273"/>
                            </a:cubicBezTo>
                            <a:cubicBezTo>
                              <a:pt x="6917" y="2845"/>
                              <a:pt x="3489" y="17418"/>
                              <a:pt x="60" y="6703"/>
                            </a:cubicBezTo>
                            <a:close/>
                            <a:moveTo>
                              <a:pt x="3060" y="8417"/>
                            </a:moveTo>
                            <a:cubicBezTo>
                              <a:pt x="2631" y="7132"/>
                              <a:pt x="3917" y="2417"/>
                              <a:pt x="2203" y="1988"/>
                            </a:cubicBezTo>
                            <a:cubicBezTo>
                              <a:pt x="488" y="702"/>
                              <a:pt x="1346" y="11418"/>
                              <a:pt x="3060" y="8417"/>
                            </a:cubicBezTo>
                            <a:close/>
                          </a:path>
                        </a:pathLst>
                      </a:custGeom>
                      <a:solidFill>
                        <a:srgbClr val="6C74AF"/>
                      </a:solidFill>
                      <a:ln w="4286" cap="flat">
                        <a:noFill/>
                        <a:prstDash val="solid"/>
                        <a:miter/>
                      </a:ln>
                    </p:spPr>
                    <p:txBody>
                      <a:bodyPr rtlCol="0" anchor="ctr"/>
                      <a:lstStyle/>
                      <a:p>
                        <a:endParaRPr lang="en-GB"/>
                      </a:p>
                    </p:txBody>
                  </p:sp>
                  <p:sp>
                    <p:nvSpPr>
                      <p:cNvPr id="213" name="Freeform: Shape 212">
                        <a:extLst>
                          <a:ext uri="{FF2B5EF4-FFF2-40B4-BE49-F238E27FC236}">
                            <a16:creationId xmlns:a16="http://schemas.microsoft.com/office/drawing/2014/main" id="{C8D645F5-7D44-E332-6868-8062B0B0E4EA}"/>
                          </a:ext>
                        </a:extLst>
                      </p:cNvPr>
                      <p:cNvSpPr/>
                      <p:nvPr/>
                    </p:nvSpPr>
                    <p:spPr>
                      <a:xfrm>
                        <a:off x="10598646" y="2908368"/>
                        <a:ext cx="4615" cy="10588"/>
                      </a:xfrm>
                      <a:custGeom>
                        <a:avLst/>
                        <a:gdLst>
                          <a:gd name="connsiteX0" fmla="*/ 60 w 4615"/>
                          <a:gd name="connsiteY0" fmla="*/ 6703 h 10588"/>
                          <a:gd name="connsiteX1" fmla="*/ 2203 w 4615"/>
                          <a:gd name="connsiteY1" fmla="*/ 273 h 10588"/>
                          <a:gd name="connsiteX2" fmla="*/ 60 w 4615"/>
                          <a:gd name="connsiteY2" fmla="*/ 6703 h 10588"/>
                          <a:gd name="connsiteX3" fmla="*/ 3060 w 4615"/>
                          <a:gd name="connsiteY3" fmla="*/ 8417 h 10588"/>
                          <a:gd name="connsiteX4" fmla="*/ 2203 w 4615"/>
                          <a:gd name="connsiteY4" fmla="*/ 1988 h 10588"/>
                          <a:gd name="connsiteX5" fmla="*/ 3060 w 4615"/>
                          <a:gd name="connsiteY5" fmla="*/ 8417 h 10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5" h="10588">
                            <a:moveTo>
                              <a:pt x="60" y="6703"/>
                            </a:moveTo>
                            <a:cubicBezTo>
                              <a:pt x="489" y="5417"/>
                              <a:pt x="-1226" y="-1441"/>
                              <a:pt x="2203" y="273"/>
                            </a:cubicBezTo>
                            <a:cubicBezTo>
                              <a:pt x="6918" y="2845"/>
                              <a:pt x="3917" y="17418"/>
                              <a:pt x="60" y="6703"/>
                            </a:cubicBezTo>
                            <a:close/>
                            <a:moveTo>
                              <a:pt x="3060" y="8417"/>
                            </a:moveTo>
                            <a:cubicBezTo>
                              <a:pt x="2632" y="7132"/>
                              <a:pt x="3917" y="2417"/>
                              <a:pt x="2203" y="1988"/>
                            </a:cubicBezTo>
                            <a:cubicBezTo>
                              <a:pt x="489" y="702"/>
                              <a:pt x="1346" y="11418"/>
                              <a:pt x="3060" y="8417"/>
                            </a:cubicBezTo>
                            <a:close/>
                          </a:path>
                        </a:pathLst>
                      </a:custGeom>
                      <a:solidFill>
                        <a:srgbClr val="6C74AF"/>
                      </a:solidFill>
                      <a:ln w="4286" cap="flat">
                        <a:noFill/>
                        <a:prstDash val="solid"/>
                        <a:miter/>
                      </a:ln>
                    </p:spPr>
                    <p:txBody>
                      <a:bodyPr rtlCol="0" anchor="ctr"/>
                      <a:lstStyle/>
                      <a:p>
                        <a:endParaRPr lang="en-GB"/>
                      </a:p>
                    </p:txBody>
                  </p:sp>
                  <p:sp>
                    <p:nvSpPr>
                      <p:cNvPr id="214" name="Freeform: Shape 213">
                        <a:extLst>
                          <a:ext uri="{FF2B5EF4-FFF2-40B4-BE49-F238E27FC236}">
                            <a16:creationId xmlns:a16="http://schemas.microsoft.com/office/drawing/2014/main" id="{D0B894A8-668E-9F10-EA4E-DCE4DD976F99}"/>
                          </a:ext>
                        </a:extLst>
                      </p:cNvPr>
                      <p:cNvSpPr/>
                      <p:nvPr/>
                    </p:nvSpPr>
                    <p:spPr>
                      <a:xfrm>
                        <a:off x="10604277" y="2911642"/>
                        <a:ext cx="2571" cy="9858"/>
                      </a:xfrm>
                      <a:custGeom>
                        <a:avLst/>
                        <a:gdLst>
                          <a:gd name="connsiteX0" fmla="*/ 1286 w 2571"/>
                          <a:gd name="connsiteY0" fmla="*/ 1715 h 9858"/>
                          <a:gd name="connsiteX1" fmla="*/ 0 w 2571"/>
                          <a:gd name="connsiteY1" fmla="*/ 857 h 9858"/>
                          <a:gd name="connsiteX2" fmla="*/ 0 w 2571"/>
                          <a:gd name="connsiteY2" fmla="*/ 0 h 9858"/>
                          <a:gd name="connsiteX3" fmla="*/ 1714 w 2571"/>
                          <a:gd name="connsiteY3" fmla="*/ 0 h 9858"/>
                          <a:gd name="connsiteX4" fmla="*/ 2571 w 2571"/>
                          <a:gd name="connsiteY4" fmla="*/ 429 h 9858"/>
                          <a:gd name="connsiteX5" fmla="*/ 2571 w 2571"/>
                          <a:gd name="connsiteY5" fmla="*/ 9858 h 9858"/>
                          <a:gd name="connsiteX6" fmla="*/ 1286 w 2571"/>
                          <a:gd name="connsiteY6" fmla="*/ 9001 h 9858"/>
                          <a:gd name="connsiteX7" fmla="*/ 1286 w 2571"/>
                          <a:gd name="connsiteY7" fmla="*/ 1715 h 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71" h="9858">
                            <a:moveTo>
                              <a:pt x="1286" y="1715"/>
                            </a:moveTo>
                            <a:lnTo>
                              <a:pt x="0" y="857"/>
                            </a:lnTo>
                            <a:lnTo>
                              <a:pt x="0" y="0"/>
                            </a:lnTo>
                            <a:cubicBezTo>
                              <a:pt x="857" y="429"/>
                              <a:pt x="1714" y="429"/>
                              <a:pt x="1714" y="0"/>
                            </a:cubicBezTo>
                            <a:lnTo>
                              <a:pt x="2571" y="429"/>
                            </a:lnTo>
                            <a:lnTo>
                              <a:pt x="2571" y="9858"/>
                            </a:lnTo>
                            <a:lnTo>
                              <a:pt x="1286" y="9001"/>
                            </a:lnTo>
                            <a:lnTo>
                              <a:pt x="1286" y="1715"/>
                            </a:lnTo>
                            <a:close/>
                          </a:path>
                        </a:pathLst>
                      </a:custGeom>
                      <a:solidFill>
                        <a:srgbClr val="6C74AF"/>
                      </a:solidFill>
                      <a:ln w="4286" cap="flat">
                        <a:noFill/>
                        <a:prstDash val="solid"/>
                        <a:miter/>
                      </a:ln>
                    </p:spPr>
                    <p:txBody>
                      <a:bodyPr rtlCol="0" anchor="ctr"/>
                      <a:lstStyle/>
                      <a:p>
                        <a:endParaRPr lang="en-GB"/>
                      </a:p>
                    </p:txBody>
                  </p:sp>
                </p:grpSp>
                <p:grpSp>
                  <p:nvGrpSpPr>
                    <p:cNvPr id="215" name="Graphic 18">
                      <a:extLst>
                        <a:ext uri="{FF2B5EF4-FFF2-40B4-BE49-F238E27FC236}">
                          <a16:creationId xmlns:a16="http://schemas.microsoft.com/office/drawing/2014/main" id="{FECCD97F-D366-53F5-6F7D-6D5F83E42650}"/>
                        </a:ext>
                      </a:extLst>
                    </p:cNvPr>
                    <p:cNvGrpSpPr/>
                    <p:nvPr/>
                  </p:nvGrpSpPr>
                  <p:grpSpPr>
                    <a:xfrm>
                      <a:off x="10662570" y="2945503"/>
                      <a:ext cx="17145" cy="18430"/>
                      <a:chOff x="10662570" y="2945503"/>
                      <a:chExt cx="17145" cy="18430"/>
                    </a:xfrm>
                    <a:solidFill>
                      <a:srgbClr val="6C74AF"/>
                    </a:solidFill>
                  </p:grpSpPr>
                  <p:sp>
                    <p:nvSpPr>
                      <p:cNvPr id="216" name="Freeform: Shape 215">
                        <a:extLst>
                          <a:ext uri="{FF2B5EF4-FFF2-40B4-BE49-F238E27FC236}">
                            <a16:creationId xmlns:a16="http://schemas.microsoft.com/office/drawing/2014/main" id="{DE4C9305-DD43-1300-EE64-579317C4BA5A}"/>
                          </a:ext>
                        </a:extLst>
                      </p:cNvPr>
                      <p:cNvSpPr/>
                      <p:nvPr/>
                    </p:nvSpPr>
                    <p:spPr>
                      <a:xfrm>
                        <a:off x="10662570" y="2945503"/>
                        <a:ext cx="2572" cy="9858"/>
                      </a:xfrm>
                      <a:custGeom>
                        <a:avLst/>
                        <a:gdLst>
                          <a:gd name="connsiteX0" fmla="*/ 1286 w 2572"/>
                          <a:gd name="connsiteY0" fmla="*/ 1714 h 9858"/>
                          <a:gd name="connsiteX1" fmla="*/ 0 w 2572"/>
                          <a:gd name="connsiteY1" fmla="*/ 857 h 9858"/>
                          <a:gd name="connsiteX2" fmla="*/ 0 w 2572"/>
                          <a:gd name="connsiteY2" fmla="*/ 0 h 9858"/>
                          <a:gd name="connsiteX3" fmla="*/ 1715 w 2572"/>
                          <a:gd name="connsiteY3" fmla="*/ 0 h 9858"/>
                          <a:gd name="connsiteX4" fmla="*/ 2572 w 2572"/>
                          <a:gd name="connsiteY4" fmla="*/ 429 h 9858"/>
                          <a:gd name="connsiteX5" fmla="*/ 2572 w 2572"/>
                          <a:gd name="connsiteY5" fmla="*/ 9858 h 9858"/>
                          <a:gd name="connsiteX6" fmla="*/ 1286 w 2572"/>
                          <a:gd name="connsiteY6" fmla="*/ 9001 h 9858"/>
                          <a:gd name="connsiteX7" fmla="*/ 1286 w 2572"/>
                          <a:gd name="connsiteY7" fmla="*/ 1714 h 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72" h="9858">
                            <a:moveTo>
                              <a:pt x="1286" y="1714"/>
                            </a:moveTo>
                            <a:lnTo>
                              <a:pt x="0" y="857"/>
                            </a:lnTo>
                            <a:lnTo>
                              <a:pt x="0" y="0"/>
                            </a:lnTo>
                            <a:cubicBezTo>
                              <a:pt x="858" y="429"/>
                              <a:pt x="1715" y="429"/>
                              <a:pt x="1715" y="0"/>
                            </a:cubicBezTo>
                            <a:lnTo>
                              <a:pt x="2572" y="429"/>
                            </a:lnTo>
                            <a:lnTo>
                              <a:pt x="2572" y="9858"/>
                            </a:lnTo>
                            <a:lnTo>
                              <a:pt x="1286" y="9001"/>
                            </a:lnTo>
                            <a:lnTo>
                              <a:pt x="1286" y="1714"/>
                            </a:lnTo>
                            <a:close/>
                          </a:path>
                        </a:pathLst>
                      </a:custGeom>
                      <a:solidFill>
                        <a:srgbClr val="6C74AF"/>
                      </a:solidFill>
                      <a:ln w="4286" cap="flat">
                        <a:noFill/>
                        <a:prstDash val="solid"/>
                        <a:miter/>
                      </a:ln>
                    </p:spPr>
                    <p:txBody>
                      <a:bodyPr rtlCol="0" anchor="ctr"/>
                      <a:lstStyle/>
                      <a:p>
                        <a:endParaRPr lang="en-GB"/>
                      </a:p>
                    </p:txBody>
                  </p:sp>
                  <p:sp>
                    <p:nvSpPr>
                      <p:cNvPr id="217" name="Freeform: Shape 216">
                        <a:extLst>
                          <a:ext uri="{FF2B5EF4-FFF2-40B4-BE49-F238E27FC236}">
                            <a16:creationId xmlns:a16="http://schemas.microsoft.com/office/drawing/2014/main" id="{B67176A9-3F13-05C5-EB73-EBF6B471E892}"/>
                          </a:ext>
                        </a:extLst>
                      </p:cNvPr>
                      <p:cNvSpPr/>
                      <p:nvPr/>
                    </p:nvSpPr>
                    <p:spPr>
                      <a:xfrm>
                        <a:off x="10666368" y="2947373"/>
                        <a:ext cx="4615" cy="10588"/>
                      </a:xfrm>
                      <a:custGeom>
                        <a:avLst/>
                        <a:gdLst>
                          <a:gd name="connsiteX0" fmla="*/ 60 w 4615"/>
                          <a:gd name="connsiteY0" fmla="*/ 6703 h 10588"/>
                          <a:gd name="connsiteX1" fmla="*/ 2203 w 4615"/>
                          <a:gd name="connsiteY1" fmla="*/ 273 h 10588"/>
                          <a:gd name="connsiteX2" fmla="*/ 60 w 4615"/>
                          <a:gd name="connsiteY2" fmla="*/ 6703 h 10588"/>
                          <a:gd name="connsiteX3" fmla="*/ 3060 w 4615"/>
                          <a:gd name="connsiteY3" fmla="*/ 8417 h 10588"/>
                          <a:gd name="connsiteX4" fmla="*/ 2203 w 4615"/>
                          <a:gd name="connsiteY4" fmla="*/ 1988 h 10588"/>
                          <a:gd name="connsiteX5" fmla="*/ 3060 w 4615"/>
                          <a:gd name="connsiteY5" fmla="*/ 8417 h 10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5" h="10588">
                            <a:moveTo>
                              <a:pt x="60" y="6703"/>
                            </a:moveTo>
                            <a:cubicBezTo>
                              <a:pt x="488" y="5417"/>
                              <a:pt x="-1226" y="-1441"/>
                              <a:pt x="2203" y="273"/>
                            </a:cubicBezTo>
                            <a:cubicBezTo>
                              <a:pt x="6917" y="2845"/>
                              <a:pt x="3917" y="17418"/>
                              <a:pt x="60" y="6703"/>
                            </a:cubicBezTo>
                            <a:close/>
                            <a:moveTo>
                              <a:pt x="3060" y="8417"/>
                            </a:moveTo>
                            <a:cubicBezTo>
                              <a:pt x="2631" y="7131"/>
                              <a:pt x="3917" y="2417"/>
                              <a:pt x="2203" y="1988"/>
                            </a:cubicBezTo>
                            <a:cubicBezTo>
                              <a:pt x="488" y="702"/>
                              <a:pt x="1346" y="11846"/>
                              <a:pt x="3060" y="8417"/>
                            </a:cubicBezTo>
                            <a:close/>
                          </a:path>
                        </a:pathLst>
                      </a:custGeom>
                      <a:solidFill>
                        <a:srgbClr val="6C74AF"/>
                      </a:solidFill>
                      <a:ln w="4286" cap="flat">
                        <a:noFill/>
                        <a:prstDash val="solid"/>
                        <a:miter/>
                      </a:ln>
                    </p:spPr>
                    <p:txBody>
                      <a:bodyPr rtlCol="0" anchor="ctr"/>
                      <a:lstStyle/>
                      <a:p>
                        <a:endParaRPr lang="en-GB"/>
                      </a:p>
                    </p:txBody>
                  </p:sp>
                  <p:sp>
                    <p:nvSpPr>
                      <p:cNvPr id="218" name="Freeform: Shape 217">
                        <a:extLst>
                          <a:ext uri="{FF2B5EF4-FFF2-40B4-BE49-F238E27FC236}">
                            <a16:creationId xmlns:a16="http://schemas.microsoft.com/office/drawing/2014/main" id="{6804F772-0337-BA2A-CE64-AC9445DDED20}"/>
                          </a:ext>
                        </a:extLst>
                      </p:cNvPr>
                      <p:cNvSpPr/>
                      <p:nvPr/>
                    </p:nvSpPr>
                    <p:spPr>
                      <a:xfrm>
                        <a:off x="10671940" y="2950373"/>
                        <a:ext cx="4319" cy="10654"/>
                      </a:xfrm>
                      <a:custGeom>
                        <a:avLst/>
                        <a:gdLst>
                          <a:gd name="connsiteX0" fmla="*/ 60 w 4319"/>
                          <a:gd name="connsiteY0" fmla="*/ 6703 h 10654"/>
                          <a:gd name="connsiteX1" fmla="*/ 2203 w 4319"/>
                          <a:gd name="connsiteY1" fmla="*/ 273 h 10654"/>
                          <a:gd name="connsiteX2" fmla="*/ 60 w 4319"/>
                          <a:gd name="connsiteY2" fmla="*/ 6703 h 10654"/>
                          <a:gd name="connsiteX3" fmla="*/ 2631 w 4319"/>
                          <a:gd name="connsiteY3" fmla="*/ 8417 h 10654"/>
                          <a:gd name="connsiteX4" fmla="*/ 1774 w 4319"/>
                          <a:gd name="connsiteY4" fmla="*/ 1988 h 10654"/>
                          <a:gd name="connsiteX5" fmla="*/ 2631 w 4319"/>
                          <a:gd name="connsiteY5" fmla="*/ 8417 h 1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9" h="10654">
                            <a:moveTo>
                              <a:pt x="60" y="6703"/>
                            </a:moveTo>
                            <a:cubicBezTo>
                              <a:pt x="488" y="5417"/>
                              <a:pt x="-1226" y="-1441"/>
                              <a:pt x="2203" y="273"/>
                            </a:cubicBezTo>
                            <a:cubicBezTo>
                              <a:pt x="6489" y="3274"/>
                              <a:pt x="3488" y="17418"/>
                              <a:pt x="60" y="6703"/>
                            </a:cubicBezTo>
                            <a:close/>
                            <a:moveTo>
                              <a:pt x="2631" y="8417"/>
                            </a:moveTo>
                            <a:cubicBezTo>
                              <a:pt x="2203" y="7132"/>
                              <a:pt x="3488" y="2417"/>
                              <a:pt x="1774" y="1988"/>
                            </a:cubicBezTo>
                            <a:cubicBezTo>
                              <a:pt x="488" y="702"/>
                              <a:pt x="1345" y="11846"/>
                              <a:pt x="2631" y="8417"/>
                            </a:cubicBezTo>
                            <a:close/>
                          </a:path>
                        </a:pathLst>
                      </a:custGeom>
                      <a:solidFill>
                        <a:srgbClr val="6C74AF"/>
                      </a:solidFill>
                      <a:ln w="4286" cap="flat">
                        <a:noFill/>
                        <a:prstDash val="solid"/>
                        <a:miter/>
                      </a:ln>
                    </p:spPr>
                    <p:txBody>
                      <a:bodyPr rtlCol="0" anchor="ctr"/>
                      <a:lstStyle/>
                      <a:p>
                        <a:endParaRPr lang="en-GB"/>
                      </a:p>
                    </p:txBody>
                  </p:sp>
                  <p:sp>
                    <p:nvSpPr>
                      <p:cNvPr id="219" name="Freeform: Shape 218">
                        <a:extLst>
                          <a:ext uri="{FF2B5EF4-FFF2-40B4-BE49-F238E27FC236}">
                            <a16:creationId xmlns:a16="http://schemas.microsoft.com/office/drawing/2014/main" id="{2CD45EEC-DB2E-A790-D85D-5D92F875A36A}"/>
                          </a:ext>
                        </a:extLst>
                      </p:cNvPr>
                      <p:cNvSpPr/>
                      <p:nvPr/>
                    </p:nvSpPr>
                    <p:spPr>
                      <a:xfrm>
                        <a:off x="10677144" y="2954076"/>
                        <a:ext cx="2571" cy="9858"/>
                      </a:xfrm>
                      <a:custGeom>
                        <a:avLst/>
                        <a:gdLst>
                          <a:gd name="connsiteX0" fmla="*/ 1286 w 2571"/>
                          <a:gd name="connsiteY0" fmla="*/ 1714 h 9858"/>
                          <a:gd name="connsiteX1" fmla="*/ 0 w 2571"/>
                          <a:gd name="connsiteY1" fmla="*/ 857 h 9858"/>
                          <a:gd name="connsiteX2" fmla="*/ 0 w 2571"/>
                          <a:gd name="connsiteY2" fmla="*/ 0 h 9858"/>
                          <a:gd name="connsiteX3" fmla="*/ 1714 w 2571"/>
                          <a:gd name="connsiteY3" fmla="*/ 0 h 9858"/>
                          <a:gd name="connsiteX4" fmla="*/ 2571 w 2571"/>
                          <a:gd name="connsiteY4" fmla="*/ 429 h 9858"/>
                          <a:gd name="connsiteX5" fmla="*/ 2571 w 2571"/>
                          <a:gd name="connsiteY5" fmla="*/ 9858 h 9858"/>
                          <a:gd name="connsiteX6" fmla="*/ 1286 w 2571"/>
                          <a:gd name="connsiteY6" fmla="*/ 9001 h 9858"/>
                          <a:gd name="connsiteX7" fmla="*/ 1286 w 2571"/>
                          <a:gd name="connsiteY7" fmla="*/ 1714 h 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71" h="9858">
                            <a:moveTo>
                              <a:pt x="1286" y="1714"/>
                            </a:moveTo>
                            <a:lnTo>
                              <a:pt x="0" y="857"/>
                            </a:lnTo>
                            <a:lnTo>
                              <a:pt x="0" y="0"/>
                            </a:lnTo>
                            <a:cubicBezTo>
                              <a:pt x="857" y="429"/>
                              <a:pt x="1714" y="429"/>
                              <a:pt x="1714" y="0"/>
                            </a:cubicBezTo>
                            <a:lnTo>
                              <a:pt x="2571" y="429"/>
                            </a:lnTo>
                            <a:lnTo>
                              <a:pt x="2571" y="9858"/>
                            </a:lnTo>
                            <a:lnTo>
                              <a:pt x="1286" y="9001"/>
                            </a:lnTo>
                            <a:lnTo>
                              <a:pt x="1286" y="1714"/>
                            </a:lnTo>
                            <a:close/>
                          </a:path>
                        </a:pathLst>
                      </a:custGeom>
                      <a:solidFill>
                        <a:srgbClr val="6C74AF"/>
                      </a:solidFill>
                      <a:ln w="4286" cap="flat">
                        <a:noFill/>
                        <a:prstDash val="solid"/>
                        <a:miter/>
                      </a:ln>
                    </p:spPr>
                    <p:txBody>
                      <a:bodyPr rtlCol="0" anchor="ctr"/>
                      <a:lstStyle/>
                      <a:p>
                        <a:endParaRPr lang="en-GB"/>
                      </a:p>
                    </p:txBody>
                  </p:sp>
                </p:grpSp>
              </p:grpSp>
            </p:grpSp>
            <p:grpSp>
              <p:nvGrpSpPr>
                <p:cNvPr id="220" name="Graphic 18">
                  <a:extLst>
                    <a:ext uri="{FF2B5EF4-FFF2-40B4-BE49-F238E27FC236}">
                      <a16:creationId xmlns:a16="http://schemas.microsoft.com/office/drawing/2014/main" id="{D14AA26E-C862-2C8F-DB4B-D9D048EEE12E}"/>
                    </a:ext>
                  </a:extLst>
                </p:cNvPr>
                <p:cNvGrpSpPr/>
                <p:nvPr/>
              </p:nvGrpSpPr>
              <p:grpSpPr>
                <a:xfrm>
                  <a:off x="9241250" y="1472748"/>
                  <a:ext cx="931830" cy="1216866"/>
                  <a:chOff x="9241250" y="1472748"/>
                  <a:chExt cx="931830" cy="1216866"/>
                </a:xfrm>
              </p:grpSpPr>
              <p:sp>
                <p:nvSpPr>
                  <p:cNvPr id="221" name="Freeform: Shape 220">
                    <a:extLst>
                      <a:ext uri="{FF2B5EF4-FFF2-40B4-BE49-F238E27FC236}">
                        <a16:creationId xmlns:a16="http://schemas.microsoft.com/office/drawing/2014/main" id="{4F611F8B-64E7-AF50-9E0F-916182F1F463}"/>
                      </a:ext>
                    </a:extLst>
                  </p:cNvPr>
                  <p:cNvSpPr/>
                  <p:nvPr/>
                </p:nvSpPr>
                <p:spPr>
                  <a:xfrm>
                    <a:off x="9241250" y="1472748"/>
                    <a:ext cx="931830" cy="1216866"/>
                  </a:xfrm>
                  <a:custGeom>
                    <a:avLst/>
                    <a:gdLst>
                      <a:gd name="connsiteX0" fmla="*/ 931830 w 931830"/>
                      <a:gd name="connsiteY0" fmla="*/ 1216866 h 1216866"/>
                      <a:gd name="connsiteX1" fmla="*/ 0 w 931830"/>
                      <a:gd name="connsiteY1" fmla="*/ 678942 h 1216866"/>
                      <a:gd name="connsiteX2" fmla="*/ 0 w 931830"/>
                      <a:gd name="connsiteY2" fmla="*/ 0 h 1216866"/>
                      <a:gd name="connsiteX3" fmla="*/ 931830 w 931830"/>
                      <a:gd name="connsiteY3" fmla="*/ 538353 h 1216866"/>
                    </a:gdLst>
                    <a:ahLst/>
                    <a:cxnLst>
                      <a:cxn ang="0">
                        <a:pos x="connsiteX0" y="connsiteY0"/>
                      </a:cxn>
                      <a:cxn ang="0">
                        <a:pos x="connsiteX1" y="connsiteY1"/>
                      </a:cxn>
                      <a:cxn ang="0">
                        <a:pos x="connsiteX2" y="connsiteY2"/>
                      </a:cxn>
                      <a:cxn ang="0">
                        <a:pos x="connsiteX3" y="connsiteY3"/>
                      </a:cxn>
                    </a:cxnLst>
                    <a:rect l="l" t="t" r="r" b="b"/>
                    <a:pathLst>
                      <a:path w="931830" h="1216866">
                        <a:moveTo>
                          <a:pt x="931830" y="1216866"/>
                        </a:moveTo>
                        <a:lnTo>
                          <a:pt x="0" y="678942"/>
                        </a:lnTo>
                        <a:lnTo>
                          <a:pt x="0" y="0"/>
                        </a:lnTo>
                        <a:lnTo>
                          <a:pt x="931830" y="538353"/>
                        </a:lnTo>
                        <a:close/>
                      </a:path>
                    </a:pathLst>
                  </a:custGeom>
                  <a:solidFill>
                    <a:srgbClr val="FEEEB8"/>
                  </a:solidFill>
                  <a:ln w="4286" cap="flat">
                    <a:noFill/>
                    <a:prstDash val="solid"/>
                    <a:miter/>
                  </a:ln>
                </p:spPr>
                <p:txBody>
                  <a:bodyPr rtlCol="0" anchor="ctr"/>
                  <a:lstStyle/>
                  <a:p>
                    <a:endParaRPr lang="en-GB"/>
                  </a:p>
                </p:txBody>
              </p:sp>
              <p:grpSp>
                <p:nvGrpSpPr>
                  <p:cNvPr id="222" name="Graphic 18">
                    <a:extLst>
                      <a:ext uri="{FF2B5EF4-FFF2-40B4-BE49-F238E27FC236}">
                        <a16:creationId xmlns:a16="http://schemas.microsoft.com/office/drawing/2014/main" id="{9AFC84E0-F15B-42DB-E0A7-236250C934E2}"/>
                      </a:ext>
                    </a:extLst>
                  </p:cNvPr>
                  <p:cNvGrpSpPr/>
                  <p:nvPr/>
                </p:nvGrpSpPr>
                <p:grpSpPr>
                  <a:xfrm>
                    <a:off x="9284541" y="1553329"/>
                    <a:ext cx="845248" cy="872680"/>
                    <a:chOff x="9284541" y="1553329"/>
                    <a:chExt cx="845248" cy="872680"/>
                  </a:xfrm>
                </p:grpSpPr>
                <p:grpSp>
                  <p:nvGrpSpPr>
                    <p:cNvPr id="223" name="Graphic 18">
                      <a:extLst>
                        <a:ext uri="{FF2B5EF4-FFF2-40B4-BE49-F238E27FC236}">
                          <a16:creationId xmlns:a16="http://schemas.microsoft.com/office/drawing/2014/main" id="{1DA7004E-6851-50B6-86A6-91A6452E6295}"/>
                        </a:ext>
                      </a:extLst>
                    </p:cNvPr>
                    <p:cNvGrpSpPr/>
                    <p:nvPr/>
                  </p:nvGrpSpPr>
                  <p:grpSpPr>
                    <a:xfrm>
                      <a:off x="9478279" y="1668630"/>
                      <a:ext cx="651510" cy="757380"/>
                      <a:chOff x="9478279" y="1668630"/>
                      <a:chExt cx="651510" cy="757380"/>
                    </a:xfrm>
                  </p:grpSpPr>
                  <p:grpSp>
                    <p:nvGrpSpPr>
                      <p:cNvPr id="224" name="Graphic 18">
                        <a:extLst>
                          <a:ext uri="{FF2B5EF4-FFF2-40B4-BE49-F238E27FC236}">
                            <a16:creationId xmlns:a16="http://schemas.microsoft.com/office/drawing/2014/main" id="{C43A06DA-2FA1-A864-880F-B09F73313630}"/>
                          </a:ext>
                        </a:extLst>
                      </p:cNvPr>
                      <p:cNvGrpSpPr/>
                      <p:nvPr/>
                    </p:nvGrpSpPr>
                    <p:grpSpPr>
                      <a:xfrm>
                        <a:off x="9478279" y="1668630"/>
                        <a:ext cx="651510" cy="757380"/>
                        <a:chOff x="9478279" y="1668630"/>
                        <a:chExt cx="651510" cy="757380"/>
                      </a:xfrm>
                      <a:solidFill>
                        <a:srgbClr val="6C74AF"/>
                      </a:solidFill>
                    </p:grpSpPr>
                    <p:sp>
                      <p:nvSpPr>
                        <p:cNvPr id="225" name="Freeform: Shape 224">
                          <a:extLst>
                            <a:ext uri="{FF2B5EF4-FFF2-40B4-BE49-F238E27FC236}">
                              <a16:creationId xmlns:a16="http://schemas.microsoft.com/office/drawing/2014/main" id="{7B5B8CCB-F59E-EA29-396E-1C9221012359}"/>
                            </a:ext>
                          </a:extLst>
                        </p:cNvPr>
                        <p:cNvSpPr/>
                        <p:nvPr/>
                      </p:nvSpPr>
                      <p:spPr>
                        <a:xfrm>
                          <a:off x="9478279" y="1668630"/>
                          <a:ext cx="651510" cy="757380"/>
                        </a:xfrm>
                        <a:custGeom>
                          <a:avLst/>
                          <a:gdLst>
                            <a:gd name="connsiteX0" fmla="*/ 651511 w 651510"/>
                            <a:gd name="connsiteY0" fmla="*/ 757380 h 757380"/>
                            <a:gd name="connsiteX1" fmla="*/ 0 w 651510"/>
                            <a:gd name="connsiteY1" fmla="*/ 381048 h 757380"/>
                            <a:gd name="connsiteX2" fmla="*/ 0 w 651510"/>
                            <a:gd name="connsiteY2" fmla="*/ 0 h 757380"/>
                            <a:gd name="connsiteX3" fmla="*/ 651511 w 651510"/>
                            <a:gd name="connsiteY3" fmla="*/ 376333 h 757380"/>
                            <a:gd name="connsiteX4" fmla="*/ 651511 w 651510"/>
                            <a:gd name="connsiteY4" fmla="*/ 757380 h 757380"/>
                            <a:gd name="connsiteX5" fmla="*/ 2143 w 651510"/>
                            <a:gd name="connsiteY5" fmla="*/ 379762 h 757380"/>
                            <a:gd name="connsiteX6" fmla="*/ 648938 w 651510"/>
                            <a:gd name="connsiteY6" fmla="*/ 753094 h 757380"/>
                            <a:gd name="connsiteX7" fmla="*/ 648938 w 651510"/>
                            <a:gd name="connsiteY7" fmla="*/ 377190 h 757380"/>
                            <a:gd name="connsiteX8" fmla="*/ 2143 w 651510"/>
                            <a:gd name="connsiteY8" fmla="*/ 4286 h 757380"/>
                            <a:gd name="connsiteX9" fmla="*/ 2143 w 651510"/>
                            <a:gd name="connsiteY9" fmla="*/ 379762 h 757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1510" h="757380">
                              <a:moveTo>
                                <a:pt x="651511" y="757380"/>
                              </a:moveTo>
                              <a:lnTo>
                                <a:pt x="0" y="381048"/>
                              </a:lnTo>
                              <a:lnTo>
                                <a:pt x="0" y="0"/>
                              </a:lnTo>
                              <a:lnTo>
                                <a:pt x="651511" y="376333"/>
                              </a:lnTo>
                              <a:lnTo>
                                <a:pt x="651511" y="757380"/>
                              </a:lnTo>
                              <a:close/>
                              <a:moveTo>
                                <a:pt x="2143" y="379762"/>
                              </a:moveTo>
                              <a:lnTo>
                                <a:pt x="648938" y="753094"/>
                              </a:lnTo>
                              <a:lnTo>
                                <a:pt x="648938" y="377190"/>
                              </a:lnTo>
                              <a:lnTo>
                                <a:pt x="2143" y="4286"/>
                              </a:lnTo>
                              <a:lnTo>
                                <a:pt x="2143" y="379762"/>
                              </a:lnTo>
                              <a:close/>
                            </a:path>
                          </a:pathLst>
                        </a:custGeom>
                        <a:solidFill>
                          <a:srgbClr val="6C74AF"/>
                        </a:solidFill>
                        <a:ln w="4286" cap="flat">
                          <a:noFill/>
                          <a:prstDash val="solid"/>
                          <a:miter/>
                        </a:ln>
                      </p:spPr>
                      <p:txBody>
                        <a:bodyPr rtlCol="0" anchor="ctr"/>
                        <a:lstStyle/>
                        <a:p>
                          <a:endParaRPr lang="en-GB"/>
                        </a:p>
                      </p:txBody>
                    </p:sp>
                    <p:grpSp>
                      <p:nvGrpSpPr>
                        <p:cNvPr id="226" name="Graphic 18">
                          <a:extLst>
                            <a:ext uri="{FF2B5EF4-FFF2-40B4-BE49-F238E27FC236}">
                              <a16:creationId xmlns:a16="http://schemas.microsoft.com/office/drawing/2014/main" id="{FE420203-1E49-0776-5882-6172A888D68E}"/>
                            </a:ext>
                          </a:extLst>
                        </p:cNvPr>
                        <p:cNvGrpSpPr/>
                        <p:nvPr/>
                      </p:nvGrpSpPr>
                      <p:grpSpPr>
                        <a:xfrm>
                          <a:off x="9537001" y="1747496"/>
                          <a:ext cx="534066" cy="536209"/>
                          <a:chOff x="9537001" y="1747496"/>
                          <a:chExt cx="534066" cy="536209"/>
                        </a:xfrm>
                        <a:solidFill>
                          <a:srgbClr val="6C74AF"/>
                        </a:solidFill>
                      </p:grpSpPr>
                      <p:sp>
                        <p:nvSpPr>
                          <p:cNvPr id="227" name="Freeform: Shape 226">
                            <a:extLst>
                              <a:ext uri="{FF2B5EF4-FFF2-40B4-BE49-F238E27FC236}">
                                <a16:creationId xmlns:a16="http://schemas.microsoft.com/office/drawing/2014/main" id="{A20C7807-1F6C-EEFF-3047-21A715D9940A}"/>
                              </a:ext>
                            </a:extLst>
                          </p:cNvPr>
                          <p:cNvSpPr/>
                          <p:nvPr/>
                        </p:nvSpPr>
                        <p:spPr>
                          <a:xfrm>
                            <a:off x="9537001" y="1747496"/>
                            <a:ext cx="534066" cy="311610"/>
                          </a:xfrm>
                          <a:custGeom>
                            <a:avLst/>
                            <a:gdLst>
                              <a:gd name="connsiteX0" fmla="*/ 534066 w 534066"/>
                              <a:gd name="connsiteY0" fmla="*/ 311610 h 311610"/>
                              <a:gd name="connsiteX1" fmla="*/ 0 w 534066"/>
                              <a:gd name="connsiteY1" fmla="*/ 3000 h 311610"/>
                              <a:gd name="connsiteX2" fmla="*/ 0 w 534066"/>
                              <a:gd name="connsiteY2" fmla="*/ 0 h 311610"/>
                              <a:gd name="connsiteX3" fmla="*/ 534066 w 534066"/>
                              <a:gd name="connsiteY3" fmla="*/ 308610 h 311610"/>
                            </a:gdLst>
                            <a:ahLst/>
                            <a:cxnLst>
                              <a:cxn ang="0">
                                <a:pos x="connsiteX0" y="connsiteY0"/>
                              </a:cxn>
                              <a:cxn ang="0">
                                <a:pos x="connsiteX1" y="connsiteY1"/>
                              </a:cxn>
                              <a:cxn ang="0">
                                <a:pos x="connsiteX2" y="connsiteY2"/>
                              </a:cxn>
                              <a:cxn ang="0">
                                <a:pos x="connsiteX3" y="connsiteY3"/>
                              </a:cxn>
                            </a:cxnLst>
                            <a:rect l="l" t="t" r="r" b="b"/>
                            <a:pathLst>
                              <a:path w="534066" h="311610">
                                <a:moveTo>
                                  <a:pt x="534066" y="311610"/>
                                </a:moveTo>
                                <a:lnTo>
                                  <a:pt x="0" y="3000"/>
                                </a:lnTo>
                                <a:lnTo>
                                  <a:pt x="0" y="0"/>
                                </a:lnTo>
                                <a:lnTo>
                                  <a:pt x="534066" y="308610"/>
                                </a:lnTo>
                                <a:close/>
                              </a:path>
                            </a:pathLst>
                          </a:custGeom>
                          <a:solidFill>
                            <a:srgbClr val="6C74AF"/>
                          </a:solidFill>
                          <a:ln w="4286" cap="flat">
                            <a:noFill/>
                            <a:prstDash val="solid"/>
                            <a:miter/>
                          </a:ln>
                        </p:spPr>
                        <p:txBody>
                          <a:bodyPr rtlCol="0" anchor="ctr"/>
                          <a:lstStyle/>
                          <a:p>
                            <a:endParaRPr lang="en-GB"/>
                          </a:p>
                        </p:txBody>
                      </p:sp>
                      <p:sp>
                        <p:nvSpPr>
                          <p:cNvPr id="228" name="Freeform: Shape 227">
                            <a:extLst>
                              <a:ext uri="{FF2B5EF4-FFF2-40B4-BE49-F238E27FC236}">
                                <a16:creationId xmlns:a16="http://schemas.microsoft.com/office/drawing/2014/main" id="{5877349B-F9D7-C0FC-0A0A-092AB4672C28}"/>
                              </a:ext>
                            </a:extLst>
                          </p:cNvPr>
                          <p:cNvSpPr/>
                          <p:nvPr/>
                        </p:nvSpPr>
                        <p:spPr>
                          <a:xfrm>
                            <a:off x="9537001" y="1792502"/>
                            <a:ext cx="534066" cy="311181"/>
                          </a:xfrm>
                          <a:custGeom>
                            <a:avLst/>
                            <a:gdLst>
                              <a:gd name="connsiteX0" fmla="*/ 534066 w 534066"/>
                              <a:gd name="connsiteY0" fmla="*/ 311182 h 311181"/>
                              <a:gd name="connsiteX1" fmla="*/ 0 w 534066"/>
                              <a:gd name="connsiteY1" fmla="*/ 3000 h 311181"/>
                              <a:gd name="connsiteX2" fmla="*/ 0 w 534066"/>
                              <a:gd name="connsiteY2" fmla="*/ 0 h 311181"/>
                              <a:gd name="connsiteX3" fmla="*/ 534066 w 534066"/>
                              <a:gd name="connsiteY3" fmla="*/ 308610 h 311181"/>
                            </a:gdLst>
                            <a:ahLst/>
                            <a:cxnLst>
                              <a:cxn ang="0">
                                <a:pos x="connsiteX0" y="connsiteY0"/>
                              </a:cxn>
                              <a:cxn ang="0">
                                <a:pos x="connsiteX1" y="connsiteY1"/>
                              </a:cxn>
                              <a:cxn ang="0">
                                <a:pos x="connsiteX2" y="connsiteY2"/>
                              </a:cxn>
                              <a:cxn ang="0">
                                <a:pos x="connsiteX3" y="connsiteY3"/>
                              </a:cxn>
                            </a:cxnLst>
                            <a:rect l="l" t="t" r="r" b="b"/>
                            <a:pathLst>
                              <a:path w="534066" h="311181">
                                <a:moveTo>
                                  <a:pt x="534066" y="311182"/>
                                </a:moveTo>
                                <a:lnTo>
                                  <a:pt x="0" y="3000"/>
                                </a:lnTo>
                                <a:lnTo>
                                  <a:pt x="0" y="0"/>
                                </a:lnTo>
                                <a:lnTo>
                                  <a:pt x="534066" y="308610"/>
                                </a:lnTo>
                                <a:close/>
                              </a:path>
                            </a:pathLst>
                          </a:custGeom>
                          <a:solidFill>
                            <a:srgbClr val="6C74AF"/>
                          </a:solidFill>
                          <a:ln w="4286" cap="flat">
                            <a:noFill/>
                            <a:prstDash val="solid"/>
                            <a:miter/>
                          </a:ln>
                        </p:spPr>
                        <p:txBody>
                          <a:bodyPr rtlCol="0" anchor="ctr"/>
                          <a:lstStyle/>
                          <a:p>
                            <a:endParaRPr lang="en-GB"/>
                          </a:p>
                        </p:txBody>
                      </p:sp>
                      <p:sp>
                        <p:nvSpPr>
                          <p:cNvPr id="229" name="Freeform: Shape 228">
                            <a:extLst>
                              <a:ext uri="{FF2B5EF4-FFF2-40B4-BE49-F238E27FC236}">
                                <a16:creationId xmlns:a16="http://schemas.microsoft.com/office/drawing/2014/main" id="{0AB74C17-FDEA-49A7-324C-F75E092D328E}"/>
                              </a:ext>
                            </a:extLst>
                          </p:cNvPr>
                          <p:cNvSpPr/>
                          <p:nvPr/>
                        </p:nvSpPr>
                        <p:spPr>
                          <a:xfrm>
                            <a:off x="9537001" y="1837508"/>
                            <a:ext cx="534066" cy="311181"/>
                          </a:xfrm>
                          <a:custGeom>
                            <a:avLst/>
                            <a:gdLst>
                              <a:gd name="connsiteX0" fmla="*/ 534066 w 534066"/>
                              <a:gd name="connsiteY0" fmla="*/ 311182 h 311181"/>
                              <a:gd name="connsiteX1" fmla="*/ 0 w 534066"/>
                              <a:gd name="connsiteY1" fmla="*/ 3000 h 311181"/>
                              <a:gd name="connsiteX2" fmla="*/ 0 w 534066"/>
                              <a:gd name="connsiteY2" fmla="*/ 0 h 311181"/>
                              <a:gd name="connsiteX3" fmla="*/ 534066 w 534066"/>
                              <a:gd name="connsiteY3" fmla="*/ 308610 h 311181"/>
                            </a:gdLst>
                            <a:ahLst/>
                            <a:cxnLst>
                              <a:cxn ang="0">
                                <a:pos x="connsiteX0" y="connsiteY0"/>
                              </a:cxn>
                              <a:cxn ang="0">
                                <a:pos x="connsiteX1" y="connsiteY1"/>
                              </a:cxn>
                              <a:cxn ang="0">
                                <a:pos x="connsiteX2" y="connsiteY2"/>
                              </a:cxn>
                              <a:cxn ang="0">
                                <a:pos x="connsiteX3" y="connsiteY3"/>
                              </a:cxn>
                            </a:cxnLst>
                            <a:rect l="l" t="t" r="r" b="b"/>
                            <a:pathLst>
                              <a:path w="534066" h="311181">
                                <a:moveTo>
                                  <a:pt x="534066" y="311182"/>
                                </a:moveTo>
                                <a:lnTo>
                                  <a:pt x="0" y="3000"/>
                                </a:lnTo>
                                <a:lnTo>
                                  <a:pt x="0" y="0"/>
                                </a:lnTo>
                                <a:lnTo>
                                  <a:pt x="534066" y="308610"/>
                                </a:lnTo>
                                <a:close/>
                              </a:path>
                            </a:pathLst>
                          </a:custGeom>
                          <a:solidFill>
                            <a:srgbClr val="6C74AF"/>
                          </a:solidFill>
                          <a:ln w="4286" cap="flat">
                            <a:noFill/>
                            <a:prstDash val="solid"/>
                            <a:miter/>
                          </a:ln>
                        </p:spPr>
                        <p:txBody>
                          <a:bodyPr rtlCol="0" anchor="ctr"/>
                          <a:lstStyle/>
                          <a:p>
                            <a:endParaRPr lang="en-GB"/>
                          </a:p>
                        </p:txBody>
                      </p:sp>
                      <p:sp>
                        <p:nvSpPr>
                          <p:cNvPr id="230" name="Freeform: Shape 229">
                            <a:extLst>
                              <a:ext uri="{FF2B5EF4-FFF2-40B4-BE49-F238E27FC236}">
                                <a16:creationId xmlns:a16="http://schemas.microsoft.com/office/drawing/2014/main" id="{A25BE3EF-9338-87CD-34D9-7A5D27EB7056}"/>
                              </a:ext>
                            </a:extLst>
                          </p:cNvPr>
                          <p:cNvSpPr/>
                          <p:nvPr/>
                        </p:nvSpPr>
                        <p:spPr>
                          <a:xfrm>
                            <a:off x="9537001" y="1882513"/>
                            <a:ext cx="534066" cy="311181"/>
                          </a:xfrm>
                          <a:custGeom>
                            <a:avLst/>
                            <a:gdLst>
                              <a:gd name="connsiteX0" fmla="*/ 534066 w 534066"/>
                              <a:gd name="connsiteY0" fmla="*/ 311182 h 311181"/>
                              <a:gd name="connsiteX1" fmla="*/ 0 w 534066"/>
                              <a:gd name="connsiteY1" fmla="*/ 3000 h 311181"/>
                              <a:gd name="connsiteX2" fmla="*/ 0 w 534066"/>
                              <a:gd name="connsiteY2" fmla="*/ 0 h 311181"/>
                              <a:gd name="connsiteX3" fmla="*/ 534066 w 534066"/>
                              <a:gd name="connsiteY3" fmla="*/ 308181 h 311181"/>
                            </a:gdLst>
                            <a:ahLst/>
                            <a:cxnLst>
                              <a:cxn ang="0">
                                <a:pos x="connsiteX0" y="connsiteY0"/>
                              </a:cxn>
                              <a:cxn ang="0">
                                <a:pos x="connsiteX1" y="connsiteY1"/>
                              </a:cxn>
                              <a:cxn ang="0">
                                <a:pos x="connsiteX2" y="connsiteY2"/>
                              </a:cxn>
                              <a:cxn ang="0">
                                <a:pos x="connsiteX3" y="connsiteY3"/>
                              </a:cxn>
                            </a:cxnLst>
                            <a:rect l="l" t="t" r="r" b="b"/>
                            <a:pathLst>
                              <a:path w="534066" h="311181">
                                <a:moveTo>
                                  <a:pt x="534066" y="311182"/>
                                </a:moveTo>
                                <a:lnTo>
                                  <a:pt x="0" y="3000"/>
                                </a:lnTo>
                                <a:lnTo>
                                  <a:pt x="0" y="0"/>
                                </a:lnTo>
                                <a:lnTo>
                                  <a:pt x="534066" y="308181"/>
                                </a:lnTo>
                                <a:close/>
                              </a:path>
                            </a:pathLst>
                          </a:custGeom>
                          <a:solidFill>
                            <a:srgbClr val="6C74AF"/>
                          </a:solidFill>
                          <a:ln w="4286" cap="flat">
                            <a:noFill/>
                            <a:prstDash val="solid"/>
                            <a:miter/>
                          </a:ln>
                        </p:spPr>
                        <p:txBody>
                          <a:bodyPr rtlCol="0" anchor="ctr"/>
                          <a:lstStyle/>
                          <a:p>
                            <a:endParaRPr lang="en-GB"/>
                          </a:p>
                        </p:txBody>
                      </p:sp>
                      <p:sp>
                        <p:nvSpPr>
                          <p:cNvPr id="231" name="Freeform: Shape 230">
                            <a:extLst>
                              <a:ext uri="{FF2B5EF4-FFF2-40B4-BE49-F238E27FC236}">
                                <a16:creationId xmlns:a16="http://schemas.microsoft.com/office/drawing/2014/main" id="{02F7C667-52B5-0E87-FC94-32EAE35952B5}"/>
                              </a:ext>
                            </a:extLst>
                          </p:cNvPr>
                          <p:cNvSpPr/>
                          <p:nvPr/>
                        </p:nvSpPr>
                        <p:spPr>
                          <a:xfrm>
                            <a:off x="9537001" y="1927519"/>
                            <a:ext cx="534066" cy="311181"/>
                          </a:xfrm>
                          <a:custGeom>
                            <a:avLst/>
                            <a:gdLst>
                              <a:gd name="connsiteX0" fmla="*/ 534066 w 534066"/>
                              <a:gd name="connsiteY0" fmla="*/ 311182 h 311181"/>
                              <a:gd name="connsiteX1" fmla="*/ 0 w 534066"/>
                              <a:gd name="connsiteY1" fmla="*/ 3000 h 311181"/>
                              <a:gd name="connsiteX2" fmla="*/ 0 w 534066"/>
                              <a:gd name="connsiteY2" fmla="*/ 0 h 311181"/>
                              <a:gd name="connsiteX3" fmla="*/ 534066 w 534066"/>
                              <a:gd name="connsiteY3" fmla="*/ 308181 h 311181"/>
                            </a:gdLst>
                            <a:ahLst/>
                            <a:cxnLst>
                              <a:cxn ang="0">
                                <a:pos x="connsiteX0" y="connsiteY0"/>
                              </a:cxn>
                              <a:cxn ang="0">
                                <a:pos x="connsiteX1" y="connsiteY1"/>
                              </a:cxn>
                              <a:cxn ang="0">
                                <a:pos x="connsiteX2" y="connsiteY2"/>
                              </a:cxn>
                              <a:cxn ang="0">
                                <a:pos x="connsiteX3" y="connsiteY3"/>
                              </a:cxn>
                            </a:cxnLst>
                            <a:rect l="l" t="t" r="r" b="b"/>
                            <a:pathLst>
                              <a:path w="534066" h="311181">
                                <a:moveTo>
                                  <a:pt x="534066" y="311182"/>
                                </a:moveTo>
                                <a:lnTo>
                                  <a:pt x="0" y="3000"/>
                                </a:lnTo>
                                <a:lnTo>
                                  <a:pt x="0" y="0"/>
                                </a:lnTo>
                                <a:lnTo>
                                  <a:pt x="534066" y="308181"/>
                                </a:lnTo>
                                <a:close/>
                              </a:path>
                            </a:pathLst>
                          </a:custGeom>
                          <a:solidFill>
                            <a:srgbClr val="6C74AF"/>
                          </a:solidFill>
                          <a:ln w="4286" cap="flat">
                            <a:noFill/>
                            <a:prstDash val="solid"/>
                            <a:miter/>
                          </a:ln>
                        </p:spPr>
                        <p:txBody>
                          <a:bodyPr rtlCol="0" anchor="ctr"/>
                          <a:lstStyle/>
                          <a:p>
                            <a:endParaRPr lang="en-GB"/>
                          </a:p>
                        </p:txBody>
                      </p:sp>
                      <p:sp>
                        <p:nvSpPr>
                          <p:cNvPr id="232" name="Freeform: Shape 231">
                            <a:extLst>
                              <a:ext uri="{FF2B5EF4-FFF2-40B4-BE49-F238E27FC236}">
                                <a16:creationId xmlns:a16="http://schemas.microsoft.com/office/drawing/2014/main" id="{D75D5881-015D-78D1-AF5E-02B82E2C1AA8}"/>
                              </a:ext>
                            </a:extLst>
                          </p:cNvPr>
                          <p:cNvSpPr/>
                          <p:nvPr/>
                        </p:nvSpPr>
                        <p:spPr>
                          <a:xfrm>
                            <a:off x="9537001" y="1972525"/>
                            <a:ext cx="534066" cy="311181"/>
                          </a:xfrm>
                          <a:custGeom>
                            <a:avLst/>
                            <a:gdLst>
                              <a:gd name="connsiteX0" fmla="*/ 534066 w 534066"/>
                              <a:gd name="connsiteY0" fmla="*/ 311182 h 311181"/>
                              <a:gd name="connsiteX1" fmla="*/ 0 w 534066"/>
                              <a:gd name="connsiteY1" fmla="*/ 3000 h 311181"/>
                              <a:gd name="connsiteX2" fmla="*/ 0 w 534066"/>
                              <a:gd name="connsiteY2" fmla="*/ 0 h 311181"/>
                              <a:gd name="connsiteX3" fmla="*/ 534066 w 534066"/>
                              <a:gd name="connsiteY3" fmla="*/ 308181 h 311181"/>
                            </a:gdLst>
                            <a:ahLst/>
                            <a:cxnLst>
                              <a:cxn ang="0">
                                <a:pos x="connsiteX0" y="connsiteY0"/>
                              </a:cxn>
                              <a:cxn ang="0">
                                <a:pos x="connsiteX1" y="connsiteY1"/>
                              </a:cxn>
                              <a:cxn ang="0">
                                <a:pos x="connsiteX2" y="connsiteY2"/>
                              </a:cxn>
                              <a:cxn ang="0">
                                <a:pos x="connsiteX3" y="connsiteY3"/>
                              </a:cxn>
                            </a:cxnLst>
                            <a:rect l="l" t="t" r="r" b="b"/>
                            <a:pathLst>
                              <a:path w="534066" h="311181">
                                <a:moveTo>
                                  <a:pt x="534066" y="311182"/>
                                </a:moveTo>
                                <a:lnTo>
                                  <a:pt x="0" y="3000"/>
                                </a:lnTo>
                                <a:lnTo>
                                  <a:pt x="0" y="0"/>
                                </a:lnTo>
                                <a:lnTo>
                                  <a:pt x="534066" y="308181"/>
                                </a:lnTo>
                                <a:close/>
                              </a:path>
                            </a:pathLst>
                          </a:custGeom>
                          <a:solidFill>
                            <a:srgbClr val="6C74AF"/>
                          </a:solidFill>
                          <a:ln w="4286" cap="flat">
                            <a:noFill/>
                            <a:prstDash val="solid"/>
                            <a:miter/>
                          </a:ln>
                        </p:spPr>
                        <p:txBody>
                          <a:bodyPr rtlCol="0" anchor="ctr"/>
                          <a:lstStyle/>
                          <a:p>
                            <a:endParaRPr lang="en-GB"/>
                          </a:p>
                        </p:txBody>
                      </p:sp>
                    </p:grpSp>
                  </p:grpSp>
                  <p:sp>
                    <p:nvSpPr>
                      <p:cNvPr id="233" name="Freeform: Shape 232">
                        <a:extLst>
                          <a:ext uri="{FF2B5EF4-FFF2-40B4-BE49-F238E27FC236}">
                            <a16:creationId xmlns:a16="http://schemas.microsoft.com/office/drawing/2014/main" id="{AC97354B-2C9E-74F1-8A14-059B94F459AD}"/>
                          </a:ext>
                        </a:extLst>
                      </p:cNvPr>
                      <p:cNvSpPr/>
                      <p:nvPr/>
                    </p:nvSpPr>
                    <p:spPr>
                      <a:xfrm>
                        <a:off x="9517431" y="1921301"/>
                        <a:ext cx="555293" cy="307112"/>
                      </a:xfrm>
                      <a:custGeom>
                        <a:avLst/>
                        <a:gdLst>
                          <a:gd name="connsiteX0" fmla="*/ 2425 w 555293"/>
                          <a:gd name="connsiteY0" fmla="*/ 31506 h 307112"/>
                          <a:gd name="connsiteX1" fmla="*/ 710 w 555293"/>
                          <a:gd name="connsiteY1" fmla="*/ 25506 h 307112"/>
                          <a:gd name="connsiteX2" fmla="*/ 88150 w 555293"/>
                          <a:gd name="connsiteY2" fmla="*/ 59367 h 307112"/>
                          <a:gd name="connsiteX3" fmla="*/ 158444 w 555293"/>
                          <a:gd name="connsiteY3" fmla="*/ 1931 h 307112"/>
                          <a:gd name="connsiteX4" fmla="*/ 208165 w 555293"/>
                          <a:gd name="connsiteY4" fmla="*/ 58081 h 307112"/>
                          <a:gd name="connsiteX5" fmla="*/ 239026 w 555293"/>
                          <a:gd name="connsiteY5" fmla="*/ 63225 h 307112"/>
                          <a:gd name="connsiteX6" fmla="*/ 299033 w 555293"/>
                          <a:gd name="connsiteY6" fmla="*/ 154950 h 307112"/>
                          <a:gd name="connsiteX7" fmla="*/ 308463 w 555293"/>
                          <a:gd name="connsiteY7" fmla="*/ 156665 h 307112"/>
                          <a:gd name="connsiteX8" fmla="*/ 345325 w 555293"/>
                          <a:gd name="connsiteY8" fmla="*/ 183240 h 307112"/>
                          <a:gd name="connsiteX9" fmla="*/ 381758 w 555293"/>
                          <a:gd name="connsiteY9" fmla="*/ 194813 h 307112"/>
                          <a:gd name="connsiteX10" fmla="*/ 474340 w 555293"/>
                          <a:gd name="connsiteY10" fmla="*/ 239390 h 307112"/>
                          <a:gd name="connsiteX11" fmla="*/ 554922 w 555293"/>
                          <a:gd name="connsiteY11" fmla="*/ 303683 h 307112"/>
                          <a:gd name="connsiteX12" fmla="*/ 550636 w 555293"/>
                          <a:gd name="connsiteY12" fmla="*/ 304112 h 307112"/>
                          <a:gd name="connsiteX13" fmla="*/ 478627 w 555293"/>
                          <a:gd name="connsiteY13" fmla="*/ 245390 h 307112"/>
                          <a:gd name="connsiteX14" fmla="*/ 385615 w 555293"/>
                          <a:gd name="connsiteY14" fmla="*/ 201242 h 307112"/>
                          <a:gd name="connsiteX15" fmla="*/ 341896 w 555293"/>
                          <a:gd name="connsiteY15" fmla="*/ 185811 h 307112"/>
                          <a:gd name="connsiteX16" fmla="*/ 311035 w 555293"/>
                          <a:gd name="connsiteY16" fmla="*/ 163523 h 307112"/>
                          <a:gd name="connsiteX17" fmla="*/ 262171 w 555293"/>
                          <a:gd name="connsiteY17" fmla="*/ 73940 h 307112"/>
                          <a:gd name="connsiteX18" fmla="*/ 177732 w 555293"/>
                          <a:gd name="connsiteY18" fmla="*/ 29363 h 307112"/>
                          <a:gd name="connsiteX19" fmla="*/ 89007 w 555293"/>
                          <a:gd name="connsiteY19" fmla="*/ 65796 h 307112"/>
                          <a:gd name="connsiteX20" fmla="*/ 2425 w 555293"/>
                          <a:gd name="connsiteY20" fmla="*/ 31506 h 307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55293" h="307112">
                            <a:moveTo>
                              <a:pt x="2425" y="31506"/>
                            </a:moveTo>
                            <a:cubicBezTo>
                              <a:pt x="710" y="30649"/>
                              <a:pt x="-1004" y="26363"/>
                              <a:pt x="710" y="25506"/>
                            </a:cubicBezTo>
                            <a:cubicBezTo>
                              <a:pt x="36286" y="-1069"/>
                              <a:pt x="65004" y="39650"/>
                              <a:pt x="88150" y="59367"/>
                            </a:cubicBezTo>
                            <a:cubicBezTo>
                              <a:pt x="121154" y="73512"/>
                              <a:pt x="125011" y="-13928"/>
                              <a:pt x="158444" y="1931"/>
                            </a:cubicBezTo>
                            <a:cubicBezTo>
                              <a:pt x="180304" y="13504"/>
                              <a:pt x="185019" y="44794"/>
                              <a:pt x="208165" y="58081"/>
                            </a:cubicBezTo>
                            <a:cubicBezTo>
                              <a:pt x="221452" y="66654"/>
                              <a:pt x="230882" y="64511"/>
                              <a:pt x="239026" y="63225"/>
                            </a:cubicBezTo>
                            <a:cubicBezTo>
                              <a:pt x="286174" y="52938"/>
                              <a:pt x="277173" y="133948"/>
                              <a:pt x="299033" y="154950"/>
                            </a:cubicBezTo>
                            <a:cubicBezTo>
                              <a:pt x="302462" y="157522"/>
                              <a:pt x="305034" y="157522"/>
                              <a:pt x="308463" y="156665"/>
                            </a:cubicBezTo>
                            <a:cubicBezTo>
                              <a:pt x="322179" y="152379"/>
                              <a:pt x="340181" y="172095"/>
                              <a:pt x="345325" y="183240"/>
                            </a:cubicBezTo>
                            <a:cubicBezTo>
                              <a:pt x="352611" y="199099"/>
                              <a:pt x="368470" y="209386"/>
                              <a:pt x="381758" y="194813"/>
                            </a:cubicBezTo>
                            <a:cubicBezTo>
                              <a:pt x="428907" y="152379"/>
                              <a:pt x="431050" y="290825"/>
                              <a:pt x="474340" y="239390"/>
                            </a:cubicBezTo>
                            <a:cubicBezTo>
                              <a:pt x="510345" y="200813"/>
                              <a:pt x="531348" y="250534"/>
                              <a:pt x="554922" y="303683"/>
                            </a:cubicBezTo>
                            <a:cubicBezTo>
                              <a:pt x="556637" y="308398"/>
                              <a:pt x="551922" y="307970"/>
                              <a:pt x="550636" y="304112"/>
                            </a:cubicBezTo>
                            <a:cubicBezTo>
                              <a:pt x="528348" y="255249"/>
                              <a:pt x="511632" y="209386"/>
                              <a:pt x="478627" y="245390"/>
                            </a:cubicBezTo>
                            <a:cubicBezTo>
                              <a:pt x="431050" y="301540"/>
                              <a:pt x="429764" y="163094"/>
                              <a:pt x="385615" y="201242"/>
                            </a:cubicBezTo>
                            <a:cubicBezTo>
                              <a:pt x="370185" y="217958"/>
                              <a:pt x="350040" y="203385"/>
                              <a:pt x="341896" y="185811"/>
                            </a:cubicBezTo>
                            <a:cubicBezTo>
                              <a:pt x="336323" y="175524"/>
                              <a:pt x="323465" y="160094"/>
                              <a:pt x="311035" y="163523"/>
                            </a:cubicBezTo>
                            <a:cubicBezTo>
                              <a:pt x="273316" y="163094"/>
                              <a:pt x="284888" y="93229"/>
                              <a:pt x="262171" y="73940"/>
                            </a:cubicBezTo>
                            <a:cubicBezTo>
                              <a:pt x="233453" y="57224"/>
                              <a:pt x="218451" y="95372"/>
                              <a:pt x="177732" y="29363"/>
                            </a:cubicBezTo>
                            <a:cubicBezTo>
                              <a:pt x="136156" y="-44360"/>
                              <a:pt x="131012" y="82941"/>
                              <a:pt x="89007" y="65796"/>
                            </a:cubicBezTo>
                            <a:cubicBezTo>
                              <a:pt x="60718" y="45222"/>
                              <a:pt x="43573" y="7075"/>
                              <a:pt x="2425" y="31506"/>
                            </a:cubicBezTo>
                            <a:close/>
                          </a:path>
                        </a:pathLst>
                      </a:custGeom>
                      <a:solidFill>
                        <a:srgbClr val="FFFFFF"/>
                      </a:solidFill>
                      <a:ln w="4286" cap="flat">
                        <a:noFill/>
                        <a:prstDash val="solid"/>
                        <a:miter/>
                      </a:ln>
                    </p:spPr>
                    <p:txBody>
                      <a:bodyPr rtlCol="0" anchor="ctr"/>
                      <a:lstStyle/>
                      <a:p>
                        <a:endParaRPr lang="en-GB"/>
                      </a:p>
                    </p:txBody>
                  </p:sp>
                  <p:sp>
                    <p:nvSpPr>
                      <p:cNvPr id="234" name="Freeform: Shape 233">
                        <a:extLst>
                          <a:ext uri="{FF2B5EF4-FFF2-40B4-BE49-F238E27FC236}">
                            <a16:creationId xmlns:a16="http://schemas.microsoft.com/office/drawing/2014/main" id="{9C51745A-DFB8-C764-1054-BAEFF5E5E42C}"/>
                          </a:ext>
                        </a:extLst>
                      </p:cNvPr>
                      <p:cNvSpPr/>
                      <p:nvPr/>
                    </p:nvSpPr>
                    <p:spPr>
                      <a:xfrm>
                        <a:off x="9517267" y="1906102"/>
                        <a:ext cx="555059" cy="389945"/>
                      </a:xfrm>
                      <a:custGeom>
                        <a:avLst/>
                        <a:gdLst>
                          <a:gd name="connsiteX0" fmla="*/ 552515 w 555059"/>
                          <a:gd name="connsiteY0" fmla="*/ 389606 h 389945"/>
                          <a:gd name="connsiteX1" fmla="*/ 427785 w 555059"/>
                          <a:gd name="connsiteY1" fmla="*/ 249017 h 389945"/>
                          <a:gd name="connsiteX2" fmla="*/ 347203 w 555059"/>
                          <a:gd name="connsiteY2" fmla="*/ 184295 h 389945"/>
                          <a:gd name="connsiteX3" fmla="*/ 293197 w 555059"/>
                          <a:gd name="connsiteY3" fmla="*/ 132002 h 389945"/>
                          <a:gd name="connsiteX4" fmla="*/ 257192 w 555059"/>
                          <a:gd name="connsiteY4" fmla="*/ 176579 h 389945"/>
                          <a:gd name="connsiteX5" fmla="*/ 230189 w 555059"/>
                          <a:gd name="connsiteY5" fmla="*/ 151719 h 389945"/>
                          <a:gd name="connsiteX6" fmla="*/ 213473 w 555059"/>
                          <a:gd name="connsiteY6" fmla="*/ 152148 h 389945"/>
                          <a:gd name="connsiteX7" fmla="*/ 169753 w 555059"/>
                          <a:gd name="connsiteY7" fmla="*/ 117001 h 389945"/>
                          <a:gd name="connsiteX8" fmla="*/ 76741 w 555059"/>
                          <a:gd name="connsiteY8" fmla="*/ 53993 h 389945"/>
                          <a:gd name="connsiteX9" fmla="*/ 4732 w 555059"/>
                          <a:gd name="connsiteY9" fmla="*/ 29561 h 389945"/>
                          <a:gd name="connsiteX10" fmla="*/ 1303 w 555059"/>
                          <a:gd name="connsiteY10" fmla="*/ 28704 h 389945"/>
                          <a:gd name="connsiteX11" fmla="*/ 446 w 555059"/>
                          <a:gd name="connsiteY11" fmla="*/ 23989 h 389945"/>
                          <a:gd name="connsiteX12" fmla="*/ 81027 w 555059"/>
                          <a:gd name="connsiteY12" fmla="*/ 52707 h 389945"/>
                          <a:gd name="connsiteX13" fmla="*/ 173610 w 555059"/>
                          <a:gd name="connsiteY13" fmla="*/ 114857 h 389945"/>
                          <a:gd name="connsiteX14" fmla="*/ 255907 w 555059"/>
                          <a:gd name="connsiteY14" fmla="*/ 169721 h 389945"/>
                          <a:gd name="connsiteX15" fmla="*/ 291054 w 555059"/>
                          <a:gd name="connsiteY15" fmla="*/ 124716 h 389945"/>
                          <a:gd name="connsiteX16" fmla="*/ 346775 w 555059"/>
                          <a:gd name="connsiteY16" fmla="*/ 177865 h 389945"/>
                          <a:gd name="connsiteX17" fmla="*/ 374207 w 555059"/>
                          <a:gd name="connsiteY17" fmla="*/ 178294 h 389945"/>
                          <a:gd name="connsiteX18" fmla="*/ 432500 w 555059"/>
                          <a:gd name="connsiteY18" fmla="*/ 249017 h 389945"/>
                          <a:gd name="connsiteX19" fmla="*/ 483077 w 555059"/>
                          <a:gd name="connsiteY19" fmla="*/ 322312 h 389945"/>
                          <a:gd name="connsiteX20" fmla="*/ 507938 w 555059"/>
                          <a:gd name="connsiteY20" fmla="*/ 329170 h 389945"/>
                          <a:gd name="connsiteX21" fmla="*/ 554659 w 555059"/>
                          <a:gd name="connsiteY21" fmla="*/ 385320 h 389945"/>
                          <a:gd name="connsiteX22" fmla="*/ 552515 w 555059"/>
                          <a:gd name="connsiteY22" fmla="*/ 389606 h 389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5059" h="389945">
                            <a:moveTo>
                              <a:pt x="552515" y="389606"/>
                            </a:moveTo>
                            <a:cubicBezTo>
                              <a:pt x="491222" y="276878"/>
                              <a:pt x="467648" y="386177"/>
                              <a:pt x="427785" y="249017"/>
                            </a:cubicBezTo>
                            <a:cubicBezTo>
                              <a:pt x="392209" y="140575"/>
                              <a:pt x="391781" y="202726"/>
                              <a:pt x="347203" y="184295"/>
                            </a:cubicBezTo>
                            <a:cubicBezTo>
                              <a:pt x="323629" y="174008"/>
                              <a:pt x="312913" y="140146"/>
                              <a:pt x="293197" y="132002"/>
                            </a:cubicBezTo>
                            <a:cubicBezTo>
                              <a:pt x="273909" y="128573"/>
                              <a:pt x="278195" y="184723"/>
                              <a:pt x="257192" y="176579"/>
                            </a:cubicBezTo>
                            <a:cubicBezTo>
                              <a:pt x="245620" y="171865"/>
                              <a:pt x="242190" y="157720"/>
                              <a:pt x="230189" y="151719"/>
                            </a:cubicBezTo>
                            <a:cubicBezTo>
                              <a:pt x="222474" y="147433"/>
                              <a:pt x="218187" y="149576"/>
                              <a:pt x="213473" y="152148"/>
                            </a:cubicBezTo>
                            <a:cubicBezTo>
                              <a:pt x="192898" y="162863"/>
                              <a:pt x="179611" y="135431"/>
                              <a:pt x="169753" y="117001"/>
                            </a:cubicBezTo>
                            <a:cubicBezTo>
                              <a:pt x="128605" y="28275"/>
                              <a:pt x="124747" y="165007"/>
                              <a:pt x="76741" y="53993"/>
                            </a:cubicBezTo>
                            <a:cubicBezTo>
                              <a:pt x="61739" y="16702"/>
                              <a:pt x="38593" y="-17159"/>
                              <a:pt x="4732" y="29561"/>
                            </a:cubicBezTo>
                            <a:cubicBezTo>
                              <a:pt x="3875" y="30418"/>
                              <a:pt x="2589" y="29990"/>
                              <a:pt x="1303" y="28704"/>
                            </a:cubicBezTo>
                            <a:cubicBezTo>
                              <a:pt x="17" y="26989"/>
                              <a:pt x="-411" y="25275"/>
                              <a:pt x="446" y="23989"/>
                            </a:cubicBezTo>
                            <a:cubicBezTo>
                              <a:pt x="36879" y="-27017"/>
                              <a:pt x="65597" y="13273"/>
                              <a:pt x="81027" y="52707"/>
                            </a:cubicBezTo>
                            <a:cubicBezTo>
                              <a:pt x="122604" y="154291"/>
                              <a:pt x="126033" y="17560"/>
                              <a:pt x="173610" y="114857"/>
                            </a:cubicBezTo>
                            <a:cubicBezTo>
                              <a:pt x="210473" y="187295"/>
                              <a:pt x="203186" y="105428"/>
                              <a:pt x="255907" y="169721"/>
                            </a:cubicBezTo>
                            <a:cubicBezTo>
                              <a:pt x="273909" y="173150"/>
                              <a:pt x="270051" y="119144"/>
                              <a:pt x="291054" y="124716"/>
                            </a:cubicBezTo>
                            <a:cubicBezTo>
                              <a:pt x="312913" y="131574"/>
                              <a:pt x="323201" y="167578"/>
                              <a:pt x="346775" y="177865"/>
                            </a:cubicBezTo>
                            <a:cubicBezTo>
                              <a:pt x="359634" y="184723"/>
                              <a:pt x="366921" y="181294"/>
                              <a:pt x="374207" y="178294"/>
                            </a:cubicBezTo>
                            <a:cubicBezTo>
                              <a:pt x="409354" y="165007"/>
                              <a:pt x="420070" y="215156"/>
                              <a:pt x="432500" y="249017"/>
                            </a:cubicBezTo>
                            <a:cubicBezTo>
                              <a:pt x="444930" y="282021"/>
                              <a:pt x="451360" y="321883"/>
                              <a:pt x="483077" y="322312"/>
                            </a:cubicBezTo>
                            <a:cubicBezTo>
                              <a:pt x="489507" y="322312"/>
                              <a:pt x="496365" y="321883"/>
                              <a:pt x="507938" y="329170"/>
                            </a:cubicBezTo>
                            <a:cubicBezTo>
                              <a:pt x="523797" y="339028"/>
                              <a:pt x="539657" y="358316"/>
                              <a:pt x="554659" y="385320"/>
                            </a:cubicBezTo>
                            <a:cubicBezTo>
                              <a:pt x="555516" y="388320"/>
                              <a:pt x="555087" y="390892"/>
                              <a:pt x="552515" y="389606"/>
                            </a:cubicBezTo>
                            <a:close/>
                          </a:path>
                        </a:pathLst>
                      </a:custGeom>
                      <a:solidFill>
                        <a:srgbClr val="6C74AF"/>
                      </a:solidFill>
                      <a:ln w="4286" cap="flat">
                        <a:noFill/>
                        <a:prstDash val="solid"/>
                        <a:miter/>
                      </a:ln>
                    </p:spPr>
                    <p:txBody>
                      <a:bodyPr rtlCol="0" anchor="ctr"/>
                      <a:lstStyle/>
                      <a:p>
                        <a:endParaRPr lang="en-GB"/>
                      </a:p>
                    </p:txBody>
                  </p:sp>
                  <p:sp>
                    <p:nvSpPr>
                      <p:cNvPr id="235" name="Freeform: Shape 234">
                        <a:extLst>
                          <a:ext uri="{FF2B5EF4-FFF2-40B4-BE49-F238E27FC236}">
                            <a16:creationId xmlns:a16="http://schemas.microsoft.com/office/drawing/2014/main" id="{533456D7-4900-4742-5DF3-3B82E6AED587}"/>
                          </a:ext>
                        </a:extLst>
                      </p:cNvPr>
                      <p:cNvSpPr/>
                      <p:nvPr/>
                    </p:nvSpPr>
                    <p:spPr>
                      <a:xfrm>
                        <a:off x="9524979" y="1913768"/>
                        <a:ext cx="539230" cy="342506"/>
                      </a:xfrm>
                      <a:custGeom>
                        <a:avLst/>
                        <a:gdLst>
                          <a:gd name="connsiteX0" fmla="*/ 2592 w 539230"/>
                          <a:gd name="connsiteY0" fmla="*/ 49755 h 342506"/>
                          <a:gd name="connsiteX1" fmla="*/ 449 w 539230"/>
                          <a:gd name="connsiteY1" fmla="*/ 44183 h 342506"/>
                          <a:gd name="connsiteX2" fmla="*/ 87888 w 539230"/>
                          <a:gd name="connsiteY2" fmla="*/ 9893 h 342506"/>
                          <a:gd name="connsiteX3" fmla="*/ 148753 w 539230"/>
                          <a:gd name="connsiteY3" fmla="*/ 43755 h 342506"/>
                          <a:gd name="connsiteX4" fmla="*/ 213904 w 539230"/>
                          <a:gd name="connsiteY4" fmla="*/ 892 h 342506"/>
                          <a:gd name="connsiteX5" fmla="*/ 300058 w 539230"/>
                          <a:gd name="connsiteY5" fmla="*/ 42040 h 342506"/>
                          <a:gd name="connsiteX6" fmla="*/ 320203 w 539230"/>
                          <a:gd name="connsiteY6" fmla="*/ 37325 h 342506"/>
                          <a:gd name="connsiteX7" fmla="*/ 399928 w 539230"/>
                          <a:gd name="connsiteY7" fmla="*/ 145767 h 342506"/>
                          <a:gd name="connsiteX8" fmla="*/ 417073 w 539230"/>
                          <a:gd name="connsiteY8" fmla="*/ 150482 h 342506"/>
                          <a:gd name="connsiteX9" fmla="*/ 441076 w 539230"/>
                          <a:gd name="connsiteY9" fmla="*/ 193773 h 342506"/>
                          <a:gd name="connsiteX10" fmla="*/ 459935 w 539230"/>
                          <a:gd name="connsiteY10" fmla="*/ 192059 h 342506"/>
                          <a:gd name="connsiteX11" fmla="*/ 539231 w 539230"/>
                          <a:gd name="connsiteY11" fmla="*/ 342506 h 342506"/>
                          <a:gd name="connsiteX12" fmla="*/ 454363 w 539230"/>
                          <a:gd name="connsiteY12" fmla="*/ 200203 h 342506"/>
                          <a:gd name="connsiteX13" fmla="*/ 415358 w 539230"/>
                          <a:gd name="connsiteY13" fmla="*/ 155197 h 342506"/>
                          <a:gd name="connsiteX14" fmla="*/ 402499 w 539230"/>
                          <a:gd name="connsiteY14" fmla="*/ 152625 h 342506"/>
                          <a:gd name="connsiteX15" fmla="*/ 320203 w 539230"/>
                          <a:gd name="connsiteY15" fmla="*/ 43755 h 342506"/>
                          <a:gd name="connsiteX16" fmla="*/ 303916 w 539230"/>
                          <a:gd name="connsiteY16" fmla="*/ 48041 h 342506"/>
                          <a:gd name="connsiteX17" fmla="*/ 214761 w 539230"/>
                          <a:gd name="connsiteY17" fmla="*/ 7321 h 342506"/>
                          <a:gd name="connsiteX18" fmla="*/ 186901 w 539230"/>
                          <a:gd name="connsiteY18" fmla="*/ 25324 h 342506"/>
                          <a:gd name="connsiteX19" fmla="*/ 2592 w 539230"/>
                          <a:gd name="connsiteY19" fmla="*/ 49755 h 342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39230" h="342506">
                            <a:moveTo>
                              <a:pt x="2592" y="49755"/>
                            </a:moveTo>
                            <a:cubicBezTo>
                              <a:pt x="877" y="48898"/>
                              <a:pt x="-837" y="45469"/>
                              <a:pt x="449" y="44183"/>
                            </a:cubicBezTo>
                            <a:cubicBezTo>
                              <a:pt x="27024" y="9036"/>
                              <a:pt x="56170" y="-2537"/>
                              <a:pt x="87888" y="9893"/>
                            </a:cubicBezTo>
                            <a:cubicBezTo>
                              <a:pt x="112749" y="18466"/>
                              <a:pt x="124322" y="40754"/>
                              <a:pt x="148753" y="43755"/>
                            </a:cubicBezTo>
                            <a:cubicBezTo>
                              <a:pt x="183901" y="48470"/>
                              <a:pt x="179186" y="-7680"/>
                              <a:pt x="213904" y="892"/>
                            </a:cubicBezTo>
                            <a:cubicBezTo>
                              <a:pt x="242622" y="9036"/>
                              <a:pt x="267054" y="74616"/>
                              <a:pt x="300058" y="42040"/>
                            </a:cubicBezTo>
                            <a:cubicBezTo>
                              <a:pt x="305630" y="36897"/>
                              <a:pt x="310773" y="32182"/>
                              <a:pt x="320203" y="37325"/>
                            </a:cubicBezTo>
                            <a:cubicBezTo>
                              <a:pt x="353207" y="52327"/>
                              <a:pt x="357922" y="149625"/>
                              <a:pt x="399928" y="145767"/>
                            </a:cubicBezTo>
                            <a:cubicBezTo>
                              <a:pt x="405071" y="144910"/>
                              <a:pt x="410214" y="143624"/>
                              <a:pt x="417073" y="150482"/>
                            </a:cubicBezTo>
                            <a:cubicBezTo>
                              <a:pt x="429931" y="161198"/>
                              <a:pt x="430360" y="183915"/>
                              <a:pt x="441076" y="193773"/>
                            </a:cubicBezTo>
                            <a:cubicBezTo>
                              <a:pt x="447933" y="198917"/>
                              <a:pt x="452648" y="190344"/>
                              <a:pt x="459935" y="192059"/>
                            </a:cubicBezTo>
                            <a:cubicBezTo>
                              <a:pt x="472794" y="192916"/>
                              <a:pt x="510941" y="251209"/>
                              <a:pt x="539231" y="342506"/>
                            </a:cubicBezTo>
                            <a:cubicBezTo>
                              <a:pt x="488224" y="236636"/>
                              <a:pt x="476651" y="191202"/>
                              <a:pt x="454363" y="200203"/>
                            </a:cubicBezTo>
                            <a:cubicBezTo>
                              <a:pt x="429502" y="210061"/>
                              <a:pt x="428645" y="166341"/>
                              <a:pt x="415358" y="155197"/>
                            </a:cubicBezTo>
                            <a:cubicBezTo>
                              <a:pt x="410643" y="150911"/>
                              <a:pt x="407214" y="151340"/>
                              <a:pt x="402499" y="152625"/>
                            </a:cubicBezTo>
                            <a:cubicBezTo>
                              <a:pt x="357065" y="159055"/>
                              <a:pt x="350636" y="61757"/>
                              <a:pt x="320203" y="43755"/>
                            </a:cubicBezTo>
                            <a:cubicBezTo>
                              <a:pt x="313345" y="39468"/>
                              <a:pt x="309059" y="43326"/>
                              <a:pt x="303916" y="48041"/>
                            </a:cubicBezTo>
                            <a:cubicBezTo>
                              <a:pt x="270483" y="81902"/>
                              <a:pt x="242193" y="17180"/>
                              <a:pt x="214761" y="7321"/>
                            </a:cubicBezTo>
                            <a:cubicBezTo>
                              <a:pt x="200617" y="3035"/>
                              <a:pt x="194188" y="13322"/>
                              <a:pt x="186901" y="25324"/>
                            </a:cubicBezTo>
                            <a:cubicBezTo>
                              <a:pt x="133751" y="111049"/>
                              <a:pt x="93461" y="-60830"/>
                              <a:pt x="2592" y="49755"/>
                            </a:cubicBezTo>
                            <a:close/>
                          </a:path>
                        </a:pathLst>
                      </a:custGeom>
                      <a:solidFill>
                        <a:srgbClr val="FDD13B"/>
                      </a:solidFill>
                      <a:ln w="4286" cap="flat">
                        <a:noFill/>
                        <a:prstDash val="solid"/>
                        <a:miter/>
                      </a:ln>
                    </p:spPr>
                    <p:txBody>
                      <a:bodyPr rtlCol="0" anchor="ctr"/>
                      <a:lstStyle/>
                      <a:p>
                        <a:endParaRPr lang="en-GB"/>
                      </a:p>
                    </p:txBody>
                  </p:sp>
                  <p:grpSp>
                    <p:nvGrpSpPr>
                      <p:cNvPr id="236" name="Graphic 18">
                        <a:extLst>
                          <a:ext uri="{FF2B5EF4-FFF2-40B4-BE49-F238E27FC236}">
                            <a16:creationId xmlns:a16="http://schemas.microsoft.com/office/drawing/2014/main" id="{B4C1C3E6-F661-4286-215E-3990AA3C603E}"/>
                          </a:ext>
                        </a:extLst>
                      </p:cNvPr>
                      <p:cNvGrpSpPr/>
                      <p:nvPr/>
                    </p:nvGrpSpPr>
                    <p:grpSpPr>
                      <a:xfrm>
                        <a:off x="9531000" y="2007243"/>
                        <a:ext cx="551657" cy="335905"/>
                        <a:chOff x="9531000" y="2007243"/>
                        <a:chExt cx="551657" cy="335905"/>
                      </a:xfrm>
                      <a:solidFill>
                        <a:srgbClr val="6C74AF"/>
                      </a:solidFill>
                    </p:grpSpPr>
                    <p:grpSp>
                      <p:nvGrpSpPr>
                        <p:cNvPr id="237" name="Graphic 18">
                          <a:extLst>
                            <a:ext uri="{FF2B5EF4-FFF2-40B4-BE49-F238E27FC236}">
                              <a16:creationId xmlns:a16="http://schemas.microsoft.com/office/drawing/2014/main" id="{DFB05F0C-7B67-854C-27FB-A7D0FB8D185D}"/>
                            </a:ext>
                          </a:extLst>
                        </p:cNvPr>
                        <p:cNvGrpSpPr/>
                        <p:nvPr/>
                      </p:nvGrpSpPr>
                      <p:grpSpPr>
                        <a:xfrm>
                          <a:off x="9531000" y="2007243"/>
                          <a:ext cx="18447" cy="27992"/>
                          <a:chOff x="9531000" y="2007243"/>
                          <a:chExt cx="18447" cy="27992"/>
                        </a:xfrm>
                        <a:solidFill>
                          <a:srgbClr val="6C74AF"/>
                        </a:solidFill>
                      </p:grpSpPr>
                      <p:sp>
                        <p:nvSpPr>
                          <p:cNvPr id="238" name="Freeform: Shape 237">
                            <a:extLst>
                              <a:ext uri="{FF2B5EF4-FFF2-40B4-BE49-F238E27FC236}">
                                <a16:creationId xmlns:a16="http://schemas.microsoft.com/office/drawing/2014/main" id="{4587ECFB-C688-3D19-3EC4-209EF5578474}"/>
                              </a:ext>
                            </a:extLst>
                          </p:cNvPr>
                          <p:cNvSpPr/>
                          <p:nvPr/>
                        </p:nvSpPr>
                        <p:spPr>
                          <a:xfrm>
                            <a:off x="9531000" y="2007243"/>
                            <a:ext cx="6429" cy="23145"/>
                          </a:xfrm>
                          <a:custGeom>
                            <a:avLst/>
                            <a:gdLst>
                              <a:gd name="connsiteX0" fmla="*/ 3429 w 6429"/>
                              <a:gd name="connsiteY0" fmla="*/ 4286 h 23145"/>
                              <a:gd name="connsiteX1" fmla="*/ 0 w 6429"/>
                              <a:gd name="connsiteY1" fmla="*/ 2572 h 23145"/>
                              <a:gd name="connsiteX2" fmla="*/ 0 w 6429"/>
                              <a:gd name="connsiteY2" fmla="*/ 0 h 23145"/>
                              <a:gd name="connsiteX3" fmla="*/ 4286 w 6429"/>
                              <a:gd name="connsiteY3" fmla="*/ 0 h 23145"/>
                              <a:gd name="connsiteX4" fmla="*/ 6429 w 6429"/>
                              <a:gd name="connsiteY4" fmla="*/ 1286 h 23145"/>
                              <a:gd name="connsiteX5" fmla="*/ 6429 w 6429"/>
                              <a:gd name="connsiteY5" fmla="*/ 23146 h 23145"/>
                              <a:gd name="connsiteX6" fmla="*/ 3429 w 6429"/>
                              <a:gd name="connsiteY6" fmla="*/ 21431 h 23145"/>
                              <a:gd name="connsiteX7" fmla="*/ 3429 w 6429"/>
                              <a:gd name="connsiteY7" fmla="*/ 4286 h 2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29" h="23145">
                                <a:moveTo>
                                  <a:pt x="3429" y="4286"/>
                                </a:moveTo>
                                <a:lnTo>
                                  <a:pt x="0" y="2572"/>
                                </a:lnTo>
                                <a:lnTo>
                                  <a:pt x="0" y="0"/>
                                </a:lnTo>
                                <a:cubicBezTo>
                                  <a:pt x="2143" y="1286"/>
                                  <a:pt x="3429" y="857"/>
                                  <a:pt x="4286" y="0"/>
                                </a:cubicBezTo>
                                <a:lnTo>
                                  <a:pt x="6429" y="1286"/>
                                </a:lnTo>
                                <a:lnTo>
                                  <a:pt x="6429" y="23146"/>
                                </a:lnTo>
                                <a:lnTo>
                                  <a:pt x="3429" y="21431"/>
                                </a:lnTo>
                                <a:lnTo>
                                  <a:pt x="3429" y="4286"/>
                                </a:lnTo>
                                <a:close/>
                              </a:path>
                            </a:pathLst>
                          </a:custGeom>
                          <a:solidFill>
                            <a:srgbClr val="6C74AF"/>
                          </a:solidFill>
                          <a:ln w="4286" cap="flat">
                            <a:noFill/>
                            <a:prstDash val="solid"/>
                            <a:miter/>
                          </a:ln>
                        </p:spPr>
                        <p:txBody>
                          <a:bodyPr rtlCol="0" anchor="ctr"/>
                          <a:lstStyle/>
                          <a:p>
                            <a:endParaRPr lang="en-GB"/>
                          </a:p>
                        </p:txBody>
                      </p:sp>
                      <p:sp>
                        <p:nvSpPr>
                          <p:cNvPr id="239" name="Freeform: Shape 238">
                            <a:extLst>
                              <a:ext uri="{FF2B5EF4-FFF2-40B4-BE49-F238E27FC236}">
                                <a16:creationId xmlns:a16="http://schemas.microsoft.com/office/drawing/2014/main" id="{8A9166A2-2F7B-DABA-5540-2832FF48A56A}"/>
                              </a:ext>
                            </a:extLst>
                          </p:cNvPr>
                          <p:cNvSpPr/>
                          <p:nvPr/>
                        </p:nvSpPr>
                        <p:spPr>
                          <a:xfrm>
                            <a:off x="9539776" y="2011228"/>
                            <a:ext cx="9671" cy="24007"/>
                          </a:xfrm>
                          <a:custGeom>
                            <a:avLst/>
                            <a:gdLst>
                              <a:gd name="connsiteX0" fmla="*/ 225 w 9671"/>
                              <a:gd name="connsiteY0" fmla="*/ 15303 h 24007"/>
                              <a:gd name="connsiteX1" fmla="*/ 4940 w 9671"/>
                              <a:gd name="connsiteY1" fmla="*/ 730 h 24007"/>
                              <a:gd name="connsiteX2" fmla="*/ 9654 w 9671"/>
                              <a:gd name="connsiteY2" fmla="*/ 20447 h 24007"/>
                              <a:gd name="connsiteX3" fmla="*/ 225 w 9671"/>
                              <a:gd name="connsiteY3" fmla="*/ 15303 h 24007"/>
                              <a:gd name="connsiteX4" fmla="*/ 6654 w 9671"/>
                              <a:gd name="connsiteY4" fmla="*/ 19161 h 24007"/>
                              <a:gd name="connsiteX5" fmla="*/ 4940 w 9671"/>
                              <a:gd name="connsiteY5" fmla="*/ 4159 h 24007"/>
                              <a:gd name="connsiteX6" fmla="*/ 3225 w 9671"/>
                              <a:gd name="connsiteY6" fmla="*/ 17018 h 24007"/>
                              <a:gd name="connsiteX7" fmla="*/ 6654 w 9671"/>
                              <a:gd name="connsiteY7" fmla="*/ 19161 h 24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71" h="24007">
                                <a:moveTo>
                                  <a:pt x="225" y="15303"/>
                                </a:moveTo>
                                <a:cubicBezTo>
                                  <a:pt x="1082" y="12303"/>
                                  <a:pt x="-2775" y="-3556"/>
                                  <a:pt x="4940" y="730"/>
                                </a:cubicBezTo>
                                <a:cubicBezTo>
                                  <a:pt x="11369" y="3730"/>
                                  <a:pt x="9226" y="14875"/>
                                  <a:pt x="9654" y="20447"/>
                                </a:cubicBezTo>
                                <a:cubicBezTo>
                                  <a:pt x="8797" y="29019"/>
                                  <a:pt x="-632" y="20018"/>
                                  <a:pt x="225" y="15303"/>
                                </a:cubicBezTo>
                                <a:close/>
                                <a:moveTo>
                                  <a:pt x="6654" y="19161"/>
                                </a:moveTo>
                                <a:cubicBezTo>
                                  <a:pt x="6226" y="16589"/>
                                  <a:pt x="7940" y="5445"/>
                                  <a:pt x="4940" y="4159"/>
                                </a:cubicBezTo>
                                <a:cubicBezTo>
                                  <a:pt x="1511" y="2016"/>
                                  <a:pt x="4083" y="16161"/>
                                  <a:pt x="3225" y="17018"/>
                                </a:cubicBezTo>
                                <a:cubicBezTo>
                                  <a:pt x="2797" y="19161"/>
                                  <a:pt x="6226" y="22590"/>
                                  <a:pt x="6654" y="19161"/>
                                </a:cubicBezTo>
                                <a:close/>
                              </a:path>
                            </a:pathLst>
                          </a:custGeom>
                          <a:solidFill>
                            <a:srgbClr val="6C74AF"/>
                          </a:solidFill>
                          <a:ln w="4286" cap="flat">
                            <a:noFill/>
                            <a:prstDash val="solid"/>
                            <a:miter/>
                          </a:ln>
                        </p:spPr>
                        <p:txBody>
                          <a:bodyPr rtlCol="0" anchor="ctr"/>
                          <a:lstStyle/>
                          <a:p>
                            <a:endParaRPr lang="en-GB"/>
                          </a:p>
                        </p:txBody>
                      </p:sp>
                    </p:grpSp>
                    <p:grpSp>
                      <p:nvGrpSpPr>
                        <p:cNvPr id="240" name="Graphic 18">
                          <a:extLst>
                            <a:ext uri="{FF2B5EF4-FFF2-40B4-BE49-F238E27FC236}">
                              <a16:creationId xmlns:a16="http://schemas.microsoft.com/office/drawing/2014/main" id="{A7D6C73E-9A7F-C80C-54C3-69B9A58C8389}"/>
                            </a:ext>
                          </a:extLst>
                        </p:cNvPr>
                        <p:cNvGrpSpPr/>
                        <p:nvPr/>
                      </p:nvGrpSpPr>
                      <p:grpSpPr>
                        <a:xfrm>
                          <a:off x="9620154" y="2057741"/>
                          <a:ext cx="20591" cy="30215"/>
                          <a:chOff x="9620154" y="2057741"/>
                          <a:chExt cx="20591" cy="30215"/>
                        </a:xfrm>
                        <a:solidFill>
                          <a:srgbClr val="6C74AF"/>
                        </a:solidFill>
                      </p:grpSpPr>
                      <p:sp>
                        <p:nvSpPr>
                          <p:cNvPr id="241" name="Freeform: Shape 240">
                            <a:extLst>
                              <a:ext uri="{FF2B5EF4-FFF2-40B4-BE49-F238E27FC236}">
                                <a16:creationId xmlns:a16="http://schemas.microsoft.com/office/drawing/2014/main" id="{7F4F80F9-1361-43C0-F8AE-CBDBDA1BA85D}"/>
                              </a:ext>
                            </a:extLst>
                          </p:cNvPr>
                          <p:cNvSpPr/>
                          <p:nvPr/>
                        </p:nvSpPr>
                        <p:spPr>
                          <a:xfrm>
                            <a:off x="9620154" y="2057741"/>
                            <a:ext cx="9001" cy="25368"/>
                          </a:xfrm>
                          <a:custGeom>
                            <a:avLst/>
                            <a:gdLst>
                              <a:gd name="connsiteX0" fmla="*/ 3429 w 9001"/>
                              <a:gd name="connsiteY0" fmla="*/ 18939 h 25368"/>
                              <a:gd name="connsiteX1" fmla="*/ 9002 w 9001"/>
                              <a:gd name="connsiteY1" fmla="*/ 22368 h 25368"/>
                              <a:gd name="connsiteX2" fmla="*/ 9002 w 9001"/>
                              <a:gd name="connsiteY2" fmla="*/ 25369 h 25368"/>
                              <a:gd name="connsiteX3" fmla="*/ 0 w 9001"/>
                              <a:gd name="connsiteY3" fmla="*/ 20225 h 25368"/>
                              <a:gd name="connsiteX4" fmla="*/ 0 w 9001"/>
                              <a:gd name="connsiteY4" fmla="*/ 17225 h 25368"/>
                              <a:gd name="connsiteX5" fmla="*/ 4286 w 9001"/>
                              <a:gd name="connsiteY5" fmla="*/ 12081 h 25368"/>
                              <a:gd name="connsiteX6" fmla="*/ 3001 w 9001"/>
                              <a:gd name="connsiteY6" fmla="*/ 6509 h 25368"/>
                              <a:gd name="connsiteX7" fmla="*/ 429 w 9001"/>
                              <a:gd name="connsiteY7" fmla="*/ 4795 h 25368"/>
                              <a:gd name="connsiteX8" fmla="*/ 3429 w 9001"/>
                              <a:gd name="connsiteY8" fmla="*/ 18939 h 25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01" h="25368">
                                <a:moveTo>
                                  <a:pt x="3429" y="18939"/>
                                </a:moveTo>
                                <a:lnTo>
                                  <a:pt x="9002" y="22368"/>
                                </a:lnTo>
                                <a:lnTo>
                                  <a:pt x="9002" y="25369"/>
                                </a:lnTo>
                                <a:lnTo>
                                  <a:pt x="0" y="20225"/>
                                </a:lnTo>
                                <a:lnTo>
                                  <a:pt x="0" y="17225"/>
                                </a:lnTo>
                                <a:lnTo>
                                  <a:pt x="4286" y="12081"/>
                                </a:lnTo>
                                <a:cubicBezTo>
                                  <a:pt x="9002" y="8652"/>
                                  <a:pt x="3429" y="-1206"/>
                                  <a:pt x="3001" y="6509"/>
                                </a:cubicBezTo>
                                <a:lnTo>
                                  <a:pt x="429" y="4795"/>
                                </a:lnTo>
                                <a:cubicBezTo>
                                  <a:pt x="0" y="-8064"/>
                                  <a:pt x="17145" y="7795"/>
                                  <a:pt x="3429" y="18939"/>
                                </a:cubicBezTo>
                                <a:close/>
                              </a:path>
                            </a:pathLst>
                          </a:custGeom>
                          <a:solidFill>
                            <a:srgbClr val="6C74AF"/>
                          </a:solidFill>
                          <a:ln w="4286" cap="flat">
                            <a:noFill/>
                            <a:prstDash val="solid"/>
                            <a:miter/>
                          </a:ln>
                        </p:spPr>
                        <p:txBody>
                          <a:bodyPr rtlCol="0" anchor="ctr"/>
                          <a:lstStyle/>
                          <a:p>
                            <a:endParaRPr lang="en-GB"/>
                          </a:p>
                        </p:txBody>
                      </p:sp>
                      <p:sp>
                        <p:nvSpPr>
                          <p:cNvPr id="242" name="Freeform: Shape 241">
                            <a:extLst>
                              <a:ext uri="{FF2B5EF4-FFF2-40B4-BE49-F238E27FC236}">
                                <a16:creationId xmlns:a16="http://schemas.microsoft.com/office/drawing/2014/main" id="{7E114C9C-D1A0-9FAB-12EB-054EE021EFB4}"/>
                              </a:ext>
                            </a:extLst>
                          </p:cNvPr>
                          <p:cNvSpPr/>
                          <p:nvPr/>
                        </p:nvSpPr>
                        <p:spPr>
                          <a:xfrm>
                            <a:off x="9631074" y="2063949"/>
                            <a:ext cx="9672" cy="24007"/>
                          </a:xfrm>
                          <a:custGeom>
                            <a:avLst/>
                            <a:gdLst>
                              <a:gd name="connsiteX0" fmla="*/ 225 w 9672"/>
                              <a:gd name="connsiteY0" fmla="*/ 15303 h 24007"/>
                              <a:gd name="connsiteX1" fmla="*/ 4940 w 9672"/>
                              <a:gd name="connsiteY1" fmla="*/ 730 h 24007"/>
                              <a:gd name="connsiteX2" fmla="*/ 9655 w 9672"/>
                              <a:gd name="connsiteY2" fmla="*/ 20447 h 24007"/>
                              <a:gd name="connsiteX3" fmla="*/ 225 w 9672"/>
                              <a:gd name="connsiteY3" fmla="*/ 15303 h 24007"/>
                              <a:gd name="connsiteX4" fmla="*/ 6225 w 9672"/>
                              <a:gd name="connsiteY4" fmla="*/ 19161 h 24007"/>
                              <a:gd name="connsiteX5" fmla="*/ 4511 w 9672"/>
                              <a:gd name="connsiteY5" fmla="*/ 4159 h 24007"/>
                              <a:gd name="connsiteX6" fmla="*/ 2797 w 9672"/>
                              <a:gd name="connsiteY6" fmla="*/ 17018 h 24007"/>
                              <a:gd name="connsiteX7" fmla="*/ 6225 w 9672"/>
                              <a:gd name="connsiteY7" fmla="*/ 19161 h 24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72" h="24007">
                                <a:moveTo>
                                  <a:pt x="225" y="15303"/>
                                </a:moveTo>
                                <a:cubicBezTo>
                                  <a:pt x="1082" y="12303"/>
                                  <a:pt x="-2776" y="-3556"/>
                                  <a:pt x="4940" y="730"/>
                                </a:cubicBezTo>
                                <a:cubicBezTo>
                                  <a:pt x="11369" y="3730"/>
                                  <a:pt x="9226" y="14875"/>
                                  <a:pt x="9655" y="20447"/>
                                </a:cubicBezTo>
                                <a:cubicBezTo>
                                  <a:pt x="8369" y="29019"/>
                                  <a:pt x="-632" y="20018"/>
                                  <a:pt x="225" y="15303"/>
                                </a:cubicBezTo>
                                <a:close/>
                                <a:moveTo>
                                  <a:pt x="6225" y="19161"/>
                                </a:moveTo>
                                <a:cubicBezTo>
                                  <a:pt x="5797" y="16589"/>
                                  <a:pt x="7512" y="5445"/>
                                  <a:pt x="4511" y="4159"/>
                                </a:cubicBezTo>
                                <a:cubicBezTo>
                                  <a:pt x="1082" y="2016"/>
                                  <a:pt x="3654" y="16161"/>
                                  <a:pt x="2797" y="17018"/>
                                </a:cubicBezTo>
                                <a:cubicBezTo>
                                  <a:pt x="2797" y="19161"/>
                                  <a:pt x="6225" y="22590"/>
                                  <a:pt x="6225" y="19161"/>
                                </a:cubicBezTo>
                                <a:close/>
                              </a:path>
                            </a:pathLst>
                          </a:custGeom>
                          <a:solidFill>
                            <a:srgbClr val="6C74AF"/>
                          </a:solidFill>
                          <a:ln w="4286" cap="flat">
                            <a:noFill/>
                            <a:prstDash val="solid"/>
                            <a:miter/>
                          </a:ln>
                        </p:spPr>
                        <p:txBody>
                          <a:bodyPr rtlCol="0" anchor="ctr"/>
                          <a:lstStyle/>
                          <a:p>
                            <a:endParaRPr lang="en-GB"/>
                          </a:p>
                        </p:txBody>
                      </p:sp>
                    </p:grpSp>
                    <p:grpSp>
                      <p:nvGrpSpPr>
                        <p:cNvPr id="243" name="Graphic 18">
                          <a:extLst>
                            <a:ext uri="{FF2B5EF4-FFF2-40B4-BE49-F238E27FC236}">
                              <a16:creationId xmlns:a16="http://schemas.microsoft.com/office/drawing/2014/main" id="{D99F068F-2F29-EA47-5AAA-AEB48421C0A2}"/>
                            </a:ext>
                          </a:extLst>
                        </p:cNvPr>
                        <p:cNvGrpSpPr/>
                        <p:nvPr/>
                      </p:nvGrpSpPr>
                      <p:grpSpPr>
                        <a:xfrm>
                          <a:off x="9708283" y="2108847"/>
                          <a:ext cx="21187" cy="30276"/>
                          <a:chOff x="9708283" y="2108847"/>
                          <a:chExt cx="21187" cy="30276"/>
                        </a:xfrm>
                        <a:solidFill>
                          <a:srgbClr val="6C74AF"/>
                        </a:solidFill>
                      </p:grpSpPr>
                      <p:sp>
                        <p:nvSpPr>
                          <p:cNvPr id="244" name="Freeform: Shape 243">
                            <a:extLst>
                              <a:ext uri="{FF2B5EF4-FFF2-40B4-BE49-F238E27FC236}">
                                <a16:creationId xmlns:a16="http://schemas.microsoft.com/office/drawing/2014/main" id="{9CA40134-3FC9-9C4E-AADD-9665E319AF7D}"/>
                              </a:ext>
                            </a:extLst>
                          </p:cNvPr>
                          <p:cNvSpPr/>
                          <p:nvPr/>
                        </p:nvSpPr>
                        <p:spPr>
                          <a:xfrm>
                            <a:off x="9708283" y="2108847"/>
                            <a:ext cx="9753" cy="23613"/>
                          </a:xfrm>
                          <a:custGeom>
                            <a:avLst/>
                            <a:gdLst>
                              <a:gd name="connsiteX0" fmla="*/ 9169 w 9753"/>
                              <a:gd name="connsiteY0" fmla="*/ 18411 h 23613"/>
                              <a:gd name="connsiteX1" fmla="*/ 168 w 9753"/>
                              <a:gd name="connsiteY1" fmla="*/ 14553 h 23613"/>
                              <a:gd name="connsiteX2" fmla="*/ 2740 w 9753"/>
                              <a:gd name="connsiteY2" fmla="*/ 15839 h 23613"/>
                              <a:gd name="connsiteX3" fmla="*/ 3168 w 9753"/>
                              <a:gd name="connsiteY3" fmla="*/ 12410 h 23613"/>
                              <a:gd name="connsiteX4" fmla="*/ 3168 w 9753"/>
                              <a:gd name="connsiteY4" fmla="*/ 9410 h 23613"/>
                              <a:gd name="connsiteX5" fmla="*/ 3168 w 9753"/>
                              <a:gd name="connsiteY5" fmla="*/ 5981 h 23613"/>
                              <a:gd name="connsiteX6" fmla="*/ 597 w 9753"/>
                              <a:gd name="connsiteY6" fmla="*/ 4266 h 23613"/>
                              <a:gd name="connsiteX7" fmla="*/ 7454 w 9753"/>
                              <a:gd name="connsiteY7" fmla="*/ 12839 h 23613"/>
                              <a:gd name="connsiteX8" fmla="*/ 9169 w 9753"/>
                              <a:gd name="connsiteY8" fmla="*/ 18411 h 23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53" h="23613">
                                <a:moveTo>
                                  <a:pt x="9169" y="18411"/>
                                </a:moveTo>
                                <a:cubicBezTo>
                                  <a:pt x="10455" y="29127"/>
                                  <a:pt x="-1547" y="20983"/>
                                  <a:pt x="168" y="14553"/>
                                </a:cubicBezTo>
                                <a:lnTo>
                                  <a:pt x="2740" y="15839"/>
                                </a:lnTo>
                                <a:cubicBezTo>
                                  <a:pt x="4454" y="26555"/>
                                  <a:pt x="10026" y="14553"/>
                                  <a:pt x="3168" y="12410"/>
                                </a:cubicBezTo>
                                <a:lnTo>
                                  <a:pt x="3168" y="9410"/>
                                </a:lnTo>
                                <a:cubicBezTo>
                                  <a:pt x="10026" y="14553"/>
                                  <a:pt x="4025" y="-1734"/>
                                  <a:pt x="3168" y="5981"/>
                                </a:cubicBezTo>
                                <a:lnTo>
                                  <a:pt x="597" y="4266"/>
                                </a:lnTo>
                                <a:cubicBezTo>
                                  <a:pt x="1025" y="-8164"/>
                                  <a:pt x="15170" y="10267"/>
                                  <a:pt x="7454" y="12839"/>
                                </a:cubicBezTo>
                                <a:cubicBezTo>
                                  <a:pt x="8741" y="14553"/>
                                  <a:pt x="9169" y="16268"/>
                                  <a:pt x="9169" y="18411"/>
                                </a:cubicBezTo>
                                <a:close/>
                              </a:path>
                            </a:pathLst>
                          </a:custGeom>
                          <a:solidFill>
                            <a:srgbClr val="6C74AF"/>
                          </a:solidFill>
                          <a:ln w="4286" cap="flat">
                            <a:noFill/>
                            <a:prstDash val="solid"/>
                            <a:miter/>
                          </a:ln>
                        </p:spPr>
                        <p:txBody>
                          <a:bodyPr rtlCol="0" anchor="ctr"/>
                          <a:lstStyle/>
                          <a:p>
                            <a:endParaRPr lang="en-GB"/>
                          </a:p>
                        </p:txBody>
                      </p:sp>
                      <p:sp>
                        <p:nvSpPr>
                          <p:cNvPr id="245" name="Freeform: Shape 244">
                            <a:extLst>
                              <a:ext uri="{FF2B5EF4-FFF2-40B4-BE49-F238E27FC236}">
                                <a16:creationId xmlns:a16="http://schemas.microsoft.com/office/drawing/2014/main" id="{407DF21E-CC6B-B665-B27C-8D0B5C555018}"/>
                              </a:ext>
                            </a:extLst>
                          </p:cNvPr>
                          <p:cNvSpPr/>
                          <p:nvPr/>
                        </p:nvSpPr>
                        <p:spPr>
                          <a:xfrm>
                            <a:off x="9719799" y="2115384"/>
                            <a:ext cx="9671" cy="23739"/>
                          </a:xfrm>
                          <a:custGeom>
                            <a:avLst/>
                            <a:gdLst>
                              <a:gd name="connsiteX0" fmla="*/ 225 w 9671"/>
                              <a:gd name="connsiteY0" fmla="*/ 15303 h 23739"/>
                              <a:gd name="connsiteX1" fmla="*/ 4940 w 9671"/>
                              <a:gd name="connsiteY1" fmla="*/ 730 h 23739"/>
                              <a:gd name="connsiteX2" fmla="*/ 9654 w 9671"/>
                              <a:gd name="connsiteY2" fmla="*/ 20447 h 23739"/>
                              <a:gd name="connsiteX3" fmla="*/ 225 w 9671"/>
                              <a:gd name="connsiteY3" fmla="*/ 15303 h 23739"/>
                              <a:gd name="connsiteX4" fmla="*/ 6226 w 9671"/>
                              <a:gd name="connsiteY4" fmla="*/ 18732 h 23739"/>
                              <a:gd name="connsiteX5" fmla="*/ 4511 w 9671"/>
                              <a:gd name="connsiteY5" fmla="*/ 3730 h 23739"/>
                              <a:gd name="connsiteX6" fmla="*/ 2797 w 9671"/>
                              <a:gd name="connsiteY6" fmla="*/ 16589 h 23739"/>
                              <a:gd name="connsiteX7" fmla="*/ 6226 w 9671"/>
                              <a:gd name="connsiteY7" fmla="*/ 18732 h 23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71" h="23739">
                                <a:moveTo>
                                  <a:pt x="225" y="15303"/>
                                </a:moveTo>
                                <a:cubicBezTo>
                                  <a:pt x="1082" y="12303"/>
                                  <a:pt x="-2775" y="-3556"/>
                                  <a:pt x="4940" y="730"/>
                                </a:cubicBezTo>
                                <a:cubicBezTo>
                                  <a:pt x="11369" y="3730"/>
                                  <a:pt x="9226" y="14875"/>
                                  <a:pt x="9654" y="20447"/>
                                </a:cubicBezTo>
                                <a:cubicBezTo>
                                  <a:pt x="8369" y="28591"/>
                                  <a:pt x="-1061" y="19590"/>
                                  <a:pt x="225" y="15303"/>
                                </a:cubicBezTo>
                                <a:close/>
                                <a:moveTo>
                                  <a:pt x="6226" y="18732"/>
                                </a:moveTo>
                                <a:cubicBezTo>
                                  <a:pt x="5797" y="16161"/>
                                  <a:pt x="7511" y="5016"/>
                                  <a:pt x="4511" y="3730"/>
                                </a:cubicBezTo>
                                <a:cubicBezTo>
                                  <a:pt x="1082" y="1587"/>
                                  <a:pt x="3654" y="15732"/>
                                  <a:pt x="2797" y="16589"/>
                                </a:cubicBezTo>
                                <a:cubicBezTo>
                                  <a:pt x="2797" y="18732"/>
                                  <a:pt x="6226" y="22161"/>
                                  <a:pt x="6226" y="18732"/>
                                </a:cubicBezTo>
                                <a:close/>
                              </a:path>
                            </a:pathLst>
                          </a:custGeom>
                          <a:solidFill>
                            <a:srgbClr val="6C74AF"/>
                          </a:solidFill>
                          <a:ln w="4286" cap="flat">
                            <a:noFill/>
                            <a:prstDash val="solid"/>
                            <a:miter/>
                          </a:ln>
                        </p:spPr>
                        <p:txBody>
                          <a:bodyPr rtlCol="0" anchor="ctr"/>
                          <a:lstStyle/>
                          <a:p>
                            <a:endParaRPr lang="en-GB"/>
                          </a:p>
                        </p:txBody>
                      </p:sp>
                    </p:grpSp>
                    <p:grpSp>
                      <p:nvGrpSpPr>
                        <p:cNvPr id="246" name="Graphic 18">
                          <a:extLst>
                            <a:ext uri="{FF2B5EF4-FFF2-40B4-BE49-F238E27FC236}">
                              <a16:creationId xmlns:a16="http://schemas.microsoft.com/office/drawing/2014/main" id="{69CFBCC0-73D4-92DB-A854-31330C131935}"/>
                            </a:ext>
                          </a:extLst>
                        </p:cNvPr>
                        <p:cNvGrpSpPr/>
                        <p:nvPr/>
                      </p:nvGrpSpPr>
                      <p:grpSpPr>
                        <a:xfrm>
                          <a:off x="9796652" y="2161120"/>
                          <a:ext cx="21544" cy="29278"/>
                          <a:chOff x="9796652" y="2161120"/>
                          <a:chExt cx="21544" cy="29278"/>
                        </a:xfrm>
                        <a:solidFill>
                          <a:srgbClr val="6C74AF"/>
                        </a:solidFill>
                      </p:grpSpPr>
                      <p:sp>
                        <p:nvSpPr>
                          <p:cNvPr id="247" name="Freeform: Shape 246">
                            <a:extLst>
                              <a:ext uri="{FF2B5EF4-FFF2-40B4-BE49-F238E27FC236}">
                                <a16:creationId xmlns:a16="http://schemas.microsoft.com/office/drawing/2014/main" id="{9B67D929-AF86-EED6-B8EB-C93105BEF9F2}"/>
                              </a:ext>
                            </a:extLst>
                          </p:cNvPr>
                          <p:cNvSpPr/>
                          <p:nvPr/>
                        </p:nvSpPr>
                        <p:spPr>
                          <a:xfrm>
                            <a:off x="9796652" y="2161120"/>
                            <a:ext cx="10383" cy="24003"/>
                          </a:xfrm>
                          <a:custGeom>
                            <a:avLst/>
                            <a:gdLst>
                              <a:gd name="connsiteX0" fmla="*/ 10383 w 10383"/>
                              <a:gd name="connsiteY0" fmla="*/ 20145 h 24003"/>
                              <a:gd name="connsiteX1" fmla="*/ 8669 w 10383"/>
                              <a:gd name="connsiteY1" fmla="*/ 19288 h 24003"/>
                              <a:gd name="connsiteX2" fmla="*/ 8669 w 10383"/>
                              <a:gd name="connsiteY2" fmla="*/ 24003 h 24003"/>
                              <a:gd name="connsiteX3" fmla="*/ 5668 w 10383"/>
                              <a:gd name="connsiteY3" fmla="*/ 22289 h 24003"/>
                              <a:gd name="connsiteX4" fmla="*/ 5668 w 10383"/>
                              <a:gd name="connsiteY4" fmla="*/ 17574 h 24003"/>
                              <a:gd name="connsiteX5" fmla="*/ 96 w 10383"/>
                              <a:gd name="connsiteY5" fmla="*/ 14145 h 24003"/>
                              <a:gd name="connsiteX6" fmla="*/ 5239 w 10383"/>
                              <a:gd name="connsiteY6" fmla="*/ 0 h 24003"/>
                              <a:gd name="connsiteX7" fmla="*/ 8669 w 10383"/>
                              <a:gd name="connsiteY7" fmla="*/ 2143 h 24003"/>
                              <a:gd name="connsiteX8" fmla="*/ 8669 w 10383"/>
                              <a:gd name="connsiteY8" fmla="*/ 16288 h 24003"/>
                              <a:gd name="connsiteX9" fmla="*/ 10383 w 10383"/>
                              <a:gd name="connsiteY9" fmla="*/ 17145 h 24003"/>
                              <a:gd name="connsiteX10" fmla="*/ 10383 w 10383"/>
                              <a:gd name="connsiteY10" fmla="*/ 20145 h 24003"/>
                              <a:gd name="connsiteX11" fmla="*/ 6097 w 10383"/>
                              <a:gd name="connsiteY11" fmla="*/ 14573 h 24003"/>
                              <a:gd name="connsiteX12" fmla="*/ 6097 w 10383"/>
                              <a:gd name="connsiteY12" fmla="*/ 6001 h 24003"/>
                              <a:gd name="connsiteX13" fmla="*/ 3096 w 10383"/>
                              <a:gd name="connsiteY13" fmla="*/ 12859 h 24003"/>
                              <a:gd name="connsiteX14" fmla="*/ 6097 w 10383"/>
                              <a:gd name="connsiteY14" fmla="*/ 14573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3" h="24003">
                                <a:moveTo>
                                  <a:pt x="10383" y="20145"/>
                                </a:moveTo>
                                <a:lnTo>
                                  <a:pt x="8669" y="19288"/>
                                </a:lnTo>
                                <a:lnTo>
                                  <a:pt x="8669" y="24003"/>
                                </a:lnTo>
                                <a:lnTo>
                                  <a:pt x="5668" y="22289"/>
                                </a:lnTo>
                                <a:lnTo>
                                  <a:pt x="5668" y="17574"/>
                                </a:lnTo>
                                <a:lnTo>
                                  <a:pt x="96" y="14145"/>
                                </a:lnTo>
                                <a:cubicBezTo>
                                  <a:pt x="-762" y="12002"/>
                                  <a:pt x="4382" y="1714"/>
                                  <a:pt x="5239" y="0"/>
                                </a:cubicBezTo>
                                <a:lnTo>
                                  <a:pt x="8669" y="2143"/>
                                </a:lnTo>
                                <a:lnTo>
                                  <a:pt x="8669" y="16288"/>
                                </a:lnTo>
                                <a:lnTo>
                                  <a:pt x="10383" y="17145"/>
                                </a:lnTo>
                                <a:lnTo>
                                  <a:pt x="10383" y="20145"/>
                                </a:lnTo>
                                <a:close/>
                                <a:moveTo>
                                  <a:pt x="6097" y="14573"/>
                                </a:moveTo>
                                <a:lnTo>
                                  <a:pt x="6097" y="6001"/>
                                </a:lnTo>
                                <a:lnTo>
                                  <a:pt x="3096" y="12859"/>
                                </a:lnTo>
                                <a:lnTo>
                                  <a:pt x="6097" y="14573"/>
                                </a:lnTo>
                                <a:close/>
                              </a:path>
                            </a:pathLst>
                          </a:custGeom>
                          <a:solidFill>
                            <a:srgbClr val="6C74AF"/>
                          </a:solidFill>
                          <a:ln w="4286" cap="flat">
                            <a:noFill/>
                            <a:prstDash val="solid"/>
                            <a:miter/>
                          </a:ln>
                        </p:spPr>
                        <p:txBody>
                          <a:bodyPr rtlCol="0" anchor="ctr"/>
                          <a:lstStyle/>
                          <a:p>
                            <a:endParaRPr lang="en-GB"/>
                          </a:p>
                        </p:txBody>
                      </p:sp>
                      <p:sp>
                        <p:nvSpPr>
                          <p:cNvPr id="248" name="Freeform: Shape 247">
                            <a:extLst>
                              <a:ext uri="{FF2B5EF4-FFF2-40B4-BE49-F238E27FC236}">
                                <a16:creationId xmlns:a16="http://schemas.microsoft.com/office/drawing/2014/main" id="{1E4E92F2-13CE-1639-400C-1679B1A0D83F}"/>
                              </a:ext>
                            </a:extLst>
                          </p:cNvPr>
                          <p:cNvSpPr/>
                          <p:nvPr/>
                        </p:nvSpPr>
                        <p:spPr>
                          <a:xfrm>
                            <a:off x="9808524" y="2166390"/>
                            <a:ext cx="9672" cy="24007"/>
                          </a:xfrm>
                          <a:custGeom>
                            <a:avLst/>
                            <a:gdLst>
                              <a:gd name="connsiteX0" fmla="*/ 225 w 9672"/>
                              <a:gd name="connsiteY0" fmla="*/ 15303 h 24007"/>
                              <a:gd name="connsiteX1" fmla="*/ 4940 w 9672"/>
                              <a:gd name="connsiteY1" fmla="*/ 730 h 24007"/>
                              <a:gd name="connsiteX2" fmla="*/ 9655 w 9672"/>
                              <a:gd name="connsiteY2" fmla="*/ 20447 h 24007"/>
                              <a:gd name="connsiteX3" fmla="*/ 225 w 9672"/>
                              <a:gd name="connsiteY3" fmla="*/ 15303 h 24007"/>
                              <a:gd name="connsiteX4" fmla="*/ 6654 w 9672"/>
                              <a:gd name="connsiteY4" fmla="*/ 19161 h 24007"/>
                              <a:gd name="connsiteX5" fmla="*/ 4940 w 9672"/>
                              <a:gd name="connsiteY5" fmla="*/ 4159 h 24007"/>
                              <a:gd name="connsiteX6" fmla="*/ 3225 w 9672"/>
                              <a:gd name="connsiteY6" fmla="*/ 17018 h 24007"/>
                              <a:gd name="connsiteX7" fmla="*/ 6654 w 9672"/>
                              <a:gd name="connsiteY7" fmla="*/ 19161 h 24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72" h="24007">
                                <a:moveTo>
                                  <a:pt x="225" y="15303"/>
                                </a:moveTo>
                                <a:cubicBezTo>
                                  <a:pt x="1082" y="12303"/>
                                  <a:pt x="-2775" y="-3556"/>
                                  <a:pt x="4940" y="730"/>
                                </a:cubicBezTo>
                                <a:cubicBezTo>
                                  <a:pt x="11369" y="3730"/>
                                  <a:pt x="9226" y="14875"/>
                                  <a:pt x="9655" y="20447"/>
                                </a:cubicBezTo>
                                <a:cubicBezTo>
                                  <a:pt x="8797" y="29019"/>
                                  <a:pt x="-632" y="20018"/>
                                  <a:pt x="225" y="15303"/>
                                </a:cubicBezTo>
                                <a:close/>
                                <a:moveTo>
                                  <a:pt x="6654" y="19161"/>
                                </a:moveTo>
                                <a:cubicBezTo>
                                  <a:pt x="6226" y="16589"/>
                                  <a:pt x="7940" y="5445"/>
                                  <a:pt x="4940" y="4159"/>
                                </a:cubicBezTo>
                                <a:cubicBezTo>
                                  <a:pt x="1511" y="2016"/>
                                  <a:pt x="4082" y="16161"/>
                                  <a:pt x="3225" y="17018"/>
                                </a:cubicBezTo>
                                <a:cubicBezTo>
                                  <a:pt x="2797" y="19161"/>
                                  <a:pt x="6226" y="22590"/>
                                  <a:pt x="6654" y="19161"/>
                                </a:cubicBezTo>
                                <a:close/>
                              </a:path>
                            </a:pathLst>
                          </a:custGeom>
                          <a:solidFill>
                            <a:srgbClr val="6C74AF"/>
                          </a:solidFill>
                          <a:ln w="4286" cap="flat">
                            <a:noFill/>
                            <a:prstDash val="solid"/>
                            <a:miter/>
                          </a:ln>
                        </p:spPr>
                        <p:txBody>
                          <a:bodyPr rtlCol="0" anchor="ctr"/>
                          <a:lstStyle/>
                          <a:p>
                            <a:endParaRPr lang="en-GB"/>
                          </a:p>
                        </p:txBody>
                      </p:sp>
                    </p:grpSp>
                    <p:grpSp>
                      <p:nvGrpSpPr>
                        <p:cNvPr id="249" name="Graphic 18">
                          <a:extLst>
                            <a:ext uri="{FF2B5EF4-FFF2-40B4-BE49-F238E27FC236}">
                              <a16:creationId xmlns:a16="http://schemas.microsoft.com/office/drawing/2014/main" id="{9D1A75EF-8815-CB7F-6D1E-37FC6117FC93}"/>
                            </a:ext>
                          </a:extLst>
                        </p:cNvPr>
                        <p:cNvGrpSpPr/>
                        <p:nvPr/>
                      </p:nvGrpSpPr>
                      <p:grpSpPr>
                        <a:xfrm>
                          <a:off x="9886210" y="2209554"/>
                          <a:ext cx="20711" cy="32010"/>
                          <a:chOff x="9886210" y="2209554"/>
                          <a:chExt cx="20711" cy="32010"/>
                        </a:xfrm>
                        <a:solidFill>
                          <a:srgbClr val="6C74AF"/>
                        </a:solidFill>
                      </p:grpSpPr>
                      <p:sp>
                        <p:nvSpPr>
                          <p:cNvPr id="250" name="Freeform: Shape 249">
                            <a:extLst>
                              <a:ext uri="{FF2B5EF4-FFF2-40B4-BE49-F238E27FC236}">
                                <a16:creationId xmlns:a16="http://schemas.microsoft.com/office/drawing/2014/main" id="{FC69F2C0-3FB3-D0C7-FB53-717F66579245}"/>
                              </a:ext>
                            </a:extLst>
                          </p:cNvPr>
                          <p:cNvSpPr/>
                          <p:nvPr/>
                        </p:nvSpPr>
                        <p:spPr>
                          <a:xfrm>
                            <a:off x="9886210" y="2209554"/>
                            <a:ext cx="8813" cy="25581"/>
                          </a:xfrm>
                          <a:custGeom>
                            <a:avLst/>
                            <a:gdLst>
                              <a:gd name="connsiteX0" fmla="*/ 120 w 8813"/>
                              <a:gd name="connsiteY0" fmla="*/ 17145 h 25581"/>
                              <a:gd name="connsiteX1" fmla="*/ 120 w 8813"/>
                              <a:gd name="connsiteY1" fmla="*/ 16288 h 25581"/>
                              <a:gd name="connsiteX2" fmla="*/ 2692 w 8813"/>
                              <a:gd name="connsiteY2" fmla="*/ 17574 h 25581"/>
                              <a:gd name="connsiteX3" fmla="*/ 6121 w 8813"/>
                              <a:gd name="connsiteY3" fmla="*/ 20574 h 25581"/>
                              <a:gd name="connsiteX4" fmla="*/ 6121 w 8813"/>
                              <a:gd name="connsiteY4" fmla="*/ 15430 h 25581"/>
                              <a:gd name="connsiteX5" fmla="*/ 2692 w 8813"/>
                              <a:gd name="connsiteY5" fmla="*/ 14145 h 25581"/>
                              <a:gd name="connsiteX6" fmla="*/ 120 w 8813"/>
                              <a:gd name="connsiteY6" fmla="*/ 12430 h 25581"/>
                              <a:gd name="connsiteX7" fmla="*/ 120 w 8813"/>
                              <a:gd name="connsiteY7" fmla="*/ 0 h 25581"/>
                              <a:gd name="connsiteX8" fmla="*/ 8264 w 8813"/>
                              <a:gd name="connsiteY8" fmla="*/ 4715 h 25581"/>
                              <a:gd name="connsiteX9" fmla="*/ 8264 w 8813"/>
                              <a:gd name="connsiteY9" fmla="*/ 7715 h 25581"/>
                              <a:gd name="connsiteX10" fmla="*/ 2692 w 8813"/>
                              <a:gd name="connsiteY10" fmla="*/ 4715 h 25581"/>
                              <a:gd name="connsiteX11" fmla="*/ 2692 w 8813"/>
                              <a:gd name="connsiteY11" fmla="*/ 10287 h 25581"/>
                              <a:gd name="connsiteX12" fmla="*/ 8693 w 8813"/>
                              <a:gd name="connsiteY12" fmla="*/ 22288 h 25581"/>
                              <a:gd name="connsiteX13" fmla="*/ 120 w 8813"/>
                              <a:gd name="connsiteY13" fmla="*/ 17145 h 25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813" h="25581">
                                <a:moveTo>
                                  <a:pt x="120" y="17145"/>
                                </a:moveTo>
                                <a:lnTo>
                                  <a:pt x="120" y="16288"/>
                                </a:lnTo>
                                <a:lnTo>
                                  <a:pt x="2692" y="17574"/>
                                </a:lnTo>
                                <a:cubicBezTo>
                                  <a:pt x="1835" y="19717"/>
                                  <a:pt x="5692" y="24432"/>
                                  <a:pt x="6121" y="20574"/>
                                </a:cubicBezTo>
                                <a:cubicBezTo>
                                  <a:pt x="6121" y="20574"/>
                                  <a:pt x="6121" y="15430"/>
                                  <a:pt x="6121" y="15430"/>
                                </a:cubicBezTo>
                                <a:cubicBezTo>
                                  <a:pt x="6550" y="13287"/>
                                  <a:pt x="2692" y="10716"/>
                                  <a:pt x="2692" y="14145"/>
                                </a:cubicBezTo>
                                <a:lnTo>
                                  <a:pt x="120" y="12430"/>
                                </a:lnTo>
                                <a:lnTo>
                                  <a:pt x="120" y="0"/>
                                </a:lnTo>
                                <a:lnTo>
                                  <a:pt x="8264" y="4715"/>
                                </a:lnTo>
                                <a:lnTo>
                                  <a:pt x="8264" y="7715"/>
                                </a:lnTo>
                                <a:lnTo>
                                  <a:pt x="2692" y="4715"/>
                                </a:lnTo>
                                <a:lnTo>
                                  <a:pt x="2692" y="10287"/>
                                </a:lnTo>
                                <a:cubicBezTo>
                                  <a:pt x="8693" y="8144"/>
                                  <a:pt x="9121" y="18002"/>
                                  <a:pt x="8693" y="22288"/>
                                </a:cubicBezTo>
                                <a:cubicBezTo>
                                  <a:pt x="8264" y="30432"/>
                                  <a:pt x="-1166" y="21431"/>
                                  <a:pt x="120" y="17145"/>
                                </a:cubicBezTo>
                                <a:close/>
                              </a:path>
                            </a:pathLst>
                          </a:custGeom>
                          <a:solidFill>
                            <a:srgbClr val="6C74AF"/>
                          </a:solidFill>
                          <a:ln w="4286" cap="flat">
                            <a:noFill/>
                            <a:prstDash val="solid"/>
                            <a:miter/>
                          </a:ln>
                        </p:spPr>
                        <p:txBody>
                          <a:bodyPr rtlCol="0" anchor="ctr"/>
                          <a:lstStyle/>
                          <a:p>
                            <a:endParaRPr lang="en-GB"/>
                          </a:p>
                        </p:txBody>
                      </p:sp>
                      <p:sp>
                        <p:nvSpPr>
                          <p:cNvPr id="251" name="Freeform: Shape 250">
                            <a:extLst>
                              <a:ext uri="{FF2B5EF4-FFF2-40B4-BE49-F238E27FC236}">
                                <a16:creationId xmlns:a16="http://schemas.microsoft.com/office/drawing/2014/main" id="{852ADC54-77D3-E276-237C-D06335D136E5}"/>
                              </a:ext>
                            </a:extLst>
                          </p:cNvPr>
                          <p:cNvSpPr/>
                          <p:nvPr/>
                        </p:nvSpPr>
                        <p:spPr>
                          <a:xfrm>
                            <a:off x="9897250" y="2217825"/>
                            <a:ext cx="9672" cy="23739"/>
                          </a:xfrm>
                          <a:custGeom>
                            <a:avLst/>
                            <a:gdLst>
                              <a:gd name="connsiteX0" fmla="*/ 225 w 9672"/>
                              <a:gd name="connsiteY0" fmla="*/ 15303 h 23739"/>
                              <a:gd name="connsiteX1" fmla="*/ 4940 w 9672"/>
                              <a:gd name="connsiteY1" fmla="*/ 730 h 23739"/>
                              <a:gd name="connsiteX2" fmla="*/ 9655 w 9672"/>
                              <a:gd name="connsiteY2" fmla="*/ 20447 h 23739"/>
                              <a:gd name="connsiteX3" fmla="*/ 225 w 9672"/>
                              <a:gd name="connsiteY3" fmla="*/ 15303 h 23739"/>
                              <a:gd name="connsiteX4" fmla="*/ 6226 w 9672"/>
                              <a:gd name="connsiteY4" fmla="*/ 18732 h 23739"/>
                              <a:gd name="connsiteX5" fmla="*/ 4511 w 9672"/>
                              <a:gd name="connsiteY5" fmla="*/ 3730 h 23739"/>
                              <a:gd name="connsiteX6" fmla="*/ 2797 w 9672"/>
                              <a:gd name="connsiteY6" fmla="*/ 16589 h 23739"/>
                              <a:gd name="connsiteX7" fmla="*/ 6226 w 9672"/>
                              <a:gd name="connsiteY7" fmla="*/ 18732 h 23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72" h="23739">
                                <a:moveTo>
                                  <a:pt x="225" y="15303"/>
                                </a:moveTo>
                                <a:cubicBezTo>
                                  <a:pt x="1082" y="12303"/>
                                  <a:pt x="-2776" y="-3556"/>
                                  <a:pt x="4940" y="730"/>
                                </a:cubicBezTo>
                                <a:cubicBezTo>
                                  <a:pt x="11369" y="3730"/>
                                  <a:pt x="9226" y="14875"/>
                                  <a:pt x="9655" y="20447"/>
                                </a:cubicBezTo>
                                <a:cubicBezTo>
                                  <a:pt x="8369" y="28591"/>
                                  <a:pt x="-1061" y="19590"/>
                                  <a:pt x="225" y="15303"/>
                                </a:cubicBezTo>
                                <a:close/>
                                <a:moveTo>
                                  <a:pt x="6226" y="18732"/>
                                </a:moveTo>
                                <a:cubicBezTo>
                                  <a:pt x="5797" y="16161"/>
                                  <a:pt x="7512" y="5016"/>
                                  <a:pt x="4511" y="3730"/>
                                </a:cubicBezTo>
                                <a:cubicBezTo>
                                  <a:pt x="1082" y="1587"/>
                                  <a:pt x="3654" y="15732"/>
                                  <a:pt x="2797" y="16589"/>
                                </a:cubicBezTo>
                                <a:cubicBezTo>
                                  <a:pt x="2797" y="18732"/>
                                  <a:pt x="6226" y="22161"/>
                                  <a:pt x="6226" y="18732"/>
                                </a:cubicBezTo>
                                <a:close/>
                              </a:path>
                            </a:pathLst>
                          </a:custGeom>
                          <a:solidFill>
                            <a:srgbClr val="6C74AF"/>
                          </a:solidFill>
                          <a:ln w="4286" cap="flat">
                            <a:noFill/>
                            <a:prstDash val="solid"/>
                            <a:miter/>
                          </a:ln>
                        </p:spPr>
                        <p:txBody>
                          <a:bodyPr rtlCol="0" anchor="ctr"/>
                          <a:lstStyle/>
                          <a:p>
                            <a:endParaRPr lang="en-GB"/>
                          </a:p>
                        </p:txBody>
                      </p:sp>
                    </p:grpSp>
                    <p:grpSp>
                      <p:nvGrpSpPr>
                        <p:cNvPr id="252" name="Graphic 18">
                          <a:extLst>
                            <a:ext uri="{FF2B5EF4-FFF2-40B4-BE49-F238E27FC236}">
                              <a16:creationId xmlns:a16="http://schemas.microsoft.com/office/drawing/2014/main" id="{6E032E7F-E9D6-39DC-E05D-04C92F7612BC}"/>
                            </a:ext>
                          </a:extLst>
                        </p:cNvPr>
                        <p:cNvGrpSpPr/>
                        <p:nvPr/>
                      </p:nvGrpSpPr>
                      <p:grpSpPr>
                        <a:xfrm>
                          <a:off x="9974572" y="2262320"/>
                          <a:ext cx="21074" cy="30519"/>
                          <a:chOff x="9974572" y="2262320"/>
                          <a:chExt cx="21074" cy="30519"/>
                        </a:xfrm>
                        <a:solidFill>
                          <a:srgbClr val="6C74AF"/>
                        </a:solidFill>
                      </p:grpSpPr>
                      <p:sp>
                        <p:nvSpPr>
                          <p:cNvPr id="253" name="Freeform: Shape 252">
                            <a:extLst>
                              <a:ext uri="{FF2B5EF4-FFF2-40B4-BE49-F238E27FC236}">
                                <a16:creationId xmlns:a16="http://schemas.microsoft.com/office/drawing/2014/main" id="{7665E083-8CD3-9CE7-C05C-C74025EDDFC1}"/>
                              </a:ext>
                            </a:extLst>
                          </p:cNvPr>
                          <p:cNvSpPr/>
                          <p:nvPr/>
                        </p:nvSpPr>
                        <p:spPr>
                          <a:xfrm>
                            <a:off x="9974572" y="2262320"/>
                            <a:ext cx="9547" cy="23900"/>
                          </a:xfrm>
                          <a:custGeom>
                            <a:avLst/>
                            <a:gdLst>
                              <a:gd name="connsiteX0" fmla="*/ 55 w 9547"/>
                              <a:gd name="connsiteY0" fmla="*/ 15386 h 23900"/>
                              <a:gd name="connsiteX1" fmla="*/ 55 w 9547"/>
                              <a:gd name="connsiteY1" fmla="*/ 3384 h 23900"/>
                              <a:gd name="connsiteX2" fmla="*/ 9056 w 9547"/>
                              <a:gd name="connsiteY2" fmla="*/ 9385 h 23900"/>
                              <a:gd name="connsiteX3" fmla="*/ 6484 w 9547"/>
                              <a:gd name="connsiteY3" fmla="*/ 7670 h 23900"/>
                              <a:gd name="connsiteX4" fmla="*/ 3055 w 9547"/>
                              <a:gd name="connsiteY4" fmla="*/ 4670 h 23900"/>
                              <a:gd name="connsiteX5" fmla="*/ 3055 w 9547"/>
                              <a:gd name="connsiteY5" fmla="*/ 9813 h 23900"/>
                              <a:gd name="connsiteX6" fmla="*/ 9485 w 9547"/>
                              <a:gd name="connsiteY6" fmla="*/ 20529 h 23900"/>
                              <a:gd name="connsiteX7" fmla="*/ 55 w 9547"/>
                              <a:gd name="connsiteY7" fmla="*/ 15386 h 23900"/>
                              <a:gd name="connsiteX8" fmla="*/ 6484 w 9547"/>
                              <a:gd name="connsiteY8" fmla="*/ 19243 h 23900"/>
                              <a:gd name="connsiteX9" fmla="*/ 4770 w 9547"/>
                              <a:gd name="connsiteY9" fmla="*/ 12385 h 23900"/>
                              <a:gd name="connsiteX10" fmla="*/ 6484 w 9547"/>
                              <a:gd name="connsiteY10" fmla="*/ 19243 h 2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547" h="23900">
                                <a:moveTo>
                                  <a:pt x="55" y="15386"/>
                                </a:moveTo>
                                <a:lnTo>
                                  <a:pt x="55" y="3384"/>
                                </a:lnTo>
                                <a:cubicBezTo>
                                  <a:pt x="912" y="-5188"/>
                                  <a:pt x="10342" y="4670"/>
                                  <a:pt x="9056" y="9385"/>
                                </a:cubicBezTo>
                                <a:lnTo>
                                  <a:pt x="6484" y="7670"/>
                                </a:lnTo>
                                <a:cubicBezTo>
                                  <a:pt x="7341" y="5956"/>
                                  <a:pt x="3484" y="1670"/>
                                  <a:pt x="3055" y="4670"/>
                                </a:cubicBezTo>
                                <a:cubicBezTo>
                                  <a:pt x="3055" y="4670"/>
                                  <a:pt x="3055" y="9813"/>
                                  <a:pt x="3055" y="9813"/>
                                </a:cubicBezTo>
                                <a:cubicBezTo>
                                  <a:pt x="8199" y="7670"/>
                                  <a:pt x="9913" y="16671"/>
                                  <a:pt x="9485" y="20529"/>
                                </a:cubicBezTo>
                                <a:cubicBezTo>
                                  <a:pt x="8628" y="28673"/>
                                  <a:pt x="-802" y="20101"/>
                                  <a:pt x="55" y="15386"/>
                                </a:cubicBezTo>
                                <a:close/>
                                <a:moveTo>
                                  <a:pt x="6484" y="19243"/>
                                </a:moveTo>
                                <a:cubicBezTo>
                                  <a:pt x="6484" y="17529"/>
                                  <a:pt x="6913" y="13243"/>
                                  <a:pt x="4770" y="12385"/>
                                </a:cubicBezTo>
                                <a:cubicBezTo>
                                  <a:pt x="484" y="10242"/>
                                  <a:pt x="4341" y="25244"/>
                                  <a:pt x="6484" y="19243"/>
                                </a:cubicBezTo>
                                <a:close/>
                              </a:path>
                            </a:pathLst>
                          </a:custGeom>
                          <a:solidFill>
                            <a:srgbClr val="6C74AF"/>
                          </a:solidFill>
                          <a:ln w="4286" cap="flat">
                            <a:noFill/>
                            <a:prstDash val="solid"/>
                            <a:miter/>
                          </a:ln>
                        </p:spPr>
                        <p:txBody>
                          <a:bodyPr rtlCol="0" anchor="ctr"/>
                          <a:lstStyle/>
                          <a:p>
                            <a:endParaRPr lang="en-GB"/>
                          </a:p>
                        </p:txBody>
                      </p:sp>
                      <p:sp>
                        <p:nvSpPr>
                          <p:cNvPr id="254" name="Freeform: Shape 253">
                            <a:extLst>
                              <a:ext uri="{FF2B5EF4-FFF2-40B4-BE49-F238E27FC236}">
                                <a16:creationId xmlns:a16="http://schemas.microsoft.com/office/drawing/2014/main" id="{EDDC3E9D-C218-E474-132F-B3F4B00B4585}"/>
                              </a:ext>
                            </a:extLst>
                          </p:cNvPr>
                          <p:cNvSpPr/>
                          <p:nvPr/>
                        </p:nvSpPr>
                        <p:spPr>
                          <a:xfrm>
                            <a:off x="9985975" y="2268832"/>
                            <a:ext cx="9671" cy="24007"/>
                          </a:xfrm>
                          <a:custGeom>
                            <a:avLst/>
                            <a:gdLst>
                              <a:gd name="connsiteX0" fmla="*/ 225 w 9671"/>
                              <a:gd name="connsiteY0" fmla="*/ 15303 h 24007"/>
                              <a:gd name="connsiteX1" fmla="*/ 4940 w 9671"/>
                              <a:gd name="connsiteY1" fmla="*/ 730 h 24007"/>
                              <a:gd name="connsiteX2" fmla="*/ 9655 w 9671"/>
                              <a:gd name="connsiteY2" fmla="*/ 20447 h 24007"/>
                              <a:gd name="connsiteX3" fmla="*/ 225 w 9671"/>
                              <a:gd name="connsiteY3" fmla="*/ 15303 h 24007"/>
                              <a:gd name="connsiteX4" fmla="*/ 6655 w 9671"/>
                              <a:gd name="connsiteY4" fmla="*/ 19161 h 24007"/>
                              <a:gd name="connsiteX5" fmla="*/ 4940 w 9671"/>
                              <a:gd name="connsiteY5" fmla="*/ 4159 h 24007"/>
                              <a:gd name="connsiteX6" fmla="*/ 3225 w 9671"/>
                              <a:gd name="connsiteY6" fmla="*/ 17018 h 24007"/>
                              <a:gd name="connsiteX7" fmla="*/ 6655 w 9671"/>
                              <a:gd name="connsiteY7" fmla="*/ 19161 h 24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71" h="24007">
                                <a:moveTo>
                                  <a:pt x="225" y="15303"/>
                                </a:moveTo>
                                <a:cubicBezTo>
                                  <a:pt x="1082" y="12303"/>
                                  <a:pt x="-2775" y="-3556"/>
                                  <a:pt x="4940" y="730"/>
                                </a:cubicBezTo>
                                <a:cubicBezTo>
                                  <a:pt x="11369" y="3730"/>
                                  <a:pt x="9226" y="14875"/>
                                  <a:pt x="9655" y="20447"/>
                                </a:cubicBezTo>
                                <a:cubicBezTo>
                                  <a:pt x="8798" y="29019"/>
                                  <a:pt x="-632" y="20018"/>
                                  <a:pt x="225" y="15303"/>
                                </a:cubicBezTo>
                                <a:close/>
                                <a:moveTo>
                                  <a:pt x="6655" y="19161"/>
                                </a:moveTo>
                                <a:cubicBezTo>
                                  <a:pt x="6226" y="16589"/>
                                  <a:pt x="7940" y="5445"/>
                                  <a:pt x="4940" y="4159"/>
                                </a:cubicBezTo>
                                <a:cubicBezTo>
                                  <a:pt x="1511" y="2016"/>
                                  <a:pt x="4082" y="16160"/>
                                  <a:pt x="3225" y="17018"/>
                                </a:cubicBezTo>
                                <a:cubicBezTo>
                                  <a:pt x="2796" y="19161"/>
                                  <a:pt x="6226" y="22590"/>
                                  <a:pt x="6655" y="19161"/>
                                </a:cubicBezTo>
                                <a:close/>
                              </a:path>
                            </a:pathLst>
                          </a:custGeom>
                          <a:solidFill>
                            <a:srgbClr val="6C74AF"/>
                          </a:solidFill>
                          <a:ln w="4286" cap="flat">
                            <a:noFill/>
                            <a:prstDash val="solid"/>
                            <a:miter/>
                          </a:ln>
                        </p:spPr>
                        <p:txBody>
                          <a:bodyPr rtlCol="0" anchor="ctr"/>
                          <a:lstStyle/>
                          <a:p>
                            <a:endParaRPr lang="en-GB"/>
                          </a:p>
                        </p:txBody>
                      </p:sp>
                    </p:grpSp>
                    <p:grpSp>
                      <p:nvGrpSpPr>
                        <p:cNvPr id="255" name="Graphic 18">
                          <a:extLst>
                            <a:ext uri="{FF2B5EF4-FFF2-40B4-BE49-F238E27FC236}">
                              <a16:creationId xmlns:a16="http://schemas.microsoft.com/office/drawing/2014/main" id="{DDF9A3E9-F7D7-D916-6382-557CB6A694C0}"/>
                            </a:ext>
                          </a:extLst>
                        </p:cNvPr>
                        <p:cNvGrpSpPr/>
                        <p:nvPr/>
                      </p:nvGrpSpPr>
                      <p:grpSpPr>
                        <a:xfrm>
                          <a:off x="10062495" y="2311567"/>
                          <a:ext cx="20163" cy="31581"/>
                          <a:chOff x="10062495" y="2311567"/>
                          <a:chExt cx="20163" cy="31581"/>
                        </a:xfrm>
                        <a:solidFill>
                          <a:srgbClr val="6C74AF"/>
                        </a:solidFill>
                      </p:grpSpPr>
                      <p:sp>
                        <p:nvSpPr>
                          <p:cNvPr id="256" name="Freeform: Shape 255">
                            <a:extLst>
                              <a:ext uri="{FF2B5EF4-FFF2-40B4-BE49-F238E27FC236}">
                                <a16:creationId xmlns:a16="http://schemas.microsoft.com/office/drawing/2014/main" id="{42B8FE68-134D-FFC2-73DA-01BD37CCF6EE}"/>
                              </a:ext>
                            </a:extLst>
                          </p:cNvPr>
                          <p:cNvSpPr/>
                          <p:nvPr/>
                        </p:nvSpPr>
                        <p:spPr>
                          <a:xfrm>
                            <a:off x="10062495" y="2311567"/>
                            <a:ext cx="9097" cy="24431"/>
                          </a:xfrm>
                          <a:custGeom>
                            <a:avLst/>
                            <a:gdLst>
                              <a:gd name="connsiteX0" fmla="*/ 9002 w 9097"/>
                              <a:gd name="connsiteY0" fmla="*/ 5144 h 24431"/>
                              <a:gd name="connsiteX1" fmla="*/ 4286 w 9097"/>
                              <a:gd name="connsiteY1" fmla="*/ 24432 h 24431"/>
                              <a:gd name="connsiteX2" fmla="*/ 1286 w 9097"/>
                              <a:gd name="connsiteY2" fmla="*/ 22717 h 24431"/>
                              <a:gd name="connsiteX3" fmla="*/ 6001 w 9097"/>
                              <a:gd name="connsiteY3" fmla="*/ 6858 h 24431"/>
                              <a:gd name="connsiteX4" fmla="*/ 0 w 9097"/>
                              <a:gd name="connsiteY4" fmla="*/ 3429 h 24431"/>
                              <a:gd name="connsiteX5" fmla="*/ 0 w 9097"/>
                              <a:gd name="connsiteY5" fmla="*/ 0 h 24431"/>
                              <a:gd name="connsiteX6" fmla="*/ 9002 w 9097"/>
                              <a:gd name="connsiteY6" fmla="*/ 5144 h 24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97" h="24431">
                                <a:moveTo>
                                  <a:pt x="9002" y="5144"/>
                                </a:moveTo>
                                <a:cubicBezTo>
                                  <a:pt x="9859" y="6858"/>
                                  <a:pt x="4715" y="22289"/>
                                  <a:pt x="4286" y="24432"/>
                                </a:cubicBezTo>
                                <a:lnTo>
                                  <a:pt x="1286" y="22717"/>
                                </a:lnTo>
                                <a:lnTo>
                                  <a:pt x="6001" y="6858"/>
                                </a:lnTo>
                                <a:lnTo>
                                  <a:pt x="0" y="3429"/>
                                </a:lnTo>
                                <a:lnTo>
                                  <a:pt x="0" y="0"/>
                                </a:lnTo>
                                <a:lnTo>
                                  <a:pt x="9002" y="5144"/>
                                </a:lnTo>
                                <a:close/>
                              </a:path>
                            </a:pathLst>
                          </a:custGeom>
                          <a:solidFill>
                            <a:srgbClr val="6C74AF"/>
                          </a:solidFill>
                          <a:ln w="4286" cap="flat">
                            <a:noFill/>
                            <a:prstDash val="solid"/>
                            <a:miter/>
                          </a:ln>
                        </p:spPr>
                        <p:txBody>
                          <a:bodyPr rtlCol="0" anchor="ctr"/>
                          <a:lstStyle/>
                          <a:p>
                            <a:endParaRPr lang="en-GB"/>
                          </a:p>
                        </p:txBody>
                      </p:sp>
                      <p:sp>
                        <p:nvSpPr>
                          <p:cNvPr id="257" name="Freeform: Shape 256">
                            <a:extLst>
                              <a:ext uri="{FF2B5EF4-FFF2-40B4-BE49-F238E27FC236}">
                                <a16:creationId xmlns:a16="http://schemas.microsoft.com/office/drawing/2014/main" id="{36EA5BAA-67D9-0165-FDBF-02A34DA0801E}"/>
                              </a:ext>
                            </a:extLst>
                          </p:cNvPr>
                          <p:cNvSpPr/>
                          <p:nvPr/>
                        </p:nvSpPr>
                        <p:spPr>
                          <a:xfrm>
                            <a:off x="10072986" y="2319409"/>
                            <a:ext cx="9672" cy="23739"/>
                          </a:xfrm>
                          <a:custGeom>
                            <a:avLst/>
                            <a:gdLst>
                              <a:gd name="connsiteX0" fmla="*/ 224 w 9672"/>
                              <a:gd name="connsiteY0" fmla="*/ 15303 h 23739"/>
                              <a:gd name="connsiteX1" fmla="*/ 4940 w 9672"/>
                              <a:gd name="connsiteY1" fmla="*/ 730 h 23739"/>
                              <a:gd name="connsiteX2" fmla="*/ 9655 w 9672"/>
                              <a:gd name="connsiteY2" fmla="*/ 20447 h 23739"/>
                              <a:gd name="connsiteX3" fmla="*/ 224 w 9672"/>
                              <a:gd name="connsiteY3" fmla="*/ 15303 h 23739"/>
                              <a:gd name="connsiteX4" fmla="*/ 6654 w 9672"/>
                              <a:gd name="connsiteY4" fmla="*/ 18732 h 23739"/>
                              <a:gd name="connsiteX5" fmla="*/ 4940 w 9672"/>
                              <a:gd name="connsiteY5" fmla="*/ 3730 h 23739"/>
                              <a:gd name="connsiteX6" fmla="*/ 3226 w 9672"/>
                              <a:gd name="connsiteY6" fmla="*/ 16589 h 23739"/>
                              <a:gd name="connsiteX7" fmla="*/ 6654 w 9672"/>
                              <a:gd name="connsiteY7" fmla="*/ 18732 h 23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72" h="23739">
                                <a:moveTo>
                                  <a:pt x="224" y="15303"/>
                                </a:moveTo>
                                <a:cubicBezTo>
                                  <a:pt x="1083" y="12303"/>
                                  <a:pt x="-2776" y="-3556"/>
                                  <a:pt x="4940" y="730"/>
                                </a:cubicBezTo>
                                <a:cubicBezTo>
                                  <a:pt x="11369" y="3730"/>
                                  <a:pt x="9226" y="14875"/>
                                  <a:pt x="9655" y="20447"/>
                                </a:cubicBezTo>
                                <a:cubicBezTo>
                                  <a:pt x="8797" y="28591"/>
                                  <a:pt x="-633" y="19590"/>
                                  <a:pt x="224" y="15303"/>
                                </a:cubicBezTo>
                                <a:close/>
                                <a:moveTo>
                                  <a:pt x="6654" y="18732"/>
                                </a:moveTo>
                                <a:cubicBezTo>
                                  <a:pt x="6226" y="16161"/>
                                  <a:pt x="7940" y="5016"/>
                                  <a:pt x="4940" y="3730"/>
                                </a:cubicBezTo>
                                <a:cubicBezTo>
                                  <a:pt x="1511" y="1587"/>
                                  <a:pt x="4083" y="15732"/>
                                  <a:pt x="3226" y="16589"/>
                                </a:cubicBezTo>
                                <a:cubicBezTo>
                                  <a:pt x="2797" y="18732"/>
                                  <a:pt x="6226" y="22161"/>
                                  <a:pt x="6654" y="18732"/>
                                </a:cubicBezTo>
                                <a:close/>
                              </a:path>
                            </a:pathLst>
                          </a:custGeom>
                          <a:solidFill>
                            <a:srgbClr val="6C74AF"/>
                          </a:solidFill>
                          <a:ln w="4286" cap="flat">
                            <a:noFill/>
                            <a:prstDash val="solid"/>
                            <a:miter/>
                          </a:ln>
                        </p:spPr>
                        <p:txBody>
                          <a:bodyPr rtlCol="0" anchor="ctr"/>
                          <a:lstStyle/>
                          <a:p>
                            <a:endParaRPr lang="en-GB"/>
                          </a:p>
                        </p:txBody>
                      </p:sp>
                    </p:grpSp>
                  </p:grpSp>
                </p:grpSp>
                <p:grpSp>
                  <p:nvGrpSpPr>
                    <p:cNvPr id="258" name="Graphic 18">
                      <a:extLst>
                        <a:ext uri="{FF2B5EF4-FFF2-40B4-BE49-F238E27FC236}">
                          <a16:creationId xmlns:a16="http://schemas.microsoft.com/office/drawing/2014/main" id="{D335C650-C802-E965-C806-85989D28C692}"/>
                        </a:ext>
                      </a:extLst>
                    </p:cNvPr>
                    <p:cNvGrpSpPr/>
                    <p:nvPr/>
                  </p:nvGrpSpPr>
                  <p:grpSpPr>
                    <a:xfrm>
                      <a:off x="9284541" y="1553329"/>
                      <a:ext cx="167163" cy="480060"/>
                      <a:chOff x="9284541" y="1553329"/>
                      <a:chExt cx="167163" cy="480060"/>
                    </a:xfrm>
                  </p:grpSpPr>
                  <p:grpSp>
                    <p:nvGrpSpPr>
                      <p:cNvPr id="259" name="Graphic 18">
                        <a:extLst>
                          <a:ext uri="{FF2B5EF4-FFF2-40B4-BE49-F238E27FC236}">
                            <a16:creationId xmlns:a16="http://schemas.microsoft.com/office/drawing/2014/main" id="{7D154D23-2D80-C495-2DEA-66BB75040AE7}"/>
                          </a:ext>
                        </a:extLst>
                      </p:cNvPr>
                      <p:cNvGrpSpPr/>
                      <p:nvPr/>
                    </p:nvGrpSpPr>
                    <p:grpSpPr>
                      <a:xfrm>
                        <a:off x="9284541" y="1553329"/>
                        <a:ext cx="71151" cy="424767"/>
                        <a:chOff x="9284541" y="1553329"/>
                        <a:chExt cx="71151" cy="424767"/>
                      </a:xfrm>
                    </p:grpSpPr>
                    <p:sp>
                      <p:nvSpPr>
                        <p:cNvPr id="260" name="Freeform: Shape 259">
                          <a:extLst>
                            <a:ext uri="{FF2B5EF4-FFF2-40B4-BE49-F238E27FC236}">
                              <a16:creationId xmlns:a16="http://schemas.microsoft.com/office/drawing/2014/main" id="{C9A8EAEB-FE06-576F-F2A1-5C4F16D6E696}"/>
                            </a:ext>
                          </a:extLst>
                        </p:cNvPr>
                        <p:cNvSpPr/>
                        <p:nvPr/>
                      </p:nvSpPr>
                      <p:spPr>
                        <a:xfrm>
                          <a:off x="9300400" y="1578618"/>
                          <a:ext cx="41147" cy="40719"/>
                        </a:xfrm>
                        <a:custGeom>
                          <a:avLst/>
                          <a:gdLst>
                            <a:gd name="connsiteX0" fmla="*/ 41148 w 41147"/>
                            <a:gd name="connsiteY0" fmla="*/ 40719 h 40719"/>
                            <a:gd name="connsiteX1" fmla="*/ 0 w 41147"/>
                            <a:gd name="connsiteY1" fmla="*/ 17145 h 40719"/>
                            <a:gd name="connsiteX2" fmla="*/ 0 w 41147"/>
                            <a:gd name="connsiteY2" fmla="*/ 0 h 40719"/>
                            <a:gd name="connsiteX3" fmla="*/ 41148 w 41147"/>
                            <a:gd name="connsiteY3" fmla="*/ 24003 h 40719"/>
                          </a:gdLst>
                          <a:ahLst/>
                          <a:cxnLst>
                            <a:cxn ang="0">
                              <a:pos x="connsiteX0" y="connsiteY0"/>
                            </a:cxn>
                            <a:cxn ang="0">
                              <a:pos x="connsiteX1" y="connsiteY1"/>
                            </a:cxn>
                            <a:cxn ang="0">
                              <a:pos x="connsiteX2" y="connsiteY2"/>
                            </a:cxn>
                            <a:cxn ang="0">
                              <a:pos x="connsiteX3" y="connsiteY3"/>
                            </a:cxn>
                          </a:cxnLst>
                          <a:rect l="l" t="t" r="r" b="b"/>
                          <a:pathLst>
                            <a:path w="41147" h="40719">
                              <a:moveTo>
                                <a:pt x="41148" y="40719"/>
                              </a:moveTo>
                              <a:lnTo>
                                <a:pt x="0" y="17145"/>
                              </a:lnTo>
                              <a:lnTo>
                                <a:pt x="0" y="0"/>
                              </a:lnTo>
                              <a:lnTo>
                                <a:pt x="41148" y="24003"/>
                              </a:lnTo>
                              <a:close/>
                            </a:path>
                          </a:pathLst>
                        </a:custGeom>
                        <a:solidFill>
                          <a:srgbClr val="233B58"/>
                        </a:solidFill>
                        <a:ln w="4286" cap="flat">
                          <a:noFill/>
                          <a:prstDash val="solid"/>
                          <a:miter/>
                        </a:ln>
                      </p:spPr>
                      <p:txBody>
                        <a:bodyPr rtlCol="0" anchor="ctr"/>
                        <a:lstStyle/>
                        <a:p>
                          <a:endParaRPr lang="en-GB"/>
                        </a:p>
                      </p:txBody>
                    </p:sp>
                    <p:sp>
                      <p:nvSpPr>
                        <p:cNvPr id="261" name="Freeform: Shape 260">
                          <a:extLst>
                            <a:ext uri="{FF2B5EF4-FFF2-40B4-BE49-F238E27FC236}">
                              <a16:creationId xmlns:a16="http://schemas.microsoft.com/office/drawing/2014/main" id="{412494C2-A2D4-A48E-927E-BB39C9C44066}"/>
                            </a:ext>
                          </a:extLst>
                        </p:cNvPr>
                        <p:cNvSpPr/>
                        <p:nvPr/>
                      </p:nvSpPr>
                      <p:spPr>
                        <a:xfrm>
                          <a:off x="9300400" y="1609479"/>
                          <a:ext cx="41147" cy="40719"/>
                        </a:xfrm>
                        <a:custGeom>
                          <a:avLst/>
                          <a:gdLst>
                            <a:gd name="connsiteX0" fmla="*/ 41148 w 41147"/>
                            <a:gd name="connsiteY0" fmla="*/ 40719 h 40719"/>
                            <a:gd name="connsiteX1" fmla="*/ 0 w 41147"/>
                            <a:gd name="connsiteY1" fmla="*/ 16716 h 40719"/>
                            <a:gd name="connsiteX2" fmla="*/ 0 w 41147"/>
                            <a:gd name="connsiteY2" fmla="*/ 0 h 40719"/>
                            <a:gd name="connsiteX3" fmla="*/ 41148 w 41147"/>
                            <a:gd name="connsiteY3" fmla="*/ 23574 h 40719"/>
                          </a:gdLst>
                          <a:ahLst/>
                          <a:cxnLst>
                            <a:cxn ang="0">
                              <a:pos x="connsiteX0" y="connsiteY0"/>
                            </a:cxn>
                            <a:cxn ang="0">
                              <a:pos x="connsiteX1" y="connsiteY1"/>
                            </a:cxn>
                            <a:cxn ang="0">
                              <a:pos x="connsiteX2" y="connsiteY2"/>
                            </a:cxn>
                            <a:cxn ang="0">
                              <a:pos x="connsiteX3" y="connsiteY3"/>
                            </a:cxn>
                          </a:cxnLst>
                          <a:rect l="l" t="t" r="r" b="b"/>
                          <a:pathLst>
                            <a:path w="41147" h="40719">
                              <a:moveTo>
                                <a:pt x="41148" y="40719"/>
                              </a:moveTo>
                              <a:lnTo>
                                <a:pt x="0" y="16716"/>
                              </a:lnTo>
                              <a:lnTo>
                                <a:pt x="0" y="0"/>
                              </a:lnTo>
                              <a:lnTo>
                                <a:pt x="41148" y="23574"/>
                              </a:lnTo>
                              <a:close/>
                            </a:path>
                          </a:pathLst>
                        </a:custGeom>
                        <a:solidFill>
                          <a:srgbClr val="1B4E6E"/>
                        </a:solidFill>
                        <a:ln w="4286" cap="flat">
                          <a:noFill/>
                          <a:prstDash val="solid"/>
                          <a:miter/>
                        </a:ln>
                      </p:spPr>
                      <p:txBody>
                        <a:bodyPr rtlCol="0" anchor="ctr"/>
                        <a:lstStyle/>
                        <a:p>
                          <a:endParaRPr lang="en-GB"/>
                        </a:p>
                      </p:txBody>
                    </p:sp>
                    <p:sp>
                      <p:nvSpPr>
                        <p:cNvPr id="262" name="Freeform: Shape 261">
                          <a:extLst>
                            <a:ext uri="{FF2B5EF4-FFF2-40B4-BE49-F238E27FC236}">
                              <a16:creationId xmlns:a16="http://schemas.microsoft.com/office/drawing/2014/main" id="{BA2A87F7-02D2-F190-405E-BF28D2851808}"/>
                            </a:ext>
                          </a:extLst>
                        </p:cNvPr>
                        <p:cNvSpPr/>
                        <p:nvPr/>
                      </p:nvSpPr>
                      <p:spPr>
                        <a:xfrm>
                          <a:off x="9300400" y="1639912"/>
                          <a:ext cx="41147" cy="40719"/>
                        </a:xfrm>
                        <a:custGeom>
                          <a:avLst/>
                          <a:gdLst>
                            <a:gd name="connsiteX0" fmla="*/ 41148 w 41147"/>
                            <a:gd name="connsiteY0" fmla="*/ 40719 h 40719"/>
                            <a:gd name="connsiteX1" fmla="*/ 0 w 41147"/>
                            <a:gd name="connsiteY1" fmla="*/ 17145 h 40719"/>
                            <a:gd name="connsiteX2" fmla="*/ 0 w 41147"/>
                            <a:gd name="connsiteY2" fmla="*/ 0 h 40719"/>
                            <a:gd name="connsiteX3" fmla="*/ 41148 w 41147"/>
                            <a:gd name="connsiteY3" fmla="*/ 23574 h 40719"/>
                          </a:gdLst>
                          <a:ahLst/>
                          <a:cxnLst>
                            <a:cxn ang="0">
                              <a:pos x="connsiteX0" y="connsiteY0"/>
                            </a:cxn>
                            <a:cxn ang="0">
                              <a:pos x="connsiteX1" y="connsiteY1"/>
                            </a:cxn>
                            <a:cxn ang="0">
                              <a:pos x="connsiteX2" y="connsiteY2"/>
                            </a:cxn>
                            <a:cxn ang="0">
                              <a:pos x="connsiteX3" y="connsiteY3"/>
                            </a:cxn>
                          </a:cxnLst>
                          <a:rect l="l" t="t" r="r" b="b"/>
                          <a:pathLst>
                            <a:path w="41147" h="40719">
                              <a:moveTo>
                                <a:pt x="41148" y="40719"/>
                              </a:moveTo>
                              <a:lnTo>
                                <a:pt x="0" y="17145"/>
                              </a:lnTo>
                              <a:lnTo>
                                <a:pt x="0" y="0"/>
                              </a:lnTo>
                              <a:lnTo>
                                <a:pt x="41148" y="23574"/>
                              </a:lnTo>
                              <a:close/>
                            </a:path>
                          </a:pathLst>
                        </a:custGeom>
                        <a:solidFill>
                          <a:srgbClr val="215472"/>
                        </a:solidFill>
                        <a:ln w="4286" cap="flat">
                          <a:noFill/>
                          <a:prstDash val="solid"/>
                          <a:miter/>
                        </a:ln>
                      </p:spPr>
                      <p:txBody>
                        <a:bodyPr rtlCol="0" anchor="ctr"/>
                        <a:lstStyle/>
                        <a:p>
                          <a:endParaRPr lang="en-GB"/>
                        </a:p>
                      </p:txBody>
                    </p:sp>
                    <p:sp>
                      <p:nvSpPr>
                        <p:cNvPr id="263" name="Freeform: Shape 262">
                          <a:extLst>
                            <a:ext uri="{FF2B5EF4-FFF2-40B4-BE49-F238E27FC236}">
                              <a16:creationId xmlns:a16="http://schemas.microsoft.com/office/drawing/2014/main" id="{87EC9C6A-A150-15B7-5549-48C1322E2F01}"/>
                            </a:ext>
                          </a:extLst>
                        </p:cNvPr>
                        <p:cNvSpPr/>
                        <p:nvPr/>
                      </p:nvSpPr>
                      <p:spPr>
                        <a:xfrm>
                          <a:off x="9300400" y="1670344"/>
                          <a:ext cx="41147" cy="40719"/>
                        </a:xfrm>
                        <a:custGeom>
                          <a:avLst/>
                          <a:gdLst>
                            <a:gd name="connsiteX0" fmla="*/ 41148 w 41147"/>
                            <a:gd name="connsiteY0" fmla="*/ 40719 h 40719"/>
                            <a:gd name="connsiteX1" fmla="*/ 0 w 41147"/>
                            <a:gd name="connsiteY1" fmla="*/ 17145 h 40719"/>
                            <a:gd name="connsiteX2" fmla="*/ 0 w 41147"/>
                            <a:gd name="connsiteY2" fmla="*/ 0 h 40719"/>
                            <a:gd name="connsiteX3" fmla="*/ 41148 w 41147"/>
                            <a:gd name="connsiteY3" fmla="*/ 24003 h 40719"/>
                          </a:gdLst>
                          <a:ahLst/>
                          <a:cxnLst>
                            <a:cxn ang="0">
                              <a:pos x="connsiteX0" y="connsiteY0"/>
                            </a:cxn>
                            <a:cxn ang="0">
                              <a:pos x="connsiteX1" y="connsiteY1"/>
                            </a:cxn>
                            <a:cxn ang="0">
                              <a:pos x="connsiteX2" y="connsiteY2"/>
                            </a:cxn>
                            <a:cxn ang="0">
                              <a:pos x="connsiteX3" y="connsiteY3"/>
                            </a:cxn>
                          </a:cxnLst>
                          <a:rect l="l" t="t" r="r" b="b"/>
                          <a:pathLst>
                            <a:path w="41147" h="40719">
                              <a:moveTo>
                                <a:pt x="41148" y="40719"/>
                              </a:moveTo>
                              <a:lnTo>
                                <a:pt x="0" y="17145"/>
                              </a:lnTo>
                              <a:lnTo>
                                <a:pt x="0" y="0"/>
                              </a:lnTo>
                              <a:lnTo>
                                <a:pt x="41148" y="24003"/>
                              </a:lnTo>
                              <a:close/>
                            </a:path>
                          </a:pathLst>
                        </a:custGeom>
                        <a:solidFill>
                          <a:srgbClr val="22547A"/>
                        </a:solidFill>
                        <a:ln w="4286" cap="flat">
                          <a:noFill/>
                          <a:prstDash val="solid"/>
                          <a:miter/>
                        </a:ln>
                      </p:spPr>
                      <p:txBody>
                        <a:bodyPr rtlCol="0" anchor="ctr"/>
                        <a:lstStyle/>
                        <a:p>
                          <a:endParaRPr lang="en-GB"/>
                        </a:p>
                      </p:txBody>
                    </p:sp>
                    <p:sp>
                      <p:nvSpPr>
                        <p:cNvPr id="264" name="Freeform: Shape 263">
                          <a:extLst>
                            <a:ext uri="{FF2B5EF4-FFF2-40B4-BE49-F238E27FC236}">
                              <a16:creationId xmlns:a16="http://schemas.microsoft.com/office/drawing/2014/main" id="{BE241F59-CC02-948B-D94D-507A88BC065C}"/>
                            </a:ext>
                          </a:extLst>
                        </p:cNvPr>
                        <p:cNvSpPr/>
                        <p:nvPr/>
                      </p:nvSpPr>
                      <p:spPr>
                        <a:xfrm>
                          <a:off x="9300400" y="1701205"/>
                          <a:ext cx="41147" cy="40719"/>
                        </a:xfrm>
                        <a:custGeom>
                          <a:avLst/>
                          <a:gdLst>
                            <a:gd name="connsiteX0" fmla="*/ 41148 w 41147"/>
                            <a:gd name="connsiteY0" fmla="*/ 40719 h 40719"/>
                            <a:gd name="connsiteX1" fmla="*/ 0 w 41147"/>
                            <a:gd name="connsiteY1" fmla="*/ 16716 h 40719"/>
                            <a:gd name="connsiteX2" fmla="*/ 0 w 41147"/>
                            <a:gd name="connsiteY2" fmla="*/ 0 h 40719"/>
                            <a:gd name="connsiteX3" fmla="*/ 41148 w 41147"/>
                            <a:gd name="connsiteY3" fmla="*/ 23574 h 40719"/>
                          </a:gdLst>
                          <a:ahLst/>
                          <a:cxnLst>
                            <a:cxn ang="0">
                              <a:pos x="connsiteX0" y="connsiteY0"/>
                            </a:cxn>
                            <a:cxn ang="0">
                              <a:pos x="connsiteX1" y="connsiteY1"/>
                            </a:cxn>
                            <a:cxn ang="0">
                              <a:pos x="connsiteX2" y="connsiteY2"/>
                            </a:cxn>
                            <a:cxn ang="0">
                              <a:pos x="connsiteX3" y="connsiteY3"/>
                            </a:cxn>
                          </a:cxnLst>
                          <a:rect l="l" t="t" r="r" b="b"/>
                          <a:pathLst>
                            <a:path w="41147" h="40719">
                              <a:moveTo>
                                <a:pt x="41148" y="40719"/>
                              </a:moveTo>
                              <a:lnTo>
                                <a:pt x="0" y="16716"/>
                              </a:lnTo>
                              <a:lnTo>
                                <a:pt x="0" y="0"/>
                              </a:lnTo>
                              <a:lnTo>
                                <a:pt x="41148" y="23574"/>
                              </a:lnTo>
                              <a:close/>
                            </a:path>
                          </a:pathLst>
                        </a:custGeom>
                        <a:solidFill>
                          <a:srgbClr val="1D5E89"/>
                        </a:solidFill>
                        <a:ln w="4286" cap="flat">
                          <a:noFill/>
                          <a:prstDash val="solid"/>
                          <a:miter/>
                        </a:ln>
                      </p:spPr>
                      <p:txBody>
                        <a:bodyPr rtlCol="0" anchor="ctr"/>
                        <a:lstStyle/>
                        <a:p>
                          <a:endParaRPr lang="en-GB"/>
                        </a:p>
                      </p:txBody>
                    </p:sp>
                    <p:sp>
                      <p:nvSpPr>
                        <p:cNvPr id="265" name="Freeform: Shape 264">
                          <a:extLst>
                            <a:ext uri="{FF2B5EF4-FFF2-40B4-BE49-F238E27FC236}">
                              <a16:creationId xmlns:a16="http://schemas.microsoft.com/office/drawing/2014/main" id="{81DC5DB1-2765-9F0B-DAE5-126F3692C871}"/>
                            </a:ext>
                          </a:extLst>
                        </p:cNvPr>
                        <p:cNvSpPr/>
                        <p:nvPr/>
                      </p:nvSpPr>
                      <p:spPr>
                        <a:xfrm>
                          <a:off x="9300400" y="1731637"/>
                          <a:ext cx="41147" cy="40719"/>
                        </a:xfrm>
                        <a:custGeom>
                          <a:avLst/>
                          <a:gdLst>
                            <a:gd name="connsiteX0" fmla="*/ 41148 w 41147"/>
                            <a:gd name="connsiteY0" fmla="*/ 40719 h 40719"/>
                            <a:gd name="connsiteX1" fmla="*/ 0 w 41147"/>
                            <a:gd name="connsiteY1" fmla="*/ 17145 h 40719"/>
                            <a:gd name="connsiteX2" fmla="*/ 0 w 41147"/>
                            <a:gd name="connsiteY2" fmla="*/ 0 h 40719"/>
                            <a:gd name="connsiteX3" fmla="*/ 41148 w 41147"/>
                            <a:gd name="connsiteY3" fmla="*/ 23574 h 40719"/>
                          </a:gdLst>
                          <a:ahLst/>
                          <a:cxnLst>
                            <a:cxn ang="0">
                              <a:pos x="connsiteX0" y="connsiteY0"/>
                            </a:cxn>
                            <a:cxn ang="0">
                              <a:pos x="connsiteX1" y="connsiteY1"/>
                            </a:cxn>
                            <a:cxn ang="0">
                              <a:pos x="connsiteX2" y="connsiteY2"/>
                            </a:cxn>
                            <a:cxn ang="0">
                              <a:pos x="connsiteX3" y="connsiteY3"/>
                            </a:cxn>
                          </a:cxnLst>
                          <a:rect l="l" t="t" r="r" b="b"/>
                          <a:pathLst>
                            <a:path w="41147" h="40719">
                              <a:moveTo>
                                <a:pt x="41148" y="40719"/>
                              </a:moveTo>
                              <a:lnTo>
                                <a:pt x="0" y="17145"/>
                              </a:lnTo>
                              <a:lnTo>
                                <a:pt x="0" y="0"/>
                              </a:lnTo>
                              <a:lnTo>
                                <a:pt x="41148" y="23574"/>
                              </a:lnTo>
                              <a:close/>
                            </a:path>
                          </a:pathLst>
                        </a:custGeom>
                        <a:solidFill>
                          <a:srgbClr val="1B5F93"/>
                        </a:solidFill>
                        <a:ln w="4286" cap="flat">
                          <a:noFill/>
                          <a:prstDash val="solid"/>
                          <a:miter/>
                        </a:ln>
                      </p:spPr>
                      <p:txBody>
                        <a:bodyPr rtlCol="0" anchor="ctr"/>
                        <a:lstStyle/>
                        <a:p>
                          <a:endParaRPr lang="en-GB"/>
                        </a:p>
                      </p:txBody>
                    </p:sp>
                    <p:sp>
                      <p:nvSpPr>
                        <p:cNvPr id="266" name="Freeform: Shape 265">
                          <a:extLst>
                            <a:ext uri="{FF2B5EF4-FFF2-40B4-BE49-F238E27FC236}">
                              <a16:creationId xmlns:a16="http://schemas.microsoft.com/office/drawing/2014/main" id="{1DAAD7BB-DEF3-8252-6D64-3DEC84BEB0C9}"/>
                            </a:ext>
                          </a:extLst>
                        </p:cNvPr>
                        <p:cNvSpPr/>
                        <p:nvPr/>
                      </p:nvSpPr>
                      <p:spPr>
                        <a:xfrm>
                          <a:off x="9300400" y="1762070"/>
                          <a:ext cx="41147" cy="40719"/>
                        </a:xfrm>
                        <a:custGeom>
                          <a:avLst/>
                          <a:gdLst>
                            <a:gd name="connsiteX0" fmla="*/ 41148 w 41147"/>
                            <a:gd name="connsiteY0" fmla="*/ 40719 h 40719"/>
                            <a:gd name="connsiteX1" fmla="*/ 0 w 41147"/>
                            <a:gd name="connsiteY1" fmla="*/ 17145 h 40719"/>
                            <a:gd name="connsiteX2" fmla="*/ 0 w 41147"/>
                            <a:gd name="connsiteY2" fmla="*/ 0 h 40719"/>
                            <a:gd name="connsiteX3" fmla="*/ 41148 w 41147"/>
                            <a:gd name="connsiteY3" fmla="*/ 24003 h 40719"/>
                          </a:gdLst>
                          <a:ahLst/>
                          <a:cxnLst>
                            <a:cxn ang="0">
                              <a:pos x="connsiteX0" y="connsiteY0"/>
                            </a:cxn>
                            <a:cxn ang="0">
                              <a:pos x="connsiteX1" y="connsiteY1"/>
                            </a:cxn>
                            <a:cxn ang="0">
                              <a:pos x="connsiteX2" y="connsiteY2"/>
                            </a:cxn>
                            <a:cxn ang="0">
                              <a:pos x="connsiteX3" y="connsiteY3"/>
                            </a:cxn>
                          </a:cxnLst>
                          <a:rect l="l" t="t" r="r" b="b"/>
                          <a:pathLst>
                            <a:path w="41147" h="40719">
                              <a:moveTo>
                                <a:pt x="41148" y="40719"/>
                              </a:moveTo>
                              <a:lnTo>
                                <a:pt x="0" y="17145"/>
                              </a:lnTo>
                              <a:lnTo>
                                <a:pt x="0" y="0"/>
                              </a:lnTo>
                              <a:lnTo>
                                <a:pt x="41148" y="24003"/>
                              </a:lnTo>
                              <a:close/>
                            </a:path>
                          </a:pathLst>
                        </a:custGeom>
                        <a:solidFill>
                          <a:srgbClr val="20659A"/>
                        </a:solidFill>
                        <a:ln w="4286" cap="flat">
                          <a:noFill/>
                          <a:prstDash val="solid"/>
                          <a:miter/>
                        </a:ln>
                      </p:spPr>
                      <p:txBody>
                        <a:bodyPr rtlCol="0" anchor="ctr"/>
                        <a:lstStyle/>
                        <a:p>
                          <a:endParaRPr lang="en-GB"/>
                        </a:p>
                      </p:txBody>
                    </p:sp>
                    <p:sp>
                      <p:nvSpPr>
                        <p:cNvPr id="267" name="Freeform: Shape 266">
                          <a:extLst>
                            <a:ext uri="{FF2B5EF4-FFF2-40B4-BE49-F238E27FC236}">
                              <a16:creationId xmlns:a16="http://schemas.microsoft.com/office/drawing/2014/main" id="{056A1914-E44B-ED9C-5CD4-3653EDF2920D}"/>
                            </a:ext>
                          </a:extLst>
                        </p:cNvPr>
                        <p:cNvSpPr/>
                        <p:nvPr/>
                      </p:nvSpPr>
                      <p:spPr>
                        <a:xfrm>
                          <a:off x="9300400" y="1792931"/>
                          <a:ext cx="41147" cy="40719"/>
                        </a:xfrm>
                        <a:custGeom>
                          <a:avLst/>
                          <a:gdLst>
                            <a:gd name="connsiteX0" fmla="*/ 41148 w 41147"/>
                            <a:gd name="connsiteY0" fmla="*/ 40719 h 40719"/>
                            <a:gd name="connsiteX1" fmla="*/ 0 w 41147"/>
                            <a:gd name="connsiteY1" fmla="*/ 16716 h 40719"/>
                            <a:gd name="connsiteX2" fmla="*/ 0 w 41147"/>
                            <a:gd name="connsiteY2" fmla="*/ 0 h 40719"/>
                            <a:gd name="connsiteX3" fmla="*/ 41148 w 41147"/>
                            <a:gd name="connsiteY3" fmla="*/ 23574 h 40719"/>
                          </a:gdLst>
                          <a:ahLst/>
                          <a:cxnLst>
                            <a:cxn ang="0">
                              <a:pos x="connsiteX0" y="connsiteY0"/>
                            </a:cxn>
                            <a:cxn ang="0">
                              <a:pos x="connsiteX1" y="connsiteY1"/>
                            </a:cxn>
                            <a:cxn ang="0">
                              <a:pos x="connsiteX2" y="connsiteY2"/>
                            </a:cxn>
                            <a:cxn ang="0">
                              <a:pos x="connsiteX3" y="connsiteY3"/>
                            </a:cxn>
                          </a:cxnLst>
                          <a:rect l="l" t="t" r="r" b="b"/>
                          <a:pathLst>
                            <a:path w="41147" h="40719">
                              <a:moveTo>
                                <a:pt x="41148" y="40719"/>
                              </a:moveTo>
                              <a:lnTo>
                                <a:pt x="0" y="16716"/>
                              </a:lnTo>
                              <a:lnTo>
                                <a:pt x="0" y="0"/>
                              </a:lnTo>
                              <a:lnTo>
                                <a:pt x="41148" y="23574"/>
                              </a:lnTo>
                              <a:close/>
                            </a:path>
                          </a:pathLst>
                        </a:custGeom>
                        <a:solidFill>
                          <a:srgbClr val="09518A"/>
                        </a:solidFill>
                        <a:ln w="4286" cap="flat">
                          <a:noFill/>
                          <a:prstDash val="solid"/>
                          <a:miter/>
                        </a:ln>
                      </p:spPr>
                      <p:txBody>
                        <a:bodyPr rtlCol="0" anchor="ctr"/>
                        <a:lstStyle/>
                        <a:p>
                          <a:endParaRPr lang="en-GB"/>
                        </a:p>
                      </p:txBody>
                    </p:sp>
                    <p:sp>
                      <p:nvSpPr>
                        <p:cNvPr id="268" name="Freeform: Shape 267">
                          <a:extLst>
                            <a:ext uri="{FF2B5EF4-FFF2-40B4-BE49-F238E27FC236}">
                              <a16:creationId xmlns:a16="http://schemas.microsoft.com/office/drawing/2014/main" id="{634E447B-39A7-9110-ED13-D1AA98533332}"/>
                            </a:ext>
                          </a:extLst>
                        </p:cNvPr>
                        <p:cNvSpPr/>
                        <p:nvPr/>
                      </p:nvSpPr>
                      <p:spPr>
                        <a:xfrm>
                          <a:off x="9300400" y="1823363"/>
                          <a:ext cx="41147" cy="40719"/>
                        </a:xfrm>
                        <a:custGeom>
                          <a:avLst/>
                          <a:gdLst>
                            <a:gd name="connsiteX0" fmla="*/ 41148 w 41147"/>
                            <a:gd name="connsiteY0" fmla="*/ 40719 h 40719"/>
                            <a:gd name="connsiteX1" fmla="*/ 0 w 41147"/>
                            <a:gd name="connsiteY1" fmla="*/ 17145 h 40719"/>
                            <a:gd name="connsiteX2" fmla="*/ 0 w 41147"/>
                            <a:gd name="connsiteY2" fmla="*/ 0 h 40719"/>
                            <a:gd name="connsiteX3" fmla="*/ 41148 w 41147"/>
                            <a:gd name="connsiteY3" fmla="*/ 23574 h 40719"/>
                          </a:gdLst>
                          <a:ahLst/>
                          <a:cxnLst>
                            <a:cxn ang="0">
                              <a:pos x="connsiteX0" y="connsiteY0"/>
                            </a:cxn>
                            <a:cxn ang="0">
                              <a:pos x="connsiteX1" y="connsiteY1"/>
                            </a:cxn>
                            <a:cxn ang="0">
                              <a:pos x="connsiteX2" y="connsiteY2"/>
                            </a:cxn>
                            <a:cxn ang="0">
                              <a:pos x="connsiteX3" y="connsiteY3"/>
                            </a:cxn>
                          </a:cxnLst>
                          <a:rect l="l" t="t" r="r" b="b"/>
                          <a:pathLst>
                            <a:path w="41147" h="40719">
                              <a:moveTo>
                                <a:pt x="41148" y="40719"/>
                              </a:moveTo>
                              <a:lnTo>
                                <a:pt x="0" y="17145"/>
                              </a:lnTo>
                              <a:lnTo>
                                <a:pt x="0" y="0"/>
                              </a:lnTo>
                              <a:lnTo>
                                <a:pt x="41148" y="23574"/>
                              </a:lnTo>
                              <a:close/>
                            </a:path>
                          </a:pathLst>
                        </a:custGeom>
                        <a:solidFill>
                          <a:srgbClr val="FDD13B"/>
                        </a:solidFill>
                        <a:ln w="4286" cap="flat">
                          <a:noFill/>
                          <a:prstDash val="solid"/>
                          <a:miter/>
                        </a:ln>
                      </p:spPr>
                      <p:txBody>
                        <a:bodyPr rtlCol="0" anchor="ctr"/>
                        <a:lstStyle/>
                        <a:p>
                          <a:endParaRPr lang="en-GB"/>
                        </a:p>
                      </p:txBody>
                    </p:sp>
                    <p:sp>
                      <p:nvSpPr>
                        <p:cNvPr id="269" name="Freeform: Shape 268">
                          <a:extLst>
                            <a:ext uri="{FF2B5EF4-FFF2-40B4-BE49-F238E27FC236}">
                              <a16:creationId xmlns:a16="http://schemas.microsoft.com/office/drawing/2014/main" id="{344E4981-8977-864C-FA36-335DF068DABF}"/>
                            </a:ext>
                          </a:extLst>
                        </p:cNvPr>
                        <p:cNvSpPr/>
                        <p:nvPr/>
                      </p:nvSpPr>
                      <p:spPr>
                        <a:xfrm>
                          <a:off x="9300400" y="1853796"/>
                          <a:ext cx="41147" cy="40719"/>
                        </a:xfrm>
                        <a:custGeom>
                          <a:avLst/>
                          <a:gdLst>
                            <a:gd name="connsiteX0" fmla="*/ 41148 w 41147"/>
                            <a:gd name="connsiteY0" fmla="*/ 40719 h 40719"/>
                            <a:gd name="connsiteX1" fmla="*/ 0 w 41147"/>
                            <a:gd name="connsiteY1" fmla="*/ 17145 h 40719"/>
                            <a:gd name="connsiteX2" fmla="*/ 0 w 41147"/>
                            <a:gd name="connsiteY2" fmla="*/ 0 h 40719"/>
                            <a:gd name="connsiteX3" fmla="*/ 41148 w 41147"/>
                            <a:gd name="connsiteY3" fmla="*/ 24003 h 40719"/>
                          </a:gdLst>
                          <a:ahLst/>
                          <a:cxnLst>
                            <a:cxn ang="0">
                              <a:pos x="connsiteX0" y="connsiteY0"/>
                            </a:cxn>
                            <a:cxn ang="0">
                              <a:pos x="connsiteX1" y="connsiteY1"/>
                            </a:cxn>
                            <a:cxn ang="0">
                              <a:pos x="connsiteX2" y="connsiteY2"/>
                            </a:cxn>
                            <a:cxn ang="0">
                              <a:pos x="connsiteX3" y="connsiteY3"/>
                            </a:cxn>
                          </a:cxnLst>
                          <a:rect l="l" t="t" r="r" b="b"/>
                          <a:pathLst>
                            <a:path w="41147" h="40719">
                              <a:moveTo>
                                <a:pt x="41148" y="40719"/>
                              </a:moveTo>
                              <a:lnTo>
                                <a:pt x="0" y="17145"/>
                              </a:lnTo>
                              <a:lnTo>
                                <a:pt x="0" y="0"/>
                              </a:lnTo>
                              <a:lnTo>
                                <a:pt x="41148" y="24003"/>
                              </a:lnTo>
                              <a:close/>
                            </a:path>
                          </a:pathLst>
                        </a:custGeom>
                        <a:solidFill>
                          <a:srgbClr val="FDD13B"/>
                        </a:solidFill>
                        <a:ln w="4286" cap="flat">
                          <a:noFill/>
                          <a:prstDash val="solid"/>
                          <a:miter/>
                        </a:ln>
                      </p:spPr>
                      <p:txBody>
                        <a:bodyPr rtlCol="0" anchor="ctr"/>
                        <a:lstStyle/>
                        <a:p>
                          <a:endParaRPr lang="en-GB"/>
                        </a:p>
                      </p:txBody>
                    </p:sp>
                    <p:sp>
                      <p:nvSpPr>
                        <p:cNvPr id="270" name="Freeform: Shape 269">
                          <a:extLst>
                            <a:ext uri="{FF2B5EF4-FFF2-40B4-BE49-F238E27FC236}">
                              <a16:creationId xmlns:a16="http://schemas.microsoft.com/office/drawing/2014/main" id="{08C367C9-C1A7-AB75-FF56-5B7B4E94D164}"/>
                            </a:ext>
                          </a:extLst>
                        </p:cNvPr>
                        <p:cNvSpPr/>
                        <p:nvPr/>
                      </p:nvSpPr>
                      <p:spPr>
                        <a:xfrm>
                          <a:off x="9300400" y="1884656"/>
                          <a:ext cx="41147" cy="40719"/>
                        </a:xfrm>
                        <a:custGeom>
                          <a:avLst/>
                          <a:gdLst>
                            <a:gd name="connsiteX0" fmla="*/ 41148 w 41147"/>
                            <a:gd name="connsiteY0" fmla="*/ 40719 h 40719"/>
                            <a:gd name="connsiteX1" fmla="*/ 0 w 41147"/>
                            <a:gd name="connsiteY1" fmla="*/ 16716 h 40719"/>
                            <a:gd name="connsiteX2" fmla="*/ 0 w 41147"/>
                            <a:gd name="connsiteY2" fmla="*/ 0 h 40719"/>
                            <a:gd name="connsiteX3" fmla="*/ 41148 w 41147"/>
                            <a:gd name="connsiteY3" fmla="*/ 23574 h 40719"/>
                          </a:gdLst>
                          <a:ahLst/>
                          <a:cxnLst>
                            <a:cxn ang="0">
                              <a:pos x="connsiteX0" y="connsiteY0"/>
                            </a:cxn>
                            <a:cxn ang="0">
                              <a:pos x="connsiteX1" y="connsiteY1"/>
                            </a:cxn>
                            <a:cxn ang="0">
                              <a:pos x="connsiteX2" y="connsiteY2"/>
                            </a:cxn>
                            <a:cxn ang="0">
                              <a:pos x="connsiteX3" y="connsiteY3"/>
                            </a:cxn>
                          </a:cxnLst>
                          <a:rect l="l" t="t" r="r" b="b"/>
                          <a:pathLst>
                            <a:path w="41147" h="40719">
                              <a:moveTo>
                                <a:pt x="41148" y="40719"/>
                              </a:moveTo>
                              <a:lnTo>
                                <a:pt x="0" y="16716"/>
                              </a:lnTo>
                              <a:lnTo>
                                <a:pt x="0" y="0"/>
                              </a:lnTo>
                              <a:lnTo>
                                <a:pt x="41148" y="23574"/>
                              </a:lnTo>
                              <a:close/>
                            </a:path>
                          </a:pathLst>
                        </a:custGeom>
                        <a:solidFill>
                          <a:srgbClr val="6C74AF"/>
                        </a:solidFill>
                        <a:ln w="4286" cap="flat">
                          <a:noFill/>
                          <a:prstDash val="solid"/>
                          <a:miter/>
                        </a:ln>
                      </p:spPr>
                      <p:txBody>
                        <a:bodyPr rtlCol="0" anchor="ctr"/>
                        <a:lstStyle/>
                        <a:p>
                          <a:endParaRPr lang="en-GB"/>
                        </a:p>
                      </p:txBody>
                    </p:sp>
                    <p:sp>
                      <p:nvSpPr>
                        <p:cNvPr id="271" name="Freeform: Shape 270">
                          <a:extLst>
                            <a:ext uri="{FF2B5EF4-FFF2-40B4-BE49-F238E27FC236}">
                              <a16:creationId xmlns:a16="http://schemas.microsoft.com/office/drawing/2014/main" id="{1EE70380-E3A2-F85D-925D-CADFC2DE8B4D}"/>
                            </a:ext>
                          </a:extLst>
                        </p:cNvPr>
                        <p:cNvSpPr/>
                        <p:nvPr/>
                      </p:nvSpPr>
                      <p:spPr>
                        <a:xfrm>
                          <a:off x="9300400" y="1915089"/>
                          <a:ext cx="41147" cy="40719"/>
                        </a:xfrm>
                        <a:custGeom>
                          <a:avLst/>
                          <a:gdLst>
                            <a:gd name="connsiteX0" fmla="*/ 41148 w 41147"/>
                            <a:gd name="connsiteY0" fmla="*/ 40719 h 40719"/>
                            <a:gd name="connsiteX1" fmla="*/ 0 w 41147"/>
                            <a:gd name="connsiteY1" fmla="*/ 17145 h 40719"/>
                            <a:gd name="connsiteX2" fmla="*/ 0 w 41147"/>
                            <a:gd name="connsiteY2" fmla="*/ 0 h 40719"/>
                            <a:gd name="connsiteX3" fmla="*/ 41148 w 41147"/>
                            <a:gd name="connsiteY3" fmla="*/ 23574 h 40719"/>
                          </a:gdLst>
                          <a:ahLst/>
                          <a:cxnLst>
                            <a:cxn ang="0">
                              <a:pos x="connsiteX0" y="connsiteY0"/>
                            </a:cxn>
                            <a:cxn ang="0">
                              <a:pos x="connsiteX1" y="connsiteY1"/>
                            </a:cxn>
                            <a:cxn ang="0">
                              <a:pos x="connsiteX2" y="connsiteY2"/>
                            </a:cxn>
                            <a:cxn ang="0">
                              <a:pos x="connsiteX3" y="connsiteY3"/>
                            </a:cxn>
                          </a:cxnLst>
                          <a:rect l="l" t="t" r="r" b="b"/>
                          <a:pathLst>
                            <a:path w="41147" h="40719">
                              <a:moveTo>
                                <a:pt x="41148" y="40719"/>
                              </a:moveTo>
                              <a:lnTo>
                                <a:pt x="0" y="17145"/>
                              </a:lnTo>
                              <a:lnTo>
                                <a:pt x="0" y="0"/>
                              </a:lnTo>
                              <a:lnTo>
                                <a:pt x="41148" y="23574"/>
                              </a:lnTo>
                              <a:close/>
                            </a:path>
                          </a:pathLst>
                        </a:custGeom>
                        <a:solidFill>
                          <a:srgbClr val="6C74AF"/>
                        </a:solidFill>
                        <a:ln w="4286" cap="flat">
                          <a:noFill/>
                          <a:prstDash val="solid"/>
                          <a:miter/>
                        </a:ln>
                      </p:spPr>
                      <p:txBody>
                        <a:bodyPr rtlCol="0" anchor="ctr"/>
                        <a:lstStyle/>
                        <a:p>
                          <a:endParaRPr lang="en-GB"/>
                        </a:p>
                      </p:txBody>
                    </p:sp>
                    <p:sp>
                      <p:nvSpPr>
                        <p:cNvPr id="272" name="Freeform: Shape 271">
                          <a:extLst>
                            <a:ext uri="{FF2B5EF4-FFF2-40B4-BE49-F238E27FC236}">
                              <a16:creationId xmlns:a16="http://schemas.microsoft.com/office/drawing/2014/main" id="{58B7F3AB-F8D4-EB98-4C8A-42B711B47DC0}"/>
                            </a:ext>
                          </a:extLst>
                        </p:cNvPr>
                        <p:cNvSpPr/>
                        <p:nvPr/>
                      </p:nvSpPr>
                      <p:spPr>
                        <a:xfrm>
                          <a:off x="9284541" y="1553329"/>
                          <a:ext cx="71151" cy="424767"/>
                        </a:xfrm>
                        <a:custGeom>
                          <a:avLst/>
                          <a:gdLst>
                            <a:gd name="connsiteX0" fmla="*/ 71152 w 71151"/>
                            <a:gd name="connsiteY0" fmla="*/ 424767 h 424767"/>
                            <a:gd name="connsiteX1" fmla="*/ 0 w 71151"/>
                            <a:gd name="connsiteY1" fmla="*/ 383619 h 424767"/>
                            <a:gd name="connsiteX2" fmla="*/ 0 w 71151"/>
                            <a:gd name="connsiteY2" fmla="*/ 0 h 424767"/>
                            <a:gd name="connsiteX3" fmla="*/ 71152 w 71151"/>
                            <a:gd name="connsiteY3" fmla="*/ 41148 h 424767"/>
                            <a:gd name="connsiteX4" fmla="*/ 71152 w 71151"/>
                            <a:gd name="connsiteY4" fmla="*/ 424767 h 424767"/>
                            <a:gd name="connsiteX5" fmla="*/ 2572 w 71151"/>
                            <a:gd name="connsiteY5" fmla="*/ 381905 h 424767"/>
                            <a:gd name="connsiteX6" fmla="*/ 68580 w 71151"/>
                            <a:gd name="connsiteY6" fmla="*/ 420053 h 424767"/>
                            <a:gd name="connsiteX7" fmla="*/ 68580 w 71151"/>
                            <a:gd name="connsiteY7" fmla="*/ 42434 h 424767"/>
                            <a:gd name="connsiteX8" fmla="*/ 2572 w 71151"/>
                            <a:gd name="connsiteY8" fmla="*/ 4286 h 424767"/>
                            <a:gd name="connsiteX9" fmla="*/ 2572 w 71151"/>
                            <a:gd name="connsiteY9" fmla="*/ 381905 h 42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151" h="424767">
                              <a:moveTo>
                                <a:pt x="71152" y="424767"/>
                              </a:moveTo>
                              <a:lnTo>
                                <a:pt x="0" y="383619"/>
                              </a:lnTo>
                              <a:lnTo>
                                <a:pt x="0" y="0"/>
                              </a:lnTo>
                              <a:lnTo>
                                <a:pt x="71152" y="41148"/>
                              </a:lnTo>
                              <a:lnTo>
                                <a:pt x="71152" y="424767"/>
                              </a:lnTo>
                              <a:close/>
                              <a:moveTo>
                                <a:pt x="2572" y="381905"/>
                              </a:moveTo>
                              <a:lnTo>
                                <a:pt x="68580" y="420053"/>
                              </a:lnTo>
                              <a:lnTo>
                                <a:pt x="68580" y="42434"/>
                              </a:lnTo>
                              <a:lnTo>
                                <a:pt x="2572" y="4286"/>
                              </a:lnTo>
                              <a:lnTo>
                                <a:pt x="2572" y="381905"/>
                              </a:lnTo>
                              <a:close/>
                            </a:path>
                          </a:pathLst>
                        </a:custGeom>
                        <a:solidFill>
                          <a:srgbClr val="565D8C"/>
                        </a:solidFill>
                        <a:ln w="4286" cap="flat">
                          <a:noFill/>
                          <a:prstDash val="solid"/>
                          <a:miter/>
                        </a:ln>
                      </p:spPr>
                      <p:txBody>
                        <a:bodyPr rtlCol="0" anchor="ctr"/>
                        <a:lstStyle/>
                        <a:p>
                          <a:endParaRPr lang="en-GB"/>
                        </a:p>
                      </p:txBody>
                    </p:sp>
                  </p:grpSp>
                  <p:grpSp>
                    <p:nvGrpSpPr>
                      <p:cNvPr id="273" name="Graphic 18">
                        <a:extLst>
                          <a:ext uri="{FF2B5EF4-FFF2-40B4-BE49-F238E27FC236}">
                            <a16:creationId xmlns:a16="http://schemas.microsoft.com/office/drawing/2014/main" id="{AF6D8A16-2B70-1DC1-F0AD-65D21EC0FE91}"/>
                          </a:ext>
                        </a:extLst>
                      </p:cNvPr>
                      <p:cNvGrpSpPr/>
                      <p:nvPr/>
                    </p:nvGrpSpPr>
                    <p:grpSpPr>
                      <a:xfrm>
                        <a:off x="9380553" y="1608622"/>
                        <a:ext cx="71151" cy="424767"/>
                        <a:chOff x="9380553" y="1608622"/>
                        <a:chExt cx="71151" cy="424767"/>
                      </a:xfrm>
                    </p:grpSpPr>
                    <p:sp>
                      <p:nvSpPr>
                        <p:cNvPr id="274" name="Freeform: Shape 273">
                          <a:extLst>
                            <a:ext uri="{FF2B5EF4-FFF2-40B4-BE49-F238E27FC236}">
                              <a16:creationId xmlns:a16="http://schemas.microsoft.com/office/drawing/2014/main" id="{3A819D05-B820-BBD8-FC04-6A04FD824D07}"/>
                            </a:ext>
                          </a:extLst>
                        </p:cNvPr>
                        <p:cNvSpPr/>
                        <p:nvPr/>
                      </p:nvSpPr>
                      <p:spPr>
                        <a:xfrm>
                          <a:off x="9396412" y="1633911"/>
                          <a:ext cx="41147" cy="40719"/>
                        </a:xfrm>
                        <a:custGeom>
                          <a:avLst/>
                          <a:gdLst>
                            <a:gd name="connsiteX0" fmla="*/ 41148 w 41147"/>
                            <a:gd name="connsiteY0" fmla="*/ 40719 h 40719"/>
                            <a:gd name="connsiteX1" fmla="*/ 0 w 41147"/>
                            <a:gd name="connsiteY1" fmla="*/ 17145 h 40719"/>
                            <a:gd name="connsiteX2" fmla="*/ 0 w 41147"/>
                            <a:gd name="connsiteY2" fmla="*/ 0 h 40719"/>
                            <a:gd name="connsiteX3" fmla="*/ 41148 w 41147"/>
                            <a:gd name="connsiteY3" fmla="*/ 24003 h 40719"/>
                          </a:gdLst>
                          <a:ahLst/>
                          <a:cxnLst>
                            <a:cxn ang="0">
                              <a:pos x="connsiteX0" y="connsiteY0"/>
                            </a:cxn>
                            <a:cxn ang="0">
                              <a:pos x="connsiteX1" y="connsiteY1"/>
                            </a:cxn>
                            <a:cxn ang="0">
                              <a:pos x="connsiteX2" y="connsiteY2"/>
                            </a:cxn>
                            <a:cxn ang="0">
                              <a:pos x="connsiteX3" y="connsiteY3"/>
                            </a:cxn>
                          </a:cxnLst>
                          <a:rect l="l" t="t" r="r" b="b"/>
                          <a:pathLst>
                            <a:path w="41147" h="40719">
                              <a:moveTo>
                                <a:pt x="41148" y="40719"/>
                              </a:moveTo>
                              <a:lnTo>
                                <a:pt x="0" y="17145"/>
                              </a:lnTo>
                              <a:lnTo>
                                <a:pt x="0" y="0"/>
                              </a:lnTo>
                              <a:lnTo>
                                <a:pt x="41148" y="24003"/>
                              </a:lnTo>
                              <a:close/>
                            </a:path>
                          </a:pathLst>
                        </a:custGeom>
                        <a:solidFill>
                          <a:srgbClr val="233B58"/>
                        </a:solidFill>
                        <a:ln w="4286" cap="flat">
                          <a:noFill/>
                          <a:prstDash val="solid"/>
                          <a:miter/>
                        </a:ln>
                      </p:spPr>
                      <p:txBody>
                        <a:bodyPr rtlCol="0" anchor="ctr"/>
                        <a:lstStyle/>
                        <a:p>
                          <a:endParaRPr lang="en-GB"/>
                        </a:p>
                      </p:txBody>
                    </p:sp>
                    <p:sp>
                      <p:nvSpPr>
                        <p:cNvPr id="275" name="Freeform: Shape 274">
                          <a:extLst>
                            <a:ext uri="{FF2B5EF4-FFF2-40B4-BE49-F238E27FC236}">
                              <a16:creationId xmlns:a16="http://schemas.microsoft.com/office/drawing/2014/main" id="{C902FC5C-D2D8-1EE4-8CD9-F691ACC64EB6}"/>
                            </a:ext>
                          </a:extLst>
                        </p:cNvPr>
                        <p:cNvSpPr/>
                        <p:nvPr/>
                      </p:nvSpPr>
                      <p:spPr>
                        <a:xfrm>
                          <a:off x="9396412" y="1664772"/>
                          <a:ext cx="41147" cy="40719"/>
                        </a:xfrm>
                        <a:custGeom>
                          <a:avLst/>
                          <a:gdLst>
                            <a:gd name="connsiteX0" fmla="*/ 41148 w 41147"/>
                            <a:gd name="connsiteY0" fmla="*/ 40719 h 40719"/>
                            <a:gd name="connsiteX1" fmla="*/ 0 w 41147"/>
                            <a:gd name="connsiteY1" fmla="*/ 16716 h 40719"/>
                            <a:gd name="connsiteX2" fmla="*/ 0 w 41147"/>
                            <a:gd name="connsiteY2" fmla="*/ 0 h 40719"/>
                            <a:gd name="connsiteX3" fmla="*/ 41148 w 41147"/>
                            <a:gd name="connsiteY3" fmla="*/ 23574 h 40719"/>
                          </a:gdLst>
                          <a:ahLst/>
                          <a:cxnLst>
                            <a:cxn ang="0">
                              <a:pos x="connsiteX0" y="connsiteY0"/>
                            </a:cxn>
                            <a:cxn ang="0">
                              <a:pos x="connsiteX1" y="connsiteY1"/>
                            </a:cxn>
                            <a:cxn ang="0">
                              <a:pos x="connsiteX2" y="connsiteY2"/>
                            </a:cxn>
                            <a:cxn ang="0">
                              <a:pos x="connsiteX3" y="connsiteY3"/>
                            </a:cxn>
                          </a:cxnLst>
                          <a:rect l="l" t="t" r="r" b="b"/>
                          <a:pathLst>
                            <a:path w="41147" h="40719">
                              <a:moveTo>
                                <a:pt x="41148" y="40719"/>
                              </a:moveTo>
                              <a:lnTo>
                                <a:pt x="0" y="16716"/>
                              </a:lnTo>
                              <a:lnTo>
                                <a:pt x="0" y="0"/>
                              </a:lnTo>
                              <a:lnTo>
                                <a:pt x="41148" y="23574"/>
                              </a:lnTo>
                              <a:close/>
                            </a:path>
                          </a:pathLst>
                        </a:custGeom>
                        <a:solidFill>
                          <a:srgbClr val="1B4E6E"/>
                        </a:solidFill>
                        <a:ln w="4286" cap="flat">
                          <a:noFill/>
                          <a:prstDash val="solid"/>
                          <a:miter/>
                        </a:ln>
                      </p:spPr>
                      <p:txBody>
                        <a:bodyPr rtlCol="0" anchor="ctr"/>
                        <a:lstStyle/>
                        <a:p>
                          <a:endParaRPr lang="en-GB"/>
                        </a:p>
                      </p:txBody>
                    </p:sp>
                    <p:sp>
                      <p:nvSpPr>
                        <p:cNvPr id="276" name="Freeform: Shape 275">
                          <a:extLst>
                            <a:ext uri="{FF2B5EF4-FFF2-40B4-BE49-F238E27FC236}">
                              <a16:creationId xmlns:a16="http://schemas.microsoft.com/office/drawing/2014/main" id="{83A95A3A-F4D4-B000-FE41-FDC43EC2BA23}"/>
                            </a:ext>
                          </a:extLst>
                        </p:cNvPr>
                        <p:cNvSpPr/>
                        <p:nvPr/>
                      </p:nvSpPr>
                      <p:spPr>
                        <a:xfrm>
                          <a:off x="9396412" y="1695204"/>
                          <a:ext cx="41147" cy="40719"/>
                        </a:xfrm>
                        <a:custGeom>
                          <a:avLst/>
                          <a:gdLst>
                            <a:gd name="connsiteX0" fmla="*/ 41148 w 41147"/>
                            <a:gd name="connsiteY0" fmla="*/ 40719 h 40719"/>
                            <a:gd name="connsiteX1" fmla="*/ 0 w 41147"/>
                            <a:gd name="connsiteY1" fmla="*/ 17145 h 40719"/>
                            <a:gd name="connsiteX2" fmla="*/ 0 w 41147"/>
                            <a:gd name="connsiteY2" fmla="*/ 0 h 40719"/>
                            <a:gd name="connsiteX3" fmla="*/ 41148 w 41147"/>
                            <a:gd name="connsiteY3" fmla="*/ 23574 h 40719"/>
                          </a:gdLst>
                          <a:ahLst/>
                          <a:cxnLst>
                            <a:cxn ang="0">
                              <a:pos x="connsiteX0" y="connsiteY0"/>
                            </a:cxn>
                            <a:cxn ang="0">
                              <a:pos x="connsiteX1" y="connsiteY1"/>
                            </a:cxn>
                            <a:cxn ang="0">
                              <a:pos x="connsiteX2" y="connsiteY2"/>
                            </a:cxn>
                            <a:cxn ang="0">
                              <a:pos x="connsiteX3" y="connsiteY3"/>
                            </a:cxn>
                          </a:cxnLst>
                          <a:rect l="l" t="t" r="r" b="b"/>
                          <a:pathLst>
                            <a:path w="41147" h="40719">
                              <a:moveTo>
                                <a:pt x="41148" y="40719"/>
                              </a:moveTo>
                              <a:lnTo>
                                <a:pt x="0" y="17145"/>
                              </a:lnTo>
                              <a:lnTo>
                                <a:pt x="0" y="0"/>
                              </a:lnTo>
                              <a:lnTo>
                                <a:pt x="41148" y="23574"/>
                              </a:lnTo>
                              <a:close/>
                            </a:path>
                          </a:pathLst>
                        </a:custGeom>
                        <a:solidFill>
                          <a:srgbClr val="215472"/>
                        </a:solidFill>
                        <a:ln w="4286" cap="flat">
                          <a:noFill/>
                          <a:prstDash val="solid"/>
                          <a:miter/>
                        </a:ln>
                      </p:spPr>
                      <p:txBody>
                        <a:bodyPr rtlCol="0" anchor="ctr"/>
                        <a:lstStyle/>
                        <a:p>
                          <a:endParaRPr lang="en-GB"/>
                        </a:p>
                      </p:txBody>
                    </p:sp>
                    <p:sp>
                      <p:nvSpPr>
                        <p:cNvPr id="277" name="Freeform: Shape 276">
                          <a:extLst>
                            <a:ext uri="{FF2B5EF4-FFF2-40B4-BE49-F238E27FC236}">
                              <a16:creationId xmlns:a16="http://schemas.microsoft.com/office/drawing/2014/main" id="{B633C4D4-0EA2-B5FD-14A7-B6EDF8C4CA0E}"/>
                            </a:ext>
                          </a:extLst>
                        </p:cNvPr>
                        <p:cNvSpPr/>
                        <p:nvPr/>
                      </p:nvSpPr>
                      <p:spPr>
                        <a:xfrm>
                          <a:off x="9396412" y="1725637"/>
                          <a:ext cx="41147" cy="41148"/>
                        </a:xfrm>
                        <a:custGeom>
                          <a:avLst/>
                          <a:gdLst>
                            <a:gd name="connsiteX0" fmla="*/ 41148 w 41147"/>
                            <a:gd name="connsiteY0" fmla="*/ 41148 h 41148"/>
                            <a:gd name="connsiteX1" fmla="*/ 0 w 41147"/>
                            <a:gd name="connsiteY1" fmla="*/ 17145 h 41148"/>
                            <a:gd name="connsiteX2" fmla="*/ 0 w 41147"/>
                            <a:gd name="connsiteY2" fmla="*/ 0 h 41148"/>
                            <a:gd name="connsiteX3" fmla="*/ 41148 w 41147"/>
                            <a:gd name="connsiteY3" fmla="*/ 24003 h 41148"/>
                          </a:gdLst>
                          <a:ahLst/>
                          <a:cxnLst>
                            <a:cxn ang="0">
                              <a:pos x="connsiteX0" y="connsiteY0"/>
                            </a:cxn>
                            <a:cxn ang="0">
                              <a:pos x="connsiteX1" y="connsiteY1"/>
                            </a:cxn>
                            <a:cxn ang="0">
                              <a:pos x="connsiteX2" y="connsiteY2"/>
                            </a:cxn>
                            <a:cxn ang="0">
                              <a:pos x="connsiteX3" y="connsiteY3"/>
                            </a:cxn>
                          </a:cxnLst>
                          <a:rect l="l" t="t" r="r" b="b"/>
                          <a:pathLst>
                            <a:path w="41147" h="41148">
                              <a:moveTo>
                                <a:pt x="41148" y="41148"/>
                              </a:moveTo>
                              <a:lnTo>
                                <a:pt x="0" y="17145"/>
                              </a:lnTo>
                              <a:lnTo>
                                <a:pt x="0" y="0"/>
                              </a:lnTo>
                              <a:lnTo>
                                <a:pt x="41148" y="24003"/>
                              </a:lnTo>
                              <a:close/>
                            </a:path>
                          </a:pathLst>
                        </a:custGeom>
                        <a:solidFill>
                          <a:srgbClr val="22547A"/>
                        </a:solidFill>
                        <a:ln w="4286" cap="flat">
                          <a:noFill/>
                          <a:prstDash val="solid"/>
                          <a:miter/>
                        </a:ln>
                      </p:spPr>
                      <p:txBody>
                        <a:bodyPr rtlCol="0" anchor="ctr"/>
                        <a:lstStyle/>
                        <a:p>
                          <a:endParaRPr lang="en-GB"/>
                        </a:p>
                      </p:txBody>
                    </p:sp>
                    <p:sp>
                      <p:nvSpPr>
                        <p:cNvPr id="278" name="Freeform: Shape 277">
                          <a:extLst>
                            <a:ext uri="{FF2B5EF4-FFF2-40B4-BE49-F238E27FC236}">
                              <a16:creationId xmlns:a16="http://schemas.microsoft.com/office/drawing/2014/main" id="{D6398560-2757-FBD3-9354-F838355DE4F6}"/>
                            </a:ext>
                          </a:extLst>
                        </p:cNvPr>
                        <p:cNvSpPr/>
                        <p:nvPr/>
                      </p:nvSpPr>
                      <p:spPr>
                        <a:xfrm>
                          <a:off x="9396412" y="1756498"/>
                          <a:ext cx="41147" cy="40719"/>
                        </a:xfrm>
                        <a:custGeom>
                          <a:avLst/>
                          <a:gdLst>
                            <a:gd name="connsiteX0" fmla="*/ 41148 w 41147"/>
                            <a:gd name="connsiteY0" fmla="*/ 40719 h 40719"/>
                            <a:gd name="connsiteX1" fmla="*/ 0 w 41147"/>
                            <a:gd name="connsiteY1" fmla="*/ 16716 h 40719"/>
                            <a:gd name="connsiteX2" fmla="*/ 0 w 41147"/>
                            <a:gd name="connsiteY2" fmla="*/ 0 h 40719"/>
                            <a:gd name="connsiteX3" fmla="*/ 41148 w 41147"/>
                            <a:gd name="connsiteY3" fmla="*/ 23574 h 40719"/>
                          </a:gdLst>
                          <a:ahLst/>
                          <a:cxnLst>
                            <a:cxn ang="0">
                              <a:pos x="connsiteX0" y="connsiteY0"/>
                            </a:cxn>
                            <a:cxn ang="0">
                              <a:pos x="connsiteX1" y="connsiteY1"/>
                            </a:cxn>
                            <a:cxn ang="0">
                              <a:pos x="connsiteX2" y="connsiteY2"/>
                            </a:cxn>
                            <a:cxn ang="0">
                              <a:pos x="connsiteX3" y="connsiteY3"/>
                            </a:cxn>
                          </a:cxnLst>
                          <a:rect l="l" t="t" r="r" b="b"/>
                          <a:pathLst>
                            <a:path w="41147" h="40719">
                              <a:moveTo>
                                <a:pt x="41148" y="40719"/>
                              </a:moveTo>
                              <a:lnTo>
                                <a:pt x="0" y="16716"/>
                              </a:lnTo>
                              <a:lnTo>
                                <a:pt x="0" y="0"/>
                              </a:lnTo>
                              <a:lnTo>
                                <a:pt x="41148" y="23574"/>
                              </a:lnTo>
                              <a:close/>
                            </a:path>
                          </a:pathLst>
                        </a:custGeom>
                        <a:solidFill>
                          <a:srgbClr val="1D5E89"/>
                        </a:solidFill>
                        <a:ln w="4286" cap="flat">
                          <a:noFill/>
                          <a:prstDash val="solid"/>
                          <a:miter/>
                        </a:ln>
                      </p:spPr>
                      <p:txBody>
                        <a:bodyPr rtlCol="0" anchor="ctr"/>
                        <a:lstStyle/>
                        <a:p>
                          <a:endParaRPr lang="en-GB"/>
                        </a:p>
                      </p:txBody>
                    </p:sp>
                    <p:sp>
                      <p:nvSpPr>
                        <p:cNvPr id="279" name="Freeform: Shape 278">
                          <a:extLst>
                            <a:ext uri="{FF2B5EF4-FFF2-40B4-BE49-F238E27FC236}">
                              <a16:creationId xmlns:a16="http://schemas.microsoft.com/office/drawing/2014/main" id="{98C143EE-8368-97A6-A87A-CED798870EAA}"/>
                            </a:ext>
                          </a:extLst>
                        </p:cNvPr>
                        <p:cNvSpPr/>
                        <p:nvPr/>
                      </p:nvSpPr>
                      <p:spPr>
                        <a:xfrm>
                          <a:off x="9396412" y="1786930"/>
                          <a:ext cx="41147" cy="40719"/>
                        </a:xfrm>
                        <a:custGeom>
                          <a:avLst/>
                          <a:gdLst>
                            <a:gd name="connsiteX0" fmla="*/ 41148 w 41147"/>
                            <a:gd name="connsiteY0" fmla="*/ 40719 h 40719"/>
                            <a:gd name="connsiteX1" fmla="*/ 0 w 41147"/>
                            <a:gd name="connsiteY1" fmla="*/ 17145 h 40719"/>
                            <a:gd name="connsiteX2" fmla="*/ 0 w 41147"/>
                            <a:gd name="connsiteY2" fmla="*/ 0 h 40719"/>
                            <a:gd name="connsiteX3" fmla="*/ 41148 w 41147"/>
                            <a:gd name="connsiteY3" fmla="*/ 23574 h 40719"/>
                          </a:gdLst>
                          <a:ahLst/>
                          <a:cxnLst>
                            <a:cxn ang="0">
                              <a:pos x="connsiteX0" y="connsiteY0"/>
                            </a:cxn>
                            <a:cxn ang="0">
                              <a:pos x="connsiteX1" y="connsiteY1"/>
                            </a:cxn>
                            <a:cxn ang="0">
                              <a:pos x="connsiteX2" y="connsiteY2"/>
                            </a:cxn>
                            <a:cxn ang="0">
                              <a:pos x="connsiteX3" y="connsiteY3"/>
                            </a:cxn>
                          </a:cxnLst>
                          <a:rect l="l" t="t" r="r" b="b"/>
                          <a:pathLst>
                            <a:path w="41147" h="40719">
                              <a:moveTo>
                                <a:pt x="41148" y="40719"/>
                              </a:moveTo>
                              <a:lnTo>
                                <a:pt x="0" y="17145"/>
                              </a:lnTo>
                              <a:lnTo>
                                <a:pt x="0" y="0"/>
                              </a:lnTo>
                              <a:lnTo>
                                <a:pt x="41148" y="23574"/>
                              </a:lnTo>
                              <a:close/>
                            </a:path>
                          </a:pathLst>
                        </a:custGeom>
                        <a:solidFill>
                          <a:srgbClr val="6C74AF"/>
                        </a:solidFill>
                        <a:ln w="4286" cap="flat">
                          <a:noFill/>
                          <a:prstDash val="solid"/>
                          <a:miter/>
                        </a:ln>
                      </p:spPr>
                      <p:txBody>
                        <a:bodyPr rtlCol="0" anchor="ctr"/>
                        <a:lstStyle/>
                        <a:p>
                          <a:endParaRPr lang="en-GB"/>
                        </a:p>
                      </p:txBody>
                    </p:sp>
                    <p:sp>
                      <p:nvSpPr>
                        <p:cNvPr id="280" name="Freeform: Shape 279">
                          <a:extLst>
                            <a:ext uri="{FF2B5EF4-FFF2-40B4-BE49-F238E27FC236}">
                              <a16:creationId xmlns:a16="http://schemas.microsoft.com/office/drawing/2014/main" id="{D96E9570-8550-373A-814A-B77161075822}"/>
                            </a:ext>
                          </a:extLst>
                        </p:cNvPr>
                        <p:cNvSpPr/>
                        <p:nvPr/>
                      </p:nvSpPr>
                      <p:spPr>
                        <a:xfrm>
                          <a:off x="9396412" y="1817362"/>
                          <a:ext cx="41147" cy="41147"/>
                        </a:xfrm>
                        <a:custGeom>
                          <a:avLst/>
                          <a:gdLst>
                            <a:gd name="connsiteX0" fmla="*/ 41148 w 41147"/>
                            <a:gd name="connsiteY0" fmla="*/ 41148 h 41147"/>
                            <a:gd name="connsiteX1" fmla="*/ 0 w 41147"/>
                            <a:gd name="connsiteY1" fmla="*/ 17145 h 41147"/>
                            <a:gd name="connsiteX2" fmla="*/ 0 w 41147"/>
                            <a:gd name="connsiteY2" fmla="*/ 0 h 41147"/>
                            <a:gd name="connsiteX3" fmla="*/ 41148 w 41147"/>
                            <a:gd name="connsiteY3" fmla="*/ 24003 h 41147"/>
                          </a:gdLst>
                          <a:ahLst/>
                          <a:cxnLst>
                            <a:cxn ang="0">
                              <a:pos x="connsiteX0" y="connsiteY0"/>
                            </a:cxn>
                            <a:cxn ang="0">
                              <a:pos x="connsiteX1" y="connsiteY1"/>
                            </a:cxn>
                            <a:cxn ang="0">
                              <a:pos x="connsiteX2" y="connsiteY2"/>
                            </a:cxn>
                            <a:cxn ang="0">
                              <a:pos x="connsiteX3" y="connsiteY3"/>
                            </a:cxn>
                          </a:cxnLst>
                          <a:rect l="l" t="t" r="r" b="b"/>
                          <a:pathLst>
                            <a:path w="41147" h="41147">
                              <a:moveTo>
                                <a:pt x="41148" y="41148"/>
                              </a:moveTo>
                              <a:lnTo>
                                <a:pt x="0" y="17145"/>
                              </a:lnTo>
                              <a:lnTo>
                                <a:pt x="0" y="0"/>
                              </a:lnTo>
                              <a:lnTo>
                                <a:pt x="41148" y="24003"/>
                              </a:lnTo>
                              <a:close/>
                            </a:path>
                          </a:pathLst>
                        </a:custGeom>
                        <a:solidFill>
                          <a:srgbClr val="6C74AF"/>
                        </a:solidFill>
                        <a:ln w="4286" cap="flat">
                          <a:noFill/>
                          <a:prstDash val="solid"/>
                          <a:miter/>
                        </a:ln>
                      </p:spPr>
                      <p:txBody>
                        <a:bodyPr rtlCol="0" anchor="ctr"/>
                        <a:lstStyle/>
                        <a:p>
                          <a:endParaRPr lang="en-GB"/>
                        </a:p>
                      </p:txBody>
                    </p:sp>
                    <p:sp>
                      <p:nvSpPr>
                        <p:cNvPr id="281" name="Freeform: Shape 280">
                          <a:extLst>
                            <a:ext uri="{FF2B5EF4-FFF2-40B4-BE49-F238E27FC236}">
                              <a16:creationId xmlns:a16="http://schemas.microsoft.com/office/drawing/2014/main" id="{856EFBAC-1760-29EC-0703-815E00AD0DCF}"/>
                            </a:ext>
                          </a:extLst>
                        </p:cNvPr>
                        <p:cNvSpPr/>
                        <p:nvPr/>
                      </p:nvSpPr>
                      <p:spPr>
                        <a:xfrm>
                          <a:off x="9396412" y="1848223"/>
                          <a:ext cx="41147" cy="40719"/>
                        </a:xfrm>
                        <a:custGeom>
                          <a:avLst/>
                          <a:gdLst>
                            <a:gd name="connsiteX0" fmla="*/ 41148 w 41147"/>
                            <a:gd name="connsiteY0" fmla="*/ 40719 h 40719"/>
                            <a:gd name="connsiteX1" fmla="*/ 0 w 41147"/>
                            <a:gd name="connsiteY1" fmla="*/ 17145 h 40719"/>
                            <a:gd name="connsiteX2" fmla="*/ 0 w 41147"/>
                            <a:gd name="connsiteY2" fmla="*/ 0 h 40719"/>
                            <a:gd name="connsiteX3" fmla="*/ 41148 w 41147"/>
                            <a:gd name="connsiteY3" fmla="*/ 23574 h 40719"/>
                          </a:gdLst>
                          <a:ahLst/>
                          <a:cxnLst>
                            <a:cxn ang="0">
                              <a:pos x="connsiteX0" y="connsiteY0"/>
                            </a:cxn>
                            <a:cxn ang="0">
                              <a:pos x="connsiteX1" y="connsiteY1"/>
                            </a:cxn>
                            <a:cxn ang="0">
                              <a:pos x="connsiteX2" y="connsiteY2"/>
                            </a:cxn>
                            <a:cxn ang="0">
                              <a:pos x="connsiteX3" y="connsiteY3"/>
                            </a:cxn>
                          </a:cxnLst>
                          <a:rect l="l" t="t" r="r" b="b"/>
                          <a:pathLst>
                            <a:path w="41147" h="40719">
                              <a:moveTo>
                                <a:pt x="41148" y="40719"/>
                              </a:moveTo>
                              <a:lnTo>
                                <a:pt x="0" y="17145"/>
                              </a:lnTo>
                              <a:lnTo>
                                <a:pt x="0" y="0"/>
                              </a:lnTo>
                              <a:lnTo>
                                <a:pt x="41148" y="23574"/>
                              </a:lnTo>
                              <a:close/>
                            </a:path>
                          </a:pathLst>
                        </a:custGeom>
                        <a:solidFill>
                          <a:srgbClr val="6C74AF"/>
                        </a:solidFill>
                        <a:ln w="4286" cap="flat">
                          <a:noFill/>
                          <a:prstDash val="solid"/>
                          <a:miter/>
                        </a:ln>
                      </p:spPr>
                      <p:txBody>
                        <a:bodyPr rtlCol="0" anchor="ctr"/>
                        <a:lstStyle/>
                        <a:p>
                          <a:endParaRPr lang="en-GB"/>
                        </a:p>
                      </p:txBody>
                    </p:sp>
                    <p:sp>
                      <p:nvSpPr>
                        <p:cNvPr id="282" name="Freeform: Shape 281">
                          <a:extLst>
                            <a:ext uri="{FF2B5EF4-FFF2-40B4-BE49-F238E27FC236}">
                              <a16:creationId xmlns:a16="http://schemas.microsoft.com/office/drawing/2014/main" id="{C42C9695-E9F9-E7E4-501A-757B49F63373}"/>
                            </a:ext>
                          </a:extLst>
                        </p:cNvPr>
                        <p:cNvSpPr/>
                        <p:nvPr/>
                      </p:nvSpPr>
                      <p:spPr>
                        <a:xfrm>
                          <a:off x="9396412" y="1878656"/>
                          <a:ext cx="41147" cy="40719"/>
                        </a:xfrm>
                        <a:custGeom>
                          <a:avLst/>
                          <a:gdLst>
                            <a:gd name="connsiteX0" fmla="*/ 41148 w 41147"/>
                            <a:gd name="connsiteY0" fmla="*/ 40719 h 40719"/>
                            <a:gd name="connsiteX1" fmla="*/ 0 w 41147"/>
                            <a:gd name="connsiteY1" fmla="*/ 17145 h 40719"/>
                            <a:gd name="connsiteX2" fmla="*/ 0 w 41147"/>
                            <a:gd name="connsiteY2" fmla="*/ 0 h 40719"/>
                            <a:gd name="connsiteX3" fmla="*/ 41148 w 41147"/>
                            <a:gd name="connsiteY3" fmla="*/ 23574 h 40719"/>
                          </a:gdLst>
                          <a:ahLst/>
                          <a:cxnLst>
                            <a:cxn ang="0">
                              <a:pos x="connsiteX0" y="connsiteY0"/>
                            </a:cxn>
                            <a:cxn ang="0">
                              <a:pos x="connsiteX1" y="connsiteY1"/>
                            </a:cxn>
                            <a:cxn ang="0">
                              <a:pos x="connsiteX2" y="connsiteY2"/>
                            </a:cxn>
                            <a:cxn ang="0">
                              <a:pos x="connsiteX3" y="connsiteY3"/>
                            </a:cxn>
                          </a:cxnLst>
                          <a:rect l="l" t="t" r="r" b="b"/>
                          <a:pathLst>
                            <a:path w="41147" h="40719">
                              <a:moveTo>
                                <a:pt x="41148" y="40719"/>
                              </a:moveTo>
                              <a:lnTo>
                                <a:pt x="0" y="17145"/>
                              </a:lnTo>
                              <a:lnTo>
                                <a:pt x="0" y="0"/>
                              </a:lnTo>
                              <a:lnTo>
                                <a:pt x="41148" y="23574"/>
                              </a:lnTo>
                              <a:close/>
                            </a:path>
                          </a:pathLst>
                        </a:custGeom>
                        <a:solidFill>
                          <a:srgbClr val="FDD13B"/>
                        </a:solidFill>
                        <a:ln w="4286" cap="flat">
                          <a:noFill/>
                          <a:prstDash val="solid"/>
                          <a:miter/>
                        </a:ln>
                      </p:spPr>
                      <p:txBody>
                        <a:bodyPr rtlCol="0" anchor="ctr"/>
                        <a:lstStyle/>
                        <a:p>
                          <a:endParaRPr lang="en-GB"/>
                        </a:p>
                      </p:txBody>
                    </p:sp>
                    <p:sp>
                      <p:nvSpPr>
                        <p:cNvPr id="283" name="Freeform: Shape 282">
                          <a:extLst>
                            <a:ext uri="{FF2B5EF4-FFF2-40B4-BE49-F238E27FC236}">
                              <a16:creationId xmlns:a16="http://schemas.microsoft.com/office/drawing/2014/main" id="{7E8404DC-36C5-2302-7D29-498162C9095B}"/>
                            </a:ext>
                          </a:extLst>
                        </p:cNvPr>
                        <p:cNvSpPr/>
                        <p:nvPr/>
                      </p:nvSpPr>
                      <p:spPr>
                        <a:xfrm>
                          <a:off x="9396412" y="1909088"/>
                          <a:ext cx="41147" cy="41148"/>
                        </a:xfrm>
                        <a:custGeom>
                          <a:avLst/>
                          <a:gdLst>
                            <a:gd name="connsiteX0" fmla="*/ 41148 w 41147"/>
                            <a:gd name="connsiteY0" fmla="*/ 41148 h 41148"/>
                            <a:gd name="connsiteX1" fmla="*/ 0 w 41147"/>
                            <a:gd name="connsiteY1" fmla="*/ 17145 h 41148"/>
                            <a:gd name="connsiteX2" fmla="*/ 0 w 41147"/>
                            <a:gd name="connsiteY2" fmla="*/ 0 h 41148"/>
                            <a:gd name="connsiteX3" fmla="*/ 41148 w 41147"/>
                            <a:gd name="connsiteY3" fmla="*/ 24003 h 41148"/>
                          </a:gdLst>
                          <a:ahLst/>
                          <a:cxnLst>
                            <a:cxn ang="0">
                              <a:pos x="connsiteX0" y="connsiteY0"/>
                            </a:cxn>
                            <a:cxn ang="0">
                              <a:pos x="connsiteX1" y="connsiteY1"/>
                            </a:cxn>
                            <a:cxn ang="0">
                              <a:pos x="connsiteX2" y="connsiteY2"/>
                            </a:cxn>
                            <a:cxn ang="0">
                              <a:pos x="connsiteX3" y="connsiteY3"/>
                            </a:cxn>
                          </a:cxnLst>
                          <a:rect l="l" t="t" r="r" b="b"/>
                          <a:pathLst>
                            <a:path w="41147" h="41148">
                              <a:moveTo>
                                <a:pt x="41148" y="41148"/>
                              </a:moveTo>
                              <a:lnTo>
                                <a:pt x="0" y="17145"/>
                              </a:lnTo>
                              <a:lnTo>
                                <a:pt x="0" y="0"/>
                              </a:lnTo>
                              <a:lnTo>
                                <a:pt x="41148" y="24003"/>
                              </a:lnTo>
                              <a:close/>
                            </a:path>
                          </a:pathLst>
                        </a:custGeom>
                        <a:solidFill>
                          <a:srgbClr val="FDD13B"/>
                        </a:solidFill>
                        <a:ln w="4286" cap="flat">
                          <a:noFill/>
                          <a:prstDash val="solid"/>
                          <a:miter/>
                        </a:ln>
                      </p:spPr>
                      <p:txBody>
                        <a:bodyPr rtlCol="0" anchor="ctr"/>
                        <a:lstStyle/>
                        <a:p>
                          <a:endParaRPr lang="en-GB"/>
                        </a:p>
                      </p:txBody>
                    </p:sp>
                    <p:sp>
                      <p:nvSpPr>
                        <p:cNvPr id="284" name="Freeform: Shape 283">
                          <a:extLst>
                            <a:ext uri="{FF2B5EF4-FFF2-40B4-BE49-F238E27FC236}">
                              <a16:creationId xmlns:a16="http://schemas.microsoft.com/office/drawing/2014/main" id="{DA9F6D88-6EB2-EB4D-529F-4972D3DC289B}"/>
                            </a:ext>
                          </a:extLst>
                        </p:cNvPr>
                        <p:cNvSpPr/>
                        <p:nvPr/>
                      </p:nvSpPr>
                      <p:spPr>
                        <a:xfrm>
                          <a:off x="9396412" y="1939949"/>
                          <a:ext cx="41147" cy="40719"/>
                        </a:xfrm>
                        <a:custGeom>
                          <a:avLst/>
                          <a:gdLst>
                            <a:gd name="connsiteX0" fmla="*/ 41148 w 41147"/>
                            <a:gd name="connsiteY0" fmla="*/ 40719 h 40719"/>
                            <a:gd name="connsiteX1" fmla="*/ 0 w 41147"/>
                            <a:gd name="connsiteY1" fmla="*/ 17145 h 40719"/>
                            <a:gd name="connsiteX2" fmla="*/ 0 w 41147"/>
                            <a:gd name="connsiteY2" fmla="*/ 0 h 40719"/>
                            <a:gd name="connsiteX3" fmla="*/ 41148 w 41147"/>
                            <a:gd name="connsiteY3" fmla="*/ 23574 h 40719"/>
                          </a:gdLst>
                          <a:ahLst/>
                          <a:cxnLst>
                            <a:cxn ang="0">
                              <a:pos x="connsiteX0" y="connsiteY0"/>
                            </a:cxn>
                            <a:cxn ang="0">
                              <a:pos x="connsiteX1" y="connsiteY1"/>
                            </a:cxn>
                            <a:cxn ang="0">
                              <a:pos x="connsiteX2" y="connsiteY2"/>
                            </a:cxn>
                            <a:cxn ang="0">
                              <a:pos x="connsiteX3" y="connsiteY3"/>
                            </a:cxn>
                          </a:cxnLst>
                          <a:rect l="l" t="t" r="r" b="b"/>
                          <a:pathLst>
                            <a:path w="41147" h="40719">
                              <a:moveTo>
                                <a:pt x="41148" y="40719"/>
                              </a:moveTo>
                              <a:lnTo>
                                <a:pt x="0" y="17145"/>
                              </a:lnTo>
                              <a:lnTo>
                                <a:pt x="0" y="0"/>
                              </a:lnTo>
                              <a:lnTo>
                                <a:pt x="41148" y="23574"/>
                              </a:lnTo>
                              <a:close/>
                            </a:path>
                          </a:pathLst>
                        </a:custGeom>
                        <a:solidFill>
                          <a:srgbClr val="FDD13B"/>
                        </a:solidFill>
                        <a:ln w="4286" cap="flat">
                          <a:noFill/>
                          <a:prstDash val="solid"/>
                          <a:miter/>
                        </a:ln>
                      </p:spPr>
                      <p:txBody>
                        <a:bodyPr rtlCol="0" anchor="ctr"/>
                        <a:lstStyle/>
                        <a:p>
                          <a:endParaRPr lang="en-GB"/>
                        </a:p>
                      </p:txBody>
                    </p:sp>
                    <p:sp>
                      <p:nvSpPr>
                        <p:cNvPr id="285" name="Freeform: Shape 284">
                          <a:extLst>
                            <a:ext uri="{FF2B5EF4-FFF2-40B4-BE49-F238E27FC236}">
                              <a16:creationId xmlns:a16="http://schemas.microsoft.com/office/drawing/2014/main" id="{AD34E561-4F02-74C7-F14E-6D65C468EE34}"/>
                            </a:ext>
                          </a:extLst>
                        </p:cNvPr>
                        <p:cNvSpPr/>
                        <p:nvPr/>
                      </p:nvSpPr>
                      <p:spPr>
                        <a:xfrm>
                          <a:off x="9396412" y="1970381"/>
                          <a:ext cx="41147" cy="40719"/>
                        </a:xfrm>
                        <a:custGeom>
                          <a:avLst/>
                          <a:gdLst>
                            <a:gd name="connsiteX0" fmla="*/ 41148 w 41147"/>
                            <a:gd name="connsiteY0" fmla="*/ 40719 h 40719"/>
                            <a:gd name="connsiteX1" fmla="*/ 0 w 41147"/>
                            <a:gd name="connsiteY1" fmla="*/ 17145 h 40719"/>
                            <a:gd name="connsiteX2" fmla="*/ 0 w 41147"/>
                            <a:gd name="connsiteY2" fmla="*/ 0 h 40719"/>
                            <a:gd name="connsiteX3" fmla="*/ 41148 w 41147"/>
                            <a:gd name="connsiteY3" fmla="*/ 23574 h 40719"/>
                          </a:gdLst>
                          <a:ahLst/>
                          <a:cxnLst>
                            <a:cxn ang="0">
                              <a:pos x="connsiteX0" y="connsiteY0"/>
                            </a:cxn>
                            <a:cxn ang="0">
                              <a:pos x="connsiteX1" y="connsiteY1"/>
                            </a:cxn>
                            <a:cxn ang="0">
                              <a:pos x="connsiteX2" y="connsiteY2"/>
                            </a:cxn>
                            <a:cxn ang="0">
                              <a:pos x="connsiteX3" y="connsiteY3"/>
                            </a:cxn>
                          </a:cxnLst>
                          <a:rect l="l" t="t" r="r" b="b"/>
                          <a:pathLst>
                            <a:path w="41147" h="40719">
                              <a:moveTo>
                                <a:pt x="41148" y="40719"/>
                              </a:moveTo>
                              <a:lnTo>
                                <a:pt x="0" y="17145"/>
                              </a:lnTo>
                              <a:lnTo>
                                <a:pt x="0" y="0"/>
                              </a:lnTo>
                              <a:lnTo>
                                <a:pt x="41148" y="23574"/>
                              </a:lnTo>
                              <a:close/>
                            </a:path>
                          </a:pathLst>
                        </a:custGeom>
                        <a:solidFill>
                          <a:srgbClr val="FDD13B"/>
                        </a:solidFill>
                        <a:ln w="4286" cap="flat">
                          <a:noFill/>
                          <a:prstDash val="solid"/>
                          <a:miter/>
                        </a:ln>
                      </p:spPr>
                      <p:txBody>
                        <a:bodyPr rtlCol="0" anchor="ctr"/>
                        <a:lstStyle/>
                        <a:p>
                          <a:endParaRPr lang="en-GB"/>
                        </a:p>
                      </p:txBody>
                    </p:sp>
                    <p:sp>
                      <p:nvSpPr>
                        <p:cNvPr id="286" name="Freeform: Shape 285">
                          <a:extLst>
                            <a:ext uri="{FF2B5EF4-FFF2-40B4-BE49-F238E27FC236}">
                              <a16:creationId xmlns:a16="http://schemas.microsoft.com/office/drawing/2014/main" id="{E1C54D62-3FB1-3474-3359-756C083F9160}"/>
                            </a:ext>
                          </a:extLst>
                        </p:cNvPr>
                        <p:cNvSpPr/>
                        <p:nvPr/>
                      </p:nvSpPr>
                      <p:spPr>
                        <a:xfrm>
                          <a:off x="9380553" y="1608622"/>
                          <a:ext cx="71151" cy="424767"/>
                        </a:xfrm>
                        <a:custGeom>
                          <a:avLst/>
                          <a:gdLst>
                            <a:gd name="connsiteX0" fmla="*/ 71152 w 71151"/>
                            <a:gd name="connsiteY0" fmla="*/ 424767 h 424767"/>
                            <a:gd name="connsiteX1" fmla="*/ 0 w 71151"/>
                            <a:gd name="connsiteY1" fmla="*/ 383619 h 424767"/>
                            <a:gd name="connsiteX2" fmla="*/ 0 w 71151"/>
                            <a:gd name="connsiteY2" fmla="*/ 0 h 424767"/>
                            <a:gd name="connsiteX3" fmla="*/ 71152 w 71151"/>
                            <a:gd name="connsiteY3" fmla="*/ 41148 h 424767"/>
                            <a:gd name="connsiteX4" fmla="*/ 71152 w 71151"/>
                            <a:gd name="connsiteY4" fmla="*/ 424767 h 424767"/>
                            <a:gd name="connsiteX5" fmla="*/ 2572 w 71151"/>
                            <a:gd name="connsiteY5" fmla="*/ 382334 h 424767"/>
                            <a:gd name="connsiteX6" fmla="*/ 68580 w 71151"/>
                            <a:gd name="connsiteY6" fmla="*/ 420481 h 424767"/>
                            <a:gd name="connsiteX7" fmla="*/ 68580 w 71151"/>
                            <a:gd name="connsiteY7" fmla="*/ 42863 h 424767"/>
                            <a:gd name="connsiteX8" fmla="*/ 2572 w 71151"/>
                            <a:gd name="connsiteY8" fmla="*/ 4715 h 424767"/>
                            <a:gd name="connsiteX9" fmla="*/ 2572 w 71151"/>
                            <a:gd name="connsiteY9" fmla="*/ 382334 h 42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151" h="424767">
                              <a:moveTo>
                                <a:pt x="71152" y="424767"/>
                              </a:moveTo>
                              <a:lnTo>
                                <a:pt x="0" y="383619"/>
                              </a:lnTo>
                              <a:lnTo>
                                <a:pt x="0" y="0"/>
                              </a:lnTo>
                              <a:lnTo>
                                <a:pt x="71152" y="41148"/>
                              </a:lnTo>
                              <a:lnTo>
                                <a:pt x="71152" y="424767"/>
                              </a:lnTo>
                              <a:close/>
                              <a:moveTo>
                                <a:pt x="2572" y="382334"/>
                              </a:moveTo>
                              <a:lnTo>
                                <a:pt x="68580" y="420481"/>
                              </a:lnTo>
                              <a:lnTo>
                                <a:pt x="68580" y="42863"/>
                              </a:lnTo>
                              <a:lnTo>
                                <a:pt x="2572" y="4715"/>
                              </a:lnTo>
                              <a:lnTo>
                                <a:pt x="2572" y="382334"/>
                              </a:lnTo>
                              <a:close/>
                            </a:path>
                          </a:pathLst>
                        </a:custGeom>
                        <a:solidFill>
                          <a:srgbClr val="565D8C"/>
                        </a:solidFill>
                        <a:ln w="4286" cap="flat">
                          <a:noFill/>
                          <a:prstDash val="solid"/>
                          <a:miter/>
                        </a:ln>
                      </p:spPr>
                      <p:txBody>
                        <a:bodyPr rtlCol="0" anchor="ctr"/>
                        <a:lstStyle/>
                        <a:p>
                          <a:endParaRPr lang="en-GB"/>
                        </a:p>
                      </p:txBody>
                    </p:sp>
                  </p:grpSp>
                </p:grpSp>
              </p:grpSp>
              <p:grpSp>
                <p:nvGrpSpPr>
                  <p:cNvPr id="287" name="Graphic 18">
                    <a:extLst>
                      <a:ext uri="{FF2B5EF4-FFF2-40B4-BE49-F238E27FC236}">
                        <a16:creationId xmlns:a16="http://schemas.microsoft.com/office/drawing/2014/main" id="{1B36219C-6869-DAC4-BFC3-8CABD0C8E797}"/>
                      </a:ext>
                    </a:extLst>
                  </p:cNvPr>
                  <p:cNvGrpSpPr/>
                  <p:nvPr/>
                </p:nvGrpSpPr>
                <p:grpSpPr>
                  <a:xfrm>
                    <a:off x="9305983" y="2031646"/>
                    <a:ext cx="536627" cy="441083"/>
                    <a:chOff x="9305983" y="2031646"/>
                    <a:chExt cx="536627" cy="441083"/>
                  </a:xfrm>
                </p:grpSpPr>
                <p:grpSp>
                  <p:nvGrpSpPr>
                    <p:cNvPr id="288" name="Graphic 18">
                      <a:extLst>
                        <a:ext uri="{FF2B5EF4-FFF2-40B4-BE49-F238E27FC236}">
                          <a16:creationId xmlns:a16="http://schemas.microsoft.com/office/drawing/2014/main" id="{020C5843-9AFA-F298-2EAB-7F61CC34B397}"/>
                        </a:ext>
                      </a:extLst>
                    </p:cNvPr>
                    <p:cNvGrpSpPr/>
                    <p:nvPr/>
                  </p:nvGrpSpPr>
                  <p:grpSpPr>
                    <a:xfrm>
                      <a:off x="9305983" y="2031646"/>
                      <a:ext cx="120861" cy="168245"/>
                      <a:chOff x="9305983" y="2031646"/>
                      <a:chExt cx="120861" cy="168245"/>
                    </a:xfrm>
                  </p:grpSpPr>
                  <p:sp>
                    <p:nvSpPr>
                      <p:cNvPr id="289" name="Freeform: Shape 288">
                        <a:extLst>
                          <a:ext uri="{FF2B5EF4-FFF2-40B4-BE49-F238E27FC236}">
                            <a16:creationId xmlns:a16="http://schemas.microsoft.com/office/drawing/2014/main" id="{2986DF1D-75CC-3766-EE0B-21E53D87961E}"/>
                          </a:ext>
                        </a:extLst>
                      </p:cNvPr>
                      <p:cNvSpPr/>
                      <p:nvPr/>
                    </p:nvSpPr>
                    <p:spPr>
                      <a:xfrm>
                        <a:off x="9305983" y="2042819"/>
                        <a:ext cx="35993" cy="67294"/>
                      </a:xfrm>
                      <a:custGeom>
                        <a:avLst/>
                        <a:gdLst>
                          <a:gd name="connsiteX0" fmla="*/ 2989 w 35993"/>
                          <a:gd name="connsiteY0" fmla="*/ 63437 h 67294"/>
                          <a:gd name="connsiteX1" fmla="*/ 22706 w 35993"/>
                          <a:gd name="connsiteY1" fmla="*/ 0 h 67294"/>
                          <a:gd name="connsiteX2" fmla="*/ 35994 w 35993"/>
                          <a:gd name="connsiteY2" fmla="*/ 27003 h 67294"/>
                          <a:gd name="connsiteX3" fmla="*/ 23564 w 35993"/>
                          <a:gd name="connsiteY3" fmla="*/ 67294 h 67294"/>
                          <a:gd name="connsiteX4" fmla="*/ 2989 w 35993"/>
                          <a:gd name="connsiteY4" fmla="*/ 63437 h 67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93" h="67294">
                            <a:moveTo>
                              <a:pt x="2989" y="63437"/>
                            </a:moveTo>
                            <a:cubicBezTo>
                              <a:pt x="-3869" y="40719"/>
                              <a:pt x="418" y="6001"/>
                              <a:pt x="22706" y="0"/>
                            </a:cubicBezTo>
                            <a:lnTo>
                              <a:pt x="35994" y="27003"/>
                            </a:lnTo>
                            <a:cubicBezTo>
                              <a:pt x="21849" y="30861"/>
                              <a:pt x="19277" y="53150"/>
                              <a:pt x="23564" y="67294"/>
                            </a:cubicBezTo>
                            <a:lnTo>
                              <a:pt x="2989" y="63437"/>
                            </a:lnTo>
                            <a:close/>
                          </a:path>
                        </a:pathLst>
                      </a:custGeom>
                      <a:solidFill>
                        <a:srgbClr val="6C74AF"/>
                      </a:solidFill>
                      <a:ln w="4286" cap="flat">
                        <a:noFill/>
                        <a:prstDash val="solid"/>
                        <a:miter/>
                      </a:ln>
                    </p:spPr>
                    <p:txBody>
                      <a:bodyPr rtlCol="0" anchor="ctr"/>
                      <a:lstStyle/>
                      <a:p>
                        <a:endParaRPr lang="en-GB"/>
                      </a:p>
                    </p:txBody>
                  </p:sp>
                  <p:sp>
                    <p:nvSpPr>
                      <p:cNvPr id="290" name="Freeform: Shape 289">
                        <a:extLst>
                          <a:ext uri="{FF2B5EF4-FFF2-40B4-BE49-F238E27FC236}">
                            <a16:creationId xmlns:a16="http://schemas.microsoft.com/office/drawing/2014/main" id="{55A42FB5-70B0-1E74-0856-A46CF5E69ADB}"/>
                          </a:ext>
                        </a:extLst>
                      </p:cNvPr>
                      <p:cNvSpPr/>
                      <p:nvPr/>
                    </p:nvSpPr>
                    <p:spPr>
                      <a:xfrm>
                        <a:off x="9311544" y="2106684"/>
                        <a:ext cx="53578" cy="75866"/>
                      </a:xfrm>
                      <a:custGeom>
                        <a:avLst/>
                        <a:gdLst>
                          <a:gd name="connsiteX0" fmla="*/ 53578 w 53578"/>
                          <a:gd name="connsiteY0" fmla="*/ 75867 h 75866"/>
                          <a:gd name="connsiteX1" fmla="*/ 0 w 53578"/>
                          <a:gd name="connsiteY1" fmla="*/ 0 h 75866"/>
                          <a:gd name="connsiteX2" fmla="*/ 15431 w 53578"/>
                          <a:gd name="connsiteY2" fmla="*/ 3000 h 75866"/>
                          <a:gd name="connsiteX3" fmla="*/ 53578 w 53578"/>
                          <a:gd name="connsiteY3" fmla="*/ 57007 h 75866"/>
                          <a:gd name="connsiteX4" fmla="*/ 53578 w 53578"/>
                          <a:gd name="connsiteY4" fmla="*/ 75867 h 758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78" h="75866">
                            <a:moveTo>
                              <a:pt x="53578" y="75867"/>
                            </a:moveTo>
                            <a:cubicBezTo>
                              <a:pt x="29147" y="61722"/>
                              <a:pt x="7715" y="31290"/>
                              <a:pt x="0" y="0"/>
                            </a:cubicBezTo>
                            <a:lnTo>
                              <a:pt x="15431" y="3000"/>
                            </a:lnTo>
                            <a:cubicBezTo>
                              <a:pt x="21003" y="25289"/>
                              <a:pt x="36433" y="47149"/>
                              <a:pt x="53578" y="57007"/>
                            </a:cubicBezTo>
                            <a:lnTo>
                              <a:pt x="53578" y="75867"/>
                            </a:lnTo>
                            <a:close/>
                          </a:path>
                        </a:pathLst>
                      </a:custGeom>
                      <a:solidFill>
                        <a:srgbClr val="AFB3D3"/>
                      </a:solidFill>
                      <a:ln w="4286" cap="flat">
                        <a:noFill/>
                        <a:prstDash val="solid"/>
                        <a:miter/>
                      </a:ln>
                    </p:spPr>
                    <p:txBody>
                      <a:bodyPr rtlCol="0" anchor="ctr"/>
                      <a:lstStyle/>
                      <a:p>
                        <a:endParaRPr lang="en-GB"/>
                      </a:p>
                    </p:txBody>
                  </p:sp>
                  <p:sp>
                    <p:nvSpPr>
                      <p:cNvPr id="291" name="Freeform: Shape 290">
                        <a:extLst>
                          <a:ext uri="{FF2B5EF4-FFF2-40B4-BE49-F238E27FC236}">
                            <a16:creationId xmlns:a16="http://schemas.microsoft.com/office/drawing/2014/main" id="{28A07D88-F8F3-C9C6-E7EB-8362E34A65F9}"/>
                          </a:ext>
                        </a:extLst>
                      </p:cNvPr>
                      <p:cNvSpPr/>
                      <p:nvPr/>
                    </p:nvSpPr>
                    <p:spPr>
                      <a:xfrm>
                        <a:off x="9365122" y="2155548"/>
                        <a:ext cx="45863" cy="44344"/>
                      </a:xfrm>
                      <a:custGeom>
                        <a:avLst/>
                        <a:gdLst>
                          <a:gd name="connsiteX0" fmla="*/ 0 w 45863"/>
                          <a:gd name="connsiteY0" fmla="*/ 35576 h 44344"/>
                          <a:gd name="connsiteX1" fmla="*/ 0 w 45863"/>
                          <a:gd name="connsiteY1" fmla="*/ 0 h 44344"/>
                          <a:gd name="connsiteX2" fmla="*/ 23574 w 45863"/>
                          <a:gd name="connsiteY2" fmla="*/ 2143 h 44344"/>
                          <a:gd name="connsiteX3" fmla="*/ 45863 w 45863"/>
                          <a:gd name="connsiteY3" fmla="*/ 39862 h 44344"/>
                          <a:gd name="connsiteX4" fmla="*/ 0 w 45863"/>
                          <a:gd name="connsiteY4" fmla="*/ 35576 h 443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863" h="44344">
                            <a:moveTo>
                              <a:pt x="0" y="35576"/>
                            </a:moveTo>
                            <a:lnTo>
                              <a:pt x="0" y="0"/>
                            </a:lnTo>
                            <a:cubicBezTo>
                              <a:pt x="9002" y="5143"/>
                              <a:pt x="17574" y="6001"/>
                              <a:pt x="23574" y="2143"/>
                            </a:cubicBezTo>
                            <a:lnTo>
                              <a:pt x="45863" y="39862"/>
                            </a:lnTo>
                            <a:cubicBezTo>
                              <a:pt x="33861" y="47149"/>
                              <a:pt x="17574" y="45434"/>
                              <a:pt x="0" y="35576"/>
                            </a:cubicBezTo>
                            <a:close/>
                          </a:path>
                        </a:pathLst>
                      </a:custGeom>
                      <a:solidFill>
                        <a:srgbClr val="6C74AF"/>
                      </a:solidFill>
                      <a:ln w="4286" cap="flat">
                        <a:noFill/>
                        <a:prstDash val="solid"/>
                        <a:miter/>
                      </a:ln>
                    </p:spPr>
                    <p:txBody>
                      <a:bodyPr rtlCol="0" anchor="ctr"/>
                      <a:lstStyle/>
                      <a:p>
                        <a:endParaRPr lang="en-GB"/>
                      </a:p>
                    </p:txBody>
                  </p:sp>
                  <p:sp>
                    <p:nvSpPr>
                      <p:cNvPr id="292" name="Freeform: Shape 291">
                        <a:extLst>
                          <a:ext uri="{FF2B5EF4-FFF2-40B4-BE49-F238E27FC236}">
                            <a16:creationId xmlns:a16="http://schemas.microsoft.com/office/drawing/2014/main" id="{6BD65DE6-2F47-90EF-C557-AA55B6776B07}"/>
                          </a:ext>
                        </a:extLst>
                      </p:cNvPr>
                      <p:cNvSpPr/>
                      <p:nvPr/>
                    </p:nvSpPr>
                    <p:spPr>
                      <a:xfrm>
                        <a:off x="9392983" y="2140117"/>
                        <a:ext cx="29575" cy="47577"/>
                      </a:xfrm>
                      <a:custGeom>
                        <a:avLst/>
                        <a:gdLst>
                          <a:gd name="connsiteX0" fmla="*/ 13288 w 29575"/>
                          <a:gd name="connsiteY0" fmla="*/ 47577 h 47577"/>
                          <a:gd name="connsiteX1" fmla="*/ 0 w 29575"/>
                          <a:gd name="connsiteY1" fmla="*/ 25289 h 47577"/>
                          <a:gd name="connsiteX2" fmla="*/ 11145 w 29575"/>
                          <a:gd name="connsiteY2" fmla="*/ 0 h 47577"/>
                          <a:gd name="connsiteX3" fmla="*/ 29575 w 29575"/>
                          <a:gd name="connsiteY3" fmla="*/ 10716 h 47577"/>
                          <a:gd name="connsiteX4" fmla="*/ 13288 w 29575"/>
                          <a:gd name="connsiteY4" fmla="*/ 47577 h 475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75" h="47577">
                            <a:moveTo>
                              <a:pt x="13288" y="47577"/>
                            </a:moveTo>
                            <a:lnTo>
                              <a:pt x="0" y="25289"/>
                            </a:lnTo>
                            <a:cubicBezTo>
                              <a:pt x="7287" y="21003"/>
                              <a:pt x="11145" y="12001"/>
                              <a:pt x="11145" y="0"/>
                            </a:cubicBezTo>
                            <a:lnTo>
                              <a:pt x="29575" y="10716"/>
                            </a:lnTo>
                            <a:cubicBezTo>
                              <a:pt x="29575" y="27861"/>
                              <a:pt x="24003" y="41148"/>
                              <a:pt x="13288" y="47577"/>
                            </a:cubicBezTo>
                            <a:close/>
                          </a:path>
                        </a:pathLst>
                      </a:custGeom>
                      <a:solidFill>
                        <a:srgbClr val="FDD13B"/>
                      </a:solidFill>
                      <a:ln w="4286" cap="flat">
                        <a:noFill/>
                        <a:prstDash val="solid"/>
                        <a:miter/>
                      </a:ln>
                    </p:spPr>
                    <p:txBody>
                      <a:bodyPr rtlCol="0" anchor="ctr"/>
                      <a:lstStyle/>
                      <a:p>
                        <a:endParaRPr lang="en-GB"/>
                      </a:p>
                    </p:txBody>
                  </p:sp>
                  <p:sp>
                    <p:nvSpPr>
                      <p:cNvPr id="293" name="Freeform: Shape 292">
                        <a:extLst>
                          <a:ext uri="{FF2B5EF4-FFF2-40B4-BE49-F238E27FC236}">
                            <a16:creationId xmlns:a16="http://schemas.microsoft.com/office/drawing/2014/main" id="{BEE6CB88-8512-F215-9278-C0CD662FF813}"/>
                          </a:ext>
                        </a:extLst>
                      </p:cNvPr>
                      <p:cNvSpPr/>
                      <p:nvPr/>
                    </p:nvSpPr>
                    <p:spPr>
                      <a:xfrm>
                        <a:off x="9395126" y="2113114"/>
                        <a:ext cx="31718" cy="39862"/>
                      </a:xfrm>
                      <a:custGeom>
                        <a:avLst/>
                        <a:gdLst>
                          <a:gd name="connsiteX0" fmla="*/ 31718 w 31718"/>
                          <a:gd name="connsiteY0" fmla="*/ 39862 h 39862"/>
                          <a:gd name="connsiteX1" fmla="*/ 4715 w 31718"/>
                          <a:gd name="connsiteY1" fmla="*/ 24432 h 39862"/>
                          <a:gd name="connsiteX2" fmla="*/ 0 w 31718"/>
                          <a:gd name="connsiteY2" fmla="*/ 1714 h 39862"/>
                          <a:gd name="connsiteX3" fmla="*/ 23146 w 31718"/>
                          <a:gd name="connsiteY3" fmla="*/ 0 h 39862"/>
                          <a:gd name="connsiteX4" fmla="*/ 31718 w 31718"/>
                          <a:gd name="connsiteY4" fmla="*/ 39862 h 39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8" h="39862">
                            <a:moveTo>
                              <a:pt x="31718" y="39862"/>
                            </a:moveTo>
                            <a:lnTo>
                              <a:pt x="4715" y="24432"/>
                            </a:lnTo>
                            <a:cubicBezTo>
                              <a:pt x="4715" y="17574"/>
                              <a:pt x="3001" y="9430"/>
                              <a:pt x="0" y="1714"/>
                            </a:cubicBezTo>
                            <a:lnTo>
                              <a:pt x="23146" y="0"/>
                            </a:lnTo>
                            <a:cubicBezTo>
                              <a:pt x="29147" y="13716"/>
                              <a:pt x="31718" y="27861"/>
                              <a:pt x="31718" y="39862"/>
                            </a:cubicBezTo>
                            <a:close/>
                          </a:path>
                        </a:pathLst>
                      </a:custGeom>
                      <a:solidFill>
                        <a:srgbClr val="FFFFFF"/>
                      </a:solidFill>
                      <a:ln w="4286" cap="flat">
                        <a:noFill/>
                        <a:prstDash val="solid"/>
                        <a:miter/>
                      </a:ln>
                    </p:spPr>
                    <p:txBody>
                      <a:bodyPr rtlCol="0" anchor="ctr"/>
                      <a:lstStyle/>
                      <a:p>
                        <a:endParaRPr lang="en-GB"/>
                      </a:p>
                    </p:txBody>
                  </p:sp>
                  <p:sp>
                    <p:nvSpPr>
                      <p:cNvPr id="294" name="Freeform: Shape 293">
                        <a:extLst>
                          <a:ext uri="{FF2B5EF4-FFF2-40B4-BE49-F238E27FC236}">
                            <a16:creationId xmlns:a16="http://schemas.microsoft.com/office/drawing/2014/main" id="{DD09429A-083C-E06A-4758-295F9411D71F}"/>
                          </a:ext>
                        </a:extLst>
                      </p:cNvPr>
                      <p:cNvSpPr/>
                      <p:nvPr/>
                    </p:nvSpPr>
                    <p:spPr>
                      <a:xfrm>
                        <a:off x="9384839" y="2076681"/>
                        <a:ext cx="27860" cy="37718"/>
                      </a:xfrm>
                      <a:custGeom>
                        <a:avLst/>
                        <a:gdLst>
                          <a:gd name="connsiteX0" fmla="*/ 16287 w 27860"/>
                          <a:gd name="connsiteY0" fmla="*/ 37719 h 37718"/>
                          <a:gd name="connsiteX1" fmla="*/ 0 w 27860"/>
                          <a:gd name="connsiteY1" fmla="*/ 9858 h 37718"/>
                          <a:gd name="connsiteX2" fmla="*/ 6429 w 27860"/>
                          <a:gd name="connsiteY2" fmla="*/ 0 h 37718"/>
                          <a:gd name="connsiteX3" fmla="*/ 27861 w 27860"/>
                          <a:gd name="connsiteY3" fmla="*/ 36862 h 37718"/>
                          <a:gd name="connsiteX4" fmla="*/ 16287 w 27860"/>
                          <a:gd name="connsiteY4" fmla="*/ 37719 h 37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60" h="37718">
                            <a:moveTo>
                              <a:pt x="16287" y="37719"/>
                            </a:moveTo>
                            <a:cubicBezTo>
                              <a:pt x="12430" y="27861"/>
                              <a:pt x="6858" y="18002"/>
                              <a:pt x="0" y="9858"/>
                            </a:cubicBezTo>
                            <a:lnTo>
                              <a:pt x="6429" y="0"/>
                            </a:lnTo>
                            <a:cubicBezTo>
                              <a:pt x="15430" y="10716"/>
                              <a:pt x="22717" y="23574"/>
                              <a:pt x="27861" y="36862"/>
                            </a:cubicBezTo>
                            <a:lnTo>
                              <a:pt x="16287" y="37719"/>
                            </a:lnTo>
                            <a:close/>
                          </a:path>
                        </a:pathLst>
                      </a:custGeom>
                      <a:solidFill>
                        <a:srgbClr val="004166"/>
                      </a:solidFill>
                      <a:ln w="4286" cap="flat">
                        <a:noFill/>
                        <a:prstDash val="solid"/>
                        <a:miter/>
                      </a:ln>
                    </p:spPr>
                    <p:txBody>
                      <a:bodyPr rtlCol="0" anchor="ctr"/>
                      <a:lstStyle/>
                      <a:p>
                        <a:endParaRPr lang="en-GB"/>
                      </a:p>
                    </p:txBody>
                  </p:sp>
                  <p:sp>
                    <p:nvSpPr>
                      <p:cNvPr id="295" name="Freeform: Shape 294">
                        <a:extLst>
                          <a:ext uri="{FF2B5EF4-FFF2-40B4-BE49-F238E27FC236}">
                            <a16:creationId xmlns:a16="http://schemas.microsoft.com/office/drawing/2014/main" id="{9533FD42-4072-4713-4644-F8741B711E5F}"/>
                          </a:ext>
                        </a:extLst>
                      </p:cNvPr>
                      <p:cNvSpPr/>
                      <p:nvPr/>
                    </p:nvSpPr>
                    <p:spPr>
                      <a:xfrm>
                        <a:off x="9323974" y="2031646"/>
                        <a:ext cx="73294" cy="63893"/>
                      </a:xfrm>
                      <a:custGeom>
                        <a:avLst/>
                        <a:gdLst>
                          <a:gd name="connsiteX0" fmla="*/ 22717 w 73294"/>
                          <a:gd name="connsiteY0" fmla="*/ 48035 h 63893"/>
                          <a:gd name="connsiteX1" fmla="*/ 0 w 73294"/>
                          <a:gd name="connsiteY1" fmla="*/ 1743 h 63893"/>
                          <a:gd name="connsiteX2" fmla="*/ 73295 w 73294"/>
                          <a:gd name="connsiteY2" fmla="*/ 36890 h 63893"/>
                          <a:gd name="connsiteX3" fmla="*/ 55721 w 73294"/>
                          <a:gd name="connsiteY3" fmla="*/ 63894 h 63893"/>
                          <a:gd name="connsiteX4" fmla="*/ 22717 w 73294"/>
                          <a:gd name="connsiteY4" fmla="*/ 48035 h 638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294" h="63893">
                            <a:moveTo>
                              <a:pt x="22717" y="48035"/>
                            </a:moveTo>
                            <a:lnTo>
                              <a:pt x="0" y="1743"/>
                            </a:lnTo>
                            <a:cubicBezTo>
                              <a:pt x="25718" y="-6401"/>
                              <a:pt x="55721" y="15459"/>
                              <a:pt x="73295" y="36890"/>
                            </a:cubicBezTo>
                            <a:lnTo>
                              <a:pt x="55721" y="63894"/>
                            </a:lnTo>
                            <a:cubicBezTo>
                              <a:pt x="47577" y="54035"/>
                              <a:pt x="34290" y="44177"/>
                              <a:pt x="22717" y="48035"/>
                            </a:cubicBezTo>
                            <a:close/>
                          </a:path>
                        </a:pathLst>
                      </a:custGeom>
                      <a:solidFill>
                        <a:srgbClr val="FDD13B"/>
                      </a:solidFill>
                      <a:ln w="4286" cap="flat">
                        <a:noFill/>
                        <a:prstDash val="solid"/>
                        <a:miter/>
                      </a:ln>
                    </p:spPr>
                    <p:txBody>
                      <a:bodyPr rtlCol="0" anchor="ctr"/>
                      <a:lstStyle/>
                      <a:p>
                        <a:endParaRPr lang="en-GB"/>
                      </a:p>
                    </p:txBody>
                  </p:sp>
                </p:grpSp>
                <p:grpSp>
                  <p:nvGrpSpPr>
                    <p:cNvPr id="296" name="Graphic 18">
                      <a:extLst>
                        <a:ext uri="{FF2B5EF4-FFF2-40B4-BE49-F238E27FC236}">
                          <a16:creationId xmlns:a16="http://schemas.microsoft.com/office/drawing/2014/main" id="{6EB08348-C599-89DD-7160-9EC8EE0415A5}"/>
                        </a:ext>
                      </a:extLst>
                    </p:cNvPr>
                    <p:cNvGrpSpPr/>
                    <p:nvPr/>
                  </p:nvGrpSpPr>
                  <p:grpSpPr>
                    <a:xfrm>
                      <a:off x="9480422" y="2096384"/>
                      <a:ext cx="362188" cy="376345"/>
                      <a:chOff x="9480422" y="2096384"/>
                      <a:chExt cx="362188" cy="376345"/>
                    </a:xfrm>
                  </p:grpSpPr>
                  <p:sp>
                    <p:nvSpPr>
                      <p:cNvPr id="297" name="Freeform: Shape 296">
                        <a:extLst>
                          <a:ext uri="{FF2B5EF4-FFF2-40B4-BE49-F238E27FC236}">
                            <a16:creationId xmlns:a16="http://schemas.microsoft.com/office/drawing/2014/main" id="{D963AA7E-B115-184A-94F2-92B6324E2F72}"/>
                          </a:ext>
                        </a:extLst>
                      </p:cNvPr>
                      <p:cNvSpPr/>
                      <p:nvPr/>
                    </p:nvSpPr>
                    <p:spPr>
                      <a:xfrm>
                        <a:off x="9480422" y="2124258"/>
                        <a:ext cx="362188" cy="224599"/>
                      </a:xfrm>
                      <a:custGeom>
                        <a:avLst/>
                        <a:gdLst>
                          <a:gd name="connsiteX0" fmla="*/ 362188 w 362188"/>
                          <a:gd name="connsiteY0" fmla="*/ 224600 h 224599"/>
                          <a:gd name="connsiteX1" fmla="*/ 0 w 362188"/>
                          <a:gd name="connsiteY1" fmla="*/ 15431 h 224599"/>
                          <a:gd name="connsiteX2" fmla="*/ 0 w 362188"/>
                          <a:gd name="connsiteY2" fmla="*/ 0 h 224599"/>
                          <a:gd name="connsiteX3" fmla="*/ 362188 w 362188"/>
                          <a:gd name="connsiteY3" fmla="*/ 208740 h 224599"/>
                        </a:gdLst>
                        <a:ahLst/>
                        <a:cxnLst>
                          <a:cxn ang="0">
                            <a:pos x="connsiteX0" y="connsiteY0"/>
                          </a:cxn>
                          <a:cxn ang="0">
                            <a:pos x="connsiteX1" y="connsiteY1"/>
                          </a:cxn>
                          <a:cxn ang="0">
                            <a:pos x="connsiteX2" y="connsiteY2"/>
                          </a:cxn>
                          <a:cxn ang="0">
                            <a:pos x="connsiteX3" y="connsiteY3"/>
                          </a:cxn>
                        </a:cxnLst>
                        <a:rect l="l" t="t" r="r" b="b"/>
                        <a:pathLst>
                          <a:path w="362188" h="224599">
                            <a:moveTo>
                              <a:pt x="362188" y="224600"/>
                            </a:moveTo>
                            <a:lnTo>
                              <a:pt x="0" y="15431"/>
                            </a:lnTo>
                            <a:lnTo>
                              <a:pt x="0" y="0"/>
                            </a:lnTo>
                            <a:lnTo>
                              <a:pt x="362188" y="208740"/>
                            </a:lnTo>
                            <a:close/>
                          </a:path>
                        </a:pathLst>
                      </a:custGeom>
                      <a:solidFill>
                        <a:srgbClr val="FFFFFF"/>
                      </a:solidFill>
                      <a:ln w="4286" cap="flat">
                        <a:noFill/>
                        <a:prstDash val="solid"/>
                        <a:miter/>
                      </a:ln>
                    </p:spPr>
                    <p:txBody>
                      <a:bodyPr rtlCol="0" anchor="ctr"/>
                      <a:lstStyle/>
                      <a:p>
                        <a:endParaRPr lang="en-GB"/>
                      </a:p>
                    </p:txBody>
                  </p:sp>
                  <p:sp>
                    <p:nvSpPr>
                      <p:cNvPr id="298" name="Freeform: Shape 297">
                        <a:extLst>
                          <a:ext uri="{FF2B5EF4-FFF2-40B4-BE49-F238E27FC236}">
                            <a16:creationId xmlns:a16="http://schemas.microsoft.com/office/drawing/2014/main" id="{06C0B095-F344-04F6-2EDD-DC29F32A242E}"/>
                          </a:ext>
                        </a:extLst>
                      </p:cNvPr>
                      <p:cNvSpPr/>
                      <p:nvPr/>
                    </p:nvSpPr>
                    <p:spPr>
                      <a:xfrm>
                        <a:off x="9602570" y="2193940"/>
                        <a:ext cx="240040" cy="154917"/>
                      </a:xfrm>
                      <a:custGeom>
                        <a:avLst/>
                        <a:gdLst>
                          <a:gd name="connsiteX0" fmla="*/ 240041 w 240040"/>
                          <a:gd name="connsiteY0" fmla="*/ 139058 h 154917"/>
                          <a:gd name="connsiteX1" fmla="*/ 22300 w 240040"/>
                          <a:gd name="connsiteY1" fmla="*/ 13471 h 154917"/>
                          <a:gd name="connsiteX2" fmla="*/ 11 w 240040"/>
                          <a:gd name="connsiteY2" fmla="*/ 8756 h 154917"/>
                          <a:gd name="connsiteX3" fmla="*/ 22300 w 240040"/>
                          <a:gd name="connsiteY3" fmla="*/ 29330 h 154917"/>
                          <a:gd name="connsiteX4" fmla="*/ 240041 w 240040"/>
                          <a:gd name="connsiteY4" fmla="*/ 154917 h 154917"/>
                          <a:gd name="connsiteX5" fmla="*/ 240041 w 240040"/>
                          <a:gd name="connsiteY5" fmla="*/ 139058 h 154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040" h="154917">
                            <a:moveTo>
                              <a:pt x="240041" y="139058"/>
                            </a:moveTo>
                            <a:lnTo>
                              <a:pt x="22300" y="13471"/>
                            </a:lnTo>
                            <a:cubicBezTo>
                              <a:pt x="19299" y="3184"/>
                              <a:pt x="868" y="-8389"/>
                              <a:pt x="11" y="8756"/>
                            </a:cubicBezTo>
                            <a:cubicBezTo>
                              <a:pt x="-418" y="18186"/>
                              <a:pt x="12012" y="37046"/>
                              <a:pt x="22300" y="29330"/>
                            </a:cubicBezTo>
                            <a:lnTo>
                              <a:pt x="240041" y="154917"/>
                            </a:lnTo>
                            <a:lnTo>
                              <a:pt x="240041" y="139058"/>
                            </a:lnTo>
                            <a:close/>
                          </a:path>
                        </a:pathLst>
                      </a:custGeom>
                      <a:solidFill>
                        <a:srgbClr val="4C517A"/>
                      </a:solidFill>
                      <a:ln w="4286" cap="flat">
                        <a:noFill/>
                        <a:prstDash val="solid"/>
                        <a:miter/>
                      </a:ln>
                    </p:spPr>
                    <p:txBody>
                      <a:bodyPr rtlCol="0" anchor="ctr"/>
                      <a:lstStyle/>
                      <a:p>
                        <a:endParaRPr lang="en-GB"/>
                      </a:p>
                    </p:txBody>
                  </p:sp>
                  <p:sp>
                    <p:nvSpPr>
                      <p:cNvPr id="299" name="Freeform: Shape 298">
                        <a:extLst>
                          <a:ext uri="{FF2B5EF4-FFF2-40B4-BE49-F238E27FC236}">
                            <a16:creationId xmlns:a16="http://schemas.microsoft.com/office/drawing/2014/main" id="{3357E824-81E3-6BDF-D7DC-F5B8A012E5A6}"/>
                          </a:ext>
                        </a:extLst>
                      </p:cNvPr>
                      <p:cNvSpPr/>
                      <p:nvPr/>
                    </p:nvSpPr>
                    <p:spPr>
                      <a:xfrm>
                        <a:off x="9480422" y="2185980"/>
                        <a:ext cx="362188" cy="225028"/>
                      </a:xfrm>
                      <a:custGeom>
                        <a:avLst/>
                        <a:gdLst>
                          <a:gd name="connsiteX0" fmla="*/ 362188 w 362188"/>
                          <a:gd name="connsiteY0" fmla="*/ 225028 h 225028"/>
                          <a:gd name="connsiteX1" fmla="*/ 0 w 362188"/>
                          <a:gd name="connsiteY1" fmla="*/ 15859 h 225028"/>
                          <a:gd name="connsiteX2" fmla="*/ 0 w 362188"/>
                          <a:gd name="connsiteY2" fmla="*/ 0 h 225028"/>
                          <a:gd name="connsiteX3" fmla="*/ 362188 w 362188"/>
                          <a:gd name="connsiteY3" fmla="*/ 209169 h 225028"/>
                        </a:gdLst>
                        <a:ahLst/>
                        <a:cxnLst>
                          <a:cxn ang="0">
                            <a:pos x="connsiteX0" y="connsiteY0"/>
                          </a:cxn>
                          <a:cxn ang="0">
                            <a:pos x="connsiteX1" y="connsiteY1"/>
                          </a:cxn>
                          <a:cxn ang="0">
                            <a:pos x="connsiteX2" y="connsiteY2"/>
                          </a:cxn>
                          <a:cxn ang="0">
                            <a:pos x="connsiteX3" y="connsiteY3"/>
                          </a:cxn>
                        </a:cxnLst>
                        <a:rect l="l" t="t" r="r" b="b"/>
                        <a:pathLst>
                          <a:path w="362188" h="225028">
                            <a:moveTo>
                              <a:pt x="362188" y="225028"/>
                            </a:moveTo>
                            <a:lnTo>
                              <a:pt x="0" y="15859"/>
                            </a:lnTo>
                            <a:lnTo>
                              <a:pt x="0" y="0"/>
                            </a:lnTo>
                            <a:lnTo>
                              <a:pt x="362188" y="209169"/>
                            </a:lnTo>
                            <a:close/>
                          </a:path>
                        </a:pathLst>
                      </a:custGeom>
                      <a:solidFill>
                        <a:srgbClr val="FFFFFF"/>
                      </a:solidFill>
                      <a:ln w="4286" cap="flat">
                        <a:noFill/>
                        <a:prstDash val="solid"/>
                        <a:miter/>
                      </a:ln>
                    </p:spPr>
                    <p:txBody>
                      <a:bodyPr rtlCol="0" anchor="ctr"/>
                      <a:lstStyle/>
                      <a:p>
                        <a:endParaRPr lang="en-GB"/>
                      </a:p>
                    </p:txBody>
                  </p:sp>
                  <p:sp>
                    <p:nvSpPr>
                      <p:cNvPr id="300" name="Freeform: Shape 299">
                        <a:extLst>
                          <a:ext uri="{FF2B5EF4-FFF2-40B4-BE49-F238E27FC236}">
                            <a16:creationId xmlns:a16="http://schemas.microsoft.com/office/drawing/2014/main" id="{6C9D6E9C-3D5C-6FBC-4D0A-72E6DDB21D45}"/>
                          </a:ext>
                        </a:extLst>
                      </p:cNvPr>
                      <p:cNvSpPr/>
                      <p:nvPr/>
                    </p:nvSpPr>
                    <p:spPr>
                      <a:xfrm>
                        <a:off x="9480851" y="2185980"/>
                        <a:ext cx="220868" cy="144491"/>
                      </a:xfrm>
                      <a:custGeom>
                        <a:avLst/>
                        <a:gdLst>
                          <a:gd name="connsiteX0" fmla="*/ 209169 w 220868"/>
                          <a:gd name="connsiteY0" fmla="*/ 114871 h 144491"/>
                          <a:gd name="connsiteX1" fmla="*/ 199311 w 220868"/>
                          <a:gd name="connsiteY1" fmla="*/ 115300 h 144491"/>
                          <a:gd name="connsiteX2" fmla="*/ 0 w 220868"/>
                          <a:gd name="connsiteY2" fmla="*/ 0 h 144491"/>
                          <a:gd name="connsiteX3" fmla="*/ 0 w 220868"/>
                          <a:gd name="connsiteY3" fmla="*/ 15859 h 144491"/>
                          <a:gd name="connsiteX4" fmla="*/ 199311 w 220868"/>
                          <a:gd name="connsiteY4" fmla="*/ 131159 h 144491"/>
                          <a:gd name="connsiteX5" fmla="*/ 209169 w 220868"/>
                          <a:gd name="connsiteY5" fmla="*/ 114871 h 144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0868" h="144491">
                            <a:moveTo>
                              <a:pt x="209169" y="114871"/>
                            </a:moveTo>
                            <a:cubicBezTo>
                              <a:pt x="204883" y="112300"/>
                              <a:pt x="201454" y="112728"/>
                              <a:pt x="199311" y="115300"/>
                            </a:cubicBezTo>
                            <a:lnTo>
                              <a:pt x="0" y="0"/>
                            </a:lnTo>
                            <a:lnTo>
                              <a:pt x="0" y="15859"/>
                            </a:lnTo>
                            <a:lnTo>
                              <a:pt x="199311" y="131159"/>
                            </a:lnTo>
                            <a:cubicBezTo>
                              <a:pt x="216885" y="163306"/>
                              <a:pt x="232315" y="129016"/>
                              <a:pt x="209169" y="114871"/>
                            </a:cubicBezTo>
                            <a:close/>
                          </a:path>
                        </a:pathLst>
                      </a:custGeom>
                      <a:solidFill>
                        <a:srgbClr val="4C517A"/>
                      </a:solidFill>
                      <a:ln w="4286" cap="flat">
                        <a:noFill/>
                        <a:prstDash val="solid"/>
                        <a:miter/>
                      </a:ln>
                    </p:spPr>
                    <p:txBody>
                      <a:bodyPr rtlCol="0" anchor="ctr"/>
                      <a:lstStyle/>
                      <a:p>
                        <a:endParaRPr lang="en-GB"/>
                      </a:p>
                    </p:txBody>
                  </p:sp>
                  <p:sp>
                    <p:nvSpPr>
                      <p:cNvPr id="301" name="Freeform: Shape 300">
                        <a:extLst>
                          <a:ext uri="{FF2B5EF4-FFF2-40B4-BE49-F238E27FC236}">
                            <a16:creationId xmlns:a16="http://schemas.microsoft.com/office/drawing/2014/main" id="{672E1972-00C6-1AB7-94AF-357E4B94A396}"/>
                          </a:ext>
                        </a:extLst>
                      </p:cNvPr>
                      <p:cNvSpPr/>
                      <p:nvPr/>
                    </p:nvSpPr>
                    <p:spPr>
                      <a:xfrm>
                        <a:off x="9480422" y="2247702"/>
                        <a:ext cx="362188" cy="225028"/>
                      </a:xfrm>
                      <a:custGeom>
                        <a:avLst/>
                        <a:gdLst>
                          <a:gd name="connsiteX0" fmla="*/ 362188 w 362188"/>
                          <a:gd name="connsiteY0" fmla="*/ 225028 h 225028"/>
                          <a:gd name="connsiteX1" fmla="*/ 0 w 362188"/>
                          <a:gd name="connsiteY1" fmla="*/ 15859 h 225028"/>
                          <a:gd name="connsiteX2" fmla="*/ 0 w 362188"/>
                          <a:gd name="connsiteY2" fmla="*/ 0 h 225028"/>
                          <a:gd name="connsiteX3" fmla="*/ 362188 w 362188"/>
                          <a:gd name="connsiteY3" fmla="*/ 209169 h 225028"/>
                        </a:gdLst>
                        <a:ahLst/>
                        <a:cxnLst>
                          <a:cxn ang="0">
                            <a:pos x="connsiteX0" y="connsiteY0"/>
                          </a:cxn>
                          <a:cxn ang="0">
                            <a:pos x="connsiteX1" y="connsiteY1"/>
                          </a:cxn>
                          <a:cxn ang="0">
                            <a:pos x="connsiteX2" y="connsiteY2"/>
                          </a:cxn>
                          <a:cxn ang="0">
                            <a:pos x="connsiteX3" y="connsiteY3"/>
                          </a:cxn>
                        </a:cxnLst>
                        <a:rect l="l" t="t" r="r" b="b"/>
                        <a:pathLst>
                          <a:path w="362188" h="225028">
                            <a:moveTo>
                              <a:pt x="362188" y="225028"/>
                            </a:moveTo>
                            <a:lnTo>
                              <a:pt x="0" y="15859"/>
                            </a:lnTo>
                            <a:lnTo>
                              <a:pt x="0" y="0"/>
                            </a:lnTo>
                            <a:lnTo>
                              <a:pt x="362188" y="209169"/>
                            </a:lnTo>
                            <a:close/>
                          </a:path>
                        </a:pathLst>
                      </a:custGeom>
                      <a:solidFill>
                        <a:srgbClr val="FFFFFF"/>
                      </a:solidFill>
                      <a:ln w="4286" cap="flat">
                        <a:noFill/>
                        <a:prstDash val="solid"/>
                        <a:miter/>
                      </a:ln>
                    </p:spPr>
                    <p:txBody>
                      <a:bodyPr rtlCol="0" anchor="ctr"/>
                      <a:lstStyle/>
                      <a:p>
                        <a:endParaRPr lang="en-GB"/>
                      </a:p>
                    </p:txBody>
                  </p:sp>
                  <p:sp>
                    <p:nvSpPr>
                      <p:cNvPr id="302" name="Freeform: Shape 301">
                        <a:extLst>
                          <a:ext uri="{FF2B5EF4-FFF2-40B4-BE49-F238E27FC236}">
                            <a16:creationId xmlns:a16="http://schemas.microsoft.com/office/drawing/2014/main" id="{F0FABB03-0760-5984-3A52-CA3979D7CCAA}"/>
                          </a:ext>
                        </a:extLst>
                      </p:cNvPr>
                      <p:cNvSpPr/>
                      <p:nvPr/>
                    </p:nvSpPr>
                    <p:spPr>
                      <a:xfrm>
                        <a:off x="9729443" y="2391107"/>
                        <a:ext cx="113167" cy="81622"/>
                      </a:xfrm>
                      <a:custGeom>
                        <a:avLst/>
                        <a:gdLst>
                          <a:gd name="connsiteX0" fmla="*/ 113168 w 113167"/>
                          <a:gd name="connsiteY0" fmla="*/ 65763 h 81622"/>
                          <a:gd name="connsiteX1" fmla="*/ 22300 w 113167"/>
                          <a:gd name="connsiteY1" fmla="*/ 13471 h 81622"/>
                          <a:gd name="connsiteX2" fmla="*/ 11 w 113167"/>
                          <a:gd name="connsiteY2" fmla="*/ 8756 h 81622"/>
                          <a:gd name="connsiteX3" fmla="*/ 22300 w 113167"/>
                          <a:gd name="connsiteY3" fmla="*/ 29330 h 81622"/>
                          <a:gd name="connsiteX4" fmla="*/ 113168 w 113167"/>
                          <a:gd name="connsiteY4" fmla="*/ 81623 h 81622"/>
                          <a:gd name="connsiteX5" fmla="*/ 113168 w 113167"/>
                          <a:gd name="connsiteY5" fmla="*/ 65763 h 81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167" h="81622">
                            <a:moveTo>
                              <a:pt x="113168" y="65763"/>
                            </a:moveTo>
                            <a:lnTo>
                              <a:pt x="22300" y="13471"/>
                            </a:lnTo>
                            <a:cubicBezTo>
                              <a:pt x="19299" y="3184"/>
                              <a:pt x="868" y="-8389"/>
                              <a:pt x="11" y="8756"/>
                            </a:cubicBezTo>
                            <a:cubicBezTo>
                              <a:pt x="-418" y="18186"/>
                              <a:pt x="12012" y="37046"/>
                              <a:pt x="22300" y="29330"/>
                            </a:cubicBezTo>
                            <a:lnTo>
                              <a:pt x="113168" y="81623"/>
                            </a:lnTo>
                            <a:lnTo>
                              <a:pt x="113168" y="65763"/>
                            </a:lnTo>
                            <a:close/>
                          </a:path>
                        </a:pathLst>
                      </a:custGeom>
                      <a:solidFill>
                        <a:srgbClr val="4C517A"/>
                      </a:solidFill>
                      <a:ln w="4286" cap="flat">
                        <a:noFill/>
                        <a:prstDash val="solid"/>
                        <a:miter/>
                      </a:ln>
                    </p:spPr>
                    <p:txBody>
                      <a:bodyPr rtlCol="0" anchor="ctr"/>
                      <a:lstStyle/>
                      <a:p>
                        <a:endParaRPr lang="en-GB"/>
                      </a:p>
                    </p:txBody>
                  </p:sp>
                  <p:grpSp>
                    <p:nvGrpSpPr>
                      <p:cNvPr id="303" name="Graphic 18">
                        <a:extLst>
                          <a:ext uri="{FF2B5EF4-FFF2-40B4-BE49-F238E27FC236}">
                            <a16:creationId xmlns:a16="http://schemas.microsoft.com/office/drawing/2014/main" id="{31A31B82-1291-2135-1512-1B863F3CCA91}"/>
                          </a:ext>
                        </a:extLst>
                      </p:cNvPr>
                      <p:cNvGrpSpPr/>
                      <p:nvPr/>
                    </p:nvGrpSpPr>
                    <p:grpSpPr>
                      <a:xfrm>
                        <a:off x="9481114" y="2096384"/>
                        <a:ext cx="27168" cy="159032"/>
                        <a:chOff x="9481114" y="2096384"/>
                        <a:chExt cx="27168" cy="159032"/>
                      </a:xfrm>
                      <a:solidFill>
                        <a:srgbClr val="6C74AF"/>
                      </a:solidFill>
                    </p:grpSpPr>
                    <p:grpSp>
                      <p:nvGrpSpPr>
                        <p:cNvPr id="304" name="Graphic 18">
                          <a:extLst>
                            <a:ext uri="{FF2B5EF4-FFF2-40B4-BE49-F238E27FC236}">
                              <a16:creationId xmlns:a16="http://schemas.microsoft.com/office/drawing/2014/main" id="{60CC6517-EBE6-75AC-E0C2-D5184BD5C6F6}"/>
                            </a:ext>
                          </a:extLst>
                        </p:cNvPr>
                        <p:cNvGrpSpPr/>
                        <p:nvPr/>
                      </p:nvGrpSpPr>
                      <p:grpSpPr>
                        <a:xfrm>
                          <a:off x="9481114" y="2096384"/>
                          <a:ext cx="27168" cy="27444"/>
                          <a:chOff x="9481114" y="2096384"/>
                          <a:chExt cx="27168" cy="27444"/>
                        </a:xfrm>
                        <a:solidFill>
                          <a:srgbClr val="6C74AF"/>
                        </a:solidFill>
                      </p:grpSpPr>
                      <p:sp>
                        <p:nvSpPr>
                          <p:cNvPr id="305" name="Freeform: Shape 304">
                            <a:extLst>
                              <a:ext uri="{FF2B5EF4-FFF2-40B4-BE49-F238E27FC236}">
                                <a16:creationId xmlns:a16="http://schemas.microsoft.com/office/drawing/2014/main" id="{20A5D4FE-F61E-B513-D8E9-4F5518738440}"/>
                              </a:ext>
                            </a:extLst>
                          </p:cNvPr>
                          <p:cNvSpPr/>
                          <p:nvPr/>
                        </p:nvSpPr>
                        <p:spPr>
                          <a:xfrm>
                            <a:off x="9481114" y="2096384"/>
                            <a:ext cx="5514" cy="13932"/>
                          </a:xfrm>
                          <a:custGeom>
                            <a:avLst/>
                            <a:gdLst>
                              <a:gd name="connsiteX0" fmla="*/ 166 w 5514"/>
                              <a:gd name="connsiteY0" fmla="*/ 9014 h 13932"/>
                              <a:gd name="connsiteX1" fmla="*/ 2737 w 5514"/>
                              <a:gd name="connsiteY1" fmla="*/ 441 h 13932"/>
                              <a:gd name="connsiteX2" fmla="*/ 5309 w 5514"/>
                              <a:gd name="connsiteY2" fmla="*/ 12014 h 13932"/>
                              <a:gd name="connsiteX3" fmla="*/ 166 w 5514"/>
                              <a:gd name="connsiteY3" fmla="*/ 9014 h 13932"/>
                              <a:gd name="connsiteX4" fmla="*/ 3594 w 5514"/>
                              <a:gd name="connsiteY4" fmla="*/ 11157 h 13932"/>
                              <a:gd name="connsiteX5" fmla="*/ 1451 w 5514"/>
                              <a:gd name="connsiteY5" fmla="*/ 3013 h 13932"/>
                              <a:gd name="connsiteX6" fmla="*/ 3594 w 5514"/>
                              <a:gd name="connsiteY6" fmla="*/ 11157 h 13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4" h="13932">
                                <a:moveTo>
                                  <a:pt x="166" y="9014"/>
                                </a:moveTo>
                                <a:cubicBezTo>
                                  <a:pt x="594" y="7300"/>
                                  <a:pt x="-1549" y="-2130"/>
                                  <a:pt x="2737" y="441"/>
                                </a:cubicBezTo>
                                <a:cubicBezTo>
                                  <a:pt x="6595" y="2156"/>
                                  <a:pt x="5309" y="8585"/>
                                  <a:pt x="5309" y="12014"/>
                                </a:cubicBezTo>
                                <a:cubicBezTo>
                                  <a:pt x="4880" y="16729"/>
                                  <a:pt x="-264" y="11586"/>
                                  <a:pt x="166" y="9014"/>
                                </a:cubicBezTo>
                                <a:close/>
                                <a:moveTo>
                                  <a:pt x="3594" y="11157"/>
                                </a:moveTo>
                                <a:cubicBezTo>
                                  <a:pt x="3594" y="9871"/>
                                  <a:pt x="4452" y="-416"/>
                                  <a:pt x="1451" y="3013"/>
                                </a:cubicBezTo>
                                <a:cubicBezTo>
                                  <a:pt x="1880" y="4299"/>
                                  <a:pt x="1023" y="15015"/>
                                  <a:pt x="3594" y="11157"/>
                                </a:cubicBezTo>
                                <a:close/>
                              </a:path>
                            </a:pathLst>
                          </a:custGeom>
                          <a:solidFill>
                            <a:srgbClr val="6C74AF"/>
                          </a:solidFill>
                          <a:ln w="4286" cap="flat">
                            <a:noFill/>
                            <a:prstDash val="solid"/>
                            <a:miter/>
                          </a:ln>
                        </p:spPr>
                        <p:txBody>
                          <a:bodyPr rtlCol="0" anchor="ctr"/>
                          <a:lstStyle/>
                          <a:p>
                            <a:endParaRPr lang="en-GB"/>
                          </a:p>
                        </p:txBody>
                      </p:sp>
                      <p:sp>
                        <p:nvSpPr>
                          <p:cNvPr id="306" name="Freeform: Shape 305">
                            <a:extLst>
                              <a:ext uri="{FF2B5EF4-FFF2-40B4-BE49-F238E27FC236}">
                                <a16:creationId xmlns:a16="http://schemas.microsoft.com/office/drawing/2014/main" id="{47AEF805-58BC-3328-6BD1-D6956784EA0C}"/>
                              </a:ext>
                            </a:extLst>
                          </p:cNvPr>
                          <p:cNvSpPr/>
                          <p:nvPr/>
                        </p:nvSpPr>
                        <p:spPr>
                          <a:xfrm>
                            <a:off x="9487709" y="2100683"/>
                            <a:ext cx="3857" cy="13716"/>
                          </a:xfrm>
                          <a:custGeom>
                            <a:avLst/>
                            <a:gdLst>
                              <a:gd name="connsiteX0" fmla="*/ 1714 w 3857"/>
                              <a:gd name="connsiteY0" fmla="*/ 2572 h 13716"/>
                              <a:gd name="connsiteX1" fmla="*/ 0 w 3857"/>
                              <a:gd name="connsiteY1" fmla="*/ 1286 h 13716"/>
                              <a:gd name="connsiteX2" fmla="*/ 0 w 3857"/>
                              <a:gd name="connsiteY2" fmla="*/ 0 h 13716"/>
                              <a:gd name="connsiteX3" fmla="*/ 2572 w 3857"/>
                              <a:gd name="connsiteY3" fmla="*/ 0 h 13716"/>
                              <a:gd name="connsiteX4" fmla="*/ 3857 w 3857"/>
                              <a:gd name="connsiteY4" fmla="*/ 857 h 13716"/>
                              <a:gd name="connsiteX5" fmla="*/ 3857 w 3857"/>
                              <a:gd name="connsiteY5" fmla="*/ 13716 h 13716"/>
                              <a:gd name="connsiteX6" fmla="*/ 2143 w 3857"/>
                              <a:gd name="connsiteY6" fmla="*/ 12859 h 13716"/>
                              <a:gd name="connsiteX7" fmla="*/ 2143 w 3857"/>
                              <a:gd name="connsiteY7" fmla="*/ 2572 h 13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57" h="13716">
                                <a:moveTo>
                                  <a:pt x="1714" y="2572"/>
                                </a:moveTo>
                                <a:lnTo>
                                  <a:pt x="0" y="1286"/>
                                </a:lnTo>
                                <a:lnTo>
                                  <a:pt x="0" y="0"/>
                                </a:lnTo>
                                <a:cubicBezTo>
                                  <a:pt x="1286" y="429"/>
                                  <a:pt x="2143" y="429"/>
                                  <a:pt x="2572" y="0"/>
                                </a:cubicBezTo>
                                <a:lnTo>
                                  <a:pt x="3857" y="857"/>
                                </a:lnTo>
                                <a:lnTo>
                                  <a:pt x="3857" y="13716"/>
                                </a:lnTo>
                                <a:lnTo>
                                  <a:pt x="2143" y="12859"/>
                                </a:lnTo>
                                <a:lnTo>
                                  <a:pt x="2143" y="2572"/>
                                </a:lnTo>
                                <a:close/>
                              </a:path>
                            </a:pathLst>
                          </a:custGeom>
                          <a:solidFill>
                            <a:srgbClr val="6C74AF"/>
                          </a:solidFill>
                          <a:ln w="4286" cap="flat">
                            <a:noFill/>
                            <a:prstDash val="solid"/>
                            <a:miter/>
                          </a:ln>
                        </p:spPr>
                        <p:txBody>
                          <a:bodyPr rtlCol="0" anchor="ctr"/>
                          <a:lstStyle/>
                          <a:p>
                            <a:endParaRPr lang="en-GB"/>
                          </a:p>
                        </p:txBody>
                      </p:sp>
                      <p:sp>
                        <p:nvSpPr>
                          <p:cNvPr id="307" name="Freeform: Shape 306">
                            <a:extLst>
                              <a:ext uri="{FF2B5EF4-FFF2-40B4-BE49-F238E27FC236}">
                                <a16:creationId xmlns:a16="http://schemas.microsoft.com/office/drawing/2014/main" id="{430E55CE-2123-1CC7-CE0A-975AD2FC8E59}"/>
                              </a:ext>
                            </a:extLst>
                          </p:cNvPr>
                          <p:cNvSpPr/>
                          <p:nvPr/>
                        </p:nvSpPr>
                        <p:spPr>
                          <a:xfrm>
                            <a:off x="9492853" y="2103255"/>
                            <a:ext cx="3857" cy="13716"/>
                          </a:xfrm>
                          <a:custGeom>
                            <a:avLst/>
                            <a:gdLst>
                              <a:gd name="connsiteX0" fmla="*/ 1715 w 3857"/>
                              <a:gd name="connsiteY0" fmla="*/ 2572 h 13716"/>
                              <a:gd name="connsiteX1" fmla="*/ 0 w 3857"/>
                              <a:gd name="connsiteY1" fmla="*/ 1286 h 13716"/>
                              <a:gd name="connsiteX2" fmla="*/ 0 w 3857"/>
                              <a:gd name="connsiteY2" fmla="*/ 0 h 13716"/>
                              <a:gd name="connsiteX3" fmla="*/ 2572 w 3857"/>
                              <a:gd name="connsiteY3" fmla="*/ 0 h 13716"/>
                              <a:gd name="connsiteX4" fmla="*/ 3858 w 3857"/>
                              <a:gd name="connsiteY4" fmla="*/ 857 h 13716"/>
                              <a:gd name="connsiteX5" fmla="*/ 3858 w 3857"/>
                              <a:gd name="connsiteY5" fmla="*/ 13716 h 13716"/>
                              <a:gd name="connsiteX6" fmla="*/ 2143 w 3857"/>
                              <a:gd name="connsiteY6" fmla="*/ 12859 h 13716"/>
                              <a:gd name="connsiteX7" fmla="*/ 2143 w 3857"/>
                              <a:gd name="connsiteY7" fmla="*/ 2572 h 13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57" h="13716">
                                <a:moveTo>
                                  <a:pt x="1715" y="2572"/>
                                </a:moveTo>
                                <a:lnTo>
                                  <a:pt x="0" y="1286"/>
                                </a:lnTo>
                                <a:lnTo>
                                  <a:pt x="0" y="0"/>
                                </a:lnTo>
                                <a:cubicBezTo>
                                  <a:pt x="1286" y="429"/>
                                  <a:pt x="2143" y="429"/>
                                  <a:pt x="2572" y="0"/>
                                </a:cubicBezTo>
                                <a:lnTo>
                                  <a:pt x="3858" y="857"/>
                                </a:lnTo>
                                <a:lnTo>
                                  <a:pt x="3858" y="13716"/>
                                </a:lnTo>
                                <a:lnTo>
                                  <a:pt x="2143" y="12859"/>
                                </a:lnTo>
                                <a:lnTo>
                                  <a:pt x="2143" y="2572"/>
                                </a:lnTo>
                                <a:close/>
                              </a:path>
                            </a:pathLst>
                          </a:custGeom>
                          <a:solidFill>
                            <a:srgbClr val="6C74AF"/>
                          </a:solidFill>
                          <a:ln w="4286" cap="flat">
                            <a:noFill/>
                            <a:prstDash val="solid"/>
                            <a:miter/>
                          </a:ln>
                        </p:spPr>
                        <p:txBody>
                          <a:bodyPr rtlCol="0" anchor="ctr"/>
                          <a:lstStyle/>
                          <a:p>
                            <a:endParaRPr lang="en-GB"/>
                          </a:p>
                        </p:txBody>
                      </p:sp>
                      <p:sp>
                        <p:nvSpPr>
                          <p:cNvPr id="308" name="Freeform: Shape 307">
                            <a:extLst>
                              <a:ext uri="{FF2B5EF4-FFF2-40B4-BE49-F238E27FC236}">
                                <a16:creationId xmlns:a16="http://schemas.microsoft.com/office/drawing/2014/main" id="{BDBF159A-D7A7-1270-56B5-29BC30371647}"/>
                              </a:ext>
                            </a:extLst>
                          </p:cNvPr>
                          <p:cNvSpPr/>
                          <p:nvPr/>
                        </p:nvSpPr>
                        <p:spPr>
                          <a:xfrm>
                            <a:off x="9497402" y="2105814"/>
                            <a:ext cx="5514" cy="14202"/>
                          </a:xfrm>
                          <a:custGeom>
                            <a:avLst/>
                            <a:gdLst>
                              <a:gd name="connsiteX0" fmla="*/ 166 w 5514"/>
                              <a:gd name="connsiteY0" fmla="*/ 9014 h 14202"/>
                              <a:gd name="connsiteX1" fmla="*/ 2737 w 5514"/>
                              <a:gd name="connsiteY1" fmla="*/ 441 h 14202"/>
                              <a:gd name="connsiteX2" fmla="*/ 5309 w 5514"/>
                              <a:gd name="connsiteY2" fmla="*/ 12014 h 14202"/>
                              <a:gd name="connsiteX3" fmla="*/ 166 w 5514"/>
                              <a:gd name="connsiteY3" fmla="*/ 9014 h 14202"/>
                              <a:gd name="connsiteX4" fmla="*/ 4023 w 5514"/>
                              <a:gd name="connsiteY4" fmla="*/ 11157 h 14202"/>
                              <a:gd name="connsiteX5" fmla="*/ 1880 w 5514"/>
                              <a:gd name="connsiteY5" fmla="*/ 3013 h 14202"/>
                              <a:gd name="connsiteX6" fmla="*/ 4023 w 5514"/>
                              <a:gd name="connsiteY6" fmla="*/ 11157 h 1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4" h="14202">
                                <a:moveTo>
                                  <a:pt x="166" y="9014"/>
                                </a:moveTo>
                                <a:cubicBezTo>
                                  <a:pt x="594" y="7300"/>
                                  <a:pt x="-1549" y="-2130"/>
                                  <a:pt x="2737" y="441"/>
                                </a:cubicBezTo>
                                <a:cubicBezTo>
                                  <a:pt x="6595" y="2156"/>
                                  <a:pt x="5309" y="8585"/>
                                  <a:pt x="5309" y="12014"/>
                                </a:cubicBezTo>
                                <a:cubicBezTo>
                                  <a:pt x="5309" y="17158"/>
                                  <a:pt x="-263" y="12014"/>
                                  <a:pt x="166" y="9014"/>
                                </a:cubicBezTo>
                                <a:close/>
                                <a:moveTo>
                                  <a:pt x="4023" y="11157"/>
                                </a:moveTo>
                                <a:cubicBezTo>
                                  <a:pt x="4023" y="9871"/>
                                  <a:pt x="4880" y="-416"/>
                                  <a:pt x="1880" y="3013"/>
                                </a:cubicBezTo>
                                <a:cubicBezTo>
                                  <a:pt x="1880" y="4299"/>
                                  <a:pt x="1452" y="15015"/>
                                  <a:pt x="4023" y="11157"/>
                                </a:cubicBezTo>
                                <a:close/>
                              </a:path>
                            </a:pathLst>
                          </a:custGeom>
                          <a:solidFill>
                            <a:srgbClr val="6C74AF"/>
                          </a:solidFill>
                          <a:ln w="4286" cap="flat">
                            <a:noFill/>
                            <a:prstDash val="solid"/>
                            <a:miter/>
                          </a:ln>
                        </p:spPr>
                        <p:txBody>
                          <a:bodyPr rtlCol="0" anchor="ctr"/>
                          <a:lstStyle/>
                          <a:p>
                            <a:endParaRPr lang="en-GB"/>
                          </a:p>
                        </p:txBody>
                      </p:sp>
                      <p:sp>
                        <p:nvSpPr>
                          <p:cNvPr id="309" name="Freeform: Shape 308">
                            <a:extLst>
                              <a:ext uri="{FF2B5EF4-FFF2-40B4-BE49-F238E27FC236}">
                                <a16:creationId xmlns:a16="http://schemas.microsoft.com/office/drawing/2014/main" id="{039DCEA3-8894-B9CA-BF50-49DDA829916C}"/>
                              </a:ext>
                            </a:extLst>
                          </p:cNvPr>
                          <p:cNvSpPr/>
                          <p:nvPr/>
                        </p:nvSpPr>
                        <p:spPr>
                          <a:xfrm>
                            <a:off x="9504425" y="2110113"/>
                            <a:ext cx="3857" cy="13716"/>
                          </a:xfrm>
                          <a:custGeom>
                            <a:avLst/>
                            <a:gdLst>
                              <a:gd name="connsiteX0" fmla="*/ 1715 w 3857"/>
                              <a:gd name="connsiteY0" fmla="*/ 2572 h 13716"/>
                              <a:gd name="connsiteX1" fmla="*/ 0 w 3857"/>
                              <a:gd name="connsiteY1" fmla="*/ 1286 h 13716"/>
                              <a:gd name="connsiteX2" fmla="*/ 0 w 3857"/>
                              <a:gd name="connsiteY2" fmla="*/ 0 h 13716"/>
                              <a:gd name="connsiteX3" fmla="*/ 2572 w 3857"/>
                              <a:gd name="connsiteY3" fmla="*/ 0 h 13716"/>
                              <a:gd name="connsiteX4" fmla="*/ 3858 w 3857"/>
                              <a:gd name="connsiteY4" fmla="*/ 857 h 13716"/>
                              <a:gd name="connsiteX5" fmla="*/ 3858 w 3857"/>
                              <a:gd name="connsiteY5" fmla="*/ 13716 h 13716"/>
                              <a:gd name="connsiteX6" fmla="*/ 2143 w 3857"/>
                              <a:gd name="connsiteY6" fmla="*/ 12859 h 13716"/>
                              <a:gd name="connsiteX7" fmla="*/ 2143 w 3857"/>
                              <a:gd name="connsiteY7" fmla="*/ 2572 h 13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57" h="13716">
                                <a:moveTo>
                                  <a:pt x="1715" y="2572"/>
                                </a:moveTo>
                                <a:lnTo>
                                  <a:pt x="0" y="1286"/>
                                </a:lnTo>
                                <a:lnTo>
                                  <a:pt x="0" y="0"/>
                                </a:lnTo>
                                <a:cubicBezTo>
                                  <a:pt x="1286" y="429"/>
                                  <a:pt x="2143" y="429"/>
                                  <a:pt x="2572" y="0"/>
                                </a:cubicBezTo>
                                <a:lnTo>
                                  <a:pt x="3858" y="857"/>
                                </a:lnTo>
                                <a:lnTo>
                                  <a:pt x="3858" y="13716"/>
                                </a:lnTo>
                                <a:lnTo>
                                  <a:pt x="2143" y="12859"/>
                                </a:lnTo>
                                <a:lnTo>
                                  <a:pt x="2143" y="2572"/>
                                </a:lnTo>
                                <a:close/>
                              </a:path>
                            </a:pathLst>
                          </a:custGeom>
                          <a:solidFill>
                            <a:srgbClr val="6C74AF"/>
                          </a:solidFill>
                          <a:ln w="4286" cap="flat">
                            <a:noFill/>
                            <a:prstDash val="solid"/>
                            <a:miter/>
                          </a:ln>
                        </p:spPr>
                        <p:txBody>
                          <a:bodyPr rtlCol="0" anchor="ctr"/>
                          <a:lstStyle/>
                          <a:p>
                            <a:endParaRPr lang="en-GB"/>
                          </a:p>
                        </p:txBody>
                      </p:sp>
                    </p:grpSp>
                    <p:grpSp>
                      <p:nvGrpSpPr>
                        <p:cNvPr id="310" name="Graphic 18">
                          <a:extLst>
                            <a:ext uri="{FF2B5EF4-FFF2-40B4-BE49-F238E27FC236}">
                              <a16:creationId xmlns:a16="http://schemas.microsoft.com/office/drawing/2014/main" id="{9E3E3D41-8503-3C23-16BC-5F1A784C5C19}"/>
                            </a:ext>
                          </a:extLst>
                        </p:cNvPr>
                        <p:cNvGrpSpPr/>
                        <p:nvPr/>
                      </p:nvGrpSpPr>
                      <p:grpSpPr>
                        <a:xfrm>
                          <a:off x="9481114" y="2164536"/>
                          <a:ext cx="27168" cy="27444"/>
                          <a:chOff x="9481114" y="2164536"/>
                          <a:chExt cx="27168" cy="27444"/>
                        </a:xfrm>
                        <a:solidFill>
                          <a:srgbClr val="6C74AF"/>
                        </a:solidFill>
                      </p:grpSpPr>
                      <p:sp>
                        <p:nvSpPr>
                          <p:cNvPr id="311" name="Freeform: Shape 310">
                            <a:extLst>
                              <a:ext uri="{FF2B5EF4-FFF2-40B4-BE49-F238E27FC236}">
                                <a16:creationId xmlns:a16="http://schemas.microsoft.com/office/drawing/2014/main" id="{90B1DF45-3660-5F5A-14B4-263AF68AF936}"/>
                              </a:ext>
                            </a:extLst>
                          </p:cNvPr>
                          <p:cNvSpPr/>
                          <p:nvPr/>
                        </p:nvSpPr>
                        <p:spPr>
                          <a:xfrm>
                            <a:off x="9481114" y="2164536"/>
                            <a:ext cx="5514" cy="13932"/>
                          </a:xfrm>
                          <a:custGeom>
                            <a:avLst/>
                            <a:gdLst>
                              <a:gd name="connsiteX0" fmla="*/ 166 w 5514"/>
                              <a:gd name="connsiteY0" fmla="*/ 9014 h 13932"/>
                              <a:gd name="connsiteX1" fmla="*/ 2737 w 5514"/>
                              <a:gd name="connsiteY1" fmla="*/ 441 h 13932"/>
                              <a:gd name="connsiteX2" fmla="*/ 5309 w 5514"/>
                              <a:gd name="connsiteY2" fmla="*/ 12014 h 13932"/>
                              <a:gd name="connsiteX3" fmla="*/ 166 w 5514"/>
                              <a:gd name="connsiteY3" fmla="*/ 9014 h 13932"/>
                              <a:gd name="connsiteX4" fmla="*/ 3594 w 5514"/>
                              <a:gd name="connsiteY4" fmla="*/ 11157 h 13932"/>
                              <a:gd name="connsiteX5" fmla="*/ 1451 w 5514"/>
                              <a:gd name="connsiteY5" fmla="*/ 3013 h 13932"/>
                              <a:gd name="connsiteX6" fmla="*/ 3594 w 5514"/>
                              <a:gd name="connsiteY6" fmla="*/ 11157 h 13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4" h="13932">
                                <a:moveTo>
                                  <a:pt x="166" y="9014"/>
                                </a:moveTo>
                                <a:cubicBezTo>
                                  <a:pt x="594" y="7299"/>
                                  <a:pt x="-1549" y="-2130"/>
                                  <a:pt x="2737" y="441"/>
                                </a:cubicBezTo>
                                <a:cubicBezTo>
                                  <a:pt x="6595" y="2156"/>
                                  <a:pt x="5309" y="8585"/>
                                  <a:pt x="5309" y="12014"/>
                                </a:cubicBezTo>
                                <a:cubicBezTo>
                                  <a:pt x="4880" y="16729"/>
                                  <a:pt x="-264" y="11586"/>
                                  <a:pt x="166" y="9014"/>
                                </a:cubicBezTo>
                                <a:close/>
                                <a:moveTo>
                                  <a:pt x="3594" y="11157"/>
                                </a:moveTo>
                                <a:cubicBezTo>
                                  <a:pt x="3594" y="9871"/>
                                  <a:pt x="4452" y="-416"/>
                                  <a:pt x="1451" y="3013"/>
                                </a:cubicBezTo>
                                <a:cubicBezTo>
                                  <a:pt x="1880" y="4299"/>
                                  <a:pt x="1023" y="15015"/>
                                  <a:pt x="3594" y="11157"/>
                                </a:cubicBezTo>
                                <a:close/>
                              </a:path>
                            </a:pathLst>
                          </a:custGeom>
                          <a:solidFill>
                            <a:srgbClr val="6C74AF"/>
                          </a:solidFill>
                          <a:ln w="4286" cap="flat">
                            <a:noFill/>
                            <a:prstDash val="solid"/>
                            <a:miter/>
                          </a:ln>
                        </p:spPr>
                        <p:txBody>
                          <a:bodyPr rtlCol="0" anchor="ctr"/>
                          <a:lstStyle/>
                          <a:p>
                            <a:endParaRPr lang="en-GB"/>
                          </a:p>
                        </p:txBody>
                      </p:sp>
                      <p:sp>
                        <p:nvSpPr>
                          <p:cNvPr id="312" name="Freeform: Shape 311">
                            <a:extLst>
                              <a:ext uri="{FF2B5EF4-FFF2-40B4-BE49-F238E27FC236}">
                                <a16:creationId xmlns:a16="http://schemas.microsoft.com/office/drawing/2014/main" id="{5BAD2020-EB3B-E776-6D3C-A02DCB11CAB3}"/>
                              </a:ext>
                            </a:extLst>
                          </p:cNvPr>
                          <p:cNvSpPr/>
                          <p:nvPr/>
                        </p:nvSpPr>
                        <p:spPr>
                          <a:xfrm>
                            <a:off x="9487709" y="2168835"/>
                            <a:ext cx="3857" cy="13715"/>
                          </a:xfrm>
                          <a:custGeom>
                            <a:avLst/>
                            <a:gdLst>
                              <a:gd name="connsiteX0" fmla="*/ 1714 w 3857"/>
                              <a:gd name="connsiteY0" fmla="*/ 2572 h 13715"/>
                              <a:gd name="connsiteX1" fmla="*/ 0 w 3857"/>
                              <a:gd name="connsiteY1" fmla="*/ 1286 h 13715"/>
                              <a:gd name="connsiteX2" fmla="*/ 0 w 3857"/>
                              <a:gd name="connsiteY2" fmla="*/ 0 h 13715"/>
                              <a:gd name="connsiteX3" fmla="*/ 2572 w 3857"/>
                              <a:gd name="connsiteY3" fmla="*/ 0 h 13715"/>
                              <a:gd name="connsiteX4" fmla="*/ 3857 w 3857"/>
                              <a:gd name="connsiteY4" fmla="*/ 857 h 13715"/>
                              <a:gd name="connsiteX5" fmla="*/ 3857 w 3857"/>
                              <a:gd name="connsiteY5" fmla="*/ 13716 h 13715"/>
                              <a:gd name="connsiteX6" fmla="*/ 2143 w 3857"/>
                              <a:gd name="connsiteY6" fmla="*/ 12859 h 13715"/>
                              <a:gd name="connsiteX7" fmla="*/ 2143 w 3857"/>
                              <a:gd name="connsiteY7" fmla="*/ 2572 h 13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57" h="13715">
                                <a:moveTo>
                                  <a:pt x="1714" y="2572"/>
                                </a:moveTo>
                                <a:lnTo>
                                  <a:pt x="0" y="1286"/>
                                </a:lnTo>
                                <a:lnTo>
                                  <a:pt x="0" y="0"/>
                                </a:lnTo>
                                <a:cubicBezTo>
                                  <a:pt x="1286" y="429"/>
                                  <a:pt x="2143" y="429"/>
                                  <a:pt x="2572" y="0"/>
                                </a:cubicBezTo>
                                <a:lnTo>
                                  <a:pt x="3857" y="857"/>
                                </a:lnTo>
                                <a:lnTo>
                                  <a:pt x="3857" y="13716"/>
                                </a:lnTo>
                                <a:lnTo>
                                  <a:pt x="2143" y="12859"/>
                                </a:lnTo>
                                <a:lnTo>
                                  <a:pt x="2143" y="2572"/>
                                </a:lnTo>
                                <a:close/>
                              </a:path>
                            </a:pathLst>
                          </a:custGeom>
                          <a:solidFill>
                            <a:srgbClr val="6C74AF"/>
                          </a:solidFill>
                          <a:ln w="4286" cap="flat">
                            <a:noFill/>
                            <a:prstDash val="solid"/>
                            <a:miter/>
                          </a:ln>
                        </p:spPr>
                        <p:txBody>
                          <a:bodyPr rtlCol="0" anchor="ctr"/>
                          <a:lstStyle/>
                          <a:p>
                            <a:endParaRPr lang="en-GB"/>
                          </a:p>
                        </p:txBody>
                      </p:sp>
                      <p:sp>
                        <p:nvSpPr>
                          <p:cNvPr id="313" name="Freeform: Shape 312">
                            <a:extLst>
                              <a:ext uri="{FF2B5EF4-FFF2-40B4-BE49-F238E27FC236}">
                                <a16:creationId xmlns:a16="http://schemas.microsoft.com/office/drawing/2014/main" id="{E2ED1DE0-F309-0483-C765-431A83D9D50B}"/>
                              </a:ext>
                            </a:extLst>
                          </p:cNvPr>
                          <p:cNvSpPr/>
                          <p:nvPr/>
                        </p:nvSpPr>
                        <p:spPr>
                          <a:xfrm>
                            <a:off x="9492853" y="2171407"/>
                            <a:ext cx="3857" cy="13716"/>
                          </a:xfrm>
                          <a:custGeom>
                            <a:avLst/>
                            <a:gdLst>
                              <a:gd name="connsiteX0" fmla="*/ 1715 w 3857"/>
                              <a:gd name="connsiteY0" fmla="*/ 2572 h 13716"/>
                              <a:gd name="connsiteX1" fmla="*/ 0 w 3857"/>
                              <a:gd name="connsiteY1" fmla="*/ 1286 h 13716"/>
                              <a:gd name="connsiteX2" fmla="*/ 0 w 3857"/>
                              <a:gd name="connsiteY2" fmla="*/ 0 h 13716"/>
                              <a:gd name="connsiteX3" fmla="*/ 2572 w 3857"/>
                              <a:gd name="connsiteY3" fmla="*/ 0 h 13716"/>
                              <a:gd name="connsiteX4" fmla="*/ 3858 w 3857"/>
                              <a:gd name="connsiteY4" fmla="*/ 857 h 13716"/>
                              <a:gd name="connsiteX5" fmla="*/ 3858 w 3857"/>
                              <a:gd name="connsiteY5" fmla="*/ 13716 h 13716"/>
                              <a:gd name="connsiteX6" fmla="*/ 2143 w 3857"/>
                              <a:gd name="connsiteY6" fmla="*/ 12859 h 13716"/>
                              <a:gd name="connsiteX7" fmla="*/ 2143 w 3857"/>
                              <a:gd name="connsiteY7" fmla="*/ 2572 h 13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57" h="13716">
                                <a:moveTo>
                                  <a:pt x="1715" y="2572"/>
                                </a:moveTo>
                                <a:lnTo>
                                  <a:pt x="0" y="1286"/>
                                </a:lnTo>
                                <a:lnTo>
                                  <a:pt x="0" y="0"/>
                                </a:lnTo>
                                <a:cubicBezTo>
                                  <a:pt x="1286" y="429"/>
                                  <a:pt x="2143" y="429"/>
                                  <a:pt x="2572" y="0"/>
                                </a:cubicBezTo>
                                <a:lnTo>
                                  <a:pt x="3858" y="857"/>
                                </a:lnTo>
                                <a:lnTo>
                                  <a:pt x="3858" y="13716"/>
                                </a:lnTo>
                                <a:lnTo>
                                  <a:pt x="2143" y="12859"/>
                                </a:lnTo>
                                <a:lnTo>
                                  <a:pt x="2143" y="2572"/>
                                </a:lnTo>
                                <a:close/>
                              </a:path>
                            </a:pathLst>
                          </a:custGeom>
                          <a:solidFill>
                            <a:srgbClr val="6C74AF"/>
                          </a:solidFill>
                          <a:ln w="4286" cap="flat">
                            <a:noFill/>
                            <a:prstDash val="solid"/>
                            <a:miter/>
                          </a:ln>
                        </p:spPr>
                        <p:txBody>
                          <a:bodyPr rtlCol="0" anchor="ctr"/>
                          <a:lstStyle/>
                          <a:p>
                            <a:endParaRPr lang="en-GB"/>
                          </a:p>
                        </p:txBody>
                      </p:sp>
                      <p:sp>
                        <p:nvSpPr>
                          <p:cNvPr id="314" name="Freeform: Shape 313">
                            <a:extLst>
                              <a:ext uri="{FF2B5EF4-FFF2-40B4-BE49-F238E27FC236}">
                                <a16:creationId xmlns:a16="http://schemas.microsoft.com/office/drawing/2014/main" id="{D40E7E32-558E-A17E-B728-EB868C13796D}"/>
                              </a:ext>
                            </a:extLst>
                          </p:cNvPr>
                          <p:cNvSpPr/>
                          <p:nvPr/>
                        </p:nvSpPr>
                        <p:spPr>
                          <a:xfrm>
                            <a:off x="9497402" y="2173966"/>
                            <a:ext cx="5514" cy="14202"/>
                          </a:xfrm>
                          <a:custGeom>
                            <a:avLst/>
                            <a:gdLst>
                              <a:gd name="connsiteX0" fmla="*/ 166 w 5514"/>
                              <a:gd name="connsiteY0" fmla="*/ 9014 h 14202"/>
                              <a:gd name="connsiteX1" fmla="*/ 2737 w 5514"/>
                              <a:gd name="connsiteY1" fmla="*/ 441 h 14202"/>
                              <a:gd name="connsiteX2" fmla="*/ 5309 w 5514"/>
                              <a:gd name="connsiteY2" fmla="*/ 12014 h 14202"/>
                              <a:gd name="connsiteX3" fmla="*/ 166 w 5514"/>
                              <a:gd name="connsiteY3" fmla="*/ 9014 h 14202"/>
                              <a:gd name="connsiteX4" fmla="*/ 4023 w 5514"/>
                              <a:gd name="connsiteY4" fmla="*/ 11157 h 14202"/>
                              <a:gd name="connsiteX5" fmla="*/ 1880 w 5514"/>
                              <a:gd name="connsiteY5" fmla="*/ 3013 h 14202"/>
                              <a:gd name="connsiteX6" fmla="*/ 4023 w 5514"/>
                              <a:gd name="connsiteY6" fmla="*/ 11157 h 1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4" h="14202">
                                <a:moveTo>
                                  <a:pt x="166" y="9014"/>
                                </a:moveTo>
                                <a:cubicBezTo>
                                  <a:pt x="594" y="7300"/>
                                  <a:pt x="-1549" y="-2130"/>
                                  <a:pt x="2737" y="441"/>
                                </a:cubicBezTo>
                                <a:cubicBezTo>
                                  <a:pt x="6595" y="2156"/>
                                  <a:pt x="5309" y="8585"/>
                                  <a:pt x="5309" y="12014"/>
                                </a:cubicBezTo>
                                <a:cubicBezTo>
                                  <a:pt x="5309" y="17158"/>
                                  <a:pt x="-263" y="12014"/>
                                  <a:pt x="166" y="9014"/>
                                </a:cubicBezTo>
                                <a:close/>
                                <a:moveTo>
                                  <a:pt x="4023" y="11157"/>
                                </a:moveTo>
                                <a:cubicBezTo>
                                  <a:pt x="4023" y="9871"/>
                                  <a:pt x="4880" y="-416"/>
                                  <a:pt x="1880" y="3013"/>
                                </a:cubicBezTo>
                                <a:cubicBezTo>
                                  <a:pt x="1880" y="4299"/>
                                  <a:pt x="1452" y="15015"/>
                                  <a:pt x="4023" y="11157"/>
                                </a:cubicBezTo>
                                <a:close/>
                              </a:path>
                            </a:pathLst>
                          </a:custGeom>
                          <a:solidFill>
                            <a:srgbClr val="6C74AF"/>
                          </a:solidFill>
                          <a:ln w="4286" cap="flat">
                            <a:noFill/>
                            <a:prstDash val="solid"/>
                            <a:miter/>
                          </a:ln>
                        </p:spPr>
                        <p:txBody>
                          <a:bodyPr rtlCol="0" anchor="ctr"/>
                          <a:lstStyle/>
                          <a:p>
                            <a:endParaRPr lang="en-GB"/>
                          </a:p>
                        </p:txBody>
                      </p:sp>
                      <p:sp>
                        <p:nvSpPr>
                          <p:cNvPr id="315" name="Freeform: Shape 314">
                            <a:extLst>
                              <a:ext uri="{FF2B5EF4-FFF2-40B4-BE49-F238E27FC236}">
                                <a16:creationId xmlns:a16="http://schemas.microsoft.com/office/drawing/2014/main" id="{06307BC4-F8DF-8576-BA43-F2D353811F2D}"/>
                              </a:ext>
                            </a:extLst>
                          </p:cNvPr>
                          <p:cNvSpPr/>
                          <p:nvPr/>
                        </p:nvSpPr>
                        <p:spPr>
                          <a:xfrm>
                            <a:off x="9504425" y="2178265"/>
                            <a:ext cx="3857" cy="13716"/>
                          </a:xfrm>
                          <a:custGeom>
                            <a:avLst/>
                            <a:gdLst>
                              <a:gd name="connsiteX0" fmla="*/ 1715 w 3857"/>
                              <a:gd name="connsiteY0" fmla="*/ 2572 h 13716"/>
                              <a:gd name="connsiteX1" fmla="*/ 0 w 3857"/>
                              <a:gd name="connsiteY1" fmla="*/ 1286 h 13716"/>
                              <a:gd name="connsiteX2" fmla="*/ 0 w 3857"/>
                              <a:gd name="connsiteY2" fmla="*/ 0 h 13716"/>
                              <a:gd name="connsiteX3" fmla="*/ 2572 w 3857"/>
                              <a:gd name="connsiteY3" fmla="*/ 0 h 13716"/>
                              <a:gd name="connsiteX4" fmla="*/ 3858 w 3857"/>
                              <a:gd name="connsiteY4" fmla="*/ 857 h 13716"/>
                              <a:gd name="connsiteX5" fmla="*/ 3858 w 3857"/>
                              <a:gd name="connsiteY5" fmla="*/ 13716 h 13716"/>
                              <a:gd name="connsiteX6" fmla="*/ 2143 w 3857"/>
                              <a:gd name="connsiteY6" fmla="*/ 12859 h 13716"/>
                              <a:gd name="connsiteX7" fmla="*/ 2143 w 3857"/>
                              <a:gd name="connsiteY7" fmla="*/ 2572 h 13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57" h="13716">
                                <a:moveTo>
                                  <a:pt x="1715" y="2572"/>
                                </a:moveTo>
                                <a:lnTo>
                                  <a:pt x="0" y="1286"/>
                                </a:lnTo>
                                <a:lnTo>
                                  <a:pt x="0" y="0"/>
                                </a:lnTo>
                                <a:cubicBezTo>
                                  <a:pt x="1286" y="429"/>
                                  <a:pt x="2143" y="429"/>
                                  <a:pt x="2572" y="0"/>
                                </a:cubicBezTo>
                                <a:lnTo>
                                  <a:pt x="3858" y="857"/>
                                </a:lnTo>
                                <a:lnTo>
                                  <a:pt x="3858" y="13716"/>
                                </a:lnTo>
                                <a:lnTo>
                                  <a:pt x="2143" y="12859"/>
                                </a:lnTo>
                                <a:lnTo>
                                  <a:pt x="2143" y="2572"/>
                                </a:lnTo>
                                <a:close/>
                              </a:path>
                            </a:pathLst>
                          </a:custGeom>
                          <a:solidFill>
                            <a:srgbClr val="6C74AF"/>
                          </a:solidFill>
                          <a:ln w="4286" cap="flat">
                            <a:noFill/>
                            <a:prstDash val="solid"/>
                            <a:miter/>
                          </a:ln>
                        </p:spPr>
                        <p:txBody>
                          <a:bodyPr rtlCol="0" anchor="ctr"/>
                          <a:lstStyle/>
                          <a:p>
                            <a:endParaRPr lang="en-GB"/>
                          </a:p>
                        </p:txBody>
                      </p:sp>
                    </p:grpSp>
                    <p:grpSp>
                      <p:nvGrpSpPr>
                        <p:cNvPr id="316" name="Graphic 18">
                          <a:extLst>
                            <a:ext uri="{FF2B5EF4-FFF2-40B4-BE49-F238E27FC236}">
                              <a16:creationId xmlns:a16="http://schemas.microsoft.com/office/drawing/2014/main" id="{7F2E1B4C-93D9-A2F4-F3ED-1B926C830308}"/>
                            </a:ext>
                          </a:extLst>
                        </p:cNvPr>
                        <p:cNvGrpSpPr/>
                        <p:nvPr/>
                      </p:nvGrpSpPr>
                      <p:grpSpPr>
                        <a:xfrm>
                          <a:off x="9481114" y="2228401"/>
                          <a:ext cx="27168" cy="27016"/>
                          <a:chOff x="9481114" y="2228401"/>
                          <a:chExt cx="27168" cy="27016"/>
                        </a:xfrm>
                        <a:solidFill>
                          <a:srgbClr val="6C74AF"/>
                        </a:solidFill>
                      </p:grpSpPr>
                      <p:sp>
                        <p:nvSpPr>
                          <p:cNvPr id="317" name="Freeform: Shape 316">
                            <a:extLst>
                              <a:ext uri="{FF2B5EF4-FFF2-40B4-BE49-F238E27FC236}">
                                <a16:creationId xmlns:a16="http://schemas.microsoft.com/office/drawing/2014/main" id="{DC5B6BEE-EA15-F144-7DCD-1930EB592E34}"/>
                              </a:ext>
                            </a:extLst>
                          </p:cNvPr>
                          <p:cNvSpPr/>
                          <p:nvPr/>
                        </p:nvSpPr>
                        <p:spPr>
                          <a:xfrm>
                            <a:off x="9481114" y="2228401"/>
                            <a:ext cx="5514" cy="13932"/>
                          </a:xfrm>
                          <a:custGeom>
                            <a:avLst/>
                            <a:gdLst>
                              <a:gd name="connsiteX0" fmla="*/ 166 w 5514"/>
                              <a:gd name="connsiteY0" fmla="*/ 9014 h 13932"/>
                              <a:gd name="connsiteX1" fmla="*/ 2737 w 5514"/>
                              <a:gd name="connsiteY1" fmla="*/ 441 h 13932"/>
                              <a:gd name="connsiteX2" fmla="*/ 5309 w 5514"/>
                              <a:gd name="connsiteY2" fmla="*/ 12014 h 13932"/>
                              <a:gd name="connsiteX3" fmla="*/ 166 w 5514"/>
                              <a:gd name="connsiteY3" fmla="*/ 9014 h 13932"/>
                              <a:gd name="connsiteX4" fmla="*/ 3594 w 5514"/>
                              <a:gd name="connsiteY4" fmla="*/ 11157 h 13932"/>
                              <a:gd name="connsiteX5" fmla="*/ 1451 w 5514"/>
                              <a:gd name="connsiteY5" fmla="*/ 3013 h 13932"/>
                              <a:gd name="connsiteX6" fmla="*/ 3594 w 5514"/>
                              <a:gd name="connsiteY6" fmla="*/ 11157 h 13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4" h="13932">
                                <a:moveTo>
                                  <a:pt x="166" y="9014"/>
                                </a:moveTo>
                                <a:cubicBezTo>
                                  <a:pt x="594" y="7299"/>
                                  <a:pt x="-1549" y="-2130"/>
                                  <a:pt x="2737" y="441"/>
                                </a:cubicBezTo>
                                <a:cubicBezTo>
                                  <a:pt x="6595" y="2156"/>
                                  <a:pt x="5309" y="8585"/>
                                  <a:pt x="5309" y="12014"/>
                                </a:cubicBezTo>
                                <a:cubicBezTo>
                                  <a:pt x="4880" y="16729"/>
                                  <a:pt x="-264" y="11586"/>
                                  <a:pt x="166" y="9014"/>
                                </a:cubicBezTo>
                                <a:close/>
                                <a:moveTo>
                                  <a:pt x="3594" y="11157"/>
                                </a:moveTo>
                                <a:cubicBezTo>
                                  <a:pt x="3594" y="9871"/>
                                  <a:pt x="4452" y="-416"/>
                                  <a:pt x="1451" y="3013"/>
                                </a:cubicBezTo>
                                <a:cubicBezTo>
                                  <a:pt x="1880" y="3870"/>
                                  <a:pt x="1023" y="14586"/>
                                  <a:pt x="3594" y="11157"/>
                                </a:cubicBezTo>
                                <a:close/>
                              </a:path>
                            </a:pathLst>
                          </a:custGeom>
                          <a:solidFill>
                            <a:srgbClr val="6C74AF"/>
                          </a:solidFill>
                          <a:ln w="4286" cap="flat">
                            <a:noFill/>
                            <a:prstDash val="solid"/>
                            <a:miter/>
                          </a:ln>
                        </p:spPr>
                        <p:txBody>
                          <a:bodyPr rtlCol="0" anchor="ctr"/>
                          <a:lstStyle/>
                          <a:p>
                            <a:endParaRPr lang="en-GB"/>
                          </a:p>
                        </p:txBody>
                      </p:sp>
                      <p:sp>
                        <p:nvSpPr>
                          <p:cNvPr id="318" name="Freeform: Shape 317">
                            <a:extLst>
                              <a:ext uri="{FF2B5EF4-FFF2-40B4-BE49-F238E27FC236}">
                                <a16:creationId xmlns:a16="http://schemas.microsoft.com/office/drawing/2014/main" id="{7903A0A2-778D-4BAA-1D76-13CA6CF54790}"/>
                              </a:ext>
                            </a:extLst>
                          </p:cNvPr>
                          <p:cNvSpPr/>
                          <p:nvPr/>
                        </p:nvSpPr>
                        <p:spPr>
                          <a:xfrm>
                            <a:off x="9487709" y="2232271"/>
                            <a:ext cx="3857" cy="13716"/>
                          </a:xfrm>
                          <a:custGeom>
                            <a:avLst/>
                            <a:gdLst>
                              <a:gd name="connsiteX0" fmla="*/ 1714 w 3857"/>
                              <a:gd name="connsiteY0" fmla="*/ 2572 h 13716"/>
                              <a:gd name="connsiteX1" fmla="*/ 0 w 3857"/>
                              <a:gd name="connsiteY1" fmla="*/ 1286 h 13716"/>
                              <a:gd name="connsiteX2" fmla="*/ 0 w 3857"/>
                              <a:gd name="connsiteY2" fmla="*/ 0 h 13716"/>
                              <a:gd name="connsiteX3" fmla="*/ 2572 w 3857"/>
                              <a:gd name="connsiteY3" fmla="*/ 0 h 13716"/>
                              <a:gd name="connsiteX4" fmla="*/ 3857 w 3857"/>
                              <a:gd name="connsiteY4" fmla="*/ 857 h 13716"/>
                              <a:gd name="connsiteX5" fmla="*/ 3857 w 3857"/>
                              <a:gd name="connsiteY5" fmla="*/ 13716 h 13716"/>
                              <a:gd name="connsiteX6" fmla="*/ 2143 w 3857"/>
                              <a:gd name="connsiteY6" fmla="*/ 12859 h 13716"/>
                              <a:gd name="connsiteX7" fmla="*/ 2143 w 3857"/>
                              <a:gd name="connsiteY7" fmla="*/ 2572 h 13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57" h="13716">
                                <a:moveTo>
                                  <a:pt x="1714" y="2572"/>
                                </a:moveTo>
                                <a:lnTo>
                                  <a:pt x="0" y="1286"/>
                                </a:lnTo>
                                <a:lnTo>
                                  <a:pt x="0" y="0"/>
                                </a:lnTo>
                                <a:cubicBezTo>
                                  <a:pt x="1286" y="429"/>
                                  <a:pt x="2143" y="429"/>
                                  <a:pt x="2572" y="0"/>
                                </a:cubicBezTo>
                                <a:lnTo>
                                  <a:pt x="3857" y="857"/>
                                </a:lnTo>
                                <a:lnTo>
                                  <a:pt x="3857" y="13716"/>
                                </a:lnTo>
                                <a:lnTo>
                                  <a:pt x="2143" y="12859"/>
                                </a:lnTo>
                                <a:lnTo>
                                  <a:pt x="2143" y="2572"/>
                                </a:lnTo>
                                <a:close/>
                              </a:path>
                            </a:pathLst>
                          </a:custGeom>
                          <a:solidFill>
                            <a:srgbClr val="6C74AF"/>
                          </a:solidFill>
                          <a:ln w="4286" cap="flat">
                            <a:noFill/>
                            <a:prstDash val="solid"/>
                            <a:miter/>
                          </a:ln>
                        </p:spPr>
                        <p:txBody>
                          <a:bodyPr rtlCol="0" anchor="ctr"/>
                          <a:lstStyle/>
                          <a:p>
                            <a:endParaRPr lang="en-GB"/>
                          </a:p>
                        </p:txBody>
                      </p:sp>
                      <p:sp>
                        <p:nvSpPr>
                          <p:cNvPr id="319" name="Freeform: Shape 318">
                            <a:extLst>
                              <a:ext uri="{FF2B5EF4-FFF2-40B4-BE49-F238E27FC236}">
                                <a16:creationId xmlns:a16="http://schemas.microsoft.com/office/drawing/2014/main" id="{2FC80424-92D6-F4F7-F752-9784612FFA8C}"/>
                              </a:ext>
                            </a:extLst>
                          </p:cNvPr>
                          <p:cNvSpPr/>
                          <p:nvPr/>
                        </p:nvSpPr>
                        <p:spPr>
                          <a:xfrm>
                            <a:off x="9492853" y="2235272"/>
                            <a:ext cx="3857" cy="13715"/>
                          </a:xfrm>
                          <a:custGeom>
                            <a:avLst/>
                            <a:gdLst>
                              <a:gd name="connsiteX0" fmla="*/ 1715 w 3857"/>
                              <a:gd name="connsiteY0" fmla="*/ 2572 h 13715"/>
                              <a:gd name="connsiteX1" fmla="*/ 0 w 3857"/>
                              <a:gd name="connsiteY1" fmla="*/ 1286 h 13715"/>
                              <a:gd name="connsiteX2" fmla="*/ 0 w 3857"/>
                              <a:gd name="connsiteY2" fmla="*/ 0 h 13715"/>
                              <a:gd name="connsiteX3" fmla="*/ 2572 w 3857"/>
                              <a:gd name="connsiteY3" fmla="*/ 0 h 13715"/>
                              <a:gd name="connsiteX4" fmla="*/ 3858 w 3857"/>
                              <a:gd name="connsiteY4" fmla="*/ 857 h 13715"/>
                              <a:gd name="connsiteX5" fmla="*/ 3858 w 3857"/>
                              <a:gd name="connsiteY5" fmla="*/ 13716 h 13715"/>
                              <a:gd name="connsiteX6" fmla="*/ 2143 w 3857"/>
                              <a:gd name="connsiteY6" fmla="*/ 12859 h 13715"/>
                              <a:gd name="connsiteX7" fmla="*/ 2143 w 3857"/>
                              <a:gd name="connsiteY7" fmla="*/ 2572 h 13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57" h="13715">
                                <a:moveTo>
                                  <a:pt x="1715" y="2572"/>
                                </a:moveTo>
                                <a:lnTo>
                                  <a:pt x="0" y="1286"/>
                                </a:lnTo>
                                <a:lnTo>
                                  <a:pt x="0" y="0"/>
                                </a:lnTo>
                                <a:cubicBezTo>
                                  <a:pt x="1286" y="429"/>
                                  <a:pt x="2143" y="429"/>
                                  <a:pt x="2572" y="0"/>
                                </a:cubicBezTo>
                                <a:lnTo>
                                  <a:pt x="3858" y="857"/>
                                </a:lnTo>
                                <a:lnTo>
                                  <a:pt x="3858" y="13716"/>
                                </a:lnTo>
                                <a:lnTo>
                                  <a:pt x="2143" y="12859"/>
                                </a:lnTo>
                                <a:lnTo>
                                  <a:pt x="2143" y="2572"/>
                                </a:lnTo>
                                <a:close/>
                              </a:path>
                            </a:pathLst>
                          </a:custGeom>
                          <a:solidFill>
                            <a:srgbClr val="6C74AF"/>
                          </a:solidFill>
                          <a:ln w="4286" cap="flat">
                            <a:noFill/>
                            <a:prstDash val="solid"/>
                            <a:miter/>
                          </a:ln>
                        </p:spPr>
                        <p:txBody>
                          <a:bodyPr rtlCol="0" anchor="ctr"/>
                          <a:lstStyle/>
                          <a:p>
                            <a:endParaRPr lang="en-GB"/>
                          </a:p>
                        </p:txBody>
                      </p:sp>
                      <p:sp>
                        <p:nvSpPr>
                          <p:cNvPr id="320" name="Freeform: Shape 319">
                            <a:extLst>
                              <a:ext uri="{FF2B5EF4-FFF2-40B4-BE49-F238E27FC236}">
                                <a16:creationId xmlns:a16="http://schemas.microsoft.com/office/drawing/2014/main" id="{441AF59C-0AEB-619C-01A1-4B284B5ACADF}"/>
                              </a:ext>
                            </a:extLst>
                          </p:cNvPr>
                          <p:cNvSpPr/>
                          <p:nvPr/>
                        </p:nvSpPr>
                        <p:spPr>
                          <a:xfrm>
                            <a:off x="9497402" y="2237831"/>
                            <a:ext cx="5514" cy="13932"/>
                          </a:xfrm>
                          <a:custGeom>
                            <a:avLst/>
                            <a:gdLst>
                              <a:gd name="connsiteX0" fmla="*/ 166 w 5514"/>
                              <a:gd name="connsiteY0" fmla="*/ 9014 h 13932"/>
                              <a:gd name="connsiteX1" fmla="*/ 2737 w 5514"/>
                              <a:gd name="connsiteY1" fmla="*/ 441 h 13932"/>
                              <a:gd name="connsiteX2" fmla="*/ 5309 w 5514"/>
                              <a:gd name="connsiteY2" fmla="*/ 12014 h 13932"/>
                              <a:gd name="connsiteX3" fmla="*/ 166 w 5514"/>
                              <a:gd name="connsiteY3" fmla="*/ 9014 h 13932"/>
                              <a:gd name="connsiteX4" fmla="*/ 4023 w 5514"/>
                              <a:gd name="connsiteY4" fmla="*/ 11157 h 13932"/>
                              <a:gd name="connsiteX5" fmla="*/ 1880 w 5514"/>
                              <a:gd name="connsiteY5" fmla="*/ 3013 h 13932"/>
                              <a:gd name="connsiteX6" fmla="*/ 4023 w 5514"/>
                              <a:gd name="connsiteY6" fmla="*/ 11157 h 13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4" h="13932">
                                <a:moveTo>
                                  <a:pt x="166" y="9014"/>
                                </a:moveTo>
                                <a:cubicBezTo>
                                  <a:pt x="594" y="7300"/>
                                  <a:pt x="-1549" y="-2130"/>
                                  <a:pt x="2737" y="441"/>
                                </a:cubicBezTo>
                                <a:cubicBezTo>
                                  <a:pt x="6595" y="2156"/>
                                  <a:pt x="5309" y="8585"/>
                                  <a:pt x="5309" y="12014"/>
                                </a:cubicBezTo>
                                <a:cubicBezTo>
                                  <a:pt x="5309" y="16729"/>
                                  <a:pt x="-263" y="11586"/>
                                  <a:pt x="166" y="9014"/>
                                </a:cubicBezTo>
                                <a:close/>
                                <a:moveTo>
                                  <a:pt x="4023" y="11157"/>
                                </a:moveTo>
                                <a:cubicBezTo>
                                  <a:pt x="4023" y="9871"/>
                                  <a:pt x="4880" y="-416"/>
                                  <a:pt x="1880" y="3013"/>
                                </a:cubicBezTo>
                                <a:cubicBezTo>
                                  <a:pt x="1880" y="3871"/>
                                  <a:pt x="1452" y="14586"/>
                                  <a:pt x="4023" y="11157"/>
                                </a:cubicBezTo>
                                <a:close/>
                              </a:path>
                            </a:pathLst>
                          </a:custGeom>
                          <a:solidFill>
                            <a:srgbClr val="6C74AF"/>
                          </a:solidFill>
                          <a:ln w="4286" cap="flat">
                            <a:noFill/>
                            <a:prstDash val="solid"/>
                            <a:miter/>
                          </a:ln>
                        </p:spPr>
                        <p:txBody>
                          <a:bodyPr rtlCol="0" anchor="ctr"/>
                          <a:lstStyle/>
                          <a:p>
                            <a:endParaRPr lang="en-GB"/>
                          </a:p>
                        </p:txBody>
                      </p:sp>
                      <p:sp>
                        <p:nvSpPr>
                          <p:cNvPr id="321" name="Freeform: Shape 320">
                            <a:extLst>
                              <a:ext uri="{FF2B5EF4-FFF2-40B4-BE49-F238E27FC236}">
                                <a16:creationId xmlns:a16="http://schemas.microsoft.com/office/drawing/2014/main" id="{9A29F7D0-588D-CA01-29B7-F2CAD2BB5CDE}"/>
                              </a:ext>
                            </a:extLst>
                          </p:cNvPr>
                          <p:cNvSpPr/>
                          <p:nvPr/>
                        </p:nvSpPr>
                        <p:spPr>
                          <a:xfrm>
                            <a:off x="9504425" y="2241701"/>
                            <a:ext cx="3857" cy="13715"/>
                          </a:xfrm>
                          <a:custGeom>
                            <a:avLst/>
                            <a:gdLst>
                              <a:gd name="connsiteX0" fmla="*/ 1715 w 3857"/>
                              <a:gd name="connsiteY0" fmla="*/ 2572 h 13715"/>
                              <a:gd name="connsiteX1" fmla="*/ 0 w 3857"/>
                              <a:gd name="connsiteY1" fmla="*/ 1286 h 13715"/>
                              <a:gd name="connsiteX2" fmla="*/ 0 w 3857"/>
                              <a:gd name="connsiteY2" fmla="*/ 0 h 13715"/>
                              <a:gd name="connsiteX3" fmla="*/ 2572 w 3857"/>
                              <a:gd name="connsiteY3" fmla="*/ 0 h 13715"/>
                              <a:gd name="connsiteX4" fmla="*/ 3858 w 3857"/>
                              <a:gd name="connsiteY4" fmla="*/ 857 h 13715"/>
                              <a:gd name="connsiteX5" fmla="*/ 3858 w 3857"/>
                              <a:gd name="connsiteY5" fmla="*/ 13716 h 13715"/>
                              <a:gd name="connsiteX6" fmla="*/ 2143 w 3857"/>
                              <a:gd name="connsiteY6" fmla="*/ 12859 h 13715"/>
                              <a:gd name="connsiteX7" fmla="*/ 2143 w 3857"/>
                              <a:gd name="connsiteY7" fmla="*/ 2572 h 13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57" h="13715">
                                <a:moveTo>
                                  <a:pt x="1715" y="2572"/>
                                </a:moveTo>
                                <a:lnTo>
                                  <a:pt x="0" y="1286"/>
                                </a:lnTo>
                                <a:lnTo>
                                  <a:pt x="0" y="0"/>
                                </a:lnTo>
                                <a:cubicBezTo>
                                  <a:pt x="1286" y="429"/>
                                  <a:pt x="2143" y="429"/>
                                  <a:pt x="2572" y="0"/>
                                </a:cubicBezTo>
                                <a:lnTo>
                                  <a:pt x="3858" y="857"/>
                                </a:lnTo>
                                <a:lnTo>
                                  <a:pt x="3858" y="13716"/>
                                </a:lnTo>
                                <a:lnTo>
                                  <a:pt x="2143" y="12859"/>
                                </a:lnTo>
                                <a:lnTo>
                                  <a:pt x="2143" y="2572"/>
                                </a:lnTo>
                                <a:close/>
                              </a:path>
                            </a:pathLst>
                          </a:custGeom>
                          <a:solidFill>
                            <a:srgbClr val="6C74AF"/>
                          </a:solidFill>
                          <a:ln w="4286" cap="flat">
                            <a:noFill/>
                            <a:prstDash val="solid"/>
                            <a:miter/>
                          </a:ln>
                        </p:spPr>
                        <p:txBody>
                          <a:bodyPr rtlCol="0" anchor="ctr"/>
                          <a:lstStyle/>
                          <a:p>
                            <a:endParaRPr lang="en-GB"/>
                          </a:p>
                        </p:txBody>
                      </p:sp>
                    </p:grpSp>
                  </p:grpSp>
                </p:grpSp>
              </p:grpSp>
              <p:grpSp>
                <p:nvGrpSpPr>
                  <p:cNvPr id="322" name="Graphic 18">
                    <a:extLst>
                      <a:ext uri="{FF2B5EF4-FFF2-40B4-BE49-F238E27FC236}">
                        <a16:creationId xmlns:a16="http://schemas.microsoft.com/office/drawing/2014/main" id="{9F03FAC1-EE1F-20BF-DCCB-499E45D22164}"/>
                      </a:ext>
                    </a:extLst>
                  </p:cNvPr>
                  <p:cNvGrpSpPr/>
                  <p:nvPr/>
                </p:nvGrpSpPr>
                <p:grpSpPr>
                  <a:xfrm>
                    <a:off x="9906476" y="2369860"/>
                    <a:ext cx="227478" cy="267216"/>
                    <a:chOff x="9906476" y="2369860"/>
                    <a:chExt cx="227478" cy="267216"/>
                  </a:xfrm>
                </p:grpSpPr>
                <p:grpSp>
                  <p:nvGrpSpPr>
                    <p:cNvPr id="323" name="Graphic 18">
                      <a:extLst>
                        <a:ext uri="{FF2B5EF4-FFF2-40B4-BE49-F238E27FC236}">
                          <a16:creationId xmlns:a16="http://schemas.microsoft.com/office/drawing/2014/main" id="{D0ED13A4-993F-4160-6C0F-74190F328197}"/>
                        </a:ext>
                      </a:extLst>
                    </p:cNvPr>
                    <p:cNvGrpSpPr/>
                    <p:nvPr/>
                  </p:nvGrpSpPr>
                  <p:grpSpPr>
                    <a:xfrm>
                      <a:off x="9906476" y="2369860"/>
                      <a:ext cx="227478" cy="160593"/>
                      <a:chOff x="9906476" y="2369860"/>
                      <a:chExt cx="227478" cy="160593"/>
                    </a:xfrm>
                    <a:solidFill>
                      <a:srgbClr val="6C74AF"/>
                    </a:solidFill>
                  </p:grpSpPr>
                  <p:sp>
                    <p:nvSpPr>
                      <p:cNvPr id="324" name="Freeform: Shape 323">
                        <a:extLst>
                          <a:ext uri="{FF2B5EF4-FFF2-40B4-BE49-F238E27FC236}">
                            <a16:creationId xmlns:a16="http://schemas.microsoft.com/office/drawing/2014/main" id="{F37DB44E-847E-5E65-2F04-C27913167EC5}"/>
                          </a:ext>
                        </a:extLst>
                      </p:cNvPr>
                      <p:cNvSpPr/>
                      <p:nvPr/>
                    </p:nvSpPr>
                    <p:spPr>
                      <a:xfrm>
                        <a:off x="9906476" y="2369860"/>
                        <a:ext cx="19716" cy="44148"/>
                      </a:xfrm>
                      <a:custGeom>
                        <a:avLst/>
                        <a:gdLst>
                          <a:gd name="connsiteX0" fmla="*/ 19717 w 19716"/>
                          <a:gd name="connsiteY0" fmla="*/ 44148 h 44148"/>
                          <a:gd name="connsiteX1" fmla="*/ 0 w 19716"/>
                          <a:gd name="connsiteY1" fmla="*/ 33004 h 44148"/>
                          <a:gd name="connsiteX2" fmla="*/ 0 w 19716"/>
                          <a:gd name="connsiteY2" fmla="*/ 0 h 44148"/>
                          <a:gd name="connsiteX3" fmla="*/ 19717 w 19716"/>
                          <a:gd name="connsiteY3" fmla="*/ 11573 h 44148"/>
                        </a:gdLst>
                        <a:ahLst/>
                        <a:cxnLst>
                          <a:cxn ang="0">
                            <a:pos x="connsiteX0" y="connsiteY0"/>
                          </a:cxn>
                          <a:cxn ang="0">
                            <a:pos x="connsiteX1" y="connsiteY1"/>
                          </a:cxn>
                          <a:cxn ang="0">
                            <a:pos x="connsiteX2" y="connsiteY2"/>
                          </a:cxn>
                          <a:cxn ang="0">
                            <a:pos x="connsiteX3" y="connsiteY3"/>
                          </a:cxn>
                        </a:cxnLst>
                        <a:rect l="l" t="t" r="r" b="b"/>
                        <a:pathLst>
                          <a:path w="19716" h="44148">
                            <a:moveTo>
                              <a:pt x="19717" y="44148"/>
                            </a:moveTo>
                            <a:lnTo>
                              <a:pt x="0" y="33004"/>
                            </a:lnTo>
                            <a:lnTo>
                              <a:pt x="0" y="0"/>
                            </a:lnTo>
                            <a:lnTo>
                              <a:pt x="19717" y="11573"/>
                            </a:lnTo>
                            <a:close/>
                          </a:path>
                        </a:pathLst>
                      </a:custGeom>
                      <a:solidFill>
                        <a:srgbClr val="6C74AF"/>
                      </a:solidFill>
                      <a:ln w="4286" cap="flat">
                        <a:noFill/>
                        <a:prstDash val="solid"/>
                        <a:miter/>
                      </a:ln>
                    </p:spPr>
                    <p:txBody>
                      <a:bodyPr rtlCol="0" anchor="ctr"/>
                      <a:lstStyle/>
                      <a:p>
                        <a:endParaRPr lang="en-GB"/>
                      </a:p>
                    </p:txBody>
                  </p:sp>
                  <p:grpSp>
                    <p:nvGrpSpPr>
                      <p:cNvPr id="325" name="Graphic 18">
                        <a:extLst>
                          <a:ext uri="{FF2B5EF4-FFF2-40B4-BE49-F238E27FC236}">
                            <a16:creationId xmlns:a16="http://schemas.microsoft.com/office/drawing/2014/main" id="{5D890A1F-E93D-849E-E132-CAC61DF64B51}"/>
                          </a:ext>
                        </a:extLst>
                      </p:cNvPr>
                      <p:cNvGrpSpPr/>
                      <p:nvPr/>
                    </p:nvGrpSpPr>
                    <p:grpSpPr>
                      <a:xfrm>
                        <a:off x="9932997" y="2399275"/>
                        <a:ext cx="200956" cy="131178"/>
                        <a:chOff x="9932997" y="2399275"/>
                        <a:chExt cx="200956" cy="131178"/>
                      </a:xfrm>
                      <a:solidFill>
                        <a:srgbClr val="6C74AF"/>
                      </a:solidFill>
                    </p:grpSpPr>
                    <p:sp>
                      <p:nvSpPr>
                        <p:cNvPr id="326" name="Freeform: Shape 325">
                          <a:extLst>
                            <a:ext uri="{FF2B5EF4-FFF2-40B4-BE49-F238E27FC236}">
                              <a16:creationId xmlns:a16="http://schemas.microsoft.com/office/drawing/2014/main" id="{C26DD5CA-33F7-9044-AF4A-992AD4638448}"/>
                            </a:ext>
                          </a:extLst>
                        </p:cNvPr>
                        <p:cNvSpPr/>
                        <p:nvPr/>
                      </p:nvSpPr>
                      <p:spPr>
                        <a:xfrm rot="-3599956">
                          <a:off x="10042997" y="2353389"/>
                          <a:ext cx="3857" cy="201877"/>
                        </a:xfrm>
                        <a:custGeom>
                          <a:avLst/>
                          <a:gdLst>
                            <a:gd name="connsiteX0" fmla="*/ 0 w 3857"/>
                            <a:gd name="connsiteY0" fmla="*/ 0 h 201877"/>
                            <a:gd name="connsiteX1" fmla="*/ 3857 w 3857"/>
                            <a:gd name="connsiteY1" fmla="*/ 0 h 201877"/>
                            <a:gd name="connsiteX2" fmla="*/ 3857 w 3857"/>
                            <a:gd name="connsiteY2" fmla="*/ 201878 h 201877"/>
                            <a:gd name="connsiteX3" fmla="*/ 0 w 3857"/>
                            <a:gd name="connsiteY3" fmla="*/ 201878 h 201877"/>
                          </a:gdLst>
                          <a:ahLst/>
                          <a:cxnLst>
                            <a:cxn ang="0">
                              <a:pos x="connsiteX0" y="connsiteY0"/>
                            </a:cxn>
                            <a:cxn ang="0">
                              <a:pos x="connsiteX1" y="connsiteY1"/>
                            </a:cxn>
                            <a:cxn ang="0">
                              <a:pos x="connsiteX2" y="connsiteY2"/>
                            </a:cxn>
                            <a:cxn ang="0">
                              <a:pos x="connsiteX3" y="connsiteY3"/>
                            </a:cxn>
                          </a:cxnLst>
                          <a:rect l="l" t="t" r="r" b="b"/>
                          <a:pathLst>
                            <a:path w="3857" h="201877">
                              <a:moveTo>
                                <a:pt x="0" y="0"/>
                              </a:moveTo>
                              <a:lnTo>
                                <a:pt x="3857" y="0"/>
                              </a:lnTo>
                              <a:lnTo>
                                <a:pt x="3857" y="201878"/>
                              </a:lnTo>
                              <a:lnTo>
                                <a:pt x="0" y="201878"/>
                              </a:lnTo>
                              <a:close/>
                            </a:path>
                          </a:pathLst>
                        </a:custGeom>
                        <a:solidFill>
                          <a:srgbClr val="6C74AF"/>
                        </a:solidFill>
                        <a:ln w="4286" cap="flat">
                          <a:noFill/>
                          <a:prstDash val="solid"/>
                          <a:miter/>
                        </a:ln>
                      </p:spPr>
                      <p:txBody>
                        <a:bodyPr rtlCol="0" anchor="ctr"/>
                        <a:lstStyle/>
                        <a:p>
                          <a:endParaRPr lang="en-GB"/>
                        </a:p>
                      </p:txBody>
                    </p:sp>
                    <p:sp>
                      <p:nvSpPr>
                        <p:cNvPr id="327" name="Freeform: Shape 326">
                          <a:extLst>
                            <a:ext uri="{FF2B5EF4-FFF2-40B4-BE49-F238E27FC236}">
                              <a16:creationId xmlns:a16="http://schemas.microsoft.com/office/drawing/2014/main" id="{2147B12A-A45F-6FB4-5B61-68F7FD828D3F}"/>
                            </a:ext>
                          </a:extLst>
                        </p:cNvPr>
                        <p:cNvSpPr/>
                        <p:nvPr/>
                      </p:nvSpPr>
                      <p:spPr>
                        <a:xfrm rot="-3596120">
                          <a:off x="10031456" y="2343619"/>
                          <a:ext cx="3857" cy="229753"/>
                        </a:xfrm>
                        <a:custGeom>
                          <a:avLst/>
                          <a:gdLst>
                            <a:gd name="connsiteX0" fmla="*/ 0 w 3857"/>
                            <a:gd name="connsiteY0" fmla="*/ 0 h 229753"/>
                            <a:gd name="connsiteX1" fmla="*/ 3858 w 3857"/>
                            <a:gd name="connsiteY1" fmla="*/ 0 h 229753"/>
                            <a:gd name="connsiteX2" fmla="*/ 3858 w 3857"/>
                            <a:gd name="connsiteY2" fmla="*/ 229753 h 229753"/>
                            <a:gd name="connsiteX3" fmla="*/ 0 w 3857"/>
                            <a:gd name="connsiteY3" fmla="*/ 229753 h 229753"/>
                          </a:gdLst>
                          <a:ahLst/>
                          <a:cxnLst>
                            <a:cxn ang="0">
                              <a:pos x="connsiteX0" y="connsiteY0"/>
                            </a:cxn>
                            <a:cxn ang="0">
                              <a:pos x="connsiteX1" y="connsiteY1"/>
                            </a:cxn>
                            <a:cxn ang="0">
                              <a:pos x="connsiteX2" y="connsiteY2"/>
                            </a:cxn>
                            <a:cxn ang="0">
                              <a:pos x="connsiteX3" y="connsiteY3"/>
                            </a:cxn>
                          </a:cxnLst>
                          <a:rect l="l" t="t" r="r" b="b"/>
                          <a:pathLst>
                            <a:path w="3857" h="229753">
                              <a:moveTo>
                                <a:pt x="0" y="0"/>
                              </a:moveTo>
                              <a:lnTo>
                                <a:pt x="3858" y="0"/>
                              </a:lnTo>
                              <a:lnTo>
                                <a:pt x="3858" y="229753"/>
                              </a:lnTo>
                              <a:lnTo>
                                <a:pt x="0" y="229753"/>
                              </a:lnTo>
                              <a:close/>
                            </a:path>
                          </a:pathLst>
                        </a:custGeom>
                        <a:solidFill>
                          <a:srgbClr val="6C74AF"/>
                        </a:solidFill>
                        <a:ln w="4286" cap="flat">
                          <a:noFill/>
                          <a:prstDash val="solid"/>
                          <a:miter/>
                        </a:ln>
                      </p:spPr>
                      <p:txBody>
                        <a:bodyPr rtlCol="0" anchor="ctr"/>
                        <a:lstStyle/>
                        <a:p>
                          <a:endParaRPr lang="en-GB"/>
                        </a:p>
                      </p:txBody>
                    </p:sp>
                    <p:sp>
                      <p:nvSpPr>
                        <p:cNvPr id="328" name="Freeform: Shape 327">
                          <a:extLst>
                            <a:ext uri="{FF2B5EF4-FFF2-40B4-BE49-F238E27FC236}">
                              <a16:creationId xmlns:a16="http://schemas.microsoft.com/office/drawing/2014/main" id="{CD73D353-7B62-9CE6-B6A5-33640DB72311}"/>
                            </a:ext>
                          </a:extLst>
                        </p:cNvPr>
                        <p:cNvSpPr/>
                        <p:nvPr/>
                      </p:nvSpPr>
                      <p:spPr>
                        <a:xfrm rot="-3596120">
                          <a:off x="10031638" y="2356357"/>
                          <a:ext cx="3857" cy="229753"/>
                        </a:xfrm>
                        <a:custGeom>
                          <a:avLst/>
                          <a:gdLst>
                            <a:gd name="connsiteX0" fmla="*/ 1 w 3857"/>
                            <a:gd name="connsiteY0" fmla="*/ 0 h 229753"/>
                            <a:gd name="connsiteX1" fmla="*/ 3858 w 3857"/>
                            <a:gd name="connsiteY1" fmla="*/ 0 h 229753"/>
                            <a:gd name="connsiteX2" fmla="*/ 3858 w 3857"/>
                            <a:gd name="connsiteY2" fmla="*/ 229753 h 229753"/>
                            <a:gd name="connsiteX3" fmla="*/ 1 w 3857"/>
                            <a:gd name="connsiteY3" fmla="*/ 229753 h 229753"/>
                          </a:gdLst>
                          <a:ahLst/>
                          <a:cxnLst>
                            <a:cxn ang="0">
                              <a:pos x="connsiteX0" y="connsiteY0"/>
                            </a:cxn>
                            <a:cxn ang="0">
                              <a:pos x="connsiteX1" y="connsiteY1"/>
                            </a:cxn>
                            <a:cxn ang="0">
                              <a:pos x="connsiteX2" y="connsiteY2"/>
                            </a:cxn>
                            <a:cxn ang="0">
                              <a:pos x="connsiteX3" y="connsiteY3"/>
                            </a:cxn>
                          </a:cxnLst>
                          <a:rect l="l" t="t" r="r" b="b"/>
                          <a:pathLst>
                            <a:path w="3857" h="229753">
                              <a:moveTo>
                                <a:pt x="1" y="0"/>
                              </a:moveTo>
                              <a:lnTo>
                                <a:pt x="3858" y="0"/>
                              </a:lnTo>
                              <a:lnTo>
                                <a:pt x="3858" y="229753"/>
                              </a:lnTo>
                              <a:lnTo>
                                <a:pt x="1" y="229753"/>
                              </a:lnTo>
                              <a:close/>
                            </a:path>
                          </a:pathLst>
                        </a:custGeom>
                        <a:solidFill>
                          <a:srgbClr val="6C74AF"/>
                        </a:solidFill>
                        <a:ln w="4286" cap="flat">
                          <a:noFill/>
                          <a:prstDash val="solid"/>
                          <a:miter/>
                        </a:ln>
                      </p:spPr>
                      <p:txBody>
                        <a:bodyPr rtlCol="0" anchor="ctr"/>
                        <a:lstStyle/>
                        <a:p>
                          <a:endParaRPr lang="en-GB"/>
                        </a:p>
                      </p:txBody>
                    </p:sp>
                  </p:grpSp>
                </p:grpSp>
                <p:grpSp>
                  <p:nvGrpSpPr>
                    <p:cNvPr id="329" name="Graphic 18">
                      <a:extLst>
                        <a:ext uri="{FF2B5EF4-FFF2-40B4-BE49-F238E27FC236}">
                          <a16:creationId xmlns:a16="http://schemas.microsoft.com/office/drawing/2014/main" id="{32C5721E-79EF-16CE-F8A2-3139C1EB740E}"/>
                        </a:ext>
                      </a:extLst>
                    </p:cNvPr>
                    <p:cNvGrpSpPr/>
                    <p:nvPr/>
                  </p:nvGrpSpPr>
                  <p:grpSpPr>
                    <a:xfrm>
                      <a:off x="9906476" y="2423438"/>
                      <a:ext cx="226965" cy="160357"/>
                      <a:chOff x="9906476" y="2423438"/>
                      <a:chExt cx="226965" cy="160357"/>
                    </a:xfrm>
                  </p:grpSpPr>
                  <p:sp>
                    <p:nvSpPr>
                      <p:cNvPr id="330" name="Freeform: Shape 329">
                        <a:extLst>
                          <a:ext uri="{FF2B5EF4-FFF2-40B4-BE49-F238E27FC236}">
                            <a16:creationId xmlns:a16="http://schemas.microsoft.com/office/drawing/2014/main" id="{4A11EC32-BE75-50C6-21B8-396E46A06834}"/>
                          </a:ext>
                        </a:extLst>
                      </p:cNvPr>
                      <p:cNvSpPr/>
                      <p:nvPr/>
                    </p:nvSpPr>
                    <p:spPr>
                      <a:xfrm>
                        <a:off x="9906476" y="2423438"/>
                        <a:ext cx="19716" cy="44148"/>
                      </a:xfrm>
                      <a:custGeom>
                        <a:avLst/>
                        <a:gdLst>
                          <a:gd name="connsiteX0" fmla="*/ 19717 w 19716"/>
                          <a:gd name="connsiteY0" fmla="*/ 44148 h 44148"/>
                          <a:gd name="connsiteX1" fmla="*/ 0 w 19716"/>
                          <a:gd name="connsiteY1" fmla="*/ 32576 h 44148"/>
                          <a:gd name="connsiteX2" fmla="*/ 0 w 19716"/>
                          <a:gd name="connsiteY2" fmla="*/ 0 h 44148"/>
                          <a:gd name="connsiteX3" fmla="*/ 19717 w 19716"/>
                          <a:gd name="connsiteY3" fmla="*/ 11573 h 44148"/>
                        </a:gdLst>
                        <a:ahLst/>
                        <a:cxnLst>
                          <a:cxn ang="0">
                            <a:pos x="connsiteX0" y="connsiteY0"/>
                          </a:cxn>
                          <a:cxn ang="0">
                            <a:pos x="connsiteX1" y="connsiteY1"/>
                          </a:cxn>
                          <a:cxn ang="0">
                            <a:pos x="connsiteX2" y="connsiteY2"/>
                          </a:cxn>
                          <a:cxn ang="0">
                            <a:pos x="connsiteX3" y="connsiteY3"/>
                          </a:cxn>
                        </a:cxnLst>
                        <a:rect l="l" t="t" r="r" b="b"/>
                        <a:pathLst>
                          <a:path w="19716" h="44148">
                            <a:moveTo>
                              <a:pt x="19717" y="44148"/>
                            </a:moveTo>
                            <a:lnTo>
                              <a:pt x="0" y="32576"/>
                            </a:lnTo>
                            <a:lnTo>
                              <a:pt x="0" y="0"/>
                            </a:lnTo>
                            <a:lnTo>
                              <a:pt x="19717" y="11573"/>
                            </a:lnTo>
                            <a:close/>
                          </a:path>
                        </a:pathLst>
                      </a:custGeom>
                      <a:solidFill>
                        <a:srgbClr val="A1A7CC"/>
                      </a:solidFill>
                      <a:ln w="4286" cap="flat">
                        <a:noFill/>
                        <a:prstDash val="solid"/>
                        <a:miter/>
                      </a:ln>
                    </p:spPr>
                    <p:txBody>
                      <a:bodyPr rtlCol="0" anchor="ctr"/>
                      <a:lstStyle/>
                      <a:p>
                        <a:endParaRPr lang="en-GB"/>
                      </a:p>
                    </p:txBody>
                  </p:sp>
                  <p:grpSp>
                    <p:nvGrpSpPr>
                      <p:cNvPr id="331" name="Graphic 18">
                        <a:extLst>
                          <a:ext uri="{FF2B5EF4-FFF2-40B4-BE49-F238E27FC236}">
                            <a16:creationId xmlns:a16="http://schemas.microsoft.com/office/drawing/2014/main" id="{398F4548-89D3-1749-3897-3DE9B6EEE2E0}"/>
                          </a:ext>
                        </a:extLst>
                      </p:cNvPr>
                      <p:cNvGrpSpPr/>
                      <p:nvPr/>
                    </p:nvGrpSpPr>
                    <p:grpSpPr>
                      <a:xfrm>
                        <a:off x="9932296" y="2452621"/>
                        <a:ext cx="201145" cy="131174"/>
                        <a:chOff x="9932296" y="2452621"/>
                        <a:chExt cx="201145" cy="131174"/>
                      </a:xfrm>
                      <a:solidFill>
                        <a:srgbClr val="6C74AF"/>
                      </a:solidFill>
                    </p:grpSpPr>
                    <p:sp>
                      <p:nvSpPr>
                        <p:cNvPr id="332" name="Freeform: Shape 331">
                          <a:extLst>
                            <a:ext uri="{FF2B5EF4-FFF2-40B4-BE49-F238E27FC236}">
                              <a16:creationId xmlns:a16="http://schemas.microsoft.com/office/drawing/2014/main" id="{11BD04B2-34D2-E746-D373-8BCBE36CDB74}"/>
                            </a:ext>
                          </a:extLst>
                        </p:cNvPr>
                        <p:cNvSpPr/>
                        <p:nvPr/>
                      </p:nvSpPr>
                      <p:spPr>
                        <a:xfrm rot="-3599956">
                          <a:off x="10043133" y="2406887"/>
                          <a:ext cx="3857" cy="201877"/>
                        </a:xfrm>
                        <a:custGeom>
                          <a:avLst/>
                          <a:gdLst>
                            <a:gd name="connsiteX0" fmla="*/ 0 w 3857"/>
                            <a:gd name="connsiteY0" fmla="*/ 0 h 201877"/>
                            <a:gd name="connsiteX1" fmla="*/ 3857 w 3857"/>
                            <a:gd name="connsiteY1" fmla="*/ 0 h 201877"/>
                            <a:gd name="connsiteX2" fmla="*/ 3857 w 3857"/>
                            <a:gd name="connsiteY2" fmla="*/ 201878 h 201877"/>
                            <a:gd name="connsiteX3" fmla="*/ 0 w 3857"/>
                            <a:gd name="connsiteY3" fmla="*/ 201878 h 201877"/>
                          </a:gdLst>
                          <a:ahLst/>
                          <a:cxnLst>
                            <a:cxn ang="0">
                              <a:pos x="connsiteX0" y="connsiteY0"/>
                            </a:cxn>
                            <a:cxn ang="0">
                              <a:pos x="connsiteX1" y="connsiteY1"/>
                            </a:cxn>
                            <a:cxn ang="0">
                              <a:pos x="connsiteX2" y="connsiteY2"/>
                            </a:cxn>
                            <a:cxn ang="0">
                              <a:pos x="connsiteX3" y="connsiteY3"/>
                            </a:cxn>
                          </a:cxnLst>
                          <a:rect l="l" t="t" r="r" b="b"/>
                          <a:pathLst>
                            <a:path w="3857" h="201877">
                              <a:moveTo>
                                <a:pt x="0" y="0"/>
                              </a:moveTo>
                              <a:lnTo>
                                <a:pt x="3857" y="0"/>
                              </a:lnTo>
                              <a:lnTo>
                                <a:pt x="3857" y="201878"/>
                              </a:lnTo>
                              <a:lnTo>
                                <a:pt x="0" y="201878"/>
                              </a:lnTo>
                              <a:close/>
                            </a:path>
                          </a:pathLst>
                        </a:custGeom>
                        <a:solidFill>
                          <a:srgbClr val="6C74AF"/>
                        </a:solidFill>
                        <a:ln w="4286" cap="flat">
                          <a:noFill/>
                          <a:prstDash val="solid"/>
                          <a:miter/>
                        </a:ln>
                      </p:spPr>
                      <p:txBody>
                        <a:bodyPr rtlCol="0" anchor="ctr"/>
                        <a:lstStyle/>
                        <a:p>
                          <a:endParaRPr lang="en-GB"/>
                        </a:p>
                      </p:txBody>
                    </p:sp>
                    <p:sp>
                      <p:nvSpPr>
                        <p:cNvPr id="333" name="Freeform: Shape 332">
                          <a:extLst>
                            <a:ext uri="{FF2B5EF4-FFF2-40B4-BE49-F238E27FC236}">
                              <a16:creationId xmlns:a16="http://schemas.microsoft.com/office/drawing/2014/main" id="{22EC53AB-6136-7F0E-2718-864EFDA3F491}"/>
                            </a:ext>
                          </a:extLst>
                        </p:cNvPr>
                        <p:cNvSpPr/>
                        <p:nvPr/>
                      </p:nvSpPr>
                      <p:spPr>
                        <a:xfrm rot="-3596417">
                          <a:off x="10030754" y="2396959"/>
                          <a:ext cx="3857" cy="229741"/>
                        </a:xfrm>
                        <a:custGeom>
                          <a:avLst/>
                          <a:gdLst>
                            <a:gd name="connsiteX0" fmla="*/ 0 w 3857"/>
                            <a:gd name="connsiteY0" fmla="*/ 0 h 229741"/>
                            <a:gd name="connsiteX1" fmla="*/ 3858 w 3857"/>
                            <a:gd name="connsiteY1" fmla="*/ 0 h 229741"/>
                            <a:gd name="connsiteX2" fmla="*/ 3858 w 3857"/>
                            <a:gd name="connsiteY2" fmla="*/ 229742 h 229741"/>
                            <a:gd name="connsiteX3" fmla="*/ 0 w 3857"/>
                            <a:gd name="connsiteY3" fmla="*/ 229742 h 229741"/>
                          </a:gdLst>
                          <a:ahLst/>
                          <a:cxnLst>
                            <a:cxn ang="0">
                              <a:pos x="connsiteX0" y="connsiteY0"/>
                            </a:cxn>
                            <a:cxn ang="0">
                              <a:pos x="connsiteX1" y="connsiteY1"/>
                            </a:cxn>
                            <a:cxn ang="0">
                              <a:pos x="connsiteX2" y="connsiteY2"/>
                            </a:cxn>
                            <a:cxn ang="0">
                              <a:pos x="connsiteX3" y="connsiteY3"/>
                            </a:cxn>
                          </a:cxnLst>
                          <a:rect l="l" t="t" r="r" b="b"/>
                          <a:pathLst>
                            <a:path w="3857" h="229741">
                              <a:moveTo>
                                <a:pt x="0" y="0"/>
                              </a:moveTo>
                              <a:lnTo>
                                <a:pt x="3858" y="0"/>
                              </a:lnTo>
                              <a:lnTo>
                                <a:pt x="3858" y="229742"/>
                              </a:lnTo>
                              <a:lnTo>
                                <a:pt x="0" y="229742"/>
                              </a:lnTo>
                              <a:close/>
                            </a:path>
                          </a:pathLst>
                        </a:custGeom>
                        <a:solidFill>
                          <a:srgbClr val="6C74AF"/>
                        </a:solidFill>
                        <a:ln w="4286" cap="flat">
                          <a:noFill/>
                          <a:prstDash val="solid"/>
                          <a:miter/>
                        </a:ln>
                      </p:spPr>
                      <p:txBody>
                        <a:bodyPr rtlCol="0" anchor="ctr"/>
                        <a:lstStyle/>
                        <a:p>
                          <a:endParaRPr lang="en-GB"/>
                        </a:p>
                      </p:txBody>
                    </p:sp>
                    <p:sp>
                      <p:nvSpPr>
                        <p:cNvPr id="334" name="Freeform: Shape 333">
                          <a:extLst>
                            <a:ext uri="{FF2B5EF4-FFF2-40B4-BE49-F238E27FC236}">
                              <a16:creationId xmlns:a16="http://schemas.microsoft.com/office/drawing/2014/main" id="{C4EC0715-D4F9-1795-E4A0-FF91F275E52D}"/>
                            </a:ext>
                          </a:extLst>
                        </p:cNvPr>
                        <p:cNvSpPr/>
                        <p:nvPr/>
                      </p:nvSpPr>
                      <p:spPr>
                        <a:xfrm rot="-3596417">
                          <a:off x="10030957" y="2409716"/>
                          <a:ext cx="3857" cy="229741"/>
                        </a:xfrm>
                        <a:custGeom>
                          <a:avLst/>
                          <a:gdLst>
                            <a:gd name="connsiteX0" fmla="*/ 0 w 3857"/>
                            <a:gd name="connsiteY0" fmla="*/ 0 h 229741"/>
                            <a:gd name="connsiteX1" fmla="*/ 3858 w 3857"/>
                            <a:gd name="connsiteY1" fmla="*/ 0 h 229741"/>
                            <a:gd name="connsiteX2" fmla="*/ 3858 w 3857"/>
                            <a:gd name="connsiteY2" fmla="*/ 229742 h 229741"/>
                            <a:gd name="connsiteX3" fmla="*/ 0 w 3857"/>
                            <a:gd name="connsiteY3" fmla="*/ 229742 h 229741"/>
                          </a:gdLst>
                          <a:ahLst/>
                          <a:cxnLst>
                            <a:cxn ang="0">
                              <a:pos x="connsiteX0" y="connsiteY0"/>
                            </a:cxn>
                            <a:cxn ang="0">
                              <a:pos x="connsiteX1" y="connsiteY1"/>
                            </a:cxn>
                            <a:cxn ang="0">
                              <a:pos x="connsiteX2" y="connsiteY2"/>
                            </a:cxn>
                            <a:cxn ang="0">
                              <a:pos x="connsiteX3" y="connsiteY3"/>
                            </a:cxn>
                          </a:cxnLst>
                          <a:rect l="l" t="t" r="r" b="b"/>
                          <a:pathLst>
                            <a:path w="3857" h="229741">
                              <a:moveTo>
                                <a:pt x="0" y="0"/>
                              </a:moveTo>
                              <a:lnTo>
                                <a:pt x="3858" y="0"/>
                              </a:lnTo>
                              <a:lnTo>
                                <a:pt x="3858" y="229742"/>
                              </a:lnTo>
                              <a:lnTo>
                                <a:pt x="0" y="229742"/>
                              </a:lnTo>
                              <a:close/>
                            </a:path>
                          </a:pathLst>
                        </a:custGeom>
                        <a:solidFill>
                          <a:srgbClr val="6C74AF"/>
                        </a:solidFill>
                        <a:ln w="4286" cap="flat">
                          <a:noFill/>
                          <a:prstDash val="solid"/>
                          <a:miter/>
                        </a:ln>
                      </p:spPr>
                      <p:txBody>
                        <a:bodyPr rtlCol="0" anchor="ctr"/>
                        <a:lstStyle/>
                        <a:p>
                          <a:endParaRPr lang="en-GB"/>
                        </a:p>
                      </p:txBody>
                    </p:sp>
                  </p:grpSp>
                </p:grpSp>
                <p:grpSp>
                  <p:nvGrpSpPr>
                    <p:cNvPr id="335" name="Graphic 18">
                      <a:extLst>
                        <a:ext uri="{FF2B5EF4-FFF2-40B4-BE49-F238E27FC236}">
                          <a16:creationId xmlns:a16="http://schemas.microsoft.com/office/drawing/2014/main" id="{EB6E7F30-B091-D99F-4B77-D30996D5DE25}"/>
                        </a:ext>
                      </a:extLst>
                    </p:cNvPr>
                    <p:cNvGrpSpPr/>
                    <p:nvPr/>
                  </p:nvGrpSpPr>
                  <p:grpSpPr>
                    <a:xfrm>
                      <a:off x="9906476" y="2477016"/>
                      <a:ext cx="227102" cy="160060"/>
                      <a:chOff x="9906476" y="2477016"/>
                      <a:chExt cx="227102" cy="160060"/>
                    </a:xfrm>
                  </p:grpSpPr>
                  <p:sp>
                    <p:nvSpPr>
                      <p:cNvPr id="336" name="Freeform: Shape 335">
                        <a:extLst>
                          <a:ext uri="{FF2B5EF4-FFF2-40B4-BE49-F238E27FC236}">
                            <a16:creationId xmlns:a16="http://schemas.microsoft.com/office/drawing/2014/main" id="{1F628417-FA77-E172-F64E-D8343A6202B7}"/>
                          </a:ext>
                        </a:extLst>
                      </p:cNvPr>
                      <p:cNvSpPr/>
                      <p:nvPr/>
                    </p:nvSpPr>
                    <p:spPr>
                      <a:xfrm>
                        <a:off x="9906476" y="2477016"/>
                        <a:ext cx="19716" cy="44148"/>
                      </a:xfrm>
                      <a:custGeom>
                        <a:avLst/>
                        <a:gdLst>
                          <a:gd name="connsiteX0" fmla="*/ 19717 w 19716"/>
                          <a:gd name="connsiteY0" fmla="*/ 44148 h 44148"/>
                          <a:gd name="connsiteX1" fmla="*/ 0 w 19716"/>
                          <a:gd name="connsiteY1" fmla="*/ 32576 h 44148"/>
                          <a:gd name="connsiteX2" fmla="*/ 0 w 19716"/>
                          <a:gd name="connsiteY2" fmla="*/ 0 h 44148"/>
                          <a:gd name="connsiteX3" fmla="*/ 19717 w 19716"/>
                          <a:gd name="connsiteY3" fmla="*/ 11144 h 44148"/>
                        </a:gdLst>
                        <a:ahLst/>
                        <a:cxnLst>
                          <a:cxn ang="0">
                            <a:pos x="connsiteX0" y="connsiteY0"/>
                          </a:cxn>
                          <a:cxn ang="0">
                            <a:pos x="connsiteX1" y="connsiteY1"/>
                          </a:cxn>
                          <a:cxn ang="0">
                            <a:pos x="connsiteX2" y="connsiteY2"/>
                          </a:cxn>
                          <a:cxn ang="0">
                            <a:pos x="connsiteX3" y="connsiteY3"/>
                          </a:cxn>
                        </a:cxnLst>
                        <a:rect l="l" t="t" r="r" b="b"/>
                        <a:pathLst>
                          <a:path w="19716" h="44148">
                            <a:moveTo>
                              <a:pt x="19717" y="44148"/>
                            </a:moveTo>
                            <a:lnTo>
                              <a:pt x="0" y="32576"/>
                            </a:lnTo>
                            <a:lnTo>
                              <a:pt x="0" y="0"/>
                            </a:lnTo>
                            <a:lnTo>
                              <a:pt x="19717" y="11144"/>
                            </a:lnTo>
                            <a:close/>
                          </a:path>
                        </a:pathLst>
                      </a:custGeom>
                      <a:solidFill>
                        <a:srgbClr val="CACCE2"/>
                      </a:solidFill>
                      <a:ln w="4286" cap="flat">
                        <a:noFill/>
                        <a:prstDash val="solid"/>
                        <a:miter/>
                      </a:ln>
                    </p:spPr>
                    <p:txBody>
                      <a:bodyPr rtlCol="0" anchor="ctr"/>
                      <a:lstStyle/>
                      <a:p>
                        <a:endParaRPr lang="en-GB"/>
                      </a:p>
                    </p:txBody>
                  </p:sp>
                  <p:grpSp>
                    <p:nvGrpSpPr>
                      <p:cNvPr id="337" name="Graphic 18">
                        <a:extLst>
                          <a:ext uri="{FF2B5EF4-FFF2-40B4-BE49-F238E27FC236}">
                            <a16:creationId xmlns:a16="http://schemas.microsoft.com/office/drawing/2014/main" id="{23C4468D-C668-2EA8-AD6E-969AE9B0B08C}"/>
                          </a:ext>
                        </a:extLst>
                      </p:cNvPr>
                      <p:cNvGrpSpPr/>
                      <p:nvPr/>
                    </p:nvGrpSpPr>
                    <p:grpSpPr>
                      <a:xfrm>
                        <a:off x="9932267" y="2506117"/>
                        <a:ext cx="201311" cy="130959"/>
                        <a:chOff x="9932267" y="2506117"/>
                        <a:chExt cx="201311" cy="130959"/>
                      </a:xfrm>
                      <a:solidFill>
                        <a:srgbClr val="6C74AF"/>
                      </a:solidFill>
                    </p:grpSpPr>
                    <p:sp>
                      <p:nvSpPr>
                        <p:cNvPr id="338" name="Freeform: Shape 337">
                          <a:extLst>
                            <a:ext uri="{FF2B5EF4-FFF2-40B4-BE49-F238E27FC236}">
                              <a16:creationId xmlns:a16="http://schemas.microsoft.com/office/drawing/2014/main" id="{9A6C618C-B670-C8B6-0E45-E99451CC34CD}"/>
                            </a:ext>
                          </a:extLst>
                        </p:cNvPr>
                        <p:cNvSpPr/>
                        <p:nvPr/>
                      </p:nvSpPr>
                      <p:spPr>
                        <a:xfrm rot="-3599956">
                          <a:off x="10043270" y="2460386"/>
                          <a:ext cx="3857" cy="201877"/>
                        </a:xfrm>
                        <a:custGeom>
                          <a:avLst/>
                          <a:gdLst>
                            <a:gd name="connsiteX0" fmla="*/ 0 w 3857"/>
                            <a:gd name="connsiteY0" fmla="*/ 0 h 201877"/>
                            <a:gd name="connsiteX1" fmla="*/ 3857 w 3857"/>
                            <a:gd name="connsiteY1" fmla="*/ 0 h 201877"/>
                            <a:gd name="connsiteX2" fmla="*/ 3857 w 3857"/>
                            <a:gd name="connsiteY2" fmla="*/ 201878 h 201877"/>
                            <a:gd name="connsiteX3" fmla="*/ 0 w 3857"/>
                            <a:gd name="connsiteY3" fmla="*/ 201878 h 201877"/>
                          </a:gdLst>
                          <a:ahLst/>
                          <a:cxnLst>
                            <a:cxn ang="0">
                              <a:pos x="connsiteX0" y="connsiteY0"/>
                            </a:cxn>
                            <a:cxn ang="0">
                              <a:pos x="connsiteX1" y="connsiteY1"/>
                            </a:cxn>
                            <a:cxn ang="0">
                              <a:pos x="connsiteX2" y="connsiteY2"/>
                            </a:cxn>
                            <a:cxn ang="0">
                              <a:pos x="connsiteX3" y="connsiteY3"/>
                            </a:cxn>
                          </a:cxnLst>
                          <a:rect l="l" t="t" r="r" b="b"/>
                          <a:pathLst>
                            <a:path w="3857" h="201877">
                              <a:moveTo>
                                <a:pt x="0" y="0"/>
                              </a:moveTo>
                              <a:lnTo>
                                <a:pt x="3857" y="0"/>
                              </a:lnTo>
                              <a:lnTo>
                                <a:pt x="3857" y="201878"/>
                              </a:lnTo>
                              <a:lnTo>
                                <a:pt x="0" y="201878"/>
                              </a:lnTo>
                              <a:close/>
                            </a:path>
                          </a:pathLst>
                        </a:custGeom>
                        <a:solidFill>
                          <a:srgbClr val="6C74AF"/>
                        </a:solidFill>
                        <a:ln w="4286" cap="flat">
                          <a:noFill/>
                          <a:prstDash val="solid"/>
                          <a:miter/>
                        </a:ln>
                      </p:spPr>
                      <p:txBody>
                        <a:bodyPr rtlCol="0" anchor="ctr"/>
                        <a:lstStyle/>
                        <a:p>
                          <a:endParaRPr lang="en-GB"/>
                        </a:p>
                      </p:txBody>
                    </p:sp>
                    <p:sp>
                      <p:nvSpPr>
                        <p:cNvPr id="339" name="Freeform: Shape 338">
                          <a:extLst>
                            <a:ext uri="{FF2B5EF4-FFF2-40B4-BE49-F238E27FC236}">
                              <a16:creationId xmlns:a16="http://schemas.microsoft.com/office/drawing/2014/main" id="{DB2F0837-274C-EC20-6D41-289600715E54}"/>
                            </a:ext>
                          </a:extLst>
                        </p:cNvPr>
                        <p:cNvSpPr/>
                        <p:nvPr/>
                      </p:nvSpPr>
                      <p:spPr>
                        <a:xfrm rot="-3596417">
                          <a:off x="10030893" y="2450455"/>
                          <a:ext cx="3857" cy="229741"/>
                        </a:xfrm>
                        <a:custGeom>
                          <a:avLst/>
                          <a:gdLst>
                            <a:gd name="connsiteX0" fmla="*/ 0 w 3857"/>
                            <a:gd name="connsiteY0" fmla="*/ 0 h 229741"/>
                            <a:gd name="connsiteX1" fmla="*/ 3858 w 3857"/>
                            <a:gd name="connsiteY1" fmla="*/ 0 h 229741"/>
                            <a:gd name="connsiteX2" fmla="*/ 3858 w 3857"/>
                            <a:gd name="connsiteY2" fmla="*/ 229742 h 229741"/>
                            <a:gd name="connsiteX3" fmla="*/ 0 w 3857"/>
                            <a:gd name="connsiteY3" fmla="*/ 229742 h 229741"/>
                          </a:gdLst>
                          <a:ahLst/>
                          <a:cxnLst>
                            <a:cxn ang="0">
                              <a:pos x="connsiteX0" y="connsiteY0"/>
                            </a:cxn>
                            <a:cxn ang="0">
                              <a:pos x="connsiteX1" y="connsiteY1"/>
                            </a:cxn>
                            <a:cxn ang="0">
                              <a:pos x="connsiteX2" y="connsiteY2"/>
                            </a:cxn>
                            <a:cxn ang="0">
                              <a:pos x="connsiteX3" y="connsiteY3"/>
                            </a:cxn>
                          </a:cxnLst>
                          <a:rect l="l" t="t" r="r" b="b"/>
                          <a:pathLst>
                            <a:path w="3857" h="229741">
                              <a:moveTo>
                                <a:pt x="0" y="0"/>
                              </a:moveTo>
                              <a:lnTo>
                                <a:pt x="3858" y="0"/>
                              </a:lnTo>
                              <a:lnTo>
                                <a:pt x="3858" y="229742"/>
                              </a:lnTo>
                              <a:lnTo>
                                <a:pt x="0" y="229742"/>
                              </a:lnTo>
                              <a:close/>
                            </a:path>
                          </a:pathLst>
                        </a:custGeom>
                        <a:solidFill>
                          <a:srgbClr val="6C74AF"/>
                        </a:solidFill>
                        <a:ln w="4286" cap="flat">
                          <a:noFill/>
                          <a:prstDash val="solid"/>
                          <a:miter/>
                        </a:ln>
                      </p:spPr>
                      <p:txBody>
                        <a:bodyPr rtlCol="0" anchor="ctr"/>
                        <a:lstStyle/>
                        <a:p>
                          <a:endParaRPr lang="en-GB"/>
                        </a:p>
                      </p:txBody>
                    </p:sp>
                    <p:sp>
                      <p:nvSpPr>
                        <p:cNvPr id="340" name="Freeform: Shape 339">
                          <a:extLst>
                            <a:ext uri="{FF2B5EF4-FFF2-40B4-BE49-F238E27FC236}">
                              <a16:creationId xmlns:a16="http://schemas.microsoft.com/office/drawing/2014/main" id="{8B339354-65B2-F319-42AB-9598D353112C}"/>
                            </a:ext>
                          </a:extLst>
                        </p:cNvPr>
                        <p:cNvSpPr/>
                        <p:nvPr/>
                      </p:nvSpPr>
                      <p:spPr>
                        <a:xfrm rot="-3596417">
                          <a:off x="10030725" y="2462997"/>
                          <a:ext cx="3857" cy="229741"/>
                        </a:xfrm>
                        <a:custGeom>
                          <a:avLst/>
                          <a:gdLst>
                            <a:gd name="connsiteX0" fmla="*/ 0 w 3857"/>
                            <a:gd name="connsiteY0" fmla="*/ 0 h 229741"/>
                            <a:gd name="connsiteX1" fmla="*/ 3857 w 3857"/>
                            <a:gd name="connsiteY1" fmla="*/ 0 h 229741"/>
                            <a:gd name="connsiteX2" fmla="*/ 3857 w 3857"/>
                            <a:gd name="connsiteY2" fmla="*/ 229742 h 229741"/>
                            <a:gd name="connsiteX3" fmla="*/ 0 w 3857"/>
                            <a:gd name="connsiteY3" fmla="*/ 229742 h 229741"/>
                          </a:gdLst>
                          <a:ahLst/>
                          <a:cxnLst>
                            <a:cxn ang="0">
                              <a:pos x="connsiteX0" y="connsiteY0"/>
                            </a:cxn>
                            <a:cxn ang="0">
                              <a:pos x="connsiteX1" y="connsiteY1"/>
                            </a:cxn>
                            <a:cxn ang="0">
                              <a:pos x="connsiteX2" y="connsiteY2"/>
                            </a:cxn>
                            <a:cxn ang="0">
                              <a:pos x="connsiteX3" y="connsiteY3"/>
                            </a:cxn>
                          </a:cxnLst>
                          <a:rect l="l" t="t" r="r" b="b"/>
                          <a:pathLst>
                            <a:path w="3857" h="229741">
                              <a:moveTo>
                                <a:pt x="0" y="0"/>
                              </a:moveTo>
                              <a:lnTo>
                                <a:pt x="3857" y="0"/>
                              </a:lnTo>
                              <a:lnTo>
                                <a:pt x="3857" y="229742"/>
                              </a:lnTo>
                              <a:lnTo>
                                <a:pt x="0" y="229742"/>
                              </a:lnTo>
                              <a:close/>
                            </a:path>
                          </a:pathLst>
                        </a:custGeom>
                        <a:solidFill>
                          <a:srgbClr val="6C74AF"/>
                        </a:solidFill>
                        <a:ln w="4286" cap="flat">
                          <a:noFill/>
                          <a:prstDash val="solid"/>
                          <a:miter/>
                        </a:ln>
                      </p:spPr>
                      <p:txBody>
                        <a:bodyPr rtlCol="0" anchor="ctr"/>
                        <a:lstStyle/>
                        <a:p>
                          <a:endParaRPr lang="en-GB"/>
                        </a:p>
                      </p:txBody>
                    </p:sp>
                  </p:grpSp>
                </p:grpSp>
              </p:grpSp>
            </p:grpSp>
          </p:grpSp>
          <p:grpSp>
            <p:nvGrpSpPr>
              <p:cNvPr id="341" name="Graphic 18">
                <a:extLst>
                  <a:ext uri="{FF2B5EF4-FFF2-40B4-BE49-F238E27FC236}">
                    <a16:creationId xmlns:a16="http://schemas.microsoft.com/office/drawing/2014/main" id="{5BF80B61-7F9A-DE49-C4AD-904CD2C13070}"/>
                  </a:ext>
                </a:extLst>
              </p:cNvPr>
              <p:cNvGrpSpPr/>
              <p:nvPr/>
            </p:nvGrpSpPr>
            <p:grpSpPr>
              <a:xfrm>
                <a:off x="10786014" y="1978525"/>
                <a:ext cx="402479" cy="473630"/>
                <a:chOff x="10786014" y="1978525"/>
                <a:chExt cx="402479" cy="473630"/>
              </a:xfrm>
            </p:grpSpPr>
            <p:grpSp>
              <p:nvGrpSpPr>
                <p:cNvPr id="342" name="Graphic 18">
                  <a:extLst>
                    <a:ext uri="{FF2B5EF4-FFF2-40B4-BE49-F238E27FC236}">
                      <a16:creationId xmlns:a16="http://schemas.microsoft.com/office/drawing/2014/main" id="{F853A3F5-DA9C-1FB5-D303-B1014D07D0DE}"/>
                    </a:ext>
                  </a:extLst>
                </p:cNvPr>
                <p:cNvGrpSpPr/>
                <p:nvPr/>
              </p:nvGrpSpPr>
              <p:grpSpPr>
                <a:xfrm>
                  <a:off x="10970323" y="2089111"/>
                  <a:ext cx="218170" cy="207025"/>
                  <a:chOff x="10970323" y="2089111"/>
                  <a:chExt cx="218170" cy="207025"/>
                </a:xfrm>
                <a:solidFill>
                  <a:srgbClr val="004166"/>
                </a:solidFill>
              </p:grpSpPr>
              <p:sp>
                <p:nvSpPr>
                  <p:cNvPr id="343" name="Freeform: Shape 342">
                    <a:extLst>
                      <a:ext uri="{FF2B5EF4-FFF2-40B4-BE49-F238E27FC236}">
                        <a16:creationId xmlns:a16="http://schemas.microsoft.com/office/drawing/2014/main" id="{93377A47-1EA7-A318-68C6-CA5B45D2EE42}"/>
                      </a:ext>
                    </a:extLst>
                  </p:cNvPr>
                  <p:cNvSpPr/>
                  <p:nvPr/>
                </p:nvSpPr>
                <p:spPr>
                  <a:xfrm>
                    <a:off x="11059477" y="2116543"/>
                    <a:ext cx="129016" cy="78438"/>
                  </a:xfrm>
                  <a:custGeom>
                    <a:avLst/>
                    <a:gdLst>
                      <a:gd name="connsiteX0" fmla="*/ 129017 w 129016"/>
                      <a:gd name="connsiteY0" fmla="*/ 78438 h 78438"/>
                      <a:gd name="connsiteX1" fmla="*/ 0 w 129016"/>
                      <a:gd name="connsiteY1" fmla="*/ 3858 h 78438"/>
                      <a:gd name="connsiteX2" fmla="*/ 0 w 129016"/>
                      <a:gd name="connsiteY2" fmla="*/ 0 h 78438"/>
                      <a:gd name="connsiteX3" fmla="*/ 129017 w 129016"/>
                      <a:gd name="connsiteY3" fmla="*/ 74581 h 78438"/>
                    </a:gdLst>
                    <a:ahLst/>
                    <a:cxnLst>
                      <a:cxn ang="0">
                        <a:pos x="connsiteX0" y="connsiteY0"/>
                      </a:cxn>
                      <a:cxn ang="0">
                        <a:pos x="connsiteX1" y="connsiteY1"/>
                      </a:cxn>
                      <a:cxn ang="0">
                        <a:pos x="connsiteX2" y="connsiteY2"/>
                      </a:cxn>
                      <a:cxn ang="0">
                        <a:pos x="connsiteX3" y="connsiteY3"/>
                      </a:cxn>
                    </a:cxnLst>
                    <a:rect l="l" t="t" r="r" b="b"/>
                    <a:pathLst>
                      <a:path w="129016" h="78438">
                        <a:moveTo>
                          <a:pt x="129017" y="78438"/>
                        </a:moveTo>
                        <a:lnTo>
                          <a:pt x="0" y="3858"/>
                        </a:lnTo>
                        <a:lnTo>
                          <a:pt x="0" y="0"/>
                        </a:lnTo>
                        <a:lnTo>
                          <a:pt x="129017" y="74581"/>
                        </a:lnTo>
                        <a:close/>
                      </a:path>
                    </a:pathLst>
                  </a:custGeom>
                  <a:solidFill>
                    <a:srgbClr val="004166"/>
                  </a:solidFill>
                  <a:ln w="4286" cap="flat">
                    <a:noFill/>
                    <a:prstDash val="solid"/>
                    <a:miter/>
                  </a:ln>
                </p:spPr>
                <p:txBody>
                  <a:bodyPr rtlCol="0" anchor="ctr"/>
                  <a:lstStyle/>
                  <a:p>
                    <a:endParaRPr lang="en-GB"/>
                  </a:p>
                </p:txBody>
              </p:sp>
              <p:sp>
                <p:nvSpPr>
                  <p:cNvPr id="344" name="Freeform: Shape 343">
                    <a:extLst>
                      <a:ext uri="{FF2B5EF4-FFF2-40B4-BE49-F238E27FC236}">
                        <a16:creationId xmlns:a16="http://schemas.microsoft.com/office/drawing/2014/main" id="{FE32306E-0809-453A-4DA3-7B2B1072A271}"/>
                      </a:ext>
                    </a:extLst>
                  </p:cNvPr>
                  <p:cNvSpPr/>
                  <p:nvPr/>
                </p:nvSpPr>
                <p:spPr>
                  <a:xfrm>
                    <a:off x="10970323" y="2089111"/>
                    <a:ext cx="218170" cy="129873"/>
                  </a:xfrm>
                  <a:custGeom>
                    <a:avLst/>
                    <a:gdLst>
                      <a:gd name="connsiteX0" fmla="*/ 218171 w 218170"/>
                      <a:gd name="connsiteY0" fmla="*/ 129873 h 129873"/>
                      <a:gd name="connsiteX1" fmla="*/ 0 w 218170"/>
                      <a:gd name="connsiteY1" fmla="*/ 3858 h 129873"/>
                      <a:gd name="connsiteX2" fmla="*/ 0 w 218170"/>
                      <a:gd name="connsiteY2" fmla="*/ 0 h 129873"/>
                      <a:gd name="connsiteX3" fmla="*/ 218171 w 218170"/>
                      <a:gd name="connsiteY3" fmla="*/ 126016 h 129873"/>
                    </a:gdLst>
                    <a:ahLst/>
                    <a:cxnLst>
                      <a:cxn ang="0">
                        <a:pos x="connsiteX0" y="connsiteY0"/>
                      </a:cxn>
                      <a:cxn ang="0">
                        <a:pos x="connsiteX1" y="connsiteY1"/>
                      </a:cxn>
                      <a:cxn ang="0">
                        <a:pos x="connsiteX2" y="connsiteY2"/>
                      </a:cxn>
                      <a:cxn ang="0">
                        <a:pos x="connsiteX3" y="connsiteY3"/>
                      </a:cxn>
                    </a:cxnLst>
                    <a:rect l="l" t="t" r="r" b="b"/>
                    <a:pathLst>
                      <a:path w="218170" h="129873">
                        <a:moveTo>
                          <a:pt x="218171" y="129873"/>
                        </a:moveTo>
                        <a:lnTo>
                          <a:pt x="0" y="3858"/>
                        </a:lnTo>
                        <a:lnTo>
                          <a:pt x="0" y="0"/>
                        </a:lnTo>
                        <a:lnTo>
                          <a:pt x="218171" y="126016"/>
                        </a:lnTo>
                        <a:close/>
                      </a:path>
                    </a:pathLst>
                  </a:custGeom>
                  <a:solidFill>
                    <a:srgbClr val="004166"/>
                  </a:solidFill>
                  <a:ln w="4286" cap="flat">
                    <a:noFill/>
                    <a:prstDash val="solid"/>
                    <a:miter/>
                  </a:ln>
                </p:spPr>
                <p:txBody>
                  <a:bodyPr rtlCol="0" anchor="ctr"/>
                  <a:lstStyle/>
                  <a:p>
                    <a:endParaRPr lang="en-GB"/>
                  </a:p>
                </p:txBody>
              </p:sp>
              <p:sp>
                <p:nvSpPr>
                  <p:cNvPr id="345" name="Freeform: Shape 344">
                    <a:extLst>
                      <a:ext uri="{FF2B5EF4-FFF2-40B4-BE49-F238E27FC236}">
                        <a16:creationId xmlns:a16="http://schemas.microsoft.com/office/drawing/2014/main" id="{180D8DF4-DEB5-CF46-9609-36BBE17F45B0}"/>
                      </a:ext>
                    </a:extLst>
                  </p:cNvPr>
                  <p:cNvSpPr/>
                  <p:nvPr/>
                </p:nvSpPr>
                <p:spPr>
                  <a:xfrm>
                    <a:off x="10970323" y="2114828"/>
                    <a:ext cx="218170" cy="129873"/>
                  </a:xfrm>
                  <a:custGeom>
                    <a:avLst/>
                    <a:gdLst>
                      <a:gd name="connsiteX0" fmla="*/ 218171 w 218170"/>
                      <a:gd name="connsiteY0" fmla="*/ 129873 h 129873"/>
                      <a:gd name="connsiteX1" fmla="*/ 0 w 218170"/>
                      <a:gd name="connsiteY1" fmla="*/ 3858 h 129873"/>
                      <a:gd name="connsiteX2" fmla="*/ 0 w 218170"/>
                      <a:gd name="connsiteY2" fmla="*/ 0 h 129873"/>
                      <a:gd name="connsiteX3" fmla="*/ 218171 w 218170"/>
                      <a:gd name="connsiteY3" fmla="*/ 126016 h 129873"/>
                    </a:gdLst>
                    <a:ahLst/>
                    <a:cxnLst>
                      <a:cxn ang="0">
                        <a:pos x="connsiteX0" y="connsiteY0"/>
                      </a:cxn>
                      <a:cxn ang="0">
                        <a:pos x="connsiteX1" y="connsiteY1"/>
                      </a:cxn>
                      <a:cxn ang="0">
                        <a:pos x="connsiteX2" y="connsiteY2"/>
                      </a:cxn>
                      <a:cxn ang="0">
                        <a:pos x="connsiteX3" y="connsiteY3"/>
                      </a:cxn>
                    </a:cxnLst>
                    <a:rect l="l" t="t" r="r" b="b"/>
                    <a:pathLst>
                      <a:path w="218170" h="129873">
                        <a:moveTo>
                          <a:pt x="218171" y="129873"/>
                        </a:moveTo>
                        <a:lnTo>
                          <a:pt x="0" y="3858"/>
                        </a:lnTo>
                        <a:lnTo>
                          <a:pt x="0" y="0"/>
                        </a:lnTo>
                        <a:lnTo>
                          <a:pt x="218171" y="126016"/>
                        </a:lnTo>
                        <a:close/>
                      </a:path>
                    </a:pathLst>
                  </a:custGeom>
                  <a:solidFill>
                    <a:srgbClr val="004166"/>
                  </a:solidFill>
                  <a:ln w="4286" cap="flat">
                    <a:noFill/>
                    <a:prstDash val="solid"/>
                    <a:miter/>
                  </a:ln>
                </p:spPr>
                <p:txBody>
                  <a:bodyPr rtlCol="0" anchor="ctr"/>
                  <a:lstStyle/>
                  <a:p>
                    <a:endParaRPr lang="en-GB"/>
                  </a:p>
                </p:txBody>
              </p:sp>
              <p:sp>
                <p:nvSpPr>
                  <p:cNvPr id="346" name="Freeform: Shape 345">
                    <a:extLst>
                      <a:ext uri="{FF2B5EF4-FFF2-40B4-BE49-F238E27FC236}">
                        <a16:creationId xmlns:a16="http://schemas.microsoft.com/office/drawing/2014/main" id="{712EE8E3-71E0-3D33-5EED-75D6C77B22AD}"/>
                      </a:ext>
                    </a:extLst>
                  </p:cNvPr>
                  <p:cNvSpPr/>
                  <p:nvPr/>
                </p:nvSpPr>
                <p:spPr>
                  <a:xfrm>
                    <a:off x="10970323" y="2140546"/>
                    <a:ext cx="218170" cy="129873"/>
                  </a:xfrm>
                  <a:custGeom>
                    <a:avLst/>
                    <a:gdLst>
                      <a:gd name="connsiteX0" fmla="*/ 218171 w 218170"/>
                      <a:gd name="connsiteY0" fmla="*/ 129873 h 129873"/>
                      <a:gd name="connsiteX1" fmla="*/ 0 w 218170"/>
                      <a:gd name="connsiteY1" fmla="*/ 3858 h 129873"/>
                      <a:gd name="connsiteX2" fmla="*/ 0 w 218170"/>
                      <a:gd name="connsiteY2" fmla="*/ 0 h 129873"/>
                      <a:gd name="connsiteX3" fmla="*/ 218171 w 218170"/>
                      <a:gd name="connsiteY3" fmla="*/ 126016 h 129873"/>
                    </a:gdLst>
                    <a:ahLst/>
                    <a:cxnLst>
                      <a:cxn ang="0">
                        <a:pos x="connsiteX0" y="connsiteY0"/>
                      </a:cxn>
                      <a:cxn ang="0">
                        <a:pos x="connsiteX1" y="connsiteY1"/>
                      </a:cxn>
                      <a:cxn ang="0">
                        <a:pos x="connsiteX2" y="connsiteY2"/>
                      </a:cxn>
                      <a:cxn ang="0">
                        <a:pos x="connsiteX3" y="connsiteY3"/>
                      </a:cxn>
                    </a:cxnLst>
                    <a:rect l="l" t="t" r="r" b="b"/>
                    <a:pathLst>
                      <a:path w="218170" h="129873">
                        <a:moveTo>
                          <a:pt x="218171" y="129873"/>
                        </a:moveTo>
                        <a:lnTo>
                          <a:pt x="0" y="3858"/>
                        </a:lnTo>
                        <a:lnTo>
                          <a:pt x="0" y="0"/>
                        </a:lnTo>
                        <a:lnTo>
                          <a:pt x="218171" y="126016"/>
                        </a:lnTo>
                        <a:close/>
                      </a:path>
                    </a:pathLst>
                  </a:custGeom>
                  <a:solidFill>
                    <a:srgbClr val="004166"/>
                  </a:solidFill>
                  <a:ln w="4286" cap="flat">
                    <a:noFill/>
                    <a:prstDash val="solid"/>
                    <a:miter/>
                  </a:ln>
                </p:spPr>
                <p:txBody>
                  <a:bodyPr rtlCol="0" anchor="ctr"/>
                  <a:lstStyle/>
                  <a:p>
                    <a:endParaRPr lang="en-GB"/>
                  </a:p>
                </p:txBody>
              </p:sp>
              <p:sp>
                <p:nvSpPr>
                  <p:cNvPr id="347" name="Freeform: Shape 346">
                    <a:extLst>
                      <a:ext uri="{FF2B5EF4-FFF2-40B4-BE49-F238E27FC236}">
                        <a16:creationId xmlns:a16="http://schemas.microsoft.com/office/drawing/2014/main" id="{753CED0D-4609-088F-7551-B7B3CD45FB46}"/>
                      </a:ext>
                    </a:extLst>
                  </p:cNvPr>
                  <p:cNvSpPr/>
                  <p:nvPr/>
                </p:nvSpPr>
                <p:spPr>
                  <a:xfrm>
                    <a:off x="10970323" y="2166263"/>
                    <a:ext cx="218170" cy="129873"/>
                  </a:xfrm>
                  <a:custGeom>
                    <a:avLst/>
                    <a:gdLst>
                      <a:gd name="connsiteX0" fmla="*/ 218171 w 218170"/>
                      <a:gd name="connsiteY0" fmla="*/ 129873 h 129873"/>
                      <a:gd name="connsiteX1" fmla="*/ 0 w 218170"/>
                      <a:gd name="connsiteY1" fmla="*/ 3858 h 129873"/>
                      <a:gd name="connsiteX2" fmla="*/ 0 w 218170"/>
                      <a:gd name="connsiteY2" fmla="*/ 0 h 129873"/>
                      <a:gd name="connsiteX3" fmla="*/ 218171 w 218170"/>
                      <a:gd name="connsiteY3" fmla="*/ 126016 h 129873"/>
                    </a:gdLst>
                    <a:ahLst/>
                    <a:cxnLst>
                      <a:cxn ang="0">
                        <a:pos x="connsiteX0" y="connsiteY0"/>
                      </a:cxn>
                      <a:cxn ang="0">
                        <a:pos x="connsiteX1" y="connsiteY1"/>
                      </a:cxn>
                      <a:cxn ang="0">
                        <a:pos x="connsiteX2" y="connsiteY2"/>
                      </a:cxn>
                      <a:cxn ang="0">
                        <a:pos x="connsiteX3" y="connsiteY3"/>
                      </a:cxn>
                    </a:cxnLst>
                    <a:rect l="l" t="t" r="r" b="b"/>
                    <a:pathLst>
                      <a:path w="218170" h="129873">
                        <a:moveTo>
                          <a:pt x="218171" y="129873"/>
                        </a:moveTo>
                        <a:lnTo>
                          <a:pt x="0" y="3858"/>
                        </a:lnTo>
                        <a:lnTo>
                          <a:pt x="0" y="0"/>
                        </a:lnTo>
                        <a:lnTo>
                          <a:pt x="218171" y="126016"/>
                        </a:lnTo>
                        <a:close/>
                      </a:path>
                    </a:pathLst>
                  </a:custGeom>
                  <a:solidFill>
                    <a:srgbClr val="004166"/>
                  </a:solidFill>
                  <a:ln w="4286" cap="flat">
                    <a:noFill/>
                    <a:prstDash val="solid"/>
                    <a:miter/>
                  </a:ln>
                </p:spPr>
                <p:txBody>
                  <a:bodyPr rtlCol="0" anchor="ctr"/>
                  <a:lstStyle/>
                  <a:p>
                    <a:endParaRPr lang="en-GB"/>
                  </a:p>
                </p:txBody>
              </p:sp>
            </p:grpSp>
            <p:grpSp>
              <p:nvGrpSpPr>
                <p:cNvPr id="348" name="Graphic 18">
                  <a:extLst>
                    <a:ext uri="{FF2B5EF4-FFF2-40B4-BE49-F238E27FC236}">
                      <a16:creationId xmlns:a16="http://schemas.microsoft.com/office/drawing/2014/main" id="{1F66DE9B-C18B-23AD-3EAA-1FE4454ED4BE}"/>
                    </a:ext>
                  </a:extLst>
                </p:cNvPr>
                <p:cNvGrpSpPr/>
                <p:nvPr/>
              </p:nvGrpSpPr>
              <p:grpSpPr>
                <a:xfrm>
                  <a:off x="10970323" y="2245130"/>
                  <a:ext cx="218170" cy="207025"/>
                  <a:chOff x="10970323" y="2245130"/>
                  <a:chExt cx="218170" cy="207025"/>
                </a:xfrm>
                <a:solidFill>
                  <a:srgbClr val="004166"/>
                </a:solidFill>
              </p:grpSpPr>
              <p:sp>
                <p:nvSpPr>
                  <p:cNvPr id="349" name="Freeform: Shape 348">
                    <a:extLst>
                      <a:ext uri="{FF2B5EF4-FFF2-40B4-BE49-F238E27FC236}">
                        <a16:creationId xmlns:a16="http://schemas.microsoft.com/office/drawing/2014/main" id="{F59EF30B-09D8-14F0-D62C-703A097BA8B3}"/>
                      </a:ext>
                    </a:extLst>
                  </p:cNvPr>
                  <p:cNvSpPr/>
                  <p:nvPr/>
                </p:nvSpPr>
                <p:spPr>
                  <a:xfrm>
                    <a:off x="11059477" y="2272562"/>
                    <a:ext cx="129016" cy="78438"/>
                  </a:xfrm>
                  <a:custGeom>
                    <a:avLst/>
                    <a:gdLst>
                      <a:gd name="connsiteX0" fmla="*/ 129017 w 129016"/>
                      <a:gd name="connsiteY0" fmla="*/ 78438 h 78438"/>
                      <a:gd name="connsiteX1" fmla="*/ 0 w 129016"/>
                      <a:gd name="connsiteY1" fmla="*/ 3858 h 78438"/>
                      <a:gd name="connsiteX2" fmla="*/ 0 w 129016"/>
                      <a:gd name="connsiteY2" fmla="*/ 0 h 78438"/>
                      <a:gd name="connsiteX3" fmla="*/ 129017 w 129016"/>
                      <a:gd name="connsiteY3" fmla="*/ 74581 h 78438"/>
                    </a:gdLst>
                    <a:ahLst/>
                    <a:cxnLst>
                      <a:cxn ang="0">
                        <a:pos x="connsiteX0" y="connsiteY0"/>
                      </a:cxn>
                      <a:cxn ang="0">
                        <a:pos x="connsiteX1" y="connsiteY1"/>
                      </a:cxn>
                      <a:cxn ang="0">
                        <a:pos x="connsiteX2" y="connsiteY2"/>
                      </a:cxn>
                      <a:cxn ang="0">
                        <a:pos x="connsiteX3" y="connsiteY3"/>
                      </a:cxn>
                    </a:cxnLst>
                    <a:rect l="l" t="t" r="r" b="b"/>
                    <a:pathLst>
                      <a:path w="129016" h="78438">
                        <a:moveTo>
                          <a:pt x="129017" y="78438"/>
                        </a:moveTo>
                        <a:lnTo>
                          <a:pt x="0" y="3858"/>
                        </a:lnTo>
                        <a:lnTo>
                          <a:pt x="0" y="0"/>
                        </a:lnTo>
                        <a:lnTo>
                          <a:pt x="129017" y="74581"/>
                        </a:lnTo>
                        <a:close/>
                      </a:path>
                    </a:pathLst>
                  </a:custGeom>
                  <a:solidFill>
                    <a:srgbClr val="004166"/>
                  </a:solidFill>
                  <a:ln w="4286" cap="flat">
                    <a:noFill/>
                    <a:prstDash val="solid"/>
                    <a:miter/>
                  </a:ln>
                </p:spPr>
                <p:txBody>
                  <a:bodyPr rtlCol="0" anchor="ctr"/>
                  <a:lstStyle/>
                  <a:p>
                    <a:endParaRPr lang="en-GB"/>
                  </a:p>
                </p:txBody>
              </p:sp>
              <p:sp>
                <p:nvSpPr>
                  <p:cNvPr id="350" name="Freeform: Shape 349">
                    <a:extLst>
                      <a:ext uri="{FF2B5EF4-FFF2-40B4-BE49-F238E27FC236}">
                        <a16:creationId xmlns:a16="http://schemas.microsoft.com/office/drawing/2014/main" id="{D474D52D-F3A7-923B-8F0B-6027076A9BC9}"/>
                      </a:ext>
                    </a:extLst>
                  </p:cNvPr>
                  <p:cNvSpPr/>
                  <p:nvPr/>
                </p:nvSpPr>
                <p:spPr>
                  <a:xfrm>
                    <a:off x="10970323" y="2245130"/>
                    <a:ext cx="218170" cy="129873"/>
                  </a:xfrm>
                  <a:custGeom>
                    <a:avLst/>
                    <a:gdLst>
                      <a:gd name="connsiteX0" fmla="*/ 218171 w 218170"/>
                      <a:gd name="connsiteY0" fmla="*/ 129873 h 129873"/>
                      <a:gd name="connsiteX1" fmla="*/ 0 w 218170"/>
                      <a:gd name="connsiteY1" fmla="*/ 3858 h 129873"/>
                      <a:gd name="connsiteX2" fmla="*/ 0 w 218170"/>
                      <a:gd name="connsiteY2" fmla="*/ 0 h 129873"/>
                      <a:gd name="connsiteX3" fmla="*/ 218171 w 218170"/>
                      <a:gd name="connsiteY3" fmla="*/ 126016 h 129873"/>
                    </a:gdLst>
                    <a:ahLst/>
                    <a:cxnLst>
                      <a:cxn ang="0">
                        <a:pos x="connsiteX0" y="connsiteY0"/>
                      </a:cxn>
                      <a:cxn ang="0">
                        <a:pos x="connsiteX1" y="connsiteY1"/>
                      </a:cxn>
                      <a:cxn ang="0">
                        <a:pos x="connsiteX2" y="connsiteY2"/>
                      </a:cxn>
                      <a:cxn ang="0">
                        <a:pos x="connsiteX3" y="connsiteY3"/>
                      </a:cxn>
                    </a:cxnLst>
                    <a:rect l="l" t="t" r="r" b="b"/>
                    <a:pathLst>
                      <a:path w="218170" h="129873">
                        <a:moveTo>
                          <a:pt x="218171" y="129873"/>
                        </a:moveTo>
                        <a:lnTo>
                          <a:pt x="0" y="3858"/>
                        </a:lnTo>
                        <a:lnTo>
                          <a:pt x="0" y="0"/>
                        </a:lnTo>
                        <a:lnTo>
                          <a:pt x="218171" y="126016"/>
                        </a:lnTo>
                        <a:close/>
                      </a:path>
                    </a:pathLst>
                  </a:custGeom>
                  <a:solidFill>
                    <a:srgbClr val="004166"/>
                  </a:solidFill>
                  <a:ln w="4286" cap="flat">
                    <a:noFill/>
                    <a:prstDash val="solid"/>
                    <a:miter/>
                  </a:ln>
                </p:spPr>
                <p:txBody>
                  <a:bodyPr rtlCol="0" anchor="ctr"/>
                  <a:lstStyle/>
                  <a:p>
                    <a:endParaRPr lang="en-GB"/>
                  </a:p>
                </p:txBody>
              </p:sp>
              <p:sp>
                <p:nvSpPr>
                  <p:cNvPr id="351" name="Freeform: Shape 350">
                    <a:extLst>
                      <a:ext uri="{FF2B5EF4-FFF2-40B4-BE49-F238E27FC236}">
                        <a16:creationId xmlns:a16="http://schemas.microsoft.com/office/drawing/2014/main" id="{E1793ED8-937F-44EB-A23D-0D4CDC13BC10}"/>
                      </a:ext>
                    </a:extLst>
                  </p:cNvPr>
                  <p:cNvSpPr/>
                  <p:nvPr/>
                </p:nvSpPr>
                <p:spPr>
                  <a:xfrm>
                    <a:off x="10970323" y="2270848"/>
                    <a:ext cx="218170" cy="129873"/>
                  </a:xfrm>
                  <a:custGeom>
                    <a:avLst/>
                    <a:gdLst>
                      <a:gd name="connsiteX0" fmla="*/ 218171 w 218170"/>
                      <a:gd name="connsiteY0" fmla="*/ 129873 h 129873"/>
                      <a:gd name="connsiteX1" fmla="*/ 0 w 218170"/>
                      <a:gd name="connsiteY1" fmla="*/ 3858 h 129873"/>
                      <a:gd name="connsiteX2" fmla="*/ 0 w 218170"/>
                      <a:gd name="connsiteY2" fmla="*/ 0 h 129873"/>
                      <a:gd name="connsiteX3" fmla="*/ 218171 w 218170"/>
                      <a:gd name="connsiteY3" fmla="*/ 126016 h 129873"/>
                    </a:gdLst>
                    <a:ahLst/>
                    <a:cxnLst>
                      <a:cxn ang="0">
                        <a:pos x="connsiteX0" y="connsiteY0"/>
                      </a:cxn>
                      <a:cxn ang="0">
                        <a:pos x="connsiteX1" y="connsiteY1"/>
                      </a:cxn>
                      <a:cxn ang="0">
                        <a:pos x="connsiteX2" y="connsiteY2"/>
                      </a:cxn>
                      <a:cxn ang="0">
                        <a:pos x="connsiteX3" y="connsiteY3"/>
                      </a:cxn>
                    </a:cxnLst>
                    <a:rect l="l" t="t" r="r" b="b"/>
                    <a:pathLst>
                      <a:path w="218170" h="129873">
                        <a:moveTo>
                          <a:pt x="218171" y="129873"/>
                        </a:moveTo>
                        <a:lnTo>
                          <a:pt x="0" y="3858"/>
                        </a:lnTo>
                        <a:lnTo>
                          <a:pt x="0" y="0"/>
                        </a:lnTo>
                        <a:lnTo>
                          <a:pt x="218171" y="126016"/>
                        </a:lnTo>
                        <a:close/>
                      </a:path>
                    </a:pathLst>
                  </a:custGeom>
                  <a:solidFill>
                    <a:srgbClr val="004166"/>
                  </a:solidFill>
                  <a:ln w="4286" cap="flat">
                    <a:noFill/>
                    <a:prstDash val="solid"/>
                    <a:miter/>
                  </a:ln>
                </p:spPr>
                <p:txBody>
                  <a:bodyPr rtlCol="0" anchor="ctr"/>
                  <a:lstStyle/>
                  <a:p>
                    <a:endParaRPr lang="en-GB"/>
                  </a:p>
                </p:txBody>
              </p:sp>
              <p:sp>
                <p:nvSpPr>
                  <p:cNvPr id="352" name="Freeform: Shape 351">
                    <a:extLst>
                      <a:ext uri="{FF2B5EF4-FFF2-40B4-BE49-F238E27FC236}">
                        <a16:creationId xmlns:a16="http://schemas.microsoft.com/office/drawing/2014/main" id="{72C04F95-05E4-AF3C-59FD-61C8C3EF9B04}"/>
                      </a:ext>
                    </a:extLst>
                  </p:cNvPr>
                  <p:cNvSpPr/>
                  <p:nvPr/>
                </p:nvSpPr>
                <p:spPr>
                  <a:xfrm>
                    <a:off x="10970323" y="2296565"/>
                    <a:ext cx="218170" cy="129873"/>
                  </a:xfrm>
                  <a:custGeom>
                    <a:avLst/>
                    <a:gdLst>
                      <a:gd name="connsiteX0" fmla="*/ 218171 w 218170"/>
                      <a:gd name="connsiteY0" fmla="*/ 129873 h 129873"/>
                      <a:gd name="connsiteX1" fmla="*/ 0 w 218170"/>
                      <a:gd name="connsiteY1" fmla="*/ 3858 h 129873"/>
                      <a:gd name="connsiteX2" fmla="*/ 0 w 218170"/>
                      <a:gd name="connsiteY2" fmla="*/ 0 h 129873"/>
                      <a:gd name="connsiteX3" fmla="*/ 218171 w 218170"/>
                      <a:gd name="connsiteY3" fmla="*/ 126016 h 129873"/>
                    </a:gdLst>
                    <a:ahLst/>
                    <a:cxnLst>
                      <a:cxn ang="0">
                        <a:pos x="connsiteX0" y="connsiteY0"/>
                      </a:cxn>
                      <a:cxn ang="0">
                        <a:pos x="connsiteX1" y="connsiteY1"/>
                      </a:cxn>
                      <a:cxn ang="0">
                        <a:pos x="connsiteX2" y="connsiteY2"/>
                      </a:cxn>
                      <a:cxn ang="0">
                        <a:pos x="connsiteX3" y="connsiteY3"/>
                      </a:cxn>
                    </a:cxnLst>
                    <a:rect l="l" t="t" r="r" b="b"/>
                    <a:pathLst>
                      <a:path w="218170" h="129873">
                        <a:moveTo>
                          <a:pt x="218171" y="129873"/>
                        </a:moveTo>
                        <a:lnTo>
                          <a:pt x="0" y="3858"/>
                        </a:lnTo>
                        <a:lnTo>
                          <a:pt x="0" y="0"/>
                        </a:lnTo>
                        <a:lnTo>
                          <a:pt x="218171" y="126016"/>
                        </a:lnTo>
                        <a:close/>
                      </a:path>
                    </a:pathLst>
                  </a:custGeom>
                  <a:solidFill>
                    <a:srgbClr val="004166"/>
                  </a:solidFill>
                  <a:ln w="4286" cap="flat">
                    <a:noFill/>
                    <a:prstDash val="solid"/>
                    <a:miter/>
                  </a:ln>
                </p:spPr>
                <p:txBody>
                  <a:bodyPr rtlCol="0" anchor="ctr"/>
                  <a:lstStyle/>
                  <a:p>
                    <a:endParaRPr lang="en-GB"/>
                  </a:p>
                </p:txBody>
              </p:sp>
              <p:sp>
                <p:nvSpPr>
                  <p:cNvPr id="353" name="Freeform: Shape 352">
                    <a:extLst>
                      <a:ext uri="{FF2B5EF4-FFF2-40B4-BE49-F238E27FC236}">
                        <a16:creationId xmlns:a16="http://schemas.microsoft.com/office/drawing/2014/main" id="{9DF13C37-1FAA-935E-EC15-4538D6CC90F8}"/>
                      </a:ext>
                    </a:extLst>
                  </p:cNvPr>
                  <p:cNvSpPr/>
                  <p:nvPr/>
                </p:nvSpPr>
                <p:spPr>
                  <a:xfrm>
                    <a:off x="10970323" y="2322283"/>
                    <a:ext cx="218170" cy="129873"/>
                  </a:xfrm>
                  <a:custGeom>
                    <a:avLst/>
                    <a:gdLst>
                      <a:gd name="connsiteX0" fmla="*/ 218171 w 218170"/>
                      <a:gd name="connsiteY0" fmla="*/ 129873 h 129873"/>
                      <a:gd name="connsiteX1" fmla="*/ 0 w 218170"/>
                      <a:gd name="connsiteY1" fmla="*/ 3858 h 129873"/>
                      <a:gd name="connsiteX2" fmla="*/ 0 w 218170"/>
                      <a:gd name="connsiteY2" fmla="*/ 0 h 129873"/>
                      <a:gd name="connsiteX3" fmla="*/ 218171 w 218170"/>
                      <a:gd name="connsiteY3" fmla="*/ 126016 h 129873"/>
                    </a:gdLst>
                    <a:ahLst/>
                    <a:cxnLst>
                      <a:cxn ang="0">
                        <a:pos x="connsiteX0" y="connsiteY0"/>
                      </a:cxn>
                      <a:cxn ang="0">
                        <a:pos x="connsiteX1" y="connsiteY1"/>
                      </a:cxn>
                      <a:cxn ang="0">
                        <a:pos x="connsiteX2" y="connsiteY2"/>
                      </a:cxn>
                      <a:cxn ang="0">
                        <a:pos x="connsiteX3" y="connsiteY3"/>
                      </a:cxn>
                    </a:cxnLst>
                    <a:rect l="l" t="t" r="r" b="b"/>
                    <a:pathLst>
                      <a:path w="218170" h="129873">
                        <a:moveTo>
                          <a:pt x="218171" y="129873"/>
                        </a:moveTo>
                        <a:lnTo>
                          <a:pt x="0" y="3858"/>
                        </a:lnTo>
                        <a:lnTo>
                          <a:pt x="0" y="0"/>
                        </a:lnTo>
                        <a:lnTo>
                          <a:pt x="218171" y="126016"/>
                        </a:lnTo>
                        <a:close/>
                      </a:path>
                    </a:pathLst>
                  </a:custGeom>
                  <a:solidFill>
                    <a:srgbClr val="004166"/>
                  </a:solidFill>
                  <a:ln w="4286" cap="flat">
                    <a:noFill/>
                    <a:prstDash val="solid"/>
                    <a:miter/>
                  </a:ln>
                </p:spPr>
                <p:txBody>
                  <a:bodyPr rtlCol="0" anchor="ctr"/>
                  <a:lstStyle/>
                  <a:p>
                    <a:endParaRPr lang="en-GB"/>
                  </a:p>
                </p:txBody>
              </p:sp>
            </p:grpSp>
            <p:grpSp>
              <p:nvGrpSpPr>
                <p:cNvPr id="354" name="Graphic 18">
                  <a:extLst>
                    <a:ext uri="{FF2B5EF4-FFF2-40B4-BE49-F238E27FC236}">
                      <a16:creationId xmlns:a16="http://schemas.microsoft.com/office/drawing/2014/main" id="{42A16357-A19D-A929-D398-FFD0B98F8472}"/>
                    </a:ext>
                  </a:extLst>
                </p:cNvPr>
                <p:cNvGrpSpPr/>
                <p:nvPr/>
              </p:nvGrpSpPr>
              <p:grpSpPr>
                <a:xfrm>
                  <a:off x="10807017" y="1978525"/>
                  <a:ext cx="100726" cy="157305"/>
                  <a:chOff x="10807017" y="1978525"/>
                  <a:chExt cx="100726" cy="157305"/>
                </a:xfrm>
              </p:grpSpPr>
              <p:sp>
                <p:nvSpPr>
                  <p:cNvPr id="355" name="Freeform: Shape 354">
                    <a:extLst>
                      <a:ext uri="{FF2B5EF4-FFF2-40B4-BE49-F238E27FC236}">
                        <a16:creationId xmlns:a16="http://schemas.microsoft.com/office/drawing/2014/main" id="{F430AA40-C822-D0A0-8848-9DAFA858367F}"/>
                      </a:ext>
                    </a:extLst>
                  </p:cNvPr>
                  <p:cNvSpPr/>
                  <p:nvPr/>
                </p:nvSpPr>
                <p:spPr>
                  <a:xfrm>
                    <a:off x="10810017" y="1984098"/>
                    <a:ext cx="94297" cy="146161"/>
                  </a:xfrm>
                  <a:custGeom>
                    <a:avLst/>
                    <a:gdLst>
                      <a:gd name="connsiteX0" fmla="*/ 94298 w 94297"/>
                      <a:gd name="connsiteY0" fmla="*/ 146161 h 146161"/>
                      <a:gd name="connsiteX1" fmla="*/ 0 w 94297"/>
                      <a:gd name="connsiteY1" fmla="*/ 91726 h 146161"/>
                      <a:gd name="connsiteX2" fmla="*/ 0 w 94297"/>
                      <a:gd name="connsiteY2" fmla="*/ 0 h 146161"/>
                      <a:gd name="connsiteX3" fmla="*/ 94298 w 94297"/>
                      <a:gd name="connsiteY3" fmla="*/ 54435 h 146161"/>
                    </a:gdLst>
                    <a:ahLst/>
                    <a:cxnLst>
                      <a:cxn ang="0">
                        <a:pos x="connsiteX0" y="connsiteY0"/>
                      </a:cxn>
                      <a:cxn ang="0">
                        <a:pos x="connsiteX1" y="connsiteY1"/>
                      </a:cxn>
                      <a:cxn ang="0">
                        <a:pos x="connsiteX2" y="connsiteY2"/>
                      </a:cxn>
                      <a:cxn ang="0">
                        <a:pos x="connsiteX3" y="connsiteY3"/>
                      </a:cxn>
                    </a:cxnLst>
                    <a:rect l="l" t="t" r="r" b="b"/>
                    <a:pathLst>
                      <a:path w="94297" h="146161">
                        <a:moveTo>
                          <a:pt x="94298" y="146161"/>
                        </a:moveTo>
                        <a:lnTo>
                          <a:pt x="0" y="91726"/>
                        </a:lnTo>
                        <a:lnTo>
                          <a:pt x="0" y="0"/>
                        </a:lnTo>
                        <a:lnTo>
                          <a:pt x="94298" y="54435"/>
                        </a:lnTo>
                        <a:close/>
                      </a:path>
                    </a:pathLst>
                  </a:custGeom>
                  <a:solidFill>
                    <a:srgbClr val="D9E8F5"/>
                  </a:solidFill>
                  <a:ln w="4286" cap="flat">
                    <a:noFill/>
                    <a:prstDash val="solid"/>
                    <a:miter/>
                  </a:ln>
                </p:spPr>
                <p:txBody>
                  <a:bodyPr rtlCol="0" anchor="ctr"/>
                  <a:lstStyle/>
                  <a:p>
                    <a:endParaRPr lang="en-GB"/>
                  </a:p>
                </p:txBody>
              </p:sp>
              <p:sp>
                <p:nvSpPr>
                  <p:cNvPr id="356" name="Freeform: Shape 355">
                    <a:extLst>
                      <a:ext uri="{FF2B5EF4-FFF2-40B4-BE49-F238E27FC236}">
                        <a16:creationId xmlns:a16="http://schemas.microsoft.com/office/drawing/2014/main" id="{31F97A73-BFD8-07B3-5B37-B2371F8704BC}"/>
                      </a:ext>
                    </a:extLst>
                  </p:cNvPr>
                  <p:cNvSpPr/>
                  <p:nvPr/>
                </p:nvSpPr>
                <p:spPr>
                  <a:xfrm>
                    <a:off x="10807017" y="1978525"/>
                    <a:ext cx="100726" cy="157305"/>
                  </a:xfrm>
                  <a:custGeom>
                    <a:avLst/>
                    <a:gdLst>
                      <a:gd name="connsiteX0" fmla="*/ 100727 w 100726"/>
                      <a:gd name="connsiteY0" fmla="*/ 157305 h 157305"/>
                      <a:gd name="connsiteX1" fmla="*/ 0 w 100726"/>
                      <a:gd name="connsiteY1" fmla="*/ 99012 h 157305"/>
                      <a:gd name="connsiteX2" fmla="*/ 0 w 100726"/>
                      <a:gd name="connsiteY2" fmla="*/ 0 h 157305"/>
                      <a:gd name="connsiteX3" fmla="*/ 100727 w 100726"/>
                      <a:gd name="connsiteY3" fmla="*/ 58293 h 157305"/>
                      <a:gd name="connsiteX4" fmla="*/ 100727 w 100726"/>
                      <a:gd name="connsiteY4" fmla="*/ 157305 h 157305"/>
                      <a:gd name="connsiteX5" fmla="*/ 6000 w 100726"/>
                      <a:gd name="connsiteY5" fmla="*/ 95583 h 157305"/>
                      <a:gd name="connsiteX6" fmla="*/ 93868 w 100726"/>
                      <a:gd name="connsiteY6" fmla="*/ 146590 h 157305"/>
                      <a:gd name="connsiteX7" fmla="*/ 93868 w 100726"/>
                      <a:gd name="connsiteY7" fmla="*/ 62151 h 157305"/>
                      <a:gd name="connsiteX8" fmla="*/ 6000 w 100726"/>
                      <a:gd name="connsiteY8" fmla="*/ 11144 h 157305"/>
                      <a:gd name="connsiteX9" fmla="*/ 6000 w 100726"/>
                      <a:gd name="connsiteY9" fmla="*/ 95583 h 157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26" h="157305">
                        <a:moveTo>
                          <a:pt x="100727" y="157305"/>
                        </a:moveTo>
                        <a:lnTo>
                          <a:pt x="0" y="99012"/>
                        </a:lnTo>
                        <a:lnTo>
                          <a:pt x="0" y="0"/>
                        </a:lnTo>
                        <a:lnTo>
                          <a:pt x="100727" y="58293"/>
                        </a:lnTo>
                        <a:lnTo>
                          <a:pt x="100727" y="157305"/>
                        </a:lnTo>
                        <a:close/>
                        <a:moveTo>
                          <a:pt x="6000" y="95583"/>
                        </a:moveTo>
                        <a:lnTo>
                          <a:pt x="93868" y="146590"/>
                        </a:lnTo>
                        <a:lnTo>
                          <a:pt x="93868" y="62151"/>
                        </a:lnTo>
                        <a:lnTo>
                          <a:pt x="6000" y="11144"/>
                        </a:lnTo>
                        <a:lnTo>
                          <a:pt x="6000" y="95583"/>
                        </a:lnTo>
                        <a:close/>
                      </a:path>
                    </a:pathLst>
                  </a:custGeom>
                  <a:solidFill>
                    <a:srgbClr val="6C74AF"/>
                  </a:solidFill>
                  <a:ln w="4286" cap="flat">
                    <a:noFill/>
                    <a:prstDash val="solid"/>
                    <a:miter/>
                  </a:ln>
                </p:spPr>
                <p:txBody>
                  <a:bodyPr rtlCol="0" anchor="ctr"/>
                  <a:lstStyle/>
                  <a:p>
                    <a:endParaRPr lang="en-GB"/>
                  </a:p>
                </p:txBody>
              </p:sp>
            </p:grpSp>
            <p:grpSp>
              <p:nvGrpSpPr>
                <p:cNvPr id="357" name="Graphic 18">
                  <a:extLst>
                    <a:ext uri="{FF2B5EF4-FFF2-40B4-BE49-F238E27FC236}">
                      <a16:creationId xmlns:a16="http://schemas.microsoft.com/office/drawing/2014/main" id="{2D484F40-C38F-86E2-08BF-D385D55C0107}"/>
                    </a:ext>
                  </a:extLst>
                </p:cNvPr>
                <p:cNvGrpSpPr/>
                <p:nvPr/>
              </p:nvGrpSpPr>
              <p:grpSpPr>
                <a:xfrm>
                  <a:off x="10807017" y="2131973"/>
                  <a:ext cx="100726" cy="157305"/>
                  <a:chOff x="10807017" y="2131973"/>
                  <a:chExt cx="100726" cy="157305"/>
                </a:xfrm>
              </p:grpSpPr>
              <p:sp>
                <p:nvSpPr>
                  <p:cNvPr id="358" name="Freeform: Shape 357">
                    <a:extLst>
                      <a:ext uri="{FF2B5EF4-FFF2-40B4-BE49-F238E27FC236}">
                        <a16:creationId xmlns:a16="http://schemas.microsoft.com/office/drawing/2014/main" id="{517D2751-0F55-41CF-53E6-0A40462F60D2}"/>
                      </a:ext>
                    </a:extLst>
                  </p:cNvPr>
                  <p:cNvSpPr/>
                  <p:nvPr/>
                </p:nvSpPr>
                <p:spPr>
                  <a:xfrm>
                    <a:off x="10810017" y="2137117"/>
                    <a:ext cx="94297" cy="146589"/>
                  </a:xfrm>
                  <a:custGeom>
                    <a:avLst/>
                    <a:gdLst>
                      <a:gd name="connsiteX0" fmla="*/ 94298 w 94297"/>
                      <a:gd name="connsiteY0" fmla="*/ 146590 h 146589"/>
                      <a:gd name="connsiteX1" fmla="*/ 0 w 94297"/>
                      <a:gd name="connsiteY1" fmla="*/ 92154 h 146589"/>
                      <a:gd name="connsiteX2" fmla="*/ 0 w 94297"/>
                      <a:gd name="connsiteY2" fmla="*/ 0 h 146589"/>
                      <a:gd name="connsiteX3" fmla="*/ 94298 w 94297"/>
                      <a:gd name="connsiteY3" fmla="*/ 54435 h 146589"/>
                    </a:gdLst>
                    <a:ahLst/>
                    <a:cxnLst>
                      <a:cxn ang="0">
                        <a:pos x="connsiteX0" y="connsiteY0"/>
                      </a:cxn>
                      <a:cxn ang="0">
                        <a:pos x="connsiteX1" y="connsiteY1"/>
                      </a:cxn>
                      <a:cxn ang="0">
                        <a:pos x="connsiteX2" y="connsiteY2"/>
                      </a:cxn>
                      <a:cxn ang="0">
                        <a:pos x="connsiteX3" y="connsiteY3"/>
                      </a:cxn>
                    </a:cxnLst>
                    <a:rect l="l" t="t" r="r" b="b"/>
                    <a:pathLst>
                      <a:path w="94297" h="146589">
                        <a:moveTo>
                          <a:pt x="94298" y="146590"/>
                        </a:moveTo>
                        <a:lnTo>
                          <a:pt x="0" y="92154"/>
                        </a:lnTo>
                        <a:lnTo>
                          <a:pt x="0" y="0"/>
                        </a:lnTo>
                        <a:lnTo>
                          <a:pt x="94298" y="54435"/>
                        </a:lnTo>
                        <a:close/>
                      </a:path>
                    </a:pathLst>
                  </a:custGeom>
                  <a:solidFill>
                    <a:srgbClr val="D9E8F5"/>
                  </a:solidFill>
                  <a:ln w="4286" cap="flat">
                    <a:noFill/>
                    <a:prstDash val="solid"/>
                    <a:miter/>
                  </a:ln>
                </p:spPr>
                <p:txBody>
                  <a:bodyPr rtlCol="0" anchor="ctr"/>
                  <a:lstStyle/>
                  <a:p>
                    <a:endParaRPr lang="en-GB"/>
                  </a:p>
                </p:txBody>
              </p:sp>
              <p:sp>
                <p:nvSpPr>
                  <p:cNvPr id="359" name="Freeform: Shape 358">
                    <a:extLst>
                      <a:ext uri="{FF2B5EF4-FFF2-40B4-BE49-F238E27FC236}">
                        <a16:creationId xmlns:a16="http://schemas.microsoft.com/office/drawing/2014/main" id="{B95D7E97-7221-659A-E8D8-87739D341676}"/>
                      </a:ext>
                    </a:extLst>
                  </p:cNvPr>
                  <p:cNvSpPr/>
                  <p:nvPr/>
                </p:nvSpPr>
                <p:spPr>
                  <a:xfrm>
                    <a:off x="10807017" y="2131973"/>
                    <a:ext cx="100726" cy="157305"/>
                  </a:xfrm>
                  <a:custGeom>
                    <a:avLst/>
                    <a:gdLst>
                      <a:gd name="connsiteX0" fmla="*/ 100727 w 100726"/>
                      <a:gd name="connsiteY0" fmla="*/ 157305 h 157305"/>
                      <a:gd name="connsiteX1" fmla="*/ 0 w 100726"/>
                      <a:gd name="connsiteY1" fmla="*/ 99012 h 157305"/>
                      <a:gd name="connsiteX2" fmla="*/ 0 w 100726"/>
                      <a:gd name="connsiteY2" fmla="*/ 0 h 157305"/>
                      <a:gd name="connsiteX3" fmla="*/ 100727 w 100726"/>
                      <a:gd name="connsiteY3" fmla="*/ 58293 h 157305"/>
                      <a:gd name="connsiteX4" fmla="*/ 100727 w 100726"/>
                      <a:gd name="connsiteY4" fmla="*/ 157305 h 157305"/>
                      <a:gd name="connsiteX5" fmla="*/ 6000 w 100726"/>
                      <a:gd name="connsiteY5" fmla="*/ 95155 h 157305"/>
                      <a:gd name="connsiteX6" fmla="*/ 93868 w 100726"/>
                      <a:gd name="connsiteY6" fmla="*/ 146161 h 157305"/>
                      <a:gd name="connsiteX7" fmla="*/ 93868 w 100726"/>
                      <a:gd name="connsiteY7" fmla="*/ 61722 h 157305"/>
                      <a:gd name="connsiteX8" fmla="*/ 6000 w 100726"/>
                      <a:gd name="connsiteY8" fmla="*/ 10716 h 157305"/>
                      <a:gd name="connsiteX9" fmla="*/ 6000 w 100726"/>
                      <a:gd name="connsiteY9" fmla="*/ 95155 h 157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26" h="157305">
                        <a:moveTo>
                          <a:pt x="100727" y="157305"/>
                        </a:moveTo>
                        <a:lnTo>
                          <a:pt x="0" y="99012"/>
                        </a:lnTo>
                        <a:lnTo>
                          <a:pt x="0" y="0"/>
                        </a:lnTo>
                        <a:lnTo>
                          <a:pt x="100727" y="58293"/>
                        </a:lnTo>
                        <a:lnTo>
                          <a:pt x="100727" y="157305"/>
                        </a:lnTo>
                        <a:close/>
                        <a:moveTo>
                          <a:pt x="6000" y="95155"/>
                        </a:moveTo>
                        <a:lnTo>
                          <a:pt x="93868" y="146161"/>
                        </a:lnTo>
                        <a:lnTo>
                          <a:pt x="93868" y="61722"/>
                        </a:lnTo>
                        <a:lnTo>
                          <a:pt x="6000" y="10716"/>
                        </a:lnTo>
                        <a:lnTo>
                          <a:pt x="6000" y="95155"/>
                        </a:lnTo>
                        <a:close/>
                      </a:path>
                    </a:pathLst>
                  </a:custGeom>
                  <a:solidFill>
                    <a:srgbClr val="6C74AF"/>
                  </a:solidFill>
                  <a:ln w="4286" cap="flat">
                    <a:noFill/>
                    <a:prstDash val="solid"/>
                    <a:miter/>
                  </a:ln>
                </p:spPr>
                <p:txBody>
                  <a:bodyPr rtlCol="0" anchor="ctr"/>
                  <a:lstStyle/>
                  <a:p>
                    <a:endParaRPr lang="en-GB"/>
                  </a:p>
                </p:txBody>
              </p:sp>
            </p:grpSp>
            <p:sp>
              <p:nvSpPr>
                <p:cNvPr id="360" name="Freeform: Shape 359">
                  <a:extLst>
                    <a:ext uri="{FF2B5EF4-FFF2-40B4-BE49-F238E27FC236}">
                      <a16:creationId xmlns:a16="http://schemas.microsoft.com/office/drawing/2014/main" id="{5BC7DFBE-4E4F-DA62-830C-458E9BAAB3D4}"/>
                    </a:ext>
                  </a:extLst>
                </p:cNvPr>
                <p:cNvSpPr/>
                <p:nvPr/>
              </p:nvSpPr>
              <p:spPr>
                <a:xfrm>
                  <a:off x="10786014" y="2015816"/>
                  <a:ext cx="138446" cy="63436"/>
                </a:xfrm>
                <a:custGeom>
                  <a:avLst/>
                  <a:gdLst>
                    <a:gd name="connsiteX0" fmla="*/ 0 w 138446"/>
                    <a:gd name="connsiteY0" fmla="*/ 0 h 63436"/>
                    <a:gd name="connsiteX1" fmla="*/ 60437 w 138446"/>
                    <a:gd name="connsiteY1" fmla="*/ 54007 h 63436"/>
                    <a:gd name="connsiteX2" fmla="*/ 53578 w 138446"/>
                    <a:gd name="connsiteY2" fmla="*/ 50578 h 63436"/>
                    <a:gd name="connsiteX3" fmla="*/ 138446 w 138446"/>
                    <a:gd name="connsiteY3" fmla="*/ 21860 h 63436"/>
                    <a:gd name="connsiteX4" fmla="*/ 57864 w 138446"/>
                    <a:gd name="connsiteY4" fmla="*/ 63436 h 63436"/>
                    <a:gd name="connsiteX5" fmla="*/ 0 w 138446"/>
                    <a:gd name="connsiteY5" fmla="*/ 0 h 63436"/>
                    <a:gd name="connsiteX6" fmla="*/ 0 w 138446"/>
                    <a:gd name="connsiteY6" fmla="*/ 0 h 6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446" h="63436">
                      <a:moveTo>
                        <a:pt x="0" y="0"/>
                      </a:moveTo>
                      <a:cubicBezTo>
                        <a:pt x="21860" y="7287"/>
                        <a:pt x="47578" y="30861"/>
                        <a:pt x="60437" y="54007"/>
                      </a:cubicBezTo>
                      <a:lnTo>
                        <a:pt x="53578" y="50578"/>
                      </a:lnTo>
                      <a:cubicBezTo>
                        <a:pt x="75438" y="27861"/>
                        <a:pt x="102442" y="11144"/>
                        <a:pt x="138446" y="21860"/>
                      </a:cubicBezTo>
                      <a:cubicBezTo>
                        <a:pt x="107156" y="22717"/>
                        <a:pt x="78868" y="43720"/>
                        <a:pt x="57864" y="63436"/>
                      </a:cubicBezTo>
                      <a:cubicBezTo>
                        <a:pt x="44578" y="38576"/>
                        <a:pt x="22288" y="14145"/>
                        <a:pt x="0" y="0"/>
                      </a:cubicBezTo>
                      <a:lnTo>
                        <a:pt x="0" y="0"/>
                      </a:lnTo>
                      <a:close/>
                    </a:path>
                  </a:pathLst>
                </a:custGeom>
                <a:solidFill>
                  <a:srgbClr val="FDD13B"/>
                </a:solidFill>
                <a:ln w="4286" cap="flat">
                  <a:noFill/>
                  <a:prstDash val="solid"/>
                  <a:miter/>
                </a:ln>
              </p:spPr>
              <p:txBody>
                <a:bodyPr rtlCol="0" anchor="ctr"/>
                <a:lstStyle/>
                <a:p>
                  <a:endParaRPr lang="en-GB"/>
                </a:p>
              </p:txBody>
            </p:sp>
            <p:sp>
              <p:nvSpPr>
                <p:cNvPr id="361" name="Freeform: Shape 360">
                  <a:extLst>
                    <a:ext uri="{FF2B5EF4-FFF2-40B4-BE49-F238E27FC236}">
                      <a16:creationId xmlns:a16="http://schemas.microsoft.com/office/drawing/2014/main" id="{D88E2D8C-4CC4-1107-E72A-F2DB191D1DAF}"/>
                    </a:ext>
                  </a:extLst>
                </p:cNvPr>
                <p:cNvSpPr/>
                <p:nvPr/>
              </p:nvSpPr>
              <p:spPr>
                <a:xfrm>
                  <a:off x="10807445" y="2135402"/>
                  <a:ext cx="101583" cy="150447"/>
                </a:xfrm>
                <a:custGeom>
                  <a:avLst/>
                  <a:gdLst>
                    <a:gd name="connsiteX0" fmla="*/ 95584 w 101583"/>
                    <a:gd name="connsiteY0" fmla="*/ 150447 h 150447"/>
                    <a:gd name="connsiteX1" fmla="*/ 0 w 101583"/>
                    <a:gd name="connsiteY1" fmla="*/ 5144 h 150447"/>
                    <a:gd name="connsiteX2" fmla="*/ 6001 w 101583"/>
                    <a:gd name="connsiteY2" fmla="*/ 0 h 150447"/>
                    <a:gd name="connsiteX3" fmla="*/ 101584 w 101583"/>
                    <a:gd name="connsiteY3" fmla="*/ 145733 h 150447"/>
                  </a:gdLst>
                  <a:ahLst/>
                  <a:cxnLst>
                    <a:cxn ang="0">
                      <a:pos x="connsiteX0" y="connsiteY0"/>
                    </a:cxn>
                    <a:cxn ang="0">
                      <a:pos x="connsiteX1" y="connsiteY1"/>
                    </a:cxn>
                    <a:cxn ang="0">
                      <a:pos x="connsiteX2" y="connsiteY2"/>
                    </a:cxn>
                    <a:cxn ang="0">
                      <a:pos x="connsiteX3" y="connsiteY3"/>
                    </a:cxn>
                  </a:cxnLst>
                  <a:rect l="l" t="t" r="r" b="b"/>
                  <a:pathLst>
                    <a:path w="101583" h="150447">
                      <a:moveTo>
                        <a:pt x="95584" y="150447"/>
                      </a:moveTo>
                      <a:lnTo>
                        <a:pt x="0" y="5144"/>
                      </a:lnTo>
                      <a:lnTo>
                        <a:pt x="6001" y="0"/>
                      </a:lnTo>
                      <a:lnTo>
                        <a:pt x="101584" y="145733"/>
                      </a:lnTo>
                      <a:close/>
                    </a:path>
                  </a:pathLst>
                </a:custGeom>
                <a:solidFill>
                  <a:srgbClr val="FDD13B"/>
                </a:solidFill>
                <a:ln w="4286" cap="flat">
                  <a:noFill/>
                  <a:prstDash val="solid"/>
                  <a:miter/>
                </a:ln>
              </p:spPr>
              <p:txBody>
                <a:bodyPr rtlCol="0" anchor="ctr"/>
                <a:lstStyle/>
                <a:p>
                  <a:endParaRPr lang="en-GB"/>
                </a:p>
              </p:txBody>
            </p:sp>
            <p:sp>
              <p:nvSpPr>
                <p:cNvPr id="362" name="Freeform: Shape 361">
                  <a:extLst>
                    <a:ext uri="{FF2B5EF4-FFF2-40B4-BE49-F238E27FC236}">
                      <a16:creationId xmlns:a16="http://schemas.microsoft.com/office/drawing/2014/main" id="{FBEEC57D-2D91-2F99-2352-0A9635C33B68}"/>
                    </a:ext>
                  </a:extLst>
                </p:cNvPr>
                <p:cNvSpPr/>
                <p:nvPr/>
              </p:nvSpPr>
              <p:spPr>
                <a:xfrm>
                  <a:off x="10807017" y="2187266"/>
                  <a:ext cx="99440" cy="46291"/>
                </a:xfrm>
                <a:custGeom>
                  <a:avLst/>
                  <a:gdLst>
                    <a:gd name="connsiteX0" fmla="*/ 6000 w 99440"/>
                    <a:gd name="connsiteY0" fmla="*/ 46291 h 46291"/>
                    <a:gd name="connsiteX1" fmla="*/ 0 w 99440"/>
                    <a:gd name="connsiteY1" fmla="*/ 34290 h 46291"/>
                    <a:gd name="connsiteX2" fmla="*/ 93439 w 99440"/>
                    <a:gd name="connsiteY2" fmla="*/ 0 h 46291"/>
                    <a:gd name="connsiteX3" fmla="*/ 99441 w 99440"/>
                    <a:gd name="connsiteY3" fmla="*/ 12001 h 46291"/>
                  </a:gdLst>
                  <a:ahLst/>
                  <a:cxnLst>
                    <a:cxn ang="0">
                      <a:pos x="connsiteX0" y="connsiteY0"/>
                    </a:cxn>
                    <a:cxn ang="0">
                      <a:pos x="connsiteX1" y="connsiteY1"/>
                    </a:cxn>
                    <a:cxn ang="0">
                      <a:pos x="connsiteX2" y="connsiteY2"/>
                    </a:cxn>
                    <a:cxn ang="0">
                      <a:pos x="connsiteX3" y="connsiteY3"/>
                    </a:cxn>
                  </a:cxnLst>
                  <a:rect l="l" t="t" r="r" b="b"/>
                  <a:pathLst>
                    <a:path w="99440" h="46291">
                      <a:moveTo>
                        <a:pt x="6000" y="46291"/>
                      </a:moveTo>
                      <a:lnTo>
                        <a:pt x="0" y="34290"/>
                      </a:lnTo>
                      <a:lnTo>
                        <a:pt x="93439" y="0"/>
                      </a:lnTo>
                      <a:lnTo>
                        <a:pt x="99441" y="12001"/>
                      </a:lnTo>
                      <a:close/>
                    </a:path>
                  </a:pathLst>
                </a:custGeom>
                <a:solidFill>
                  <a:srgbClr val="FDD13B"/>
                </a:solidFill>
                <a:ln w="4286" cap="flat">
                  <a:noFill/>
                  <a:prstDash val="solid"/>
                  <a:miter/>
                </a:ln>
              </p:spPr>
              <p:txBody>
                <a:bodyPr rtlCol="0" anchor="ctr"/>
                <a:lstStyle/>
                <a:p>
                  <a:endParaRPr lang="en-GB"/>
                </a:p>
              </p:txBody>
            </p:sp>
          </p:grpSp>
          <p:grpSp>
            <p:nvGrpSpPr>
              <p:cNvPr id="363" name="Graphic 18">
                <a:extLst>
                  <a:ext uri="{FF2B5EF4-FFF2-40B4-BE49-F238E27FC236}">
                    <a16:creationId xmlns:a16="http://schemas.microsoft.com/office/drawing/2014/main" id="{409CE409-3788-AB04-29FA-2BB18B6F3E85}"/>
                  </a:ext>
                </a:extLst>
              </p:cNvPr>
              <p:cNvGrpSpPr/>
              <p:nvPr/>
            </p:nvGrpSpPr>
            <p:grpSpPr>
              <a:xfrm>
                <a:off x="10786014" y="2351001"/>
                <a:ext cx="402479" cy="474059"/>
                <a:chOff x="10786014" y="2351001"/>
                <a:chExt cx="402479" cy="474059"/>
              </a:xfrm>
            </p:grpSpPr>
            <p:grpSp>
              <p:nvGrpSpPr>
                <p:cNvPr id="364" name="Graphic 18">
                  <a:extLst>
                    <a:ext uri="{FF2B5EF4-FFF2-40B4-BE49-F238E27FC236}">
                      <a16:creationId xmlns:a16="http://schemas.microsoft.com/office/drawing/2014/main" id="{60AAF3D5-138D-2AE8-B476-77E2FB84402D}"/>
                    </a:ext>
                  </a:extLst>
                </p:cNvPr>
                <p:cNvGrpSpPr/>
                <p:nvPr/>
              </p:nvGrpSpPr>
              <p:grpSpPr>
                <a:xfrm>
                  <a:off x="10970323" y="2461586"/>
                  <a:ext cx="218170" cy="207454"/>
                  <a:chOff x="10970323" y="2461586"/>
                  <a:chExt cx="218170" cy="207454"/>
                </a:xfrm>
                <a:solidFill>
                  <a:srgbClr val="004166"/>
                </a:solidFill>
              </p:grpSpPr>
              <p:sp>
                <p:nvSpPr>
                  <p:cNvPr id="365" name="Freeform: Shape 364">
                    <a:extLst>
                      <a:ext uri="{FF2B5EF4-FFF2-40B4-BE49-F238E27FC236}">
                        <a16:creationId xmlns:a16="http://schemas.microsoft.com/office/drawing/2014/main" id="{3DACF769-31E5-63EB-09D6-A34B78A79F87}"/>
                      </a:ext>
                    </a:extLst>
                  </p:cNvPr>
                  <p:cNvSpPr/>
                  <p:nvPr/>
                </p:nvSpPr>
                <p:spPr>
                  <a:xfrm>
                    <a:off x="11059477" y="2489446"/>
                    <a:ext cx="129016" cy="78438"/>
                  </a:xfrm>
                  <a:custGeom>
                    <a:avLst/>
                    <a:gdLst>
                      <a:gd name="connsiteX0" fmla="*/ 129017 w 129016"/>
                      <a:gd name="connsiteY0" fmla="*/ 78438 h 78438"/>
                      <a:gd name="connsiteX1" fmla="*/ 0 w 129016"/>
                      <a:gd name="connsiteY1" fmla="*/ 3858 h 78438"/>
                      <a:gd name="connsiteX2" fmla="*/ 0 w 129016"/>
                      <a:gd name="connsiteY2" fmla="*/ 0 h 78438"/>
                      <a:gd name="connsiteX3" fmla="*/ 129017 w 129016"/>
                      <a:gd name="connsiteY3" fmla="*/ 74581 h 78438"/>
                    </a:gdLst>
                    <a:ahLst/>
                    <a:cxnLst>
                      <a:cxn ang="0">
                        <a:pos x="connsiteX0" y="connsiteY0"/>
                      </a:cxn>
                      <a:cxn ang="0">
                        <a:pos x="connsiteX1" y="connsiteY1"/>
                      </a:cxn>
                      <a:cxn ang="0">
                        <a:pos x="connsiteX2" y="connsiteY2"/>
                      </a:cxn>
                      <a:cxn ang="0">
                        <a:pos x="connsiteX3" y="connsiteY3"/>
                      </a:cxn>
                    </a:cxnLst>
                    <a:rect l="l" t="t" r="r" b="b"/>
                    <a:pathLst>
                      <a:path w="129016" h="78438">
                        <a:moveTo>
                          <a:pt x="129017" y="78438"/>
                        </a:moveTo>
                        <a:lnTo>
                          <a:pt x="0" y="3858"/>
                        </a:lnTo>
                        <a:lnTo>
                          <a:pt x="0" y="0"/>
                        </a:lnTo>
                        <a:lnTo>
                          <a:pt x="129017" y="74581"/>
                        </a:lnTo>
                        <a:close/>
                      </a:path>
                    </a:pathLst>
                  </a:custGeom>
                  <a:solidFill>
                    <a:srgbClr val="004166"/>
                  </a:solidFill>
                  <a:ln w="4286" cap="flat">
                    <a:noFill/>
                    <a:prstDash val="solid"/>
                    <a:miter/>
                  </a:ln>
                </p:spPr>
                <p:txBody>
                  <a:bodyPr rtlCol="0" anchor="ctr"/>
                  <a:lstStyle/>
                  <a:p>
                    <a:endParaRPr lang="en-GB"/>
                  </a:p>
                </p:txBody>
              </p:sp>
              <p:sp>
                <p:nvSpPr>
                  <p:cNvPr id="366" name="Freeform: Shape 365">
                    <a:extLst>
                      <a:ext uri="{FF2B5EF4-FFF2-40B4-BE49-F238E27FC236}">
                        <a16:creationId xmlns:a16="http://schemas.microsoft.com/office/drawing/2014/main" id="{B9415F0D-F756-FE5D-9509-0F75B4598789}"/>
                      </a:ext>
                    </a:extLst>
                  </p:cNvPr>
                  <p:cNvSpPr/>
                  <p:nvPr/>
                </p:nvSpPr>
                <p:spPr>
                  <a:xfrm>
                    <a:off x="10970323" y="2461586"/>
                    <a:ext cx="218170" cy="130301"/>
                  </a:xfrm>
                  <a:custGeom>
                    <a:avLst/>
                    <a:gdLst>
                      <a:gd name="connsiteX0" fmla="*/ 218171 w 218170"/>
                      <a:gd name="connsiteY0" fmla="*/ 130302 h 130301"/>
                      <a:gd name="connsiteX1" fmla="*/ 0 w 218170"/>
                      <a:gd name="connsiteY1" fmla="*/ 3858 h 130301"/>
                      <a:gd name="connsiteX2" fmla="*/ 0 w 218170"/>
                      <a:gd name="connsiteY2" fmla="*/ 0 h 130301"/>
                      <a:gd name="connsiteX3" fmla="*/ 218171 w 218170"/>
                      <a:gd name="connsiteY3" fmla="*/ 126444 h 130301"/>
                    </a:gdLst>
                    <a:ahLst/>
                    <a:cxnLst>
                      <a:cxn ang="0">
                        <a:pos x="connsiteX0" y="connsiteY0"/>
                      </a:cxn>
                      <a:cxn ang="0">
                        <a:pos x="connsiteX1" y="connsiteY1"/>
                      </a:cxn>
                      <a:cxn ang="0">
                        <a:pos x="connsiteX2" y="connsiteY2"/>
                      </a:cxn>
                      <a:cxn ang="0">
                        <a:pos x="connsiteX3" y="connsiteY3"/>
                      </a:cxn>
                    </a:cxnLst>
                    <a:rect l="l" t="t" r="r" b="b"/>
                    <a:pathLst>
                      <a:path w="218170" h="130301">
                        <a:moveTo>
                          <a:pt x="218171" y="130302"/>
                        </a:moveTo>
                        <a:lnTo>
                          <a:pt x="0" y="3858"/>
                        </a:lnTo>
                        <a:lnTo>
                          <a:pt x="0" y="0"/>
                        </a:lnTo>
                        <a:lnTo>
                          <a:pt x="218171" y="126444"/>
                        </a:lnTo>
                        <a:close/>
                      </a:path>
                    </a:pathLst>
                  </a:custGeom>
                  <a:solidFill>
                    <a:srgbClr val="004166"/>
                  </a:solidFill>
                  <a:ln w="4286" cap="flat">
                    <a:noFill/>
                    <a:prstDash val="solid"/>
                    <a:miter/>
                  </a:ln>
                </p:spPr>
                <p:txBody>
                  <a:bodyPr rtlCol="0" anchor="ctr"/>
                  <a:lstStyle/>
                  <a:p>
                    <a:endParaRPr lang="en-GB"/>
                  </a:p>
                </p:txBody>
              </p:sp>
              <p:sp>
                <p:nvSpPr>
                  <p:cNvPr id="367" name="Freeform: Shape 366">
                    <a:extLst>
                      <a:ext uri="{FF2B5EF4-FFF2-40B4-BE49-F238E27FC236}">
                        <a16:creationId xmlns:a16="http://schemas.microsoft.com/office/drawing/2014/main" id="{D8E60232-A64A-B87D-C021-B15A7C6207CD}"/>
                      </a:ext>
                    </a:extLst>
                  </p:cNvPr>
                  <p:cNvSpPr/>
                  <p:nvPr/>
                </p:nvSpPr>
                <p:spPr>
                  <a:xfrm>
                    <a:off x="10970323" y="2487303"/>
                    <a:ext cx="218170" cy="130301"/>
                  </a:xfrm>
                  <a:custGeom>
                    <a:avLst/>
                    <a:gdLst>
                      <a:gd name="connsiteX0" fmla="*/ 218171 w 218170"/>
                      <a:gd name="connsiteY0" fmla="*/ 130302 h 130301"/>
                      <a:gd name="connsiteX1" fmla="*/ 0 w 218170"/>
                      <a:gd name="connsiteY1" fmla="*/ 4286 h 130301"/>
                      <a:gd name="connsiteX2" fmla="*/ 0 w 218170"/>
                      <a:gd name="connsiteY2" fmla="*/ 0 h 130301"/>
                      <a:gd name="connsiteX3" fmla="*/ 218171 w 218170"/>
                      <a:gd name="connsiteY3" fmla="*/ 126444 h 130301"/>
                    </a:gdLst>
                    <a:ahLst/>
                    <a:cxnLst>
                      <a:cxn ang="0">
                        <a:pos x="connsiteX0" y="connsiteY0"/>
                      </a:cxn>
                      <a:cxn ang="0">
                        <a:pos x="connsiteX1" y="connsiteY1"/>
                      </a:cxn>
                      <a:cxn ang="0">
                        <a:pos x="connsiteX2" y="connsiteY2"/>
                      </a:cxn>
                      <a:cxn ang="0">
                        <a:pos x="connsiteX3" y="connsiteY3"/>
                      </a:cxn>
                    </a:cxnLst>
                    <a:rect l="l" t="t" r="r" b="b"/>
                    <a:pathLst>
                      <a:path w="218170" h="130301">
                        <a:moveTo>
                          <a:pt x="218171" y="130302"/>
                        </a:moveTo>
                        <a:lnTo>
                          <a:pt x="0" y="4286"/>
                        </a:lnTo>
                        <a:lnTo>
                          <a:pt x="0" y="0"/>
                        </a:lnTo>
                        <a:lnTo>
                          <a:pt x="218171" y="126444"/>
                        </a:lnTo>
                        <a:close/>
                      </a:path>
                    </a:pathLst>
                  </a:custGeom>
                  <a:solidFill>
                    <a:srgbClr val="004166"/>
                  </a:solidFill>
                  <a:ln w="4286" cap="flat">
                    <a:noFill/>
                    <a:prstDash val="solid"/>
                    <a:miter/>
                  </a:ln>
                </p:spPr>
                <p:txBody>
                  <a:bodyPr rtlCol="0" anchor="ctr"/>
                  <a:lstStyle/>
                  <a:p>
                    <a:endParaRPr lang="en-GB"/>
                  </a:p>
                </p:txBody>
              </p:sp>
              <p:sp>
                <p:nvSpPr>
                  <p:cNvPr id="368" name="Freeform: Shape 367">
                    <a:extLst>
                      <a:ext uri="{FF2B5EF4-FFF2-40B4-BE49-F238E27FC236}">
                        <a16:creationId xmlns:a16="http://schemas.microsoft.com/office/drawing/2014/main" id="{B0AAD209-6A7B-4DCA-F5AA-673D38F33DC5}"/>
                      </a:ext>
                    </a:extLst>
                  </p:cNvPr>
                  <p:cNvSpPr/>
                  <p:nvPr/>
                </p:nvSpPr>
                <p:spPr>
                  <a:xfrm>
                    <a:off x="10970323" y="2513449"/>
                    <a:ext cx="218170" cy="129873"/>
                  </a:xfrm>
                  <a:custGeom>
                    <a:avLst/>
                    <a:gdLst>
                      <a:gd name="connsiteX0" fmla="*/ 218171 w 218170"/>
                      <a:gd name="connsiteY0" fmla="*/ 129873 h 129873"/>
                      <a:gd name="connsiteX1" fmla="*/ 0 w 218170"/>
                      <a:gd name="connsiteY1" fmla="*/ 3858 h 129873"/>
                      <a:gd name="connsiteX2" fmla="*/ 0 w 218170"/>
                      <a:gd name="connsiteY2" fmla="*/ 0 h 129873"/>
                      <a:gd name="connsiteX3" fmla="*/ 218171 w 218170"/>
                      <a:gd name="connsiteY3" fmla="*/ 126016 h 129873"/>
                    </a:gdLst>
                    <a:ahLst/>
                    <a:cxnLst>
                      <a:cxn ang="0">
                        <a:pos x="connsiteX0" y="connsiteY0"/>
                      </a:cxn>
                      <a:cxn ang="0">
                        <a:pos x="connsiteX1" y="connsiteY1"/>
                      </a:cxn>
                      <a:cxn ang="0">
                        <a:pos x="connsiteX2" y="connsiteY2"/>
                      </a:cxn>
                      <a:cxn ang="0">
                        <a:pos x="connsiteX3" y="connsiteY3"/>
                      </a:cxn>
                    </a:cxnLst>
                    <a:rect l="l" t="t" r="r" b="b"/>
                    <a:pathLst>
                      <a:path w="218170" h="129873">
                        <a:moveTo>
                          <a:pt x="218171" y="129873"/>
                        </a:moveTo>
                        <a:lnTo>
                          <a:pt x="0" y="3858"/>
                        </a:lnTo>
                        <a:lnTo>
                          <a:pt x="0" y="0"/>
                        </a:lnTo>
                        <a:lnTo>
                          <a:pt x="218171" y="126016"/>
                        </a:lnTo>
                        <a:close/>
                      </a:path>
                    </a:pathLst>
                  </a:custGeom>
                  <a:solidFill>
                    <a:srgbClr val="004166"/>
                  </a:solidFill>
                  <a:ln w="4286" cap="flat">
                    <a:noFill/>
                    <a:prstDash val="solid"/>
                    <a:miter/>
                  </a:ln>
                </p:spPr>
                <p:txBody>
                  <a:bodyPr rtlCol="0" anchor="ctr"/>
                  <a:lstStyle/>
                  <a:p>
                    <a:endParaRPr lang="en-GB"/>
                  </a:p>
                </p:txBody>
              </p:sp>
              <p:sp>
                <p:nvSpPr>
                  <p:cNvPr id="369" name="Freeform: Shape 368">
                    <a:extLst>
                      <a:ext uri="{FF2B5EF4-FFF2-40B4-BE49-F238E27FC236}">
                        <a16:creationId xmlns:a16="http://schemas.microsoft.com/office/drawing/2014/main" id="{4AF7B197-DEB3-EDC9-750E-DA04F4A9A948}"/>
                      </a:ext>
                    </a:extLst>
                  </p:cNvPr>
                  <p:cNvSpPr/>
                  <p:nvPr/>
                </p:nvSpPr>
                <p:spPr>
                  <a:xfrm>
                    <a:off x="10970323" y="2539167"/>
                    <a:ext cx="218170" cy="129873"/>
                  </a:xfrm>
                  <a:custGeom>
                    <a:avLst/>
                    <a:gdLst>
                      <a:gd name="connsiteX0" fmla="*/ 218171 w 218170"/>
                      <a:gd name="connsiteY0" fmla="*/ 129873 h 129873"/>
                      <a:gd name="connsiteX1" fmla="*/ 0 w 218170"/>
                      <a:gd name="connsiteY1" fmla="*/ 3858 h 129873"/>
                      <a:gd name="connsiteX2" fmla="*/ 0 w 218170"/>
                      <a:gd name="connsiteY2" fmla="*/ 0 h 129873"/>
                      <a:gd name="connsiteX3" fmla="*/ 218171 w 218170"/>
                      <a:gd name="connsiteY3" fmla="*/ 126016 h 129873"/>
                    </a:gdLst>
                    <a:ahLst/>
                    <a:cxnLst>
                      <a:cxn ang="0">
                        <a:pos x="connsiteX0" y="connsiteY0"/>
                      </a:cxn>
                      <a:cxn ang="0">
                        <a:pos x="connsiteX1" y="connsiteY1"/>
                      </a:cxn>
                      <a:cxn ang="0">
                        <a:pos x="connsiteX2" y="connsiteY2"/>
                      </a:cxn>
                      <a:cxn ang="0">
                        <a:pos x="connsiteX3" y="connsiteY3"/>
                      </a:cxn>
                    </a:cxnLst>
                    <a:rect l="l" t="t" r="r" b="b"/>
                    <a:pathLst>
                      <a:path w="218170" h="129873">
                        <a:moveTo>
                          <a:pt x="218171" y="129873"/>
                        </a:moveTo>
                        <a:lnTo>
                          <a:pt x="0" y="3858"/>
                        </a:lnTo>
                        <a:lnTo>
                          <a:pt x="0" y="0"/>
                        </a:lnTo>
                        <a:lnTo>
                          <a:pt x="218171" y="126016"/>
                        </a:lnTo>
                        <a:close/>
                      </a:path>
                    </a:pathLst>
                  </a:custGeom>
                  <a:solidFill>
                    <a:srgbClr val="004166"/>
                  </a:solidFill>
                  <a:ln w="4286" cap="flat">
                    <a:noFill/>
                    <a:prstDash val="solid"/>
                    <a:miter/>
                  </a:ln>
                </p:spPr>
                <p:txBody>
                  <a:bodyPr rtlCol="0" anchor="ctr"/>
                  <a:lstStyle/>
                  <a:p>
                    <a:endParaRPr lang="en-GB"/>
                  </a:p>
                </p:txBody>
              </p:sp>
            </p:grpSp>
            <p:grpSp>
              <p:nvGrpSpPr>
                <p:cNvPr id="370" name="Graphic 18">
                  <a:extLst>
                    <a:ext uri="{FF2B5EF4-FFF2-40B4-BE49-F238E27FC236}">
                      <a16:creationId xmlns:a16="http://schemas.microsoft.com/office/drawing/2014/main" id="{BFB5AD17-135E-87F9-9215-17426AF08F46}"/>
                    </a:ext>
                  </a:extLst>
                </p:cNvPr>
                <p:cNvGrpSpPr/>
                <p:nvPr/>
              </p:nvGrpSpPr>
              <p:grpSpPr>
                <a:xfrm>
                  <a:off x="10970323" y="2617605"/>
                  <a:ext cx="218170" cy="207454"/>
                  <a:chOff x="10970323" y="2617605"/>
                  <a:chExt cx="218170" cy="207454"/>
                </a:xfrm>
                <a:solidFill>
                  <a:srgbClr val="004166"/>
                </a:solidFill>
              </p:grpSpPr>
              <p:sp>
                <p:nvSpPr>
                  <p:cNvPr id="371" name="Freeform: Shape 370">
                    <a:extLst>
                      <a:ext uri="{FF2B5EF4-FFF2-40B4-BE49-F238E27FC236}">
                        <a16:creationId xmlns:a16="http://schemas.microsoft.com/office/drawing/2014/main" id="{63EE0F38-0CF8-FB25-0750-C5DCD4D2A4EB}"/>
                      </a:ext>
                    </a:extLst>
                  </p:cNvPr>
                  <p:cNvSpPr/>
                  <p:nvPr/>
                </p:nvSpPr>
                <p:spPr>
                  <a:xfrm>
                    <a:off x="11059477" y="2645466"/>
                    <a:ext cx="129016" cy="78438"/>
                  </a:xfrm>
                  <a:custGeom>
                    <a:avLst/>
                    <a:gdLst>
                      <a:gd name="connsiteX0" fmla="*/ 129017 w 129016"/>
                      <a:gd name="connsiteY0" fmla="*/ 78438 h 78438"/>
                      <a:gd name="connsiteX1" fmla="*/ 0 w 129016"/>
                      <a:gd name="connsiteY1" fmla="*/ 3857 h 78438"/>
                      <a:gd name="connsiteX2" fmla="*/ 0 w 129016"/>
                      <a:gd name="connsiteY2" fmla="*/ 0 h 78438"/>
                      <a:gd name="connsiteX3" fmla="*/ 129017 w 129016"/>
                      <a:gd name="connsiteY3" fmla="*/ 74581 h 78438"/>
                    </a:gdLst>
                    <a:ahLst/>
                    <a:cxnLst>
                      <a:cxn ang="0">
                        <a:pos x="connsiteX0" y="connsiteY0"/>
                      </a:cxn>
                      <a:cxn ang="0">
                        <a:pos x="connsiteX1" y="connsiteY1"/>
                      </a:cxn>
                      <a:cxn ang="0">
                        <a:pos x="connsiteX2" y="connsiteY2"/>
                      </a:cxn>
                      <a:cxn ang="0">
                        <a:pos x="connsiteX3" y="connsiteY3"/>
                      </a:cxn>
                    </a:cxnLst>
                    <a:rect l="l" t="t" r="r" b="b"/>
                    <a:pathLst>
                      <a:path w="129016" h="78438">
                        <a:moveTo>
                          <a:pt x="129017" y="78438"/>
                        </a:moveTo>
                        <a:lnTo>
                          <a:pt x="0" y="3857"/>
                        </a:lnTo>
                        <a:lnTo>
                          <a:pt x="0" y="0"/>
                        </a:lnTo>
                        <a:lnTo>
                          <a:pt x="129017" y="74581"/>
                        </a:lnTo>
                        <a:close/>
                      </a:path>
                    </a:pathLst>
                  </a:custGeom>
                  <a:solidFill>
                    <a:srgbClr val="004166"/>
                  </a:solidFill>
                  <a:ln w="4286" cap="flat">
                    <a:noFill/>
                    <a:prstDash val="solid"/>
                    <a:miter/>
                  </a:ln>
                </p:spPr>
                <p:txBody>
                  <a:bodyPr rtlCol="0" anchor="ctr"/>
                  <a:lstStyle/>
                  <a:p>
                    <a:endParaRPr lang="en-GB"/>
                  </a:p>
                </p:txBody>
              </p:sp>
              <p:sp>
                <p:nvSpPr>
                  <p:cNvPr id="372" name="Freeform: Shape 371">
                    <a:extLst>
                      <a:ext uri="{FF2B5EF4-FFF2-40B4-BE49-F238E27FC236}">
                        <a16:creationId xmlns:a16="http://schemas.microsoft.com/office/drawing/2014/main" id="{C4741814-CA61-30CD-8929-CF54C45ABAF4}"/>
                      </a:ext>
                    </a:extLst>
                  </p:cNvPr>
                  <p:cNvSpPr/>
                  <p:nvPr/>
                </p:nvSpPr>
                <p:spPr>
                  <a:xfrm>
                    <a:off x="10970323" y="2617605"/>
                    <a:ext cx="218170" cy="129873"/>
                  </a:xfrm>
                  <a:custGeom>
                    <a:avLst/>
                    <a:gdLst>
                      <a:gd name="connsiteX0" fmla="*/ 218171 w 218170"/>
                      <a:gd name="connsiteY0" fmla="*/ 129873 h 129873"/>
                      <a:gd name="connsiteX1" fmla="*/ 0 w 218170"/>
                      <a:gd name="connsiteY1" fmla="*/ 3858 h 129873"/>
                      <a:gd name="connsiteX2" fmla="*/ 0 w 218170"/>
                      <a:gd name="connsiteY2" fmla="*/ 0 h 129873"/>
                      <a:gd name="connsiteX3" fmla="*/ 218171 w 218170"/>
                      <a:gd name="connsiteY3" fmla="*/ 126016 h 129873"/>
                    </a:gdLst>
                    <a:ahLst/>
                    <a:cxnLst>
                      <a:cxn ang="0">
                        <a:pos x="connsiteX0" y="connsiteY0"/>
                      </a:cxn>
                      <a:cxn ang="0">
                        <a:pos x="connsiteX1" y="connsiteY1"/>
                      </a:cxn>
                      <a:cxn ang="0">
                        <a:pos x="connsiteX2" y="connsiteY2"/>
                      </a:cxn>
                      <a:cxn ang="0">
                        <a:pos x="connsiteX3" y="connsiteY3"/>
                      </a:cxn>
                    </a:cxnLst>
                    <a:rect l="l" t="t" r="r" b="b"/>
                    <a:pathLst>
                      <a:path w="218170" h="129873">
                        <a:moveTo>
                          <a:pt x="218171" y="129873"/>
                        </a:moveTo>
                        <a:lnTo>
                          <a:pt x="0" y="3858"/>
                        </a:lnTo>
                        <a:lnTo>
                          <a:pt x="0" y="0"/>
                        </a:lnTo>
                        <a:lnTo>
                          <a:pt x="218171" y="126016"/>
                        </a:lnTo>
                        <a:close/>
                      </a:path>
                    </a:pathLst>
                  </a:custGeom>
                  <a:solidFill>
                    <a:srgbClr val="004166"/>
                  </a:solidFill>
                  <a:ln w="4286" cap="flat">
                    <a:noFill/>
                    <a:prstDash val="solid"/>
                    <a:miter/>
                  </a:ln>
                </p:spPr>
                <p:txBody>
                  <a:bodyPr rtlCol="0" anchor="ctr"/>
                  <a:lstStyle/>
                  <a:p>
                    <a:endParaRPr lang="en-GB"/>
                  </a:p>
                </p:txBody>
              </p:sp>
              <p:sp>
                <p:nvSpPr>
                  <p:cNvPr id="373" name="Freeform: Shape 372">
                    <a:extLst>
                      <a:ext uri="{FF2B5EF4-FFF2-40B4-BE49-F238E27FC236}">
                        <a16:creationId xmlns:a16="http://schemas.microsoft.com/office/drawing/2014/main" id="{A209ADA2-17F8-CA5A-A3AE-881C2D3E4258}"/>
                      </a:ext>
                    </a:extLst>
                  </p:cNvPr>
                  <p:cNvSpPr/>
                  <p:nvPr/>
                </p:nvSpPr>
                <p:spPr>
                  <a:xfrm>
                    <a:off x="10970323" y="2643323"/>
                    <a:ext cx="218170" cy="130301"/>
                  </a:xfrm>
                  <a:custGeom>
                    <a:avLst/>
                    <a:gdLst>
                      <a:gd name="connsiteX0" fmla="*/ 218171 w 218170"/>
                      <a:gd name="connsiteY0" fmla="*/ 130302 h 130301"/>
                      <a:gd name="connsiteX1" fmla="*/ 0 w 218170"/>
                      <a:gd name="connsiteY1" fmla="*/ 3857 h 130301"/>
                      <a:gd name="connsiteX2" fmla="*/ 0 w 218170"/>
                      <a:gd name="connsiteY2" fmla="*/ 0 h 130301"/>
                      <a:gd name="connsiteX3" fmla="*/ 218171 w 218170"/>
                      <a:gd name="connsiteY3" fmla="*/ 126016 h 130301"/>
                    </a:gdLst>
                    <a:ahLst/>
                    <a:cxnLst>
                      <a:cxn ang="0">
                        <a:pos x="connsiteX0" y="connsiteY0"/>
                      </a:cxn>
                      <a:cxn ang="0">
                        <a:pos x="connsiteX1" y="connsiteY1"/>
                      </a:cxn>
                      <a:cxn ang="0">
                        <a:pos x="connsiteX2" y="connsiteY2"/>
                      </a:cxn>
                      <a:cxn ang="0">
                        <a:pos x="connsiteX3" y="connsiteY3"/>
                      </a:cxn>
                    </a:cxnLst>
                    <a:rect l="l" t="t" r="r" b="b"/>
                    <a:pathLst>
                      <a:path w="218170" h="130301">
                        <a:moveTo>
                          <a:pt x="218171" y="130302"/>
                        </a:moveTo>
                        <a:lnTo>
                          <a:pt x="0" y="3857"/>
                        </a:lnTo>
                        <a:lnTo>
                          <a:pt x="0" y="0"/>
                        </a:lnTo>
                        <a:lnTo>
                          <a:pt x="218171" y="126016"/>
                        </a:lnTo>
                        <a:close/>
                      </a:path>
                    </a:pathLst>
                  </a:custGeom>
                  <a:solidFill>
                    <a:srgbClr val="004166"/>
                  </a:solidFill>
                  <a:ln w="4286" cap="flat">
                    <a:noFill/>
                    <a:prstDash val="solid"/>
                    <a:miter/>
                  </a:ln>
                </p:spPr>
                <p:txBody>
                  <a:bodyPr rtlCol="0" anchor="ctr"/>
                  <a:lstStyle/>
                  <a:p>
                    <a:endParaRPr lang="en-GB"/>
                  </a:p>
                </p:txBody>
              </p:sp>
              <p:sp>
                <p:nvSpPr>
                  <p:cNvPr id="374" name="Freeform: Shape 373">
                    <a:extLst>
                      <a:ext uri="{FF2B5EF4-FFF2-40B4-BE49-F238E27FC236}">
                        <a16:creationId xmlns:a16="http://schemas.microsoft.com/office/drawing/2014/main" id="{6A3DB722-C222-B3F1-F5D9-BEA2805AD203}"/>
                      </a:ext>
                    </a:extLst>
                  </p:cNvPr>
                  <p:cNvSpPr/>
                  <p:nvPr/>
                </p:nvSpPr>
                <p:spPr>
                  <a:xfrm>
                    <a:off x="10970323" y="2669040"/>
                    <a:ext cx="218170" cy="130301"/>
                  </a:xfrm>
                  <a:custGeom>
                    <a:avLst/>
                    <a:gdLst>
                      <a:gd name="connsiteX0" fmla="*/ 218171 w 218170"/>
                      <a:gd name="connsiteY0" fmla="*/ 130302 h 130301"/>
                      <a:gd name="connsiteX1" fmla="*/ 0 w 218170"/>
                      <a:gd name="connsiteY1" fmla="*/ 3857 h 130301"/>
                      <a:gd name="connsiteX2" fmla="*/ 0 w 218170"/>
                      <a:gd name="connsiteY2" fmla="*/ 0 h 130301"/>
                      <a:gd name="connsiteX3" fmla="*/ 218171 w 218170"/>
                      <a:gd name="connsiteY3" fmla="*/ 126444 h 130301"/>
                    </a:gdLst>
                    <a:ahLst/>
                    <a:cxnLst>
                      <a:cxn ang="0">
                        <a:pos x="connsiteX0" y="connsiteY0"/>
                      </a:cxn>
                      <a:cxn ang="0">
                        <a:pos x="connsiteX1" y="connsiteY1"/>
                      </a:cxn>
                      <a:cxn ang="0">
                        <a:pos x="connsiteX2" y="connsiteY2"/>
                      </a:cxn>
                      <a:cxn ang="0">
                        <a:pos x="connsiteX3" y="connsiteY3"/>
                      </a:cxn>
                    </a:cxnLst>
                    <a:rect l="l" t="t" r="r" b="b"/>
                    <a:pathLst>
                      <a:path w="218170" h="130301">
                        <a:moveTo>
                          <a:pt x="218171" y="130302"/>
                        </a:moveTo>
                        <a:lnTo>
                          <a:pt x="0" y="3857"/>
                        </a:lnTo>
                        <a:lnTo>
                          <a:pt x="0" y="0"/>
                        </a:lnTo>
                        <a:lnTo>
                          <a:pt x="218171" y="126444"/>
                        </a:lnTo>
                        <a:close/>
                      </a:path>
                    </a:pathLst>
                  </a:custGeom>
                  <a:solidFill>
                    <a:srgbClr val="004166"/>
                  </a:solidFill>
                  <a:ln w="4286" cap="flat">
                    <a:noFill/>
                    <a:prstDash val="solid"/>
                    <a:miter/>
                  </a:ln>
                </p:spPr>
                <p:txBody>
                  <a:bodyPr rtlCol="0" anchor="ctr"/>
                  <a:lstStyle/>
                  <a:p>
                    <a:endParaRPr lang="en-GB"/>
                  </a:p>
                </p:txBody>
              </p:sp>
              <p:sp>
                <p:nvSpPr>
                  <p:cNvPr id="375" name="Freeform: Shape 374">
                    <a:extLst>
                      <a:ext uri="{FF2B5EF4-FFF2-40B4-BE49-F238E27FC236}">
                        <a16:creationId xmlns:a16="http://schemas.microsoft.com/office/drawing/2014/main" id="{F4894063-F5B4-17A4-F020-C835D1683E55}"/>
                      </a:ext>
                    </a:extLst>
                  </p:cNvPr>
                  <p:cNvSpPr/>
                  <p:nvPr/>
                </p:nvSpPr>
                <p:spPr>
                  <a:xfrm>
                    <a:off x="10970323" y="2695186"/>
                    <a:ext cx="218170" cy="129873"/>
                  </a:xfrm>
                  <a:custGeom>
                    <a:avLst/>
                    <a:gdLst>
                      <a:gd name="connsiteX0" fmla="*/ 218171 w 218170"/>
                      <a:gd name="connsiteY0" fmla="*/ 129873 h 129873"/>
                      <a:gd name="connsiteX1" fmla="*/ 0 w 218170"/>
                      <a:gd name="connsiteY1" fmla="*/ 3858 h 129873"/>
                      <a:gd name="connsiteX2" fmla="*/ 0 w 218170"/>
                      <a:gd name="connsiteY2" fmla="*/ 0 h 129873"/>
                      <a:gd name="connsiteX3" fmla="*/ 218171 w 218170"/>
                      <a:gd name="connsiteY3" fmla="*/ 126016 h 129873"/>
                    </a:gdLst>
                    <a:ahLst/>
                    <a:cxnLst>
                      <a:cxn ang="0">
                        <a:pos x="connsiteX0" y="connsiteY0"/>
                      </a:cxn>
                      <a:cxn ang="0">
                        <a:pos x="connsiteX1" y="connsiteY1"/>
                      </a:cxn>
                      <a:cxn ang="0">
                        <a:pos x="connsiteX2" y="connsiteY2"/>
                      </a:cxn>
                      <a:cxn ang="0">
                        <a:pos x="connsiteX3" y="connsiteY3"/>
                      </a:cxn>
                    </a:cxnLst>
                    <a:rect l="l" t="t" r="r" b="b"/>
                    <a:pathLst>
                      <a:path w="218170" h="129873">
                        <a:moveTo>
                          <a:pt x="218171" y="129873"/>
                        </a:moveTo>
                        <a:lnTo>
                          <a:pt x="0" y="3858"/>
                        </a:lnTo>
                        <a:lnTo>
                          <a:pt x="0" y="0"/>
                        </a:lnTo>
                        <a:lnTo>
                          <a:pt x="218171" y="126016"/>
                        </a:lnTo>
                        <a:close/>
                      </a:path>
                    </a:pathLst>
                  </a:custGeom>
                  <a:solidFill>
                    <a:srgbClr val="004166"/>
                  </a:solidFill>
                  <a:ln w="4286" cap="flat">
                    <a:noFill/>
                    <a:prstDash val="solid"/>
                    <a:miter/>
                  </a:ln>
                </p:spPr>
                <p:txBody>
                  <a:bodyPr rtlCol="0" anchor="ctr"/>
                  <a:lstStyle/>
                  <a:p>
                    <a:endParaRPr lang="en-GB"/>
                  </a:p>
                </p:txBody>
              </p:sp>
            </p:grpSp>
            <p:grpSp>
              <p:nvGrpSpPr>
                <p:cNvPr id="376" name="Graphic 18">
                  <a:extLst>
                    <a:ext uri="{FF2B5EF4-FFF2-40B4-BE49-F238E27FC236}">
                      <a16:creationId xmlns:a16="http://schemas.microsoft.com/office/drawing/2014/main" id="{F507F74A-95DC-475E-D2A6-9FDD7AFA096F}"/>
                    </a:ext>
                  </a:extLst>
                </p:cNvPr>
                <p:cNvGrpSpPr/>
                <p:nvPr/>
              </p:nvGrpSpPr>
              <p:grpSpPr>
                <a:xfrm>
                  <a:off x="10807017" y="2351001"/>
                  <a:ext cx="100726" cy="157305"/>
                  <a:chOff x="10807017" y="2351001"/>
                  <a:chExt cx="100726" cy="157305"/>
                </a:xfrm>
              </p:grpSpPr>
              <p:sp>
                <p:nvSpPr>
                  <p:cNvPr id="377" name="Freeform: Shape 376">
                    <a:extLst>
                      <a:ext uri="{FF2B5EF4-FFF2-40B4-BE49-F238E27FC236}">
                        <a16:creationId xmlns:a16="http://schemas.microsoft.com/office/drawing/2014/main" id="{179EFCC3-BD83-9BAD-A3B0-34A52B026B50}"/>
                      </a:ext>
                    </a:extLst>
                  </p:cNvPr>
                  <p:cNvSpPr/>
                  <p:nvPr/>
                </p:nvSpPr>
                <p:spPr>
                  <a:xfrm>
                    <a:off x="10810017" y="2356573"/>
                    <a:ext cx="94297" cy="146589"/>
                  </a:xfrm>
                  <a:custGeom>
                    <a:avLst/>
                    <a:gdLst>
                      <a:gd name="connsiteX0" fmla="*/ 94298 w 94297"/>
                      <a:gd name="connsiteY0" fmla="*/ 146590 h 146589"/>
                      <a:gd name="connsiteX1" fmla="*/ 0 w 94297"/>
                      <a:gd name="connsiteY1" fmla="*/ 91726 h 146589"/>
                      <a:gd name="connsiteX2" fmla="*/ 0 w 94297"/>
                      <a:gd name="connsiteY2" fmla="*/ 0 h 146589"/>
                      <a:gd name="connsiteX3" fmla="*/ 94298 w 94297"/>
                      <a:gd name="connsiteY3" fmla="*/ 54435 h 146589"/>
                    </a:gdLst>
                    <a:ahLst/>
                    <a:cxnLst>
                      <a:cxn ang="0">
                        <a:pos x="connsiteX0" y="connsiteY0"/>
                      </a:cxn>
                      <a:cxn ang="0">
                        <a:pos x="connsiteX1" y="connsiteY1"/>
                      </a:cxn>
                      <a:cxn ang="0">
                        <a:pos x="connsiteX2" y="connsiteY2"/>
                      </a:cxn>
                      <a:cxn ang="0">
                        <a:pos x="connsiteX3" y="connsiteY3"/>
                      </a:cxn>
                    </a:cxnLst>
                    <a:rect l="l" t="t" r="r" b="b"/>
                    <a:pathLst>
                      <a:path w="94297" h="146589">
                        <a:moveTo>
                          <a:pt x="94298" y="146590"/>
                        </a:moveTo>
                        <a:lnTo>
                          <a:pt x="0" y="91726"/>
                        </a:lnTo>
                        <a:lnTo>
                          <a:pt x="0" y="0"/>
                        </a:lnTo>
                        <a:lnTo>
                          <a:pt x="94298" y="54435"/>
                        </a:lnTo>
                        <a:close/>
                      </a:path>
                    </a:pathLst>
                  </a:custGeom>
                  <a:solidFill>
                    <a:srgbClr val="D9E8F5"/>
                  </a:solidFill>
                  <a:ln w="4286" cap="flat">
                    <a:noFill/>
                    <a:prstDash val="solid"/>
                    <a:miter/>
                  </a:ln>
                </p:spPr>
                <p:txBody>
                  <a:bodyPr rtlCol="0" anchor="ctr"/>
                  <a:lstStyle/>
                  <a:p>
                    <a:endParaRPr lang="en-GB"/>
                  </a:p>
                </p:txBody>
              </p:sp>
              <p:sp>
                <p:nvSpPr>
                  <p:cNvPr id="378" name="Freeform: Shape 377">
                    <a:extLst>
                      <a:ext uri="{FF2B5EF4-FFF2-40B4-BE49-F238E27FC236}">
                        <a16:creationId xmlns:a16="http://schemas.microsoft.com/office/drawing/2014/main" id="{F0A29056-7219-FB56-067A-61B19B6A6FEE}"/>
                      </a:ext>
                    </a:extLst>
                  </p:cNvPr>
                  <p:cNvSpPr/>
                  <p:nvPr/>
                </p:nvSpPr>
                <p:spPr>
                  <a:xfrm>
                    <a:off x="10807017" y="2351001"/>
                    <a:ext cx="100726" cy="157305"/>
                  </a:xfrm>
                  <a:custGeom>
                    <a:avLst/>
                    <a:gdLst>
                      <a:gd name="connsiteX0" fmla="*/ 100727 w 100726"/>
                      <a:gd name="connsiteY0" fmla="*/ 157305 h 157305"/>
                      <a:gd name="connsiteX1" fmla="*/ 0 w 100726"/>
                      <a:gd name="connsiteY1" fmla="*/ 99012 h 157305"/>
                      <a:gd name="connsiteX2" fmla="*/ 0 w 100726"/>
                      <a:gd name="connsiteY2" fmla="*/ 0 h 157305"/>
                      <a:gd name="connsiteX3" fmla="*/ 100727 w 100726"/>
                      <a:gd name="connsiteY3" fmla="*/ 58293 h 157305"/>
                      <a:gd name="connsiteX4" fmla="*/ 100727 w 100726"/>
                      <a:gd name="connsiteY4" fmla="*/ 157305 h 157305"/>
                      <a:gd name="connsiteX5" fmla="*/ 6000 w 100726"/>
                      <a:gd name="connsiteY5" fmla="*/ 95583 h 157305"/>
                      <a:gd name="connsiteX6" fmla="*/ 93868 w 100726"/>
                      <a:gd name="connsiteY6" fmla="*/ 146590 h 157305"/>
                      <a:gd name="connsiteX7" fmla="*/ 93868 w 100726"/>
                      <a:gd name="connsiteY7" fmla="*/ 62151 h 157305"/>
                      <a:gd name="connsiteX8" fmla="*/ 6000 w 100726"/>
                      <a:gd name="connsiteY8" fmla="*/ 11144 h 157305"/>
                      <a:gd name="connsiteX9" fmla="*/ 6000 w 100726"/>
                      <a:gd name="connsiteY9" fmla="*/ 95583 h 157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26" h="157305">
                        <a:moveTo>
                          <a:pt x="100727" y="157305"/>
                        </a:moveTo>
                        <a:lnTo>
                          <a:pt x="0" y="99012"/>
                        </a:lnTo>
                        <a:lnTo>
                          <a:pt x="0" y="0"/>
                        </a:lnTo>
                        <a:lnTo>
                          <a:pt x="100727" y="58293"/>
                        </a:lnTo>
                        <a:lnTo>
                          <a:pt x="100727" y="157305"/>
                        </a:lnTo>
                        <a:close/>
                        <a:moveTo>
                          <a:pt x="6000" y="95583"/>
                        </a:moveTo>
                        <a:lnTo>
                          <a:pt x="93868" y="146590"/>
                        </a:lnTo>
                        <a:lnTo>
                          <a:pt x="93868" y="62151"/>
                        </a:lnTo>
                        <a:lnTo>
                          <a:pt x="6000" y="11144"/>
                        </a:lnTo>
                        <a:lnTo>
                          <a:pt x="6000" y="95583"/>
                        </a:lnTo>
                        <a:close/>
                      </a:path>
                    </a:pathLst>
                  </a:custGeom>
                  <a:solidFill>
                    <a:srgbClr val="6C74AF"/>
                  </a:solidFill>
                  <a:ln w="4286" cap="flat">
                    <a:noFill/>
                    <a:prstDash val="solid"/>
                    <a:miter/>
                  </a:ln>
                </p:spPr>
                <p:txBody>
                  <a:bodyPr rtlCol="0" anchor="ctr"/>
                  <a:lstStyle/>
                  <a:p>
                    <a:endParaRPr lang="en-GB"/>
                  </a:p>
                </p:txBody>
              </p:sp>
            </p:grpSp>
            <p:grpSp>
              <p:nvGrpSpPr>
                <p:cNvPr id="379" name="Graphic 18">
                  <a:extLst>
                    <a:ext uri="{FF2B5EF4-FFF2-40B4-BE49-F238E27FC236}">
                      <a16:creationId xmlns:a16="http://schemas.microsoft.com/office/drawing/2014/main" id="{DB7C4BED-DA66-8FF4-B68A-4AA94E06DB03}"/>
                    </a:ext>
                  </a:extLst>
                </p:cNvPr>
                <p:cNvGrpSpPr/>
                <p:nvPr/>
              </p:nvGrpSpPr>
              <p:grpSpPr>
                <a:xfrm>
                  <a:off x="10807017" y="2504448"/>
                  <a:ext cx="100726" cy="157305"/>
                  <a:chOff x="10807017" y="2504448"/>
                  <a:chExt cx="100726" cy="157305"/>
                </a:xfrm>
              </p:grpSpPr>
              <p:sp>
                <p:nvSpPr>
                  <p:cNvPr id="380" name="Freeform: Shape 379">
                    <a:extLst>
                      <a:ext uri="{FF2B5EF4-FFF2-40B4-BE49-F238E27FC236}">
                        <a16:creationId xmlns:a16="http://schemas.microsoft.com/office/drawing/2014/main" id="{8DCD68F0-35BE-1630-8816-B24C4FDF901E}"/>
                      </a:ext>
                    </a:extLst>
                  </p:cNvPr>
                  <p:cNvSpPr/>
                  <p:nvPr/>
                </p:nvSpPr>
                <p:spPr>
                  <a:xfrm>
                    <a:off x="10810017" y="2510020"/>
                    <a:ext cx="94297" cy="146161"/>
                  </a:xfrm>
                  <a:custGeom>
                    <a:avLst/>
                    <a:gdLst>
                      <a:gd name="connsiteX0" fmla="*/ 94298 w 94297"/>
                      <a:gd name="connsiteY0" fmla="*/ 146161 h 146161"/>
                      <a:gd name="connsiteX1" fmla="*/ 0 w 94297"/>
                      <a:gd name="connsiteY1" fmla="*/ 91726 h 146161"/>
                      <a:gd name="connsiteX2" fmla="*/ 0 w 94297"/>
                      <a:gd name="connsiteY2" fmla="*/ 0 h 146161"/>
                      <a:gd name="connsiteX3" fmla="*/ 94298 w 94297"/>
                      <a:gd name="connsiteY3" fmla="*/ 54435 h 146161"/>
                    </a:gdLst>
                    <a:ahLst/>
                    <a:cxnLst>
                      <a:cxn ang="0">
                        <a:pos x="connsiteX0" y="connsiteY0"/>
                      </a:cxn>
                      <a:cxn ang="0">
                        <a:pos x="connsiteX1" y="connsiteY1"/>
                      </a:cxn>
                      <a:cxn ang="0">
                        <a:pos x="connsiteX2" y="connsiteY2"/>
                      </a:cxn>
                      <a:cxn ang="0">
                        <a:pos x="connsiteX3" y="connsiteY3"/>
                      </a:cxn>
                    </a:cxnLst>
                    <a:rect l="l" t="t" r="r" b="b"/>
                    <a:pathLst>
                      <a:path w="94297" h="146161">
                        <a:moveTo>
                          <a:pt x="94298" y="146161"/>
                        </a:moveTo>
                        <a:lnTo>
                          <a:pt x="0" y="91726"/>
                        </a:lnTo>
                        <a:lnTo>
                          <a:pt x="0" y="0"/>
                        </a:lnTo>
                        <a:lnTo>
                          <a:pt x="94298" y="54435"/>
                        </a:lnTo>
                        <a:close/>
                      </a:path>
                    </a:pathLst>
                  </a:custGeom>
                  <a:solidFill>
                    <a:srgbClr val="D9E8F5"/>
                  </a:solidFill>
                  <a:ln w="4286" cap="flat">
                    <a:noFill/>
                    <a:prstDash val="solid"/>
                    <a:miter/>
                  </a:ln>
                </p:spPr>
                <p:txBody>
                  <a:bodyPr rtlCol="0" anchor="ctr"/>
                  <a:lstStyle/>
                  <a:p>
                    <a:endParaRPr lang="en-GB"/>
                  </a:p>
                </p:txBody>
              </p:sp>
              <p:sp>
                <p:nvSpPr>
                  <p:cNvPr id="381" name="Freeform: Shape 380">
                    <a:extLst>
                      <a:ext uri="{FF2B5EF4-FFF2-40B4-BE49-F238E27FC236}">
                        <a16:creationId xmlns:a16="http://schemas.microsoft.com/office/drawing/2014/main" id="{D842C9DA-DEB5-4A17-5A87-EE45A24A48C7}"/>
                      </a:ext>
                    </a:extLst>
                  </p:cNvPr>
                  <p:cNvSpPr/>
                  <p:nvPr/>
                </p:nvSpPr>
                <p:spPr>
                  <a:xfrm>
                    <a:off x="10807017" y="2504448"/>
                    <a:ext cx="100726" cy="157305"/>
                  </a:xfrm>
                  <a:custGeom>
                    <a:avLst/>
                    <a:gdLst>
                      <a:gd name="connsiteX0" fmla="*/ 100727 w 100726"/>
                      <a:gd name="connsiteY0" fmla="*/ 157305 h 157305"/>
                      <a:gd name="connsiteX1" fmla="*/ 0 w 100726"/>
                      <a:gd name="connsiteY1" fmla="*/ 99012 h 157305"/>
                      <a:gd name="connsiteX2" fmla="*/ 0 w 100726"/>
                      <a:gd name="connsiteY2" fmla="*/ 0 h 157305"/>
                      <a:gd name="connsiteX3" fmla="*/ 100727 w 100726"/>
                      <a:gd name="connsiteY3" fmla="*/ 58293 h 157305"/>
                      <a:gd name="connsiteX4" fmla="*/ 100727 w 100726"/>
                      <a:gd name="connsiteY4" fmla="*/ 157305 h 157305"/>
                      <a:gd name="connsiteX5" fmla="*/ 6000 w 100726"/>
                      <a:gd name="connsiteY5" fmla="*/ 95583 h 157305"/>
                      <a:gd name="connsiteX6" fmla="*/ 93868 w 100726"/>
                      <a:gd name="connsiteY6" fmla="*/ 146590 h 157305"/>
                      <a:gd name="connsiteX7" fmla="*/ 93868 w 100726"/>
                      <a:gd name="connsiteY7" fmla="*/ 62151 h 157305"/>
                      <a:gd name="connsiteX8" fmla="*/ 6000 w 100726"/>
                      <a:gd name="connsiteY8" fmla="*/ 11144 h 157305"/>
                      <a:gd name="connsiteX9" fmla="*/ 6000 w 100726"/>
                      <a:gd name="connsiteY9" fmla="*/ 95583 h 157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26" h="157305">
                        <a:moveTo>
                          <a:pt x="100727" y="157305"/>
                        </a:moveTo>
                        <a:lnTo>
                          <a:pt x="0" y="99012"/>
                        </a:lnTo>
                        <a:lnTo>
                          <a:pt x="0" y="0"/>
                        </a:lnTo>
                        <a:lnTo>
                          <a:pt x="100727" y="58293"/>
                        </a:lnTo>
                        <a:lnTo>
                          <a:pt x="100727" y="157305"/>
                        </a:lnTo>
                        <a:close/>
                        <a:moveTo>
                          <a:pt x="6000" y="95583"/>
                        </a:moveTo>
                        <a:lnTo>
                          <a:pt x="93868" y="146590"/>
                        </a:lnTo>
                        <a:lnTo>
                          <a:pt x="93868" y="62151"/>
                        </a:lnTo>
                        <a:lnTo>
                          <a:pt x="6000" y="11144"/>
                        </a:lnTo>
                        <a:lnTo>
                          <a:pt x="6000" y="95583"/>
                        </a:lnTo>
                        <a:close/>
                      </a:path>
                    </a:pathLst>
                  </a:custGeom>
                  <a:solidFill>
                    <a:srgbClr val="6C74AF"/>
                  </a:solidFill>
                  <a:ln w="4286" cap="flat">
                    <a:noFill/>
                    <a:prstDash val="solid"/>
                    <a:miter/>
                  </a:ln>
                </p:spPr>
                <p:txBody>
                  <a:bodyPr rtlCol="0" anchor="ctr"/>
                  <a:lstStyle/>
                  <a:p>
                    <a:endParaRPr lang="en-GB"/>
                  </a:p>
                </p:txBody>
              </p:sp>
            </p:grpSp>
            <p:sp>
              <p:nvSpPr>
                <p:cNvPr id="382" name="Freeform: Shape 381">
                  <a:extLst>
                    <a:ext uri="{FF2B5EF4-FFF2-40B4-BE49-F238E27FC236}">
                      <a16:creationId xmlns:a16="http://schemas.microsoft.com/office/drawing/2014/main" id="{91FD93D9-2050-26AB-DD30-805E702E70B7}"/>
                    </a:ext>
                  </a:extLst>
                </p:cNvPr>
                <p:cNvSpPr/>
                <p:nvPr/>
              </p:nvSpPr>
              <p:spPr>
                <a:xfrm>
                  <a:off x="10786014" y="2388720"/>
                  <a:ext cx="138446" cy="63436"/>
                </a:xfrm>
                <a:custGeom>
                  <a:avLst/>
                  <a:gdLst>
                    <a:gd name="connsiteX0" fmla="*/ 0 w 138446"/>
                    <a:gd name="connsiteY0" fmla="*/ 0 h 63436"/>
                    <a:gd name="connsiteX1" fmla="*/ 60437 w 138446"/>
                    <a:gd name="connsiteY1" fmla="*/ 54007 h 63436"/>
                    <a:gd name="connsiteX2" fmla="*/ 53578 w 138446"/>
                    <a:gd name="connsiteY2" fmla="*/ 50578 h 63436"/>
                    <a:gd name="connsiteX3" fmla="*/ 138446 w 138446"/>
                    <a:gd name="connsiteY3" fmla="*/ 21860 h 63436"/>
                    <a:gd name="connsiteX4" fmla="*/ 57864 w 138446"/>
                    <a:gd name="connsiteY4" fmla="*/ 63436 h 63436"/>
                    <a:gd name="connsiteX5" fmla="*/ 0 w 138446"/>
                    <a:gd name="connsiteY5" fmla="*/ 0 h 63436"/>
                    <a:gd name="connsiteX6" fmla="*/ 0 w 138446"/>
                    <a:gd name="connsiteY6" fmla="*/ 0 h 6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446" h="63436">
                      <a:moveTo>
                        <a:pt x="0" y="0"/>
                      </a:moveTo>
                      <a:cubicBezTo>
                        <a:pt x="21860" y="7287"/>
                        <a:pt x="47578" y="30861"/>
                        <a:pt x="60437" y="54007"/>
                      </a:cubicBezTo>
                      <a:lnTo>
                        <a:pt x="53578" y="50578"/>
                      </a:lnTo>
                      <a:cubicBezTo>
                        <a:pt x="75438" y="27861"/>
                        <a:pt x="102442" y="11144"/>
                        <a:pt x="138446" y="21860"/>
                      </a:cubicBezTo>
                      <a:cubicBezTo>
                        <a:pt x="107156" y="22717"/>
                        <a:pt x="78868" y="43720"/>
                        <a:pt x="57864" y="63436"/>
                      </a:cubicBezTo>
                      <a:cubicBezTo>
                        <a:pt x="44578" y="38148"/>
                        <a:pt x="22288" y="14145"/>
                        <a:pt x="0" y="0"/>
                      </a:cubicBezTo>
                      <a:lnTo>
                        <a:pt x="0" y="0"/>
                      </a:lnTo>
                      <a:close/>
                    </a:path>
                  </a:pathLst>
                </a:custGeom>
                <a:solidFill>
                  <a:srgbClr val="FDD13B"/>
                </a:solidFill>
                <a:ln w="4286" cap="flat">
                  <a:noFill/>
                  <a:prstDash val="solid"/>
                  <a:miter/>
                </a:ln>
              </p:spPr>
              <p:txBody>
                <a:bodyPr rtlCol="0" anchor="ctr"/>
                <a:lstStyle/>
                <a:p>
                  <a:endParaRPr lang="en-GB"/>
                </a:p>
              </p:txBody>
            </p:sp>
            <p:sp>
              <p:nvSpPr>
                <p:cNvPr id="383" name="Freeform: Shape 382">
                  <a:extLst>
                    <a:ext uri="{FF2B5EF4-FFF2-40B4-BE49-F238E27FC236}">
                      <a16:creationId xmlns:a16="http://schemas.microsoft.com/office/drawing/2014/main" id="{99AE1FE5-9682-B8B3-6A82-033586DABD60}"/>
                    </a:ext>
                  </a:extLst>
                </p:cNvPr>
                <p:cNvSpPr/>
                <p:nvPr/>
              </p:nvSpPr>
              <p:spPr>
                <a:xfrm>
                  <a:off x="10807445" y="2508306"/>
                  <a:ext cx="101583" cy="150447"/>
                </a:xfrm>
                <a:custGeom>
                  <a:avLst/>
                  <a:gdLst>
                    <a:gd name="connsiteX0" fmla="*/ 95584 w 101583"/>
                    <a:gd name="connsiteY0" fmla="*/ 150447 h 150447"/>
                    <a:gd name="connsiteX1" fmla="*/ 0 w 101583"/>
                    <a:gd name="connsiteY1" fmla="*/ 4715 h 150447"/>
                    <a:gd name="connsiteX2" fmla="*/ 6001 w 101583"/>
                    <a:gd name="connsiteY2" fmla="*/ 0 h 150447"/>
                    <a:gd name="connsiteX3" fmla="*/ 101584 w 101583"/>
                    <a:gd name="connsiteY3" fmla="*/ 145304 h 150447"/>
                  </a:gdLst>
                  <a:ahLst/>
                  <a:cxnLst>
                    <a:cxn ang="0">
                      <a:pos x="connsiteX0" y="connsiteY0"/>
                    </a:cxn>
                    <a:cxn ang="0">
                      <a:pos x="connsiteX1" y="connsiteY1"/>
                    </a:cxn>
                    <a:cxn ang="0">
                      <a:pos x="connsiteX2" y="connsiteY2"/>
                    </a:cxn>
                    <a:cxn ang="0">
                      <a:pos x="connsiteX3" y="connsiteY3"/>
                    </a:cxn>
                  </a:cxnLst>
                  <a:rect l="l" t="t" r="r" b="b"/>
                  <a:pathLst>
                    <a:path w="101583" h="150447">
                      <a:moveTo>
                        <a:pt x="95584" y="150447"/>
                      </a:moveTo>
                      <a:lnTo>
                        <a:pt x="0" y="4715"/>
                      </a:lnTo>
                      <a:lnTo>
                        <a:pt x="6001" y="0"/>
                      </a:lnTo>
                      <a:lnTo>
                        <a:pt x="101584" y="145304"/>
                      </a:lnTo>
                      <a:close/>
                    </a:path>
                  </a:pathLst>
                </a:custGeom>
                <a:solidFill>
                  <a:srgbClr val="FDD13B"/>
                </a:solidFill>
                <a:ln w="4286" cap="flat">
                  <a:noFill/>
                  <a:prstDash val="solid"/>
                  <a:miter/>
                </a:ln>
              </p:spPr>
              <p:txBody>
                <a:bodyPr rtlCol="0" anchor="ctr"/>
                <a:lstStyle/>
                <a:p>
                  <a:endParaRPr lang="en-GB"/>
                </a:p>
              </p:txBody>
            </p:sp>
            <p:sp>
              <p:nvSpPr>
                <p:cNvPr id="384" name="Freeform: Shape 383">
                  <a:extLst>
                    <a:ext uri="{FF2B5EF4-FFF2-40B4-BE49-F238E27FC236}">
                      <a16:creationId xmlns:a16="http://schemas.microsoft.com/office/drawing/2014/main" id="{06A1DA5B-70B7-3563-2FF1-3CA1111DDE1A}"/>
                    </a:ext>
                  </a:extLst>
                </p:cNvPr>
                <p:cNvSpPr/>
                <p:nvPr/>
              </p:nvSpPr>
              <p:spPr>
                <a:xfrm>
                  <a:off x="10807017" y="2560170"/>
                  <a:ext cx="99440" cy="46291"/>
                </a:xfrm>
                <a:custGeom>
                  <a:avLst/>
                  <a:gdLst>
                    <a:gd name="connsiteX0" fmla="*/ 6000 w 99440"/>
                    <a:gd name="connsiteY0" fmla="*/ 46291 h 46291"/>
                    <a:gd name="connsiteX1" fmla="*/ 0 w 99440"/>
                    <a:gd name="connsiteY1" fmla="*/ 34290 h 46291"/>
                    <a:gd name="connsiteX2" fmla="*/ 93439 w 99440"/>
                    <a:gd name="connsiteY2" fmla="*/ 0 h 46291"/>
                    <a:gd name="connsiteX3" fmla="*/ 99441 w 99440"/>
                    <a:gd name="connsiteY3" fmla="*/ 12001 h 46291"/>
                  </a:gdLst>
                  <a:ahLst/>
                  <a:cxnLst>
                    <a:cxn ang="0">
                      <a:pos x="connsiteX0" y="connsiteY0"/>
                    </a:cxn>
                    <a:cxn ang="0">
                      <a:pos x="connsiteX1" y="connsiteY1"/>
                    </a:cxn>
                    <a:cxn ang="0">
                      <a:pos x="connsiteX2" y="connsiteY2"/>
                    </a:cxn>
                    <a:cxn ang="0">
                      <a:pos x="connsiteX3" y="connsiteY3"/>
                    </a:cxn>
                  </a:cxnLst>
                  <a:rect l="l" t="t" r="r" b="b"/>
                  <a:pathLst>
                    <a:path w="99440" h="46291">
                      <a:moveTo>
                        <a:pt x="6000" y="46291"/>
                      </a:moveTo>
                      <a:lnTo>
                        <a:pt x="0" y="34290"/>
                      </a:lnTo>
                      <a:lnTo>
                        <a:pt x="93439" y="0"/>
                      </a:lnTo>
                      <a:lnTo>
                        <a:pt x="99441" y="12001"/>
                      </a:lnTo>
                      <a:close/>
                    </a:path>
                  </a:pathLst>
                </a:custGeom>
                <a:solidFill>
                  <a:srgbClr val="FDD13B"/>
                </a:solidFill>
                <a:ln w="4286" cap="flat">
                  <a:noFill/>
                  <a:prstDash val="solid"/>
                  <a:miter/>
                </a:ln>
              </p:spPr>
              <p:txBody>
                <a:bodyPr rtlCol="0" anchor="ctr"/>
                <a:lstStyle/>
                <a:p>
                  <a:endParaRPr lang="en-GB"/>
                </a:p>
              </p:txBody>
            </p:sp>
          </p:grpSp>
          <p:grpSp>
            <p:nvGrpSpPr>
              <p:cNvPr id="385" name="Graphic 18">
                <a:extLst>
                  <a:ext uri="{FF2B5EF4-FFF2-40B4-BE49-F238E27FC236}">
                    <a16:creationId xmlns:a16="http://schemas.microsoft.com/office/drawing/2014/main" id="{C611FA19-DBA4-31DD-976A-B860A92C3AF1}"/>
                  </a:ext>
                </a:extLst>
              </p:cNvPr>
              <p:cNvGrpSpPr/>
              <p:nvPr/>
            </p:nvGrpSpPr>
            <p:grpSpPr>
              <a:xfrm>
                <a:off x="10786014" y="2723904"/>
                <a:ext cx="402479" cy="473630"/>
                <a:chOff x="10786014" y="2723904"/>
                <a:chExt cx="402479" cy="473630"/>
              </a:xfrm>
            </p:grpSpPr>
            <p:grpSp>
              <p:nvGrpSpPr>
                <p:cNvPr id="386" name="Graphic 18">
                  <a:extLst>
                    <a:ext uri="{FF2B5EF4-FFF2-40B4-BE49-F238E27FC236}">
                      <a16:creationId xmlns:a16="http://schemas.microsoft.com/office/drawing/2014/main" id="{4DDDC3FF-48C9-D1FC-AA45-B01FDB5F400E}"/>
                    </a:ext>
                  </a:extLst>
                </p:cNvPr>
                <p:cNvGrpSpPr/>
                <p:nvPr/>
              </p:nvGrpSpPr>
              <p:grpSpPr>
                <a:xfrm>
                  <a:off x="10970323" y="2834490"/>
                  <a:ext cx="218170" cy="207025"/>
                  <a:chOff x="10970323" y="2834490"/>
                  <a:chExt cx="218170" cy="207025"/>
                </a:xfrm>
                <a:solidFill>
                  <a:srgbClr val="004166"/>
                </a:solidFill>
              </p:grpSpPr>
              <p:sp>
                <p:nvSpPr>
                  <p:cNvPr id="387" name="Freeform: Shape 386">
                    <a:extLst>
                      <a:ext uri="{FF2B5EF4-FFF2-40B4-BE49-F238E27FC236}">
                        <a16:creationId xmlns:a16="http://schemas.microsoft.com/office/drawing/2014/main" id="{82B69692-4E04-6128-47F3-53E26A1A11A7}"/>
                      </a:ext>
                    </a:extLst>
                  </p:cNvPr>
                  <p:cNvSpPr/>
                  <p:nvPr/>
                </p:nvSpPr>
                <p:spPr>
                  <a:xfrm>
                    <a:off x="11059477" y="2862350"/>
                    <a:ext cx="129016" cy="78009"/>
                  </a:xfrm>
                  <a:custGeom>
                    <a:avLst/>
                    <a:gdLst>
                      <a:gd name="connsiteX0" fmla="*/ 129017 w 129016"/>
                      <a:gd name="connsiteY0" fmla="*/ 78010 h 78009"/>
                      <a:gd name="connsiteX1" fmla="*/ 0 w 129016"/>
                      <a:gd name="connsiteY1" fmla="*/ 3858 h 78009"/>
                      <a:gd name="connsiteX2" fmla="*/ 0 w 129016"/>
                      <a:gd name="connsiteY2" fmla="*/ 0 h 78009"/>
                      <a:gd name="connsiteX3" fmla="*/ 129017 w 129016"/>
                      <a:gd name="connsiteY3" fmla="*/ 74152 h 78009"/>
                    </a:gdLst>
                    <a:ahLst/>
                    <a:cxnLst>
                      <a:cxn ang="0">
                        <a:pos x="connsiteX0" y="connsiteY0"/>
                      </a:cxn>
                      <a:cxn ang="0">
                        <a:pos x="connsiteX1" y="connsiteY1"/>
                      </a:cxn>
                      <a:cxn ang="0">
                        <a:pos x="connsiteX2" y="connsiteY2"/>
                      </a:cxn>
                      <a:cxn ang="0">
                        <a:pos x="connsiteX3" y="connsiteY3"/>
                      </a:cxn>
                    </a:cxnLst>
                    <a:rect l="l" t="t" r="r" b="b"/>
                    <a:pathLst>
                      <a:path w="129016" h="78009">
                        <a:moveTo>
                          <a:pt x="129017" y="78010"/>
                        </a:moveTo>
                        <a:lnTo>
                          <a:pt x="0" y="3858"/>
                        </a:lnTo>
                        <a:lnTo>
                          <a:pt x="0" y="0"/>
                        </a:lnTo>
                        <a:lnTo>
                          <a:pt x="129017" y="74152"/>
                        </a:lnTo>
                        <a:close/>
                      </a:path>
                    </a:pathLst>
                  </a:custGeom>
                  <a:solidFill>
                    <a:srgbClr val="004166"/>
                  </a:solidFill>
                  <a:ln w="4286" cap="flat">
                    <a:noFill/>
                    <a:prstDash val="solid"/>
                    <a:miter/>
                  </a:ln>
                </p:spPr>
                <p:txBody>
                  <a:bodyPr rtlCol="0" anchor="ctr"/>
                  <a:lstStyle/>
                  <a:p>
                    <a:endParaRPr lang="en-GB"/>
                  </a:p>
                </p:txBody>
              </p:sp>
              <p:sp>
                <p:nvSpPr>
                  <p:cNvPr id="388" name="Freeform: Shape 387">
                    <a:extLst>
                      <a:ext uri="{FF2B5EF4-FFF2-40B4-BE49-F238E27FC236}">
                        <a16:creationId xmlns:a16="http://schemas.microsoft.com/office/drawing/2014/main" id="{0811DFB0-CE48-406F-035B-5CDE6BAD3019}"/>
                      </a:ext>
                    </a:extLst>
                  </p:cNvPr>
                  <p:cNvSpPr/>
                  <p:nvPr/>
                </p:nvSpPr>
                <p:spPr>
                  <a:xfrm>
                    <a:off x="10970323" y="2834490"/>
                    <a:ext cx="218170" cy="129873"/>
                  </a:xfrm>
                  <a:custGeom>
                    <a:avLst/>
                    <a:gdLst>
                      <a:gd name="connsiteX0" fmla="*/ 218171 w 218170"/>
                      <a:gd name="connsiteY0" fmla="*/ 129873 h 129873"/>
                      <a:gd name="connsiteX1" fmla="*/ 0 w 218170"/>
                      <a:gd name="connsiteY1" fmla="*/ 3858 h 129873"/>
                      <a:gd name="connsiteX2" fmla="*/ 0 w 218170"/>
                      <a:gd name="connsiteY2" fmla="*/ 0 h 129873"/>
                      <a:gd name="connsiteX3" fmla="*/ 218171 w 218170"/>
                      <a:gd name="connsiteY3" fmla="*/ 126016 h 129873"/>
                    </a:gdLst>
                    <a:ahLst/>
                    <a:cxnLst>
                      <a:cxn ang="0">
                        <a:pos x="connsiteX0" y="connsiteY0"/>
                      </a:cxn>
                      <a:cxn ang="0">
                        <a:pos x="connsiteX1" y="connsiteY1"/>
                      </a:cxn>
                      <a:cxn ang="0">
                        <a:pos x="connsiteX2" y="connsiteY2"/>
                      </a:cxn>
                      <a:cxn ang="0">
                        <a:pos x="connsiteX3" y="connsiteY3"/>
                      </a:cxn>
                    </a:cxnLst>
                    <a:rect l="l" t="t" r="r" b="b"/>
                    <a:pathLst>
                      <a:path w="218170" h="129873">
                        <a:moveTo>
                          <a:pt x="218171" y="129873"/>
                        </a:moveTo>
                        <a:lnTo>
                          <a:pt x="0" y="3858"/>
                        </a:lnTo>
                        <a:lnTo>
                          <a:pt x="0" y="0"/>
                        </a:lnTo>
                        <a:lnTo>
                          <a:pt x="218171" y="126016"/>
                        </a:lnTo>
                        <a:close/>
                      </a:path>
                    </a:pathLst>
                  </a:custGeom>
                  <a:solidFill>
                    <a:srgbClr val="004166"/>
                  </a:solidFill>
                  <a:ln w="4286" cap="flat">
                    <a:noFill/>
                    <a:prstDash val="solid"/>
                    <a:miter/>
                  </a:ln>
                </p:spPr>
                <p:txBody>
                  <a:bodyPr rtlCol="0" anchor="ctr"/>
                  <a:lstStyle/>
                  <a:p>
                    <a:endParaRPr lang="en-GB"/>
                  </a:p>
                </p:txBody>
              </p:sp>
              <p:sp>
                <p:nvSpPr>
                  <p:cNvPr id="389" name="Freeform: Shape 388">
                    <a:extLst>
                      <a:ext uri="{FF2B5EF4-FFF2-40B4-BE49-F238E27FC236}">
                        <a16:creationId xmlns:a16="http://schemas.microsoft.com/office/drawing/2014/main" id="{3B00AB0E-7605-0B32-3512-CBBEE024C4F8}"/>
                      </a:ext>
                    </a:extLst>
                  </p:cNvPr>
                  <p:cNvSpPr/>
                  <p:nvPr/>
                </p:nvSpPr>
                <p:spPr>
                  <a:xfrm>
                    <a:off x="10970323" y="2860207"/>
                    <a:ext cx="218170" cy="129873"/>
                  </a:xfrm>
                  <a:custGeom>
                    <a:avLst/>
                    <a:gdLst>
                      <a:gd name="connsiteX0" fmla="*/ 218171 w 218170"/>
                      <a:gd name="connsiteY0" fmla="*/ 129873 h 129873"/>
                      <a:gd name="connsiteX1" fmla="*/ 0 w 218170"/>
                      <a:gd name="connsiteY1" fmla="*/ 3858 h 129873"/>
                      <a:gd name="connsiteX2" fmla="*/ 0 w 218170"/>
                      <a:gd name="connsiteY2" fmla="*/ 0 h 129873"/>
                      <a:gd name="connsiteX3" fmla="*/ 218171 w 218170"/>
                      <a:gd name="connsiteY3" fmla="*/ 126016 h 129873"/>
                    </a:gdLst>
                    <a:ahLst/>
                    <a:cxnLst>
                      <a:cxn ang="0">
                        <a:pos x="connsiteX0" y="connsiteY0"/>
                      </a:cxn>
                      <a:cxn ang="0">
                        <a:pos x="connsiteX1" y="connsiteY1"/>
                      </a:cxn>
                      <a:cxn ang="0">
                        <a:pos x="connsiteX2" y="connsiteY2"/>
                      </a:cxn>
                      <a:cxn ang="0">
                        <a:pos x="connsiteX3" y="connsiteY3"/>
                      </a:cxn>
                    </a:cxnLst>
                    <a:rect l="l" t="t" r="r" b="b"/>
                    <a:pathLst>
                      <a:path w="218170" h="129873">
                        <a:moveTo>
                          <a:pt x="218171" y="129873"/>
                        </a:moveTo>
                        <a:lnTo>
                          <a:pt x="0" y="3858"/>
                        </a:lnTo>
                        <a:lnTo>
                          <a:pt x="0" y="0"/>
                        </a:lnTo>
                        <a:lnTo>
                          <a:pt x="218171" y="126016"/>
                        </a:lnTo>
                        <a:close/>
                      </a:path>
                    </a:pathLst>
                  </a:custGeom>
                  <a:solidFill>
                    <a:srgbClr val="004166"/>
                  </a:solidFill>
                  <a:ln w="4286" cap="flat">
                    <a:noFill/>
                    <a:prstDash val="solid"/>
                    <a:miter/>
                  </a:ln>
                </p:spPr>
                <p:txBody>
                  <a:bodyPr rtlCol="0" anchor="ctr"/>
                  <a:lstStyle/>
                  <a:p>
                    <a:endParaRPr lang="en-GB"/>
                  </a:p>
                </p:txBody>
              </p:sp>
              <p:sp>
                <p:nvSpPr>
                  <p:cNvPr id="390" name="Freeform: Shape 389">
                    <a:extLst>
                      <a:ext uri="{FF2B5EF4-FFF2-40B4-BE49-F238E27FC236}">
                        <a16:creationId xmlns:a16="http://schemas.microsoft.com/office/drawing/2014/main" id="{6D109019-6273-AA25-738A-D0B3A93FEC3C}"/>
                      </a:ext>
                    </a:extLst>
                  </p:cNvPr>
                  <p:cNvSpPr/>
                  <p:nvPr/>
                </p:nvSpPr>
                <p:spPr>
                  <a:xfrm>
                    <a:off x="10970323" y="2885925"/>
                    <a:ext cx="218170" cy="129873"/>
                  </a:xfrm>
                  <a:custGeom>
                    <a:avLst/>
                    <a:gdLst>
                      <a:gd name="connsiteX0" fmla="*/ 218171 w 218170"/>
                      <a:gd name="connsiteY0" fmla="*/ 129873 h 129873"/>
                      <a:gd name="connsiteX1" fmla="*/ 0 w 218170"/>
                      <a:gd name="connsiteY1" fmla="*/ 3858 h 129873"/>
                      <a:gd name="connsiteX2" fmla="*/ 0 w 218170"/>
                      <a:gd name="connsiteY2" fmla="*/ 0 h 129873"/>
                      <a:gd name="connsiteX3" fmla="*/ 218171 w 218170"/>
                      <a:gd name="connsiteY3" fmla="*/ 126016 h 129873"/>
                    </a:gdLst>
                    <a:ahLst/>
                    <a:cxnLst>
                      <a:cxn ang="0">
                        <a:pos x="connsiteX0" y="connsiteY0"/>
                      </a:cxn>
                      <a:cxn ang="0">
                        <a:pos x="connsiteX1" y="connsiteY1"/>
                      </a:cxn>
                      <a:cxn ang="0">
                        <a:pos x="connsiteX2" y="connsiteY2"/>
                      </a:cxn>
                      <a:cxn ang="0">
                        <a:pos x="connsiteX3" y="connsiteY3"/>
                      </a:cxn>
                    </a:cxnLst>
                    <a:rect l="l" t="t" r="r" b="b"/>
                    <a:pathLst>
                      <a:path w="218170" h="129873">
                        <a:moveTo>
                          <a:pt x="218171" y="129873"/>
                        </a:moveTo>
                        <a:lnTo>
                          <a:pt x="0" y="3858"/>
                        </a:lnTo>
                        <a:lnTo>
                          <a:pt x="0" y="0"/>
                        </a:lnTo>
                        <a:lnTo>
                          <a:pt x="218171" y="126016"/>
                        </a:lnTo>
                        <a:close/>
                      </a:path>
                    </a:pathLst>
                  </a:custGeom>
                  <a:solidFill>
                    <a:srgbClr val="004166"/>
                  </a:solidFill>
                  <a:ln w="4286" cap="flat">
                    <a:noFill/>
                    <a:prstDash val="solid"/>
                    <a:miter/>
                  </a:ln>
                </p:spPr>
                <p:txBody>
                  <a:bodyPr rtlCol="0" anchor="ctr"/>
                  <a:lstStyle/>
                  <a:p>
                    <a:endParaRPr lang="en-GB"/>
                  </a:p>
                </p:txBody>
              </p:sp>
              <p:sp>
                <p:nvSpPr>
                  <p:cNvPr id="391" name="Freeform: Shape 390">
                    <a:extLst>
                      <a:ext uri="{FF2B5EF4-FFF2-40B4-BE49-F238E27FC236}">
                        <a16:creationId xmlns:a16="http://schemas.microsoft.com/office/drawing/2014/main" id="{4A17CC4D-8F6C-FCFE-B3A7-5AA149E91078}"/>
                      </a:ext>
                    </a:extLst>
                  </p:cNvPr>
                  <p:cNvSpPr/>
                  <p:nvPr/>
                </p:nvSpPr>
                <p:spPr>
                  <a:xfrm>
                    <a:off x="10970323" y="2911642"/>
                    <a:ext cx="218170" cy="129873"/>
                  </a:xfrm>
                  <a:custGeom>
                    <a:avLst/>
                    <a:gdLst>
                      <a:gd name="connsiteX0" fmla="*/ 218171 w 218170"/>
                      <a:gd name="connsiteY0" fmla="*/ 129873 h 129873"/>
                      <a:gd name="connsiteX1" fmla="*/ 0 w 218170"/>
                      <a:gd name="connsiteY1" fmla="*/ 3858 h 129873"/>
                      <a:gd name="connsiteX2" fmla="*/ 0 w 218170"/>
                      <a:gd name="connsiteY2" fmla="*/ 0 h 129873"/>
                      <a:gd name="connsiteX3" fmla="*/ 218171 w 218170"/>
                      <a:gd name="connsiteY3" fmla="*/ 126016 h 129873"/>
                    </a:gdLst>
                    <a:ahLst/>
                    <a:cxnLst>
                      <a:cxn ang="0">
                        <a:pos x="connsiteX0" y="connsiteY0"/>
                      </a:cxn>
                      <a:cxn ang="0">
                        <a:pos x="connsiteX1" y="connsiteY1"/>
                      </a:cxn>
                      <a:cxn ang="0">
                        <a:pos x="connsiteX2" y="connsiteY2"/>
                      </a:cxn>
                      <a:cxn ang="0">
                        <a:pos x="connsiteX3" y="connsiteY3"/>
                      </a:cxn>
                    </a:cxnLst>
                    <a:rect l="l" t="t" r="r" b="b"/>
                    <a:pathLst>
                      <a:path w="218170" h="129873">
                        <a:moveTo>
                          <a:pt x="218171" y="129873"/>
                        </a:moveTo>
                        <a:lnTo>
                          <a:pt x="0" y="3858"/>
                        </a:lnTo>
                        <a:lnTo>
                          <a:pt x="0" y="0"/>
                        </a:lnTo>
                        <a:lnTo>
                          <a:pt x="218171" y="126016"/>
                        </a:lnTo>
                        <a:close/>
                      </a:path>
                    </a:pathLst>
                  </a:custGeom>
                  <a:solidFill>
                    <a:srgbClr val="004166"/>
                  </a:solidFill>
                  <a:ln w="4286" cap="flat">
                    <a:noFill/>
                    <a:prstDash val="solid"/>
                    <a:miter/>
                  </a:ln>
                </p:spPr>
                <p:txBody>
                  <a:bodyPr rtlCol="0" anchor="ctr"/>
                  <a:lstStyle/>
                  <a:p>
                    <a:endParaRPr lang="en-GB"/>
                  </a:p>
                </p:txBody>
              </p:sp>
            </p:grpSp>
            <p:grpSp>
              <p:nvGrpSpPr>
                <p:cNvPr id="392" name="Graphic 18">
                  <a:extLst>
                    <a:ext uri="{FF2B5EF4-FFF2-40B4-BE49-F238E27FC236}">
                      <a16:creationId xmlns:a16="http://schemas.microsoft.com/office/drawing/2014/main" id="{763334F5-EB65-433B-52B4-4C32EB00EF78}"/>
                    </a:ext>
                  </a:extLst>
                </p:cNvPr>
                <p:cNvGrpSpPr/>
                <p:nvPr/>
              </p:nvGrpSpPr>
              <p:grpSpPr>
                <a:xfrm>
                  <a:off x="10970323" y="2990509"/>
                  <a:ext cx="218170" cy="207025"/>
                  <a:chOff x="10970323" y="2990509"/>
                  <a:chExt cx="218170" cy="207025"/>
                </a:xfrm>
                <a:solidFill>
                  <a:srgbClr val="004166"/>
                </a:solidFill>
              </p:grpSpPr>
              <p:sp>
                <p:nvSpPr>
                  <p:cNvPr id="393" name="Freeform: Shape 392">
                    <a:extLst>
                      <a:ext uri="{FF2B5EF4-FFF2-40B4-BE49-F238E27FC236}">
                        <a16:creationId xmlns:a16="http://schemas.microsoft.com/office/drawing/2014/main" id="{BF8BF3F3-2D3A-ABF4-27BD-8F4C146C7C65}"/>
                      </a:ext>
                    </a:extLst>
                  </p:cNvPr>
                  <p:cNvSpPr/>
                  <p:nvPr/>
                </p:nvSpPr>
                <p:spPr>
                  <a:xfrm>
                    <a:off x="11059477" y="3018370"/>
                    <a:ext cx="129016" cy="78009"/>
                  </a:xfrm>
                  <a:custGeom>
                    <a:avLst/>
                    <a:gdLst>
                      <a:gd name="connsiteX0" fmla="*/ 129017 w 129016"/>
                      <a:gd name="connsiteY0" fmla="*/ 78010 h 78009"/>
                      <a:gd name="connsiteX1" fmla="*/ 0 w 129016"/>
                      <a:gd name="connsiteY1" fmla="*/ 3857 h 78009"/>
                      <a:gd name="connsiteX2" fmla="*/ 0 w 129016"/>
                      <a:gd name="connsiteY2" fmla="*/ 0 h 78009"/>
                      <a:gd name="connsiteX3" fmla="*/ 129017 w 129016"/>
                      <a:gd name="connsiteY3" fmla="*/ 74152 h 78009"/>
                    </a:gdLst>
                    <a:ahLst/>
                    <a:cxnLst>
                      <a:cxn ang="0">
                        <a:pos x="connsiteX0" y="connsiteY0"/>
                      </a:cxn>
                      <a:cxn ang="0">
                        <a:pos x="connsiteX1" y="connsiteY1"/>
                      </a:cxn>
                      <a:cxn ang="0">
                        <a:pos x="connsiteX2" y="connsiteY2"/>
                      </a:cxn>
                      <a:cxn ang="0">
                        <a:pos x="connsiteX3" y="connsiteY3"/>
                      </a:cxn>
                    </a:cxnLst>
                    <a:rect l="l" t="t" r="r" b="b"/>
                    <a:pathLst>
                      <a:path w="129016" h="78009">
                        <a:moveTo>
                          <a:pt x="129017" y="78010"/>
                        </a:moveTo>
                        <a:lnTo>
                          <a:pt x="0" y="3857"/>
                        </a:lnTo>
                        <a:lnTo>
                          <a:pt x="0" y="0"/>
                        </a:lnTo>
                        <a:lnTo>
                          <a:pt x="129017" y="74152"/>
                        </a:lnTo>
                        <a:close/>
                      </a:path>
                    </a:pathLst>
                  </a:custGeom>
                  <a:solidFill>
                    <a:srgbClr val="004166"/>
                  </a:solidFill>
                  <a:ln w="4286" cap="flat">
                    <a:noFill/>
                    <a:prstDash val="solid"/>
                    <a:miter/>
                  </a:ln>
                </p:spPr>
                <p:txBody>
                  <a:bodyPr rtlCol="0" anchor="ctr"/>
                  <a:lstStyle/>
                  <a:p>
                    <a:endParaRPr lang="en-GB"/>
                  </a:p>
                </p:txBody>
              </p:sp>
              <p:sp>
                <p:nvSpPr>
                  <p:cNvPr id="394" name="Freeform: Shape 393">
                    <a:extLst>
                      <a:ext uri="{FF2B5EF4-FFF2-40B4-BE49-F238E27FC236}">
                        <a16:creationId xmlns:a16="http://schemas.microsoft.com/office/drawing/2014/main" id="{A6E177DE-F019-A623-1C98-A851022E97D8}"/>
                      </a:ext>
                    </a:extLst>
                  </p:cNvPr>
                  <p:cNvSpPr/>
                  <p:nvPr/>
                </p:nvSpPr>
                <p:spPr>
                  <a:xfrm>
                    <a:off x="10970323" y="2990509"/>
                    <a:ext cx="218170" cy="129873"/>
                  </a:xfrm>
                  <a:custGeom>
                    <a:avLst/>
                    <a:gdLst>
                      <a:gd name="connsiteX0" fmla="*/ 218171 w 218170"/>
                      <a:gd name="connsiteY0" fmla="*/ 129873 h 129873"/>
                      <a:gd name="connsiteX1" fmla="*/ 0 w 218170"/>
                      <a:gd name="connsiteY1" fmla="*/ 3857 h 129873"/>
                      <a:gd name="connsiteX2" fmla="*/ 0 w 218170"/>
                      <a:gd name="connsiteY2" fmla="*/ 0 h 129873"/>
                      <a:gd name="connsiteX3" fmla="*/ 218171 w 218170"/>
                      <a:gd name="connsiteY3" fmla="*/ 126016 h 129873"/>
                    </a:gdLst>
                    <a:ahLst/>
                    <a:cxnLst>
                      <a:cxn ang="0">
                        <a:pos x="connsiteX0" y="connsiteY0"/>
                      </a:cxn>
                      <a:cxn ang="0">
                        <a:pos x="connsiteX1" y="connsiteY1"/>
                      </a:cxn>
                      <a:cxn ang="0">
                        <a:pos x="connsiteX2" y="connsiteY2"/>
                      </a:cxn>
                      <a:cxn ang="0">
                        <a:pos x="connsiteX3" y="connsiteY3"/>
                      </a:cxn>
                    </a:cxnLst>
                    <a:rect l="l" t="t" r="r" b="b"/>
                    <a:pathLst>
                      <a:path w="218170" h="129873">
                        <a:moveTo>
                          <a:pt x="218171" y="129873"/>
                        </a:moveTo>
                        <a:lnTo>
                          <a:pt x="0" y="3857"/>
                        </a:lnTo>
                        <a:lnTo>
                          <a:pt x="0" y="0"/>
                        </a:lnTo>
                        <a:lnTo>
                          <a:pt x="218171" y="126016"/>
                        </a:lnTo>
                        <a:close/>
                      </a:path>
                    </a:pathLst>
                  </a:custGeom>
                  <a:solidFill>
                    <a:srgbClr val="004166"/>
                  </a:solidFill>
                  <a:ln w="4286" cap="flat">
                    <a:noFill/>
                    <a:prstDash val="solid"/>
                    <a:miter/>
                  </a:ln>
                </p:spPr>
                <p:txBody>
                  <a:bodyPr rtlCol="0" anchor="ctr"/>
                  <a:lstStyle/>
                  <a:p>
                    <a:endParaRPr lang="en-GB"/>
                  </a:p>
                </p:txBody>
              </p:sp>
              <p:sp>
                <p:nvSpPr>
                  <p:cNvPr id="395" name="Freeform: Shape 394">
                    <a:extLst>
                      <a:ext uri="{FF2B5EF4-FFF2-40B4-BE49-F238E27FC236}">
                        <a16:creationId xmlns:a16="http://schemas.microsoft.com/office/drawing/2014/main" id="{EF92885C-E646-F752-E7FD-2471E9596485}"/>
                      </a:ext>
                    </a:extLst>
                  </p:cNvPr>
                  <p:cNvSpPr/>
                  <p:nvPr/>
                </p:nvSpPr>
                <p:spPr>
                  <a:xfrm>
                    <a:off x="10970323" y="3016227"/>
                    <a:ext cx="218170" cy="129873"/>
                  </a:xfrm>
                  <a:custGeom>
                    <a:avLst/>
                    <a:gdLst>
                      <a:gd name="connsiteX0" fmla="*/ 218171 w 218170"/>
                      <a:gd name="connsiteY0" fmla="*/ 129873 h 129873"/>
                      <a:gd name="connsiteX1" fmla="*/ 0 w 218170"/>
                      <a:gd name="connsiteY1" fmla="*/ 3857 h 129873"/>
                      <a:gd name="connsiteX2" fmla="*/ 0 w 218170"/>
                      <a:gd name="connsiteY2" fmla="*/ 0 h 129873"/>
                      <a:gd name="connsiteX3" fmla="*/ 218171 w 218170"/>
                      <a:gd name="connsiteY3" fmla="*/ 126016 h 129873"/>
                    </a:gdLst>
                    <a:ahLst/>
                    <a:cxnLst>
                      <a:cxn ang="0">
                        <a:pos x="connsiteX0" y="connsiteY0"/>
                      </a:cxn>
                      <a:cxn ang="0">
                        <a:pos x="connsiteX1" y="connsiteY1"/>
                      </a:cxn>
                      <a:cxn ang="0">
                        <a:pos x="connsiteX2" y="connsiteY2"/>
                      </a:cxn>
                      <a:cxn ang="0">
                        <a:pos x="connsiteX3" y="connsiteY3"/>
                      </a:cxn>
                    </a:cxnLst>
                    <a:rect l="l" t="t" r="r" b="b"/>
                    <a:pathLst>
                      <a:path w="218170" h="129873">
                        <a:moveTo>
                          <a:pt x="218171" y="129873"/>
                        </a:moveTo>
                        <a:lnTo>
                          <a:pt x="0" y="3857"/>
                        </a:lnTo>
                        <a:lnTo>
                          <a:pt x="0" y="0"/>
                        </a:lnTo>
                        <a:lnTo>
                          <a:pt x="218171" y="126016"/>
                        </a:lnTo>
                        <a:close/>
                      </a:path>
                    </a:pathLst>
                  </a:custGeom>
                  <a:solidFill>
                    <a:srgbClr val="004166"/>
                  </a:solidFill>
                  <a:ln w="4286" cap="flat">
                    <a:noFill/>
                    <a:prstDash val="solid"/>
                    <a:miter/>
                  </a:ln>
                </p:spPr>
                <p:txBody>
                  <a:bodyPr rtlCol="0" anchor="ctr"/>
                  <a:lstStyle/>
                  <a:p>
                    <a:endParaRPr lang="en-GB"/>
                  </a:p>
                </p:txBody>
              </p:sp>
              <p:sp>
                <p:nvSpPr>
                  <p:cNvPr id="396" name="Freeform: Shape 395">
                    <a:extLst>
                      <a:ext uri="{FF2B5EF4-FFF2-40B4-BE49-F238E27FC236}">
                        <a16:creationId xmlns:a16="http://schemas.microsoft.com/office/drawing/2014/main" id="{CBE36A7E-626F-2183-1D38-4F836C9023B5}"/>
                      </a:ext>
                    </a:extLst>
                  </p:cNvPr>
                  <p:cNvSpPr/>
                  <p:nvPr/>
                </p:nvSpPr>
                <p:spPr>
                  <a:xfrm>
                    <a:off x="10970323" y="3041944"/>
                    <a:ext cx="218170" cy="129873"/>
                  </a:xfrm>
                  <a:custGeom>
                    <a:avLst/>
                    <a:gdLst>
                      <a:gd name="connsiteX0" fmla="*/ 218171 w 218170"/>
                      <a:gd name="connsiteY0" fmla="*/ 129873 h 129873"/>
                      <a:gd name="connsiteX1" fmla="*/ 0 w 218170"/>
                      <a:gd name="connsiteY1" fmla="*/ 3857 h 129873"/>
                      <a:gd name="connsiteX2" fmla="*/ 0 w 218170"/>
                      <a:gd name="connsiteY2" fmla="*/ 0 h 129873"/>
                      <a:gd name="connsiteX3" fmla="*/ 218171 w 218170"/>
                      <a:gd name="connsiteY3" fmla="*/ 126016 h 129873"/>
                    </a:gdLst>
                    <a:ahLst/>
                    <a:cxnLst>
                      <a:cxn ang="0">
                        <a:pos x="connsiteX0" y="connsiteY0"/>
                      </a:cxn>
                      <a:cxn ang="0">
                        <a:pos x="connsiteX1" y="connsiteY1"/>
                      </a:cxn>
                      <a:cxn ang="0">
                        <a:pos x="connsiteX2" y="connsiteY2"/>
                      </a:cxn>
                      <a:cxn ang="0">
                        <a:pos x="connsiteX3" y="connsiteY3"/>
                      </a:cxn>
                    </a:cxnLst>
                    <a:rect l="l" t="t" r="r" b="b"/>
                    <a:pathLst>
                      <a:path w="218170" h="129873">
                        <a:moveTo>
                          <a:pt x="218171" y="129873"/>
                        </a:moveTo>
                        <a:lnTo>
                          <a:pt x="0" y="3857"/>
                        </a:lnTo>
                        <a:lnTo>
                          <a:pt x="0" y="0"/>
                        </a:lnTo>
                        <a:lnTo>
                          <a:pt x="218171" y="126016"/>
                        </a:lnTo>
                        <a:close/>
                      </a:path>
                    </a:pathLst>
                  </a:custGeom>
                  <a:solidFill>
                    <a:srgbClr val="004166"/>
                  </a:solidFill>
                  <a:ln w="4286" cap="flat">
                    <a:noFill/>
                    <a:prstDash val="solid"/>
                    <a:miter/>
                  </a:ln>
                </p:spPr>
                <p:txBody>
                  <a:bodyPr rtlCol="0" anchor="ctr"/>
                  <a:lstStyle/>
                  <a:p>
                    <a:endParaRPr lang="en-GB"/>
                  </a:p>
                </p:txBody>
              </p:sp>
              <p:sp>
                <p:nvSpPr>
                  <p:cNvPr id="397" name="Freeform: Shape 396">
                    <a:extLst>
                      <a:ext uri="{FF2B5EF4-FFF2-40B4-BE49-F238E27FC236}">
                        <a16:creationId xmlns:a16="http://schemas.microsoft.com/office/drawing/2014/main" id="{06FB9E45-C20C-8679-4BE7-10DE070D6671}"/>
                      </a:ext>
                    </a:extLst>
                  </p:cNvPr>
                  <p:cNvSpPr/>
                  <p:nvPr/>
                </p:nvSpPr>
                <p:spPr>
                  <a:xfrm>
                    <a:off x="10970323" y="3067662"/>
                    <a:ext cx="218170" cy="129873"/>
                  </a:xfrm>
                  <a:custGeom>
                    <a:avLst/>
                    <a:gdLst>
                      <a:gd name="connsiteX0" fmla="*/ 218171 w 218170"/>
                      <a:gd name="connsiteY0" fmla="*/ 129873 h 129873"/>
                      <a:gd name="connsiteX1" fmla="*/ 0 w 218170"/>
                      <a:gd name="connsiteY1" fmla="*/ 3857 h 129873"/>
                      <a:gd name="connsiteX2" fmla="*/ 0 w 218170"/>
                      <a:gd name="connsiteY2" fmla="*/ 0 h 129873"/>
                      <a:gd name="connsiteX3" fmla="*/ 218171 w 218170"/>
                      <a:gd name="connsiteY3" fmla="*/ 126016 h 129873"/>
                    </a:gdLst>
                    <a:ahLst/>
                    <a:cxnLst>
                      <a:cxn ang="0">
                        <a:pos x="connsiteX0" y="connsiteY0"/>
                      </a:cxn>
                      <a:cxn ang="0">
                        <a:pos x="connsiteX1" y="connsiteY1"/>
                      </a:cxn>
                      <a:cxn ang="0">
                        <a:pos x="connsiteX2" y="connsiteY2"/>
                      </a:cxn>
                      <a:cxn ang="0">
                        <a:pos x="connsiteX3" y="connsiteY3"/>
                      </a:cxn>
                    </a:cxnLst>
                    <a:rect l="l" t="t" r="r" b="b"/>
                    <a:pathLst>
                      <a:path w="218170" h="129873">
                        <a:moveTo>
                          <a:pt x="218171" y="129873"/>
                        </a:moveTo>
                        <a:lnTo>
                          <a:pt x="0" y="3857"/>
                        </a:lnTo>
                        <a:lnTo>
                          <a:pt x="0" y="0"/>
                        </a:lnTo>
                        <a:lnTo>
                          <a:pt x="218171" y="126016"/>
                        </a:lnTo>
                        <a:close/>
                      </a:path>
                    </a:pathLst>
                  </a:custGeom>
                  <a:solidFill>
                    <a:srgbClr val="004166"/>
                  </a:solidFill>
                  <a:ln w="4286" cap="flat">
                    <a:noFill/>
                    <a:prstDash val="solid"/>
                    <a:miter/>
                  </a:ln>
                </p:spPr>
                <p:txBody>
                  <a:bodyPr rtlCol="0" anchor="ctr"/>
                  <a:lstStyle/>
                  <a:p>
                    <a:endParaRPr lang="en-GB"/>
                  </a:p>
                </p:txBody>
              </p:sp>
            </p:grpSp>
            <p:grpSp>
              <p:nvGrpSpPr>
                <p:cNvPr id="398" name="Graphic 18">
                  <a:extLst>
                    <a:ext uri="{FF2B5EF4-FFF2-40B4-BE49-F238E27FC236}">
                      <a16:creationId xmlns:a16="http://schemas.microsoft.com/office/drawing/2014/main" id="{6ADA90F1-D91F-EAE4-6F79-EAD0F66F140C}"/>
                    </a:ext>
                  </a:extLst>
                </p:cNvPr>
                <p:cNvGrpSpPr/>
                <p:nvPr/>
              </p:nvGrpSpPr>
              <p:grpSpPr>
                <a:xfrm>
                  <a:off x="10807017" y="2723904"/>
                  <a:ext cx="100726" cy="157305"/>
                  <a:chOff x="10807017" y="2723904"/>
                  <a:chExt cx="100726" cy="157305"/>
                </a:xfrm>
              </p:grpSpPr>
              <p:sp>
                <p:nvSpPr>
                  <p:cNvPr id="399" name="Freeform: Shape 398">
                    <a:extLst>
                      <a:ext uri="{FF2B5EF4-FFF2-40B4-BE49-F238E27FC236}">
                        <a16:creationId xmlns:a16="http://schemas.microsoft.com/office/drawing/2014/main" id="{3466DD0D-5DE1-978B-AACC-6A8C82BA1504}"/>
                      </a:ext>
                    </a:extLst>
                  </p:cNvPr>
                  <p:cNvSpPr/>
                  <p:nvPr/>
                </p:nvSpPr>
                <p:spPr>
                  <a:xfrm>
                    <a:off x="10810017" y="2729476"/>
                    <a:ext cx="94297" cy="146161"/>
                  </a:xfrm>
                  <a:custGeom>
                    <a:avLst/>
                    <a:gdLst>
                      <a:gd name="connsiteX0" fmla="*/ 94298 w 94297"/>
                      <a:gd name="connsiteY0" fmla="*/ 146161 h 146161"/>
                      <a:gd name="connsiteX1" fmla="*/ 0 w 94297"/>
                      <a:gd name="connsiteY1" fmla="*/ 91726 h 146161"/>
                      <a:gd name="connsiteX2" fmla="*/ 0 w 94297"/>
                      <a:gd name="connsiteY2" fmla="*/ 0 h 146161"/>
                      <a:gd name="connsiteX3" fmla="*/ 94298 w 94297"/>
                      <a:gd name="connsiteY3" fmla="*/ 54435 h 146161"/>
                    </a:gdLst>
                    <a:ahLst/>
                    <a:cxnLst>
                      <a:cxn ang="0">
                        <a:pos x="connsiteX0" y="connsiteY0"/>
                      </a:cxn>
                      <a:cxn ang="0">
                        <a:pos x="connsiteX1" y="connsiteY1"/>
                      </a:cxn>
                      <a:cxn ang="0">
                        <a:pos x="connsiteX2" y="connsiteY2"/>
                      </a:cxn>
                      <a:cxn ang="0">
                        <a:pos x="connsiteX3" y="connsiteY3"/>
                      </a:cxn>
                    </a:cxnLst>
                    <a:rect l="l" t="t" r="r" b="b"/>
                    <a:pathLst>
                      <a:path w="94297" h="146161">
                        <a:moveTo>
                          <a:pt x="94298" y="146161"/>
                        </a:moveTo>
                        <a:lnTo>
                          <a:pt x="0" y="91726"/>
                        </a:lnTo>
                        <a:lnTo>
                          <a:pt x="0" y="0"/>
                        </a:lnTo>
                        <a:lnTo>
                          <a:pt x="94298" y="54435"/>
                        </a:lnTo>
                        <a:close/>
                      </a:path>
                    </a:pathLst>
                  </a:custGeom>
                  <a:solidFill>
                    <a:srgbClr val="D9E8F5"/>
                  </a:solidFill>
                  <a:ln w="4286" cap="flat">
                    <a:noFill/>
                    <a:prstDash val="solid"/>
                    <a:miter/>
                  </a:ln>
                </p:spPr>
                <p:txBody>
                  <a:bodyPr rtlCol="0" anchor="ctr"/>
                  <a:lstStyle/>
                  <a:p>
                    <a:endParaRPr lang="en-GB"/>
                  </a:p>
                </p:txBody>
              </p:sp>
              <p:sp>
                <p:nvSpPr>
                  <p:cNvPr id="400" name="Freeform: Shape 399">
                    <a:extLst>
                      <a:ext uri="{FF2B5EF4-FFF2-40B4-BE49-F238E27FC236}">
                        <a16:creationId xmlns:a16="http://schemas.microsoft.com/office/drawing/2014/main" id="{8E401D94-5A5B-10FF-4BEF-DEE9268DD87D}"/>
                      </a:ext>
                    </a:extLst>
                  </p:cNvPr>
                  <p:cNvSpPr/>
                  <p:nvPr/>
                </p:nvSpPr>
                <p:spPr>
                  <a:xfrm>
                    <a:off x="10807017" y="2723904"/>
                    <a:ext cx="100726" cy="157305"/>
                  </a:xfrm>
                  <a:custGeom>
                    <a:avLst/>
                    <a:gdLst>
                      <a:gd name="connsiteX0" fmla="*/ 100727 w 100726"/>
                      <a:gd name="connsiteY0" fmla="*/ 157305 h 157305"/>
                      <a:gd name="connsiteX1" fmla="*/ 0 w 100726"/>
                      <a:gd name="connsiteY1" fmla="*/ 99012 h 157305"/>
                      <a:gd name="connsiteX2" fmla="*/ 0 w 100726"/>
                      <a:gd name="connsiteY2" fmla="*/ 0 h 157305"/>
                      <a:gd name="connsiteX3" fmla="*/ 100727 w 100726"/>
                      <a:gd name="connsiteY3" fmla="*/ 58293 h 157305"/>
                      <a:gd name="connsiteX4" fmla="*/ 100727 w 100726"/>
                      <a:gd name="connsiteY4" fmla="*/ 157305 h 157305"/>
                      <a:gd name="connsiteX5" fmla="*/ 6000 w 100726"/>
                      <a:gd name="connsiteY5" fmla="*/ 95583 h 157305"/>
                      <a:gd name="connsiteX6" fmla="*/ 93868 w 100726"/>
                      <a:gd name="connsiteY6" fmla="*/ 146590 h 157305"/>
                      <a:gd name="connsiteX7" fmla="*/ 93868 w 100726"/>
                      <a:gd name="connsiteY7" fmla="*/ 62151 h 157305"/>
                      <a:gd name="connsiteX8" fmla="*/ 6000 w 100726"/>
                      <a:gd name="connsiteY8" fmla="*/ 11144 h 157305"/>
                      <a:gd name="connsiteX9" fmla="*/ 6000 w 100726"/>
                      <a:gd name="connsiteY9" fmla="*/ 95583 h 157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26" h="157305">
                        <a:moveTo>
                          <a:pt x="100727" y="157305"/>
                        </a:moveTo>
                        <a:lnTo>
                          <a:pt x="0" y="99012"/>
                        </a:lnTo>
                        <a:lnTo>
                          <a:pt x="0" y="0"/>
                        </a:lnTo>
                        <a:lnTo>
                          <a:pt x="100727" y="58293"/>
                        </a:lnTo>
                        <a:lnTo>
                          <a:pt x="100727" y="157305"/>
                        </a:lnTo>
                        <a:close/>
                        <a:moveTo>
                          <a:pt x="6000" y="95583"/>
                        </a:moveTo>
                        <a:lnTo>
                          <a:pt x="93868" y="146590"/>
                        </a:lnTo>
                        <a:lnTo>
                          <a:pt x="93868" y="62151"/>
                        </a:lnTo>
                        <a:lnTo>
                          <a:pt x="6000" y="11144"/>
                        </a:lnTo>
                        <a:lnTo>
                          <a:pt x="6000" y="95583"/>
                        </a:lnTo>
                        <a:close/>
                      </a:path>
                    </a:pathLst>
                  </a:custGeom>
                  <a:solidFill>
                    <a:srgbClr val="6C74AF"/>
                  </a:solidFill>
                  <a:ln w="4286" cap="flat">
                    <a:noFill/>
                    <a:prstDash val="solid"/>
                    <a:miter/>
                  </a:ln>
                </p:spPr>
                <p:txBody>
                  <a:bodyPr rtlCol="0" anchor="ctr"/>
                  <a:lstStyle/>
                  <a:p>
                    <a:endParaRPr lang="en-GB"/>
                  </a:p>
                </p:txBody>
              </p:sp>
            </p:grpSp>
            <p:grpSp>
              <p:nvGrpSpPr>
                <p:cNvPr id="401" name="Graphic 18">
                  <a:extLst>
                    <a:ext uri="{FF2B5EF4-FFF2-40B4-BE49-F238E27FC236}">
                      <a16:creationId xmlns:a16="http://schemas.microsoft.com/office/drawing/2014/main" id="{FF6E6C10-E34D-BD5A-178B-678501AD6F47}"/>
                    </a:ext>
                  </a:extLst>
                </p:cNvPr>
                <p:cNvGrpSpPr/>
                <p:nvPr/>
              </p:nvGrpSpPr>
              <p:grpSpPr>
                <a:xfrm>
                  <a:off x="10807017" y="2877352"/>
                  <a:ext cx="100726" cy="157305"/>
                  <a:chOff x="10807017" y="2877352"/>
                  <a:chExt cx="100726" cy="157305"/>
                </a:xfrm>
              </p:grpSpPr>
              <p:sp>
                <p:nvSpPr>
                  <p:cNvPr id="402" name="Freeform: Shape 401">
                    <a:extLst>
                      <a:ext uri="{FF2B5EF4-FFF2-40B4-BE49-F238E27FC236}">
                        <a16:creationId xmlns:a16="http://schemas.microsoft.com/office/drawing/2014/main" id="{097BBAF1-FB8A-0EBB-8A6F-0FCB6C62CAA5}"/>
                      </a:ext>
                    </a:extLst>
                  </p:cNvPr>
                  <p:cNvSpPr/>
                  <p:nvPr/>
                </p:nvSpPr>
                <p:spPr>
                  <a:xfrm>
                    <a:off x="10810017" y="2882924"/>
                    <a:ext cx="94297" cy="146161"/>
                  </a:xfrm>
                  <a:custGeom>
                    <a:avLst/>
                    <a:gdLst>
                      <a:gd name="connsiteX0" fmla="*/ 94298 w 94297"/>
                      <a:gd name="connsiteY0" fmla="*/ 146161 h 146161"/>
                      <a:gd name="connsiteX1" fmla="*/ 0 w 94297"/>
                      <a:gd name="connsiteY1" fmla="*/ 91726 h 146161"/>
                      <a:gd name="connsiteX2" fmla="*/ 0 w 94297"/>
                      <a:gd name="connsiteY2" fmla="*/ 0 h 146161"/>
                      <a:gd name="connsiteX3" fmla="*/ 94298 w 94297"/>
                      <a:gd name="connsiteY3" fmla="*/ 54435 h 146161"/>
                    </a:gdLst>
                    <a:ahLst/>
                    <a:cxnLst>
                      <a:cxn ang="0">
                        <a:pos x="connsiteX0" y="connsiteY0"/>
                      </a:cxn>
                      <a:cxn ang="0">
                        <a:pos x="connsiteX1" y="connsiteY1"/>
                      </a:cxn>
                      <a:cxn ang="0">
                        <a:pos x="connsiteX2" y="connsiteY2"/>
                      </a:cxn>
                      <a:cxn ang="0">
                        <a:pos x="connsiteX3" y="connsiteY3"/>
                      </a:cxn>
                    </a:cxnLst>
                    <a:rect l="l" t="t" r="r" b="b"/>
                    <a:pathLst>
                      <a:path w="94297" h="146161">
                        <a:moveTo>
                          <a:pt x="94298" y="146161"/>
                        </a:moveTo>
                        <a:lnTo>
                          <a:pt x="0" y="91726"/>
                        </a:lnTo>
                        <a:lnTo>
                          <a:pt x="0" y="0"/>
                        </a:lnTo>
                        <a:lnTo>
                          <a:pt x="94298" y="54435"/>
                        </a:lnTo>
                        <a:close/>
                      </a:path>
                    </a:pathLst>
                  </a:custGeom>
                  <a:solidFill>
                    <a:srgbClr val="D9E8F5"/>
                  </a:solidFill>
                  <a:ln w="4286" cap="flat">
                    <a:noFill/>
                    <a:prstDash val="solid"/>
                    <a:miter/>
                  </a:ln>
                </p:spPr>
                <p:txBody>
                  <a:bodyPr rtlCol="0" anchor="ctr"/>
                  <a:lstStyle/>
                  <a:p>
                    <a:endParaRPr lang="en-GB"/>
                  </a:p>
                </p:txBody>
              </p:sp>
              <p:sp>
                <p:nvSpPr>
                  <p:cNvPr id="403" name="Freeform: Shape 402">
                    <a:extLst>
                      <a:ext uri="{FF2B5EF4-FFF2-40B4-BE49-F238E27FC236}">
                        <a16:creationId xmlns:a16="http://schemas.microsoft.com/office/drawing/2014/main" id="{1D972E02-9628-41D0-0828-ABA34A3A9620}"/>
                      </a:ext>
                    </a:extLst>
                  </p:cNvPr>
                  <p:cNvSpPr/>
                  <p:nvPr/>
                </p:nvSpPr>
                <p:spPr>
                  <a:xfrm>
                    <a:off x="10807017" y="2877352"/>
                    <a:ext cx="100726" cy="157305"/>
                  </a:xfrm>
                  <a:custGeom>
                    <a:avLst/>
                    <a:gdLst>
                      <a:gd name="connsiteX0" fmla="*/ 100727 w 100726"/>
                      <a:gd name="connsiteY0" fmla="*/ 157305 h 157305"/>
                      <a:gd name="connsiteX1" fmla="*/ 0 w 100726"/>
                      <a:gd name="connsiteY1" fmla="*/ 99012 h 157305"/>
                      <a:gd name="connsiteX2" fmla="*/ 0 w 100726"/>
                      <a:gd name="connsiteY2" fmla="*/ 0 h 157305"/>
                      <a:gd name="connsiteX3" fmla="*/ 100727 w 100726"/>
                      <a:gd name="connsiteY3" fmla="*/ 58293 h 157305"/>
                      <a:gd name="connsiteX4" fmla="*/ 100727 w 100726"/>
                      <a:gd name="connsiteY4" fmla="*/ 157305 h 157305"/>
                      <a:gd name="connsiteX5" fmla="*/ 6000 w 100726"/>
                      <a:gd name="connsiteY5" fmla="*/ 95583 h 157305"/>
                      <a:gd name="connsiteX6" fmla="*/ 93868 w 100726"/>
                      <a:gd name="connsiteY6" fmla="*/ 146590 h 157305"/>
                      <a:gd name="connsiteX7" fmla="*/ 93868 w 100726"/>
                      <a:gd name="connsiteY7" fmla="*/ 62151 h 157305"/>
                      <a:gd name="connsiteX8" fmla="*/ 6000 w 100726"/>
                      <a:gd name="connsiteY8" fmla="*/ 11144 h 157305"/>
                      <a:gd name="connsiteX9" fmla="*/ 6000 w 100726"/>
                      <a:gd name="connsiteY9" fmla="*/ 95583 h 157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26" h="157305">
                        <a:moveTo>
                          <a:pt x="100727" y="157305"/>
                        </a:moveTo>
                        <a:lnTo>
                          <a:pt x="0" y="99012"/>
                        </a:lnTo>
                        <a:lnTo>
                          <a:pt x="0" y="0"/>
                        </a:lnTo>
                        <a:lnTo>
                          <a:pt x="100727" y="58293"/>
                        </a:lnTo>
                        <a:lnTo>
                          <a:pt x="100727" y="157305"/>
                        </a:lnTo>
                        <a:close/>
                        <a:moveTo>
                          <a:pt x="6000" y="95583"/>
                        </a:moveTo>
                        <a:lnTo>
                          <a:pt x="93868" y="146590"/>
                        </a:lnTo>
                        <a:lnTo>
                          <a:pt x="93868" y="62151"/>
                        </a:lnTo>
                        <a:lnTo>
                          <a:pt x="6000" y="11144"/>
                        </a:lnTo>
                        <a:lnTo>
                          <a:pt x="6000" y="95583"/>
                        </a:lnTo>
                        <a:close/>
                      </a:path>
                    </a:pathLst>
                  </a:custGeom>
                  <a:solidFill>
                    <a:srgbClr val="6C74AF"/>
                  </a:solidFill>
                  <a:ln w="4286" cap="flat">
                    <a:noFill/>
                    <a:prstDash val="solid"/>
                    <a:miter/>
                  </a:ln>
                </p:spPr>
                <p:txBody>
                  <a:bodyPr rtlCol="0" anchor="ctr"/>
                  <a:lstStyle/>
                  <a:p>
                    <a:endParaRPr lang="en-GB"/>
                  </a:p>
                </p:txBody>
              </p:sp>
            </p:grpSp>
            <p:sp>
              <p:nvSpPr>
                <p:cNvPr id="404" name="Freeform: Shape 403">
                  <a:extLst>
                    <a:ext uri="{FF2B5EF4-FFF2-40B4-BE49-F238E27FC236}">
                      <a16:creationId xmlns:a16="http://schemas.microsoft.com/office/drawing/2014/main" id="{1AEF11B5-7D1D-A241-2F63-EAA87DD0F56E}"/>
                    </a:ext>
                  </a:extLst>
                </p:cNvPr>
                <p:cNvSpPr/>
                <p:nvPr/>
              </p:nvSpPr>
              <p:spPr>
                <a:xfrm>
                  <a:off x="10786014" y="2761623"/>
                  <a:ext cx="138446" cy="63436"/>
                </a:xfrm>
                <a:custGeom>
                  <a:avLst/>
                  <a:gdLst>
                    <a:gd name="connsiteX0" fmla="*/ 0 w 138446"/>
                    <a:gd name="connsiteY0" fmla="*/ 0 h 63436"/>
                    <a:gd name="connsiteX1" fmla="*/ 60437 w 138446"/>
                    <a:gd name="connsiteY1" fmla="*/ 54007 h 63436"/>
                    <a:gd name="connsiteX2" fmla="*/ 53578 w 138446"/>
                    <a:gd name="connsiteY2" fmla="*/ 50578 h 63436"/>
                    <a:gd name="connsiteX3" fmla="*/ 138446 w 138446"/>
                    <a:gd name="connsiteY3" fmla="*/ 21860 h 63436"/>
                    <a:gd name="connsiteX4" fmla="*/ 57864 w 138446"/>
                    <a:gd name="connsiteY4" fmla="*/ 63436 h 63436"/>
                    <a:gd name="connsiteX5" fmla="*/ 0 w 138446"/>
                    <a:gd name="connsiteY5" fmla="*/ 0 h 63436"/>
                    <a:gd name="connsiteX6" fmla="*/ 0 w 138446"/>
                    <a:gd name="connsiteY6" fmla="*/ 0 h 6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446" h="63436">
                      <a:moveTo>
                        <a:pt x="0" y="0"/>
                      </a:moveTo>
                      <a:cubicBezTo>
                        <a:pt x="21860" y="7287"/>
                        <a:pt x="47578" y="30861"/>
                        <a:pt x="60437" y="54007"/>
                      </a:cubicBezTo>
                      <a:lnTo>
                        <a:pt x="53578" y="50578"/>
                      </a:lnTo>
                      <a:cubicBezTo>
                        <a:pt x="75438" y="27861"/>
                        <a:pt x="102442" y="11144"/>
                        <a:pt x="138446" y="21860"/>
                      </a:cubicBezTo>
                      <a:cubicBezTo>
                        <a:pt x="107156" y="22717"/>
                        <a:pt x="78868" y="43720"/>
                        <a:pt x="57864" y="63436"/>
                      </a:cubicBezTo>
                      <a:cubicBezTo>
                        <a:pt x="44578" y="38148"/>
                        <a:pt x="22288" y="14145"/>
                        <a:pt x="0" y="0"/>
                      </a:cubicBezTo>
                      <a:lnTo>
                        <a:pt x="0" y="0"/>
                      </a:lnTo>
                      <a:close/>
                    </a:path>
                  </a:pathLst>
                </a:custGeom>
                <a:solidFill>
                  <a:srgbClr val="FDD13B"/>
                </a:solidFill>
                <a:ln w="4286" cap="flat">
                  <a:noFill/>
                  <a:prstDash val="solid"/>
                  <a:miter/>
                </a:ln>
              </p:spPr>
              <p:txBody>
                <a:bodyPr rtlCol="0" anchor="ctr"/>
                <a:lstStyle/>
                <a:p>
                  <a:endParaRPr lang="en-GB"/>
                </a:p>
              </p:txBody>
            </p:sp>
            <p:sp>
              <p:nvSpPr>
                <p:cNvPr id="405" name="Freeform: Shape 404">
                  <a:extLst>
                    <a:ext uri="{FF2B5EF4-FFF2-40B4-BE49-F238E27FC236}">
                      <a16:creationId xmlns:a16="http://schemas.microsoft.com/office/drawing/2014/main" id="{33EA1384-9365-436D-6BDB-6FF0996AB80B}"/>
                    </a:ext>
                  </a:extLst>
                </p:cNvPr>
                <p:cNvSpPr/>
                <p:nvPr/>
              </p:nvSpPr>
              <p:spPr>
                <a:xfrm>
                  <a:off x="10807445" y="2880781"/>
                  <a:ext cx="101583" cy="150876"/>
                </a:xfrm>
                <a:custGeom>
                  <a:avLst/>
                  <a:gdLst>
                    <a:gd name="connsiteX0" fmla="*/ 95584 w 101583"/>
                    <a:gd name="connsiteY0" fmla="*/ 150876 h 150876"/>
                    <a:gd name="connsiteX1" fmla="*/ 0 w 101583"/>
                    <a:gd name="connsiteY1" fmla="*/ 5144 h 150876"/>
                    <a:gd name="connsiteX2" fmla="*/ 6001 w 101583"/>
                    <a:gd name="connsiteY2" fmla="*/ 0 h 150876"/>
                    <a:gd name="connsiteX3" fmla="*/ 101584 w 101583"/>
                    <a:gd name="connsiteY3" fmla="*/ 145733 h 150876"/>
                  </a:gdLst>
                  <a:ahLst/>
                  <a:cxnLst>
                    <a:cxn ang="0">
                      <a:pos x="connsiteX0" y="connsiteY0"/>
                    </a:cxn>
                    <a:cxn ang="0">
                      <a:pos x="connsiteX1" y="connsiteY1"/>
                    </a:cxn>
                    <a:cxn ang="0">
                      <a:pos x="connsiteX2" y="connsiteY2"/>
                    </a:cxn>
                    <a:cxn ang="0">
                      <a:pos x="connsiteX3" y="connsiteY3"/>
                    </a:cxn>
                  </a:cxnLst>
                  <a:rect l="l" t="t" r="r" b="b"/>
                  <a:pathLst>
                    <a:path w="101583" h="150876">
                      <a:moveTo>
                        <a:pt x="95584" y="150876"/>
                      </a:moveTo>
                      <a:lnTo>
                        <a:pt x="0" y="5144"/>
                      </a:lnTo>
                      <a:lnTo>
                        <a:pt x="6001" y="0"/>
                      </a:lnTo>
                      <a:lnTo>
                        <a:pt x="101584" y="145733"/>
                      </a:lnTo>
                      <a:close/>
                    </a:path>
                  </a:pathLst>
                </a:custGeom>
                <a:solidFill>
                  <a:srgbClr val="FDD13B"/>
                </a:solidFill>
                <a:ln w="4286" cap="flat">
                  <a:noFill/>
                  <a:prstDash val="solid"/>
                  <a:miter/>
                </a:ln>
              </p:spPr>
              <p:txBody>
                <a:bodyPr rtlCol="0" anchor="ctr"/>
                <a:lstStyle/>
                <a:p>
                  <a:endParaRPr lang="en-GB"/>
                </a:p>
              </p:txBody>
            </p:sp>
            <p:sp>
              <p:nvSpPr>
                <p:cNvPr id="406" name="Freeform: Shape 405">
                  <a:extLst>
                    <a:ext uri="{FF2B5EF4-FFF2-40B4-BE49-F238E27FC236}">
                      <a16:creationId xmlns:a16="http://schemas.microsoft.com/office/drawing/2014/main" id="{A4BC08EE-92BA-5247-1566-2400601CE5D2}"/>
                    </a:ext>
                  </a:extLst>
                </p:cNvPr>
                <p:cNvSpPr/>
                <p:nvPr/>
              </p:nvSpPr>
              <p:spPr>
                <a:xfrm>
                  <a:off x="10807017" y="2932645"/>
                  <a:ext cx="99440" cy="46719"/>
                </a:xfrm>
                <a:custGeom>
                  <a:avLst/>
                  <a:gdLst>
                    <a:gd name="connsiteX0" fmla="*/ 6000 w 99440"/>
                    <a:gd name="connsiteY0" fmla="*/ 46720 h 46719"/>
                    <a:gd name="connsiteX1" fmla="*/ 0 w 99440"/>
                    <a:gd name="connsiteY1" fmla="*/ 34719 h 46719"/>
                    <a:gd name="connsiteX2" fmla="*/ 93439 w 99440"/>
                    <a:gd name="connsiteY2" fmla="*/ 0 h 46719"/>
                    <a:gd name="connsiteX3" fmla="*/ 99441 w 99440"/>
                    <a:gd name="connsiteY3" fmla="*/ 12001 h 46719"/>
                  </a:gdLst>
                  <a:ahLst/>
                  <a:cxnLst>
                    <a:cxn ang="0">
                      <a:pos x="connsiteX0" y="connsiteY0"/>
                    </a:cxn>
                    <a:cxn ang="0">
                      <a:pos x="connsiteX1" y="connsiteY1"/>
                    </a:cxn>
                    <a:cxn ang="0">
                      <a:pos x="connsiteX2" y="connsiteY2"/>
                    </a:cxn>
                    <a:cxn ang="0">
                      <a:pos x="connsiteX3" y="connsiteY3"/>
                    </a:cxn>
                  </a:cxnLst>
                  <a:rect l="l" t="t" r="r" b="b"/>
                  <a:pathLst>
                    <a:path w="99440" h="46719">
                      <a:moveTo>
                        <a:pt x="6000" y="46720"/>
                      </a:moveTo>
                      <a:lnTo>
                        <a:pt x="0" y="34719"/>
                      </a:lnTo>
                      <a:lnTo>
                        <a:pt x="93439" y="0"/>
                      </a:lnTo>
                      <a:lnTo>
                        <a:pt x="99441" y="12001"/>
                      </a:lnTo>
                      <a:close/>
                    </a:path>
                  </a:pathLst>
                </a:custGeom>
                <a:solidFill>
                  <a:srgbClr val="FDD13B"/>
                </a:solidFill>
                <a:ln w="4286" cap="flat">
                  <a:noFill/>
                  <a:prstDash val="solid"/>
                  <a:miter/>
                </a:ln>
              </p:spPr>
              <p:txBody>
                <a:bodyPr rtlCol="0" anchor="ctr"/>
                <a:lstStyle/>
                <a:p>
                  <a:endParaRPr lang="en-GB"/>
                </a:p>
              </p:txBody>
            </p:sp>
          </p:grpSp>
        </p:grpSp>
      </p:grpSp>
      <p:grpSp>
        <p:nvGrpSpPr>
          <p:cNvPr id="638" name="Graphic 18">
            <a:extLst>
              <a:ext uri="{FF2B5EF4-FFF2-40B4-BE49-F238E27FC236}">
                <a16:creationId xmlns:a16="http://schemas.microsoft.com/office/drawing/2014/main" id="{9BE31991-4D4A-40AD-ED98-5B07DE006F4E}"/>
              </a:ext>
            </a:extLst>
          </p:cNvPr>
          <p:cNvGrpSpPr/>
          <p:nvPr/>
        </p:nvGrpSpPr>
        <p:grpSpPr>
          <a:xfrm>
            <a:off x="7964567" y="5643920"/>
            <a:ext cx="1278585" cy="1194093"/>
            <a:chOff x="7964567" y="5643920"/>
            <a:chExt cx="1278585" cy="1194093"/>
          </a:xfrm>
        </p:grpSpPr>
        <p:grpSp>
          <p:nvGrpSpPr>
            <p:cNvPr id="639" name="Graphic 18">
              <a:extLst>
                <a:ext uri="{FF2B5EF4-FFF2-40B4-BE49-F238E27FC236}">
                  <a16:creationId xmlns:a16="http://schemas.microsoft.com/office/drawing/2014/main" id="{2C3D7BE1-816E-C053-8C5C-495934D95763}"/>
                </a:ext>
              </a:extLst>
            </p:cNvPr>
            <p:cNvGrpSpPr/>
            <p:nvPr/>
          </p:nvGrpSpPr>
          <p:grpSpPr>
            <a:xfrm>
              <a:off x="7964567" y="5873085"/>
              <a:ext cx="1278585" cy="964928"/>
              <a:chOff x="7964567" y="5873085"/>
              <a:chExt cx="1278585" cy="964928"/>
            </a:xfrm>
          </p:grpSpPr>
          <p:sp>
            <p:nvSpPr>
              <p:cNvPr id="640" name="Freeform: Shape 639">
                <a:extLst>
                  <a:ext uri="{FF2B5EF4-FFF2-40B4-BE49-F238E27FC236}">
                    <a16:creationId xmlns:a16="http://schemas.microsoft.com/office/drawing/2014/main" id="{3A214A77-106E-412B-C9C0-F876DD65BCB6}"/>
                  </a:ext>
                </a:extLst>
              </p:cNvPr>
              <p:cNvSpPr/>
              <p:nvPr/>
            </p:nvSpPr>
            <p:spPr>
              <a:xfrm>
                <a:off x="7964567" y="6028866"/>
                <a:ext cx="1278585" cy="809147"/>
              </a:xfrm>
              <a:custGeom>
                <a:avLst/>
                <a:gdLst>
                  <a:gd name="connsiteX0" fmla="*/ 6667 w 1278585"/>
                  <a:gd name="connsiteY0" fmla="*/ 420647 h 809147"/>
                  <a:gd name="connsiteX1" fmla="*/ 1271968 w 1278585"/>
                  <a:gd name="connsiteY1" fmla="*/ 388500 h 809147"/>
                  <a:gd name="connsiteX2" fmla="*/ 6667 w 1278585"/>
                  <a:gd name="connsiteY2" fmla="*/ 420647 h 809147"/>
                </a:gdLst>
                <a:ahLst/>
                <a:cxnLst>
                  <a:cxn ang="0">
                    <a:pos x="connsiteX0" y="connsiteY0"/>
                  </a:cxn>
                  <a:cxn ang="0">
                    <a:pos x="connsiteX1" y="connsiteY1"/>
                  </a:cxn>
                  <a:cxn ang="0">
                    <a:pos x="connsiteX2" y="connsiteY2"/>
                  </a:cxn>
                </a:cxnLst>
                <a:rect l="l" t="t" r="r" b="b"/>
                <a:pathLst>
                  <a:path w="1278585" h="809147">
                    <a:moveTo>
                      <a:pt x="6667" y="420647"/>
                    </a:moveTo>
                    <a:cubicBezTo>
                      <a:pt x="141684" y="905850"/>
                      <a:pt x="1379553" y="981717"/>
                      <a:pt x="1271968" y="388500"/>
                    </a:cubicBezTo>
                    <a:cubicBezTo>
                      <a:pt x="1136951" y="-96704"/>
                      <a:pt x="-101346" y="-172570"/>
                      <a:pt x="6667" y="420647"/>
                    </a:cubicBezTo>
                    <a:close/>
                  </a:path>
                </a:pathLst>
              </a:custGeom>
              <a:solidFill>
                <a:srgbClr val="B3B3B3">
                  <a:alpha val="25000"/>
                </a:srgbClr>
              </a:solidFill>
              <a:ln w="4286" cap="flat">
                <a:noFill/>
                <a:prstDash val="solid"/>
                <a:miter/>
              </a:ln>
            </p:spPr>
            <p:txBody>
              <a:bodyPr rtlCol="0" anchor="ctr"/>
              <a:lstStyle/>
              <a:p>
                <a:endParaRPr lang="en-GB"/>
              </a:p>
            </p:txBody>
          </p:sp>
          <p:grpSp>
            <p:nvGrpSpPr>
              <p:cNvPr id="641" name="Graphic 18">
                <a:extLst>
                  <a:ext uri="{FF2B5EF4-FFF2-40B4-BE49-F238E27FC236}">
                    <a16:creationId xmlns:a16="http://schemas.microsoft.com/office/drawing/2014/main" id="{8A592486-53CF-6A58-30FF-8D79C9141D4B}"/>
                  </a:ext>
                </a:extLst>
              </p:cNvPr>
              <p:cNvGrpSpPr/>
              <p:nvPr/>
            </p:nvGrpSpPr>
            <p:grpSpPr>
              <a:xfrm>
                <a:off x="7986571" y="5873085"/>
                <a:ext cx="1154742" cy="941616"/>
                <a:chOff x="7986571" y="5873085"/>
                <a:chExt cx="1154742" cy="941616"/>
              </a:xfrm>
            </p:grpSpPr>
            <p:sp>
              <p:nvSpPr>
                <p:cNvPr id="642" name="Freeform: Shape 641">
                  <a:extLst>
                    <a:ext uri="{FF2B5EF4-FFF2-40B4-BE49-F238E27FC236}">
                      <a16:creationId xmlns:a16="http://schemas.microsoft.com/office/drawing/2014/main" id="{767E71AA-F29C-B3F9-A3FB-5BDA03A28544}"/>
                    </a:ext>
                  </a:extLst>
                </p:cNvPr>
                <p:cNvSpPr/>
                <p:nvPr/>
              </p:nvSpPr>
              <p:spPr>
                <a:xfrm>
                  <a:off x="8612885" y="6326069"/>
                  <a:ext cx="527208" cy="131588"/>
                </a:xfrm>
                <a:custGeom>
                  <a:avLst/>
                  <a:gdLst>
                    <a:gd name="connsiteX0" fmla="*/ 527209 w 527208"/>
                    <a:gd name="connsiteY0" fmla="*/ 0 h 131588"/>
                    <a:gd name="connsiteX1" fmla="*/ 526780 w 527208"/>
                    <a:gd name="connsiteY1" fmla="*/ 131588 h 131588"/>
                    <a:gd name="connsiteX2" fmla="*/ 0 w 527208"/>
                    <a:gd name="connsiteY2" fmla="*/ 131588 h 131588"/>
                    <a:gd name="connsiteX3" fmla="*/ 429 w 527208"/>
                    <a:gd name="connsiteY3" fmla="*/ 0 h 131588"/>
                  </a:gdLst>
                  <a:ahLst/>
                  <a:cxnLst>
                    <a:cxn ang="0">
                      <a:pos x="connsiteX0" y="connsiteY0"/>
                    </a:cxn>
                    <a:cxn ang="0">
                      <a:pos x="connsiteX1" y="connsiteY1"/>
                    </a:cxn>
                    <a:cxn ang="0">
                      <a:pos x="connsiteX2" y="connsiteY2"/>
                    </a:cxn>
                    <a:cxn ang="0">
                      <a:pos x="connsiteX3" y="connsiteY3"/>
                    </a:cxn>
                  </a:cxnLst>
                  <a:rect l="l" t="t" r="r" b="b"/>
                  <a:pathLst>
                    <a:path w="527208" h="131588">
                      <a:moveTo>
                        <a:pt x="527209" y="0"/>
                      </a:moveTo>
                      <a:lnTo>
                        <a:pt x="526780" y="131588"/>
                      </a:lnTo>
                      <a:lnTo>
                        <a:pt x="0" y="131588"/>
                      </a:lnTo>
                      <a:lnTo>
                        <a:pt x="429" y="0"/>
                      </a:lnTo>
                      <a:close/>
                    </a:path>
                  </a:pathLst>
                </a:custGeom>
                <a:solidFill>
                  <a:srgbClr val="973D32"/>
                </a:solidFill>
                <a:ln w="4286" cap="flat">
                  <a:noFill/>
                  <a:prstDash val="solid"/>
                  <a:miter/>
                </a:ln>
              </p:spPr>
              <p:txBody>
                <a:bodyPr rtlCol="0" anchor="ctr"/>
                <a:lstStyle/>
                <a:p>
                  <a:endParaRPr lang="en-GB"/>
                </a:p>
              </p:txBody>
            </p:sp>
            <p:grpSp>
              <p:nvGrpSpPr>
                <p:cNvPr id="643" name="Graphic 18">
                  <a:extLst>
                    <a:ext uri="{FF2B5EF4-FFF2-40B4-BE49-F238E27FC236}">
                      <a16:creationId xmlns:a16="http://schemas.microsoft.com/office/drawing/2014/main" id="{EBC96443-F637-5ECF-903C-63E4C4CF98F8}"/>
                    </a:ext>
                  </a:extLst>
                </p:cNvPr>
                <p:cNvGrpSpPr/>
                <p:nvPr/>
              </p:nvGrpSpPr>
              <p:grpSpPr>
                <a:xfrm>
                  <a:off x="8227980" y="5873085"/>
                  <a:ext cx="900541" cy="435838"/>
                  <a:chOff x="8227980" y="5873085"/>
                  <a:chExt cx="900541" cy="435838"/>
                </a:xfrm>
              </p:grpSpPr>
              <p:sp>
                <p:nvSpPr>
                  <p:cNvPr id="644" name="Freeform: Shape 643">
                    <a:extLst>
                      <a:ext uri="{FF2B5EF4-FFF2-40B4-BE49-F238E27FC236}">
                        <a16:creationId xmlns:a16="http://schemas.microsoft.com/office/drawing/2014/main" id="{52284374-9441-6D7E-CB9D-AA5A26336DB4}"/>
                      </a:ext>
                    </a:extLst>
                  </p:cNvPr>
                  <p:cNvSpPr/>
                  <p:nvPr/>
                </p:nvSpPr>
                <p:spPr>
                  <a:xfrm>
                    <a:off x="8227980" y="5873085"/>
                    <a:ext cx="900541" cy="304251"/>
                  </a:xfrm>
                  <a:custGeom>
                    <a:avLst/>
                    <a:gdLst>
                      <a:gd name="connsiteX0" fmla="*/ 900541 w 900541"/>
                      <a:gd name="connsiteY0" fmla="*/ 304251 h 304251"/>
                      <a:gd name="connsiteX1" fmla="*/ 373761 w 900541"/>
                      <a:gd name="connsiteY1" fmla="*/ 304251 h 304251"/>
                      <a:gd name="connsiteX2" fmla="*/ 0 w 900541"/>
                      <a:gd name="connsiteY2" fmla="*/ 88653 h 304251"/>
                      <a:gd name="connsiteX3" fmla="*/ 900541 w 900541"/>
                      <a:gd name="connsiteY3" fmla="*/ 304251 h 304251"/>
                    </a:gdLst>
                    <a:ahLst/>
                    <a:cxnLst>
                      <a:cxn ang="0">
                        <a:pos x="connsiteX0" y="connsiteY0"/>
                      </a:cxn>
                      <a:cxn ang="0">
                        <a:pos x="connsiteX1" y="connsiteY1"/>
                      </a:cxn>
                      <a:cxn ang="0">
                        <a:pos x="connsiteX2" y="connsiteY2"/>
                      </a:cxn>
                      <a:cxn ang="0">
                        <a:pos x="connsiteX3" y="connsiteY3"/>
                      </a:cxn>
                    </a:cxnLst>
                    <a:rect l="l" t="t" r="r" b="b"/>
                    <a:pathLst>
                      <a:path w="900541" h="304251">
                        <a:moveTo>
                          <a:pt x="900541" y="304251"/>
                        </a:moveTo>
                        <a:lnTo>
                          <a:pt x="373761" y="304251"/>
                        </a:lnTo>
                        <a:lnTo>
                          <a:pt x="0" y="88653"/>
                        </a:lnTo>
                        <a:cubicBezTo>
                          <a:pt x="242602" y="-60508"/>
                          <a:pt x="851249" y="-42078"/>
                          <a:pt x="900541" y="304251"/>
                        </a:cubicBezTo>
                        <a:close/>
                      </a:path>
                    </a:pathLst>
                  </a:custGeom>
                  <a:solidFill>
                    <a:schemeClr val="accent2">
                      <a:lumMod val="20000"/>
                      <a:lumOff val="80000"/>
                    </a:schemeClr>
                  </a:solidFill>
                  <a:ln w="4286" cap="flat">
                    <a:noFill/>
                    <a:prstDash val="solid"/>
                    <a:miter/>
                  </a:ln>
                </p:spPr>
                <p:txBody>
                  <a:bodyPr rtlCol="0" anchor="ctr"/>
                  <a:lstStyle/>
                  <a:p>
                    <a:endParaRPr lang="en-GB"/>
                  </a:p>
                </p:txBody>
              </p:sp>
              <p:sp>
                <p:nvSpPr>
                  <p:cNvPr id="645" name="Freeform: Shape 644">
                    <a:extLst>
                      <a:ext uri="{FF2B5EF4-FFF2-40B4-BE49-F238E27FC236}">
                        <a16:creationId xmlns:a16="http://schemas.microsoft.com/office/drawing/2014/main" id="{738DAF64-2C3D-57D2-8E68-1759FF4D12B7}"/>
                      </a:ext>
                    </a:extLst>
                  </p:cNvPr>
                  <p:cNvSpPr/>
                  <p:nvPr/>
                </p:nvSpPr>
                <p:spPr>
                  <a:xfrm>
                    <a:off x="8227980" y="5961309"/>
                    <a:ext cx="373760" cy="347614"/>
                  </a:xfrm>
                  <a:custGeom>
                    <a:avLst/>
                    <a:gdLst>
                      <a:gd name="connsiteX0" fmla="*/ 373761 w 373760"/>
                      <a:gd name="connsiteY0" fmla="*/ 216027 h 347614"/>
                      <a:gd name="connsiteX1" fmla="*/ 373332 w 373760"/>
                      <a:gd name="connsiteY1" fmla="*/ 347615 h 347614"/>
                      <a:gd name="connsiteX2" fmla="*/ 0 w 373760"/>
                      <a:gd name="connsiteY2" fmla="*/ 132017 h 347614"/>
                      <a:gd name="connsiteX3" fmla="*/ 0 w 373760"/>
                      <a:gd name="connsiteY3" fmla="*/ 0 h 347614"/>
                    </a:gdLst>
                    <a:ahLst/>
                    <a:cxnLst>
                      <a:cxn ang="0">
                        <a:pos x="connsiteX0" y="connsiteY0"/>
                      </a:cxn>
                      <a:cxn ang="0">
                        <a:pos x="connsiteX1" y="connsiteY1"/>
                      </a:cxn>
                      <a:cxn ang="0">
                        <a:pos x="connsiteX2" y="connsiteY2"/>
                      </a:cxn>
                      <a:cxn ang="0">
                        <a:pos x="connsiteX3" y="connsiteY3"/>
                      </a:cxn>
                    </a:cxnLst>
                    <a:rect l="l" t="t" r="r" b="b"/>
                    <a:pathLst>
                      <a:path w="373760" h="347614">
                        <a:moveTo>
                          <a:pt x="373761" y="216027"/>
                        </a:moveTo>
                        <a:lnTo>
                          <a:pt x="373332" y="347615"/>
                        </a:lnTo>
                        <a:lnTo>
                          <a:pt x="0" y="132017"/>
                        </a:lnTo>
                        <a:lnTo>
                          <a:pt x="0" y="0"/>
                        </a:lnTo>
                        <a:close/>
                      </a:path>
                    </a:pathLst>
                  </a:custGeom>
                  <a:solidFill>
                    <a:schemeClr val="accent2"/>
                  </a:solidFill>
                  <a:ln w="4286" cap="flat">
                    <a:noFill/>
                    <a:prstDash val="solid"/>
                    <a:miter/>
                  </a:ln>
                </p:spPr>
                <p:txBody>
                  <a:bodyPr rtlCol="0" anchor="ctr"/>
                  <a:lstStyle/>
                  <a:p>
                    <a:endParaRPr lang="en-GB"/>
                  </a:p>
                </p:txBody>
              </p:sp>
              <p:sp>
                <p:nvSpPr>
                  <p:cNvPr id="646" name="Freeform: Shape 645">
                    <a:extLst>
                      <a:ext uri="{FF2B5EF4-FFF2-40B4-BE49-F238E27FC236}">
                        <a16:creationId xmlns:a16="http://schemas.microsoft.com/office/drawing/2014/main" id="{6F0E5136-607C-BC4A-4376-0ECEB69C1196}"/>
                      </a:ext>
                    </a:extLst>
                  </p:cNvPr>
                  <p:cNvSpPr/>
                  <p:nvPr/>
                </p:nvSpPr>
                <p:spPr>
                  <a:xfrm>
                    <a:off x="8601313" y="6175621"/>
                    <a:ext cx="527208" cy="133302"/>
                  </a:xfrm>
                  <a:custGeom>
                    <a:avLst/>
                    <a:gdLst>
                      <a:gd name="connsiteX0" fmla="*/ 429 w 527208"/>
                      <a:gd name="connsiteY0" fmla="*/ 2143 h 133302"/>
                      <a:gd name="connsiteX1" fmla="*/ 0 w 527208"/>
                      <a:gd name="connsiteY1" fmla="*/ 133302 h 133302"/>
                      <a:gd name="connsiteX2" fmla="*/ 527209 w 527208"/>
                      <a:gd name="connsiteY2" fmla="*/ 132017 h 133302"/>
                      <a:gd name="connsiteX3" fmla="*/ 527209 w 527208"/>
                      <a:gd name="connsiteY3" fmla="*/ 0 h 133302"/>
                    </a:gdLst>
                    <a:ahLst/>
                    <a:cxnLst>
                      <a:cxn ang="0">
                        <a:pos x="connsiteX0" y="connsiteY0"/>
                      </a:cxn>
                      <a:cxn ang="0">
                        <a:pos x="connsiteX1" y="connsiteY1"/>
                      </a:cxn>
                      <a:cxn ang="0">
                        <a:pos x="connsiteX2" y="connsiteY2"/>
                      </a:cxn>
                      <a:cxn ang="0">
                        <a:pos x="connsiteX3" y="connsiteY3"/>
                      </a:cxn>
                    </a:cxnLst>
                    <a:rect l="l" t="t" r="r" b="b"/>
                    <a:pathLst>
                      <a:path w="527208" h="133302">
                        <a:moveTo>
                          <a:pt x="429" y="2143"/>
                        </a:moveTo>
                        <a:lnTo>
                          <a:pt x="0" y="133302"/>
                        </a:lnTo>
                        <a:lnTo>
                          <a:pt x="527209" y="132017"/>
                        </a:lnTo>
                        <a:lnTo>
                          <a:pt x="527209" y="0"/>
                        </a:lnTo>
                        <a:close/>
                      </a:path>
                    </a:pathLst>
                  </a:custGeom>
                  <a:solidFill>
                    <a:schemeClr val="accent2">
                      <a:lumMod val="75000"/>
                    </a:schemeClr>
                  </a:solidFill>
                  <a:ln w="4286" cap="flat">
                    <a:noFill/>
                    <a:prstDash val="solid"/>
                    <a:miter/>
                  </a:ln>
                </p:spPr>
                <p:txBody>
                  <a:bodyPr rtlCol="0" anchor="ctr"/>
                  <a:lstStyle/>
                  <a:p>
                    <a:endParaRPr lang="en-GB"/>
                  </a:p>
                </p:txBody>
              </p:sp>
            </p:grpSp>
            <p:sp>
              <p:nvSpPr>
                <p:cNvPr id="647" name="Freeform: Shape 646">
                  <a:extLst>
                    <a:ext uri="{FF2B5EF4-FFF2-40B4-BE49-F238E27FC236}">
                      <a16:creationId xmlns:a16="http://schemas.microsoft.com/office/drawing/2014/main" id="{9F0A65F2-ACEF-C5AC-76AF-5E40AE238676}"/>
                    </a:ext>
                  </a:extLst>
                </p:cNvPr>
                <p:cNvSpPr/>
                <p:nvPr/>
              </p:nvSpPr>
              <p:spPr>
                <a:xfrm>
                  <a:off x="8612885" y="6326069"/>
                  <a:ext cx="374189" cy="347186"/>
                </a:xfrm>
                <a:custGeom>
                  <a:avLst/>
                  <a:gdLst>
                    <a:gd name="connsiteX0" fmla="*/ 374190 w 374189"/>
                    <a:gd name="connsiteY0" fmla="*/ 215599 h 347186"/>
                    <a:gd name="connsiteX1" fmla="*/ 373761 w 374189"/>
                    <a:gd name="connsiteY1" fmla="*/ 347186 h 347186"/>
                    <a:gd name="connsiteX2" fmla="*/ 0 w 374189"/>
                    <a:gd name="connsiteY2" fmla="*/ 131588 h 347186"/>
                    <a:gd name="connsiteX3" fmla="*/ 429 w 374189"/>
                    <a:gd name="connsiteY3" fmla="*/ 0 h 347186"/>
                  </a:gdLst>
                  <a:ahLst/>
                  <a:cxnLst>
                    <a:cxn ang="0">
                      <a:pos x="connsiteX0" y="connsiteY0"/>
                    </a:cxn>
                    <a:cxn ang="0">
                      <a:pos x="connsiteX1" y="connsiteY1"/>
                    </a:cxn>
                    <a:cxn ang="0">
                      <a:pos x="connsiteX2" y="connsiteY2"/>
                    </a:cxn>
                    <a:cxn ang="0">
                      <a:pos x="connsiteX3" y="connsiteY3"/>
                    </a:cxn>
                  </a:cxnLst>
                  <a:rect l="l" t="t" r="r" b="b"/>
                  <a:pathLst>
                    <a:path w="374189" h="347186">
                      <a:moveTo>
                        <a:pt x="374190" y="215599"/>
                      </a:moveTo>
                      <a:lnTo>
                        <a:pt x="373761" y="347186"/>
                      </a:lnTo>
                      <a:lnTo>
                        <a:pt x="0" y="131588"/>
                      </a:lnTo>
                      <a:lnTo>
                        <a:pt x="429" y="0"/>
                      </a:lnTo>
                      <a:close/>
                    </a:path>
                  </a:pathLst>
                </a:custGeom>
                <a:solidFill>
                  <a:schemeClr val="accent3">
                    <a:lumMod val="75000"/>
                  </a:schemeClr>
                </a:solidFill>
                <a:ln w="4286" cap="flat">
                  <a:noFill/>
                  <a:prstDash val="solid"/>
                  <a:miter/>
                </a:ln>
              </p:spPr>
              <p:txBody>
                <a:bodyPr rtlCol="0" anchor="ctr"/>
                <a:lstStyle/>
                <a:p>
                  <a:endParaRPr lang="en-GB"/>
                </a:p>
              </p:txBody>
            </p:sp>
            <p:sp>
              <p:nvSpPr>
                <p:cNvPr id="648" name="Freeform: Shape 647">
                  <a:extLst>
                    <a:ext uri="{FF2B5EF4-FFF2-40B4-BE49-F238E27FC236}">
                      <a16:creationId xmlns:a16="http://schemas.microsoft.com/office/drawing/2014/main" id="{850D71EE-D911-668D-7A43-D6F6AFADC08D}"/>
                    </a:ext>
                  </a:extLst>
                </p:cNvPr>
                <p:cNvSpPr/>
                <p:nvPr/>
              </p:nvSpPr>
              <p:spPr>
                <a:xfrm>
                  <a:off x="8613314" y="6326069"/>
                  <a:ext cx="526782" cy="215598"/>
                </a:xfrm>
                <a:custGeom>
                  <a:avLst/>
                  <a:gdLst>
                    <a:gd name="connsiteX0" fmla="*/ 526780 w 526782"/>
                    <a:gd name="connsiteY0" fmla="*/ 0 h 215598"/>
                    <a:gd name="connsiteX1" fmla="*/ 373761 w 526782"/>
                    <a:gd name="connsiteY1" fmla="*/ 215599 h 215598"/>
                    <a:gd name="connsiteX2" fmla="*/ 0 w 526782"/>
                    <a:gd name="connsiteY2" fmla="*/ 0 h 215598"/>
                    <a:gd name="connsiteX3" fmla="*/ 526780 w 526782"/>
                    <a:gd name="connsiteY3" fmla="*/ 0 h 215598"/>
                  </a:gdLst>
                  <a:ahLst/>
                  <a:cxnLst>
                    <a:cxn ang="0">
                      <a:pos x="connsiteX0" y="connsiteY0"/>
                    </a:cxn>
                    <a:cxn ang="0">
                      <a:pos x="connsiteX1" y="connsiteY1"/>
                    </a:cxn>
                    <a:cxn ang="0">
                      <a:pos x="connsiteX2" y="connsiteY2"/>
                    </a:cxn>
                    <a:cxn ang="0">
                      <a:pos x="connsiteX3" y="connsiteY3"/>
                    </a:cxn>
                  </a:cxnLst>
                  <a:rect l="l" t="t" r="r" b="b"/>
                  <a:pathLst>
                    <a:path w="526782" h="215598">
                      <a:moveTo>
                        <a:pt x="526780" y="0"/>
                      </a:moveTo>
                      <a:cubicBezTo>
                        <a:pt x="527209" y="78010"/>
                        <a:pt x="476202" y="156020"/>
                        <a:pt x="373761" y="215599"/>
                      </a:cubicBezTo>
                      <a:lnTo>
                        <a:pt x="0" y="0"/>
                      </a:lnTo>
                      <a:lnTo>
                        <a:pt x="526780" y="0"/>
                      </a:lnTo>
                      <a:close/>
                    </a:path>
                  </a:pathLst>
                </a:custGeom>
                <a:solidFill>
                  <a:schemeClr val="accent3">
                    <a:lumMod val="60000"/>
                    <a:lumOff val="40000"/>
                  </a:schemeClr>
                </a:solidFill>
                <a:ln w="4286" cap="flat">
                  <a:noFill/>
                  <a:prstDash val="solid"/>
                  <a:miter/>
                </a:ln>
              </p:spPr>
              <p:txBody>
                <a:bodyPr rtlCol="0" anchor="ctr"/>
                <a:lstStyle/>
                <a:p>
                  <a:endParaRPr lang="en-GB"/>
                </a:p>
              </p:txBody>
            </p:sp>
            <p:sp>
              <p:nvSpPr>
                <p:cNvPr id="649" name="Freeform: Shape 648">
                  <a:extLst>
                    <a:ext uri="{FF2B5EF4-FFF2-40B4-BE49-F238E27FC236}">
                      <a16:creationId xmlns:a16="http://schemas.microsoft.com/office/drawing/2014/main" id="{0EE0821A-6D97-4D36-16B7-2D1049211E3C}"/>
                    </a:ext>
                  </a:extLst>
                </p:cNvPr>
                <p:cNvSpPr/>
                <p:nvPr/>
              </p:nvSpPr>
              <p:spPr>
                <a:xfrm>
                  <a:off x="8986647" y="6326069"/>
                  <a:ext cx="154667" cy="347186"/>
                </a:xfrm>
                <a:custGeom>
                  <a:avLst/>
                  <a:gdLst>
                    <a:gd name="connsiteX0" fmla="*/ 153019 w 154667"/>
                    <a:gd name="connsiteY0" fmla="*/ 10287 h 347186"/>
                    <a:gd name="connsiteX1" fmla="*/ 429 w 154667"/>
                    <a:gd name="connsiteY1" fmla="*/ 215599 h 347186"/>
                    <a:gd name="connsiteX2" fmla="*/ 0 w 154667"/>
                    <a:gd name="connsiteY2" fmla="*/ 347186 h 347186"/>
                    <a:gd name="connsiteX3" fmla="*/ 153447 w 154667"/>
                    <a:gd name="connsiteY3" fmla="*/ 0 h 347186"/>
                    <a:gd name="connsiteX4" fmla="*/ 153019 w 154667"/>
                    <a:gd name="connsiteY4" fmla="*/ 10287 h 347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667" h="347186">
                      <a:moveTo>
                        <a:pt x="153019" y="10287"/>
                      </a:moveTo>
                      <a:cubicBezTo>
                        <a:pt x="148304" y="102013"/>
                        <a:pt x="75438" y="171879"/>
                        <a:pt x="429" y="215599"/>
                      </a:cubicBezTo>
                      <a:lnTo>
                        <a:pt x="0" y="347186"/>
                      </a:lnTo>
                      <a:cubicBezTo>
                        <a:pt x="159448" y="252032"/>
                        <a:pt x="157734" y="168878"/>
                        <a:pt x="153447" y="0"/>
                      </a:cubicBezTo>
                      <a:cubicBezTo>
                        <a:pt x="153447" y="3429"/>
                        <a:pt x="153019" y="6858"/>
                        <a:pt x="153019" y="10287"/>
                      </a:cubicBezTo>
                      <a:close/>
                    </a:path>
                  </a:pathLst>
                </a:custGeom>
                <a:solidFill>
                  <a:schemeClr val="accent3"/>
                </a:solidFill>
                <a:ln w="4286" cap="flat">
                  <a:noFill/>
                  <a:prstDash val="solid"/>
                  <a:miter/>
                </a:ln>
              </p:spPr>
              <p:txBody>
                <a:bodyPr rtlCol="0" anchor="ctr"/>
                <a:lstStyle/>
                <a:p>
                  <a:endParaRPr lang="en-GB"/>
                </a:p>
              </p:txBody>
            </p:sp>
            <p:grpSp>
              <p:nvGrpSpPr>
                <p:cNvPr id="650" name="Graphic 18">
                  <a:extLst>
                    <a:ext uri="{FF2B5EF4-FFF2-40B4-BE49-F238E27FC236}">
                      <a16:creationId xmlns:a16="http://schemas.microsoft.com/office/drawing/2014/main" id="{52BFD227-C452-6E30-E9A4-A5D0DAEBCB92}"/>
                    </a:ext>
                  </a:extLst>
                </p:cNvPr>
                <p:cNvGrpSpPr/>
                <p:nvPr/>
              </p:nvGrpSpPr>
              <p:grpSpPr>
                <a:xfrm>
                  <a:off x="7986571" y="6104470"/>
                  <a:ext cx="529016" cy="563641"/>
                  <a:chOff x="7986571" y="6104470"/>
                  <a:chExt cx="529016" cy="563641"/>
                </a:xfrm>
              </p:grpSpPr>
              <p:sp>
                <p:nvSpPr>
                  <p:cNvPr id="651" name="Freeform: Shape 650">
                    <a:extLst>
                      <a:ext uri="{FF2B5EF4-FFF2-40B4-BE49-F238E27FC236}">
                        <a16:creationId xmlns:a16="http://schemas.microsoft.com/office/drawing/2014/main" id="{AC4337A6-8611-A64A-9DA1-3217660886DF}"/>
                      </a:ext>
                    </a:extLst>
                  </p:cNvPr>
                  <p:cNvSpPr/>
                  <p:nvPr/>
                </p:nvSpPr>
                <p:spPr>
                  <a:xfrm>
                    <a:off x="8143970" y="6320497"/>
                    <a:ext cx="371617" cy="347614"/>
                  </a:xfrm>
                  <a:custGeom>
                    <a:avLst/>
                    <a:gdLst>
                      <a:gd name="connsiteX0" fmla="*/ 371618 w 371617"/>
                      <a:gd name="connsiteY0" fmla="*/ 0 h 347614"/>
                      <a:gd name="connsiteX1" fmla="*/ 371189 w 371617"/>
                      <a:gd name="connsiteY1" fmla="*/ 132016 h 347614"/>
                      <a:gd name="connsiteX2" fmla="*/ 0 w 371617"/>
                      <a:gd name="connsiteY2" fmla="*/ 347615 h 347614"/>
                      <a:gd name="connsiteX3" fmla="*/ 429 w 371617"/>
                      <a:gd name="connsiteY3" fmla="*/ 216027 h 347614"/>
                    </a:gdLst>
                    <a:ahLst/>
                    <a:cxnLst>
                      <a:cxn ang="0">
                        <a:pos x="connsiteX0" y="connsiteY0"/>
                      </a:cxn>
                      <a:cxn ang="0">
                        <a:pos x="connsiteX1" y="connsiteY1"/>
                      </a:cxn>
                      <a:cxn ang="0">
                        <a:pos x="connsiteX2" y="connsiteY2"/>
                      </a:cxn>
                      <a:cxn ang="0">
                        <a:pos x="connsiteX3" y="connsiteY3"/>
                      </a:cxn>
                    </a:cxnLst>
                    <a:rect l="l" t="t" r="r" b="b"/>
                    <a:pathLst>
                      <a:path w="371617" h="347614">
                        <a:moveTo>
                          <a:pt x="371618" y="0"/>
                        </a:moveTo>
                        <a:lnTo>
                          <a:pt x="371189" y="132016"/>
                        </a:lnTo>
                        <a:lnTo>
                          <a:pt x="0" y="347615"/>
                        </a:lnTo>
                        <a:lnTo>
                          <a:pt x="429" y="216027"/>
                        </a:lnTo>
                        <a:close/>
                      </a:path>
                    </a:pathLst>
                  </a:custGeom>
                  <a:solidFill>
                    <a:srgbClr val="B3B3B3"/>
                  </a:solidFill>
                  <a:ln w="4286" cap="flat">
                    <a:noFill/>
                    <a:prstDash val="solid"/>
                    <a:miter/>
                  </a:ln>
                </p:spPr>
                <p:txBody>
                  <a:bodyPr rtlCol="0" anchor="ctr"/>
                  <a:lstStyle/>
                  <a:p>
                    <a:endParaRPr lang="en-GB"/>
                  </a:p>
                </p:txBody>
              </p:sp>
              <p:sp>
                <p:nvSpPr>
                  <p:cNvPr id="652" name="Freeform: Shape 651">
                    <a:extLst>
                      <a:ext uri="{FF2B5EF4-FFF2-40B4-BE49-F238E27FC236}">
                        <a16:creationId xmlns:a16="http://schemas.microsoft.com/office/drawing/2014/main" id="{B6A7C936-2421-581C-2487-EBD1FA6CA8AC}"/>
                      </a:ext>
                    </a:extLst>
                  </p:cNvPr>
                  <p:cNvSpPr/>
                  <p:nvPr/>
                </p:nvSpPr>
                <p:spPr>
                  <a:xfrm>
                    <a:off x="7988802" y="6104470"/>
                    <a:ext cx="526785" cy="431625"/>
                  </a:xfrm>
                  <a:custGeom>
                    <a:avLst/>
                    <a:gdLst>
                      <a:gd name="connsiteX0" fmla="*/ 526786 w 526785"/>
                      <a:gd name="connsiteY0" fmla="*/ 216027 h 431625"/>
                      <a:gd name="connsiteX1" fmla="*/ 155597 w 526785"/>
                      <a:gd name="connsiteY1" fmla="*/ 431625 h 431625"/>
                      <a:gd name="connsiteX2" fmla="*/ 153025 w 526785"/>
                      <a:gd name="connsiteY2" fmla="*/ 0 h 431625"/>
                      <a:gd name="connsiteX3" fmla="*/ 526786 w 526785"/>
                      <a:gd name="connsiteY3" fmla="*/ 216027 h 431625"/>
                    </a:gdLst>
                    <a:ahLst/>
                    <a:cxnLst>
                      <a:cxn ang="0">
                        <a:pos x="connsiteX0" y="connsiteY0"/>
                      </a:cxn>
                      <a:cxn ang="0">
                        <a:pos x="connsiteX1" y="connsiteY1"/>
                      </a:cxn>
                      <a:cxn ang="0">
                        <a:pos x="connsiteX2" y="connsiteY2"/>
                      </a:cxn>
                      <a:cxn ang="0">
                        <a:pos x="connsiteX3" y="connsiteY3"/>
                      </a:cxn>
                    </a:cxnLst>
                    <a:rect l="l" t="t" r="r" b="b"/>
                    <a:pathLst>
                      <a:path w="526785" h="431625">
                        <a:moveTo>
                          <a:pt x="526786" y="216027"/>
                        </a:moveTo>
                        <a:lnTo>
                          <a:pt x="155597" y="431625"/>
                        </a:lnTo>
                        <a:cubicBezTo>
                          <a:pt x="-50143" y="312896"/>
                          <a:pt x="-52715" y="119586"/>
                          <a:pt x="153025" y="0"/>
                        </a:cubicBezTo>
                        <a:lnTo>
                          <a:pt x="526786" y="216027"/>
                        </a:lnTo>
                        <a:close/>
                      </a:path>
                    </a:pathLst>
                  </a:custGeom>
                  <a:solidFill>
                    <a:srgbClr val="E6E6E6"/>
                  </a:solidFill>
                  <a:ln w="4286" cap="flat">
                    <a:noFill/>
                    <a:prstDash val="solid"/>
                    <a:miter/>
                  </a:ln>
                </p:spPr>
                <p:txBody>
                  <a:bodyPr rtlCol="0" anchor="ctr"/>
                  <a:lstStyle/>
                  <a:p>
                    <a:endParaRPr lang="en-GB"/>
                  </a:p>
                </p:txBody>
              </p:sp>
              <p:sp>
                <p:nvSpPr>
                  <p:cNvPr id="653" name="Freeform: Shape 652">
                    <a:extLst>
                      <a:ext uri="{FF2B5EF4-FFF2-40B4-BE49-F238E27FC236}">
                        <a16:creationId xmlns:a16="http://schemas.microsoft.com/office/drawing/2014/main" id="{16E3274B-87B2-9478-1B2A-CC83BCCCE53C}"/>
                      </a:ext>
                    </a:extLst>
                  </p:cNvPr>
                  <p:cNvSpPr/>
                  <p:nvPr/>
                </p:nvSpPr>
                <p:spPr>
                  <a:xfrm>
                    <a:off x="7986571" y="6320925"/>
                    <a:ext cx="157827" cy="347186"/>
                  </a:xfrm>
                  <a:custGeom>
                    <a:avLst/>
                    <a:gdLst>
                      <a:gd name="connsiteX0" fmla="*/ 157827 w 157827"/>
                      <a:gd name="connsiteY0" fmla="*/ 215598 h 347186"/>
                      <a:gd name="connsiteX1" fmla="*/ 157399 w 157827"/>
                      <a:gd name="connsiteY1" fmla="*/ 347186 h 347186"/>
                      <a:gd name="connsiteX2" fmla="*/ 2236 w 157827"/>
                      <a:gd name="connsiteY2" fmla="*/ 0 h 347186"/>
                      <a:gd name="connsiteX3" fmla="*/ 157827 w 157827"/>
                      <a:gd name="connsiteY3" fmla="*/ 215598 h 347186"/>
                    </a:gdLst>
                    <a:ahLst/>
                    <a:cxnLst>
                      <a:cxn ang="0">
                        <a:pos x="connsiteX0" y="connsiteY0"/>
                      </a:cxn>
                      <a:cxn ang="0">
                        <a:pos x="connsiteX1" y="connsiteY1"/>
                      </a:cxn>
                      <a:cxn ang="0">
                        <a:pos x="connsiteX2" y="connsiteY2"/>
                      </a:cxn>
                      <a:cxn ang="0">
                        <a:pos x="connsiteX3" y="connsiteY3"/>
                      </a:cxn>
                    </a:cxnLst>
                    <a:rect l="l" t="t" r="r" b="b"/>
                    <a:pathLst>
                      <a:path w="157827" h="347186">
                        <a:moveTo>
                          <a:pt x="157827" y="215598"/>
                        </a:moveTo>
                        <a:lnTo>
                          <a:pt x="157399" y="347186"/>
                        </a:lnTo>
                        <a:cubicBezTo>
                          <a:pt x="-5908" y="258461"/>
                          <a:pt x="-4622" y="141446"/>
                          <a:pt x="2236" y="0"/>
                        </a:cubicBezTo>
                        <a:cubicBezTo>
                          <a:pt x="2665" y="78010"/>
                          <a:pt x="54529" y="156020"/>
                          <a:pt x="157827" y="215598"/>
                        </a:cubicBezTo>
                      </a:path>
                    </a:pathLst>
                  </a:custGeom>
                  <a:solidFill>
                    <a:srgbClr val="999999"/>
                  </a:solidFill>
                  <a:ln w="4286" cap="flat">
                    <a:noFill/>
                    <a:prstDash val="solid"/>
                    <a:miter/>
                  </a:ln>
                </p:spPr>
                <p:txBody>
                  <a:bodyPr rtlCol="0" anchor="ctr"/>
                  <a:lstStyle/>
                  <a:p>
                    <a:endParaRPr lang="en-GB"/>
                  </a:p>
                </p:txBody>
              </p:sp>
            </p:grpSp>
            <p:grpSp>
              <p:nvGrpSpPr>
                <p:cNvPr id="654" name="Graphic 18">
                  <a:extLst>
                    <a:ext uri="{FF2B5EF4-FFF2-40B4-BE49-F238E27FC236}">
                      <a16:creationId xmlns:a16="http://schemas.microsoft.com/office/drawing/2014/main" id="{9E05AF24-BC53-C18F-A5F4-7A74DEA7EA84}"/>
                    </a:ext>
                  </a:extLst>
                </p:cNvPr>
                <p:cNvGrpSpPr/>
                <p:nvPr/>
              </p:nvGrpSpPr>
              <p:grpSpPr>
                <a:xfrm>
                  <a:off x="8643510" y="6377504"/>
                  <a:ext cx="373997" cy="437197"/>
                  <a:chOff x="8643510" y="6377504"/>
                  <a:chExt cx="373997" cy="437197"/>
                </a:xfrm>
              </p:grpSpPr>
              <p:sp>
                <p:nvSpPr>
                  <p:cNvPr id="655" name="Freeform: Shape 654">
                    <a:extLst>
                      <a:ext uri="{FF2B5EF4-FFF2-40B4-BE49-F238E27FC236}">
                        <a16:creationId xmlns:a16="http://schemas.microsoft.com/office/drawing/2014/main" id="{9D063FCC-0E56-B7B1-FFA0-D90204F5804F}"/>
                      </a:ext>
                    </a:extLst>
                  </p:cNvPr>
                  <p:cNvSpPr/>
                  <p:nvPr/>
                </p:nvSpPr>
                <p:spPr>
                  <a:xfrm>
                    <a:off x="8645032" y="6593959"/>
                    <a:ext cx="372475" cy="220741"/>
                  </a:xfrm>
                  <a:custGeom>
                    <a:avLst/>
                    <a:gdLst>
                      <a:gd name="connsiteX0" fmla="*/ 287179 w 372475"/>
                      <a:gd name="connsiteY0" fmla="*/ 171450 h 220741"/>
                      <a:gd name="connsiteX1" fmla="*/ 372047 w 372475"/>
                      <a:gd name="connsiteY1" fmla="*/ 131588 h 220741"/>
                      <a:gd name="connsiteX2" fmla="*/ 372475 w 372475"/>
                      <a:gd name="connsiteY2" fmla="*/ 0 h 220741"/>
                      <a:gd name="connsiteX3" fmla="*/ 429 w 372475"/>
                      <a:gd name="connsiteY3" fmla="*/ 89154 h 220741"/>
                      <a:gd name="connsiteX4" fmla="*/ 0 w 372475"/>
                      <a:gd name="connsiteY4" fmla="*/ 220742 h 220741"/>
                      <a:gd name="connsiteX5" fmla="*/ 287179 w 372475"/>
                      <a:gd name="connsiteY5" fmla="*/ 171450 h 220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475" h="220741">
                        <a:moveTo>
                          <a:pt x="287179" y="171450"/>
                        </a:moveTo>
                        <a:cubicBezTo>
                          <a:pt x="316325" y="160306"/>
                          <a:pt x="345043" y="147019"/>
                          <a:pt x="372047" y="131588"/>
                        </a:cubicBezTo>
                        <a:lnTo>
                          <a:pt x="372475" y="0"/>
                        </a:lnTo>
                        <a:cubicBezTo>
                          <a:pt x="260176" y="64294"/>
                          <a:pt x="129017" y="88726"/>
                          <a:pt x="429" y="89154"/>
                        </a:cubicBezTo>
                        <a:lnTo>
                          <a:pt x="0" y="220742"/>
                        </a:lnTo>
                        <a:cubicBezTo>
                          <a:pt x="97727" y="220313"/>
                          <a:pt x="195882" y="205740"/>
                          <a:pt x="287179" y="171450"/>
                        </a:cubicBezTo>
                        <a:close/>
                      </a:path>
                    </a:pathLst>
                  </a:custGeom>
                  <a:solidFill>
                    <a:schemeClr val="accent4">
                      <a:lumMod val="75000"/>
                    </a:schemeClr>
                  </a:solidFill>
                  <a:ln w="4286" cap="flat">
                    <a:noFill/>
                    <a:prstDash val="solid"/>
                    <a:miter/>
                  </a:ln>
                </p:spPr>
                <p:txBody>
                  <a:bodyPr rtlCol="0" anchor="ctr"/>
                  <a:lstStyle/>
                  <a:p>
                    <a:endParaRPr lang="en-GB"/>
                  </a:p>
                </p:txBody>
              </p:sp>
              <p:sp>
                <p:nvSpPr>
                  <p:cNvPr id="656" name="Freeform: Shape 655">
                    <a:extLst>
                      <a:ext uri="{FF2B5EF4-FFF2-40B4-BE49-F238E27FC236}">
                        <a16:creationId xmlns:a16="http://schemas.microsoft.com/office/drawing/2014/main" id="{D03AA878-FE7F-A8D3-5056-FD9D2D6D57C5}"/>
                      </a:ext>
                    </a:extLst>
                  </p:cNvPr>
                  <p:cNvSpPr/>
                  <p:nvPr/>
                </p:nvSpPr>
                <p:spPr>
                  <a:xfrm>
                    <a:off x="8643510" y="6377932"/>
                    <a:ext cx="1951" cy="436768"/>
                  </a:xfrm>
                  <a:custGeom>
                    <a:avLst/>
                    <a:gdLst>
                      <a:gd name="connsiteX0" fmla="*/ 1951 w 1951"/>
                      <a:gd name="connsiteY0" fmla="*/ 305181 h 436768"/>
                      <a:gd name="connsiteX1" fmla="*/ 1522 w 1951"/>
                      <a:gd name="connsiteY1" fmla="*/ 436769 h 436768"/>
                      <a:gd name="connsiteX2" fmla="*/ 237 w 1951"/>
                      <a:gd name="connsiteY2" fmla="*/ 0 h 436768"/>
                      <a:gd name="connsiteX3" fmla="*/ 1951 w 1951"/>
                      <a:gd name="connsiteY3" fmla="*/ 305181 h 436768"/>
                    </a:gdLst>
                    <a:ahLst/>
                    <a:cxnLst>
                      <a:cxn ang="0">
                        <a:pos x="connsiteX0" y="connsiteY0"/>
                      </a:cxn>
                      <a:cxn ang="0">
                        <a:pos x="connsiteX1" y="connsiteY1"/>
                      </a:cxn>
                      <a:cxn ang="0">
                        <a:pos x="connsiteX2" y="connsiteY2"/>
                      </a:cxn>
                      <a:cxn ang="0">
                        <a:pos x="connsiteX3" y="connsiteY3"/>
                      </a:cxn>
                    </a:cxnLst>
                    <a:rect l="l" t="t" r="r" b="b"/>
                    <a:pathLst>
                      <a:path w="1951" h="436768">
                        <a:moveTo>
                          <a:pt x="1951" y="305181"/>
                        </a:moveTo>
                        <a:lnTo>
                          <a:pt x="1522" y="436769"/>
                        </a:lnTo>
                        <a:cubicBezTo>
                          <a:pt x="1094" y="345901"/>
                          <a:pt x="-621" y="87011"/>
                          <a:pt x="237" y="0"/>
                        </a:cubicBezTo>
                        <a:lnTo>
                          <a:pt x="1951" y="305181"/>
                        </a:lnTo>
                        <a:close/>
                      </a:path>
                    </a:pathLst>
                  </a:custGeom>
                  <a:solidFill>
                    <a:srgbClr val="7E581E"/>
                  </a:solidFill>
                  <a:ln w="4286" cap="flat">
                    <a:noFill/>
                    <a:prstDash val="solid"/>
                    <a:miter/>
                  </a:ln>
                </p:spPr>
                <p:txBody>
                  <a:bodyPr rtlCol="0" anchor="ctr"/>
                  <a:lstStyle/>
                  <a:p>
                    <a:endParaRPr lang="en-GB"/>
                  </a:p>
                </p:txBody>
              </p:sp>
              <p:sp>
                <p:nvSpPr>
                  <p:cNvPr id="657" name="Freeform: Shape 656">
                    <a:extLst>
                      <a:ext uri="{FF2B5EF4-FFF2-40B4-BE49-F238E27FC236}">
                        <a16:creationId xmlns:a16="http://schemas.microsoft.com/office/drawing/2014/main" id="{9E7BAA49-E5CF-0961-62A5-951C32BE34AC}"/>
                      </a:ext>
                    </a:extLst>
                  </p:cNvPr>
                  <p:cNvSpPr/>
                  <p:nvPr/>
                </p:nvSpPr>
                <p:spPr>
                  <a:xfrm>
                    <a:off x="8643747" y="6377504"/>
                    <a:ext cx="373760" cy="305181"/>
                  </a:xfrm>
                  <a:custGeom>
                    <a:avLst/>
                    <a:gdLst>
                      <a:gd name="connsiteX0" fmla="*/ 373761 w 373760"/>
                      <a:gd name="connsiteY0" fmla="*/ 216027 h 305181"/>
                      <a:gd name="connsiteX1" fmla="*/ 1715 w 373760"/>
                      <a:gd name="connsiteY1" fmla="*/ 305181 h 305181"/>
                      <a:gd name="connsiteX2" fmla="*/ 0 w 373760"/>
                      <a:gd name="connsiteY2" fmla="*/ 0 h 305181"/>
                      <a:gd name="connsiteX3" fmla="*/ 373761 w 373760"/>
                      <a:gd name="connsiteY3" fmla="*/ 216027 h 305181"/>
                    </a:gdLst>
                    <a:ahLst/>
                    <a:cxnLst>
                      <a:cxn ang="0">
                        <a:pos x="connsiteX0" y="connsiteY0"/>
                      </a:cxn>
                      <a:cxn ang="0">
                        <a:pos x="connsiteX1" y="connsiteY1"/>
                      </a:cxn>
                      <a:cxn ang="0">
                        <a:pos x="connsiteX2" y="connsiteY2"/>
                      </a:cxn>
                      <a:cxn ang="0">
                        <a:pos x="connsiteX3" y="connsiteY3"/>
                      </a:cxn>
                    </a:cxnLst>
                    <a:rect l="l" t="t" r="r" b="b"/>
                    <a:pathLst>
                      <a:path w="373760" h="305181">
                        <a:moveTo>
                          <a:pt x="373761" y="216027"/>
                        </a:moveTo>
                        <a:cubicBezTo>
                          <a:pt x="271319" y="275606"/>
                          <a:pt x="136731" y="305181"/>
                          <a:pt x="1715" y="305181"/>
                        </a:cubicBezTo>
                        <a:lnTo>
                          <a:pt x="0" y="0"/>
                        </a:lnTo>
                        <a:lnTo>
                          <a:pt x="373761" y="216027"/>
                        </a:lnTo>
                        <a:close/>
                      </a:path>
                    </a:pathLst>
                  </a:custGeom>
                  <a:solidFill>
                    <a:schemeClr val="accent4"/>
                  </a:solidFill>
                  <a:ln w="4286" cap="flat">
                    <a:noFill/>
                    <a:prstDash val="solid"/>
                    <a:miter/>
                  </a:ln>
                </p:spPr>
                <p:txBody>
                  <a:bodyPr rtlCol="0" anchor="ctr"/>
                  <a:lstStyle/>
                  <a:p>
                    <a:endParaRPr lang="en-GB"/>
                  </a:p>
                </p:txBody>
              </p:sp>
            </p:grpSp>
            <p:sp>
              <p:nvSpPr>
                <p:cNvPr id="658" name="Freeform: Shape 657">
                  <a:extLst>
                    <a:ext uri="{FF2B5EF4-FFF2-40B4-BE49-F238E27FC236}">
                      <a16:creationId xmlns:a16="http://schemas.microsoft.com/office/drawing/2014/main" id="{E8EBBAE6-DC09-6D8E-0B7A-5D20A299FDB3}"/>
                    </a:ext>
                  </a:extLst>
                </p:cNvPr>
                <p:cNvSpPr/>
                <p:nvPr/>
              </p:nvSpPr>
              <p:spPr>
                <a:xfrm>
                  <a:off x="8241696" y="6541667"/>
                  <a:ext cx="373332" cy="220741"/>
                </a:xfrm>
                <a:custGeom>
                  <a:avLst/>
                  <a:gdLst>
                    <a:gd name="connsiteX0" fmla="*/ 349329 w 373332"/>
                    <a:gd name="connsiteY0" fmla="*/ 89154 h 220741"/>
                    <a:gd name="connsiteX1" fmla="*/ 429 w 373332"/>
                    <a:gd name="connsiteY1" fmla="*/ 0 h 220741"/>
                    <a:gd name="connsiteX2" fmla="*/ 0 w 373332"/>
                    <a:gd name="connsiteY2" fmla="*/ 131588 h 220741"/>
                    <a:gd name="connsiteX3" fmla="*/ 372904 w 373332"/>
                    <a:gd name="connsiteY3" fmla="*/ 220742 h 220741"/>
                    <a:gd name="connsiteX4" fmla="*/ 373332 w 373332"/>
                    <a:gd name="connsiteY4" fmla="*/ 89154 h 220741"/>
                    <a:gd name="connsiteX5" fmla="*/ 349329 w 373332"/>
                    <a:gd name="connsiteY5" fmla="*/ 89154 h 220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332" h="220741">
                      <a:moveTo>
                        <a:pt x="349329" y="89154"/>
                      </a:moveTo>
                      <a:cubicBezTo>
                        <a:pt x="228886" y="85296"/>
                        <a:pt x="106299" y="60008"/>
                        <a:pt x="429" y="0"/>
                      </a:cubicBezTo>
                      <a:lnTo>
                        <a:pt x="0" y="131588"/>
                      </a:lnTo>
                      <a:cubicBezTo>
                        <a:pt x="112729" y="195453"/>
                        <a:pt x="244316" y="220313"/>
                        <a:pt x="372904" y="220742"/>
                      </a:cubicBezTo>
                      <a:lnTo>
                        <a:pt x="373332" y="89154"/>
                      </a:lnTo>
                      <a:cubicBezTo>
                        <a:pt x="365189" y="89583"/>
                        <a:pt x="357045" y="89154"/>
                        <a:pt x="349329" y="89154"/>
                      </a:cubicBezTo>
                      <a:close/>
                    </a:path>
                  </a:pathLst>
                </a:custGeom>
                <a:solidFill>
                  <a:srgbClr val="E6E6E6"/>
                </a:solidFill>
                <a:ln w="4286" cap="flat">
                  <a:noFill/>
                  <a:prstDash val="solid"/>
                  <a:miter/>
                </a:ln>
              </p:spPr>
              <p:txBody>
                <a:bodyPr rtlCol="0" anchor="ctr"/>
                <a:lstStyle/>
                <a:p>
                  <a:endParaRPr lang="en-GB"/>
                </a:p>
              </p:txBody>
            </p:sp>
            <p:sp>
              <p:nvSpPr>
                <p:cNvPr id="659" name="Freeform: Shape 658">
                  <a:extLst>
                    <a:ext uri="{FF2B5EF4-FFF2-40B4-BE49-F238E27FC236}">
                      <a16:creationId xmlns:a16="http://schemas.microsoft.com/office/drawing/2014/main" id="{EEC208AD-9FFE-01C4-9F41-4134D7D46C8A}"/>
                    </a:ext>
                  </a:extLst>
                </p:cNvPr>
                <p:cNvSpPr/>
                <p:nvPr/>
              </p:nvSpPr>
              <p:spPr>
                <a:xfrm>
                  <a:off x="8242125" y="6326069"/>
                  <a:ext cx="372903" cy="305181"/>
                </a:xfrm>
                <a:custGeom>
                  <a:avLst/>
                  <a:gdLst>
                    <a:gd name="connsiteX0" fmla="*/ 371190 w 372903"/>
                    <a:gd name="connsiteY0" fmla="*/ 0 h 305181"/>
                    <a:gd name="connsiteX1" fmla="*/ 372904 w 372903"/>
                    <a:gd name="connsiteY1" fmla="*/ 305181 h 305181"/>
                    <a:gd name="connsiteX2" fmla="*/ 0 w 372903"/>
                    <a:gd name="connsiteY2" fmla="*/ 216027 h 305181"/>
                    <a:gd name="connsiteX3" fmla="*/ 371190 w 372903"/>
                    <a:gd name="connsiteY3" fmla="*/ 0 h 305181"/>
                  </a:gdLst>
                  <a:ahLst/>
                  <a:cxnLst>
                    <a:cxn ang="0">
                      <a:pos x="connsiteX0" y="connsiteY0"/>
                    </a:cxn>
                    <a:cxn ang="0">
                      <a:pos x="connsiteX1" y="connsiteY1"/>
                    </a:cxn>
                    <a:cxn ang="0">
                      <a:pos x="connsiteX2" y="connsiteY2"/>
                    </a:cxn>
                    <a:cxn ang="0">
                      <a:pos x="connsiteX3" y="connsiteY3"/>
                    </a:cxn>
                  </a:cxnLst>
                  <a:rect l="l" t="t" r="r" b="b"/>
                  <a:pathLst>
                    <a:path w="372903" h="305181">
                      <a:moveTo>
                        <a:pt x="371190" y="0"/>
                      </a:moveTo>
                      <a:lnTo>
                        <a:pt x="372904" y="305181"/>
                      </a:lnTo>
                      <a:cubicBezTo>
                        <a:pt x="238316" y="305181"/>
                        <a:pt x="103299" y="275606"/>
                        <a:pt x="0" y="216027"/>
                      </a:cubicBezTo>
                      <a:lnTo>
                        <a:pt x="371190" y="0"/>
                      </a:lnTo>
                      <a:close/>
                    </a:path>
                  </a:pathLst>
                </a:custGeom>
                <a:solidFill>
                  <a:srgbClr val="FFFFFF"/>
                </a:solidFill>
                <a:ln w="4286" cap="flat">
                  <a:noFill/>
                  <a:prstDash val="solid"/>
                  <a:miter/>
                </a:ln>
              </p:spPr>
              <p:txBody>
                <a:bodyPr rtlCol="0" anchor="ctr"/>
                <a:lstStyle/>
                <a:p>
                  <a:endParaRPr lang="en-GB"/>
                </a:p>
              </p:txBody>
            </p:sp>
          </p:grpSp>
        </p:grpSp>
        <p:grpSp>
          <p:nvGrpSpPr>
            <p:cNvPr id="660" name="Graphic 18">
              <a:extLst>
                <a:ext uri="{FF2B5EF4-FFF2-40B4-BE49-F238E27FC236}">
                  <a16:creationId xmlns:a16="http://schemas.microsoft.com/office/drawing/2014/main" id="{2309E57F-813D-151F-384F-9AAAF73C1BCF}"/>
                </a:ext>
              </a:extLst>
            </p:cNvPr>
            <p:cNvGrpSpPr/>
            <p:nvPr/>
          </p:nvGrpSpPr>
          <p:grpSpPr>
            <a:xfrm>
              <a:off x="8519223" y="5643920"/>
              <a:ext cx="456225" cy="453487"/>
              <a:chOff x="8519223" y="5643920"/>
              <a:chExt cx="456225" cy="453487"/>
            </a:xfrm>
          </p:grpSpPr>
          <p:sp>
            <p:nvSpPr>
              <p:cNvPr id="661" name="Freeform: Shape 660">
                <a:extLst>
                  <a:ext uri="{FF2B5EF4-FFF2-40B4-BE49-F238E27FC236}">
                    <a16:creationId xmlns:a16="http://schemas.microsoft.com/office/drawing/2014/main" id="{919DC0F8-B92F-EF37-6C8B-9ED3B48ED00F}"/>
                  </a:ext>
                </a:extLst>
              </p:cNvPr>
              <p:cNvSpPr/>
              <p:nvPr/>
            </p:nvSpPr>
            <p:spPr>
              <a:xfrm>
                <a:off x="8630442" y="5884925"/>
                <a:ext cx="345006" cy="212482"/>
              </a:xfrm>
              <a:custGeom>
                <a:avLst/>
                <a:gdLst>
                  <a:gd name="connsiteX0" fmla="*/ 337774 w 345006"/>
                  <a:gd name="connsiteY0" fmla="*/ 121818 h 212482"/>
                  <a:gd name="connsiteX1" fmla="*/ 123033 w 345006"/>
                  <a:gd name="connsiteY1" fmla="*/ 209687 h 212482"/>
                  <a:gd name="connsiteX2" fmla="*/ 70741 w 345006"/>
                  <a:gd name="connsiteY2" fmla="*/ 4375 h 212482"/>
                  <a:gd name="connsiteX3" fmla="*/ 344203 w 345006"/>
                  <a:gd name="connsiteY3" fmla="*/ 77670 h 212482"/>
                  <a:gd name="connsiteX4" fmla="*/ 337774 w 345006"/>
                  <a:gd name="connsiteY4" fmla="*/ 121818 h 2124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006" h="212482">
                    <a:moveTo>
                      <a:pt x="337774" y="121818"/>
                    </a:moveTo>
                    <a:cubicBezTo>
                      <a:pt x="302198" y="195542"/>
                      <a:pt x="204900" y="221688"/>
                      <a:pt x="123033" y="209687"/>
                    </a:cubicBezTo>
                    <a:cubicBezTo>
                      <a:pt x="-6412" y="193399"/>
                      <a:pt x="-49274" y="65240"/>
                      <a:pt x="70741" y="4375"/>
                    </a:cubicBezTo>
                    <a:cubicBezTo>
                      <a:pt x="157323" y="-16627"/>
                      <a:pt x="273480" y="42951"/>
                      <a:pt x="344203" y="77670"/>
                    </a:cubicBezTo>
                    <a:cubicBezTo>
                      <a:pt x="346346" y="91815"/>
                      <a:pt x="344203" y="106817"/>
                      <a:pt x="337774" y="121818"/>
                    </a:cubicBezTo>
                    <a:close/>
                  </a:path>
                </a:pathLst>
              </a:custGeom>
              <a:solidFill>
                <a:srgbClr val="666666">
                  <a:alpha val="19000"/>
                </a:srgbClr>
              </a:solidFill>
              <a:ln w="4286" cap="flat">
                <a:noFill/>
                <a:prstDash val="solid"/>
                <a:miter/>
              </a:ln>
            </p:spPr>
            <p:txBody>
              <a:bodyPr rtlCol="0" anchor="ctr"/>
              <a:lstStyle/>
              <a:p>
                <a:endParaRPr lang="en-GB"/>
              </a:p>
            </p:txBody>
          </p:sp>
          <p:sp>
            <p:nvSpPr>
              <p:cNvPr id="662" name="Freeform: Shape 661">
                <a:extLst>
                  <a:ext uri="{FF2B5EF4-FFF2-40B4-BE49-F238E27FC236}">
                    <a16:creationId xmlns:a16="http://schemas.microsoft.com/office/drawing/2014/main" id="{DBEE0E01-42C9-26B1-90D5-C4A123F9A723}"/>
                  </a:ext>
                </a:extLst>
              </p:cNvPr>
              <p:cNvSpPr/>
              <p:nvPr/>
            </p:nvSpPr>
            <p:spPr>
              <a:xfrm>
                <a:off x="8519223" y="5643920"/>
                <a:ext cx="364532" cy="450262"/>
              </a:xfrm>
              <a:custGeom>
                <a:avLst/>
                <a:gdLst>
                  <a:gd name="connsiteX0" fmla="*/ 249253 w 364532"/>
                  <a:gd name="connsiteY0" fmla="*/ 450263 h 450262"/>
                  <a:gd name="connsiteX1" fmla="*/ 60658 w 364532"/>
                  <a:gd name="connsiteY1" fmla="*/ 14351 h 450262"/>
                  <a:gd name="connsiteX2" fmla="*/ 198247 w 364532"/>
                  <a:gd name="connsiteY2" fmla="*/ 24638 h 450262"/>
                  <a:gd name="connsiteX3" fmla="*/ 249253 w 364532"/>
                  <a:gd name="connsiteY3" fmla="*/ 450263 h 450262"/>
                  <a:gd name="connsiteX4" fmla="*/ 115522 w 364532"/>
                  <a:gd name="connsiteY4" fmla="*/ 63643 h 450262"/>
                  <a:gd name="connsiteX5" fmla="*/ 198247 w 364532"/>
                  <a:gd name="connsiteY5" fmla="*/ 370539 h 450262"/>
                  <a:gd name="connsiteX6" fmla="*/ 115522 w 364532"/>
                  <a:gd name="connsiteY6" fmla="*/ 63643 h 450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532" h="450262">
                    <a:moveTo>
                      <a:pt x="249253" y="450263"/>
                    </a:moveTo>
                    <a:cubicBezTo>
                      <a:pt x="78232" y="445120"/>
                      <a:pt x="-94933" y="129223"/>
                      <a:pt x="60658" y="14351"/>
                    </a:cubicBezTo>
                    <a:cubicBezTo>
                      <a:pt x="99234" y="-7937"/>
                      <a:pt x="148098" y="-4080"/>
                      <a:pt x="198247" y="24638"/>
                    </a:cubicBezTo>
                    <a:cubicBezTo>
                      <a:pt x="334978" y="90218"/>
                      <a:pt x="466137" y="419831"/>
                      <a:pt x="249253" y="450263"/>
                    </a:cubicBezTo>
                    <a:close/>
                    <a:moveTo>
                      <a:pt x="115522" y="63643"/>
                    </a:moveTo>
                    <a:cubicBezTo>
                      <a:pt x="-10922" y="89361"/>
                      <a:pt x="118951" y="339677"/>
                      <a:pt x="198247" y="370539"/>
                    </a:cubicBezTo>
                    <a:cubicBezTo>
                      <a:pt x="397986" y="465265"/>
                      <a:pt x="268970" y="63643"/>
                      <a:pt x="115522" y="63643"/>
                    </a:cubicBezTo>
                    <a:close/>
                  </a:path>
                </a:pathLst>
              </a:custGeom>
              <a:solidFill>
                <a:srgbClr val="FDD13B"/>
              </a:solidFill>
              <a:ln w="4286" cap="flat">
                <a:noFill/>
                <a:prstDash val="solid"/>
                <a:miter/>
              </a:ln>
            </p:spPr>
            <p:txBody>
              <a:bodyPr rtlCol="0" anchor="ctr"/>
              <a:lstStyle/>
              <a:p>
                <a:endParaRPr lang="en-GB"/>
              </a:p>
            </p:txBody>
          </p:sp>
          <p:sp>
            <p:nvSpPr>
              <p:cNvPr id="663" name="Freeform: Shape 662">
                <a:extLst>
                  <a:ext uri="{FF2B5EF4-FFF2-40B4-BE49-F238E27FC236}">
                    <a16:creationId xmlns:a16="http://schemas.microsoft.com/office/drawing/2014/main" id="{024D0E2D-436D-1D53-1BD1-12E190CB7D64}"/>
                  </a:ext>
                </a:extLst>
              </p:cNvPr>
              <p:cNvSpPr/>
              <p:nvPr/>
            </p:nvSpPr>
            <p:spPr>
              <a:xfrm>
                <a:off x="8553661" y="5668557"/>
                <a:ext cx="306895" cy="395547"/>
              </a:xfrm>
              <a:custGeom>
                <a:avLst/>
                <a:gdLst>
                  <a:gd name="connsiteX0" fmla="*/ 306895 w 306895"/>
                  <a:gd name="connsiteY0" fmla="*/ 286285 h 395547"/>
                  <a:gd name="connsiteX1" fmla="*/ 153448 w 306895"/>
                  <a:gd name="connsiteY1" fmla="*/ 374581 h 395547"/>
                  <a:gd name="connsiteX2" fmla="*/ 0 w 306895"/>
                  <a:gd name="connsiteY2" fmla="*/ 109263 h 395547"/>
                  <a:gd name="connsiteX3" fmla="*/ 153448 w 306895"/>
                  <a:gd name="connsiteY3" fmla="*/ 20966 h 395547"/>
                  <a:gd name="connsiteX4" fmla="*/ 306895 w 306895"/>
                  <a:gd name="connsiteY4" fmla="*/ 286285 h 395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895" h="395547">
                    <a:moveTo>
                      <a:pt x="306895" y="286285"/>
                    </a:moveTo>
                    <a:cubicBezTo>
                      <a:pt x="306895" y="384011"/>
                      <a:pt x="238315" y="423445"/>
                      <a:pt x="153448" y="374581"/>
                    </a:cubicBezTo>
                    <a:cubicBezTo>
                      <a:pt x="69009" y="325718"/>
                      <a:pt x="0" y="206989"/>
                      <a:pt x="0" y="109263"/>
                    </a:cubicBezTo>
                    <a:cubicBezTo>
                      <a:pt x="0" y="11536"/>
                      <a:pt x="68580" y="-27897"/>
                      <a:pt x="153448" y="20966"/>
                    </a:cubicBezTo>
                    <a:cubicBezTo>
                      <a:pt x="238315" y="69829"/>
                      <a:pt x="306895" y="188558"/>
                      <a:pt x="306895" y="286285"/>
                    </a:cubicBezTo>
                    <a:close/>
                  </a:path>
                </a:pathLst>
              </a:custGeom>
              <a:solidFill>
                <a:schemeClr val="bg1"/>
              </a:solidFill>
              <a:ln w="4286" cap="flat">
                <a:noFill/>
                <a:prstDash val="solid"/>
                <a:miter/>
              </a:ln>
            </p:spPr>
            <p:txBody>
              <a:bodyPr rtlCol="0" anchor="ctr"/>
              <a:lstStyle/>
              <a:p>
                <a:endParaRPr lang="en-GB"/>
              </a:p>
            </p:txBody>
          </p:sp>
          <p:sp>
            <p:nvSpPr>
              <p:cNvPr id="664" name="Freeform: Shape 663">
                <a:extLst>
                  <a:ext uri="{FF2B5EF4-FFF2-40B4-BE49-F238E27FC236}">
                    <a16:creationId xmlns:a16="http://schemas.microsoft.com/office/drawing/2014/main" id="{3F8634EC-0BC9-0C8E-FDAD-9AF705D5E1B3}"/>
                  </a:ext>
                </a:extLst>
              </p:cNvPr>
              <p:cNvSpPr/>
              <p:nvPr/>
            </p:nvSpPr>
            <p:spPr>
              <a:xfrm>
                <a:off x="8647825" y="5718279"/>
                <a:ext cx="106173" cy="293608"/>
              </a:xfrm>
              <a:custGeom>
                <a:avLst/>
                <a:gdLst>
                  <a:gd name="connsiteX0" fmla="*/ 66644 w 106173"/>
                  <a:gd name="connsiteY0" fmla="*/ 273891 h 293608"/>
                  <a:gd name="connsiteX1" fmla="*/ 66644 w 106173"/>
                  <a:gd name="connsiteY1" fmla="*/ 293608 h 293608"/>
                  <a:gd name="connsiteX2" fmla="*/ 38784 w 106173"/>
                  <a:gd name="connsiteY2" fmla="*/ 277749 h 293608"/>
                  <a:gd name="connsiteX3" fmla="*/ 38784 w 106173"/>
                  <a:gd name="connsiteY3" fmla="*/ 258032 h 293608"/>
                  <a:gd name="connsiteX4" fmla="*/ 207 w 106173"/>
                  <a:gd name="connsiteY4" fmla="*/ 167592 h 293608"/>
                  <a:gd name="connsiteX5" fmla="*/ 31497 w 106173"/>
                  <a:gd name="connsiteY5" fmla="*/ 181737 h 293608"/>
                  <a:gd name="connsiteX6" fmla="*/ 73502 w 106173"/>
                  <a:gd name="connsiteY6" fmla="*/ 220313 h 293608"/>
                  <a:gd name="connsiteX7" fmla="*/ 3208 w 106173"/>
                  <a:gd name="connsiteY7" fmla="*/ 58721 h 293608"/>
                  <a:gd name="connsiteX8" fmla="*/ 38784 w 106173"/>
                  <a:gd name="connsiteY8" fmla="*/ 19717 h 293608"/>
                  <a:gd name="connsiteX9" fmla="*/ 38784 w 106173"/>
                  <a:gd name="connsiteY9" fmla="*/ 0 h 293608"/>
                  <a:gd name="connsiteX10" fmla="*/ 66644 w 106173"/>
                  <a:gd name="connsiteY10" fmla="*/ 15859 h 293608"/>
                  <a:gd name="connsiteX11" fmla="*/ 66644 w 106173"/>
                  <a:gd name="connsiteY11" fmla="*/ 35576 h 293608"/>
                  <a:gd name="connsiteX12" fmla="*/ 102649 w 106173"/>
                  <a:gd name="connsiteY12" fmla="*/ 122587 h 293608"/>
                  <a:gd name="connsiteX13" fmla="*/ 71359 w 106173"/>
                  <a:gd name="connsiteY13" fmla="*/ 108442 h 293608"/>
                  <a:gd name="connsiteX14" fmla="*/ 35783 w 106173"/>
                  <a:gd name="connsiteY14" fmla="*/ 75438 h 293608"/>
                  <a:gd name="connsiteX15" fmla="*/ 106078 w 106173"/>
                  <a:gd name="connsiteY15" fmla="*/ 237029 h 293608"/>
                  <a:gd name="connsiteX16" fmla="*/ 66644 w 106173"/>
                  <a:gd name="connsiteY16" fmla="*/ 273891 h 293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6173" h="293608">
                    <a:moveTo>
                      <a:pt x="66644" y="273891"/>
                    </a:moveTo>
                    <a:lnTo>
                      <a:pt x="66644" y="293608"/>
                    </a:lnTo>
                    <a:lnTo>
                      <a:pt x="38784" y="277749"/>
                    </a:lnTo>
                    <a:lnTo>
                      <a:pt x="38784" y="258032"/>
                    </a:lnTo>
                    <a:cubicBezTo>
                      <a:pt x="12638" y="235744"/>
                      <a:pt x="-1936" y="200596"/>
                      <a:pt x="207" y="167592"/>
                    </a:cubicBezTo>
                    <a:lnTo>
                      <a:pt x="31497" y="181737"/>
                    </a:lnTo>
                    <a:cubicBezTo>
                      <a:pt x="24210" y="217741"/>
                      <a:pt x="70073" y="259318"/>
                      <a:pt x="73502" y="220313"/>
                    </a:cubicBezTo>
                    <a:cubicBezTo>
                      <a:pt x="68787" y="173593"/>
                      <a:pt x="-221" y="110585"/>
                      <a:pt x="3208" y="58721"/>
                    </a:cubicBezTo>
                    <a:cubicBezTo>
                      <a:pt x="3208" y="27861"/>
                      <a:pt x="16066" y="13287"/>
                      <a:pt x="38784" y="19717"/>
                    </a:cubicBezTo>
                    <a:lnTo>
                      <a:pt x="38784" y="0"/>
                    </a:lnTo>
                    <a:lnTo>
                      <a:pt x="66644" y="15859"/>
                    </a:lnTo>
                    <a:lnTo>
                      <a:pt x="66644" y="35576"/>
                    </a:lnTo>
                    <a:cubicBezTo>
                      <a:pt x="91076" y="56150"/>
                      <a:pt x="104363" y="89154"/>
                      <a:pt x="102649" y="122587"/>
                    </a:cubicBezTo>
                    <a:lnTo>
                      <a:pt x="71359" y="108442"/>
                    </a:lnTo>
                    <a:cubicBezTo>
                      <a:pt x="78217" y="75866"/>
                      <a:pt x="37926" y="35147"/>
                      <a:pt x="35783" y="75438"/>
                    </a:cubicBezTo>
                    <a:cubicBezTo>
                      <a:pt x="40498" y="121729"/>
                      <a:pt x="109078" y="185166"/>
                      <a:pt x="106078" y="237029"/>
                    </a:cubicBezTo>
                    <a:cubicBezTo>
                      <a:pt x="105649" y="267033"/>
                      <a:pt x="90219" y="281178"/>
                      <a:pt x="66644" y="273891"/>
                    </a:cubicBezTo>
                    <a:close/>
                  </a:path>
                </a:pathLst>
              </a:custGeom>
              <a:solidFill>
                <a:srgbClr val="FDD13B"/>
              </a:solidFill>
              <a:ln w="4286" cap="flat">
                <a:noFill/>
                <a:prstDash val="solid"/>
                <a:miter/>
              </a:ln>
            </p:spPr>
            <p:txBody>
              <a:bodyPr rtlCol="0" anchor="ctr"/>
              <a:lstStyle/>
              <a:p>
                <a:endParaRPr lang="en-GB"/>
              </a:p>
            </p:txBody>
          </p:sp>
        </p:grpSp>
      </p:grpSp>
      <p:grpSp>
        <p:nvGrpSpPr>
          <p:cNvPr id="665" name="Graphic 18">
            <a:extLst>
              <a:ext uri="{FF2B5EF4-FFF2-40B4-BE49-F238E27FC236}">
                <a16:creationId xmlns:a16="http://schemas.microsoft.com/office/drawing/2014/main" id="{FF91AFF7-63E6-2CE1-7C4B-77BB8BAFE3F7}"/>
              </a:ext>
            </a:extLst>
          </p:cNvPr>
          <p:cNvGrpSpPr/>
          <p:nvPr/>
        </p:nvGrpSpPr>
        <p:grpSpPr>
          <a:xfrm>
            <a:off x="9518558" y="4570421"/>
            <a:ext cx="2120355" cy="2204519"/>
            <a:chOff x="9518558" y="4570421"/>
            <a:chExt cx="2120355" cy="2204519"/>
          </a:xfrm>
        </p:grpSpPr>
        <p:grpSp>
          <p:nvGrpSpPr>
            <p:cNvPr id="666" name="Graphic 18">
              <a:extLst>
                <a:ext uri="{FF2B5EF4-FFF2-40B4-BE49-F238E27FC236}">
                  <a16:creationId xmlns:a16="http://schemas.microsoft.com/office/drawing/2014/main" id="{7A2A53E0-0CCB-1562-AF39-A1C01CB72BE3}"/>
                </a:ext>
              </a:extLst>
            </p:cNvPr>
            <p:cNvGrpSpPr/>
            <p:nvPr/>
          </p:nvGrpSpPr>
          <p:grpSpPr>
            <a:xfrm>
              <a:off x="9518558" y="5424186"/>
              <a:ext cx="2120355" cy="1350755"/>
              <a:chOff x="9518558" y="5424186"/>
              <a:chExt cx="2120355" cy="1350755"/>
            </a:xfrm>
          </p:grpSpPr>
          <p:sp>
            <p:nvSpPr>
              <p:cNvPr id="667" name="Freeform: Shape 666">
                <a:extLst>
                  <a:ext uri="{FF2B5EF4-FFF2-40B4-BE49-F238E27FC236}">
                    <a16:creationId xmlns:a16="http://schemas.microsoft.com/office/drawing/2014/main" id="{2F3D0A2E-D7FD-DD88-433E-BB6C209EEDCC}"/>
                  </a:ext>
                </a:extLst>
              </p:cNvPr>
              <p:cNvSpPr/>
              <p:nvPr/>
            </p:nvSpPr>
            <p:spPr>
              <a:xfrm>
                <a:off x="9575258" y="5454241"/>
                <a:ext cx="2063655" cy="1320699"/>
              </a:xfrm>
              <a:custGeom>
                <a:avLst/>
                <a:gdLst>
                  <a:gd name="connsiteX0" fmla="*/ 25608 w 2063655"/>
                  <a:gd name="connsiteY0" fmla="*/ 1106286 h 1320699"/>
                  <a:gd name="connsiteX1" fmla="*/ 25608 w 2063655"/>
                  <a:gd name="connsiteY1" fmla="*/ 1106286 h 1320699"/>
                  <a:gd name="connsiteX2" fmla="*/ 714837 w 2063655"/>
                  <a:gd name="connsiteY2" fmla="*/ 707235 h 1320699"/>
                  <a:gd name="connsiteX3" fmla="*/ 772273 w 2063655"/>
                  <a:gd name="connsiteY3" fmla="*/ 720523 h 1320699"/>
                  <a:gd name="connsiteX4" fmla="*/ 796705 w 2063655"/>
                  <a:gd name="connsiteY4" fmla="*/ 706378 h 1320699"/>
                  <a:gd name="connsiteX5" fmla="*/ 750413 w 2063655"/>
                  <a:gd name="connsiteY5" fmla="*/ 385767 h 1320699"/>
                  <a:gd name="connsiteX6" fmla="*/ 750413 w 2063655"/>
                  <a:gd name="connsiteY6" fmla="*/ 386624 h 1320699"/>
                  <a:gd name="connsiteX7" fmla="*/ 2062434 w 2063655"/>
                  <a:gd name="connsiteY7" fmla="*/ 383623 h 1320699"/>
                  <a:gd name="connsiteX8" fmla="*/ 2062434 w 2063655"/>
                  <a:gd name="connsiteY8" fmla="*/ 381480 h 1320699"/>
                  <a:gd name="connsiteX9" fmla="*/ 2014000 w 2063655"/>
                  <a:gd name="connsiteY9" fmla="*/ 707664 h 1320699"/>
                  <a:gd name="connsiteX10" fmla="*/ 909433 w 2063655"/>
                  <a:gd name="connsiteY10" fmla="*/ 813106 h 1320699"/>
                  <a:gd name="connsiteX11" fmla="*/ 851568 w 2063655"/>
                  <a:gd name="connsiteY11" fmla="*/ 846539 h 1320699"/>
                  <a:gd name="connsiteX12" fmla="*/ 838282 w 2063655"/>
                  <a:gd name="connsiteY12" fmla="*/ 911690 h 1320699"/>
                  <a:gd name="connsiteX13" fmla="*/ 148195 w 2063655"/>
                  <a:gd name="connsiteY13" fmla="*/ 1315454 h 1320699"/>
                  <a:gd name="connsiteX14" fmla="*/ 149481 w 2063655"/>
                  <a:gd name="connsiteY14" fmla="*/ 1314597 h 1320699"/>
                  <a:gd name="connsiteX15" fmla="*/ 25608 w 2063655"/>
                  <a:gd name="connsiteY15" fmla="*/ 1106286 h 1320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63655" h="1320699">
                    <a:moveTo>
                      <a:pt x="25608" y="1106286"/>
                    </a:moveTo>
                    <a:cubicBezTo>
                      <a:pt x="25180" y="1106286"/>
                      <a:pt x="25180" y="1106286"/>
                      <a:pt x="25608" y="1106286"/>
                    </a:cubicBezTo>
                    <a:cubicBezTo>
                      <a:pt x="38896" y="1100285"/>
                      <a:pt x="700693" y="711093"/>
                      <a:pt x="714837" y="707235"/>
                    </a:cubicBezTo>
                    <a:cubicBezTo>
                      <a:pt x="734983" y="701664"/>
                      <a:pt x="755557" y="709808"/>
                      <a:pt x="772273" y="720523"/>
                    </a:cubicBezTo>
                    <a:lnTo>
                      <a:pt x="796705" y="706378"/>
                    </a:lnTo>
                    <a:cubicBezTo>
                      <a:pt x="732839" y="632655"/>
                      <a:pt x="753414" y="477064"/>
                      <a:pt x="750413" y="385767"/>
                    </a:cubicBezTo>
                    <a:cubicBezTo>
                      <a:pt x="750413" y="386196"/>
                      <a:pt x="750413" y="386624"/>
                      <a:pt x="750413" y="386624"/>
                    </a:cubicBezTo>
                    <a:cubicBezTo>
                      <a:pt x="814707" y="-126440"/>
                      <a:pt x="1996426" y="-130297"/>
                      <a:pt x="2062434" y="383623"/>
                    </a:cubicBezTo>
                    <a:cubicBezTo>
                      <a:pt x="2062434" y="382766"/>
                      <a:pt x="2062434" y="382338"/>
                      <a:pt x="2062434" y="381480"/>
                    </a:cubicBezTo>
                    <a:cubicBezTo>
                      <a:pt x="2057291" y="479207"/>
                      <a:pt x="2085151" y="624511"/>
                      <a:pt x="2014000" y="707664"/>
                    </a:cubicBezTo>
                    <a:cubicBezTo>
                      <a:pt x="1758539" y="1005130"/>
                      <a:pt x="1230044" y="1008559"/>
                      <a:pt x="909433" y="813106"/>
                    </a:cubicBezTo>
                    <a:lnTo>
                      <a:pt x="851568" y="846539"/>
                    </a:lnTo>
                    <a:cubicBezTo>
                      <a:pt x="854570" y="868827"/>
                      <a:pt x="853283" y="894116"/>
                      <a:pt x="838282" y="911690"/>
                    </a:cubicBezTo>
                    <a:cubicBezTo>
                      <a:pt x="828852" y="924549"/>
                      <a:pt x="160196" y="1305596"/>
                      <a:pt x="148195" y="1315454"/>
                    </a:cubicBezTo>
                    <a:cubicBezTo>
                      <a:pt x="148624" y="1315026"/>
                      <a:pt x="149052" y="1315026"/>
                      <a:pt x="149481" y="1314597"/>
                    </a:cubicBezTo>
                    <a:cubicBezTo>
                      <a:pt x="62041" y="1357460"/>
                      <a:pt x="-51544" y="1162435"/>
                      <a:pt x="25608" y="1106286"/>
                    </a:cubicBezTo>
                    <a:close/>
                  </a:path>
                </a:pathLst>
              </a:custGeom>
              <a:solidFill>
                <a:srgbClr val="808080">
                  <a:alpha val="15000"/>
                </a:srgbClr>
              </a:solidFill>
              <a:ln w="4286" cap="flat">
                <a:noFill/>
                <a:prstDash val="solid"/>
                <a:miter/>
              </a:ln>
            </p:spPr>
            <p:txBody>
              <a:bodyPr rtlCol="0" anchor="ctr"/>
              <a:lstStyle/>
              <a:p>
                <a:endParaRPr lang="en-GB"/>
              </a:p>
            </p:txBody>
          </p:sp>
          <p:grpSp>
            <p:nvGrpSpPr>
              <p:cNvPr id="668" name="Graphic 18">
                <a:extLst>
                  <a:ext uri="{FF2B5EF4-FFF2-40B4-BE49-F238E27FC236}">
                    <a16:creationId xmlns:a16="http://schemas.microsoft.com/office/drawing/2014/main" id="{B49A5991-4870-1D74-A4DA-2878FDED97FB}"/>
                  </a:ext>
                </a:extLst>
              </p:cNvPr>
              <p:cNvGrpSpPr/>
              <p:nvPr/>
            </p:nvGrpSpPr>
            <p:grpSpPr>
              <a:xfrm>
                <a:off x="9518558" y="5424186"/>
                <a:ext cx="2105285" cy="1346257"/>
                <a:chOff x="9518558" y="5424186"/>
                <a:chExt cx="2105285" cy="1346257"/>
              </a:xfrm>
            </p:grpSpPr>
            <p:grpSp>
              <p:nvGrpSpPr>
                <p:cNvPr id="669" name="Graphic 18">
                  <a:extLst>
                    <a:ext uri="{FF2B5EF4-FFF2-40B4-BE49-F238E27FC236}">
                      <a16:creationId xmlns:a16="http://schemas.microsoft.com/office/drawing/2014/main" id="{7697F0D5-D2B4-2C2C-EB60-7A6A2213F3DE}"/>
                    </a:ext>
                  </a:extLst>
                </p:cNvPr>
                <p:cNvGrpSpPr/>
                <p:nvPr/>
              </p:nvGrpSpPr>
              <p:grpSpPr>
                <a:xfrm>
                  <a:off x="10296950" y="5424186"/>
                  <a:ext cx="1326893" cy="939727"/>
                  <a:chOff x="10296950" y="5424186"/>
                  <a:chExt cx="1326893" cy="939727"/>
                </a:xfrm>
              </p:grpSpPr>
              <p:sp>
                <p:nvSpPr>
                  <p:cNvPr id="670" name="Freeform: Shape 669">
                    <a:extLst>
                      <a:ext uri="{FF2B5EF4-FFF2-40B4-BE49-F238E27FC236}">
                        <a16:creationId xmlns:a16="http://schemas.microsoft.com/office/drawing/2014/main" id="{D3EC7995-5DC8-CE4C-DB2C-9CFD97E7B9EB}"/>
                      </a:ext>
                    </a:extLst>
                  </p:cNvPr>
                  <p:cNvSpPr/>
                  <p:nvPr/>
                </p:nvSpPr>
                <p:spPr>
                  <a:xfrm>
                    <a:off x="10422804" y="5492545"/>
                    <a:ext cx="1075890" cy="493624"/>
                  </a:xfrm>
                  <a:custGeom>
                    <a:avLst/>
                    <a:gdLst>
                      <a:gd name="connsiteX0" fmla="*/ 165 w 1075890"/>
                      <a:gd name="connsiteY0" fmla="*/ 312316 h 493624"/>
                      <a:gd name="connsiteX1" fmla="*/ 384641 w 1075890"/>
                      <a:gd name="connsiteY1" fmla="*/ 12707 h 493624"/>
                      <a:gd name="connsiteX2" fmla="*/ 992861 w 1075890"/>
                      <a:gd name="connsiteY2" fmla="*/ 144724 h 493624"/>
                      <a:gd name="connsiteX3" fmla="*/ 1074727 w 1075890"/>
                      <a:gd name="connsiteY3" fmla="*/ 490624 h 493624"/>
                      <a:gd name="connsiteX4" fmla="*/ 547519 w 1075890"/>
                      <a:gd name="connsiteY4" fmla="*/ 181157 h 493624"/>
                      <a:gd name="connsiteX5" fmla="*/ 594 w 1075890"/>
                      <a:gd name="connsiteY5" fmla="*/ 493624 h 493624"/>
                      <a:gd name="connsiteX6" fmla="*/ 594 w 1075890"/>
                      <a:gd name="connsiteY6" fmla="*/ 493624 h 493624"/>
                      <a:gd name="connsiteX7" fmla="*/ 594 w 1075890"/>
                      <a:gd name="connsiteY7" fmla="*/ 493624 h 493624"/>
                      <a:gd name="connsiteX8" fmla="*/ 165 w 1075890"/>
                      <a:gd name="connsiteY8" fmla="*/ 312316 h 493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5890" h="493624">
                        <a:moveTo>
                          <a:pt x="165" y="312316"/>
                        </a:moveTo>
                        <a:cubicBezTo>
                          <a:pt x="-7122" y="152010"/>
                          <a:pt x="229050" y="31567"/>
                          <a:pt x="384641" y="12707"/>
                        </a:cubicBezTo>
                        <a:cubicBezTo>
                          <a:pt x="591238" y="-19440"/>
                          <a:pt x="828697" y="4134"/>
                          <a:pt x="992861" y="144724"/>
                        </a:cubicBezTo>
                        <a:cubicBezTo>
                          <a:pt x="1103017" y="235592"/>
                          <a:pt x="1070013" y="367180"/>
                          <a:pt x="1074727" y="490624"/>
                        </a:cubicBezTo>
                        <a:cubicBezTo>
                          <a:pt x="1056725" y="257452"/>
                          <a:pt x="741257" y="183300"/>
                          <a:pt x="547519" y="181157"/>
                        </a:cubicBezTo>
                        <a:cubicBezTo>
                          <a:pt x="348637" y="179442"/>
                          <a:pt x="18596" y="253594"/>
                          <a:pt x="594" y="493624"/>
                        </a:cubicBezTo>
                        <a:lnTo>
                          <a:pt x="594" y="493624"/>
                        </a:lnTo>
                        <a:cubicBezTo>
                          <a:pt x="594" y="493624"/>
                          <a:pt x="594" y="493624"/>
                          <a:pt x="594" y="493624"/>
                        </a:cubicBezTo>
                        <a:lnTo>
                          <a:pt x="165" y="312316"/>
                        </a:lnTo>
                        <a:close/>
                      </a:path>
                    </a:pathLst>
                  </a:custGeom>
                  <a:solidFill>
                    <a:schemeClr val="accent1"/>
                  </a:solidFill>
                  <a:ln w="4286" cap="flat">
                    <a:noFill/>
                    <a:prstDash val="solid"/>
                    <a:miter/>
                  </a:ln>
                </p:spPr>
                <p:txBody>
                  <a:bodyPr rtlCol="0" anchor="ctr"/>
                  <a:lstStyle/>
                  <a:p>
                    <a:endParaRPr lang="en-GB"/>
                  </a:p>
                </p:txBody>
              </p:sp>
              <p:sp>
                <p:nvSpPr>
                  <p:cNvPr id="671" name="Freeform: Shape 670">
                    <a:extLst>
                      <a:ext uri="{FF2B5EF4-FFF2-40B4-BE49-F238E27FC236}">
                        <a16:creationId xmlns:a16="http://schemas.microsoft.com/office/drawing/2014/main" id="{16C357B6-3AAE-9A6C-B235-737EB88E2E5D}"/>
                      </a:ext>
                    </a:extLst>
                  </p:cNvPr>
                  <p:cNvSpPr/>
                  <p:nvPr/>
                </p:nvSpPr>
                <p:spPr>
                  <a:xfrm>
                    <a:off x="10296950" y="5801432"/>
                    <a:ext cx="1326893" cy="562481"/>
                  </a:xfrm>
                  <a:custGeom>
                    <a:avLst/>
                    <a:gdLst>
                      <a:gd name="connsiteX0" fmla="*/ 6861 w 1326893"/>
                      <a:gd name="connsiteY0" fmla="*/ 3858 h 562481"/>
                      <a:gd name="connsiteX1" fmla="*/ 1318883 w 1326893"/>
                      <a:gd name="connsiteY1" fmla="*/ 0 h 562481"/>
                      <a:gd name="connsiteX2" fmla="*/ 601364 w 1326893"/>
                      <a:gd name="connsiteY2" fmla="*/ 561928 h 562481"/>
                      <a:gd name="connsiteX3" fmla="*/ 6861 w 1326893"/>
                      <a:gd name="connsiteY3" fmla="*/ 3858 h 562481"/>
                    </a:gdLst>
                    <a:ahLst/>
                    <a:cxnLst>
                      <a:cxn ang="0">
                        <a:pos x="connsiteX0" y="connsiteY0"/>
                      </a:cxn>
                      <a:cxn ang="0">
                        <a:pos x="connsiteX1" y="connsiteY1"/>
                      </a:cxn>
                      <a:cxn ang="0">
                        <a:pos x="connsiteX2" y="connsiteY2"/>
                      </a:cxn>
                      <a:cxn ang="0">
                        <a:pos x="connsiteX3" y="connsiteY3"/>
                      </a:cxn>
                    </a:cxnLst>
                    <a:rect l="l" t="t" r="r" b="b"/>
                    <a:pathLst>
                      <a:path w="1326893" h="562481">
                        <a:moveTo>
                          <a:pt x="6861" y="3858"/>
                        </a:moveTo>
                        <a:cubicBezTo>
                          <a:pt x="78871" y="516922"/>
                          <a:pt x="1252017" y="511350"/>
                          <a:pt x="1318883" y="0"/>
                        </a:cubicBezTo>
                        <a:cubicBezTo>
                          <a:pt x="1390034" y="452628"/>
                          <a:pt x="973840" y="571786"/>
                          <a:pt x="601364" y="561928"/>
                        </a:cubicBezTo>
                        <a:cubicBezTo>
                          <a:pt x="252035" y="533210"/>
                          <a:pt x="-49717" y="409337"/>
                          <a:pt x="6861" y="3858"/>
                        </a:cubicBezTo>
                        <a:close/>
                      </a:path>
                    </a:pathLst>
                  </a:custGeom>
                  <a:solidFill>
                    <a:schemeClr val="accent1">
                      <a:lumMod val="75000"/>
                    </a:schemeClr>
                  </a:solidFill>
                  <a:ln w="4286" cap="flat">
                    <a:noFill/>
                    <a:prstDash val="solid"/>
                    <a:miter/>
                  </a:ln>
                </p:spPr>
                <p:txBody>
                  <a:bodyPr rtlCol="0" anchor="ctr"/>
                  <a:lstStyle/>
                  <a:p>
                    <a:endParaRPr lang="en-GB"/>
                  </a:p>
                </p:txBody>
              </p:sp>
              <p:sp>
                <p:nvSpPr>
                  <p:cNvPr id="672" name="Freeform: Shape 671">
                    <a:extLst>
                      <a:ext uri="{FF2B5EF4-FFF2-40B4-BE49-F238E27FC236}">
                        <a16:creationId xmlns:a16="http://schemas.microsoft.com/office/drawing/2014/main" id="{32BA90C1-E316-D2AB-9101-D1C0A300DD36}"/>
                      </a:ext>
                    </a:extLst>
                  </p:cNvPr>
                  <p:cNvSpPr/>
                  <p:nvPr/>
                </p:nvSpPr>
                <p:spPr>
                  <a:xfrm>
                    <a:off x="10303811" y="5424186"/>
                    <a:ext cx="1309889" cy="758221"/>
                  </a:xfrm>
                  <a:custGeom>
                    <a:avLst/>
                    <a:gdLst>
                      <a:gd name="connsiteX0" fmla="*/ 0 w 1309889"/>
                      <a:gd name="connsiteY0" fmla="*/ 378961 h 758221"/>
                      <a:gd name="connsiteX1" fmla="*/ 904828 w 1309889"/>
                      <a:gd name="connsiteY1" fmla="*/ 27059 h 758221"/>
                      <a:gd name="connsiteX2" fmla="*/ 900970 w 1309889"/>
                      <a:gd name="connsiteY2" fmla="*/ 731291 h 758221"/>
                      <a:gd name="connsiteX3" fmla="*/ 0 w 1309889"/>
                      <a:gd name="connsiteY3" fmla="*/ 378961 h 758221"/>
                      <a:gd name="connsiteX4" fmla="*/ 1034701 w 1309889"/>
                      <a:gd name="connsiteY4" fmla="*/ 599274 h 758221"/>
                      <a:gd name="connsiteX5" fmla="*/ 1037273 w 1309889"/>
                      <a:gd name="connsiteY5" fmla="*/ 159076 h 758221"/>
                      <a:gd name="connsiteX6" fmla="*/ 277320 w 1309889"/>
                      <a:gd name="connsiteY6" fmla="*/ 159076 h 758221"/>
                      <a:gd name="connsiteX7" fmla="*/ 274749 w 1309889"/>
                      <a:gd name="connsiteY7" fmla="*/ 599274 h 758221"/>
                      <a:gd name="connsiteX8" fmla="*/ 1034701 w 1309889"/>
                      <a:gd name="connsiteY8" fmla="*/ 599274 h 758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9889" h="758221">
                        <a:moveTo>
                          <a:pt x="0" y="378961"/>
                        </a:moveTo>
                        <a:cubicBezTo>
                          <a:pt x="35147" y="18916"/>
                          <a:pt x="620649" y="-47093"/>
                          <a:pt x="904828" y="27059"/>
                        </a:cubicBezTo>
                        <a:cubicBezTo>
                          <a:pt x="1449182" y="156076"/>
                          <a:pt x="1441895" y="604417"/>
                          <a:pt x="900970" y="731291"/>
                        </a:cubicBezTo>
                        <a:cubicBezTo>
                          <a:pt x="618077" y="805014"/>
                          <a:pt x="31290" y="739863"/>
                          <a:pt x="0" y="378961"/>
                        </a:cubicBezTo>
                        <a:close/>
                        <a:moveTo>
                          <a:pt x="1034701" y="599274"/>
                        </a:moveTo>
                        <a:cubicBezTo>
                          <a:pt x="1244728" y="477973"/>
                          <a:pt x="1246013" y="280377"/>
                          <a:pt x="1037273" y="159076"/>
                        </a:cubicBezTo>
                        <a:cubicBezTo>
                          <a:pt x="828532" y="37775"/>
                          <a:pt x="487775" y="37775"/>
                          <a:pt x="277320" y="159076"/>
                        </a:cubicBezTo>
                        <a:cubicBezTo>
                          <a:pt x="67294" y="280377"/>
                          <a:pt x="66009" y="477973"/>
                          <a:pt x="274749" y="599274"/>
                        </a:cubicBezTo>
                        <a:cubicBezTo>
                          <a:pt x="483489" y="720575"/>
                          <a:pt x="824246" y="720575"/>
                          <a:pt x="1034701" y="599274"/>
                        </a:cubicBezTo>
                      </a:path>
                    </a:pathLst>
                  </a:custGeom>
                  <a:solidFill>
                    <a:schemeClr val="accent3"/>
                  </a:solidFill>
                  <a:ln w="4286" cap="flat">
                    <a:noFill/>
                    <a:prstDash val="solid"/>
                    <a:miter/>
                  </a:ln>
                </p:spPr>
                <p:txBody>
                  <a:bodyPr rtlCol="0" anchor="ctr"/>
                  <a:lstStyle/>
                  <a:p>
                    <a:endParaRPr lang="en-GB"/>
                  </a:p>
                </p:txBody>
              </p:sp>
            </p:grpSp>
            <p:sp>
              <p:nvSpPr>
                <p:cNvPr id="673" name="Freeform: Shape 672">
                  <a:extLst>
                    <a:ext uri="{FF2B5EF4-FFF2-40B4-BE49-F238E27FC236}">
                      <a16:creationId xmlns:a16="http://schemas.microsoft.com/office/drawing/2014/main" id="{762842F5-5618-FEEF-463C-AF0501437142}"/>
                    </a:ext>
                  </a:extLst>
                </p:cNvPr>
                <p:cNvSpPr/>
                <p:nvPr/>
              </p:nvSpPr>
              <p:spPr>
                <a:xfrm>
                  <a:off x="10298668" y="6076814"/>
                  <a:ext cx="219462" cy="207249"/>
                </a:xfrm>
                <a:custGeom>
                  <a:avLst/>
                  <a:gdLst>
                    <a:gd name="connsiteX0" fmla="*/ 90440 w 219462"/>
                    <a:gd name="connsiteY0" fmla="*/ 170388 h 207249"/>
                    <a:gd name="connsiteX1" fmla="*/ 0 w 219462"/>
                    <a:gd name="connsiteY1" fmla="*/ 78662 h 207249"/>
                    <a:gd name="connsiteX2" fmla="*/ 128588 w 219462"/>
                    <a:gd name="connsiteY2" fmla="*/ 3653 h 207249"/>
                    <a:gd name="connsiteX3" fmla="*/ 134160 w 219462"/>
                    <a:gd name="connsiteY3" fmla="*/ 1081 h 207249"/>
                    <a:gd name="connsiteX4" fmla="*/ 186881 w 219462"/>
                    <a:gd name="connsiteY4" fmla="*/ 23798 h 207249"/>
                    <a:gd name="connsiteX5" fmla="*/ 203597 w 219462"/>
                    <a:gd name="connsiteY5" fmla="*/ 132669 h 207249"/>
                    <a:gd name="connsiteX6" fmla="*/ 75009 w 219462"/>
                    <a:gd name="connsiteY6" fmla="*/ 207250 h 207249"/>
                    <a:gd name="connsiteX7" fmla="*/ 90440 w 219462"/>
                    <a:gd name="connsiteY7" fmla="*/ 170388 h 207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462" h="207249">
                      <a:moveTo>
                        <a:pt x="90440" y="170388"/>
                      </a:moveTo>
                      <a:cubicBezTo>
                        <a:pt x="87439" y="128383"/>
                        <a:pt x="48863" y="62803"/>
                        <a:pt x="0" y="78662"/>
                      </a:cubicBezTo>
                      <a:lnTo>
                        <a:pt x="128588" y="3653"/>
                      </a:lnTo>
                      <a:cubicBezTo>
                        <a:pt x="130302" y="2796"/>
                        <a:pt x="132445" y="1938"/>
                        <a:pt x="134160" y="1081"/>
                      </a:cubicBezTo>
                      <a:cubicBezTo>
                        <a:pt x="154305" y="-4062"/>
                        <a:pt x="173593" y="10082"/>
                        <a:pt x="186881" y="23798"/>
                      </a:cubicBezTo>
                      <a:cubicBezTo>
                        <a:pt x="210883" y="49087"/>
                        <a:pt x="237030" y="107809"/>
                        <a:pt x="203597" y="132669"/>
                      </a:cubicBezTo>
                      <a:cubicBezTo>
                        <a:pt x="203597" y="132669"/>
                        <a:pt x="75009" y="207250"/>
                        <a:pt x="75009" y="207250"/>
                      </a:cubicBezTo>
                      <a:cubicBezTo>
                        <a:pt x="85725" y="202535"/>
                        <a:pt x="91725" y="186676"/>
                        <a:pt x="90440" y="170388"/>
                      </a:cubicBezTo>
                      <a:close/>
                    </a:path>
                  </a:pathLst>
                </a:custGeom>
                <a:solidFill>
                  <a:schemeClr val="tx2">
                    <a:lumMod val="50000"/>
                  </a:schemeClr>
                </a:solidFill>
                <a:ln w="4286" cap="flat">
                  <a:noFill/>
                  <a:prstDash val="solid"/>
                  <a:miter/>
                </a:ln>
              </p:spPr>
              <p:txBody>
                <a:bodyPr rtlCol="0" anchor="ctr"/>
                <a:lstStyle/>
                <a:p>
                  <a:endParaRPr lang="en-GB"/>
                </a:p>
              </p:txBody>
            </p:sp>
            <p:grpSp>
              <p:nvGrpSpPr>
                <p:cNvPr id="674" name="Graphic 18">
                  <a:extLst>
                    <a:ext uri="{FF2B5EF4-FFF2-40B4-BE49-F238E27FC236}">
                      <a16:creationId xmlns:a16="http://schemas.microsoft.com/office/drawing/2014/main" id="{D3220554-4443-894D-CD4D-79F6330E9312}"/>
                    </a:ext>
                  </a:extLst>
                </p:cNvPr>
                <p:cNvGrpSpPr/>
                <p:nvPr/>
              </p:nvGrpSpPr>
              <p:grpSpPr>
                <a:xfrm>
                  <a:off x="9518558" y="6124516"/>
                  <a:ext cx="887425" cy="645927"/>
                  <a:chOff x="9518558" y="6124516"/>
                  <a:chExt cx="887425" cy="645927"/>
                </a:xfrm>
              </p:grpSpPr>
              <p:sp>
                <p:nvSpPr>
                  <p:cNvPr id="675" name="Freeform: Shape 674">
                    <a:extLst>
                      <a:ext uri="{FF2B5EF4-FFF2-40B4-BE49-F238E27FC236}">
                        <a16:creationId xmlns:a16="http://schemas.microsoft.com/office/drawing/2014/main" id="{222DD5A9-4AC6-71AA-E879-F3027691C698}"/>
                      </a:ext>
                    </a:extLst>
                  </p:cNvPr>
                  <p:cNvSpPr/>
                  <p:nvPr/>
                </p:nvSpPr>
                <p:spPr>
                  <a:xfrm>
                    <a:off x="9579006" y="6124516"/>
                    <a:ext cx="826977" cy="611318"/>
                  </a:xfrm>
                  <a:custGeom>
                    <a:avLst/>
                    <a:gdLst>
                      <a:gd name="connsiteX0" fmla="*/ 147447 w 826977"/>
                      <a:gd name="connsiteY0" fmla="*/ 549597 h 611318"/>
                      <a:gd name="connsiteX1" fmla="*/ 0 w 826977"/>
                      <a:gd name="connsiteY1" fmla="*/ 400863 h 611318"/>
                      <a:gd name="connsiteX2" fmla="*/ 689229 w 826977"/>
                      <a:gd name="connsiteY2" fmla="*/ 1814 h 611318"/>
                      <a:gd name="connsiteX3" fmla="*/ 759095 w 826977"/>
                      <a:gd name="connsiteY3" fmla="*/ 24102 h 611318"/>
                      <a:gd name="connsiteX4" fmla="*/ 820388 w 826977"/>
                      <a:gd name="connsiteY4" fmla="*/ 195123 h 611318"/>
                      <a:gd name="connsiteX5" fmla="*/ 801957 w 826977"/>
                      <a:gd name="connsiteY5" fmla="*/ 216126 h 611318"/>
                      <a:gd name="connsiteX6" fmla="*/ 122158 w 826977"/>
                      <a:gd name="connsiteY6" fmla="*/ 611318 h 611318"/>
                      <a:gd name="connsiteX7" fmla="*/ 147447 w 826977"/>
                      <a:gd name="connsiteY7" fmla="*/ 549597 h 61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6977" h="611318">
                        <a:moveTo>
                          <a:pt x="147447" y="549597"/>
                        </a:moveTo>
                        <a:cubicBezTo>
                          <a:pt x="144018" y="484017"/>
                          <a:pt x="76724" y="372574"/>
                          <a:pt x="0" y="400863"/>
                        </a:cubicBezTo>
                        <a:cubicBezTo>
                          <a:pt x="13287" y="394863"/>
                          <a:pt x="675513" y="5243"/>
                          <a:pt x="689229" y="1814"/>
                        </a:cubicBezTo>
                        <a:cubicBezTo>
                          <a:pt x="714518" y="-5044"/>
                          <a:pt x="739807" y="8672"/>
                          <a:pt x="759095" y="24102"/>
                        </a:cubicBezTo>
                        <a:cubicBezTo>
                          <a:pt x="804957" y="63964"/>
                          <a:pt x="842677" y="134259"/>
                          <a:pt x="820388" y="195123"/>
                        </a:cubicBezTo>
                        <a:cubicBezTo>
                          <a:pt x="816102" y="204124"/>
                          <a:pt x="810102" y="210983"/>
                          <a:pt x="801957" y="216126"/>
                        </a:cubicBezTo>
                        <a:lnTo>
                          <a:pt x="122158" y="611318"/>
                        </a:lnTo>
                        <a:cubicBezTo>
                          <a:pt x="139303" y="602317"/>
                          <a:pt x="149162" y="576171"/>
                          <a:pt x="147447" y="549597"/>
                        </a:cubicBezTo>
                        <a:close/>
                      </a:path>
                    </a:pathLst>
                  </a:custGeom>
                  <a:solidFill>
                    <a:schemeClr val="tx2"/>
                  </a:solidFill>
                  <a:ln w="4286" cap="flat">
                    <a:noFill/>
                    <a:prstDash val="solid"/>
                    <a:miter/>
                  </a:ln>
                </p:spPr>
                <p:txBody>
                  <a:bodyPr rtlCol="0" anchor="ctr"/>
                  <a:lstStyle/>
                  <a:p>
                    <a:endParaRPr lang="en-GB" dirty="0"/>
                  </a:p>
                </p:txBody>
              </p:sp>
              <p:sp>
                <p:nvSpPr>
                  <p:cNvPr id="676" name="Freeform: Shape 675">
                    <a:extLst>
                      <a:ext uri="{FF2B5EF4-FFF2-40B4-BE49-F238E27FC236}">
                        <a16:creationId xmlns:a16="http://schemas.microsoft.com/office/drawing/2014/main" id="{3A975666-248E-AD05-5B54-FD3875399E6C}"/>
                      </a:ext>
                    </a:extLst>
                  </p:cNvPr>
                  <p:cNvSpPr/>
                  <p:nvPr/>
                </p:nvSpPr>
                <p:spPr>
                  <a:xfrm rot="-1809893">
                    <a:off x="9570208" y="6508141"/>
                    <a:ext cx="140591" cy="243463"/>
                  </a:xfrm>
                  <a:custGeom>
                    <a:avLst/>
                    <a:gdLst>
                      <a:gd name="connsiteX0" fmla="*/ 140592 w 140591"/>
                      <a:gd name="connsiteY0" fmla="*/ 121732 h 243463"/>
                      <a:gd name="connsiteX1" fmla="*/ 70296 w 140591"/>
                      <a:gd name="connsiteY1" fmla="*/ 243464 h 243463"/>
                      <a:gd name="connsiteX2" fmla="*/ 0 w 140591"/>
                      <a:gd name="connsiteY2" fmla="*/ 121732 h 243463"/>
                      <a:gd name="connsiteX3" fmla="*/ 70296 w 140591"/>
                      <a:gd name="connsiteY3" fmla="*/ 0 h 243463"/>
                      <a:gd name="connsiteX4" fmla="*/ 140592 w 140591"/>
                      <a:gd name="connsiteY4" fmla="*/ 121732 h 243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91" h="243463">
                        <a:moveTo>
                          <a:pt x="140592" y="121732"/>
                        </a:moveTo>
                        <a:cubicBezTo>
                          <a:pt x="140592" y="188963"/>
                          <a:pt x="109119" y="243464"/>
                          <a:pt x="70296" y="243464"/>
                        </a:cubicBezTo>
                        <a:cubicBezTo>
                          <a:pt x="31473" y="243464"/>
                          <a:pt x="0" y="188963"/>
                          <a:pt x="0" y="121732"/>
                        </a:cubicBezTo>
                        <a:cubicBezTo>
                          <a:pt x="0" y="54501"/>
                          <a:pt x="31473" y="0"/>
                          <a:pt x="70296" y="0"/>
                        </a:cubicBezTo>
                        <a:cubicBezTo>
                          <a:pt x="109119" y="0"/>
                          <a:pt x="140592" y="54501"/>
                          <a:pt x="140592" y="121732"/>
                        </a:cubicBezTo>
                        <a:close/>
                      </a:path>
                    </a:pathLst>
                  </a:custGeom>
                  <a:solidFill>
                    <a:schemeClr val="tx2">
                      <a:lumMod val="50000"/>
                    </a:schemeClr>
                  </a:solidFill>
                  <a:ln w="4286" cap="flat">
                    <a:noFill/>
                    <a:prstDash val="solid"/>
                    <a:miter/>
                  </a:ln>
                </p:spPr>
                <p:txBody>
                  <a:bodyPr rtlCol="0" anchor="ctr"/>
                  <a:lstStyle/>
                  <a:p>
                    <a:endParaRPr lang="en-GB"/>
                  </a:p>
                </p:txBody>
              </p:sp>
            </p:grpSp>
          </p:grpSp>
        </p:grpSp>
        <p:grpSp>
          <p:nvGrpSpPr>
            <p:cNvPr id="677" name="Graphic 18">
              <a:extLst>
                <a:ext uri="{FF2B5EF4-FFF2-40B4-BE49-F238E27FC236}">
                  <a16:creationId xmlns:a16="http://schemas.microsoft.com/office/drawing/2014/main" id="{BBD5A3A2-6BE1-C364-AE01-62D11D36D22E}"/>
                </a:ext>
              </a:extLst>
            </p:cNvPr>
            <p:cNvGrpSpPr/>
            <p:nvPr/>
          </p:nvGrpSpPr>
          <p:grpSpPr>
            <a:xfrm>
              <a:off x="10491120" y="4570421"/>
              <a:ext cx="957119" cy="1477899"/>
              <a:chOff x="10491120" y="4570421"/>
              <a:chExt cx="957119" cy="1477899"/>
            </a:xfrm>
          </p:grpSpPr>
          <p:grpSp>
            <p:nvGrpSpPr>
              <p:cNvPr id="678" name="Graphic 18">
                <a:extLst>
                  <a:ext uri="{FF2B5EF4-FFF2-40B4-BE49-F238E27FC236}">
                    <a16:creationId xmlns:a16="http://schemas.microsoft.com/office/drawing/2014/main" id="{8CEE647E-822B-4A0D-3604-338112F998EA}"/>
                  </a:ext>
                </a:extLst>
              </p:cNvPr>
              <p:cNvGrpSpPr/>
              <p:nvPr/>
            </p:nvGrpSpPr>
            <p:grpSpPr>
              <a:xfrm>
                <a:off x="10491120" y="5292225"/>
                <a:ext cx="282464" cy="724376"/>
                <a:chOff x="10491120" y="5292225"/>
                <a:chExt cx="282464" cy="724376"/>
              </a:xfrm>
            </p:grpSpPr>
            <p:grpSp>
              <p:nvGrpSpPr>
                <p:cNvPr id="679" name="Graphic 18">
                  <a:extLst>
                    <a:ext uri="{FF2B5EF4-FFF2-40B4-BE49-F238E27FC236}">
                      <a16:creationId xmlns:a16="http://schemas.microsoft.com/office/drawing/2014/main" id="{D75C0BFB-4579-2C62-6A60-D4FD74B83901}"/>
                    </a:ext>
                  </a:extLst>
                </p:cNvPr>
                <p:cNvGrpSpPr/>
                <p:nvPr/>
              </p:nvGrpSpPr>
              <p:grpSpPr>
                <a:xfrm>
                  <a:off x="10567844" y="5500537"/>
                  <a:ext cx="129015" cy="516064"/>
                  <a:chOff x="10567844" y="5500537"/>
                  <a:chExt cx="129015" cy="516064"/>
                </a:xfrm>
              </p:grpSpPr>
              <p:sp>
                <p:nvSpPr>
                  <p:cNvPr id="680" name="Freeform: Shape 679">
                    <a:extLst>
                      <a:ext uri="{FF2B5EF4-FFF2-40B4-BE49-F238E27FC236}">
                        <a16:creationId xmlns:a16="http://schemas.microsoft.com/office/drawing/2014/main" id="{B3A6A245-079F-3545-127F-ADE66B1EA4CA}"/>
                      </a:ext>
                    </a:extLst>
                  </p:cNvPr>
                  <p:cNvSpPr/>
                  <p:nvPr/>
                </p:nvSpPr>
                <p:spPr>
                  <a:xfrm>
                    <a:off x="10644140" y="5545114"/>
                    <a:ext cx="52720" cy="471487"/>
                  </a:xfrm>
                  <a:custGeom>
                    <a:avLst/>
                    <a:gdLst>
                      <a:gd name="connsiteX0" fmla="*/ 1285 w 52720"/>
                      <a:gd name="connsiteY0" fmla="*/ 29575 h 471487"/>
                      <a:gd name="connsiteX1" fmla="*/ 52720 w 52720"/>
                      <a:gd name="connsiteY1" fmla="*/ 0 h 471487"/>
                      <a:gd name="connsiteX2" fmla="*/ 51435 w 52720"/>
                      <a:gd name="connsiteY2" fmla="*/ 441912 h 471487"/>
                      <a:gd name="connsiteX3" fmla="*/ 0 w 52720"/>
                      <a:gd name="connsiteY3" fmla="*/ 471488 h 471487"/>
                    </a:gdLst>
                    <a:ahLst/>
                    <a:cxnLst>
                      <a:cxn ang="0">
                        <a:pos x="connsiteX0" y="connsiteY0"/>
                      </a:cxn>
                      <a:cxn ang="0">
                        <a:pos x="connsiteX1" y="connsiteY1"/>
                      </a:cxn>
                      <a:cxn ang="0">
                        <a:pos x="connsiteX2" y="connsiteY2"/>
                      </a:cxn>
                      <a:cxn ang="0">
                        <a:pos x="connsiteX3" y="connsiteY3"/>
                      </a:cxn>
                    </a:cxnLst>
                    <a:rect l="l" t="t" r="r" b="b"/>
                    <a:pathLst>
                      <a:path w="52720" h="471487">
                        <a:moveTo>
                          <a:pt x="1285" y="29575"/>
                        </a:moveTo>
                        <a:lnTo>
                          <a:pt x="52720" y="0"/>
                        </a:lnTo>
                        <a:lnTo>
                          <a:pt x="51435" y="441912"/>
                        </a:lnTo>
                        <a:lnTo>
                          <a:pt x="0" y="471488"/>
                        </a:lnTo>
                        <a:close/>
                      </a:path>
                    </a:pathLst>
                  </a:custGeom>
                  <a:solidFill>
                    <a:schemeClr val="accent1">
                      <a:lumMod val="75000"/>
                    </a:schemeClr>
                  </a:solidFill>
                  <a:ln w="4286" cap="flat">
                    <a:noFill/>
                    <a:prstDash val="solid"/>
                    <a:miter/>
                  </a:ln>
                </p:spPr>
                <p:txBody>
                  <a:bodyPr rtlCol="0" anchor="ctr"/>
                  <a:lstStyle/>
                  <a:p>
                    <a:endParaRPr lang="en-GB"/>
                  </a:p>
                </p:txBody>
              </p:sp>
              <p:sp>
                <p:nvSpPr>
                  <p:cNvPr id="681" name="Freeform: Shape 680">
                    <a:extLst>
                      <a:ext uri="{FF2B5EF4-FFF2-40B4-BE49-F238E27FC236}">
                        <a16:creationId xmlns:a16="http://schemas.microsoft.com/office/drawing/2014/main" id="{7C7E9DD0-3EDF-34B5-F858-1906CA77E285}"/>
                      </a:ext>
                    </a:extLst>
                  </p:cNvPr>
                  <p:cNvSpPr/>
                  <p:nvPr/>
                </p:nvSpPr>
                <p:spPr>
                  <a:xfrm>
                    <a:off x="10567844" y="5500537"/>
                    <a:ext cx="129015" cy="74152"/>
                  </a:xfrm>
                  <a:custGeom>
                    <a:avLst/>
                    <a:gdLst>
                      <a:gd name="connsiteX0" fmla="*/ 0 w 129015"/>
                      <a:gd name="connsiteY0" fmla="*/ 29575 h 74152"/>
                      <a:gd name="connsiteX1" fmla="*/ 51435 w 129015"/>
                      <a:gd name="connsiteY1" fmla="*/ 0 h 74152"/>
                      <a:gd name="connsiteX2" fmla="*/ 129016 w 129015"/>
                      <a:gd name="connsiteY2" fmla="*/ 44577 h 74152"/>
                      <a:gd name="connsiteX3" fmla="*/ 77581 w 129015"/>
                      <a:gd name="connsiteY3" fmla="*/ 74152 h 74152"/>
                    </a:gdLst>
                    <a:ahLst/>
                    <a:cxnLst>
                      <a:cxn ang="0">
                        <a:pos x="connsiteX0" y="connsiteY0"/>
                      </a:cxn>
                      <a:cxn ang="0">
                        <a:pos x="connsiteX1" y="connsiteY1"/>
                      </a:cxn>
                      <a:cxn ang="0">
                        <a:pos x="connsiteX2" y="connsiteY2"/>
                      </a:cxn>
                      <a:cxn ang="0">
                        <a:pos x="connsiteX3" y="connsiteY3"/>
                      </a:cxn>
                    </a:cxnLst>
                    <a:rect l="l" t="t" r="r" b="b"/>
                    <a:pathLst>
                      <a:path w="129015" h="74152">
                        <a:moveTo>
                          <a:pt x="0" y="29575"/>
                        </a:moveTo>
                        <a:lnTo>
                          <a:pt x="51435" y="0"/>
                        </a:lnTo>
                        <a:lnTo>
                          <a:pt x="129016" y="44577"/>
                        </a:lnTo>
                        <a:lnTo>
                          <a:pt x="77581" y="74152"/>
                        </a:lnTo>
                        <a:close/>
                      </a:path>
                    </a:pathLst>
                  </a:custGeom>
                  <a:solidFill>
                    <a:srgbClr val="317EBA"/>
                  </a:solidFill>
                  <a:ln w="4286" cap="flat">
                    <a:noFill/>
                    <a:prstDash val="solid"/>
                    <a:miter/>
                  </a:ln>
                </p:spPr>
                <p:txBody>
                  <a:bodyPr rtlCol="0" anchor="ctr"/>
                  <a:lstStyle/>
                  <a:p>
                    <a:endParaRPr lang="en-GB"/>
                  </a:p>
                </p:txBody>
              </p:sp>
            </p:grpSp>
            <p:grpSp>
              <p:nvGrpSpPr>
                <p:cNvPr id="682" name="Graphic 18">
                  <a:extLst>
                    <a:ext uri="{FF2B5EF4-FFF2-40B4-BE49-F238E27FC236}">
                      <a16:creationId xmlns:a16="http://schemas.microsoft.com/office/drawing/2014/main" id="{FD8EBE08-13D0-CF52-A25A-B2C431F3EC86}"/>
                    </a:ext>
                  </a:extLst>
                </p:cNvPr>
                <p:cNvGrpSpPr/>
                <p:nvPr/>
              </p:nvGrpSpPr>
              <p:grpSpPr>
                <a:xfrm>
                  <a:off x="10491120" y="5292225"/>
                  <a:ext cx="282464" cy="724376"/>
                  <a:chOff x="10491120" y="5292225"/>
                  <a:chExt cx="282464" cy="724376"/>
                </a:xfrm>
              </p:grpSpPr>
              <p:sp>
                <p:nvSpPr>
                  <p:cNvPr id="683" name="Freeform: Shape 682">
                    <a:extLst>
                      <a:ext uri="{FF2B5EF4-FFF2-40B4-BE49-F238E27FC236}">
                        <a16:creationId xmlns:a16="http://schemas.microsoft.com/office/drawing/2014/main" id="{56405853-7138-87BC-BCB9-037A7D2EC644}"/>
                      </a:ext>
                    </a:extLst>
                  </p:cNvPr>
                  <p:cNvSpPr/>
                  <p:nvPr/>
                </p:nvSpPr>
                <p:spPr>
                  <a:xfrm>
                    <a:off x="10607278" y="5292225"/>
                    <a:ext cx="166306" cy="327040"/>
                  </a:xfrm>
                  <a:custGeom>
                    <a:avLst/>
                    <a:gdLst>
                      <a:gd name="connsiteX0" fmla="*/ 0 w 166306"/>
                      <a:gd name="connsiteY0" fmla="*/ 30004 h 327040"/>
                      <a:gd name="connsiteX1" fmla="*/ 51435 w 166306"/>
                      <a:gd name="connsiteY1" fmla="*/ 0 h 327040"/>
                      <a:gd name="connsiteX2" fmla="*/ 166307 w 166306"/>
                      <a:gd name="connsiteY2" fmla="*/ 297466 h 327040"/>
                      <a:gd name="connsiteX3" fmla="*/ 115300 w 166306"/>
                      <a:gd name="connsiteY3" fmla="*/ 327041 h 327040"/>
                    </a:gdLst>
                    <a:ahLst/>
                    <a:cxnLst>
                      <a:cxn ang="0">
                        <a:pos x="connsiteX0" y="connsiteY0"/>
                      </a:cxn>
                      <a:cxn ang="0">
                        <a:pos x="connsiteX1" y="connsiteY1"/>
                      </a:cxn>
                      <a:cxn ang="0">
                        <a:pos x="connsiteX2" y="connsiteY2"/>
                      </a:cxn>
                      <a:cxn ang="0">
                        <a:pos x="connsiteX3" y="connsiteY3"/>
                      </a:cxn>
                    </a:cxnLst>
                    <a:rect l="l" t="t" r="r" b="b"/>
                    <a:pathLst>
                      <a:path w="166306" h="327040">
                        <a:moveTo>
                          <a:pt x="0" y="30004"/>
                        </a:moveTo>
                        <a:lnTo>
                          <a:pt x="51435" y="0"/>
                        </a:lnTo>
                        <a:lnTo>
                          <a:pt x="166307" y="297466"/>
                        </a:lnTo>
                        <a:lnTo>
                          <a:pt x="115300" y="327041"/>
                        </a:lnTo>
                        <a:close/>
                      </a:path>
                    </a:pathLst>
                  </a:custGeom>
                  <a:solidFill>
                    <a:schemeClr val="accent3"/>
                  </a:solidFill>
                  <a:ln w="4286" cap="flat">
                    <a:noFill/>
                    <a:prstDash val="solid"/>
                    <a:miter/>
                  </a:ln>
                </p:spPr>
                <p:txBody>
                  <a:bodyPr rtlCol="0" anchor="ctr"/>
                  <a:lstStyle/>
                  <a:p>
                    <a:endParaRPr lang="en-GB"/>
                  </a:p>
                </p:txBody>
              </p:sp>
              <p:sp>
                <p:nvSpPr>
                  <p:cNvPr id="684" name="Freeform: Shape 683">
                    <a:extLst>
                      <a:ext uri="{FF2B5EF4-FFF2-40B4-BE49-F238E27FC236}">
                        <a16:creationId xmlns:a16="http://schemas.microsoft.com/office/drawing/2014/main" id="{3A556458-BCEF-7AC8-F7B4-C34635359057}"/>
                      </a:ext>
                    </a:extLst>
                  </p:cNvPr>
                  <p:cNvSpPr/>
                  <p:nvPr/>
                </p:nvSpPr>
                <p:spPr>
                  <a:xfrm>
                    <a:off x="10491120" y="5322229"/>
                    <a:ext cx="231457" cy="694372"/>
                  </a:xfrm>
                  <a:custGeom>
                    <a:avLst/>
                    <a:gdLst>
                      <a:gd name="connsiteX0" fmla="*/ 116158 w 231457"/>
                      <a:gd name="connsiteY0" fmla="*/ 0 h 694372"/>
                      <a:gd name="connsiteX1" fmla="*/ 0 w 231457"/>
                      <a:gd name="connsiteY1" fmla="*/ 163306 h 694372"/>
                      <a:gd name="connsiteX2" fmla="*/ 76725 w 231457"/>
                      <a:gd name="connsiteY2" fmla="*/ 207883 h 694372"/>
                      <a:gd name="connsiteX3" fmla="*/ 75438 w 231457"/>
                      <a:gd name="connsiteY3" fmla="*/ 649795 h 694372"/>
                      <a:gd name="connsiteX4" fmla="*/ 153020 w 231457"/>
                      <a:gd name="connsiteY4" fmla="*/ 694373 h 694372"/>
                      <a:gd name="connsiteX5" fmla="*/ 154305 w 231457"/>
                      <a:gd name="connsiteY5" fmla="*/ 252460 h 694372"/>
                      <a:gd name="connsiteX6" fmla="*/ 231458 w 231457"/>
                      <a:gd name="connsiteY6" fmla="*/ 297037 h 694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457" h="694372">
                        <a:moveTo>
                          <a:pt x="116158" y="0"/>
                        </a:moveTo>
                        <a:lnTo>
                          <a:pt x="0" y="163306"/>
                        </a:lnTo>
                        <a:lnTo>
                          <a:pt x="76725" y="207883"/>
                        </a:lnTo>
                        <a:lnTo>
                          <a:pt x="75438" y="649795"/>
                        </a:lnTo>
                        <a:lnTo>
                          <a:pt x="153020" y="694373"/>
                        </a:lnTo>
                        <a:lnTo>
                          <a:pt x="154305" y="252460"/>
                        </a:lnTo>
                        <a:lnTo>
                          <a:pt x="231458" y="297037"/>
                        </a:lnTo>
                        <a:close/>
                      </a:path>
                    </a:pathLst>
                  </a:custGeom>
                  <a:solidFill>
                    <a:schemeClr val="accent1"/>
                  </a:solidFill>
                  <a:ln w="4286" cap="flat">
                    <a:noFill/>
                    <a:prstDash val="solid"/>
                    <a:miter/>
                  </a:ln>
                </p:spPr>
                <p:txBody>
                  <a:bodyPr rtlCol="0" anchor="ctr"/>
                  <a:lstStyle/>
                  <a:p>
                    <a:endParaRPr lang="en-GB"/>
                  </a:p>
                </p:txBody>
              </p:sp>
            </p:grpSp>
          </p:grpSp>
          <p:grpSp>
            <p:nvGrpSpPr>
              <p:cNvPr id="685" name="Graphic 18">
                <a:extLst>
                  <a:ext uri="{FF2B5EF4-FFF2-40B4-BE49-F238E27FC236}">
                    <a16:creationId xmlns:a16="http://schemas.microsoft.com/office/drawing/2014/main" id="{68A5BEBF-85ED-BCCB-3126-B9D95235D4F1}"/>
                  </a:ext>
                </a:extLst>
              </p:cNvPr>
              <p:cNvGrpSpPr/>
              <p:nvPr/>
            </p:nvGrpSpPr>
            <p:grpSpPr>
              <a:xfrm>
                <a:off x="10648426" y="4570421"/>
                <a:ext cx="576928" cy="1477899"/>
                <a:chOff x="10648426" y="4570421"/>
                <a:chExt cx="576928" cy="1477899"/>
              </a:xfrm>
            </p:grpSpPr>
            <p:grpSp>
              <p:nvGrpSpPr>
                <p:cNvPr id="686" name="Graphic 18">
                  <a:extLst>
                    <a:ext uri="{FF2B5EF4-FFF2-40B4-BE49-F238E27FC236}">
                      <a16:creationId xmlns:a16="http://schemas.microsoft.com/office/drawing/2014/main" id="{1A427CCA-89A5-85CF-7A7A-20D92BBFA39E}"/>
                    </a:ext>
                  </a:extLst>
                </p:cNvPr>
                <p:cNvGrpSpPr/>
                <p:nvPr/>
              </p:nvGrpSpPr>
              <p:grpSpPr>
                <a:xfrm>
                  <a:off x="10805731" y="4994760"/>
                  <a:ext cx="262747" cy="1053560"/>
                  <a:chOff x="10805731" y="4994760"/>
                  <a:chExt cx="262747" cy="1053560"/>
                </a:xfrm>
              </p:grpSpPr>
              <p:sp>
                <p:nvSpPr>
                  <p:cNvPr id="687" name="Freeform: Shape 686">
                    <a:extLst>
                      <a:ext uri="{FF2B5EF4-FFF2-40B4-BE49-F238E27FC236}">
                        <a16:creationId xmlns:a16="http://schemas.microsoft.com/office/drawing/2014/main" id="{B4FA0E26-625B-63D5-F82E-F5A5191F4D18}"/>
                      </a:ext>
                    </a:extLst>
                  </p:cNvPr>
                  <p:cNvSpPr/>
                  <p:nvPr/>
                </p:nvSpPr>
                <p:spPr>
                  <a:xfrm>
                    <a:off x="10805731" y="5086057"/>
                    <a:ext cx="107156" cy="962263"/>
                  </a:xfrm>
                  <a:custGeom>
                    <a:avLst/>
                    <a:gdLst>
                      <a:gd name="connsiteX0" fmla="*/ 104584 w 107156"/>
                      <a:gd name="connsiteY0" fmla="*/ 60436 h 962263"/>
                      <a:gd name="connsiteX1" fmla="*/ 0 w 107156"/>
                      <a:gd name="connsiteY1" fmla="*/ 0 h 962263"/>
                      <a:gd name="connsiteX2" fmla="*/ 2571 w 107156"/>
                      <a:gd name="connsiteY2" fmla="*/ 901398 h 962263"/>
                      <a:gd name="connsiteX3" fmla="*/ 107156 w 107156"/>
                      <a:gd name="connsiteY3" fmla="*/ 962263 h 962263"/>
                    </a:gdLst>
                    <a:ahLst/>
                    <a:cxnLst>
                      <a:cxn ang="0">
                        <a:pos x="connsiteX0" y="connsiteY0"/>
                      </a:cxn>
                      <a:cxn ang="0">
                        <a:pos x="connsiteX1" y="connsiteY1"/>
                      </a:cxn>
                      <a:cxn ang="0">
                        <a:pos x="connsiteX2" y="connsiteY2"/>
                      </a:cxn>
                      <a:cxn ang="0">
                        <a:pos x="connsiteX3" y="connsiteY3"/>
                      </a:cxn>
                    </a:cxnLst>
                    <a:rect l="l" t="t" r="r" b="b"/>
                    <a:pathLst>
                      <a:path w="107156" h="962263">
                        <a:moveTo>
                          <a:pt x="104584" y="60436"/>
                        </a:moveTo>
                        <a:lnTo>
                          <a:pt x="0" y="0"/>
                        </a:lnTo>
                        <a:lnTo>
                          <a:pt x="2571" y="901398"/>
                        </a:lnTo>
                        <a:lnTo>
                          <a:pt x="107156" y="962263"/>
                        </a:lnTo>
                        <a:close/>
                      </a:path>
                    </a:pathLst>
                  </a:custGeom>
                  <a:solidFill>
                    <a:schemeClr val="accent1">
                      <a:lumMod val="75000"/>
                    </a:schemeClr>
                  </a:solidFill>
                  <a:ln w="4286" cap="flat">
                    <a:noFill/>
                    <a:prstDash val="solid"/>
                    <a:miter/>
                  </a:ln>
                </p:spPr>
                <p:txBody>
                  <a:bodyPr rtlCol="0" anchor="ctr"/>
                  <a:lstStyle/>
                  <a:p>
                    <a:endParaRPr lang="en-GB"/>
                  </a:p>
                </p:txBody>
              </p:sp>
              <p:sp>
                <p:nvSpPr>
                  <p:cNvPr id="688" name="Freeform: Shape 687">
                    <a:extLst>
                      <a:ext uri="{FF2B5EF4-FFF2-40B4-BE49-F238E27FC236}">
                        <a16:creationId xmlns:a16="http://schemas.microsoft.com/office/drawing/2014/main" id="{828D201E-CD68-622C-3E68-9305958A15F5}"/>
                      </a:ext>
                    </a:extLst>
                  </p:cNvPr>
                  <p:cNvSpPr/>
                  <p:nvPr/>
                </p:nvSpPr>
                <p:spPr>
                  <a:xfrm>
                    <a:off x="10805731" y="4994760"/>
                    <a:ext cx="262747" cy="151733"/>
                  </a:xfrm>
                  <a:custGeom>
                    <a:avLst/>
                    <a:gdLst>
                      <a:gd name="connsiteX0" fmla="*/ 262747 w 262747"/>
                      <a:gd name="connsiteY0" fmla="*/ 60865 h 151733"/>
                      <a:gd name="connsiteX1" fmla="*/ 158162 w 262747"/>
                      <a:gd name="connsiteY1" fmla="*/ 0 h 151733"/>
                      <a:gd name="connsiteX2" fmla="*/ 0 w 262747"/>
                      <a:gd name="connsiteY2" fmla="*/ 91297 h 151733"/>
                      <a:gd name="connsiteX3" fmla="*/ 104584 w 262747"/>
                      <a:gd name="connsiteY3" fmla="*/ 151733 h 151733"/>
                    </a:gdLst>
                    <a:ahLst/>
                    <a:cxnLst>
                      <a:cxn ang="0">
                        <a:pos x="connsiteX0" y="connsiteY0"/>
                      </a:cxn>
                      <a:cxn ang="0">
                        <a:pos x="connsiteX1" y="connsiteY1"/>
                      </a:cxn>
                      <a:cxn ang="0">
                        <a:pos x="connsiteX2" y="connsiteY2"/>
                      </a:cxn>
                      <a:cxn ang="0">
                        <a:pos x="connsiteX3" y="connsiteY3"/>
                      </a:cxn>
                    </a:cxnLst>
                    <a:rect l="l" t="t" r="r" b="b"/>
                    <a:pathLst>
                      <a:path w="262747" h="151733">
                        <a:moveTo>
                          <a:pt x="262747" y="60865"/>
                        </a:moveTo>
                        <a:lnTo>
                          <a:pt x="158162" y="0"/>
                        </a:lnTo>
                        <a:lnTo>
                          <a:pt x="0" y="91297"/>
                        </a:lnTo>
                        <a:lnTo>
                          <a:pt x="104584" y="151733"/>
                        </a:lnTo>
                        <a:close/>
                      </a:path>
                    </a:pathLst>
                  </a:custGeom>
                  <a:solidFill>
                    <a:srgbClr val="317EBA"/>
                  </a:solidFill>
                  <a:ln w="4286" cap="flat">
                    <a:noFill/>
                    <a:prstDash val="solid"/>
                    <a:miter/>
                  </a:ln>
                </p:spPr>
                <p:txBody>
                  <a:bodyPr rtlCol="0" anchor="ctr"/>
                  <a:lstStyle/>
                  <a:p>
                    <a:endParaRPr lang="en-GB"/>
                  </a:p>
                </p:txBody>
              </p:sp>
            </p:grpSp>
            <p:grpSp>
              <p:nvGrpSpPr>
                <p:cNvPr id="689" name="Graphic 18">
                  <a:extLst>
                    <a:ext uri="{FF2B5EF4-FFF2-40B4-BE49-F238E27FC236}">
                      <a16:creationId xmlns:a16="http://schemas.microsoft.com/office/drawing/2014/main" id="{EDD656A5-B33D-4CAF-2549-3577DE28CB92}"/>
                    </a:ext>
                  </a:extLst>
                </p:cNvPr>
                <p:cNvGrpSpPr/>
                <p:nvPr/>
              </p:nvGrpSpPr>
              <p:grpSpPr>
                <a:xfrm>
                  <a:off x="10648426" y="4570421"/>
                  <a:ext cx="576928" cy="1477899"/>
                  <a:chOff x="10648426" y="4570421"/>
                  <a:chExt cx="576928" cy="1477899"/>
                </a:xfrm>
              </p:grpSpPr>
              <p:sp>
                <p:nvSpPr>
                  <p:cNvPr id="690" name="Freeform: Shape 689">
                    <a:extLst>
                      <a:ext uri="{FF2B5EF4-FFF2-40B4-BE49-F238E27FC236}">
                        <a16:creationId xmlns:a16="http://schemas.microsoft.com/office/drawing/2014/main" id="{239679FE-C4D0-CD85-961B-14968FF36DA1}"/>
                      </a:ext>
                    </a:extLst>
                  </p:cNvPr>
                  <p:cNvSpPr/>
                  <p:nvPr/>
                </p:nvSpPr>
                <p:spPr>
                  <a:xfrm>
                    <a:off x="10648426" y="4570421"/>
                    <a:ext cx="339470" cy="666940"/>
                  </a:xfrm>
                  <a:custGeom>
                    <a:avLst/>
                    <a:gdLst>
                      <a:gd name="connsiteX0" fmla="*/ 339471 w 339470"/>
                      <a:gd name="connsiteY0" fmla="*/ 60865 h 666940"/>
                      <a:gd name="connsiteX1" fmla="*/ 234886 w 339470"/>
                      <a:gd name="connsiteY1" fmla="*/ 0 h 666940"/>
                      <a:gd name="connsiteX2" fmla="*/ 0 w 339470"/>
                      <a:gd name="connsiteY2" fmla="*/ 606076 h 666940"/>
                      <a:gd name="connsiteX3" fmla="*/ 104584 w 339470"/>
                      <a:gd name="connsiteY3" fmla="*/ 666940 h 666940"/>
                    </a:gdLst>
                    <a:ahLst/>
                    <a:cxnLst>
                      <a:cxn ang="0">
                        <a:pos x="connsiteX0" y="connsiteY0"/>
                      </a:cxn>
                      <a:cxn ang="0">
                        <a:pos x="connsiteX1" y="connsiteY1"/>
                      </a:cxn>
                      <a:cxn ang="0">
                        <a:pos x="connsiteX2" y="connsiteY2"/>
                      </a:cxn>
                      <a:cxn ang="0">
                        <a:pos x="connsiteX3" y="connsiteY3"/>
                      </a:cxn>
                    </a:cxnLst>
                    <a:rect l="l" t="t" r="r" b="b"/>
                    <a:pathLst>
                      <a:path w="339470" h="666940">
                        <a:moveTo>
                          <a:pt x="339471" y="60865"/>
                        </a:moveTo>
                        <a:lnTo>
                          <a:pt x="234886" y="0"/>
                        </a:lnTo>
                        <a:lnTo>
                          <a:pt x="0" y="606076"/>
                        </a:lnTo>
                        <a:lnTo>
                          <a:pt x="104584" y="666940"/>
                        </a:lnTo>
                        <a:close/>
                      </a:path>
                    </a:pathLst>
                  </a:custGeom>
                  <a:solidFill>
                    <a:schemeClr val="accent3"/>
                  </a:solidFill>
                  <a:ln w="4286" cap="flat">
                    <a:noFill/>
                    <a:prstDash val="solid"/>
                    <a:miter/>
                  </a:ln>
                </p:spPr>
                <p:txBody>
                  <a:bodyPr rtlCol="0" anchor="ctr"/>
                  <a:lstStyle/>
                  <a:p>
                    <a:endParaRPr lang="en-GB" dirty="0"/>
                  </a:p>
                </p:txBody>
              </p:sp>
              <p:sp>
                <p:nvSpPr>
                  <p:cNvPr id="691" name="Freeform: Shape 690">
                    <a:extLst>
                      <a:ext uri="{FF2B5EF4-FFF2-40B4-BE49-F238E27FC236}">
                        <a16:creationId xmlns:a16="http://schemas.microsoft.com/office/drawing/2014/main" id="{B80F4028-4A7A-CC23-0B00-97EBDD6981A4}"/>
                      </a:ext>
                    </a:extLst>
                  </p:cNvPr>
                  <p:cNvSpPr/>
                  <p:nvPr/>
                </p:nvSpPr>
                <p:spPr>
                  <a:xfrm>
                    <a:off x="10753010" y="4631286"/>
                    <a:ext cx="472344" cy="1417034"/>
                  </a:xfrm>
                  <a:custGeom>
                    <a:avLst/>
                    <a:gdLst>
                      <a:gd name="connsiteX0" fmla="*/ 234887 w 472344"/>
                      <a:gd name="connsiteY0" fmla="*/ 0 h 1417034"/>
                      <a:gd name="connsiteX1" fmla="*/ 472345 w 472344"/>
                      <a:gd name="connsiteY1" fmla="*/ 333470 h 1417034"/>
                      <a:gd name="connsiteX2" fmla="*/ 315468 w 472344"/>
                      <a:gd name="connsiteY2" fmla="*/ 424339 h 1417034"/>
                      <a:gd name="connsiteX3" fmla="*/ 318040 w 472344"/>
                      <a:gd name="connsiteY3" fmla="*/ 1326166 h 1417034"/>
                      <a:gd name="connsiteX4" fmla="*/ 159877 w 472344"/>
                      <a:gd name="connsiteY4" fmla="*/ 1417034 h 1417034"/>
                      <a:gd name="connsiteX5" fmla="*/ 157305 w 472344"/>
                      <a:gd name="connsiteY5" fmla="*/ 515207 h 1417034"/>
                      <a:gd name="connsiteX6" fmla="*/ 0 w 472344"/>
                      <a:gd name="connsiteY6" fmla="*/ 606076 h 1417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344" h="1417034">
                        <a:moveTo>
                          <a:pt x="234887" y="0"/>
                        </a:moveTo>
                        <a:lnTo>
                          <a:pt x="472345" y="333470"/>
                        </a:lnTo>
                        <a:lnTo>
                          <a:pt x="315468" y="424339"/>
                        </a:lnTo>
                        <a:lnTo>
                          <a:pt x="318040" y="1326166"/>
                        </a:lnTo>
                        <a:lnTo>
                          <a:pt x="159877" y="1417034"/>
                        </a:lnTo>
                        <a:lnTo>
                          <a:pt x="157305" y="515207"/>
                        </a:lnTo>
                        <a:lnTo>
                          <a:pt x="0" y="606076"/>
                        </a:lnTo>
                        <a:close/>
                      </a:path>
                    </a:pathLst>
                  </a:custGeom>
                  <a:solidFill>
                    <a:schemeClr val="accent1"/>
                  </a:solidFill>
                  <a:ln w="4286" cap="flat">
                    <a:noFill/>
                    <a:prstDash val="solid"/>
                    <a:miter/>
                  </a:ln>
                </p:spPr>
                <p:txBody>
                  <a:bodyPr rtlCol="0" anchor="ctr"/>
                  <a:lstStyle/>
                  <a:p>
                    <a:endParaRPr lang="en-GB"/>
                  </a:p>
                </p:txBody>
              </p:sp>
            </p:grpSp>
          </p:grpSp>
          <p:grpSp>
            <p:nvGrpSpPr>
              <p:cNvPr id="692" name="Graphic 18">
                <a:extLst>
                  <a:ext uri="{FF2B5EF4-FFF2-40B4-BE49-F238E27FC236}">
                    <a16:creationId xmlns:a16="http://schemas.microsoft.com/office/drawing/2014/main" id="{512ED39C-2DFE-151A-FF7C-F4964696D145}"/>
                  </a:ext>
                </a:extLst>
              </p:cNvPr>
              <p:cNvGrpSpPr/>
              <p:nvPr/>
            </p:nvGrpSpPr>
            <p:grpSpPr>
              <a:xfrm>
                <a:off x="11077479" y="5013619"/>
                <a:ext cx="370760" cy="950261"/>
                <a:chOff x="11077479" y="5013619"/>
                <a:chExt cx="370760" cy="950261"/>
              </a:xfrm>
            </p:grpSpPr>
            <p:grpSp>
              <p:nvGrpSpPr>
                <p:cNvPr id="693" name="Graphic 18">
                  <a:extLst>
                    <a:ext uri="{FF2B5EF4-FFF2-40B4-BE49-F238E27FC236}">
                      <a16:creationId xmlns:a16="http://schemas.microsoft.com/office/drawing/2014/main" id="{F8DB2A47-3E67-E5EE-F517-AE59D708FC8D}"/>
                    </a:ext>
                  </a:extLst>
                </p:cNvPr>
                <p:cNvGrpSpPr/>
                <p:nvPr/>
              </p:nvGrpSpPr>
              <p:grpSpPr>
                <a:xfrm>
                  <a:off x="11178635" y="5286653"/>
                  <a:ext cx="168449" cy="677227"/>
                  <a:chOff x="11178635" y="5286653"/>
                  <a:chExt cx="168449" cy="677227"/>
                </a:xfrm>
              </p:grpSpPr>
              <p:sp>
                <p:nvSpPr>
                  <p:cNvPr id="694" name="Freeform: Shape 693">
                    <a:extLst>
                      <a:ext uri="{FF2B5EF4-FFF2-40B4-BE49-F238E27FC236}">
                        <a16:creationId xmlns:a16="http://schemas.microsoft.com/office/drawing/2014/main" id="{D415A337-D319-66A7-BC84-970E446E7320}"/>
                      </a:ext>
                    </a:extLst>
                  </p:cNvPr>
                  <p:cNvSpPr/>
                  <p:nvPr/>
                </p:nvSpPr>
                <p:spPr>
                  <a:xfrm>
                    <a:off x="11178635" y="5344946"/>
                    <a:ext cx="68580" cy="618934"/>
                  </a:xfrm>
                  <a:custGeom>
                    <a:avLst/>
                    <a:gdLst>
                      <a:gd name="connsiteX0" fmla="*/ 67294 w 68580"/>
                      <a:gd name="connsiteY0" fmla="*/ 39434 h 618934"/>
                      <a:gd name="connsiteX1" fmla="*/ 0 w 68580"/>
                      <a:gd name="connsiteY1" fmla="*/ 0 h 618934"/>
                      <a:gd name="connsiteX2" fmla="*/ 1286 w 68580"/>
                      <a:gd name="connsiteY2" fmla="*/ 579930 h 618934"/>
                      <a:gd name="connsiteX3" fmla="*/ 68580 w 68580"/>
                      <a:gd name="connsiteY3" fmla="*/ 618935 h 618934"/>
                    </a:gdLst>
                    <a:ahLst/>
                    <a:cxnLst>
                      <a:cxn ang="0">
                        <a:pos x="connsiteX0" y="connsiteY0"/>
                      </a:cxn>
                      <a:cxn ang="0">
                        <a:pos x="connsiteX1" y="connsiteY1"/>
                      </a:cxn>
                      <a:cxn ang="0">
                        <a:pos x="connsiteX2" y="connsiteY2"/>
                      </a:cxn>
                      <a:cxn ang="0">
                        <a:pos x="connsiteX3" y="connsiteY3"/>
                      </a:cxn>
                    </a:cxnLst>
                    <a:rect l="l" t="t" r="r" b="b"/>
                    <a:pathLst>
                      <a:path w="68580" h="618934">
                        <a:moveTo>
                          <a:pt x="67294" y="39434"/>
                        </a:moveTo>
                        <a:lnTo>
                          <a:pt x="0" y="0"/>
                        </a:lnTo>
                        <a:lnTo>
                          <a:pt x="1286" y="579930"/>
                        </a:lnTo>
                        <a:lnTo>
                          <a:pt x="68580" y="618935"/>
                        </a:lnTo>
                        <a:close/>
                      </a:path>
                    </a:pathLst>
                  </a:custGeom>
                  <a:solidFill>
                    <a:schemeClr val="accent1">
                      <a:lumMod val="75000"/>
                    </a:schemeClr>
                  </a:solidFill>
                  <a:ln w="4286" cap="flat">
                    <a:noFill/>
                    <a:prstDash val="solid"/>
                    <a:miter/>
                  </a:ln>
                </p:spPr>
                <p:txBody>
                  <a:bodyPr rtlCol="0" anchor="ctr"/>
                  <a:lstStyle/>
                  <a:p>
                    <a:endParaRPr lang="en-GB"/>
                  </a:p>
                </p:txBody>
              </p:sp>
              <p:sp>
                <p:nvSpPr>
                  <p:cNvPr id="695" name="Freeform: Shape 694">
                    <a:extLst>
                      <a:ext uri="{FF2B5EF4-FFF2-40B4-BE49-F238E27FC236}">
                        <a16:creationId xmlns:a16="http://schemas.microsoft.com/office/drawing/2014/main" id="{F429C0CC-B879-E7DB-7A0A-03C814D55732}"/>
                      </a:ext>
                    </a:extLst>
                  </p:cNvPr>
                  <p:cNvSpPr/>
                  <p:nvPr/>
                </p:nvSpPr>
                <p:spPr>
                  <a:xfrm>
                    <a:off x="11178635" y="5286653"/>
                    <a:ext cx="168449" cy="97726"/>
                  </a:xfrm>
                  <a:custGeom>
                    <a:avLst/>
                    <a:gdLst>
                      <a:gd name="connsiteX0" fmla="*/ 168450 w 168449"/>
                      <a:gd name="connsiteY0" fmla="*/ 39005 h 97726"/>
                      <a:gd name="connsiteX1" fmla="*/ 101584 w 168449"/>
                      <a:gd name="connsiteY1" fmla="*/ 0 h 97726"/>
                      <a:gd name="connsiteX2" fmla="*/ 0 w 168449"/>
                      <a:gd name="connsiteY2" fmla="*/ 58293 h 97726"/>
                      <a:gd name="connsiteX3" fmla="*/ 67294 w 168449"/>
                      <a:gd name="connsiteY3" fmla="*/ 97727 h 97726"/>
                    </a:gdLst>
                    <a:ahLst/>
                    <a:cxnLst>
                      <a:cxn ang="0">
                        <a:pos x="connsiteX0" y="connsiteY0"/>
                      </a:cxn>
                      <a:cxn ang="0">
                        <a:pos x="connsiteX1" y="connsiteY1"/>
                      </a:cxn>
                      <a:cxn ang="0">
                        <a:pos x="connsiteX2" y="connsiteY2"/>
                      </a:cxn>
                      <a:cxn ang="0">
                        <a:pos x="connsiteX3" y="connsiteY3"/>
                      </a:cxn>
                    </a:cxnLst>
                    <a:rect l="l" t="t" r="r" b="b"/>
                    <a:pathLst>
                      <a:path w="168449" h="97726">
                        <a:moveTo>
                          <a:pt x="168450" y="39005"/>
                        </a:moveTo>
                        <a:lnTo>
                          <a:pt x="101584" y="0"/>
                        </a:lnTo>
                        <a:lnTo>
                          <a:pt x="0" y="58293"/>
                        </a:lnTo>
                        <a:lnTo>
                          <a:pt x="67294" y="97727"/>
                        </a:lnTo>
                        <a:close/>
                      </a:path>
                    </a:pathLst>
                  </a:custGeom>
                  <a:solidFill>
                    <a:srgbClr val="317EBA"/>
                  </a:solidFill>
                  <a:ln w="4286" cap="flat">
                    <a:noFill/>
                    <a:prstDash val="solid"/>
                    <a:miter/>
                  </a:ln>
                </p:spPr>
                <p:txBody>
                  <a:bodyPr rtlCol="0" anchor="ctr"/>
                  <a:lstStyle/>
                  <a:p>
                    <a:endParaRPr lang="en-GB"/>
                  </a:p>
                </p:txBody>
              </p:sp>
            </p:grpSp>
            <p:grpSp>
              <p:nvGrpSpPr>
                <p:cNvPr id="696" name="Graphic 18">
                  <a:extLst>
                    <a:ext uri="{FF2B5EF4-FFF2-40B4-BE49-F238E27FC236}">
                      <a16:creationId xmlns:a16="http://schemas.microsoft.com/office/drawing/2014/main" id="{D2E25676-E772-6976-1660-395313914764}"/>
                    </a:ext>
                  </a:extLst>
                </p:cNvPr>
                <p:cNvGrpSpPr/>
                <p:nvPr/>
              </p:nvGrpSpPr>
              <p:grpSpPr>
                <a:xfrm>
                  <a:off x="11077479" y="5013619"/>
                  <a:ext cx="370760" cy="950261"/>
                  <a:chOff x="11077479" y="5013619"/>
                  <a:chExt cx="370760" cy="950261"/>
                </a:xfrm>
              </p:grpSpPr>
              <p:sp>
                <p:nvSpPr>
                  <p:cNvPr id="697" name="Freeform: Shape 696">
                    <a:extLst>
                      <a:ext uri="{FF2B5EF4-FFF2-40B4-BE49-F238E27FC236}">
                        <a16:creationId xmlns:a16="http://schemas.microsoft.com/office/drawing/2014/main" id="{E4B68023-700A-0EBD-55DB-C9E5BFA1D26C}"/>
                      </a:ext>
                    </a:extLst>
                  </p:cNvPr>
                  <p:cNvSpPr/>
                  <p:nvPr/>
                </p:nvSpPr>
                <p:spPr>
                  <a:xfrm>
                    <a:off x="11077479" y="5013619"/>
                    <a:ext cx="218170" cy="429053"/>
                  </a:xfrm>
                  <a:custGeom>
                    <a:avLst/>
                    <a:gdLst>
                      <a:gd name="connsiteX0" fmla="*/ 218171 w 218170"/>
                      <a:gd name="connsiteY0" fmla="*/ 39005 h 429053"/>
                      <a:gd name="connsiteX1" fmla="*/ 150876 w 218170"/>
                      <a:gd name="connsiteY1" fmla="*/ 0 h 429053"/>
                      <a:gd name="connsiteX2" fmla="*/ 0 w 218170"/>
                      <a:gd name="connsiteY2" fmla="*/ 390049 h 429053"/>
                      <a:gd name="connsiteX3" fmla="*/ 67294 w 218170"/>
                      <a:gd name="connsiteY3" fmla="*/ 429054 h 429053"/>
                    </a:gdLst>
                    <a:ahLst/>
                    <a:cxnLst>
                      <a:cxn ang="0">
                        <a:pos x="connsiteX0" y="connsiteY0"/>
                      </a:cxn>
                      <a:cxn ang="0">
                        <a:pos x="connsiteX1" y="connsiteY1"/>
                      </a:cxn>
                      <a:cxn ang="0">
                        <a:pos x="connsiteX2" y="connsiteY2"/>
                      </a:cxn>
                      <a:cxn ang="0">
                        <a:pos x="connsiteX3" y="connsiteY3"/>
                      </a:cxn>
                    </a:cxnLst>
                    <a:rect l="l" t="t" r="r" b="b"/>
                    <a:pathLst>
                      <a:path w="218170" h="429053">
                        <a:moveTo>
                          <a:pt x="218171" y="39005"/>
                        </a:moveTo>
                        <a:lnTo>
                          <a:pt x="150876" y="0"/>
                        </a:lnTo>
                        <a:lnTo>
                          <a:pt x="0" y="390049"/>
                        </a:lnTo>
                        <a:lnTo>
                          <a:pt x="67294" y="429054"/>
                        </a:lnTo>
                        <a:close/>
                      </a:path>
                    </a:pathLst>
                  </a:custGeom>
                  <a:solidFill>
                    <a:schemeClr val="accent3"/>
                  </a:solidFill>
                  <a:ln w="4286" cap="flat">
                    <a:noFill/>
                    <a:prstDash val="solid"/>
                    <a:miter/>
                  </a:ln>
                </p:spPr>
                <p:txBody>
                  <a:bodyPr rtlCol="0" anchor="ctr"/>
                  <a:lstStyle/>
                  <a:p>
                    <a:endParaRPr lang="en-GB"/>
                  </a:p>
                </p:txBody>
              </p:sp>
              <p:sp>
                <p:nvSpPr>
                  <p:cNvPr id="698" name="Freeform: Shape 697">
                    <a:extLst>
                      <a:ext uri="{FF2B5EF4-FFF2-40B4-BE49-F238E27FC236}">
                        <a16:creationId xmlns:a16="http://schemas.microsoft.com/office/drawing/2014/main" id="{8AB8EDD5-E6A7-EC57-A5E9-9A68C7EF552E}"/>
                      </a:ext>
                    </a:extLst>
                  </p:cNvPr>
                  <p:cNvSpPr/>
                  <p:nvPr/>
                </p:nvSpPr>
                <p:spPr>
                  <a:xfrm>
                    <a:off x="11144773" y="5052624"/>
                    <a:ext cx="303466" cy="911256"/>
                  </a:xfrm>
                  <a:custGeom>
                    <a:avLst/>
                    <a:gdLst>
                      <a:gd name="connsiteX0" fmla="*/ 150877 w 303466"/>
                      <a:gd name="connsiteY0" fmla="*/ 0 h 911256"/>
                      <a:gd name="connsiteX1" fmla="*/ 303467 w 303466"/>
                      <a:gd name="connsiteY1" fmla="*/ 214741 h 911256"/>
                      <a:gd name="connsiteX2" fmla="*/ 202312 w 303466"/>
                      <a:gd name="connsiteY2" fmla="*/ 273034 h 911256"/>
                      <a:gd name="connsiteX3" fmla="*/ 204026 w 303466"/>
                      <a:gd name="connsiteY3" fmla="*/ 852535 h 911256"/>
                      <a:gd name="connsiteX4" fmla="*/ 102442 w 303466"/>
                      <a:gd name="connsiteY4" fmla="*/ 911257 h 911256"/>
                      <a:gd name="connsiteX5" fmla="*/ 101156 w 303466"/>
                      <a:gd name="connsiteY5" fmla="*/ 331756 h 911256"/>
                      <a:gd name="connsiteX6" fmla="*/ 0 w 303466"/>
                      <a:gd name="connsiteY6" fmla="*/ 390049 h 911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466" h="911256">
                        <a:moveTo>
                          <a:pt x="150877" y="0"/>
                        </a:moveTo>
                        <a:lnTo>
                          <a:pt x="303467" y="214741"/>
                        </a:lnTo>
                        <a:lnTo>
                          <a:pt x="202312" y="273034"/>
                        </a:lnTo>
                        <a:lnTo>
                          <a:pt x="204026" y="852535"/>
                        </a:lnTo>
                        <a:lnTo>
                          <a:pt x="102442" y="911257"/>
                        </a:lnTo>
                        <a:lnTo>
                          <a:pt x="101156" y="331756"/>
                        </a:lnTo>
                        <a:lnTo>
                          <a:pt x="0" y="390049"/>
                        </a:lnTo>
                        <a:close/>
                      </a:path>
                    </a:pathLst>
                  </a:custGeom>
                  <a:solidFill>
                    <a:schemeClr val="accent1"/>
                  </a:solidFill>
                  <a:ln w="4286" cap="flat">
                    <a:noFill/>
                    <a:prstDash val="solid"/>
                    <a:miter/>
                  </a:ln>
                </p:spPr>
                <p:txBody>
                  <a:bodyPr rtlCol="0" anchor="ctr"/>
                  <a:lstStyle/>
                  <a:p>
                    <a:endParaRPr lang="en-GB"/>
                  </a:p>
                </p:txBody>
              </p:sp>
            </p:grpSp>
          </p:grpSp>
        </p:grpSp>
      </p:grpSp>
      <p:grpSp>
        <p:nvGrpSpPr>
          <p:cNvPr id="444" name="Group 443">
            <a:extLst>
              <a:ext uri="{FF2B5EF4-FFF2-40B4-BE49-F238E27FC236}">
                <a16:creationId xmlns:a16="http://schemas.microsoft.com/office/drawing/2014/main" id="{3DF8739A-7FCA-DE9A-2F67-0641187306FB}"/>
              </a:ext>
            </a:extLst>
          </p:cNvPr>
          <p:cNvGrpSpPr/>
          <p:nvPr/>
        </p:nvGrpSpPr>
        <p:grpSpPr>
          <a:xfrm>
            <a:off x="6595776" y="2459544"/>
            <a:ext cx="3296125" cy="3280166"/>
            <a:chOff x="6595776" y="2459544"/>
            <a:chExt cx="3296125" cy="3280166"/>
          </a:xfrm>
        </p:grpSpPr>
        <p:grpSp>
          <p:nvGrpSpPr>
            <p:cNvPr id="407" name="Graphic 18">
              <a:extLst>
                <a:ext uri="{FF2B5EF4-FFF2-40B4-BE49-F238E27FC236}">
                  <a16:creationId xmlns:a16="http://schemas.microsoft.com/office/drawing/2014/main" id="{D5BC7099-FA92-1583-5100-1D8B90AD627F}"/>
                </a:ext>
              </a:extLst>
            </p:cNvPr>
            <p:cNvGrpSpPr/>
            <p:nvPr/>
          </p:nvGrpSpPr>
          <p:grpSpPr>
            <a:xfrm>
              <a:off x="6595776" y="2459544"/>
              <a:ext cx="3246834" cy="3161008"/>
              <a:chOff x="6595776" y="2459544"/>
              <a:chExt cx="3246834" cy="3161008"/>
            </a:xfrm>
          </p:grpSpPr>
          <p:sp>
            <p:nvSpPr>
              <p:cNvPr id="408" name="Freeform: Shape 407">
                <a:extLst>
                  <a:ext uri="{FF2B5EF4-FFF2-40B4-BE49-F238E27FC236}">
                    <a16:creationId xmlns:a16="http://schemas.microsoft.com/office/drawing/2014/main" id="{B54E9BD9-5EA1-CC39-CAFD-A9F879709234}"/>
                  </a:ext>
                </a:extLst>
              </p:cNvPr>
              <p:cNvSpPr/>
              <p:nvPr/>
            </p:nvSpPr>
            <p:spPr>
              <a:xfrm>
                <a:off x="6595776" y="3717028"/>
                <a:ext cx="3246834" cy="1903523"/>
              </a:xfrm>
              <a:custGeom>
                <a:avLst/>
                <a:gdLst>
                  <a:gd name="connsiteX0" fmla="*/ 0 w 3246834"/>
                  <a:gd name="connsiteY0" fmla="*/ 611648 h 1903523"/>
                  <a:gd name="connsiteX1" fmla="*/ 2205704 w 3246834"/>
                  <a:gd name="connsiteY1" fmla="*/ 1903524 h 1903523"/>
                  <a:gd name="connsiteX2" fmla="*/ 3246835 w 3246834"/>
                  <a:gd name="connsiteY2" fmla="*/ 1291876 h 1903523"/>
                  <a:gd name="connsiteX3" fmla="*/ 1040702 w 3246834"/>
                  <a:gd name="connsiteY3" fmla="*/ 0 h 1903523"/>
                </a:gdLst>
                <a:ahLst/>
                <a:cxnLst>
                  <a:cxn ang="0">
                    <a:pos x="connsiteX0" y="connsiteY0"/>
                  </a:cxn>
                  <a:cxn ang="0">
                    <a:pos x="connsiteX1" y="connsiteY1"/>
                  </a:cxn>
                  <a:cxn ang="0">
                    <a:pos x="connsiteX2" y="connsiteY2"/>
                  </a:cxn>
                  <a:cxn ang="0">
                    <a:pos x="connsiteX3" y="connsiteY3"/>
                  </a:cxn>
                </a:cxnLst>
                <a:rect l="l" t="t" r="r" b="b"/>
                <a:pathLst>
                  <a:path w="3246834" h="1903523">
                    <a:moveTo>
                      <a:pt x="0" y="611648"/>
                    </a:moveTo>
                    <a:lnTo>
                      <a:pt x="2205704" y="1903524"/>
                    </a:lnTo>
                    <a:lnTo>
                      <a:pt x="3246835" y="1291876"/>
                    </a:lnTo>
                    <a:lnTo>
                      <a:pt x="1040702" y="0"/>
                    </a:lnTo>
                    <a:close/>
                  </a:path>
                </a:pathLst>
              </a:custGeom>
              <a:solidFill>
                <a:srgbClr val="B3B3B3">
                  <a:alpha val="30000"/>
                </a:srgbClr>
              </a:solidFill>
              <a:ln w="4286" cap="flat">
                <a:noFill/>
                <a:prstDash val="solid"/>
                <a:miter/>
              </a:ln>
            </p:spPr>
            <p:txBody>
              <a:bodyPr rtlCol="0" anchor="ctr"/>
              <a:lstStyle/>
              <a:p>
                <a:endParaRPr lang="en-GB"/>
              </a:p>
            </p:txBody>
          </p:sp>
          <p:grpSp>
            <p:nvGrpSpPr>
              <p:cNvPr id="409" name="Graphic 18">
                <a:extLst>
                  <a:ext uri="{FF2B5EF4-FFF2-40B4-BE49-F238E27FC236}">
                    <a16:creationId xmlns:a16="http://schemas.microsoft.com/office/drawing/2014/main" id="{277E26E5-2228-B6D4-BF70-73048FBC4D87}"/>
                  </a:ext>
                </a:extLst>
              </p:cNvPr>
              <p:cNvGrpSpPr/>
              <p:nvPr/>
            </p:nvGrpSpPr>
            <p:grpSpPr>
              <a:xfrm>
                <a:off x="8219076" y="2459544"/>
                <a:ext cx="1018316" cy="2002006"/>
                <a:chOff x="8219076" y="2459544"/>
                <a:chExt cx="1018316" cy="2002006"/>
              </a:xfrm>
            </p:grpSpPr>
            <p:grpSp>
              <p:nvGrpSpPr>
                <p:cNvPr id="410" name="Graphic 18">
                  <a:extLst>
                    <a:ext uri="{FF2B5EF4-FFF2-40B4-BE49-F238E27FC236}">
                      <a16:creationId xmlns:a16="http://schemas.microsoft.com/office/drawing/2014/main" id="{CECA7EC3-BA04-2C4A-8FF2-E493B6C46D78}"/>
                    </a:ext>
                  </a:extLst>
                </p:cNvPr>
                <p:cNvGrpSpPr/>
                <p:nvPr/>
              </p:nvGrpSpPr>
              <p:grpSpPr>
                <a:xfrm>
                  <a:off x="8317563" y="2813916"/>
                  <a:ext cx="919829" cy="1647634"/>
                  <a:chOff x="8317563" y="2813916"/>
                  <a:chExt cx="919829" cy="1647634"/>
                </a:xfrm>
              </p:grpSpPr>
              <p:grpSp>
                <p:nvGrpSpPr>
                  <p:cNvPr id="411" name="Graphic 18">
                    <a:extLst>
                      <a:ext uri="{FF2B5EF4-FFF2-40B4-BE49-F238E27FC236}">
                        <a16:creationId xmlns:a16="http://schemas.microsoft.com/office/drawing/2014/main" id="{C85C3E84-A0FA-DB36-4124-219629007DAF}"/>
                      </a:ext>
                    </a:extLst>
                  </p:cNvPr>
                  <p:cNvGrpSpPr/>
                  <p:nvPr/>
                </p:nvGrpSpPr>
                <p:grpSpPr>
                  <a:xfrm>
                    <a:off x="8317563" y="3636447"/>
                    <a:ext cx="419623" cy="296608"/>
                    <a:chOff x="8317563" y="3636447"/>
                    <a:chExt cx="419623" cy="296608"/>
                  </a:xfrm>
                </p:grpSpPr>
                <p:sp>
                  <p:nvSpPr>
                    <p:cNvPr id="412" name="Freeform: Shape 411">
                      <a:extLst>
                        <a:ext uri="{FF2B5EF4-FFF2-40B4-BE49-F238E27FC236}">
                          <a16:creationId xmlns:a16="http://schemas.microsoft.com/office/drawing/2014/main" id="{7AD52A6E-4DA9-98F9-869C-F0E44A74FDBA}"/>
                        </a:ext>
                      </a:extLst>
                    </p:cNvPr>
                    <p:cNvSpPr/>
                    <p:nvPr/>
                  </p:nvSpPr>
                  <p:spPr>
                    <a:xfrm>
                      <a:off x="8369427" y="3663450"/>
                      <a:ext cx="367759" cy="269604"/>
                    </a:xfrm>
                    <a:custGeom>
                      <a:avLst/>
                      <a:gdLst>
                        <a:gd name="connsiteX0" fmla="*/ 0 w 367759"/>
                        <a:gd name="connsiteY0" fmla="*/ 269605 h 269604"/>
                        <a:gd name="connsiteX1" fmla="*/ 367760 w 367759"/>
                        <a:gd name="connsiteY1" fmla="*/ 57864 h 269604"/>
                        <a:gd name="connsiteX2" fmla="*/ 367760 w 367759"/>
                        <a:gd name="connsiteY2" fmla="*/ 0 h 269604"/>
                        <a:gd name="connsiteX3" fmla="*/ 0 w 367759"/>
                        <a:gd name="connsiteY3" fmla="*/ 211312 h 269604"/>
                      </a:gdLst>
                      <a:ahLst/>
                      <a:cxnLst>
                        <a:cxn ang="0">
                          <a:pos x="connsiteX0" y="connsiteY0"/>
                        </a:cxn>
                        <a:cxn ang="0">
                          <a:pos x="connsiteX1" y="connsiteY1"/>
                        </a:cxn>
                        <a:cxn ang="0">
                          <a:pos x="connsiteX2" y="connsiteY2"/>
                        </a:cxn>
                        <a:cxn ang="0">
                          <a:pos x="connsiteX3" y="connsiteY3"/>
                        </a:cxn>
                      </a:cxnLst>
                      <a:rect l="l" t="t" r="r" b="b"/>
                      <a:pathLst>
                        <a:path w="367759" h="269604">
                          <a:moveTo>
                            <a:pt x="0" y="269605"/>
                          </a:moveTo>
                          <a:lnTo>
                            <a:pt x="367760" y="57864"/>
                          </a:lnTo>
                          <a:lnTo>
                            <a:pt x="367760" y="0"/>
                          </a:lnTo>
                          <a:lnTo>
                            <a:pt x="0" y="211312"/>
                          </a:lnTo>
                          <a:close/>
                        </a:path>
                      </a:pathLst>
                    </a:custGeom>
                    <a:solidFill>
                      <a:srgbClr val="999999"/>
                    </a:solidFill>
                    <a:ln w="4286" cap="flat">
                      <a:noFill/>
                      <a:prstDash val="solid"/>
                      <a:miter/>
                    </a:ln>
                  </p:spPr>
                  <p:txBody>
                    <a:bodyPr rtlCol="0" anchor="ctr"/>
                    <a:lstStyle/>
                    <a:p>
                      <a:endParaRPr lang="en-GB"/>
                    </a:p>
                  </p:txBody>
                </p:sp>
                <p:sp>
                  <p:nvSpPr>
                    <p:cNvPr id="413" name="Freeform: Shape 412">
                      <a:extLst>
                        <a:ext uri="{FF2B5EF4-FFF2-40B4-BE49-F238E27FC236}">
                          <a16:creationId xmlns:a16="http://schemas.microsoft.com/office/drawing/2014/main" id="{0F652273-389D-5B23-BDE7-0D4019126BDC}"/>
                        </a:ext>
                      </a:extLst>
                    </p:cNvPr>
                    <p:cNvSpPr/>
                    <p:nvPr/>
                  </p:nvSpPr>
                  <p:spPr>
                    <a:xfrm>
                      <a:off x="8317563" y="3636447"/>
                      <a:ext cx="419623" cy="238315"/>
                    </a:xfrm>
                    <a:custGeom>
                      <a:avLst/>
                      <a:gdLst>
                        <a:gd name="connsiteX0" fmla="*/ 51864 w 419623"/>
                        <a:gd name="connsiteY0" fmla="*/ 238316 h 238315"/>
                        <a:gd name="connsiteX1" fmla="*/ 419623 w 419623"/>
                        <a:gd name="connsiteY1" fmla="*/ 27004 h 238315"/>
                        <a:gd name="connsiteX2" fmla="*/ 373332 w 419623"/>
                        <a:gd name="connsiteY2" fmla="*/ 0 h 238315"/>
                        <a:gd name="connsiteX3" fmla="*/ 0 w 419623"/>
                        <a:gd name="connsiteY3" fmla="*/ 208312 h 238315"/>
                      </a:gdLst>
                      <a:ahLst/>
                      <a:cxnLst>
                        <a:cxn ang="0">
                          <a:pos x="connsiteX0" y="connsiteY0"/>
                        </a:cxn>
                        <a:cxn ang="0">
                          <a:pos x="connsiteX1" y="connsiteY1"/>
                        </a:cxn>
                        <a:cxn ang="0">
                          <a:pos x="connsiteX2" y="connsiteY2"/>
                        </a:cxn>
                        <a:cxn ang="0">
                          <a:pos x="connsiteX3" y="connsiteY3"/>
                        </a:cxn>
                      </a:cxnLst>
                      <a:rect l="l" t="t" r="r" b="b"/>
                      <a:pathLst>
                        <a:path w="419623" h="238315">
                          <a:moveTo>
                            <a:pt x="51864" y="238316"/>
                          </a:moveTo>
                          <a:lnTo>
                            <a:pt x="419623" y="27004"/>
                          </a:lnTo>
                          <a:lnTo>
                            <a:pt x="373332" y="0"/>
                          </a:lnTo>
                          <a:lnTo>
                            <a:pt x="0" y="208312"/>
                          </a:lnTo>
                          <a:close/>
                        </a:path>
                      </a:pathLst>
                    </a:custGeom>
                    <a:solidFill>
                      <a:srgbClr val="E6E6E6"/>
                    </a:solidFill>
                    <a:ln w="4286" cap="flat">
                      <a:noFill/>
                      <a:prstDash val="solid"/>
                      <a:miter/>
                    </a:ln>
                  </p:spPr>
                  <p:txBody>
                    <a:bodyPr rtlCol="0" anchor="ctr"/>
                    <a:lstStyle/>
                    <a:p>
                      <a:endParaRPr lang="en-GB"/>
                    </a:p>
                  </p:txBody>
                </p:sp>
              </p:grpSp>
              <p:grpSp>
                <p:nvGrpSpPr>
                  <p:cNvPr id="414" name="Graphic 18">
                    <a:extLst>
                      <a:ext uri="{FF2B5EF4-FFF2-40B4-BE49-F238E27FC236}">
                        <a16:creationId xmlns:a16="http://schemas.microsoft.com/office/drawing/2014/main" id="{04620EB2-287A-54EB-A8B5-FDF340020244}"/>
                      </a:ext>
                    </a:extLst>
                  </p:cNvPr>
                  <p:cNvGrpSpPr/>
                  <p:nvPr/>
                </p:nvGrpSpPr>
                <p:grpSpPr>
                  <a:xfrm>
                    <a:off x="8318420" y="3668594"/>
                    <a:ext cx="91725" cy="554212"/>
                    <a:chOff x="8318420" y="3668594"/>
                    <a:chExt cx="91725" cy="554212"/>
                  </a:xfrm>
                </p:grpSpPr>
                <p:sp>
                  <p:nvSpPr>
                    <p:cNvPr id="415" name="Freeform: Shape 414">
                      <a:extLst>
                        <a:ext uri="{FF2B5EF4-FFF2-40B4-BE49-F238E27FC236}">
                          <a16:creationId xmlns:a16="http://schemas.microsoft.com/office/drawing/2014/main" id="{F293CCD3-38BB-E1F5-A9DC-79B64E1A6127}"/>
                        </a:ext>
                      </a:extLst>
                    </p:cNvPr>
                    <p:cNvSpPr/>
                    <p:nvPr/>
                  </p:nvSpPr>
                  <p:spPr>
                    <a:xfrm>
                      <a:off x="8364283" y="3668594"/>
                      <a:ext cx="45863" cy="554212"/>
                    </a:xfrm>
                    <a:custGeom>
                      <a:avLst/>
                      <a:gdLst>
                        <a:gd name="connsiteX0" fmla="*/ 0 w 45863"/>
                        <a:gd name="connsiteY0" fmla="*/ 554212 h 554212"/>
                        <a:gd name="connsiteX1" fmla="*/ 45863 w 45863"/>
                        <a:gd name="connsiteY1" fmla="*/ 527638 h 554212"/>
                        <a:gd name="connsiteX2" fmla="*/ 45863 w 45863"/>
                        <a:gd name="connsiteY2" fmla="*/ 0 h 554212"/>
                        <a:gd name="connsiteX3" fmla="*/ 0 w 45863"/>
                        <a:gd name="connsiteY3" fmla="*/ 26575 h 554212"/>
                      </a:gdLst>
                      <a:ahLst/>
                      <a:cxnLst>
                        <a:cxn ang="0">
                          <a:pos x="connsiteX0" y="connsiteY0"/>
                        </a:cxn>
                        <a:cxn ang="0">
                          <a:pos x="connsiteX1" y="connsiteY1"/>
                        </a:cxn>
                        <a:cxn ang="0">
                          <a:pos x="connsiteX2" y="connsiteY2"/>
                        </a:cxn>
                        <a:cxn ang="0">
                          <a:pos x="connsiteX3" y="connsiteY3"/>
                        </a:cxn>
                      </a:cxnLst>
                      <a:rect l="l" t="t" r="r" b="b"/>
                      <a:pathLst>
                        <a:path w="45863" h="554212">
                          <a:moveTo>
                            <a:pt x="0" y="554212"/>
                          </a:moveTo>
                          <a:lnTo>
                            <a:pt x="45863" y="527638"/>
                          </a:lnTo>
                          <a:lnTo>
                            <a:pt x="45863" y="0"/>
                          </a:lnTo>
                          <a:lnTo>
                            <a:pt x="0" y="26575"/>
                          </a:lnTo>
                          <a:close/>
                        </a:path>
                      </a:pathLst>
                    </a:custGeom>
                    <a:solidFill>
                      <a:srgbClr val="B3B3B3"/>
                    </a:solidFill>
                    <a:ln w="4286" cap="flat">
                      <a:noFill/>
                      <a:prstDash val="solid"/>
                      <a:miter/>
                    </a:ln>
                  </p:spPr>
                  <p:txBody>
                    <a:bodyPr rtlCol="0" anchor="ctr"/>
                    <a:lstStyle/>
                    <a:p>
                      <a:endParaRPr lang="en-GB"/>
                    </a:p>
                  </p:txBody>
                </p:sp>
                <p:sp>
                  <p:nvSpPr>
                    <p:cNvPr id="416" name="Freeform: Shape 415">
                      <a:extLst>
                        <a:ext uri="{FF2B5EF4-FFF2-40B4-BE49-F238E27FC236}">
                          <a16:creationId xmlns:a16="http://schemas.microsoft.com/office/drawing/2014/main" id="{E7E87B99-47C3-78FB-78FF-DCF359E884C8}"/>
                        </a:ext>
                      </a:extLst>
                    </p:cNvPr>
                    <p:cNvSpPr/>
                    <p:nvPr/>
                  </p:nvSpPr>
                  <p:spPr>
                    <a:xfrm>
                      <a:off x="8318420" y="3668594"/>
                      <a:ext cx="45862" cy="554212"/>
                    </a:xfrm>
                    <a:custGeom>
                      <a:avLst/>
                      <a:gdLst>
                        <a:gd name="connsiteX0" fmla="*/ 45863 w 45862"/>
                        <a:gd name="connsiteY0" fmla="*/ 554212 h 554212"/>
                        <a:gd name="connsiteX1" fmla="*/ 0 w 45862"/>
                        <a:gd name="connsiteY1" fmla="*/ 527638 h 554212"/>
                        <a:gd name="connsiteX2" fmla="*/ 0 w 45862"/>
                        <a:gd name="connsiteY2" fmla="*/ 0 h 554212"/>
                        <a:gd name="connsiteX3" fmla="*/ 45863 w 45862"/>
                        <a:gd name="connsiteY3" fmla="*/ 26575 h 554212"/>
                      </a:gdLst>
                      <a:ahLst/>
                      <a:cxnLst>
                        <a:cxn ang="0">
                          <a:pos x="connsiteX0" y="connsiteY0"/>
                        </a:cxn>
                        <a:cxn ang="0">
                          <a:pos x="connsiteX1" y="connsiteY1"/>
                        </a:cxn>
                        <a:cxn ang="0">
                          <a:pos x="connsiteX2" y="connsiteY2"/>
                        </a:cxn>
                        <a:cxn ang="0">
                          <a:pos x="connsiteX3" y="connsiteY3"/>
                        </a:cxn>
                      </a:cxnLst>
                      <a:rect l="l" t="t" r="r" b="b"/>
                      <a:pathLst>
                        <a:path w="45862" h="554212">
                          <a:moveTo>
                            <a:pt x="45863" y="554212"/>
                          </a:moveTo>
                          <a:lnTo>
                            <a:pt x="0" y="527638"/>
                          </a:lnTo>
                          <a:lnTo>
                            <a:pt x="0" y="0"/>
                          </a:lnTo>
                          <a:lnTo>
                            <a:pt x="45863" y="26575"/>
                          </a:lnTo>
                          <a:close/>
                        </a:path>
                      </a:pathLst>
                    </a:custGeom>
                    <a:solidFill>
                      <a:srgbClr val="4D4D4D"/>
                    </a:solidFill>
                    <a:ln w="4286" cap="flat">
                      <a:noFill/>
                      <a:prstDash val="solid"/>
                      <a:miter/>
                    </a:ln>
                  </p:spPr>
                  <p:txBody>
                    <a:bodyPr rtlCol="0" anchor="ctr"/>
                    <a:lstStyle/>
                    <a:p>
                      <a:endParaRPr lang="en-GB"/>
                    </a:p>
                  </p:txBody>
                </p:sp>
              </p:grpSp>
              <p:grpSp>
                <p:nvGrpSpPr>
                  <p:cNvPr id="417" name="Graphic 18">
                    <a:extLst>
                      <a:ext uri="{FF2B5EF4-FFF2-40B4-BE49-F238E27FC236}">
                        <a16:creationId xmlns:a16="http://schemas.microsoft.com/office/drawing/2014/main" id="{0D2F7765-2C4D-A3AD-6D3D-FEE7BA8E70CC}"/>
                      </a:ext>
                    </a:extLst>
                  </p:cNvPr>
                  <p:cNvGrpSpPr/>
                  <p:nvPr/>
                </p:nvGrpSpPr>
                <p:grpSpPr>
                  <a:xfrm>
                    <a:off x="9145238" y="3668594"/>
                    <a:ext cx="92154" cy="554212"/>
                    <a:chOff x="9145238" y="3668594"/>
                    <a:chExt cx="92154" cy="554212"/>
                  </a:xfrm>
                </p:grpSpPr>
                <p:sp>
                  <p:nvSpPr>
                    <p:cNvPr id="418" name="Freeform: Shape 417">
                      <a:extLst>
                        <a:ext uri="{FF2B5EF4-FFF2-40B4-BE49-F238E27FC236}">
                          <a16:creationId xmlns:a16="http://schemas.microsoft.com/office/drawing/2014/main" id="{10240D3F-11E1-3155-A99F-0A7C2118447B}"/>
                        </a:ext>
                      </a:extLst>
                    </p:cNvPr>
                    <p:cNvSpPr/>
                    <p:nvPr/>
                  </p:nvSpPr>
                  <p:spPr>
                    <a:xfrm>
                      <a:off x="9191101" y="3668594"/>
                      <a:ext cx="46291" cy="554212"/>
                    </a:xfrm>
                    <a:custGeom>
                      <a:avLst/>
                      <a:gdLst>
                        <a:gd name="connsiteX0" fmla="*/ 0 w 46291"/>
                        <a:gd name="connsiteY0" fmla="*/ 554212 h 554212"/>
                        <a:gd name="connsiteX1" fmla="*/ 46292 w 46291"/>
                        <a:gd name="connsiteY1" fmla="*/ 527638 h 554212"/>
                        <a:gd name="connsiteX2" fmla="*/ 46292 w 46291"/>
                        <a:gd name="connsiteY2" fmla="*/ 0 h 554212"/>
                        <a:gd name="connsiteX3" fmla="*/ 0 w 46291"/>
                        <a:gd name="connsiteY3" fmla="*/ 26575 h 554212"/>
                      </a:gdLst>
                      <a:ahLst/>
                      <a:cxnLst>
                        <a:cxn ang="0">
                          <a:pos x="connsiteX0" y="connsiteY0"/>
                        </a:cxn>
                        <a:cxn ang="0">
                          <a:pos x="connsiteX1" y="connsiteY1"/>
                        </a:cxn>
                        <a:cxn ang="0">
                          <a:pos x="connsiteX2" y="connsiteY2"/>
                        </a:cxn>
                        <a:cxn ang="0">
                          <a:pos x="connsiteX3" y="connsiteY3"/>
                        </a:cxn>
                      </a:cxnLst>
                      <a:rect l="l" t="t" r="r" b="b"/>
                      <a:pathLst>
                        <a:path w="46291" h="554212">
                          <a:moveTo>
                            <a:pt x="0" y="554212"/>
                          </a:moveTo>
                          <a:lnTo>
                            <a:pt x="46292" y="527638"/>
                          </a:lnTo>
                          <a:lnTo>
                            <a:pt x="46292" y="0"/>
                          </a:lnTo>
                          <a:lnTo>
                            <a:pt x="0" y="26575"/>
                          </a:lnTo>
                          <a:close/>
                        </a:path>
                      </a:pathLst>
                    </a:custGeom>
                    <a:solidFill>
                      <a:srgbClr val="999999"/>
                    </a:solidFill>
                    <a:ln w="4286" cap="flat">
                      <a:noFill/>
                      <a:prstDash val="solid"/>
                      <a:miter/>
                    </a:ln>
                  </p:spPr>
                  <p:txBody>
                    <a:bodyPr rtlCol="0" anchor="ctr"/>
                    <a:lstStyle/>
                    <a:p>
                      <a:endParaRPr lang="en-GB"/>
                    </a:p>
                  </p:txBody>
                </p:sp>
                <p:sp>
                  <p:nvSpPr>
                    <p:cNvPr id="419" name="Freeform: Shape 418">
                      <a:extLst>
                        <a:ext uri="{FF2B5EF4-FFF2-40B4-BE49-F238E27FC236}">
                          <a16:creationId xmlns:a16="http://schemas.microsoft.com/office/drawing/2014/main" id="{56FDE2DF-F9B8-A256-FE6F-5346DF3E2FAD}"/>
                        </a:ext>
                      </a:extLst>
                    </p:cNvPr>
                    <p:cNvSpPr/>
                    <p:nvPr/>
                  </p:nvSpPr>
                  <p:spPr>
                    <a:xfrm>
                      <a:off x="9145238" y="3668594"/>
                      <a:ext cx="45862" cy="554212"/>
                    </a:xfrm>
                    <a:custGeom>
                      <a:avLst/>
                      <a:gdLst>
                        <a:gd name="connsiteX0" fmla="*/ 45863 w 45862"/>
                        <a:gd name="connsiteY0" fmla="*/ 554212 h 554212"/>
                        <a:gd name="connsiteX1" fmla="*/ 0 w 45862"/>
                        <a:gd name="connsiteY1" fmla="*/ 527638 h 554212"/>
                        <a:gd name="connsiteX2" fmla="*/ 0 w 45862"/>
                        <a:gd name="connsiteY2" fmla="*/ 0 h 554212"/>
                        <a:gd name="connsiteX3" fmla="*/ 45863 w 45862"/>
                        <a:gd name="connsiteY3" fmla="*/ 26575 h 554212"/>
                      </a:gdLst>
                      <a:ahLst/>
                      <a:cxnLst>
                        <a:cxn ang="0">
                          <a:pos x="connsiteX0" y="connsiteY0"/>
                        </a:cxn>
                        <a:cxn ang="0">
                          <a:pos x="connsiteX1" y="connsiteY1"/>
                        </a:cxn>
                        <a:cxn ang="0">
                          <a:pos x="connsiteX2" y="connsiteY2"/>
                        </a:cxn>
                        <a:cxn ang="0">
                          <a:pos x="connsiteX3" y="connsiteY3"/>
                        </a:cxn>
                      </a:cxnLst>
                      <a:rect l="l" t="t" r="r" b="b"/>
                      <a:pathLst>
                        <a:path w="45862" h="554212">
                          <a:moveTo>
                            <a:pt x="45863" y="554212"/>
                          </a:moveTo>
                          <a:lnTo>
                            <a:pt x="0" y="527638"/>
                          </a:lnTo>
                          <a:lnTo>
                            <a:pt x="0" y="0"/>
                          </a:lnTo>
                          <a:lnTo>
                            <a:pt x="45863" y="26575"/>
                          </a:lnTo>
                          <a:close/>
                        </a:path>
                      </a:pathLst>
                    </a:custGeom>
                    <a:solidFill>
                      <a:srgbClr val="4D4D4D"/>
                    </a:solidFill>
                    <a:ln w="4286" cap="flat">
                      <a:noFill/>
                      <a:prstDash val="solid"/>
                      <a:miter/>
                    </a:ln>
                  </p:spPr>
                  <p:txBody>
                    <a:bodyPr rtlCol="0" anchor="ctr"/>
                    <a:lstStyle/>
                    <a:p>
                      <a:endParaRPr lang="en-GB"/>
                    </a:p>
                  </p:txBody>
                </p:sp>
              </p:grpSp>
              <p:grpSp>
                <p:nvGrpSpPr>
                  <p:cNvPr id="420" name="Graphic 18">
                    <a:extLst>
                      <a:ext uri="{FF2B5EF4-FFF2-40B4-BE49-F238E27FC236}">
                        <a16:creationId xmlns:a16="http://schemas.microsoft.com/office/drawing/2014/main" id="{E8F30024-7BFA-0115-6286-8AF335D65075}"/>
                      </a:ext>
                    </a:extLst>
                  </p:cNvPr>
                  <p:cNvGrpSpPr/>
                  <p:nvPr/>
                </p:nvGrpSpPr>
                <p:grpSpPr>
                  <a:xfrm>
                    <a:off x="8318420" y="3344553"/>
                    <a:ext cx="918972" cy="589359"/>
                    <a:chOff x="8318420" y="3344553"/>
                    <a:chExt cx="918972" cy="589359"/>
                  </a:xfrm>
                </p:grpSpPr>
                <p:sp>
                  <p:nvSpPr>
                    <p:cNvPr id="421" name="Freeform: Shape 420">
                      <a:extLst>
                        <a:ext uri="{FF2B5EF4-FFF2-40B4-BE49-F238E27FC236}">
                          <a16:creationId xmlns:a16="http://schemas.microsoft.com/office/drawing/2014/main" id="{F14FDAD8-48D4-52D9-23D2-622B8B5BD7AF}"/>
                        </a:ext>
                      </a:extLst>
                    </p:cNvPr>
                    <p:cNvSpPr/>
                    <p:nvPr/>
                  </p:nvSpPr>
                  <p:spPr>
                    <a:xfrm>
                      <a:off x="8318420" y="3609443"/>
                      <a:ext cx="459485" cy="324469"/>
                    </a:xfrm>
                    <a:custGeom>
                      <a:avLst/>
                      <a:gdLst>
                        <a:gd name="connsiteX0" fmla="*/ 0 w 459485"/>
                        <a:gd name="connsiteY0" fmla="*/ 0 h 324469"/>
                        <a:gd name="connsiteX1" fmla="*/ 0 w 459485"/>
                        <a:gd name="connsiteY1" fmla="*/ 59150 h 324469"/>
                        <a:gd name="connsiteX2" fmla="*/ 459486 w 459485"/>
                        <a:gd name="connsiteY2" fmla="*/ 324469 h 324469"/>
                        <a:gd name="connsiteX3" fmla="*/ 459486 w 459485"/>
                        <a:gd name="connsiteY3" fmla="*/ 265319 h 324469"/>
                      </a:gdLst>
                      <a:ahLst/>
                      <a:cxnLst>
                        <a:cxn ang="0">
                          <a:pos x="connsiteX0" y="connsiteY0"/>
                        </a:cxn>
                        <a:cxn ang="0">
                          <a:pos x="connsiteX1" y="connsiteY1"/>
                        </a:cxn>
                        <a:cxn ang="0">
                          <a:pos x="connsiteX2" y="connsiteY2"/>
                        </a:cxn>
                        <a:cxn ang="0">
                          <a:pos x="connsiteX3" y="connsiteY3"/>
                        </a:cxn>
                      </a:cxnLst>
                      <a:rect l="l" t="t" r="r" b="b"/>
                      <a:pathLst>
                        <a:path w="459485" h="324469">
                          <a:moveTo>
                            <a:pt x="0" y="0"/>
                          </a:moveTo>
                          <a:lnTo>
                            <a:pt x="0" y="59150"/>
                          </a:lnTo>
                          <a:lnTo>
                            <a:pt x="459486" y="324469"/>
                          </a:lnTo>
                          <a:lnTo>
                            <a:pt x="459486" y="265319"/>
                          </a:lnTo>
                          <a:close/>
                        </a:path>
                      </a:pathLst>
                    </a:custGeom>
                    <a:solidFill>
                      <a:srgbClr val="999999"/>
                    </a:solidFill>
                    <a:ln w="4286" cap="flat">
                      <a:noFill/>
                      <a:prstDash val="solid"/>
                      <a:miter/>
                    </a:ln>
                  </p:spPr>
                  <p:txBody>
                    <a:bodyPr rtlCol="0" anchor="ctr"/>
                    <a:lstStyle/>
                    <a:p>
                      <a:endParaRPr lang="en-GB"/>
                    </a:p>
                  </p:txBody>
                </p:sp>
                <p:sp>
                  <p:nvSpPr>
                    <p:cNvPr id="422" name="Freeform: Shape 421">
                      <a:extLst>
                        <a:ext uri="{FF2B5EF4-FFF2-40B4-BE49-F238E27FC236}">
                          <a16:creationId xmlns:a16="http://schemas.microsoft.com/office/drawing/2014/main" id="{94955770-169D-E73B-EC63-4474264D6291}"/>
                        </a:ext>
                      </a:extLst>
                    </p:cNvPr>
                    <p:cNvSpPr/>
                    <p:nvPr/>
                  </p:nvSpPr>
                  <p:spPr>
                    <a:xfrm>
                      <a:off x="8777906" y="3609443"/>
                      <a:ext cx="459486" cy="324469"/>
                    </a:xfrm>
                    <a:custGeom>
                      <a:avLst/>
                      <a:gdLst>
                        <a:gd name="connsiteX0" fmla="*/ 0 w 459486"/>
                        <a:gd name="connsiteY0" fmla="*/ 265319 h 324469"/>
                        <a:gd name="connsiteX1" fmla="*/ 0 w 459486"/>
                        <a:gd name="connsiteY1" fmla="*/ 324469 h 324469"/>
                        <a:gd name="connsiteX2" fmla="*/ 459486 w 459486"/>
                        <a:gd name="connsiteY2" fmla="*/ 59150 h 324469"/>
                        <a:gd name="connsiteX3" fmla="*/ 459486 w 459486"/>
                        <a:gd name="connsiteY3" fmla="*/ 0 h 324469"/>
                        <a:gd name="connsiteX4" fmla="*/ 0 w 459486"/>
                        <a:gd name="connsiteY4" fmla="*/ 265319 h 324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486" h="324469">
                          <a:moveTo>
                            <a:pt x="0" y="265319"/>
                          </a:moveTo>
                          <a:lnTo>
                            <a:pt x="0" y="324469"/>
                          </a:lnTo>
                          <a:lnTo>
                            <a:pt x="459486" y="59150"/>
                          </a:lnTo>
                          <a:lnTo>
                            <a:pt x="459486" y="0"/>
                          </a:lnTo>
                          <a:cubicBezTo>
                            <a:pt x="438912" y="12001"/>
                            <a:pt x="31290" y="247317"/>
                            <a:pt x="0" y="265319"/>
                          </a:cubicBezTo>
                          <a:close/>
                        </a:path>
                      </a:pathLst>
                    </a:custGeom>
                    <a:solidFill>
                      <a:srgbClr val="CCCCCC"/>
                    </a:solidFill>
                    <a:ln w="4286" cap="flat">
                      <a:noFill/>
                      <a:prstDash val="solid"/>
                      <a:miter/>
                    </a:ln>
                  </p:spPr>
                  <p:txBody>
                    <a:bodyPr rtlCol="0" anchor="ctr"/>
                    <a:lstStyle/>
                    <a:p>
                      <a:endParaRPr lang="en-GB"/>
                    </a:p>
                  </p:txBody>
                </p:sp>
                <p:sp>
                  <p:nvSpPr>
                    <p:cNvPr id="423" name="Freeform: Shape 422">
                      <a:extLst>
                        <a:ext uri="{FF2B5EF4-FFF2-40B4-BE49-F238E27FC236}">
                          <a16:creationId xmlns:a16="http://schemas.microsoft.com/office/drawing/2014/main" id="{104CB10D-4E43-596B-37F2-E8CD72816ABD}"/>
                        </a:ext>
                      </a:extLst>
                    </p:cNvPr>
                    <p:cNvSpPr/>
                    <p:nvPr/>
                  </p:nvSpPr>
                  <p:spPr>
                    <a:xfrm>
                      <a:off x="8318420" y="3344553"/>
                      <a:ext cx="918972" cy="530209"/>
                    </a:xfrm>
                    <a:custGeom>
                      <a:avLst/>
                      <a:gdLst>
                        <a:gd name="connsiteX0" fmla="*/ 0 w 918972"/>
                        <a:gd name="connsiteY0" fmla="*/ 264890 h 530209"/>
                        <a:gd name="connsiteX1" fmla="*/ 459486 w 918972"/>
                        <a:gd name="connsiteY1" fmla="*/ 530209 h 530209"/>
                        <a:gd name="connsiteX2" fmla="*/ 918972 w 918972"/>
                        <a:gd name="connsiteY2" fmla="*/ 264890 h 530209"/>
                        <a:gd name="connsiteX3" fmla="*/ 459486 w 918972"/>
                        <a:gd name="connsiteY3" fmla="*/ 0 h 530209"/>
                      </a:gdLst>
                      <a:ahLst/>
                      <a:cxnLst>
                        <a:cxn ang="0">
                          <a:pos x="connsiteX0" y="connsiteY0"/>
                        </a:cxn>
                        <a:cxn ang="0">
                          <a:pos x="connsiteX1" y="connsiteY1"/>
                        </a:cxn>
                        <a:cxn ang="0">
                          <a:pos x="connsiteX2" y="connsiteY2"/>
                        </a:cxn>
                        <a:cxn ang="0">
                          <a:pos x="connsiteX3" y="connsiteY3"/>
                        </a:cxn>
                      </a:cxnLst>
                      <a:rect l="l" t="t" r="r" b="b"/>
                      <a:pathLst>
                        <a:path w="918972" h="530209">
                          <a:moveTo>
                            <a:pt x="0" y="264890"/>
                          </a:moveTo>
                          <a:lnTo>
                            <a:pt x="459486" y="530209"/>
                          </a:lnTo>
                          <a:lnTo>
                            <a:pt x="918972" y="264890"/>
                          </a:lnTo>
                          <a:lnTo>
                            <a:pt x="459486" y="0"/>
                          </a:lnTo>
                          <a:close/>
                        </a:path>
                      </a:pathLst>
                    </a:custGeom>
                    <a:solidFill>
                      <a:srgbClr val="E6E6E6"/>
                    </a:solidFill>
                    <a:ln w="4286" cap="flat">
                      <a:noFill/>
                      <a:prstDash val="solid"/>
                      <a:miter/>
                    </a:ln>
                  </p:spPr>
                  <p:txBody>
                    <a:bodyPr rtlCol="0" anchor="ctr"/>
                    <a:lstStyle/>
                    <a:p>
                      <a:endParaRPr lang="en-GB"/>
                    </a:p>
                  </p:txBody>
                </p:sp>
              </p:grpSp>
              <p:grpSp>
                <p:nvGrpSpPr>
                  <p:cNvPr id="424" name="Graphic 18">
                    <a:extLst>
                      <a:ext uri="{FF2B5EF4-FFF2-40B4-BE49-F238E27FC236}">
                        <a16:creationId xmlns:a16="http://schemas.microsoft.com/office/drawing/2014/main" id="{A131230B-B02B-32CF-0CA2-387B44DBB321}"/>
                      </a:ext>
                    </a:extLst>
                  </p:cNvPr>
                  <p:cNvGrpSpPr/>
                  <p:nvPr/>
                </p:nvGrpSpPr>
                <p:grpSpPr>
                  <a:xfrm>
                    <a:off x="9167526" y="3079234"/>
                    <a:ext cx="69866" cy="550783"/>
                    <a:chOff x="9167526" y="3079234"/>
                    <a:chExt cx="69866" cy="550783"/>
                  </a:xfrm>
                </p:grpSpPr>
                <p:sp>
                  <p:nvSpPr>
                    <p:cNvPr id="425" name="Freeform: Shape 424">
                      <a:extLst>
                        <a:ext uri="{FF2B5EF4-FFF2-40B4-BE49-F238E27FC236}">
                          <a16:creationId xmlns:a16="http://schemas.microsoft.com/office/drawing/2014/main" id="{593166C2-5C5D-6715-D7F4-A3A922053D10}"/>
                        </a:ext>
                      </a:extLst>
                    </p:cNvPr>
                    <p:cNvSpPr/>
                    <p:nvPr/>
                  </p:nvSpPr>
                  <p:spPr>
                    <a:xfrm>
                      <a:off x="9202245" y="3079234"/>
                      <a:ext cx="35147" cy="550783"/>
                    </a:xfrm>
                    <a:custGeom>
                      <a:avLst/>
                      <a:gdLst>
                        <a:gd name="connsiteX0" fmla="*/ 0 w 35147"/>
                        <a:gd name="connsiteY0" fmla="*/ 550783 h 550783"/>
                        <a:gd name="connsiteX1" fmla="*/ 35148 w 35147"/>
                        <a:gd name="connsiteY1" fmla="*/ 530638 h 550783"/>
                        <a:gd name="connsiteX2" fmla="*/ 35148 w 35147"/>
                        <a:gd name="connsiteY2" fmla="*/ 0 h 550783"/>
                        <a:gd name="connsiteX3" fmla="*/ 0 w 35147"/>
                        <a:gd name="connsiteY3" fmla="*/ 20145 h 550783"/>
                      </a:gdLst>
                      <a:ahLst/>
                      <a:cxnLst>
                        <a:cxn ang="0">
                          <a:pos x="connsiteX0" y="connsiteY0"/>
                        </a:cxn>
                        <a:cxn ang="0">
                          <a:pos x="connsiteX1" y="connsiteY1"/>
                        </a:cxn>
                        <a:cxn ang="0">
                          <a:pos x="connsiteX2" y="connsiteY2"/>
                        </a:cxn>
                        <a:cxn ang="0">
                          <a:pos x="connsiteX3" y="connsiteY3"/>
                        </a:cxn>
                      </a:cxnLst>
                      <a:rect l="l" t="t" r="r" b="b"/>
                      <a:pathLst>
                        <a:path w="35147" h="550783">
                          <a:moveTo>
                            <a:pt x="0" y="550783"/>
                          </a:moveTo>
                          <a:lnTo>
                            <a:pt x="35148" y="530638"/>
                          </a:lnTo>
                          <a:lnTo>
                            <a:pt x="35148" y="0"/>
                          </a:lnTo>
                          <a:lnTo>
                            <a:pt x="0" y="20145"/>
                          </a:lnTo>
                          <a:close/>
                        </a:path>
                      </a:pathLst>
                    </a:custGeom>
                    <a:solidFill>
                      <a:srgbClr val="999999"/>
                    </a:solidFill>
                    <a:ln w="4286" cap="flat">
                      <a:noFill/>
                      <a:prstDash val="solid"/>
                      <a:miter/>
                    </a:ln>
                  </p:spPr>
                  <p:txBody>
                    <a:bodyPr rtlCol="0" anchor="ctr"/>
                    <a:lstStyle/>
                    <a:p>
                      <a:endParaRPr lang="en-GB"/>
                    </a:p>
                  </p:txBody>
                </p:sp>
                <p:sp>
                  <p:nvSpPr>
                    <p:cNvPr id="426" name="Freeform: Shape 425">
                      <a:extLst>
                        <a:ext uri="{FF2B5EF4-FFF2-40B4-BE49-F238E27FC236}">
                          <a16:creationId xmlns:a16="http://schemas.microsoft.com/office/drawing/2014/main" id="{1A74F7DA-157D-20C3-C633-CB13685A3401}"/>
                        </a:ext>
                      </a:extLst>
                    </p:cNvPr>
                    <p:cNvSpPr/>
                    <p:nvPr/>
                  </p:nvSpPr>
                  <p:spPr>
                    <a:xfrm>
                      <a:off x="9167526" y="3079234"/>
                      <a:ext cx="34718" cy="550783"/>
                    </a:xfrm>
                    <a:custGeom>
                      <a:avLst/>
                      <a:gdLst>
                        <a:gd name="connsiteX0" fmla="*/ 34719 w 34718"/>
                        <a:gd name="connsiteY0" fmla="*/ 550783 h 550783"/>
                        <a:gd name="connsiteX1" fmla="*/ 0 w 34718"/>
                        <a:gd name="connsiteY1" fmla="*/ 530638 h 550783"/>
                        <a:gd name="connsiteX2" fmla="*/ 0 w 34718"/>
                        <a:gd name="connsiteY2" fmla="*/ 0 h 550783"/>
                        <a:gd name="connsiteX3" fmla="*/ 34719 w 34718"/>
                        <a:gd name="connsiteY3" fmla="*/ 20145 h 550783"/>
                      </a:gdLst>
                      <a:ahLst/>
                      <a:cxnLst>
                        <a:cxn ang="0">
                          <a:pos x="connsiteX0" y="connsiteY0"/>
                        </a:cxn>
                        <a:cxn ang="0">
                          <a:pos x="connsiteX1" y="connsiteY1"/>
                        </a:cxn>
                        <a:cxn ang="0">
                          <a:pos x="connsiteX2" y="connsiteY2"/>
                        </a:cxn>
                        <a:cxn ang="0">
                          <a:pos x="connsiteX3" y="connsiteY3"/>
                        </a:cxn>
                      </a:cxnLst>
                      <a:rect l="l" t="t" r="r" b="b"/>
                      <a:pathLst>
                        <a:path w="34718" h="550783">
                          <a:moveTo>
                            <a:pt x="34719" y="550783"/>
                          </a:moveTo>
                          <a:lnTo>
                            <a:pt x="0" y="530638"/>
                          </a:lnTo>
                          <a:lnTo>
                            <a:pt x="0" y="0"/>
                          </a:lnTo>
                          <a:lnTo>
                            <a:pt x="34719" y="20145"/>
                          </a:lnTo>
                          <a:close/>
                        </a:path>
                      </a:pathLst>
                    </a:custGeom>
                    <a:solidFill>
                      <a:srgbClr val="4D4D4D"/>
                    </a:solidFill>
                    <a:ln w="4286" cap="flat">
                      <a:noFill/>
                      <a:prstDash val="solid"/>
                      <a:miter/>
                    </a:ln>
                  </p:spPr>
                  <p:txBody>
                    <a:bodyPr rtlCol="0" anchor="ctr"/>
                    <a:lstStyle/>
                    <a:p>
                      <a:endParaRPr lang="en-GB"/>
                    </a:p>
                  </p:txBody>
                </p:sp>
              </p:grpSp>
              <p:grpSp>
                <p:nvGrpSpPr>
                  <p:cNvPr id="427" name="Graphic 18">
                    <a:extLst>
                      <a:ext uri="{FF2B5EF4-FFF2-40B4-BE49-F238E27FC236}">
                        <a16:creationId xmlns:a16="http://schemas.microsoft.com/office/drawing/2014/main" id="{37FE5A6D-36DE-9A48-8E62-2FBBA6481129}"/>
                      </a:ext>
                    </a:extLst>
                  </p:cNvPr>
                  <p:cNvGrpSpPr/>
                  <p:nvPr/>
                </p:nvGrpSpPr>
                <p:grpSpPr>
                  <a:xfrm>
                    <a:off x="8771906" y="3899623"/>
                    <a:ext cx="419194" cy="296179"/>
                    <a:chOff x="8771906" y="3899623"/>
                    <a:chExt cx="419194" cy="296179"/>
                  </a:xfrm>
                </p:grpSpPr>
                <p:sp>
                  <p:nvSpPr>
                    <p:cNvPr id="428" name="Freeform: Shape 427">
                      <a:extLst>
                        <a:ext uri="{FF2B5EF4-FFF2-40B4-BE49-F238E27FC236}">
                          <a16:creationId xmlns:a16="http://schemas.microsoft.com/office/drawing/2014/main" id="{C60BB4D2-D281-9D33-C166-E6C3264594AC}"/>
                        </a:ext>
                      </a:extLst>
                    </p:cNvPr>
                    <p:cNvSpPr/>
                    <p:nvPr/>
                  </p:nvSpPr>
                  <p:spPr>
                    <a:xfrm>
                      <a:off x="8823769" y="3926197"/>
                      <a:ext cx="367331" cy="269604"/>
                    </a:xfrm>
                    <a:custGeom>
                      <a:avLst/>
                      <a:gdLst>
                        <a:gd name="connsiteX0" fmla="*/ 0 w 367331"/>
                        <a:gd name="connsiteY0" fmla="*/ 269605 h 269604"/>
                        <a:gd name="connsiteX1" fmla="*/ 367331 w 367331"/>
                        <a:gd name="connsiteY1" fmla="*/ 58293 h 269604"/>
                        <a:gd name="connsiteX2" fmla="*/ 367331 w 367331"/>
                        <a:gd name="connsiteY2" fmla="*/ 0 h 269604"/>
                        <a:gd name="connsiteX3" fmla="*/ 0 w 367331"/>
                        <a:gd name="connsiteY3" fmla="*/ 211741 h 269604"/>
                      </a:gdLst>
                      <a:ahLst/>
                      <a:cxnLst>
                        <a:cxn ang="0">
                          <a:pos x="connsiteX0" y="connsiteY0"/>
                        </a:cxn>
                        <a:cxn ang="0">
                          <a:pos x="connsiteX1" y="connsiteY1"/>
                        </a:cxn>
                        <a:cxn ang="0">
                          <a:pos x="connsiteX2" y="connsiteY2"/>
                        </a:cxn>
                        <a:cxn ang="0">
                          <a:pos x="connsiteX3" y="connsiteY3"/>
                        </a:cxn>
                      </a:cxnLst>
                      <a:rect l="l" t="t" r="r" b="b"/>
                      <a:pathLst>
                        <a:path w="367331" h="269604">
                          <a:moveTo>
                            <a:pt x="0" y="269605"/>
                          </a:moveTo>
                          <a:lnTo>
                            <a:pt x="367331" y="58293"/>
                          </a:lnTo>
                          <a:lnTo>
                            <a:pt x="367331" y="0"/>
                          </a:lnTo>
                          <a:lnTo>
                            <a:pt x="0" y="211741"/>
                          </a:lnTo>
                          <a:close/>
                        </a:path>
                      </a:pathLst>
                    </a:custGeom>
                    <a:solidFill>
                      <a:srgbClr val="999999"/>
                    </a:solidFill>
                    <a:ln w="4286" cap="flat">
                      <a:noFill/>
                      <a:prstDash val="solid"/>
                      <a:miter/>
                    </a:ln>
                  </p:spPr>
                  <p:txBody>
                    <a:bodyPr rtlCol="0" anchor="ctr"/>
                    <a:lstStyle/>
                    <a:p>
                      <a:endParaRPr lang="en-GB"/>
                    </a:p>
                  </p:txBody>
                </p:sp>
                <p:sp>
                  <p:nvSpPr>
                    <p:cNvPr id="429" name="Freeform: Shape 428">
                      <a:extLst>
                        <a:ext uri="{FF2B5EF4-FFF2-40B4-BE49-F238E27FC236}">
                          <a16:creationId xmlns:a16="http://schemas.microsoft.com/office/drawing/2014/main" id="{0CE0A5DB-6F07-D798-C4D9-1A82B090F993}"/>
                        </a:ext>
                      </a:extLst>
                    </p:cNvPr>
                    <p:cNvSpPr/>
                    <p:nvPr/>
                  </p:nvSpPr>
                  <p:spPr>
                    <a:xfrm>
                      <a:off x="8771906" y="3899623"/>
                      <a:ext cx="419194" cy="238315"/>
                    </a:xfrm>
                    <a:custGeom>
                      <a:avLst/>
                      <a:gdLst>
                        <a:gd name="connsiteX0" fmla="*/ 51864 w 419194"/>
                        <a:gd name="connsiteY0" fmla="*/ 238315 h 238315"/>
                        <a:gd name="connsiteX1" fmla="*/ 419195 w 419194"/>
                        <a:gd name="connsiteY1" fmla="*/ 26575 h 238315"/>
                        <a:gd name="connsiteX2" fmla="*/ 373332 w 419194"/>
                        <a:gd name="connsiteY2" fmla="*/ 0 h 238315"/>
                        <a:gd name="connsiteX3" fmla="*/ 0 w 419194"/>
                        <a:gd name="connsiteY3" fmla="*/ 208312 h 238315"/>
                      </a:gdLst>
                      <a:ahLst/>
                      <a:cxnLst>
                        <a:cxn ang="0">
                          <a:pos x="connsiteX0" y="connsiteY0"/>
                        </a:cxn>
                        <a:cxn ang="0">
                          <a:pos x="connsiteX1" y="connsiteY1"/>
                        </a:cxn>
                        <a:cxn ang="0">
                          <a:pos x="connsiteX2" y="connsiteY2"/>
                        </a:cxn>
                        <a:cxn ang="0">
                          <a:pos x="connsiteX3" y="connsiteY3"/>
                        </a:cxn>
                      </a:cxnLst>
                      <a:rect l="l" t="t" r="r" b="b"/>
                      <a:pathLst>
                        <a:path w="419194" h="238315">
                          <a:moveTo>
                            <a:pt x="51864" y="238315"/>
                          </a:moveTo>
                          <a:lnTo>
                            <a:pt x="419195" y="26575"/>
                          </a:lnTo>
                          <a:lnTo>
                            <a:pt x="373332" y="0"/>
                          </a:lnTo>
                          <a:lnTo>
                            <a:pt x="0" y="208312"/>
                          </a:lnTo>
                          <a:close/>
                        </a:path>
                      </a:pathLst>
                    </a:custGeom>
                    <a:solidFill>
                      <a:srgbClr val="E6E6E6"/>
                    </a:solidFill>
                    <a:ln w="4286" cap="flat">
                      <a:noFill/>
                      <a:prstDash val="solid"/>
                      <a:miter/>
                    </a:ln>
                  </p:spPr>
                  <p:txBody>
                    <a:bodyPr rtlCol="0" anchor="ctr"/>
                    <a:lstStyle/>
                    <a:p>
                      <a:endParaRPr lang="en-GB"/>
                    </a:p>
                  </p:txBody>
                </p:sp>
              </p:grpSp>
              <p:grpSp>
                <p:nvGrpSpPr>
                  <p:cNvPr id="430" name="Graphic 18">
                    <a:extLst>
                      <a:ext uri="{FF2B5EF4-FFF2-40B4-BE49-F238E27FC236}">
                        <a16:creationId xmlns:a16="http://schemas.microsoft.com/office/drawing/2014/main" id="{31BB64DB-86DA-F0DE-DE7E-1CB599135737}"/>
                      </a:ext>
                    </a:extLst>
                  </p:cNvPr>
                  <p:cNvGrpSpPr/>
                  <p:nvPr/>
                </p:nvGrpSpPr>
                <p:grpSpPr>
                  <a:xfrm>
                    <a:off x="8731615" y="3907338"/>
                    <a:ext cx="92154" cy="554212"/>
                    <a:chOff x="8731615" y="3907338"/>
                    <a:chExt cx="92154" cy="554212"/>
                  </a:xfrm>
                </p:grpSpPr>
                <p:sp>
                  <p:nvSpPr>
                    <p:cNvPr id="431" name="Freeform: Shape 430">
                      <a:extLst>
                        <a:ext uri="{FF2B5EF4-FFF2-40B4-BE49-F238E27FC236}">
                          <a16:creationId xmlns:a16="http://schemas.microsoft.com/office/drawing/2014/main" id="{4EE4A9A7-A10F-4474-65B3-F4E001A478F5}"/>
                        </a:ext>
                      </a:extLst>
                    </p:cNvPr>
                    <p:cNvSpPr/>
                    <p:nvPr/>
                  </p:nvSpPr>
                  <p:spPr>
                    <a:xfrm>
                      <a:off x="8777906" y="3907338"/>
                      <a:ext cx="45863" cy="554212"/>
                    </a:xfrm>
                    <a:custGeom>
                      <a:avLst/>
                      <a:gdLst>
                        <a:gd name="connsiteX0" fmla="*/ 0 w 45863"/>
                        <a:gd name="connsiteY0" fmla="*/ 554212 h 554212"/>
                        <a:gd name="connsiteX1" fmla="*/ 45863 w 45863"/>
                        <a:gd name="connsiteY1" fmla="*/ 527638 h 554212"/>
                        <a:gd name="connsiteX2" fmla="*/ 45863 w 45863"/>
                        <a:gd name="connsiteY2" fmla="*/ 0 h 554212"/>
                        <a:gd name="connsiteX3" fmla="*/ 0 w 45863"/>
                        <a:gd name="connsiteY3" fmla="*/ 26575 h 554212"/>
                      </a:gdLst>
                      <a:ahLst/>
                      <a:cxnLst>
                        <a:cxn ang="0">
                          <a:pos x="connsiteX0" y="connsiteY0"/>
                        </a:cxn>
                        <a:cxn ang="0">
                          <a:pos x="connsiteX1" y="connsiteY1"/>
                        </a:cxn>
                        <a:cxn ang="0">
                          <a:pos x="connsiteX2" y="connsiteY2"/>
                        </a:cxn>
                        <a:cxn ang="0">
                          <a:pos x="connsiteX3" y="connsiteY3"/>
                        </a:cxn>
                      </a:cxnLst>
                      <a:rect l="l" t="t" r="r" b="b"/>
                      <a:pathLst>
                        <a:path w="45863" h="554212">
                          <a:moveTo>
                            <a:pt x="0" y="554212"/>
                          </a:moveTo>
                          <a:lnTo>
                            <a:pt x="45863" y="527638"/>
                          </a:lnTo>
                          <a:lnTo>
                            <a:pt x="45863" y="0"/>
                          </a:lnTo>
                          <a:lnTo>
                            <a:pt x="0" y="26575"/>
                          </a:lnTo>
                          <a:close/>
                        </a:path>
                      </a:pathLst>
                    </a:custGeom>
                    <a:solidFill>
                      <a:srgbClr val="999999"/>
                    </a:solidFill>
                    <a:ln w="4286" cap="flat">
                      <a:noFill/>
                      <a:prstDash val="solid"/>
                      <a:miter/>
                    </a:ln>
                  </p:spPr>
                  <p:txBody>
                    <a:bodyPr rtlCol="0" anchor="ctr"/>
                    <a:lstStyle/>
                    <a:p>
                      <a:endParaRPr lang="en-GB"/>
                    </a:p>
                  </p:txBody>
                </p:sp>
                <p:sp>
                  <p:nvSpPr>
                    <p:cNvPr id="432" name="Freeform: Shape 431">
                      <a:extLst>
                        <a:ext uri="{FF2B5EF4-FFF2-40B4-BE49-F238E27FC236}">
                          <a16:creationId xmlns:a16="http://schemas.microsoft.com/office/drawing/2014/main" id="{63C9605A-C33E-B770-5E08-6EA37E2793F6}"/>
                        </a:ext>
                      </a:extLst>
                    </p:cNvPr>
                    <p:cNvSpPr/>
                    <p:nvPr/>
                  </p:nvSpPr>
                  <p:spPr>
                    <a:xfrm>
                      <a:off x="8731615" y="3907338"/>
                      <a:ext cx="46291" cy="554212"/>
                    </a:xfrm>
                    <a:custGeom>
                      <a:avLst/>
                      <a:gdLst>
                        <a:gd name="connsiteX0" fmla="*/ 46291 w 46291"/>
                        <a:gd name="connsiteY0" fmla="*/ 554212 h 554212"/>
                        <a:gd name="connsiteX1" fmla="*/ 0 w 46291"/>
                        <a:gd name="connsiteY1" fmla="*/ 527638 h 554212"/>
                        <a:gd name="connsiteX2" fmla="*/ 0 w 46291"/>
                        <a:gd name="connsiteY2" fmla="*/ 0 h 554212"/>
                        <a:gd name="connsiteX3" fmla="*/ 46291 w 46291"/>
                        <a:gd name="connsiteY3" fmla="*/ 26575 h 554212"/>
                      </a:gdLst>
                      <a:ahLst/>
                      <a:cxnLst>
                        <a:cxn ang="0">
                          <a:pos x="connsiteX0" y="connsiteY0"/>
                        </a:cxn>
                        <a:cxn ang="0">
                          <a:pos x="connsiteX1" y="connsiteY1"/>
                        </a:cxn>
                        <a:cxn ang="0">
                          <a:pos x="connsiteX2" y="connsiteY2"/>
                        </a:cxn>
                        <a:cxn ang="0">
                          <a:pos x="connsiteX3" y="connsiteY3"/>
                        </a:cxn>
                      </a:cxnLst>
                      <a:rect l="l" t="t" r="r" b="b"/>
                      <a:pathLst>
                        <a:path w="46291" h="554212">
                          <a:moveTo>
                            <a:pt x="46291" y="554212"/>
                          </a:moveTo>
                          <a:lnTo>
                            <a:pt x="0" y="527638"/>
                          </a:lnTo>
                          <a:lnTo>
                            <a:pt x="0" y="0"/>
                          </a:lnTo>
                          <a:lnTo>
                            <a:pt x="46291" y="26575"/>
                          </a:lnTo>
                          <a:close/>
                        </a:path>
                      </a:pathLst>
                    </a:custGeom>
                    <a:solidFill>
                      <a:srgbClr val="4D4D4D"/>
                    </a:solidFill>
                    <a:ln w="4286" cap="flat">
                      <a:noFill/>
                      <a:prstDash val="solid"/>
                      <a:miter/>
                    </a:ln>
                  </p:spPr>
                  <p:txBody>
                    <a:bodyPr rtlCol="0" anchor="ctr"/>
                    <a:lstStyle/>
                    <a:p>
                      <a:endParaRPr lang="en-GB"/>
                    </a:p>
                  </p:txBody>
                </p:sp>
              </p:grpSp>
              <p:grpSp>
                <p:nvGrpSpPr>
                  <p:cNvPr id="433" name="Graphic 18">
                    <a:extLst>
                      <a:ext uri="{FF2B5EF4-FFF2-40B4-BE49-F238E27FC236}">
                        <a16:creationId xmlns:a16="http://schemas.microsoft.com/office/drawing/2014/main" id="{874F91C7-8769-30EB-6A49-04115DA392B3}"/>
                      </a:ext>
                    </a:extLst>
                  </p:cNvPr>
                  <p:cNvGrpSpPr/>
                  <p:nvPr/>
                </p:nvGrpSpPr>
                <p:grpSpPr>
                  <a:xfrm>
                    <a:off x="8742759" y="2833632"/>
                    <a:ext cx="69866" cy="551211"/>
                    <a:chOff x="8742759" y="2833632"/>
                    <a:chExt cx="69866" cy="551211"/>
                  </a:xfrm>
                </p:grpSpPr>
                <p:sp>
                  <p:nvSpPr>
                    <p:cNvPr id="434" name="Freeform: Shape 433">
                      <a:extLst>
                        <a:ext uri="{FF2B5EF4-FFF2-40B4-BE49-F238E27FC236}">
                          <a16:creationId xmlns:a16="http://schemas.microsoft.com/office/drawing/2014/main" id="{05B3DE36-F1D5-B926-B7C4-74FE32F0B6DB}"/>
                        </a:ext>
                      </a:extLst>
                    </p:cNvPr>
                    <p:cNvSpPr/>
                    <p:nvPr/>
                  </p:nvSpPr>
                  <p:spPr>
                    <a:xfrm>
                      <a:off x="8777906" y="2833632"/>
                      <a:ext cx="34719" cy="551211"/>
                    </a:xfrm>
                    <a:custGeom>
                      <a:avLst/>
                      <a:gdLst>
                        <a:gd name="connsiteX0" fmla="*/ 0 w 34719"/>
                        <a:gd name="connsiteY0" fmla="*/ 551212 h 551211"/>
                        <a:gd name="connsiteX1" fmla="*/ 34719 w 34719"/>
                        <a:gd name="connsiteY1" fmla="*/ 531067 h 551211"/>
                        <a:gd name="connsiteX2" fmla="*/ 34719 w 34719"/>
                        <a:gd name="connsiteY2" fmla="*/ 0 h 551211"/>
                        <a:gd name="connsiteX3" fmla="*/ 0 w 34719"/>
                        <a:gd name="connsiteY3" fmla="*/ 20145 h 551211"/>
                      </a:gdLst>
                      <a:ahLst/>
                      <a:cxnLst>
                        <a:cxn ang="0">
                          <a:pos x="connsiteX0" y="connsiteY0"/>
                        </a:cxn>
                        <a:cxn ang="0">
                          <a:pos x="connsiteX1" y="connsiteY1"/>
                        </a:cxn>
                        <a:cxn ang="0">
                          <a:pos x="connsiteX2" y="connsiteY2"/>
                        </a:cxn>
                        <a:cxn ang="0">
                          <a:pos x="connsiteX3" y="connsiteY3"/>
                        </a:cxn>
                      </a:cxnLst>
                      <a:rect l="l" t="t" r="r" b="b"/>
                      <a:pathLst>
                        <a:path w="34719" h="551211">
                          <a:moveTo>
                            <a:pt x="0" y="551212"/>
                          </a:moveTo>
                          <a:lnTo>
                            <a:pt x="34719" y="531067"/>
                          </a:lnTo>
                          <a:lnTo>
                            <a:pt x="34719" y="0"/>
                          </a:lnTo>
                          <a:lnTo>
                            <a:pt x="0" y="20145"/>
                          </a:lnTo>
                          <a:close/>
                        </a:path>
                      </a:pathLst>
                    </a:custGeom>
                    <a:solidFill>
                      <a:srgbClr val="999999"/>
                    </a:solidFill>
                    <a:ln w="4286" cap="flat">
                      <a:noFill/>
                      <a:prstDash val="solid"/>
                      <a:miter/>
                    </a:ln>
                  </p:spPr>
                  <p:txBody>
                    <a:bodyPr rtlCol="0" anchor="ctr"/>
                    <a:lstStyle/>
                    <a:p>
                      <a:endParaRPr lang="en-GB"/>
                    </a:p>
                  </p:txBody>
                </p:sp>
                <p:sp>
                  <p:nvSpPr>
                    <p:cNvPr id="435" name="Freeform: Shape 434">
                      <a:extLst>
                        <a:ext uri="{FF2B5EF4-FFF2-40B4-BE49-F238E27FC236}">
                          <a16:creationId xmlns:a16="http://schemas.microsoft.com/office/drawing/2014/main" id="{3172D1E0-685D-1821-B8B8-92CADE8B606E}"/>
                        </a:ext>
                      </a:extLst>
                    </p:cNvPr>
                    <p:cNvSpPr/>
                    <p:nvPr/>
                  </p:nvSpPr>
                  <p:spPr>
                    <a:xfrm>
                      <a:off x="8742759" y="2833632"/>
                      <a:ext cx="35147" cy="551211"/>
                    </a:xfrm>
                    <a:custGeom>
                      <a:avLst/>
                      <a:gdLst>
                        <a:gd name="connsiteX0" fmla="*/ 35147 w 35147"/>
                        <a:gd name="connsiteY0" fmla="*/ 551212 h 551211"/>
                        <a:gd name="connsiteX1" fmla="*/ 0 w 35147"/>
                        <a:gd name="connsiteY1" fmla="*/ 531067 h 551211"/>
                        <a:gd name="connsiteX2" fmla="*/ 0 w 35147"/>
                        <a:gd name="connsiteY2" fmla="*/ 0 h 551211"/>
                        <a:gd name="connsiteX3" fmla="*/ 35147 w 35147"/>
                        <a:gd name="connsiteY3" fmla="*/ 20145 h 551211"/>
                      </a:gdLst>
                      <a:ahLst/>
                      <a:cxnLst>
                        <a:cxn ang="0">
                          <a:pos x="connsiteX0" y="connsiteY0"/>
                        </a:cxn>
                        <a:cxn ang="0">
                          <a:pos x="connsiteX1" y="connsiteY1"/>
                        </a:cxn>
                        <a:cxn ang="0">
                          <a:pos x="connsiteX2" y="connsiteY2"/>
                        </a:cxn>
                        <a:cxn ang="0">
                          <a:pos x="connsiteX3" y="connsiteY3"/>
                        </a:cxn>
                      </a:cxnLst>
                      <a:rect l="l" t="t" r="r" b="b"/>
                      <a:pathLst>
                        <a:path w="35147" h="551211">
                          <a:moveTo>
                            <a:pt x="35147" y="551212"/>
                          </a:moveTo>
                          <a:lnTo>
                            <a:pt x="0" y="531067"/>
                          </a:lnTo>
                          <a:lnTo>
                            <a:pt x="0" y="0"/>
                          </a:lnTo>
                          <a:lnTo>
                            <a:pt x="35147" y="20145"/>
                          </a:lnTo>
                          <a:close/>
                        </a:path>
                      </a:pathLst>
                    </a:custGeom>
                    <a:solidFill>
                      <a:srgbClr val="4D4D4D"/>
                    </a:solidFill>
                    <a:ln w="4286" cap="flat">
                      <a:noFill/>
                      <a:prstDash val="solid"/>
                      <a:miter/>
                    </a:ln>
                  </p:spPr>
                  <p:txBody>
                    <a:bodyPr rtlCol="0" anchor="ctr"/>
                    <a:lstStyle/>
                    <a:p>
                      <a:endParaRPr lang="en-GB"/>
                    </a:p>
                  </p:txBody>
                </p:sp>
              </p:grpSp>
              <p:grpSp>
                <p:nvGrpSpPr>
                  <p:cNvPr id="436" name="Graphic 18">
                    <a:extLst>
                      <a:ext uri="{FF2B5EF4-FFF2-40B4-BE49-F238E27FC236}">
                        <a16:creationId xmlns:a16="http://schemas.microsoft.com/office/drawing/2014/main" id="{F21C8A7F-E9DF-6CAF-DA0B-86BE071FF96A}"/>
                      </a:ext>
                    </a:extLst>
                  </p:cNvPr>
                  <p:cNvGrpSpPr/>
                  <p:nvPr/>
                </p:nvGrpSpPr>
                <p:grpSpPr>
                  <a:xfrm>
                    <a:off x="8742759" y="2813916"/>
                    <a:ext cx="494633" cy="638651"/>
                    <a:chOff x="8742759" y="2813916"/>
                    <a:chExt cx="494633" cy="638651"/>
                  </a:xfrm>
                </p:grpSpPr>
                <p:sp>
                  <p:nvSpPr>
                    <p:cNvPr id="437" name="Freeform: Shape 436">
                      <a:extLst>
                        <a:ext uri="{FF2B5EF4-FFF2-40B4-BE49-F238E27FC236}">
                          <a16:creationId xmlns:a16="http://schemas.microsoft.com/office/drawing/2014/main" id="{BDE80D63-BF25-C0E8-C91B-091FBB2CF73C}"/>
                        </a:ext>
                      </a:extLst>
                    </p:cNvPr>
                    <p:cNvSpPr/>
                    <p:nvPr/>
                  </p:nvSpPr>
                  <p:spPr>
                    <a:xfrm>
                      <a:off x="8742759" y="2813916"/>
                      <a:ext cx="494633" cy="285035"/>
                    </a:xfrm>
                    <a:custGeom>
                      <a:avLst/>
                      <a:gdLst>
                        <a:gd name="connsiteX0" fmla="*/ 0 w 494633"/>
                        <a:gd name="connsiteY0" fmla="*/ 19717 h 285035"/>
                        <a:gd name="connsiteX1" fmla="*/ 459486 w 494633"/>
                        <a:gd name="connsiteY1" fmla="*/ 285036 h 285035"/>
                        <a:gd name="connsiteX2" fmla="*/ 494633 w 494633"/>
                        <a:gd name="connsiteY2" fmla="*/ 265319 h 285035"/>
                        <a:gd name="connsiteX3" fmla="*/ 35147 w 494633"/>
                        <a:gd name="connsiteY3" fmla="*/ 0 h 285035"/>
                      </a:gdLst>
                      <a:ahLst/>
                      <a:cxnLst>
                        <a:cxn ang="0">
                          <a:pos x="connsiteX0" y="connsiteY0"/>
                        </a:cxn>
                        <a:cxn ang="0">
                          <a:pos x="connsiteX1" y="connsiteY1"/>
                        </a:cxn>
                        <a:cxn ang="0">
                          <a:pos x="connsiteX2" y="connsiteY2"/>
                        </a:cxn>
                        <a:cxn ang="0">
                          <a:pos x="connsiteX3" y="connsiteY3"/>
                        </a:cxn>
                      </a:cxnLst>
                      <a:rect l="l" t="t" r="r" b="b"/>
                      <a:pathLst>
                        <a:path w="494633" h="285035">
                          <a:moveTo>
                            <a:pt x="0" y="19717"/>
                          </a:moveTo>
                          <a:lnTo>
                            <a:pt x="459486" y="285036"/>
                          </a:lnTo>
                          <a:lnTo>
                            <a:pt x="494633" y="265319"/>
                          </a:lnTo>
                          <a:lnTo>
                            <a:pt x="35147" y="0"/>
                          </a:lnTo>
                          <a:close/>
                        </a:path>
                      </a:pathLst>
                    </a:custGeom>
                    <a:solidFill>
                      <a:srgbClr val="E6E6E6"/>
                    </a:solidFill>
                    <a:ln w="4286" cap="flat">
                      <a:noFill/>
                      <a:prstDash val="solid"/>
                      <a:miter/>
                    </a:ln>
                  </p:spPr>
                  <p:txBody>
                    <a:bodyPr rtlCol="0" anchor="ctr"/>
                    <a:lstStyle/>
                    <a:p>
                      <a:endParaRPr lang="en-GB"/>
                    </a:p>
                  </p:txBody>
                </p:sp>
                <p:sp>
                  <p:nvSpPr>
                    <p:cNvPr id="438" name="Freeform: Shape 437">
                      <a:extLst>
                        <a:ext uri="{FF2B5EF4-FFF2-40B4-BE49-F238E27FC236}">
                          <a16:creationId xmlns:a16="http://schemas.microsoft.com/office/drawing/2014/main" id="{C030AFE0-B39B-E6CA-E8B6-97E949C28753}"/>
                        </a:ext>
                      </a:extLst>
                    </p:cNvPr>
                    <p:cNvSpPr/>
                    <p:nvPr/>
                  </p:nvSpPr>
                  <p:spPr>
                    <a:xfrm>
                      <a:off x="9202245" y="3079234"/>
                      <a:ext cx="35147" cy="373332"/>
                    </a:xfrm>
                    <a:custGeom>
                      <a:avLst/>
                      <a:gdLst>
                        <a:gd name="connsiteX0" fmla="*/ 0 w 35147"/>
                        <a:gd name="connsiteY0" fmla="*/ 19717 h 373332"/>
                        <a:gd name="connsiteX1" fmla="*/ 0 w 35147"/>
                        <a:gd name="connsiteY1" fmla="*/ 373333 h 373332"/>
                        <a:gd name="connsiteX2" fmla="*/ 35148 w 35147"/>
                        <a:gd name="connsiteY2" fmla="*/ 353616 h 373332"/>
                        <a:gd name="connsiteX3" fmla="*/ 35148 w 35147"/>
                        <a:gd name="connsiteY3" fmla="*/ 0 h 373332"/>
                      </a:gdLst>
                      <a:ahLst/>
                      <a:cxnLst>
                        <a:cxn ang="0">
                          <a:pos x="connsiteX0" y="connsiteY0"/>
                        </a:cxn>
                        <a:cxn ang="0">
                          <a:pos x="connsiteX1" y="connsiteY1"/>
                        </a:cxn>
                        <a:cxn ang="0">
                          <a:pos x="connsiteX2" y="connsiteY2"/>
                        </a:cxn>
                        <a:cxn ang="0">
                          <a:pos x="connsiteX3" y="connsiteY3"/>
                        </a:cxn>
                      </a:cxnLst>
                      <a:rect l="l" t="t" r="r" b="b"/>
                      <a:pathLst>
                        <a:path w="35147" h="373332">
                          <a:moveTo>
                            <a:pt x="0" y="19717"/>
                          </a:moveTo>
                          <a:lnTo>
                            <a:pt x="0" y="373333"/>
                          </a:lnTo>
                          <a:lnTo>
                            <a:pt x="35148" y="353616"/>
                          </a:lnTo>
                          <a:lnTo>
                            <a:pt x="35148" y="0"/>
                          </a:lnTo>
                          <a:close/>
                        </a:path>
                      </a:pathLst>
                    </a:custGeom>
                    <a:solidFill>
                      <a:srgbClr val="CCCCCC"/>
                    </a:solidFill>
                    <a:ln w="4286" cap="flat">
                      <a:noFill/>
                      <a:prstDash val="solid"/>
                      <a:miter/>
                    </a:ln>
                  </p:spPr>
                  <p:txBody>
                    <a:bodyPr rtlCol="0" anchor="ctr"/>
                    <a:lstStyle/>
                    <a:p>
                      <a:endParaRPr lang="en-GB"/>
                    </a:p>
                  </p:txBody>
                </p:sp>
                <p:sp>
                  <p:nvSpPr>
                    <p:cNvPr id="439" name="Freeform: Shape 438">
                      <a:extLst>
                        <a:ext uri="{FF2B5EF4-FFF2-40B4-BE49-F238E27FC236}">
                          <a16:creationId xmlns:a16="http://schemas.microsoft.com/office/drawing/2014/main" id="{54AEA1F8-BE77-FEF6-1489-460D9716017D}"/>
                        </a:ext>
                      </a:extLst>
                    </p:cNvPr>
                    <p:cNvSpPr/>
                    <p:nvPr/>
                  </p:nvSpPr>
                  <p:spPr>
                    <a:xfrm>
                      <a:off x="8742759" y="2833632"/>
                      <a:ext cx="459485" cy="618934"/>
                    </a:xfrm>
                    <a:custGeom>
                      <a:avLst/>
                      <a:gdLst>
                        <a:gd name="connsiteX0" fmla="*/ 0 w 459485"/>
                        <a:gd name="connsiteY0" fmla="*/ 0 h 618934"/>
                        <a:gd name="connsiteX1" fmla="*/ 0 w 459485"/>
                        <a:gd name="connsiteY1" fmla="*/ 353616 h 618934"/>
                        <a:gd name="connsiteX2" fmla="*/ 459486 w 459485"/>
                        <a:gd name="connsiteY2" fmla="*/ 618935 h 618934"/>
                        <a:gd name="connsiteX3" fmla="*/ 459486 w 459485"/>
                        <a:gd name="connsiteY3" fmla="*/ 265319 h 618934"/>
                      </a:gdLst>
                      <a:ahLst/>
                      <a:cxnLst>
                        <a:cxn ang="0">
                          <a:pos x="connsiteX0" y="connsiteY0"/>
                        </a:cxn>
                        <a:cxn ang="0">
                          <a:pos x="connsiteX1" y="connsiteY1"/>
                        </a:cxn>
                        <a:cxn ang="0">
                          <a:pos x="connsiteX2" y="connsiteY2"/>
                        </a:cxn>
                        <a:cxn ang="0">
                          <a:pos x="connsiteX3" y="connsiteY3"/>
                        </a:cxn>
                      </a:cxnLst>
                      <a:rect l="l" t="t" r="r" b="b"/>
                      <a:pathLst>
                        <a:path w="459485" h="618934">
                          <a:moveTo>
                            <a:pt x="0" y="0"/>
                          </a:moveTo>
                          <a:lnTo>
                            <a:pt x="0" y="353616"/>
                          </a:lnTo>
                          <a:lnTo>
                            <a:pt x="459486" y="618935"/>
                          </a:lnTo>
                          <a:lnTo>
                            <a:pt x="459486" y="265319"/>
                          </a:lnTo>
                          <a:close/>
                        </a:path>
                      </a:pathLst>
                    </a:custGeom>
                    <a:solidFill>
                      <a:srgbClr val="999999"/>
                    </a:solidFill>
                    <a:ln w="4286" cap="flat">
                      <a:noFill/>
                      <a:prstDash val="solid"/>
                      <a:miter/>
                    </a:ln>
                  </p:spPr>
                  <p:txBody>
                    <a:bodyPr rtlCol="0" anchor="ctr"/>
                    <a:lstStyle/>
                    <a:p>
                      <a:endParaRPr lang="en-GB"/>
                    </a:p>
                  </p:txBody>
                </p:sp>
              </p:grpSp>
            </p:grpSp>
            <p:grpSp>
              <p:nvGrpSpPr>
                <p:cNvPr id="440" name="Graphic 18">
                  <a:extLst>
                    <a:ext uri="{FF2B5EF4-FFF2-40B4-BE49-F238E27FC236}">
                      <a16:creationId xmlns:a16="http://schemas.microsoft.com/office/drawing/2014/main" id="{22E8A6CA-6A1B-6453-2501-F2200785ADA4}"/>
                    </a:ext>
                  </a:extLst>
                </p:cNvPr>
                <p:cNvGrpSpPr/>
                <p:nvPr/>
              </p:nvGrpSpPr>
              <p:grpSpPr>
                <a:xfrm>
                  <a:off x="8241604" y="2670118"/>
                  <a:ext cx="531038" cy="535829"/>
                  <a:chOff x="8241604" y="2670118"/>
                  <a:chExt cx="531038" cy="535829"/>
                </a:xfrm>
              </p:grpSpPr>
              <p:sp>
                <p:nvSpPr>
                  <p:cNvPr id="441" name="Freeform: Shape 440">
                    <a:extLst>
                      <a:ext uri="{FF2B5EF4-FFF2-40B4-BE49-F238E27FC236}">
                        <a16:creationId xmlns:a16="http://schemas.microsoft.com/office/drawing/2014/main" id="{2E5B4E8A-2F00-73E5-2407-CF0E2B223A1A}"/>
                      </a:ext>
                    </a:extLst>
                  </p:cNvPr>
                  <p:cNvSpPr/>
                  <p:nvPr/>
                </p:nvSpPr>
                <p:spPr>
                  <a:xfrm>
                    <a:off x="8241604" y="2670118"/>
                    <a:ext cx="181400" cy="211519"/>
                  </a:xfrm>
                  <a:custGeom>
                    <a:avLst/>
                    <a:gdLst>
                      <a:gd name="connsiteX0" fmla="*/ 181401 w 181400"/>
                      <a:gd name="connsiteY0" fmla="*/ 182802 h 211519"/>
                      <a:gd name="connsiteX1" fmla="*/ 158255 w 181400"/>
                      <a:gd name="connsiteY1" fmla="*/ 140797 h 211519"/>
                      <a:gd name="connsiteX2" fmla="*/ 154397 w 181400"/>
                      <a:gd name="connsiteY2" fmla="*/ 45642 h 211519"/>
                      <a:gd name="connsiteX3" fmla="*/ 162541 w 181400"/>
                      <a:gd name="connsiteY3" fmla="*/ 30211 h 211519"/>
                      <a:gd name="connsiteX4" fmla="*/ 145825 w 181400"/>
                      <a:gd name="connsiteY4" fmla="*/ 25925 h 211519"/>
                      <a:gd name="connsiteX5" fmla="*/ 133824 w 181400"/>
                      <a:gd name="connsiteY5" fmla="*/ 63644 h 211519"/>
                      <a:gd name="connsiteX6" fmla="*/ 121822 w 181400"/>
                      <a:gd name="connsiteY6" fmla="*/ 64501 h 211519"/>
                      <a:gd name="connsiteX7" fmla="*/ 57528 w 181400"/>
                      <a:gd name="connsiteY7" fmla="*/ 13066 h 211519"/>
                      <a:gd name="connsiteX8" fmla="*/ 39526 w 181400"/>
                      <a:gd name="connsiteY8" fmla="*/ 16924 h 211519"/>
                      <a:gd name="connsiteX9" fmla="*/ 7808 w 181400"/>
                      <a:gd name="connsiteY9" fmla="*/ 17353 h 211519"/>
                      <a:gd name="connsiteX10" fmla="*/ 2235 w 181400"/>
                      <a:gd name="connsiteY10" fmla="*/ 31926 h 211519"/>
                      <a:gd name="connsiteX11" fmla="*/ 9951 w 181400"/>
                      <a:gd name="connsiteY11" fmla="*/ 43070 h 211519"/>
                      <a:gd name="connsiteX12" fmla="*/ 30525 w 181400"/>
                      <a:gd name="connsiteY12" fmla="*/ 89790 h 211519"/>
                      <a:gd name="connsiteX13" fmla="*/ 73387 w 181400"/>
                      <a:gd name="connsiteY13" fmla="*/ 145083 h 211519"/>
                      <a:gd name="connsiteX14" fmla="*/ 92675 w 181400"/>
                      <a:gd name="connsiteY14" fmla="*/ 157084 h 211519"/>
                      <a:gd name="connsiteX15" fmla="*/ 129537 w 181400"/>
                      <a:gd name="connsiteY15" fmla="*/ 211520 h 211519"/>
                      <a:gd name="connsiteX16" fmla="*/ 181401 w 181400"/>
                      <a:gd name="connsiteY16" fmla="*/ 182802 h 211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1400" h="211519">
                        <a:moveTo>
                          <a:pt x="181401" y="182802"/>
                        </a:moveTo>
                        <a:lnTo>
                          <a:pt x="158255" y="140797"/>
                        </a:lnTo>
                        <a:cubicBezTo>
                          <a:pt x="156969" y="115079"/>
                          <a:pt x="157826" y="70502"/>
                          <a:pt x="154397" y="45642"/>
                        </a:cubicBezTo>
                        <a:lnTo>
                          <a:pt x="162541" y="30211"/>
                        </a:lnTo>
                        <a:cubicBezTo>
                          <a:pt x="166828" y="19496"/>
                          <a:pt x="150111" y="17781"/>
                          <a:pt x="145825" y="25925"/>
                        </a:cubicBezTo>
                        <a:cubicBezTo>
                          <a:pt x="137252" y="31497"/>
                          <a:pt x="133824" y="50785"/>
                          <a:pt x="133824" y="63644"/>
                        </a:cubicBezTo>
                        <a:cubicBezTo>
                          <a:pt x="131680" y="69216"/>
                          <a:pt x="126965" y="67073"/>
                          <a:pt x="121822" y="64501"/>
                        </a:cubicBezTo>
                        <a:cubicBezTo>
                          <a:pt x="98248" y="49928"/>
                          <a:pt x="82817" y="27640"/>
                          <a:pt x="57528" y="13066"/>
                        </a:cubicBezTo>
                        <a:cubicBezTo>
                          <a:pt x="57528" y="13066"/>
                          <a:pt x="26667" y="-3650"/>
                          <a:pt x="39526" y="16924"/>
                        </a:cubicBezTo>
                        <a:cubicBezTo>
                          <a:pt x="25810" y="8780"/>
                          <a:pt x="2235" y="-16937"/>
                          <a:pt x="7808" y="17353"/>
                        </a:cubicBezTo>
                        <a:cubicBezTo>
                          <a:pt x="7808" y="15210"/>
                          <a:pt x="-5051" y="16067"/>
                          <a:pt x="2235" y="31926"/>
                        </a:cubicBezTo>
                        <a:lnTo>
                          <a:pt x="9951" y="43070"/>
                        </a:lnTo>
                        <a:cubicBezTo>
                          <a:pt x="-18767" y="33640"/>
                          <a:pt x="27524" y="93219"/>
                          <a:pt x="30525" y="89790"/>
                        </a:cubicBezTo>
                        <a:cubicBezTo>
                          <a:pt x="41669" y="102649"/>
                          <a:pt x="63529" y="130938"/>
                          <a:pt x="73387" y="145083"/>
                        </a:cubicBezTo>
                        <a:cubicBezTo>
                          <a:pt x="72959" y="146798"/>
                          <a:pt x="89675" y="157942"/>
                          <a:pt x="92675" y="157084"/>
                        </a:cubicBezTo>
                        <a:cubicBezTo>
                          <a:pt x="95247" y="156227"/>
                          <a:pt x="129537" y="211520"/>
                          <a:pt x="129537" y="211520"/>
                        </a:cubicBezTo>
                        <a:lnTo>
                          <a:pt x="181401" y="182802"/>
                        </a:lnTo>
                        <a:close/>
                      </a:path>
                    </a:pathLst>
                  </a:custGeom>
                  <a:solidFill>
                    <a:srgbClr val="FCCEB4"/>
                  </a:solidFill>
                  <a:ln w="4286" cap="flat">
                    <a:noFill/>
                    <a:prstDash val="solid"/>
                    <a:miter/>
                  </a:ln>
                </p:spPr>
                <p:txBody>
                  <a:bodyPr rtlCol="0" anchor="ctr"/>
                  <a:lstStyle/>
                  <a:p>
                    <a:endParaRPr lang="en-GB"/>
                  </a:p>
                </p:txBody>
              </p:sp>
              <p:sp>
                <p:nvSpPr>
                  <p:cNvPr id="442" name="Freeform: Shape 441">
                    <a:extLst>
                      <a:ext uri="{FF2B5EF4-FFF2-40B4-BE49-F238E27FC236}">
                        <a16:creationId xmlns:a16="http://schemas.microsoft.com/office/drawing/2014/main" id="{3BE5C0FF-ECD5-21E9-9CB4-063AB7B9C009}"/>
                      </a:ext>
                    </a:extLst>
                  </p:cNvPr>
                  <p:cNvSpPr/>
                  <p:nvPr/>
                </p:nvSpPr>
                <p:spPr>
                  <a:xfrm>
                    <a:off x="8338137" y="2807486"/>
                    <a:ext cx="81554" cy="60007"/>
                  </a:xfrm>
                  <a:custGeom>
                    <a:avLst/>
                    <a:gdLst>
                      <a:gd name="connsiteX0" fmla="*/ 81439 w 81554"/>
                      <a:gd name="connsiteY0" fmla="*/ 14573 h 60007"/>
                      <a:gd name="connsiteX1" fmla="*/ 72438 w 81554"/>
                      <a:gd name="connsiteY1" fmla="*/ 0 h 60007"/>
                      <a:gd name="connsiteX2" fmla="*/ 0 w 81554"/>
                      <a:gd name="connsiteY2" fmla="*/ 42434 h 60007"/>
                      <a:gd name="connsiteX3" fmla="*/ 9001 w 81554"/>
                      <a:gd name="connsiteY3" fmla="*/ 60008 h 60007"/>
                      <a:gd name="connsiteX4" fmla="*/ 81439 w 81554"/>
                      <a:gd name="connsiteY4" fmla="*/ 14573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554" h="60007">
                        <a:moveTo>
                          <a:pt x="81439" y="14573"/>
                        </a:moveTo>
                        <a:lnTo>
                          <a:pt x="72438" y="0"/>
                        </a:lnTo>
                        <a:lnTo>
                          <a:pt x="0" y="42434"/>
                        </a:lnTo>
                        <a:lnTo>
                          <a:pt x="9001" y="60008"/>
                        </a:lnTo>
                        <a:cubicBezTo>
                          <a:pt x="11144" y="58293"/>
                          <a:pt x="84868" y="18859"/>
                          <a:pt x="81439" y="14573"/>
                        </a:cubicBezTo>
                        <a:close/>
                      </a:path>
                    </a:pathLst>
                  </a:custGeom>
                  <a:solidFill>
                    <a:srgbClr val="F2F2F2"/>
                  </a:solidFill>
                  <a:ln w="4286" cap="flat">
                    <a:noFill/>
                    <a:prstDash val="solid"/>
                    <a:miter/>
                  </a:ln>
                </p:spPr>
                <p:txBody>
                  <a:bodyPr rtlCol="0" anchor="ctr"/>
                  <a:lstStyle/>
                  <a:p>
                    <a:endParaRPr lang="en-GB"/>
                  </a:p>
                </p:txBody>
              </p:sp>
              <p:sp>
                <p:nvSpPr>
                  <p:cNvPr id="443" name="Freeform: Shape 442">
                    <a:extLst>
                      <a:ext uri="{FF2B5EF4-FFF2-40B4-BE49-F238E27FC236}">
                        <a16:creationId xmlns:a16="http://schemas.microsoft.com/office/drawing/2014/main" id="{23666520-82CA-9498-13B3-8C6B13A1ED30}"/>
                      </a:ext>
                    </a:extLst>
                  </p:cNvPr>
                  <p:cNvSpPr/>
                  <p:nvPr/>
                </p:nvSpPr>
                <p:spPr>
                  <a:xfrm>
                    <a:off x="8338994" y="2807847"/>
                    <a:ext cx="433648" cy="398100"/>
                  </a:xfrm>
                  <a:custGeom>
                    <a:avLst/>
                    <a:gdLst>
                      <a:gd name="connsiteX0" fmla="*/ 225885 w 433648"/>
                      <a:gd name="connsiteY0" fmla="*/ 215238 h 398100"/>
                      <a:gd name="connsiteX1" fmla="*/ 83582 w 433648"/>
                      <a:gd name="connsiteY1" fmla="*/ 6926 h 398100"/>
                      <a:gd name="connsiteX2" fmla="*/ 0 w 433648"/>
                      <a:gd name="connsiteY2" fmla="*/ 54503 h 398100"/>
                      <a:gd name="connsiteX3" fmla="*/ 421338 w 433648"/>
                      <a:gd name="connsiteY3" fmla="*/ 135514 h 398100"/>
                      <a:gd name="connsiteX4" fmla="*/ 352330 w 433648"/>
                      <a:gd name="connsiteY4" fmla="*/ 15070 h 398100"/>
                      <a:gd name="connsiteX5" fmla="*/ 225885 w 433648"/>
                      <a:gd name="connsiteY5" fmla="*/ 215238 h 398100"/>
                      <a:gd name="connsiteX6" fmla="*/ 225885 w 433648"/>
                      <a:gd name="connsiteY6" fmla="*/ 215238 h 39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648" h="398100">
                        <a:moveTo>
                          <a:pt x="225885" y="215238"/>
                        </a:moveTo>
                        <a:cubicBezTo>
                          <a:pt x="192452" y="192521"/>
                          <a:pt x="155591" y="100366"/>
                          <a:pt x="83582" y="6926"/>
                        </a:cubicBezTo>
                        <a:lnTo>
                          <a:pt x="0" y="54503"/>
                        </a:lnTo>
                        <a:cubicBezTo>
                          <a:pt x="195881" y="524276"/>
                          <a:pt x="226742" y="473698"/>
                          <a:pt x="421338" y="135514"/>
                        </a:cubicBezTo>
                        <a:cubicBezTo>
                          <a:pt x="433768" y="109367"/>
                          <a:pt x="460772" y="-48795"/>
                          <a:pt x="352330" y="15070"/>
                        </a:cubicBezTo>
                        <a:cubicBezTo>
                          <a:pt x="312896" y="55789"/>
                          <a:pt x="271748" y="161660"/>
                          <a:pt x="225885" y="215238"/>
                        </a:cubicBezTo>
                        <a:lnTo>
                          <a:pt x="225885" y="215238"/>
                        </a:lnTo>
                        <a:close/>
                      </a:path>
                    </a:pathLst>
                  </a:custGeom>
                  <a:solidFill>
                    <a:schemeClr val="accent3"/>
                  </a:solidFill>
                  <a:ln w="4286" cap="flat">
                    <a:noFill/>
                    <a:prstDash val="solid"/>
                    <a:miter/>
                  </a:ln>
                </p:spPr>
                <p:txBody>
                  <a:bodyPr rtlCol="0" anchor="ctr"/>
                  <a:lstStyle/>
                  <a:p>
                    <a:endParaRPr lang="en-GB"/>
                  </a:p>
                </p:txBody>
              </p:sp>
            </p:grpSp>
            <p:grpSp>
              <p:nvGrpSpPr>
                <p:cNvPr id="445" name="Graphic 18">
                  <a:extLst>
                    <a:ext uri="{FF2B5EF4-FFF2-40B4-BE49-F238E27FC236}">
                      <a16:creationId xmlns:a16="http://schemas.microsoft.com/office/drawing/2014/main" id="{F93634DA-8B15-9872-7B80-0F3A81E19D2A}"/>
                    </a:ext>
                  </a:extLst>
                </p:cNvPr>
                <p:cNvGrpSpPr/>
                <p:nvPr/>
              </p:nvGrpSpPr>
              <p:grpSpPr>
                <a:xfrm>
                  <a:off x="8219076" y="2803628"/>
                  <a:ext cx="954546" cy="1579712"/>
                  <a:chOff x="8219076" y="2803628"/>
                  <a:chExt cx="954546" cy="1579712"/>
                </a:xfrm>
              </p:grpSpPr>
              <p:sp>
                <p:nvSpPr>
                  <p:cNvPr id="446" name="Freeform: Shape 445">
                    <a:extLst>
                      <a:ext uri="{FF2B5EF4-FFF2-40B4-BE49-F238E27FC236}">
                        <a16:creationId xmlns:a16="http://schemas.microsoft.com/office/drawing/2014/main" id="{0EAE6806-F6F2-2C32-7FC3-27FF85DECC9F}"/>
                      </a:ext>
                    </a:extLst>
                  </p:cNvPr>
                  <p:cNvSpPr/>
                  <p:nvPr/>
                </p:nvSpPr>
                <p:spPr>
                  <a:xfrm>
                    <a:off x="8343281" y="3669880"/>
                    <a:ext cx="78009" cy="472344"/>
                  </a:xfrm>
                  <a:custGeom>
                    <a:avLst/>
                    <a:gdLst>
                      <a:gd name="connsiteX0" fmla="*/ 78010 w 78009"/>
                      <a:gd name="connsiteY0" fmla="*/ 0 h 472344"/>
                      <a:gd name="connsiteX1" fmla="*/ 26575 w 78009"/>
                      <a:gd name="connsiteY1" fmla="*/ 0 h 472344"/>
                      <a:gd name="connsiteX2" fmla="*/ 0 w 78009"/>
                      <a:gd name="connsiteY2" fmla="*/ 447484 h 472344"/>
                      <a:gd name="connsiteX3" fmla="*/ 42433 w 78009"/>
                      <a:gd name="connsiteY3" fmla="*/ 472345 h 472344"/>
                      <a:gd name="connsiteX4" fmla="*/ 78010 w 78009"/>
                      <a:gd name="connsiteY4" fmla="*/ 0 h 472344"/>
                      <a:gd name="connsiteX5" fmla="*/ 78010 w 78009"/>
                      <a:gd name="connsiteY5" fmla="*/ 0 h 47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009" h="472344">
                        <a:moveTo>
                          <a:pt x="78010" y="0"/>
                        </a:moveTo>
                        <a:lnTo>
                          <a:pt x="26575" y="0"/>
                        </a:lnTo>
                        <a:cubicBezTo>
                          <a:pt x="-1286" y="68580"/>
                          <a:pt x="6429" y="370761"/>
                          <a:pt x="0" y="447484"/>
                        </a:cubicBezTo>
                        <a:lnTo>
                          <a:pt x="42433" y="472345"/>
                        </a:lnTo>
                        <a:cubicBezTo>
                          <a:pt x="51006" y="376333"/>
                          <a:pt x="36433" y="85725"/>
                          <a:pt x="78010" y="0"/>
                        </a:cubicBezTo>
                        <a:lnTo>
                          <a:pt x="78010" y="0"/>
                        </a:lnTo>
                        <a:close/>
                      </a:path>
                    </a:pathLst>
                  </a:custGeom>
                  <a:solidFill>
                    <a:srgbClr val="5D5D5D"/>
                  </a:solidFill>
                  <a:ln w="4286" cap="flat">
                    <a:noFill/>
                    <a:prstDash val="solid"/>
                    <a:miter/>
                  </a:ln>
                </p:spPr>
                <p:txBody>
                  <a:bodyPr rtlCol="0" anchor="ctr"/>
                  <a:lstStyle/>
                  <a:p>
                    <a:endParaRPr lang="en-GB"/>
                  </a:p>
                </p:txBody>
              </p:sp>
              <p:sp>
                <p:nvSpPr>
                  <p:cNvPr id="447" name="Freeform: Shape 446">
                    <a:extLst>
                      <a:ext uri="{FF2B5EF4-FFF2-40B4-BE49-F238E27FC236}">
                        <a16:creationId xmlns:a16="http://schemas.microsoft.com/office/drawing/2014/main" id="{52574D4D-32D8-6C47-4066-E26741202CC0}"/>
                      </a:ext>
                    </a:extLst>
                  </p:cNvPr>
                  <p:cNvSpPr/>
                  <p:nvPr/>
                </p:nvSpPr>
                <p:spPr>
                  <a:xfrm>
                    <a:off x="8456700" y="4147033"/>
                    <a:ext cx="230160" cy="236307"/>
                  </a:xfrm>
                  <a:custGeom>
                    <a:avLst/>
                    <a:gdLst>
                      <a:gd name="connsiteX0" fmla="*/ 94893 w 230160"/>
                      <a:gd name="connsiteY0" fmla="*/ 3764 h 236307"/>
                      <a:gd name="connsiteX1" fmla="*/ 36171 w 230160"/>
                      <a:gd name="connsiteY1" fmla="*/ 112206 h 236307"/>
                      <a:gd name="connsiteX2" fmla="*/ 36600 w 230160"/>
                      <a:gd name="connsiteY2" fmla="*/ 236078 h 236307"/>
                      <a:gd name="connsiteX3" fmla="*/ 163901 w 230160"/>
                      <a:gd name="connsiteY3" fmla="*/ 149925 h 236307"/>
                      <a:gd name="connsiteX4" fmla="*/ 221765 w 230160"/>
                      <a:gd name="connsiteY4" fmla="*/ 79630 h 236307"/>
                      <a:gd name="connsiteX5" fmla="*/ 228195 w 230160"/>
                      <a:gd name="connsiteY5" fmla="*/ 15765 h 236307"/>
                      <a:gd name="connsiteX6" fmla="*/ 185332 w 230160"/>
                      <a:gd name="connsiteY6" fmla="*/ 10622 h 236307"/>
                      <a:gd name="connsiteX7" fmla="*/ 94893 w 230160"/>
                      <a:gd name="connsiteY7" fmla="*/ 3764 h 236307"/>
                      <a:gd name="connsiteX8" fmla="*/ 94893 w 230160"/>
                      <a:gd name="connsiteY8" fmla="*/ 3764 h 236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160" h="236307">
                        <a:moveTo>
                          <a:pt x="94893" y="3764"/>
                        </a:moveTo>
                        <a:cubicBezTo>
                          <a:pt x="76033" y="71487"/>
                          <a:pt x="81176" y="59485"/>
                          <a:pt x="36171" y="112206"/>
                        </a:cubicBezTo>
                        <a:cubicBezTo>
                          <a:pt x="7453" y="143496"/>
                          <a:pt x="-28552" y="227935"/>
                          <a:pt x="36600" y="236078"/>
                        </a:cubicBezTo>
                        <a:cubicBezTo>
                          <a:pt x="93178" y="239936"/>
                          <a:pt x="136040" y="194502"/>
                          <a:pt x="163901" y="149925"/>
                        </a:cubicBezTo>
                        <a:cubicBezTo>
                          <a:pt x="163901" y="149925"/>
                          <a:pt x="221765" y="79630"/>
                          <a:pt x="221765" y="79630"/>
                        </a:cubicBezTo>
                        <a:cubicBezTo>
                          <a:pt x="221765" y="79630"/>
                          <a:pt x="235053" y="33339"/>
                          <a:pt x="228195" y="15765"/>
                        </a:cubicBezTo>
                        <a:cubicBezTo>
                          <a:pt x="223052" y="3335"/>
                          <a:pt x="210193" y="18337"/>
                          <a:pt x="185332" y="10622"/>
                        </a:cubicBezTo>
                        <a:cubicBezTo>
                          <a:pt x="126182" y="-8238"/>
                          <a:pt x="94893" y="3764"/>
                          <a:pt x="94893" y="3764"/>
                        </a:cubicBezTo>
                        <a:lnTo>
                          <a:pt x="94893" y="3764"/>
                        </a:lnTo>
                        <a:close/>
                      </a:path>
                    </a:pathLst>
                  </a:custGeom>
                  <a:solidFill>
                    <a:srgbClr val="655045"/>
                  </a:solidFill>
                  <a:ln w="4286" cap="flat">
                    <a:noFill/>
                    <a:prstDash val="solid"/>
                    <a:miter/>
                  </a:ln>
                </p:spPr>
                <p:txBody>
                  <a:bodyPr rtlCol="0" anchor="ctr"/>
                  <a:lstStyle/>
                  <a:p>
                    <a:endParaRPr lang="en-GB"/>
                  </a:p>
                </p:txBody>
              </p:sp>
              <p:sp>
                <p:nvSpPr>
                  <p:cNvPr id="448" name="Freeform: Shape 447">
                    <a:extLst>
                      <a:ext uri="{FF2B5EF4-FFF2-40B4-BE49-F238E27FC236}">
                        <a16:creationId xmlns:a16="http://schemas.microsoft.com/office/drawing/2014/main" id="{B026DA37-E59F-7CFF-63B1-5E55AD380AB2}"/>
                      </a:ext>
                    </a:extLst>
                  </p:cNvPr>
                  <p:cNvSpPr/>
                  <p:nvPr/>
                </p:nvSpPr>
                <p:spPr>
                  <a:xfrm>
                    <a:off x="8246350" y="4018832"/>
                    <a:ext cx="253809" cy="232781"/>
                  </a:xfrm>
                  <a:custGeom>
                    <a:avLst/>
                    <a:gdLst>
                      <a:gd name="connsiteX0" fmla="*/ 123505 w 253809"/>
                      <a:gd name="connsiteY0" fmla="*/ 5092 h 232781"/>
                      <a:gd name="connsiteX1" fmla="*/ 108503 w 253809"/>
                      <a:gd name="connsiteY1" fmla="*/ 58670 h 232781"/>
                      <a:gd name="connsiteX2" fmla="*/ 11206 w 253809"/>
                      <a:gd name="connsiteY2" fmla="*/ 163255 h 232781"/>
                      <a:gd name="connsiteX3" fmla="*/ 88358 w 253809"/>
                      <a:gd name="connsiteY3" fmla="*/ 218976 h 232781"/>
                      <a:gd name="connsiteX4" fmla="*/ 244377 w 253809"/>
                      <a:gd name="connsiteY4" fmla="*/ 88246 h 232781"/>
                      <a:gd name="connsiteX5" fmla="*/ 228090 w 253809"/>
                      <a:gd name="connsiteY5" fmla="*/ 8093 h 232781"/>
                      <a:gd name="connsiteX6" fmla="*/ 183084 w 253809"/>
                      <a:gd name="connsiteY6" fmla="*/ 4235 h 232781"/>
                      <a:gd name="connsiteX7" fmla="*/ 123505 w 253809"/>
                      <a:gd name="connsiteY7" fmla="*/ 5092 h 232781"/>
                      <a:gd name="connsiteX8" fmla="*/ 123505 w 253809"/>
                      <a:gd name="connsiteY8" fmla="*/ 5092 h 232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809" h="232781">
                        <a:moveTo>
                          <a:pt x="123505" y="5092"/>
                        </a:moveTo>
                        <a:lnTo>
                          <a:pt x="108503" y="58670"/>
                        </a:lnTo>
                        <a:cubicBezTo>
                          <a:pt x="76785" y="86103"/>
                          <a:pt x="27493" y="123393"/>
                          <a:pt x="11206" y="163255"/>
                        </a:cubicBezTo>
                        <a:cubicBezTo>
                          <a:pt x="-26514" y="231835"/>
                          <a:pt x="39066" y="248123"/>
                          <a:pt x="88358" y="218976"/>
                        </a:cubicBezTo>
                        <a:cubicBezTo>
                          <a:pt x="154366" y="192830"/>
                          <a:pt x="244806" y="88674"/>
                          <a:pt x="244377" y="88246"/>
                        </a:cubicBezTo>
                        <a:cubicBezTo>
                          <a:pt x="269666" y="56099"/>
                          <a:pt x="237091" y="31238"/>
                          <a:pt x="228090" y="8093"/>
                        </a:cubicBezTo>
                        <a:cubicBezTo>
                          <a:pt x="222517" y="-6909"/>
                          <a:pt x="203658" y="3378"/>
                          <a:pt x="183084" y="4235"/>
                        </a:cubicBezTo>
                        <a:cubicBezTo>
                          <a:pt x="129077" y="7235"/>
                          <a:pt x="123505" y="5092"/>
                          <a:pt x="123505" y="5092"/>
                        </a:cubicBezTo>
                        <a:lnTo>
                          <a:pt x="123505" y="5092"/>
                        </a:lnTo>
                        <a:close/>
                      </a:path>
                    </a:pathLst>
                  </a:custGeom>
                  <a:solidFill>
                    <a:srgbClr val="655045"/>
                  </a:solidFill>
                  <a:ln w="4286" cap="flat">
                    <a:noFill/>
                    <a:prstDash val="solid"/>
                    <a:miter/>
                  </a:ln>
                </p:spPr>
                <p:txBody>
                  <a:bodyPr rtlCol="0" anchor="ctr"/>
                  <a:lstStyle/>
                  <a:p>
                    <a:endParaRPr lang="en-GB"/>
                  </a:p>
                </p:txBody>
              </p:sp>
              <p:sp>
                <p:nvSpPr>
                  <p:cNvPr id="449" name="Freeform: Shape 448">
                    <a:extLst>
                      <a:ext uri="{FF2B5EF4-FFF2-40B4-BE49-F238E27FC236}">
                        <a16:creationId xmlns:a16="http://schemas.microsoft.com/office/drawing/2014/main" id="{B619B363-7D68-0BD5-141D-DA18705256DD}"/>
                      </a:ext>
                    </a:extLst>
                  </p:cNvPr>
                  <p:cNvSpPr/>
                  <p:nvPr/>
                </p:nvSpPr>
                <p:spPr>
                  <a:xfrm>
                    <a:off x="8225327" y="3333409"/>
                    <a:ext cx="555151" cy="368344"/>
                  </a:xfrm>
                  <a:custGeom>
                    <a:avLst/>
                    <a:gdLst>
                      <a:gd name="connsiteX0" fmla="*/ 426992 w 555151"/>
                      <a:gd name="connsiteY0" fmla="*/ 0 h 368344"/>
                      <a:gd name="connsiteX1" fmla="*/ 77234 w 555151"/>
                      <a:gd name="connsiteY1" fmla="*/ 207026 h 368344"/>
                      <a:gd name="connsiteX2" fmla="*/ 21084 w 555151"/>
                      <a:gd name="connsiteY2" fmla="*/ 345043 h 368344"/>
                      <a:gd name="connsiteX3" fmla="*/ 502430 w 555151"/>
                      <a:gd name="connsiteY3" fmla="*/ 225028 h 368344"/>
                      <a:gd name="connsiteX4" fmla="*/ 555151 w 555151"/>
                      <a:gd name="connsiteY4" fmla="*/ 86582 h 368344"/>
                      <a:gd name="connsiteX5" fmla="*/ 426992 w 555151"/>
                      <a:gd name="connsiteY5" fmla="*/ 0 h 368344"/>
                      <a:gd name="connsiteX6" fmla="*/ 426992 w 555151"/>
                      <a:gd name="connsiteY6" fmla="*/ 0 h 368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5151" h="368344">
                        <a:moveTo>
                          <a:pt x="426992" y="0"/>
                        </a:moveTo>
                        <a:cubicBezTo>
                          <a:pt x="426992" y="0"/>
                          <a:pt x="265400" y="63865"/>
                          <a:pt x="77234" y="207026"/>
                        </a:cubicBezTo>
                        <a:cubicBezTo>
                          <a:pt x="6082" y="252460"/>
                          <a:pt x="-23493" y="298751"/>
                          <a:pt x="21084" y="345043"/>
                        </a:cubicBezTo>
                        <a:cubicBezTo>
                          <a:pt x="137242" y="422624"/>
                          <a:pt x="399989" y="286750"/>
                          <a:pt x="502430" y="225028"/>
                        </a:cubicBezTo>
                        <a:lnTo>
                          <a:pt x="555151" y="86582"/>
                        </a:lnTo>
                        <a:lnTo>
                          <a:pt x="426992" y="0"/>
                        </a:lnTo>
                        <a:lnTo>
                          <a:pt x="426992" y="0"/>
                        </a:lnTo>
                        <a:close/>
                      </a:path>
                    </a:pathLst>
                  </a:custGeom>
                  <a:solidFill>
                    <a:srgbClr val="1A0D0D"/>
                  </a:solidFill>
                  <a:ln w="4286" cap="flat">
                    <a:noFill/>
                    <a:prstDash val="solid"/>
                    <a:miter/>
                  </a:ln>
                </p:spPr>
                <p:txBody>
                  <a:bodyPr rtlCol="0" anchor="ctr"/>
                  <a:lstStyle/>
                  <a:p>
                    <a:endParaRPr lang="en-GB"/>
                  </a:p>
                </p:txBody>
              </p:sp>
              <p:sp>
                <p:nvSpPr>
                  <p:cNvPr id="450" name="Freeform: Shape 449">
                    <a:extLst>
                      <a:ext uri="{FF2B5EF4-FFF2-40B4-BE49-F238E27FC236}">
                        <a16:creationId xmlns:a16="http://schemas.microsoft.com/office/drawing/2014/main" id="{BA06403F-CE06-81AD-5A8D-7B109EF42AB8}"/>
                      </a:ext>
                    </a:extLst>
                  </p:cNvPr>
                  <p:cNvSpPr/>
                  <p:nvPr/>
                </p:nvSpPr>
                <p:spPr>
                  <a:xfrm>
                    <a:off x="8219076" y="3573095"/>
                    <a:ext cx="271651" cy="490440"/>
                  </a:xfrm>
                  <a:custGeom>
                    <a:avLst/>
                    <a:gdLst>
                      <a:gd name="connsiteX0" fmla="*/ 167067 w 271651"/>
                      <a:gd name="connsiteY0" fmla="*/ 87355 h 490440"/>
                      <a:gd name="connsiteX1" fmla="*/ 231790 w 271651"/>
                      <a:gd name="connsiteY1" fmla="*/ 291809 h 490440"/>
                      <a:gd name="connsiteX2" fmla="*/ 271652 w 271651"/>
                      <a:gd name="connsiteY2" fmla="*/ 449972 h 490440"/>
                      <a:gd name="connsiteX3" fmla="*/ 107917 w 271651"/>
                      <a:gd name="connsiteY3" fmla="*/ 485976 h 490440"/>
                      <a:gd name="connsiteX4" fmla="*/ 68055 w 271651"/>
                      <a:gd name="connsiteY4" fmla="*/ 285380 h 490440"/>
                      <a:gd name="connsiteX5" fmla="*/ 35479 w 271651"/>
                      <a:gd name="connsiteY5" fmla="*/ 177795 h 490440"/>
                      <a:gd name="connsiteX6" fmla="*/ 27335 w 271651"/>
                      <a:gd name="connsiteY6" fmla="*/ 18346 h 490440"/>
                      <a:gd name="connsiteX7" fmla="*/ 167067 w 271651"/>
                      <a:gd name="connsiteY7" fmla="*/ 87355 h 490440"/>
                      <a:gd name="connsiteX8" fmla="*/ 167067 w 271651"/>
                      <a:gd name="connsiteY8" fmla="*/ 87355 h 49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651" h="490440">
                        <a:moveTo>
                          <a:pt x="167067" y="87355"/>
                        </a:moveTo>
                        <a:cubicBezTo>
                          <a:pt x="167067" y="87355"/>
                          <a:pt x="210358" y="115216"/>
                          <a:pt x="231790" y="291809"/>
                        </a:cubicBezTo>
                        <a:cubicBezTo>
                          <a:pt x="240791" y="344530"/>
                          <a:pt x="253221" y="397251"/>
                          <a:pt x="271652" y="449972"/>
                        </a:cubicBezTo>
                        <a:cubicBezTo>
                          <a:pt x="218502" y="489405"/>
                          <a:pt x="158495" y="496692"/>
                          <a:pt x="107917" y="485976"/>
                        </a:cubicBezTo>
                        <a:cubicBezTo>
                          <a:pt x="87343" y="429826"/>
                          <a:pt x="78342" y="358246"/>
                          <a:pt x="68055" y="285380"/>
                        </a:cubicBezTo>
                        <a:cubicBezTo>
                          <a:pt x="68055" y="285380"/>
                          <a:pt x="45338" y="210370"/>
                          <a:pt x="35479" y="177795"/>
                        </a:cubicBezTo>
                        <a:cubicBezTo>
                          <a:pt x="21335" y="131503"/>
                          <a:pt x="-31815" y="62495"/>
                          <a:pt x="27335" y="18346"/>
                        </a:cubicBezTo>
                        <a:cubicBezTo>
                          <a:pt x="120347" y="-37375"/>
                          <a:pt x="137064" y="47921"/>
                          <a:pt x="167067" y="87355"/>
                        </a:cubicBezTo>
                        <a:lnTo>
                          <a:pt x="167067" y="87355"/>
                        </a:lnTo>
                        <a:close/>
                      </a:path>
                    </a:pathLst>
                  </a:custGeom>
                  <a:solidFill>
                    <a:srgbClr val="1A0D0D"/>
                  </a:solidFill>
                  <a:ln w="4286" cap="flat">
                    <a:noFill/>
                    <a:prstDash val="solid"/>
                    <a:miter/>
                  </a:ln>
                </p:spPr>
                <p:txBody>
                  <a:bodyPr rtlCol="0" anchor="ctr"/>
                  <a:lstStyle/>
                  <a:p>
                    <a:endParaRPr lang="en-GB"/>
                  </a:p>
                </p:txBody>
              </p:sp>
              <p:sp>
                <p:nvSpPr>
                  <p:cNvPr id="451" name="Freeform: Shape 450">
                    <a:extLst>
                      <a:ext uri="{FF2B5EF4-FFF2-40B4-BE49-F238E27FC236}">
                        <a16:creationId xmlns:a16="http://schemas.microsoft.com/office/drawing/2014/main" id="{D9B0148F-416B-F0E2-DD0B-2A3E50B0295E}"/>
                      </a:ext>
                    </a:extLst>
                  </p:cNvPr>
                  <p:cNvSpPr/>
                  <p:nvPr/>
                </p:nvSpPr>
                <p:spPr>
                  <a:xfrm>
                    <a:off x="8561531" y="3379662"/>
                    <a:ext cx="503124" cy="537542"/>
                  </a:xfrm>
                  <a:custGeom>
                    <a:avLst/>
                    <a:gdLst>
                      <a:gd name="connsiteX0" fmla="*/ 418686 w 503124"/>
                      <a:gd name="connsiteY0" fmla="*/ 71190 h 537542"/>
                      <a:gd name="connsiteX1" fmla="*/ 503125 w 503124"/>
                      <a:gd name="connsiteY1" fmla="*/ 133341 h 537542"/>
                      <a:gd name="connsiteX2" fmla="*/ 228805 w 503124"/>
                      <a:gd name="connsiteY2" fmla="*/ 478813 h 537542"/>
                      <a:gd name="connsiteX3" fmla="*/ 9349 w 503124"/>
                      <a:gd name="connsiteY3" fmla="*/ 434236 h 537542"/>
                      <a:gd name="connsiteX4" fmla="*/ 117362 w 503124"/>
                      <a:gd name="connsiteY4" fmla="*/ 203207 h 537542"/>
                      <a:gd name="connsiteX5" fmla="*/ 180799 w 503124"/>
                      <a:gd name="connsiteY5" fmla="*/ 9897 h 537542"/>
                      <a:gd name="connsiteX6" fmla="*/ 418686 w 503124"/>
                      <a:gd name="connsiteY6" fmla="*/ 71190 h 53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3124" h="537542">
                        <a:moveTo>
                          <a:pt x="418686" y="71190"/>
                        </a:moveTo>
                        <a:cubicBezTo>
                          <a:pt x="434545" y="67761"/>
                          <a:pt x="500982" y="83620"/>
                          <a:pt x="503125" y="133341"/>
                        </a:cubicBezTo>
                        <a:cubicBezTo>
                          <a:pt x="475264" y="312506"/>
                          <a:pt x="219804" y="486528"/>
                          <a:pt x="228805" y="478813"/>
                        </a:cubicBezTo>
                        <a:cubicBezTo>
                          <a:pt x="149509" y="540106"/>
                          <a:pt x="-44658" y="588969"/>
                          <a:pt x="9349" y="434236"/>
                        </a:cubicBezTo>
                        <a:cubicBezTo>
                          <a:pt x="47925" y="359655"/>
                          <a:pt x="101503" y="277787"/>
                          <a:pt x="117362" y="203207"/>
                        </a:cubicBezTo>
                        <a:cubicBezTo>
                          <a:pt x="133222" y="129483"/>
                          <a:pt x="100217" y="50616"/>
                          <a:pt x="180799" y="9897"/>
                        </a:cubicBezTo>
                        <a:cubicBezTo>
                          <a:pt x="261809" y="-31680"/>
                          <a:pt x="418686" y="71190"/>
                          <a:pt x="418686" y="71190"/>
                        </a:cubicBezTo>
                        <a:close/>
                      </a:path>
                    </a:pathLst>
                  </a:custGeom>
                  <a:solidFill>
                    <a:srgbClr val="000000"/>
                  </a:solidFill>
                  <a:ln w="4286" cap="flat">
                    <a:noFill/>
                    <a:prstDash val="solid"/>
                    <a:miter/>
                  </a:ln>
                </p:spPr>
                <p:txBody>
                  <a:bodyPr rtlCol="0" anchor="ctr"/>
                  <a:lstStyle/>
                  <a:p>
                    <a:endParaRPr lang="en-GB"/>
                  </a:p>
                </p:txBody>
              </p:sp>
              <p:sp>
                <p:nvSpPr>
                  <p:cNvPr id="452" name="Freeform: Shape 451">
                    <a:extLst>
                      <a:ext uri="{FF2B5EF4-FFF2-40B4-BE49-F238E27FC236}">
                        <a16:creationId xmlns:a16="http://schemas.microsoft.com/office/drawing/2014/main" id="{572E0FD6-D656-58A8-756E-90DD153A5156}"/>
                      </a:ext>
                    </a:extLst>
                  </p:cNvPr>
                  <p:cNvSpPr/>
                  <p:nvPr/>
                </p:nvSpPr>
                <p:spPr>
                  <a:xfrm>
                    <a:off x="8529303" y="3789466"/>
                    <a:ext cx="321040" cy="417005"/>
                  </a:xfrm>
                  <a:custGeom>
                    <a:avLst/>
                    <a:gdLst>
                      <a:gd name="connsiteX0" fmla="*/ 152591 w 321040"/>
                      <a:gd name="connsiteY0" fmla="*/ 1715 h 417005"/>
                      <a:gd name="connsiteX1" fmla="*/ 30433 w 321040"/>
                      <a:gd name="connsiteY1" fmla="*/ 58722 h 417005"/>
                      <a:gd name="connsiteX2" fmla="*/ 0 w 321040"/>
                      <a:gd name="connsiteY2" fmla="*/ 386191 h 417005"/>
                      <a:gd name="connsiteX3" fmla="*/ 191596 w 321040"/>
                      <a:gd name="connsiteY3" fmla="*/ 393049 h 417005"/>
                      <a:gd name="connsiteX4" fmla="*/ 224171 w 321040"/>
                      <a:gd name="connsiteY4" fmla="*/ 108442 h 417005"/>
                      <a:gd name="connsiteX5" fmla="*/ 321040 w 321040"/>
                      <a:gd name="connsiteY5" fmla="*/ 0 h 417005"/>
                      <a:gd name="connsiteX6" fmla="*/ 152591 w 321040"/>
                      <a:gd name="connsiteY6" fmla="*/ 1715 h 417005"/>
                      <a:gd name="connsiteX7" fmla="*/ 152591 w 321040"/>
                      <a:gd name="connsiteY7" fmla="*/ 1715 h 417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040" h="417005">
                        <a:moveTo>
                          <a:pt x="152591" y="1715"/>
                        </a:moveTo>
                        <a:lnTo>
                          <a:pt x="30433" y="58722"/>
                        </a:lnTo>
                        <a:lnTo>
                          <a:pt x="0" y="386191"/>
                        </a:lnTo>
                        <a:cubicBezTo>
                          <a:pt x="37719" y="426053"/>
                          <a:pt x="124730" y="426053"/>
                          <a:pt x="191596" y="393049"/>
                        </a:cubicBezTo>
                        <a:cubicBezTo>
                          <a:pt x="191596" y="393049"/>
                          <a:pt x="197168" y="174022"/>
                          <a:pt x="224171" y="108442"/>
                        </a:cubicBezTo>
                        <a:cubicBezTo>
                          <a:pt x="241745" y="66008"/>
                          <a:pt x="321040" y="0"/>
                          <a:pt x="321040" y="0"/>
                        </a:cubicBezTo>
                        <a:lnTo>
                          <a:pt x="152591" y="1715"/>
                        </a:lnTo>
                        <a:lnTo>
                          <a:pt x="152591" y="1715"/>
                        </a:lnTo>
                        <a:close/>
                      </a:path>
                    </a:pathLst>
                  </a:custGeom>
                  <a:solidFill>
                    <a:srgbClr val="000000"/>
                  </a:solidFill>
                  <a:ln w="4286" cap="flat">
                    <a:noFill/>
                    <a:prstDash val="solid"/>
                    <a:miter/>
                  </a:ln>
                </p:spPr>
                <p:txBody>
                  <a:bodyPr rtlCol="0" anchor="ctr"/>
                  <a:lstStyle/>
                  <a:p>
                    <a:endParaRPr lang="en-GB"/>
                  </a:p>
                </p:txBody>
              </p:sp>
              <p:sp>
                <p:nvSpPr>
                  <p:cNvPr id="453" name="Freeform: Shape 452">
                    <a:extLst>
                      <a:ext uri="{FF2B5EF4-FFF2-40B4-BE49-F238E27FC236}">
                        <a16:creationId xmlns:a16="http://schemas.microsoft.com/office/drawing/2014/main" id="{35FD7D25-113F-8221-7A13-E49146FC3D30}"/>
                      </a:ext>
                    </a:extLst>
                  </p:cNvPr>
                  <p:cNvSpPr/>
                  <p:nvPr/>
                </p:nvSpPr>
                <p:spPr>
                  <a:xfrm>
                    <a:off x="8617185" y="2803628"/>
                    <a:ext cx="541074" cy="711956"/>
                  </a:xfrm>
                  <a:custGeom>
                    <a:avLst/>
                    <a:gdLst>
                      <a:gd name="connsiteX0" fmla="*/ 416 w 541074"/>
                      <a:gd name="connsiteY0" fmla="*/ 546068 h 711956"/>
                      <a:gd name="connsiteX1" fmla="*/ 450901 w 541074"/>
                      <a:gd name="connsiteY1" fmla="*/ 708089 h 711956"/>
                      <a:gd name="connsiteX2" fmla="*/ 539197 w 541074"/>
                      <a:gd name="connsiteY2" fmla="*/ 251603 h 711956"/>
                      <a:gd name="connsiteX3" fmla="*/ 497192 w 541074"/>
                      <a:gd name="connsiteY3" fmla="*/ 117443 h 711956"/>
                      <a:gd name="connsiteX4" fmla="*/ 312883 w 541074"/>
                      <a:gd name="connsiteY4" fmla="*/ 0 h 711956"/>
                      <a:gd name="connsiteX5" fmla="*/ 312026 w 541074"/>
                      <a:gd name="connsiteY5" fmla="*/ 3858 h 711956"/>
                      <a:gd name="connsiteX6" fmla="*/ 295310 w 541074"/>
                      <a:gd name="connsiteY6" fmla="*/ 57864 h 711956"/>
                      <a:gd name="connsiteX7" fmla="*/ 203584 w 541074"/>
                      <a:gd name="connsiteY7" fmla="*/ 105013 h 711956"/>
                      <a:gd name="connsiteX8" fmla="*/ 163722 w 541074"/>
                      <a:gd name="connsiteY8" fmla="*/ 91726 h 711956"/>
                      <a:gd name="connsiteX9" fmla="*/ 171008 w 541074"/>
                      <a:gd name="connsiteY9" fmla="*/ 6858 h 711956"/>
                      <a:gd name="connsiteX10" fmla="*/ 43278 w 541074"/>
                      <a:gd name="connsiteY10" fmla="*/ 207883 h 711956"/>
                      <a:gd name="connsiteX11" fmla="*/ 416 w 541074"/>
                      <a:gd name="connsiteY11" fmla="*/ 546068 h 711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1074" h="711956">
                        <a:moveTo>
                          <a:pt x="416" y="546068"/>
                        </a:moveTo>
                        <a:cubicBezTo>
                          <a:pt x="-13729" y="734235"/>
                          <a:pt x="336887" y="714518"/>
                          <a:pt x="450901" y="708089"/>
                        </a:cubicBezTo>
                        <a:cubicBezTo>
                          <a:pt x="361746" y="472345"/>
                          <a:pt x="499335" y="441913"/>
                          <a:pt x="539197" y="251603"/>
                        </a:cubicBezTo>
                        <a:cubicBezTo>
                          <a:pt x="543484" y="199311"/>
                          <a:pt x="544341" y="146161"/>
                          <a:pt x="497192" y="117443"/>
                        </a:cubicBezTo>
                        <a:cubicBezTo>
                          <a:pt x="400323" y="52721"/>
                          <a:pt x="381892" y="103727"/>
                          <a:pt x="312883" y="0"/>
                        </a:cubicBezTo>
                        <a:lnTo>
                          <a:pt x="312026" y="3858"/>
                        </a:lnTo>
                        <a:lnTo>
                          <a:pt x="295310" y="57864"/>
                        </a:lnTo>
                        <a:lnTo>
                          <a:pt x="203584" y="105013"/>
                        </a:lnTo>
                        <a:lnTo>
                          <a:pt x="163722" y="91726"/>
                        </a:lnTo>
                        <a:cubicBezTo>
                          <a:pt x="163293" y="66437"/>
                          <a:pt x="166294" y="32576"/>
                          <a:pt x="171008" y="6858"/>
                        </a:cubicBezTo>
                        <a:cubicBezTo>
                          <a:pt x="29562" y="-25289"/>
                          <a:pt x="23133" y="107585"/>
                          <a:pt x="43278" y="207883"/>
                        </a:cubicBezTo>
                        <a:cubicBezTo>
                          <a:pt x="48422" y="279892"/>
                          <a:pt x="22704" y="435912"/>
                          <a:pt x="416" y="546068"/>
                        </a:cubicBezTo>
                        <a:close/>
                      </a:path>
                    </a:pathLst>
                  </a:custGeom>
                  <a:solidFill>
                    <a:schemeClr val="accent1"/>
                  </a:solidFill>
                  <a:ln w="4286" cap="flat">
                    <a:noFill/>
                    <a:prstDash val="solid"/>
                    <a:miter/>
                  </a:ln>
                </p:spPr>
                <p:txBody>
                  <a:bodyPr rtlCol="0" anchor="ctr"/>
                  <a:lstStyle/>
                  <a:p>
                    <a:endParaRPr lang="en-GB" dirty="0"/>
                  </a:p>
                </p:txBody>
              </p:sp>
              <p:sp>
                <p:nvSpPr>
                  <p:cNvPr id="454" name="Freeform: Shape 453">
                    <a:extLst>
                      <a:ext uri="{FF2B5EF4-FFF2-40B4-BE49-F238E27FC236}">
                        <a16:creationId xmlns:a16="http://schemas.microsoft.com/office/drawing/2014/main" id="{AFB149F2-2F2A-BCD9-F63D-3ECF8BA1C49C}"/>
                      </a:ext>
                    </a:extLst>
                  </p:cNvPr>
                  <p:cNvSpPr/>
                  <p:nvPr/>
                </p:nvSpPr>
                <p:spPr>
                  <a:xfrm>
                    <a:off x="8614953" y="3315454"/>
                    <a:ext cx="201100" cy="144828"/>
                  </a:xfrm>
                  <a:custGeom>
                    <a:avLst/>
                    <a:gdLst>
                      <a:gd name="connsiteX0" fmla="*/ 198958 w 201100"/>
                      <a:gd name="connsiteY0" fmla="*/ 68962 h 144828"/>
                      <a:gd name="connsiteX1" fmla="*/ 176669 w 201100"/>
                      <a:gd name="connsiteY1" fmla="*/ 62961 h 144828"/>
                      <a:gd name="connsiteX2" fmla="*/ 65227 w 201100"/>
                      <a:gd name="connsiteY2" fmla="*/ 5097 h 144828"/>
                      <a:gd name="connsiteX3" fmla="*/ 63941 w 201100"/>
                      <a:gd name="connsiteY3" fmla="*/ 14098 h 144828"/>
                      <a:gd name="connsiteX4" fmla="*/ 86229 w 201100"/>
                      <a:gd name="connsiteY4" fmla="*/ 56960 h 144828"/>
                      <a:gd name="connsiteX5" fmla="*/ 62226 w 201100"/>
                      <a:gd name="connsiteY5" fmla="*/ 24385 h 144828"/>
                      <a:gd name="connsiteX6" fmla="*/ 24936 w 201100"/>
                      <a:gd name="connsiteY6" fmla="*/ 47102 h 144828"/>
                      <a:gd name="connsiteX7" fmla="*/ 8648 w 201100"/>
                      <a:gd name="connsiteY7" fmla="*/ 65961 h 144828"/>
                      <a:gd name="connsiteX8" fmla="*/ 6505 w 201100"/>
                      <a:gd name="connsiteY8" fmla="*/ 94251 h 144828"/>
                      <a:gd name="connsiteX9" fmla="*/ 67370 w 201100"/>
                      <a:gd name="connsiteY9" fmla="*/ 142257 h 144828"/>
                      <a:gd name="connsiteX10" fmla="*/ 201101 w 201100"/>
                      <a:gd name="connsiteY10" fmla="*/ 144828 h 144828"/>
                      <a:gd name="connsiteX11" fmla="*/ 198958 w 201100"/>
                      <a:gd name="connsiteY11" fmla="*/ 68962 h 144828"/>
                      <a:gd name="connsiteX12" fmla="*/ 198958 w 201100"/>
                      <a:gd name="connsiteY12" fmla="*/ 68962 h 14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1100" h="144828">
                        <a:moveTo>
                          <a:pt x="198958" y="68962"/>
                        </a:moveTo>
                        <a:lnTo>
                          <a:pt x="176669" y="62961"/>
                        </a:lnTo>
                        <a:cubicBezTo>
                          <a:pt x="153952" y="19241"/>
                          <a:pt x="113232" y="-12906"/>
                          <a:pt x="65227" y="5097"/>
                        </a:cubicBezTo>
                        <a:cubicBezTo>
                          <a:pt x="61369" y="8097"/>
                          <a:pt x="60940" y="11097"/>
                          <a:pt x="63941" y="14098"/>
                        </a:cubicBezTo>
                        <a:cubicBezTo>
                          <a:pt x="97374" y="11955"/>
                          <a:pt x="129949" y="52246"/>
                          <a:pt x="86229" y="56960"/>
                        </a:cubicBezTo>
                        <a:cubicBezTo>
                          <a:pt x="70799" y="54817"/>
                          <a:pt x="72942" y="32529"/>
                          <a:pt x="62226" y="24385"/>
                        </a:cubicBezTo>
                        <a:cubicBezTo>
                          <a:pt x="56226" y="23099"/>
                          <a:pt x="21507" y="15384"/>
                          <a:pt x="24936" y="47102"/>
                        </a:cubicBezTo>
                        <a:cubicBezTo>
                          <a:pt x="23650" y="46245"/>
                          <a:pt x="3076" y="46673"/>
                          <a:pt x="8648" y="65961"/>
                        </a:cubicBezTo>
                        <a:cubicBezTo>
                          <a:pt x="5648" y="65961"/>
                          <a:pt x="-7640" y="83964"/>
                          <a:pt x="6505" y="94251"/>
                        </a:cubicBezTo>
                        <a:cubicBezTo>
                          <a:pt x="-20927" y="121254"/>
                          <a:pt x="45939" y="138399"/>
                          <a:pt x="67370" y="142257"/>
                        </a:cubicBezTo>
                        <a:cubicBezTo>
                          <a:pt x="107661" y="150829"/>
                          <a:pt x="160381" y="133684"/>
                          <a:pt x="201101" y="144828"/>
                        </a:cubicBezTo>
                        <a:lnTo>
                          <a:pt x="198958" y="68962"/>
                        </a:lnTo>
                        <a:lnTo>
                          <a:pt x="198958" y="68962"/>
                        </a:lnTo>
                        <a:close/>
                      </a:path>
                    </a:pathLst>
                  </a:custGeom>
                  <a:solidFill>
                    <a:srgbClr val="FCCEB4"/>
                  </a:solidFill>
                  <a:ln w="4286" cap="flat">
                    <a:noFill/>
                    <a:prstDash val="solid"/>
                    <a:miter/>
                  </a:ln>
                </p:spPr>
                <p:txBody>
                  <a:bodyPr rtlCol="0" anchor="ctr"/>
                  <a:lstStyle/>
                  <a:p>
                    <a:endParaRPr lang="en-GB"/>
                  </a:p>
                </p:txBody>
              </p:sp>
              <p:sp>
                <p:nvSpPr>
                  <p:cNvPr id="455" name="Freeform: Shape 454">
                    <a:extLst>
                      <a:ext uri="{FF2B5EF4-FFF2-40B4-BE49-F238E27FC236}">
                        <a16:creationId xmlns:a16="http://schemas.microsoft.com/office/drawing/2014/main" id="{8BAC860B-16F2-F601-AB15-3CF1BCC751F3}"/>
                      </a:ext>
                    </a:extLst>
                  </p:cNvPr>
                  <p:cNvSpPr/>
                  <p:nvPr/>
                </p:nvSpPr>
                <p:spPr>
                  <a:xfrm>
                    <a:off x="8792051" y="3249195"/>
                    <a:ext cx="359616" cy="224528"/>
                  </a:xfrm>
                  <a:custGeom>
                    <a:avLst/>
                    <a:gdLst>
                      <a:gd name="connsiteX0" fmla="*/ 359616 w 359616"/>
                      <a:gd name="connsiteY0" fmla="*/ 138649 h 224528"/>
                      <a:gd name="connsiteX1" fmla="*/ 0 w 359616"/>
                      <a:gd name="connsiteY1" fmla="*/ 215801 h 224528"/>
                      <a:gd name="connsiteX2" fmla="*/ 3000 w 359616"/>
                      <a:gd name="connsiteY2" fmla="*/ 115503 h 224528"/>
                      <a:gd name="connsiteX3" fmla="*/ 126873 w 359616"/>
                      <a:gd name="connsiteY3" fmla="*/ 104788 h 224528"/>
                      <a:gd name="connsiteX4" fmla="*/ 268319 w 359616"/>
                      <a:gd name="connsiteY4" fmla="*/ 203 h 224528"/>
                      <a:gd name="connsiteX5" fmla="*/ 359616 w 359616"/>
                      <a:gd name="connsiteY5" fmla="*/ 138649 h 224528"/>
                      <a:gd name="connsiteX6" fmla="*/ 359616 w 359616"/>
                      <a:gd name="connsiteY6" fmla="*/ 138649 h 22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616" h="224528">
                        <a:moveTo>
                          <a:pt x="359616" y="138649"/>
                        </a:moveTo>
                        <a:cubicBezTo>
                          <a:pt x="357045" y="210229"/>
                          <a:pt x="76724" y="241090"/>
                          <a:pt x="0" y="215801"/>
                        </a:cubicBezTo>
                        <a:cubicBezTo>
                          <a:pt x="10716" y="171653"/>
                          <a:pt x="12430" y="147650"/>
                          <a:pt x="3000" y="115503"/>
                        </a:cubicBezTo>
                        <a:cubicBezTo>
                          <a:pt x="37719" y="110788"/>
                          <a:pt x="72009" y="104359"/>
                          <a:pt x="126873" y="104788"/>
                        </a:cubicBezTo>
                        <a:cubicBezTo>
                          <a:pt x="253746" y="105645"/>
                          <a:pt x="231458" y="-5369"/>
                          <a:pt x="268319" y="203"/>
                        </a:cubicBezTo>
                        <a:cubicBezTo>
                          <a:pt x="319754" y="7918"/>
                          <a:pt x="357902" y="117218"/>
                          <a:pt x="359616" y="138649"/>
                        </a:cubicBezTo>
                        <a:lnTo>
                          <a:pt x="359616" y="138649"/>
                        </a:lnTo>
                        <a:close/>
                      </a:path>
                    </a:pathLst>
                  </a:custGeom>
                  <a:solidFill>
                    <a:schemeClr val="accent3"/>
                  </a:solidFill>
                  <a:ln w="4286" cap="flat">
                    <a:noFill/>
                    <a:prstDash val="solid"/>
                    <a:miter/>
                  </a:ln>
                </p:spPr>
                <p:txBody>
                  <a:bodyPr rtlCol="0" anchor="ctr"/>
                  <a:lstStyle/>
                  <a:p>
                    <a:endParaRPr lang="en-GB"/>
                  </a:p>
                </p:txBody>
              </p:sp>
              <p:sp>
                <p:nvSpPr>
                  <p:cNvPr id="456" name="Freeform: Shape 455">
                    <a:extLst>
                      <a:ext uri="{FF2B5EF4-FFF2-40B4-BE49-F238E27FC236}">
                        <a16:creationId xmlns:a16="http://schemas.microsoft.com/office/drawing/2014/main" id="{94A26943-7B7F-A761-FA60-7430E4F322B7}"/>
                      </a:ext>
                    </a:extLst>
                  </p:cNvPr>
                  <p:cNvSpPr/>
                  <p:nvPr/>
                </p:nvSpPr>
                <p:spPr>
                  <a:xfrm>
                    <a:off x="9017409" y="2924745"/>
                    <a:ext cx="156213" cy="513772"/>
                  </a:xfrm>
                  <a:custGeom>
                    <a:avLst/>
                    <a:gdLst>
                      <a:gd name="connsiteX0" fmla="*/ 103826 w 156213"/>
                      <a:gd name="connsiteY0" fmla="*/ 2756 h 513772"/>
                      <a:gd name="connsiteX1" fmla="*/ 154404 w 156213"/>
                      <a:gd name="connsiteY1" fmla="*/ 262074 h 513772"/>
                      <a:gd name="connsiteX2" fmla="*/ 62249 w 156213"/>
                      <a:gd name="connsiteY2" fmla="*/ 513677 h 513772"/>
                      <a:gd name="connsiteX3" fmla="*/ 103826 w 156213"/>
                      <a:gd name="connsiteY3" fmla="*/ 2756 h 513772"/>
                    </a:gdLst>
                    <a:ahLst/>
                    <a:cxnLst>
                      <a:cxn ang="0">
                        <a:pos x="connsiteX0" y="connsiteY0"/>
                      </a:cxn>
                      <a:cxn ang="0">
                        <a:pos x="connsiteX1" y="connsiteY1"/>
                      </a:cxn>
                      <a:cxn ang="0">
                        <a:pos x="connsiteX2" y="connsiteY2"/>
                      </a:cxn>
                      <a:cxn ang="0">
                        <a:pos x="connsiteX3" y="connsiteY3"/>
                      </a:cxn>
                    </a:cxnLst>
                    <a:rect l="l" t="t" r="r" b="b"/>
                    <a:pathLst>
                      <a:path w="156213" h="513772">
                        <a:moveTo>
                          <a:pt x="103826" y="2756"/>
                        </a:moveTo>
                        <a:cubicBezTo>
                          <a:pt x="140260" y="13900"/>
                          <a:pt x="162976" y="120628"/>
                          <a:pt x="154404" y="262074"/>
                        </a:cubicBezTo>
                        <a:cubicBezTo>
                          <a:pt x="146260" y="403521"/>
                          <a:pt x="149689" y="517535"/>
                          <a:pt x="62249" y="513677"/>
                        </a:cubicBezTo>
                        <a:cubicBezTo>
                          <a:pt x="-30333" y="518821"/>
                          <a:pt x="-22189" y="-43964"/>
                          <a:pt x="103826" y="2756"/>
                        </a:cubicBezTo>
                        <a:close/>
                      </a:path>
                    </a:pathLst>
                  </a:custGeom>
                  <a:solidFill>
                    <a:schemeClr val="accent3"/>
                  </a:solidFill>
                  <a:ln w="4286" cap="flat">
                    <a:noFill/>
                    <a:prstDash val="solid"/>
                    <a:miter/>
                  </a:ln>
                </p:spPr>
                <p:txBody>
                  <a:bodyPr rtlCol="0" anchor="ctr"/>
                  <a:lstStyle/>
                  <a:p>
                    <a:endParaRPr lang="en-GB"/>
                  </a:p>
                </p:txBody>
              </p:sp>
            </p:grpSp>
            <p:grpSp>
              <p:nvGrpSpPr>
                <p:cNvPr id="457" name="Graphic 18">
                  <a:extLst>
                    <a:ext uri="{FF2B5EF4-FFF2-40B4-BE49-F238E27FC236}">
                      <a16:creationId xmlns:a16="http://schemas.microsoft.com/office/drawing/2014/main" id="{FE440A45-DE61-5B47-93D9-9C3BF7608045}"/>
                    </a:ext>
                  </a:extLst>
                </p:cNvPr>
                <p:cNvGrpSpPr/>
                <p:nvPr/>
              </p:nvGrpSpPr>
              <p:grpSpPr>
                <a:xfrm>
                  <a:off x="8720436" y="2459544"/>
                  <a:ext cx="288927" cy="462385"/>
                  <a:chOff x="8720436" y="2459544"/>
                  <a:chExt cx="288927" cy="462385"/>
                </a:xfrm>
              </p:grpSpPr>
              <p:grpSp>
                <p:nvGrpSpPr>
                  <p:cNvPr id="458" name="Graphic 18">
                    <a:extLst>
                      <a:ext uri="{FF2B5EF4-FFF2-40B4-BE49-F238E27FC236}">
                        <a16:creationId xmlns:a16="http://schemas.microsoft.com/office/drawing/2014/main" id="{6E9D8493-3ABB-A07B-CA4E-5DF1B73DF166}"/>
                      </a:ext>
                    </a:extLst>
                  </p:cNvPr>
                  <p:cNvGrpSpPr/>
                  <p:nvPr/>
                </p:nvGrpSpPr>
                <p:grpSpPr>
                  <a:xfrm>
                    <a:off x="8735879" y="2484051"/>
                    <a:ext cx="273484" cy="422157"/>
                    <a:chOff x="8735879" y="2484051"/>
                    <a:chExt cx="273484" cy="422157"/>
                  </a:xfrm>
                </p:grpSpPr>
                <p:sp>
                  <p:nvSpPr>
                    <p:cNvPr id="459" name="Freeform: Shape 458">
                      <a:extLst>
                        <a:ext uri="{FF2B5EF4-FFF2-40B4-BE49-F238E27FC236}">
                          <a16:creationId xmlns:a16="http://schemas.microsoft.com/office/drawing/2014/main" id="{878030F3-47DD-03FF-D84B-C0C1B1ECEF18}"/>
                        </a:ext>
                      </a:extLst>
                    </p:cNvPr>
                    <p:cNvSpPr/>
                    <p:nvPr/>
                  </p:nvSpPr>
                  <p:spPr>
                    <a:xfrm>
                      <a:off x="8735879" y="2484051"/>
                      <a:ext cx="224686" cy="382458"/>
                    </a:xfrm>
                    <a:custGeom>
                      <a:avLst/>
                      <a:gdLst>
                        <a:gd name="connsiteX0" fmla="*/ 214335 w 224686"/>
                        <a:gd name="connsiteY0" fmla="*/ 93693 h 382458"/>
                        <a:gd name="connsiteX1" fmla="*/ 195475 w 224686"/>
                        <a:gd name="connsiteY1" fmla="*/ 232567 h 382458"/>
                        <a:gd name="connsiteX2" fmla="*/ 193761 w 224686"/>
                        <a:gd name="connsiteY2" fmla="*/ 336294 h 382458"/>
                        <a:gd name="connsiteX3" fmla="*/ 56601 w 224686"/>
                        <a:gd name="connsiteY3" fmla="*/ 342724 h 382458"/>
                        <a:gd name="connsiteX4" fmla="*/ 59172 w 224686"/>
                        <a:gd name="connsiteY4" fmla="*/ 287431 h 382458"/>
                        <a:gd name="connsiteX5" fmla="*/ 12881 w 224686"/>
                        <a:gd name="connsiteY5" fmla="*/ 240711 h 382458"/>
                        <a:gd name="connsiteX6" fmla="*/ 109750 w 224686"/>
                        <a:gd name="connsiteY6" fmla="*/ 1538 h 382458"/>
                        <a:gd name="connsiteX7" fmla="*/ 184331 w 224686"/>
                        <a:gd name="connsiteY7" fmla="*/ 33256 h 382458"/>
                        <a:gd name="connsiteX8" fmla="*/ 214335 w 224686"/>
                        <a:gd name="connsiteY8" fmla="*/ 93693 h 382458"/>
                        <a:gd name="connsiteX9" fmla="*/ 214335 w 224686"/>
                        <a:gd name="connsiteY9" fmla="*/ 93693 h 38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686" h="382458">
                          <a:moveTo>
                            <a:pt x="214335" y="93693"/>
                          </a:moveTo>
                          <a:cubicBezTo>
                            <a:pt x="231908" y="140413"/>
                            <a:pt x="228051" y="196134"/>
                            <a:pt x="195475" y="232567"/>
                          </a:cubicBezTo>
                          <a:lnTo>
                            <a:pt x="193761" y="336294"/>
                          </a:lnTo>
                          <a:cubicBezTo>
                            <a:pt x="193761" y="336294"/>
                            <a:pt x="98178" y="435735"/>
                            <a:pt x="56601" y="342724"/>
                          </a:cubicBezTo>
                          <a:lnTo>
                            <a:pt x="59172" y="287431"/>
                          </a:lnTo>
                          <a:lnTo>
                            <a:pt x="12881" y="240711"/>
                          </a:lnTo>
                          <a:cubicBezTo>
                            <a:pt x="4737" y="188847"/>
                            <a:pt x="-41126" y="-19893"/>
                            <a:pt x="109750" y="1538"/>
                          </a:cubicBezTo>
                          <a:cubicBezTo>
                            <a:pt x="114894" y="1538"/>
                            <a:pt x="184331" y="33256"/>
                            <a:pt x="184331" y="33256"/>
                          </a:cubicBezTo>
                          <a:lnTo>
                            <a:pt x="214335" y="93693"/>
                          </a:lnTo>
                          <a:lnTo>
                            <a:pt x="214335" y="93693"/>
                          </a:lnTo>
                          <a:close/>
                        </a:path>
                      </a:pathLst>
                    </a:custGeom>
                    <a:solidFill>
                      <a:srgbClr val="F4C6AC"/>
                    </a:solidFill>
                    <a:ln w="4286" cap="flat">
                      <a:noFill/>
                      <a:prstDash val="solid"/>
                      <a:miter/>
                    </a:ln>
                  </p:spPr>
                  <p:txBody>
                    <a:bodyPr rtlCol="0" anchor="ctr"/>
                    <a:lstStyle/>
                    <a:p>
                      <a:endParaRPr lang="en-GB"/>
                    </a:p>
                  </p:txBody>
                </p:sp>
                <p:sp>
                  <p:nvSpPr>
                    <p:cNvPr id="460" name="Freeform: Shape 459">
                      <a:extLst>
                        <a:ext uri="{FF2B5EF4-FFF2-40B4-BE49-F238E27FC236}">
                          <a16:creationId xmlns:a16="http://schemas.microsoft.com/office/drawing/2014/main" id="{D2FAB743-7347-9B81-5BAD-67CC0082F418}"/>
                        </a:ext>
                      </a:extLst>
                    </p:cNvPr>
                    <p:cNvSpPr/>
                    <p:nvPr/>
                  </p:nvSpPr>
                  <p:spPr>
                    <a:xfrm>
                      <a:off x="8754332" y="2716618"/>
                      <a:ext cx="255031" cy="189590"/>
                    </a:xfrm>
                    <a:custGeom>
                      <a:avLst/>
                      <a:gdLst>
                        <a:gd name="connsiteX0" fmla="*/ 0 w 255031"/>
                        <a:gd name="connsiteY0" fmla="*/ 87440 h 189590"/>
                        <a:gd name="connsiteX1" fmla="*/ 42863 w 255031"/>
                        <a:gd name="connsiteY1" fmla="*/ 77153 h 189590"/>
                        <a:gd name="connsiteX2" fmla="*/ 177451 w 255031"/>
                        <a:gd name="connsiteY2" fmla="*/ 0 h 189590"/>
                        <a:gd name="connsiteX3" fmla="*/ 255032 w 255031"/>
                        <a:gd name="connsiteY3" fmla="*/ 11573 h 189590"/>
                        <a:gd name="connsiteX4" fmla="*/ 249460 w 255031"/>
                        <a:gd name="connsiteY4" fmla="*/ 120872 h 189590"/>
                        <a:gd name="connsiteX5" fmla="*/ 99013 w 255031"/>
                        <a:gd name="connsiteY5" fmla="*/ 189452 h 189590"/>
                        <a:gd name="connsiteX6" fmla="*/ 1715 w 255031"/>
                        <a:gd name="connsiteY6" fmla="*/ 145733 h 189590"/>
                        <a:gd name="connsiteX7" fmla="*/ 0 w 255031"/>
                        <a:gd name="connsiteY7" fmla="*/ 87440 h 189590"/>
                        <a:gd name="connsiteX8" fmla="*/ 0 w 255031"/>
                        <a:gd name="connsiteY8" fmla="*/ 87440 h 189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5031" h="189590">
                          <a:moveTo>
                            <a:pt x="0" y="87440"/>
                          </a:moveTo>
                          <a:lnTo>
                            <a:pt x="42863" y="77153"/>
                          </a:lnTo>
                          <a:cubicBezTo>
                            <a:pt x="42863" y="77153"/>
                            <a:pt x="124301" y="106299"/>
                            <a:pt x="177451" y="0"/>
                          </a:cubicBezTo>
                          <a:lnTo>
                            <a:pt x="255032" y="11573"/>
                          </a:lnTo>
                          <a:lnTo>
                            <a:pt x="249460" y="120872"/>
                          </a:lnTo>
                          <a:cubicBezTo>
                            <a:pt x="249460" y="120872"/>
                            <a:pt x="96012" y="186452"/>
                            <a:pt x="99013" y="189452"/>
                          </a:cubicBezTo>
                          <a:cubicBezTo>
                            <a:pt x="102441" y="192453"/>
                            <a:pt x="1715" y="145733"/>
                            <a:pt x="1715" y="145733"/>
                          </a:cubicBezTo>
                          <a:lnTo>
                            <a:pt x="0" y="87440"/>
                          </a:lnTo>
                          <a:lnTo>
                            <a:pt x="0" y="87440"/>
                          </a:lnTo>
                          <a:close/>
                        </a:path>
                      </a:pathLst>
                    </a:custGeom>
                    <a:solidFill>
                      <a:srgbClr val="E2B69E"/>
                    </a:solidFill>
                    <a:ln w="4286" cap="flat">
                      <a:noFill/>
                      <a:prstDash val="solid"/>
                      <a:miter/>
                    </a:ln>
                  </p:spPr>
                  <p:txBody>
                    <a:bodyPr rtlCol="0" anchor="ctr"/>
                    <a:lstStyle/>
                    <a:p>
                      <a:endParaRPr lang="en-GB"/>
                    </a:p>
                  </p:txBody>
                </p:sp>
              </p:grpSp>
              <p:sp>
                <p:nvSpPr>
                  <p:cNvPr id="461" name="Freeform: Shape 460">
                    <a:extLst>
                      <a:ext uri="{FF2B5EF4-FFF2-40B4-BE49-F238E27FC236}">
                        <a16:creationId xmlns:a16="http://schemas.microsoft.com/office/drawing/2014/main" id="{F044D5E8-4B68-E8CE-596D-D2F571273C92}"/>
                      </a:ext>
                    </a:extLst>
                  </p:cNvPr>
                  <p:cNvSpPr/>
                  <p:nvPr/>
                </p:nvSpPr>
                <p:spPr>
                  <a:xfrm>
                    <a:off x="8720436" y="2459544"/>
                    <a:ext cx="256590" cy="336240"/>
                  </a:xfrm>
                  <a:custGeom>
                    <a:avLst/>
                    <a:gdLst>
                      <a:gd name="connsiteX0" fmla="*/ 243065 w 256590"/>
                      <a:gd name="connsiteY0" fmla="*/ 68479 h 336240"/>
                      <a:gd name="connsiteX1" fmla="*/ 4321 w 256590"/>
                      <a:gd name="connsiteY1" fmla="*/ 67193 h 336240"/>
                      <a:gd name="connsiteX2" fmla="*/ 35611 w 256590"/>
                      <a:gd name="connsiteY2" fmla="*/ 119057 h 336240"/>
                      <a:gd name="connsiteX3" fmla="*/ 151768 w 256590"/>
                      <a:gd name="connsiteY3" fmla="*/ 86481 h 336240"/>
                      <a:gd name="connsiteX4" fmla="*/ 162055 w 256590"/>
                      <a:gd name="connsiteY4" fmla="*/ 207782 h 336240"/>
                      <a:gd name="connsiteX5" fmla="*/ 114906 w 256590"/>
                      <a:gd name="connsiteY5" fmla="*/ 287506 h 336240"/>
                      <a:gd name="connsiteX6" fmla="*/ 23180 w 256590"/>
                      <a:gd name="connsiteY6" fmla="*/ 237786 h 336240"/>
                      <a:gd name="connsiteX7" fmla="*/ 122193 w 256590"/>
                      <a:gd name="connsiteY7" fmla="*/ 334655 h 336240"/>
                      <a:gd name="connsiteX8" fmla="*/ 177485 w 256590"/>
                      <a:gd name="connsiteY8" fmla="*/ 209497 h 336240"/>
                      <a:gd name="connsiteX9" fmla="*/ 239207 w 256590"/>
                      <a:gd name="connsiteY9" fmla="*/ 185922 h 336240"/>
                      <a:gd name="connsiteX10" fmla="*/ 243065 w 256590"/>
                      <a:gd name="connsiteY10" fmla="*/ 68479 h 336240"/>
                      <a:gd name="connsiteX11" fmla="*/ 243065 w 256590"/>
                      <a:gd name="connsiteY11" fmla="*/ 68479 h 336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6590" h="336240">
                        <a:moveTo>
                          <a:pt x="243065" y="68479"/>
                        </a:moveTo>
                        <a:cubicBezTo>
                          <a:pt x="204060" y="-24961"/>
                          <a:pt x="61328" y="-20246"/>
                          <a:pt x="4321" y="67193"/>
                        </a:cubicBezTo>
                        <a:cubicBezTo>
                          <a:pt x="-10252" y="91196"/>
                          <a:pt x="15037" y="104912"/>
                          <a:pt x="35611" y="119057"/>
                        </a:cubicBezTo>
                        <a:cubicBezTo>
                          <a:pt x="72472" y="103198"/>
                          <a:pt x="106762" y="80052"/>
                          <a:pt x="151768" y="86481"/>
                        </a:cubicBezTo>
                        <a:cubicBezTo>
                          <a:pt x="208775" y="103626"/>
                          <a:pt x="204060" y="178207"/>
                          <a:pt x="162055" y="207782"/>
                        </a:cubicBezTo>
                        <a:cubicBezTo>
                          <a:pt x="174914" y="256645"/>
                          <a:pt x="164627" y="294364"/>
                          <a:pt x="114906" y="287506"/>
                        </a:cubicBezTo>
                        <a:cubicBezTo>
                          <a:pt x="110191" y="276362"/>
                          <a:pt x="85331" y="230071"/>
                          <a:pt x="23180" y="237786"/>
                        </a:cubicBezTo>
                        <a:cubicBezTo>
                          <a:pt x="12036" y="326511"/>
                          <a:pt x="60900" y="341942"/>
                          <a:pt x="122193" y="334655"/>
                        </a:cubicBezTo>
                        <a:cubicBezTo>
                          <a:pt x="188630" y="322654"/>
                          <a:pt x="188201" y="266504"/>
                          <a:pt x="177485" y="209497"/>
                        </a:cubicBezTo>
                        <a:cubicBezTo>
                          <a:pt x="184344" y="182922"/>
                          <a:pt x="228063" y="143060"/>
                          <a:pt x="239207" y="185922"/>
                        </a:cubicBezTo>
                        <a:cubicBezTo>
                          <a:pt x="258924" y="149489"/>
                          <a:pt x="264068" y="110913"/>
                          <a:pt x="243065" y="68479"/>
                        </a:cubicBezTo>
                        <a:lnTo>
                          <a:pt x="243065" y="68479"/>
                        </a:lnTo>
                        <a:close/>
                      </a:path>
                    </a:pathLst>
                  </a:custGeom>
                  <a:solidFill>
                    <a:srgbClr val="4A290A"/>
                  </a:solidFill>
                  <a:ln w="4286" cap="flat">
                    <a:noFill/>
                    <a:prstDash val="solid"/>
                    <a:miter/>
                  </a:ln>
                </p:spPr>
                <p:txBody>
                  <a:bodyPr rtlCol="0" anchor="ctr"/>
                  <a:lstStyle/>
                  <a:p>
                    <a:endParaRPr lang="en-GB"/>
                  </a:p>
                </p:txBody>
              </p:sp>
              <p:sp>
                <p:nvSpPr>
                  <p:cNvPr id="462" name="Freeform: Shape 461">
                    <a:extLst>
                      <a:ext uri="{FF2B5EF4-FFF2-40B4-BE49-F238E27FC236}">
                        <a16:creationId xmlns:a16="http://schemas.microsoft.com/office/drawing/2014/main" id="{7657C45D-86AD-92B3-C8EA-7323115A9068}"/>
                      </a:ext>
                    </a:extLst>
                  </p:cNvPr>
                  <p:cNvSpPr/>
                  <p:nvPr/>
                </p:nvSpPr>
                <p:spPr>
                  <a:xfrm>
                    <a:off x="8765005" y="2716484"/>
                    <a:ext cx="56192" cy="37149"/>
                  </a:xfrm>
                  <a:custGeom>
                    <a:avLst/>
                    <a:gdLst>
                      <a:gd name="connsiteX0" fmla="*/ 56193 w 56192"/>
                      <a:gd name="connsiteY0" fmla="*/ 32709 h 37149"/>
                      <a:gd name="connsiteX1" fmla="*/ 472 w 56192"/>
                      <a:gd name="connsiteY1" fmla="*/ 562 h 37149"/>
                      <a:gd name="connsiteX2" fmla="*/ 56193 w 56192"/>
                      <a:gd name="connsiteY2" fmla="*/ 32709 h 37149"/>
                    </a:gdLst>
                    <a:ahLst/>
                    <a:cxnLst>
                      <a:cxn ang="0">
                        <a:pos x="connsiteX0" y="connsiteY0"/>
                      </a:cxn>
                      <a:cxn ang="0">
                        <a:pos x="connsiteX1" y="connsiteY1"/>
                      </a:cxn>
                      <a:cxn ang="0">
                        <a:pos x="connsiteX2" y="connsiteY2"/>
                      </a:cxn>
                    </a:cxnLst>
                    <a:rect l="l" t="t" r="r" b="b"/>
                    <a:pathLst>
                      <a:path w="56192" h="37149">
                        <a:moveTo>
                          <a:pt x="56193" y="32709"/>
                        </a:moveTo>
                        <a:cubicBezTo>
                          <a:pt x="56193" y="32709"/>
                          <a:pt x="42476" y="-5010"/>
                          <a:pt x="472" y="562"/>
                        </a:cubicBezTo>
                        <a:cubicBezTo>
                          <a:pt x="-4672" y="31852"/>
                          <a:pt x="33475" y="44710"/>
                          <a:pt x="56193" y="32709"/>
                        </a:cubicBezTo>
                        <a:close/>
                      </a:path>
                    </a:pathLst>
                  </a:custGeom>
                  <a:solidFill>
                    <a:srgbClr val="F2C8AF"/>
                  </a:solidFill>
                  <a:ln w="4286" cap="flat">
                    <a:noFill/>
                    <a:prstDash val="solid"/>
                    <a:miter/>
                  </a:ln>
                </p:spPr>
                <p:txBody>
                  <a:bodyPr rtlCol="0" anchor="ctr"/>
                  <a:lstStyle/>
                  <a:p>
                    <a:endParaRPr lang="en-GB"/>
                  </a:p>
                </p:txBody>
              </p:sp>
              <p:sp>
                <p:nvSpPr>
                  <p:cNvPr id="463" name="Freeform: Shape 462">
                    <a:extLst>
                      <a:ext uri="{FF2B5EF4-FFF2-40B4-BE49-F238E27FC236}">
                        <a16:creationId xmlns:a16="http://schemas.microsoft.com/office/drawing/2014/main" id="{7DBDDFC8-1332-10F1-D713-7D55A338F505}"/>
                      </a:ext>
                    </a:extLst>
                  </p:cNvPr>
                  <p:cNvSpPr/>
                  <p:nvPr/>
                </p:nvSpPr>
                <p:spPr>
                  <a:xfrm>
                    <a:off x="8922781" y="2643106"/>
                    <a:ext cx="25288" cy="48228"/>
                  </a:xfrm>
                  <a:custGeom>
                    <a:avLst/>
                    <a:gdLst>
                      <a:gd name="connsiteX0" fmla="*/ 3858 w 25288"/>
                      <a:gd name="connsiteY0" fmla="*/ 3217 h 48228"/>
                      <a:gd name="connsiteX1" fmla="*/ 0 w 25288"/>
                      <a:gd name="connsiteY1" fmla="*/ 48222 h 48228"/>
                      <a:gd name="connsiteX2" fmla="*/ 25289 w 25288"/>
                      <a:gd name="connsiteY2" fmla="*/ 15647 h 48228"/>
                      <a:gd name="connsiteX3" fmla="*/ 3858 w 25288"/>
                      <a:gd name="connsiteY3" fmla="*/ 645 h 48228"/>
                      <a:gd name="connsiteX4" fmla="*/ 3858 w 25288"/>
                      <a:gd name="connsiteY4" fmla="*/ 3217 h 482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88" h="48228">
                        <a:moveTo>
                          <a:pt x="3858" y="3217"/>
                        </a:moveTo>
                        <a:cubicBezTo>
                          <a:pt x="33433" y="2788"/>
                          <a:pt x="13716" y="37078"/>
                          <a:pt x="0" y="48222"/>
                        </a:cubicBezTo>
                        <a:cubicBezTo>
                          <a:pt x="9430" y="48651"/>
                          <a:pt x="25289" y="25934"/>
                          <a:pt x="25289" y="15647"/>
                        </a:cubicBezTo>
                        <a:cubicBezTo>
                          <a:pt x="24003" y="3217"/>
                          <a:pt x="16288" y="-1927"/>
                          <a:pt x="3858" y="645"/>
                        </a:cubicBezTo>
                        <a:cubicBezTo>
                          <a:pt x="2143" y="1073"/>
                          <a:pt x="2143" y="3645"/>
                          <a:pt x="3858" y="3217"/>
                        </a:cubicBezTo>
                        <a:close/>
                      </a:path>
                    </a:pathLst>
                  </a:custGeom>
                  <a:solidFill>
                    <a:srgbClr val="4A290A"/>
                  </a:solidFill>
                  <a:ln w="4286" cap="flat">
                    <a:noFill/>
                    <a:prstDash val="solid"/>
                    <a:miter/>
                  </a:ln>
                </p:spPr>
                <p:txBody>
                  <a:bodyPr rtlCol="0" anchor="ctr"/>
                  <a:lstStyle/>
                  <a:p>
                    <a:endParaRPr lang="en-GB"/>
                  </a:p>
                </p:txBody>
              </p:sp>
              <p:sp>
                <p:nvSpPr>
                  <p:cNvPr id="464" name="Freeform: Shape 463">
                    <a:extLst>
                      <a:ext uri="{FF2B5EF4-FFF2-40B4-BE49-F238E27FC236}">
                        <a16:creationId xmlns:a16="http://schemas.microsoft.com/office/drawing/2014/main" id="{0EB5271B-93A0-1F8F-095B-DCFC8AAB3F57}"/>
                      </a:ext>
                    </a:extLst>
                  </p:cNvPr>
                  <p:cNvSpPr/>
                  <p:nvPr/>
                </p:nvSpPr>
                <p:spPr>
                  <a:xfrm>
                    <a:off x="8768476" y="2853349"/>
                    <a:ext cx="66865" cy="67722"/>
                  </a:xfrm>
                  <a:custGeom>
                    <a:avLst/>
                    <a:gdLst>
                      <a:gd name="connsiteX0" fmla="*/ 0 w 66865"/>
                      <a:gd name="connsiteY0" fmla="*/ 46720 h 67722"/>
                      <a:gd name="connsiteX1" fmla="*/ 41148 w 66865"/>
                      <a:gd name="connsiteY1" fmla="*/ 0 h 67722"/>
                      <a:gd name="connsiteX2" fmla="*/ 41148 w 66865"/>
                      <a:gd name="connsiteY2" fmla="*/ 0 h 67722"/>
                      <a:gd name="connsiteX3" fmla="*/ 66865 w 66865"/>
                      <a:gd name="connsiteY3" fmla="*/ 10716 h 67722"/>
                      <a:gd name="connsiteX4" fmla="*/ 63008 w 66865"/>
                      <a:gd name="connsiteY4" fmla="*/ 67723 h 67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865" h="67722">
                        <a:moveTo>
                          <a:pt x="0" y="46720"/>
                        </a:moveTo>
                        <a:lnTo>
                          <a:pt x="41148" y="0"/>
                        </a:lnTo>
                        <a:lnTo>
                          <a:pt x="41148" y="0"/>
                        </a:lnTo>
                        <a:lnTo>
                          <a:pt x="66865" y="10716"/>
                        </a:lnTo>
                        <a:lnTo>
                          <a:pt x="63008" y="67723"/>
                        </a:lnTo>
                      </a:path>
                    </a:pathLst>
                  </a:custGeom>
                  <a:solidFill>
                    <a:schemeClr val="bg1"/>
                  </a:solidFill>
                  <a:ln w="4286" cap="flat">
                    <a:noFill/>
                    <a:prstDash val="solid"/>
                    <a:miter/>
                  </a:ln>
                </p:spPr>
                <p:txBody>
                  <a:bodyPr rtlCol="0" anchor="ctr"/>
                  <a:lstStyle/>
                  <a:p>
                    <a:endParaRPr lang="en-GB" dirty="0"/>
                  </a:p>
                </p:txBody>
              </p:sp>
              <p:sp>
                <p:nvSpPr>
                  <p:cNvPr id="465" name="Freeform: Shape 464">
                    <a:extLst>
                      <a:ext uri="{FF2B5EF4-FFF2-40B4-BE49-F238E27FC236}">
                        <a16:creationId xmlns:a16="http://schemas.microsoft.com/office/drawing/2014/main" id="{0B155712-2693-86C4-870E-8E1625840D50}"/>
                      </a:ext>
                    </a:extLst>
                  </p:cNvPr>
                  <p:cNvSpPr/>
                  <p:nvPr/>
                </p:nvSpPr>
                <p:spPr>
                  <a:xfrm>
                    <a:off x="8769441" y="2797199"/>
                    <a:ext cx="49613" cy="99012"/>
                  </a:xfrm>
                  <a:custGeom>
                    <a:avLst/>
                    <a:gdLst>
                      <a:gd name="connsiteX0" fmla="*/ 49613 w 49613"/>
                      <a:gd name="connsiteY0" fmla="*/ 60008 h 99012"/>
                      <a:gd name="connsiteX1" fmla="*/ 750 w 49613"/>
                      <a:gd name="connsiteY1" fmla="*/ 99013 h 99012"/>
                      <a:gd name="connsiteX2" fmla="*/ 24324 w 49613"/>
                      <a:gd name="connsiteY2" fmla="*/ 0 h 99012"/>
                      <a:gd name="connsiteX3" fmla="*/ 49613 w 49613"/>
                      <a:gd name="connsiteY3" fmla="*/ 60008 h 99012"/>
                      <a:gd name="connsiteX4" fmla="*/ 49613 w 49613"/>
                      <a:gd name="connsiteY4" fmla="*/ 60008 h 99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13" h="99012">
                        <a:moveTo>
                          <a:pt x="49613" y="60008"/>
                        </a:moveTo>
                        <a:lnTo>
                          <a:pt x="750" y="99013"/>
                        </a:lnTo>
                        <a:cubicBezTo>
                          <a:pt x="750" y="99013"/>
                          <a:pt x="-6537" y="43720"/>
                          <a:pt x="24324" y="0"/>
                        </a:cubicBezTo>
                        <a:cubicBezTo>
                          <a:pt x="27324" y="15431"/>
                          <a:pt x="41898" y="45863"/>
                          <a:pt x="49613" y="60008"/>
                        </a:cubicBezTo>
                        <a:lnTo>
                          <a:pt x="49613" y="60008"/>
                        </a:lnTo>
                        <a:close/>
                      </a:path>
                    </a:pathLst>
                  </a:custGeom>
                  <a:solidFill>
                    <a:schemeClr val="accent4"/>
                  </a:solidFill>
                  <a:ln w="4286" cap="flat">
                    <a:noFill/>
                    <a:prstDash val="solid"/>
                    <a:miter/>
                  </a:ln>
                </p:spPr>
                <p:txBody>
                  <a:bodyPr rtlCol="0" anchor="ctr"/>
                  <a:lstStyle/>
                  <a:p>
                    <a:endParaRPr lang="en-GB"/>
                  </a:p>
                </p:txBody>
              </p:sp>
              <p:sp>
                <p:nvSpPr>
                  <p:cNvPr id="466" name="Freeform: Shape 465">
                    <a:extLst>
                      <a:ext uri="{FF2B5EF4-FFF2-40B4-BE49-F238E27FC236}">
                        <a16:creationId xmlns:a16="http://schemas.microsoft.com/office/drawing/2014/main" id="{6C6E8DF1-FDA0-86CD-10EE-EDE94CD502BF}"/>
                      </a:ext>
                    </a:extLst>
                  </p:cNvPr>
                  <p:cNvSpPr/>
                  <p:nvPr/>
                </p:nvSpPr>
                <p:spPr>
                  <a:xfrm>
                    <a:off x="8819054" y="2792913"/>
                    <a:ext cx="133730" cy="129016"/>
                  </a:xfrm>
                  <a:custGeom>
                    <a:avLst/>
                    <a:gdLst>
                      <a:gd name="connsiteX0" fmla="*/ 0 w 133730"/>
                      <a:gd name="connsiteY0" fmla="*/ 64294 h 129016"/>
                      <a:gd name="connsiteX1" fmla="*/ 13716 w 133730"/>
                      <a:gd name="connsiteY1" fmla="*/ 129016 h 129016"/>
                      <a:gd name="connsiteX2" fmla="*/ 133731 w 133730"/>
                      <a:gd name="connsiteY2" fmla="*/ 39862 h 129016"/>
                      <a:gd name="connsiteX3" fmla="*/ 111013 w 133730"/>
                      <a:gd name="connsiteY3" fmla="*/ 0 h 129016"/>
                      <a:gd name="connsiteX4" fmla="*/ 0 w 133730"/>
                      <a:gd name="connsiteY4" fmla="*/ 64294 h 129016"/>
                      <a:gd name="connsiteX5" fmla="*/ 0 w 133730"/>
                      <a:gd name="connsiteY5" fmla="*/ 64294 h 129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730" h="129016">
                        <a:moveTo>
                          <a:pt x="0" y="64294"/>
                        </a:moveTo>
                        <a:lnTo>
                          <a:pt x="13716" y="129016"/>
                        </a:lnTo>
                        <a:cubicBezTo>
                          <a:pt x="58293" y="111871"/>
                          <a:pt x="99869" y="86582"/>
                          <a:pt x="133731" y="39862"/>
                        </a:cubicBezTo>
                        <a:lnTo>
                          <a:pt x="111013" y="0"/>
                        </a:lnTo>
                        <a:cubicBezTo>
                          <a:pt x="74580" y="29575"/>
                          <a:pt x="40719" y="54864"/>
                          <a:pt x="0" y="64294"/>
                        </a:cubicBezTo>
                        <a:lnTo>
                          <a:pt x="0" y="64294"/>
                        </a:lnTo>
                        <a:close/>
                      </a:path>
                    </a:pathLst>
                  </a:custGeom>
                  <a:solidFill>
                    <a:schemeClr val="accent4"/>
                  </a:solidFill>
                  <a:ln w="4286" cap="flat">
                    <a:noFill/>
                    <a:prstDash val="solid"/>
                    <a:miter/>
                  </a:ln>
                </p:spPr>
                <p:txBody>
                  <a:bodyPr rtlCol="0" anchor="ctr"/>
                  <a:lstStyle/>
                  <a:p>
                    <a:endParaRPr lang="en-GB" dirty="0"/>
                  </a:p>
                </p:txBody>
              </p:sp>
            </p:grpSp>
          </p:grpSp>
          <p:grpSp>
            <p:nvGrpSpPr>
              <p:cNvPr id="467" name="Graphic 18">
                <a:extLst>
                  <a:ext uri="{FF2B5EF4-FFF2-40B4-BE49-F238E27FC236}">
                    <a16:creationId xmlns:a16="http://schemas.microsoft.com/office/drawing/2014/main" id="{181374FA-6C60-ADD1-8B2F-76C899C28C1B}"/>
                  </a:ext>
                </a:extLst>
              </p:cNvPr>
              <p:cNvGrpSpPr/>
              <p:nvPr/>
            </p:nvGrpSpPr>
            <p:grpSpPr>
              <a:xfrm>
                <a:off x="6704218" y="2914642"/>
                <a:ext cx="3030378" cy="2669047"/>
                <a:chOff x="6704218" y="2914642"/>
                <a:chExt cx="3030378" cy="2669047"/>
              </a:xfrm>
            </p:grpSpPr>
            <p:grpSp>
              <p:nvGrpSpPr>
                <p:cNvPr id="468" name="Graphic 18">
                  <a:extLst>
                    <a:ext uri="{FF2B5EF4-FFF2-40B4-BE49-F238E27FC236}">
                      <a16:creationId xmlns:a16="http://schemas.microsoft.com/office/drawing/2014/main" id="{3D5B74E2-C7AB-8592-9A89-B21939D7E0A0}"/>
                    </a:ext>
                  </a:extLst>
                </p:cNvPr>
                <p:cNvGrpSpPr/>
                <p:nvPr/>
              </p:nvGrpSpPr>
              <p:grpSpPr>
                <a:xfrm>
                  <a:off x="9629584" y="4229664"/>
                  <a:ext cx="75009" cy="815673"/>
                  <a:chOff x="9629584" y="4229664"/>
                  <a:chExt cx="75009" cy="815673"/>
                </a:xfrm>
              </p:grpSpPr>
              <p:sp>
                <p:nvSpPr>
                  <p:cNvPr id="469" name="Freeform: Shape 468">
                    <a:extLst>
                      <a:ext uri="{FF2B5EF4-FFF2-40B4-BE49-F238E27FC236}">
                        <a16:creationId xmlns:a16="http://schemas.microsoft.com/office/drawing/2014/main" id="{51816515-A291-88E6-5F50-4E82655EBA4C}"/>
                      </a:ext>
                    </a:extLst>
                  </p:cNvPr>
                  <p:cNvSpPr/>
                  <p:nvPr/>
                </p:nvSpPr>
                <p:spPr>
                  <a:xfrm>
                    <a:off x="9666874" y="4229664"/>
                    <a:ext cx="37719" cy="815673"/>
                  </a:xfrm>
                  <a:custGeom>
                    <a:avLst/>
                    <a:gdLst>
                      <a:gd name="connsiteX0" fmla="*/ 0 w 37719"/>
                      <a:gd name="connsiteY0" fmla="*/ 815674 h 815673"/>
                      <a:gd name="connsiteX1" fmla="*/ 37719 w 37719"/>
                      <a:gd name="connsiteY1" fmla="*/ 793813 h 815673"/>
                      <a:gd name="connsiteX2" fmla="*/ 37719 w 37719"/>
                      <a:gd name="connsiteY2" fmla="*/ 0 h 815673"/>
                      <a:gd name="connsiteX3" fmla="*/ 0 w 37719"/>
                      <a:gd name="connsiteY3" fmla="*/ 21431 h 815673"/>
                    </a:gdLst>
                    <a:ahLst/>
                    <a:cxnLst>
                      <a:cxn ang="0">
                        <a:pos x="connsiteX0" y="connsiteY0"/>
                      </a:cxn>
                      <a:cxn ang="0">
                        <a:pos x="connsiteX1" y="connsiteY1"/>
                      </a:cxn>
                      <a:cxn ang="0">
                        <a:pos x="connsiteX2" y="connsiteY2"/>
                      </a:cxn>
                      <a:cxn ang="0">
                        <a:pos x="connsiteX3" y="connsiteY3"/>
                      </a:cxn>
                    </a:cxnLst>
                    <a:rect l="l" t="t" r="r" b="b"/>
                    <a:pathLst>
                      <a:path w="37719" h="815673">
                        <a:moveTo>
                          <a:pt x="0" y="815674"/>
                        </a:moveTo>
                        <a:lnTo>
                          <a:pt x="37719" y="793813"/>
                        </a:lnTo>
                        <a:lnTo>
                          <a:pt x="37719" y="0"/>
                        </a:lnTo>
                        <a:lnTo>
                          <a:pt x="0" y="21431"/>
                        </a:lnTo>
                        <a:close/>
                      </a:path>
                    </a:pathLst>
                  </a:custGeom>
                  <a:solidFill>
                    <a:srgbClr val="4D4D4D"/>
                  </a:solidFill>
                  <a:ln w="4286" cap="flat">
                    <a:noFill/>
                    <a:prstDash val="solid"/>
                    <a:miter/>
                  </a:ln>
                </p:spPr>
                <p:txBody>
                  <a:bodyPr rtlCol="0" anchor="ctr"/>
                  <a:lstStyle/>
                  <a:p>
                    <a:endParaRPr lang="en-GB"/>
                  </a:p>
                </p:txBody>
              </p:sp>
              <p:sp>
                <p:nvSpPr>
                  <p:cNvPr id="470" name="Freeform: Shape 469">
                    <a:extLst>
                      <a:ext uri="{FF2B5EF4-FFF2-40B4-BE49-F238E27FC236}">
                        <a16:creationId xmlns:a16="http://schemas.microsoft.com/office/drawing/2014/main" id="{EFD48457-638A-3F2E-7E5B-02969F1CAC70}"/>
                      </a:ext>
                    </a:extLst>
                  </p:cNvPr>
                  <p:cNvSpPr/>
                  <p:nvPr/>
                </p:nvSpPr>
                <p:spPr>
                  <a:xfrm>
                    <a:off x="9629584" y="4229664"/>
                    <a:ext cx="37290" cy="815673"/>
                  </a:xfrm>
                  <a:custGeom>
                    <a:avLst/>
                    <a:gdLst>
                      <a:gd name="connsiteX0" fmla="*/ 0 w 37290"/>
                      <a:gd name="connsiteY0" fmla="*/ 793813 h 815673"/>
                      <a:gd name="connsiteX1" fmla="*/ 37290 w 37290"/>
                      <a:gd name="connsiteY1" fmla="*/ 815674 h 815673"/>
                      <a:gd name="connsiteX2" fmla="*/ 37290 w 37290"/>
                      <a:gd name="connsiteY2" fmla="*/ 21431 h 815673"/>
                      <a:gd name="connsiteX3" fmla="*/ 0 w 37290"/>
                      <a:gd name="connsiteY3" fmla="*/ 0 h 815673"/>
                    </a:gdLst>
                    <a:ahLst/>
                    <a:cxnLst>
                      <a:cxn ang="0">
                        <a:pos x="connsiteX0" y="connsiteY0"/>
                      </a:cxn>
                      <a:cxn ang="0">
                        <a:pos x="connsiteX1" y="connsiteY1"/>
                      </a:cxn>
                      <a:cxn ang="0">
                        <a:pos x="connsiteX2" y="connsiteY2"/>
                      </a:cxn>
                      <a:cxn ang="0">
                        <a:pos x="connsiteX3" y="connsiteY3"/>
                      </a:cxn>
                    </a:cxnLst>
                    <a:rect l="l" t="t" r="r" b="b"/>
                    <a:pathLst>
                      <a:path w="37290" h="815673">
                        <a:moveTo>
                          <a:pt x="0" y="793813"/>
                        </a:moveTo>
                        <a:lnTo>
                          <a:pt x="37290" y="815674"/>
                        </a:lnTo>
                        <a:lnTo>
                          <a:pt x="37290" y="21431"/>
                        </a:lnTo>
                        <a:lnTo>
                          <a:pt x="0" y="0"/>
                        </a:lnTo>
                        <a:close/>
                      </a:path>
                    </a:pathLst>
                  </a:custGeom>
                  <a:solidFill>
                    <a:srgbClr val="1A1A1A"/>
                  </a:solidFill>
                  <a:ln w="4286" cap="flat">
                    <a:noFill/>
                    <a:prstDash val="solid"/>
                    <a:miter/>
                  </a:ln>
                </p:spPr>
                <p:txBody>
                  <a:bodyPr rtlCol="0" anchor="ctr"/>
                  <a:lstStyle/>
                  <a:p>
                    <a:endParaRPr lang="en-GB"/>
                  </a:p>
                </p:txBody>
              </p:sp>
            </p:grpSp>
            <p:grpSp>
              <p:nvGrpSpPr>
                <p:cNvPr id="471" name="Graphic 18">
                  <a:extLst>
                    <a:ext uri="{FF2B5EF4-FFF2-40B4-BE49-F238E27FC236}">
                      <a16:creationId xmlns:a16="http://schemas.microsoft.com/office/drawing/2014/main" id="{D6F0E2EA-7D64-E998-2DCD-63F8D87A1C50}"/>
                    </a:ext>
                  </a:extLst>
                </p:cNvPr>
                <p:cNvGrpSpPr/>
                <p:nvPr/>
              </p:nvGrpSpPr>
              <p:grpSpPr>
                <a:xfrm>
                  <a:off x="6712362" y="3512146"/>
                  <a:ext cx="75009" cy="815673"/>
                  <a:chOff x="6712362" y="3512146"/>
                  <a:chExt cx="75009" cy="815673"/>
                </a:xfrm>
              </p:grpSpPr>
              <p:sp>
                <p:nvSpPr>
                  <p:cNvPr id="472" name="Freeform: Shape 471">
                    <a:extLst>
                      <a:ext uri="{FF2B5EF4-FFF2-40B4-BE49-F238E27FC236}">
                        <a16:creationId xmlns:a16="http://schemas.microsoft.com/office/drawing/2014/main" id="{3935DED4-7537-3197-BF83-0A8B22D8898C}"/>
                      </a:ext>
                    </a:extLst>
                  </p:cNvPr>
                  <p:cNvSpPr/>
                  <p:nvPr/>
                </p:nvSpPr>
                <p:spPr>
                  <a:xfrm>
                    <a:off x="6749653" y="3512146"/>
                    <a:ext cx="37719" cy="815673"/>
                  </a:xfrm>
                  <a:custGeom>
                    <a:avLst/>
                    <a:gdLst>
                      <a:gd name="connsiteX0" fmla="*/ 0 w 37719"/>
                      <a:gd name="connsiteY0" fmla="*/ 815674 h 815673"/>
                      <a:gd name="connsiteX1" fmla="*/ 37719 w 37719"/>
                      <a:gd name="connsiteY1" fmla="*/ 793814 h 815673"/>
                      <a:gd name="connsiteX2" fmla="*/ 37719 w 37719"/>
                      <a:gd name="connsiteY2" fmla="*/ 0 h 815673"/>
                      <a:gd name="connsiteX3" fmla="*/ 0 w 37719"/>
                      <a:gd name="connsiteY3" fmla="*/ 21860 h 815673"/>
                    </a:gdLst>
                    <a:ahLst/>
                    <a:cxnLst>
                      <a:cxn ang="0">
                        <a:pos x="connsiteX0" y="connsiteY0"/>
                      </a:cxn>
                      <a:cxn ang="0">
                        <a:pos x="connsiteX1" y="connsiteY1"/>
                      </a:cxn>
                      <a:cxn ang="0">
                        <a:pos x="connsiteX2" y="connsiteY2"/>
                      </a:cxn>
                      <a:cxn ang="0">
                        <a:pos x="connsiteX3" y="connsiteY3"/>
                      </a:cxn>
                    </a:cxnLst>
                    <a:rect l="l" t="t" r="r" b="b"/>
                    <a:pathLst>
                      <a:path w="37719" h="815673">
                        <a:moveTo>
                          <a:pt x="0" y="815674"/>
                        </a:moveTo>
                        <a:lnTo>
                          <a:pt x="37719" y="793814"/>
                        </a:lnTo>
                        <a:lnTo>
                          <a:pt x="37719" y="0"/>
                        </a:lnTo>
                        <a:lnTo>
                          <a:pt x="0" y="21860"/>
                        </a:lnTo>
                        <a:close/>
                      </a:path>
                    </a:pathLst>
                  </a:custGeom>
                  <a:solidFill>
                    <a:srgbClr val="4D4D4D"/>
                  </a:solidFill>
                  <a:ln w="4286" cap="flat">
                    <a:noFill/>
                    <a:prstDash val="solid"/>
                    <a:miter/>
                  </a:ln>
                </p:spPr>
                <p:txBody>
                  <a:bodyPr rtlCol="0" anchor="ctr"/>
                  <a:lstStyle/>
                  <a:p>
                    <a:endParaRPr lang="en-GB"/>
                  </a:p>
                </p:txBody>
              </p:sp>
              <p:sp>
                <p:nvSpPr>
                  <p:cNvPr id="473" name="Freeform: Shape 472">
                    <a:extLst>
                      <a:ext uri="{FF2B5EF4-FFF2-40B4-BE49-F238E27FC236}">
                        <a16:creationId xmlns:a16="http://schemas.microsoft.com/office/drawing/2014/main" id="{14AC4FEE-D572-CC55-0C00-BF1F879728D4}"/>
                      </a:ext>
                    </a:extLst>
                  </p:cNvPr>
                  <p:cNvSpPr/>
                  <p:nvPr/>
                </p:nvSpPr>
                <p:spPr>
                  <a:xfrm>
                    <a:off x="6712362" y="3512146"/>
                    <a:ext cx="37290" cy="815673"/>
                  </a:xfrm>
                  <a:custGeom>
                    <a:avLst/>
                    <a:gdLst>
                      <a:gd name="connsiteX0" fmla="*/ 0 w 37290"/>
                      <a:gd name="connsiteY0" fmla="*/ 793814 h 815673"/>
                      <a:gd name="connsiteX1" fmla="*/ 37290 w 37290"/>
                      <a:gd name="connsiteY1" fmla="*/ 815674 h 815673"/>
                      <a:gd name="connsiteX2" fmla="*/ 37290 w 37290"/>
                      <a:gd name="connsiteY2" fmla="*/ 21860 h 815673"/>
                      <a:gd name="connsiteX3" fmla="*/ 0 w 37290"/>
                      <a:gd name="connsiteY3" fmla="*/ 0 h 815673"/>
                    </a:gdLst>
                    <a:ahLst/>
                    <a:cxnLst>
                      <a:cxn ang="0">
                        <a:pos x="connsiteX0" y="connsiteY0"/>
                      </a:cxn>
                      <a:cxn ang="0">
                        <a:pos x="connsiteX1" y="connsiteY1"/>
                      </a:cxn>
                      <a:cxn ang="0">
                        <a:pos x="connsiteX2" y="connsiteY2"/>
                      </a:cxn>
                      <a:cxn ang="0">
                        <a:pos x="connsiteX3" y="connsiteY3"/>
                      </a:cxn>
                    </a:cxnLst>
                    <a:rect l="l" t="t" r="r" b="b"/>
                    <a:pathLst>
                      <a:path w="37290" h="815673">
                        <a:moveTo>
                          <a:pt x="0" y="793814"/>
                        </a:moveTo>
                        <a:lnTo>
                          <a:pt x="37290" y="815674"/>
                        </a:lnTo>
                        <a:lnTo>
                          <a:pt x="37290" y="21860"/>
                        </a:lnTo>
                        <a:lnTo>
                          <a:pt x="0" y="0"/>
                        </a:lnTo>
                        <a:close/>
                      </a:path>
                    </a:pathLst>
                  </a:custGeom>
                  <a:solidFill>
                    <a:srgbClr val="1A1A1A"/>
                  </a:solidFill>
                  <a:ln w="4286" cap="flat">
                    <a:noFill/>
                    <a:prstDash val="solid"/>
                    <a:miter/>
                  </a:ln>
                </p:spPr>
                <p:txBody>
                  <a:bodyPr rtlCol="0" anchor="ctr"/>
                  <a:lstStyle/>
                  <a:p>
                    <a:endParaRPr lang="en-GB"/>
                  </a:p>
                </p:txBody>
              </p:sp>
            </p:grpSp>
            <p:sp>
              <p:nvSpPr>
                <p:cNvPr id="474" name="Freeform: Shape 473">
                  <a:extLst>
                    <a:ext uri="{FF2B5EF4-FFF2-40B4-BE49-F238E27FC236}">
                      <a16:creationId xmlns:a16="http://schemas.microsoft.com/office/drawing/2014/main" id="{18984C59-0CCB-8155-1CAF-3CA693447816}"/>
                    </a:ext>
                  </a:extLst>
                </p:cNvPr>
                <p:cNvSpPr/>
                <p:nvPr/>
              </p:nvSpPr>
              <p:spPr>
                <a:xfrm>
                  <a:off x="6704218" y="3540435"/>
                  <a:ext cx="2058685" cy="1252013"/>
                </a:xfrm>
                <a:custGeom>
                  <a:avLst/>
                  <a:gdLst>
                    <a:gd name="connsiteX0" fmla="*/ 0 w 2058685"/>
                    <a:gd name="connsiteY0" fmla="*/ 0 h 1252013"/>
                    <a:gd name="connsiteX1" fmla="*/ 0 w 2058685"/>
                    <a:gd name="connsiteY1" fmla="*/ 46720 h 1252013"/>
                    <a:gd name="connsiteX2" fmla="*/ 2058686 w 2058685"/>
                    <a:gd name="connsiteY2" fmla="*/ 1252014 h 1252013"/>
                    <a:gd name="connsiteX3" fmla="*/ 2058686 w 2058685"/>
                    <a:gd name="connsiteY3" fmla="*/ 1205294 h 1252013"/>
                    <a:gd name="connsiteX4" fmla="*/ 39433 w 2058685"/>
                    <a:gd name="connsiteY4" fmla="*/ 23146 h 1252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8685" h="1252013">
                      <a:moveTo>
                        <a:pt x="0" y="0"/>
                      </a:moveTo>
                      <a:lnTo>
                        <a:pt x="0" y="46720"/>
                      </a:lnTo>
                      <a:lnTo>
                        <a:pt x="2058686" y="1252014"/>
                      </a:lnTo>
                      <a:lnTo>
                        <a:pt x="2058686" y="1205294"/>
                      </a:lnTo>
                      <a:lnTo>
                        <a:pt x="39433" y="23146"/>
                      </a:lnTo>
                      <a:close/>
                    </a:path>
                  </a:pathLst>
                </a:custGeom>
                <a:solidFill>
                  <a:srgbClr val="1A1A1A"/>
                </a:solidFill>
                <a:ln w="4286" cap="flat">
                  <a:noFill/>
                  <a:prstDash val="solid"/>
                  <a:miter/>
                </a:ln>
              </p:spPr>
              <p:txBody>
                <a:bodyPr rtlCol="0" anchor="ctr"/>
                <a:lstStyle/>
                <a:p>
                  <a:endParaRPr lang="en-GB"/>
                </a:p>
              </p:txBody>
            </p:sp>
            <p:sp>
              <p:nvSpPr>
                <p:cNvPr id="475" name="Freeform: Shape 474">
                  <a:extLst>
                    <a:ext uri="{FF2B5EF4-FFF2-40B4-BE49-F238E27FC236}">
                      <a16:creationId xmlns:a16="http://schemas.microsoft.com/office/drawing/2014/main" id="{428EE56F-8E36-94B7-F629-2CC4A40E994C}"/>
                    </a:ext>
                  </a:extLst>
                </p:cNvPr>
                <p:cNvSpPr/>
                <p:nvPr/>
              </p:nvSpPr>
              <p:spPr>
                <a:xfrm>
                  <a:off x="8762904" y="4174800"/>
                  <a:ext cx="971264" cy="617648"/>
                </a:xfrm>
                <a:custGeom>
                  <a:avLst/>
                  <a:gdLst>
                    <a:gd name="connsiteX0" fmla="*/ 0 w 971264"/>
                    <a:gd name="connsiteY0" fmla="*/ 570929 h 617648"/>
                    <a:gd name="connsiteX1" fmla="*/ 0 w 971264"/>
                    <a:gd name="connsiteY1" fmla="*/ 617649 h 617648"/>
                    <a:gd name="connsiteX2" fmla="*/ 971265 w 971264"/>
                    <a:gd name="connsiteY2" fmla="*/ 46720 h 617648"/>
                    <a:gd name="connsiteX3" fmla="*/ 971265 w 971264"/>
                    <a:gd name="connsiteY3" fmla="*/ 0 h 617648"/>
                    <a:gd name="connsiteX4" fmla="*/ 931402 w 971264"/>
                    <a:gd name="connsiteY4" fmla="*/ 23574 h 617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1264" h="617648">
                      <a:moveTo>
                        <a:pt x="0" y="570929"/>
                      </a:moveTo>
                      <a:lnTo>
                        <a:pt x="0" y="617649"/>
                      </a:lnTo>
                      <a:lnTo>
                        <a:pt x="971265" y="46720"/>
                      </a:lnTo>
                      <a:lnTo>
                        <a:pt x="971265" y="0"/>
                      </a:lnTo>
                      <a:lnTo>
                        <a:pt x="931402" y="23574"/>
                      </a:lnTo>
                      <a:close/>
                    </a:path>
                  </a:pathLst>
                </a:custGeom>
                <a:solidFill>
                  <a:srgbClr val="4D4D4D"/>
                </a:solidFill>
                <a:ln w="4286" cap="flat">
                  <a:noFill/>
                  <a:prstDash val="solid"/>
                  <a:miter/>
                </a:ln>
              </p:spPr>
              <p:txBody>
                <a:bodyPr rtlCol="0" anchor="ctr"/>
                <a:lstStyle/>
                <a:p>
                  <a:endParaRPr lang="en-GB"/>
                </a:p>
              </p:txBody>
            </p:sp>
            <p:sp>
              <p:nvSpPr>
                <p:cNvPr id="476" name="Freeform: Shape 475">
                  <a:extLst>
                    <a:ext uri="{FF2B5EF4-FFF2-40B4-BE49-F238E27FC236}">
                      <a16:creationId xmlns:a16="http://schemas.microsoft.com/office/drawing/2014/main" id="{0F27A258-409C-40C3-E2B4-2F710B02BDEB}"/>
                    </a:ext>
                  </a:extLst>
                </p:cNvPr>
                <p:cNvSpPr/>
                <p:nvPr/>
              </p:nvSpPr>
              <p:spPr>
                <a:xfrm>
                  <a:off x="6704218" y="3485142"/>
                  <a:ext cx="2058685" cy="1260157"/>
                </a:xfrm>
                <a:custGeom>
                  <a:avLst/>
                  <a:gdLst>
                    <a:gd name="connsiteX0" fmla="*/ 0 w 2058685"/>
                    <a:gd name="connsiteY0" fmla="*/ 0 h 1260157"/>
                    <a:gd name="connsiteX1" fmla="*/ 0 w 2058685"/>
                    <a:gd name="connsiteY1" fmla="*/ 54864 h 1260157"/>
                    <a:gd name="connsiteX2" fmla="*/ 39862 w 2058685"/>
                    <a:gd name="connsiteY2" fmla="*/ 78010 h 1260157"/>
                    <a:gd name="connsiteX3" fmla="*/ 2058686 w 2058685"/>
                    <a:gd name="connsiteY3" fmla="*/ 1260158 h 1260157"/>
                    <a:gd name="connsiteX4" fmla="*/ 2058686 w 2058685"/>
                    <a:gd name="connsiteY4" fmla="*/ 1204865 h 1260157"/>
                    <a:gd name="connsiteX5" fmla="*/ 86582 w 2058685"/>
                    <a:gd name="connsiteY5" fmla="*/ 50149 h 1260157"/>
                    <a:gd name="connsiteX6" fmla="*/ 0 w 2058685"/>
                    <a:gd name="connsiteY6" fmla="*/ 0 h 126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8685" h="1260157">
                      <a:moveTo>
                        <a:pt x="0" y="0"/>
                      </a:moveTo>
                      <a:lnTo>
                        <a:pt x="0" y="54864"/>
                      </a:lnTo>
                      <a:lnTo>
                        <a:pt x="39862" y="78010"/>
                      </a:lnTo>
                      <a:lnTo>
                        <a:pt x="2058686" y="1260158"/>
                      </a:lnTo>
                      <a:lnTo>
                        <a:pt x="2058686" y="1204865"/>
                      </a:lnTo>
                      <a:lnTo>
                        <a:pt x="86582" y="50149"/>
                      </a:lnTo>
                      <a:cubicBezTo>
                        <a:pt x="65151" y="38148"/>
                        <a:pt x="21431" y="12859"/>
                        <a:pt x="0" y="0"/>
                      </a:cubicBezTo>
                      <a:close/>
                    </a:path>
                  </a:pathLst>
                </a:custGeom>
                <a:solidFill>
                  <a:srgbClr val="AFB3D3"/>
                </a:solidFill>
                <a:ln w="4286" cap="flat">
                  <a:noFill/>
                  <a:prstDash val="solid"/>
                  <a:miter/>
                </a:ln>
              </p:spPr>
              <p:txBody>
                <a:bodyPr rtlCol="0" anchor="ctr"/>
                <a:lstStyle/>
                <a:p>
                  <a:endParaRPr lang="en-GB"/>
                </a:p>
              </p:txBody>
            </p:sp>
            <p:sp>
              <p:nvSpPr>
                <p:cNvPr id="477" name="Freeform: Shape 476">
                  <a:extLst>
                    <a:ext uri="{FF2B5EF4-FFF2-40B4-BE49-F238E27FC236}">
                      <a16:creationId xmlns:a16="http://schemas.microsoft.com/office/drawing/2014/main" id="{A7382DEC-631F-30EC-3382-85B3E9ACF48C}"/>
                    </a:ext>
                  </a:extLst>
                </p:cNvPr>
                <p:cNvSpPr/>
                <p:nvPr/>
              </p:nvSpPr>
              <p:spPr>
                <a:xfrm>
                  <a:off x="8762904" y="4120793"/>
                  <a:ext cx="971693" cy="625363"/>
                </a:xfrm>
                <a:custGeom>
                  <a:avLst/>
                  <a:gdLst>
                    <a:gd name="connsiteX0" fmla="*/ 0 w 971693"/>
                    <a:gd name="connsiteY0" fmla="*/ 570071 h 625363"/>
                    <a:gd name="connsiteX1" fmla="*/ 0 w 971693"/>
                    <a:gd name="connsiteY1" fmla="*/ 625364 h 625363"/>
                    <a:gd name="connsiteX2" fmla="*/ 931831 w 971693"/>
                    <a:gd name="connsiteY2" fmla="*/ 78010 h 625363"/>
                    <a:gd name="connsiteX3" fmla="*/ 971693 w 971693"/>
                    <a:gd name="connsiteY3" fmla="*/ 54864 h 625363"/>
                    <a:gd name="connsiteX4" fmla="*/ 971693 w 971693"/>
                    <a:gd name="connsiteY4" fmla="*/ 0 h 625363"/>
                    <a:gd name="connsiteX5" fmla="*/ 0 w 971693"/>
                    <a:gd name="connsiteY5" fmla="*/ 570071 h 625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1693" h="625363">
                      <a:moveTo>
                        <a:pt x="0" y="570071"/>
                      </a:moveTo>
                      <a:lnTo>
                        <a:pt x="0" y="625364"/>
                      </a:lnTo>
                      <a:lnTo>
                        <a:pt x="931831" y="78010"/>
                      </a:lnTo>
                      <a:lnTo>
                        <a:pt x="971693" y="54864"/>
                      </a:lnTo>
                      <a:lnTo>
                        <a:pt x="971693" y="0"/>
                      </a:lnTo>
                      <a:cubicBezTo>
                        <a:pt x="951977" y="10716"/>
                        <a:pt x="43292" y="544354"/>
                        <a:pt x="0" y="570071"/>
                      </a:cubicBezTo>
                      <a:close/>
                    </a:path>
                  </a:pathLst>
                </a:custGeom>
                <a:solidFill>
                  <a:srgbClr val="878DBE"/>
                </a:solidFill>
                <a:ln w="4286" cap="flat">
                  <a:noFill/>
                  <a:prstDash val="solid"/>
                  <a:miter/>
                </a:ln>
              </p:spPr>
              <p:txBody>
                <a:bodyPr rtlCol="0" anchor="ctr"/>
                <a:lstStyle/>
                <a:p>
                  <a:endParaRPr lang="en-GB"/>
                </a:p>
              </p:txBody>
            </p:sp>
            <p:sp>
              <p:nvSpPr>
                <p:cNvPr id="478" name="Freeform: Shape 477">
                  <a:extLst>
                    <a:ext uri="{FF2B5EF4-FFF2-40B4-BE49-F238E27FC236}">
                      <a16:creationId xmlns:a16="http://schemas.microsoft.com/office/drawing/2014/main" id="{181B3FF7-7F98-DF55-EA1D-B809AED4B803}"/>
                    </a:ext>
                  </a:extLst>
                </p:cNvPr>
                <p:cNvSpPr/>
                <p:nvPr/>
              </p:nvSpPr>
              <p:spPr>
                <a:xfrm>
                  <a:off x="6704218" y="2914642"/>
                  <a:ext cx="3029950" cy="1776221"/>
                </a:xfrm>
                <a:custGeom>
                  <a:avLst/>
                  <a:gdLst>
                    <a:gd name="connsiteX0" fmla="*/ 0 w 3029950"/>
                    <a:gd name="connsiteY0" fmla="*/ 570500 h 1776221"/>
                    <a:gd name="connsiteX1" fmla="*/ 2058686 w 3029950"/>
                    <a:gd name="connsiteY1" fmla="*/ 1776222 h 1776221"/>
                    <a:gd name="connsiteX2" fmla="*/ 3029950 w 3029950"/>
                    <a:gd name="connsiteY2" fmla="*/ 1205294 h 1776221"/>
                    <a:gd name="connsiteX3" fmla="*/ 971264 w 3029950"/>
                    <a:gd name="connsiteY3" fmla="*/ 0 h 1776221"/>
                  </a:gdLst>
                  <a:ahLst/>
                  <a:cxnLst>
                    <a:cxn ang="0">
                      <a:pos x="connsiteX0" y="connsiteY0"/>
                    </a:cxn>
                    <a:cxn ang="0">
                      <a:pos x="connsiteX1" y="connsiteY1"/>
                    </a:cxn>
                    <a:cxn ang="0">
                      <a:pos x="connsiteX2" y="connsiteY2"/>
                    </a:cxn>
                    <a:cxn ang="0">
                      <a:pos x="connsiteX3" y="connsiteY3"/>
                    </a:cxn>
                  </a:cxnLst>
                  <a:rect l="l" t="t" r="r" b="b"/>
                  <a:pathLst>
                    <a:path w="3029950" h="1776221">
                      <a:moveTo>
                        <a:pt x="0" y="570500"/>
                      </a:moveTo>
                      <a:lnTo>
                        <a:pt x="2058686" y="1776222"/>
                      </a:lnTo>
                      <a:lnTo>
                        <a:pt x="3029950" y="1205294"/>
                      </a:lnTo>
                      <a:lnTo>
                        <a:pt x="971264" y="0"/>
                      </a:lnTo>
                      <a:close/>
                    </a:path>
                  </a:pathLst>
                </a:custGeom>
                <a:solidFill>
                  <a:srgbClr val="D4D7E8"/>
                </a:solidFill>
                <a:ln w="4286" cap="flat">
                  <a:noFill/>
                  <a:prstDash val="solid"/>
                  <a:miter/>
                </a:ln>
              </p:spPr>
              <p:txBody>
                <a:bodyPr rtlCol="0" anchor="ctr"/>
                <a:lstStyle/>
                <a:p>
                  <a:endParaRPr lang="en-GB"/>
                </a:p>
              </p:txBody>
            </p:sp>
            <p:grpSp>
              <p:nvGrpSpPr>
                <p:cNvPr id="479" name="Graphic 18">
                  <a:extLst>
                    <a:ext uri="{FF2B5EF4-FFF2-40B4-BE49-F238E27FC236}">
                      <a16:creationId xmlns:a16="http://schemas.microsoft.com/office/drawing/2014/main" id="{08811088-CD67-9162-3732-D070885BF7B6}"/>
                    </a:ext>
                  </a:extLst>
                </p:cNvPr>
                <p:cNvGrpSpPr/>
                <p:nvPr/>
              </p:nvGrpSpPr>
              <p:grpSpPr>
                <a:xfrm>
                  <a:off x="8725185" y="4768017"/>
                  <a:ext cx="75009" cy="815673"/>
                  <a:chOff x="8725185" y="4768017"/>
                  <a:chExt cx="75009" cy="815673"/>
                </a:xfrm>
              </p:grpSpPr>
              <p:sp>
                <p:nvSpPr>
                  <p:cNvPr id="480" name="Freeform: Shape 479">
                    <a:extLst>
                      <a:ext uri="{FF2B5EF4-FFF2-40B4-BE49-F238E27FC236}">
                        <a16:creationId xmlns:a16="http://schemas.microsoft.com/office/drawing/2014/main" id="{E3B8C0AF-EB2F-BCB6-789E-3812C06F8B70}"/>
                      </a:ext>
                    </a:extLst>
                  </p:cNvPr>
                  <p:cNvSpPr/>
                  <p:nvPr/>
                </p:nvSpPr>
                <p:spPr>
                  <a:xfrm>
                    <a:off x="8762904" y="4768017"/>
                    <a:ext cx="37290" cy="815673"/>
                  </a:xfrm>
                  <a:custGeom>
                    <a:avLst/>
                    <a:gdLst>
                      <a:gd name="connsiteX0" fmla="*/ 0 w 37290"/>
                      <a:gd name="connsiteY0" fmla="*/ 815674 h 815673"/>
                      <a:gd name="connsiteX1" fmla="*/ 37291 w 37290"/>
                      <a:gd name="connsiteY1" fmla="*/ 793814 h 815673"/>
                      <a:gd name="connsiteX2" fmla="*/ 37291 w 37290"/>
                      <a:gd name="connsiteY2" fmla="*/ 0 h 815673"/>
                      <a:gd name="connsiteX3" fmla="*/ 0 w 37290"/>
                      <a:gd name="connsiteY3" fmla="*/ 21860 h 815673"/>
                    </a:gdLst>
                    <a:ahLst/>
                    <a:cxnLst>
                      <a:cxn ang="0">
                        <a:pos x="connsiteX0" y="connsiteY0"/>
                      </a:cxn>
                      <a:cxn ang="0">
                        <a:pos x="connsiteX1" y="connsiteY1"/>
                      </a:cxn>
                      <a:cxn ang="0">
                        <a:pos x="connsiteX2" y="connsiteY2"/>
                      </a:cxn>
                      <a:cxn ang="0">
                        <a:pos x="connsiteX3" y="connsiteY3"/>
                      </a:cxn>
                    </a:cxnLst>
                    <a:rect l="l" t="t" r="r" b="b"/>
                    <a:pathLst>
                      <a:path w="37290" h="815673">
                        <a:moveTo>
                          <a:pt x="0" y="815674"/>
                        </a:moveTo>
                        <a:lnTo>
                          <a:pt x="37291" y="793814"/>
                        </a:lnTo>
                        <a:lnTo>
                          <a:pt x="37291" y="0"/>
                        </a:lnTo>
                        <a:lnTo>
                          <a:pt x="0" y="21860"/>
                        </a:lnTo>
                        <a:close/>
                      </a:path>
                    </a:pathLst>
                  </a:custGeom>
                  <a:solidFill>
                    <a:srgbClr val="4D4D4D"/>
                  </a:solidFill>
                  <a:ln w="4286" cap="flat">
                    <a:noFill/>
                    <a:prstDash val="solid"/>
                    <a:miter/>
                  </a:ln>
                </p:spPr>
                <p:txBody>
                  <a:bodyPr rtlCol="0" anchor="ctr"/>
                  <a:lstStyle/>
                  <a:p>
                    <a:endParaRPr lang="en-GB"/>
                  </a:p>
                </p:txBody>
              </p:sp>
              <p:sp>
                <p:nvSpPr>
                  <p:cNvPr id="481" name="Freeform: Shape 480">
                    <a:extLst>
                      <a:ext uri="{FF2B5EF4-FFF2-40B4-BE49-F238E27FC236}">
                        <a16:creationId xmlns:a16="http://schemas.microsoft.com/office/drawing/2014/main" id="{26A93538-BFCB-9BFA-8CDA-EE84CC0A7282}"/>
                      </a:ext>
                    </a:extLst>
                  </p:cNvPr>
                  <p:cNvSpPr/>
                  <p:nvPr/>
                </p:nvSpPr>
                <p:spPr>
                  <a:xfrm>
                    <a:off x="8725185" y="4768017"/>
                    <a:ext cx="37718" cy="815673"/>
                  </a:xfrm>
                  <a:custGeom>
                    <a:avLst/>
                    <a:gdLst>
                      <a:gd name="connsiteX0" fmla="*/ 0 w 37718"/>
                      <a:gd name="connsiteY0" fmla="*/ 793814 h 815673"/>
                      <a:gd name="connsiteX1" fmla="*/ 37719 w 37718"/>
                      <a:gd name="connsiteY1" fmla="*/ 815674 h 815673"/>
                      <a:gd name="connsiteX2" fmla="*/ 37719 w 37718"/>
                      <a:gd name="connsiteY2" fmla="*/ 21860 h 815673"/>
                      <a:gd name="connsiteX3" fmla="*/ 0 w 37718"/>
                      <a:gd name="connsiteY3" fmla="*/ 0 h 815673"/>
                    </a:gdLst>
                    <a:ahLst/>
                    <a:cxnLst>
                      <a:cxn ang="0">
                        <a:pos x="connsiteX0" y="connsiteY0"/>
                      </a:cxn>
                      <a:cxn ang="0">
                        <a:pos x="connsiteX1" y="connsiteY1"/>
                      </a:cxn>
                      <a:cxn ang="0">
                        <a:pos x="connsiteX2" y="connsiteY2"/>
                      </a:cxn>
                      <a:cxn ang="0">
                        <a:pos x="connsiteX3" y="connsiteY3"/>
                      </a:cxn>
                    </a:cxnLst>
                    <a:rect l="l" t="t" r="r" b="b"/>
                    <a:pathLst>
                      <a:path w="37718" h="815673">
                        <a:moveTo>
                          <a:pt x="0" y="793814"/>
                        </a:moveTo>
                        <a:lnTo>
                          <a:pt x="37719" y="815674"/>
                        </a:lnTo>
                        <a:lnTo>
                          <a:pt x="37719" y="21860"/>
                        </a:lnTo>
                        <a:lnTo>
                          <a:pt x="0" y="0"/>
                        </a:lnTo>
                        <a:close/>
                      </a:path>
                    </a:pathLst>
                  </a:custGeom>
                  <a:solidFill>
                    <a:srgbClr val="1A1A1A"/>
                  </a:solidFill>
                  <a:ln w="4286" cap="flat">
                    <a:noFill/>
                    <a:prstDash val="solid"/>
                    <a:miter/>
                  </a:ln>
                </p:spPr>
                <p:txBody>
                  <a:bodyPr rtlCol="0" anchor="ctr"/>
                  <a:lstStyle/>
                  <a:p>
                    <a:endParaRPr lang="en-GB"/>
                  </a:p>
                </p:txBody>
              </p:sp>
            </p:grpSp>
          </p:grpSp>
          <p:grpSp>
            <p:nvGrpSpPr>
              <p:cNvPr id="482" name="Graphic 18">
                <a:extLst>
                  <a:ext uri="{FF2B5EF4-FFF2-40B4-BE49-F238E27FC236}">
                    <a16:creationId xmlns:a16="http://schemas.microsoft.com/office/drawing/2014/main" id="{2453D45A-193E-668C-8203-8C35BBF4B919}"/>
                  </a:ext>
                </a:extLst>
              </p:cNvPr>
              <p:cNvGrpSpPr/>
              <p:nvPr/>
            </p:nvGrpSpPr>
            <p:grpSpPr>
              <a:xfrm>
                <a:off x="7645479" y="3217252"/>
                <a:ext cx="515636" cy="310324"/>
                <a:chOff x="7645479" y="3217252"/>
                <a:chExt cx="515636" cy="310324"/>
              </a:xfrm>
            </p:grpSpPr>
            <p:grpSp>
              <p:nvGrpSpPr>
                <p:cNvPr id="483" name="Graphic 18">
                  <a:extLst>
                    <a:ext uri="{FF2B5EF4-FFF2-40B4-BE49-F238E27FC236}">
                      <a16:creationId xmlns:a16="http://schemas.microsoft.com/office/drawing/2014/main" id="{60656E48-34FC-BF39-BD3C-122800FF3480}"/>
                    </a:ext>
                  </a:extLst>
                </p:cNvPr>
                <p:cNvGrpSpPr/>
                <p:nvPr/>
              </p:nvGrpSpPr>
              <p:grpSpPr>
                <a:xfrm>
                  <a:off x="7645479" y="3217252"/>
                  <a:ext cx="515636" cy="310324"/>
                  <a:chOff x="7645479" y="3217252"/>
                  <a:chExt cx="515636" cy="310324"/>
                </a:xfrm>
              </p:grpSpPr>
              <p:sp>
                <p:nvSpPr>
                  <p:cNvPr id="484" name="Freeform: Shape 483">
                    <a:extLst>
                      <a:ext uri="{FF2B5EF4-FFF2-40B4-BE49-F238E27FC236}">
                        <a16:creationId xmlns:a16="http://schemas.microsoft.com/office/drawing/2014/main" id="{FD63E3F8-F383-A75D-55C9-E96F1FCCCC47}"/>
                      </a:ext>
                    </a:extLst>
                  </p:cNvPr>
                  <p:cNvSpPr/>
                  <p:nvPr/>
                </p:nvSpPr>
                <p:spPr>
                  <a:xfrm>
                    <a:off x="7645479" y="3224967"/>
                    <a:ext cx="515636" cy="302609"/>
                  </a:xfrm>
                  <a:custGeom>
                    <a:avLst/>
                    <a:gdLst>
                      <a:gd name="connsiteX0" fmla="*/ 314611 w 515636"/>
                      <a:gd name="connsiteY0" fmla="*/ 302609 h 302609"/>
                      <a:gd name="connsiteX1" fmla="*/ 0 w 515636"/>
                      <a:gd name="connsiteY1" fmla="*/ 120444 h 302609"/>
                      <a:gd name="connsiteX2" fmla="*/ 201025 w 515636"/>
                      <a:gd name="connsiteY2" fmla="*/ 0 h 302609"/>
                      <a:gd name="connsiteX3" fmla="*/ 515636 w 515636"/>
                      <a:gd name="connsiteY3" fmla="*/ 182166 h 302609"/>
                    </a:gdLst>
                    <a:ahLst/>
                    <a:cxnLst>
                      <a:cxn ang="0">
                        <a:pos x="connsiteX0" y="connsiteY0"/>
                      </a:cxn>
                      <a:cxn ang="0">
                        <a:pos x="connsiteX1" y="connsiteY1"/>
                      </a:cxn>
                      <a:cxn ang="0">
                        <a:pos x="connsiteX2" y="connsiteY2"/>
                      </a:cxn>
                      <a:cxn ang="0">
                        <a:pos x="connsiteX3" y="connsiteY3"/>
                      </a:cxn>
                    </a:cxnLst>
                    <a:rect l="l" t="t" r="r" b="b"/>
                    <a:pathLst>
                      <a:path w="515636" h="302609">
                        <a:moveTo>
                          <a:pt x="314611" y="302609"/>
                        </a:moveTo>
                        <a:lnTo>
                          <a:pt x="0" y="120444"/>
                        </a:lnTo>
                        <a:lnTo>
                          <a:pt x="201025" y="0"/>
                        </a:lnTo>
                        <a:lnTo>
                          <a:pt x="515636" y="182166"/>
                        </a:lnTo>
                        <a:close/>
                      </a:path>
                    </a:pathLst>
                  </a:custGeom>
                  <a:solidFill>
                    <a:srgbClr val="666666">
                      <a:alpha val="20000"/>
                    </a:srgbClr>
                  </a:solidFill>
                  <a:ln w="4286" cap="flat">
                    <a:noFill/>
                    <a:prstDash val="solid"/>
                    <a:miter/>
                  </a:ln>
                </p:spPr>
                <p:txBody>
                  <a:bodyPr rtlCol="0" anchor="ctr"/>
                  <a:lstStyle/>
                  <a:p>
                    <a:endParaRPr lang="en-GB"/>
                  </a:p>
                </p:txBody>
              </p:sp>
              <p:grpSp>
                <p:nvGrpSpPr>
                  <p:cNvPr id="485" name="Graphic 18">
                    <a:extLst>
                      <a:ext uri="{FF2B5EF4-FFF2-40B4-BE49-F238E27FC236}">
                        <a16:creationId xmlns:a16="http://schemas.microsoft.com/office/drawing/2014/main" id="{5ECADC9E-7898-CC05-8F3A-836F1A2FD1CB}"/>
                      </a:ext>
                    </a:extLst>
                  </p:cNvPr>
                  <p:cNvGrpSpPr/>
                  <p:nvPr/>
                </p:nvGrpSpPr>
                <p:grpSpPr>
                  <a:xfrm>
                    <a:off x="7670768" y="3240397"/>
                    <a:ext cx="458628" cy="275177"/>
                    <a:chOff x="7670768" y="3240397"/>
                    <a:chExt cx="458628" cy="275177"/>
                  </a:xfrm>
                </p:grpSpPr>
                <p:sp>
                  <p:nvSpPr>
                    <p:cNvPr id="486" name="Freeform: Shape 485">
                      <a:extLst>
                        <a:ext uri="{FF2B5EF4-FFF2-40B4-BE49-F238E27FC236}">
                          <a16:creationId xmlns:a16="http://schemas.microsoft.com/office/drawing/2014/main" id="{58420AE5-BBB5-CEE7-BE24-FDCE5485AE20}"/>
                        </a:ext>
                      </a:extLst>
                    </p:cNvPr>
                    <p:cNvSpPr/>
                    <p:nvPr/>
                  </p:nvSpPr>
                  <p:spPr>
                    <a:xfrm>
                      <a:off x="7951946" y="3404561"/>
                      <a:ext cx="177450" cy="111013"/>
                    </a:xfrm>
                    <a:custGeom>
                      <a:avLst/>
                      <a:gdLst>
                        <a:gd name="connsiteX0" fmla="*/ 177451 w 177450"/>
                        <a:gd name="connsiteY0" fmla="*/ 0 h 111013"/>
                        <a:gd name="connsiteX1" fmla="*/ 177451 w 177450"/>
                        <a:gd name="connsiteY1" fmla="*/ 6858 h 111013"/>
                        <a:gd name="connsiteX2" fmla="*/ 0 w 177450"/>
                        <a:gd name="connsiteY2" fmla="*/ 111014 h 111013"/>
                        <a:gd name="connsiteX3" fmla="*/ 0 w 177450"/>
                        <a:gd name="connsiteY3" fmla="*/ 104156 h 111013"/>
                      </a:gdLst>
                      <a:ahLst/>
                      <a:cxnLst>
                        <a:cxn ang="0">
                          <a:pos x="connsiteX0" y="connsiteY0"/>
                        </a:cxn>
                        <a:cxn ang="0">
                          <a:pos x="connsiteX1" y="connsiteY1"/>
                        </a:cxn>
                        <a:cxn ang="0">
                          <a:pos x="connsiteX2" y="connsiteY2"/>
                        </a:cxn>
                        <a:cxn ang="0">
                          <a:pos x="connsiteX3" y="connsiteY3"/>
                        </a:cxn>
                      </a:cxnLst>
                      <a:rect l="l" t="t" r="r" b="b"/>
                      <a:pathLst>
                        <a:path w="177450" h="111013">
                          <a:moveTo>
                            <a:pt x="177451" y="0"/>
                          </a:moveTo>
                          <a:lnTo>
                            <a:pt x="177451" y="6858"/>
                          </a:lnTo>
                          <a:lnTo>
                            <a:pt x="0" y="111014"/>
                          </a:lnTo>
                          <a:lnTo>
                            <a:pt x="0" y="104156"/>
                          </a:lnTo>
                          <a:close/>
                        </a:path>
                      </a:pathLst>
                    </a:custGeom>
                    <a:solidFill>
                      <a:srgbClr val="FDD13B"/>
                    </a:solidFill>
                    <a:ln w="4286" cap="flat">
                      <a:noFill/>
                      <a:prstDash val="solid"/>
                      <a:miter/>
                    </a:ln>
                  </p:spPr>
                  <p:txBody>
                    <a:bodyPr rtlCol="0" anchor="ctr"/>
                    <a:lstStyle/>
                    <a:p>
                      <a:endParaRPr lang="en-GB"/>
                    </a:p>
                  </p:txBody>
                </p:sp>
                <p:sp>
                  <p:nvSpPr>
                    <p:cNvPr id="487" name="Freeform: Shape 486">
                      <a:extLst>
                        <a:ext uri="{FF2B5EF4-FFF2-40B4-BE49-F238E27FC236}">
                          <a16:creationId xmlns:a16="http://schemas.microsoft.com/office/drawing/2014/main" id="{92744F18-584E-4B4B-13AC-119244706EAC}"/>
                        </a:ext>
                      </a:extLst>
                    </p:cNvPr>
                    <p:cNvSpPr/>
                    <p:nvPr/>
                  </p:nvSpPr>
                  <p:spPr>
                    <a:xfrm>
                      <a:off x="7670768" y="3344553"/>
                      <a:ext cx="281177" cy="171021"/>
                    </a:xfrm>
                    <a:custGeom>
                      <a:avLst/>
                      <a:gdLst>
                        <a:gd name="connsiteX0" fmla="*/ 281178 w 281177"/>
                        <a:gd name="connsiteY0" fmla="*/ 164163 h 171021"/>
                        <a:gd name="connsiteX1" fmla="*/ 281178 w 281177"/>
                        <a:gd name="connsiteY1" fmla="*/ 171021 h 171021"/>
                        <a:gd name="connsiteX2" fmla="*/ 0 w 281177"/>
                        <a:gd name="connsiteY2" fmla="*/ 6858 h 171021"/>
                        <a:gd name="connsiteX3" fmla="*/ 0 w 281177"/>
                        <a:gd name="connsiteY3" fmla="*/ 0 h 171021"/>
                      </a:gdLst>
                      <a:ahLst/>
                      <a:cxnLst>
                        <a:cxn ang="0">
                          <a:pos x="connsiteX0" y="connsiteY0"/>
                        </a:cxn>
                        <a:cxn ang="0">
                          <a:pos x="connsiteX1" y="connsiteY1"/>
                        </a:cxn>
                        <a:cxn ang="0">
                          <a:pos x="connsiteX2" y="connsiteY2"/>
                        </a:cxn>
                        <a:cxn ang="0">
                          <a:pos x="connsiteX3" y="connsiteY3"/>
                        </a:cxn>
                      </a:cxnLst>
                      <a:rect l="l" t="t" r="r" b="b"/>
                      <a:pathLst>
                        <a:path w="281177" h="171021">
                          <a:moveTo>
                            <a:pt x="281178" y="164163"/>
                          </a:moveTo>
                          <a:lnTo>
                            <a:pt x="281178" y="171021"/>
                          </a:lnTo>
                          <a:lnTo>
                            <a:pt x="0" y="6858"/>
                          </a:lnTo>
                          <a:lnTo>
                            <a:pt x="0" y="0"/>
                          </a:lnTo>
                          <a:close/>
                        </a:path>
                      </a:pathLst>
                    </a:custGeom>
                    <a:solidFill>
                      <a:srgbClr val="CAA72F"/>
                    </a:solidFill>
                    <a:ln w="4286" cap="flat">
                      <a:noFill/>
                      <a:prstDash val="solid"/>
                      <a:miter/>
                    </a:ln>
                  </p:spPr>
                  <p:txBody>
                    <a:bodyPr rtlCol="0" anchor="ctr"/>
                    <a:lstStyle/>
                    <a:p>
                      <a:endParaRPr lang="en-GB"/>
                    </a:p>
                  </p:txBody>
                </p:sp>
                <p:sp>
                  <p:nvSpPr>
                    <p:cNvPr id="488" name="Freeform: Shape 487">
                      <a:extLst>
                        <a:ext uri="{FF2B5EF4-FFF2-40B4-BE49-F238E27FC236}">
                          <a16:creationId xmlns:a16="http://schemas.microsoft.com/office/drawing/2014/main" id="{518A1677-3BD0-9F50-7B8A-BD7172B5886D}"/>
                        </a:ext>
                      </a:extLst>
                    </p:cNvPr>
                    <p:cNvSpPr/>
                    <p:nvPr/>
                  </p:nvSpPr>
                  <p:spPr>
                    <a:xfrm>
                      <a:off x="7670768" y="3240397"/>
                      <a:ext cx="458628" cy="268319"/>
                    </a:xfrm>
                    <a:custGeom>
                      <a:avLst/>
                      <a:gdLst>
                        <a:gd name="connsiteX0" fmla="*/ 458629 w 458628"/>
                        <a:gd name="connsiteY0" fmla="*/ 164163 h 268319"/>
                        <a:gd name="connsiteX1" fmla="*/ 281178 w 458628"/>
                        <a:gd name="connsiteY1" fmla="*/ 268319 h 268319"/>
                        <a:gd name="connsiteX2" fmla="*/ 0 w 458628"/>
                        <a:gd name="connsiteY2" fmla="*/ 104156 h 268319"/>
                        <a:gd name="connsiteX3" fmla="*/ 177451 w 458628"/>
                        <a:gd name="connsiteY3" fmla="*/ 0 h 268319"/>
                      </a:gdLst>
                      <a:ahLst/>
                      <a:cxnLst>
                        <a:cxn ang="0">
                          <a:pos x="connsiteX0" y="connsiteY0"/>
                        </a:cxn>
                        <a:cxn ang="0">
                          <a:pos x="connsiteX1" y="connsiteY1"/>
                        </a:cxn>
                        <a:cxn ang="0">
                          <a:pos x="connsiteX2" y="connsiteY2"/>
                        </a:cxn>
                        <a:cxn ang="0">
                          <a:pos x="connsiteX3" y="connsiteY3"/>
                        </a:cxn>
                      </a:cxnLst>
                      <a:rect l="l" t="t" r="r" b="b"/>
                      <a:pathLst>
                        <a:path w="458628" h="268319">
                          <a:moveTo>
                            <a:pt x="458629" y="164163"/>
                          </a:moveTo>
                          <a:lnTo>
                            <a:pt x="281178" y="268319"/>
                          </a:lnTo>
                          <a:lnTo>
                            <a:pt x="0" y="104156"/>
                          </a:lnTo>
                          <a:lnTo>
                            <a:pt x="177451" y="0"/>
                          </a:lnTo>
                          <a:close/>
                        </a:path>
                      </a:pathLst>
                    </a:custGeom>
                    <a:solidFill>
                      <a:srgbClr val="FEE282"/>
                    </a:solidFill>
                    <a:ln w="4286" cap="flat">
                      <a:noFill/>
                      <a:prstDash val="solid"/>
                      <a:miter/>
                    </a:ln>
                  </p:spPr>
                  <p:txBody>
                    <a:bodyPr rtlCol="0" anchor="ctr"/>
                    <a:lstStyle/>
                    <a:p>
                      <a:endParaRPr lang="en-GB"/>
                    </a:p>
                  </p:txBody>
                </p:sp>
              </p:grpSp>
              <p:grpSp>
                <p:nvGrpSpPr>
                  <p:cNvPr id="489" name="Graphic 18">
                    <a:extLst>
                      <a:ext uri="{FF2B5EF4-FFF2-40B4-BE49-F238E27FC236}">
                        <a16:creationId xmlns:a16="http://schemas.microsoft.com/office/drawing/2014/main" id="{81FC5D27-BFA5-3326-D43E-CBB24E0F5AE2}"/>
                      </a:ext>
                    </a:extLst>
                  </p:cNvPr>
                  <p:cNvGrpSpPr/>
                  <p:nvPr/>
                </p:nvGrpSpPr>
                <p:grpSpPr>
                  <a:xfrm>
                    <a:off x="7677626" y="3217252"/>
                    <a:ext cx="306466" cy="206168"/>
                    <a:chOff x="7677626" y="3217252"/>
                    <a:chExt cx="306466" cy="206168"/>
                  </a:xfrm>
                </p:grpSpPr>
                <p:grpSp>
                  <p:nvGrpSpPr>
                    <p:cNvPr id="490" name="Graphic 18">
                      <a:extLst>
                        <a:ext uri="{FF2B5EF4-FFF2-40B4-BE49-F238E27FC236}">
                          <a16:creationId xmlns:a16="http://schemas.microsoft.com/office/drawing/2014/main" id="{C9612B07-4A47-F709-8CCD-100001FDED6A}"/>
                        </a:ext>
                      </a:extLst>
                    </p:cNvPr>
                    <p:cNvGrpSpPr/>
                    <p:nvPr/>
                  </p:nvGrpSpPr>
                  <p:grpSpPr>
                    <a:xfrm>
                      <a:off x="7677626" y="3217252"/>
                      <a:ext cx="306466" cy="206168"/>
                      <a:chOff x="7677626" y="3217252"/>
                      <a:chExt cx="306466" cy="206168"/>
                    </a:xfrm>
                  </p:grpSpPr>
                  <p:sp>
                    <p:nvSpPr>
                      <p:cNvPr id="491" name="Freeform: Shape 490">
                        <a:extLst>
                          <a:ext uri="{FF2B5EF4-FFF2-40B4-BE49-F238E27FC236}">
                            <a16:creationId xmlns:a16="http://schemas.microsoft.com/office/drawing/2014/main" id="{902ED438-5AC6-4FF9-F24D-BCABFEF902B4}"/>
                          </a:ext>
                        </a:extLst>
                      </p:cNvPr>
                      <p:cNvSpPr/>
                      <p:nvPr/>
                    </p:nvSpPr>
                    <p:spPr>
                      <a:xfrm>
                        <a:off x="7815214" y="3295690"/>
                        <a:ext cx="168021" cy="127730"/>
                      </a:xfrm>
                      <a:custGeom>
                        <a:avLst/>
                        <a:gdLst>
                          <a:gd name="connsiteX0" fmla="*/ 164592 w 168021"/>
                          <a:gd name="connsiteY0" fmla="*/ 0 h 127730"/>
                          <a:gd name="connsiteX1" fmla="*/ 0 w 168021"/>
                          <a:gd name="connsiteY1" fmla="*/ 96441 h 127730"/>
                          <a:gd name="connsiteX2" fmla="*/ 3429 w 168021"/>
                          <a:gd name="connsiteY2" fmla="*/ 127730 h 127730"/>
                          <a:gd name="connsiteX3" fmla="*/ 168021 w 168021"/>
                          <a:gd name="connsiteY3" fmla="*/ 31290 h 127730"/>
                        </a:gdLst>
                        <a:ahLst/>
                        <a:cxnLst>
                          <a:cxn ang="0">
                            <a:pos x="connsiteX0" y="connsiteY0"/>
                          </a:cxn>
                          <a:cxn ang="0">
                            <a:pos x="connsiteX1" y="connsiteY1"/>
                          </a:cxn>
                          <a:cxn ang="0">
                            <a:pos x="connsiteX2" y="connsiteY2"/>
                          </a:cxn>
                          <a:cxn ang="0">
                            <a:pos x="connsiteX3" y="connsiteY3"/>
                          </a:cxn>
                        </a:cxnLst>
                        <a:rect l="l" t="t" r="r" b="b"/>
                        <a:pathLst>
                          <a:path w="168021" h="127730">
                            <a:moveTo>
                              <a:pt x="164592" y="0"/>
                            </a:moveTo>
                            <a:lnTo>
                              <a:pt x="0" y="96441"/>
                            </a:lnTo>
                            <a:lnTo>
                              <a:pt x="3429" y="127730"/>
                            </a:lnTo>
                            <a:lnTo>
                              <a:pt x="168021" y="31290"/>
                            </a:lnTo>
                            <a:close/>
                          </a:path>
                        </a:pathLst>
                      </a:custGeom>
                      <a:solidFill>
                        <a:srgbClr val="F2F2F2"/>
                      </a:solidFill>
                      <a:ln w="4286" cap="flat">
                        <a:noFill/>
                        <a:prstDash val="solid"/>
                        <a:miter/>
                      </a:ln>
                    </p:spPr>
                    <p:txBody>
                      <a:bodyPr rtlCol="0" anchor="ctr"/>
                      <a:lstStyle/>
                      <a:p>
                        <a:endParaRPr lang="en-GB"/>
                      </a:p>
                    </p:txBody>
                  </p:sp>
                  <p:grpSp>
                    <p:nvGrpSpPr>
                      <p:cNvPr id="492" name="Graphic 18">
                        <a:extLst>
                          <a:ext uri="{FF2B5EF4-FFF2-40B4-BE49-F238E27FC236}">
                            <a16:creationId xmlns:a16="http://schemas.microsoft.com/office/drawing/2014/main" id="{B5BDAC36-0FDD-A95D-926E-4F99E9BBD617}"/>
                          </a:ext>
                        </a:extLst>
                      </p:cNvPr>
                      <p:cNvGrpSpPr/>
                      <p:nvPr/>
                    </p:nvGrpSpPr>
                    <p:grpSpPr>
                      <a:xfrm>
                        <a:off x="7677626" y="3217252"/>
                        <a:ext cx="306466" cy="177879"/>
                        <a:chOff x="7677626" y="3217252"/>
                        <a:chExt cx="306466" cy="177879"/>
                      </a:xfrm>
                    </p:grpSpPr>
                    <p:sp>
                      <p:nvSpPr>
                        <p:cNvPr id="493" name="Freeform: Shape 492">
                          <a:extLst>
                            <a:ext uri="{FF2B5EF4-FFF2-40B4-BE49-F238E27FC236}">
                              <a16:creationId xmlns:a16="http://schemas.microsoft.com/office/drawing/2014/main" id="{E6E194B4-B806-1801-4365-B23B91F38AAF}"/>
                            </a:ext>
                          </a:extLst>
                        </p:cNvPr>
                        <p:cNvSpPr/>
                        <p:nvPr/>
                      </p:nvSpPr>
                      <p:spPr>
                        <a:xfrm>
                          <a:off x="7685770" y="3219395"/>
                          <a:ext cx="294036" cy="172735"/>
                        </a:xfrm>
                        <a:custGeom>
                          <a:avLst/>
                          <a:gdLst>
                            <a:gd name="connsiteX0" fmla="*/ 70295 w 294036"/>
                            <a:gd name="connsiteY0" fmla="*/ 120015 h 172735"/>
                            <a:gd name="connsiteX1" fmla="*/ 129445 w 294036"/>
                            <a:gd name="connsiteY1" fmla="*/ 172736 h 172735"/>
                            <a:gd name="connsiteX2" fmla="*/ 294037 w 294036"/>
                            <a:gd name="connsiteY2" fmla="*/ 76295 h 172735"/>
                            <a:gd name="connsiteX3" fmla="*/ 164592 w 294036"/>
                            <a:gd name="connsiteY3" fmla="*/ 0 h 172735"/>
                            <a:gd name="connsiteX4" fmla="*/ 0 w 294036"/>
                            <a:gd name="connsiteY4" fmla="*/ 96441 h 172735"/>
                            <a:gd name="connsiteX5" fmla="*/ 70295 w 294036"/>
                            <a:gd name="connsiteY5" fmla="*/ 120015 h 17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036" h="172735">
                              <a:moveTo>
                                <a:pt x="70295" y="120015"/>
                              </a:moveTo>
                              <a:cubicBezTo>
                                <a:pt x="92583" y="134588"/>
                                <a:pt x="111443" y="153019"/>
                                <a:pt x="129445" y="172736"/>
                              </a:cubicBezTo>
                              <a:lnTo>
                                <a:pt x="294037" y="76295"/>
                              </a:lnTo>
                              <a:cubicBezTo>
                                <a:pt x="260604" y="38576"/>
                                <a:pt x="217741" y="857"/>
                                <a:pt x="164592" y="0"/>
                              </a:cubicBezTo>
                              <a:lnTo>
                                <a:pt x="0" y="96441"/>
                              </a:lnTo>
                              <a:cubicBezTo>
                                <a:pt x="25289" y="96869"/>
                                <a:pt x="49720" y="106299"/>
                                <a:pt x="70295" y="120015"/>
                              </a:cubicBezTo>
                              <a:close/>
                            </a:path>
                          </a:pathLst>
                        </a:custGeom>
                        <a:solidFill>
                          <a:srgbClr val="FFFFFF"/>
                        </a:solidFill>
                        <a:ln w="4286" cap="flat">
                          <a:noFill/>
                          <a:prstDash val="solid"/>
                          <a:miter/>
                        </a:ln>
                      </p:spPr>
                      <p:txBody>
                        <a:bodyPr rtlCol="0" anchor="ctr"/>
                        <a:lstStyle/>
                        <a:p>
                          <a:endParaRPr lang="en-GB"/>
                        </a:p>
                      </p:txBody>
                    </p:sp>
                    <p:sp>
                      <p:nvSpPr>
                        <p:cNvPr id="494" name="Freeform: Shape 493">
                          <a:extLst>
                            <a:ext uri="{FF2B5EF4-FFF2-40B4-BE49-F238E27FC236}">
                              <a16:creationId xmlns:a16="http://schemas.microsoft.com/office/drawing/2014/main" id="{0E90D9D3-0634-7BFD-F869-115A695142E0}"/>
                            </a:ext>
                          </a:extLst>
                        </p:cNvPr>
                        <p:cNvSpPr/>
                        <p:nvPr/>
                      </p:nvSpPr>
                      <p:spPr>
                        <a:xfrm>
                          <a:off x="7677626" y="3217252"/>
                          <a:ext cx="306466" cy="177879"/>
                        </a:xfrm>
                        <a:custGeom>
                          <a:avLst/>
                          <a:gdLst>
                            <a:gd name="connsiteX0" fmla="*/ 137160 w 306466"/>
                            <a:gd name="connsiteY0" fmla="*/ 177879 h 177879"/>
                            <a:gd name="connsiteX1" fmla="*/ 135874 w 306466"/>
                            <a:gd name="connsiteY1" fmla="*/ 176594 h 177879"/>
                            <a:gd name="connsiteX2" fmla="*/ 77581 w 306466"/>
                            <a:gd name="connsiteY2" fmla="*/ 124301 h 177879"/>
                            <a:gd name="connsiteX3" fmla="*/ 77581 w 306466"/>
                            <a:gd name="connsiteY3" fmla="*/ 124301 h 177879"/>
                            <a:gd name="connsiteX4" fmla="*/ 8573 w 306466"/>
                            <a:gd name="connsiteY4" fmla="*/ 101156 h 177879"/>
                            <a:gd name="connsiteX5" fmla="*/ 0 w 306466"/>
                            <a:gd name="connsiteY5" fmla="*/ 101156 h 177879"/>
                            <a:gd name="connsiteX6" fmla="*/ 172307 w 306466"/>
                            <a:gd name="connsiteY6" fmla="*/ 0 h 177879"/>
                            <a:gd name="connsiteX7" fmla="*/ 173165 w 306466"/>
                            <a:gd name="connsiteY7" fmla="*/ 0 h 177879"/>
                            <a:gd name="connsiteX8" fmla="*/ 304324 w 306466"/>
                            <a:gd name="connsiteY8" fmla="*/ 77153 h 177879"/>
                            <a:gd name="connsiteX9" fmla="*/ 306467 w 306466"/>
                            <a:gd name="connsiteY9" fmla="*/ 79296 h 177879"/>
                            <a:gd name="connsiteX10" fmla="*/ 137160 w 306466"/>
                            <a:gd name="connsiteY10" fmla="*/ 177879 h 177879"/>
                            <a:gd name="connsiteX11" fmla="*/ 79724 w 306466"/>
                            <a:gd name="connsiteY11" fmla="*/ 120015 h 177879"/>
                            <a:gd name="connsiteX12" fmla="*/ 138017 w 306466"/>
                            <a:gd name="connsiteY12" fmla="*/ 171879 h 177879"/>
                            <a:gd name="connsiteX13" fmla="*/ 298323 w 306466"/>
                            <a:gd name="connsiteY13" fmla="*/ 78010 h 177879"/>
                            <a:gd name="connsiteX14" fmla="*/ 173165 w 306466"/>
                            <a:gd name="connsiteY14" fmla="*/ 4715 h 177879"/>
                            <a:gd name="connsiteX15" fmla="*/ 16288 w 306466"/>
                            <a:gd name="connsiteY15" fmla="*/ 96869 h 177879"/>
                            <a:gd name="connsiteX16" fmla="*/ 79724 w 306466"/>
                            <a:gd name="connsiteY16" fmla="*/ 120015 h 177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6466" h="177879">
                              <a:moveTo>
                                <a:pt x="137160" y="177879"/>
                              </a:moveTo>
                              <a:lnTo>
                                <a:pt x="135874" y="176594"/>
                              </a:lnTo>
                              <a:cubicBezTo>
                                <a:pt x="114872" y="153019"/>
                                <a:pt x="96441" y="136731"/>
                                <a:pt x="77581" y="124301"/>
                              </a:cubicBezTo>
                              <a:lnTo>
                                <a:pt x="77581" y="124301"/>
                              </a:lnTo>
                              <a:cubicBezTo>
                                <a:pt x="55293" y="109728"/>
                                <a:pt x="31290" y="101584"/>
                                <a:pt x="8573" y="101156"/>
                              </a:cubicBezTo>
                              <a:lnTo>
                                <a:pt x="0" y="101156"/>
                              </a:lnTo>
                              <a:lnTo>
                                <a:pt x="172307" y="0"/>
                              </a:lnTo>
                              <a:lnTo>
                                <a:pt x="173165" y="0"/>
                              </a:lnTo>
                              <a:cubicBezTo>
                                <a:pt x="229314" y="1286"/>
                                <a:pt x="272605" y="42005"/>
                                <a:pt x="304324" y="77153"/>
                              </a:cubicBezTo>
                              <a:lnTo>
                                <a:pt x="306467" y="79296"/>
                              </a:lnTo>
                              <a:lnTo>
                                <a:pt x="137160" y="177879"/>
                              </a:lnTo>
                              <a:close/>
                              <a:moveTo>
                                <a:pt x="79724" y="120015"/>
                              </a:moveTo>
                              <a:cubicBezTo>
                                <a:pt x="98584" y="132445"/>
                                <a:pt x="117015" y="148733"/>
                                <a:pt x="138017" y="171879"/>
                              </a:cubicBezTo>
                              <a:lnTo>
                                <a:pt x="298323" y="78010"/>
                              </a:lnTo>
                              <a:cubicBezTo>
                                <a:pt x="267462" y="44148"/>
                                <a:pt x="225885" y="6001"/>
                                <a:pt x="173165" y="4715"/>
                              </a:cubicBezTo>
                              <a:lnTo>
                                <a:pt x="16288" y="96869"/>
                              </a:lnTo>
                              <a:cubicBezTo>
                                <a:pt x="37719" y="98584"/>
                                <a:pt x="59579" y="106728"/>
                                <a:pt x="79724" y="120015"/>
                              </a:cubicBezTo>
                              <a:close/>
                            </a:path>
                          </a:pathLst>
                        </a:custGeom>
                        <a:solidFill>
                          <a:srgbClr val="F2F2F2"/>
                        </a:solidFill>
                        <a:ln w="4286" cap="flat">
                          <a:noFill/>
                          <a:prstDash val="solid"/>
                          <a:miter/>
                        </a:ln>
                      </p:spPr>
                      <p:txBody>
                        <a:bodyPr rtlCol="0" anchor="ctr"/>
                        <a:lstStyle/>
                        <a:p>
                          <a:endParaRPr lang="en-GB"/>
                        </a:p>
                      </p:txBody>
                    </p:sp>
                  </p:grpSp>
                  <p:sp>
                    <p:nvSpPr>
                      <p:cNvPr id="495" name="Freeform: Shape 494">
                        <a:extLst>
                          <a:ext uri="{FF2B5EF4-FFF2-40B4-BE49-F238E27FC236}">
                            <a16:creationId xmlns:a16="http://schemas.microsoft.com/office/drawing/2014/main" id="{D0B508D8-43D8-6EFA-DCD8-6263AD6D932C}"/>
                          </a:ext>
                        </a:extLst>
                      </p:cNvPr>
                      <p:cNvSpPr/>
                      <p:nvPr/>
                    </p:nvSpPr>
                    <p:spPr>
                      <a:xfrm>
                        <a:off x="7685770" y="3315835"/>
                        <a:ext cx="132873" cy="107585"/>
                      </a:xfrm>
                      <a:custGeom>
                        <a:avLst/>
                        <a:gdLst>
                          <a:gd name="connsiteX0" fmla="*/ 129445 w 132873"/>
                          <a:gd name="connsiteY0" fmla="*/ 76295 h 107585"/>
                          <a:gd name="connsiteX1" fmla="*/ 0 w 132873"/>
                          <a:gd name="connsiteY1" fmla="*/ 0 h 107585"/>
                          <a:gd name="connsiteX2" fmla="*/ 0 w 132873"/>
                          <a:gd name="connsiteY2" fmla="*/ 30004 h 107585"/>
                          <a:gd name="connsiteX3" fmla="*/ 132874 w 132873"/>
                          <a:gd name="connsiteY3" fmla="*/ 107585 h 107585"/>
                          <a:gd name="connsiteX4" fmla="*/ 129445 w 132873"/>
                          <a:gd name="connsiteY4" fmla="*/ 76295 h 107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873" h="107585">
                            <a:moveTo>
                              <a:pt x="129445" y="76295"/>
                            </a:moveTo>
                            <a:cubicBezTo>
                              <a:pt x="90011" y="33433"/>
                              <a:pt x="53150" y="2143"/>
                              <a:pt x="0" y="0"/>
                            </a:cubicBezTo>
                            <a:lnTo>
                              <a:pt x="0" y="30004"/>
                            </a:lnTo>
                            <a:lnTo>
                              <a:pt x="132874" y="107585"/>
                            </a:lnTo>
                            <a:lnTo>
                              <a:pt x="129445" y="76295"/>
                            </a:lnTo>
                            <a:close/>
                          </a:path>
                        </a:pathLst>
                      </a:custGeom>
                      <a:solidFill>
                        <a:srgbClr val="E3E5E6"/>
                      </a:solidFill>
                      <a:ln w="4286" cap="flat">
                        <a:noFill/>
                        <a:prstDash val="solid"/>
                        <a:miter/>
                      </a:ln>
                    </p:spPr>
                    <p:txBody>
                      <a:bodyPr rtlCol="0" anchor="ctr"/>
                      <a:lstStyle/>
                      <a:p>
                        <a:endParaRPr lang="en-GB"/>
                      </a:p>
                    </p:txBody>
                  </p:sp>
                </p:grpSp>
                <p:sp>
                  <p:nvSpPr>
                    <p:cNvPr id="496" name="Freeform: Shape 495">
                      <a:extLst>
                        <a:ext uri="{FF2B5EF4-FFF2-40B4-BE49-F238E27FC236}">
                          <a16:creationId xmlns:a16="http://schemas.microsoft.com/office/drawing/2014/main" id="{E7CCAD28-8776-1229-695A-67DC2CE5E76A}"/>
                        </a:ext>
                      </a:extLst>
                    </p:cNvPr>
                    <p:cNvSpPr/>
                    <p:nvPr/>
                  </p:nvSpPr>
                  <p:spPr>
                    <a:xfrm>
                      <a:off x="7884652" y="3237838"/>
                      <a:ext cx="76203" cy="57423"/>
                    </a:xfrm>
                    <a:custGeom>
                      <a:avLst/>
                      <a:gdLst>
                        <a:gd name="connsiteX0" fmla="*/ 75009 w 76203"/>
                        <a:gd name="connsiteY0" fmla="*/ 57424 h 57423"/>
                        <a:gd name="connsiteX1" fmla="*/ 31289 w 76203"/>
                        <a:gd name="connsiteY1" fmla="*/ 19705 h 57423"/>
                        <a:gd name="connsiteX2" fmla="*/ 10716 w 76203"/>
                        <a:gd name="connsiteY2" fmla="*/ 7274 h 57423"/>
                        <a:gd name="connsiteX3" fmla="*/ 0 w 76203"/>
                        <a:gd name="connsiteY3" fmla="*/ 845 h 57423"/>
                        <a:gd name="connsiteX4" fmla="*/ 4286 w 76203"/>
                        <a:gd name="connsiteY4" fmla="*/ 1274 h 57423"/>
                        <a:gd name="connsiteX5" fmla="*/ 16716 w 76203"/>
                        <a:gd name="connsiteY5" fmla="*/ 7274 h 57423"/>
                        <a:gd name="connsiteX6" fmla="*/ 60008 w 76203"/>
                        <a:gd name="connsiteY6" fmla="*/ 39421 h 57423"/>
                        <a:gd name="connsiteX7" fmla="*/ 75009 w 76203"/>
                        <a:gd name="connsiteY7" fmla="*/ 57424 h 57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203" h="57423">
                          <a:moveTo>
                            <a:pt x="75009" y="57424"/>
                          </a:moveTo>
                          <a:cubicBezTo>
                            <a:pt x="60865" y="44565"/>
                            <a:pt x="47577" y="30420"/>
                            <a:pt x="31289" y="19705"/>
                          </a:cubicBezTo>
                          <a:cubicBezTo>
                            <a:pt x="24431" y="14990"/>
                            <a:pt x="17574" y="10703"/>
                            <a:pt x="10716" y="7274"/>
                          </a:cubicBezTo>
                          <a:cubicBezTo>
                            <a:pt x="7715" y="4703"/>
                            <a:pt x="429" y="4703"/>
                            <a:pt x="0" y="845"/>
                          </a:cubicBezTo>
                          <a:cubicBezTo>
                            <a:pt x="857" y="-869"/>
                            <a:pt x="3000" y="416"/>
                            <a:pt x="4286" y="1274"/>
                          </a:cubicBezTo>
                          <a:cubicBezTo>
                            <a:pt x="8573" y="2988"/>
                            <a:pt x="12430" y="5131"/>
                            <a:pt x="16716" y="7274"/>
                          </a:cubicBezTo>
                          <a:cubicBezTo>
                            <a:pt x="32575" y="15847"/>
                            <a:pt x="46720" y="26991"/>
                            <a:pt x="60008" y="39421"/>
                          </a:cubicBezTo>
                          <a:cubicBezTo>
                            <a:pt x="62579" y="42422"/>
                            <a:pt x="81010" y="56138"/>
                            <a:pt x="75009" y="57424"/>
                          </a:cubicBezTo>
                          <a:close/>
                        </a:path>
                      </a:pathLst>
                    </a:custGeom>
                    <a:solidFill>
                      <a:srgbClr val="E6E6E6"/>
                    </a:solidFill>
                    <a:ln w="4286" cap="flat">
                      <a:noFill/>
                      <a:prstDash val="solid"/>
                      <a:miter/>
                    </a:ln>
                  </p:spPr>
                  <p:txBody>
                    <a:bodyPr rtlCol="0" anchor="ctr"/>
                    <a:lstStyle/>
                    <a:p>
                      <a:endParaRPr lang="en-GB"/>
                    </a:p>
                  </p:txBody>
                </p:sp>
                <p:sp>
                  <p:nvSpPr>
                    <p:cNvPr id="497" name="Freeform: Shape 496">
                      <a:extLst>
                        <a:ext uri="{FF2B5EF4-FFF2-40B4-BE49-F238E27FC236}">
                          <a16:creationId xmlns:a16="http://schemas.microsoft.com/office/drawing/2014/main" id="{1F40DF62-45F8-324F-FEC8-AC6E2191A759}"/>
                        </a:ext>
                      </a:extLst>
                    </p:cNvPr>
                    <p:cNvSpPr/>
                    <p:nvPr/>
                  </p:nvSpPr>
                  <p:spPr>
                    <a:xfrm>
                      <a:off x="7827216" y="3234930"/>
                      <a:ext cx="120124" cy="67618"/>
                    </a:xfrm>
                    <a:custGeom>
                      <a:avLst/>
                      <a:gdLst>
                        <a:gd name="connsiteX0" fmla="*/ 119157 w 120124"/>
                        <a:gd name="connsiteY0" fmla="*/ 67618 h 67618"/>
                        <a:gd name="connsiteX1" fmla="*/ 116586 w 120124"/>
                        <a:gd name="connsiteY1" fmla="*/ 65475 h 67618"/>
                        <a:gd name="connsiteX2" fmla="*/ 117443 w 120124"/>
                        <a:gd name="connsiteY2" fmla="*/ 64189 h 67618"/>
                        <a:gd name="connsiteX3" fmla="*/ 116586 w 120124"/>
                        <a:gd name="connsiteY3" fmla="*/ 65046 h 67618"/>
                        <a:gd name="connsiteX4" fmla="*/ 87868 w 120124"/>
                        <a:gd name="connsiteY4" fmla="*/ 38472 h 67618"/>
                        <a:gd name="connsiteX5" fmla="*/ 88725 w 120124"/>
                        <a:gd name="connsiteY5" fmla="*/ 37186 h 67618"/>
                        <a:gd name="connsiteX6" fmla="*/ 87868 w 120124"/>
                        <a:gd name="connsiteY6" fmla="*/ 38472 h 67618"/>
                        <a:gd name="connsiteX7" fmla="*/ 25718 w 120124"/>
                        <a:gd name="connsiteY7" fmla="*/ 6325 h 67618"/>
                        <a:gd name="connsiteX8" fmla="*/ 7715 w 120124"/>
                        <a:gd name="connsiteY8" fmla="*/ 3325 h 67618"/>
                        <a:gd name="connsiteX9" fmla="*/ 0 w 120124"/>
                        <a:gd name="connsiteY9" fmla="*/ 1610 h 67618"/>
                        <a:gd name="connsiteX10" fmla="*/ 20574 w 120124"/>
                        <a:gd name="connsiteY10" fmla="*/ 2039 h 67618"/>
                        <a:gd name="connsiteX11" fmla="*/ 77581 w 120124"/>
                        <a:gd name="connsiteY11" fmla="*/ 26899 h 67618"/>
                        <a:gd name="connsiteX12" fmla="*/ 76724 w 120124"/>
                        <a:gd name="connsiteY12" fmla="*/ 28185 h 67618"/>
                        <a:gd name="connsiteX13" fmla="*/ 77581 w 120124"/>
                        <a:gd name="connsiteY13" fmla="*/ 26899 h 67618"/>
                        <a:gd name="connsiteX14" fmla="*/ 119157 w 120124"/>
                        <a:gd name="connsiteY14" fmla="*/ 67618 h 6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0124" h="67618">
                          <a:moveTo>
                            <a:pt x="119157" y="67618"/>
                          </a:moveTo>
                          <a:cubicBezTo>
                            <a:pt x="117872" y="67618"/>
                            <a:pt x="117443" y="66332"/>
                            <a:pt x="116586" y="65475"/>
                          </a:cubicBezTo>
                          <a:lnTo>
                            <a:pt x="117443" y="64189"/>
                          </a:lnTo>
                          <a:lnTo>
                            <a:pt x="116586" y="65046"/>
                          </a:lnTo>
                          <a:cubicBezTo>
                            <a:pt x="107585" y="55617"/>
                            <a:pt x="97726" y="46616"/>
                            <a:pt x="87868" y="38472"/>
                          </a:cubicBezTo>
                          <a:lnTo>
                            <a:pt x="88725" y="37186"/>
                          </a:lnTo>
                          <a:lnTo>
                            <a:pt x="87868" y="38472"/>
                          </a:lnTo>
                          <a:cubicBezTo>
                            <a:pt x="69437" y="23898"/>
                            <a:pt x="48863" y="11897"/>
                            <a:pt x="25718" y="6325"/>
                          </a:cubicBezTo>
                          <a:cubicBezTo>
                            <a:pt x="19717" y="5039"/>
                            <a:pt x="13716" y="4182"/>
                            <a:pt x="7715" y="3325"/>
                          </a:cubicBezTo>
                          <a:cubicBezTo>
                            <a:pt x="5143" y="2467"/>
                            <a:pt x="857" y="4610"/>
                            <a:pt x="0" y="1610"/>
                          </a:cubicBezTo>
                          <a:cubicBezTo>
                            <a:pt x="1715" y="-2248"/>
                            <a:pt x="16287" y="2039"/>
                            <a:pt x="20574" y="2039"/>
                          </a:cubicBezTo>
                          <a:cubicBezTo>
                            <a:pt x="41148" y="5896"/>
                            <a:pt x="60436" y="14897"/>
                            <a:pt x="77581" y="26899"/>
                          </a:cubicBezTo>
                          <a:lnTo>
                            <a:pt x="76724" y="28185"/>
                          </a:lnTo>
                          <a:lnTo>
                            <a:pt x="77581" y="26899"/>
                          </a:lnTo>
                          <a:cubicBezTo>
                            <a:pt x="81439" y="30328"/>
                            <a:pt x="127301" y="65904"/>
                            <a:pt x="119157" y="67618"/>
                          </a:cubicBezTo>
                          <a:close/>
                        </a:path>
                      </a:pathLst>
                    </a:custGeom>
                    <a:solidFill>
                      <a:srgbClr val="E6E6E6"/>
                    </a:solidFill>
                    <a:ln w="4286" cap="flat">
                      <a:noFill/>
                      <a:prstDash val="solid"/>
                      <a:miter/>
                    </a:ln>
                  </p:spPr>
                  <p:txBody>
                    <a:bodyPr rtlCol="0" anchor="ctr"/>
                    <a:lstStyle/>
                    <a:p>
                      <a:endParaRPr lang="en-GB"/>
                    </a:p>
                  </p:txBody>
                </p:sp>
                <p:sp>
                  <p:nvSpPr>
                    <p:cNvPr id="498" name="Freeform: Shape 497">
                      <a:extLst>
                        <a:ext uri="{FF2B5EF4-FFF2-40B4-BE49-F238E27FC236}">
                          <a16:creationId xmlns:a16="http://schemas.microsoft.com/office/drawing/2014/main" id="{2125BC85-F848-E944-1871-67D23D2C3607}"/>
                        </a:ext>
                      </a:extLst>
                    </p:cNvPr>
                    <p:cNvSpPr/>
                    <p:nvPr/>
                  </p:nvSpPr>
                  <p:spPr>
                    <a:xfrm>
                      <a:off x="7854490" y="3265040"/>
                      <a:ext cx="69188" cy="54224"/>
                    </a:xfrm>
                    <a:custGeom>
                      <a:avLst/>
                      <a:gdLst>
                        <a:gd name="connsiteX0" fmla="*/ 68309 w 69188"/>
                        <a:gd name="connsiteY0" fmla="*/ 54225 h 54224"/>
                        <a:gd name="connsiteX1" fmla="*/ 24590 w 69188"/>
                        <a:gd name="connsiteY1" fmla="*/ 16506 h 54224"/>
                        <a:gd name="connsiteX2" fmla="*/ 25447 w 69188"/>
                        <a:gd name="connsiteY2" fmla="*/ 15220 h 54224"/>
                        <a:gd name="connsiteX3" fmla="*/ 24590 w 69188"/>
                        <a:gd name="connsiteY3" fmla="*/ 16506 h 54224"/>
                        <a:gd name="connsiteX4" fmla="*/ 31448 w 69188"/>
                        <a:gd name="connsiteY4" fmla="*/ 17792 h 54224"/>
                        <a:gd name="connsiteX5" fmla="*/ 68309 w 69188"/>
                        <a:gd name="connsiteY5" fmla="*/ 54225 h 54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188" h="54224">
                          <a:moveTo>
                            <a:pt x="68309" y="54225"/>
                          </a:moveTo>
                          <a:cubicBezTo>
                            <a:pt x="54165" y="41366"/>
                            <a:pt x="40878" y="27221"/>
                            <a:pt x="24590" y="16506"/>
                          </a:cubicBezTo>
                          <a:lnTo>
                            <a:pt x="25447" y="15220"/>
                          </a:lnTo>
                          <a:lnTo>
                            <a:pt x="24590" y="16506"/>
                          </a:lnTo>
                          <a:cubicBezTo>
                            <a:pt x="-22130" y="-10498"/>
                            <a:pt x="7873" y="-211"/>
                            <a:pt x="31448" y="17792"/>
                          </a:cubicBezTo>
                          <a:cubicBezTo>
                            <a:pt x="35306" y="20792"/>
                            <a:pt x="75596" y="52510"/>
                            <a:pt x="68309" y="54225"/>
                          </a:cubicBezTo>
                          <a:close/>
                        </a:path>
                      </a:pathLst>
                    </a:custGeom>
                    <a:solidFill>
                      <a:srgbClr val="E6E6E6"/>
                    </a:solidFill>
                    <a:ln w="4286" cap="flat">
                      <a:noFill/>
                      <a:prstDash val="solid"/>
                      <a:miter/>
                    </a:ln>
                  </p:spPr>
                  <p:txBody>
                    <a:bodyPr rtlCol="0" anchor="ctr"/>
                    <a:lstStyle/>
                    <a:p>
                      <a:endParaRPr lang="en-GB"/>
                    </a:p>
                  </p:txBody>
                </p:sp>
                <p:sp>
                  <p:nvSpPr>
                    <p:cNvPr id="499" name="Freeform: Shape 498">
                      <a:extLst>
                        <a:ext uri="{FF2B5EF4-FFF2-40B4-BE49-F238E27FC236}">
                          <a16:creationId xmlns:a16="http://schemas.microsoft.com/office/drawing/2014/main" id="{4F8E9C3B-C5EF-95A6-B9CB-FB511EEC940D}"/>
                        </a:ext>
                      </a:extLst>
                    </p:cNvPr>
                    <p:cNvSpPr/>
                    <p:nvPr/>
                  </p:nvSpPr>
                  <p:spPr>
                    <a:xfrm>
                      <a:off x="7789915" y="3259199"/>
                      <a:ext cx="120344" cy="66922"/>
                    </a:xfrm>
                    <a:custGeom>
                      <a:avLst/>
                      <a:gdLst>
                        <a:gd name="connsiteX0" fmla="*/ 119168 w 120344"/>
                        <a:gd name="connsiteY0" fmla="*/ 66923 h 66922"/>
                        <a:gd name="connsiteX1" fmla="*/ 87449 w 120344"/>
                        <a:gd name="connsiteY1" fmla="*/ 38205 h 66922"/>
                        <a:gd name="connsiteX2" fmla="*/ 88307 w 120344"/>
                        <a:gd name="connsiteY2" fmla="*/ 36919 h 66922"/>
                        <a:gd name="connsiteX3" fmla="*/ 87449 w 120344"/>
                        <a:gd name="connsiteY3" fmla="*/ 38205 h 66922"/>
                        <a:gd name="connsiteX4" fmla="*/ 75448 w 120344"/>
                        <a:gd name="connsiteY4" fmla="*/ 29204 h 66922"/>
                        <a:gd name="connsiteX5" fmla="*/ 76305 w 120344"/>
                        <a:gd name="connsiteY5" fmla="*/ 27918 h 66922"/>
                        <a:gd name="connsiteX6" fmla="*/ 75448 w 120344"/>
                        <a:gd name="connsiteY6" fmla="*/ 29204 h 66922"/>
                        <a:gd name="connsiteX7" fmla="*/ 1296 w 120344"/>
                        <a:gd name="connsiteY7" fmla="*/ 3058 h 66922"/>
                        <a:gd name="connsiteX8" fmla="*/ 25299 w 120344"/>
                        <a:gd name="connsiteY8" fmla="*/ 3058 h 66922"/>
                        <a:gd name="connsiteX9" fmla="*/ 48873 w 120344"/>
                        <a:gd name="connsiteY9" fmla="*/ 10773 h 66922"/>
                        <a:gd name="connsiteX10" fmla="*/ 109309 w 120344"/>
                        <a:gd name="connsiteY10" fmla="*/ 53635 h 66922"/>
                        <a:gd name="connsiteX11" fmla="*/ 119168 w 120344"/>
                        <a:gd name="connsiteY11" fmla="*/ 66923 h 66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344" h="66922">
                          <a:moveTo>
                            <a:pt x="119168" y="66923"/>
                          </a:moveTo>
                          <a:cubicBezTo>
                            <a:pt x="108881" y="57922"/>
                            <a:pt x="99023" y="46778"/>
                            <a:pt x="87449" y="38205"/>
                          </a:cubicBezTo>
                          <a:lnTo>
                            <a:pt x="88307" y="36919"/>
                          </a:lnTo>
                          <a:lnTo>
                            <a:pt x="87449" y="38205"/>
                          </a:lnTo>
                          <a:cubicBezTo>
                            <a:pt x="83592" y="35205"/>
                            <a:pt x="79735" y="32204"/>
                            <a:pt x="75448" y="29204"/>
                          </a:cubicBezTo>
                          <a:lnTo>
                            <a:pt x="76305" y="27918"/>
                          </a:lnTo>
                          <a:lnTo>
                            <a:pt x="75448" y="29204"/>
                          </a:lnTo>
                          <a:cubicBezTo>
                            <a:pt x="53588" y="14202"/>
                            <a:pt x="27870" y="3487"/>
                            <a:pt x="1296" y="3058"/>
                          </a:cubicBezTo>
                          <a:cubicBezTo>
                            <a:pt x="-6420" y="-3372"/>
                            <a:pt x="22727" y="2200"/>
                            <a:pt x="25299" y="3058"/>
                          </a:cubicBezTo>
                          <a:cubicBezTo>
                            <a:pt x="33443" y="4772"/>
                            <a:pt x="41158" y="7344"/>
                            <a:pt x="48873" y="10773"/>
                          </a:cubicBezTo>
                          <a:cubicBezTo>
                            <a:pt x="71591" y="20632"/>
                            <a:pt x="91736" y="36490"/>
                            <a:pt x="109309" y="53635"/>
                          </a:cubicBezTo>
                          <a:cubicBezTo>
                            <a:pt x="111024" y="56207"/>
                            <a:pt x="124311" y="65208"/>
                            <a:pt x="119168" y="66923"/>
                          </a:cubicBezTo>
                          <a:close/>
                        </a:path>
                      </a:pathLst>
                    </a:custGeom>
                    <a:solidFill>
                      <a:srgbClr val="E6E6E6"/>
                    </a:solidFill>
                    <a:ln w="4286" cap="flat">
                      <a:noFill/>
                      <a:prstDash val="solid"/>
                      <a:miter/>
                    </a:ln>
                  </p:spPr>
                  <p:txBody>
                    <a:bodyPr rtlCol="0" anchor="ctr"/>
                    <a:lstStyle/>
                    <a:p>
                      <a:endParaRPr lang="en-GB"/>
                    </a:p>
                  </p:txBody>
                </p:sp>
                <p:sp>
                  <p:nvSpPr>
                    <p:cNvPr id="500" name="Freeform: Shape 499">
                      <a:extLst>
                        <a:ext uri="{FF2B5EF4-FFF2-40B4-BE49-F238E27FC236}">
                          <a16:creationId xmlns:a16="http://schemas.microsoft.com/office/drawing/2014/main" id="{ACE65FB6-0676-E38C-9FD0-425E26F5650F}"/>
                        </a:ext>
                      </a:extLst>
                    </p:cNvPr>
                    <p:cNvSpPr/>
                    <p:nvPr/>
                  </p:nvSpPr>
                  <p:spPr>
                    <a:xfrm>
                      <a:off x="7776102" y="3266336"/>
                      <a:ext cx="106756" cy="53357"/>
                    </a:xfrm>
                    <a:custGeom>
                      <a:avLst/>
                      <a:gdLst>
                        <a:gd name="connsiteX0" fmla="*/ 105549 w 106756"/>
                        <a:gd name="connsiteY0" fmla="*/ 53357 h 53357"/>
                        <a:gd name="connsiteX1" fmla="*/ 87547 w 106756"/>
                        <a:gd name="connsiteY1" fmla="*/ 38355 h 53357"/>
                        <a:gd name="connsiteX2" fmla="*/ 88404 w 106756"/>
                        <a:gd name="connsiteY2" fmla="*/ 37069 h 53357"/>
                        <a:gd name="connsiteX3" fmla="*/ 87547 w 106756"/>
                        <a:gd name="connsiteY3" fmla="*/ 38355 h 53357"/>
                        <a:gd name="connsiteX4" fmla="*/ 75545 w 106756"/>
                        <a:gd name="connsiteY4" fmla="*/ 29354 h 53357"/>
                        <a:gd name="connsiteX5" fmla="*/ 76403 w 106756"/>
                        <a:gd name="connsiteY5" fmla="*/ 28068 h 53357"/>
                        <a:gd name="connsiteX6" fmla="*/ 75545 w 106756"/>
                        <a:gd name="connsiteY6" fmla="*/ 29354 h 53357"/>
                        <a:gd name="connsiteX7" fmla="*/ 4822 w 106756"/>
                        <a:gd name="connsiteY7" fmla="*/ 3208 h 53357"/>
                        <a:gd name="connsiteX8" fmla="*/ 4822 w 106756"/>
                        <a:gd name="connsiteY8" fmla="*/ 208 h 53357"/>
                        <a:gd name="connsiteX9" fmla="*/ 27968 w 106756"/>
                        <a:gd name="connsiteY9" fmla="*/ 3636 h 53357"/>
                        <a:gd name="connsiteX10" fmla="*/ 93976 w 106756"/>
                        <a:gd name="connsiteY10" fmla="*/ 39641 h 53357"/>
                        <a:gd name="connsiteX11" fmla="*/ 105549 w 106756"/>
                        <a:gd name="connsiteY11" fmla="*/ 53357 h 5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6756" h="53357">
                          <a:moveTo>
                            <a:pt x="105549" y="53357"/>
                          </a:moveTo>
                          <a:cubicBezTo>
                            <a:pt x="99120" y="49071"/>
                            <a:pt x="93976" y="42642"/>
                            <a:pt x="87547" y="38355"/>
                          </a:cubicBezTo>
                          <a:lnTo>
                            <a:pt x="88404" y="37069"/>
                          </a:lnTo>
                          <a:lnTo>
                            <a:pt x="87547" y="38355"/>
                          </a:lnTo>
                          <a:cubicBezTo>
                            <a:pt x="83689" y="35355"/>
                            <a:pt x="79831" y="32354"/>
                            <a:pt x="75545" y="29354"/>
                          </a:cubicBezTo>
                          <a:lnTo>
                            <a:pt x="76403" y="28068"/>
                          </a:lnTo>
                          <a:lnTo>
                            <a:pt x="75545" y="29354"/>
                          </a:lnTo>
                          <a:cubicBezTo>
                            <a:pt x="54542" y="14781"/>
                            <a:pt x="30540" y="4494"/>
                            <a:pt x="4822" y="3208"/>
                          </a:cubicBezTo>
                          <a:cubicBezTo>
                            <a:pt x="-1607" y="4065"/>
                            <a:pt x="-1607" y="-1078"/>
                            <a:pt x="4822" y="208"/>
                          </a:cubicBezTo>
                          <a:cubicBezTo>
                            <a:pt x="12537" y="636"/>
                            <a:pt x="20252" y="1922"/>
                            <a:pt x="27968" y="3636"/>
                          </a:cubicBezTo>
                          <a:cubicBezTo>
                            <a:pt x="52399" y="10066"/>
                            <a:pt x="74688" y="23353"/>
                            <a:pt x="93976" y="39641"/>
                          </a:cubicBezTo>
                          <a:cubicBezTo>
                            <a:pt x="95691" y="42213"/>
                            <a:pt x="111121" y="52071"/>
                            <a:pt x="105549" y="53357"/>
                          </a:cubicBezTo>
                          <a:close/>
                        </a:path>
                      </a:pathLst>
                    </a:custGeom>
                    <a:solidFill>
                      <a:srgbClr val="E6E6E6"/>
                    </a:solidFill>
                    <a:ln w="4286" cap="flat">
                      <a:noFill/>
                      <a:prstDash val="solid"/>
                      <a:miter/>
                    </a:ln>
                  </p:spPr>
                  <p:txBody>
                    <a:bodyPr rtlCol="0" anchor="ctr"/>
                    <a:lstStyle/>
                    <a:p>
                      <a:endParaRPr lang="en-GB"/>
                    </a:p>
                  </p:txBody>
                </p:sp>
                <p:sp>
                  <p:nvSpPr>
                    <p:cNvPr id="501" name="Freeform: Shape 500">
                      <a:extLst>
                        <a:ext uri="{FF2B5EF4-FFF2-40B4-BE49-F238E27FC236}">
                          <a16:creationId xmlns:a16="http://schemas.microsoft.com/office/drawing/2014/main" id="{79BA5543-7E0E-34E5-9875-9B995D131C8B}"/>
                        </a:ext>
                      </a:extLst>
                    </p:cNvPr>
                    <p:cNvSpPr/>
                    <p:nvPr/>
                  </p:nvSpPr>
                  <p:spPr>
                    <a:xfrm>
                      <a:off x="7762494" y="3273592"/>
                      <a:ext cx="27141" cy="5810"/>
                    </a:xfrm>
                    <a:custGeom>
                      <a:avLst/>
                      <a:gdLst>
                        <a:gd name="connsiteX0" fmla="*/ 25718 w 27141"/>
                        <a:gd name="connsiteY0" fmla="*/ 5810 h 5810"/>
                        <a:gd name="connsiteX1" fmla="*/ 7715 w 27141"/>
                        <a:gd name="connsiteY1" fmla="*/ 3239 h 5810"/>
                        <a:gd name="connsiteX2" fmla="*/ 0 w 27141"/>
                        <a:gd name="connsiteY2" fmla="*/ 1524 h 5810"/>
                        <a:gd name="connsiteX3" fmla="*/ 16716 w 27141"/>
                        <a:gd name="connsiteY3" fmla="*/ 1524 h 5810"/>
                        <a:gd name="connsiteX4" fmla="*/ 25718 w 27141"/>
                        <a:gd name="connsiteY4" fmla="*/ 5810 h 5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141" h="5810">
                          <a:moveTo>
                            <a:pt x="25718" y="5810"/>
                          </a:moveTo>
                          <a:cubicBezTo>
                            <a:pt x="19717" y="4524"/>
                            <a:pt x="13716" y="3667"/>
                            <a:pt x="7715" y="3239"/>
                          </a:cubicBezTo>
                          <a:cubicBezTo>
                            <a:pt x="5143" y="2381"/>
                            <a:pt x="857" y="4096"/>
                            <a:pt x="0" y="1524"/>
                          </a:cubicBezTo>
                          <a:cubicBezTo>
                            <a:pt x="1286" y="-1905"/>
                            <a:pt x="13287" y="1524"/>
                            <a:pt x="16716" y="1524"/>
                          </a:cubicBezTo>
                          <a:cubicBezTo>
                            <a:pt x="18859" y="1953"/>
                            <a:pt x="31289" y="2381"/>
                            <a:pt x="25718" y="5810"/>
                          </a:cubicBezTo>
                          <a:close/>
                        </a:path>
                      </a:pathLst>
                    </a:custGeom>
                    <a:solidFill>
                      <a:srgbClr val="E6E6E6"/>
                    </a:solidFill>
                    <a:ln w="4286" cap="flat">
                      <a:noFill/>
                      <a:prstDash val="solid"/>
                      <a:miter/>
                    </a:ln>
                  </p:spPr>
                  <p:txBody>
                    <a:bodyPr rtlCol="0" anchor="ctr"/>
                    <a:lstStyle/>
                    <a:p>
                      <a:endParaRPr lang="en-GB"/>
                    </a:p>
                  </p:txBody>
                </p:sp>
                <p:sp>
                  <p:nvSpPr>
                    <p:cNvPr id="502" name="Freeform: Shape 501">
                      <a:extLst>
                        <a:ext uri="{FF2B5EF4-FFF2-40B4-BE49-F238E27FC236}">
                          <a16:creationId xmlns:a16="http://schemas.microsoft.com/office/drawing/2014/main" id="{01776C82-BE09-DE1D-75AA-0A712E14CFD2}"/>
                        </a:ext>
                      </a:extLst>
                    </p:cNvPr>
                    <p:cNvSpPr/>
                    <p:nvPr/>
                  </p:nvSpPr>
                  <p:spPr>
                    <a:xfrm>
                      <a:off x="7804070" y="3282403"/>
                      <a:ext cx="78690" cy="57864"/>
                    </a:xfrm>
                    <a:custGeom>
                      <a:avLst/>
                      <a:gdLst>
                        <a:gd name="connsiteX0" fmla="*/ 77581 w 78690"/>
                        <a:gd name="connsiteY0" fmla="*/ 57864 h 57864"/>
                        <a:gd name="connsiteX1" fmla="*/ 75009 w 78690"/>
                        <a:gd name="connsiteY1" fmla="*/ 55721 h 57864"/>
                        <a:gd name="connsiteX2" fmla="*/ 75866 w 78690"/>
                        <a:gd name="connsiteY2" fmla="*/ 54435 h 57864"/>
                        <a:gd name="connsiteX3" fmla="*/ 75009 w 78690"/>
                        <a:gd name="connsiteY3" fmla="*/ 55293 h 57864"/>
                        <a:gd name="connsiteX4" fmla="*/ 46292 w 78690"/>
                        <a:gd name="connsiteY4" fmla="*/ 28718 h 57864"/>
                        <a:gd name="connsiteX5" fmla="*/ 47149 w 78690"/>
                        <a:gd name="connsiteY5" fmla="*/ 27432 h 57864"/>
                        <a:gd name="connsiteX6" fmla="*/ 46292 w 78690"/>
                        <a:gd name="connsiteY6" fmla="*/ 28718 h 57864"/>
                        <a:gd name="connsiteX7" fmla="*/ 14145 w 78690"/>
                        <a:gd name="connsiteY7" fmla="*/ 7715 h 57864"/>
                        <a:gd name="connsiteX8" fmla="*/ 0 w 78690"/>
                        <a:gd name="connsiteY8" fmla="*/ 0 h 57864"/>
                        <a:gd name="connsiteX9" fmla="*/ 64294 w 78690"/>
                        <a:gd name="connsiteY9" fmla="*/ 40719 h 57864"/>
                        <a:gd name="connsiteX10" fmla="*/ 77581 w 78690"/>
                        <a:gd name="connsiteY10" fmla="*/ 57864 h 5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90" h="57864">
                          <a:moveTo>
                            <a:pt x="77581" y="57864"/>
                          </a:moveTo>
                          <a:cubicBezTo>
                            <a:pt x="76295" y="57864"/>
                            <a:pt x="75866" y="56579"/>
                            <a:pt x="75009" y="55721"/>
                          </a:cubicBezTo>
                          <a:lnTo>
                            <a:pt x="75866" y="54435"/>
                          </a:lnTo>
                          <a:lnTo>
                            <a:pt x="75009" y="55293"/>
                          </a:lnTo>
                          <a:cubicBezTo>
                            <a:pt x="66008" y="45863"/>
                            <a:pt x="56150" y="36862"/>
                            <a:pt x="46292" y="28718"/>
                          </a:cubicBezTo>
                          <a:lnTo>
                            <a:pt x="47149" y="27432"/>
                          </a:lnTo>
                          <a:lnTo>
                            <a:pt x="46292" y="28718"/>
                          </a:lnTo>
                          <a:cubicBezTo>
                            <a:pt x="36005" y="20574"/>
                            <a:pt x="25289" y="13287"/>
                            <a:pt x="14145" y="7715"/>
                          </a:cubicBezTo>
                          <a:cubicBezTo>
                            <a:pt x="10716" y="4715"/>
                            <a:pt x="857" y="3858"/>
                            <a:pt x="0" y="0"/>
                          </a:cubicBezTo>
                          <a:cubicBezTo>
                            <a:pt x="20145" y="2143"/>
                            <a:pt x="48435" y="26575"/>
                            <a:pt x="64294" y="40719"/>
                          </a:cubicBezTo>
                          <a:cubicBezTo>
                            <a:pt x="66008" y="43720"/>
                            <a:pt x="83153" y="56150"/>
                            <a:pt x="77581" y="57864"/>
                          </a:cubicBezTo>
                          <a:close/>
                        </a:path>
                      </a:pathLst>
                    </a:custGeom>
                    <a:solidFill>
                      <a:srgbClr val="E6E6E6"/>
                    </a:solidFill>
                    <a:ln w="4286" cap="flat">
                      <a:noFill/>
                      <a:prstDash val="solid"/>
                      <a:miter/>
                    </a:ln>
                  </p:spPr>
                  <p:txBody>
                    <a:bodyPr rtlCol="0" anchor="ctr"/>
                    <a:lstStyle/>
                    <a:p>
                      <a:endParaRPr lang="en-GB"/>
                    </a:p>
                  </p:txBody>
                </p:sp>
                <p:sp>
                  <p:nvSpPr>
                    <p:cNvPr id="503" name="Freeform: Shape 502">
                      <a:extLst>
                        <a:ext uri="{FF2B5EF4-FFF2-40B4-BE49-F238E27FC236}">
                          <a16:creationId xmlns:a16="http://schemas.microsoft.com/office/drawing/2014/main" id="{BC50AE9A-0C83-77DA-E45B-16193C5C28F4}"/>
                        </a:ext>
                      </a:extLst>
                    </p:cNvPr>
                    <p:cNvSpPr/>
                    <p:nvPr/>
                  </p:nvSpPr>
                  <p:spPr>
                    <a:xfrm>
                      <a:off x="7750017" y="3281524"/>
                      <a:ext cx="120358" cy="66887"/>
                    </a:xfrm>
                    <a:custGeom>
                      <a:avLst/>
                      <a:gdLst>
                        <a:gd name="connsiteX0" fmla="*/ 119204 w 120358"/>
                        <a:gd name="connsiteY0" fmla="*/ 66887 h 66887"/>
                        <a:gd name="connsiteX1" fmla="*/ 87486 w 120358"/>
                        <a:gd name="connsiteY1" fmla="*/ 38169 h 66887"/>
                        <a:gd name="connsiteX2" fmla="*/ 88343 w 120358"/>
                        <a:gd name="connsiteY2" fmla="*/ 36884 h 66887"/>
                        <a:gd name="connsiteX3" fmla="*/ 87486 w 120358"/>
                        <a:gd name="connsiteY3" fmla="*/ 38169 h 66887"/>
                        <a:gd name="connsiteX4" fmla="*/ 1332 w 120358"/>
                        <a:gd name="connsiteY4" fmla="*/ 3022 h 66887"/>
                        <a:gd name="connsiteX5" fmla="*/ 21478 w 120358"/>
                        <a:gd name="connsiteY5" fmla="*/ 2165 h 66887"/>
                        <a:gd name="connsiteX6" fmla="*/ 45052 w 120358"/>
                        <a:gd name="connsiteY6" fmla="*/ 9452 h 66887"/>
                        <a:gd name="connsiteX7" fmla="*/ 106345 w 120358"/>
                        <a:gd name="connsiteY7" fmla="*/ 51028 h 66887"/>
                        <a:gd name="connsiteX8" fmla="*/ 119204 w 120358"/>
                        <a:gd name="connsiteY8" fmla="*/ 66887 h 66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358" h="66887">
                          <a:moveTo>
                            <a:pt x="119204" y="66887"/>
                          </a:moveTo>
                          <a:cubicBezTo>
                            <a:pt x="108917" y="57886"/>
                            <a:pt x="99059" y="46742"/>
                            <a:pt x="87486" y="38169"/>
                          </a:cubicBezTo>
                          <a:lnTo>
                            <a:pt x="88343" y="36884"/>
                          </a:lnTo>
                          <a:lnTo>
                            <a:pt x="87486" y="38169"/>
                          </a:lnTo>
                          <a:cubicBezTo>
                            <a:pt x="63054" y="18453"/>
                            <a:pt x="33050" y="3451"/>
                            <a:pt x="1332" y="3022"/>
                          </a:cubicBezTo>
                          <a:cubicBezTo>
                            <a:pt x="-5954" y="-2979"/>
                            <a:pt x="18906" y="1736"/>
                            <a:pt x="21478" y="2165"/>
                          </a:cubicBezTo>
                          <a:cubicBezTo>
                            <a:pt x="29622" y="3879"/>
                            <a:pt x="37765" y="6023"/>
                            <a:pt x="45052" y="9452"/>
                          </a:cubicBezTo>
                          <a:cubicBezTo>
                            <a:pt x="68198" y="18881"/>
                            <a:pt x="88343" y="34312"/>
                            <a:pt x="106345" y="51028"/>
                          </a:cubicBezTo>
                          <a:cubicBezTo>
                            <a:pt x="108488" y="54029"/>
                            <a:pt x="124776" y="65601"/>
                            <a:pt x="119204" y="66887"/>
                          </a:cubicBezTo>
                          <a:close/>
                        </a:path>
                      </a:pathLst>
                    </a:custGeom>
                    <a:solidFill>
                      <a:srgbClr val="E6E6E6"/>
                    </a:solidFill>
                    <a:ln w="4286" cap="flat">
                      <a:noFill/>
                      <a:prstDash val="solid"/>
                      <a:miter/>
                    </a:ln>
                  </p:spPr>
                  <p:txBody>
                    <a:bodyPr rtlCol="0" anchor="ctr"/>
                    <a:lstStyle/>
                    <a:p>
                      <a:endParaRPr lang="en-GB"/>
                    </a:p>
                  </p:txBody>
                </p:sp>
                <p:sp>
                  <p:nvSpPr>
                    <p:cNvPr id="504" name="Freeform: Shape 503">
                      <a:extLst>
                        <a:ext uri="{FF2B5EF4-FFF2-40B4-BE49-F238E27FC236}">
                          <a16:creationId xmlns:a16="http://schemas.microsoft.com/office/drawing/2014/main" id="{61AAD42C-8EA3-0C49-F1BF-966ABF0E752D}"/>
                        </a:ext>
                      </a:extLst>
                    </p:cNvPr>
                    <p:cNvSpPr/>
                    <p:nvPr/>
                  </p:nvSpPr>
                  <p:spPr>
                    <a:xfrm>
                      <a:off x="7736938" y="3291014"/>
                      <a:ext cx="120551" cy="66826"/>
                    </a:xfrm>
                    <a:custGeom>
                      <a:avLst/>
                      <a:gdLst>
                        <a:gd name="connsiteX0" fmla="*/ 119424 w 120551"/>
                        <a:gd name="connsiteY0" fmla="*/ 66827 h 66826"/>
                        <a:gd name="connsiteX1" fmla="*/ 8411 w 120551"/>
                        <a:gd name="connsiteY1" fmla="*/ 3390 h 66826"/>
                        <a:gd name="connsiteX2" fmla="*/ 1552 w 120551"/>
                        <a:gd name="connsiteY2" fmla="*/ 2962 h 66826"/>
                        <a:gd name="connsiteX3" fmla="*/ 6696 w 120551"/>
                        <a:gd name="connsiteY3" fmla="*/ 390 h 66826"/>
                        <a:gd name="connsiteX4" fmla="*/ 97136 w 120551"/>
                        <a:gd name="connsiteY4" fmla="*/ 41967 h 66826"/>
                        <a:gd name="connsiteX5" fmla="*/ 119424 w 120551"/>
                        <a:gd name="connsiteY5" fmla="*/ 66827 h 66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51" h="66826">
                          <a:moveTo>
                            <a:pt x="119424" y="66827"/>
                          </a:moveTo>
                          <a:cubicBezTo>
                            <a:pt x="88992" y="36823"/>
                            <a:pt x="52987" y="6391"/>
                            <a:pt x="8411" y="3390"/>
                          </a:cubicBezTo>
                          <a:cubicBezTo>
                            <a:pt x="6268" y="3390"/>
                            <a:pt x="3696" y="2962"/>
                            <a:pt x="1552" y="2962"/>
                          </a:cubicBezTo>
                          <a:cubicBezTo>
                            <a:pt x="-3162" y="-39"/>
                            <a:pt x="4125" y="-467"/>
                            <a:pt x="6696" y="390"/>
                          </a:cubicBezTo>
                          <a:cubicBezTo>
                            <a:pt x="40986" y="2533"/>
                            <a:pt x="71419" y="20107"/>
                            <a:pt x="97136" y="41967"/>
                          </a:cubicBezTo>
                          <a:cubicBezTo>
                            <a:pt x="99708" y="44967"/>
                            <a:pt x="126283" y="65541"/>
                            <a:pt x="119424" y="66827"/>
                          </a:cubicBezTo>
                          <a:close/>
                        </a:path>
                      </a:pathLst>
                    </a:custGeom>
                    <a:solidFill>
                      <a:srgbClr val="E6E6E6"/>
                    </a:solidFill>
                    <a:ln w="4286" cap="flat">
                      <a:noFill/>
                      <a:prstDash val="solid"/>
                      <a:miter/>
                    </a:ln>
                  </p:spPr>
                  <p:txBody>
                    <a:bodyPr rtlCol="0" anchor="ctr"/>
                    <a:lstStyle/>
                    <a:p>
                      <a:endParaRPr lang="en-GB"/>
                    </a:p>
                  </p:txBody>
                </p:sp>
                <p:sp>
                  <p:nvSpPr>
                    <p:cNvPr id="505" name="Freeform: Shape 504">
                      <a:extLst>
                        <a:ext uri="{FF2B5EF4-FFF2-40B4-BE49-F238E27FC236}">
                          <a16:creationId xmlns:a16="http://schemas.microsoft.com/office/drawing/2014/main" id="{D2E81EA1-1667-0E58-28CC-D9DC94F6EE50}"/>
                        </a:ext>
                      </a:extLst>
                    </p:cNvPr>
                    <p:cNvSpPr/>
                    <p:nvPr/>
                  </p:nvSpPr>
                  <p:spPr>
                    <a:xfrm>
                      <a:off x="7724346" y="3297883"/>
                      <a:ext cx="61572" cy="19667"/>
                    </a:xfrm>
                    <a:custGeom>
                      <a:avLst/>
                      <a:gdLst>
                        <a:gd name="connsiteX0" fmla="*/ 60436 w 61572"/>
                        <a:gd name="connsiteY0" fmla="*/ 19667 h 19667"/>
                        <a:gd name="connsiteX1" fmla="*/ 24860 w 61572"/>
                        <a:gd name="connsiteY1" fmla="*/ 5951 h 19667"/>
                        <a:gd name="connsiteX2" fmla="*/ 7715 w 61572"/>
                        <a:gd name="connsiteY2" fmla="*/ 3380 h 19667"/>
                        <a:gd name="connsiteX3" fmla="*/ 0 w 61572"/>
                        <a:gd name="connsiteY3" fmla="*/ 1665 h 19667"/>
                        <a:gd name="connsiteX4" fmla="*/ 10287 w 61572"/>
                        <a:gd name="connsiteY4" fmla="*/ 808 h 19667"/>
                        <a:gd name="connsiteX5" fmla="*/ 34290 w 61572"/>
                        <a:gd name="connsiteY5" fmla="*/ 5523 h 19667"/>
                        <a:gd name="connsiteX6" fmla="*/ 60436 w 61572"/>
                        <a:gd name="connsiteY6" fmla="*/ 19667 h 1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572" h="19667">
                          <a:moveTo>
                            <a:pt x="60436" y="19667"/>
                          </a:moveTo>
                          <a:cubicBezTo>
                            <a:pt x="48863" y="14095"/>
                            <a:pt x="37290" y="8523"/>
                            <a:pt x="24860" y="5951"/>
                          </a:cubicBezTo>
                          <a:cubicBezTo>
                            <a:pt x="19288" y="4665"/>
                            <a:pt x="13716" y="3808"/>
                            <a:pt x="7715" y="3380"/>
                          </a:cubicBezTo>
                          <a:cubicBezTo>
                            <a:pt x="5572" y="2522"/>
                            <a:pt x="857" y="4665"/>
                            <a:pt x="0" y="1665"/>
                          </a:cubicBezTo>
                          <a:cubicBezTo>
                            <a:pt x="1286" y="-1764"/>
                            <a:pt x="7286" y="1237"/>
                            <a:pt x="10287" y="808"/>
                          </a:cubicBezTo>
                          <a:cubicBezTo>
                            <a:pt x="18431" y="1665"/>
                            <a:pt x="26575" y="3380"/>
                            <a:pt x="34290" y="5523"/>
                          </a:cubicBezTo>
                          <a:cubicBezTo>
                            <a:pt x="37719" y="6809"/>
                            <a:pt x="67722" y="16238"/>
                            <a:pt x="60436" y="19667"/>
                          </a:cubicBezTo>
                          <a:close/>
                        </a:path>
                      </a:pathLst>
                    </a:custGeom>
                    <a:solidFill>
                      <a:srgbClr val="E6E6E6"/>
                    </a:solidFill>
                    <a:ln w="4286" cap="flat">
                      <a:noFill/>
                      <a:prstDash val="solid"/>
                      <a:miter/>
                    </a:ln>
                  </p:spPr>
                  <p:txBody>
                    <a:bodyPr rtlCol="0" anchor="ctr"/>
                    <a:lstStyle/>
                    <a:p>
                      <a:endParaRPr lang="en-GB"/>
                    </a:p>
                  </p:txBody>
                </p:sp>
                <p:sp>
                  <p:nvSpPr>
                    <p:cNvPr id="506" name="Freeform: Shape 505">
                      <a:extLst>
                        <a:ext uri="{FF2B5EF4-FFF2-40B4-BE49-F238E27FC236}">
                          <a16:creationId xmlns:a16="http://schemas.microsoft.com/office/drawing/2014/main" id="{DEEC68C4-70DF-D118-96F2-DBB849A147E0}"/>
                        </a:ext>
                      </a:extLst>
                    </p:cNvPr>
                    <p:cNvSpPr/>
                    <p:nvPr/>
                  </p:nvSpPr>
                  <p:spPr>
                    <a:xfrm>
                      <a:off x="7796632" y="3322389"/>
                      <a:ext cx="48031" cy="42310"/>
                    </a:xfrm>
                    <a:custGeom>
                      <a:avLst/>
                      <a:gdLst>
                        <a:gd name="connsiteX0" fmla="*/ 46871 w 48031"/>
                        <a:gd name="connsiteY0" fmla="*/ 42310 h 42310"/>
                        <a:gd name="connsiteX1" fmla="*/ 44300 w 48031"/>
                        <a:gd name="connsiteY1" fmla="*/ 40167 h 42310"/>
                        <a:gd name="connsiteX2" fmla="*/ 45157 w 48031"/>
                        <a:gd name="connsiteY2" fmla="*/ 38881 h 42310"/>
                        <a:gd name="connsiteX3" fmla="*/ 44300 w 48031"/>
                        <a:gd name="connsiteY3" fmla="*/ 39738 h 42310"/>
                        <a:gd name="connsiteX4" fmla="*/ 15582 w 48031"/>
                        <a:gd name="connsiteY4" fmla="*/ 13164 h 42310"/>
                        <a:gd name="connsiteX5" fmla="*/ 16439 w 48031"/>
                        <a:gd name="connsiteY5" fmla="*/ 11878 h 42310"/>
                        <a:gd name="connsiteX6" fmla="*/ 15582 w 48031"/>
                        <a:gd name="connsiteY6" fmla="*/ 13164 h 42310"/>
                        <a:gd name="connsiteX7" fmla="*/ 3580 w 48031"/>
                        <a:gd name="connsiteY7" fmla="*/ 4162 h 42310"/>
                        <a:gd name="connsiteX8" fmla="*/ 152 w 48031"/>
                        <a:gd name="connsiteY8" fmla="*/ 305 h 42310"/>
                        <a:gd name="connsiteX9" fmla="*/ 10867 w 48031"/>
                        <a:gd name="connsiteY9" fmla="*/ 6305 h 42310"/>
                        <a:gd name="connsiteX10" fmla="*/ 28869 w 48031"/>
                        <a:gd name="connsiteY10" fmla="*/ 20879 h 42310"/>
                        <a:gd name="connsiteX11" fmla="*/ 46871 w 48031"/>
                        <a:gd name="connsiteY11" fmla="*/ 42310 h 4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31" h="42310">
                          <a:moveTo>
                            <a:pt x="46871" y="42310"/>
                          </a:moveTo>
                          <a:cubicBezTo>
                            <a:pt x="45586" y="42310"/>
                            <a:pt x="45157" y="41024"/>
                            <a:pt x="44300" y="40167"/>
                          </a:cubicBezTo>
                          <a:lnTo>
                            <a:pt x="45157" y="38881"/>
                          </a:lnTo>
                          <a:lnTo>
                            <a:pt x="44300" y="39738"/>
                          </a:lnTo>
                          <a:cubicBezTo>
                            <a:pt x="35299" y="30309"/>
                            <a:pt x="25440" y="21307"/>
                            <a:pt x="15582" y="13164"/>
                          </a:cubicBezTo>
                          <a:lnTo>
                            <a:pt x="16439" y="11878"/>
                          </a:lnTo>
                          <a:lnTo>
                            <a:pt x="15582" y="13164"/>
                          </a:lnTo>
                          <a:cubicBezTo>
                            <a:pt x="11724" y="10163"/>
                            <a:pt x="7867" y="7163"/>
                            <a:pt x="3580" y="4162"/>
                          </a:cubicBezTo>
                          <a:cubicBezTo>
                            <a:pt x="2295" y="2876"/>
                            <a:pt x="-706" y="2448"/>
                            <a:pt x="152" y="305"/>
                          </a:cubicBezTo>
                          <a:cubicBezTo>
                            <a:pt x="3580" y="-1410"/>
                            <a:pt x="7867" y="4591"/>
                            <a:pt x="10867" y="6305"/>
                          </a:cubicBezTo>
                          <a:cubicBezTo>
                            <a:pt x="16868" y="11020"/>
                            <a:pt x="22869" y="15735"/>
                            <a:pt x="28869" y="20879"/>
                          </a:cubicBezTo>
                          <a:cubicBezTo>
                            <a:pt x="31013" y="24308"/>
                            <a:pt x="53301" y="41453"/>
                            <a:pt x="46871" y="42310"/>
                          </a:cubicBezTo>
                          <a:close/>
                        </a:path>
                      </a:pathLst>
                    </a:custGeom>
                    <a:solidFill>
                      <a:srgbClr val="E6E6E6"/>
                    </a:solidFill>
                    <a:ln w="4286" cap="flat">
                      <a:noFill/>
                      <a:prstDash val="solid"/>
                      <a:miter/>
                    </a:ln>
                  </p:spPr>
                  <p:txBody>
                    <a:bodyPr rtlCol="0" anchor="ctr"/>
                    <a:lstStyle/>
                    <a:p>
                      <a:endParaRPr lang="en-GB"/>
                    </a:p>
                  </p:txBody>
                </p:sp>
              </p:grpSp>
              <p:grpSp>
                <p:nvGrpSpPr>
                  <p:cNvPr id="507" name="Graphic 18">
                    <a:extLst>
                      <a:ext uri="{FF2B5EF4-FFF2-40B4-BE49-F238E27FC236}">
                        <a16:creationId xmlns:a16="http://schemas.microsoft.com/office/drawing/2014/main" id="{A3E39D25-9275-86BD-F4A6-FEFE68356CA9}"/>
                      </a:ext>
                    </a:extLst>
                  </p:cNvPr>
                  <p:cNvGrpSpPr/>
                  <p:nvPr/>
                </p:nvGrpSpPr>
                <p:grpSpPr>
                  <a:xfrm>
                    <a:off x="7810500" y="3294833"/>
                    <a:ext cx="306466" cy="206168"/>
                    <a:chOff x="7810500" y="3294833"/>
                    <a:chExt cx="306466" cy="206168"/>
                  </a:xfrm>
                </p:grpSpPr>
                <p:grpSp>
                  <p:nvGrpSpPr>
                    <p:cNvPr id="508" name="Graphic 18">
                      <a:extLst>
                        <a:ext uri="{FF2B5EF4-FFF2-40B4-BE49-F238E27FC236}">
                          <a16:creationId xmlns:a16="http://schemas.microsoft.com/office/drawing/2014/main" id="{20D1E72A-B554-A7B8-D694-E5497AE11AA5}"/>
                        </a:ext>
                      </a:extLst>
                    </p:cNvPr>
                    <p:cNvGrpSpPr/>
                    <p:nvPr/>
                  </p:nvGrpSpPr>
                  <p:grpSpPr>
                    <a:xfrm>
                      <a:off x="7810500" y="3294833"/>
                      <a:ext cx="306466" cy="206168"/>
                      <a:chOff x="7810500" y="3294833"/>
                      <a:chExt cx="306466" cy="206168"/>
                    </a:xfrm>
                  </p:grpSpPr>
                  <p:sp>
                    <p:nvSpPr>
                      <p:cNvPr id="509" name="Freeform: Shape 508">
                        <a:extLst>
                          <a:ext uri="{FF2B5EF4-FFF2-40B4-BE49-F238E27FC236}">
                            <a16:creationId xmlns:a16="http://schemas.microsoft.com/office/drawing/2014/main" id="{6B82EF01-5E2A-057B-BECB-28F20E56E119}"/>
                          </a:ext>
                        </a:extLst>
                      </p:cNvPr>
                      <p:cNvSpPr/>
                      <p:nvPr/>
                    </p:nvSpPr>
                    <p:spPr>
                      <a:xfrm>
                        <a:off x="7948088" y="3372842"/>
                        <a:ext cx="168021" cy="128158"/>
                      </a:xfrm>
                      <a:custGeom>
                        <a:avLst/>
                        <a:gdLst>
                          <a:gd name="connsiteX0" fmla="*/ 164592 w 168021"/>
                          <a:gd name="connsiteY0" fmla="*/ 0 h 128158"/>
                          <a:gd name="connsiteX1" fmla="*/ 0 w 168021"/>
                          <a:gd name="connsiteY1" fmla="*/ 96869 h 128158"/>
                          <a:gd name="connsiteX2" fmla="*/ 3858 w 168021"/>
                          <a:gd name="connsiteY2" fmla="*/ 128159 h 128158"/>
                          <a:gd name="connsiteX3" fmla="*/ 168021 w 168021"/>
                          <a:gd name="connsiteY3" fmla="*/ 31290 h 128158"/>
                        </a:gdLst>
                        <a:ahLst/>
                        <a:cxnLst>
                          <a:cxn ang="0">
                            <a:pos x="connsiteX0" y="connsiteY0"/>
                          </a:cxn>
                          <a:cxn ang="0">
                            <a:pos x="connsiteX1" y="connsiteY1"/>
                          </a:cxn>
                          <a:cxn ang="0">
                            <a:pos x="connsiteX2" y="connsiteY2"/>
                          </a:cxn>
                          <a:cxn ang="0">
                            <a:pos x="connsiteX3" y="connsiteY3"/>
                          </a:cxn>
                        </a:cxnLst>
                        <a:rect l="l" t="t" r="r" b="b"/>
                        <a:pathLst>
                          <a:path w="168021" h="128158">
                            <a:moveTo>
                              <a:pt x="164592" y="0"/>
                            </a:moveTo>
                            <a:lnTo>
                              <a:pt x="0" y="96869"/>
                            </a:lnTo>
                            <a:lnTo>
                              <a:pt x="3858" y="128159"/>
                            </a:lnTo>
                            <a:lnTo>
                              <a:pt x="168021" y="31290"/>
                            </a:lnTo>
                            <a:close/>
                          </a:path>
                        </a:pathLst>
                      </a:custGeom>
                      <a:solidFill>
                        <a:srgbClr val="F2F2F2"/>
                      </a:solidFill>
                      <a:ln w="4286" cap="flat">
                        <a:noFill/>
                        <a:prstDash val="solid"/>
                        <a:miter/>
                      </a:ln>
                    </p:spPr>
                    <p:txBody>
                      <a:bodyPr rtlCol="0" anchor="ctr"/>
                      <a:lstStyle/>
                      <a:p>
                        <a:endParaRPr lang="en-GB"/>
                      </a:p>
                    </p:txBody>
                  </p:sp>
                  <p:grpSp>
                    <p:nvGrpSpPr>
                      <p:cNvPr id="510" name="Graphic 18">
                        <a:extLst>
                          <a:ext uri="{FF2B5EF4-FFF2-40B4-BE49-F238E27FC236}">
                            <a16:creationId xmlns:a16="http://schemas.microsoft.com/office/drawing/2014/main" id="{CA59B62B-9662-BAF3-3627-752C7E1F148E}"/>
                          </a:ext>
                        </a:extLst>
                      </p:cNvPr>
                      <p:cNvGrpSpPr/>
                      <p:nvPr/>
                    </p:nvGrpSpPr>
                    <p:grpSpPr>
                      <a:xfrm>
                        <a:off x="7810500" y="3294833"/>
                        <a:ext cx="306466" cy="177879"/>
                        <a:chOff x="7810500" y="3294833"/>
                        <a:chExt cx="306466" cy="177879"/>
                      </a:xfrm>
                    </p:grpSpPr>
                    <p:sp>
                      <p:nvSpPr>
                        <p:cNvPr id="511" name="Freeform: Shape 510">
                          <a:extLst>
                            <a:ext uri="{FF2B5EF4-FFF2-40B4-BE49-F238E27FC236}">
                              <a16:creationId xmlns:a16="http://schemas.microsoft.com/office/drawing/2014/main" id="{E3CCBD12-7B11-FCF7-D2B7-8E44E2328175}"/>
                            </a:ext>
                          </a:extLst>
                        </p:cNvPr>
                        <p:cNvSpPr/>
                        <p:nvPr/>
                      </p:nvSpPr>
                      <p:spPr>
                        <a:xfrm>
                          <a:off x="7819072" y="3296547"/>
                          <a:ext cx="294036" cy="172735"/>
                        </a:xfrm>
                        <a:custGeom>
                          <a:avLst/>
                          <a:gdLst>
                            <a:gd name="connsiteX0" fmla="*/ 70295 w 294036"/>
                            <a:gd name="connsiteY0" fmla="*/ 120015 h 172735"/>
                            <a:gd name="connsiteX1" fmla="*/ 129445 w 294036"/>
                            <a:gd name="connsiteY1" fmla="*/ 172736 h 172735"/>
                            <a:gd name="connsiteX2" fmla="*/ 294037 w 294036"/>
                            <a:gd name="connsiteY2" fmla="*/ 76295 h 172735"/>
                            <a:gd name="connsiteX3" fmla="*/ 164592 w 294036"/>
                            <a:gd name="connsiteY3" fmla="*/ 0 h 172735"/>
                            <a:gd name="connsiteX4" fmla="*/ 0 w 294036"/>
                            <a:gd name="connsiteY4" fmla="*/ 96441 h 172735"/>
                            <a:gd name="connsiteX5" fmla="*/ 70295 w 294036"/>
                            <a:gd name="connsiteY5" fmla="*/ 120015 h 17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036" h="172735">
                              <a:moveTo>
                                <a:pt x="70295" y="120015"/>
                              </a:moveTo>
                              <a:cubicBezTo>
                                <a:pt x="92583" y="134588"/>
                                <a:pt x="111443" y="153019"/>
                                <a:pt x="129445" y="172736"/>
                              </a:cubicBezTo>
                              <a:lnTo>
                                <a:pt x="294037" y="76295"/>
                              </a:lnTo>
                              <a:cubicBezTo>
                                <a:pt x="260604" y="38576"/>
                                <a:pt x="217742" y="857"/>
                                <a:pt x="164592" y="0"/>
                              </a:cubicBezTo>
                              <a:lnTo>
                                <a:pt x="0" y="96441"/>
                              </a:lnTo>
                              <a:cubicBezTo>
                                <a:pt x="24860" y="96869"/>
                                <a:pt x="49292" y="106299"/>
                                <a:pt x="70295" y="120015"/>
                              </a:cubicBezTo>
                              <a:close/>
                            </a:path>
                          </a:pathLst>
                        </a:custGeom>
                        <a:solidFill>
                          <a:srgbClr val="FFFFFF"/>
                        </a:solidFill>
                        <a:ln w="4286" cap="flat">
                          <a:noFill/>
                          <a:prstDash val="solid"/>
                          <a:miter/>
                        </a:ln>
                      </p:spPr>
                      <p:txBody>
                        <a:bodyPr rtlCol="0" anchor="ctr"/>
                        <a:lstStyle/>
                        <a:p>
                          <a:endParaRPr lang="en-GB"/>
                        </a:p>
                      </p:txBody>
                    </p:sp>
                    <p:sp>
                      <p:nvSpPr>
                        <p:cNvPr id="512" name="Freeform: Shape 511">
                          <a:extLst>
                            <a:ext uri="{FF2B5EF4-FFF2-40B4-BE49-F238E27FC236}">
                              <a16:creationId xmlns:a16="http://schemas.microsoft.com/office/drawing/2014/main" id="{358731EF-FB5E-9E70-7E8E-64CE3F3E6ECD}"/>
                            </a:ext>
                          </a:extLst>
                        </p:cNvPr>
                        <p:cNvSpPr/>
                        <p:nvPr/>
                      </p:nvSpPr>
                      <p:spPr>
                        <a:xfrm>
                          <a:off x="7810500" y="3294833"/>
                          <a:ext cx="306466" cy="177879"/>
                        </a:xfrm>
                        <a:custGeom>
                          <a:avLst/>
                          <a:gdLst>
                            <a:gd name="connsiteX0" fmla="*/ 137160 w 306466"/>
                            <a:gd name="connsiteY0" fmla="*/ 177879 h 177879"/>
                            <a:gd name="connsiteX1" fmla="*/ 135874 w 306466"/>
                            <a:gd name="connsiteY1" fmla="*/ 176593 h 177879"/>
                            <a:gd name="connsiteX2" fmla="*/ 77581 w 306466"/>
                            <a:gd name="connsiteY2" fmla="*/ 124301 h 177879"/>
                            <a:gd name="connsiteX3" fmla="*/ 77581 w 306466"/>
                            <a:gd name="connsiteY3" fmla="*/ 124301 h 177879"/>
                            <a:gd name="connsiteX4" fmla="*/ 8573 w 306466"/>
                            <a:gd name="connsiteY4" fmla="*/ 101155 h 177879"/>
                            <a:gd name="connsiteX5" fmla="*/ 0 w 306466"/>
                            <a:gd name="connsiteY5" fmla="*/ 101155 h 177879"/>
                            <a:gd name="connsiteX6" fmla="*/ 172307 w 306466"/>
                            <a:gd name="connsiteY6" fmla="*/ 0 h 177879"/>
                            <a:gd name="connsiteX7" fmla="*/ 173165 w 306466"/>
                            <a:gd name="connsiteY7" fmla="*/ 0 h 177879"/>
                            <a:gd name="connsiteX8" fmla="*/ 304324 w 306466"/>
                            <a:gd name="connsiteY8" fmla="*/ 77153 h 177879"/>
                            <a:gd name="connsiteX9" fmla="*/ 306467 w 306466"/>
                            <a:gd name="connsiteY9" fmla="*/ 79296 h 177879"/>
                            <a:gd name="connsiteX10" fmla="*/ 137160 w 306466"/>
                            <a:gd name="connsiteY10" fmla="*/ 177879 h 177879"/>
                            <a:gd name="connsiteX11" fmla="*/ 80153 w 306466"/>
                            <a:gd name="connsiteY11" fmla="*/ 120015 h 177879"/>
                            <a:gd name="connsiteX12" fmla="*/ 138446 w 306466"/>
                            <a:gd name="connsiteY12" fmla="*/ 171879 h 177879"/>
                            <a:gd name="connsiteX13" fmla="*/ 298751 w 306466"/>
                            <a:gd name="connsiteY13" fmla="*/ 78010 h 177879"/>
                            <a:gd name="connsiteX14" fmla="*/ 173593 w 306466"/>
                            <a:gd name="connsiteY14" fmla="*/ 4715 h 177879"/>
                            <a:gd name="connsiteX15" fmla="*/ 16716 w 306466"/>
                            <a:gd name="connsiteY15" fmla="*/ 96869 h 177879"/>
                            <a:gd name="connsiteX16" fmla="*/ 80153 w 306466"/>
                            <a:gd name="connsiteY16" fmla="*/ 120015 h 177879"/>
                            <a:gd name="connsiteX17" fmla="*/ 80153 w 306466"/>
                            <a:gd name="connsiteY17" fmla="*/ 120015 h 177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6466" h="177879">
                              <a:moveTo>
                                <a:pt x="137160" y="177879"/>
                              </a:moveTo>
                              <a:lnTo>
                                <a:pt x="135874" y="176593"/>
                              </a:lnTo>
                              <a:cubicBezTo>
                                <a:pt x="114872" y="153019"/>
                                <a:pt x="96441" y="136731"/>
                                <a:pt x="77581" y="124301"/>
                              </a:cubicBezTo>
                              <a:lnTo>
                                <a:pt x="77581" y="124301"/>
                              </a:lnTo>
                              <a:cubicBezTo>
                                <a:pt x="55293" y="109728"/>
                                <a:pt x="31290" y="101584"/>
                                <a:pt x="8573" y="101155"/>
                              </a:cubicBezTo>
                              <a:lnTo>
                                <a:pt x="0" y="101155"/>
                              </a:lnTo>
                              <a:lnTo>
                                <a:pt x="172307" y="0"/>
                              </a:lnTo>
                              <a:lnTo>
                                <a:pt x="173165" y="0"/>
                              </a:lnTo>
                              <a:cubicBezTo>
                                <a:pt x="229314" y="1286"/>
                                <a:pt x="272605" y="42005"/>
                                <a:pt x="304324" y="77153"/>
                              </a:cubicBezTo>
                              <a:lnTo>
                                <a:pt x="306467" y="79296"/>
                              </a:lnTo>
                              <a:lnTo>
                                <a:pt x="137160" y="177879"/>
                              </a:lnTo>
                              <a:close/>
                              <a:moveTo>
                                <a:pt x="80153" y="120015"/>
                              </a:moveTo>
                              <a:cubicBezTo>
                                <a:pt x="99012" y="132445"/>
                                <a:pt x="117443" y="148733"/>
                                <a:pt x="138446" y="171879"/>
                              </a:cubicBezTo>
                              <a:lnTo>
                                <a:pt x="298751" y="78010"/>
                              </a:lnTo>
                              <a:cubicBezTo>
                                <a:pt x="267891" y="44148"/>
                                <a:pt x="226314" y="6001"/>
                                <a:pt x="173593" y="4715"/>
                              </a:cubicBezTo>
                              <a:lnTo>
                                <a:pt x="16716" y="96869"/>
                              </a:lnTo>
                              <a:cubicBezTo>
                                <a:pt x="37719" y="98155"/>
                                <a:pt x="59579" y="106299"/>
                                <a:pt x="80153" y="120015"/>
                              </a:cubicBezTo>
                              <a:lnTo>
                                <a:pt x="80153" y="120015"/>
                              </a:lnTo>
                              <a:close/>
                            </a:path>
                          </a:pathLst>
                        </a:custGeom>
                        <a:solidFill>
                          <a:srgbClr val="F2F2F2"/>
                        </a:solidFill>
                        <a:ln w="4286" cap="flat">
                          <a:noFill/>
                          <a:prstDash val="solid"/>
                          <a:miter/>
                        </a:ln>
                      </p:spPr>
                      <p:txBody>
                        <a:bodyPr rtlCol="0" anchor="ctr"/>
                        <a:lstStyle/>
                        <a:p>
                          <a:endParaRPr lang="en-GB"/>
                        </a:p>
                      </p:txBody>
                    </p:sp>
                  </p:grpSp>
                  <p:sp>
                    <p:nvSpPr>
                      <p:cNvPr id="513" name="Freeform: Shape 512">
                        <a:extLst>
                          <a:ext uri="{FF2B5EF4-FFF2-40B4-BE49-F238E27FC236}">
                            <a16:creationId xmlns:a16="http://schemas.microsoft.com/office/drawing/2014/main" id="{809081F9-4819-2F29-5B3A-66D4343870E5}"/>
                          </a:ext>
                        </a:extLst>
                      </p:cNvPr>
                      <p:cNvSpPr/>
                      <p:nvPr/>
                    </p:nvSpPr>
                    <p:spPr>
                      <a:xfrm>
                        <a:off x="7819072" y="3393417"/>
                        <a:ext cx="132873" cy="107584"/>
                      </a:xfrm>
                      <a:custGeom>
                        <a:avLst/>
                        <a:gdLst>
                          <a:gd name="connsiteX0" fmla="*/ 132874 w 132873"/>
                          <a:gd name="connsiteY0" fmla="*/ 107585 h 107584"/>
                          <a:gd name="connsiteX1" fmla="*/ 0 w 132873"/>
                          <a:gd name="connsiteY1" fmla="*/ 30004 h 107584"/>
                          <a:gd name="connsiteX2" fmla="*/ 0 w 132873"/>
                          <a:gd name="connsiteY2" fmla="*/ 0 h 107584"/>
                          <a:gd name="connsiteX3" fmla="*/ 129445 w 132873"/>
                          <a:gd name="connsiteY3" fmla="*/ 76295 h 107584"/>
                          <a:gd name="connsiteX4" fmla="*/ 132874 w 132873"/>
                          <a:gd name="connsiteY4" fmla="*/ 107585 h 107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873" h="107584">
                            <a:moveTo>
                              <a:pt x="132874" y="107585"/>
                            </a:moveTo>
                            <a:lnTo>
                              <a:pt x="0" y="30004"/>
                            </a:lnTo>
                            <a:lnTo>
                              <a:pt x="0" y="0"/>
                            </a:lnTo>
                            <a:cubicBezTo>
                              <a:pt x="53150" y="2143"/>
                              <a:pt x="90011" y="33433"/>
                              <a:pt x="129445" y="76295"/>
                            </a:cubicBezTo>
                            <a:cubicBezTo>
                              <a:pt x="130302" y="84868"/>
                              <a:pt x="131588" y="99012"/>
                              <a:pt x="132874" y="107585"/>
                            </a:cubicBezTo>
                            <a:close/>
                          </a:path>
                        </a:pathLst>
                      </a:custGeom>
                      <a:solidFill>
                        <a:srgbClr val="E3E5E6"/>
                      </a:solidFill>
                      <a:ln w="4286" cap="flat">
                        <a:noFill/>
                        <a:prstDash val="solid"/>
                        <a:miter/>
                      </a:ln>
                    </p:spPr>
                    <p:txBody>
                      <a:bodyPr rtlCol="0" anchor="ctr"/>
                      <a:lstStyle/>
                      <a:p>
                        <a:endParaRPr lang="en-GB"/>
                      </a:p>
                    </p:txBody>
                  </p:sp>
                  <p:sp>
                    <p:nvSpPr>
                      <p:cNvPr id="514" name="Freeform: Shape 513">
                        <a:extLst>
                          <a:ext uri="{FF2B5EF4-FFF2-40B4-BE49-F238E27FC236}">
                            <a16:creationId xmlns:a16="http://schemas.microsoft.com/office/drawing/2014/main" id="{F2F1733A-0100-497F-5C67-685F06D1DCB2}"/>
                          </a:ext>
                        </a:extLst>
                      </p:cNvPr>
                      <p:cNvSpPr/>
                      <p:nvPr/>
                    </p:nvSpPr>
                    <p:spPr>
                      <a:xfrm>
                        <a:off x="7879937" y="3443137"/>
                        <a:ext cx="70294" cy="44148"/>
                      </a:xfrm>
                      <a:custGeom>
                        <a:avLst/>
                        <a:gdLst>
                          <a:gd name="connsiteX0" fmla="*/ 70295 w 70294"/>
                          <a:gd name="connsiteY0" fmla="*/ 44148 h 44148"/>
                          <a:gd name="connsiteX1" fmla="*/ 0 w 70294"/>
                          <a:gd name="connsiteY1" fmla="*/ 0 h 44148"/>
                          <a:gd name="connsiteX2" fmla="*/ 69866 w 70294"/>
                          <a:gd name="connsiteY2" fmla="*/ 40719 h 44148"/>
                        </a:gdLst>
                        <a:ahLst/>
                        <a:cxnLst>
                          <a:cxn ang="0">
                            <a:pos x="connsiteX0" y="connsiteY0"/>
                          </a:cxn>
                          <a:cxn ang="0">
                            <a:pos x="connsiteX1" y="connsiteY1"/>
                          </a:cxn>
                          <a:cxn ang="0">
                            <a:pos x="connsiteX2" y="connsiteY2"/>
                          </a:cxn>
                        </a:cxnLst>
                        <a:rect l="l" t="t" r="r" b="b"/>
                        <a:pathLst>
                          <a:path w="70294" h="44148">
                            <a:moveTo>
                              <a:pt x="70295" y="44148"/>
                            </a:moveTo>
                            <a:lnTo>
                              <a:pt x="0" y="0"/>
                            </a:lnTo>
                            <a:lnTo>
                              <a:pt x="69866" y="40719"/>
                            </a:lnTo>
                            <a:close/>
                          </a:path>
                        </a:pathLst>
                      </a:custGeom>
                      <a:solidFill>
                        <a:srgbClr val="B3B3B3"/>
                      </a:solidFill>
                      <a:ln w="4286" cap="flat">
                        <a:noFill/>
                        <a:prstDash val="solid"/>
                        <a:miter/>
                      </a:ln>
                    </p:spPr>
                    <p:txBody>
                      <a:bodyPr rtlCol="0" anchor="ctr"/>
                      <a:lstStyle/>
                      <a:p>
                        <a:endParaRPr lang="en-GB"/>
                      </a:p>
                    </p:txBody>
                  </p:sp>
                </p:grpSp>
                <p:sp>
                  <p:nvSpPr>
                    <p:cNvPr id="515" name="Freeform: Shape 514">
                      <a:extLst>
                        <a:ext uri="{FF2B5EF4-FFF2-40B4-BE49-F238E27FC236}">
                          <a16:creationId xmlns:a16="http://schemas.microsoft.com/office/drawing/2014/main" id="{AE365028-1B83-7D98-FF71-8A0FA76A4CB8}"/>
                        </a:ext>
                      </a:extLst>
                    </p:cNvPr>
                    <p:cNvSpPr/>
                    <p:nvPr/>
                  </p:nvSpPr>
                  <p:spPr>
                    <a:xfrm>
                      <a:off x="8017954" y="3315419"/>
                      <a:ext cx="76182" cy="57423"/>
                    </a:xfrm>
                    <a:custGeom>
                      <a:avLst/>
                      <a:gdLst>
                        <a:gd name="connsiteX0" fmla="*/ 75009 w 76182"/>
                        <a:gd name="connsiteY0" fmla="*/ 57423 h 57423"/>
                        <a:gd name="connsiteX1" fmla="*/ 31289 w 76182"/>
                        <a:gd name="connsiteY1" fmla="*/ 19705 h 57423"/>
                        <a:gd name="connsiteX2" fmla="*/ 10716 w 76182"/>
                        <a:gd name="connsiteY2" fmla="*/ 7275 h 57423"/>
                        <a:gd name="connsiteX3" fmla="*/ 0 w 76182"/>
                        <a:gd name="connsiteY3" fmla="*/ 845 h 57423"/>
                        <a:gd name="connsiteX4" fmla="*/ 4286 w 76182"/>
                        <a:gd name="connsiteY4" fmla="*/ 1274 h 57423"/>
                        <a:gd name="connsiteX5" fmla="*/ 16716 w 76182"/>
                        <a:gd name="connsiteY5" fmla="*/ 7275 h 57423"/>
                        <a:gd name="connsiteX6" fmla="*/ 60008 w 76182"/>
                        <a:gd name="connsiteY6" fmla="*/ 39421 h 57423"/>
                        <a:gd name="connsiteX7" fmla="*/ 75009 w 76182"/>
                        <a:gd name="connsiteY7" fmla="*/ 57423 h 57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182" h="57423">
                          <a:moveTo>
                            <a:pt x="75009" y="57423"/>
                          </a:moveTo>
                          <a:cubicBezTo>
                            <a:pt x="60865" y="44565"/>
                            <a:pt x="47577" y="30420"/>
                            <a:pt x="31289" y="19705"/>
                          </a:cubicBezTo>
                          <a:cubicBezTo>
                            <a:pt x="24431" y="14990"/>
                            <a:pt x="17574" y="10704"/>
                            <a:pt x="10716" y="7275"/>
                          </a:cubicBezTo>
                          <a:cubicBezTo>
                            <a:pt x="7715" y="4703"/>
                            <a:pt x="429" y="4703"/>
                            <a:pt x="0" y="845"/>
                          </a:cubicBezTo>
                          <a:cubicBezTo>
                            <a:pt x="857" y="-869"/>
                            <a:pt x="3000" y="416"/>
                            <a:pt x="4286" y="1274"/>
                          </a:cubicBezTo>
                          <a:cubicBezTo>
                            <a:pt x="8573" y="2988"/>
                            <a:pt x="12430" y="5131"/>
                            <a:pt x="16716" y="7275"/>
                          </a:cubicBezTo>
                          <a:cubicBezTo>
                            <a:pt x="32575" y="15847"/>
                            <a:pt x="46720" y="26991"/>
                            <a:pt x="60008" y="39421"/>
                          </a:cubicBezTo>
                          <a:cubicBezTo>
                            <a:pt x="62151" y="41993"/>
                            <a:pt x="81010" y="55709"/>
                            <a:pt x="75009" y="57423"/>
                          </a:cubicBezTo>
                          <a:close/>
                        </a:path>
                      </a:pathLst>
                    </a:custGeom>
                    <a:solidFill>
                      <a:srgbClr val="E6E6E6"/>
                    </a:solidFill>
                    <a:ln w="4286" cap="flat">
                      <a:noFill/>
                      <a:prstDash val="solid"/>
                      <a:miter/>
                    </a:ln>
                  </p:spPr>
                  <p:txBody>
                    <a:bodyPr rtlCol="0" anchor="ctr"/>
                    <a:lstStyle/>
                    <a:p>
                      <a:endParaRPr lang="en-GB"/>
                    </a:p>
                  </p:txBody>
                </p:sp>
                <p:sp>
                  <p:nvSpPr>
                    <p:cNvPr id="516" name="Freeform: Shape 515">
                      <a:extLst>
                        <a:ext uri="{FF2B5EF4-FFF2-40B4-BE49-F238E27FC236}">
                          <a16:creationId xmlns:a16="http://schemas.microsoft.com/office/drawing/2014/main" id="{5F2FACA0-85E7-8A64-E9B0-C2C6D27C8256}"/>
                        </a:ext>
                      </a:extLst>
                    </p:cNvPr>
                    <p:cNvSpPr/>
                    <p:nvPr/>
                  </p:nvSpPr>
                  <p:spPr>
                    <a:xfrm>
                      <a:off x="7960090" y="3312082"/>
                      <a:ext cx="120124" cy="67618"/>
                    </a:xfrm>
                    <a:custGeom>
                      <a:avLst/>
                      <a:gdLst>
                        <a:gd name="connsiteX0" fmla="*/ 119157 w 120124"/>
                        <a:gd name="connsiteY0" fmla="*/ 67618 h 67618"/>
                        <a:gd name="connsiteX1" fmla="*/ 116586 w 120124"/>
                        <a:gd name="connsiteY1" fmla="*/ 65475 h 67618"/>
                        <a:gd name="connsiteX2" fmla="*/ 117443 w 120124"/>
                        <a:gd name="connsiteY2" fmla="*/ 64189 h 67618"/>
                        <a:gd name="connsiteX3" fmla="*/ 116586 w 120124"/>
                        <a:gd name="connsiteY3" fmla="*/ 65046 h 67618"/>
                        <a:gd name="connsiteX4" fmla="*/ 87868 w 120124"/>
                        <a:gd name="connsiteY4" fmla="*/ 38472 h 67618"/>
                        <a:gd name="connsiteX5" fmla="*/ 88725 w 120124"/>
                        <a:gd name="connsiteY5" fmla="*/ 37186 h 67618"/>
                        <a:gd name="connsiteX6" fmla="*/ 87868 w 120124"/>
                        <a:gd name="connsiteY6" fmla="*/ 38472 h 67618"/>
                        <a:gd name="connsiteX7" fmla="*/ 25718 w 120124"/>
                        <a:gd name="connsiteY7" fmla="*/ 6325 h 67618"/>
                        <a:gd name="connsiteX8" fmla="*/ 7715 w 120124"/>
                        <a:gd name="connsiteY8" fmla="*/ 3325 h 67618"/>
                        <a:gd name="connsiteX9" fmla="*/ 0 w 120124"/>
                        <a:gd name="connsiteY9" fmla="*/ 1610 h 67618"/>
                        <a:gd name="connsiteX10" fmla="*/ 20574 w 120124"/>
                        <a:gd name="connsiteY10" fmla="*/ 2039 h 67618"/>
                        <a:gd name="connsiteX11" fmla="*/ 77581 w 120124"/>
                        <a:gd name="connsiteY11" fmla="*/ 26899 h 67618"/>
                        <a:gd name="connsiteX12" fmla="*/ 76724 w 120124"/>
                        <a:gd name="connsiteY12" fmla="*/ 28185 h 67618"/>
                        <a:gd name="connsiteX13" fmla="*/ 77581 w 120124"/>
                        <a:gd name="connsiteY13" fmla="*/ 26899 h 67618"/>
                        <a:gd name="connsiteX14" fmla="*/ 119157 w 120124"/>
                        <a:gd name="connsiteY14" fmla="*/ 67618 h 6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0124" h="67618">
                          <a:moveTo>
                            <a:pt x="119157" y="67618"/>
                          </a:moveTo>
                          <a:cubicBezTo>
                            <a:pt x="117872" y="67618"/>
                            <a:pt x="117443" y="66332"/>
                            <a:pt x="116586" y="65475"/>
                          </a:cubicBezTo>
                          <a:lnTo>
                            <a:pt x="117443" y="64189"/>
                          </a:lnTo>
                          <a:lnTo>
                            <a:pt x="116586" y="65046"/>
                          </a:lnTo>
                          <a:cubicBezTo>
                            <a:pt x="107585" y="55617"/>
                            <a:pt x="97726" y="46616"/>
                            <a:pt x="87868" y="38472"/>
                          </a:cubicBezTo>
                          <a:lnTo>
                            <a:pt x="88725" y="37186"/>
                          </a:lnTo>
                          <a:lnTo>
                            <a:pt x="87868" y="38472"/>
                          </a:lnTo>
                          <a:cubicBezTo>
                            <a:pt x="69437" y="23898"/>
                            <a:pt x="48863" y="11897"/>
                            <a:pt x="25718" y="6325"/>
                          </a:cubicBezTo>
                          <a:cubicBezTo>
                            <a:pt x="19717" y="5039"/>
                            <a:pt x="13716" y="4182"/>
                            <a:pt x="7715" y="3325"/>
                          </a:cubicBezTo>
                          <a:cubicBezTo>
                            <a:pt x="5143" y="2467"/>
                            <a:pt x="857" y="4610"/>
                            <a:pt x="0" y="1610"/>
                          </a:cubicBezTo>
                          <a:cubicBezTo>
                            <a:pt x="1715" y="-2248"/>
                            <a:pt x="16287" y="2039"/>
                            <a:pt x="20574" y="2039"/>
                          </a:cubicBezTo>
                          <a:cubicBezTo>
                            <a:pt x="41148" y="5896"/>
                            <a:pt x="60436" y="14897"/>
                            <a:pt x="77581" y="26899"/>
                          </a:cubicBezTo>
                          <a:lnTo>
                            <a:pt x="76724" y="28185"/>
                          </a:lnTo>
                          <a:lnTo>
                            <a:pt x="77581" y="26899"/>
                          </a:lnTo>
                          <a:cubicBezTo>
                            <a:pt x="81439" y="30328"/>
                            <a:pt x="127301" y="66332"/>
                            <a:pt x="119157" y="67618"/>
                          </a:cubicBezTo>
                          <a:close/>
                        </a:path>
                      </a:pathLst>
                    </a:custGeom>
                    <a:solidFill>
                      <a:srgbClr val="E6E6E6"/>
                    </a:solidFill>
                    <a:ln w="4286" cap="flat">
                      <a:noFill/>
                      <a:prstDash val="solid"/>
                      <a:miter/>
                    </a:ln>
                  </p:spPr>
                  <p:txBody>
                    <a:bodyPr rtlCol="0" anchor="ctr"/>
                    <a:lstStyle/>
                    <a:p>
                      <a:endParaRPr lang="en-GB"/>
                    </a:p>
                  </p:txBody>
                </p:sp>
                <p:sp>
                  <p:nvSpPr>
                    <p:cNvPr id="517" name="Freeform: Shape 516">
                      <a:extLst>
                        <a:ext uri="{FF2B5EF4-FFF2-40B4-BE49-F238E27FC236}">
                          <a16:creationId xmlns:a16="http://schemas.microsoft.com/office/drawing/2014/main" id="{A93C942C-4973-7642-B9C2-5DF0A8898FA6}"/>
                        </a:ext>
                      </a:extLst>
                    </p:cNvPr>
                    <p:cNvSpPr/>
                    <p:nvPr/>
                  </p:nvSpPr>
                  <p:spPr>
                    <a:xfrm>
                      <a:off x="7987363" y="3342192"/>
                      <a:ext cx="69279" cy="54224"/>
                    </a:xfrm>
                    <a:custGeom>
                      <a:avLst/>
                      <a:gdLst>
                        <a:gd name="connsiteX0" fmla="*/ 68309 w 69279"/>
                        <a:gd name="connsiteY0" fmla="*/ 54225 h 54224"/>
                        <a:gd name="connsiteX1" fmla="*/ 24590 w 69279"/>
                        <a:gd name="connsiteY1" fmla="*/ 16506 h 54224"/>
                        <a:gd name="connsiteX2" fmla="*/ 25447 w 69279"/>
                        <a:gd name="connsiteY2" fmla="*/ 15220 h 54224"/>
                        <a:gd name="connsiteX3" fmla="*/ 24590 w 69279"/>
                        <a:gd name="connsiteY3" fmla="*/ 16506 h 54224"/>
                        <a:gd name="connsiteX4" fmla="*/ 31448 w 69279"/>
                        <a:gd name="connsiteY4" fmla="*/ 17792 h 54224"/>
                        <a:gd name="connsiteX5" fmla="*/ 68309 w 69279"/>
                        <a:gd name="connsiteY5" fmla="*/ 54225 h 54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279" h="54224">
                          <a:moveTo>
                            <a:pt x="68309" y="54225"/>
                          </a:moveTo>
                          <a:cubicBezTo>
                            <a:pt x="54165" y="41366"/>
                            <a:pt x="40878" y="27221"/>
                            <a:pt x="24590" y="16506"/>
                          </a:cubicBezTo>
                          <a:lnTo>
                            <a:pt x="25447" y="15220"/>
                          </a:lnTo>
                          <a:lnTo>
                            <a:pt x="24590" y="16506"/>
                          </a:lnTo>
                          <a:cubicBezTo>
                            <a:pt x="-22130" y="-10498"/>
                            <a:pt x="7873" y="-211"/>
                            <a:pt x="31448" y="17792"/>
                          </a:cubicBezTo>
                          <a:cubicBezTo>
                            <a:pt x="35306" y="20792"/>
                            <a:pt x="76025" y="52510"/>
                            <a:pt x="68309" y="54225"/>
                          </a:cubicBezTo>
                          <a:close/>
                        </a:path>
                      </a:pathLst>
                    </a:custGeom>
                    <a:solidFill>
                      <a:srgbClr val="E6E6E6"/>
                    </a:solidFill>
                    <a:ln w="4286" cap="flat">
                      <a:noFill/>
                      <a:prstDash val="solid"/>
                      <a:miter/>
                    </a:ln>
                  </p:spPr>
                  <p:txBody>
                    <a:bodyPr rtlCol="0" anchor="ctr"/>
                    <a:lstStyle/>
                    <a:p>
                      <a:endParaRPr lang="en-GB"/>
                    </a:p>
                  </p:txBody>
                </p:sp>
                <p:sp>
                  <p:nvSpPr>
                    <p:cNvPr id="518" name="Freeform: Shape 517">
                      <a:extLst>
                        <a:ext uri="{FF2B5EF4-FFF2-40B4-BE49-F238E27FC236}">
                          <a16:creationId xmlns:a16="http://schemas.microsoft.com/office/drawing/2014/main" id="{9926A819-6932-D37F-ABAE-CA758670ACCB}"/>
                        </a:ext>
                      </a:extLst>
                    </p:cNvPr>
                    <p:cNvSpPr/>
                    <p:nvPr/>
                  </p:nvSpPr>
                  <p:spPr>
                    <a:xfrm>
                      <a:off x="7922789" y="3336781"/>
                      <a:ext cx="120345" cy="66922"/>
                    </a:xfrm>
                    <a:custGeom>
                      <a:avLst/>
                      <a:gdLst>
                        <a:gd name="connsiteX0" fmla="*/ 119168 w 120345"/>
                        <a:gd name="connsiteY0" fmla="*/ 66923 h 66922"/>
                        <a:gd name="connsiteX1" fmla="*/ 87449 w 120345"/>
                        <a:gd name="connsiteY1" fmla="*/ 38205 h 66922"/>
                        <a:gd name="connsiteX2" fmla="*/ 88307 w 120345"/>
                        <a:gd name="connsiteY2" fmla="*/ 36919 h 66922"/>
                        <a:gd name="connsiteX3" fmla="*/ 87449 w 120345"/>
                        <a:gd name="connsiteY3" fmla="*/ 38205 h 66922"/>
                        <a:gd name="connsiteX4" fmla="*/ 75448 w 120345"/>
                        <a:gd name="connsiteY4" fmla="*/ 29204 h 66922"/>
                        <a:gd name="connsiteX5" fmla="*/ 76305 w 120345"/>
                        <a:gd name="connsiteY5" fmla="*/ 27918 h 66922"/>
                        <a:gd name="connsiteX6" fmla="*/ 75448 w 120345"/>
                        <a:gd name="connsiteY6" fmla="*/ 29204 h 66922"/>
                        <a:gd name="connsiteX7" fmla="*/ 1296 w 120345"/>
                        <a:gd name="connsiteY7" fmla="*/ 3058 h 66922"/>
                        <a:gd name="connsiteX8" fmla="*/ 25299 w 120345"/>
                        <a:gd name="connsiteY8" fmla="*/ 3058 h 66922"/>
                        <a:gd name="connsiteX9" fmla="*/ 48873 w 120345"/>
                        <a:gd name="connsiteY9" fmla="*/ 10773 h 66922"/>
                        <a:gd name="connsiteX10" fmla="*/ 109738 w 120345"/>
                        <a:gd name="connsiteY10" fmla="*/ 53635 h 66922"/>
                        <a:gd name="connsiteX11" fmla="*/ 119168 w 120345"/>
                        <a:gd name="connsiteY11" fmla="*/ 66923 h 66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345" h="66922">
                          <a:moveTo>
                            <a:pt x="119168" y="66923"/>
                          </a:moveTo>
                          <a:cubicBezTo>
                            <a:pt x="108881" y="57922"/>
                            <a:pt x="99023" y="46777"/>
                            <a:pt x="87449" y="38205"/>
                          </a:cubicBezTo>
                          <a:lnTo>
                            <a:pt x="88307" y="36919"/>
                          </a:lnTo>
                          <a:lnTo>
                            <a:pt x="87449" y="38205"/>
                          </a:lnTo>
                          <a:cubicBezTo>
                            <a:pt x="83592" y="35205"/>
                            <a:pt x="79735" y="32204"/>
                            <a:pt x="75448" y="29204"/>
                          </a:cubicBezTo>
                          <a:lnTo>
                            <a:pt x="76305" y="27918"/>
                          </a:lnTo>
                          <a:lnTo>
                            <a:pt x="75448" y="29204"/>
                          </a:lnTo>
                          <a:cubicBezTo>
                            <a:pt x="53588" y="14202"/>
                            <a:pt x="27870" y="3486"/>
                            <a:pt x="1296" y="3058"/>
                          </a:cubicBezTo>
                          <a:cubicBezTo>
                            <a:pt x="-6420" y="-3372"/>
                            <a:pt x="22727" y="2200"/>
                            <a:pt x="25299" y="3058"/>
                          </a:cubicBezTo>
                          <a:cubicBezTo>
                            <a:pt x="33443" y="4772"/>
                            <a:pt x="41158" y="7344"/>
                            <a:pt x="48873" y="10773"/>
                          </a:cubicBezTo>
                          <a:cubicBezTo>
                            <a:pt x="71591" y="20631"/>
                            <a:pt x="91736" y="36490"/>
                            <a:pt x="109738" y="53635"/>
                          </a:cubicBezTo>
                          <a:cubicBezTo>
                            <a:pt x="111024" y="55779"/>
                            <a:pt x="124311" y="64780"/>
                            <a:pt x="119168" y="66923"/>
                          </a:cubicBezTo>
                          <a:close/>
                        </a:path>
                      </a:pathLst>
                    </a:custGeom>
                    <a:solidFill>
                      <a:srgbClr val="E6E6E6"/>
                    </a:solidFill>
                    <a:ln w="4286" cap="flat">
                      <a:noFill/>
                      <a:prstDash val="solid"/>
                      <a:miter/>
                    </a:ln>
                  </p:spPr>
                  <p:txBody>
                    <a:bodyPr rtlCol="0" anchor="ctr"/>
                    <a:lstStyle/>
                    <a:p>
                      <a:endParaRPr lang="en-GB"/>
                    </a:p>
                  </p:txBody>
                </p:sp>
                <p:sp>
                  <p:nvSpPr>
                    <p:cNvPr id="519" name="Freeform: Shape 518">
                      <a:extLst>
                        <a:ext uri="{FF2B5EF4-FFF2-40B4-BE49-F238E27FC236}">
                          <a16:creationId xmlns:a16="http://schemas.microsoft.com/office/drawing/2014/main" id="{943365A9-A1EA-4117-3206-A4929432B318}"/>
                        </a:ext>
                      </a:extLst>
                    </p:cNvPr>
                    <p:cNvSpPr/>
                    <p:nvPr/>
                  </p:nvSpPr>
                  <p:spPr>
                    <a:xfrm>
                      <a:off x="7908976" y="3343917"/>
                      <a:ext cx="106925" cy="53356"/>
                    </a:xfrm>
                    <a:custGeom>
                      <a:avLst/>
                      <a:gdLst>
                        <a:gd name="connsiteX0" fmla="*/ 105549 w 106925"/>
                        <a:gd name="connsiteY0" fmla="*/ 53357 h 53356"/>
                        <a:gd name="connsiteX1" fmla="*/ 87547 w 106925"/>
                        <a:gd name="connsiteY1" fmla="*/ 38355 h 53356"/>
                        <a:gd name="connsiteX2" fmla="*/ 88404 w 106925"/>
                        <a:gd name="connsiteY2" fmla="*/ 37069 h 53356"/>
                        <a:gd name="connsiteX3" fmla="*/ 87547 w 106925"/>
                        <a:gd name="connsiteY3" fmla="*/ 38355 h 53356"/>
                        <a:gd name="connsiteX4" fmla="*/ 75545 w 106925"/>
                        <a:gd name="connsiteY4" fmla="*/ 29354 h 53356"/>
                        <a:gd name="connsiteX5" fmla="*/ 76403 w 106925"/>
                        <a:gd name="connsiteY5" fmla="*/ 28068 h 53356"/>
                        <a:gd name="connsiteX6" fmla="*/ 75545 w 106925"/>
                        <a:gd name="connsiteY6" fmla="*/ 29354 h 53356"/>
                        <a:gd name="connsiteX7" fmla="*/ 4822 w 106925"/>
                        <a:gd name="connsiteY7" fmla="*/ 3208 h 53356"/>
                        <a:gd name="connsiteX8" fmla="*/ 4822 w 106925"/>
                        <a:gd name="connsiteY8" fmla="*/ 208 h 53356"/>
                        <a:gd name="connsiteX9" fmla="*/ 27968 w 106925"/>
                        <a:gd name="connsiteY9" fmla="*/ 3637 h 53356"/>
                        <a:gd name="connsiteX10" fmla="*/ 93976 w 106925"/>
                        <a:gd name="connsiteY10" fmla="*/ 39641 h 53356"/>
                        <a:gd name="connsiteX11" fmla="*/ 105549 w 106925"/>
                        <a:gd name="connsiteY11" fmla="*/ 53357 h 53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6925" h="53356">
                          <a:moveTo>
                            <a:pt x="105549" y="53357"/>
                          </a:moveTo>
                          <a:cubicBezTo>
                            <a:pt x="99120" y="49071"/>
                            <a:pt x="93976" y="42641"/>
                            <a:pt x="87547" y="38355"/>
                          </a:cubicBezTo>
                          <a:lnTo>
                            <a:pt x="88404" y="37069"/>
                          </a:lnTo>
                          <a:lnTo>
                            <a:pt x="87547" y="38355"/>
                          </a:lnTo>
                          <a:cubicBezTo>
                            <a:pt x="83689" y="35355"/>
                            <a:pt x="79831" y="32355"/>
                            <a:pt x="75545" y="29354"/>
                          </a:cubicBezTo>
                          <a:lnTo>
                            <a:pt x="76403" y="28068"/>
                          </a:lnTo>
                          <a:lnTo>
                            <a:pt x="75545" y="29354"/>
                          </a:lnTo>
                          <a:cubicBezTo>
                            <a:pt x="54542" y="14781"/>
                            <a:pt x="30540" y="4494"/>
                            <a:pt x="4822" y="3208"/>
                          </a:cubicBezTo>
                          <a:cubicBezTo>
                            <a:pt x="-1607" y="4065"/>
                            <a:pt x="-1607" y="-1078"/>
                            <a:pt x="4822" y="208"/>
                          </a:cubicBezTo>
                          <a:cubicBezTo>
                            <a:pt x="12537" y="636"/>
                            <a:pt x="20252" y="1922"/>
                            <a:pt x="27968" y="3637"/>
                          </a:cubicBezTo>
                          <a:cubicBezTo>
                            <a:pt x="52399" y="10066"/>
                            <a:pt x="74688" y="23353"/>
                            <a:pt x="93976" y="39641"/>
                          </a:cubicBezTo>
                          <a:cubicBezTo>
                            <a:pt x="96119" y="41784"/>
                            <a:pt x="111550" y="51643"/>
                            <a:pt x="105549" y="53357"/>
                          </a:cubicBezTo>
                          <a:close/>
                        </a:path>
                      </a:pathLst>
                    </a:custGeom>
                    <a:solidFill>
                      <a:srgbClr val="E6E6E6"/>
                    </a:solidFill>
                    <a:ln w="4286" cap="flat">
                      <a:noFill/>
                      <a:prstDash val="solid"/>
                      <a:miter/>
                    </a:ln>
                  </p:spPr>
                  <p:txBody>
                    <a:bodyPr rtlCol="0" anchor="ctr"/>
                    <a:lstStyle/>
                    <a:p>
                      <a:endParaRPr lang="en-GB"/>
                    </a:p>
                  </p:txBody>
                </p:sp>
                <p:sp>
                  <p:nvSpPr>
                    <p:cNvPr id="520" name="Freeform: Shape 519">
                      <a:extLst>
                        <a:ext uri="{FF2B5EF4-FFF2-40B4-BE49-F238E27FC236}">
                          <a16:creationId xmlns:a16="http://schemas.microsoft.com/office/drawing/2014/main" id="{B42C7B19-7CE4-1BFC-1C0C-AD5F358E13C5}"/>
                        </a:ext>
                      </a:extLst>
                    </p:cNvPr>
                    <p:cNvSpPr/>
                    <p:nvPr/>
                  </p:nvSpPr>
                  <p:spPr>
                    <a:xfrm>
                      <a:off x="7895367" y="3351173"/>
                      <a:ext cx="27176" cy="5810"/>
                    </a:xfrm>
                    <a:custGeom>
                      <a:avLst/>
                      <a:gdLst>
                        <a:gd name="connsiteX0" fmla="*/ 25718 w 27176"/>
                        <a:gd name="connsiteY0" fmla="*/ 5810 h 5810"/>
                        <a:gd name="connsiteX1" fmla="*/ 7715 w 27176"/>
                        <a:gd name="connsiteY1" fmla="*/ 3238 h 5810"/>
                        <a:gd name="connsiteX2" fmla="*/ 0 w 27176"/>
                        <a:gd name="connsiteY2" fmla="*/ 1524 h 5810"/>
                        <a:gd name="connsiteX3" fmla="*/ 16716 w 27176"/>
                        <a:gd name="connsiteY3" fmla="*/ 1524 h 5810"/>
                        <a:gd name="connsiteX4" fmla="*/ 25718 w 27176"/>
                        <a:gd name="connsiteY4" fmla="*/ 5810 h 5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176" h="5810">
                          <a:moveTo>
                            <a:pt x="25718" y="5810"/>
                          </a:moveTo>
                          <a:cubicBezTo>
                            <a:pt x="19717" y="4524"/>
                            <a:pt x="13716" y="3667"/>
                            <a:pt x="7715" y="3238"/>
                          </a:cubicBezTo>
                          <a:cubicBezTo>
                            <a:pt x="5143" y="2381"/>
                            <a:pt x="857" y="4096"/>
                            <a:pt x="0" y="1524"/>
                          </a:cubicBezTo>
                          <a:cubicBezTo>
                            <a:pt x="1286" y="-1905"/>
                            <a:pt x="13287" y="1524"/>
                            <a:pt x="16716" y="1524"/>
                          </a:cubicBezTo>
                          <a:cubicBezTo>
                            <a:pt x="19288" y="1524"/>
                            <a:pt x="31289" y="2381"/>
                            <a:pt x="25718" y="5810"/>
                          </a:cubicBezTo>
                          <a:close/>
                        </a:path>
                      </a:pathLst>
                    </a:custGeom>
                    <a:solidFill>
                      <a:srgbClr val="E6E6E6"/>
                    </a:solidFill>
                    <a:ln w="4286" cap="flat">
                      <a:noFill/>
                      <a:prstDash val="solid"/>
                      <a:miter/>
                    </a:ln>
                  </p:spPr>
                  <p:txBody>
                    <a:bodyPr rtlCol="0" anchor="ctr"/>
                    <a:lstStyle/>
                    <a:p>
                      <a:endParaRPr lang="en-GB"/>
                    </a:p>
                  </p:txBody>
                </p:sp>
                <p:sp>
                  <p:nvSpPr>
                    <p:cNvPr id="521" name="Freeform: Shape 520">
                      <a:extLst>
                        <a:ext uri="{FF2B5EF4-FFF2-40B4-BE49-F238E27FC236}">
                          <a16:creationId xmlns:a16="http://schemas.microsoft.com/office/drawing/2014/main" id="{83E6C8B9-07AA-6E2D-D75E-CF2BB97F8E30}"/>
                        </a:ext>
                      </a:extLst>
                    </p:cNvPr>
                    <p:cNvSpPr/>
                    <p:nvPr/>
                  </p:nvSpPr>
                  <p:spPr>
                    <a:xfrm>
                      <a:off x="7936944" y="3359984"/>
                      <a:ext cx="78690" cy="57864"/>
                    </a:xfrm>
                    <a:custGeom>
                      <a:avLst/>
                      <a:gdLst>
                        <a:gd name="connsiteX0" fmla="*/ 77581 w 78690"/>
                        <a:gd name="connsiteY0" fmla="*/ 57864 h 57864"/>
                        <a:gd name="connsiteX1" fmla="*/ 75009 w 78690"/>
                        <a:gd name="connsiteY1" fmla="*/ 55721 h 57864"/>
                        <a:gd name="connsiteX2" fmla="*/ 75866 w 78690"/>
                        <a:gd name="connsiteY2" fmla="*/ 54435 h 57864"/>
                        <a:gd name="connsiteX3" fmla="*/ 75009 w 78690"/>
                        <a:gd name="connsiteY3" fmla="*/ 55293 h 57864"/>
                        <a:gd name="connsiteX4" fmla="*/ 46292 w 78690"/>
                        <a:gd name="connsiteY4" fmla="*/ 28718 h 57864"/>
                        <a:gd name="connsiteX5" fmla="*/ 47149 w 78690"/>
                        <a:gd name="connsiteY5" fmla="*/ 27432 h 57864"/>
                        <a:gd name="connsiteX6" fmla="*/ 46292 w 78690"/>
                        <a:gd name="connsiteY6" fmla="*/ 28718 h 57864"/>
                        <a:gd name="connsiteX7" fmla="*/ 14145 w 78690"/>
                        <a:gd name="connsiteY7" fmla="*/ 7715 h 57864"/>
                        <a:gd name="connsiteX8" fmla="*/ 0 w 78690"/>
                        <a:gd name="connsiteY8" fmla="*/ 0 h 57864"/>
                        <a:gd name="connsiteX9" fmla="*/ 64294 w 78690"/>
                        <a:gd name="connsiteY9" fmla="*/ 40719 h 57864"/>
                        <a:gd name="connsiteX10" fmla="*/ 77581 w 78690"/>
                        <a:gd name="connsiteY10" fmla="*/ 57864 h 5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90" h="57864">
                          <a:moveTo>
                            <a:pt x="77581" y="57864"/>
                          </a:moveTo>
                          <a:cubicBezTo>
                            <a:pt x="76295" y="57864"/>
                            <a:pt x="75866" y="56579"/>
                            <a:pt x="75009" y="55721"/>
                          </a:cubicBezTo>
                          <a:lnTo>
                            <a:pt x="75866" y="54435"/>
                          </a:lnTo>
                          <a:lnTo>
                            <a:pt x="75009" y="55293"/>
                          </a:lnTo>
                          <a:cubicBezTo>
                            <a:pt x="66008" y="45863"/>
                            <a:pt x="56150" y="36862"/>
                            <a:pt x="46292" y="28718"/>
                          </a:cubicBezTo>
                          <a:lnTo>
                            <a:pt x="47149" y="27432"/>
                          </a:lnTo>
                          <a:lnTo>
                            <a:pt x="46292" y="28718"/>
                          </a:lnTo>
                          <a:cubicBezTo>
                            <a:pt x="36005" y="20574"/>
                            <a:pt x="25289" y="13288"/>
                            <a:pt x="14145" y="7715"/>
                          </a:cubicBezTo>
                          <a:cubicBezTo>
                            <a:pt x="10716" y="4715"/>
                            <a:pt x="857" y="3858"/>
                            <a:pt x="0" y="0"/>
                          </a:cubicBezTo>
                          <a:cubicBezTo>
                            <a:pt x="20145" y="2143"/>
                            <a:pt x="48435" y="26575"/>
                            <a:pt x="64294" y="40719"/>
                          </a:cubicBezTo>
                          <a:cubicBezTo>
                            <a:pt x="66008" y="43720"/>
                            <a:pt x="83153" y="55721"/>
                            <a:pt x="77581" y="57864"/>
                          </a:cubicBezTo>
                          <a:close/>
                        </a:path>
                      </a:pathLst>
                    </a:custGeom>
                    <a:solidFill>
                      <a:srgbClr val="E6E6E6"/>
                    </a:solidFill>
                    <a:ln w="4286" cap="flat">
                      <a:noFill/>
                      <a:prstDash val="solid"/>
                      <a:miter/>
                    </a:ln>
                  </p:spPr>
                  <p:txBody>
                    <a:bodyPr rtlCol="0" anchor="ctr"/>
                    <a:lstStyle/>
                    <a:p>
                      <a:endParaRPr lang="en-GB"/>
                    </a:p>
                  </p:txBody>
                </p:sp>
                <p:sp>
                  <p:nvSpPr>
                    <p:cNvPr id="522" name="Freeform: Shape 521">
                      <a:extLst>
                        <a:ext uri="{FF2B5EF4-FFF2-40B4-BE49-F238E27FC236}">
                          <a16:creationId xmlns:a16="http://schemas.microsoft.com/office/drawing/2014/main" id="{7706FF85-F27D-FEC8-E0C6-417B599840D1}"/>
                        </a:ext>
                      </a:extLst>
                    </p:cNvPr>
                    <p:cNvSpPr/>
                    <p:nvPr/>
                  </p:nvSpPr>
                  <p:spPr>
                    <a:xfrm>
                      <a:off x="7883320" y="3359105"/>
                      <a:ext cx="120358" cy="66887"/>
                    </a:xfrm>
                    <a:custGeom>
                      <a:avLst/>
                      <a:gdLst>
                        <a:gd name="connsiteX0" fmla="*/ 119204 w 120358"/>
                        <a:gd name="connsiteY0" fmla="*/ 66887 h 66887"/>
                        <a:gd name="connsiteX1" fmla="*/ 87486 w 120358"/>
                        <a:gd name="connsiteY1" fmla="*/ 38169 h 66887"/>
                        <a:gd name="connsiteX2" fmla="*/ 88343 w 120358"/>
                        <a:gd name="connsiteY2" fmla="*/ 36883 h 66887"/>
                        <a:gd name="connsiteX3" fmla="*/ 87486 w 120358"/>
                        <a:gd name="connsiteY3" fmla="*/ 38169 h 66887"/>
                        <a:gd name="connsiteX4" fmla="*/ 1332 w 120358"/>
                        <a:gd name="connsiteY4" fmla="*/ 3022 h 66887"/>
                        <a:gd name="connsiteX5" fmla="*/ 21477 w 120358"/>
                        <a:gd name="connsiteY5" fmla="*/ 2165 h 66887"/>
                        <a:gd name="connsiteX6" fmla="*/ 45052 w 120358"/>
                        <a:gd name="connsiteY6" fmla="*/ 9451 h 66887"/>
                        <a:gd name="connsiteX7" fmla="*/ 106345 w 120358"/>
                        <a:gd name="connsiteY7" fmla="*/ 51028 h 66887"/>
                        <a:gd name="connsiteX8" fmla="*/ 119204 w 120358"/>
                        <a:gd name="connsiteY8" fmla="*/ 66887 h 66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358" h="66887">
                          <a:moveTo>
                            <a:pt x="119204" y="66887"/>
                          </a:moveTo>
                          <a:cubicBezTo>
                            <a:pt x="108917" y="57886"/>
                            <a:pt x="99059" y="46742"/>
                            <a:pt x="87486" y="38169"/>
                          </a:cubicBezTo>
                          <a:lnTo>
                            <a:pt x="88343" y="36883"/>
                          </a:lnTo>
                          <a:lnTo>
                            <a:pt x="87486" y="38169"/>
                          </a:lnTo>
                          <a:cubicBezTo>
                            <a:pt x="63054" y="18453"/>
                            <a:pt x="33050" y="3451"/>
                            <a:pt x="1332" y="3022"/>
                          </a:cubicBezTo>
                          <a:cubicBezTo>
                            <a:pt x="-5955" y="-2979"/>
                            <a:pt x="18906" y="1736"/>
                            <a:pt x="21477" y="2165"/>
                          </a:cubicBezTo>
                          <a:cubicBezTo>
                            <a:pt x="29621" y="3879"/>
                            <a:pt x="37765" y="6022"/>
                            <a:pt x="45052" y="9451"/>
                          </a:cubicBezTo>
                          <a:cubicBezTo>
                            <a:pt x="68198" y="18881"/>
                            <a:pt x="88343" y="34312"/>
                            <a:pt x="106345" y="51028"/>
                          </a:cubicBezTo>
                          <a:cubicBezTo>
                            <a:pt x="108489" y="53600"/>
                            <a:pt x="124776" y="65173"/>
                            <a:pt x="119204" y="66887"/>
                          </a:cubicBezTo>
                          <a:close/>
                        </a:path>
                      </a:pathLst>
                    </a:custGeom>
                    <a:solidFill>
                      <a:srgbClr val="E6E6E6"/>
                    </a:solidFill>
                    <a:ln w="4286" cap="flat">
                      <a:noFill/>
                      <a:prstDash val="solid"/>
                      <a:miter/>
                    </a:ln>
                  </p:spPr>
                  <p:txBody>
                    <a:bodyPr rtlCol="0" anchor="ctr"/>
                    <a:lstStyle/>
                    <a:p>
                      <a:endParaRPr lang="en-GB"/>
                    </a:p>
                  </p:txBody>
                </p:sp>
                <p:sp>
                  <p:nvSpPr>
                    <p:cNvPr id="523" name="Freeform: Shape 522">
                      <a:extLst>
                        <a:ext uri="{FF2B5EF4-FFF2-40B4-BE49-F238E27FC236}">
                          <a16:creationId xmlns:a16="http://schemas.microsoft.com/office/drawing/2014/main" id="{0FCC4099-9EAB-51BD-9DA4-B9F084FB3568}"/>
                        </a:ext>
                      </a:extLst>
                    </p:cNvPr>
                    <p:cNvSpPr/>
                    <p:nvPr/>
                  </p:nvSpPr>
                  <p:spPr>
                    <a:xfrm>
                      <a:off x="7869812" y="3368166"/>
                      <a:ext cx="120551" cy="66826"/>
                    </a:xfrm>
                    <a:custGeom>
                      <a:avLst/>
                      <a:gdLst>
                        <a:gd name="connsiteX0" fmla="*/ 119424 w 120551"/>
                        <a:gd name="connsiteY0" fmla="*/ 66827 h 66826"/>
                        <a:gd name="connsiteX1" fmla="*/ 8411 w 120551"/>
                        <a:gd name="connsiteY1" fmla="*/ 3390 h 66826"/>
                        <a:gd name="connsiteX2" fmla="*/ 1552 w 120551"/>
                        <a:gd name="connsiteY2" fmla="*/ 2962 h 66826"/>
                        <a:gd name="connsiteX3" fmla="*/ 6696 w 120551"/>
                        <a:gd name="connsiteY3" fmla="*/ 390 h 66826"/>
                        <a:gd name="connsiteX4" fmla="*/ 97136 w 120551"/>
                        <a:gd name="connsiteY4" fmla="*/ 41967 h 66826"/>
                        <a:gd name="connsiteX5" fmla="*/ 119424 w 120551"/>
                        <a:gd name="connsiteY5" fmla="*/ 66827 h 66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51" h="66826">
                          <a:moveTo>
                            <a:pt x="119424" y="66827"/>
                          </a:moveTo>
                          <a:cubicBezTo>
                            <a:pt x="88992" y="36823"/>
                            <a:pt x="52987" y="6391"/>
                            <a:pt x="8411" y="3390"/>
                          </a:cubicBezTo>
                          <a:cubicBezTo>
                            <a:pt x="6268" y="3390"/>
                            <a:pt x="3696" y="2962"/>
                            <a:pt x="1552" y="2962"/>
                          </a:cubicBezTo>
                          <a:cubicBezTo>
                            <a:pt x="-3162" y="-39"/>
                            <a:pt x="4125" y="-467"/>
                            <a:pt x="6696" y="390"/>
                          </a:cubicBezTo>
                          <a:cubicBezTo>
                            <a:pt x="40986" y="2533"/>
                            <a:pt x="71419" y="20107"/>
                            <a:pt x="97136" y="41967"/>
                          </a:cubicBezTo>
                          <a:cubicBezTo>
                            <a:pt x="99708" y="44967"/>
                            <a:pt x="126283" y="65541"/>
                            <a:pt x="119424" y="66827"/>
                          </a:cubicBezTo>
                          <a:close/>
                        </a:path>
                      </a:pathLst>
                    </a:custGeom>
                    <a:solidFill>
                      <a:srgbClr val="E6E6E6"/>
                    </a:solidFill>
                    <a:ln w="4286" cap="flat">
                      <a:noFill/>
                      <a:prstDash val="solid"/>
                      <a:miter/>
                    </a:ln>
                  </p:spPr>
                  <p:txBody>
                    <a:bodyPr rtlCol="0" anchor="ctr"/>
                    <a:lstStyle/>
                    <a:p>
                      <a:endParaRPr lang="en-GB"/>
                    </a:p>
                  </p:txBody>
                </p:sp>
                <p:sp>
                  <p:nvSpPr>
                    <p:cNvPr id="524" name="Freeform: Shape 523">
                      <a:extLst>
                        <a:ext uri="{FF2B5EF4-FFF2-40B4-BE49-F238E27FC236}">
                          <a16:creationId xmlns:a16="http://schemas.microsoft.com/office/drawing/2014/main" id="{F87E0E0B-160D-74A6-5014-DED80FDA8B4E}"/>
                        </a:ext>
                      </a:extLst>
                    </p:cNvPr>
                    <p:cNvSpPr/>
                    <p:nvPr/>
                  </p:nvSpPr>
                  <p:spPr>
                    <a:xfrm>
                      <a:off x="7857220" y="3375035"/>
                      <a:ext cx="61572" cy="19667"/>
                    </a:xfrm>
                    <a:custGeom>
                      <a:avLst/>
                      <a:gdLst>
                        <a:gd name="connsiteX0" fmla="*/ 60436 w 61572"/>
                        <a:gd name="connsiteY0" fmla="*/ 19667 h 19667"/>
                        <a:gd name="connsiteX1" fmla="*/ 24860 w 61572"/>
                        <a:gd name="connsiteY1" fmla="*/ 5951 h 19667"/>
                        <a:gd name="connsiteX2" fmla="*/ 7715 w 61572"/>
                        <a:gd name="connsiteY2" fmla="*/ 3380 h 19667"/>
                        <a:gd name="connsiteX3" fmla="*/ 0 w 61572"/>
                        <a:gd name="connsiteY3" fmla="*/ 1665 h 19667"/>
                        <a:gd name="connsiteX4" fmla="*/ 10287 w 61572"/>
                        <a:gd name="connsiteY4" fmla="*/ 808 h 19667"/>
                        <a:gd name="connsiteX5" fmla="*/ 34290 w 61572"/>
                        <a:gd name="connsiteY5" fmla="*/ 5523 h 19667"/>
                        <a:gd name="connsiteX6" fmla="*/ 60436 w 61572"/>
                        <a:gd name="connsiteY6" fmla="*/ 19667 h 1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572" h="19667">
                          <a:moveTo>
                            <a:pt x="60436" y="19667"/>
                          </a:moveTo>
                          <a:cubicBezTo>
                            <a:pt x="48863" y="14095"/>
                            <a:pt x="37290" y="8523"/>
                            <a:pt x="24860" y="5951"/>
                          </a:cubicBezTo>
                          <a:cubicBezTo>
                            <a:pt x="19288" y="4665"/>
                            <a:pt x="13716" y="3808"/>
                            <a:pt x="7715" y="3380"/>
                          </a:cubicBezTo>
                          <a:cubicBezTo>
                            <a:pt x="5572" y="2522"/>
                            <a:pt x="857" y="4665"/>
                            <a:pt x="0" y="1665"/>
                          </a:cubicBezTo>
                          <a:cubicBezTo>
                            <a:pt x="1286" y="-1764"/>
                            <a:pt x="7286" y="1237"/>
                            <a:pt x="10287" y="808"/>
                          </a:cubicBezTo>
                          <a:cubicBezTo>
                            <a:pt x="18431" y="1665"/>
                            <a:pt x="26575" y="3380"/>
                            <a:pt x="34290" y="5523"/>
                          </a:cubicBezTo>
                          <a:cubicBezTo>
                            <a:pt x="37719" y="6809"/>
                            <a:pt x="67722" y="16238"/>
                            <a:pt x="60436" y="19667"/>
                          </a:cubicBezTo>
                          <a:close/>
                        </a:path>
                      </a:pathLst>
                    </a:custGeom>
                    <a:solidFill>
                      <a:srgbClr val="E6E6E6"/>
                    </a:solidFill>
                    <a:ln w="4286" cap="flat">
                      <a:noFill/>
                      <a:prstDash val="solid"/>
                      <a:miter/>
                    </a:ln>
                  </p:spPr>
                  <p:txBody>
                    <a:bodyPr rtlCol="0" anchor="ctr"/>
                    <a:lstStyle/>
                    <a:p>
                      <a:endParaRPr lang="en-GB"/>
                    </a:p>
                  </p:txBody>
                </p:sp>
                <p:sp>
                  <p:nvSpPr>
                    <p:cNvPr id="525" name="Freeform: Shape 524">
                      <a:extLst>
                        <a:ext uri="{FF2B5EF4-FFF2-40B4-BE49-F238E27FC236}">
                          <a16:creationId xmlns:a16="http://schemas.microsoft.com/office/drawing/2014/main" id="{DFD93E82-D73A-479E-34F4-CFECCF1A8AEE}"/>
                        </a:ext>
                      </a:extLst>
                    </p:cNvPr>
                    <p:cNvSpPr/>
                    <p:nvPr/>
                  </p:nvSpPr>
                  <p:spPr>
                    <a:xfrm>
                      <a:off x="7929934" y="3399970"/>
                      <a:ext cx="48014" cy="42310"/>
                    </a:xfrm>
                    <a:custGeom>
                      <a:avLst/>
                      <a:gdLst>
                        <a:gd name="connsiteX0" fmla="*/ 46872 w 48014"/>
                        <a:gd name="connsiteY0" fmla="*/ 42310 h 42310"/>
                        <a:gd name="connsiteX1" fmla="*/ 44300 w 48014"/>
                        <a:gd name="connsiteY1" fmla="*/ 40167 h 42310"/>
                        <a:gd name="connsiteX2" fmla="*/ 45157 w 48014"/>
                        <a:gd name="connsiteY2" fmla="*/ 38881 h 42310"/>
                        <a:gd name="connsiteX3" fmla="*/ 44300 w 48014"/>
                        <a:gd name="connsiteY3" fmla="*/ 39738 h 42310"/>
                        <a:gd name="connsiteX4" fmla="*/ 15582 w 48014"/>
                        <a:gd name="connsiteY4" fmla="*/ 13164 h 42310"/>
                        <a:gd name="connsiteX5" fmla="*/ 16439 w 48014"/>
                        <a:gd name="connsiteY5" fmla="*/ 11878 h 42310"/>
                        <a:gd name="connsiteX6" fmla="*/ 15582 w 48014"/>
                        <a:gd name="connsiteY6" fmla="*/ 13164 h 42310"/>
                        <a:gd name="connsiteX7" fmla="*/ 3580 w 48014"/>
                        <a:gd name="connsiteY7" fmla="*/ 4163 h 42310"/>
                        <a:gd name="connsiteX8" fmla="*/ 152 w 48014"/>
                        <a:gd name="connsiteY8" fmla="*/ 305 h 42310"/>
                        <a:gd name="connsiteX9" fmla="*/ 10867 w 48014"/>
                        <a:gd name="connsiteY9" fmla="*/ 6306 h 42310"/>
                        <a:gd name="connsiteX10" fmla="*/ 28869 w 48014"/>
                        <a:gd name="connsiteY10" fmla="*/ 20879 h 42310"/>
                        <a:gd name="connsiteX11" fmla="*/ 46872 w 48014"/>
                        <a:gd name="connsiteY11" fmla="*/ 42310 h 4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14" h="42310">
                          <a:moveTo>
                            <a:pt x="46872" y="42310"/>
                          </a:moveTo>
                          <a:cubicBezTo>
                            <a:pt x="45586" y="42310"/>
                            <a:pt x="45157" y="41024"/>
                            <a:pt x="44300" y="40167"/>
                          </a:cubicBezTo>
                          <a:lnTo>
                            <a:pt x="45157" y="38881"/>
                          </a:lnTo>
                          <a:lnTo>
                            <a:pt x="44300" y="39738"/>
                          </a:lnTo>
                          <a:cubicBezTo>
                            <a:pt x="35299" y="30309"/>
                            <a:pt x="25441" y="21308"/>
                            <a:pt x="15582" y="13164"/>
                          </a:cubicBezTo>
                          <a:lnTo>
                            <a:pt x="16439" y="11878"/>
                          </a:lnTo>
                          <a:lnTo>
                            <a:pt x="15582" y="13164"/>
                          </a:lnTo>
                          <a:cubicBezTo>
                            <a:pt x="11724" y="10163"/>
                            <a:pt x="7867" y="7163"/>
                            <a:pt x="3580" y="4163"/>
                          </a:cubicBezTo>
                          <a:cubicBezTo>
                            <a:pt x="2295" y="2876"/>
                            <a:pt x="-706" y="2448"/>
                            <a:pt x="152" y="305"/>
                          </a:cubicBezTo>
                          <a:cubicBezTo>
                            <a:pt x="3580" y="-1410"/>
                            <a:pt x="7867" y="4591"/>
                            <a:pt x="10867" y="6306"/>
                          </a:cubicBezTo>
                          <a:cubicBezTo>
                            <a:pt x="16868" y="11020"/>
                            <a:pt x="22869" y="15735"/>
                            <a:pt x="28869" y="20879"/>
                          </a:cubicBezTo>
                          <a:cubicBezTo>
                            <a:pt x="30584" y="23879"/>
                            <a:pt x="53301" y="41024"/>
                            <a:pt x="46872" y="42310"/>
                          </a:cubicBezTo>
                          <a:close/>
                        </a:path>
                      </a:pathLst>
                    </a:custGeom>
                    <a:solidFill>
                      <a:srgbClr val="E6E6E6"/>
                    </a:solidFill>
                    <a:ln w="4286" cap="flat">
                      <a:noFill/>
                      <a:prstDash val="solid"/>
                      <a:miter/>
                    </a:ln>
                  </p:spPr>
                  <p:txBody>
                    <a:bodyPr rtlCol="0" anchor="ctr"/>
                    <a:lstStyle/>
                    <a:p>
                      <a:endParaRPr lang="en-GB"/>
                    </a:p>
                  </p:txBody>
                </p:sp>
              </p:grpSp>
              <p:grpSp>
                <p:nvGrpSpPr>
                  <p:cNvPr id="526" name="Graphic 18">
                    <a:extLst>
                      <a:ext uri="{FF2B5EF4-FFF2-40B4-BE49-F238E27FC236}">
                        <a16:creationId xmlns:a16="http://schemas.microsoft.com/office/drawing/2014/main" id="{7EE0BEA3-0FFF-09D2-B047-61AD9042418B}"/>
                      </a:ext>
                    </a:extLst>
                  </p:cNvPr>
                  <p:cNvGrpSpPr/>
                  <p:nvPr/>
                </p:nvGrpSpPr>
                <p:grpSpPr>
                  <a:xfrm>
                    <a:off x="7843503" y="3423849"/>
                    <a:ext cx="39005" cy="33861"/>
                    <a:chOff x="7843503" y="3423849"/>
                    <a:chExt cx="39005" cy="33861"/>
                  </a:xfrm>
                  <a:solidFill>
                    <a:srgbClr val="6C74AF"/>
                  </a:solidFill>
                </p:grpSpPr>
                <p:sp>
                  <p:nvSpPr>
                    <p:cNvPr id="527" name="Freeform: Shape 526">
                      <a:extLst>
                        <a:ext uri="{FF2B5EF4-FFF2-40B4-BE49-F238E27FC236}">
                          <a16:creationId xmlns:a16="http://schemas.microsoft.com/office/drawing/2014/main" id="{B399E45C-2464-0075-260B-69B21362B278}"/>
                        </a:ext>
                      </a:extLst>
                    </p:cNvPr>
                    <p:cNvSpPr/>
                    <p:nvPr/>
                  </p:nvSpPr>
                  <p:spPr>
                    <a:xfrm>
                      <a:off x="7857220" y="3431993"/>
                      <a:ext cx="25288" cy="25717"/>
                    </a:xfrm>
                    <a:custGeom>
                      <a:avLst/>
                      <a:gdLst>
                        <a:gd name="connsiteX0" fmla="*/ 429 w 25288"/>
                        <a:gd name="connsiteY0" fmla="*/ 25718 h 25717"/>
                        <a:gd name="connsiteX1" fmla="*/ 0 w 25288"/>
                        <a:gd name="connsiteY1" fmla="*/ 25718 h 25717"/>
                        <a:gd name="connsiteX2" fmla="*/ 25289 w 25288"/>
                        <a:gd name="connsiteY2" fmla="*/ 0 h 25717"/>
                        <a:gd name="connsiteX3" fmla="*/ 24860 w 25288"/>
                        <a:gd name="connsiteY3" fmla="*/ 1286 h 25717"/>
                        <a:gd name="connsiteX4" fmla="*/ 429 w 25288"/>
                        <a:gd name="connsiteY4" fmla="*/ 25718 h 25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88" h="25717">
                          <a:moveTo>
                            <a:pt x="429" y="25718"/>
                          </a:moveTo>
                          <a:lnTo>
                            <a:pt x="0" y="25718"/>
                          </a:lnTo>
                          <a:cubicBezTo>
                            <a:pt x="3429" y="13716"/>
                            <a:pt x="12001" y="1286"/>
                            <a:pt x="25289" y="0"/>
                          </a:cubicBezTo>
                          <a:lnTo>
                            <a:pt x="24860" y="1286"/>
                          </a:lnTo>
                          <a:cubicBezTo>
                            <a:pt x="12430" y="1714"/>
                            <a:pt x="3429" y="13716"/>
                            <a:pt x="429" y="25718"/>
                          </a:cubicBezTo>
                          <a:close/>
                        </a:path>
                      </a:pathLst>
                    </a:custGeom>
                    <a:solidFill>
                      <a:srgbClr val="6C74AF"/>
                    </a:solidFill>
                    <a:ln w="4286" cap="flat">
                      <a:noFill/>
                      <a:prstDash val="solid"/>
                      <a:miter/>
                    </a:ln>
                  </p:spPr>
                  <p:txBody>
                    <a:bodyPr rtlCol="0" anchor="ctr"/>
                    <a:lstStyle/>
                    <a:p>
                      <a:endParaRPr lang="en-GB"/>
                    </a:p>
                  </p:txBody>
                </p:sp>
                <p:sp>
                  <p:nvSpPr>
                    <p:cNvPr id="528" name="Freeform: Shape 527">
                      <a:extLst>
                        <a:ext uri="{FF2B5EF4-FFF2-40B4-BE49-F238E27FC236}">
                          <a16:creationId xmlns:a16="http://schemas.microsoft.com/office/drawing/2014/main" id="{B4F93181-8580-4907-C137-9F24B17E9A48}"/>
                        </a:ext>
                      </a:extLst>
                    </p:cNvPr>
                    <p:cNvSpPr/>
                    <p:nvPr/>
                  </p:nvSpPr>
                  <p:spPr>
                    <a:xfrm>
                      <a:off x="7843503" y="3423849"/>
                      <a:ext cx="39005" cy="33861"/>
                    </a:xfrm>
                    <a:custGeom>
                      <a:avLst/>
                      <a:gdLst>
                        <a:gd name="connsiteX0" fmla="*/ 0 w 39005"/>
                        <a:gd name="connsiteY0" fmla="*/ 25718 h 33861"/>
                        <a:gd name="connsiteX1" fmla="*/ 25289 w 39005"/>
                        <a:gd name="connsiteY1" fmla="*/ 0 h 33861"/>
                        <a:gd name="connsiteX2" fmla="*/ 39005 w 39005"/>
                        <a:gd name="connsiteY2" fmla="*/ 8144 h 33861"/>
                        <a:gd name="connsiteX3" fmla="*/ 13716 w 39005"/>
                        <a:gd name="connsiteY3" fmla="*/ 33861 h 33861"/>
                        <a:gd name="connsiteX4" fmla="*/ 0 w 39005"/>
                        <a:gd name="connsiteY4" fmla="*/ 25718 h 33861"/>
                        <a:gd name="connsiteX5" fmla="*/ 0 w 39005"/>
                        <a:gd name="connsiteY5" fmla="*/ 25718 h 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005" h="33861">
                          <a:moveTo>
                            <a:pt x="0" y="25718"/>
                          </a:moveTo>
                          <a:cubicBezTo>
                            <a:pt x="3001" y="13716"/>
                            <a:pt x="12002" y="1715"/>
                            <a:pt x="25289" y="0"/>
                          </a:cubicBezTo>
                          <a:lnTo>
                            <a:pt x="39005" y="8144"/>
                          </a:lnTo>
                          <a:cubicBezTo>
                            <a:pt x="25718" y="9858"/>
                            <a:pt x="17145" y="21860"/>
                            <a:pt x="13716" y="33861"/>
                          </a:cubicBezTo>
                          <a:lnTo>
                            <a:pt x="0" y="25718"/>
                          </a:lnTo>
                          <a:cubicBezTo>
                            <a:pt x="0" y="25718"/>
                            <a:pt x="0" y="25718"/>
                            <a:pt x="0" y="25718"/>
                          </a:cubicBezTo>
                          <a:close/>
                        </a:path>
                      </a:pathLst>
                    </a:custGeom>
                    <a:solidFill>
                      <a:srgbClr val="6C74AF"/>
                    </a:solidFill>
                    <a:ln w="4286" cap="flat">
                      <a:noFill/>
                      <a:prstDash val="solid"/>
                      <a:miter/>
                    </a:ln>
                  </p:spPr>
                  <p:txBody>
                    <a:bodyPr rtlCol="0" anchor="ctr"/>
                    <a:lstStyle/>
                    <a:p>
                      <a:endParaRPr lang="en-GB"/>
                    </a:p>
                  </p:txBody>
                </p:sp>
              </p:grpSp>
            </p:grpSp>
            <p:grpSp>
              <p:nvGrpSpPr>
                <p:cNvPr id="529" name="Graphic 18">
                  <a:extLst>
                    <a:ext uri="{FF2B5EF4-FFF2-40B4-BE49-F238E27FC236}">
                      <a16:creationId xmlns:a16="http://schemas.microsoft.com/office/drawing/2014/main" id="{24FBF3DD-B769-5D77-BE25-0F09391278EE}"/>
                    </a:ext>
                  </a:extLst>
                </p:cNvPr>
                <p:cNvGrpSpPr/>
                <p:nvPr/>
              </p:nvGrpSpPr>
              <p:grpSpPr>
                <a:xfrm>
                  <a:off x="7826787" y="3268236"/>
                  <a:ext cx="172015" cy="111893"/>
                  <a:chOff x="7826787" y="3268236"/>
                  <a:chExt cx="172015" cy="111893"/>
                </a:xfrm>
              </p:grpSpPr>
              <p:sp>
                <p:nvSpPr>
                  <p:cNvPr id="530" name="Freeform: Shape 529">
                    <a:extLst>
                      <a:ext uri="{FF2B5EF4-FFF2-40B4-BE49-F238E27FC236}">
                        <a16:creationId xmlns:a16="http://schemas.microsoft.com/office/drawing/2014/main" id="{510FDC5B-E1DC-DE65-2B68-32948E8FAEDC}"/>
                      </a:ext>
                    </a:extLst>
                  </p:cNvPr>
                  <p:cNvSpPr/>
                  <p:nvPr/>
                </p:nvSpPr>
                <p:spPr>
                  <a:xfrm>
                    <a:off x="7840503" y="3274687"/>
                    <a:ext cx="146589" cy="101155"/>
                  </a:xfrm>
                  <a:custGeom>
                    <a:avLst/>
                    <a:gdLst>
                      <a:gd name="connsiteX0" fmla="*/ 8573 w 146589"/>
                      <a:gd name="connsiteY0" fmla="*/ 101155 h 101155"/>
                      <a:gd name="connsiteX1" fmla="*/ 0 w 146589"/>
                      <a:gd name="connsiteY1" fmla="*/ 87439 h 101155"/>
                      <a:gd name="connsiteX2" fmla="*/ 138446 w 146589"/>
                      <a:gd name="connsiteY2" fmla="*/ 0 h 101155"/>
                      <a:gd name="connsiteX3" fmla="*/ 146590 w 146589"/>
                      <a:gd name="connsiteY3" fmla="*/ 13287 h 101155"/>
                    </a:gdLst>
                    <a:ahLst/>
                    <a:cxnLst>
                      <a:cxn ang="0">
                        <a:pos x="connsiteX0" y="connsiteY0"/>
                      </a:cxn>
                      <a:cxn ang="0">
                        <a:pos x="connsiteX1" y="connsiteY1"/>
                      </a:cxn>
                      <a:cxn ang="0">
                        <a:pos x="connsiteX2" y="connsiteY2"/>
                      </a:cxn>
                      <a:cxn ang="0">
                        <a:pos x="connsiteX3" y="connsiteY3"/>
                      </a:cxn>
                    </a:cxnLst>
                    <a:rect l="l" t="t" r="r" b="b"/>
                    <a:pathLst>
                      <a:path w="146589" h="101155">
                        <a:moveTo>
                          <a:pt x="8573" y="101155"/>
                        </a:moveTo>
                        <a:lnTo>
                          <a:pt x="0" y="87439"/>
                        </a:lnTo>
                        <a:lnTo>
                          <a:pt x="138446" y="0"/>
                        </a:lnTo>
                        <a:lnTo>
                          <a:pt x="146590" y="13287"/>
                        </a:lnTo>
                        <a:close/>
                      </a:path>
                    </a:pathLst>
                  </a:custGeom>
                  <a:solidFill>
                    <a:srgbClr val="005D92"/>
                  </a:solidFill>
                  <a:ln w="4286" cap="flat">
                    <a:noFill/>
                    <a:prstDash val="solid"/>
                    <a:miter/>
                  </a:ln>
                </p:spPr>
                <p:txBody>
                  <a:bodyPr rtlCol="0" anchor="ctr"/>
                  <a:lstStyle/>
                  <a:p>
                    <a:endParaRPr lang="en-GB"/>
                  </a:p>
                </p:txBody>
              </p:sp>
              <p:sp>
                <p:nvSpPr>
                  <p:cNvPr id="531" name="Freeform: Shape 530">
                    <a:extLst>
                      <a:ext uri="{FF2B5EF4-FFF2-40B4-BE49-F238E27FC236}">
                        <a16:creationId xmlns:a16="http://schemas.microsoft.com/office/drawing/2014/main" id="{B8FBBD60-F5CE-230A-5BD2-5673D892F7B6}"/>
                      </a:ext>
                    </a:extLst>
                  </p:cNvPr>
                  <p:cNvSpPr/>
                  <p:nvPr/>
                </p:nvSpPr>
                <p:spPr>
                  <a:xfrm>
                    <a:off x="7978949" y="3268236"/>
                    <a:ext cx="19854" cy="19739"/>
                  </a:xfrm>
                  <a:custGeom>
                    <a:avLst/>
                    <a:gdLst>
                      <a:gd name="connsiteX0" fmla="*/ 18859 w 19854"/>
                      <a:gd name="connsiteY0" fmla="*/ 5594 h 19739"/>
                      <a:gd name="connsiteX1" fmla="*/ 0 w 19854"/>
                      <a:gd name="connsiteY1" fmla="*/ 6023 h 19739"/>
                      <a:gd name="connsiteX2" fmla="*/ 8573 w 19854"/>
                      <a:gd name="connsiteY2" fmla="*/ 19739 h 19739"/>
                      <a:gd name="connsiteX3" fmla="*/ 18859 w 19854"/>
                      <a:gd name="connsiteY3" fmla="*/ 5594 h 19739"/>
                    </a:gdLst>
                    <a:ahLst/>
                    <a:cxnLst>
                      <a:cxn ang="0">
                        <a:pos x="connsiteX0" y="connsiteY0"/>
                      </a:cxn>
                      <a:cxn ang="0">
                        <a:pos x="connsiteX1" y="connsiteY1"/>
                      </a:cxn>
                      <a:cxn ang="0">
                        <a:pos x="connsiteX2" y="connsiteY2"/>
                      </a:cxn>
                      <a:cxn ang="0">
                        <a:pos x="connsiteX3" y="connsiteY3"/>
                      </a:cxn>
                    </a:cxnLst>
                    <a:rect l="l" t="t" r="r" b="b"/>
                    <a:pathLst>
                      <a:path w="19854" h="19739">
                        <a:moveTo>
                          <a:pt x="18859" y="5594"/>
                        </a:moveTo>
                        <a:cubicBezTo>
                          <a:pt x="14573" y="-5121"/>
                          <a:pt x="6000" y="2166"/>
                          <a:pt x="0" y="6023"/>
                        </a:cubicBezTo>
                        <a:lnTo>
                          <a:pt x="8573" y="19739"/>
                        </a:lnTo>
                        <a:cubicBezTo>
                          <a:pt x="12430" y="16739"/>
                          <a:pt x="23145" y="12881"/>
                          <a:pt x="18859" y="5594"/>
                        </a:cubicBezTo>
                        <a:close/>
                      </a:path>
                    </a:pathLst>
                  </a:custGeom>
                  <a:solidFill>
                    <a:srgbClr val="005D92"/>
                  </a:solidFill>
                  <a:ln w="4286" cap="flat">
                    <a:noFill/>
                    <a:prstDash val="solid"/>
                    <a:miter/>
                  </a:ln>
                </p:spPr>
                <p:txBody>
                  <a:bodyPr rtlCol="0" anchor="ctr"/>
                  <a:lstStyle/>
                  <a:p>
                    <a:endParaRPr lang="en-GB"/>
                  </a:p>
                </p:txBody>
              </p:sp>
              <p:grpSp>
                <p:nvGrpSpPr>
                  <p:cNvPr id="532" name="Graphic 18">
                    <a:extLst>
                      <a:ext uri="{FF2B5EF4-FFF2-40B4-BE49-F238E27FC236}">
                        <a16:creationId xmlns:a16="http://schemas.microsoft.com/office/drawing/2014/main" id="{1AAF3512-6601-50BD-E2B3-F532FB34F6B0}"/>
                      </a:ext>
                    </a:extLst>
                  </p:cNvPr>
                  <p:cNvGrpSpPr/>
                  <p:nvPr/>
                </p:nvGrpSpPr>
                <p:grpSpPr>
                  <a:xfrm>
                    <a:off x="7826787" y="3362127"/>
                    <a:ext cx="22288" cy="18002"/>
                    <a:chOff x="7826787" y="3362127"/>
                    <a:chExt cx="22288" cy="18002"/>
                  </a:xfrm>
                </p:grpSpPr>
                <p:sp>
                  <p:nvSpPr>
                    <p:cNvPr id="533" name="Freeform: Shape 532">
                      <a:extLst>
                        <a:ext uri="{FF2B5EF4-FFF2-40B4-BE49-F238E27FC236}">
                          <a16:creationId xmlns:a16="http://schemas.microsoft.com/office/drawing/2014/main" id="{C598CEC5-CAA2-89FE-CF62-67F0566901C5}"/>
                        </a:ext>
                      </a:extLst>
                    </p:cNvPr>
                    <p:cNvSpPr/>
                    <p:nvPr/>
                  </p:nvSpPr>
                  <p:spPr>
                    <a:xfrm>
                      <a:off x="7826787" y="3374128"/>
                      <a:ext cx="7714" cy="6000"/>
                    </a:xfrm>
                    <a:custGeom>
                      <a:avLst/>
                      <a:gdLst>
                        <a:gd name="connsiteX0" fmla="*/ 0 w 7714"/>
                        <a:gd name="connsiteY0" fmla="*/ 6001 h 6000"/>
                        <a:gd name="connsiteX1" fmla="*/ 7715 w 7714"/>
                        <a:gd name="connsiteY1" fmla="*/ 4715 h 6000"/>
                        <a:gd name="connsiteX2" fmla="*/ 4715 w 7714"/>
                        <a:gd name="connsiteY2" fmla="*/ 0 h 6000"/>
                      </a:gdLst>
                      <a:ahLst/>
                      <a:cxnLst>
                        <a:cxn ang="0">
                          <a:pos x="connsiteX0" y="connsiteY0"/>
                        </a:cxn>
                        <a:cxn ang="0">
                          <a:pos x="connsiteX1" y="connsiteY1"/>
                        </a:cxn>
                        <a:cxn ang="0">
                          <a:pos x="connsiteX2" y="connsiteY2"/>
                        </a:cxn>
                      </a:cxnLst>
                      <a:rect l="l" t="t" r="r" b="b"/>
                      <a:pathLst>
                        <a:path w="7714" h="6000">
                          <a:moveTo>
                            <a:pt x="0" y="6001"/>
                          </a:moveTo>
                          <a:lnTo>
                            <a:pt x="7715" y="4715"/>
                          </a:lnTo>
                          <a:lnTo>
                            <a:pt x="4715" y="0"/>
                          </a:lnTo>
                          <a:close/>
                        </a:path>
                      </a:pathLst>
                    </a:custGeom>
                    <a:solidFill>
                      <a:srgbClr val="1A1A1A"/>
                    </a:solidFill>
                    <a:ln w="4286" cap="flat">
                      <a:noFill/>
                      <a:prstDash val="solid"/>
                      <a:miter/>
                    </a:ln>
                  </p:spPr>
                  <p:txBody>
                    <a:bodyPr rtlCol="0" anchor="ctr"/>
                    <a:lstStyle/>
                    <a:p>
                      <a:endParaRPr lang="en-GB"/>
                    </a:p>
                  </p:txBody>
                </p:sp>
                <p:sp>
                  <p:nvSpPr>
                    <p:cNvPr id="534" name="Freeform: Shape 533">
                      <a:extLst>
                        <a:ext uri="{FF2B5EF4-FFF2-40B4-BE49-F238E27FC236}">
                          <a16:creationId xmlns:a16="http://schemas.microsoft.com/office/drawing/2014/main" id="{39B86EEB-907F-E234-1EC7-8CA89EE4116D}"/>
                        </a:ext>
                      </a:extLst>
                    </p:cNvPr>
                    <p:cNvSpPr/>
                    <p:nvPr/>
                  </p:nvSpPr>
                  <p:spPr>
                    <a:xfrm>
                      <a:off x="7831502" y="3362127"/>
                      <a:ext cx="17573" cy="16716"/>
                    </a:xfrm>
                    <a:custGeom>
                      <a:avLst/>
                      <a:gdLst>
                        <a:gd name="connsiteX0" fmla="*/ 9001 w 17573"/>
                        <a:gd name="connsiteY0" fmla="*/ 0 h 16716"/>
                        <a:gd name="connsiteX1" fmla="*/ 0 w 17573"/>
                        <a:gd name="connsiteY1" fmla="*/ 12002 h 16716"/>
                        <a:gd name="connsiteX2" fmla="*/ 3000 w 17573"/>
                        <a:gd name="connsiteY2" fmla="*/ 16716 h 16716"/>
                        <a:gd name="connsiteX3" fmla="*/ 17574 w 17573"/>
                        <a:gd name="connsiteY3" fmla="*/ 13716 h 16716"/>
                      </a:gdLst>
                      <a:ahLst/>
                      <a:cxnLst>
                        <a:cxn ang="0">
                          <a:pos x="connsiteX0" y="connsiteY0"/>
                        </a:cxn>
                        <a:cxn ang="0">
                          <a:pos x="connsiteX1" y="connsiteY1"/>
                        </a:cxn>
                        <a:cxn ang="0">
                          <a:pos x="connsiteX2" y="connsiteY2"/>
                        </a:cxn>
                        <a:cxn ang="0">
                          <a:pos x="connsiteX3" y="connsiteY3"/>
                        </a:cxn>
                      </a:cxnLst>
                      <a:rect l="l" t="t" r="r" b="b"/>
                      <a:pathLst>
                        <a:path w="17573" h="16716">
                          <a:moveTo>
                            <a:pt x="9001" y="0"/>
                          </a:moveTo>
                          <a:lnTo>
                            <a:pt x="0" y="12002"/>
                          </a:lnTo>
                          <a:lnTo>
                            <a:pt x="3000" y="16716"/>
                          </a:lnTo>
                          <a:lnTo>
                            <a:pt x="17574" y="13716"/>
                          </a:lnTo>
                          <a:close/>
                        </a:path>
                      </a:pathLst>
                    </a:custGeom>
                    <a:solidFill>
                      <a:srgbClr val="8CC1E3"/>
                    </a:solidFill>
                    <a:ln w="4286" cap="flat">
                      <a:noFill/>
                      <a:prstDash val="solid"/>
                      <a:miter/>
                    </a:ln>
                  </p:spPr>
                  <p:txBody>
                    <a:bodyPr rtlCol="0" anchor="ctr"/>
                    <a:lstStyle/>
                    <a:p>
                      <a:endParaRPr lang="en-GB"/>
                    </a:p>
                  </p:txBody>
                </p:sp>
              </p:grpSp>
              <p:sp>
                <p:nvSpPr>
                  <p:cNvPr id="535" name="Freeform: Shape 534">
                    <a:extLst>
                      <a:ext uri="{FF2B5EF4-FFF2-40B4-BE49-F238E27FC236}">
                        <a16:creationId xmlns:a16="http://schemas.microsoft.com/office/drawing/2014/main" id="{69DAE50D-2601-1F76-A307-4C2D697889D6}"/>
                      </a:ext>
                    </a:extLst>
                  </p:cNvPr>
                  <p:cNvSpPr/>
                  <p:nvPr/>
                </p:nvSpPr>
                <p:spPr>
                  <a:xfrm>
                    <a:off x="7986236" y="3269115"/>
                    <a:ext cx="9429" cy="14144"/>
                  </a:xfrm>
                  <a:custGeom>
                    <a:avLst/>
                    <a:gdLst>
                      <a:gd name="connsiteX0" fmla="*/ 8573 w 9429"/>
                      <a:gd name="connsiteY0" fmla="*/ 14145 h 14144"/>
                      <a:gd name="connsiteX1" fmla="*/ 0 w 9429"/>
                      <a:gd name="connsiteY1" fmla="*/ 857 h 14144"/>
                      <a:gd name="connsiteX2" fmla="*/ 1286 w 9429"/>
                      <a:gd name="connsiteY2" fmla="*/ 0 h 14144"/>
                      <a:gd name="connsiteX3" fmla="*/ 9430 w 9429"/>
                      <a:gd name="connsiteY3" fmla="*/ 13716 h 14144"/>
                    </a:gdLst>
                    <a:ahLst/>
                    <a:cxnLst>
                      <a:cxn ang="0">
                        <a:pos x="connsiteX0" y="connsiteY0"/>
                      </a:cxn>
                      <a:cxn ang="0">
                        <a:pos x="connsiteX1" y="connsiteY1"/>
                      </a:cxn>
                      <a:cxn ang="0">
                        <a:pos x="connsiteX2" y="connsiteY2"/>
                      </a:cxn>
                      <a:cxn ang="0">
                        <a:pos x="connsiteX3" y="connsiteY3"/>
                      </a:cxn>
                    </a:cxnLst>
                    <a:rect l="l" t="t" r="r" b="b"/>
                    <a:pathLst>
                      <a:path w="9429" h="14144">
                        <a:moveTo>
                          <a:pt x="8573" y="14145"/>
                        </a:moveTo>
                        <a:lnTo>
                          <a:pt x="0" y="857"/>
                        </a:lnTo>
                        <a:lnTo>
                          <a:pt x="1286" y="0"/>
                        </a:lnTo>
                        <a:lnTo>
                          <a:pt x="9430" y="13716"/>
                        </a:lnTo>
                        <a:close/>
                      </a:path>
                    </a:pathLst>
                  </a:custGeom>
                  <a:solidFill>
                    <a:srgbClr val="D5E8F5"/>
                  </a:solidFill>
                  <a:ln w="4286" cap="flat">
                    <a:noFill/>
                    <a:prstDash val="solid"/>
                    <a:miter/>
                  </a:ln>
                </p:spPr>
                <p:txBody>
                  <a:bodyPr rtlCol="0" anchor="ctr"/>
                  <a:lstStyle/>
                  <a:p>
                    <a:endParaRPr lang="en-GB"/>
                  </a:p>
                </p:txBody>
              </p:sp>
              <p:sp>
                <p:nvSpPr>
                  <p:cNvPr id="536" name="Freeform: Shape 535">
                    <a:extLst>
                      <a:ext uri="{FF2B5EF4-FFF2-40B4-BE49-F238E27FC236}">
                        <a16:creationId xmlns:a16="http://schemas.microsoft.com/office/drawing/2014/main" id="{46B3FAF4-C940-07D1-1CAE-A08DB11FD197}"/>
                      </a:ext>
                    </a:extLst>
                  </p:cNvPr>
                  <p:cNvSpPr/>
                  <p:nvPr/>
                </p:nvSpPr>
                <p:spPr>
                  <a:xfrm>
                    <a:off x="7983664" y="3270830"/>
                    <a:ext cx="9429" cy="14144"/>
                  </a:xfrm>
                  <a:custGeom>
                    <a:avLst/>
                    <a:gdLst>
                      <a:gd name="connsiteX0" fmla="*/ 8144 w 9429"/>
                      <a:gd name="connsiteY0" fmla="*/ 14145 h 14144"/>
                      <a:gd name="connsiteX1" fmla="*/ 0 w 9429"/>
                      <a:gd name="connsiteY1" fmla="*/ 857 h 14144"/>
                      <a:gd name="connsiteX2" fmla="*/ 1286 w 9429"/>
                      <a:gd name="connsiteY2" fmla="*/ 0 h 14144"/>
                      <a:gd name="connsiteX3" fmla="*/ 9430 w 9429"/>
                      <a:gd name="connsiteY3" fmla="*/ 13716 h 14144"/>
                    </a:gdLst>
                    <a:ahLst/>
                    <a:cxnLst>
                      <a:cxn ang="0">
                        <a:pos x="connsiteX0" y="connsiteY0"/>
                      </a:cxn>
                      <a:cxn ang="0">
                        <a:pos x="connsiteX1" y="connsiteY1"/>
                      </a:cxn>
                      <a:cxn ang="0">
                        <a:pos x="connsiteX2" y="connsiteY2"/>
                      </a:cxn>
                      <a:cxn ang="0">
                        <a:pos x="connsiteX3" y="connsiteY3"/>
                      </a:cxn>
                    </a:cxnLst>
                    <a:rect l="l" t="t" r="r" b="b"/>
                    <a:pathLst>
                      <a:path w="9429" h="14144">
                        <a:moveTo>
                          <a:pt x="8144" y="14145"/>
                        </a:moveTo>
                        <a:lnTo>
                          <a:pt x="0" y="857"/>
                        </a:lnTo>
                        <a:lnTo>
                          <a:pt x="1286" y="0"/>
                        </a:lnTo>
                        <a:lnTo>
                          <a:pt x="9430" y="13716"/>
                        </a:lnTo>
                        <a:close/>
                      </a:path>
                    </a:pathLst>
                  </a:custGeom>
                  <a:solidFill>
                    <a:srgbClr val="D5E8F5"/>
                  </a:solidFill>
                  <a:ln w="4286" cap="flat">
                    <a:noFill/>
                    <a:prstDash val="solid"/>
                    <a:miter/>
                  </a:ln>
                </p:spPr>
                <p:txBody>
                  <a:bodyPr rtlCol="0" anchor="ctr"/>
                  <a:lstStyle/>
                  <a:p>
                    <a:endParaRPr lang="en-GB"/>
                  </a:p>
                </p:txBody>
              </p:sp>
              <p:sp>
                <p:nvSpPr>
                  <p:cNvPr id="537" name="Freeform: Shape 536">
                    <a:extLst>
                      <a:ext uri="{FF2B5EF4-FFF2-40B4-BE49-F238E27FC236}">
                        <a16:creationId xmlns:a16="http://schemas.microsoft.com/office/drawing/2014/main" id="{235C28B7-C64A-6F25-D460-9D407EB6EEE7}"/>
                      </a:ext>
                    </a:extLst>
                  </p:cNvPr>
                  <p:cNvSpPr/>
                  <p:nvPr/>
                </p:nvSpPr>
                <p:spPr>
                  <a:xfrm>
                    <a:off x="7980663" y="3272544"/>
                    <a:ext cx="9858" cy="14144"/>
                  </a:xfrm>
                  <a:custGeom>
                    <a:avLst/>
                    <a:gdLst>
                      <a:gd name="connsiteX0" fmla="*/ 8573 w 9858"/>
                      <a:gd name="connsiteY0" fmla="*/ 14145 h 14144"/>
                      <a:gd name="connsiteX1" fmla="*/ 0 w 9858"/>
                      <a:gd name="connsiteY1" fmla="*/ 857 h 14144"/>
                      <a:gd name="connsiteX2" fmla="*/ 1286 w 9858"/>
                      <a:gd name="connsiteY2" fmla="*/ 0 h 14144"/>
                      <a:gd name="connsiteX3" fmla="*/ 9859 w 9858"/>
                      <a:gd name="connsiteY3" fmla="*/ 13716 h 14144"/>
                    </a:gdLst>
                    <a:ahLst/>
                    <a:cxnLst>
                      <a:cxn ang="0">
                        <a:pos x="connsiteX0" y="connsiteY0"/>
                      </a:cxn>
                      <a:cxn ang="0">
                        <a:pos x="connsiteX1" y="connsiteY1"/>
                      </a:cxn>
                      <a:cxn ang="0">
                        <a:pos x="connsiteX2" y="connsiteY2"/>
                      </a:cxn>
                      <a:cxn ang="0">
                        <a:pos x="connsiteX3" y="connsiteY3"/>
                      </a:cxn>
                    </a:cxnLst>
                    <a:rect l="l" t="t" r="r" b="b"/>
                    <a:pathLst>
                      <a:path w="9858" h="14144">
                        <a:moveTo>
                          <a:pt x="8573" y="14145"/>
                        </a:moveTo>
                        <a:lnTo>
                          <a:pt x="0" y="857"/>
                        </a:lnTo>
                        <a:lnTo>
                          <a:pt x="1286" y="0"/>
                        </a:lnTo>
                        <a:lnTo>
                          <a:pt x="9859" y="13716"/>
                        </a:lnTo>
                        <a:close/>
                      </a:path>
                    </a:pathLst>
                  </a:custGeom>
                  <a:solidFill>
                    <a:srgbClr val="D5E8F5"/>
                  </a:solidFill>
                  <a:ln w="4286" cap="flat">
                    <a:noFill/>
                    <a:prstDash val="solid"/>
                    <a:miter/>
                  </a:ln>
                </p:spPr>
                <p:txBody>
                  <a:bodyPr rtlCol="0" anchor="ctr"/>
                  <a:lstStyle/>
                  <a:p>
                    <a:endParaRPr lang="en-GB"/>
                  </a:p>
                </p:txBody>
              </p:sp>
              <p:grpSp>
                <p:nvGrpSpPr>
                  <p:cNvPr id="538" name="Graphic 18">
                    <a:extLst>
                      <a:ext uri="{FF2B5EF4-FFF2-40B4-BE49-F238E27FC236}">
                        <a16:creationId xmlns:a16="http://schemas.microsoft.com/office/drawing/2014/main" id="{E6E3406E-7F7A-BC70-4ADE-85285601592E}"/>
                      </a:ext>
                    </a:extLst>
                  </p:cNvPr>
                  <p:cNvGrpSpPr/>
                  <p:nvPr/>
                </p:nvGrpSpPr>
                <p:grpSpPr>
                  <a:xfrm>
                    <a:off x="7840503" y="3274687"/>
                    <a:ext cx="146589" cy="101155"/>
                    <a:chOff x="7840503" y="3274687"/>
                    <a:chExt cx="146589" cy="101155"/>
                  </a:xfrm>
                </p:grpSpPr>
                <p:sp>
                  <p:nvSpPr>
                    <p:cNvPr id="539" name="Freeform: Shape 538">
                      <a:extLst>
                        <a:ext uri="{FF2B5EF4-FFF2-40B4-BE49-F238E27FC236}">
                          <a16:creationId xmlns:a16="http://schemas.microsoft.com/office/drawing/2014/main" id="{55C0C937-FFB9-73FD-4826-D17958556DD3}"/>
                        </a:ext>
                      </a:extLst>
                    </p:cNvPr>
                    <p:cNvSpPr/>
                    <p:nvPr/>
                  </p:nvSpPr>
                  <p:spPr>
                    <a:xfrm>
                      <a:off x="7843075" y="3278974"/>
                      <a:ext cx="140589" cy="90868"/>
                    </a:xfrm>
                    <a:custGeom>
                      <a:avLst/>
                      <a:gdLst>
                        <a:gd name="connsiteX0" fmla="*/ 138446 w 140589"/>
                        <a:gd name="connsiteY0" fmla="*/ 0 h 90868"/>
                        <a:gd name="connsiteX1" fmla="*/ 0 w 140589"/>
                        <a:gd name="connsiteY1" fmla="*/ 87439 h 90868"/>
                        <a:gd name="connsiteX2" fmla="*/ 2143 w 140589"/>
                        <a:gd name="connsiteY2" fmla="*/ 90869 h 90868"/>
                        <a:gd name="connsiteX3" fmla="*/ 140589 w 140589"/>
                        <a:gd name="connsiteY3" fmla="*/ 3429 h 90868"/>
                      </a:gdLst>
                      <a:ahLst/>
                      <a:cxnLst>
                        <a:cxn ang="0">
                          <a:pos x="connsiteX0" y="connsiteY0"/>
                        </a:cxn>
                        <a:cxn ang="0">
                          <a:pos x="connsiteX1" y="connsiteY1"/>
                        </a:cxn>
                        <a:cxn ang="0">
                          <a:pos x="connsiteX2" y="connsiteY2"/>
                        </a:cxn>
                        <a:cxn ang="0">
                          <a:pos x="connsiteX3" y="connsiteY3"/>
                        </a:cxn>
                      </a:cxnLst>
                      <a:rect l="l" t="t" r="r" b="b"/>
                      <a:pathLst>
                        <a:path w="140589" h="90868">
                          <a:moveTo>
                            <a:pt x="138446" y="0"/>
                          </a:moveTo>
                          <a:lnTo>
                            <a:pt x="0" y="87439"/>
                          </a:lnTo>
                          <a:lnTo>
                            <a:pt x="2143" y="90869"/>
                          </a:lnTo>
                          <a:lnTo>
                            <a:pt x="140589" y="3429"/>
                          </a:lnTo>
                          <a:close/>
                        </a:path>
                      </a:pathLst>
                    </a:custGeom>
                    <a:solidFill>
                      <a:srgbClr val="FFB385">
                        <a:alpha val="22000"/>
                      </a:srgbClr>
                    </a:solidFill>
                    <a:ln w="4286" cap="flat">
                      <a:noFill/>
                      <a:prstDash val="solid"/>
                      <a:miter/>
                    </a:ln>
                  </p:spPr>
                  <p:txBody>
                    <a:bodyPr rtlCol="0" anchor="ctr"/>
                    <a:lstStyle/>
                    <a:p>
                      <a:endParaRPr lang="en-GB"/>
                    </a:p>
                  </p:txBody>
                </p:sp>
                <p:sp>
                  <p:nvSpPr>
                    <p:cNvPr id="540" name="Freeform: Shape 539">
                      <a:extLst>
                        <a:ext uri="{FF2B5EF4-FFF2-40B4-BE49-F238E27FC236}">
                          <a16:creationId xmlns:a16="http://schemas.microsoft.com/office/drawing/2014/main" id="{16FC54D1-CAE8-4826-47E2-C55EE4E03D0B}"/>
                        </a:ext>
                      </a:extLst>
                    </p:cNvPr>
                    <p:cNvSpPr/>
                    <p:nvPr/>
                  </p:nvSpPr>
                  <p:spPr>
                    <a:xfrm>
                      <a:off x="7840503" y="3274687"/>
                      <a:ext cx="141017" cy="91725"/>
                    </a:xfrm>
                    <a:custGeom>
                      <a:avLst/>
                      <a:gdLst>
                        <a:gd name="connsiteX0" fmla="*/ 138446 w 141017"/>
                        <a:gd name="connsiteY0" fmla="*/ 0 h 91725"/>
                        <a:gd name="connsiteX1" fmla="*/ 0 w 141017"/>
                        <a:gd name="connsiteY1" fmla="*/ 87439 h 91725"/>
                        <a:gd name="connsiteX2" fmla="*/ 2572 w 141017"/>
                        <a:gd name="connsiteY2" fmla="*/ 91726 h 91725"/>
                        <a:gd name="connsiteX3" fmla="*/ 141018 w 141017"/>
                        <a:gd name="connsiteY3" fmla="*/ 4286 h 91725"/>
                      </a:gdLst>
                      <a:ahLst/>
                      <a:cxnLst>
                        <a:cxn ang="0">
                          <a:pos x="connsiteX0" y="connsiteY0"/>
                        </a:cxn>
                        <a:cxn ang="0">
                          <a:pos x="connsiteX1" y="connsiteY1"/>
                        </a:cxn>
                        <a:cxn ang="0">
                          <a:pos x="connsiteX2" y="connsiteY2"/>
                        </a:cxn>
                        <a:cxn ang="0">
                          <a:pos x="connsiteX3" y="connsiteY3"/>
                        </a:cxn>
                      </a:cxnLst>
                      <a:rect l="l" t="t" r="r" b="b"/>
                      <a:pathLst>
                        <a:path w="141017" h="91725">
                          <a:moveTo>
                            <a:pt x="138446" y="0"/>
                          </a:moveTo>
                          <a:lnTo>
                            <a:pt x="0" y="87439"/>
                          </a:lnTo>
                          <a:lnTo>
                            <a:pt x="2572" y="91726"/>
                          </a:lnTo>
                          <a:lnTo>
                            <a:pt x="141018" y="4286"/>
                          </a:lnTo>
                          <a:close/>
                        </a:path>
                      </a:pathLst>
                    </a:custGeom>
                    <a:solidFill>
                      <a:srgbClr val="FFFFFF">
                        <a:alpha val="30000"/>
                      </a:srgbClr>
                    </a:solidFill>
                    <a:ln w="4286" cap="flat">
                      <a:noFill/>
                      <a:prstDash val="solid"/>
                      <a:miter/>
                    </a:ln>
                  </p:spPr>
                  <p:txBody>
                    <a:bodyPr rtlCol="0" anchor="ctr"/>
                    <a:lstStyle/>
                    <a:p>
                      <a:endParaRPr lang="en-GB"/>
                    </a:p>
                  </p:txBody>
                </p:sp>
                <p:sp>
                  <p:nvSpPr>
                    <p:cNvPr id="541" name="Freeform: Shape 540">
                      <a:extLst>
                        <a:ext uri="{FF2B5EF4-FFF2-40B4-BE49-F238E27FC236}">
                          <a16:creationId xmlns:a16="http://schemas.microsoft.com/office/drawing/2014/main" id="{9A48C4ED-261C-E490-31D3-25B0545FA5FE}"/>
                        </a:ext>
                      </a:extLst>
                    </p:cNvPr>
                    <p:cNvSpPr/>
                    <p:nvPr/>
                  </p:nvSpPr>
                  <p:spPr>
                    <a:xfrm>
                      <a:off x="7847790" y="3285832"/>
                      <a:ext cx="139303" cy="90011"/>
                    </a:xfrm>
                    <a:custGeom>
                      <a:avLst/>
                      <a:gdLst>
                        <a:gd name="connsiteX0" fmla="*/ 139303 w 139303"/>
                        <a:gd name="connsiteY0" fmla="*/ 2143 h 90011"/>
                        <a:gd name="connsiteX1" fmla="*/ 138018 w 139303"/>
                        <a:gd name="connsiteY1" fmla="*/ 0 h 90011"/>
                        <a:gd name="connsiteX2" fmla="*/ 0 w 139303"/>
                        <a:gd name="connsiteY2" fmla="*/ 87440 h 90011"/>
                        <a:gd name="connsiteX3" fmla="*/ 1286 w 139303"/>
                        <a:gd name="connsiteY3" fmla="*/ 90011 h 90011"/>
                      </a:gdLst>
                      <a:ahLst/>
                      <a:cxnLst>
                        <a:cxn ang="0">
                          <a:pos x="connsiteX0" y="connsiteY0"/>
                        </a:cxn>
                        <a:cxn ang="0">
                          <a:pos x="connsiteX1" y="connsiteY1"/>
                        </a:cxn>
                        <a:cxn ang="0">
                          <a:pos x="connsiteX2" y="connsiteY2"/>
                        </a:cxn>
                        <a:cxn ang="0">
                          <a:pos x="connsiteX3" y="connsiteY3"/>
                        </a:cxn>
                      </a:cxnLst>
                      <a:rect l="l" t="t" r="r" b="b"/>
                      <a:pathLst>
                        <a:path w="139303" h="90011">
                          <a:moveTo>
                            <a:pt x="139303" y="2143"/>
                          </a:moveTo>
                          <a:lnTo>
                            <a:pt x="138018" y="0"/>
                          </a:lnTo>
                          <a:lnTo>
                            <a:pt x="0" y="87440"/>
                          </a:lnTo>
                          <a:lnTo>
                            <a:pt x="1286" y="90011"/>
                          </a:lnTo>
                          <a:close/>
                        </a:path>
                      </a:pathLst>
                    </a:custGeom>
                    <a:solidFill>
                      <a:srgbClr val="414042">
                        <a:alpha val="35000"/>
                      </a:srgbClr>
                    </a:solidFill>
                    <a:ln w="4286" cap="flat">
                      <a:noFill/>
                      <a:prstDash val="solid"/>
                      <a:miter/>
                    </a:ln>
                  </p:spPr>
                  <p:txBody>
                    <a:bodyPr rtlCol="0" anchor="ctr"/>
                    <a:lstStyle/>
                    <a:p>
                      <a:endParaRPr lang="en-GB"/>
                    </a:p>
                  </p:txBody>
                </p:sp>
                <p:sp>
                  <p:nvSpPr>
                    <p:cNvPr id="542" name="Freeform: Shape 541">
                      <a:extLst>
                        <a:ext uri="{FF2B5EF4-FFF2-40B4-BE49-F238E27FC236}">
                          <a16:creationId xmlns:a16="http://schemas.microsoft.com/office/drawing/2014/main" id="{E19E2EC7-1C8E-422F-3D0A-43A0A88967AF}"/>
                        </a:ext>
                      </a:extLst>
                    </p:cNvPr>
                    <p:cNvSpPr/>
                    <p:nvPr/>
                  </p:nvSpPr>
                  <p:spPr>
                    <a:xfrm>
                      <a:off x="7845218" y="3282403"/>
                      <a:ext cx="140589" cy="90868"/>
                    </a:xfrm>
                    <a:custGeom>
                      <a:avLst/>
                      <a:gdLst>
                        <a:gd name="connsiteX0" fmla="*/ 138446 w 140589"/>
                        <a:gd name="connsiteY0" fmla="*/ 0 h 90868"/>
                        <a:gd name="connsiteX1" fmla="*/ 0 w 140589"/>
                        <a:gd name="connsiteY1" fmla="*/ 87440 h 90868"/>
                        <a:gd name="connsiteX2" fmla="*/ 2572 w 140589"/>
                        <a:gd name="connsiteY2" fmla="*/ 90869 h 90868"/>
                        <a:gd name="connsiteX3" fmla="*/ 140589 w 140589"/>
                        <a:gd name="connsiteY3" fmla="*/ 3429 h 90868"/>
                      </a:gdLst>
                      <a:ahLst/>
                      <a:cxnLst>
                        <a:cxn ang="0">
                          <a:pos x="connsiteX0" y="connsiteY0"/>
                        </a:cxn>
                        <a:cxn ang="0">
                          <a:pos x="connsiteX1" y="connsiteY1"/>
                        </a:cxn>
                        <a:cxn ang="0">
                          <a:pos x="connsiteX2" y="connsiteY2"/>
                        </a:cxn>
                        <a:cxn ang="0">
                          <a:pos x="connsiteX3" y="connsiteY3"/>
                        </a:cxn>
                      </a:cxnLst>
                      <a:rect l="l" t="t" r="r" b="b"/>
                      <a:pathLst>
                        <a:path w="140589" h="90868">
                          <a:moveTo>
                            <a:pt x="138446" y="0"/>
                          </a:moveTo>
                          <a:lnTo>
                            <a:pt x="0" y="87440"/>
                          </a:lnTo>
                          <a:lnTo>
                            <a:pt x="2572" y="90869"/>
                          </a:lnTo>
                          <a:lnTo>
                            <a:pt x="140589" y="3429"/>
                          </a:lnTo>
                          <a:close/>
                        </a:path>
                      </a:pathLst>
                    </a:custGeom>
                    <a:solidFill>
                      <a:srgbClr val="414042">
                        <a:alpha val="19000"/>
                      </a:srgbClr>
                    </a:solidFill>
                    <a:ln w="4286" cap="flat">
                      <a:noFill/>
                      <a:prstDash val="solid"/>
                      <a:miter/>
                    </a:ln>
                  </p:spPr>
                  <p:txBody>
                    <a:bodyPr rtlCol="0" anchor="ctr"/>
                    <a:lstStyle/>
                    <a:p>
                      <a:endParaRPr lang="en-GB"/>
                    </a:p>
                  </p:txBody>
                </p:sp>
              </p:grpSp>
            </p:grpSp>
          </p:grpSp>
          <p:grpSp>
            <p:nvGrpSpPr>
              <p:cNvPr id="543" name="Graphic 18">
                <a:extLst>
                  <a:ext uri="{FF2B5EF4-FFF2-40B4-BE49-F238E27FC236}">
                    <a16:creationId xmlns:a16="http://schemas.microsoft.com/office/drawing/2014/main" id="{092A00A5-0D6D-2C87-D773-1176A2751CA3}"/>
                  </a:ext>
                </a:extLst>
              </p:cNvPr>
              <p:cNvGrpSpPr/>
              <p:nvPr/>
            </p:nvGrpSpPr>
            <p:grpSpPr>
              <a:xfrm>
                <a:off x="8119967" y="3288832"/>
                <a:ext cx="691800" cy="512635"/>
                <a:chOff x="8119967" y="3288832"/>
                <a:chExt cx="691800" cy="512635"/>
              </a:xfrm>
            </p:grpSpPr>
            <p:sp>
              <p:nvSpPr>
                <p:cNvPr id="544" name="Freeform: Shape 543">
                  <a:extLst>
                    <a:ext uri="{FF2B5EF4-FFF2-40B4-BE49-F238E27FC236}">
                      <a16:creationId xmlns:a16="http://schemas.microsoft.com/office/drawing/2014/main" id="{D0229CB7-F370-FC4E-73D7-33B8AAF561F3}"/>
                    </a:ext>
                  </a:extLst>
                </p:cNvPr>
                <p:cNvSpPr/>
                <p:nvPr/>
              </p:nvSpPr>
              <p:spPr>
                <a:xfrm>
                  <a:off x="8120396" y="3388702"/>
                  <a:ext cx="691371" cy="400335"/>
                </a:xfrm>
                <a:custGeom>
                  <a:avLst/>
                  <a:gdLst>
                    <a:gd name="connsiteX0" fmla="*/ 691372 w 691371"/>
                    <a:gd name="connsiteY0" fmla="*/ 228886 h 400335"/>
                    <a:gd name="connsiteX1" fmla="*/ 680656 w 691371"/>
                    <a:gd name="connsiteY1" fmla="*/ 235315 h 400335"/>
                    <a:gd name="connsiteX2" fmla="*/ 395621 w 691371"/>
                    <a:gd name="connsiteY2" fmla="*/ 400336 h 400335"/>
                    <a:gd name="connsiteX3" fmla="*/ 10287 w 691371"/>
                    <a:gd name="connsiteY3" fmla="*/ 177451 h 400335"/>
                    <a:gd name="connsiteX4" fmla="*/ 0 w 691371"/>
                    <a:gd name="connsiteY4" fmla="*/ 171021 h 400335"/>
                    <a:gd name="connsiteX5" fmla="*/ 295322 w 691371"/>
                    <a:gd name="connsiteY5" fmla="*/ 0 h 400335"/>
                    <a:gd name="connsiteX6" fmla="*/ 691372 w 691371"/>
                    <a:gd name="connsiteY6" fmla="*/ 228886 h 400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1371" h="400335">
                      <a:moveTo>
                        <a:pt x="691372" y="228886"/>
                      </a:moveTo>
                      <a:lnTo>
                        <a:pt x="680656" y="235315"/>
                      </a:lnTo>
                      <a:lnTo>
                        <a:pt x="395621" y="400336"/>
                      </a:lnTo>
                      <a:lnTo>
                        <a:pt x="10287" y="177451"/>
                      </a:lnTo>
                      <a:lnTo>
                        <a:pt x="0" y="171021"/>
                      </a:lnTo>
                      <a:lnTo>
                        <a:pt x="295322" y="0"/>
                      </a:lnTo>
                      <a:lnTo>
                        <a:pt x="691372" y="228886"/>
                      </a:lnTo>
                      <a:close/>
                    </a:path>
                  </a:pathLst>
                </a:custGeom>
                <a:solidFill>
                  <a:srgbClr val="666666"/>
                </a:solidFill>
                <a:ln w="4286" cap="flat">
                  <a:noFill/>
                  <a:prstDash val="solid"/>
                  <a:miter/>
                </a:ln>
              </p:spPr>
              <p:txBody>
                <a:bodyPr rtlCol="0" anchor="ctr"/>
                <a:lstStyle/>
                <a:p>
                  <a:endParaRPr lang="en-GB"/>
                </a:p>
              </p:txBody>
            </p:sp>
            <p:sp>
              <p:nvSpPr>
                <p:cNvPr id="545" name="Freeform: Shape 544">
                  <a:extLst>
                    <a:ext uri="{FF2B5EF4-FFF2-40B4-BE49-F238E27FC236}">
                      <a16:creationId xmlns:a16="http://schemas.microsoft.com/office/drawing/2014/main" id="{2AF194AB-0445-24CC-B8CE-65B5D18A51BE}"/>
                    </a:ext>
                  </a:extLst>
                </p:cNvPr>
                <p:cNvSpPr/>
                <p:nvPr/>
              </p:nvSpPr>
              <p:spPr>
                <a:xfrm>
                  <a:off x="8516016" y="3617587"/>
                  <a:ext cx="295751" cy="183879"/>
                </a:xfrm>
                <a:custGeom>
                  <a:avLst/>
                  <a:gdLst>
                    <a:gd name="connsiteX0" fmla="*/ 295751 w 295751"/>
                    <a:gd name="connsiteY0" fmla="*/ 0 h 183879"/>
                    <a:gd name="connsiteX1" fmla="*/ 295751 w 295751"/>
                    <a:gd name="connsiteY1" fmla="*/ 12430 h 183879"/>
                    <a:gd name="connsiteX2" fmla="*/ 0 w 295751"/>
                    <a:gd name="connsiteY2" fmla="*/ 183880 h 183879"/>
                    <a:gd name="connsiteX3" fmla="*/ 0 w 295751"/>
                    <a:gd name="connsiteY3" fmla="*/ 171450 h 183879"/>
                    <a:gd name="connsiteX4" fmla="*/ 285036 w 295751"/>
                    <a:gd name="connsiteY4" fmla="*/ 6429 h 183879"/>
                    <a:gd name="connsiteX5" fmla="*/ 295751 w 295751"/>
                    <a:gd name="connsiteY5" fmla="*/ 0 h 18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1" h="183879">
                      <a:moveTo>
                        <a:pt x="295751" y="0"/>
                      </a:moveTo>
                      <a:lnTo>
                        <a:pt x="295751" y="12430"/>
                      </a:lnTo>
                      <a:lnTo>
                        <a:pt x="0" y="183880"/>
                      </a:lnTo>
                      <a:lnTo>
                        <a:pt x="0" y="171450"/>
                      </a:lnTo>
                      <a:lnTo>
                        <a:pt x="285036" y="6429"/>
                      </a:lnTo>
                      <a:lnTo>
                        <a:pt x="295751" y="0"/>
                      </a:lnTo>
                      <a:close/>
                    </a:path>
                  </a:pathLst>
                </a:custGeom>
                <a:solidFill>
                  <a:srgbClr val="333333"/>
                </a:solidFill>
                <a:ln w="4286" cap="flat">
                  <a:noFill/>
                  <a:prstDash val="solid"/>
                  <a:miter/>
                </a:ln>
              </p:spPr>
              <p:txBody>
                <a:bodyPr rtlCol="0" anchor="ctr"/>
                <a:lstStyle/>
                <a:p>
                  <a:endParaRPr lang="en-GB"/>
                </a:p>
              </p:txBody>
            </p:sp>
            <p:sp>
              <p:nvSpPr>
                <p:cNvPr id="546" name="Freeform: Shape 545">
                  <a:extLst>
                    <a:ext uri="{FF2B5EF4-FFF2-40B4-BE49-F238E27FC236}">
                      <a16:creationId xmlns:a16="http://schemas.microsoft.com/office/drawing/2014/main" id="{CFC73C0D-174C-3065-8334-1F7EADEFD08F}"/>
                    </a:ext>
                  </a:extLst>
                </p:cNvPr>
                <p:cNvSpPr/>
                <p:nvPr/>
              </p:nvSpPr>
              <p:spPr>
                <a:xfrm>
                  <a:off x="8120396" y="3559723"/>
                  <a:ext cx="395620" cy="241744"/>
                </a:xfrm>
                <a:custGeom>
                  <a:avLst/>
                  <a:gdLst>
                    <a:gd name="connsiteX0" fmla="*/ 395621 w 395620"/>
                    <a:gd name="connsiteY0" fmla="*/ 229314 h 241744"/>
                    <a:gd name="connsiteX1" fmla="*/ 395621 w 395620"/>
                    <a:gd name="connsiteY1" fmla="*/ 241744 h 241744"/>
                    <a:gd name="connsiteX2" fmla="*/ 0 w 395620"/>
                    <a:gd name="connsiteY2" fmla="*/ 12430 h 241744"/>
                    <a:gd name="connsiteX3" fmla="*/ 0 w 395620"/>
                    <a:gd name="connsiteY3" fmla="*/ 0 h 241744"/>
                    <a:gd name="connsiteX4" fmla="*/ 10287 w 395620"/>
                    <a:gd name="connsiteY4" fmla="*/ 6429 h 241744"/>
                    <a:gd name="connsiteX5" fmla="*/ 395621 w 395620"/>
                    <a:gd name="connsiteY5" fmla="*/ 229314 h 241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620" h="241744">
                      <a:moveTo>
                        <a:pt x="395621" y="229314"/>
                      </a:moveTo>
                      <a:lnTo>
                        <a:pt x="395621" y="241744"/>
                      </a:lnTo>
                      <a:lnTo>
                        <a:pt x="0" y="12430"/>
                      </a:lnTo>
                      <a:lnTo>
                        <a:pt x="0" y="0"/>
                      </a:lnTo>
                      <a:lnTo>
                        <a:pt x="10287" y="6429"/>
                      </a:lnTo>
                      <a:lnTo>
                        <a:pt x="395621" y="229314"/>
                      </a:lnTo>
                      <a:close/>
                    </a:path>
                  </a:pathLst>
                </a:custGeom>
                <a:solidFill>
                  <a:srgbClr val="333333"/>
                </a:solidFill>
                <a:ln w="4286" cap="flat">
                  <a:noFill/>
                  <a:prstDash val="solid"/>
                  <a:miter/>
                </a:ln>
              </p:spPr>
              <p:txBody>
                <a:bodyPr rtlCol="0" anchor="ctr"/>
                <a:lstStyle/>
                <a:p>
                  <a:endParaRPr lang="en-GB"/>
                </a:p>
              </p:txBody>
            </p:sp>
            <p:grpSp>
              <p:nvGrpSpPr>
                <p:cNvPr id="547" name="Graphic 18">
                  <a:extLst>
                    <a:ext uri="{FF2B5EF4-FFF2-40B4-BE49-F238E27FC236}">
                      <a16:creationId xmlns:a16="http://schemas.microsoft.com/office/drawing/2014/main" id="{0B84BFC5-639F-BD95-B78B-0E711C6D8C42}"/>
                    </a:ext>
                  </a:extLst>
                </p:cNvPr>
                <p:cNvGrpSpPr/>
                <p:nvPr/>
              </p:nvGrpSpPr>
              <p:grpSpPr>
                <a:xfrm>
                  <a:off x="8398573" y="3514717"/>
                  <a:ext cx="182165" cy="105013"/>
                  <a:chOff x="8398573" y="3514717"/>
                  <a:chExt cx="182165" cy="105013"/>
                </a:xfrm>
              </p:grpSpPr>
              <p:sp>
                <p:nvSpPr>
                  <p:cNvPr id="548" name="Freeform: Shape 547">
                    <a:extLst>
                      <a:ext uri="{FF2B5EF4-FFF2-40B4-BE49-F238E27FC236}">
                        <a16:creationId xmlns:a16="http://schemas.microsoft.com/office/drawing/2014/main" id="{C2327227-E5B5-55CC-7D3A-67B36CAA14E4}"/>
                      </a:ext>
                    </a:extLst>
                  </p:cNvPr>
                  <p:cNvSpPr/>
                  <p:nvPr/>
                </p:nvSpPr>
                <p:spPr>
                  <a:xfrm>
                    <a:off x="8402002" y="3516432"/>
                    <a:ext cx="175307" cy="101155"/>
                  </a:xfrm>
                  <a:custGeom>
                    <a:avLst/>
                    <a:gdLst>
                      <a:gd name="connsiteX0" fmla="*/ 175308 w 175307"/>
                      <a:gd name="connsiteY0" fmla="*/ 92154 h 101155"/>
                      <a:gd name="connsiteX1" fmla="*/ 159448 w 175307"/>
                      <a:gd name="connsiteY1" fmla="*/ 101156 h 101155"/>
                      <a:gd name="connsiteX2" fmla="*/ 0 w 175307"/>
                      <a:gd name="connsiteY2" fmla="*/ 9001 h 101155"/>
                      <a:gd name="connsiteX3" fmla="*/ 15859 w 175307"/>
                      <a:gd name="connsiteY3" fmla="*/ 0 h 101155"/>
                    </a:gdLst>
                    <a:ahLst/>
                    <a:cxnLst>
                      <a:cxn ang="0">
                        <a:pos x="connsiteX0" y="connsiteY0"/>
                      </a:cxn>
                      <a:cxn ang="0">
                        <a:pos x="connsiteX1" y="connsiteY1"/>
                      </a:cxn>
                      <a:cxn ang="0">
                        <a:pos x="connsiteX2" y="connsiteY2"/>
                      </a:cxn>
                      <a:cxn ang="0">
                        <a:pos x="connsiteX3" y="connsiteY3"/>
                      </a:cxn>
                    </a:cxnLst>
                    <a:rect l="l" t="t" r="r" b="b"/>
                    <a:pathLst>
                      <a:path w="175307" h="101155">
                        <a:moveTo>
                          <a:pt x="175308" y="92154"/>
                        </a:moveTo>
                        <a:lnTo>
                          <a:pt x="159448" y="101156"/>
                        </a:lnTo>
                        <a:lnTo>
                          <a:pt x="0" y="9001"/>
                        </a:lnTo>
                        <a:lnTo>
                          <a:pt x="15859" y="0"/>
                        </a:lnTo>
                        <a:close/>
                      </a:path>
                    </a:pathLst>
                  </a:custGeom>
                  <a:solidFill>
                    <a:srgbClr val="E6E6E6"/>
                  </a:solidFill>
                  <a:ln w="4286" cap="flat">
                    <a:noFill/>
                    <a:prstDash val="solid"/>
                    <a:miter/>
                  </a:ln>
                </p:spPr>
                <p:txBody>
                  <a:bodyPr rtlCol="0" anchor="ctr"/>
                  <a:lstStyle/>
                  <a:p>
                    <a:endParaRPr lang="en-GB"/>
                  </a:p>
                </p:txBody>
              </p:sp>
              <p:sp>
                <p:nvSpPr>
                  <p:cNvPr id="549" name="Freeform: Shape 548">
                    <a:extLst>
                      <a:ext uri="{FF2B5EF4-FFF2-40B4-BE49-F238E27FC236}">
                        <a16:creationId xmlns:a16="http://schemas.microsoft.com/office/drawing/2014/main" id="{C144EB39-2C6D-18CB-FE19-39D5FFE3321E}"/>
                      </a:ext>
                    </a:extLst>
                  </p:cNvPr>
                  <p:cNvSpPr/>
                  <p:nvPr/>
                </p:nvSpPr>
                <p:spPr>
                  <a:xfrm>
                    <a:off x="8398573" y="3514717"/>
                    <a:ext cx="182165" cy="105013"/>
                  </a:xfrm>
                  <a:custGeom>
                    <a:avLst/>
                    <a:gdLst>
                      <a:gd name="connsiteX0" fmla="*/ 162878 w 182165"/>
                      <a:gd name="connsiteY0" fmla="*/ 105013 h 105013"/>
                      <a:gd name="connsiteX1" fmla="*/ 162020 w 182165"/>
                      <a:gd name="connsiteY1" fmla="*/ 104584 h 105013"/>
                      <a:gd name="connsiteX2" fmla="*/ 0 w 182165"/>
                      <a:gd name="connsiteY2" fmla="*/ 11144 h 105013"/>
                      <a:gd name="connsiteX3" fmla="*/ 19288 w 182165"/>
                      <a:gd name="connsiteY3" fmla="*/ 0 h 105013"/>
                      <a:gd name="connsiteX4" fmla="*/ 20146 w 182165"/>
                      <a:gd name="connsiteY4" fmla="*/ 429 h 105013"/>
                      <a:gd name="connsiteX5" fmla="*/ 182166 w 182165"/>
                      <a:gd name="connsiteY5" fmla="*/ 93869 h 105013"/>
                      <a:gd name="connsiteX6" fmla="*/ 162878 w 182165"/>
                      <a:gd name="connsiteY6" fmla="*/ 105013 h 105013"/>
                      <a:gd name="connsiteX7" fmla="*/ 6858 w 182165"/>
                      <a:gd name="connsiteY7" fmla="*/ 10716 h 105013"/>
                      <a:gd name="connsiteX8" fmla="*/ 162878 w 182165"/>
                      <a:gd name="connsiteY8" fmla="*/ 100727 h 105013"/>
                      <a:gd name="connsiteX9" fmla="*/ 174879 w 182165"/>
                      <a:gd name="connsiteY9" fmla="*/ 93869 h 105013"/>
                      <a:gd name="connsiteX10" fmla="*/ 18860 w 182165"/>
                      <a:gd name="connsiteY10" fmla="*/ 3857 h 105013"/>
                      <a:gd name="connsiteX11" fmla="*/ 6858 w 182165"/>
                      <a:gd name="connsiteY11" fmla="*/ 10716 h 105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2165" h="105013">
                        <a:moveTo>
                          <a:pt x="162878" y="105013"/>
                        </a:moveTo>
                        <a:lnTo>
                          <a:pt x="162020" y="104584"/>
                        </a:lnTo>
                        <a:lnTo>
                          <a:pt x="0" y="11144"/>
                        </a:lnTo>
                        <a:lnTo>
                          <a:pt x="19288" y="0"/>
                        </a:lnTo>
                        <a:lnTo>
                          <a:pt x="20146" y="429"/>
                        </a:lnTo>
                        <a:lnTo>
                          <a:pt x="182166" y="93869"/>
                        </a:lnTo>
                        <a:lnTo>
                          <a:pt x="162878" y="105013"/>
                        </a:lnTo>
                        <a:close/>
                        <a:moveTo>
                          <a:pt x="6858" y="10716"/>
                        </a:moveTo>
                        <a:lnTo>
                          <a:pt x="162878" y="100727"/>
                        </a:lnTo>
                        <a:lnTo>
                          <a:pt x="174879" y="93869"/>
                        </a:lnTo>
                        <a:lnTo>
                          <a:pt x="18860" y="3857"/>
                        </a:lnTo>
                        <a:lnTo>
                          <a:pt x="6858" y="10716"/>
                        </a:lnTo>
                        <a:close/>
                      </a:path>
                    </a:pathLst>
                  </a:custGeom>
                  <a:solidFill>
                    <a:srgbClr val="666666"/>
                  </a:solidFill>
                  <a:ln w="4286" cap="flat">
                    <a:noFill/>
                    <a:prstDash val="solid"/>
                    <a:miter/>
                  </a:ln>
                </p:spPr>
                <p:txBody>
                  <a:bodyPr rtlCol="0" anchor="ctr"/>
                  <a:lstStyle/>
                  <a:p>
                    <a:endParaRPr lang="en-GB"/>
                  </a:p>
                </p:txBody>
              </p:sp>
            </p:grpSp>
            <p:grpSp>
              <p:nvGrpSpPr>
                <p:cNvPr id="550" name="Graphic 18">
                  <a:extLst>
                    <a:ext uri="{FF2B5EF4-FFF2-40B4-BE49-F238E27FC236}">
                      <a16:creationId xmlns:a16="http://schemas.microsoft.com/office/drawing/2014/main" id="{4348203A-A2B3-302E-C2CC-192D7B06E094}"/>
                    </a:ext>
                  </a:extLst>
                </p:cNvPr>
                <p:cNvGrpSpPr/>
                <p:nvPr/>
              </p:nvGrpSpPr>
              <p:grpSpPr>
                <a:xfrm>
                  <a:off x="8229695" y="3452995"/>
                  <a:ext cx="457342" cy="264033"/>
                  <a:chOff x="8229695" y="3452995"/>
                  <a:chExt cx="457342" cy="264033"/>
                </a:xfrm>
              </p:grpSpPr>
              <p:sp>
                <p:nvSpPr>
                  <p:cNvPr id="551" name="Freeform: Shape 550">
                    <a:extLst>
                      <a:ext uri="{FF2B5EF4-FFF2-40B4-BE49-F238E27FC236}">
                        <a16:creationId xmlns:a16="http://schemas.microsoft.com/office/drawing/2014/main" id="{001E7E13-60C6-6621-7330-2B8EF4557F59}"/>
                      </a:ext>
                    </a:extLst>
                  </p:cNvPr>
                  <p:cNvSpPr/>
                  <p:nvPr/>
                </p:nvSpPr>
                <p:spPr>
                  <a:xfrm>
                    <a:off x="8233124" y="3455138"/>
                    <a:ext cx="450484" cy="260175"/>
                  </a:xfrm>
                  <a:custGeom>
                    <a:avLst/>
                    <a:gdLst>
                      <a:gd name="connsiteX0" fmla="*/ 450485 w 450484"/>
                      <a:gd name="connsiteY0" fmla="*/ 214741 h 260175"/>
                      <a:gd name="connsiteX1" fmla="*/ 372047 w 450484"/>
                      <a:gd name="connsiteY1" fmla="*/ 260175 h 260175"/>
                      <a:gd name="connsiteX2" fmla="*/ 0 w 450484"/>
                      <a:gd name="connsiteY2" fmla="*/ 45434 h 260175"/>
                      <a:gd name="connsiteX3" fmla="*/ 78439 w 450484"/>
                      <a:gd name="connsiteY3" fmla="*/ 0 h 260175"/>
                      <a:gd name="connsiteX4" fmla="*/ 184737 w 450484"/>
                      <a:gd name="connsiteY4" fmla="*/ 61293 h 260175"/>
                      <a:gd name="connsiteX5" fmla="*/ 168878 w 450484"/>
                      <a:gd name="connsiteY5" fmla="*/ 70295 h 260175"/>
                      <a:gd name="connsiteX6" fmla="*/ 328327 w 450484"/>
                      <a:gd name="connsiteY6" fmla="*/ 162449 h 260175"/>
                      <a:gd name="connsiteX7" fmla="*/ 344186 w 450484"/>
                      <a:gd name="connsiteY7" fmla="*/ 153448 h 26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0484" h="260175">
                        <a:moveTo>
                          <a:pt x="450485" y="214741"/>
                        </a:moveTo>
                        <a:lnTo>
                          <a:pt x="372047" y="260175"/>
                        </a:lnTo>
                        <a:lnTo>
                          <a:pt x="0" y="45434"/>
                        </a:lnTo>
                        <a:lnTo>
                          <a:pt x="78439" y="0"/>
                        </a:lnTo>
                        <a:lnTo>
                          <a:pt x="184737" y="61293"/>
                        </a:lnTo>
                        <a:lnTo>
                          <a:pt x="168878" y="70295"/>
                        </a:lnTo>
                        <a:lnTo>
                          <a:pt x="328327" y="162449"/>
                        </a:lnTo>
                        <a:lnTo>
                          <a:pt x="344186" y="153448"/>
                        </a:lnTo>
                        <a:close/>
                      </a:path>
                    </a:pathLst>
                  </a:custGeom>
                  <a:solidFill>
                    <a:srgbClr val="E6E6E6"/>
                  </a:solidFill>
                  <a:ln w="4286" cap="flat">
                    <a:noFill/>
                    <a:prstDash val="solid"/>
                    <a:miter/>
                  </a:ln>
                </p:spPr>
                <p:txBody>
                  <a:bodyPr rtlCol="0" anchor="ctr"/>
                  <a:lstStyle/>
                  <a:p>
                    <a:endParaRPr lang="en-GB"/>
                  </a:p>
                </p:txBody>
              </p:sp>
              <p:sp>
                <p:nvSpPr>
                  <p:cNvPr id="552" name="Freeform: Shape 551">
                    <a:extLst>
                      <a:ext uri="{FF2B5EF4-FFF2-40B4-BE49-F238E27FC236}">
                        <a16:creationId xmlns:a16="http://schemas.microsoft.com/office/drawing/2014/main" id="{73D714D3-A8B3-53EE-6CDD-B0AF6D4F45E1}"/>
                      </a:ext>
                    </a:extLst>
                  </p:cNvPr>
                  <p:cNvSpPr/>
                  <p:nvPr/>
                </p:nvSpPr>
                <p:spPr>
                  <a:xfrm>
                    <a:off x="8229695" y="3452995"/>
                    <a:ext cx="457342" cy="264033"/>
                  </a:xfrm>
                  <a:custGeom>
                    <a:avLst/>
                    <a:gdLst>
                      <a:gd name="connsiteX0" fmla="*/ 375475 w 457342"/>
                      <a:gd name="connsiteY0" fmla="*/ 264033 h 264033"/>
                      <a:gd name="connsiteX1" fmla="*/ 374618 w 457342"/>
                      <a:gd name="connsiteY1" fmla="*/ 263604 h 264033"/>
                      <a:gd name="connsiteX2" fmla="*/ 0 w 457342"/>
                      <a:gd name="connsiteY2" fmla="*/ 47149 h 264033"/>
                      <a:gd name="connsiteX3" fmla="*/ 81867 w 457342"/>
                      <a:gd name="connsiteY3" fmla="*/ 0 h 264033"/>
                      <a:gd name="connsiteX4" fmla="*/ 82724 w 457342"/>
                      <a:gd name="connsiteY4" fmla="*/ 429 h 264033"/>
                      <a:gd name="connsiteX5" fmla="*/ 191595 w 457342"/>
                      <a:gd name="connsiteY5" fmla="*/ 63436 h 264033"/>
                      <a:gd name="connsiteX6" fmla="*/ 175736 w 457342"/>
                      <a:gd name="connsiteY6" fmla="*/ 72438 h 264033"/>
                      <a:gd name="connsiteX7" fmla="*/ 331755 w 457342"/>
                      <a:gd name="connsiteY7" fmla="*/ 162449 h 264033"/>
                      <a:gd name="connsiteX8" fmla="*/ 347615 w 457342"/>
                      <a:gd name="connsiteY8" fmla="*/ 153448 h 264033"/>
                      <a:gd name="connsiteX9" fmla="*/ 348472 w 457342"/>
                      <a:gd name="connsiteY9" fmla="*/ 153876 h 264033"/>
                      <a:gd name="connsiteX10" fmla="*/ 457343 w 457342"/>
                      <a:gd name="connsiteY10" fmla="*/ 216884 h 264033"/>
                      <a:gd name="connsiteX11" fmla="*/ 375475 w 457342"/>
                      <a:gd name="connsiteY11" fmla="*/ 264033 h 264033"/>
                      <a:gd name="connsiteX12" fmla="*/ 6858 w 457342"/>
                      <a:gd name="connsiteY12" fmla="*/ 47578 h 264033"/>
                      <a:gd name="connsiteX13" fmla="*/ 375475 w 457342"/>
                      <a:gd name="connsiteY13" fmla="*/ 260175 h 264033"/>
                      <a:gd name="connsiteX14" fmla="*/ 450485 w 457342"/>
                      <a:gd name="connsiteY14" fmla="*/ 216884 h 264033"/>
                      <a:gd name="connsiteX15" fmla="*/ 347615 w 457342"/>
                      <a:gd name="connsiteY15" fmla="*/ 157734 h 264033"/>
                      <a:gd name="connsiteX16" fmla="*/ 331755 w 457342"/>
                      <a:gd name="connsiteY16" fmla="*/ 166735 h 264033"/>
                      <a:gd name="connsiteX17" fmla="*/ 330898 w 457342"/>
                      <a:gd name="connsiteY17" fmla="*/ 166306 h 264033"/>
                      <a:gd name="connsiteX18" fmla="*/ 168878 w 457342"/>
                      <a:gd name="connsiteY18" fmla="*/ 72866 h 264033"/>
                      <a:gd name="connsiteX19" fmla="*/ 184737 w 457342"/>
                      <a:gd name="connsiteY19" fmla="*/ 63865 h 264033"/>
                      <a:gd name="connsiteX20" fmla="*/ 81867 w 457342"/>
                      <a:gd name="connsiteY20" fmla="*/ 4715 h 264033"/>
                      <a:gd name="connsiteX21" fmla="*/ 6858 w 457342"/>
                      <a:gd name="connsiteY21" fmla="*/ 47578 h 264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7342" h="264033">
                        <a:moveTo>
                          <a:pt x="375475" y="264033"/>
                        </a:moveTo>
                        <a:lnTo>
                          <a:pt x="374618" y="263604"/>
                        </a:lnTo>
                        <a:lnTo>
                          <a:pt x="0" y="47149"/>
                        </a:lnTo>
                        <a:lnTo>
                          <a:pt x="81867" y="0"/>
                        </a:lnTo>
                        <a:lnTo>
                          <a:pt x="82724" y="429"/>
                        </a:lnTo>
                        <a:lnTo>
                          <a:pt x="191595" y="63436"/>
                        </a:lnTo>
                        <a:lnTo>
                          <a:pt x="175736" y="72438"/>
                        </a:lnTo>
                        <a:lnTo>
                          <a:pt x="331755" y="162449"/>
                        </a:lnTo>
                        <a:lnTo>
                          <a:pt x="347615" y="153448"/>
                        </a:lnTo>
                        <a:lnTo>
                          <a:pt x="348472" y="153876"/>
                        </a:lnTo>
                        <a:lnTo>
                          <a:pt x="457343" y="216884"/>
                        </a:lnTo>
                        <a:lnTo>
                          <a:pt x="375475" y="264033"/>
                        </a:lnTo>
                        <a:close/>
                        <a:moveTo>
                          <a:pt x="6858" y="47578"/>
                        </a:moveTo>
                        <a:lnTo>
                          <a:pt x="375475" y="260175"/>
                        </a:lnTo>
                        <a:lnTo>
                          <a:pt x="450485" y="216884"/>
                        </a:lnTo>
                        <a:lnTo>
                          <a:pt x="347615" y="157734"/>
                        </a:lnTo>
                        <a:lnTo>
                          <a:pt x="331755" y="166735"/>
                        </a:lnTo>
                        <a:lnTo>
                          <a:pt x="330898" y="166306"/>
                        </a:lnTo>
                        <a:lnTo>
                          <a:pt x="168878" y="72866"/>
                        </a:lnTo>
                        <a:lnTo>
                          <a:pt x="184737" y="63865"/>
                        </a:lnTo>
                        <a:lnTo>
                          <a:pt x="81867" y="4715"/>
                        </a:lnTo>
                        <a:lnTo>
                          <a:pt x="6858" y="47578"/>
                        </a:lnTo>
                        <a:close/>
                      </a:path>
                    </a:pathLst>
                  </a:custGeom>
                  <a:solidFill>
                    <a:srgbClr val="666666"/>
                  </a:solidFill>
                  <a:ln w="4286" cap="flat">
                    <a:noFill/>
                    <a:prstDash val="solid"/>
                    <a:miter/>
                  </a:ln>
                </p:spPr>
                <p:txBody>
                  <a:bodyPr rtlCol="0" anchor="ctr"/>
                  <a:lstStyle/>
                  <a:p>
                    <a:endParaRPr lang="en-GB"/>
                  </a:p>
                </p:txBody>
              </p:sp>
            </p:grpSp>
            <p:sp>
              <p:nvSpPr>
                <p:cNvPr id="553" name="Freeform: Shape 552">
                  <a:extLst>
                    <a:ext uri="{FF2B5EF4-FFF2-40B4-BE49-F238E27FC236}">
                      <a16:creationId xmlns:a16="http://schemas.microsoft.com/office/drawing/2014/main" id="{4363A959-A939-D053-E34B-017BAC247D69}"/>
                    </a:ext>
                  </a:extLst>
                </p:cNvPr>
                <p:cNvSpPr/>
                <p:nvPr/>
              </p:nvSpPr>
              <p:spPr>
                <a:xfrm>
                  <a:off x="8247697" y="3471855"/>
                  <a:ext cx="405050" cy="235743"/>
                </a:xfrm>
                <a:custGeom>
                  <a:avLst/>
                  <a:gdLst>
                    <a:gd name="connsiteX0" fmla="*/ 372047 w 405050"/>
                    <a:gd name="connsiteY0" fmla="*/ 235744 h 235743"/>
                    <a:gd name="connsiteX1" fmla="*/ 0 w 405050"/>
                    <a:gd name="connsiteY1" fmla="*/ 21002 h 235743"/>
                    <a:gd name="connsiteX2" fmla="*/ 1715 w 405050"/>
                    <a:gd name="connsiteY2" fmla="*/ 18002 h 235743"/>
                    <a:gd name="connsiteX3" fmla="*/ 373761 w 405050"/>
                    <a:gd name="connsiteY3" fmla="*/ 232743 h 235743"/>
                    <a:gd name="connsiteX4" fmla="*/ 372047 w 405050"/>
                    <a:gd name="connsiteY4" fmla="*/ 235744 h 235743"/>
                    <a:gd name="connsiteX5" fmla="*/ 387906 w 405050"/>
                    <a:gd name="connsiteY5" fmla="*/ 226742 h 235743"/>
                    <a:gd name="connsiteX6" fmla="*/ 15859 w 405050"/>
                    <a:gd name="connsiteY6" fmla="*/ 12001 h 235743"/>
                    <a:gd name="connsiteX7" fmla="*/ 17574 w 405050"/>
                    <a:gd name="connsiteY7" fmla="*/ 9001 h 235743"/>
                    <a:gd name="connsiteX8" fmla="*/ 389620 w 405050"/>
                    <a:gd name="connsiteY8" fmla="*/ 223742 h 235743"/>
                    <a:gd name="connsiteX9" fmla="*/ 387906 w 405050"/>
                    <a:gd name="connsiteY9" fmla="*/ 226742 h 235743"/>
                    <a:gd name="connsiteX10" fmla="*/ 403336 w 405050"/>
                    <a:gd name="connsiteY10" fmla="*/ 217741 h 235743"/>
                    <a:gd name="connsiteX11" fmla="*/ 31290 w 405050"/>
                    <a:gd name="connsiteY11" fmla="*/ 3000 h 235743"/>
                    <a:gd name="connsiteX12" fmla="*/ 33004 w 405050"/>
                    <a:gd name="connsiteY12" fmla="*/ 0 h 235743"/>
                    <a:gd name="connsiteX13" fmla="*/ 405051 w 405050"/>
                    <a:gd name="connsiteY13" fmla="*/ 214741 h 235743"/>
                    <a:gd name="connsiteX14" fmla="*/ 403336 w 405050"/>
                    <a:gd name="connsiteY14" fmla="*/ 217741 h 235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05050" h="235743">
                      <a:moveTo>
                        <a:pt x="372047" y="235744"/>
                      </a:moveTo>
                      <a:lnTo>
                        <a:pt x="0" y="21002"/>
                      </a:lnTo>
                      <a:lnTo>
                        <a:pt x="1715" y="18002"/>
                      </a:lnTo>
                      <a:lnTo>
                        <a:pt x="373761" y="232743"/>
                      </a:lnTo>
                      <a:lnTo>
                        <a:pt x="372047" y="235744"/>
                      </a:lnTo>
                      <a:close/>
                      <a:moveTo>
                        <a:pt x="387906" y="226742"/>
                      </a:moveTo>
                      <a:lnTo>
                        <a:pt x="15859" y="12001"/>
                      </a:lnTo>
                      <a:lnTo>
                        <a:pt x="17574" y="9001"/>
                      </a:lnTo>
                      <a:lnTo>
                        <a:pt x="389620" y="223742"/>
                      </a:lnTo>
                      <a:lnTo>
                        <a:pt x="387906" y="226742"/>
                      </a:lnTo>
                      <a:close/>
                      <a:moveTo>
                        <a:pt x="403336" y="217741"/>
                      </a:moveTo>
                      <a:lnTo>
                        <a:pt x="31290" y="3000"/>
                      </a:lnTo>
                      <a:lnTo>
                        <a:pt x="33004" y="0"/>
                      </a:lnTo>
                      <a:lnTo>
                        <a:pt x="405051" y="214741"/>
                      </a:lnTo>
                      <a:lnTo>
                        <a:pt x="403336" y="217741"/>
                      </a:lnTo>
                      <a:close/>
                    </a:path>
                  </a:pathLst>
                </a:custGeom>
                <a:solidFill>
                  <a:srgbClr val="666666"/>
                </a:solidFill>
                <a:ln w="4286" cap="flat">
                  <a:noFill/>
                  <a:prstDash val="solid"/>
                  <a:miter/>
                </a:ln>
              </p:spPr>
              <p:txBody>
                <a:bodyPr rtlCol="0" anchor="ctr"/>
                <a:lstStyle/>
                <a:p>
                  <a:endParaRPr lang="en-GB"/>
                </a:p>
              </p:txBody>
            </p:sp>
            <p:grpSp>
              <p:nvGrpSpPr>
                <p:cNvPr id="554" name="Graphic 18">
                  <a:extLst>
                    <a:ext uri="{FF2B5EF4-FFF2-40B4-BE49-F238E27FC236}">
                      <a16:creationId xmlns:a16="http://schemas.microsoft.com/office/drawing/2014/main" id="{CB1FA796-4972-261F-7BDF-616A9CB4A418}"/>
                    </a:ext>
                  </a:extLst>
                </p:cNvPr>
                <p:cNvGrpSpPr/>
                <p:nvPr/>
              </p:nvGrpSpPr>
              <p:grpSpPr>
                <a:xfrm>
                  <a:off x="8560731" y="3616567"/>
                  <a:ext cx="107874" cy="64262"/>
                  <a:chOff x="8560731" y="3616567"/>
                  <a:chExt cx="107874" cy="64262"/>
                </a:xfrm>
              </p:grpSpPr>
              <p:sp>
                <p:nvSpPr>
                  <p:cNvPr id="555" name="Freeform: Shape 554">
                    <a:extLst>
                      <a:ext uri="{FF2B5EF4-FFF2-40B4-BE49-F238E27FC236}">
                        <a16:creationId xmlns:a16="http://schemas.microsoft.com/office/drawing/2014/main" id="{D9FAEC03-D903-A638-1F8F-1A8627F9E1B3}"/>
                      </a:ext>
                    </a:extLst>
                  </p:cNvPr>
                  <p:cNvSpPr/>
                  <p:nvPr/>
                </p:nvSpPr>
                <p:spPr>
                  <a:xfrm>
                    <a:off x="8561450" y="3617587"/>
                    <a:ext cx="106299" cy="61293"/>
                  </a:xfrm>
                  <a:custGeom>
                    <a:avLst/>
                    <a:gdLst>
                      <a:gd name="connsiteX0" fmla="*/ 106299 w 106299"/>
                      <a:gd name="connsiteY0" fmla="*/ 61293 h 61293"/>
                      <a:gd name="connsiteX1" fmla="*/ 0 w 106299"/>
                      <a:gd name="connsiteY1" fmla="*/ 0 h 61293"/>
                    </a:gdLst>
                    <a:ahLst/>
                    <a:cxnLst>
                      <a:cxn ang="0">
                        <a:pos x="connsiteX0" y="connsiteY0"/>
                      </a:cxn>
                      <a:cxn ang="0">
                        <a:pos x="connsiteX1" y="connsiteY1"/>
                      </a:cxn>
                    </a:cxnLst>
                    <a:rect l="l" t="t" r="r" b="b"/>
                    <a:pathLst>
                      <a:path w="106299" h="61293">
                        <a:moveTo>
                          <a:pt x="106299" y="61293"/>
                        </a:moveTo>
                        <a:cubicBezTo>
                          <a:pt x="72866" y="42005"/>
                          <a:pt x="33433" y="19288"/>
                          <a:pt x="0" y="0"/>
                        </a:cubicBezTo>
                      </a:path>
                    </a:pathLst>
                  </a:custGeom>
                  <a:solidFill>
                    <a:srgbClr val="E6E6E6"/>
                  </a:solidFill>
                  <a:ln w="4286" cap="flat">
                    <a:noFill/>
                    <a:prstDash val="solid"/>
                    <a:miter/>
                  </a:ln>
                </p:spPr>
                <p:txBody>
                  <a:bodyPr rtlCol="0" anchor="ctr"/>
                  <a:lstStyle/>
                  <a:p>
                    <a:endParaRPr lang="en-GB"/>
                  </a:p>
                </p:txBody>
              </p:sp>
              <p:sp>
                <p:nvSpPr>
                  <p:cNvPr id="556" name="Freeform: Shape 555">
                    <a:extLst>
                      <a:ext uri="{FF2B5EF4-FFF2-40B4-BE49-F238E27FC236}">
                        <a16:creationId xmlns:a16="http://schemas.microsoft.com/office/drawing/2014/main" id="{850EE430-E628-D209-0DA7-B686A78C660D}"/>
                      </a:ext>
                    </a:extLst>
                  </p:cNvPr>
                  <p:cNvSpPr/>
                  <p:nvPr/>
                </p:nvSpPr>
                <p:spPr>
                  <a:xfrm rot="-3599956">
                    <a:off x="8612954" y="3587407"/>
                    <a:ext cx="3428" cy="122584"/>
                  </a:xfrm>
                  <a:custGeom>
                    <a:avLst/>
                    <a:gdLst>
                      <a:gd name="connsiteX0" fmla="*/ 0 w 3428"/>
                      <a:gd name="connsiteY0" fmla="*/ 0 h 122584"/>
                      <a:gd name="connsiteX1" fmla="*/ 3429 w 3428"/>
                      <a:gd name="connsiteY1" fmla="*/ 0 h 122584"/>
                      <a:gd name="connsiteX2" fmla="*/ 3429 w 3428"/>
                      <a:gd name="connsiteY2" fmla="*/ 122584 h 122584"/>
                      <a:gd name="connsiteX3" fmla="*/ 0 w 3428"/>
                      <a:gd name="connsiteY3" fmla="*/ 122584 h 122584"/>
                    </a:gdLst>
                    <a:ahLst/>
                    <a:cxnLst>
                      <a:cxn ang="0">
                        <a:pos x="connsiteX0" y="connsiteY0"/>
                      </a:cxn>
                      <a:cxn ang="0">
                        <a:pos x="connsiteX1" y="connsiteY1"/>
                      </a:cxn>
                      <a:cxn ang="0">
                        <a:pos x="connsiteX2" y="connsiteY2"/>
                      </a:cxn>
                      <a:cxn ang="0">
                        <a:pos x="connsiteX3" y="connsiteY3"/>
                      </a:cxn>
                    </a:cxnLst>
                    <a:rect l="l" t="t" r="r" b="b"/>
                    <a:pathLst>
                      <a:path w="3428" h="122584">
                        <a:moveTo>
                          <a:pt x="0" y="0"/>
                        </a:moveTo>
                        <a:lnTo>
                          <a:pt x="3429" y="0"/>
                        </a:lnTo>
                        <a:lnTo>
                          <a:pt x="3429" y="122584"/>
                        </a:lnTo>
                        <a:lnTo>
                          <a:pt x="0" y="122584"/>
                        </a:lnTo>
                        <a:close/>
                      </a:path>
                    </a:pathLst>
                  </a:custGeom>
                  <a:solidFill>
                    <a:srgbClr val="666666"/>
                  </a:solidFill>
                  <a:ln w="4286" cap="flat">
                    <a:noFill/>
                    <a:prstDash val="solid"/>
                    <a:miter/>
                  </a:ln>
                </p:spPr>
                <p:txBody>
                  <a:bodyPr rtlCol="0" anchor="ctr"/>
                  <a:lstStyle/>
                  <a:p>
                    <a:endParaRPr lang="en-GB"/>
                  </a:p>
                </p:txBody>
              </p:sp>
            </p:grpSp>
            <p:grpSp>
              <p:nvGrpSpPr>
                <p:cNvPr id="557" name="Graphic 18">
                  <a:extLst>
                    <a:ext uri="{FF2B5EF4-FFF2-40B4-BE49-F238E27FC236}">
                      <a16:creationId xmlns:a16="http://schemas.microsoft.com/office/drawing/2014/main" id="{DF3B3BF5-06BD-9757-C5F9-CAAEC9B964D0}"/>
                    </a:ext>
                  </a:extLst>
                </p:cNvPr>
                <p:cNvGrpSpPr/>
                <p:nvPr/>
              </p:nvGrpSpPr>
              <p:grpSpPr>
                <a:xfrm>
                  <a:off x="8295040" y="3463279"/>
                  <a:ext cx="107874" cy="64262"/>
                  <a:chOff x="8295040" y="3463279"/>
                  <a:chExt cx="107874" cy="64262"/>
                </a:xfrm>
              </p:grpSpPr>
              <p:sp>
                <p:nvSpPr>
                  <p:cNvPr id="558" name="Freeform: Shape 557">
                    <a:extLst>
                      <a:ext uri="{FF2B5EF4-FFF2-40B4-BE49-F238E27FC236}">
                        <a16:creationId xmlns:a16="http://schemas.microsoft.com/office/drawing/2014/main" id="{4A0689D8-7820-0838-FF45-B38C5741AB4B}"/>
                      </a:ext>
                    </a:extLst>
                  </p:cNvPr>
                  <p:cNvSpPr/>
                  <p:nvPr/>
                </p:nvSpPr>
                <p:spPr>
                  <a:xfrm>
                    <a:off x="8295703" y="3464140"/>
                    <a:ext cx="106299" cy="61293"/>
                  </a:xfrm>
                  <a:custGeom>
                    <a:avLst/>
                    <a:gdLst>
                      <a:gd name="connsiteX0" fmla="*/ 106299 w 106299"/>
                      <a:gd name="connsiteY0" fmla="*/ 61293 h 61293"/>
                      <a:gd name="connsiteX1" fmla="*/ 0 w 106299"/>
                      <a:gd name="connsiteY1" fmla="*/ 0 h 61293"/>
                    </a:gdLst>
                    <a:ahLst/>
                    <a:cxnLst>
                      <a:cxn ang="0">
                        <a:pos x="connsiteX0" y="connsiteY0"/>
                      </a:cxn>
                      <a:cxn ang="0">
                        <a:pos x="connsiteX1" y="connsiteY1"/>
                      </a:cxn>
                    </a:cxnLst>
                    <a:rect l="l" t="t" r="r" b="b"/>
                    <a:pathLst>
                      <a:path w="106299" h="61293">
                        <a:moveTo>
                          <a:pt x="106299" y="61293"/>
                        </a:moveTo>
                        <a:cubicBezTo>
                          <a:pt x="72866" y="42005"/>
                          <a:pt x="33433" y="19288"/>
                          <a:pt x="0" y="0"/>
                        </a:cubicBezTo>
                      </a:path>
                    </a:pathLst>
                  </a:custGeom>
                  <a:solidFill>
                    <a:srgbClr val="E6E6E6"/>
                  </a:solidFill>
                  <a:ln w="4286" cap="flat">
                    <a:noFill/>
                    <a:prstDash val="solid"/>
                    <a:miter/>
                  </a:ln>
                </p:spPr>
                <p:txBody>
                  <a:bodyPr rtlCol="0" anchor="ctr"/>
                  <a:lstStyle/>
                  <a:p>
                    <a:endParaRPr lang="en-GB"/>
                  </a:p>
                </p:txBody>
              </p:sp>
              <p:sp>
                <p:nvSpPr>
                  <p:cNvPr id="559" name="Freeform: Shape 558">
                    <a:extLst>
                      <a:ext uri="{FF2B5EF4-FFF2-40B4-BE49-F238E27FC236}">
                        <a16:creationId xmlns:a16="http://schemas.microsoft.com/office/drawing/2014/main" id="{A9111C9A-D5F6-6D32-14D2-BA9D9709FFE5}"/>
                      </a:ext>
                    </a:extLst>
                  </p:cNvPr>
                  <p:cNvSpPr/>
                  <p:nvPr/>
                </p:nvSpPr>
                <p:spPr>
                  <a:xfrm rot="-3599956">
                    <a:off x="8347263" y="3434118"/>
                    <a:ext cx="3428" cy="122584"/>
                  </a:xfrm>
                  <a:custGeom>
                    <a:avLst/>
                    <a:gdLst>
                      <a:gd name="connsiteX0" fmla="*/ 0 w 3428"/>
                      <a:gd name="connsiteY0" fmla="*/ 0 h 122584"/>
                      <a:gd name="connsiteX1" fmla="*/ 3429 w 3428"/>
                      <a:gd name="connsiteY1" fmla="*/ 0 h 122584"/>
                      <a:gd name="connsiteX2" fmla="*/ 3429 w 3428"/>
                      <a:gd name="connsiteY2" fmla="*/ 122584 h 122584"/>
                      <a:gd name="connsiteX3" fmla="*/ 0 w 3428"/>
                      <a:gd name="connsiteY3" fmla="*/ 122584 h 122584"/>
                    </a:gdLst>
                    <a:ahLst/>
                    <a:cxnLst>
                      <a:cxn ang="0">
                        <a:pos x="connsiteX0" y="connsiteY0"/>
                      </a:cxn>
                      <a:cxn ang="0">
                        <a:pos x="connsiteX1" y="connsiteY1"/>
                      </a:cxn>
                      <a:cxn ang="0">
                        <a:pos x="connsiteX2" y="connsiteY2"/>
                      </a:cxn>
                      <a:cxn ang="0">
                        <a:pos x="connsiteX3" y="connsiteY3"/>
                      </a:cxn>
                    </a:cxnLst>
                    <a:rect l="l" t="t" r="r" b="b"/>
                    <a:pathLst>
                      <a:path w="3428" h="122584">
                        <a:moveTo>
                          <a:pt x="0" y="0"/>
                        </a:moveTo>
                        <a:lnTo>
                          <a:pt x="3429" y="0"/>
                        </a:lnTo>
                        <a:lnTo>
                          <a:pt x="3429" y="122584"/>
                        </a:lnTo>
                        <a:lnTo>
                          <a:pt x="0" y="122584"/>
                        </a:lnTo>
                        <a:close/>
                      </a:path>
                    </a:pathLst>
                  </a:custGeom>
                  <a:solidFill>
                    <a:srgbClr val="666666"/>
                  </a:solidFill>
                  <a:ln w="4286" cap="flat">
                    <a:noFill/>
                    <a:prstDash val="solid"/>
                    <a:miter/>
                  </a:ln>
                </p:spPr>
                <p:txBody>
                  <a:bodyPr rtlCol="0" anchor="ctr"/>
                  <a:lstStyle/>
                  <a:p>
                    <a:endParaRPr lang="en-GB"/>
                  </a:p>
                </p:txBody>
              </p:sp>
            </p:grpSp>
            <p:sp>
              <p:nvSpPr>
                <p:cNvPr id="560" name="Freeform: Shape 559">
                  <a:extLst>
                    <a:ext uri="{FF2B5EF4-FFF2-40B4-BE49-F238E27FC236}">
                      <a16:creationId xmlns:a16="http://schemas.microsoft.com/office/drawing/2014/main" id="{7F2F0A2C-2A5C-7B09-18DB-B585AEAFF61F}"/>
                    </a:ext>
                  </a:extLst>
                </p:cNvPr>
                <p:cNvSpPr/>
                <p:nvPr/>
              </p:nvSpPr>
              <p:spPr>
                <a:xfrm>
                  <a:off x="8524589" y="3622731"/>
                  <a:ext cx="133302" cy="78438"/>
                </a:xfrm>
                <a:custGeom>
                  <a:avLst/>
                  <a:gdLst>
                    <a:gd name="connsiteX0" fmla="*/ 54864 w 133302"/>
                    <a:gd name="connsiteY0" fmla="*/ 78438 h 78438"/>
                    <a:gd name="connsiteX1" fmla="*/ 53150 w 133302"/>
                    <a:gd name="connsiteY1" fmla="*/ 75438 h 78438"/>
                    <a:gd name="connsiteX2" fmla="*/ 131588 w 133302"/>
                    <a:gd name="connsiteY2" fmla="*/ 30432 h 78438"/>
                    <a:gd name="connsiteX3" fmla="*/ 133302 w 133302"/>
                    <a:gd name="connsiteY3" fmla="*/ 33433 h 78438"/>
                    <a:gd name="connsiteX4" fmla="*/ 54864 w 133302"/>
                    <a:gd name="connsiteY4" fmla="*/ 78438 h 78438"/>
                    <a:gd name="connsiteX5" fmla="*/ 28289 w 133302"/>
                    <a:gd name="connsiteY5" fmla="*/ 63436 h 78438"/>
                    <a:gd name="connsiteX6" fmla="*/ 26575 w 133302"/>
                    <a:gd name="connsiteY6" fmla="*/ 60436 h 78438"/>
                    <a:gd name="connsiteX7" fmla="*/ 105013 w 133302"/>
                    <a:gd name="connsiteY7" fmla="*/ 15430 h 78438"/>
                    <a:gd name="connsiteX8" fmla="*/ 106728 w 133302"/>
                    <a:gd name="connsiteY8" fmla="*/ 18431 h 78438"/>
                    <a:gd name="connsiteX9" fmla="*/ 28289 w 133302"/>
                    <a:gd name="connsiteY9" fmla="*/ 63436 h 78438"/>
                    <a:gd name="connsiteX10" fmla="*/ 1715 w 133302"/>
                    <a:gd name="connsiteY10" fmla="*/ 48006 h 78438"/>
                    <a:gd name="connsiteX11" fmla="*/ 0 w 133302"/>
                    <a:gd name="connsiteY11" fmla="*/ 45006 h 78438"/>
                    <a:gd name="connsiteX12" fmla="*/ 78439 w 133302"/>
                    <a:gd name="connsiteY12" fmla="*/ 0 h 78438"/>
                    <a:gd name="connsiteX13" fmla="*/ 80153 w 133302"/>
                    <a:gd name="connsiteY13" fmla="*/ 3000 h 78438"/>
                    <a:gd name="connsiteX14" fmla="*/ 1715 w 133302"/>
                    <a:gd name="connsiteY14" fmla="*/ 48006 h 78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3302" h="78438">
                      <a:moveTo>
                        <a:pt x="54864" y="78438"/>
                      </a:moveTo>
                      <a:lnTo>
                        <a:pt x="53150" y="75438"/>
                      </a:lnTo>
                      <a:lnTo>
                        <a:pt x="131588" y="30432"/>
                      </a:lnTo>
                      <a:lnTo>
                        <a:pt x="133302" y="33433"/>
                      </a:lnTo>
                      <a:lnTo>
                        <a:pt x="54864" y="78438"/>
                      </a:lnTo>
                      <a:close/>
                      <a:moveTo>
                        <a:pt x="28289" y="63436"/>
                      </a:moveTo>
                      <a:lnTo>
                        <a:pt x="26575" y="60436"/>
                      </a:lnTo>
                      <a:lnTo>
                        <a:pt x="105013" y="15430"/>
                      </a:lnTo>
                      <a:lnTo>
                        <a:pt x="106728" y="18431"/>
                      </a:lnTo>
                      <a:lnTo>
                        <a:pt x="28289" y="63436"/>
                      </a:lnTo>
                      <a:close/>
                      <a:moveTo>
                        <a:pt x="1715" y="48006"/>
                      </a:moveTo>
                      <a:lnTo>
                        <a:pt x="0" y="45006"/>
                      </a:lnTo>
                      <a:lnTo>
                        <a:pt x="78439" y="0"/>
                      </a:lnTo>
                      <a:lnTo>
                        <a:pt x="80153" y="3000"/>
                      </a:lnTo>
                      <a:lnTo>
                        <a:pt x="1715" y="48006"/>
                      </a:lnTo>
                      <a:close/>
                    </a:path>
                  </a:pathLst>
                </a:custGeom>
                <a:solidFill>
                  <a:srgbClr val="666666"/>
                </a:solidFill>
                <a:ln w="4286" cap="flat">
                  <a:noFill/>
                  <a:prstDash val="solid"/>
                  <a:miter/>
                </a:ln>
              </p:spPr>
              <p:txBody>
                <a:bodyPr rtlCol="0" anchor="ctr"/>
                <a:lstStyle/>
                <a:p>
                  <a:endParaRPr lang="en-GB"/>
                </a:p>
              </p:txBody>
            </p:sp>
            <p:grpSp>
              <p:nvGrpSpPr>
                <p:cNvPr id="561" name="Graphic 18">
                  <a:extLst>
                    <a:ext uri="{FF2B5EF4-FFF2-40B4-BE49-F238E27FC236}">
                      <a16:creationId xmlns:a16="http://schemas.microsoft.com/office/drawing/2014/main" id="{FA0DF022-1D6D-A352-A579-30111AFEF631}"/>
                    </a:ext>
                  </a:extLst>
                </p:cNvPr>
                <p:cNvGrpSpPr/>
                <p:nvPr/>
              </p:nvGrpSpPr>
              <p:grpSpPr>
                <a:xfrm>
                  <a:off x="8498014" y="3616302"/>
                  <a:ext cx="64293" cy="39004"/>
                  <a:chOff x="8498014" y="3616302"/>
                  <a:chExt cx="64293" cy="39004"/>
                </a:xfrm>
              </p:grpSpPr>
              <p:sp>
                <p:nvSpPr>
                  <p:cNvPr id="562" name="Freeform: Shape 561">
                    <a:extLst>
                      <a:ext uri="{FF2B5EF4-FFF2-40B4-BE49-F238E27FC236}">
                        <a16:creationId xmlns:a16="http://schemas.microsoft.com/office/drawing/2014/main" id="{F65FA712-206B-F2A1-A0E0-E9F7E2DB517F}"/>
                      </a:ext>
                    </a:extLst>
                  </p:cNvPr>
                  <p:cNvSpPr/>
                  <p:nvPr/>
                </p:nvSpPr>
                <p:spPr>
                  <a:xfrm>
                    <a:off x="8498871" y="3618016"/>
                    <a:ext cx="62579" cy="36004"/>
                  </a:xfrm>
                  <a:custGeom>
                    <a:avLst/>
                    <a:gdLst>
                      <a:gd name="connsiteX0" fmla="*/ 0 w 62579"/>
                      <a:gd name="connsiteY0" fmla="*/ 36005 h 36004"/>
                      <a:gd name="connsiteX1" fmla="*/ 62579 w 62579"/>
                      <a:gd name="connsiteY1" fmla="*/ 0 h 36004"/>
                    </a:gdLst>
                    <a:ahLst/>
                    <a:cxnLst>
                      <a:cxn ang="0">
                        <a:pos x="connsiteX0" y="connsiteY0"/>
                      </a:cxn>
                      <a:cxn ang="0">
                        <a:pos x="connsiteX1" y="connsiteY1"/>
                      </a:cxn>
                    </a:cxnLst>
                    <a:rect l="l" t="t" r="r" b="b"/>
                    <a:pathLst>
                      <a:path w="62579" h="36004">
                        <a:moveTo>
                          <a:pt x="0" y="36005"/>
                        </a:moveTo>
                        <a:cubicBezTo>
                          <a:pt x="17574" y="25718"/>
                          <a:pt x="45006" y="9858"/>
                          <a:pt x="62579" y="0"/>
                        </a:cubicBezTo>
                      </a:path>
                    </a:pathLst>
                  </a:custGeom>
                  <a:solidFill>
                    <a:srgbClr val="E6E6E6"/>
                  </a:solidFill>
                  <a:ln w="4286" cap="flat">
                    <a:noFill/>
                    <a:prstDash val="solid"/>
                    <a:miter/>
                  </a:ln>
                </p:spPr>
                <p:txBody>
                  <a:bodyPr rtlCol="0" anchor="ctr"/>
                  <a:lstStyle/>
                  <a:p>
                    <a:endParaRPr lang="en-GB"/>
                  </a:p>
                </p:txBody>
              </p:sp>
              <p:sp>
                <p:nvSpPr>
                  <p:cNvPr id="563" name="Freeform: Shape 562">
                    <a:extLst>
                      <a:ext uri="{FF2B5EF4-FFF2-40B4-BE49-F238E27FC236}">
                        <a16:creationId xmlns:a16="http://schemas.microsoft.com/office/drawing/2014/main" id="{AE5689F9-065A-7B5B-1CDC-C3850AC8FAE8}"/>
                      </a:ext>
                    </a:extLst>
                  </p:cNvPr>
                  <p:cNvSpPr/>
                  <p:nvPr/>
                </p:nvSpPr>
                <p:spPr>
                  <a:xfrm>
                    <a:off x="8498014" y="3616302"/>
                    <a:ext cx="64293" cy="39004"/>
                  </a:xfrm>
                  <a:custGeom>
                    <a:avLst/>
                    <a:gdLst>
                      <a:gd name="connsiteX0" fmla="*/ 1715 w 64293"/>
                      <a:gd name="connsiteY0" fmla="*/ 39005 h 39004"/>
                      <a:gd name="connsiteX1" fmla="*/ 0 w 64293"/>
                      <a:gd name="connsiteY1" fmla="*/ 36004 h 39004"/>
                      <a:gd name="connsiteX2" fmla="*/ 62579 w 64293"/>
                      <a:gd name="connsiteY2" fmla="*/ 0 h 39004"/>
                      <a:gd name="connsiteX3" fmla="*/ 64294 w 64293"/>
                      <a:gd name="connsiteY3" fmla="*/ 3000 h 39004"/>
                      <a:gd name="connsiteX4" fmla="*/ 1715 w 64293"/>
                      <a:gd name="connsiteY4" fmla="*/ 39005 h 39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293" h="39004">
                        <a:moveTo>
                          <a:pt x="1715" y="39005"/>
                        </a:moveTo>
                        <a:lnTo>
                          <a:pt x="0" y="36004"/>
                        </a:lnTo>
                        <a:cubicBezTo>
                          <a:pt x="17574" y="25718"/>
                          <a:pt x="45006" y="9858"/>
                          <a:pt x="62579" y="0"/>
                        </a:cubicBezTo>
                        <a:lnTo>
                          <a:pt x="64294" y="3000"/>
                        </a:lnTo>
                        <a:cubicBezTo>
                          <a:pt x="46720" y="12859"/>
                          <a:pt x="19288" y="28718"/>
                          <a:pt x="1715" y="39005"/>
                        </a:cubicBezTo>
                        <a:close/>
                      </a:path>
                    </a:pathLst>
                  </a:custGeom>
                  <a:solidFill>
                    <a:srgbClr val="666666"/>
                  </a:solidFill>
                  <a:ln w="4286" cap="flat">
                    <a:noFill/>
                    <a:prstDash val="solid"/>
                    <a:miter/>
                  </a:ln>
                </p:spPr>
                <p:txBody>
                  <a:bodyPr rtlCol="0" anchor="ctr"/>
                  <a:lstStyle/>
                  <a:p>
                    <a:endParaRPr lang="en-GB"/>
                  </a:p>
                </p:txBody>
              </p:sp>
            </p:grpSp>
            <p:grpSp>
              <p:nvGrpSpPr>
                <p:cNvPr id="564" name="Graphic 18">
                  <a:extLst>
                    <a:ext uri="{FF2B5EF4-FFF2-40B4-BE49-F238E27FC236}">
                      <a16:creationId xmlns:a16="http://schemas.microsoft.com/office/drawing/2014/main" id="{F9B04729-6869-4156-D656-E9F12A37E6A7}"/>
                    </a:ext>
                  </a:extLst>
                </p:cNvPr>
                <p:cNvGrpSpPr/>
                <p:nvPr/>
              </p:nvGrpSpPr>
              <p:grpSpPr>
                <a:xfrm>
                  <a:off x="8471760" y="3600551"/>
                  <a:ext cx="64425" cy="39230"/>
                  <a:chOff x="8471760" y="3600551"/>
                  <a:chExt cx="64425" cy="39230"/>
                </a:xfrm>
              </p:grpSpPr>
              <p:sp>
                <p:nvSpPr>
                  <p:cNvPr id="565" name="Freeform: Shape 564">
                    <a:extLst>
                      <a:ext uri="{FF2B5EF4-FFF2-40B4-BE49-F238E27FC236}">
                        <a16:creationId xmlns:a16="http://schemas.microsoft.com/office/drawing/2014/main" id="{D3B7D540-71FC-5FF1-33FE-2A5A35506657}"/>
                      </a:ext>
                    </a:extLst>
                  </p:cNvPr>
                  <p:cNvSpPr/>
                  <p:nvPr/>
                </p:nvSpPr>
                <p:spPr>
                  <a:xfrm>
                    <a:off x="8472297" y="3602586"/>
                    <a:ext cx="62579" cy="36004"/>
                  </a:xfrm>
                  <a:custGeom>
                    <a:avLst/>
                    <a:gdLst>
                      <a:gd name="connsiteX0" fmla="*/ 0 w 62579"/>
                      <a:gd name="connsiteY0" fmla="*/ 36004 h 36004"/>
                      <a:gd name="connsiteX1" fmla="*/ 62579 w 62579"/>
                      <a:gd name="connsiteY1" fmla="*/ 0 h 36004"/>
                    </a:gdLst>
                    <a:ahLst/>
                    <a:cxnLst>
                      <a:cxn ang="0">
                        <a:pos x="connsiteX0" y="connsiteY0"/>
                      </a:cxn>
                      <a:cxn ang="0">
                        <a:pos x="connsiteX1" y="connsiteY1"/>
                      </a:cxn>
                    </a:cxnLst>
                    <a:rect l="l" t="t" r="r" b="b"/>
                    <a:pathLst>
                      <a:path w="62579" h="36004">
                        <a:moveTo>
                          <a:pt x="0" y="36004"/>
                        </a:moveTo>
                        <a:cubicBezTo>
                          <a:pt x="19717" y="24860"/>
                          <a:pt x="42863" y="11144"/>
                          <a:pt x="62579" y="0"/>
                        </a:cubicBezTo>
                      </a:path>
                    </a:pathLst>
                  </a:custGeom>
                  <a:solidFill>
                    <a:srgbClr val="E6E6E6"/>
                  </a:solidFill>
                  <a:ln w="4286" cap="flat">
                    <a:noFill/>
                    <a:prstDash val="solid"/>
                    <a:miter/>
                  </a:ln>
                </p:spPr>
                <p:txBody>
                  <a:bodyPr rtlCol="0" anchor="ctr"/>
                  <a:lstStyle/>
                  <a:p>
                    <a:endParaRPr lang="en-GB"/>
                  </a:p>
                </p:txBody>
              </p:sp>
              <p:sp>
                <p:nvSpPr>
                  <p:cNvPr id="566" name="Freeform: Shape 565">
                    <a:extLst>
                      <a:ext uri="{FF2B5EF4-FFF2-40B4-BE49-F238E27FC236}">
                        <a16:creationId xmlns:a16="http://schemas.microsoft.com/office/drawing/2014/main" id="{785DB415-792E-D4FF-D5BE-F3D7BD551CA0}"/>
                      </a:ext>
                    </a:extLst>
                  </p:cNvPr>
                  <p:cNvSpPr/>
                  <p:nvPr/>
                </p:nvSpPr>
                <p:spPr>
                  <a:xfrm rot="-1802346">
                    <a:off x="8467754" y="3618452"/>
                    <a:ext cx="72438" cy="3429"/>
                  </a:xfrm>
                  <a:custGeom>
                    <a:avLst/>
                    <a:gdLst>
                      <a:gd name="connsiteX0" fmla="*/ 0 w 72438"/>
                      <a:gd name="connsiteY0" fmla="*/ 0 h 3429"/>
                      <a:gd name="connsiteX1" fmla="*/ 72439 w 72438"/>
                      <a:gd name="connsiteY1" fmla="*/ 0 h 3429"/>
                      <a:gd name="connsiteX2" fmla="*/ 72439 w 72438"/>
                      <a:gd name="connsiteY2" fmla="*/ 3429 h 3429"/>
                      <a:gd name="connsiteX3" fmla="*/ 0 w 72438"/>
                      <a:gd name="connsiteY3" fmla="*/ 3429 h 3429"/>
                    </a:gdLst>
                    <a:ahLst/>
                    <a:cxnLst>
                      <a:cxn ang="0">
                        <a:pos x="connsiteX0" y="connsiteY0"/>
                      </a:cxn>
                      <a:cxn ang="0">
                        <a:pos x="connsiteX1" y="connsiteY1"/>
                      </a:cxn>
                      <a:cxn ang="0">
                        <a:pos x="connsiteX2" y="connsiteY2"/>
                      </a:cxn>
                      <a:cxn ang="0">
                        <a:pos x="connsiteX3" y="connsiteY3"/>
                      </a:cxn>
                    </a:cxnLst>
                    <a:rect l="l" t="t" r="r" b="b"/>
                    <a:pathLst>
                      <a:path w="72438" h="3429">
                        <a:moveTo>
                          <a:pt x="0" y="0"/>
                        </a:moveTo>
                        <a:lnTo>
                          <a:pt x="72439" y="0"/>
                        </a:lnTo>
                        <a:lnTo>
                          <a:pt x="72439" y="3429"/>
                        </a:lnTo>
                        <a:lnTo>
                          <a:pt x="0" y="3429"/>
                        </a:lnTo>
                        <a:close/>
                      </a:path>
                    </a:pathLst>
                  </a:custGeom>
                  <a:solidFill>
                    <a:srgbClr val="666666"/>
                  </a:solidFill>
                  <a:ln w="4286" cap="flat">
                    <a:noFill/>
                    <a:prstDash val="solid"/>
                    <a:miter/>
                  </a:ln>
                </p:spPr>
                <p:txBody>
                  <a:bodyPr rtlCol="0" anchor="ctr"/>
                  <a:lstStyle/>
                  <a:p>
                    <a:endParaRPr lang="en-GB"/>
                  </a:p>
                </p:txBody>
              </p:sp>
            </p:grpSp>
            <p:grpSp>
              <p:nvGrpSpPr>
                <p:cNvPr id="567" name="Graphic 18">
                  <a:extLst>
                    <a:ext uri="{FF2B5EF4-FFF2-40B4-BE49-F238E27FC236}">
                      <a16:creationId xmlns:a16="http://schemas.microsoft.com/office/drawing/2014/main" id="{C73A11FE-2415-0665-7BDF-AE17970D235A}"/>
                    </a:ext>
                  </a:extLst>
                </p:cNvPr>
                <p:cNvGrpSpPr/>
                <p:nvPr/>
              </p:nvGrpSpPr>
              <p:grpSpPr>
                <a:xfrm>
                  <a:off x="8444618" y="3585607"/>
                  <a:ext cx="64412" cy="39244"/>
                  <a:chOff x="8444618" y="3585607"/>
                  <a:chExt cx="64412" cy="39244"/>
                </a:xfrm>
              </p:grpSpPr>
              <p:sp>
                <p:nvSpPr>
                  <p:cNvPr id="568" name="Freeform: Shape 567">
                    <a:extLst>
                      <a:ext uri="{FF2B5EF4-FFF2-40B4-BE49-F238E27FC236}">
                        <a16:creationId xmlns:a16="http://schemas.microsoft.com/office/drawing/2014/main" id="{15C926CF-846A-BF79-D9D8-F30A37E442D4}"/>
                      </a:ext>
                    </a:extLst>
                  </p:cNvPr>
                  <p:cNvSpPr/>
                  <p:nvPr/>
                </p:nvSpPr>
                <p:spPr>
                  <a:xfrm>
                    <a:off x="8445722" y="3587155"/>
                    <a:ext cx="62579" cy="36004"/>
                  </a:xfrm>
                  <a:custGeom>
                    <a:avLst/>
                    <a:gdLst>
                      <a:gd name="connsiteX0" fmla="*/ 0 w 62579"/>
                      <a:gd name="connsiteY0" fmla="*/ 36005 h 36004"/>
                      <a:gd name="connsiteX1" fmla="*/ 62580 w 62579"/>
                      <a:gd name="connsiteY1" fmla="*/ 0 h 36004"/>
                    </a:gdLst>
                    <a:ahLst/>
                    <a:cxnLst>
                      <a:cxn ang="0">
                        <a:pos x="connsiteX0" y="connsiteY0"/>
                      </a:cxn>
                      <a:cxn ang="0">
                        <a:pos x="connsiteX1" y="connsiteY1"/>
                      </a:cxn>
                    </a:cxnLst>
                    <a:rect l="l" t="t" r="r" b="b"/>
                    <a:pathLst>
                      <a:path w="62579" h="36004">
                        <a:moveTo>
                          <a:pt x="0" y="36005"/>
                        </a:moveTo>
                        <a:cubicBezTo>
                          <a:pt x="17574" y="25718"/>
                          <a:pt x="45006" y="9859"/>
                          <a:pt x="62580" y="0"/>
                        </a:cubicBezTo>
                      </a:path>
                    </a:pathLst>
                  </a:custGeom>
                  <a:solidFill>
                    <a:srgbClr val="E6E6E6"/>
                  </a:solidFill>
                  <a:ln w="4286" cap="flat">
                    <a:noFill/>
                    <a:prstDash val="solid"/>
                    <a:miter/>
                  </a:ln>
                </p:spPr>
                <p:txBody>
                  <a:bodyPr rtlCol="0" anchor="ctr"/>
                  <a:lstStyle/>
                  <a:p>
                    <a:endParaRPr lang="en-GB"/>
                  </a:p>
                </p:txBody>
              </p:sp>
              <p:sp>
                <p:nvSpPr>
                  <p:cNvPr id="569" name="Freeform: Shape 568">
                    <a:extLst>
                      <a:ext uri="{FF2B5EF4-FFF2-40B4-BE49-F238E27FC236}">
                        <a16:creationId xmlns:a16="http://schemas.microsoft.com/office/drawing/2014/main" id="{7766ACAF-757C-484F-097A-B75401C4080B}"/>
                      </a:ext>
                    </a:extLst>
                  </p:cNvPr>
                  <p:cNvSpPr/>
                  <p:nvPr/>
                </p:nvSpPr>
                <p:spPr>
                  <a:xfrm rot="-1803285">
                    <a:off x="8440607" y="3603515"/>
                    <a:ext cx="72433" cy="3428"/>
                  </a:xfrm>
                  <a:custGeom>
                    <a:avLst/>
                    <a:gdLst>
                      <a:gd name="connsiteX0" fmla="*/ 0 w 72433"/>
                      <a:gd name="connsiteY0" fmla="*/ 0 h 3428"/>
                      <a:gd name="connsiteX1" fmla="*/ 72434 w 72433"/>
                      <a:gd name="connsiteY1" fmla="*/ 0 h 3428"/>
                      <a:gd name="connsiteX2" fmla="*/ 72434 w 72433"/>
                      <a:gd name="connsiteY2" fmla="*/ 3429 h 3428"/>
                      <a:gd name="connsiteX3" fmla="*/ 0 w 72433"/>
                      <a:gd name="connsiteY3" fmla="*/ 3429 h 3428"/>
                    </a:gdLst>
                    <a:ahLst/>
                    <a:cxnLst>
                      <a:cxn ang="0">
                        <a:pos x="connsiteX0" y="connsiteY0"/>
                      </a:cxn>
                      <a:cxn ang="0">
                        <a:pos x="connsiteX1" y="connsiteY1"/>
                      </a:cxn>
                      <a:cxn ang="0">
                        <a:pos x="connsiteX2" y="connsiteY2"/>
                      </a:cxn>
                      <a:cxn ang="0">
                        <a:pos x="connsiteX3" y="connsiteY3"/>
                      </a:cxn>
                    </a:cxnLst>
                    <a:rect l="l" t="t" r="r" b="b"/>
                    <a:pathLst>
                      <a:path w="72433" h="3428">
                        <a:moveTo>
                          <a:pt x="0" y="0"/>
                        </a:moveTo>
                        <a:lnTo>
                          <a:pt x="72434" y="0"/>
                        </a:lnTo>
                        <a:lnTo>
                          <a:pt x="72434" y="3429"/>
                        </a:lnTo>
                        <a:lnTo>
                          <a:pt x="0" y="3429"/>
                        </a:lnTo>
                        <a:close/>
                      </a:path>
                    </a:pathLst>
                  </a:custGeom>
                  <a:solidFill>
                    <a:srgbClr val="666666"/>
                  </a:solidFill>
                  <a:ln w="4286" cap="flat">
                    <a:noFill/>
                    <a:prstDash val="solid"/>
                    <a:miter/>
                  </a:ln>
                </p:spPr>
                <p:txBody>
                  <a:bodyPr rtlCol="0" anchor="ctr"/>
                  <a:lstStyle/>
                  <a:p>
                    <a:endParaRPr lang="en-GB"/>
                  </a:p>
                </p:txBody>
              </p:sp>
            </p:grpSp>
            <p:grpSp>
              <p:nvGrpSpPr>
                <p:cNvPr id="570" name="Graphic 18">
                  <a:extLst>
                    <a:ext uri="{FF2B5EF4-FFF2-40B4-BE49-F238E27FC236}">
                      <a16:creationId xmlns:a16="http://schemas.microsoft.com/office/drawing/2014/main" id="{EB23A229-B28D-E984-9FBC-A0EF06DF901C}"/>
                    </a:ext>
                  </a:extLst>
                </p:cNvPr>
                <p:cNvGrpSpPr/>
                <p:nvPr/>
              </p:nvGrpSpPr>
              <p:grpSpPr>
                <a:xfrm>
                  <a:off x="8418531" y="3569851"/>
                  <a:ext cx="64425" cy="39230"/>
                  <a:chOff x="8418531" y="3569851"/>
                  <a:chExt cx="64425" cy="39230"/>
                </a:xfrm>
              </p:grpSpPr>
              <p:sp>
                <p:nvSpPr>
                  <p:cNvPr id="571" name="Freeform: Shape 570">
                    <a:extLst>
                      <a:ext uri="{FF2B5EF4-FFF2-40B4-BE49-F238E27FC236}">
                        <a16:creationId xmlns:a16="http://schemas.microsoft.com/office/drawing/2014/main" id="{6E911656-2207-0E9E-82AA-449F8285C00C}"/>
                      </a:ext>
                    </a:extLst>
                  </p:cNvPr>
                  <p:cNvSpPr/>
                  <p:nvPr/>
                </p:nvSpPr>
                <p:spPr>
                  <a:xfrm>
                    <a:off x="8419147" y="3571725"/>
                    <a:ext cx="62579" cy="36004"/>
                  </a:xfrm>
                  <a:custGeom>
                    <a:avLst/>
                    <a:gdLst>
                      <a:gd name="connsiteX0" fmla="*/ 0 w 62579"/>
                      <a:gd name="connsiteY0" fmla="*/ 36005 h 36004"/>
                      <a:gd name="connsiteX1" fmla="*/ 62579 w 62579"/>
                      <a:gd name="connsiteY1" fmla="*/ 0 h 36004"/>
                    </a:gdLst>
                    <a:ahLst/>
                    <a:cxnLst>
                      <a:cxn ang="0">
                        <a:pos x="connsiteX0" y="connsiteY0"/>
                      </a:cxn>
                      <a:cxn ang="0">
                        <a:pos x="connsiteX1" y="connsiteY1"/>
                      </a:cxn>
                    </a:cxnLst>
                    <a:rect l="l" t="t" r="r" b="b"/>
                    <a:pathLst>
                      <a:path w="62579" h="36004">
                        <a:moveTo>
                          <a:pt x="0" y="36005"/>
                        </a:moveTo>
                        <a:cubicBezTo>
                          <a:pt x="19717" y="24860"/>
                          <a:pt x="42863" y="11144"/>
                          <a:pt x="62579" y="0"/>
                        </a:cubicBezTo>
                      </a:path>
                    </a:pathLst>
                  </a:custGeom>
                  <a:solidFill>
                    <a:srgbClr val="E6E6E6"/>
                  </a:solidFill>
                  <a:ln w="4286" cap="flat">
                    <a:noFill/>
                    <a:prstDash val="solid"/>
                    <a:miter/>
                  </a:ln>
                </p:spPr>
                <p:txBody>
                  <a:bodyPr rtlCol="0" anchor="ctr"/>
                  <a:lstStyle/>
                  <a:p>
                    <a:endParaRPr lang="en-GB"/>
                  </a:p>
                </p:txBody>
              </p:sp>
              <p:sp>
                <p:nvSpPr>
                  <p:cNvPr id="572" name="Freeform: Shape 571">
                    <a:extLst>
                      <a:ext uri="{FF2B5EF4-FFF2-40B4-BE49-F238E27FC236}">
                        <a16:creationId xmlns:a16="http://schemas.microsoft.com/office/drawing/2014/main" id="{A2A6A801-6233-A4EA-B581-644EBF8A1E10}"/>
                      </a:ext>
                    </a:extLst>
                  </p:cNvPr>
                  <p:cNvSpPr/>
                  <p:nvPr/>
                </p:nvSpPr>
                <p:spPr>
                  <a:xfrm rot="-1802346">
                    <a:off x="8414525" y="3587752"/>
                    <a:ext cx="72438" cy="3429"/>
                  </a:xfrm>
                  <a:custGeom>
                    <a:avLst/>
                    <a:gdLst>
                      <a:gd name="connsiteX0" fmla="*/ 0 w 72438"/>
                      <a:gd name="connsiteY0" fmla="*/ 0 h 3429"/>
                      <a:gd name="connsiteX1" fmla="*/ 72439 w 72438"/>
                      <a:gd name="connsiteY1" fmla="*/ 0 h 3429"/>
                      <a:gd name="connsiteX2" fmla="*/ 72439 w 72438"/>
                      <a:gd name="connsiteY2" fmla="*/ 3429 h 3429"/>
                      <a:gd name="connsiteX3" fmla="*/ 0 w 72438"/>
                      <a:gd name="connsiteY3" fmla="*/ 3429 h 3429"/>
                    </a:gdLst>
                    <a:ahLst/>
                    <a:cxnLst>
                      <a:cxn ang="0">
                        <a:pos x="connsiteX0" y="connsiteY0"/>
                      </a:cxn>
                      <a:cxn ang="0">
                        <a:pos x="connsiteX1" y="connsiteY1"/>
                      </a:cxn>
                      <a:cxn ang="0">
                        <a:pos x="connsiteX2" y="connsiteY2"/>
                      </a:cxn>
                      <a:cxn ang="0">
                        <a:pos x="connsiteX3" y="connsiteY3"/>
                      </a:cxn>
                    </a:cxnLst>
                    <a:rect l="l" t="t" r="r" b="b"/>
                    <a:pathLst>
                      <a:path w="72438" h="3429">
                        <a:moveTo>
                          <a:pt x="0" y="0"/>
                        </a:moveTo>
                        <a:lnTo>
                          <a:pt x="72439" y="0"/>
                        </a:lnTo>
                        <a:lnTo>
                          <a:pt x="72439" y="3429"/>
                        </a:lnTo>
                        <a:lnTo>
                          <a:pt x="0" y="3429"/>
                        </a:lnTo>
                        <a:close/>
                      </a:path>
                    </a:pathLst>
                  </a:custGeom>
                  <a:solidFill>
                    <a:srgbClr val="666666"/>
                  </a:solidFill>
                  <a:ln w="4286" cap="flat">
                    <a:noFill/>
                    <a:prstDash val="solid"/>
                    <a:miter/>
                  </a:ln>
                </p:spPr>
                <p:txBody>
                  <a:bodyPr rtlCol="0" anchor="ctr"/>
                  <a:lstStyle/>
                  <a:p>
                    <a:endParaRPr lang="en-GB"/>
                  </a:p>
                </p:txBody>
              </p:sp>
            </p:grpSp>
            <p:grpSp>
              <p:nvGrpSpPr>
                <p:cNvPr id="573" name="Graphic 18">
                  <a:extLst>
                    <a:ext uri="{FF2B5EF4-FFF2-40B4-BE49-F238E27FC236}">
                      <a16:creationId xmlns:a16="http://schemas.microsoft.com/office/drawing/2014/main" id="{3A9A2D1C-FA61-A3E2-0F07-892D7EA0E884}"/>
                    </a:ext>
                  </a:extLst>
                </p:cNvPr>
                <p:cNvGrpSpPr/>
                <p:nvPr/>
              </p:nvGrpSpPr>
              <p:grpSpPr>
                <a:xfrm>
                  <a:off x="8391715" y="3555008"/>
                  <a:ext cx="64293" cy="39005"/>
                  <a:chOff x="8391715" y="3555008"/>
                  <a:chExt cx="64293" cy="39005"/>
                </a:xfrm>
              </p:grpSpPr>
              <p:sp>
                <p:nvSpPr>
                  <p:cNvPr id="574" name="Freeform: Shape 573">
                    <a:extLst>
                      <a:ext uri="{FF2B5EF4-FFF2-40B4-BE49-F238E27FC236}">
                        <a16:creationId xmlns:a16="http://schemas.microsoft.com/office/drawing/2014/main" id="{64438311-8E79-E4AA-975F-4D4C8706A849}"/>
                      </a:ext>
                    </a:extLst>
                  </p:cNvPr>
                  <p:cNvSpPr/>
                  <p:nvPr/>
                </p:nvSpPr>
                <p:spPr>
                  <a:xfrm>
                    <a:off x="8392572" y="3556294"/>
                    <a:ext cx="62579" cy="36004"/>
                  </a:xfrm>
                  <a:custGeom>
                    <a:avLst/>
                    <a:gdLst>
                      <a:gd name="connsiteX0" fmla="*/ 0 w 62579"/>
                      <a:gd name="connsiteY0" fmla="*/ 36004 h 36004"/>
                      <a:gd name="connsiteX1" fmla="*/ 62579 w 62579"/>
                      <a:gd name="connsiteY1" fmla="*/ 0 h 36004"/>
                    </a:gdLst>
                    <a:ahLst/>
                    <a:cxnLst>
                      <a:cxn ang="0">
                        <a:pos x="connsiteX0" y="connsiteY0"/>
                      </a:cxn>
                      <a:cxn ang="0">
                        <a:pos x="connsiteX1" y="connsiteY1"/>
                      </a:cxn>
                    </a:cxnLst>
                    <a:rect l="l" t="t" r="r" b="b"/>
                    <a:pathLst>
                      <a:path w="62579" h="36004">
                        <a:moveTo>
                          <a:pt x="0" y="36004"/>
                        </a:moveTo>
                        <a:cubicBezTo>
                          <a:pt x="19717" y="24860"/>
                          <a:pt x="42863" y="11144"/>
                          <a:pt x="62579" y="0"/>
                        </a:cubicBezTo>
                      </a:path>
                    </a:pathLst>
                  </a:custGeom>
                  <a:solidFill>
                    <a:srgbClr val="E6E6E6"/>
                  </a:solidFill>
                  <a:ln w="4286" cap="flat">
                    <a:noFill/>
                    <a:prstDash val="solid"/>
                    <a:miter/>
                  </a:ln>
                </p:spPr>
                <p:txBody>
                  <a:bodyPr rtlCol="0" anchor="ctr"/>
                  <a:lstStyle/>
                  <a:p>
                    <a:endParaRPr lang="en-GB"/>
                  </a:p>
                </p:txBody>
              </p:sp>
              <p:sp>
                <p:nvSpPr>
                  <p:cNvPr id="575" name="Freeform: Shape 574">
                    <a:extLst>
                      <a:ext uri="{FF2B5EF4-FFF2-40B4-BE49-F238E27FC236}">
                        <a16:creationId xmlns:a16="http://schemas.microsoft.com/office/drawing/2014/main" id="{4516C20E-A2C8-B318-F84B-6B4674C0DFAF}"/>
                      </a:ext>
                    </a:extLst>
                  </p:cNvPr>
                  <p:cNvSpPr/>
                  <p:nvPr/>
                </p:nvSpPr>
                <p:spPr>
                  <a:xfrm>
                    <a:off x="8391715" y="3555008"/>
                    <a:ext cx="64293" cy="39005"/>
                  </a:xfrm>
                  <a:custGeom>
                    <a:avLst/>
                    <a:gdLst>
                      <a:gd name="connsiteX0" fmla="*/ 1715 w 64293"/>
                      <a:gd name="connsiteY0" fmla="*/ 39005 h 39005"/>
                      <a:gd name="connsiteX1" fmla="*/ 0 w 64293"/>
                      <a:gd name="connsiteY1" fmla="*/ 36005 h 39005"/>
                      <a:gd name="connsiteX2" fmla="*/ 62579 w 64293"/>
                      <a:gd name="connsiteY2" fmla="*/ 0 h 39005"/>
                      <a:gd name="connsiteX3" fmla="*/ 64294 w 64293"/>
                      <a:gd name="connsiteY3" fmla="*/ 3000 h 39005"/>
                    </a:gdLst>
                    <a:ahLst/>
                    <a:cxnLst>
                      <a:cxn ang="0">
                        <a:pos x="connsiteX0" y="connsiteY0"/>
                      </a:cxn>
                      <a:cxn ang="0">
                        <a:pos x="connsiteX1" y="connsiteY1"/>
                      </a:cxn>
                      <a:cxn ang="0">
                        <a:pos x="connsiteX2" y="connsiteY2"/>
                      </a:cxn>
                      <a:cxn ang="0">
                        <a:pos x="connsiteX3" y="connsiteY3"/>
                      </a:cxn>
                    </a:cxnLst>
                    <a:rect l="l" t="t" r="r" b="b"/>
                    <a:pathLst>
                      <a:path w="64293" h="39005">
                        <a:moveTo>
                          <a:pt x="1715" y="39005"/>
                        </a:moveTo>
                        <a:lnTo>
                          <a:pt x="0" y="36005"/>
                        </a:lnTo>
                        <a:lnTo>
                          <a:pt x="62579" y="0"/>
                        </a:lnTo>
                        <a:lnTo>
                          <a:pt x="64294" y="3000"/>
                        </a:lnTo>
                        <a:close/>
                      </a:path>
                    </a:pathLst>
                  </a:custGeom>
                  <a:solidFill>
                    <a:srgbClr val="666666"/>
                  </a:solidFill>
                  <a:ln w="4286" cap="flat">
                    <a:noFill/>
                    <a:prstDash val="solid"/>
                    <a:miter/>
                  </a:ln>
                </p:spPr>
                <p:txBody>
                  <a:bodyPr rtlCol="0" anchor="ctr"/>
                  <a:lstStyle/>
                  <a:p>
                    <a:endParaRPr lang="en-GB"/>
                  </a:p>
                </p:txBody>
              </p:sp>
            </p:grpSp>
            <p:grpSp>
              <p:nvGrpSpPr>
                <p:cNvPr id="576" name="Graphic 18">
                  <a:extLst>
                    <a:ext uri="{FF2B5EF4-FFF2-40B4-BE49-F238E27FC236}">
                      <a16:creationId xmlns:a16="http://schemas.microsoft.com/office/drawing/2014/main" id="{4023B732-99A1-DD48-52C5-9A6E37AAE005}"/>
                    </a:ext>
                  </a:extLst>
                </p:cNvPr>
                <p:cNvGrpSpPr/>
                <p:nvPr/>
              </p:nvGrpSpPr>
              <p:grpSpPr>
                <a:xfrm>
                  <a:off x="8365140" y="3539578"/>
                  <a:ext cx="64293" cy="39004"/>
                  <a:chOff x="8365140" y="3539578"/>
                  <a:chExt cx="64293" cy="39004"/>
                </a:xfrm>
              </p:grpSpPr>
              <p:sp>
                <p:nvSpPr>
                  <p:cNvPr id="577" name="Freeform: Shape 576">
                    <a:extLst>
                      <a:ext uri="{FF2B5EF4-FFF2-40B4-BE49-F238E27FC236}">
                        <a16:creationId xmlns:a16="http://schemas.microsoft.com/office/drawing/2014/main" id="{71D61954-C5D6-FAAB-5148-DD959D0E303E}"/>
                      </a:ext>
                    </a:extLst>
                  </p:cNvPr>
                  <p:cNvSpPr/>
                  <p:nvPr/>
                </p:nvSpPr>
                <p:spPr>
                  <a:xfrm>
                    <a:off x="8365997" y="3541292"/>
                    <a:ext cx="62579" cy="36004"/>
                  </a:xfrm>
                  <a:custGeom>
                    <a:avLst/>
                    <a:gdLst>
                      <a:gd name="connsiteX0" fmla="*/ 0 w 62579"/>
                      <a:gd name="connsiteY0" fmla="*/ 36004 h 36004"/>
                      <a:gd name="connsiteX1" fmla="*/ 62579 w 62579"/>
                      <a:gd name="connsiteY1" fmla="*/ 0 h 36004"/>
                    </a:gdLst>
                    <a:ahLst/>
                    <a:cxnLst>
                      <a:cxn ang="0">
                        <a:pos x="connsiteX0" y="connsiteY0"/>
                      </a:cxn>
                      <a:cxn ang="0">
                        <a:pos x="connsiteX1" y="connsiteY1"/>
                      </a:cxn>
                    </a:cxnLst>
                    <a:rect l="l" t="t" r="r" b="b"/>
                    <a:pathLst>
                      <a:path w="62579" h="36004">
                        <a:moveTo>
                          <a:pt x="0" y="36004"/>
                        </a:moveTo>
                        <a:cubicBezTo>
                          <a:pt x="19717" y="24860"/>
                          <a:pt x="42863" y="11144"/>
                          <a:pt x="62579" y="0"/>
                        </a:cubicBezTo>
                      </a:path>
                    </a:pathLst>
                  </a:custGeom>
                  <a:solidFill>
                    <a:srgbClr val="E6E6E6"/>
                  </a:solidFill>
                  <a:ln w="4286" cap="flat">
                    <a:noFill/>
                    <a:prstDash val="solid"/>
                    <a:miter/>
                  </a:ln>
                </p:spPr>
                <p:txBody>
                  <a:bodyPr rtlCol="0" anchor="ctr"/>
                  <a:lstStyle/>
                  <a:p>
                    <a:endParaRPr lang="en-GB"/>
                  </a:p>
                </p:txBody>
              </p:sp>
              <p:sp>
                <p:nvSpPr>
                  <p:cNvPr id="578" name="Freeform: Shape 577">
                    <a:extLst>
                      <a:ext uri="{FF2B5EF4-FFF2-40B4-BE49-F238E27FC236}">
                        <a16:creationId xmlns:a16="http://schemas.microsoft.com/office/drawing/2014/main" id="{A5FCE85C-FEA2-60F1-5D86-8A4719EAE89F}"/>
                      </a:ext>
                    </a:extLst>
                  </p:cNvPr>
                  <p:cNvSpPr/>
                  <p:nvPr/>
                </p:nvSpPr>
                <p:spPr>
                  <a:xfrm>
                    <a:off x="8365140" y="3539578"/>
                    <a:ext cx="64293" cy="39004"/>
                  </a:xfrm>
                  <a:custGeom>
                    <a:avLst/>
                    <a:gdLst>
                      <a:gd name="connsiteX0" fmla="*/ 1715 w 64293"/>
                      <a:gd name="connsiteY0" fmla="*/ 39005 h 39004"/>
                      <a:gd name="connsiteX1" fmla="*/ 0 w 64293"/>
                      <a:gd name="connsiteY1" fmla="*/ 36005 h 39004"/>
                      <a:gd name="connsiteX2" fmla="*/ 62579 w 64293"/>
                      <a:gd name="connsiteY2" fmla="*/ 0 h 39004"/>
                      <a:gd name="connsiteX3" fmla="*/ 64294 w 64293"/>
                      <a:gd name="connsiteY3" fmla="*/ 3000 h 39004"/>
                    </a:gdLst>
                    <a:ahLst/>
                    <a:cxnLst>
                      <a:cxn ang="0">
                        <a:pos x="connsiteX0" y="connsiteY0"/>
                      </a:cxn>
                      <a:cxn ang="0">
                        <a:pos x="connsiteX1" y="connsiteY1"/>
                      </a:cxn>
                      <a:cxn ang="0">
                        <a:pos x="connsiteX2" y="connsiteY2"/>
                      </a:cxn>
                      <a:cxn ang="0">
                        <a:pos x="connsiteX3" y="connsiteY3"/>
                      </a:cxn>
                    </a:cxnLst>
                    <a:rect l="l" t="t" r="r" b="b"/>
                    <a:pathLst>
                      <a:path w="64293" h="39004">
                        <a:moveTo>
                          <a:pt x="1715" y="39005"/>
                        </a:moveTo>
                        <a:lnTo>
                          <a:pt x="0" y="36005"/>
                        </a:lnTo>
                        <a:lnTo>
                          <a:pt x="62579" y="0"/>
                        </a:lnTo>
                        <a:lnTo>
                          <a:pt x="64294" y="3000"/>
                        </a:lnTo>
                        <a:close/>
                      </a:path>
                    </a:pathLst>
                  </a:custGeom>
                  <a:solidFill>
                    <a:srgbClr val="666666"/>
                  </a:solidFill>
                  <a:ln w="4286" cap="flat">
                    <a:noFill/>
                    <a:prstDash val="solid"/>
                    <a:miter/>
                  </a:ln>
                </p:spPr>
                <p:txBody>
                  <a:bodyPr rtlCol="0" anchor="ctr"/>
                  <a:lstStyle/>
                  <a:p>
                    <a:endParaRPr lang="en-GB"/>
                  </a:p>
                </p:txBody>
              </p:sp>
            </p:grpSp>
            <p:grpSp>
              <p:nvGrpSpPr>
                <p:cNvPr id="579" name="Graphic 18">
                  <a:extLst>
                    <a:ext uri="{FF2B5EF4-FFF2-40B4-BE49-F238E27FC236}">
                      <a16:creationId xmlns:a16="http://schemas.microsoft.com/office/drawing/2014/main" id="{CDD88B92-ABCF-B2FF-1ACD-D6997716433C}"/>
                    </a:ext>
                  </a:extLst>
                </p:cNvPr>
                <p:cNvGrpSpPr/>
                <p:nvPr/>
              </p:nvGrpSpPr>
              <p:grpSpPr>
                <a:xfrm>
                  <a:off x="8338848" y="3524130"/>
                  <a:ext cx="64405" cy="39265"/>
                  <a:chOff x="8338848" y="3524130"/>
                  <a:chExt cx="64405" cy="39265"/>
                </a:xfrm>
              </p:grpSpPr>
              <p:sp>
                <p:nvSpPr>
                  <p:cNvPr id="580" name="Freeform: Shape 579">
                    <a:extLst>
                      <a:ext uri="{FF2B5EF4-FFF2-40B4-BE49-F238E27FC236}">
                        <a16:creationId xmlns:a16="http://schemas.microsoft.com/office/drawing/2014/main" id="{DC18D531-D6A1-43D4-FB0C-5FB13B06A8EE}"/>
                      </a:ext>
                    </a:extLst>
                  </p:cNvPr>
                  <p:cNvSpPr/>
                  <p:nvPr/>
                </p:nvSpPr>
                <p:spPr>
                  <a:xfrm>
                    <a:off x="8339423" y="3525862"/>
                    <a:ext cx="62579" cy="36004"/>
                  </a:xfrm>
                  <a:custGeom>
                    <a:avLst/>
                    <a:gdLst>
                      <a:gd name="connsiteX0" fmla="*/ 0 w 62579"/>
                      <a:gd name="connsiteY0" fmla="*/ 36005 h 36004"/>
                      <a:gd name="connsiteX1" fmla="*/ 62579 w 62579"/>
                      <a:gd name="connsiteY1" fmla="*/ 0 h 36004"/>
                    </a:gdLst>
                    <a:ahLst/>
                    <a:cxnLst>
                      <a:cxn ang="0">
                        <a:pos x="connsiteX0" y="connsiteY0"/>
                      </a:cxn>
                      <a:cxn ang="0">
                        <a:pos x="connsiteX1" y="connsiteY1"/>
                      </a:cxn>
                    </a:cxnLst>
                    <a:rect l="l" t="t" r="r" b="b"/>
                    <a:pathLst>
                      <a:path w="62579" h="36004">
                        <a:moveTo>
                          <a:pt x="0" y="36005"/>
                        </a:moveTo>
                        <a:cubicBezTo>
                          <a:pt x="19717" y="24860"/>
                          <a:pt x="42863" y="11144"/>
                          <a:pt x="62579" y="0"/>
                        </a:cubicBezTo>
                      </a:path>
                    </a:pathLst>
                  </a:custGeom>
                  <a:solidFill>
                    <a:srgbClr val="E6E6E6"/>
                  </a:solidFill>
                  <a:ln w="4286" cap="flat">
                    <a:noFill/>
                    <a:prstDash val="solid"/>
                    <a:miter/>
                  </a:ln>
                </p:spPr>
                <p:txBody>
                  <a:bodyPr rtlCol="0" anchor="ctr"/>
                  <a:lstStyle/>
                  <a:p>
                    <a:endParaRPr lang="en-GB"/>
                  </a:p>
                </p:txBody>
              </p:sp>
              <p:sp>
                <p:nvSpPr>
                  <p:cNvPr id="581" name="Freeform: Shape 580">
                    <a:extLst>
                      <a:ext uri="{FF2B5EF4-FFF2-40B4-BE49-F238E27FC236}">
                        <a16:creationId xmlns:a16="http://schemas.microsoft.com/office/drawing/2014/main" id="{0715D55E-AE9A-C1BF-CAD0-0648AD963635}"/>
                      </a:ext>
                    </a:extLst>
                  </p:cNvPr>
                  <p:cNvSpPr/>
                  <p:nvPr/>
                </p:nvSpPr>
                <p:spPr>
                  <a:xfrm rot="-1804350">
                    <a:off x="8334832" y="3542049"/>
                    <a:ext cx="72438" cy="3429"/>
                  </a:xfrm>
                  <a:custGeom>
                    <a:avLst/>
                    <a:gdLst>
                      <a:gd name="connsiteX0" fmla="*/ 0 w 72438"/>
                      <a:gd name="connsiteY0" fmla="*/ 0 h 3429"/>
                      <a:gd name="connsiteX1" fmla="*/ 72439 w 72438"/>
                      <a:gd name="connsiteY1" fmla="*/ 0 h 3429"/>
                      <a:gd name="connsiteX2" fmla="*/ 72439 w 72438"/>
                      <a:gd name="connsiteY2" fmla="*/ 3429 h 3429"/>
                      <a:gd name="connsiteX3" fmla="*/ 0 w 72438"/>
                      <a:gd name="connsiteY3" fmla="*/ 3429 h 3429"/>
                    </a:gdLst>
                    <a:ahLst/>
                    <a:cxnLst>
                      <a:cxn ang="0">
                        <a:pos x="connsiteX0" y="connsiteY0"/>
                      </a:cxn>
                      <a:cxn ang="0">
                        <a:pos x="connsiteX1" y="connsiteY1"/>
                      </a:cxn>
                      <a:cxn ang="0">
                        <a:pos x="connsiteX2" y="connsiteY2"/>
                      </a:cxn>
                      <a:cxn ang="0">
                        <a:pos x="connsiteX3" y="connsiteY3"/>
                      </a:cxn>
                    </a:cxnLst>
                    <a:rect l="l" t="t" r="r" b="b"/>
                    <a:pathLst>
                      <a:path w="72438" h="3429">
                        <a:moveTo>
                          <a:pt x="0" y="0"/>
                        </a:moveTo>
                        <a:lnTo>
                          <a:pt x="72439" y="0"/>
                        </a:lnTo>
                        <a:lnTo>
                          <a:pt x="72439" y="3429"/>
                        </a:lnTo>
                        <a:lnTo>
                          <a:pt x="0" y="3429"/>
                        </a:lnTo>
                        <a:close/>
                      </a:path>
                    </a:pathLst>
                  </a:custGeom>
                  <a:solidFill>
                    <a:srgbClr val="666666"/>
                  </a:solidFill>
                  <a:ln w="4286" cap="flat">
                    <a:noFill/>
                    <a:prstDash val="solid"/>
                    <a:miter/>
                  </a:ln>
                </p:spPr>
                <p:txBody>
                  <a:bodyPr rtlCol="0" anchor="ctr"/>
                  <a:lstStyle/>
                  <a:p>
                    <a:endParaRPr lang="en-GB"/>
                  </a:p>
                </p:txBody>
              </p:sp>
            </p:grpSp>
            <p:sp>
              <p:nvSpPr>
                <p:cNvPr id="582" name="Freeform: Shape 581">
                  <a:extLst>
                    <a:ext uri="{FF2B5EF4-FFF2-40B4-BE49-F238E27FC236}">
                      <a16:creationId xmlns:a16="http://schemas.microsoft.com/office/drawing/2014/main" id="{FC802047-013E-D961-B9AF-F634E9D14A9D}"/>
                    </a:ext>
                  </a:extLst>
                </p:cNvPr>
                <p:cNvSpPr/>
                <p:nvPr/>
              </p:nvSpPr>
              <p:spPr>
                <a:xfrm>
                  <a:off x="8258841" y="3469283"/>
                  <a:ext cx="133302" cy="78867"/>
                </a:xfrm>
                <a:custGeom>
                  <a:avLst/>
                  <a:gdLst>
                    <a:gd name="connsiteX0" fmla="*/ 54864 w 133302"/>
                    <a:gd name="connsiteY0" fmla="*/ 78867 h 78867"/>
                    <a:gd name="connsiteX1" fmla="*/ 53150 w 133302"/>
                    <a:gd name="connsiteY1" fmla="*/ 75867 h 78867"/>
                    <a:gd name="connsiteX2" fmla="*/ 131588 w 133302"/>
                    <a:gd name="connsiteY2" fmla="*/ 30861 h 78867"/>
                    <a:gd name="connsiteX3" fmla="*/ 133302 w 133302"/>
                    <a:gd name="connsiteY3" fmla="*/ 33861 h 78867"/>
                    <a:gd name="connsiteX4" fmla="*/ 54864 w 133302"/>
                    <a:gd name="connsiteY4" fmla="*/ 78867 h 78867"/>
                    <a:gd name="connsiteX5" fmla="*/ 28289 w 133302"/>
                    <a:gd name="connsiteY5" fmla="*/ 63437 h 78867"/>
                    <a:gd name="connsiteX6" fmla="*/ 26575 w 133302"/>
                    <a:gd name="connsiteY6" fmla="*/ 60436 h 78867"/>
                    <a:gd name="connsiteX7" fmla="*/ 105013 w 133302"/>
                    <a:gd name="connsiteY7" fmla="*/ 15431 h 78867"/>
                    <a:gd name="connsiteX8" fmla="*/ 106728 w 133302"/>
                    <a:gd name="connsiteY8" fmla="*/ 18431 h 78867"/>
                    <a:gd name="connsiteX9" fmla="*/ 28289 w 133302"/>
                    <a:gd name="connsiteY9" fmla="*/ 63437 h 78867"/>
                    <a:gd name="connsiteX10" fmla="*/ 1715 w 133302"/>
                    <a:gd name="connsiteY10" fmla="*/ 48006 h 78867"/>
                    <a:gd name="connsiteX11" fmla="*/ 0 w 133302"/>
                    <a:gd name="connsiteY11" fmla="*/ 45006 h 78867"/>
                    <a:gd name="connsiteX12" fmla="*/ 78439 w 133302"/>
                    <a:gd name="connsiteY12" fmla="*/ 0 h 78867"/>
                    <a:gd name="connsiteX13" fmla="*/ 80153 w 133302"/>
                    <a:gd name="connsiteY13" fmla="*/ 3000 h 78867"/>
                    <a:gd name="connsiteX14" fmla="*/ 1715 w 133302"/>
                    <a:gd name="connsiteY14" fmla="*/ 48006 h 78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3302" h="78867">
                      <a:moveTo>
                        <a:pt x="54864" y="78867"/>
                      </a:moveTo>
                      <a:lnTo>
                        <a:pt x="53150" y="75867"/>
                      </a:lnTo>
                      <a:lnTo>
                        <a:pt x="131588" y="30861"/>
                      </a:lnTo>
                      <a:lnTo>
                        <a:pt x="133302" y="33861"/>
                      </a:lnTo>
                      <a:lnTo>
                        <a:pt x="54864" y="78867"/>
                      </a:lnTo>
                      <a:close/>
                      <a:moveTo>
                        <a:pt x="28289" y="63437"/>
                      </a:moveTo>
                      <a:lnTo>
                        <a:pt x="26575" y="60436"/>
                      </a:lnTo>
                      <a:lnTo>
                        <a:pt x="105013" y="15431"/>
                      </a:lnTo>
                      <a:lnTo>
                        <a:pt x="106728" y="18431"/>
                      </a:lnTo>
                      <a:lnTo>
                        <a:pt x="28289" y="63437"/>
                      </a:lnTo>
                      <a:close/>
                      <a:moveTo>
                        <a:pt x="1715" y="48006"/>
                      </a:moveTo>
                      <a:lnTo>
                        <a:pt x="0" y="45006"/>
                      </a:lnTo>
                      <a:lnTo>
                        <a:pt x="78439" y="0"/>
                      </a:lnTo>
                      <a:lnTo>
                        <a:pt x="80153" y="3000"/>
                      </a:lnTo>
                      <a:lnTo>
                        <a:pt x="1715" y="48006"/>
                      </a:lnTo>
                      <a:close/>
                    </a:path>
                  </a:pathLst>
                </a:custGeom>
                <a:solidFill>
                  <a:srgbClr val="666666"/>
                </a:solidFill>
                <a:ln w="4286" cap="flat">
                  <a:noFill/>
                  <a:prstDash val="solid"/>
                  <a:miter/>
                </a:ln>
              </p:spPr>
              <p:txBody>
                <a:bodyPr rtlCol="0" anchor="ctr"/>
                <a:lstStyle/>
                <a:p>
                  <a:endParaRPr lang="en-GB"/>
                </a:p>
              </p:txBody>
            </p:sp>
            <p:grpSp>
              <p:nvGrpSpPr>
                <p:cNvPr id="583" name="Graphic 18">
                  <a:extLst>
                    <a:ext uri="{FF2B5EF4-FFF2-40B4-BE49-F238E27FC236}">
                      <a16:creationId xmlns:a16="http://schemas.microsoft.com/office/drawing/2014/main" id="{53836F7B-B028-D845-3116-470C167B449C}"/>
                    </a:ext>
                  </a:extLst>
                </p:cNvPr>
                <p:cNvGrpSpPr/>
                <p:nvPr/>
              </p:nvGrpSpPr>
              <p:grpSpPr>
                <a:xfrm>
                  <a:off x="8454723" y="3464568"/>
                  <a:ext cx="213454" cy="122586"/>
                  <a:chOff x="8454723" y="3464568"/>
                  <a:chExt cx="213454" cy="122586"/>
                </a:xfrm>
              </p:grpSpPr>
              <p:sp>
                <p:nvSpPr>
                  <p:cNvPr id="584" name="Freeform: Shape 583">
                    <a:extLst>
                      <a:ext uri="{FF2B5EF4-FFF2-40B4-BE49-F238E27FC236}">
                        <a16:creationId xmlns:a16="http://schemas.microsoft.com/office/drawing/2014/main" id="{19EFDFC3-DD41-E52D-3D43-58F1E642DA0F}"/>
                      </a:ext>
                    </a:extLst>
                  </p:cNvPr>
                  <p:cNvSpPr/>
                  <p:nvPr/>
                </p:nvSpPr>
                <p:spPr>
                  <a:xfrm>
                    <a:off x="8455079" y="3465081"/>
                    <a:ext cx="212314" cy="121610"/>
                  </a:xfrm>
                  <a:custGeom>
                    <a:avLst/>
                    <a:gdLst>
                      <a:gd name="connsiteX0" fmla="*/ 132089 w 212314"/>
                      <a:gd name="connsiteY0" fmla="*/ 120360 h 121610"/>
                      <a:gd name="connsiteX1" fmla="*/ 2644 w 212314"/>
                      <a:gd name="connsiteY1" fmla="*/ 45779 h 121610"/>
                      <a:gd name="connsiteX2" fmla="*/ 3502 w 212314"/>
                      <a:gd name="connsiteY2" fmla="*/ 37635 h 121610"/>
                      <a:gd name="connsiteX3" fmla="*/ 66081 w 212314"/>
                      <a:gd name="connsiteY3" fmla="*/ 1631 h 121610"/>
                      <a:gd name="connsiteX4" fmla="*/ 209671 w 212314"/>
                      <a:gd name="connsiteY4" fmla="*/ 75783 h 121610"/>
                      <a:gd name="connsiteX5" fmla="*/ 208813 w 212314"/>
                      <a:gd name="connsiteY5" fmla="*/ 83927 h 121610"/>
                      <a:gd name="connsiteX6" fmla="*/ 132089 w 212314"/>
                      <a:gd name="connsiteY6" fmla="*/ 120360 h 121610"/>
                      <a:gd name="connsiteX7" fmla="*/ 132089 w 212314"/>
                      <a:gd name="connsiteY7" fmla="*/ 120360 h 121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2314" h="121610">
                        <a:moveTo>
                          <a:pt x="132089" y="120360"/>
                        </a:moveTo>
                        <a:lnTo>
                          <a:pt x="2644" y="45779"/>
                        </a:lnTo>
                        <a:cubicBezTo>
                          <a:pt x="-1213" y="43636"/>
                          <a:pt x="-785" y="39779"/>
                          <a:pt x="3502" y="37635"/>
                        </a:cubicBezTo>
                        <a:lnTo>
                          <a:pt x="66081" y="1631"/>
                        </a:lnTo>
                        <a:cubicBezTo>
                          <a:pt x="71224" y="-12942"/>
                          <a:pt x="202812" y="74926"/>
                          <a:pt x="209671" y="75783"/>
                        </a:cubicBezTo>
                        <a:cubicBezTo>
                          <a:pt x="213528" y="77926"/>
                          <a:pt x="213099" y="81784"/>
                          <a:pt x="208813" y="83927"/>
                        </a:cubicBezTo>
                        <a:cubicBezTo>
                          <a:pt x="198955" y="86927"/>
                          <a:pt x="142805" y="129361"/>
                          <a:pt x="132089" y="120360"/>
                        </a:cubicBezTo>
                        <a:lnTo>
                          <a:pt x="132089" y="120360"/>
                        </a:lnTo>
                        <a:close/>
                      </a:path>
                    </a:pathLst>
                  </a:custGeom>
                  <a:solidFill>
                    <a:srgbClr val="E6E6E6"/>
                  </a:solidFill>
                  <a:ln w="4286" cap="flat">
                    <a:noFill/>
                    <a:prstDash val="solid"/>
                    <a:miter/>
                  </a:ln>
                </p:spPr>
                <p:txBody>
                  <a:bodyPr rtlCol="0" anchor="ctr"/>
                  <a:lstStyle/>
                  <a:p>
                    <a:endParaRPr lang="en-GB"/>
                  </a:p>
                </p:txBody>
              </p:sp>
              <p:sp>
                <p:nvSpPr>
                  <p:cNvPr id="585" name="Freeform: Shape 584">
                    <a:extLst>
                      <a:ext uri="{FF2B5EF4-FFF2-40B4-BE49-F238E27FC236}">
                        <a16:creationId xmlns:a16="http://schemas.microsoft.com/office/drawing/2014/main" id="{4E4DBC13-50EF-A1F0-FFC0-6FC97CD13333}"/>
                      </a:ext>
                    </a:extLst>
                  </p:cNvPr>
                  <p:cNvSpPr/>
                  <p:nvPr/>
                </p:nvSpPr>
                <p:spPr>
                  <a:xfrm>
                    <a:off x="8454723" y="3464568"/>
                    <a:ext cx="213454" cy="122586"/>
                  </a:xfrm>
                  <a:custGeom>
                    <a:avLst/>
                    <a:gdLst>
                      <a:gd name="connsiteX0" fmla="*/ 136302 w 213454"/>
                      <a:gd name="connsiteY0" fmla="*/ 122587 h 122586"/>
                      <a:gd name="connsiteX1" fmla="*/ 132016 w 213454"/>
                      <a:gd name="connsiteY1" fmla="*/ 121301 h 122586"/>
                      <a:gd name="connsiteX2" fmla="*/ 2572 w 213454"/>
                      <a:gd name="connsiteY2" fmla="*/ 46720 h 122586"/>
                      <a:gd name="connsiteX3" fmla="*/ 0 w 213454"/>
                      <a:gd name="connsiteY3" fmla="*/ 42863 h 122586"/>
                      <a:gd name="connsiteX4" fmla="*/ 3857 w 213454"/>
                      <a:gd name="connsiteY4" fmla="*/ 37719 h 122586"/>
                      <a:gd name="connsiteX5" fmla="*/ 66437 w 213454"/>
                      <a:gd name="connsiteY5" fmla="*/ 1715 h 122586"/>
                      <a:gd name="connsiteX6" fmla="*/ 68151 w 213454"/>
                      <a:gd name="connsiteY6" fmla="*/ 429 h 122586"/>
                      <a:gd name="connsiteX7" fmla="*/ 70294 w 213454"/>
                      <a:gd name="connsiteY7" fmla="*/ 0 h 122586"/>
                      <a:gd name="connsiteX8" fmla="*/ 176593 w 213454"/>
                      <a:gd name="connsiteY8" fmla="*/ 56150 h 122586"/>
                      <a:gd name="connsiteX9" fmla="*/ 210883 w 213454"/>
                      <a:gd name="connsiteY9" fmla="*/ 75867 h 122586"/>
                      <a:gd name="connsiteX10" fmla="*/ 210883 w 213454"/>
                      <a:gd name="connsiteY10" fmla="*/ 75867 h 122586"/>
                      <a:gd name="connsiteX11" fmla="*/ 213455 w 213454"/>
                      <a:gd name="connsiteY11" fmla="*/ 79724 h 122586"/>
                      <a:gd name="connsiteX12" fmla="*/ 209597 w 213454"/>
                      <a:gd name="connsiteY12" fmla="*/ 84868 h 122586"/>
                      <a:gd name="connsiteX13" fmla="*/ 189452 w 213454"/>
                      <a:gd name="connsiteY13" fmla="*/ 96441 h 122586"/>
                      <a:gd name="connsiteX14" fmla="*/ 136302 w 213454"/>
                      <a:gd name="connsiteY14" fmla="*/ 122587 h 122586"/>
                      <a:gd name="connsiteX15" fmla="*/ 69866 w 213454"/>
                      <a:gd name="connsiteY15" fmla="*/ 429 h 122586"/>
                      <a:gd name="connsiteX16" fmla="*/ 68151 w 213454"/>
                      <a:gd name="connsiteY16" fmla="*/ 857 h 122586"/>
                      <a:gd name="connsiteX17" fmla="*/ 66865 w 213454"/>
                      <a:gd name="connsiteY17" fmla="*/ 2143 h 122586"/>
                      <a:gd name="connsiteX18" fmla="*/ 66865 w 213454"/>
                      <a:gd name="connsiteY18" fmla="*/ 2143 h 122586"/>
                      <a:gd name="connsiteX19" fmla="*/ 66865 w 213454"/>
                      <a:gd name="connsiteY19" fmla="*/ 2143 h 122586"/>
                      <a:gd name="connsiteX20" fmla="*/ 4286 w 213454"/>
                      <a:gd name="connsiteY20" fmla="*/ 38148 h 122586"/>
                      <a:gd name="connsiteX21" fmla="*/ 857 w 213454"/>
                      <a:gd name="connsiteY21" fmla="*/ 42434 h 122586"/>
                      <a:gd name="connsiteX22" fmla="*/ 3000 w 213454"/>
                      <a:gd name="connsiteY22" fmla="*/ 45863 h 122586"/>
                      <a:gd name="connsiteX23" fmla="*/ 132445 w 213454"/>
                      <a:gd name="connsiteY23" fmla="*/ 120444 h 122586"/>
                      <a:gd name="connsiteX24" fmla="*/ 189024 w 213454"/>
                      <a:gd name="connsiteY24" fmla="*/ 95155 h 122586"/>
                      <a:gd name="connsiteX25" fmla="*/ 209169 w 213454"/>
                      <a:gd name="connsiteY25" fmla="*/ 83582 h 122586"/>
                      <a:gd name="connsiteX26" fmla="*/ 212598 w 213454"/>
                      <a:gd name="connsiteY26" fmla="*/ 79296 h 122586"/>
                      <a:gd name="connsiteX27" fmla="*/ 210455 w 213454"/>
                      <a:gd name="connsiteY27" fmla="*/ 75867 h 122586"/>
                      <a:gd name="connsiteX28" fmla="*/ 176165 w 213454"/>
                      <a:gd name="connsiteY28" fmla="*/ 56150 h 122586"/>
                      <a:gd name="connsiteX29" fmla="*/ 69866 w 213454"/>
                      <a:gd name="connsiteY29" fmla="*/ 429 h 122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3454" h="122586">
                        <a:moveTo>
                          <a:pt x="136302" y="122587"/>
                        </a:moveTo>
                        <a:cubicBezTo>
                          <a:pt x="134588" y="122587"/>
                          <a:pt x="132874" y="122158"/>
                          <a:pt x="132016" y="121301"/>
                        </a:cubicBezTo>
                        <a:lnTo>
                          <a:pt x="2572" y="46720"/>
                        </a:lnTo>
                        <a:cubicBezTo>
                          <a:pt x="857" y="45863"/>
                          <a:pt x="0" y="44148"/>
                          <a:pt x="0" y="42863"/>
                        </a:cubicBezTo>
                        <a:cubicBezTo>
                          <a:pt x="0" y="41148"/>
                          <a:pt x="1286" y="39005"/>
                          <a:pt x="3857" y="37719"/>
                        </a:cubicBezTo>
                        <a:lnTo>
                          <a:pt x="66437" y="1715"/>
                        </a:lnTo>
                        <a:cubicBezTo>
                          <a:pt x="66865" y="857"/>
                          <a:pt x="67294" y="429"/>
                          <a:pt x="68151" y="429"/>
                        </a:cubicBezTo>
                        <a:cubicBezTo>
                          <a:pt x="68580" y="429"/>
                          <a:pt x="69437" y="0"/>
                          <a:pt x="70294" y="0"/>
                        </a:cubicBezTo>
                        <a:cubicBezTo>
                          <a:pt x="84867" y="0"/>
                          <a:pt x="139732" y="33433"/>
                          <a:pt x="176593" y="56150"/>
                        </a:cubicBezTo>
                        <a:cubicBezTo>
                          <a:pt x="194595" y="66865"/>
                          <a:pt x="208740" y="75438"/>
                          <a:pt x="210883" y="75867"/>
                        </a:cubicBezTo>
                        <a:lnTo>
                          <a:pt x="210883" y="75867"/>
                        </a:lnTo>
                        <a:cubicBezTo>
                          <a:pt x="212598" y="76724"/>
                          <a:pt x="213455" y="78438"/>
                          <a:pt x="213455" y="79724"/>
                        </a:cubicBezTo>
                        <a:cubicBezTo>
                          <a:pt x="213455" y="81439"/>
                          <a:pt x="212169" y="83582"/>
                          <a:pt x="209597" y="84868"/>
                        </a:cubicBezTo>
                        <a:cubicBezTo>
                          <a:pt x="206597" y="85725"/>
                          <a:pt x="198453" y="90869"/>
                          <a:pt x="189452" y="96441"/>
                        </a:cubicBezTo>
                        <a:cubicBezTo>
                          <a:pt x="171450" y="107585"/>
                          <a:pt x="147876" y="122587"/>
                          <a:pt x="136302" y="122587"/>
                        </a:cubicBezTo>
                        <a:close/>
                        <a:moveTo>
                          <a:pt x="69866" y="429"/>
                        </a:moveTo>
                        <a:cubicBezTo>
                          <a:pt x="69009" y="429"/>
                          <a:pt x="68580" y="429"/>
                          <a:pt x="68151" y="857"/>
                        </a:cubicBezTo>
                        <a:cubicBezTo>
                          <a:pt x="67722" y="1286"/>
                          <a:pt x="67294" y="1286"/>
                          <a:pt x="66865" y="2143"/>
                        </a:cubicBezTo>
                        <a:lnTo>
                          <a:pt x="66865" y="2143"/>
                        </a:lnTo>
                        <a:lnTo>
                          <a:pt x="66865" y="2143"/>
                        </a:lnTo>
                        <a:lnTo>
                          <a:pt x="4286" y="38148"/>
                        </a:lnTo>
                        <a:cubicBezTo>
                          <a:pt x="2143" y="39434"/>
                          <a:pt x="857" y="41148"/>
                          <a:pt x="857" y="42434"/>
                        </a:cubicBezTo>
                        <a:cubicBezTo>
                          <a:pt x="857" y="43720"/>
                          <a:pt x="1714" y="45006"/>
                          <a:pt x="3000" y="45863"/>
                        </a:cubicBezTo>
                        <a:lnTo>
                          <a:pt x="132445" y="120444"/>
                        </a:lnTo>
                        <a:cubicBezTo>
                          <a:pt x="139732" y="126444"/>
                          <a:pt x="169307" y="107585"/>
                          <a:pt x="189024" y="95155"/>
                        </a:cubicBezTo>
                        <a:cubicBezTo>
                          <a:pt x="198453" y="89154"/>
                          <a:pt x="206169" y="84439"/>
                          <a:pt x="209169" y="83582"/>
                        </a:cubicBezTo>
                        <a:cubicBezTo>
                          <a:pt x="211312" y="82296"/>
                          <a:pt x="212598" y="81010"/>
                          <a:pt x="212598" y="79296"/>
                        </a:cubicBezTo>
                        <a:cubicBezTo>
                          <a:pt x="212598" y="78010"/>
                          <a:pt x="211740" y="76724"/>
                          <a:pt x="210455" y="75867"/>
                        </a:cubicBezTo>
                        <a:cubicBezTo>
                          <a:pt x="207883" y="75438"/>
                          <a:pt x="194595" y="67294"/>
                          <a:pt x="176165" y="56150"/>
                        </a:cubicBezTo>
                        <a:cubicBezTo>
                          <a:pt x="138874" y="33861"/>
                          <a:pt x="84010" y="429"/>
                          <a:pt x="69866" y="429"/>
                        </a:cubicBezTo>
                        <a:close/>
                      </a:path>
                    </a:pathLst>
                  </a:custGeom>
                  <a:solidFill>
                    <a:srgbClr val="000000"/>
                  </a:solidFill>
                  <a:ln w="4286" cap="flat">
                    <a:noFill/>
                    <a:prstDash val="solid"/>
                    <a:miter/>
                  </a:ln>
                </p:spPr>
                <p:txBody>
                  <a:bodyPr rtlCol="0" anchor="ctr"/>
                  <a:lstStyle/>
                  <a:p>
                    <a:endParaRPr lang="en-GB"/>
                  </a:p>
                </p:txBody>
              </p:sp>
            </p:grpSp>
            <p:sp>
              <p:nvSpPr>
                <p:cNvPr id="586" name="Freeform: Shape 585">
                  <a:extLst>
                    <a:ext uri="{FF2B5EF4-FFF2-40B4-BE49-F238E27FC236}">
                      <a16:creationId xmlns:a16="http://schemas.microsoft.com/office/drawing/2014/main" id="{FF0759B7-452A-21B8-C9CE-848C51FA92B4}"/>
                    </a:ext>
                  </a:extLst>
                </p:cNvPr>
                <p:cNvSpPr/>
                <p:nvPr/>
              </p:nvSpPr>
              <p:spPr>
                <a:xfrm>
                  <a:off x="8119967" y="3296547"/>
                  <a:ext cx="396049" cy="492490"/>
                </a:xfrm>
                <a:custGeom>
                  <a:avLst/>
                  <a:gdLst>
                    <a:gd name="connsiteX0" fmla="*/ 396050 w 396049"/>
                    <a:gd name="connsiteY0" fmla="*/ 229314 h 492490"/>
                    <a:gd name="connsiteX1" fmla="*/ 396050 w 396049"/>
                    <a:gd name="connsiteY1" fmla="*/ 492490 h 492490"/>
                    <a:gd name="connsiteX2" fmla="*/ 0 w 396049"/>
                    <a:gd name="connsiteY2" fmla="*/ 263176 h 492490"/>
                    <a:gd name="connsiteX3" fmla="*/ 0 w 396049"/>
                    <a:gd name="connsiteY3" fmla="*/ 0 h 492490"/>
                    <a:gd name="connsiteX4" fmla="*/ 13716 w 396049"/>
                    <a:gd name="connsiteY4" fmla="*/ 7715 h 492490"/>
                    <a:gd name="connsiteX5" fmla="*/ 396050 w 396049"/>
                    <a:gd name="connsiteY5" fmla="*/ 229314 h 492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049" h="492490">
                      <a:moveTo>
                        <a:pt x="396050" y="229314"/>
                      </a:moveTo>
                      <a:lnTo>
                        <a:pt x="396050" y="492490"/>
                      </a:lnTo>
                      <a:cubicBezTo>
                        <a:pt x="297037" y="435054"/>
                        <a:pt x="99013" y="320611"/>
                        <a:pt x="0" y="263176"/>
                      </a:cubicBezTo>
                      <a:lnTo>
                        <a:pt x="0" y="0"/>
                      </a:lnTo>
                      <a:lnTo>
                        <a:pt x="13716" y="7715"/>
                      </a:lnTo>
                      <a:cubicBezTo>
                        <a:pt x="21003" y="12001"/>
                        <a:pt x="389192" y="225028"/>
                        <a:pt x="396050" y="229314"/>
                      </a:cubicBezTo>
                      <a:close/>
                    </a:path>
                  </a:pathLst>
                </a:custGeom>
                <a:solidFill>
                  <a:srgbClr val="333333"/>
                </a:solidFill>
                <a:ln w="4286" cap="flat">
                  <a:noFill/>
                  <a:prstDash val="solid"/>
                  <a:miter/>
                </a:ln>
              </p:spPr>
              <p:txBody>
                <a:bodyPr rtlCol="0" anchor="ctr"/>
                <a:lstStyle/>
                <a:p>
                  <a:endParaRPr lang="en-GB"/>
                </a:p>
              </p:txBody>
            </p:sp>
            <p:sp>
              <p:nvSpPr>
                <p:cNvPr id="587" name="Freeform: Shape 586">
                  <a:extLst>
                    <a:ext uri="{FF2B5EF4-FFF2-40B4-BE49-F238E27FC236}">
                      <a16:creationId xmlns:a16="http://schemas.microsoft.com/office/drawing/2014/main" id="{AA0FAB10-DF5E-9B89-0843-260AE425DE18}"/>
                    </a:ext>
                  </a:extLst>
                </p:cNvPr>
                <p:cNvSpPr/>
                <p:nvPr/>
              </p:nvSpPr>
              <p:spPr>
                <a:xfrm>
                  <a:off x="8120396" y="3288832"/>
                  <a:ext cx="409336" cy="237029"/>
                </a:xfrm>
                <a:custGeom>
                  <a:avLst/>
                  <a:gdLst>
                    <a:gd name="connsiteX0" fmla="*/ 409337 w 409336"/>
                    <a:gd name="connsiteY0" fmla="*/ 228886 h 237029"/>
                    <a:gd name="connsiteX1" fmla="*/ 395621 w 409336"/>
                    <a:gd name="connsiteY1" fmla="*/ 237030 h 237029"/>
                    <a:gd name="connsiteX2" fmla="*/ 13287 w 409336"/>
                    <a:gd name="connsiteY2" fmla="*/ 15430 h 237029"/>
                    <a:gd name="connsiteX3" fmla="*/ 0 w 409336"/>
                    <a:gd name="connsiteY3" fmla="*/ 7715 h 237029"/>
                    <a:gd name="connsiteX4" fmla="*/ 13287 w 409336"/>
                    <a:gd name="connsiteY4" fmla="*/ 0 h 237029"/>
                    <a:gd name="connsiteX5" fmla="*/ 409337 w 409336"/>
                    <a:gd name="connsiteY5" fmla="*/ 228886 h 23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9336" h="237029">
                      <a:moveTo>
                        <a:pt x="409337" y="228886"/>
                      </a:moveTo>
                      <a:lnTo>
                        <a:pt x="395621" y="237030"/>
                      </a:lnTo>
                      <a:lnTo>
                        <a:pt x="13287" y="15430"/>
                      </a:lnTo>
                      <a:lnTo>
                        <a:pt x="0" y="7715"/>
                      </a:lnTo>
                      <a:lnTo>
                        <a:pt x="13287" y="0"/>
                      </a:lnTo>
                      <a:lnTo>
                        <a:pt x="409337" y="228886"/>
                      </a:lnTo>
                      <a:close/>
                    </a:path>
                  </a:pathLst>
                </a:custGeom>
                <a:solidFill>
                  <a:srgbClr val="808080"/>
                </a:solidFill>
                <a:ln w="4286" cap="flat">
                  <a:noFill/>
                  <a:prstDash val="solid"/>
                  <a:miter/>
                </a:ln>
              </p:spPr>
              <p:txBody>
                <a:bodyPr rtlCol="0" anchor="ctr"/>
                <a:lstStyle/>
                <a:p>
                  <a:endParaRPr lang="en-GB"/>
                </a:p>
              </p:txBody>
            </p:sp>
            <p:sp>
              <p:nvSpPr>
                <p:cNvPr id="588" name="Freeform: Shape 587">
                  <a:extLst>
                    <a:ext uri="{FF2B5EF4-FFF2-40B4-BE49-F238E27FC236}">
                      <a16:creationId xmlns:a16="http://schemas.microsoft.com/office/drawing/2014/main" id="{042D0A75-F99F-17BB-6268-03DF6AD094FC}"/>
                    </a:ext>
                  </a:extLst>
                </p:cNvPr>
                <p:cNvSpPr/>
                <p:nvPr/>
              </p:nvSpPr>
              <p:spPr>
                <a:xfrm>
                  <a:off x="8516016" y="3517718"/>
                  <a:ext cx="13716" cy="271319"/>
                </a:xfrm>
                <a:custGeom>
                  <a:avLst/>
                  <a:gdLst>
                    <a:gd name="connsiteX0" fmla="*/ 13716 w 13716"/>
                    <a:gd name="connsiteY0" fmla="*/ 0 h 271319"/>
                    <a:gd name="connsiteX1" fmla="*/ 13716 w 13716"/>
                    <a:gd name="connsiteY1" fmla="*/ 263604 h 271319"/>
                    <a:gd name="connsiteX2" fmla="*/ 0 w 13716"/>
                    <a:gd name="connsiteY2" fmla="*/ 271320 h 271319"/>
                    <a:gd name="connsiteX3" fmla="*/ 0 w 13716"/>
                    <a:gd name="connsiteY3" fmla="*/ 8144 h 271319"/>
                    <a:gd name="connsiteX4" fmla="*/ 13716 w 13716"/>
                    <a:gd name="connsiteY4" fmla="*/ 0 h 271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 h="271319">
                      <a:moveTo>
                        <a:pt x="13716" y="0"/>
                      </a:moveTo>
                      <a:lnTo>
                        <a:pt x="13716" y="263604"/>
                      </a:lnTo>
                      <a:lnTo>
                        <a:pt x="0" y="271320"/>
                      </a:lnTo>
                      <a:lnTo>
                        <a:pt x="0" y="8144"/>
                      </a:lnTo>
                      <a:lnTo>
                        <a:pt x="13716" y="0"/>
                      </a:lnTo>
                      <a:close/>
                    </a:path>
                  </a:pathLst>
                </a:custGeom>
                <a:solidFill>
                  <a:srgbClr val="4D4D4D"/>
                </a:solidFill>
                <a:ln w="4286" cap="flat">
                  <a:noFill/>
                  <a:prstDash val="solid"/>
                  <a:miter/>
                </a:ln>
              </p:spPr>
              <p:txBody>
                <a:bodyPr rtlCol="0" anchor="ctr"/>
                <a:lstStyle/>
                <a:p>
                  <a:endParaRPr lang="en-GB"/>
                </a:p>
              </p:txBody>
            </p:sp>
          </p:grpSp>
        </p:grpSp>
        <p:grpSp>
          <p:nvGrpSpPr>
            <p:cNvPr id="589" name="Graphic 18">
              <a:extLst>
                <a:ext uri="{FF2B5EF4-FFF2-40B4-BE49-F238E27FC236}">
                  <a16:creationId xmlns:a16="http://schemas.microsoft.com/office/drawing/2014/main" id="{7A11F859-B294-E0CB-177E-032702C471E3}"/>
                </a:ext>
              </a:extLst>
            </p:cNvPr>
            <p:cNvGrpSpPr/>
            <p:nvPr/>
          </p:nvGrpSpPr>
          <p:grpSpPr>
            <a:xfrm>
              <a:off x="6813089" y="3362127"/>
              <a:ext cx="487346" cy="323611"/>
              <a:chOff x="6813089" y="3362127"/>
              <a:chExt cx="487346" cy="323611"/>
            </a:xfrm>
          </p:grpSpPr>
          <p:grpSp>
            <p:nvGrpSpPr>
              <p:cNvPr id="590" name="Graphic 18">
                <a:extLst>
                  <a:ext uri="{FF2B5EF4-FFF2-40B4-BE49-F238E27FC236}">
                    <a16:creationId xmlns:a16="http://schemas.microsoft.com/office/drawing/2014/main" id="{8573CCDB-449A-121E-1097-3DC1D0CF9A8E}"/>
                  </a:ext>
                </a:extLst>
              </p:cNvPr>
              <p:cNvGrpSpPr/>
              <p:nvPr/>
            </p:nvGrpSpPr>
            <p:grpSpPr>
              <a:xfrm>
                <a:off x="6813089" y="3362127"/>
                <a:ext cx="487346" cy="323611"/>
                <a:chOff x="6813089" y="3362127"/>
                <a:chExt cx="487346" cy="323611"/>
              </a:xfrm>
            </p:grpSpPr>
            <p:sp>
              <p:nvSpPr>
                <p:cNvPr id="591" name="Freeform: Shape 590">
                  <a:extLst>
                    <a:ext uri="{FF2B5EF4-FFF2-40B4-BE49-F238E27FC236}">
                      <a16:creationId xmlns:a16="http://schemas.microsoft.com/office/drawing/2014/main" id="{93299DE3-29A1-EE67-0A46-15AD3E1267E2}"/>
                    </a:ext>
                  </a:extLst>
                </p:cNvPr>
                <p:cNvSpPr/>
                <p:nvPr/>
              </p:nvSpPr>
              <p:spPr>
                <a:xfrm>
                  <a:off x="6826805" y="3385701"/>
                  <a:ext cx="468487" cy="300037"/>
                </a:xfrm>
                <a:custGeom>
                  <a:avLst/>
                  <a:gdLst>
                    <a:gd name="connsiteX0" fmla="*/ 269177 w 468487"/>
                    <a:gd name="connsiteY0" fmla="*/ 300038 h 300037"/>
                    <a:gd name="connsiteX1" fmla="*/ 0 w 468487"/>
                    <a:gd name="connsiteY1" fmla="*/ 75009 h 300037"/>
                    <a:gd name="connsiteX2" fmla="*/ 199311 w 468487"/>
                    <a:gd name="connsiteY2" fmla="*/ 0 h 300037"/>
                    <a:gd name="connsiteX3" fmla="*/ 468487 w 468487"/>
                    <a:gd name="connsiteY3" fmla="*/ 225028 h 300037"/>
                  </a:gdLst>
                  <a:ahLst/>
                  <a:cxnLst>
                    <a:cxn ang="0">
                      <a:pos x="connsiteX0" y="connsiteY0"/>
                    </a:cxn>
                    <a:cxn ang="0">
                      <a:pos x="connsiteX1" y="connsiteY1"/>
                    </a:cxn>
                    <a:cxn ang="0">
                      <a:pos x="connsiteX2" y="connsiteY2"/>
                    </a:cxn>
                    <a:cxn ang="0">
                      <a:pos x="connsiteX3" y="connsiteY3"/>
                    </a:cxn>
                  </a:cxnLst>
                  <a:rect l="l" t="t" r="r" b="b"/>
                  <a:pathLst>
                    <a:path w="468487" h="300037">
                      <a:moveTo>
                        <a:pt x="269177" y="300038"/>
                      </a:moveTo>
                      <a:lnTo>
                        <a:pt x="0" y="75009"/>
                      </a:lnTo>
                      <a:lnTo>
                        <a:pt x="199311" y="0"/>
                      </a:lnTo>
                      <a:lnTo>
                        <a:pt x="468487" y="225028"/>
                      </a:lnTo>
                      <a:close/>
                    </a:path>
                  </a:pathLst>
                </a:custGeom>
                <a:solidFill>
                  <a:srgbClr val="E6E6E6"/>
                </a:solidFill>
                <a:ln w="4286" cap="flat">
                  <a:noFill/>
                  <a:prstDash val="solid"/>
                  <a:miter/>
                </a:ln>
              </p:spPr>
              <p:txBody>
                <a:bodyPr rtlCol="0" anchor="ctr"/>
                <a:lstStyle/>
                <a:p>
                  <a:endParaRPr lang="en-GB"/>
                </a:p>
              </p:txBody>
            </p:sp>
            <p:sp>
              <p:nvSpPr>
                <p:cNvPr id="592" name="Freeform: Shape 591">
                  <a:extLst>
                    <a:ext uri="{FF2B5EF4-FFF2-40B4-BE49-F238E27FC236}">
                      <a16:creationId xmlns:a16="http://schemas.microsoft.com/office/drawing/2014/main" id="{489AD2C3-6703-D7E6-74F4-A9ABCF802A9B}"/>
                    </a:ext>
                  </a:extLst>
                </p:cNvPr>
                <p:cNvSpPr/>
                <p:nvPr/>
              </p:nvSpPr>
              <p:spPr>
                <a:xfrm>
                  <a:off x="6813089" y="3362127"/>
                  <a:ext cx="487346" cy="283749"/>
                </a:xfrm>
                <a:custGeom>
                  <a:avLst/>
                  <a:gdLst>
                    <a:gd name="connsiteX0" fmla="*/ 303466 w 487346"/>
                    <a:gd name="connsiteY0" fmla="*/ 283750 h 283749"/>
                    <a:gd name="connsiteX1" fmla="*/ 0 w 487346"/>
                    <a:gd name="connsiteY1" fmla="*/ 107156 h 283749"/>
                    <a:gd name="connsiteX2" fmla="*/ 184309 w 487346"/>
                    <a:gd name="connsiteY2" fmla="*/ 0 h 283749"/>
                    <a:gd name="connsiteX3" fmla="*/ 487346 w 487346"/>
                    <a:gd name="connsiteY3" fmla="*/ 176594 h 283749"/>
                  </a:gdLst>
                  <a:ahLst/>
                  <a:cxnLst>
                    <a:cxn ang="0">
                      <a:pos x="connsiteX0" y="connsiteY0"/>
                    </a:cxn>
                    <a:cxn ang="0">
                      <a:pos x="connsiteX1" y="connsiteY1"/>
                    </a:cxn>
                    <a:cxn ang="0">
                      <a:pos x="connsiteX2" y="connsiteY2"/>
                    </a:cxn>
                    <a:cxn ang="0">
                      <a:pos x="connsiteX3" y="connsiteY3"/>
                    </a:cxn>
                  </a:cxnLst>
                  <a:rect l="l" t="t" r="r" b="b"/>
                  <a:pathLst>
                    <a:path w="487346" h="283749">
                      <a:moveTo>
                        <a:pt x="303466" y="283750"/>
                      </a:moveTo>
                      <a:lnTo>
                        <a:pt x="0" y="107156"/>
                      </a:lnTo>
                      <a:lnTo>
                        <a:pt x="184309" y="0"/>
                      </a:lnTo>
                      <a:lnTo>
                        <a:pt x="487346" y="176594"/>
                      </a:lnTo>
                      <a:close/>
                    </a:path>
                  </a:pathLst>
                </a:custGeom>
                <a:solidFill>
                  <a:srgbClr val="FEEEB8"/>
                </a:solidFill>
                <a:ln w="4286" cap="flat">
                  <a:noFill/>
                  <a:prstDash val="solid"/>
                  <a:miter/>
                </a:ln>
              </p:spPr>
              <p:txBody>
                <a:bodyPr rtlCol="0" anchor="ctr"/>
                <a:lstStyle/>
                <a:p>
                  <a:endParaRPr lang="en-GB"/>
                </a:p>
              </p:txBody>
            </p:sp>
          </p:grpSp>
          <p:grpSp>
            <p:nvGrpSpPr>
              <p:cNvPr id="593" name="Graphic 18">
                <a:extLst>
                  <a:ext uri="{FF2B5EF4-FFF2-40B4-BE49-F238E27FC236}">
                    <a16:creationId xmlns:a16="http://schemas.microsoft.com/office/drawing/2014/main" id="{27979B82-4955-3F70-8A8A-3EDCFAA7E2A4}"/>
                  </a:ext>
                </a:extLst>
              </p:cNvPr>
              <p:cNvGrpSpPr/>
              <p:nvPr/>
            </p:nvGrpSpPr>
            <p:grpSpPr>
              <a:xfrm>
                <a:off x="6867103" y="3463195"/>
                <a:ext cx="245594" cy="52808"/>
                <a:chOff x="6867103" y="3463195"/>
                <a:chExt cx="245594" cy="52808"/>
              </a:xfrm>
            </p:grpSpPr>
            <p:sp>
              <p:nvSpPr>
                <p:cNvPr id="594" name="Freeform: Shape 593">
                  <a:extLst>
                    <a:ext uri="{FF2B5EF4-FFF2-40B4-BE49-F238E27FC236}">
                      <a16:creationId xmlns:a16="http://schemas.microsoft.com/office/drawing/2014/main" id="{4A49CA6C-A047-87F5-26BC-E11230166408}"/>
                    </a:ext>
                  </a:extLst>
                </p:cNvPr>
                <p:cNvSpPr/>
                <p:nvPr/>
              </p:nvSpPr>
              <p:spPr>
                <a:xfrm>
                  <a:off x="6867103" y="3463195"/>
                  <a:ext cx="245594" cy="52808"/>
                </a:xfrm>
                <a:custGeom>
                  <a:avLst/>
                  <a:gdLst>
                    <a:gd name="connsiteX0" fmla="*/ 8565 w 245594"/>
                    <a:gd name="connsiteY0" fmla="*/ 87 h 52808"/>
                    <a:gd name="connsiteX1" fmla="*/ 7279 w 245594"/>
                    <a:gd name="connsiteY1" fmla="*/ 23233 h 52808"/>
                    <a:gd name="connsiteX2" fmla="*/ 230592 w 245594"/>
                    <a:gd name="connsiteY2" fmla="*/ 52808 h 52808"/>
                    <a:gd name="connsiteX3" fmla="*/ 245594 w 245594"/>
                    <a:gd name="connsiteY3" fmla="*/ 43807 h 52808"/>
                    <a:gd name="connsiteX4" fmla="*/ 239594 w 245594"/>
                    <a:gd name="connsiteY4" fmla="*/ 29234 h 52808"/>
                    <a:gd name="connsiteX5" fmla="*/ 8565 w 245594"/>
                    <a:gd name="connsiteY5" fmla="*/ 87 h 5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594" h="52808">
                      <a:moveTo>
                        <a:pt x="8565" y="87"/>
                      </a:moveTo>
                      <a:cubicBezTo>
                        <a:pt x="2993" y="6517"/>
                        <a:pt x="-6865" y="20233"/>
                        <a:pt x="7279" y="23233"/>
                      </a:cubicBezTo>
                      <a:cubicBezTo>
                        <a:pt x="81860" y="33092"/>
                        <a:pt x="156012" y="42950"/>
                        <a:pt x="230592" y="52808"/>
                      </a:cubicBezTo>
                      <a:cubicBezTo>
                        <a:pt x="234879" y="51951"/>
                        <a:pt x="243023" y="47236"/>
                        <a:pt x="245594" y="43807"/>
                      </a:cubicBezTo>
                      <a:cubicBezTo>
                        <a:pt x="245166" y="39949"/>
                        <a:pt x="242166" y="32663"/>
                        <a:pt x="239594" y="29234"/>
                      </a:cubicBezTo>
                      <a:cubicBezTo>
                        <a:pt x="163299" y="22376"/>
                        <a:pt x="82717" y="-1627"/>
                        <a:pt x="8565" y="87"/>
                      </a:cubicBezTo>
                      <a:close/>
                    </a:path>
                  </a:pathLst>
                </a:custGeom>
                <a:solidFill>
                  <a:srgbClr val="2E8BB6">
                    <a:alpha val="15000"/>
                  </a:srgbClr>
                </a:solidFill>
                <a:ln w="4286" cap="flat">
                  <a:noFill/>
                  <a:prstDash val="solid"/>
                  <a:miter/>
                </a:ln>
              </p:spPr>
              <p:txBody>
                <a:bodyPr rtlCol="0" anchor="ctr"/>
                <a:lstStyle/>
                <a:p>
                  <a:endParaRPr lang="en-GB"/>
                </a:p>
              </p:txBody>
            </p:sp>
            <p:sp>
              <p:nvSpPr>
                <p:cNvPr id="595" name="Freeform: Shape 594">
                  <a:extLst>
                    <a:ext uri="{FF2B5EF4-FFF2-40B4-BE49-F238E27FC236}">
                      <a16:creationId xmlns:a16="http://schemas.microsoft.com/office/drawing/2014/main" id="{AAC29FD6-6C7B-DB5C-5C8D-1CE74C082238}"/>
                    </a:ext>
                  </a:extLst>
                </p:cNvPr>
                <p:cNvSpPr/>
                <p:nvPr/>
              </p:nvSpPr>
              <p:spPr>
                <a:xfrm>
                  <a:off x="6891956" y="3467569"/>
                  <a:ext cx="188595" cy="44148"/>
                </a:xfrm>
                <a:custGeom>
                  <a:avLst/>
                  <a:gdLst>
                    <a:gd name="connsiteX0" fmla="*/ 186452 w 188595"/>
                    <a:gd name="connsiteY0" fmla="*/ 44148 h 44148"/>
                    <a:gd name="connsiteX1" fmla="*/ 188595 w 188595"/>
                    <a:gd name="connsiteY1" fmla="*/ 25718 h 44148"/>
                    <a:gd name="connsiteX2" fmla="*/ 2143 w 188595"/>
                    <a:gd name="connsiteY2" fmla="*/ 0 h 44148"/>
                    <a:gd name="connsiteX3" fmla="*/ 0 w 188595"/>
                    <a:gd name="connsiteY3" fmla="*/ 18431 h 44148"/>
                  </a:gdLst>
                  <a:ahLst/>
                  <a:cxnLst>
                    <a:cxn ang="0">
                      <a:pos x="connsiteX0" y="connsiteY0"/>
                    </a:cxn>
                    <a:cxn ang="0">
                      <a:pos x="connsiteX1" y="connsiteY1"/>
                    </a:cxn>
                    <a:cxn ang="0">
                      <a:pos x="connsiteX2" y="connsiteY2"/>
                    </a:cxn>
                    <a:cxn ang="0">
                      <a:pos x="connsiteX3" y="connsiteY3"/>
                    </a:cxn>
                  </a:cxnLst>
                  <a:rect l="l" t="t" r="r" b="b"/>
                  <a:pathLst>
                    <a:path w="188595" h="44148">
                      <a:moveTo>
                        <a:pt x="186452" y="44148"/>
                      </a:moveTo>
                      <a:lnTo>
                        <a:pt x="188595" y="25718"/>
                      </a:lnTo>
                      <a:lnTo>
                        <a:pt x="2143" y="0"/>
                      </a:lnTo>
                      <a:lnTo>
                        <a:pt x="0" y="18431"/>
                      </a:lnTo>
                      <a:close/>
                    </a:path>
                  </a:pathLst>
                </a:custGeom>
                <a:solidFill>
                  <a:srgbClr val="005D92"/>
                </a:solidFill>
                <a:ln w="4286" cap="flat">
                  <a:noFill/>
                  <a:prstDash val="solid"/>
                  <a:miter/>
                </a:ln>
              </p:spPr>
              <p:txBody>
                <a:bodyPr rtlCol="0" anchor="ctr"/>
                <a:lstStyle/>
                <a:p>
                  <a:endParaRPr lang="en-GB"/>
                </a:p>
              </p:txBody>
            </p:sp>
            <p:sp>
              <p:nvSpPr>
                <p:cNvPr id="596" name="Freeform: Shape 595">
                  <a:extLst>
                    <a:ext uri="{FF2B5EF4-FFF2-40B4-BE49-F238E27FC236}">
                      <a16:creationId xmlns:a16="http://schemas.microsoft.com/office/drawing/2014/main" id="{1B03366A-4C5A-E853-0C4F-6E9E7C609030}"/>
                    </a:ext>
                  </a:extLst>
                </p:cNvPr>
                <p:cNvSpPr/>
                <p:nvPr/>
              </p:nvSpPr>
              <p:spPr>
                <a:xfrm>
                  <a:off x="6873867" y="3466204"/>
                  <a:ext cx="20232" cy="19795"/>
                </a:xfrm>
                <a:custGeom>
                  <a:avLst/>
                  <a:gdLst>
                    <a:gd name="connsiteX0" fmla="*/ 87 w 20232"/>
                    <a:gd name="connsiteY0" fmla="*/ 9937 h 19795"/>
                    <a:gd name="connsiteX1" fmla="*/ 20232 w 20232"/>
                    <a:gd name="connsiteY1" fmla="*/ 1365 h 19795"/>
                    <a:gd name="connsiteX2" fmla="*/ 18089 w 20232"/>
                    <a:gd name="connsiteY2" fmla="*/ 19796 h 19795"/>
                    <a:gd name="connsiteX3" fmla="*/ 87 w 20232"/>
                    <a:gd name="connsiteY3" fmla="*/ 9937 h 19795"/>
                  </a:gdLst>
                  <a:ahLst/>
                  <a:cxnLst>
                    <a:cxn ang="0">
                      <a:pos x="connsiteX0" y="connsiteY0"/>
                    </a:cxn>
                    <a:cxn ang="0">
                      <a:pos x="connsiteX1" y="connsiteY1"/>
                    </a:cxn>
                    <a:cxn ang="0">
                      <a:pos x="connsiteX2" y="connsiteY2"/>
                    </a:cxn>
                    <a:cxn ang="0">
                      <a:pos x="connsiteX3" y="connsiteY3"/>
                    </a:cxn>
                  </a:cxnLst>
                  <a:rect l="l" t="t" r="r" b="b"/>
                  <a:pathLst>
                    <a:path w="20232" h="19795">
                      <a:moveTo>
                        <a:pt x="87" y="9937"/>
                      </a:moveTo>
                      <a:cubicBezTo>
                        <a:pt x="-341" y="-3350"/>
                        <a:pt x="11660" y="79"/>
                        <a:pt x="20232" y="1365"/>
                      </a:cubicBezTo>
                      <a:lnTo>
                        <a:pt x="18089" y="19796"/>
                      </a:lnTo>
                      <a:cubicBezTo>
                        <a:pt x="12089" y="18510"/>
                        <a:pt x="-1199" y="19367"/>
                        <a:pt x="87" y="9937"/>
                      </a:cubicBezTo>
                      <a:close/>
                    </a:path>
                  </a:pathLst>
                </a:custGeom>
                <a:solidFill>
                  <a:srgbClr val="005D92"/>
                </a:solidFill>
                <a:ln w="4286" cap="flat">
                  <a:noFill/>
                  <a:prstDash val="solid"/>
                  <a:miter/>
                </a:ln>
              </p:spPr>
              <p:txBody>
                <a:bodyPr rtlCol="0" anchor="ctr"/>
                <a:lstStyle/>
                <a:p>
                  <a:endParaRPr lang="en-GB"/>
                </a:p>
              </p:txBody>
            </p:sp>
            <p:grpSp>
              <p:nvGrpSpPr>
                <p:cNvPr id="597" name="Graphic 18">
                  <a:extLst>
                    <a:ext uri="{FF2B5EF4-FFF2-40B4-BE49-F238E27FC236}">
                      <a16:creationId xmlns:a16="http://schemas.microsoft.com/office/drawing/2014/main" id="{D2E5AFF3-F257-FDC7-AABF-62CE10513A26}"/>
                    </a:ext>
                  </a:extLst>
                </p:cNvPr>
                <p:cNvGrpSpPr/>
                <p:nvPr/>
              </p:nvGrpSpPr>
              <p:grpSpPr>
                <a:xfrm>
                  <a:off x="7078408" y="3493286"/>
                  <a:ext cx="25288" cy="18430"/>
                  <a:chOff x="7078408" y="3493286"/>
                  <a:chExt cx="25288" cy="18430"/>
                </a:xfrm>
              </p:grpSpPr>
              <p:sp>
                <p:nvSpPr>
                  <p:cNvPr id="598" name="Freeform: Shape 597">
                    <a:extLst>
                      <a:ext uri="{FF2B5EF4-FFF2-40B4-BE49-F238E27FC236}">
                        <a16:creationId xmlns:a16="http://schemas.microsoft.com/office/drawing/2014/main" id="{187D57D3-8442-87E5-F2F6-C349A9B91EEF}"/>
                      </a:ext>
                    </a:extLst>
                  </p:cNvPr>
                  <p:cNvSpPr/>
                  <p:nvPr/>
                </p:nvSpPr>
                <p:spPr>
                  <a:xfrm>
                    <a:off x="7095124" y="3501859"/>
                    <a:ext cx="8572" cy="6000"/>
                  </a:xfrm>
                  <a:custGeom>
                    <a:avLst/>
                    <a:gdLst>
                      <a:gd name="connsiteX0" fmla="*/ 8573 w 8572"/>
                      <a:gd name="connsiteY0" fmla="*/ 4286 h 6000"/>
                      <a:gd name="connsiteX1" fmla="*/ 0 w 8572"/>
                      <a:gd name="connsiteY1" fmla="*/ 6001 h 6000"/>
                      <a:gd name="connsiteX2" fmla="*/ 858 w 8572"/>
                      <a:gd name="connsiteY2" fmla="*/ 0 h 6000"/>
                    </a:gdLst>
                    <a:ahLst/>
                    <a:cxnLst>
                      <a:cxn ang="0">
                        <a:pos x="connsiteX0" y="connsiteY0"/>
                      </a:cxn>
                      <a:cxn ang="0">
                        <a:pos x="connsiteX1" y="connsiteY1"/>
                      </a:cxn>
                      <a:cxn ang="0">
                        <a:pos x="connsiteX2" y="connsiteY2"/>
                      </a:cxn>
                    </a:cxnLst>
                    <a:rect l="l" t="t" r="r" b="b"/>
                    <a:pathLst>
                      <a:path w="8572" h="6000">
                        <a:moveTo>
                          <a:pt x="8573" y="4286"/>
                        </a:moveTo>
                        <a:lnTo>
                          <a:pt x="0" y="6001"/>
                        </a:lnTo>
                        <a:lnTo>
                          <a:pt x="858" y="0"/>
                        </a:lnTo>
                        <a:close/>
                      </a:path>
                    </a:pathLst>
                  </a:custGeom>
                  <a:solidFill>
                    <a:srgbClr val="1A1A1A"/>
                  </a:solidFill>
                  <a:ln w="4286" cap="flat">
                    <a:noFill/>
                    <a:prstDash val="solid"/>
                    <a:miter/>
                  </a:ln>
                </p:spPr>
                <p:txBody>
                  <a:bodyPr rtlCol="0" anchor="ctr"/>
                  <a:lstStyle/>
                  <a:p>
                    <a:endParaRPr lang="en-GB"/>
                  </a:p>
                </p:txBody>
              </p:sp>
              <p:sp>
                <p:nvSpPr>
                  <p:cNvPr id="599" name="Freeform: Shape 598">
                    <a:extLst>
                      <a:ext uri="{FF2B5EF4-FFF2-40B4-BE49-F238E27FC236}">
                        <a16:creationId xmlns:a16="http://schemas.microsoft.com/office/drawing/2014/main" id="{8C0E6BBB-922F-3767-8033-CB675FC167AE}"/>
                      </a:ext>
                    </a:extLst>
                  </p:cNvPr>
                  <p:cNvSpPr/>
                  <p:nvPr/>
                </p:nvSpPr>
                <p:spPr>
                  <a:xfrm>
                    <a:off x="7078408" y="3493286"/>
                    <a:ext cx="17574" cy="18430"/>
                  </a:xfrm>
                  <a:custGeom>
                    <a:avLst/>
                    <a:gdLst>
                      <a:gd name="connsiteX0" fmla="*/ 2143 w 17574"/>
                      <a:gd name="connsiteY0" fmla="*/ 0 h 18430"/>
                      <a:gd name="connsiteX1" fmla="*/ 17574 w 17574"/>
                      <a:gd name="connsiteY1" fmla="*/ 8573 h 18430"/>
                      <a:gd name="connsiteX2" fmla="*/ 16716 w 17574"/>
                      <a:gd name="connsiteY2" fmla="*/ 14573 h 18430"/>
                      <a:gd name="connsiteX3" fmla="*/ 0 w 17574"/>
                      <a:gd name="connsiteY3" fmla="*/ 18431 h 18430"/>
                    </a:gdLst>
                    <a:ahLst/>
                    <a:cxnLst>
                      <a:cxn ang="0">
                        <a:pos x="connsiteX0" y="connsiteY0"/>
                      </a:cxn>
                      <a:cxn ang="0">
                        <a:pos x="connsiteX1" y="connsiteY1"/>
                      </a:cxn>
                      <a:cxn ang="0">
                        <a:pos x="connsiteX2" y="connsiteY2"/>
                      </a:cxn>
                      <a:cxn ang="0">
                        <a:pos x="connsiteX3" y="connsiteY3"/>
                      </a:cxn>
                    </a:cxnLst>
                    <a:rect l="l" t="t" r="r" b="b"/>
                    <a:pathLst>
                      <a:path w="17574" h="18430">
                        <a:moveTo>
                          <a:pt x="2143" y="0"/>
                        </a:moveTo>
                        <a:lnTo>
                          <a:pt x="17574" y="8573"/>
                        </a:lnTo>
                        <a:lnTo>
                          <a:pt x="16716" y="14573"/>
                        </a:lnTo>
                        <a:lnTo>
                          <a:pt x="0" y="18431"/>
                        </a:lnTo>
                        <a:close/>
                      </a:path>
                    </a:pathLst>
                  </a:custGeom>
                  <a:solidFill>
                    <a:srgbClr val="8CC1E3"/>
                  </a:solidFill>
                  <a:ln w="4286" cap="flat">
                    <a:noFill/>
                    <a:prstDash val="solid"/>
                    <a:miter/>
                  </a:ln>
                </p:spPr>
                <p:txBody>
                  <a:bodyPr rtlCol="0" anchor="ctr"/>
                  <a:lstStyle/>
                  <a:p>
                    <a:endParaRPr lang="en-GB"/>
                  </a:p>
                </p:txBody>
              </p:sp>
            </p:grpSp>
            <p:sp>
              <p:nvSpPr>
                <p:cNvPr id="600" name="Freeform: Shape 599">
                  <a:extLst>
                    <a:ext uri="{FF2B5EF4-FFF2-40B4-BE49-F238E27FC236}">
                      <a16:creationId xmlns:a16="http://schemas.microsoft.com/office/drawing/2014/main" id="{95B7BFAF-A5E3-2051-D9C9-4F8AAEC6A1DE}"/>
                    </a:ext>
                  </a:extLst>
                </p:cNvPr>
                <p:cNvSpPr/>
                <p:nvPr/>
              </p:nvSpPr>
              <p:spPr>
                <a:xfrm>
                  <a:off x="6879955" y="3466283"/>
                  <a:ext cx="4286" cy="18430"/>
                </a:xfrm>
                <a:custGeom>
                  <a:avLst/>
                  <a:gdLst>
                    <a:gd name="connsiteX0" fmla="*/ 1715 w 4286"/>
                    <a:gd name="connsiteY0" fmla="*/ 18431 h 18430"/>
                    <a:gd name="connsiteX1" fmla="*/ 4286 w 4286"/>
                    <a:gd name="connsiteY1" fmla="*/ 0 h 18430"/>
                    <a:gd name="connsiteX2" fmla="*/ 2572 w 4286"/>
                    <a:gd name="connsiteY2" fmla="*/ 0 h 18430"/>
                    <a:gd name="connsiteX3" fmla="*/ 0 w 4286"/>
                    <a:gd name="connsiteY3" fmla="*/ 18002 h 18430"/>
                  </a:gdLst>
                  <a:ahLst/>
                  <a:cxnLst>
                    <a:cxn ang="0">
                      <a:pos x="connsiteX0" y="connsiteY0"/>
                    </a:cxn>
                    <a:cxn ang="0">
                      <a:pos x="connsiteX1" y="connsiteY1"/>
                    </a:cxn>
                    <a:cxn ang="0">
                      <a:pos x="connsiteX2" y="connsiteY2"/>
                    </a:cxn>
                    <a:cxn ang="0">
                      <a:pos x="connsiteX3" y="connsiteY3"/>
                    </a:cxn>
                  </a:cxnLst>
                  <a:rect l="l" t="t" r="r" b="b"/>
                  <a:pathLst>
                    <a:path w="4286" h="18430">
                      <a:moveTo>
                        <a:pt x="1715" y="18431"/>
                      </a:moveTo>
                      <a:lnTo>
                        <a:pt x="4286" y="0"/>
                      </a:lnTo>
                      <a:lnTo>
                        <a:pt x="2572" y="0"/>
                      </a:lnTo>
                      <a:lnTo>
                        <a:pt x="0" y="18002"/>
                      </a:lnTo>
                      <a:close/>
                    </a:path>
                  </a:pathLst>
                </a:custGeom>
                <a:solidFill>
                  <a:srgbClr val="D5E8F5"/>
                </a:solidFill>
                <a:ln w="4286" cap="flat">
                  <a:noFill/>
                  <a:prstDash val="solid"/>
                  <a:miter/>
                </a:ln>
              </p:spPr>
              <p:txBody>
                <a:bodyPr rtlCol="0" anchor="ctr"/>
                <a:lstStyle/>
                <a:p>
                  <a:endParaRPr lang="en-GB"/>
                </a:p>
              </p:txBody>
            </p:sp>
            <p:sp>
              <p:nvSpPr>
                <p:cNvPr id="601" name="Freeform: Shape 600">
                  <a:extLst>
                    <a:ext uri="{FF2B5EF4-FFF2-40B4-BE49-F238E27FC236}">
                      <a16:creationId xmlns:a16="http://schemas.microsoft.com/office/drawing/2014/main" id="{EEA488E1-6784-F410-0E89-3010A46A090D}"/>
                    </a:ext>
                  </a:extLst>
                </p:cNvPr>
                <p:cNvSpPr/>
                <p:nvPr/>
              </p:nvSpPr>
              <p:spPr>
                <a:xfrm>
                  <a:off x="6883812" y="3466711"/>
                  <a:ext cx="3857" cy="18430"/>
                </a:xfrm>
                <a:custGeom>
                  <a:avLst/>
                  <a:gdLst>
                    <a:gd name="connsiteX0" fmla="*/ 1714 w 3857"/>
                    <a:gd name="connsiteY0" fmla="*/ 18431 h 18430"/>
                    <a:gd name="connsiteX1" fmla="*/ 3857 w 3857"/>
                    <a:gd name="connsiteY1" fmla="*/ 0 h 18430"/>
                    <a:gd name="connsiteX2" fmla="*/ 2143 w 3857"/>
                    <a:gd name="connsiteY2" fmla="*/ 0 h 18430"/>
                    <a:gd name="connsiteX3" fmla="*/ 0 w 3857"/>
                    <a:gd name="connsiteY3" fmla="*/ 18002 h 18430"/>
                  </a:gdLst>
                  <a:ahLst/>
                  <a:cxnLst>
                    <a:cxn ang="0">
                      <a:pos x="connsiteX0" y="connsiteY0"/>
                    </a:cxn>
                    <a:cxn ang="0">
                      <a:pos x="connsiteX1" y="connsiteY1"/>
                    </a:cxn>
                    <a:cxn ang="0">
                      <a:pos x="connsiteX2" y="connsiteY2"/>
                    </a:cxn>
                    <a:cxn ang="0">
                      <a:pos x="connsiteX3" y="connsiteY3"/>
                    </a:cxn>
                  </a:cxnLst>
                  <a:rect l="l" t="t" r="r" b="b"/>
                  <a:pathLst>
                    <a:path w="3857" h="18430">
                      <a:moveTo>
                        <a:pt x="1714" y="18431"/>
                      </a:moveTo>
                      <a:lnTo>
                        <a:pt x="3857" y="0"/>
                      </a:lnTo>
                      <a:lnTo>
                        <a:pt x="2143" y="0"/>
                      </a:lnTo>
                      <a:lnTo>
                        <a:pt x="0" y="18002"/>
                      </a:lnTo>
                      <a:close/>
                    </a:path>
                  </a:pathLst>
                </a:custGeom>
                <a:solidFill>
                  <a:srgbClr val="D5E8F5"/>
                </a:solidFill>
                <a:ln w="4286" cap="flat">
                  <a:noFill/>
                  <a:prstDash val="solid"/>
                  <a:miter/>
                </a:ln>
              </p:spPr>
              <p:txBody>
                <a:bodyPr rtlCol="0" anchor="ctr"/>
                <a:lstStyle/>
                <a:p>
                  <a:endParaRPr lang="en-GB"/>
                </a:p>
              </p:txBody>
            </p:sp>
            <p:sp>
              <p:nvSpPr>
                <p:cNvPr id="602" name="Freeform: Shape 601">
                  <a:extLst>
                    <a:ext uri="{FF2B5EF4-FFF2-40B4-BE49-F238E27FC236}">
                      <a16:creationId xmlns:a16="http://schemas.microsoft.com/office/drawing/2014/main" id="{AFBD9A68-231F-953E-C9C8-B53898338BFA}"/>
                    </a:ext>
                  </a:extLst>
                </p:cNvPr>
                <p:cNvSpPr/>
                <p:nvPr/>
              </p:nvSpPr>
              <p:spPr>
                <a:xfrm>
                  <a:off x="6887241" y="3467140"/>
                  <a:ext cx="4286" cy="18431"/>
                </a:xfrm>
                <a:custGeom>
                  <a:avLst/>
                  <a:gdLst>
                    <a:gd name="connsiteX0" fmla="*/ 1715 w 4286"/>
                    <a:gd name="connsiteY0" fmla="*/ 18431 h 18431"/>
                    <a:gd name="connsiteX1" fmla="*/ 4286 w 4286"/>
                    <a:gd name="connsiteY1" fmla="*/ 429 h 18431"/>
                    <a:gd name="connsiteX2" fmla="*/ 2572 w 4286"/>
                    <a:gd name="connsiteY2" fmla="*/ 0 h 18431"/>
                    <a:gd name="connsiteX3" fmla="*/ 0 w 4286"/>
                    <a:gd name="connsiteY3" fmla="*/ 18431 h 18431"/>
                  </a:gdLst>
                  <a:ahLst/>
                  <a:cxnLst>
                    <a:cxn ang="0">
                      <a:pos x="connsiteX0" y="connsiteY0"/>
                    </a:cxn>
                    <a:cxn ang="0">
                      <a:pos x="connsiteX1" y="connsiteY1"/>
                    </a:cxn>
                    <a:cxn ang="0">
                      <a:pos x="connsiteX2" y="connsiteY2"/>
                    </a:cxn>
                    <a:cxn ang="0">
                      <a:pos x="connsiteX3" y="connsiteY3"/>
                    </a:cxn>
                  </a:cxnLst>
                  <a:rect l="l" t="t" r="r" b="b"/>
                  <a:pathLst>
                    <a:path w="4286" h="18431">
                      <a:moveTo>
                        <a:pt x="1715" y="18431"/>
                      </a:moveTo>
                      <a:lnTo>
                        <a:pt x="4286" y="429"/>
                      </a:lnTo>
                      <a:lnTo>
                        <a:pt x="2572" y="0"/>
                      </a:lnTo>
                      <a:lnTo>
                        <a:pt x="0" y="18431"/>
                      </a:lnTo>
                      <a:close/>
                    </a:path>
                  </a:pathLst>
                </a:custGeom>
                <a:solidFill>
                  <a:srgbClr val="D5E8F5"/>
                </a:solidFill>
                <a:ln w="4286" cap="flat">
                  <a:noFill/>
                  <a:prstDash val="solid"/>
                  <a:miter/>
                </a:ln>
              </p:spPr>
              <p:txBody>
                <a:bodyPr rtlCol="0" anchor="ctr"/>
                <a:lstStyle/>
                <a:p>
                  <a:endParaRPr lang="en-GB"/>
                </a:p>
              </p:txBody>
            </p:sp>
            <p:grpSp>
              <p:nvGrpSpPr>
                <p:cNvPr id="603" name="Graphic 18">
                  <a:extLst>
                    <a:ext uri="{FF2B5EF4-FFF2-40B4-BE49-F238E27FC236}">
                      <a16:creationId xmlns:a16="http://schemas.microsoft.com/office/drawing/2014/main" id="{197FE606-DF6E-27CB-2EB6-678264D8E71A}"/>
                    </a:ext>
                  </a:extLst>
                </p:cNvPr>
                <p:cNvGrpSpPr/>
                <p:nvPr/>
              </p:nvGrpSpPr>
              <p:grpSpPr>
                <a:xfrm>
                  <a:off x="6891956" y="3467569"/>
                  <a:ext cx="188595" cy="44148"/>
                  <a:chOff x="6891956" y="3467569"/>
                  <a:chExt cx="188595" cy="44148"/>
                </a:xfrm>
              </p:grpSpPr>
              <p:sp>
                <p:nvSpPr>
                  <p:cNvPr id="604" name="Freeform: Shape 603">
                    <a:extLst>
                      <a:ext uri="{FF2B5EF4-FFF2-40B4-BE49-F238E27FC236}">
                        <a16:creationId xmlns:a16="http://schemas.microsoft.com/office/drawing/2014/main" id="{C237CBD0-9115-0CC6-F3AF-C0FC7D48944E}"/>
                      </a:ext>
                    </a:extLst>
                  </p:cNvPr>
                  <p:cNvSpPr/>
                  <p:nvPr/>
                </p:nvSpPr>
                <p:spPr>
                  <a:xfrm>
                    <a:off x="6892813" y="3473569"/>
                    <a:ext cx="187308" cy="30432"/>
                  </a:xfrm>
                  <a:custGeom>
                    <a:avLst/>
                    <a:gdLst>
                      <a:gd name="connsiteX0" fmla="*/ 429 w 187308"/>
                      <a:gd name="connsiteY0" fmla="*/ 0 h 30432"/>
                      <a:gd name="connsiteX1" fmla="*/ 187309 w 187308"/>
                      <a:gd name="connsiteY1" fmla="*/ 25718 h 30432"/>
                      <a:gd name="connsiteX2" fmla="*/ 186452 w 187308"/>
                      <a:gd name="connsiteY2" fmla="*/ 30433 h 30432"/>
                      <a:gd name="connsiteX3" fmla="*/ 0 w 187308"/>
                      <a:gd name="connsiteY3" fmla="*/ 4715 h 30432"/>
                    </a:gdLst>
                    <a:ahLst/>
                    <a:cxnLst>
                      <a:cxn ang="0">
                        <a:pos x="connsiteX0" y="connsiteY0"/>
                      </a:cxn>
                      <a:cxn ang="0">
                        <a:pos x="connsiteX1" y="connsiteY1"/>
                      </a:cxn>
                      <a:cxn ang="0">
                        <a:pos x="connsiteX2" y="connsiteY2"/>
                      </a:cxn>
                      <a:cxn ang="0">
                        <a:pos x="connsiteX3" y="connsiteY3"/>
                      </a:cxn>
                    </a:cxnLst>
                    <a:rect l="l" t="t" r="r" b="b"/>
                    <a:pathLst>
                      <a:path w="187308" h="30432">
                        <a:moveTo>
                          <a:pt x="429" y="0"/>
                        </a:moveTo>
                        <a:lnTo>
                          <a:pt x="187309" y="25718"/>
                        </a:lnTo>
                        <a:lnTo>
                          <a:pt x="186452" y="30433"/>
                        </a:lnTo>
                        <a:lnTo>
                          <a:pt x="0" y="4715"/>
                        </a:lnTo>
                        <a:close/>
                      </a:path>
                    </a:pathLst>
                  </a:custGeom>
                  <a:solidFill>
                    <a:srgbClr val="FFB385">
                      <a:alpha val="22000"/>
                    </a:srgbClr>
                  </a:solidFill>
                  <a:ln w="4286" cap="flat">
                    <a:noFill/>
                    <a:prstDash val="solid"/>
                    <a:miter/>
                  </a:ln>
                </p:spPr>
                <p:txBody>
                  <a:bodyPr rtlCol="0" anchor="ctr"/>
                  <a:lstStyle/>
                  <a:p>
                    <a:endParaRPr lang="en-GB"/>
                  </a:p>
                </p:txBody>
              </p:sp>
              <p:sp>
                <p:nvSpPr>
                  <p:cNvPr id="605" name="Freeform: Shape 604">
                    <a:extLst>
                      <a:ext uri="{FF2B5EF4-FFF2-40B4-BE49-F238E27FC236}">
                        <a16:creationId xmlns:a16="http://schemas.microsoft.com/office/drawing/2014/main" id="{0AFDC3E0-30E4-FBF7-E265-70AF4F48F2E5}"/>
                      </a:ext>
                    </a:extLst>
                  </p:cNvPr>
                  <p:cNvSpPr/>
                  <p:nvPr/>
                </p:nvSpPr>
                <p:spPr>
                  <a:xfrm>
                    <a:off x="6893242" y="3467569"/>
                    <a:ext cx="187308" cy="31718"/>
                  </a:xfrm>
                  <a:custGeom>
                    <a:avLst/>
                    <a:gdLst>
                      <a:gd name="connsiteX0" fmla="*/ 857 w 187308"/>
                      <a:gd name="connsiteY0" fmla="*/ 0 h 31718"/>
                      <a:gd name="connsiteX1" fmla="*/ 187309 w 187308"/>
                      <a:gd name="connsiteY1" fmla="*/ 25718 h 31718"/>
                      <a:gd name="connsiteX2" fmla="*/ 186880 w 187308"/>
                      <a:gd name="connsiteY2" fmla="*/ 31718 h 31718"/>
                      <a:gd name="connsiteX3" fmla="*/ 0 w 187308"/>
                      <a:gd name="connsiteY3" fmla="*/ 6001 h 31718"/>
                    </a:gdLst>
                    <a:ahLst/>
                    <a:cxnLst>
                      <a:cxn ang="0">
                        <a:pos x="connsiteX0" y="connsiteY0"/>
                      </a:cxn>
                      <a:cxn ang="0">
                        <a:pos x="connsiteX1" y="connsiteY1"/>
                      </a:cxn>
                      <a:cxn ang="0">
                        <a:pos x="connsiteX2" y="connsiteY2"/>
                      </a:cxn>
                      <a:cxn ang="0">
                        <a:pos x="connsiteX3" y="connsiteY3"/>
                      </a:cxn>
                    </a:cxnLst>
                    <a:rect l="l" t="t" r="r" b="b"/>
                    <a:pathLst>
                      <a:path w="187308" h="31718">
                        <a:moveTo>
                          <a:pt x="857" y="0"/>
                        </a:moveTo>
                        <a:lnTo>
                          <a:pt x="187309" y="25718"/>
                        </a:lnTo>
                        <a:lnTo>
                          <a:pt x="186880" y="31718"/>
                        </a:lnTo>
                        <a:lnTo>
                          <a:pt x="0" y="6001"/>
                        </a:lnTo>
                        <a:close/>
                      </a:path>
                    </a:pathLst>
                  </a:custGeom>
                  <a:solidFill>
                    <a:srgbClr val="FFFFFF">
                      <a:alpha val="30000"/>
                    </a:srgbClr>
                  </a:solidFill>
                  <a:ln w="4286" cap="flat">
                    <a:noFill/>
                    <a:prstDash val="solid"/>
                    <a:miter/>
                  </a:ln>
                </p:spPr>
                <p:txBody>
                  <a:bodyPr rtlCol="0" anchor="ctr"/>
                  <a:lstStyle/>
                  <a:p>
                    <a:endParaRPr lang="en-GB"/>
                  </a:p>
                </p:txBody>
              </p:sp>
              <p:sp>
                <p:nvSpPr>
                  <p:cNvPr id="606" name="Freeform: Shape 605">
                    <a:extLst>
                      <a:ext uri="{FF2B5EF4-FFF2-40B4-BE49-F238E27FC236}">
                        <a16:creationId xmlns:a16="http://schemas.microsoft.com/office/drawing/2014/main" id="{E9D4E935-9038-82A8-181A-6B61CAE2917C}"/>
                      </a:ext>
                    </a:extLst>
                  </p:cNvPr>
                  <p:cNvSpPr/>
                  <p:nvPr/>
                </p:nvSpPr>
                <p:spPr>
                  <a:xfrm>
                    <a:off x="6891956" y="3482999"/>
                    <a:ext cx="186880" cy="28717"/>
                  </a:xfrm>
                  <a:custGeom>
                    <a:avLst/>
                    <a:gdLst>
                      <a:gd name="connsiteX0" fmla="*/ 0 w 186880"/>
                      <a:gd name="connsiteY0" fmla="*/ 3000 h 28717"/>
                      <a:gd name="connsiteX1" fmla="*/ 0 w 186880"/>
                      <a:gd name="connsiteY1" fmla="*/ 0 h 28717"/>
                      <a:gd name="connsiteX2" fmla="*/ 186881 w 186880"/>
                      <a:gd name="connsiteY2" fmla="*/ 25718 h 28717"/>
                      <a:gd name="connsiteX3" fmla="*/ 186452 w 186880"/>
                      <a:gd name="connsiteY3" fmla="*/ 28718 h 28717"/>
                    </a:gdLst>
                    <a:ahLst/>
                    <a:cxnLst>
                      <a:cxn ang="0">
                        <a:pos x="connsiteX0" y="connsiteY0"/>
                      </a:cxn>
                      <a:cxn ang="0">
                        <a:pos x="connsiteX1" y="connsiteY1"/>
                      </a:cxn>
                      <a:cxn ang="0">
                        <a:pos x="connsiteX2" y="connsiteY2"/>
                      </a:cxn>
                      <a:cxn ang="0">
                        <a:pos x="connsiteX3" y="connsiteY3"/>
                      </a:cxn>
                    </a:cxnLst>
                    <a:rect l="l" t="t" r="r" b="b"/>
                    <a:pathLst>
                      <a:path w="186880" h="28717">
                        <a:moveTo>
                          <a:pt x="0" y="3000"/>
                        </a:moveTo>
                        <a:lnTo>
                          <a:pt x="0" y="0"/>
                        </a:lnTo>
                        <a:lnTo>
                          <a:pt x="186881" y="25718"/>
                        </a:lnTo>
                        <a:lnTo>
                          <a:pt x="186452" y="28718"/>
                        </a:lnTo>
                        <a:close/>
                      </a:path>
                    </a:pathLst>
                  </a:custGeom>
                  <a:solidFill>
                    <a:srgbClr val="414042">
                      <a:alpha val="35000"/>
                    </a:srgbClr>
                  </a:solidFill>
                  <a:ln w="4286" cap="flat">
                    <a:noFill/>
                    <a:prstDash val="solid"/>
                    <a:miter/>
                  </a:ln>
                </p:spPr>
                <p:txBody>
                  <a:bodyPr rtlCol="0" anchor="ctr"/>
                  <a:lstStyle/>
                  <a:p>
                    <a:endParaRPr lang="en-GB"/>
                  </a:p>
                </p:txBody>
              </p:sp>
              <p:sp>
                <p:nvSpPr>
                  <p:cNvPr id="607" name="Freeform: Shape 606">
                    <a:extLst>
                      <a:ext uri="{FF2B5EF4-FFF2-40B4-BE49-F238E27FC236}">
                        <a16:creationId xmlns:a16="http://schemas.microsoft.com/office/drawing/2014/main" id="{45CA3B20-D62D-F2BE-C12D-A0832F99005C}"/>
                      </a:ext>
                    </a:extLst>
                  </p:cNvPr>
                  <p:cNvSpPr/>
                  <p:nvPr/>
                </p:nvSpPr>
                <p:spPr>
                  <a:xfrm>
                    <a:off x="6891956" y="3478284"/>
                    <a:ext cx="187309" cy="30432"/>
                  </a:xfrm>
                  <a:custGeom>
                    <a:avLst/>
                    <a:gdLst>
                      <a:gd name="connsiteX0" fmla="*/ 858 w 187309"/>
                      <a:gd name="connsiteY0" fmla="*/ 0 h 30432"/>
                      <a:gd name="connsiteX1" fmla="*/ 187309 w 187309"/>
                      <a:gd name="connsiteY1" fmla="*/ 25718 h 30432"/>
                      <a:gd name="connsiteX2" fmla="*/ 186881 w 187309"/>
                      <a:gd name="connsiteY2" fmla="*/ 30432 h 30432"/>
                      <a:gd name="connsiteX3" fmla="*/ 0 w 187309"/>
                      <a:gd name="connsiteY3" fmla="*/ 4715 h 30432"/>
                    </a:gdLst>
                    <a:ahLst/>
                    <a:cxnLst>
                      <a:cxn ang="0">
                        <a:pos x="connsiteX0" y="connsiteY0"/>
                      </a:cxn>
                      <a:cxn ang="0">
                        <a:pos x="connsiteX1" y="connsiteY1"/>
                      </a:cxn>
                      <a:cxn ang="0">
                        <a:pos x="connsiteX2" y="connsiteY2"/>
                      </a:cxn>
                      <a:cxn ang="0">
                        <a:pos x="connsiteX3" y="connsiteY3"/>
                      </a:cxn>
                    </a:cxnLst>
                    <a:rect l="l" t="t" r="r" b="b"/>
                    <a:pathLst>
                      <a:path w="187309" h="30432">
                        <a:moveTo>
                          <a:pt x="858" y="0"/>
                        </a:moveTo>
                        <a:lnTo>
                          <a:pt x="187309" y="25718"/>
                        </a:lnTo>
                        <a:lnTo>
                          <a:pt x="186881" y="30432"/>
                        </a:lnTo>
                        <a:lnTo>
                          <a:pt x="0" y="4715"/>
                        </a:lnTo>
                        <a:close/>
                      </a:path>
                    </a:pathLst>
                  </a:custGeom>
                  <a:solidFill>
                    <a:srgbClr val="414042">
                      <a:alpha val="19000"/>
                    </a:srgbClr>
                  </a:solidFill>
                  <a:ln w="4286" cap="flat">
                    <a:noFill/>
                    <a:prstDash val="solid"/>
                    <a:miter/>
                  </a:ln>
                </p:spPr>
                <p:txBody>
                  <a:bodyPr rtlCol="0" anchor="ctr"/>
                  <a:lstStyle/>
                  <a:p>
                    <a:endParaRPr lang="en-GB"/>
                  </a:p>
                </p:txBody>
              </p:sp>
            </p:grpSp>
          </p:grpSp>
        </p:grpSp>
        <p:grpSp>
          <p:nvGrpSpPr>
            <p:cNvPr id="608" name="Graphic 18">
              <a:extLst>
                <a:ext uri="{FF2B5EF4-FFF2-40B4-BE49-F238E27FC236}">
                  <a16:creationId xmlns:a16="http://schemas.microsoft.com/office/drawing/2014/main" id="{25A656D1-0D40-F0DB-EFE8-C1C1DFF18CBD}"/>
                </a:ext>
              </a:extLst>
            </p:cNvPr>
            <p:cNvGrpSpPr/>
            <p:nvPr/>
          </p:nvGrpSpPr>
          <p:grpSpPr>
            <a:xfrm>
              <a:off x="9241639" y="3849363"/>
              <a:ext cx="119642" cy="202890"/>
              <a:chOff x="9241639" y="3849363"/>
              <a:chExt cx="119642" cy="202890"/>
            </a:xfrm>
          </p:grpSpPr>
          <p:sp>
            <p:nvSpPr>
              <p:cNvPr id="609" name="Freeform: Shape 608">
                <a:extLst>
                  <a:ext uri="{FF2B5EF4-FFF2-40B4-BE49-F238E27FC236}">
                    <a16:creationId xmlns:a16="http://schemas.microsoft.com/office/drawing/2014/main" id="{AF32C7C9-35CD-5FE7-371B-9842ED2419AB}"/>
                  </a:ext>
                </a:extLst>
              </p:cNvPr>
              <p:cNvSpPr/>
              <p:nvPr/>
            </p:nvSpPr>
            <p:spPr>
              <a:xfrm>
                <a:off x="9248714" y="3990880"/>
                <a:ext cx="105086" cy="61373"/>
              </a:xfrm>
              <a:custGeom>
                <a:avLst/>
                <a:gdLst>
                  <a:gd name="connsiteX0" fmla="*/ 89834 w 105086"/>
                  <a:gd name="connsiteY0" fmla="*/ 52332 h 61373"/>
                  <a:gd name="connsiteX1" fmla="*/ 15253 w 105086"/>
                  <a:gd name="connsiteY1" fmla="*/ 9041 h 61373"/>
                  <a:gd name="connsiteX2" fmla="*/ 89834 w 105086"/>
                  <a:gd name="connsiteY2" fmla="*/ 52332 h 61373"/>
                </a:gdLst>
                <a:ahLst/>
                <a:cxnLst>
                  <a:cxn ang="0">
                    <a:pos x="connsiteX0" y="connsiteY0"/>
                  </a:cxn>
                  <a:cxn ang="0">
                    <a:pos x="connsiteX1" y="connsiteY1"/>
                  </a:cxn>
                  <a:cxn ang="0">
                    <a:pos x="connsiteX2" y="connsiteY2"/>
                  </a:cxn>
                </a:cxnLst>
                <a:rect l="l" t="t" r="r" b="b"/>
                <a:pathLst>
                  <a:path w="105086" h="61373">
                    <a:moveTo>
                      <a:pt x="89834" y="52332"/>
                    </a:moveTo>
                    <a:cubicBezTo>
                      <a:pt x="61116" y="76335"/>
                      <a:pt x="-37468" y="49332"/>
                      <a:pt x="15253" y="9041"/>
                    </a:cubicBezTo>
                    <a:cubicBezTo>
                      <a:pt x="43971" y="-14962"/>
                      <a:pt x="142555" y="12041"/>
                      <a:pt x="89834" y="52332"/>
                    </a:cubicBezTo>
                    <a:close/>
                  </a:path>
                </a:pathLst>
              </a:custGeom>
              <a:solidFill>
                <a:srgbClr val="B3B3B3">
                  <a:alpha val="30000"/>
                </a:srgbClr>
              </a:solidFill>
              <a:ln w="4286" cap="flat">
                <a:noFill/>
                <a:prstDash val="solid"/>
                <a:miter/>
              </a:ln>
            </p:spPr>
            <p:txBody>
              <a:bodyPr rtlCol="0" anchor="ctr"/>
              <a:lstStyle/>
              <a:p>
                <a:endParaRPr lang="en-GB"/>
              </a:p>
            </p:txBody>
          </p:sp>
          <p:sp>
            <p:nvSpPr>
              <p:cNvPr id="610" name="Freeform: Shape 609">
                <a:extLst>
                  <a:ext uri="{FF2B5EF4-FFF2-40B4-BE49-F238E27FC236}">
                    <a16:creationId xmlns:a16="http://schemas.microsoft.com/office/drawing/2014/main" id="{94C0F410-081D-044C-FF9C-EA21F157FFF4}"/>
                  </a:ext>
                </a:extLst>
              </p:cNvPr>
              <p:cNvSpPr/>
              <p:nvPr/>
            </p:nvSpPr>
            <p:spPr>
              <a:xfrm>
                <a:off x="9241639" y="3865226"/>
                <a:ext cx="119224" cy="70401"/>
              </a:xfrm>
              <a:custGeom>
                <a:avLst/>
                <a:gdLst>
                  <a:gd name="connsiteX0" fmla="*/ 119197 w 119224"/>
                  <a:gd name="connsiteY0" fmla="*/ 39541 h 70401"/>
                  <a:gd name="connsiteX1" fmla="*/ 39 w 119224"/>
                  <a:gd name="connsiteY1" fmla="*/ 39541 h 70401"/>
                  <a:gd name="connsiteX2" fmla="*/ 119197 w 119224"/>
                  <a:gd name="connsiteY2" fmla="*/ 39541 h 70401"/>
                </a:gdLst>
                <a:ahLst/>
                <a:cxnLst>
                  <a:cxn ang="0">
                    <a:pos x="connsiteX0" y="connsiteY0"/>
                  </a:cxn>
                  <a:cxn ang="0">
                    <a:pos x="connsiteX1" y="connsiteY1"/>
                  </a:cxn>
                  <a:cxn ang="0">
                    <a:pos x="connsiteX2" y="connsiteY2"/>
                  </a:cxn>
                </a:cxnLst>
                <a:rect l="l" t="t" r="r" b="b"/>
                <a:pathLst>
                  <a:path w="119224" h="70401">
                    <a:moveTo>
                      <a:pt x="119197" y="39541"/>
                    </a:moveTo>
                    <a:cubicBezTo>
                      <a:pt x="104195" y="80689"/>
                      <a:pt x="15041" y="80689"/>
                      <a:pt x="39" y="39541"/>
                    </a:cubicBezTo>
                    <a:cubicBezTo>
                      <a:pt x="-2532" y="-13180"/>
                      <a:pt x="121340" y="-13180"/>
                      <a:pt x="119197" y="39541"/>
                    </a:cubicBezTo>
                    <a:close/>
                  </a:path>
                </a:pathLst>
              </a:custGeom>
              <a:solidFill>
                <a:srgbClr val="E9E9E9"/>
              </a:solidFill>
              <a:ln w="4286" cap="flat">
                <a:noFill/>
                <a:prstDash val="solid"/>
                <a:miter/>
              </a:ln>
            </p:spPr>
            <p:txBody>
              <a:bodyPr rtlCol="0" anchor="ctr"/>
              <a:lstStyle/>
              <a:p>
                <a:endParaRPr lang="en-GB"/>
              </a:p>
            </p:txBody>
          </p:sp>
          <p:sp>
            <p:nvSpPr>
              <p:cNvPr id="611" name="Freeform: Shape 610">
                <a:extLst>
                  <a:ext uri="{FF2B5EF4-FFF2-40B4-BE49-F238E27FC236}">
                    <a16:creationId xmlns:a16="http://schemas.microsoft.com/office/drawing/2014/main" id="{B58B18CC-340C-3496-7ADA-0A60868A9955}"/>
                  </a:ext>
                </a:extLst>
              </p:cNvPr>
              <p:cNvSpPr/>
              <p:nvPr/>
            </p:nvSpPr>
            <p:spPr>
              <a:xfrm>
                <a:off x="9254966" y="4003350"/>
                <a:ext cx="91725" cy="41244"/>
              </a:xfrm>
              <a:custGeom>
                <a:avLst/>
                <a:gdLst>
                  <a:gd name="connsiteX0" fmla="*/ 90868 w 91725"/>
                  <a:gd name="connsiteY0" fmla="*/ 13287 h 41244"/>
                  <a:gd name="connsiteX1" fmla="*/ 1715 w 91725"/>
                  <a:gd name="connsiteY1" fmla="*/ 18002 h 41244"/>
                  <a:gd name="connsiteX2" fmla="*/ 1715 w 91725"/>
                  <a:gd name="connsiteY2" fmla="*/ 18002 h 41244"/>
                  <a:gd name="connsiteX3" fmla="*/ 0 w 91725"/>
                  <a:gd name="connsiteY3" fmla="*/ 0 h 41244"/>
                  <a:gd name="connsiteX4" fmla="*/ 91726 w 91725"/>
                  <a:gd name="connsiteY4" fmla="*/ 1286 h 41244"/>
                  <a:gd name="connsiteX5" fmla="*/ 90868 w 91725"/>
                  <a:gd name="connsiteY5" fmla="*/ 13287 h 4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725" h="41244">
                    <a:moveTo>
                      <a:pt x="90868" y="13287"/>
                    </a:moveTo>
                    <a:cubicBezTo>
                      <a:pt x="88297" y="49292"/>
                      <a:pt x="11573" y="50149"/>
                      <a:pt x="1715" y="18002"/>
                    </a:cubicBezTo>
                    <a:lnTo>
                      <a:pt x="1715" y="18002"/>
                    </a:lnTo>
                    <a:lnTo>
                      <a:pt x="0" y="0"/>
                    </a:lnTo>
                    <a:cubicBezTo>
                      <a:pt x="17574" y="27432"/>
                      <a:pt x="72438" y="27003"/>
                      <a:pt x="91726" y="1286"/>
                    </a:cubicBezTo>
                    <a:lnTo>
                      <a:pt x="90868" y="13287"/>
                    </a:lnTo>
                    <a:close/>
                  </a:path>
                </a:pathLst>
              </a:custGeom>
              <a:solidFill>
                <a:srgbClr val="FEEAA6"/>
              </a:solidFill>
              <a:ln w="4286" cap="flat">
                <a:noFill/>
                <a:prstDash val="solid"/>
                <a:miter/>
              </a:ln>
            </p:spPr>
            <p:txBody>
              <a:bodyPr rtlCol="0" anchor="ctr"/>
              <a:lstStyle/>
              <a:p>
                <a:endParaRPr lang="en-GB"/>
              </a:p>
            </p:txBody>
          </p:sp>
          <p:sp>
            <p:nvSpPr>
              <p:cNvPr id="612" name="Freeform: Shape 611">
                <a:extLst>
                  <a:ext uri="{FF2B5EF4-FFF2-40B4-BE49-F238E27FC236}">
                    <a16:creationId xmlns:a16="http://schemas.microsoft.com/office/drawing/2014/main" id="{DC803D60-F7B3-3B47-F3A9-F1B7C1272C05}"/>
                  </a:ext>
                </a:extLst>
              </p:cNvPr>
              <p:cNvSpPr/>
              <p:nvPr/>
            </p:nvSpPr>
            <p:spPr>
              <a:xfrm>
                <a:off x="9248536" y="3920625"/>
                <a:ext cx="104156" cy="102706"/>
              </a:xfrm>
              <a:custGeom>
                <a:avLst/>
                <a:gdLst>
                  <a:gd name="connsiteX0" fmla="*/ 104156 w 104156"/>
                  <a:gd name="connsiteY0" fmla="*/ 0 h 102706"/>
                  <a:gd name="connsiteX1" fmla="*/ 98155 w 104156"/>
                  <a:gd name="connsiteY1" fmla="*/ 84010 h 102706"/>
                  <a:gd name="connsiteX2" fmla="*/ 71152 w 104156"/>
                  <a:gd name="connsiteY2" fmla="*/ 100727 h 102706"/>
                  <a:gd name="connsiteX3" fmla="*/ 6858 w 104156"/>
                  <a:gd name="connsiteY3" fmla="*/ 82725 h 102706"/>
                  <a:gd name="connsiteX4" fmla="*/ 0 w 104156"/>
                  <a:gd name="connsiteY4" fmla="*/ 0 h 102706"/>
                  <a:gd name="connsiteX5" fmla="*/ 104156 w 104156"/>
                  <a:gd name="connsiteY5" fmla="*/ 0 h 102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156" h="102706">
                    <a:moveTo>
                      <a:pt x="104156" y="0"/>
                    </a:moveTo>
                    <a:cubicBezTo>
                      <a:pt x="103727" y="9001"/>
                      <a:pt x="98584" y="77153"/>
                      <a:pt x="98155" y="84010"/>
                    </a:cubicBezTo>
                    <a:cubicBezTo>
                      <a:pt x="92583" y="93440"/>
                      <a:pt x="81439" y="98155"/>
                      <a:pt x="71152" y="100727"/>
                    </a:cubicBezTo>
                    <a:cubicBezTo>
                      <a:pt x="49720" y="105013"/>
                      <a:pt x="18431" y="103727"/>
                      <a:pt x="6858" y="82725"/>
                    </a:cubicBezTo>
                    <a:cubicBezTo>
                      <a:pt x="6858" y="81439"/>
                      <a:pt x="0" y="4286"/>
                      <a:pt x="0" y="0"/>
                    </a:cubicBezTo>
                    <a:lnTo>
                      <a:pt x="104156" y="0"/>
                    </a:lnTo>
                    <a:close/>
                  </a:path>
                </a:pathLst>
              </a:custGeom>
              <a:solidFill>
                <a:srgbClr val="BB9E7D"/>
              </a:solidFill>
              <a:ln w="4286" cap="flat">
                <a:noFill/>
                <a:prstDash val="solid"/>
                <a:miter/>
              </a:ln>
            </p:spPr>
            <p:txBody>
              <a:bodyPr rtlCol="0" anchor="ctr"/>
              <a:lstStyle/>
              <a:p>
                <a:endParaRPr lang="en-GB"/>
              </a:p>
            </p:txBody>
          </p:sp>
          <p:sp>
            <p:nvSpPr>
              <p:cNvPr id="613" name="Freeform: Shape 612">
                <a:extLst>
                  <a:ext uri="{FF2B5EF4-FFF2-40B4-BE49-F238E27FC236}">
                    <a16:creationId xmlns:a16="http://schemas.microsoft.com/office/drawing/2014/main" id="{772CB061-D09B-CEBB-5281-59DD7EADAF8B}"/>
                  </a:ext>
                </a:extLst>
              </p:cNvPr>
              <p:cNvSpPr/>
              <p:nvPr/>
            </p:nvSpPr>
            <p:spPr>
              <a:xfrm>
                <a:off x="9241650" y="3904766"/>
                <a:ext cx="119631" cy="38861"/>
              </a:xfrm>
              <a:custGeom>
                <a:avLst/>
                <a:gdLst>
                  <a:gd name="connsiteX0" fmla="*/ 102041 w 119631"/>
                  <a:gd name="connsiteY0" fmla="*/ 28718 h 38861"/>
                  <a:gd name="connsiteX1" fmla="*/ 29 w 119631"/>
                  <a:gd name="connsiteY1" fmla="*/ 0 h 38861"/>
                  <a:gd name="connsiteX2" fmla="*/ 119186 w 119631"/>
                  <a:gd name="connsiteY2" fmla="*/ 0 h 38861"/>
                  <a:gd name="connsiteX3" fmla="*/ 102041 w 119631"/>
                  <a:gd name="connsiteY3" fmla="*/ 28718 h 38861"/>
                </a:gdLst>
                <a:ahLst/>
                <a:cxnLst>
                  <a:cxn ang="0">
                    <a:pos x="connsiteX0" y="connsiteY0"/>
                  </a:cxn>
                  <a:cxn ang="0">
                    <a:pos x="connsiteX1" y="connsiteY1"/>
                  </a:cxn>
                  <a:cxn ang="0">
                    <a:pos x="connsiteX2" y="connsiteY2"/>
                  </a:cxn>
                  <a:cxn ang="0">
                    <a:pos x="connsiteX3" y="connsiteY3"/>
                  </a:cxn>
                </a:cxnLst>
                <a:rect l="l" t="t" r="r" b="b"/>
                <a:pathLst>
                  <a:path w="119631" h="38861">
                    <a:moveTo>
                      <a:pt x="102041" y="28718"/>
                    </a:moveTo>
                    <a:cubicBezTo>
                      <a:pt x="73752" y="46720"/>
                      <a:pt x="-1686" y="42863"/>
                      <a:pt x="29" y="0"/>
                    </a:cubicBezTo>
                    <a:cubicBezTo>
                      <a:pt x="15031" y="41148"/>
                      <a:pt x="104184" y="41148"/>
                      <a:pt x="119186" y="0"/>
                    </a:cubicBezTo>
                    <a:cubicBezTo>
                      <a:pt x="121329" y="9858"/>
                      <a:pt x="115758" y="20574"/>
                      <a:pt x="102041" y="28718"/>
                    </a:cubicBezTo>
                    <a:close/>
                  </a:path>
                </a:pathLst>
              </a:custGeom>
              <a:solidFill>
                <a:srgbClr val="FEEAA6"/>
              </a:solidFill>
              <a:ln w="4286" cap="flat">
                <a:noFill/>
                <a:prstDash val="solid"/>
                <a:miter/>
              </a:ln>
            </p:spPr>
            <p:txBody>
              <a:bodyPr rtlCol="0" anchor="ctr"/>
              <a:lstStyle/>
              <a:p>
                <a:endParaRPr lang="en-GB"/>
              </a:p>
            </p:txBody>
          </p:sp>
          <p:sp>
            <p:nvSpPr>
              <p:cNvPr id="614" name="Freeform: Shape 613">
                <a:extLst>
                  <a:ext uri="{FF2B5EF4-FFF2-40B4-BE49-F238E27FC236}">
                    <a16:creationId xmlns:a16="http://schemas.microsoft.com/office/drawing/2014/main" id="{A90FF341-0F85-56A4-8F4A-C27F24ADE9F9}"/>
                  </a:ext>
                </a:extLst>
              </p:cNvPr>
              <p:cNvSpPr/>
              <p:nvPr/>
            </p:nvSpPr>
            <p:spPr>
              <a:xfrm>
                <a:off x="9241678" y="3873584"/>
                <a:ext cx="119157" cy="62043"/>
              </a:xfrm>
              <a:custGeom>
                <a:avLst/>
                <a:gdLst>
                  <a:gd name="connsiteX0" fmla="*/ 119157 w 119157"/>
                  <a:gd name="connsiteY0" fmla="*/ 31183 h 62043"/>
                  <a:gd name="connsiteX1" fmla="*/ 0 w 119157"/>
                  <a:gd name="connsiteY1" fmla="*/ 31183 h 62043"/>
                  <a:gd name="connsiteX2" fmla="*/ 119157 w 119157"/>
                  <a:gd name="connsiteY2" fmla="*/ 31183 h 62043"/>
                </a:gdLst>
                <a:ahLst/>
                <a:cxnLst>
                  <a:cxn ang="0">
                    <a:pos x="connsiteX0" y="connsiteY0"/>
                  </a:cxn>
                  <a:cxn ang="0">
                    <a:pos x="connsiteX1" y="connsiteY1"/>
                  </a:cxn>
                  <a:cxn ang="0">
                    <a:pos x="connsiteX2" y="connsiteY2"/>
                  </a:cxn>
                </a:cxnLst>
                <a:rect l="l" t="t" r="r" b="b"/>
                <a:pathLst>
                  <a:path w="119157" h="62043">
                    <a:moveTo>
                      <a:pt x="119157" y="31183"/>
                    </a:moveTo>
                    <a:cubicBezTo>
                      <a:pt x="104156" y="72330"/>
                      <a:pt x="15002" y="72330"/>
                      <a:pt x="0" y="31183"/>
                    </a:cubicBezTo>
                    <a:cubicBezTo>
                      <a:pt x="15002" y="-10394"/>
                      <a:pt x="104156" y="-10394"/>
                      <a:pt x="119157" y="31183"/>
                    </a:cubicBezTo>
                    <a:close/>
                  </a:path>
                </a:pathLst>
              </a:custGeom>
              <a:solidFill>
                <a:srgbClr val="E5D2BD"/>
              </a:solidFill>
              <a:ln w="4286" cap="flat">
                <a:noFill/>
                <a:prstDash val="solid"/>
                <a:miter/>
              </a:ln>
            </p:spPr>
            <p:txBody>
              <a:bodyPr rtlCol="0" anchor="ctr"/>
              <a:lstStyle/>
              <a:p>
                <a:endParaRPr lang="en-GB"/>
              </a:p>
            </p:txBody>
          </p:sp>
          <p:sp>
            <p:nvSpPr>
              <p:cNvPr id="615" name="Freeform: Shape 614">
                <a:extLst>
                  <a:ext uri="{FF2B5EF4-FFF2-40B4-BE49-F238E27FC236}">
                    <a16:creationId xmlns:a16="http://schemas.microsoft.com/office/drawing/2014/main" id="{4B8B1EE0-2DCA-138F-B07A-BBB8370F0890}"/>
                  </a:ext>
                </a:extLst>
              </p:cNvPr>
              <p:cNvSpPr/>
              <p:nvPr/>
            </p:nvSpPr>
            <p:spPr>
              <a:xfrm>
                <a:off x="9246041" y="3881620"/>
                <a:ext cx="109787" cy="46076"/>
              </a:xfrm>
              <a:custGeom>
                <a:avLst/>
                <a:gdLst>
                  <a:gd name="connsiteX0" fmla="*/ 93793 w 109787"/>
                  <a:gd name="connsiteY0" fmla="*/ 36862 h 46076"/>
                  <a:gd name="connsiteX1" fmla="*/ 781 w 109787"/>
                  <a:gd name="connsiteY1" fmla="*/ 0 h 46076"/>
                  <a:gd name="connsiteX2" fmla="*/ 781 w 109787"/>
                  <a:gd name="connsiteY2" fmla="*/ 0 h 46076"/>
                  <a:gd name="connsiteX3" fmla="*/ 109652 w 109787"/>
                  <a:gd name="connsiteY3" fmla="*/ 1286 h 46076"/>
                  <a:gd name="connsiteX4" fmla="*/ 93793 w 109787"/>
                  <a:gd name="connsiteY4" fmla="*/ 36862 h 46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787" h="46076">
                    <a:moveTo>
                      <a:pt x="93793" y="36862"/>
                    </a:moveTo>
                    <a:cubicBezTo>
                      <a:pt x="62932" y="55293"/>
                      <a:pt x="-8220" y="47578"/>
                      <a:pt x="781" y="0"/>
                    </a:cubicBezTo>
                    <a:lnTo>
                      <a:pt x="781" y="0"/>
                    </a:lnTo>
                    <a:cubicBezTo>
                      <a:pt x="8925" y="42434"/>
                      <a:pt x="99365" y="42434"/>
                      <a:pt x="109652" y="1286"/>
                    </a:cubicBezTo>
                    <a:cubicBezTo>
                      <a:pt x="110080" y="15431"/>
                      <a:pt x="110509" y="27432"/>
                      <a:pt x="93793" y="36862"/>
                    </a:cubicBezTo>
                    <a:close/>
                  </a:path>
                </a:pathLst>
              </a:custGeom>
              <a:solidFill>
                <a:srgbClr val="FEEAA6"/>
              </a:solidFill>
              <a:ln w="4286" cap="flat">
                <a:noFill/>
                <a:prstDash val="solid"/>
                <a:miter/>
              </a:ln>
            </p:spPr>
            <p:txBody>
              <a:bodyPr rtlCol="0" anchor="ctr"/>
              <a:lstStyle/>
              <a:p>
                <a:endParaRPr lang="en-GB"/>
              </a:p>
            </p:txBody>
          </p:sp>
          <p:sp>
            <p:nvSpPr>
              <p:cNvPr id="616" name="Freeform: Shape 615">
                <a:extLst>
                  <a:ext uri="{FF2B5EF4-FFF2-40B4-BE49-F238E27FC236}">
                    <a16:creationId xmlns:a16="http://schemas.microsoft.com/office/drawing/2014/main" id="{1878206E-B344-6A83-B2AB-6F178E65F718}"/>
                  </a:ext>
                </a:extLst>
              </p:cNvPr>
              <p:cNvSpPr/>
              <p:nvPr/>
            </p:nvSpPr>
            <p:spPr>
              <a:xfrm>
                <a:off x="9246822" y="3849363"/>
                <a:ext cx="108870" cy="63657"/>
              </a:xfrm>
              <a:custGeom>
                <a:avLst/>
                <a:gdLst>
                  <a:gd name="connsiteX0" fmla="*/ 108871 w 108870"/>
                  <a:gd name="connsiteY0" fmla="*/ 30543 h 63657"/>
                  <a:gd name="connsiteX1" fmla="*/ 0 w 108870"/>
                  <a:gd name="connsiteY1" fmla="*/ 31829 h 63657"/>
                  <a:gd name="connsiteX2" fmla="*/ 108871 w 108870"/>
                  <a:gd name="connsiteY2" fmla="*/ 30543 h 63657"/>
                </a:gdLst>
                <a:ahLst/>
                <a:cxnLst>
                  <a:cxn ang="0">
                    <a:pos x="connsiteX0" y="connsiteY0"/>
                  </a:cxn>
                  <a:cxn ang="0">
                    <a:pos x="connsiteX1" y="connsiteY1"/>
                  </a:cxn>
                  <a:cxn ang="0">
                    <a:pos x="connsiteX2" y="connsiteY2"/>
                  </a:cxn>
                </a:cxnLst>
                <a:rect l="l" t="t" r="r" b="b"/>
                <a:pathLst>
                  <a:path w="108870" h="63657">
                    <a:moveTo>
                      <a:pt x="108871" y="30543"/>
                    </a:moveTo>
                    <a:cubicBezTo>
                      <a:pt x="104585" y="74262"/>
                      <a:pt x="6429" y="74691"/>
                      <a:pt x="0" y="31829"/>
                    </a:cubicBezTo>
                    <a:cubicBezTo>
                      <a:pt x="6858" y="-10176"/>
                      <a:pt x="99870" y="-10605"/>
                      <a:pt x="108871" y="30543"/>
                    </a:cubicBezTo>
                    <a:close/>
                  </a:path>
                </a:pathLst>
              </a:custGeom>
              <a:solidFill>
                <a:srgbClr val="F5EDE4"/>
              </a:solidFill>
              <a:ln w="4286" cap="flat">
                <a:noFill/>
                <a:prstDash val="solid"/>
                <a:miter/>
              </a:ln>
            </p:spPr>
            <p:txBody>
              <a:bodyPr rtlCol="0" anchor="ctr"/>
              <a:lstStyle/>
              <a:p>
                <a:endParaRPr lang="en-GB"/>
              </a:p>
            </p:txBody>
          </p:sp>
          <p:sp>
            <p:nvSpPr>
              <p:cNvPr id="617" name="Freeform: Shape 616">
                <a:extLst>
                  <a:ext uri="{FF2B5EF4-FFF2-40B4-BE49-F238E27FC236}">
                    <a16:creationId xmlns:a16="http://schemas.microsoft.com/office/drawing/2014/main" id="{984C0130-CC8A-3E4F-A36C-3C2A61B6DB21}"/>
                  </a:ext>
                </a:extLst>
              </p:cNvPr>
              <p:cNvSpPr/>
              <p:nvPr/>
            </p:nvSpPr>
            <p:spPr>
              <a:xfrm>
                <a:off x="9316346" y="3885039"/>
                <a:ext cx="21380" cy="12596"/>
              </a:xfrm>
              <a:custGeom>
                <a:avLst/>
                <a:gdLst>
                  <a:gd name="connsiteX0" fmla="*/ 1199 w 21380"/>
                  <a:gd name="connsiteY0" fmla="*/ 12012 h 12596"/>
                  <a:gd name="connsiteX1" fmla="*/ 14486 w 21380"/>
                  <a:gd name="connsiteY1" fmla="*/ 867 h 12596"/>
                  <a:gd name="connsiteX2" fmla="*/ 20059 w 21380"/>
                  <a:gd name="connsiteY2" fmla="*/ 3868 h 12596"/>
                  <a:gd name="connsiteX3" fmla="*/ 1199 w 21380"/>
                  <a:gd name="connsiteY3" fmla="*/ 12012 h 12596"/>
                </a:gdLst>
                <a:ahLst/>
                <a:cxnLst>
                  <a:cxn ang="0">
                    <a:pos x="connsiteX0" y="connsiteY0"/>
                  </a:cxn>
                  <a:cxn ang="0">
                    <a:pos x="connsiteX1" y="connsiteY1"/>
                  </a:cxn>
                  <a:cxn ang="0">
                    <a:pos x="connsiteX2" y="connsiteY2"/>
                  </a:cxn>
                  <a:cxn ang="0">
                    <a:pos x="connsiteX3" y="connsiteY3"/>
                  </a:cxn>
                </a:cxnLst>
                <a:rect l="l" t="t" r="r" b="b"/>
                <a:pathLst>
                  <a:path w="21380" h="12596">
                    <a:moveTo>
                      <a:pt x="1199" y="12012"/>
                    </a:moveTo>
                    <a:cubicBezTo>
                      <a:pt x="-4802" y="9011"/>
                      <a:pt x="13629" y="2582"/>
                      <a:pt x="14486" y="867"/>
                    </a:cubicBezTo>
                    <a:cubicBezTo>
                      <a:pt x="17058" y="-1276"/>
                      <a:pt x="24345" y="867"/>
                      <a:pt x="20059" y="3868"/>
                    </a:cubicBezTo>
                    <a:cubicBezTo>
                      <a:pt x="16629" y="5582"/>
                      <a:pt x="5485" y="15012"/>
                      <a:pt x="1199" y="12012"/>
                    </a:cubicBezTo>
                    <a:close/>
                  </a:path>
                </a:pathLst>
              </a:custGeom>
              <a:solidFill>
                <a:srgbClr val="58595B"/>
              </a:solidFill>
              <a:ln w="4286" cap="flat">
                <a:noFill/>
                <a:prstDash val="solid"/>
                <a:miter/>
              </a:ln>
            </p:spPr>
            <p:txBody>
              <a:bodyPr rtlCol="0" anchor="ctr"/>
              <a:lstStyle/>
              <a:p>
                <a:endParaRPr lang="en-GB"/>
              </a:p>
            </p:txBody>
          </p:sp>
        </p:grpSp>
        <p:grpSp>
          <p:nvGrpSpPr>
            <p:cNvPr id="618" name="Graphic 18">
              <a:extLst>
                <a:ext uri="{FF2B5EF4-FFF2-40B4-BE49-F238E27FC236}">
                  <a16:creationId xmlns:a16="http://schemas.microsoft.com/office/drawing/2014/main" id="{F7932501-6D49-3940-076A-8D2A6ACE8E20}"/>
                </a:ext>
              </a:extLst>
            </p:cNvPr>
            <p:cNvGrpSpPr/>
            <p:nvPr/>
          </p:nvGrpSpPr>
          <p:grpSpPr>
            <a:xfrm>
              <a:off x="8110926" y="4054086"/>
              <a:ext cx="119622" cy="202620"/>
              <a:chOff x="8110926" y="4054086"/>
              <a:chExt cx="119622" cy="202620"/>
            </a:xfrm>
          </p:grpSpPr>
          <p:sp>
            <p:nvSpPr>
              <p:cNvPr id="619" name="Freeform: Shape 618">
                <a:extLst>
                  <a:ext uri="{FF2B5EF4-FFF2-40B4-BE49-F238E27FC236}">
                    <a16:creationId xmlns:a16="http://schemas.microsoft.com/office/drawing/2014/main" id="{AC6CE196-1BDE-4628-DC98-70B1F23BFF60}"/>
                  </a:ext>
                </a:extLst>
              </p:cNvPr>
              <p:cNvSpPr/>
              <p:nvPr/>
            </p:nvSpPr>
            <p:spPr>
              <a:xfrm>
                <a:off x="8118001" y="4195517"/>
                <a:ext cx="105043" cy="61190"/>
              </a:xfrm>
              <a:custGeom>
                <a:avLst/>
                <a:gdLst>
                  <a:gd name="connsiteX0" fmla="*/ 89833 w 105043"/>
                  <a:gd name="connsiteY0" fmla="*/ 52149 h 61190"/>
                  <a:gd name="connsiteX1" fmla="*/ 15253 w 105043"/>
                  <a:gd name="connsiteY1" fmla="*/ 8858 h 61190"/>
                  <a:gd name="connsiteX2" fmla="*/ 89833 w 105043"/>
                  <a:gd name="connsiteY2" fmla="*/ 52149 h 61190"/>
                </a:gdLst>
                <a:ahLst/>
                <a:cxnLst>
                  <a:cxn ang="0">
                    <a:pos x="connsiteX0" y="connsiteY0"/>
                  </a:cxn>
                  <a:cxn ang="0">
                    <a:pos x="connsiteX1" y="connsiteY1"/>
                  </a:cxn>
                  <a:cxn ang="0">
                    <a:pos x="connsiteX2" y="connsiteY2"/>
                  </a:cxn>
                </a:cxnLst>
                <a:rect l="l" t="t" r="r" b="b"/>
                <a:pathLst>
                  <a:path w="105043" h="61190">
                    <a:moveTo>
                      <a:pt x="89833" y="52149"/>
                    </a:moveTo>
                    <a:cubicBezTo>
                      <a:pt x="61116" y="76152"/>
                      <a:pt x="-37468" y="49149"/>
                      <a:pt x="15253" y="8858"/>
                    </a:cubicBezTo>
                    <a:cubicBezTo>
                      <a:pt x="43542" y="-14716"/>
                      <a:pt x="142555" y="11859"/>
                      <a:pt x="89833" y="52149"/>
                    </a:cubicBezTo>
                    <a:close/>
                  </a:path>
                </a:pathLst>
              </a:custGeom>
              <a:solidFill>
                <a:srgbClr val="B3B3B3">
                  <a:alpha val="30000"/>
                </a:srgbClr>
              </a:solidFill>
              <a:ln w="4286" cap="flat">
                <a:noFill/>
                <a:prstDash val="solid"/>
                <a:miter/>
              </a:ln>
            </p:spPr>
            <p:txBody>
              <a:bodyPr rtlCol="0" anchor="ctr"/>
              <a:lstStyle/>
              <a:p>
                <a:endParaRPr lang="en-GB"/>
              </a:p>
            </p:txBody>
          </p:sp>
          <p:sp>
            <p:nvSpPr>
              <p:cNvPr id="620" name="Freeform: Shape 619">
                <a:extLst>
                  <a:ext uri="{FF2B5EF4-FFF2-40B4-BE49-F238E27FC236}">
                    <a16:creationId xmlns:a16="http://schemas.microsoft.com/office/drawing/2014/main" id="{1240D069-0C9B-CF7F-10B9-54EADC62CB6F}"/>
                  </a:ext>
                </a:extLst>
              </p:cNvPr>
              <p:cNvSpPr/>
              <p:nvPr/>
            </p:nvSpPr>
            <p:spPr>
              <a:xfrm>
                <a:off x="8110926" y="4070001"/>
                <a:ext cx="119224" cy="70080"/>
              </a:xfrm>
              <a:custGeom>
                <a:avLst/>
                <a:gdLst>
                  <a:gd name="connsiteX0" fmla="*/ 119197 w 119224"/>
                  <a:gd name="connsiteY0" fmla="*/ 39219 h 70080"/>
                  <a:gd name="connsiteX1" fmla="*/ 39 w 119224"/>
                  <a:gd name="connsiteY1" fmla="*/ 39219 h 70080"/>
                  <a:gd name="connsiteX2" fmla="*/ 119197 w 119224"/>
                  <a:gd name="connsiteY2" fmla="*/ 39219 h 70080"/>
                </a:gdLst>
                <a:ahLst/>
                <a:cxnLst>
                  <a:cxn ang="0">
                    <a:pos x="connsiteX0" y="connsiteY0"/>
                  </a:cxn>
                  <a:cxn ang="0">
                    <a:pos x="connsiteX1" y="connsiteY1"/>
                  </a:cxn>
                  <a:cxn ang="0">
                    <a:pos x="connsiteX2" y="connsiteY2"/>
                  </a:cxn>
                </a:cxnLst>
                <a:rect l="l" t="t" r="r" b="b"/>
                <a:pathLst>
                  <a:path w="119224" h="70080">
                    <a:moveTo>
                      <a:pt x="119197" y="39219"/>
                    </a:moveTo>
                    <a:cubicBezTo>
                      <a:pt x="104196" y="80367"/>
                      <a:pt x="15041" y="80367"/>
                      <a:pt x="39" y="39219"/>
                    </a:cubicBezTo>
                    <a:cubicBezTo>
                      <a:pt x="-2532" y="-13073"/>
                      <a:pt x="121341" y="-13073"/>
                      <a:pt x="119197" y="39219"/>
                    </a:cubicBezTo>
                    <a:close/>
                  </a:path>
                </a:pathLst>
              </a:custGeom>
              <a:solidFill>
                <a:srgbClr val="E9E9E9"/>
              </a:solidFill>
              <a:ln w="4286" cap="flat">
                <a:noFill/>
                <a:prstDash val="solid"/>
                <a:miter/>
              </a:ln>
            </p:spPr>
            <p:txBody>
              <a:bodyPr rtlCol="0" anchor="ctr"/>
              <a:lstStyle/>
              <a:p>
                <a:endParaRPr lang="en-GB"/>
              </a:p>
            </p:txBody>
          </p:sp>
          <p:sp>
            <p:nvSpPr>
              <p:cNvPr id="621" name="Freeform: Shape 620">
                <a:extLst>
                  <a:ext uri="{FF2B5EF4-FFF2-40B4-BE49-F238E27FC236}">
                    <a16:creationId xmlns:a16="http://schemas.microsoft.com/office/drawing/2014/main" id="{64C673F6-1518-D9C9-01B9-047606D30D64}"/>
                  </a:ext>
                </a:extLst>
              </p:cNvPr>
              <p:cNvSpPr/>
              <p:nvPr/>
            </p:nvSpPr>
            <p:spPr>
              <a:xfrm>
                <a:off x="8124253" y="4208233"/>
                <a:ext cx="91725" cy="41244"/>
              </a:xfrm>
              <a:custGeom>
                <a:avLst/>
                <a:gdLst>
                  <a:gd name="connsiteX0" fmla="*/ 90869 w 91725"/>
                  <a:gd name="connsiteY0" fmla="*/ 13287 h 41244"/>
                  <a:gd name="connsiteX1" fmla="*/ 1715 w 91725"/>
                  <a:gd name="connsiteY1" fmla="*/ 18002 h 41244"/>
                  <a:gd name="connsiteX2" fmla="*/ 1715 w 91725"/>
                  <a:gd name="connsiteY2" fmla="*/ 18002 h 41244"/>
                  <a:gd name="connsiteX3" fmla="*/ 0 w 91725"/>
                  <a:gd name="connsiteY3" fmla="*/ 0 h 41244"/>
                  <a:gd name="connsiteX4" fmla="*/ 91726 w 91725"/>
                  <a:gd name="connsiteY4" fmla="*/ 1286 h 41244"/>
                  <a:gd name="connsiteX5" fmla="*/ 90869 w 91725"/>
                  <a:gd name="connsiteY5" fmla="*/ 13287 h 4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725" h="41244">
                    <a:moveTo>
                      <a:pt x="90869" y="13287"/>
                    </a:moveTo>
                    <a:cubicBezTo>
                      <a:pt x="88297" y="49292"/>
                      <a:pt x="11573" y="50149"/>
                      <a:pt x="1715" y="18002"/>
                    </a:cubicBezTo>
                    <a:lnTo>
                      <a:pt x="1715" y="18002"/>
                    </a:lnTo>
                    <a:lnTo>
                      <a:pt x="0" y="0"/>
                    </a:lnTo>
                    <a:cubicBezTo>
                      <a:pt x="17574" y="27432"/>
                      <a:pt x="72438" y="27003"/>
                      <a:pt x="91726" y="1286"/>
                    </a:cubicBezTo>
                    <a:lnTo>
                      <a:pt x="90869" y="13287"/>
                    </a:lnTo>
                    <a:close/>
                  </a:path>
                </a:pathLst>
              </a:custGeom>
              <a:solidFill>
                <a:srgbClr val="FEEAA6"/>
              </a:solidFill>
              <a:ln w="4286" cap="flat">
                <a:noFill/>
                <a:prstDash val="solid"/>
                <a:miter/>
              </a:ln>
            </p:spPr>
            <p:txBody>
              <a:bodyPr rtlCol="0" anchor="ctr"/>
              <a:lstStyle/>
              <a:p>
                <a:endParaRPr lang="en-GB"/>
              </a:p>
            </p:txBody>
          </p:sp>
          <p:sp>
            <p:nvSpPr>
              <p:cNvPr id="622" name="Freeform: Shape 621">
                <a:extLst>
                  <a:ext uri="{FF2B5EF4-FFF2-40B4-BE49-F238E27FC236}">
                    <a16:creationId xmlns:a16="http://schemas.microsoft.com/office/drawing/2014/main" id="{FBBD1741-BE0B-A056-6760-2FEDC27242C0}"/>
                  </a:ext>
                </a:extLst>
              </p:cNvPr>
              <p:cNvSpPr/>
              <p:nvPr/>
            </p:nvSpPr>
            <p:spPr>
              <a:xfrm>
                <a:off x="8117395" y="4125079"/>
                <a:ext cx="104156" cy="102706"/>
              </a:xfrm>
              <a:custGeom>
                <a:avLst/>
                <a:gdLst>
                  <a:gd name="connsiteX0" fmla="*/ 104156 w 104156"/>
                  <a:gd name="connsiteY0" fmla="*/ 0 h 102706"/>
                  <a:gd name="connsiteX1" fmla="*/ 98155 w 104156"/>
                  <a:gd name="connsiteY1" fmla="*/ 84011 h 102706"/>
                  <a:gd name="connsiteX2" fmla="*/ 71152 w 104156"/>
                  <a:gd name="connsiteY2" fmla="*/ 100727 h 102706"/>
                  <a:gd name="connsiteX3" fmla="*/ 6858 w 104156"/>
                  <a:gd name="connsiteY3" fmla="*/ 82725 h 102706"/>
                  <a:gd name="connsiteX4" fmla="*/ 0 w 104156"/>
                  <a:gd name="connsiteY4" fmla="*/ 0 h 102706"/>
                  <a:gd name="connsiteX5" fmla="*/ 104156 w 104156"/>
                  <a:gd name="connsiteY5" fmla="*/ 0 h 102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156" h="102706">
                    <a:moveTo>
                      <a:pt x="104156" y="0"/>
                    </a:moveTo>
                    <a:cubicBezTo>
                      <a:pt x="103728" y="9001"/>
                      <a:pt x="98584" y="77153"/>
                      <a:pt x="98155" y="84011"/>
                    </a:cubicBezTo>
                    <a:cubicBezTo>
                      <a:pt x="92583" y="93440"/>
                      <a:pt x="81439" y="98155"/>
                      <a:pt x="71152" y="100727"/>
                    </a:cubicBezTo>
                    <a:cubicBezTo>
                      <a:pt x="49720" y="105013"/>
                      <a:pt x="18431" y="103727"/>
                      <a:pt x="6858" y="82725"/>
                    </a:cubicBezTo>
                    <a:cubicBezTo>
                      <a:pt x="6858" y="81439"/>
                      <a:pt x="0" y="4286"/>
                      <a:pt x="0" y="0"/>
                    </a:cubicBezTo>
                    <a:lnTo>
                      <a:pt x="104156" y="0"/>
                    </a:lnTo>
                    <a:close/>
                  </a:path>
                </a:pathLst>
              </a:custGeom>
              <a:solidFill>
                <a:srgbClr val="BB9E7D"/>
              </a:solidFill>
              <a:ln w="4286" cap="flat">
                <a:noFill/>
                <a:prstDash val="solid"/>
                <a:miter/>
              </a:ln>
            </p:spPr>
            <p:txBody>
              <a:bodyPr rtlCol="0" anchor="ctr"/>
              <a:lstStyle/>
              <a:p>
                <a:endParaRPr lang="en-GB"/>
              </a:p>
            </p:txBody>
          </p:sp>
          <p:sp>
            <p:nvSpPr>
              <p:cNvPr id="623" name="Freeform: Shape 622">
                <a:extLst>
                  <a:ext uri="{FF2B5EF4-FFF2-40B4-BE49-F238E27FC236}">
                    <a16:creationId xmlns:a16="http://schemas.microsoft.com/office/drawing/2014/main" id="{07BD703C-2B30-4A5C-2B7A-81657912D603}"/>
                  </a:ext>
                </a:extLst>
              </p:cNvPr>
              <p:cNvSpPr/>
              <p:nvPr/>
            </p:nvSpPr>
            <p:spPr>
              <a:xfrm>
                <a:off x="8110937" y="4109220"/>
                <a:ext cx="119611" cy="38861"/>
              </a:xfrm>
              <a:custGeom>
                <a:avLst/>
                <a:gdLst>
                  <a:gd name="connsiteX0" fmla="*/ 102042 w 119611"/>
                  <a:gd name="connsiteY0" fmla="*/ 28718 h 38861"/>
                  <a:gd name="connsiteX1" fmla="*/ 29 w 119611"/>
                  <a:gd name="connsiteY1" fmla="*/ 0 h 38861"/>
                  <a:gd name="connsiteX2" fmla="*/ 119187 w 119611"/>
                  <a:gd name="connsiteY2" fmla="*/ 0 h 38861"/>
                  <a:gd name="connsiteX3" fmla="*/ 102042 w 119611"/>
                  <a:gd name="connsiteY3" fmla="*/ 28718 h 38861"/>
                </a:gdLst>
                <a:ahLst/>
                <a:cxnLst>
                  <a:cxn ang="0">
                    <a:pos x="connsiteX0" y="connsiteY0"/>
                  </a:cxn>
                  <a:cxn ang="0">
                    <a:pos x="connsiteX1" y="connsiteY1"/>
                  </a:cxn>
                  <a:cxn ang="0">
                    <a:pos x="connsiteX2" y="connsiteY2"/>
                  </a:cxn>
                  <a:cxn ang="0">
                    <a:pos x="connsiteX3" y="connsiteY3"/>
                  </a:cxn>
                </a:cxnLst>
                <a:rect l="l" t="t" r="r" b="b"/>
                <a:pathLst>
                  <a:path w="119611" h="38861">
                    <a:moveTo>
                      <a:pt x="102042" y="28718"/>
                    </a:moveTo>
                    <a:cubicBezTo>
                      <a:pt x="73753" y="46720"/>
                      <a:pt x="-1686" y="42863"/>
                      <a:pt x="29" y="0"/>
                    </a:cubicBezTo>
                    <a:cubicBezTo>
                      <a:pt x="15031" y="41148"/>
                      <a:pt x="104185" y="41148"/>
                      <a:pt x="119187" y="0"/>
                    </a:cubicBezTo>
                    <a:cubicBezTo>
                      <a:pt x="121330" y="10287"/>
                      <a:pt x="115329" y="21002"/>
                      <a:pt x="102042" y="28718"/>
                    </a:cubicBezTo>
                    <a:close/>
                  </a:path>
                </a:pathLst>
              </a:custGeom>
              <a:solidFill>
                <a:srgbClr val="FEEAA6"/>
              </a:solidFill>
              <a:ln w="4286" cap="flat">
                <a:noFill/>
                <a:prstDash val="solid"/>
                <a:miter/>
              </a:ln>
            </p:spPr>
            <p:txBody>
              <a:bodyPr rtlCol="0" anchor="ctr"/>
              <a:lstStyle/>
              <a:p>
                <a:endParaRPr lang="en-GB"/>
              </a:p>
            </p:txBody>
          </p:sp>
          <p:sp>
            <p:nvSpPr>
              <p:cNvPr id="624" name="Freeform: Shape 623">
                <a:extLst>
                  <a:ext uri="{FF2B5EF4-FFF2-40B4-BE49-F238E27FC236}">
                    <a16:creationId xmlns:a16="http://schemas.microsoft.com/office/drawing/2014/main" id="{01ED9DCD-8AA1-621D-C3CD-77896789ED8B}"/>
                  </a:ext>
                </a:extLst>
              </p:cNvPr>
              <p:cNvSpPr/>
              <p:nvPr/>
            </p:nvSpPr>
            <p:spPr>
              <a:xfrm>
                <a:off x="8110966" y="4078359"/>
                <a:ext cx="119157" cy="61722"/>
              </a:xfrm>
              <a:custGeom>
                <a:avLst/>
                <a:gdLst>
                  <a:gd name="connsiteX0" fmla="*/ 119158 w 119157"/>
                  <a:gd name="connsiteY0" fmla="*/ 30861 h 61722"/>
                  <a:gd name="connsiteX1" fmla="*/ 0 w 119157"/>
                  <a:gd name="connsiteY1" fmla="*/ 30861 h 61722"/>
                  <a:gd name="connsiteX2" fmla="*/ 119158 w 119157"/>
                  <a:gd name="connsiteY2" fmla="*/ 30861 h 61722"/>
                </a:gdLst>
                <a:ahLst/>
                <a:cxnLst>
                  <a:cxn ang="0">
                    <a:pos x="connsiteX0" y="connsiteY0"/>
                  </a:cxn>
                  <a:cxn ang="0">
                    <a:pos x="connsiteX1" y="connsiteY1"/>
                  </a:cxn>
                  <a:cxn ang="0">
                    <a:pos x="connsiteX2" y="connsiteY2"/>
                  </a:cxn>
                </a:cxnLst>
                <a:rect l="l" t="t" r="r" b="b"/>
                <a:pathLst>
                  <a:path w="119157" h="61722">
                    <a:moveTo>
                      <a:pt x="119158" y="30861"/>
                    </a:moveTo>
                    <a:cubicBezTo>
                      <a:pt x="104156" y="72009"/>
                      <a:pt x="15002" y="72009"/>
                      <a:pt x="0" y="30861"/>
                    </a:cubicBezTo>
                    <a:cubicBezTo>
                      <a:pt x="15002" y="-10287"/>
                      <a:pt x="104156" y="-10287"/>
                      <a:pt x="119158" y="30861"/>
                    </a:cubicBezTo>
                    <a:close/>
                  </a:path>
                </a:pathLst>
              </a:custGeom>
              <a:solidFill>
                <a:srgbClr val="E5D2BD"/>
              </a:solidFill>
              <a:ln w="4286" cap="flat">
                <a:noFill/>
                <a:prstDash val="solid"/>
                <a:miter/>
              </a:ln>
            </p:spPr>
            <p:txBody>
              <a:bodyPr rtlCol="0" anchor="ctr"/>
              <a:lstStyle/>
              <a:p>
                <a:endParaRPr lang="en-GB"/>
              </a:p>
            </p:txBody>
          </p:sp>
          <p:sp>
            <p:nvSpPr>
              <p:cNvPr id="625" name="Freeform: Shape 624">
                <a:extLst>
                  <a:ext uri="{FF2B5EF4-FFF2-40B4-BE49-F238E27FC236}">
                    <a16:creationId xmlns:a16="http://schemas.microsoft.com/office/drawing/2014/main" id="{C45B4695-83E1-25E3-3559-E2D84ABED370}"/>
                  </a:ext>
                </a:extLst>
              </p:cNvPr>
              <p:cNvSpPr/>
              <p:nvPr/>
            </p:nvSpPr>
            <p:spPr>
              <a:xfrm>
                <a:off x="8114899" y="4086075"/>
                <a:ext cx="109977" cy="46075"/>
              </a:xfrm>
              <a:custGeom>
                <a:avLst/>
                <a:gdLst>
                  <a:gd name="connsiteX0" fmla="*/ 93793 w 109977"/>
                  <a:gd name="connsiteY0" fmla="*/ 36862 h 46075"/>
                  <a:gd name="connsiteX1" fmla="*/ 781 w 109977"/>
                  <a:gd name="connsiteY1" fmla="*/ 0 h 46075"/>
                  <a:gd name="connsiteX2" fmla="*/ 781 w 109977"/>
                  <a:gd name="connsiteY2" fmla="*/ 0 h 46075"/>
                  <a:gd name="connsiteX3" fmla="*/ 109652 w 109977"/>
                  <a:gd name="connsiteY3" fmla="*/ 1286 h 46075"/>
                  <a:gd name="connsiteX4" fmla="*/ 93793 w 109977"/>
                  <a:gd name="connsiteY4" fmla="*/ 36862 h 46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977" h="46075">
                    <a:moveTo>
                      <a:pt x="93793" y="36862"/>
                    </a:moveTo>
                    <a:cubicBezTo>
                      <a:pt x="62932" y="55293"/>
                      <a:pt x="-8220" y="47577"/>
                      <a:pt x="781" y="0"/>
                    </a:cubicBezTo>
                    <a:lnTo>
                      <a:pt x="781" y="0"/>
                    </a:lnTo>
                    <a:cubicBezTo>
                      <a:pt x="8925" y="42434"/>
                      <a:pt x="99365" y="42434"/>
                      <a:pt x="109652" y="1286"/>
                    </a:cubicBezTo>
                    <a:cubicBezTo>
                      <a:pt x="110509" y="15859"/>
                      <a:pt x="110938" y="27432"/>
                      <a:pt x="93793" y="36862"/>
                    </a:cubicBezTo>
                    <a:close/>
                  </a:path>
                </a:pathLst>
              </a:custGeom>
              <a:solidFill>
                <a:srgbClr val="FEEAA6"/>
              </a:solidFill>
              <a:ln w="4286" cap="flat">
                <a:noFill/>
                <a:prstDash val="solid"/>
                <a:miter/>
              </a:ln>
            </p:spPr>
            <p:txBody>
              <a:bodyPr rtlCol="0" anchor="ctr"/>
              <a:lstStyle/>
              <a:p>
                <a:endParaRPr lang="en-GB"/>
              </a:p>
            </p:txBody>
          </p:sp>
          <p:sp>
            <p:nvSpPr>
              <p:cNvPr id="626" name="Freeform: Shape 625">
                <a:extLst>
                  <a:ext uri="{FF2B5EF4-FFF2-40B4-BE49-F238E27FC236}">
                    <a16:creationId xmlns:a16="http://schemas.microsoft.com/office/drawing/2014/main" id="{9CF881D2-6D23-268E-038F-1B913B89F962}"/>
                  </a:ext>
                </a:extLst>
              </p:cNvPr>
              <p:cNvSpPr/>
              <p:nvPr/>
            </p:nvSpPr>
            <p:spPr>
              <a:xfrm>
                <a:off x="8115680" y="4054086"/>
                <a:ext cx="108870" cy="63816"/>
              </a:xfrm>
              <a:custGeom>
                <a:avLst/>
                <a:gdLst>
                  <a:gd name="connsiteX0" fmla="*/ 108871 w 108870"/>
                  <a:gd name="connsiteY0" fmla="*/ 30702 h 63816"/>
                  <a:gd name="connsiteX1" fmla="*/ 0 w 108870"/>
                  <a:gd name="connsiteY1" fmla="*/ 31988 h 63816"/>
                  <a:gd name="connsiteX2" fmla="*/ 108871 w 108870"/>
                  <a:gd name="connsiteY2" fmla="*/ 30702 h 63816"/>
                </a:gdLst>
                <a:ahLst/>
                <a:cxnLst>
                  <a:cxn ang="0">
                    <a:pos x="connsiteX0" y="connsiteY0"/>
                  </a:cxn>
                  <a:cxn ang="0">
                    <a:pos x="connsiteX1" y="connsiteY1"/>
                  </a:cxn>
                  <a:cxn ang="0">
                    <a:pos x="connsiteX2" y="connsiteY2"/>
                  </a:cxn>
                </a:cxnLst>
                <a:rect l="l" t="t" r="r" b="b"/>
                <a:pathLst>
                  <a:path w="108870" h="63816">
                    <a:moveTo>
                      <a:pt x="108871" y="30702"/>
                    </a:moveTo>
                    <a:cubicBezTo>
                      <a:pt x="104585" y="74422"/>
                      <a:pt x="6429" y="74851"/>
                      <a:pt x="0" y="31988"/>
                    </a:cubicBezTo>
                    <a:cubicBezTo>
                      <a:pt x="7287" y="-10446"/>
                      <a:pt x="99870" y="-10446"/>
                      <a:pt x="108871" y="30702"/>
                    </a:cubicBezTo>
                    <a:close/>
                  </a:path>
                </a:pathLst>
              </a:custGeom>
              <a:solidFill>
                <a:srgbClr val="F5EDE4"/>
              </a:solidFill>
              <a:ln w="4286" cap="flat">
                <a:noFill/>
                <a:prstDash val="solid"/>
                <a:miter/>
              </a:ln>
            </p:spPr>
            <p:txBody>
              <a:bodyPr rtlCol="0" anchor="ctr"/>
              <a:lstStyle/>
              <a:p>
                <a:endParaRPr lang="en-GB"/>
              </a:p>
            </p:txBody>
          </p:sp>
          <p:sp>
            <p:nvSpPr>
              <p:cNvPr id="627" name="Freeform: Shape 626">
                <a:extLst>
                  <a:ext uri="{FF2B5EF4-FFF2-40B4-BE49-F238E27FC236}">
                    <a16:creationId xmlns:a16="http://schemas.microsoft.com/office/drawing/2014/main" id="{04AAC408-1234-5C8E-38D3-088CF0C1F284}"/>
                  </a:ext>
                </a:extLst>
              </p:cNvPr>
              <p:cNvSpPr/>
              <p:nvPr/>
            </p:nvSpPr>
            <p:spPr>
              <a:xfrm>
                <a:off x="8185633" y="4089922"/>
                <a:ext cx="21380" cy="12453"/>
              </a:xfrm>
              <a:custGeom>
                <a:avLst/>
                <a:gdLst>
                  <a:gd name="connsiteX0" fmla="*/ 1199 w 21380"/>
                  <a:gd name="connsiteY0" fmla="*/ 12012 h 12453"/>
                  <a:gd name="connsiteX1" fmla="*/ 14486 w 21380"/>
                  <a:gd name="connsiteY1" fmla="*/ 867 h 12453"/>
                  <a:gd name="connsiteX2" fmla="*/ 20058 w 21380"/>
                  <a:gd name="connsiteY2" fmla="*/ 3868 h 12453"/>
                  <a:gd name="connsiteX3" fmla="*/ 1199 w 21380"/>
                  <a:gd name="connsiteY3" fmla="*/ 12012 h 12453"/>
                </a:gdLst>
                <a:ahLst/>
                <a:cxnLst>
                  <a:cxn ang="0">
                    <a:pos x="connsiteX0" y="connsiteY0"/>
                  </a:cxn>
                  <a:cxn ang="0">
                    <a:pos x="connsiteX1" y="connsiteY1"/>
                  </a:cxn>
                  <a:cxn ang="0">
                    <a:pos x="connsiteX2" y="connsiteY2"/>
                  </a:cxn>
                  <a:cxn ang="0">
                    <a:pos x="connsiteX3" y="connsiteY3"/>
                  </a:cxn>
                </a:cxnLst>
                <a:rect l="l" t="t" r="r" b="b"/>
                <a:pathLst>
                  <a:path w="21380" h="12453">
                    <a:moveTo>
                      <a:pt x="1199" y="12012"/>
                    </a:moveTo>
                    <a:cubicBezTo>
                      <a:pt x="-4802" y="9011"/>
                      <a:pt x="13629" y="2582"/>
                      <a:pt x="14486" y="867"/>
                    </a:cubicBezTo>
                    <a:cubicBezTo>
                      <a:pt x="17058" y="-1276"/>
                      <a:pt x="24344" y="867"/>
                      <a:pt x="20058" y="3868"/>
                    </a:cubicBezTo>
                    <a:cubicBezTo>
                      <a:pt x="16201" y="5154"/>
                      <a:pt x="5485" y="14583"/>
                      <a:pt x="1199" y="12012"/>
                    </a:cubicBezTo>
                    <a:close/>
                  </a:path>
                </a:pathLst>
              </a:custGeom>
              <a:solidFill>
                <a:srgbClr val="58595B"/>
              </a:solidFill>
              <a:ln w="4286" cap="flat">
                <a:noFill/>
                <a:prstDash val="solid"/>
                <a:miter/>
              </a:ln>
            </p:spPr>
            <p:txBody>
              <a:bodyPr rtlCol="0" anchor="ctr"/>
              <a:lstStyle/>
              <a:p>
                <a:endParaRPr lang="en-GB"/>
              </a:p>
            </p:txBody>
          </p:sp>
        </p:grpSp>
        <p:grpSp>
          <p:nvGrpSpPr>
            <p:cNvPr id="628" name="Graphic 18">
              <a:extLst>
                <a:ext uri="{FF2B5EF4-FFF2-40B4-BE49-F238E27FC236}">
                  <a16:creationId xmlns:a16="http://schemas.microsoft.com/office/drawing/2014/main" id="{2A466F31-FF90-B6A0-91DF-613719ABF3B4}"/>
                </a:ext>
              </a:extLst>
            </p:cNvPr>
            <p:cNvGrpSpPr/>
            <p:nvPr/>
          </p:nvGrpSpPr>
          <p:grpSpPr>
            <a:xfrm>
              <a:off x="8147370" y="3114969"/>
              <a:ext cx="119632" cy="202620"/>
              <a:chOff x="8147370" y="3114969"/>
              <a:chExt cx="119632" cy="202620"/>
            </a:xfrm>
          </p:grpSpPr>
          <p:sp>
            <p:nvSpPr>
              <p:cNvPr id="629" name="Freeform: Shape 628">
                <a:extLst>
                  <a:ext uri="{FF2B5EF4-FFF2-40B4-BE49-F238E27FC236}">
                    <a16:creationId xmlns:a16="http://schemas.microsoft.com/office/drawing/2014/main" id="{541C551F-D640-41DA-7793-F2C8B387ACC9}"/>
                  </a:ext>
                </a:extLst>
              </p:cNvPr>
              <p:cNvSpPr/>
              <p:nvPr/>
            </p:nvSpPr>
            <p:spPr>
              <a:xfrm>
                <a:off x="8154434" y="3256463"/>
                <a:ext cx="105086" cy="61126"/>
              </a:xfrm>
              <a:custGeom>
                <a:avLst/>
                <a:gdLst>
                  <a:gd name="connsiteX0" fmla="*/ 89833 w 105086"/>
                  <a:gd name="connsiteY0" fmla="*/ 52085 h 61126"/>
                  <a:gd name="connsiteX1" fmla="*/ 15253 w 105086"/>
                  <a:gd name="connsiteY1" fmla="*/ 8794 h 61126"/>
                  <a:gd name="connsiteX2" fmla="*/ 89833 w 105086"/>
                  <a:gd name="connsiteY2" fmla="*/ 52085 h 61126"/>
                </a:gdLst>
                <a:ahLst/>
                <a:cxnLst>
                  <a:cxn ang="0">
                    <a:pos x="connsiteX0" y="connsiteY0"/>
                  </a:cxn>
                  <a:cxn ang="0">
                    <a:pos x="connsiteX1" y="connsiteY1"/>
                  </a:cxn>
                  <a:cxn ang="0">
                    <a:pos x="connsiteX2" y="connsiteY2"/>
                  </a:cxn>
                </a:cxnLst>
                <a:rect l="l" t="t" r="r" b="b"/>
                <a:pathLst>
                  <a:path w="105086" h="61126">
                    <a:moveTo>
                      <a:pt x="89833" y="52085"/>
                    </a:moveTo>
                    <a:cubicBezTo>
                      <a:pt x="61116" y="76089"/>
                      <a:pt x="-37468" y="49085"/>
                      <a:pt x="15253" y="8794"/>
                    </a:cubicBezTo>
                    <a:cubicBezTo>
                      <a:pt x="43971" y="-14780"/>
                      <a:pt x="142555" y="12223"/>
                      <a:pt x="89833" y="52085"/>
                    </a:cubicBezTo>
                    <a:close/>
                  </a:path>
                </a:pathLst>
              </a:custGeom>
              <a:solidFill>
                <a:srgbClr val="B3B3B3">
                  <a:alpha val="30000"/>
                </a:srgbClr>
              </a:solidFill>
              <a:ln w="4286" cap="flat">
                <a:noFill/>
                <a:prstDash val="solid"/>
                <a:miter/>
              </a:ln>
            </p:spPr>
            <p:txBody>
              <a:bodyPr rtlCol="0" anchor="ctr"/>
              <a:lstStyle/>
              <a:p>
                <a:endParaRPr lang="en-GB"/>
              </a:p>
            </p:txBody>
          </p:sp>
          <p:sp>
            <p:nvSpPr>
              <p:cNvPr id="630" name="Freeform: Shape 629">
                <a:extLst>
                  <a:ext uri="{FF2B5EF4-FFF2-40B4-BE49-F238E27FC236}">
                    <a16:creationId xmlns:a16="http://schemas.microsoft.com/office/drawing/2014/main" id="{73990950-8B31-6702-00D3-E825A26CDB4E}"/>
                  </a:ext>
                </a:extLst>
              </p:cNvPr>
              <p:cNvSpPr/>
              <p:nvPr/>
            </p:nvSpPr>
            <p:spPr>
              <a:xfrm>
                <a:off x="8147371" y="3130884"/>
                <a:ext cx="119224" cy="70080"/>
              </a:xfrm>
              <a:custGeom>
                <a:avLst/>
                <a:gdLst>
                  <a:gd name="connsiteX0" fmla="*/ 119185 w 119224"/>
                  <a:gd name="connsiteY0" fmla="*/ 39219 h 70080"/>
                  <a:gd name="connsiteX1" fmla="*/ 27 w 119224"/>
                  <a:gd name="connsiteY1" fmla="*/ 39219 h 70080"/>
                  <a:gd name="connsiteX2" fmla="*/ 119185 w 119224"/>
                  <a:gd name="connsiteY2" fmla="*/ 39219 h 70080"/>
                </a:gdLst>
                <a:ahLst/>
                <a:cxnLst>
                  <a:cxn ang="0">
                    <a:pos x="connsiteX0" y="connsiteY0"/>
                  </a:cxn>
                  <a:cxn ang="0">
                    <a:pos x="connsiteX1" y="connsiteY1"/>
                  </a:cxn>
                  <a:cxn ang="0">
                    <a:pos x="connsiteX2" y="connsiteY2"/>
                  </a:cxn>
                </a:cxnLst>
                <a:rect l="l" t="t" r="r" b="b"/>
                <a:pathLst>
                  <a:path w="119224" h="70080">
                    <a:moveTo>
                      <a:pt x="119185" y="39219"/>
                    </a:moveTo>
                    <a:cubicBezTo>
                      <a:pt x="104184" y="80367"/>
                      <a:pt x="15029" y="80367"/>
                      <a:pt x="27" y="39219"/>
                    </a:cubicBezTo>
                    <a:cubicBezTo>
                      <a:pt x="-2116" y="-13073"/>
                      <a:pt x="121757" y="-13073"/>
                      <a:pt x="119185" y="39219"/>
                    </a:cubicBezTo>
                    <a:close/>
                  </a:path>
                </a:pathLst>
              </a:custGeom>
              <a:solidFill>
                <a:srgbClr val="E9E9E9"/>
              </a:solidFill>
              <a:ln w="4286" cap="flat">
                <a:noFill/>
                <a:prstDash val="solid"/>
                <a:miter/>
              </a:ln>
            </p:spPr>
            <p:txBody>
              <a:bodyPr rtlCol="0" anchor="ctr"/>
              <a:lstStyle/>
              <a:p>
                <a:endParaRPr lang="en-GB"/>
              </a:p>
            </p:txBody>
          </p:sp>
          <p:sp>
            <p:nvSpPr>
              <p:cNvPr id="631" name="Freeform: Shape 630">
                <a:extLst>
                  <a:ext uri="{FF2B5EF4-FFF2-40B4-BE49-F238E27FC236}">
                    <a16:creationId xmlns:a16="http://schemas.microsoft.com/office/drawing/2014/main" id="{2111E1B2-3DC6-51B0-E26C-927D94E58A42}"/>
                  </a:ext>
                </a:extLst>
              </p:cNvPr>
              <p:cNvSpPr/>
              <p:nvPr/>
            </p:nvSpPr>
            <p:spPr>
              <a:xfrm>
                <a:off x="8160686" y="3269115"/>
                <a:ext cx="91725" cy="41244"/>
              </a:xfrm>
              <a:custGeom>
                <a:avLst/>
                <a:gdLst>
                  <a:gd name="connsiteX0" fmla="*/ 90869 w 91725"/>
                  <a:gd name="connsiteY0" fmla="*/ 13287 h 41244"/>
                  <a:gd name="connsiteX1" fmla="*/ 1715 w 91725"/>
                  <a:gd name="connsiteY1" fmla="*/ 18002 h 41244"/>
                  <a:gd name="connsiteX2" fmla="*/ 1715 w 91725"/>
                  <a:gd name="connsiteY2" fmla="*/ 18002 h 41244"/>
                  <a:gd name="connsiteX3" fmla="*/ 0 w 91725"/>
                  <a:gd name="connsiteY3" fmla="*/ 0 h 41244"/>
                  <a:gd name="connsiteX4" fmla="*/ 91726 w 91725"/>
                  <a:gd name="connsiteY4" fmla="*/ 1286 h 41244"/>
                  <a:gd name="connsiteX5" fmla="*/ 90869 w 91725"/>
                  <a:gd name="connsiteY5" fmla="*/ 13287 h 4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725" h="41244">
                    <a:moveTo>
                      <a:pt x="90869" y="13287"/>
                    </a:moveTo>
                    <a:cubicBezTo>
                      <a:pt x="88297" y="49292"/>
                      <a:pt x="11573" y="50149"/>
                      <a:pt x="1715" y="18002"/>
                    </a:cubicBezTo>
                    <a:lnTo>
                      <a:pt x="1715" y="18002"/>
                    </a:lnTo>
                    <a:lnTo>
                      <a:pt x="0" y="0"/>
                    </a:lnTo>
                    <a:cubicBezTo>
                      <a:pt x="17574" y="27432"/>
                      <a:pt x="72438" y="27003"/>
                      <a:pt x="91726" y="1286"/>
                    </a:cubicBezTo>
                    <a:lnTo>
                      <a:pt x="90869" y="13287"/>
                    </a:lnTo>
                    <a:close/>
                  </a:path>
                </a:pathLst>
              </a:custGeom>
              <a:solidFill>
                <a:srgbClr val="FEEAA6"/>
              </a:solidFill>
              <a:ln w="4286" cap="flat">
                <a:noFill/>
                <a:prstDash val="solid"/>
                <a:miter/>
              </a:ln>
            </p:spPr>
            <p:txBody>
              <a:bodyPr rtlCol="0" anchor="ctr"/>
              <a:lstStyle/>
              <a:p>
                <a:endParaRPr lang="en-GB"/>
              </a:p>
            </p:txBody>
          </p:sp>
          <p:sp>
            <p:nvSpPr>
              <p:cNvPr id="632" name="Freeform: Shape 631">
                <a:extLst>
                  <a:ext uri="{FF2B5EF4-FFF2-40B4-BE49-F238E27FC236}">
                    <a16:creationId xmlns:a16="http://schemas.microsoft.com/office/drawing/2014/main" id="{3789C062-160E-6F47-00AC-443C3C6DEF52}"/>
                  </a:ext>
                </a:extLst>
              </p:cNvPr>
              <p:cNvSpPr/>
              <p:nvPr/>
            </p:nvSpPr>
            <p:spPr>
              <a:xfrm>
                <a:off x="8154257" y="3185962"/>
                <a:ext cx="104156" cy="102706"/>
              </a:xfrm>
              <a:custGeom>
                <a:avLst/>
                <a:gdLst>
                  <a:gd name="connsiteX0" fmla="*/ 104156 w 104156"/>
                  <a:gd name="connsiteY0" fmla="*/ 0 h 102706"/>
                  <a:gd name="connsiteX1" fmla="*/ 98155 w 104156"/>
                  <a:gd name="connsiteY1" fmla="*/ 84010 h 102706"/>
                  <a:gd name="connsiteX2" fmla="*/ 71152 w 104156"/>
                  <a:gd name="connsiteY2" fmla="*/ 100727 h 102706"/>
                  <a:gd name="connsiteX3" fmla="*/ 6858 w 104156"/>
                  <a:gd name="connsiteY3" fmla="*/ 82725 h 102706"/>
                  <a:gd name="connsiteX4" fmla="*/ 0 w 104156"/>
                  <a:gd name="connsiteY4" fmla="*/ 0 h 102706"/>
                  <a:gd name="connsiteX5" fmla="*/ 104156 w 104156"/>
                  <a:gd name="connsiteY5" fmla="*/ 0 h 102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156" h="102706">
                    <a:moveTo>
                      <a:pt x="104156" y="0"/>
                    </a:moveTo>
                    <a:cubicBezTo>
                      <a:pt x="103728" y="9001"/>
                      <a:pt x="98584" y="77153"/>
                      <a:pt x="98155" y="84010"/>
                    </a:cubicBezTo>
                    <a:cubicBezTo>
                      <a:pt x="92583" y="93440"/>
                      <a:pt x="81439" y="98155"/>
                      <a:pt x="71152" y="100727"/>
                    </a:cubicBezTo>
                    <a:cubicBezTo>
                      <a:pt x="49721" y="105013"/>
                      <a:pt x="18431" y="103727"/>
                      <a:pt x="6858" y="82725"/>
                    </a:cubicBezTo>
                    <a:cubicBezTo>
                      <a:pt x="6858" y="81439"/>
                      <a:pt x="0" y="4286"/>
                      <a:pt x="0" y="0"/>
                    </a:cubicBezTo>
                    <a:lnTo>
                      <a:pt x="104156" y="0"/>
                    </a:lnTo>
                    <a:close/>
                  </a:path>
                </a:pathLst>
              </a:custGeom>
              <a:solidFill>
                <a:srgbClr val="BB9E7D"/>
              </a:solidFill>
              <a:ln w="4286" cap="flat">
                <a:noFill/>
                <a:prstDash val="solid"/>
                <a:miter/>
              </a:ln>
            </p:spPr>
            <p:txBody>
              <a:bodyPr rtlCol="0" anchor="ctr"/>
              <a:lstStyle/>
              <a:p>
                <a:endParaRPr lang="en-GB"/>
              </a:p>
            </p:txBody>
          </p:sp>
          <p:sp>
            <p:nvSpPr>
              <p:cNvPr id="633" name="Freeform: Shape 632">
                <a:extLst>
                  <a:ext uri="{FF2B5EF4-FFF2-40B4-BE49-F238E27FC236}">
                    <a16:creationId xmlns:a16="http://schemas.microsoft.com/office/drawing/2014/main" id="{9ED9D6B7-BE8C-830B-00E0-A57710C4D81E}"/>
                  </a:ext>
                </a:extLst>
              </p:cNvPr>
              <p:cNvSpPr/>
              <p:nvPr/>
            </p:nvSpPr>
            <p:spPr>
              <a:xfrm>
                <a:off x="8147370" y="3170103"/>
                <a:ext cx="119632" cy="38861"/>
              </a:xfrm>
              <a:custGeom>
                <a:avLst/>
                <a:gdLst>
                  <a:gd name="connsiteX0" fmla="*/ 102042 w 119632"/>
                  <a:gd name="connsiteY0" fmla="*/ 28718 h 38861"/>
                  <a:gd name="connsiteX1" fmla="*/ 29 w 119632"/>
                  <a:gd name="connsiteY1" fmla="*/ 0 h 38861"/>
                  <a:gd name="connsiteX2" fmla="*/ 119187 w 119632"/>
                  <a:gd name="connsiteY2" fmla="*/ 0 h 38861"/>
                  <a:gd name="connsiteX3" fmla="*/ 102042 w 119632"/>
                  <a:gd name="connsiteY3" fmla="*/ 28718 h 38861"/>
                </a:gdLst>
                <a:ahLst/>
                <a:cxnLst>
                  <a:cxn ang="0">
                    <a:pos x="connsiteX0" y="connsiteY0"/>
                  </a:cxn>
                  <a:cxn ang="0">
                    <a:pos x="connsiteX1" y="connsiteY1"/>
                  </a:cxn>
                  <a:cxn ang="0">
                    <a:pos x="connsiteX2" y="connsiteY2"/>
                  </a:cxn>
                  <a:cxn ang="0">
                    <a:pos x="connsiteX3" y="connsiteY3"/>
                  </a:cxn>
                </a:cxnLst>
                <a:rect l="l" t="t" r="r" b="b"/>
                <a:pathLst>
                  <a:path w="119632" h="38861">
                    <a:moveTo>
                      <a:pt x="102042" y="28718"/>
                    </a:moveTo>
                    <a:cubicBezTo>
                      <a:pt x="73753" y="46720"/>
                      <a:pt x="-1686" y="42863"/>
                      <a:pt x="29" y="0"/>
                    </a:cubicBezTo>
                    <a:cubicBezTo>
                      <a:pt x="15031" y="41148"/>
                      <a:pt x="104185" y="41148"/>
                      <a:pt x="119187" y="0"/>
                    </a:cubicBezTo>
                    <a:cubicBezTo>
                      <a:pt x="121330" y="10287"/>
                      <a:pt x="115758" y="21003"/>
                      <a:pt x="102042" y="28718"/>
                    </a:cubicBezTo>
                    <a:close/>
                  </a:path>
                </a:pathLst>
              </a:custGeom>
              <a:solidFill>
                <a:srgbClr val="FEEAA6"/>
              </a:solidFill>
              <a:ln w="4286" cap="flat">
                <a:noFill/>
                <a:prstDash val="solid"/>
                <a:miter/>
              </a:ln>
            </p:spPr>
            <p:txBody>
              <a:bodyPr rtlCol="0" anchor="ctr"/>
              <a:lstStyle/>
              <a:p>
                <a:endParaRPr lang="en-GB"/>
              </a:p>
            </p:txBody>
          </p:sp>
          <p:sp>
            <p:nvSpPr>
              <p:cNvPr id="634" name="Freeform: Shape 633">
                <a:extLst>
                  <a:ext uri="{FF2B5EF4-FFF2-40B4-BE49-F238E27FC236}">
                    <a16:creationId xmlns:a16="http://schemas.microsoft.com/office/drawing/2014/main" id="{A1A4E4BE-E3E5-473E-B6C1-CF11970DCA3D}"/>
                  </a:ext>
                </a:extLst>
              </p:cNvPr>
              <p:cNvSpPr/>
              <p:nvPr/>
            </p:nvSpPr>
            <p:spPr>
              <a:xfrm>
                <a:off x="8147399" y="3139242"/>
                <a:ext cx="119157" cy="61722"/>
              </a:xfrm>
              <a:custGeom>
                <a:avLst/>
                <a:gdLst>
                  <a:gd name="connsiteX0" fmla="*/ 119158 w 119157"/>
                  <a:gd name="connsiteY0" fmla="*/ 30861 h 61722"/>
                  <a:gd name="connsiteX1" fmla="*/ 0 w 119157"/>
                  <a:gd name="connsiteY1" fmla="*/ 30861 h 61722"/>
                  <a:gd name="connsiteX2" fmla="*/ 119158 w 119157"/>
                  <a:gd name="connsiteY2" fmla="*/ 30861 h 61722"/>
                </a:gdLst>
                <a:ahLst/>
                <a:cxnLst>
                  <a:cxn ang="0">
                    <a:pos x="connsiteX0" y="connsiteY0"/>
                  </a:cxn>
                  <a:cxn ang="0">
                    <a:pos x="connsiteX1" y="connsiteY1"/>
                  </a:cxn>
                  <a:cxn ang="0">
                    <a:pos x="connsiteX2" y="connsiteY2"/>
                  </a:cxn>
                </a:cxnLst>
                <a:rect l="l" t="t" r="r" b="b"/>
                <a:pathLst>
                  <a:path w="119157" h="61722">
                    <a:moveTo>
                      <a:pt x="119158" y="30861"/>
                    </a:moveTo>
                    <a:cubicBezTo>
                      <a:pt x="104156" y="72009"/>
                      <a:pt x="15002" y="72009"/>
                      <a:pt x="0" y="30861"/>
                    </a:cubicBezTo>
                    <a:cubicBezTo>
                      <a:pt x="15002" y="-10287"/>
                      <a:pt x="104156" y="-10287"/>
                      <a:pt x="119158" y="30861"/>
                    </a:cubicBezTo>
                    <a:close/>
                  </a:path>
                </a:pathLst>
              </a:custGeom>
              <a:solidFill>
                <a:srgbClr val="E5D2BD"/>
              </a:solidFill>
              <a:ln w="4286" cap="flat">
                <a:noFill/>
                <a:prstDash val="solid"/>
                <a:miter/>
              </a:ln>
            </p:spPr>
            <p:txBody>
              <a:bodyPr rtlCol="0" anchor="ctr"/>
              <a:lstStyle/>
              <a:p>
                <a:endParaRPr lang="en-GB"/>
              </a:p>
            </p:txBody>
          </p:sp>
          <p:sp>
            <p:nvSpPr>
              <p:cNvPr id="635" name="Freeform: Shape 634">
                <a:extLst>
                  <a:ext uri="{FF2B5EF4-FFF2-40B4-BE49-F238E27FC236}">
                    <a16:creationId xmlns:a16="http://schemas.microsoft.com/office/drawing/2014/main" id="{C1694D86-CD1B-0176-8F24-C05A904303EB}"/>
                  </a:ext>
                </a:extLst>
              </p:cNvPr>
              <p:cNvSpPr/>
              <p:nvPr/>
            </p:nvSpPr>
            <p:spPr>
              <a:xfrm>
                <a:off x="8151761" y="3146957"/>
                <a:ext cx="109817" cy="46075"/>
              </a:xfrm>
              <a:custGeom>
                <a:avLst/>
                <a:gdLst>
                  <a:gd name="connsiteX0" fmla="*/ 93792 w 109817"/>
                  <a:gd name="connsiteY0" fmla="*/ 36862 h 46075"/>
                  <a:gd name="connsiteX1" fmla="*/ 781 w 109817"/>
                  <a:gd name="connsiteY1" fmla="*/ 0 h 46075"/>
                  <a:gd name="connsiteX2" fmla="*/ 781 w 109817"/>
                  <a:gd name="connsiteY2" fmla="*/ 0 h 46075"/>
                  <a:gd name="connsiteX3" fmla="*/ 109651 w 109817"/>
                  <a:gd name="connsiteY3" fmla="*/ 1286 h 46075"/>
                  <a:gd name="connsiteX4" fmla="*/ 93792 w 109817"/>
                  <a:gd name="connsiteY4" fmla="*/ 36862 h 46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817" h="46075">
                    <a:moveTo>
                      <a:pt x="93792" y="36862"/>
                    </a:moveTo>
                    <a:cubicBezTo>
                      <a:pt x="62932" y="55292"/>
                      <a:pt x="-8221" y="47577"/>
                      <a:pt x="781" y="0"/>
                    </a:cubicBezTo>
                    <a:lnTo>
                      <a:pt x="781" y="0"/>
                    </a:lnTo>
                    <a:cubicBezTo>
                      <a:pt x="8924" y="42434"/>
                      <a:pt x="99365" y="42434"/>
                      <a:pt x="109651" y="1286"/>
                    </a:cubicBezTo>
                    <a:cubicBezTo>
                      <a:pt x="110080" y="15859"/>
                      <a:pt x="110937" y="27432"/>
                      <a:pt x="93792" y="36862"/>
                    </a:cubicBezTo>
                    <a:close/>
                  </a:path>
                </a:pathLst>
              </a:custGeom>
              <a:solidFill>
                <a:srgbClr val="FEEAA6"/>
              </a:solidFill>
              <a:ln w="4286" cap="flat">
                <a:noFill/>
                <a:prstDash val="solid"/>
                <a:miter/>
              </a:ln>
            </p:spPr>
            <p:txBody>
              <a:bodyPr rtlCol="0" anchor="ctr"/>
              <a:lstStyle/>
              <a:p>
                <a:endParaRPr lang="en-GB"/>
              </a:p>
            </p:txBody>
          </p:sp>
          <p:sp>
            <p:nvSpPr>
              <p:cNvPr id="636" name="Freeform: Shape 635">
                <a:extLst>
                  <a:ext uri="{FF2B5EF4-FFF2-40B4-BE49-F238E27FC236}">
                    <a16:creationId xmlns:a16="http://schemas.microsoft.com/office/drawing/2014/main" id="{765C57B1-A459-E7EE-683D-0078A0A712AC}"/>
                  </a:ext>
                </a:extLst>
              </p:cNvPr>
              <p:cNvSpPr/>
              <p:nvPr/>
            </p:nvSpPr>
            <p:spPr>
              <a:xfrm>
                <a:off x="8152542" y="3114969"/>
                <a:ext cx="108870" cy="63816"/>
              </a:xfrm>
              <a:custGeom>
                <a:avLst/>
                <a:gdLst>
                  <a:gd name="connsiteX0" fmla="*/ 108870 w 108870"/>
                  <a:gd name="connsiteY0" fmla="*/ 30702 h 63816"/>
                  <a:gd name="connsiteX1" fmla="*/ 0 w 108870"/>
                  <a:gd name="connsiteY1" fmla="*/ 31988 h 63816"/>
                  <a:gd name="connsiteX2" fmla="*/ 108870 w 108870"/>
                  <a:gd name="connsiteY2" fmla="*/ 30702 h 63816"/>
                </a:gdLst>
                <a:ahLst/>
                <a:cxnLst>
                  <a:cxn ang="0">
                    <a:pos x="connsiteX0" y="connsiteY0"/>
                  </a:cxn>
                  <a:cxn ang="0">
                    <a:pos x="connsiteX1" y="connsiteY1"/>
                  </a:cxn>
                  <a:cxn ang="0">
                    <a:pos x="connsiteX2" y="connsiteY2"/>
                  </a:cxn>
                </a:cxnLst>
                <a:rect l="l" t="t" r="r" b="b"/>
                <a:pathLst>
                  <a:path w="108870" h="63816">
                    <a:moveTo>
                      <a:pt x="108870" y="30702"/>
                    </a:moveTo>
                    <a:cubicBezTo>
                      <a:pt x="104584" y="74422"/>
                      <a:pt x="6429" y="74851"/>
                      <a:pt x="0" y="31988"/>
                    </a:cubicBezTo>
                    <a:cubicBezTo>
                      <a:pt x="6858" y="-10446"/>
                      <a:pt x="99869" y="-10446"/>
                      <a:pt x="108870" y="30702"/>
                    </a:cubicBezTo>
                    <a:close/>
                  </a:path>
                </a:pathLst>
              </a:custGeom>
              <a:solidFill>
                <a:srgbClr val="F5EDE4"/>
              </a:solidFill>
              <a:ln w="4286" cap="flat">
                <a:noFill/>
                <a:prstDash val="solid"/>
                <a:miter/>
              </a:ln>
            </p:spPr>
            <p:txBody>
              <a:bodyPr rtlCol="0" anchor="ctr"/>
              <a:lstStyle/>
              <a:p>
                <a:endParaRPr lang="en-GB"/>
              </a:p>
            </p:txBody>
          </p:sp>
          <p:sp>
            <p:nvSpPr>
              <p:cNvPr id="637" name="Freeform: Shape 636">
                <a:extLst>
                  <a:ext uri="{FF2B5EF4-FFF2-40B4-BE49-F238E27FC236}">
                    <a16:creationId xmlns:a16="http://schemas.microsoft.com/office/drawing/2014/main" id="{B699D76E-271D-DBFC-E860-96AA404BCD71}"/>
                  </a:ext>
                </a:extLst>
              </p:cNvPr>
              <p:cNvSpPr/>
              <p:nvPr/>
            </p:nvSpPr>
            <p:spPr>
              <a:xfrm>
                <a:off x="8222495" y="3150805"/>
                <a:ext cx="21380" cy="12453"/>
              </a:xfrm>
              <a:custGeom>
                <a:avLst/>
                <a:gdLst>
                  <a:gd name="connsiteX0" fmla="*/ 1199 w 21380"/>
                  <a:gd name="connsiteY0" fmla="*/ 12012 h 12453"/>
                  <a:gd name="connsiteX1" fmla="*/ 14486 w 21380"/>
                  <a:gd name="connsiteY1" fmla="*/ 867 h 12453"/>
                  <a:gd name="connsiteX2" fmla="*/ 20059 w 21380"/>
                  <a:gd name="connsiteY2" fmla="*/ 3868 h 12453"/>
                  <a:gd name="connsiteX3" fmla="*/ 1199 w 21380"/>
                  <a:gd name="connsiteY3" fmla="*/ 12012 h 12453"/>
                </a:gdLst>
                <a:ahLst/>
                <a:cxnLst>
                  <a:cxn ang="0">
                    <a:pos x="connsiteX0" y="connsiteY0"/>
                  </a:cxn>
                  <a:cxn ang="0">
                    <a:pos x="connsiteX1" y="connsiteY1"/>
                  </a:cxn>
                  <a:cxn ang="0">
                    <a:pos x="connsiteX2" y="connsiteY2"/>
                  </a:cxn>
                  <a:cxn ang="0">
                    <a:pos x="connsiteX3" y="connsiteY3"/>
                  </a:cxn>
                </a:cxnLst>
                <a:rect l="l" t="t" r="r" b="b"/>
                <a:pathLst>
                  <a:path w="21380" h="12453">
                    <a:moveTo>
                      <a:pt x="1199" y="12012"/>
                    </a:moveTo>
                    <a:cubicBezTo>
                      <a:pt x="-4802" y="9011"/>
                      <a:pt x="13629" y="2582"/>
                      <a:pt x="14486" y="867"/>
                    </a:cubicBezTo>
                    <a:cubicBezTo>
                      <a:pt x="17058" y="-1276"/>
                      <a:pt x="24345" y="867"/>
                      <a:pt x="20059" y="3868"/>
                    </a:cubicBezTo>
                    <a:cubicBezTo>
                      <a:pt x="16201" y="5154"/>
                      <a:pt x="5057" y="14583"/>
                      <a:pt x="1199" y="12012"/>
                    </a:cubicBezTo>
                    <a:close/>
                  </a:path>
                </a:pathLst>
              </a:custGeom>
              <a:solidFill>
                <a:srgbClr val="58595B"/>
              </a:solidFill>
              <a:ln w="4286" cap="flat">
                <a:noFill/>
                <a:prstDash val="solid"/>
                <a:miter/>
              </a:ln>
            </p:spPr>
            <p:txBody>
              <a:bodyPr rtlCol="0" anchor="ctr"/>
              <a:lstStyle/>
              <a:p>
                <a:endParaRPr lang="en-GB"/>
              </a:p>
            </p:txBody>
          </p:sp>
        </p:grpSp>
        <p:grpSp>
          <p:nvGrpSpPr>
            <p:cNvPr id="699" name="Graphic 18">
              <a:extLst>
                <a:ext uri="{FF2B5EF4-FFF2-40B4-BE49-F238E27FC236}">
                  <a16:creationId xmlns:a16="http://schemas.microsoft.com/office/drawing/2014/main" id="{0B90A756-E6BA-C0E3-B278-92D03676CC1A}"/>
                </a:ext>
              </a:extLst>
            </p:cNvPr>
            <p:cNvGrpSpPr/>
            <p:nvPr/>
          </p:nvGrpSpPr>
          <p:grpSpPr>
            <a:xfrm>
              <a:off x="7481232" y="2841776"/>
              <a:ext cx="327636" cy="457497"/>
              <a:chOff x="7481232" y="2841776"/>
              <a:chExt cx="327636" cy="457497"/>
            </a:xfrm>
          </p:grpSpPr>
          <p:sp>
            <p:nvSpPr>
              <p:cNvPr id="700" name="Freeform: Shape 699">
                <a:extLst>
                  <a:ext uri="{FF2B5EF4-FFF2-40B4-BE49-F238E27FC236}">
                    <a16:creationId xmlns:a16="http://schemas.microsoft.com/office/drawing/2014/main" id="{B73BCB5D-0B3B-D22F-C0C0-5F95E70A3DB6}"/>
                  </a:ext>
                </a:extLst>
              </p:cNvPr>
              <p:cNvSpPr/>
              <p:nvPr/>
            </p:nvSpPr>
            <p:spPr>
              <a:xfrm>
                <a:off x="7481232" y="3108856"/>
                <a:ext cx="327636" cy="190417"/>
              </a:xfrm>
              <a:custGeom>
                <a:avLst/>
                <a:gdLst>
                  <a:gd name="connsiteX0" fmla="*/ 173676 w 327636"/>
                  <a:gd name="connsiteY0" fmla="*/ 176548 h 190417"/>
                  <a:gd name="connsiteX1" fmla="*/ 303550 w 327636"/>
                  <a:gd name="connsiteY1" fmla="*/ 101538 h 190417"/>
                  <a:gd name="connsiteX2" fmla="*/ 293691 w 327636"/>
                  <a:gd name="connsiteY2" fmla="*/ 20099 h 190417"/>
                  <a:gd name="connsiteX3" fmla="*/ 293691 w 327636"/>
                  <a:gd name="connsiteY3" fmla="*/ 20099 h 190417"/>
                  <a:gd name="connsiteX4" fmla="*/ 24087 w 327636"/>
                  <a:gd name="connsiteY4" fmla="*/ 89108 h 190417"/>
                  <a:gd name="connsiteX5" fmla="*/ 33945 w 327636"/>
                  <a:gd name="connsiteY5" fmla="*/ 170547 h 190417"/>
                  <a:gd name="connsiteX6" fmla="*/ 173676 w 327636"/>
                  <a:gd name="connsiteY6" fmla="*/ 176548 h 190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7636" h="190417">
                    <a:moveTo>
                      <a:pt x="173676" y="176548"/>
                    </a:moveTo>
                    <a:lnTo>
                      <a:pt x="303550" y="101538"/>
                    </a:lnTo>
                    <a:cubicBezTo>
                      <a:pt x="339126" y="80535"/>
                      <a:pt x="334840" y="44102"/>
                      <a:pt x="293691" y="20099"/>
                    </a:cubicBezTo>
                    <a:lnTo>
                      <a:pt x="293691" y="20099"/>
                    </a:lnTo>
                    <a:cubicBezTo>
                      <a:pt x="195537" y="-39051"/>
                      <a:pt x="104239" y="47103"/>
                      <a:pt x="24087" y="89108"/>
                    </a:cubicBezTo>
                    <a:cubicBezTo>
                      <a:pt x="-11489" y="110111"/>
                      <a:pt x="-7203" y="146544"/>
                      <a:pt x="33945" y="170547"/>
                    </a:cubicBezTo>
                    <a:cubicBezTo>
                      <a:pt x="74664" y="194550"/>
                      <a:pt x="137672" y="197121"/>
                      <a:pt x="173676" y="176548"/>
                    </a:cubicBezTo>
                    <a:close/>
                  </a:path>
                </a:pathLst>
              </a:custGeom>
              <a:solidFill>
                <a:srgbClr val="666666">
                  <a:alpha val="20000"/>
                </a:srgbClr>
              </a:solidFill>
              <a:ln w="4286" cap="flat">
                <a:noFill/>
                <a:prstDash val="solid"/>
                <a:miter/>
              </a:ln>
            </p:spPr>
            <p:txBody>
              <a:bodyPr rtlCol="0" anchor="ctr"/>
              <a:lstStyle/>
              <a:p>
                <a:endParaRPr lang="en-GB"/>
              </a:p>
            </p:txBody>
          </p:sp>
          <p:grpSp>
            <p:nvGrpSpPr>
              <p:cNvPr id="701" name="Graphic 18">
                <a:extLst>
                  <a:ext uri="{FF2B5EF4-FFF2-40B4-BE49-F238E27FC236}">
                    <a16:creationId xmlns:a16="http://schemas.microsoft.com/office/drawing/2014/main" id="{39AF896C-B968-0F82-9E5E-629E8BC5FA9B}"/>
                  </a:ext>
                </a:extLst>
              </p:cNvPr>
              <p:cNvGrpSpPr/>
              <p:nvPr/>
            </p:nvGrpSpPr>
            <p:grpSpPr>
              <a:xfrm>
                <a:off x="7586757" y="2841776"/>
                <a:ext cx="210026" cy="367559"/>
                <a:chOff x="7586757" y="2841776"/>
                <a:chExt cx="210026" cy="367559"/>
              </a:xfrm>
            </p:grpSpPr>
            <p:sp>
              <p:nvSpPr>
                <p:cNvPr id="702" name="Freeform: Shape 701">
                  <a:extLst>
                    <a:ext uri="{FF2B5EF4-FFF2-40B4-BE49-F238E27FC236}">
                      <a16:creationId xmlns:a16="http://schemas.microsoft.com/office/drawing/2014/main" id="{2EC74FFD-3355-E900-50EC-4016D0896348}"/>
                    </a:ext>
                  </a:extLst>
                </p:cNvPr>
                <p:cNvSpPr/>
                <p:nvPr/>
              </p:nvSpPr>
              <p:spPr>
                <a:xfrm>
                  <a:off x="7617618" y="2843062"/>
                  <a:ext cx="177232" cy="354044"/>
                </a:xfrm>
                <a:custGeom>
                  <a:avLst/>
                  <a:gdLst>
                    <a:gd name="connsiteX0" fmla="*/ 167164 w 177232"/>
                    <a:gd name="connsiteY0" fmla="*/ 97726 h 354044"/>
                    <a:gd name="connsiteX1" fmla="*/ 176165 w 177232"/>
                    <a:gd name="connsiteY1" fmla="*/ 354044 h 354044"/>
                    <a:gd name="connsiteX2" fmla="*/ 857 w 177232"/>
                    <a:gd name="connsiteY2" fmla="*/ 245174 h 354044"/>
                    <a:gd name="connsiteX3" fmla="*/ 0 w 177232"/>
                    <a:gd name="connsiteY3" fmla="*/ 0 h 354044"/>
                    <a:gd name="connsiteX4" fmla="*/ 167164 w 177232"/>
                    <a:gd name="connsiteY4" fmla="*/ 97726 h 354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232" h="354044">
                      <a:moveTo>
                        <a:pt x="167164" y="97726"/>
                      </a:moveTo>
                      <a:cubicBezTo>
                        <a:pt x="185595" y="92154"/>
                        <a:pt x="172307" y="348901"/>
                        <a:pt x="176165" y="354044"/>
                      </a:cubicBezTo>
                      <a:cubicBezTo>
                        <a:pt x="186452" y="348044"/>
                        <a:pt x="3000" y="248603"/>
                        <a:pt x="857" y="245174"/>
                      </a:cubicBezTo>
                      <a:lnTo>
                        <a:pt x="0" y="0"/>
                      </a:lnTo>
                      <a:lnTo>
                        <a:pt x="167164" y="97726"/>
                      </a:lnTo>
                      <a:close/>
                    </a:path>
                  </a:pathLst>
                </a:custGeom>
                <a:solidFill>
                  <a:srgbClr val="A1A7CC"/>
                </a:solidFill>
                <a:ln w="4286" cap="flat">
                  <a:noFill/>
                  <a:prstDash val="solid"/>
                  <a:miter/>
                </a:ln>
              </p:spPr>
              <p:txBody>
                <a:bodyPr rtlCol="0" anchor="ctr"/>
                <a:lstStyle/>
                <a:p>
                  <a:endParaRPr lang="en-GB"/>
                </a:p>
              </p:txBody>
            </p:sp>
            <p:sp>
              <p:nvSpPr>
                <p:cNvPr id="703" name="Freeform: Shape 702">
                  <a:extLst>
                    <a:ext uri="{FF2B5EF4-FFF2-40B4-BE49-F238E27FC236}">
                      <a16:creationId xmlns:a16="http://schemas.microsoft.com/office/drawing/2014/main" id="{28DC38D4-F68B-5681-541E-67691DEC31BF}"/>
                    </a:ext>
                  </a:extLst>
                </p:cNvPr>
                <p:cNvSpPr/>
                <p:nvPr/>
              </p:nvSpPr>
              <p:spPr>
                <a:xfrm>
                  <a:off x="7590186" y="2849491"/>
                  <a:ext cx="203267" cy="121613"/>
                </a:xfrm>
                <a:custGeom>
                  <a:avLst/>
                  <a:gdLst>
                    <a:gd name="connsiteX0" fmla="*/ 0 w 203267"/>
                    <a:gd name="connsiteY0" fmla="*/ 19717 h 121613"/>
                    <a:gd name="connsiteX1" fmla="*/ 163306 w 203267"/>
                    <a:gd name="connsiteY1" fmla="*/ 116157 h 121613"/>
                    <a:gd name="connsiteX2" fmla="*/ 170593 w 203267"/>
                    <a:gd name="connsiteY2" fmla="*/ 119586 h 121613"/>
                    <a:gd name="connsiteX3" fmla="*/ 203168 w 203267"/>
                    <a:gd name="connsiteY3" fmla="*/ 114443 h 121613"/>
                    <a:gd name="connsiteX4" fmla="*/ 198454 w 203267"/>
                    <a:gd name="connsiteY4" fmla="*/ 100727 h 121613"/>
                    <a:gd name="connsiteX5" fmla="*/ 27861 w 203267"/>
                    <a:gd name="connsiteY5" fmla="*/ 0 h 121613"/>
                    <a:gd name="connsiteX6" fmla="*/ 0 w 203267"/>
                    <a:gd name="connsiteY6" fmla="*/ 19717 h 121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3267" h="121613">
                      <a:moveTo>
                        <a:pt x="0" y="19717"/>
                      </a:moveTo>
                      <a:lnTo>
                        <a:pt x="163306" y="116157"/>
                      </a:lnTo>
                      <a:cubicBezTo>
                        <a:pt x="165449" y="117443"/>
                        <a:pt x="168021" y="118729"/>
                        <a:pt x="170593" y="119586"/>
                      </a:cubicBezTo>
                      <a:cubicBezTo>
                        <a:pt x="181309" y="123015"/>
                        <a:pt x="194596" y="122587"/>
                        <a:pt x="203168" y="114443"/>
                      </a:cubicBezTo>
                      <a:cubicBezTo>
                        <a:pt x="203597" y="109299"/>
                        <a:pt x="202740" y="103727"/>
                        <a:pt x="198454" y="100727"/>
                      </a:cubicBezTo>
                      <a:cubicBezTo>
                        <a:pt x="195453" y="97726"/>
                        <a:pt x="31718" y="2572"/>
                        <a:pt x="27861" y="0"/>
                      </a:cubicBezTo>
                      <a:cubicBezTo>
                        <a:pt x="21860" y="3858"/>
                        <a:pt x="6429" y="15002"/>
                        <a:pt x="0" y="19717"/>
                      </a:cubicBezTo>
                      <a:close/>
                    </a:path>
                  </a:pathLst>
                </a:custGeom>
                <a:solidFill>
                  <a:srgbClr val="FFFFFF"/>
                </a:solidFill>
                <a:ln w="4286" cap="flat">
                  <a:noFill/>
                  <a:prstDash val="solid"/>
                  <a:miter/>
                </a:ln>
              </p:spPr>
              <p:txBody>
                <a:bodyPr rtlCol="0" anchor="ctr"/>
                <a:lstStyle/>
                <a:p>
                  <a:endParaRPr lang="en-GB"/>
                </a:p>
              </p:txBody>
            </p:sp>
            <p:sp>
              <p:nvSpPr>
                <p:cNvPr id="704" name="Freeform: Shape 703">
                  <a:extLst>
                    <a:ext uri="{FF2B5EF4-FFF2-40B4-BE49-F238E27FC236}">
                      <a16:creationId xmlns:a16="http://schemas.microsoft.com/office/drawing/2014/main" id="{97E9EC59-6622-97A7-3571-EEFC5311D740}"/>
                    </a:ext>
                  </a:extLst>
                </p:cNvPr>
                <p:cNvSpPr/>
                <p:nvPr/>
              </p:nvSpPr>
              <p:spPr>
                <a:xfrm>
                  <a:off x="7608617" y="2853778"/>
                  <a:ext cx="129444" cy="83153"/>
                </a:xfrm>
                <a:custGeom>
                  <a:avLst/>
                  <a:gdLst>
                    <a:gd name="connsiteX0" fmla="*/ 0 w 129444"/>
                    <a:gd name="connsiteY0" fmla="*/ 2143 h 83153"/>
                    <a:gd name="connsiteX1" fmla="*/ 129445 w 129444"/>
                    <a:gd name="connsiteY1" fmla="*/ 83153 h 83153"/>
                    <a:gd name="connsiteX2" fmla="*/ 3000 w 129444"/>
                    <a:gd name="connsiteY2" fmla="*/ 0 h 83153"/>
                    <a:gd name="connsiteX3" fmla="*/ 0 w 129444"/>
                    <a:gd name="connsiteY3" fmla="*/ 2143 h 83153"/>
                  </a:gdLst>
                  <a:ahLst/>
                  <a:cxnLst>
                    <a:cxn ang="0">
                      <a:pos x="connsiteX0" y="connsiteY0"/>
                    </a:cxn>
                    <a:cxn ang="0">
                      <a:pos x="connsiteX1" y="connsiteY1"/>
                    </a:cxn>
                    <a:cxn ang="0">
                      <a:pos x="connsiteX2" y="connsiteY2"/>
                    </a:cxn>
                    <a:cxn ang="0">
                      <a:pos x="connsiteX3" y="connsiteY3"/>
                    </a:cxn>
                  </a:cxnLst>
                  <a:rect l="l" t="t" r="r" b="b"/>
                  <a:pathLst>
                    <a:path w="129444" h="83153">
                      <a:moveTo>
                        <a:pt x="0" y="2143"/>
                      </a:moveTo>
                      <a:lnTo>
                        <a:pt x="129445" y="83153"/>
                      </a:lnTo>
                      <a:cubicBezTo>
                        <a:pt x="126016" y="81010"/>
                        <a:pt x="24860" y="14573"/>
                        <a:pt x="3000" y="0"/>
                      </a:cubicBezTo>
                      <a:lnTo>
                        <a:pt x="0" y="2143"/>
                      </a:lnTo>
                      <a:close/>
                    </a:path>
                  </a:pathLst>
                </a:custGeom>
                <a:solidFill>
                  <a:srgbClr val="E6E6E6"/>
                </a:solidFill>
                <a:ln w="4286" cap="flat">
                  <a:noFill/>
                  <a:prstDash val="solid"/>
                  <a:miter/>
                </a:ln>
              </p:spPr>
              <p:txBody>
                <a:bodyPr rtlCol="0" anchor="ctr"/>
                <a:lstStyle/>
                <a:p>
                  <a:endParaRPr lang="en-GB"/>
                </a:p>
              </p:txBody>
            </p:sp>
            <p:sp>
              <p:nvSpPr>
                <p:cNvPr id="705" name="Freeform: Shape 704">
                  <a:extLst>
                    <a:ext uri="{FF2B5EF4-FFF2-40B4-BE49-F238E27FC236}">
                      <a16:creationId xmlns:a16="http://schemas.microsoft.com/office/drawing/2014/main" id="{EF13A721-3C33-92B7-6EA9-424E9859CDD5}"/>
                    </a:ext>
                  </a:extLst>
                </p:cNvPr>
                <p:cNvSpPr/>
                <p:nvPr/>
              </p:nvSpPr>
              <p:spPr>
                <a:xfrm>
                  <a:off x="7586757" y="2861064"/>
                  <a:ext cx="167163" cy="343328"/>
                </a:xfrm>
                <a:custGeom>
                  <a:avLst/>
                  <a:gdLst>
                    <a:gd name="connsiteX0" fmla="*/ 0 w 167163"/>
                    <a:gd name="connsiteY0" fmla="*/ 0 h 343328"/>
                    <a:gd name="connsiteX1" fmla="*/ 429 w 167163"/>
                    <a:gd name="connsiteY1" fmla="*/ 245174 h 343328"/>
                    <a:gd name="connsiteX2" fmla="*/ 167164 w 167163"/>
                    <a:gd name="connsiteY2" fmla="*/ 343329 h 343328"/>
                    <a:gd name="connsiteX3" fmla="*/ 166735 w 167163"/>
                    <a:gd name="connsiteY3" fmla="*/ 98155 h 343328"/>
                  </a:gdLst>
                  <a:ahLst/>
                  <a:cxnLst>
                    <a:cxn ang="0">
                      <a:pos x="connsiteX0" y="connsiteY0"/>
                    </a:cxn>
                    <a:cxn ang="0">
                      <a:pos x="connsiteX1" y="connsiteY1"/>
                    </a:cxn>
                    <a:cxn ang="0">
                      <a:pos x="connsiteX2" y="connsiteY2"/>
                    </a:cxn>
                    <a:cxn ang="0">
                      <a:pos x="connsiteX3" y="connsiteY3"/>
                    </a:cxn>
                  </a:cxnLst>
                  <a:rect l="l" t="t" r="r" b="b"/>
                  <a:pathLst>
                    <a:path w="167163" h="343328">
                      <a:moveTo>
                        <a:pt x="0" y="0"/>
                      </a:moveTo>
                      <a:lnTo>
                        <a:pt x="429" y="245174"/>
                      </a:lnTo>
                      <a:lnTo>
                        <a:pt x="167164" y="343329"/>
                      </a:lnTo>
                      <a:lnTo>
                        <a:pt x="166735" y="98155"/>
                      </a:lnTo>
                      <a:close/>
                    </a:path>
                  </a:pathLst>
                </a:custGeom>
                <a:solidFill>
                  <a:srgbClr val="A1A7CC"/>
                </a:solidFill>
                <a:ln w="4286" cap="flat">
                  <a:noFill/>
                  <a:prstDash val="solid"/>
                  <a:miter/>
                </a:ln>
              </p:spPr>
              <p:txBody>
                <a:bodyPr rtlCol="0" anchor="ctr"/>
                <a:lstStyle/>
                <a:p>
                  <a:endParaRPr lang="en-GB"/>
                </a:p>
              </p:txBody>
            </p:sp>
            <p:sp>
              <p:nvSpPr>
                <p:cNvPr id="706" name="Freeform: Shape 705">
                  <a:extLst>
                    <a:ext uri="{FF2B5EF4-FFF2-40B4-BE49-F238E27FC236}">
                      <a16:creationId xmlns:a16="http://schemas.microsoft.com/office/drawing/2014/main" id="{6B7A64D8-3DED-F9EE-7245-BCBDC5B4C3B7}"/>
                    </a:ext>
                  </a:extLst>
                </p:cNvPr>
                <p:cNvSpPr/>
                <p:nvPr/>
              </p:nvSpPr>
              <p:spPr>
                <a:xfrm>
                  <a:off x="7753492" y="2951504"/>
                  <a:ext cx="43291" cy="257831"/>
                </a:xfrm>
                <a:custGeom>
                  <a:avLst/>
                  <a:gdLst>
                    <a:gd name="connsiteX0" fmla="*/ 6001 w 43291"/>
                    <a:gd name="connsiteY0" fmla="*/ 255032 h 257831"/>
                    <a:gd name="connsiteX1" fmla="*/ 858 w 43291"/>
                    <a:gd name="connsiteY1" fmla="*/ 252460 h 257831"/>
                    <a:gd name="connsiteX2" fmla="*/ 0 w 43291"/>
                    <a:gd name="connsiteY2" fmla="*/ 7287 h 257831"/>
                    <a:gd name="connsiteX3" fmla="*/ 42434 w 43291"/>
                    <a:gd name="connsiteY3" fmla="*/ 0 h 257831"/>
                    <a:gd name="connsiteX4" fmla="*/ 43292 w 43291"/>
                    <a:gd name="connsiteY4" fmla="*/ 245174 h 257831"/>
                    <a:gd name="connsiteX5" fmla="*/ 6001 w 43291"/>
                    <a:gd name="connsiteY5" fmla="*/ 255032 h 25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91" h="257831">
                      <a:moveTo>
                        <a:pt x="6001" y="255032"/>
                      </a:moveTo>
                      <a:cubicBezTo>
                        <a:pt x="4286" y="254175"/>
                        <a:pt x="2572" y="253318"/>
                        <a:pt x="858" y="252460"/>
                      </a:cubicBezTo>
                      <a:lnTo>
                        <a:pt x="0" y="7287"/>
                      </a:lnTo>
                      <a:cubicBezTo>
                        <a:pt x="12002" y="14573"/>
                        <a:pt x="37719" y="16288"/>
                        <a:pt x="42434" y="0"/>
                      </a:cubicBezTo>
                      <a:lnTo>
                        <a:pt x="43292" y="245174"/>
                      </a:lnTo>
                      <a:cubicBezTo>
                        <a:pt x="39434" y="259747"/>
                        <a:pt x="17145" y="259747"/>
                        <a:pt x="6001" y="255032"/>
                      </a:cubicBezTo>
                      <a:close/>
                    </a:path>
                  </a:pathLst>
                </a:custGeom>
                <a:solidFill>
                  <a:srgbClr val="A1A7CC"/>
                </a:solidFill>
                <a:ln w="4286" cap="flat">
                  <a:noFill/>
                  <a:prstDash val="solid"/>
                  <a:miter/>
                </a:ln>
              </p:spPr>
              <p:txBody>
                <a:bodyPr rtlCol="0" anchor="ctr"/>
                <a:lstStyle/>
                <a:p>
                  <a:endParaRPr lang="en-GB"/>
                </a:p>
              </p:txBody>
            </p:sp>
            <p:sp>
              <p:nvSpPr>
                <p:cNvPr id="707" name="Freeform: Shape 706">
                  <a:extLst>
                    <a:ext uri="{FF2B5EF4-FFF2-40B4-BE49-F238E27FC236}">
                      <a16:creationId xmlns:a16="http://schemas.microsoft.com/office/drawing/2014/main" id="{F7CBFA5D-1EBC-35D1-CF7A-544659B04610}"/>
                    </a:ext>
                  </a:extLst>
                </p:cNvPr>
                <p:cNvSpPr/>
                <p:nvPr/>
              </p:nvSpPr>
              <p:spPr>
                <a:xfrm>
                  <a:off x="7586757" y="2841776"/>
                  <a:ext cx="209228" cy="121977"/>
                </a:xfrm>
                <a:custGeom>
                  <a:avLst/>
                  <a:gdLst>
                    <a:gd name="connsiteX0" fmla="*/ 0 w 209228"/>
                    <a:gd name="connsiteY0" fmla="*/ 19288 h 121977"/>
                    <a:gd name="connsiteX1" fmla="*/ 200596 w 209228"/>
                    <a:gd name="connsiteY1" fmla="*/ 119586 h 121977"/>
                    <a:gd name="connsiteX2" fmla="*/ 200168 w 209228"/>
                    <a:gd name="connsiteY2" fmla="*/ 97726 h 121977"/>
                    <a:gd name="connsiteX3" fmla="*/ 33432 w 209228"/>
                    <a:gd name="connsiteY3" fmla="*/ 0 h 121977"/>
                    <a:gd name="connsiteX4" fmla="*/ 31718 w 209228"/>
                    <a:gd name="connsiteY4" fmla="*/ 857 h 121977"/>
                    <a:gd name="connsiteX5" fmla="*/ 198453 w 209228"/>
                    <a:gd name="connsiteY5" fmla="*/ 98584 h 121977"/>
                    <a:gd name="connsiteX6" fmla="*/ 198882 w 209228"/>
                    <a:gd name="connsiteY6" fmla="*/ 118300 h 121977"/>
                    <a:gd name="connsiteX7" fmla="*/ 1714 w 209228"/>
                    <a:gd name="connsiteY7" fmla="*/ 18002 h 121977"/>
                    <a:gd name="connsiteX8" fmla="*/ 0 w 209228"/>
                    <a:gd name="connsiteY8" fmla="*/ 19288 h 121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9228" h="121977">
                      <a:moveTo>
                        <a:pt x="0" y="19288"/>
                      </a:moveTo>
                      <a:cubicBezTo>
                        <a:pt x="22717" y="26146"/>
                        <a:pt x="176593" y="139732"/>
                        <a:pt x="200596" y="119586"/>
                      </a:cubicBezTo>
                      <a:cubicBezTo>
                        <a:pt x="211312" y="115300"/>
                        <a:pt x="213026" y="105442"/>
                        <a:pt x="200168" y="97726"/>
                      </a:cubicBezTo>
                      <a:cubicBezTo>
                        <a:pt x="200168" y="97726"/>
                        <a:pt x="33432" y="0"/>
                        <a:pt x="33432" y="0"/>
                      </a:cubicBezTo>
                      <a:lnTo>
                        <a:pt x="31718" y="857"/>
                      </a:lnTo>
                      <a:lnTo>
                        <a:pt x="198453" y="98584"/>
                      </a:lnTo>
                      <a:cubicBezTo>
                        <a:pt x="210455" y="105442"/>
                        <a:pt x="208740" y="114443"/>
                        <a:pt x="198882" y="118300"/>
                      </a:cubicBezTo>
                      <a:cubicBezTo>
                        <a:pt x="178736" y="137160"/>
                        <a:pt x="21002" y="23574"/>
                        <a:pt x="1714" y="18002"/>
                      </a:cubicBezTo>
                      <a:lnTo>
                        <a:pt x="0" y="19288"/>
                      </a:lnTo>
                      <a:close/>
                    </a:path>
                  </a:pathLst>
                </a:custGeom>
                <a:solidFill>
                  <a:srgbClr val="FADEBB"/>
                </a:solidFill>
                <a:ln w="4286" cap="flat">
                  <a:noFill/>
                  <a:prstDash val="solid"/>
                  <a:miter/>
                </a:ln>
              </p:spPr>
              <p:txBody>
                <a:bodyPr rtlCol="0" anchor="ctr"/>
                <a:lstStyle/>
                <a:p>
                  <a:endParaRPr lang="en-GB"/>
                </a:p>
              </p:txBody>
            </p:sp>
          </p:grpSp>
          <p:grpSp>
            <p:nvGrpSpPr>
              <p:cNvPr id="708" name="Graphic 18">
                <a:extLst>
                  <a:ext uri="{FF2B5EF4-FFF2-40B4-BE49-F238E27FC236}">
                    <a16:creationId xmlns:a16="http://schemas.microsoft.com/office/drawing/2014/main" id="{28EC1097-AAA0-1583-2F54-0D4D1B4AD1A4}"/>
                  </a:ext>
                </a:extLst>
              </p:cNvPr>
              <p:cNvGrpSpPr/>
              <p:nvPr/>
            </p:nvGrpSpPr>
            <p:grpSpPr>
              <a:xfrm>
                <a:off x="7552038" y="2886353"/>
                <a:ext cx="198453" cy="348851"/>
                <a:chOff x="7552038" y="2886353"/>
                <a:chExt cx="198453" cy="348851"/>
              </a:xfrm>
            </p:grpSpPr>
            <p:sp>
              <p:nvSpPr>
                <p:cNvPr id="709" name="Freeform: Shape 708">
                  <a:extLst>
                    <a:ext uri="{FF2B5EF4-FFF2-40B4-BE49-F238E27FC236}">
                      <a16:creationId xmlns:a16="http://schemas.microsoft.com/office/drawing/2014/main" id="{4D9F55CE-1EDA-D65B-387B-05C7211DD143}"/>
                    </a:ext>
                  </a:extLst>
                </p:cNvPr>
                <p:cNvSpPr/>
                <p:nvPr/>
              </p:nvSpPr>
              <p:spPr>
                <a:xfrm>
                  <a:off x="7581185" y="2887639"/>
                  <a:ext cx="167952" cy="335613"/>
                </a:xfrm>
                <a:custGeom>
                  <a:avLst/>
                  <a:gdLst>
                    <a:gd name="connsiteX0" fmla="*/ 158591 w 167952"/>
                    <a:gd name="connsiteY0" fmla="*/ 92583 h 335613"/>
                    <a:gd name="connsiteX1" fmla="*/ 167164 w 167952"/>
                    <a:gd name="connsiteY1" fmla="*/ 335613 h 335613"/>
                    <a:gd name="connsiteX2" fmla="*/ 857 w 167952"/>
                    <a:gd name="connsiteY2" fmla="*/ 232315 h 335613"/>
                    <a:gd name="connsiteX3" fmla="*/ 0 w 167952"/>
                    <a:gd name="connsiteY3" fmla="*/ 0 h 335613"/>
                    <a:gd name="connsiteX4" fmla="*/ 158591 w 167952"/>
                    <a:gd name="connsiteY4" fmla="*/ 92583 h 335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952" h="335613">
                      <a:moveTo>
                        <a:pt x="158591" y="92583"/>
                      </a:moveTo>
                      <a:cubicBezTo>
                        <a:pt x="175736" y="86582"/>
                        <a:pt x="163306" y="330470"/>
                        <a:pt x="167164" y="335613"/>
                      </a:cubicBezTo>
                      <a:cubicBezTo>
                        <a:pt x="177022" y="329612"/>
                        <a:pt x="3000" y="235744"/>
                        <a:pt x="857" y="232315"/>
                      </a:cubicBezTo>
                      <a:lnTo>
                        <a:pt x="0" y="0"/>
                      </a:lnTo>
                      <a:lnTo>
                        <a:pt x="158591" y="92583"/>
                      </a:lnTo>
                      <a:close/>
                    </a:path>
                  </a:pathLst>
                </a:custGeom>
                <a:solidFill>
                  <a:srgbClr val="FDD13B"/>
                </a:solidFill>
                <a:ln w="4286" cap="flat">
                  <a:noFill/>
                  <a:prstDash val="solid"/>
                  <a:miter/>
                </a:ln>
              </p:spPr>
              <p:txBody>
                <a:bodyPr rtlCol="0" anchor="ctr"/>
                <a:lstStyle/>
                <a:p>
                  <a:endParaRPr lang="en-GB"/>
                </a:p>
              </p:txBody>
            </p:sp>
            <p:sp>
              <p:nvSpPr>
                <p:cNvPr id="710" name="Freeform: Shape 709">
                  <a:extLst>
                    <a:ext uri="{FF2B5EF4-FFF2-40B4-BE49-F238E27FC236}">
                      <a16:creationId xmlns:a16="http://schemas.microsoft.com/office/drawing/2014/main" id="{0651B7FF-9CB9-BBAE-6A7D-3F5427A4C150}"/>
                    </a:ext>
                  </a:extLst>
                </p:cNvPr>
                <p:cNvSpPr/>
                <p:nvPr/>
              </p:nvSpPr>
              <p:spPr>
                <a:xfrm>
                  <a:off x="7555468" y="2893211"/>
                  <a:ext cx="192553" cy="115612"/>
                </a:xfrm>
                <a:custGeom>
                  <a:avLst/>
                  <a:gdLst>
                    <a:gd name="connsiteX0" fmla="*/ 0 w 192553"/>
                    <a:gd name="connsiteY0" fmla="*/ 19288 h 115612"/>
                    <a:gd name="connsiteX1" fmla="*/ 154734 w 192553"/>
                    <a:gd name="connsiteY1" fmla="*/ 110585 h 115612"/>
                    <a:gd name="connsiteX2" fmla="*/ 161591 w 192553"/>
                    <a:gd name="connsiteY2" fmla="*/ 113586 h 115612"/>
                    <a:gd name="connsiteX3" fmla="*/ 192453 w 192553"/>
                    <a:gd name="connsiteY3" fmla="*/ 108442 h 115612"/>
                    <a:gd name="connsiteX4" fmla="*/ 188166 w 192553"/>
                    <a:gd name="connsiteY4" fmla="*/ 95583 h 115612"/>
                    <a:gd name="connsiteX5" fmla="*/ 26575 w 192553"/>
                    <a:gd name="connsiteY5" fmla="*/ 0 h 115612"/>
                    <a:gd name="connsiteX6" fmla="*/ 0 w 192553"/>
                    <a:gd name="connsiteY6" fmla="*/ 19288 h 11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553" h="115612">
                      <a:moveTo>
                        <a:pt x="0" y="19288"/>
                      </a:moveTo>
                      <a:lnTo>
                        <a:pt x="154734" y="110585"/>
                      </a:lnTo>
                      <a:cubicBezTo>
                        <a:pt x="156877" y="111871"/>
                        <a:pt x="159448" y="112728"/>
                        <a:pt x="161591" y="113586"/>
                      </a:cubicBezTo>
                      <a:cubicBezTo>
                        <a:pt x="171879" y="117015"/>
                        <a:pt x="184309" y="116586"/>
                        <a:pt x="192453" y="108442"/>
                      </a:cubicBezTo>
                      <a:cubicBezTo>
                        <a:pt x="192881" y="103727"/>
                        <a:pt x="192024" y="98584"/>
                        <a:pt x="188166" y="95583"/>
                      </a:cubicBezTo>
                      <a:cubicBezTo>
                        <a:pt x="185166" y="92583"/>
                        <a:pt x="30004" y="2572"/>
                        <a:pt x="26575" y="0"/>
                      </a:cubicBezTo>
                      <a:cubicBezTo>
                        <a:pt x="20574" y="4286"/>
                        <a:pt x="6001" y="15002"/>
                        <a:pt x="0" y="19288"/>
                      </a:cubicBezTo>
                      <a:close/>
                    </a:path>
                  </a:pathLst>
                </a:custGeom>
                <a:solidFill>
                  <a:srgbClr val="FFFFFF"/>
                </a:solidFill>
                <a:ln w="4286" cap="flat">
                  <a:noFill/>
                  <a:prstDash val="solid"/>
                  <a:miter/>
                </a:ln>
              </p:spPr>
              <p:txBody>
                <a:bodyPr rtlCol="0" anchor="ctr"/>
                <a:lstStyle/>
                <a:p>
                  <a:endParaRPr lang="en-GB"/>
                </a:p>
              </p:txBody>
            </p:sp>
            <p:sp>
              <p:nvSpPr>
                <p:cNvPr id="711" name="Freeform: Shape 710">
                  <a:extLst>
                    <a:ext uri="{FF2B5EF4-FFF2-40B4-BE49-F238E27FC236}">
                      <a16:creationId xmlns:a16="http://schemas.microsoft.com/office/drawing/2014/main" id="{2DCED554-76ED-EE4D-9AAB-02E9A024C9A2}"/>
                    </a:ext>
                  </a:extLst>
                </p:cNvPr>
                <p:cNvSpPr/>
                <p:nvPr/>
              </p:nvSpPr>
              <p:spPr>
                <a:xfrm>
                  <a:off x="7573041" y="2897926"/>
                  <a:ext cx="123015" cy="78867"/>
                </a:xfrm>
                <a:custGeom>
                  <a:avLst/>
                  <a:gdLst>
                    <a:gd name="connsiteX0" fmla="*/ 0 w 123015"/>
                    <a:gd name="connsiteY0" fmla="*/ 2143 h 78867"/>
                    <a:gd name="connsiteX1" fmla="*/ 123016 w 123015"/>
                    <a:gd name="connsiteY1" fmla="*/ 78867 h 78867"/>
                    <a:gd name="connsiteX2" fmla="*/ 3429 w 123015"/>
                    <a:gd name="connsiteY2" fmla="*/ 0 h 78867"/>
                    <a:gd name="connsiteX3" fmla="*/ 0 w 123015"/>
                    <a:gd name="connsiteY3" fmla="*/ 2143 h 78867"/>
                  </a:gdLst>
                  <a:ahLst/>
                  <a:cxnLst>
                    <a:cxn ang="0">
                      <a:pos x="connsiteX0" y="connsiteY0"/>
                    </a:cxn>
                    <a:cxn ang="0">
                      <a:pos x="connsiteX1" y="connsiteY1"/>
                    </a:cxn>
                    <a:cxn ang="0">
                      <a:pos x="connsiteX2" y="connsiteY2"/>
                    </a:cxn>
                    <a:cxn ang="0">
                      <a:pos x="connsiteX3" y="connsiteY3"/>
                    </a:cxn>
                  </a:cxnLst>
                  <a:rect l="l" t="t" r="r" b="b"/>
                  <a:pathLst>
                    <a:path w="123015" h="78867">
                      <a:moveTo>
                        <a:pt x="0" y="2143"/>
                      </a:moveTo>
                      <a:lnTo>
                        <a:pt x="123016" y="78867"/>
                      </a:lnTo>
                      <a:cubicBezTo>
                        <a:pt x="119586" y="76724"/>
                        <a:pt x="24003" y="13716"/>
                        <a:pt x="3429" y="0"/>
                      </a:cubicBezTo>
                      <a:lnTo>
                        <a:pt x="0" y="2143"/>
                      </a:lnTo>
                      <a:close/>
                    </a:path>
                  </a:pathLst>
                </a:custGeom>
                <a:solidFill>
                  <a:srgbClr val="E6E6E6"/>
                </a:solidFill>
                <a:ln w="4286" cap="flat">
                  <a:noFill/>
                  <a:prstDash val="solid"/>
                  <a:miter/>
                </a:ln>
              </p:spPr>
              <p:txBody>
                <a:bodyPr rtlCol="0" anchor="ctr"/>
                <a:lstStyle/>
                <a:p>
                  <a:endParaRPr lang="en-GB"/>
                </a:p>
              </p:txBody>
            </p:sp>
            <p:sp>
              <p:nvSpPr>
                <p:cNvPr id="712" name="Freeform: Shape 711">
                  <a:extLst>
                    <a:ext uri="{FF2B5EF4-FFF2-40B4-BE49-F238E27FC236}">
                      <a16:creationId xmlns:a16="http://schemas.microsoft.com/office/drawing/2014/main" id="{B9D890AB-A068-205C-28DB-9187940C05F7}"/>
                    </a:ext>
                  </a:extLst>
                </p:cNvPr>
                <p:cNvSpPr/>
                <p:nvPr/>
              </p:nvSpPr>
              <p:spPr>
                <a:xfrm>
                  <a:off x="7552038" y="2904784"/>
                  <a:ext cx="158591" cy="325326"/>
                </a:xfrm>
                <a:custGeom>
                  <a:avLst/>
                  <a:gdLst>
                    <a:gd name="connsiteX0" fmla="*/ 0 w 158591"/>
                    <a:gd name="connsiteY0" fmla="*/ 0 h 325326"/>
                    <a:gd name="connsiteX1" fmla="*/ 429 w 158591"/>
                    <a:gd name="connsiteY1" fmla="*/ 232743 h 325326"/>
                    <a:gd name="connsiteX2" fmla="*/ 158591 w 158591"/>
                    <a:gd name="connsiteY2" fmla="*/ 325326 h 325326"/>
                    <a:gd name="connsiteX3" fmla="*/ 158163 w 158591"/>
                    <a:gd name="connsiteY3" fmla="*/ 93011 h 325326"/>
                  </a:gdLst>
                  <a:ahLst/>
                  <a:cxnLst>
                    <a:cxn ang="0">
                      <a:pos x="connsiteX0" y="connsiteY0"/>
                    </a:cxn>
                    <a:cxn ang="0">
                      <a:pos x="connsiteX1" y="connsiteY1"/>
                    </a:cxn>
                    <a:cxn ang="0">
                      <a:pos x="connsiteX2" y="connsiteY2"/>
                    </a:cxn>
                    <a:cxn ang="0">
                      <a:pos x="connsiteX3" y="connsiteY3"/>
                    </a:cxn>
                  </a:cxnLst>
                  <a:rect l="l" t="t" r="r" b="b"/>
                  <a:pathLst>
                    <a:path w="158591" h="325326">
                      <a:moveTo>
                        <a:pt x="0" y="0"/>
                      </a:moveTo>
                      <a:lnTo>
                        <a:pt x="429" y="232743"/>
                      </a:lnTo>
                      <a:lnTo>
                        <a:pt x="158591" y="325326"/>
                      </a:lnTo>
                      <a:lnTo>
                        <a:pt x="158163" y="93011"/>
                      </a:lnTo>
                      <a:close/>
                    </a:path>
                  </a:pathLst>
                </a:custGeom>
                <a:solidFill>
                  <a:srgbClr val="FDD13B"/>
                </a:solidFill>
                <a:ln w="4286" cap="flat">
                  <a:noFill/>
                  <a:prstDash val="solid"/>
                  <a:miter/>
                </a:ln>
              </p:spPr>
              <p:txBody>
                <a:bodyPr rtlCol="0" anchor="ctr"/>
                <a:lstStyle/>
                <a:p>
                  <a:endParaRPr lang="en-GB"/>
                </a:p>
              </p:txBody>
            </p:sp>
            <p:sp>
              <p:nvSpPr>
                <p:cNvPr id="713" name="Freeform: Shape 712">
                  <a:extLst>
                    <a:ext uri="{FF2B5EF4-FFF2-40B4-BE49-F238E27FC236}">
                      <a16:creationId xmlns:a16="http://schemas.microsoft.com/office/drawing/2014/main" id="{63E27725-E4DD-EE13-3345-A358E1C1F814}"/>
                    </a:ext>
                  </a:extLst>
                </p:cNvPr>
                <p:cNvSpPr/>
                <p:nvPr/>
              </p:nvSpPr>
              <p:spPr>
                <a:xfrm>
                  <a:off x="7709773" y="2990938"/>
                  <a:ext cx="40719" cy="244267"/>
                </a:xfrm>
                <a:custGeom>
                  <a:avLst/>
                  <a:gdLst>
                    <a:gd name="connsiteX0" fmla="*/ 6001 w 40719"/>
                    <a:gd name="connsiteY0" fmla="*/ 241745 h 244267"/>
                    <a:gd name="connsiteX1" fmla="*/ 857 w 40719"/>
                    <a:gd name="connsiteY1" fmla="*/ 239173 h 244267"/>
                    <a:gd name="connsiteX2" fmla="*/ 0 w 40719"/>
                    <a:gd name="connsiteY2" fmla="*/ 6858 h 244267"/>
                    <a:gd name="connsiteX3" fmla="*/ 39862 w 40719"/>
                    <a:gd name="connsiteY3" fmla="*/ 0 h 244267"/>
                    <a:gd name="connsiteX4" fmla="*/ 40719 w 40719"/>
                    <a:gd name="connsiteY4" fmla="*/ 232315 h 244267"/>
                    <a:gd name="connsiteX5" fmla="*/ 6001 w 40719"/>
                    <a:gd name="connsiteY5" fmla="*/ 241745 h 244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719" h="244267">
                      <a:moveTo>
                        <a:pt x="6001" y="241745"/>
                      </a:moveTo>
                      <a:cubicBezTo>
                        <a:pt x="4286" y="240887"/>
                        <a:pt x="2572" y="240459"/>
                        <a:pt x="857" y="239173"/>
                      </a:cubicBezTo>
                      <a:lnTo>
                        <a:pt x="0" y="6858"/>
                      </a:lnTo>
                      <a:cubicBezTo>
                        <a:pt x="11573" y="13716"/>
                        <a:pt x="36005" y="15430"/>
                        <a:pt x="39862" y="0"/>
                      </a:cubicBezTo>
                      <a:lnTo>
                        <a:pt x="40719" y="232315"/>
                      </a:lnTo>
                      <a:cubicBezTo>
                        <a:pt x="37719" y="246031"/>
                        <a:pt x="16716" y="246031"/>
                        <a:pt x="6001" y="241745"/>
                      </a:cubicBezTo>
                      <a:close/>
                    </a:path>
                  </a:pathLst>
                </a:custGeom>
                <a:solidFill>
                  <a:srgbClr val="FDD13B"/>
                </a:solidFill>
                <a:ln w="4286" cap="flat">
                  <a:noFill/>
                  <a:prstDash val="solid"/>
                  <a:miter/>
                </a:ln>
              </p:spPr>
              <p:txBody>
                <a:bodyPr rtlCol="0" anchor="ctr"/>
                <a:lstStyle/>
                <a:p>
                  <a:endParaRPr lang="en-GB"/>
                </a:p>
              </p:txBody>
            </p:sp>
            <p:sp>
              <p:nvSpPr>
                <p:cNvPr id="714" name="Freeform: Shape 713">
                  <a:extLst>
                    <a:ext uri="{FF2B5EF4-FFF2-40B4-BE49-F238E27FC236}">
                      <a16:creationId xmlns:a16="http://schemas.microsoft.com/office/drawing/2014/main" id="{6AD633FE-7FCE-A270-1460-DA855D78A367}"/>
                    </a:ext>
                  </a:extLst>
                </p:cNvPr>
                <p:cNvSpPr/>
                <p:nvPr/>
              </p:nvSpPr>
              <p:spPr>
                <a:xfrm>
                  <a:off x="7552038" y="2886353"/>
                  <a:ext cx="197871" cy="115808"/>
                </a:xfrm>
                <a:custGeom>
                  <a:avLst/>
                  <a:gdLst>
                    <a:gd name="connsiteX0" fmla="*/ 0 w 197871"/>
                    <a:gd name="connsiteY0" fmla="*/ 18431 h 115808"/>
                    <a:gd name="connsiteX1" fmla="*/ 189881 w 197871"/>
                    <a:gd name="connsiteY1" fmla="*/ 113586 h 115808"/>
                    <a:gd name="connsiteX2" fmla="*/ 189453 w 197871"/>
                    <a:gd name="connsiteY2" fmla="*/ 93012 h 115808"/>
                    <a:gd name="connsiteX3" fmla="*/ 31290 w 197871"/>
                    <a:gd name="connsiteY3" fmla="*/ 0 h 115808"/>
                    <a:gd name="connsiteX4" fmla="*/ 30004 w 197871"/>
                    <a:gd name="connsiteY4" fmla="*/ 857 h 115808"/>
                    <a:gd name="connsiteX5" fmla="*/ 188166 w 197871"/>
                    <a:gd name="connsiteY5" fmla="*/ 93869 h 115808"/>
                    <a:gd name="connsiteX6" fmla="*/ 188595 w 197871"/>
                    <a:gd name="connsiteY6" fmla="*/ 112729 h 115808"/>
                    <a:gd name="connsiteX7" fmla="*/ 1715 w 197871"/>
                    <a:gd name="connsiteY7" fmla="*/ 17574 h 115808"/>
                    <a:gd name="connsiteX8" fmla="*/ 0 w 197871"/>
                    <a:gd name="connsiteY8" fmla="*/ 18431 h 115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871" h="115808">
                      <a:moveTo>
                        <a:pt x="0" y="18431"/>
                      </a:moveTo>
                      <a:cubicBezTo>
                        <a:pt x="21860" y="25289"/>
                        <a:pt x="167593" y="132445"/>
                        <a:pt x="189881" y="113586"/>
                      </a:cubicBezTo>
                      <a:cubicBezTo>
                        <a:pt x="199740" y="109299"/>
                        <a:pt x="201454" y="99870"/>
                        <a:pt x="189453" y="93012"/>
                      </a:cubicBezTo>
                      <a:cubicBezTo>
                        <a:pt x="189453" y="93012"/>
                        <a:pt x="31290" y="0"/>
                        <a:pt x="31290" y="0"/>
                      </a:cubicBezTo>
                      <a:lnTo>
                        <a:pt x="30004" y="857"/>
                      </a:lnTo>
                      <a:lnTo>
                        <a:pt x="188166" y="93869"/>
                      </a:lnTo>
                      <a:cubicBezTo>
                        <a:pt x="199311" y="100298"/>
                        <a:pt x="198025" y="108871"/>
                        <a:pt x="188595" y="112729"/>
                      </a:cubicBezTo>
                      <a:cubicBezTo>
                        <a:pt x="169736" y="130731"/>
                        <a:pt x="20146" y="23146"/>
                        <a:pt x="1715" y="17574"/>
                      </a:cubicBezTo>
                      <a:lnTo>
                        <a:pt x="0" y="18431"/>
                      </a:lnTo>
                      <a:close/>
                    </a:path>
                  </a:pathLst>
                </a:custGeom>
                <a:solidFill>
                  <a:srgbClr val="FDD13B"/>
                </a:solidFill>
                <a:ln w="4286" cap="flat">
                  <a:noFill/>
                  <a:prstDash val="solid"/>
                  <a:miter/>
                </a:ln>
              </p:spPr>
              <p:txBody>
                <a:bodyPr rtlCol="0" anchor="ctr"/>
                <a:lstStyle/>
                <a:p>
                  <a:endParaRPr lang="en-GB"/>
                </a:p>
              </p:txBody>
            </p:sp>
          </p:grpSp>
          <p:grpSp>
            <p:nvGrpSpPr>
              <p:cNvPr id="715" name="Graphic 18">
                <a:extLst>
                  <a:ext uri="{FF2B5EF4-FFF2-40B4-BE49-F238E27FC236}">
                    <a16:creationId xmlns:a16="http://schemas.microsoft.com/office/drawing/2014/main" id="{99DBC5C7-A7B6-5443-AC68-BD4786226F63}"/>
                  </a:ext>
                </a:extLst>
              </p:cNvPr>
              <p:cNvGrpSpPr/>
              <p:nvPr/>
            </p:nvGrpSpPr>
            <p:grpSpPr>
              <a:xfrm>
                <a:off x="7512177" y="2911642"/>
                <a:ext cx="198453" cy="348851"/>
                <a:chOff x="7512177" y="2911642"/>
                <a:chExt cx="198453" cy="348851"/>
              </a:xfrm>
            </p:grpSpPr>
            <p:sp>
              <p:nvSpPr>
                <p:cNvPr id="716" name="Freeform: Shape 715">
                  <a:extLst>
                    <a:ext uri="{FF2B5EF4-FFF2-40B4-BE49-F238E27FC236}">
                      <a16:creationId xmlns:a16="http://schemas.microsoft.com/office/drawing/2014/main" id="{B4BD99C9-0BFD-A3B4-759B-E087D3F199CC}"/>
                    </a:ext>
                  </a:extLst>
                </p:cNvPr>
                <p:cNvSpPr/>
                <p:nvPr/>
              </p:nvSpPr>
              <p:spPr>
                <a:xfrm>
                  <a:off x="7541323" y="2912928"/>
                  <a:ext cx="167952" cy="335613"/>
                </a:xfrm>
                <a:custGeom>
                  <a:avLst/>
                  <a:gdLst>
                    <a:gd name="connsiteX0" fmla="*/ 158591 w 167952"/>
                    <a:gd name="connsiteY0" fmla="*/ 92583 h 335613"/>
                    <a:gd name="connsiteX1" fmla="*/ 167164 w 167952"/>
                    <a:gd name="connsiteY1" fmla="*/ 335613 h 335613"/>
                    <a:gd name="connsiteX2" fmla="*/ 858 w 167952"/>
                    <a:gd name="connsiteY2" fmla="*/ 232315 h 335613"/>
                    <a:gd name="connsiteX3" fmla="*/ 0 w 167952"/>
                    <a:gd name="connsiteY3" fmla="*/ 0 h 335613"/>
                    <a:gd name="connsiteX4" fmla="*/ 158591 w 167952"/>
                    <a:gd name="connsiteY4" fmla="*/ 92583 h 335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952" h="335613">
                      <a:moveTo>
                        <a:pt x="158591" y="92583"/>
                      </a:moveTo>
                      <a:cubicBezTo>
                        <a:pt x="175736" y="86582"/>
                        <a:pt x="163307" y="330470"/>
                        <a:pt x="167164" y="335613"/>
                      </a:cubicBezTo>
                      <a:cubicBezTo>
                        <a:pt x="177022" y="329613"/>
                        <a:pt x="3001" y="235744"/>
                        <a:pt x="858" y="232315"/>
                      </a:cubicBezTo>
                      <a:lnTo>
                        <a:pt x="0" y="0"/>
                      </a:lnTo>
                      <a:lnTo>
                        <a:pt x="158591" y="92583"/>
                      </a:lnTo>
                      <a:close/>
                    </a:path>
                  </a:pathLst>
                </a:custGeom>
                <a:solidFill>
                  <a:srgbClr val="565D8C"/>
                </a:solidFill>
                <a:ln w="4286" cap="flat">
                  <a:noFill/>
                  <a:prstDash val="solid"/>
                  <a:miter/>
                </a:ln>
              </p:spPr>
              <p:txBody>
                <a:bodyPr rtlCol="0" anchor="ctr"/>
                <a:lstStyle/>
                <a:p>
                  <a:endParaRPr lang="en-GB"/>
                </a:p>
              </p:txBody>
            </p:sp>
            <p:sp>
              <p:nvSpPr>
                <p:cNvPr id="717" name="Freeform: Shape 716">
                  <a:extLst>
                    <a:ext uri="{FF2B5EF4-FFF2-40B4-BE49-F238E27FC236}">
                      <a16:creationId xmlns:a16="http://schemas.microsoft.com/office/drawing/2014/main" id="{7B27E650-1C09-B267-0947-183BC4E53F48}"/>
                    </a:ext>
                  </a:extLst>
                </p:cNvPr>
                <p:cNvSpPr/>
                <p:nvPr/>
              </p:nvSpPr>
              <p:spPr>
                <a:xfrm>
                  <a:off x="7515605" y="2918500"/>
                  <a:ext cx="192553" cy="115612"/>
                </a:xfrm>
                <a:custGeom>
                  <a:avLst/>
                  <a:gdLst>
                    <a:gd name="connsiteX0" fmla="*/ 0 w 192553"/>
                    <a:gd name="connsiteY0" fmla="*/ 19288 h 115612"/>
                    <a:gd name="connsiteX1" fmla="*/ 154734 w 192553"/>
                    <a:gd name="connsiteY1" fmla="*/ 110585 h 115612"/>
                    <a:gd name="connsiteX2" fmla="*/ 161592 w 192553"/>
                    <a:gd name="connsiteY2" fmla="*/ 113586 h 115612"/>
                    <a:gd name="connsiteX3" fmla="*/ 192453 w 192553"/>
                    <a:gd name="connsiteY3" fmla="*/ 108442 h 115612"/>
                    <a:gd name="connsiteX4" fmla="*/ 188166 w 192553"/>
                    <a:gd name="connsiteY4" fmla="*/ 95584 h 115612"/>
                    <a:gd name="connsiteX5" fmla="*/ 26575 w 192553"/>
                    <a:gd name="connsiteY5" fmla="*/ 0 h 115612"/>
                    <a:gd name="connsiteX6" fmla="*/ 0 w 192553"/>
                    <a:gd name="connsiteY6" fmla="*/ 19288 h 11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553" h="115612">
                      <a:moveTo>
                        <a:pt x="0" y="19288"/>
                      </a:moveTo>
                      <a:lnTo>
                        <a:pt x="154734" y="110585"/>
                      </a:lnTo>
                      <a:cubicBezTo>
                        <a:pt x="156877" y="111871"/>
                        <a:pt x="159449" y="112729"/>
                        <a:pt x="161592" y="113586"/>
                      </a:cubicBezTo>
                      <a:cubicBezTo>
                        <a:pt x="171879" y="117015"/>
                        <a:pt x="184309" y="116586"/>
                        <a:pt x="192453" y="108442"/>
                      </a:cubicBezTo>
                      <a:cubicBezTo>
                        <a:pt x="192881" y="103727"/>
                        <a:pt x="192024" y="98584"/>
                        <a:pt x="188166" y="95584"/>
                      </a:cubicBezTo>
                      <a:cubicBezTo>
                        <a:pt x="185166" y="92583"/>
                        <a:pt x="30004" y="2572"/>
                        <a:pt x="26575" y="0"/>
                      </a:cubicBezTo>
                      <a:cubicBezTo>
                        <a:pt x="20574" y="4286"/>
                        <a:pt x="6001" y="15002"/>
                        <a:pt x="0" y="19288"/>
                      </a:cubicBezTo>
                      <a:close/>
                    </a:path>
                  </a:pathLst>
                </a:custGeom>
                <a:solidFill>
                  <a:srgbClr val="FFFFFF"/>
                </a:solidFill>
                <a:ln w="4286" cap="flat">
                  <a:noFill/>
                  <a:prstDash val="solid"/>
                  <a:miter/>
                </a:ln>
              </p:spPr>
              <p:txBody>
                <a:bodyPr rtlCol="0" anchor="ctr"/>
                <a:lstStyle/>
                <a:p>
                  <a:endParaRPr lang="en-GB"/>
                </a:p>
              </p:txBody>
            </p:sp>
            <p:sp>
              <p:nvSpPr>
                <p:cNvPr id="718" name="Freeform: Shape 717">
                  <a:extLst>
                    <a:ext uri="{FF2B5EF4-FFF2-40B4-BE49-F238E27FC236}">
                      <a16:creationId xmlns:a16="http://schemas.microsoft.com/office/drawing/2014/main" id="{E2FFD463-467D-05A3-DC1B-846B86F3AF59}"/>
                    </a:ext>
                  </a:extLst>
                </p:cNvPr>
                <p:cNvSpPr/>
                <p:nvPr/>
              </p:nvSpPr>
              <p:spPr>
                <a:xfrm>
                  <a:off x="7533179" y="2923215"/>
                  <a:ext cx="123015" cy="78866"/>
                </a:xfrm>
                <a:custGeom>
                  <a:avLst/>
                  <a:gdLst>
                    <a:gd name="connsiteX0" fmla="*/ 0 w 123015"/>
                    <a:gd name="connsiteY0" fmla="*/ 2143 h 78866"/>
                    <a:gd name="connsiteX1" fmla="*/ 123015 w 123015"/>
                    <a:gd name="connsiteY1" fmla="*/ 78867 h 78866"/>
                    <a:gd name="connsiteX2" fmla="*/ 3429 w 123015"/>
                    <a:gd name="connsiteY2" fmla="*/ 0 h 78866"/>
                    <a:gd name="connsiteX3" fmla="*/ 0 w 123015"/>
                    <a:gd name="connsiteY3" fmla="*/ 2143 h 78866"/>
                  </a:gdLst>
                  <a:ahLst/>
                  <a:cxnLst>
                    <a:cxn ang="0">
                      <a:pos x="connsiteX0" y="connsiteY0"/>
                    </a:cxn>
                    <a:cxn ang="0">
                      <a:pos x="connsiteX1" y="connsiteY1"/>
                    </a:cxn>
                    <a:cxn ang="0">
                      <a:pos x="connsiteX2" y="connsiteY2"/>
                    </a:cxn>
                    <a:cxn ang="0">
                      <a:pos x="connsiteX3" y="connsiteY3"/>
                    </a:cxn>
                  </a:cxnLst>
                  <a:rect l="l" t="t" r="r" b="b"/>
                  <a:pathLst>
                    <a:path w="123015" h="78866">
                      <a:moveTo>
                        <a:pt x="0" y="2143"/>
                      </a:moveTo>
                      <a:lnTo>
                        <a:pt x="123015" y="78867"/>
                      </a:lnTo>
                      <a:cubicBezTo>
                        <a:pt x="119586" y="76724"/>
                        <a:pt x="24003" y="13716"/>
                        <a:pt x="3429" y="0"/>
                      </a:cubicBezTo>
                      <a:lnTo>
                        <a:pt x="0" y="2143"/>
                      </a:lnTo>
                      <a:close/>
                    </a:path>
                  </a:pathLst>
                </a:custGeom>
                <a:solidFill>
                  <a:srgbClr val="E6E6E6"/>
                </a:solidFill>
                <a:ln w="4286" cap="flat">
                  <a:noFill/>
                  <a:prstDash val="solid"/>
                  <a:miter/>
                </a:ln>
              </p:spPr>
              <p:txBody>
                <a:bodyPr rtlCol="0" anchor="ctr"/>
                <a:lstStyle/>
                <a:p>
                  <a:endParaRPr lang="en-GB"/>
                </a:p>
              </p:txBody>
            </p:sp>
            <p:sp>
              <p:nvSpPr>
                <p:cNvPr id="719" name="Freeform: Shape 718">
                  <a:extLst>
                    <a:ext uri="{FF2B5EF4-FFF2-40B4-BE49-F238E27FC236}">
                      <a16:creationId xmlns:a16="http://schemas.microsoft.com/office/drawing/2014/main" id="{2806BF5F-91AF-1209-9CFD-F8280627DD6B}"/>
                    </a:ext>
                  </a:extLst>
                </p:cNvPr>
                <p:cNvSpPr/>
                <p:nvPr/>
              </p:nvSpPr>
              <p:spPr>
                <a:xfrm>
                  <a:off x="7512177" y="2930073"/>
                  <a:ext cx="158591" cy="325326"/>
                </a:xfrm>
                <a:custGeom>
                  <a:avLst/>
                  <a:gdLst>
                    <a:gd name="connsiteX0" fmla="*/ 0 w 158591"/>
                    <a:gd name="connsiteY0" fmla="*/ 0 h 325326"/>
                    <a:gd name="connsiteX1" fmla="*/ 429 w 158591"/>
                    <a:gd name="connsiteY1" fmla="*/ 232743 h 325326"/>
                    <a:gd name="connsiteX2" fmla="*/ 158591 w 158591"/>
                    <a:gd name="connsiteY2" fmla="*/ 325326 h 325326"/>
                    <a:gd name="connsiteX3" fmla="*/ 158163 w 158591"/>
                    <a:gd name="connsiteY3" fmla="*/ 93012 h 325326"/>
                  </a:gdLst>
                  <a:ahLst/>
                  <a:cxnLst>
                    <a:cxn ang="0">
                      <a:pos x="connsiteX0" y="connsiteY0"/>
                    </a:cxn>
                    <a:cxn ang="0">
                      <a:pos x="connsiteX1" y="connsiteY1"/>
                    </a:cxn>
                    <a:cxn ang="0">
                      <a:pos x="connsiteX2" y="connsiteY2"/>
                    </a:cxn>
                    <a:cxn ang="0">
                      <a:pos x="connsiteX3" y="connsiteY3"/>
                    </a:cxn>
                  </a:cxnLst>
                  <a:rect l="l" t="t" r="r" b="b"/>
                  <a:pathLst>
                    <a:path w="158591" h="325326">
                      <a:moveTo>
                        <a:pt x="0" y="0"/>
                      </a:moveTo>
                      <a:lnTo>
                        <a:pt x="429" y="232743"/>
                      </a:lnTo>
                      <a:lnTo>
                        <a:pt x="158591" y="325326"/>
                      </a:lnTo>
                      <a:lnTo>
                        <a:pt x="158163" y="93012"/>
                      </a:lnTo>
                      <a:close/>
                    </a:path>
                  </a:pathLst>
                </a:custGeom>
                <a:solidFill>
                  <a:srgbClr val="565D8C"/>
                </a:solidFill>
                <a:ln w="4286" cap="flat">
                  <a:noFill/>
                  <a:prstDash val="solid"/>
                  <a:miter/>
                </a:ln>
              </p:spPr>
              <p:txBody>
                <a:bodyPr rtlCol="0" anchor="ctr"/>
                <a:lstStyle/>
                <a:p>
                  <a:endParaRPr lang="en-GB"/>
                </a:p>
              </p:txBody>
            </p:sp>
            <p:sp>
              <p:nvSpPr>
                <p:cNvPr id="720" name="Freeform: Shape 719">
                  <a:extLst>
                    <a:ext uri="{FF2B5EF4-FFF2-40B4-BE49-F238E27FC236}">
                      <a16:creationId xmlns:a16="http://schemas.microsoft.com/office/drawing/2014/main" id="{31B2E642-CC89-0E1D-A39C-2641967646B9}"/>
                    </a:ext>
                  </a:extLst>
                </p:cNvPr>
                <p:cNvSpPr/>
                <p:nvPr/>
              </p:nvSpPr>
              <p:spPr>
                <a:xfrm>
                  <a:off x="7669910" y="3016227"/>
                  <a:ext cx="40719" cy="244267"/>
                </a:xfrm>
                <a:custGeom>
                  <a:avLst/>
                  <a:gdLst>
                    <a:gd name="connsiteX0" fmla="*/ 6001 w 40719"/>
                    <a:gd name="connsiteY0" fmla="*/ 241744 h 244267"/>
                    <a:gd name="connsiteX1" fmla="*/ 858 w 40719"/>
                    <a:gd name="connsiteY1" fmla="*/ 239173 h 244267"/>
                    <a:gd name="connsiteX2" fmla="*/ 0 w 40719"/>
                    <a:gd name="connsiteY2" fmla="*/ 6858 h 244267"/>
                    <a:gd name="connsiteX3" fmla="*/ 39862 w 40719"/>
                    <a:gd name="connsiteY3" fmla="*/ 0 h 244267"/>
                    <a:gd name="connsiteX4" fmla="*/ 40719 w 40719"/>
                    <a:gd name="connsiteY4" fmla="*/ 232315 h 244267"/>
                    <a:gd name="connsiteX5" fmla="*/ 6001 w 40719"/>
                    <a:gd name="connsiteY5" fmla="*/ 241744 h 244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719" h="244267">
                      <a:moveTo>
                        <a:pt x="6001" y="241744"/>
                      </a:moveTo>
                      <a:cubicBezTo>
                        <a:pt x="4286" y="240887"/>
                        <a:pt x="2572" y="240459"/>
                        <a:pt x="858" y="239173"/>
                      </a:cubicBezTo>
                      <a:lnTo>
                        <a:pt x="0" y="6858"/>
                      </a:lnTo>
                      <a:cubicBezTo>
                        <a:pt x="11573" y="13716"/>
                        <a:pt x="36005" y="15430"/>
                        <a:pt x="39862" y="0"/>
                      </a:cubicBezTo>
                      <a:lnTo>
                        <a:pt x="40719" y="232315"/>
                      </a:lnTo>
                      <a:cubicBezTo>
                        <a:pt x="37719" y="246031"/>
                        <a:pt x="16716" y="246031"/>
                        <a:pt x="6001" y="241744"/>
                      </a:cubicBezTo>
                      <a:close/>
                    </a:path>
                  </a:pathLst>
                </a:custGeom>
                <a:solidFill>
                  <a:srgbClr val="565D8C"/>
                </a:solidFill>
                <a:ln w="4286" cap="flat">
                  <a:noFill/>
                  <a:prstDash val="solid"/>
                  <a:miter/>
                </a:ln>
              </p:spPr>
              <p:txBody>
                <a:bodyPr rtlCol="0" anchor="ctr"/>
                <a:lstStyle/>
                <a:p>
                  <a:endParaRPr lang="en-GB"/>
                </a:p>
              </p:txBody>
            </p:sp>
            <p:sp>
              <p:nvSpPr>
                <p:cNvPr id="721" name="Freeform: Shape 720">
                  <a:extLst>
                    <a:ext uri="{FF2B5EF4-FFF2-40B4-BE49-F238E27FC236}">
                      <a16:creationId xmlns:a16="http://schemas.microsoft.com/office/drawing/2014/main" id="{557EF946-4EE9-A7F7-5B33-92B7F806679D}"/>
                    </a:ext>
                  </a:extLst>
                </p:cNvPr>
                <p:cNvSpPr/>
                <p:nvPr/>
              </p:nvSpPr>
              <p:spPr>
                <a:xfrm>
                  <a:off x="7512177" y="2911642"/>
                  <a:ext cx="197870" cy="115808"/>
                </a:xfrm>
                <a:custGeom>
                  <a:avLst/>
                  <a:gdLst>
                    <a:gd name="connsiteX0" fmla="*/ 0 w 197870"/>
                    <a:gd name="connsiteY0" fmla="*/ 18431 h 115808"/>
                    <a:gd name="connsiteX1" fmla="*/ 189881 w 197870"/>
                    <a:gd name="connsiteY1" fmla="*/ 113586 h 115808"/>
                    <a:gd name="connsiteX2" fmla="*/ 189452 w 197870"/>
                    <a:gd name="connsiteY2" fmla="*/ 93012 h 115808"/>
                    <a:gd name="connsiteX3" fmla="*/ 31289 w 197870"/>
                    <a:gd name="connsiteY3" fmla="*/ 0 h 115808"/>
                    <a:gd name="connsiteX4" fmla="*/ 30004 w 197870"/>
                    <a:gd name="connsiteY4" fmla="*/ 857 h 115808"/>
                    <a:gd name="connsiteX5" fmla="*/ 188166 w 197870"/>
                    <a:gd name="connsiteY5" fmla="*/ 93869 h 115808"/>
                    <a:gd name="connsiteX6" fmla="*/ 188595 w 197870"/>
                    <a:gd name="connsiteY6" fmla="*/ 112728 h 115808"/>
                    <a:gd name="connsiteX7" fmla="*/ 1715 w 197870"/>
                    <a:gd name="connsiteY7" fmla="*/ 17574 h 115808"/>
                    <a:gd name="connsiteX8" fmla="*/ 0 w 197870"/>
                    <a:gd name="connsiteY8" fmla="*/ 18431 h 115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870" h="115808">
                      <a:moveTo>
                        <a:pt x="0" y="18431"/>
                      </a:moveTo>
                      <a:cubicBezTo>
                        <a:pt x="21860" y="25289"/>
                        <a:pt x="167592" y="132445"/>
                        <a:pt x="189881" y="113586"/>
                      </a:cubicBezTo>
                      <a:cubicBezTo>
                        <a:pt x="199739" y="109299"/>
                        <a:pt x="201454" y="99870"/>
                        <a:pt x="189452" y="93012"/>
                      </a:cubicBezTo>
                      <a:cubicBezTo>
                        <a:pt x="189452" y="93012"/>
                        <a:pt x="31289" y="0"/>
                        <a:pt x="31289" y="0"/>
                      </a:cubicBezTo>
                      <a:lnTo>
                        <a:pt x="30004" y="857"/>
                      </a:lnTo>
                      <a:lnTo>
                        <a:pt x="188166" y="93869"/>
                      </a:lnTo>
                      <a:cubicBezTo>
                        <a:pt x="199311" y="100298"/>
                        <a:pt x="198025" y="108871"/>
                        <a:pt x="188595" y="112728"/>
                      </a:cubicBezTo>
                      <a:cubicBezTo>
                        <a:pt x="169735" y="130731"/>
                        <a:pt x="20145" y="23146"/>
                        <a:pt x="1715" y="17574"/>
                      </a:cubicBezTo>
                      <a:lnTo>
                        <a:pt x="0" y="18431"/>
                      </a:lnTo>
                      <a:close/>
                    </a:path>
                  </a:pathLst>
                </a:custGeom>
                <a:solidFill>
                  <a:srgbClr val="A1A7CC"/>
                </a:solidFill>
                <a:ln w="4286" cap="flat">
                  <a:noFill/>
                  <a:prstDash val="solid"/>
                  <a:miter/>
                </a:ln>
              </p:spPr>
              <p:txBody>
                <a:bodyPr rtlCol="0" anchor="ctr"/>
                <a:lstStyle/>
                <a:p>
                  <a:endParaRPr lang="en-GB"/>
                </a:p>
              </p:txBody>
            </p:sp>
          </p:grpSp>
          <p:grpSp>
            <p:nvGrpSpPr>
              <p:cNvPr id="722" name="Graphic 18">
                <a:extLst>
                  <a:ext uri="{FF2B5EF4-FFF2-40B4-BE49-F238E27FC236}">
                    <a16:creationId xmlns:a16="http://schemas.microsoft.com/office/drawing/2014/main" id="{97D083B2-593F-CC53-4AF4-868921C89B07}"/>
                  </a:ext>
                </a:extLst>
              </p:cNvPr>
              <p:cNvGrpSpPr/>
              <p:nvPr/>
            </p:nvGrpSpPr>
            <p:grpSpPr>
              <a:xfrm>
                <a:off x="7498889" y="2976793"/>
                <a:ext cx="172735" cy="302513"/>
                <a:chOff x="7498889" y="2976793"/>
                <a:chExt cx="172735" cy="302513"/>
              </a:xfrm>
            </p:grpSpPr>
            <p:sp>
              <p:nvSpPr>
                <p:cNvPr id="723" name="Freeform: Shape 722">
                  <a:extLst>
                    <a:ext uri="{FF2B5EF4-FFF2-40B4-BE49-F238E27FC236}">
                      <a16:creationId xmlns:a16="http://schemas.microsoft.com/office/drawing/2014/main" id="{F06B014D-D802-C214-7771-59E1ED7CD6E6}"/>
                    </a:ext>
                  </a:extLst>
                </p:cNvPr>
                <p:cNvSpPr/>
                <p:nvPr/>
              </p:nvSpPr>
              <p:spPr>
                <a:xfrm>
                  <a:off x="7525464" y="2978079"/>
                  <a:ext cx="144993" cy="291036"/>
                </a:xfrm>
                <a:custGeom>
                  <a:avLst/>
                  <a:gdLst>
                    <a:gd name="connsiteX0" fmla="*/ 136731 w 144993"/>
                    <a:gd name="connsiteY0" fmla="*/ 80581 h 291036"/>
                    <a:gd name="connsiteX1" fmla="*/ 144446 w 144993"/>
                    <a:gd name="connsiteY1" fmla="*/ 291036 h 291036"/>
                    <a:gd name="connsiteX2" fmla="*/ 429 w 144993"/>
                    <a:gd name="connsiteY2" fmla="*/ 201454 h 291036"/>
                    <a:gd name="connsiteX3" fmla="*/ 0 w 144993"/>
                    <a:gd name="connsiteY3" fmla="*/ 0 h 291036"/>
                    <a:gd name="connsiteX4" fmla="*/ 136731 w 144993"/>
                    <a:gd name="connsiteY4" fmla="*/ 80581 h 2910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993" h="291036">
                      <a:moveTo>
                        <a:pt x="136731" y="80581"/>
                      </a:moveTo>
                      <a:cubicBezTo>
                        <a:pt x="151733" y="75867"/>
                        <a:pt x="141018" y="286750"/>
                        <a:pt x="144446" y="291036"/>
                      </a:cubicBezTo>
                      <a:cubicBezTo>
                        <a:pt x="153019" y="285893"/>
                        <a:pt x="2143" y="204454"/>
                        <a:pt x="429" y="201454"/>
                      </a:cubicBezTo>
                      <a:lnTo>
                        <a:pt x="0" y="0"/>
                      </a:lnTo>
                      <a:lnTo>
                        <a:pt x="136731" y="80581"/>
                      </a:lnTo>
                      <a:close/>
                    </a:path>
                  </a:pathLst>
                </a:custGeom>
                <a:solidFill>
                  <a:srgbClr val="FDD13B"/>
                </a:solidFill>
                <a:ln w="4286" cap="flat">
                  <a:noFill/>
                  <a:prstDash val="solid"/>
                  <a:miter/>
                </a:ln>
              </p:spPr>
              <p:txBody>
                <a:bodyPr rtlCol="0" anchor="ctr"/>
                <a:lstStyle/>
                <a:p>
                  <a:endParaRPr lang="en-GB"/>
                </a:p>
              </p:txBody>
            </p:sp>
            <p:sp>
              <p:nvSpPr>
                <p:cNvPr id="724" name="Freeform: Shape 723">
                  <a:extLst>
                    <a:ext uri="{FF2B5EF4-FFF2-40B4-BE49-F238E27FC236}">
                      <a16:creationId xmlns:a16="http://schemas.microsoft.com/office/drawing/2014/main" id="{725D4D2F-D0A8-B82D-C299-DAFDA59A0A5A}"/>
                    </a:ext>
                  </a:extLst>
                </p:cNvPr>
                <p:cNvSpPr/>
                <p:nvPr/>
              </p:nvSpPr>
              <p:spPr>
                <a:xfrm>
                  <a:off x="7501890" y="2982794"/>
                  <a:ext cx="167297" cy="99925"/>
                </a:xfrm>
                <a:custGeom>
                  <a:avLst/>
                  <a:gdLst>
                    <a:gd name="connsiteX0" fmla="*/ 0 w 167297"/>
                    <a:gd name="connsiteY0" fmla="*/ 16716 h 99925"/>
                    <a:gd name="connsiteX1" fmla="*/ 134160 w 167297"/>
                    <a:gd name="connsiteY1" fmla="*/ 95584 h 99925"/>
                    <a:gd name="connsiteX2" fmla="*/ 140160 w 167297"/>
                    <a:gd name="connsiteY2" fmla="*/ 98155 h 99925"/>
                    <a:gd name="connsiteX3" fmla="*/ 167164 w 167297"/>
                    <a:gd name="connsiteY3" fmla="*/ 93869 h 99925"/>
                    <a:gd name="connsiteX4" fmla="*/ 163306 w 167297"/>
                    <a:gd name="connsiteY4" fmla="*/ 82725 h 99925"/>
                    <a:gd name="connsiteX5" fmla="*/ 23146 w 167297"/>
                    <a:gd name="connsiteY5" fmla="*/ 0 h 99925"/>
                    <a:gd name="connsiteX6" fmla="*/ 0 w 167297"/>
                    <a:gd name="connsiteY6" fmla="*/ 16716 h 99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297" h="99925">
                      <a:moveTo>
                        <a:pt x="0" y="16716"/>
                      </a:moveTo>
                      <a:lnTo>
                        <a:pt x="134160" y="95584"/>
                      </a:lnTo>
                      <a:cubicBezTo>
                        <a:pt x="135874" y="96869"/>
                        <a:pt x="138017" y="97727"/>
                        <a:pt x="140160" y="98155"/>
                      </a:cubicBezTo>
                      <a:cubicBezTo>
                        <a:pt x="149162" y="101156"/>
                        <a:pt x="159877" y="100727"/>
                        <a:pt x="167164" y="93869"/>
                      </a:cubicBezTo>
                      <a:cubicBezTo>
                        <a:pt x="167592" y="89583"/>
                        <a:pt x="167164" y="85296"/>
                        <a:pt x="163306" y="82725"/>
                      </a:cubicBezTo>
                      <a:cubicBezTo>
                        <a:pt x="160734" y="80153"/>
                        <a:pt x="26146" y="2143"/>
                        <a:pt x="23146" y="0"/>
                      </a:cubicBezTo>
                      <a:cubicBezTo>
                        <a:pt x="18002" y="3858"/>
                        <a:pt x="5572" y="13288"/>
                        <a:pt x="0" y="16716"/>
                      </a:cubicBezTo>
                      <a:close/>
                    </a:path>
                  </a:pathLst>
                </a:custGeom>
                <a:solidFill>
                  <a:srgbClr val="FFFFFF"/>
                </a:solidFill>
                <a:ln w="4286" cap="flat">
                  <a:noFill/>
                  <a:prstDash val="solid"/>
                  <a:miter/>
                </a:ln>
              </p:spPr>
              <p:txBody>
                <a:bodyPr rtlCol="0" anchor="ctr"/>
                <a:lstStyle/>
                <a:p>
                  <a:endParaRPr lang="en-GB"/>
                </a:p>
              </p:txBody>
            </p:sp>
            <p:sp>
              <p:nvSpPr>
                <p:cNvPr id="725" name="Freeform: Shape 724">
                  <a:extLst>
                    <a:ext uri="{FF2B5EF4-FFF2-40B4-BE49-F238E27FC236}">
                      <a16:creationId xmlns:a16="http://schemas.microsoft.com/office/drawing/2014/main" id="{ED35AC5E-E002-C56F-0729-DE55521186FB}"/>
                    </a:ext>
                  </a:extLst>
                </p:cNvPr>
                <p:cNvSpPr/>
                <p:nvPr/>
              </p:nvSpPr>
              <p:spPr>
                <a:xfrm>
                  <a:off x="7517320" y="2987080"/>
                  <a:ext cx="106299" cy="68151"/>
                </a:xfrm>
                <a:custGeom>
                  <a:avLst/>
                  <a:gdLst>
                    <a:gd name="connsiteX0" fmla="*/ 0 w 106299"/>
                    <a:gd name="connsiteY0" fmla="*/ 1715 h 68151"/>
                    <a:gd name="connsiteX1" fmla="*/ 106299 w 106299"/>
                    <a:gd name="connsiteY1" fmla="*/ 68151 h 68151"/>
                    <a:gd name="connsiteX2" fmla="*/ 2572 w 106299"/>
                    <a:gd name="connsiteY2" fmla="*/ 0 h 68151"/>
                    <a:gd name="connsiteX3" fmla="*/ 0 w 106299"/>
                    <a:gd name="connsiteY3" fmla="*/ 1715 h 68151"/>
                  </a:gdLst>
                  <a:ahLst/>
                  <a:cxnLst>
                    <a:cxn ang="0">
                      <a:pos x="connsiteX0" y="connsiteY0"/>
                    </a:cxn>
                    <a:cxn ang="0">
                      <a:pos x="connsiteX1" y="connsiteY1"/>
                    </a:cxn>
                    <a:cxn ang="0">
                      <a:pos x="connsiteX2" y="connsiteY2"/>
                    </a:cxn>
                    <a:cxn ang="0">
                      <a:pos x="connsiteX3" y="connsiteY3"/>
                    </a:cxn>
                  </a:cxnLst>
                  <a:rect l="l" t="t" r="r" b="b"/>
                  <a:pathLst>
                    <a:path w="106299" h="68151">
                      <a:moveTo>
                        <a:pt x="0" y="1715"/>
                      </a:moveTo>
                      <a:lnTo>
                        <a:pt x="106299" y="68151"/>
                      </a:lnTo>
                      <a:cubicBezTo>
                        <a:pt x="103299" y="66437"/>
                        <a:pt x="20574" y="12002"/>
                        <a:pt x="2572" y="0"/>
                      </a:cubicBezTo>
                      <a:lnTo>
                        <a:pt x="0" y="1715"/>
                      </a:lnTo>
                      <a:close/>
                    </a:path>
                  </a:pathLst>
                </a:custGeom>
                <a:solidFill>
                  <a:srgbClr val="E6E6E6"/>
                </a:solidFill>
                <a:ln w="4286" cap="flat">
                  <a:noFill/>
                  <a:prstDash val="solid"/>
                  <a:miter/>
                </a:ln>
              </p:spPr>
              <p:txBody>
                <a:bodyPr rtlCol="0" anchor="ctr"/>
                <a:lstStyle/>
                <a:p>
                  <a:endParaRPr lang="en-GB"/>
                </a:p>
              </p:txBody>
            </p:sp>
            <p:sp>
              <p:nvSpPr>
                <p:cNvPr id="726" name="Freeform: Shape 725">
                  <a:extLst>
                    <a:ext uri="{FF2B5EF4-FFF2-40B4-BE49-F238E27FC236}">
                      <a16:creationId xmlns:a16="http://schemas.microsoft.com/office/drawing/2014/main" id="{C70D091B-D2EC-B6E3-CC37-C07805583253}"/>
                    </a:ext>
                  </a:extLst>
                </p:cNvPr>
                <p:cNvSpPr/>
                <p:nvPr/>
              </p:nvSpPr>
              <p:spPr>
                <a:xfrm>
                  <a:off x="7498889" y="2993081"/>
                  <a:ext cx="137588" cy="282035"/>
                </a:xfrm>
                <a:custGeom>
                  <a:avLst/>
                  <a:gdLst>
                    <a:gd name="connsiteX0" fmla="*/ 0 w 137588"/>
                    <a:gd name="connsiteY0" fmla="*/ 0 h 282035"/>
                    <a:gd name="connsiteX1" fmla="*/ 857 w 137588"/>
                    <a:gd name="connsiteY1" fmla="*/ 201454 h 282035"/>
                    <a:gd name="connsiteX2" fmla="*/ 137589 w 137588"/>
                    <a:gd name="connsiteY2" fmla="*/ 282035 h 282035"/>
                    <a:gd name="connsiteX3" fmla="*/ 137160 w 137588"/>
                    <a:gd name="connsiteY3" fmla="*/ 80581 h 282035"/>
                  </a:gdLst>
                  <a:ahLst/>
                  <a:cxnLst>
                    <a:cxn ang="0">
                      <a:pos x="connsiteX0" y="connsiteY0"/>
                    </a:cxn>
                    <a:cxn ang="0">
                      <a:pos x="connsiteX1" y="connsiteY1"/>
                    </a:cxn>
                    <a:cxn ang="0">
                      <a:pos x="connsiteX2" y="connsiteY2"/>
                    </a:cxn>
                    <a:cxn ang="0">
                      <a:pos x="connsiteX3" y="connsiteY3"/>
                    </a:cxn>
                  </a:cxnLst>
                  <a:rect l="l" t="t" r="r" b="b"/>
                  <a:pathLst>
                    <a:path w="137588" h="282035">
                      <a:moveTo>
                        <a:pt x="0" y="0"/>
                      </a:moveTo>
                      <a:lnTo>
                        <a:pt x="857" y="201454"/>
                      </a:lnTo>
                      <a:lnTo>
                        <a:pt x="137589" y="282035"/>
                      </a:lnTo>
                      <a:lnTo>
                        <a:pt x="137160" y="80581"/>
                      </a:lnTo>
                      <a:close/>
                    </a:path>
                  </a:pathLst>
                </a:custGeom>
                <a:solidFill>
                  <a:srgbClr val="FDD13B"/>
                </a:solidFill>
                <a:ln w="4286" cap="flat">
                  <a:noFill/>
                  <a:prstDash val="solid"/>
                  <a:miter/>
                </a:ln>
              </p:spPr>
              <p:txBody>
                <a:bodyPr rtlCol="0" anchor="ctr"/>
                <a:lstStyle/>
                <a:p>
                  <a:endParaRPr lang="en-GB"/>
                </a:p>
              </p:txBody>
            </p:sp>
            <p:sp>
              <p:nvSpPr>
                <p:cNvPr id="727" name="Freeform: Shape 726">
                  <a:extLst>
                    <a:ext uri="{FF2B5EF4-FFF2-40B4-BE49-F238E27FC236}">
                      <a16:creationId xmlns:a16="http://schemas.microsoft.com/office/drawing/2014/main" id="{EC3BD23B-98A0-4B5F-8B08-C3808382888B}"/>
                    </a:ext>
                  </a:extLst>
                </p:cNvPr>
                <p:cNvSpPr/>
                <p:nvPr/>
              </p:nvSpPr>
              <p:spPr>
                <a:xfrm>
                  <a:off x="7636478" y="3067233"/>
                  <a:ext cx="35147" cy="212073"/>
                </a:xfrm>
                <a:custGeom>
                  <a:avLst/>
                  <a:gdLst>
                    <a:gd name="connsiteX0" fmla="*/ 4715 w 35147"/>
                    <a:gd name="connsiteY0" fmla="*/ 209598 h 212073"/>
                    <a:gd name="connsiteX1" fmla="*/ 429 w 35147"/>
                    <a:gd name="connsiteY1" fmla="*/ 207455 h 212073"/>
                    <a:gd name="connsiteX2" fmla="*/ 0 w 35147"/>
                    <a:gd name="connsiteY2" fmla="*/ 6001 h 212073"/>
                    <a:gd name="connsiteX3" fmla="*/ 34719 w 35147"/>
                    <a:gd name="connsiteY3" fmla="*/ 0 h 212073"/>
                    <a:gd name="connsiteX4" fmla="*/ 35147 w 35147"/>
                    <a:gd name="connsiteY4" fmla="*/ 201454 h 212073"/>
                    <a:gd name="connsiteX5" fmla="*/ 4715 w 35147"/>
                    <a:gd name="connsiteY5" fmla="*/ 209598 h 212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47" h="212073">
                      <a:moveTo>
                        <a:pt x="4715" y="209598"/>
                      </a:moveTo>
                      <a:cubicBezTo>
                        <a:pt x="3000" y="209169"/>
                        <a:pt x="1715" y="208312"/>
                        <a:pt x="429" y="207455"/>
                      </a:cubicBezTo>
                      <a:lnTo>
                        <a:pt x="0" y="6001"/>
                      </a:lnTo>
                      <a:cubicBezTo>
                        <a:pt x="9858" y="12001"/>
                        <a:pt x="31289" y="13288"/>
                        <a:pt x="34719" y="0"/>
                      </a:cubicBezTo>
                      <a:lnTo>
                        <a:pt x="35147" y="201454"/>
                      </a:lnTo>
                      <a:cubicBezTo>
                        <a:pt x="32147" y="213455"/>
                        <a:pt x="13716" y="213884"/>
                        <a:pt x="4715" y="209598"/>
                      </a:cubicBezTo>
                      <a:close/>
                    </a:path>
                  </a:pathLst>
                </a:custGeom>
                <a:solidFill>
                  <a:srgbClr val="FDD13B"/>
                </a:solidFill>
                <a:ln w="4286" cap="flat">
                  <a:noFill/>
                  <a:prstDash val="solid"/>
                  <a:miter/>
                </a:ln>
              </p:spPr>
              <p:txBody>
                <a:bodyPr rtlCol="0" anchor="ctr"/>
                <a:lstStyle/>
                <a:p>
                  <a:endParaRPr lang="en-GB"/>
                </a:p>
              </p:txBody>
            </p:sp>
            <p:sp>
              <p:nvSpPr>
                <p:cNvPr id="728" name="Freeform: Shape 727">
                  <a:extLst>
                    <a:ext uri="{FF2B5EF4-FFF2-40B4-BE49-F238E27FC236}">
                      <a16:creationId xmlns:a16="http://schemas.microsoft.com/office/drawing/2014/main" id="{AFAC400E-291F-14DB-FBD1-C409F4CED328}"/>
                    </a:ext>
                  </a:extLst>
                </p:cNvPr>
                <p:cNvSpPr/>
                <p:nvPr/>
              </p:nvSpPr>
              <p:spPr>
                <a:xfrm>
                  <a:off x="7498889" y="2976793"/>
                  <a:ext cx="171618" cy="100591"/>
                </a:xfrm>
                <a:custGeom>
                  <a:avLst/>
                  <a:gdLst>
                    <a:gd name="connsiteX0" fmla="*/ 0 w 171618"/>
                    <a:gd name="connsiteY0" fmla="*/ 16288 h 100591"/>
                    <a:gd name="connsiteX1" fmla="*/ 164592 w 171618"/>
                    <a:gd name="connsiteY1" fmla="*/ 98584 h 100591"/>
                    <a:gd name="connsiteX2" fmla="*/ 164163 w 171618"/>
                    <a:gd name="connsiteY2" fmla="*/ 80581 h 100591"/>
                    <a:gd name="connsiteX3" fmla="*/ 27003 w 171618"/>
                    <a:gd name="connsiteY3" fmla="*/ 0 h 100591"/>
                    <a:gd name="connsiteX4" fmla="*/ 25718 w 171618"/>
                    <a:gd name="connsiteY4" fmla="*/ 857 h 100591"/>
                    <a:gd name="connsiteX5" fmla="*/ 162878 w 171618"/>
                    <a:gd name="connsiteY5" fmla="*/ 81439 h 100591"/>
                    <a:gd name="connsiteX6" fmla="*/ 163306 w 171618"/>
                    <a:gd name="connsiteY6" fmla="*/ 97726 h 100591"/>
                    <a:gd name="connsiteX7" fmla="*/ 1286 w 171618"/>
                    <a:gd name="connsiteY7" fmla="*/ 15430 h 100591"/>
                    <a:gd name="connsiteX8" fmla="*/ 0 w 171618"/>
                    <a:gd name="connsiteY8" fmla="*/ 16288 h 100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618" h="100591">
                      <a:moveTo>
                        <a:pt x="0" y="16288"/>
                      </a:moveTo>
                      <a:cubicBezTo>
                        <a:pt x="18859" y="22289"/>
                        <a:pt x="144875" y="115300"/>
                        <a:pt x="164592" y="98584"/>
                      </a:cubicBezTo>
                      <a:cubicBezTo>
                        <a:pt x="173164" y="95155"/>
                        <a:pt x="174879" y="87011"/>
                        <a:pt x="164163" y="80581"/>
                      </a:cubicBezTo>
                      <a:cubicBezTo>
                        <a:pt x="164163" y="80581"/>
                        <a:pt x="27003" y="0"/>
                        <a:pt x="27003" y="0"/>
                      </a:cubicBezTo>
                      <a:lnTo>
                        <a:pt x="25718" y="857"/>
                      </a:lnTo>
                      <a:lnTo>
                        <a:pt x="162878" y="81439"/>
                      </a:lnTo>
                      <a:cubicBezTo>
                        <a:pt x="172736" y="87011"/>
                        <a:pt x="171450" y="94726"/>
                        <a:pt x="163306" y="97726"/>
                      </a:cubicBezTo>
                      <a:cubicBezTo>
                        <a:pt x="147018" y="113157"/>
                        <a:pt x="17145" y="20145"/>
                        <a:pt x="1286" y="15430"/>
                      </a:cubicBezTo>
                      <a:lnTo>
                        <a:pt x="0" y="16288"/>
                      </a:lnTo>
                      <a:close/>
                    </a:path>
                  </a:pathLst>
                </a:custGeom>
                <a:solidFill>
                  <a:srgbClr val="FEE694"/>
                </a:solidFill>
                <a:ln w="4286" cap="flat">
                  <a:noFill/>
                  <a:prstDash val="solid"/>
                  <a:miter/>
                </a:ln>
              </p:spPr>
              <p:txBody>
                <a:bodyPr rtlCol="0" anchor="ctr"/>
                <a:lstStyle/>
                <a:p>
                  <a:endParaRPr lang="en-GB"/>
                </a:p>
              </p:txBody>
            </p:sp>
          </p:grpSp>
          <p:grpSp>
            <p:nvGrpSpPr>
              <p:cNvPr id="729" name="Graphic 18">
                <a:extLst>
                  <a:ext uri="{FF2B5EF4-FFF2-40B4-BE49-F238E27FC236}">
                    <a16:creationId xmlns:a16="http://schemas.microsoft.com/office/drawing/2014/main" id="{4985E96E-A730-722A-43EC-8F32D19093CC}"/>
                  </a:ext>
                </a:extLst>
              </p:cNvPr>
              <p:cNvGrpSpPr/>
              <p:nvPr/>
            </p:nvGrpSpPr>
            <p:grpSpPr>
              <a:xfrm>
                <a:off x="7490745" y="3030800"/>
                <a:ext cx="149590" cy="262654"/>
                <a:chOff x="7490745" y="3030800"/>
                <a:chExt cx="149590" cy="262654"/>
              </a:xfrm>
            </p:grpSpPr>
            <p:grpSp>
              <p:nvGrpSpPr>
                <p:cNvPr id="730" name="Graphic 18">
                  <a:extLst>
                    <a:ext uri="{FF2B5EF4-FFF2-40B4-BE49-F238E27FC236}">
                      <a16:creationId xmlns:a16="http://schemas.microsoft.com/office/drawing/2014/main" id="{F4841D47-7106-21DF-D3F5-FB32794E458E}"/>
                    </a:ext>
                  </a:extLst>
                </p:cNvPr>
                <p:cNvGrpSpPr/>
                <p:nvPr/>
              </p:nvGrpSpPr>
              <p:grpSpPr>
                <a:xfrm>
                  <a:off x="7490745" y="3030800"/>
                  <a:ext cx="149590" cy="262654"/>
                  <a:chOff x="7490745" y="3030800"/>
                  <a:chExt cx="149590" cy="262654"/>
                </a:xfrm>
              </p:grpSpPr>
              <p:sp>
                <p:nvSpPr>
                  <p:cNvPr id="731" name="Freeform: Shape 730">
                    <a:extLst>
                      <a:ext uri="{FF2B5EF4-FFF2-40B4-BE49-F238E27FC236}">
                        <a16:creationId xmlns:a16="http://schemas.microsoft.com/office/drawing/2014/main" id="{6B3E9FB3-24B0-5100-2FD3-FA1FC82AA3A2}"/>
                      </a:ext>
                    </a:extLst>
                  </p:cNvPr>
                  <p:cNvSpPr/>
                  <p:nvPr/>
                </p:nvSpPr>
                <p:spPr>
                  <a:xfrm>
                    <a:off x="7513034" y="3031228"/>
                    <a:ext cx="126284" cy="253317"/>
                  </a:xfrm>
                  <a:custGeom>
                    <a:avLst/>
                    <a:gdLst>
                      <a:gd name="connsiteX0" fmla="*/ 119158 w 126284"/>
                      <a:gd name="connsiteY0" fmla="*/ 70294 h 253317"/>
                      <a:gd name="connsiteX1" fmla="*/ 125587 w 126284"/>
                      <a:gd name="connsiteY1" fmla="*/ 253317 h 253317"/>
                      <a:gd name="connsiteX2" fmla="*/ 429 w 126284"/>
                      <a:gd name="connsiteY2" fmla="*/ 175307 h 253317"/>
                      <a:gd name="connsiteX3" fmla="*/ 0 w 126284"/>
                      <a:gd name="connsiteY3" fmla="*/ 0 h 253317"/>
                      <a:gd name="connsiteX4" fmla="*/ 119158 w 126284"/>
                      <a:gd name="connsiteY4" fmla="*/ 70294 h 253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284" h="253317">
                        <a:moveTo>
                          <a:pt x="119158" y="70294"/>
                        </a:moveTo>
                        <a:cubicBezTo>
                          <a:pt x="132017" y="66437"/>
                          <a:pt x="123016" y="249460"/>
                          <a:pt x="125587" y="253317"/>
                        </a:cubicBezTo>
                        <a:cubicBezTo>
                          <a:pt x="132874" y="249031"/>
                          <a:pt x="1715" y="177879"/>
                          <a:pt x="429" y="175307"/>
                        </a:cubicBezTo>
                        <a:lnTo>
                          <a:pt x="0" y="0"/>
                        </a:lnTo>
                        <a:lnTo>
                          <a:pt x="119158" y="70294"/>
                        </a:lnTo>
                        <a:close/>
                      </a:path>
                    </a:pathLst>
                  </a:custGeom>
                  <a:solidFill>
                    <a:srgbClr val="6C74AF"/>
                  </a:solidFill>
                  <a:ln w="4286" cap="flat">
                    <a:noFill/>
                    <a:prstDash val="solid"/>
                    <a:miter/>
                  </a:ln>
                </p:spPr>
                <p:txBody>
                  <a:bodyPr rtlCol="0" anchor="ctr"/>
                  <a:lstStyle/>
                  <a:p>
                    <a:endParaRPr lang="en-GB"/>
                  </a:p>
                </p:txBody>
              </p:sp>
              <p:sp>
                <p:nvSpPr>
                  <p:cNvPr id="732" name="Freeform: Shape 731">
                    <a:extLst>
                      <a:ext uri="{FF2B5EF4-FFF2-40B4-BE49-F238E27FC236}">
                        <a16:creationId xmlns:a16="http://schemas.microsoft.com/office/drawing/2014/main" id="{3B61159A-0B85-5F5D-4CFD-09B09967248C}"/>
                      </a:ext>
                    </a:extLst>
                  </p:cNvPr>
                  <p:cNvSpPr/>
                  <p:nvPr/>
                </p:nvSpPr>
                <p:spPr>
                  <a:xfrm>
                    <a:off x="7493317" y="3035515"/>
                    <a:ext cx="144975" cy="86809"/>
                  </a:xfrm>
                  <a:custGeom>
                    <a:avLst/>
                    <a:gdLst>
                      <a:gd name="connsiteX0" fmla="*/ 0 w 144975"/>
                      <a:gd name="connsiteY0" fmla="*/ 14573 h 86809"/>
                      <a:gd name="connsiteX1" fmla="*/ 116586 w 144975"/>
                      <a:gd name="connsiteY1" fmla="*/ 83153 h 86809"/>
                      <a:gd name="connsiteX2" fmla="*/ 120444 w 144975"/>
                      <a:gd name="connsiteY2" fmla="*/ 84868 h 86809"/>
                      <a:gd name="connsiteX3" fmla="*/ 144875 w 144975"/>
                      <a:gd name="connsiteY3" fmla="*/ 81439 h 86809"/>
                      <a:gd name="connsiteX4" fmla="*/ 140589 w 144975"/>
                      <a:gd name="connsiteY4" fmla="*/ 71152 h 86809"/>
                      <a:gd name="connsiteX5" fmla="*/ 19717 w 144975"/>
                      <a:gd name="connsiteY5" fmla="*/ 0 h 86809"/>
                      <a:gd name="connsiteX6" fmla="*/ 0 w 144975"/>
                      <a:gd name="connsiteY6" fmla="*/ 14573 h 8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975" h="86809">
                        <a:moveTo>
                          <a:pt x="0" y="14573"/>
                        </a:moveTo>
                        <a:lnTo>
                          <a:pt x="116586" y="83153"/>
                        </a:lnTo>
                        <a:cubicBezTo>
                          <a:pt x="117872" y="84010"/>
                          <a:pt x="119158" y="84439"/>
                          <a:pt x="120444" y="84868"/>
                        </a:cubicBezTo>
                        <a:cubicBezTo>
                          <a:pt x="128588" y="87868"/>
                          <a:pt x="138446" y="87868"/>
                          <a:pt x="144875" y="81439"/>
                        </a:cubicBezTo>
                        <a:cubicBezTo>
                          <a:pt x="145304" y="77581"/>
                          <a:pt x="144446" y="73295"/>
                          <a:pt x="140589" y="71152"/>
                        </a:cubicBezTo>
                        <a:cubicBezTo>
                          <a:pt x="138446" y="69437"/>
                          <a:pt x="21860" y="1286"/>
                          <a:pt x="19717" y="0"/>
                        </a:cubicBezTo>
                        <a:cubicBezTo>
                          <a:pt x="15430" y="3429"/>
                          <a:pt x="4286" y="11573"/>
                          <a:pt x="0" y="14573"/>
                        </a:cubicBezTo>
                        <a:close/>
                      </a:path>
                    </a:pathLst>
                  </a:custGeom>
                  <a:solidFill>
                    <a:srgbClr val="FFFFFF"/>
                  </a:solidFill>
                  <a:ln w="4286" cap="flat">
                    <a:noFill/>
                    <a:prstDash val="solid"/>
                    <a:miter/>
                  </a:ln>
                </p:spPr>
                <p:txBody>
                  <a:bodyPr rtlCol="0" anchor="ctr"/>
                  <a:lstStyle/>
                  <a:p>
                    <a:endParaRPr lang="en-GB"/>
                  </a:p>
                </p:txBody>
              </p:sp>
              <p:sp>
                <p:nvSpPr>
                  <p:cNvPr id="733" name="Freeform: Shape 732">
                    <a:extLst>
                      <a:ext uri="{FF2B5EF4-FFF2-40B4-BE49-F238E27FC236}">
                        <a16:creationId xmlns:a16="http://schemas.microsoft.com/office/drawing/2014/main" id="{4C7E04F4-B5A1-4395-9B99-5AA40B40AE8F}"/>
                      </a:ext>
                    </a:extLst>
                  </p:cNvPr>
                  <p:cNvSpPr/>
                  <p:nvPr/>
                </p:nvSpPr>
                <p:spPr>
                  <a:xfrm>
                    <a:off x="7506176" y="3038944"/>
                    <a:ext cx="92582" cy="59578"/>
                  </a:xfrm>
                  <a:custGeom>
                    <a:avLst/>
                    <a:gdLst>
                      <a:gd name="connsiteX0" fmla="*/ 0 w 92582"/>
                      <a:gd name="connsiteY0" fmla="*/ 1714 h 59578"/>
                      <a:gd name="connsiteX1" fmla="*/ 92583 w 92582"/>
                      <a:gd name="connsiteY1" fmla="*/ 59579 h 59578"/>
                      <a:gd name="connsiteX2" fmla="*/ 2572 w 92582"/>
                      <a:gd name="connsiteY2" fmla="*/ 0 h 59578"/>
                      <a:gd name="connsiteX3" fmla="*/ 0 w 92582"/>
                      <a:gd name="connsiteY3" fmla="*/ 1714 h 59578"/>
                    </a:gdLst>
                    <a:ahLst/>
                    <a:cxnLst>
                      <a:cxn ang="0">
                        <a:pos x="connsiteX0" y="connsiteY0"/>
                      </a:cxn>
                      <a:cxn ang="0">
                        <a:pos x="connsiteX1" y="connsiteY1"/>
                      </a:cxn>
                      <a:cxn ang="0">
                        <a:pos x="connsiteX2" y="connsiteY2"/>
                      </a:cxn>
                      <a:cxn ang="0">
                        <a:pos x="connsiteX3" y="connsiteY3"/>
                      </a:cxn>
                    </a:cxnLst>
                    <a:rect l="l" t="t" r="r" b="b"/>
                    <a:pathLst>
                      <a:path w="92582" h="59578">
                        <a:moveTo>
                          <a:pt x="0" y="1714"/>
                        </a:moveTo>
                        <a:lnTo>
                          <a:pt x="92583" y="59579"/>
                        </a:lnTo>
                        <a:cubicBezTo>
                          <a:pt x="90011" y="57864"/>
                          <a:pt x="18002" y="10716"/>
                          <a:pt x="2572" y="0"/>
                        </a:cubicBezTo>
                        <a:lnTo>
                          <a:pt x="0" y="1714"/>
                        </a:lnTo>
                        <a:close/>
                      </a:path>
                    </a:pathLst>
                  </a:custGeom>
                  <a:solidFill>
                    <a:srgbClr val="E6E6E6"/>
                  </a:solidFill>
                  <a:ln w="4286" cap="flat">
                    <a:noFill/>
                    <a:prstDash val="solid"/>
                    <a:miter/>
                  </a:ln>
                </p:spPr>
                <p:txBody>
                  <a:bodyPr rtlCol="0" anchor="ctr"/>
                  <a:lstStyle/>
                  <a:p>
                    <a:endParaRPr lang="en-GB"/>
                  </a:p>
                </p:txBody>
              </p:sp>
              <p:sp>
                <p:nvSpPr>
                  <p:cNvPr id="734" name="Freeform: Shape 733">
                    <a:extLst>
                      <a:ext uri="{FF2B5EF4-FFF2-40B4-BE49-F238E27FC236}">
                        <a16:creationId xmlns:a16="http://schemas.microsoft.com/office/drawing/2014/main" id="{BD577601-B11B-811F-FDA6-02AB1E9681D9}"/>
                      </a:ext>
                    </a:extLst>
                  </p:cNvPr>
                  <p:cNvSpPr/>
                  <p:nvPr/>
                </p:nvSpPr>
                <p:spPr>
                  <a:xfrm>
                    <a:off x="7490745" y="3044516"/>
                    <a:ext cx="119586" cy="245173"/>
                  </a:xfrm>
                  <a:custGeom>
                    <a:avLst/>
                    <a:gdLst>
                      <a:gd name="connsiteX0" fmla="*/ 0 w 119586"/>
                      <a:gd name="connsiteY0" fmla="*/ 0 h 245173"/>
                      <a:gd name="connsiteX1" fmla="*/ 429 w 119586"/>
                      <a:gd name="connsiteY1" fmla="*/ 175308 h 245173"/>
                      <a:gd name="connsiteX2" fmla="*/ 119586 w 119586"/>
                      <a:gd name="connsiteY2" fmla="*/ 245174 h 245173"/>
                      <a:gd name="connsiteX3" fmla="*/ 119157 w 119586"/>
                      <a:gd name="connsiteY3" fmla="*/ 69866 h 245173"/>
                    </a:gdLst>
                    <a:ahLst/>
                    <a:cxnLst>
                      <a:cxn ang="0">
                        <a:pos x="connsiteX0" y="connsiteY0"/>
                      </a:cxn>
                      <a:cxn ang="0">
                        <a:pos x="connsiteX1" y="connsiteY1"/>
                      </a:cxn>
                      <a:cxn ang="0">
                        <a:pos x="connsiteX2" y="connsiteY2"/>
                      </a:cxn>
                      <a:cxn ang="0">
                        <a:pos x="connsiteX3" y="connsiteY3"/>
                      </a:cxn>
                    </a:cxnLst>
                    <a:rect l="l" t="t" r="r" b="b"/>
                    <a:pathLst>
                      <a:path w="119586" h="245173">
                        <a:moveTo>
                          <a:pt x="0" y="0"/>
                        </a:moveTo>
                        <a:lnTo>
                          <a:pt x="429" y="175308"/>
                        </a:lnTo>
                        <a:lnTo>
                          <a:pt x="119586" y="245174"/>
                        </a:lnTo>
                        <a:lnTo>
                          <a:pt x="119157" y="69866"/>
                        </a:lnTo>
                        <a:close/>
                      </a:path>
                    </a:pathLst>
                  </a:custGeom>
                  <a:solidFill>
                    <a:srgbClr val="6C74AF"/>
                  </a:solidFill>
                  <a:ln w="4286" cap="flat">
                    <a:noFill/>
                    <a:prstDash val="solid"/>
                    <a:miter/>
                  </a:ln>
                </p:spPr>
                <p:txBody>
                  <a:bodyPr rtlCol="0" anchor="ctr"/>
                  <a:lstStyle/>
                  <a:p>
                    <a:endParaRPr lang="en-GB"/>
                  </a:p>
                </p:txBody>
              </p:sp>
              <p:sp>
                <p:nvSpPr>
                  <p:cNvPr id="735" name="Freeform: Shape 734">
                    <a:extLst>
                      <a:ext uri="{FF2B5EF4-FFF2-40B4-BE49-F238E27FC236}">
                        <a16:creationId xmlns:a16="http://schemas.microsoft.com/office/drawing/2014/main" id="{D9B826CE-DE4C-E359-211C-B9CC9C3E031D}"/>
                      </a:ext>
                    </a:extLst>
                  </p:cNvPr>
                  <p:cNvSpPr/>
                  <p:nvPr/>
                </p:nvSpPr>
                <p:spPr>
                  <a:xfrm>
                    <a:off x="7609903" y="3109238"/>
                    <a:ext cx="30432" cy="184216"/>
                  </a:xfrm>
                  <a:custGeom>
                    <a:avLst/>
                    <a:gdLst>
                      <a:gd name="connsiteX0" fmla="*/ 4286 w 30432"/>
                      <a:gd name="connsiteY0" fmla="*/ 182166 h 184216"/>
                      <a:gd name="connsiteX1" fmla="*/ 429 w 30432"/>
                      <a:gd name="connsiteY1" fmla="*/ 180451 h 184216"/>
                      <a:gd name="connsiteX2" fmla="*/ 0 w 30432"/>
                      <a:gd name="connsiteY2" fmla="*/ 5144 h 184216"/>
                      <a:gd name="connsiteX3" fmla="*/ 30004 w 30432"/>
                      <a:gd name="connsiteY3" fmla="*/ 0 h 184216"/>
                      <a:gd name="connsiteX4" fmla="*/ 30433 w 30432"/>
                      <a:gd name="connsiteY4" fmla="*/ 175308 h 184216"/>
                      <a:gd name="connsiteX5" fmla="*/ 4286 w 30432"/>
                      <a:gd name="connsiteY5" fmla="*/ 182166 h 184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32" h="184216">
                        <a:moveTo>
                          <a:pt x="4286" y="182166"/>
                        </a:moveTo>
                        <a:cubicBezTo>
                          <a:pt x="3001" y="181737"/>
                          <a:pt x="1715" y="180880"/>
                          <a:pt x="429" y="180451"/>
                        </a:cubicBezTo>
                        <a:lnTo>
                          <a:pt x="0" y="5144"/>
                        </a:lnTo>
                        <a:cubicBezTo>
                          <a:pt x="8573" y="10287"/>
                          <a:pt x="27004" y="11573"/>
                          <a:pt x="30004" y="0"/>
                        </a:cubicBezTo>
                        <a:lnTo>
                          <a:pt x="30433" y="175308"/>
                        </a:lnTo>
                        <a:cubicBezTo>
                          <a:pt x="28290" y="185595"/>
                          <a:pt x="12430" y="185595"/>
                          <a:pt x="4286" y="182166"/>
                        </a:cubicBezTo>
                        <a:close/>
                      </a:path>
                    </a:pathLst>
                  </a:custGeom>
                  <a:solidFill>
                    <a:srgbClr val="6C74AF"/>
                  </a:solidFill>
                  <a:ln w="4286" cap="flat">
                    <a:noFill/>
                    <a:prstDash val="solid"/>
                    <a:miter/>
                  </a:ln>
                </p:spPr>
                <p:txBody>
                  <a:bodyPr rtlCol="0" anchor="ctr"/>
                  <a:lstStyle/>
                  <a:p>
                    <a:endParaRPr lang="en-GB"/>
                  </a:p>
                </p:txBody>
              </p:sp>
              <p:sp>
                <p:nvSpPr>
                  <p:cNvPr id="736" name="Freeform: Shape 735">
                    <a:extLst>
                      <a:ext uri="{FF2B5EF4-FFF2-40B4-BE49-F238E27FC236}">
                        <a16:creationId xmlns:a16="http://schemas.microsoft.com/office/drawing/2014/main" id="{8F3C2DC2-1465-54FA-02D0-2DDECF8F7429}"/>
                      </a:ext>
                    </a:extLst>
                  </p:cNvPr>
                  <p:cNvSpPr/>
                  <p:nvPr/>
                </p:nvSpPr>
                <p:spPr>
                  <a:xfrm>
                    <a:off x="7490745" y="3030800"/>
                    <a:ext cx="149379" cy="87047"/>
                  </a:xfrm>
                  <a:custGeom>
                    <a:avLst/>
                    <a:gdLst>
                      <a:gd name="connsiteX0" fmla="*/ 0 w 149379"/>
                      <a:gd name="connsiteY0" fmla="*/ 13716 h 87047"/>
                      <a:gd name="connsiteX1" fmla="*/ 143161 w 149379"/>
                      <a:gd name="connsiteY1" fmla="*/ 85296 h 87047"/>
                      <a:gd name="connsiteX2" fmla="*/ 142732 w 149379"/>
                      <a:gd name="connsiteY2" fmla="*/ 69866 h 87047"/>
                      <a:gd name="connsiteX3" fmla="*/ 23574 w 149379"/>
                      <a:gd name="connsiteY3" fmla="*/ 0 h 87047"/>
                      <a:gd name="connsiteX4" fmla="*/ 22288 w 149379"/>
                      <a:gd name="connsiteY4" fmla="*/ 857 h 87047"/>
                      <a:gd name="connsiteX5" fmla="*/ 141446 w 149379"/>
                      <a:gd name="connsiteY5" fmla="*/ 70723 h 87047"/>
                      <a:gd name="connsiteX6" fmla="*/ 141875 w 149379"/>
                      <a:gd name="connsiteY6" fmla="*/ 84868 h 87047"/>
                      <a:gd name="connsiteX7" fmla="*/ 857 w 149379"/>
                      <a:gd name="connsiteY7" fmla="*/ 13288 h 87047"/>
                      <a:gd name="connsiteX8" fmla="*/ 0 w 149379"/>
                      <a:gd name="connsiteY8" fmla="*/ 13716 h 87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379" h="87047">
                        <a:moveTo>
                          <a:pt x="0" y="13716"/>
                        </a:moveTo>
                        <a:cubicBezTo>
                          <a:pt x="16287" y="18860"/>
                          <a:pt x="126016" y="99870"/>
                          <a:pt x="143161" y="85296"/>
                        </a:cubicBezTo>
                        <a:cubicBezTo>
                          <a:pt x="150876" y="82296"/>
                          <a:pt x="152162" y="75009"/>
                          <a:pt x="142732" y="69866"/>
                        </a:cubicBezTo>
                        <a:cubicBezTo>
                          <a:pt x="142732" y="69866"/>
                          <a:pt x="23574" y="0"/>
                          <a:pt x="23574" y="0"/>
                        </a:cubicBezTo>
                        <a:lnTo>
                          <a:pt x="22288" y="857"/>
                        </a:lnTo>
                        <a:lnTo>
                          <a:pt x="141446" y="70723"/>
                        </a:lnTo>
                        <a:cubicBezTo>
                          <a:pt x="150019" y="75867"/>
                          <a:pt x="148733" y="82296"/>
                          <a:pt x="141875" y="84868"/>
                        </a:cubicBezTo>
                        <a:cubicBezTo>
                          <a:pt x="127730" y="98584"/>
                          <a:pt x="15002" y="17145"/>
                          <a:pt x="857" y="13288"/>
                        </a:cubicBezTo>
                        <a:lnTo>
                          <a:pt x="0" y="13716"/>
                        </a:lnTo>
                        <a:close/>
                      </a:path>
                    </a:pathLst>
                  </a:custGeom>
                  <a:solidFill>
                    <a:srgbClr val="A1A7CC"/>
                  </a:solidFill>
                  <a:ln w="4286" cap="flat">
                    <a:noFill/>
                    <a:prstDash val="solid"/>
                    <a:miter/>
                  </a:ln>
                </p:spPr>
                <p:txBody>
                  <a:bodyPr rtlCol="0" anchor="ctr"/>
                  <a:lstStyle/>
                  <a:p>
                    <a:endParaRPr lang="en-GB"/>
                  </a:p>
                </p:txBody>
              </p:sp>
            </p:grpSp>
            <p:grpSp>
              <p:nvGrpSpPr>
                <p:cNvPr id="737" name="Graphic 18">
                  <a:extLst>
                    <a:ext uri="{FF2B5EF4-FFF2-40B4-BE49-F238E27FC236}">
                      <a16:creationId xmlns:a16="http://schemas.microsoft.com/office/drawing/2014/main" id="{AB0E8560-FC8B-B19F-0BBB-E81A7F0A2A3D}"/>
                    </a:ext>
                  </a:extLst>
                </p:cNvPr>
                <p:cNvGrpSpPr/>
                <p:nvPr/>
              </p:nvGrpSpPr>
              <p:grpSpPr>
                <a:xfrm>
                  <a:off x="7514320" y="3138496"/>
                  <a:ext cx="71580" cy="107764"/>
                  <a:chOff x="7514320" y="3138496"/>
                  <a:chExt cx="71580" cy="107764"/>
                </a:xfrm>
                <a:solidFill>
                  <a:srgbClr val="FFFFFF"/>
                </a:solidFill>
              </p:grpSpPr>
              <p:sp>
                <p:nvSpPr>
                  <p:cNvPr id="738" name="Freeform: Shape 737">
                    <a:extLst>
                      <a:ext uri="{FF2B5EF4-FFF2-40B4-BE49-F238E27FC236}">
                        <a16:creationId xmlns:a16="http://schemas.microsoft.com/office/drawing/2014/main" id="{30927E31-CFEB-0D6E-DA10-EA1BDEDA3BB3}"/>
                      </a:ext>
                    </a:extLst>
                  </p:cNvPr>
                  <p:cNvSpPr/>
                  <p:nvPr/>
                </p:nvSpPr>
                <p:spPr>
                  <a:xfrm>
                    <a:off x="7514748" y="3138496"/>
                    <a:ext cx="51006" cy="30638"/>
                  </a:xfrm>
                  <a:custGeom>
                    <a:avLst/>
                    <a:gdLst>
                      <a:gd name="connsiteX0" fmla="*/ 857 w 51006"/>
                      <a:gd name="connsiteY0" fmla="*/ 2461 h 30638"/>
                      <a:gd name="connsiteX1" fmla="*/ 51006 w 51006"/>
                      <a:gd name="connsiteY1" fmla="*/ 30321 h 30638"/>
                      <a:gd name="connsiteX2" fmla="*/ 51006 w 51006"/>
                      <a:gd name="connsiteY2" fmla="*/ 30321 h 30638"/>
                      <a:gd name="connsiteX3" fmla="*/ 50149 w 51006"/>
                      <a:gd name="connsiteY3" fmla="*/ 28178 h 30638"/>
                      <a:gd name="connsiteX4" fmla="*/ 0 w 51006"/>
                      <a:gd name="connsiteY4" fmla="*/ 318 h 30638"/>
                      <a:gd name="connsiteX5" fmla="*/ 0 w 51006"/>
                      <a:gd name="connsiteY5" fmla="*/ 318 h 30638"/>
                      <a:gd name="connsiteX6" fmla="*/ 857 w 51006"/>
                      <a:gd name="connsiteY6" fmla="*/ 2461 h 30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006" h="30638">
                        <a:moveTo>
                          <a:pt x="857" y="2461"/>
                        </a:moveTo>
                        <a:cubicBezTo>
                          <a:pt x="1715" y="1603"/>
                          <a:pt x="51006" y="34179"/>
                          <a:pt x="51006" y="30321"/>
                        </a:cubicBezTo>
                        <a:lnTo>
                          <a:pt x="51006" y="30321"/>
                        </a:lnTo>
                        <a:cubicBezTo>
                          <a:pt x="51006" y="29464"/>
                          <a:pt x="50578" y="28607"/>
                          <a:pt x="50149" y="28178"/>
                        </a:cubicBezTo>
                        <a:cubicBezTo>
                          <a:pt x="49292" y="29036"/>
                          <a:pt x="0" y="-3540"/>
                          <a:pt x="0" y="318"/>
                        </a:cubicBezTo>
                        <a:lnTo>
                          <a:pt x="0" y="318"/>
                        </a:lnTo>
                        <a:cubicBezTo>
                          <a:pt x="0" y="1175"/>
                          <a:pt x="429" y="2032"/>
                          <a:pt x="857" y="2461"/>
                        </a:cubicBezTo>
                        <a:close/>
                      </a:path>
                    </a:pathLst>
                  </a:custGeom>
                  <a:solidFill>
                    <a:srgbClr val="FFFFFF"/>
                  </a:solidFill>
                  <a:ln w="4286" cap="flat">
                    <a:noFill/>
                    <a:prstDash val="solid"/>
                    <a:miter/>
                  </a:ln>
                </p:spPr>
                <p:txBody>
                  <a:bodyPr rtlCol="0" anchor="ctr"/>
                  <a:lstStyle/>
                  <a:p>
                    <a:endParaRPr lang="en-GB"/>
                  </a:p>
                </p:txBody>
              </p:sp>
              <p:sp>
                <p:nvSpPr>
                  <p:cNvPr id="739" name="Freeform: Shape 738">
                    <a:extLst>
                      <a:ext uri="{FF2B5EF4-FFF2-40B4-BE49-F238E27FC236}">
                        <a16:creationId xmlns:a16="http://schemas.microsoft.com/office/drawing/2014/main" id="{81C81E9C-EDA6-51DF-A5AD-BB700BDC5C48}"/>
                      </a:ext>
                    </a:extLst>
                  </p:cNvPr>
                  <p:cNvSpPr/>
                  <p:nvPr/>
                </p:nvSpPr>
                <p:spPr>
                  <a:xfrm>
                    <a:off x="7514320" y="3149238"/>
                    <a:ext cx="71580" cy="42157"/>
                  </a:xfrm>
                  <a:custGeom>
                    <a:avLst/>
                    <a:gdLst>
                      <a:gd name="connsiteX0" fmla="*/ 1286 w 71580"/>
                      <a:gd name="connsiteY0" fmla="*/ 2434 h 42157"/>
                      <a:gd name="connsiteX1" fmla="*/ 71580 w 71580"/>
                      <a:gd name="connsiteY1" fmla="*/ 41867 h 42157"/>
                      <a:gd name="connsiteX2" fmla="*/ 71580 w 71580"/>
                      <a:gd name="connsiteY2" fmla="*/ 41867 h 42157"/>
                      <a:gd name="connsiteX3" fmla="*/ 70295 w 71580"/>
                      <a:gd name="connsiteY3" fmla="*/ 39724 h 42157"/>
                      <a:gd name="connsiteX4" fmla="*/ 0 w 71580"/>
                      <a:gd name="connsiteY4" fmla="*/ 290 h 42157"/>
                      <a:gd name="connsiteX5" fmla="*/ 0 w 71580"/>
                      <a:gd name="connsiteY5" fmla="*/ 290 h 42157"/>
                      <a:gd name="connsiteX6" fmla="*/ 1286 w 71580"/>
                      <a:gd name="connsiteY6" fmla="*/ 2434 h 42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580" h="42157">
                        <a:moveTo>
                          <a:pt x="1286" y="2434"/>
                        </a:moveTo>
                        <a:cubicBezTo>
                          <a:pt x="2143" y="1576"/>
                          <a:pt x="71580" y="46153"/>
                          <a:pt x="71580" y="41867"/>
                        </a:cubicBezTo>
                        <a:lnTo>
                          <a:pt x="71580" y="41867"/>
                        </a:lnTo>
                        <a:cubicBezTo>
                          <a:pt x="71580" y="41010"/>
                          <a:pt x="71152" y="40153"/>
                          <a:pt x="70295" y="39724"/>
                        </a:cubicBezTo>
                        <a:cubicBezTo>
                          <a:pt x="69437" y="40581"/>
                          <a:pt x="0" y="-3996"/>
                          <a:pt x="0" y="290"/>
                        </a:cubicBezTo>
                        <a:lnTo>
                          <a:pt x="0" y="290"/>
                        </a:lnTo>
                        <a:cubicBezTo>
                          <a:pt x="429" y="1148"/>
                          <a:pt x="857" y="2005"/>
                          <a:pt x="1286" y="2434"/>
                        </a:cubicBezTo>
                        <a:close/>
                      </a:path>
                    </a:pathLst>
                  </a:custGeom>
                  <a:solidFill>
                    <a:srgbClr val="FFFFFF"/>
                  </a:solidFill>
                  <a:ln w="4286" cap="flat">
                    <a:noFill/>
                    <a:prstDash val="solid"/>
                    <a:miter/>
                  </a:ln>
                </p:spPr>
                <p:txBody>
                  <a:bodyPr rtlCol="0" anchor="ctr"/>
                  <a:lstStyle/>
                  <a:p>
                    <a:endParaRPr lang="en-GB"/>
                  </a:p>
                </p:txBody>
              </p:sp>
              <p:sp>
                <p:nvSpPr>
                  <p:cNvPr id="740" name="Freeform: Shape 739">
                    <a:extLst>
                      <a:ext uri="{FF2B5EF4-FFF2-40B4-BE49-F238E27FC236}">
                        <a16:creationId xmlns:a16="http://schemas.microsoft.com/office/drawing/2014/main" id="{9AF30513-A60E-B60B-930C-83D7D561783E}"/>
                      </a:ext>
                    </a:extLst>
                  </p:cNvPr>
                  <p:cNvSpPr/>
                  <p:nvPr/>
                </p:nvSpPr>
                <p:spPr>
                  <a:xfrm>
                    <a:off x="7514320" y="3159954"/>
                    <a:ext cx="71580" cy="42157"/>
                  </a:xfrm>
                  <a:custGeom>
                    <a:avLst/>
                    <a:gdLst>
                      <a:gd name="connsiteX0" fmla="*/ 1286 w 71580"/>
                      <a:gd name="connsiteY0" fmla="*/ 2434 h 42157"/>
                      <a:gd name="connsiteX1" fmla="*/ 71580 w 71580"/>
                      <a:gd name="connsiteY1" fmla="*/ 41867 h 42157"/>
                      <a:gd name="connsiteX2" fmla="*/ 71580 w 71580"/>
                      <a:gd name="connsiteY2" fmla="*/ 41867 h 42157"/>
                      <a:gd name="connsiteX3" fmla="*/ 70295 w 71580"/>
                      <a:gd name="connsiteY3" fmla="*/ 39724 h 42157"/>
                      <a:gd name="connsiteX4" fmla="*/ 0 w 71580"/>
                      <a:gd name="connsiteY4" fmla="*/ 290 h 42157"/>
                      <a:gd name="connsiteX5" fmla="*/ 0 w 71580"/>
                      <a:gd name="connsiteY5" fmla="*/ 290 h 42157"/>
                      <a:gd name="connsiteX6" fmla="*/ 1286 w 71580"/>
                      <a:gd name="connsiteY6" fmla="*/ 2434 h 42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580" h="42157">
                        <a:moveTo>
                          <a:pt x="1286" y="2434"/>
                        </a:moveTo>
                        <a:cubicBezTo>
                          <a:pt x="2143" y="1576"/>
                          <a:pt x="71580" y="46153"/>
                          <a:pt x="71580" y="41867"/>
                        </a:cubicBezTo>
                        <a:lnTo>
                          <a:pt x="71580" y="41867"/>
                        </a:lnTo>
                        <a:cubicBezTo>
                          <a:pt x="71580" y="41010"/>
                          <a:pt x="71152" y="40153"/>
                          <a:pt x="70295" y="39724"/>
                        </a:cubicBezTo>
                        <a:cubicBezTo>
                          <a:pt x="69437" y="40581"/>
                          <a:pt x="0" y="-3996"/>
                          <a:pt x="0" y="290"/>
                        </a:cubicBezTo>
                        <a:lnTo>
                          <a:pt x="0" y="290"/>
                        </a:lnTo>
                        <a:cubicBezTo>
                          <a:pt x="429" y="1148"/>
                          <a:pt x="857" y="2005"/>
                          <a:pt x="1286" y="2434"/>
                        </a:cubicBezTo>
                        <a:close/>
                      </a:path>
                    </a:pathLst>
                  </a:custGeom>
                  <a:solidFill>
                    <a:srgbClr val="FFFFFF"/>
                  </a:solidFill>
                  <a:ln w="4286" cap="flat">
                    <a:noFill/>
                    <a:prstDash val="solid"/>
                    <a:miter/>
                  </a:ln>
                </p:spPr>
                <p:txBody>
                  <a:bodyPr rtlCol="0" anchor="ctr"/>
                  <a:lstStyle/>
                  <a:p>
                    <a:endParaRPr lang="en-GB"/>
                  </a:p>
                </p:txBody>
              </p:sp>
              <p:sp>
                <p:nvSpPr>
                  <p:cNvPr id="741" name="Freeform: Shape 740">
                    <a:extLst>
                      <a:ext uri="{FF2B5EF4-FFF2-40B4-BE49-F238E27FC236}">
                        <a16:creationId xmlns:a16="http://schemas.microsoft.com/office/drawing/2014/main" id="{7DC88597-29B4-B143-A39B-28CADE6A0EBE}"/>
                      </a:ext>
                    </a:extLst>
                  </p:cNvPr>
                  <p:cNvSpPr/>
                  <p:nvPr/>
                </p:nvSpPr>
                <p:spPr>
                  <a:xfrm>
                    <a:off x="7514320" y="3171098"/>
                    <a:ext cx="71580" cy="42157"/>
                  </a:xfrm>
                  <a:custGeom>
                    <a:avLst/>
                    <a:gdLst>
                      <a:gd name="connsiteX0" fmla="*/ 1286 w 71580"/>
                      <a:gd name="connsiteY0" fmla="*/ 2434 h 42157"/>
                      <a:gd name="connsiteX1" fmla="*/ 71580 w 71580"/>
                      <a:gd name="connsiteY1" fmla="*/ 41867 h 42157"/>
                      <a:gd name="connsiteX2" fmla="*/ 71580 w 71580"/>
                      <a:gd name="connsiteY2" fmla="*/ 41867 h 42157"/>
                      <a:gd name="connsiteX3" fmla="*/ 70295 w 71580"/>
                      <a:gd name="connsiteY3" fmla="*/ 39724 h 42157"/>
                      <a:gd name="connsiteX4" fmla="*/ 0 w 71580"/>
                      <a:gd name="connsiteY4" fmla="*/ 290 h 42157"/>
                      <a:gd name="connsiteX5" fmla="*/ 0 w 71580"/>
                      <a:gd name="connsiteY5" fmla="*/ 290 h 42157"/>
                      <a:gd name="connsiteX6" fmla="*/ 1286 w 71580"/>
                      <a:gd name="connsiteY6" fmla="*/ 2434 h 42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580" h="42157">
                        <a:moveTo>
                          <a:pt x="1286" y="2434"/>
                        </a:moveTo>
                        <a:cubicBezTo>
                          <a:pt x="2143" y="1577"/>
                          <a:pt x="71580" y="46153"/>
                          <a:pt x="71580" y="41867"/>
                        </a:cubicBezTo>
                        <a:lnTo>
                          <a:pt x="71580" y="41867"/>
                        </a:lnTo>
                        <a:cubicBezTo>
                          <a:pt x="71580" y="41010"/>
                          <a:pt x="71152" y="40153"/>
                          <a:pt x="70295" y="39724"/>
                        </a:cubicBezTo>
                        <a:cubicBezTo>
                          <a:pt x="69437" y="40581"/>
                          <a:pt x="0" y="-3996"/>
                          <a:pt x="0" y="290"/>
                        </a:cubicBezTo>
                        <a:lnTo>
                          <a:pt x="0" y="290"/>
                        </a:lnTo>
                        <a:cubicBezTo>
                          <a:pt x="429" y="1148"/>
                          <a:pt x="857" y="2005"/>
                          <a:pt x="1286" y="2434"/>
                        </a:cubicBezTo>
                        <a:close/>
                      </a:path>
                    </a:pathLst>
                  </a:custGeom>
                  <a:solidFill>
                    <a:srgbClr val="FFFFFF"/>
                  </a:solidFill>
                  <a:ln w="4286" cap="flat">
                    <a:noFill/>
                    <a:prstDash val="solid"/>
                    <a:miter/>
                  </a:ln>
                </p:spPr>
                <p:txBody>
                  <a:bodyPr rtlCol="0" anchor="ctr"/>
                  <a:lstStyle/>
                  <a:p>
                    <a:endParaRPr lang="en-GB"/>
                  </a:p>
                </p:txBody>
              </p:sp>
              <p:sp>
                <p:nvSpPr>
                  <p:cNvPr id="742" name="Freeform: Shape 741">
                    <a:extLst>
                      <a:ext uri="{FF2B5EF4-FFF2-40B4-BE49-F238E27FC236}">
                        <a16:creationId xmlns:a16="http://schemas.microsoft.com/office/drawing/2014/main" id="{B8BC1D62-262E-891D-0E68-6913653B8EC0}"/>
                      </a:ext>
                    </a:extLst>
                  </p:cNvPr>
                  <p:cNvSpPr/>
                  <p:nvPr/>
                </p:nvSpPr>
                <p:spPr>
                  <a:xfrm>
                    <a:off x="7514320" y="3182243"/>
                    <a:ext cx="71580" cy="42157"/>
                  </a:xfrm>
                  <a:custGeom>
                    <a:avLst/>
                    <a:gdLst>
                      <a:gd name="connsiteX0" fmla="*/ 1286 w 71580"/>
                      <a:gd name="connsiteY0" fmla="*/ 2434 h 42157"/>
                      <a:gd name="connsiteX1" fmla="*/ 71580 w 71580"/>
                      <a:gd name="connsiteY1" fmla="*/ 41867 h 42157"/>
                      <a:gd name="connsiteX2" fmla="*/ 71580 w 71580"/>
                      <a:gd name="connsiteY2" fmla="*/ 41867 h 42157"/>
                      <a:gd name="connsiteX3" fmla="*/ 70295 w 71580"/>
                      <a:gd name="connsiteY3" fmla="*/ 39724 h 42157"/>
                      <a:gd name="connsiteX4" fmla="*/ 0 w 71580"/>
                      <a:gd name="connsiteY4" fmla="*/ 290 h 42157"/>
                      <a:gd name="connsiteX5" fmla="*/ 0 w 71580"/>
                      <a:gd name="connsiteY5" fmla="*/ 290 h 42157"/>
                      <a:gd name="connsiteX6" fmla="*/ 1286 w 71580"/>
                      <a:gd name="connsiteY6" fmla="*/ 2434 h 42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580" h="42157">
                        <a:moveTo>
                          <a:pt x="1286" y="2434"/>
                        </a:moveTo>
                        <a:cubicBezTo>
                          <a:pt x="2143" y="1576"/>
                          <a:pt x="71580" y="46153"/>
                          <a:pt x="71580" y="41867"/>
                        </a:cubicBezTo>
                        <a:lnTo>
                          <a:pt x="71580" y="41867"/>
                        </a:lnTo>
                        <a:cubicBezTo>
                          <a:pt x="71580" y="41010"/>
                          <a:pt x="71152" y="40153"/>
                          <a:pt x="70295" y="39724"/>
                        </a:cubicBezTo>
                        <a:cubicBezTo>
                          <a:pt x="69437" y="40581"/>
                          <a:pt x="0" y="-3996"/>
                          <a:pt x="0" y="290"/>
                        </a:cubicBezTo>
                        <a:lnTo>
                          <a:pt x="0" y="290"/>
                        </a:lnTo>
                        <a:cubicBezTo>
                          <a:pt x="429" y="1148"/>
                          <a:pt x="857" y="2005"/>
                          <a:pt x="1286" y="2434"/>
                        </a:cubicBezTo>
                        <a:close/>
                      </a:path>
                    </a:pathLst>
                  </a:custGeom>
                  <a:solidFill>
                    <a:srgbClr val="FFFFFF"/>
                  </a:solidFill>
                  <a:ln w="4286" cap="flat">
                    <a:noFill/>
                    <a:prstDash val="solid"/>
                    <a:miter/>
                  </a:ln>
                </p:spPr>
                <p:txBody>
                  <a:bodyPr rtlCol="0" anchor="ctr"/>
                  <a:lstStyle/>
                  <a:p>
                    <a:endParaRPr lang="en-GB"/>
                  </a:p>
                </p:txBody>
              </p:sp>
              <p:sp>
                <p:nvSpPr>
                  <p:cNvPr id="743" name="Freeform: Shape 742">
                    <a:extLst>
                      <a:ext uri="{FF2B5EF4-FFF2-40B4-BE49-F238E27FC236}">
                        <a16:creationId xmlns:a16="http://schemas.microsoft.com/office/drawing/2014/main" id="{FDC41BCC-70CA-01DE-5164-1B2E991E5017}"/>
                      </a:ext>
                    </a:extLst>
                  </p:cNvPr>
                  <p:cNvSpPr/>
                  <p:nvPr/>
                </p:nvSpPr>
                <p:spPr>
                  <a:xfrm>
                    <a:off x="7514320" y="3192958"/>
                    <a:ext cx="71580" cy="42157"/>
                  </a:xfrm>
                  <a:custGeom>
                    <a:avLst/>
                    <a:gdLst>
                      <a:gd name="connsiteX0" fmla="*/ 1286 w 71580"/>
                      <a:gd name="connsiteY0" fmla="*/ 2434 h 42157"/>
                      <a:gd name="connsiteX1" fmla="*/ 71580 w 71580"/>
                      <a:gd name="connsiteY1" fmla="*/ 41867 h 42157"/>
                      <a:gd name="connsiteX2" fmla="*/ 71580 w 71580"/>
                      <a:gd name="connsiteY2" fmla="*/ 41867 h 42157"/>
                      <a:gd name="connsiteX3" fmla="*/ 70295 w 71580"/>
                      <a:gd name="connsiteY3" fmla="*/ 39724 h 42157"/>
                      <a:gd name="connsiteX4" fmla="*/ 0 w 71580"/>
                      <a:gd name="connsiteY4" fmla="*/ 290 h 42157"/>
                      <a:gd name="connsiteX5" fmla="*/ 0 w 71580"/>
                      <a:gd name="connsiteY5" fmla="*/ 290 h 42157"/>
                      <a:gd name="connsiteX6" fmla="*/ 1286 w 71580"/>
                      <a:gd name="connsiteY6" fmla="*/ 2434 h 42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580" h="42157">
                        <a:moveTo>
                          <a:pt x="1286" y="2434"/>
                        </a:moveTo>
                        <a:cubicBezTo>
                          <a:pt x="2143" y="1576"/>
                          <a:pt x="71580" y="46153"/>
                          <a:pt x="71580" y="41867"/>
                        </a:cubicBezTo>
                        <a:lnTo>
                          <a:pt x="71580" y="41867"/>
                        </a:lnTo>
                        <a:cubicBezTo>
                          <a:pt x="71580" y="41010"/>
                          <a:pt x="71152" y="40153"/>
                          <a:pt x="70295" y="39724"/>
                        </a:cubicBezTo>
                        <a:cubicBezTo>
                          <a:pt x="69437" y="40581"/>
                          <a:pt x="0" y="-3996"/>
                          <a:pt x="0" y="290"/>
                        </a:cubicBezTo>
                        <a:lnTo>
                          <a:pt x="0" y="290"/>
                        </a:lnTo>
                        <a:cubicBezTo>
                          <a:pt x="429" y="1148"/>
                          <a:pt x="857" y="2005"/>
                          <a:pt x="1286" y="2434"/>
                        </a:cubicBezTo>
                        <a:close/>
                      </a:path>
                    </a:pathLst>
                  </a:custGeom>
                  <a:solidFill>
                    <a:srgbClr val="FFFFFF"/>
                  </a:solidFill>
                  <a:ln w="4286" cap="flat">
                    <a:noFill/>
                    <a:prstDash val="solid"/>
                    <a:miter/>
                  </a:ln>
                </p:spPr>
                <p:txBody>
                  <a:bodyPr rtlCol="0" anchor="ctr"/>
                  <a:lstStyle/>
                  <a:p>
                    <a:endParaRPr lang="en-GB"/>
                  </a:p>
                </p:txBody>
              </p:sp>
              <p:sp>
                <p:nvSpPr>
                  <p:cNvPr id="744" name="Freeform: Shape 743">
                    <a:extLst>
                      <a:ext uri="{FF2B5EF4-FFF2-40B4-BE49-F238E27FC236}">
                        <a16:creationId xmlns:a16="http://schemas.microsoft.com/office/drawing/2014/main" id="{DF89B505-2FEC-4A9D-A5D9-4C5865281831}"/>
                      </a:ext>
                    </a:extLst>
                  </p:cNvPr>
                  <p:cNvSpPr/>
                  <p:nvPr/>
                </p:nvSpPr>
                <p:spPr>
                  <a:xfrm>
                    <a:off x="7514320" y="3204102"/>
                    <a:ext cx="71580" cy="42157"/>
                  </a:xfrm>
                  <a:custGeom>
                    <a:avLst/>
                    <a:gdLst>
                      <a:gd name="connsiteX0" fmla="*/ 1286 w 71580"/>
                      <a:gd name="connsiteY0" fmla="*/ 2434 h 42157"/>
                      <a:gd name="connsiteX1" fmla="*/ 71580 w 71580"/>
                      <a:gd name="connsiteY1" fmla="*/ 41867 h 42157"/>
                      <a:gd name="connsiteX2" fmla="*/ 71580 w 71580"/>
                      <a:gd name="connsiteY2" fmla="*/ 41867 h 42157"/>
                      <a:gd name="connsiteX3" fmla="*/ 70295 w 71580"/>
                      <a:gd name="connsiteY3" fmla="*/ 39724 h 42157"/>
                      <a:gd name="connsiteX4" fmla="*/ 0 w 71580"/>
                      <a:gd name="connsiteY4" fmla="*/ 290 h 42157"/>
                      <a:gd name="connsiteX5" fmla="*/ 0 w 71580"/>
                      <a:gd name="connsiteY5" fmla="*/ 290 h 42157"/>
                      <a:gd name="connsiteX6" fmla="*/ 1286 w 71580"/>
                      <a:gd name="connsiteY6" fmla="*/ 2434 h 42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580" h="42157">
                        <a:moveTo>
                          <a:pt x="1286" y="2434"/>
                        </a:moveTo>
                        <a:cubicBezTo>
                          <a:pt x="2143" y="1576"/>
                          <a:pt x="71580" y="46153"/>
                          <a:pt x="71580" y="41867"/>
                        </a:cubicBezTo>
                        <a:lnTo>
                          <a:pt x="71580" y="41867"/>
                        </a:lnTo>
                        <a:cubicBezTo>
                          <a:pt x="71580" y="41010"/>
                          <a:pt x="71152" y="40153"/>
                          <a:pt x="70295" y="39724"/>
                        </a:cubicBezTo>
                        <a:cubicBezTo>
                          <a:pt x="69437" y="40581"/>
                          <a:pt x="0" y="-3996"/>
                          <a:pt x="0" y="290"/>
                        </a:cubicBezTo>
                        <a:lnTo>
                          <a:pt x="0" y="290"/>
                        </a:lnTo>
                        <a:cubicBezTo>
                          <a:pt x="429" y="1148"/>
                          <a:pt x="857" y="2005"/>
                          <a:pt x="1286" y="2434"/>
                        </a:cubicBezTo>
                        <a:close/>
                      </a:path>
                    </a:pathLst>
                  </a:custGeom>
                  <a:solidFill>
                    <a:srgbClr val="FFFFFF"/>
                  </a:solidFill>
                  <a:ln w="4286" cap="flat">
                    <a:noFill/>
                    <a:prstDash val="solid"/>
                    <a:miter/>
                  </a:ln>
                </p:spPr>
                <p:txBody>
                  <a:bodyPr rtlCol="0" anchor="ctr"/>
                  <a:lstStyle/>
                  <a:p>
                    <a:endParaRPr lang="en-GB"/>
                  </a:p>
                </p:txBody>
              </p:sp>
            </p:grpSp>
            <p:sp>
              <p:nvSpPr>
                <p:cNvPr id="745" name="Freeform: Shape 744">
                  <a:extLst>
                    <a:ext uri="{FF2B5EF4-FFF2-40B4-BE49-F238E27FC236}">
                      <a16:creationId xmlns:a16="http://schemas.microsoft.com/office/drawing/2014/main" id="{90E44A10-3E42-D3F8-91B7-07AE8D6B3DBB}"/>
                    </a:ext>
                  </a:extLst>
                </p:cNvPr>
                <p:cNvSpPr/>
                <p:nvPr/>
              </p:nvSpPr>
              <p:spPr>
                <a:xfrm>
                  <a:off x="7522464" y="3093403"/>
                  <a:ext cx="58394" cy="45385"/>
                </a:xfrm>
                <a:custGeom>
                  <a:avLst/>
                  <a:gdLst>
                    <a:gd name="connsiteX0" fmla="*/ 6429 w 58394"/>
                    <a:gd name="connsiteY0" fmla="*/ 17978 h 45385"/>
                    <a:gd name="connsiteX1" fmla="*/ 51864 w 58394"/>
                    <a:gd name="connsiteY1" fmla="*/ 44552 h 45385"/>
                    <a:gd name="connsiteX2" fmla="*/ 58293 w 58394"/>
                    <a:gd name="connsiteY2" fmla="*/ 39838 h 45385"/>
                    <a:gd name="connsiteX3" fmla="*/ 58293 w 58394"/>
                    <a:gd name="connsiteY3" fmla="*/ 39838 h 45385"/>
                    <a:gd name="connsiteX4" fmla="*/ 6429 w 58394"/>
                    <a:gd name="connsiteY4" fmla="*/ 833 h 45385"/>
                    <a:gd name="connsiteX5" fmla="*/ 0 w 58394"/>
                    <a:gd name="connsiteY5" fmla="*/ 5548 h 45385"/>
                    <a:gd name="connsiteX6" fmla="*/ 0 w 58394"/>
                    <a:gd name="connsiteY6" fmla="*/ 5548 h 45385"/>
                    <a:gd name="connsiteX7" fmla="*/ 6429 w 58394"/>
                    <a:gd name="connsiteY7" fmla="*/ 17978 h 45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394" h="45385">
                      <a:moveTo>
                        <a:pt x="6429" y="17978"/>
                      </a:moveTo>
                      <a:lnTo>
                        <a:pt x="51864" y="44552"/>
                      </a:lnTo>
                      <a:cubicBezTo>
                        <a:pt x="55292" y="46696"/>
                        <a:pt x="58293" y="44552"/>
                        <a:pt x="58293" y="39838"/>
                      </a:cubicBezTo>
                      <a:lnTo>
                        <a:pt x="58293" y="39838"/>
                      </a:lnTo>
                      <a:cubicBezTo>
                        <a:pt x="60865" y="25693"/>
                        <a:pt x="13716" y="7691"/>
                        <a:pt x="6429" y="833"/>
                      </a:cubicBezTo>
                      <a:cubicBezTo>
                        <a:pt x="3000" y="-1310"/>
                        <a:pt x="0" y="833"/>
                        <a:pt x="0" y="5548"/>
                      </a:cubicBezTo>
                      <a:lnTo>
                        <a:pt x="0" y="5548"/>
                      </a:lnTo>
                      <a:cubicBezTo>
                        <a:pt x="429" y="10691"/>
                        <a:pt x="3000" y="16263"/>
                        <a:pt x="6429" y="17978"/>
                      </a:cubicBezTo>
                      <a:close/>
                    </a:path>
                  </a:pathLst>
                </a:custGeom>
                <a:solidFill>
                  <a:srgbClr val="FFFFFF"/>
                </a:solidFill>
                <a:ln w="4286" cap="flat">
                  <a:noFill/>
                  <a:prstDash val="solid"/>
                  <a:miter/>
                </a:ln>
              </p:spPr>
              <p:txBody>
                <a:bodyPr rtlCol="0" anchor="ctr"/>
                <a:lstStyle/>
                <a:p>
                  <a:endParaRPr lang="en-GB"/>
                </a:p>
              </p:txBody>
            </p:sp>
          </p:grpSp>
        </p:grpSp>
        <p:grpSp>
          <p:nvGrpSpPr>
            <p:cNvPr id="746" name="Graphic 18">
              <a:extLst>
                <a:ext uri="{FF2B5EF4-FFF2-40B4-BE49-F238E27FC236}">
                  <a16:creationId xmlns:a16="http://schemas.microsoft.com/office/drawing/2014/main" id="{90430B0B-D05B-87A6-BA32-3551695FA854}"/>
                </a:ext>
              </a:extLst>
            </p:cNvPr>
            <p:cNvGrpSpPr/>
            <p:nvPr/>
          </p:nvGrpSpPr>
          <p:grpSpPr>
            <a:xfrm>
              <a:off x="8579881" y="3669880"/>
              <a:ext cx="426910" cy="274320"/>
              <a:chOff x="8579881" y="3669880"/>
              <a:chExt cx="426910" cy="274320"/>
            </a:xfrm>
          </p:grpSpPr>
          <p:sp>
            <p:nvSpPr>
              <p:cNvPr id="747" name="Freeform: Shape 746">
                <a:extLst>
                  <a:ext uri="{FF2B5EF4-FFF2-40B4-BE49-F238E27FC236}">
                    <a16:creationId xmlns:a16="http://schemas.microsoft.com/office/drawing/2014/main" id="{1B23050D-7BE4-563B-4DCD-D8769FA1187C}"/>
                  </a:ext>
                </a:extLst>
              </p:cNvPr>
              <p:cNvSpPr/>
              <p:nvPr/>
            </p:nvSpPr>
            <p:spPr>
              <a:xfrm>
                <a:off x="8579881" y="3697312"/>
                <a:ext cx="423052" cy="246888"/>
              </a:xfrm>
              <a:custGeom>
                <a:avLst/>
                <a:gdLst>
                  <a:gd name="connsiteX0" fmla="*/ 159877 w 423052"/>
                  <a:gd name="connsiteY0" fmla="*/ 246888 h 246888"/>
                  <a:gd name="connsiteX1" fmla="*/ 423053 w 423052"/>
                  <a:gd name="connsiteY1" fmla="*/ 93440 h 246888"/>
                  <a:gd name="connsiteX2" fmla="*/ 263176 w 423052"/>
                  <a:gd name="connsiteY2" fmla="*/ 0 h 246888"/>
                  <a:gd name="connsiteX3" fmla="*/ 0 w 423052"/>
                  <a:gd name="connsiteY3" fmla="*/ 153876 h 246888"/>
                </a:gdLst>
                <a:ahLst/>
                <a:cxnLst>
                  <a:cxn ang="0">
                    <a:pos x="connsiteX0" y="connsiteY0"/>
                  </a:cxn>
                  <a:cxn ang="0">
                    <a:pos x="connsiteX1" y="connsiteY1"/>
                  </a:cxn>
                  <a:cxn ang="0">
                    <a:pos x="connsiteX2" y="connsiteY2"/>
                  </a:cxn>
                  <a:cxn ang="0">
                    <a:pos x="connsiteX3" y="connsiteY3"/>
                  </a:cxn>
                </a:cxnLst>
                <a:rect l="l" t="t" r="r" b="b"/>
                <a:pathLst>
                  <a:path w="423052" h="246888">
                    <a:moveTo>
                      <a:pt x="159877" y="246888"/>
                    </a:moveTo>
                    <a:lnTo>
                      <a:pt x="423053" y="93440"/>
                    </a:lnTo>
                    <a:lnTo>
                      <a:pt x="263176" y="0"/>
                    </a:lnTo>
                    <a:lnTo>
                      <a:pt x="0" y="153876"/>
                    </a:lnTo>
                    <a:close/>
                  </a:path>
                </a:pathLst>
              </a:custGeom>
              <a:solidFill>
                <a:srgbClr val="E6E6E6"/>
              </a:solidFill>
              <a:ln w="4286" cap="flat">
                <a:noFill/>
                <a:prstDash val="solid"/>
                <a:miter/>
              </a:ln>
            </p:spPr>
            <p:txBody>
              <a:bodyPr rtlCol="0" anchor="ctr"/>
              <a:lstStyle/>
              <a:p>
                <a:endParaRPr lang="en-GB"/>
              </a:p>
            </p:txBody>
          </p:sp>
          <p:sp>
            <p:nvSpPr>
              <p:cNvPr id="748" name="Freeform: Shape 747">
                <a:extLst>
                  <a:ext uri="{FF2B5EF4-FFF2-40B4-BE49-F238E27FC236}">
                    <a16:creationId xmlns:a16="http://schemas.microsoft.com/office/drawing/2014/main" id="{7DD5BD93-803F-83D0-005F-722EEF963C3C}"/>
                  </a:ext>
                </a:extLst>
              </p:cNvPr>
              <p:cNvSpPr/>
              <p:nvPr/>
            </p:nvSpPr>
            <p:spPr>
              <a:xfrm>
                <a:off x="8583311" y="3669880"/>
                <a:ext cx="423481" cy="246887"/>
              </a:xfrm>
              <a:custGeom>
                <a:avLst/>
                <a:gdLst>
                  <a:gd name="connsiteX0" fmla="*/ 159877 w 423481"/>
                  <a:gd name="connsiteY0" fmla="*/ 246888 h 246887"/>
                  <a:gd name="connsiteX1" fmla="*/ 423481 w 423481"/>
                  <a:gd name="connsiteY1" fmla="*/ 93011 h 246887"/>
                  <a:gd name="connsiteX2" fmla="*/ 263604 w 423481"/>
                  <a:gd name="connsiteY2" fmla="*/ 0 h 246887"/>
                  <a:gd name="connsiteX3" fmla="*/ 0 w 423481"/>
                  <a:gd name="connsiteY3" fmla="*/ 153448 h 246887"/>
                </a:gdLst>
                <a:ahLst/>
                <a:cxnLst>
                  <a:cxn ang="0">
                    <a:pos x="connsiteX0" y="connsiteY0"/>
                  </a:cxn>
                  <a:cxn ang="0">
                    <a:pos x="connsiteX1" y="connsiteY1"/>
                  </a:cxn>
                  <a:cxn ang="0">
                    <a:pos x="connsiteX2" y="connsiteY2"/>
                  </a:cxn>
                  <a:cxn ang="0">
                    <a:pos x="connsiteX3" y="connsiteY3"/>
                  </a:cxn>
                </a:cxnLst>
                <a:rect l="l" t="t" r="r" b="b"/>
                <a:pathLst>
                  <a:path w="423481" h="246887">
                    <a:moveTo>
                      <a:pt x="159877" y="246888"/>
                    </a:moveTo>
                    <a:lnTo>
                      <a:pt x="423481" y="93011"/>
                    </a:lnTo>
                    <a:lnTo>
                      <a:pt x="263604" y="0"/>
                    </a:lnTo>
                    <a:lnTo>
                      <a:pt x="0" y="153448"/>
                    </a:lnTo>
                    <a:close/>
                  </a:path>
                </a:pathLst>
              </a:custGeom>
              <a:solidFill>
                <a:srgbClr val="FFFFFF"/>
              </a:solidFill>
              <a:ln w="4286" cap="flat">
                <a:noFill/>
                <a:prstDash val="solid"/>
                <a:miter/>
              </a:ln>
            </p:spPr>
            <p:txBody>
              <a:bodyPr rtlCol="0" anchor="ctr"/>
              <a:lstStyle/>
              <a:p>
                <a:endParaRPr lang="en-GB"/>
              </a:p>
            </p:txBody>
          </p:sp>
        </p:grpSp>
        <p:grpSp>
          <p:nvGrpSpPr>
            <p:cNvPr id="749" name="Graphic 18">
              <a:extLst>
                <a:ext uri="{FF2B5EF4-FFF2-40B4-BE49-F238E27FC236}">
                  <a16:creationId xmlns:a16="http://schemas.microsoft.com/office/drawing/2014/main" id="{33314659-8113-C8F2-8AAB-A4E5A7FD03D1}"/>
                </a:ext>
              </a:extLst>
            </p:cNvPr>
            <p:cNvGrpSpPr/>
            <p:nvPr/>
          </p:nvGrpSpPr>
          <p:grpSpPr>
            <a:xfrm>
              <a:off x="7475315" y="3687882"/>
              <a:ext cx="321468" cy="207026"/>
              <a:chOff x="7475315" y="3687882"/>
              <a:chExt cx="321468" cy="207026"/>
            </a:xfrm>
          </p:grpSpPr>
          <p:sp>
            <p:nvSpPr>
              <p:cNvPr id="750" name="Freeform: Shape 749">
                <a:extLst>
                  <a:ext uri="{FF2B5EF4-FFF2-40B4-BE49-F238E27FC236}">
                    <a16:creationId xmlns:a16="http://schemas.microsoft.com/office/drawing/2014/main" id="{3A3895C0-5D87-DD05-A76A-FEF18F5C73DF}"/>
                  </a:ext>
                </a:extLst>
              </p:cNvPr>
              <p:cNvSpPr/>
              <p:nvPr/>
            </p:nvSpPr>
            <p:spPr>
              <a:xfrm>
                <a:off x="7475315" y="3708885"/>
                <a:ext cx="318896" cy="186023"/>
              </a:xfrm>
              <a:custGeom>
                <a:avLst/>
                <a:gdLst>
                  <a:gd name="connsiteX0" fmla="*/ 120444 w 318896"/>
                  <a:gd name="connsiteY0" fmla="*/ 186023 h 186023"/>
                  <a:gd name="connsiteX1" fmla="*/ 318897 w 318896"/>
                  <a:gd name="connsiteY1" fmla="*/ 70295 h 186023"/>
                  <a:gd name="connsiteX2" fmla="*/ 198453 w 318896"/>
                  <a:gd name="connsiteY2" fmla="*/ 0 h 186023"/>
                  <a:gd name="connsiteX3" fmla="*/ 0 w 318896"/>
                  <a:gd name="connsiteY3" fmla="*/ 115729 h 186023"/>
                </a:gdLst>
                <a:ahLst/>
                <a:cxnLst>
                  <a:cxn ang="0">
                    <a:pos x="connsiteX0" y="connsiteY0"/>
                  </a:cxn>
                  <a:cxn ang="0">
                    <a:pos x="connsiteX1" y="connsiteY1"/>
                  </a:cxn>
                  <a:cxn ang="0">
                    <a:pos x="connsiteX2" y="connsiteY2"/>
                  </a:cxn>
                  <a:cxn ang="0">
                    <a:pos x="connsiteX3" y="connsiteY3"/>
                  </a:cxn>
                </a:cxnLst>
                <a:rect l="l" t="t" r="r" b="b"/>
                <a:pathLst>
                  <a:path w="318896" h="186023">
                    <a:moveTo>
                      <a:pt x="120444" y="186023"/>
                    </a:moveTo>
                    <a:lnTo>
                      <a:pt x="318897" y="70295"/>
                    </a:lnTo>
                    <a:lnTo>
                      <a:pt x="198453" y="0"/>
                    </a:lnTo>
                    <a:lnTo>
                      <a:pt x="0" y="115729"/>
                    </a:lnTo>
                    <a:close/>
                  </a:path>
                </a:pathLst>
              </a:custGeom>
              <a:solidFill>
                <a:srgbClr val="E6E6E6"/>
              </a:solidFill>
              <a:ln w="4286" cap="flat">
                <a:noFill/>
                <a:prstDash val="solid"/>
                <a:miter/>
              </a:ln>
            </p:spPr>
            <p:txBody>
              <a:bodyPr rtlCol="0" anchor="ctr"/>
              <a:lstStyle/>
              <a:p>
                <a:endParaRPr lang="en-GB"/>
              </a:p>
            </p:txBody>
          </p:sp>
          <p:sp>
            <p:nvSpPr>
              <p:cNvPr id="751" name="Freeform: Shape 750">
                <a:extLst>
                  <a:ext uri="{FF2B5EF4-FFF2-40B4-BE49-F238E27FC236}">
                    <a16:creationId xmlns:a16="http://schemas.microsoft.com/office/drawing/2014/main" id="{FDBE7527-4CCC-7E48-2A25-5ECCD011D59D}"/>
                  </a:ext>
                </a:extLst>
              </p:cNvPr>
              <p:cNvSpPr/>
              <p:nvPr/>
            </p:nvSpPr>
            <p:spPr>
              <a:xfrm>
                <a:off x="7478315" y="3687882"/>
                <a:ext cx="318468" cy="186023"/>
              </a:xfrm>
              <a:custGeom>
                <a:avLst/>
                <a:gdLst>
                  <a:gd name="connsiteX0" fmla="*/ 120015 w 318468"/>
                  <a:gd name="connsiteY0" fmla="*/ 186023 h 186023"/>
                  <a:gd name="connsiteX1" fmla="*/ 318469 w 318468"/>
                  <a:gd name="connsiteY1" fmla="*/ 70295 h 186023"/>
                  <a:gd name="connsiteX2" fmla="*/ 198025 w 318468"/>
                  <a:gd name="connsiteY2" fmla="*/ 0 h 186023"/>
                  <a:gd name="connsiteX3" fmla="*/ 0 w 318468"/>
                  <a:gd name="connsiteY3" fmla="*/ 115729 h 186023"/>
                </a:gdLst>
                <a:ahLst/>
                <a:cxnLst>
                  <a:cxn ang="0">
                    <a:pos x="connsiteX0" y="connsiteY0"/>
                  </a:cxn>
                  <a:cxn ang="0">
                    <a:pos x="connsiteX1" y="connsiteY1"/>
                  </a:cxn>
                  <a:cxn ang="0">
                    <a:pos x="connsiteX2" y="connsiteY2"/>
                  </a:cxn>
                  <a:cxn ang="0">
                    <a:pos x="connsiteX3" y="connsiteY3"/>
                  </a:cxn>
                </a:cxnLst>
                <a:rect l="l" t="t" r="r" b="b"/>
                <a:pathLst>
                  <a:path w="318468" h="186023">
                    <a:moveTo>
                      <a:pt x="120015" y="186023"/>
                    </a:moveTo>
                    <a:lnTo>
                      <a:pt x="318469" y="70295"/>
                    </a:lnTo>
                    <a:lnTo>
                      <a:pt x="198025" y="0"/>
                    </a:lnTo>
                    <a:lnTo>
                      <a:pt x="0" y="115729"/>
                    </a:lnTo>
                    <a:close/>
                  </a:path>
                </a:pathLst>
              </a:custGeom>
              <a:solidFill>
                <a:srgbClr val="FFFFFF"/>
              </a:solidFill>
              <a:ln w="4286" cap="flat">
                <a:noFill/>
                <a:prstDash val="solid"/>
                <a:miter/>
              </a:ln>
            </p:spPr>
            <p:txBody>
              <a:bodyPr rtlCol="0" anchor="ctr"/>
              <a:lstStyle/>
              <a:p>
                <a:endParaRPr lang="en-GB"/>
              </a:p>
            </p:txBody>
          </p:sp>
        </p:grpSp>
        <p:grpSp>
          <p:nvGrpSpPr>
            <p:cNvPr id="752" name="Graphic 18">
              <a:extLst>
                <a:ext uri="{FF2B5EF4-FFF2-40B4-BE49-F238E27FC236}">
                  <a16:creationId xmlns:a16="http://schemas.microsoft.com/office/drawing/2014/main" id="{786F6F32-1401-10BF-9737-4075F3B4113B}"/>
                </a:ext>
              </a:extLst>
            </p:cNvPr>
            <p:cNvGrpSpPr/>
            <p:nvPr/>
          </p:nvGrpSpPr>
          <p:grpSpPr>
            <a:xfrm>
              <a:off x="7136487" y="3152529"/>
              <a:ext cx="432439" cy="332184"/>
              <a:chOff x="7136487" y="3152529"/>
              <a:chExt cx="432439" cy="332184"/>
            </a:xfrm>
          </p:grpSpPr>
          <p:sp>
            <p:nvSpPr>
              <p:cNvPr id="753" name="Freeform: Shape 752">
                <a:extLst>
                  <a:ext uri="{FF2B5EF4-FFF2-40B4-BE49-F238E27FC236}">
                    <a16:creationId xmlns:a16="http://schemas.microsoft.com/office/drawing/2014/main" id="{B3C84B0B-5F4D-0697-7F1E-4003173AFC6E}"/>
                  </a:ext>
                </a:extLst>
              </p:cNvPr>
              <p:cNvSpPr/>
              <p:nvPr/>
            </p:nvSpPr>
            <p:spPr>
              <a:xfrm>
                <a:off x="7137227" y="3216823"/>
                <a:ext cx="431699" cy="267890"/>
              </a:xfrm>
              <a:custGeom>
                <a:avLst/>
                <a:gdLst>
                  <a:gd name="connsiteX0" fmla="*/ 248077 w 431699"/>
                  <a:gd name="connsiteY0" fmla="*/ 267891 h 267890"/>
                  <a:gd name="connsiteX1" fmla="*/ 182497 w 431699"/>
                  <a:gd name="connsiteY1" fmla="*/ 0 h 267890"/>
                  <a:gd name="connsiteX2" fmla="*/ 248077 w 431699"/>
                  <a:gd name="connsiteY2" fmla="*/ 267891 h 267890"/>
                </a:gdLst>
                <a:ahLst/>
                <a:cxnLst>
                  <a:cxn ang="0">
                    <a:pos x="connsiteX0" y="connsiteY0"/>
                  </a:cxn>
                  <a:cxn ang="0">
                    <a:pos x="connsiteX1" y="connsiteY1"/>
                  </a:cxn>
                  <a:cxn ang="0">
                    <a:pos x="connsiteX2" y="connsiteY2"/>
                  </a:cxn>
                </a:cxnLst>
                <a:rect l="l" t="t" r="r" b="b"/>
                <a:pathLst>
                  <a:path w="431699" h="267890">
                    <a:moveTo>
                      <a:pt x="248077" y="267891"/>
                    </a:moveTo>
                    <a:cubicBezTo>
                      <a:pt x="-46817" y="73724"/>
                      <a:pt x="-91394" y="163306"/>
                      <a:pt x="182497" y="0"/>
                    </a:cubicBezTo>
                    <a:cubicBezTo>
                      <a:pt x="483821" y="197168"/>
                      <a:pt x="519396" y="103727"/>
                      <a:pt x="248077" y="267891"/>
                    </a:cubicBezTo>
                    <a:close/>
                  </a:path>
                </a:pathLst>
              </a:custGeom>
              <a:solidFill>
                <a:srgbClr val="666666">
                  <a:alpha val="20000"/>
                </a:srgbClr>
              </a:solidFill>
              <a:ln w="4286" cap="flat">
                <a:noFill/>
                <a:prstDash val="solid"/>
                <a:miter/>
              </a:ln>
            </p:spPr>
            <p:txBody>
              <a:bodyPr rtlCol="0" anchor="ctr"/>
              <a:lstStyle/>
              <a:p>
                <a:endParaRPr lang="en-GB"/>
              </a:p>
            </p:txBody>
          </p:sp>
          <p:grpSp>
            <p:nvGrpSpPr>
              <p:cNvPr id="754" name="Graphic 18">
                <a:extLst>
                  <a:ext uri="{FF2B5EF4-FFF2-40B4-BE49-F238E27FC236}">
                    <a16:creationId xmlns:a16="http://schemas.microsoft.com/office/drawing/2014/main" id="{F08CF3AF-EE55-9708-5CA6-3C809AF4B64A}"/>
                  </a:ext>
                </a:extLst>
              </p:cNvPr>
              <p:cNvGrpSpPr/>
              <p:nvPr/>
            </p:nvGrpSpPr>
            <p:grpSpPr>
              <a:xfrm>
                <a:off x="7136487" y="3185962"/>
                <a:ext cx="426267" cy="289423"/>
                <a:chOff x="7136487" y="3185962"/>
                <a:chExt cx="426267" cy="289423"/>
              </a:xfrm>
            </p:grpSpPr>
            <p:grpSp>
              <p:nvGrpSpPr>
                <p:cNvPr id="755" name="Graphic 18">
                  <a:extLst>
                    <a:ext uri="{FF2B5EF4-FFF2-40B4-BE49-F238E27FC236}">
                      <a16:creationId xmlns:a16="http://schemas.microsoft.com/office/drawing/2014/main" id="{77652369-E23F-389D-F2E4-7E416214D906}"/>
                    </a:ext>
                  </a:extLst>
                </p:cNvPr>
                <p:cNvGrpSpPr/>
                <p:nvPr/>
              </p:nvGrpSpPr>
              <p:grpSpPr>
                <a:xfrm>
                  <a:off x="7136487" y="3185962"/>
                  <a:ext cx="426267" cy="289423"/>
                  <a:chOff x="7136487" y="3185962"/>
                  <a:chExt cx="426267" cy="289423"/>
                </a:xfrm>
              </p:grpSpPr>
              <p:sp>
                <p:nvSpPr>
                  <p:cNvPr id="756" name="Freeform: Shape 755">
                    <a:extLst>
                      <a:ext uri="{FF2B5EF4-FFF2-40B4-BE49-F238E27FC236}">
                        <a16:creationId xmlns:a16="http://schemas.microsoft.com/office/drawing/2014/main" id="{701F4CDA-1868-FD8B-311A-46C6A12739F2}"/>
                      </a:ext>
                    </a:extLst>
                  </p:cNvPr>
                  <p:cNvSpPr/>
                  <p:nvPr/>
                </p:nvSpPr>
                <p:spPr>
                  <a:xfrm>
                    <a:off x="7144416" y="3224110"/>
                    <a:ext cx="418337" cy="242956"/>
                  </a:xfrm>
                  <a:custGeom>
                    <a:avLst/>
                    <a:gdLst>
                      <a:gd name="connsiteX0" fmla="*/ 418338 w 418337"/>
                      <a:gd name="connsiteY0" fmla="*/ 145304 h 242956"/>
                      <a:gd name="connsiteX1" fmla="*/ 170593 w 418337"/>
                      <a:gd name="connsiteY1" fmla="*/ 0 h 242956"/>
                      <a:gd name="connsiteX2" fmla="*/ 5572 w 418337"/>
                      <a:gd name="connsiteY2" fmla="*/ 96441 h 242956"/>
                      <a:gd name="connsiteX3" fmla="*/ 0 w 418337"/>
                      <a:gd name="connsiteY3" fmla="*/ 97298 h 242956"/>
                      <a:gd name="connsiteX4" fmla="*/ 247745 w 418337"/>
                      <a:gd name="connsiteY4" fmla="*/ 242602 h 242956"/>
                      <a:gd name="connsiteX5" fmla="*/ 253317 w 418337"/>
                      <a:gd name="connsiteY5" fmla="*/ 241744 h 242956"/>
                      <a:gd name="connsiteX6" fmla="*/ 253317 w 418337"/>
                      <a:gd name="connsiteY6" fmla="*/ 241744 h 242956"/>
                      <a:gd name="connsiteX7" fmla="*/ 418338 w 418337"/>
                      <a:gd name="connsiteY7" fmla="*/ 145304 h 242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8337" h="242956">
                        <a:moveTo>
                          <a:pt x="418338" y="145304"/>
                        </a:moveTo>
                        <a:lnTo>
                          <a:pt x="170593" y="0"/>
                        </a:lnTo>
                        <a:lnTo>
                          <a:pt x="5572" y="96441"/>
                        </a:lnTo>
                        <a:cubicBezTo>
                          <a:pt x="3858" y="97298"/>
                          <a:pt x="1715" y="98155"/>
                          <a:pt x="0" y="97298"/>
                        </a:cubicBezTo>
                        <a:lnTo>
                          <a:pt x="247745" y="242602"/>
                        </a:lnTo>
                        <a:cubicBezTo>
                          <a:pt x="249460" y="243459"/>
                          <a:pt x="251603" y="242602"/>
                          <a:pt x="253317" y="241744"/>
                        </a:cubicBezTo>
                        <a:lnTo>
                          <a:pt x="253317" y="241744"/>
                        </a:lnTo>
                        <a:lnTo>
                          <a:pt x="418338" y="145304"/>
                        </a:lnTo>
                        <a:close/>
                      </a:path>
                    </a:pathLst>
                  </a:custGeom>
                  <a:solidFill>
                    <a:srgbClr val="6C74AF"/>
                  </a:solidFill>
                  <a:ln w="4286" cap="flat">
                    <a:noFill/>
                    <a:prstDash val="solid"/>
                    <a:miter/>
                  </a:ln>
                </p:spPr>
                <p:txBody>
                  <a:bodyPr rtlCol="0" anchor="ctr"/>
                  <a:lstStyle/>
                  <a:p>
                    <a:endParaRPr lang="en-GB"/>
                  </a:p>
                </p:txBody>
              </p:sp>
              <p:sp>
                <p:nvSpPr>
                  <p:cNvPr id="757" name="Freeform: Shape 756">
                    <a:extLst>
                      <a:ext uri="{FF2B5EF4-FFF2-40B4-BE49-F238E27FC236}">
                        <a16:creationId xmlns:a16="http://schemas.microsoft.com/office/drawing/2014/main" id="{884C39AC-DC36-960C-B242-4DB1C8CC84B1}"/>
                      </a:ext>
                    </a:extLst>
                  </p:cNvPr>
                  <p:cNvSpPr/>
                  <p:nvPr/>
                </p:nvSpPr>
                <p:spPr>
                  <a:xfrm>
                    <a:off x="7136701" y="3321407"/>
                    <a:ext cx="251174" cy="152161"/>
                  </a:xfrm>
                  <a:custGeom>
                    <a:avLst/>
                    <a:gdLst>
                      <a:gd name="connsiteX0" fmla="*/ 251174 w 251174"/>
                      <a:gd name="connsiteY0" fmla="*/ 152162 h 152161"/>
                      <a:gd name="connsiteX1" fmla="*/ 3429 w 251174"/>
                      <a:gd name="connsiteY1" fmla="*/ 6858 h 152161"/>
                      <a:gd name="connsiteX2" fmla="*/ 0 w 251174"/>
                      <a:gd name="connsiteY2" fmla="*/ 0 h 152161"/>
                      <a:gd name="connsiteX3" fmla="*/ 247745 w 251174"/>
                      <a:gd name="connsiteY3" fmla="*/ 145304 h 152161"/>
                      <a:gd name="connsiteX4" fmla="*/ 251174 w 251174"/>
                      <a:gd name="connsiteY4" fmla="*/ 152162 h 152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1174" h="152161">
                        <a:moveTo>
                          <a:pt x="251174" y="152162"/>
                        </a:moveTo>
                        <a:lnTo>
                          <a:pt x="3429" y="6858"/>
                        </a:lnTo>
                        <a:cubicBezTo>
                          <a:pt x="1286" y="5572"/>
                          <a:pt x="0" y="3429"/>
                          <a:pt x="0" y="0"/>
                        </a:cubicBezTo>
                        <a:lnTo>
                          <a:pt x="247745" y="145304"/>
                        </a:lnTo>
                        <a:cubicBezTo>
                          <a:pt x="247745" y="148733"/>
                          <a:pt x="249031" y="151305"/>
                          <a:pt x="251174" y="152162"/>
                        </a:cubicBezTo>
                        <a:close/>
                      </a:path>
                    </a:pathLst>
                  </a:custGeom>
                  <a:noFill/>
                  <a:ln w="4286" cap="flat">
                    <a:noFill/>
                    <a:prstDash val="solid"/>
                    <a:miter/>
                  </a:ln>
                </p:spPr>
                <p:txBody>
                  <a:bodyPr rtlCol="0" anchor="ctr"/>
                  <a:lstStyle/>
                  <a:p>
                    <a:endParaRPr lang="en-GB"/>
                  </a:p>
                </p:txBody>
              </p:sp>
              <p:sp>
                <p:nvSpPr>
                  <p:cNvPr id="758" name="Freeform: Shape 757">
                    <a:extLst>
                      <a:ext uri="{FF2B5EF4-FFF2-40B4-BE49-F238E27FC236}">
                        <a16:creationId xmlns:a16="http://schemas.microsoft.com/office/drawing/2014/main" id="{97A1A8D5-BA43-8E51-548A-0C94AD264BFE}"/>
                      </a:ext>
                    </a:extLst>
                  </p:cNvPr>
                  <p:cNvSpPr/>
                  <p:nvPr/>
                </p:nvSpPr>
                <p:spPr>
                  <a:xfrm>
                    <a:off x="7149560" y="3185962"/>
                    <a:ext cx="412765" cy="241744"/>
                  </a:xfrm>
                  <a:custGeom>
                    <a:avLst/>
                    <a:gdLst>
                      <a:gd name="connsiteX0" fmla="*/ 247745 w 412765"/>
                      <a:gd name="connsiteY0" fmla="*/ 241745 h 241744"/>
                      <a:gd name="connsiteX1" fmla="*/ 0 w 412765"/>
                      <a:gd name="connsiteY1" fmla="*/ 96012 h 241744"/>
                      <a:gd name="connsiteX2" fmla="*/ 165021 w 412765"/>
                      <a:gd name="connsiteY2" fmla="*/ 0 h 241744"/>
                      <a:gd name="connsiteX3" fmla="*/ 412766 w 412765"/>
                      <a:gd name="connsiteY3" fmla="*/ 145304 h 241744"/>
                    </a:gdLst>
                    <a:ahLst/>
                    <a:cxnLst>
                      <a:cxn ang="0">
                        <a:pos x="connsiteX0" y="connsiteY0"/>
                      </a:cxn>
                      <a:cxn ang="0">
                        <a:pos x="connsiteX1" y="connsiteY1"/>
                      </a:cxn>
                      <a:cxn ang="0">
                        <a:pos x="connsiteX2" y="connsiteY2"/>
                      </a:cxn>
                      <a:cxn ang="0">
                        <a:pos x="connsiteX3" y="connsiteY3"/>
                      </a:cxn>
                    </a:cxnLst>
                    <a:rect l="l" t="t" r="r" b="b"/>
                    <a:pathLst>
                      <a:path w="412765" h="241744">
                        <a:moveTo>
                          <a:pt x="247745" y="241745"/>
                        </a:moveTo>
                        <a:lnTo>
                          <a:pt x="0" y="96012"/>
                        </a:lnTo>
                        <a:lnTo>
                          <a:pt x="165021" y="0"/>
                        </a:lnTo>
                        <a:lnTo>
                          <a:pt x="412766" y="145304"/>
                        </a:lnTo>
                        <a:close/>
                      </a:path>
                    </a:pathLst>
                  </a:custGeom>
                  <a:solidFill>
                    <a:srgbClr val="6C74AF"/>
                  </a:solidFill>
                  <a:ln w="4286" cap="flat">
                    <a:noFill/>
                    <a:prstDash val="solid"/>
                    <a:miter/>
                  </a:ln>
                </p:spPr>
                <p:txBody>
                  <a:bodyPr rtlCol="0" anchor="ctr"/>
                  <a:lstStyle/>
                  <a:p>
                    <a:endParaRPr lang="en-GB"/>
                  </a:p>
                </p:txBody>
              </p:sp>
              <p:sp>
                <p:nvSpPr>
                  <p:cNvPr id="759" name="Freeform: Shape 758">
                    <a:extLst>
                      <a:ext uri="{FF2B5EF4-FFF2-40B4-BE49-F238E27FC236}">
                        <a16:creationId xmlns:a16="http://schemas.microsoft.com/office/drawing/2014/main" id="{9CDD0662-C875-5333-DE49-3893F6CE62B0}"/>
                      </a:ext>
                    </a:extLst>
                  </p:cNvPr>
                  <p:cNvSpPr/>
                  <p:nvPr/>
                </p:nvSpPr>
                <p:spPr>
                  <a:xfrm>
                    <a:off x="7136487" y="3281974"/>
                    <a:ext cx="260818" cy="191595"/>
                  </a:xfrm>
                  <a:custGeom>
                    <a:avLst/>
                    <a:gdLst>
                      <a:gd name="connsiteX0" fmla="*/ 247960 w 260818"/>
                      <a:gd name="connsiteY0" fmla="*/ 184737 h 191595"/>
                      <a:gd name="connsiteX1" fmla="*/ 260818 w 260818"/>
                      <a:gd name="connsiteY1" fmla="*/ 145304 h 191595"/>
                      <a:gd name="connsiteX2" fmla="*/ 13073 w 260818"/>
                      <a:gd name="connsiteY2" fmla="*/ 0 h 191595"/>
                      <a:gd name="connsiteX3" fmla="*/ 215 w 260818"/>
                      <a:gd name="connsiteY3" fmla="*/ 21002 h 191595"/>
                      <a:gd name="connsiteX4" fmla="*/ 3643 w 260818"/>
                      <a:gd name="connsiteY4" fmla="*/ 46291 h 191595"/>
                      <a:gd name="connsiteX5" fmla="*/ 251389 w 260818"/>
                      <a:gd name="connsiteY5" fmla="*/ 191595 h 191595"/>
                      <a:gd name="connsiteX6" fmla="*/ 247960 w 260818"/>
                      <a:gd name="connsiteY6" fmla="*/ 184737 h 19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0818" h="191595">
                        <a:moveTo>
                          <a:pt x="247960" y="184737"/>
                        </a:moveTo>
                        <a:cubicBezTo>
                          <a:pt x="247102" y="171021"/>
                          <a:pt x="246674" y="152590"/>
                          <a:pt x="260818" y="145304"/>
                        </a:cubicBezTo>
                        <a:lnTo>
                          <a:pt x="13073" y="0"/>
                        </a:lnTo>
                        <a:cubicBezTo>
                          <a:pt x="5786" y="4286"/>
                          <a:pt x="215" y="12430"/>
                          <a:pt x="215" y="21002"/>
                        </a:cubicBezTo>
                        <a:cubicBezTo>
                          <a:pt x="1072" y="25718"/>
                          <a:pt x="-2358" y="43720"/>
                          <a:pt x="3643" y="46291"/>
                        </a:cubicBezTo>
                        <a:cubicBezTo>
                          <a:pt x="3643" y="46291"/>
                          <a:pt x="251389" y="191595"/>
                          <a:pt x="251389" y="191595"/>
                        </a:cubicBezTo>
                        <a:cubicBezTo>
                          <a:pt x="249246" y="190738"/>
                          <a:pt x="247960" y="188166"/>
                          <a:pt x="247960" y="184737"/>
                        </a:cubicBezTo>
                        <a:close/>
                      </a:path>
                    </a:pathLst>
                  </a:custGeom>
                  <a:solidFill>
                    <a:srgbClr val="6C74AF"/>
                  </a:solidFill>
                  <a:ln w="4286" cap="flat">
                    <a:noFill/>
                    <a:prstDash val="solid"/>
                    <a:miter/>
                  </a:ln>
                </p:spPr>
                <p:txBody>
                  <a:bodyPr rtlCol="0" anchor="ctr"/>
                  <a:lstStyle/>
                  <a:p>
                    <a:endParaRPr lang="en-GB"/>
                  </a:p>
                </p:txBody>
              </p:sp>
              <p:sp>
                <p:nvSpPr>
                  <p:cNvPr id="760" name="Freeform: Shape 759">
                    <a:extLst>
                      <a:ext uri="{FF2B5EF4-FFF2-40B4-BE49-F238E27FC236}">
                        <a16:creationId xmlns:a16="http://schemas.microsoft.com/office/drawing/2014/main" id="{A0E39EA0-1905-730A-8784-130557DFE29A}"/>
                      </a:ext>
                    </a:extLst>
                  </p:cNvPr>
                  <p:cNvSpPr/>
                  <p:nvPr/>
                </p:nvSpPr>
                <p:spPr>
                  <a:xfrm>
                    <a:off x="7386161" y="3344982"/>
                    <a:ext cx="164592" cy="120872"/>
                  </a:xfrm>
                  <a:custGeom>
                    <a:avLst/>
                    <a:gdLst>
                      <a:gd name="connsiteX0" fmla="*/ 164592 w 164592"/>
                      <a:gd name="connsiteY0" fmla="*/ 0 h 120872"/>
                      <a:gd name="connsiteX1" fmla="*/ 164592 w 164592"/>
                      <a:gd name="connsiteY1" fmla="*/ 23574 h 120872"/>
                      <a:gd name="connsiteX2" fmla="*/ 0 w 164592"/>
                      <a:gd name="connsiteY2" fmla="*/ 120872 h 120872"/>
                      <a:gd name="connsiteX3" fmla="*/ 0 w 164592"/>
                      <a:gd name="connsiteY3" fmla="*/ 96441 h 120872"/>
                    </a:gdLst>
                    <a:ahLst/>
                    <a:cxnLst>
                      <a:cxn ang="0">
                        <a:pos x="connsiteX0" y="connsiteY0"/>
                      </a:cxn>
                      <a:cxn ang="0">
                        <a:pos x="connsiteX1" y="connsiteY1"/>
                      </a:cxn>
                      <a:cxn ang="0">
                        <a:pos x="connsiteX2" y="connsiteY2"/>
                      </a:cxn>
                      <a:cxn ang="0">
                        <a:pos x="connsiteX3" y="connsiteY3"/>
                      </a:cxn>
                    </a:cxnLst>
                    <a:rect l="l" t="t" r="r" b="b"/>
                    <a:pathLst>
                      <a:path w="164592" h="120872">
                        <a:moveTo>
                          <a:pt x="164592" y="0"/>
                        </a:moveTo>
                        <a:lnTo>
                          <a:pt x="164592" y="23574"/>
                        </a:lnTo>
                        <a:lnTo>
                          <a:pt x="0" y="120872"/>
                        </a:lnTo>
                        <a:lnTo>
                          <a:pt x="0" y="96441"/>
                        </a:lnTo>
                        <a:close/>
                      </a:path>
                    </a:pathLst>
                  </a:custGeom>
                  <a:solidFill>
                    <a:srgbClr val="FFFFFF"/>
                  </a:solidFill>
                  <a:ln w="4286" cap="flat">
                    <a:noFill/>
                    <a:prstDash val="solid"/>
                    <a:miter/>
                  </a:ln>
                </p:spPr>
                <p:txBody>
                  <a:bodyPr rtlCol="0" anchor="ctr"/>
                  <a:lstStyle/>
                  <a:p>
                    <a:endParaRPr lang="en-GB"/>
                  </a:p>
                </p:txBody>
              </p:sp>
              <p:sp>
                <p:nvSpPr>
                  <p:cNvPr id="761" name="Freeform: Shape 760">
                    <a:extLst>
                      <a:ext uri="{FF2B5EF4-FFF2-40B4-BE49-F238E27FC236}">
                        <a16:creationId xmlns:a16="http://schemas.microsoft.com/office/drawing/2014/main" id="{6A1F5D76-1B1C-AD0E-6AD2-A3C5780B0B93}"/>
                      </a:ext>
                    </a:extLst>
                  </p:cNvPr>
                  <p:cNvSpPr/>
                  <p:nvPr/>
                </p:nvSpPr>
                <p:spPr>
                  <a:xfrm>
                    <a:off x="7383715" y="3331266"/>
                    <a:ext cx="178610" cy="144120"/>
                  </a:xfrm>
                  <a:custGeom>
                    <a:avLst/>
                    <a:gdLst>
                      <a:gd name="connsiteX0" fmla="*/ 178610 w 178610"/>
                      <a:gd name="connsiteY0" fmla="*/ 0 h 144120"/>
                      <a:gd name="connsiteX1" fmla="*/ 178610 w 178610"/>
                      <a:gd name="connsiteY1" fmla="*/ 7286 h 144120"/>
                      <a:gd name="connsiteX2" fmla="*/ 6732 w 178610"/>
                      <a:gd name="connsiteY2" fmla="*/ 114014 h 144120"/>
                      <a:gd name="connsiteX3" fmla="*/ 13589 w 178610"/>
                      <a:gd name="connsiteY3" fmla="*/ 134588 h 144120"/>
                      <a:gd name="connsiteX4" fmla="*/ 178610 w 178610"/>
                      <a:gd name="connsiteY4" fmla="*/ 38147 h 144120"/>
                      <a:gd name="connsiteX5" fmla="*/ 178610 w 178610"/>
                      <a:gd name="connsiteY5" fmla="*/ 45434 h 144120"/>
                      <a:gd name="connsiteX6" fmla="*/ 13589 w 178610"/>
                      <a:gd name="connsiteY6" fmla="*/ 141875 h 144120"/>
                      <a:gd name="connsiteX7" fmla="*/ 302 w 178610"/>
                      <a:gd name="connsiteY7" fmla="*/ 117872 h 144120"/>
                      <a:gd name="connsiteX8" fmla="*/ 178610 w 178610"/>
                      <a:gd name="connsiteY8" fmla="*/ 0 h 144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8610" h="144120">
                        <a:moveTo>
                          <a:pt x="178610" y="0"/>
                        </a:moveTo>
                        <a:lnTo>
                          <a:pt x="178610" y="7286"/>
                        </a:lnTo>
                        <a:cubicBezTo>
                          <a:pt x="176038" y="11573"/>
                          <a:pt x="-2698" y="106299"/>
                          <a:pt x="6732" y="114014"/>
                        </a:cubicBezTo>
                        <a:cubicBezTo>
                          <a:pt x="8446" y="118300"/>
                          <a:pt x="2017" y="141446"/>
                          <a:pt x="13589" y="134588"/>
                        </a:cubicBezTo>
                        <a:cubicBezTo>
                          <a:pt x="13589" y="134588"/>
                          <a:pt x="178610" y="38147"/>
                          <a:pt x="178610" y="38147"/>
                        </a:cubicBezTo>
                        <a:lnTo>
                          <a:pt x="178610" y="45434"/>
                        </a:lnTo>
                        <a:lnTo>
                          <a:pt x="13589" y="141875"/>
                        </a:lnTo>
                        <a:cubicBezTo>
                          <a:pt x="-3556" y="151733"/>
                          <a:pt x="1159" y="126444"/>
                          <a:pt x="302" y="117872"/>
                        </a:cubicBezTo>
                        <a:cubicBezTo>
                          <a:pt x="-8270" y="95583"/>
                          <a:pt x="168323" y="11144"/>
                          <a:pt x="178610" y="0"/>
                        </a:cubicBezTo>
                        <a:close/>
                      </a:path>
                    </a:pathLst>
                  </a:custGeom>
                  <a:solidFill>
                    <a:srgbClr val="949AC5"/>
                  </a:solidFill>
                  <a:ln w="4286" cap="flat">
                    <a:noFill/>
                    <a:prstDash val="solid"/>
                    <a:miter/>
                  </a:ln>
                </p:spPr>
                <p:txBody>
                  <a:bodyPr rtlCol="0" anchor="ctr"/>
                  <a:lstStyle/>
                  <a:p>
                    <a:endParaRPr lang="en-GB"/>
                  </a:p>
                </p:txBody>
              </p:sp>
            </p:grpSp>
            <p:sp>
              <p:nvSpPr>
                <p:cNvPr id="762" name="Freeform: Shape 761">
                  <a:extLst>
                    <a:ext uri="{FF2B5EF4-FFF2-40B4-BE49-F238E27FC236}">
                      <a16:creationId xmlns:a16="http://schemas.microsoft.com/office/drawing/2014/main" id="{6BDBEDCD-6B39-335A-B312-C19A5DF87377}"/>
                    </a:ext>
                  </a:extLst>
                </p:cNvPr>
                <p:cNvSpPr/>
                <p:nvPr/>
              </p:nvSpPr>
              <p:spPr>
                <a:xfrm>
                  <a:off x="7341369" y="3306834"/>
                  <a:ext cx="220956" cy="167163"/>
                </a:xfrm>
                <a:custGeom>
                  <a:avLst/>
                  <a:gdLst>
                    <a:gd name="connsiteX0" fmla="*/ 220956 w 220956"/>
                    <a:gd name="connsiteY0" fmla="*/ 24432 h 167163"/>
                    <a:gd name="connsiteX1" fmla="*/ 55936 w 220956"/>
                    <a:gd name="connsiteY1" fmla="*/ 120872 h 167163"/>
                    <a:gd name="connsiteX2" fmla="*/ 50364 w 220956"/>
                    <a:gd name="connsiteY2" fmla="*/ 125587 h 167163"/>
                    <a:gd name="connsiteX3" fmla="*/ 43077 w 220956"/>
                    <a:gd name="connsiteY3" fmla="*/ 141875 h 167163"/>
                    <a:gd name="connsiteX4" fmla="*/ 46506 w 220956"/>
                    <a:gd name="connsiteY4" fmla="*/ 167164 h 167163"/>
                    <a:gd name="connsiteX5" fmla="*/ 3643 w 220956"/>
                    <a:gd name="connsiteY5" fmla="*/ 142304 h 167163"/>
                    <a:gd name="connsiteX6" fmla="*/ 1500 w 220956"/>
                    <a:gd name="connsiteY6" fmla="*/ 111443 h 167163"/>
                    <a:gd name="connsiteX7" fmla="*/ 178951 w 220956"/>
                    <a:gd name="connsiteY7" fmla="*/ 0 h 167163"/>
                    <a:gd name="connsiteX8" fmla="*/ 220956 w 220956"/>
                    <a:gd name="connsiteY8" fmla="*/ 24432 h 167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0956" h="167163">
                      <a:moveTo>
                        <a:pt x="220956" y="24432"/>
                      </a:moveTo>
                      <a:lnTo>
                        <a:pt x="55936" y="120872"/>
                      </a:lnTo>
                      <a:cubicBezTo>
                        <a:pt x="53792" y="122158"/>
                        <a:pt x="52078" y="123872"/>
                        <a:pt x="50364" y="125587"/>
                      </a:cubicBezTo>
                      <a:cubicBezTo>
                        <a:pt x="46506" y="129873"/>
                        <a:pt x="43077" y="135874"/>
                        <a:pt x="43077" y="141875"/>
                      </a:cubicBezTo>
                      <a:cubicBezTo>
                        <a:pt x="43934" y="146590"/>
                        <a:pt x="40505" y="164592"/>
                        <a:pt x="46506" y="167164"/>
                      </a:cubicBezTo>
                      <a:lnTo>
                        <a:pt x="3643" y="142304"/>
                      </a:lnTo>
                      <a:cubicBezTo>
                        <a:pt x="-1929" y="138874"/>
                        <a:pt x="214" y="117015"/>
                        <a:pt x="1500" y="111443"/>
                      </a:cubicBezTo>
                      <a:cubicBezTo>
                        <a:pt x="-1929" y="96869"/>
                        <a:pt x="170379" y="8144"/>
                        <a:pt x="178951" y="0"/>
                      </a:cubicBezTo>
                      <a:lnTo>
                        <a:pt x="220956" y="24432"/>
                      </a:lnTo>
                      <a:close/>
                    </a:path>
                  </a:pathLst>
                </a:custGeom>
                <a:solidFill>
                  <a:srgbClr val="6C74AF">
                    <a:alpha val="15000"/>
                  </a:srgbClr>
                </a:solidFill>
                <a:ln w="4286" cap="flat">
                  <a:noFill/>
                  <a:prstDash val="solid"/>
                  <a:miter/>
                </a:ln>
              </p:spPr>
              <p:txBody>
                <a:bodyPr rtlCol="0" anchor="ctr"/>
                <a:lstStyle/>
                <a:p>
                  <a:endParaRPr lang="en-GB"/>
                </a:p>
              </p:txBody>
            </p:sp>
            <p:grpSp>
              <p:nvGrpSpPr>
                <p:cNvPr id="763" name="Graphic 18">
                  <a:extLst>
                    <a:ext uri="{FF2B5EF4-FFF2-40B4-BE49-F238E27FC236}">
                      <a16:creationId xmlns:a16="http://schemas.microsoft.com/office/drawing/2014/main" id="{A621A69C-4362-ED25-04F0-5456A691EC17}"/>
                    </a:ext>
                  </a:extLst>
                </p:cNvPr>
                <p:cNvGrpSpPr/>
                <p:nvPr/>
              </p:nvGrpSpPr>
              <p:grpSpPr>
                <a:xfrm>
                  <a:off x="7413164" y="3428564"/>
                  <a:ext cx="38576" cy="33432"/>
                  <a:chOff x="7413164" y="3428564"/>
                  <a:chExt cx="38576" cy="33432"/>
                </a:xfrm>
              </p:grpSpPr>
              <p:sp>
                <p:nvSpPr>
                  <p:cNvPr id="764" name="Freeform: Shape 763">
                    <a:extLst>
                      <a:ext uri="{FF2B5EF4-FFF2-40B4-BE49-F238E27FC236}">
                        <a16:creationId xmlns:a16="http://schemas.microsoft.com/office/drawing/2014/main" id="{75A0D425-3352-5A08-9046-58E13B528CC5}"/>
                      </a:ext>
                    </a:extLst>
                  </p:cNvPr>
                  <p:cNvSpPr/>
                  <p:nvPr/>
                </p:nvSpPr>
                <p:spPr>
                  <a:xfrm>
                    <a:off x="7413593" y="3436708"/>
                    <a:ext cx="24859" cy="25288"/>
                  </a:xfrm>
                  <a:custGeom>
                    <a:avLst/>
                    <a:gdLst>
                      <a:gd name="connsiteX0" fmla="*/ 24431 w 24859"/>
                      <a:gd name="connsiteY0" fmla="*/ 25289 h 25288"/>
                      <a:gd name="connsiteX1" fmla="*/ 24860 w 24859"/>
                      <a:gd name="connsiteY1" fmla="*/ 25289 h 25288"/>
                      <a:gd name="connsiteX2" fmla="*/ 0 w 24859"/>
                      <a:gd name="connsiteY2" fmla="*/ 0 h 25288"/>
                      <a:gd name="connsiteX3" fmla="*/ 429 w 24859"/>
                      <a:gd name="connsiteY3" fmla="*/ 1286 h 25288"/>
                      <a:gd name="connsiteX4" fmla="*/ 24431 w 24859"/>
                      <a:gd name="connsiteY4" fmla="*/ 25289 h 25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59" h="25288">
                        <a:moveTo>
                          <a:pt x="24431" y="25289"/>
                        </a:moveTo>
                        <a:lnTo>
                          <a:pt x="24860" y="25289"/>
                        </a:lnTo>
                        <a:cubicBezTo>
                          <a:pt x="21431" y="13716"/>
                          <a:pt x="12859" y="1286"/>
                          <a:pt x="0" y="0"/>
                        </a:cubicBezTo>
                        <a:lnTo>
                          <a:pt x="429" y="1286"/>
                        </a:lnTo>
                        <a:cubicBezTo>
                          <a:pt x="12859" y="2143"/>
                          <a:pt x="21431" y="13716"/>
                          <a:pt x="24431" y="25289"/>
                        </a:cubicBezTo>
                        <a:close/>
                      </a:path>
                    </a:pathLst>
                  </a:custGeom>
                  <a:solidFill>
                    <a:srgbClr val="6C74AF"/>
                  </a:solidFill>
                  <a:ln w="4286" cap="flat">
                    <a:noFill/>
                    <a:prstDash val="solid"/>
                    <a:miter/>
                  </a:ln>
                </p:spPr>
                <p:txBody>
                  <a:bodyPr rtlCol="0" anchor="ctr"/>
                  <a:lstStyle/>
                  <a:p>
                    <a:endParaRPr lang="en-GB"/>
                  </a:p>
                </p:txBody>
              </p:sp>
              <p:sp>
                <p:nvSpPr>
                  <p:cNvPr id="765" name="Freeform: Shape 764">
                    <a:extLst>
                      <a:ext uri="{FF2B5EF4-FFF2-40B4-BE49-F238E27FC236}">
                        <a16:creationId xmlns:a16="http://schemas.microsoft.com/office/drawing/2014/main" id="{C176C68B-C545-BA8D-4C19-70EE27550F81}"/>
                      </a:ext>
                    </a:extLst>
                  </p:cNvPr>
                  <p:cNvSpPr/>
                  <p:nvPr/>
                </p:nvSpPr>
                <p:spPr>
                  <a:xfrm>
                    <a:off x="7413164" y="3428564"/>
                    <a:ext cx="38576" cy="33004"/>
                  </a:xfrm>
                  <a:custGeom>
                    <a:avLst/>
                    <a:gdLst>
                      <a:gd name="connsiteX0" fmla="*/ 38576 w 38576"/>
                      <a:gd name="connsiteY0" fmla="*/ 25289 h 33004"/>
                      <a:gd name="connsiteX1" fmla="*/ 13716 w 38576"/>
                      <a:gd name="connsiteY1" fmla="*/ 0 h 33004"/>
                      <a:gd name="connsiteX2" fmla="*/ 0 w 38576"/>
                      <a:gd name="connsiteY2" fmla="*/ 7715 h 33004"/>
                      <a:gd name="connsiteX3" fmla="*/ 24860 w 38576"/>
                      <a:gd name="connsiteY3" fmla="*/ 33004 h 33004"/>
                      <a:gd name="connsiteX4" fmla="*/ 24860 w 38576"/>
                      <a:gd name="connsiteY4" fmla="*/ 33004 h 33004"/>
                      <a:gd name="connsiteX5" fmla="*/ 38576 w 38576"/>
                      <a:gd name="connsiteY5" fmla="*/ 25289 h 33004"/>
                      <a:gd name="connsiteX6" fmla="*/ 38576 w 38576"/>
                      <a:gd name="connsiteY6" fmla="*/ 25289 h 33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76" h="33004">
                        <a:moveTo>
                          <a:pt x="38576" y="25289"/>
                        </a:moveTo>
                        <a:cubicBezTo>
                          <a:pt x="35576" y="13288"/>
                          <a:pt x="26575" y="1715"/>
                          <a:pt x="13716" y="0"/>
                        </a:cubicBezTo>
                        <a:lnTo>
                          <a:pt x="0" y="7715"/>
                        </a:lnTo>
                        <a:cubicBezTo>
                          <a:pt x="12859" y="9430"/>
                          <a:pt x="21860" y="21003"/>
                          <a:pt x="24860" y="33004"/>
                        </a:cubicBezTo>
                        <a:cubicBezTo>
                          <a:pt x="24860" y="33004"/>
                          <a:pt x="24860" y="33004"/>
                          <a:pt x="24860" y="33004"/>
                        </a:cubicBezTo>
                        <a:lnTo>
                          <a:pt x="38576" y="25289"/>
                        </a:lnTo>
                        <a:cubicBezTo>
                          <a:pt x="38576" y="25289"/>
                          <a:pt x="38576" y="25289"/>
                          <a:pt x="38576" y="25289"/>
                        </a:cubicBezTo>
                        <a:close/>
                      </a:path>
                    </a:pathLst>
                  </a:custGeom>
                  <a:solidFill>
                    <a:srgbClr val="FFD23E"/>
                  </a:solidFill>
                  <a:ln w="4286" cap="flat">
                    <a:noFill/>
                    <a:prstDash val="solid"/>
                    <a:miter/>
                  </a:ln>
                </p:spPr>
                <p:txBody>
                  <a:bodyPr rtlCol="0" anchor="ctr"/>
                  <a:lstStyle/>
                  <a:p>
                    <a:endParaRPr lang="en-GB"/>
                  </a:p>
                </p:txBody>
              </p:sp>
            </p:grpSp>
            <p:sp>
              <p:nvSpPr>
                <p:cNvPr id="766" name="Freeform: Shape 765">
                  <a:extLst>
                    <a:ext uri="{FF2B5EF4-FFF2-40B4-BE49-F238E27FC236}">
                      <a16:creationId xmlns:a16="http://schemas.microsoft.com/office/drawing/2014/main" id="{F149DA4F-2435-79CA-D526-9686626ECA85}"/>
                    </a:ext>
                  </a:extLst>
                </p:cNvPr>
                <p:cNvSpPr/>
                <p:nvPr/>
              </p:nvSpPr>
              <p:spPr>
                <a:xfrm>
                  <a:off x="7460313" y="3354412"/>
                  <a:ext cx="90439" cy="54863"/>
                </a:xfrm>
                <a:custGeom>
                  <a:avLst/>
                  <a:gdLst>
                    <a:gd name="connsiteX0" fmla="*/ 90440 w 90439"/>
                    <a:gd name="connsiteY0" fmla="*/ 0 h 54863"/>
                    <a:gd name="connsiteX1" fmla="*/ 90440 w 90439"/>
                    <a:gd name="connsiteY1" fmla="*/ 3000 h 54863"/>
                    <a:gd name="connsiteX2" fmla="*/ 0 w 90439"/>
                    <a:gd name="connsiteY2" fmla="*/ 54864 h 54863"/>
                  </a:gdLst>
                  <a:ahLst/>
                  <a:cxnLst>
                    <a:cxn ang="0">
                      <a:pos x="connsiteX0" y="connsiteY0"/>
                    </a:cxn>
                    <a:cxn ang="0">
                      <a:pos x="connsiteX1" y="connsiteY1"/>
                    </a:cxn>
                    <a:cxn ang="0">
                      <a:pos x="connsiteX2" y="connsiteY2"/>
                    </a:cxn>
                  </a:cxnLst>
                  <a:rect l="l" t="t" r="r" b="b"/>
                  <a:pathLst>
                    <a:path w="90439" h="54863">
                      <a:moveTo>
                        <a:pt x="90440" y="0"/>
                      </a:moveTo>
                      <a:lnTo>
                        <a:pt x="90440" y="3000"/>
                      </a:lnTo>
                      <a:lnTo>
                        <a:pt x="0" y="54864"/>
                      </a:lnTo>
                      <a:close/>
                    </a:path>
                  </a:pathLst>
                </a:custGeom>
                <a:solidFill>
                  <a:srgbClr val="E6E6E6"/>
                </a:solidFill>
                <a:ln w="4286" cap="flat">
                  <a:noFill/>
                  <a:prstDash val="solid"/>
                  <a:miter/>
                </a:ln>
              </p:spPr>
              <p:txBody>
                <a:bodyPr rtlCol="0" anchor="ctr"/>
                <a:lstStyle/>
                <a:p>
                  <a:endParaRPr lang="en-GB"/>
                </a:p>
              </p:txBody>
            </p:sp>
          </p:grpSp>
          <p:grpSp>
            <p:nvGrpSpPr>
              <p:cNvPr id="767" name="Graphic 18">
                <a:extLst>
                  <a:ext uri="{FF2B5EF4-FFF2-40B4-BE49-F238E27FC236}">
                    <a16:creationId xmlns:a16="http://schemas.microsoft.com/office/drawing/2014/main" id="{07262B07-BB36-2381-D751-B25B30F950C1}"/>
                  </a:ext>
                </a:extLst>
              </p:cNvPr>
              <p:cNvGrpSpPr/>
              <p:nvPr/>
            </p:nvGrpSpPr>
            <p:grpSpPr>
              <a:xfrm>
                <a:off x="7146988" y="3152529"/>
                <a:ext cx="381047" cy="258677"/>
                <a:chOff x="7146988" y="3152529"/>
                <a:chExt cx="381047" cy="258677"/>
              </a:xfrm>
            </p:grpSpPr>
            <p:grpSp>
              <p:nvGrpSpPr>
                <p:cNvPr id="768" name="Graphic 18">
                  <a:extLst>
                    <a:ext uri="{FF2B5EF4-FFF2-40B4-BE49-F238E27FC236}">
                      <a16:creationId xmlns:a16="http://schemas.microsoft.com/office/drawing/2014/main" id="{71FEE1FF-055C-96AC-BCC1-F5FEBFA6470C}"/>
                    </a:ext>
                  </a:extLst>
                </p:cNvPr>
                <p:cNvGrpSpPr/>
                <p:nvPr/>
              </p:nvGrpSpPr>
              <p:grpSpPr>
                <a:xfrm>
                  <a:off x="7146988" y="3152529"/>
                  <a:ext cx="381047" cy="258677"/>
                  <a:chOff x="7146988" y="3152529"/>
                  <a:chExt cx="381047" cy="258677"/>
                </a:xfrm>
              </p:grpSpPr>
              <p:sp>
                <p:nvSpPr>
                  <p:cNvPr id="769" name="Freeform: Shape 768">
                    <a:extLst>
                      <a:ext uri="{FF2B5EF4-FFF2-40B4-BE49-F238E27FC236}">
                        <a16:creationId xmlns:a16="http://schemas.microsoft.com/office/drawing/2014/main" id="{AD3B48D4-4EC4-55FC-3124-A443ECE65AD2}"/>
                      </a:ext>
                    </a:extLst>
                  </p:cNvPr>
                  <p:cNvSpPr/>
                  <p:nvPr/>
                </p:nvSpPr>
                <p:spPr>
                  <a:xfrm>
                    <a:off x="7153846" y="3186819"/>
                    <a:ext cx="374189" cy="217239"/>
                  </a:xfrm>
                  <a:custGeom>
                    <a:avLst/>
                    <a:gdLst>
                      <a:gd name="connsiteX0" fmla="*/ 374189 w 374189"/>
                      <a:gd name="connsiteY0" fmla="*/ 129873 h 217239"/>
                      <a:gd name="connsiteX1" fmla="*/ 152590 w 374189"/>
                      <a:gd name="connsiteY1" fmla="*/ 0 h 217239"/>
                      <a:gd name="connsiteX2" fmla="*/ 5143 w 374189"/>
                      <a:gd name="connsiteY2" fmla="*/ 86154 h 217239"/>
                      <a:gd name="connsiteX3" fmla="*/ 0 w 374189"/>
                      <a:gd name="connsiteY3" fmla="*/ 87011 h 217239"/>
                      <a:gd name="connsiteX4" fmla="*/ 221599 w 374189"/>
                      <a:gd name="connsiteY4" fmla="*/ 216884 h 217239"/>
                      <a:gd name="connsiteX5" fmla="*/ 226742 w 374189"/>
                      <a:gd name="connsiteY5" fmla="*/ 216027 h 217239"/>
                      <a:gd name="connsiteX6" fmla="*/ 226742 w 374189"/>
                      <a:gd name="connsiteY6" fmla="*/ 216027 h 217239"/>
                      <a:gd name="connsiteX7" fmla="*/ 374189 w 374189"/>
                      <a:gd name="connsiteY7" fmla="*/ 129873 h 21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4189" h="217239">
                        <a:moveTo>
                          <a:pt x="374189" y="129873"/>
                        </a:moveTo>
                        <a:lnTo>
                          <a:pt x="152590" y="0"/>
                        </a:lnTo>
                        <a:lnTo>
                          <a:pt x="5143" y="86154"/>
                        </a:lnTo>
                        <a:cubicBezTo>
                          <a:pt x="3857" y="87011"/>
                          <a:pt x="1714" y="87868"/>
                          <a:pt x="0" y="87011"/>
                        </a:cubicBezTo>
                        <a:lnTo>
                          <a:pt x="221599" y="216884"/>
                        </a:lnTo>
                        <a:cubicBezTo>
                          <a:pt x="223314" y="217741"/>
                          <a:pt x="225028" y="216884"/>
                          <a:pt x="226742" y="216027"/>
                        </a:cubicBezTo>
                        <a:lnTo>
                          <a:pt x="226742" y="216027"/>
                        </a:lnTo>
                        <a:lnTo>
                          <a:pt x="374189" y="129873"/>
                        </a:lnTo>
                        <a:close/>
                      </a:path>
                    </a:pathLst>
                  </a:custGeom>
                  <a:solidFill>
                    <a:srgbClr val="FFD23E"/>
                  </a:solidFill>
                  <a:ln w="4286" cap="flat">
                    <a:noFill/>
                    <a:prstDash val="solid"/>
                    <a:miter/>
                  </a:ln>
                </p:spPr>
                <p:txBody>
                  <a:bodyPr rtlCol="0" anchor="ctr"/>
                  <a:lstStyle/>
                  <a:p>
                    <a:endParaRPr lang="en-GB"/>
                  </a:p>
                </p:txBody>
              </p:sp>
              <p:sp>
                <p:nvSpPr>
                  <p:cNvPr id="770" name="Freeform: Shape 769">
                    <a:extLst>
                      <a:ext uri="{FF2B5EF4-FFF2-40B4-BE49-F238E27FC236}">
                        <a16:creationId xmlns:a16="http://schemas.microsoft.com/office/drawing/2014/main" id="{5CD3590A-2B9E-1F3E-C4CF-5CC769D7685C}"/>
                      </a:ext>
                    </a:extLst>
                  </p:cNvPr>
                  <p:cNvSpPr/>
                  <p:nvPr/>
                </p:nvSpPr>
                <p:spPr>
                  <a:xfrm>
                    <a:off x="7146988" y="3274259"/>
                    <a:ext cx="224599" cy="135874"/>
                  </a:xfrm>
                  <a:custGeom>
                    <a:avLst/>
                    <a:gdLst>
                      <a:gd name="connsiteX0" fmla="*/ 224600 w 224599"/>
                      <a:gd name="connsiteY0" fmla="*/ 135874 h 135874"/>
                      <a:gd name="connsiteX1" fmla="*/ 3001 w 224599"/>
                      <a:gd name="connsiteY1" fmla="*/ 6001 h 135874"/>
                      <a:gd name="connsiteX2" fmla="*/ 0 w 224599"/>
                      <a:gd name="connsiteY2" fmla="*/ 0 h 135874"/>
                      <a:gd name="connsiteX3" fmla="*/ 221599 w 224599"/>
                      <a:gd name="connsiteY3" fmla="*/ 129874 h 135874"/>
                      <a:gd name="connsiteX4" fmla="*/ 224600 w 224599"/>
                      <a:gd name="connsiteY4" fmla="*/ 135874 h 135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4599" h="135874">
                        <a:moveTo>
                          <a:pt x="224600" y="135874"/>
                        </a:moveTo>
                        <a:lnTo>
                          <a:pt x="3001" y="6001"/>
                        </a:lnTo>
                        <a:cubicBezTo>
                          <a:pt x="1286" y="5144"/>
                          <a:pt x="0" y="3000"/>
                          <a:pt x="0" y="0"/>
                        </a:cubicBezTo>
                        <a:lnTo>
                          <a:pt x="221599" y="129874"/>
                        </a:lnTo>
                        <a:cubicBezTo>
                          <a:pt x="222028" y="132445"/>
                          <a:pt x="222885" y="134588"/>
                          <a:pt x="224600" y="135874"/>
                        </a:cubicBezTo>
                        <a:close/>
                      </a:path>
                    </a:pathLst>
                  </a:custGeom>
                  <a:noFill/>
                  <a:ln w="4286" cap="flat">
                    <a:noFill/>
                    <a:prstDash val="solid"/>
                    <a:miter/>
                  </a:ln>
                </p:spPr>
                <p:txBody>
                  <a:bodyPr rtlCol="0" anchor="ctr"/>
                  <a:lstStyle/>
                  <a:p>
                    <a:endParaRPr lang="en-GB"/>
                  </a:p>
                </p:txBody>
              </p:sp>
              <p:sp>
                <p:nvSpPr>
                  <p:cNvPr id="771" name="Freeform: Shape 770">
                    <a:extLst>
                      <a:ext uri="{FF2B5EF4-FFF2-40B4-BE49-F238E27FC236}">
                        <a16:creationId xmlns:a16="http://schemas.microsoft.com/office/drawing/2014/main" id="{34040909-4AFE-EF03-669C-75CC319D34BE}"/>
                      </a:ext>
                    </a:extLst>
                  </p:cNvPr>
                  <p:cNvSpPr/>
                  <p:nvPr/>
                </p:nvSpPr>
                <p:spPr>
                  <a:xfrm>
                    <a:off x="7158990" y="3152529"/>
                    <a:ext cx="369046" cy="216026"/>
                  </a:xfrm>
                  <a:custGeom>
                    <a:avLst/>
                    <a:gdLst>
                      <a:gd name="connsiteX0" fmla="*/ 221599 w 369046"/>
                      <a:gd name="connsiteY0" fmla="*/ 216027 h 216026"/>
                      <a:gd name="connsiteX1" fmla="*/ 0 w 369046"/>
                      <a:gd name="connsiteY1" fmla="*/ 86154 h 216026"/>
                      <a:gd name="connsiteX2" fmla="*/ 147447 w 369046"/>
                      <a:gd name="connsiteY2" fmla="*/ 0 h 216026"/>
                      <a:gd name="connsiteX3" fmla="*/ 369046 w 369046"/>
                      <a:gd name="connsiteY3" fmla="*/ 130302 h 216026"/>
                    </a:gdLst>
                    <a:ahLst/>
                    <a:cxnLst>
                      <a:cxn ang="0">
                        <a:pos x="connsiteX0" y="connsiteY0"/>
                      </a:cxn>
                      <a:cxn ang="0">
                        <a:pos x="connsiteX1" y="connsiteY1"/>
                      </a:cxn>
                      <a:cxn ang="0">
                        <a:pos x="connsiteX2" y="connsiteY2"/>
                      </a:cxn>
                      <a:cxn ang="0">
                        <a:pos x="connsiteX3" y="connsiteY3"/>
                      </a:cxn>
                    </a:cxnLst>
                    <a:rect l="l" t="t" r="r" b="b"/>
                    <a:pathLst>
                      <a:path w="369046" h="216026">
                        <a:moveTo>
                          <a:pt x="221599" y="216027"/>
                        </a:moveTo>
                        <a:lnTo>
                          <a:pt x="0" y="86154"/>
                        </a:lnTo>
                        <a:lnTo>
                          <a:pt x="147447" y="0"/>
                        </a:lnTo>
                        <a:lnTo>
                          <a:pt x="369046" y="130302"/>
                        </a:lnTo>
                        <a:close/>
                      </a:path>
                    </a:pathLst>
                  </a:custGeom>
                  <a:solidFill>
                    <a:srgbClr val="FFD23E"/>
                  </a:solidFill>
                  <a:ln w="4286" cap="flat">
                    <a:noFill/>
                    <a:prstDash val="solid"/>
                    <a:miter/>
                  </a:ln>
                </p:spPr>
                <p:txBody>
                  <a:bodyPr rtlCol="0" anchor="ctr"/>
                  <a:lstStyle/>
                  <a:p>
                    <a:endParaRPr lang="en-GB"/>
                  </a:p>
                </p:txBody>
              </p:sp>
              <p:sp>
                <p:nvSpPr>
                  <p:cNvPr id="772" name="Freeform: Shape 771">
                    <a:extLst>
                      <a:ext uri="{FF2B5EF4-FFF2-40B4-BE49-F238E27FC236}">
                        <a16:creationId xmlns:a16="http://schemas.microsoft.com/office/drawing/2014/main" id="{AED21ECB-85A5-4065-3413-62E5276E01AF}"/>
                      </a:ext>
                    </a:extLst>
                  </p:cNvPr>
                  <p:cNvSpPr/>
                  <p:nvPr/>
                </p:nvSpPr>
                <p:spPr>
                  <a:xfrm>
                    <a:off x="7147310" y="3238683"/>
                    <a:ext cx="233278" cy="171021"/>
                  </a:xfrm>
                  <a:custGeom>
                    <a:avLst/>
                    <a:gdLst>
                      <a:gd name="connsiteX0" fmla="*/ 221706 w 233278"/>
                      <a:gd name="connsiteY0" fmla="*/ 165021 h 171021"/>
                      <a:gd name="connsiteX1" fmla="*/ 233279 w 233278"/>
                      <a:gd name="connsiteY1" fmla="*/ 129873 h 171021"/>
                      <a:gd name="connsiteX2" fmla="*/ 11680 w 233278"/>
                      <a:gd name="connsiteY2" fmla="*/ 0 h 171021"/>
                      <a:gd name="connsiteX3" fmla="*/ 107 w 233278"/>
                      <a:gd name="connsiteY3" fmla="*/ 18860 h 171021"/>
                      <a:gd name="connsiteX4" fmla="*/ 3107 w 233278"/>
                      <a:gd name="connsiteY4" fmla="*/ 41148 h 171021"/>
                      <a:gd name="connsiteX5" fmla="*/ 224706 w 233278"/>
                      <a:gd name="connsiteY5" fmla="*/ 171021 h 171021"/>
                      <a:gd name="connsiteX6" fmla="*/ 221706 w 233278"/>
                      <a:gd name="connsiteY6" fmla="*/ 165021 h 17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278" h="171021">
                        <a:moveTo>
                          <a:pt x="221706" y="165021"/>
                        </a:moveTo>
                        <a:cubicBezTo>
                          <a:pt x="221278" y="153019"/>
                          <a:pt x="220849" y="136303"/>
                          <a:pt x="233279" y="129873"/>
                        </a:cubicBezTo>
                        <a:lnTo>
                          <a:pt x="11680" y="0"/>
                        </a:lnTo>
                        <a:cubicBezTo>
                          <a:pt x="5251" y="3858"/>
                          <a:pt x="536" y="11144"/>
                          <a:pt x="107" y="18860"/>
                        </a:cubicBezTo>
                        <a:cubicBezTo>
                          <a:pt x="964" y="23146"/>
                          <a:pt x="-2036" y="39005"/>
                          <a:pt x="3107" y="41148"/>
                        </a:cubicBezTo>
                        <a:cubicBezTo>
                          <a:pt x="3107" y="41148"/>
                          <a:pt x="224706" y="171021"/>
                          <a:pt x="224706" y="171021"/>
                        </a:cubicBezTo>
                        <a:cubicBezTo>
                          <a:pt x="222563" y="170164"/>
                          <a:pt x="221706" y="168021"/>
                          <a:pt x="221706" y="165021"/>
                        </a:cubicBezTo>
                        <a:close/>
                      </a:path>
                    </a:pathLst>
                  </a:custGeom>
                  <a:solidFill>
                    <a:srgbClr val="FFD23E"/>
                  </a:solidFill>
                  <a:ln w="4286" cap="flat">
                    <a:noFill/>
                    <a:prstDash val="solid"/>
                    <a:miter/>
                  </a:ln>
                </p:spPr>
                <p:txBody>
                  <a:bodyPr rtlCol="0" anchor="ctr"/>
                  <a:lstStyle/>
                  <a:p>
                    <a:endParaRPr lang="en-GB"/>
                  </a:p>
                </p:txBody>
              </p:sp>
              <p:sp>
                <p:nvSpPr>
                  <p:cNvPr id="773" name="Freeform: Shape 772">
                    <a:extLst>
                      <a:ext uri="{FF2B5EF4-FFF2-40B4-BE49-F238E27FC236}">
                        <a16:creationId xmlns:a16="http://schemas.microsoft.com/office/drawing/2014/main" id="{F90E504E-0F8C-F29D-2BED-19B7D6981F2E}"/>
                      </a:ext>
                    </a:extLst>
                  </p:cNvPr>
                  <p:cNvSpPr/>
                  <p:nvPr/>
                </p:nvSpPr>
                <p:spPr>
                  <a:xfrm>
                    <a:off x="7370730" y="3295261"/>
                    <a:ext cx="146589" cy="107584"/>
                  </a:xfrm>
                  <a:custGeom>
                    <a:avLst/>
                    <a:gdLst>
                      <a:gd name="connsiteX0" fmla="*/ 146590 w 146589"/>
                      <a:gd name="connsiteY0" fmla="*/ 0 h 107584"/>
                      <a:gd name="connsiteX1" fmla="*/ 146590 w 146589"/>
                      <a:gd name="connsiteY1" fmla="*/ 21003 h 107584"/>
                      <a:gd name="connsiteX2" fmla="*/ 0 w 146589"/>
                      <a:gd name="connsiteY2" fmla="*/ 107585 h 107584"/>
                      <a:gd name="connsiteX3" fmla="*/ 0 w 146589"/>
                      <a:gd name="connsiteY3" fmla="*/ 85725 h 107584"/>
                    </a:gdLst>
                    <a:ahLst/>
                    <a:cxnLst>
                      <a:cxn ang="0">
                        <a:pos x="connsiteX0" y="connsiteY0"/>
                      </a:cxn>
                      <a:cxn ang="0">
                        <a:pos x="connsiteX1" y="connsiteY1"/>
                      </a:cxn>
                      <a:cxn ang="0">
                        <a:pos x="connsiteX2" y="connsiteY2"/>
                      </a:cxn>
                      <a:cxn ang="0">
                        <a:pos x="connsiteX3" y="connsiteY3"/>
                      </a:cxn>
                    </a:cxnLst>
                    <a:rect l="l" t="t" r="r" b="b"/>
                    <a:pathLst>
                      <a:path w="146589" h="107584">
                        <a:moveTo>
                          <a:pt x="146590" y="0"/>
                        </a:moveTo>
                        <a:lnTo>
                          <a:pt x="146590" y="21003"/>
                        </a:lnTo>
                        <a:lnTo>
                          <a:pt x="0" y="107585"/>
                        </a:lnTo>
                        <a:lnTo>
                          <a:pt x="0" y="85725"/>
                        </a:lnTo>
                        <a:close/>
                      </a:path>
                    </a:pathLst>
                  </a:custGeom>
                  <a:solidFill>
                    <a:srgbClr val="FFFFFF"/>
                  </a:solidFill>
                  <a:ln w="4286" cap="flat">
                    <a:noFill/>
                    <a:prstDash val="solid"/>
                    <a:miter/>
                  </a:ln>
                </p:spPr>
                <p:txBody>
                  <a:bodyPr rtlCol="0" anchor="ctr"/>
                  <a:lstStyle/>
                  <a:p>
                    <a:endParaRPr lang="en-GB"/>
                  </a:p>
                </p:txBody>
              </p:sp>
              <p:sp>
                <p:nvSpPr>
                  <p:cNvPr id="774" name="Freeform: Shape 773">
                    <a:extLst>
                      <a:ext uri="{FF2B5EF4-FFF2-40B4-BE49-F238E27FC236}">
                        <a16:creationId xmlns:a16="http://schemas.microsoft.com/office/drawing/2014/main" id="{BD280E9B-0C70-436D-1B7E-EEDF4A56B4F4}"/>
                      </a:ext>
                    </a:extLst>
                  </p:cNvPr>
                  <p:cNvSpPr/>
                  <p:nvPr/>
                </p:nvSpPr>
                <p:spPr>
                  <a:xfrm>
                    <a:off x="7368711" y="3282831"/>
                    <a:ext cx="159324" cy="128375"/>
                  </a:xfrm>
                  <a:custGeom>
                    <a:avLst/>
                    <a:gdLst>
                      <a:gd name="connsiteX0" fmla="*/ 159324 w 159324"/>
                      <a:gd name="connsiteY0" fmla="*/ 0 h 128375"/>
                      <a:gd name="connsiteX1" fmla="*/ 159324 w 159324"/>
                      <a:gd name="connsiteY1" fmla="*/ 6429 h 128375"/>
                      <a:gd name="connsiteX2" fmla="*/ 5448 w 159324"/>
                      <a:gd name="connsiteY2" fmla="*/ 101584 h 128375"/>
                      <a:gd name="connsiteX3" fmla="*/ 11877 w 159324"/>
                      <a:gd name="connsiteY3" fmla="*/ 120015 h 128375"/>
                      <a:gd name="connsiteX4" fmla="*/ 159324 w 159324"/>
                      <a:gd name="connsiteY4" fmla="*/ 33861 h 128375"/>
                      <a:gd name="connsiteX5" fmla="*/ 159324 w 159324"/>
                      <a:gd name="connsiteY5" fmla="*/ 40291 h 128375"/>
                      <a:gd name="connsiteX6" fmla="*/ 11877 w 159324"/>
                      <a:gd name="connsiteY6" fmla="*/ 126444 h 128375"/>
                      <a:gd name="connsiteX7" fmla="*/ 305 w 159324"/>
                      <a:gd name="connsiteY7" fmla="*/ 105013 h 128375"/>
                      <a:gd name="connsiteX8" fmla="*/ 159324 w 159324"/>
                      <a:gd name="connsiteY8" fmla="*/ 0 h 128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324" h="128375">
                        <a:moveTo>
                          <a:pt x="159324" y="0"/>
                        </a:moveTo>
                        <a:lnTo>
                          <a:pt x="159324" y="6429"/>
                        </a:lnTo>
                        <a:cubicBezTo>
                          <a:pt x="156324" y="10287"/>
                          <a:pt x="-1410" y="94726"/>
                          <a:pt x="5448" y="101584"/>
                        </a:cubicBezTo>
                        <a:cubicBezTo>
                          <a:pt x="6734" y="105442"/>
                          <a:pt x="1162" y="126444"/>
                          <a:pt x="11877" y="120015"/>
                        </a:cubicBezTo>
                        <a:cubicBezTo>
                          <a:pt x="11877" y="120015"/>
                          <a:pt x="159324" y="33861"/>
                          <a:pt x="159324" y="33861"/>
                        </a:cubicBezTo>
                        <a:lnTo>
                          <a:pt x="159324" y="40291"/>
                        </a:lnTo>
                        <a:lnTo>
                          <a:pt x="11877" y="126444"/>
                        </a:lnTo>
                        <a:cubicBezTo>
                          <a:pt x="-3553" y="135017"/>
                          <a:pt x="733" y="112729"/>
                          <a:pt x="305" y="105013"/>
                        </a:cubicBezTo>
                        <a:cubicBezTo>
                          <a:pt x="-7839" y="85296"/>
                          <a:pt x="149895" y="9859"/>
                          <a:pt x="159324" y="0"/>
                        </a:cubicBezTo>
                        <a:close/>
                      </a:path>
                    </a:pathLst>
                  </a:custGeom>
                  <a:solidFill>
                    <a:srgbClr val="CCA832"/>
                  </a:solidFill>
                  <a:ln w="4286" cap="flat">
                    <a:noFill/>
                    <a:prstDash val="solid"/>
                    <a:miter/>
                  </a:ln>
                </p:spPr>
                <p:txBody>
                  <a:bodyPr rtlCol="0" anchor="ctr"/>
                  <a:lstStyle/>
                  <a:p>
                    <a:endParaRPr lang="en-GB"/>
                  </a:p>
                </p:txBody>
              </p:sp>
            </p:grpSp>
            <p:sp>
              <p:nvSpPr>
                <p:cNvPr id="775" name="Freeform: Shape 774">
                  <a:extLst>
                    <a:ext uri="{FF2B5EF4-FFF2-40B4-BE49-F238E27FC236}">
                      <a16:creationId xmlns:a16="http://schemas.microsoft.com/office/drawing/2014/main" id="{C26AB0E2-A154-9D1E-9349-C3D12F1675C7}"/>
                    </a:ext>
                  </a:extLst>
                </p:cNvPr>
                <p:cNvSpPr/>
                <p:nvPr/>
              </p:nvSpPr>
              <p:spPr>
                <a:xfrm>
                  <a:off x="7330547" y="3260543"/>
                  <a:ext cx="197488" cy="149589"/>
                </a:xfrm>
                <a:custGeom>
                  <a:avLst/>
                  <a:gdLst>
                    <a:gd name="connsiteX0" fmla="*/ 197489 w 197488"/>
                    <a:gd name="connsiteY0" fmla="*/ 22288 h 149589"/>
                    <a:gd name="connsiteX1" fmla="*/ 50042 w 197488"/>
                    <a:gd name="connsiteY1" fmla="*/ 108442 h 149589"/>
                    <a:gd name="connsiteX2" fmla="*/ 45756 w 197488"/>
                    <a:gd name="connsiteY2" fmla="*/ 111871 h 149589"/>
                    <a:gd name="connsiteX3" fmla="*/ 38469 w 197488"/>
                    <a:gd name="connsiteY3" fmla="*/ 127301 h 149589"/>
                    <a:gd name="connsiteX4" fmla="*/ 41469 w 197488"/>
                    <a:gd name="connsiteY4" fmla="*/ 149590 h 149589"/>
                    <a:gd name="connsiteX5" fmla="*/ 3322 w 197488"/>
                    <a:gd name="connsiteY5" fmla="*/ 127301 h 149589"/>
                    <a:gd name="connsiteX6" fmla="*/ 1179 w 197488"/>
                    <a:gd name="connsiteY6" fmla="*/ 99870 h 149589"/>
                    <a:gd name="connsiteX7" fmla="*/ 159770 w 197488"/>
                    <a:gd name="connsiteY7" fmla="*/ 0 h 149589"/>
                    <a:gd name="connsiteX8" fmla="*/ 197489 w 197488"/>
                    <a:gd name="connsiteY8" fmla="*/ 22288 h 149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488" h="149589">
                      <a:moveTo>
                        <a:pt x="197489" y="22288"/>
                      </a:moveTo>
                      <a:lnTo>
                        <a:pt x="50042" y="108442"/>
                      </a:lnTo>
                      <a:cubicBezTo>
                        <a:pt x="48328" y="109299"/>
                        <a:pt x="47042" y="110585"/>
                        <a:pt x="45756" y="111871"/>
                      </a:cubicBezTo>
                      <a:cubicBezTo>
                        <a:pt x="41898" y="116157"/>
                        <a:pt x="38469" y="121301"/>
                        <a:pt x="38469" y="127301"/>
                      </a:cubicBezTo>
                      <a:cubicBezTo>
                        <a:pt x="39326" y="131588"/>
                        <a:pt x="36326" y="147447"/>
                        <a:pt x="41469" y="149590"/>
                      </a:cubicBezTo>
                      <a:lnTo>
                        <a:pt x="3322" y="127301"/>
                      </a:lnTo>
                      <a:cubicBezTo>
                        <a:pt x="-1822" y="123872"/>
                        <a:pt x="321" y="105013"/>
                        <a:pt x="1179" y="99870"/>
                      </a:cubicBezTo>
                      <a:cubicBezTo>
                        <a:pt x="-2250" y="86582"/>
                        <a:pt x="152055" y="7715"/>
                        <a:pt x="159770" y="0"/>
                      </a:cubicBezTo>
                      <a:lnTo>
                        <a:pt x="197489" y="22288"/>
                      </a:lnTo>
                      <a:close/>
                    </a:path>
                  </a:pathLst>
                </a:custGeom>
                <a:solidFill>
                  <a:srgbClr val="FFFFFF">
                    <a:alpha val="15000"/>
                  </a:srgbClr>
                </a:solidFill>
                <a:ln w="4286" cap="flat">
                  <a:noFill/>
                  <a:prstDash val="solid"/>
                  <a:miter/>
                </a:ln>
              </p:spPr>
              <p:txBody>
                <a:bodyPr rtlCol="0" anchor="ctr"/>
                <a:lstStyle/>
                <a:p>
                  <a:endParaRPr lang="en-GB"/>
                </a:p>
              </p:txBody>
            </p:sp>
            <p:grpSp>
              <p:nvGrpSpPr>
                <p:cNvPr id="776" name="Graphic 18">
                  <a:extLst>
                    <a:ext uri="{FF2B5EF4-FFF2-40B4-BE49-F238E27FC236}">
                      <a16:creationId xmlns:a16="http://schemas.microsoft.com/office/drawing/2014/main" id="{57E11AC0-DE6D-E388-5B6A-D144E4B88DF0}"/>
                    </a:ext>
                  </a:extLst>
                </p:cNvPr>
                <p:cNvGrpSpPr/>
                <p:nvPr/>
              </p:nvGrpSpPr>
              <p:grpSpPr>
                <a:xfrm>
                  <a:off x="7394733" y="3369413"/>
                  <a:ext cx="34290" cy="30003"/>
                  <a:chOff x="7394733" y="3369413"/>
                  <a:chExt cx="34290" cy="30003"/>
                </a:xfrm>
                <a:solidFill>
                  <a:srgbClr val="6C74AF"/>
                </a:solidFill>
              </p:grpSpPr>
              <p:sp>
                <p:nvSpPr>
                  <p:cNvPr id="777" name="Freeform: Shape 776">
                    <a:extLst>
                      <a:ext uri="{FF2B5EF4-FFF2-40B4-BE49-F238E27FC236}">
                        <a16:creationId xmlns:a16="http://schemas.microsoft.com/office/drawing/2014/main" id="{F2489310-3B54-C96C-A8CD-B28ED28A11B9}"/>
                      </a:ext>
                    </a:extLst>
                  </p:cNvPr>
                  <p:cNvSpPr/>
                  <p:nvPr/>
                </p:nvSpPr>
                <p:spPr>
                  <a:xfrm>
                    <a:off x="7394733" y="3376700"/>
                    <a:ext cx="22288" cy="22717"/>
                  </a:xfrm>
                  <a:custGeom>
                    <a:avLst/>
                    <a:gdLst>
                      <a:gd name="connsiteX0" fmla="*/ 21860 w 22288"/>
                      <a:gd name="connsiteY0" fmla="*/ 22717 h 22717"/>
                      <a:gd name="connsiteX1" fmla="*/ 22288 w 22288"/>
                      <a:gd name="connsiteY1" fmla="*/ 22717 h 22717"/>
                      <a:gd name="connsiteX2" fmla="*/ 0 w 22288"/>
                      <a:gd name="connsiteY2" fmla="*/ 0 h 22717"/>
                      <a:gd name="connsiteX3" fmla="*/ 429 w 22288"/>
                      <a:gd name="connsiteY3" fmla="*/ 857 h 22717"/>
                      <a:gd name="connsiteX4" fmla="*/ 21860 w 22288"/>
                      <a:gd name="connsiteY4" fmla="*/ 22717 h 22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 h="22717">
                        <a:moveTo>
                          <a:pt x="21860" y="22717"/>
                        </a:moveTo>
                        <a:lnTo>
                          <a:pt x="22288" y="22717"/>
                        </a:lnTo>
                        <a:cubicBezTo>
                          <a:pt x="19288" y="12001"/>
                          <a:pt x="11573" y="1286"/>
                          <a:pt x="0" y="0"/>
                        </a:cubicBezTo>
                        <a:lnTo>
                          <a:pt x="429" y="857"/>
                        </a:lnTo>
                        <a:cubicBezTo>
                          <a:pt x="11573" y="2143"/>
                          <a:pt x="19288" y="12430"/>
                          <a:pt x="21860" y="22717"/>
                        </a:cubicBezTo>
                        <a:close/>
                      </a:path>
                    </a:pathLst>
                  </a:custGeom>
                  <a:solidFill>
                    <a:srgbClr val="6C74AF"/>
                  </a:solidFill>
                  <a:ln w="4286" cap="flat">
                    <a:noFill/>
                    <a:prstDash val="solid"/>
                    <a:miter/>
                  </a:ln>
                </p:spPr>
                <p:txBody>
                  <a:bodyPr rtlCol="0" anchor="ctr"/>
                  <a:lstStyle/>
                  <a:p>
                    <a:endParaRPr lang="en-GB"/>
                  </a:p>
                </p:txBody>
              </p:sp>
              <p:sp>
                <p:nvSpPr>
                  <p:cNvPr id="778" name="Freeform: Shape 777">
                    <a:extLst>
                      <a:ext uri="{FF2B5EF4-FFF2-40B4-BE49-F238E27FC236}">
                        <a16:creationId xmlns:a16="http://schemas.microsoft.com/office/drawing/2014/main" id="{55C189FE-F9C1-8F09-D1C1-80F151572FE3}"/>
                      </a:ext>
                    </a:extLst>
                  </p:cNvPr>
                  <p:cNvSpPr/>
                  <p:nvPr/>
                </p:nvSpPr>
                <p:spPr>
                  <a:xfrm>
                    <a:off x="7394733" y="3369413"/>
                    <a:ext cx="34290" cy="30003"/>
                  </a:xfrm>
                  <a:custGeom>
                    <a:avLst/>
                    <a:gdLst>
                      <a:gd name="connsiteX0" fmla="*/ 34290 w 34290"/>
                      <a:gd name="connsiteY0" fmla="*/ 22717 h 30003"/>
                      <a:gd name="connsiteX1" fmla="*/ 34290 w 34290"/>
                      <a:gd name="connsiteY1" fmla="*/ 22717 h 30003"/>
                      <a:gd name="connsiteX2" fmla="*/ 34290 w 34290"/>
                      <a:gd name="connsiteY2" fmla="*/ 22717 h 30003"/>
                      <a:gd name="connsiteX3" fmla="*/ 12002 w 34290"/>
                      <a:gd name="connsiteY3" fmla="*/ 0 h 30003"/>
                      <a:gd name="connsiteX4" fmla="*/ 0 w 34290"/>
                      <a:gd name="connsiteY4" fmla="*/ 7287 h 30003"/>
                      <a:gd name="connsiteX5" fmla="*/ 22288 w 34290"/>
                      <a:gd name="connsiteY5" fmla="*/ 30004 h 30003"/>
                      <a:gd name="connsiteX6" fmla="*/ 22288 w 34290"/>
                      <a:gd name="connsiteY6" fmla="*/ 30004 h 30003"/>
                      <a:gd name="connsiteX7" fmla="*/ 22288 w 34290"/>
                      <a:gd name="connsiteY7" fmla="*/ 30004 h 30003"/>
                      <a:gd name="connsiteX8" fmla="*/ 34290 w 34290"/>
                      <a:gd name="connsiteY8" fmla="*/ 22717 h 30003"/>
                      <a:gd name="connsiteX9" fmla="*/ 34290 w 34290"/>
                      <a:gd name="connsiteY9" fmla="*/ 22717 h 3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 h="30003">
                        <a:moveTo>
                          <a:pt x="34290" y="22717"/>
                        </a:moveTo>
                        <a:cubicBezTo>
                          <a:pt x="34290" y="22717"/>
                          <a:pt x="34290" y="22717"/>
                          <a:pt x="34290" y="22717"/>
                        </a:cubicBezTo>
                        <a:lnTo>
                          <a:pt x="34290" y="22717"/>
                        </a:lnTo>
                        <a:cubicBezTo>
                          <a:pt x="31718" y="12001"/>
                          <a:pt x="23574" y="1715"/>
                          <a:pt x="12002" y="0"/>
                        </a:cubicBezTo>
                        <a:lnTo>
                          <a:pt x="0" y="7287"/>
                        </a:lnTo>
                        <a:cubicBezTo>
                          <a:pt x="11573" y="8573"/>
                          <a:pt x="19288" y="19288"/>
                          <a:pt x="22288" y="30004"/>
                        </a:cubicBezTo>
                        <a:lnTo>
                          <a:pt x="22288" y="30004"/>
                        </a:lnTo>
                        <a:cubicBezTo>
                          <a:pt x="22288" y="30004"/>
                          <a:pt x="22288" y="30004"/>
                          <a:pt x="22288" y="30004"/>
                        </a:cubicBezTo>
                        <a:lnTo>
                          <a:pt x="34290" y="22717"/>
                        </a:lnTo>
                        <a:cubicBezTo>
                          <a:pt x="34290" y="22717"/>
                          <a:pt x="34290" y="22717"/>
                          <a:pt x="34290" y="22717"/>
                        </a:cubicBezTo>
                        <a:close/>
                      </a:path>
                    </a:pathLst>
                  </a:custGeom>
                  <a:solidFill>
                    <a:srgbClr val="6C74AF"/>
                  </a:solidFill>
                  <a:ln w="4286" cap="flat">
                    <a:noFill/>
                    <a:prstDash val="solid"/>
                    <a:miter/>
                  </a:ln>
                </p:spPr>
                <p:txBody>
                  <a:bodyPr rtlCol="0" anchor="ctr"/>
                  <a:lstStyle/>
                  <a:p>
                    <a:endParaRPr lang="en-GB"/>
                  </a:p>
                </p:txBody>
              </p:sp>
            </p:grpSp>
            <p:sp>
              <p:nvSpPr>
                <p:cNvPr id="779" name="Freeform: Shape 778">
                  <a:extLst>
                    <a:ext uri="{FF2B5EF4-FFF2-40B4-BE49-F238E27FC236}">
                      <a16:creationId xmlns:a16="http://schemas.microsoft.com/office/drawing/2014/main" id="{57FFF051-5FBE-5CAA-D53F-94BC549DF941}"/>
                    </a:ext>
                  </a:extLst>
                </p:cNvPr>
                <p:cNvSpPr/>
                <p:nvPr/>
              </p:nvSpPr>
              <p:spPr>
                <a:xfrm>
                  <a:off x="7436739" y="3303405"/>
                  <a:ext cx="80581" cy="48863"/>
                </a:xfrm>
                <a:custGeom>
                  <a:avLst/>
                  <a:gdLst>
                    <a:gd name="connsiteX0" fmla="*/ 80581 w 80581"/>
                    <a:gd name="connsiteY0" fmla="*/ 0 h 48863"/>
                    <a:gd name="connsiteX1" fmla="*/ 80581 w 80581"/>
                    <a:gd name="connsiteY1" fmla="*/ 3000 h 48863"/>
                    <a:gd name="connsiteX2" fmla="*/ 0 w 80581"/>
                    <a:gd name="connsiteY2" fmla="*/ 48863 h 48863"/>
                  </a:gdLst>
                  <a:ahLst/>
                  <a:cxnLst>
                    <a:cxn ang="0">
                      <a:pos x="connsiteX0" y="connsiteY0"/>
                    </a:cxn>
                    <a:cxn ang="0">
                      <a:pos x="connsiteX1" y="connsiteY1"/>
                    </a:cxn>
                    <a:cxn ang="0">
                      <a:pos x="connsiteX2" y="connsiteY2"/>
                    </a:cxn>
                  </a:cxnLst>
                  <a:rect l="l" t="t" r="r" b="b"/>
                  <a:pathLst>
                    <a:path w="80581" h="48863">
                      <a:moveTo>
                        <a:pt x="80581" y="0"/>
                      </a:moveTo>
                      <a:lnTo>
                        <a:pt x="80581" y="3000"/>
                      </a:lnTo>
                      <a:lnTo>
                        <a:pt x="0" y="48863"/>
                      </a:lnTo>
                      <a:close/>
                    </a:path>
                  </a:pathLst>
                </a:custGeom>
                <a:solidFill>
                  <a:srgbClr val="E6E6E6"/>
                </a:solidFill>
                <a:ln w="4286" cap="flat">
                  <a:noFill/>
                  <a:prstDash val="solid"/>
                  <a:miter/>
                </a:ln>
              </p:spPr>
              <p:txBody>
                <a:bodyPr rtlCol="0" anchor="ctr"/>
                <a:lstStyle/>
                <a:p>
                  <a:endParaRPr lang="en-GB"/>
                </a:p>
              </p:txBody>
            </p:sp>
          </p:grpSp>
        </p:grpSp>
        <p:grpSp>
          <p:nvGrpSpPr>
            <p:cNvPr id="780" name="Graphic 18">
              <a:extLst>
                <a:ext uri="{FF2B5EF4-FFF2-40B4-BE49-F238E27FC236}">
                  <a16:creationId xmlns:a16="http://schemas.microsoft.com/office/drawing/2014/main" id="{1CAD8B81-2826-46E4-1D62-E588117CAC92}"/>
                </a:ext>
              </a:extLst>
            </p:cNvPr>
            <p:cNvGrpSpPr/>
            <p:nvPr/>
          </p:nvGrpSpPr>
          <p:grpSpPr>
            <a:xfrm>
              <a:off x="8557747" y="4335106"/>
              <a:ext cx="393349" cy="277320"/>
              <a:chOff x="8557747" y="4335106"/>
              <a:chExt cx="393349" cy="277320"/>
            </a:xfrm>
          </p:grpSpPr>
          <p:sp>
            <p:nvSpPr>
              <p:cNvPr id="781" name="Freeform: Shape 780">
                <a:extLst>
                  <a:ext uri="{FF2B5EF4-FFF2-40B4-BE49-F238E27FC236}">
                    <a16:creationId xmlns:a16="http://schemas.microsoft.com/office/drawing/2014/main" id="{EC968FB7-1CDB-46C8-8AA4-CEF79145AEE2}"/>
                  </a:ext>
                </a:extLst>
              </p:cNvPr>
              <p:cNvSpPr/>
              <p:nvPr/>
            </p:nvSpPr>
            <p:spPr>
              <a:xfrm>
                <a:off x="8557747" y="4368110"/>
                <a:ext cx="393349" cy="244316"/>
              </a:xfrm>
              <a:custGeom>
                <a:avLst/>
                <a:gdLst>
                  <a:gd name="connsiteX0" fmla="*/ 226160 w 393349"/>
                  <a:gd name="connsiteY0" fmla="*/ 244316 h 244316"/>
                  <a:gd name="connsiteX1" fmla="*/ 166152 w 393349"/>
                  <a:gd name="connsiteY1" fmla="*/ 0 h 244316"/>
                  <a:gd name="connsiteX2" fmla="*/ 226160 w 393349"/>
                  <a:gd name="connsiteY2" fmla="*/ 244316 h 244316"/>
                </a:gdLst>
                <a:ahLst/>
                <a:cxnLst>
                  <a:cxn ang="0">
                    <a:pos x="connsiteX0" y="connsiteY0"/>
                  </a:cxn>
                  <a:cxn ang="0">
                    <a:pos x="connsiteX1" y="connsiteY1"/>
                  </a:cxn>
                  <a:cxn ang="0">
                    <a:pos x="connsiteX2" y="connsiteY2"/>
                  </a:cxn>
                </a:cxnLst>
                <a:rect l="l" t="t" r="r" b="b"/>
                <a:pathLst>
                  <a:path w="393349" h="244316">
                    <a:moveTo>
                      <a:pt x="226160" y="244316"/>
                    </a:moveTo>
                    <a:cubicBezTo>
                      <a:pt x="-42588" y="67723"/>
                      <a:pt x="-83307" y="149161"/>
                      <a:pt x="166152" y="0"/>
                    </a:cubicBezTo>
                    <a:cubicBezTo>
                      <a:pt x="440044" y="179594"/>
                      <a:pt x="473905" y="94726"/>
                      <a:pt x="226160" y="244316"/>
                    </a:cubicBezTo>
                    <a:close/>
                  </a:path>
                </a:pathLst>
              </a:custGeom>
              <a:solidFill>
                <a:srgbClr val="666666">
                  <a:alpha val="20000"/>
                </a:srgbClr>
              </a:solidFill>
              <a:ln w="4286" cap="flat">
                <a:noFill/>
                <a:prstDash val="solid"/>
                <a:miter/>
              </a:ln>
            </p:spPr>
            <p:txBody>
              <a:bodyPr rtlCol="0" anchor="ctr"/>
              <a:lstStyle/>
              <a:p>
                <a:endParaRPr lang="en-GB"/>
              </a:p>
            </p:txBody>
          </p:sp>
          <p:grpSp>
            <p:nvGrpSpPr>
              <p:cNvPr id="782" name="Graphic 18">
                <a:extLst>
                  <a:ext uri="{FF2B5EF4-FFF2-40B4-BE49-F238E27FC236}">
                    <a16:creationId xmlns:a16="http://schemas.microsoft.com/office/drawing/2014/main" id="{0C2BB53F-931F-7B9D-212F-21A1117EA343}"/>
                  </a:ext>
                </a:extLst>
              </p:cNvPr>
              <p:cNvGrpSpPr/>
              <p:nvPr/>
            </p:nvGrpSpPr>
            <p:grpSpPr>
              <a:xfrm>
                <a:off x="8572001" y="4362109"/>
                <a:ext cx="349923" cy="237190"/>
                <a:chOff x="8572001" y="4362109"/>
                <a:chExt cx="349923" cy="237190"/>
              </a:xfrm>
            </p:grpSpPr>
            <p:grpSp>
              <p:nvGrpSpPr>
                <p:cNvPr id="783" name="Graphic 18">
                  <a:extLst>
                    <a:ext uri="{FF2B5EF4-FFF2-40B4-BE49-F238E27FC236}">
                      <a16:creationId xmlns:a16="http://schemas.microsoft.com/office/drawing/2014/main" id="{AB1BBC00-B51E-D04E-54F1-63A2C9AD2235}"/>
                    </a:ext>
                  </a:extLst>
                </p:cNvPr>
                <p:cNvGrpSpPr/>
                <p:nvPr/>
              </p:nvGrpSpPr>
              <p:grpSpPr>
                <a:xfrm>
                  <a:off x="8572001" y="4362109"/>
                  <a:ext cx="349923" cy="237190"/>
                  <a:chOff x="8572001" y="4362109"/>
                  <a:chExt cx="349923" cy="237190"/>
                </a:xfrm>
              </p:grpSpPr>
              <p:sp>
                <p:nvSpPr>
                  <p:cNvPr id="784" name="Freeform: Shape 783">
                    <a:extLst>
                      <a:ext uri="{FF2B5EF4-FFF2-40B4-BE49-F238E27FC236}">
                        <a16:creationId xmlns:a16="http://schemas.microsoft.com/office/drawing/2014/main" id="{E5F847FB-0A13-E6DC-A101-1715AC7AA482}"/>
                      </a:ext>
                    </a:extLst>
                  </p:cNvPr>
                  <p:cNvSpPr/>
                  <p:nvPr/>
                </p:nvSpPr>
                <p:spPr>
                  <a:xfrm>
                    <a:off x="8578167" y="4393399"/>
                    <a:ext cx="343328" cy="198820"/>
                  </a:xfrm>
                  <a:custGeom>
                    <a:avLst/>
                    <a:gdLst>
                      <a:gd name="connsiteX0" fmla="*/ 343329 w 343328"/>
                      <a:gd name="connsiteY0" fmla="*/ 119158 h 198820"/>
                      <a:gd name="connsiteX1" fmla="*/ 140161 w 343328"/>
                      <a:gd name="connsiteY1" fmla="*/ 0 h 198820"/>
                      <a:gd name="connsiteX2" fmla="*/ 4715 w 343328"/>
                      <a:gd name="connsiteY2" fmla="*/ 78867 h 198820"/>
                      <a:gd name="connsiteX3" fmla="*/ 0 w 343328"/>
                      <a:gd name="connsiteY3" fmla="*/ 79296 h 198820"/>
                      <a:gd name="connsiteX4" fmla="*/ 203168 w 343328"/>
                      <a:gd name="connsiteY4" fmla="*/ 198453 h 198820"/>
                      <a:gd name="connsiteX5" fmla="*/ 207883 w 343328"/>
                      <a:gd name="connsiteY5" fmla="*/ 198025 h 198820"/>
                      <a:gd name="connsiteX6" fmla="*/ 207883 w 343328"/>
                      <a:gd name="connsiteY6" fmla="*/ 198025 h 198820"/>
                      <a:gd name="connsiteX7" fmla="*/ 343329 w 343328"/>
                      <a:gd name="connsiteY7" fmla="*/ 119158 h 19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3328" h="198820">
                        <a:moveTo>
                          <a:pt x="343329" y="119158"/>
                        </a:moveTo>
                        <a:lnTo>
                          <a:pt x="140161" y="0"/>
                        </a:lnTo>
                        <a:lnTo>
                          <a:pt x="4715" y="78867"/>
                        </a:lnTo>
                        <a:cubicBezTo>
                          <a:pt x="3429" y="79724"/>
                          <a:pt x="1715" y="80153"/>
                          <a:pt x="0" y="79296"/>
                        </a:cubicBezTo>
                        <a:lnTo>
                          <a:pt x="203168" y="198453"/>
                        </a:lnTo>
                        <a:cubicBezTo>
                          <a:pt x="204454" y="199311"/>
                          <a:pt x="206169" y="198453"/>
                          <a:pt x="207883" y="198025"/>
                        </a:cubicBezTo>
                        <a:lnTo>
                          <a:pt x="207883" y="198025"/>
                        </a:lnTo>
                        <a:lnTo>
                          <a:pt x="343329" y="119158"/>
                        </a:lnTo>
                        <a:close/>
                      </a:path>
                    </a:pathLst>
                  </a:custGeom>
                  <a:solidFill>
                    <a:srgbClr val="FDD13B"/>
                  </a:solidFill>
                  <a:ln w="4286" cap="flat">
                    <a:noFill/>
                    <a:prstDash val="solid"/>
                    <a:miter/>
                  </a:ln>
                </p:spPr>
                <p:txBody>
                  <a:bodyPr rtlCol="0" anchor="ctr"/>
                  <a:lstStyle/>
                  <a:p>
                    <a:endParaRPr lang="en-GB"/>
                  </a:p>
                </p:txBody>
              </p:sp>
              <p:sp>
                <p:nvSpPr>
                  <p:cNvPr id="785" name="Freeform: Shape 784">
                    <a:extLst>
                      <a:ext uri="{FF2B5EF4-FFF2-40B4-BE49-F238E27FC236}">
                        <a16:creationId xmlns:a16="http://schemas.microsoft.com/office/drawing/2014/main" id="{0BE304D0-786F-CBBD-8095-3459215A02F9}"/>
                      </a:ext>
                    </a:extLst>
                  </p:cNvPr>
                  <p:cNvSpPr/>
                  <p:nvPr/>
                </p:nvSpPr>
                <p:spPr>
                  <a:xfrm>
                    <a:off x="8572166" y="4473552"/>
                    <a:ext cx="205740" cy="124729"/>
                  </a:xfrm>
                  <a:custGeom>
                    <a:avLst/>
                    <a:gdLst>
                      <a:gd name="connsiteX0" fmla="*/ 205740 w 205740"/>
                      <a:gd name="connsiteY0" fmla="*/ 124730 h 124729"/>
                      <a:gd name="connsiteX1" fmla="*/ 2572 w 205740"/>
                      <a:gd name="connsiteY1" fmla="*/ 5572 h 124729"/>
                      <a:gd name="connsiteX2" fmla="*/ 0 w 205740"/>
                      <a:gd name="connsiteY2" fmla="*/ 0 h 124729"/>
                      <a:gd name="connsiteX3" fmla="*/ 203168 w 205740"/>
                      <a:gd name="connsiteY3" fmla="*/ 119158 h 124729"/>
                      <a:gd name="connsiteX4" fmla="*/ 205740 w 205740"/>
                      <a:gd name="connsiteY4" fmla="*/ 124730 h 1247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740" h="124729">
                        <a:moveTo>
                          <a:pt x="205740" y="124730"/>
                        </a:moveTo>
                        <a:lnTo>
                          <a:pt x="2572" y="5572"/>
                        </a:lnTo>
                        <a:cubicBezTo>
                          <a:pt x="858" y="4715"/>
                          <a:pt x="0" y="2572"/>
                          <a:pt x="0" y="0"/>
                        </a:cubicBezTo>
                        <a:lnTo>
                          <a:pt x="203168" y="119158"/>
                        </a:lnTo>
                        <a:cubicBezTo>
                          <a:pt x="203168" y="121729"/>
                          <a:pt x="204454" y="123872"/>
                          <a:pt x="205740" y="124730"/>
                        </a:cubicBezTo>
                        <a:close/>
                      </a:path>
                    </a:pathLst>
                  </a:custGeom>
                  <a:noFill/>
                  <a:ln w="4286" cap="flat">
                    <a:noFill/>
                    <a:prstDash val="solid"/>
                    <a:miter/>
                  </a:ln>
                </p:spPr>
                <p:txBody>
                  <a:bodyPr rtlCol="0" anchor="ctr"/>
                  <a:lstStyle/>
                  <a:p>
                    <a:endParaRPr lang="en-GB"/>
                  </a:p>
                </p:txBody>
              </p:sp>
              <p:sp>
                <p:nvSpPr>
                  <p:cNvPr id="786" name="Freeform: Shape 785">
                    <a:extLst>
                      <a:ext uri="{FF2B5EF4-FFF2-40B4-BE49-F238E27FC236}">
                        <a16:creationId xmlns:a16="http://schemas.microsoft.com/office/drawing/2014/main" id="{5D62C8D9-DC1F-69F5-8137-C55744FD3DDF}"/>
                      </a:ext>
                    </a:extLst>
                  </p:cNvPr>
                  <p:cNvSpPr/>
                  <p:nvPr/>
                </p:nvSpPr>
                <p:spPr>
                  <a:xfrm>
                    <a:off x="8582882" y="4362109"/>
                    <a:ext cx="338613" cy="198024"/>
                  </a:xfrm>
                  <a:custGeom>
                    <a:avLst/>
                    <a:gdLst>
                      <a:gd name="connsiteX0" fmla="*/ 203168 w 338613"/>
                      <a:gd name="connsiteY0" fmla="*/ 198025 h 198024"/>
                      <a:gd name="connsiteX1" fmla="*/ 0 w 338613"/>
                      <a:gd name="connsiteY1" fmla="*/ 78867 h 198024"/>
                      <a:gd name="connsiteX2" fmla="*/ 135446 w 338613"/>
                      <a:gd name="connsiteY2" fmla="*/ 0 h 198024"/>
                      <a:gd name="connsiteX3" fmla="*/ 338614 w 338613"/>
                      <a:gd name="connsiteY3" fmla="*/ 119158 h 198024"/>
                    </a:gdLst>
                    <a:ahLst/>
                    <a:cxnLst>
                      <a:cxn ang="0">
                        <a:pos x="connsiteX0" y="connsiteY0"/>
                      </a:cxn>
                      <a:cxn ang="0">
                        <a:pos x="connsiteX1" y="connsiteY1"/>
                      </a:cxn>
                      <a:cxn ang="0">
                        <a:pos x="connsiteX2" y="connsiteY2"/>
                      </a:cxn>
                      <a:cxn ang="0">
                        <a:pos x="connsiteX3" y="connsiteY3"/>
                      </a:cxn>
                    </a:cxnLst>
                    <a:rect l="l" t="t" r="r" b="b"/>
                    <a:pathLst>
                      <a:path w="338613" h="198024">
                        <a:moveTo>
                          <a:pt x="203168" y="198025"/>
                        </a:moveTo>
                        <a:lnTo>
                          <a:pt x="0" y="78867"/>
                        </a:lnTo>
                        <a:lnTo>
                          <a:pt x="135446" y="0"/>
                        </a:lnTo>
                        <a:lnTo>
                          <a:pt x="338614" y="119158"/>
                        </a:lnTo>
                        <a:close/>
                      </a:path>
                    </a:pathLst>
                  </a:custGeom>
                  <a:solidFill>
                    <a:srgbClr val="FFD23E"/>
                  </a:solidFill>
                  <a:ln w="4286" cap="flat">
                    <a:noFill/>
                    <a:prstDash val="solid"/>
                    <a:miter/>
                  </a:ln>
                </p:spPr>
                <p:txBody>
                  <a:bodyPr rtlCol="0" anchor="ctr"/>
                  <a:lstStyle/>
                  <a:p>
                    <a:endParaRPr lang="en-GB"/>
                  </a:p>
                </p:txBody>
              </p:sp>
              <p:sp>
                <p:nvSpPr>
                  <p:cNvPr id="787" name="Freeform: Shape 786">
                    <a:extLst>
                      <a:ext uri="{FF2B5EF4-FFF2-40B4-BE49-F238E27FC236}">
                        <a16:creationId xmlns:a16="http://schemas.microsoft.com/office/drawing/2014/main" id="{06B1EEEA-BD3A-1587-C326-2CC065E87D8D}"/>
                      </a:ext>
                    </a:extLst>
                  </p:cNvPr>
                  <p:cNvSpPr/>
                  <p:nvPr/>
                </p:nvSpPr>
                <p:spPr>
                  <a:xfrm>
                    <a:off x="8572001" y="4441405"/>
                    <a:ext cx="214048" cy="156876"/>
                  </a:xfrm>
                  <a:custGeom>
                    <a:avLst/>
                    <a:gdLst>
                      <a:gd name="connsiteX0" fmla="*/ 203333 w 214048"/>
                      <a:gd name="connsiteY0" fmla="*/ 151305 h 156876"/>
                      <a:gd name="connsiteX1" fmla="*/ 214049 w 214048"/>
                      <a:gd name="connsiteY1" fmla="*/ 119158 h 156876"/>
                      <a:gd name="connsiteX2" fmla="*/ 10880 w 214048"/>
                      <a:gd name="connsiteY2" fmla="*/ 0 h 156876"/>
                      <a:gd name="connsiteX3" fmla="*/ 165 w 214048"/>
                      <a:gd name="connsiteY3" fmla="*/ 17145 h 156876"/>
                      <a:gd name="connsiteX4" fmla="*/ 2737 w 214048"/>
                      <a:gd name="connsiteY4" fmla="*/ 37719 h 156876"/>
                      <a:gd name="connsiteX5" fmla="*/ 205905 w 214048"/>
                      <a:gd name="connsiteY5" fmla="*/ 156877 h 156876"/>
                      <a:gd name="connsiteX6" fmla="*/ 203333 w 214048"/>
                      <a:gd name="connsiteY6" fmla="*/ 151305 h 156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048" h="156876">
                        <a:moveTo>
                          <a:pt x="203333" y="151305"/>
                        </a:moveTo>
                        <a:cubicBezTo>
                          <a:pt x="202905" y="140160"/>
                          <a:pt x="202476" y="125158"/>
                          <a:pt x="214049" y="119158"/>
                        </a:cubicBezTo>
                        <a:lnTo>
                          <a:pt x="10880" y="0"/>
                        </a:lnTo>
                        <a:cubicBezTo>
                          <a:pt x="4880" y="3857"/>
                          <a:pt x="594" y="10287"/>
                          <a:pt x="165" y="17145"/>
                        </a:cubicBezTo>
                        <a:cubicBezTo>
                          <a:pt x="1022" y="21002"/>
                          <a:pt x="-1978" y="35576"/>
                          <a:pt x="2737" y="37719"/>
                        </a:cubicBezTo>
                        <a:cubicBezTo>
                          <a:pt x="2737" y="37719"/>
                          <a:pt x="205905" y="156877"/>
                          <a:pt x="205905" y="156877"/>
                        </a:cubicBezTo>
                        <a:cubicBezTo>
                          <a:pt x="204619" y="156019"/>
                          <a:pt x="203333" y="153876"/>
                          <a:pt x="203333" y="151305"/>
                        </a:cubicBezTo>
                        <a:close/>
                      </a:path>
                    </a:pathLst>
                  </a:custGeom>
                  <a:solidFill>
                    <a:srgbClr val="FFD23E"/>
                  </a:solidFill>
                  <a:ln w="4286" cap="flat">
                    <a:noFill/>
                    <a:prstDash val="solid"/>
                    <a:miter/>
                  </a:ln>
                </p:spPr>
                <p:txBody>
                  <a:bodyPr rtlCol="0" anchor="ctr"/>
                  <a:lstStyle/>
                  <a:p>
                    <a:endParaRPr lang="en-GB"/>
                  </a:p>
                </p:txBody>
              </p:sp>
              <p:sp>
                <p:nvSpPr>
                  <p:cNvPr id="788" name="Freeform: Shape 787">
                    <a:extLst>
                      <a:ext uri="{FF2B5EF4-FFF2-40B4-BE49-F238E27FC236}">
                        <a16:creationId xmlns:a16="http://schemas.microsoft.com/office/drawing/2014/main" id="{184CBCFA-EB6C-0CC1-C174-F2169DF494F8}"/>
                      </a:ext>
                    </a:extLst>
                  </p:cNvPr>
                  <p:cNvSpPr/>
                  <p:nvPr/>
                </p:nvSpPr>
                <p:spPr>
                  <a:xfrm>
                    <a:off x="8777049" y="4492840"/>
                    <a:ext cx="134588" cy="99012"/>
                  </a:xfrm>
                  <a:custGeom>
                    <a:avLst/>
                    <a:gdLst>
                      <a:gd name="connsiteX0" fmla="*/ 134588 w 134588"/>
                      <a:gd name="connsiteY0" fmla="*/ 0 h 99012"/>
                      <a:gd name="connsiteX1" fmla="*/ 134588 w 134588"/>
                      <a:gd name="connsiteY1" fmla="*/ 19288 h 99012"/>
                      <a:gd name="connsiteX2" fmla="*/ 0 w 134588"/>
                      <a:gd name="connsiteY2" fmla="*/ 99012 h 99012"/>
                      <a:gd name="connsiteX3" fmla="*/ 0 w 134588"/>
                      <a:gd name="connsiteY3" fmla="*/ 78867 h 99012"/>
                    </a:gdLst>
                    <a:ahLst/>
                    <a:cxnLst>
                      <a:cxn ang="0">
                        <a:pos x="connsiteX0" y="connsiteY0"/>
                      </a:cxn>
                      <a:cxn ang="0">
                        <a:pos x="connsiteX1" y="connsiteY1"/>
                      </a:cxn>
                      <a:cxn ang="0">
                        <a:pos x="connsiteX2" y="connsiteY2"/>
                      </a:cxn>
                      <a:cxn ang="0">
                        <a:pos x="connsiteX3" y="connsiteY3"/>
                      </a:cxn>
                    </a:cxnLst>
                    <a:rect l="l" t="t" r="r" b="b"/>
                    <a:pathLst>
                      <a:path w="134588" h="99012">
                        <a:moveTo>
                          <a:pt x="134588" y="0"/>
                        </a:moveTo>
                        <a:lnTo>
                          <a:pt x="134588" y="19288"/>
                        </a:lnTo>
                        <a:lnTo>
                          <a:pt x="0" y="99012"/>
                        </a:lnTo>
                        <a:lnTo>
                          <a:pt x="0" y="78867"/>
                        </a:lnTo>
                        <a:close/>
                      </a:path>
                    </a:pathLst>
                  </a:custGeom>
                  <a:solidFill>
                    <a:srgbClr val="FFFFFF"/>
                  </a:solidFill>
                  <a:ln w="4286" cap="flat">
                    <a:noFill/>
                    <a:prstDash val="solid"/>
                    <a:miter/>
                  </a:ln>
                </p:spPr>
                <p:txBody>
                  <a:bodyPr rtlCol="0" anchor="ctr"/>
                  <a:lstStyle/>
                  <a:p>
                    <a:endParaRPr lang="en-GB"/>
                  </a:p>
                </p:txBody>
              </p:sp>
              <p:sp>
                <p:nvSpPr>
                  <p:cNvPr id="789" name="Freeform: Shape 788">
                    <a:extLst>
                      <a:ext uri="{FF2B5EF4-FFF2-40B4-BE49-F238E27FC236}">
                        <a16:creationId xmlns:a16="http://schemas.microsoft.com/office/drawing/2014/main" id="{A0745FBB-9AFD-4BA7-9C8A-ED5966DC2E42}"/>
                      </a:ext>
                    </a:extLst>
                  </p:cNvPr>
                  <p:cNvSpPr/>
                  <p:nvPr/>
                </p:nvSpPr>
                <p:spPr>
                  <a:xfrm>
                    <a:off x="8775465" y="4481267"/>
                    <a:ext cx="146458" cy="118032"/>
                  </a:xfrm>
                  <a:custGeom>
                    <a:avLst/>
                    <a:gdLst>
                      <a:gd name="connsiteX0" fmla="*/ 146030 w 146458"/>
                      <a:gd name="connsiteY0" fmla="*/ 0 h 118032"/>
                      <a:gd name="connsiteX1" fmla="*/ 146030 w 146458"/>
                      <a:gd name="connsiteY1" fmla="*/ 6001 h 118032"/>
                      <a:gd name="connsiteX2" fmla="*/ 5013 w 146458"/>
                      <a:gd name="connsiteY2" fmla="*/ 93440 h 118032"/>
                      <a:gd name="connsiteX3" fmla="*/ 11013 w 146458"/>
                      <a:gd name="connsiteY3" fmla="*/ 110157 h 118032"/>
                      <a:gd name="connsiteX4" fmla="*/ 146459 w 146458"/>
                      <a:gd name="connsiteY4" fmla="*/ 31290 h 118032"/>
                      <a:gd name="connsiteX5" fmla="*/ 146459 w 146458"/>
                      <a:gd name="connsiteY5" fmla="*/ 37290 h 118032"/>
                      <a:gd name="connsiteX6" fmla="*/ 11013 w 146458"/>
                      <a:gd name="connsiteY6" fmla="*/ 116157 h 118032"/>
                      <a:gd name="connsiteX7" fmla="*/ 297 w 146458"/>
                      <a:gd name="connsiteY7" fmla="*/ 96441 h 118032"/>
                      <a:gd name="connsiteX8" fmla="*/ 146030 w 146458"/>
                      <a:gd name="connsiteY8" fmla="*/ 0 h 118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458" h="118032">
                        <a:moveTo>
                          <a:pt x="146030" y="0"/>
                        </a:moveTo>
                        <a:lnTo>
                          <a:pt x="146030" y="6001"/>
                        </a:lnTo>
                        <a:cubicBezTo>
                          <a:pt x="143030" y="9430"/>
                          <a:pt x="-1417" y="87011"/>
                          <a:pt x="5013" y="93440"/>
                        </a:cubicBezTo>
                        <a:cubicBezTo>
                          <a:pt x="6298" y="96869"/>
                          <a:pt x="1155" y="116157"/>
                          <a:pt x="11013" y="110157"/>
                        </a:cubicBezTo>
                        <a:cubicBezTo>
                          <a:pt x="11013" y="110157"/>
                          <a:pt x="146459" y="31290"/>
                          <a:pt x="146459" y="31290"/>
                        </a:cubicBezTo>
                        <a:lnTo>
                          <a:pt x="146459" y="37290"/>
                        </a:lnTo>
                        <a:lnTo>
                          <a:pt x="11013" y="116157"/>
                        </a:lnTo>
                        <a:cubicBezTo>
                          <a:pt x="-3131" y="124301"/>
                          <a:pt x="726" y="103727"/>
                          <a:pt x="297" y="96441"/>
                        </a:cubicBezTo>
                        <a:cubicBezTo>
                          <a:pt x="-7418" y="78438"/>
                          <a:pt x="137457" y="9430"/>
                          <a:pt x="146030" y="0"/>
                        </a:cubicBezTo>
                        <a:close/>
                      </a:path>
                    </a:pathLst>
                  </a:custGeom>
                  <a:solidFill>
                    <a:srgbClr val="FEEEB8"/>
                  </a:solidFill>
                  <a:ln w="4286" cap="flat">
                    <a:noFill/>
                    <a:prstDash val="solid"/>
                    <a:miter/>
                  </a:ln>
                </p:spPr>
                <p:txBody>
                  <a:bodyPr rtlCol="0" anchor="ctr"/>
                  <a:lstStyle/>
                  <a:p>
                    <a:endParaRPr lang="en-GB"/>
                  </a:p>
                </p:txBody>
              </p:sp>
            </p:grpSp>
            <p:sp>
              <p:nvSpPr>
                <p:cNvPr id="790" name="Freeform: Shape 789">
                  <a:extLst>
                    <a:ext uri="{FF2B5EF4-FFF2-40B4-BE49-F238E27FC236}">
                      <a16:creationId xmlns:a16="http://schemas.microsoft.com/office/drawing/2014/main" id="{D17D13B3-D358-CBA6-FED5-C8877576FFFB}"/>
                    </a:ext>
                  </a:extLst>
                </p:cNvPr>
                <p:cNvSpPr/>
                <p:nvPr/>
              </p:nvSpPr>
              <p:spPr>
                <a:xfrm>
                  <a:off x="8740238" y="4460264"/>
                  <a:ext cx="181257" cy="137588"/>
                </a:xfrm>
                <a:custGeom>
                  <a:avLst/>
                  <a:gdLst>
                    <a:gd name="connsiteX0" fmla="*/ 181258 w 181257"/>
                    <a:gd name="connsiteY0" fmla="*/ 21003 h 137588"/>
                    <a:gd name="connsiteX1" fmla="*/ 45812 w 181257"/>
                    <a:gd name="connsiteY1" fmla="*/ 99870 h 137588"/>
                    <a:gd name="connsiteX2" fmla="*/ 41955 w 181257"/>
                    <a:gd name="connsiteY2" fmla="*/ 102870 h 137588"/>
                    <a:gd name="connsiteX3" fmla="*/ 35525 w 181257"/>
                    <a:gd name="connsiteY3" fmla="*/ 117015 h 137588"/>
                    <a:gd name="connsiteX4" fmla="*/ 38097 w 181257"/>
                    <a:gd name="connsiteY4" fmla="*/ 137589 h 137588"/>
                    <a:gd name="connsiteX5" fmla="*/ 2950 w 181257"/>
                    <a:gd name="connsiteY5" fmla="*/ 117015 h 137588"/>
                    <a:gd name="connsiteX6" fmla="*/ 1235 w 181257"/>
                    <a:gd name="connsiteY6" fmla="*/ 91726 h 137588"/>
                    <a:gd name="connsiteX7" fmla="*/ 146539 w 181257"/>
                    <a:gd name="connsiteY7" fmla="*/ 0 h 137588"/>
                    <a:gd name="connsiteX8" fmla="*/ 181258 w 181257"/>
                    <a:gd name="connsiteY8" fmla="*/ 21003 h 137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257" h="137588">
                      <a:moveTo>
                        <a:pt x="181258" y="21003"/>
                      </a:moveTo>
                      <a:lnTo>
                        <a:pt x="45812" y="99870"/>
                      </a:lnTo>
                      <a:cubicBezTo>
                        <a:pt x="44527" y="100727"/>
                        <a:pt x="42812" y="102013"/>
                        <a:pt x="41955" y="102870"/>
                      </a:cubicBezTo>
                      <a:cubicBezTo>
                        <a:pt x="38526" y="106728"/>
                        <a:pt x="35525" y="111443"/>
                        <a:pt x="35525" y="117015"/>
                      </a:cubicBezTo>
                      <a:cubicBezTo>
                        <a:pt x="36383" y="120872"/>
                        <a:pt x="33382" y="135446"/>
                        <a:pt x="38097" y="137589"/>
                      </a:cubicBezTo>
                      <a:lnTo>
                        <a:pt x="2950" y="117015"/>
                      </a:lnTo>
                      <a:cubicBezTo>
                        <a:pt x="-1765" y="114014"/>
                        <a:pt x="378" y="96869"/>
                        <a:pt x="1235" y="91726"/>
                      </a:cubicBezTo>
                      <a:cubicBezTo>
                        <a:pt x="-1765" y="79724"/>
                        <a:pt x="139681" y="6858"/>
                        <a:pt x="146539" y="0"/>
                      </a:cubicBezTo>
                      <a:lnTo>
                        <a:pt x="181258" y="21003"/>
                      </a:lnTo>
                      <a:close/>
                    </a:path>
                  </a:pathLst>
                </a:custGeom>
                <a:solidFill>
                  <a:srgbClr val="FFFFFF">
                    <a:alpha val="15000"/>
                  </a:srgbClr>
                </a:solidFill>
                <a:ln w="4286" cap="flat">
                  <a:noFill/>
                  <a:prstDash val="solid"/>
                  <a:miter/>
                </a:ln>
              </p:spPr>
              <p:txBody>
                <a:bodyPr rtlCol="0" anchor="ctr"/>
                <a:lstStyle/>
                <a:p>
                  <a:endParaRPr lang="en-GB"/>
                </a:p>
              </p:txBody>
            </p:sp>
            <p:grpSp>
              <p:nvGrpSpPr>
                <p:cNvPr id="791" name="Graphic 18">
                  <a:extLst>
                    <a:ext uri="{FF2B5EF4-FFF2-40B4-BE49-F238E27FC236}">
                      <a16:creationId xmlns:a16="http://schemas.microsoft.com/office/drawing/2014/main" id="{0D32A920-EA8A-1B5A-10C9-7AFD977869F0}"/>
                    </a:ext>
                  </a:extLst>
                </p:cNvPr>
                <p:cNvGrpSpPr/>
                <p:nvPr/>
              </p:nvGrpSpPr>
              <p:grpSpPr>
                <a:xfrm>
                  <a:off x="8799337" y="4561420"/>
                  <a:ext cx="31289" cy="27003"/>
                  <a:chOff x="8799337" y="4561420"/>
                  <a:chExt cx="31289" cy="27003"/>
                </a:xfrm>
              </p:grpSpPr>
              <p:sp>
                <p:nvSpPr>
                  <p:cNvPr id="792" name="Freeform: Shape 791">
                    <a:extLst>
                      <a:ext uri="{FF2B5EF4-FFF2-40B4-BE49-F238E27FC236}">
                        <a16:creationId xmlns:a16="http://schemas.microsoft.com/office/drawing/2014/main" id="{A43BF388-BD42-42DC-F549-3373AF9DEEB4}"/>
                      </a:ext>
                    </a:extLst>
                  </p:cNvPr>
                  <p:cNvSpPr/>
                  <p:nvPr/>
                </p:nvSpPr>
                <p:spPr>
                  <a:xfrm>
                    <a:off x="8799337" y="4567420"/>
                    <a:ext cx="20574" cy="21002"/>
                  </a:xfrm>
                  <a:custGeom>
                    <a:avLst/>
                    <a:gdLst>
                      <a:gd name="connsiteX0" fmla="*/ 20146 w 20574"/>
                      <a:gd name="connsiteY0" fmla="*/ 21003 h 21002"/>
                      <a:gd name="connsiteX1" fmla="*/ 20574 w 20574"/>
                      <a:gd name="connsiteY1" fmla="*/ 21003 h 21002"/>
                      <a:gd name="connsiteX2" fmla="*/ 0 w 20574"/>
                      <a:gd name="connsiteY2" fmla="*/ 0 h 21002"/>
                      <a:gd name="connsiteX3" fmla="*/ 429 w 20574"/>
                      <a:gd name="connsiteY3" fmla="*/ 857 h 21002"/>
                      <a:gd name="connsiteX4" fmla="*/ 20146 w 20574"/>
                      <a:gd name="connsiteY4" fmla="*/ 21003 h 210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74" h="21002">
                        <a:moveTo>
                          <a:pt x="20146" y="21003"/>
                        </a:moveTo>
                        <a:lnTo>
                          <a:pt x="20574" y="21003"/>
                        </a:lnTo>
                        <a:cubicBezTo>
                          <a:pt x="18003" y="11144"/>
                          <a:pt x="10716" y="1286"/>
                          <a:pt x="0" y="0"/>
                        </a:cubicBezTo>
                        <a:lnTo>
                          <a:pt x="429" y="857"/>
                        </a:lnTo>
                        <a:cubicBezTo>
                          <a:pt x="10287" y="2143"/>
                          <a:pt x="17574" y="11573"/>
                          <a:pt x="20146" y="21003"/>
                        </a:cubicBezTo>
                        <a:close/>
                      </a:path>
                    </a:pathLst>
                  </a:custGeom>
                  <a:solidFill>
                    <a:srgbClr val="6C74AF"/>
                  </a:solidFill>
                  <a:ln w="4286" cap="flat">
                    <a:noFill/>
                    <a:prstDash val="solid"/>
                    <a:miter/>
                  </a:ln>
                </p:spPr>
                <p:txBody>
                  <a:bodyPr rtlCol="0" anchor="ctr"/>
                  <a:lstStyle/>
                  <a:p>
                    <a:endParaRPr lang="en-GB"/>
                  </a:p>
                </p:txBody>
              </p:sp>
              <p:sp>
                <p:nvSpPr>
                  <p:cNvPr id="793" name="Freeform: Shape 792">
                    <a:extLst>
                      <a:ext uri="{FF2B5EF4-FFF2-40B4-BE49-F238E27FC236}">
                        <a16:creationId xmlns:a16="http://schemas.microsoft.com/office/drawing/2014/main" id="{E64D7528-510A-624C-83BF-295F14586EC4}"/>
                      </a:ext>
                    </a:extLst>
                  </p:cNvPr>
                  <p:cNvSpPr/>
                  <p:nvPr/>
                </p:nvSpPr>
                <p:spPr>
                  <a:xfrm>
                    <a:off x="8799337" y="4561420"/>
                    <a:ext cx="31289" cy="27003"/>
                  </a:xfrm>
                  <a:custGeom>
                    <a:avLst/>
                    <a:gdLst>
                      <a:gd name="connsiteX0" fmla="*/ 31290 w 31289"/>
                      <a:gd name="connsiteY0" fmla="*/ 20574 h 27003"/>
                      <a:gd name="connsiteX1" fmla="*/ 11145 w 31289"/>
                      <a:gd name="connsiteY1" fmla="*/ 0 h 27003"/>
                      <a:gd name="connsiteX2" fmla="*/ 0 w 31289"/>
                      <a:gd name="connsiteY2" fmla="*/ 6429 h 27003"/>
                      <a:gd name="connsiteX3" fmla="*/ 20146 w 31289"/>
                      <a:gd name="connsiteY3" fmla="*/ 27003 h 27003"/>
                      <a:gd name="connsiteX4" fmla="*/ 20146 w 31289"/>
                      <a:gd name="connsiteY4" fmla="*/ 27003 h 27003"/>
                      <a:gd name="connsiteX5" fmla="*/ 31290 w 31289"/>
                      <a:gd name="connsiteY5" fmla="*/ 20574 h 27003"/>
                      <a:gd name="connsiteX6" fmla="*/ 31290 w 31289"/>
                      <a:gd name="connsiteY6" fmla="*/ 20574 h 2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89" h="27003">
                        <a:moveTo>
                          <a:pt x="31290" y="20574"/>
                        </a:moveTo>
                        <a:cubicBezTo>
                          <a:pt x="28718" y="10716"/>
                          <a:pt x="21431" y="1286"/>
                          <a:pt x="11145" y="0"/>
                        </a:cubicBezTo>
                        <a:lnTo>
                          <a:pt x="0" y="6429"/>
                        </a:lnTo>
                        <a:cubicBezTo>
                          <a:pt x="10287" y="7715"/>
                          <a:pt x="18003" y="17145"/>
                          <a:pt x="20146" y="27003"/>
                        </a:cubicBezTo>
                        <a:cubicBezTo>
                          <a:pt x="20146" y="27003"/>
                          <a:pt x="20146" y="27003"/>
                          <a:pt x="20146" y="27003"/>
                        </a:cubicBezTo>
                        <a:lnTo>
                          <a:pt x="31290" y="20574"/>
                        </a:lnTo>
                        <a:cubicBezTo>
                          <a:pt x="31290" y="20574"/>
                          <a:pt x="31290" y="20574"/>
                          <a:pt x="31290" y="20574"/>
                        </a:cubicBezTo>
                        <a:close/>
                      </a:path>
                    </a:pathLst>
                  </a:custGeom>
                  <a:solidFill>
                    <a:srgbClr val="FFD23E"/>
                  </a:solidFill>
                  <a:ln w="4286" cap="flat">
                    <a:noFill/>
                    <a:prstDash val="solid"/>
                    <a:miter/>
                  </a:ln>
                </p:spPr>
                <p:txBody>
                  <a:bodyPr rtlCol="0" anchor="ctr"/>
                  <a:lstStyle/>
                  <a:p>
                    <a:endParaRPr lang="en-GB"/>
                  </a:p>
                </p:txBody>
              </p:sp>
            </p:grpSp>
            <p:sp>
              <p:nvSpPr>
                <p:cNvPr id="794" name="Freeform: Shape 793">
                  <a:extLst>
                    <a:ext uri="{FF2B5EF4-FFF2-40B4-BE49-F238E27FC236}">
                      <a16:creationId xmlns:a16="http://schemas.microsoft.com/office/drawing/2014/main" id="{0A98555B-3A81-8E05-51AF-D58960ABB625}"/>
                    </a:ext>
                  </a:extLst>
                </p:cNvPr>
                <p:cNvSpPr/>
                <p:nvPr/>
              </p:nvSpPr>
              <p:spPr>
                <a:xfrm>
                  <a:off x="8837913" y="4500555"/>
                  <a:ext cx="73723" cy="45005"/>
                </a:xfrm>
                <a:custGeom>
                  <a:avLst/>
                  <a:gdLst>
                    <a:gd name="connsiteX0" fmla="*/ 73724 w 73723"/>
                    <a:gd name="connsiteY0" fmla="*/ 0 h 45005"/>
                    <a:gd name="connsiteX1" fmla="*/ 73724 w 73723"/>
                    <a:gd name="connsiteY1" fmla="*/ 2572 h 45005"/>
                    <a:gd name="connsiteX2" fmla="*/ 0 w 73723"/>
                    <a:gd name="connsiteY2" fmla="*/ 45006 h 45005"/>
                  </a:gdLst>
                  <a:ahLst/>
                  <a:cxnLst>
                    <a:cxn ang="0">
                      <a:pos x="connsiteX0" y="connsiteY0"/>
                    </a:cxn>
                    <a:cxn ang="0">
                      <a:pos x="connsiteX1" y="connsiteY1"/>
                    </a:cxn>
                    <a:cxn ang="0">
                      <a:pos x="connsiteX2" y="connsiteY2"/>
                    </a:cxn>
                  </a:cxnLst>
                  <a:rect l="l" t="t" r="r" b="b"/>
                  <a:pathLst>
                    <a:path w="73723" h="45005">
                      <a:moveTo>
                        <a:pt x="73724" y="0"/>
                      </a:moveTo>
                      <a:lnTo>
                        <a:pt x="73724" y="2572"/>
                      </a:lnTo>
                      <a:lnTo>
                        <a:pt x="0" y="45006"/>
                      </a:lnTo>
                      <a:close/>
                    </a:path>
                  </a:pathLst>
                </a:custGeom>
                <a:solidFill>
                  <a:srgbClr val="E6E6E6"/>
                </a:solidFill>
                <a:ln w="4286" cap="flat">
                  <a:noFill/>
                  <a:prstDash val="solid"/>
                  <a:miter/>
                </a:ln>
              </p:spPr>
              <p:txBody>
                <a:bodyPr rtlCol="0" anchor="ctr"/>
                <a:lstStyle/>
                <a:p>
                  <a:endParaRPr lang="en-GB"/>
                </a:p>
              </p:txBody>
            </p:sp>
          </p:grpSp>
          <p:grpSp>
            <p:nvGrpSpPr>
              <p:cNvPr id="795" name="Graphic 18">
                <a:extLst>
                  <a:ext uri="{FF2B5EF4-FFF2-40B4-BE49-F238E27FC236}">
                    <a16:creationId xmlns:a16="http://schemas.microsoft.com/office/drawing/2014/main" id="{7AD910FE-2870-4BA7-C3CE-D25451AF5448}"/>
                  </a:ext>
                </a:extLst>
              </p:cNvPr>
              <p:cNvGrpSpPr/>
              <p:nvPr/>
            </p:nvGrpSpPr>
            <p:grpSpPr>
              <a:xfrm>
                <a:off x="8580573" y="4335106"/>
                <a:ext cx="312632" cy="211274"/>
                <a:chOff x="8580573" y="4335106"/>
                <a:chExt cx="312632" cy="211274"/>
              </a:xfrm>
            </p:grpSpPr>
            <p:grpSp>
              <p:nvGrpSpPr>
                <p:cNvPr id="796" name="Graphic 18">
                  <a:extLst>
                    <a:ext uri="{FF2B5EF4-FFF2-40B4-BE49-F238E27FC236}">
                      <a16:creationId xmlns:a16="http://schemas.microsoft.com/office/drawing/2014/main" id="{1840C542-950F-D40E-7B6C-E06A7A2AD9AE}"/>
                    </a:ext>
                  </a:extLst>
                </p:cNvPr>
                <p:cNvGrpSpPr/>
                <p:nvPr/>
              </p:nvGrpSpPr>
              <p:grpSpPr>
                <a:xfrm>
                  <a:off x="8580573" y="4335106"/>
                  <a:ext cx="312632" cy="211274"/>
                  <a:chOff x="8580573" y="4335106"/>
                  <a:chExt cx="312632" cy="211274"/>
                </a:xfrm>
              </p:grpSpPr>
              <p:sp>
                <p:nvSpPr>
                  <p:cNvPr id="797" name="Freeform: Shape 796">
                    <a:extLst>
                      <a:ext uri="{FF2B5EF4-FFF2-40B4-BE49-F238E27FC236}">
                        <a16:creationId xmlns:a16="http://schemas.microsoft.com/office/drawing/2014/main" id="{4FC2A73F-54D5-7271-C4A8-A656F0B21936}"/>
                      </a:ext>
                    </a:extLst>
                  </p:cNvPr>
                  <p:cNvSpPr/>
                  <p:nvPr/>
                </p:nvSpPr>
                <p:spPr>
                  <a:xfrm>
                    <a:off x="8586739" y="4362538"/>
                    <a:ext cx="306466" cy="178246"/>
                  </a:xfrm>
                  <a:custGeom>
                    <a:avLst/>
                    <a:gdLst>
                      <a:gd name="connsiteX0" fmla="*/ 306467 w 306466"/>
                      <a:gd name="connsiteY0" fmla="*/ 106728 h 178246"/>
                      <a:gd name="connsiteX1" fmla="*/ 124730 w 306466"/>
                      <a:gd name="connsiteY1" fmla="*/ 0 h 178246"/>
                      <a:gd name="connsiteX2" fmla="*/ 3858 w 306466"/>
                      <a:gd name="connsiteY2" fmla="*/ 70723 h 178246"/>
                      <a:gd name="connsiteX3" fmla="*/ 0 w 306466"/>
                      <a:gd name="connsiteY3" fmla="*/ 71152 h 178246"/>
                      <a:gd name="connsiteX4" fmla="*/ 181737 w 306466"/>
                      <a:gd name="connsiteY4" fmla="*/ 177879 h 178246"/>
                      <a:gd name="connsiteX5" fmla="*/ 185595 w 306466"/>
                      <a:gd name="connsiteY5" fmla="*/ 177451 h 178246"/>
                      <a:gd name="connsiteX6" fmla="*/ 185595 w 306466"/>
                      <a:gd name="connsiteY6" fmla="*/ 177451 h 178246"/>
                      <a:gd name="connsiteX7" fmla="*/ 306467 w 306466"/>
                      <a:gd name="connsiteY7" fmla="*/ 106728 h 17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6466" h="178246">
                        <a:moveTo>
                          <a:pt x="306467" y="106728"/>
                        </a:moveTo>
                        <a:lnTo>
                          <a:pt x="124730" y="0"/>
                        </a:lnTo>
                        <a:lnTo>
                          <a:pt x="3858" y="70723"/>
                        </a:lnTo>
                        <a:cubicBezTo>
                          <a:pt x="2572" y="71580"/>
                          <a:pt x="1286" y="72009"/>
                          <a:pt x="0" y="71152"/>
                        </a:cubicBezTo>
                        <a:lnTo>
                          <a:pt x="181737" y="177879"/>
                        </a:lnTo>
                        <a:cubicBezTo>
                          <a:pt x="183023" y="178737"/>
                          <a:pt x="184737" y="177879"/>
                          <a:pt x="185595" y="177451"/>
                        </a:cubicBezTo>
                        <a:lnTo>
                          <a:pt x="185595" y="177451"/>
                        </a:lnTo>
                        <a:lnTo>
                          <a:pt x="306467" y="106728"/>
                        </a:lnTo>
                        <a:close/>
                      </a:path>
                    </a:pathLst>
                  </a:custGeom>
                  <a:solidFill>
                    <a:srgbClr val="6C74AF"/>
                  </a:solidFill>
                  <a:ln w="4286" cap="flat">
                    <a:noFill/>
                    <a:prstDash val="solid"/>
                    <a:miter/>
                  </a:ln>
                </p:spPr>
                <p:txBody>
                  <a:bodyPr rtlCol="0" anchor="ctr"/>
                  <a:lstStyle/>
                  <a:p>
                    <a:endParaRPr lang="en-GB"/>
                  </a:p>
                </p:txBody>
              </p:sp>
              <p:sp>
                <p:nvSpPr>
                  <p:cNvPr id="798" name="Freeform: Shape 797">
                    <a:extLst>
                      <a:ext uri="{FF2B5EF4-FFF2-40B4-BE49-F238E27FC236}">
                        <a16:creationId xmlns:a16="http://schemas.microsoft.com/office/drawing/2014/main" id="{FBE16C91-8898-0433-1220-57D5E28DAEA1}"/>
                      </a:ext>
                    </a:extLst>
                  </p:cNvPr>
                  <p:cNvSpPr/>
                  <p:nvPr/>
                </p:nvSpPr>
                <p:spPr>
                  <a:xfrm>
                    <a:off x="8580738" y="4434118"/>
                    <a:ext cx="184308" cy="111871"/>
                  </a:xfrm>
                  <a:custGeom>
                    <a:avLst/>
                    <a:gdLst>
                      <a:gd name="connsiteX0" fmla="*/ 184309 w 184308"/>
                      <a:gd name="connsiteY0" fmla="*/ 111871 h 111871"/>
                      <a:gd name="connsiteX1" fmla="*/ 2572 w 184308"/>
                      <a:gd name="connsiteY1" fmla="*/ 5144 h 111871"/>
                      <a:gd name="connsiteX2" fmla="*/ 0 w 184308"/>
                      <a:gd name="connsiteY2" fmla="*/ 0 h 111871"/>
                      <a:gd name="connsiteX3" fmla="*/ 181737 w 184308"/>
                      <a:gd name="connsiteY3" fmla="*/ 106727 h 111871"/>
                      <a:gd name="connsiteX4" fmla="*/ 184309 w 184308"/>
                      <a:gd name="connsiteY4" fmla="*/ 111871 h 1118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308" h="111871">
                        <a:moveTo>
                          <a:pt x="184309" y="111871"/>
                        </a:moveTo>
                        <a:lnTo>
                          <a:pt x="2572" y="5144"/>
                        </a:lnTo>
                        <a:cubicBezTo>
                          <a:pt x="1286" y="4286"/>
                          <a:pt x="0" y="2572"/>
                          <a:pt x="0" y="0"/>
                        </a:cubicBezTo>
                        <a:lnTo>
                          <a:pt x="181737" y="106727"/>
                        </a:lnTo>
                        <a:cubicBezTo>
                          <a:pt x="181737" y="109299"/>
                          <a:pt x="183023" y="111014"/>
                          <a:pt x="184309" y="111871"/>
                        </a:cubicBezTo>
                        <a:close/>
                      </a:path>
                    </a:pathLst>
                  </a:custGeom>
                  <a:noFill/>
                  <a:ln w="4286" cap="flat">
                    <a:noFill/>
                    <a:prstDash val="solid"/>
                    <a:miter/>
                  </a:ln>
                </p:spPr>
                <p:txBody>
                  <a:bodyPr rtlCol="0" anchor="ctr"/>
                  <a:lstStyle/>
                  <a:p>
                    <a:endParaRPr lang="en-GB"/>
                  </a:p>
                </p:txBody>
              </p:sp>
              <p:sp>
                <p:nvSpPr>
                  <p:cNvPr id="799" name="Freeform: Shape 798">
                    <a:extLst>
                      <a:ext uri="{FF2B5EF4-FFF2-40B4-BE49-F238E27FC236}">
                        <a16:creationId xmlns:a16="http://schemas.microsoft.com/office/drawing/2014/main" id="{8FFEEE40-E8F6-0374-9B14-49DAB6737502}"/>
                      </a:ext>
                    </a:extLst>
                  </p:cNvPr>
                  <p:cNvSpPr/>
                  <p:nvPr/>
                </p:nvSpPr>
                <p:spPr>
                  <a:xfrm>
                    <a:off x="8590597" y="4335106"/>
                    <a:ext cx="302609" cy="177022"/>
                  </a:xfrm>
                  <a:custGeom>
                    <a:avLst/>
                    <a:gdLst>
                      <a:gd name="connsiteX0" fmla="*/ 181737 w 302609"/>
                      <a:gd name="connsiteY0" fmla="*/ 177022 h 177022"/>
                      <a:gd name="connsiteX1" fmla="*/ 0 w 302609"/>
                      <a:gd name="connsiteY1" fmla="*/ 70295 h 177022"/>
                      <a:gd name="connsiteX2" fmla="*/ 120872 w 302609"/>
                      <a:gd name="connsiteY2" fmla="*/ 0 h 177022"/>
                      <a:gd name="connsiteX3" fmla="*/ 302609 w 302609"/>
                      <a:gd name="connsiteY3" fmla="*/ 106299 h 177022"/>
                    </a:gdLst>
                    <a:ahLst/>
                    <a:cxnLst>
                      <a:cxn ang="0">
                        <a:pos x="connsiteX0" y="connsiteY0"/>
                      </a:cxn>
                      <a:cxn ang="0">
                        <a:pos x="connsiteX1" y="connsiteY1"/>
                      </a:cxn>
                      <a:cxn ang="0">
                        <a:pos x="connsiteX2" y="connsiteY2"/>
                      </a:cxn>
                      <a:cxn ang="0">
                        <a:pos x="connsiteX3" y="connsiteY3"/>
                      </a:cxn>
                    </a:cxnLst>
                    <a:rect l="l" t="t" r="r" b="b"/>
                    <a:pathLst>
                      <a:path w="302609" h="177022">
                        <a:moveTo>
                          <a:pt x="181737" y="177022"/>
                        </a:moveTo>
                        <a:lnTo>
                          <a:pt x="0" y="70295"/>
                        </a:lnTo>
                        <a:lnTo>
                          <a:pt x="120872" y="0"/>
                        </a:lnTo>
                        <a:lnTo>
                          <a:pt x="302609" y="106299"/>
                        </a:lnTo>
                        <a:close/>
                      </a:path>
                    </a:pathLst>
                  </a:custGeom>
                  <a:solidFill>
                    <a:srgbClr val="6C74AF"/>
                  </a:solidFill>
                  <a:ln w="4286" cap="flat">
                    <a:noFill/>
                    <a:prstDash val="solid"/>
                    <a:miter/>
                  </a:ln>
                </p:spPr>
                <p:txBody>
                  <a:bodyPr rtlCol="0" anchor="ctr"/>
                  <a:lstStyle/>
                  <a:p>
                    <a:endParaRPr lang="en-GB"/>
                  </a:p>
                </p:txBody>
              </p:sp>
              <p:sp>
                <p:nvSpPr>
                  <p:cNvPr id="800" name="Freeform: Shape 799">
                    <a:extLst>
                      <a:ext uri="{FF2B5EF4-FFF2-40B4-BE49-F238E27FC236}">
                        <a16:creationId xmlns:a16="http://schemas.microsoft.com/office/drawing/2014/main" id="{884BB94C-5092-B3A9-E347-DC7685253BE1}"/>
                      </a:ext>
                    </a:extLst>
                  </p:cNvPr>
                  <p:cNvSpPr/>
                  <p:nvPr/>
                </p:nvSpPr>
                <p:spPr>
                  <a:xfrm>
                    <a:off x="8580573" y="4405400"/>
                    <a:ext cx="191332" cy="140588"/>
                  </a:xfrm>
                  <a:custGeom>
                    <a:avLst/>
                    <a:gdLst>
                      <a:gd name="connsiteX0" fmla="*/ 181902 w 191332"/>
                      <a:gd name="connsiteY0" fmla="*/ 135445 h 140588"/>
                      <a:gd name="connsiteX1" fmla="*/ 191332 w 191332"/>
                      <a:gd name="connsiteY1" fmla="*/ 106728 h 140588"/>
                      <a:gd name="connsiteX2" fmla="*/ 9595 w 191332"/>
                      <a:gd name="connsiteY2" fmla="*/ 0 h 140588"/>
                      <a:gd name="connsiteX3" fmla="*/ 165 w 191332"/>
                      <a:gd name="connsiteY3" fmla="*/ 15430 h 140588"/>
                      <a:gd name="connsiteX4" fmla="*/ 2737 w 191332"/>
                      <a:gd name="connsiteY4" fmla="*/ 33861 h 140588"/>
                      <a:gd name="connsiteX5" fmla="*/ 184474 w 191332"/>
                      <a:gd name="connsiteY5" fmla="*/ 140589 h 140588"/>
                      <a:gd name="connsiteX6" fmla="*/ 181902 w 191332"/>
                      <a:gd name="connsiteY6" fmla="*/ 135445 h 140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332" h="140588">
                        <a:moveTo>
                          <a:pt x="181902" y="135445"/>
                        </a:moveTo>
                        <a:cubicBezTo>
                          <a:pt x="181474" y="125587"/>
                          <a:pt x="181045" y="111871"/>
                          <a:pt x="191332" y="106728"/>
                        </a:cubicBezTo>
                        <a:lnTo>
                          <a:pt x="9595" y="0"/>
                        </a:lnTo>
                        <a:cubicBezTo>
                          <a:pt x="4451" y="3429"/>
                          <a:pt x="165" y="9001"/>
                          <a:pt x="165" y="15430"/>
                        </a:cubicBezTo>
                        <a:cubicBezTo>
                          <a:pt x="594" y="18860"/>
                          <a:pt x="-1549" y="32147"/>
                          <a:pt x="2737" y="33861"/>
                        </a:cubicBezTo>
                        <a:cubicBezTo>
                          <a:pt x="2737" y="33861"/>
                          <a:pt x="184474" y="140589"/>
                          <a:pt x="184474" y="140589"/>
                        </a:cubicBezTo>
                        <a:cubicBezTo>
                          <a:pt x="183188" y="139732"/>
                          <a:pt x="181902" y="138017"/>
                          <a:pt x="181902" y="135445"/>
                        </a:cubicBezTo>
                        <a:close/>
                      </a:path>
                    </a:pathLst>
                  </a:custGeom>
                  <a:solidFill>
                    <a:srgbClr val="6C74AF"/>
                  </a:solidFill>
                  <a:ln w="4286" cap="flat">
                    <a:noFill/>
                    <a:prstDash val="solid"/>
                    <a:miter/>
                  </a:ln>
                </p:spPr>
                <p:txBody>
                  <a:bodyPr rtlCol="0" anchor="ctr"/>
                  <a:lstStyle/>
                  <a:p>
                    <a:endParaRPr lang="en-GB"/>
                  </a:p>
                </p:txBody>
              </p:sp>
              <p:sp>
                <p:nvSpPr>
                  <p:cNvPr id="801" name="Freeform: Shape 800">
                    <a:extLst>
                      <a:ext uri="{FF2B5EF4-FFF2-40B4-BE49-F238E27FC236}">
                        <a16:creationId xmlns:a16="http://schemas.microsoft.com/office/drawing/2014/main" id="{5E2D4553-AB5D-2629-87B4-64773A71FC92}"/>
                      </a:ext>
                    </a:extLst>
                  </p:cNvPr>
                  <p:cNvSpPr/>
                  <p:nvPr/>
                </p:nvSpPr>
                <p:spPr>
                  <a:xfrm>
                    <a:off x="8764190" y="4451692"/>
                    <a:ext cx="120443" cy="88725"/>
                  </a:xfrm>
                  <a:custGeom>
                    <a:avLst/>
                    <a:gdLst>
                      <a:gd name="connsiteX0" fmla="*/ 120444 w 120443"/>
                      <a:gd name="connsiteY0" fmla="*/ 0 h 88725"/>
                      <a:gd name="connsiteX1" fmla="*/ 120444 w 120443"/>
                      <a:gd name="connsiteY1" fmla="*/ 17145 h 88725"/>
                      <a:gd name="connsiteX2" fmla="*/ 0 w 120443"/>
                      <a:gd name="connsiteY2" fmla="*/ 88725 h 88725"/>
                      <a:gd name="connsiteX3" fmla="*/ 0 w 120443"/>
                      <a:gd name="connsiteY3" fmla="*/ 70723 h 88725"/>
                    </a:gdLst>
                    <a:ahLst/>
                    <a:cxnLst>
                      <a:cxn ang="0">
                        <a:pos x="connsiteX0" y="connsiteY0"/>
                      </a:cxn>
                      <a:cxn ang="0">
                        <a:pos x="connsiteX1" y="connsiteY1"/>
                      </a:cxn>
                      <a:cxn ang="0">
                        <a:pos x="connsiteX2" y="connsiteY2"/>
                      </a:cxn>
                      <a:cxn ang="0">
                        <a:pos x="connsiteX3" y="connsiteY3"/>
                      </a:cxn>
                    </a:cxnLst>
                    <a:rect l="l" t="t" r="r" b="b"/>
                    <a:pathLst>
                      <a:path w="120443" h="88725">
                        <a:moveTo>
                          <a:pt x="120444" y="0"/>
                        </a:moveTo>
                        <a:lnTo>
                          <a:pt x="120444" y="17145"/>
                        </a:lnTo>
                        <a:lnTo>
                          <a:pt x="0" y="88725"/>
                        </a:lnTo>
                        <a:lnTo>
                          <a:pt x="0" y="70723"/>
                        </a:lnTo>
                        <a:close/>
                      </a:path>
                    </a:pathLst>
                  </a:custGeom>
                  <a:solidFill>
                    <a:srgbClr val="FFFFFF"/>
                  </a:solidFill>
                  <a:ln w="4286" cap="flat">
                    <a:noFill/>
                    <a:prstDash val="solid"/>
                    <a:miter/>
                  </a:ln>
                </p:spPr>
                <p:txBody>
                  <a:bodyPr rtlCol="0" anchor="ctr"/>
                  <a:lstStyle/>
                  <a:p>
                    <a:endParaRPr lang="en-GB"/>
                  </a:p>
                </p:txBody>
              </p:sp>
              <p:sp>
                <p:nvSpPr>
                  <p:cNvPr id="802" name="Freeform: Shape 801">
                    <a:extLst>
                      <a:ext uri="{FF2B5EF4-FFF2-40B4-BE49-F238E27FC236}">
                        <a16:creationId xmlns:a16="http://schemas.microsoft.com/office/drawing/2014/main" id="{7E20C82B-9CB0-F539-3615-F4A5B22674B4}"/>
                      </a:ext>
                    </a:extLst>
                  </p:cNvPr>
                  <p:cNvSpPr/>
                  <p:nvPr/>
                </p:nvSpPr>
                <p:spPr>
                  <a:xfrm>
                    <a:off x="8762244" y="4441405"/>
                    <a:ext cx="130962" cy="104975"/>
                  </a:xfrm>
                  <a:custGeom>
                    <a:avLst/>
                    <a:gdLst>
                      <a:gd name="connsiteX0" fmla="*/ 130962 w 130962"/>
                      <a:gd name="connsiteY0" fmla="*/ 0 h 104975"/>
                      <a:gd name="connsiteX1" fmla="*/ 130962 w 130962"/>
                      <a:gd name="connsiteY1" fmla="*/ 5143 h 104975"/>
                      <a:gd name="connsiteX2" fmla="*/ 4946 w 130962"/>
                      <a:gd name="connsiteY2" fmla="*/ 83153 h 104975"/>
                      <a:gd name="connsiteX3" fmla="*/ 10090 w 130962"/>
                      <a:gd name="connsiteY3" fmla="*/ 98155 h 104975"/>
                      <a:gd name="connsiteX4" fmla="*/ 130962 w 130962"/>
                      <a:gd name="connsiteY4" fmla="*/ 27432 h 104975"/>
                      <a:gd name="connsiteX5" fmla="*/ 130962 w 130962"/>
                      <a:gd name="connsiteY5" fmla="*/ 32575 h 104975"/>
                      <a:gd name="connsiteX6" fmla="*/ 10090 w 130962"/>
                      <a:gd name="connsiteY6" fmla="*/ 103299 h 104975"/>
                      <a:gd name="connsiteX7" fmla="*/ 232 w 130962"/>
                      <a:gd name="connsiteY7" fmla="*/ 85725 h 104975"/>
                      <a:gd name="connsiteX8" fmla="*/ 130962 w 130962"/>
                      <a:gd name="connsiteY8" fmla="*/ 0 h 10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962" h="104975">
                        <a:moveTo>
                          <a:pt x="130962" y="0"/>
                        </a:moveTo>
                        <a:lnTo>
                          <a:pt x="130962" y="5143"/>
                        </a:lnTo>
                        <a:cubicBezTo>
                          <a:pt x="128391" y="8144"/>
                          <a:pt x="-1054" y="77581"/>
                          <a:pt x="4946" y="83153"/>
                        </a:cubicBezTo>
                        <a:cubicBezTo>
                          <a:pt x="6233" y="86154"/>
                          <a:pt x="1518" y="103299"/>
                          <a:pt x="10090" y="98155"/>
                        </a:cubicBezTo>
                        <a:cubicBezTo>
                          <a:pt x="10090" y="98155"/>
                          <a:pt x="130962" y="27432"/>
                          <a:pt x="130962" y="27432"/>
                        </a:cubicBezTo>
                        <a:lnTo>
                          <a:pt x="130962" y="32575"/>
                        </a:lnTo>
                        <a:lnTo>
                          <a:pt x="10090" y="103299"/>
                        </a:lnTo>
                        <a:cubicBezTo>
                          <a:pt x="-2768" y="110585"/>
                          <a:pt x="1089" y="92154"/>
                          <a:pt x="232" y="85725"/>
                        </a:cubicBezTo>
                        <a:cubicBezTo>
                          <a:pt x="-6198" y="70294"/>
                          <a:pt x="123247" y="8573"/>
                          <a:pt x="130962" y="0"/>
                        </a:cubicBezTo>
                        <a:close/>
                      </a:path>
                    </a:pathLst>
                  </a:custGeom>
                  <a:solidFill>
                    <a:srgbClr val="BCC0DB"/>
                  </a:solidFill>
                  <a:ln w="4286" cap="flat">
                    <a:noFill/>
                    <a:prstDash val="solid"/>
                    <a:miter/>
                  </a:ln>
                </p:spPr>
                <p:txBody>
                  <a:bodyPr rtlCol="0" anchor="ctr"/>
                  <a:lstStyle/>
                  <a:p>
                    <a:endParaRPr lang="en-GB"/>
                  </a:p>
                </p:txBody>
              </p:sp>
            </p:grpSp>
            <p:sp>
              <p:nvSpPr>
                <p:cNvPr id="803" name="Freeform: Shape 802">
                  <a:extLst>
                    <a:ext uri="{FF2B5EF4-FFF2-40B4-BE49-F238E27FC236}">
                      <a16:creationId xmlns:a16="http://schemas.microsoft.com/office/drawing/2014/main" id="{F9BA71BC-BB4E-84D9-6520-17321E71B8F0}"/>
                    </a:ext>
                  </a:extLst>
                </p:cNvPr>
                <p:cNvSpPr/>
                <p:nvPr/>
              </p:nvSpPr>
              <p:spPr>
                <a:xfrm>
                  <a:off x="8731400" y="4422974"/>
                  <a:ext cx="161805" cy="123015"/>
                </a:xfrm>
                <a:custGeom>
                  <a:avLst/>
                  <a:gdLst>
                    <a:gd name="connsiteX0" fmla="*/ 161806 w 161805"/>
                    <a:gd name="connsiteY0" fmla="*/ 18431 h 123015"/>
                    <a:gd name="connsiteX1" fmla="*/ 40934 w 161805"/>
                    <a:gd name="connsiteY1" fmla="*/ 89154 h 123015"/>
                    <a:gd name="connsiteX2" fmla="*/ 37505 w 161805"/>
                    <a:gd name="connsiteY2" fmla="*/ 92154 h 123015"/>
                    <a:gd name="connsiteX3" fmla="*/ 31504 w 161805"/>
                    <a:gd name="connsiteY3" fmla="*/ 104585 h 123015"/>
                    <a:gd name="connsiteX4" fmla="*/ 34076 w 161805"/>
                    <a:gd name="connsiteY4" fmla="*/ 123015 h 123015"/>
                    <a:gd name="connsiteX5" fmla="*/ 2786 w 161805"/>
                    <a:gd name="connsiteY5" fmla="*/ 104585 h 123015"/>
                    <a:gd name="connsiteX6" fmla="*/ 1071 w 161805"/>
                    <a:gd name="connsiteY6" fmla="*/ 81868 h 123015"/>
                    <a:gd name="connsiteX7" fmla="*/ 130945 w 161805"/>
                    <a:gd name="connsiteY7" fmla="*/ 0 h 123015"/>
                    <a:gd name="connsiteX8" fmla="*/ 161806 w 161805"/>
                    <a:gd name="connsiteY8" fmla="*/ 18431 h 123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805" h="123015">
                      <a:moveTo>
                        <a:pt x="161806" y="18431"/>
                      </a:moveTo>
                      <a:lnTo>
                        <a:pt x="40934" y="89154"/>
                      </a:lnTo>
                      <a:cubicBezTo>
                        <a:pt x="39648" y="90011"/>
                        <a:pt x="38362" y="90869"/>
                        <a:pt x="37505" y="92154"/>
                      </a:cubicBezTo>
                      <a:cubicBezTo>
                        <a:pt x="34076" y="95584"/>
                        <a:pt x="31504" y="99870"/>
                        <a:pt x="31504" y="104585"/>
                      </a:cubicBezTo>
                      <a:cubicBezTo>
                        <a:pt x="31933" y="108014"/>
                        <a:pt x="29790" y="121301"/>
                        <a:pt x="34076" y="123015"/>
                      </a:cubicBezTo>
                      <a:lnTo>
                        <a:pt x="2786" y="104585"/>
                      </a:lnTo>
                      <a:cubicBezTo>
                        <a:pt x="-1500" y="101584"/>
                        <a:pt x="214" y="86582"/>
                        <a:pt x="1071" y="81868"/>
                      </a:cubicBezTo>
                      <a:cubicBezTo>
                        <a:pt x="-1500" y="71152"/>
                        <a:pt x="124944" y="6001"/>
                        <a:pt x="130945" y="0"/>
                      </a:cubicBezTo>
                      <a:lnTo>
                        <a:pt x="161806" y="18431"/>
                      </a:lnTo>
                      <a:close/>
                    </a:path>
                  </a:pathLst>
                </a:custGeom>
                <a:solidFill>
                  <a:srgbClr val="FFFFFF">
                    <a:alpha val="15000"/>
                  </a:srgbClr>
                </a:solidFill>
                <a:ln w="4286" cap="flat">
                  <a:noFill/>
                  <a:prstDash val="solid"/>
                  <a:miter/>
                </a:ln>
              </p:spPr>
              <p:txBody>
                <a:bodyPr rtlCol="0" anchor="ctr"/>
                <a:lstStyle/>
                <a:p>
                  <a:endParaRPr lang="en-GB"/>
                </a:p>
              </p:txBody>
            </p:sp>
            <p:grpSp>
              <p:nvGrpSpPr>
                <p:cNvPr id="804" name="Graphic 18">
                  <a:extLst>
                    <a:ext uri="{FF2B5EF4-FFF2-40B4-BE49-F238E27FC236}">
                      <a16:creationId xmlns:a16="http://schemas.microsoft.com/office/drawing/2014/main" id="{ABCD871B-315C-35E6-7A98-D20A3B71B2FA}"/>
                    </a:ext>
                  </a:extLst>
                </p:cNvPr>
                <p:cNvGrpSpPr/>
                <p:nvPr/>
              </p:nvGrpSpPr>
              <p:grpSpPr>
                <a:xfrm>
                  <a:off x="8783907" y="4512985"/>
                  <a:ext cx="28289" cy="24431"/>
                  <a:chOff x="8783907" y="4512985"/>
                  <a:chExt cx="28289" cy="24431"/>
                </a:xfrm>
                <a:solidFill>
                  <a:srgbClr val="6C74AF"/>
                </a:solidFill>
              </p:grpSpPr>
              <p:sp>
                <p:nvSpPr>
                  <p:cNvPr id="805" name="Freeform: Shape 804">
                    <a:extLst>
                      <a:ext uri="{FF2B5EF4-FFF2-40B4-BE49-F238E27FC236}">
                        <a16:creationId xmlns:a16="http://schemas.microsoft.com/office/drawing/2014/main" id="{6CAA0954-B038-2D2F-8097-A936DC216757}"/>
                      </a:ext>
                    </a:extLst>
                  </p:cNvPr>
                  <p:cNvSpPr/>
                  <p:nvPr/>
                </p:nvSpPr>
                <p:spPr>
                  <a:xfrm>
                    <a:off x="8783907" y="4518986"/>
                    <a:ext cx="18431" cy="18430"/>
                  </a:xfrm>
                  <a:custGeom>
                    <a:avLst/>
                    <a:gdLst>
                      <a:gd name="connsiteX0" fmla="*/ 18003 w 18431"/>
                      <a:gd name="connsiteY0" fmla="*/ 18431 h 18430"/>
                      <a:gd name="connsiteX1" fmla="*/ 18431 w 18431"/>
                      <a:gd name="connsiteY1" fmla="*/ 18431 h 18430"/>
                      <a:gd name="connsiteX2" fmla="*/ 0 w 18431"/>
                      <a:gd name="connsiteY2" fmla="*/ 0 h 18430"/>
                      <a:gd name="connsiteX3" fmla="*/ 429 w 18431"/>
                      <a:gd name="connsiteY3" fmla="*/ 857 h 18430"/>
                      <a:gd name="connsiteX4" fmla="*/ 18003 w 18431"/>
                      <a:gd name="connsiteY4" fmla="*/ 18431 h 18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31" h="18430">
                        <a:moveTo>
                          <a:pt x="18003" y="18431"/>
                        </a:moveTo>
                        <a:lnTo>
                          <a:pt x="18431" y="18431"/>
                        </a:lnTo>
                        <a:cubicBezTo>
                          <a:pt x="15859" y="9858"/>
                          <a:pt x="9859" y="857"/>
                          <a:pt x="0" y="0"/>
                        </a:cubicBezTo>
                        <a:lnTo>
                          <a:pt x="429" y="857"/>
                        </a:lnTo>
                        <a:cubicBezTo>
                          <a:pt x="9430" y="1286"/>
                          <a:pt x="15859" y="9858"/>
                          <a:pt x="18003" y="18431"/>
                        </a:cubicBezTo>
                        <a:close/>
                      </a:path>
                    </a:pathLst>
                  </a:custGeom>
                  <a:solidFill>
                    <a:srgbClr val="6C74AF"/>
                  </a:solidFill>
                  <a:ln w="4286" cap="flat">
                    <a:noFill/>
                    <a:prstDash val="solid"/>
                    <a:miter/>
                  </a:ln>
                </p:spPr>
                <p:txBody>
                  <a:bodyPr rtlCol="0" anchor="ctr"/>
                  <a:lstStyle/>
                  <a:p>
                    <a:endParaRPr lang="en-GB"/>
                  </a:p>
                </p:txBody>
              </p:sp>
              <p:sp>
                <p:nvSpPr>
                  <p:cNvPr id="806" name="Freeform: Shape 805">
                    <a:extLst>
                      <a:ext uri="{FF2B5EF4-FFF2-40B4-BE49-F238E27FC236}">
                        <a16:creationId xmlns:a16="http://schemas.microsoft.com/office/drawing/2014/main" id="{80A36CF8-825E-5D98-392F-7C7043F253DE}"/>
                      </a:ext>
                    </a:extLst>
                  </p:cNvPr>
                  <p:cNvSpPr/>
                  <p:nvPr/>
                </p:nvSpPr>
                <p:spPr>
                  <a:xfrm>
                    <a:off x="8784335" y="4512985"/>
                    <a:ext cx="27860" cy="24431"/>
                  </a:xfrm>
                  <a:custGeom>
                    <a:avLst/>
                    <a:gdLst>
                      <a:gd name="connsiteX0" fmla="*/ 27861 w 27860"/>
                      <a:gd name="connsiteY0" fmla="*/ 18431 h 24431"/>
                      <a:gd name="connsiteX1" fmla="*/ 27861 w 27860"/>
                      <a:gd name="connsiteY1" fmla="*/ 18431 h 24431"/>
                      <a:gd name="connsiteX2" fmla="*/ 27861 w 27860"/>
                      <a:gd name="connsiteY2" fmla="*/ 18431 h 24431"/>
                      <a:gd name="connsiteX3" fmla="*/ 9859 w 27860"/>
                      <a:gd name="connsiteY3" fmla="*/ 0 h 24431"/>
                      <a:gd name="connsiteX4" fmla="*/ 0 w 27860"/>
                      <a:gd name="connsiteY4" fmla="*/ 6001 h 24431"/>
                      <a:gd name="connsiteX5" fmla="*/ 18003 w 27860"/>
                      <a:gd name="connsiteY5" fmla="*/ 24432 h 24431"/>
                      <a:gd name="connsiteX6" fmla="*/ 18003 w 27860"/>
                      <a:gd name="connsiteY6" fmla="*/ 24432 h 24431"/>
                      <a:gd name="connsiteX7" fmla="*/ 18003 w 27860"/>
                      <a:gd name="connsiteY7" fmla="*/ 24432 h 24431"/>
                      <a:gd name="connsiteX8" fmla="*/ 27861 w 27860"/>
                      <a:gd name="connsiteY8" fmla="*/ 18431 h 24431"/>
                      <a:gd name="connsiteX9" fmla="*/ 27861 w 27860"/>
                      <a:gd name="connsiteY9" fmla="*/ 18431 h 24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860" h="24431">
                        <a:moveTo>
                          <a:pt x="27861" y="18431"/>
                        </a:moveTo>
                        <a:cubicBezTo>
                          <a:pt x="27861" y="18431"/>
                          <a:pt x="27861" y="18431"/>
                          <a:pt x="27861" y="18431"/>
                        </a:cubicBezTo>
                        <a:lnTo>
                          <a:pt x="27861" y="18431"/>
                        </a:lnTo>
                        <a:cubicBezTo>
                          <a:pt x="25718" y="9430"/>
                          <a:pt x="19288" y="1286"/>
                          <a:pt x="9859" y="0"/>
                        </a:cubicBezTo>
                        <a:lnTo>
                          <a:pt x="0" y="6001"/>
                        </a:lnTo>
                        <a:cubicBezTo>
                          <a:pt x="9430" y="7287"/>
                          <a:pt x="15859" y="15859"/>
                          <a:pt x="18003" y="24432"/>
                        </a:cubicBezTo>
                        <a:cubicBezTo>
                          <a:pt x="18003" y="24432"/>
                          <a:pt x="18003" y="24432"/>
                          <a:pt x="18003" y="24432"/>
                        </a:cubicBezTo>
                        <a:cubicBezTo>
                          <a:pt x="18003" y="24432"/>
                          <a:pt x="18003" y="24432"/>
                          <a:pt x="18003" y="24432"/>
                        </a:cubicBezTo>
                        <a:lnTo>
                          <a:pt x="27861" y="18431"/>
                        </a:lnTo>
                        <a:cubicBezTo>
                          <a:pt x="27861" y="18431"/>
                          <a:pt x="27861" y="18431"/>
                          <a:pt x="27861" y="18431"/>
                        </a:cubicBezTo>
                        <a:close/>
                      </a:path>
                    </a:pathLst>
                  </a:custGeom>
                  <a:solidFill>
                    <a:srgbClr val="6C74AF"/>
                  </a:solidFill>
                  <a:ln w="4286" cap="flat">
                    <a:noFill/>
                    <a:prstDash val="solid"/>
                    <a:miter/>
                  </a:ln>
                </p:spPr>
                <p:txBody>
                  <a:bodyPr rtlCol="0" anchor="ctr"/>
                  <a:lstStyle/>
                  <a:p>
                    <a:endParaRPr lang="en-GB"/>
                  </a:p>
                </p:txBody>
              </p:sp>
            </p:grpSp>
            <p:sp>
              <p:nvSpPr>
                <p:cNvPr id="807" name="Freeform: Shape 806">
                  <a:extLst>
                    <a:ext uri="{FF2B5EF4-FFF2-40B4-BE49-F238E27FC236}">
                      <a16:creationId xmlns:a16="http://schemas.microsoft.com/office/drawing/2014/main" id="{7FA3A876-1B04-23A6-EEEE-9FC9118EA9E8}"/>
                    </a:ext>
                  </a:extLst>
                </p:cNvPr>
                <p:cNvSpPr/>
                <p:nvPr/>
              </p:nvSpPr>
              <p:spPr>
                <a:xfrm>
                  <a:off x="8818197" y="4458550"/>
                  <a:ext cx="66436" cy="40290"/>
                </a:xfrm>
                <a:custGeom>
                  <a:avLst/>
                  <a:gdLst>
                    <a:gd name="connsiteX0" fmla="*/ 66437 w 66436"/>
                    <a:gd name="connsiteY0" fmla="*/ 0 h 40290"/>
                    <a:gd name="connsiteX1" fmla="*/ 66437 w 66436"/>
                    <a:gd name="connsiteY1" fmla="*/ 2143 h 40290"/>
                    <a:gd name="connsiteX2" fmla="*/ 0 w 66436"/>
                    <a:gd name="connsiteY2" fmla="*/ 40291 h 40290"/>
                  </a:gdLst>
                  <a:ahLst/>
                  <a:cxnLst>
                    <a:cxn ang="0">
                      <a:pos x="connsiteX0" y="connsiteY0"/>
                    </a:cxn>
                    <a:cxn ang="0">
                      <a:pos x="connsiteX1" y="connsiteY1"/>
                    </a:cxn>
                    <a:cxn ang="0">
                      <a:pos x="connsiteX2" y="connsiteY2"/>
                    </a:cxn>
                  </a:cxnLst>
                  <a:rect l="l" t="t" r="r" b="b"/>
                  <a:pathLst>
                    <a:path w="66436" h="40290">
                      <a:moveTo>
                        <a:pt x="66437" y="0"/>
                      </a:moveTo>
                      <a:lnTo>
                        <a:pt x="66437" y="2143"/>
                      </a:lnTo>
                      <a:lnTo>
                        <a:pt x="0" y="40291"/>
                      </a:lnTo>
                      <a:close/>
                    </a:path>
                  </a:pathLst>
                </a:custGeom>
                <a:solidFill>
                  <a:srgbClr val="E6E6E6"/>
                </a:solidFill>
                <a:ln w="4286" cap="flat">
                  <a:noFill/>
                  <a:prstDash val="solid"/>
                  <a:miter/>
                </a:ln>
              </p:spPr>
              <p:txBody>
                <a:bodyPr rtlCol="0" anchor="ctr"/>
                <a:lstStyle/>
                <a:p>
                  <a:endParaRPr lang="en-GB"/>
                </a:p>
              </p:txBody>
            </p:sp>
          </p:grpSp>
        </p:grpSp>
        <p:grpSp>
          <p:nvGrpSpPr>
            <p:cNvPr id="808" name="Graphic 18">
              <a:extLst>
                <a:ext uri="{FF2B5EF4-FFF2-40B4-BE49-F238E27FC236}">
                  <a16:creationId xmlns:a16="http://schemas.microsoft.com/office/drawing/2014/main" id="{9726E5F4-C95B-5946-1145-0F45CCFC0FB2}"/>
                </a:ext>
              </a:extLst>
            </p:cNvPr>
            <p:cNvGrpSpPr/>
            <p:nvPr/>
          </p:nvGrpSpPr>
          <p:grpSpPr>
            <a:xfrm>
              <a:off x="8807021" y="3873996"/>
              <a:ext cx="555829" cy="599349"/>
              <a:chOff x="8807021" y="3873996"/>
              <a:chExt cx="555829" cy="599349"/>
            </a:xfrm>
          </p:grpSpPr>
          <p:sp>
            <p:nvSpPr>
              <p:cNvPr id="809" name="Freeform: Shape 808">
                <a:extLst>
                  <a:ext uri="{FF2B5EF4-FFF2-40B4-BE49-F238E27FC236}">
                    <a16:creationId xmlns:a16="http://schemas.microsoft.com/office/drawing/2014/main" id="{EA47391C-5038-0C87-831C-3358C9DDB04A}"/>
                  </a:ext>
                </a:extLst>
              </p:cNvPr>
              <p:cNvSpPr/>
              <p:nvPr/>
            </p:nvSpPr>
            <p:spPr>
              <a:xfrm>
                <a:off x="8819670" y="4160965"/>
                <a:ext cx="540150" cy="312380"/>
              </a:xfrm>
              <a:custGeom>
                <a:avLst/>
                <a:gdLst>
                  <a:gd name="connsiteX0" fmla="*/ 227841 w 540150"/>
                  <a:gd name="connsiteY0" fmla="*/ 310872 h 312380"/>
                  <a:gd name="connsiteX1" fmla="*/ 538166 w 540150"/>
                  <a:gd name="connsiteY1" fmla="*/ 131707 h 312380"/>
                  <a:gd name="connsiteX2" fmla="*/ 332854 w 540150"/>
                  <a:gd name="connsiteY2" fmla="*/ 2690 h 312380"/>
                  <a:gd name="connsiteX3" fmla="*/ 313566 w 540150"/>
                  <a:gd name="connsiteY3" fmla="*/ 1833 h 312380"/>
                  <a:gd name="connsiteX4" fmla="*/ 3241 w 540150"/>
                  <a:gd name="connsiteY4" fmla="*/ 180999 h 312380"/>
                  <a:gd name="connsiteX5" fmla="*/ 4527 w 540150"/>
                  <a:gd name="connsiteY5" fmla="*/ 192143 h 312380"/>
                  <a:gd name="connsiteX6" fmla="*/ 227841 w 540150"/>
                  <a:gd name="connsiteY6" fmla="*/ 310872 h 31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0150" h="312380">
                    <a:moveTo>
                      <a:pt x="227841" y="310872"/>
                    </a:moveTo>
                    <a:lnTo>
                      <a:pt x="538166" y="131707"/>
                    </a:lnTo>
                    <a:cubicBezTo>
                      <a:pt x="563883" y="123134"/>
                      <a:pt x="331140" y="7834"/>
                      <a:pt x="332854" y="2690"/>
                    </a:cubicBezTo>
                    <a:cubicBezTo>
                      <a:pt x="327282" y="-739"/>
                      <a:pt x="318710" y="-739"/>
                      <a:pt x="313566" y="1833"/>
                    </a:cubicBezTo>
                    <a:lnTo>
                      <a:pt x="3241" y="180999"/>
                    </a:lnTo>
                    <a:cubicBezTo>
                      <a:pt x="-1473" y="183999"/>
                      <a:pt x="-1045" y="188714"/>
                      <a:pt x="4527" y="192143"/>
                    </a:cubicBezTo>
                    <a:cubicBezTo>
                      <a:pt x="14386" y="193428"/>
                      <a:pt x="220983" y="328017"/>
                      <a:pt x="227841" y="310872"/>
                    </a:cubicBezTo>
                    <a:close/>
                  </a:path>
                </a:pathLst>
              </a:custGeom>
              <a:solidFill>
                <a:srgbClr val="808080">
                  <a:alpha val="22000"/>
                </a:srgbClr>
              </a:solidFill>
              <a:ln w="4286" cap="flat">
                <a:noFill/>
                <a:prstDash val="solid"/>
                <a:miter/>
              </a:ln>
            </p:spPr>
            <p:txBody>
              <a:bodyPr rtlCol="0" anchor="ctr"/>
              <a:lstStyle/>
              <a:p>
                <a:endParaRPr lang="en-GB"/>
              </a:p>
            </p:txBody>
          </p:sp>
          <p:grpSp>
            <p:nvGrpSpPr>
              <p:cNvPr id="810" name="Graphic 18">
                <a:extLst>
                  <a:ext uri="{FF2B5EF4-FFF2-40B4-BE49-F238E27FC236}">
                    <a16:creationId xmlns:a16="http://schemas.microsoft.com/office/drawing/2014/main" id="{68964198-B4DA-6713-A5E1-7EEFD861F281}"/>
                  </a:ext>
                </a:extLst>
              </p:cNvPr>
              <p:cNvGrpSpPr/>
              <p:nvPr/>
            </p:nvGrpSpPr>
            <p:grpSpPr>
              <a:xfrm>
                <a:off x="8807021" y="3873996"/>
                <a:ext cx="555829" cy="593982"/>
                <a:chOff x="8807021" y="3873996"/>
                <a:chExt cx="555829" cy="593982"/>
              </a:xfrm>
            </p:grpSpPr>
            <p:grpSp>
              <p:nvGrpSpPr>
                <p:cNvPr id="811" name="Graphic 18">
                  <a:extLst>
                    <a:ext uri="{FF2B5EF4-FFF2-40B4-BE49-F238E27FC236}">
                      <a16:creationId xmlns:a16="http://schemas.microsoft.com/office/drawing/2014/main" id="{516E20E3-006A-AD93-6E4F-1C4328E0B06A}"/>
                    </a:ext>
                  </a:extLst>
                </p:cNvPr>
                <p:cNvGrpSpPr/>
                <p:nvPr/>
              </p:nvGrpSpPr>
              <p:grpSpPr>
                <a:xfrm>
                  <a:off x="8819670" y="4134819"/>
                  <a:ext cx="540150" cy="312453"/>
                  <a:chOff x="8819670" y="4134819"/>
                  <a:chExt cx="540150" cy="312453"/>
                </a:xfrm>
              </p:grpSpPr>
              <p:sp>
                <p:nvSpPr>
                  <p:cNvPr id="812" name="Freeform: Shape 811">
                    <a:extLst>
                      <a:ext uri="{FF2B5EF4-FFF2-40B4-BE49-F238E27FC236}">
                        <a16:creationId xmlns:a16="http://schemas.microsoft.com/office/drawing/2014/main" id="{43322065-F5B4-E686-BF66-07D2E915B12C}"/>
                      </a:ext>
                    </a:extLst>
                  </p:cNvPr>
                  <p:cNvSpPr/>
                  <p:nvPr/>
                </p:nvSpPr>
                <p:spPr>
                  <a:xfrm>
                    <a:off x="8819670" y="4134819"/>
                    <a:ext cx="540150" cy="312453"/>
                  </a:xfrm>
                  <a:custGeom>
                    <a:avLst/>
                    <a:gdLst>
                      <a:gd name="connsiteX0" fmla="*/ 227841 w 540150"/>
                      <a:gd name="connsiteY0" fmla="*/ 310872 h 312453"/>
                      <a:gd name="connsiteX1" fmla="*/ 538166 w 540150"/>
                      <a:gd name="connsiteY1" fmla="*/ 131706 h 312453"/>
                      <a:gd name="connsiteX2" fmla="*/ 332854 w 540150"/>
                      <a:gd name="connsiteY2" fmla="*/ 2690 h 312453"/>
                      <a:gd name="connsiteX3" fmla="*/ 313566 w 540150"/>
                      <a:gd name="connsiteY3" fmla="*/ 1833 h 312453"/>
                      <a:gd name="connsiteX4" fmla="*/ 3241 w 540150"/>
                      <a:gd name="connsiteY4" fmla="*/ 180998 h 312453"/>
                      <a:gd name="connsiteX5" fmla="*/ 4527 w 540150"/>
                      <a:gd name="connsiteY5" fmla="*/ 192143 h 312453"/>
                      <a:gd name="connsiteX6" fmla="*/ 227841 w 540150"/>
                      <a:gd name="connsiteY6" fmla="*/ 310872 h 31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0150" h="312453">
                        <a:moveTo>
                          <a:pt x="227841" y="310872"/>
                        </a:moveTo>
                        <a:lnTo>
                          <a:pt x="538166" y="131706"/>
                        </a:lnTo>
                        <a:cubicBezTo>
                          <a:pt x="563883" y="123134"/>
                          <a:pt x="331140" y="7834"/>
                          <a:pt x="332854" y="2690"/>
                        </a:cubicBezTo>
                        <a:cubicBezTo>
                          <a:pt x="327282" y="-739"/>
                          <a:pt x="318710" y="-739"/>
                          <a:pt x="313566" y="1833"/>
                        </a:cubicBezTo>
                        <a:lnTo>
                          <a:pt x="3241" y="180998"/>
                        </a:lnTo>
                        <a:cubicBezTo>
                          <a:pt x="-1473" y="183999"/>
                          <a:pt x="-1045" y="188714"/>
                          <a:pt x="4527" y="192143"/>
                        </a:cubicBezTo>
                        <a:cubicBezTo>
                          <a:pt x="14386" y="193857"/>
                          <a:pt x="220983" y="328445"/>
                          <a:pt x="227841" y="310872"/>
                        </a:cubicBezTo>
                        <a:close/>
                      </a:path>
                    </a:pathLst>
                  </a:custGeom>
                  <a:solidFill>
                    <a:srgbClr val="455A65"/>
                  </a:solidFill>
                  <a:ln w="4286" cap="flat">
                    <a:noFill/>
                    <a:prstDash val="solid"/>
                    <a:miter/>
                  </a:ln>
                </p:spPr>
                <p:txBody>
                  <a:bodyPr rtlCol="0" anchor="ctr"/>
                  <a:lstStyle/>
                  <a:p>
                    <a:endParaRPr lang="en-GB"/>
                  </a:p>
                </p:txBody>
              </p:sp>
              <p:sp>
                <p:nvSpPr>
                  <p:cNvPr id="813" name="Freeform: Shape 812">
                    <a:extLst>
                      <a:ext uri="{FF2B5EF4-FFF2-40B4-BE49-F238E27FC236}">
                        <a16:creationId xmlns:a16="http://schemas.microsoft.com/office/drawing/2014/main" id="{2435437E-688D-64DD-B90B-F4B002E5D2EC}"/>
                      </a:ext>
                    </a:extLst>
                  </p:cNvPr>
                  <p:cNvSpPr/>
                  <p:nvPr/>
                </p:nvSpPr>
                <p:spPr>
                  <a:xfrm>
                    <a:off x="9072900" y="4281833"/>
                    <a:ext cx="157106" cy="90686"/>
                  </a:xfrm>
                  <a:custGeom>
                    <a:avLst/>
                    <a:gdLst>
                      <a:gd name="connsiteX0" fmla="*/ 328 w 157106"/>
                      <a:gd name="connsiteY0" fmla="*/ 51129 h 90686"/>
                      <a:gd name="connsiteX1" fmla="*/ 62908 w 157106"/>
                      <a:gd name="connsiteY1" fmla="*/ 88849 h 90686"/>
                      <a:gd name="connsiteX2" fmla="*/ 76195 w 157106"/>
                      <a:gd name="connsiteY2" fmla="*/ 89277 h 90686"/>
                      <a:gd name="connsiteX3" fmla="*/ 154633 w 157106"/>
                      <a:gd name="connsiteY3" fmla="*/ 43843 h 90686"/>
                      <a:gd name="connsiteX4" fmla="*/ 156777 w 157106"/>
                      <a:gd name="connsiteY4" fmla="*/ 41700 h 90686"/>
                      <a:gd name="connsiteX5" fmla="*/ 94197 w 157106"/>
                      <a:gd name="connsiteY5" fmla="*/ 1838 h 90686"/>
                      <a:gd name="connsiteX6" fmla="*/ 80910 w 157106"/>
                      <a:gd name="connsiteY6" fmla="*/ 1409 h 90686"/>
                      <a:gd name="connsiteX7" fmla="*/ 2472 w 157106"/>
                      <a:gd name="connsiteY7" fmla="*/ 46843 h 90686"/>
                      <a:gd name="connsiteX8" fmla="*/ 328 w 157106"/>
                      <a:gd name="connsiteY8" fmla="*/ 51129 h 90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106" h="90686">
                        <a:moveTo>
                          <a:pt x="328" y="51129"/>
                        </a:moveTo>
                        <a:cubicBezTo>
                          <a:pt x="-1815" y="53273"/>
                          <a:pt x="62051" y="87134"/>
                          <a:pt x="62908" y="88849"/>
                        </a:cubicBezTo>
                        <a:cubicBezTo>
                          <a:pt x="66765" y="90992"/>
                          <a:pt x="72766" y="91420"/>
                          <a:pt x="76195" y="89277"/>
                        </a:cubicBezTo>
                        <a:lnTo>
                          <a:pt x="154633" y="43843"/>
                        </a:lnTo>
                        <a:cubicBezTo>
                          <a:pt x="155920" y="43414"/>
                          <a:pt x="156348" y="42557"/>
                          <a:pt x="156777" y="41700"/>
                        </a:cubicBezTo>
                        <a:cubicBezTo>
                          <a:pt x="162349" y="37414"/>
                          <a:pt x="95483" y="4409"/>
                          <a:pt x="94197" y="1838"/>
                        </a:cubicBezTo>
                        <a:cubicBezTo>
                          <a:pt x="90340" y="-306"/>
                          <a:pt x="84339" y="-734"/>
                          <a:pt x="80910" y="1409"/>
                        </a:cubicBezTo>
                        <a:lnTo>
                          <a:pt x="2472" y="46843"/>
                        </a:lnTo>
                        <a:cubicBezTo>
                          <a:pt x="328" y="47700"/>
                          <a:pt x="-529" y="49415"/>
                          <a:pt x="328" y="51129"/>
                        </a:cubicBezTo>
                        <a:close/>
                      </a:path>
                    </a:pathLst>
                  </a:custGeom>
                  <a:solidFill>
                    <a:srgbClr val="999999"/>
                  </a:solidFill>
                  <a:ln w="4286" cap="flat">
                    <a:noFill/>
                    <a:prstDash val="solid"/>
                    <a:miter/>
                  </a:ln>
                </p:spPr>
                <p:txBody>
                  <a:bodyPr rtlCol="0" anchor="ctr"/>
                  <a:lstStyle/>
                  <a:p>
                    <a:endParaRPr lang="en-GB"/>
                  </a:p>
                </p:txBody>
              </p:sp>
              <p:sp>
                <p:nvSpPr>
                  <p:cNvPr id="814" name="Freeform: Shape 813">
                    <a:extLst>
                      <a:ext uri="{FF2B5EF4-FFF2-40B4-BE49-F238E27FC236}">
                        <a16:creationId xmlns:a16="http://schemas.microsoft.com/office/drawing/2014/main" id="{5D00F2EF-2188-896C-DDB5-53C6F6F04CFD}"/>
                      </a:ext>
                    </a:extLst>
                  </p:cNvPr>
                  <p:cNvSpPr/>
                  <p:nvPr/>
                </p:nvSpPr>
                <p:spPr>
                  <a:xfrm>
                    <a:off x="9073176" y="4283976"/>
                    <a:ext cx="156553" cy="88543"/>
                  </a:xfrm>
                  <a:custGeom>
                    <a:avLst/>
                    <a:gdLst>
                      <a:gd name="connsiteX0" fmla="*/ 53 w 156553"/>
                      <a:gd name="connsiteY0" fmla="*/ 48986 h 88543"/>
                      <a:gd name="connsiteX1" fmla="*/ 62632 w 156553"/>
                      <a:gd name="connsiteY1" fmla="*/ 86706 h 88543"/>
                      <a:gd name="connsiteX2" fmla="*/ 75920 w 156553"/>
                      <a:gd name="connsiteY2" fmla="*/ 87134 h 88543"/>
                      <a:gd name="connsiteX3" fmla="*/ 154358 w 156553"/>
                      <a:gd name="connsiteY3" fmla="*/ 41700 h 88543"/>
                      <a:gd name="connsiteX4" fmla="*/ 156501 w 156553"/>
                      <a:gd name="connsiteY4" fmla="*/ 39557 h 88543"/>
                      <a:gd name="connsiteX5" fmla="*/ 93922 w 156553"/>
                      <a:gd name="connsiteY5" fmla="*/ 1838 h 88543"/>
                      <a:gd name="connsiteX6" fmla="*/ 80634 w 156553"/>
                      <a:gd name="connsiteY6" fmla="*/ 1409 h 88543"/>
                      <a:gd name="connsiteX7" fmla="*/ 2196 w 156553"/>
                      <a:gd name="connsiteY7" fmla="*/ 46843 h 88543"/>
                      <a:gd name="connsiteX8" fmla="*/ 53 w 156553"/>
                      <a:gd name="connsiteY8" fmla="*/ 48986 h 88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553" h="88543">
                        <a:moveTo>
                          <a:pt x="53" y="48986"/>
                        </a:moveTo>
                        <a:cubicBezTo>
                          <a:pt x="-2090" y="51129"/>
                          <a:pt x="61775" y="84991"/>
                          <a:pt x="62632" y="86706"/>
                        </a:cubicBezTo>
                        <a:cubicBezTo>
                          <a:pt x="66490" y="88849"/>
                          <a:pt x="72490" y="89277"/>
                          <a:pt x="75920" y="87134"/>
                        </a:cubicBezTo>
                        <a:lnTo>
                          <a:pt x="154358" y="41700"/>
                        </a:lnTo>
                        <a:cubicBezTo>
                          <a:pt x="155644" y="41271"/>
                          <a:pt x="156072" y="40414"/>
                          <a:pt x="156501" y="39557"/>
                        </a:cubicBezTo>
                        <a:cubicBezTo>
                          <a:pt x="158644" y="36556"/>
                          <a:pt x="95208" y="3981"/>
                          <a:pt x="93922" y="1838"/>
                        </a:cubicBezTo>
                        <a:cubicBezTo>
                          <a:pt x="90064" y="-306"/>
                          <a:pt x="84063" y="-734"/>
                          <a:pt x="80634" y="1409"/>
                        </a:cubicBezTo>
                        <a:lnTo>
                          <a:pt x="2196" y="46843"/>
                        </a:lnTo>
                        <a:cubicBezTo>
                          <a:pt x="910" y="47272"/>
                          <a:pt x="481" y="48129"/>
                          <a:pt x="53" y="48986"/>
                        </a:cubicBezTo>
                        <a:close/>
                      </a:path>
                    </a:pathLst>
                  </a:custGeom>
                  <a:solidFill>
                    <a:srgbClr val="374750"/>
                  </a:solidFill>
                  <a:ln w="4286" cap="flat">
                    <a:noFill/>
                    <a:prstDash val="solid"/>
                    <a:miter/>
                  </a:ln>
                </p:spPr>
                <p:txBody>
                  <a:bodyPr rtlCol="0" anchor="ctr"/>
                  <a:lstStyle/>
                  <a:p>
                    <a:endParaRPr lang="en-GB"/>
                  </a:p>
                </p:txBody>
              </p:sp>
              <p:grpSp>
                <p:nvGrpSpPr>
                  <p:cNvPr id="815" name="Graphic 18">
                    <a:extLst>
                      <a:ext uri="{FF2B5EF4-FFF2-40B4-BE49-F238E27FC236}">
                        <a16:creationId xmlns:a16="http://schemas.microsoft.com/office/drawing/2014/main" id="{5CAC8CF9-FAE0-6A04-1469-D87150AC80C8}"/>
                      </a:ext>
                    </a:extLst>
                  </p:cNvPr>
                  <p:cNvGrpSpPr/>
                  <p:nvPr/>
                </p:nvGrpSpPr>
                <p:grpSpPr>
                  <a:xfrm>
                    <a:off x="8876490" y="4168310"/>
                    <a:ext cx="342722" cy="198406"/>
                    <a:chOff x="8876490" y="4168310"/>
                    <a:chExt cx="342722" cy="198406"/>
                  </a:xfrm>
                </p:grpSpPr>
                <p:grpSp>
                  <p:nvGrpSpPr>
                    <p:cNvPr id="816" name="Graphic 18">
                      <a:extLst>
                        <a:ext uri="{FF2B5EF4-FFF2-40B4-BE49-F238E27FC236}">
                          <a16:creationId xmlns:a16="http://schemas.microsoft.com/office/drawing/2014/main" id="{CFE895B4-B8DF-6E30-A2F4-F8858BF5049D}"/>
                        </a:ext>
                      </a:extLst>
                    </p:cNvPr>
                    <p:cNvGrpSpPr/>
                    <p:nvPr/>
                  </p:nvGrpSpPr>
                  <p:grpSpPr>
                    <a:xfrm>
                      <a:off x="9091231" y="4177800"/>
                      <a:ext cx="1285" cy="1714"/>
                      <a:chOff x="9091231" y="4177800"/>
                      <a:chExt cx="1285" cy="1714"/>
                    </a:xfrm>
                  </p:grpSpPr>
                  <p:sp>
                    <p:nvSpPr>
                      <p:cNvPr id="817" name="Freeform: Shape 816">
                        <a:extLst>
                          <a:ext uri="{FF2B5EF4-FFF2-40B4-BE49-F238E27FC236}">
                            <a16:creationId xmlns:a16="http://schemas.microsoft.com/office/drawing/2014/main" id="{C63C3534-3CD8-38D3-7638-510970D55C34}"/>
                          </a:ext>
                        </a:extLst>
                      </p:cNvPr>
                      <p:cNvSpPr/>
                      <p:nvPr/>
                    </p:nvSpPr>
                    <p:spPr>
                      <a:xfrm>
                        <a:off x="9091231" y="4177800"/>
                        <a:ext cx="857" cy="1285"/>
                      </a:xfrm>
                      <a:custGeom>
                        <a:avLst/>
                        <a:gdLst>
                          <a:gd name="connsiteX0" fmla="*/ 0 w 857"/>
                          <a:gd name="connsiteY0" fmla="*/ 0 h 1285"/>
                          <a:gd name="connsiteX1" fmla="*/ 857 w 857"/>
                          <a:gd name="connsiteY1" fmla="*/ 1286 h 1285"/>
                          <a:gd name="connsiteX2" fmla="*/ 0 w 857"/>
                          <a:gd name="connsiteY2" fmla="*/ 0 h 1285"/>
                        </a:gdLst>
                        <a:ahLst/>
                        <a:cxnLst>
                          <a:cxn ang="0">
                            <a:pos x="connsiteX0" y="connsiteY0"/>
                          </a:cxn>
                          <a:cxn ang="0">
                            <a:pos x="connsiteX1" y="connsiteY1"/>
                          </a:cxn>
                          <a:cxn ang="0">
                            <a:pos x="connsiteX2" y="connsiteY2"/>
                          </a:cxn>
                        </a:cxnLst>
                        <a:rect l="l" t="t" r="r" b="b"/>
                        <a:pathLst>
                          <a:path w="857" h="1285">
                            <a:moveTo>
                              <a:pt x="0" y="0"/>
                            </a:moveTo>
                            <a:lnTo>
                              <a:pt x="857" y="1286"/>
                            </a:lnTo>
                            <a:lnTo>
                              <a:pt x="0" y="0"/>
                            </a:lnTo>
                          </a:path>
                        </a:pathLst>
                      </a:custGeom>
                      <a:solidFill>
                        <a:srgbClr val="376C70"/>
                      </a:solidFill>
                      <a:ln w="4286" cap="flat">
                        <a:noFill/>
                        <a:prstDash val="solid"/>
                        <a:miter/>
                      </a:ln>
                    </p:spPr>
                    <p:txBody>
                      <a:bodyPr rtlCol="0" anchor="ctr"/>
                      <a:lstStyle/>
                      <a:p>
                        <a:endParaRPr lang="en-GB"/>
                      </a:p>
                    </p:txBody>
                  </p:sp>
                  <p:sp>
                    <p:nvSpPr>
                      <p:cNvPr id="818" name="Freeform: Shape 817">
                        <a:extLst>
                          <a:ext uri="{FF2B5EF4-FFF2-40B4-BE49-F238E27FC236}">
                            <a16:creationId xmlns:a16="http://schemas.microsoft.com/office/drawing/2014/main" id="{07609414-D01A-33B7-3244-2A98FA3F9B08}"/>
                          </a:ext>
                        </a:extLst>
                      </p:cNvPr>
                      <p:cNvSpPr/>
                      <p:nvPr/>
                    </p:nvSpPr>
                    <p:spPr>
                      <a:xfrm>
                        <a:off x="9091231" y="4177800"/>
                        <a:ext cx="1285" cy="1714"/>
                      </a:xfrm>
                      <a:custGeom>
                        <a:avLst/>
                        <a:gdLst>
                          <a:gd name="connsiteX0" fmla="*/ 0 w 1285"/>
                          <a:gd name="connsiteY0" fmla="*/ 0 h 1714"/>
                          <a:gd name="connsiteX1" fmla="*/ 1286 w 1285"/>
                          <a:gd name="connsiteY1" fmla="*/ 1714 h 1714"/>
                          <a:gd name="connsiteX2" fmla="*/ 857 w 1285"/>
                          <a:gd name="connsiteY2" fmla="*/ 429 h 1714"/>
                          <a:gd name="connsiteX3" fmla="*/ 0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0" y="0"/>
                            </a:moveTo>
                            <a:cubicBezTo>
                              <a:pt x="429" y="429"/>
                              <a:pt x="429" y="1714"/>
                              <a:pt x="1286" y="1714"/>
                            </a:cubicBezTo>
                            <a:lnTo>
                              <a:pt x="857" y="429"/>
                            </a:lnTo>
                            <a:cubicBezTo>
                              <a:pt x="429" y="429"/>
                              <a:pt x="429" y="429"/>
                              <a:pt x="0" y="0"/>
                            </a:cubicBezTo>
                          </a:path>
                        </a:pathLst>
                      </a:custGeom>
                      <a:solidFill>
                        <a:srgbClr val="B94231"/>
                      </a:solidFill>
                      <a:ln w="4286" cap="flat">
                        <a:noFill/>
                        <a:prstDash val="solid"/>
                        <a:miter/>
                      </a:ln>
                    </p:spPr>
                    <p:txBody>
                      <a:bodyPr rtlCol="0" anchor="ctr"/>
                      <a:lstStyle/>
                      <a:p>
                        <a:endParaRPr lang="en-GB"/>
                      </a:p>
                    </p:txBody>
                  </p:sp>
                </p:grpSp>
                <p:grpSp>
                  <p:nvGrpSpPr>
                    <p:cNvPr id="819" name="Graphic 18">
                      <a:extLst>
                        <a:ext uri="{FF2B5EF4-FFF2-40B4-BE49-F238E27FC236}">
                          <a16:creationId xmlns:a16="http://schemas.microsoft.com/office/drawing/2014/main" id="{528A2D08-8265-EC09-623B-790DAF2BA025}"/>
                        </a:ext>
                      </a:extLst>
                    </p:cNvPr>
                    <p:cNvGrpSpPr/>
                    <p:nvPr/>
                  </p:nvGrpSpPr>
                  <p:grpSpPr>
                    <a:xfrm>
                      <a:off x="9067657" y="4191516"/>
                      <a:ext cx="1285" cy="1714"/>
                      <a:chOff x="9067657" y="4191516"/>
                      <a:chExt cx="1285" cy="1714"/>
                    </a:xfrm>
                  </p:grpSpPr>
                  <p:sp>
                    <p:nvSpPr>
                      <p:cNvPr id="820" name="Freeform: Shape 819">
                        <a:extLst>
                          <a:ext uri="{FF2B5EF4-FFF2-40B4-BE49-F238E27FC236}">
                            <a16:creationId xmlns:a16="http://schemas.microsoft.com/office/drawing/2014/main" id="{E53C4B65-93D0-8BAA-626C-6F0760B02C63}"/>
                          </a:ext>
                        </a:extLst>
                      </p:cNvPr>
                      <p:cNvSpPr/>
                      <p:nvPr/>
                    </p:nvSpPr>
                    <p:spPr>
                      <a:xfrm>
                        <a:off x="9067657" y="4191516"/>
                        <a:ext cx="428" cy="1286"/>
                      </a:xfrm>
                      <a:custGeom>
                        <a:avLst/>
                        <a:gdLst>
                          <a:gd name="connsiteX0" fmla="*/ 0 w 428"/>
                          <a:gd name="connsiteY0" fmla="*/ 0 h 1286"/>
                          <a:gd name="connsiteX1" fmla="*/ 429 w 428"/>
                          <a:gd name="connsiteY1" fmla="*/ 1286 h 1286"/>
                          <a:gd name="connsiteX2" fmla="*/ 0 w 428"/>
                          <a:gd name="connsiteY2" fmla="*/ 0 h 1286"/>
                        </a:gdLst>
                        <a:ahLst/>
                        <a:cxnLst>
                          <a:cxn ang="0">
                            <a:pos x="connsiteX0" y="connsiteY0"/>
                          </a:cxn>
                          <a:cxn ang="0">
                            <a:pos x="connsiteX1" y="connsiteY1"/>
                          </a:cxn>
                          <a:cxn ang="0">
                            <a:pos x="connsiteX2" y="connsiteY2"/>
                          </a:cxn>
                        </a:cxnLst>
                        <a:rect l="l" t="t" r="r" b="b"/>
                        <a:pathLst>
                          <a:path w="428" h="1286">
                            <a:moveTo>
                              <a:pt x="0" y="0"/>
                            </a:moveTo>
                            <a:lnTo>
                              <a:pt x="429" y="1286"/>
                            </a:lnTo>
                            <a:lnTo>
                              <a:pt x="0" y="0"/>
                            </a:lnTo>
                          </a:path>
                        </a:pathLst>
                      </a:custGeom>
                      <a:solidFill>
                        <a:srgbClr val="376C70"/>
                      </a:solidFill>
                      <a:ln w="4286" cap="flat">
                        <a:noFill/>
                        <a:prstDash val="solid"/>
                        <a:miter/>
                      </a:ln>
                    </p:spPr>
                    <p:txBody>
                      <a:bodyPr rtlCol="0" anchor="ctr"/>
                      <a:lstStyle/>
                      <a:p>
                        <a:endParaRPr lang="en-GB"/>
                      </a:p>
                    </p:txBody>
                  </p:sp>
                  <p:sp>
                    <p:nvSpPr>
                      <p:cNvPr id="821" name="Freeform: Shape 820">
                        <a:extLst>
                          <a:ext uri="{FF2B5EF4-FFF2-40B4-BE49-F238E27FC236}">
                            <a16:creationId xmlns:a16="http://schemas.microsoft.com/office/drawing/2014/main" id="{73A6C112-7194-E50E-19A4-BED0DD98AC1C}"/>
                          </a:ext>
                        </a:extLst>
                      </p:cNvPr>
                      <p:cNvSpPr/>
                      <p:nvPr/>
                    </p:nvSpPr>
                    <p:spPr>
                      <a:xfrm>
                        <a:off x="9067657" y="4191516"/>
                        <a:ext cx="1285" cy="1714"/>
                      </a:xfrm>
                      <a:custGeom>
                        <a:avLst/>
                        <a:gdLst>
                          <a:gd name="connsiteX0" fmla="*/ 0 w 1285"/>
                          <a:gd name="connsiteY0" fmla="*/ 0 h 1714"/>
                          <a:gd name="connsiteX1" fmla="*/ 1286 w 1285"/>
                          <a:gd name="connsiteY1" fmla="*/ 1715 h 1714"/>
                          <a:gd name="connsiteX2" fmla="*/ 857 w 1285"/>
                          <a:gd name="connsiteY2" fmla="*/ 429 h 1714"/>
                          <a:gd name="connsiteX3" fmla="*/ 0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0" y="0"/>
                            </a:moveTo>
                            <a:cubicBezTo>
                              <a:pt x="429" y="429"/>
                              <a:pt x="429" y="1715"/>
                              <a:pt x="1286" y="1715"/>
                            </a:cubicBezTo>
                            <a:lnTo>
                              <a:pt x="857" y="429"/>
                            </a:lnTo>
                            <a:cubicBezTo>
                              <a:pt x="429" y="429"/>
                              <a:pt x="0" y="429"/>
                              <a:pt x="0" y="0"/>
                            </a:cubicBezTo>
                          </a:path>
                        </a:pathLst>
                      </a:custGeom>
                      <a:solidFill>
                        <a:srgbClr val="B94231"/>
                      </a:solidFill>
                      <a:ln w="4286" cap="flat">
                        <a:noFill/>
                        <a:prstDash val="solid"/>
                        <a:miter/>
                      </a:ln>
                    </p:spPr>
                    <p:txBody>
                      <a:bodyPr rtlCol="0" anchor="ctr"/>
                      <a:lstStyle/>
                      <a:p>
                        <a:endParaRPr lang="en-GB"/>
                      </a:p>
                    </p:txBody>
                  </p:sp>
                </p:grpSp>
                <p:grpSp>
                  <p:nvGrpSpPr>
                    <p:cNvPr id="822" name="Graphic 18">
                      <a:extLst>
                        <a:ext uri="{FF2B5EF4-FFF2-40B4-BE49-F238E27FC236}">
                          <a16:creationId xmlns:a16="http://schemas.microsoft.com/office/drawing/2014/main" id="{574079D5-5E11-5B03-A8B9-85CC5566EB5F}"/>
                        </a:ext>
                      </a:extLst>
                    </p:cNvPr>
                    <p:cNvGrpSpPr/>
                    <p:nvPr/>
                  </p:nvGrpSpPr>
                  <p:grpSpPr>
                    <a:xfrm>
                      <a:off x="9043653" y="4205232"/>
                      <a:ext cx="1286" cy="1714"/>
                      <a:chOff x="9043653" y="4205232"/>
                      <a:chExt cx="1286" cy="1714"/>
                    </a:xfrm>
                  </p:grpSpPr>
                  <p:sp>
                    <p:nvSpPr>
                      <p:cNvPr id="823" name="Freeform: Shape 822">
                        <a:extLst>
                          <a:ext uri="{FF2B5EF4-FFF2-40B4-BE49-F238E27FC236}">
                            <a16:creationId xmlns:a16="http://schemas.microsoft.com/office/drawing/2014/main" id="{C17FCD16-39BB-863D-878B-7A7448490CC8}"/>
                          </a:ext>
                        </a:extLst>
                      </p:cNvPr>
                      <p:cNvSpPr/>
                      <p:nvPr/>
                    </p:nvSpPr>
                    <p:spPr>
                      <a:xfrm>
                        <a:off x="9043653" y="4205232"/>
                        <a:ext cx="857" cy="1285"/>
                      </a:xfrm>
                      <a:custGeom>
                        <a:avLst/>
                        <a:gdLst>
                          <a:gd name="connsiteX0" fmla="*/ 0 w 857"/>
                          <a:gd name="connsiteY0" fmla="*/ 0 h 1285"/>
                          <a:gd name="connsiteX1" fmla="*/ 858 w 857"/>
                          <a:gd name="connsiteY1" fmla="*/ 1286 h 1285"/>
                          <a:gd name="connsiteX2" fmla="*/ 0 w 857"/>
                          <a:gd name="connsiteY2" fmla="*/ 0 h 1285"/>
                        </a:gdLst>
                        <a:ahLst/>
                        <a:cxnLst>
                          <a:cxn ang="0">
                            <a:pos x="connsiteX0" y="connsiteY0"/>
                          </a:cxn>
                          <a:cxn ang="0">
                            <a:pos x="connsiteX1" y="connsiteY1"/>
                          </a:cxn>
                          <a:cxn ang="0">
                            <a:pos x="connsiteX2" y="connsiteY2"/>
                          </a:cxn>
                        </a:cxnLst>
                        <a:rect l="l" t="t" r="r" b="b"/>
                        <a:pathLst>
                          <a:path w="857" h="1285">
                            <a:moveTo>
                              <a:pt x="0" y="0"/>
                            </a:moveTo>
                            <a:lnTo>
                              <a:pt x="858" y="1286"/>
                            </a:lnTo>
                            <a:lnTo>
                              <a:pt x="0" y="0"/>
                            </a:lnTo>
                          </a:path>
                        </a:pathLst>
                      </a:custGeom>
                      <a:solidFill>
                        <a:srgbClr val="376C70"/>
                      </a:solidFill>
                      <a:ln w="4286" cap="flat">
                        <a:noFill/>
                        <a:prstDash val="solid"/>
                        <a:miter/>
                      </a:ln>
                    </p:spPr>
                    <p:txBody>
                      <a:bodyPr rtlCol="0" anchor="ctr"/>
                      <a:lstStyle/>
                      <a:p>
                        <a:endParaRPr lang="en-GB"/>
                      </a:p>
                    </p:txBody>
                  </p:sp>
                  <p:sp>
                    <p:nvSpPr>
                      <p:cNvPr id="824" name="Freeform: Shape 823">
                        <a:extLst>
                          <a:ext uri="{FF2B5EF4-FFF2-40B4-BE49-F238E27FC236}">
                            <a16:creationId xmlns:a16="http://schemas.microsoft.com/office/drawing/2014/main" id="{35DD3460-83E9-AA21-6802-07A2A6DD7913}"/>
                          </a:ext>
                        </a:extLst>
                      </p:cNvPr>
                      <p:cNvSpPr/>
                      <p:nvPr/>
                    </p:nvSpPr>
                    <p:spPr>
                      <a:xfrm>
                        <a:off x="9043653" y="4205232"/>
                        <a:ext cx="1286" cy="1714"/>
                      </a:xfrm>
                      <a:custGeom>
                        <a:avLst/>
                        <a:gdLst>
                          <a:gd name="connsiteX0" fmla="*/ 0 w 1286"/>
                          <a:gd name="connsiteY0" fmla="*/ 0 h 1714"/>
                          <a:gd name="connsiteX1" fmla="*/ 1286 w 1286"/>
                          <a:gd name="connsiteY1" fmla="*/ 1715 h 1714"/>
                          <a:gd name="connsiteX2" fmla="*/ 858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5"/>
                              <a:pt x="1286" y="1715"/>
                            </a:cubicBezTo>
                            <a:lnTo>
                              <a:pt x="858" y="429"/>
                            </a:lnTo>
                            <a:cubicBezTo>
                              <a:pt x="429" y="429"/>
                              <a:pt x="0" y="429"/>
                              <a:pt x="0" y="0"/>
                            </a:cubicBezTo>
                          </a:path>
                        </a:pathLst>
                      </a:custGeom>
                      <a:solidFill>
                        <a:srgbClr val="B94231"/>
                      </a:solidFill>
                      <a:ln w="4286" cap="flat">
                        <a:noFill/>
                        <a:prstDash val="solid"/>
                        <a:miter/>
                      </a:ln>
                    </p:spPr>
                    <p:txBody>
                      <a:bodyPr rtlCol="0" anchor="ctr"/>
                      <a:lstStyle/>
                      <a:p>
                        <a:endParaRPr lang="en-GB"/>
                      </a:p>
                    </p:txBody>
                  </p:sp>
                </p:grpSp>
                <p:grpSp>
                  <p:nvGrpSpPr>
                    <p:cNvPr id="825" name="Graphic 18">
                      <a:extLst>
                        <a:ext uri="{FF2B5EF4-FFF2-40B4-BE49-F238E27FC236}">
                          <a16:creationId xmlns:a16="http://schemas.microsoft.com/office/drawing/2014/main" id="{E826B01B-3551-AF83-C106-C747455C94DB}"/>
                        </a:ext>
                      </a:extLst>
                    </p:cNvPr>
                    <p:cNvGrpSpPr/>
                    <p:nvPr/>
                  </p:nvGrpSpPr>
                  <p:grpSpPr>
                    <a:xfrm>
                      <a:off x="9019651" y="4219377"/>
                      <a:ext cx="1286" cy="1714"/>
                      <a:chOff x="9019651" y="4219377"/>
                      <a:chExt cx="1286" cy="1714"/>
                    </a:xfrm>
                  </p:grpSpPr>
                  <p:sp>
                    <p:nvSpPr>
                      <p:cNvPr id="826" name="Freeform: Shape 825">
                        <a:extLst>
                          <a:ext uri="{FF2B5EF4-FFF2-40B4-BE49-F238E27FC236}">
                            <a16:creationId xmlns:a16="http://schemas.microsoft.com/office/drawing/2014/main" id="{638F1F73-3FBB-416C-7E1D-A9123FCBAF77}"/>
                          </a:ext>
                        </a:extLst>
                      </p:cNvPr>
                      <p:cNvSpPr/>
                      <p:nvPr/>
                    </p:nvSpPr>
                    <p:spPr>
                      <a:xfrm>
                        <a:off x="9019651" y="4219377"/>
                        <a:ext cx="857" cy="1286"/>
                      </a:xfrm>
                      <a:custGeom>
                        <a:avLst/>
                        <a:gdLst>
                          <a:gd name="connsiteX0" fmla="*/ 0 w 857"/>
                          <a:gd name="connsiteY0" fmla="*/ 0 h 1286"/>
                          <a:gd name="connsiteX1" fmla="*/ 858 w 857"/>
                          <a:gd name="connsiteY1" fmla="*/ 1286 h 1286"/>
                          <a:gd name="connsiteX2" fmla="*/ 0 w 857"/>
                          <a:gd name="connsiteY2" fmla="*/ 0 h 1286"/>
                        </a:gdLst>
                        <a:ahLst/>
                        <a:cxnLst>
                          <a:cxn ang="0">
                            <a:pos x="connsiteX0" y="connsiteY0"/>
                          </a:cxn>
                          <a:cxn ang="0">
                            <a:pos x="connsiteX1" y="connsiteY1"/>
                          </a:cxn>
                          <a:cxn ang="0">
                            <a:pos x="connsiteX2" y="connsiteY2"/>
                          </a:cxn>
                        </a:cxnLst>
                        <a:rect l="l" t="t" r="r" b="b"/>
                        <a:pathLst>
                          <a:path w="857" h="1286">
                            <a:moveTo>
                              <a:pt x="0" y="0"/>
                            </a:moveTo>
                            <a:lnTo>
                              <a:pt x="858" y="1286"/>
                            </a:lnTo>
                            <a:lnTo>
                              <a:pt x="0" y="0"/>
                            </a:lnTo>
                          </a:path>
                        </a:pathLst>
                      </a:custGeom>
                      <a:solidFill>
                        <a:srgbClr val="376C70"/>
                      </a:solidFill>
                      <a:ln w="4286" cap="flat">
                        <a:noFill/>
                        <a:prstDash val="solid"/>
                        <a:miter/>
                      </a:ln>
                    </p:spPr>
                    <p:txBody>
                      <a:bodyPr rtlCol="0" anchor="ctr"/>
                      <a:lstStyle/>
                      <a:p>
                        <a:endParaRPr lang="en-GB"/>
                      </a:p>
                    </p:txBody>
                  </p:sp>
                  <p:sp>
                    <p:nvSpPr>
                      <p:cNvPr id="827" name="Freeform: Shape 826">
                        <a:extLst>
                          <a:ext uri="{FF2B5EF4-FFF2-40B4-BE49-F238E27FC236}">
                            <a16:creationId xmlns:a16="http://schemas.microsoft.com/office/drawing/2014/main" id="{3C73DB07-B98E-E34A-B0A8-4428F1674F71}"/>
                          </a:ext>
                        </a:extLst>
                      </p:cNvPr>
                      <p:cNvSpPr/>
                      <p:nvPr/>
                    </p:nvSpPr>
                    <p:spPr>
                      <a:xfrm>
                        <a:off x="9019651" y="4219377"/>
                        <a:ext cx="1286" cy="1714"/>
                      </a:xfrm>
                      <a:custGeom>
                        <a:avLst/>
                        <a:gdLst>
                          <a:gd name="connsiteX0" fmla="*/ 0 w 1286"/>
                          <a:gd name="connsiteY0" fmla="*/ 0 h 1714"/>
                          <a:gd name="connsiteX1" fmla="*/ 1286 w 1286"/>
                          <a:gd name="connsiteY1" fmla="*/ 1715 h 1714"/>
                          <a:gd name="connsiteX2" fmla="*/ 858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5"/>
                              <a:pt x="1286" y="1715"/>
                            </a:cubicBezTo>
                            <a:lnTo>
                              <a:pt x="858" y="429"/>
                            </a:lnTo>
                            <a:cubicBezTo>
                              <a:pt x="429" y="429"/>
                              <a:pt x="429" y="0"/>
                              <a:pt x="0" y="0"/>
                            </a:cubicBezTo>
                          </a:path>
                        </a:pathLst>
                      </a:custGeom>
                      <a:solidFill>
                        <a:srgbClr val="B94231"/>
                      </a:solidFill>
                      <a:ln w="4286" cap="flat">
                        <a:noFill/>
                        <a:prstDash val="solid"/>
                        <a:miter/>
                      </a:ln>
                    </p:spPr>
                    <p:txBody>
                      <a:bodyPr rtlCol="0" anchor="ctr"/>
                      <a:lstStyle/>
                      <a:p>
                        <a:endParaRPr lang="en-GB"/>
                      </a:p>
                    </p:txBody>
                  </p:sp>
                </p:grpSp>
                <p:grpSp>
                  <p:nvGrpSpPr>
                    <p:cNvPr id="828" name="Graphic 18">
                      <a:extLst>
                        <a:ext uri="{FF2B5EF4-FFF2-40B4-BE49-F238E27FC236}">
                          <a16:creationId xmlns:a16="http://schemas.microsoft.com/office/drawing/2014/main" id="{6981A787-8BA9-BA44-E1C8-6D5EB05D0A08}"/>
                        </a:ext>
                      </a:extLst>
                    </p:cNvPr>
                    <p:cNvGrpSpPr/>
                    <p:nvPr/>
                  </p:nvGrpSpPr>
                  <p:grpSpPr>
                    <a:xfrm>
                      <a:off x="8996076" y="4233093"/>
                      <a:ext cx="1286" cy="1714"/>
                      <a:chOff x="8996076" y="4233093"/>
                      <a:chExt cx="1286" cy="1714"/>
                    </a:xfrm>
                  </p:grpSpPr>
                  <p:sp>
                    <p:nvSpPr>
                      <p:cNvPr id="829" name="Freeform: Shape 828">
                        <a:extLst>
                          <a:ext uri="{FF2B5EF4-FFF2-40B4-BE49-F238E27FC236}">
                            <a16:creationId xmlns:a16="http://schemas.microsoft.com/office/drawing/2014/main" id="{C02FF343-7751-3CCD-699D-928790D03C9D}"/>
                          </a:ext>
                        </a:extLst>
                      </p:cNvPr>
                      <p:cNvSpPr/>
                      <p:nvPr/>
                    </p:nvSpPr>
                    <p:spPr>
                      <a:xfrm>
                        <a:off x="8996076" y="4233093"/>
                        <a:ext cx="428" cy="1285"/>
                      </a:xfrm>
                      <a:custGeom>
                        <a:avLst/>
                        <a:gdLst>
                          <a:gd name="connsiteX0" fmla="*/ 0 w 428"/>
                          <a:gd name="connsiteY0" fmla="*/ 0 h 1285"/>
                          <a:gd name="connsiteX1" fmla="*/ 429 w 428"/>
                          <a:gd name="connsiteY1" fmla="*/ 1286 h 1285"/>
                          <a:gd name="connsiteX2" fmla="*/ 0 w 428"/>
                          <a:gd name="connsiteY2" fmla="*/ 0 h 1285"/>
                        </a:gdLst>
                        <a:ahLst/>
                        <a:cxnLst>
                          <a:cxn ang="0">
                            <a:pos x="connsiteX0" y="connsiteY0"/>
                          </a:cxn>
                          <a:cxn ang="0">
                            <a:pos x="connsiteX1" y="connsiteY1"/>
                          </a:cxn>
                          <a:cxn ang="0">
                            <a:pos x="connsiteX2" y="connsiteY2"/>
                          </a:cxn>
                        </a:cxnLst>
                        <a:rect l="l" t="t" r="r" b="b"/>
                        <a:pathLst>
                          <a:path w="428" h="1285">
                            <a:moveTo>
                              <a:pt x="0" y="0"/>
                            </a:moveTo>
                            <a:lnTo>
                              <a:pt x="429" y="1286"/>
                            </a:lnTo>
                            <a:lnTo>
                              <a:pt x="0" y="0"/>
                            </a:lnTo>
                          </a:path>
                        </a:pathLst>
                      </a:custGeom>
                      <a:solidFill>
                        <a:srgbClr val="376C70"/>
                      </a:solidFill>
                      <a:ln w="4286" cap="flat">
                        <a:noFill/>
                        <a:prstDash val="solid"/>
                        <a:miter/>
                      </a:ln>
                    </p:spPr>
                    <p:txBody>
                      <a:bodyPr rtlCol="0" anchor="ctr"/>
                      <a:lstStyle/>
                      <a:p>
                        <a:endParaRPr lang="en-GB"/>
                      </a:p>
                    </p:txBody>
                  </p:sp>
                  <p:sp>
                    <p:nvSpPr>
                      <p:cNvPr id="830" name="Freeform: Shape 829">
                        <a:extLst>
                          <a:ext uri="{FF2B5EF4-FFF2-40B4-BE49-F238E27FC236}">
                            <a16:creationId xmlns:a16="http://schemas.microsoft.com/office/drawing/2014/main" id="{9BDDA064-130A-BAE1-6E7A-1831EB2FD1AF}"/>
                          </a:ext>
                        </a:extLst>
                      </p:cNvPr>
                      <p:cNvSpPr/>
                      <p:nvPr/>
                    </p:nvSpPr>
                    <p:spPr>
                      <a:xfrm>
                        <a:off x="8996076" y="4233093"/>
                        <a:ext cx="1286" cy="1714"/>
                      </a:xfrm>
                      <a:custGeom>
                        <a:avLst/>
                        <a:gdLst>
                          <a:gd name="connsiteX0" fmla="*/ 0 w 1286"/>
                          <a:gd name="connsiteY0" fmla="*/ 0 h 1714"/>
                          <a:gd name="connsiteX1" fmla="*/ 1286 w 1286"/>
                          <a:gd name="connsiteY1" fmla="*/ 1715 h 1714"/>
                          <a:gd name="connsiteX2" fmla="*/ 858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5"/>
                              <a:pt x="1286" y="1715"/>
                            </a:cubicBezTo>
                            <a:lnTo>
                              <a:pt x="858" y="429"/>
                            </a:lnTo>
                            <a:cubicBezTo>
                              <a:pt x="429" y="429"/>
                              <a:pt x="0" y="0"/>
                              <a:pt x="0" y="0"/>
                            </a:cubicBezTo>
                          </a:path>
                        </a:pathLst>
                      </a:custGeom>
                      <a:solidFill>
                        <a:srgbClr val="B94231"/>
                      </a:solidFill>
                      <a:ln w="4286" cap="flat">
                        <a:noFill/>
                        <a:prstDash val="solid"/>
                        <a:miter/>
                      </a:ln>
                    </p:spPr>
                    <p:txBody>
                      <a:bodyPr rtlCol="0" anchor="ctr"/>
                      <a:lstStyle/>
                      <a:p>
                        <a:endParaRPr lang="en-GB"/>
                      </a:p>
                    </p:txBody>
                  </p:sp>
                </p:grpSp>
                <p:grpSp>
                  <p:nvGrpSpPr>
                    <p:cNvPr id="831" name="Graphic 18">
                      <a:extLst>
                        <a:ext uri="{FF2B5EF4-FFF2-40B4-BE49-F238E27FC236}">
                          <a16:creationId xmlns:a16="http://schemas.microsoft.com/office/drawing/2014/main" id="{477A75A2-F3FF-D473-E6F9-192C7E2A4487}"/>
                        </a:ext>
                      </a:extLst>
                    </p:cNvPr>
                    <p:cNvGrpSpPr/>
                    <p:nvPr/>
                  </p:nvGrpSpPr>
                  <p:grpSpPr>
                    <a:xfrm>
                      <a:off x="8972073" y="4246809"/>
                      <a:ext cx="1286" cy="1714"/>
                      <a:chOff x="8972073" y="4246809"/>
                      <a:chExt cx="1286" cy="1714"/>
                    </a:xfrm>
                  </p:grpSpPr>
                  <p:sp>
                    <p:nvSpPr>
                      <p:cNvPr id="832" name="Freeform: Shape 831">
                        <a:extLst>
                          <a:ext uri="{FF2B5EF4-FFF2-40B4-BE49-F238E27FC236}">
                            <a16:creationId xmlns:a16="http://schemas.microsoft.com/office/drawing/2014/main" id="{EB2D462A-4779-3FC2-2636-ACD3B33DEC2E}"/>
                          </a:ext>
                        </a:extLst>
                      </p:cNvPr>
                      <p:cNvSpPr/>
                      <p:nvPr/>
                    </p:nvSpPr>
                    <p:spPr>
                      <a:xfrm>
                        <a:off x="8972073" y="4246809"/>
                        <a:ext cx="857" cy="1285"/>
                      </a:xfrm>
                      <a:custGeom>
                        <a:avLst/>
                        <a:gdLst>
                          <a:gd name="connsiteX0" fmla="*/ 0 w 857"/>
                          <a:gd name="connsiteY0" fmla="*/ 0 h 1285"/>
                          <a:gd name="connsiteX1" fmla="*/ 857 w 857"/>
                          <a:gd name="connsiteY1" fmla="*/ 1286 h 1285"/>
                          <a:gd name="connsiteX2" fmla="*/ 0 w 857"/>
                          <a:gd name="connsiteY2" fmla="*/ 0 h 1285"/>
                        </a:gdLst>
                        <a:ahLst/>
                        <a:cxnLst>
                          <a:cxn ang="0">
                            <a:pos x="connsiteX0" y="connsiteY0"/>
                          </a:cxn>
                          <a:cxn ang="0">
                            <a:pos x="connsiteX1" y="connsiteY1"/>
                          </a:cxn>
                          <a:cxn ang="0">
                            <a:pos x="connsiteX2" y="connsiteY2"/>
                          </a:cxn>
                        </a:cxnLst>
                        <a:rect l="l" t="t" r="r" b="b"/>
                        <a:pathLst>
                          <a:path w="857" h="1285">
                            <a:moveTo>
                              <a:pt x="0" y="0"/>
                            </a:moveTo>
                            <a:lnTo>
                              <a:pt x="857" y="1286"/>
                            </a:lnTo>
                            <a:lnTo>
                              <a:pt x="0" y="0"/>
                            </a:lnTo>
                          </a:path>
                        </a:pathLst>
                      </a:custGeom>
                      <a:solidFill>
                        <a:srgbClr val="376C70"/>
                      </a:solidFill>
                      <a:ln w="4286" cap="flat">
                        <a:noFill/>
                        <a:prstDash val="solid"/>
                        <a:miter/>
                      </a:ln>
                    </p:spPr>
                    <p:txBody>
                      <a:bodyPr rtlCol="0" anchor="ctr"/>
                      <a:lstStyle/>
                      <a:p>
                        <a:endParaRPr lang="en-GB"/>
                      </a:p>
                    </p:txBody>
                  </p:sp>
                  <p:sp>
                    <p:nvSpPr>
                      <p:cNvPr id="833" name="Freeform: Shape 832">
                        <a:extLst>
                          <a:ext uri="{FF2B5EF4-FFF2-40B4-BE49-F238E27FC236}">
                            <a16:creationId xmlns:a16="http://schemas.microsoft.com/office/drawing/2014/main" id="{5452C2CE-B713-AC29-7429-43E4C4DAF5F4}"/>
                          </a:ext>
                        </a:extLst>
                      </p:cNvPr>
                      <p:cNvSpPr/>
                      <p:nvPr/>
                    </p:nvSpPr>
                    <p:spPr>
                      <a:xfrm>
                        <a:off x="8972073" y="4246809"/>
                        <a:ext cx="1286" cy="1714"/>
                      </a:xfrm>
                      <a:custGeom>
                        <a:avLst/>
                        <a:gdLst>
                          <a:gd name="connsiteX0" fmla="*/ 0 w 1286"/>
                          <a:gd name="connsiteY0" fmla="*/ 0 h 1714"/>
                          <a:gd name="connsiteX1" fmla="*/ 1286 w 1286"/>
                          <a:gd name="connsiteY1" fmla="*/ 1715 h 1714"/>
                          <a:gd name="connsiteX2" fmla="*/ 857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5"/>
                              <a:pt x="1286" y="1715"/>
                            </a:cubicBezTo>
                            <a:lnTo>
                              <a:pt x="857" y="429"/>
                            </a:lnTo>
                            <a:cubicBezTo>
                              <a:pt x="429" y="429"/>
                              <a:pt x="0" y="0"/>
                              <a:pt x="0" y="0"/>
                            </a:cubicBezTo>
                          </a:path>
                        </a:pathLst>
                      </a:custGeom>
                      <a:solidFill>
                        <a:srgbClr val="B94231"/>
                      </a:solidFill>
                      <a:ln w="4286" cap="flat">
                        <a:noFill/>
                        <a:prstDash val="solid"/>
                        <a:miter/>
                      </a:ln>
                    </p:spPr>
                    <p:txBody>
                      <a:bodyPr rtlCol="0" anchor="ctr"/>
                      <a:lstStyle/>
                      <a:p>
                        <a:endParaRPr lang="en-GB"/>
                      </a:p>
                    </p:txBody>
                  </p:sp>
                </p:grpSp>
                <p:grpSp>
                  <p:nvGrpSpPr>
                    <p:cNvPr id="834" name="Graphic 18">
                      <a:extLst>
                        <a:ext uri="{FF2B5EF4-FFF2-40B4-BE49-F238E27FC236}">
                          <a16:creationId xmlns:a16="http://schemas.microsoft.com/office/drawing/2014/main" id="{F751E08F-D5CF-72AD-C700-86F9627928F5}"/>
                        </a:ext>
                      </a:extLst>
                    </p:cNvPr>
                    <p:cNvGrpSpPr/>
                    <p:nvPr/>
                  </p:nvGrpSpPr>
                  <p:grpSpPr>
                    <a:xfrm>
                      <a:off x="8948070" y="4260525"/>
                      <a:ext cx="1285" cy="1714"/>
                      <a:chOff x="8948070" y="4260525"/>
                      <a:chExt cx="1285" cy="1714"/>
                    </a:xfrm>
                  </p:grpSpPr>
                  <p:sp>
                    <p:nvSpPr>
                      <p:cNvPr id="835" name="Freeform: Shape 834">
                        <a:extLst>
                          <a:ext uri="{FF2B5EF4-FFF2-40B4-BE49-F238E27FC236}">
                            <a16:creationId xmlns:a16="http://schemas.microsoft.com/office/drawing/2014/main" id="{F21A1C11-2AE6-D091-F491-D4621BF6EC3D}"/>
                          </a:ext>
                        </a:extLst>
                      </p:cNvPr>
                      <p:cNvSpPr/>
                      <p:nvPr/>
                    </p:nvSpPr>
                    <p:spPr>
                      <a:xfrm>
                        <a:off x="8948070" y="4260525"/>
                        <a:ext cx="857" cy="1285"/>
                      </a:xfrm>
                      <a:custGeom>
                        <a:avLst/>
                        <a:gdLst>
                          <a:gd name="connsiteX0" fmla="*/ 0 w 857"/>
                          <a:gd name="connsiteY0" fmla="*/ 0 h 1285"/>
                          <a:gd name="connsiteX1" fmla="*/ 857 w 857"/>
                          <a:gd name="connsiteY1" fmla="*/ 1286 h 1285"/>
                          <a:gd name="connsiteX2" fmla="*/ 0 w 857"/>
                          <a:gd name="connsiteY2" fmla="*/ 0 h 1285"/>
                        </a:gdLst>
                        <a:ahLst/>
                        <a:cxnLst>
                          <a:cxn ang="0">
                            <a:pos x="connsiteX0" y="connsiteY0"/>
                          </a:cxn>
                          <a:cxn ang="0">
                            <a:pos x="connsiteX1" y="connsiteY1"/>
                          </a:cxn>
                          <a:cxn ang="0">
                            <a:pos x="connsiteX2" y="connsiteY2"/>
                          </a:cxn>
                        </a:cxnLst>
                        <a:rect l="l" t="t" r="r" b="b"/>
                        <a:pathLst>
                          <a:path w="857" h="1285">
                            <a:moveTo>
                              <a:pt x="0" y="0"/>
                            </a:moveTo>
                            <a:lnTo>
                              <a:pt x="857" y="1286"/>
                            </a:lnTo>
                            <a:lnTo>
                              <a:pt x="0" y="0"/>
                            </a:lnTo>
                          </a:path>
                        </a:pathLst>
                      </a:custGeom>
                      <a:solidFill>
                        <a:srgbClr val="376C70"/>
                      </a:solidFill>
                      <a:ln w="4286" cap="flat">
                        <a:noFill/>
                        <a:prstDash val="solid"/>
                        <a:miter/>
                      </a:ln>
                    </p:spPr>
                    <p:txBody>
                      <a:bodyPr rtlCol="0" anchor="ctr"/>
                      <a:lstStyle/>
                      <a:p>
                        <a:endParaRPr lang="en-GB"/>
                      </a:p>
                    </p:txBody>
                  </p:sp>
                  <p:sp>
                    <p:nvSpPr>
                      <p:cNvPr id="836" name="Freeform: Shape 835">
                        <a:extLst>
                          <a:ext uri="{FF2B5EF4-FFF2-40B4-BE49-F238E27FC236}">
                            <a16:creationId xmlns:a16="http://schemas.microsoft.com/office/drawing/2014/main" id="{DAF39C10-A16A-C69E-AFA3-49A6FA62A999}"/>
                          </a:ext>
                        </a:extLst>
                      </p:cNvPr>
                      <p:cNvSpPr/>
                      <p:nvPr/>
                    </p:nvSpPr>
                    <p:spPr>
                      <a:xfrm>
                        <a:off x="8948070" y="4260525"/>
                        <a:ext cx="1285" cy="1714"/>
                      </a:xfrm>
                      <a:custGeom>
                        <a:avLst/>
                        <a:gdLst>
                          <a:gd name="connsiteX0" fmla="*/ 0 w 1285"/>
                          <a:gd name="connsiteY0" fmla="*/ 0 h 1714"/>
                          <a:gd name="connsiteX1" fmla="*/ 1286 w 1285"/>
                          <a:gd name="connsiteY1" fmla="*/ 1714 h 1714"/>
                          <a:gd name="connsiteX2" fmla="*/ 857 w 1285"/>
                          <a:gd name="connsiteY2" fmla="*/ 429 h 1714"/>
                          <a:gd name="connsiteX3" fmla="*/ 0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0" y="0"/>
                            </a:moveTo>
                            <a:cubicBezTo>
                              <a:pt x="429" y="429"/>
                              <a:pt x="429" y="1714"/>
                              <a:pt x="1286" y="1714"/>
                            </a:cubicBezTo>
                            <a:lnTo>
                              <a:pt x="857" y="429"/>
                            </a:lnTo>
                            <a:cubicBezTo>
                              <a:pt x="429" y="429"/>
                              <a:pt x="429" y="0"/>
                              <a:pt x="0" y="0"/>
                            </a:cubicBezTo>
                          </a:path>
                        </a:pathLst>
                      </a:custGeom>
                      <a:solidFill>
                        <a:srgbClr val="B94231"/>
                      </a:solidFill>
                      <a:ln w="4286" cap="flat">
                        <a:noFill/>
                        <a:prstDash val="solid"/>
                        <a:miter/>
                      </a:ln>
                    </p:spPr>
                    <p:txBody>
                      <a:bodyPr rtlCol="0" anchor="ctr"/>
                      <a:lstStyle/>
                      <a:p>
                        <a:endParaRPr lang="en-GB"/>
                      </a:p>
                    </p:txBody>
                  </p:sp>
                </p:grpSp>
                <p:grpSp>
                  <p:nvGrpSpPr>
                    <p:cNvPr id="837" name="Graphic 18">
                      <a:extLst>
                        <a:ext uri="{FF2B5EF4-FFF2-40B4-BE49-F238E27FC236}">
                          <a16:creationId xmlns:a16="http://schemas.microsoft.com/office/drawing/2014/main" id="{D9592555-3345-0F92-CBB9-4CE1CC36328F}"/>
                        </a:ext>
                      </a:extLst>
                    </p:cNvPr>
                    <p:cNvGrpSpPr/>
                    <p:nvPr/>
                  </p:nvGrpSpPr>
                  <p:grpSpPr>
                    <a:xfrm>
                      <a:off x="8924496" y="4274241"/>
                      <a:ext cx="1285" cy="1714"/>
                      <a:chOff x="8924496" y="4274241"/>
                      <a:chExt cx="1285" cy="1714"/>
                    </a:xfrm>
                  </p:grpSpPr>
                  <p:sp>
                    <p:nvSpPr>
                      <p:cNvPr id="838" name="Freeform: Shape 837">
                        <a:extLst>
                          <a:ext uri="{FF2B5EF4-FFF2-40B4-BE49-F238E27FC236}">
                            <a16:creationId xmlns:a16="http://schemas.microsoft.com/office/drawing/2014/main" id="{9B8FD679-5176-45E2-13FD-328386AB4A42}"/>
                          </a:ext>
                        </a:extLst>
                      </p:cNvPr>
                      <p:cNvSpPr/>
                      <p:nvPr/>
                    </p:nvSpPr>
                    <p:spPr>
                      <a:xfrm>
                        <a:off x="8924496" y="4274241"/>
                        <a:ext cx="428" cy="1285"/>
                      </a:xfrm>
                      <a:custGeom>
                        <a:avLst/>
                        <a:gdLst>
                          <a:gd name="connsiteX0" fmla="*/ 0 w 428"/>
                          <a:gd name="connsiteY0" fmla="*/ 0 h 1285"/>
                          <a:gd name="connsiteX1" fmla="*/ 429 w 428"/>
                          <a:gd name="connsiteY1" fmla="*/ 1286 h 1285"/>
                          <a:gd name="connsiteX2" fmla="*/ 0 w 428"/>
                          <a:gd name="connsiteY2" fmla="*/ 0 h 1285"/>
                        </a:gdLst>
                        <a:ahLst/>
                        <a:cxnLst>
                          <a:cxn ang="0">
                            <a:pos x="connsiteX0" y="connsiteY0"/>
                          </a:cxn>
                          <a:cxn ang="0">
                            <a:pos x="connsiteX1" y="connsiteY1"/>
                          </a:cxn>
                          <a:cxn ang="0">
                            <a:pos x="connsiteX2" y="connsiteY2"/>
                          </a:cxn>
                        </a:cxnLst>
                        <a:rect l="l" t="t" r="r" b="b"/>
                        <a:pathLst>
                          <a:path w="428" h="1285">
                            <a:moveTo>
                              <a:pt x="0" y="0"/>
                            </a:moveTo>
                            <a:lnTo>
                              <a:pt x="429" y="1286"/>
                            </a:lnTo>
                            <a:lnTo>
                              <a:pt x="0" y="0"/>
                            </a:lnTo>
                          </a:path>
                        </a:pathLst>
                      </a:custGeom>
                      <a:solidFill>
                        <a:srgbClr val="376C70"/>
                      </a:solidFill>
                      <a:ln w="4286" cap="flat">
                        <a:noFill/>
                        <a:prstDash val="solid"/>
                        <a:miter/>
                      </a:ln>
                    </p:spPr>
                    <p:txBody>
                      <a:bodyPr rtlCol="0" anchor="ctr"/>
                      <a:lstStyle/>
                      <a:p>
                        <a:endParaRPr lang="en-GB"/>
                      </a:p>
                    </p:txBody>
                  </p:sp>
                  <p:sp>
                    <p:nvSpPr>
                      <p:cNvPr id="839" name="Freeform: Shape 838">
                        <a:extLst>
                          <a:ext uri="{FF2B5EF4-FFF2-40B4-BE49-F238E27FC236}">
                            <a16:creationId xmlns:a16="http://schemas.microsoft.com/office/drawing/2014/main" id="{DBE2EDF2-ED07-77EF-C3FD-FA05886A9195}"/>
                          </a:ext>
                        </a:extLst>
                      </p:cNvPr>
                      <p:cNvSpPr/>
                      <p:nvPr/>
                    </p:nvSpPr>
                    <p:spPr>
                      <a:xfrm>
                        <a:off x="8924496" y="4274241"/>
                        <a:ext cx="1285" cy="1714"/>
                      </a:xfrm>
                      <a:custGeom>
                        <a:avLst/>
                        <a:gdLst>
                          <a:gd name="connsiteX0" fmla="*/ 0 w 1285"/>
                          <a:gd name="connsiteY0" fmla="*/ 0 h 1714"/>
                          <a:gd name="connsiteX1" fmla="*/ 1286 w 1285"/>
                          <a:gd name="connsiteY1" fmla="*/ 1714 h 1714"/>
                          <a:gd name="connsiteX2" fmla="*/ 857 w 1285"/>
                          <a:gd name="connsiteY2" fmla="*/ 429 h 1714"/>
                          <a:gd name="connsiteX3" fmla="*/ 0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0" y="0"/>
                            </a:moveTo>
                            <a:cubicBezTo>
                              <a:pt x="429" y="429"/>
                              <a:pt x="429" y="1714"/>
                              <a:pt x="1286" y="1714"/>
                            </a:cubicBezTo>
                            <a:lnTo>
                              <a:pt x="857" y="429"/>
                            </a:lnTo>
                            <a:cubicBezTo>
                              <a:pt x="429" y="429"/>
                              <a:pt x="0" y="429"/>
                              <a:pt x="0" y="0"/>
                            </a:cubicBezTo>
                          </a:path>
                        </a:pathLst>
                      </a:custGeom>
                      <a:solidFill>
                        <a:srgbClr val="B94231"/>
                      </a:solidFill>
                      <a:ln w="4286" cap="flat">
                        <a:noFill/>
                        <a:prstDash val="solid"/>
                        <a:miter/>
                      </a:ln>
                    </p:spPr>
                    <p:txBody>
                      <a:bodyPr rtlCol="0" anchor="ctr"/>
                      <a:lstStyle/>
                      <a:p>
                        <a:endParaRPr lang="en-GB"/>
                      </a:p>
                    </p:txBody>
                  </p:sp>
                </p:grpSp>
                <p:sp>
                  <p:nvSpPr>
                    <p:cNvPr id="840" name="Freeform: Shape 839">
                      <a:extLst>
                        <a:ext uri="{FF2B5EF4-FFF2-40B4-BE49-F238E27FC236}">
                          <a16:creationId xmlns:a16="http://schemas.microsoft.com/office/drawing/2014/main" id="{1B2321A8-9113-8095-1AA9-9C3293332705}"/>
                        </a:ext>
                      </a:extLst>
                    </p:cNvPr>
                    <p:cNvSpPr/>
                    <p:nvPr/>
                  </p:nvSpPr>
                  <p:spPr>
                    <a:xfrm>
                      <a:off x="9092088" y="4178657"/>
                      <a:ext cx="14144" cy="9001"/>
                    </a:xfrm>
                    <a:custGeom>
                      <a:avLst/>
                      <a:gdLst>
                        <a:gd name="connsiteX0" fmla="*/ 0 w 14144"/>
                        <a:gd name="connsiteY0" fmla="*/ 0 h 9001"/>
                        <a:gd name="connsiteX1" fmla="*/ 429 w 14144"/>
                        <a:gd name="connsiteY1" fmla="*/ 1286 h 9001"/>
                        <a:gd name="connsiteX2" fmla="*/ 14145 w 14144"/>
                        <a:gd name="connsiteY2" fmla="*/ 9001 h 9001"/>
                        <a:gd name="connsiteX3" fmla="*/ 13716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429" y="1286"/>
                          </a:lnTo>
                          <a:lnTo>
                            <a:pt x="14145" y="9001"/>
                          </a:lnTo>
                          <a:lnTo>
                            <a:pt x="13716" y="7715"/>
                          </a:lnTo>
                          <a:close/>
                        </a:path>
                      </a:pathLst>
                    </a:custGeom>
                    <a:solidFill>
                      <a:srgbClr val="B94231"/>
                    </a:solidFill>
                    <a:ln w="4286" cap="flat">
                      <a:noFill/>
                      <a:prstDash val="solid"/>
                      <a:miter/>
                    </a:ln>
                  </p:spPr>
                  <p:txBody>
                    <a:bodyPr rtlCol="0" anchor="ctr"/>
                    <a:lstStyle/>
                    <a:p>
                      <a:endParaRPr lang="en-GB"/>
                    </a:p>
                  </p:txBody>
                </p:sp>
                <p:grpSp>
                  <p:nvGrpSpPr>
                    <p:cNvPr id="841" name="Graphic 18">
                      <a:extLst>
                        <a:ext uri="{FF2B5EF4-FFF2-40B4-BE49-F238E27FC236}">
                          <a16:creationId xmlns:a16="http://schemas.microsoft.com/office/drawing/2014/main" id="{87B719CF-06A9-955F-C33F-80DB71D8E34E}"/>
                        </a:ext>
                      </a:extLst>
                    </p:cNvPr>
                    <p:cNvGrpSpPr/>
                    <p:nvPr/>
                  </p:nvGrpSpPr>
                  <p:grpSpPr>
                    <a:xfrm>
                      <a:off x="8900493" y="4287957"/>
                      <a:ext cx="1285" cy="1714"/>
                      <a:chOff x="8900493" y="4287957"/>
                      <a:chExt cx="1285" cy="1714"/>
                    </a:xfrm>
                  </p:grpSpPr>
                  <p:sp>
                    <p:nvSpPr>
                      <p:cNvPr id="842" name="Freeform: Shape 841">
                        <a:extLst>
                          <a:ext uri="{FF2B5EF4-FFF2-40B4-BE49-F238E27FC236}">
                            <a16:creationId xmlns:a16="http://schemas.microsoft.com/office/drawing/2014/main" id="{63006A24-07C3-9621-47B1-8EA5E8A72B20}"/>
                          </a:ext>
                        </a:extLst>
                      </p:cNvPr>
                      <p:cNvSpPr/>
                      <p:nvPr/>
                    </p:nvSpPr>
                    <p:spPr>
                      <a:xfrm>
                        <a:off x="8900493" y="4287957"/>
                        <a:ext cx="857" cy="1286"/>
                      </a:xfrm>
                      <a:custGeom>
                        <a:avLst/>
                        <a:gdLst>
                          <a:gd name="connsiteX0" fmla="*/ 0 w 857"/>
                          <a:gd name="connsiteY0" fmla="*/ 0 h 1286"/>
                          <a:gd name="connsiteX1" fmla="*/ 857 w 857"/>
                          <a:gd name="connsiteY1" fmla="*/ 1286 h 1286"/>
                          <a:gd name="connsiteX2" fmla="*/ 0 w 857"/>
                          <a:gd name="connsiteY2" fmla="*/ 0 h 1286"/>
                        </a:gdLst>
                        <a:ahLst/>
                        <a:cxnLst>
                          <a:cxn ang="0">
                            <a:pos x="connsiteX0" y="connsiteY0"/>
                          </a:cxn>
                          <a:cxn ang="0">
                            <a:pos x="connsiteX1" y="connsiteY1"/>
                          </a:cxn>
                          <a:cxn ang="0">
                            <a:pos x="connsiteX2" y="connsiteY2"/>
                          </a:cxn>
                        </a:cxnLst>
                        <a:rect l="l" t="t" r="r" b="b"/>
                        <a:pathLst>
                          <a:path w="857" h="1286">
                            <a:moveTo>
                              <a:pt x="0" y="0"/>
                            </a:moveTo>
                            <a:lnTo>
                              <a:pt x="857" y="1286"/>
                            </a:lnTo>
                            <a:lnTo>
                              <a:pt x="0" y="0"/>
                            </a:lnTo>
                          </a:path>
                        </a:pathLst>
                      </a:custGeom>
                      <a:solidFill>
                        <a:srgbClr val="376C70"/>
                      </a:solidFill>
                      <a:ln w="4286" cap="flat">
                        <a:noFill/>
                        <a:prstDash val="solid"/>
                        <a:miter/>
                      </a:ln>
                    </p:spPr>
                    <p:txBody>
                      <a:bodyPr rtlCol="0" anchor="ctr"/>
                      <a:lstStyle/>
                      <a:p>
                        <a:endParaRPr lang="en-GB"/>
                      </a:p>
                    </p:txBody>
                  </p:sp>
                  <p:sp>
                    <p:nvSpPr>
                      <p:cNvPr id="843" name="Freeform: Shape 842">
                        <a:extLst>
                          <a:ext uri="{FF2B5EF4-FFF2-40B4-BE49-F238E27FC236}">
                            <a16:creationId xmlns:a16="http://schemas.microsoft.com/office/drawing/2014/main" id="{3B4A7132-8285-8C86-05E5-72452C486769}"/>
                          </a:ext>
                        </a:extLst>
                      </p:cNvPr>
                      <p:cNvSpPr/>
                      <p:nvPr/>
                    </p:nvSpPr>
                    <p:spPr>
                      <a:xfrm>
                        <a:off x="8900493" y="4287957"/>
                        <a:ext cx="1285" cy="1714"/>
                      </a:xfrm>
                      <a:custGeom>
                        <a:avLst/>
                        <a:gdLst>
                          <a:gd name="connsiteX0" fmla="*/ 0 w 1285"/>
                          <a:gd name="connsiteY0" fmla="*/ 0 h 1714"/>
                          <a:gd name="connsiteX1" fmla="*/ 1286 w 1285"/>
                          <a:gd name="connsiteY1" fmla="*/ 1715 h 1714"/>
                          <a:gd name="connsiteX2" fmla="*/ 857 w 1285"/>
                          <a:gd name="connsiteY2" fmla="*/ 429 h 1714"/>
                          <a:gd name="connsiteX3" fmla="*/ 0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0" y="0"/>
                            </a:moveTo>
                            <a:cubicBezTo>
                              <a:pt x="429" y="429"/>
                              <a:pt x="429" y="1715"/>
                              <a:pt x="1286" y="1715"/>
                            </a:cubicBezTo>
                            <a:lnTo>
                              <a:pt x="857" y="429"/>
                            </a:lnTo>
                            <a:cubicBezTo>
                              <a:pt x="429" y="429"/>
                              <a:pt x="0" y="429"/>
                              <a:pt x="0" y="0"/>
                            </a:cubicBezTo>
                          </a:path>
                        </a:pathLst>
                      </a:custGeom>
                      <a:solidFill>
                        <a:srgbClr val="B94231"/>
                      </a:solidFill>
                      <a:ln w="4286" cap="flat">
                        <a:noFill/>
                        <a:prstDash val="solid"/>
                        <a:miter/>
                      </a:ln>
                    </p:spPr>
                    <p:txBody>
                      <a:bodyPr rtlCol="0" anchor="ctr"/>
                      <a:lstStyle/>
                      <a:p>
                        <a:endParaRPr lang="en-GB"/>
                      </a:p>
                    </p:txBody>
                  </p:sp>
                </p:grpSp>
                <p:sp>
                  <p:nvSpPr>
                    <p:cNvPr id="844" name="Freeform: Shape 843">
                      <a:extLst>
                        <a:ext uri="{FF2B5EF4-FFF2-40B4-BE49-F238E27FC236}">
                          <a16:creationId xmlns:a16="http://schemas.microsoft.com/office/drawing/2014/main" id="{740A940D-6CA0-2261-6BD6-2D7DB1A918EB}"/>
                        </a:ext>
                      </a:extLst>
                    </p:cNvPr>
                    <p:cNvSpPr/>
                    <p:nvPr/>
                  </p:nvSpPr>
                  <p:spPr>
                    <a:xfrm>
                      <a:off x="9122521" y="4177372"/>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5"/>
                            <a:pt x="858" y="857"/>
                            <a:pt x="429" y="0"/>
                          </a:cubicBezTo>
                          <a:cubicBezTo>
                            <a:pt x="858" y="429"/>
                            <a:pt x="858" y="857"/>
                            <a:pt x="0" y="1286"/>
                          </a:cubicBezTo>
                        </a:path>
                      </a:pathLst>
                    </a:custGeom>
                    <a:solidFill>
                      <a:srgbClr val="B94231"/>
                    </a:solidFill>
                    <a:ln w="4286" cap="flat">
                      <a:noFill/>
                      <a:prstDash val="solid"/>
                      <a:miter/>
                    </a:ln>
                  </p:spPr>
                  <p:txBody>
                    <a:bodyPr rtlCol="0" anchor="ctr"/>
                    <a:lstStyle/>
                    <a:p>
                      <a:endParaRPr lang="en-GB"/>
                    </a:p>
                  </p:txBody>
                </p:sp>
                <p:sp>
                  <p:nvSpPr>
                    <p:cNvPr id="845" name="Freeform: Shape 844">
                      <a:extLst>
                        <a:ext uri="{FF2B5EF4-FFF2-40B4-BE49-F238E27FC236}">
                          <a16:creationId xmlns:a16="http://schemas.microsoft.com/office/drawing/2014/main" id="{156A3FDA-5169-E71C-D25D-28348A9813AB}"/>
                        </a:ext>
                      </a:extLst>
                    </p:cNvPr>
                    <p:cNvSpPr/>
                    <p:nvPr/>
                  </p:nvSpPr>
                  <p:spPr>
                    <a:xfrm>
                      <a:off x="9109233" y="4178657"/>
                      <a:ext cx="14144" cy="9001"/>
                    </a:xfrm>
                    <a:custGeom>
                      <a:avLst/>
                      <a:gdLst>
                        <a:gd name="connsiteX0" fmla="*/ 0 w 14144"/>
                        <a:gd name="connsiteY0" fmla="*/ 7715 h 9001"/>
                        <a:gd name="connsiteX1" fmla="*/ 429 w 14144"/>
                        <a:gd name="connsiteY1" fmla="*/ 9001 h 9001"/>
                        <a:gd name="connsiteX2" fmla="*/ 14145 w 14144"/>
                        <a:gd name="connsiteY2" fmla="*/ 1286 h 9001"/>
                        <a:gd name="connsiteX3" fmla="*/ 13287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429" y="9001"/>
                          </a:lnTo>
                          <a:lnTo>
                            <a:pt x="14145" y="1286"/>
                          </a:lnTo>
                          <a:lnTo>
                            <a:pt x="13287" y="0"/>
                          </a:lnTo>
                          <a:close/>
                        </a:path>
                      </a:pathLst>
                    </a:custGeom>
                    <a:solidFill>
                      <a:srgbClr val="B94231"/>
                    </a:solidFill>
                    <a:ln w="4286" cap="flat">
                      <a:noFill/>
                      <a:prstDash val="solid"/>
                      <a:miter/>
                    </a:ln>
                  </p:spPr>
                  <p:txBody>
                    <a:bodyPr rtlCol="0" anchor="ctr"/>
                    <a:lstStyle/>
                    <a:p>
                      <a:endParaRPr lang="en-GB"/>
                    </a:p>
                  </p:txBody>
                </p:sp>
                <p:sp>
                  <p:nvSpPr>
                    <p:cNvPr id="846" name="Freeform: Shape 845">
                      <a:extLst>
                        <a:ext uri="{FF2B5EF4-FFF2-40B4-BE49-F238E27FC236}">
                          <a16:creationId xmlns:a16="http://schemas.microsoft.com/office/drawing/2014/main" id="{AB86C707-0499-7667-813D-25ED60CCB9F6}"/>
                        </a:ext>
                      </a:extLst>
                    </p:cNvPr>
                    <p:cNvSpPr/>
                    <p:nvPr/>
                  </p:nvSpPr>
                  <p:spPr>
                    <a:xfrm>
                      <a:off x="9105804" y="4186373"/>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4"/>
                            <a:pt x="3001" y="1714"/>
                            <a:pt x="3858" y="1286"/>
                          </a:cubicBezTo>
                          <a:lnTo>
                            <a:pt x="3429" y="0"/>
                          </a:lnTo>
                          <a:cubicBezTo>
                            <a:pt x="2143" y="429"/>
                            <a:pt x="858" y="429"/>
                            <a:pt x="0" y="0"/>
                          </a:cubicBezTo>
                        </a:path>
                      </a:pathLst>
                    </a:custGeom>
                    <a:solidFill>
                      <a:srgbClr val="B94231"/>
                    </a:solidFill>
                    <a:ln w="4286" cap="flat">
                      <a:noFill/>
                      <a:prstDash val="solid"/>
                      <a:miter/>
                    </a:ln>
                  </p:spPr>
                  <p:txBody>
                    <a:bodyPr rtlCol="0" anchor="ctr"/>
                    <a:lstStyle/>
                    <a:p>
                      <a:endParaRPr lang="en-GB"/>
                    </a:p>
                  </p:txBody>
                </p:sp>
                <p:sp>
                  <p:nvSpPr>
                    <p:cNvPr id="847" name="Freeform: Shape 846">
                      <a:extLst>
                        <a:ext uri="{FF2B5EF4-FFF2-40B4-BE49-F238E27FC236}">
                          <a16:creationId xmlns:a16="http://schemas.microsoft.com/office/drawing/2014/main" id="{453BA354-FA20-0E71-77EB-517FCDA7C0E7}"/>
                        </a:ext>
                      </a:extLst>
                    </p:cNvPr>
                    <p:cNvSpPr/>
                    <p:nvPr/>
                  </p:nvSpPr>
                  <p:spPr>
                    <a:xfrm>
                      <a:off x="9091663" y="4168310"/>
                      <a:ext cx="31711" cy="18551"/>
                    </a:xfrm>
                    <a:custGeom>
                      <a:avLst/>
                      <a:gdLst>
                        <a:gd name="connsiteX0" fmla="*/ 15856 w 31711"/>
                        <a:gd name="connsiteY0" fmla="*/ 60 h 18551"/>
                        <a:gd name="connsiteX1" fmla="*/ 425 w 31711"/>
                        <a:gd name="connsiteY1" fmla="*/ 10347 h 18551"/>
                        <a:gd name="connsiteX2" fmla="*/ 15856 w 31711"/>
                        <a:gd name="connsiteY2" fmla="*/ 18491 h 18551"/>
                        <a:gd name="connsiteX3" fmla="*/ 31286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5427" y="60"/>
                            <a:pt x="-3004" y="8633"/>
                            <a:pt x="425" y="10347"/>
                          </a:cubicBezTo>
                          <a:cubicBezTo>
                            <a:pt x="1282" y="10776"/>
                            <a:pt x="14998" y="19348"/>
                            <a:pt x="15856" y="18491"/>
                          </a:cubicBezTo>
                          <a:cubicBezTo>
                            <a:pt x="16284" y="18491"/>
                            <a:pt x="34715" y="9919"/>
                            <a:pt x="31286" y="8204"/>
                          </a:cubicBezTo>
                          <a:cubicBezTo>
                            <a:pt x="30000" y="7775"/>
                            <a:pt x="16284" y="-797"/>
                            <a:pt x="15856" y="60"/>
                          </a:cubicBezTo>
                          <a:close/>
                        </a:path>
                      </a:pathLst>
                    </a:custGeom>
                    <a:solidFill>
                      <a:srgbClr val="6C74AF"/>
                    </a:solidFill>
                    <a:ln w="4286" cap="flat">
                      <a:noFill/>
                      <a:prstDash val="solid"/>
                      <a:miter/>
                    </a:ln>
                  </p:spPr>
                  <p:txBody>
                    <a:bodyPr rtlCol="0" anchor="ctr"/>
                    <a:lstStyle/>
                    <a:p>
                      <a:endParaRPr lang="en-GB"/>
                    </a:p>
                  </p:txBody>
                </p:sp>
                <p:sp>
                  <p:nvSpPr>
                    <p:cNvPr id="848" name="Freeform: Shape 847">
                      <a:extLst>
                        <a:ext uri="{FF2B5EF4-FFF2-40B4-BE49-F238E27FC236}">
                          <a16:creationId xmlns:a16="http://schemas.microsoft.com/office/drawing/2014/main" id="{B9B9A5E7-7E94-88D2-D429-CAC6F78148B1}"/>
                        </a:ext>
                      </a:extLst>
                    </p:cNvPr>
                    <p:cNvSpPr/>
                    <p:nvPr/>
                  </p:nvSpPr>
                  <p:spPr>
                    <a:xfrm>
                      <a:off x="9068085" y="4192373"/>
                      <a:ext cx="14144" cy="9001"/>
                    </a:xfrm>
                    <a:custGeom>
                      <a:avLst/>
                      <a:gdLst>
                        <a:gd name="connsiteX0" fmla="*/ 0 w 14144"/>
                        <a:gd name="connsiteY0" fmla="*/ 0 h 9001"/>
                        <a:gd name="connsiteX1" fmla="*/ 857 w 14144"/>
                        <a:gd name="connsiteY1" fmla="*/ 1286 h 9001"/>
                        <a:gd name="connsiteX2" fmla="*/ 14144 w 14144"/>
                        <a:gd name="connsiteY2" fmla="*/ 9001 h 9001"/>
                        <a:gd name="connsiteX3" fmla="*/ 13716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857" y="1286"/>
                          </a:lnTo>
                          <a:lnTo>
                            <a:pt x="14144" y="9001"/>
                          </a:lnTo>
                          <a:lnTo>
                            <a:pt x="13716" y="7715"/>
                          </a:lnTo>
                          <a:close/>
                        </a:path>
                      </a:pathLst>
                    </a:custGeom>
                    <a:solidFill>
                      <a:srgbClr val="B94231"/>
                    </a:solidFill>
                    <a:ln w="4286" cap="flat">
                      <a:noFill/>
                      <a:prstDash val="solid"/>
                      <a:miter/>
                    </a:ln>
                  </p:spPr>
                  <p:txBody>
                    <a:bodyPr rtlCol="0" anchor="ctr"/>
                    <a:lstStyle/>
                    <a:p>
                      <a:endParaRPr lang="en-GB"/>
                    </a:p>
                  </p:txBody>
                </p:sp>
                <p:grpSp>
                  <p:nvGrpSpPr>
                    <p:cNvPr id="849" name="Graphic 18">
                      <a:extLst>
                        <a:ext uri="{FF2B5EF4-FFF2-40B4-BE49-F238E27FC236}">
                          <a16:creationId xmlns:a16="http://schemas.microsoft.com/office/drawing/2014/main" id="{1A706D44-E171-E540-C1AB-0E87BB167F3F}"/>
                        </a:ext>
                      </a:extLst>
                    </p:cNvPr>
                    <p:cNvGrpSpPr/>
                    <p:nvPr/>
                  </p:nvGrpSpPr>
                  <p:grpSpPr>
                    <a:xfrm>
                      <a:off x="8876490" y="4301673"/>
                      <a:ext cx="1286" cy="1714"/>
                      <a:chOff x="8876490" y="4301673"/>
                      <a:chExt cx="1286" cy="1714"/>
                    </a:xfrm>
                  </p:grpSpPr>
                  <p:sp>
                    <p:nvSpPr>
                      <p:cNvPr id="850" name="Freeform: Shape 849">
                        <a:extLst>
                          <a:ext uri="{FF2B5EF4-FFF2-40B4-BE49-F238E27FC236}">
                            <a16:creationId xmlns:a16="http://schemas.microsoft.com/office/drawing/2014/main" id="{67746548-9211-BC00-DF94-4169BB3387AD}"/>
                          </a:ext>
                        </a:extLst>
                      </p:cNvPr>
                      <p:cNvSpPr/>
                      <p:nvPr/>
                    </p:nvSpPr>
                    <p:spPr>
                      <a:xfrm>
                        <a:off x="8876490" y="4301673"/>
                        <a:ext cx="857" cy="1285"/>
                      </a:xfrm>
                      <a:custGeom>
                        <a:avLst/>
                        <a:gdLst>
                          <a:gd name="connsiteX0" fmla="*/ 0 w 857"/>
                          <a:gd name="connsiteY0" fmla="*/ 0 h 1285"/>
                          <a:gd name="connsiteX1" fmla="*/ 858 w 857"/>
                          <a:gd name="connsiteY1" fmla="*/ 1286 h 1285"/>
                          <a:gd name="connsiteX2" fmla="*/ 0 w 857"/>
                          <a:gd name="connsiteY2" fmla="*/ 0 h 1285"/>
                        </a:gdLst>
                        <a:ahLst/>
                        <a:cxnLst>
                          <a:cxn ang="0">
                            <a:pos x="connsiteX0" y="connsiteY0"/>
                          </a:cxn>
                          <a:cxn ang="0">
                            <a:pos x="connsiteX1" y="connsiteY1"/>
                          </a:cxn>
                          <a:cxn ang="0">
                            <a:pos x="connsiteX2" y="connsiteY2"/>
                          </a:cxn>
                        </a:cxnLst>
                        <a:rect l="l" t="t" r="r" b="b"/>
                        <a:pathLst>
                          <a:path w="857" h="1285">
                            <a:moveTo>
                              <a:pt x="0" y="0"/>
                            </a:moveTo>
                            <a:lnTo>
                              <a:pt x="858" y="1286"/>
                            </a:lnTo>
                            <a:lnTo>
                              <a:pt x="0" y="0"/>
                            </a:lnTo>
                          </a:path>
                        </a:pathLst>
                      </a:custGeom>
                      <a:solidFill>
                        <a:srgbClr val="376C70"/>
                      </a:solidFill>
                      <a:ln w="4286" cap="flat">
                        <a:noFill/>
                        <a:prstDash val="solid"/>
                        <a:miter/>
                      </a:ln>
                    </p:spPr>
                    <p:txBody>
                      <a:bodyPr rtlCol="0" anchor="ctr"/>
                      <a:lstStyle/>
                      <a:p>
                        <a:endParaRPr lang="en-GB"/>
                      </a:p>
                    </p:txBody>
                  </p:sp>
                  <p:sp>
                    <p:nvSpPr>
                      <p:cNvPr id="851" name="Freeform: Shape 850">
                        <a:extLst>
                          <a:ext uri="{FF2B5EF4-FFF2-40B4-BE49-F238E27FC236}">
                            <a16:creationId xmlns:a16="http://schemas.microsoft.com/office/drawing/2014/main" id="{080CFA47-E7E8-F768-74E0-A9B6B4ABD260}"/>
                          </a:ext>
                        </a:extLst>
                      </p:cNvPr>
                      <p:cNvSpPr/>
                      <p:nvPr/>
                    </p:nvSpPr>
                    <p:spPr>
                      <a:xfrm>
                        <a:off x="8876490" y="4301673"/>
                        <a:ext cx="1286" cy="1714"/>
                      </a:xfrm>
                      <a:custGeom>
                        <a:avLst/>
                        <a:gdLst>
                          <a:gd name="connsiteX0" fmla="*/ 0 w 1286"/>
                          <a:gd name="connsiteY0" fmla="*/ 0 h 1714"/>
                          <a:gd name="connsiteX1" fmla="*/ 1286 w 1286"/>
                          <a:gd name="connsiteY1" fmla="*/ 1715 h 1714"/>
                          <a:gd name="connsiteX2" fmla="*/ 858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5"/>
                              <a:pt x="1286" y="1715"/>
                            </a:cubicBezTo>
                            <a:lnTo>
                              <a:pt x="858" y="429"/>
                            </a:lnTo>
                            <a:cubicBezTo>
                              <a:pt x="429" y="429"/>
                              <a:pt x="429" y="429"/>
                              <a:pt x="0" y="0"/>
                            </a:cubicBezTo>
                          </a:path>
                        </a:pathLst>
                      </a:custGeom>
                      <a:solidFill>
                        <a:srgbClr val="B94231"/>
                      </a:solidFill>
                      <a:ln w="4286" cap="flat">
                        <a:noFill/>
                        <a:prstDash val="solid"/>
                        <a:miter/>
                      </a:ln>
                    </p:spPr>
                    <p:txBody>
                      <a:bodyPr rtlCol="0" anchor="ctr"/>
                      <a:lstStyle/>
                      <a:p>
                        <a:endParaRPr lang="en-GB"/>
                      </a:p>
                    </p:txBody>
                  </p:sp>
                </p:grpSp>
                <p:sp>
                  <p:nvSpPr>
                    <p:cNvPr id="852" name="Freeform: Shape 851">
                      <a:extLst>
                        <a:ext uri="{FF2B5EF4-FFF2-40B4-BE49-F238E27FC236}">
                          <a16:creationId xmlns:a16="http://schemas.microsoft.com/office/drawing/2014/main" id="{AAEC1C2E-3F37-E23B-2BE7-ED24EF9BCCCE}"/>
                        </a:ext>
                      </a:extLst>
                    </p:cNvPr>
                    <p:cNvSpPr/>
                    <p:nvPr/>
                  </p:nvSpPr>
                  <p:spPr>
                    <a:xfrm>
                      <a:off x="9098946" y="4191088"/>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5"/>
                            <a:pt x="858" y="857"/>
                            <a:pt x="429" y="0"/>
                          </a:cubicBezTo>
                          <a:cubicBezTo>
                            <a:pt x="858" y="429"/>
                            <a:pt x="429" y="857"/>
                            <a:pt x="0" y="1286"/>
                          </a:cubicBezTo>
                        </a:path>
                      </a:pathLst>
                    </a:custGeom>
                    <a:solidFill>
                      <a:srgbClr val="B94231"/>
                    </a:solidFill>
                    <a:ln w="4286" cap="flat">
                      <a:noFill/>
                      <a:prstDash val="solid"/>
                      <a:miter/>
                    </a:ln>
                  </p:spPr>
                  <p:txBody>
                    <a:bodyPr rtlCol="0" anchor="ctr"/>
                    <a:lstStyle/>
                    <a:p>
                      <a:endParaRPr lang="en-GB"/>
                    </a:p>
                  </p:txBody>
                </p:sp>
                <p:sp>
                  <p:nvSpPr>
                    <p:cNvPr id="853" name="Freeform: Shape 852">
                      <a:extLst>
                        <a:ext uri="{FF2B5EF4-FFF2-40B4-BE49-F238E27FC236}">
                          <a16:creationId xmlns:a16="http://schemas.microsoft.com/office/drawing/2014/main" id="{9D9DA0A9-45F9-A6A0-26F4-34B98E05D63B}"/>
                        </a:ext>
                      </a:extLst>
                    </p:cNvPr>
                    <p:cNvSpPr/>
                    <p:nvPr/>
                  </p:nvSpPr>
                  <p:spPr>
                    <a:xfrm>
                      <a:off x="9085230" y="4192373"/>
                      <a:ext cx="14144" cy="9001"/>
                    </a:xfrm>
                    <a:custGeom>
                      <a:avLst/>
                      <a:gdLst>
                        <a:gd name="connsiteX0" fmla="*/ 0 w 14144"/>
                        <a:gd name="connsiteY0" fmla="*/ 7715 h 9001"/>
                        <a:gd name="connsiteX1" fmla="*/ 429 w 14144"/>
                        <a:gd name="connsiteY1" fmla="*/ 9001 h 9001"/>
                        <a:gd name="connsiteX2" fmla="*/ 14144 w 14144"/>
                        <a:gd name="connsiteY2" fmla="*/ 1286 h 9001"/>
                        <a:gd name="connsiteX3" fmla="*/ 13716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429" y="9001"/>
                          </a:lnTo>
                          <a:lnTo>
                            <a:pt x="14144" y="1286"/>
                          </a:lnTo>
                          <a:lnTo>
                            <a:pt x="13716" y="0"/>
                          </a:lnTo>
                          <a:close/>
                        </a:path>
                      </a:pathLst>
                    </a:custGeom>
                    <a:solidFill>
                      <a:srgbClr val="B94231"/>
                    </a:solidFill>
                    <a:ln w="4286" cap="flat">
                      <a:noFill/>
                      <a:prstDash val="solid"/>
                      <a:miter/>
                    </a:ln>
                  </p:spPr>
                  <p:txBody>
                    <a:bodyPr rtlCol="0" anchor="ctr"/>
                    <a:lstStyle/>
                    <a:p>
                      <a:endParaRPr lang="en-GB"/>
                    </a:p>
                  </p:txBody>
                </p:sp>
                <p:sp>
                  <p:nvSpPr>
                    <p:cNvPr id="854" name="Freeform: Shape 853">
                      <a:extLst>
                        <a:ext uri="{FF2B5EF4-FFF2-40B4-BE49-F238E27FC236}">
                          <a16:creationId xmlns:a16="http://schemas.microsoft.com/office/drawing/2014/main" id="{02E9FBCE-D084-F921-B501-D08A0D02C856}"/>
                        </a:ext>
                      </a:extLst>
                    </p:cNvPr>
                    <p:cNvSpPr/>
                    <p:nvPr/>
                  </p:nvSpPr>
                  <p:spPr>
                    <a:xfrm>
                      <a:off x="9081801" y="4200089"/>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1" y="1715"/>
                            <a:pt x="3858" y="1286"/>
                          </a:cubicBezTo>
                          <a:lnTo>
                            <a:pt x="3429" y="0"/>
                          </a:lnTo>
                          <a:cubicBezTo>
                            <a:pt x="2572" y="429"/>
                            <a:pt x="858" y="429"/>
                            <a:pt x="0" y="0"/>
                          </a:cubicBezTo>
                        </a:path>
                      </a:pathLst>
                    </a:custGeom>
                    <a:solidFill>
                      <a:srgbClr val="B94231"/>
                    </a:solidFill>
                    <a:ln w="4286" cap="flat">
                      <a:noFill/>
                      <a:prstDash val="solid"/>
                      <a:miter/>
                    </a:ln>
                  </p:spPr>
                  <p:txBody>
                    <a:bodyPr rtlCol="0" anchor="ctr"/>
                    <a:lstStyle/>
                    <a:p>
                      <a:endParaRPr lang="en-GB"/>
                    </a:p>
                  </p:txBody>
                </p:sp>
                <p:sp>
                  <p:nvSpPr>
                    <p:cNvPr id="855" name="Freeform: Shape 854">
                      <a:extLst>
                        <a:ext uri="{FF2B5EF4-FFF2-40B4-BE49-F238E27FC236}">
                          <a16:creationId xmlns:a16="http://schemas.microsoft.com/office/drawing/2014/main" id="{56A9FBDA-4267-7A9E-AD36-49AB6B0050E1}"/>
                        </a:ext>
                      </a:extLst>
                    </p:cNvPr>
                    <p:cNvSpPr/>
                    <p:nvPr/>
                  </p:nvSpPr>
                  <p:spPr>
                    <a:xfrm>
                      <a:off x="9067660" y="4182026"/>
                      <a:ext cx="31711" cy="18551"/>
                    </a:xfrm>
                    <a:custGeom>
                      <a:avLst/>
                      <a:gdLst>
                        <a:gd name="connsiteX0" fmla="*/ 15856 w 31711"/>
                        <a:gd name="connsiteY0" fmla="*/ 60 h 18551"/>
                        <a:gd name="connsiteX1" fmla="*/ 425 w 31711"/>
                        <a:gd name="connsiteY1" fmla="*/ 10347 h 18551"/>
                        <a:gd name="connsiteX2" fmla="*/ 15856 w 31711"/>
                        <a:gd name="connsiteY2" fmla="*/ 18491 h 18551"/>
                        <a:gd name="connsiteX3" fmla="*/ 31286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5427" y="60"/>
                            <a:pt x="-3004" y="8633"/>
                            <a:pt x="425" y="10347"/>
                          </a:cubicBezTo>
                          <a:cubicBezTo>
                            <a:pt x="1282" y="10776"/>
                            <a:pt x="14998" y="19348"/>
                            <a:pt x="15856" y="18491"/>
                          </a:cubicBezTo>
                          <a:cubicBezTo>
                            <a:pt x="16284" y="18491"/>
                            <a:pt x="34715" y="9919"/>
                            <a:pt x="31286" y="8204"/>
                          </a:cubicBezTo>
                          <a:cubicBezTo>
                            <a:pt x="30429" y="7775"/>
                            <a:pt x="16284" y="-797"/>
                            <a:pt x="15856" y="60"/>
                          </a:cubicBezTo>
                          <a:close/>
                        </a:path>
                      </a:pathLst>
                    </a:custGeom>
                    <a:solidFill>
                      <a:srgbClr val="6C74AF"/>
                    </a:solidFill>
                    <a:ln w="4286" cap="flat">
                      <a:noFill/>
                      <a:prstDash val="solid"/>
                      <a:miter/>
                    </a:ln>
                  </p:spPr>
                  <p:txBody>
                    <a:bodyPr rtlCol="0" anchor="ctr"/>
                    <a:lstStyle/>
                    <a:p>
                      <a:endParaRPr lang="en-GB"/>
                    </a:p>
                  </p:txBody>
                </p:sp>
                <p:sp>
                  <p:nvSpPr>
                    <p:cNvPr id="856" name="Freeform: Shape 855">
                      <a:extLst>
                        <a:ext uri="{FF2B5EF4-FFF2-40B4-BE49-F238E27FC236}">
                          <a16:creationId xmlns:a16="http://schemas.microsoft.com/office/drawing/2014/main" id="{EF2BD4EB-1090-5992-F413-00BF4E4065B8}"/>
                        </a:ext>
                      </a:extLst>
                    </p:cNvPr>
                    <p:cNvSpPr/>
                    <p:nvPr/>
                  </p:nvSpPr>
                  <p:spPr>
                    <a:xfrm>
                      <a:off x="9044511" y="4206090"/>
                      <a:ext cx="14144" cy="9001"/>
                    </a:xfrm>
                    <a:custGeom>
                      <a:avLst/>
                      <a:gdLst>
                        <a:gd name="connsiteX0" fmla="*/ 0 w 14144"/>
                        <a:gd name="connsiteY0" fmla="*/ 0 h 9001"/>
                        <a:gd name="connsiteX1" fmla="*/ 429 w 14144"/>
                        <a:gd name="connsiteY1" fmla="*/ 1286 h 9001"/>
                        <a:gd name="connsiteX2" fmla="*/ 14144 w 14144"/>
                        <a:gd name="connsiteY2" fmla="*/ 9001 h 9001"/>
                        <a:gd name="connsiteX3" fmla="*/ 13287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429" y="1286"/>
                          </a:lnTo>
                          <a:lnTo>
                            <a:pt x="14144" y="9001"/>
                          </a:lnTo>
                          <a:lnTo>
                            <a:pt x="13287" y="7715"/>
                          </a:lnTo>
                          <a:close/>
                        </a:path>
                      </a:pathLst>
                    </a:custGeom>
                    <a:solidFill>
                      <a:srgbClr val="B94231"/>
                    </a:solidFill>
                    <a:ln w="4286" cap="flat">
                      <a:noFill/>
                      <a:prstDash val="solid"/>
                      <a:miter/>
                    </a:ln>
                  </p:spPr>
                  <p:txBody>
                    <a:bodyPr rtlCol="0" anchor="ctr"/>
                    <a:lstStyle/>
                    <a:p>
                      <a:endParaRPr lang="en-GB"/>
                    </a:p>
                  </p:txBody>
                </p:sp>
                <p:sp>
                  <p:nvSpPr>
                    <p:cNvPr id="857" name="Freeform: Shape 856">
                      <a:extLst>
                        <a:ext uri="{FF2B5EF4-FFF2-40B4-BE49-F238E27FC236}">
                          <a16:creationId xmlns:a16="http://schemas.microsoft.com/office/drawing/2014/main" id="{95DECE53-C33E-C554-599F-4A21EF0B6B41}"/>
                        </a:ext>
                      </a:extLst>
                    </p:cNvPr>
                    <p:cNvSpPr/>
                    <p:nvPr/>
                  </p:nvSpPr>
                  <p:spPr>
                    <a:xfrm>
                      <a:off x="9074943" y="4204804"/>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4"/>
                            <a:pt x="857" y="857"/>
                            <a:pt x="429" y="0"/>
                          </a:cubicBezTo>
                          <a:cubicBezTo>
                            <a:pt x="857" y="429"/>
                            <a:pt x="857" y="857"/>
                            <a:pt x="0" y="1286"/>
                          </a:cubicBezTo>
                        </a:path>
                      </a:pathLst>
                    </a:custGeom>
                    <a:solidFill>
                      <a:srgbClr val="B94231"/>
                    </a:solidFill>
                    <a:ln w="4286" cap="flat">
                      <a:noFill/>
                      <a:prstDash val="solid"/>
                      <a:miter/>
                    </a:ln>
                  </p:spPr>
                  <p:txBody>
                    <a:bodyPr rtlCol="0" anchor="ctr"/>
                    <a:lstStyle/>
                    <a:p>
                      <a:endParaRPr lang="en-GB"/>
                    </a:p>
                  </p:txBody>
                </p:sp>
                <p:sp>
                  <p:nvSpPr>
                    <p:cNvPr id="858" name="Freeform: Shape 857">
                      <a:extLst>
                        <a:ext uri="{FF2B5EF4-FFF2-40B4-BE49-F238E27FC236}">
                          <a16:creationId xmlns:a16="http://schemas.microsoft.com/office/drawing/2014/main" id="{BE3A20F6-CB8D-9E31-B7FE-DEF7D0625770}"/>
                        </a:ext>
                      </a:extLst>
                    </p:cNvPr>
                    <p:cNvSpPr/>
                    <p:nvPr/>
                  </p:nvSpPr>
                  <p:spPr>
                    <a:xfrm>
                      <a:off x="9061227" y="4206090"/>
                      <a:ext cx="14572" cy="9001"/>
                    </a:xfrm>
                    <a:custGeom>
                      <a:avLst/>
                      <a:gdLst>
                        <a:gd name="connsiteX0" fmla="*/ 0 w 14572"/>
                        <a:gd name="connsiteY0" fmla="*/ 7715 h 9001"/>
                        <a:gd name="connsiteX1" fmla="*/ 857 w 14572"/>
                        <a:gd name="connsiteY1" fmla="*/ 9001 h 9001"/>
                        <a:gd name="connsiteX2" fmla="*/ 14573 w 14572"/>
                        <a:gd name="connsiteY2" fmla="*/ 1286 h 9001"/>
                        <a:gd name="connsiteX3" fmla="*/ 13716 w 14572"/>
                        <a:gd name="connsiteY3" fmla="*/ 0 h 9001"/>
                      </a:gdLst>
                      <a:ahLst/>
                      <a:cxnLst>
                        <a:cxn ang="0">
                          <a:pos x="connsiteX0" y="connsiteY0"/>
                        </a:cxn>
                        <a:cxn ang="0">
                          <a:pos x="connsiteX1" y="connsiteY1"/>
                        </a:cxn>
                        <a:cxn ang="0">
                          <a:pos x="connsiteX2" y="connsiteY2"/>
                        </a:cxn>
                        <a:cxn ang="0">
                          <a:pos x="connsiteX3" y="connsiteY3"/>
                        </a:cxn>
                      </a:cxnLst>
                      <a:rect l="l" t="t" r="r" b="b"/>
                      <a:pathLst>
                        <a:path w="14572" h="9001">
                          <a:moveTo>
                            <a:pt x="0" y="7715"/>
                          </a:moveTo>
                          <a:lnTo>
                            <a:pt x="857" y="9001"/>
                          </a:lnTo>
                          <a:lnTo>
                            <a:pt x="14573" y="1286"/>
                          </a:lnTo>
                          <a:lnTo>
                            <a:pt x="13716" y="0"/>
                          </a:lnTo>
                          <a:close/>
                        </a:path>
                      </a:pathLst>
                    </a:custGeom>
                    <a:solidFill>
                      <a:srgbClr val="B94231"/>
                    </a:solidFill>
                    <a:ln w="4286" cap="flat">
                      <a:noFill/>
                      <a:prstDash val="solid"/>
                      <a:miter/>
                    </a:ln>
                  </p:spPr>
                  <p:txBody>
                    <a:bodyPr rtlCol="0" anchor="ctr"/>
                    <a:lstStyle/>
                    <a:p>
                      <a:endParaRPr lang="en-GB"/>
                    </a:p>
                  </p:txBody>
                </p:sp>
                <p:sp>
                  <p:nvSpPr>
                    <p:cNvPr id="859" name="Freeform: Shape 858">
                      <a:extLst>
                        <a:ext uri="{FF2B5EF4-FFF2-40B4-BE49-F238E27FC236}">
                          <a16:creationId xmlns:a16="http://schemas.microsoft.com/office/drawing/2014/main" id="{C1054A28-9B3D-8588-8E91-BD86103E8DB1}"/>
                        </a:ext>
                      </a:extLst>
                    </p:cNvPr>
                    <p:cNvSpPr/>
                    <p:nvPr/>
                  </p:nvSpPr>
                  <p:spPr>
                    <a:xfrm>
                      <a:off x="9043657" y="4195742"/>
                      <a:ext cx="31711" cy="18551"/>
                    </a:xfrm>
                    <a:custGeom>
                      <a:avLst/>
                      <a:gdLst>
                        <a:gd name="connsiteX0" fmla="*/ 15856 w 31711"/>
                        <a:gd name="connsiteY0" fmla="*/ 60 h 18551"/>
                        <a:gd name="connsiteX1" fmla="*/ 425 w 31711"/>
                        <a:gd name="connsiteY1" fmla="*/ 10347 h 18551"/>
                        <a:gd name="connsiteX2" fmla="*/ 15856 w 31711"/>
                        <a:gd name="connsiteY2" fmla="*/ 18491 h 18551"/>
                        <a:gd name="connsiteX3" fmla="*/ 31286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5427" y="60"/>
                            <a:pt x="-3004" y="8633"/>
                            <a:pt x="425" y="10347"/>
                          </a:cubicBezTo>
                          <a:cubicBezTo>
                            <a:pt x="1282" y="10776"/>
                            <a:pt x="14998" y="19348"/>
                            <a:pt x="15856" y="18491"/>
                          </a:cubicBezTo>
                          <a:cubicBezTo>
                            <a:pt x="16284" y="18491"/>
                            <a:pt x="34715" y="9919"/>
                            <a:pt x="31286" y="8204"/>
                          </a:cubicBezTo>
                          <a:cubicBezTo>
                            <a:pt x="30429" y="7776"/>
                            <a:pt x="16713" y="-797"/>
                            <a:pt x="15856" y="60"/>
                          </a:cubicBezTo>
                          <a:close/>
                        </a:path>
                      </a:pathLst>
                    </a:custGeom>
                    <a:solidFill>
                      <a:srgbClr val="6C74AF"/>
                    </a:solidFill>
                    <a:ln w="4286" cap="flat">
                      <a:noFill/>
                      <a:prstDash val="solid"/>
                      <a:miter/>
                    </a:ln>
                  </p:spPr>
                  <p:txBody>
                    <a:bodyPr rtlCol="0" anchor="ctr"/>
                    <a:lstStyle/>
                    <a:p>
                      <a:endParaRPr lang="en-GB"/>
                    </a:p>
                  </p:txBody>
                </p:sp>
                <p:sp>
                  <p:nvSpPr>
                    <p:cNvPr id="860" name="Freeform: Shape 859">
                      <a:extLst>
                        <a:ext uri="{FF2B5EF4-FFF2-40B4-BE49-F238E27FC236}">
                          <a16:creationId xmlns:a16="http://schemas.microsoft.com/office/drawing/2014/main" id="{A33693B3-9331-FA05-8556-676CED1D2C4D}"/>
                        </a:ext>
                      </a:extLst>
                    </p:cNvPr>
                    <p:cNvSpPr/>
                    <p:nvPr/>
                  </p:nvSpPr>
                  <p:spPr>
                    <a:xfrm>
                      <a:off x="9057798" y="4213805"/>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0" y="1715"/>
                            <a:pt x="3858" y="1286"/>
                          </a:cubicBezTo>
                          <a:lnTo>
                            <a:pt x="3429" y="0"/>
                          </a:lnTo>
                          <a:cubicBezTo>
                            <a:pt x="2572" y="429"/>
                            <a:pt x="857" y="429"/>
                            <a:pt x="0" y="0"/>
                          </a:cubicBezTo>
                        </a:path>
                      </a:pathLst>
                    </a:custGeom>
                    <a:solidFill>
                      <a:srgbClr val="B94231"/>
                    </a:solidFill>
                    <a:ln w="4286" cap="flat">
                      <a:noFill/>
                      <a:prstDash val="solid"/>
                      <a:miter/>
                    </a:ln>
                  </p:spPr>
                  <p:txBody>
                    <a:bodyPr rtlCol="0" anchor="ctr"/>
                    <a:lstStyle/>
                    <a:p>
                      <a:endParaRPr lang="en-GB"/>
                    </a:p>
                  </p:txBody>
                </p:sp>
                <p:sp>
                  <p:nvSpPr>
                    <p:cNvPr id="861" name="Freeform: Shape 860">
                      <a:extLst>
                        <a:ext uri="{FF2B5EF4-FFF2-40B4-BE49-F238E27FC236}">
                          <a16:creationId xmlns:a16="http://schemas.microsoft.com/office/drawing/2014/main" id="{A12C719D-DB74-EABE-99E5-9F29214FEB3A}"/>
                        </a:ext>
                      </a:extLst>
                    </p:cNvPr>
                    <p:cNvSpPr/>
                    <p:nvPr/>
                  </p:nvSpPr>
                  <p:spPr>
                    <a:xfrm>
                      <a:off x="9020508" y="4219806"/>
                      <a:ext cx="14144" cy="9001"/>
                    </a:xfrm>
                    <a:custGeom>
                      <a:avLst/>
                      <a:gdLst>
                        <a:gd name="connsiteX0" fmla="*/ 0 w 14144"/>
                        <a:gd name="connsiteY0" fmla="*/ 0 h 9001"/>
                        <a:gd name="connsiteX1" fmla="*/ 429 w 14144"/>
                        <a:gd name="connsiteY1" fmla="*/ 1286 h 9001"/>
                        <a:gd name="connsiteX2" fmla="*/ 14144 w 14144"/>
                        <a:gd name="connsiteY2" fmla="*/ 9001 h 9001"/>
                        <a:gd name="connsiteX3" fmla="*/ 13716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429" y="1286"/>
                          </a:lnTo>
                          <a:lnTo>
                            <a:pt x="14144" y="9001"/>
                          </a:lnTo>
                          <a:lnTo>
                            <a:pt x="13716" y="7715"/>
                          </a:lnTo>
                          <a:close/>
                        </a:path>
                      </a:pathLst>
                    </a:custGeom>
                    <a:solidFill>
                      <a:srgbClr val="B94231"/>
                    </a:solidFill>
                    <a:ln w="4286" cap="flat">
                      <a:noFill/>
                      <a:prstDash val="solid"/>
                      <a:miter/>
                    </a:ln>
                  </p:spPr>
                  <p:txBody>
                    <a:bodyPr rtlCol="0" anchor="ctr"/>
                    <a:lstStyle/>
                    <a:p>
                      <a:endParaRPr lang="en-GB"/>
                    </a:p>
                  </p:txBody>
                </p:sp>
                <p:sp>
                  <p:nvSpPr>
                    <p:cNvPr id="862" name="Freeform: Shape 861">
                      <a:extLst>
                        <a:ext uri="{FF2B5EF4-FFF2-40B4-BE49-F238E27FC236}">
                          <a16:creationId xmlns:a16="http://schemas.microsoft.com/office/drawing/2014/main" id="{20281518-1707-2E1E-AA4E-43709B627A03}"/>
                        </a:ext>
                      </a:extLst>
                    </p:cNvPr>
                    <p:cNvSpPr/>
                    <p:nvPr/>
                  </p:nvSpPr>
                  <p:spPr>
                    <a:xfrm>
                      <a:off x="9050940" y="4218520"/>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4"/>
                            <a:pt x="857" y="857"/>
                            <a:pt x="429" y="0"/>
                          </a:cubicBezTo>
                          <a:cubicBezTo>
                            <a:pt x="857" y="429"/>
                            <a:pt x="857" y="857"/>
                            <a:pt x="0" y="1286"/>
                          </a:cubicBezTo>
                        </a:path>
                      </a:pathLst>
                    </a:custGeom>
                    <a:solidFill>
                      <a:srgbClr val="B94231"/>
                    </a:solidFill>
                    <a:ln w="4286" cap="flat">
                      <a:noFill/>
                      <a:prstDash val="solid"/>
                      <a:miter/>
                    </a:ln>
                  </p:spPr>
                  <p:txBody>
                    <a:bodyPr rtlCol="0" anchor="ctr"/>
                    <a:lstStyle/>
                    <a:p>
                      <a:endParaRPr lang="en-GB"/>
                    </a:p>
                  </p:txBody>
                </p:sp>
                <p:sp>
                  <p:nvSpPr>
                    <p:cNvPr id="863" name="Freeform: Shape 862">
                      <a:extLst>
                        <a:ext uri="{FF2B5EF4-FFF2-40B4-BE49-F238E27FC236}">
                          <a16:creationId xmlns:a16="http://schemas.microsoft.com/office/drawing/2014/main" id="{3F88B610-9EC6-0D6C-49AA-E2035E993758}"/>
                        </a:ext>
                      </a:extLst>
                    </p:cNvPr>
                    <p:cNvSpPr/>
                    <p:nvPr/>
                  </p:nvSpPr>
                  <p:spPr>
                    <a:xfrm>
                      <a:off x="9037653" y="4219806"/>
                      <a:ext cx="14144" cy="9001"/>
                    </a:xfrm>
                    <a:custGeom>
                      <a:avLst/>
                      <a:gdLst>
                        <a:gd name="connsiteX0" fmla="*/ 0 w 14144"/>
                        <a:gd name="connsiteY0" fmla="*/ 7715 h 9001"/>
                        <a:gd name="connsiteX1" fmla="*/ 429 w 14144"/>
                        <a:gd name="connsiteY1" fmla="*/ 9001 h 9001"/>
                        <a:gd name="connsiteX2" fmla="*/ 14144 w 14144"/>
                        <a:gd name="connsiteY2" fmla="*/ 1286 h 9001"/>
                        <a:gd name="connsiteX3" fmla="*/ 13287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429" y="9001"/>
                          </a:lnTo>
                          <a:lnTo>
                            <a:pt x="14144" y="1286"/>
                          </a:lnTo>
                          <a:lnTo>
                            <a:pt x="13287" y="0"/>
                          </a:lnTo>
                          <a:close/>
                        </a:path>
                      </a:pathLst>
                    </a:custGeom>
                    <a:solidFill>
                      <a:srgbClr val="B94231"/>
                    </a:solidFill>
                    <a:ln w="4286" cap="flat">
                      <a:noFill/>
                      <a:prstDash val="solid"/>
                      <a:miter/>
                    </a:ln>
                  </p:spPr>
                  <p:txBody>
                    <a:bodyPr rtlCol="0" anchor="ctr"/>
                    <a:lstStyle/>
                    <a:p>
                      <a:endParaRPr lang="en-GB"/>
                    </a:p>
                  </p:txBody>
                </p:sp>
                <p:sp>
                  <p:nvSpPr>
                    <p:cNvPr id="864" name="Freeform: Shape 863">
                      <a:extLst>
                        <a:ext uri="{FF2B5EF4-FFF2-40B4-BE49-F238E27FC236}">
                          <a16:creationId xmlns:a16="http://schemas.microsoft.com/office/drawing/2014/main" id="{B521C730-799E-9E87-F379-CEEA3FB732CE}"/>
                        </a:ext>
                      </a:extLst>
                    </p:cNvPr>
                    <p:cNvSpPr/>
                    <p:nvPr/>
                  </p:nvSpPr>
                  <p:spPr>
                    <a:xfrm>
                      <a:off x="9020083" y="4209461"/>
                      <a:ext cx="31711" cy="18548"/>
                    </a:xfrm>
                    <a:custGeom>
                      <a:avLst/>
                      <a:gdLst>
                        <a:gd name="connsiteX0" fmla="*/ 15856 w 31711"/>
                        <a:gd name="connsiteY0" fmla="*/ 58 h 18548"/>
                        <a:gd name="connsiteX1" fmla="*/ 425 w 31711"/>
                        <a:gd name="connsiteY1" fmla="*/ 10345 h 18548"/>
                        <a:gd name="connsiteX2" fmla="*/ 15856 w 31711"/>
                        <a:gd name="connsiteY2" fmla="*/ 18488 h 18548"/>
                        <a:gd name="connsiteX3" fmla="*/ 31286 w 31711"/>
                        <a:gd name="connsiteY3" fmla="*/ 8202 h 18548"/>
                        <a:gd name="connsiteX4" fmla="*/ 15856 w 31711"/>
                        <a:gd name="connsiteY4" fmla="*/ 58 h 18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48">
                          <a:moveTo>
                            <a:pt x="15856" y="58"/>
                          </a:moveTo>
                          <a:cubicBezTo>
                            <a:pt x="15427" y="58"/>
                            <a:pt x="-3004" y="8630"/>
                            <a:pt x="425" y="10345"/>
                          </a:cubicBezTo>
                          <a:cubicBezTo>
                            <a:pt x="1282" y="10773"/>
                            <a:pt x="14998" y="19346"/>
                            <a:pt x="15856" y="18488"/>
                          </a:cubicBezTo>
                          <a:cubicBezTo>
                            <a:pt x="16284" y="18488"/>
                            <a:pt x="34715" y="9916"/>
                            <a:pt x="31286" y="8202"/>
                          </a:cubicBezTo>
                          <a:cubicBezTo>
                            <a:pt x="30000" y="8202"/>
                            <a:pt x="16284" y="-800"/>
                            <a:pt x="15856" y="58"/>
                          </a:cubicBezTo>
                          <a:close/>
                        </a:path>
                      </a:pathLst>
                    </a:custGeom>
                    <a:solidFill>
                      <a:srgbClr val="6C74AF"/>
                    </a:solidFill>
                    <a:ln w="4286" cap="flat">
                      <a:noFill/>
                      <a:prstDash val="solid"/>
                      <a:miter/>
                    </a:ln>
                  </p:spPr>
                  <p:txBody>
                    <a:bodyPr rtlCol="0" anchor="ctr"/>
                    <a:lstStyle/>
                    <a:p>
                      <a:endParaRPr lang="en-GB"/>
                    </a:p>
                  </p:txBody>
                </p:sp>
                <p:sp>
                  <p:nvSpPr>
                    <p:cNvPr id="865" name="Freeform: Shape 864">
                      <a:extLst>
                        <a:ext uri="{FF2B5EF4-FFF2-40B4-BE49-F238E27FC236}">
                          <a16:creationId xmlns:a16="http://schemas.microsoft.com/office/drawing/2014/main" id="{811C0F6B-EB4F-8761-BA28-E759D819A6FC}"/>
                        </a:ext>
                      </a:extLst>
                    </p:cNvPr>
                    <p:cNvSpPr/>
                    <p:nvPr/>
                  </p:nvSpPr>
                  <p:spPr>
                    <a:xfrm>
                      <a:off x="9034224" y="4227521"/>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0" y="1715"/>
                            <a:pt x="3858" y="1286"/>
                          </a:cubicBezTo>
                          <a:lnTo>
                            <a:pt x="3429" y="0"/>
                          </a:lnTo>
                          <a:cubicBezTo>
                            <a:pt x="2143" y="857"/>
                            <a:pt x="857" y="857"/>
                            <a:pt x="0" y="0"/>
                          </a:cubicBezTo>
                        </a:path>
                      </a:pathLst>
                    </a:custGeom>
                    <a:solidFill>
                      <a:srgbClr val="B94231"/>
                    </a:solidFill>
                    <a:ln w="4286" cap="flat">
                      <a:noFill/>
                      <a:prstDash val="solid"/>
                      <a:miter/>
                    </a:ln>
                  </p:spPr>
                  <p:txBody>
                    <a:bodyPr rtlCol="0" anchor="ctr"/>
                    <a:lstStyle/>
                    <a:p>
                      <a:endParaRPr lang="en-GB"/>
                    </a:p>
                  </p:txBody>
                </p:sp>
                <p:sp>
                  <p:nvSpPr>
                    <p:cNvPr id="866" name="Freeform: Shape 865">
                      <a:extLst>
                        <a:ext uri="{FF2B5EF4-FFF2-40B4-BE49-F238E27FC236}">
                          <a16:creationId xmlns:a16="http://schemas.microsoft.com/office/drawing/2014/main" id="{BE56F30C-3EED-0B0C-B5C6-2BFDCF086BA2}"/>
                        </a:ext>
                      </a:extLst>
                    </p:cNvPr>
                    <p:cNvSpPr/>
                    <p:nvPr/>
                  </p:nvSpPr>
                  <p:spPr>
                    <a:xfrm>
                      <a:off x="8996505" y="4233522"/>
                      <a:ext cx="14144" cy="9001"/>
                    </a:xfrm>
                    <a:custGeom>
                      <a:avLst/>
                      <a:gdLst>
                        <a:gd name="connsiteX0" fmla="*/ 0 w 14144"/>
                        <a:gd name="connsiteY0" fmla="*/ 0 h 9001"/>
                        <a:gd name="connsiteX1" fmla="*/ 858 w 14144"/>
                        <a:gd name="connsiteY1" fmla="*/ 1286 h 9001"/>
                        <a:gd name="connsiteX2" fmla="*/ 14145 w 14144"/>
                        <a:gd name="connsiteY2" fmla="*/ 9001 h 9001"/>
                        <a:gd name="connsiteX3" fmla="*/ 13716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858" y="1286"/>
                          </a:lnTo>
                          <a:lnTo>
                            <a:pt x="14145" y="9001"/>
                          </a:lnTo>
                          <a:lnTo>
                            <a:pt x="13716" y="7715"/>
                          </a:lnTo>
                          <a:close/>
                        </a:path>
                      </a:pathLst>
                    </a:custGeom>
                    <a:solidFill>
                      <a:srgbClr val="B94231"/>
                    </a:solidFill>
                    <a:ln w="4286" cap="flat">
                      <a:noFill/>
                      <a:prstDash val="solid"/>
                      <a:miter/>
                    </a:ln>
                  </p:spPr>
                  <p:txBody>
                    <a:bodyPr rtlCol="0" anchor="ctr"/>
                    <a:lstStyle/>
                    <a:p>
                      <a:endParaRPr lang="en-GB"/>
                    </a:p>
                  </p:txBody>
                </p:sp>
                <p:sp>
                  <p:nvSpPr>
                    <p:cNvPr id="867" name="Freeform: Shape 866">
                      <a:extLst>
                        <a:ext uri="{FF2B5EF4-FFF2-40B4-BE49-F238E27FC236}">
                          <a16:creationId xmlns:a16="http://schemas.microsoft.com/office/drawing/2014/main" id="{7A526DF5-FEB8-8D59-2D72-22C28E229073}"/>
                        </a:ext>
                      </a:extLst>
                    </p:cNvPr>
                    <p:cNvSpPr/>
                    <p:nvPr/>
                  </p:nvSpPr>
                  <p:spPr>
                    <a:xfrm>
                      <a:off x="9027366" y="4232236"/>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5"/>
                            <a:pt x="857" y="857"/>
                            <a:pt x="429" y="0"/>
                          </a:cubicBezTo>
                          <a:cubicBezTo>
                            <a:pt x="857" y="429"/>
                            <a:pt x="429" y="857"/>
                            <a:pt x="0" y="1286"/>
                          </a:cubicBezTo>
                        </a:path>
                      </a:pathLst>
                    </a:custGeom>
                    <a:solidFill>
                      <a:srgbClr val="B94231"/>
                    </a:solidFill>
                    <a:ln w="4286" cap="flat">
                      <a:noFill/>
                      <a:prstDash val="solid"/>
                      <a:miter/>
                    </a:ln>
                  </p:spPr>
                  <p:txBody>
                    <a:bodyPr rtlCol="0" anchor="ctr"/>
                    <a:lstStyle/>
                    <a:p>
                      <a:endParaRPr lang="en-GB"/>
                    </a:p>
                  </p:txBody>
                </p:sp>
                <p:sp>
                  <p:nvSpPr>
                    <p:cNvPr id="868" name="Freeform: Shape 867">
                      <a:extLst>
                        <a:ext uri="{FF2B5EF4-FFF2-40B4-BE49-F238E27FC236}">
                          <a16:creationId xmlns:a16="http://schemas.microsoft.com/office/drawing/2014/main" id="{3A233ED5-84D6-C15D-F4A2-64B527F82036}"/>
                        </a:ext>
                      </a:extLst>
                    </p:cNvPr>
                    <p:cNvSpPr/>
                    <p:nvPr/>
                  </p:nvSpPr>
                  <p:spPr>
                    <a:xfrm>
                      <a:off x="9013650" y="4233522"/>
                      <a:ext cx="14144" cy="9001"/>
                    </a:xfrm>
                    <a:custGeom>
                      <a:avLst/>
                      <a:gdLst>
                        <a:gd name="connsiteX0" fmla="*/ 0 w 14144"/>
                        <a:gd name="connsiteY0" fmla="*/ 7715 h 9001"/>
                        <a:gd name="connsiteX1" fmla="*/ 429 w 14144"/>
                        <a:gd name="connsiteY1" fmla="*/ 9001 h 9001"/>
                        <a:gd name="connsiteX2" fmla="*/ 14145 w 14144"/>
                        <a:gd name="connsiteY2" fmla="*/ 1286 h 9001"/>
                        <a:gd name="connsiteX3" fmla="*/ 13716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429" y="9001"/>
                          </a:lnTo>
                          <a:lnTo>
                            <a:pt x="14145" y="1286"/>
                          </a:lnTo>
                          <a:lnTo>
                            <a:pt x="13716" y="0"/>
                          </a:lnTo>
                          <a:close/>
                        </a:path>
                      </a:pathLst>
                    </a:custGeom>
                    <a:solidFill>
                      <a:srgbClr val="B94231"/>
                    </a:solidFill>
                    <a:ln w="4286" cap="flat">
                      <a:noFill/>
                      <a:prstDash val="solid"/>
                      <a:miter/>
                    </a:ln>
                  </p:spPr>
                  <p:txBody>
                    <a:bodyPr rtlCol="0" anchor="ctr"/>
                    <a:lstStyle/>
                    <a:p>
                      <a:endParaRPr lang="en-GB"/>
                    </a:p>
                  </p:txBody>
                </p:sp>
                <p:sp>
                  <p:nvSpPr>
                    <p:cNvPr id="869" name="Freeform: Shape 868">
                      <a:extLst>
                        <a:ext uri="{FF2B5EF4-FFF2-40B4-BE49-F238E27FC236}">
                          <a16:creationId xmlns:a16="http://schemas.microsoft.com/office/drawing/2014/main" id="{D8D4A53A-61D4-AC9F-DFFE-FEEB32E724B5}"/>
                        </a:ext>
                      </a:extLst>
                    </p:cNvPr>
                    <p:cNvSpPr/>
                    <p:nvPr/>
                  </p:nvSpPr>
                  <p:spPr>
                    <a:xfrm>
                      <a:off x="9010221" y="4241237"/>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4"/>
                            <a:pt x="3000" y="1714"/>
                            <a:pt x="3858" y="1286"/>
                          </a:cubicBezTo>
                          <a:lnTo>
                            <a:pt x="3429" y="0"/>
                          </a:lnTo>
                          <a:cubicBezTo>
                            <a:pt x="2572" y="857"/>
                            <a:pt x="857" y="857"/>
                            <a:pt x="0" y="0"/>
                          </a:cubicBezTo>
                        </a:path>
                      </a:pathLst>
                    </a:custGeom>
                    <a:solidFill>
                      <a:srgbClr val="B94231"/>
                    </a:solidFill>
                    <a:ln w="4286" cap="flat">
                      <a:noFill/>
                      <a:prstDash val="solid"/>
                      <a:miter/>
                    </a:ln>
                  </p:spPr>
                  <p:txBody>
                    <a:bodyPr rtlCol="0" anchor="ctr"/>
                    <a:lstStyle/>
                    <a:p>
                      <a:endParaRPr lang="en-GB"/>
                    </a:p>
                  </p:txBody>
                </p:sp>
                <p:sp>
                  <p:nvSpPr>
                    <p:cNvPr id="870" name="Freeform: Shape 869">
                      <a:extLst>
                        <a:ext uri="{FF2B5EF4-FFF2-40B4-BE49-F238E27FC236}">
                          <a16:creationId xmlns:a16="http://schemas.microsoft.com/office/drawing/2014/main" id="{A9D19408-3F8E-C4B0-2AB9-D4BF68AA4A59}"/>
                        </a:ext>
                      </a:extLst>
                    </p:cNvPr>
                    <p:cNvSpPr/>
                    <p:nvPr/>
                  </p:nvSpPr>
                  <p:spPr>
                    <a:xfrm>
                      <a:off x="8996080" y="4223177"/>
                      <a:ext cx="31711" cy="18548"/>
                    </a:xfrm>
                    <a:custGeom>
                      <a:avLst/>
                      <a:gdLst>
                        <a:gd name="connsiteX0" fmla="*/ 15856 w 31711"/>
                        <a:gd name="connsiteY0" fmla="*/ 58 h 18548"/>
                        <a:gd name="connsiteX1" fmla="*/ 425 w 31711"/>
                        <a:gd name="connsiteY1" fmla="*/ 10345 h 18548"/>
                        <a:gd name="connsiteX2" fmla="*/ 15856 w 31711"/>
                        <a:gd name="connsiteY2" fmla="*/ 18488 h 18548"/>
                        <a:gd name="connsiteX3" fmla="*/ 31286 w 31711"/>
                        <a:gd name="connsiteY3" fmla="*/ 8202 h 18548"/>
                        <a:gd name="connsiteX4" fmla="*/ 15856 w 31711"/>
                        <a:gd name="connsiteY4" fmla="*/ 58 h 18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48">
                          <a:moveTo>
                            <a:pt x="15856" y="58"/>
                          </a:moveTo>
                          <a:cubicBezTo>
                            <a:pt x="15427" y="58"/>
                            <a:pt x="-3004" y="8630"/>
                            <a:pt x="425" y="10345"/>
                          </a:cubicBezTo>
                          <a:cubicBezTo>
                            <a:pt x="1283" y="10773"/>
                            <a:pt x="14998" y="19346"/>
                            <a:pt x="15856" y="18488"/>
                          </a:cubicBezTo>
                          <a:cubicBezTo>
                            <a:pt x="16284" y="18488"/>
                            <a:pt x="34715" y="9916"/>
                            <a:pt x="31286" y="8202"/>
                          </a:cubicBezTo>
                          <a:cubicBezTo>
                            <a:pt x="30429" y="8202"/>
                            <a:pt x="16284" y="-800"/>
                            <a:pt x="15856" y="58"/>
                          </a:cubicBezTo>
                          <a:close/>
                        </a:path>
                      </a:pathLst>
                    </a:custGeom>
                    <a:solidFill>
                      <a:srgbClr val="6C74AF"/>
                    </a:solidFill>
                    <a:ln w="4286" cap="flat">
                      <a:noFill/>
                      <a:prstDash val="solid"/>
                      <a:miter/>
                    </a:ln>
                  </p:spPr>
                  <p:txBody>
                    <a:bodyPr rtlCol="0" anchor="ctr"/>
                    <a:lstStyle/>
                    <a:p>
                      <a:endParaRPr lang="en-GB"/>
                    </a:p>
                  </p:txBody>
                </p:sp>
                <p:sp>
                  <p:nvSpPr>
                    <p:cNvPr id="871" name="Freeform: Shape 870">
                      <a:extLst>
                        <a:ext uri="{FF2B5EF4-FFF2-40B4-BE49-F238E27FC236}">
                          <a16:creationId xmlns:a16="http://schemas.microsoft.com/office/drawing/2014/main" id="{A7B76E74-24C7-CC69-BAB2-2BE612E87FA1}"/>
                        </a:ext>
                      </a:extLst>
                    </p:cNvPr>
                    <p:cNvSpPr/>
                    <p:nvPr/>
                  </p:nvSpPr>
                  <p:spPr>
                    <a:xfrm>
                      <a:off x="8972930" y="4247237"/>
                      <a:ext cx="14144" cy="9001"/>
                    </a:xfrm>
                    <a:custGeom>
                      <a:avLst/>
                      <a:gdLst>
                        <a:gd name="connsiteX0" fmla="*/ 0 w 14144"/>
                        <a:gd name="connsiteY0" fmla="*/ 0 h 9001"/>
                        <a:gd name="connsiteX1" fmla="*/ 429 w 14144"/>
                        <a:gd name="connsiteY1" fmla="*/ 1286 h 9001"/>
                        <a:gd name="connsiteX2" fmla="*/ 14145 w 14144"/>
                        <a:gd name="connsiteY2" fmla="*/ 9001 h 9001"/>
                        <a:gd name="connsiteX3" fmla="*/ 13288 w 14144"/>
                        <a:gd name="connsiteY3" fmla="*/ 8144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429" y="1286"/>
                          </a:lnTo>
                          <a:lnTo>
                            <a:pt x="14145" y="9001"/>
                          </a:lnTo>
                          <a:lnTo>
                            <a:pt x="13288" y="8144"/>
                          </a:lnTo>
                          <a:close/>
                        </a:path>
                      </a:pathLst>
                    </a:custGeom>
                    <a:solidFill>
                      <a:srgbClr val="B94231"/>
                    </a:solidFill>
                    <a:ln w="4286" cap="flat">
                      <a:noFill/>
                      <a:prstDash val="solid"/>
                      <a:miter/>
                    </a:ln>
                  </p:spPr>
                  <p:txBody>
                    <a:bodyPr rtlCol="0" anchor="ctr"/>
                    <a:lstStyle/>
                    <a:p>
                      <a:endParaRPr lang="en-GB"/>
                    </a:p>
                  </p:txBody>
                </p:sp>
                <p:sp>
                  <p:nvSpPr>
                    <p:cNvPr id="872" name="Freeform: Shape 871">
                      <a:extLst>
                        <a:ext uri="{FF2B5EF4-FFF2-40B4-BE49-F238E27FC236}">
                          <a16:creationId xmlns:a16="http://schemas.microsoft.com/office/drawing/2014/main" id="{B30AF467-AA75-996A-A172-64EB21CFECAE}"/>
                        </a:ext>
                      </a:extLst>
                    </p:cNvPr>
                    <p:cNvSpPr/>
                    <p:nvPr/>
                  </p:nvSpPr>
                  <p:spPr>
                    <a:xfrm>
                      <a:off x="9003363" y="4245952"/>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4" y="1715"/>
                            <a:pt x="857" y="857"/>
                            <a:pt x="429" y="0"/>
                          </a:cubicBezTo>
                          <a:cubicBezTo>
                            <a:pt x="857" y="429"/>
                            <a:pt x="857" y="857"/>
                            <a:pt x="0" y="1286"/>
                          </a:cubicBezTo>
                        </a:path>
                      </a:pathLst>
                    </a:custGeom>
                    <a:solidFill>
                      <a:srgbClr val="B94231"/>
                    </a:solidFill>
                    <a:ln w="4286" cap="flat">
                      <a:noFill/>
                      <a:prstDash val="solid"/>
                      <a:miter/>
                    </a:ln>
                  </p:spPr>
                  <p:txBody>
                    <a:bodyPr rtlCol="0" anchor="ctr"/>
                    <a:lstStyle/>
                    <a:p>
                      <a:endParaRPr lang="en-GB"/>
                    </a:p>
                  </p:txBody>
                </p:sp>
                <p:sp>
                  <p:nvSpPr>
                    <p:cNvPr id="873" name="Freeform: Shape 872">
                      <a:extLst>
                        <a:ext uri="{FF2B5EF4-FFF2-40B4-BE49-F238E27FC236}">
                          <a16:creationId xmlns:a16="http://schemas.microsoft.com/office/drawing/2014/main" id="{F2BDB7DD-D113-2BB7-98C5-44EE62519088}"/>
                        </a:ext>
                      </a:extLst>
                    </p:cNvPr>
                    <p:cNvSpPr/>
                    <p:nvPr/>
                  </p:nvSpPr>
                  <p:spPr>
                    <a:xfrm>
                      <a:off x="8989647" y="4247237"/>
                      <a:ext cx="14573" cy="9001"/>
                    </a:xfrm>
                    <a:custGeom>
                      <a:avLst/>
                      <a:gdLst>
                        <a:gd name="connsiteX0" fmla="*/ 0 w 14573"/>
                        <a:gd name="connsiteY0" fmla="*/ 8144 h 9001"/>
                        <a:gd name="connsiteX1" fmla="*/ 858 w 14573"/>
                        <a:gd name="connsiteY1" fmla="*/ 9001 h 9001"/>
                        <a:gd name="connsiteX2" fmla="*/ 14573 w 14573"/>
                        <a:gd name="connsiteY2" fmla="*/ 1286 h 9001"/>
                        <a:gd name="connsiteX3" fmla="*/ 13716 w 14573"/>
                        <a:gd name="connsiteY3" fmla="*/ 0 h 9001"/>
                      </a:gdLst>
                      <a:ahLst/>
                      <a:cxnLst>
                        <a:cxn ang="0">
                          <a:pos x="connsiteX0" y="connsiteY0"/>
                        </a:cxn>
                        <a:cxn ang="0">
                          <a:pos x="connsiteX1" y="connsiteY1"/>
                        </a:cxn>
                        <a:cxn ang="0">
                          <a:pos x="connsiteX2" y="connsiteY2"/>
                        </a:cxn>
                        <a:cxn ang="0">
                          <a:pos x="connsiteX3" y="connsiteY3"/>
                        </a:cxn>
                      </a:cxnLst>
                      <a:rect l="l" t="t" r="r" b="b"/>
                      <a:pathLst>
                        <a:path w="14573" h="9001">
                          <a:moveTo>
                            <a:pt x="0" y="8144"/>
                          </a:moveTo>
                          <a:lnTo>
                            <a:pt x="858" y="9001"/>
                          </a:lnTo>
                          <a:lnTo>
                            <a:pt x="14573" y="1286"/>
                          </a:lnTo>
                          <a:lnTo>
                            <a:pt x="13716" y="0"/>
                          </a:lnTo>
                          <a:close/>
                        </a:path>
                      </a:pathLst>
                    </a:custGeom>
                    <a:solidFill>
                      <a:srgbClr val="B94231"/>
                    </a:solidFill>
                    <a:ln w="4286" cap="flat">
                      <a:noFill/>
                      <a:prstDash val="solid"/>
                      <a:miter/>
                    </a:ln>
                  </p:spPr>
                  <p:txBody>
                    <a:bodyPr rtlCol="0" anchor="ctr"/>
                    <a:lstStyle/>
                    <a:p>
                      <a:endParaRPr lang="en-GB"/>
                    </a:p>
                  </p:txBody>
                </p:sp>
                <p:sp>
                  <p:nvSpPr>
                    <p:cNvPr id="874" name="Freeform: Shape 873">
                      <a:extLst>
                        <a:ext uri="{FF2B5EF4-FFF2-40B4-BE49-F238E27FC236}">
                          <a16:creationId xmlns:a16="http://schemas.microsoft.com/office/drawing/2014/main" id="{DBB13688-D350-CC5B-D5CC-283C524C36C7}"/>
                        </a:ext>
                      </a:extLst>
                    </p:cNvPr>
                    <p:cNvSpPr/>
                    <p:nvPr/>
                  </p:nvSpPr>
                  <p:spPr>
                    <a:xfrm>
                      <a:off x="8986218" y="4255381"/>
                      <a:ext cx="3857" cy="1607"/>
                    </a:xfrm>
                    <a:custGeom>
                      <a:avLst/>
                      <a:gdLst>
                        <a:gd name="connsiteX0" fmla="*/ 0 w 3857"/>
                        <a:gd name="connsiteY0" fmla="*/ 0 h 1607"/>
                        <a:gd name="connsiteX1" fmla="*/ 429 w 3857"/>
                        <a:gd name="connsiteY1" fmla="*/ 1286 h 1607"/>
                        <a:gd name="connsiteX2" fmla="*/ 3857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0" y="1715"/>
                            <a:pt x="3857" y="1286"/>
                          </a:cubicBezTo>
                          <a:lnTo>
                            <a:pt x="3429" y="0"/>
                          </a:lnTo>
                          <a:cubicBezTo>
                            <a:pt x="2572" y="429"/>
                            <a:pt x="1286" y="429"/>
                            <a:pt x="0" y="0"/>
                          </a:cubicBezTo>
                        </a:path>
                      </a:pathLst>
                    </a:custGeom>
                    <a:solidFill>
                      <a:srgbClr val="B94231"/>
                    </a:solidFill>
                    <a:ln w="4286" cap="flat">
                      <a:noFill/>
                      <a:prstDash val="solid"/>
                      <a:miter/>
                    </a:ln>
                  </p:spPr>
                  <p:txBody>
                    <a:bodyPr rtlCol="0" anchor="ctr"/>
                    <a:lstStyle/>
                    <a:p>
                      <a:endParaRPr lang="en-GB"/>
                    </a:p>
                  </p:txBody>
                </p:sp>
                <p:sp>
                  <p:nvSpPr>
                    <p:cNvPr id="875" name="Freeform: Shape 874">
                      <a:extLst>
                        <a:ext uri="{FF2B5EF4-FFF2-40B4-BE49-F238E27FC236}">
                          <a16:creationId xmlns:a16="http://schemas.microsoft.com/office/drawing/2014/main" id="{049BB6E1-69DD-22F2-E0B7-EBC558E28C6B}"/>
                        </a:ext>
                      </a:extLst>
                    </p:cNvPr>
                    <p:cNvSpPr/>
                    <p:nvPr/>
                  </p:nvSpPr>
                  <p:spPr>
                    <a:xfrm>
                      <a:off x="8972077" y="4236935"/>
                      <a:ext cx="31711" cy="18506"/>
                    </a:xfrm>
                    <a:custGeom>
                      <a:avLst/>
                      <a:gdLst>
                        <a:gd name="connsiteX0" fmla="*/ 15855 w 31711"/>
                        <a:gd name="connsiteY0" fmla="*/ 16 h 18506"/>
                        <a:gd name="connsiteX1" fmla="*/ 425 w 31711"/>
                        <a:gd name="connsiteY1" fmla="*/ 10302 h 18506"/>
                        <a:gd name="connsiteX2" fmla="*/ 15855 w 31711"/>
                        <a:gd name="connsiteY2" fmla="*/ 18446 h 18506"/>
                        <a:gd name="connsiteX3" fmla="*/ 31286 w 31711"/>
                        <a:gd name="connsiteY3" fmla="*/ 8159 h 18506"/>
                        <a:gd name="connsiteX4" fmla="*/ 15855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5" y="16"/>
                          </a:moveTo>
                          <a:cubicBezTo>
                            <a:pt x="15427" y="16"/>
                            <a:pt x="-3004" y="8588"/>
                            <a:pt x="425" y="10302"/>
                          </a:cubicBezTo>
                          <a:cubicBezTo>
                            <a:pt x="1283" y="10731"/>
                            <a:pt x="14998" y="19304"/>
                            <a:pt x="15855" y="18446"/>
                          </a:cubicBezTo>
                          <a:cubicBezTo>
                            <a:pt x="16284" y="18446"/>
                            <a:pt x="34715" y="9874"/>
                            <a:pt x="31286" y="8159"/>
                          </a:cubicBezTo>
                          <a:cubicBezTo>
                            <a:pt x="30429" y="8159"/>
                            <a:pt x="16713" y="-413"/>
                            <a:pt x="15855" y="16"/>
                          </a:cubicBezTo>
                          <a:close/>
                        </a:path>
                      </a:pathLst>
                    </a:custGeom>
                    <a:solidFill>
                      <a:srgbClr val="6C74AF"/>
                    </a:solidFill>
                    <a:ln w="4286" cap="flat">
                      <a:noFill/>
                      <a:prstDash val="solid"/>
                      <a:miter/>
                    </a:ln>
                  </p:spPr>
                  <p:txBody>
                    <a:bodyPr rtlCol="0" anchor="ctr"/>
                    <a:lstStyle/>
                    <a:p>
                      <a:endParaRPr lang="en-GB"/>
                    </a:p>
                  </p:txBody>
                </p:sp>
                <p:grpSp>
                  <p:nvGrpSpPr>
                    <p:cNvPr id="876" name="Graphic 18">
                      <a:extLst>
                        <a:ext uri="{FF2B5EF4-FFF2-40B4-BE49-F238E27FC236}">
                          <a16:creationId xmlns:a16="http://schemas.microsoft.com/office/drawing/2014/main" id="{E3238C9F-EF49-5BD5-53AD-88310164700B}"/>
                        </a:ext>
                      </a:extLst>
                    </p:cNvPr>
                    <p:cNvGrpSpPr/>
                    <p:nvPr/>
                  </p:nvGrpSpPr>
                  <p:grpSpPr>
                    <a:xfrm>
                      <a:off x="9115234" y="4191516"/>
                      <a:ext cx="1285" cy="1714"/>
                      <a:chOff x="9115234" y="4191516"/>
                      <a:chExt cx="1285" cy="1714"/>
                    </a:xfrm>
                  </p:grpSpPr>
                  <p:sp>
                    <p:nvSpPr>
                      <p:cNvPr id="877" name="Freeform: Shape 876">
                        <a:extLst>
                          <a:ext uri="{FF2B5EF4-FFF2-40B4-BE49-F238E27FC236}">
                            <a16:creationId xmlns:a16="http://schemas.microsoft.com/office/drawing/2014/main" id="{40C1ECFA-6DA0-0BF0-F024-6E1BE85686FD}"/>
                          </a:ext>
                        </a:extLst>
                      </p:cNvPr>
                      <p:cNvSpPr/>
                      <p:nvPr/>
                    </p:nvSpPr>
                    <p:spPr>
                      <a:xfrm>
                        <a:off x="9115234" y="4191516"/>
                        <a:ext cx="857" cy="1286"/>
                      </a:xfrm>
                      <a:custGeom>
                        <a:avLst/>
                        <a:gdLst>
                          <a:gd name="connsiteX0" fmla="*/ 0 w 857"/>
                          <a:gd name="connsiteY0" fmla="*/ 0 h 1286"/>
                          <a:gd name="connsiteX1" fmla="*/ 857 w 857"/>
                          <a:gd name="connsiteY1" fmla="*/ 1286 h 1286"/>
                          <a:gd name="connsiteX2" fmla="*/ 0 w 857"/>
                          <a:gd name="connsiteY2" fmla="*/ 0 h 1286"/>
                        </a:gdLst>
                        <a:ahLst/>
                        <a:cxnLst>
                          <a:cxn ang="0">
                            <a:pos x="connsiteX0" y="connsiteY0"/>
                          </a:cxn>
                          <a:cxn ang="0">
                            <a:pos x="connsiteX1" y="connsiteY1"/>
                          </a:cxn>
                          <a:cxn ang="0">
                            <a:pos x="connsiteX2" y="connsiteY2"/>
                          </a:cxn>
                        </a:cxnLst>
                        <a:rect l="l" t="t" r="r" b="b"/>
                        <a:pathLst>
                          <a:path w="857" h="1286">
                            <a:moveTo>
                              <a:pt x="0" y="0"/>
                            </a:moveTo>
                            <a:lnTo>
                              <a:pt x="857" y="1286"/>
                            </a:lnTo>
                            <a:lnTo>
                              <a:pt x="0" y="0"/>
                            </a:lnTo>
                          </a:path>
                        </a:pathLst>
                      </a:custGeom>
                      <a:solidFill>
                        <a:srgbClr val="376C70"/>
                      </a:solidFill>
                      <a:ln w="4286" cap="flat">
                        <a:noFill/>
                        <a:prstDash val="solid"/>
                        <a:miter/>
                      </a:ln>
                    </p:spPr>
                    <p:txBody>
                      <a:bodyPr rtlCol="0" anchor="ctr"/>
                      <a:lstStyle/>
                      <a:p>
                        <a:endParaRPr lang="en-GB"/>
                      </a:p>
                    </p:txBody>
                  </p:sp>
                  <p:sp>
                    <p:nvSpPr>
                      <p:cNvPr id="878" name="Freeform: Shape 877">
                        <a:extLst>
                          <a:ext uri="{FF2B5EF4-FFF2-40B4-BE49-F238E27FC236}">
                            <a16:creationId xmlns:a16="http://schemas.microsoft.com/office/drawing/2014/main" id="{7311AF0A-4B97-CEAF-161C-DCBB4FBFC503}"/>
                          </a:ext>
                        </a:extLst>
                      </p:cNvPr>
                      <p:cNvSpPr/>
                      <p:nvPr/>
                    </p:nvSpPr>
                    <p:spPr>
                      <a:xfrm>
                        <a:off x="9115234" y="4191516"/>
                        <a:ext cx="1285" cy="1714"/>
                      </a:xfrm>
                      <a:custGeom>
                        <a:avLst/>
                        <a:gdLst>
                          <a:gd name="connsiteX0" fmla="*/ 0 w 1285"/>
                          <a:gd name="connsiteY0" fmla="*/ 0 h 1714"/>
                          <a:gd name="connsiteX1" fmla="*/ 1286 w 1285"/>
                          <a:gd name="connsiteY1" fmla="*/ 1715 h 1714"/>
                          <a:gd name="connsiteX2" fmla="*/ 857 w 1285"/>
                          <a:gd name="connsiteY2" fmla="*/ 429 h 1714"/>
                          <a:gd name="connsiteX3" fmla="*/ 0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0" y="0"/>
                            </a:moveTo>
                            <a:cubicBezTo>
                              <a:pt x="429" y="429"/>
                              <a:pt x="429" y="1715"/>
                              <a:pt x="1286" y="1715"/>
                            </a:cubicBezTo>
                            <a:lnTo>
                              <a:pt x="857" y="429"/>
                            </a:lnTo>
                            <a:cubicBezTo>
                              <a:pt x="429" y="429"/>
                              <a:pt x="0" y="429"/>
                              <a:pt x="0" y="0"/>
                            </a:cubicBezTo>
                          </a:path>
                        </a:pathLst>
                      </a:custGeom>
                      <a:solidFill>
                        <a:srgbClr val="B94231"/>
                      </a:solidFill>
                      <a:ln w="4286" cap="flat">
                        <a:noFill/>
                        <a:prstDash val="solid"/>
                        <a:miter/>
                      </a:ln>
                    </p:spPr>
                    <p:txBody>
                      <a:bodyPr rtlCol="0" anchor="ctr"/>
                      <a:lstStyle/>
                      <a:p>
                        <a:endParaRPr lang="en-GB"/>
                      </a:p>
                    </p:txBody>
                  </p:sp>
                </p:grpSp>
                <p:sp>
                  <p:nvSpPr>
                    <p:cNvPr id="879" name="Freeform: Shape 878">
                      <a:extLst>
                        <a:ext uri="{FF2B5EF4-FFF2-40B4-BE49-F238E27FC236}">
                          <a16:creationId xmlns:a16="http://schemas.microsoft.com/office/drawing/2014/main" id="{58900C47-9AB3-779B-CACC-B2013BDAA20C}"/>
                        </a:ext>
                      </a:extLst>
                    </p:cNvPr>
                    <p:cNvSpPr/>
                    <p:nvPr/>
                  </p:nvSpPr>
                  <p:spPr>
                    <a:xfrm>
                      <a:off x="8948927" y="4260953"/>
                      <a:ext cx="14144" cy="9429"/>
                    </a:xfrm>
                    <a:custGeom>
                      <a:avLst/>
                      <a:gdLst>
                        <a:gd name="connsiteX0" fmla="*/ 0 w 14144"/>
                        <a:gd name="connsiteY0" fmla="*/ 0 h 9429"/>
                        <a:gd name="connsiteX1" fmla="*/ 429 w 14144"/>
                        <a:gd name="connsiteY1" fmla="*/ 1286 h 9429"/>
                        <a:gd name="connsiteX2" fmla="*/ 14145 w 14144"/>
                        <a:gd name="connsiteY2" fmla="*/ 9430 h 9429"/>
                        <a:gd name="connsiteX3" fmla="*/ 13716 w 14144"/>
                        <a:gd name="connsiteY3" fmla="*/ 8144 h 9429"/>
                      </a:gdLst>
                      <a:ahLst/>
                      <a:cxnLst>
                        <a:cxn ang="0">
                          <a:pos x="connsiteX0" y="connsiteY0"/>
                        </a:cxn>
                        <a:cxn ang="0">
                          <a:pos x="connsiteX1" y="connsiteY1"/>
                        </a:cxn>
                        <a:cxn ang="0">
                          <a:pos x="connsiteX2" y="connsiteY2"/>
                        </a:cxn>
                        <a:cxn ang="0">
                          <a:pos x="connsiteX3" y="connsiteY3"/>
                        </a:cxn>
                      </a:cxnLst>
                      <a:rect l="l" t="t" r="r" b="b"/>
                      <a:pathLst>
                        <a:path w="14144" h="9429">
                          <a:moveTo>
                            <a:pt x="0" y="0"/>
                          </a:moveTo>
                          <a:lnTo>
                            <a:pt x="429" y="1286"/>
                          </a:lnTo>
                          <a:lnTo>
                            <a:pt x="14145" y="9430"/>
                          </a:lnTo>
                          <a:lnTo>
                            <a:pt x="13716" y="8144"/>
                          </a:lnTo>
                          <a:close/>
                        </a:path>
                      </a:pathLst>
                    </a:custGeom>
                    <a:solidFill>
                      <a:srgbClr val="B94231"/>
                    </a:solidFill>
                    <a:ln w="4286" cap="flat">
                      <a:noFill/>
                      <a:prstDash val="solid"/>
                      <a:miter/>
                    </a:ln>
                  </p:spPr>
                  <p:txBody>
                    <a:bodyPr rtlCol="0" anchor="ctr"/>
                    <a:lstStyle/>
                    <a:p>
                      <a:endParaRPr lang="en-GB"/>
                    </a:p>
                  </p:txBody>
                </p:sp>
                <p:sp>
                  <p:nvSpPr>
                    <p:cNvPr id="880" name="Freeform: Shape 879">
                      <a:extLst>
                        <a:ext uri="{FF2B5EF4-FFF2-40B4-BE49-F238E27FC236}">
                          <a16:creationId xmlns:a16="http://schemas.microsoft.com/office/drawing/2014/main" id="{6694AD9F-CD26-4C7D-5FDC-DD6F5C6E9939}"/>
                        </a:ext>
                      </a:extLst>
                    </p:cNvPr>
                    <p:cNvSpPr/>
                    <p:nvPr/>
                  </p:nvSpPr>
                  <p:spPr>
                    <a:xfrm>
                      <a:off x="8979360" y="4259668"/>
                      <a:ext cx="1108" cy="2571"/>
                    </a:xfrm>
                    <a:custGeom>
                      <a:avLst/>
                      <a:gdLst>
                        <a:gd name="connsiteX0" fmla="*/ 0 w 1108"/>
                        <a:gd name="connsiteY0" fmla="*/ 1286 h 2571"/>
                        <a:gd name="connsiteX1" fmla="*/ 429 w 1108"/>
                        <a:gd name="connsiteY1" fmla="*/ 2572 h 2571"/>
                        <a:gd name="connsiteX2" fmla="*/ 429 w 1108"/>
                        <a:gd name="connsiteY2" fmla="*/ 0 h 2571"/>
                        <a:gd name="connsiteX3" fmla="*/ 0 w 1108"/>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8" h="2571">
                          <a:moveTo>
                            <a:pt x="0" y="1286"/>
                          </a:moveTo>
                          <a:lnTo>
                            <a:pt x="429" y="2572"/>
                          </a:lnTo>
                          <a:cubicBezTo>
                            <a:pt x="1715" y="1715"/>
                            <a:pt x="858" y="857"/>
                            <a:pt x="429" y="0"/>
                          </a:cubicBezTo>
                          <a:cubicBezTo>
                            <a:pt x="858" y="429"/>
                            <a:pt x="858" y="857"/>
                            <a:pt x="0" y="1286"/>
                          </a:cubicBezTo>
                        </a:path>
                      </a:pathLst>
                    </a:custGeom>
                    <a:solidFill>
                      <a:srgbClr val="B94231"/>
                    </a:solidFill>
                    <a:ln w="4286" cap="flat">
                      <a:noFill/>
                      <a:prstDash val="solid"/>
                      <a:miter/>
                    </a:ln>
                  </p:spPr>
                  <p:txBody>
                    <a:bodyPr rtlCol="0" anchor="ctr"/>
                    <a:lstStyle/>
                    <a:p>
                      <a:endParaRPr lang="en-GB"/>
                    </a:p>
                  </p:txBody>
                </p:sp>
                <p:sp>
                  <p:nvSpPr>
                    <p:cNvPr id="881" name="Freeform: Shape 880">
                      <a:extLst>
                        <a:ext uri="{FF2B5EF4-FFF2-40B4-BE49-F238E27FC236}">
                          <a16:creationId xmlns:a16="http://schemas.microsoft.com/office/drawing/2014/main" id="{7CA8D2E6-1BBC-CAC3-ABDC-80FA5B7DA1C1}"/>
                        </a:ext>
                      </a:extLst>
                    </p:cNvPr>
                    <p:cNvSpPr/>
                    <p:nvPr/>
                  </p:nvSpPr>
                  <p:spPr>
                    <a:xfrm>
                      <a:off x="8966072" y="4260953"/>
                      <a:ext cx="14144" cy="9429"/>
                    </a:xfrm>
                    <a:custGeom>
                      <a:avLst/>
                      <a:gdLst>
                        <a:gd name="connsiteX0" fmla="*/ 0 w 14144"/>
                        <a:gd name="connsiteY0" fmla="*/ 8144 h 9429"/>
                        <a:gd name="connsiteX1" fmla="*/ 429 w 14144"/>
                        <a:gd name="connsiteY1" fmla="*/ 9430 h 9429"/>
                        <a:gd name="connsiteX2" fmla="*/ 14145 w 14144"/>
                        <a:gd name="connsiteY2" fmla="*/ 1286 h 9429"/>
                        <a:gd name="connsiteX3" fmla="*/ 13287 w 14144"/>
                        <a:gd name="connsiteY3" fmla="*/ 0 h 9429"/>
                      </a:gdLst>
                      <a:ahLst/>
                      <a:cxnLst>
                        <a:cxn ang="0">
                          <a:pos x="connsiteX0" y="connsiteY0"/>
                        </a:cxn>
                        <a:cxn ang="0">
                          <a:pos x="connsiteX1" y="connsiteY1"/>
                        </a:cxn>
                        <a:cxn ang="0">
                          <a:pos x="connsiteX2" y="connsiteY2"/>
                        </a:cxn>
                        <a:cxn ang="0">
                          <a:pos x="connsiteX3" y="connsiteY3"/>
                        </a:cxn>
                      </a:cxnLst>
                      <a:rect l="l" t="t" r="r" b="b"/>
                      <a:pathLst>
                        <a:path w="14144" h="9429">
                          <a:moveTo>
                            <a:pt x="0" y="8144"/>
                          </a:moveTo>
                          <a:lnTo>
                            <a:pt x="429" y="9430"/>
                          </a:lnTo>
                          <a:lnTo>
                            <a:pt x="14145" y="1286"/>
                          </a:lnTo>
                          <a:lnTo>
                            <a:pt x="13287" y="0"/>
                          </a:lnTo>
                          <a:close/>
                        </a:path>
                      </a:pathLst>
                    </a:custGeom>
                    <a:solidFill>
                      <a:srgbClr val="B94231"/>
                    </a:solidFill>
                    <a:ln w="4286" cap="flat">
                      <a:noFill/>
                      <a:prstDash val="solid"/>
                      <a:miter/>
                    </a:ln>
                  </p:spPr>
                  <p:txBody>
                    <a:bodyPr rtlCol="0" anchor="ctr"/>
                    <a:lstStyle/>
                    <a:p>
                      <a:endParaRPr lang="en-GB"/>
                    </a:p>
                  </p:txBody>
                </p:sp>
                <p:sp>
                  <p:nvSpPr>
                    <p:cNvPr id="882" name="Freeform: Shape 881">
                      <a:extLst>
                        <a:ext uri="{FF2B5EF4-FFF2-40B4-BE49-F238E27FC236}">
                          <a16:creationId xmlns:a16="http://schemas.microsoft.com/office/drawing/2014/main" id="{31D7A946-1538-1B9C-D8F5-844209BC465C}"/>
                        </a:ext>
                      </a:extLst>
                    </p:cNvPr>
                    <p:cNvSpPr/>
                    <p:nvPr/>
                  </p:nvSpPr>
                  <p:spPr>
                    <a:xfrm>
                      <a:off x="8962644" y="4269097"/>
                      <a:ext cx="3857" cy="1607"/>
                    </a:xfrm>
                    <a:custGeom>
                      <a:avLst/>
                      <a:gdLst>
                        <a:gd name="connsiteX0" fmla="*/ 0 w 3857"/>
                        <a:gd name="connsiteY0" fmla="*/ 0 h 1607"/>
                        <a:gd name="connsiteX1" fmla="*/ 429 w 3857"/>
                        <a:gd name="connsiteY1" fmla="*/ 1286 h 1607"/>
                        <a:gd name="connsiteX2" fmla="*/ 3857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4"/>
                            <a:pt x="3000" y="1714"/>
                            <a:pt x="3857" y="1286"/>
                          </a:cubicBezTo>
                          <a:lnTo>
                            <a:pt x="3429" y="0"/>
                          </a:lnTo>
                          <a:cubicBezTo>
                            <a:pt x="2143" y="429"/>
                            <a:pt x="857" y="429"/>
                            <a:pt x="0" y="0"/>
                          </a:cubicBezTo>
                        </a:path>
                      </a:pathLst>
                    </a:custGeom>
                    <a:solidFill>
                      <a:srgbClr val="B94231"/>
                    </a:solidFill>
                    <a:ln w="4286" cap="flat">
                      <a:noFill/>
                      <a:prstDash val="solid"/>
                      <a:miter/>
                    </a:ln>
                  </p:spPr>
                  <p:txBody>
                    <a:bodyPr rtlCol="0" anchor="ctr"/>
                    <a:lstStyle/>
                    <a:p>
                      <a:endParaRPr lang="en-GB"/>
                    </a:p>
                  </p:txBody>
                </p:sp>
                <p:sp>
                  <p:nvSpPr>
                    <p:cNvPr id="883" name="Freeform: Shape 882">
                      <a:extLst>
                        <a:ext uri="{FF2B5EF4-FFF2-40B4-BE49-F238E27FC236}">
                          <a16:creationId xmlns:a16="http://schemas.microsoft.com/office/drawing/2014/main" id="{A6AC478A-D619-66A1-A983-9BA0085DEBE2}"/>
                        </a:ext>
                      </a:extLst>
                    </p:cNvPr>
                    <p:cNvSpPr/>
                    <p:nvPr/>
                  </p:nvSpPr>
                  <p:spPr>
                    <a:xfrm>
                      <a:off x="8948502" y="4250651"/>
                      <a:ext cx="31711" cy="18506"/>
                    </a:xfrm>
                    <a:custGeom>
                      <a:avLst/>
                      <a:gdLst>
                        <a:gd name="connsiteX0" fmla="*/ 15855 w 31711"/>
                        <a:gd name="connsiteY0" fmla="*/ 16 h 18506"/>
                        <a:gd name="connsiteX1" fmla="*/ 425 w 31711"/>
                        <a:gd name="connsiteY1" fmla="*/ 10302 h 18506"/>
                        <a:gd name="connsiteX2" fmla="*/ 15855 w 31711"/>
                        <a:gd name="connsiteY2" fmla="*/ 18446 h 18506"/>
                        <a:gd name="connsiteX3" fmla="*/ 31286 w 31711"/>
                        <a:gd name="connsiteY3" fmla="*/ 8159 h 18506"/>
                        <a:gd name="connsiteX4" fmla="*/ 15855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5" y="16"/>
                          </a:moveTo>
                          <a:cubicBezTo>
                            <a:pt x="15427" y="16"/>
                            <a:pt x="-3004" y="8588"/>
                            <a:pt x="425" y="10302"/>
                          </a:cubicBezTo>
                          <a:cubicBezTo>
                            <a:pt x="1283" y="10731"/>
                            <a:pt x="14998" y="19304"/>
                            <a:pt x="15855" y="18446"/>
                          </a:cubicBezTo>
                          <a:cubicBezTo>
                            <a:pt x="16284" y="18446"/>
                            <a:pt x="34715" y="9874"/>
                            <a:pt x="31286" y="8159"/>
                          </a:cubicBezTo>
                          <a:cubicBezTo>
                            <a:pt x="30000" y="8159"/>
                            <a:pt x="16284" y="-413"/>
                            <a:pt x="15855" y="16"/>
                          </a:cubicBezTo>
                          <a:close/>
                        </a:path>
                      </a:pathLst>
                    </a:custGeom>
                    <a:solidFill>
                      <a:srgbClr val="6C74AF"/>
                    </a:solidFill>
                    <a:ln w="4286" cap="flat">
                      <a:noFill/>
                      <a:prstDash val="solid"/>
                      <a:miter/>
                    </a:ln>
                  </p:spPr>
                  <p:txBody>
                    <a:bodyPr rtlCol="0" anchor="ctr"/>
                    <a:lstStyle/>
                    <a:p>
                      <a:endParaRPr lang="en-GB"/>
                    </a:p>
                  </p:txBody>
                </p:sp>
                <p:grpSp>
                  <p:nvGrpSpPr>
                    <p:cNvPr id="884" name="Graphic 18">
                      <a:extLst>
                        <a:ext uri="{FF2B5EF4-FFF2-40B4-BE49-F238E27FC236}">
                          <a16:creationId xmlns:a16="http://schemas.microsoft.com/office/drawing/2014/main" id="{01D379B9-A56B-8702-FDEC-2D89C0B45515}"/>
                        </a:ext>
                      </a:extLst>
                    </p:cNvPr>
                    <p:cNvGrpSpPr/>
                    <p:nvPr/>
                  </p:nvGrpSpPr>
                  <p:grpSpPr>
                    <a:xfrm>
                      <a:off x="9091231" y="4205232"/>
                      <a:ext cx="1285" cy="1714"/>
                      <a:chOff x="9091231" y="4205232"/>
                      <a:chExt cx="1285" cy="1714"/>
                    </a:xfrm>
                  </p:grpSpPr>
                  <p:sp>
                    <p:nvSpPr>
                      <p:cNvPr id="885" name="Freeform: Shape 884">
                        <a:extLst>
                          <a:ext uri="{FF2B5EF4-FFF2-40B4-BE49-F238E27FC236}">
                            <a16:creationId xmlns:a16="http://schemas.microsoft.com/office/drawing/2014/main" id="{F645CE74-2A43-AA98-0D53-C578EA433F74}"/>
                          </a:ext>
                        </a:extLst>
                      </p:cNvPr>
                      <p:cNvSpPr/>
                      <p:nvPr/>
                    </p:nvSpPr>
                    <p:spPr>
                      <a:xfrm>
                        <a:off x="9091231" y="4205232"/>
                        <a:ext cx="857" cy="1285"/>
                      </a:xfrm>
                      <a:custGeom>
                        <a:avLst/>
                        <a:gdLst>
                          <a:gd name="connsiteX0" fmla="*/ 0 w 857"/>
                          <a:gd name="connsiteY0" fmla="*/ 0 h 1285"/>
                          <a:gd name="connsiteX1" fmla="*/ 857 w 857"/>
                          <a:gd name="connsiteY1" fmla="*/ 1286 h 1285"/>
                          <a:gd name="connsiteX2" fmla="*/ 0 w 857"/>
                          <a:gd name="connsiteY2" fmla="*/ 0 h 1285"/>
                        </a:gdLst>
                        <a:ahLst/>
                        <a:cxnLst>
                          <a:cxn ang="0">
                            <a:pos x="connsiteX0" y="connsiteY0"/>
                          </a:cxn>
                          <a:cxn ang="0">
                            <a:pos x="connsiteX1" y="connsiteY1"/>
                          </a:cxn>
                          <a:cxn ang="0">
                            <a:pos x="connsiteX2" y="connsiteY2"/>
                          </a:cxn>
                        </a:cxnLst>
                        <a:rect l="l" t="t" r="r" b="b"/>
                        <a:pathLst>
                          <a:path w="857" h="1285">
                            <a:moveTo>
                              <a:pt x="0" y="0"/>
                            </a:moveTo>
                            <a:lnTo>
                              <a:pt x="857" y="1286"/>
                            </a:lnTo>
                            <a:lnTo>
                              <a:pt x="0" y="0"/>
                            </a:lnTo>
                          </a:path>
                        </a:pathLst>
                      </a:custGeom>
                      <a:solidFill>
                        <a:srgbClr val="376C70"/>
                      </a:solidFill>
                      <a:ln w="4286" cap="flat">
                        <a:noFill/>
                        <a:prstDash val="solid"/>
                        <a:miter/>
                      </a:ln>
                    </p:spPr>
                    <p:txBody>
                      <a:bodyPr rtlCol="0" anchor="ctr"/>
                      <a:lstStyle/>
                      <a:p>
                        <a:endParaRPr lang="en-GB"/>
                      </a:p>
                    </p:txBody>
                  </p:sp>
                  <p:sp>
                    <p:nvSpPr>
                      <p:cNvPr id="886" name="Freeform: Shape 885">
                        <a:extLst>
                          <a:ext uri="{FF2B5EF4-FFF2-40B4-BE49-F238E27FC236}">
                            <a16:creationId xmlns:a16="http://schemas.microsoft.com/office/drawing/2014/main" id="{D5BA5172-C9B3-854F-9A15-34594BD5FDA1}"/>
                          </a:ext>
                        </a:extLst>
                      </p:cNvPr>
                      <p:cNvSpPr/>
                      <p:nvPr/>
                    </p:nvSpPr>
                    <p:spPr>
                      <a:xfrm>
                        <a:off x="9091231" y="4205232"/>
                        <a:ext cx="1285" cy="1714"/>
                      </a:xfrm>
                      <a:custGeom>
                        <a:avLst/>
                        <a:gdLst>
                          <a:gd name="connsiteX0" fmla="*/ 0 w 1285"/>
                          <a:gd name="connsiteY0" fmla="*/ 0 h 1714"/>
                          <a:gd name="connsiteX1" fmla="*/ 1286 w 1285"/>
                          <a:gd name="connsiteY1" fmla="*/ 1715 h 1714"/>
                          <a:gd name="connsiteX2" fmla="*/ 857 w 1285"/>
                          <a:gd name="connsiteY2" fmla="*/ 429 h 1714"/>
                          <a:gd name="connsiteX3" fmla="*/ 0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0" y="0"/>
                            </a:moveTo>
                            <a:cubicBezTo>
                              <a:pt x="429" y="429"/>
                              <a:pt x="429" y="1715"/>
                              <a:pt x="1286" y="1715"/>
                            </a:cubicBezTo>
                            <a:lnTo>
                              <a:pt x="857" y="429"/>
                            </a:lnTo>
                            <a:cubicBezTo>
                              <a:pt x="429" y="429"/>
                              <a:pt x="429" y="429"/>
                              <a:pt x="0" y="0"/>
                            </a:cubicBezTo>
                          </a:path>
                        </a:pathLst>
                      </a:custGeom>
                      <a:solidFill>
                        <a:srgbClr val="B94231"/>
                      </a:solidFill>
                      <a:ln w="4286" cap="flat">
                        <a:noFill/>
                        <a:prstDash val="solid"/>
                        <a:miter/>
                      </a:ln>
                    </p:spPr>
                    <p:txBody>
                      <a:bodyPr rtlCol="0" anchor="ctr"/>
                      <a:lstStyle/>
                      <a:p>
                        <a:endParaRPr lang="en-GB"/>
                      </a:p>
                    </p:txBody>
                  </p:sp>
                </p:grpSp>
                <p:sp>
                  <p:nvSpPr>
                    <p:cNvPr id="887" name="Freeform: Shape 886">
                      <a:extLst>
                        <a:ext uri="{FF2B5EF4-FFF2-40B4-BE49-F238E27FC236}">
                          <a16:creationId xmlns:a16="http://schemas.microsoft.com/office/drawing/2014/main" id="{59F85778-66FA-E37A-FDCF-A483EC0854FF}"/>
                        </a:ext>
                      </a:extLst>
                    </p:cNvPr>
                    <p:cNvSpPr/>
                    <p:nvPr/>
                  </p:nvSpPr>
                  <p:spPr>
                    <a:xfrm>
                      <a:off x="8924925" y="4274670"/>
                      <a:ext cx="14144" cy="9429"/>
                    </a:xfrm>
                    <a:custGeom>
                      <a:avLst/>
                      <a:gdLst>
                        <a:gd name="connsiteX0" fmla="*/ 0 w 14144"/>
                        <a:gd name="connsiteY0" fmla="*/ 0 h 9429"/>
                        <a:gd name="connsiteX1" fmla="*/ 857 w 14144"/>
                        <a:gd name="connsiteY1" fmla="*/ 1286 h 9429"/>
                        <a:gd name="connsiteX2" fmla="*/ 14145 w 14144"/>
                        <a:gd name="connsiteY2" fmla="*/ 9430 h 9429"/>
                        <a:gd name="connsiteX3" fmla="*/ 13716 w 14144"/>
                        <a:gd name="connsiteY3" fmla="*/ 8144 h 9429"/>
                      </a:gdLst>
                      <a:ahLst/>
                      <a:cxnLst>
                        <a:cxn ang="0">
                          <a:pos x="connsiteX0" y="connsiteY0"/>
                        </a:cxn>
                        <a:cxn ang="0">
                          <a:pos x="connsiteX1" y="connsiteY1"/>
                        </a:cxn>
                        <a:cxn ang="0">
                          <a:pos x="connsiteX2" y="connsiteY2"/>
                        </a:cxn>
                        <a:cxn ang="0">
                          <a:pos x="connsiteX3" y="connsiteY3"/>
                        </a:cxn>
                      </a:cxnLst>
                      <a:rect l="l" t="t" r="r" b="b"/>
                      <a:pathLst>
                        <a:path w="14144" h="9429">
                          <a:moveTo>
                            <a:pt x="0" y="0"/>
                          </a:moveTo>
                          <a:lnTo>
                            <a:pt x="857" y="1286"/>
                          </a:lnTo>
                          <a:lnTo>
                            <a:pt x="14145" y="9430"/>
                          </a:lnTo>
                          <a:lnTo>
                            <a:pt x="13716" y="8144"/>
                          </a:lnTo>
                          <a:close/>
                        </a:path>
                      </a:pathLst>
                    </a:custGeom>
                    <a:solidFill>
                      <a:srgbClr val="B94231"/>
                    </a:solidFill>
                    <a:ln w="4286" cap="flat">
                      <a:noFill/>
                      <a:prstDash val="solid"/>
                      <a:miter/>
                    </a:ln>
                  </p:spPr>
                  <p:txBody>
                    <a:bodyPr rtlCol="0" anchor="ctr"/>
                    <a:lstStyle/>
                    <a:p>
                      <a:endParaRPr lang="en-GB"/>
                    </a:p>
                  </p:txBody>
                </p:sp>
                <p:sp>
                  <p:nvSpPr>
                    <p:cNvPr id="888" name="Freeform: Shape 887">
                      <a:extLst>
                        <a:ext uri="{FF2B5EF4-FFF2-40B4-BE49-F238E27FC236}">
                          <a16:creationId xmlns:a16="http://schemas.microsoft.com/office/drawing/2014/main" id="{8B91B24D-B73B-EAE1-A49E-DA9F1BB4ED15}"/>
                        </a:ext>
                      </a:extLst>
                    </p:cNvPr>
                    <p:cNvSpPr/>
                    <p:nvPr/>
                  </p:nvSpPr>
                  <p:spPr>
                    <a:xfrm>
                      <a:off x="8955785" y="4273384"/>
                      <a:ext cx="1108" cy="2571"/>
                    </a:xfrm>
                    <a:custGeom>
                      <a:avLst/>
                      <a:gdLst>
                        <a:gd name="connsiteX0" fmla="*/ 0 w 1108"/>
                        <a:gd name="connsiteY0" fmla="*/ 1286 h 2571"/>
                        <a:gd name="connsiteX1" fmla="*/ 429 w 1108"/>
                        <a:gd name="connsiteY1" fmla="*/ 2572 h 2571"/>
                        <a:gd name="connsiteX2" fmla="*/ 429 w 1108"/>
                        <a:gd name="connsiteY2" fmla="*/ 0 h 2571"/>
                        <a:gd name="connsiteX3" fmla="*/ 0 w 1108"/>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8" h="2571">
                          <a:moveTo>
                            <a:pt x="0" y="1286"/>
                          </a:moveTo>
                          <a:lnTo>
                            <a:pt x="429" y="2572"/>
                          </a:lnTo>
                          <a:cubicBezTo>
                            <a:pt x="1715" y="1714"/>
                            <a:pt x="858" y="857"/>
                            <a:pt x="429" y="0"/>
                          </a:cubicBezTo>
                          <a:cubicBezTo>
                            <a:pt x="858" y="429"/>
                            <a:pt x="429" y="1286"/>
                            <a:pt x="0" y="1286"/>
                          </a:cubicBezTo>
                        </a:path>
                      </a:pathLst>
                    </a:custGeom>
                    <a:solidFill>
                      <a:srgbClr val="B94231"/>
                    </a:solidFill>
                    <a:ln w="4286" cap="flat">
                      <a:noFill/>
                      <a:prstDash val="solid"/>
                      <a:miter/>
                    </a:ln>
                  </p:spPr>
                  <p:txBody>
                    <a:bodyPr rtlCol="0" anchor="ctr"/>
                    <a:lstStyle/>
                    <a:p>
                      <a:endParaRPr lang="en-GB"/>
                    </a:p>
                  </p:txBody>
                </p:sp>
                <p:sp>
                  <p:nvSpPr>
                    <p:cNvPr id="889" name="Freeform: Shape 888">
                      <a:extLst>
                        <a:ext uri="{FF2B5EF4-FFF2-40B4-BE49-F238E27FC236}">
                          <a16:creationId xmlns:a16="http://schemas.microsoft.com/office/drawing/2014/main" id="{B34EC084-B052-367F-9FA0-359490006819}"/>
                        </a:ext>
                      </a:extLst>
                    </p:cNvPr>
                    <p:cNvSpPr/>
                    <p:nvPr/>
                  </p:nvSpPr>
                  <p:spPr>
                    <a:xfrm>
                      <a:off x="8942070" y="4274670"/>
                      <a:ext cx="14144" cy="9429"/>
                    </a:xfrm>
                    <a:custGeom>
                      <a:avLst/>
                      <a:gdLst>
                        <a:gd name="connsiteX0" fmla="*/ 0 w 14144"/>
                        <a:gd name="connsiteY0" fmla="*/ 8144 h 9429"/>
                        <a:gd name="connsiteX1" fmla="*/ 429 w 14144"/>
                        <a:gd name="connsiteY1" fmla="*/ 9430 h 9429"/>
                        <a:gd name="connsiteX2" fmla="*/ 14145 w 14144"/>
                        <a:gd name="connsiteY2" fmla="*/ 1286 h 9429"/>
                        <a:gd name="connsiteX3" fmla="*/ 13716 w 14144"/>
                        <a:gd name="connsiteY3" fmla="*/ 0 h 9429"/>
                      </a:gdLst>
                      <a:ahLst/>
                      <a:cxnLst>
                        <a:cxn ang="0">
                          <a:pos x="connsiteX0" y="connsiteY0"/>
                        </a:cxn>
                        <a:cxn ang="0">
                          <a:pos x="connsiteX1" y="connsiteY1"/>
                        </a:cxn>
                        <a:cxn ang="0">
                          <a:pos x="connsiteX2" y="connsiteY2"/>
                        </a:cxn>
                        <a:cxn ang="0">
                          <a:pos x="connsiteX3" y="connsiteY3"/>
                        </a:cxn>
                      </a:cxnLst>
                      <a:rect l="l" t="t" r="r" b="b"/>
                      <a:pathLst>
                        <a:path w="14144" h="9429">
                          <a:moveTo>
                            <a:pt x="0" y="8144"/>
                          </a:moveTo>
                          <a:lnTo>
                            <a:pt x="429" y="9430"/>
                          </a:lnTo>
                          <a:lnTo>
                            <a:pt x="14145" y="1286"/>
                          </a:lnTo>
                          <a:lnTo>
                            <a:pt x="13716" y="0"/>
                          </a:lnTo>
                          <a:close/>
                        </a:path>
                      </a:pathLst>
                    </a:custGeom>
                    <a:solidFill>
                      <a:srgbClr val="B94231"/>
                    </a:solidFill>
                    <a:ln w="4286" cap="flat">
                      <a:noFill/>
                      <a:prstDash val="solid"/>
                      <a:miter/>
                    </a:ln>
                  </p:spPr>
                  <p:txBody>
                    <a:bodyPr rtlCol="0" anchor="ctr"/>
                    <a:lstStyle/>
                    <a:p>
                      <a:endParaRPr lang="en-GB"/>
                    </a:p>
                  </p:txBody>
                </p:sp>
                <p:sp>
                  <p:nvSpPr>
                    <p:cNvPr id="890" name="Freeform: Shape 889">
                      <a:extLst>
                        <a:ext uri="{FF2B5EF4-FFF2-40B4-BE49-F238E27FC236}">
                          <a16:creationId xmlns:a16="http://schemas.microsoft.com/office/drawing/2014/main" id="{B519C5F6-9216-9ADC-7B32-17A5499D83CC}"/>
                        </a:ext>
                      </a:extLst>
                    </p:cNvPr>
                    <p:cNvSpPr/>
                    <p:nvPr/>
                  </p:nvSpPr>
                  <p:spPr>
                    <a:xfrm>
                      <a:off x="8938640" y="4282813"/>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4"/>
                            <a:pt x="3001" y="1714"/>
                            <a:pt x="3858" y="1286"/>
                          </a:cubicBezTo>
                          <a:lnTo>
                            <a:pt x="3429" y="0"/>
                          </a:lnTo>
                          <a:cubicBezTo>
                            <a:pt x="2572" y="429"/>
                            <a:pt x="858" y="429"/>
                            <a:pt x="0" y="0"/>
                          </a:cubicBezTo>
                        </a:path>
                      </a:pathLst>
                    </a:custGeom>
                    <a:solidFill>
                      <a:srgbClr val="B94231"/>
                    </a:solidFill>
                    <a:ln w="4286" cap="flat">
                      <a:noFill/>
                      <a:prstDash val="solid"/>
                      <a:miter/>
                    </a:ln>
                  </p:spPr>
                  <p:txBody>
                    <a:bodyPr rtlCol="0" anchor="ctr"/>
                    <a:lstStyle/>
                    <a:p>
                      <a:endParaRPr lang="en-GB"/>
                    </a:p>
                  </p:txBody>
                </p:sp>
                <p:sp>
                  <p:nvSpPr>
                    <p:cNvPr id="891" name="Freeform: Shape 890">
                      <a:extLst>
                        <a:ext uri="{FF2B5EF4-FFF2-40B4-BE49-F238E27FC236}">
                          <a16:creationId xmlns:a16="http://schemas.microsoft.com/office/drawing/2014/main" id="{FEC17C6C-6A0D-79A5-CBFB-B8E0E3840DD1}"/>
                        </a:ext>
                      </a:extLst>
                    </p:cNvPr>
                    <p:cNvSpPr/>
                    <p:nvPr/>
                  </p:nvSpPr>
                  <p:spPr>
                    <a:xfrm>
                      <a:off x="8924499" y="4264751"/>
                      <a:ext cx="31711" cy="18551"/>
                    </a:xfrm>
                    <a:custGeom>
                      <a:avLst/>
                      <a:gdLst>
                        <a:gd name="connsiteX0" fmla="*/ 15856 w 31711"/>
                        <a:gd name="connsiteY0" fmla="*/ 60 h 18551"/>
                        <a:gd name="connsiteX1" fmla="*/ 425 w 31711"/>
                        <a:gd name="connsiteY1" fmla="*/ 10347 h 18551"/>
                        <a:gd name="connsiteX2" fmla="*/ 15856 w 31711"/>
                        <a:gd name="connsiteY2" fmla="*/ 18491 h 18551"/>
                        <a:gd name="connsiteX3" fmla="*/ 31286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5427" y="60"/>
                            <a:pt x="-3004" y="8633"/>
                            <a:pt x="425" y="10347"/>
                          </a:cubicBezTo>
                          <a:cubicBezTo>
                            <a:pt x="1282" y="10776"/>
                            <a:pt x="14998" y="19348"/>
                            <a:pt x="15856" y="18491"/>
                          </a:cubicBezTo>
                          <a:cubicBezTo>
                            <a:pt x="16284" y="18491"/>
                            <a:pt x="34715" y="9919"/>
                            <a:pt x="31286" y="8204"/>
                          </a:cubicBezTo>
                          <a:cubicBezTo>
                            <a:pt x="30429" y="7775"/>
                            <a:pt x="16284" y="-797"/>
                            <a:pt x="15856" y="60"/>
                          </a:cubicBezTo>
                          <a:close/>
                        </a:path>
                      </a:pathLst>
                    </a:custGeom>
                    <a:solidFill>
                      <a:srgbClr val="6C74AF"/>
                    </a:solidFill>
                    <a:ln w="4286" cap="flat">
                      <a:noFill/>
                      <a:prstDash val="solid"/>
                      <a:miter/>
                    </a:ln>
                  </p:spPr>
                  <p:txBody>
                    <a:bodyPr rtlCol="0" anchor="ctr"/>
                    <a:lstStyle/>
                    <a:p>
                      <a:endParaRPr lang="en-GB"/>
                    </a:p>
                  </p:txBody>
                </p:sp>
                <p:grpSp>
                  <p:nvGrpSpPr>
                    <p:cNvPr id="892" name="Graphic 18">
                      <a:extLst>
                        <a:ext uri="{FF2B5EF4-FFF2-40B4-BE49-F238E27FC236}">
                          <a16:creationId xmlns:a16="http://schemas.microsoft.com/office/drawing/2014/main" id="{18ADAC09-7759-2248-E6BB-3698401C391E}"/>
                        </a:ext>
                      </a:extLst>
                    </p:cNvPr>
                    <p:cNvGrpSpPr/>
                    <p:nvPr/>
                  </p:nvGrpSpPr>
                  <p:grpSpPr>
                    <a:xfrm>
                      <a:off x="9067657" y="4219377"/>
                      <a:ext cx="1285" cy="1714"/>
                      <a:chOff x="9067657" y="4219377"/>
                      <a:chExt cx="1285" cy="1714"/>
                    </a:xfrm>
                  </p:grpSpPr>
                  <p:sp>
                    <p:nvSpPr>
                      <p:cNvPr id="893" name="Freeform: Shape 892">
                        <a:extLst>
                          <a:ext uri="{FF2B5EF4-FFF2-40B4-BE49-F238E27FC236}">
                            <a16:creationId xmlns:a16="http://schemas.microsoft.com/office/drawing/2014/main" id="{4762652A-22B2-CC10-AC50-5BAD2273092E}"/>
                          </a:ext>
                        </a:extLst>
                      </p:cNvPr>
                      <p:cNvSpPr/>
                      <p:nvPr/>
                    </p:nvSpPr>
                    <p:spPr>
                      <a:xfrm>
                        <a:off x="9067657" y="4219377"/>
                        <a:ext cx="428" cy="1286"/>
                      </a:xfrm>
                      <a:custGeom>
                        <a:avLst/>
                        <a:gdLst>
                          <a:gd name="connsiteX0" fmla="*/ 0 w 428"/>
                          <a:gd name="connsiteY0" fmla="*/ 0 h 1286"/>
                          <a:gd name="connsiteX1" fmla="*/ 429 w 428"/>
                          <a:gd name="connsiteY1" fmla="*/ 1286 h 1286"/>
                          <a:gd name="connsiteX2" fmla="*/ 0 w 428"/>
                          <a:gd name="connsiteY2" fmla="*/ 0 h 1286"/>
                        </a:gdLst>
                        <a:ahLst/>
                        <a:cxnLst>
                          <a:cxn ang="0">
                            <a:pos x="connsiteX0" y="connsiteY0"/>
                          </a:cxn>
                          <a:cxn ang="0">
                            <a:pos x="connsiteX1" y="connsiteY1"/>
                          </a:cxn>
                          <a:cxn ang="0">
                            <a:pos x="connsiteX2" y="connsiteY2"/>
                          </a:cxn>
                        </a:cxnLst>
                        <a:rect l="l" t="t" r="r" b="b"/>
                        <a:pathLst>
                          <a:path w="428" h="1286">
                            <a:moveTo>
                              <a:pt x="0" y="0"/>
                            </a:moveTo>
                            <a:lnTo>
                              <a:pt x="429" y="1286"/>
                            </a:lnTo>
                            <a:lnTo>
                              <a:pt x="0" y="0"/>
                            </a:lnTo>
                          </a:path>
                        </a:pathLst>
                      </a:custGeom>
                      <a:solidFill>
                        <a:srgbClr val="376C70"/>
                      </a:solidFill>
                      <a:ln w="4286" cap="flat">
                        <a:noFill/>
                        <a:prstDash val="solid"/>
                        <a:miter/>
                      </a:ln>
                    </p:spPr>
                    <p:txBody>
                      <a:bodyPr rtlCol="0" anchor="ctr"/>
                      <a:lstStyle/>
                      <a:p>
                        <a:endParaRPr lang="en-GB"/>
                      </a:p>
                    </p:txBody>
                  </p:sp>
                  <p:sp>
                    <p:nvSpPr>
                      <p:cNvPr id="894" name="Freeform: Shape 893">
                        <a:extLst>
                          <a:ext uri="{FF2B5EF4-FFF2-40B4-BE49-F238E27FC236}">
                            <a16:creationId xmlns:a16="http://schemas.microsoft.com/office/drawing/2014/main" id="{E3E381D5-0C48-4902-9745-5138DBF8F877}"/>
                          </a:ext>
                        </a:extLst>
                      </p:cNvPr>
                      <p:cNvSpPr/>
                      <p:nvPr/>
                    </p:nvSpPr>
                    <p:spPr>
                      <a:xfrm>
                        <a:off x="9067657" y="4219377"/>
                        <a:ext cx="1285" cy="1714"/>
                      </a:xfrm>
                      <a:custGeom>
                        <a:avLst/>
                        <a:gdLst>
                          <a:gd name="connsiteX0" fmla="*/ 0 w 1285"/>
                          <a:gd name="connsiteY0" fmla="*/ 0 h 1714"/>
                          <a:gd name="connsiteX1" fmla="*/ 1286 w 1285"/>
                          <a:gd name="connsiteY1" fmla="*/ 1715 h 1714"/>
                          <a:gd name="connsiteX2" fmla="*/ 857 w 1285"/>
                          <a:gd name="connsiteY2" fmla="*/ 429 h 1714"/>
                          <a:gd name="connsiteX3" fmla="*/ 0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0" y="0"/>
                            </a:moveTo>
                            <a:cubicBezTo>
                              <a:pt x="429" y="429"/>
                              <a:pt x="429" y="1715"/>
                              <a:pt x="1286" y="1715"/>
                            </a:cubicBezTo>
                            <a:lnTo>
                              <a:pt x="857" y="429"/>
                            </a:lnTo>
                            <a:cubicBezTo>
                              <a:pt x="0" y="429"/>
                              <a:pt x="0" y="0"/>
                              <a:pt x="0" y="0"/>
                            </a:cubicBezTo>
                          </a:path>
                        </a:pathLst>
                      </a:custGeom>
                      <a:solidFill>
                        <a:srgbClr val="B94231"/>
                      </a:solidFill>
                      <a:ln w="4286" cap="flat">
                        <a:noFill/>
                        <a:prstDash val="solid"/>
                        <a:miter/>
                      </a:ln>
                    </p:spPr>
                    <p:txBody>
                      <a:bodyPr rtlCol="0" anchor="ctr"/>
                      <a:lstStyle/>
                      <a:p>
                        <a:endParaRPr lang="en-GB"/>
                      </a:p>
                    </p:txBody>
                  </p:sp>
                </p:grpSp>
                <p:sp>
                  <p:nvSpPr>
                    <p:cNvPr id="895" name="Freeform: Shape 894">
                      <a:extLst>
                        <a:ext uri="{FF2B5EF4-FFF2-40B4-BE49-F238E27FC236}">
                          <a16:creationId xmlns:a16="http://schemas.microsoft.com/office/drawing/2014/main" id="{29FC3C7C-5ADA-EC6B-3A60-6F9D873C8D08}"/>
                        </a:ext>
                      </a:extLst>
                    </p:cNvPr>
                    <p:cNvSpPr/>
                    <p:nvPr/>
                  </p:nvSpPr>
                  <p:spPr>
                    <a:xfrm>
                      <a:off x="8901350" y="4288814"/>
                      <a:ext cx="14144" cy="9001"/>
                    </a:xfrm>
                    <a:custGeom>
                      <a:avLst/>
                      <a:gdLst>
                        <a:gd name="connsiteX0" fmla="*/ 0 w 14144"/>
                        <a:gd name="connsiteY0" fmla="*/ 0 h 9001"/>
                        <a:gd name="connsiteX1" fmla="*/ 429 w 14144"/>
                        <a:gd name="connsiteY1" fmla="*/ 857 h 9001"/>
                        <a:gd name="connsiteX2" fmla="*/ 14145 w 14144"/>
                        <a:gd name="connsiteY2" fmla="*/ 9001 h 9001"/>
                        <a:gd name="connsiteX3" fmla="*/ 13287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429" y="857"/>
                          </a:lnTo>
                          <a:lnTo>
                            <a:pt x="14145" y="9001"/>
                          </a:lnTo>
                          <a:lnTo>
                            <a:pt x="13287" y="7715"/>
                          </a:lnTo>
                          <a:close/>
                        </a:path>
                      </a:pathLst>
                    </a:custGeom>
                    <a:solidFill>
                      <a:srgbClr val="B94231"/>
                    </a:solidFill>
                    <a:ln w="4286" cap="flat">
                      <a:noFill/>
                      <a:prstDash val="solid"/>
                      <a:miter/>
                    </a:ln>
                  </p:spPr>
                  <p:txBody>
                    <a:bodyPr rtlCol="0" anchor="ctr"/>
                    <a:lstStyle/>
                    <a:p>
                      <a:endParaRPr lang="en-GB"/>
                    </a:p>
                  </p:txBody>
                </p:sp>
                <p:sp>
                  <p:nvSpPr>
                    <p:cNvPr id="896" name="Freeform: Shape 895">
                      <a:extLst>
                        <a:ext uri="{FF2B5EF4-FFF2-40B4-BE49-F238E27FC236}">
                          <a16:creationId xmlns:a16="http://schemas.microsoft.com/office/drawing/2014/main" id="{AC052174-5F34-08F1-44CB-B7A6D01B86B9}"/>
                        </a:ext>
                      </a:extLst>
                    </p:cNvPr>
                    <p:cNvSpPr/>
                    <p:nvPr/>
                  </p:nvSpPr>
                  <p:spPr>
                    <a:xfrm>
                      <a:off x="8931782" y="4287528"/>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5"/>
                            <a:pt x="858" y="857"/>
                            <a:pt x="429" y="0"/>
                          </a:cubicBezTo>
                          <a:cubicBezTo>
                            <a:pt x="858" y="0"/>
                            <a:pt x="858" y="857"/>
                            <a:pt x="0" y="1286"/>
                          </a:cubicBezTo>
                        </a:path>
                      </a:pathLst>
                    </a:custGeom>
                    <a:solidFill>
                      <a:srgbClr val="B94231"/>
                    </a:solidFill>
                    <a:ln w="4286" cap="flat">
                      <a:noFill/>
                      <a:prstDash val="solid"/>
                      <a:miter/>
                    </a:ln>
                  </p:spPr>
                  <p:txBody>
                    <a:bodyPr rtlCol="0" anchor="ctr"/>
                    <a:lstStyle/>
                    <a:p>
                      <a:endParaRPr lang="en-GB"/>
                    </a:p>
                  </p:txBody>
                </p:sp>
                <p:sp>
                  <p:nvSpPr>
                    <p:cNvPr id="897" name="Freeform: Shape 896">
                      <a:extLst>
                        <a:ext uri="{FF2B5EF4-FFF2-40B4-BE49-F238E27FC236}">
                          <a16:creationId xmlns:a16="http://schemas.microsoft.com/office/drawing/2014/main" id="{2B6FCD60-559E-1E57-6A68-8BF116DA43AC}"/>
                        </a:ext>
                      </a:extLst>
                    </p:cNvPr>
                    <p:cNvSpPr/>
                    <p:nvPr/>
                  </p:nvSpPr>
                  <p:spPr>
                    <a:xfrm>
                      <a:off x="8918067" y="4288814"/>
                      <a:ext cx="14573" cy="9001"/>
                    </a:xfrm>
                    <a:custGeom>
                      <a:avLst/>
                      <a:gdLst>
                        <a:gd name="connsiteX0" fmla="*/ 0 w 14573"/>
                        <a:gd name="connsiteY0" fmla="*/ 7715 h 9001"/>
                        <a:gd name="connsiteX1" fmla="*/ 857 w 14573"/>
                        <a:gd name="connsiteY1" fmla="*/ 9001 h 9001"/>
                        <a:gd name="connsiteX2" fmla="*/ 14573 w 14573"/>
                        <a:gd name="connsiteY2" fmla="*/ 857 h 9001"/>
                        <a:gd name="connsiteX3" fmla="*/ 13716 w 14573"/>
                        <a:gd name="connsiteY3" fmla="*/ 0 h 9001"/>
                      </a:gdLst>
                      <a:ahLst/>
                      <a:cxnLst>
                        <a:cxn ang="0">
                          <a:pos x="connsiteX0" y="connsiteY0"/>
                        </a:cxn>
                        <a:cxn ang="0">
                          <a:pos x="connsiteX1" y="connsiteY1"/>
                        </a:cxn>
                        <a:cxn ang="0">
                          <a:pos x="connsiteX2" y="connsiteY2"/>
                        </a:cxn>
                        <a:cxn ang="0">
                          <a:pos x="connsiteX3" y="connsiteY3"/>
                        </a:cxn>
                      </a:cxnLst>
                      <a:rect l="l" t="t" r="r" b="b"/>
                      <a:pathLst>
                        <a:path w="14573" h="9001">
                          <a:moveTo>
                            <a:pt x="0" y="7715"/>
                          </a:moveTo>
                          <a:lnTo>
                            <a:pt x="857" y="9001"/>
                          </a:lnTo>
                          <a:lnTo>
                            <a:pt x="14573" y="857"/>
                          </a:lnTo>
                          <a:lnTo>
                            <a:pt x="13716" y="0"/>
                          </a:lnTo>
                          <a:close/>
                        </a:path>
                      </a:pathLst>
                    </a:custGeom>
                    <a:solidFill>
                      <a:srgbClr val="B94231"/>
                    </a:solidFill>
                    <a:ln w="4286" cap="flat">
                      <a:noFill/>
                      <a:prstDash val="solid"/>
                      <a:miter/>
                    </a:ln>
                  </p:spPr>
                  <p:txBody>
                    <a:bodyPr rtlCol="0" anchor="ctr"/>
                    <a:lstStyle/>
                    <a:p>
                      <a:endParaRPr lang="en-GB"/>
                    </a:p>
                  </p:txBody>
                </p:sp>
                <p:sp>
                  <p:nvSpPr>
                    <p:cNvPr id="898" name="Freeform: Shape 897">
                      <a:extLst>
                        <a:ext uri="{FF2B5EF4-FFF2-40B4-BE49-F238E27FC236}">
                          <a16:creationId xmlns:a16="http://schemas.microsoft.com/office/drawing/2014/main" id="{69401B5A-F3CD-CCC3-304C-F9694EBA416E}"/>
                        </a:ext>
                      </a:extLst>
                    </p:cNvPr>
                    <p:cNvSpPr/>
                    <p:nvPr/>
                  </p:nvSpPr>
                  <p:spPr>
                    <a:xfrm>
                      <a:off x="8914637" y="4296529"/>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1" y="1715"/>
                            <a:pt x="3858" y="1286"/>
                          </a:cubicBezTo>
                          <a:lnTo>
                            <a:pt x="3429" y="0"/>
                          </a:lnTo>
                          <a:cubicBezTo>
                            <a:pt x="2572" y="429"/>
                            <a:pt x="1286" y="429"/>
                            <a:pt x="0" y="0"/>
                          </a:cubicBezTo>
                        </a:path>
                      </a:pathLst>
                    </a:custGeom>
                    <a:solidFill>
                      <a:srgbClr val="B94231"/>
                    </a:solidFill>
                    <a:ln w="4286" cap="flat">
                      <a:noFill/>
                      <a:prstDash val="solid"/>
                      <a:miter/>
                    </a:ln>
                  </p:spPr>
                  <p:txBody>
                    <a:bodyPr rtlCol="0" anchor="ctr"/>
                    <a:lstStyle/>
                    <a:p>
                      <a:endParaRPr lang="en-GB"/>
                    </a:p>
                  </p:txBody>
                </p:sp>
                <p:sp>
                  <p:nvSpPr>
                    <p:cNvPr id="899" name="Freeform: Shape 898">
                      <a:extLst>
                        <a:ext uri="{FF2B5EF4-FFF2-40B4-BE49-F238E27FC236}">
                          <a16:creationId xmlns:a16="http://schemas.microsoft.com/office/drawing/2014/main" id="{8FCB78C0-8A43-89BE-B037-489C47548008}"/>
                        </a:ext>
                      </a:extLst>
                    </p:cNvPr>
                    <p:cNvSpPr/>
                    <p:nvPr/>
                  </p:nvSpPr>
                  <p:spPr>
                    <a:xfrm>
                      <a:off x="8900496" y="4278467"/>
                      <a:ext cx="31711" cy="18551"/>
                    </a:xfrm>
                    <a:custGeom>
                      <a:avLst/>
                      <a:gdLst>
                        <a:gd name="connsiteX0" fmla="*/ 15856 w 31711"/>
                        <a:gd name="connsiteY0" fmla="*/ 60 h 18551"/>
                        <a:gd name="connsiteX1" fmla="*/ 425 w 31711"/>
                        <a:gd name="connsiteY1" fmla="*/ 10347 h 18551"/>
                        <a:gd name="connsiteX2" fmla="*/ 15856 w 31711"/>
                        <a:gd name="connsiteY2" fmla="*/ 18491 h 18551"/>
                        <a:gd name="connsiteX3" fmla="*/ 31286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5427" y="60"/>
                            <a:pt x="-3004" y="8633"/>
                            <a:pt x="425" y="10347"/>
                          </a:cubicBezTo>
                          <a:cubicBezTo>
                            <a:pt x="1282" y="10776"/>
                            <a:pt x="14998" y="19348"/>
                            <a:pt x="15856" y="18491"/>
                          </a:cubicBezTo>
                          <a:cubicBezTo>
                            <a:pt x="16284" y="18491"/>
                            <a:pt x="34715" y="9919"/>
                            <a:pt x="31286" y="8204"/>
                          </a:cubicBezTo>
                          <a:cubicBezTo>
                            <a:pt x="30429" y="7775"/>
                            <a:pt x="16713" y="-797"/>
                            <a:pt x="15856" y="60"/>
                          </a:cubicBezTo>
                          <a:close/>
                        </a:path>
                      </a:pathLst>
                    </a:custGeom>
                    <a:solidFill>
                      <a:srgbClr val="6C74AF"/>
                    </a:solidFill>
                    <a:ln w="4286" cap="flat">
                      <a:noFill/>
                      <a:prstDash val="solid"/>
                      <a:miter/>
                    </a:ln>
                  </p:spPr>
                  <p:txBody>
                    <a:bodyPr rtlCol="0" anchor="ctr"/>
                    <a:lstStyle/>
                    <a:p>
                      <a:endParaRPr lang="en-GB"/>
                    </a:p>
                  </p:txBody>
                </p:sp>
                <p:grpSp>
                  <p:nvGrpSpPr>
                    <p:cNvPr id="900" name="Graphic 18">
                      <a:extLst>
                        <a:ext uri="{FF2B5EF4-FFF2-40B4-BE49-F238E27FC236}">
                          <a16:creationId xmlns:a16="http://schemas.microsoft.com/office/drawing/2014/main" id="{E6CF55E8-7652-77D5-07B9-3172413EC8AC}"/>
                        </a:ext>
                      </a:extLst>
                    </p:cNvPr>
                    <p:cNvGrpSpPr/>
                    <p:nvPr/>
                  </p:nvGrpSpPr>
                  <p:grpSpPr>
                    <a:xfrm>
                      <a:off x="9043653" y="4233093"/>
                      <a:ext cx="1286" cy="1714"/>
                      <a:chOff x="9043653" y="4233093"/>
                      <a:chExt cx="1286" cy="1714"/>
                    </a:xfrm>
                  </p:grpSpPr>
                  <p:sp>
                    <p:nvSpPr>
                      <p:cNvPr id="901" name="Freeform: Shape 900">
                        <a:extLst>
                          <a:ext uri="{FF2B5EF4-FFF2-40B4-BE49-F238E27FC236}">
                            <a16:creationId xmlns:a16="http://schemas.microsoft.com/office/drawing/2014/main" id="{C16CAD3C-D5D8-82EA-11D6-5FE8B9ED8D11}"/>
                          </a:ext>
                        </a:extLst>
                      </p:cNvPr>
                      <p:cNvSpPr/>
                      <p:nvPr/>
                    </p:nvSpPr>
                    <p:spPr>
                      <a:xfrm>
                        <a:off x="9043653" y="4233093"/>
                        <a:ext cx="857" cy="1285"/>
                      </a:xfrm>
                      <a:custGeom>
                        <a:avLst/>
                        <a:gdLst>
                          <a:gd name="connsiteX0" fmla="*/ 0 w 857"/>
                          <a:gd name="connsiteY0" fmla="*/ 0 h 1285"/>
                          <a:gd name="connsiteX1" fmla="*/ 858 w 857"/>
                          <a:gd name="connsiteY1" fmla="*/ 1286 h 1285"/>
                          <a:gd name="connsiteX2" fmla="*/ 0 w 857"/>
                          <a:gd name="connsiteY2" fmla="*/ 0 h 1285"/>
                        </a:gdLst>
                        <a:ahLst/>
                        <a:cxnLst>
                          <a:cxn ang="0">
                            <a:pos x="connsiteX0" y="connsiteY0"/>
                          </a:cxn>
                          <a:cxn ang="0">
                            <a:pos x="connsiteX1" y="connsiteY1"/>
                          </a:cxn>
                          <a:cxn ang="0">
                            <a:pos x="connsiteX2" y="connsiteY2"/>
                          </a:cxn>
                        </a:cxnLst>
                        <a:rect l="l" t="t" r="r" b="b"/>
                        <a:pathLst>
                          <a:path w="857" h="1285">
                            <a:moveTo>
                              <a:pt x="0" y="0"/>
                            </a:moveTo>
                            <a:lnTo>
                              <a:pt x="858" y="1286"/>
                            </a:lnTo>
                            <a:lnTo>
                              <a:pt x="0" y="0"/>
                            </a:lnTo>
                          </a:path>
                        </a:pathLst>
                      </a:custGeom>
                      <a:solidFill>
                        <a:srgbClr val="376C70"/>
                      </a:solidFill>
                      <a:ln w="4286" cap="flat">
                        <a:noFill/>
                        <a:prstDash val="solid"/>
                        <a:miter/>
                      </a:ln>
                    </p:spPr>
                    <p:txBody>
                      <a:bodyPr rtlCol="0" anchor="ctr"/>
                      <a:lstStyle/>
                      <a:p>
                        <a:endParaRPr lang="en-GB"/>
                      </a:p>
                    </p:txBody>
                  </p:sp>
                  <p:sp>
                    <p:nvSpPr>
                      <p:cNvPr id="902" name="Freeform: Shape 901">
                        <a:extLst>
                          <a:ext uri="{FF2B5EF4-FFF2-40B4-BE49-F238E27FC236}">
                            <a16:creationId xmlns:a16="http://schemas.microsoft.com/office/drawing/2014/main" id="{DF722C84-D319-B4B0-9D1A-556D8FE992D4}"/>
                          </a:ext>
                        </a:extLst>
                      </p:cNvPr>
                      <p:cNvSpPr/>
                      <p:nvPr/>
                    </p:nvSpPr>
                    <p:spPr>
                      <a:xfrm>
                        <a:off x="9043653" y="4233093"/>
                        <a:ext cx="1286" cy="1714"/>
                      </a:xfrm>
                      <a:custGeom>
                        <a:avLst/>
                        <a:gdLst>
                          <a:gd name="connsiteX0" fmla="*/ 0 w 1286"/>
                          <a:gd name="connsiteY0" fmla="*/ 0 h 1714"/>
                          <a:gd name="connsiteX1" fmla="*/ 1286 w 1286"/>
                          <a:gd name="connsiteY1" fmla="*/ 1715 h 1714"/>
                          <a:gd name="connsiteX2" fmla="*/ 858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5"/>
                              <a:pt x="1286" y="1715"/>
                            </a:cubicBezTo>
                            <a:lnTo>
                              <a:pt x="858" y="429"/>
                            </a:lnTo>
                            <a:cubicBezTo>
                              <a:pt x="429" y="429"/>
                              <a:pt x="0" y="0"/>
                              <a:pt x="0" y="0"/>
                            </a:cubicBezTo>
                          </a:path>
                        </a:pathLst>
                      </a:custGeom>
                      <a:solidFill>
                        <a:srgbClr val="B94231"/>
                      </a:solidFill>
                      <a:ln w="4286" cap="flat">
                        <a:noFill/>
                        <a:prstDash val="solid"/>
                        <a:miter/>
                      </a:ln>
                    </p:spPr>
                    <p:txBody>
                      <a:bodyPr rtlCol="0" anchor="ctr"/>
                      <a:lstStyle/>
                      <a:p>
                        <a:endParaRPr lang="en-GB"/>
                      </a:p>
                    </p:txBody>
                  </p:sp>
                </p:grpSp>
                <p:sp>
                  <p:nvSpPr>
                    <p:cNvPr id="903" name="Freeform: Shape 902">
                      <a:extLst>
                        <a:ext uri="{FF2B5EF4-FFF2-40B4-BE49-F238E27FC236}">
                          <a16:creationId xmlns:a16="http://schemas.microsoft.com/office/drawing/2014/main" id="{DC499ED7-8DF5-0999-008B-BB3BF70FAB64}"/>
                        </a:ext>
                      </a:extLst>
                    </p:cNvPr>
                    <p:cNvSpPr/>
                    <p:nvPr/>
                  </p:nvSpPr>
                  <p:spPr>
                    <a:xfrm>
                      <a:off x="8877347" y="4302530"/>
                      <a:ext cx="14144" cy="9001"/>
                    </a:xfrm>
                    <a:custGeom>
                      <a:avLst/>
                      <a:gdLst>
                        <a:gd name="connsiteX0" fmla="*/ 0 w 14144"/>
                        <a:gd name="connsiteY0" fmla="*/ 0 h 9001"/>
                        <a:gd name="connsiteX1" fmla="*/ 429 w 14144"/>
                        <a:gd name="connsiteY1" fmla="*/ 1286 h 9001"/>
                        <a:gd name="connsiteX2" fmla="*/ 14144 w 14144"/>
                        <a:gd name="connsiteY2" fmla="*/ 9001 h 9001"/>
                        <a:gd name="connsiteX3" fmla="*/ 13716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429" y="1286"/>
                          </a:lnTo>
                          <a:lnTo>
                            <a:pt x="14144" y="9001"/>
                          </a:lnTo>
                          <a:lnTo>
                            <a:pt x="13716" y="7715"/>
                          </a:lnTo>
                          <a:close/>
                        </a:path>
                      </a:pathLst>
                    </a:custGeom>
                    <a:solidFill>
                      <a:srgbClr val="B94231"/>
                    </a:solidFill>
                    <a:ln w="4286" cap="flat">
                      <a:noFill/>
                      <a:prstDash val="solid"/>
                      <a:miter/>
                    </a:ln>
                  </p:spPr>
                  <p:txBody>
                    <a:bodyPr rtlCol="0" anchor="ctr"/>
                    <a:lstStyle/>
                    <a:p>
                      <a:endParaRPr lang="en-GB"/>
                    </a:p>
                  </p:txBody>
                </p:sp>
                <p:sp>
                  <p:nvSpPr>
                    <p:cNvPr id="904" name="Freeform: Shape 903">
                      <a:extLst>
                        <a:ext uri="{FF2B5EF4-FFF2-40B4-BE49-F238E27FC236}">
                          <a16:creationId xmlns:a16="http://schemas.microsoft.com/office/drawing/2014/main" id="{646D0B5B-B2AF-B4DE-8F2E-AA5556D54786}"/>
                        </a:ext>
                      </a:extLst>
                    </p:cNvPr>
                    <p:cNvSpPr/>
                    <p:nvPr/>
                  </p:nvSpPr>
                  <p:spPr>
                    <a:xfrm>
                      <a:off x="8907780" y="4301244"/>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4"/>
                            <a:pt x="857" y="857"/>
                            <a:pt x="429" y="0"/>
                          </a:cubicBezTo>
                          <a:cubicBezTo>
                            <a:pt x="857" y="429"/>
                            <a:pt x="857" y="857"/>
                            <a:pt x="0" y="1286"/>
                          </a:cubicBezTo>
                        </a:path>
                      </a:pathLst>
                    </a:custGeom>
                    <a:solidFill>
                      <a:srgbClr val="B94231"/>
                    </a:solidFill>
                    <a:ln w="4286" cap="flat">
                      <a:noFill/>
                      <a:prstDash val="solid"/>
                      <a:miter/>
                    </a:ln>
                  </p:spPr>
                  <p:txBody>
                    <a:bodyPr rtlCol="0" anchor="ctr"/>
                    <a:lstStyle/>
                    <a:p>
                      <a:endParaRPr lang="en-GB"/>
                    </a:p>
                  </p:txBody>
                </p:sp>
                <p:sp>
                  <p:nvSpPr>
                    <p:cNvPr id="905" name="Freeform: Shape 904">
                      <a:extLst>
                        <a:ext uri="{FF2B5EF4-FFF2-40B4-BE49-F238E27FC236}">
                          <a16:creationId xmlns:a16="http://schemas.microsoft.com/office/drawing/2014/main" id="{66DC874C-ED22-57D1-D2E6-A1A5C08AA7FB}"/>
                        </a:ext>
                      </a:extLst>
                    </p:cNvPr>
                    <p:cNvSpPr/>
                    <p:nvPr/>
                  </p:nvSpPr>
                  <p:spPr>
                    <a:xfrm>
                      <a:off x="8894492" y="4302530"/>
                      <a:ext cx="14144" cy="9001"/>
                    </a:xfrm>
                    <a:custGeom>
                      <a:avLst/>
                      <a:gdLst>
                        <a:gd name="connsiteX0" fmla="*/ 0 w 14144"/>
                        <a:gd name="connsiteY0" fmla="*/ 7715 h 9001"/>
                        <a:gd name="connsiteX1" fmla="*/ 429 w 14144"/>
                        <a:gd name="connsiteY1" fmla="*/ 9001 h 9001"/>
                        <a:gd name="connsiteX2" fmla="*/ 14144 w 14144"/>
                        <a:gd name="connsiteY2" fmla="*/ 1286 h 9001"/>
                        <a:gd name="connsiteX3" fmla="*/ 13287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429" y="9001"/>
                          </a:lnTo>
                          <a:lnTo>
                            <a:pt x="14144" y="1286"/>
                          </a:lnTo>
                          <a:lnTo>
                            <a:pt x="13287" y="0"/>
                          </a:lnTo>
                          <a:close/>
                        </a:path>
                      </a:pathLst>
                    </a:custGeom>
                    <a:solidFill>
                      <a:srgbClr val="B94231"/>
                    </a:solidFill>
                    <a:ln w="4286" cap="flat">
                      <a:noFill/>
                      <a:prstDash val="solid"/>
                      <a:miter/>
                    </a:ln>
                  </p:spPr>
                  <p:txBody>
                    <a:bodyPr rtlCol="0" anchor="ctr"/>
                    <a:lstStyle/>
                    <a:p>
                      <a:endParaRPr lang="en-GB"/>
                    </a:p>
                  </p:txBody>
                </p:sp>
                <p:sp>
                  <p:nvSpPr>
                    <p:cNvPr id="906" name="Freeform: Shape 905">
                      <a:extLst>
                        <a:ext uri="{FF2B5EF4-FFF2-40B4-BE49-F238E27FC236}">
                          <a16:creationId xmlns:a16="http://schemas.microsoft.com/office/drawing/2014/main" id="{7622B4F8-874B-8FE7-C3EB-1B96C0FE3F7E}"/>
                        </a:ext>
                      </a:extLst>
                    </p:cNvPr>
                    <p:cNvSpPr/>
                    <p:nvPr/>
                  </p:nvSpPr>
                  <p:spPr>
                    <a:xfrm>
                      <a:off x="8891063" y="4310245"/>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1" y="1715"/>
                            <a:pt x="3858" y="1286"/>
                          </a:cubicBezTo>
                          <a:lnTo>
                            <a:pt x="3429" y="0"/>
                          </a:lnTo>
                          <a:cubicBezTo>
                            <a:pt x="2143" y="429"/>
                            <a:pt x="858" y="429"/>
                            <a:pt x="0" y="0"/>
                          </a:cubicBezTo>
                        </a:path>
                      </a:pathLst>
                    </a:custGeom>
                    <a:solidFill>
                      <a:srgbClr val="B94231"/>
                    </a:solidFill>
                    <a:ln w="4286" cap="flat">
                      <a:noFill/>
                      <a:prstDash val="solid"/>
                      <a:miter/>
                    </a:ln>
                  </p:spPr>
                  <p:txBody>
                    <a:bodyPr rtlCol="0" anchor="ctr"/>
                    <a:lstStyle/>
                    <a:p>
                      <a:endParaRPr lang="en-GB"/>
                    </a:p>
                  </p:txBody>
                </p:sp>
                <p:sp>
                  <p:nvSpPr>
                    <p:cNvPr id="907" name="Freeform: Shape 906">
                      <a:extLst>
                        <a:ext uri="{FF2B5EF4-FFF2-40B4-BE49-F238E27FC236}">
                          <a16:creationId xmlns:a16="http://schemas.microsoft.com/office/drawing/2014/main" id="{AD0E0CFA-6F8D-5D89-6A80-E6096509474E}"/>
                        </a:ext>
                      </a:extLst>
                    </p:cNvPr>
                    <p:cNvSpPr/>
                    <p:nvPr/>
                  </p:nvSpPr>
                  <p:spPr>
                    <a:xfrm>
                      <a:off x="8876922" y="4292183"/>
                      <a:ext cx="31711" cy="18551"/>
                    </a:xfrm>
                    <a:custGeom>
                      <a:avLst/>
                      <a:gdLst>
                        <a:gd name="connsiteX0" fmla="*/ 15856 w 31711"/>
                        <a:gd name="connsiteY0" fmla="*/ 60 h 18551"/>
                        <a:gd name="connsiteX1" fmla="*/ 425 w 31711"/>
                        <a:gd name="connsiteY1" fmla="*/ 10347 h 18551"/>
                        <a:gd name="connsiteX2" fmla="*/ 15856 w 31711"/>
                        <a:gd name="connsiteY2" fmla="*/ 18491 h 18551"/>
                        <a:gd name="connsiteX3" fmla="*/ 31286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5427" y="60"/>
                            <a:pt x="-3004" y="8633"/>
                            <a:pt x="425" y="10347"/>
                          </a:cubicBezTo>
                          <a:cubicBezTo>
                            <a:pt x="1282" y="10776"/>
                            <a:pt x="14998" y="19348"/>
                            <a:pt x="15856" y="18491"/>
                          </a:cubicBezTo>
                          <a:cubicBezTo>
                            <a:pt x="16284" y="18491"/>
                            <a:pt x="34715" y="9919"/>
                            <a:pt x="31286" y="8204"/>
                          </a:cubicBezTo>
                          <a:cubicBezTo>
                            <a:pt x="30000" y="7776"/>
                            <a:pt x="16284" y="-797"/>
                            <a:pt x="15856" y="60"/>
                          </a:cubicBezTo>
                          <a:close/>
                        </a:path>
                      </a:pathLst>
                    </a:custGeom>
                    <a:solidFill>
                      <a:srgbClr val="6C74AF"/>
                    </a:solidFill>
                    <a:ln w="4286" cap="flat">
                      <a:noFill/>
                      <a:prstDash val="solid"/>
                      <a:miter/>
                    </a:ln>
                  </p:spPr>
                  <p:txBody>
                    <a:bodyPr rtlCol="0" anchor="ctr"/>
                    <a:lstStyle/>
                    <a:p>
                      <a:endParaRPr lang="en-GB"/>
                    </a:p>
                  </p:txBody>
                </p:sp>
                <p:grpSp>
                  <p:nvGrpSpPr>
                    <p:cNvPr id="908" name="Graphic 18">
                      <a:extLst>
                        <a:ext uri="{FF2B5EF4-FFF2-40B4-BE49-F238E27FC236}">
                          <a16:creationId xmlns:a16="http://schemas.microsoft.com/office/drawing/2014/main" id="{32A9E8A0-E5AB-C91F-9225-16AEBB9DD2D2}"/>
                        </a:ext>
                      </a:extLst>
                    </p:cNvPr>
                    <p:cNvGrpSpPr/>
                    <p:nvPr/>
                  </p:nvGrpSpPr>
                  <p:grpSpPr>
                    <a:xfrm>
                      <a:off x="9019651" y="4246809"/>
                      <a:ext cx="1286" cy="1714"/>
                      <a:chOff x="9019651" y="4246809"/>
                      <a:chExt cx="1286" cy="1714"/>
                    </a:xfrm>
                  </p:grpSpPr>
                  <p:sp>
                    <p:nvSpPr>
                      <p:cNvPr id="909" name="Freeform: Shape 908">
                        <a:extLst>
                          <a:ext uri="{FF2B5EF4-FFF2-40B4-BE49-F238E27FC236}">
                            <a16:creationId xmlns:a16="http://schemas.microsoft.com/office/drawing/2014/main" id="{B480BFC0-97D6-78B5-4B59-E2797EF442DA}"/>
                          </a:ext>
                        </a:extLst>
                      </p:cNvPr>
                      <p:cNvSpPr/>
                      <p:nvPr/>
                    </p:nvSpPr>
                    <p:spPr>
                      <a:xfrm>
                        <a:off x="9019651" y="4246809"/>
                        <a:ext cx="857" cy="1285"/>
                      </a:xfrm>
                      <a:custGeom>
                        <a:avLst/>
                        <a:gdLst>
                          <a:gd name="connsiteX0" fmla="*/ 0 w 857"/>
                          <a:gd name="connsiteY0" fmla="*/ 0 h 1285"/>
                          <a:gd name="connsiteX1" fmla="*/ 858 w 857"/>
                          <a:gd name="connsiteY1" fmla="*/ 1286 h 1285"/>
                          <a:gd name="connsiteX2" fmla="*/ 0 w 857"/>
                          <a:gd name="connsiteY2" fmla="*/ 0 h 1285"/>
                        </a:gdLst>
                        <a:ahLst/>
                        <a:cxnLst>
                          <a:cxn ang="0">
                            <a:pos x="connsiteX0" y="connsiteY0"/>
                          </a:cxn>
                          <a:cxn ang="0">
                            <a:pos x="connsiteX1" y="connsiteY1"/>
                          </a:cxn>
                          <a:cxn ang="0">
                            <a:pos x="connsiteX2" y="connsiteY2"/>
                          </a:cxn>
                        </a:cxnLst>
                        <a:rect l="l" t="t" r="r" b="b"/>
                        <a:pathLst>
                          <a:path w="857" h="1285">
                            <a:moveTo>
                              <a:pt x="0" y="0"/>
                            </a:moveTo>
                            <a:lnTo>
                              <a:pt x="858" y="1286"/>
                            </a:lnTo>
                            <a:lnTo>
                              <a:pt x="0" y="0"/>
                            </a:lnTo>
                          </a:path>
                        </a:pathLst>
                      </a:custGeom>
                      <a:solidFill>
                        <a:srgbClr val="376C70"/>
                      </a:solidFill>
                      <a:ln w="4286" cap="flat">
                        <a:noFill/>
                        <a:prstDash val="solid"/>
                        <a:miter/>
                      </a:ln>
                    </p:spPr>
                    <p:txBody>
                      <a:bodyPr rtlCol="0" anchor="ctr"/>
                      <a:lstStyle/>
                      <a:p>
                        <a:endParaRPr lang="en-GB"/>
                      </a:p>
                    </p:txBody>
                  </p:sp>
                  <p:sp>
                    <p:nvSpPr>
                      <p:cNvPr id="910" name="Freeform: Shape 909">
                        <a:extLst>
                          <a:ext uri="{FF2B5EF4-FFF2-40B4-BE49-F238E27FC236}">
                            <a16:creationId xmlns:a16="http://schemas.microsoft.com/office/drawing/2014/main" id="{F68B7E96-E215-CB56-BF9B-9AAAE940A059}"/>
                          </a:ext>
                        </a:extLst>
                      </p:cNvPr>
                      <p:cNvSpPr/>
                      <p:nvPr/>
                    </p:nvSpPr>
                    <p:spPr>
                      <a:xfrm>
                        <a:off x="9019651" y="4246809"/>
                        <a:ext cx="1286" cy="1714"/>
                      </a:xfrm>
                      <a:custGeom>
                        <a:avLst/>
                        <a:gdLst>
                          <a:gd name="connsiteX0" fmla="*/ 0 w 1286"/>
                          <a:gd name="connsiteY0" fmla="*/ 0 h 1714"/>
                          <a:gd name="connsiteX1" fmla="*/ 1286 w 1286"/>
                          <a:gd name="connsiteY1" fmla="*/ 1715 h 1714"/>
                          <a:gd name="connsiteX2" fmla="*/ 858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5"/>
                              <a:pt x="1286" y="1715"/>
                            </a:cubicBezTo>
                            <a:lnTo>
                              <a:pt x="858" y="429"/>
                            </a:lnTo>
                            <a:cubicBezTo>
                              <a:pt x="429" y="429"/>
                              <a:pt x="429" y="0"/>
                              <a:pt x="0" y="0"/>
                            </a:cubicBezTo>
                          </a:path>
                        </a:pathLst>
                      </a:custGeom>
                      <a:solidFill>
                        <a:srgbClr val="B94231"/>
                      </a:solidFill>
                      <a:ln w="4286" cap="flat">
                        <a:noFill/>
                        <a:prstDash val="solid"/>
                        <a:miter/>
                      </a:ln>
                    </p:spPr>
                    <p:txBody>
                      <a:bodyPr rtlCol="0" anchor="ctr"/>
                      <a:lstStyle/>
                      <a:p>
                        <a:endParaRPr lang="en-GB"/>
                      </a:p>
                    </p:txBody>
                  </p:sp>
                </p:grpSp>
                <p:grpSp>
                  <p:nvGrpSpPr>
                    <p:cNvPr id="911" name="Graphic 18">
                      <a:extLst>
                        <a:ext uri="{FF2B5EF4-FFF2-40B4-BE49-F238E27FC236}">
                          <a16:creationId xmlns:a16="http://schemas.microsoft.com/office/drawing/2014/main" id="{1C2B302E-4FEB-54E7-E959-1B07912A62D6}"/>
                        </a:ext>
                      </a:extLst>
                    </p:cNvPr>
                    <p:cNvGrpSpPr/>
                    <p:nvPr/>
                  </p:nvGrpSpPr>
                  <p:grpSpPr>
                    <a:xfrm>
                      <a:off x="8996076" y="4260525"/>
                      <a:ext cx="1286" cy="1714"/>
                      <a:chOff x="8996076" y="4260525"/>
                      <a:chExt cx="1286" cy="1714"/>
                    </a:xfrm>
                  </p:grpSpPr>
                  <p:sp>
                    <p:nvSpPr>
                      <p:cNvPr id="912" name="Freeform: Shape 911">
                        <a:extLst>
                          <a:ext uri="{FF2B5EF4-FFF2-40B4-BE49-F238E27FC236}">
                            <a16:creationId xmlns:a16="http://schemas.microsoft.com/office/drawing/2014/main" id="{CAAB7377-36CB-72AB-E0B7-36C2698BD10A}"/>
                          </a:ext>
                        </a:extLst>
                      </p:cNvPr>
                      <p:cNvSpPr/>
                      <p:nvPr/>
                    </p:nvSpPr>
                    <p:spPr>
                      <a:xfrm>
                        <a:off x="8996076" y="4260525"/>
                        <a:ext cx="428" cy="1285"/>
                      </a:xfrm>
                      <a:custGeom>
                        <a:avLst/>
                        <a:gdLst>
                          <a:gd name="connsiteX0" fmla="*/ 0 w 428"/>
                          <a:gd name="connsiteY0" fmla="*/ 0 h 1285"/>
                          <a:gd name="connsiteX1" fmla="*/ 429 w 428"/>
                          <a:gd name="connsiteY1" fmla="*/ 1286 h 1285"/>
                          <a:gd name="connsiteX2" fmla="*/ 0 w 428"/>
                          <a:gd name="connsiteY2" fmla="*/ 0 h 1285"/>
                        </a:gdLst>
                        <a:ahLst/>
                        <a:cxnLst>
                          <a:cxn ang="0">
                            <a:pos x="connsiteX0" y="connsiteY0"/>
                          </a:cxn>
                          <a:cxn ang="0">
                            <a:pos x="connsiteX1" y="connsiteY1"/>
                          </a:cxn>
                          <a:cxn ang="0">
                            <a:pos x="connsiteX2" y="connsiteY2"/>
                          </a:cxn>
                        </a:cxnLst>
                        <a:rect l="l" t="t" r="r" b="b"/>
                        <a:pathLst>
                          <a:path w="428" h="1285">
                            <a:moveTo>
                              <a:pt x="0" y="0"/>
                            </a:moveTo>
                            <a:lnTo>
                              <a:pt x="429" y="1286"/>
                            </a:lnTo>
                            <a:lnTo>
                              <a:pt x="0" y="0"/>
                            </a:lnTo>
                          </a:path>
                        </a:pathLst>
                      </a:custGeom>
                      <a:solidFill>
                        <a:srgbClr val="376C70"/>
                      </a:solidFill>
                      <a:ln w="4286" cap="flat">
                        <a:noFill/>
                        <a:prstDash val="solid"/>
                        <a:miter/>
                      </a:ln>
                    </p:spPr>
                    <p:txBody>
                      <a:bodyPr rtlCol="0" anchor="ctr"/>
                      <a:lstStyle/>
                      <a:p>
                        <a:endParaRPr lang="en-GB"/>
                      </a:p>
                    </p:txBody>
                  </p:sp>
                  <p:sp>
                    <p:nvSpPr>
                      <p:cNvPr id="913" name="Freeform: Shape 912">
                        <a:extLst>
                          <a:ext uri="{FF2B5EF4-FFF2-40B4-BE49-F238E27FC236}">
                            <a16:creationId xmlns:a16="http://schemas.microsoft.com/office/drawing/2014/main" id="{E524FDB5-725E-226F-69E8-2496E075FB8F}"/>
                          </a:ext>
                        </a:extLst>
                      </p:cNvPr>
                      <p:cNvSpPr/>
                      <p:nvPr/>
                    </p:nvSpPr>
                    <p:spPr>
                      <a:xfrm>
                        <a:off x="8996076" y="4260525"/>
                        <a:ext cx="1286" cy="1714"/>
                      </a:xfrm>
                      <a:custGeom>
                        <a:avLst/>
                        <a:gdLst>
                          <a:gd name="connsiteX0" fmla="*/ 0 w 1286"/>
                          <a:gd name="connsiteY0" fmla="*/ 0 h 1714"/>
                          <a:gd name="connsiteX1" fmla="*/ 1286 w 1286"/>
                          <a:gd name="connsiteY1" fmla="*/ 1714 h 1714"/>
                          <a:gd name="connsiteX2" fmla="*/ 858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4"/>
                              <a:pt x="1286" y="1714"/>
                            </a:cubicBezTo>
                            <a:lnTo>
                              <a:pt x="858" y="429"/>
                            </a:lnTo>
                            <a:cubicBezTo>
                              <a:pt x="0" y="429"/>
                              <a:pt x="0" y="0"/>
                              <a:pt x="0" y="0"/>
                            </a:cubicBezTo>
                          </a:path>
                        </a:pathLst>
                      </a:custGeom>
                      <a:solidFill>
                        <a:srgbClr val="B94231"/>
                      </a:solidFill>
                      <a:ln w="4286" cap="flat">
                        <a:noFill/>
                        <a:prstDash val="solid"/>
                        <a:miter/>
                      </a:ln>
                    </p:spPr>
                    <p:txBody>
                      <a:bodyPr rtlCol="0" anchor="ctr"/>
                      <a:lstStyle/>
                      <a:p>
                        <a:endParaRPr lang="en-GB"/>
                      </a:p>
                    </p:txBody>
                  </p:sp>
                </p:grpSp>
                <p:grpSp>
                  <p:nvGrpSpPr>
                    <p:cNvPr id="914" name="Graphic 18">
                      <a:extLst>
                        <a:ext uri="{FF2B5EF4-FFF2-40B4-BE49-F238E27FC236}">
                          <a16:creationId xmlns:a16="http://schemas.microsoft.com/office/drawing/2014/main" id="{BE11A712-4271-D776-2F78-1FF7A78FF749}"/>
                        </a:ext>
                      </a:extLst>
                    </p:cNvPr>
                    <p:cNvGrpSpPr/>
                    <p:nvPr/>
                  </p:nvGrpSpPr>
                  <p:grpSpPr>
                    <a:xfrm>
                      <a:off x="8972073" y="4274241"/>
                      <a:ext cx="1286" cy="1714"/>
                      <a:chOff x="8972073" y="4274241"/>
                      <a:chExt cx="1286" cy="1714"/>
                    </a:xfrm>
                  </p:grpSpPr>
                  <p:sp>
                    <p:nvSpPr>
                      <p:cNvPr id="915" name="Freeform: Shape 914">
                        <a:extLst>
                          <a:ext uri="{FF2B5EF4-FFF2-40B4-BE49-F238E27FC236}">
                            <a16:creationId xmlns:a16="http://schemas.microsoft.com/office/drawing/2014/main" id="{2D7D2F5A-99BC-A4C0-1D00-27309939F9D1}"/>
                          </a:ext>
                        </a:extLst>
                      </p:cNvPr>
                      <p:cNvSpPr/>
                      <p:nvPr/>
                    </p:nvSpPr>
                    <p:spPr>
                      <a:xfrm>
                        <a:off x="8972073" y="4274241"/>
                        <a:ext cx="857" cy="1285"/>
                      </a:xfrm>
                      <a:custGeom>
                        <a:avLst/>
                        <a:gdLst>
                          <a:gd name="connsiteX0" fmla="*/ 0 w 857"/>
                          <a:gd name="connsiteY0" fmla="*/ 0 h 1285"/>
                          <a:gd name="connsiteX1" fmla="*/ 857 w 857"/>
                          <a:gd name="connsiteY1" fmla="*/ 1286 h 1285"/>
                          <a:gd name="connsiteX2" fmla="*/ 0 w 857"/>
                          <a:gd name="connsiteY2" fmla="*/ 0 h 1285"/>
                        </a:gdLst>
                        <a:ahLst/>
                        <a:cxnLst>
                          <a:cxn ang="0">
                            <a:pos x="connsiteX0" y="connsiteY0"/>
                          </a:cxn>
                          <a:cxn ang="0">
                            <a:pos x="connsiteX1" y="connsiteY1"/>
                          </a:cxn>
                          <a:cxn ang="0">
                            <a:pos x="connsiteX2" y="connsiteY2"/>
                          </a:cxn>
                        </a:cxnLst>
                        <a:rect l="l" t="t" r="r" b="b"/>
                        <a:pathLst>
                          <a:path w="857" h="1285">
                            <a:moveTo>
                              <a:pt x="0" y="0"/>
                            </a:moveTo>
                            <a:lnTo>
                              <a:pt x="857" y="1286"/>
                            </a:lnTo>
                            <a:lnTo>
                              <a:pt x="0" y="0"/>
                            </a:lnTo>
                          </a:path>
                        </a:pathLst>
                      </a:custGeom>
                      <a:solidFill>
                        <a:srgbClr val="376C70"/>
                      </a:solidFill>
                      <a:ln w="4286" cap="flat">
                        <a:noFill/>
                        <a:prstDash val="solid"/>
                        <a:miter/>
                      </a:ln>
                    </p:spPr>
                    <p:txBody>
                      <a:bodyPr rtlCol="0" anchor="ctr"/>
                      <a:lstStyle/>
                      <a:p>
                        <a:endParaRPr lang="en-GB"/>
                      </a:p>
                    </p:txBody>
                  </p:sp>
                  <p:sp>
                    <p:nvSpPr>
                      <p:cNvPr id="916" name="Freeform: Shape 915">
                        <a:extLst>
                          <a:ext uri="{FF2B5EF4-FFF2-40B4-BE49-F238E27FC236}">
                            <a16:creationId xmlns:a16="http://schemas.microsoft.com/office/drawing/2014/main" id="{B753D926-5D5A-4EBB-1803-248AB7FCB3FC}"/>
                          </a:ext>
                        </a:extLst>
                      </p:cNvPr>
                      <p:cNvSpPr/>
                      <p:nvPr/>
                    </p:nvSpPr>
                    <p:spPr>
                      <a:xfrm>
                        <a:off x="8972073" y="4274241"/>
                        <a:ext cx="1286" cy="1714"/>
                      </a:xfrm>
                      <a:custGeom>
                        <a:avLst/>
                        <a:gdLst>
                          <a:gd name="connsiteX0" fmla="*/ 0 w 1286"/>
                          <a:gd name="connsiteY0" fmla="*/ 0 h 1714"/>
                          <a:gd name="connsiteX1" fmla="*/ 1286 w 1286"/>
                          <a:gd name="connsiteY1" fmla="*/ 1714 h 1714"/>
                          <a:gd name="connsiteX2" fmla="*/ 857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4"/>
                              <a:pt x="1286" y="1714"/>
                            </a:cubicBezTo>
                            <a:lnTo>
                              <a:pt x="857" y="429"/>
                            </a:lnTo>
                            <a:cubicBezTo>
                              <a:pt x="429" y="429"/>
                              <a:pt x="0" y="429"/>
                              <a:pt x="0" y="0"/>
                            </a:cubicBezTo>
                          </a:path>
                        </a:pathLst>
                      </a:custGeom>
                      <a:solidFill>
                        <a:srgbClr val="B94231"/>
                      </a:solidFill>
                      <a:ln w="4286" cap="flat">
                        <a:noFill/>
                        <a:prstDash val="solid"/>
                        <a:miter/>
                      </a:ln>
                    </p:spPr>
                    <p:txBody>
                      <a:bodyPr rtlCol="0" anchor="ctr"/>
                      <a:lstStyle/>
                      <a:p>
                        <a:endParaRPr lang="en-GB"/>
                      </a:p>
                    </p:txBody>
                  </p:sp>
                </p:grpSp>
                <p:grpSp>
                  <p:nvGrpSpPr>
                    <p:cNvPr id="917" name="Graphic 18">
                      <a:extLst>
                        <a:ext uri="{FF2B5EF4-FFF2-40B4-BE49-F238E27FC236}">
                          <a16:creationId xmlns:a16="http://schemas.microsoft.com/office/drawing/2014/main" id="{97268064-FF6E-CEF2-F076-7F3884E6ADF0}"/>
                        </a:ext>
                      </a:extLst>
                    </p:cNvPr>
                    <p:cNvGrpSpPr/>
                    <p:nvPr/>
                  </p:nvGrpSpPr>
                  <p:grpSpPr>
                    <a:xfrm>
                      <a:off x="8948070" y="4287957"/>
                      <a:ext cx="1285" cy="1714"/>
                      <a:chOff x="8948070" y="4287957"/>
                      <a:chExt cx="1285" cy="1714"/>
                    </a:xfrm>
                  </p:grpSpPr>
                  <p:sp>
                    <p:nvSpPr>
                      <p:cNvPr id="918" name="Freeform: Shape 917">
                        <a:extLst>
                          <a:ext uri="{FF2B5EF4-FFF2-40B4-BE49-F238E27FC236}">
                            <a16:creationId xmlns:a16="http://schemas.microsoft.com/office/drawing/2014/main" id="{D7256BE0-5A94-E1DE-C755-B26F2F31D528}"/>
                          </a:ext>
                        </a:extLst>
                      </p:cNvPr>
                      <p:cNvSpPr/>
                      <p:nvPr/>
                    </p:nvSpPr>
                    <p:spPr>
                      <a:xfrm>
                        <a:off x="8948070" y="4287957"/>
                        <a:ext cx="857" cy="1286"/>
                      </a:xfrm>
                      <a:custGeom>
                        <a:avLst/>
                        <a:gdLst>
                          <a:gd name="connsiteX0" fmla="*/ 0 w 857"/>
                          <a:gd name="connsiteY0" fmla="*/ 0 h 1286"/>
                          <a:gd name="connsiteX1" fmla="*/ 857 w 857"/>
                          <a:gd name="connsiteY1" fmla="*/ 1286 h 1286"/>
                          <a:gd name="connsiteX2" fmla="*/ 0 w 857"/>
                          <a:gd name="connsiteY2" fmla="*/ 0 h 1286"/>
                        </a:gdLst>
                        <a:ahLst/>
                        <a:cxnLst>
                          <a:cxn ang="0">
                            <a:pos x="connsiteX0" y="connsiteY0"/>
                          </a:cxn>
                          <a:cxn ang="0">
                            <a:pos x="connsiteX1" y="connsiteY1"/>
                          </a:cxn>
                          <a:cxn ang="0">
                            <a:pos x="connsiteX2" y="connsiteY2"/>
                          </a:cxn>
                        </a:cxnLst>
                        <a:rect l="l" t="t" r="r" b="b"/>
                        <a:pathLst>
                          <a:path w="857" h="1286">
                            <a:moveTo>
                              <a:pt x="0" y="0"/>
                            </a:moveTo>
                            <a:lnTo>
                              <a:pt x="857" y="1286"/>
                            </a:lnTo>
                            <a:lnTo>
                              <a:pt x="0" y="0"/>
                            </a:lnTo>
                          </a:path>
                        </a:pathLst>
                      </a:custGeom>
                      <a:solidFill>
                        <a:srgbClr val="376C70"/>
                      </a:solidFill>
                      <a:ln w="4286" cap="flat">
                        <a:noFill/>
                        <a:prstDash val="solid"/>
                        <a:miter/>
                      </a:ln>
                    </p:spPr>
                    <p:txBody>
                      <a:bodyPr rtlCol="0" anchor="ctr"/>
                      <a:lstStyle/>
                      <a:p>
                        <a:endParaRPr lang="en-GB"/>
                      </a:p>
                    </p:txBody>
                  </p:sp>
                  <p:sp>
                    <p:nvSpPr>
                      <p:cNvPr id="919" name="Freeform: Shape 918">
                        <a:extLst>
                          <a:ext uri="{FF2B5EF4-FFF2-40B4-BE49-F238E27FC236}">
                            <a16:creationId xmlns:a16="http://schemas.microsoft.com/office/drawing/2014/main" id="{33D38513-3709-8CE8-D032-C083EB891FCB}"/>
                          </a:ext>
                        </a:extLst>
                      </p:cNvPr>
                      <p:cNvSpPr/>
                      <p:nvPr/>
                    </p:nvSpPr>
                    <p:spPr>
                      <a:xfrm>
                        <a:off x="8948070" y="4287957"/>
                        <a:ext cx="1285" cy="1714"/>
                      </a:xfrm>
                      <a:custGeom>
                        <a:avLst/>
                        <a:gdLst>
                          <a:gd name="connsiteX0" fmla="*/ 0 w 1285"/>
                          <a:gd name="connsiteY0" fmla="*/ 0 h 1714"/>
                          <a:gd name="connsiteX1" fmla="*/ 1286 w 1285"/>
                          <a:gd name="connsiteY1" fmla="*/ 1715 h 1714"/>
                          <a:gd name="connsiteX2" fmla="*/ 857 w 1285"/>
                          <a:gd name="connsiteY2" fmla="*/ 429 h 1714"/>
                          <a:gd name="connsiteX3" fmla="*/ 0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0" y="0"/>
                            </a:moveTo>
                            <a:cubicBezTo>
                              <a:pt x="429" y="429"/>
                              <a:pt x="429" y="1715"/>
                              <a:pt x="1286" y="1715"/>
                            </a:cubicBezTo>
                            <a:lnTo>
                              <a:pt x="857" y="429"/>
                            </a:lnTo>
                            <a:cubicBezTo>
                              <a:pt x="429" y="429"/>
                              <a:pt x="429" y="429"/>
                              <a:pt x="0" y="0"/>
                            </a:cubicBezTo>
                          </a:path>
                        </a:pathLst>
                      </a:custGeom>
                      <a:solidFill>
                        <a:srgbClr val="B94231"/>
                      </a:solidFill>
                      <a:ln w="4286" cap="flat">
                        <a:noFill/>
                        <a:prstDash val="solid"/>
                        <a:miter/>
                      </a:ln>
                    </p:spPr>
                    <p:txBody>
                      <a:bodyPr rtlCol="0" anchor="ctr"/>
                      <a:lstStyle/>
                      <a:p>
                        <a:endParaRPr lang="en-GB"/>
                      </a:p>
                    </p:txBody>
                  </p:sp>
                </p:grpSp>
                <p:sp>
                  <p:nvSpPr>
                    <p:cNvPr id="920" name="Freeform: Shape 919">
                      <a:extLst>
                        <a:ext uri="{FF2B5EF4-FFF2-40B4-BE49-F238E27FC236}">
                          <a16:creationId xmlns:a16="http://schemas.microsoft.com/office/drawing/2014/main" id="{4C9796CA-BC98-CDC9-6A50-5C08099A6653}"/>
                        </a:ext>
                      </a:extLst>
                    </p:cNvPr>
                    <p:cNvSpPr/>
                    <p:nvPr/>
                  </p:nvSpPr>
                  <p:spPr>
                    <a:xfrm>
                      <a:off x="9115663" y="4192373"/>
                      <a:ext cx="14573" cy="9001"/>
                    </a:xfrm>
                    <a:custGeom>
                      <a:avLst/>
                      <a:gdLst>
                        <a:gd name="connsiteX0" fmla="*/ 0 w 14573"/>
                        <a:gd name="connsiteY0" fmla="*/ 0 h 9001"/>
                        <a:gd name="connsiteX1" fmla="*/ 857 w 14573"/>
                        <a:gd name="connsiteY1" fmla="*/ 1286 h 9001"/>
                        <a:gd name="connsiteX2" fmla="*/ 14573 w 14573"/>
                        <a:gd name="connsiteY2" fmla="*/ 9001 h 9001"/>
                        <a:gd name="connsiteX3" fmla="*/ 13716 w 14573"/>
                        <a:gd name="connsiteY3" fmla="*/ 7715 h 9001"/>
                      </a:gdLst>
                      <a:ahLst/>
                      <a:cxnLst>
                        <a:cxn ang="0">
                          <a:pos x="connsiteX0" y="connsiteY0"/>
                        </a:cxn>
                        <a:cxn ang="0">
                          <a:pos x="connsiteX1" y="connsiteY1"/>
                        </a:cxn>
                        <a:cxn ang="0">
                          <a:pos x="connsiteX2" y="connsiteY2"/>
                        </a:cxn>
                        <a:cxn ang="0">
                          <a:pos x="connsiteX3" y="connsiteY3"/>
                        </a:cxn>
                      </a:cxnLst>
                      <a:rect l="l" t="t" r="r" b="b"/>
                      <a:pathLst>
                        <a:path w="14573" h="9001">
                          <a:moveTo>
                            <a:pt x="0" y="0"/>
                          </a:moveTo>
                          <a:lnTo>
                            <a:pt x="857" y="1286"/>
                          </a:lnTo>
                          <a:lnTo>
                            <a:pt x="14573" y="9001"/>
                          </a:lnTo>
                          <a:lnTo>
                            <a:pt x="13716" y="7715"/>
                          </a:lnTo>
                          <a:close/>
                        </a:path>
                      </a:pathLst>
                    </a:custGeom>
                    <a:solidFill>
                      <a:srgbClr val="B94231"/>
                    </a:solidFill>
                    <a:ln w="4286" cap="flat">
                      <a:noFill/>
                      <a:prstDash val="solid"/>
                      <a:miter/>
                    </a:ln>
                  </p:spPr>
                  <p:txBody>
                    <a:bodyPr rtlCol="0" anchor="ctr"/>
                    <a:lstStyle/>
                    <a:p>
                      <a:endParaRPr lang="en-GB"/>
                    </a:p>
                  </p:txBody>
                </p:sp>
                <p:grpSp>
                  <p:nvGrpSpPr>
                    <p:cNvPr id="921" name="Graphic 18">
                      <a:extLst>
                        <a:ext uri="{FF2B5EF4-FFF2-40B4-BE49-F238E27FC236}">
                          <a16:creationId xmlns:a16="http://schemas.microsoft.com/office/drawing/2014/main" id="{DAB5FA91-AB53-5AD7-F13D-A09A561017FB}"/>
                        </a:ext>
                      </a:extLst>
                    </p:cNvPr>
                    <p:cNvGrpSpPr/>
                    <p:nvPr/>
                  </p:nvGrpSpPr>
                  <p:grpSpPr>
                    <a:xfrm>
                      <a:off x="8924496" y="4301673"/>
                      <a:ext cx="1285" cy="1714"/>
                      <a:chOff x="8924496" y="4301673"/>
                      <a:chExt cx="1285" cy="1714"/>
                    </a:xfrm>
                  </p:grpSpPr>
                  <p:sp>
                    <p:nvSpPr>
                      <p:cNvPr id="922" name="Freeform: Shape 921">
                        <a:extLst>
                          <a:ext uri="{FF2B5EF4-FFF2-40B4-BE49-F238E27FC236}">
                            <a16:creationId xmlns:a16="http://schemas.microsoft.com/office/drawing/2014/main" id="{38E5D24F-70D9-4736-B643-8BA72C122837}"/>
                          </a:ext>
                        </a:extLst>
                      </p:cNvPr>
                      <p:cNvSpPr/>
                      <p:nvPr/>
                    </p:nvSpPr>
                    <p:spPr>
                      <a:xfrm>
                        <a:off x="8924496" y="4301673"/>
                        <a:ext cx="428" cy="1285"/>
                      </a:xfrm>
                      <a:custGeom>
                        <a:avLst/>
                        <a:gdLst>
                          <a:gd name="connsiteX0" fmla="*/ 0 w 428"/>
                          <a:gd name="connsiteY0" fmla="*/ 0 h 1285"/>
                          <a:gd name="connsiteX1" fmla="*/ 429 w 428"/>
                          <a:gd name="connsiteY1" fmla="*/ 1286 h 1285"/>
                          <a:gd name="connsiteX2" fmla="*/ 0 w 428"/>
                          <a:gd name="connsiteY2" fmla="*/ 0 h 1285"/>
                        </a:gdLst>
                        <a:ahLst/>
                        <a:cxnLst>
                          <a:cxn ang="0">
                            <a:pos x="connsiteX0" y="connsiteY0"/>
                          </a:cxn>
                          <a:cxn ang="0">
                            <a:pos x="connsiteX1" y="connsiteY1"/>
                          </a:cxn>
                          <a:cxn ang="0">
                            <a:pos x="connsiteX2" y="connsiteY2"/>
                          </a:cxn>
                        </a:cxnLst>
                        <a:rect l="l" t="t" r="r" b="b"/>
                        <a:pathLst>
                          <a:path w="428" h="1285">
                            <a:moveTo>
                              <a:pt x="0" y="0"/>
                            </a:moveTo>
                            <a:lnTo>
                              <a:pt x="429" y="1286"/>
                            </a:lnTo>
                            <a:lnTo>
                              <a:pt x="0" y="0"/>
                            </a:lnTo>
                          </a:path>
                        </a:pathLst>
                      </a:custGeom>
                      <a:solidFill>
                        <a:srgbClr val="376C70"/>
                      </a:solidFill>
                      <a:ln w="4286" cap="flat">
                        <a:noFill/>
                        <a:prstDash val="solid"/>
                        <a:miter/>
                      </a:ln>
                    </p:spPr>
                    <p:txBody>
                      <a:bodyPr rtlCol="0" anchor="ctr"/>
                      <a:lstStyle/>
                      <a:p>
                        <a:endParaRPr lang="en-GB"/>
                      </a:p>
                    </p:txBody>
                  </p:sp>
                  <p:sp>
                    <p:nvSpPr>
                      <p:cNvPr id="923" name="Freeform: Shape 922">
                        <a:extLst>
                          <a:ext uri="{FF2B5EF4-FFF2-40B4-BE49-F238E27FC236}">
                            <a16:creationId xmlns:a16="http://schemas.microsoft.com/office/drawing/2014/main" id="{262754AB-D531-451E-0469-19840DFDB225}"/>
                          </a:ext>
                        </a:extLst>
                      </p:cNvPr>
                      <p:cNvSpPr/>
                      <p:nvPr/>
                    </p:nvSpPr>
                    <p:spPr>
                      <a:xfrm>
                        <a:off x="8924496" y="4301673"/>
                        <a:ext cx="1285" cy="1714"/>
                      </a:xfrm>
                      <a:custGeom>
                        <a:avLst/>
                        <a:gdLst>
                          <a:gd name="connsiteX0" fmla="*/ 0 w 1285"/>
                          <a:gd name="connsiteY0" fmla="*/ 0 h 1714"/>
                          <a:gd name="connsiteX1" fmla="*/ 1286 w 1285"/>
                          <a:gd name="connsiteY1" fmla="*/ 1715 h 1714"/>
                          <a:gd name="connsiteX2" fmla="*/ 857 w 1285"/>
                          <a:gd name="connsiteY2" fmla="*/ 429 h 1714"/>
                          <a:gd name="connsiteX3" fmla="*/ 0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0" y="0"/>
                            </a:moveTo>
                            <a:cubicBezTo>
                              <a:pt x="429" y="429"/>
                              <a:pt x="429" y="1715"/>
                              <a:pt x="1286" y="1715"/>
                            </a:cubicBezTo>
                            <a:lnTo>
                              <a:pt x="857" y="429"/>
                            </a:lnTo>
                            <a:cubicBezTo>
                              <a:pt x="0" y="429"/>
                              <a:pt x="0" y="429"/>
                              <a:pt x="0" y="0"/>
                            </a:cubicBezTo>
                          </a:path>
                        </a:pathLst>
                      </a:custGeom>
                      <a:solidFill>
                        <a:srgbClr val="B94231"/>
                      </a:solidFill>
                      <a:ln w="4286" cap="flat">
                        <a:noFill/>
                        <a:prstDash val="solid"/>
                        <a:miter/>
                      </a:ln>
                    </p:spPr>
                    <p:txBody>
                      <a:bodyPr rtlCol="0" anchor="ctr"/>
                      <a:lstStyle/>
                      <a:p>
                        <a:endParaRPr lang="en-GB"/>
                      </a:p>
                    </p:txBody>
                  </p:sp>
                </p:grpSp>
                <p:sp>
                  <p:nvSpPr>
                    <p:cNvPr id="924" name="Freeform: Shape 923">
                      <a:extLst>
                        <a:ext uri="{FF2B5EF4-FFF2-40B4-BE49-F238E27FC236}">
                          <a16:creationId xmlns:a16="http://schemas.microsoft.com/office/drawing/2014/main" id="{794A8BD1-7E2E-4292-6E70-240317D10ED4}"/>
                        </a:ext>
                      </a:extLst>
                    </p:cNvPr>
                    <p:cNvSpPr/>
                    <p:nvPr/>
                  </p:nvSpPr>
                  <p:spPr>
                    <a:xfrm>
                      <a:off x="9146523" y="4191088"/>
                      <a:ext cx="1108" cy="2571"/>
                    </a:xfrm>
                    <a:custGeom>
                      <a:avLst/>
                      <a:gdLst>
                        <a:gd name="connsiteX0" fmla="*/ 0 w 1108"/>
                        <a:gd name="connsiteY0" fmla="*/ 1286 h 2571"/>
                        <a:gd name="connsiteX1" fmla="*/ 429 w 1108"/>
                        <a:gd name="connsiteY1" fmla="*/ 2572 h 2571"/>
                        <a:gd name="connsiteX2" fmla="*/ 429 w 1108"/>
                        <a:gd name="connsiteY2" fmla="*/ 0 h 2571"/>
                        <a:gd name="connsiteX3" fmla="*/ 0 w 1108"/>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8" h="2571">
                          <a:moveTo>
                            <a:pt x="0" y="1286"/>
                          </a:moveTo>
                          <a:lnTo>
                            <a:pt x="429" y="2572"/>
                          </a:lnTo>
                          <a:cubicBezTo>
                            <a:pt x="1715" y="1715"/>
                            <a:pt x="858" y="857"/>
                            <a:pt x="429" y="0"/>
                          </a:cubicBezTo>
                          <a:cubicBezTo>
                            <a:pt x="858" y="429"/>
                            <a:pt x="858" y="857"/>
                            <a:pt x="0" y="1286"/>
                          </a:cubicBezTo>
                        </a:path>
                      </a:pathLst>
                    </a:custGeom>
                    <a:solidFill>
                      <a:srgbClr val="B94231"/>
                    </a:solidFill>
                    <a:ln w="4286" cap="flat">
                      <a:noFill/>
                      <a:prstDash val="solid"/>
                      <a:miter/>
                    </a:ln>
                  </p:spPr>
                  <p:txBody>
                    <a:bodyPr rtlCol="0" anchor="ctr"/>
                    <a:lstStyle/>
                    <a:p>
                      <a:endParaRPr lang="en-GB"/>
                    </a:p>
                  </p:txBody>
                </p:sp>
                <p:sp>
                  <p:nvSpPr>
                    <p:cNvPr id="925" name="Freeform: Shape 924">
                      <a:extLst>
                        <a:ext uri="{FF2B5EF4-FFF2-40B4-BE49-F238E27FC236}">
                          <a16:creationId xmlns:a16="http://schemas.microsoft.com/office/drawing/2014/main" id="{EE3DF113-29F4-C6B8-7E6F-2A70DC435693}"/>
                        </a:ext>
                      </a:extLst>
                    </p:cNvPr>
                    <p:cNvSpPr/>
                    <p:nvPr/>
                  </p:nvSpPr>
                  <p:spPr>
                    <a:xfrm>
                      <a:off x="9132808" y="4192373"/>
                      <a:ext cx="14144" cy="9001"/>
                    </a:xfrm>
                    <a:custGeom>
                      <a:avLst/>
                      <a:gdLst>
                        <a:gd name="connsiteX0" fmla="*/ 0 w 14144"/>
                        <a:gd name="connsiteY0" fmla="*/ 7715 h 9001"/>
                        <a:gd name="connsiteX1" fmla="*/ 857 w 14144"/>
                        <a:gd name="connsiteY1" fmla="*/ 9001 h 9001"/>
                        <a:gd name="connsiteX2" fmla="*/ 14145 w 14144"/>
                        <a:gd name="connsiteY2" fmla="*/ 1286 h 9001"/>
                        <a:gd name="connsiteX3" fmla="*/ 13716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857" y="9001"/>
                          </a:lnTo>
                          <a:lnTo>
                            <a:pt x="14145" y="1286"/>
                          </a:lnTo>
                          <a:lnTo>
                            <a:pt x="13716" y="0"/>
                          </a:lnTo>
                          <a:close/>
                        </a:path>
                      </a:pathLst>
                    </a:custGeom>
                    <a:solidFill>
                      <a:srgbClr val="B94231"/>
                    </a:solidFill>
                    <a:ln w="4286" cap="flat">
                      <a:noFill/>
                      <a:prstDash val="solid"/>
                      <a:miter/>
                    </a:ln>
                  </p:spPr>
                  <p:txBody>
                    <a:bodyPr rtlCol="0" anchor="ctr"/>
                    <a:lstStyle/>
                    <a:p>
                      <a:endParaRPr lang="en-GB"/>
                    </a:p>
                  </p:txBody>
                </p:sp>
                <p:sp>
                  <p:nvSpPr>
                    <p:cNvPr id="926" name="Freeform: Shape 925">
                      <a:extLst>
                        <a:ext uri="{FF2B5EF4-FFF2-40B4-BE49-F238E27FC236}">
                          <a16:creationId xmlns:a16="http://schemas.microsoft.com/office/drawing/2014/main" id="{F9DA181D-B3A9-0301-68E9-FF9979C42036}"/>
                        </a:ext>
                      </a:extLst>
                    </p:cNvPr>
                    <p:cNvSpPr/>
                    <p:nvPr/>
                  </p:nvSpPr>
                  <p:spPr>
                    <a:xfrm>
                      <a:off x="9115238" y="4182026"/>
                      <a:ext cx="31711" cy="18551"/>
                    </a:xfrm>
                    <a:custGeom>
                      <a:avLst/>
                      <a:gdLst>
                        <a:gd name="connsiteX0" fmla="*/ 15856 w 31711"/>
                        <a:gd name="connsiteY0" fmla="*/ 60 h 18551"/>
                        <a:gd name="connsiteX1" fmla="*/ 425 w 31711"/>
                        <a:gd name="connsiteY1" fmla="*/ 10347 h 18551"/>
                        <a:gd name="connsiteX2" fmla="*/ 15856 w 31711"/>
                        <a:gd name="connsiteY2" fmla="*/ 18491 h 18551"/>
                        <a:gd name="connsiteX3" fmla="*/ 31286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5427" y="60"/>
                            <a:pt x="-3004" y="8633"/>
                            <a:pt x="425" y="10347"/>
                          </a:cubicBezTo>
                          <a:cubicBezTo>
                            <a:pt x="1282" y="10776"/>
                            <a:pt x="14998" y="19348"/>
                            <a:pt x="15856" y="18491"/>
                          </a:cubicBezTo>
                          <a:cubicBezTo>
                            <a:pt x="16284" y="18491"/>
                            <a:pt x="34715" y="9919"/>
                            <a:pt x="31286" y="8204"/>
                          </a:cubicBezTo>
                          <a:cubicBezTo>
                            <a:pt x="30429" y="7775"/>
                            <a:pt x="16713" y="-797"/>
                            <a:pt x="15856" y="60"/>
                          </a:cubicBezTo>
                          <a:close/>
                        </a:path>
                      </a:pathLst>
                    </a:custGeom>
                    <a:solidFill>
                      <a:srgbClr val="6C74AF"/>
                    </a:solidFill>
                    <a:ln w="4286" cap="flat">
                      <a:noFill/>
                      <a:prstDash val="solid"/>
                      <a:miter/>
                    </a:ln>
                  </p:spPr>
                  <p:txBody>
                    <a:bodyPr rtlCol="0" anchor="ctr"/>
                    <a:lstStyle/>
                    <a:p>
                      <a:endParaRPr lang="en-GB"/>
                    </a:p>
                  </p:txBody>
                </p:sp>
                <p:sp>
                  <p:nvSpPr>
                    <p:cNvPr id="927" name="Freeform: Shape 926">
                      <a:extLst>
                        <a:ext uri="{FF2B5EF4-FFF2-40B4-BE49-F238E27FC236}">
                          <a16:creationId xmlns:a16="http://schemas.microsoft.com/office/drawing/2014/main" id="{DB59B667-769C-0CCD-579E-477CC92D53AE}"/>
                        </a:ext>
                      </a:extLst>
                    </p:cNvPr>
                    <p:cNvSpPr/>
                    <p:nvPr/>
                  </p:nvSpPr>
                  <p:spPr>
                    <a:xfrm>
                      <a:off x="9129378" y="4200089"/>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1" y="1715"/>
                            <a:pt x="3858" y="1286"/>
                          </a:cubicBezTo>
                          <a:lnTo>
                            <a:pt x="3429" y="0"/>
                          </a:lnTo>
                          <a:cubicBezTo>
                            <a:pt x="2572" y="429"/>
                            <a:pt x="858" y="429"/>
                            <a:pt x="0" y="0"/>
                          </a:cubicBezTo>
                        </a:path>
                      </a:pathLst>
                    </a:custGeom>
                    <a:solidFill>
                      <a:srgbClr val="B94231"/>
                    </a:solidFill>
                    <a:ln w="4286" cap="flat">
                      <a:noFill/>
                      <a:prstDash val="solid"/>
                      <a:miter/>
                    </a:ln>
                  </p:spPr>
                  <p:txBody>
                    <a:bodyPr rtlCol="0" anchor="ctr"/>
                    <a:lstStyle/>
                    <a:p>
                      <a:endParaRPr lang="en-GB"/>
                    </a:p>
                  </p:txBody>
                </p:sp>
                <p:sp>
                  <p:nvSpPr>
                    <p:cNvPr id="928" name="Freeform: Shape 927">
                      <a:extLst>
                        <a:ext uri="{FF2B5EF4-FFF2-40B4-BE49-F238E27FC236}">
                          <a16:creationId xmlns:a16="http://schemas.microsoft.com/office/drawing/2014/main" id="{C47B6DD4-CB96-F76E-2556-5FD226DDC068}"/>
                        </a:ext>
                      </a:extLst>
                    </p:cNvPr>
                    <p:cNvSpPr/>
                    <p:nvPr/>
                  </p:nvSpPr>
                  <p:spPr>
                    <a:xfrm>
                      <a:off x="9092088" y="4206090"/>
                      <a:ext cx="14144" cy="9001"/>
                    </a:xfrm>
                    <a:custGeom>
                      <a:avLst/>
                      <a:gdLst>
                        <a:gd name="connsiteX0" fmla="*/ 0 w 14144"/>
                        <a:gd name="connsiteY0" fmla="*/ 0 h 9001"/>
                        <a:gd name="connsiteX1" fmla="*/ 429 w 14144"/>
                        <a:gd name="connsiteY1" fmla="*/ 1286 h 9001"/>
                        <a:gd name="connsiteX2" fmla="*/ 14145 w 14144"/>
                        <a:gd name="connsiteY2" fmla="*/ 9001 h 9001"/>
                        <a:gd name="connsiteX3" fmla="*/ 13716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429" y="1286"/>
                          </a:lnTo>
                          <a:lnTo>
                            <a:pt x="14145" y="9001"/>
                          </a:lnTo>
                          <a:lnTo>
                            <a:pt x="13716" y="7715"/>
                          </a:lnTo>
                          <a:close/>
                        </a:path>
                      </a:pathLst>
                    </a:custGeom>
                    <a:solidFill>
                      <a:srgbClr val="B94231"/>
                    </a:solidFill>
                    <a:ln w="4286" cap="flat">
                      <a:noFill/>
                      <a:prstDash val="solid"/>
                      <a:miter/>
                    </a:ln>
                  </p:spPr>
                  <p:txBody>
                    <a:bodyPr rtlCol="0" anchor="ctr"/>
                    <a:lstStyle/>
                    <a:p>
                      <a:endParaRPr lang="en-GB"/>
                    </a:p>
                  </p:txBody>
                </p:sp>
                <p:grpSp>
                  <p:nvGrpSpPr>
                    <p:cNvPr id="929" name="Graphic 18">
                      <a:extLst>
                        <a:ext uri="{FF2B5EF4-FFF2-40B4-BE49-F238E27FC236}">
                          <a16:creationId xmlns:a16="http://schemas.microsoft.com/office/drawing/2014/main" id="{87952604-7D50-ADD4-D74F-B451C959AB4A}"/>
                        </a:ext>
                      </a:extLst>
                    </p:cNvPr>
                    <p:cNvGrpSpPr/>
                    <p:nvPr/>
                  </p:nvGrpSpPr>
                  <p:grpSpPr>
                    <a:xfrm>
                      <a:off x="8900493" y="4315389"/>
                      <a:ext cx="1285" cy="1714"/>
                      <a:chOff x="8900493" y="4315389"/>
                      <a:chExt cx="1285" cy="1714"/>
                    </a:xfrm>
                  </p:grpSpPr>
                  <p:sp>
                    <p:nvSpPr>
                      <p:cNvPr id="930" name="Freeform: Shape 929">
                        <a:extLst>
                          <a:ext uri="{FF2B5EF4-FFF2-40B4-BE49-F238E27FC236}">
                            <a16:creationId xmlns:a16="http://schemas.microsoft.com/office/drawing/2014/main" id="{837C5EF5-1E2D-1DD0-2D67-1F66E5A04BC1}"/>
                          </a:ext>
                        </a:extLst>
                      </p:cNvPr>
                      <p:cNvSpPr/>
                      <p:nvPr/>
                    </p:nvSpPr>
                    <p:spPr>
                      <a:xfrm>
                        <a:off x="8900493" y="4315389"/>
                        <a:ext cx="857" cy="1285"/>
                      </a:xfrm>
                      <a:custGeom>
                        <a:avLst/>
                        <a:gdLst>
                          <a:gd name="connsiteX0" fmla="*/ 0 w 857"/>
                          <a:gd name="connsiteY0" fmla="*/ 0 h 1285"/>
                          <a:gd name="connsiteX1" fmla="*/ 857 w 857"/>
                          <a:gd name="connsiteY1" fmla="*/ 1286 h 1285"/>
                          <a:gd name="connsiteX2" fmla="*/ 0 w 857"/>
                          <a:gd name="connsiteY2" fmla="*/ 0 h 1285"/>
                        </a:gdLst>
                        <a:ahLst/>
                        <a:cxnLst>
                          <a:cxn ang="0">
                            <a:pos x="connsiteX0" y="connsiteY0"/>
                          </a:cxn>
                          <a:cxn ang="0">
                            <a:pos x="connsiteX1" y="connsiteY1"/>
                          </a:cxn>
                          <a:cxn ang="0">
                            <a:pos x="connsiteX2" y="connsiteY2"/>
                          </a:cxn>
                        </a:cxnLst>
                        <a:rect l="l" t="t" r="r" b="b"/>
                        <a:pathLst>
                          <a:path w="857" h="1285">
                            <a:moveTo>
                              <a:pt x="0" y="0"/>
                            </a:moveTo>
                            <a:lnTo>
                              <a:pt x="857" y="1286"/>
                            </a:lnTo>
                            <a:lnTo>
                              <a:pt x="0" y="0"/>
                            </a:lnTo>
                          </a:path>
                        </a:pathLst>
                      </a:custGeom>
                      <a:solidFill>
                        <a:srgbClr val="376C70"/>
                      </a:solidFill>
                      <a:ln w="4286" cap="flat">
                        <a:noFill/>
                        <a:prstDash val="solid"/>
                        <a:miter/>
                      </a:ln>
                    </p:spPr>
                    <p:txBody>
                      <a:bodyPr rtlCol="0" anchor="ctr"/>
                      <a:lstStyle/>
                      <a:p>
                        <a:endParaRPr lang="en-GB"/>
                      </a:p>
                    </p:txBody>
                  </p:sp>
                  <p:sp>
                    <p:nvSpPr>
                      <p:cNvPr id="931" name="Freeform: Shape 930">
                        <a:extLst>
                          <a:ext uri="{FF2B5EF4-FFF2-40B4-BE49-F238E27FC236}">
                            <a16:creationId xmlns:a16="http://schemas.microsoft.com/office/drawing/2014/main" id="{3EE38630-84A4-F105-898B-8F3D5DA661BD}"/>
                          </a:ext>
                        </a:extLst>
                      </p:cNvPr>
                      <p:cNvSpPr/>
                      <p:nvPr/>
                    </p:nvSpPr>
                    <p:spPr>
                      <a:xfrm>
                        <a:off x="8900493" y="4315389"/>
                        <a:ext cx="1285" cy="1714"/>
                      </a:xfrm>
                      <a:custGeom>
                        <a:avLst/>
                        <a:gdLst>
                          <a:gd name="connsiteX0" fmla="*/ 0 w 1285"/>
                          <a:gd name="connsiteY0" fmla="*/ 0 h 1714"/>
                          <a:gd name="connsiteX1" fmla="*/ 1286 w 1285"/>
                          <a:gd name="connsiteY1" fmla="*/ 1715 h 1714"/>
                          <a:gd name="connsiteX2" fmla="*/ 857 w 1285"/>
                          <a:gd name="connsiteY2" fmla="*/ 429 h 1714"/>
                          <a:gd name="connsiteX3" fmla="*/ 0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0" y="0"/>
                            </a:moveTo>
                            <a:cubicBezTo>
                              <a:pt x="429" y="429"/>
                              <a:pt x="429" y="1715"/>
                              <a:pt x="1286" y="1715"/>
                            </a:cubicBezTo>
                            <a:lnTo>
                              <a:pt x="857" y="429"/>
                            </a:lnTo>
                            <a:cubicBezTo>
                              <a:pt x="429" y="429"/>
                              <a:pt x="0" y="429"/>
                              <a:pt x="0" y="0"/>
                            </a:cubicBezTo>
                          </a:path>
                        </a:pathLst>
                      </a:custGeom>
                      <a:solidFill>
                        <a:srgbClr val="B94231"/>
                      </a:solidFill>
                      <a:ln w="4286" cap="flat">
                        <a:noFill/>
                        <a:prstDash val="solid"/>
                        <a:miter/>
                      </a:ln>
                    </p:spPr>
                    <p:txBody>
                      <a:bodyPr rtlCol="0" anchor="ctr"/>
                      <a:lstStyle/>
                      <a:p>
                        <a:endParaRPr lang="en-GB"/>
                      </a:p>
                    </p:txBody>
                  </p:sp>
                </p:grpSp>
                <p:sp>
                  <p:nvSpPr>
                    <p:cNvPr id="932" name="Freeform: Shape 931">
                      <a:extLst>
                        <a:ext uri="{FF2B5EF4-FFF2-40B4-BE49-F238E27FC236}">
                          <a16:creationId xmlns:a16="http://schemas.microsoft.com/office/drawing/2014/main" id="{191BF936-80E1-882A-C4E6-97D161A48B9D}"/>
                        </a:ext>
                      </a:extLst>
                    </p:cNvPr>
                    <p:cNvSpPr/>
                    <p:nvPr/>
                  </p:nvSpPr>
                  <p:spPr>
                    <a:xfrm>
                      <a:off x="9122521" y="4204804"/>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4"/>
                            <a:pt x="858" y="857"/>
                            <a:pt x="429" y="0"/>
                          </a:cubicBezTo>
                          <a:cubicBezTo>
                            <a:pt x="858" y="429"/>
                            <a:pt x="858" y="857"/>
                            <a:pt x="0" y="1286"/>
                          </a:cubicBezTo>
                        </a:path>
                      </a:pathLst>
                    </a:custGeom>
                    <a:solidFill>
                      <a:srgbClr val="B94231"/>
                    </a:solidFill>
                    <a:ln w="4286" cap="flat">
                      <a:noFill/>
                      <a:prstDash val="solid"/>
                      <a:miter/>
                    </a:ln>
                  </p:spPr>
                  <p:txBody>
                    <a:bodyPr rtlCol="0" anchor="ctr"/>
                    <a:lstStyle/>
                    <a:p>
                      <a:endParaRPr lang="en-GB"/>
                    </a:p>
                  </p:txBody>
                </p:sp>
                <p:sp>
                  <p:nvSpPr>
                    <p:cNvPr id="933" name="Freeform: Shape 932">
                      <a:extLst>
                        <a:ext uri="{FF2B5EF4-FFF2-40B4-BE49-F238E27FC236}">
                          <a16:creationId xmlns:a16="http://schemas.microsoft.com/office/drawing/2014/main" id="{D37BD28C-8268-5073-C01D-AC46CA62F784}"/>
                        </a:ext>
                      </a:extLst>
                    </p:cNvPr>
                    <p:cNvSpPr/>
                    <p:nvPr/>
                  </p:nvSpPr>
                  <p:spPr>
                    <a:xfrm>
                      <a:off x="9109233" y="4206090"/>
                      <a:ext cx="14144" cy="9001"/>
                    </a:xfrm>
                    <a:custGeom>
                      <a:avLst/>
                      <a:gdLst>
                        <a:gd name="connsiteX0" fmla="*/ 0 w 14144"/>
                        <a:gd name="connsiteY0" fmla="*/ 7715 h 9001"/>
                        <a:gd name="connsiteX1" fmla="*/ 429 w 14144"/>
                        <a:gd name="connsiteY1" fmla="*/ 9001 h 9001"/>
                        <a:gd name="connsiteX2" fmla="*/ 14145 w 14144"/>
                        <a:gd name="connsiteY2" fmla="*/ 1286 h 9001"/>
                        <a:gd name="connsiteX3" fmla="*/ 13287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429" y="9001"/>
                          </a:lnTo>
                          <a:lnTo>
                            <a:pt x="14145" y="1286"/>
                          </a:lnTo>
                          <a:lnTo>
                            <a:pt x="13287" y="0"/>
                          </a:lnTo>
                          <a:close/>
                        </a:path>
                      </a:pathLst>
                    </a:custGeom>
                    <a:solidFill>
                      <a:srgbClr val="B94231"/>
                    </a:solidFill>
                    <a:ln w="4286" cap="flat">
                      <a:noFill/>
                      <a:prstDash val="solid"/>
                      <a:miter/>
                    </a:ln>
                  </p:spPr>
                  <p:txBody>
                    <a:bodyPr rtlCol="0" anchor="ctr"/>
                    <a:lstStyle/>
                    <a:p>
                      <a:endParaRPr lang="en-GB"/>
                    </a:p>
                  </p:txBody>
                </p:sp>
                <p:sp>
                  <p:nvSpPr>
                    <p:cNvPr id="934" name="Freeform: Shape 933">
                      <a:extLst>
                        <a:ext uri="{FF2B5EF4-FFF2-40B4-BE49-F238E27FC236}">
                          <a16:creationId xmlns:a16="http://schemas.microsoft.com/office/drawing/2014/main" id="{C61D5B0C-ED9F-639C-225D-B7DFB6B5DB03}"/>
                        </a:ext>
                      </a:extLst>
                    </p:cNvPr>
                    <p:cNvSpPr/>
                    <p:nvPr/>
                  </p:nvSpPr>
                  <p:spPr>
                    <a:xfrm>
                      <a:off x="9105804" y="4213805"/>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1" y="1715"/>
                            <a:pt x="3858" y="1286"/>
                          </a:cubicBezTo>
                          <a:lnTo>
                            <a:pt x="3429" y="0"/>
                          </a:lnTo>
                          <a:cubicBezTo>
                            <a:pt x="2143" y="429"/>
                            <a:pt x="858" y="429"/>
                            <a:pt x="0" y="0"/>
                          </a:cubicBezTo>
                        </a:path>
                      </a:pathLst>
                    </a:custGeom>
                    <a:solidFill>
                      <a:srgbClr val="B94231"/>
                    </a:solidFill>
                    <a:ln w="4286" cap="flat">
                      <a:noFill/>
                      <a:prstDash val="solid"/>
                      <a:miter/>
                    </a:ln>
                  </p:spPr>
                  <p:txBody>
                    <a:bodyPr rtlCol="0" anchor="ctr"/>
                    <a:lstStyle/>
                    <a:p>
                      <a:endParaRPr lang="en-GB"/>
                    </a:p>
                  </p:txBody>
                </p:sp>
                <p:sp>
                  <p:nvSpPr>
                    <p:cNvPr id="935" name="Freeform: Shape 934">
                      <a:extLst>
                        <a:ext uri="{FF2B5EF4-FFF2-40B4-BE49-F238E27FC236}">
                          <a16:creationId xmlns:a16="http://schemas.microsoft.com/office/drawing/2014/main" id="{8E5EA3A7-812D-1D95-A7D5-02538B69676C}"/>
                        </a:ext>
                      </a:extLst>
                    </p:cNvPr>
                    <p:cNvSpPr/>
                    <p:nvPr/>
                  </p:nvSpPr>
                  <p:spPr>
                    <a:xfrm>
                      <a:off x="9091663" y="4195742"/>
                      <a:ext cx="31711" cy="18551"/>
                    </a:xfrm>
                    <a:custGeom>
                      <a:avLst/>
                      <a:gdLst>
                        <a:gd name="connsiteX0" fmla="*/ 15856 w 31711"/>
                        <a:gd name="connsiteY0" fmla="*/ 60 h 18551"/>
                        <a:gd name="connsiteX1" fmla="*/ 425 w 31711"/>
                        <a:gd name="connsiteY1" fmla="*/ 10347 h 18551"/>
                        <a:gd name="connsiteX2" fmla="*/ 15856 w 31711"/>
                        <a:gd name="connsiteY2" fmla="*/ 18491 h 18551"/>
                        <a:gd name="connsiteX3" fmla="*/ 31286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5427" y="60"/>
                            <a:pt x="-3004" y="8633"/>
                            <a:pt x="425" y="10347"/>
                          </a:cubicBezTo>
                          <a:cubicBezTo>
                            <a:pt x="1282" y="10776"/>
                            <a:pt x="14998" y="19348"/>
                            <a:pt x="15856" y="18491"/>
                          </a:cubicBezTo>
                          <a:cubicBezTo>
                            <a:pt x="16284" y="18491"/>
                            <a:pt x="34715" y="9919"/>
                            <a:pt x="31286" y="8204"/>
                          </a:cubicBezTo>
                          <a:cubicBezTo>
                            <a:pt x="30000" y="7776"/>
                            <a:pt x="16284" y="-797"/>
                            <a:pt x="15856" y="60"/>
                          </a:cubicBezTo>
                          <a:close/>
                        </a:path>
                      </a:pathLst>
                    </a:custGeom>
                    <a:solidFill>
                      <a:srgbClr val="6C74AF"/>
                    </a:solidFill>
                    <a:ln w="4286" cap="flat">
                      <a:noFill/>
                      <a:prstDash val="solid"/>
                      <a:miter/>
                    </a:ln>
                  </p:spPr>
                  <p:txBody>
                    <a:bodyPr rtlCol="0" anchor="ctr"/>
                    <a:lstStyle/>
                    <a:p>
                      <a:endParaRPr lang="en-GB"/>
                    </a:p>
                  </p:txBody>
                </p:sp>
                <p:sp>
                  <p:nvSpPr>
                    <p:cNvPr id="936" name="Freeform: Shape 935">
                      <a:extLst>
                        <a:ext uri="{FF2B5EF4-FFF2-40B4-BE49-F238E27FC236}">
                          <a16:creationId xmlns:a16="http://schemas.microsoft.com/office/drawing/2014/main" id="{A6C6ACAB-EFEE-E1CE-B2C8-FC5C172B1FC7}"/>
                        </a:ext>
                      </a:extLst>
                    </p:cNvPr>
                    <p:cNvSpPr/>
                    <p:nvPr/>
                  </p:nvSpPr>
                  <p:spPr>
                    <a:xfrm>
                      <a:off x="9068085" y="4219806"/>
                      <a:ext cx="14144" cy="9001"/>
                    </a:xfrm>
                    <a:custGeom>
                      <a:avLst/>
                      <a:gdLst>
                        <a:gd name="connsiteX0" fmla="*/ 0 w 14144"/>
                        <a:gd name="connsiteY0" fmla="*/ 0 h 9001"/>
                        <a:gd name="connsiteX1" fmla="*/ 857 w 14144"/>
                        <a:gd name="connsiteY1" fmla="*/ 1286 h 9001"/>
                        <a:gd name="connsiteX2" fmla="*/ 14144 w 14144"/>
                        <a:gd name="connsiteY2" fmla="*/ 9001 h 9001"/>
                        <a:gd name="connsiteX3" fmla="*/ 13716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857" y="1286"/>
                          </a:lnTo>
                          <a:lnTo>
                            <a:pt x="14144" y="9001"/>
                          </a:lnTo>
                          <a:lnTo>
                            <a:pt x="13716" y="7715"/>
                          </a:lnTo>
                          <a:close/>
                        </a:path>
                      </a:pathLst>
                    </a:custGeom>
                    <a:solidFill>
                      <a:srgbClr val="B94231"/>
                    </a:solidFill>
                    <a:ln w="4286" cap="flat">
                      <a:noFill/>
                      <a:prstDash val="solid"/>
                      <a:miter/>
                    </a:ln>
                  </p:spPr>
                  <p:txBody>
                    <a:bodyPr rtlCol="0" anchor="ctr"/>
                    <a:lstStyle/>
                    <a:p>
                      <a:endParaRPr lang="en-GB"/>
                    </a:p>
                  </p:txBody>
                </p:sp>
                <p:sp>
                  <p:nvSpPr>
                    <p:cNvPr id="937" name="Freeform: Shape 936">
                      <a:extLst>
                        <a:ext uri="{FF2B5EF4-FFF2-40B4-BE49-F238E27FC236}">
                          <a16:creationId xmlns:a16="http://schemas.microsoft.com/office/drawing/2014/main" id="{4D84EE16-85FF-5777-DE4F-1167723804AB}"/>
                        </a:ext>
                      </a:extLst>
                    </p:cNvPr>
                    <p:cNvSpPr/>
                    <p:nvPr/>
                  </p:nvSpPr>
                  <p:spPr>
                    <a:xfrm>
                      <a:off x="9098946" y="4218520"/>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4"/>
                            <a:pt x="858" y="857"/>
                            <a:pt x="429" y="0"/>
                          </a:cubicBezTo>
                          <a:cubicBezTo>
                            <a:pt x="858" y="429"/>
                            <a:pt x="429" y="857"/>
                            <a:pt x="0" y="1286"/>
                          </a:cubicBezTo>
                        </a:path>
                      </a:pathLst>
                    </a:custGeom>
                    <a:solidFill>
                      <a:srgbClr val="B94231"/>
                    </a:solidFill>
                    <a:ln w="4286" cap="flat">
                      <a:noFill/>
                      <a:prstDash val="solid"/>
                      <a:miter/>
                    </a:ln>
                  </p:spPr>
                  <p:txBody>
                    <a:bodyPr rtlCol="0" anchor="ctr"/>
                    <a:lstStyle/>
                    <a:p>
                      <a:endParaRPr lang="en-GB"/>
                    </a:p>
                  </p:txBody>
                </p:sp>
                <p:sp>
                  <p:nvSpPr>
                    <p:cNvPr id="938" name="Freeform: Shape 937">
                      <a:extLst>
                        <a:ext uri="{FF2B5EF4-FFF2-40B4-BE49-F238E27FC236}">
                          <a16:creationId xmlns:a16="http://schemas.microsoft.com/office/drawing/2014/main" id="{DEF41F0C-ABD8-A640-5584-0258C76DEC26}"/>
                        </a:ext>
                      </a:extLst>
                    </p:cNvPr>
                    <p:cNvSpPr/>
                    <p:nvPr/>
                  </p:nvSpPr>
                  <p:spPr>
                    <a:xfrm>
                      <a:off x="9085230" y="4219806"/>
                      <a:ext cx="14144" cy="9001"/>
                    </a:xfrm>
                    <a:custGeom>
                      <a:avLst/>
                      <a:gdLst>
                        <a:gd name="connsiteX0" fmla="*/ 0 w 14144"/>
                        <a:gd name="connsiteY0" fmla="*/ 7715 h 9001"/>
                        <a:gd name="connsiteX1" fmla="*/ 429 w 14144"/>
                        <a:gd name="connsiteY1" fmla="*/ 9001 h 9001"/>
                        <a:gd name="connsiteX2" fmla="*/ 14144 w 14144"/>
                        <a:gd name="connsiteY2" fmla="*/ 1286 h 9001"/>
                        <a:gd name="connsiteX3" fmla="*/ 13716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429" y="9001"/>
                          </a:lnTo>
                          <a:lnTo>
                            <a:pt x="14144" y="1286"/>
                          </a:lnTo>
                          <a:lnTo>
                            <a:pt x="13716" y="0"/>
                          </a:lnTo>
                          <a:close/>
                        </a:path>
                      </a:pathLst>
                    </a:custGeom>
                    <a:solidFill>
                      <a:srgbClr val="B94231"/>
                    </a:solidFill>
                    <a:ln w="4286" cap="flat">
                      <a:noFill/>
                      <a:prstDash val="solid"/>
                      <a:miter/>
                    </a:ln>
                  </p:spPr>
                  <p:txBody>
                    <a:bodyPr rtlCol="0" anchor="ctr"/>
                    <a:lstStyle/>
                    <a:p>
                      <a:endParaRPr lang="en-GB"/>
                    </a:p>
                  </p:txBody>
                </p:sp>
                <p:sp>
                  <p:nvSpPr>
                    <p:cNvPr id="939" name="Freeform: Shape 938">
                      <a:extLst>
                        <a:ext uri="{FF2B5EF4-FFF2-40B4-BE49-F238E27FC236}">
                          <a16:creationId xmlns:a16="http://schemas.microsoft.com/office/drawing/2014/main" id="{ED31594A-9ABF-97FA-00FB-E7192F88E83B}"/>
                        </a:ext>
                      </a:extLst>
                    </p:cNvPr>
                    <p:cNvSpPr/>
                    <p:nvPr/>
                  </p:nvSpPr>
                  <p:spPr>
                    <a:xfrm>
                      <a:off x="9081801" y="4227521"/>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1" y="1715"/>
                            <a:pt x="3858" y="1286"/>
                          </a:cubicBezTo>
                          <a:lnTo>
                            <a:pt x="3429" y="0"/>
                          </a:lnTo>
                          <a:cubicBezTo>
                            <a:pt x="2572" y="857"/>
                            <a:pt x="858" y="857"/>
                            <a:pt x="0" y="0"/>
                          </a:cubicBezTo>
                        </a:path>
                      </a:pathLst>
                    </a:custGeom>
                    <a:solidFill>
                      <a:srgbClr val="B94231"/>
                    </a:solidFill>
                    <a:ln w="4286" cap="flat">
                      <a:noFill/>
                      <a:prstDash val="solid"/>
                      <a:miter/>
                    </a:ln>
                  </p:spPr>
                  <p:txBody>
                    <a:bodyPr rtlCol="0" anchor="ctr"/>
                    <a:lstStyle/>
                    <a:p>
                      <a:endParaRPr lang="en-GB"/>
                    </a:p>
                  </p:txBody>
                </p:sp>
                <p:sp>
                  <p:nvSpPr>
                    <p:cNvPr id="940" name="Freeform: Shape 939">
                      <a:extLst>
                        <a:ext uri="{FF2B5EF4-FFF2-40B4-BE49-F238E27FC236}">
                          <a16:creationId xmlns:a16="http://schemas.microsoft.com/office/drawing/2014/main" id="{AC5673C8-BC23-4914-9269-45FC88CF4E31}"/>
                        </a:ext>
                      </a:extLst>
                    </p:cNvPr>
                    <p:cNvSpPr/>
                    <p:nvPr/>
                  </p:nvSpPr>
                  <p:spPr>
                    <a:xfrm>
                      <a:off x="9067660" y="4209461"/>
                      <a:ext cx="31711" cy="18548"/>
                    </a:xfrm>
                    <a:custGeom>
                      <a:avLst/>
                      <a:gdLst>
                        <a:gd name="connsiteX0" fmla="*/ 15856 w 31711"/>
                        <a:gd name="connsiteY0" fmla="*/ 58 h 18548"/>
                        <a:gd name="connsiteX1" fmla="*/ 425 w 31711"/>
                        <a:gd name="connsiteY1" fmla="*/ 10345 h 18548"/>
                        <a:gd name="connsiteX2" fmla="*/ 15856 w 31711"/>
                        <a:gd name="connsiteY2" fmla="*/ 18488 h 18548"/>
                        <a:gd name="connsiteX3" fmla="*/ 31286 w 31711"/>
                        <a:gd name="connsiteY3" fmla="*/ 8202 h 18548"/>
                        <a:gd name="connsiteX4" fmla="*/ 15856 w 31711"/>
                        <a:gd name="connsiteY4" fmla="*/ 58 h 18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48">
                          <a:moveTo>
                            <a:pt x="15856" y="58"/>
                          </a:moveTo>
                          <a:cubicBezTo>
                            <a:pt x="15427" y="58"/>
                            <a:pt x="-3004" y="8630"/>
                            <a:pt x="425" y="10345"/>
                          </a:cubicBezTo>
                          <a:cubicBezTo>
                            <a:pt x="1282" y="10773"/>
                            <a:pt x="14998" y="19346"/>
                            <a:pt x="15856" y="18488"/>
                          </a:cubicBezTo>
                          <a:cubicBezTo>
                            <a:pt x="16284" y="18488"/>
                            <a:pt x="34715" y="9916"/>
                            <a:pt x="31286" y="8202"/>
                          </a:cubicBezTo>
                          <a:cubicBezTo>
                            <a:pt x="30429" y="8202"/>
                            <a:pt x="16284" y="-800"/>
                            <a:pt x="15856" y="58"/>
                          </a:cubicBezTo>
                          <a:close/>
                        </a:path>
                      </a:pathLst>
                    </a:custGeom>
                    <a:solidFill>
                      <a:srgbClr val="6C74AF"/>
                    </a:solidFill>
                    <a:ln w="4286" cap="flat">
                      <a:noFill/>
                      <a:prstDash val="solid"/>
                      <a:miter/>
                    </a:ln>
                  </p:spPr>
                  <p:txBody>
                    <a:bodyPr rtlCol="0" anchor="ctr"/>
                    <a:lstStyle/>
                    <a:p>
                      <a:endParaRPr lang="en-GB"/>
                    </a:p>
                  </p:txBody>
                </p:sp>
                <p:sp>
                  <p:nvSpPr>
                    <p:cNvPr id="941" name="Freeform: Shape 940">
                      <a:extLst>
                        <a:ext uri="{FF2B5EF4-FFF2-40B4-BE49-F238E27FC236}">
                          <a16:creationId xmlns:a16="http://schemas.microsoft.com/office/drawing/2014/main" id="{53132949-418E-8367-D6DA-E3530EB02151}"/>
                        </a:ext>
                      </a:extLst>
                    </p:cNvPr>
                    <p:cNvSpPr/>
                    <p:nvPr/>
                  </p:nvSpPr>
                  <p:spPr>
                    <a:xfrm>
                      <a:off x="9044082" y="4233522"/>
                      <a:ext cx="14572" cy="9001"/>
                    </a:xfrm>
                    <a:custGeom>
                      <a:avLst/>
                      <a:gdLst>
                        <a:gd name="connsiteX0" fmla="*/ 0 w 14572"/>
                        <a:gd name="connsiteY0" fmla="*/ 0 h 9001"/>
                        <a:gd name="connsiteX1" fmla="*/ 857 w 14572"/>
                        <a:gd name="connsiteY1" fmla="*/ 1286 h 9001"/>
                        <a:gd name="connsiteX2" fmla="*/ 14573 w 14572"/>
                        <a:gd name="connsiteY2" fmla="*/ 9001 h 9001"/>
                        <a:gd name="connsiteX3" fmla="*/ 13716 w 14572"/>
                        <a:gd name="connsiteY3" fmla="*/ 7715 h 9001"/>
                      </a:gdLst>
                      <a:ahLst/>
                      <a:cxnLst>
                        <a:cxn ang="0">
                          <a:pos x="connsiteX0" y="connsiteY0"/>
                        </a:cxn>
                        <a:cxn ang="0">
                          <a:pos x="connsiteX1" y="connsiteY1"/>
                        </a:cxn>
                        <a:cxn ang="0">
                          <a:pos x="connsiteX2" y="connsiteY2"/>
                        </a:cxn>
                        <a:cxn ang="0">
                          <a:pos x="connsiteX3" y="connsiteY3"/>
                        </a:cxn>
                      </a:cxnLst>
                      <a:rect l="l" t="t" r="r" b="b"/>
                      <a:pathLst>
                        <a:path w="14572" h="9001">
                          <a:moveTo>
                            <a:pt x="0" y="0"/>
                          </a:moveTo>
                          <a:lnTo>
                            <a:pt x="857" y="1286"/>
                          </a:lnTo>
                          <a:lnTo>
                            <a:pt x="14573" y="9001"/>
                          </a:lnTo>
                          <a:lnTo>
                            <a:pt x="13716" y="7715"/>
                          </a:lnTo>
                          <a:close/>
                        </a:path>
                      </a:pathLst>
                    </a:custGeom>
                    <a:solidFill>
                      <a:srgbClr val="B94231"/>
                    </a:solidFill>
                    <a:ln w="4286" cap="flat">
                      <a:noFill/>
                      <a:prstDash val="solid"/>
                      <a:miter/>
                    </a:ln>
                  </p:spPr>
                  <p:txBody>
                    <a:bodyPr rtlCol="0" anchor="ctr"/>
                    <a:lstStyle/>
                    <a:p>
                      <a:endParaRPr lang="en-GB"/>
                    </a:p>
                  </p:txBody>
                </p:sp>
                <p:sp>
                  <p:nvSpPr>
                    <p:cNvPr id="942" name="Freeform: Shape 941">
                      <a:extLst>
                        <a:ext uri="{FF2B5EF4-FFF2-40B4-BE49-F238E27FC236}">
                          <a16:creationId xmlns:a16="http://schemas.microsoft.com/office/drawing/2014/main" id="{CC4A1086-D5FC-CA72-F3E1-D59B8FA92EF1}"/>
                        </a:ext>
                      </a:extLst>
                    </p:cNvPr>
                    <p:cNvSpPr/>
                    <p:nvPr/>
                  </p:nvSpPr>
                  <p:spPr>
                    <a:xfrm>
                      <a:off x="9074943" y="4232236"/>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5"/>
                            <a:pt x="857" y="857"/>
                            <a:pt x="429" y="0"/>
                          </a:cubicBezTo>
                          <a:cubicBezTo>
                            <a:pt x="857" y="429"/>
                            <a:pt x="857" y="857"/>
                            <a:pt x="0" y="1286"/>
                          </a:cubicBezTo>
                        </a:path>
                      </a:pathLst>
                    </a:custGeom>
                    <a:solidFill>
                      <a:srgbClr val="B94231"/>
                    </a:solidFill>
                    <a:ln w="4286" cap="flat">
                      <a:noFill/>
                      <a:prstDash val="solid"/>
                      <a:miter/>
                    </a:ln>
                  </p:spPr>
                  <p:txBody>
                    <a:bodyPr rtlCol="0" anchor="ctr"/>
                    <a:lstStyle/>
                    <a:p>
                      <a:endParaRPr lang="en-GB"/>
                    </a:p>
                  </p:txBody>
                </p:sp>
                <p:sp>
                  <p:nvSpPr>
                    <p:cNvPr id="943" name="Freeform: Shape 942">
                      <a:extLst>
                        <a:ext uri="{FF2B5EF4-FFF2-40B4-BE49-F238E27FC236}">
                          <a16:creationId xmlns:a16="http://schemas.microsoft.com/office/drawing/2014/main" id="{A83CE868-3107-6B6F-33F1-A9829F0AD2A5}"/>
                        </a:ext>
                      </a:extLst>
                    </p:cNvPr>
                    <p:cNvSpPr/>
                    <p:nvPr/>
                  </p:nvSpPr>
                  <p:spPr>
                    <a:xfrm>
                      <a:off x="9061227" y="4233522"/>
                      <a:ext cx="14144" cy="9001"/>
                    </a:xfrm>
                    <a:custGeom>
                      <a:avLst/>
                      <a:gdLst>
                        <a:gd name="connsiteX0" fmla="*/ 0 w 14144"/>
                        <a:gd name="connsiteY0" fmla="*/ 7715 h 9001"/>
                        <a:gd name="connsiteX1" fmla="*/ 857 w 14144"/>
                        <a:gd name="connsiteY1" fmla="*/ 9001 h 9001"/>
                        <a:gd name="connsiteX2" fmla="*/ 14144 w 14144"/>
                        <a:gd name="connsiteY2" fmla="*/ 1286 h 9001"/>
                        <a:gd name="connsiteX3" fmla="*/ 13716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857" y="9001"/>
                          </a:lnTo>
                          <a:lnTo>
                            <a:pt x="14144" y="1286"/>
                          </a:lnTo>
                          <a:lnTo>
                            <a:pt x="13716" y="0"/>
                          </a:lnTo>
                          <a:close/>
                        </a:path>
                      </a:pathLst>
                    </a:custGeom>
                    <a:solidFill>
                      <a:srgbClr val="B94231"/>
                    </a:solidFill>
                    <a:ln w="4286" cap="flat">
                      <a:noFill/>
                      <a:prstDash val="solid"/>
                      <a:miter/>
                    </a:ln>
                  </p:spPr>
                  <p:txBody>
                    <a:bodyPr rtlCol="0" anchor="ctr"/>
                    <a:lstStyle/>
                    <a:p>
                      <a:endParaRPr lang="en-GB"/>
                    </a:p>
                  </p:txBody>
                </p:sp>
                <p:sp>
                  <p:nvSpPr>
                    <p:cNvPr id="944" name="Freeform: Shape 943">
                      <a:extLst>
                        <a:ext uri="{FF2B5EF4-FFF2-40B4-BE49-F238E27FC236}">
                          <a16:creationId xmlns:a16="http://schemas.microsoft.com/office/drawing/2014/main" id="{A27ABA55-F514-182B-A45F-107D51F7E63A}"/>
                        </a:ext>
                      </a:extLst>
                    </p:cNvPr>
                    <p:cNvSpPr/>
                    <p:nvPr/>
                  </p:nvSpPr>
                  <p:spPr>
                    <a:xfrm>
                      <a:off x="9043657" y="4223177"/>
                      <a:ext cx="31711" cy="18548"/>
                    </a:xfrm>
                    <a:custGeom>
                      <a:avLst/>
                      <a:gdLst>
                        <a:gd name="connsiteX0" fmla="*/ 15856 w 31711"/>
                        <a:gd name="connsiteY0" fmla="*/ 58 h 18548"/>
                        <a:gd name="connsiteX1" fmla="*/ 425 w 31711"/>
                        <a:gd name="connsiteY1" fmla="*/ 10345 h 18548"/>
                        <a:gd name="connsiteX2" fmla="*/ 15856 w 31711"/>
                        <a:gd name="connsiteY2" fmla="*/ 18488 h 18548"/>
                        <a:gd name="connsiteX3" fmla="*/ 31286 w 31711"/>
                        <a:gd name="connsiteY3" fmla="*/ 8202 h 18548"/>
                        <a:gd name="connsiteX4" fmla="*/ 15856 w 31711"/>
                        <a:gd name="connsiteY4" fmla="*/ 58 h 18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48">
                          <a:moveTo>
                            <a:pt x="15856" y="58"/>
                          </a:moveTo>
                          <a:cubicBezTo>
                            <a:pt x="15427" y="58"/>
                            <a:pt x="-3004" y="8630"/>
                            <a:pt x="425" y="10345"/>
                          </a:cubicBezTo>
                          <a:cubicBezTo>
                            <a:pt x="1282" y="10773"/>
                            <a:pt x="14998" y="19346"/>
                            <a:pt x="15856" y="18488"/>
                          </a:cubicBezTo>
                          <a:cubicBezTo>
                            <a:pt x="16284" y="18488"/>
                            <a:pt x="34715" y="9916"/>
                            <a:pt x="31286" y="8202"/>
                          </a:cubicBezTo>
                          <a:cubicBezTo>
                            <a:pt x="30429" y="8202"/>
                            <a:pt x="16713" y="-800"/>
                            <a:pt x="15856" y="58"/>
                          </a:cubicBezTo>
                          <a:close/>
                        </a:path>
                      </a:pathLst>
                    </a:custGeom>
                    <a:solidFill>
                      <a:srgbClr val="6C74AF"/>
                    </a:solidFill>
                    <a:ln w="4286" cap="flat">
                      <a:noFill/>
                      <a:prstDash val="solid"/>
                      <a:miter/>
                    </a:ln>
                  </p:spPr>
                  <p:txBody>
                    <a:bodyPr rtlCol="0" anchor="ctr"/>
                    <a:lstStyle/>
                    <a:p>
                      <a:endParaRPr lang="en-GB"/>
                    </a:p>
                  </p:txBody>
                </p:sp>
                <p:sp>
                  <p:nvSpPr>
                    <p:cNvPr id="945" name="Freeform: Shape 944">
                      <a:extLst>
                        <a:ext uri="{FF2B5EF4-FFF2-40B4-BE49-F238E27FC236}">
                          <a16:creationId xmlns:a16="http://schemas.microsoft.com/office/drawing/2014/main" id="{E32F233A-3E19-6527-46B5-6D57AFBAE294}"/>
                        </a:ext>
                      </a:extLst>
                    </p:cNvPr>
                    <p:cNvSpPr/>
                    <p:nvPr/>
                  </p:nvSpPr>
                  <p:spPr>
                    <a:xfrm>
                      <a:off x="9057798" y="4241237"/>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4"/>
                            <a:pt x="3000" y="1714"/>
                            <a:pt x="3858" y="1286"/>
                          </a:cubicBezTo>
                          <a:lnTo>
                            <a:pt x="3429" y="0"/>
                          </a:lnTo>
                          <a:cubicBezTo>
                            <a:pt x="2572" y="857"/>
                            <a:pt x="857" y="857"/>
                            <a:pt x="0" y="0"/>
                          </a:cubicBezTo>
                        </a:path>
                      </a:pathLst>
                    </a:custGeom>
                    <a:solidFill>
                      <a:srgbClr val="B94231"/>
                    </a:solidFill>
                    <a:ln w="4286" cap="flat">
                      <a:noFill/>
                      <a:prstDash val="solid"/>
                      <a:miter/>
                    </a:ln>
                  </p:spPr>
                  <p:txBody>
                    <a:bodyPr rtlCol="0" anchor="ctr"/>
                    <a:lstStyle/>
                    <a:p>
                      <a:endParaRPr lang="en-GB"/>
                    </a:p>
                  </p:txBody>
                </p:sp>
                <p:sp>
                  <p:nvSpPr>
                    <p:cNvPr id="946" name="Freeform: Shape 945">
                      <a:extLst>
                        <a:ext uri="{FF2B5EF4-FFF2-40B4-BE49-F238E27FC236}">
                          <a16:creationId xmlns:a16="http://schemas.microsoft.com/office/drawing/2014/main" id="{0A090E80-F5AE-361C-C2E3-604C0361C23C}"/>
                        </a:ext>
                      </a:extLst>
                    </p:cNvPr>
                    <p:cNvSpPr/>
                    <p:nvPr/>
                  </p:nvSpPr>
                  <p:spPr>
                    <a:xfrm>
                      <a:off x="9020508" y="4247237"/>
                      <a:ext cx="14144" cy="9001"/>
                    </a:xfrm>
                    <a:custGeom>
                      <a:avLst/>
                      <a:gdLst>
                        <a:gd name="connsiteX0" fmla="*/ 0 w 14144"/>
                        <a:gd name="connsiteY0" fmla="*/ 0 h 9001"/>
                        <a:gd name="connsiteX1" fmla="*/ 429 w 14144"/>
                        <a:gd name="connsiteY1" fmla="*/ 1286 h 9001"/>
                        <a:gd name="connsiteX2" fmla="*/ 14144 w 14144"/>
                        <a:gd name="connsiteY2" fmla="*/ 9001 h 9001"/>
                        <a:gd name="connsiteX3" fmla="*/ 13716 w 14144"/>
                        <a:gd name="connsiteY3" fmla="*/ 8144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429" y="1286"/>
                          </a:lnTo>
                          <a:lnTo>
                            <a:pt x="14144" y="9001"/>
                          </a:lnTo>
                          <a:lnTo>
                            <a:pt x="13716" y="8144"/>
                          </a:lnTo>
                          <a:close/>
                        </a:path>
                      </a:pathLst>
                    </a:custGeom>
                    <a:solidFill>
                      <a:srgbClr val="B94231"/>
                    </a:solidFill>
                    <a:ln w="4286" cap="flat">
                      <a:noFill/>
                      <a:prstDash val="solid"/>
                      <a:miter/>
                    </a:ln>
                  </p:spPr>
                  <p:txBody>
                    <a:bodyPr rtlCol="0" anchor="ctr"/>
                    <a:lstStyle/>
                    <a:p>
                      <a:endParaRPr lang="en-GB"/>
                    </a:p>
                  </p:txBody>
                </p:sp>
                <p:sp>
                  <p:nvSpPr>
                    <p:cNvPr id="947" name="Freeform: Shape 946">
                      <a:extLst>
                        <a:ext uri="{FF2B5EF4-FFF2-40B4-BE49-F238E27FC236}">
                          <a16:creationId xmlns:a16="http://schemas.microsoft.com/office/drawing/2014/main" id="{E05816EF-12F5-8569-AD0F-EF5609E08042}"/>
                        </a:ext>
                      </a:extLst>
                    </p:cNvPr>
                    <p:cNvSpPr/>
                    <p:nvPr/>
                  </p:nvSpPr>
                  <p:spPr>
                    <a:xfrm>
                      <a:off x="9050940" y="4245952"/>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5"/>
                            <a:pt x="857" y="857"/>
                            <a:pt x="429" y="0"/>
                          </a:cubicBezTo>
                          <a:cubicBezTo>
                            <a:pt x="857" y="429"/>
                            <a:pt x="857" y="857"/>
                            <a:pt x="0" y="1286"/>
                          </a:cubicBezTo>
                        </a:path>
                      </a:pathLst>
                    </a:custGeom>
                    <a:solidFill>
                      <a:srgbClr val="B94231"/>
                    </a:solidFill>
                    <a:ln w="4286" cap="flat">
                      <a:noFill/>
                      <a:prstDash val="solid"/>
                      <a:miter/>
                    </a:ln>
                  </p:spPr>
                  <p:txBody>
                    <a:bodyPr rtlCol="0" anchor="ctr"/>
                    <a:lstStyle/>
                    <a:p>
                      <a:endParaRPr lang="en-GB"/>
                    </a:p>
                  </p:txBody>
                </p:sp>
                <p:sp>
                  <p:nvSpPr>
                    <p:cNvPr id="948" name="Freeform: Shape 947">
                      <a:extLst>
                        <a:ext uri="{FF2B5EF4-FFF2-40B4-BE49-F238E27FC236}">
                          <a16:creationId xmlns:a16="http://schemas.microsoft.com/office/drawing/2014/main" id="{AEC5DA81-C9C0-6147-BBB4-EDB158B91313}"/>
                        </a:ext>
                      </a:extLst>
                    </p:cNvPr>
                    <p:cNvSpPr/>
                    <p:nvPr/>
                  </p:nvSpPr>
                  <p:spPr>
                    <a:xfrm>
                      <a:off x="9037653" y="4247237"/>
                      <a:ext cx="14144" cy="9001"/>
                    </a:xfrm>
                    <a:custGeom>
                      <a:avLst/>
                      <a:gdLst>
                        <a:gd name="connsiteX0" fmla="*/ 0 w 14144"/>
                        <a:gd name="connsiteY0" fmla="*/ 8144 h 9001"/>
                        <a:gd name="connsiteX1" fmla="*/ 429 w 14144"/>
                        <a:gd name="connsiteY1" fmla="*/ 9001 h 9001"/>
                        <a:gd name="connsiteX2" fmla="*/ 14144 w 14144"/>
                        <a:gd name="connsiteY2" fmla="*/ 1286 h 9001"/>
                        <a:gd name="connsiteX3" fmla="*/ 13287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8144"/>
                          </a:moveTo>
                          <a:lnTo>
                            <a:pt x="429" y="9001"/>
                          </a:lnTo>
                          <a:lnTo>
                            <a:pt x="14144" y="1286"/>
                          </a:lnTo>
                          <a:lnTo>
                            <a:pt x="13287" y="0"/>
                          </a:lnTo>
                          <a:close/>
                        </a:path>
                      </a:pathLst>
                    </a:custGeom>
                    <a:solidFill>
                      <a:srgbClr val="B94231"/>
                    </a:solidFill>
                    <a:ln w="4286" cap="flat">
                      <a:noFill/>
                      <a:prstDash val="solid"/>
                      <a:miter/>
                    </a:ln>
                  </p:spPr>
                  <p:txBody>
                    <a:bodyPr rtlCol="0" anchor="ctr"/>
                    <a:lstStyle/>
                    <a:p>
                      <a:endParaRPr lang="en-GB"/>
                    </a:p>
                  </p:txBody>
                </p:sp>
                <p:sp>
                  <p:nvSpPr>
                    <p:cNvPr id="949" name="Freeform: Shape 948">
                      <a:extLst>
                        <a:ext uri="{FF2B5EF4-FFF2-40B4-BE49-F238E27FC236}">
                          <a16:creationId xmlns:a16="http://schemas.microsoft.com/office/drawing/2014/main" id="{A4116EC5-2D71-7414-F243-E56E834A8CB5}"/>
                        </a:ext>
                      </a:extLst>
                    </p:cNvPr>
                    <p:cNvSpPr/>
                    <p:nvPr/>
                  </p:nvSpPr>
                  <p:spPr>
                    <a:xfrm>
                      <a:off x="9034224" y="4255381"/>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0" y="1715"/>
                            <a:pt x="3858" y="1286"/>
                          </a:cubicBezTo>
                          <a:lnTo>
                            <a:pt x="3429" y="0"/>
                          </a:lnTo>
                          <a:cubicBezTo>
                            <a:pt x="2143" y="429"/>
                            <a:pt x="857" y="429"/>
                            <a:pt x="0" y="0"/>
                          </a:cubicBezTo>
                        </a:path>
                      </a:pathLst>
                    </a:custGeom>
                    <a:solidFill>
                      <a:srgbClr val="B94231"/>
                    </a:solidFill>
                    <a:ln w="4286" cap="flat">
                      <a:noFill/>
                      <a:prstDash val="solid"/>
                      <a:miter/>
                    </a:ln>
                  </p:spPr>
                  <p:txBody>
                    <a:bodyPr rtlCol="0" anchor="ctr"/>
                    <a:lstStyle/>
                    <a:p>
                      <a:endParaRPr lang="en-GB"/>
                    </a:p>
                  </p:txBody>
                </p:sp>
                <p:sp>
                  <p:nvSpPr>
                    <p:cNvPr id="950" name="Freeform: Shape 949">
                      <a:extLst>
                        <a:ext uri="{FF2B5EF4-FFF2-40B4-BE49-F238E27FC236}">
                          <a16:creationId xmlns:a16="http://schemas.microsoft.com/office/drawing/2014/main" id="{7B9067FF-E89E-8DDC-5722-372EFB19A69B}"/>
                        </a:ext>
                      </a:extLst>
                    </p:cNvPr>
                    <p:cNvSpPr/>
                    <p:nvPr/>
                  </p:nvSpPr>
                  <p:spPr>
                    <a:xfrm>
                      <a:off x="9020083" y="4236935"/>
                      <a:ext cx="31711" cy="18506"/>
                    </a:xfrm>
                    <a:custGeom>
                      <a:avLst/>
                      <a:gdLst>
                        <a:gd name="connsiteX0" fmla="*/ 15856 w 31711"/>
                        <a:gd name="connsiteY0" fmla="*/ 16 h 18506"/>
                        <a:gd name="connsiteX1" fmla="*/ 425 w 31711"/>
                        <a:gd name="connsiteY1" fmla="*/ 10302 h 18506"/>
                        <a:gd name="connsiteX2" fmla="*/ 15856 w 31711"/>
                        <a:gd name="connsiteY2" fmla="*/ 18446 h 18506"/>
                        <a:gd name="connsiteX3" fmla="*/ 31286 w 31711"/>
                        <a:gd name="connsiteY3" fmla="*/ 8159 h 18506"/>
                        <a:gd name="connsiteX4" fmla="*/ 15856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6" y="16"/>
                          </a:moveTo>
                          <a:cubicBezTo>
                            <a:pt x="15427" y="16"/>
                            <a:pt x="-3004" y="8588"/>
                            <a:pt x="425" y="10302"/>
                          </a:cubicBezTo>
                          <a:cubicBezTo>
                            <a:pt x="1282" y="10731"/>
                            <a:pt x="14998" y="19304"/>
                            <a:pt x="15856" y="18446"/>
                          </a:cubicBezTo>
                          <a:cubicBezTo>
                            <a:pt x="16284" y="18446"/>
                            <a:pt x="34715" y="9874"/>
                            <a:pt x="31286" y="8159"/>
                          </a:cubicBezTo>
                          <a:cubicBezTo>
                            <a:pt x="30000" y="8159"/>
                            <a:pt x="16284" y="-413"/>
                            <a:pt x="15856" y="16"/>
                          </a:cubicBezTo>
                          <a:close/>
                        </a:path>
                      </a:pathLst>
                    </a:custGeom>
                    <a:solidFill>
                      <a:srgbClr val="6C74AF"/>
                    </a:solidFill>
                    <a:ln w="4286" cap="flat">
                      <a:noFill/>
                      <a:prstDash val="solid"/>
                      <a:miter/>
                    </a:ln>
                  </p:spPr>
                  <p:txBody>
                    <a:bodyPr rtlCol="0" anchor="ctr"/>
                    <a:lstStyle/>
                    <a:p>
                      <a:endParaRPr lang="en-GB"/>
                    </a:p>
                  </p:txBody>
                </p:sp>
                <p:sp>
                  <p:nvSpPr>
                    <p:cNvPr id="951" name="Freeform: Shape 950">
                      <a:extLst>
                        <a:ext uri="{FF2B5EF4-FFF2-40B4-BE49-F238E27FC236}">
                          <a16:creationId xmlns:a16="http://schemas.microsoft.com/office/drawing/2014/main" id="{2AAEB399-5AEE-7776-1BEE-E8587BCEC29E}"/>
                        </a:ext>
                      </a:extLst>
                    </p:cNvPr>
                    <p:cNvSpPr/>
                    <p:nvPr/>
                  </p:nvSpPr>
                  <p:spPr>
                    <a:xfrm>
                      <a:off x="8996505" y="4260953"/>
                      <a:ext cx="14144" cy="9429"/>
                    </a:xfrm>
                    <a:custGeom>
                      <a:avLst/>
                      <a:gdLst>
                        <a:gd name="connsiteX0" fmla="*/ 0 w 14144"/>
                        <a:gd name="connsiteY0" fmla="*/ 0 h 9429"/>
                        <a:gd name="connsiteX1" fmla="*/ 858 w 14144"/>
                        <a:gd name="connsiteY1" fmla="*/ 1286 h 9429"/>
                        <a:gd name="connsiteX2" fmla="*/ 14145 w 14144"/>
                        <a:gd name="connsiteY2" fmla="*/ 9430 h 9429"/>
                        <a:gd name="connsiteX3" fmla="*/ 13716 w 14144"/>
                        <a:gd name="connsiteY3" fmla="*/ 8144 h 9429"/>
                      </a:gdLst>
                      <a:ahLst/>
                      <a:cxnLst>
                        <a:cxn ang="0">
                          <a:pos x="connsiteX0" y="connsiteY0"/>
                        </a:cxn>
                        <a:cxn ang="0">
                          <a:pos x="connsiteX1" y="connsiteY1"/>
                        </a:cxn>
                        <a:cxn ang="0">
                          <a:pos x="connsiteX2" y="connsiteY2"/>
                        </a:cxn>
                        <a:cxn ang="0">
                          <a:pos x="connsiteX3" y="connsiteY3"/>
                        </a:cxn>
                      </a:cxnLst>
                      <a:rect l="l" t="t" r="r" b="b"/>
                      <a:pathLst>
                        <a:path w="14144" h="9429">
                          <a:moveTo>
                            <a:pt x="0" y="0"/>
                          </a:moveTo>
                          <a:lnTo>
                            <a:pt x="858" y="1286"/>
                          </a:lnTo>
                          <a:lnTo>
                            <a:pt x="14145" y="9430"/>
                          </a:lnTo>
                          <a:lnTo>
                            <a:pt x="13716" y="8144"/>
                          </a:lnTo>
                          <a:close/>
                        </a:path>
                      </a:pathLst>
                    </a:custGeom>
                    <a:solidFill>
                      <a:srgbClr val="B94231"/>
                    </a:solidFill>
                    <a:ln w="4286" cap="flat">
                      <a:noFill/>
                      <a:prstDash val="solid"/>
                      <a:miter/>
                    </a:ln>
                  </p:spPr>
                  <p:txBody>
                    <a:bodyPr rtlCol="0" anchor="ctr"/>
                    <a:lstStyle/>
                    <a:p>
                      <a:endParaRPr lang="en-GB"/>
                    </a:p>
                  </p:txBody>
                </p:sp>
                <p:sp>
                  <p:nvSpPr>
                    <p:cNvPr id="952" name="Freeform: Shape 951">
                      <a:extLst>
                        <a:ext uri="{FF2B5EF4-FFF2-40B4-BE49-F238E27FC236}">
                          <a16:creationId xmlns:a16="http://schemas.microsoft.com/office/drawing/2014/main" id="{27C19410-FA5B-ACAB-7E13-DD949543487D}"/>
                        </a:ext>
                      </a:extLst>
                    </p:cNvPr>
                    <p:cNvSpPr/>
                    <p:nvPr/>
                  </p:nvSpPr>
                  <p:spPr>
                    <a:xfrm>
                      <a:off x="9027366" y="4259668"/>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5"/>
                            <a:pt x="857" y="857"/>
                            <a:pt x="429" y="0"/>
                          </a:cubicBezTo>
                          <a:cubicBezTo>
                            <a:pt x="857" y="429"/>
                            <a:pt x="429" y="857"/>
                            <a:pt x="0" y="1286"/>
                          </a:cubicBezTo>
                        </a:path>
                      </a:pathLst>
                    </a:custGeom>
                    <a:solidFill>
                      <a:srgbClr val="B94231"/>
                    </a:solidFill>
                    <a:ln w="4286" cap="flat">
                      <a:noFill/>
                      <a:prstDash val="solid"/>
                      <a:miter/>
                    </a:ln>
                  </p:spPr>
                  <p:txBody>
                    <a:bodyPr rtlCol="0" anchor="ctr"/>
                    <a:lstStyle/>
                    <a:p>
                      <a:endParaRPr lang="en-GB"/>
                    </a:p>
                  </p:txBody>
                </p:sp>
                <p:sp>
                  <p:nvSpPr>
                    <p:cNvPr id="953" name="Freeform: Shape 952">
                      <a:extLst>
                        <a:ext uri="{FF2B5EF4-FFF2-40B4-BE49-F238E27FC236}">
                          <a16:creationId xmlns:a16="http://schemas.microsoft.com/office/drawing/2014/main" id="{C0BD5786-0415-07DC-D1FF-857E08FDAD42}"/>
                        </a:ext>
                      </a:extLst>
                    </p:cNvPr>
                    <p:cNvSpPr/>
                    <p:nvPr/>
                  </p:nvSpPr>
                  <p:spPr>
                    <a:xfrm>
                      <a:off x="9013650" y="4260953"/>
                      <a:ext cx="14144" cy="9429"/>
                    </a:xfrm>
                    <a:custGeom>
                      <a:avLst/>
                      <a:gdLst>
                        <a:gd name="connsiteX0" fmla="*/ 0 w 14144"/>
                        <a:gd name="connsiteY0" fmla="*/ 8144 h 9429"/>
                        <a:gd name="connsiteX1" fmla="*/ 429 w 14144"/>
                        <a:gd name="connsiteY1" fmla="*/ 9430 h 9429"/>
                        <a:gd name="connsiteX2" fmla="*/ 14145 w 14144"/>
                        <a:gd name="connsiteY2" fmla="*/ 1286 h 9429"/>
                        <a:gd name="connsiteX3" fmla="*/ 13716 w 14144"/>
                        <a:gd name="connsiteY3" fmla="*/ 0 h 9429"/>
                      </a:gdLst>
                      <a:ahLst/>
                      <a:cxnLst>
                        <a:cxn ang="0">
                          <a:pos x="connsiteX0" y="connsiteY0"/>
                        </a:cxn>
                        <a:cxn ang="0">
                          <a:pos x="connsiteX1" y="connsiteY1"/>
                        </a:cxn>
                        <a:cxn ang="0">
                          <a:pos x="connsiteX2" y="connsiteY2"/>
                        </a:cxn>
                        <a:cxn ang="0">
                          <a:pos x="connsiteX3" y="connsiteY3"/>
                        </a:cxn>
                      </a:cxnLst>
                      <a:rect l="l" t="t" r="r" b="b"/>
                      <a:pathLst>
                        <a:path w="14144" h="9429">
                          <a:moveTo>
                            <a:pt x="0" y="8144"/>
                          </a:moveTo>
                          <a:lnTo>
                            <a:pt x="429" y="9430"/>
                          </a:lnTo>
                          <a:lnTo>
                            <a:pt x="14145" y="1286"/>
                          </a:lnTo>
                          <a:lnTo>
                            <a:pt x="13716" y="0"/>
                          </a:lnTo>
                          <a:close/>
                        </a:path>
                      </a:pathLst>
                    </a:custGeom>
                    <a:solidFill>
                      <a:srgbClr val="B94231"/>
                    </a:solidFill>
                    <a:ln w="4286" cap="flat">
                      <a:noFill/>
                      <a:prstDash val="solid"/>
                      <a:miter/>
                    </a:ln>
                  </p:spPr>
                  <p:txBody>
                    <a:bodyPr rtlCol="0" anchor="ctr"/>
                    <a:lstStyle/>
                    <a:p>
                      <a:endParaRPr lang="en-GB"/>
                    </a:p>
                  </p:txBody>
                </p:sp>
                <p:sp>
                  <p:nvSpPr>
                    <p:cNvPr id="954" name="Freeform: Shape 953">
                      <a:extLst>
                        <a:ext uri="{FF2B5EF4-FFF2-40B4-BE49-F238E27FC236}">
                          <a16:creationId xmlns:a16="http://schemas.microsoft.com/office/drawing/2014/main" id="{4FECBA97-751F-E32F-8575-D4D8C10CC714}"/>
                        </a:ext>
                      </a:extLst>
                    </p:cNvPr>
                    <p:cNvSpPr/>
                    <p:nvPr/>
                  </p:nvSpPr>
                  <p:spPr>
                    <a:xfrm>
                      <a:off x="8996080" y="4250651"/>
                      <a:ext cx="31711" cy="18506"/>
                    </a:xfrm>
                    <a:custGeom>
                      <a:avLst/>
                      <a:gdLst>
                        <a:gd name="connsiteX0" fmla="*/ 15856 w 31711"/>
                        <a:gd name="connsiteY0" fmla="*/ 16 h 18506"/>
                        <a:gd name="connsiteX1" fmla="*/ 425 w 31711"/>
                        <a:gd name="connsiteY1" fmla="*/ 10302 h 18506"/>
                        <a:gd name="connsiteX2" fmla="*/ 15856 w 31711"/>
                        <a:gd name="connsiteY2" fmla="*/ 18446 h 18506"/>
                        <a:gd name="connsiteX3" fmla="*/ 31286 w 31711"/>
                        <a:gd name="connsiteY3" fmla="*/ 8159 h 18506"/>
                        <a:gd name="connsiteX4" fmla="*/ 15856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6" y="16"/>
                          </a:moveTo>
                          <a:cubicBezTo>
                            <a:pt x="15427" y="16"/>
                            <a:pt x="-3004" y="8588"/>
                            <a:pt x="425" y="10302"/>
                          </a:cubicBezTo>
                          <a:cubicBezTo>
                            <a:pt x="1283" y="10731"/>
                            <a:pt x="14998" y="19304"/>
                            <a:pt x="15856" y="18446"/>
                          </a:cubicBezTo>
                          <a:cubicBezTo>
                            <a:pt x="16284" y="18446"/>
                            <a:pt x="34715" y="9874"/>
                            <a:pt x="31286" y="8159"/>
                          </a:cubicBezTo>
                          <a:cubicBezTo>
                            <a:pt x="30429" y="8159"/>
                            <a:pt x="16284" y="-413"/>
                            <a:pt x="15856" y="16"/>
                          </a:cubicBezTo>
                          <a:close/>
                        </a:path>
                      </a:pathLst>
                    </a:custGeom>
                    <a:solidFill>
                      <a:srgbClr val="6C74AF"/>
                    </a:solidFill>
                    <a:ln w="4286" cap="flat">
                      <a:noFill/>
                      <a:prstDash val="solid"/>
                      <a:miter/>
                    </a:ln>
                  </p:spPr>
                  <p:txBody>
                    <a:bodyPr rtlCol="0" anchor="ctr"/>
                    <a:lstStyle/>
                    <a:p>
                      <a:endParaRPr lang="en-GB"/>
                    </a:p>
                  </p:txBody>
                </p:sp>
                <p:sp>
                  <p:nvSpPr>
                    <p:cNvPr id="955" name="Freeform: Shape 954">
                      <a:extLst>
                        <a:ext uri="{FF2B5EF4-FFF2-40B4-BE49-F238E27FC236}">
                          <a16:creationId xmlns:a16="http://schemas.microsoft.com/office/drawing/2014/main" id="{FB614FEB-FA5E-F063-547D-495A8294D956}"/>
                        </a:ext>
                      </a:extLst>
                    </p:cNvPr>
                    <p:cNvSpPr/>
                    <p:nvPr/>
                  </p:nvSpPr>
                  <p:spPr>
                    <a:xfrm>
                      <a:off x="9010221" y="4269097"/>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4"/>
                            <a:pt x="3000" y="1714"/>
                            <a:pt x="3858" y="1286"/>
                          </a:cubicBezTo>
                          <a:lnTo>
                            <a:pt x="3429" y="0"/>
                          </a:lnTo>
                          <a:cubicBezTo>
                            <a:pt x="2572" y="429"/>
                            <a:pt x="857" y="429"/>
                            <a:pt x="0" y="0"/>
                          </a:cubicBezTo>
                        </a:path>
                      </a:pathLst>
                    </a:custGeom>
                    <a:solidFill>
                      <a:srgbClr val="B94231"/>
                    </a:solidFill>
                    <a:ln w="4286" cap="flat">
                      <a:noFill/>
                      <a:prstDash val="solid"/>
                      <a:miter/>
                    </a:ln>
                  </p:spPr>
                  <p:txBody>
                    <a:bodyPr rtlCol="0" anchor="ctr"/>
                    <a:lstStyle/>
                    <a:p>
                      <a:endParaRPr lang="en-GB"/>
                    </a:p>
                  </p:txBody>
                </p:sp>
                <p:grpSp>
                  <p:nvGrpSpPr>
                    <p:cNvPr id="956" name="Graphic 18">
                      <a:extLst>
                        <a:ext uri="{FF2B5EF4-FFF2-40B4-BE49-F238E27FC236}">
                          <a16:creationId xmlns:a16="http://schemas.microsoft.com/office/drawing/2014/main" id="{489BAE9C-4C54-5DCA-E94F-97AEEA5B0606}"/>
                        </a:ext>
                      </a:extLst>
                    </p:cNvPr>
                    <p:cNvGrpSpPr/>
                    <p:nvPr/>
                  </p:nvGrpSpPr>
                  <p:grpSpPr>
                    <a:xfrm>
                      <a:off x="9139237" y="4205232"/>
                      <a:ext cx="1286" cy="1714"/>
                      <a:chOff x="9139237" y="4205232"/>
                      <a:chExt cx="1286" cy="1714"/>
                    </a:xfrm>
                  </p:grpSpPr>
                  <p:sp>
                    <p:nvSpPr>
                      <p:cNvPr id="957" name="Freeform: Shape 956">
                        <a:extLst>
                          <a:ext uri="{FF2B5EF4-FFF2-40B4-BE49-F238E27FC236}">
                            <a16:creationId xmlns:a16="http://schemas.microsoft.com/office/drawing/2014/main" id="{B982B300-2A67-88FB-0492-2D2BDD67A8B7}"/>
                          </a:ext>
                        </a:extLst>
                      </p:cNvPr>
                      <p:cNvSpPr/>
                      <p:nvPr/>
                    </p:nvSpPr>
                    <p:spPr>
                      <a:xfrm>
                        <a:off x="9139237" y="4205232"/>
                        <a:ext cx="428" cy="1285"/>
                      </a:xfrm>
                      <a:custGeom>
                        <a:avLst/>
                        <a:gdLst>
                          <a:gd name="connsiteX0" fmla="*/ 0 w 428"/>
                          <a:gd name="connsiteY0" fmla="*/ 0 h 1285"/>
                          <a:gd name="connsiteX1" fmla="*/ 429 w 428"/>
                          <a:gd name="connsiteY1" fmla="*/ 1286 h 1285"/>
                          <a:gd name="connsiteX2" fmla="*/ 0 w 428"/>
                          <a:gd name="connsiteY2" fmla="*/ 0 h 1285"/>
                        </a:gdLst>
                        <a:ahLst/>
                        <a:cxnLst>
                          <a:cxn ang="0">
                            <a:pos x="connsiteX0" y="connsiteY0"/>
                          </a:cxn>
                          <a:cxn ang="0">
                            <a:pos x="connsiteX1" y="connsiteY1"/>
                          </a:cxn>
                          <a:cxn ang="0">
                            <a:pos x="connsiteX2" y="connsiteY2"/>
                          </a:cxn>
                        </a:cxnLst>
                        <a:rect l="l" t="t" r="r" b="b"/>
                        <a:pathLst>
                          <a:path w="428" h="1285">
                            <a:moveTo>
                              <a:pt x="0" y="0"/>
                            </a:moveTo>
                            <a:lnTo>
                              <a:pt x="429" y="1286"/>
                            </a:lnTo>
                            <a:lnTo>
                              <a:pt x="0" y="0"/>
                            </a:lnTo>
                          </a:path>
                        </a:pathLst>
                      </a:custGeom>
                      <a:solidFill>
                        <a:srgbClr val="376C70"/>
                      </a:solidFill>
                      <a:ln w="4286" cap="flat">
                        <a:noFill/>
                        <a:prstDash val="solid"/>
                        <a:miter/>
                      </a:ln>
                    </p:spPr>
                    <p:txBody>
                      <a:bodyPr rtlCol="0" anchor="ctr"/>
                      <a:lstStyle/>
                      <a:p>
                        <a:endParaRPr lang="en-GB"/>
                      </a:p>
                    </p:txBody>
                  </p:sp>
                  <p:sp>
                    <p:nvSpPr>
                      <p:cNvPr id="958" name="Freeform: Shape 957">
                        <a:extLst>
                          <a:ext uri="{FF2B5EF4-FFF2-40B4-BE49-F238E27FC236}">
                            <a16:creationId xmlns:a16="http://schemas.microsoft.com/office/drawing/2014/main" id="{CF19E9BE-C27B-CADA-0EAD-4DADB5EF2C96}"/>
                          </a:ext>
                        </a:extLst>
                      </p:cNvPr>
                      <p:cNvSpPr/>
                      <p:nvPr/>
                    </p:nvSpPr>
                    <p:spPr>
                      <a:xfrm>
                        <a:off x="9139237" y="4205232"/>
                        <a:ext cx="1286" cy="1714"/>
                      </a:xfrm>
                      <a:custGeom>
                        <a:avLst/>
                        <a:gdLst>
                          <a:gd name="connsiteX0" fmla="*/ 0 w 1286"/>
                          <a:gd name="connsiteY0" fmla="*/ 0 h 1714"/>
                          <a:gd name="connsiteX1" fmla="*/ 1286 w 1286"/>
                          <a:gd name="connsiteY1" fmla="*/ 1715 h 1714"/>
                          <a:gd name="connsiteX2" fmla="*/ 857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5"/>
                              <a:pt x="1286" y="1715"/>
                            </a:cubicBezTo>
                            <a:lnTo>
                              <a:pt x="857" y="429"/>
                            </a:lnTo>
                            <a:cubicBezTo>
                              <a:pt x="0" y="429"/>
                              <a:pt x="0" y="429"/>
                              <a:pt x="0" y="0"/>
                            </a:cubicBezTo>
                          </a:path>
                        </a:pathLst>
                      </a:custGeom>
                      <a:solidFill>
                        <a:srgbClr val="B94231"/>
                      </a:solidFill>
                      <a:ln w="4286" cap="flat">
                        <a:noFill/>
                        <a:prstDash val="solid"/>
                        <a:miter/>
                      </a:ln>
                    </p:spPr>
                    <p:txBody>
                      <a:bodyPr rtlCol="0" anchor="ctr"/>
                      <a:lstStyle/>
                      <a:p>
                        <a:endParaRPr lang="en-GB"/>
                      </a:p>
                    </p:txBody>
                  </p:sp>
                </p:grpSp>
                <p:sp>
                  <p:nvSpPr>
                    <p:cNvPr id="959" name="Freeform: Shape 958">
                      <a:extLst>
                        <a:ext uri="{FF2B5EF4-FFF2-40B4-BE49-F238E27FC236}">
                          <a16:creationId xmlns:a16="http://schemas.microsoft.com/office/drawing/2014/main" id="{C0AB6611-B9CD-B41D-6AFB-44CDCA456B50}"/>
                        </a:ext>
                      </a:extLst>
                    </p:cNvPr>
                    <p:cNvSpPr/>
                    <p:nvPr/>
                  </p:nvSpPr>
                  <p:spPr>
                    <a:xfrm>
                      <a:off x="8972502" y="4274670"/>
                      <a:ext cx="14573" cy="9429"/>
                    </a:xfrm>
                    <a:custGeom>
                      <a:avLst/>
                      <a:gdLst>
                        <a:gd name="connsiteX0" fmla="*/ 0 w 14573"/>
                        <a:gd name="connsiteY0" fmla="*/ 0 h 9429"/>
                        <a:gd name="connsiteX1" fmla="*/ 858 w 14573"/>
                        <a:gd name="connsiteY1" fmla="*/ 1286 h 9429"/>
                        <a:gd name="connsiteX2" fmla="*/ 14573 w 14573"/>
                        <a:gd name="connsiteY2" fmla="*/ 9430 h 9429"/>
                        <a:gd name="connsiteX3" fmla="*/ 13716 w 14573"/>
                        <a:gd name="connsiteY3" fmla="*/ 8144 h 9429"/>
                      </a:gdLst>
                      <a:ahLst/>
                      <a:cxnLst>
                        <a:cxn ang="0">
                          <a:pos x="connsiteX0" y="connsiteY0"/>
                        </a:cxn>
                        <a:cxn ang="0">
                          <a:pos x="connsiteX1" y="connsiteY1"/>
                        </a:cxn>
                        <a:cxn ang="0">
                          <a:pos x="connsiteX2" y="connsiteY2"/>
                        </a:cxn>
                        <a:cxn ang="0">
                          <a:pos x="connsiteX3" y="connsiteY3"/>
                        </a:cxn>
                      </a:cxnLst>
                      <a:rect l="l" t="t" r="r" b="b"/>
                      <a:pathLst>
                        <a:path w="14573" h="9429">
                          <a:moveTo>
                            <a:pt x="0" y="0"/>
                          </a:moveTo>
                          <a:lnTo>
                            <a:pt x="858" y="1286"/>
                          </a:lnTo>
                          <a:lnTo>
                            <a:pt x="14573" y="9430"/>
                          </a:lnTo>
                          <a:lnTo>
                            <a:pt x="13716" y="8144"/>
                          </a:lnTo>
                          <a:close/>
                        </a:path>
                      </a:pathLst>
                    </a:custGeom>
                    <a:solidFill>
                      <a:srgbClr val="B94231"/>
                    </a:solidFill>
                    <a:ln w="4286" cap="flat">
                      <a:noFill/>
                      <a:prstDash val="solid"/>
                      <a:miter/>
                    </a:ln>
                  </p:spPr>
                  <p:txBody>
                    <a:bodyPr rtlCol="0" anchor="ctr"/>
                    <a:lstStyle/>
                    <a:p>
                      <a:endParaRPr lang="en-GB"/>
                    </a:p>
                  </p:txBody>
                </p:sp>
                <p:sp>
                  <p:nvSpPr>
                    <p:cNvPr id="960" name="Freeform: Shape 959">
                      <a:extLst>
                        <a:ext uri="{FF2B5EF4-FFF2-40B4-BE49-F238E27FC236}">
                          <a16:creationId xmlns:a16="http://schemas.microsoft.com/office/drawing/2014/main" id="{75CD4F90-9A05-0FDF-F60C-66CEA676E881}"/>
                        </a:ext>
                      </a:extLst>
                    </p:cNvPr>
                    <p:cNvSpPr/>
                    <p:nvPr/>
                  </p:nvSpPr>
                  <p:spPr>
                    <a:xfrm>
                      <a:off x="9003363" y="4273384"/>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4" y="1714"/>
                            <a:pt x="857" y="857"/>
                            <a:pt x="429" y="0"/>
                          </a:cubicBezTo>
                          <a:cubicBezTo>
                            <a:pt x="857" y="429"/>
                            <a:pt x="857" y="1286"/>
                            <a:pt x="0" y="1286"/>
                          </a:cubicBezTo>
                        </a:path>
                      </a:pathLst>
                    </a:custGeom>
                    <a:solidFill>
                      <a:srgbClr val="B94231"/>
                    </a:solidFill>
                    <a:ln w="4286" cap="flat">
                      <a:noFill/>
                      <a:prstDash val="solid"/>
                      <a:miter/>
                    </a:ln>
                  </p:spPr>
                  <p:txBody>
                    <a:bodyPr rtlCol="0" anchor="ctr"/>
                    <a:lstStyle/>
                    <a:p>
                      <a:endParaRPr lang="en-GB"/>
                    </a:p>
                  </p:txBody>
                </p:sp>
                <p:sp>
                  <p:nvSpPr>
                    <p:cNvPr id="961" name="Freeform: Shape 960">
                      <a:extLst>
                        <a:ext uri="{FF2B5EF4-FFF2-40B4-BE49-F238E27FC236}">
                          <a16:creationId xmlns:a16="http://schemas.microsoft.com/office/drawing/2014/main" id="{731B8007-20CB-3A18-B6C6-812E795CD0B6}"/>
                        </a:ext>
                      </a:extLst>
                    </p:cNvPr>
                    <p:cNvSpPr/>
                    <p:nvPr/>
                  </p:nvSpPr>
                  <p:spPr>
                    <a:xfrm>
                      <a:off x="8989647" y="4274670"/>
                      <a:ext cx="14144" cy="9429"/>
                    </a:xfrm>
                    <a:custGeom>
                      <a:avLst/>
                      <a:gdLst>
                        <a:gd name="connsiteX0" fmla="*/ 0 w 14144"/>
                        <a:gd name="connsiteY0" fmla="*/ 8144 h 9429"/>
                        <a:gd name="connsiteX1" fmla="*/ 858 w 14144"/>
                        <a:gd name="connsiteY1" fmla="*/ 9430 h 9429"/>
                        <a:gd name="connsiteX2" fmla="*/ 14145 w 14144"/>
                        <a:gd name="connsiteY2" fmla="*/ 1286 h 9429"/>
                        <a:gd name="connsiteX3" fmla="*/ 13716 w 14144"/>
                        <a:gd name="connsiteY3" fmla="*/ 0 h 9429"/>
                      </a:gdLst>
                      <a:ahLst/>
                      <a:cxnLst>
                        <a:cxn ang="0">
                          <a:pos x="connsiteX0" y="connsiteY0"/>
                        </a:cxn>
                        <a:cxn ang="0">
                          <a:pos x="connsiteX1" y="connsiteY1"/>
                        </a:cxn>
                        <a:cxn ang="0">
                          <a:pos x="connsiteX2" y="connsiteY2"/>
                        </a:cxn>
                        <a:cxn ang="0">
                          <a:pos x="connsiteX3" y="connsiteY3"/>
                        </a:cxn>
                      </a:cxnLst>
                      <a:rect l="l" t="t" r="r" b="b"/>
                      <a:pathLst>
                        <a:path w="14144" h="9429">
                          <a:moveTo>
                            <a:pt x="0" y="8144"/>
                          </a:moveTo>
                          <a:lnTo>
                            <a:pt x="858" y="9430"/>
                          </a:lnTo>
                          <a:lnTo>
                            <a:pt x="14145" y="1286"/>
                          </a:lnTo>
                          <a:lnTo>
                            <a:pt x="13716" y="0"/>
                          </a:lnTo>
                          <a:close/>
                        </a:path>
                      </a:pathLst>
                    </a:custGeom>
                    <a:solidFill>
                      <a:srgbClr val="B94231"/>
                    </a:solidFill>
                    <a:ln w="4286" cap="flat">
                      <a:noFill/>
                      <a:prstDash val="solid"/>
                      <a:miter/>
                    </a:ln>
                  </p:spPr>
                  <p:txBody>
                    <a:bodyPr rtlCol="0" anchor="ctr"/>
                    <a:lstStyle/>
                    <a:p>
                      <a:endParaRPr lang="en-GB"/>
                    </a:p>
                  </p:txBody>
                </p:sp>
                <p:sp>
                  <p:nvSpPr>
                    <p:cNvPr id="962" name="Freeform: Shape 961">
                      <a:extLst>
                        <a:ext uri="{FF2B5EF4-FFF2-40B4-BE49-F238E27FC236}">
                          <a16:creationId xmlns:a16="http://schemas.microsoft.com/office/drawing/2014/main" id="{E71692CC-5D19-E883-A4CF-956AC40040DB}"/>
                        </a:ext>
                      </a:extLst>
                    </p:cNvPr>
                    <p:cNvSpPr/>
                    <p:nvPr/>
                  </p:nvSpPr>
                  <p:spPr>
                    <a:xfrm>
                      <a:off x="8986218" y="4282813"/>
                      <a:ext cx="3857" cy="1607"/>
                    </a:xfrm>
                    <a:custGeom>
                      <a:avLst/>
                      <a:gdLst>
                        <a:gd name="connsiteX0" fmla="*/ 0 w 3857"/>
                        <a:gd name="connsiteY0" fmla="*/ 0 h 1607"/>
                        <a:gd name="connsiteX1" fmla="*/ 429 w 3857"/>
                        <a:gd name="connsiteY1" fmla="*/ 1286 h 1607"/>
                        <a:gd name="connsiteX2" fmla="*/ 3857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4"/>
                            <a:pt x="3000" y="1714"/>
                            <a:pt x="3857" y="1286"/>
                          </a:cubicBezTo>
                          <a:lnTo>
                            <a:pt x="3429" y="0"/>
                          </a:lnTo>
                          <a:cubicBezTo>
                            <a:pt x="2572" y="429"/>
                            <a:pt x="857" y="429"/>
                            <a:pt x="0" y="0"/>
                          </a:cubicBezTo>
                        </a:path>
                      </a:pathLst>
                    </a:custGeom>
                    <a:solidFill>
                      <a:srgbClr val="B94231"/>
                    </a:solidFill>
                    <a:ln w="4286" cap="flat">
                      <a:noFill/>
                      <a:prstDash val="solid"/>
                      <a:miter/>
                    </a:ln>
                  </p:spPr>
                  <p:txBody>
                    <a:bodyPr rtlCol="0" anchor="ctr"/>
                    <a:lstStyle/>
                    <a:p>
                      <a:endParaRPr lang="en-GB"/>
                    </a:p>
                  </p:txBody>
                </p:sp>
                <p:sp>
                  <p:nvSpPr>
                    <p:cNvPr id="963" name="Freeform: Shape 962">
                      <a:extLst>
                        <a:ext uri="{FF2B5EF4-FFF2-40B4-BE49-F238E27FC236}">
                          <a16:creationId xmlns:a16="http://schemas.microsoft.com/office/drawing/2014/main" id="{1CABABB6-26C4-05E7-0502-E58980C62CBC}"/>
                        </a:ext>
                      </a:extLst>
                    </p:cNvPr>
                    <p:cNvSpPr/>
                    <p:nvPr/>
                  </p:nvSpPr>
                  <p:spPr>
                    <a:xfrm>
                      <a:off x="8972077" y="4264751"/>
                      <a:ext cx="31711" cy="18551"/>
                    </a:xfrm>
                    <a:custGeom>
                      <a:avLst/>
                      <a:gdLst>
                        <a:gd name="connsiteX0" fmla="*/ 15855 w 31711"/>
                        <a:gd name="connsiteY0" fmla="*/ 60 h 18551"/>
                        <a:gd name="connsiteX1" fmla="*/ 425 w 31711"/>
                        <a:gd name="connsiteY1" fmla="*/ 10347 h 18551"/>
                        <a:gd name="connsiteX2" fmla="*/ 15855 w 31711"/>
                        <a:gd name="connsiteY2" fmla="*/ 18491 h 18551"/>
                        <a:gd name="connsiteX3" fmla="*/ 31286 w 31711"/>
                        <a:gd name="connsiteY3" fmla="*/ 8204 h 18551"/>
                        <a:gd name="connsiteX4" fmla="*/ 15855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5" y="60"/>
                          </a:moveTo>
                          <a:cubicBezTo>
                            <a:pt x="15427" y="60"/>
                            <a:pt x="-3004" y="8633"/>
                            <a:pt x="425" y="10347"/>
                          </a:cubicBezTo>
                          <a:cubicBezTo>
                            <a:pt x="1283" y="10776"/>
                            <a:pt x="14998" y="19348"/>
                            <a:pt x="15855" y="18491"/>
                          </a:cubicBezTo>
                          <a:cubicBezTo>
                            <a:pt x="16284" y="18491"/>
                            <a:pt x="34715" y="9919"/>
                            <a:pt x="31286" y="8204"/>
                          </a:cubicBezTo>
                          <a:cubicBezTo>
                            <a:pt x="30429" y="7775"/>
                            <a:pt x="16713" y="-797"/>
                            <a:pt x="15855" y="60"/>
                          </a:cubicBezTo>
                          <a:close/>
                        </a:path>
                      </a:pathLst>
                    </a:custGeom>
                    <a:solidFill>
                      <a:srgbClr val="6C74AF"/>
                    </a:solidFill>
                    <a:ln w="4286" cap="flat">
                      <a:noFill/>
                      <a:prstDash val="solid"/>
                      <a:miter/>
                    </a:ln>
                  </p:spPr>
                  <p:txBody>
                    <a:bodyPr rtlCol="0" anchor="ctr"/>
                    <a:lstStyle/>
                    <a:p>
                      <a:endParaRPr lang="en-GB"/>
                    </a:p>
                  </p:txBody>
                </p:sp>
                <p:grpSp>
                  <p:nvGrpSpPr>
                    <p:cNvPr id="964" name="Graphic 18">
                      <a:extLst>
                        <a:ext uri="{FF2B5EF4-FFF2-40B4-BE49-F238E27FC236}">
                          <a16:creationId xmlns:a16="http://schemas.microsoft.com/office/drawing/2014/main" id="{EA15B66F-932A-56F9-FFAD-CEA7E2BBC5A5}"/>
                        </a:ext>
                      </a:extLst>
                    </p:cNvPr>
                    <p:cNvGrpSpPr/>
                    <p:nvPr/>
                  </p:nvGrpSpPr>
                  <p:grpSpPr>
                    <a:xfrm>
                      <a:off x="9115234" y="4219377"/>
                      <a:ext cx="1285" cy="1714"/>
                      <a:chOff x="9115234" y="4219377"/>
                      <a:chExt cx="1285" cy="1714"/>
                    </a:xfrm>
                  </p:grpSpPr>
                  <p:sp>
                    <p:nvSpPr>
                      <p:cNvPr id="965" name="Freeform: Shape 964">
                        <a:extLst>
                          <a:ext uri="{FF2B5EF4-FFF2-40B4-BE49-F238E27FC236}">
                            <a16:creationId xmlns:a16="http://schemas.microsoft.com/office/drawing/2014/main" id="{09493020-1CEA-6DDF-B4F6-4AB68F2FD1DF}"/>
                          </a:ext>
                        </a:extLst>
                      </p:cNvPr>
                      <p:cNvSpPr/>
                      <p:nvPr/>
                    </p:nvSpPr>
                    <p:spPr>
                      <a:xfrm>
                        <a:off x="9115234" y="4219377"/>
                        <a:ext cx="428" cy="1286"/>
                      </a:xfrm>
                      <a:custGeom>
                        <a:avLst/>
                        <a:gdLst>
                          <a:gd name="connsiteX0" fmla="*/ 0 w 428"/>
                          <a:gd name="connsiteY0" fmla="*/ 0 h 1286"/>
                          <a:gd name="connsiteX1" fmla="*/ 429 w 428"/>
                          <a:gd name="connsiteY1" fmla="*/ 1286 h 1286"/>
                          <a:gd name="connsiteX2" fmla="*/ 0 w 428"/>
                          <a:gd name="connsiteY2" fmla="*/ 0 h 1286"/>
                        </a:gdLst>
                        <a:ahLst/>
                        <a:cxnLst>
                          <a:cxn ang="0">
                            <a:pos x="connsiteX0" y="connsiteY0"/>
                          </a:cxn>
                          <a:cxn ang="0">
                            <a:pos x="connsiteX1" y="connsiteY1"/>
                          </a:cxn>
                          <a:cxn ang="0">
                            <a:pos x="connsiteX2" y="connsiteY2"/>
                          </a:cxn>
                        </a:cxnLst>
                        <a:rect l="l" t="t" r="r" b="b"/>
                        <a:pathLst>
                          <a:path w="428" h="1286">
                            <a:moveTo>
                              <a:pt x="0" y="0"/>
                            </a:moveTo>
                            <a:lnTo>
                              <a:pt x="429" y="1286"/>
                            </a:lnTo>
                            <a:lnTo>
                              <a:pt x="0" y="0"/>
                            </a:lnTo>
                          </a:path>
                        </a:pathLst>
                      </a:custGeom>
                      <a:solidFill>
                        <a:srgbClr val="376C70"/>
                      </a:solidFill>
                      <a:ln w="4286" cap="flat">
                        <a:noFill/>
                        <a:prstDash val="solid"/>
                        <a:miter/>
                      </a:ln>
                    </p:spPr>
                    <p:txBody>
                      <a:bodyPr rtlCol="0" anchor="ctr"/>
                      <a:lstStyle/>
                      <a:p>
                        <a:endParaRPr lang="en-GB"/>
                      </a:p>
                    </p:txBody>
                  </p:sp>
                  <p:sp>
                    <p:nvSpPr>
                      <p:cNvPr id="966" name="Freeform: Shape 965">
                        <a:extLst>
                          <a:ext uri="{FF2B5EF4-FFF2-40B4-BE49-F238E27FC236}">
                            <a16:creationId xmlns:a16="http://schemas.microsoft.com/office/drawing/2014/main" id="{645870FF-561D-55AB-A62E-201828CBEE2C}"/>
                          </a:ext>
                        </a:extLst>
                      </p:cNvPr>
                      <p:cNvSpPr/>
                      <p:nvPr/>
                    </p:nvSpPr>
                    <p:spPr>
                      <a:xfrm>
                        <a:off x="9115234" y="4219377"/>
                        <a:ext cx="1285" cy="1714"/>
                      </a:xfrm>
                      <a:custGeom>
                        <a:avLst/>
                        <a:gdLst>
                          <a:gd name="connsiteX0" fmla="*/ 0 w 1285"/>
                          <a:gd name="connsiteY0" fmla="*/ 0 h 1714"/>
                          <a:gd name="connsiteX1" fmla="*/ 1286 w 1285"/>
                          <a:gd name="connsiteY1" fmla="*/ 1715 h 1714"/>
                          <a:gd name="connsiteX2" fmla="*/ 857 w 1285"/>
                          <a:gd name="connsiteY2" fmla="*/ 429 h 1714"/>
                          <a:gd name="connsiteX3" fmla="*/ 0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0" y="0"/>
                            </a:moveTo>
                            <a:cubicBezTo>
                              <a:pt x="429" y="429"/>
                              <a:pt x="429" y="1715"/>
                              <a:pt x="1286" y="1715"/>
                            </a:cubicBezTo>
                            <a:lnTo>
                              <a:pt x="857" y="429"/>
                            </a:lnTo>
                            <a:cubicBezTo>
                              <a:pt x="429" y="429"/>
                              <a:pt x="0" y="0"/>
                              <a:pt x="0" y="0"/>
                            </a:cubicBezTo>
                          </a:path>
                        </a:pathLst>
                      </a:custGeom>
                      <a:solidFill>
                        <a:srgbClr val="B94231"/>
                      </a:solidFill>
                      <a:ln w="4286" cap="flat">
                        <a:noFill/>
                        <a:prstDash val="solid"/>
                        <a:miter/>
                      </a:ln>
                    </p:spPr>
                    <p:txBody>
                      <a:bodyPr rtlCol="0" anchor="ctr"/>
                      <a:lstStyle/>
                      <a:p>
                        <a:endParaRPr lang="en-GB"/>
                      </a:p>
                    </p:txBody>
                  </p:sp>
                </p:grpSp>
                <p:sp>
                  <p:nvSpPr>
                    <p:cNvPr id="967" name="Freeform: Shape 966">
                      <a:extLst>
                        <a:ext uri="{FF2B5EF4-FFF2-40B4-BE49-F238E27FC236}">
                          <a16:creationId xmlns:a16="http://schemas.microsoft.com/office/drawing/2014/main" id="{BB35026A-AA41-B2BD-F73C-2C16AC38F41C}"/>
                        </a:ext>
                      </a:extLst>
                    </p:cNvPr>
                    <p:cNvSpPr/>
                    <p:nvPr/>
                  </p:nvSpPr>
                  <p:spPr>
                    <a:xfrm>
                      <a:off x="8948927" y="4288814"/>
                      <a:ext cx="14144" cy="9001"/>
                    </a:xfrm>
                    <a:custGeom>
                      <a:avLst/>
                      <a:gdLst>
                        <a:gd name="connsiteX0" fmla="*/ 0 w 14144"/>
                        <a:gd name="connsiteY0" fmla="*/ 0 h 9001"/>
                        <a:gd name="connsiteX1" fmla="*/ 429 w 14144"/>
                        <a:gd name="connsiteY1" fmla="*/ 857 h 9001"/>
                        <a:gd name="connsiteX2" fmla="*/ 14145 w 14144"/>
                        <a:gd name="connsiteY2" fmla="*/ 9001 h 9001"/>
                        <a:gd name="connsiteX3" fmla="*/ 13716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429" y="857"/>
                          </a:lnTo>
                          <a:lnTo>
                            <a:pt x="14145" y="9001"/>
                          </a:lnTo>
                          <a:lnTo>
                            <a:pt x="13716" y="7715"/>
                          </a:lnTo>
                          <a:close/>
                        </a:path>
                      </a:pathLst>
                    </a:custGeom>
                    <a:solidFill>
                      <a:srgbClr val="B94231"/>
                    </a:solidFill>
                    <a:ln w="4286" cap="flat">
                      <a:noFill/>
                      <a:prstDash val="solid"/>
                      <a:miter/>
                    </a:ln>
                  </p:spPr>
                  <p:txBody>
                    <a:bodyPr rtlCol="0" anchor="ctr"/>
                    <a:lstStyle/>
                    <a:p>
                      <a:endParaRPr lang="en-GB"/>
                    </a:p>
                  </p:txBody>
                </p:sp>
                <p:sp>
                  <p:nvSpPr>
                    <p:cNvPr id="968" name="Freeform: Shape 967">
                      <a:extLst>
                        <a:ext uri="{FF2B5EF4-FFF2-40B4-BE49-F238E27FC236}">
                          <a16:creationId xmlns:a16="http://schemas.microsoft.com/office/drawing/2014/main" id="{1D8EBE10-6F8D-9923-02F9-BC1B041FC3CE}"/>
                        </a:ext>
                      </a:extLst>
                    </p:cNvPr>
                    <p:cNvSpPr/>
                    <p:nvPr/>
                  </p:nvSpPr>
                  <p:spPr>
                    <a:xfrm>
                      <a:off x="8979360" y="4287528"/>
                      <a:ext cx="1108" cy="2571"/>
                    </a:xfrm>
                    <a:custGeom>
                      <a:avLst/>
                      <a:gdLst>
                        <a:gd name="connsiteX0" fmla="*/ 0 w 1108"/>
                        <a:gd name="connsiteY0" fmla="*/ 1286 h 2571"/>
                        <a:gd name="connsiteX1" fmla="*/ 429 w 1108"/>
                        <a:gd name="connsiteY1" fmla="*/ 2572 h 2571"/>
                        <a:gd name="connsiteX2" fmla="*/ 429 w 1108"/>
                        <a:gd name="connsiteY2" fmla="*/ 0 h 2571"/>
                        <a:gd name="connsiteX3" fmla="*/ 0 w 1108"/>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8" h="2571">
                          <a:moveTo>
                            <a:pt x="0" y="1286"/>
                          </a:moveTo>
                          <a:lnTo>
                            <a:pt x="429" y="2572"/>
                          </a:lnTo>
                          <a:cubicBezTo>
                            <a:pt x="1715" y="1715"/>
                            <a:pt x="858" y="857"/>
                            <a:pt x="429" y="0"/>
                          </a:cubicBezTo>
                          <a:cubicBezTo>
                            <a:pt x="858" y="0"/>
                            <a:pt x="858" y="857"/>
                            <a:pt x="0" y="1286"/>
                          </a:cubicBezTo>
                        </a:path>
                      </a:pathLst>
                    </a:custGeom>
                    <a:solidFill>
                      <a:srgbClr val="B94231"/>
                    </a:solidFill>
                    <a:ln w="4286" cap="flat">
                      <a:noFill/>
                      <a:prstDash val="solid"/>
                      <a:miter/>
                    </a:ln>
                  </p:spPr>
                  <p:txBody>
                    <a:bodyPr rtlCol="0" anchor="ctr"/>
                    <a:lstStyle/>
                    <a:p>
                      <a:endParaRPr lang="en-GB"/>
                    </a:p>
                  </p:txBody>
                </p:sp>
                <p:sp>
                  <p:nvSpPr>
                    <p:cNvPr id="969" name="Freeform: Shape 968">
                      <a:extLst>
                        <a:ext uri="{FF2B5EF4-FFF2-40B4-BE49-F238E27FC236}">
                          <a16:creationId xmlns:a16="http://schemas.microsoft.com/office/drawing/2014/main" id="{FC70C326-C447-93EB-D0FC-20287BCB89FD}"/>
                        </a:ext>
                      </a:extLst>
                    </p:cNvPr>
                    <p:cNvSpPr/>
                    <p:nvPr/>
                  </p:nvSpPr>
                  <p:spPr>
                    <a:xfrm>
                      <a:off x="8966072" y="4288814"/>
                      <a:ext cx="14144" cy="9001"/>
                    </a:xfrm>
                    <a:custGeom>
                      <a:avLst/>
                      <a:gdLst>
                        <a:gd name="connsiteX0" fmla="*/ 0 w 14144"/>
                        <a:gd name="connsiteY0" fmla="*/ 7715 h 9001"/>
                        <a:gd name="connsiteX1" fmla="*/ 429 w 14144"/>
                        <a:gd name="connsiteY1" fmla="*/ 9001 h 9001"/>
                        <a:gd name="connsiteX2" fmla="*/ 14145 w 14144"/>
                        <a:gd name="connsiteY2" fmla="*/ 857 h 9001"/>
                        <a:gd name="connsiteX3" fmla="*/ 13287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429" y="9001"/>
                          </a:lnTo>
                          <a:lnTo>
                            <a:pt x="14145" y="857"/>
                          </a:lnTo>
                          <a:lnTo>
                            <a:pt x="13287" y="0"/>
                          </a:lnTo>
                          <a:close/>
                        </a:path>
                      </a:pathLst>
                    </a:custGeom>
                    <a:solidFill>
                      <a:srgbClr val="B94231"/>
                    </a:solidFill>
                    <a:ln w="4286" cap="flat">
                      <a:noFill/>
                      <a:prstDash val="solid"/>
                      <a:miter/>
                    </a:ln>
                  </p:spPr>
                  <p:txBody>
                    <a:bodyPr rtlCol="0" anchor="ctr"/>
                    <a:lstStyle/>
                    <a:p>
                      <a:endParaRPr lang="en-GB"/>
                    </a:p>
                  </p:txBody>
                </p:sp>
                <p:sp>
                  <p:nvSpPr>
                    <p:cNvPr id="970" name="Freeform: Shape 969">
                      <a:extLst>
                        <a:ext uri="{FF2B5EF4-FFF2-40B4-BE49-F238E27FC236}">
                          <a16:creationId xmlns:a16="http://schemas.microsoft.com/office/drawing/2014/main" id="{115A18DD-7AA0-778A-67EC-E03019ACA292}"/>
                        </a:ext>
                      </a:extLst>
                    </p:cNvPr>
                    <p:cNvSpPr/>
                    <p:nvPr/>
                  </p:nvSpPr>
                  <p:spPr>
                    <a:xfrm>
                      <a:off x="8948502" y="4278467"/>
                      <a:ext cx="31711" cy="18551"/>
                    </a:xfrm>
                    <a:custGeom>
                      <a:avLst/>
                      <a:gdLst>
                        <a:gd name="connsiteX0" fmla="*/ 15855 w 31711"/>
                        <a:gd name="connsiteY0" fmla="*/ 60 h 18551"/>
                        <a:gd name="connsiteX1" fmla="*/ 425 w 31711"/>
                        <a:gd name="connsiteY1" fmla="*/ 10347 h 18551"/>
                        <a:gd name="connsiteX2" fmla="*/ 15855 w 31711"/>
                        <a:gd name="connsiteY2" fmla="*/ 18491 h 18551"/>
                        <a:gd name="connsiteX3" fmla="*/ 31286 w 31711"/>
                        <a:gd name="connsiteY3" fmla="*/ 8204 h 18551"/>
                        <a:gd name="connsiteX4" fmla="*/ 15855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5" y="60"/>
                          </a:moveTo>
                          <a:cubicBezTo>
                            <a:pt x="15427" y="60"/>
                            <a:pt x="-3004" y="8633"/>
                            <a:pt x="425" y="10347"/>
                          </a:cubicBezTo>
                          <a:cubicBezTo>
                            <a:pt x="1283" y="10776"/>
                            <a:pt x="14998" y="19348"/>
                            <a:pt x="15855" y="18491"/>
                          </a:cubicBezTo>
                          <a:cubicBezTo>
                            <a:pt x="16284" y="18491"/>
                            <a:pt x="34715" y="9919"/>
                            <a:pt x="31286" y="8204"/>
                          </a:cubicBezTo>
                          <a:cubicBezTo>
                            <a:pt x="30000" y="7775"/>
                            <a:pt x="16284" y="-797"/>
                            <a:pt x="15855" y="60"/>
                          </a:cubicBezTo>
                          <a:close/>
                        </a:path>
                      </a:pathLst>
                    </a:custGeom>
                    <a:solidFill>
                      <a:srgbClr val="6C74AF"/>
                    </a:solidFill>
                    <a:ln w="4286" cap="flat">
                      <a:noFill/>
                      <a:prstDash val="solid"/>
                      <a:miter/>
                    </a:ln>
                  </p:spPr>
                  <p:txBody>
                    <a:bodyPr rtlCol="0" anchor="ctr"/>
                    <a:lstStyle/>
                    <a:p>
                      <a:endParaRPr lang="en-GB"/>
                    </a:p>
                  </p:txBody>
                </p:sp>
                <p:sp>
                  <p:nvSpPr>
                    <p:cNvPr id="971" name="Freeform: Shape 970">
                      <a:extLst>
                        <a:ext uri="{FF2B5EF4-FFF2-40B4-BE49-F238E27FC236}">
                          <a16:creationId xmlns:a16="http://schemas.microsoft.com/office/drawing/2014/main" id="{E569E8A2-AA08-2E4E-4514-C2AA0F361956}"/>
                        </a:ext>
                      </a:extLst>
                    </p:cNvPr>
                    <p:cNvSpPr/>
                    <p:nvPr/>
                  </p:nvSpPr>
                  <p:spPr>
                    <a:xfrm>
                      <a:off x="8962644" y="4296529"/>
                      <a:ext cx="3857" cy="1607"/>
                    </a:xfrm>
                    <a:custGeom>
                      <a:avLst/>
                      <a:gdLst>
                        <a:gd name="connsiteX0" fmla="*/ 0 w 3857"/>
                        <a:gd name="connsiteY0" fmla="*/ 0 h 1607"/>
                        <a:gd name="connsiteX1" fmla="*/ 429 w 3857"/>
                        <a:gd name="connsiteY1" fmla="*/ 1286 h 1607"/>
                        <a:gd name="connsiteX2" fmla="*/ 3857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0" y="1715"/>
                            <a:pt x="3857" y="1286"/>
                          </a:cubicBezTo>
                          <a:lnTo>
                            <a:pt x="3429" y="0"/>
                          </a:lnTo>
                          <a:cubicBezTo>
                            <a:pt x="2143" y="429"/>
                            <a:pt x="857" y="429"/>
                            <a:pt x="0" y="0"/>
                          </a:cubicBezTo>
                        </a:path>
                      </a:pathLst>
                    </a:custGeom>
                    <a:solidFill>
                      <a:srgbClr val="B94231"/>
                    </a:solidFill>
                    <a:ln w="4286" cap="flat">
                      <a:noFill/>
                      <a:prstDash val="solid"/>
                      <a:miter/>
                    </a:ln>
                  </p:spPr>
                  <p:txBody>
                    <a:bodyPr rtlCol="0" anchor="ctr"/>
                    <a:lstStyle/>
                    <a:p>
                      <a:endParaRPr lang="en-GB"/>
                    </a:p>
                  </p:txBody>
                </p:sp>
                <p:grpSp>
                  <p:nvGrpSpPr>
                    <p:cNvPr id="972" name="Graphic 18">
                      <a:extLst>
                        <a:ext uri="{FF2B5EF4-FFF2-40B4-BE49-F238E27FC236}">
                          <a16:creationId xmlns:a16="http://schemas.microsoft.com/office/drawing/2014/main" id="{B71073A1-AE8B-4A7E-BC26-3B93A41366CE}"/>
                        </a:ext>
                      </a:extLst>
                    </p:cNvPr>
                    <p:cNvGrpSpPr/>
                    <p:nvPr/>
                  </p:nvGrpSpPr>
                  <p:grpSpPr>
                    <a:xfrm>
                      <a:off x="9091231" y="4233093"/>
                      <a:ext cx="1285" cy="1714"/>
                      <a:chOff x="9091231" y="4233093"/>
                      <a:chExt cx="1285" cy="1714"/>
                    </a:xfrm>
                  </p:grpSpPr>
                  <p:sp>
                    <p:nvSpPr>
                      <p:cNvPr id="973" name="Freeform: Shape 972">
                        <a:extLst>
                          <a:ext uri="{FF2B5EF4-FFF2-40B4-BE49-F238E27FC236}">
                            <a16:creationId xmlns:a16="http://schemas.microsoft.com/office/drawing/2014/main" id="{EC58742B-F0A3-51E0-50AE-0AEFDAF67C18}"/>
                          </a:ext>
                        </a:extLst>
                      </p:cNvPr>
                      <p:cNvSpPr/>
                      <p:nvPr/>
                    </p:nvSpPr>
                    <p:spPr>
                      <a:xfrm>
                        <a:off x="9091231" y="4233093"/>
                        <a:ext cx="857" cy="1285"/>
                      </a:xfrm>
                      <a:custGeom>
                        <a:avLst/>
                        <a:gdLst>
                          <a:gd name="connsiteX0" fmla="*/ 0 w 857"/>
                          <a:gd name="connsiteY0" fmla="*/ 0 h 1285"/>
                          <a:gd name="connsiteX1" fmla="*/ 857 w 857"/>
                          <a:gd name="connsiteY1" fmla="*/ 1286 h 1285"/>
                          <a:gd name="connsiteX2" fmla="*/ 0 w 857"/>
                          <a:gd name="connsiteY2" fmla="*/ 0 h 1285"/>
                        </a:gdLst>
                        <a:ahLst/>
                        <a:cxnLst>
                          <a:cxn ang="0">
                            <a:pos x="connsiteX0" y="connsiteY0"/>
                          </a:cxn>
                          <a:cxn ang="0">
                            <a:pos x="connsiteX1" y="connsiteY1"/>
                          </a:cxn>
                          <a:cxn ang="0">
                            <a:pos x="connsiteX2" y="connsiteY2"/>
                          </a:cxn>
                        </a:cxnLst>
                        <a:rect l="l" t="t" r="r" b="b"/>
                        <a:pathLst>
                          <a:path w="857" h="1285">
                            <a:moveTo>
                              <a:pt x="0" y="0"/>
                            </a:moveTo>
                            <a:lnTo>
                              <a:pt x="857" y="1286"/>
                            </a:lnTo>
                            <a:lnTo>
                              <a:pt x="0" y="0"/>
                            </a:lnTo>
                          </a:path>
                        </a:pathLst>
                      </a:custGeom>
                      <a:solidFill>
                        <a:srgbClr val="376C70"/>
                      </a:solidFill>
                      <a:ln w="4286" cap="flat">
                        <a:noFill/>
                        <a:prstDash val="solid"/>
                        <a:miter/>
                      </a:ln>
                    </p:spPr>
                    <p:txBody>
                      <a:bodyPr rtlCol="0" anchor="ctr"/>
                      <a:lstStyle/>
                      <a:p>
                        <a:endParaRPr lang="en-GB"/>
                      </a:p>
                    </p:txBody>
                  </p:sp>
                  <p:sp>
                    <p:nvSpPr>
                      <p:cNvPr id="974" name="Freeform: Shape 973">
                        <a:extLst>
                          <a:ext uri="{FF2B5EF4-FFF2-40B4-BE49-F238E27FC236}">
                            <a16:creationId xmlns:a16="http://schemas.microsoft.com/office/drawing/2014/main" id="{1838A4B9-5E79-A60E-7697-C1F7D5415DED}"/>
                          </a:ext>
                        </a:extLst>
                      </p:cNvPr>
                      <p:cNvSpPr/>
                      <p:nvPr/>
                    </p:nvSpPr>
                    <p:spPr>
                      <a:xfrm>
                        <a:off x="9091231" y="4233093"/>
                        <a:ext cx="1285" cy="1714"/>
                      </a:xfrm>
                      <a:custGeom>
                        <a:avLst/>
                        <a:gdLst>
                          <a:gd name="connsiteX0" fmla="*/ 0 w 1285"/>
                          <a:gd name="connsiteY0" fmla="*/ 0 h 1714"/>
                          <a:gd name="connsiteX1" fmla="*/ 1286 w 1285"/>
                          <a:gd name="connsiteY1" fmla="*/ 1715 h 1714"/>
                          <a:gd name="connsiteX2" fmla="*/ 857 w 1285"/>
                          <a:gd name="connsiteY2" fmla="*/ 429 h 1714"/>
                          <a:gd name="connsiteX3" fmla="*/ 0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0" y="0"/>
                            </a:moveTo>
                            <a:cubicBezTo>
                              <a:pt x="429" y="429"/>
                              <a:pt x="429" y="1715"/>
                              <a:pt x="1286" y="1715"/>
                            </a:cubicBezTo>
                            <a:lnTo>
                              <a:pt x="857" y="429"/>
                            </a:lnTo>
                            <a:cubicBezTo>
                              <a:pt x="429" y="429"/>
                              <a:pt x="429" y="0"/>
                              <a:pt x="0" y="0"/>
                            </a:cubicBezTo>
                          </a:path>
                        </a:pathLst>
                      </a:custGeom>
                      <a:solidFill>
                        <a:srgbClr val="B94231"/>
                      </a:solidFill>
                      <a:ln w="4286" cap="flat">
                        <a:noFill/>
                        <a:prstDash val="solid"/>
                        <a:miter/>
                      </a:ln>
                    </p:spPr>
                    <p:txBody>
                      <a:bodyPr rtlCol="0" anchor="ctr"/>
                      <a:lstStyle/>
                      <a:p>
                        <a:endParaRPr lang="en-GB"/>
                      </a:p>
                    </p:txBody>
                  </p:sp>
                </p:grpSp>
                <p:sp>
                  <p:nvSpPr>
                    <p:cNvPr id="975" name="Freeform: Shape 974">
                      <a:extLst>
                        <a:ext uri="{FF2B5EF4-FFF2-40B4-BE49-F238E27FC236}">
                          <a16:creationId xmlns:a16="http://schemas.microsoft.com/office/drawing/2014/main" id="{62224234-1EED-7F2F-06AC-44500D81E71D}"/>
                        </a:ext>
                      </a:extLst>
                    </p:cNvPr>
                    <p:cNvSpPr/>
                    <p:nvPr/>
                  </p:nvSpPr>
                  <p:spPr>
                    <a:xfrm>
                      <a:off x="8924925" y="4302530"/>
                      <a:ext cx="14144" cy="9001"/>
                    </a:xfrm>
                    <a:custGeom>
                      <a:avLst/>
                      <a:gdLst>
                        <a:gd name="connsiteX0" fmla="*/ 0 w 14144"/>
                        <a:gd name="connsiteY0" fmla="*/ 0 h 9001"/>
                        <a:gd name="connsiteX1" fmla="*/ 857 w 14144"/>
                        <a:gd name="connsiteY1" fmla="*/ 1286 h 9001"/>
                        <a:gd name="connsiteX2" fmla="*/ 14145 w 14144"/>
                        <a:gd name="connsiteY2" fmla="*/ 9001 h 9001"/>
                        <a:gd name="connsiteX3" fmla="*/ 13716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857" y="1286"/>
                          </a:lnTo>
                          <a:lnTo>
                            <a:pt x="14145" y="9001"/>
                          </a:lnTo>
                          <a:lnTo>
                            <a:pt x="13716" y="7715"/>
                          </a:lnTo>
                          <a:close/>
                        </a:path>
                      </a:pathLst>
                    </a:custGeom>
                    <a:solidFill>
                      <a:srgbClr val="B94231"/>
                    </a:solidFill>
                    <a:ln w="4286" cap="flat">
                      <a:noFill/>
                      <a:prstDash val="solid"/>
                      <a:miter/>
                    </a:ln>
                  </p:spPr>
                  <p:txBody>
                    <a:bodyPr rtlCol="0" anchor="ctr"/>
                    <a:lstStyle/>
                    <a:p>
                      <a:endParaRPr lang="en-GB"/>
                    </a:p>
                  </p:txBody>
                </p:sp>
                <p:sp>
                  <p:nvSpPr>
                    <p:cNvPr id="976" name="Freeform: Shape 975">
                      <a:extLst>
                        <a:ext uri="{FF2B5EF4-FFF2-40B4-BE49-F238E27FC236}">
                          <a16:creationId xmlns:a16="http://schemas.microsoft.com/office/drawing/2014/main" id="{869EF406-0493-31B2-2B19-90D9407FD895}"/>
                        </a:ext>
                      </a:extLst>
                    </p:cNvPr>
                    <p:cNvSpPr/>
                    <p:nvPr/>
                  </p:nvSpPr>
                  <p:spPr>
                    <a:xfrm>
                      <a:off x="8955785" y="4301244"/>
                      <a:ext cx="1108" cy="2571"/>
                    </a:xfrm>
                    <a:custGeom>
                      <a:avLst/>
                      <a:gdLst>
                        <a:gd name="connsiteX0" fmla="*/ 0 w 1108"/>
                        <a:gd name="connsiteY0" fmla="*/ 1286 h 2571"/>
                        <a:gd name="connsiteX1" fmla="*/ 429 w 1108"/>
                        <a:gd name="connsiteY1" fmla="*/ 2572 h 2571"/>
                        <a:gd name="connsiteX2" fmla="*/ 429 w 1108"/>
                        <a:gd name="connsiteY2" fmla="*/ 0 h 2571"/>
                        <a:gd name="connsiteX3" fmla="*/ 0 w 1108"/>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8" h="2571">
                          <a:moveTo>
                            <a:pt x="0" y="1286"/>
                          </a:moveTo>
                          <a:lnTo>
                            <a:pt x="429" y="2572"/>
                          </a:lnTo>
                          <a:cubicBezTo>
                            <a:pt x="1715" y="1714"/>
                            <a:pt x="858" y="857"/>
                            <a:pt x="429" y="0"/>
                          </a:cubicBezTo>
                          <a:cubicBezTo>
                            <a:pt x="858" y="429"/>
                            <a:pt x="429" y="857"/>
                            <a:pt x="0" y="1286"/>
                          </a:cubicBezTo>
                        </a:path>
                      </a:pathLst>
                    </a:custGeom>
                    <a:solidFill>
                      <a:srgbClr val="B94231"/>
                    </a:solidFill>
                    <a:ln w="4286" cap="flat">
                      <a:noFill/>
                      <a:prstDash val="solid"/>
                      <a:miter/>
                    </a:ln>
                  </p:spPr>
                  <p:txBody>
                    <a:bodyPr rtlCol="0" anchor="ctr"/>
                    <a:lstStyle/>
                    <a:p>
                      <a:endParaRPr lang="en-GB"/>
                    </a:p>
                  </p:txBody>
                </p:sp>
                <p:sp>
                  <p:nvSpPr>
                    <p:cNvPr id="977" name="Freeform: Shape 976">
                      <a:extLst>
                        <a:ext uri="{FF2B5EF4-FFF2-40B4-BE49-F238E27FC236}">
                          <a16:creationId xmlns:a16="http://schemas.microsoft.com/office/drawing/2014/main" id="{CCABA53B-6834-A3B2-2EBE-AA05B586E21F}"/>
                        </a:ext>
                      </a:extLst>
                    </p:cNvPr>
                    <p:cNvSpPr/>
                    <p:nvPr/>
                  </p:nvSpPr>
                  <p:spPr>
                    <a:xfrm>
                      <a:off x="8942070" y="4302530"/>
                      <a:ext cx="14144" cy="9001"/>
                    </a:xfrm>
                    <a:custGeom>
                      <a:avLst/>
                      <a:gdLst>
                        <a:gd name="connsiteX0" fmla="*/ 0 w 14144"/>
                        <a:gd name="connsiteY0" fmla="*/ 7715 h 9001"/>
                        <a:gd name="connsiteX1" fmla="*/ 429 w 14144"/>
                        <a:gd name="connsiteY1" fmla="*/ 9001 h 9001"/>
                        <a:gd name="connsiteX2" fmla="*/ 14145 w 14144"/>
                        <a:gd name="connsiteY2" fmla="*/ 1286 h 9001"/>
                        <a:gd name="connsiteX3" fmla="*/ 13716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429" y="9001"/>
                          </a:lnTo>
                          <a:lnTo>
                            <a:pt x="14145" y="1286"/>
                          </a:lnTo>
                          <a:lnTo>
                            <a:pt x="13716" y="0"/>
                          </a:lnTo>
                          <a:close/>
                        </a:path>
                      </a:pathLst>
                    </a:custGeom>
                    <a:solidFill>
                      <a:srgbClr val="B94231"/>
                    </a:solidFill>
                    <a:ln w="4286" cap="flat">
                      <a:noFill/>
                      <a:prstDash val="solid"/>
                      <a:miter/>
                    </a:ln>
                  </p:spPr>
                  <p:txBody>
                    <a:bodyPr rtlCol="0" anchor="ctr"/>
                    <a:lstStyle/>
                    <a:p>
                      <a:endParaRPr lang="en-GB"/>
                    </a:p>
                  </p:txBody>
                </p:sp>
                <p:sp>
                  <p:nvSpPr>
                    <p:cNvPr id="978" name="Freeform: Shape 977">
                      <a:extLst>
                        <a:ext uri="{FF2B5EF4-FFF2-40B4-BE49-F238E27FC236}">
                          <a16:creationId xmlns:a16="http://schemas.microsoft.com/office/drawing/2014/main" id="{27E32800-C79F-4D45-6CC3-F7A60029D185}"/>
                        </a:ext>
                      </a:extLst>
                    </p:cNvPr>
                    <p:cNvSpPr/>
                    <p:nvPr/>
                  </p:nvSpPr>
                  <p:spPr>
                    <a:xfrm>
                      <a:off x="8924499" y="4292183"/>
                      <a:ext cx="31711" cy="18551"/>
                    </a:xfrm>
                    <a:custGeom>
                      <a:avLst/>
                      <a:gdLst>
                        <a:gd name="connsiteX0" fmla="*/ 15856 w 31711"/>
                        <a:gd name="connsiteY0" fmla="*/ 60 h 18551"/>
                        <a:gd name="connsiteX1" fmla="*/ 425 w 31711"/>
                        <a:gd name="connsiteY1" fmla="*/ 10347 h 18551"/>
                        <a:gd name="connsiteX2" fmla="*/ 15856 w 31711"/>
                        <a:gd name="connsiteY2" fmla="*/ 18491 h 18551"/>
                        <a:gd name="connsiteX3" fmla="*/ 31286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5427" y="60"/>
                            <a:pt x="-3004" y="8633"/>
                            <a:pt x="425" y="10347"/>
                          </a:cubicBezTo>
                          <a:cubicBezTo>
                            <a:pt x="1282" y="10776"/>
                            <a:pt x="14998" y="19348"/>
                            <a:pt x="15856" y="18491"/>
                          </a:cubicBezTo>
                          <a:cubicBezTo>
                            <a:pt x="16284" y="18491"/>
                            <a:pt x="34715" y="9919"/>
                            <a:pt x="31286" y="8204"/>
                          </a:cubicBezTo>
                          <a:cubicBezTo>
                            <a:pt x="30429" y="7776"/>
                            <a:pt x="16284" y="-797"/>
                            <a:pt x="15856" y="60"/>
                          </a:cubicBezTo>
                          <a:close/>
                        </a:path>
                      </a:pathLst>
                    </a:custGeom>
                    <a:solidFill>
                      <a:srgbClr val="6C74AF"/>
                    </a:solidFill>
                    <a:ln w="4286" cap="flat">
                      <a:noFill/>
                      <a:prstDash val="solid"/>
                      <a:miter/>
                    </a:ln>
                  </p:spPr>
                  <p:txBody>
                    <a:bodyPr rtlCol="0" anchor="ctr"/>
                    <a:lstStyle/>
                    <a:p>
                      <a:endParaRPr lang="en-GB"/>
                    </a:p>
                  </p:txBody>
                </p:sp>
                <p:sp>
                  <p:nvSpPr>
                    <p:cNvPr id="979" name="Freeform: Shape 978">
                      <a:extLst>
                        <a:ext uri="{FF2B5EF4-FFF2-40B4-BE49-F238E27FC236}">
                          <a16:creationId xmlns:a16="http://schemas.microsoft.com/office/drawing/2014/main" id="{9A79C682-902F-F357-14A3-14E2978E9515}"/>
                        </a:ext>
                      </a:extLst>
                    </p:cNvPr>
                    <p:cNvSpPr/>
                    <p:nvPr/>
                  </p:nvSpPr>
                  <p:spPr>
                    <a:xfrm>
                      <a:off x="8938640" y="4310245"/>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1" y="1715"/>
                            <a:pt x="3858" y="1286"/>
                          </a:cubicBezTo>
                          <a:lnTo>
                            <a:pt x="3429" y="0"/>
                          </a:lnTo>
                          <a:cubicBezTo>
                            <a:pt x="2572" y="429"/>
                            <a:pt x="858" y="429"/>
                            <a:pt x="0" y="0"/>
                          </a:cubicBezTo>
                        </a:path>
                      </a:pathLst>
                    </a:custGeom>
                    <a:solidFill>
                      <a:srgbClr val="B94231"/>
                    </a:solidFill>
                    <a:ln w="4286" cap="flat">
                      <a:noFill/>
                      <a:prstDash val="solid"/>
                      <a:miter/>
                    </a:ln>
                  </p:spPr>
                  <p:txBody>
                    <a:bodyPr rtlCol="0" anchor="ctr"/>
                    <a:lstStyle/>
                    <a:p>
                      <a:endParaRPr lang="en-GB"/>
                    </a:p>
                  </p:txBody>
                </p:sp>
                <p:grpSp>
                  <p:nvGrpSpPr>
                    <p:cNvPr id="980" name="Graphic 18">
                      <a:extLst>
                        <a:ext uri="{FF2B5EF4-FFF2-40B4-BE49-F238E27FC236}">
                          <a16:creationId xmlns:a16="http://schemas.microsoft.com/office/drawing/2014/main" id="{DD464208-B649-EB96-A556-6363CB957619}"/>
                        </a:ext>
                      </a:extLst>
                    </p:cNvPr>
                    <p:cNvGrpSpPr/>
                    <p:nvPr/>
                  </p:nvGrpSpPr>
                  <p:grpSpPr>
                    <a:xfrm>
                      <a:off x="9067657" y="4246809"/>
                      <a:ext cx="1285" cy="1714"/>
                      <a:chOff x="9067657" y="4246809"/>
                      <a:chExt cx="1285" cy="1714"/>
                    </a:xfrm>
                  </p:grpSpPr>
                  <p:sp>
                    <p:nvSpPr>
                      <p:cNvPr id="981" name="Freeform: Shape 980">
                        <a:extLst>
                          <a:ext uri="{FF2B5EF4-FFF2-40B4-BE49-F238E27FC236}">
                            <a16:creationId xmlns:a16="http://schemas.microsoft.com/office/drawing/2014/main" id="{0C428915-22DB-47BD-F7F7-D672507136CC}"/>
                          </a:ext>
                        </a:extLst>
                      </p:cNvPr>
                      <p:cNvSpPr/>
                      <p:nvPr/>
                    </p:nvSpPr>
                    <p:spPr>
                      <a:xfrm>
                        <a:off x="9067657" y="4246809"/>
                        <a:ext cx="428" cy="1285"/>
                      </a:xfrm>
                      <a:custGeom>
                        <a:avLst/>
                        <a:gdLst>
                          <a:gd name="connsiteX0" fmla="*/ 0 w 428"/>
                          <a:gd name="connsiteY0" fmla="*/ 0 h 1285"/>
                          <a:gd name="connsiteX1" fmla="*/ 429 w 428"/>
                          <a:gd name="connsiteY1" fmla="*/ 1286 h 1285"/>
                          <a:gd name="connsiteX2" fmla="*/ 0 w 428"/>
                          <a:gd name="connsiteY2" fmla="*/ 0 h 1285"/>
                        </a:gdLst>
                        <a:ahLst/>
                        <a:cxnLst>
                          <a:cxn ang="0">
                            <a:pos x="connsiteX0" y="connsiteY0"/>
                          </a:cxn>
                          <a:cxn ang="0">
                            <a:pos x="connsiteX1" y="connsiteY1"/>
                          </a:cxn>
                          <a:cxn ang="0">
                            <a:pos x="connsiteX2" y="connsiteY2"/>
                          </a:cxn>
                        </a:cxnLst>
                        <a:rect l="l" t="t" r="r" b="b"/>
                        <a:pathLst>
                          <a:path w="428" h="1285">
                            <a:moveTo>
                              <a:pt x="0" y="0"/>
                            </a:moveTo>
                            <a:lnTo>
                              <a:pt x="429" y="1286"/>
                            </a:lnTo>
                            <a:lnTo>
                              <a:pt x="0" y="0"/>
                            </a:lnTo>
                          </a:path>
                        </a:pathLst>
                      </a:custGeom>
                      <a:solidFill>
                        <a:srgbClr val="376C70"/>
                      </a:solidFill>
                      <a:ln w="4286" cap="flat">
                        <a:noFill/>
                        <a:prstDash val="solid"/>
                        <a:miter/>
                      </a:ln>
                    </p:spPr>
                    <p:txBody>
                      <a:bodyPr rtlCol="0" anchor="ctr"/>
                      <a:lstStyle/>
                      <a:p>
                        <a:endParaRPr lang="en-GB"/>
                      </a:p>
                    </p:txBody>
                  </p:sp>
                  <p:sp>
                    <p:nvSpPr>
                      <p:cNvPr id="982" name="Freeform: Shape 981">
                        <a:extLst>
                          <a:ext uri="{FF2B5EF4-FFF2-40B4-BE49-F238E27FC236}">
                            <a16:creationId xmlns:a16="http://schemas.microsoft.com/office/drawing/2014/main" id="{D855C4CB-0CFB-3EFA-FAF4-17FB0073364D}"/>
                          </a:ext>
                        </a:extLst>
                      </p:cNvPr>
                      <p:cNvSpPr/>
                      <p:nvPr/>
                    </p:nvSpPr>
                    <p:spPr>
                      <a:xfrm>
                        <a:off x="9067657" y="4246809"/>
                        <a:ext cx="1285" cy="1714"/>
                      </a:xfrm>
                      <a:custGeom>
                        <a:avLst/>
                        <a:gdLst>
                          <a:gd name="connsiteX0" fmla="*/ 0 w 1285"/>
                          <a:gd name="connsiteY0" fmla="*/ 0 h 1714"/>
                          <a:gd name="connsiteX1" fmla="*/ 1286 w 1285"/>
                          <a:gd name="connsiteY1" fmla="*/ 1715 h 1714"/>
                          <a:gd name="connsiteX2" fmla="*/ 857 w 1285"/>
                          <a:gd name="connsiteY2" fmla="*/ 429 h 1714"/>
                          <a:gd name="connsiteX3" fmla="*/ 0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0" y="0"/>
                            </a:moveTo>
                            <a:cubicBezTo>
                              <a:pt x="429" y="429"/>
                              <a:pt x="429" y="1715"/>
                              <a:pt x="1286" y="1715"/>
                            </a:cubicBezTo>
                            <a:lnTo>
                              <a:pt x="857" y="429"/>
                            </a:lnTo>
                            <a:cubicBezTo>
                              <a:pt x="0" y="429"/>
                              <a:pt x="0" y="0"/>
                              <a:pt x="0" y="0"/>
                            </a:cubicBezTo>
                          </a:path>
                        </a:pathLst>
                      </a:custGeom>
                      <a:solidFill>
                        <a:srgbClr val="B94231"/>
                      </a:solidFill>
                      <a:ln w="4286" cap="flat">
                        <a:noFill/>
                        <a:prstDash val="solid"/>
                        <a:miter/>
                      </a:ln>
                    </p:spPr>
                    <p:txBody>
                      <a:bodyPr rtlCol="0" anchor="ctr"/>
                      <a:lstStyle/>
                      <a:p>
                        <a:endParaRPr lang="en-GB"/>
                      </a:p>
                    </p:txBody>
                  </p:sp>
                </p:grpSp>
                <p:sp>
                  <p:nvSpPr>
                    <p:cNvPr id="983" name="Freeform: Shape 982">
                      <a:extLst>
                        <a:ext uri="{FF2B5EF4-FFF2-40B4-BE49-F238E27FC236}">
                          <a16:creationId xmlns:a16="http://schemas.microsoft.com/office/drawing/2014/main" id="{521212FF-67DE-82BE-7E6A-F6B9668FBFF9}"/>
                        </a:ext>
                      </a:extLst>
                    </p:cNvPr>
                    <p:cNvSpPr/>
                    <p:nvPr/>
                  </p:nvSpPr>
                  <p:spPr>
                    <a:xfrm>
                      <a:off x="8900922" y="4316246"/>
                      <a:ext cx="14573" cy="9001"/>
                    </a:xfrm>
                    <a:custGeom>
                      <a:avLst/>
                      <a:gdLst>
                        <a:gd name="connsiteX0" fmla="*/ 0 w 14573"/>
                        <a:gd name="connsiteY0" fmla="*/ 0 h 9001"/>
                        <a:gd name="connsiteX1" fmla="*/ 857 w 14573"/>
                        <a:gd name="connsiteY1" fmla="*/ 1286 h 9001"/>
                        <a:gd name="connsiteX2" fmla="*/ 14573 w 14573"/>
                        <a:gd name="connsiteY2" fmla="*/ 9001 h 9001"/>
                        <a:gd name="connsiteX3" fmla="*/ 13716 w 14573"/>
                        <a:gd name="connsiteY3" fmla="*/ 7715 h 9001"/>
                      </a:gdLst>
                      <a:ahLst/>
                      <a:cxnLst>
                        <a:cxn ang="0">
                          <a:pos x="connsiteX0" y="connsiteY0"/>
                        </a:cxn>
                        <a:cxn ang="0">
                          <a:pos x="connsiteX1" y="connsiteY1"/>
                        </a:cxn>
                        <a:cxn ang="0">
                          <a:pos x="connsiteX2" y="connsiteY2"/>
                        </a:cxn>
                        <a:cxn ang="0">
                          <a:pos x="connsiteX3" y="connsiteY3"/>
                        </a:cxn>
                      </a:cxnLst>
                      <a:rect l="l" t="t" r="r" b="b"/>
                      <a:pathLst>
                        <a:path w="14573" h="9001">
                          <a:moveTo>
                            <a:pt x="0" y="0"/>
                          </a:moveTo>
                          <a:lnTo>
                            <a:pt x="857" y="1286"/>
                          </a:lnTo>
                          <a:lnTo>
                            <a:pt x="14573" y="9001"/>
                          </a:lnTo>
                          <a:lnTo>
                            <a:pt x="13716" y="7715"/>
                          </a:lnTo>
                          <a:close/>
                        </a:path>
                      </a:pathLst>
                    </a:custGeom>
                    <a:solidFill>
                      <a:srgbClr val="B94231"/>
                    </a:solidFill>
                    <a:ln w="4286" cap="flat">
                      <a:noFill/>
                      <a:prstDash val="solid"/>
                      <a:miter/>
                    </a:ln>
                  </p:spPr>
                  <p:txBody>
                    <a:bodyPr rtlCol="0" anchor="ctr"/>
                    <a:lstStyle/>
                    <a:p>
                      <a:endParaRPr lang="en-GB"/>
                    </a:p>
                  </p:txBody>
                </p:sp>
                <p:sp>
                  <p:nvSpPr>
                    <p:cNvPr id="984" name="Freeform: Shape 983">
                      <a:extLst>
                        <a:ext uri="{FF2B5EF4-FFF2-40B4-BE49-F238E27FC236}">
                          <a16:creationId xmlns:a16="http://schemas.microsoft.com/office/drawing/2014/main" id="{904B01DC-20AC-22B0-5387-F7BB582727A6}"/>
                        </a:ext>
                      </a:extLst>
                    </p:cNvPr>
                    <p:cNvSpPr/>
                    <p:nvPr/>
                  </p:nvSpPr>
                  <p:spPr>
                    <a:xfrm>
                      <a:off x="8931782" y="4314960"/>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4"/>
                            <a:pt x="858" y="857"/>
                            <a:pt x="429" y="0"/>
                          </a:cubicBezTo>
                          <a:cubicBezTo>
                            <a:pt x="858" y="429"/>
                            <a:pt x="858" y="857"/>
                            <a:pt x="0" y="1286"/>
                          </a:cubicBezTo>
                        </a:path>
                      </a:pathLst>
                    </a:custGeom>
                    <a:solidFill>
                      <a:srgbClr val="B94231"/>
                    </a:solidFill>
                    <a:ln w="4286" cap="flat">
                      <a:noFill/>
                      <a:prstDash val="solid"/>
                      <a:miter/>
                    </a:ln>
                  </p:spPr>
                  <p:txBody>
                    <a:bodyPr rtlCol="0" anchor="ctr"/>
                    <a:lstStyle/>
                    <a:p>
                      <a:endParaRPr lang="en-GB"/>
                    </a:p>
                  </p:txBody>
                </p:sp>
                <p:sp>
                  <p:nvSpPr>
                    <p:cNvPr id="985" name="Freeform: Shape 984">
                      <a:extLst>
                        <a:ext uri="{FF2B5EF4-FFF2-40B4-BE49-F238E27FC236}">
                          <a16:creationId xmlns:a16="http://schemas.microsoft.com/office/drawing/2014/main" id="{143A1A74-EDAF-C52B-91E1-0EA0B7A429E0}"/>
                        </a:ext>
                      </a:extLst>
                    </p:cNvPr>
                    <p:cNvSpPr/>
                    <p:nvPr/>
                  </p:nvSpPr>
                  <p:spPr>
                    <a:xfrm>
                      <a:off x="8918067" y="4316246"/>
                      <a:ext cx="14573" cy="9001"/>
                    </a:xfrm>
                    <a:custGeom>
                      <a:avLst/>
                      <a:gdLst>
                        <a:gd name="connsiteX0" fmla="*/ 0 w 14573"/>
                        <a:gd name="connsiteY0" fmla="*/ 7715 h 9001"/>
                        <a:gd name="connsiteX1" fmla="*/ 857 w 14573"/>
                        <a:gd name="connsiteY1" fmla="*/ 9001 h 9001"/>
                        <a:gd name="connsiteX2" fmla="*/ 14573 w 14573"/>
                        <a:gd name="connsiteY2" fmla="*/ 1286 h 9001"/>
                        <a:gd name="connsiteX3" fmla="*/ 13716 w 14573"/>
                        <a:gd name="connsiteY3" fmla="*/ 0 h 9001"/>
                      </a:gdLst>
                      <a:ahLst/>
                      <a:cxnLst>
                        <a:cxn ang="0">
                          <a:pos x="connsiteX0" y="connsiteY0"/>
                        </a:cxn>
                        <a:cxn ang="0">
                          <a:pos x="connsiteX1" y="connsiteY1"/>
                        </a:cxn>
                        <a:cxn ang="0">
                          <a:pos x="connsiteX2" y="connsiteY2"/>
                        </a:cxn>
                        <a:cxn ang="0">
                          <a:pos x="connsiteX3" y="connsiteY3"/>
                        </a:cxn>
                      </a:cxnLst>
                      <a:rect l="l" t="t" r="r" b="b"/>
                      <a:pathLst>
                        <a:path w="14573" h="9001">
                          <a:moveTo>
                            <a:pt x="0" y="7715"/>
                          </a:moveTo>
                          <a:lnTo>
                            <a:pt x="857" y="9001"/>
                          </a:lnTo>
                          <a:lnTo>
                            <a:pt x="14573" y="1286"/>
                          </a:lnTo>
                          <a:lnTo>
                            <a:pt x="13716" y="0"/>
                          </a:lnTo>
                          <a:close/>
                        </a:path>
                      </a:pathLst>
                    </a:custGeom>
                    <a:solidFill>
                      <a:srgbClr val="B94231"/>
                    </a:solidFill>
                    <a:ln w="4286" cap="flat">
                      <a:noFill/>
                      <a:prstDash val="solid"/>
                      <a:miter/>
                    </a:ln>
                  </p:spPr>
                  <p:txBody>
                    <a:bodyPr rtlCol="0" anchor="ctr"/>
                    <a:lstStyle/>
                    <a:p>
                      <a:endParaRPr lang="en-GB"/>
                    </a:p>
                  </p:txBody>
                </p:sp>
                <p:sp>
                  <p:nvSpPr>
                    <p:cNvPr id="986" name="Freeform: Shape 985">
                      <a:extLst>
                        <a:ext uri="{FF2B5EF4-FFF2-40B4-BE49-F238E27FC236}">
                          <a16:creationId xmlns:a16="http://schemas.microsoft.com/office/drawing/2014/main" id="{12E8BE7D-A650-7E3F-BB95-5AFA56B65594}"/>
                        </a:ext>
                      </a:extLst>
                    </p:cNvPr>
                    <p:cNvSpPr/>
                    <p:nvPr/>
                  </p:nvSpPr>
                  <p:spPr>
                    <a:xfrm>
                      <a:off x="8914637" y="4323961"/>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1" y="1715"/>
                            <a:pt x="3858" y="1286"/>
                          </a:cubicBezTo>
                          <a:lnTo>
                            <a:pt x="3429" y="0"/>
                          </a:lnTo>
                          <a:cubicBezTo>
                            <a:pt x="2572" y="429"/>
                            <a:pt x="858" y="429"/>
                            <a:pt x="0" y="0"/>
                          </a:cubicBezTo>
                        </a:path>
                      </a:pathLst>
                    </a:custGeom>
                    <a:solidFill>
                      <a:srgbClr val="B94231"/>
                    </a:solidFill>
                    <a:ln w="4286" cap="flat">
                      <a:noFill/>
                      <a:prstDash val="solid"/>
                      <a:miter/>
                    </a:ln>
                  </p:spPr>
                  <p:txBody>
                    <a:bodyPr rtlCol="0" anchor="ctr"/>
                    <a:lstStyle/>
                    <a:p>
                      <a:endParaRPr lang="en-GB"/>
                    </a:p>
                  </p:txBody>
                </p:sp>
                <p:sp>
                  <p:nvSpPr>
                    <p:cNvPr id="987" name="Freeform: Shape 986">
                      <a:extLst>
                        <a:ext uri="{FF2B5EF4-FFF2-40B4-BE49-F238E27FC236}">
                          <a16:creationId xmlns:a16="http://schemas.microsoft.com/office/drawing/2014/main" id="{22A2A62A-7695-764E-5F71-454645654440}"/>
                        </a:ext>
                      </a:extLst>
                    </p:cNvPr>
                    <p:cNvSpPr/>
                    <p:nvPr/>
                  </p:nvSpPr>
                  <p:spPr>
                    <a:xfrm>
                      <a:off x="8900496" y="4305899"/>
                      <a:ext cx="31711" cy="18551"/>
                    </a:xfrm>
                    <a:custGeom>
                      <a:avLst/>
                      <a:gdLst>
                        <a:gd name="connsiteX0" fmla="*/ 15856 w 31711"/>
                        <a:gd name="connsiteY0" fmla="*/ 60 h 18551"/>
                        <a:gd name="connsiteX1" fmla="*/ 425 w 31711"/>
                        <a:gd name="connsiteY1" fmla="*/ 10347 h 18551"/>
                        <a:gd name="connsiteX2" fmla="*/ 15856 w 31711"/>
                        <a:gd name="connsiteY2" fmla="*/ 18491 h 18551"/>
                        <a:gd name="connsiteX3" fmla="*/ 31286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5427" y="60"/>
                            <a:pt x="-3004" y="8633"/>
                            <a:pt x="425" y="10347"/>
                          </a:cubicBezTo>
                          <a:cubicBezTo>
                            <a:pt x="1282" y="10776"/>
                            <a:pt x="14998" y="19348"/>
                            <a:pt x="15856" y="18491"/>
                          </a:cubicBezTo>
                          <a:cubicBezTo>
                            <a:pt x="16284" y="18491"/>
                            <a:pt x="34715" y="9919"/>
                            <a:pt x="31286" y="8204"/>
                          </a:cubicBezTo>
                          <a:cubicBezTo>
                            <a:pt x="30429" y="7775"/>
                            <a:pt x="16713" y="-797"/>
                            <a:pt x="15856" y="60"/>
                          </a:cubicBezTo>
                          <a:close/>
                        </a:path>
                      </a:pathLst>
                    </a:custGeom>
                    <a:solidFill>
                      <a:srgbClr val="6C74AF"/>
                    </a:solidFill>
                    <a:ln w="4286" cap="flat">
                      <a:noFill/>
                      <a:prstDash val="solid"/>
                      <a:miter/>
                    </a:ln>
                  </p:spPr>
                  <p:txBody>
                    <a:bodyPr rtlCol="0" anchor="ctr"/>
                    <a:lstStyle/>
                    <a:p>
                      <a:endParaRPr lang="en-GB"/>
                    </a:p>
                  </p:txBody>
                </p:sp>
                <p:grpSp>
                  <p:nvGrpSpPr>
                    <p:cNvPr id="988" name="Graphic 18">
                      <a:extLst>
                        <a:ext uri="{FF2B5EF4-FFF2-40B4-BE49-F238E27FC236}">
                          <a16:creationId xmlns:a16="http://schemas.microsoft.com/office/drawing/2014/main" id="{CFA02FB0-7674-523C-C594-F40BD2186814}"/>
                        </a:ext>
                      </a:extLst>
                    </p:cNvPr>
                    <p:cNvGrpSpPr/>
                    <p:nvPr/>
                  </p:nvGrpSpPr>
                  <p:grpSpPr>
                    <a:xfrm>
                      <a:off x="9043653" y="4260525"/>
                      <a:ext cx="1286" cy="1714"/>
                      <a:chOff x="9043653" y="4260525"/>
                      <a:chExt cx="1286" cy="1714"/>
                    </a:xfrm>
                  </p:grpSpPr>
                  <p:sp>
                    <p:nvSpPr>
                      <p:cNvPr id="989" name="Freeform: Shape 988">
                        <a:extLst>
                          <a:ext uri="{FF2B5EF4-FFF2-40B4-BE49-F238E27FC236}">
                            <a16:creationId xmlns:a16="http://schemas.microsoft.com/office/drawing/2014/main" id="{22A01615-D13D-D5F2-F691-D0ABFDF022DA}"/>
                          </a:ext>
                        </a:extLst>
                      </p:cNvPr>
                      <p:cNvSpPr/>
                      <p:nvPr/>
                    </p:nvSpPr>
                    <p:spPr>
                      <a:xfrm>
                        <a:off x="9043653" y="4260525"/>
                        <a:ext cx="429" cy="1285"/>
                      </a:xfrm>
                      <a:custGeom>
                        <a:avLst/>
                        <a:gdLst>
                          <a:gd name="connsiteX0" fmla="*/ 0 w 429"/>
                          <a:gd name="connsiteY0" fmla="*/ 0 h 1285"/>
                          <a:gd name="connsiteX1" fmla="*/ 429 w 429"/>
                          <a:gd name="connsiteY1" fmla="*/ 1286 h 1285"/>
                          <a:gd name="connsiteX2" fmla="*/ 0 w 429"/>
                          <a:gd name="connsiteY2" fmla="*/ 0 h 1285"/>
                        </a:gdLst>
                        <a:ahLst/>
                        <a:cxnLst>
                          <a:cxn ang="0">
                            <a:pos x="connsiteX0" y="connsiteY0"/>
                          </a:cxn>
                          <a:cxn ang="0">
                            <a:pos x="connsiteX1" y="connsiteY1"/>
                          </a:cxn>
                          <a:cxn ang="0">
                            <a:pos x="connsiteX2" y="connsiteY2"/>
                          </a:cxn>
                        </a:cxnLst>
                        <a:rect l="l" t="t" r="r" b="b"/>
                        <a:pathLst>
                          <a:path w="429" h="1285">
                            <a:moveTo>
                              <a:pt x="0" y="0"/>
                            </a:moveTo>
                            <a:lnTo>
                              <a:pt x="429" y="1286"/>
                            </a:lnTo>
                            <a:lnTo>
                              <a:pt x="0" y="0"/>
                            </a:lnTo>
                          </a:path>
                        </a:pathLst>
                      </a:custGeom>
                      <a:solidFill>
                        <a:srgbClr val="376C70"/>
                      </a:solidFill>
                      <a:ln w="4286" cap="flat">
                        <a:noFill/>
                        <a:prstDash val="solid"/>
                        <a:miter/>
                      </a:ln>
                    </p:spPr>
                    <p:txBody>
                      <a:bodyPr rtlCol="0" anchor="ctr"/>
                      <a:lstStyle/>
                      <a:p>
                        <a:endParaRPr lang="en-GB"/>
                      </a:p>
                    </p:txBody>
                  </p:sp>
                  <p:sp>
                    <p:nvSpPr>
                      <p:cNvPr id="990" name="Freeform: Shape 989">
                        <a:extLst>
                          <a:ext uri="{FF2B5EF4-FFF2-40B4-BE49-F238E27FC236}">
                            <a16:creationId xmlns:a16="http://schemas.microsoft.com/office/drawing/2014/main" id="{6F9ED8CD-BBA0-AD04-604C-DD2933E49FD8}"/>
                          </a:ext>
                        </a:extLst>
                      </p:cNvPr>
                      <p:cNvSpPr/>
                      <p:nvPr/>
                    </p:nvSpPr>
                    <p:spPr>
                      <a:xfrm>
                        <a:off x="9043653" y="4260525"/>
                        <a:ext cx="1286" cy="1714"/>
                      </a:xfrm>
                      <a:custGeom>
                        <a:avLst/>
                        <a:gdLst>
                          <a:gd name="connsiteX0" fmla="*/ 0 w 1286"/>
                          <a:gd name="connsiteY0" fmla="*/ 0 h 1714"/>
                          <a:gd name="connsiteX1" fmla="*/ 1286 w 1286"/>
                          <a:gd name="connsiteY1" fmla="*/ 1714 h 1714"/>
                          <a:gd name="connsiteX2" fmla="*/ 858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4"/>
                              <a:pt x="1286" y="1714"/>
                            </a:cubicBezTo>
                            <a:lnTo>
                              <a:pt x="858" y="429"/>
                            </a:lnTo>
                            <a:cubicBezTo>
                              <a:pt x="429" y="429"/>
                              <a:pt x="0" y="0"/>
                              <a:pt x="0" y="0"/>
                            </a:cubicBezTo>
                          </a:path>
                        </a:pathLst>
                      </a:custGeom>
                      <a:solidFill>
                        <a:srgbClr val="B94231"/>
                      </a:solidFill>
                      <a:ln w="4286" cap="flat">
                        <a:noFill/>
                        <a:prstDash val="solid"/>
                        <a:miter/>
                      </a:ln>
                    </p:spPr>
                    <p:txBody>
                      <a:bodyPr rtlCol="0" anchor="ctr"/>
                      <a:lstStyle/>
                      <a:p>
                        <a:endParaRPr lang="en-GB"/>
                      </a:p>
                    </p:txBody>
                  </p:sp>
                </p:grpSp>
                <p:grpSp>
                  <p:nvGrpSpPr>
                    <p:cNvPr id="991" name="Graphic 18">
                      <a:extLst>
                        <a:ext uri="{FF2B5EF4-FFF2-40B4-BE49-F238E27FC236}">
                          <a16:creationId xmlns:a16="http://schemas.microsoft.com/office/drawing/2014/main" id="{4508EC0F-46D5-F1C8-7F6E-0901CED89A0C}"/>
                        </a:ext>
                      </a:extLst>
                    </p:cNvPr>
                    <p:cNvGrpSpPr/>
                    <p:nvPr/>
                  </p:nvGrpSpPr>
                  <p:grpSpPr>
                    <a:xfrm>
                      <a:off x="9019651" y="4274241"/>
                      <a:ext cx="1286" cy="1714"/>
                      <a:chOff x="9019651" y="4274241"/>
                      <a:chExt cx="1286" cy="1714"/>
                    </a:xfrm>
                  </p:grpSpPr>
                  <p:sp>
                    <p:nvSpPr>
                      <p:cNvPr id="992" name="Freeform: Shape 991">
                        <a:extLst>
                          <a:ext uri="{FF2B5EF4-FFF2-40B4-BE49-F238E27FC236}">
                            <a16:creationId xmlns:a16="http://schemas.microsoft.com/office/drawing/2014/main" id="{B7ED1818-6BE9-D187-5A1E-7606AB753AF3}"/>
                          </a:ext>
                        </a:extLst>
                      </p:cNvPr>
                      <p:cNvSpPr/>
                      <p:nvPr/>
                    </p:nvSpPr>
                    <p:spPr>
                      <a:xfrm>
                        <a:off x="9019651" y="4274241"/>
                        <a:ext cx="857" cy="1285"/>
                      </a:xfrm>
                      <a:custGeom>
                        <a:avLst/>
                        <a:gdLst>
                          <a:gd name="connsiteX0" fmla="*/ 0 w 857"/>
                          <a:gd name="connsiteY0" fmla="*/ 0 h 1285"/>
                          <a:gd name="connsiteX1" fmla="*/ 858 w 857"/>
                          <a:gd name="connsiteY1" fmla="*/ 1286 h 1285"/>
                          <a:gd name="connsiteX2" fmla="*/ 0 w 857"/>
                          <a:gd name="connsiteY2" fmla="*/ 0 h 1285"/>
                        </a:gdLst>
                        <a:ahLst/>
                        <a:cxnLst>
                          <a:cxn ang="0">
                            <a:pos x="connsiteX0" y="connsiteY0"/>
                          </a:cxn>
                          <a:cxn ang="0">
                            <a:pos x="connsiteX1" y="connsiteY1"/>
                          </a:cxn>
                          <a:cxn ang="0">
                            <a:pos x="connsiteX2" y="connsiteY2"/>
                          </a:cxn>
                        </a:cxnLst>
                        <a:rect l="l" t="t" r="r" b="b"/>
                        <a:pathLst>
                          <a:path w="857" h="1285">
                            <a:moveTo>
                              <a:pt x="0" y="0"/>
                            </a:moveTo>
                            <a:lnTo>
                              <a:pt x="858" y="1286"/>
                            </a:lnTo>
                            <a:lnTo>
                              <a:pt x="0" y="0"/>
                            </a:lnTo>
                          </a:path>
                        </a:pathLst>
                      </a:custGeom>
                      <a:solidFill>
                        <a:srgbClr val="376C70"/>
                      </a:solidFill>
                      <a:ln w="4286" cap="flat">
                        <a:noFill/>
                        <a:prstDash val="solid"/>
                        <a:miter/>
                      </a:ln>
                    </p:spPr>
                    <p:txBody>
                      <a:bodyPr rtlCol="0" anchor="ctr"/>
                      <a:lstStyle/>
                      <a:p>
                        <a:endParaRPr lang="en-GB"/>
                      </a:p>
                    </p:txBody>
                  </p:sp>
                  <p:sp>
                    <p:nvSpPr>
                      <p:cNvPr id="993" name="Freeform: Shape 992">
                        <a:extLst>
                          <a:ext uri="{FF2B5EF4-FFF2-40B4-BE49-F238E27FC236}">
                            <a16:creationId xmlns:a16="http://schemas.microsoft.com/office/drawing/2014/main" id="{A429F55A-AB1A-92C9-FBC5-85CF43C0EE2D}"/>
                          </a:ext>
                        </a:extLst>
                      </p:cNvPr>
                      <p:cNvSpPr/>
                      <p:nvPr/>
                    </p:nvSpPr>
                    <p:spPr>
                      <a:xfrm>
                        <a:off x="9019651" y="4274241"/>
                        <a:ext cx="1286" cy="1714"/>
                      </a:xfrm>
                      <a:custGeom>
                        <a:avLst/>
                        <a:gdLst>
                          <a:gd name="connsiteX0" fmla="*/ 0 w 1286"/>
                          <a:gd name="connsiteY0" fmla="*/ 0 h 1714"/>
                          <a:gd name="connsiteX1" fmla="*/ 1286 w 1286"/>
                          <a:gd name="connsiteY1" fmla="*/ 1714 h 1714"/>
                          <a:gd name="connsiteX2" fmla="*/ 858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4"/>
                              <a:pt x="1286" y="1714"/>
                            </a:cubicBezTo>
                            <a:lnTo>
                              <a:pt x="858" y="429"/>
                            </a:lnTo>
                            <a:cubicBezTo>
                              <a:pt x="429" y="429"/>
                              <a:pt x="429" y="429"/>
                              <a:pt x="0" y="0"/>
                            </a:cubicBezTo>
                          </a:path>
                        </a:pathLst>
                      </a:custGeom>
                      <a:solidFill>
                        <a:srgbClr val="B94231"/>
                      </a:solidFill>
                      <a:ln w="4286" cap="flat">
                        <a:noFill/>
                        <a:prstDash val="solid"/>
                        <a:miter/>
                      </a:ln>
                    </p:spPr>
                    <p:txBody>
                      <a:bodyPr rtlCol="0" anchor="ctr"/>
                      <a:lstStyle/>
                      <a:p>
                        <a:endParaRPr lang="en-GB"/>
                      </a:p>
                    </p:txBody>
                  </p:sp>
                </p:grpSp>
                <p:grpSp>
                  <p:nvGrpSpPr>
                    <p:cNvPr id="994" name="Graphic 18">
                      <a:extLst>
                        <a:ext uri="{FF2B5EF4-FFF2-40B4-BE49-F238E27FC236}">
                          <a16:creationId xmlns:a16="http://schemas.microsoft.com/office/drawing/2014/main" id="{9F51DC51-80F1-A241-5C44-426031885208}"/>
                        </a:ext>
                      </a:extLst>
                    </p:cNvPr>
                    <p:cNvGrpSpPr/>
                    <p:nvPr/>
                  </p:nvGrpSpPr>
                  <p:grpSpPr>
                    <a:xfrm>
                      <a:off x="8996076" y="4287957"/>
                      <a:ext cx="1286" cy="1714"/>
                      <a:chOff x="8996076" y="4287957"/>
                      <a:chExt cx="1286" cy="1714"/>
                    </a:xfrm>
                  </p:grpSpPr>
                  <p:sp>
                    <p:nvSpPr>
                      <p:cNvPr id="995" name="Freeform: Shape 994">
                        <a:extLst>
                          <a:ext uri="{FF2B5EF4-FFF2-40B4-BE49-F238E27FC236}">
                            <a16:creationId xmlns:a16="http://schemas.microsoft.com/office/drawing/2014/main" id="{69D30CA1-7D89-574B-438D-99FFDDFFF419}"/>
                          </a:ext>
                        </a:extLst>
                      </p:cNvPr>
                      <p:cNvSpPr/>
                      <p:nvPr/>
                    </p:nvSpPr>
                    <p:spPr>
                      <a:xfrm>
                        <a:off x="8996076" y="4287957"/>
                        <a:ext cx="428" cy="1286"/>
                      </a:xfrm>
                      <a:custGeom>
                        <a:avLst/>
                        <a:gdLst>
                          <a:gd name="connsiteX0" fmla="*/ 0 w 428"/>
                          <a:gd name="connsiteY0" fmla="*/ 0 h 1286"/>
                          <a:gd name="connsiteX1" fmla="*/ 429 w 428"/>
                          <a:gd name="connsiteY1" fmla="*/ 1286 h 1286"/>
                          <a:gd name="connsiteX2" fmla="*/ 0 w 428"/>
                          <a:gd name="connsiteY2" fmla="*/ 0 h 1286"/>
                        </a:gdLst>
                        <a:ahLst/>
                        <a:cxnLst>
                          <a:cxn ang="0">
                            <a:pos x="connsiteX0" y="connsiteY0"/>
                          </a:cxn>
                          <a:cxn ang="0">
                            <a:pos x="connsiteX1" y="connsiteY1"/>
                          </a:cxn>
                          <a:cxn ang="0">
                            <a:pos x="connsiteX2" y="connsiteY2"/>
                          </a:cxn>
                        </a:cxnLst>
                        <a:rect l="l" t="t" r="r" b="b"/>
                        <a:pathLst>
                          <a:path w="428" h="1286">
                            <a:moveTo>
                              <a:pt x="0" y="0"/>
                            </a:moveTo>
                            <a:lnTo>
                              <a:pt x="429" y="1286"/>
                            </a:lnTo>
                            <a:lnTo>
                              <a:pt x="0" y="0"/>
                            </a:lnTo>
                          </a:path>
                        </a:pathLst>
                      </a:custGeom>
                      <a:solidFill>
                        <a:srgbClr val="376C70"/>
                      </a:solidFill>
                      <a:ln w="4286" cap="flat">
                        <a:noFill/>
                        <a:prstDash val="solid"/>
                        <a:miter/>
                      </a:ln>
                    </p:spPr>
                    <p:txBody>
                      <a:bodyPr rtlCol="0" anchor="ctr"/>
                      <a:lstStyle/>
                      <a:p>
                        <a:endParaRPr lang="en-GB"/>
                      </a:p>
                    </p:txBody>
                  </p:sp>
                  <p:sp>
                    <p:nvSpPr>
                      <p:cNvPr id="996" name="Freeform: Shape 995">
                        <a:extLst>
                          <a:ext uri="{FF2B5EF4-FFF2-40B4-BE49-F238E27FC236}">
                            <a16:creationId xmlns:a16="http://schemas.microsoft.com/office/drawing/2014/main" id="{209BAC97-CCA0-0AA4-7685-C4B061EE3C08}"/>
                          </a:ext>
                        </a:extLst>
                      </p:cNvPr>
                      <p:cNvSpPr/>
                      <p:nvPr/>
                    </p:nvSpPr>
                    <p:spPr>
                      <a:xfrm>
                        <a:off x="8996076" y="4287957"/>
                        <a:ext cx="1286" cy="1714"/>
                      </a:xfrm>
                      <a:custGeom>
                        <a:avLst/>
                        <a:gdLst>
                          <a:gd name="connsiteX0" fmla="*/ 0 w 1286"/>
                          <a:gd name="connsiteY0" fmla="*/ 0 h 1714"/>
                          <a:gd name="connsiteX1" fmla="*/ 1286 w 1286"/>
                          <a:gd name="connsiteY1" fmla="*/ 1715 h 1714"/>
                          <a:gd name="connsiteX2" fmla="*/ 858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5"/>
                              <a:pt x="1286" y="1715"/>
                            </a:cubicBezTo>
                            <a:lnTo>
                              <a:pt x="858" y="429"/>
                            </a:lnTo>
                            <a:cubicBezTo>
                              <a:pt x="0" y="429"/>
                              <a:pt x="0" y="429"/>
                              <a:pt x="0" y="0"/>
                            </a:cubicBezTo>
                          </a:path>
                        </a:pathLst>
                      </a:custGeom>
                      <a:solidFill>
                        <a:srgbClr val="B94231"/>
                      </a:solidFill>
                      <a:ln w="4286" cap="flat">
                        <a:noFill/>
                        <a:prstDash val="solid"/>
                        <a:miter/>
                      </a:ln>
                    </p:spPr>
                    <p:txBody>
                      <a:bodyPr rtlCol="0" anchor="ctr"/>
                      <a:lstStyle/>
                      <a:p>
                        <a:endParaRPr lang="en-GB"/>
                      </a:p>
                    </p:txBody>
                  </p:sp>
                </p:grpSp>
                <p:grpSp>
                  <p:nvGrpSpPr>
                    <p:cNvPr id="997" name="Graphic 18">
                      <a:extLst>
                        <a:ext uri="{FF2B5EF4-FFF2-40B4-BE49-F238E27FC236}">
                          <a16:creationId xmlns:a16="http://schemas.microsoft.com/office/drawing/2014/main" id="{480E8CD4-A1D7-8A15-5794-834B13113930}"/>
                        </a:ext>
                      </a:extLst>
                    </p:cNvPr>
                    <p:cNvGrpSpPr/>
                    <p:nvPr/>
                  </p:nvGrpSpPr>
                  <p:grpSpPr>
                    <a:xfrm>
                      <a:off x="8972073" y="4301673"/>
                      <a:ext cx="1286" cy="1714"/>
                      <a:chOff x="8972073" y="4301673"/>
                      <a:chExt cx="1286" cy="1714"/>
                    </a:xfrm>
                  </p:grpSpPr>
                  <p:sp>
                    <p:nvSpPr>
                      <p:cNvPr id="998" name="Freeform: Shape 997">
                        <a:extLst>
                          <a:ext uri="{FF2B5EF4-FFF2-40B4-BE49-F238E27FC236}">
                            <a16:creationId xmlns:a16="http://schemas.microsoft.com/office/drawing/2014/main" id="{C0CF7AEB-699C-BD89-6E1E-174B047DF76B}"/>
                          </a:ext>
                        </a:extLst>
                      </p:cNvPr>
                      <p:cNvSpPr/>
                      <p:nvPr/>
                    </p:nvSpPr>
                    <p:spPr>
                      <a:xfrm>
                        <a:off x="8972073" y="4301673"/>
                        <a:ext cx="857" cy="1285"/>
                      </a:xfrm>
                      <a:custGeom>
                        <a:avLst/>
                        <a:gdLst>
                          <a:gd name="connsiteX0" fmla="*/ 0 w 857"/>
                          <a:gd name="connsiteY0" fmla="*/ 0 h 1285"/>
                          <a:gd name="connsiteX1" fmla="*/ 857 w 857"/>
                          <a:gd name="connsiteY1" fmla="*/ 1286 h 1285"/>
                          <a:gd name="connsiteX2" fmla="*/ 0 w 857"/>
                          <a:gd name="connsiteY2" fmla="*/ 0 h 1285"/>
                        </a:gdLst>
                        <a:ahLst/>
                        <a:cxnLst>
                          <a:cxn ang="0">
                            <a:pos x="connsiteX0" y="connsiteY0"/>
                          </a:cxn>
                          <a:cxn ang="0">
                            <a:pos x="connsiteX1" y="connsiteY1"/>
                          </a:cxn>
                          <a:cxn ang="0">
                            <a:pos x="connsiteX2" y="connsiteY2"/>
                          </a:cxn>
                        </a:cxnLst>
                        <a:rect l="l" t="t" r="r" b="b"/>
                        <a:pathLst>
                          <a:path w="857" h="1285">
                            <a:moveTo>
                              <a:pt x="0" y="0"/>
                            </a:moveTo>
                            <a:lnTo>
                              <a:pt x="857" y="1286"/>
                            </a:lnTo>
                            <a:lnTo>
                              <a:pt x="0" y="0"/>
                            </a:lnTo>
                          </a:path>
                        </a:pathLst>
                      </a:custGeom>
                      <a:solidFill>
                        <a:srgbClr val="376C70"/>
                      </a:solidFill>
                      <a:ln w="4286" cap="flat">
                        <a:noFill/>
                        <a:prstDash val="solid"/>
                        <a:miter/>
                      </a:ln>
                    </p:spPr>
                    <p:txBody>
                      <a:bodyPr rtlCol="0" anchor="ctr"/>
                      <a:lstStyle/>
                      <a:p>
                        <a:endParaRPr lang="en-GB"/>
                      </a:p>
                    </p:txBody>
                  </p:sp>
                  <p:sp>
                    <p:nvSpPr>
                      <p:cNvPr id="999" name="Freeform: Shape 998">
                        <a:extLst>
                          <a:ext uri="{FF2B5EF4-FFF2-40B4-BE49-F238E27FC236}">
                            <a16:creationId xmlns:a16="http://schemas.microsoft.com/office/drawing/2014/main" id="{0D30A22D-E75F-79A5-62DA-07FBBEB5B4D5}"/>
                          </a:ext>
                        </a:extLst>
                      </p:cNvPr>
                      <p:cNvSpPr/>
                      <p:nvPr/>
                    </p:nvSpPr>
                    <p:spPr>
                      <a:xfrm>
                        <a:off x="8972073" y="4301673"/>
                        <a:ext cx="1286" cy="1714"/>
                      </a:xfrm>
                      <a:custGeom>
                        <a:avLst/>
                        <a:gdLst>
                          <a:gd name="connsiteX0" fmla="*/ 0 w 1286"/>
                          <a:gd name="connsiteY0" fmla="*/ 0 h 1714"/>
                          <a:gd name="connsiteX1" fmla="*/ 1286 w 1286"/>
                          <a:gd name="connsiteY1" fmla="*/ 1715 h 1714"/>
                          <a:gd name="connsiteX2" fmla="*/ 857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5"/>
                              <a:pt x="1286" y="1715"/>
                            </a:cubicBezTo>
                            <a:lnTo>
                              <a:pt x="857" y="429"/>
                            </a:lnTo>
                            <a:cubicBezTo>
                              <a:pt x="429" y="429"/>
                              <a:pt x="0" y="429"/>
                              <a:pt x="0" y="0"/>
                            </a:cubicBezTo>
                          </a:path>
                        </a:pathLst>
                      </a:custGeom>
                      <a:solidFill>
                        <a:srgbClr val="B94231"/>
                      </a:solidFill>
                      <a:ln w="4286" cap="flat">
                        <a:noFill/>
                        <a:prstDash val="solid"/>
                        <a:miter/>
                      </a:ln>
                    </p:spPr>
                    <p:txBody>
                      <a:bodyPr rtlCol="0" anchor="ctr"/>
                      <a:lstStyle/>
                      <a:p>
                        <a:endParaRPr lang="en-GB"/>
                      </a:p>
                    </p:txBody>
                  </p:sp>
                </p:grpSp>
                <p:sp>
                  <p:nvSpPr>
                    <p:cNvPr id="1000" name="Freeform: Shape 999">
                      <a:extLst>
                        <a:ext uri="{FF2B5EF4-FFF2-40B4-BE49-F238E27FC236}">
                          <a16:creationId xmlns:a16="http://schemas.microsoft.com/office/drawing/2014/main" id="{44F19463-2798-94CA-9C8A-72F0A2ED1FC8}"/>
                        </a:ext>
                      </a:extLst>
                    </p:cNvPr>
                    <p:cNvSpPr/>
                    <p:nvPr/>
                  </p:nvSpPr>
                  <p:spPr>
                    <a:xfrm>
                      <a:off x="9139666" y="4206090"/>
                      <a:ext cx="14144" cy="9001"/>
                    </a:xfrm>
                    <a:custGeom>
                      <a:avLst/>
                      <a:gdLst>
                        <a:gd name="connsiteX0" fmla="*/ 0 w 14144"/>
                        <a:gd name="connsiteY0" fmla="*/ 0 h 9001"/>
                        <a:gd name="connsiteX1" fmla="*/ 858 w 14144"/>
                        <a:gd name="connsiteY1" fmla="*/ 1286 h 9001"/>
                        <a:gd name="connsiteX2" fmla="*/ 14145 w 14144"/>
                        <a:gd name="connsiteY2" fmla="*/ 9001 h 9001"/>
                        <a:gd name="connsiteX3" fmla="*/ 13716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858" y="1286"/>
                          </a:lnTo>
                          <a:lnTo>
                            <a:pt x="14145" y="9001"/>
                          </a:lnTo>
                          <a:lnTo>
                            <a:pt x="13716" y="7715"/>
                          </a:lnTo>
                          <a:close/>
                        </a:path>
                      </a:pathLst>
                    </a:custGeom>
                    <a:solidFill>
                      <a:srgbClr val="B94231"/>
                    </a:solidFill>
                    <a:ln w="4286" cap="flat">
                      <a:noFill/>
                      <a:prstDash val="solid"/>
                      <a:miter/>
                    </a:ln>
                  </p:spPr>
                  <p:txBody>
                    <a:bodyPr rtlCol="0" anchor="ctr"/>
                    <a:lstStyle/>
                    <a:p>
                      <a:endParaRPr lang="en-GB"/>
                    </a:p>
                  </p:txBody>
                </p:sp>
                <p:grpSp>
                  <p:nvGrpSpPr>
                    <p:cNvPr id="1001" name="Graphic 18">
                      <a:extLst>
                        <a:ext uri="{FF2B5EF4-FFF2-40B4-BE49-F238E27FC236}">
                          <a16:creationId xmlns:a16="http://schemas.microsoft.com/office/drawing/2014/main" id="{0BD41D72-2044-64FD-517D-899B79B1FA92}"/>
                        </a:ext>
                      </a:extLst>
                    </p:cNvPr>
                    <p:cNvGrpSpPr/>
                    <p:nvPr/>
                  </p:nvGrpSpPr>
                  <p:grpSpPr>
                    <a:xfrm>
                      <a:off x="8948070" y="4315389"/>
                      <a:ext cx="1285" cy="1714"/>
                      <a:chOff x="8948070" y="4315389"/>
                      <a:chExt cx="1285" cy="1714"/>
                    </a:xfrm>
                  </p:grpSpPr>
                  <p:sp>
                    <p:nvSpPr>
                      <p:cNvPr id="1002" name="Freeform: Shape 1001">
                        <a:extLst>
                          <a:ext uri="{FF2B5EF4-FFF2-40B4-BE49-F238E27FC236}">
                            <a16:creationId xmlns:a16="http://schemas.microsoft.com/office/drawing/2014/main" id="{67DC4AF6-B454-FD24-B5DC-773F3317FA97}"/>
                          </a:ext>
                        </a:extLst>
                      </p:cNvPr>
                      <p:cNvSpPr/>
                      <p:nvPr/>
                    </p:nvSpPr>
                    <p:spPr>
                      <a:xfrm>
                        <a:off x="8948070" y="4315389"/>
                        <a:ext cx="857" cy="1285"/>
                      </a:xfrm>
                      <a:custGeom>
                        <a:avLst/>
                        <a:gdLst>
                          <a:gd name="connsiteX0" fmla="*/ 0 w 857"/>
                          <a:gd name="connsiteY0" fmla="*/ 0 h 1285"/>
                          <a:gd name="connsiteX1" fmla="*/ 857 w 857"/>
                          <a:gd name="connsiteY1" fmla="*/ 1286 h 1285"/>
                          <a:gd name="connsiteX2" fmla="*/ 0 w 857"/>
                          <a:gd name="connsiteY2" fmla="*/ 0 h 1285"/>
                        </a:gdLst>
                        <a:ahLst/>
                        <a:cxnLst>
                          <a:cxn ang="0">
                            <a:pos x="connsiteX0" y="connsiteY0"/>
                          </a:cxn>
                          <a:cxn ang="0">
                            <a:pos x="connsiteX1" y="connsiteY1"/>
                          </a:cxn>
                          <a:cxn ang="0">
                            <a:pos x="connsiteX2" y="connsiteY2"/>
                          </a:cxn>
                        </a:cxnLst>
                        <a:rect l="l" t="t" r="r" b="b"/>
                        <a:pathLst>
                          <a:path w="857" h="1285">
                            <a:moveTo>
                              <a:pt x="0" y="0"/>
                            </a:moveTo>
                            <a:lnTo>
                              <a:pt x="857" y="1286"/>
                            </a:lnTo>
                            <a:lnTo>
                              <a:pt x="0" y="0"/>
                            </a:lnTo>
                          </a:path>
                        </a:pathLst>
                      </a:custGeom>
                      <a:solidFill>
                        <a:srgbClr val="376C70"/>
                      </a:solidFill>
                      <a:ln w="4286" cap="flat">
                        <a:noFill/>
                        <a:prstDash val="solid"/>
                        <a:miter/>
                      </a:ln>
                    </p:spPr>
                    <p:txBody>
                      <a:bodyPr rtlCol="0" anchor="ctr"/>
                      <a:lstStyle/>
                      <a:p>
                        <a:endParaRPr lang="en-GB"/>
                      </a:p>
                    </p:txBody>
                  </p:sp>
                  <p:sp>
                    <p:nvSpPr>
                      <p:cNvPr id="1003" name="Freeform: Shape 1002">
                        <a:extLst>
                          <a:ext uri="{FF2B5EF4-FFF2-40B4-BE49-F238E27FC236}">
                            <a16:creationId xmlns:a16="http://schemas.microsoft.com/office/drawing/2014/main" id="{8F1B503D-CBFD-6FF3-B374-4E1F846F632A}"/>
                          </a:ext>
                        </a:extLst>
                      </p:cNvPr>
                      <p:cNvSpPr/>
                      <p:nvPr/>
                    </p:nvSpPr>
                    <p:spPr>
                      <a:xfrm>
                        <a:off x="8948070" y="4315389"/>
                        <a:ext cx="1285" cy="1714"/>
                      </a:xfrm>
                      <a:custGeom>
                        <a:avLst/>
                        <a:gdLst>
                          <a:gd name="connsiteX0" fmla="*/ 0 w 1285"/>
                          <a:gd name="connsiteY0" fmla="*/ 0 h 1714"/>
                          <a:gd name="connsiteX1" fmla="*/ 1286 w 1285"/>
                          <a:gd name="connsiteY1" fmla="*/ 1715 h 1714"/>
                          <a:gd name="connsiteX2" fmla="*/ 857 w 1285"/>
                          <a:gd name="connsiteY2" fmla="*/ 429 h 1714"/>
                          <a:gd name="connsiteX3" fmla="*/ 0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0" y="0"/>
                            </a:moveTo>
                            <a:cubicBezTo>
                              <a:pt x="429" y="429"/>
                              <a:pt x="429" y="1715"/>
                              <a:pt x="1286" y="1715"/>
                            </a:cubicBezTo>
                            <a:lnTo>
                              <a:pt x="857" y="429"/>
                            </a:lnTo>
                            <a:cubicBezTo>
                              <a:pt x="429" y="429"/>
                              <a:pt x="429" y="429"/>
                              <a:pt x="0" y="0"/>
                            </a:cubicBezTo>
                          </a:path>
                        </a:pathLst>
                      </a:custGeom>
                      <a:solidFill>
                        <a:srgbClr val="B94231"/>
                      </a:solidFill>
                      <a:ln w="4286" cap="flat">
                        <a:noFill/>
                        <a:prstDash val="solid"/>
                        <a:miter/>
                      </a:ln>
                    </p:spPr>
                    <p:txBody>
                      <a:bodyPr rtlCol="0" anchor="ctr"/>
                      <a:lstStyle/>
                      <a:p>
                        <a:endParaRPr lang="en-GB"/>
                      </a:p>
                    </p:txBody>
                  </p:sp>
                </p:grpSp>
                <p:sp>
                  <p:nvSpPr>
                    <p:cNvPr id="1004" name="Freeform: Shape 1003">
                      <a:extLst>
                        <a:ext uri="{FF2B5EF4-FFF2-40B4-BE49-F238E27FC236}">
                          <a16:creationId xmlns:a16="http://schemas.microsoft.com/office/drawing/2014/main" id="{B7545354-9A39-7AB3-9C35-EE23FA9E14B2}"/>
                        </a:ext>
                      </a:extLst>
                    </p:cNvPr>
                    <p:cNvSpPr/>
                    <p:nvPr/>
                  </p:nvSpPr>
                  <p:spPr>
                    <a:xfrm>
                      <a:off x="9170527" y="4204804"/>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4" y="1714"/>
                            <a:pt x="857" y="857"/>
                            <a:pt x="429" y="0"/>
                          </a:cubicBezTo>
                          <a:cubicBezTo>
                            <a:pt x="857" y="429"/>
                            <a:pt x="429" y="857"/>
                            <a:pt x="0" y="1286"/>
                          </a:cubicBezTo>
                        </a:path>
                      </a:pathLst>
                    </a:custGeom>
                    <a:solidFill>
                      <a:srgbClr val="B94231"/>
                    </a:solidFill>
                    <a:ln w="4286" cap="flat">
                      <a:noFill/>
                      <a:prstDash val="solid"/>
                      <a:miter/>
                    </a:ln>
                  </p:spPr>
                  <p:txBody>
                    <a:bodyPr rtlCol="0" anchor="ctr"/>
                    <a:lstStyle/>
                    <a:p>
                      <a:endParaRPr lang="en-GB"/>
                    </a:p>
                  </p:txBody>
                </p:sp>
                <p:sp>
                  <p:nvSpPr>
                    <p:cNvPr id="1005" name="Freeform: Shape 1004">
                      <a:extLst>
                        <a:ext uri="{FF2B5EF4-FFF2-40B4-BE49-F238E27FC236}">
                          <a16:creationId xmlns:a16="http://schemas.microsoft.com/office/drawing/2014/main" id="{EE495B59-35DE-BBFB-AE9A-9AF503EF22C1}"/>
                        </a:ext>
                      </a:extLst>
                    </p:cNvPr>
                    <p:cNvSpPr/>
                    <p:nvPr/>
                  </p:nvSpPr>
                  <p:spPr>
                    <a:xfrm>
                      <a:off x="9156811" y="4206090"/>
                      <a:ext cx="14144" cy="9001"/>
                    </a:xfrm>
                    <a:custGeom>
                      <a:avLst/>
                      <a:gdLst>
                        <a:gd name="connsiteX0" fmla="*/ 0 w 14144"/>
                        <a:gd name="connsiteY0" fmla="*/ 7715 h 9001"/>
                        <a:gd name="connsiteX1" fmla="*/ 429 w 14144"/>
                        <a:gd name="connsiteY1" fmla="*/ 9001 h 9001"/>
                        <a:gd name="connsiteX2" fmla="*/ 14145 w 14144"/>
                        <a:gd name="connsiteY2" fmla="*/ 1286 h 9001"/>
                        <a:gd name="connsiteX3" fmla="*/ 13716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429" y="9001"/>
                          </a:lnTo>
                          <a:lnTo>
                            <a:pt x="14145" y="1286"/>
                          </a:lnTo>
                          <a:lnTo>
                            <a:pt x="13716" y="0"/>
                          </a:lnTo>
                          <a:close/>
                        </a:path>
                      </a:pathLst>
                    </a:custGeom>
                    <a:solidFill>
                      <a:srgbClr val="B94231"/>
                    </a:solidFill>
                    <a:ln w="4286" cap="flat">
                      <a:noFill/>
                      <a:prstDash val="solid"/>
                      <a:miter/>
                    </a:ln>
                  </p:spPr>
                  <p:txBody>
                    <a:bodyPr rtlCol="0" anchor="ctr"/>
                    <a:lstStyle/>
                    <a:p>
                      <a:endParaRPr lang="en-GB"/>
                    </a:p>
                  </p:txBody>
                </p:sp>
                <p:sp>
                  <p:nvSpPr>
                    <p:cNvPr id="1006" name="Freeform: Shape 1005">
                      <a:extLst>
                        <a:ext uri="{FF2B5EF4-FFF2-40B4-BE49-F238E27FC236}">
                          <a16:creationId xmlns:a16="http://schemas.microsoft.com/office/drawing/2014/main" id="{EC17518A-7AB2-CFF8-983D-D4184C34CFF9}"/>
                        </a:ext>
                      </a:extLst>
                    </p:cNvPr>
                    <p:cNvSpPr/>
                    <p:nvPr/>
                  </p:nvSpPr>
                  <p:spPr>
                    <a:xfrm>
                      <a:off x="9153382" y="4213805"/>
                      <a:ext cx="3857" cy="1607"/>
                    </a:xfrm>
                    <a:custGeom>
                      <a:avLst/>
                      <a:gdLst>
                        <a:gd name="connsiteX0" fmla="*/ 0 w 3857"/>
                        <a:gd name="connsiteY0" fmla="*/ 0 h 1607"/>
                        <a:gd name="connsiteX1" fmla="*/ 429 w 3857"/>
                        <a:gd name="connsiteY1" fmla="*/ 1286 h 1607"/>
                        <a:gd name="connsiteX2" fmla="*/ 3857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0" y="1715"/>
                            <a:pt x="3857" y="1286"/>
                          </a:cubicBezTo>
                          <a:lnTo>
                            <a:pt x="3429" y="0"/>
                          </a:lnTo>
                          <a:cubicBezTo>
                            <a:pt x="2572" y="429"/>
                            <a:pt x="857" y="429"/>
                            <a:pt x="0" y="0"/>
                          </a:cubicBezTo>
                        </a:path>
                      </a:pathLst>
                    </a:custGeom>
                    <a:solidFill>
                      <a:srgbClr val="B94231"/>
                    </a:solidFill>
                    <a:ln w="4286" cap="flat">
                      <a:noFill/>
                      <a:prstDash val="solid"/>
                      <a:miter/>
                    </a:ln>
                  </p:spPr>
                  <p:txBody>
                    <a:bodyPr rtlCol="0" anchor="ctr"/>
                    <a:lstStyle/>
                    <a:p>
                      <a:endParaRPr lang="en-GB"/>
                    </a:p>
                  </p:txBody>
                </p:sp>
                <p:sp>
                  <p:nvSpPr>
                    <p:cNvPr id="1007" name="Freeform: Shape 1006">
                      <a:extLst>
                        <a:ext uri="{FF2B5EF4-FFF2-40B4-BE49-F238E27FC236}">
                          <a16:creationId xmlns:a16="http://schemas.microsoft.com/office/drawing/2014/main" id="{3A57763E-FB2F-6338-DF92-4CFB19959D63}"/>
                        </a:ext>
                      </a:extLst>
                    </p:cNvPr>
                    <p:cNvSpPr/>
                    <p:nvPr/>
                  </p:nvSpPr>
                  <p:spPr>
                    <a:xfrm>
                      <a:off x="9139241" y="4195745"/>
                      <a:ext cx="31711" cy="18548"/>
                    </a:xfrm>
                    <a:custGeom>
                      <a:avLst/>
                      <a:gdLst>
                        <a:gd name="connsiteX0" fmla="*/ 15855 w 31711"/>
                        <a:gd name="connsiteY0" fmla="*/ 58 h 18548"/>
                        <a:gd name="connsiteX1" fmla="*/ 425 w 31711"/>
                        <a:gd name="connsiteY1" fmla="*/ 10345 h 18548"/>
                        <a:gd name="connsiteX2" fmla="*/ 15855 w 31711"/>
                        <a:gd name="connsiteY2" fmla="*/ 18489 h 18548"/>
                        <a:gd name="connsiteX3" fmla="*/ 31286 w 31711"/>
                        <a:gd name="connsiteY3" fmla="*/ 8202 h 18548"/>
                        <a:gd name="connsiteX4" fmla="*/ 15855 w 31711"/>
                        <a:gd name="connsiteY4" fmla="*/ 58 h 18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48">
                          <a:moveTo>
                            <a:pt x="15855" y="58"/>
                          </a:moveTo>
                          <a:cubicBezTo>
                            <a:pt x="15427" y="58"/>
                            <a:pt x="-3004" y="8630"/>
                            <a:pt x="425" y="10345"/>
                          </a:cubicBezTo>
                          <a:cubicBezTo>
                            <a:pt x="1283" y="10773"/>
                            <a:pt x="14998" y="19346"/>
                            <a:pt x="15855" y="18489"/>
                          </a:cubicBezTo>
                          <a:cubicBezTo>
                            <a:pt x="16284" y="18489"/>
                            <a:pt x="34715" y="9916"/>
                            <a:pt x="31286" y="8202"/>
                          </a:cubicBezTo>
                          <a:cubicBezTo>
                            <a:pt x="30429" y="8202"/>
                            <a:pt x="16284" y="-800"/>
                            <a:pt x="15855" y="58"/>
                          </a:cubicBezTo>
                          <a:close/>
                        </a:path>
                      </a:pathLst>
                    </a:custGeom>
                    <a:solidFill>
                      <a:srgbClr val="6C74AF"/>
                    </a:solidFill>
                    <a:ln w="4286" cap="flat">
                      <a:noFill/>
                      <a:prstDash val="solid"/>
                      <a:miter/>
                    </a:ln>
                  </p:spPr>
                  <p:txBody>
                    <a:bodyPr rtlCol="0" anchor="ctr"/>
                    <a:lstStyle/>
                    <a:p>
                      <a:endParaRPr lang="en-GB"/>
                    </a:p>
                  </p:txBody>
                </p:sp>
                <p:sp>
                  <p:nvSpPr>
                    <p:cNvPr id="1008" name="Freeform: Shape 1007">
                      <a:extLst>
                        <a:ext uri="{FF2B5EF4-FFF2-40B4-BE49-F238E27FC236}">
                          <a16:creationId xmlns:a16="http://schemas.microsoft.com/office/drawing/2014/main" id="{A55D3696-9A03-E882-2D1B-FCEC50BD677C}"/>
                        </a:ext>
                      </a:extLst>
                    </p:cNvPr>
                    <p:cNvSpPr/>
                    <p:nvPr/>
                  </p:nvSpPr>
                  <p:spPr>
                    <a:xfrm>
                      <a:off x="9115663" y="4219806"/>
                      <a:ext cx="14573" cy="9001"/>
                    </a:xfrm>
                    <a:custGeom>
                      <a:avLst/>
                      <a:gdLst>
                        <a:gd name="connsiteX0" fmla="*/ 0 w 14573"/>
                        <a:gd name="connsiteY0" fmla="*/ 0 h 9001"/>
                        <a:gd name="connsiteX1" fmla="*/ 857 w 14573"/>
                        <a:gd name="connsiteY1" fmla="*/ 1286 h 9001"/>
                        <a:gd name="connsiteX2" fmla="*/ 14573 w 14573"/>
                        <a:gd name="connsiteY2" fmla="*/ 9001 h 9001"/>
                        <a:gd name="connsiteX3" fmla="*/ 13716 w 14573"/>
                        <a:gd name="connsiteY3" fmla="*/ 7715 h 9001"/>
                      </a:gdLst>
                      <a:ahLst/>
                      <a:cxnLst>
                        <a:cxn ang="0">
                          <a:pos x="connsiteX0" y="connsiteY0"/>
                        </a:cxn>
                        <a:cxn ang="0">
                          <a:pos x="connsiteX1" y="connsiteY1"/>
                        </a:cxn>
                        <a:cxn ang="0">
                          <a:pos x="connsiteX2" y="connsiteY2"/>
                        </a:cxn>
                        <a:cxn ang="0">
                          <a:pos x="connsiteX3" y="connsiteY3"/>
                        </a:cxn>
                      </a:cxnLst>
                      <a:rect l="l" t="t" r="r" b="b"/>
                      <a:pathLst>
                        <a:path w="14573" h="9001">
                          <a:moveTo>
                            <a:pt x="0" y="0"/>
                          </a:moveTo>
                          <a:lnTo>
                            <a:pt x="857" y="1286"/>
                          </a:lnTo>
                          <a:lnTo>
                            <a:pt x="14573" y="9001"/>
                          </a:lnTo>
                          <a:lnTo>
                            <a:pt x="13716" y="7715"/>
                          </a:lnTo>
                          <a:close/>
                        </a:path>
                      </a:pathLst>
                    </a:custGeom>
                    <a:solidFill>
                      <a:srgbClr val="B94231"/>
                    </a:solidFill>
                    <a:ln w="4286" cap="flat">
                      <a:noFill/>
                      <a:prstDash val="solid"/>
                      <a:miter/>
                    </a:ln>
                  </p:spPr>
                  <p:txBody>
                    <a:bodyPr rtlCol="0" anchor="ctr"/>
                    <a:lstStyle/>
                    <a:p>
                      <a:endParaRPr lang="en-GB"/>
                    </a:p>
                  </p:txBody>
                </p:sp>
                <p:grpSp>
                  <p:nvGrpSpPr>
                    <p:cNvPr id="1009" name="Graphic 18">
                      <a:extLst>
                        <a:ext uri="{FF2B5EF4-FFF2-40B4-BE49-F238E27FC236}">
                          <a16:creationId xmlns:a16="http://schemas.microsoft.com/office/drawing/2014/main" id="{8CAEDE96-9F20-D8E1-87F3-C1AA783C9F7E}"/>
                        </a:ext>
                      </a:extLst>
                    </p:cNvPr>
                    <p:cNvGrpSpPr/>
                    <p:nvPr/>
                  </p:nvGrpSpPr>
                  <p:grpSpPr>
                    <a:xfrm>
                      <a:off x="8924496" y="4329105"/>
                      <a:ext cx="1285" cy="1714"/>
                      <a:chOff x="8924496" y="4329105"/>
                      <a:chExt cx="1285" cy="1714"/>
                    </a:xfrm>
                  </p:grpSpPr>
                  <p:sp>
                    <p:nvSpPr>
                      <p:cNvPr id="1010" name="Freeform: Shape 1009">
                        <a:extLst>
                          <a:ext uri="{FF2B5EF4-FFF2-40B4-BE49-F238E27FC236}">
                            <a16:creationId xmlns:a16="http://schemas.microsoft.com/office/drawing/2014/main" id="{9F661FF5-1331-EEB7-6B8C-211C0AC29677}"/>
                          </a:ext>
                        </a:extLst>
                      </p:cNvPr>
                      <p:cNvSpPr/>
                      <p:nvPr/>
                    </p:nvSpPr>
                    <p:spPr>
                      <a:xfrm>
                        <a:off x="8924496" y="4329105"/>
                        <a:ext cx="428" cy="1285"/>
                      </a:xfrm>
                      <a:custGeom>
                        <a:avLst/>
                        <a:gdLst>
                          <a:gd name="connsiteX0" fmla="*/ 0 w 428"/>
                          <a:gd name="connsiteY0" fmla="*/ 0 h 1285"/>
                          <a:gd name="connsiteX1" fmla="*/ 429 w 428"/>
                          <a:gd name="connsiteY1" fmla="*/ 1286 h 1285"/>
                          <a:gd name="connsiteX2" fmla="*/ 0 w 428"/>
                          <a:gd name="connsiteY2" fmla="*/ 0 h 1285"/>
                        </a:gdLst>
                        <a:ahLst/>
                        <a:cxnLst>
                          <a:cxn ang="0">
                            <a:pos x="connsiteX0" y="connsiteY0"/>
                          </a:cxn>
                          <a:cxn ang="0">
                            <a:pos x="connsiteX1" y="connsiteY1"/>
                          </a:cxn>
                          <a:cxn ang="0">
                            <a:pos x="connsiteX2" y="connsiteY2"/>
                          </a:cxn>
                        </a:cxnLst>
                        <a:rect l="l" t="t" r="r" b="b"/>
                        <a:pathLst>
                          <a:path w="428" h="1285">
                            <a:moveTo>
                              <a:pt x="0" y="0"/>
                            </a:moveTo>
                            <a:lnTo>
                              <a:pt x="429" y="1286"/>
                            </a:lnTo>
                            <a:lnTo>
                              <a:pt x="0" y="0"/>
                            </a:lnTo>
                          </a:path>
                        </a:pathLst>
                      </a:custGeom>
                      <a:solidFill>
                        <a:srgbClr val="376C70"/>
                      </a:solidFill>
                      <a:ln w="4286" cap="flat">
                        <a:noFill/>
                        <a:prstDash val="solid"/>
                        <a:miter/>
                      </a:ln>
                    </p:spPr>
                    <p:txBody>
                      <a:bodyPr rtlCol="0" anchor="ctr"/>
                      <a:lstStyle/>
                      <a:p>
                        <a:endParaRPr lang="en-GB"/>
                      </a:p>
                    </p:txBody>
                  </p:sp>
                  <p:sp>
                    <p:nvSpPr>
                      <p:cNvPr id="1011" name="Freeform: Shape 1010">
                        <a:extLst>
                          <a:ext uri="{FF2B5EF4-FFF2-40B4-BE49-F238E27FC236}">
                            <a16:creationId xmlns:a16="http://schemas.microsoft.com/office/drawing/2014/main" id="{E1C41DF3-0307-029F-714B-6CC8AE3A3EC6}"/>
                          </a:ext>
                        </a:extLst>
                      </p:cNvPr>
                      <p:cNvSpPr/>
                      <p:nvPr/>
                    </p:nvSpPr>
                    <p:spPr>
                      <a:xfrm>
                        <a:off x="8924496" y="4329105"/>
                        <a:ext cx="1285" cy="1714"/>
                      </a:xfrm>
                      <a:custGeom>
                        <a:avLst/>
                        <a:gdLst>
                          <a:gd name="connsiteX0" fmla="*/ 0 w 1285"/>
                          <a:gd name="connsiteY0" fmla="*/ 0 h 1714"/>
                          <a:gd name="connsiteX1" fmla="*/ 1286 w 1285"/>
                          <a:gd name="connsiteY1" fmla="*/ 1714 h 1714"/>
                          <a:gd name="connsiteX2" fmla="*/ 857 w 1285"/>
                          <a:gd name="connsiteY2" fmla="*/ 429 h 1714"/>
                          <a:gd name="connsiteX3" fmla="*/ 0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0" y="0"/>
                            </a:moveTo>
                            <a:cubicBezTo>
                              <a:pt x="429" y="429"/>
                              <a:pt x="429" y="1714"/>
                              <a:pt x="1286" y="1714"/>
                            </a:cubicBezTo>
                            <a:lnTo>
                              <a:pt x="857" y="429"/>
                            </a:lnTo>
                            <a:cubicBezTo>
                              <a:pt x="0" y="429"/>
                              <a:pt x="0" y="429"/>
                              <a:pt x="0" y="0"/>
                            </a:cubicBezTo>
                          </a:path>
                        </a:pathLst>
                      </a:custGeom>
                      <a:solidFill>
                        <a:srgbClr val="B94231"/>
                      </a:solidFill>
                      <a:ln w="4286" cap="flat">
                        <a:noFill/>
                        <a:prstDash val="solid"/>
                        <a:miter/>
                      </a:ln>
                    </p:spPr>
                    <p:txBody>
                      <a:bodyPr rtlCol="0" anchor="ctr"/>
                      <a:lstStyle/>
                      <a:p>
                        <a:endParaRPr lang="en-GB"/>
                      </a:p>
                    </p:txBody>
                  </p:sp>
                </p:grpSp>
                <p:sp>
                  <p:nvSpPr>
                    <p:cNvPr id="1012" name="Freeform: Shape 1011">
                      <a:extLst>
                        <a:ext uri="{FF2B5EF4-FFF2-40B4-BE49-F238E27FC236}">
                          <a16:creationId xmlns:a16="http://schemas.microsoft.com/office/drawing/2014/main" id="{2646E10A-99A3-730E-4676-F2D75253EB23}"/>
                        </a:ext>
                      </a:extLst>
                    </p:cNvPr>
                    <p:cNvSpPr/>
                    <p:nvPr/>
                  </p:nvSpPr>
                  <p:spPr>
                    <a:xfrm>
                      <a:off x="9146523" y="4218520"/>
                      <a:ext cx="1108" cy="2571"/>
                    </a:xfrm>
                    <a:custGeom>
                      <a:avLst/>
                      <a:gdLst>
                        <a:gd name="connsiteX0" fmla="*/ 0 w 1108"/>
                        <a:gd name="connsiteY0" fmla="*/ 1286 h 2571"/>
                        <a:gd name="connsiteX1" fmla="*/ 429 w 1108"/>
                        <a:gd name="connsiteY1" fmla="*/ 2572 h 2571"/>
                        <a:gd name="connsiteX2" fmla="*/ 429 w 1108"/>
                        <a:gd name="connsiteY2" fmla="*/ 0 h 2571"/>
                        <a:gd name="connsiteX3" fmla="*/ 0 w 1108"/>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8" h="2571">
                          <a:moveTo>
                            <a:pt x="0" y="1286"/>
                          </a:moveTo>
                          <a:lnTo>
                            <a:pt x="429" y="2572"/>
                          </a:lnTo>
                          <a:cubicBezTo>
                            <a:pt x="1715" y="1714"/>
                            <a:pt x="858" y="857"/>
                            <a:pt x="429" y="0"/>
                          </a:cubicBezTo>
                          <a:cubicBezTo>
                            <a:pt x="858" y="429"/>
                            <a:pt x="429" y="857"/>
                            <a:pt x="0" y="1286"/>
                          </a:cubicBezTo>
                        </a:path>
                      </a:pathLst>
                    </a:custGeom>
                    <a:solidFill>
                      <a:srgbClr val="B94231"/>
                    </a:solidFill>
                    <a:ln w="4286" cap="flat">
                      <a:noFill/>
                      <a:prstDash val="solid"/>
                      <a:miter/>
                    </a:ln>
                  </p:spPr>
                  <p:txBody>
                    <a:bodyPr rtlCol="0" anchor="ctr"/>
                    <a:lstStyle/>
                    <a:p>
                      <a:endParaRPr lang="en-GB"/>
                    </a:p>
                  </p:txBody>
                </p:sp>
                <p:sp>
                  <p:nvSpPr>
                    <p:cNvPr id="1013" name="Freeform: Shape 1012">
                      <a:extLst>
                        <a:ext uri="{FF2B5EF4-FFF2-40B4-BE49-F238E27FC236}">
                          <a16:creationId xmlns:a16="http://schemas.microsoft.com/office/drawing/2014/main" id="{6F4EAE0C-90CD-64FC-399A-345238840494}"/>
                        </a:ext>
                      </a:extLst>
                    </p:cNvPr>
                    <p:cNvSpPr/>
                    <p:nvPr/>
                  </p:nvSpPr>
                  <p:spPr>
                    <a:xfrm>
                      <a:off x="9132808" y="4219806"/>
                      <a:ext cx="14144" cy="9001"/>
                    </a:xfrm>
                    <a:custGeom>
                      <a:avLst/>
                      <a:gdLst>
                        <a:gd name="connsiteX0" fmla="*/ 0 w 14144"/>
                        <a:gd name="connsiteY0" fmla="*/ 7715 h 9001"/>
                        <a:gd name="connsiteX1" fmla="*/ 857 w 14144"/>
                        <a:gd name="connsiteY1" fmla="*/ 9001 h 9001"/>
                        <a:gd name="connsiteX2" fmla="*/ 14145 w 14144"/>
                        <a:gd name="connsiteY2" fmla="*/ 1286 h 9001"/>
                        <a:gd name="connsiteX3" fmla="*/ 13716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857" y="9001"/>
                          </a:lnTo>
                          <a:lnTo>
                            <a:pt x="14145" y="1286"/>
                          </a:lnTo>
                          <a:lnTo>
                            <a:pt x="13716" y="0"/>
                          </a:lnTo>
                          <a:close/>
                        </a:path>
                      </a:pathLst>
                    </a:custGeom>
                    <a:solidFill>
                      <a:srgbClr val="B94231"/>
                    </a:solidFill>
                    <a:ln w="4286" cap="flat">
                      <a:noFill/>
                      <a:prstDash val="solid"/>
                      <a:miter/>
                    </a:ln>
                  </p:spPr>
                  <p:txBody>
                    <a:bodyPr rtlCol="0" anchor="ctr"/>
                    <a:lstStyle/>
                    <a:p>
                      <a:endParaRPr lang="en-GB"/>
                    </a:p>
                  </p:txBody>
                </p:sp>
                <p:sp>
                  <p:nvSpPr>
                    <p:cNvPr id="1014" name="Freeform: Shape 1013">
                      <a:extLst>
                        <a:ext uri="{FF2B5EF4-FFF2-40B4-BE49-F238E27FC236}">
                          <a16:creationId xmlns:a16="http://schemas.microsoft.com/office/drawing/2014/main" id="{27B0B7E1-7CF3-CE6C-AAD8-AE5DDC4AC4D1}"/>
                        </a:ext>
                      </a:extLst>
                    </p:cNvPr>
                    <p:cNvSpPr/>
                    <p:nvPr/>
                  </p:nvSpPr>
                  <p:spPr>
                    <a:xfrm>
                      <a:off x="9115238" y="4209461"/>
                      <a:ext cx="31711" cy="18548"/>
                    </a:xfrm>
                    <a:custGeom>
                      <a:avLst/>
                      <a:gdLst>
                        <a:gd name="connsiteX0" fmla="*/ 15856 w 31711"/>
                        <a:gd name="connsiteY0" fmla="*/ 58 h 18548"/>
                        <a:gd name="connsiteX1" fmla="*/ 425 w 31711"/>
                        <a:gd name="connsiteY1" fmla="*/ 10345 h 18548"/>
                        <a:gd name="connsiteX2" fmla="*/ 15856 w 31711"/>
                        <a:gd name="connsiteY2" fmla="*/ 18488 h 18548"/>
                        <a:gd name="connsiteX3" fmla="*/ 31286 w 31711"/>
                        <a:gd name="connsiteY3" fmla="*/ 8202 h 18548"/>
                        <a:gd name="connsiteX4" fmla="*/ 15856 w 31711"/>
                        <a:gd name="connsiteY4" fmla="*/ 58 h 18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48">
                          <a:moveTo>
                            <a:pt x="15856" y="58"/>
                          </a:moveTo>
                          <a:cubicBezTo>
                            <a:pt x="15427" y="58"/>
                            <a:pt x="-3004" y="8630"/>
                            <a:pt x="425" y="10345"/>
                          </a:cubicBezTo>
                          <a:cubicBezTo>
                            <a:pt x="1282" y="10773"/>
                            <a:pt x="14998" y="19346"/>
                            <a:pt x="15856" y="18488"/>
                          </a:cubicBezTo>
                          <a:cubicBezTo>
                            <a:pt x="16284" y="18488"/>
                            <a:pt x="34715" y="9916"/>
                            <a:pt x="31286" y="8202"/>
                          </a:cubicBezTo>
                          <a:cubicBezTo>
                            <a:pt x="30429" y="8202"/>
                            <a:pt x="16713" y="-800"/>
                            <a:pt x="15856" y="58"/>
                          </a:cubicBezTo>
                          <a:close/>
                        </a:path>
                      </a:pathLst>
                    </a:custGeom>
                    <a:solidFill>
                      <a:srgbClr val="6C74AF"/>
                    </a:solidFill>
                    <a:ln w="4286" cap="flat">
                      <a:noFill/>
                      <a:prstDash val="solid"/>
                      <a:miter/>
                    </a:ln>
                  </p:spPr>
                  <p:txBody>
                    <a:bodyPr rtlCol="0" anchor="ctr"/>
                    <a:lstStyle/>
                    <a:p>
                      <a:endParaRPr lang="en-GB"/>
                    </a:p>
                  </p:txBody>
                </p:sp>
                <p:sp>
                  <p:nvSpPr>
                    <p:cNvPr id="1015" name="Freeform: Shape 1014">
                      <a:extLst>
                        <a:ext uri="{FF2B5EF4-FFF2-40B4-BE49-F238E27FC236}">
                          <a16:creationId xmlns:a16="http://schemas.microsoft.com/office/drawing/2014/main" id="{8598725A-C223-9B97-6302-FAE5D9BAFC10}"/>
                        </a:ext>
                      </a:extLst>
                    </p:cNvPr>
                    <p:cNvSpPr/>
                    <p:nvPr/>
                  </p:nvSpPr>
                  <p:spPr>
                    <a:xfrm>
                      <a:off x="9129378" y="4227521"/>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1" y="1715"/>
                            <a:pt x="3858" y="1286"/>
                          </a:cubicBezTo>
                          <a:lnTo>
                            <a:pt x="3429" y="0"/>
                          </a:lnTo>
                          <a:cubicBezTo>
                            <a:pt x="2572" y="857"/>
                            <a:pt x="858" y="857"/>
                            <a:pt x="0" y="0"/>
                          </a:cubicBezTo>
                        </a:path>
                      </a:pathLst>
                    </a:custGeom>
                    <a:solidFill>
                      <a:srgbClr val="B94231"/>
                    </a:solidFill>
                    <a:ln w="4286" cap="flat">
                      <a:noFill/>
                      <a:prstDash val="solid"/>
                      <a:miter/>
                    </a:ln>
                  </p:spPr>
                  <p:txBody>
                    <a:bodyPr rtlCol="0" anchor="ctr"/>
                    <a:lstStyle/>
                    <a:p>
                      <a:endParaRPr lang="en-GB"/>
                    </a:p>
                  </p:txBody>
                </p:sp>
                <p:sp>
                  <p:nvSpPr>
                    <p:cNvPr id="1016" name="Freeform: Shape 1015">
                      <a:extLst>
                        <a:ext uri="{FF2B5EF4-FFF2-40B4-BE49-F238E27FC236}">
                          <a16:creationId xmlns:a16="http://schemas.microsoft.com/office/drawing/2014/main" id="{8A13A6BD-6350-72DB-E742-088525D3EAEF}"/>
                        </a:ext>
                      </a:extLst>
                    </p:cNvPr>
                    <p:cNvSpPr/>
                    <p:nvPr/>
                  </p:nvSpPr>
                  <p:spPr>
                    <a:xfrm>
                      <a:off x="9092088" y="4233522"/>
                      <a:ext cx="14144" cy="9001"/>
                    </a:xfrm>
                    <a:custGeom>
                      <a:avLst/>
                      <a:gdLst>
                        <a:gd name="connsiteX0" fmla="*/ 0 w 14144"/>
                        <a:gd name="connsiteY0" fmla="*/ 0 h 9001"/>
                        <a:gd name="connsiteX1" fmla="*/ 429 w 14144"/>
                        <a:gd name="connsiteY1" fmla="*/ 1286 h 9001"/>
                        <a:gd name="connsiteX2" fmla="*/ 14145 w 14144"/>
                        <a:gd name="connsiteY2" fmla="*/ 9001 h 9001"/>
                        <a:gd name="connsiteX3" fmla="*/ 13716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429" y="1286"/>
                          </a:lnTo>
                          <a:lnTo>
                            <a:pt x="14145" y="9001"/>
                          </a:lnTo>
                          <a:lnTo>
                            <a:pt x="13716" y="7715"/>
                          </a:lnTo>
                          <a:close/>
                        </a:path>
                      </a:pathLst>
                    </a:custGeom>
                    <a:solidFill>
                      <a:srgbClr val="B94231"/>
                    </a:solidFill>
                    <a:ln w="4286" cap="flat">
                      <a:noFill/>
                      <a:prstDash val="solid"/>
                      <a:miter/>
                    </a:ln>
                  </p:spPr>
                  <p:txBody>
                    <a:bodyPr rtlCol="0" anchor="ctr"/>
                    <a:lstStyle/>
                    <a:p>
                      <a:endParaRPr lang="en-GB"/>
                    </a:p>
                  </p:txBody>
                </p:sp>
                <p:sp>
                  <p:nvSpPr>
                    <p:cNvPr id="1017" name="Freeform: Shape 1016">
                      <a:extLst>
                        <a:ext uri="{FF2B5EF4-FFF2-40B4-BE49-F238E27FC236}">
                          <a16:creationId xmlns:a16="http://schemas.microsoft.com/office/drawing/2014/main" id="{7796FAE8-D4D8-0D44-70C5-A4E982100DE1}"/>
                        </a:ext>
                      </a:extLst>
                    </p:cNvPr>
                    <p:cNvSpPr/>
                    <p:nvPr/>
                  </p:nvSpPr>
                  <p:spPr>
                    <a:xfrm>
                      <a:off x="9122521" y="4232236"/>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5"/>
                            <a:pt x="858" y="857"/>
                            <a:pt x="429" y="0"/>
                          </a:cubicBezTo>
                          <a:cubicBezTo>
                            <a:pt x="858" y="429"/>
                            <a:pt x="858" y="857"/>
                            <a:pt x="0" y="1286"/>
                          </a:cubicBezTo>
                        </a:path>
                      </a:pathLst>
                    </a:custGeom>
                    <a:solidFill>
                      <a:srgbClr val="B94231"/>
                    </a:solidFill>
                    <a:ln w="4286" cap="flat">
                      <a:noFill/>
                      <a:prstDash val="solid"/>
                      <a:miter/>
                    </a:ln>
                  </p:spPr>
                  <p:txBody>
                    <a:bodyPr rtlCol="0" anchor="ctr"/>
                    <a:lstStyle/>
                    <a:p>
                      <a:endParaRPr lang="en-GB"/>
                    </a:p>
                  </p:txBody>
                </p:sp>
                <p:sp>
                  <p:nvSpPr>
                    <p:cNvPr id="1018" name="Freeform: Shape 1017">
                      <a:extLst>
                        <a:ext uri="{FF2B5EF4-FFF2-40B4-BE49-F238E27FC236}">
                          <a16:creationId xmlns:a16="http://schemas.microsoft.com/office/drawing/2014/main" id="{76A7BA31-B089-8592-403E-C2352C41B1FC}"/>
                        </a:ext>
                      </a:extLst>
                    </p:cNvPr>
                    <p:cNvSpPr/>
                    <p:nvPr/>
                  </p:nvSpPr>
                  <p:spPr>
                    <a:xfrm>
                      <a:off x="9108805" y="4233522"/>
                      <a:ext cx="14573" cy="9001"/>
                    </a:xfrm>
                    <a:custGeom>
                      <a:avLst/>
                      <a:gdLst>
                        <a:gd name="connsiteX0" fmla="*/ 0 w 14573"/>
                        <a:gd name="connsiteY0" fmla="*/ 7715 h 9001"/>
                        <a:gd name="connsiteX1" fmla="*/ 857 w 14573"/>
                        <a:gd name="connsiteY1" fmla="*/ 9001 h 9001"/>
                        <a:gd name="connsiteX2" fmla="*/ 14573 w 14573"/>
                        <a:gd name="connsiteY2" fmla="*/ 1286 h 9001"/>
                        <a:gd name="connsiteX3" fmla="*/ 13716 w 14573"/>
                        <a:gd name="connsiteY3" fmla="*/ 0 h 9001"/>
                      </a:gdLst>
                      <a:ahLst/>
                      <a:cxnLst>
                        <a:cxn ang="0">
                          <a:pos x="connsiteX0" y="connsiteY0"/>
                        </a:cxn>
                        <a:cxn ang="0">
                          <a:pos x="connsiteX1" y="connsiteY1"/>
                        </a:cxn>
                        <a:cxn ang="0">
                          <a:pos x="connsiteX2" y="connsiteY2"/>
                        </a:cxn>
                        <a:cxn ang="0">
                          <a:pos x="connsiteX3" y="connsiteY3"/>
                        </a:cxn>
                      </a:cxnLst>
                      <a:rect l="l" t="t" r="r" b="b"/>
                      <a:pathLst>
                        <a:path w="14573" h="9001">
                          <a:moveTo>
                            <a:pt x="0" y="7715"/>
                          </a:moveTo>
                          <a:lnTo>
                            <a:pt x="857" y="9001"/>
                          </a:lnTo>
                          <a:lnTo>
                            <a:pt x="14573" y="1286"/>
                          </a:lnTo>
                          <a:lnTo>
                            <a:pt x="13716" y="0"/>
                          </a:lnTo>
                          <a:close/>
                        </a:path>
                      </a:pathLst>
                    </a:custGeom>
                    <a:solidFill>
                      <a:srgbClr val="B94231"/>
                    </a:solidFill>
                    <a:ln w="4286" cap="flat">
                      <a:noFill/>
                      <a:prstDash val="solid"/>
                      <a:miter/>
                    </a:ln>
                  </p:spPr>
                  <p:txBody>
                    <a:bodyPr rtlCol="0" anchor="ctr"/>
                    <a:lstStyle/>
                    <a:p>
                      <a:endParaRPr lang="en-GB"/>
                    </a:p>
                  </p:txBody>
                </p:sp>
                <p:sp>
                  <p:nvSpPr>
                    <p:cNvPr id="1019" name="Freeform: Shape 1018">
                      <a:extLst>
                        <a:ext uri="{FF2B5EF4-FFF2-40B4-BE49-F238E27FC236}">
                          <a16:creationId xmlns:a16="http://schemas.microsoft.com/office/drawing/2014/main" id="{BAFD226A-AD1B-088E-C593-ADCB3AE9D2CF}"/>
                        </a:ext>
                      </a:extLst>
                    </p:cNvPr>
                    <p:cNvSpPr/>
                    <p:nvPr/>
                  </p:nvSpPr>
                  <p:spPr>
                    <a:xfrm>
                      <a:off x="9105804" y="4241237"/>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4"/>
                            <a:pt x="3001" y="1714"/>
                            <a:pt x="3858" y="1286"/>
                          </a:cubicBezTo>
                          <a:lnTo>
                            <a:pt x="3429" y="0"/>
                          </a:lnTo>
                          <a:cubicBezTo>
                            <a:pt x="2143" y="857"/>
                            <a:pt x="858" y="857"/>
                            <a:pt x="0" y="0"/>
                          </a:cubicBezTo>
                        </a:path>
                      </a:pathLst>
                    </a:custGeom>
                    <a:solidFill>
                      <a:srgbClr val="B94231"/>
                    </a:solidFill>
                    <a:ln w="4286" cap="flat">
                      <a:noFill/>
                      <a:prstDash val="solid"/>
                      <a:miter/>
                    </a:ln>
                  </p:spPr>
                  <p:txBody>
                    <a:bodyPr rtlCol="0" anchor="ctr"/>
                    <a:lstStyle/>
                    <a:p>
                      <a:endParaRPr lang="en-GB"/>
                    </a:p>
                  </p:txBody>
                </p:sp>
                <p:sp>
                  <p:nvSpPr>
                    <p:cNvPr id="1020" name="Freeform: Shape 1019">
                      <a:extLst>
                        <a:ext uri="{FF2B5EF4-FFF2-40B4-BE49-F238E27FC236}">
                          <a16:creationId xmlns:a16="http://schemas.microsoft.com/office/drawing/2014/main" id="{412CFF24-3BD6-E18A-C3DA-AC7D175153D0}"/>
                        </a:ext>
                      </a:extLst>
                    </p:cNvPr>
                    <p:cNvSpPr/>
                    <p:nvPr/>
                  </p:nvSpPr>
                  <p:spPr>
                    <a:xfrm>
                      <a:off x="9091663" y="4223177"/>
                      <a:ext cx="31711" cy="18548"/>
                    </a:xfrm>
                    <a:custGeom>
                      <a:avLst/>
                      <a:gdLst>
                        <a:gd name="connsiteX0" fmla="*/ 15856 w 31711"/>
                        <a:gd name="connsiteY0" fmla="*/ 58 h 18548"/>
                        <a:gd name="connsiteX1" fmla="*/ 425 w 31711"/>
                        <a:gd name="connsiteY1" fmla="*/ 10345 h 18548"/>
                        <a:gd name="connsiteX2" fmla="*/ 15856 w 31711"/>
                        <a:gd name="connsiteY2" fmla="*/ 18488 h 18548"/>
                        <a:gd name="connsiteX3" fmla="*/ 31286 w 31711"/>
                        <a:gd name="connsiteY3" fmla="*/ 8202 h 18548"/>
                        <a:gd name="connsiteX4" fmla="*/ 15856 w 31711"/>
                        <a:gd name="connsiteY4" fmla="*/ 58 h 18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48">
                          <a:moveTo>
                            <a:pt x="15856" y="58"/>
                          </a:moveTo>
                          <a:cubicBezTo>
                            <a:pt x="15427" y="58"/>
                            <a:pt x="-3004" y="8630"/>
                            <a:pt x="425" y="10345"/>
                          </a:cubicBezTo>
                          <a:cubicBezTo>
                            <a:pt x="1282" y="10773"/>
                            <a:pt x="14998" y="19346"/>
                            <a:pt x="15856" y="18488"/>
                          </a:cubicBezTo>
                          <a:cubicBezTo>
                            <a:pt x="16284" y="18488"/>
                            <a:pt x="34715" y="9916"/>
                            <a:pt x="31286" y="8202"/>
                          </a:cubicBezTo>
                          <a:cubicBezTo>
                            <a:pt x="30000" y="8202"/>
                            <a:pt x="16284" y="-800"/>
                            <a:pt x="15856" y="58"/>
                          </a:cubicBezTo>
                          <a:close/>
                        </a:path>
                      </a:pathLst>
                    </a:custGeom>
                    <a:solidFill>
                      <a:srgbClr val="6C74AF"/>
                    </a:solidFill>
                    <a:ln w="4286" cap="flat">
                      <a:noFill/>
                      <a:prstDash val="solid"/>
                      <a:miter/>
                    </a:ln>
                  </p:spPr>
                  <p:txBody>
                    <a:bodyPr rtlCol="0" anchor="ctr"/>
                    <a:lstStyle/>
                    <a:p>
                      <a:endParaRPr lang="en-GB"/>
                    </a:p>
                  </p:txBody>
                </p:sp>
                <p:sp>
                  <p:nvSpPr>
                    <p:cNvPr id="1021" name="Freeform: Shape 1020">
                      <a:extLst>
                        <a:ext uri="{FF2B5EF4-FFF2-40B4-BE49-F238E27FC236}">
                          <a16:creationId xmlns:a16="http://schemas.microsoft.com/office/drawing/2014/main" id="{6DF500A6-E0A9-C825-1DA2-86CC15BF58E8}"/>
                        </a:ext>
                      </a:extLst>
                    </p:cNvPr>
                    <p:cNvSpPr/>
                    <p:nvPr/>
                  </p:nvSpPr>
                  <p:spPr>
                    <a:xfrm>
                      <a:off x="9068085" y="4247237"/>
                      <a:ext cx="14144" cy="9001"/>
                    </a:xfrm>
                    <a:custGeom>
                      <a:avLst/>
                      <a:gdLst>
                        <a:gd name="connsiteX0" fmla="*/ 0 w 14144"/>
                        <a:gd name="connsiteY0" fmla="*/ 0 h 9001"/>
                        <a:gd name="connsiteX1" fmla="*/ 857 w 14144"/>
                        <a:gd name="connsiteY1" fmla="*/ 1286 h 9001"/>
                        <a:gd name="connsiteX2" fmla="*/ 14144 w 14144"/>
                        <a:gd name="connsiteY2" fmla="*/ 9001 h 9001"/>
                        <a:gd name="connsiteX3" fmla="*/ 13716 w 14144"/>
                        <a:gd name="connsiteY3" fmla="*/ 8144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857" y="1286"/>
                          </a:lnTo>
                          <a:lnTo>
                            <a:pt x="14144" y="9001"/>
                          </a:lnTo>
                          <a:lnTo>
                            <a:pt x="13716" y="8144"/>
                          </a:lnTo>
                          <a:close/>
                        </a:path>
                      </a:pathLst>
                    </a:custGeom>
                    <a:solidFill>
                      <a:srgbClr val="B94231"/>
                    </a:solidFill>
                    <a:ln w="4286" cap="flat">
                      <a:noFill/>
                      <a:prstDash val="solid"/>
                      <a:miter/>
                    </a:ln>
                  </p:spPr>
                  <p:txBody>
                    <a:bodyPr rtlCol="0" anchor="ctr"/>
                    <a:lstStyle/>
                    <a:p>
                      <a:endParaRPr lang="en-GB"/>
                    </a:p>
                  </p:txBody>
                </p:sp>
                <p:sp>
                  <p:nvSpPr>
                    <p:cNvPr id="1022" name="Freeform: Shape 1021">
                      <a:extLst>
                        <a:ext uri="{FF2B5EF4-FFF2-40B4-BE49-F238E27FC236}">
                          <a16:creationId xmlns:a16="http://schemas.microsoft.com/office/drawing/2014/main" id="{8579DE91-7C44-42C7-E55B-F6797F24B368}"/>
                        </a:ext>
                      </a:extLst>
                    </p:cNvPr>
                    <p:cNvSpPr/>
                    <p:nvPr/>
                  </p:nvSpPr>
                  <p:spPr>
                    <a:xfrm>
                      <a:off x="9098946" y="4245952"/>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5"/>
                            <a:pt x="858" y="857"/>
                            <a:pt x="429" y="0"/>
                          </a:cubicBezTo>
                          <a:cubicBezTo>
                            <a:pt x="858" y="429"/>
                            <a:pt x="429" y="857"/>
                            <a:pt x="0" y="1286"/>
                          </a:cubicBezTo>
                        </a:path>
                      </a:pathLst>
                    </a:custGeom>
                    <a:solidFill>
                      <a:srgbClr val="B94231"/>
                    </a:solidFill>
                    <a:ln w="4286" cap="flat">
                      <a:noFill/>
                      <a:prstDash val="solid"/>
                      <a:miter/>
                    </a:ln>
                  </p:spPr>
                  <p:txBody>
                    <a:bodyPr rtlCol="0" anchor="ctr"/>
                    <a:lstStyle/>
                    <a:p>
                      <a:endParaRPr lang="en-GB"/>
                    </a:p>
                  </p:txBody>
                </p:sp>
                <p:sp>
                  <p:nvSpPr>
                    <p:cNvPr id="1023" name="Freeform: Shape 1022">
                      <a:extLst>
                        <a:ext uri="{FF2B5EF4-FFF2-40B4-BE49-F238E27FC236}">
                          <a16:creationId xmlns:a16="http://schemas.microsoft.com/office/drawing/2014/main" id="{C0112D1D-C532-801C-704A-387A53D365E6}"/>
                        </a:ext>
                      </a:extLst>
                    </p:cNvPr>
                    <p:cNvSpPr/>
                    <p:nvPr/>
                  </p:nvSpPr>
                  <p:spPr>
                    <a:xfrm>
                      <a:off x="9085230" y="4247237"/>
                      <a:ext cx="14144" cy="9001"/>
                    </a:xfrm>
                    <a:custGeom>
                      <a:avLst/>
                      <a:gdLst>
                        <a:gd name="connsiteX0" fmla="*/ 0 w 14144"/>
                        <a:gd name="connsiteY0" fmla="*/ 8144 h 9001"/>
                        <a:gd name="connsiteX1" fmla="*/ 429 w 14144"/>
                        <a:gd name="connsiteY1" fmla="*/ 9001 h 9001"/>
                        <a:gd name="connsiteX2" fmla="*/ 14144 w 14144"/>
                        <a:gd name="connsiteY2" fmla="*/ 1286 h 9001"/>
                        <a:gd name="connsiteX3" fmla="*/ 13716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8144"/>
                          </a:moveTo>
                          <a:lnTo>
                            <a:pt x="429" y="9001"/>
                          </a:lnTo>
                          <a:lnTo>
                            <a:pt x="14144" y="1286"/>
                          </a:lnTo>
                          <a:lnTo>
                            <a:pt x="13716" y="0"/>
                          </a:lnTo>
                          <a:close/>
                        </a:path>
                      </a:pathLst>
                    </a:custGeom>
                    <a:solidFill>
                      <a:srgbClr val="B94231"/>
                    </a:solidFill>
                    <a:ln w="4286" cap="flat">
                      <a:noFill/>
                      <a:prstDash val="solid"/>
                      <a:miter/>
                    </a:ln>
                  </p:spPr>
                  <p:txBody>
                    <a:bodyPr rtlCol="0" anchor="ctr"/>
                    <a:lstStyle/>
                    <a:p>
                      <a:endParaRPr lang="en-GB"/>
                    </a:p>
                  </p:txBody>
                </p:sp>
                <p:sp>
                  <p:nvSpPr>
                    <p:cNvPr id="1024" name="Freeform: Shape 1023">
                      <a:extLst>
                        <a:ext uri="{FF2B5EF4-FFF2-40B4-BE49-F238E27FC236}">
                          <a16:creationId xmlns:a16="http://schemas.microsoft.com/office/drawing/2014/main" id="{BC708FE6-698C-33B5-2E8E-59EC0959A1C3}"/>
                        </a:ext>
                      </a:extLst>
                    </p:cNvPr>
                    <p:cNvSpPr/>
                    <p:nvPr/>
                  </p:nvSpPr>
                  <p:spPr>
                    <a:xfrm>
                      <a:off x="9067660" y="4236935"/>
                      <a:ext cx="31711" cy="18506"/>
                    </a:xfrm>
                    <a:custGeom>
                      <a:avLst/>
                      <a:gdLst>
                        <a:gd name="connsiteX0" fmla="*/ 15856 w 31711"/>
                        <a:gd name="connsiteY0" fmla="*/ 16 h 18506"/>
                        <a:gd name="connsiteX1" fmla="*/ 425 w 31711"/>
                        <a:gd name="connsiteY1" fmla="*/ 10302 h 18506"/>
                        <a:gd name="connsiteX2" fmla="*/ 15856 w 31711"/>
                        <a:gd name="connsiteY2" fmla="*/ 18446 h 18506"/>
                        <a:gd name="connsiteX3" fmla="*/ 31286 w 31711"/>
                        <a:gd name="connsiteY3" fmla="*/ 8159 h 18506"/>
                        <a:gd name="connsiteX4" fmla="*/ 15856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6" y="16"/>
                          </a:moveTo>
                          <a:cubicBezTo>
                            <a:pt x="15427" y="16"/>
                            <a:pt x="-3004" y="8588"/>
                            <a:pt x="425" y="10302"/>
                          </a:cubicBezTo>
                          <a:cubicBezTo>
                            <a:pt x="1282" y="10731"/>
                            <a:pt x="14998" y="19304"/>
                            <a:pt x="15856" y="18446"/>
                          </a:cubicBezTo>
                          <a:cubicBezTo>
                            <a:pt x="16284" y="18446"/>
                            <a:pt x="34715" y="9874"/>
                            <a:pt x="31286" y="8159"/>
                          </a:cubicBezTo>
                          <a:cubicBezTo>
                            <a:pt x="30429" y="8159"/>
                            <a:pt x="16284" y="-413"/>
                            <a:pt x="15856" y="16"/>
                          </a:cubicBezTo>
                          <a:close/>
                        </a:path>
                      </a:pathLst>
                    </a:custGeom>
                    <a:solidFill>
                      <a:srgbClr val="6C74AF"/>
                    </a:solidFill>
                    <a:ln w="4286" cap="flat">
                      <a:noFill/>
                      <a:prstDash val="solid"/>
                      <a:miter/>
                    </a:ln>
                  </p:spPr>
                  <p:txBody>
                    <a:bodyPr rtlCol="0" anchor="ctr"/>
                    <a:lstStyle/>
                    <a:p>
                      <a:endParaRPr lang="en-GB"/>
                    </a:p>
                  </p:txBody>
                </p:sp>
                <p:sp>
                  <p:nvSpPr>
                    <p:cNvPr id="1025" name="Freeform: Shape 1024">
                      <a:extLst>
                        <a:ext uri="{FF2B5EF4-FFF2-40B4-BE49-F238E27FC236}">
                          <a16:creationId xmlns:a16="http://schemas.microsoft.com/office/drawing/2014/main" id="{71BAE13F-ECDD-01EA-857C-A54AC6CAA649}"/>
                        </a:ext>
                      </a:extLst>
                    </p:cNvPr>
                    <p:cNvSpPr/>
                    <p:nvPr/>
                  </p:nvSpPr>
                  <p:spPr>
                    <a:xfrm>
                      <a:off x="9081801" y="4255381"/>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1" y="1715"/>
                            <a:pt x="3858" y="1286"/>
                          </a:cubicBezTo>
                          <a:lnTo>
                            <a:pt x="3429" y="0"/>
                          </a:lnTo>
                          <a:cubicBezTo>
                            <a:pt x="2572" y="429"/>
                            <a:pt x="858" y="429"/>
                            <a:pt x="0" y="0"/>
                          </a:cubicBezTo>
                        </a:path>
                      </a:pathLst>
                    </a:custGeom>
                    <a:solidFill>
                      <a:srgbClr val="B94231"/>
                    </a:solidFill>
                    <a:ln w="4286" cap="flat">
                      <a:noFill/>
                      <a:prstDash val="solid"/>
                      <a:miter/>
                    </a:ln>
                  </p:spPr>
                  <p:txBody>
                    <a:bodyPr rtlCol="0" anchor="ctr"/>
                    <a:lstStyle/>
                    <a:p>
                      <a:endParaRPr lang="en-GB"/>
                    </a:p>
                  </p:txBody>
                </p:sp>
                <p:sp>
                  <p:nvSpPr>
                    <p:cNvPr id="1026" name="Freeform: Shape 1025">
                      <a:extLst>
                        <a:ext uri="{FF2B5EF4-FFF2-40B4-BE49-F238E27FC236}">
                          <a16:creationId xmlns:a16="http://schemas.microsoft.com/office/drawing/2014/main" id="{99CE1AAB-DEDF-EA48-6E70-BBFB091B581B}"/>
                        </a:ext>
                      </a:extLst>
                    </p:cNvPr>
                    <p:cNvSpPr/>
                    <p:nvPr/>
                  </p:nvSpPr>
                  <p:spPr>
                    <a:xfrm>
                      <a:off x="9044082" y="4260953"/>
                      <a:ext cx="14572" cy="9429"/>
                    </a:xfrm>
                    <a:custGeom>
                      <a:avLst/>
                      <a:gdLst>
                        <a:gd name="connsiteX0" fmla="*/ 0 w 14572"/>
                        <a:gd name="connsiteY0" fmla="*/ 0 h 9429"/>
                        <a:gd name="connsiteX1" fmla="*/ 857 w 14572"/>
                        <a:gd name="connsiteY1" fmla="*/ 1286 h 9429"/>
                        <a:gd name="connsiteX2" fmla="*/ 14573 w 14572"/>
                        <a:gd name="connsiteY2" fmla="*/ 9430 h 9429"/>
                        <a:gd name="connsiteX3" fmla="*/ 13716 w 14572"/>
                        <a:gd name="connsiteY3" fmla="*/ 8144 h 9429"/>
                      </a:gdLst>
                      <a:ahLst/>
                      <a:cxnLst>
                        <a:cxn ang="0">
                          <a:pos x="connsiteX0" y="connsiteY0"/>
                        </a:cxn>
                        <a:cxn ang="0">
                          <a:pos x="connsiteX1" y="connsiteY1"/>
                        </a:cxn>
                        <a:cxn ang="0">
                          <a:pos x="connsiteX2" y="connsiteY2"/>
                        </a:cxn>
                        <a:cxn ang="0">
                          <a:pos x="connsiteX3" y="connsiteY3"/>
                        </a:cxn>
                      </a:cxnLst>
                      <a:rect l="l" t="t" r="r" b="b"/>
                      <a:pathLst>
                        <a:path w="14572" h="9429">
                          <a:moveTo>
                            <a:pt x="0" y="0"/>
                          </a:moveTo>
                          <a:lnTo>
                            <a:pt x="857" y="1286"/>
                          </a:lnTo>
                          <a:lnTo>
                            <a:pt x="14573" y="9430"/>
                          </a:lnTo>
                          <a:lnTo>
                            <a:pt x="13716" y="8144"/>
                          </a:lnTo>
                          <a:close/>
                        </a:path>
                      </a:pathLst>
                    </a:custGeom>
                    <a:solidFill>
                      <a:srgbClr val="B94231"/>
                    </a:solidFill>
                    <a:ln w="4286" cap="flat">
                      <a:noFill/>
                      <a:prstDash val="solid"/>
                      <a:miter/>
                    </a:ln>
                  </p:spPr>
                  <p:txBody>
                    <a:bodyPr rtlCol="0" anchor="ctr"/>
                    <a:lstStyle/>
                    <a:p>
                      <a:endParaRPr lang="en-GB"/>
                    </a:p>
                  </p:txBody>
                </p:sp>
                <p:sp>
                  <p:nvSpPr>
                    <p:cNvPr id="1027" name="Freeform: Shape 1026">
                      <a:extLst>
                        <a:ext uri="{FF2B5EF4-FFF2-40B4-BE49-F238E27FC236}">
                          <a16:creationId xmlns:a16="http://schemas.microsoft.com/office/drawing/2014/main" id="{B08B4C45-0ABE-E89D-3156-BEBBFF5D4B48}"/>
                        </a:ext>
                      </a:extLst>
                    </p:cNvPr>
                    <p:cNvSpPr/>
                    <p:nvPr/>
                  </p:nvSpPr>
                  <p:spPr>
                    <a:xfrm>
                      <a:off x="9074943" y="4259668"/>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5"/>
                            <a:pt x="857" y="857"/>
                            <a:pt x="429" y="0"/>
                          </a:cubicBezTo>
                          <a:cubicBezTo>
                            <a:pt x="857" y="429"/>
                            <a:pt x="429" y="857"/>
                            <a:pt x="0" y="1286"/>
                          </a:cubicBezTo>
                        </a:path>
                      </a:pathLst>
                    </a:custGeom>
                    <a:solidFill>
                      <a:srgbClr val="B94231"/>
                    </a:solidFill>
                    <a:ln w="4286" cap="flat">
                      <a:noFill/>
                      <a:prstDash val="solid"/>
                      <a:miter/>
                    </a:ln>
                  </p:spPr>
                  <p:txBody>
                    <a:bodyPr rtlCol="0" anchor="ctr"/>
                    <a:lstStyle/>
                    <a:p>
                      <a:endParaRPr lang="en-GB"/>
                    </a:p>
                  </p:txBody>
                </p:sp>
                <p:sp>
                  <p:nvSpPr>
                    <p:cNvPr id="1028" name="Freeform: Shape 1027">
                      <a:extLst>
                        <a:ext uri="{FF2B5EF4-FFF2-40B4-BE49-F238E27FC236}">
                          <a16:creationId xmlns:a16="http://schemas.microsoft.com/office/drawing/2014/main" id="{6533D9B7-2D30-1CDD-9AC9-4CAD38C1F0E2}"/>
                        </a:ext>
                      </a:extLst>
                    </p:cNvPr>
                    <p:cNvSpPr/>
                    <p:nvPr/>
                  </p:nvSpPr>
                  <p:spPr>
                    <a:xfrm>
                      <a:off x="9061227" y="4260953"/>
                      <a:ext cx="14144" cy="9429"/>
                    </a:xfrm>
                    <a:custGeom>
                      <a:avLst/>
                      <a:gdLst>
                        <a:gd name="connsiteX0" fmla="*/ 0 w 14144"/>
                        <a:gd name="connsiteY0" fmla="*/ 8144 h 9429"/>
                        <a:gd name="connsiteX1" fmla="*/ 857 w 14144"/>
                        <a:gd name="connsiteY1" fmla="*/ 9430 h 9429"/>
                        <a:gd name="connsiteX2" fmla="*/ 14144 w 14144"/>
                        <a:gd name="connsiteY2" fmla="*/ 1286 h 9429"/>
                        <a:gd name="connsiteX3" fmla="*/ 13716 w 14144"/>
                        <a:gd name="connsiteY3" fmla="*/ 0 h 9429"/>
                      </a:gdLst>
                      <a:ahLst/>
                      <a:cxnLst>
                        <a:cxn ang="0">
                          <a:pos x="connsiteX0" y="connsiteY0"/>
                        </a:cxn>
                        <a:cxn ang="0">
                          <a:pos x="connsiteX1" y="connsiteY1"/>
                        </a:cxn>
                        <a:cxn ang="0">
                          <a:pos x="connsiteX2" y="connsiteY2"/>
                        </a:cxn>
                        <a:cxn ang="0">
                          <a:pos x="connsiteX3" y="connsiteY3"/>
                        </a:cxn>
                      </a:cxnLst>
                      <a:rect l="l" t="t" r="r" b="b"/>
                      <a:pathLst>
                        <a:path w="14144" h="9429">
                          <a:moveTo>
                            <a:pt x="0" y="8144"/>
                          </a:moveTo>
                          <a:lnTo>
                            <a:pt x="857" y="9430"/>
                          </a:lnTo>
                          <a:lnTo>
                            <a:pt x="14144" y="1286"/>
                          </a:lnTo>
                          <a:lnTo>
                            <a:pt x="13716" y="0"/>
                          </a:lnTo>
                          <a:close/>
                        </a:path>
                      </a:pathLst>
                    </a:custGeom>
                    <a:solidFill>
                      <a:srgbClr val="B94231"/>
                    </a:solidFill>
                    <a:ln w="4286" cap="flat">
                      <a:noFill/>
                      <a:prstDash val="solid"/>
                      <a:miter/>
                    </a:ln>
                  </p:spPr>
                  <p:txBody>
                    <a:bodyPr rtlCol="0" anchor="ctr"/>
                    <a:lstStyle/>
                    <a:p>
                      <a:endParaRPr lang="en-GB"/>
                    </a:p>
                  </p:txBody>
                </p:sp>
                <p:sp>
                  <p:nvSpPr>
                    <p:cNvPr id="1029" name="Freeform: Shape 1028">
                      <a:extLst>
                        <a:ext uri="{FF2B5EF4-FFF2-40B4-BE49-F238E27FC236}">
                          <a16:creationId xmlns:a16="http://schemas.microsoft.com/office/drawing/2014/main" id="{1E7F2331-252C-AB74-8B1D-8C1910660E07}"/>
                        </a:ext>
                      </a:extLst>
                    </p:cNvPr>
                    <p:cNvSpPr/>
                    <p:nvPr/>
                  </p:nvSpPr>
                  <p:spPr>
                    <a:xfrm>
                      <a:off x="9057798" y="4269097"/>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4"/>
                            <a:pt x="3000" y="1714"/>
                            <a:pt x="3858" y="1286"/>
                          </a:cubicBezTo>
                          <a:lnTo>
                            <a:pt x="3429" y="0"/>
                          </a:lnTo>
                          <a:cubicBezTo>
                            <a:pt x="2572" y="429"/>
                            <a:pt x="857" y="429"/>
                            <a:pt x="0" y="0"/>
                          </a:cubicBezTo>
                        </a:path>
                      </a:pathLst>
                    </a:custGeom>
                    <a:solidFill>
                      <a:srgbClr val="B94231"/>
                    </a:solidFill>
                    <a:ln w="4286" cap="flat">
                      <a:noFill/>
                      <a:prstDash val="solid"/>
                      <a:miter/>
                    </a:ln>
                  </p:spPr>
                  <p:txBody>
                    <a:bodyPr rtlCol="0" anchor="ctr"/>
                    <a:lstStyle/>
                    <a:p>
                      <a:endParaRPr lang="en-GB"/>
                    </a:p>
                  </p:txBody>
                </p:sp>
                <p:sp>
                  <p:nvSpPr>
                    <p:cNvPr id="1030" name="Freeform: Shape 1029">
                      <a:extLst>
                        <a:ext uri="{FF2B5EF4-FFF2-40B4-BE49-F238E27FC236}">
                          <a16:creationId xmlns:a16="http://schemas.microsoft.com/office/drawing/2014/main" id="{4DACFD9D-9F45-2826-A90B-651BAFD80205}"/>
                        </a:ext>
                      </a:extLst>
                    </p:cNvPr>
                    <p:cNvSpPr/>
                    <p:nvPr/>
                  </p:nvSpPr>
                  <p:spPr>
                    <a:xfrm>
                      <a:off x="9043657" y="4250651"/>
                      <a:ext cx="31711" cy="18506"/>
                    </a:xfrm>
                    <a:custGeom>
                      <a:avLst/>
                      <a:gdLst>
                        <a:gd name="connsiteX0" fmla="*/ 15856 w 31711"/>
                        <a:gd name="connsiteY0" fmla="*/ 16 h 18506"/>
                        <a:gd name="connsiteX1" fmla="*/ 425 w 31711"/>
                        <a:gd name="connsiteY1" fmla="*/ 10302 h 18506"/>
                        <a:gd name="connsiteX2" fmla="*/ 15856 w 31711"/>
                        <a:gd name="connsiteY2" fmla="*/ 18446 h 18506"/>
                        <a:gd name="connsiteX3" fmla="*/ 31286 w 31711"/>
                        <a:gd name="connsiteY3" fmla="*/ 8159 h 18506"/>
                        <a:gd name="connsiteX4" fmla="*/ 15856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6" y="16"/>
                          </a:moveTo>
                          <a:cubicBezTo>
                            <a:pt x="15427" y="16"/>
                            <a:pt x="-3004" y="8588"/>
                            <a:pt x="425" y="10302"/>
                          </a:cubicBezTo>
                          <a:cubicBezTo>
                            <a:pt x="1282" y="10731"/>
                            <a:pt x="14998" y="19304"/>
                            <a:pt x="15856" y="18446"/>
                          </a:cubicBezTo>
                          <a:cubicBezTo>
                            <a:pt x="16284" y="18446"/>
                            <a:pt x="34715" y="9874"/>
                            <a:pt x="31286" y="8159"/>
                          </a:cubicBezTo>
                          <a:cubicBezTo>
                            <a:pt x="30429" y="8159"/>
                            <a:pt x="16713" y="-413"/>
                            <a:pt x="15856" y="16"/>
                          </a:cubicBezTo>
                          <a:close/>
                        </a:path>
                      </a:pathLst>
                    </a:custGeom>
                    <a:solidFill>
                      <a:srgbClr val="6C74AF"/>
                    </a:solidFill>
                    <a:ln w="4286" cap="flat">
                      <a:noFill/>
                      <a:prstDash val="solid"/>
                      <a:miter/>
                    </a:ln>
                  </p:spPr>
                  <p:txBody>
                    <a:bodyPr rtlCol="0" anchor="ctr"/>
                    <a:lstStyle/>
                    <a:p>
                      <a:endParaRPr lang="en-GB"/>
                    </a:p>
                  </p:txBody>
                </p:sp>
                <p:sp>
                  <p:nvSpPr>
                    <p:cNvPr id="1031" name="Freeform: Shape 1030">
                      <a:extLst>
                        <a:ext uri="{FF2B5EF4-FFF2-40B4-BE49-F238E27FC236}">
                          <a16:creationId xmlns:a16="http://schemas.microsoft.com/office/drawing/2014/main" id="{AEA64B32-FFCF-75CE-D444-8F4294EDF864}"/>
                        </a:ext>
                      </a:extLst>
                    </p:cNvPr>
                    <p:cNvSpPr/>
                    <p:nvPr/>
                  </p:nvSpPr>
                  <p:spPr>
                    <a:xfrm>
                      <a:off x="9020508" y="4274670"/>
                      <a:ext cx="14144" cy="9429"/>
                    </a:xfrm>
                    <a:custGeom>
                      <a:avLst/>
                      <a:gdLst>
                        <a:gd name="connsiteX0" fmla="*/ 0 w 14144"/>
                        <a:gd name="connsiteY0" fmla="*/ 0 h 9429"/>
                        <a:gd name="connsiteX1" fmla="*/ 429 w 14144"/>
                        <a:gd name="connsiteY1" fmla="*/ 1286 h 9429"/>
                        <a:gd name="connsiteX2" fmla="*/ 14144 w 14144"/>
                        <a:gd name="connsiteY2" fmla="*/ 9430 h 9429"/>
                        <a:gd name="connsiteX3" fmla="*/ 13716 w 14144"/>
                        <a:gd name="connsiteY3" fmla="*/ 8144 h 9429"/>
                      </a:gdLst>
                      <a:ahLst/>
                      <a:cxnLst>
                        <a:cxn ang="0">
                          <a:pos x="connsiteX0" y="connsiteY0"/>
                        </a:cxn>
                        <a:cxn ang="0">
                          <a:pos x="connsiteX1" y="connsiteY1"/>
                        </a:cxn>
                        <a:cxn ang="0">
                          <a:pos x="connsiteX2" y="connsiteY2"/>
                        </a:cxn>
                        <a:cxn ang="0">
                          <a:pos x="connsiteX3" y="connsiteY3"/>
                        </a:cxn>
                      </a:cxnLst>
                      <a:rect l="l" t="t" r="r" b="b"/>
                      <a:pathLst>
                        <a:path w="14144" h="9429">
                          <a:moveTo>
                            <a:pt x="0" y="0"/>
                          </a:moveTo>
                          <a:lnTo>
                            <a:pt x="429" y="1286"/>
                          </a:lnTo>
                          <a:lnTo>
                            <a:pt x="14144" y="9430"/>
                          </a:lnTo>
                          <a:lnTo>
                            <a:pt x="13716" y="8144"/>
                          </a:lnTo>
                          <a:close/>
                        </a:path>
                      </a:pathLst>
                    </a:custGeom>
                    <a:solidFill>
                      <a:srgbClr val="B94231"/>
                    </a:solidFill>
                    <a:ln w="4286" cap="flat">
                      <a:noFill/>
                      <a:prstDash val="solid"/>
                      <a:miter/>
                    </a:ln>
                  </p:spPr>
                  <p:txBody>
                    <a:bodyPr rtlCol="0" anchor="ctr"/>
                    <a:lstStyle/>
                    <a:p>
                      <a:endParaRPr lang="en-GB"/>
                    </a:p>
                  </p:txBody>
                </p:sp>
                <p:sp>
                  <p:nvSpPr>
                    <p:cNvPr id="1032" name="Freeform: Shape 1031">
                      <a:extLst>
                        <a:ext uri="{FF2B5EF4-FFF2-40B4-BE49-F238E27FC236}">
                          <a16:creationId xmlns:a16="http://schemas.microsoft.com/office/drawing/2014/main" id="{49A08AF5-5FA1-F470-5D3B-81D5B64E1D89}"/>
                        </a:ext>
                      </a:extLst>
                    </p:cNvPr>
                    <p:cNvSpPr/>
                    <p:nvPr/>
                  </p:nvSpPr>
                  <p:spPr>
                    <a:xfrm>
                      <a:off x="9050940" y="4273384"/>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4"/>
                            <a:pt x="857" y="857"/>
                            <a:pt x="429" y="0"/>
                          </a:cubicBezTo>
                          <a:cubicBezTo>
                            <a:pt x="857" y="429"/>
                            <a:pt x="857" y="1286"/>
                            <a:pt x="0" y="1286"/>
                          </a:cubicBezTo>
                        </a:path>
                      </a:pathLst>
                    </a:custGeom>
                    <a:solidFill>
                      <a:srgbClr val="B94231"/>
                    </a:solidFill>
                    <a:ln w="4286" cap="flat">
                      <a:noFill/>
                      <a:prstDash val="solid"/>
                      <a:miter/>
                    </a:ln>
                  </p:spPr>
                  <p:txBody>
                    <a:bodyPr rtlCol="0" anchor="ctr"/>
                    <a:lstStyle/>
                    <a:p>
                      <a:endParaRPr lang="en-GB"/>
                    </a:p>
                  </p:txBody>
                </p:sp>
                <p:sp>
                  <p:nvSpPr>
                    <p:cNvPr id="1033" name="Freeform: Shape 1032">
                      <a:extLst>
                        <a:ext uri="{FF2B5EF4-FFF2-40B4-BE49-F238E27FC236}">
                          <a16:creationId xmlns:a16="http://schemas.microsoft.com/office/drawing/2014/main" id="{BC4A409A-FB38-C34D-2ECC-A1124429F886}"/>
                        </a:ext>
                      </a:extLst>
                    </p:cNvPr>
                    <p:cNvSpPr/>
                    <p:nvPr/>
                  </p:nvSpPr>
                  <p:spPr>
                    <a:xfrm>
                      <a:off x="9037653" y="4274670"/>
                      <a:ext cx="14144" cy="9429"/>
                    </a:xfrm>
                    <a:custGeom>
                      <a:avLst/>
                      <a:gdLst>
                        <a:gd name="connsiteX0" fmla="*/ 0 w 14144"/>
                        <a:gd name="connsiteY0" fmla="*/ 8144 h 9429"/>
                        <a:gd name="connsiteX1" fmla="*/ 429 w 14144"/>
                        <a:gd name="connsiteY1" fmla="*/ 9430 h 9429"/>
                        <a:gd name="connsiteX2" fmla="*/ 14144 w 14144"/>
                        <a:gd name="connsiteY2" fmla="*/ 1286 h 9429"/>
                        <a:gd name="connsiteX3" fmla="*/ 13287 w 14144"/>
                        <a:gd name="connsiteY3" fmla="*/ 0 h 9429"/>
                      </a:gdLst>
                      <a:ahLst/>
                      <a:cxnLst>
                        <a:cxn ang="0">
                          <a:pos x="connsiteX0" y="connsiteY0"/>
                        </a:cxn>
                        <a:cxn ang="0">
                          <a:pos x="connsiteX1" y="connsiteY1"/>
                        </a:cxn>
                        <a:cxn ang="0">
                          <a:pos x="connsiteX2" y="connsiteY2"/>
                        </a:cxn>
                        <a:cxn ang="0">
                          <a:pos x="connsiteX3" y="connsiteY3"/>
                        </a:cxn>
                      </a:cxnLst>
                      <a:rect l="l" t="t" r="r" b="b"/>
                      <a:pathLst>
                        <a:path w="14144" h="9429">
                          <a:moveTo>
                            <a:pt x="0" y="8144"/>
                          </a:moveTo>
                          <a:lnTo>
                            <a:pt x="429" y="9430"/>
                          </a:lnTo>
                          <a:lnTo>
                            <a:pt x="14144" y="1286"/>
                          </a:lnTo>
                          <a:lnTo>
                            <a:pt x="13287" y="0"/>
                          </a:lnTo>
                          <a:close/>
                        </a:path>
                      </a:pathLst>
                    </a:custGeom>
                    <a:solidFill>
                      <a:srgbClr val="B94231"/>
                    </a:solidFill>
                    <a:ln w="4286" cap="flat">
                      <a:noFill/>
                      <a:prstDash val="solid"/>
                      <a:miter/>
                    </a:ln>
                  </p:spPr>
                  <p:txBody>
                    <a:bodyPr rtlCol="0" anchor="ctr"/>
                    <a:lstStyle/>
                    <a:p>
                      <a:endParaRPr lang="en-GB"/>
                    </a:p>
                  </p:txBody>
                </p:sp>
                <p:sp>
                  <p:nvSpPr>
                    <p:cNvPr id="1034" name="Freeform: Shape 1033">
                      <a:extLst>
                        <a:ext uri="{FF2B5EF4-FFF2-40B4-BE49-F238E27FC236}">
                          <a16:creationId xmlns:a16="http://schemas.microsoft.com/office/drawing/2014/main" id="{C615AB7C-852D-61BC-6E2E-4B7D175361BA}"/>
                        </a:ext>
                      </a:extLst>
                    </p:cNvPr>
                    <p:cNvSpPr/>
                    <p:nvPr/>
                  </p:nvSpPr>
                  <p:spPr>
                    <a:xfrm>
                      <a:off x="9034224" y="4282813"/>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4"/>
                            <a:pt x="3000" y="1714"/>
                            <a:pt x="3858" y="1286"/>
                          </a:cubicBezTo>
                          <a:lnTo>
                            <a:pt x="3429" y="0"/>
                          </a:lnTo>
                          <a:cubicBezTo>
                            <a:pt x="2143" y="429"/>
                            <a:pt x="857" y="429"/>
                            <a:pt x="0" y="0"/>
                          </a:cubicBezTo>
                        </a:path>
                      </a:pathLst>
                    </a:custGeom>
                    <a:solidFill>
                      <a:srgbClr val="B94231"/>
                    </a:solidFill>
                    <a:ln w="4286" cap="flat">
                      <a:noFill/>
                      <a:prstDash val="solid"/>
                      <a:miter/>
                    </a:ln>
                  </p:spPr>
                  <p:txBody>
                    <a:bodyPr rtlCol="0" anchor="ctr"/>
                    <a:lstStyle/>
                    <a:p>
                      <a:endParaRPr lang="en-GB"/>
                    </a:p>
                  </p:txBody>
                </p:sp>
                <p:sp>
                  <p:nvSpPr>
                    <p:cNvPr id="1035" name="Freeform: Shape 1034">
                      <a:extLst>
                        <a:ext uri="{FF2B5EF4-FFF2-40B4-BE49-F238E27FC236}">
                          <a16:creationId xmlns:a16="http://schemas.microsoft.com/office/drawing/2014/main" id="{365F9D76-963E-D5CE-8883-2169B60C7C6E}"/>
                        </a:ext>
                      </a:extLst>
                    </p:cNvPr>
                    <p:cNvSpPr/>
                    <p:nvPr/>
                  </p:nvSpPr>
                  <p:spPr>
                    <a:xfrm>
                      <a:off x="9020083" y="4264751"/>
                      <a:ext cx="31711" cy="18551"/>
                    </a:xfrm>
                    <a:custGeom>
                      <a:avLst/>
                      <a:gdLst>
                        <a:gd name="connsiteX0" fmla="*/ 15856 w 31711"/>
                        <a:gd name="connsiteY0" fmla="*/ 60 h 18551"/>
                        <a:gd name="connsiteX1" fmla="*/ 425 w 31711"/>
                        <a:gd name="connsiteY1" fmla="*/ 10347 h 18551"/>
                        <a:gd name="connsiteX2" fmla="*/ 15856 w 31711"/>
                        <a:gd name="connsiteY2" fmla="*/ 18491 h 18551"/>
                        <a:gd name="connsiteX3" fmla="*/ 31286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5427" y="60"/>
                            <a:pt x="-3004" y="8633"/>
                            <a:pt x="425" y="10347"/>
                          </a:cubicBezTo>
                          <a:cubicBezTo>
                            <a:pt x="1282" y="10776"/>
                            <a:pt x="14998" y="19348"/>
                            <a:pt x="15856" y="18491"/>
                          </a:cubicBezTo>
                          <a:cubicBezTo>
                            <a:pt x="16284" y="18491"/>
                            <a:pt x="34715" y="9919"/>
                            <a:pt x="31286" y="8204"/>
                          </a:cubicBezTo>
                          <a:cubicBezTo>
                            <a:pt x="30000" y="7775"/>
                            <a:pt x="16284" y="-797"/>
                            <a:pt x="15856" y="60"/>
                          </a:cubicBezTo>
                          <a:close/>
                        </a:path>
                      </a:pathLst>
                    </a:custGeom>
                    <a:solidFill>
                      <a:srgbClr val="6C74AF"/>
                    </a:solidFill>
                    <a:ln w="4286" cap="flat">
                      <a:noFill/>
                      <a:prstDash val="solid"/>
                      <a:miter/>
                    </a:ln>
                  </p:spPr>
                  <p:txBody>
                    <a:bodyPr rtlCol="0" anchor="ctr"/>
                    <a:lstStyle/>
                    <a:p>
                      <a:endParaRPr lang="en-GB"/>
                    </a:p>
                  </p:txBody>
                </p:sp>
                <p:sp>
                  <p:nvSpPr>
                    <p:cNvPr id="1036" name="Freeform: Shape 1035">
                      <a:extLst>
                        <a:ext uri="{FF2B5EF4-FFF2-40B4-BE49-F238E27FC236}">
                          <a16:creationId xmlns:a16="http://schemas.microsoft.com/office/drawing/2014/main" id="{84CDEEB3-4228-D7E3-1B7C-22A8721BFE3E}"/>
                        </a:ext>
                      </a:extLst>
                    </p:cNvPr>
                    <p:cNvSpPr/>
                    <p:nvPr/>
                  </p:nvSpPr>
                  <p:spPr>
                    <a:xfrm>
                      <a:off x="8996505" y="4288814"/>
                      <a:ext cx="14144" cy="9001"/>
                    </a:xfrm>
                    <a:custGeom>
                      <a:avLst/>
                      <a:gdLst>
                        <a:gd name="connsiteX0" fmla="*/ 0 w 14144"/>
                        <a:gd name="connsiteY0" fmla="*/ 0 h 9001"/>
                        <a:gd name="connsiteX1" fmla="*/ 858 w 14144"/>
                        <a:gd name="connsiteY1" fmla="*/ 857 h 9001"/>
                        <a:gd name="connsiteX2" fmla="*/ 14145 w 14144"/>
                        <a:gd name="connsiteY2" fmla="*/ 9001 h 9001"/>
                        <a:gd name="connsiteX3" fmla="*/ 13716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858" y="857"/>
                          </a:lnTo>
                          <a:lnTo>
                            <a:pt x="14145" y="9001"/>
                          </a:lnTo>
                          <a:lnTo>
                            <a:pt x="13716" y="7715"/>
                          </a:lnTo>
                          <a:close/>
                        </a:path>
                      </a:pathLst>
                    </a:custGeom>
                    <a:solidFill>
                      <a:srgbClr val="B94231"/>
                    </a:solidFill>
                    <a:ln w="4286" cap="flat">
                      <a:noFill/>
                      <a:prstDash val="solid"/>
                      <a:miter/>
                    </a:ln>
                  </p:spPr>
                  <p:txBody>
                    <a:bodyPr rtlCol="0" anchor="ctr"/>
                    <a:lstStyle/>
                    <a:p>
                      <a:endParaRPr lang="en-GB"/>
                    </a:p>
                  </p:txBody>
                </p:sp>
                <p:sp>
                  <p:nvSpPr>
                    <p:cNvPr id="1037" name="Freeform: Shape 1036">
                      <a:extLst>
                        <a:ext uri="{FF2B5EF4-FFF2-40B4-BE49-F238E27FC236}">
                          <a16:creationId xmlns:a16="http://schemas.microsoft.com/office/drawing/2014/main" id="{3D16D773-C359-FAD6-6BC3-CC911CD864CA}"/>
                        </a:ext>
                      </a:extLst>
                    </p:cNvPr>
                    <p:cNvSpPr/>
                    <p:nvPr/>
                  </p:nvSpPr>
                  <p:spPr>
                    <a:xfrm>
                      <a:off x="9027366" y="4287528"/>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5"/>
                            <a:pt x="857" y="857"/>
                            <a:pt x="429" y="0"/>
                          </a:cubicBezTo>
                          <a:cubicBezTo>
                            <a:pt x="857" y="0"/>
                            <a:pt x="429" y="857"/>
                            <a:pt x="0" y="1286"/>
                          </a:cubicBezTo>
                        </a:path>
                      </a:pathLst>
                    </a:custGeom>
                    <a:solidFill>
                      <a:srgbClr val="B94231"/>
                    </a:solidFill>
                    <a:ln w="4286" cap="flat">
                      <a:noFill/>
                      <a:prstDash val="solid"/>
                      <a:miter/>
                    </a:ln>
                  </p:spPr>
                  <p:txBody>
                    <a:bodyPr rtlCol="0" anchor="ctr"/>
                    <a:lstStyle/>
                    <a:p>
                      <a:endParaRPr lang="en-GB"/>
                    </a:p>
                  </p:txBody>
                </p:sp>
                <p:sp>
                  <p:nvSpPr>
                    <p:cNvPr id="1038" name="Freeform: Shape 1037">
                      <a:extLst>
                        <a:ext uri="{FF2B5EF4-FFF2-40B4-BE49-F238E27FC236}">
                          <a16:creationId xmlns:a16="http://schemas.microsoft.com/office/drawing/2014/main" id="{D5DBBAC7-A6A2-871E-7855-F26720D46DA6}"/>
                        </a:ext>
                      </a:extLst>
                    </p:cNvPr>
                    <p:cNvSpPr/>
                    <p:nvPr/>
                  </p:nvSpPr>
                  <p:spPr>
                    <a:xfrm>
                      <a:off x="9013650" y="4288814"/>
                      <a:ext cx="14144" cy="9001"/>
                    </a:xfrm>
                    <a:custGeom>
                      <a:avLst/>
                      <a:gdLst>
                        <a:gd name="connsiteX0" fmla="*/ 0 w 14144"/>
                        <a:gd name="connsiteY0" fmla="*/ 7715 h 9001"/>
                        <a:gd name="connsiteX1" fmla="*/ 429 w 14144"/>
                        <a:gd name="connsiteY1" fmla="*/ 9001 h 9001"/>
                        <a:gd name="connsiteX2" fmla="*/ 14145 w 14144"/>
                        <a:gd name="connsiteY2" fmla="*/ 857 h 9001"/>
                        <a:gd name="connsiteX3" fmla="*/ 13716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429" y="9001"/>
                          </a:lnTo>
                          <a:lnTo>
                            <a:pt x="14145" y="857"/>
                          </a:lnTo>
                          <a:lnTo>
                            <a:pt x="13716" y="0"/>
                          </a:lnTo>
                          <a:close/>
                        </a:path>
                      </a:pathLst>
                    </a:custGeom>
                    <a:solidFill>
                      <a:srgbClr val="B94231"/>
                    </a:solidFill>
                    <a:ln w="4286" cap="flat">
                      <a:noFill/>
                      <a:prstDash val="solid"/>
                      <a:miter/>
                    </a:ln>
                  </p:spPr>
                  <p:txBody>
                    <a:bodyPr rtlCol="0" anchor="ctr"/>
                    <a:lstStyle/>
                    <a:p>
                      <a:endParaRPr lang="en-GB"/>
                    </a:p>
                  </p:txBody>
                </p:sp>
                <p:sp>
                  <p:nvSpPr>
                    <p:cNvPr id="1039" name="Freeform: Shape 1038">
                      <a:extLst>
                        <a:ext uri="{FF2B5EF4-FFF2-40B4-BE49-F238E27FC236}">
                          <a16:creationId xmlns:a16="http://schemas.microsoft.com/office/drawing/2014/main" id="{47D7CFB2-DC8A-E3AB-DA87-645DB7B1DDD0}"/>
                        </a:ext>
                      </a:extLst>
                    </p:cNvPr>
                    <p:cNvSpPr/>
                    <p:nvPr/>
                  </p:nvSpPr>
                  <p:spPr>
                    <a:xfrm>
                      <a:off x="8996080" y="4278467"/>
                      <a:ext cx="31711" cy="18551"/>
                    </a:xfrm>
                    <a:custGeom>
                      <a:avLst/>
                      <a:gdLst>
                        <a:gd name="connsiteX0" fmla="*/ 15856 w 31711"/>
                        <a:gd name="connsiteY0" fmla="*/ 60 h 18551"/>
                        <a:gd name="connsiteX1" fmla="*/ 425 w 31711"/>
                        <a:gd name="connsiteY1" fmla="*/ 10347 h 18551"/>
                        <a:gd name="connsiteX2" fmla="*/ 15856 w 31711"/>
                        <a:gd name="connsiteY2" fmla="*/ 18491 h 18551"/>
                        <a:gd name="connsiteX3" fmla="*/ 31286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5427" y="60"/>
                            <a:pt x="-3004" y="8633"/>
                            <a:pt x="425" y="10347"/>
                          </a:cubicBezTo>
                          <a:cubicBezTo>
                            <a:pt x="1283" y="10776"/>
                            <a:pt x="14998" y="19348"/>
                            <a:pt x="15856" y="18491"/>
                          </a:cubicBezTo>
                          <a:cubicBezTo>
                            <a:pt x="16284" y="18491"/>
                            <a:pt x="34715" y="9919"/>
                            <a:pt x="31286" y="8204"/>
                          </a:cubicBezTo>
                          <a:cubicBezTo>
                            <a:pt x="30429" y="7775"/>
                            <a:pt x="16284" y="-797"/>
                            <a:pt x="15856" y="60"/>
                          </a:cubicBezTo>
                          <a:close/>
                        </a:path>
                      </a:pathLst>
                    </a:custGeom>
                    <a:solidFill>
                      <a:srgbClr val="6C74AF"/>
                    </a:solidFill>
                    <a:ln w="4286" cap="flat">
                      <a:noFill/>
                      <a:prstDash val="solid"/>
                      <a:miter/>
                    </a:ln>
                  </p:spPr>
                  <p:txBody>
                    <a:bodyPr rtlCol="0" anchor="ctr"/>
                    <a:lstStyle/>
                    <a:p>
                      <a:endParaRPr lang="en-GB"/>
                    </a:p>
                  </p:txBody>
                </p:sp>
                <p:sp>
                  <p:nvSpPr>
                    <p:cNvPr id="1040" name="Freeform: Shape 1039">
                      <a:extLst>
                        <a:ext uri="{FF2B5EF4-FFF2-40B4-BE49-F238E27FC236}">
                          <a16:creationId xmlns:a16="http://schemas.microsoft.com/office/drawing/2014/main" id="{612C8915-0A2A-E6FA-7281-3CC5E5ABCB97}"/>
                        </a:ext>
                      </a:extLst>
                    </p:cNvPr>
                    <p:cNvSpPr/>
                    <p:nvPr/>
                  </p:nvSpPr>
                  <p:spPr>
                    <a:xfrm>
                      <a:off x="9010221" y="4296529"/>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0" y="1715"/>
                            <a:pt x="3858" y="1286"/>
                          </a:cubicBezTo>
                          <a:lnTo>
                            <a:pt x="3429" y="0"/>
                          </a:lnTo>
                          <a:cubicBezTo>
                            <a:pt x="2572" y="429"/>
                            <a:pt x="857" y="429"/>
                            <a:pt x="0" y="0"/>
                          </a:cubicBezTo>
                        </a:path>
                      </a:pathLst>
                    </a:custGeom>
                    <a:solidFill>
                      <a:srgbClr val="B94231"/>
                    </a:solidFill>
                    <a:ln w="4286" cap="flat">
                      <a:noFill/>
                      <a:prstDash val="solid"/>
                      <a:miter/>
                    </a:ln>
                  </p:spPr>
                  <p:txBody>
                    <a:bodyPr rtlCol="0" anchor="ctr"/>
                    <a:lstStyle/>
                    <a:p>
                      <a:endParaRPr lang="en-GB"/>
                    </a:p>
                  </p:txBody>
                </p:sp>
                <p:grpSp>
                  <p:nvGrpSpPr>
                    <p:cNvPr id="1041" name="Graphic 18">
                      <a:extLst>
                        <a:ext uri="{FF2B5EF4-FFF2-40B4-BE49-F238E27FC236}">
                          <a16:creationId xmlns:a16="http://schemas.microsoft.com/office/drawing/2014/main" id="{1DC74CC4-428A-376C-0133-8C6A5A2D847A}"/>
                        </a:ext>
                      </a:extLst>
                    </p:cNvPr>
                    <p:cNvGrpSpPr/>
                    <p:nvPr/>
                  </p:nvGrpSpPr>
                  <p:grpSpPr>
                    <a:xfrm>
                      <a:off x="9139237" y="4233093"/>
                      <a:ext cx="1286" cy="1714"/>
                      <a:chOff x="9139237" y="4233093"/>
                      <a:chExt cx="1286" cy="1714"/>
                    </a:xfrm>
                  </p:grpSpPr>
                  <p:sp>
                    <p:nvSpPr>
                      <p:cNvPr id="1042" name="Freeform: Shape 1041">
                        <a:extLst>
                          <a:ext uri="{FF2B5EF4-FFF2-40B4-BE49-F238E27FC236}">
                            <a16:creationId xmlns:a16="http://schemas.microsoft.com/office/drawing/2014/main" id="{A549973A-ABA9-1032-094F-C14FBA5642D4}"/>
                          </a:ext>
                        </a:extLst>
                      </p:cNvPr>
                      <p:cNvSpPr/>
                      <p:nvPr/>
                    </p:nvSpPr>
                    <p:spPr>
                      <a:xfrm>
                        <a:off x="9139237" y="4233093"/>
                        <a:ext cx="428" cy="1285"/>
                      </a:xfrm>
                      <a:custGeom>
                        <a:avLst/>
                        <a:gdLst>
                          <a:gd name="connsiteX0" fmla="*/ 0 w 428"/>
                          <a:gd name="connsiteY0" fmla="*/ 0 h 1285"/>
                          <a:gd name="connsiteX1" fmla="*/ 429 w 428"/>
                          <a:gd name="connsiteY1" fmla="*/ 1286 h 1285"/>
                          <a:gd name="connsiteX2" fmla="*/ 0 w 428"/>
                          <a:gd name="connsiteY2" fmla="*/ 0 h 1285"/>
                        </a:gdLst>
                        <a:ahLst/>
                        <a:cxnLst>
                          <a:cxn ang="0">
                            <a:pos x="connsiteX0" y="connsiteY0"/>
                          </a:cxn>
                          <a:cxn ang="0">
                            <a:pos x="connsiteX1" y="connsiteY1"/>
                          </a:cxn>
                          <a:cxn ang="0">
                            <a:pos x="connsiteX2" y="connsiteY2"/>
                          </a:cxn>
                        </a:cxnLst>
                        <a:rect l="l" t="t" r="r" b="b"/>
                        <a:pathLst>
                          <a:path w="428" h="1285">
                            <a:moveTo>
                              <a:pt x="0" y="0"/>
                            </a:moveTo>
                            <a:lnTo>
                              <a:pt x="429" y="1286"/>
                            </a:lnTo>
                            <a:lnTo>
                              <a:pt x="0" y="0"/>
                            </a:lnTo>
                          </a:path>
                        </a:pathLst>
                      </a:custGeom>
                      <a:solidFill>
                        <a:srgbClr val="376C70"/>
                      </a:solidFill>
                      <a:ln w="4286" cap="flat">
                        <a:noFill/>
                        <a:prstDash val="solid"/>
                        <a:miter/>
                      </a:ln>
                    </p:spPr>
                    <p:txBody>
                      <a:bodyPr rtlCol="0" anchor="ctr"/>
                      <a:lstStyle/>
                      <a:p>
                        <a:endParaRPr lang="en-GB"/>
                      </a:p>
                    </p:txBody>
                  </p:sp>
                  <p:sp>
                    <p:nvSpPr>
                      <p:cNvPr id="1043" name="Freeform: Shape 1042">
                        <a:extLst>
                          <a:ext uri="{FF2B5EF4-FFF2-40B4-BE49-F238E27FC236}">
                            <a16:creationId xmlns:a16="http://schemas.microsoft.com/office/drawing/2014/main" id="{5FB12F9F-B00C-21A6-1131-FFC03D47DEEB}"/>
                          </a:ext>
                        </a:extLst>
                      </p:cNvPr>
                      <p:cNvSpPr/>
                      <p:nvPr/>
                    </p:nvSpPr>
                    <p:spPr>
                      <a:xfrm>
                        <a:off x="9139237" y="4233093"/>
                        <a:ext cx="1286" cy="1714"/>
                      </a:xfrm>
                      <a:custGeom>
                        <a:avLst/>
                        <a:gdLst>
                          <a:gd name="connsiteX0" fmla="*/ 0 w 1286"/>
                          <a:gd name="connsiteY0" fmla="*/ 0 h 1714"/>
                          <a:gd name="connsiteX1" fmla="*/ 1286 w 1286"/>
                          <a:gd name="connsiteY1" fmla="*/ 1715 h 1714"/>
                          <a:gd name="connsiteX2" fmla="*/ 857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5"/>
                              <a:pt x="1286" y="1715"/>
                            </a:cubicBezTo>
                            <a:lnTo>
                              <a:pt x="857" y="429"/>
                            </a:lnTo>
                            <a:cubicBezTo>
                              <a:pt x="0" y="429"/>
                              <a:pt x="0" y="0"/>
                              <a:pt x="0" y="0"/>
                            </a:cubicBezTo>
                          </a:path>
                        </a:pathLst>
                      </a:custGeom>
                      <a:solidFill>
                        <a:srgbClr val="B94231"/>
                      </a:solidFill>
                      <a:ln w="4286" cap="flat">
                        <a:noFill/>
                        <a:prstDash val="solid"/>
                        <a:miter/>
                      </a:ln>
                    </p:spPr>
                    <p:txBody>
                      <a:bodyPr rtlCol="0" anchor="ctr"/>
                      <a:lstStyle/>
                      <a:p>
                        <a:endParaRPr lang="en-GB"/>
                      </a:p>
                    </p:txBody>
                  </p:sp>
                </p:grpSp>
                <p:sp>
                  <p:nvSpPr>
                    <p:cNvPr id="1044" name="Freeform: Shape 1043">
                      <a:extLst>
                        <a:ext uri="{FF2B5EF4-FFF2-40B4-BE49-F238E27FC236}">
                          <a16:creationId xmlns:a16="http://schemas.microsoft.com/office/drawing/2014/main" id="{D804A914-23B6-A6A6-6091-1FB542F24886}"/>
                        </a:ext>
                      </a:extLst>
                    </p:cNvPr>
                    <p:cNvSpPr/>
                    <p:nvPr/>
                  </p:nvSpPr>
                  <p:spPr>
                    <a:xfrm>
                      <a:off x="8972502" y="4302530"/>
                      <a:ext cx="14573" cy="9001"/>
                    </a:xfrm>
                    <a:custGeom>
                      <a:avLst/>
                      <a:gdLst>
                        <a:gd name="connsiteX0" fmla="*/ 0 w 14573"/>
                        <a:gd name="connsiteY0" fmla="*/ 0 h 9001"/>
                        <a:gd name="connsiteX1" fmla="*/ 858 w 14573"/>
                        <a:gd name="connsiteY1" fmla="*/ 1286 h 9001"/>
                        <a:gd name="connsiteX2" fmla="*/ 14573 w 14573"/>
                        <a:gd name="connsiteY2" fmla="*/ 9001 h 9001"/>
                        <a:gd name="connsiteX3" fmla="*/ 13716 w 14573"/>
                        <a:gd name="connsiteY3" fmla="*/ 7715 h 9001"/>
                      </a:gdLst>
                      <a:ahLst/>
                      <a:cxnLst>
                        <a:cxn ang="0">
                          <a:pos x="connsiteX0" y="connsiteY0"/>
                        </a:cxn>
                        <a:cxn ang="0">
                          <a:pos x="connsiteX1" y="connsiteY1"/>
                        </a:cxn>
                        <a:cxn ang="0">
                          <a:pos x="connsiteX2" y="connsiteY2"/>
                        </a:cxn>
                        <a:cxn ang="0">
                          <a:pos x="connsiteX3" y="connsiteY3"/>
                        </a:cxn>
                      </a:cxnLst>
                      <a:rect l="l" t="t" r="r" b="b"/>
                      <a:pathLst>
                        <a:path w="14573" h="9001">
                          <a:moveTo>
                            <a:pt x="0" y="0"/>
                          </a:moveTo>
                          <a:lnTo>
                            <a:pt x="858" y="1286"/>
                          </a:lnTo>
                          <a:lnTo>
                            <a:pt x="14573" y="9001"/>
                          </a:lnTo>
                          <a:lnTo>
                            <a:pt x="13716" y="7715"/>
                          </a:lnTo>
                          <a:close/>
                        </a:path>
                      </a:pathLst>
                    </a:custGeom>
                    <a:solidFill>
                      <a:srgbClr val="B94231"/>
                    </a:solidFill>
                    <a:ln w="4286" cap="flat">
                      <a:noFill/>
                      <a:prstDash val="solid"/>
                      <a:miter/>
                    </a:ln>
                  </p:spPr>
                  <p:txBody>
                    <a:bodyPr rtlCol="0" anchor="ctr"/>
                    <a:lstStyle/>
                    <a:p>
                      <a:endParaRPr lang="en-GB"/>
                    </a:p>
                  </p:txBody>
                </p:sp>
                <p:sp>
                  <p:nvSpPr>
                    <p:cNvPr id="1045" name="Freeform: Shape 1044">
                      <a:extLst>
                        <a:ext uri="{FF2B5EF4-FFF2-40B4-BE49-F238E27FC236}">
                          <a16:creationId xmlns:a16="http://schemas.microsoft.com/office/drawing/2014/main" id="{4ADF1FAD-8A18-312A-6689-0F7A76DAD910}"/>
                        </a:ext>
                      </a:extLst>
                    </p:cNvPr>
                    <p:cNvSpPr/>
                    <p:nvPr/>
                  </p:nvSpPr>
                  <p:spPr>
                    <a:xfrm>
                      <a:off x="9003363" y="4301244"/>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4" y="1714"/>
                            <a:pt x="857" y="857"/>
                            <a:pt x="429" y="0"/>
                          </a:cubicBezTo>
                          <a:cubicBezTo>
                            <a:pt x="857" y="429"/>
                            <a:pt x="429" y="857"/>
                            <a:pt x="0" y="1286"/>
                          </a:cubicBezTo>
                        </a:path>
                      </a:pathLst>
                    </a:custGeom>
                    <a:solidFill>
                      <a:srgbClr val="B94231"/>
                    </a:solidFill>
                    <a:ln w="4286" cap="flat">
                      <a:noFill/>
                      <a:prstDash val="solid"/>
                      <a:miter/>
                    </a:ln>
                  </p:spPr>
                  <p:txBody>
                    <a:bodyPr rtlCol="0" anchor="ctr"/>
                    <a:lstStyle/>
                    <a:p>
                      <a:endParaRPr lang="en-GB"/>
                    </a:p>
                  </p:txBody>
                </p:sp>
                <p:sp>
                  <p:nvSpPr>
                    <p:cNvPr id="1046" name="Freeform: Shape 1045">
                      <a:extLst>
                        <a:ext uri="{FF2B5EF4-FFF2-40B4-BE49-F238E27FC236}">
                          <a16:creationId xmlns:a16="http://schemas.microsoft.com/office/drawing/2014/main" id="{18050F90-C54A-4B56-4590-A59DA69E8B32}"/>
                        </a:ext>
                      </a:extLst>
                    </p:cNvPr>
                    <p:cNvSpPr/>
                    <p:nvPr/>
                  </p:nvSpPr>
                  <p:spPr>
                    <a:xfrm>
                      <a:off x="8989647" y="4302530"/>
                      <a:ext cx="14144" cy="9001"/>
                    </a:xfrm>
                    <a:custGeom>
                      <a:avLst/>
                      <a:gdLst>
                        <a:gd name="connsiteX0" fmla="*/ 0 w 14144"/>
                        <a:gd name="connsiteY0" fmla="*/ 7715 h 9001"/>
                        <a:gd name="connsiteX1" fmla="*/ 858 w 14144"/>
                        <a:gd name="connsiteY1" fmla="*/ 9001 h 9001"/>
                        <a:gd name="connsiteX2" fmla="*/ 14145 w 14144"/>
                        <a:gd name="connsiteY2" fmla="*/ 1286 h 9001"/>
                        <a:gd name="connsiteX3" fmla="*/ 13716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858" y="9001"/>
                          </a:lnTo>
                          <a:lnTo>
                            <a:pt x="14145" y="1286"/>
                          </a:lnTo>
                          <a:lnTo>
                            <a:pt x="13716" y="0"/>
                          </a:lnTo>
                          <a:close/>
                        </a:path>
                      </a:pathLst>
                    </a:custGeom>
                    <a:solidFill>
                      <a:srgbClr val="B94231"/>
                    </a:solidFill>
                    <a:ln w="4286" cap="flat">
                      <a:noFill/>
                      <a:prstDash val="solid"/>
                      <a:miter/>
                    </a:ln>
                  </p:spPr>
                  <p:txBody>
                    <a:bodyPr rtlCol="0" anchor="ctr"/>
                    <a:lstStyle/>
                    <a:p>
                      <a:endParaRPr lang="en-GB"/>
                    </a:p>
                  </p:txBody>
                </p:sp>
                <p:sp>
                  <p:nvSpPr>
                    <p:cNvPr id="1047" name="Freeform: Shape 1046">
                      <a:extLst>
                        <a:ext uri="{FF2B5EF4-FFF2-40B4-BE49-F238E27FC236}">
                          <a16:creationId xmlns:a16="http://schemas.microsoft.com/office/drawing/2014/main" id="{71B60E28-5F52-2515-D2FB-7764F4FF5E6C}"/>
                        </a:ext>
                      </a:extLst>
                    </p:cNvPr>
                    <p:cNvSpPr/>
                    <p:nvPr/>
                  </p:nvSpPr>
                  <p:spPr>
                    <a:xfrm>
                      <a:off x="8972077" y="4292183"/>
                      <a:ext cx="31711" cy="18551"/>
                    </a:xfrm>
                    <a:custGeom>
                      <a:avLst/>
                      <a:gdLst>
                        <a:gd name="connsiteX0" fmla="*/ 15855 w 31711"/>
                        <a:gd name="connsiteY0" fmla="*/ 60 h 18551"/>
                        <a:gd name="connsiteX1" fmla="*/ 425 w 31711"/>
                        <a:gd name="connsiteY1" fmla="*/ 10347 h 18551"/>
                        <a:gd name="connsiteX2" fmla="*/ 15855 w 31711"/>
                        <a:gd name="connsiteY2" fmla="*/ 18491 h 18551"/>
                        <a:gd name="connsiteX3" fmla="*/ 31286 w 31711"/>
                        <a:gd name="connsiteY3" fmla="*/ 8204 h 18551"/>
                        <a:gd name="connsiteX4" fmla="*/ 15855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5" y="60"/>
                          </a:moveTo>
                          <a:cubicBezTo>
                            <a:pt x="15427" y="60"/>
                            <a:pt x="-3004" y="8633"/>
                            <a:pt x="425" y="10347"/>
                          </a:cubicBezTo>
                          <a:cubicBezTo>
                            <a:pt x="1283" y="10776"/>
                            <a:pt x="14998" y="19348"/>
                            <a:pt x="15855" y="18491"/>
                          </a:cubicBezTo>
                          <a:cubicBezTo>
                            <a:pt x="16284" y="18491"/>
                            <a:pt x="34715" y="9919"/>
                            <a:pt x="31286" y="8204"/>
                          </a:cubicBezTo>
                          <a:cubicBezTo>
                            <a:pt x="30429" y="7776"/>
                            <a:pt x="16713" y="-797"/>
                            <a:pt x="15855" y="60"/>
                          </a:cubicBezTo>
                          <a:close/>
                        </a:path>
                      </a:pathLst>
                    </a:custGeom>
                    <a:solidFill>
                      <a:srgbClr val="6C74AF"/>
                    </a:solidFill>
                    <a:ln w="4286" cap="flat">
                      <a:noFill/>
                      <a:prstDash val="solid"/>
                      <a:miter/>
                    </a:ln>
                  </p:spPr>
                  <p:txBody>
                    <a:bodyPr rtlCol="0" anchor="ctr"/>
                    <a:lstStyle/>
                    <a:p>
                      <a:endParaRPr lang="en-GB"/>
                    </a:p>
                  </p:txBody>
                </p:sp>
                <p:sp>
                  <p:nvSpPr>
                    <p:cNvPr id="1048" name="Freeform: Shape 1047">
                      <a:extLst>
                        <a:ext uri="{FF2B5EF4-FFF2-40B4-BE49-F238E27FC236}">
                          <a16:creationId xmlns:a16="http://schemas.microsoft.com/office/drawing/2014/main" id="{6E4416EF-B3F5-D172-078A-02D77863B1A2}"/>
                        </a:ext>
                      </a:extLst>
                    </p:cNvPr>
                    <p:cNvSpPr/>
                    <p:nvPr/>
                  </p:nvSpPr>
                  <p:spPr>
                    <a:xfrm>
                      <a:off x="8986218" y="4310245"/>
                      <a:ext cx="3857" cy="1607"/>
                    </a:xfrm>
                    <a:custGeom>
                      <a:avLst/>
                      <a:gdLst>
                        <a:gd name="connsiteX0" fmla="*/ 0 w 3857"/>
                        <a:gd name="connsiteY0" fmla="*/ 0 h 1607"/>
                        <a:gd name="connsiteX1" fmla="*/ 429 w 3857"/>
                        <a:gd name="connsiteY1" fmla="*/ 1286 h 1607"/>
                        <a:gd name="connsiteX2" fmla="*/ 3857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0" y="1715"/>
                            <a:pt x="3857" y="1286"/>
                          </a:cubicBezTo>
                          <a:lnTo>
                            <a:pt x="3429" y="0"/>
                          </a:lnTo>
                          <a:cubicBezTo>
                            <a:pt x="2572" y="429"/>
                            <a:pt x="857" y="429"/>
                            <a:pt x="0" y="0"/>
                          </a:cubicBezTo>
                        </a:path>
                      </a:pathLst>
                    </a:custGeom>
                    <a:solidFill>
                      <a:srgbClr val="B94231"/>
                    </a:solidFill>
                    <a:ln w="4286" cap="flat">
                      <a:noFill/>
                      <a:prstDash val="solid"/>
                      <a:miter/>
                    </a:ln>
                  </p:spPr>
                  <p:txBody>
                    <a:bodyPr rtlCol="0" anchor="ctr"/>
                    <a:lstStyle/>
                    <a:p>
                      <a:endParaRPr lang="en-GB"/>
                    </a:p>
                  </p:txBody>
                </p:sp>
                <p:grpSp>
                  <p:nvGrpSpPr>
                    <p:cNvPr id="1049" name="Graphic 18">
                      <a:extLst>
                        <a:ext uri="{FF2B5EF4-FFF2-40B4-BE49-F238E27FC236}">
                          <a16:creationId xmlns:a16="http://schemas.microsoft.com/office/drawing/2014/main" id="{3DAF278D-F49B-8FAA-BCB9-C6A1043C9CA0}"/>
                        </a:ext>
                      </a:extLst>
                    </p:cNvPr>
                    <p:cNvGrpSpPr/>
                    <p:nvPr/>
                  </p:nvGrpSpPr>
                  <p:grpSpPr>
                    <a:xfrm>
                      <a:off x="9115234" y="4246809"/>
                      <a:ext cx="1285" cy="1714"/>
                      <a:chOff x="9115234" y="4246809"/>
                      <a:chExt cx="1285" cy="1714"/>
                    </a:xfrm>
                  </p:grpSpPr>
                  <p:sp>
                    <p:nvSpPr>
                      <p:cNvPr id="1050" name="Freeform: Shape 1049">
                        <a:extLst>
                          <a:ext uri="{FF2B5EF4-FFF2-40B4-BE49-F238E27FC236}">
                            <a16:creationId xmlns:a16="http://schemas.microsoft.com/office/drawing/2014/main" id="{690B202B-8095-EF9E-F6D9-A6F8D29BE004}"/>
                          </a:ext>
                        </a:extLst>
                      </p:cNvPr>
                      <p:cNvSpPr/>
                      <p:nvPr/>
                    </p:nvSpPr>
                    <p:spPr>
                      <a:xfrm>
                        <a:off x="9115234" y="4246809"/>
                        <a:ext cx="428" cy="1285"/>
                      </a:xfrm>
                      <a:custGeom>
                        <a:avLst/>
                        <a:gdLst>
                          <a:gd name="connsiteX0" fmla="*/ 0 w 428"/>
                          <a:gd name="connsiteY0" fmla="*/ 0 h 1285"/>
                          <a:gd name="connsiteX1" fmla="*/ 429 w 428"/>
                          <a:gd name="connsiteY1" fmla="*/ 1286 h 1285"/>
                          <a:gd name="connsiteX2" fmla="*/ 0 w 428"/>
                          <a:gd name="connsiteY2" fmla="*/ 0 h 1285"/>
                        </a:gdLst>
                        <a:ahLst/>
                        <a:cxnLst>
                          <a:cxn ang="0">
                            <a:pos x="connsiteX0" y="connsiteY0"/>
                          </a:cxn>
                          <a:cxn ang="0">
                            <a:pos x="connsiteX1" y="connsiteY1"/>
                          </a:cxn>
                          <a:cxn ang="0">
                            <a:pos x="connsiteX2" y="connsiteY2"/>
                          </a:cxn>
                        </a:cxnLst>
                        <a:rect l="l" t="t" r="r" b="b"/>
                        <a:pathLst>
                          <a:path w="428" h="1285">
                            <a:moveTo>
                              <a:pt x="0" y="0"/>
                            </a:moveTo>
                            <a:lnTo>
                              <a:pt x="429" y="1286"/>
                            </a:lnTo>
                            <a:lnTo>
                              <a:pt x="0" y="0"/>
                            </a:lnTo>
                          </a:path>
                        </a:pathLst>
                      </a:custGeom>
                      <a:solidFill>
                        <a:srgbClr val="376C70"/>
                      </a:solidFill>
                      <a:ln w="4286" cap="flat">
                        <a:noFill/>
                        <a:prstDash val="solid"/>
                        <a:miter/>
                      </a:ln>
                    </p:spPr>
                    <p:txBody>
                      <a:bodyPr rtlCol="0" anchor="ctr"/>
                      <a:lstStyle/>
                      <a:p>
                        <a:endParaRPr lang="en-GB"/>
                      </a:p>
                    </p:txBody>
                  </p:sp>
                  <p:sp>
                    <p:nvSpPr>
                      <p:cNvPr id="1051" name="Freeform: Shape 1050">
                        <a:extLst>
                          <a:ext uri="{FF2B5EF4-FFF2-40B4-BE49-F238E27FC236}">
                            <a16:creationId xmlns:a16="http://schemas.microsoft.com/office/drawing/2014/main" id="{FDEBF3AD-96F5-AF0C-8708-33FD1C6987B8}"/>
                          </a:ext>
                        </a:extLst>
                      </p:cNvPr>
                      <p:cNvSpPr/>
                      <p:nvPr/>
                    </p:nvSpPr>
                    <p:spPr>
                      <a:xfrm>
                        <a:off x="9115234" y="4246809"/>
                        <a:ext cx="1285" cy="1714"/>
                      </a:xfrm>
                      <a:custGeom>
                        <a:avLst/>
                        <a:gdLst>
                          <a:gd name="connsiteX0" fmla="*/ 0 w 1285"/>
                          <a:gd name="connsiteY0" fmla="*/ 0 h 1714"/>
                          <a:gd name="connsiteX1" fmla="*/ 1286 w 1285"/>
                          <a:gd name="connsiteY1" fmla="*/ 1715 h 1714"/>
                          <a:gd name="connsiteX2" fmla="*/ 857 w 1285"/>
                          <a:gd name="connsiteY2" fmla="*/ 429 h 1714"/>
                          <a:gd name="connsiteX3" fmla="*/ 0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0" y="0"/>
                            </a:moveTo>
                            <a:cubicBezTo>
                              <a:pt x="429" y="429"/>
                              <a:pt x="429" y="1715"/>
                              <a:pt x="1286" y="1715"/>
                            </a:cubicBezTo>
                            <a:lnTo>
                              <a:pt x="857" y="429"/>
                            </a:lnTo>
                            <a:cubicBezTo>
                              <a:pt x="429" y="429"/>
                              <a:pt x="0" y="0"/>
                              <a:pt x="0" y="0"/>
                            </a:cubicBezTo>
                          </a:path>
                        </a:pathLst>
                      </a:custGeom>
                      <a:solidFill>
                        <a:srgbClr val="B94231"/>
                      </a:solidFill>
                      <a:ln w="4286" cap="flat">
                        <a:noFill/>
                        <a:prstDash val="solid"/>
                        <a:miter/>
                      </a:ln>
                    </p:spPr>
                    <p:txBody>
                      <a:bodyPr rtlCol="0" anchor="ctr"/>
                      <a:lstStyle/>
                      <a:p>
                        <a:endParaRPr lang="en-GB"/>
                      </a:p>
                    </p:txBody>
                  </p:sp>
                </p:grpSp>
                <p:sp>
                  <p:nvSpPr>
                    <p:cNvPr id="1052" name="Freeform: Shape 1051">
                      <a:extLst>
                        <a:ext uri="{FF2B5EF4-FFF2-40B4-BE49-F238E27FC236}">
                          <a16:creationId xmlns:a16="http://schemas.microsoft.com/office/drawing/2014/main" id="{C56006D7-5C44-5619-24E1-BAABA2025D63}"/>
                        </a:ext>
                      </a:extLst>
                    </p:cNvPr>
                    <p:cNvSpPr/>
                    <p:nvPr/>
                  </p:nvSpPr>
                  <p:spPr>
                    <a:xfrm>
                      <a:off x="8948927" y="4316246"/>
                      <a:ext cx="14144" cy="9001"/>
                    </a:xfrm>
                    <a:custGeom>
                      <a:avLst/>
                      <a:gdLst>
                        <a:gd name="connsiteX0" fmla="*/ 0 w 14144"/>
                        <a:gd name="connsiteY0" fmla="*/ 0 h 9001"/>
                        <a:gd name="connsiteX1" fmla="*/ 429 w 14144"/>
                        <a:gd name="connsiteY1" fmla="*/ 1286 h 9001"/>
                        <a:gd name="connsiteX2" fmla="*/ 14145 w 14144"/>
                        <a:gd name="connsiteY2" fmla="*/ 9001 h 9001"/>
                        <a:gd name="connsiteX3" fmla="*/ 13716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429" y="1286"/>
                          </a:lnTo>
                          <a:lnTo>
                            <a:pt x="14145" y="9001"/>
                          </a:lnTo>
                          <a:lnTo>
                            <a:pt x="13716" y="7715"/>
                          </a:lnTo>
                          <a:close/>
                        </a:path>
                      </a:pathLst>
                    </a:custGeom>
                    <a:solidFill>
                      <a:srgbClr val="B94231"/>
                    </a:solidFill>
                    <a:ln w="4286" cap="flat">
                      <a:noFill/>
                      <a:prstDash val="solid"/>
                      <a:miter/>
                    </a:ln>
                  </p:spPr>
                  <p:txBody>
                    <a:bodyPr rtlCol="0" anchor="ctr"/>
                    <a:lstStyle/>
                    <a:p>
                      <a:endParaRPr lang="en-GB"/>
                    </a:p>
                  </p:txBody>
                </p:sp>
                <p:sp>
                  <p:nvSpPr>
                    <p:cNvPr id="1053" name="Freeform: Shape 1052">
                      <a:extLst>
                        <a:ext uri="{FF2B5EF4-FFF2-40B4-BE49-F238E27FC236}">
                          <a16:creationId xmlns:a16="http://schemas.microsoft.com/office/drawing/2014/main" id="{E017E760-20B6-F9F4-8703-4045B6705C1F}"/>
                        </a:ext>
                      </a:extLst>
                    </p:cNvPr>
                    <p:cNvSpPr/>
                    <p:nvPr/>
                  </p:nvSpPr>
                  <p:spPr>
                    <a:xfrm>
                      <a:off x="8979360" y="4314960"/>
                      <a:ext cx="1108" cy="2571"/>
                    </a:xfrm>
                    <a:custGeom>
                      <a:avLst/>
                      <a:gdLst>
                        <a:gd name="connsiteX0" fmla="*/ 0 w 1108"/>
                        <a:gd name="connsiteY0" fmla="*/ 1286 h 2571"/>
                        <a:gd name="connsiteX1" fmla="*/ 429 w 1108"/>
                        <a:gd name="connsiteY1" fmla="*/ 2572 h 2571"/>
                        <a:gd name="connsiteX2" fmla="*/ 429 w 1108"/>
                        <a:gd name="connsiteY2" fmla="*/ 0 h 2571"/>
                        <a:gd name="connsiteX3" fmla="*/ 0 w 1108"/>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8" h="2571">
                          <a:moveTo>
                            <a:pt x="0" y="1286"/>
                          </a:moveTo>
                          <a:lnTo>
                            <a:pt x="429" y="2572"/>
                          </a:lnTo>
                          <a:cubicBezTo>
                            <a:pt x="1715" y="1714"/>
                            <a:pt x="858" y="857"/>
                            <a:pt x="429" y="0"/>
                          </a:cubicBezTo>
                          <a:cubicBezTo>
                            <a:pt x="858" y="429"/>
                            <a:pt x="858" y="857"/>
                            <a:pt x="0" y="1286"/>
                          </a:cubicBezTo>
                        </a:path>
                      </a:pathLst>
                    </a:custGeom>
                    <a:solidFill>
                      <a:srgbClr val="B94231"/>
                    </a:solidFill>
                    <a:ln w="4286" cap="flat">
                      <a:noFill/>
                      <a:prstDash val="solid"/>
                      <a:miter/>
                    </a:ln>
                  </p:spPr>
                  <p:txBody>
                    <a:bodyPr rtlCol="0" anchor="ctr"/>
                    <a:lstStyle/>
                    <a:p>
                      <a:endParaRPr lang="en-GB"/>
                    </a:p>
                  </p:txBody>
                </p:sp>
                <p:sp>
                  <p:nvSpPr>
                    <p:cNvPr id="1054" name="Freeform: Shape 1053">
                      <a:extLst>
                        <a:ext uri="{FF2B5EF4-FFF2-40B4-BE49-F238E27FC236}">
                          <a16:creationId xmlns:a16="http://schemas.microsoft.com/office/drawing/2014/main" id="{06E6D733-451F-ED68-CD5A-9A5C8669E2F0}"/>
                        </a:ext>
                      </a:extLst>
                    </p:cNvPr>
                    <p:cNvSpPr/>
                    <p:nvPr/>
                  </p:nvSpPr>
                  <p:spPr>
                    <a:xfrm>
                      <a:off x="8966072" y="4316246"/>
                      <a:ext cx="14144" cy="9001"/>
                    </a:xfrm>
                    <a:custGeom>
                      <a:avLst/>
                      <a:gdLst>
                        <a:gd name="connsiteX0" fmla="*/ 0 w 14144"/>
                        <a:gd name="connsiteY0" fmla="*/ 7715 h 9001"/>
                        <a:gd name="connsiteX1" fmla="*/ 429 w 14144"/>
                        <a:gd name="connsiteY1" fmla="*/ 9001 h 9001"/>
                        <a:gd name="connsiteX2" fmla="*/ 14145 w 14144"/>
                        <a:gd name="connsiteY2" fmla="*/ 1286 h 9001"/>
                        <a:gd name="connsiteX3" fmla="*/ 13287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429" y="9001"/>
                          </a:lnTo>
                          <a:lnTo>
                            <a:pt x="14145" y="1286"/>
                          </a:lnTo>
                          <a:lnTo>
                            <a:pt x="13287" y="0"/>
                          </a:lnTo>
                          <a:close/>
                        </a:path>
                      </a:pathLst>
                    </a:custGeom>
                    <a:solidFill>
                      <a:srgbClr val="B94231"/>
                    </a:solidFill>
                    <a:ln w="4286" cap="flat">
                      <a:noFill/>
                      <a:prstDash val="solid"/>
                      <a:miter/>
                    </a:ln>
                  </p:spPr>
                  <p:txBody>
                    <a:bodyPr rtlCol="0" anchor="ctr"/>
                    <a:lstStyle/>
                    <a:p>
                      <a:endParaRPr lang="en-GB"/>
                    </a:p>
                  </p:txBody>
                </p:sp>
                <p:sp>
                  <p:nvSpPr>
                    <p:cNvPr id="1055" name="Freeform: Shape 1054">
                      <a:extLst>
                        <a:ext uri="{FF2B5EF4-FFF2-40B4-BE49-F238E27FC236}">
                          <a16:creationId xmlns:a16="http://schemas.microsoft.com/office/drawing/2014/main" id="{1A10F316-7FB7-FBD4-1F9D-4FC08FEF308E}"/>
                        </a:ext>
                      </a:extLst>
                    </p:cNvPr>
                    <p:cNvSpPr/>
                    <p:nvPr/>
                  </p:nvSpPr>
                  <p:spPr>
                    <a:xfrm>
                      <a:off x="8962644" y="4323961"/>
                      <a:ext cx="3857" cy="1607"/>
                    </a:xfrm>
                    <a:custGeom>
                      <a:avLst/>
                      <a:gdLst>
                        <a:gd name="connsiteX0" fmla="*/ 0 w 3857"/>
                        <a:gd name="connsiteY0" fmla="*/ 0 h 1607"/>
                        <a:gd name="connsiteX1" fmla="*/ 429 w 3857"/>
                        <a:gd name="connsiteY1" fmla="*/ 1286 h 1607"/>
                        <a:gd name="connsiteX2" fmla="*/ 3857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0" y="1715"/>
                            <a:pt x="3857" y="1286"/>
                          </a:cubicBezTo>
                          <a:lnTo>
                            <a:pt x="3429" y="0"/>
                          </a:lnTo>
                          <a:cubicBezTo>
                            <a:pt x="2143" y="429"/>
                            <a:pt x="857" y="429"/>
                            <a:pt x="0" y="0"/>
                          </a:cubicBezTo>
                        </a:path>
                      </a:pathLst>
                    </a:custGeom>
                    <a:solidFill>
                      <a:srgbClr val="B94231"/>
                    </a:solidFill>
                    <a:ln w="4286" cap="flat">
                      <a:noFill/>
                      <a:prstDash val="solid"/>
                      <a:miter/>
                    </a:ln>
                  </p:spPr>
                  <p:txBody>
                    <a:bodyPr rtlCol="0" anchor="ctr"/>
                    <a:lstStyle/>
                    <a:p>
                      <a:endParaRPr lang="en-GB"/>
                    </a:p>
                  </p:txBody>
                </p:sp>
                <p:sp>
                  <p:nvSpPr>
                    <p:cNvPr id="1056" name="Freeform: Shape 1055">
                      <a:extLst>
                        <a:ext uri="{FF2B5EF4-FFF2-40B4-BE49-F238E27FC236}">
                          <a16:creationId xmlns:a16="http://schemas.microsoft.com/office/drawing/2014/main" id="{3C718F8B-BDE4-6239-CD96-65B428809FC5}"/>
                        </a:ext>
                      </a:extLst>
                    </p:cNvPr>
                    <p:cNvSpPr/>
                    <p:nvPr/>
                  </p:nvSpPr>
                  <p:spPr>
                    <a:xfrm>
                      <a:off x="8948502" y="4305899"/>
                      <a:ext cx="31711" cy="18551"/>
                    </a:xfrm>
                    <a:custGeom>
                      <a:avLst/>
                      <a:gdLst>
                        <a:gd name="connsiteX0" fmla="*/ 15855 w 31711"/>
                        <a:gd name="connsiteY0" fmla="*/ 60 h 18551"/>
                        <a:gd name="connsiteX1" fmla="*/ 425 w 31711"/>
                        <a:gd name="connsiteY1" fmla="*/ 10347 h 18551"/>
                        <a:gd name="connsiteX2" fmla="*/ 15855 w 31711"/>
                        <a:gd name="connsiteY2" fmla="*/ 18491 h 18551"/>
                        <a:gd name="connsiteX3" fmla="*/ 31286 w 31711"/>
                        <a:gd name="connsiteY3" fmla="*/ 8204 h 18551"/>
                        <a:gd name="connsiteX4" fmla="*/ 15855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5" y="60"/>
                          </a:moveTo>
                          <a:cubicBezTo>
                            <a:pt x="15427" y="60"/>
                            <a:pt x="-3004" y="8633"/>
                            <a:pt x="425" y="10347"/>
                          </a:cubicBezTo>
                          <a:cubicBezTo>
                            <a:pt x="1283" y="10776"/>
                            <a:pt x="14998" y="19348"/>
                            <a:pt x="15855" y="18491"/>
                          </a:cubicBezTo>
                          <a:cubicBezTo>
                            <a:pt x="16284" y="18491"/>
                            <a:pt x="34715" y="9919"/>
                            <a:pt x="31286" y="8204"/>
                          </a:cubicBezTo>
                          <a:cubicBezTo>
                            <a:pt x="30000" y="7775"/>
                            <a:pt x="16284" y="-797"/>
                            <a:pt x="15855" y="60"/>
                          </a:cubicBezTo>
                          <a:close/>
                        </a:path>
                      </a:pathLst>
                    </a:custGeom>
                    <a:solidFill>
                      <a:srgbClr val="6C74AF"/>
                    </a:solidFill>
                    <a:ln w="4286" cap="flat">
                      <a:noFill/>
                      <a:prstDash val="solid"/>
                      <a:miter/>
                    </a:ln>
                  </p:spPr>
                  <p:txBody>
                    <a:bodyPr rtlCol="0" anchor="ctr"/>
                    <a:lstStyle/>
                    <a:p>
                      <a:endParaRPr lang="en-GB"/>
                    </a:p>
                  </p:txBody>
                </p:sp>
                <p:grpSp>
                  <p:nvGrpSpPr>
                    <p:cNvPr id="1057" name="Graphic 18">
                      <a:extLst>
                        <a:ext uri="{FF2B5EF4-FFF2-40B4-BE49-F238E27FC236}">
                          <a16:creationId xmlns:a16="http://schemas.microsoft.com/office/drawing/2014/main" id="{49C74239-A272-ABF2-608B-D037A53D22A4}"/>
                        </a:ext>
                      </a:extLst>
                    </p:cNvPr>
                    <p:cNvGrpSpPr/>
                    <p:nvPr/>
                  </p:nvGrpSpPr>
                  <p:grpSpPr>
                    <a:xfrm>
                      <a:off x="9091231" y="4260525"/>
                      <a:ext cx="1285" cy="1714"/>
                      <a:chOff x="9091231" y="4260525"/>
                      <a:chExt cx="1285" cy="1714"/>
                    </a:xfrm>
                  </p:grpSpPr>
                  <p:sp>
                    <p:nvSpPr>
                      <p:cNvPr id="1058" name="Freeform: Shape 1057">
                        <a:extLst>
                          <a:ext uri="{FF2B5EF4-FFF2-40B4-BE49-F238E27FC236}">
                            <a16:creationId xmlns:a16="http://schemas.microsoft.com/office/drawing/2014/main" id="{89966966-9786-F3B8-E1F2-74B50B39DB6A}"/>
                          </a:ext>
                        </a:extLst>
                      </p:cNvPr>
                      <p:cNvSpPr/>
                      <p:nvPr/>
                    </p:nvSpPr>
                    <p:spPr>
                      <a:xfrm>
                        <a:off x="9091231" y="4260525"/>
                        <a:ext cx="857" cy="1285"/>
                      </a:xfrm>
                      <a:custGeom>
                        <a:avLst/>
                        <a:gdLst>
                          <a:gd name="connsiteX0" fmla="*/ 0 w 857"/>
                          <a:gd name="connsiteY0" fmla="*/ 0 h 1285"/>
                          <a:gd name="connsiteX1" fmla="*/ 857 w 857"/>
                          <a:gd name="connsiteY1" fmla="*/ 1286 h 1285"/>
                          <a:gd name="connsiteX2" fmla="*/ 0 w 857"/>
                          <a:gd name="connsiteY2" fmla="*/ 0 h 1285"/>
                        </a:gdLst>
                        <a:ahLst/>
                        <a:cxnLst>
                          <a:cxn ang="0">
                            <a:pos x="connsiteX0" y="connsiteY0"/>
                          </a:cxn>
                          <a:cxn ang="0">
                            <a:pos x="connsiteX1" y="connsiteY1"/>
                          </a:cxn>
                          <a:cxn ang="0">
                            <a:pos x="connsiteX2" y="connsiteY2"/>
                          </a:cxn>
                        </a:cxnLst>
                        <a:rect l="l" t="t" r="r" b="b"/>
                        <a:pathLst>
                          <a:path w="857" h="1285">
                            <a:moveTo>
                              <a:pt x="0" y="0"/>
                            </a:moveTo>
                            <a:lnTo>
                              <a:pt x="857" y="1286"/>
                            </a:lnTo>
                            <a:lnTo>
                              <a:pt x="0" y="0"/>
                            </a:lnTo>
                          </a:path>
                        </a:pathLst>
                      </a:custGeom>
                      <a:solidFill>
                        <a:srgbClr val="376C70"/>
                      </a:solidFill>
                      <a:ln w="4286" cap="flat">
                        <a:noFill/>
                        <a:prstDash val="solid"/>
                        <a:miter/>
                      </a:ln>
                    </p:spPr>
                    <p:txBody>
                      <a:bodyPr rtlCol="0" anchor="ctr"/>
                      <a:lstStyle/>
                      <a:p>
                        <a:endParaRPr lang="en-GB"/>
                      </a:p>
                    </p:txBody>
                  </p:sp>
                  <p:sp>
                    <p:nvSpPr>
                      <p:cNvPr id="1059" name="Freeform: Shape 1058">
                        <a:extLst>
                          <a:ext uri="{FF2B5EF4-FFF2-40B4-BE49-F238E27FC236}">
                            <a16:creationId xmlns:a16="http://schemas.microsoft.com/office/drawing/2014/main" id="{36054070-EDE3-075F-C9FB-EA65BF07D91A}"/>
                          </a:ext>
                        </a:extLst>
                      </p:cNvPr>
                      <p:cNvSpPr/>
                      <p:nvPr/>
                    </p:nvSpPr>
                    <p:spPr>
                      <a:xfrm>
                        <a:off x="9091231" y="4260525"/>
                        <a:ext cx="1285" cy="1714"/>
                      </a:xfrm>
                      <a:custGeom>
                        <a:avLst/>
                        <a:gdLst>
                          <a:gd name="connsiteX0" fmla="*/ 0 w 1285"/>
                          <a:gd name="connsiteY0" fmla="*/ 0 h 1714"/>
                          <a:gd name="connsiteX1" fmla="*/ 1286 w 1285"/>
                          <a:gd name="connsiteY1" fmla="*/ 1714 h 1714"/>
                          <a:gd name="connsiteX2" fmla="*/ 857 w 1285"/>
                          <a:gd name="connsiteY2" fmla="*/ 429 h 1714"/>
                          <a:gd name="connsiteX3" fmla="*/ 0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0" y="0"/>
                            </a:moveTo>
                            <a:cubicBezTo>
                              <a:pt x="429" y="429"/>
                              <a:pt x="429" y="1714"/>
                              <a:pt x="1286" y="1714"/>
                            </a:cubicBezTo>
                            <a:lnTo>
                              <a:pt x="857" y="429"/>
                            </a:lnTo>
                            <a:cubicBezTo>
                              <a:pt x="429" y="429"/>
                              <a:pt x="429" y="0"/>
                              <a:pt x="0" y="0"/>
                            </a:cubicBezTo>
                          </a:path>
                        </a:pathLst>
                      </a:custGeom>
                      <a:solidFill>
                        <a:srgbClr val="B94231"/>
                      </a:solidFill>
                      <a:ln w="4286" cap="flat">
                        <a:noFill/>
                        <a:prstDash val="solid"/>
                        <a:miter/>
                      </a:ln>
                    </p:spPr>
                    <p:txBody>
                      <a:bodyPr rtlCol="0" anchor="ctr"/>
                      <a:lstStyle/>
                      <a:p>
                        <a:endParaRPr lang="en-GB"/>
                      </a:p>
                    </p:txBody>
                  </p:sp>
                </p:grpSp>
                <p:sp>
                  <p:nvSpPr>
                    <p:cNvPr id="1060" name="Freeform: Shape 1059">
                      <a:extLst>
                        <a:ext uri="{FF2B5EF4-FFF2-40B4-BE49-F238E27FC236}">
                          <a16:creationId xmlns:a16="http://schemas.microsoft.com/office/drawing/2014/main" id="{C2FF7615-BB4D-DB10-F6B2-E0ACB7E92A3A}"/>
                        </a:ext>
                      </a:extLst>
                    </p:cNvPr>
                    <p:cNvSpPr/>
                    <p:nvPr/>
                  </p:nvSpPr>
                  <p:spPr>
                    <a:xfrm>
                      <a:off x="8924925" y="4329962"/>
                      <a:ext cx="14144" cy="9001"/>
                    </a:xfrm>
                    <a:custGeom>
                      <a:avLst/>
                      <a:gdLst>
                        <a:gd name="connsiteX0" fmla="*/ 0 w 14144"/>
                        <a:gd name="connsiteY0" fmla="*/ 0 h 9001"/>
                        <a:gd name="connsiteX1" fmla="*/ 857 w 14144"/>
                        <a:gd name="connsiteY1" fmla="*/ 1286 h 9001"/>
                        <a:gd name="connsiteX2" fmla="*/ 14145 w 14144"/>
                        <a:gd name="connsiteY2" fmla="*/ 9001 h 9001"/>
                        <a:gd name="connsiteX3" fmla="*/ 13716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857" y="1286"/>
                          </a:lnTo>
                          <a:lnTo>
                            <a:pt x="14145" y="9001"/>
                          </a:lnTo>
                          <a:lnTo>
                            <a:pt x="13716" y="7715"/>
                          </a:lnTo>
                          <a:close/>
                        </a:path>
                      </a:pathLst>
                    </a:custGeom>
                    <a:solidFill>
                      <a:srgbClr val="B94231"/>
                    </a:solidFill>
                    <a:ln w="4286" cap="flat">
                      <a:noFill/>
                      <a:prstDash val="solid"/>
                      <a:miter/>
                    </a:ln>
                  </p:spPr>
                  <p:txBody>
                    <a:bodyPr rtlCol="0" anchor="ctr"/>
                    <a:lstStyle/>
                    <a:p>
                      <a:endParaRPr lang="en-GB"/>
                    </a:p>
                  </p:txBody>
                </p:sp>
                <p:sp>
                  <p:nvSpPr>
                    <p:cNvPr id="1061" name="Freeform: Shape 1060">
                      <a:extLst>
                        <a:ext uri="{FF2B5EF4-FFF2-40B4-BE49-F238E27FC236}">
                          <a16:creationId xmlns:a16="http://schemas.microsoft.com/office/drawing/2014/main" id="{21ED7676-EB6E-4043-4B22-7BCFC466DF2D}"/>
                        </a:ext>
                      </a:extLst>
                    </p:cNvPr>
                    <p:cNvSpPr/>
                    <p:nvPr/>
                  </p:nvSpPr>
                  <p:spPr>
                    <a:xfrm>
                      <a:off x="8955785" y="4328676"/>
                      <a:ext cx="1108" cy="2571"/>
                    </a:xfrm>
                    <a:custGeom>
                      <a:avLst/>
                      <a:gdLst>
                        <a:gd name="connsiteX0" fmla="*/ 0 w 1108"/>
                        <a:gd name="connsiteY0" fmla="*/ 1286 h 2571"/>
                        <a:gd name="connsiteX1" fmla="*/ 429 w 1108"/>
                        <a:gd name="connsiteY1" fmla="*/ 2572 h 2571"/>
                        <a:gd name="connsiteX2" fmla="*/ 429 w 1108"/>
                        <a:gd name="connsiteY2" fmla="*/ 0 h 2571"/>
                        <a:gd name="connsiteX3" fmla="*/ 0 w 1108"/>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8" h="2571">
                          <a:moveTo>
                            <a:pt x="0" y="1286"/>
                          </a:moveTo>
                          <a:lnTo>
                            <a:pt x="429" y="2572"/>
                          </a:lnTo>
                          <a:cubicBezTo>
                            <a:pt x="1715" y="1715"/>
                            <a:pt x="858" y="857"/>
                            <a:pt x="429" y="0"/>
                          </a:cubicBezTo>
                          <a:cubicBezTo>
                            <a:pt x="858" y="429"/>
                            <a:pt x="429" y="857"/>
                            <a:pt x="0" y="1286"/>
                          </a:cubicBezTo>
                        </a:path>
                      </a:pathLst>
                    </a:custGeom>
                    <a:solidFill>
                      <a:srgbClr val="B94231"/>
                    </a:solidFill>
                    <a:ln w="4286" cap="flat">
                      <a:noFill/>
                      <a:prstDash val="solid"/>
                      <a:miter/>
                    </a:ln>
                  </p:spPr>
                  <p:txBody>
                    <a:bodyPr rtlCol="0" anchor="ctr"/>
                    <a:lstStyle/>
                    <a:p>
                      <a:endParaRPr lang="en-GB"/>
                    </a:p>
                  </p:txBody>
                </p:sp>
                <p:sp>
                  <p:nvSpPr>
                    <p:cNvPr id="1062" name="Freeform: Shape 1061">
                      <a:extLst>
                        <a:ext uri="{FF2B5EF4-FFF2-40B4-BE49-F238E27FC236}">
                          <a16:creationId xmlns:a16="http://schemas.microsoft.com/office/drawing/2014/main" id="{EAB4FC68-8124-A645-2EF4-64E9C7E76F85}"/>
                        </a:ext>
                      </a:extLst>
                    </p:cNvPr>
                    <p:cNvSpPr/>
                    <p:nvPr/>
                  </p:nvSpPr>
                  <p:spPr>
                    <a:xfrm>
                      <a:off x="8942070" y="4329962"/>
                      <a:ext cx="14144" cy="9001"/>
                    </a:xfrm>
                    <a:custGeom>
                      <a:avLst/>
                      <a:gdLst>
                        <a:gd name="connsiteX0" fmla="*/ 0 w 14144"/>
                        <a:gd name="connsiteY0" fmla="*/ 7715 h 9001"/>
                        <a:gd name="connsiteX1" fmla="*/ 429 w 14144"/>
                        <a:gd name="connsiteY1" fmla="*/ 9001 h 9001"/>
                        <a:gd name="connsiteX2" fmla="*/ 14145 w 14144"/>
                        <a:gd name="connsiteY2" fmla="*/ 1286 h 9001"/>
                        <a:gd name="connsiteX3" fmla="*/ 13716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429" y="9001"/>
                          </a:lnTo>
                          <a:lnTo>
                            <a:pt x="14145" y="1286"/>
                          </a:lnTo>
                          <a:lnTo>
                            <a:pt x="13716" y="0"/>
                          </a:lnTo>
                          <a:close/>
                        </a:path>
                      </a:pathLst>
                    </a:custGeom>
                    <a:solidFill>
                      <a:srgbClr val="B94231"/>
                    </a:solidFill>
                    <a:ln w="4286" cap="flat">
                      <a:noFill/>
                      <a:prstDash val="solid"/>
                      <a:miter/>
                    </a:ln>
                  </p:spPr>
                  <p:txBody>
                    <a:bodyPr rtlCol="0" anchor="ctr"/>
                    <a:lstStyle/>
                    <a:p>
                      <a:endParaRPr lang="en-GB"/>
                    </a:p>
                  </p:txBody>
                </p:sp>
                <p:sp>
                  <p:nvSpPr>
                    <p:cNvPr id="1063" name="Freeform: Shape 1062">
                      <a:extLst>
                        <a:ext uri="{FF2B5EF4-FFF2-40B4-BE49-F238E27FC236}">
                          <a16:creationId xmlns:a16="http://schemas.microsoft.com/office/drawing/2014/main" id="{306E0A62-473A-4099-F1CA-41BEFB0A960D}"/>
                        </a:ext>
                      </a:extLst>
                    </p:cNvPr>
                    <p:cNvSpPr/>
                    <p:nvPr/>
                  </p:nvSpPr>
                  <p:spPr>
                    <a:xfrm>
                      <a:off x="8924499" y="4319615"/>
                      <a:ext cx="31711" cy="18551"/>
                    </a:xfrm>
                    <a:custGeom>
                      <a:avLst/>
                      <a:gdLst>
                        <a:gd name="connsiteX0" fmla="*/ 15856 w 31711"/>
                        <a:gd name="connsiteY0" fmla="*/ 60 h 18551"/>
                        <a:gd name="connsiteX1" fmla="*/ 425 w 31711"/>
                        <a:gd name="connsiteY1" fmla="*/ 10347 h 18551"/>
                        <a:gd name="connsiteX2" fmla="*/ 15856 w 31711"/>
                        <a:gd name="connsiteY2" fmla="*/ 18491 h 18551"/>
                        <a:gd name="connsiteX3" fmla="*/ 31286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5427" y="60"/>
                            <a:pt x="-3004" y="8633"/>
                            <a:pt x="425" y="10347"/>
                          </a:cubicBezTo>
                          <a:cubicBezTo>
                            <a:pt x="1282" y="10776"/>
                            <a:pt x="14998" y="19348"/>
                            <a:pt x="15856" y="18491"/>
                          </a:cubicBezTo>
                          <a:cubicBezTo>
                            <a:pt x="16284" y="18491"/>
                            <a:pt x="34715" y="9919"/>
                            <a:pt x="31286" y="8204"/>
                          </a:cubicBezTo>
                          <a:cubicBezTo>
                            <a:pt x="30429" y="7775"/>
                            <a:pt x="16284" y="-797"/>
                            <a:pt x="15856" y="60"/>
                          </a:cubicBezTo>
                          <a:close/>
                        </a:path>
                      </a:pathLst>
                    </a:custGeom>
                    <a:solidFill>
                      <a:srgbClr val="6C74AF"/>
                    </a:solidFill>
                    <a:ln w="4286" cap="flat">
                      <a:noFill/>
                      <a:prstDash val="solid"/>
                      <a:miter/>
                    </a:ln>
                  </p:spPr>
                  <p:txBody>
                    <a:bodyPr rtlCol="0" anchor="ctr"/>
                    <a:lstStyle/>
                    <a:p>
                      <a:endParaRPr lang="en-GB"/>
                    </a:p>
                  </p:txBody>
                </p:sp>
                <p:sp>
                  <p:nvSpPr>
                    <p:cNvPr id="1064" name="Freeform: Shape 1063">
                      <a:extLst>
                        <a:ext uri="{FF2B5EF4-FFF2-40B4-BE49-F238E27FC236}">
                          <a16:creationId xmlns:a16="http://schemas.microsoft.com/office/drawing/2014/main" id="{974562D3-799D-4F0F-24CE-092A677F8134}"/>
                        </a:ext>
                      </a:extLst>
                    </p:cNvPr>
                    <p:cNvSpPr/>
                    <p:nvPr/>
                  </p:nvSpPr>
                  <p:spPr>
                    <a:xfrm>
                      <a:off x="8938640" y="4337677"/>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4"/>
                            <a:pt x="3001" y="1714"/>
                            <a:pt x="3858" y="1286"/>
                          </a:cubicBezTo>
                          <a:lnTo>
                            <a:pt x="3429" y="0"/>
                          </a:lnTo>
                          <a:cubicBezTo>
                            <a:pt x="2572" y="429"/>
                            <a:pt x="858" y="429"/>
                            <a:pt x="0" y="0"/>
                          </a:cubicBezTo>
                        </a:path>
                      </a:pathLst>
                    </a:custGeom>
                    <a:solidFill>
                      <a:srgbClr val="B94231"/>
                    </a:solidFill>
                    <a:ln w="4286" cap="flat">
                      <a:noFill/>
                      <a:prstDash val="solid"/>
                      <a:miter/>
                    </a:ln>
                  </p:spPr>
                  <p:txBody>
                    <a:bodyPr rtlCol="0" anchor="ctr"/>
                    <a:lstStyle/>
                    <a:p>
                      <a:endParaRPr lang="en-GB"/>
                    </a:p>
                  </p:txBody>
                </p:sp>
                <p:grpSp>
                  <p:nvGrpSpPr>
                    <p:cNvPr id="1065" name="Graphic 18">
                      <a:extLst>
                        <a:ext uri="{FF2B5EF4-FFF2-40B4-BE49-F238E27FC236}">
                          <a16:creationId xmlns:a16="http://schemas.microsoft.com/office/drawing/2014/main" id="{0CA1083F-7ED9-C639-480E-D865F1CBEC04}"/>
                        </a:ext>
                      </a:extLst>
                    </p:cNvPr>
                    <p:cNvGrpSpPr/>
                    <p:nvPr/>
                  </p:nvGrpSpPr>
                  <p:grpSpPr>
                    <a:xfrm>
                      <a:off x="9067657" y="4274241"/>
                      <a:ext cx="1285" cy="1714"/>
                      <a:chOff x="9067657" y="4274241"/>
                      <a:chExt cx="1285" cy="1714"/>
                    </a:xfrm>
                  </p:grpSpPr>
                  <p:sp>
                    <p:nvSpPr>
                      <p:cNvPr id="1066" name="Freeform: Shape 1065">
                        <a:extLst>
                          <a:ext uri="{FF2B5EF4-FFF2-40B4-BE49-F238E27FC236}">
                            <a16:creationId xmlns:a16="http://schemas.microsoft.com/office/drawing/2014/main" id="{7508997B-9119-2EFE-B747-7FF42DB35104}"/>
                          </a:ext>
                        </a:extLst>
                      </p:cNvPr>
                      <p:cNvSpPr/>
                      <p:nvPr/>
                    </p:nvSpPr>
                    <p:spPr>
                      <a:xfrm>
                        <a:off x="9067657" y="4274241"/>
                        <a:ext cx="428" cy="1285"/>
                      </a:xfrm>
                      <a:custGeom>
                        <a:avLst/>
                        <a:gdLst>
                          <a:gd name="connsiteX0" fmla="*/ 0 w 428"/>
                          <a:gd name="connsiteY0" fmla="*/ 0 h 1285"/>
                          <a:gd name="connsiteX1" fmla="*/ 429 w 428"/>
                          <a:gd name="connsiteY1" fmla="*/ 1286 h 1285"/>
                          <a:gd name="connsiteX2" fmla="*/ 0 w 428"/>
                          <a:gd name="connsiteY2" fmla="*/ 0 h 1285"/>
                        </a:gdLst>
                        <a:ahLst/>
                        <a:cxnLst>
                          <a:cxn ang="0">
                            <a:pos x="connsiteX0" y="connsiteY0"/>
                          </a:cxn>
                          <a:cxn ang="0">
                            <a:pos x="connsiteX1" y="connsiteY1"/>
                          </a:cxn>
                          <a:cxn ang="0">
                            <a:pos x="connsiteX2" y="connsiteY2"/>
                          </a:cxn>
                        </a:cxnLst>
                        <a:rect l="l" t="t" r="r" b="b"/>
                        <a:pathLst>
                          <a:path w="428" h="1285">
                            <a:moveTo>
                              <a:pt x="0" y="0"/>
                            </a:moveTo>
                            <a:lnTo>
                              <a:pt x="429" y="1286"/>
                            </a:lnTo>
                            <a:lnTo>
                              <a:pt x="0" y="0"/>
                            </a:lnTo>
                          </a:path>
                        </a:pathLst>
                      </a:custGeom>
                      <a:solidFill>
                        <a:srgbClr val="376C70"/>
                      </a:solidFill>
                      <a:ln w="4286" cap="flat">
                        <a:noFill/>
                        <a:prstDash val="solid"/>
                        <a:miter/>
                      </a:ln>
                    </p:spPr>
                    <p:txBody>
                      <a:bodyPr rtlCol="0" anchor="ctr"/>
                      <a:lstStyle/>
                      <a:p>
                        <a:endParaRPr lang="en-GB"/>
                      </a:p>
                    </p:txBody>
                  </p:sp>
                  <p:sp>
                    <p:nvSpPr>
                      <p:cNvPr id="1067" name="Freeform: Shape 1066">
                        <a:extLst>
                          <a:ext uri="{FF2B5EF4-FFF2-40B4-BE49-F238E27FC236}">
                            <a16:creationId xmlns:a16="http://schemas.microsoft.com/office/drawing/2014/main" id="{188F6919-1A59-7FD7-8BF9-949F7F5FF1A7}"/>
                          </a:ext>
                        </a:extLst>
                      </p:cNvPr>
                      <p:cNvSpPr/>
                      <p:nvPr/>
                    </p:nvSpPr>
                    <p:spPr>
                      <a:xfrm>
                        <a:off x="9067657" y="4274241"/>
                        <a:ext cx="1285" cy="1714"/>
                      </a:xfrm>
                      <a:custGeom>
                        <a:avLst/>
                        <a:gdLst>
                          <a:gd name="connsiteX0" fmla="*/ 0 w 1285"/>
                          <a:gd name="connsiteY0" fmla="*/ 0 h 1714"/>
                          <a:gd name="connsiteX1" fmla="*/ 1286 w 1285"/>
                          <a:gd name="connsiteY1" fmla="*/ 1714 h 1714"/>
                          <a:gd name="connsiteX2" fmla="*/ 857 w 1285"/>
                          <a:gd name="connsiteY2" fmla="*/ 429 h 1714"/>
                          <a:gd name="connsiteX3" fmla="*/ 0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0" y="0"/>
                            </a:moveTo>
                            <a:cubicBezTo>
                              <a:pt x="429" y="429"/>
                              <a:pt x="429" y="1714"/>
                              <a:pt x="1286" y="1714"/>
                            </a:cubicBezTo>
                            <a:lnTo>
                              <a:pt x="857" y="429"/>
                            </a:lnTo>
                            <a:cubicBezTo>
                              <a:pt x="0" y="429"/>
                              <a:pt x="0" y="429"/>
                              <a:pt x="0" y="0"/>
                            </a:cubicBezTo>
                          </a:path>
                        </a:pathLst>
                      </a:custGeom>
                      <a:solidFill>
                        <a:srgbClr val="B94231"/>
                      </a:solidFill>
                      <a:ln w="4286" cap="flat">
                        <a:noFill/>
                        <a:prstDash val="solid"/>
                        <a:miter/>
                      </a:ln>
                    </p:spPr>
                    <p:txBody>
                      <a:bodyPr rtlCol="0" anchor="ctr"/>
                      <a:lstStyle/>
                      <a:p>
                        <a:endParaRPr lang="en-GB"/>
                      </a:p>
                    </p:txBody>
                  </p:sp>
                </p:grpSp>
                <p:grpSp>
                  <p:nvGrpSpPr>
                    <p:cNvPr id="1068" name="Graphic 18">
                      <a:extLst>
                        <a:ext uri="{FF2B5EF4-FFF2-40B4-BE49-F238E27FC236}">
                          <a16:creationId xmlns:a16="http://schemas.microsoft.com/office/drawing/2014/main" id="{7CCF2BB9-3F36-0792-2463-B73395B58870}"/>
                        </a:ext>
                      </a:extLst>
                    </p:cNvPr>
                    <p:cNvGrpSpPr/>
                    <p:nvPr/>
                  </p:nvGrpSpPr>
                  <p:grpSpPr>
                    <a:xfrm>
                      <a:off x="9043653" y="4287957"/>
                      <a:ext cx="1286" cy="1714"/>
                      <a:chOff x="9043653" y="4287957"/>
                      <a:chExt cx="1286" cy="1714"/>
                    </a:xfrm>
                  </p:grpSpPr>
                  <p:sp>
                    <p:nvSpPr>
                      <p:cNvPr id="1069" name="Freeform: Shape 1068">
                        <a:extLst>
                          <a:ext uri="{FF2B5EF4-FFF2-40B4-BE49-F238E27FC236}">
                            <a16:creationId xmlns:a16="http://schemas.microsoft.com/office/drawing/2014/main" id="{A9007508-3222-83BD-D9C0-70925C69D86F}"/>
                          </a:ext>
                        </a:extLst>
                      </p:cNvPr>
                      <p:cNvSpPr/>
                      <p:nvPr/>
                    </p:nvSpPr>
                    <p:spPr>
                      <a:xfrm>
                        <a:off x="9043653" y="4287957"/>
                        <a:ext cx="429" cy="1286"/>
                      </a:xfrm>
                      <a:custGeom>
                        <a:avLst/>
                        <a:gdLst>
                          <a:gd name="connsiteX0" fmla="*/ 0 w 429"/>
                          <a:gd name="connsiteY0" fmla="*/ 0 h 1286"/>
                          <a:gd name="connsiteX1" fmla="*/ 429 w 429"/>
                          <a:gd name="connsiteY1" fmla="*/ 1286 h 1286"/>
                          <a:gd name="connsiteX2" fmla="*/ 0 w 429"/>
                          <a:gd name="connsiteY2" fmla="*/ 0 h 1286"/>
                        </a:gdLst>
                        <a:ahLst/>
                        <a:cxnLst>
                          <a:cxn ang="0">
                            <a:pos x="connsiteX0" y="connsiteY0"/>
                          </a:cxn>
                          <a:cxn ang="0">
                            <a:pos x="connsiteX1" y="connsiteY1"/>
                          </a:cxn>
                          <a:cxn ang="0">
                            <a:pos x="connsiteX2" y="connsiteY2"/>
                          </a:cxn>
                        </a:cxnLst>
                        <a:rect l="l" t="t" r="r" b="b"/>
                        <a:pathLst>
                          <a:path w="429" h="1286">
                            <a:moveTo>
                              <a:pt x="0" y="0"/>
                            </a:moveTo>
                            <a:lnTo>
                              <a:pt x="429" y="1286"/>
                            </a:lnTo>
                            <a:lnTo>
                              <a:pt x="0" y="0"/>
                            </a:lnTo>
                          </a:path>
                        </a:pathLst>
                      </a:custGeom>
                      <a:solidFill>
                        <a:srgbClr val="376C70"/>
                      </a:solidFill>
                      <a:ln w="4286" cap="flat">
                        <a:noFill/>
                        <a:prstDash val="solid"/>
                        <a:miter/>
                      </a:ln>
                    </p:spPr>
                    <p:txBody>
                      <a:bodyPr rtlCol="0" anchor="ctr"/>
                      <a:lstStyle/>
                      <a:p>
                        <a:endParaRPr lang="en-GB"/>
                      </a:p>
                    </p:txBody>
                  </p:sp>
                  <p:sp>
                    <p:nvSpPr>
                      <p:cNvPr id="1070" name="Freeform: Shape 1069">
                        <a:extLst>
                          <a:ext uri="{FF2B5EF4-FFF2-40B4-BE49-F238E27FC236}">
                            <a16:creationId xmlns:a16="http://schemas.microsoft.com/office/drawing/2014/main" id="{D6439365-0C6A-4E11-2DF3-98F77873441A}"/>
                          </a:ext>
                        </a:extLst>
                      </p:cNvPr>
                      <p:cNvSpPr/>
                      <p:nvPr/>
                    </p:nvSpPr>
                    <p:spPr>
                      <a:xfrm>
                        <a:off x="9043653" y="4287957"/>
                        <a:ext cx="1286" cy="1714"/>
                      </a:xfrm>
                      <a:custGeom>
                        <a:avLst/>
                        <a:gdLst>
                          <a:gd name="connsiteX0" fmla="*/ 0 w 1286"/>
                          <a:gd name="connsiteY0" fmla="*/ 0 h 1714"/>
                          <a:gd name="connsiteX1" fmla="*/ 1286 w 1286"/>
                          <a:gd name="connsiteY1" fmla="*/ 1715 h 1714"/>
                          <a:gd name="connsiteX2" fmla="*/ 858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5"/>
                              <a:pt x="1286" y="1715"/>
                            </a:cubicBezTo>
                            <a:lnTo>
                              <a:pt x="858" y="429"/>
                            </a:lnTo>
                            <a:cubicBezTo>
                              <a:pt x="429" y="429"/>
                              <a:pt x="0" y="429"/>
                              <a:pt x="0" y="0"/>
                            </a:cubicBezTo>
                          </a:path>
                        </a:pathLst>
                      </a:custGeom>
                      <a:solidFill>
                        <a:srgbClr val="B94231"/>
                      </a:solidFill>
                      <a:ln w="4286" cap="flat">
                        <a:noFill/>
                        <a:prstDash val="solid"/>
                        <a:miter/>
                      </a:ln>
                    </p:spPr>
                    <p:txBody>
                      <a:bodyPr rtlCol="0" anchor="ctr"/>
                      <a:lstStyle/>
                      <a:p>
                        <a:endParaRPr lang="en-GB"/>
                      </a:p>
                    </p:txBody>
                  </p:sp>
                </p:grpSp>
                <p:grpSp>
                  <p:nvGrpSpPr>
                    <p:cNvPr id="1071" name="Graphic 18">
                      <a:extLst>
                        <a:ext uri="{FF2B5EF4-FFF2-40B4-BE49-F238E27FC236}">
                          <a16:creationId xmlns:a16="http://schemas.microsoft.com/office/drawing/2014/main" id="{EFE0AB13-BA2F-1C87-88D2-DA4ADD766D17}"/>
                        </a:ext>
                      </a:extLst>
                    </p:cNvPr>
                    <p:cNvGrpSpPr/>
                    <p:nvPr/>
                  </p:nvGrpSpPr>
                  <p:grpSpPr>
                    <a:xfrm>
                      <a:off x="9019651" y="4301673"/>
                      <a:ext cx="1286" cy="1714"/>
                      <a:chOff x="9019651" y="4301673"/>
                      <a:chExt cx="1286" cy="1714"/>
                    </a:xfrm>
                  </p:grpSpPr>
                  <p:sp>
                    <p:nvSpPr>
                      <p:cNvPr id="1072" name="Freeform: Shape 1071">
                        <a:extLst>
                          <a:ext uri="{FF2B5EF4-FFF2-40B4-BE49-F238E27FC236}">
                            <a16:creationId xmlns:a16="http://schemas.microsoft.com/office/drawing/2014/main" id="{96E9D160-2775-5620-E080-5B0F39E0B27F}"/>
                          </a:ext>
                        </a:extLst>
                      </p:cNvPr>
                      <p:cNvSpPr/>
                      <p:nvPr/>
                    </p:nvSpPr>
                    <p:spPr>
                      <a:xfrm>
                        <a:off x="9019651" y="4301673"/>
                        <a:ext cx="857" cy="1285"/>
                      </a:xfrm>
                      <a:custGeom>
                        <a:avLst/>
                        <a:gdLst>
                          <a:gd name="connsiteX0" fmla="*/ 0 w 857"/>
                          <a:gd name="connsiteY0" fmla="*/ 0 h 1285"/>
                          <a:gd name="connsiteX1" fmla="*/ 858 w 857"/>
                          <a:gd name="connsiteY1" fmla="*/ 1286 h 1285"/>
                          <a:gd name="connsiteX2" fmla="*/ 0 w 857"/>
                          <a:gd name="connsiteY2" fmla="*/ 0 h 1285"/>
                        </a:gdLst>
                        <a:ahLst/>
                        <a:cxnLst>
                          <a:cxn ang="0">
                            <a:pos x="connsiteX0" y="connsiteY0"/>
                          </a:cxn>
                          <a:cxn ang="0">
                            <a:pos x="connsiteX1" y="connsiteY1"/>
                          </a:cxn>
                          <a:cxn ang="0">
                            <a:pos x="connsiteX2" y="connsiteY2"/>
                          </a:cxn>
                        </a:cxnLst>
                        <a:rect l="l" t="t" r="r" b="b"/>
                        <a:pathLst>
                          <a:path w="857" h="1285">
                            <a:moveTo>
                              <a:pt x="0" y="0"/>
                            </a:moveTo>
                            <a:lnTo>
                              <a:pt x="858" y="1286"/>
                            </a:lnTo>
                            <a:lnTo>
                              <a:pt x="0" y="0"/>
                            </a:lnTo>
                          </a:path>
                        </a:pathLst>
                      </a:custGeom>
                      <a:solidFill>
                        <a:srgbClr val="376C70"/>
                      </a:solidFill>
                      <a:ln w="4286" cap="flat">
                        <a:noFill/>
                        <a:prstDash val="solid"/>
                        <a:miter/>
                      </a:ln>
                    </p:spPr>
                    <p:txBody>
                      <a:bodyPr rtlCol="0" anchor="ctr"/>
                      <a:lstStyle/>
                      <a:p>
                        <a:endParaRPr lang="en-GB"/>
                      </a:p>
                    </p:txBody>
                  </p:sp>
                  <p:sp>
                    <p:nvSpPr>
                      <p:cNvPr id="1073" name="Freeform: Shape 1072">
                        <a:extLst>
                          <a:ext uri="{FF2B5EF4-FFF2-40B4-BE49-F238E27FC236}">
                            <a16:creationId xmlns:a16="http://schemas.microsoft.com/office/drawing/2014/main" id="{855D3A5D-F43B-3E12-0434-F62D99542DE4}"/>
                          </a:ext>
                        </a:extLst>
                      </p:cNvPr>
                      <p:cNvSpPr/>
                      <p:nvPr/>
                    </p:nvSpPr>
                    <p:spPr>
                      <a:xfrm>
                        <a:off x="9019651" y="4301673"/>
                        <a:ext cx="1286" cy="1714"/>
                      </a:xfrm>
                      <a:custGeom>
                        <a:avLst/>
                        <a:gdLst>
                          <a:gd name="connsiteX0" fmla="*/ 0 w 1286"/>
                          <a:gd name="connsiteY0" fmla="*/ 0 h 1714"/>
                          <a:gd name="connsiteX1" fmla="*/ 1286 w 1286"/>
                          <a:gd name="connsiteY1" fmla="*/ 1715 h 1714"/>
                          <a:gd name="connsiteX2" fmla="*/ 858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5"/>
                              <a:pt x="1286" y="1715"/>
                            </a:cubicBezTo>
                            <a:lnTo>
                              <a:pt x="858" y="429"/>
                            </a:lnTo>
                            <a:cubicBezTo>
                              <a:pt x="429" y="429"/>
                              <a:pt x="429" y="429"/>
                              <a:pt x="0" y="0"/>
                            </a:cubicBezTo>
                          </a:path>
                        </a:pathLst>
                      </a:custGeom>
                      <a:solidFill>
                        <a:srgbClr val="B94231"/>
                      </a:solidFill>
                      <a:ln w="4286" cap="flat">
                        <a:noFill/>
                        <a:prstDash val="solid"/>
                        <a:miter/>
                      </a:ln>
                    </p:spPr>
                    <p:txBody>
                      <a:bodyPr rtlCol="0" anchor="ctr"/>
                      <a:lstStyle/>
                      <a:p>
                        <a:endParaRPr lang="en-GB"/>
                      </a:p>
                    </p:txBody>
                  </p:sp>
                </p:grpSp>
                <p:grpSp>
                  <p:nvGrpSpPr>
                    <p:cNvPr id="1074" name="Graphic 18">
                      <a:extLst>
                        <a:ext uri="{FF2B5EF4-FFF2-40B4-BE49-F238E27FC236}">
                          <a16:creationId xmlns:a16="http://schemas.microsoft.com/office/drawing/2014/main" id="{2C512BB2-067E-4671-3036-C9C992C74966}"/>
                        </a:ext>
                      </a:extLst>
                    </p:cNvPr>
                    <p:cNvGrpSpPr/>
                    <p:nvPr/>
                  </p:nvGrpSpPr>
                  <p:grpSpPr>
                    <a:xfrm>
                      <a:off x="8996076" y="4315389"/>
                      <a:ext cx="1286" cy="1714"/>
                      <a:chOff x="8996076" y="4315389"/>
                      <a:chExt cx="1286" cy="1714"/>
                    </a:xfrm>
                  </p:grpSpPr>
                  <p:sp>
                    <p:nvSpPr>
                      <p:cNvPr id="1075" name="Freeform: Shape 1074">
                        <a:extLst>
                          <a:ext uri="{FF2B5EF4-FFF2-40B4-BE49-F238E27FC236}">
                            <a16:creationId xmlns:a16="http://schemas.microsoft.com/office/drawing/2014/main" id="{76C36770-6AF3-6C67-4AA6-4D2650074BE8}"/>
                          </a:ext>
                        </a:extLst>
                      </p:cNvPr>
                      <p:cNvSpPr/>
                      <p:nvPr/>
                    </p:nvSpPr>
                    <p:spPr>
                      <a:xfrm>
                        <a:off x="8996076" y="4315389"/>
                        <a:ext cx="428" cy="1285"/>
                      </a:xfrm>
                      <a:custGeom>
                        <a:avLst/>
                        <a:gdLst>
                          <a:gd name="connsiteX0" fmla="*/ 0 w 428"/>
                          <a:gd name="connsiteY0" fmla="*/ 0 h 1285"/>
                          <a:gd name="connsiteX1" fmla="*/ 429 w 428"/>
                          <a:gd name="connsiteY1" fmla="*/ 1286 h 1285"/>
                          <a:gd name="connsiteX2" fmla="*/ 0 w 428"/>
                          <a:gd name="connsiteY2" fmla="*/ 0 h 1285"/>
                        </a:gdLst>
                        <a:ahLst/>
                        <a:cxnLst>
                          <a:cxn ang="0">
                            <a:pos x="connsiteX0" y="connsiteY0"/>
                          </a:cxn>
                          <a:cxn ang="0">
                            <a:pos x="connsiteX1" y="connsiteY1"/>
                          </a:cxn>
                          <a:cxn ang="0">
                            <a:pos x="connsiteX2" y="connsiteY2"/>
                          </a:cxn>
                        </a:cxnLst>
                        <a:rect l="l" t="t" r="r" b="b"/>
                        <a:pathLst>
                          <a:path w="428" h="1285">
                            <a:moveTo>
                              <a:pt x="0" y="0"/>
                            </a:moveTo>
                            <a:lnTo>
                              <a:pt x="429" y="1286"/>
                            </a:lnTo>
                            <a:lnTo>
                              <a:pt x="0" y="0"/>
                            </a:lnTo>
                          </a:path>
                        </a:pathLst>
                      </a:custGeom>
                      <a:solidFill>
                        <a:srgbClr val="376C70"/>
                      </a:solidFill>
                      <a:ln w="4286" cap="flat">
                        <a:noFill/>
                        <a:prstDash val="solid"/>
                        <a:miter/>
                      </a:ln>
                    </p:spPr>
                    <p:txBody>
                      <a:bodyPr rtlCol="0" anchor="ctr"/>
                      <a:lstStyle/>
                      <a:p>
                        <a:endParaRPr lang="en-GB"/>
                      </a:p>
                    </p:txBody>
                  </p:sp>
                  <p:sp>
                    <p:nvSpPr>
                      <p:cNvPr id="1076" name="Freeform: Shape 1075">
                        <a:extLst>
                          <a:ext uri="{FF2B5EF4-FFF2-40B4-BE49-F238E27FC236}">
                            <a16:creationId xmlns:a16="http://schemas.microsoft.com/office/drawing/2014/main" id="{4E3186D8-719B-88DC-2847-463C40B08E9B}"/>
                          </a:ext>
                        </a:extLst>
                      </p:cNvPr>
                      <p:cNvSpPr/>
                      <p:nvPr/>
                    </p:nvSpPr>
                    <p:spPr>
                      <a:xfrm>
                        <a:off x="8996076" y="4315389"/>
                        <a:ext cx="1286" cy="1714"/>
                      </a:xfrm>
                      <a:custGeom>
                        <a:avLst/>
                        <a:gdLst>
                          <a:gd name="connsiteX0" fmla="*/ 0 w 1286"/>
                          <a:gd name="connsiteY0" fmla="*/ 0 h 1714"/>
                          <a:gd name="connsiteX1" fmla="*/ 1286 w 1286"/>
                          <a:gd name="connsiteY1" fmla="*/ 1715 h 1714"/>
                          <a:gd name="connsiteX2" fmla="*/ 858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5"/>
                              <a:pt x="1286" y="1715"/>
                            </a:cubicBezTo>
                            <a:lnTo>
                              <a:pt x="858" y="429"/>
                            </a:lnTo>
                            <a:cubicBezTo>
                              <a:pt x="0" y="429"/>
                              <a:pt x="0" y="429"/>
                              <a:pt x="0" y="0"/>
                            </a:cubicBezTo>
                          </a:path>
                        </a:pathLst>
                      </a:custGeom>
                      <a:solidFill>
                        <a:srgbClr val="B94231"/>
                      </a:solidFill>
                      <a:ln w="4286" cap="flat">
                        <a:noFill/>
                        <a:prstDash val="solid"/>
                        <a:miter/>
                      </a:ln>
                    </p:spPr>
                    <p:txBody>
                      <a:bodyPr rtlCol="0" anchor="ctr"/>
                      <a:lstStyle/>
                      <a:p>
                        <a:endParaRPr lang="en-GB"/>
                      </a:p>
                    </p:txBody>
                  </p:sp>
                </p:grpSp>
                <p:sp>
                  <p:nvSpPr>
                    <p:cNvPr id="1077" name="Freeform: Shape 1076">
                      <a:extLst>
                        <a:ext uri="{FF2B5EF4-FFF2-40B4-BE49-F238E27FC236}">
                          <a16:creationId xmlns:a16="http://schemas.microsoft.com/office/drawing/2014/main" id="{94BDB1E1-5D14-DE82-81D5-2BCABB5531D6}"/>
                        </a:ext>
                      </a:extLst>
                    </p:cNvPr>
                    <p:cNvSpPr/>
                    <p:nvPr/>
                  </p:nvSpPr>
                  <p:spPr>
                    <a:xfrm>
                      <a:off x="9194101" y="4218520"/>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4" y="1714"/>
                            <a:pt x="857" y="857"/>
                            <a:pt x="429" y="0"/>
                          </a:cubicBezTo>
                          <a:cubicBezTo>
                            <a:pt x="857" y="429"/>
                            <a:pt x="857" y="857"/>
                            <a:pt x="0" y="1286"/>
                          </a:cubicBezTo>
                        </a:path>
                      </a:pathLst>
                    </a:custGeom>
                    <a:solidFill>
                      <a:srgbClr val="B94231"/>
                    </a:solidFill>
                    <a:ln w="4286" cap="flat">
                      <a:noFill/>
                      <a:prstDash val="solid"/>
                      <a:miter/>
                    </a:ln>
                  </p:spPr>
                  <p:txBody>
                    <a:bodyPr rtlCol="0" anchor="ctr"/>
                    <a:lstStyle/>
                    <a:p>
                      <a:endParaRPr lang="en-GB"/>
                    </a:p>
                  </p:txBody>
                </p:sp>
                <p:sp>
                  <p:nvSpPr>
                    <p:cNvPr id="1078" name="Freeform: Shape 1077">
                      <a:extLst>
                        <a:ext uri="{FF2B5EF4-FFF2-40B4-BE49-F238E27FC236}">
                          <a16:creationId xmlns:a16="http://schemas.microsoft.com/office/drawing/2014/main" id="{1267262A-AEF7-5ED0-0CC8-A1DC42BE7952}"/>
                        </a:ext>
                      </a:extLst>
                    </p:cNvPr>
                    <p:cNvSpPr/>
                    <p:nvPr/>
                  </p:nvSpPr>
                  <p:spPr>
                    <a:xfrm>
                      <a:off x="9139666" y="4233522"/>
                      <a:ext cx="14144" cy="9001"/>
                    </a:xfrm>
                    <a:custGeom>
                      <a:avLst/>
                      <a:gdLst>
                        <a:gd name="connsiteX0" fmla="*/ 0 w 14144"/>
                        <a:gd name="connsiteY0" fmla="*/ 0 h 9001"/>
                        <a:gd name="connsiteX1" fmla="*/ 858 w 14144"/>
                        <a:gd name="connsiteY1" fmla="*/ 1286 h 9001"/>
                        <a:gd name="connsiteX2" fmla="*/ 14145 w 14144"/>
                        <a:gd name="connsiteY2" fmla="*/ 9001 h 9001"/>
                        <a:gd name="connsiteX3" fmla="*/ 13716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858" y="1286"/>
                          </a:lnTo>
                          <a:lnTo>
                            <a:pt x="14145" y="9001"/>
                          </a:lnTo>
                          <a:lnTo>
                            <a:pt x="13716" y="7715"/>
                          </a:lnTo>
                          <a:close/>
                        </a:path>
                      </a:pathLst>
                    </a:custGeom>
                    <a:solidFill>
                      <a:srgbClr val="B94231"/>
                    </a:solidFill>
                    <a:ln w="4286" cap="flat">
                      <a:noFill/>
                      <a:prstDash val="solid"/>
                      <a:miter/>
                    </a:ln>
                  </p:spPr>
                  <p:txBody>
                    <a:bodyPr rtlCol="0" anchor="ctr"/>
                    <a:lstStyle/>
                    <a:p>
                      <a:endParaRPr lang="en-GB"/>
                    </a:p>
                  </p:txBody>
                </p:sp>
                <p:grpSp>
                  <p:nvGrpSpPr>
                    <p:cNvPr id="1079" name="Graphic 18">
                      <a:extLst>
                        <a:ext uri="{FF2B5EF4-FFF2-40B4-BE49-F238E27FC236}">
                          <a16:creationId xmlns:a16="http://schemas.microsoft.com/office/drawing/2014/main" id="{931DCE8C-5EDB-3881-55EE-65986D0D50EF}"/>
                        </a:ext>
                      </a:extLst>
                    </p:cNvPr>
                    <p:cNvGrpSpPr/>
                    <p:nvPr/>
                  </p:nvGrpSpPr>
                  <p:grpSpPr>
                    <a:xfrm>
                      <a:off x="8948070" y="4343250"/>
                      <a:ext cx="1285" cy="1714"/>
                      <a:chOff x="8948070" y="4343250"/>
                      <a:chExt cx="1285" cy="1714"/>
                    </a:xfrm>
                  </p:grpSpPr>
                  <p:sp>
                    <p:nvSpPr>
                      <p:cNvPr id="1080" name="Freeform: Shape 1079">
                        <a:extLst>
                          <a:ext uri="{FF2B5EF4-FFF2-40B4-BE49-F238E27FC236}">
                            <a16:creationId xmlns:a16="http://schemas.microsoft.com/office/drawing/2014/main" id="{16F909CF-E1C6-0BCC-0A75-F9634899AFE3}"/>
                          </a:ext>
                        </a:extLst>
                      </p:cNvPr>
                      <p:cNvSpPr/>
                      <p:nvPr/>
                    </p:nvSpPr>
                    <p:spPr>
                      <a:xfrm>
                        <a:off x="8948070" y="4343250"/>
                        <a:ext cx="857" cy="1285"/>
                      </a:xfrm>
                      <a:custGeom>
                        <a:avLst/>
                        <a:gdLst>
                          <a:gd name="connsiteX0" fmla="*/ 0 w 857"/>
                          <a:gd name="connsiteY0" fmla="*/ 0 h 1285"/>
                          <a:gd name="connsiteX1" fmla="*/ 857 w 857"/>
                          <a:gd name="connsiteY1" fmla="*/ 1286 h 1285"/>
                          <a:gd name="connsiteX2" fmla="*/ 0 w 857"/>
                          <a:gd name="connsiteY2" fmla="*/ 0 h 1285"/>
                        </a:gdLst>
                        <a:ahLst/>
                        <a:cxnLst>
                          <a:cxn ang="0">
                            <a:pos x="connsiteX0" y="connsiteY0"/>
                          </a:cxn>
                          <a:cxn ang="0">
                            <a:pos x="connsiteX1" y="connsiteY1"/>
                          </a:cxn>
                          <a:cxn ang="0">
                            <a:pos x="connsiteX2" y="connsiteY2"/>
                          </a:cxn>
                        </a:cxnLst>
                        <a:rect l="l" t="t" r="r" b="b"/>
                        <a:pathLst>
                          <a:path w="857" h="1285">
                            <a:moveTo>
                              <a:pt x="0" y="0"/>
                            </a:moveTo>
                            <a:lnTo>
                              <a:pt x="857" y="1286"/>
                            </a:lnTo>
                            <a:lnTo>
                              <a:pt x="0" y="0"/>
                            </a:lnTo>
                          </a:path>
                        </a:pathLst>
                      </a:custGeom>
                      <a:solidFill>
                        <a:srgbClr val="376C70"/>
                      </a:solidFill>
                      <a:ln w="4286" cap="flat">
                        <a:noFill/>
                        <a:prstDash val="solid"/>
                        <a:miter/>
                      </a:ln>
                    </p:spPr>
                    <p:txBody>
                      <a:bodyPr rtlCol="0" anchor="ctr"/>
                      <a:lstStyle/>
                      <a:p>
                        <a:endParaRPr lang="en-GB"/>
                      </a:p>
                    </p:txBody>
                  </p:sp>
                  <p:sp>
                    <p:nvSpPr>
                      <p:cNvPr id="1081" name="Freeform: Shape 1080">
                        <a:extLst>
                          <a:ext uri="{FF2B5EF4-FFF2-40B4-BE49-F238E27FC236}">
                            <a16:creationId xmlns:a16="http://schemas.microsoft.com/office/drawing/2014/main" id="{C8CCFB73-223F-43FA-D438-889080FD818C}"/>
                          </a:ext>
                        </a:extLst>
                      </p:cNvPr>
                      <p:cNvSpPr/>
                      <p:nvPr/>
                    </p:nvSpPr>
                    <p:spPr>
                      <a:xfrm>
                        <a:off x="8948070" y="4343250"/>
                        <a:ext cx="1285" cy="1714"/>
                      </a:xfrm>
                      <a:custGeom>
                        <a:avLst/>
                        <a:gdLst>
                          <a:gd name="connsiteX0" fmla="*/ 0 w 1285"/>
                          <a:gd name="connsiteY0" fmla="*/ 0 h 1714"/>
                          <a:gd name="connsiteX1" fmla="*/ 1286 w 1285"/>
                          <a:gd name="connsiteY1" fmla="*/ 1715 h 1714"/>
                          <a:gd name="connsiteX2" fmla="*/ 857 w 1285"/>
                          <a:gd name="connsiteY2" fmla="*/ 429 h 1714"/>
                          <a:gd name="connsiteX3" fmla="*/ 0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0" y="0"/>
                            </a:moveTo>
                            <a:cubicBezTo>
                              <a:pt x="429" y="429"/>
                              <a:pt x="429" y="1715"/>
                              <a:pt x="1286" y="1715"/>
                            </a:cubicBezTo>
                            <a:lnTo>
                              <a:pt x="857" y="429"/>
                            </a:lnTo>
                            <a:cubicBezTo>
                              <a:pt x="429" y="429"/>
                              <a:pt x="429" y="0"/>
                              <a:pt x="0" y="0"/>
                            </a:cubicBezTo>
                          </a:path>
                        </a:pathLst>
                      </a:custGeom>
                      <a:solidFill>
                        <a:srgbClr val="B94231"/>
                      </a:solidFill>
                      <a:ln w="4286" cap="flat">
                        <a:noFill/>
                        <a:prstDash val="solid"/>
                        <a:miter/>
                      </a:ln>
                    </p:spPr>
                    <p:txBody>
                      <a:bodyPr rtlCol="0" anchor="ctr"/>
                      <a:lstStyle/>
                      <a:p>
                        <a:endParaRPr lang="en-GB"/>
                      </a:p>
                    </p:txBody>
                  </p:sp>
                </p:grpSp>
                <p:sp>
                  <p:nvSpPr>
                    <p:cNvPr id="1082" name="Freeform: Shape 1081">
                      <a:extLst>
                        <a:ext uri="{FF2B5EF4-FFF2-40B4-BE49-F238E27FC236}">
                          <a16:creationId xmlns:a16="http://schemas.microsoft.com/office/drawing/2014/main" id="{27475DBB-8BC4-C19B-51F0-A1A3976398D4}"/>
                        </a:ext>
                      </a:extLst>
                    </p:cNvPr>
                    <p:cNvSpPr/>
                    <p:nvPr/>
                  </p:nvSpPr>
                  <p:spPr>
                    <a:xfrm>
                      <a:off x="9156811" y="4219806"/>
                      <a:ext cx="38147" cy="22717"/>
                    </a:xfrm>
                    <a:custGeom>
                      <a:avLst/>
                      <a:gdLst>
                        <a:gd name="connsiteX0" fmla="*/ 0 w 38147"/>
                        <a:gd name="connsiteY0" fmla="*/ 21431 h 22717"/>
                        <a:gd name="connsiteX1" fmla="*/ 429 w 38147"/>
                        <a:gd name="connsiteY1" fmla="*/ 22717 h 22717"/>
                        <a:gd name="connsiteX2" fmla="*/ 38148 w 38147"/>
                        <a:gd name="connsiteY2" fmla="*/ 1286 h 22717"/>
                        <a:gd name="connsiteX3" fmla="*/ 37291 w 38147"/>
                        <a:gd name="connsiteY3" fmla="*/ 0 h 22717"/>
                      </a:gdLst>
                      <a:ahLst/>
                      <a:cxnLst>
                        <a:cxn ang="0">
                          <a:pos x="connsiteX0" y="connsiteY0"/>
                        </a:cxn>
                        <a:cxn ang="0">
                          <a:pos x="connsiteX1" y="connsiteY1"/>
                        </a:cxn>
                        <a:cxn ang="0">
                          <a:pos x="connsiteX2" y="connsiteY2"/>
                        </a:cxn>
                        <a:cxn ang="0">
                          <a:pos x="connsiteX3" y="connsiteY3"/>
                        </a:cxn>
                      </a:cxnLst>
                      <a:rect l="l" t="t" r="r" b="b"/>
                      <a:pathLst>
                        <a:path w="38147" h="22717">
                          <a:moveTo>
                            <a:pt x="0" y="21431"/>
                          </a:moveTo>
                          <a:lnTo>
                            <a:pt x="429" y="22717"/>
                          </a:lnTo>
                          <a:lnTo>
                            <a:pt x="38148" y="1286"/>
                          </a:lnTo>
                          <a:lnTo>
                            <a:pt x="37291" y="0"/>
                          </a:lnTo>
                          <a:close/>
                        </a:path>
                      </a:pathLst>
                    </a:custGeom>
                    <a:solidFill>
                      <a:srgbClr val="B94231"/>
                    </a:solidFill>
                    <a:ln w="4286" cap="flat">
                      <a:noFill/>
                      <a:prstDash val="solid"/>
                      <a:miter/>
                    </a:ln>
                  </p:spPr>
                  <p:txBody>
                    <a:bodyPr rtlCol="0" anchor="ctr"/>
                    <a:lstStyle/>
                    <a:p>
                      <a:endParaRPr lang="en-GB"/>
                    </a:p>
                  </p:txBody>
                </p:sp>
                <p:sp>
                  <p:nvSpPr>
                    <p:cNvPr id="1083" name="Freeform: Shape 1082">
                      <a:extLst>
                        <a:ext uri="{FF2B5EF4-FFF2-40B4-BE49-F238E27FC236}">
                          <a16:creationId xmlns:a16="http://schemas.microsoft.com/office/drawing/2014/main" id="{842AF45F-EF90-A5B3-B16C-CC9DC34E3BD5}"/>
                        </a:ext>
                      </a:extLst>
                    </p:cNvPr>
                    <p:cNvSpPr/>
                    <p:nvPr/>
                  </p:nvSpPr>
                  <p:spPr>
                    <a:xfrm>
                      <a:off x="9139146" y="4209518"/>
                      <a:ext cx="55485" cy="32146"/>
                    </a:xfrm>
                    <a:custGeom>
                      <a:avLst/>
                      <a:gdLst>
                        <a:gd name="connsiteX0" fmla="*/ 39525 w 55485"/>
                        <a:gd name="connsiteY0" fmla="*/ 0 h 32146"/>
                        <a:gd name="connsiteX1" fmla="*/ 37811 w 55485"/>
                        <a:gd name="connsiteY1" fmla="*/ 429 h 32146"/>
                        <a:gd name="connsiteX2" fmla="*/ 520 w 55485"/>
                        <a:gd name="connsiteY2" fmla="*/ 21860 h 32146"/>
                        <a:gd name="connsiteX3" fmla="*/ 15950 w 55485"/>
                        <a:gd name="connsiteY3" fmla="*/ 32147 h 32146"/>
                        <a:gd name="connsiteX4" fmla="*/ 17665 w 55485"/>
                        <a:gd name="connsiteY4" fmla="*/ 31718 h 32146"/>
                        <a:gd name="connsiteX5" fmla="*/ 54956 w 55485"/>
                        <a:gd name="connsiteY5" fmla="*/ 10287 h 32146"/>
                        <a:gd name="connsiteX6" fmla="*/ 39525 w 55485"/>
                        <a:gd name="connsiteY6" fmla="*/ 0 h 32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485" h="32146">
                          <a:moveTo>
                            <a:pt x="39525" y="0"/>
                          </a:moveTo>
                          <a:cubicBezTo>
                            <a:pt x="39096" y="0"/>
                            <a:pt x="38239" y="0"/>
                            <a:pt x="37811" y="429"/>
                          </a:cubicBezTo>
                          <a:lnTo>
                            <a:pt x="520" y="21860"/>
                          </a:lnTo>
                          <a:cubicBezTo>
                            <a:pt x="-3338" y="23574"/>
                            <a:pt x="15522" y="32147"/>
                            <a:pt x="15950" y="32147"/>
                          </a:cubicBezTo>
                          <a:cubicBezTo>
                            <a:pt x="16379" y="32147"/>
                            <a:pt x="17236" y="32147"/>
                            <a:pt x="17665" y="31718"/>
                          </a:cubicBezTo>
                          <a:lnTo>
                            <a:pt x="54956" y="10287"/>
                          </a:lnTo>
                          <a:cubicBezTo>
                            <a:pt x="58813" y="8573"/>
                            <a:pt x="40382" y="0"/>
                            <a:pt x="39525" y="0"/>
                          </a:cubicBezTo>
                          <a:close/>
                        </a:path>
                      </a:pathLst>
                    </a:custGeom>
                    <a:solidFill>
                      <a:srgbClr val="6C74AF"/>
                    </a:solidFill>
                    <a:ln w="4286" cap="flat">
                      <a:noFill/>
                      <a:prstDash val="solid"/>
                      <a:miter/>
                    </a:ln>
                  </p:spPr>
                  <p:txBody>
                    <a:bodyPr rtlCol="0" anchor="ctr"/>
                    <a:lstStyle/>
                    <a:p>
                      <a:endParaRPr lang="en-GB"/>
                    </a:p>
                  </p:txBody>
                </p:sp>
                <p:sp>
                  <p:nvSpPr>
                    <p:cNvPr id="1084" name="Freeform: Shape 1083">
                      <a:extLst>
                        <a:ext uri="{FF2B5EF4-FFF2-40B4-BE49-F238E27FC236}">
                          <a16:creationId xmlns:a16="http://schemas.microsoft.com/office/drawing/2014/main" id="{17CE177B-F578-D750-73EA-462896A663FC}"/>
                        </a:ext>
                      </a:extLst>
                    </p:cNvPr>
                    <p:cNvSpPr/>
                    <p:nvPr/>
                  </p:nvSpPr>
                  <p:spPr>
                    <a:xfrm>
                      <a:off x="9153382" y="4241237"/>
                      <a:ext cx="3857" cy="1607"/>
                    </a:xfrm>
                    <a:custGeom>
                      <a:avLst/>
                      <a:gdLst>
                        <a:gd name="connsiteX0" fmla="*/ 0 w 3857"/>
                        <a:gd name="connsiteY0" fmla="*/ 0 h 1607"/>
                        <a:gd name="connsiteX1" fmla="*/ 429 w 3857"/>
                        <a:gd name="connsiteY1" fmla="*/ 1286 h 1607"/>
                        <a:gd name="connsiteX2" fmla="*/ 3857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4"/>
                            <a:pt x="3000" y="1714"/>
                            <a:pt x="3857" y="1286"/>
                          </a:cubicBezTo>
                          <a:lnTo>
                            <a:pt x="3429" y="0"/>
                          </a:lnTo>
                          <a:cubicBezTo>
                            <a:pt x="2572" y="857"/>
                            <a:pt x="857" y="857"/>
                            <a:pt x="0" y="0"/>
                          </a:cubicBezTo>
                        </a:path>
                      </a:pathLst>
                    </a:custGeom>
                    <a:solidFill>
                      <a:srgbClr val="B94231"/>
                    </a:solidFill>
                    <a:ln w="4286" cap="flat">
                      <a:noFill/>
                      <a:prstDash val="solid"/>
                      <a:miter/>
                    </a:ln>
                  </p:spPr>
                  <p:txBody>
                    <a:bodyPr rtlCol="0" anchor="ctr"/>
                    <a:lstStyle/>
                    <a:p>
                      <a:endParaRPr lang="en-GB"/>
                    </a:p>
                  </p:txBody>
                </p:sp>
                <p:sp>
                  <p:nvSpPr>
                    <p:cNvPr id="1085" name="Freeform: Shape 1084">
                      <a:extLst>
                        <a:ext uri="{FF2B5EF4-FFF2-40B4-BE49-F238E27FC236}">
                          <a16:creationId xmlns:a16="http://schemas.microsoft.com/office/drawing/2014/main" id="{9ECAF52F-D53F-F73B-6AB6-F654FF335BFD}"/>
                        </a:ext>
                      </a:extLst>
                    </p:cNvPr>
                    <p:cNvSpPr/>
                    <p:nvPr/>
                  </p:nvSpPr>
                  <p:spPr>
                    <a:xfrm>
                      <a:off x="9115663" y="4247237"/>
                      <a:ext cx="14573" cy="9001"/>
                    </a:xfrm>
                    <a:custGeom>
                      <a:avLst/>
                      <a:gdLst>
                        <a:gd name="connsiteX0" fmla="*/ 0 w 14573"/>
                        <a:gd name="connsiteY0" fmla="*/ 0 h 9001"/>
                        <a:gd name="connsiteX1" fmla="*/ 857 w 14573"/>
                        <a:gd name="connsiteY1" fmla="*/ 1286 h 9001"/>
                        <a:gd name="connsiteX2" fmla="*/ 14573 w 14573"/>
                        <a:gd name="connsiteY2" fmla="*/ 9001 h 9001"/>
                        <a:gd name="connsiteX3" fmla="*/ 13716 w 14573"/>
                        <a:gd name="connsiteY3" fmla="*/ 8144 h 9001"/>
                      </a:gdLst>
                      <a:ahLst/>
                      <a:cxnLst>
                        <a:cxn ang="0">
                          <a:pos x="connsiteX0" y="connsiteY0"/>
                        </a:cxn>
                        <a:cxn ang="0">
                          <a:pos x="connsiteX1" y="connsiteY1"/>
                        </a:cxn>
                        <a:cxn ang="0">
                          <a:pos x="connsiteX2" y="connsiteY2"/>
                        </a:cxn>
                        <a:cxn ang="0">
                          <a:pos x="connsiteX3" y="connsiteY3"/>
                        </a:cxn>
                      </a:cxnLst>
                      <a:rect l="l" t="t" r="r" b="b"/>
                      <a:pathLst>
                        <a:path w="14573" h="9001">
                          <a:moveTo>
                            <a:pt x="0" y="0"/>
                          </a:moveTo>
                          <a:lnTo>
                            <a:pt x="857" y="1286"/>
                          </a:lnTo>
                          <a:lnTo>
                            <a:pt x="14573" y="9001"/>
                          </a:lnTo>
                          <a:lnTo>
                            <a:pt x="13716" y="8144"/>
                          </a:lnTo>
                          <a:close/>
                        </a:path>
                      </a:pathLst>
                    </a:custGeom>
                    <a:solidFill>
                      <a:srgbClr val="B94231"/>
                    </a:solidFill>
                    <a:ln w="4286" cap="flat">
                      <a:noFill/>
                      <a:prstDash val="solid"/>
                      <a:miter/>
                    </a:ln>
                  </p:spPr>
                  <p:txBody>
                    <a:bodyPr rtlCol="0" anchor="ctr"/>
                    <a:lstStyle/>
                    <a:p>
                      <a:endParaRPr lang="en-GB"/>
                    </a:p>
                  </p:txBody>
                </p:sp>
                <p:sp>
                  <p:nvSpPr>
                    <p:cNvPr id="1086" name="Freeform: Shape 1085">
                      <a:extLst>
                        <a:ext uri="{FF2B5EF4-FFF2-40B4-BE49-F238E27FC236}">
                          <a16:creationId xmlns:a16="http://schemas.microsoft.com/office/drawing/2014/main" id="{40240B24-E768-1F2E-68B8-1BFE5BF850BB}"/>
                        </a:ext>
                      </a:extLst>
                    </p:cNvPr>
                    <p:cNvSpPr/>
                    <p:nvPr/>
                  </p:nvSpPr>
                  <p:spPr>
                    <a:xfrm>
                      <a:off x="9146523" y="4245952"/>
                      <a:ext cx="1108" cy="2571"/>
                    </a:xfrm>
                    <a:custGeom>
                      <a:avLst/>
                      <a:gdLst>
                        <a:gd name="connsiteX0" fmla="*/ 0 w 1108"/>
                        <a:gd name="connsiteY0" fmla="*/ 1286 h 2571"/>
                        <a:gd name="connsiteX1" fmla="*/ 429 w 1108"/>
                        <a:gd name="connsiteY1" fmla="*/ 2572 h 2571"/>
                        <a:gd name="connsiteX2" fmla="*/ 429 w 1108"/>
                        <a:gd name="connsiteY2" fmla="*/ 0 h 2571"/>
                        <a:gd name="connsiteX3" fmla="*/ 0 w 1108"/>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8" h="2571">
                          <a:moveTo>
                            <a:pt x="0" y="1286"/>
                          </a:moveTo>
                          <a:lnTo>
                            <a:pt x="429" y="2572"/>
                          </a:lnTo>
                          <a:cubicBezTo>
                            <a:pt x="1715" y="1715"/>
                            <a:pt x="858" y="857"/>
                            <a:pt x="429" y="0"/>
                          </a:cubicBezTo>
                          <a:cubicBezTo>
                            <a:pt x="858" y="429"/>
                            <a:pt x="429" y="857"/>
                            <a:pt x="0" y="1286"/>
                          </a:cubicBezTo>
                        </a:path>
                      </a:pathLst>
                    </a:custGeom>
                    <a:solidFill>
                      <a:srgbClr val="B94231"/>
                    </a:solidFill>
                    <a:ln w="4286" cap="flat">
                      <a:noFill/>
                      <a:prstDash val="solid"/>
                      <a:miter/>
                    </a:ln>
                  </p:spPr>
                  <p:txBody>
                    <a:bodyPr rtlCol="0" anchor="ctr"/>
                    <a:lstStyle/>
                    <a:p>
                      <a:endParaRPr lang="en-GB"/>
                    </a:p>
                  </p:txBody>
                </p:sp>
                <p:sp>
                  <p:nvSpPr>
                    <p:cNvPr id="1087" name="Freeform: Shape 1086">
                      <a:extLst>
                        <a:ext uri="{FF2B5EF4-FFF2-40B4-BE49-F238E27FC236}">
                          <a16:creationId xmlns:a16="http://schemas.microsoft.com/office/drawing/2014/main" id="{68D2366D-C3A0-5649-FF80-61C5C6340BE9}"/>
                        </a:ext>
                      </a:extLst>
                    </p:cNvPr>
                    <p:cNvSpPr/>
                    <p:nvPr/>
                  </p:nvSpPr>
                  <p:spPr>
                    <a:xfrm>
                      <a:off x="9132808" y="4247237"/>
                      <a:ext cx="14144" cy="9001"/>
                    </a:xfrm>
                    <a:custGeom>
                      <a:avLst/>
                      <a:gdLst>
                        <a:gd name="connsiteX0" fmla="*/ 0 w 14144"/>
                        <a:gd name="connsiteY0" fmla="*/ 8144 h 9001"/>
                        <a:gd name="connsiteX1" fmla="*/ 857 w 14144"/>
                        <a:gd name="connsiteY1" fmla="*/ 9001 h 9001"/>
                        <a:gd name="connsiteX2" fmla="*/ 14145 w 14144"/>
                        <a:gd name="connsiteY2" fmla="*/ 1286 h 9001"/>
                        <a:gd name="connsiteX3" fmla="*/ 13716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8144"/>
                          </a:moveTo>
                          <a:lnTo>
                            <a:pt x="857" y="9001"/>
                          </a:lnTo>
                          <a:lnTo>
                            <a:pt x="14145" y="1286"/>
                          </a:lnTo>
                          <a:lnTo>
                            <a:pt x="13716" y="0"/>
                          </a:lnTo>
                          <a:close/>
                        </a:path>
                      </a:pathLst>
                    </a:custGeom>
                    <a:solidFill>
                      <a:srgbClr val="B94231"/>
                    </a:solidFill>
                    <a:ln w="4286" cap="flat">
                      <a:noFill/>
                      <a:prstDash val="solid"/>
                      <a:miter/>
                    </a:ln>
                  </p:spPr>
                  <p:txBody>
                    <a:bodyPr rtlCol="0" anchor="ctr"/>
                    <a:lstStyle/>
                    <a:p>
                      <a:endParaRPr lang="en-GB"/>
                    </a:p>
                  </p:txBody>
                </p:sp>
                <p:sp>
                  <p:nvSpPr>
                    <p:cNvPr id="1088" name="Freeform: Shape 1087">
                      <a:extLst>
                        <a:ext uri="{FF2B5EF4-FFF2-40B4-BE49-F238E27FC236}">
                          <a16:creationId xmlns:a16="http://schemas.microsoft.com/office/drawing/2014/main" id="{2004821A-70F5-5833-409B-D335B2D54A2E}"/>
                        </a:ext>
                      </a:extLst>
                    </p:cNvPr>
                    <p:cNvSpPr/>
                    <p:nvPr/>
                  </p:nvSpPr>
                  <p:spPr>
                    <a:xfrm>
                      <a:off x="9129378" y="4255381"/>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1" y="1715"/>
                            <a:pt x="3858" y="1286"/>
                          </a:cubicBezTo>
                          <a:lnTo>
                            <a:pt x="3429" y="0"/>
                          </a:lnTo>
                          <a:cubicBezTo>
                            <a:pt x="2572" y="429"/>
                            <a:pt x="858" y="429"/>
                            <a:pt x="0" y="0"/>
                          </a:cubicBezTo>
                        </a:path>
                      </a:pathLst>
                    </a:custGeom>
                    <a:solidFill>
                      <a:srgbClr val="B94231"/>
                    </a:solidFill>
                    <a:ln w="4286" cap="flat">
                      <a:noFill/>
                      <a:prstDash val="solid"/>
                      <a:miter/>
                    </a:ln>
                  </p:spPr>
                  <p:txBody>
                    <a:bodyPr rtlCol="0" anchor="ctr"/>
                    <a:lstStyle/>
                    <a:p>
                      <a:endParaRPr lang="en-GB"/>
                    </a:p>
                  </p:txBody>
                </p:sp>
                <p:sp>
                  <p:nvSpPr>
                    <p:cNvPr id="1089" name="Freeform: Shape 1088">
                      <a:extLst>
                        <a:ext uri="{FF2B5EF4-FFF2-40B4-BE49-F238E27FC236}">
                          <a16:creationId xmlns:a16="http://schemas.microsoft.com/office/drawing/2014/main" id="{7CC470A5-6637-A02E-A9D4-2963F2B50C54}"/>
                        </a:ext>
                      </a:extLst>
                    </p:cNvPr>
                    <p:cNvSpPr/>
                    <p:nvPr/>
                  </p:nvSpPr>
                  <p:spPr>
                    <a:xfrm>
                      <a:off x="9115238" y="4236935"/>
                      <a:ext cx="31711" cy="18506"/>
                    </a:xfrm>
                    <a:custGeom>
                      <a:avLst/>
                      <a:gdLst>
                        <a:gd name="connsiteX0" fmla="*/ 15856 w 31711"/>
                        <a:gd name="connsiteY0" fmla="*/ 16 h 18506"/>
                        <a:gd name="connsiteX1" fmla="*/ 425 w 31711"/>
                        <a:gd name="connsiteY1" fmla="*/ 10302 h 18506"/>
                        <a:gd name="connsiteX2" fmla="*/ 15856 w 31711"/>
                        <a:gd name="connsiteY2" fmla="*/ 18446 h 18506"/>
                        <a:gd name="connsiteX3" fmla="*/ 31286 w 31711"/>
                        <a:gd name="connsiteY3" fmla="*/ 8159 h 18506"/>
                        <a:gd name="connsiteX4" fmla="*/ 15856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6" y="16"/>
                          </a:moveTo>
                          <a:cubicBezTo>
                            <a:pt x="15427" y="16"/>
                            <a:pt x="-3004" y="8588"/>
                            <a:pt x="425" y="10302"/>
                          </a:cubicBezTo>
                          <a:cubicBezTo>
                            <a:pt x="1282" y="10731"/>
                            <a:pt x="14998" y="19304"/>
                            <a:pt x="15856" y="18446"/>
                          </a:cubicBezTo>
                          <a:cubicBezTo>
                            <a:pt x="16284" y="18446"/>
                            <a:pt x="34715" y="9874"/>
                            <a:pt x="31286" y="8159"/>
                          </a:cubicBezTo>
                          <a:cubicBezTo>
                            <a:pt x="30429" y="8159"/>
                            <a:pt x="16713" y="-413"/>
                            <a:pt x="15856" y="16"/>
                          </a:cubicBezTo>
                          <a:close/>
                        </a:path>
                      </a:pathLst>
                    </a:custGeom>
                    <a:solidFill>
                      <a:srgbClr val="6C74AF"/>
                    </a:solidFill>
                    <a:ln w="4286" cap="flat">
                      <a:noFill/>
                      <a:prstDash val="solid"/>
                      <a:miter/>
                    </a:ln>
                  </p:spPr>
                  <p:txBody>
                    <a:bodyPr rtlCol="0" anchor="ctr"/>
                    <a:lstStyle/>
                    <a:p>
                      <a:endParaRPr lang="en-GB"/>
                    </a:p>
                  </p:txBody>
                </p:sp>
                <p:sp>
                  <p:nvSpPr>
                    <p:cNvPr id="1090" name="Freeform: Shape 1089">
                      <a:extLst>
                        <a:ext uri="{FF2B5EF4-FFF2-40B4-BE49-F238E27FC236}">
                          <a16:creationId xmlns:a16="http://schemas.microsoft.com/office/drawing/2014/main" id="{907D9D8D-3F12-220E-9234-277A4E054C10}"/>
                        </a:ext>
                      </a:extLst>
                    </p:cNvPr>
                    <p:cNvSpPr/>
                    <p:nvPr/>
                  </p:nvSpPr>
                  <p:spPr>
                    <a:xfrm>
                      <a:off x="9092088" y="4260953"/>
                      <a:ext cx="14144" cy="9429"/>
                    </a:xfrm>
                    <a:custGeom>
                      <a:avLst/>
                      <a:gdLst>
                        <a:gd name="connsiteX0" fmla="*/ 0 w 14144"/>
                        <a:gd name="connsiteY0" fmla="*/ 0 h 9429"/>
                        <a:gd name="connsiteX1" fmla="*/ 429 w 14144"/>
                        <a:gd name="connsiteY1" fmla="*/ 1286 h 9429"/>
                        <a:gd name="connsiteX2" fmla="*/ 14145 w 14144"/>
                        <a:gd name="connsiteY2" fmla="*/ 9430 h 9429"/>
                        <a:gd name="connsiteX3" fmla="*/ 13716 w 14144"/>
                        <a:gd name="connsiteY3" fmla="*/ 8144 h 9429"/>
                      </a:gdLst>
                      <a:ahLst/>
                      <a:cxnLst>
                        <a:cxn ang="0">
                          <a:pos x="connsiteX0" y="connsiteY0"/>
                        </a:cxn>
                        <a:cxn ang="0">
                          <a:pos x="connsiteX1" y="connsiteY1"/>
                        </a:cxn>
                        <a:cxn ang="0">
                          <a:pos x="connsiteX2" y="connsiteY2"/>
                        </a:cxn>
                        <a:cxn ang="0">
                          <a:pos x="connsiteX3" y="connsiteY3"/>
                        </a:cxn>
                      </a:cxnLst>
                      <a:rect l="l" t="t" r="r" b="b"/>
                      <a:pathLst>
                        <a:path w="14144" h="9429">
                          <a:moveTo>
                            <a:pt x="0" y="0"/>
                          </a:moveTo>
                          <a:lnTo>
                            <a:pt x="429" y="1286"/>
                          </a:lnTo>
                          <a:lnTo>
                            <a:pt x="14145" y="9430"/>
                          </a:lnTo>
                          <a:lnTo>
                            <a:pt x="13716" y="8144"/>
                          </a:lnTo>
                          <a:close/>
                        </a:path>
                      </a:pathLst>
                    </a:custGeom>
                    <a:solidFill>
                      <a:srgbClr val="B94231"/>
                    </a:solidFill>
                    <a:ln w="4286" cap="flat">
                      <a:noFill/>
                      <a:prstDash val="solid"/>
                      <a:miter/>
                    </a:ln>
                  </p:spPr>
                  <p:txBody>
                    <a:bodyPr rtlCol="0" anchor="ctr"/>
                    <a:lstStyle/>
                    <a:p>
                      <a:endParaRPr lang="en-GB"/>
                    </a:p>
                  </p:txBody>
                </p:sp>
                <p:sp>
                  <p:nvSpPr>
                    <p:cNvPr id="1091" name="Freeform: Shape 1090">
                      <a:extLst>
                        <a:ext uri="{FF2B5EF4-FFF2-40B4-BE49-F238E27FC236}">
                          <a16:creationId xmlns:a16="http://schemas.microsoft.com/office/drawing/2014/main" id="{0894B533-09E0-A36E-6E05-535EFDAF8082}"/>
                        </a:ext>
                      </a:extLst>
                    </p:cNvPr>
                    <p:cNvSpPr/>
                    <p:nvPr/>
                  </p:nvSpPr>
                  <p:spPr>
                    <a:xfrm>
                      <a:off x="9122521" y="4259668"/>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5"/>
                            <a:pt x="858" y="857"/>
                            <a:pt x="429" y="0"/>
                          </a:cubicBezTo>
                          <a:cubicBezTo>
                            <a:pt x="858" y="429"/>
                            <a:pt x="858" y="857"/>
                            <a:pt x="0" y="1286"/>
                          </a:cubicBezTo>
                        </a:path>
                      </a:pathLst>
                    </a:custGeom>
                    <a:solidFill>
                      <a:srgbClr val="B94231"/>
                    </a:solidFill>
                    <a:ln w="4286" cap="flat">
                      <a:noFill/>
                      <a:prstDash val="solid"/>
                      <a:miter/>
                    </a:ln>
                  </p:spPr>
                  <p:txBody>
                    <a:bodyPr rtlCol="0" anchor="ctr"/>
                    <a:lstStyle/>
                    <a:p>
                      <a:endParaRPr lang="en-GB"/>
                    </a:p>
                  </p:txBody>
                </p:sp>
                <p:sp>
                  <p:nvSpPr>
                    <p:cNvPr id="1092" name="Freeform: Shape 1091">
                      <a:extLst>
                        <a:ext uri="{FF2B5EF4-FFF2-40B4-BE49-F238E27FC236}">
                          <a16:creationId xmlns:a16="http://schemas.microsoft.com/office/drawing/2014/main" id="{AC283806-25D9-A4B7-1A6B-C01F63215872}"/>
                        </a:ext>
                      </a:extLst>
                    </p:cNvPr>
                    <p:cNvSpPr/>
                    <p:nvPr/>
                  </p:nvSpPr>
                  <p:spPr>
                    <a:xfrm>
                      <a:off x="9108805" y="4260953"/>
                      <a:ext cx="14573" cy="9429"/>
                    </a:xfrm>
                    <a:custGeom>
                      <a:avLst/>
                      <a:gdLst>
                        <a:gd name="connsiteX0" fmla="*/ 0 w 14573"/>
                        <a:gd name="connsiteY0" fmla="*/ 8144 h 9429"/>
                        <a:gd name="connsiteX1" fmla="*/ 857 w 14573"/>
                        <a:gd name="connsiteY1" fmla="*/ 9430 h 9429"/>
                        <a:gd name="connsiteX2" fmla="*/ 14573 w 14573"/>
                        <a:gd name="connsiteY2" fmla="*/ 1286 h 9429"/>
                        <a:gd name="connsiteX3" fmla="*/ 13716 w 14573"/>
                        <a:gd name="connsiteY3" fmla="*/ 0 h 9429"/>
                      </a:gdLst>
                      <a:ahLst/>
                      <a:cxnLst>
                        <a:cxn ang="0">
                          <a:pos x="connsiteX0" y="connsiteY0"/>
                        </a:cxn>
                        <a:cxn ang="0">
                          <a:pos x="connsiteX1" y="connsiteY1"/>
                        </a:cxn>
                        <a:cxn ang="0">
                          <a:pos x="connsiteX2" y="connsiteY2"/>
                        </a:cxn>
                        <a:cxn ang="0">
                          <a:pos x="connsiteX3" y="connsiteY3"/>
                        </a:cxn>
                      </a:cxnLst>
                      <a:rect l="l" t="t" r="r" b="b"/>
                      <a:pathLst>
                        <a:path w="14573" h="9429">
                          <a:moveTo>
                            <a:pt x="0" y="8144"/>
                          </a:moveTo>
                          <a:lnTo>
                            <a:pt x="857" y="9430"/>
                          </a:lnTo>
                          <a:lnTo>
                            <a:pt x="14573" y="1286"/>
                          </a:lnTo>
                          <a:lnTo>
                            <a:pt x="13716" y="0"/>
                          </a:lnTo>
                          <a:close/>
                        </a:path>
                      </a:pathLst>
                    </a:custGeom>
                    <a:solidFill>
                      <a:srgbClr val="B94231"/>
                    </a:solidFill>
                    <a:ln w="4286" cap="flat">
                      <a:noFill/>
                      <a:prstDash val="solid"/>
                      <a:miter/>
                    </a:ln>
                  </p:spPr>
                  <p:txBody>
                    <a:bodyPr rtlCol="0" anchor="ctr"/>
                    <a:lstStyle/>
                    <a:p>
                      <a:endParaRPr lang="en-GB"/>
                    </a:p>
                  </p:txBody>
                </p:sp>
                <p:sp>
                  <p:nvSpPr>
                    <p:cNvPr id="1093" name="Freeform: Shape 1092">
                      <a:extLst>
                        <a:ext uri="{FF2B5EF4-FFF2-40B4-BE49-F238E27FC236}">
                          <a16:creationId xmlns:a16="http://schemas.microsoft.com/office/drawing/2014/main" id="{EDD8A646-947A-4C70-6CC1-78E7A0F6C686}"/>
                        </a:ext>
                      </a:extLst>
                    </p:cNvPr>
                    <p:cNvSpPr/>
                    <p:nvPr/>
                  </p:nvSpPr>
                  <p:spPr>
                    <a:xfrm>
                      <a:off x="9105804" y="4269097"/>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4"/>
                            <a:pt x="3001" y="1714"/>
                            <a:pt x="3858" y="1286"/>
                          </a:cubicBezTo>
                          <a:lnTo>
                            <a:pt x="3429" y="0"/>
                          </a:lnTo>
                          <a:cubicBezTo>
                            <a:pt x="2143" y="429"/>
                            <a:pt x="858" y="429"/>
                            <a:pt x="0" y="0"/>
                          </a:cubicBezTo>
                        </a:path>
                      </a:pathLst>
                    </a:custGeom>
                    <a:solidFill>
                      <a:srgbClr val="B94231"/>
                    </a:solidFill>
                    <a:ln w="4286" cap="flat">
                      <a:noFill/>
                      <a:prstDash val="solid"/>
                      <a:miter/>
                    </a:ln>
                  </p:spPr>
                  <p:txBody>
                    <a:bodyPr rtlCol="0" anchor="ctr"/>
                    <a:lstStyle/>
                    <a:p>
                      <a:endParaRPr lang="en-GB"/>
                    </a:p>
                  </p:txBody>
                </p:sp>
                <p:sp>
                  <p:nvSpPr>
                    <p:cNvPr id="1094" name="Freeform: Shape 1093">
                      <a:extLst>
                        <a:ext uri="{FF2B5EF4-FFF2-40B4-BE49-F238E27FC236}">
                          <a16:creationId xmlns:a16="http://schemas.microsoft.com/office/drawing/2014/main" id="{590694C6-2CA7-AF23-2FAA-93C4BF2D1EF7}"/>
                        </a:ext>
                      </a:extLst>
                    </p:cNvPr>
                    <p:cNvSpPr/>
                    <p:nvPr/>
                  </p:nvSpPr>
                  <p:spPr>
                    <a:xfrm>
                      <a:off x="9091663" y="4250651"/>
                      <a:ext cx="31711" cy="18506"/>
                    </a:xfrm>
                    <a:custGeom>
                      <a:avLst/>
                      <a:gdLst>
                        <a:gd name="connsiteX0" fmla="*/ 15856 w 31711"/>
                        <a:gd name="connsiteY0" fmla="*/ 16 h 18506"/>
                        <a:gd name="connsiteX1" fmla="*/ 425 w 31711"/>
                        <a:gd name="connsiteY1" fmla="*/ 10302 h 18506"/>
                        <a:gd name="connsiteX2" fmla="*/ 15856 w 31711"/>
                        <a:gd name="connsiteY2" fmla="*/ 18446 h 18506"/>
                        <a:gd name="connsiteX3" fmla="*/ 31286 w 31711"/>
                        <a:gd name="connsiteY3" fmla="*/ 8159 h 18506"/>
                        <a:gd name="connsiteX4" fmla="*/ 15856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6" y="16"/>
                          </a:moveTo>
                          <a:cubicBezTo>
                            <a:pt x="15427" y="16"/>
                            <a:pt x="-3004" y="8588"/>
                            <a:pt x="425" y="10302"/>
                          </a:cubicBezTo>
                          <a:cubicBezTo>
                            <a:pt x="1282" y="10731"/>
                            <a:pt x="14998" y="19304"/>
                            <a:pt x="15856" y="18446"/>
                          </a:cubicBezTo>
                          <a:cubicBezTo>
                            <a:pt x="16284" y="18446"/>
                            <a:pt x="34715" y="9874"/>
                            <a:pt x="31286" y="8159"/>
                          </a:cubicBezTo>
                          <a:cubicBezTo>
                            <a:pt x="30000" y="8159"/>
                            <a:pt x="16284" y="-413"/>
                            <a:pt x="15856" y="16"/>
                          </a:cubicBezTo>
                          <a:close/>
                        </a:path>
                      </a:pathLst>
                    </a:custGeom>
                    <a:solidFill>
                      <a:srgbClr val="6C74AF"/>
                    </a:solidFill>
                    <a:ln w="4286" cap="flat">
                      <a:noFill/>
                      <a:prstDash val="solid"/>
                      <a:miter/>
                    </a:ln>
                  </p:spPr>
                  <p:txBody>
                    <a:bodyPr rtlCol="0" anchor="ctr"/>
                    <a:lstStyle/>
                    <a:p>
                      <a:endParaRPr lang="en-GB"/>
                    </a:p>
                  </p:txBody>
                </p:sp>
                <p:sp>
                  <p:nvSpPr>
                    <p:cNvPr id="1095" name="Freeform: Shape 1094">
                      <a:extLst>
                        <a:ext uri="{FF2B5EF4-FFF2-40B4-BE49-F238E27FC236}">
                          <a16:creationId xmlns:a16="http://schemas.microsoft.com/office/drawing/2014/main" id="{FF8EBDB6-B565-915B-7862-45D8942C8556}"/>
                        </a:ext>
                      </a:extLst>
                    </p:cNvPr>
                    <p:cNvSpPr/>
                    <p:nvPr/>
                  </p:nvSpPr>
                  <p:spPr>
                    <a:xfrm>
                      <a:off x="9068085" y="4274670"/>
                      <a:ext cx="14144" cy="9429"/>
                    </a:xfrm>
                    <a:custGeom>
                      <a:avLst/>
                      <a:gdLst>
                        <a:gd name="connsiteX0" fmla="*/ 0 w 14144"/>
                        <a:gd name="connsiteY0" fmla="*/ 0 h 9429"/>
                        <a:gd name="connsiteX1" fmla="*/ 857 w 14144"/>
                        <a:gd name="connsiteY1" fmla="*/ 1286 h 9429"/>
                        <a:gd name="connsiteX2" fmla="*/ 14144 w 14144"/>
                        <a:gd name="connsiteY2" fmla="*/ 9430 h 9429"/>
                        <a:gd name="connsiteX3" fmla="*/ 13716 w 14144"/>
                        <a:gd name="connsiteY3" fmla="*/ 8144 h 9429"/>
                      </a:gdLst>
                      <a:ahLst/>
                      <a:cxnLst>
                        <a:cxn ang="0">
                          <a:pos x="connsiteX0" y="connsiteY0"/>
                        </a:cxn>
                        <a:cxn ang="0">
                          <a:pos x="connsiteX1" y="connsiteY1"/>
                        </a:cxn>
                        <a:cxn ang="0">
                          <a:pos x="connsiteX2" y="connsiteY2"/>
                        </a:cxn>
                        <a:cxn ang="0">
                          <a:pos x="connsiteX3" y="connsiteY3"/>
                        </a:cxn>
                      </a:cxnLst>
                      <a:rect l="l" t="t" r="r" b="b"/>
                      <a:pathLst>
                        <a:path w="14144" h="9429">
                          <a:moveTo>
                            <a:pt x="0" y="0"/>
                          </a:moveTo>
                          <a:lnTo>
                            <a:pt x="857" y="1286"/>
                          </a:lnTo>
                          <a:lnTo>
                            <a:pt x="14144" y="9430"/>
                          </a:lnTo>
                          <a:lnTo>
                            <a:pt x="13716" y="8144"/>
                          </a:lnTo>
                          <a:close/>
                        </a:path>
                      </a:pathLst>
                    </a:custGeom>
                    <a:solidFill>
                      <a:srgbClr val="B94231"/>
                    </a:solidFill>
                    <a:ln w="4286" cap="flat">
                      <a:noFill/>
                      <a:prstDash val="solid"/>
                      <a:miter/>
                    </a:ln>
                  </p:spPr>
                  <p:txBody>
                    <a:bodyPr rtlCol="0" anchor="ctr"/>
                    <a:lstStyle/>
                    <a:p>
                      <a:endParaRPr lang="en-GB"/>
                    </a:p>
                  </p:txBody>
                </p:sp>
                <p:sp>
                  <p:nvSpPr>
                    <p:cNvPr id="1096" name="Freeform: Shape 1095">
                      <a:extLst>
                        <a:ext uri="{FF2B5EF4-FFF2-40B4-BE49-F238E27FC236}">
                          <a16:creationId xmlns:a16="http://schemas.microsoft.com/office/drawing/2014/main" id="{00F76407-5F7E-B66B-9541-4F07F8C70057}"/>
                        </a:ext>
                      </a:extLst>
                    </p:cNvPr>
                    <p:cNvSpPr/>
                    <p:nvPr/>
                  </p:nvSpPr>
                  <p:spPr>
                    <a:xfrm>
                      <a:off x="9098946" y="4273384"/>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4"/>
                            <a:pt x="858" y="857"/>
                            <a:pt x="429" y="0"/>
                          </a:cubicBezTo>
                          <a:cubicBezTo>
                            <a:pt x="858" y="429"/>
                            <a:pt x="429" y="1286"/>
                            <a:pt x="0" y="1286"/>
                          </a:cubicBezTo>
                        </a:path>
                      </a:pathLst>
                    </a:custGeom>
                    <a:solidFill>
                      <a:srgbClr val="B94231"/>
                    </a:solidFill>
                    <a:ln w="4286" cap="flat">
                      <a:noFill/>
                      <a:prstDash val="solid"/>
                      <a:miter/>
                    </a:ln>
                  </p:spPr>
                  <p:txBody>
                    <a:bodyPr rtlCol="0" anchor="ctr"/>
                    <a:lstStyle/>
                    <a:p>
                      <a:endParaRPr lang="en-GB"/>
                    </a:p>
                  </p:txBody>
                </p:sp>
                <p:sp>
                  <p:nvSpPr>
                    <p:cNvPr id="1097" name="Freeform: Shape 1096">
                      <a:extLst>
                        <a:ext uri="{FF2B5EF4-FFF2-40B4-BE49-F238E27FC236}">
                          <a16:creationId xmlns:a16="http://schemas.microsoft.com/office/drawing/2014/main" id="{F9478F9E-BC7C-E867-DF0C-2184A1CE09ED}"/>
                        </a:ext>
                      </a:extLst>
                    </p:cNvPr>
                    <p:cNvSpPr/>
                    <p:nvPr/>
                  </p:nvSpPr>
                  <p:spPr>
                    <a:xfrm>
                      <a:off x="9085230" y="4274670"/>
                      <a:ext cx="14144" cy="9429"/>
                    </a:xfrm>
                    <a:custGeom>
                      <a:avLst/>
                      <a:gdLst>
                        <a:gd name="connsiteX0" fmla="*/ 0 w 14144"/>
                        <a:gd name="connsiteY0" fmla="*/ 8144 h 9429"/>
                        <a:gd name="connsiteX1" fmla="*/ 429 w 14144"/>
                        <a:gd name="connsiteY1" fmla="*/ 9430 h 9429"/>
                        <a:gd name="connsiteX2" fmla="*/ 14144 w 14144"/>
                        <a:gd name="connsiteY2" fmla="*/ 1286 h 9429"/>
                        <a:gd name="connsiteX3" fmla="*/ 13716 w 14144"/>
                        <a:gd name="connsiteY3" fmla="*/ 0 h 9429"/>
                      </a:gdLst>
                      <a:ahLst/>
                      <a:cxnLst>
                        <a:cxn ang="0">
                          <a:pos x="connsiteX0" y="connsiteY0"/>
                        </a:cxn>
                        <a:cxn ang="0">
                          <a:pos x="connsiteX1" y="connsiteY1"/>
                        </a:cxn>
                        <a:cxn ang="0">
                          <a:pos x="connsiteX2" y="connsiteY2"/>
                        </a:cxn>
                        <a:cxn ang="0">
                          <a:pos x="connsiteX3" y="connsiteY3"/>
                        </a:cxn>
                      </a:cxnLst>
                      <a:rect l="l" t="t" r="r" b="b"/>
                      <a:pathLst>
                        <a:path w="14144" h="9429">
                          <a:moveTo>
                            <a:pt x="0" y="8144"/>
                          </a:moveTo>
                          <a:lnTo>
                            <a:pt x="429" y="9430"/>
                          </a:lnTo>
                          <a:lnTo>
                            <a:pt x="14144" y="1286"/>
                          </a:lnTo>
                          <a:lnTo>
                            <a:pt x="13716" y="0"/>
                          </a:lnTo>
                          <a:close/>
                        </a:path>
                      </a:pathLst>
                    </a:custGeom>
                    <a:solidFill>
                      <a:srgbClr val="B94231"/>
                    </a:solidFill>
                    <a:ln w="4286" cap="flat">
                      <a:noFill/>
                      <a:prstDash val="solid"/>
                      <a:miter/>
                    </a:ln>
                  </p:spPr>
                  <p:txBody>
                    <a:bodyPr rtlCol="0" anchor="ctr"/>
                    <a:lstStyle/>
                    <a:p>
                      <a:endParaRPr lang="en-GB"/>
                    </a:p>
                  </p:txBody>
                </p:sp>
                <p:sp>
                  <p:nvSpPr>
                    <p:cNvPr id="1098" name="Freeform: Shape 1097">
                      <a:extLst>
                        <a:ext uri="{FF2B5EF4-FFF2-40B4-BE49-F238E27FC236}">
                          <a16:creationId xmlns:a16="http://schemas.microsoft.com/office/drawing/2014/main" id="{1E926BD5-DECD-0480-E4A7-08117A65C63E}"/>
                        </a:ext>
                      </a:extLst>
                    </p:cNvPr>
                    <p:cNvSpPr/>
                    <p:nvPr/>
                  </p:nvSpPr>
                  <p:spPr>
                    <a:xfrm>
                      <a:off x="9081801" y="4282813"/>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4"/>
                            <a:pt x="3001" y="1714"/>
                            <a:pt x="3858" y="1286"/>
                          </a:cubicBezTo>
                          <a:lnTo>
                            <a:pt x="3429" y="0"/>
                          </a:lnTo>
                          <a:cubicBezTo>
                            <a:pt x="2572" y="429"/>
                            <a:pt x="858" y="429"/>
                            <a:pt x="0" y="0"/>
                          </a:cubicBezTo>
                        </a:path>
                      </a:pathLst>
                    </a:custGeom>
                    <a:solidFill>
                      <a:srgbClr val="B94231"/>
                    </a:solidFill>
                    <a:ln w="4286" cap="flat">
                      <a:noFill/>
                      <a:prstDash val="solid"/>
                      <a:miter/>
                    </a:ln>
                  </p:spPr>
                  <p:txBody>
                    <a:bodyPr rtlCol="0" anchor="ctr"/>
                    <a:lstStyle/>
                    <a:p>
                      <a:endParaRPr lang="en-GB"/>
                    </a:p>
                  </p:txBody>
                </p:sp>
                <p:sp>
                  <p:nvSpPr>
                    <p:cNvPr id="1099" name="Freeform: Shape 1098">
                      <a:extLst>
                        <a:ext uri="{FF2B5EF4-FFF2-40B4-BE49-F238E27FC236}">
                          <a16:creationId xmlns:a16="http://schemas.microsoft.com/office/drawing/2014/main" id="{43DD72AA-FD83-263E-2C2B-AA3A1A7B4989}"/>
                        </a:ext>
                      </a:extLst>
                    </p:cNvPr>
                    <p:cNvSpPr/>
                    <p:nvPr/>
                  </p:nvSpPr>
                  <p:spPr>
                    <a:xfrm>
                      <a:off x="9067660" y="4264751"/>
                      <a:ext cx="31711" cy="18551"/>
                    </a:xfrm>
                    <a:custGeom>
                      <a:avLst/>
                      <a:gdLst>
                        <a:gd name="connsiteX0" fmla="*/ 15856 w 31711"/>
                        <a:gd name="connsiteY0" fmla="*/ 60 h 18551"/>
                        <a:gd name="connsiteX1" fmla="*/ 425 w 31711"/>
                        <a:gd name="connsiteY1" fmla="*/ 10347 h 18551"/>
                        <a:gd name="connsiteX2" fmla="*/ 15856 w 31711"/>
                        <a:gd name="connsiteY2" fmla="*/ 18491 h 18551"/>
                        <a:gd name="connsiteX3" fmla="*/ 31286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5427" y="60"/>
                            <a:pt x="-3004" y="8633"/>
                            <a:pt x="425" y="10347"/>
                          </a:cubicBezTo>
                          <a:cubicBezTo>
                            <a:pt x="1282" y="10776"/>
                            <a:pt x="14998" y="19348"/>
                            <a:pt x="15856" y="18491"/>
                          </a:cubicBezTo>
                          <a:cubicBezTo>
                            <a:pt x="16284" y="18491"/>
                            <a:pt x="34715" y="9919"/>
                            <a:pt x="31286" y="8204"/>
                          </a:cubicBezTo>
                          <a:cubicBezTo>
                            <a:pt x="30429" y="7775"/>
                            <a:pt x="16284" y="-797"/>
                            <a:pt x="15856" y="60"/>
                          </a:cubicBezTo>
                          <a:close/>
                        </a:path>
                      </a:pathLst>
                    </a:custGeom>
                    <a:solidFill>
                      <a:srgbClr val="6C74AF"/>
                    </a:solidFill>
                    <a:ln w="4286" cap="flat">
                      <a:noFill/>
                      <a:prstDash val="solid"/>
                      <a:miter/>
                    </a:ln>
                  </p:spPr>
                  <p:txBody>
                    <a:bodyPr rtlCol="0" anchor="ctr"/>
                    <a:lstStyle/>
                    <a:p>
                      <a:endParaRPr lang="en-GB"/>
                    </a:p>
                  </p:txBody>
                </p:sp>
                <p:sp>
                  <p:nvSpPr>
                    <p:cNvPr id="1100" name="Freeform: Shape 1099">
                      <a:extLst>
                        <a:ext uri="{FF2B5EF4-FFF2-40B4-BE49-F238E27FC236}">
                          <a16:creationId xmlns:a16="http://schemas.microsoft.com/office/drawing/2014/main" id="{6486062A-FE73-5EA6-656F-8617F336BFFD}"/>
                        </a:ext>
                      </a:extLst>
                    </p:cNvPr>
                    <p:cNvSpPr/>
                    <p:nvPr/>
                  </p:nvSpPr>
                  <p:spPr>
                    <a:xfrm>
                      <a:off x="9044082" y="4288814"/>
                      <a:ext cx="14572" cy="9001"/>
                    </a:xfrm>
                    <a:custGeom>
                      <a:avLst/>
                      <a:gdLst>
                        <a:gd name="connsiteX0" fmla="*/ 0 w 14572"/>
                        <a:gd name="connsiteY0" fmla="*/ 0 h 9001"/>
                        <a:gd name="connsiteX1" fmla="*/ 857 w 14572"/>
                        <a:gd name="connsiteY1" fmla="*/ 857 h 9001"/>
                        <a:gd name="connsiteX2" fmla="*/ 14573 w 14572"/>
                        <a:gd name="connsiteY2" fmla="*/ 9001 h 9001"/>
                        <a:gd name="connsiteX3" fmla="*/ 13716 w 14572"/>
                        <a:gd name="connsiteY3" fmla="*/ 7715 h 9001"/>
                      </a:gdLst>
                      <a:ahLst/>
                      <a:cxnLst>
                        <a:cxn ang="0">
                          <a:pos x="connsiteX0" y="connsiteY0"/>
                        </a:cxn>
                        <a:cxn ang="0">
                          <a:pos x="connsiteX1" y="connsiteY1"/>
                        </a:cxn>
                        <a:cxn ang="0">
                          <a:pos x="connsiteX2" y="connsiteY2"/>
                        </a:cxn>
                        <a:cxn ang="0">
                          <a:pos x="connsiteX3" y="connsiteY3"/>
                        </a:cxn>
                      </a:cxnLst>
                      <a:rect l="l" t="t" r="r" b="b"/>
                      <a:pathLst>
                        <a:path w="14572" h="9001">
                          <a:moveTo>
                            <a:pt x="0" y="0"/>
                          </a:moveTo>
                          <a:lnTo>
                            <a:pt x="857" y="857"/>
                          </a:lnTo>
                          <a:lnTo>
                            <a:pt x="14573" y="9001"/>
                          </a:lnTo>
                          <a:lnTo>
                            <a:pt x="13716" y="7715"/>
                          </a:lnTo>
                          <a:close/>
                        </a:path>
                      </a:pathLst>
                    </a:custGeom>
                    <a:solidFill>
                      <a:srgbClr val="B94231"/>
                    </a:solidFill>
                    <a:ln w="4286" cap="flat">
                      <a:noFill/>
                      <a:prstDash val="solid"/>
                      <a:miter/>
                    </a:ln>
                  </p:spPr>
                  <p:txBody>
                    <a:bodyPr rtlCol="0" anchor="ctr"/>
                    <a:lstStyle/>
                    <a:p>
                      <a:endParaRPr lang="en-GB"/>
                    </a:p>
                  </p:txBody>
                </p:sp>
                <p:sp>
                  <p:nvSpPr>
                    <p:cNvPr id="1101" name="Freeform: Shape 1100">
                      <a:extLst>
                        <a:ext uri="{FF2B5EF4-FFF2-40B4-BE49-F238E27FC236}">
                          <a16:creationId xmlns:a16="http://schemas.microsoft.com/office/drawing/2014/main" id="{DBA8284C-A3C8-C7A6-65DF-5C4AA63F8C7A}"/>
                        </a:ext>
                      </a:extLst>
                    </p:cNvPr>
                    <p:cNvSpPr/>
                    <p:nvPr/>
                  </p:nvSpPr>
                  <p:spPr>
                    <a:xfrm>
                      <a:off x="9074943" y="4287528"/>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5"/>
                            <a:pt x="857" y="857"/>
                            <a:pt x="429" y="0"/>
                          </a:cubicBezTo>
                          <a:cubicBezTo>
                            <a:pt x="857" y="0"/>
                            <a:pt x="429" y="857"/>
                            <a:pt x="0" y="1286"/>
                          </a:cubicBezTo>
                        </a:path>
                      </a:pathLst>
                    </a:custGeom>
                    <a:solidFill>
                      <a:srgbClr val="B94231"/>
                    </a:solidFill>
                    <a:ln w="4286" cap="flat">
                      <a:noFill/>
                      <a:prstDash val="solid"/>
                      <a:miter/>
                    </a:ln>
                  </p:spPr>
                  <p:txBody>
                    <a:bodyPr rtlCol="0" anchor="ctr"/>
                    <a:lstStyle/>
                    <a:p>
                      <a:endParaRPr lang="en-GB"/>
                    </a:p>
                  </p:txBody>
                </p:sp>
                <p:sp>
                  <p:nvSpPr>
                    <p:cNvPr id="1102" name="Freeform: Shape 1101">
                      <a:extLst>
                        <a:ext uri="{FF2B5EF4-FFF2-40B4-BE49-F238E27FC236}">
                          <a16:creationId xmlns:a16="http://schemas.microsoft.com/office/drawing/2014/main" id="{3119AD87-68E0-7B10-5922-3ACFF2E4ED62}"/>
                        </a:ext>
                      </a:extLst>
                    </p:cNvPr>
                    <p:cNvSpPr/>
                    <p:nvPr/>
                  </p:nvSpPr>
                  <p:spPr>
                    <a:xfrm>
                      <a:off x="9061227" y="4288814"/>
                      <a:ext cx="14144" cy="9001"/>
                    </a:xfrm>
                    <a:custGeom>
                      <a:avLst/>
                      <a:gdLst>
                        <a:gd name="connsiteX0" fmla="*/ 0 w 14144"/>
                        <a:gd name="connsiteY0" fmla="*/ 7715 h 9001"/>
                        <a:gd name="connsiteX1" fmla="*/ 857 w 14144"/>
                        <a:gd name="connsiteY1" fmla="*/ 9001 h 9001"/>
                        <a:gd name="connsiteX2" fmla="*/ 14144 w 14144"/>
                        <a:gd name="connsiteY2" fmla="*/ 857 h 9001"/>
                        <a:gd name="connsiteX3" fmla="*/ 13716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857" y="9001"/>
                          </a:lnTo>
                          <a:lnTo>
                            <a:pt x="14144" y="857"/>
                          </a:lnTo>
                          <a:lnTo>
                            <a:pt x="13716" y="0"/>
                          </a:lnTo>
                          <a:close/>
                        </a:path>
                      </a:pathLst>
                    </a:custGeom>
                    <a:solidFill>
                      <a:srgbClr val="B94231"/>
                    </a:solidFill>
                    <a:ln w="4286" cap="flat">
                      <a:noFill/>
                      <a:prstDash val="solid"/>
                      <a:miter/>
                    </a:ln>
                  </p:spPr>
                  <p:txBody>
                    <a:bodyPr rtlCol="0" anchor="ctr"/>
                    <a:lstStyle/>
                    <a:p>
                      <a:endParaRPr lang="en-GB"/>
                    </a:p>
                  </p:txBody>
                </p:sp>
                <p:sp>
                  <p:nvSpPr>
                    <p:cNvPr id="1103" name="Freeform: Shape 1102">
                      <a:extLst>
                        <a:ext uri="{FF2B5EF4-FFF2-40B4-BE49-F238E27FC236}">
                          <a16:creationId xmlns:a16="http://schemas.microsoft.com/office/drawing/2014/main" id="{28B954D4-3E16-A470-9759-C84F67A4DB9E}"/>
                        </a:ext>
                      </a:extLst>
                    </p:cNvPr>
                    <p:cNvSpPr/>
                    <p:nvPr/>
                  </p:nvSpPr>
                  <p:spPr>
                    <a:xfrm>
                      <a:off x="9043657" y="4278467"/>
                      <a:ext cx="31711" cy="18551"/>
                    </a:xfrm>
                    <a:custGeom>
                      <a:avLst/>
                      <a:gdLst>
                        <a:gd name="connsiteX0" fmla="*/ 15856 w 31711"/>
                        <a:gd name="connsiteY0" fmla="*/ 60 h 18551"/>
                        <a:gd name="connsiteX1" fmla="*/ 425 w 31711"/>
                        <a:gd name="connsiteY1" fmla="*/ 10347 h 18551"/>
                        <a:gd name="connsiteX2" fmla="*/ 15856 w 31711"/>
                        <a:gd name="connsiteY2" fmla="*/ 18491 h 18551"/>
                        <a:gd name="connsiteX3" fmla="*/ 31286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5427" y="60"/>
                            <a:pt x="-3004" y="8633"/>
                            <a:pt x="425" y="10347"/>
                          </a:cubicBezTo>
                          <a:cubicBezTo>
                            <a:pt x="1282" y="10776"/>
                            <a:pt x="14998" y="19348"/>
                            <a:pt x="15856" y="18491"/>
                          </a:cubicBezTo>
                          <a:cubicBezTo>
                            <a:pt x="16284" y="18491"/>
                            <a:pt x="34715" y="9919"/>
                            <a:pt x="31286" y="8204"/>
                          </a:cubicBezTo>
                          <a:cubicBezTo>
                            <a:pt x="30429" y="7775"/>
                            <a:pt x="16713" y="-797"/>
                            <a:pt x="15856" y="60"/>
                          </a:cubicBezTo>
                          <a:close/>
                        </a:path>
                      </a:pathLst>
                    </a:custGeom>
                    <a:solidFill>
                      <a:srgbClr val="6C74AF"/>
                    </a:solidFill>
                    <a:ln w="4286" cap="flat">
                      <a:noFill/>
                      <a:prstDash val="solid"/>
                      <a:miter/>
                    </a:ln>
                  </p:spPr>
                  <p:txBody>
                    <a:bodyPr rtlCol="0" anchor="ctr"/>
                    <a:lstStyle/>
                    <a:p>
                      <a:endParaRPr lang="en-GB"/>
                    </a:p>
                  </p:txBody>
                </p:sp>
                <p:sp>
                  <p:nvSpPr>
                    <p:cNvPr id="1104" name="Freeform: Shape 1103">
                      <a:extLst>
                        <a:ext uri="{FF2B5EF4-FFF2-40B4-BE49-F238E27FC236}">
                          <a16:creationId xmlns:a16="http://schemas.microsoft.com/office/drawing/2014/main" id="{ACFC5A0D-4B02-B5F8-DC83-A6CF813C03D2}"/>
                        </a:ext>
                      </a:extLst>
                    </p:cNvPr>
                    <p:cNvSpPr/>
                    <p:nvPr/>
                  </p:nvSpPr>
                  <p:spPr>
                    <a:xfrm>
                      <a:off x="9057798" y="4296529"/>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0" y="1715"/>
                            <a:pt x="3858" y="1286"/>
                          </a:cubicBezTo>
                          <a:lnTo>
                            <a:pt x="3429" y="0"/>
                          </a:lnTo>
                          <a:cubicBezTo>
                            <a:pt x="2572" y="429"/>
                            <a:pt x="857" y="429"/>
                            <a:pt x="0" y="0"/>
                          </a:cubicBezTo>
                        </a:path>
                      </a:pathLst>
                    </a:custGeom>
                    <a:solidFill>
                      <a:srgbClr val="B94231"/>
                    </a:solidFill>
                    <a:ln w="4286" cap="flat">
                      <a:noFill/>
                      <a:prstDash val="solid"/>
                      <a:miter/>
                    </a:ln>
                  </p:spPr>
                  <p:txBody>
                    <a:bodyPr rtlCol="0" anchor="ctr"/>
                    <a:lstStyle/>
                    <a:p>
                      <a:endParaRPr lang="en-GB"/>
                    </a:p>
                  </p:txBody>
                </p:sp>
                <p:grpSp>
                  <p:nvGrpSpPr>
                    <p:cNvPr id="1105" name="Graphic 18">
                      <a:extLst>
                        <a:ext uri="{FF2B5EF4-FFF2-40B4-BE49-F238E27FC236}">
                          <a16:creationId xmlns:a16="http://schemas.microsoft.com/office/drawing/2014/main" id="{16D4B4A9-4D15-0AE4-A90C-624B08EDB52D}"/>
                        </a:ext>
                      </a:extLst>
                    </p:cNvPr>
                    <p:cNvGrpSpPr/>
                    <p:nvPr/>
                  </p:nvGrpSpPr>
                  <p:grpSpPr>
                    <a:xfrm>
                      <a:off x="9186814" y="4233093"/>
                      <a:ext cx="1286" cy="1714"/>
                      <a:chOff x="9186814" y="4233093"/>
                      <a:chExt cx="1286" cy="1714"/>
                    </a:xfrm>
                  </p:grpSpPr>
                  <p:sp>
                    <p:nvSpPr>
                      <p:cNvPr id="1106" name="Freeform: Shape 1105">
                        <a:extLst>
                          <a:ext uri="{FF2B5EF4-FFF2-40B4-BE49-F238E27FC236}">
                            <a16:creationId xmlns:a16="http://schemas.microsoft.com/office/drawing/2014/main" id="{22DC1F2B-BE45-9500-EBE3-F51D52186B6F}"/>
                          </a:ext>
                        </a:extLst>
                      </p:cNvPr>
                      <p:cNvSpPr/>
                      <p:nvPr/>
                    </p:nvSpPr>
                    <p:spPr>
                      <a:xfrm>
                        <a:off x="9186814" y="4233093"/>
                        <a:ext cx="428" cy="1285"/>
                      </a:xfrm>
                      <a:custGeom>
                        <a:avLst/>
                        <a:gdLst>
                          <a:gd name="connsiteX0" fmla="*/ 0 w 428"/>
                          <a:gd name="connsiteY0" fmla="*/ 0 h 1285"/>
                          <a:gd name="connsiteX1" fmla="*/ 429 w 428"/>
                          <a:gd name="connsiteY1" fmla="*/ 1286 h 1285"/>
                          <a:gd name="connsiteX2" fmla="*/ 0 w 428"/>
                          <a:gd name="connsiteY2" fmla="*/ 0 h 1285"/>
                        </a:gdLst>
                        <a:ahLst/>
                        <a:cxnLst>
                          <a:cxn ang="0">
                            <a:pos x="connsiteX0" y="connsiteY0"/>
                          </a:cxn>
                          <a:cxn ang="0">
                            <a:pos x="connsiteX1" y="connsiteY1"/>
                          </a:cxn>
                          <a:cxn ang="0">
                            <a:pos x="connsiteX2" y="connsiteY2"/>
                          </a:cxn>
                        </a:cxnLst>
                        <a:rect l="l" t="t" r="r" b="b"/>
                        <a:pathLst>
                          <a:path w="428" h="1285">
                            <a:moveTo>
                              <a:pt x="0" y="0"/>
                            </a:moveTo>
                            <a:lnTo>
                              <a:pt x="429" y="1286"/>
                            </a:lnTo>
                            <a:lnTo>
                              <a:pt x="0" y="0"/>
                            </a:lnTo>
                          </a:path>
                        </a:pathLst>
                      </a:custGeom>
                      <a:solidFill>
                        <a:srgbClr val="376C70"/>
                      </a:solidFill>
                      <a:ln w="4286" cap="flat">
                        <a:noFill/>
                        <a:prstDash val="solid"/>
                        <a:miter/>
                      </a:ln>
                    </p:spPr>
                    <p:txBody>
                      <a:bodyPr rtlCol="0" anchor="ctr"/>
                      <a:lstStyle/>
                      <a:p>
                        <a:endParaRPr lang="en-GB"/>
                      </a:p>
                    </p:txBody>
                  </p:sp>
                  <p:sp>
                    <p:nvSpPr>
                      <p:cNvPr id="1107" name="Freeform: Shape 1106">
                        <a:extLst>
                          <a:ext uri="{FF2B5EF4-FFF2-40B4-BE49-F238E27FC236}">
                            <a16:creationId xmlns:a16="http://schemas.microsoft.com/office/drawing/2014/main" id="{6EE4A97A-2573-5675-94F6-5B85644D031D}"/>
                          </a:ext>
                        </a:extLst>
                      </p:cNvPr>
                      <p:cNvSpPr/>
                      <p:nvPr/>
                    </p:nvSpPr>
                    <p:spPr>
                      <a:xfrm>
                        <a:off x="9186814" y="4233093"/>
                        <a:ext cx="1286" cy="1714"/>
                      </a:xfrm>
                      <a:custGeom>
                        <a:avLst/>
                        <a:gdLst>
                          <a:gd name="connsiteX0" fmla="*/ 0 w 1286"/>
                          <a:gd name="connsiteY0" fmla="*/ 0 h 1714"/>
                          <a:gd name="connsiteX1" fmla="*/ 1286 w 1286"/>
                          <a:gd name="connsiteY1" fmla="*/ 1715 h 1714"/>
                          <a:gd name="connsiteX2" fmla="*/ 858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5"/>
                              <a:pt x="1286" y="1715"/>
                            </a:cubicBezTo>
                            <a:lnTo>
                              <a:pt x="858" y="429"/>
                            </a:lnTo>
                            <a:cubicBezTo>
                              <a:pt x="429" y="429"/>
                              <a:pt x="0" y="0"/>
                              <a:pt x="0" y="0"/>
                            </a:cubicBezTo>
                          </a:path>
                        </a:pathLst>
                      </a:custGeom>
                      <a:solidFill>
                        <a:srgbClr val="B94231"/>
                      </a:solidFill>
                      <a:ln w="4286" cap="flat">
                        <a:noFill/>
                        <a:prstDash val="solid"/>
                        <a:miter/>
                      </a:ln>
                    </p:spPr>
                    <p:txBody>
                      <a:bodyPr rtlCol="0" anchor="ctr"/>
                      <a:lstStyle/>
                      <a:p>
                        <a:endParaRPr lang="en-GB"/>
                      </a:p>
                    </p:txBody>
                  </p:sp>
                </p:grpSp>
                <p:sp>
                  <p:nvSpPr>
                    <p:cNvPr id="1108" name="Freeform: Shape 1107">
                      <a:extLst>
                        <a:ext uri="{FF2B5EF4-FFF2-40B4-BE49-F238E27FC236}">
                          <a16:creationId xmlns:a16="http://schemas.microsoft.com/office/drawing/2014/main" id="{8E80C10C-404E-45E9-80C5-3AF64A526751}"/>
                        </a:ext>
                      </a:extLst>
                    </p:cNvPr>
                    <p:cNvSpPr/>
                    <p:nvPr/>
                  </p:nvSpPr>
                  <p:spPr>
                    <a:xfrm>
                      <a:off x="9020508" y="4302530"/>
                      <a:ext cx="14144" cy="9001"/>
                    </a:xfrm>
                    <a:custGeom>
                      <a:avLst/>
                      <a:gdLst>
                        <a:gd name="connsiteX0" fmla="*/ 0 w 14144"/>
                        <a:gd name="connsiteY0" fmla="*/ 0 h 9001"/>
                        <a:gd name="connsiteX1" fmla="*/ 429 w 14144"/>
                        <a:gd name="connsiteY1" fmla="*/ 1286 h 9001"/>
                        <a:gd name="connsiteX2" fmla="*/ 14144 w 14144"/>
                        <a:gd name="connsiteY2" fmla="*/ 9001 h 9001"/>
                        <a:gd name="connsiteX3" fmla="*/ 13716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429" y="1286"/>
                          </a:lnTo>
                          <a:lnTo>
                            <a:pt x="14144" y="9001"/>
                          </a:lnTo>
                          <a:lnTo>
                            <a:pt x="13716" y="7715"/>
                          </a:lnTo>
                          <a:close/>
                        </a:path>
                      </a:pathLst>
                    </a:custGeom>
                    <a:solidFill>
                      <a:srgbClr val="B94231"/>
                    </a:solidFill>
                    <a:ln w="4286" cap="flat">
                      <a:noFill/>
                      <a:prstDash val="solid"/>
                      <a:miter/>
                    </a:ln>
                  </p:spPr>
                  <p:txBody>
                    <a:bodyPr rtlCol="0" anchor="ctr"/>
                    <a:lstStyle/>
                    <a:p>
                      <a:endParaRPr lang="en-GB"/>
                    </a:p>
                  </p:txBody>
                </p:sp>
                <p:sp>
                  <p:nvSpPr>
                    <p:cNvPr id="1109" name="Freeform: Shape 1108">
                      <a:extLst>
                        <a:ext uri="{FF2B5EF4-FFF2-40B4-BE49-F238E27FC236}">
                          <a16:creationId xmlns:a16="http://schemas.microsoft.com/office/drawing/2014/main" id="{5B0B985A-1AF7-4B4F-6C24-500D452BEB68}"/>
                        </a:ext>
                      </a:extLst>
                    </p:cNvPr>
                    <p:cNvSpPr/>
                    <p:nvPr/>
                  </p:nvSpPr>
                  <p:spPr>
                    <a:xfrm>
                      <a:off x="9050940" y="4301244"/>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4"/>
                            <a:pt x="857" y="857"/>
                            <a:pt x="429" y="0"/>
                          </a:cubicBezTo>
                          <a:cubicBezTo>
                            <a:pt x="857" y="429"/>
                            <a:pt x="857" y="857"/>
                            <a:pt x="0" y="1286"/>
                          </a:cubicBezTo>
                        </a:path>
                      </a:pathLst>
                    </a:custGeom>
                    <a:solidFill>
                      <a:srgbClr val="B94231"/>
                    </a:solidFill>
                    <a:ln w="4286" cap="flat">
                      <a:noFill/>
                      <a:prstDash val="solid"/>
                      <a:miter/>
                    </a:ln>
                  </p:spPr>
                  <p:txBody>
                    <a:bodyPr rtlCol="0" anchor="ctr"/>
                    <a:lstStyle/>
                    <a:p>
                      <a:endParaRPr lang="en-GB"/>
                    </a:p>
                  </p:txBody>
                </p:sp>
                <p:sp>
                  <p:nvSpPr>
                    <p:cNvPr id="1110" name="Freeform: Shape 1109">
                      <a:extLst>
                        <a:ext uri="{FF2B5EF4-FFF2-40B4-BE49-F238E27FC236}">
                          <a16:creationId xmlns:a16="http://schemas.microsoft.com/office/drawing/2014/main" id="{9F08D9F9-EF5C-B3D5-EC6E-661AC649F8BC}"/>
                        </a:ext>
                      </a:extLst>
                    </p:cNvPr>
                    <p:cNvSpPr/>
                    <p:nvPr/>
                  </p:nvSpPr>
                  <p:spPr>
                    <a:xfrm>
                      <a:off x="9037224" y="4302530"/>
                      <a:ext cx="14573" cy="9001"/>
                    </a:xfrm>
                    <a:custGeom>
                      <a:avLst/>
                      <a:gdLst>
                        <a:gd name="connsiteX0" fmla="*/ 0 w 14573"/>
                        <a:gd name="connsiteY0" fmla="*/ 7715 h 9001"/>
                        <a:gd name="connsiteX1" fmla="*/ 858 w 14573"/>
                        <a:gd name="connsiteY1" fmla="*/ 9001 h 9001"/>
                        <a:gd name="connsiteX2" fmla="*/ 14573 w 14573"/>
                        <a:gd name="connsiteY2" fmla="*/ 1286 h 9001"/>
                        <a:gd name="connsiteX3" fmla="*/ 13716 w 14573"/>
                        <a:gd name="connsiteY3" fmla="*/ 0 h 9001"/>
                      </a:gdLst>
                      <a:ahLst/>
                      <a:cxnLst>
                        <a:cxn ang="0">
                          <a:pos x="connsiteX0" y="connsiteY0"/>
                        </a:cxn>
                        <a:cxn ang="0">
                          <a:pos x="connsiteX1" y="connsiteY1"/>
                        </a:cxn>
                        <a:cxn ang="0">
                          <a:pos x="connsiteX2" y="connsiteY2"/>
                        </a:cxn>
                        <a:cxn ang="0">
                          <a:pos x="connsiteX3" y="connsiteY3"/>
                        </a:cxn>
                      </a:cxnLst>
                      <a:rect l="l" t="t" r="r" b="b"/>
                      <a:pathLst>
                        <a:path w="14573" h="9001">
                          <a:moveTo>
                            <a:pt x="0" y="7715"/>
                          </a:moveTo>
                          <a:lnTo>
                            <a:pt x="858" y="9001"/>
                          </a:lnTo>
                          <a:lnTo>
                            <a:pt x="14573" y="1286"/>
                          </a:lnTo>
                          <a:lnTo>
                            <a:pt x="13716" y="0"/>
                          </a:lnTo>
                          <a:close/>
                        </a:path>
                      </a:pathLst>
                    </a:custGeom>
                    <a:solidFill>
                      <a:srgbClr val="B94231"/>
                    </a:solidFill>
                    <a:ln w="4286" cap="flat">
                      <a:noFill/>
                      <a:prstDash val="solid"/>
                      <a:miter/>
                    </a:ln>
                  </p:spPr>
                  <p:txBody>
                    <a:bodyPr rtlCol="0" anchor="ctr"/>
                    <a:lstStyle/>
                    <a:p>
                      <a:endParaRPr lang="en-GB"/>
                    </a:p>
                  </p:txBody>
                </p:sp>
                <p:sp>
                  <p:nvSpPr>
                    <p:cNvPr id="1111" name="Freeform: Shape 1110">
                      <a:extLst>
                        <a:ext uri="{FF2B5EF4-FFF2-40B4-BE49-F238E27FC236}">
                          <a16:creationId xmlns:a16="http://schemas.microsoft.com/office/drawing/2014/main" id="{6F24B74C-8EAD-7D1D-223C-8640FCA50111}"/>
                        </a:ext>
                      </a:extLst>
                    </p:cNvPr>
                    <p:cNvSpPr/>
                    <p:nvPr/>
                  </p:nvSpPr>
                  <p:spPr>
                    <a:xfrm>
                      <a:off x="9034224" y="4310245"/>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0" y="1715"/>
                            <a:pt x="3858" y="1286"/>
                          </a:cubicBezTo>
                          <a:lnTo>
                            <a:pt x="3429" y="0"/>
                          </a:lnTo>
                          <a:cubicBezTo>
                            <a:pt x="2143" y="429"/>
                            <a:pt x="857" y="429"/>
                            <a:pt x="0" y="0"/>
                          </a:cubicBezTo>
                        </a:path>
                      </a:pathLst>
                    </a:custGeom>
                    <a:solidFill>
                      <a:srgbClr val="B94231"/>
                    </a:solidFill>
                    <a:ln w="4286" cap="flat">
                      <a:noFill/>
                      <a:prstDash val="solid"/>
                      <a:miter/>
                    </a:ln>
                  </p:spPr>
                  <p:txBody>
                    <a:bodyPr rtlCol="0" anchor="ctr"/>
                    <a:lstStyle/>
                    <a:p>
                      <a:endParaRPr lang="en-GB"/>
                    </a:p>
                  </p:txBody>
                </p:sp>
                <p:sp>
                  <p:nvSpPr>
                    <p:cNvPr id="1112" name="Freeform: Shape 1111">
                      <a:extLst>
                        <a:ext uri="{FF2B5EF4-FFF2-40B4-BE49-F238E27FC236}">
                          <a16:creationId xmlns:a16="http://schemas.microsoft.com/office/drawing/2014/main" id="{6141B656-B375-9EBC-D14E-873BA98A4981}"/>
                        </a:ext>
                      </a:extLst>
                    </p:cNvPr>
                    <p:cNvSpPr/>
                    <p:nvPr/>
                  </p:nvSpPr>
                  <p:spPr>
                    <a:xfrm>
                      <a:off x="9020083" y="4292183"/>
                      <a:ext cx="31711" cy="18551"/>
                    </a:xfrm>
                    <a:custGeom>
                      <a:avLst/>
                      <a:gdLst>
                        <a:gd name="connsiteX0" fmla="*/ 15856 w 31711"/>
                        <a:gd name="connsiteY0" fmla="*/ 60 h 18551"/>
                        <a:gd name="connsiteX1" fmla="*/ 425 w 31711"/>
                        <a:gd name="connsiteY1" fmla="*/ 10347 h 18551"/>
                        <a:gd name="connsiteX2" fmla="*/ 15856 w 31711"/>
                        <a:gd name="connsiteY2" fmla="*/ 18491 h 18551"/>
                        <a:gd name="connsiteX3" fmla="*/ 31286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5427" y="60"/>
                            <a:pt x="-3004" y="8633"/>
                            <a:pt x="425" y="10347"/>
                          </a:cubicBezTo>
                          <a:cubicBezTo>
                            <a:pt x="1282" y="10776"/>
                            <a:pt x="14998" y="19348"/>
                            <a:pt x="15856" y="18491"/>
                          </a:cubicBezTo>
                          <a:cubicBezTo>
                            <a:pt x="16284" y="18491"/>
                            <a:pt x="34715" y="9919"/>
                            <a:pt x="31286" y="8204"/>
                          </a:cubicBezTo>
                          <a:cubicBezTo>
                            <a:pt x="30000" y="7776"/>
                            <a:pt x="16284" y="-797"/>
                            <a:pt x="15856" y="60"/>
                          </a:cubicBezTo>
                          <a:close/>
                        </a:path>
                      </a:pathLst>
                    </a:custGeom>
                    <a:solidFill>
                      <a:srgbClr val="6C74AF"/>
                    </a:solidFill>
                    <a:ln w="4286" cap="flat">
                      <a:noFill/>
                      <a:prstDash val="solid"/>
                      <a:miter/>
                    </a:ln>
                  </p:spPr>
                  <p:txBody>
                    <a:bodyPr rtlCol="0" anchor="ctr"/>
                    <a:lstStyle/>
                    <a:p>
                      <a:endParaRPr lang="en-GB"/>
                    </a:p>
                  </p:txBody>
                </p:sp>
                <p:grpSp>
                  <p:nvGrpSpPr>
                    <p:cNvPr id="1113" name="Graphic 18">
                      <a:extLst>
                        <a:ext uri="{FF2B5EF4-FFF2-40B4-BE49-F238E27FC236}">
                          <a16:creationId xmlns:a16="http://schemas.microsoft.com/office/drawing/2014/main" id="{81F63297-F7FB-AB25-FD67-20A9E9C00681}"/>
                        </a:ext>
                      </a:extLst>
                    </p:cNvPr>
                    <p:cNvGrpSpPr/>
                    <p:nvPr/>
                  </p:nvGrpSpPr>
                  <p:grpSpPr>
                    <a:xfrm>
                      <a:off x="9162811" y="4246809"/>
                      <a:ext cx="1286" cy="1714"/>
                      <a:chOff x="9162811" y="4246809"/>
                      <a:chExt cx="1286" cy="1714"/>
                    </a:xfrm>
                  </p:grpSpPr>
                  <p:sp>
                    <p:nvSpPr>
                      <p:cNvPr id="1114" name="Freeform: Shape 1113">
                        <a:extLst>
                          <a:ext uri="{FF2B5EF4-FFF2-40B4-BE49-F238E27FC236}">
                            <a16:creationId xmlns:a16="http://schemas.microsoft.com/office/drawing/2014/main" id="{D38B87E5-4B7D-441D-3C63-224498B2B5E0}"/>
                          </a:ext>
                        </a:extLst>
                      </p:cNvPr>
                      <p:cNvSpPr/>
                      <p:nvPr/>
                    </p:nvSpPr>
                    <p:spPr>
                      <a:xfrm>
                        <a:off x="9162811" y="4246809"/>
                        <a:ext cx="857" cy="1285"/>
                      </a:xfrm>
                      <a:custGeom>
                        <a:avLst/>
                        <a:gdLst>
                          <a:gd name="connsiteX0" fmla="*/ 0 w 857"/>
                          <a:gd name="connsiteY0" fmla="*/ 0 h 1285"/>
                          <a:gd name="connsiteX1" fmla="*/ 857 w 857"/>
                          <a:gd name="connsiteY1" fmla="*/ 1286 h 1285"/>
                          <a:gd name="connsiteX2" fmla="*/ 0 w 857"/>
                          <a:gd name="connsiteY2" fmla="*/ 0 h 1285"/>
                        </a:gdLst>
                        <a:ahLst/>
                        <a:cxnLst>
                          <a:cxn ang="0">
                            <a:pos x="connsiteX0" y="connsiteY0"/>
                          </a:cxn>
                          <a:cxn ang="0">
                            <a:pos x="connsiteX1" y="connsiteY1"/>
                          </a:cxn>
                          <a:cxn ang="0">
                            <a:pos x="connsiteX2" y="connsiteY2"/>
                          </a:cxn>
                        </a:cxnLst>
                        <a:rect l="l" t="t" r="r" b="b"/>
                        <a:pathLst>
                          <a:path w="857" h="1285">
                            <a:moveTo>
                              <a:pt x="0" y="0"/>
                            </a:moveTo>
                            <a:lnTo>
                              <a:pt x="857" y="1286"/>
                            </a:lnTo>
                            <a:lnTo>
                              <a:pt x="0" y="0"/>
                            </a:lnTo>
                          </a:path>
                        </a:pathLst>
                      </a:custGeom>
                      <a:solidFill>
                        <a:srgbClr val="376C70"/>
                      </a:solidFill>
                      <a:ln w="4286" cap="flat">
                        <a:noFill/>
                        <a:prstDash val="solid"/>
                        <a:miter/>
                      </a:ln>
                    </p:spPr>
                    <p:txBody>
                      <a:bodyPr rtlCol="0" anchor="ctr"/>
                      <a:lstStyle/>
                      <a:p>
                        <a:endParaRPr lang="en-GB"/>
                      </a:p>
                    </p:txBody>
                  </p:sp>
                  <p:sp>
                    <p:nvSpPr>
                      <p:cNvPr id="1115" name="Freeform: Shape 1114">
                        <a:extLst>
                          <a:ext uri="{FF2B5EF4-FFF2-40B4-BE49-F238E27FC236}">
                            <a16:creationId xmlns:a16="http://schemas.microsoft.com/office/drawing/2014/main" id="{E5882300-1D98-1BD1-8D85-A682819D83A6}"/>
                          </a:ext>
                        </a:extLst>
                      </p:cNvPr>
                      <p:cNvSpPr/>
                      <p:nvPr/>
                    </p:nvSpPr>
                    <p:spPr>
                      <a:xfrm>
                        <a:off x="9162811" y="4246809"/>
                        <a:ext cx="1286" cy="1714"/>
                      </a:xfrm>
                      <a:custGeom>
                        <a:avLst/>
                        <a:gdLst>
                          <a:gd name="connsiteX0" fmla="*/ 0 w 1286"/>
                          <a:gd name="connsiteY0" fmla="*/ 0 h 1714"/>
                          <a:gd name="connsiteX1" fmla="*/ 1286 w 1286"/>
                          <a:gd name="connsiteY1" fmla="*/ 1715 h 1714"/>
                          <a:gd name="connsiteX2" fmla="*/ 857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5"/>
                              <a:pt x="1286" y="1715"/>
                            </a:cubicBezTo>
                            <a:lnTo>
                              <a:pt x="857" y="429"/>
                            </a:lnTo>
                            <a:cubicBezTo>
                              <a:pt x="429" y="429"/>
                              <a:pt x="429" y="0"/>
                              <a:pt x="0" y="0"/>
                            </a:cubicBezTo>
                          </a:path>
                        </a:pathLst>
                      </a:custGeom>
                      <a:solidFill>
                        <a:srgbClr val="B94231"/>
                      </a:solidFill>
                      <a:ln w="4286" cap="flat">
                        <a:noFill/>
                        <a:prstDash val="solid"/>
                        <a:miter/>
                      </a:ln>
                    </p:spPr>
                    <p:txBody>
                      <a:bodyPr rtlCol="0" anchor="ctr"/>
                      <a:lstStyle/>
                      <a:p>
                        <a:endParaRPr lang="en-GB"/>
                      </a:p>
                    </p:txBody>
                  </p:sp>
                </p:grpSp>
                <p:sp>
                  <p:nvSpPr>
                    <p:cNvPr id="1116" name="Freeform: Shape 1115">
                      <a:extLst>
                        <a:ext uri="{FF2B5EF4-FFF2-40B4-BE49-F238E27FC236}">
                          <a16:creationId xmlns:a16="http://schemas.microsoft.com/office/drawing/2014/main" id="{F1E0142A-76DE-373B-55B3-01C2877EAA14}"/>
                        </a:ext>
                      </a:extLst>
                    </p:cNvPr>
                    <p:cNvSpPr/>
                    <p:nvPr/>
                  </p:nvSpPr>
                  <p:spPr>
                    <a:xfrm>
                      <a:off x="8996505" y="4316246"/>
                      <a:ext cx="14144" cy="9001"/>
                    </a:xfrm>
                    <a:custGeom>
                      <a:avLst/>
                      <a:gdLst>
                        <a:gd name="connsiteX0" fmla="*/ 0 w 14144"/>
                        <a:gd name="connsiteY0" fmla="*/ 0 h 9001"/>
                        <a:gd name="connsiteX1" fmla="*/ 858 w 14144"/>
                        <a:gd name="connsiteY1" fmla="*/ 1286 h 9001"/>
                        <a:gd name="connsiteX2" fmla="*/ 14145 w 14144"/>
                        <a:gd name="connsiteY2" fmla="*/ 9001 h 9001"/>
                        <a:gd name="connsiteX3" fmla="*/ 13716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858" y="1286"/>
                          </a:lnTo>
                          <a:lnTo>
                            <a:pt x="14145" y="9001"/>
                          </a:lnTo>
                          <a:lnTo>
                            <a:pt x="13716" y="7715"/>
                          </a:lnTo>
                          <a:close/>
                        </a:path>
                      </a:pathLst>
                    </a:custGeom>
                    <a:solidFill>
                      <a:srgbClr val="B94231"/>
                    </a:solidFill>
                    <a:ln w="4286" cap="flat">
                      <a:noFill/>
                      <a:prstDash val="solid"/>
                      <a:miter/>
                    </a:ln>
                  </p:spPr>
                  <p:txBody>
                    <a:bodyPr rtlCol="0" anchor="ctr"/>
                    <a:lstStyle/>
                    <a:p>
                      <a:endParaRPr lang="en-GB"/>
                    </a:p>
                  </p:txBody>
                </p:sp>
                <p:sp>
                  <p:nvSpPr>
                    <p:cNvPr id="1117" name="Freeform: Shape 1116">
                      <a:extLst>
                        <a:ext uri="{FF2B5EF4-FFF2-40B4-BE49-F238E27FC236}">
                          <a16:creationId xmlns:a16="http://schemas.microsoft.com/office/drawing/2014/main" id="{C8A65B31-6CC2-0B46-7B58-FB902A2D589C}"/>
                        </a:ext>
                      </a:extLst>
                    </p:cNvPr>
                    <p:cNvSpPr/>
                    <p:nvPr/>
                  </p:nvSpPr>
                  <p:spPr>
                    <a:xfrm>
                      <a:off x="9027366" y="4314960"/>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4"/>
                            <a:pt x="857" y="857"/>
                            <a:pt x="429" y="0"/>
                          </a:cubicBezTo>
                          <a:cubicBezTo>
                            <a:pt x="857" y="429"/>
                            <a:pt x="429" y="857"/>
                            <a:pt x="0" y="1286"/>
                          </a:cubicBezTo>
                        </a:path>
                      </a:pathLst>
                    </a:custGeom>
                    <a:solidFill>
                      <a:srgbClr val="B94231"/>
                    </a:solidFill>
                    <a:ln w="4286" cap="flat">
                      <a:noFill/>
                      <a:prstDash val="solid"/>
                      <a:miter/>
                    </a:ln>
                  </p:spPr>
                  <p:txBody>
                    <a:bodyPr rtlCol="0" anchor="ctr"/>
                    <a:lstStyle/>
                    <a:p>
                      <a:endParaRPr lang="en-GB"/>
                    </a:p>
                  </p:txBody>
                </p:sp>
                <p:sp>
                  <p:nvSpPr>
                    <p:cNvPr id="1118" name="Freeform: Shape 1117">
                      <a:extLst>
                        <a:ext uri="{FF2B5EF4-FFF2-40B4-BE49-F238E27FC236}">
                          <a16:creationId xmlns:a16="http://schemas.microsoft.com/office/drawing/2014/main" id="{1F5B9AC6-E2E2-1703-B33A-5B6F55A26333}"/>
                        </a:ext>
                      </a:extLst>
                    </p:cNvPr>
                    <p:cNvSpPr/>
                    <p:nvPr/>
                  </p:nvSpPr>
                  <p:spPr>
                    <a:xfrm>
                      <a:off x="9013650" y="4316246"/>
                      <a:ext cx="14144" cy="9001"/>
                    </a:xfrm>
                    <a:custGeom>
                      <a:avLst/>
                      <a:gdLst>
                        <a:gd name="connsiteX0" fmla="*/ 0 w 14144"/>
                        <a:gd name="connsiteY0" fmla="*/ 7715 h 9001"/>
                        <a:gd name="connsiteX1" fmla="*/ 429 w 14144"/>
                        <a:gd name="connsiteY1" fmla="*/ 9001 h 9001"/>
                        <a:gd name="connsiteX2" fmla="*/ 14145 w 14144"/>
                        <a:gd name="connsiteY2" fmla="*/ 1286 h 9001"/>
                        <a:gd name="connsiteX3" fmla="*/ 13716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429" y="9001"/>
                          </a:lnTo>
                          <a:lnTo>
                            <a:pt x="14145" y="1286"/>
                          </a:lnTo>
                          <a:lnTo>
                            <a:pt x="13716" y="0"/>
                          </a:lnTo>
                          <a:close/>
                        </a:path>
                      </a:pathLst>
                    </a:custGeom>
                    <a:solidFill>
                      <a:srgbClr val="B94231"/>
                    </a:solidFill>
                    <a:ln w="4286" cap="flat">
                      <a:noFill/>
                      <a:prstDash val="solid"/>
                      <a:miter/>
                    </a:ln>
                  </p:spPr>
                  <p:txBody>
                    <a:bodyPr rtlCol="0" anchor="ctr"/>
                    <a:lstStyle/>
                    <a:p>
                      <a:endParaRPr lang="en-GB"/>
                    </a:p>
                  </p:txBody>
                </p:sp>
                <p:sp>
                  <p:nvSpPr>
                    <p:cNvPr id="1119" name="Freeform: Shape 1118">
                      <a:extLst>
                        <a:ext uri="{FF2B5EF4-FFF2-40B4-BE49-F238E27FC236}">
                          <a16:creationId xmlns:a16="http://schemas.microsoft.com/office/drawing/2014/main" id="{4426A019-879B-1BF4-977D-F81AD9D987A4}"/>
                        </a:ext>
                      </a:extLst>
                    </p:cNvPr>
                    <p:cNvSpPr/>
                    <p:nvPr/>
                  </p:nvSpPr>
                  <p:spPr>
                    <a:xfrm>
                      <a:off x="8996080" y="4305899"/>
                      <a:ext cx="31711" cy="18551"/>
                    </a:xfrm>
                    <a:custGeom>
                      <a:avLst/>
                      <a:gdLst>
                        <a:gd name="connsiteX0" fmla="*/ 15856 w 31711"/>
                        <a:gd name="connsiteY0" fmla="*/ 60 h 18551"/>
                        <a:gd name="connsiteX1" fmla="*/ 425 w 31711"/>
                        <a:gd name="connsiteY1" fmla="*/ 10347 h 18551"/>
                        <a:gd name="connsiteX2" fmla="*/ 15856 w 31711"/>
                        <a:gd name="connsiteY2" fmla="*/ 18491 h 18551"/>
                        <a:gd name="connsiteX3" fmla="*/ 31286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5427" y="60"/>
                            <a:pt x="-3004" y="8633"/>
                            <a:pt x="425" y="10347"/>
                          </a:cubicBezTo>
                          <a:cubicBezTo>
                            <a:pt x="1283" y="10776"/>
                            <a:pt x="14998" y="19348"/>
                            <a:pt x="15856" y="18491"/>
                          </a:cubicBezTo>
                          <a:cubicBezTo>
                            <a:pt x="16284" y="18491"/>
                            <a:pt x="34715" y="9919"/>
                            <a:pt x="31286" y="8204"/>
                          </a:cubicBezTo>
                          <a:cubicBezTo>
                            <a:pt x="30429" y="7775"/>
                            <a:pt x="16284" y="-797"/>
                            <a:pt x="15856" y="60"/>
                          </a:cubicBezTo>
                          <a:close/>
                        </a:path>
                      </a:pathLst>
                    </a:custGeom>
                    <a:solidFill>
                      <a:srgbClr val="6C74AF"/>
                    </a:solidFill>
                    <a:ln w="4286" cap="flat">
                      <a:noFill/>
                      <a:prstDash val="solid"/>
                      <a:miter/>
                    </a:ln>
                  </p:spPr>
                  <p:txBody>
                    <a:bodyPr rtlCol="0" anchor="ctr"/>
                    <a:lstStyle/>
                    <a:p>
                      <a:endParaRPr lang="en-GB"/>
                    </a:p>
                  </p:txBody>
                </p:sp>
                <p:sp>
                  <p:nvSpPr>
                    <p:cNvPr id="1120" name="Freeform: Shape 1119">
                      <a:extLst>
                        <a:ext uri="{FF2B5EF4-FFF2-40B4-BE49-F238E27FC236}">
                          <a16:creationId xmlns:a16="http://schemas.microsoft.com/office/drawing/2014/main" id="{A8BD05D5-E83D-9B2E-AA48-A7E6CD2C816C}"/>
                        </a:ext>
                      </a:extLst>
                    </p:cNvPr>
                    <p:cNvSpPr/>
                    <p:nvPr/>
                  </p:nvSpPr>
                  <p:spPr>
                    <a:xfrm>
                      <a:off x="9010221" y="4323961"/>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0" y="1715"/>
                            <a:pt x="3858" y="1286"/>
                          </a:cubicBezTo>
                          <a:lnTo>
                            <a:pt x="3429" y="0"/>
                          </a:lnTo>
                          <a:cubicBezTo>
                            <a:pt x="2572" y="429"/>
                            <a:pt x="857" y="429"/>
                            <a:pt x="0" y="0"/>
                          </a:cubicBezTo>
                        </a:path>
                      </a:pathLst>
                    </a:custGeom>
                    <a:solidFill>
                      <a:srgbClr val="B94231"/>
                    </a:solidFill>
                    <a:ln w="4286" cap="flat">
                      <a:noFill/>
                      <a:prstDash val="solid"/>
                      <a:miter/>
                    </a:ln>
                  </p:spPr>
                  <p:txBody>
                    <a:bodyPr rtlCol="0" anchor="ctr"/>
                    <a:lstStyle/>
                    <a:p>
                      <a:endParaRPr lang="en-GB"/>
                    </a:p>
                  </p:txBody>
                </p:sp>
                <p:sp>
                  <p:nvSpPr>
                    <p:cNvPr id="1121" name="Freeform: Shape 1120">
                      <a:extLst>
                        <a:ext uri="{FF2B5EF4-FFF2-40B4-BE49-F238E27FC236}">
                          <a16:creationId xmlns:a16="http://schemas.microsoft.com/office/drawing/2014/main" id="{A8761551-BC31-5475-7428-668396C943E8}"/>
                        </a:ext>
                      </a:extLst>
                    </p:cNvPr>
                    <p:cNvSpPr/>
                    <p:nvPr/>
                  </p:nvSpPr>
                  <p:spPr>
                    <a:xfrm>
                      <a:off x="9003363" y="4328676"/>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4" y="1715"/>
                            <a:pt x="857" y="857"/>
                            <a:pt x="429" y="0"/>
                          </a:cubicBezTo>
                          <a:cubicBezTo>
                            <a:pt x="857" y="429"/>
                            <a:pt x="429" y="857"/>
                            <a:pt x="0" y="1286"/>
                          </a:cubicBezTo>
                        </a:path>
                      </a:pathLst>
                    </a:custGeom>
                    <a:solidFill>
                      <a:srgbClr val="B94231"/>
                    </a:solidFill>
                    <a:ln w="4286" cap="flat">
                      <a:noFill/>
                      <a:prstDash val="solid"/>
                      <a:miter/>
                    </a:ln>
                  </p:spPr>
                  <p:txBody>
                    <a:bodyPr rtlCol="0" anchor="ctr"/>
                    <a:lstStyle/>
                    <a:p>
                      <a:endParaRPr lang="en-GB"/>
                    </a:p>
                  </p:txBody>
                </p:sp>
                <p:sp>
                  <p:nvSpPr>
                    <p:cNvPr id="1122" name="Freeform: Shape 1121">
                      <a:extLst>
                        <a:ext uri="{FF2B5EF4-FFF2-40B4-BE49-F238E27FC236}">
                          <a16:creationId xmlns:a16="http://schemas.microsoft.com/office/drawing/2014/main" id="{1CDEAE0C-196D-6995-9262-5EABA0A2EFCC}"/>
                        </a:ext>
                      </a:extLst>
                    </p:cNvPr>
                    <p:cNvSpPr/>
                    <p:nvPr/>
                  </p:nvSpPr>
                  <p:spPr>
                    <a:xfrm>
                      <a:off x="8948927" y="4343678"/>
                      <a:ext cx="14144" cy="9001"/>
                    </a:xfrm>
                    <a:custGeom>
                      <a:avLst/>
                      <a:gdLst>
                        <a:gd name="connsiteX0" fmla="*/ 0 w 14144"/>
                        <a:gd name="connsiteY0" fmla="*/ 0 h 9001"/>
                        <a:gd name="connsiteX1" fmla="*/ 429 w 14144"/>
                        <a:gd name="connsiteY1" fmla="*/ 1286 h 9001"/>
                        <a:gd name="connsiteX2" fmla="*/ 14145 w 14144"/>
                        <a:gd name="connsiteY2" fmla="*/ 9001 h 9001"/>
                        <a:gd name="connsiteX3" fmla="*/ 13716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429" y="1286"/>
                          </a:lnTo>
                          <a:lnTo>
                            <a:pt x="14145" y="9001"/>
                          </a:lnTo>
                          <a:lnTo>
                            <a:pt x="13716" y="7715"/>
                          </a:lnTo>
                          <a:close/>
                        </a:path>
                      </a:pathLst>
                    </a:custGeom>
                    <a:solidFill>
                      <a:srgbClr val="B94231"/>
                    </a:solidFill>
                    <a:ln w="4286" cap="flat">
                      <a:noFill/>
                      <a:prstDash val="solid"/>
                      <a:miter/>
                    </a:ln>
                  </p:spPr>
                  <p:txBody>
                    <a:bodyPr rtlCol="0" anchor="ctr"/>
                    <a:lstStyle/>
                    <a:p>
                      <a:endParaRPr lang="en-GB"/>
                    </a:p>
                  </p:txBody>
                </p:sp>
                <p:sp>
                  <p:nvSpPr>
                    <p:cNvPr id="1123" name="Freeform: Shape 1122">
                      <a:extLst>
                        <a:ext uri="{FF2B5EF4-FFF2-40B4-BE49-F238E27FC236}">
                          <a16:creationId xmlns:a16="http://schemas.microsoft.com/office/drawing/2014/main" id="{F5C73B0C-1BAE-6BB6-598B-AB9548BF6BD4}"/>
                        </a:ext>
                      </a:extLst>
                    </p:cNvPr>
                    <p:cNvSpPr/>
                    <p:nvPr/>
                  </p:nvSpPr>
                  <p:spPr>
                    <a:xfrm>
                      <a:off x="8965644" y="4329962"/>
                      <a:ext cx="38147" cy="22717"/>
                    </a:xfrm>
                    <a:custGeom>
                      <a:avLst/>
                      <a:gdLst>
                        <a:gd name="connsiteX0" fmla="*/ 0 w 38147"/>
                        <a:gd name="connsiteY0" fmla="*/ 21431 h 22717"/>
                        <a:gd name="connsiteX1" fmla="*/ 857 w 38147"/>
                        <a:gd name="connsiteY1" fmla="*/ 22717 h 22717"/>
                        <a:gd name="connsiteX2" fmla="*/ 38148 w 38147"/>
                        <a:gd name="connsiteY2" fmla="*/ 1286 h 22717"/>
                        <a:gd name="connsiteX3" fmla="*/ 37719 w 38147"/>
                        <a:gd name="connsiteY3" fmla="*/ 0 h 22717"/>
                      </a:gdLst>
                      <a:ahLst/>
                      <a:cxnLst>
                        <a:cxn ang="0">
                          <a:pos x="connsiteX0" y="connsiteY0"/>
                        </a:cxn>
                        <a:cxn ang="0">
                          <a:pos x="connsiteX1" y="connsiteY1"/>
                        </a:cxn>
                        <a:cxn ang="0">
                          <a:pos x="connsiteX2" y="connsiteY2"/>
                        </a:cxn>
                        <a:cxn ang="0">
                          <a:pos x="connsiteX3" y="connsiteY3"/>
                        </a:cxn>
                      </a:cxnLst>
                      <a:rect l="l" t="t" r="r" b="b"/>
                      <a:pathLst>
                        <a:path w="38147" h="22717">
                          <a:moveTo>
                            <a:pt x="0" y="21431"/>
                          </a:moveTo>
                          <a:lnTo>
                            <a:pt x="857" y="22717"/>
                          </a:lnTo>
                          <a:lnTo>
                            <a:pt x="38148" y="1286"/>
                          </a:lnTo>
                          <a:lnTo>
                            <a:pt x="37719" y="0"/>
                          </a:lnTo>
                          <a:close/>
                        </a:path>
                      </a:pathLst>
                    </a:custGeom>
                    <a:solidFill>
                      <a:srgbClr val="B94231"/>
                    </a:solidFill>
                    <a:ln w="4286" cap="flat">
                      <a:noFill/>
                      <a:prstDash val="solid"/>
                      <a:miter/>
                    </a:ln>
                  </p:spPr>
                  <p:txBody>
                    <a:bodyPr rtlCol="0" anchor="ctr"/>
                    <a:lstStyle/>
                    <a:p>
                      <a:endParaRPr lang="en-GB"/>
                    </a:p>
                  </p:txBody>
                </p:sp>
                <p:sp>
                  <p:nvSpPr>
                    <p:cNvPr id="1124" name="Freeform: Shape 1123">
                      <a:extLst>
                        <a:ext uri="{FF2B5EF4-FFF2-40B4-BE49-F238E27FC236}">
                          <a16:creationId xmlns:a16="http://schemas.microsoft.com/office/drawing/2014/main" id="{15676024-FFCB-A144-E57C-A30B93D301E4}"/>
                        </a:ext>
                      </a:extLst>
                    </p:cNvPr>
                    <p:cNvSpPr/>
                    <p:nvPr/>
                  </p:nvSpPr>
                  <p:spPr>
                    <a:xfrm>
                      <a:off x="8962644" y="4351393"/>
                      <a:ext cx="3857" cy="1607"/>
                    </a:xfrm>
                    <a:custGeom>
                      <a:avLst/>
                      <a:gdLst>
                        <a:gd name="connsiteX0" fmla="*/ 0 w 3857"/>
                        <a:gd name="connsiteY0" fmla="*/ 0 h 1607"/>
                        <a:gd name="connsiteX1" fmla="*/ 429 w 3857"/>
                        <a:gd name="connsiteY1" fmla="*/ 1286 h 1607"/>
                        <a:gd name="connsiteX2" fmla="*/ 3857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4"/>
                            <a:pt x="3000" y="1714"/>
                            <a:pt x="3857" y="1286"/>
                          </a:cubicBezTo>
                          <a:lnTo>
                            <a:pt x="3429" y="0"/>
                          </a:lnTo>
                          <a:cubicBezTo>
                            <a:pt x="2143" y="857"/>
                            <a:pt x="857" y="857"/>
                            <a:pt x="0" y="0"/>
                          </a:cubicBezTo>
                        </a:path>
                      </a:pathLst>
                    </a:custGeom>
                    <a:solidFill>
                      <a:srgbClr val="B94231"/>
                    </a:solidFill>
                    <a:ln w="4286" cap="flat">
                      <a:noFill/>
                      <a:prstDash val="solid"/>
                      <a:miter/>
                    </a:ln>
                  </p:spPr>
                  <p:txBody>
                    <a:bodyPr rtlCol="0" anchor="ctr"/>
                    <a:lstStyle/>
                    <a:p>
                      <a:endParaRPr lang="en-GB"/>
                    </a:p>
                  </p:txBody>
                </p:sp>
                <p:sp>
                  <p:nvSpPr>
                    <p:cNvPr id="1125" name="Freeform: Shape 1124">
                      <a:extLst>
                        <a:ext uri="{FF2B5EF4-FFF2-40B4-BE49-F238E27FC236}">
                          <a16:creationId xmlns:a16="http://schemas.microsoft.com/office/drawing/2014/main" id="{B9487794-4D1F-04B0-8E38-156ED0688801}"/>
                        </a:ext>
                      </a:extLst>
                    </p:cNvPr>
                    <p:cNvSpPr/>
                    <p:nvPr/>
                  </p:nvSpPr>
                  <p:spPr>
                    <a:xfrm>
                      <a:off x="8948407" y="4319675"/>
                      <a:ext cx="55475" cy="32146"/>
                    </a:xfrm>
                    <a:custGeom>
                      <a:avLst/>
                      <a:gdLst>
                        <a:gd name="connsiteX0" fmla="*/ 39525 w 55475"/>
                        <a:gd name="connsiteY0" fmla="*/ 0 h 32146"/>
                        <a:gd name="connsiteX1" fmla="*/ 37811 w 55475"/>
                        <a:gd name="connsiteY1" fmla="*/ 429 h 32146"/>
                        <a:gd name="connsiteX2" fmla="*/ 520 w 55475"/>
                        <a:gd name="connsiteY2" fmla="*/ 21860 h 32146"/>
                        <a:gd name="connsiteX3" fmla="*/ 15950 w 55475"/>
                        <a:gd name="connsiteY3" fmla="*/ 32147 h 32146"/>
                        <a:gd name="connsiteX4" fmla="*/ 17665 w 55475"/>
                        <a:gd name="connsiteY4" fmla="*/ 31718 h 32146"/>
                        <a:gd name="connsiteX5" fmla="*/ 54956 w 55475"/>
                        <a:gd name="connsiteY5" fmla="*/ 10287 h 32146"/>
                        <a:gd name="connsiteX6" fmla="*/ 39525 w 55475"/>
                        <a:gd name="connsiteY6" fmla="*/ 0 h 32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475" h="32146">
                          <a:moveTo>
                            <a:pt x="39525" y="0"/>
                          </a:moveTo>
                          <a:cubicBezTo>
                            <a:pt x="39096" y="0"/>
                            <a:pt x="38239" y="0"/>
                            <a:pt x="37811" y="429"/>
                          </a:cubicBezTo>
                          <a:lnTo>
                            <a:pt x="520" y="21860"/>
                          </a:lnTo>
                          <a:cubicBezTo>
                            <a:pt x="-3338" y="23574"/>
                            <a:pt x="15522" y="32147"/>
                            <a:pt x="15950" y="32147"/>
                          </a:cubicBezTo>
                          <a:cubicBezTo>
                            <a:pt x="16379" y="32147"/>
                            <a:pt x="17236" y="32147"/>
                            <a:pt x="17665" y="31718"/>
                          </a:cubicBezTo>
                          <a:lnTo>
                            <a:pt x="54956" y="10287"/>
                          </a:lnTo>
                          <a:cubicBezTo>
                            <a:pt x="58813" y="8573"/>
                            <a:pt x="39954" y="0"/>
                            <a:pt x="39525" y="0"/>
                          </a:cubicBezTo>
                          <a:close/>
                        </a:path>
                      </a:pathLst>
                    </a:custGeom>
                    <a:solidFill>
                      <a:srgbClr val="6C74AF"/>
                    </a:solidFill>
                    <a:ln w="4286" cap="flat">
                      <a:noFill/>
                      <a:prstDash val="solid"/>
                      <a:miter/>
                    </a:ln>
                  </p:spPr>
                  <p:txBody>
                    <a:bodyPr rtlCol="0" anchor="ctr"/>
                    <a:lstStyle/>
                    <a:p>
                      <a:endParaRPr lang="en-GB"/>
                    </a:p>
                  </p:txBody>
                </p:sp>
                <p:grpSp>
                  <p:nvGrpSpPr>
                    <p:cNvPr id="1126" name="Graphic 18">
                      <a:extLst>
                        <a:ext uri="{FF2B5EF4-FFF2-40B4-BE49-F238E27FC236}">
                          <a16:creationId xmlns:a16="http://schemas.microsoft.com/office/drawing/2014/main" id="{566D62CB-C5AD-5365-240F-2EDEC80E0D15}"/>
                        </a:ext>
                      </a:extLst>
                    </p:cNvPr>
                    <p:cNvGrpSpPr/>
                    <p:nvPr/>
                  </p:nvGrpSpPr>
                  <p:grpSpPr>
                    <a:xfrm>
                      <a:off x="9019651" y="4329105"/>
                      <a:ext cx="1286" cy="1714"/>
                      <a:chOff x="9019651" y="4329105"/>
                      <a:chExt cx="1286" cy="1714"/>
                    </a:xfrm>
                  </p:grpSpPr>
                  <p:sp>
                    <p:nvSpPr>
                      <p:cNvPr id="1127" name="Freeform: Shape 1126">
                        <a:extLst>
                          <a:ext uri="{FF2B5EF4-FFF2-40B4-BE49-F238E27FC236}">
                            <a16:creationId xmlns:a16="http://schemas.microsoft.com/office/drawing/2014/main" id="{9998011F-D414-D5F8-F21A-F907B87CA579}"/>
                          </a:ext>
                        </a:extLst>
                      </p:cNvPr>
                      <p:cNvSpPr/>
                      <p:nvPr/>
                    </p:nvSpPr>
                    <p:spPr>
                      <a:xfrm>
                        <a:off x="9019651" y="4329105"/>
                        <a:ext cx="857" cy="1285"/>
                      </a:xfrm>
                      <a:custGeom>
                        <a:avLst/>
                        <a:gdLst>
                          <a:gd name="connsiteX0" fmla="*/ 0 w 857"/>
                          <a:gd name="connsiteY0" fmla="*/ 0 h 1285"/>
                          <a:gd name="connsiteX1" fmla="*/ 858 w 857"/>
                          <a:gd name="connsiteY1" fmla="*/ 1286 h 1285"/>
                          <a:gd name="connsiteX2" fmla="*/ 0 w 857"/>
                          <a:gd name="connsiteY2" fmla="*/ 0 h 1285"/>
                        </a:gdLst>
                        <a:ahLst/>
                        <a:cxnLst>
                          <a:cxn ang="0">
                            <a:pos x="connsiteX0" y="connsiteY0"/>
                          </a:cxn>
                          <a:cxn ang="0">
                            <a:pos x="connsiteX1" y="connsiteY1"/>
                          </a:cxn>
                          <a:cxn ang="0">
                            <a:pos x="connsiteX2" y="connsiteY2"/>
                          </a:cxn>
                        </a:cxnLst>
                        <a:rect l="l" t="t" r="r" b="b"/>
                        <a:pathLst>
                          <a:path w="857" h="1285">
                            <a:moveTo>
                              <a:pt x="0" y="0"/>
                            </a:moveTo>
                            <a:lnTo>
                              <a:pt x="858" y="1286"/>
                            </a:lnTo>
                            <a:lnTo>
                              <a:pt x="0" y="0"/>
                            </a:lnTo>
                          </a:path>
                        </a:pathLst>
                      </a:custGeom>
                      <a:solidFill>
                        <a:srgbClr val="376C70"/>
                      </a:solidFill>
                      <a:ln w="4286" cap="flat">
                        <a:noFill/>
                        <a:prstDash val="solid"/>
                        <a:miter/>
                      </a:ln>
                    </p:spPr>
                    <p:txBody>
                      <a:bodyPr rtlCol="0" anchor="ctr"/>
                      <a:lstStyle/>
                      <a:p>
                        <a:endParaRPr lang="en-GB"/>
                      </a:p>
                    </p:txBody>
                  </p:sp>
                  <p:sp>
                    <p:nvSpPr>
                      <p:cNvPr id="1128" name="Freeform: Shape 1127">
                        <a:extLst>
                          <a:ext uri="{FF2B5EF4-FFF2-40B4-BE49-F238E27FC236}">
                            <a16:creationId xmlns:a16="http://schemas.microsoft.com/office/drawing/2014/main" id="{72538D6D-7246-5CC7-B7DF-F20F055CBAD1}"/>
                          </a:ext>
                        </a:extLst>
                      </p:cNvPr>
                      <p:cNvSpPr/>
                      <p:nvPr/>
                    </p:nvSpPr>
                    <p:spPr>
                      <a:xfrm>
                        <a:off x="9019651" y="4329105"/>
                        <a:ext cx="1286" cy="1714"/>
                      </a:xfrm>
                      <a:custGeom>
                        <a:avLst/>
                        <a:gdLst>
                          <a:gd name="connsiteX0" fmla="*/ 0 w 1286"/>
                          <a:gd name="connsiteY0" fmla="*/ 0 h 1714"/>
                          <a:gd name="connsiteX1" fmla="*/ 1286 w 1286"/>
                          <a:gd name="connsiteY1" fmla="*/ 1714 h 1714"/>
                          <a:gd name="connsiteX2" fmla="*/ 858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4"/>
                              <a:pt x="1286" y="1714"/>
                            </a:cubicBezTo>
                            <a:lnTo>
                              <a:pt x="858" y="429"/>
                            </a:lnTo>
                            <a:cubicBezTo>
                              <a:pt x="429" y="429"/>
                              <a:pt x="429" y="429"/>
                              <a:pt x="0" y="0"/>
                            </a:cubicBezTo>
                          </a:path>
                        </a:pathLst>
                      </a:custGeom>
                      <a:solidFill>
                        <a:srgbClr val="B94231"/>
                      </a:solidFill>
                      <a:ln w="4286" cap="flat">
                        <a:noFill/>
                        <a:prstDash val="solid"/>
                        <a:miter/>
                      </a:ln>
                    </p:spPr>
                    <p:txBody>
                      <a:bodyPr rtlCol="0" anchor="ctr"/>
                      <a:lstStyle/>
                      <a:p>
                        <a:endParaRPr lang="en-GB"/>
                      </a:p>
                    </p:txBody>
                  </p:sp>
                </p:grpSp>
                <p:sp>
                  <p:nvSpPr>
                    <p:cNvPr id="1129" name="Freeform: Shape 1128">
                      <a:extLst>
                        <a:ext uri="{FF2B5EF4-FFF2-40B4-BE49-F238E27FC236}">
                          <a16:creationId xmlns:a16="http://schemas.microsoft.com/office/drawing/2014/main" id="{66165C7A-3422-2568-EA2D-321F45826BB3}"/>
                        </a:ext>
                      </a:extLst>
                    </p:cNvPr>
                    <p:cNvSpPr/>
                    <p:nvPr/>
                  </p:nvSpPr>
                  <p:spPr>
                    <a:xfrm>
                      <a:off x="9187243" y="4233522"/>
                      <a:ext cx="14573" cy="9001"/>
                    </a:xfrm>
                    <a:custGeom>
                      <a:avLst/>
                      <a:gdLst>
                        <a:gd name="connsiteX0" fmla="*/ 0 w 14573"/>
                        <a:gd name="connsiteY0" fmla="*/ 0 h 9001"/>
                        <a:gd name="connsiteX1" fmla="*/ 858 w 14573"/>
                        <a:gd name="connsiteY1" fmla="*/ 1286 h 9001"/>
                        <a:gd name="connsiteX2" fmla="*/ 14573 w 14573"/>
                        <a:gd name="connsiteY2" fmla="*/ 9001 h 9001"/>
                        <a:gd name="connsiteX3" fmla="*/ 13716 w 14573"/>
                        <a:gd name="connsiteY3" fmla="*/ 7715 h 9001"/>
                      </a:gdLst>
                      <a:ahLst/>
                      <a:cxnLst>
                        <a:cxn ang="0">
                          <a:pos x="connsiteX0" y="connsiteY0"/>
                        </a:cxn>
                        <a:cxn ang="0">
                          <a:pos x="connsiteX1" y="connsiteY1"/>
                        </a:cxn>
                        <a:cxn ang="0">
                          <a:pos x="connsiteX2" y="connsiteY2"/>
                        </a:cxn>
                        <a:cxn ang="0">
                          <a:pos x="connsiteX3" y="connsiteY3"/>
                        </a:cxn>
                      </a:cxnLst>
                      <a:rect l="l" t="t" r="r" b="b"/>
                      <a:pathLst>
                        <a:path w="14573" h="9001">
                          <a:moveTo>
                            <a:pt x="0" y="0"/>
                          </a:moveTo>
                          <a:lnTo>
                            <a:pt x="858" y="1286"/>
                          </a:lnTo>
                          <a:lnTo>
                            <a:pt x="14573" y="9001"/>
                          </a:lnTo>
                          <a:lnTo>
                            <a:pt x="13716" y="7715"/>
                          </a:lnTo>
                          <a:close/>
                        </a:path>
                      </a:pathLst>
                    </a:custGeom>
                    <a:solidFill>
                      <a:srgbClr val="B94231"/>
                    </a:solidFill>
                    <a:ln w="4286" cap="flat">
                      <a:noFill/>
                      <a:prstDash val="solid"/>
                      <a:miter/>
                    </a:ln>
                  </p:spPr>
                  <p:txBody>
                    <a:bodyPr rtlCol="0" anchor="ctr"/>
                    <a:lstStyle/>
                    <a:p>
                      <a:endParaRPr lang="en-GB"/>
                    </a:p>
                  </p:txBody>
                </p:sp>
                <p:grpSp>
                  <p:nvGrpSpPr>
                    <p:cNvPr id="1130" name="Graphic 18">
                      <a:extLst>
                        <a:ext uri="{FF2B5EF4-FFF2-40B4-BE49-F238E27FC236}">
                          <a16:creationId xmlns:a16="http://schemas.microsoft.com/office/drawing/2014/main" id="{BC76918E-8E8D-60B1-6665-A26272542123}"/>
                        </a:ext>
                      </a:extLst>
                    </p:cNvPr>
                    <p:cNvGrpSpPr/>
                    <p:nvPr/>
                  </p:nvGrpSpPr>
                  <p:grpSpPr>
                    <a:xfrm>
                      <a:off x="8996076" y="4343250"/>
                      <a:ext cx="1286" cy="1714"/>
                      <a:chOff x="8996076" y="4343250"/>
                      <a:chExt cx="1286" cy="1714"/>
                    </a:xfrm>
                  </p:grpSpPr>
                  <p:sp>
                    <p:nvSpPr>
                      <p:cNvPr id="1131" name="Freeform: Shape 1130">
                        <a:extLst>
                          <a:ext uri="{FF2B5EF4-FFF2-40B4-BE49-F238E27FC236}">
                            <a16:creationId xmlns:a16="http://schemas.microsoft.com/office/drawing/2014/main" id="{1D6E033F-EC28-185B-B0EC-303E0F717511}"/>
                          </a:ext>
                        </a:extLst>
                      </p:cNvPr>
                      <p:cNvSpPr/>
                      <p:nvPr/>
                    </p:nvSpPr>
                    <p:spPr>
                      <a:xfrm>
                        <a:off x="8996076" y="4343250"/>
                        <a:ext cx="428" cy="1285"/>
                      </a:xfrm>
                      <a:custGeom>
                        <a:avLst/>
                        <a:gdLst>
                          <a:gd name="connsiteX0" fmla="*/ 0 w 428"/>
                          <a:gd name="connsiteY0" fmla="*/ 0 h 1285"/>
                          <a:gd name="connsiteX1" fmla="*/ 429 w 428"/>
                          <a:gd name="connsiteY1" fmla="*/ 1286 h 1285"/>
                          <a:gd name="connsiteX2" fmla="*/ 0 w 428"/>
                          <a:gd name="connsiteY2" fmla="*/ 0 h 1285"/>
                        </a:gdLst>
                        <a:ahLst/>
                        <a:cxnLst>
                          <a:cxn ang="0">
                            <a:pos x="connsiteX0" y="connsiteY0"/>
                          </a:cxn>
                          <a:cxn ang="0">
                            <a:pos x="connsiteX1" y="connsiteY1"/>
                          </a:cxn>
                          <a:cxn ang="0">
                            <a:pos x="connsiteX2" y="connsiteY2"/>
                          </a:cxn>
                        </a:cxnLst>
                        <a:rect l="l" t="t" r="r" b="b"/>
                        <a:pathLst>
                          <a:path w="428" h="1285">
                            <a:moveTo>
                              <a:pt x="0" y="0"/>
                            </a:moveTo>
                            <a:lnTo>
                              <a:pt x="429" y="1286"/>
                            </a:lnTo>
                            <a:lnTo>
                              <a:pt x="0" y="0"/>
                            </a:lnTo>
                          </a:path>
                        </a:pathLst>
                      </a:custGeom>
                      <a:solidFill>
                        <a:srgbClr val="376C70"/>
                      </a:solidFill>
                      <a:ln w="4286" cap="flat">
                        <a:noFill/>
                        <a:prstDash val="solid"/>
                        <a:miter/>
                      </a:ln>
                    </p:spPr>
                    <p:txBody>
                      <a:bodyPr rtlCol="0" anchor="ctr"/>
                      <a:lstStyle/>
                      <a:p>
                        <a:endParaRPr lang="en-GB"/>
                      </a:p>
                    </p:txBody>
                  </p:sp>
                  <p:sp>
                    <p:nvSpPr>
                      <p:cNvPr id="1132" name="Freeform: Shape 1131">
                        <a:extLst>
                          <a:ext uri="{FF2B5EF4-FFF2-40B4-BE49-F238E27FC236}">
                            <a16:creationId xmlns:a16="http://schemas.microsoft.com/office/drawing/2014/main" id="{FE32AD73-3456-EFE0-E1F1-C290521D50CF}"/>
                          </a:ext>
                        </a:extLst>
                      </p:cNvPr>
                      <p:cNvSpPr/>
                      <p:nvPr/>
                    </p:nvSpPr>
                    <p:spPr>
                      <a:xfrm>
                        <a:off x="8996076" y="4343250"/>
                        <a:ext cx="1286" cy="1714"/>
                      </a:xfrm>
                      <a:custGeom>
                        <a:avLst/>
                        <a:gdLst>
                          <a:gd name="connsiteX0" fmla="*/ 0 w 1286"/>
                          <a:gd name="connsiteY0" fmla="*/ 0 h 1714"/>
                          <a:gd name="connsiteX1" fmla="*/ 1286 w 1286"/>
                          <a:gd name="connsiteY1" fmla="*/ 1715 h 1714"/>
                          <a:gd name="connsiteX2" fmla="*/ 858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5"/>
                              <a:pt x="1286" y="1715"/>
                            </a:cubicBezTo>
                            <a:lnTo>
                              <a:pt x="858" y="429"/>
                            </a:lnTo>
                            <a:cubicBezTo>
                              <a:pt x="0" y="429"/>
                              <a:pt x="0" y="0"/>
                              <a:pt x="0" y="0"/>
                            </a:cubicBezTo>
                          </a:path>
                        </a:pathLst>
                      </a:custGeom>
                      <a:solidFill>
                        <a:srgbClr val="B94231"/>
                      </a:solidFill>
                      <a:ln w="4286" cap="flat">
                        <a:noFill/>
                        <a:prstDash val="solid"/>
                        <a:miter/>
                      </a:ln>
                    </p:spPr>
                    <p:txBody>
                      <a:bodyPr rtlCol="0" anchor="ctr"/>
                      <a:lstStyle/>
                      <a:p>
                        <a:endParaRPr lang="en-GB"/>
                      </a:p>
                    </p:txBody>
                  </p:sp>
                </p:grpSp>
                <p:sp>
                  <p:nvSpPr>
                    <p:cNvPr id="1133" name="Freeform: Shape 1132">
                      <a:extLst>
                        <a:ext uri="{FF2B5EF4-FFF2-40B4-BE49-F238E27FC236}">
                          <a16:creationId xmlns:a16="http://schemas.microsoft.com/office/drawing/2014/main" id="{F131D828-71AC-6581-0296-22350D8F3455}"/>
                        </a:ext>
                      </a:extLst>
                    </p:cNvPr>
                    <p:cNvSpPr/>
                    <p:nvPr/>
                  </p:nvSpPr>
                  <p:spPr>
                    <a:xfrm>
                      <a:off x="9218104" y="4232236"/>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5"/>
                            <a:pt x="857" y="857"/>
                            <a:pt x="429" y="0"/>
                          </a:cubicBezTo>
                          <a:cubicBezTo>
                            <a:pt x="857" y="429"/>
                            <a:pt x="429" y="857"/>
                            <a:pt x="0" y="1286"/>
                          </a:cubicBezTo>
                        </a:path>
                      </a:pathLst>
                    </a:custGeom>
                    <a:solidFill>
                      <a:srgbClr val="B94231"/>
                    </a:solidFill>
                    <a:ln w="4286" cap="flat">
                      <a:noFill/>
                      <a:prstDash val="solid"/>
                      <a:miter/>
                    </a:ln>
                  </p:spPr>
                  <p:txBody>
                    <a:bodyPr rtlCol="0" anchor="ctr"/>
                    <a:lstStyle/>
                    <a:p>
                      <a:endParaRPr lang="en-GB"/>
                    </a:p>
                  </p:txBody>
                </p:sp>
                <p:sp>
                  <p:nvSpPr>
                    <p:cNvPr id="1134" name="Freeform: Shape 1133">
                      <a:extLst>
                        <a:ext uri="{FF2B5EF4-FFF2-40B4-BE49-F238E27FC236}">
                          <a16:creationId xmlns:a16="http://schemas.microsoft.com/office/drawing/2014/main" id="{4B8A399C-12AE-A7D6-16DA-6B12057D2B69}"/>
                        </a:ext>
                      </a:extLst>
                    </p:cNvPr>
                    <p:cNvSpPr/>
                    <p:nvPr/>
                  </p:nvSpPr>
                  <p:spPr>
                    <a:xfrm>
                      <a:off x="9204388" y="4233522"/>
                      <a:ext cx="14144" cy="9001"/>
                    </a:xfrm>
                    <a:custGeom>
                      <a:avLst/>
                      <a:gdLst>
                        <a:gd name="connsiteX0" fmla="*/ 0 w 14144"/>
                        <a:gd name="connsiteY0" fmla="*/ 7715 h 9001"/>
                        <a:gd name="connsiteX1" fmla="*/ 858 w 14144"/>
                        <a:gd name="connsiteY1" fmla="*/ 9001 h 9001"/>
                        <a:gd name="connsiteX2" fmla="*/ 14145 w 14144"/>
                        <a:gd name="connsiteY2" fmla="*/ 1286 h 9001"/>
                        <a:gd name="connsiteX3" fmla="*/ 13716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858" y="9001"/>
                          </a:lnTo>
                          <a:lnTo>
                            <a:pt x="14145" y="1286"/>
                          </a:lnTo>
                          <a:lnTo>
                            <a:pt x="13716" y="0"/>
                          </a:lnTo>
                          <a:close/>
                        </a:path>
                      </a:pathLst>
                    </a:custGeom>
                    <a:solidFill>
                      <a:srgbClr val="B94231"/>
                    </a:solidFill>
                    <a:ln w="4286" cap="flat">
                      <a:noFill/>
                      <a:prstDash val="solid"/>
                      <a:miter/>
                    </a:ln>
                  </p:spPr>
                  <p:txBody>
                    <a:bodyPr rtlCol="0" anchor="ctr"/>
                    <a:lstStyle/>
                    <a:p>
                      <a:endParaRPr lang="en-GB"/>
                    </a:p>
                  </p:txBody>
                </p:sp>
                <p:sp>
                  <p:nvSpPr>
                    <p:cNvPr id="1135" name="Freeform: Shape 1134">
                      <a:extLst>
                        <a:ext uri="{FF2B5EF4-FFF2-40B4-BE49-F238E27FC236}">
                          <a16:creationId xmlns:a16="http://schemas.microsoft.com/office/drawing/2014/main" id="{9EB99B33-6B4D-9CCB-FC6C-AFBC2A58ECA8}"/>
                        </a:ext>
                      </a:extLst>
                    </p:cNvPr>
                    <p:cNvSpPr/>
                    <p:nvPr/>
                  </p:nvSpPr>
                  <p:spPr>
                    <a:xfrm>
                      <a:off x="9186818" y="4223177"/>
                      <a:ext cx="31711" cy="18548"/>
                    </a:xfrm>
                    <a:custGeom>
                      <a:avLst/>
                      <a:gdLst>
                        <a:gd name="connsiteX0" fmla="*/ 15856 w 31711"/>
                        <a:gd name="connsiteY0" fmla="*/ 58 h 18548"/>
                        <a:gd name="connsiteX1" fmla="*/ 425 w 31711"/>
                        <a:gd name="connsiteY1" fmla="*/ 10345 h 18548"/>
                        <a:gd name="connsiteX2" fmla="*/ 15856 w 31711"/>
                        <a:gd name="connsiteY2" fmla="*/ 18488 h 18548"/>
                        <a:gd name="connsiteX3" fmla="*/ 31286 w 31711"/>
                        <a:gd name="connsiteY3" fmla="*/ 8202 h 18548"/>
                        <a:gd name="connsiteX4" fmla="*/ 15856 w 31711"/>
                        <a:gd name="connsiteY4" fmla="*/ 58 h 18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48">
                          <a:moveTo>
                            <a:pt x="15856" y="58"/>
                          </a:moveTo>
                          <a:cubicBezTo>
                            <a:pt x="15427" y="58"/>
                            <a:pt x="-3004" y="8630"/>
                            <a:pt x="425" y="10345"/>
                          </a:cubicBezTo>
                          <a:cubicBezTo>
                            <a:pt x="1283" y="10773"/>
                            <a:pt x="14998" y="19346"/>
                            <a:pt x="15856" y="18488"/>
                          </a:cubicBezTo>
                          <a:cubicBezTo>
                            <a:pt x="16284" y="18488"/>
                            <a:pt x="34715" y="9916"/>
                            <a:pt x="31286" y="8202"/>
                          </a:cubicBezTo>
                          <a:cubicBezTo>
                            <a:pt x="30429" y="8202"/>
                            <a:pt x="16713" y="-800"/>
                            <a:pt x="15856" y="58"/>
                          </a:cubicBezTo>
                          <a:close/>
                        </a:path>
                      </a:pathLst>
                    </a:custGeom>
                    <a:solidFill>
                      <a:srgbClr val="6C74AF"/>
                    </a:solidFill>
                    <a:ln w="4286" cap="flat">
                      <a:noFill/>
                      <a:prstDash val="solid"/>
                      <a:miter/>
                    </a:ln>
                  </p:spPr>
                  <p:txBody>
                    <a:bodyPr rtlCol="0" anchor="ctr"/>
                    <a:lstStyle/>
                    <a:p>
                      <a:endParaRPr lang="en-GB"/>
                    </a:p>
                  </p:txBody>
                </p:sp>
                <p:sp>
                  <p:nvSpPr>
                    <p:cNvPr id="1136" name="Freeform: Shape 1135">
                      <a:extLst>
                        <a:ext uri="{FF2B5EF4-FFF2-40B4-BE49-F238E27FC236}">
                          <a16:creationId xmlns:a16="http://schemas.microsoft.com/office/drawing/2014/main" id="{88D544E1-C21D-4DF3-1608-9F9A31846530}"/>
                        </a:ext>
                      </a:extLst>
                    </p:cNvPr>
                    <p:cNvSpPr/>
                    <p:nvPr/>
                  </p:nvSpPr>
                  <p:spPr>
                    <a:xfrm>
                      <a:off x="9200959" y="4241237"/>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4"/>
                            <a:pt x="3000" y="1714"/>
                            <a:pt x="3858" y="1286"/>
                          </a:cubicBezTo>
                          <a:lnTo>
                            <a:pt x="3429" y="0"/>
                          </a:lnTo>
                          <a:cubicBezTo>
                            <a:pt x="2572" y="857"/>
                            <a:pt x="857" y="857"/>
                            <a:pt x="0" y="0"/>
                          </a:cubicBezTo>
                        </a:path>
                      </a:pathLst>
                    </a:custGeom>
                    <a:solidFill>
                      <a:srgbClr val="B94231"/>
                    </a:solidFill>
                    <a:ln w="4286" cap="flat">
                      <a:noFill/>
                      <a:prstDash val="solid"/>
                      <a:miter/>
                    </a:ln>
                  </p:spPr>
                  <p:txBody>
                    <a:bodyPr rtlCol="0" anchor="ctr"/>
                    <a:lstStyle/>
                    <a:p>
                      <a:endParaRPr lang="en-GB"/>
                    </a:p>
                  </p:txBody>
                </p:sp>
                <p:sp>
                  <p:nvSpPr>
                    <p:cNvPr id="1137" name="Freeform: Shape 1136">
                      <a:extLst>
                        <a:ext uri="{FF2B5EF4-FFF2-40B4-BE49-F238E27FC236}">
                          <a16:creationId xmlns:a16="http://schemas.microsoft.com/office/drawing/2014/main" id="{6D7EF2E1-EC08-7C1D-FC30-F1862FCFFD58}"/>
                        </a:ext>
                      </a:extLst>
                    </p:cNvPr>
                    <p:cNvSpPr/>
                    <p:nvPr/>
                  </p:nvSpPr>
                  <p:spPr>
                    <a:xfrm>
                      <a:off x="9163668" y="4247237"/>
                      <a:ext cx="14144" cy="9001"/>
                    </a:xfrm>
                    <a:custGeom>
                      <a:avLst/>
                      <a:gdLst>
                        <a:gd name="connsiteX0" fmla="*/ 0 w 14144"/>
                        <a:gd name="connsiteY0" fmla="*/ 0 h 9001"/>
                        <a:gd name="connsiteX1" fmla="*/ 429 w 14144"/>
                        <a:gd name="connsiteY1" fmla="*/ 1286 h 9001"/>
                        <a:gd name="connsiteX2" fmla="*/ 14145 w 14144"/>
                        <a:gd name="connsiteY2" fmla="*/ 9001 h 9001"/>
                        <a:gd name="connsiteX3" fmla="*/ 13288 w 14144"/>
                        <a:gd name="connsiteY3" fmla="*/ 8144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429" y="1286"/>
                          </a:lnTo>
                          <a:lnTo>
                            <a:pt x="14145" y="9001"/>
                          </a:lnTo>
                          <a:lnTo>
                            <a:pt x="13288" y="8144"/>
                          </a:lnTo>
                          <a:close/>
                        </a:path>
                      </a:pathLst>
                    </a:custGeom>
                    <a:solidFill>
                      <a:srgbClr val="B94231"/>
                    </a:solidFill>
                    <a:ln w="4286" cap="flat">
                      <a:noFill/>
                      <a:prstDash val="solid"/>
                      <a:miter/>
                    </a:ln>
                  </p:spPr>
                  <p:txBody>
                    <a:bodyPr rtlCol="0" anchor="ctr"/>
                    <a:lstStyle/>
                    <a:p>
                      <a:endParaRPr lang="en-GB"/>
                    </a:p>
                  </p:txBody>
                </p:sp>
                <p:grpSp>
                  <p:nvGrpSpPr>
                    <p:cNvPr id="1138" name="Graphic 18">
                      <a:extLst>
                        <a:ext uri="{FF2B5EF4-FFF2-40B4-BE49-F238E27FC236}">
                          <a16:creationId xmlns:a16="http://schemas.microsoft.com/office/drawing/2014/main" id="{4BDE9B5E-5F26-D008-F5FE-2BB50A8B816F}"/>
                        </a:ext>
                      </a:extLst>
                    </p:cNvPr>
                    <p:cNvGrpSpPr/>
                    <p:nvPr/>
                  </p:nvGrpSpPr>
                  <p:grpSpPr>
                    <a:xfrm>
                      <a:off x="8972073" y="4356966"/>
                      <a:ext cx="1286" cy="1714"/>
                      <a:chOff x="8972073" y="4356966"/>
                      <a:chExt cx="1286" cy="1714"/>
                    </a:xfrm>
                  </p:grpSpPr>
                  <p:sp>
                    <p:nvSpPr>
                      <p:cNvPr id="1139" name="Freeform: Shape 1138">
                        <a:extLst>
                          <a:ext uri="{FF2B5EF4-FFF2-40B4-BE49-F238E27FC236}">
                            <a16:creationId xmlns:a16="http://schemas.microsoft.com/office/drawing/2014/main" id="{55C62F71-F668-F3CB-8672-3A31DFF38769}"/>
                          </a:ext>
                        </a:extLst>
                      </p:cNvPr>
                      <p:cNvSpPr/>
                      <p:nvPr/>
                    </p:nvSpPr>
                    <p:spPr>
                      <a:xfrm>
                        <a:off x="8972073" y="4356966"/>
                        <a:ext cx="428" cy="1285"/>
                      </a:xfrm>
                      <a:custGeom>
                        <a:avLst/>
                        <a:gdLst>
                          <a:gd name="connsiteX0" fmla="*/ 0 w 428"/>
                          <a:gd name="connsiteY0" fmla="*/ 0 h 1285"/>
                          <a:gd name="connsiteX1" fmla="*/ 429 w 428"/>
                          <a:gd name="connsiteY1" fmla="*/ 1286 h 1285"/>
                          <a:gd name="connsiteX2" fmla="*/ 0 w 428"/>
                          <a:gd name="connsiteY2" fmla="*/ 0 h 1285"/>
                        </a:gdLst>
                        <a:ahLst/>
                        <a:cxnLst>
                          <a:cxn ang="0">
                            <a:pos x="connsiteX0" y="connsiteY0"/>
                          </a:cxn>
                          <a:cxn ang="0">
                            <a:pos x="connsiteX1" y="connsiteY1"/>
                          </a:cxn>
                          <a:cxn ang="0">
                            <a:pos x="connsiteX2" y="connsiteY2"/>
                          </a:cxn>
                        </a:cxnLst>
                        <a:rect l="l" t="t" r="r" b="b"/>
                        <a:pathLst>
                          <a:path w="428" h="1285">
                            <a:moveTo>
                              <a:pt x="0" y="0"/>
                            </a:moveTo>
                            <a:lnTo>
                              <a:pt x="429" y="1286"/>
                            </a:lnTo>
                            <a:lnTo>
                              <a:pt x="0" y="0"/>
                            </a:lnTo>
                          </a:path>
                        </a:pathLst>
                      </a:custGeom>
                      <a:solidFill>
                        <a:srgbClr val="376C70"/>
                      </a:solidFill>
                      <a:ln w="4286" cap="flat">
                        <a:noFill/>
                        <a:prstDash val="solid"/>
                        <a:miter/>
                      </a:ln>
                    </p:spPr>
                    <p:txBody>
                      <a:bodyPr rtlCol="0" anchor="ctr"/>
                      <a:lstStyle/>
                      <a:p>
                        <a:endParaRPr lang="en-GB"/>
                      </a:p>
                    </p:txBody>
                  </p:sp>
                  <p:sp>
                    <p:nvSpPr>
                      <p:cNvPr id="1140" name="Freeform: Shape 1139">
                        <a:extLst>
                          <a:ext uri="{FF2B5EF4-FFF2-40B4-BE49-F238E27FC236}">
                            <a16:creationId xmlns:a16="http://schemas.microsoft.com/office/drawing/2014/main" id="{EF395913-15DA-1D02-5691-5DC5FE52281E}"/>
                          </a:ext>
                        </a:extLst>
                      </p:cNvPr>
                      <p:cNvSpPr/>
                      <p:nvPr/>
                    </p:nvSpPr>
                    <p:spPr>
                      <a:xfrm>
                        <a:off x="8972073" y="4356966"/>
                        <a:ext cx="1286" cy="1714"/>
                      </a:xfrm>
                      <a:custGeom>
                        <a:avLst/>
                        <a:gdLst>
                          <a:gd name="connsiteX0" fmla="*/ 0 w 1286"/>
                          <a:gd name="connsiteY0" fmla="*/ 0 h 1714"/>
                          <a:gd name="connsiteX1" fmla="*/ 1286 w 1286"/>
                          <a:gd name="connsiteY1" fmla="*/ 1714 h 1714"/>
                          <a:gd name="connsiteX2" fmla="*/ 857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4"/>
                              <a:pt x="1286" y="1714"/>
                            </a:cubicBezTo>
                            <a:lnTo>
                              <a:pt x="857" y="429"/>
                            </a:lnTo>
                            <a:cubicBezTo>
                              <a:pt x="429" y="429"/>
                              <a:pt x="0" y="0"/>
                              <a:pt x="0" y="0"/>
                            </a:cubicBezTo>
                          </a:path>
                        </a:pathLst>
                      </a:custGeom>
                      <a:solidFill>
                        <a:srgbClr val="B94231"/>
                      </a:solidFill>
                      <a:ln w="4286" cap="flat">
                        <a:noFill/>
                        <a:prstDash val="solid"/>
                        <a:miter/>
                      </a:ln>
                    </p:spPr>
                    <p:txBody>
                      <a:bodyPr rtlCol="0" anchor="ctr"/>
                      <a:lstStyle/>
                      <a:p>
                        <a:endParaRPr lang="en-GB"/>
                      </a:p>
                    </p:txBody>
                  </p:sp>
                </p:grpSp>
                <p:sp>
                  <p:nvSpPr>
                    <p:cNvPr id="1141" name="Freeform: Shape 1140">
                      <a:extLst>
                        <a:ext uri="{FF2B5EF4-FFF2-40B4-BE49-F238E27FC236}">
                          <a16:creationId xmlns:a16="http://schemas.microsoft.com/office/drawing/2014/main" id="{22485C9E-D3CE-B010-652E-3C2C165E55C4}"/>
                        </a:ext>
                      </a:extLst>
                    </p:cNvPr>
                    <p:cNvSpPr/>
                    <p:nvPr/>
                  </p:nvSpPr>
                  <p:spPr>
                    <a:xfrm>
                      <a:off x="9194101" y="4245952"/>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4" y="1715"/>
                            <a:pt x="857" y="857"/>
                            <a:pt x="429" y="0"/>
                          </a:cubicBezTo>
                          <a:cubicBezTo>
                            <a:pt x="857" y="429"/>
                            <a:pt x="857" y="857"/>
                            <a:pt x="0" y="1286"/>
                          </a:cubicBezTo>
                        </a:path>
                      </a:pathLst>
                    </a:custGeom>
                    <a:solidFill>
                      <a:srgbClr val="B94231"/>
                    </a:solidFill>
                    <a:ln w="4286" cap="flat">
                      <a:noFill/>
                      <a:prstDash val="solid"/>
                      <a:miter/>
                    </a:ln>
                  </p:spPr>
                  <p:txBody>
                    <a:bodyPr rtlCol="0" anchor="ctr"/>
                    <a:lstStyle/>
                    <a:p>
                      <a:endParaRPr lang="en-GB"/>
                    </a:p>
                  </p:txBody>
                </p:sp>
                <p:sp>
                  <p:nvSpPr>
                    <p:cNvPr id="1142" name="Freeform: Shape 1141">
                      <a:extLst>
                        <a:ext uri="{FF2B5EF4-FFF2-40B4-BE49-F238E27FC236}">
                          <a16:creationId xmlns:a16="http://schemas.microsoft.com/office/drawing/2014/main" id="{89A9D40D-06DF-125D-0F2C-8AA8FC4CD851}"/>
                        </a:ext>
                      </a:extLst>
                    </p:cNvPr>
                    <p:cNvSpPr/>
                    <p:nvPr/>
                  </p:nvSpPr>
                  <p:spPr>
                    <a:xfrm>
                      <a:off x="9180385" y="4247237"/>
                      <a:ext cx="14573" cy="9001"/>
                    </a:xfrm>
                    <a:custGeom>
                      <a:avLst/>
                      <a:gdLst>
                        <a:gd name="connsiteX0" fmla="*/ 0 w 14573"/>
                        <a:gd name="connsiteY0" fmla="*/ 8144 h 9001"/>
                        <a:gd name="connsiteX1" fmla="*/ 858 w 14573"/>
                        <a:gd name="connsiteY1" fmla="*/ 9001 h 9001"/>
                        <a:gd name="connsiteX2" fmla="*/ 14573 w 14573"/>
                        <a:gd name="connsiteY2" fmla="*/ 1286 h 9001"/>
                        <a:gd name="connsiteX3" fmla="*/ 13716 w 14573"/>
                        <a:gd name="connsiteY3" fmla="*/ 0 h 9001"/>
                      </a:gdLst>
                      <a:ahLst/>
                      <a:cxnLst>
                        <a:cxn ang="0">
                          <a:pos x="connsiteX0" y="connsiteY0"/>
                        </a:cxn>
                        <a:cxn ang="0">
                          <a:pos x="connsiteX1" y="connsiteY1"/>
                        </a:cxn>
                        <a:cxn ang="0">
                          <a:pos x="connsiteX2" y="connsiteY2"/>
                        </a:cxn>
                        <a:cxn ang="0">
                          <a:pos x="connsiteX3" y="connsiteY3"/>
                        </a:cxn>
                      </a:cxnLst>
                      <a:rect l="l" t="t" r="r" b="b"/>
                      <a:pathLst>
                        <a:path w="14573" h="9001">
                          <a:moveTo>
                            <a:pt x="0" y="8144"/>
                          </a:moveTo>
                          <a:lnTo>
                            <a:pt x="858" y="9001"/>
                          </a:lnTo>
                          <a:lnTo>
                            <a:pt x="14573" y="1286"/>
                          </a:lnTo>
                          <a:lnTo>
                            <a:pt x="13716" y="0"/>
                          </a:lnTo>
                          <a:close/>
                        </a:path>
                      </a:pathLst>
                    </a:custGeom>
                    <a:solidFill>
                      <a:srgbClr val="B94231"/>
                    </a:solidFill>
                    <a:ln w="4286" cap="flat">
                      <a:noFill/>
                      <a:prstDash val="solid"/>
                      <a:miter/>
                    </a:ln>
                  </p:spPr>
                  <p:txBody>
                    <a:bodyPr rtlCol="0" anchor="ctr"/>
                    <a:lstStyle/>
                    <a:p>
                      <a:endParaRPr lang="en-GB"/>
                    </a:p>
                  </p:txBody>
                </p:sp>
                <p:sp>
                  <p:nvSpPr>
                    <p:cNvPr id="1143" name="Freeform: Shape 1142">
                      <a:extLst>
                        <a:ext uri="{FF2B5EF4-FFF2-40B4-BE49-F238E27FC236}">
                          <a16:creationId xmlns:a16="http://schemas.microsoft.com/office/drawing/2014/main" id="{FA941954-D88C-CAF5-CD05-A4808BF152FA}"/>
                        </a:ext>
                      </a:extLst>
                    </p:cNvPr>
                    <p:cNvSpPr/>
                    <p:nvPr/>
                  </p:nvSpPr>
                  <p:spPr>
                    <a:xfrm>
                      <a:off x="9162815" y="4236935"/>
                      <a:ext cx="31711" cy="18506"/>
                    </a:xfrm>
                    <a:custGeom>
                      <a:avLst/>
                      <a:gdLst>
                        <a:gd name="connsiteX0" fmla="*/ 15855 w 31711"/>
                        <a:gd name="connsiteY0" fmla="*/ 16 h 18506"/>
                        <a:gd name="connsiteX1" fmla="*/ 425 w 31711"/>
                        <a:gd name="connsiteY1" fmla="*/ 10302 h 18506"/>
                        <a:gd name="connsiteX2" fmla="*/ 15855 w 31711"/>
                        <a:gd name="connsiteY2" fmla="*/ 18446 h 18506"/>
                        <a:gd name="connsiteX3" fmla="*/ 31286 w 31711"/>
                        <a:gd name="connsiteY3" fmla="*/ 8159 h 18506"/>
                        <a:gd name="connsiteX4" fmla="*/ 15855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5" y="16"/>
                          </a:moveTo>
                          <a:cubicBezTo>
                            <a:pt x="15427" y="16"/>
                            <a:pt x="-3004" y="8588"/>
                            <a:pt x="425" y="10302"/>
                          </a:cubicBezTo>
                          <a:cubicBezTo>
                            <a:pt x="1283" y="10731"/>
                            <a:pt x="14998" y="19304"/>
                            <a:pt x="15855" y="18446"/>
                          </a:cubicBezTo>
                          <a:cubicBezTo>
                            <a:pt x="16284" y="18446"/>
                            <a:pt x="34715" y="9874"/>
                            <a:pt x="31286" y="8159"/>
                          </a:cubicBezTo>
                          <a:cubicBezTo>
                            <a:pt x="30429" y="8159"/>
                            <a:pt x="16713" y="-413"/>
                            <a:pt x="15855" y="16"/>
                          </a:cubicBezTo>
                          <a:close/>
                        </a:path>
                      </a:pathLst>
                    </a:custGeom>
                    <a:solidFill>
                      <a:srgbClr val="6C74AF"/>
                    </a:solidFill>
                    <a:ln w="4286" cap="flat">
                      <a:noFill/>
                      <a:prstDash val="solid"/>
                      <a:miter/>
                    </a:ln>
                  </p:spPr>
                  <p:txBody>
                    <a:bodyPr rtlCol="0" anchor="ctr"/>
                    <a:lstStyle/>
                    <a:p>
                      <a:endParaRPr lang="en-GB"/>
                    </a:p>
                  </p:txBody>
                </p:sp>
                <p:sp>
                  <p:nvSpPr>
                    <p:cNvPr id="1144" name="Freeform: Shape 1143">
                      <a:extLst>
                        <a:ext uri="{FF2B5EF4-FFF2-40B4-BE49-F238E27FC236}">
                          <a16:creationId xmlns:a16="http://schemas.microsoft.com/office/drawing/2014/main" id="{A5281D1F-1E8D-CC8E-6BBD-27E12E6C35C0}"/>
                        </a:ext>
                      </a:extLst>
                    </p:cNvPr>
                    <p:cNvSpPr/>
                    <p:nvPr/>
                  </p:nvSpPr>
                  <p:spPr>
                    <a:xfrm>
                      <a:off x="9176956" y="4255381"/>
                      <a:ext cx="3857" cy="1607"/>
                    </a:xfrm>
                    <a:custGeom>
                      <a:avLst/>
                      <a:gdLst>
                        <a:gd name="connsiteX0" fmla="*/ 0 w 3857"/>
                        <a:gd name="connsiteY0" fmla="*/ 0 h 1607"/>
                        <a:gd name="connsiteX1" fmla="*/ 429 w 3857"/>
                        <a:gd name="connsiteY1" fmla="*/ 1286 h 1607"/>
                        <a:gd name="connsiteX2" fmla="*/ 3857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0" y="1715"/>
                            <a:pt x="3857" y="1286"/>
                          </a:cubicBezTo>
                          <a:lnTo>
                            <a:pt x="3429" y="0"/>
                          </a:lnTo>
                          <a:cubicBezTo>
                            <a:pt x="2572" y="429"/>
                            <a:pt x="1286" y="429"/>
                            <a:pt x="0" y="0"/>
                          </a:cubicBezTo>
                        </a:path>
                      </a:pathLst>
                    </a:custGeom>
                    <a:solidFill>
                      <a:srgbClr val="B94231"/>
                    </a:solidFill>
                    <a:ln w="4286" cap="flat">
                      <a:noFill/>
                      <a:prstDash val="solid"/>
                      <a:miter/>
                    </a:ln>
                  </p:spPr>
                  <p:txBody>
                    <a:bodyPr rtlCol="0" anchor="ctr"/>
                    <a:lstStyle/>
                    <a:p>
                      <a:endParaRPr lang="en-GB"/>
                    </a:p>
                  </p:txBody>
                </p:sp>
                <p:sp>
                  <p:nvSpPr>
                    <p:cNvPr id="1145" name="Freeform: Shape 1144">
                      <a:extLst>
                        <a:ext uri="{FF2B5EF4-FFF2-40B4-BE49-F238E27FC236}">
                          <a16:creationId xmlns:a16="http://schemas.microsoft.com/office/drawing/2014/main" id="{5EC3A624-2BD6-82C3-EC6E-F303C02D596B}"/>
                        </a:ext>
                      </a:extLst>
                    </p:cNvPr>
                    <p:cNvSpPr/>
                    <p:nvPr/>
                  </p:nvSpPr>
                  <p:spPr>
                    <a:xfrm>
                      <a:off x="9170527" y="4259668"/>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4" y="1715"/>
                            <a:pt x="857" y="857"/>
                            <a:pt x="429" y="0"/>
                          </a:cubicBezTo>
                          <a:cubicBezTo>
                            <a:pt x="857" y="429"/>
                            <a:pt x="429" y="857"/>
                            <a:pt x="0" y="1286"/>
                          </a:cubicBezTo>
                        </a:path>
                      </a:pathLst>
                    </a:custGeom>
                    <a:solidFill>
                      <a:srgbClr val="B94231"/>
                    </a:solidFill>
                    <a:ln w="4286" cap="flat">
                      <a:noFill/>
                      <a:prstDash val="solid"/>
                      <a:miter/>
                    </a:ln>
                  </p:spPr>
                  <p:txBody>
                    <a:bodyPr rtlCol="0" anchor="ctr"/>
                    <a:lstStyle/>
                    <a:p>
                      <a:endParaRPr lang="en-GB"/>
                    </a:p>
                  </p:txBody>
                </p:sp>
                <p:sp>
                  <p:nvSpPr>
                    <p:cNvPr id="1146" name="Freeform: Shape 1145">
                      <a:extLst>
                        <a:ext uri="{FF2B5EF4-FFF2-40B4-BE49-F238E27FC236}">
                          <a16:creationId xmlns:a16="http://schemas.microsoft.com/office/drawing/2014/main" id="{8A470E20-34D6-1E47-2D89-97056486D2D6}"/>
                        </a:ext>
                      </a:extLst>
                    </p:cNvPr>
                    <p:cNvSpPr/>
                    <p:nvPr/>
                  </p:nvSpPr>
                  <p:spPr>
                    <a:xfrm>
                      <a:off x="9020508" y="4329962"/>
                      <a:ext cx="14144" cy="9001"/>
                    </a:xfrm>
                    <a:custGeom>
                      <a:avLst/>
                      <a:gdLst>
                        <a:gd name="connsiteX0" fmla="*/ 0 w 14144"/>
                        <a:gd name="connsiteY0" fmla="*/ 0 h 9001"/>
                        <a:gd name="connsiteX1" fmla="*/ 429 w 14144"/>
                        <a:gd name="connsiteY1" fmla="*/ 1286 h 9001"/>
                        <a:gd name="connsiteX2" fmla="*/ 14144 w 14144"/>
                        <a:gd name="connsiteY2" fmla="*/ 9001 h 9001"/>
                        <a:gd name="connsiteX3" fmla="*/ 13287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429" y="1286"/>
                          </a:lnTo>
                          <a:lnTo>
                            <a:pt x="14144" y="9001"/>
                          </a:lnTo>
                          <a:lnTo>
                            <a:pt x="13287" y="7715"/>
                          </a:lnTo>
                          <a:close/>
                        </a:path>
                      </a:pathLst>
                    </a:custGeom>
                    <a:solidFill>
                      <a:srgbClr val="B94231"/>
                    </a:solidFill>
                    <a:ln w="4286" cap="flat">
                      <a:noFill/>
                      <a:prstDash val="solid"/>
                      <a:miter/>
                    </a:ln>
                  </p:spPr>
                  <p:txBody>
                    <a:bodyPr rtlCol="0" anchor="ctr"/>
                    <a:lstStyle/>
                    <a:p>
                      <a:endParaRPr lang="en-GB"/>
                    </a:p>
                  </p:txBody>
                </p:sp>
                <p:sp>
                  <p:nvSpPr>
                    <p:cNvPr id="1147" name="Freeform: Shape 1146">
                      <a:extLst>
                        <a:ext uri="{FF2B5EF4-FFF2-40B4-BE49-F238E27FC236}">
                          <a16:creationId xmlns:a16="http://schemas.microsoft.com/office/drawing/2014/main" id="{92CD4015-71D5-7231-680D-B5316F5F275D}"/>
                        </a:ext>
                      </a:extLst>
                    </p:cNvPr>
                    <p:cNvSpPr/>
                    <p:nvPr/>
                  </p:nvSpPr>
                  <p:spPr>
                    <a:xfrm>
                      <a:off x="9037224" y="4260953"/>
                      <a:ext cx="133731" cy="78009"/>
                    </a:xfrm>
                    <a:custGeom>
                      <a:avLst/>
                      <a:gdLst>
                        <a:gd name="connsiteX0" fmla="*/ 0 w 133731"/>
                        <a:gd name="connsiteY0" fmla="*/ 76724 h 78009"/>
                        <a:gd name="connsiteX1" fmla="*/ 858 w 133731"/>
                        <a:gd name="connsiteY1" fmla="*/ 78010 h 78009"/>
                        <a:gd name="connsiteX2" fmla="*/ 133731 w 133731"/>
                        <a:gd name="connsiteY2" fmla="*/ 1286 h 78009"/>
                        <a:gd name="connsiteX3" fmla="*/ 133303 w 133731"/>
                        <a:gd name="connsiteY3" fmla="*/ 0 h 78009"/>
                      </a:gdLst>
                      <a:ahLst/>
                      <a:cxnLst>
                        <a:cxn ang="0">
                          <a:pos x="connsiteX0" y="connsiteY0"/>
                        </a:cxn>
                        <a:cxn ang="0">
                          <a:pos x="connsiteX1" y="connsiteY1"/>
                        </a:cxn>
                        <a:cxn ang="0">
                          <a:pos x="connsiteX2" y="connsiteY2"/>
                        </a:cxn>
                        <a:cxn ang="0">
                          <a:pos x="connsiteX3" y="connsiteY3"/>
                        </a:cxn>
                      </a:cxnLst>
                      <a:rect l="l" t="t" r="r" b="b"/>
                      <a:pathLst>
                        <a:path w="133731" h="78009">
                          <a:moveTo>
                            <a:pt x="0" y="76724"/>
                          </a:moveTo>
                          <a:lnTo>
                            <a:pt x="858" y="78010"/>
                          </a:lnTo>
                          <a:lnTo>
                            <a:pt x="133731" y="1286"/>
                          </a:lnTo>
                          <a:lnTo>
                            <a:pt x="133303" y="0"/>
                          </a:lnTo>
                          <a:close/>
                        </a:path>
                      </a:pathLst>
                    </a:custGeom>
                    <a:solidFill>
                      <a:srgbClr val="B94231"/>
                    </a:solidFill>
                    <a:ln w="4286" cap="flat">
                      <a:noFill/>
                      <a:prstDash val="solid"/>
                      <a:miter/>
                    </a:ln>
                  </p:spPr>
                  <p:txBody>
                    <a:bodyPr rtlCol="0" anchor="ctr"/>
                    <a:lstStyle/>
                    <a:p>
                      <a:endParaRPr lang="en-GB"/>
                    </a:p>
                  </p:txBody>
                </p:sp>
                <p:sp>
                  <p:nvSpPr>
                    <p:cNvPr id="1148" name="Freeform: Shape 1147">
                      <a:extLst>
                        <a:ext uri="{FF2B5EF4-FFF2-40B4-BE49-F238E27FC236}">
                          <a16:creationId xmlns:a16="http://schemas.microsoft.com/office/drawing/2014/main" id="{1FB81D19-0581-CB94-2909-461DAE2B3602}"/>
                        </a:ext>
                      </a:extLst>
                    </p:cNvPr>
                    <p:cNvSpPr/>
                    <p:nvPr/>
                  </p:nvSpPr>
                  <p:spPr>
                    <a:xfrm>
                      <a:off x="9033795" y="4337677"/>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4"/>
                            <a:pt x="3000" y="1714"/>
                            <a:pt x="3858" y="1286"/>
                          </a:cubicBezTo>
                          <a:lnTo>
                            <a:pt x="3429" y="0"/>
                          </a:lnTo>
                          <a:cubicBezTo>
                            <a:pt x="2572" y="429"/>
                            <a:pt x="1286" y="429"/>
                            <a:pt x="0" y="0"/>
                          </a:cubicBezTo>
                        </a:path>
                      </a:pathLst>
                    </a:custGeom>
                    <a:solidFill>
                      <a:srgbClr val="B94231"/>
                    </a:solidFill>
                    <a:ln w="4286" cap="flat">
                      <a:noFill/>
                      <a:prstDash val="solid"/>
                      <a:miter/>
                    </a:ln>
                  </p:spPr>
                  <p:txBody>
                    <a:bodyPr rtlCol="0" anchor="ctr"/>
                    <a:lstStyle/>
                    <a:p>
                      <a:endParaRPr lang="en-GB"/>
                    </a:p>
                  </p:txBody>
                </p:sp>
                <p:sp>
                  <p:nvSpPr>
                    <p:cNvPr id="1149" name="Freeform: Shape 1148">
                      <a:extLst>
                        <a:ext uri="{FF2B5EF4-FFF2-40B4-BE49-F238E27FC236}">
                          <a16:creationId xmlns:a16="http://schemas.microsoft.com/office/drawing/2014/main" id="{619184EB-FF35-A1A0-66FE-E4881F95A6B3}"/>
                        </a:ext>
                      </a:extLst>
                    </p:cNvPr>
                    <p:cNvSpPr/>
                    <p:nvPr/>
                  </p:nvSpPr>
                  <p:spPr>
                    <a:xfrm>
                      <a:off x="9019943" y="4250665"/>
                      <a:ext cx="151103" cy="87119"/>
                    </a:xfrm>
                    <a:custGeom>
                      <a:avLst/>
                      <a:gdLst>
                        <a:gd name="connsiteX0" fmla="*/ 135153 w 151103"/>
                        <a:gd name="connsiteY0" fmla="*/ 2 h 87119"/>
                        <a:gd name="connsiteX1" fmla="*/ 565 w 151103"/>
                        <a:gd name="connsiteY1" fmla="*/ 77154 h 87119"/>
                        <a:gd name="connsiteX2" fmla="*/ 14281 w 151103"/>
                        <a:gd name="connsiteY2" fmla="*/ 87013 h 87119"/>
                        <a:gd name="connsiteX3" fmla="*/ 150584 w 151103"/>
                        <a:gd name="connsiteY3" fmla="*/ 10289 h 87119"/>
                        <a:gd name="connsiteX4" fmla="*/ 135153 w 151103"/>
                        <a:gd name="connsiteY4" fmla="*/ 2 h 87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103" h="87119">
                          <a:moveTo>
                            <a:pt x="135153" y="2"/>
                          </a:moveTo>
                          <a:cubicBezTo>
                            <a:pt x="133010" y="-427"/>
                            <a:pt x="2279" y="76726"/>
                            <a:pt x="565" y="77154"/>
                          </a:cubicBezTo>
                          <a:cubicBezTo>
                            <a:pt x="-3293" y="79297"/>
                            <a:pt x="13852" y="85727"/>
                            <a:pt x="14281" y="87013"/>
                          </a:cubicBezTo>
                          <a:cubicBezTo>
                            <a:pt x="18139" y="90442"/>
                            <a:pt x="147155" y="10289"/>
                            <a:pt x="150584" y="10289"/>
                          </a:cubicBezTo>
                          <a:cubicBezTo>
                            <a:pt x="154441" y="8574"/>
                            <a:pt x="135582" y="2"/>
                            <a:pt x="135153" y="2"/>
                          </a:cubicBezTo>
                          <a:close/>
                        </a:path>
                      </a:pathLst>
                    </a:custGeom>
                    <a:solidFill>
                      <a:srgbClr val="6C74AF"/>
                    </a:solidFill>
                    <a:ln w="4286" cap="flat">
                      <a:noFill/>
                      <a:prstDash val="solid"/>
                      <a:miter/>
                    </a:ln>
                  </p:spPr>
                  <p:txBody>
                    <a:bodyPr rtlCol="0" anchor="ctr"/>
                    <a:lstStyle/>
                    <a:p>
                      <a:endParaRPr lang="en-GB"/>
                    </a:p>
                  </p:txBody>
                </p:sp>
                <p:sp>
                  <p:nvSpPr>
                    <p:cNvPr id="1150" name="Freeform: Shape 1149">
                      <a:extLst>
                        <a:ext uri="{FF2B5EF4-FFF2-40B4-BE49-F238E27FC236}">
                          <a16:creationId xmlns:a16="http://schemas.microsoft.com/office/drawing/2014/main" id="{30A39509-4042-9DB0-31DD-00A7761F5624}"/>
                        </a:ext>
                      </a:extLst>
                    </p:cNvPr>
                    <p:cNvSpPr/>
                    <p:nvPr/>
                  </p:nvSpPr>
                  <p:spPr>
                    <a:xfrm>
                      <a:off x="8996505" y="4343678"/>
                      <a:ext cx="14144" cy="9001"/>
                    </a:xfrm>
                    <a:custGeom>
                      <a:avLst/>
                      <a:gdLst>
                        <a:gd name="connsiteX0" fmla="*/ 0 w 14144"/>
                        <a:gd name="connsiteY0" fmla="*/ 0 h 9001"/>
                        <a:gd name="connsiteX1" fmla="*/ 429 w 14144"/>
                        <a:gd name="connsiteY1" fmla="*/ 1286 h 9001"/>
                        <a:gd name="connsiteX2" fmla="*/ 14145 w 14144"/>
                        <a:gd name="connsiteY2" fmla="*/ 9001 h 9001"/>
                        <a:gd name="connsiteX3" fmla="*/ 13716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429" y="1286"/>
                          </a:lnTo>
                          <a:lnTo>
                            <a:pt x="14145" y="9001"/>
                          </a:lnTo>
                          <a:lnTo>
                            <a:pt x="13716" y="7715"/>
                          </a:lnTo>
                          <a:close/>
                        </a:path>
                      </a:pathLst>
                    </a:custGeom>
                    <a:solidFill>
                      <a:srgbClr val="B94231"/>
                    </a:solidFill>
                    <a:ln w="4286" cap="flat">
                      <a:noFill/>
                      <a:prstDash val="solid"/>
                      <a:miter/>
                    </a:ln>
                  </p:spPr>
                  <p:txBody>
                    <a:bodyPr rtlCol="0" anchor="ctr"/>
                    <a:lstStyle/>
                    <a:p>
                      <a:endParaRPr lang="en-GB"/>
                    </a:p>
                  </p:txBody>
                </p:sp>
                <p:sp>
                  <p:nvSpPr>
                    <p:cNvPr id="1151" name="Freeform: Shape 1150">
                      <a:extLst>
                        <a:ext uri="{FF2B5EF4-FFF2-40B4-BE49-F238E27FC236}">
                          <a16:creationId xmlns:a16="http://schemas.microsoft.com/office/drawing/2014/main" id="{1D73ECDC-5B22-C296-0CAA-B7F2864FFD93}"/>
                        </a:ext>
                      </a:extLst>
                    </p:cNvPr>
                    <p:cNvSpPr/>
                    <p:nvPr/>
                  </p:nvSpPr>
                  <p:spPr>
                    <a:xfrm>
                      <a:off x="9027366" y="4342392"/>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5"/>
                            <a:pt x="857" y="857"/>
                            <a:pt x="429" y="0"/>
                          </a:cubicBezTo>
                          <a:cubicBezTo>
                            <a:pt x="857" y="429"/>
                            <a:pt x="429" y="857"/>
                            <a:pt x="0" y="1286"/>
                          </a:cubicBezTo>
                        </a:path>
                      </a:pathLst>
                    </a:custGeom>
                    <a:solidFill>
                      <a:srgbClr val="B94231"/>
                    </a:solidFill>
                    <a:ln w="4286" cap="flat">
                      <a:noFill/>
                      <a:prstDash val="solid"/>
                      <a:miter/>
                    </a:ln>
                  </p:spPr>
                  <p:txBody>
                    <a:bodyPr rtlCol="0" anchor="ctr"/>
                    <a:lstStyle/>
                    <a:p>
                      <a:endParaRPr lang="en-GB"/>
                    </a:p>
                  </p:txBody>
                </p:sp>
                <p:sp>
                  <p:nvSpPr>
                    <p:cNvPr id="1152" name="Freeform: Shape 1151">
                      <a:extLst>
                        <a:ext uri="{FF2B5EF4-FFF2-40B4-BE49-F238E27FC236}">
                          <a16:creationId xmlns:a16="http://schemas.microsoft.com/office/drawing/2014/main" id="{9E519A51-E86E-38A2-4000-ABF7EB87AA28}"/>
                        </a:ext>
                      </a:extLst>
                    </p:cNvPr>
                    <p:cNvSpPr/>
                    <p:nvPr/>
                  </p:nvSpPr>
                  <p:spPr>
                    <a:xfrm>
                      <a:off x="9013650" y="4343678"/>
                      <a:ext cx="14144" cy="9001"/>
                    </a:xfrm>
                    <a:custGeom>
                      <a:avLst/>
                      <a:gdLst>
                        <a:gd name="connsiteX0" fmla="*/ 0 w 14144"/>
                        <a:gd name="connsiteY0" fmla="*/ 7715 h 9001"/>
                        <a:gd name="connsiteX1" fmla="*/ 429 w 14144"/>
                        <a:gd name="connsiteY1" fmla="*/ 9001 h 9001"/>
                        <a:gd name="connsiteX2" fmla="*/ 14145 w 14144"/>
                        <a:gd name="connsiteY2" fmla="*/ 1286 h 9001"/>
                        <a:gd name="connsiteX3" fmla="*/ 13716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429" y="9001"/>
                          </a:lnTo>
                          <a:lnTo>
                            <a:pt x="14145" y="1286"/>
                          </a:lnTo>
                          <a:lnTo>
                            <a:pt x="13716" y="0"/>
                          </a:lnTo>
                          <a:close/>
                        </a:path>
                      </a:pathLst>
                    </a:custGeom>
                    <a:solidFill>
                      <a:srgbClr val="B94231"/>
                    </a:solidFill>
                    <a:ln w="4286" cap="flat">
                      <a:noFill/>
                      <a:prstDash val="solid"/>
                      <a:miter/>
                    </a:ln>
                  </p:spPr>
                  <p:txBody>
                    <a:bodyPr rtlCol="0" anchor="ctr"/>
                    <a:lstStyle/>
                    <a:p>
                      <a:endParaRPr lang="en-GB"/>
                    </a:p>
                  </p:txBody>
                </p:sp>
                <p:sp>
                  <p:nvSpPr>
                    <p:cNvPr id="1153" name="Freeform: Shape 1152">
                      <a:extLst>
                        <a:ext uri="{FF2B5EF4-FFF2-40B4-BE49-F238E27FC236}">
                          <a16:creationId xmlns:a16="http://schemas.microsoft.com/office/drawing/2014/main" id="{2DE751BB-7DD4-1E3A-1E64-A8EB333F98F0}"/>
                        </a:ext>
                      </a:extLst>
                    </p:cNvPr>
                    <p:cNvSpPr/>
                    <p:nvPr/>
                  </p:nvSpPr>
                  <p:spPr>
                    <a:xfrm>
                      <a:off x="9010221" y="4351393"/>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4"/>
                            <a:pt x="3000" y="1714"/>
                            <a:pt x="3858" y="1286"/>
                          </a:cubicBezTo>
                          <a:lnTo>
                            <a:pt x="3429" y="0"/>
                          </a:lnTo>
                          <a:cubicBezTo>
                            <a:pt x="2572" y="857"/>
                            <a:pt x="857" y="857"/>
                            <a:pt x="0" y="0"/>
                          </a:cubicBezTo>
                        </a:path>
                      </a:pathLst>
                    </a:custGeom>
                    <a:solidFill>
                      <a:srgbClr val="B94231"/>
                    </a:solidFill>
                    <a:ln w="4286" cap="flat">
                      <a:noFill/>
                      <a:prstDash val="solid"/>
                      <a:miter/>
                    </a:ln>
                  </p:spPr>
                  <p:txBody>
                    <a:bodyPr rtlCol="0" anchor="ctr"/>
                    <a:lstStyle/>
                    <a:p>
                      <a:endParaRPr lang="en-GB"/>
                    </a:p>
                  </p:txBody>
                </p:sp>
                <p:sp>
                  <p:nvSpPr>
                    <p:cNvPr id="1154" name="Freeform: Shape 1153">
                      <a:extLst>
                        <a:ext uri="{FF2B5EF4-FFF2-40B4-BE49-F238E27FC236}">
                          <a16:creationId xmlns:a16="http://schemas.microsoft.com/office/drawing/2014/main" id="{4AF9C839-2EA3-5DCC-8667-42B07DB4011E}"/>
                        </a:ext>
                      </a:extLst>
                    </p:cNvPr>
                    <p:cNvSpPr/>
                    <p:nvPr/>
                  </p:nvSpPr>
                  <p:spPr>
                    <a:xfrm>
                      <a:off x="8996080" y="4333334"/>
                      <a:ext cx="31711" cy="18548"/>
                    </a:xfrm>
                    <a:custGeom>
                      <a:avLst/>
                      <a:gdLst>
                        <a:gd name="connsiteX0" fmla="*/ 15856 w 31711"/>
                        <a:gd name="connsiteY0" fmla="*/ 58 h 18548"/>
                        <a:gd name="connsiteX1" fmla="*/ 425 w 31711"/>
                        <a:gd name="connsiteY1" fmla="*/ 10344 h 18548"/>
                        <a:gd name="connsiteX2" fmla="*/ 15856 w 31711"/>
                        <a:gd name="connsiteY2" fmla="*/ 18488 h 18548"/>
                        <a:gd name="connsiteX3" fmla="*/ 31286 w 31711"/>
                        <a:gd name="connsiteY3" fmla="*/ 8201 h 18548"/>
                        <a:gd name="connsiteX4" fmla="*/ 15856 w 31711"/>
                        <a:gd name="connsiteY4" fmla="*/ 58 h 18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48">
                          <a:moveTo>
                            <a:pt x="15856" y="58"/>
                          </a:moveTo>
                          <a:cubicBezTo>
                            <a:pt x="15427" y="58"/>
                            <a:pt x="-3004" y="8630"/>
                            <a:pt x="425" y="10344"/>
                          </a:cubicBezTo>
                          <a:cubicBezTo>
                            <a:pt x="1283" y="10773"/>
                            <a:pt x="14998" y="19346"/>
                            <a:pt x="15856" y="18488"/>
                          </a:cubicBezTo>
                          <a:cubicBezTo>
                            <a:pt x="16284" y="18488"/>
                            <a:pt x="34715" y="9916"/>
                            <a:pt x="31286" y="8201"/>
                          </a:cubicBezTo>
                          <a:cubicBezTo>
                            <a:pt x="30429" y="8201"/>
                            <a:pt x="16284" y="-800"/>
                            <a:pt x="15856" y="58"/>
                          </a:cubicBezTo>
                          <a:close/>
                        </a:path>
                      </a:pathLst>
                    </a:custGeom>
                    <a:solidFill>
                      <a:srgbClr val="6C74AF"/>
                    </a:solidFill>
                    <a:ln w="4286" cap="flat">
                      <a:noFill/>
                      <a:prstDash val="solid"/>
                      <a:miter/>
                    </a:ln>
                  </p:spPr>
                  <p:txBody>
                    <a:bodyPr rtlCol="0" anchor="ctr"/>
                    <a:lstStyle/>
                    <a:p>
                      <a:endParaRPr lang="en-GB"/>
                    </a:p>
                  </p:txBody>
                </p:sp>
                <p:sp>
                  <p:nvSpPr>
                    <p:cNvPr id="1155" name="Freeform: Shape 1154">
                      <a:extLst>
                        <a:ext uri="{FF2B5EF4-FFF2-40B4-BE49-F238E27FC236}">
                          <a16:creationId xmlns:a16="http://schemas.microsoft.com/office/drawing/2014/main" id="{97355D5F-15A7-22BE-EFF2-E5DDE6D19020}"/>
                        </a:ext>
                      </a:extLst>
                    </p:cNvPr>
                    <p:cNvSpPr/>
                    <p:nvPr/>
                  </p:nvSpPr>
                  <p:spPr>
                    <a:xfrm>
                      <a:off x="8972502" y="4357394"/>
                      <a:ext cx="14573" cy="9001"/>
                    </a:xfrm>
                    <a:custGeom>
                      <a:avLst/>
                      <a:gdLst>
                        <a:gd name="connsiteX0" fmla="*/ 0 w 14573"/>
                        <a:gd name="connsiteY0" fmla="*/ 0 h 9001"/>
                        <a:gd name="connsiteX1" fmla="*/ 858 w 14573"/>
                        <a:gd name="connsiteY1" fmla="*/ 1286 h 9001"/>
                        <a:gd name="connsiteX2" fmla="*/ 14573 w 14573"/>
                        <a:gd name="connsiteY2" fmla="*/ 9001 h 9001"/>
                        <a:gd name="connsiteX3" fmla="*/ 13716 w 14573"/>
                        <a:gd name="connsiteY3" fmla="*/ 7715 h 9001"/>
                      </a:gdLst>
                      <a:ahLst/>
                      <a:cxnLst>
                        <a:cxn ang="0">
                          <a:pos x="connsiteX0" y="connsiteY0"/>
                        </a:cxn>
                        <a:cxn ang="0">
                          <a:pos x="connsiteX1" y="connsiteY1"/>
                        </a:cxn>
                        <a:cxn ang="0">
                          <a:pos x="connsiteX2" y="connsiteY2"/>
                        </a:cxn>
                        <a:cxn ang="0">
                          <a:pos x="connsiteX3" y="connsiteY3"/>
                        </a:cxn>
                      </a:cxnLst>
                      <a:rect l="l" t="t" r="r" b="b"/>
                      <a:pathLst>
                        <a:path w="14573" h="9001">
                          <a:moveTo>
                            <a:pt x="0" y="0"/>
                          </a:moveTo>
                          <a:lnTo>
                            <a:pt x="858" y="1286"/>
                          </a:lnTo>
                          <a:lnTo>
                            <a:pt x="14573" y="9001"/>
                          </a:lnTo>
                          <a:lnTo>
                            <a:pt x="13716" y="7715"/>
                          </a:lnTo>
                          <a:close/>
                        </a:path>
                      </a:pathLst>
                    </a:custGeom>
                    <a:solidFill>
                      <a:srgbClr val="B94231"/>
                    </a:solidFill>
                    <a:ln w="4286" cap="flat">
                      <a:noFill/>
                      <a:prstDash val="solid"/>
                      <a:miter/>
                    </a:ln>
                  </p:spPr>
                  <p:txBody>
                    <a:bodyPr rtlCol="0" anchor="ctr"/>
                    <a:lstStyle/>
                    <a:p>
                      <a:endParaRPr lang="en-GB"/>
                    </a:p>
                  </p:txBody>
                </p:sp>
                <p:sp>
                  <p:nvSpPr>
                    <p:cNvPr id="1156" name="Freeform: Shape 1155">
                      <a:extLst>
                        <a:ext uri="{FF2B5EF4-FFF2-40B4-BE49-F238E27FC236}">
                          <a16:creationId xmlns:a16="http://schemas.microsoft.com/office/drawing/2014/main" id="{24C9F772-F39B-2066-F03C-5C40B6549961}"/>
                        </a:ext>
                      </a:extLst>
                    </p:cNvPr>
                    <p:cNvSpPr/>
                    <p:nvPr/>
                  </p:nvSpPr>
                  <p:spPr>
                    <a:xfrm>
                      <a:off x="9003363" y="4356108"/>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4" y="1715"/>
                            <a:pt x="857" y="857"/>
                            <a:pt x="429" y="0"/>
                          </a:cubicBezTo>
                          <a:cubicBezTo>
                            <a:pt x="857" y="429"/>
                            <a:pt x="429" y="857"/>
                            <a:pt x="0" y="1286"/>
                          </a:cubicBezTo>
                        </a:path>
                      </a:pathLst>
                    </a:custGeom>
                    <a:solidFill>
                      <a:srgbClr val="B94231"/>
                    </a:solidFill>
                    <a:ln w="4286" cap="flat">
                      <a:noFill/>
                      <a:prstDash val="solid"/>
                      <a:miter/>
                    </a:ln>
                  </p:spPr>
                  <p:txBody>
                    <a:bodyPr rtlCol="0" anchor="ctr"/>
                    <a:lstStyle/>
                    <a:p>
                      <a:endParaRPr lang="en-GB"/>
                    </a:p>
                  </p:txBody>
                </p:sp>
                <p:sp>
                  <p:nvSpPr>
                    <p:cNvPr id="1157" name="Freeform: Shape 1156">
                      <a:extLst>
                        <a:ext uri="{FF2B5EF4-FFF2-40B4-BE49-F238E27FC236}">
                          <a16:creationId xmlns:a16="http://schemas.microsoft.com/office/drawing/2014/main" id="{9EB670D3-D173-918B-838B-004B0B64C806}"/>
                        </a:ext>
                      </a:extLst>
                    </p:cNvPr>
                    <p:cNvSpPr/>
                    <p:nvPr/>
                  </p:nvSpPr>
                  <p:spPr>
                    <a:xfrm>
                      <a:off x="8989647" y="4357394"/>
                      <a:ext cx="14144" cy="9001"/>
                    </a:xfrm>
                    <a:custGeom>
                      <a:avLst/>
                      <a:gdLst>
                        <a:gd name="connsiteX0" fmla="*/ 0 w 14144"/>
                        <a:gd name="connsiteY0" fmla="*/ 7715 h 9001"/>
                        <a:gd name="connsiteX1" fmla="*/ 858 w 14144"/>
                        <a:gd name="connsiteY1" fmla="*/ 9001 h 9001"/>
                        <a:gd name="connsiteX2" fmla="*/ 14145 w 14144"/>
                        <a:gd name="connsiteY2" fmla="*/ 1286 h 9001"/>
                        <a:gd name="connsiteX3" fmla="*/ 13716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858" y="9001"/>
                          </a:lnTo>
                          <a:lnTo>
                            <a:pt x="14145" y="1286"/>
                          </a:lnTo>
                          <a:lnTo>
                            <a:pt x="13716" y="0"/>
                          </a:lnTo>
                          <a:close/>
                        </a:path>
                      </a:pathLst>
                    </a:custGeom>
                    <a:solidFill>
                      <a:srgbClr val="B94231"/>
                    </a:solidFill>
                    <a:ln w="4286" cap="flat">
                      <a:noFill/>
                      <a:prstDash val="solid"/>
                      <a:miter/>
                    </a:ln>
                  </p:spPr>
                  <p:txBody>
                    <a:bodyPr rtlCol="0" anchor="ctr"/>
                    <a:lstStyle/>
                    <a:p>
                      <a:endParaRPr lang="en-GB"/>
                    </a:p>
                  </p:txBody>
                </p:sp>
                <p:sp>
                  <p:nvSpPr>
                    <p:cNvPr id="1158" name="Freeform: Shape 1157">
                      <a:extLst>
                        <a:ext uri="{FF2B5EF4-FFF2-40B4-BE49-F238E27FC236}">
                          <a16:creationId xmlns:a16="http://schemas.microsoft.com/office/drawing/2014/main" id="{0E96648B-B168-1E70-0560-5CF9AAFAE96A}"/>
                        </a:ext>
                      </a:extLst>
                    </p:cNvPr>
                    <p:cNvSpPr/>
                    <p:nvPr/>
                  </p:nvSpPr>
                  <p:spPr>
                    <a:xfrm>
                      <a:off x="8972077" y="4347050"/>
                      <a:ext cx="31711" cy="18548"/>
                    </a:xfrm>
                    <a:custGeom>
                      <a:avLst/>
                      <a:gdLst>
                        <a:gd name="connsiteX0" fmla="*/ 15855 w 31711"/>
                        <a:gd name="connsiteY0" fmla="*/ 58 h 18548"/>
                        <a:gd name="connsiteX1" fmla="*/ 425 w 31711"/>
                        <a:gd name="connsiteY1" fmla="*/ 10344 h 18548"/>
                        <a:gd name="connsiteX2" fmla="*/ 15855 w 31711"/>
                        <a:gd name="connsiteY2" fmla="*/ 18488 h 18548"/>
                        <a:gd name="connsiteX3" fmla="*/ 31286 w 31711"/>
                        <a:gd name="connsiteY3" fmla="*/ 8201 h 18548"/>
                        <a:gd name="connsiteX4" fmla="*/ 15855 w 31711"/>
                        <a:gd name="connsiteY4" fmla="*/ 58 h 18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48">
                          <a:moveTo>
                            <a:pt x="15855" y="58"/>
                          </a:moveTo>
                          <a:cubicBezTo>
                            <a:pt x="15427" y="58"/>
                            <a:pt x="-3004" y="8630"/>
                            <a:pt x="425" y="10344"/>
                          </a:cubicBezTo>
                          <a:cubicBezTo>
                            <a:pt x="1283" y="10773"/>
                            <a:pt x="14998" y="19346"/>
                            <a:pt x="15855" y="18488"/>
                          </a:cubicBezTo>
                          <a:cubicBezTo>
                            <a:pt x="16284" y="18488"/>
                            <a:pt x="34715" y="9916"/>
                            <a:pt x="31286" y="8201"/>
                          </a:cubicBezTo>
                          <a:cubicBezTo>
                            <a:pt x="30429" y="8201"/>
                            <a:pt x="16713" y="-800"/>
                            <a:pt x="15855" y="58"/>
                          </a:cubicBezTo>
                          <a:close/>
                        </a:path>
                      </a:pathLst>
                    </a:custGeom>
                    <a:solidFill>
                      <a:srgbClr val="6C74AF"/>
                    </a:solidFill>
                    <a:ln w="4286" cap="flat">
                      <a:noFill/>
                      <a:prstDash val="solid"/>
                      <a:miter/>
                    </a:ln>
                  </p:spPr>
                  <p:txBody>
                    <a:bodyPr rtlCol="0" anchor="ctr"/>
                    <a:lstStyle/>
                    <a:p>
                      <a:endParaRPr lang="en-GB"/>
                    </a:p>
                  </p:txBody>
                </p:sp>
                <p:sp>
                  <p:nvSpPr>
                    <p:cNvPr id="1159" name="Freeform: Shape 1158">
                      <a:extLst>
                        <a:ext uri="{FF2B5EF4-FFF2-40B4-BE49-F238E27FC236}">
                          <a16:creationId xmlns:a16="http://schemas.microsoft.com/office/drawing/2014/main" id="{FC1B01A5-A7D9-9401-6382-6AE5E17D5561}"/>
                        </a:ext>
                      </a:extLst>
                    </p:cNvPr>
                    <p:cNvSpPr/>
                    <p:nvPr/>
                  </p:nvSpPr>
                  <p:spPr>
                    <a:xfrm>
                      <a:off x="8986218" y="4365109"/>
                      <a:ext cx="3857" cy="1607"/>
                    </a:xfrm>
                    <a:custGeom>
                      <a:avLst/>
                      <a:gdLst>
                        <a:gd name="connsiteX0" fmla="*/ 0 w 3857"/>
                        <a:gd name="connsiteY0" fmla="*/ 0 h 1607"/>
                        <a:gd name="connsiteX1" fmla="*/ 429 w 3857"/>
                        <a:gd name="connsiteY1" fmla="*/ 1286 h 1607"/>
                        <a:gd name="connsiteX2" fmla="*/ 3857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0" y="1715"/>
                            <a:pt x="3857" y="1286"/>
                          </a:cubicBezTo>
                          <a:lnTo>
                            <a:pt x="3429" y="0"/>
                          </a:lnTo>
                          <a:cubicBezTo>
                            <a:pt x="2572" y="857"/>
                            <a:pt x="857" y="857"/>
                            <a:pt x="0" y="0"/>
                          </a:cubicBezTo>
                        </a:path>
                      </a:pathLst>
                    </a:custGeom>
                    <a:solidFill>
                      <a:srgbClr val="B94231"/>
                    </a:solidFill>
                    <a:ln w="4286" cap="flat">
                      <a:noFill/>
                      <a:prstDash val="solid"/>
                      <a:miter/>
                    </a:ln>
                  </p:spPr>
                  <p:txBody>
                    <a:bodyPr rtlCol="0" anchor="ctr"/>
                    <a:lstStyle/>
                    <a:p>
                      <a:endParaRPr lang="en-GB"/>
                    </a:p>
                  </p:txBody>
                </p:sp>
              </p:grpSp>
            </p:grpSp>
            <p:grpSp>
              <p:nvGrpSpPr>
                <p:cNvPr id="1160" name="Graphic 18">
                  <a:extLst>
                    <a:ext uri="{FF2B5EF4-FFF2-40B4-BE49-F238E27FC236}">
                      <a16:creationId xmlns:a16="http://schemas.microsoft.com/office/drawing/2014/main" id="{73B62701-4486-752C-C8BA-C5C6D230AF6E}"/>
                    </a:ext>
                  </a:extLst>
                </p:cNvPr>
                <p:cNvGrpSpPr/>
                <p:nvPr/>
              </p:nvGrpSpPr>
              <p:grpSpPr>
                <a:xfrm>
                  <a:off x="8812866" y="3878056"/>
                  <a:ext cx="330416" cy="439183"/>
                  <a:chOff x="8812866" y="3878056"/>
                  <a:chExt cx="330416" cy="439183"/>
                </a:xfrm>
              </p:grpSpPr>
              <p:sp>
                <p:nvSpPr>
                  <p:cNvPr id="1161" name="Freeform: Shape 1160">
                    <a:extLst>
                      <a:ext uri="{FF2B5EF4-FFF2-40B4-BE49-F238E27FC236}">
                        <a16:creationId xmlns:a16="http://schemas.microsoft.com/office/drawing/2014/main" id="{E6FF15BD-95CF-EB8A-E9D2-427F9E37050D}"/>
                      </a:ext>
                    </a:extLst>
                  </p:cNvPr>
                  <p:cNvSpPr/>
                  <p:nvPr/>
                </p:nvSpPr>
                <p:spPr>
                  <a:xfrm>
                    <a:off x="8812866" y="3878056"/>
                    <a:ext cx="330416" cy="439183"/>
                  </a:xfrm>
                  <a:custGeom>
                    <a:avLst/>
                    <a:gdLst>
                      <a:gd name="connsiteX0" fmla="*/ 9189 w 330416"/>
                      <a:gd name="connsiteY0" fmla="*/ 181016 h 439183"/>
                      <a:gd name="connsiteX1" fmla="*/ 321228 w 330416"/>
                      <a:gd name="connsiteY1" fmla="*/ 993 h 439183"/>
                      <a:gd name="connsiteX2" fmla="*/ 329371 w 330416"/>
                      <a:gd name="connsiteY2" fmla="*/ 6994 h 439183"/>
                      <a:gd name="connsiteX3" fmla="*/ 321228 w 330416"/>
                      <a:gd name="connsiteY3" fmla="*/ 258168 h 439183"/>
                      <a:gd name="connsiteX4" fmla="*/ 9189 w 330416"/>
                      <a:gd name="connsiteY4" fmla="*/ 438191 h 439183"/>
                      <a:gd name="connsiteX5" fmla="*/ 1045 w 330416"/>
                      <a:gd name="connsiteY5" fmla="*/ 432190 h 439183"/>
                      <a:gd name="connsiteX6" fmla="*/ 9189 w 330416"/>
                      <a:gd name="connsiteY6" fmla="*/ 181016 h 43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416" h="439183">
                        <a:moveTo>
                          <a:pt x="9189" y="181016"/>
                        </a:moveTo>
                        <a:lnTo>
                          <a:pt x="321228" y="993"/>
                        </a:lnTo>
                        <a:cubicBezTo>
                          <a:pt x="325514" y="-1579"/>
                          <a:pt x="329371" y="993"/>
                          <a:pt x="329371" y="6994"/>
                        </a:cubicBezTo>
                        <a:cubicBezTo>
                          <a:pt x="325514" y="15566"/>
                          <a:pt x="338373" y="259882"/>
                          <a:pt x="321228" y="258168"/>
                        </a:cubicBezTo>
                        <a:cubicBezTo>
                          <a:pt x="321228" y="258168"/>
                          <a:pt x="9189" y="438191"/>
                          <a:pt x="9189" y="438191"/>
                        </a:cubicBezTo>
                        <a:cubicBezTo>
                          <a:pt x="4902" y="440762"/>
                          <a:pt x="1045" y="438191"/>
                          <a:pt x="1045" y="432190"/>
                        </a:cubicBezTo>
                        <a:cubicBezTo>
                          <a:pt x="4902" y="423617"/>
                          <a:pt x="-7956" y="179301"/>
                          <a:pt x="9189" y="181016"/>
                        </a:cubicBezTo>
                        <a:close/>
                      </a:path>
                    </a:pathLst>
                  </a:custGeom>
                  <a:solidFill>
                    <a:srgbClr val="364751"/>
                  </a:solidFill>
                  <a:ln w="4286" cap="flat">
                    <a:noFill/>
                    <a:prstDash val="solid"/>
                    <a:miter/>
                  </a:ln>
                </p:spPr>
                <p:txBody>
                  <a:bodyPr rtlCol="0" anchor="ctr"/>
                  <a:lstStyle/>
                  <a:p>
                    <a:endParaRPr lang="en-GB"/>
                  </a:p>
                </p:txBody>
              </p:sp>
              <p:sp>
                <p:nvSpPr>
                  <p:cNvPr id="1162" name="Freeform: Shape 1161">
                    <a:extLst>
                      <a:ext uri="{FF2B5EF4-FFF2-40B4-BE49-F238E27FC236}">
                        <a16:creationId xmlns:a16="http://schemas.microsoft.com/office/drawing/2014/main" id="{70303C91-183D-FD7E-70CF-2B00348BF88D}"/>
                      </a:ext>
                    </a:extLst>
                  </p:cNvPr>
                  <p:cNvSpPr/>
                  <p:nvPr/>
                </p:nvSpPr>
                <p:spPr>
                  <a:xfrm>
                    <a:off x="8827207" y="3905439"/>
                    <a:ext cx="300462" cy="382610"/>
                  </a:xfrm>
                  <a:custGeom>
                    <a:avLst/>
                    <a:gdLst>
                      <a:gd name="connsiteX0" fmla="*/ 1277 w 300462"/>
                      <a:gd name="connsiteY0" fmla="*/ 173778 h 382610"/>
                      <a:gd name="connsiteX1" fmla="*/ 6850 w 300462"/>
                      <a:gd name="connsiteY1" fmla="*/ 382518 h 382610"/>
                      <a:gd name="connsiteX2" fmla="*/ 294885 w 300462"/>
                      <a:gd name="connsiteY2" fmla="*/ 216211 h 382610"/>
                      <a:gd name="connsiteX3" fmla="*/ 300458 w 300462"/>
                      <a:gd name="connsiteY3" fmla="*/ 205924 h 382610"/>
                      <a:gd name="connsiteX4" fmla="*/ 300458 w 300462"/>
                      <a:gd name="connsiteY4" fmla="*/ 1470 h 382610"/>
                      <a:gd name="connsiteX5" fmla="*/ 6850 w 300462"/>
                      <a:gd name="connsiteY5" fmla="*/ 163490 h 382610"/>
                      <a:gd name="connsiteX6" fmla="*/ 1277 w 300462"/>
                      <a:gd name="connsiteY6" fmla="*/ 173778 h 382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462" h="382610">
                        <a:moveTo>
                          <a:pt x="1277" y="173778"/>
                        </a:moveTo>
                        <a:cubicBezTo>
                          <a:pt x="5564" y="178064"/>
                          <a:pt x="-7295" y="387661"/>
                          <a:pt x="6850" y="382518"/>
                        </a:cubicBezTo>
                        <a:cubicBezTo>
                          <a:pt x="6850" y="382518"/>
                          <a:pt x="294885" y="216211"/>
                          <a:pt x="294885" y="216211"/>
                        </a:cubicBezTo>
                        <a:cubicBezTo>
                          <a:pt x="297886" y="214497"/>
                          <a:pt x="300458" y="209782"/>
                          <a:pt x="300458" y="205924"/>
                        </a:cubicBezTo>
                        <a:lnTo>
                          <a:pt x="300458" y="1470"/>
                        </a:lnTo>
                        <a:cubicBezTo>
                          <a:pt x="301743" y="-18247"/>
                          <a:pt x="11136" y="166919"/>
                          <a:pt x="6850" y="163490"/>
                        </a:cubicBezTo>
                        <a:cubicBezTo>
                          <a:pt x="3849" y="165205"/>
                          <a:pt x="1277" y="169920"/>
                          <a:pt x="1277" y="173778"/>
                        </a:cubicBezTo>
                        <a:close/>
                      </a:path>
                    </a:pathLst>
                  </a:custGeom>
                  <a:solidFill>
                    <a:srgbClr val="AFB3D3"/>
                  </a:solidFill>
                  <a:ln w="4286" cap="flat">
                    <a:noFill/>
                    <a:prstDash val="solid"/>
                    <a:miter/>
                  </a:ln>
                </p:spPr>
                <p:txBody>
                  <a:bodyPr rtlCol="0" anchor="ctr"/>
                  <a:lstStyle/>
                  <a:p>
                    <a:endParaRPr lang="en-GB"/>
                  </a:p>
                </p:txBody>
              </p:sp>
              <p:sp>
                <p:nvSpPr>
                  <p:cNvPr id="1163" name="Freeform: Shape 1162">
                    <a:extLst>
                      <a:ext uri="{FF2B5EF4-FFF2-40B4-BE49-F238E27FC236}">
                        <a16:creationId xmlns:a16="http://schemas.microsoft.com/office/drawing/2014/main" id="{0D5914BB-2CFB-E836-14B4-E42D0227AD23}"/>
                      </a:ext>
                    </a:extLst>
                  </p:cNvPr>
                  <p:cNvSpPr/>
                  <p:nvPr/>
                </p:nvSpPr>
                <p:spPr>
                  <a:xfrm>
                    <a:off x="8828484" y="3901762"/>
                    <a:ext cx="296179" cy="367334"/>
                  </a:xfrm>
                  <a:custGeom>
                    <a:avLst/>
                    <a:gdLst>
                      <a:gd name="connsiteX0" fmla="*/ 0 w 296179"/>
                      <a:gd name="connsiteY0" fmla="*/ 177454 h 367334"/>
                      <a:gd name="connsiteX1" fmla="*/ 0 w 296179"/>
                      <a:gd name="connsiteY1" fmla="*/ 367335 h 367334"/>
                      <a:gd name="connsiteX2" fmla="*/ 296180 w 296179"/>
                      <a:gd name="connsiteY2" fmla="*/ 3 h 367334"/>
                      <a:gd name="connsiteX3" fmla="*/ 5572 w 296179"/>
                      <a:gd name="connsiteY3" fmla="*/ 167167 h 367334"/>
                      <a:gd name="connsiteX4" fmla="*/ 0 w 296179"/>
                      <a:gd name="connsiteY4" fmla="*/ 177454 h 367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179" h="367334">
                        <a:moveTo>
                          <a:pt x="0" y="177454"/>
                        </a:moveTo>
                        <a:lnTo>
                          <a:pt x="0" y="367335"/>
                        </a:lnTo>
                        <a:cubicBezTo>
                          <a:pt x="125587" y="288039"/>
                          <a:pt x="278178" y="108017"/>
                          <a:pt x="296180" y="3"/>
                        </a:cubicBezTo>
                        <a:cubicBezTo>
                          <a:pt x="293608" y="-854"/>
                          <a:pt x="8144" y="166310"/>
                          <a:pt x="5572" y="167167"/>
                        </a:cubicBezTo>
                        <a:cubicBezTo>
                          <a:pt x="2572" y="168882"/>
                          <a:pt x="0" y="173596"/>
                          <a:pt x="0" y="177454"/>
                        </a:cubicBezTo>
                        <a:close/>
                      </a:path>
                    </a:pathLst>
                  </a:custGeom>
                  <a:solidFill>
                    <a:srgbClr val="FFFFFF">
                      <a:alpha val="26000"/>
                    </a:srgbClr>
                  </a:solidFill>
                  <a:ln w="4286" cap="flat">
                    <a:noFill/>
                    <a:prstDash val="solid"/>
                    <a:miter/>
                  </a:ln>
                </p:spPr>
                <p:txBody>
                  <a:bodyPr rtlCol="0" anchor="ctr"/>
                  <a:lstStyle/>
                  <a:p>
                    <a:endParaRPr lang="en-GB"/>
                  </a:p>
                </p:txBody>
              </p:sp>
            </p:grpSp>
            <p:grpSp>
              <p:nvGrpSpPr>
                <p:cNvPr id="1164" name="Graphic 18">
                  <a:extLst>
                    <a:ext uri="{FF2B5EF4-FFF2-40B4-BE49-F238E27FC236}">
                      <a16:creationId xmlns:a16="http://schemas.microsoft.com/office/drawing/2014/main" id="{88CCC17C-18C2-B11D-0B6E-17CAC2480310}"/>
                    </a:ext>
                  </a:extLst>
                </p:cNvPr>
                <p:cNvGrpSpPr/>
                <p:nvPr/>
              </p:nvGrpSpPr>
              <p:grpSpPr>
                <a:xfrm>
                  <a:off x="9060798" y="4344107"/>
                  <a:ext cx="163735" cy="105013"/>
                  <a:chOff x="9060798" y="4344107"/>
                  <a:chExt cx="163735" cy="105013"/>
                </a:xfrm>
              </p:grpSpPr>
              <p:sp>
                <p:nvSpPr>
                  <p:cNvPr id="1165" name="Freeform: Shape 1164">
                    <a:extLst>
                      <a:ext uri="{FF2B5EF4-FFF2-40B4-BE49-F238E27FC236}">
                        <a16:creationId xmlns:a16="http://schemas.microsoft.com/office/drawing/2014/main" id="{7C79742C-EE3F-EB52-0B5A-5C38444AD725}"/>
                      </a:ext>
                    </a:extLst>
                  </p:cNvPr>
                  <p:cNvSpPr/>
                  <p:nvPr/>
                </p:nvSpPr>
                <p:spPr>
                  <a:xfrm>
                    <a:off x="9185100" y="4344107"/>
                    <a:ext cx="39433" cy="28289"/>
                  </a:xfrm>
                  <a:custGeom>
                    <a:avLst/>
                    <a:gdLst>
                      <a:gd name="connsiteX0" fmla="*/ 0 w 39433"/>
                      <a:gd name="connsiteY0" fmla="*/ 22717 h 28289"/>
                      <a:gd name="connsiteX1" fmla="*/ 0 w 39433"/>
                      <a:gd name="connsiteY1" fmla="*/ 28289 h 28289"/>
                      <a:gd name="connsiteX2" fmla="*/ 39434 w 39433"/>
                      <a:gd name="connsiteY2" fmla="*/ 5572 h 28289"/>
                      <a:gd name="connsiteX3" fmla="*/ 39434 w 39433"/>
                      <a:gd name="connsiteY3" fmla="*/ 0 h 28289"/>
                      <a:gd name="connsiteX4" fmla="*/ 0 w 39433"/>
                      <a:gd name="connsiteY4" fmla="*/ 22717 h 28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33" h="28289">
                        <a:moveTo>
                          <a:pt x="0" y="22717"/>
                        </a:moveTo>
                        <a:lnTo>
                          <a:pt x="0" y="28289"/>
                        </a:lnTo>
                        <a:cubicBezTo>
                          <a:pt x="1286" y="27432"/>
                          <a:pt x="38148" y="6429"/>
                          <a:pt x="39434" y="5572"/>
                        </a:cubicBezTo>
                        <a:lnTo>
                          <a:pt x="39434" y="0"/>
                        </a:lnTo>
                        <a:lnTo>
                          <a:pt x="0" y="22717"/>
                        </a:lnTo>
                        <a:close/>
                      </a:path>
                    </a:pathLst>
                  </a:custGeom>
                  <a:solidFill>
                    <a:srgbClr val="000000"/>
                  </a:solidFill>
                  <a:ln w="4286" cap="flat">
                    <a:noFill/>
                    <a:prstDash val="solid"/>
                    <a:miter/>
                  </a:ln>
                </p:spPr>
                <p:txBody>
                  <a:bodyPr rtlCol="0" anchor="ctr"/>
                  <a:lstStyle/>
                  <a:p>
                    <a:endParaRPr lang="en-GB"/>
                  </a:p>
                </p:txBody>
              </p:sp>
              <p:sp>
                <p:nvSpPr>
                  <p:cNvPr id="1166" name="Freeform: Shape 1165">
                    <a:extLst>
                      <a:ext uri="{FF2B5EF4-FFF2-40B4-BE49-F238E27FC236}">
                        <a16:creationId xmlns:a16="http://schemas.microsoft.com/office/drawing/2014/main" id="{DD2BA8F4-A17F-508F-1F53-187C64F0B98A}"/>
                      </a:ext>
                    </a:extLst>
                  </p:cNvPr>
                  <p:cNvSpPr/>
                  <p:nvPr/>
                </p:nvSpPr>
                <p:spPr>
                  <a:xfrm>
                    <a:off x="9185100" y="4345821"/>
                    <a:ext cx="38576" cy="26574"/>
                  </a:xfrm>
                  <a:custGeom>
                    <a:avLst/>
                    <a:gdLst>
                      <a:gd name="connsiteX0" fmla="*/ 0 w 38576"/>
                      <a:gd name="connsiteY0" fmla="*/ 22289 h 26574"/>
                      <a:gd name="connsiteX1" fmla="*/ 0 w 38576"/>
                      <a:gd name="connsiteY1" fmla="*/ 26575 h 26574"/>
                      <a:gd name="connsiteX2" fmla="*/ 38576 w 38576"/>
                      <a:gd name="connsiteY2" fmla="*/ 4715 h 26574"/>
                      <a:gd name="connsiteX3" fmla="*/ 38576 w 38576"/>
                      <a:gd name="connsiteY3" fmla="*/ 0 h 26574"/>
                    </a:gdLst>
                    <a:ahLst/>
                    <a:cxnLst>
                      <a:cxn ang="0">
                        <a:pos x="connsiteX0" y="connsiteY0"/>
                      </a:cxn>
                      <a:cxn ang="0">
                        <a:pos x="connsiteX1" y="connsiteY1"/>
                      </a:cxn>
                      <a:cxn ang="0">
                        <a:pos x="connsiteX2" y="connsiteY2"/>
                      </a:cxn>
                      <a:cxn ang="0">
                        <a:pos x="connsiteX3" y="connsiteY3"/>
                      </a:cxn>
                    </a:cxnLst>
                    <a:rect l="l" t="t" r="r" b="b"/>
                    <a:pathLst>
                      <a:path w="38576" h="26574">
                        <a:moveTo>
                          <a:pt x="0" y="22289"/>
                        </a:moveTo>
                        <a:lnTo>
                          <a:pt x="0" y="26575"/>
                        </a:lnTo>
                        <a:lnTo>
                          <a:pt x="38576" y="4715"/>
                        </a:lnTo>
                        <a:lnTo>
                          <a:pt x="38576" y="0"/>
                        </a:lnTo>
                        <a:close/>
                      </a:path>
                    </a:pathLst>
                  </a:custGeom>
                  <a:solidFill>
                    <a:srgbClr val="4D4D4D"/>
                  </a:solidFill>
                  <a:ln w="4286" cap="flat">
                    <a:noFill/>
                    <a:prstDash val="solid"/>
                    <a:miter/>
                  </a:ln>
                </p:spPr>
                <p:txBody>
                  <a:bodyPr rtlCol="0" anchor="ctr"/>
                  <a:lstStyle/>
                  <a:p>
                    <a:endParaRPr lang="en-GB"/>
                  </a:p>
                </p:txBody>
              </p:sp>
              <p:sp>
                <p:nvSpPr>
                  <p:cNvPr id="1167" name="Freeform: Shape 1166">
                    <a:extLst>
                      <a:ext uri="{FF2B5EF4-FFF2-40B4-BE49-F238E27FC236}">
                        <a16:creationId xmlns:a16="http://schemas.microsoft.com/office/drawing/2014/main" id="{4E87AAD7-6F69-8865-1304-9F9243AE87CA}"/>
                      </a:ext>
                    </a:extLst>
                  </p:cNvPr>
                  <p:cNvSpPr/>
                  <p:nvPr/>
                </p:nvSpPr>
                <p:spPr>
                  <a:xfrm>
                    <a:off x="9060798" y="4437976"/>
                    <a:ext cx="9430" cy="11144"/>
                  </a:xfrm>
                  <a:custGeom>
                    <a:avLst/>
                    <a:gdLst>
                      <a:gd name="connsiteX0" fmla="*/ 0 w 9430"/>
                      <a:gd name="connsiteY0" fmla="*/ 5572 h 11144"/>
                      <a:gd name="connsiteX1" fmla="*/ 0 w 9430"/>
                      <a:gd name="connsiteY1" fmla="*/ 11144 h 11144"/>
                      <a:gd name="connsiteX2" fmla="*/ 9002 w 9430"/>
                      <a:gd name="connsiteY2" fmla="*/ 6001 h 11144"/>
                      <a:gd name="connsiteX3" fmla="*/ 9430 w 9430"/>
                      <a:gd name="connsiteY3" fmla="*/ 6001 h 11144"/>
                      <a:gd name="connsiteX4" fmla="*/ 9430 w 9430"/>
                      <a:gd name="connsiteY4" fmla="*/ 0 h 11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30" h="11144">
                        <a:moveTo>
                          <a:pt x="0" y="5572"/>
                        </a:moveTo>
                        <a:lnTo>
                          <a:pt x="0" y="11144"/>
                        </a:lnTo>
                        <a:lnTo>
                          <a:pt x="9002" y="6001"/>
                        </a:lnTo>
                        <a:lnTo>
                          <a:pt x="9430" y="6001"/>
                        </a:lnTo>
                        <a:lnTo>
                          <a:pt x="9430" y="0"/>
                        </a:lnTo>
                        <a:close/>
                      </a:path>
                    </a:pathLst>
                  </a:custGeom>
                  <a:solidFill>
                    <a:srgbClr val="000000"/>
                  </a:solidFill>
                  <a:ln w="4286" cap="flat">
                    <a:noFill/>
                    <a:prstDash val="solid"/>
                    <a:miter/>
                  </a:ln>
                </p:spPr>
                <p:txBody>
                  <a:bodyPr rtlCol="0" anchor="ctr"/>
                  <a:lstStyle/>
                  <a:p>
                    <a:endParaRPr lang="en-GB"/>
                  </a:p>
                </p:txBody>
              </p:sp>
              <p:sp>
                <p:nvSpPr>
                  <p:cNvPr id="1168" name="Freeform: Shape 1167">
                    <a:extLst>
                      <a:ext uri="{FF2B5EF4-FFF2-40B4-BE49-F238E27FC236}">
                        <a16:creationId xmlns:a16="http://schemas.microsoft.com/office/drawing/2014/main" id="{3743C6A4-4297-0CC2-496B-6A7ECA5FE796}"/>
                      </a:ext>
                    </a:extLst>
                  </p:cNvPr>
                  <p:cNvSpPr/>
                  <p:nvPr/>
                </p:nvSpPr>
                <p:spPr>
                  <a:xfrm>
                    <a:off x="9060798" y="4439262"/>
                    <a:ext cx="9001" cy="9858"/>
                  </a:xfrm>
                  <a:custGeom>
                    <a:avLst/>
                    <a:gdLst>
                      <a:gd name="connsiteX0" fmla="*/ 0 w 9001"/>
                      <a:gd name="connsiteY0" fmla="*/ 5143 h 9858"/>
                      <a:gd name="connsiteX1" fmla="*/ 0 w 9001"/>
                      <a:gd name="connsiteY1" fmla="*/ 9858 h 9858"/>
                      <a:gd name="connsiteX2" fmla="*/ 9002 w 9001"/>
                      <a:gd name="connsiteY2" fmla="*/ 4715 h 9858"/>
                      <a:gd name="connsiteX3" fmla="*/ 9002 w 9001"/>
                      <a:gd name="connsiteY3" fmla="*/ 0 h 9858"/>
                    </a:gdLst>
                    <a:ahLst/>
                    <a:cxnLst>
                      <a:cxn ang="0">
                        <a:pos x="connsiteX0" y="connsiteY0"/>
                      </a:cxn>
                      <a:cxn ang="0">
                        <a:pos x="connsiteX1" y="connsiteY1"/>
                      </a:cxn>
                      <a:cxn ang="0">
                        <a:pos x="connsiteX2" y="connsiteY2"/>
                      </a:cxn>
                      <a:cxn ang="0">
                        <a:pos x="connsiteX3" y="connsiteY3"/>
                      </a:cxn>
                    </a:cxnLst>
                    <a:rect l="l" t="t" r="r" b="b"/>
                    <a:pathLst>
                      <a:path w="9001" h="9858">
                        <a:moveTo>
                          <a:pt x="0" y="5143"/>
                        </a:moveTo>
                        <a:lnTo>
                          <a:pt x="0" y="9858"/>
                        </a:lnTo>
                        <a:lnTo>
                          <a:pt x="9002" y="4715"/>
                        </a:lnTo>
                        <a:lnTo>
                          <a:pt x="9002" y="0"/>
                        </a:lnTo>
                        <a:close/>
                      </a:path>
                    </a:pathLst>
                  </a:custGeom>
                  <a:solidFill>
                    <a:srgbClr val="4D4D4D"/>
                  </a:solidFill>
                  <a:ln w="4286" cap="flat">
                    <a:noFill/>
                    <a:prstDash val="solid"/>
                    <a:miter/>
                  </a:ln>
                </p:spPr>
                <p:txBody>
                  <a:bodyPr rtlCol="0" anchor="ctr"/>
                  <a:lstStyle/>
                  <a:p>
                    <a:endParaRPr lang="en-GB"/>
                  </a:p>
                </p:txBody>
              </p:sp>
            </p:grpSp>
            <p:grpSp>
              <p:nvGrpSpPr>
                <p:cNvPr id="1169" name="Graphic 18">
                  <a:extLst>
                    <a:ext uri="{FF2B5EF4-FFF2-40B4-BE49-F238E27FC236}">
                      <a16:creationId xmlns:a16="http://schemas.microsoft.com/office/drawing/2014/main" id="{1B072EBC-62A2-3102-3A3F-D2042C2D2481}"/>
                    </a:ext>
                  </a:extLst>
                </p:cNvPr>
                <p:cNvGrpSpPr/>
                <p:nvPr/>
              </p:nvGrpSpPr>
              <p:grpSpPr>
                <a:xfrm>
                  <a:off x="8818236" y="4256667"/>
                  <a:ext cx="544614" cy="211312"/>
                  <a:chOff x="8818236" y="4256667"/>
                  <a:chExt cx="544614" cy="211312"/>
                </a:xfrm>
              </p:grpSpPr>
              <p:sp>
                <p:nvSpPr>
                  <p:cNvPr id="1170" name="Freeform: Shape 1169">
                    <a:extLst>
                      <a:ext uri="{FF2B5EF4-FFF2-40B4-BE49-F238E27FC236}">
                        <a16:creationId xmlns:a16="http://schemas.microsoft.com/office/drawing/2014/main" id="{54A437DD-7B37-43B5-4476-EF9AF0E7F760}"/>
                      </a:ext>
                    </a:extLst>
                  </p:cNvPr>
                  <p:cNvSpPr/>
                  <p:nvPr/>
                </p:nvSpPr>
                <p:spPr>
                  <a:xfrm>
                    <a:off x="8835770" y="4339392"/>
                    <a:ext cx="87011" cy="55721"/>
                  </a:xfrm>
                  <a:custGeom>
                    <a:avLst/>
                    <a:gdLst>
                      <a:gd name="connsiteX0" fmla="*/ 0 w 87011"/>
                      <a:gd name="connsiteY0" fmla="*/ 0 h 55721"/>
                      <a:gd name="connsiteX1" fmla="*/ 0 w 87011"/>
                      <a:gd name="connsiteY1" fmla="*/ 5572 h 55721"/>
                      <a:gd name="connsiteX2" fmla="*/ 87011 w 87011"/>
                      <a:gd name="connsiteY2" fmla="*/ 55721 h 55721"/>
                      <a:gd name="connsiteX3" fmla="*/ 87011 w 87011"/>
                      <a:gd name="connsiteY3" fmla="*/ 50149 h 55721"/>
                      <a:gd name="connsiteX4" fmla="*/ 0 w 87011"/>
                      <a:gd name="connsiteY4" fmla="*/ 0 h 55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011" h="55721">
                        <a:moveTo>
                          <a:pt x="0" y="0"/>
                        </a:moveTo>
                        <a:lnTo>
                          <a:pt x="0" y="5572"/>
                        </a:lnTo>
                        <a:cubicBezTo>
                          <a:pt x="1286" y="6429"/>
                          <a:pt x="85725" y="55293"/>
                          <a:pt x="87011" y="55721"/>
                        </a:cubicBezTo>
                        <a:lnTo>
                          <a:pt x="87011" y="50149"/>
                        </a:lnTo>
                        <a:lnTo>
                          <a:pt x="0" y="0"/>
                        </a:lnTo>
                        <a:close/>
                      </a:path>
                    </a:pathLst>
                  </a:custGeom>
                  <a:solidFill>
                    <a:srgbClr val="000000"/>
                  </a:solidFill>
                  <a:ln w="4286" cap="flat">
                    <a:noFill/>
                    <a:prstDash val="solid"/>
                    <a:miter/>
                  </a:ln>
                </p:spPr>
                <p:txBody>
                  <a:bodyPr rtlCol="0" anchor="ctr"/>
                  <a:lstStyle/>
                  <a:p>
                    <a:endParaRPr lang="en-GB"/>
                  </a:p>
                </p:txBody>
              </p:sp>
              <p:sp>
                <p:nvSpPr>
                  <p:cNvPr id="1171" name="Freeform: Shape 1170">
                    <a:extLst>
                      <a:ext uri="{FF2B5EF4-FFF2-40B4-BE49-F238E27FC236}">
                        <a16:creationId xmlns:a16="http://schemas.microsoft.com/office/drawing/2014/main" id="{FE3F0D60-D259-1297-A55D-1F927D39F864}"/>
                      </a:ext>
                    </a:extLst>
                  </p:cNvPr>
                  <p:cNvSpPr/>
                  <p:nvPr/>
                </p:nvSpPr>
                <p:spPr>
                  <a:xfrm>
                    <a:off x="8835770" y="4340249"/>
                    <a:ext cx="86154" cy="54435"/>
                  </a:xfrm>
                  <a:custGeom>
                    <a:avLst/>
                    <a:gdLst>
                      <a:gd name="connsiteX0" fmla="*/ 0 w 86154"/>
                      <a:gd name="connsiteY0" fmla="*/ 0 h 54435"/>
                      <a:gd name="connsiteX1" fmla="*/ 0 w 86154"/>
                      <a:gd name="connsiteY1" fmla="*/ 4715 h 54435"/>
                      <a:gd name="connsiteX2" fmla="*/ 86154 w 86154"/>
                      <a:gd name="connsiteY2" fmla="*/ 54435 h 54435"/>
                      <a:gd name="connsiteX3" fmla="*/ 86154 w 86154"/>
                      <a:gd name="connsiteY3" fmla="*/ 49721 h 54435"/>
                    </a:gdLst>
                    <a:ahLst/>
                    <a:cxnLst>
                      <a:cxn ang="0">
                        <a:pos x="connsiteX0" y="connsiteY0"/>
                      </a:cxn>
                      <a:cxn ang="0">
                        <a:pos x="connsiteX1" y="connsiteY1"/>
                      </a:cxn>
                      <a:cxn ang="0">
                        <a:pos x="connsiteX2" y="connsiteY2"/>
                      </a:cxn>
                      <a:cxn ang="0">
                        <a:pos x="connsiteX3" y="connsiteY3"/>
                      </a:cxn>
                    </a:cxnLst>
                    <a:rect l="l" t="t" r="r" b="b"/>
                    <a:pathLst>
                      <a:path w="86154" h="54435">
                        <a:moveTo>
                          <a:pt x="0" y="0"/>
                        </a:moveTo>
                        <a:lnTo>
                          <a:pt x="0" y="4715"/>
                        </a:lnTo>
                        <a:lnTo>
                          <a:pt x="86154" y="54435"/>
                        </a:lnTo>
                        <a:lnTo>
                          <a:pt x="86154" y="49721"/>
                        </a:lnTo>
                        <a:close/>
                      </a:path>
                    </a:pathLst>
                  </a:custGeom>
                  <a:solidFill>
                    <a:srgbClr val="4D4D4D"/>
                  </a:solidFill>
                  <a:ln w="4286" cap="flat">
                    <a:noFill/>
                    <a:prstDash val="solid"/>
                    <a:miter/>
                  </a:ln>
                </p:spPr>
                <p:txBody>
                  <a:bodyPr rtlCol="0" anchor="ctr"/>
                  <a:lstStyle/>
                  <a:p>
                    <a:endParaRPr lang="en-GB"/>
                  </a:p>
                </p:txBody>
              </p:sp>
              <p:sp>
                <p:nvSpPr>
                  <p:cNvPr id="1172" name="Freeform: Shape 1171">
                    <a:extLst>
                      <a:ext uri="{FF2B5EF4-FFF2-40B4-BE49-F238E27FC236}">
                        <a16:creationId xmlns:a16="http://schemas.microsoft.com/office/drawing/2014/main" id="{0EF4C610-A60E-04BC-4DA1-2D9957D63C56}"/>
                      </a:ext>
                    </a:extLst>
                  </p:cNvPr>
                  <p:cNvSpPr/>
                  <p:nvPr/>
                </p:nvSpPr>
                <p:spPr>
                  <a:xfrm>
                    <a:off x="8928782" y="4392970"/>
                    <a:ext cx="9429" cy="11144"/>
                  </a:xfrm>
                  <a:custGeom>
                    <a:avLst/>
                    <a:gdLst>
                      <a:gd name="connsiteX0" fmla="*/ 0 w 9429"/>
                      <a:gd name="connsiteY0" fmla="*/ 0 h 11144"/>
                      <a:gd name="connsiteX1" fmla="*/ 0 w 9429"/>
                      <a:gd name="connsiteY1" fmla="*/ 5572 h 11144"/>
                      <a:gd name="connsiteX2" fmla="*/ 9430 w 9429"/>
                      <a:gd name="connsiteY2" fmla="*/ 11144 h 11144"/>
                      <a:gd name="connsiteX3" fmla="*/ 9430 w 9429"/>
                      <a:gd name="connsiteY3" fmla="*/ 5572 h 11144"/>
                      <a:gd name="connsiteX4" fmla="*/ 0 w 9429"/>
                      <a:gd name="connsiteY4" fmla="*/ 0 h 11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9" h="11144">
                        <a:moveTo>
                          <a:pt x="0" y="0"/>
                        </a:moveTo>
                        <a:lnTo>
                          <a:pt x="0" y="5572"/>
                        </a:lnTo>
                        <a:cubicBezTo>
                          <a:pt x="429" y="6001"/>
                          <a:pt x="9001" y="10716"/>
                          <a:pt x="9430" y="11144"/>
                        </a:cubicBezTo>
                        <a:lnTo>
                          <a:pt x="9430" y="5572"/>
                        </a:lnTo>
                        <a:lnTo>
                          <a:pt x="0" y="0"/>
                        </a:lnTo>
                        <a:close/>
                      </a:path>
                    </a:pathLst>
                  </a:custGeom>
                  <a:solidFill>
                    <a:srgbClr val="000000"/>
                  </a:solidFill>
                  <a:ln w="4286" cap="flat">
                    <a:noFill/>
                    <a:prstDash val="solid"/>
                    <a:miter/>
                  </a:ln>
                </p:spPr>
                <p:txBody>
                  <a:bodyPr rtlCol="0" anchor="ctr"/>
                  <a:lstStyle/>
                  <a:p>
                    <a:endParaRPr lang="en-GB"/>
                  </a:p>
                </p:txBody>
              </p:sp>
              <p:sp>
                <p:nvSpPr>
                  <p:cNvPr id="1173" name="Freeform: Shape 1172">
                    <a:extLst>
                      <a:ext uri="{FF2B5EF4-FFF2-40B4-BE49-F238E27FC236}">
                        <a16:creationId xmlns:a16="http://schemas.microsoft.com/office/drawing/2014/main" id="{7291DDCA-CE78-5AE8-BAF5-18581276B542}"/>
                      </a:ext>
                    </a:extLst>
                  </p:cNvPr>
                  <p:cNvSpPr/>
                  <p:nvPr/>
                </p:nvSpPr>
                <p:spPr>
                  <a:xfrm>
                    <a:off x="8928782" y="4393827"/>
                    <a:ext cx="8572" cy="9858"/>
                  </a:xfrm>
                  <a:custGeom>
                    <a:avLst/>
                    <a:gdLst>
                      <a:gd name="connsiteX0" fmla="*/ 0 w 8572"/>
                      <a:gd name="connsiteY0" fmla="*/ 0 h 9858"/>
                      <a:gd name="connsiteX1" fmla="*/ 0 w 8572"/>
                      <a:gd name="connsiteY1" fmla="*/ 4715 h 9858"/>
                      <a:gd name="connsiteX2" fmla="*/ 8573 w 8572"/>
                      <a:gd name="connsiteY2" fmla="*/ 9858 h 9858"/>
                      <a:gd name="connsiteX3" fmla="*/ 8573 w 8572"/>
                      <a:gd name="connsiteY3" fmla="*/ 5144 h 9858"/>
                    </a:gdLst>
                    <a:ahLst/>
                    <a:cxnLst>
                      <a:cxn ang="0">
                        <a:pos x="connsiteX0" y="connsiteY0"/>
                      </a:cxn>
                      <a:cxn ang="0">
                        <a:pos x="connsiteX1" y="connsiteY1"/>
                      </a:cxn>
                      <a:cxn ang="0">
                        <a:pos x="connsiteX2" y="connsiteY2"/>
                      </a:cxn>
                      <a:cxn ang="0">
                        <a:pos x="connsiteX3" y="connsiteY3"/>
                      </a:cxn>
                    </a:cxnLst>
                    <a:rect l="l" t="t" r="r" b="b"/>
                    <a:pathLst>
                      <a:path w="8572" h="9858">
                        <a:moveTo>
                          <a:pt x="0" y="0"/>
                        </a:moveTo>
                        <a:lnTo>
                          <a:pt x="0" y="4715"/>
                        </a:lnTo>
                        <a:lnTo>
                          <a:pt x="8573" y="9858"/>
                        </a:lnTo>
                        <a:lnTo>
                          <a:pt x="8573" y="5144"/>
                        </a:lnTo>
                        <a:close/>
                      </a:path>
                    </a:pathLst>
                  </a:custGeom>
                  <a:solidFill>
                    <a:srgbClr val="4D4D4D"/>
                  </a:solidFill>
                  <a:ln w="4286" cap="flat">
                    <a:noFill/>
                    <a:prstDash val="solid"/>
                    <a:miter/>
                  </a:ln>
                </p:spPr>
                <p:txBody>
                  <a:bodyPr rtlCol="0" anchor="ctr"/>
                  <a:lstStyle/>
                  <a:p>
                    <a:endParaRPr lang="en-GB"/>
                  </a:p>
                </p:txBody>
              </p:sp>
              <p:sp>
                <p:nvSpPr>
                  <p:cNvPr id="1174" name="Freeform: Shape 1173">
                    <a:extLst>
                      <a:ext uri="{FF2B5EF4-FFF2-40B4-BE49-F238E27FC236}">
                        <a16:creationId xmlns:a16="http://schemas.microsoft.com/office/drawing/2014/main" id="{7C00DF6E-438B-91BD-6B46-E900FA81AFD1}"/>
                      </a:ext>
                    </a:extLst>
                  </p:cNvPr>
                  <p:cNvSpPr/>
                  <p:nvPr/>
                </p:nvSpPr>
                <p:spPr>
                  <a:xfrm>
                    <a:off x="8818236" y="4256667"/>
                    <a:ext cx="544614" cy="206384"/>
                  </a:xfrm>
                  <a:custGeom>
                    <a:avLst/>
                    <a:gdLst>
                      <a:gd name="connsiteX0" fmla="*/ 3390 w 544614"/>
                      <a:gd name="connsiteY0" fmla="*/ 82725 h 206384"/>
                      <a:gd name="connsiteX1" fmla="*/ 228418 w 544614"/>
                      <a:gd name="connsiteY1" fmla="*/ 205740 h 206384"/>
                      <a:gd name="connsiteX2" fmla="*/ 539600 w 544614"/>
                      <a:gd name="connsiteY2" fmla="*/ 26146 h 206384"/>
                      <a:gd name="connsiteX3" fmla="*/ 539600 w 544614"/>
                      <a:gd name="connsiteY3" fmla="*/ 0 h 206384"/>
                      <a:gd name="connsiteX4" fmla="*/ 540028 w 544614"/>
                      <a:gd name="connsiteY4" fmla="*/ 9858 h 206384"/>
                      <a:gd name="connsiteX5" fmla="*/ 220274 w 544614"/>
                      <a:gd name="connsiteY5" fmla="*/ 191167 h 206384"/>
                      <a:gd name="connsiteX6" fmla="*/ 211273 w 544614"/>
                      <a:gd name="connsiteY6" fmla="*/ 189452 h 206384"/>
                      <a:gd name="connsiteX7" fmla="*/ 4675 w 544614"/>
                      <a:gd name="connsiteY7" fmla="*/ 69866 h 206384"/>
                      <a:gd name="connsiteX8" fmla="*/ 4675 w 544614"/>
                      <a:gd name="connsiteY8" fmla="*/ 59579 h 206384"/>
                      <a:gd name="connsiteX9" fmla="*/ 3390 w 544614"/>
                      <a:gd name="connsiteY9" fmla="*/ 82725 h 206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614" h="206384">
                        <a:moveTo>
                          <a:pt x="3390" y="82725"/>
                        </a:moveTo>
                        <a:cubicBezTo>
                          <a:pt x="13248" y="90011"/>
                          <a:pt x="215559" y="216456"/>
                          <a:pt x="228418" y="205740"/>
                        </a:cubicBezTo>
                        <a:cubicBezTo>
                          <a:pt x="228418" y="205740"/>
                          <a:pt x="539600" y="26146"/>
                          <a:pt x="539600" y="26146"/>
                        </a:cubicBezTo>
                        <a:cubicBezTo>
                          <a:pt x="547315" y="21431"/>
                          <a:pt x="545172" y="4715"/>
                          <a:pt x="539600" y="0"/>
                        </a:cubicBezTo>
                        <a:cubicBezTo>
                          <a:pt x="543886" y="3429"/>
                          <a:pt x="543886" y="6429"/>
                          <a:pt x="540028" y="9858"/>
                        </a:cubicBezTo>
                        <a:cubicBezTo>
                          <a:pt x="532742" y="11144"/>
                          <a:pt x="228846" y="195024"/>
                          <a:pt x="220274" y="191167"/>
                        </a:cubicBezTo>
                        <a:cubicBezTo>
                          <a:pt x="217702" y="191167"/>
                          <a:pt x="214702" y="190738"/>
                          <a:pt x="211273" y="189452"/>
                        </a:cubicBezTo>
                        <a:lnTo>
                          <a:pt x="4675" y="69866"/>
                        </a:lnTo>
                        <a:cubicBezTo>
                          <a:pt x="-39" y="66437"/>
                          <a:pt x="-39" y="62579"/>
                          <a:pt x="4675" y="59579"/>
                        </a:cubicBezTo>
                        <a:cubicBezTo>
                          <a:pt x="-2611" y="62579"/>
                          <a:pt x="-39" y="75009"/>
                          <a:pt x="3390" y="82725"/>
                        </a:cubicBezTo>
                        <a:close/>
                      </a:path>
                    </a:pathLst>
                  </a:custGeom>
                  <a:solidFill>
                    <a:srgbClr val="344552"/>
                  </a:solidFill>
                  <a:ln w="4286" cap="flat">
                    <a:noFill/>
                    <a:prstDash val="solid"/>
                    <a:miter/>
                  </a:ln>
                </p:spPr>
                <p:txBody>
                  <a:bodyPr rtlCol="0" anchor="ctr"/>
                  <a:lstStyle/>
                  <a:p>
                    <a:endParaRPr lang="en-GB"/>
                  </a:p>
                </p:txBody>
              </p:sp>
              <p:sp>
                <p:nvSpPr>
                  <p:cNvPr id="1175" name="Freeform: Shape 1174">
                    <a:extLst>
                      <a:ext uri="{FF2B5EF4-FFF2-40B4-BE49-F238E27FC236}">
                        <a16:creationId xmlns:a16="http://schemas.microsoft.com/office/drawing/2014/main" id="{B7CA24EE-9828-4CB0-9D10-2CD8955AD022}"/>
                      </a:ext>
                    </a:extLst>
                  </p:cNvPr>
                  <p:cNvSpPr/>
                  <p:nvPr/>
                </p:nvSpPr>
                <p:spPr>
                  <a:xfrm>
                    <a:off x="9040653" y="4454263"/>
                    <a:ext cx="10715" cy="13715"/>
                  </a:xfrm>
                  <a:custGeom>
                    <a:avLst/>
                    <a:gdLst>
                      <a:gd name="connsiteX0" fmla="*/ 6858 w 10715"/>
                      <a:gd name="connsiteY0" fmla="*/ 13716 h 13715"/>
                      <a:gd name="connsiteX1" fmla="*/ 5143 w 10715"/>
                      <a:gd name="connsiteY1" fmla="*/ 8573 h 13715"/>
                      <a:gd name="connsiteX2" fmla="*/ 0 w 10715"/>
                      <a:gd name="connsiteY2" fmla="*/ 8573 h 13715"/>
                      <a:gd name="connsiteX3" fmla="*/ 5143 w 10715"/>
                      <a:gd name="connsiteY3" fmla="*/ 8573 h 13715"/>
                      <a:gd name="connsiteX4" fmla="*/ 4715 w 10715"/>
                      <a:gd name="connsiteY4" fmla="*/ 7286 h 13715"/>
                      <a:gd name="connsiteX5" fmla="*/ 3429 w 10715"/>
                      <a:gd name="connsiteY5" fmla="*/ 3429 h 13715"/>
                      <a:gd name="connsiteX6" fmla="*/ 10716 w 10715"/>
                      <a:gd name="connsiteY6" fmla="*/ 0 h 13715"/>
                      <a:gd name="connsiteX7" fmla="*/ 10716 w 10715"/>
                      <a:gd name="connsiteY7" fmla="*/ 12859 h 13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15" h="13715">
                        <a:moveTo>
                          <a:pt x="6858" y="13716"/>
                        </a:moveTo>
                        <a:lnTo>
                          <a:pt x="5143" y="8573"/>
                        </a:lnTo>
                        <a:lnTo>
                          <a:pt x="0" y="8573"/>
                        </a:lnTo>
                        <a:lnTo>
                          <a:pt x="5143" y="8573"/>
                        </a:lnTo>
                        <a:lnTo>
                          <a:pt x="4715" y="7286"/>
                        </a:lnTo>
                        <a:lnTo>
                          <a:pt x="3429" y="3429"/>
                        </a:lnTo>
                        <a:lnTo>
                          <a:pt x="10716" y="0"/>
                        </a:lnTo>
                        <a:lnTo>
                          <a:pt x="10716" y="12859"/>
                        </a:lnTo>
                        <a:close/>
                      </a:path>
                    </a:pathLst>
                  </a:custGeom>
                  <a:solidFill>
                    <a:srgbClr val="000000"/>
                  </a:solidFill>
                  <a:ln w="4286" cap="flat">
                    <a:noFill/>
                    <a:prstDash val="solid"/>
                    <a:miter/>
                  </a:ln>
                </p:spPr>
                <p:txBody>
                  <a:bodyPr rtlCol="0" anchor="ctr"/>
                  <a:lstStyle/>
                  <a:p>
                    <a:endParaRPr lang="en-GB"/>
                  </a:p>
                </p:txBody>
              </p:sp>
            </p:grpSp>
            <p:sp>
              <p:nvSpPr>
                <p:cNvPr id="1176" name="Freeform: Shape 1175">
                  <a:extLst>
                    <a:ext uri="{FF2B5EF4-FFF2-40B4-BE49-F238E27FC236}">
                      <a16:creationId xmlns:a16="http://schemas.microsoft.com/office/drawing/2014/main" id="{7E630BEF-4D26-39A0-4420-27513C519F7B}"/>
                    </a:ext>
                  </a:extLst>
                </p:cNvPr>
                <p:cNvSpPr/>
                <p:nvPr/>
              </p:nvSpPr>
              <p:spPr>
                <a:xfrm>
                  <a:off x="8807021" y="3873996"/>
                  <a:ext cx="333502" cy="443267"/>
                </a:xfrm>
                <a:custGeom>
                  <a:avLst/>
                  <a:gdLst>
                    <a:gd name="connsiteX0" fmla="*/ 32 w 333502"/>
                    <a:gd name="connsiteY0" fmla="*/ 201791 h 443267"/>
                    <a:gd name="connsiteX1" fmla="*/ 32 w 333502"/>
                    <a:gd name="connsiteY1" fmla="*/ 433249 h 443267"/>
                    <a:gd name="connsiteX2" fmla="*/ 16320 w 333502"/>
                    <a:gd name="connsiteY2" fmla="*/ 441392 h 443267"/>
                    <a:gd name="connsiteX3" fmla="*/ 6890 w 333502"/>
                    <a:gd name="connsiteY3" fmla="*/ 201791 h 443267"/>
                    <a:gd name="connsiteX4" fmla="*/ 19320 w 333502"/>
                    <a:gd name="connsiteY4" fmla="*/ 182074 h 443267"/>
                    <a:gd name="connsiteX5" fmla="*/ 333502 w 333502"/>
                    <a:gd name="connsiteY5" fmla="*/ 5052 h 443267"/>
                    <a:gd name="connsiteX6" fmla="*/ 319357 w 333502"/>
                    <a:gd name="connsiteY6" fmla="*/ 1195 h 443267"/>
                    <a:gd name="connsiteX7" fmla="*/ 14177 w 333502"/>
                    <a:gd name="connsiteY7" fmla="*/ 177360 h 443267"/>
                    <a:gd name="connsiteX8" fmla="*/ 32 w 333502"/>
                    <a:gd name="connsiteY8" fmla="*/ 201791 h 44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502" h="443267">
                      <a:moveTo>
                        <a:pt x="32" y="201791"/>
                      </a:moveTo>
                      <a:lnTo>
                        <a:pt x="32" y="433249"/>
                      </a:lnTo>
                      <a:cubicBezTo>
                        <a:pt x="32" y="441392"/>
                        <a:pt x="9461" y="446107"/>
                        <a:pt x="16320" y="441392"/>
                      </a:cubicBezTo>
                      <a:cubicBezTo>
                        <a:pt x="-5111" y="464967"/>
                        <a:pt x="12034" y="200505"/>
                        <a:pt x="6890" y="201791"/>
                      </a:cubicBezTo>
                      <a:cubicBezTo>
                        <a:pt x="6890" y="191933"/>
                        <a:pt x="11176" y="185932"/>
                        <a:pt x="19320" y="182074"/>
                      </a:cubicBezTo>
                      <a:cubicBezTo>
                        <a:pt x="26178" y="182503"/>
                        <a:pt x="326644" y="-3520"/>
                        <a:pt x="333502" y="5052"/>
                      </a:cubicBezTo>
                      <a:cubicBezTo>
                        <a:pt x="330073" y="337"/>
                        <a:pt x="324072" y="-1377"/>
                        <a:pt x="319357" y="1195"/>
                      </a:cubicBezTo>
                      <a:cubicBezTo>
                        <a:pt x="319357" y="1195"/>
                        <a:pt x="14177" y="177360"/>
                        <a:pt x="14177" y="177360"/>
                      </a:cubicBezTo>
                      <a:cubicBezTo>
                        <a:pt x="3461" y="182503"/>
                        <a:pt x="-397" y="189361"/>
                        <a:pt x="32" y="201791"/>
                      </a:cubicBezTo>
                      <a:close/>
                    </a:path>
                  </a:pathLst>
                </a:custGeom>
                <a:solidFill>
                  <a:srgbClr val="27343E"/>
                </a:solidFill>
                <a:ln w="4286" cap="flat">
                  <a:noFill/>
                  <a:prstDash val="solid"/>
                  <a:miter/>
                </a:ln>
              </p:spPr>
              <p:txBody>
                <a:bodyPr rtlCol="0" anchor="ctr"/>
                <a:lstStyle/>
                <a:p>
                  <a:endParaRPr lang="en-GB"/>
                </a:p>
              </p:txBody>
            </p:sp>
          </p:grpSp>
        </p:grpSp>
        <p:grpSp>
          <p:nvGrpSpPr>
            <p:cNvPr id="1177" name="Graphic 18">
              <a:extLst>
                <a:ext uri="{FF2B5EF4-FFF2-40B4-BE49-F238E27FC236}">
                  <a16:creationId xmlns:a16="http://schemas.microsoft.com/office/drawing/2014/main" id="{2B816AC4-D694-430F-A354-657A3810EF12}"/>
                </a:ext>
              </a:extLst>
            </p:cNvPr>
            <p:cNvGrpSpPr/>
            <p:nvPr/>
          </p:nvGrpSpPr>
          <p:grpSpPr>
            <a:xfrm>
              <a:off x="7594601" y="3555528"/>
              <a:ext cx="555829" cy="599778"/>
              <a:chOff x="7594601" y="3555528"/>
              <a:chExt cx="555829" cy="599778"/>
            </a:xfrm>
          </p:grpSpPr>
          <p:sp>
            <p:nvSpPr>
              <p:cNvPr id="1178" name="Freeform: Shape 1177">
                <a:extLst>
                  <a:ext uri="{FF2B5EF4-FFF2-40B4-BE49-F238E27FC236}">
                    <a16:creationId xmlns:a16="http://schemas.microsoft.com/office/drawing/2014/main" id="{F88CD1CE-AE61-2972-C884-64A19486AD81}"/>
                  </a:ext>
                </a:extLst>
              </p:cNvPr>
              <p:cNvSpPr/>
              <p:nvPr/>
            </p:nvSpPr>
            <p:spPr>
              <a:xfrm>
                <a:off x="7597632" y="3842925"/>
                <a:ext cx="540149" cy="312380"/>
              </a:xfrm>
              <a:custGeom>
                <a:avLst/>
                <a:gdLst>
                  <a:gd name="connsiteX0" fmla="*/ 312309 w 540149"/>
                  <a:gd name="connsiteY0" fmla="*/ 310872 h 312380"/>
                  <a:gd name="connsiteX1" fmla="*/ 1985 w 540149"/>
                  <a:gd name="connsiteY1" fmla="*/ 131707 h 312380"/>
                  <a:gd name="connsiteX2" fmla="*/ 207296 w 540149"/>
                  <a:gd name="connsiteY2" fmla="*/ 2691 h 312380"/>
                  <a:gd name="connsiteX3" fmla="*/ 226584 w 540149"/>
                  <a:gd name="connsiteY3" fmla="*/ 1833 h 312380"/>
                  <a:gd name="connsiteX4" fmla="*/ 536908 w 540149"/>
                  <a:gd name="connsiteY4" fmla="*/ 180998 h 312380"/>
                  <a:gd name="connsiteX5" fmla="*/ 535623 w 540149"/>
                  <a:gd name="connsiteY5" fmla="*/ 192143 h 312380"/>
                  <a:gd name="connsiteX6" fmla="*/ 312309 w 540149"/>
                  <a:gd name="connsiteY6" fmla="*/ 310872 h 31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0149" h="312380">
                    <a:moveTo>
                      <a:pt x="312309" y="310872"/>
                    </a:moveTo>
                    <a:lnTo>
                      <a:pt x="1985" y="131707"/>
                    </a:lnTo>
                    <a:cubicBezTo>
                      <a:pt x="-23733" y="123134"/>
                      <a:pt x="209010" y="7834"/>
                      <a:pt x="207296" y="2691"/>
                    </a:cubicBezTo>
                    <a:cubicBezTo>
                      <a:pt x="212868" y="-739"/>
                      <a:pt x="221440" y="-739"/>
                      <a:pt x="226584" y="1833"/>
                    </a:cubicBezTo>
                    <a:lnTo>
                      <a:pt x="536908" y="180998"/>
                    </a:lnTo>
                    <a:cubicBezTo>
                      <a:pt x="541623" y="183999"/>
                      <a:pt x="541195" y="188714"/>
                      <a:pt x="535623" y="192143"/>
                    </a:cubicBezTo>
                    <a:cubicBezTo>
                      <a:pt x="525764" y="193429"/>
                      <a:pt x="319167" y="328017"/>
                      <a:pt x="312309" y="310872"/>
                    </a:cubicBezTo>
                    <a:close/>
                  </a:path>
                </a:pathLst>
              </a:custGeom>
              <a:solidFill>
                <a:srgbClr val="808080">
                  <a:alpha val="22000"/>
                </a:srgbClr>
              </a:solidFill>
              <a:ln w="4286" cap="flat">
                <a:noFill/>
                <a:prstDash val="solid"/>
                <a:miter/>
              </a:ln>
            </p:spPr>
            <p:txBody>
              <a:bodyPr rtlCol="0" anchor="ctr"/>
              <a:lstStyle/>
              <a:p>
                <a:endParaRPr lang="en-GB"/>
              </a:p>
            </p:txBody>
          </p:sp>
          <p:grpSp>
            <p:nvGrpSpPr>
              <p:cNvPr id="1179" name="Graphic 18">
                <a:extLst>
                  <a:ext uri="{FF2B5EF4-FFF2-40B4-BE49-F238E27FC236}">
                    <a16:creationId xmlns:a16="http://schemas.microsoft.com/office/drawing/2014/main" id="{E19F428F-B307-F72B-44A6-88B454EDFD35}"/>
                  </a:ext>
                </a:extLst>
              </p:cNvPr>
              <p:cNvGrpSpPr/>
              <p:nvPr/>
            </p:nvGrpSpPr>
            <p:grpSpPr>
              <a:xfrm>
                <a:off x="7594601" y="3555528"/>
                <a:ext cx="555829" cy="594411"/>
                <a:chOff x="7594601" y="3555528"/>
                <a:chExt cx="555829" cy="594411"/>
              </a:xfrm>
            </p:grpSpPr>
            <p:grpSp>
              <p:nvGrpSpPr>
                <p:cNvPr id="1180" name="Graphic 18">
                  <a:extLst>
                    <a:ext uri="{FF2B5EF4-FFF2-40B4-BE49-F238E27FC236}">
                      <a16:creationId xmlns:a16="http://schemas.microsoft.com/office/drawing/2014/main" id="{6B2C6CC0-1991-EABF-B72A-00168B749F77}"/>
                    </a:ext>
                  </a:extLst>
                </p:cNvPr>
                <p:cNvGrpSpPr/>
                <p:nvPr/>
              </p:nvGrpSpPr>
              <p:grpSpPr>
                <a:xfrm>
                  <a:off x="7597632" y="3816779"/>
                  <a:ext cx="540149" cy="312453"/>
                  <a:chOff x="7597632" y="3816779"/>
                  <a:chExt cx="540149" cy="312453"/>
                </a:xfrm>
              </p:grpSpPr>
              <p:sp>
                <p:nvSpPr>
                  <p:cNvPr id="1181" name="Freeform: Shape 1180">
                    <a:extLst>
                      <a:ext uri="{FF2B5EF4-FFF2-40B4-BE49-F238E27FC236}">
                        <a16:creationId xmlns:a16="http://schemas.microsoft.com/office/drawing/2014/main" id="{885637BC-BDD7-88F4-66F7-B8479F0B70A0}"/>
                      </a:ext>
                    </a:extLst>
                  </p:cNvPr>
                  <p:cNvSpPr/>
                  <p:nvPr/>
                </p:nvSpPr>
                <p:spPr>
                  <a:xfrm>
                    <a:off x="7597632" y="3816779"/>
                    <a:ext cx="540149" cy="312453"/>
                  </a:xfrm>
                  <a:custGeom>
                    <a:avLst/>
                    <a:gdLst>
                      <a:gd name="connsiteX0" fmla="*/ 312309 w 540149"/>
                      <a:gd name="connsiteY0" fmla="*/ 310872 h 312453"/>
                      <a:gd name="connsiteX1" fmla="*/ 1985 w 540149"/>
                      <a:gd name="connsiteY1" fmla="*/ 131707 h 312453"/>
                      <a:gd name="connsiteX2" fmla="*/ 207296 w 540149"/>
                      <a:gd name="connsiteY2" fmla="*/ 2690 h 312453"/>
                      <a:gd name="connsiteX3" fmla="*/ 226584 w 540149"/>
                      <a:gd name="connsiteY3" fmla="*/ 1833 h 312453"/>
                      <a:gd name="connsiteX4" fmla="*/ 536908 w 540149"/>
                      <a:gd name="connsiteY4" fmla="*/ 180999 h 312453"/>
                      <a:gd name="connsiteX5" fmla="*/ 535623 w 540149"/>
                      <a:gd name="connsiteY5" fmla="*/ 192143 h 312453"/>
                      <a:gd name="connsiteX6" fmla="*/ 312309 w 540149"/>
                      <a:gd name="connsiteY6" fmla="*/ 310872 h 31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0149" h="312453">
                        <a:moveTo>
                          <a:pt x="312309" y="310872"/>
                        </a:moveTo>
                        <a:lnTo>
                          <a:pt x="1985" y="131707"/>
                        </a:lnTo>
                        <a:cubicBezTo>
                          <a:pt x="-23733" y="123134"/>
                          <a:pt x="209010" y="7834"/>
                          <a:pt x="207296" y="2690"/>
                        </a:cubicBezTo>
                        <a:cubicBezTo>
                          <a:pt x="212868" y="-739"/>
                          <a:pt x="221440" y="-739"/>
                          <a:pt x="226584" y="1833"/>
                        </a:cubicBezTo>
                        <a:lnTo>
                          <a:pt x="536908" y="180999"/>
                        </a:lnTo>
                        <a:cubicBezTo>
                          <a:pt x="541623" y="183999"/>
                          <a:pt x="541195" y="188714"/>
                          <a:pt x="535623" y="192143"/>
                        </a:cubicBezTo>
                        <a:cubicBezTo>
                          <a:pt x="525764" y="193857"/>
                          <a:pt x="319167" y="328445"/>
                          <a:pt x="312309" y="310872"/>
                        </a:cubicBezTo>
                        <a:close/>
                      </a:path>
                    </a:pathLst>
                  </a:custGeom>
                  <a:solidFill>
                    <a:srgbClr val="455A65"/>
                  </a:solidFill>
                  <a:ln w="4286" cap="flat">
                    <a:noFill/>
                    <a:prstDash val="solid"/>
                    <a:miter/>
                  </a:ln>
                </p:spPr>
                <p:txBody>
                  <a:bodyPr rtlCol="0" anchor="ctr"/>
                  <a:lstStyle/>
                  <a:p>
                    <a:endParaRPr lang="en-GB"/>
                  </a:p>
                </p:txBody>
              </p:sp>
              <p:sp>
                <p:nvSpPr>
                  <p:cNvPr id="1182" name="Freeform: Shape 1181">
                    <a:extLst>
                      <a:ext uri="{FF2B5EF4-FFF2-40B4-BE49-F238E27FC236}">
                        <a16:creationId xmlns:a16="http://schemas.microsoft.com/office/drawing/2014/main" id="{720D56D4-A8A7-888D-9302-766913D1E2D8}"/>
                      </a:ext>
                    </a:extLst>
                  </p:cNvPr>
                  <p:cNvSpPr/>
                  <p:nvPr/>
                </p:nvSpPr>
                <p:spPr>
                  <a:xfrm>
                    <a:off x="7727445" y="3963793"/>
                    <a:ext cx="157106" cy="90686"/>
                  </a:xfrm>
                  <a:custGeom>
                    <a:avLst/>
                    <a:gdLst>
                      <a:gd name="connsiteX0" fmla="*/ 156778 w 157106"/>
                      <a:gd name="connsiteY0" fmla="*/ 51130 h 90686"/>
                      <a:gd name="connsiteX1" fmla="*/ 94199 w 157106"/>
                      <a:gd name="connsiteY1" fmla="*/ 88849 h 90686"/>
                      <a:gd name="connsiteX2" fmla="*/ 80911 w 157106"/>
                      <a:gd name="connsiteY2" fmla="*/ 89277 h 90686"/>
                      <a:gd name="connsiteX3" fmla="*/ 2473 w 157106"/>
                      <a:gd name="connsiteY3" fmla="*/ 43843 h 90686"/>
                      <a:gd name="connsiteX4" fmla="*/ 330 w 157106"/>
                      <a:gd name="connsiteY4" fmla="*/ 41700 h 90686"/>
                      <a:gd name="connsiteX5" fmla="*/ 62909 w 157106"/>
                      <a:gd name="connsiteY5" fmla="*/ 1838 h 90686"/>
                      <a:gd name="connsiteX6" fmla="*/ 76197 w 157106"/>
                      <a:gd name="connsiteY6" fmla="*/ 1409 h 90686"/>
                      <a:gd name="connsiteX7" fmla="*/ 154635 w 157106"/>
                      <a:gd name="connsiteY7" fmla="*/ 46843 h 90686"/>
                      <a:gd name="connsiteX8" fmla="*/ 156778 w 157106"/>
                      <a:gd name="connsiteY8" fmla="*/ 51130 h 90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106" h="90686">
                        <a:moveTo>
                          <a:pt x="156778" y="51130"/>
                        </a:moveTo>
                        <a:cubicBezTo>
                          <a:pt x="158921" y="53273"/>
                          <a:pt x="95056" y="87134"/>
                          <a:pt x="94199" y="88849"/>
                        </a:cubicBezTo>
                        <a:cubicBezTo>
                          <a:pt x="90341" y="90992"/>
                          <a:pt x="84341" y="91420"/>
                          <a:pt x="80911" y="89277"/>
                        </a:cubicBezTo>
                        <a:lnTo>
                          <a:pt x="2473" y="43843"/>
                        </a:lnTo>
                        <a:cubicBezTo>
                          <a:pt x="1187" y="43414"/>
                          <a:pt x="759" y="42557"/>
                          <a:pt x="330" y="41700"/>
                        </a:cubicBezTo>
                        <a:cubicBezTo>
                          <a:pt x="-5242" y="37414"/>
                          <a:pt x="61623" y="4409"/>
                          <a:pt x="62909" y="1838"/>
                        </a:cubicBezTo>
                        <a:cubicBezTo>
                          <a:pt x="66767" y="-305"/>
                          <a:pt x="72767" y="-734"/>
                          <a:pt x="76197" y="1409"/>
                        </a:cubicBezTo>
                        <a:lnTo>
                          <a:pt x="154635" y="46843"/>
                        </a:lnTo>
                        <a:cubicBezTo>
                          <a:pt x="156778" y="48129"/>
                          <a:pt x="157635" y="49415"/>
                          <a:pt x="156778" y="51130"/>
                        </a:cubicBezTo>
                        <a:close/>
                      </a:path>
                    </a:pathLst>
                  </a:custGeom>
                  <a:solidFill>
                    <a:srgbClr val="999999"/>
                  </a:solidFill>
                  <a:ln w="4286" cap="flat">
                    <a:noFill/>
                    <a:prstDash val="solid"/>
                    <a:miter/>
                  </a:ln>
                </p:spPr>
                <p:txBody>
                  <a:bodyPr rtlCol="0" anchor="ctr"/>
                  <a:lstStyle/>
                  <a:p>
                    <a:endParaRPr lang="en-GB"/>
                  </a:p>
                </p:txBody>
              </p:sp>
              <p:sp>
                <p:nvSpPr>
                  <p:cNvPr id="1183" name="Freeform: Shape 1182">
                    <a:extLst>
                      <a:ext uri="{FF2B5EF4-FFF2-40B4-BE49-F238E27FC236}">
                        <a16:creationId xmlns:a16="http://schemas.microsoft.com/office/drawing/2014/main" id="{058C9955-73EB-E82A-474D-A624A46AD587}"/>
                      </a:ext>
                    </a:extLst>
                  </p:cNvPr>
                  <p:cNvSpPr/>
                  <p:nvPr/>
                </p:nvSpPr>
                <p:spPr>
                  <a:xfrm>
                    <a:off x="7727722" y="3965936"/>
                    <a:ext cx="156553" cy="88542"/>
                  </a:xfrm>
                  <a:custGeom>
                    <a:avLst/>
                    <a:gdLst>
                      <a:gd name="connsiteX0" fmla="*/ 156501 w 156553"/>
                      <a:gd name="connsiteY0" fmla="*/ 48986 h 88542"/>
                      <a:gd name="connsiteX1" fmla="*/ 93922 w 156553"/>
                      <a:gd name="connsiteY1" fmla="*/ 86705 h 88542"/>
                      <a:gd name="connsiteX2" fmla="*/ 80635 w 156553"/>
                      <a:gd name="connsiteY2" fmla="*/ 87134 h 88542"/>
                      <a:gd name="connsiteX3" fmla="*/ 2196 w 156553"/>
                      <a:gd name="connsiteY3" fmla="*/ 41700 h 88542"/>
                      <a:gd name="connsiteX4" fmla="*/ 53 w 156553"/>
                      <a:gd name="connsiteY4" fmla="*/ 39557 h 88542"/>
                      <a:gd name="connsiteX5" fmla="*/ 62633 w 156553"/>
                      <a:gd name="connsiteY5" fmla="*/ 1838 h 88542"/>
                      <a:gd name="connsiteX6" fmla="*/ 75920 w 156553"/>
                      <a:gd name="connsiteY6" fmla="*/ 1409 h 88542"/>
                      <a:gd name="connsiteX7" fmla="*/ 154358 w 156553"/>
                      <a:gd name="connsiteY7" fmla="*/ 46843 h 88542"/>
                      <a:gd name="connsiteX8" fmla="*/ 156501 w 156553"/>
                      <a:gd name="connsiteY8" fmla="*/ 48986 h 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553" h="88542">
                        <a:moveTo>
                          <a:pt x="156501" y="48986"/>
                        </a:moveTo>
                        <a:cubicBezTo>
                          <a:pt x="158644" y="51130"/>
                          <a:pt x="94780" y="84991"/>
                          <a:pt x="93922" y="86705"/>
                        </a:cubicBezTo>
                        <a:cubicBezTo>
                          <a:pt x="90064" y="88849"/>
                          <a:pt x="84064" y="89277"/>
                          <a:pt x="80635" y="87134"/>
                        </a:cubicBezTo>
                        <a:lnTo>
                          <a:pt x="2196" y="41700"/>
                        </a:lnTo>
                        <a:cubicBezTo>
                          <a:pt x="911" y="41271"/>
                          <a:pt x="482" y="40414"/>
                          <a:pt x="53" y="39557"/>
                        </a:cubicBezTo>
                        <a:cubicBezTo>
                          <a:pt x="-2090" y="36556"/>
                          <a:pt x="61347" y="3981"/>
                          <a:pt x="62633" y="1838"/>
                        </a:cubicBezTo>
                        <a:cubicBezTo>
                          <a:pt x="66490" y="-305"/>
                          <a:pt x="72491" y="-734"/>
                          <a:pt x="75920" y="1409"/>
                        </a:cubicBezTo>
                        <a:lnTo>
                          <a:pt x="154358" y="46843"/>
                        </a:lnTo>
                        <a:cubicBezTo>
                          <a:pt x="155644" y="47272"/>
                          <a:pt x="156501" y="48129"/>
                          <a:pt x="156501" y="48986"/>
                        </a:cubicBezTo>
                        <a:close/>
                      </a:path>
                    </a:pathLst>
                  </a:custGeom>
                  <a:solidFill>
                    <a:srgbClr val="374750"/>
                  </a:solidFill>
                  <a:ln w="4286" cap="flat">
                    <a:noFill/>
                    <a:prstDash val="solid"/>
                    <a:miter/>
                  </a:ln>
                </p:spPr>
                <p:txBody>
                  <a:bodyPr rtlCol="0" anchor="ctr"/>
                  <a:lstStyle/>
                  <a:p>
                    <a:endParaRPr lang="en-GB"/>
                  </a:p>
                </p:txBody>
              </p:sp>
              <p:grpSp>
                <p:nvGrpSpPr>
                  <p:cNvPr id="1184" name="Graphic 18">
                    <a:extLst>
                      <a:ext uri="{FF2B5EF4-FFF2-40B4-BE49-F238E27FC236}">
                        <a16:creationId xmlns:a16="http://schemas.microsoft.com/office/drawing/2014/main" id="{5D09A00F-F823-2171-9256-5A88F6B2FD38}"/>
                      </a:ext>
                    </a:extLst>
                  </p:cNvPr>
                  <p:cNvGrpSpPr/>
                  <p:nvPr/>
                </p:nvGrpSpPr>
                <p:grpSpPr>
                  <a:xfrm>
                    <a:off x="7738240" y="3850271"/>
                    <a:ext cx="342721" cy="198406"/>
                    <a:chOff x="7738240" y="3850271"/>
                    <a:chExt cx="342721" cy="198406"/>
                  </a:xfrm>
                </p:grpSpPr>
                <p:grpSp>
                  <p:nvGrpSpPr>
                    <p:cNvPr id="1185" name="Graphic 18">
                      <a:extLst>
                        <a:ext uri="{FF2B5EF4-FFF2-40B4-BE49-F238E27FC236}">
                          <a16:creationId xmlns:a16="http://schemas.microsoft.com/office/drawing/2014/main" id="{F2A21663-702D-1DEF-BF7D-13ADE166E2C7}"/>
                        </a:ext>
                      </a:extLst>
                    </p:cNvPr>
                    <p:cNvGrpSpPr/>
                    <p:nvPr/>
                  </p:nvGrpSpPr>
                  <p:grpSpPr>
                    <a:xfrm>
                      <a:off x="7864935" y="3859761"/>
                      <a:ext cx="1286" cy="1714"/>
                      <a:chOff x="7864935" y="3859761"/>
                      <a:chExt cx="1286" cy="1714"/>
                    </a:xfrm>
                  </p:grpSpPr>
                  <p:sp>
                    <p:nvSpPr>
                      <p:cNvPr id="1186" name="Freeform: Shape 1185">
                        <a:extLst>
                          <a:ext uri="{FF2B5EF4-FFF2-40B4-BE49-F238E27FC236}">
                            <a16:creationId xmlns:a16="http://schemas.microsoft.com/office/drawing/2014/main" id="{C8A26E03-402D-C602-03E6-14DB64DC9866}"/>
                          </a:ext>
                        </a:extLst>
                      </p:cNvPr>
                      <p:cNvSpPr/>
                      <p:nvPr/>
                    </p:nvSpPr>
                    <p:spPr>
                      <a:xfrm>
                        <a:off x="7865364" y="3859761"/>
                        <a:ext cx="857" cy="1285"/>
                      </a:xfrm>
                      <a:custGeom>
                        <a:avLst/>
                        <a:gdLst>
                          <a:gd name="connsiteX0" fmla="*/ 857 w 857"/>
                          <a:gd name="connsiteY0" fmla="*/ 0 h 1285"/>
                          <a:gd name="connsiteX1" fmla="*/ 0 w 857"/>
                          <a:gd name="connsiteY1" fmla="*/ 1286 h 1285"/>
                          <a:gd name="connsiteX2" fmla="*/ 857 w 857"/>
                          <a:gd name="connsiteY2" fmla="*/ 0 h 1285"/>
                        </a:gdLst>
                        <a:ahLst/>
                        <a:cxnLst>
                          <a:cxn ang="0">
                            <a:pos x="connsiteX0" y="connsiteY0"/>
                          </a:cxn>
                          <a:cxn ang="0">
                            <a:pos x="connsiteX1" y="connsiteY1"/>
                          </a:cxn>
                          <a:cxn ang="0">
                            <a:pos x="connsiteX2" y="connsiteY2"/>
                          </a:cxn>
                        </a:cxnLst>
                        <a:rect l="l" t="t" r="r" b="b"/>
                        <a:pathLst>
                          <a:path w="857" h="1285">
                            <a:moveTo>
                              <a:pt x="857" y="0"/>
                            </a:moveTo>
                            <a:lnTo>
                              <a:pt x="0" y="1286"/>
                            </a:lnTo>
                            <a:lnTo>
                              <a:pt x="857" y="0"/>
                            </a:lnTo>
                          </a:path>
                        </a:pathLst>
                      </a:custGeom>
                      <a:solidFill>
                        <a:srgbClr val="376C70"/>
                      </a:solidFill>
                      <a:ln w="4286" cap="flat">
                        <a:noFill/>
                        <a:prstDash val="solid"/>
                        <a:miter/>
                      </a:ln>
                    </p:spPr>
                    <p:txBody>
                      <a:bodyPr rtlCol="0" anchor="ctr"/>
                      <a:lstStyle/>
                      <a:p>
                        <a:endParaRPr lang="en-GB"/>
                      </a:p>
                    </p:txBody>
                  </p:sp>
                  <p:sp>
                    <p:nvSpPr>
                      <p:cNvPr id="1187" name="Freeform: Shape 1186">
                        <a:extLst>
                          <a:ext uri="{FF2B5EF4-FFF2-40B4-BE49-F238E27FC236}">
                            <a16:creationId xmlns:a16="http://schemas.microsoft.com/office/drawing/2014/main" id="{388C0A9A-C8F2-0AAB-46E9-CA36D38C4D0F}"/>
                          </a:ext>
                        </a:extLst>
                      </p:cNvPr>
                      <p:cNvSpPr/>
                      <p:nvPr/>
                    </p:nvSpPr>
                    <p:spPr>
                      <a:xfrm>
                        <a:off x="7864935" y="3859761"/>
                        <a:ext cx="1286" cy="1714"/>
                      </a:xfrm>
                      <a:custGeom>
                        <a:avLst/>
                        <a:gdLst>
                          <a:gd name="connsiteX0" fmla="*/ 1286 w 1286"/>
                          <a:gd name="connsiteY0" fmla="*/ 0 h 1714"/>
                          <a:gd name="connsiteX1" fmla="*/ 0 w 1286"/>
                          <a:gd name="connsiteY1" fmla="*/ 1714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8" y="429"/>
                              <a:pt x="858" y="1714"/>
                              <a:pt x="0" y="1714"/>
                            </a:cubicBezTo>
                            <a:lnTo>
                              <a:pt x="429" y="429"/>
                            </a:lnTo>
                            <a:cubicBezTo>
                              <a:pt x="858" y="429"/>
                              <a:pt x="858" y="429"/>
                              <a:pt x="1286" y="0"/>
                            </a:cubicBezTo>
                          </a:path>
                        </a:pathLst>
                      </a:custGeom>
                      <a:solidFill>
                        <a:srgbClr val="B94231"/>
                      </a:solidFill>
                      <a:ln w="4286" cap="flat">
                        <a:noFill/>
                        <a:prstDash val="solid"/>
                        <a:miter/>
                      </a:ln>
                    </p:spPr>
                    <p:txBody>
                      <a:bodyPr rtlCol="0" anchor="ctr"/>
                      <a:lstStyle/>
                      <a:p>
                        <a:endParaRPr lang="en-GB"/>
                      </a:p>
                    </p:txBody>
                  </p:sp>
                </p:grpSp>
                <p:grpSp>
                  <p:nvGrpSpPr>
                    <p:cNvPr id="1188" name="Graphic 18">
                      <a:extLst>
                        <a:ext uri="{FF2B5EF4-FFF2-40B4-BE49-F238E27FC236}">
                          <a16:creationId xmlns:a16="http://schemas.microsoft.com/office/drawing/2014/main" id="{C9E48CD2-29C4-43D6-10A4-02AEA07B7FE5}"/>
                        </a:ext>
                      </a:extLst>
                    </p:cNvPr>
                    <p:cNvGrpSpPr/>
                    <p:nvPr/>
                  </p:nvGrpSpPr>
                  <p:grpSpPr>
                    <a:xfrm>
                      <a:off x="7888509" y="3873477"/>
                      <a:ext cx="1286" cy="1714"/>
                      <a:chOff x="7888509" y="3873477"/>
                      <a:chExt cx="1286" cy="1714"/>
                    </a:xfrm>
                  </p:grpSpPr>
                  <p:sp>
                    <p:nvSpPr>
                      <p:cNvPr id="1189" name="Freeform: Shape 1188">
                        <a:extLst>
                          <a:ext uri="{FF2B5EF4-FFF2-40B4-BE49-F238E27FC236}">
                            <a16:creationId xmlns:a16="http://schemas.microsoft.com/office/drawing/2014/main" id="{E0476FF2-F22F-3E78-4521-5580E620DC04}"/>
                          </a:ext>
                        </a:extLst>
                      </p:cNvPr>
                      <p:cNvSpPr/>
                      <p:nvPr/>
                    </p:nvSpPr>
                    <p:spPr>
                      <a:xfrm>
                        <a:off x="7889367" y="3873477"/>
                        <a:ext cx="428" cy="1285"/>
                      </a:xfrm>
                      <a:custGeom>
                        <a:avLst/>
                        <a:gdLst>
                          <a:gd name="connsiteX0" fmla="*/ 429 w 428"/>
                          <a:gd name="connsiteY0" fmla="*/ 0 h 1285"/>
                          <a:gd name="connsiteX1" fmla="*/ 0 w 428"/>
                          <a:gd name="connsiteY1" fmla="*/ 1286 h 1285"/>
                          <a:gd name="connsiteX2" fmla="*/ 429 w 428"/>
                          <a:gd name="connsiteY2" fmla="*/ 0 h 1285"/>
                        </a:gdLst>
                        <a:ahLst/>
                        <a:cxnLst>
                          <a:cxn ang="0">
                            <a:pos x="connsiteX0" y="connsiteY0"/>
                          </a:cxn>
                          <a:cxn ang="0">
                            <a:pos x="connsiteX1" y="connsiteY1"/>
                          </a:cxn>
                          <a:cxn ang="0">
                            <a:pos x="connsiteX2" y="connsiteY2"/>
                          </a:cxn>
                        </a:cxnLst>
                        <a:rect l="l" t="t" r="r" b="b"/>
                        <a:pathLst>
                          <a:path w="428" h="1285">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190" name="Freeform: Shape 1189">
                        <a:extLst>
                          <a:ext uri="{FF2B5EF4-FFF2-40B4-BE49-F238E27FC236}">
                            <a16:creationId xmlns:a16="http://schemas.microsoft.com/office/drawing/2014/main" id="{9E70420E-EB5D-C7C1-715F-6B88E7E81D45}"/>
                          </a:ext>
                        </a:extLst>
                      </p:cNvPr>
                      <p:cNvSpPr/>
                      <p:nvPr/>
                    </p:nvSpPr>
                    <p:spPr>
                      <a:xfrm>
                        <a:off x="7888509" y="3873477"/>
                        <a:ext cx="1286" cy="1714"/>
                      </a:xfrm>
                      <a:custGeom>
                        <a:avLst/>
                        <a:gdLst>
                          <a:gd name="connsiteX0" fmla="*/ 1286 w 1286"/>
                          <a:gd name="connsiteY0" fmla="*/ 0 h 1714"/>
                          <a:gd name="connsiteX1" fmla="*/ 0 w 1286"/>
                          <a:gd name="connsiteY1" fmla="*/ 1714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8" y="429"/>
                              <a:pt x="858" y="1714"/>
                              <a:pt x="0" y="1714"/>
                            </a:cubicBezTo>
                            <a:lnTo>
                              <a:pt x="429" y="429"/>
                            </a:lnTo>
                            <a:cubicBezTo>
                              <a:pt x="1286" y="429"/>
                              <a:pt x="1286" y="429"/>
                              <a:pt x="1286" y="0"/>
                            </a:cubicBezTo>
                          </a:path>
                        </a:pathLst>
                      </a:custGeom>
                      <a:solidFill>
                        <a:srgbClr val="B94231"/>
                      </a:solidFill>
                      <a:ln w="4286" cap="flat">
                        <a:noFill/>
                        <a:prstDash val="solid"/>
                        <a:miter/>
                      </a:ln>
                    </p:spPr>
                    <p:txBody>
                      <a:bodyPr rtlCol="0" anchor="ctr"/>
                      <a:lstStyle/>
                      <a:p>
                        <a:endParaRPr lang="en-GB"/>
                      </a:p>
                    </p:txBody>
                  </p:sp>
                </p:grpSp>
                <p:grpSp>
                  <p:nvGrpSpPr>
                    <p:cNvPr id="1191" name="Graphic 18">
                      <a:extLst>
                        <a:ext uri="{FF2B5EF4-FFF2-40B4-BE49-F238E27FC236}">
                          <a16:creationId xmlns:a16="http://schemas.microsoft.com/office/drawing/2014/main" id="{46F7E155-2CDE-05CC-583D-A20782C5DDF2}"/>
                        </a:ext>
                      </a:extLst>
                    </p:cNvPr>
                    <p:cNvGrpSpPr/>
                    <p:nvPr/>
                  </p:nvGrpSpPr>
                  <p:grpSpPr>
                    <a:xfrm>
                      <a:off x="7912512" y="3887192"/>
                      <a:ext cx="1285" cy="2143"/>
                      <a:chOff x="7912512" y="3887192"/>
                      <a:chExt cx="1285" cy="2143"/>
                    </a:xfrm>
                  </p:grpSpPr>
                  <p:sp>
                    <p:nvSpPr>
                      <p:cNvPr id="1192" name="Freeform: Shape 1191">
                        <a:extLst>
                          <a:ext uri="{FF2B5EF4-FFF2-40B4-BE49-F238E27FC236}">
                            <a16:creationId xmlns:a16="http://schemas.microsoft.com/office/drawing/2014/main" id="{652E4F55-CBB3-E255-C82D-3E823111D028}"/>
                          </a:ext>
                        </a:extLst>
                      </p:cNvPr>
                      <p:cNvSpPr/>
                      <p:nvPr/>
                    </p:nvSpPr>
                    <p:spPr>
                      <a:xfrm>
                        <a:off x="7912941" y="3887192"/>
                        <a:ext cx="857" cy="1286"/>
                      </a:xfrm>
                      <a:custGeom>
                        <a:avLst/>
                        <a:gdLst>
                          <a:gd name="connsiteX0" fmla="*/ 857 w 857"/>
                          <a:gd name="connsiteY0" fmla="*/ 0 h 1286"/>
                          <a:gd name="connsiteX1" fmla="*/ 0 w 857"/>
                          <a:gd name="connsiteY1" fmla="*/ 1286 h 1286"/>
                          <a:gd name="connsiteX2" fmla="*/ 857 w 857"/>
                          <a:gd name="connsiteY2" fmla="*/ 0 h 1286"/>
                        </a:gdLst>
                        <a:ahLst/>
                        <a:cxnLst>
                          <a:cxn ang="0">
                            <a:pos x="connsiteX0" y="connsiteY0"/>
                          </a:cxn>
                          <a:cxn ang="0">
                            <a:pos x="connsiteX1" y="connsiteY1"/>
                          </a:cxn>
                          <a:cxn ang="0">
                            <a:pos x="connsiteX2" y="connsiteY2"/>
                          </a:cxn>
                        </a:cxnLst>
                        <a:rect l="l" t="t" r="r" b="b"/>
                        <a:pathLst>
                          <a:path w="857" h="1286">
                            <a:moveTo>
                              <a:pt x="857" y="0"/>
                            </a:moveTo>
                            <a:lnTo>
                              <a:pt x="0" y="1286"/>
                            </a:lnTo>
                            <a:lnTo>
                              <a:pt x="857" y="0"/>
                            </a:lnTo>
                          </a:path>
                        </a:pathLst>
                      </a:custGeom>
                      <a:solidFill>
                        <a:srgbClr val="376C70"/>
                      </a:solidFill>
                      <a:ln w="4286" cap="flat">
                        <a:noFill/>
                        <a:prstDash val="solid"/>
                        <a:miter/>
                      </a:ln>
                    </p:spPr>
                    <p:txBody>
                      <a:bodyPr rtlCol="0" anchor="ctr"/>
                      <a:lstStyle/>
                      <a:p>
                        <a:endParaRPr lang="en-GB"/>
                      </a:p>
                    </p:txBody>
                  </p:sp>
                  <p:sp>
                    <p:nvSpPr>
                      <p:cNvPr id="1193" name="Freeform: Shape 1192">
                        <a:extLst>
                          <a:ext uri="{FF2B5EF4-FFF2-40B4-BE49-F238E27FC236}">
                            <a16:creationId xmlns:a16="http://schemas.microsoft.com/office/drawing/2014/main" id="{4C9F975F-BC04-90A4-CEB8-44813BCDE93F}"/>
                          </a:ext>
                        </a:extLst>
                      </p:cNvPr>
                      <p:cNvSpPr/>
                      <p:nvPr/>
                    </p:nvSpPr>
                    <p:spPr>
                      <a:xfrm>
                        <a:off x="7912512" y="3887621"/>
                        <a:ext cx="1285" cy="1714"/>
                      </a:xfrm>
                      <a:custGeom>
                        <a:avLst/>
                        <a:gdLst>
                          <a:gd name="connsiteX0" fmla="*/ 1286 w 1285"/>
                          <a:gd name="connsiteY0" fmla="*/ 0 h 1714"/>
                          <a:gd name="connsiteX1" fmla="*/ 0 w 1285"/>
                          <a:gd name="connsiteY1" fmla="*/ 1714 h 1714"/>
                          <a:gd name="connsiteX2" fmla="*/ 429 w 1285"/>
                          <a:gd name="connsiteY2" fmla="*/ 429 h 1714"/>
                          <a:gd name="connsiteX3" fmla="*/ 1286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1286" y="0"/>
                            </a:moveTo>
                            <a:cubicBezTo>
                              <a:pt x="857" y="429"/>
                              <a:pt x="857" y="1714"/>
                              <a:pt x="0" y="1714"/>
                            </a:cubicBezTo>
                            <a:lnTo>
                              <a:pt x="429" y="429"/>
                            </a:lnTo>
                            <a:cubicBezTo>
                              <a:pt x="857" y="0"/>
                              <a:pt x="1286" y="0"/>
                              <a:pt x="1286" y="0"/>
                            </a:cubicBezTo>
                          </a:path>
                        </a:pathLst>
                      </a:custGeom>
                      <a:solidFill>
                        <a:srgbClr val="B94231"/>
                      </a:solidFill>
                      <a:ln w="4286" cap="flat">
                        <a:noFill/>
                        <a:prstDash val="solid"/>
                        <a:miter/>
                      </a:ln>
                    </p:spPr>
                    <p:txBody>
                      <a:bodyPr rtlCol="0" anchor="ctr"/>
                      <a:lstStyle/>
                      <a:p>
                        <a:endParaRPr lang="en-GB"/>
                      </a:p>
                    </p:txBody>
                  </p:sp>
                </p:grpSp>
                <p:grpSp>
                  <p:nvGrpSpPr>
                    <p:cNvPr id="1194" name="Graphic 18">
                      <a:extLst>
                        <a:ext uri="{FF2B5EF4-FFF2-40B4-BE49-F238E27FC236}">
                          <a16:creationId xmlns:a16="http://schemas.microsoft.com/office/drawing/2014/main" id="{F7FF026E-38D0-9462-BB25-F96ACD27D80E}"/>
                        </a:ext>
                      </a:extLst>
                    </p:cNvPr>
                    <p:cNvGrpSpPr/>
                    <p:nvPr/>
                  </p:nvGrpSpPr>
                  <p:grpSpPr>
                    <a:xfrm>
                      <a:off x="7936515" y="3901337"/>
                      <a:ext cx="1285" cy="1714"/>
                      <a:chOff x="7936515" y="3901337"/>
                      <a:chExt cx="1285" cy="1714"/>
                    </a:xfrm>
                  </p:grpSpPr>
                  <p:sp>
                    <p:nvSpPr>
                      <p:cNvPr id="1195" name="Freeform: Shape 1194">
                        <a:extLst>
                          <a:ext uri="{FF2B5EF4-FFF2-40B4-BE49-F238E27FC236}">
                            <a16:creationId xmlns:a16="http://schemas.microsoft.com/office/drawing/2014/main" id="{93FF39BD-EA22-0FB7-F7AF-4DB08E075312}"/>
                          </a:ext>
                        </a:extLst>
                      </p:cNvPr>
                      <p:cNvSpPr/>
                      <p:nvPr/>
                    </p:nvSpPr>
                    <p:spPr>
                      <a:xfrm>
                        <a:off x="7936944" y="3901337"/>
                        <a:ext cx="857" cy="1285"/>
                      </a:xfrm>
                      <a:custGeom>
                        <a:avLst/>
                        <a:gdLst>
                          <a:gd name="connsiteX0" fmla="*/ 857 w 857"/>
                          <a:gd name="connsiteY0" fmla="*/ 0 h 1285"/>
                          <a:gd name="connsiteX1" fmla="*/ 0 w 857"/>
                          <a:gd name="connsiteY1" fmla="*/ 1286 h 1285"/>
                          <a:gd name="connsiteX2" fmla="*/ 857 w 857"/>
                          <a:gd name="connsiteY2" fmla="*/ 0 h 1285"/>
                        </a:gdLst>
                        <a:ahLst/>
                        <a:cxnLst>
                          <a:cxn ang="0">
                            <a:pos x="connsiteX0" y="connsiteY0"/>
                          </a:cxn>
                          <a:cxn ang="0">
                            <a:pos x="connsiteX1" y="connsiteY1"/>
                          </a:cxn>
                          <a:cxn ang="0">
                            <a:pos x="connsiteX2" y="connsiteY2"/>
                          </a:cxn>
                        </a:cxnLst>
                        <a:rect l="l" t="t" r="r" b="b"/>
                        <a:pathLst>
                          <a:path w="857" h="1285">
                            <a:moveTo>
                              <a:pt x="857" y="0"/>
                            </a:moveTo>
                            <a:lnTo>
                              <a:pt x="0" y="1286"/>
                            </a:lnTo>
                            <a:lnTo>
                              <a:pt x="857" y="0"/>
                            </a:lnTo>
                          </a:path>
                        </a:pathLst>
                      </a:custGeom>
                      <a:solidFill>
                        <a:srgbClr val="376C70"/>
                      </a:solidFill>
                      <a:ln w="4286" cap="flat">
                        <a:noFill/>
                        <a:prstDash val="solid"/>
                        <a:miter/>
                      </a:ln>
                    </p:spPr>
                    <p:txBody>
                      <a:bodyPr rtlCol="0" anchor="ctr"/>
                      <a:lstStyle/>
                      <a:p>
                        <a:endParaRPr lang="en-GB"/>
                      </a:p>
                    </p:txBody>
                  </p:sp>
                  <p:sp>
                    <p:nvSpPr>
                      <p:cNvPr id="1196" name="Freeform: Shape 1195">
                        <a:extLst>
                          <a:ext uri="{FF2B5EF4-FFF2-40B4-BE49-F238E27FC236}">
                            <a16:creationId xmlns:a16="http://schemas.microsoft.com/office/drawing/2014/main" id="{1C3B0093-3CE5-8602-7EC3-CE41909B9173}"/>
                          </a:ext>
                        </a:extLst>
                      </p:cNvPr>
                      <p:cNvSpPr/>
                      <p:nvPr/>
                    </p:nvSpPr>
                    <p:spPr>
                      <a:xfrm>
                        <a:off x="7936515" y="3901337"/>
                        <a:ext cx="1285" cy="1714"/>
                      </a:xfrm>
                      <a:custGeom>
                        <a:avLst/>
                        <a:gdLst>
                          <a:gd name="connsiteX0" fmla="*/ 1286 w 1285"/>
                          <a:gd name="connsiteY0" fmla="*/ 0 h 1714"/>
                          <a:gd name="connsiteX1" fmla="*/ 0 w 1285"/>
                          <a:gd name="connsiteY1" fmla="*/ 1714 h 1714"/>
                          <a:gd name="connsiteX2" fmla="*/ 429 w 1285"/>
                          <a:gd name="connsiteY2" fmla="*/ 429 h 1714"/>
                          <a:gd name="connsiteX3" fmla="*/ 1286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1286" y="0"/>
                            </a:moveTo>
                            <a:cubicBezTo>
                              <a:pt x="857" y="429"/>
                              <a:pt x="857" y="1714"/>
                              <a:pt x="0" y="1714"/>
                            </a:cubicBezTo>
                            <a:lnTo>
                              <a:pt x="429" y="429"/>
                            </a:lnTo>
                            <a:cubicBezTo>
                              <a:pt x="857" y="429"/>
                              <a:pt x="857" y="0"/>
                              <a:pt x="1286" y="0"/>
                            </a:cubicBezTo>
                          </a:path>
                        </a:pathLst>
                      </a:custGeom>
                      <a:solidFill>
                        <a:srgbClr val="B94231"/>
                      </a:solidFill>
                      <a:ln w="4286" cap="flat">
                        <a:noFill/>
                        <a:prstDash val="solid"/>
                        <a:miter/>
                      </a:ln>
                    </p:spPr>
                    <p:txBody>
                      <a:bodyPr rtlCol="0" anchor="ctr"/>
                      <a:lstStyle/>
                      <a:p>
                        <a:endParaRPr lang="en-GB"/>
                      </a:p>
                    </p:txBody>
                  </p:sp>
                </p:grpSp>
                <p:grpSp>
                  <p:nvGrpSpPr>
                    <p:cNvPr id="1197" name="Graphic 18">
                      <a:extLst>
                        <a:ext uri="{FF2B5EF4-FFF2-40B4-BE49-F238E27FC236}">
                          <a16:creationId xmlns:a16="http://schemas.microsoft.com/office/drawing/2014/main" id="{0EB329AE-0047-D40B-0EB4-DA7AD0CAD25C}"/>
                        </a:ext>
                      </a:extLst>
                    </p:cNvPr>
                    <p:cNvGrpSpPr/>
                    <p:nvPr/>
                  </p:nvGrpSpPr>
                  <p:grpSpPr>
                    <a:xfrm>
                      <a:off x="7960090" y="3915053"/>
                      <a:ext cx="1285" cy="1714"/>
                      <a:chOff x="7960090" y="3915053"/>
                      <a:chExt cx="1285" cy="1714"/>
                    </a:xfrm>
                  </p:grpSpPr>
                  <p:sp>
                    <p:nvSpPr>
                      <p:cNvPr id="1198" name="Freeform: Shape 1197">
                        <a:extLst>
                          <a:ext uri="{FF2B5EF4-FFF2-40B4-BE49-F238E27FC236}">
                            <a16:creationId xmlns:a16="http://schemas.microsoft.com/office/drawing/2014/main" id="{65B78428-2F43-7A4C-0B28-7B2C8C12D17D}"/>
                          </a:ext>
                        </a:extLst>
                      </p:cNvPr>
                      <p:cNvSpPr/>
                      <p:nvPr/>
                    </p:nvSpPr>
                    <p:spPr>
                      <a:xfrm>
                        <a:off x="7960947" y="3915053"/>
                        <a:ext cx="428" cy="1286"/>
                      </a:xfrm>
                      <a:custGeom>
                        <a:avLst/>
                        <a:gdLst>
                          <a:gd name="connsiteX0" fmla="*/ 429 w 428"/>
                          <a:gd name="connsiteY0" fmla="*/ 0 h 1286"/>
                          <a:gd name="connsiteX1" fmla="*/ 0 w 428"/>
                          <a:gd name="connsiteY1" fmla="*/ 1286 h 1286"/>
                          <a:gd name="connsiteX2" fmla="*/ 429 w 428"/>
                          <a:gd name="connsiteY2" fmla="*/ 0 h 1286"/>
                        </a:gdLst>
                        <a:ahLst/>
                        <a:cxnLst>
                          <a:cxn ang="0">
                            <a:pos x="connsiteX0" y="connsiteY0"/>
                          </a:cxn>
                          <a:cxn ang="0">
                            <a:pos x="connsiteX1" y="connsiteY1"/>
                          </a:cxn>
                          <a:cxn ang="0">
                            <a:pos x="connsiteX2" y="connsiteY2"/>
                          </a:cxn>
                        </a:cxnLst>
                        <a:rect l="l" t="t" r="r" b="b"/>
                        <a:pathLst>
                          <a:path w="428" h="1286">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199" name="Freeform: Shape 1198">
                        <a:extLst>
                          <a:ext uri="{FF2B5EF4-FFF2-40B4-BE49-F238E27FC236}">
                            <a16:creationId xmlns:a16="http://schemas.microsoft.com/office/drawing/2014/main" id="{28338419-51CF-0309-2038-8726EFEEFEE4}"/>
                          </a:ext>
                        </a:extLst>
                      </p:cNvPr>
                      <p:cNvSpPr/>
                      <p:nvPr/>
                    </p:nvSpPr>
                    <p:spPr>
                      <a:xfrm>
                        <a:off x="7960090" y="3915053"/>
                        <a:ext cx="1285" cy="1714"/>
                      </a:xfrm>
                      <a:custGeom>
                        <a:avLst/>
                        <a:gdLst>
                          <a:gd name="connsiteX0" fmla="*/ 1286 w 1285"/>
                          <a:gd name="connsiteY0" fmla="*/ 0 h 1714"/>
                          <a:gd name="connsiteX1" fmla="*/ 0 w 1285"/>
                          <a:gd name="connsiteY1" fmla="*/ 1715 h 1714"/>
                          <a:gd name="connsiteX2" fmla="*/ 429 w 1285"/>
                          <a:gd name="connsiteY2" fmla="*/ 429 h 1714"/>
                          <a:gd name="connsiteX3" fmla="*/ 1286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1286" y="0"/>
                            </a:moveTo>
                            <a:cubicBezTo>
                              <a:pt x="857" y="429"/>
                              <a:pt x="857" y="1715"/>
                              <a:pt x="0" y="1715"/>
                            </a:cubicBezTo>
                            <a:lnTo>
                              <a:pt x="429" y="429"/>
                            </a:lnTo>
                            <a:cubicBezTo>
                              <a:pt x="1286" y="429"/>
                              <a:pt x="1286" y="0"/>
                              <a:pt x="1286" y="0"/>
                            </a:cubicBezTo>
                          </a:path>
                        </a:pathLst>
                      </a:custGeom>
                      <a:solidFill>
                        <a:srgbClr val="B94231"/>
                      </a:solidFill>
                      <a:ln w="4286" cap="flat">
                        <a:noFill/>
                        <a:prstDash val="solid"/>
                        <a:miter/>
                      </a:ln>
                    </p:spPr>
                    <p:txBody>
                      <a:bodyPr rtlCol="0" anchor="ctr"/>
                      <a:lstStyle/>
                      <a:p>
                        <a:endParaRPr lang="en-GB"/>
                      </a:p>
                    </p:txBody>
                  </p:sp>
                </p:grpSp>
                <p:grpSp>
                  <p:nvGrpSpPr>
                    <p:cNvPr id="1200" name="Graphic 18">
                      <a:extLst>
                        <a:ext uri="{FF2B5EF4-FFF2-40B4-BE49-F238E27FC236}">
                          <a16:creationId xmlns:a16="http://schemas.microsoft.com/office/drawing/2014/main" id="{0DA4D7C6-728D-DE8B-910E-E7F6778B6964}"/>
                        </a:ext>
                      </a:extLst>
                    </p:cNvPr>
                    <p:cNvGrpSpPr/>
                    <p:nvPr/>
                  </p:nvGrpSpPr>
                  <p:grpSpPr>
                    <a:xfrm>
                      <a:off x="7984093" y="3928769"/>
                      <a:ext cx="1286" cy="1714"/>
                      <a:chOff x="7984093" y="3928769"/>
                      <a:chExt cx="1286" cy="1714"/>
                    </a:xfrm>
                  </p:grpSpPr>
                  <p:sp>
                    <p:nvSpPr>
                      <p:cNvPr id="1201" name="Freeform: Shape 1200">
                        <a:extLst>
                          <a:ext uri="{FF2B5EF4-FFF2-40B4-BE49-F238E27FC236}">
                            <a16:creationId xmlns:a16="http://schemas.microsoft.com/office/drawing/2014/main" id="{8E546E99-E900-25E3-1F6C-24990A31409A}"/>
                          </a:ext>
                        </a:extLst>
                      </p:cNvPr>
                      <p:cNvSpPr/>
                      <p:nvPr/>
                    </p:nvSpPr>
                    <p:spPr>
                      <a:xfrm>
                        <a:off x="7984521" y="3928769"/>
                        <a:ext cx="857" cy="1285"/>
                      </a:xfrm>
                      <a:custGeom>
                        <a:avLst/>
                        <a:gdLst>
                          <a:gd name="connsiteX0" fmla="*/ 858 w 857"/>
                          <a:gd name="connsiteY0" fmla="*/ 0 h 1285"/>
                          <a:gd name="connsiteX1" fmla="*/ 0 w 857"/>
                          <a:gd name="connsiteY1" fmla="*/ 1286 h 1285"/>
                          <a:gd name="connsiteX2" fmla="*/ 858 w 857"/>
                          <a:gd name="connsiteY2" fmla="*/ 0 h 1285"/>
                        </a:gdLst>
                        <a:ahLst/>
                        <a:cxnLst>
                          <a:cxn ang="0">
                            <a:pos x="connsiteX0" y="connsiteY0"/>
                          </a:cxn>
                          <a:cxn ang="0">
                            <a:pos x="connsiteX1" y="connsiteY1"/>
                          </a:cxn>
                          <a:cxn ang="0">
                            <a:pos x="connsiteX2" y="connsiteY2"/>
                          </a:cxn>
                        </a:cxnLst>
                        <a:rect l="l" t="t" r="r" b="b"/>
                        <a:pathLst>
                          <a:path w="857" h="1285">
                            <a:moveTo>
                              <a:pt x="858" y="0"/>
                            </a:moveTo>
                            <a:lnTo>
                              <a:pt x="0" y="1286"/>
                            </a:lnTo>
                            <a:lnTo>
                              <a:pt x="858" y="0"/>
                            </a:lnTo>
                          </a:path>
                        </a:pathLst>
                      </a:custGeom>
                      <a:solidFill>
                        <a:srgbClr val="376C70"/>
                      </a:solidFill>
                      <a:ln w="4286" cap="flat">
                        <a:noFill/>
                        <a:prstDash val="solid"/>
                        <a:miter/>
                      </a:ln>
                    </p:spPr>
                    <p:txBody>
                      <a:bodyPr rtlCol="0" anchor="ctr"/>
                      <a:lstStyle/>
                      <a:p>
                        <a:endParaRPr lang="en-GB"/>
                      </a:p>
                    </p:txBody>
                  </p:sp>
                  <p:sp>
                    <p:nvSpPr>
                      <p:cNvPr id="1202" name="Freeform: Shape 1201">
                        <a:extLst>
                          <a:ext uri="{FF2B5EF4-FFF2-40B4-BE49-F238E27FC236}">
                            <a16:creationId xmlns:a16="http://schemas.microsoft.com/office/drawing/2014/main" id="{34A23F75-53DE-C0AF-9F04-922A881E30CF}"/>
                          </a:ext>
                        </a:extLst>
                      </p:cNvPr>
                      <p:cNvSpPr/>
                      <p:nvPr/>
                    </p:nvSpPr>
                    <p:spPr>
                      <a:xfrm>
                        <a:off x="7984093" y="3928769"/>
                        <a:ext cx="1286" cy="1714"/>
                      </a:xfrm>
                      <a:custGeom>
                        <a:avLst/>
                        <a:gdLst>
                          <a:gd name="connsiteX0" fmla="*/ 1286 w 1286"/>
                          <a:gd name="connsiteY0" fmla="*/ 0 h 1714"/>
                          <a:gd name="connsiteX1" fmla="*/ 0 w 1286"/>
                          <a:gd name="connsiteY1" fmla="*/ 1715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7" y="429"/>
                              <a:pt x="857" y="1715"/>
                              <a:pt x="0" y="1715"/>
                            </a:cubicBezTo>
                            <a:lnTo>
                              <a:pt x="429" y="429"/>
                            </a:lnTo>
                            <a:cubicBezTo>
                              <a:pt x="857" y="429"/>
                              <a:pt x="1286" y="0"/>
                              <a:pt x="1286" y="0"/>
                            </a:cubicBezTo>
                          </a:path>
                        </a:pathLst>
                      </a:custGeom>
                      <a:solidFill>
                        <a:srgbClr val="B94231"/>
                      </a:solidFill>
                      <a:ln w="4286" cap="flat">
                        <a:noFill/>
                        <a:prstDash val="solid"/>
                        <a:miter/>
                      </a:ln>
                    </p:spPr>
                    <p:txBody>
                      <a:bodyPr rtlCol="0" anchor="ctr"/>
                      <a:lstStyle/>
                      <a:p>
                        <a:endParaRPr lang="en-GB"/>
                      </a:p>
                    </p:txBody>
                  </p:sp>
                </p:grpSp>
                <p:grpSp>
                  <p:nvGrpSpPr>
                    <p:cNvPr id="1203" name="Graphic 18">
                      <a:extLst>
                        <a:ext uri="{FF2B5EF4-FFF2-40B4-BE49-F238E27FC236}">
                          <a16:creationId xmlns:a16="http://schemas.microsoft.com/office/drawing/2014/main" id="{DDDABBE0-3267-50B7-77E3-22EA1A0662DB}"/>
                        </a:ext>
                      </a:extLst>
                    </p:cNvPr>
                    <p:cNvGrpSpPr/>
                    <p:nvPr/>
                  </p:nvGrpSpPr>
                  <p:grpSpPr>
                    <a:xfrm>
                      <a:off x="8008096" y="3942485"/>
                      <a:ext cx="1286" cy="1714"/>
                      <a:chOff x="8008096" y="3942485"/>
                      <a:chExt cx="1286" cy="1714"/>
                    </a:xfrm>
                  </p:grpSpPr>
                  <p:sp>
                    <p:nvSpPr>
                      <p:cNvPr id="1204" name="Freeform: Shape 1203">
                        <a:extLst>
                          <a:ext uri="{FF2B5EF4-FFF2-40B4-BE49-F238E27FC236}">
                            <a16:creationId xmlns:a16="http://schemas.microsoft.com/office/drawing/2014/main" id="{268163DB-3C8F-CB1A-B509-70E29674DA7D}"/>
                          </a:ext>
                        </a:extLst>
                      </p:cNvPr>
                      <p:cNvSpPr/>
                      <p:nvPr/>
                    </p:nvSpPr>
                    <p:spPr>
                      <a:xfrm>
                        <a:off x="8008524" y="3942485"/>
                        <a:ext cx="857" cy="1285"/>
                      </a:xfrm>
                      <a:custGeom>
                        <a:avLst/>
                        <a:gdLst>
                          <a:gd name="connsiteX0" fmla="*/ 858 w 857"/>
                          <a:gd name="connsiteY0" fmla="*/ 0 h 1285"/>
                          <a:gd name="connsiteX1" fmla="*/ 0 w 857"/>
                          <a:gd name="connsiteY1" fmla="*/ 1286 h 1285"/>
                          <a:gd name="connsiteX2" fmla="*/ 858 w 857"/>
                          <a:gd name="connsiteY2" fmla="*/ 0 h 1285"/>
                        </a:gdLst>
                        <a:ahLst/>
                        <a:cxnLst>
                          <a:cxn ang="0">
                            <a:pos x="connsiteX0" y="connsiteY0"/>
                          </a:cxn>
                          <a:cxn ang="0">
                            <a:pos x="connsiteX1" y="connsiteY1"/>
                          </a:cxn>
                          <a:cxn ang="0">
                            <a:pos x="connsiteX2" y="connsiteY2"/>
                          </a:cxn>
                        </a:cxnLst>
                        <a:rect l="l" t="t" r="r" b="b"/>
                        <a:pathLst>
                          <a:path w="857" h="1285">
                            <a:moveTo>
                              <a:pt x="858" y="0"/>
                            </a:moveTo>
                            <a:lnTo>
                              <a:pt x="0" y="1286"/>
                            </a:lnTo>
                            <a:lnTo>
                              <a:pt x="858" y="0"/>
                            </a:lnTo>
                          </a:path>
                        </a:pathLst>
                      </a:custGeom>
                      <a:solidFill>
                        <a:srgbClr val="376C70"/>
                      </a:solidFill>
                      <a:ln w="4286" cap="flat">
                        <a:noFill/>
                        <a:prstDash val="solid"/>
                        <a:miter/>
                      </a:ln>
                    </p:spPr>
                    <p:txBody>
                      <a:bodyPr rtlCol="0" anchor="ctr"/>
                      <a:lstStyle/>
                      <a:p>
                        <a:endParaRPr lang="en-GB"/>
                      </a:p>
                    </p:txBody>
                  </p:sp>
                  <p:sp>
                    <p:nvSpPr>
                      <p:cNvPr id="1205" name="Freeform: Shape 1204">
                        <a:extLst>
                          <a:ext uri="{FF2B5EF4-FFF2-40B4-BE49-F238E27FC236}">
                            <a16:creationId xmlns:a16="http://schemas.microsoft.com/office/drawing/2014/main" id="{B794F0F7-D77D-1837-2680-7EC46E5F3AB5}"/>
                          </a:ext>
                        </a:extLst>
                      </p:cNvPr>
                      <p:cNvSpPr/>
                      <p:nvPr/>
                    </p:nvSpPr>
                    <p:spPr>
                      <a:xfrm>
                        <a:off x="8008096" y="3942485"/>
                        <a:ext cx="1286" cy="1714"/>
                      </a:xfrm>
                      <a:custGeom>
                        <a:avLst/>
                        <a:gdLst>
                          <a:gd name="connsiteX0" fmla="*/ 1286 w 1286"/>
                          <a:gd name="connsiteY0" fmla="*/ 0 h 1714"/>
                          <a:gd name="connsiteX1" fmla="*/ 0 w 1286"/>
                          <a:gd name="connsiteY1" fmla="*/ 1715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8" y="429"/>
                              <a:pt x="858" y="1715"/>
                              <a:pt x="0" y="1715"/>
                            </a:cubicBezTo>
                            <a:lnTo>
                              <a:pt x="429" y="429"/>
                            </a:lnTo>
                            <a:cubicBezTo>
                              <a:pt x="858" y="429"/>
                              <a:pt x="858" y="0"/>
                              <a:pt x="1286" y="0"/>
                            </a:cubicBezTo>
                          </a:path>
                        </a:pathLst>
                      </a:custGeom>
                      <a:solidFill>
                        <a:srgbClr val="B94231"/>
                      </a:solidFill>
                      <a:ln w="4286" cap="flat">
                        <a:noFill/>
                        <a:prstDash val="solid"/>
                        <a:miter/>
                      </a:ln>
                    </p:spPr>
                    <p:txBody>
                      <a:bodyPr rtlCol="0" anchor="ctr"/>
                      <a:lstStyle/>
                      <a:p>
                        <a:endParaRPr lang="en-GB"/>
                      </a:p>
                    </p:txBody>
                  </p:sp>
                </p:grpSp>
                <p:grpSp>
                  <p:nvGrpSpPr>
                    <p:cNvPr id="1206" name="Graphic 18">
                      <a:extLst>
                        <a:ext uri="{FF2B5EF4-FFF2-40B4-BE49-F238E27FC236}">
                          <a16:creationId xmlns:a16="http://schemas.microsoft.com/office/drawing/2014/main" id="{02D9EEC6-6F48-D343-ED88-752956ECEB60}"/>
                        </a:ext>
                      </a:extLst>
                    </p:cNvPr>
                    <p:cNvGrpSpPr/>
                    <p:nvPr/>
                  </p:nvGrpSpPr>
                  <p:grpSpPr>
                    <a:xfrm>
                      <a:off x="8031670" y="3956201"/>
                      <a:ext cx="1286" cy="1714"/>
                      <a:chOff x="8031670" y="3956201"/>
                      <a:chExt cx="1286" cy="1714"/>
                    </a:xfrm>
                  </p:grpSpPr>
                  <p:sp>
                    <p:nvSpPr>
                      <p:cNvPr id="1207" name="Freeform: Shape 1206">
                        <a:extLst>
                          <a:ext uri="{FF2B5EF4-FFF2-40B4-BE49-F238E27FC236}">
                            <a16:creationId xmlns:a16="http://schemas.microsoft.com/office/drawing/2014/main" id="{0514C794-F3F4-345D-D3C9-05ED923962A6}"/>
                          </a:ext>
                        </a:extLst>
                      </p:cNvPr>
                      <p:cNvSpPr/>
                      <p:nvPr/>
                    </p:nvSpPr>
                    <p:spPr>
                      <a:xfrm>
                        <a:off x="8032527" y="3956201"/>
                        <a:ext cx="428" cy="1285"/>
                      </a:xfrm>
                      <a:custGeom>
                        <a:avLst/>
                        <a:gdLst>
                          <a:gd name="connsiteX0" fmla="*/ 429 w 428"/>
                          <a:gd name="connsiteY0" fmla="*/ 0 h 1285"/>
                          <a:gd name="connsiteX1" fmla="*/ 0 w 428"/>
                          <a:gd name="connsiteY1" fmla="*/ 1286 h 1285"/>
                          <a:gd name="connsiteX2" fmla="*/ 429 w 428"/>
                          <a:gd name="connsiteY2" fmla="*/ 0 h 1285"/>
                        </a:gdLst>
                        <a:ahLst/>
                        <a:cxnLst>
                          <a:cxn ang="0">
                            <a:pos x="connsiteX0" y="connsiteY0"/>
                          </a:cxn>
                          <a:cxn ang="0">
                            <a:pos x="connsiteX1" y="connsiteY1"/>
                          </a:cxn>
                          <a:cxn ang="0">
                            <a:pos x="connsiteX2" y="connsiteY2"/>
                          </a:cxn>
                        </a:cxnLst>
                        <a:rect l="l" t="t" r="r" b="b"/>
                        <a:pathLst>
                          <a:path w="428" h="1285">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208" name="Freeform: Shape 1207">
                        <a:extLst>
                          <a:ext uri="{FF2B5EF4-FFF2-40B4-BE49-F238E27FC236}">
                            <a16:creationId xmlns:a16="http://schemas.microsoft.com/office/drawing/2014/main" id="{DAD3E0AD-A301-A599-50D7-E6210A569AA8}"/>
                          </a:ext>
                        </a:extLst>
                      </p:cNvPr>
                      <p:cNvSpPr/>
                      <p:nvPr/>
                    </p:nvSpPr>
                    <p:spPr>
                      <a:xfrm>
                        <a:off x="8031670" y="3956201"/>
                        <a:ext cx="1286" cy="1714"/>
                      </a:xfrm>
                      <a:custGeom>
                        <a:avLst/>
                        <a:gdLst>
                          <a:gd name="connsiteX0" fmla="*/ 1286 w 1286"/>
                          <a:gd name="connsiteY0" fmla="*/ 0 h 1714"/>
                          <a:gd name="connsiteX1" fmla="*/ 0 w 1286"/>
                          <a:gd name="connsiteY1" fmla="*/ 1714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8" y="429"/>
                              <a:pt x="858" y="1714"/>
                              <a:pt x="0" y="1714"/>
                            </a:cubicBezTo>
                            <a:lnTo>
                              <a:pt x="429" y="429"/>
                            </a:lnTo>
                            <a:cubicBezTo>
                              <a:pt x="1286" y="429"/>
                              <a:pt x="1286" y="429"/>
                              <a:pt x="1286" y="0"/>
                            </a:cubicBezTo>
                          </a:path>
                        </a:pathLst>
                      </a:custGeom>
                      <a:solidFill>
                        <a:srgbClr val="B94231"/>
                      </a:solidFill>
                      <a:ln w="4286" cap="flat">
                        <a:noFill/>
                        <a:prstDash val="solid"/>
                        <a:miter/>
                      </a:ln>
                    </p:spPr>
                    <p:txBody>
                      <a:bodyPr rtlCol="0" anchor="ctr"/>
                      <a:lstStyle/>
                      <a:p>
                        <a:endParaRPr lang="en-GB"/>
                      </a:p>
                    </p:txBody>
                  </p:sp>
                </p:grpSp>
                <p:sp>
                  <p:nvSpPr>
                    <p:cNvPr id="1209" name="Freeform: Shape 1208">
                      <a:extLst>
                        <a:ext uri="{FF2B5EF4-FFF2-40B4-BE49-F238E27FC236}">
                          <a16:creationId xmlns:a16="http://schemas.microsoft.com/office/drawing/2014/main" id="{D45115B5-461A-ED00-12E3-CB207A5C7E50}"/>
                        </a:ext>
                      </a:extLst>
                    </p:cNvPr>
                    <p:cNvSpPr/>
                    <p:nvPr/>
                  </p:nvSpPr>
                  <p:spPr>
                    <a:xfrm>
                      <a:off x="7851219" y="3860618"/>
                      <a:ext cx="14144" cy="9001"/>
                    </a:xfrm>
                    <a:custGeom>
                      <a:avLst/>
                      <a:gdLst>
                        <a:gd name="connsiteX0" fmla="*/ 14145 w 14144"/>
                        <a:gd name="connsiteY0" fmla="*/ 0 h 9001"/>
                        <a:gd name="connsiteX1" fmla="*/ 13716 w 14144"/>
                        <a:gd name="connsiteY1" fmla="*/ 1286 h 9001"/>
                        <a:gd name="connsiteX2" fmla="*/ 0 w 14144"/>
                        <a:gd name="connsiteY2" fmla="*/ 9001 h 9001"/>
                        <a:gd name="connsiteX3" fmla="*/ 429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0"/>
                          </a:moveTo>
                          <a:lnTo>
                            <a:pt x="13716" y="1286"/>
                          </a:lnTo>
                          <a:lnTo>
                            <a:pt x="0" y="9001"/>
                          </a:lnTo>
                          <a:lnTo>
                            <a:pt x="429" y="7715"/>
                          </a:lnTo>
                          <a:close/>
                        </a:path>
                      </a:pathLst>
                    </a:custGeom>
                    <a:solidFill>
                      <a:srgbClr val="B94231"/>
                    </a:solidFill>
                    <a:ln w="4286" cap="flat">
                      <a:noFill/>
                      <a:prstDash val="solid"/>
                      <a:miter/>
                    </a:ln>
                  </p:spPr>
                  <p:txBody>
                    <a:bodyPr rtlCol="0" anchor="ctr"/>
                    <a:lstStyle/>
                    <a:p>
                      <a:endParaRPr lang="en-GB"/>
                    </a:p>
                  </p:txBody>
                </p:sp>
                <p:grpSp>
                  <p:nvGrpSpPr>
                    <p:cNvPr id="1210" name="Graphic 18">
                      <a:extLst>
                        <a:ext uri="{FF2B5EF4-FFF2-40B4-BE49-F238E27FC236}">
                          <a16:creationId xmlns:a16="http://schemas.microsoft.com/office/drawing/2014/main" id="{D010C626-630D-2F8C-E449-11976C0A0BE4}"/>
                        </a:ext>
                      </a:extLst>
                    </p:cNvPr>
                    <p:cNvGrpSpPr/>
                    <p:nvPr/>
                  </p:nvGrpSpPr>
                  <p:grpSpPr>
                    <a:xfrm>
                      <a:off x="8055673" y="3969917"/>
                      <a:ext cx="1286" cy="1714"/>
                      <a:chOff x="8055673" y="3969917"/>
                      <a:chExt cx="1286" cy="1714"/>
                    </a:xfrm>
                  </p:grpSpPr>
                  <p:sp>
                    <p:nvSpPr>
                      <p:cNvPr id="1211" name="Freeform: Shape 1210">
                        <a:extLst>
                          <a:ext uri="{FF2B5EF4-FFF2-40B4-BE49-F238E27FC236}">
                            <a16:creationId xmlns:a16="http://schemas.microsoft.com/office/drawing/2014/main" id="{E9982D76-B17F-2D94-A755-8BC62B5D836F}"/>
                          </a:ext>
                        </a:extLst>
                      </p:cNvPr>
                      <p:cNvSpPr/>
                      <p:nvPr/>
                    </p:nvSpPr>
                    <p:spPr>
                      <a:xfrm>
                        <a:off x="8056102" y="3969917"/>
                        <a:ext cx="857" cy="1285"/>
                      </a:xfrm>
                      <a:custGeom>
                        <a:avLst/>
                        <a:gdLst>
                          <a:gd name="connsiteX0" fmla="*/ 857 w 857"/>
                          <a:gd name="connsiteY0" fmla="*/ 0 h 1285"/>
                          <a:gd name="connsiteX1" fmla="*/ 0 w 857"/>
                          <a:gd name="connsiteY1" fmla="*/ 1286 h 1285"/>
                          <a:gd name="connsiteX2" fmla="*/ 857 w 857"/>
                          <a:gd name="connsiteY2" fmla="*/ 0 h 1285"/>
                        </a:gdLst>
                        <a:ahLst/>
                        <a:cxnLst>
                          <a:cxn ang="0">
                            <a:pos x="connsiteX0" y="connsiteY0"/>
                          </a:cxn>
                          <a:cxn ang="0">
                            <a:pos x="connsiteX1" y="connsiteY1"/>
                          </a:cxn>
                          <a:cxn ang="0">
                            <a:pos x="connsiteX2" y="connsiteY2"/>
                          </a:cxn>
                        </a:cxnLst>
                        <a:rect l="l" t="t" r="r" b="b"/>
                        <a:pathLst>
                          <a:path w="857" h="1285">
                            <a:moveTo>
                              <a:pt x="857" y="0"/>
                            </a:moveTo>
                            <a:lnTo>
                              <a:pt x="0" y="1286"/>
                            </a:lnTo>
                            <a:lnTo>
                              <a:pt x="857" y="0"/>
                            </a:lnTo>
                          </a:path>
                        </a:pathLst>
                      </a:custGeom>
                      <a:solidFill>
                        <a:srgbClr val="376C70"/>
                      </a:solidFill>
                      <a:ln w="4286" cap="flat">
                        <a:noFill/>
                        <a:prstDash val="solid"/>
                        <a:miter/>
                      </a:ln>
                    </p:spPr>
                    <p:txBody>
                      <a:bodyPr rtlCol="0" anchor="ctr"/>
                      <a:lstStyle/>
                      <a:p>
                        <a:endParaRPr lang="en-GB"/>
                      </a:p>
                    </p:txBody>
                  </p:sp>
                  <p:sp>
                    <p:nvSpPr>
                      <p:cNvPr id="1212" name="Freeform: Shape 1211">
                        <a:extLst>
                          <a:ext uri="{FF2B5EF4-FFF2-40B4-BE49-F238E27FC236}">
                            <a16:creationId xmlns:a16="http://schemas.microsoft.com/office/drawing/2014/main" id="{25CD3009-E5D8-54C2-FB23-578B7658588A}"/>
                          </a:ext>
                        </a:extLst>
                      </p:cNvPr>
                      <p:cNvSpPr/>
                      <p:nvPr/>
                    </p:nvSpPr>
                    <p:spPr>
                      <a:xfrm>
                        <a:off x="8055673" y="3969917"/>
                        <a:ext cx="1286" cy="1714"/>
                      </a:xfrm>
                      <a:custGeom>
                        <a:avLst/>
                        <a:gdLst>
                          <a:gd name="connsiteX0" fmla="*/ 1286 w 1286"/>
                          <a:gd name="connsiteY0" fmla="*/ 0 h 1714"/>
                          <a:gd name="connsiteX1" fmla="*/ 0 w 1286"/>
                          <a:gd name="connsiteY1" fmla="*/ 1714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8" y="429"/>
                              <a:pt x="858" y="1714"/>
                              <a:pt x="0" y="1714"/>
                            </a:cubicBezTo>
                            <a:lnTo>
                              <a:pt x="429" y="429"/>
                            </a:lnTo>
                            <a:cubicBezTo>
                              <a:pt x="858" y="429"/>
                              <a:pt x="1286" y="429"/>
                              <a:pt x="1286" y="0"/>
                            </a:cubicBezTo>
                          </a:path>
                        </a:pathLst>
                      </a:custGeom>
                      <a:solidFill>
                        <a:srgbClr val="B94231"/>
                      </a:solidFill>
                      <a:ln w="4286" cap="flat">
                        <a:noFill/>
                        <a:prstDash val="solid"/>
                        <a:miter/>
                      </a:ln>
                    </p:spPr>
                    <p:txBody>
                      <a:bodyPr rtlCol="0" anchor="ctr"/>
                      <a:lstStyle/>
                      <a:p>
                        <a:endParaRPr lang="en-GB"/>
                      </a:p>
                    </p:txBody>
                  </p:sp>
                </p:grpSp>
                <p:sp>
                  <p:nvSpPr>
                    <p:cNvPr id="1213" name="Freeform: Shape 1212">
                      <a:extLst>
                        <a:ext uri="{FF2B5EF4-FFF2-40B4-BE49-F238E27FC236}">
                          <a16:creationId xmlns:a16="http://schemas.microsoft.com/office/drawing/2014/main" id="{EB2DF528-A6AE-C498-B712-C1195A3BBD74}"/>
                        </a:ext>
                      </a:extLst>
                    </p:cNvPr>
                    <p:cNvSpPr/>
                    <p:nvPr/>
                  </p:nvSpPr>
                  <p:spPr>
                    <a:xfrm>
                      <a:off x="7833823" y="3859332"/>
                      <a:ext cx="1107" cy="2571"/>
                    </a:xfrm>
                    <a:custGeom>
                      <a:avLst/>
                      <a:gdLst>
                        <a:gd name="connsiteX0" fmla="*/ 1107 w 1107"/>
                        <a:gd name="connsiteY0" fmla="*/ 1286 h 2571"/>
                        <a:gd name="connsiteX1" fmla="*/ 679 w 1107"/>
                        <a:gd name="connsiteY1" fmla="*/ 2572 h 2571"/>
                        <a:gd name="connsiteX2" fmla="*/ 679 w 1107"/>
                        <a:gd name="connsiteY2" fmla="*/ 0 h 2571"/>
                        <a:gd name="connsiteX3" fmla="*/ 1107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7" y="1286"/>
                          </a:moveTo>
                          <a:lnTo>
                            <a:pt x="679" y="2572"/>
                          </a:lnTo>
                          <a:cubicBezTo>
                            <a:pt x="-607" y="1715"/>
                            <a:pt x="250" y="857"/>
                            <a:pt x="679" y="0"/>
                          </a:cubicBezTo>
                          <a:cubicBezTo>
                            <a:pt x="250" y="429"/>
                            <a:pt x="250" y="857"/>
                            <a:pt x="1107" y="1286"/>
                          </a:cubicBezTo>
                        </a:path>
                      </a:pathLst>
                    </a:custGeom>
                    <a:solidFill>
                      <a:srgbClr val="B94231"/>
                    </a:solidFill>
                    <a:ln w="4286" cap="flat">
                      <a:noFill/>
                      <a:prstDash val="solid"/>
                      <a:miter/>
                    </a:ln>
                  </p:spPr>
                  <p:txBody>
                    <a:bodyPr rtlCol="0" anchor="ctr"/>
                    <a:lstStyle/>
                    <a:p>
                      <a:endParaRPr lang="en-GB"/>
                    </a:p>
                  </p:txBody>
                </p:sp>
                <p:sp>
                  <p:nvSpPr>
                    <p:cNvPr id="1214" name="Freeform: Shape 1213">
                      <a:extLst>
                        <a:ext uri="{FF2B5EF4-FFF2-40B4-BE49-F238E27FC236}">
                          <a16:creationId xmlns:a16="http://schemas.microsoft.com/office/drawing/2014/main" id="{8DC5DB0B-A7A3-CD23-BADC-4F9E24EBA4F4}"/>
                        </a:ext>
                      </a:extLst>
                    </p:cNvPr>
                    <p:cNvSpPr/>
                    <p:nvPr/>
                  </p:nvSpPr>
                  <p:spPr>
                    <a:xfrm>
                      <a:off x="7834074" y="3860618"/>
                      <a:ext cx="14144" cy="9001"/>
                    </a:xfrm>
                    <a:custGeom>
                      <a:avLst/>
                      <a:gdLst>
                        <a:gd name="connsiteX0" fmla="*/ 14145 w 14144"/>
                        <a:gd name="connsiteY0" fmla="*/ 7715 h 9001"/>
                        <a:gd name="connsiteX1" fmla="*/ 13716 w 14144"/>
                        <a:gd name="connsiteY1" fmla="*/ 9001 h 9001"/>
                        <a:gd name="connsiteX2" fmla="*/ 0 w 14144"/>
                        <a:gd name="connsiteY2" fmla="*/ 1286 h 9001"/>
                        <a:gd name="connsiteX3" fmla="*/ 857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7715"/>
                          </a:moveTo>
                          <a:lnTo>
                            <a:pt x="13716" y="9001"/>
                          </a:lnTo>
                          <a:lnTo>
                            <a:pt x="0" y="1286"/>
                          </a:lnTo>
                          <a:lnTo>
                            <a:pt x="857" y="0"/>
                          </a:lnTo>
                          <a:close/>
                        </a:path>
                      </a:pathLst>
                    </a:custGeom>
                    <a:solidFill>
                      <a:srgbClr val="B94231"/>
                    </a:solidFill>
                    <a:ln w="4286" cap="flat">
                      <a:noFill/>
                      <a:prstDash val="solid"/>
                      <a:miter/>
                    </a:ln>
                  </p:spPr>
                  <p:txBody>
                    <a:bodyPr rtlCol="0" anchor="ctr"/>
                    <a:lstStyle/>
                    <a:p>
                      <a:endParaRPr lang="en-GB"/>
                    </a:p>
                  </p:txBody>
                </p:sp>
                <p:sp>
                  <p:nvSpPr>
                    <p:cNvPr id="1215" name="Freeform: Shape 1214">
                      <a:extLst>
                        <a:ext uri="{FF2B5EF4-FFF2-40B4-BE49-F238E27FC236}">
                          <a16:creationId xmlns:a16="http://schemas.microsoft.com/office/drawing/2014/main" id="{B273C30F-2569-CE17-9B6C-F6D693CB46F5}"/>
                        </a:ext>
                      </a:extLst>
                    </p:cNvPr>
                    <p:cNvSpPr/>
                    <p:nvPr/>
                  </p:nvSpPr>
                  <p:spPr>
                    <a:xfrm>
                      <a:off x="7847790" y="3868333"/>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4"/>
                            <a:pt x="858" y="1714"/>
                            <a:pt x="0" y="1286"/>
                          </a:cubicBezTo>
                          <a:lnTo>
                            <a:pt x="429" y="0"/>
                          </a:lnTo>
                          <a:cubicBezTo>
                            <a:pt x="1715" y="429"/>
                            <a:pt x="3001" y="429"/>
                            <a:pt x="3858" y="0"/>
                          </a:cubicBezTo>
                        </a:path>
                      </a:pathLst>
                    </a:custGeom>
                    <a:solidFill>
                      <a:srgbClr val="B94231"/>
                    </a:solidFill>
                    <a:ln w="4286" cap="flat">
                      <a:noFill/>
                      <a:prstDash val="solid"/>
                      <a:miter/>
                    </a:ln>
                  </p:spPr>
                  <p:txBody>
                    <a:bodyPr rtlCol="0" anchor="ctr"/>
                    <a:lstStyle/>
                    <a:p>
                      <a:endParaRPr lang="en-GB"/>
                    </a:p>
                  </p:txBody>
                </p:sp>
                <p:sp>
                  <p:nvSpPr>
                    <p:cNvPr id="1216" name="Freeform: Shape 1215">
                      <a:extLst>
                        <a:ext uri="{FF2B5EF4-FFF2-40B4-BE49-F238E27FC236}">
                          <a16:creationId xmlns:a16="http://schemas.microsoft.com/office/drawing/2014/main" id="{0A27E003-AB1D-DB33-20E4-EAAF14A69C78}"/>
                        </a:ext>
                      </a:extLst>
                    </p:cNvPr>
                    <p:cNvSpPr/>
                    <p:nvPr/>
                  </p:nvSpPr>
                  <p:spPr>
                    <a:xfrm>
                      <a:off x="7834077" y="3850271"/>
                      <a:ext cx="31711" cy="18551"/>
                    </a:xfrm>
                    <a:custGeom>
                      <a:avLst/>
                      <a:gdLst>
                        <a:gd name="connsiteX0" fmla="*/ 15855 w 31711"/>
                        <a:gd name="connsiteY0" fmla="*/ 60 h 18551"/>
                        <a:gd name="connsiteX1" fmla="*/ 31286 w 31711"/>
                        <a:gd name="connsiteY1" fmla="*/ 10347 h 18551"/>
                        <a:gd name="connsiteX2" fmla="*/ 15855 w 31711"/>
                        <a:gd name="connsiteY2" fmla="*/ 18491 h 18551"/>
                        <a:gd name="connsiteX3" fmla="*/ 425 w 31711"/>
                        <a:gd name="connsiteY3" fmla="*/ 8204 h 18551"/>
                        <a:gd name="connsiteX4" fmla="*/ 15855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5" y="60"/>
                          </a:moveTo>
                          <a:cubicBezTo>
                            <a:pt x="16284" y="60"/>
                            <a:pt x="34715" y="8633"/>
                            <a:pt x="31286" y="10347"/>
                          </a:cubicBezTo>
                          <a:cubicBezTo>
                            <a:pt x="30429" y="10776"/>
                            <a:pt x="16713" y="19348"/>
                            <a:pt x="15855" y="18491"/>
                          </a:cubicBezTo>
                          <a:cubicBezTo>
                            <a:pt x="15427" y="18491"/>
                            <a:pt x="-3004" y="9919"/>
                            <a:pt x="425" y="8204"/>
                          </a:cubicBezTo>
                          <a:cubicBezTo>
                            <a:pt x="1711" y="7775"/>
                            <a:pt x="15427" y="-797"/>
                            <a:pt x="15855" y="60"/>
                          </a:cubicBezTo>
                          <a:close/>
                        </a:path>
                      </a:pathLst>
                    </a:custGeom>
                    <a:solidFill>
                      <a:srgbClr val="6C74AF"/>
                    </a:solidFill>
                    <a:ln w="4286" cap="flat">
                      <a:noFill/>
                      <a:prstDash val="solid"/>
                      <a:miter/>
                    </a:ln>
                  </p:spPr>
                  <p:txBody>
                    <a:bodyPr rtlCol="0" anchor="ctr"/>
                    <a:lstStyle/>
                    <a:p>
                      <a:endParaRPr lang="en-GB"/>
                    </a:p>
                  </p:txBody>
                </p:sp>
                <p:sp>
                  <p:nvSpPr>
                    <p:cNvPr id="1217" name="Freeform: Shape 1216">
                      <a:extLst>
                        <a:ext uri="{FF2B5EF4-FFF2-40B4-BE49-F238E27FC236}">
                          <a16:creationId xmlns:a16="http://schemas.microsoft.com/office/drawing/2014/main" id="{345D7299-F4A1-BE74-25E9-F71D19326E61}"/>
                        </a:ext>
                      </a:extLst>
                    </p:cNvPr>
                    <p:cNvSpPr/>
                    <p:nvPr/>
                  </p:nvSpPr>
                  <p:spPr>
                    <a:xfrm>
                      <a:off x="7875222" y="3874334"/>
                      <a:ext cx="14144" cy="9001"/>
                    </a:xfrm>
                    <a:custGeom>
                      <a:avLst/>
                      <a:gdLst>
                        <a:gd name="connsiteX0" fmla="*/ 14145 w 14144"/>
                        <a:gd name="connsiteY0" fmla="*/ 0 h 9001"/>
                        <a:gd name="connsiteX1" fmla="*/ 13287 w 14144"/>
                        <a:gd name="connsiteY1" fmla="*/ 1286 h 9001"/>
                        <a:gd name="connsiteX2" fmla="*/ 0 w 14144"/>
                        <a:gd name="connsiteY2" fmla="*/ 9001 h 9001"/>
                        <a:gd name="connsiteX3" fmla="*/ 429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0"/>
                          </a:moveTo>
                          <a:lnTo>
                            <a:pt x="13287" y="1286"/>
                          </a:lnTo>
                          <a:lnTo>
                            <a:pt x="0" y="9001"/>
                          </a:lnTo>
                          <a:lnTo>
                            <a:pt x="429" y="7715"/>
                          </a:lnTo>
                          <a:close/>
                        </a:path>
                      </a:pathLst>
                    </a:custGeom>
                    <a:solidFill>
                      <a:srgbClr val="B94231"/>
                    </a:solidFill>
                    <a:ln w="4286" cap="flat">
                      <a:noFill/>
                      <a:prstDash val="solid"/>
                      <a:miter/>
                    </a:ln>
                  </p:spPr>
                  <p:txBody>
                    <a:bodyPr rtlCol="0" anchor="ctr"/>
                    <a:lstStyle/>
                    <a:p>
                      <a:endParaRPr lang="en-GB"/>
                    </a:p>
                  </p:txBody>
                </p:sp>
                <p:grpSp>
                  <p:nvGrpSpPr>
                    <p:cNvPr id="1218" name="Graphic 18">
                      <a:extLst>
                        <a:ext uri="{FF2B5EF4-FFF2-40B4-BE49-F238E27FC236}">
                          <a16:creationId xmlns:a16="http://schemas.microsoft.com/office/drawing/2014/main" id="{C8235043-201E-4166-8F1D-FC8279BAAF69}"/>
                        </a:ext>
                      </a:extLst>
                    </p:cNvPr>
                    <p:cNvGrpSpPr/>
                    <p:nvPr/>
                  </p:nvGrpSpPr>
                  <p:grpSpPr>
                    <a:xfrm>
                      <a:off x="8079676" y="3983633"/>
                      <a:ext cx="1285" cy="1714"/>
                      <a:chOff x="8079676" y="3983633"/>
                      <a:chExt cx="1285" cy="1714"/>
                    </a:xfrm>
                  </p:grpSpPr>
                  <p:sp>
                    <p:nvSpPr>
                      <p:cNvPr id="1219" name="Freeform: Shape 1218">
                        <a:extLst>
                          <a:ext uri="{FF2B5EF4-FFF2-40B4-BE49-F238E27FC236}">
                            <a16:creationId xmlns:a16="http://schemas.microsoft.com/office/drawing/2014/main" id="{0D78705D-F7F0-F06C-84B0-96A082687A08}"/>
                          </a:ext>
                        </a:extLst>
                      </p:cNvPr>
                      <p:cNvSpPr/>
                      <p:nvPr/>
                    </p:nvSpPr>
                    <p:spPr>
                      <a:xfrm>
                        <a:off x="8080105" y="3983633"/>
                        <a:ext cx="857" cy="1286"/>
                      </a:xfrm>
                      <a:custGeom>
                        <a:avLst/>
                        <a:gdLst>
                          <a:gd name="connsiteX0" fmla="*/ 857 w 857"/>
                          <a:gd name="connsiteY0" fmla="*/ 0 h 1286"/>
                          <a:gd name="connsiteX1" fmla="*/ 0 w 857"/>
                          <a:gd name="connsiteY1" fmla="*/ 1286 h 1286"/>
                          <a:gd name="connsiteX2" fmla="*/ 857 w 857"/>
                          <a:gd name="connsiteY2" fmla="*/ 0 h 1286"/>
                        </a:gdLst>
                        <a:ahLst/>
                        <a:cxnLst>
                          <a:cxn ang="0">
                            <a:pos x="connsiteX0" y="connsiteY0"/>
                          </a:cxn>
                          <a:cxn ang="0">
                            <a:pos x="connsiteX1" y="connsiteY1"/>
                          </a:cxn>
                          <a:cxn ang="0">
                            <a:pos x="connsiteX2" y="connsiteY2"/>
                          </a:cxn>
                        </a:cxnLst>
                        <a:rect l="l" t="t" r="r" b="b"/>
                        <a:pathLst>
                          <a:path w="857" h="1286">
                            <a:moveTo>
                              <a:pt x="857" y="0"/>
                            </a:moveTo>
                            <a:lnTo>
                              <a:pt x="0" y="1286"/>
                            </a:lnTo>
                            <a:lnTo>
                              <a:pt x="857" y="0"/>
                            </a:lnTo>
                          </a:path>
                        </a:pathLst>
                      </a:custGeom>
                      <a:solidFill>
                        <a:srgbClr val="376C70"/>
                      </a:solidFill>
                      <a:ln w="4286" cap="flat">
                        <a:noFill/>
                        <a:prstDash val="solid"/>
                        <a:miter/>
                      </a:ln>
                    </p:spPr>
                    <p:txBody>
                      <a:bodyPr rtlCol="0" anchor="ctr"/>
                      <a:lstStyle/>
                      <a:p>
                        <a:endParaRPr lang="en-GB"/>
                      </a:p>
                    </p:txBody>
                  </p:sp>
                  <p:sp>
                    <p:nvSpPr>
                      <p:cNvPr id="1220" name="Freeform: Shape 1219">
                        <a:extLst>
                          <a:ext uri="{FF2B5EF4-FFF2-40B4-BE49-F238E27FC236}">
                            <a16:creationId xmlns:a16="http://schemas.microsoft.com/office/drawing/2014/main" id="{B26E9423-16EE-FC0E-3943-325BC205FCB8}"/>
                          </a:ext>
                        </a:extLst>
                      </p:cNvPr>
                      <p:cNvSpPr/>
                      <p:nvPr/>
                    </p:nvSpPr>
                    <p:spPr>
                      <a:xfrm>
                        <a:off x="8079676" y="3983633"/>
                        <a:ext cx="1285" cy="1714"/>
                      </a:xfrm>
                      <a:custGeom>
                        <a:avLst/>
                        <a:gdLst>
                          <a:gd name="connsiteX0" fmla="*/ 1286 w 1285"/>
                          <a:gd name="connsiteY0" fmla="*/ 0 h 1714"/>
                          <a:gd name="connsiteX1" fmla="*/ 0 w 1285"/>
                          <a:gd name="connsiteY1" fmla="*/ 1715 h 1714"/>
                          <a:gd name="connsiteX2" fmla="*/ 429 w 1285"/>
                          <a:gd name="connsiteY2" fmla="*/ 429 h 1714"/>
                          <a:gd name="connsiteX3" fmla="*/ 1286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1286" y="0"/>
                            </a:moveTo>
                            <a:cubicBezTo>
                              <a:pt x="857" y="429"/>
                              <a:pt x="857" y="1715"/>
                              <a:pt x="0" y="1715"/>
                            </a:cubicBezTo>
                            <a:lnTo>
                              <a:pt x="429" y="429"/>
                            </a:lnTo>
                            <a:cubicBezTo>
                              <a:pt x="857" y="429"/>
                              <a:pt x="857" y="429"/>
                              <a:pt x="1286" y="0"/>
                            </a:cubicBezTo>
                          </a:path>
                        </a:pathLst>
                      </a:custGeom>
                      <a:solidFill>
                        <a:srgbClr val="B94231"/>
                      </a:solidFill>
                      <a:ln w="4286" cap="flat">
                        <a:noFill/>
                        <a:prstDash val="solid"/>
                        <a:miter/>
                      </a:ln>
                    </p:spPr>
                    <p:txBody>
                      <a:bodyPr rtlCol="0" anchor="ctr"/>
                      <a:lstStyle/>
                      <a:p>
                        <a:endParaRPr lang="en-GB"/>
                      </a:p>
                    </p:txBody>
                  </p:sp>
                </p:grpSp>
                <p:sp>
                  <p:nvSpPr>
                    <p:cNvPr id="1221" name="Freeform: Shape 1220">
                      <a:extLst>
                        <a:ext uri="{FF2B5EF4-FFF2-40B4-BE49-F238E27FC236}">
                          <a16:creationId xmlns:a16="http://schemas.microsoft.com/office/drawing/2014/main" id="{F420C268-BE08-DBDB-5D29-4E7C6EECECBB}"/>
                        </a:ext>
                      </a:extLst>
                    </p:cNvPr>
                    <p:cNvSpPr/>
                    <p:nvPr/>
                  </p:nvSpPr>
                  <p:spPr>
                    <a:xfrm>
                      <a:off x="7857398" y="3873048"/>
                      <a:ext cx="1107" cy="2571"/>
                    </a:xfrm>
                    <a:custGeom>
                      <a:avLst/>
                      <a:gdLst>
                        <a:gd name="connsiteX0" fmla="*/ 1107 w 1107"/>
                        <a:gd name="connsiteY0" fmla="*/ 1286 h 2571"/>
                        <a:gd name="connsiteX1" fmla="*/ 679 w 1107"/>
                        <a:gd name="connsiteY1" fmla="*/ 2572 h 2571"/>
                        <a:gd name="connsiteX2" fmla="*/ 679 w 1107"/>
                        <a:gd name="connsiteY2" fmla="*/ 0 h 2571"/>
                        <a:gd name="connsiteX3" fmla="*/ 1107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7" y="1286"/>
                          </a:moveTo>
                          <a:lnTo>
                            <a:pt x="679" y="2572"/>
                          </a:lnTo>
                          <a:cubicBezTo>
                            <a:pt x="-607" y="1715"/>
                            <a:pt x="250" y="857"/>
                            <a:pt x="679" y="0"/>
                          </a:cubicBezTo>
                          <a:cubicBezTo>
                            <a:pt x="250" y="429"/>
                            <a:pt x="679" y="857"/>
                            <a:pt x="1107" y="1286"/>
                          </a:cubicBezTo>
                        </a:path>
                      </a:pathLst>
                    </a:custGeom>
                    <a:solidFill>
                      <a:srgbClr val="B94231"/>
                    </a:solidFill>
                    <a:ln w="4286" cap="flat">
                      <a:noFill/>
                      <a:prstDash val="solid"/>
                      <a:miter/>
                    </a:ln>
                  </p:spPr>
                  <p:txBody>
                    <a:bodyPr rtlCol="0" anchor="ctr"/>
                    <a:lstStyle/>
                    <a:p>
                      <a:endParaRPr lang="en-GB"/>
                    </a:p>
                  </p:txBody>
                </p:sp>
                <p:sp>
                  <p:nvSpPr>
                    <p:cNvPr id="1222" name="Freeform: Shape 1221">
                      <a:extLst>
                        <a:ext uri="{FF2B5EF4-FFF2-40B4-BE49-F238E27FC236}">
                          <a16:creationId xmlns:a16="http://schemas.microsoft.com/office/drawing/2014/main" id="{0078984C-3938-F261-D043-CB4EA5639659}"/>
                        </a:ext>
                      </a:extLst>
                    </p:cNvPr>
                    <p:cNvSpPr/>
                    <p:nvPr/>
                  </p:nvSpPr>
                  <p:spPr>
                    <a:xfrm>
                      <a:off x="7858077" y="3874334"/>
                      <a:ext cx="14144" cy="9001"/>
                    </a:xfrm>
                    <a:custGeom>
                      <a:avLst/>
                      <a:gdLst>
                        <a:gd name="connsiteX0" fmla="*/ 14145 w 14144"/>
                        <a:gd name="connsiteY0" fmla="*/ 7715 h 9001"/>
                        <a:gd name="connsiteX1" fmla="*/ 13716 w 14144"/>
                        <a:gd name="connsiteY1" fmla="*/ 9001 h 9001"/>
                        <a:gd name="connsiteX2" fmla="*/ 0 w 14144"/>
                        <a:gd name="connsiteY2" fmla="*/ 1286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7715"/>
                          </a:moveTo>
                          <a:lnTo>
                            <a:pt x="13716" y="9001"/>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223" name="Freeform: Shape 1222">
                      <a:extLst>
                        <a:ext uri="{FF2B5EF4-FFF2-40B4-BE49-F238E27FC236}">
                          <a16:creationId xmlns:a16="http://schemas.microsoft.com/office/drawing/2014/main" id="{AE7CDF37-EE66-BE7D-9D4E-6A8512D2C5A1}"/>
                        </a:ext>
                      </a:extLst>
                    </p:cNvPr>
                    <p:cNvSpPr/>
                    <p:nvPr/>
                  </p:nvSpPr>
                  <p:spPr>
                    <a:xfrm>
                      <a:off x="7871793" y="3882049"/>
                      <a:ext cx="3857" cy="1607"/>
                    </a:xfrm>
                    <a:custGeom>
                      <a:avLst/>
                      <a:gdLst>
                        <a:gd name="connsiteX0" fmla="*/ 3857 w 3857"/>
                        <a:gd name="connsiteY0" fmla="*/ 0 h 1607"/>
                        <a:gd name="connsiteX1" fmla="*/ 3429 w 3857"/>
                        <a:gd name="connsiteY1" fmla="*/ 1286 h 1607"/>
                        <a:gd name="connsiteX2" fmla="*/ 0 w 3857"/>
                        <a:gd name="connsiteY2" fmla="*/ 1286 h 1607"/>
                        <a:gd name="connsiteX3" fmla="*/ 429 w 3857"/>
                        <a:gd name="connsiteY3" fmla="*/ 0 h 1607"/>
                        <a:gd name="connsiteX4" fmla="*/ 3857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7" y="0"/>
                          </a:moveTo>
                          <a:lnTo>
                            <a:pt x="3429" y="1286"/>
                          </a:lnTo>
                          <a:cubicBezTo>
                            <a:pt x="2572" y="1714"/>
                            <a:pt x="857" y="1714"/>
                            <a:pt x="0" y="1286"/>
                          </a:cubicBezTo>
                          <a:lnTo>
                            <a:pt x="429" y="0"/>
                          </a:lnTo>
                          <a:cubicBezTo>
                            <a:pt x="1286" y="429"/>
                            <a:pt x="3000" y="429"/>
                            <a:pt x="3857" y="0"/>
                          </a:cubicBezTo>
                        </a:path>
                      </a:pathLst>
                    </a:custGeom>
                    <a:solidFill>
                      <a:srgbClr val="B94231"/>
                    </a:solidFill>
                    <a:ln w="4286" cap="flat">
                      <a:noFill/>
                      <a:prstDash val="solid"/>
                      <a:miter/>
                    </a:ln>
                  </p:spPr>
                  <p:txBody>
                    <a:bodyPr rtlCol="0" anchor="ctr"/>
                    <a:lstStyle/>
                    <a:p>
                      <a:endParaRPr lang="en-GB"/>
                    </a:p>
                  </p:txBody>
                </p:sp>
                <p:sp>
                  <p:nvSpPr>
                    <p:cNvPr id="1224" name="Freeform: Shape 1223">
                      <a:extLst>
                        <a:ext uri="{FF2B5EF4-FFF2-40B4-BE49-F238E27FC236}">
                          <a16:creationId xmlns:a16="http://schemas.microsoft.com/office/drawing/2014/main" id="{EDEED0AC-9C20-9655-FC34-11FE07B9E9B7}"/>
                        </a:ext>
                      </a:extLst>
                    </p:cNvPr>
                    <p:cNvSpPr/>
                    <p:nvPr/>
                  </p:nvSpPr>
                  <p:spPr>
                    <a:xfrm>
                      <a:off x="7858080" y="3863987"/>
                      <a:ext cx="31711" cy="18551"/>
                    </a:xfrm>
                    <a:custGeom>
                      <a:avLst/>
                      <a:gdLst>
                        <a:gd name="connsiteX0" fmla="*/ 15856 w 31711"/>
                        <a:gd name="connsiteY0" fmla="*/ 60 h 18551"/>
                        <a:gd name="connsiteX1" fmla="*/ 31286 w 31711"/>
                        <a:gd name="connsiteY1" fmla="*/ 10347 h 18551"/>
                        <a:gd name="connsiteX2" fmla="*/ 15856 w 31711"/>
                        <a:gd name="connsiteY2" fmla="*/ 18491 h 18551"/>
                        <a:gd name="connsiteX3" fmla="*/ 425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6284" y="60"/>
                            <a:pt x="34715" y="8633"/>
                            <a:pt x="31286" y="10347"/>
                          </a:cubicBezTo>
                          <a:cubicBezTo>
                            <a:pt x="30429" y="10776"/>
                            <a:pt x="16713" y="19348"/>
                            <a:pt x="15856" y="18491"/>
                          </a:cubicBezTo>
                          <a:cubicBezTo>
                            <a:pt x="15427" y="18491"/>
                            <a:pt x="-3004" y="9919"/>
                            <a:pt x="425" y="8204"/>
                          </a:cubicBezTo>
                          <a:cubicBezTo>
                            <a:pt x="1283" y="7775"/>
                            <a:pt x="15427" y="-797"/>
                            <a:pt x="15856" y="60"/>
                          </a:cubicBezTo>
                          <a:close/>
                        </a:path>
                      </a:pathLst>
                    </a:custGeom>
                    <a:solidFill>
                      <a:srgbClr val="6C74AF"/>
                    </a:solidFill>
                    <a:ln w="4286" cap="flat">
                      <a:noFill/>
                      <a:prstDash val="solid"/>
                      <a:miter/>
                    </a:ln>
                  </p:spPr>
                  <p:txBody>
                    <a:bodyPr rtlCol="0" anchor="ctr"/>
                    <a:lstStyle/>
                    <a:p>
                      <a:endParaRPr lang="en-GB"/>
                    </a:p>
                  </p:txBody>
                </p:sp>
                <p:sp>
                  <p:nvSpPr>
                    <p:cNvPr id="1225" name="Freeform: Shape 1224">
                      <a:extLst>
                        <a:ext uri="{FF2B5EF4-FFF2-40B4-BE49-F238E27FC236}">
                          <a16:creationId xmlns:a16="http://schemas.microsoft.com/office/drawing/2014/main" id="{EBAE2DC1-47DA-2DCD-23D2-3B04C28F3CD6}"/>
                        </a:ext>
                      </a:extLst>
                    </p:cNvPr>
                    <p:cNvSpPr/>
                    <p:nvPr/>
                  </p:nvSpPr>
                  <p:spPr>
                    <a:xfrm>
                      <a:off x="7898796" y="3888050"/>
                      <a:ext cx="14573" cy="9001"/>
                    </a:xfrm>
                    <a:custGeom>
                      <a:avLst/>
                      <a:gdLst>
                        <a:gd name="connsiteX0" fmla="*/ 14573 w 14573"/>
                        <a:gd name="connsiteY0" fmla="*/ 0 h 9001"/>
                        <a:gd name="connsiteX1" fmla="*/ 13716 w 14573"/>
                        <a:gd name="connsiteY1" fmla="*/ 1286 h 9001"/>
                        <a:gd name="connsiteX2" fmla="*/ 0 w 14573"/>
                        <a:gd name="connsiteY2" fmla="*/ 9001 h 9001"/>
                        <a:gd name="connsiteX3" fmla="*/ 858 w 14573"/>
                        <a:gd name="connsiteY3" fmla="*/ 7715 h 9001"/>
                      </a:gdLst>
                      <a:ahLst/>
                      <a:cxnLst>
                        <a:cxn ang="0">
                          <a:pos x="connsiteX0" y="connsiteY0"/>
                        </a:cxn>
                        <a:cxn ang="0">
                          <a:pos x="connsiteX1" y="connsiteY1"/>
                        </a:cxn>
                        <a:cxn ang="0">
                          <a:pos x="connsiteX2" y="connsiteY2"/>
                        </a:cxn>
                        <a:cxn ang="0">
                          <a:pos x="connsiteX3" y="connsiteY3"/>
                        </a:cxn>
                      </a:cxnLst>
                      <a:rect l="l" t="t" r="r" b="b"/>
                      <a:pathLst>
                        <a:path w="14573" h="9001">
                          <a:moveTo>
                            <a:pt x="14573" y="0"/>
                          </a:moveTo>
                          <a:lnTo>
                            <a:pt x="13716" y="1286"/>
                          </a:lnTo>
                          <a:lnTo>
                            <a:pt x="0" y="9001"/>
                          </a:lnTo>
                          <a:lnTo>
                            <a:pt x="858" y="7715"/>
                          </a:lnTo>
                          <a:close/>
                        </a:path>
                      </a:pathLst>
                    </a:custGeom>
                    <a:solidFill>
                      <a:srgbClr val="B94231"/>
                    </a:solidFill>
                    <a:ln w="4286" cap="flat">
                      <a:noFill/>
                      <a:prstDash val="solid"/>
                      <a:miter/>
                    </a:ln>
                  </p:spPr>
                  <p:txBody>
                    <a:bodyPr rtlCol="0" anchor="ctr"/>
                    <a:lstStyle/>
                    <a:p>
                      <a:endParaRPr lang="en-GB"/>
                    </a:p>
                  </p:txBody>
                </p:sp>
                <p:sp>
                  <p:nvSpPr>
                    <p:cNvPr id="1226" name="Freeform: Shape 1225">
                      <a:extLst>
                        <a:ext uri="{FF2B5EF4-FFF2-40B4-BE49-F238E27FC236}">
                          <a16:creationId xmlns:a16="http://schemas.microsoft.com/office/drawing/2014/main" id="{9D619CFA-6B9D-EA31-E0DD-DE7CD4F37D04}"/>
                        </a:ext>
                      </a:extLst>
                    </p:cNvPr>
                    <p:cNvSpPr/>
                    <p:nvPr/>
                  </p:nvSpPr>
                  <p:spPr>
                    <a:xfrm>
                      <a:off x="7881401" y="3886764"/>
                      <a:ext cx="1108" cy="2571"/>
                    </a:xfrm>
                    <a:custGeom>
                      <a:avLst/>
                      <a:gdLst>
                        <a:gd name="connsiteX0" fmla="*/ 1108 w 1108"/>
                        <a:gd name="connsiteY0" fmla="*/ 1286 h 2571"/>
                        <a:gd name="connsiteX1" fmla="*/ 679 w 1108"/>
                        <a:gd name="connsiteY1" fmla="*/ 2572 h 2571"/>
                        <a:gd name="connsiteX2" fmla="*/ 679 w 1108"/>
                        <a:gd name="connsiteY2" fmla="*/ 0 h 2571"/>
                        <a:gd name="connsiteX3" fmla="*/ 1108 w 1108"/>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8" h="2571">
                          <a:moveTo>
                            <a:pt x="1108" y="1286"/>
                          </a:moveTo>
                          <a:lnTo>
                            <a:pt x="679" y="2572"/>
                          </a:lnTo>
                          <a:cubicBezTo>
                            <a:pt x="-607" y="1715"/>
                            <a:pt x="250" y="857"/>
                            <a:pt x="679" y="0"/>
                          </a:cubicBezTo>
                          <a:cubicBezTo>
                            <a:pt x="250" y="429"/>
                            <a:pt x="679" y="857"/>
                            <a:pt x="1108" y="1286"/>
                          </a:cubicBezTo>
                        </a:path>
                      </a:pathLst>
                    </a:custGeom>
                    <a:solidFill>
                      <a:srgbClr val="B94231"/>
                    </a:solidFill>
                    <a:ln w="4286" cap="flat">
                      <a:noFill/>
                      <a:prstDash val="solid"/>
                      <a:miter/>
                    </a:ln>
                  </p:spPr>
                  <p:txBody>
                    <a:bodyPr rtlCol="0" anchor="ctr"/>
                    <a:lstStyle/>
                    <a:p>
                      <a:endParaRPr lang="en-GB"/>
                    </a:p>
                  </p:txBody>
                </p:sp>
                <p:sp>
                  <p:nvSpPr>
                    <p:cNvPr id="1227" name="Freeform: Shape 1226">
                      <a:extLst>
                        <a:ext uri="{FF2B5EF4-FFF2-40B4-BE49-F238E27FC236}">
                          <a16:creationId xmlns:a16="http://schemas.microsoft.com/office/drawing/2014/main" id="{3D990FD0-1F9E-7ED2-BDDB-A259467B58D6}"/>
                        </a:ext>
                      </a:extLst>
                    </p:cNvPr>
                    <p:cNvSpPr/>
                    <p:nvPr/>
                  </p:nvSpPr>
                  <p:spPr>
                    <a:xfrm>
                      <a:off x="7882080" y="3888050"/>
                      <a:ext cx="14144" cy="9001"/>
                    </a:xfrm>
                    <a:custGeom>
                      <a:avLst/>
                      <a:gdLst>
                        <a:gd name="connsiteX0" fmla="*/ 14145 w 14144"/>
                        <a:gd name="connsiteY0" fmla="*/ 7715 h 9001"/>
                        <a:gd name="connsiteX1" fmla="*/ 13288 w 14144"/>
                        <a:gd name="connsiteY1" fmla="*/ 9001 h 9001"/>
                        <a:gd name="connsiteX2" fmla="*/ 0 w 14144"/>
                        <a:gd name="connsiteY2" fmla="*/ 1286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7715"/>
                          </a:moveTo>
                          <a:lnTo>
                            <a:pt x="13288" y="9001"/>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228" name="Freeform: Shape 1227">
                      <a:extLst>
                        <a:ext uri="{FF2B5EF4-FFF2-40B4-BE49-F238E27FC236}">
                          <a16:creationId xmlns:a16="http://schemas.microsoft.com/office/drawing/2014/main" id="{1C56D3C1-4ED4-C1F7-98AA-38C3F3381983}"/>
                        </a:ext>
                      </a:extLst>
                    </p:cNvPr>
                    <p:cNvSpPr/>
                    <p:nvPr/>
                  </p:nvSpPr>
                  <p:spPr>
                    <a:xfrm>
                      <a:off x="7882084" y="3877705"/>
                      <a:ext cx="31711" cy="18548"/>
                    </a:xfrm>
                    <a:custGeom>
                      <a:avLst/>
                      <a:gdLst>
                        <a:gd name="connsiteX0" fmla="*/ 15856 w 31711"/>
                        <a:gd name="connsiteY0" fmla="*/ 58 h 18548"/>
                        <a:gd name="connsiteX1" fmla="*/ 31286 w 31711"/>
                        <a:gd name="connsiteY1" fmla="*/ 10344 h 18548"/>
                        <a:gd name="connsiteX2" fmla="*/ 15856 w 31711"/>
                        <a:gd name="connsiteY2" fmla="*/ 18488 h 18548"/>
                        <a:gd name="connsiteX3" fmla="*/ 425 w 31711"/>
                        <a:gd name="connsiteY3" fmla="*/ 8201 h 18548"/>
                        <a:gd name="connsiteX4" fmla="*/ 15856 w 31711"/>
                        <a:gd name="connsiteY4" fmla="*/ 58 h 18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48">
                          <a:moveTo>
                            <a:pt x="15856" y="58"/>
                          </a:moveTo>
                          <a:cubicBezTo>
                            <a:pt x="16284" y="58"/>
                            <a:pt x="34715" y="8630"/>
                            <a:pt x="31286" y="10344"/>
                          </a:cubicBezTo>
                          <a:cubicBezTo>
                            <a:pt x="30429" y="10773"/>
                            <a:pt x="16713" y="19346"/>
                            <a:pt x="15856" y="18488"/>
                          </a:cubicBezTo>
                          <a:cubicBezTo>
                            <a:pt x="15427" y="18488"/>
                            <a:pt x="-3004" y="9916"/>
                            <a:pt x="425" y="8201"/>
                          </a:cubicBezTo>
                          <a:cubicBezTo>
                            <a:pt x="1282" y="8201"/>
                            <a:pt x="14998" y="-800"/>
                            <a:pt x="15856" y="58"/>
                          </a:cubicBezTo>
                          <a:close/>
                        </a:path>
                      </a:pathLst>
                    </a:custGeom>
                    <a:solidFill>
                      <a:srgbClr val="6C74AF"/>
                    </a:solidFill>
                    <a:ln w="4286" cap="flat">
                      <a:noFill/>
                      <a:prstDash val="solid"/>
                      <a:miter/>
                    </a:ln>
                  </p:spPr>
                  <p:txBody>
                    <a:bodyPr rtlCol="0" anchor="ctr"/>
                    <a:lstStyle/>
                    <a:p>
                      <a:endParaRPr lang="en-GB"/>
                    </a:p>
                  </p:txBody>
                </p:sp>
                <p:sp>
                  <p:nvSpPr>
                    <p:cNvPr id="1229" name="Freeform: Shape 1228">
                      <a:extLst>
                        <a:ext uri="{FF2B5EF4-FFF2-40B4-BE49-F238E27FC236}">
                          <a16:creationId xmlns:a16="http://schemas.microsoft.com/office/drawing/2014/main" id="{E3C5C455-C8E2-D019-B87B-91AB9E75B1D4}"/>
                        </a:ext>
                      </a:extLst>
                    </p:cNvPr>
                    <p:cNvSpPr/>
                    <p:nvPr/>
                  </p:nvSpPr>
                  <p:spPr>
                    <a:xfrm>
                      <a:off x="7895796" y="3895765"/>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7" y="1715"/>
                            <a:pt x="0" y="1286"/>
                          </a:cubicBezTo>
                          <a:lnTo>
                            <a:pt x="429" y="0"/>
                          </a:lnTo>
                          <a:cubicBezTo>
                            <a:pt x="1286" y="429"/>
                            <a:pt x="3000" y="429"/>
                            <a:pt x="3858" y="0"/>
                          </a:cubicBezTo>
                        </a:path>
                      </a:pathLst>
                    </a:custGeom>
                    <a:solidFill>
                      <a:srgbClr val="B94231"/>
                    </a:solidFill>
                    <a:ln w="4286" cap="flat">
                      <a:noFill/>
                      <a:prstDash val="solid"/>
                      <a:miter/>
                    </a:ln>
                  </p:spPr>
                  <p:txBody>
                    <a:bodyPr rtlCol="0" anchor="ctr"/>
                    <a:lstStyle/>
                    <a:p>
                      <a:endParaRPr lang="en-GB"/>
                    </a:p>
                  </p:txBody>
                </p:sp>
                <p:sp>
                  <p:nvSpPr>
                    <p:cNvPr id="1230" name="Freeform: Shape 1229">
                      <a:extLst>
                        <a:ext uri="{FF2B5EF4-FFF2-40B4-BE49-F238E27FC236}">
                          <a16:creationId xmlns:a16="http://schemas.microsoft.com/office/drawing/2014/main" id="{27D39586-887E-1341-8160-48777CC9EF2F}"/>
                        </a:ext>
                      </a:extLst>
                    </p:cNvPr>
                    <p:cNvSpPr/>
                    <p:nvPr/>
                  </p:nvSpPr>
                  <p:spPr>
                    <a:xfrm>
                      <a:off x="7922799" y="3901766"/>
                      <a:ext cx="14144" cy="9001"/>
                    </a:xfrm>
                    <a:custGeom>
                      <a:avLst/>
                      <a:gdLst>
                        <a:gd name="connsiteX0" fmla="*/ 14145 w 14144"/>
                        <a:gd name="connsiteY0" fmla="*/ 0 h 9001"/>
                        <a:gd name="connsiteX1" fmla="*/ 13716 w 14144"/>
                        <a:gd name="connsiteY1" fmla="*/ 1286 h 9001"/>
                        <a:gd name="connsiteX2" fmla="*/ 0 w 14144"/>
                        <a:gd name="connsiteY2" fmla="*/ 9001 h 9001"/>
                        <a:gd name="connsiteX3" fmla="*/ 429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0"/>
                          </a:moveTo>
                          <a:lnTo>
                            <a:pt x="13716" y="1286"/>
                          </a:lnTo>
                          <a:lnTo>
                            <a:pt x="0" y="9001"/>
                          </a:lnTo>
                          <a:lnTo>
                            <a:pt x="429" y="7715"/>
                          </a:lnTo>
                          <a:close/>
                        </a:path>
                      </a:pathLst>
                    </a:custGeom>
                    <a:solidFill>
                      <a:srgbClr val="B94231"/>
                    </a:solidFill>
                    <a:ln w="4286" cap="flat">
                      <a:noFill/>
                      <a:prstDash val="solid"/>
                      <a:miter/>
                    </a:ln>
                  </p:spPr>
                  <p:txBody>
                    <a:bodyPr rtlCol="0" anchor="ctr"/>
                    <a:lstStyle/>
                    <a:p>
                      <a:endParaRPr lang="en-GB"/>
                    </a:p>
                  </p:txBody>
                </p:sp>
                <p:sp>
                  <p:nvSpPr>
                    <p:cNvPr id="1231" name="Freeform: Shape 1230">
                      <a:extLst>
                        <a:ext uri="{FF2B5EF4-FFF2-40B4-BE49-F238E27FC236}">
                          <a16:creationId xmlns:a16="http://schemas.microsoft.com/office/drawing/2014/main" id="{8EB21173-FCCA-BBF5-BFC5-156D0453A2DE}"/>
                        </a:ext>
                      </a:extLst>
                    </p:cNvPr>
                    <p:cNvSpPr/>
                    <p:nvPr/>
                  </p:nvSpPr>
                  <p:spPr>
                    <a:xfrm>
                      <a:off x="7905404" y="3900480"/>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4"/>
                            <a:pt x="250" y="857"/>
                            <a:pt x="679" y="0"/>
                          </a:cubicBezTo>
                          <a:cubicBezTo>
                            <a:pt x="250" y="429"/>
                            <a:pt x="250" y="857"/>
                            <a:pt x="1108" y="1286"/>
                          </a:cubicBezTo>
                        </a:path>
                      </a:pathLst>
                    </a:custGeom>
                    <a:solidFill>
                      <a:srgbClr val="B94231"/>
                    </a:solidFill>
                    <a:ln w="4286" cap="flat">
                      <a:noFill/>
                      <a:prstDash val="solid"/>
                      <a:miter/>
                    </a:ln>
                  </p:spPr>
                  <p:txBody>
                    <a:bodyPr rtlCol="0" anchor="ctr"/>
                    <a:lstStyle/>
                    <a:p>
                      <a:endParaRPr lang="en-GB"/>
                    </a:p>
                  </p:txBody>
                </p:sp>
                <p:sp>
                  <p:nvSpPr>
                    <p:cNvPr id="1232" name="Freeform: Shape 1231">
                      <a:extLst>
                        <a:ext uri="{FF2B5EF4-FFF2-40B4-BE49-F238E27FC236}">
                          <a16:creationId xmlns:a16="http://schemas.microsoft.com/office/drawing/2014/main" id="{6BAC01F4-9F7D-6599-621F-61B60CF06802}"/>
                        </a:ext>
                      </a:extLst>
                    </p:cNvPr>
                    <p:cNvSpPr/>
                    <p:nvPr/>
                  </p:nvSpPr>
                  <p:spPr>
                    <a:xfrm>
                      <a:off x="7905654" y="3901766"/>
                      <a:ext cx="14144" cy="9001"/>
                    </a:xfrm>
                    <a:custGeom>
                      <a:avLst/>
                      <a:gdLst>
                        <a:gd name="connsiteX0" fmla="*/ 14145 w 14144"/>
                        <a:gd name="connsiteY0" fmla="*/ 7715 h 9001"/>
                        <a:gd name="connsiteX1" fmla="*/ 13716 w 14144"/>
                        <a:gd name="connsiteY1" fmla="*/ 9001 h 9001"/>
                        <a:gd name="connsiteX2" fmla="*/ 0 w 14144"/>
                        <a:gd name="connsiteY2" fmla="*/ 1286 h 9001"/>
                        <a:gd name="connsiteX3" fmla="*/ 858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7715"/>
                          </a:moveTo>
                          <a:lnTo>
                            <a:pt x="13716" y="9001"/>
                          </a:lnTo>
                          <a:lnTo>
                            <a:pt x="0" y="1286"/>
                          </a:lnTo>
                          <a:lnTo>
                            <a:pt x="858" y="0"/>
                          </a:lnTo>
                          <a:close/>
                        </a:path>
                      </a:pathLst>
                    </a:custGeom>
                    <a:solidFill>
                      <a:srgbClr val="B94231"/>
                    </a:solidFill>
                    <a:ln w="4286" cap="flat">
                      <a:noFill/>
                      <a:prstDash val="solid"/>
                      <a:miter/>
                    </a:ln>
                  </p:spPr>
                  <p:txBody>
                    <a:bodyPr rtlCol="0" anchor="ctr"/>
                    <a:lstStyle/>
                    <a:p>
                      <a:endParaRPr lang="en-GB"/>
                    </a:p>
                  </p:txBody>
                </p:sp>
                <p:sp>
                  <p:nvSpPr>
                    <p:cNvPr id="1233" name="Freeform: Shape 1232">
                      <a:extLst>
                        <a:ext uri="{FF2B5EF4-FFF2-40B4-BE49-F238E27FC236}">
                          <a16:creationId xmlns:a16="http://schemas.microsoft.com/office/drawing/2014/main" id="{AA08986D-690E-824F-A312-71B139AB41CC}"/>
                        </a:ext>
                      </a:extLst>
                    </p:cNvPr>
                    <p:cNvSpPr/>
                    <p:nvPr/>
                  </p:nvSpPr>
                  <p:spPr>
                    <a:xfrm>
                      <a:off x="7905658" y="3891421"/>
                      <a:ext cx="31711" cy="18548"/>
                    </a:xfrm>
                    <a:custGeom>
                      <a:avLst/>
                      <a:gdLst>
                        <a:gd name="connsiteX0" fmla="*/ 15856 w 31711"/>
                        <a:gd name="connsiteY0" fmla="*/ 58 h 18548"/>
                        <a:gd name="connsiteX1" fmla="*/ 31286 w 31711"/>
                        <a:gd name="connsiteY1" fmla="*/ 10345 h 18548"/>
                        <a:gd name="connsiteX2" fmla="*/ 15856 w 31711"/>
                        <a:gd name="connsiteY2" fmla="*/ 18489 h 18548"/>
                        <a:gd name="connsiteX3" fmla="*/ 425 w 31711"/>
                        <a:gd name="connsiteY3" fmla="*/ 8202 h 18548"/>
                        <a:gd name="connsiteX4" fmla="*/ 15856 w 31711"/>
                        <a:gd name="connsiteY4" fmla="*/ 58 h 18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48">
                          <a:moveTo>
                            <a:pt x="15856" y="58"/>
                          </a:moveTo>
                          <a:cubicBezTo>
                            <a:pt x="16284" y="58"/>
                            <a:pt x="34715" y="8630"/>
                            <a:pt x="31286" y="10345"/>
                          </a:cubicBezTo>
                          <a:cubicBezTo>
                            <a:pt x="30429" y="10773"/>
                            <a:pt x="16713" y="19346"/>
                            <a:pt x="15856" y="18489"/>
                          </a:cubicBezTo>
                          <a:cubicBezTo>
                            <a:pt x="15427" y="18489"/>
                            <a:pt x="-3004" y="9916"/>
                            <a:pt x="425" y="8202"/>
                          </a:cubicBezTo>
                          <a:cubicBezTo>
                            <a:pt x="1711" y="8202"/>
                            <a:pt x="15427" y="-800"/>
                            <a:pt x="15856" y="58"/>
                          </a:cubicBezTo>
                          <a:close/>
                        </a:path>
                      </a:pathLst>
                    </a:custGeom>
                    <a:solidFill>
                      <a:srgbClr val="6C74AF"/>
                    </a:solidFill>
                    <a:ln w="4286" cap="flat">
                      <a:noFill/>
                      <a:prstDash val="solid"/>
                      <a:miter/>
                    </a:ln>
                  </p:spPr>
                  <p:txBody>
                    <a:bodyPr rtlCol="0" anchor="ctr"/>
                    <a:lstStyle/>
                    <a:p>
                      <a:endParaRPr lang="en-GB"/>
                    </a:p>
                  </p:txBody>
                </p:sp>
                <p:sp>
                  <p:nvSpPr>
                    <p:cNvPr id="1234" name="Freeform: Shape 1233">
                      <a:extLst>
                        <a:ext uri="{FF2B5EF4-FFF2-40B4-BE49-F238E27FC236}">
                          <a16:creationId xmlns:a16="http://schemas.microsoft.com/office/drawing/2014/main" id="{E0A5FD10-963D-10B2-9ED0-D9D156FC4E59}"/>
                        </a:ext>
                      </a:extLst>
                    </p:cNvPr>
                    <p:cNvSpPr/>
                    <p:nvPr/>
                  </p:nvSpPr>
                  <p:spPr>
                    <a:xfrm>
                      <a:off x="7919370" y="3909481"/>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7" y="1715"/>
                            <a:pt x="0" y="1286"/>
                          </a:cubicBezTo>
                          <a:lnTo>
                            <a:pt x="429" y="0"/>
                          </a:lnTo>
                          <a:cubicBezTo>
                            <a:pt x="1715" y="857"/>
                            <a:pt x="3000" y="857"/>
                            <a:pt x="3858" y="0"/>
                          </a:cubicBezTo>
                        </a:path>
                      </a:pathLst>
                    </a:custGeom>
                    <a:solidFill>
                      <a:srgbClr val="B94231"/>
                    </a:solidFill>
                    <a:ln w="4286" cap="flat">
                      <a:noFill/>
                      <a:prstDash val="solid"/>
                      <a:miter/>
                    </a:ln>
                  </p:spPr>
                  <p:txBody>
                    <a:bodyPr rtlCol="0" anchor="ctr"/>
                    <a:lstStyle/>
                    <a:p>
                      <a:endParaRPr lang="en-GB"/>
                    </a:p>
                  </p:txBody>
                </p:sp>
                <p:sp>
                  <p:nvSpPr>
                    <p:cNvPr id="1235" name="Freeform: Shape 1234">
                      <a:extLst>
                        <a:ext uri="{FF2B5EF4-FFF2-40B4-BE49-F238E27FC236}">
                          <a16:creationId xmlns:a16="http://schemas.microsoft.com/office/drawing/2014/main" id="{ED6B3EC0-CB9F-4928-8DFC-6843864E585C}"/>
                        </a:ext>
                      </a:extLst>
                    </p:cNvPr>
                    <p:cNvSpPr/>
                    <p:nvPr/>
                  </p:nvSpPr>
                  <p:spPr>
                    <a:xfrm>
                      <a:off x="7946802" y="3915482"/>
                      <a:ext cx="14144" cy="9001"/>
                    </a:xfrm>
                    <a:custGeom>
                      <a:avLst/>
                      <a:gdLst>
                        <a:gd name="connsiteX0" fmla="*/ 14144 w 14144"/>
                        <a:gd name="connsiteY0" fmla="*/ 0 h 9001"/>
                        <a:gd name="connsiteX1" fmla="*/ 13287 w 14144"/>
                        <a:gd name="connsiteY1" fmla="*/ 1286 h 9001"/>
                        <a:gd name="connsiteX2" fmla="*/ 0 w 14144"/>
                        <a:gd name="connsiteY2" fmla="*/ 9001 h 9001"/>
                        <a:gd name="connsiteX3" fmla="*/ 429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14144" y="0"/>
                          </a:moveTo>
                          <a:lnTo>
                            <a:pt x="13287" y="1286"/>
                          </a:lnTo>
                          <a:lnTo>
                            <a:pt x="0" y="9001"/>
                          </a:lnTo>
                          <a:lnTo>
                            <a:pt x="429" y="7715"/>
                          </a:lnTo>
                          <a:close/>
                        </a:path>
                      </a:pathLst>
                    </a:custGeom>
                    <a:solidFill>
                      <a:srgbClr val="B94231"/>
                    </a:solidFill>
                    <a:ln w="4286" cap="flat">
                      <a:noFill/>
                      <a:prstDash val="solid"/>
                      <a:miter/>
                    </a:ln>
                  </p:spPr>
                  <p:txBody>
                    <a:bodyPr rtlCol="0" anchor="ctr"/>
                    <a:lstStyle/>
                    <a:p>
                      <a:endParaRPr lang="en-GB"/>
                    </a:p>
                  </p:txBody>
                </p:sp>
                <p:sp>
                  <p:nvSpPr>
                    <p:cNvPr id="1236" name="Freeform: Shape 1235">
                      <a:extLst>
                        <a:ext uri="{FF2B5EF4-FFF2-40B4-BE49-F238E27FC236}">
                          <a16:creationId xmlns:a16="http://schemas.microsoft.com/office/drawing/2014/main" id="{F834AC5E-DD75-D9BF-9C86-0A97CE08BF73}"/>
                        </a:ext>
                      </a:extLst>
                    </p:cNvPr>
                    <p:cNvSpPr/>
                    <p:nvPr/>
                  </p:nvSpPr>
                  <p:spPr>
                    <a:xfrm>
                      <a:off x="7928978" y="3914196"/>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4"/>
                            <a:pt x="250" y="857"/>
                            <a:pt x="679" y="0"/>
                          </a:cubicBezTo>
                          <a:cubicBezTo>
                            <a:pt x="250" y="429"/>
                            <a:pt x="679" y="857"/>
                            <a:pt x="1108" y="1286"/>
                          </a:cubicBezTo>
                        </a:path>
                      </a:pathLst>
                    </a:custGeom>
                    <a:solidFill>
                      <a:srgbClr val="B94231"/>
                    </a:solidFill>
                    <a:ln w="4286" cap="flat">
                      <a:noFill/>
                      <a:prstDash val="solid"/>
                      <a:miter/>
                    </a:ln>
                  </p:spPr>
                  <p:txBody>
                    <a:bodyPr rtlCol="0" anchor="ctr"/>
                    <a:lstStyle/>
                    <a:p>
                      <a:endParaRPr lang="en-GB"/>
                    </a:p>
                  </p:txBody>
                </p:sp>
                <p:sp>
                  <p:nvSpPr>
                    <p:cNvPr id="1237" name="Freeform: Shape 1236">
                      <a:extLst>
                        <a:ext uri="{FF2B5EF4-FFF2-40B4-BE49-F238E27FC236}">
                          <a16:creationId xmlns:a16="http://schemas.microsoft.com/office/drawing/2014/main" id="{87094897-E2E7-D7CE-B71E-9397E7B95A44}"/>
                        </a:ext>
                      </a:extLst>
                    </p:cNvPr>
                    <p:cNvSpPr/>
                    <p:nvPr/>
                  </p:nvSpPr>
                  <p:spPr>
                    <a:xfrm>
                      <a:off x="7929657" y="3915482"/>
                      <a:ext cx="14144" cy="9001"/>
                    </a:xfrm>
                    <a:custGeom>
                      <a:avLst/>
                      <a:gdLst>
                        <a:gd name="connsiteX0" fmla="*/ 14144 w 14144"/>
                        <a:gd name="connsiteY0" fmla="*/ 7715 h 9001"/>
                        <a:gd name="connsiteX1" fmla="*/ 13716 w 14144"/>
                        <a:gd name="connsiteY1" fmla="*/ 9001 h 9001"/>
                        <a:gd name="connsiteX2" fmla="*/ 0 w 14144"/>
                        <a:gd name="connsiteY2" fmla="*/ 1286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4" y="7715"/>
                          </a:moveTo>
                          <a:lnTo>
                            <a:pt x="13716" y="9001"/>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238" name="Freeform: Shape 1237">
                      <a:extLst>
                        <a:ext uri="{FF2B5EF4-FFF2-40B4-BE49-F238E27FC236}">
                          <a16:creationId xmlns:a16="http://schemas.microsoft.com/office/drawing/2014/main" id="{E22CE249-4FD5-0CC9-B071-9630053FFC0B}"/>
                        </a:ext>
                      </a:extLst>
                    </p:cNvPr>
                    <p:cNvSpPr/>
                    <p:nvPr/>
                  </p:nvSpPr>
                  <p:spPr>
                    <a:xfrm>
                      <a:off x="7943373" y="3923197"/>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7" y="1715"/>
                            <a:pt x="0" y="1286"/>
                          </a:cubicBezTo>
                          <a:lnTo>
                            <a:pt x="429" y="0"/>
                          </a:lnTo>
                          <a:cubicBezTo>
                            <a:pt x="1286" y="857"/>
                            <a:pt x="3000" y="857"/>
                            <a:pt x="3858" y="0"/>
                          </a:cubicBezTo>
                        </a:path>
                      </a:pathLst>
                    </a:custGeom>
                    <a:solidFill>
                      <a:srgbClr val="B94231"/>
                    </a:solidFill>
                    <a:ln w="4286" cap="flat">
                      <a:noFill/>
                      <a:prstDash val="solid"/>
                      <a:miter/>
                    </a:ln>
                  </p:spPr>
                  <p:txBody>
                    <a:bodyPr rtlCol="0" anchor="ctr"/>
                    <a:lstStyle/>
                    <a:p>
                      <a:endParaRPr lang="en-GB"/>
                    </a:p>
                  </p:txBody>
                </p:sp>
                <p:sp>
                  <p:nvSpPr>
                    <p:cNvPr id="1239" name="Freeform: Shape 1238">
                      <a:extLst>
                        <a:ext uri="{FF2B5EF4-FFF2-40B4-BE49-F238E27FC236}">
                          <a16:creationId xmlns:a16="http://schemas.microsoft.com/office/drawing/2014/main" id="{4713AD51-5E08-1429-EC7E-9EB839814606}"/>
                        </a:ext>
                      </a:extLst>
                    </p:cNvPr>
                    <p:cNvSpPr/>
                    <p:nvPr/>
                  </p:nvSpPr>
                  <p:spPr>
                    <a:xfrm>
                      <a:off x="7929661" y="3905179"/>
                      <a:ext cx="31711" cy="18506"/>
                    </a:xfrm>
                    <a:custGeom>
                      <a:avLst/>
                      <a:gdLst>
                        <a:gd name="connsiteX0" fmla="*/ 15856 w 31711"/>
                        <a:gd name="connsiteY0" fmla="*/ 16 h 18506"/>
                        <a:gd name="connsiteX1" fmla="*/ 31286 w 31711"/>
                        <a:gd name="connsiteY1" fmla="*/ 10303 h 18506"/>
                        <a:gd name="connsiteX2" fmla="*/ 15856 w 31711"/>
                        <a:gd name="connsiteY2" fmla="*/ 18446 h 18506"/>
                        <a:gd name="connsiteX3" fmla="*/ 425 w 31711"/>
                        <a:gd name="connsiteY3" fmla="*/ 8160 h 18506"/>
                        <a:gd name="connsiteX4" fmla="*/ 15856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6" y="16"/>
                          </a:moveTo>
                          <a:cubicBezTo>
                            <a:pt x="16284" y="16"/>
                            <a:pt x="34715" y="8588"/>
                            <a:pt x="31286" y="10303"/>
                          </a:cubicBezTo>
                          <a:cubicBezTo>
                            <a:pt x="30429" y="10731"/>
                            <a:pt x="16713" y="19304"/>
                            <a:pt x="15856" y="18446"/>
                          </a:cubicBezTo>
                          <a:cubicBezTo>
                            <a:pt x="15427" y="18446"/>
                            <a:pt x="-3004" y="9874"/>
                            <a:pt x="425" y="8160"/>
                          </a:cubicBezTo>
                          <a:cubicBezTo>
                            <a:pt x="1282" y="8160"/>
                            <a:pt x="15427" y="-413"/>
                            <a:pt x="15856" y="16"/>
                          </a:cubicBezTo>
                          <a:close/>
                        </a:path>
                      </a:pathLst>
                    </a:custGeom>
                    <a:solidFill>
                      <a:srgbClr val="6C74AF"/>
                    </a:solidFill>
                    <a:ln w="4286" cap="flat">
                      <a:noFill/>
                      <a:prstDash val="solid"/>
                      <a:miter/>
                    </a:ln>
                  </p:spPr>
                  <p:txBody>
                    <a:bodyPr rtlCol="0" anchor="ctr"/>
                    <a:lstStyle/>
                    <a:p>
                      <a:endParaRPr lang="en-GB"/>
                    </a:p>
                  </p:txBody>
                </p:sp>
                <p:sp>
                  <p:nvSpPr>
                    <p:cNvPr id="1240" name="Freeform: Shape 1239">
                      <a:extLst>
                        <a:ext uri="{FF2B5EF4-FFF2-40B4-BE49-F238E27FC236}">
                          <a16:creationId xmlns:a16="http://schemas.microsoft.com/office/drawing/2014/main" id="{0DA3494E-2439-8C7E-CE9B-ED05122EC144}"/>
                        </a:ext>
                      </a:extLst>
                    </p:cNvPr>
                    <p:cNvSpPr/>
                    <p:nvPr/>
                  </p:nvSpPr>
                  <p:spPr>
                    <a:xfrm>
                      <a:off x="7970377" y="3929198"/>
                      <a:ext cx="14572" cy="9001"/>
                    </a:xfrm>
                    <a:custGeom>
                      <a:avLst/>
                      <a:gdLst>
                        <a:gd name="connsiteX0" fmla="*/ 14573 w 14572"/>
                        <a:gd name="connsiteY0" fmla="*/ 0 h 9001"/>
                        <a:gd name="connsiteX1" fmla="*/ 13716 w 14572"/>
                        <a:gd name="connsiteY1" fmla="*/ 1286 h 9001"/>
                        <a:gd name="connsiteX2" fmla="*/ 0 w 14572"/>
                        <a:gd name="connsiteY2" fmla="*/ 9001 h 9001"/>
                        <a:gd name="connsiteX3" fmla="*/ 857 w 14572"/>
                        <a:gd name="connsiteY3" fmla="*/ 8144 h 9001"/>
                      </a:gdLst>
                      <a:ahLst/>
                      <a:cxnLst>
                        <a:cxn ang="0">
                          <a:pos x="connsiteX0" y="connsiteY0"/>
                        </a:cxn>
                        <a:cxn ang="0">
                          <a:pos x="connsiteX1" y="connsiteY1"/>
                        </a:cxn>
                        <a:cxn ang="0">
                          <a:pos x="connsiteX2" y="connsiteY2"/>
                        </a:cxn>
                        <a:cxn ang="0">
                          <a:pos x="connsiteX3" y="connsiteY3"/>
                        </a:cxn>
                      </a:cxnLst>
                      <a:rect l="l" t="t" r="r" b="b"/>
                      <a:pathLst>
                        <a:path w="14572" h="9001">
                          <a:moveTo>
                            <a:pt x="14573" y="0"/>
                          </a:moveTo>
                          <a:lnTo>
                            <a:pt x="13716" y="1286"/>
                          </a:lnTo>
                          <a:lnTo>
                            <a:pt x="0" y="9001"/>
                          </a:lnTo>
                          <a:lnTo>
                            <a:pt x="857" y="8144"/>
                          </a:lnTo>
                          <a:close/>
                        </a:path>
                      </a:pathLst>
                    </a:custGeom>
                    <a:solidFill>
                      <a:srgbClr val="B94231"/>
                    </a:solidFill>
                    <a:ln w="4286" cap="flat">
                      <a:noFill/>
                      <a:prstDash val="solid"/>
                      <a:miter/>
                    </a:ln>
                  </p:spPr>
                  <p:txBody>
                    <a:bodyPr rtlCol="0" anchor="ctr"/>
                    <a:lstStyle/>
                    <a:p>
                      <a:endParaRPr lang="en-GB"/>
                    </a:p>
                  </p:txBody>
                </p:sp>
                <p:sp>
                  <p:nvSpPr>
                    <p:cNvPr id="1241" name="Freeform: Shape 1240">
                      <a:extLst>
                        <a:ext uri="{FF2B5EF4-FFF2-40B4-BE49-F238E27FC236}">
                          <a16:creationId xmlns:a16="http://schemas.microsoft.com/office/drawing/2014/main" id="{BEE10F54-2B5A-90F2-40A2-7558E3B125C6}"/>
                        </a:ext>
                      </a:extLst>
                    </p:cNvPr>
                    <p:cNvSpPr/>
                    <p:nvPr/>
                  </p:nvSpPr>
                  <p:spPr>
                    <a:xfrm>
                      <a:off x="7952981" y="3927912"/>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5"/>
                            <a:pt x="251" y="857"/>
                            <a:pt x="679" y="0"/>
                          </a:cubicBezTo>
                          <a:cubicBezTo>
                            <a:pt x="251" y="429"/>
                            <a:pt x="251" y="857"/>
                            <a:pt x="1108" y="1286"/>
                          </a:cubicBezTo>
                        </a:path>
                      </a:pathLst>
                    </a:custGeom>
                    <a:solidFill>
                      <a:srgbClr val="B94231"/>
                    </a:solidFill>
                    <a:ln w="4286" cap="flat">
                      <a:noFill/>
                      <a:prstDash val="solid"/>
                      <a:miter/>
                    </a:ln>
                  </p:spPr>
                  <p:txBody>
                    <a:bodyPr rtlCol="0" anchor="ctr"/>
                    <a:lstStyle/>
                    <a:p>
                      <a:endParaRPr lang="en-GB"/>
                    </a:p>
                  </p:txBody>
                </p:sp>
                <p:sp>
                  <p:nvSpPr>
                    <p:cNvPr id="1242" name="Freeform: Shape 1241">
                      <a:extLst>
                        <a:ext uri="{FF2B5EF4-FFF2-40B4-BE49-F238E27FC236}">
                          <a16:creationId xmlns:a16="http://schemas.microsoft.com/office/drawing/2014/main" id="{666C4903-1872-215F-0CE6-71E57716F8F5}"/>
                        </a:ext>
                      </a:extLst>
                    </p:cNvPr>
                    <p:cNvSpPr/>
                    <p:nvPr/>
                  </p:nvSpPr>
                  <p:spPr>
                    <a:xfrm>
                      <a:off x="7953660" y="3929198"/>
                      <a:ext cx="14144" cy="9001"/>
                    </a:xfrm>
                    <a:custGeom>
                      <a:avLst/>
                      <a:gdLst>
                        <a:gd name="connsiteX0" fmla="*/ 14144 w 14144"/>
                        <a:gd name="connsiteY0" fmla="*/ 8144 h 9001"/>
                        <a:gd name="connsiteX1" fmla="*/ 13287 w 14144"/>
                        <a:gd name="connsiteY1" fmla="*/ 9001 h 9001"/>
                        <a:gd name="connsiteX2" fmla="*/ 0 w 14144"/>
                        <a:gd name="connsiteY2" fmla="*/ 1286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4" y="8144"/>
                          </a:moveTo>
                          <a:lnTo>
                            <a:pt x="13287" y="9001"/>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243" name="Freeform: Shape 1242">
                      <a:extLst>
                        <a:ext uri="{FF2B5EF4-FFF2-40B4-BE49-F238E27FC236}">
                          <a16:creationId xmlns:a16="http://schemas.microsoft.com/office/drawing/2014/main" id="{4FC14632-63B3-0980-4EF7-4057FD410276}"/>
                        </a:ext>
                      </a:extLst>
                    </p:cNvPr>
                    <p:cNvSpPr/>
                    <p:nvPr/>
                  </p:nvSpPr>
                  <p:spPr>
                    <a:xfrm>
                      <a:off x="7967376" y="3937342"/>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8" y="1715"/>
                            <a:pt x="0" y="1286"/>
                          </a:cubicBezTo>
                          <a:lnTo>
                            <a:pt x="429" y="0"/>
                          </a:lnTo>
                          <a:cubicBezTo>
                            <a:pt x="1286" y="429"/>
                            <a:pt x="3001" y="429"/>
                            <a:pt x="3858" y="0"/>
                          </a:cubicBezTo>
                        </a:path>
                      </a:pathLst>
                    </a:custGeom>
                    <a:solidFill>
                      <a:srgbClr val="B94231"/>
                    </a:solidFill>
                    <a:ln w="4286" cap="flat">
                      <a:noFill/>
                      <a:prstDash val="solid"/>
                      <a:miter/>
                    </a:ln>
                  </p:spPr>
                  <p:txBody>
                    <a:bodyPr rtlCol="0" anchor="ctr"/>
                    <a:lstStyle/>
                    <a:p>
                      <a:endParaRPr lang="en-GB"/>
                    </a:p>
                  </p:txBody>
                </p:sp>
                <p:sp>
                  <p:nvSpPr>
                    <p:cNvPr id="1244" name="Freeform: Shape 1243">
                      <a:extLst>
                        <a:ext uri="{FF2B5EF4-FFF2-40B4-BE49-F238E27FC236}">
                          <a16:creationId xmlns:a16="http://schemas.microsoft.com/office/drawing/2014/main" id="{BC966533-4267-C58F-CF91-84396B0D0FD1}"/>
                        </a:ext>
                      </a:extLst>
                    </p:cNvPr>
                    <p:cNvSpPr/>
                    <p:nvPr/>
                  </p:nvSpPr>
                  <p:spPr>
                    <a:xfrm>
                      <a:off x="7953664" y="3918895"/>
                      <a:ext cx="31711" cy="18506"/>
                    </a:xfrm>
                    <a:custGeom>
                      <a:avLst/>
                      <a:gdLst>
                        <a:gd name="connsiteX0" fmla="*/ 15856 w 31711"/>
                        <a:gd name="connsiteY0" fmla="*/ 16 h 18506"/>
                        <a:gd name="connsiteX1" fmla="*/ 31286 w 31711"/>
                        <a:gd name="connsiteY1" fmla="*/ 10303 h 18506"/>
                        <a:gd name="connsiteX2" fmla="*/ 15856 w 31711"/>
                        <a:gd name="connsiteY2" fmla="*/ 18446 h 18506"/>
                        <a:gd name="connsiteX3" fmla="*/ 425 w 31711"/>
                        <a:gd name="connsiteY3" fmla="*/ 8160 h 18506"/>
                        <a:gd name="connsiteX4" fmla="*/ 15856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6" y="16"/>
                          </a:moveTo>
                          <a:cubicBezTo>
                            <a:pt x="16284" y="16"/>
                            <a:pt x="34715" y="8588"/>
                            <a:pt x="31286" y="10303"/>
                          </a:cubicBezTo>
                          <a:cubicBezTo>
                            <a:pt x="30429" y="10731"/>
                            <a:pt x="16713" y="19304"/>
                            <a:pt x="15856" y="18446"/>
                          </a:cubicBezTo>
                          <a:cubicBezTo>
                            <a:pt x="15427" y="18446"/>
                            <a:pt x="-3004" y="9874"/>
                            <a:pt x="425" y="8160"/>
                          </a:cubicBezTo>
                          <a:cubicBezTo>
                            <a:pt x="1282" y="8160"/>
                            <a:pt x="14998" y="-413"/>
                            <a:pt x="15856" y="16"/>
                          </a:cubicBezTo>
                          <a:close/>
                        </a:path>
                      </a:pathLst>
                    </a:custGeom>
                    <a:solidFill>
                      <a:srgbClr val="6C74AF"/>
                    </a:solidFill>
                    <a:ln w="4286" cap="flat">
                      <a:noFill/>
                      <a:prstDash val="solid"/>
                      <a:miter/>
                    </a:ln>
                  </p:spPr>
                  <p:txBody>
                    <a:bodyPr rtlCol="0" anchor="ctr"/>
                    <a:lstStyle/>
                    <a:p>
                      <a:endParaRPr lang="en-GB"/>
                    </a:p>
                  </p:txBody>
                </p:sp>
                <p:grpSp>
                  <p:nvGrpSpPr>
                    <p:cNvPr id="1245" name="Graphic 18">
                      <a:extLst>
                        <a:ext uri="{FF2B5EF4-FFF2-40B4-BE49-F238E27FC236}">
                          <a16:creationId xmlns:a16="http://schemas.microsoft.com/office/drawing/2014/main" id="{B2F8020F-58EA-C742-4730-171FDAD351F7}"/>
                        </a:ext>
                      </a:extLst>
                    </p:cNvPr>
                    <p:cNvGrpSpPr/>
                    <p:nvPr/>
                  </p:nvGrpSpPr>
                  <p:grpSpPr>
                    <a:xfrm>
                      <a:off x="7840932" y="3873477"/>
                      <a:ext cx="1286" cy="1714"/>
                      <a:chOff x="7840932" y="3873477"/>
                      <a:chExt cx="1286" cy="1714"/>
                    </a:xfrm>
                  </p:grpSpPr>
                  <p:sp>
                    <p:nvSpPr>
                      <p:cNvPr id="1246" name="Freeform: Shape 1245">
                        <a:extLst>
                          <a:ext uri="{FF2B5EF4-FFF2-40B4-BE49-F238E27FC236}">
                            <a16:creationId xmlns:a16="http://schemas.microsoft.com/office/drawing/2014/main" id="{F7A05E96-156E-D509-4286-9D85B00ABA9E}"/>
                          </a:ext>
                        </a:extLst>
                      </p:cNvPr>
                      <p:cNvSpPr/>
                      <p:nvPr/>
                    </p:nvSpPr>
                    <p:spPr>
                      <a:xfrm>
                        <a:off x="7841789" y="3873477"/>
                        <a:ext cx="428" cy="1285"/>
                      </a:xfrm>
                      <a:custGeom>
                        <a:avLst/>
                        <a:gdLst>
                          <a:gd name="connsiteX0" fmla="*/ 429 w 428"/>
                          <a:gd name="connsiteY0" fmla="*/ 0 h 1285"/>
                          <a:gd name="connsiteX1" fmla="*/ 0 w 428"/>
                          <a:gd name="connsiteY1" fmla="*/ 1286 h 1285"/>
                          <a:gd name="connsiteX2" fmla="*/ 429 w 428"/>
                          <a:gd name="connsiteY2" fmla="*/ 0 h 1285"/>
                        </a:gdLst>
                        <a:ahLst/>
                        <a:cxnLst>
                          <a:cxn ang="0">
                            <a:pos x="connsiteX0" y="connsiteY0"/>
                          </a:cxn>
                          <a:cxn ang="0">
                            <a:pos x="connsiteX1" y="connsiteY1"/>
                          </a:cxn>
                          <a:cxn ang="0">
                            <a:pos x="connsiteX2" y="connsiteY2"/>
                          </a:cxn>
                        </a:cxnLst>
                        <a:rect l="l" t="t" r="r" b="b"/>
                        <a:pathLst>
                          <a:path w="428" h="1285">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247" name="Freeform: Shape 1246">
                        <a:extLst>
                          <a:ext uri="{FF2B5EF4-FFF2-40B4-BE49-F238E27FC236}">
                            <a16:creationId xmlns:a16="http://schemas.microsoft.com/office/drawing/2014/main" id="{58C79A1B-53A8-DBE0-346E-3793CDDC4DD8}"/>
                          </a:ext>
                        </a:extLst>
                      </p:cNvPr>
                      <p:cNvSpPr/>
                      <p:nvPr/>
                    </p:nvSpPr>
                    <p:spPr>
                      <a:xfrm>
                        <a:off x="7840932" y="3873477"/>
                        <a:ext cx="1286" cy="1714"/>
                      </a:xfrm>
                      <a:custGeom>
                        <a:avLst/>
                        <a:gdLst>
                          <a:gd name="connsiteX0" fmla="*/ 1286 w 1286"/>
                          <a:gd name="connsiteY0" fmla="*/ 0 h 1714"/>
                          <a:gd name="connsiteX1" fmla="*/ 0 w 1286"/>
                          <a:gd name="connsiteY1" fmla="*/ 1714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8" y="429"/>
                              <a:pt x="858" y="1714"/>
                              <a:pt x="0" y="1714"/>
                            </a:cubicBezTo>
                            <a:lnTo>
                              <a:pt x="429" y="429"/>
                            </a:lnTo>
                            <a:cubicBezTo>
                              <a:pt x="858" y="429"/>
                              <a:pt x="1286" y="429"/>
                              <a:pt x="1286" y="0"/>
                            </a:cubicBezTo>
                          </a:path>
                        </a:pathLst>
                      </a:custGeom>
                      <a:solidFill>
                        <a:srgbClr val="B94231"/>
                      </a:solidFill>
                      <a:ln w="4286" cap="flat">
                        <a:noFill/>
                        <a:prstDash val="solid"/>
                        <a:miter/>
                      </a:ln>
                    </p:spPr>
                    <p:txBody>
                      <a:bodyPr rtlCol="0" anchor="ctr"/>
                      <a:lstStyle/>
                      <a:p>
                        <a:endParaRPr lang="en-GB"/>
                      </a:p>
                    </p:txBody>
                  </p:sp>
                </p:grpSp>
                <p:sp>
                  <p:nvSpPr>
                    <p:cNvPr id="1248" name="Freeform: Shape 1247">
                      <a:extLst>
                        <a:ext uri="{FF2B5EF4-FFF2-40B4-BE49-F238E27FC236}">
                          <a16:creationId xmlns:a16="http://schemas.microsoft.com/office/drawing/2014/main" id="{E4A3F445-BCFC-0E0E-BAC9-38BCA5A79207}"/>
                        </a:ext>
                      </a:extLst>
                    </p:cNvPr>
                    <p:cNvSpPr/>
                    <p:nvPr/>
                  </p:nvSpPr>
                  <p:spPr>
                    <a:xfrm>
                      <a:off x="7994380" y="3942914"/>
                      <a:ext cx="14144" cy="9429"/>
                    </a:xfrm>
                    <a:custGeom>
                      <a:avLst/>
                      <a:gdLst>
                        <a:gd name="connsiteX0" fmla="*/ 14144 w 14144"/>
                        <a:gd name="connsiteY0" fmla="*/ 0 h 9429"/>
                        <a:gd name="connsiteX1" fmla="*/ 13716 w 14144"/>
                        <a:gd name="connsiteY1" fmla="*/ 1286 h 9429"/>
                        <a:gd name="connsiteX2" fmla="*/ 0 w 14144"/>
                        <a:gd name="connsiteY2" fmla="*/ 9430 h 9429"/>
                        <a:gd name="connsiteX3" fmla="*/ 429 w 14144"/>
                        <a:gd name="connsiteY3" fmla="*/ 8144 h 9429"/>
                      </a:gdLst>
                      <a:ahLst/>
                      <a:cxnLst>
                        <a:cxn ang="0">
                          <a:pos x="connsiteX0" y="connsiteY0"/>
                        </a:cxn>
                        <a:cxn ang="0">
                          <a:pos x="connsiteX1" y="connsiteY1"/>
                        </a:cxn>
                        <a:cxn ang="0">
                          <a:pos x="connsiteX2" y="connsiteY2"/>
                        </a:cxn>
                        <a:cxn ang="0">
                          <a:pos x="connsiteX3" y="connsiteY3"/>
                        </a:cxn>
                      </a:cxnLst>
                      <a:rect l="l" t="t" r="r" b="b"/>
                      <a:pathLst>
                        <a:path w="14144" h="9429">
                          <a:moveTo>
                            <a:pt x="14144" y="0"/>
                          </a:moveTo>
                          <a:lnTo>
                            <a:pt x="13716" y="1286"/>
                          </a:lnTo>
                          <a:lnTo>
                            <a:pt x="0" y="9430"/>
                          </a:lnTo>
                          <a:lnTo>
                            <a:pt x="429" y="8144"/>
                          </a:lnTo>
                          <a:close/>
                        </a:path>
                      </a:pathLst>
                    </a:custGeom>
                    <a:solidFill>
                      <a:srgbClr val="B94231"/>
                    </a:solidFill>
                    <a:ln w="4286" cap="flat">
                      <a:noFill/>
                      <a:prstDash val="solid"/>
                      <a:miter/>
                    </a:ln>
                  </p:spPr>
                  <p:txBody>
                    <a:bodyPr rtlCol="0" anchor="ctr"/>
                    <a:lstStyle/>
                    <a:p>
                      <a:endParaRPr lang="en-GB"/>
                    </a:p>
                  </p:txBody>
                </p:sp>
                <p:sp>
                  <p:nvSpPr>
                    <p:cNvPr id="1249" name="Freeform: Shape 1248">
                      <a:extLst>
                        <a:ext uri="{FF2B5EF4-FFF2-40B4-BE49-F238E27FC236}">
                          <a16:creationId xmlns:a16="http://schemas.microsoft.com/office/drawing/2014/main" id="{76BF1B75-27E0-A1AC-0216-F9DFC9F6CC90}"/>
                        </a:ext>
                      </a:extLst>
                    </p:cNvPr>
                    <p:cNvSpPr/>
                    <p:nvPr/>
                  </p:nvSpPr>
                  <p:spPr>
                    <a:xfrm>
                      <a:off x="7976984" y="3941628"/>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5"/>
                            <a:pt x="251" y="857"/>
                            <a:pt x="679" y="0"/>
                          </a:cubicBezTo>
                          <a:cubicBezTo>
                            <a:pt x="251" y="429"/>
                            <a:pt x="251" y="857"/>
                            <a:pt x="1108" y="1286"/>
                          </a:cubicBezTo>
                        </a:path>
                      </a:pathLst>
                    </a:custGeom>
                    <a:solidFill>
                      <a:srgbClr val="B94231"/>
                    </a:solidFill>
                    <a:ln w="4286" cap="flat">
                      <a:noFill/>
                      <a:prstDash val="solid"/>
                      <a:miter/>
                    </a:ln>
                  </p:spPr>
                  <p:txBody>
                    <a:bodyPr rtlCol="0" anchor="ctr"/>
                    <a:lstStyle/>
                    <a:p>
                      <a:endParaRPr lang="en-GB"/>
                    </a:p>
                  </p:txBody>
                </p:sp>
                <p:sp>
                  <p:nvSpPr>
                    <p:cNvPr id="1250" name="Freeform: Shape 1249">
                      <a:extLst>
                        <a:ext uri="{FF2B5EF4-FFF2-40B4-BE49-F238E27FC236}">
                          <a16:creationId xmlns:a16="http://schemas.microsoft.com/office/drawing/2014/main" id="{94CF242E-B997-AB0E-6D9E-00620CF97990}"/>
                        </a:ext>
                      </a:extLst>
                    </p:cNvPr>
                    <p:cNvSpPr/>
                    <p:nvPr/>
                  </p:nvSpPr>
                  <p:spPr>
                    <a:xfrm>
                      <a:off x="7977235" y="3942914"/>
                      <a:ext cx="14144" cy="9429"/>
                    </a:xfrm>
                    <a:custGeom>
                      <a:avLst/>
                      <a:gdLst>
                        <a:gd name="connsiteX0" fmla="*/ 14144 w 14144"/>
                        <a:gd name="connsiteY0" fmla="*/ 8144 h 9429"/>
                        <a:gd name="connsiteX1" fmla="*/ 13716 w 14144"/>
                        <a:gd name="connsiteY1" fmla="*/ 9430 h 9429"/>
                        <a:gd name="connsiteX2" fmla="*/ 0 w 14144"/>
                        <a:gd name="connsiteY2" fmla="*/ 1286 h 9429"/>
                        <a:gd name="connsiteX3" fmla="*/ 857 w 14144"/>
                        <a:gd name="connsiteY3" fmla="*/ 0 h 9429"/>
                      </a:gdLst>
                      <a:ahLst/>
                      <a:cxnLst>
                        <a:cxn ang="0">
                          <a:pos x="connsiteX0" y="connsiteY0"/>
                        </a:cxn>
                        <a:cxn ang="0">
                          <a:pos x="connsiteX1" y="connsiteY1"/>
                        </a:cxn>
                        <a:cxn ang="0">
                          <a:pos x="connsiteX2" y="connsiteY2"/>
                        </a:cxn>
                        <a:cxn ang="0">
                          <a:pos x="connsiteX3" y="connsiteY3"/>
                        </a:cxn>
                      </a:cxnLst>
                      <a:rect l="l" t="t" r="r" b="b"/>
                      <a:pathLst>
                        <a:path w="14144" h="9429">
                          <a:moveTo>
                            <a:pt x="14144" y="8144"/>
                          </a:moveTo>
                          <a:lnTo>
                            <a:pt x="13716" y="9430"/>
                          </a:lnTo>
                          <a:lnTo>
                            <a:pt x="0" y="1286"/>
                          </a:lnTo>
                          <a:lnTo>
                            <a:pt x="857" y="0"/>
                          </a:lnTo>
                          <a:close/>
                        </a:path>
                      </a:pathLst>
                    </a:custGeom>
                    <a:solidFill>
                      <a:srgbClr val="B94231"/>
                    </a:solidFill>
                    <a:ln w="4286" cap="flat">
                      <a:noFill/>
                      <a:prstDash val="solid"/>
                      <a:miter/>
                    </a:ln>
                  </p:spPr>
                  <p:txBody>
                    <a:bodyPr rtlCol="0" anchor="ctr"/>
                    <a:lstStyle/>
                    <a:p>
                      <a:endParaRPr lang="en-GB"/>
                    </a:p>
                  </p:txBody>
                </p:sp>
                <p:sp>
                  <p:nvSpPr>
                    <p:cNvPr id="1251" name="Freeform: Shape 1250">
                      <a:extLst>
                        <a:ext uri="{FF2B5EF4-FFF2-40B4-BE49-F238E27FC236}">
                          <a16:creationId xmlns:a16="http://schemas.microsoft.com/office/drawing/2014/main" id="{D6E2FB6D-FE1B-D6C9-56F1-B8868A0131D5}"/>
                        </a:ext>
                      </a:extLst>
                    </p:cNvPr>
                    <p:cNvSpPr/>
                    <p:nvPr/>
                  </p:nvSpPr>
                  <p:spPr>
                    <a:xfrm>
                      <a:off x="7990951" y="3951058"/>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8" y="1715"/>
                            <a:pt x="0" y="1286"/>
                          </a:cubicBezTo>
                          <a:lnTo>
                            <a:pt x="429" y="0"/>
                          </a:lnTo>
                          <a:cubicBezTo>
                            <a:pt x="1715" y="429"/>
                            <a:pt x="3001" y="429"/>
                            <a:pt x="3858" y="0"/>
                          </a:cubicBezTo>
                        </a:path>
                      </a:pathLst>
                    </a:custGeom>
                    <a:solidFill>
                      <a:srgbClr val="B94231"/>
                    </a:solidFill>
                    <a:ln w="4286" cap="flat">
                      <a:noFill/>
                      <a:prstDash val="solid"/>
                      <a:miter/>
                    </a:ln>
                  </p:spPr>
                  <p:txBody>
                    <a:bodyPr rtlCol="0" anchor="ctr"/>
                    <a:lstStyle/>
                    <a:p>
                      <a:endParaRPr lang="en-GB"/>
                    </a:p>
                  </p:txBody>
                </p:sp>
                <p:sp>
                  <p:nvSpPr>
                    <p:cNvPr id="1252" name="Freeform: Shape 1251">
                      <a:extLst>
                        <a:ext uri="{FF2B5EF4-FFF2-40B4-BE49-F238E27FC236}">
                          <a16:creationId xmlns:a16="http://schemas.microsoft.com/office/drawing/2014/main" id="{61F7C671-9034-BE1E-274A-0C5A39F5E90E}"/>
                        </a:ext>
                      </a:extLst>
                    </p:cNvPr>
                    <p:cNvSpPr/>
                    <p:nvPr/>
                  </p:nvSpPr>
                  <p:spPr>
                    <a:xfrm>
                      <a:off x="7977238" y="3932611"/>
                      <a:ext cx="31711" cy="18506"/>
                    </a:xfrm>
                    <a:custGeom>
                      <a:avLst/>
                      <a:gdLst>
                        <a:gd name="connsiteX0" fmla="*/ 15856 w 31711"/>
                        <a:gd name="connsiteY0" fmla="*/ 16 h 18506"/>
                        <a:gd name="connsiteX1" fmla="*/ 31286 w 31711"/>
                        <a:gd name="connsiteY1" fmla="*/ 10302 h 18506"/>
                        <a:gd name="connsiteX2" fmla="*/ 15856 w 31711"/>
                        <a:gd name="connsiteY2" fmla="*/ 18446 h 18506"/>
                        <a:gd name="connsiteX3" fmla="*/ 425 w 31711"/>
                        <a:gd name="connsiteY3" fmla="*/ 8159 h 18506"/>
                        <a:gd name="connsiteX4" fmla="*/ 15856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6" y="16"/>
                          </a:moveTo>
                          <a:cubicBezTo>
                            <a:pt x="16284" y="16"/>
                            <a:pt x="34715" y="8588"/>
                            <a:pt x="31286" y="10302"/>
                          </a:cubicBezTo>
                          <a:cubicBezTo>
                            <a:pt x="30429" y="10731"/>
                            <a:pt x="16713" y="19304"/>
                            <a:pt x="15856" y="18446"/>
                          </a:cubicBezTo>
                          <a:cubicBezTo>
                            <a:pt x="15427" y="18446"/>
                            <a:pt x="-3004" y="9874"/>
                            <a:pt x="425" y="8159"/>
                          </a:cubicBezTo>
                          <a:cubicBezTo>
                            <a:pt x="1711" y="8159"/>
                            <a:pt x="15427" y="-413"/>
                            <a:pt x="15856" y="16"/>
                          </a:cubicBezTo>
                          <a:close/>
                        </a:path>
                      </a:pathLst>
                    </a:custGeom>
                    <a:solidFill>
                      <a:srgbClr val="6C74AF"/>
                    </a:solidFill>
                    <a:ln w="4286" cap="flat">
                      <a:noFill/>
                      <a:prstDash val="solid"/>
                      <a:miter/>
                    </a:ln>
                  </p:spPr>
                  <p:txBody>
                    <a:bodyPr rtlCol="0" anchor="ctr"/>
                    <a:lstStyle/>
                    <a:p>
                      <a:endParaRPr lang="en-GB"/>
                    </a:p>
                  </p:txBody>
                </p:sp>
                <p:grpSp>
                  <p:nvGrpSpPr>
                    <p:cNvPr id="1253" name="Graphic 18">
                      <a:extLst>
                        <a:ext uri="{FF2B5EF4-FFF2-40B4-BE49-F238E27FC236}">
                          <a16:creationId xmlns:a16="http://schemas.microsoft.com/office/drawing/2014/main" id="{BC41EF80-72CF-E526-1BE0-22AC2F600C36}"/>
                        </a:ext>
                      </a:extLst>
                    </p:cNvPr>
                    <p:cNvGrpSpPr/>
                    <p:nvPr/>
                  </p:nvGrpSpPr>
                  <p:grpSpPr>
                    <a:xfrm>
                      <a:off x="7864935" y="3887192"/>
                      <a:ext cx="1286" cy="2143"/>
                      <a:chOff x="7864935" y="3887192"/>
                      <a:chExt cx="1286" cy="2143"/>
                    </a:xfrm>
                  </p:grpSpPr>
                  <p:sp>
                    <p:nvSpPr>
                      <p:cNvPr id="1254" name="Freeform: Shape 1253">
                        <a:extLst>
                          <a:ext uri="{FF2B5EF4-FFF2-40B4-BE49-F238E27FC236}">
                            <a16:creationId xmlns:a16="http://schemas.microsoft.com/office/drawing/2014/main" id="{A261FC93-D7AC-CAC8-B8E5-A9203CA9A8C0}"/>
                          </a:ext>
                        </a:extLst>
                      </p:cNvPr>
                      <p:cNvSpPr/>
                      <p:nvPr/>
                    </p:nvSpPr>
                    <p:spPr>
                      <a:xfrm>
                        <a:off x="7865364" y="3887192"/>
                        <a:ext cx="857" cy="1286"/>
                      </a:xfrm>
                      <a:custGeom>
                        <a:avLst/>
                        <a:gdLst>
                          <a:gd name="connsiteX0" fmla="*/ 857 w 857"/>
                          <a:gd name="connsiteY0" fmla="*/ 0 h 1286"/>
                          <a:gd name="connsiteX1" fmla="*/ 0 w 857"/>
                          <a:gd name="connsiteY1" fmla="*/ 1286 h 1286"/>
                          <a:gd name="connsiteX2" fmla="*/ 857 w 857"/>
                          <a:gd name="connsiteY2" fmla="*/ 0 h 1286"/>
                        </a:gdLst>
                        <a:ahLst/>
                        <a:cxnLst>
                          <a:cxn ang="0">
                            <a:pos x="connsiteX0" y="connsiteY0"/>
                          </a:cxn>
                          <a:cxn ang="0">
                            <a:pos x="connsiteX1" y="connsiteY1"/>
                          </a:cxn>
                          <a:cxn ang="0">
                            <a:pos x="connsiteX2" y="connsiteY2"/>
                          </a:cxn>
                        </a:cxnLst>
                        <a:rect l="l" t="t" r="r" b="b"/>
                        <a:pathLst>
                          <a:path w="857" h="1286">
                            <a:moveTo>
                              <a:pt x="857" y="0"/>
                            </a:moveTo>
                            <a:lnTo>
                              <a:pt x="0" y="1286"/>
                            </a:lnTo>
                            <a:lnTo>
                              <a:pt x="857" y="0"/>
                            </a:lnTo>
                          </a:path>
                        </a:pathLst>
                      </a:custGeom>
                      <a:solidFill>
                        <a:srgbClr val="376C70"/>
                      </a:solidFill>
                      <a:ln w="4286" cap="flat">
                        <a:noFill/>
                        <a:prstDash val="solid"/>
                        <a:miter/>
                      </a:ln>
                    </p:spPr>
                    <p:txBody>
                      <a:bodyPr rtlCol="0" anchor="ctr"/>
                      <a:lstStyle/>
                      <a:p>
                        <a:endParaRPr lang="en-GB"/>
                      </a:p>
                    </p:txBody>
                  </p:sp>
                  <p:sp>
                    <p:nvSpPr>
                      <p:cNvPr id="1255" name="Freeform: Shape 1254">
                        <a:extLst>
                          <a:ext uri="{FF2B5EF4-FFF2-40B4-BE49-F238E27FC236}">
                            <a16:creationId xmlns:a16="http://schemas.microsoft.com/office/drawing/2014/main" id="{7D7576A1-AA27-A550-AA4C-4CAB29F8C1E5}"/>
                          </a:ext>
                        </a:extLst>
                      </p:cNvPr>
                      <p:cNvSpPr/>
                      <p:nvPr/>
                    </p:nvSpPr>
                    <p:spPr>
                      <a:xfrm>
                        <a:off x="7864935" y="3887621"/>
                        <a:ext cx="1286" cy="1714"/>
                      </a:xfrm>
                      <a:custGeom>
                        <a:avLst/>
                        <a:gdLst>
                          <a:gd name="connsiteX0" fmla="*/ 1286 w 1286"/>
                          <a:gd name="connsiteY0" fmla="*/ 0 h 1714"/>
                          <a:gd name="connsiteX1" fmla="*/ 0 w 1286"/>
                          <a:gd name="connsiteY1" fmla="*/ 1714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8" y="429"/>
                              <a:pt x="858" y="1714"/>
                              <a:pt x="0" y="1714"/>
                            </a:cubicBezTo>
                            <a:lnTo>
                              <a:pt x="429" y="429"/>
                            </a:lnTo>
                            <a:cubicBezTo>
                              <a:pt x="858" y="0"/>
                              <a:pt x="858" y="0"/>
                              <a:pt x="1286" y="0"/>
                            </a:cubicBezTo>
                          </a:path>
                        </a:pathLst>
                      </a:custGeom>
                      <a:solidFill>
                        <a:srgbClr val="B94231"/>
                      </a:solidFill>
                      <a:ln w="4286" cap="flat">
                        <a:noFill/>
                        <a:prstDash val="solid"/>
                        <a:miter/>
                      </a:ln>
                    </p:spPr>
                    <p:txBody>
                      <a:bodyPr rtlCol="0" anchor="ctr"/>
                      <a:lstStyle/>
                      <a:p>
                        <a:endParaRPr lang="en-GB"/>
                      </a:p>
                    </p:txBody>
                  </p:sp>
                </p:grpSp>
                <p:sp>
                  <p:nvSpPr>
                    <p:cNvPr id="1256" name="Freeform: Shape 1255">
                      <a:extLst>
                        <a:ext uri="{FF2B5EF4-FFF2-40B4-BE49-F238E27FC236}">
                          <a16:creationId xmlns:a16="http://schemas.microsoft.com/office/drawing/2014/main" id="{5E1C9A44-040C-4A8C-6720-5D761534DEEB}"/>
                        </a:ext>
                      </a:extLst>
                    </p:cNvPr>
                    <p:cNvSpPr/>
                    <p:nvPr/>
                  </p:nvSpPr>
                  <p:spPr>
                    <a:xfrm>
                      <a:off x="8018383" y="3956630"/>
                      <a:ext cx="14144" cy="9429"/>
                    </a:xfrm>
                    <a:custGeom>
                      <a:avLst/>
                      <a:gdLst>
                        <a:gd name="connsiteX0" fmla="*/ 14145 w 14144"/>
                        <a:gd name="connsiteY0" fmla="*/ 0 h 9429"/>
                        <a:gd name="connsiteX1" fmla="*/ 13287 w 14144"/>
                        <a:gd name="connsiteY1" fmla="*/ 1286 h 9429"/>
                        <a:gd name="connsiteX2" fmla="*/ 0 w 14144"/>
                        <a:gd name="connsiteY2" fmla="*/ 9430 h 9429"/>
                        <a:gd name="connsiteX3" fmla="*/ 429 w 14144"/>
                        <a:gd name="connsiteY3" fmla="*/ 8144 h 9429"/>
                      </a:gdLst>
                      <a:ahLst/>
                      <a:cxnLst>
                        <a:cxn ang="0">
                          <a:pos x="connsiteX0" y="connsiteY0"/>
                        </a:cxn>
                        <a:cxn ang="0">
                          <a:pos x="connsiteX1" y="connsiteY1"/>
                        </a:cxn>
                        <a:cxn ang="0">
                          <a:pos x="connsiteX2" y="connsiteY2"/>
                        </a:cxn>
                        <a:cxn ang="0">
                          <a:pos x="connsiteX3" y="connsiteY3"/>
                        </a:cxn>
                      </a:cxnLst>
                      <a:rect l="l" t="t" r="r" b="b"/>
                      <a:pathLst>
                        <a:path w="14144" h="9429">
                          <a:moveTo>
                            <a:pt x="14145" y="0"/>
                          </a:moveTo>
                          <a:lnTo>
                            <a:pt x="13287" y="1286"/>
                          </a:lnTo>
                          <a:lnTo>
                            <a:pt x="0" y="9430"/>
                          </a:lnTo>
                          <a:lnTo>
                            <a:pt x="429" y="8144"/>
                          </a:lnTo>
                          <a:close/>
                        </a:path>
                      </a:pathLst>
                    </a:custGeom>
                    <a:solidFill>
                      <a:srgbClr val="B94231"/>
                    </a:solidFill>
                    <a:ln w="4286" cap="flat">
                      <a:noFill/>
                      <a:prstDash val="solid"/>
                      <a:miter/>
                    </a:ln>
                  </p:spPr>
                  <p:txBody>
                    <a:bodyPr rtlCol="0" anchor="ctr"/>
                    <a:lstStyle/>
                    <a:p>
                      <a:endParaRPr lang="en-GB"/>
                    </a:p>
                  </p:txBody>
                </p:sp>
                <p:sp>
                  <p:nvSpPr>
                    <p:cNvPr id="1257" name="Freeform: Shape 1256">
                      <a:extLst>
                        <a:ext uri="{FF2B5EF4-FFF2-40B4-BE49-F238E27FC236}">
                          <a16:creationId xmlns:a16="http://schemas.microsoft.com/office/drawing/2014/main" id="{4EA1F6E8-8467-C57F-5D27-4B99F5C3C009}"/>
                        </a:ext>
                      </a:extLst>
                    </p:cNvPr>
                    <p:cNvSpPr/>
                    <p:nvPr/>
                  </p:nvSpPr>
                  <p:spPr>
                    <a:xfrm>
                      <a:off x="8000558" y="3955344"/>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5"/>
                            <a:pt x="251" y="857"/>
                            <a:pt x="679" y="0"/>
                          </a:cubicBezTo>
                          <a:cubicBezTo>
                            <a:pt x="251" y="429"/>
                            <a:pt x="679" y="1286"/>
                            <a:pt x="1108" y="1286"/>
                          </a:cubicBezTo>
                        </a:path>
                      </a:pathLst>
                    </a:custGeom>
                    <a:solidFill>
                      <a:srgbClr val="B94231"/>
                    </a:solidFill>
                    <a:ln w="4286" cap="flat">
                      <a:noFill/>
                      <a:prstDash val="solid"/>
                      <a:miter/>
                    </a:ln>
                  </p:spPr>
                  <p:txBody>
                    <a:bodyPr rtlCol="0" anchor="ctr"/>
                    <a:lstStyle/>
                    <a:p>
                      <a:endParaRPr lang="en-GB"/>
                    </a:p>
                  </p:txBody>
                </p:sp>
                <p:sp>
                  <p:nvSpPr>
                    <p:cNvPr id="1258" name="Freeform: Shape 1257">
                      <a:extLst>
                        <a:ext uri="{FF2B5EF4-FFF2-40B4-BE49-F238E27FC236}">
                          <a16:creationId xmlns:a16="http://schemas.microsoft.com/office/drawing/2014/main" id="{BF37BFE8-5A90-99F5-8E50-0869401E1E07}"/>
                        </a:ext>
                      </a:extLst>
                    </p:cNvPr>
                    <p:cNvSpPr/>
                    <p:nvPr/>
                  </p:nvSpPr>
                  <p:spPr>
                    <a:xfrm>
                      <a:off x="8001238" y="3956630"/>
                      <a:ext cx="14144" cy="9429"/>
                    </a:xfrm>
                    <a:custGeom>
                      <a:avLst/>
                      <a:gdLst>
                        <a:gd name="connsiteX0" fmla="*/ 14145 w 14144"/>
                        <a:gd name="connsiteY0" fmla="*/ 8144 h 9429"/>
                        <a:gd name="connsiteX1" fmla="*/ 13716 w 14144"/>
                        <a:gd name="connsiteY1" fmla="*/ 9430 h 9429"/>
                        <a:gd name="connsiteX2" fmla="*/ 0 w 14144"/>
                        <a:gd name="connsiteY2" fmla="*/ 1286 h 9429"/>
                        <a:gd name="connsiteX3" fmla="*/ 429 w 14144"/>
                        <a:gd name="connsiteY3" fmla="*/ 0 h 9429"/>
                      </a:gdLst>
                      <a:ahLst/>
                      <a:cxnLst>
                        <a:cxn ang="0">
                          <a:pos x="connsiteX0" y="connsiteY0"/>
                        </a:cxn>
                        <a:cxn ang="0">
                          <a:pos x="connsiteX1" y="connsiteY1"/>
                        </a:cxn>
                        <a:cxn ang="0">
                          <a:pos x="connsiteX2" y="connsiteY2"/>
                        </a:cxn>
                        <a:cxn ang="0">
                          <a:pos x="connsiteX3" y="connsiteY3"/>
                        </a:cxn>
                      </a:cxnLst>
                      <a:rect l="l" t="t" r="r" b="b"/>
                      <a:pathLst>
                        <a:path w="14144" h="9429">
                          <a:moveTo>
                            <a:pt x="14145" y="8144"/>
                          </a:moveTo>
                          <a:lnTo>
                            <a:pt x="13716" y="9430"/>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259" name="Freeform: Shape 1258">
                      <a:extLst>
                        <a:ext uri="{FF2B5EF4-FFF2-40B4-BE49-F238E27FC236}">
                          <a16:creationId xmlns:a16="http://schemas.microsoft.com/office/drawing/2014/main" id="{23690746-A455-74F9-5908-7CCC38065EE5}"/>
                        </a:ext>
                      </a:extLst>
                    </p:cNvPr>
                    <p:cNvSpPr/>
                    <p:nvPr/>
                  </p:nvSpPr>
                  <p:spPr>
                    <a:xfrm>
                      <a:off x="8014953" y="3964774"/>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4"/>
                            <a:pt x="858" y="1714"/>
                            <a:pt x="0" y="1286"/>
                          </a:cubicBezTo>
                          <a:lnTo>
                            <a:pt x="429" y="0"/>
                          </a:lnTo>
                          <a:cubicBezTo>
                            <a:pt x="1286" y="429"/>
                            <a:pt x="3001" y="429"/>
                            <a:pt x="3858" y="0"/>
                          </a:cubicBezTo>
                        </a:path>
                      </a:pathLst>
                    </a:custGeom>
                    <a:solidFill>
                      <a:srgbClr val="B94231"/>
                    </a:solidFill>
                    <a:ln w="4286" cap="flat">
                      <a:noFill/>
                      <a:prstDash val="solid"/>
                      <a:miter/>
                    </a:ln>
                  </p:spPr>
                  <p:txBody>
                    <a:bodyPr rtlCol="0" anchor="ctr"/>
                    <a:lstStyle/>
                    <a:p>
                      <a:endParaRPr lang="en-GB"/>
                    </a:p>
                  </p:txBody>
                </p:sp>
                <p:sp>
                  <p:nvSpPr>
                    <p:cNvPr id="1260" name="Freeform: Shape 1259">
                      <a:extLst>
                        <a:ext uri="{FF2B5EF4-FFF2-40B4-BE49-F238E27FC236}">
                          <a16:creationId xmlns:a16="http://schemas.microsoft.com/office/drawing/2014/main" id="{8F17CB83-F01C-911E-2385-70E8D84B37E0}"/>
                        </a:ext>
                      </a:extLst>
                    </p:cNvPr>
                    <p:cNvSpPr/>
                    <p:nvPr/>
                  </p:nvSpPr>
                  <p:spPr>
                    <a:xfrm>
                      <a:off x="8001241" y="3946711"/>
                      <a:ext cx="31711" cy="18551"/>
                    </a:xfrm>
                    <a:custGeom>
                      <a:avLst/>
                      <a:gdLst>
                        <a:gd name="connsiteX0" fmla="*/ 15855 w 31711"/>
                        <a:gd name="connsiteY0" fmla="*/ 60 h 18551"/>
                        <a:gd name="connsiteX1" fmla="*/ 31286 w 31711"/>
                        <a:gd name="connsiteY1" fmla="*/ 10347 h 18551"/>
                        <a:gd name="connsiteX2" fmla="*/ 15855 w 31711"/>
                        <a:gd name="connsiteY2" fmla="*/ 18491 h 18551"/>
                        <a:gd name="connsiteX3" fmla="*/ 425 w 31711"/>
                        <a:gd name="connsiteY3" fmla="*/ 8204 h 18551"/>
                        <a:gd name="connsiteX4" fmla="*/ 15855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5" y="60"/>
                          </a:moveTo>
                          <a:cubicBezTo>
                            <a:pt x="16284" y="60"/>
                            <a:pt x="34715" y="8633"/>
                            <a:pt x="31286" y="10347"/>
                          </a:cubicBezTo>
                          <a:cubicBezTo>
                            <a:pt x="30429" y="10776"/>
                            <a:pt x="16713" y="19348"/>
                            <a:pt x="15855" y="18491"/>
                          </a:cubicBezTo>
                          <a:cubicBezTo>
                            <a:pt x="15427" y="18491"/>
                            <a:pt x="-3004" y="9919"/>
                            <a:pt x="425" y="8204"/>
                          </a:cubicBezTo>
                          <a:cubicBezTo>
                            <a:pt x="1283" y="7775"/>
                            <a:pt x="15427" y="-797"/>
                            <a:pt x="15855" y="60"/>
                          </a:cubicBezTo>
                          <a:close/>
                        </a:path>
                      </a:pathLst>
                    </a:custGeom>
                    <a:solidFill>
                      <a:srgbClr val="6C74AF"/>
                    </a:solidFill>
                    <a:ln w="4286" cap="flat">
                      <a:noFill/>
                      <a:prstDash val="solid"/>
                      <a:miter/>
                    </a:ln>
                  </p:spPr>
                  <p:txBody>
                    <a:bodyPr rtlCol="0" anchor="ctr"/>
                    <a:lstStyle/>
                    <a:p>
                      <a:endParaRPr lang="en-GB"/>
                    </a:p>
                  </p:txBody>
                </p:sp>
                <p:grpSp>
                  <p:nvGrpSpPr>
                    <p:cNvPr id="1261" name="Graphic 18">
                      <a:extLst>
                        <a:ext uri="{FF2B5EF4-FFF2-40B4-BE49-F238E27FC236}">
                          <a16:creationId xmlns:a16="http://schemas.microsoft.com/office/drawing/2014/main" id="{555A355C-EE48-5950-A551-25A7A123AB47}"/>
                        </a:ext>
                      </a:extLst>
                    </p:cNvPr>
                    <p:cNvGrpSpPr/>
                    <p:nvPr/>
                  </p:nvGrpSpPr>
                  <p:grpSpPr>
                    <a:xfrm>
                      <a:off x="7888509" y="3901337"/>
                      <a:ext cx="1286" cy="1714"/>
                      <a:chOff x="7888509" y="3901337"/>
                      <a:chExt cx="1286" cy="1714"/>
                    </a:xfrm>
                  </p:grpSpPr>
                  <p:sp>
                    <p:nvSpPr>
                      <p:cNvPr id="1262" name="Freeform: Shape 1261">
                        <a:extLst>
                          <a:ext uri="{FF2B5EF4-FFF2-40B4-BE49-F238E27FC236}">
                            <a16:creationId xmlns:a16="http://schemas.microsoft.com/office/drawing/2014/main" id="{758EA441-A648-8017-BD51-E4083B6F785F}"/>
                          </a:ext>
                        </a:extLst>
                      </p:cNvPr>
                      <p:cNvSpPr/>
                      <p:nvPr/>
                    </p:nvSpPr>
                    <p:spPr>
                      <a:xfrm>
                        <a:off x="7889367" y="3901337"/>
                        <a:ext cx="428" cy="1285"/>
                      </a:xfrm>
                      <a:custGeom>
                        <a:avLst/>
                        <a:gdLst>
                          <a:gd name="connsiteX0" fmla="*/ 429 w 428"/>
                          <a:gd name="connsiteY0" fmla="*/ 0 h 1285"/>
                          <a:gd name="connsiteX1" fmla="*/ 0 w 428"/>
                          <a:gd name="connsiteY1" fmla="*/ 1286 h 1285"/>
                          <a:gd name="connsiteX2" fmla="*/ 429 w 428"/>
                          <a:gd name="connsiteY2" fmla="*/ 0 h 1285"/>
                        </a:gdLst>
                        <a:ahLst/>
                        <a:cxnLst>
                          <a:cxn ang="0">
                            <a:pos x="connsiteX0" y="connsiteY0"/>
                          </a:cxn>
                          <a:cxn ang="0">
                            <a:pos x="connsiteX1" y="connsiteY1"/>
                          </a:cxn>
                          <a:cxn ang="0">
                            <a:pos x="connsiteX2" y="connsiteY2"/>
                          </a:cxn>
                        </a:cxnLst>
                        <a:rect l="l" t="t" r="r" b="b"/>
                        <a:pathLst>
                          <a:path w="428" h="1285">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263" name="Freeform: Shape 1262">
                        <a:extLst>
                          <a:ext uri="{FF2B5EF4-FFF2-40B4-BE49-F238E27FC236}">
                            <a16:creationId xmlns:a16="http://schemas.microsoft.com/office/drawing/2014/main" id="{6BEAC029-FB2D-F397-EC83-91E2117DC703}"/>
                          </a:ext>
                        </a:extLst>
                      </p:cNvPr>
                      <p:cNvSpPr/>
                      <p:nvPr/>
                    </p:nvSpPr>
                    <p:spPr>
                      <a:xfrm>
                        <a:off x="7888509" y="3901337"/>
                        <a:ext cx="1286" cy="1714"/>
                      </a:xfrm>
                      <a:custGeom>
                        <a:avLst/>
                        <a:gdLst>
                          <a:gd name="connsiteX0" fmla="*/ 1286 w 1286"/>
                          <a:gd name="connsiteY0" fmla="*/ 0 h 1714"/>
                          <a:gd name="connsiteX1" fmla="*/ 0 w 1286"/>
                          <a:gd name="connsiteY1" fmla="*/ 1714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8" y="429"/>
                              <a:pt x="858" y="1714"/>
                              <a:pt x="0" y="1714"/>
                            </a:cubicBezTo>
                            <a:lnTo>
                              <a:pt x="429" y="429"/>
                            </a:lnTo>
                            <a:cubicBezTo>
                              <a:pt x="1286" y="429"/>
                              <a:pt x="1286" y="0"/>
                              <a:pt x="1286" y="0"/>
                            </a:cubicBezTo>
                          </a:path>
                        </a:pathLst>
                      </a:custGeom>
                      <a:solidFill>
                        <a:srgbClr val="B94231"/>
                      </a:solidFill>
                      <a:ln w="4286" cap="flat">
                        <a:noFill/>
                        <a:prstDash val="solid"/>
                        <a:miter/>
                      </a:ln>
                    </p:spPr>
                    <p:txBody>
                      <a:bodyPr rtlCol="0" anchor="ctr"/>
                      <a:lstStyle/>
                      <a:p>
                        <a:endParaRPr lang="en-GB"/>
                      </a:p>
                    </p:txBody>
                  </p:sp>
                </p:grpSp>
                <p:sp>
                  <p:nvSpPr>
                    <p:cNvPr id="1264" name="Freeform: Shape 1263">
                      <a:extLst>
                        <a:ext uri="{FF2B5EF4-FFF2-40B4-BE49-F238E27FC236}">
                          <a16:creationId xmlns:a16="http://schemas.microsoft.com/office/drawing/2014/main" id="{6B60B50F-4064-2EE4-7467-19C3E46E3DDD}"/>
                        </a:ext>
                      </a:extLst>
                    </p:cNvPr>
                    <p:cNvSpPr/>
                    <p:nvPr/>
                  </p:nvSpPr>
                  <p:spPr>
                    <a:xfrm>
                      <a:off x="8041957" y="3970774"/>
                      <a:ext cx="14573" cy="9001"/>
                    </a:xfrm>
                    <a:custGeom>
                      <a:avLst/>
                      <a:gdLst>
                        <a:gd name="connsiteX0" fmla="*/ 14573 w 14573"/>
                        <a:gd name="connsiteY0" fmla="*/ 0 h 9001"/>
                        <a:gd name="connsiteX1" fmla="*/ 13716 w 14573"/>
                        <a:gd name="connsiteY1" fmla="*/ 857 h 9001"/>
                        <a:gd name="connsiteX2" fmla="*/ 0 w 14573"/>
                        <a:gd name="connsiteY2" fmla="*/ 9001 h 9001"/>
                        <a:gd name="connsiteX3" fmla="*/ 857 w 14573"/>
                        <a:gd name="connsiteY3" fmla="*/ 7715 h 9001"/>
                      </a:gdLst>
                      <a:ahLst/>
                      <a:cxnLst>
                        <a:cxn ang="0">
                          <a:pos x="connsiteX0" y="connsiteY0"/>
                        </a:cxn>
                        <a:cxn ang="0">
                          <a:pos x="connsiteX1" y="connsiteY1"/>
                        </a:cxn>
                        <a:cxn ang="0">
                          <a:pos x="connsiteX2" y="connsiteY2"/>
                        </a:cxn>
                        <a:cxn ang="0">
                          <a:pos x="connsiteX3" y="connsiteY3"/>
                        </a:cxn>
                      </a:cxnLst>
                      <a:rect l="l" t="t" r="r" b="b"/>
                      <a:pathLst>
                        <a:path w="14573" h="9001">
                          <a:moveTo>
                            <a:pt x="14573" y="0"/>
                          </a:moveTo>
                          <a:lnTo>
                            <a:pt x="13716" y="857"/>
                          </a:lnTo>
                          <a:lnTo>
                            <a:pt x="0" y="9001"/>
                          </a:lnTo>
                          <a:lnTo>
                            <a:pt x="857" y="7715"/>
                          </a:lnTo>
                          <a:close/>
                        </a:path>
                      </a:pathLst>
                    </a:custGeom>
                    <a:solidFill>
                      <a:srgbClr val="B94231"/>
                    </a:solidFill>
                    <a:ln w="4286" cap="flat">
                      <a:noFill/>
                      <a:prstDash val="solid"/>
                      <a:miter/>
                    </a:ln>
                  </p:spPr>
                  <p:txBody>
                    <a:bodyPr rtlCol="0" anchor="ctr"/>
                    <a:lstStyle/>
                    <a:p>
                      <a:endParaRPr lang="en-GB"/>
                    </a:p>
                  </p:txBody>
                </p:sp>
                <p:sp>
                  <p:nvSpPr>
                    <p:cNvPr id="1265" name="Freeform: Shape 1264">
                      <a:extLst>
                        <a:ext uri="{FF2B5EF4-FFF2-40B4-BE49-F238E27FC236}">
                          <a16:creationId xmlns:a16="http://schemas.microsoft.com/office/drawing/2014/main" id="{F2E63823-4CE8-8832-6DF4-AB9CB6B92DE3}"/>
                        </a:ext>
                      </a:extLst>
                    </p:cNvPr>
                    <p:cNvSpPr/>
                    <p:nvPr/>
                  </p:nvSpPr>
                  <p:spPr>
                    <a:xfrm>
                      <a:off x="8024562" y="3969488"/>
                      <a:ext cx="1107" cy="2571"/>
                    </a:xfrm>
                    <a:custGeom>
                      <a:avLst/>
                      <a:gdLst>
                        <a:gd name="connsiteX0" fmla="*/ 1107 w 1107"/>
                        <a:gd name="connsiteY0" fmla="*/ 1286 h 2571"/>
                        <a:gd name="connsiteX1" fmla="*/ 679 w 1107"/>
                        <a:gd name="connsiteY1" fmla="*/ 2572 h 2571"/>
                        <a:gd name="connsiteX2" fmla="*/ 679 w 1107"/>
                        <a:gd name="connsiteY2" fmla="*/ 0 h 2571"/>
                        <a:gd name="connsiteX3" fmla="*/ 1107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7" y="1286"/>
                          </a:moveTo>
                          <a:lnTo>
                            <a:pt x="679" y="2572"/>
                          </a:lnTo>
                          <a:cubicBezTo>
                            <a:pt x="-607" y="1715"/>
                            <a:pt x="250" y="857"/>
                            <a:pt x="679" y="0"/>
                          </a:cubicBezTo>
                          <a:cubicBezTo>
                            <a:pt x="250" y="0"/>
                            <a:pt x="250" y="857"/>
                            <a:pt x="1107" y="1286"/>
                          </a:cubicBezTo>
                        </a:path>
                      </a:pathLst>
                    </a:custGeom>
                    <a:solidFill>
                      <a:srgbClr val="B94231"/>
                    </a:solidFill>
                    <a:ln w="4286" cap="flat">
                      <a:noFill/>
                      <a:prstDash val="solid"/>
                      <a:miter/>
                    </a:ln>
                  </p:spPr>
                  <p:txBody>
                    <a:bodyPr rtlCol="0" anchor="ctr"/>
                    <a:lstStyle/>
                    <a:p>
                      <a:endParaRPr lang="en-GB"/>
                    </a:p>
                  </p:txBody>
                </p:sp>
                <p:sp>
                  <p:nvSpPr>
                    <p:cNvPr id="1266" name="Freeform: Shape 1265">
                      <a:extLst>
                        <a:ext uri="{FF2B5EF4-FFF2-40B4-BE49-F238E27FC236}">
                          <a16:creationId xmlns:a16="http://schemas.microsoft.com/office/drawing/2014/main" id="{7B56C2F2-9691-9B30-48FC-E166364DCD07}"/>
                        </a:ext>
                      </a:extLst>
                    </p:cNvPr>
                    <p:cNvSpPr/>
                    <p:nvPr/>
                  </p:nvSpPr>
                  <p:spPr>
                    <a:xfrm>
                      <a:off x="8025241" y="3970774"/>
                      <a:ext cx="14144" cy="9001"/>
                    </a:xfrm>
                    <a:custGeom>
                      <a:avLst/>
                      <a:gdLst>
                        <a:gd name="connsiteX0" fmla="*/ 14145 w 14144"/>
                        <a:gd name="connsiteY0" fmla="*/ 7715 h 9001"/>
                        <a:gd name="connsiteX1" fmla="*/ 13287 w 14144"/>
                        <a:gd name="connsiteY1" fmla="*/ 9001 h 9001"/>
                        <a:gd name="connsiteX2" fmla="*/ 0 w 14144"/>
                        <a:gd name="connsiteY2" fmla="*/ 857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7715"/>
                          </a:moveTo>
                          <a:lnTo>
                            <a:pt x="13287" y="9001"/>
                          </a:lnTo>
                          <a:lnTo>
                            <a:pt x="0" y="857"/>
                          </a:lnTo>
                          <a:lnTo>
                            <a:pt x="429" y="0"/>
                          </a:lnTo>
                          <a:close/>
                        </a:path>
                      </a:pathLst>
                    </a:custGeom>
                    <a:solidFill>
                      <a:srgbClr val="B94231"/>
                    </a:solidFill>
                    <a:ln w="4286" cap="flat">
                      <a:noFill/>
                      <a:prstDash val="solid"/>
                      <a:miter/>
                    </a:ln>
                  </p:spPr>
                  <p:txBody>
                    <a:bodyPr rtlCol="0" anchor="ctr"/>
                    <a:lstStyle/>
                    <a:p>
                      <a:endParaRPr lang="en-GB"/>
                    </a:p>
                  </p:txBody>
                </p:sp>
                <p:sp>
                  <p:nvSpPr>
                    <p:cNvPr id="1267" name="Freeform: Shape 1266">
                      <a:extLst>
                        <a:ext uri="{FF2B5EF4-FFF2-40B4-BE49-F238E27FC236}">
                          <a16:creationId xmlns:a16="http://schemas.microsoft.com/office/drawing/2014/main" id="{53F415BD-B8F1-76A6-5CBA-8F74E56E6113}"/>
                        </a:ext>
                      </a:extLst>
                    </p:cNvPr>
                    <p:cNvSpPr/>
                    <p:nvPr/>
                  </p:nvSpPr>
                  <p:spPr>
                    <a:xfrm>
                      <a:off x="8038957" y="3978490"/>
                      <a:ext cx="3857" cy="1607"/>
                    </a:xfrm>
                    <a:custGeom>
                      <a:avLst/>
                      <a:gdLst>
                        <a:gd name="connsiteX0" fmla="*/ 3857 w 3857"/>
                        <a:gd name="connsiteY0" fmla="*/ 0 h 1607"/>
                        <a:gd name="connsiteX1" fmla="*/ 3429 w 3857"/>
                        <a:gd name="connsiteY1" fmla="*/ 1286 h 1607"/>
                        <a:gd name="connsiteX2" fmla="*/ 0 w 3857"/>
                        <a:gd name="connsiteY2" fmla="*/ 1286 h 1607"/>
                        <a:gd name="connsiteX3" fmla="*/ 429 w 3857"/>
                        <a:gd name="connsiteY3" fmla="*/ 0 h 1607"/>
                        <a:gd name="connsiteX4" fmla="*/ 3857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7" y="0"/>
                          </a:moveTo>
                          <a:lnTo>
                            <a:pt x="3429" y="1286"/>
                          </a:lnTo>
                          <a:cubicBezTo>
                            <a:pt x="2572" y="1714"/>
                            <a:pt x="857" y="1714"/>
                            <a:pt x="0" y="1286"/>
                          </a:cubicBezTo>
                          <a:lnTo>
                            <a:pt x="429" y="0"/>
                          </a:lnTo>
                          <a:cubicBezTo>
                            <a:pt x="1286" y="429"/>
                            <a:pt x="3000" y="429"/>
                            <a:pt x="3857" y="0"/>
                          </a:cubicBezTo>
                        </a:path>
                      </a:pathLst>
                    </a:custGeom>
                    <a:solidFill>
                      <a:srgbClr val="B94231"/>
                    </a:solidFill>
                    <a:ln w="4286" cap="flat">
                      <a:noFill/>
                      <a:prstDash val="solid"/>
                      <a:miter/>
                    </a:ln>
                  </p:spPr>
                  <p:txBody>
                    <a:bodyPr rtlCol="0" anchor="ctr"/>
                    <a:lstStyle/>
                    <a:p>
                      <a:endParaRPr lang="en-GB"/>
                    </a:p>
                  </p:txBody>
                </p:sp>
                <p:sp>
                  <p:nvSpPr>
                    <p:cNvPr id="1268" name="Freeform: Shape 1267">
                      <a:extLst>
                        <a:ext uri="{FF2B5EF4-FFF2-40B4-BE49-F238E27FC236}">
                          <a16:creationId xmlns:a16="http://schemas.microsoft.com/office/drawing/2014/main" id="{2CA539BF-50E5-6C70-EAA9-085652A88E18}"/>
                        </a:ext>
                      </a:extLst>
                    </p:cNvPr>
                    <p:cNvSpPr/>
                    <p:nvPr/>
                  </p:nvSpPr>
                  <p:spPr>
                    <a:xfrm>
                      <a:off x="8025244" y="3960427"/>
                      <a:ext cx="31711" cy="18551"/>
                    </a:xfrm>
                    <a:custGeom>
                      <a:avLst/>
                      <a:gdLst>
                        <a:gd name="connsiteX0" fmla="*/ 15856 w 31711"/>
                        <a:gd name="connsiteY0" fmla="*/ 60 h 18551"/>
                        <a:gd name="connsiteX1" fmla="*/ 31286 w 31711"/>
                        <a:gd name="connsiteY1" fmla="*/ 10347 h 18551"/>
                        <a:gd name="connsiteX2" fmla="*/ 15856 w 31711"/>
                        <a:gd name="connsiteY2" fmla="*/ 18491 h 18551"/>
                        <a:gd name="connsiteX3" fmla="*/ 425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6284" y="60"/>
                            <a:pt x="34715" y="8633"/>
                            <a:pt x="31286" y="10347"/>
                          </a:cubicBezTo>
                          <a:cubicBezTo>
                            <a:pt x="30429" y="10776"/>
                            <a:pt x="16713" y="19348"/>
                            <a:pt x="15856" y="18491"/>
                          </a:cubicBezTo>
                          <a:cubicBezTo>
                            <a:pt x="15427" y="18491"/>
                            <a:pt x="-3004" y="9919"/>
                            <a:pt x="425" y="8204"/>
                          </a:cubicBezTo>
                          <a:cubicBezTo>
                            <a:pt x="1283" y="7775"/>
                            <a:pt x="14998" y="-797"/>
                            <a:pt x="15856" y="60"/>
                          </a:cubicBezTo>
                          <a:close/>
                        </a:path>
                      </a:pathLst>
                    </a:custGeom>
                    <a:solidFill>
                      <a:srgbClr val="6C74AF"/>
                    </a:solidFill>
                    <a:ln w="4286" cap="flat">
                      <a:noFill/>
                      <a:prstDash val="solid"/>
                      <a:miter/>
                    </a:ln>
                  </p:spPr>
                  <p:txBody>
                    <a:bodyPr rtlCol="0" anchor="ctr"/>
                    <a:lstStyle/>
                    <a:p>
                      <a:endParaRPr lang="en-GB"/>
                    </a:p>
                  </p:txBody>
                </p:sp>
                <p:grpSp>
                  <p:nvGrpSpPr>
                    <p:cNvPr id="1269" name="Graphic 18">
                      <a:extLst>
                        <a:ext uri="{FF2B5EF4-FFF2-40B4-BE49-F238E27FC236}">
                          <a16:creationId xmlns:a16="http://schemas.microsoft.com/office/drawing/2014/main" id="{65FC085F-8C19-FBA5-5360-5054C5CFAE4E}"/>
                        </a:ext>
                      </a:extLst>
                    </p:cNvPr>
                    <p:cNvGrpSpPr/>
                    <p:nvPr/>
                  </p:nvGrpSpPr>
                  <p:grpSpPr>
                    <a:xfrm>
                      <a:off x="7912512" y="3915053"/>
                      <a:ext cx="1285" cy="1714"/>
                      <a:chOff x="7912512" y="3915053"/>
                      <a:chExt cx="1285" cy="1714"/>
                    </a:xfrm>
                  </p:grpSpPr>
                  <p:sp>
                    <p:nvSpPr>
                      <p:cNvPr id="1270" name="Freeform: Shape 1269">
                        <a:extLst>
                          <a:ext uri="{FF2B5EF4-FFF2-40B4-BE49-F238E27FC236}">
                            <a16:creationId xmlns:a16="http://schemas.microsoft.com/office/drawing/2014/main" id="{D5823CD1-68F3-2DF4-0BF0-742ED4CA9DEB}"/>
                          </a:ext>
                        </a:extLst>
                      </p:cNvPr>
                      <p:cNvSpPr/>
                      <p:nvPr/>
                    </p:nvSpPr>
                    <p:spPr>
                      <a:xfrm>
                        <a:off x="7913370" y="3915053"/>
                        <a:ext cx="428" cy="1286"/>
                      </a:xfrm>
                      <a:custGeom>
                        <a:avLst/>
                        <a:gdLst>
                          <a:gd name="connsiteX0" fmla="*/ 429 w 428"/>
                          <a:gd name="connsiteY0" fmla="*/ 0 h 1286"/>
                          <a:gd name="connsiteX1" fmla="*/ 0 w 428"/>
                          <a:gd name="connsiteY1" fmla="*/ 1286 h 1286"/>
                          <a:gd name="connsiteX2" fmla="*/ 429 w 428"/>
                          <a:gd name="connsiteY2" fmla="*/ 0 h 1286"/>
                        </a:gdLst>
                        <a:ahLst/>
                        <a:cxnLst>
                          <a:cxn ang="0">
                            <a:pos x="connsiteX0" y="connsiteY0"/>
                          </a:cxn>
                          <a:cxn ang="0">
                            <a:pos x="connsiteX1" y="connsiteY1"/>
                          </a:cxn>
                          <a:cxn ang="0">
                            <a:pos x="connsiteX2" y="connsiteY2"/>
                          </a:cxn>
                        </a:cxnLst>
                        <a:rect l="l" t="t" r="r" b="b"/>
                        <a:pathLst>
                          <a:path w="428" h="1286">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271" name="Freeform: Shape 1270">
                        <a:extLst>
                          <a:ext uri="{FF2B5EF4-FFF2-40B4-BE49-F238E27FC236}">
                            <a16:creationId xmlns:a16="http://schemas.microsoft.com/office/drawing/2014/main" id="{7A9A6FC2-04ED-B133-2A81-B9AEED88AFA2}"/>
                          </a:ext>
                        </a:extLst>
                      </p:cNvPr>
                      <p:cNvSpPr/>
                      <p:nvPr/>
                    </p:nvSpPr>
                    <p:spPr>
                      <a:xfrm>
                        <a:off x="7912512" y="3915053"/>
                        <a:ext cx="1285" cy="1714"/>
                      </a:xfrm>
                      <a:custGeom>
                        <a:avLst/>
                        <a:gdLst>
                          <a:gd name="connsiteX0" fmla="*/ 1286 w 1285"/>
                          <a:gd name="connsiteY0" fmla="*/ 0 h 1714"/>
                          <a:gd name="connsiteX1" fmla="*/ 0 w 1285"/>
                          <a:gd name="connsiteY1" fmla="*/ 1715 h 1714"/>
                          <a:gd name="connsiteX2" fmla="*/ 429 w 1285"/>
                          <a:gd name="connsiteY2" fmla="*/ 429 h 1714"/>
                          <a:gd name="connsiteX3" fmla="*/ 1286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1286" y="0"/>
                            </a:moveTo>
                            <a:cubicBezTo>
                              <a:pt x="857" y="429"/>
                              <a:pt x="857" y="1715"/>
                              <a:pt x="0" y="1715"/>
                            </a:cubicBezTo>
                            <a:lnTo>
                              <a:pt x="429" y="429"/>
                            </a:lnTo>
                            <a:cubicBezTo>
                              <a:pt x="857" y="429"/>
                              <a:pt x="1286" y="0"/>
                              <a:pt x="1286" y="0"/>
                            </a:cubicBezTo>
                          </a:path>
                        </a:pathLst>
                      </a:custGeom>
                      <a:solidFill>
                        <a:srgbClr val="B94231"/>
                      </a:solidFill>
                      <a:ln w="4286" cap="flat">
                        <a:noFill/>
                        <a:prstDash val="solid"/>
                        <a:miter/>
                      </a:ln>
                    </p:spPr>
                    <p:txBody>
                      <a:bodyPr rtlCol="0" anchor="ctr"/>
                      <a:lstStyle/>
                      <a:p>
                        <a:endParaRPr lang="en-GB"/>
                      </a:p>
                    </p:txBody>
                  </p:sp>
                </p:grpSp>
                <p:sp>
                  <p:nvSpPr>
                    <p:cNvPr id="1272" name="Freeform: Shape 1271">
                      <a:extLst>
                        <a:ext uri="{FF2B5EF4-FFF2-40B4-BE49-F238E27FC236}">
                          <a16:creationId xmlns:a16="http://schemas.microsoft.com/office/drawing/2014/main" id="{E8D7405E-6319-B651-3F82-A8116058A79B}"/>
                        </a:ext>
                      </a:extLst>
                    </p:cNvPr>
                    <p:cNvSpPr/>
                    <p:nvPr/>
                  </p:nvSpPr>
                  <p:spPr>
                    <a:xfrm>
                      <a:off x="8065960" y="3984490"/>
                      <a:ext cx="14144" cy="9001"/>
                    </a:xfrm>
                    <a:custGeom>
                      <a:avLst/>
                      <a:gdLst>
                        <a:gd name="connsiteX0" fmla="*/ 14145 w 14144"/>
                        <a:gd name="connsiteY0" fmla="*/ 0 h 9001"/>
                        <a:gd name="connsiteX1" fmla="*/ 13716 w 14144"/>
                        <a:gd name="connsiteY1" fmla="*/ 1286 h 9001"/>
                        <a:gd name="connsiteX2" fmla="*/ 0 w 14144"/>
                        <a:gd name="connsiteY2" fmla="*/ 9001 h 9001"/>
                        <a:gd name="connsiteX3" fmla="*/ 429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0"/>
                          </a:moveTo>
                          <a:lnTo>
                            <a:pt x="13716" y="1286"/>
                          </a:lnTo>
                          <a:lnTo>
                            <a:pt x="0" y="9001"/>
                          </a:lnTo>
                          <a:lnTo>
                            <a:pt x="429" y="7715"/>
                          </a:lnTo>
                          <a:close/>
                        </a:path>
                      </a:pathLst>
                    </a:custGeom>
                    <a:solidFill>
                      <a:srgbClr val="B94231"/>
                    </a:solidFill>
                    <a:ln w="4286" cap="flat">
                      <a:noFill/>
                      <a:prstDash val="solid"/>
                      <a:miter/>
                    </a:ln>
                  </p:spPr>
                  <p:txBody>
                    <a:bodyPr rtlCol="0" anchor="ctr"/>
                    <a:lstStyle/>
                    <a:p>
                      <a:endParaRPr lang="en-GB"/>
                    </a:p>
                  </p:txBody>
                </p:sp>
                <p:sp>
                  <p:nvSpPr>
                    <p:cNvPr id="1273" name="Freeform: Shape 1272">
                      <a:extLst>
                        <a:ext uri="{FF2B5EF4-FFF2-40B4-BE49-F238E27FC236}">
                          <a16:creationId xmlns:a16="http://schemas.microsoft.com/office/drawing/2014/main" id="{8E3D7FBC-BABA-C4C4-D49F-EB54314308B6}"/>
                        </a:ext>
                      </a:extLst>
                    </p:cNvPr>
                    <p:cNvSpPr/>
                    <p:nvPr/>
                  </p:nvSpPr>
                  <p:spPr>
                    <a:xfrm>
                      <a:off x="8048564" y="3983205"/>
                      <a:ext cx="1108" cy="2571"/>
                    </a:xfrm>
                    <a:custGeom>
                      <a:avLst/>
                      <a:gdLst>
                        <a:gd name="connsiteX0" fmla="*/ 1108 w 1108"/>
                        <a:gd name="connsiteY0" fmla="*/ 1286 h 2571"/>
                        <a:gd name="connsiteX1" fmla="*/ 679 w 1108"/>
                        <a:gd name="connsiteY1" fmla="*/ 2572 h 2571"/>
                        <a:gd name="connsiteX2" fmla="*/ 679 w 1108"/>
                        <a:gd name="connsiteY2" fmla="*/ 0 h 2571"/>
                        <a:gd name="connsiteX3" fmla="*/ 1108 w 1108"/>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8" h="2571">
                          <a:moveTo>
                            <a:pt x="1108" y="1286"/>
                          </a:moveTo>
                          <a:lnTo>
                            <a:pt x="679" y="2572"/>
                          </a:lnTo>
                          <a:cubicBezTo>
                            <a:pt x="-607" y="1715"/>
                            <a:pt x="250" y="857"/>
                            <a:pt x="679" y="0"/>
                          </a:cubicBezTo>
                          <a:cubicBezTo>
                            <a:pt x="250" y="429"/>
                            <a:pt x="250" y="857"/>
                            <a:pt x="1108" y="1286"/>
                          </a:cubicBezTo>
                        </a:path>
                      </a:pathLst>
                    </a:custGeom>
                    <a:solidFill>
                      <a:srgbClr val="B94231"/>
                    </a:solidFill>
                    <a:ln w="4286" cap="flat">
                      <a:noFill/>
                      <a:prstDash val="solid"/>
                      <a:miter/>
                    </a:ln>
                  </p:spPr>
                  <p:txBody>
                    <a:bodyPr rtlCol="0" anchor="ctr"/>
                    <a:lstStyle/>
                    <a:p>
                      <a:endParaRPr lang="en-GB"/>
                    </a:p>
                  </p:txBody>
                </p:sp>
                <p:sp>
                  <p:nvSpPr>
                    <p:cNvPr id="1274" name="Freeform: Shape 1273">
                      <a:extLst>
                        <a:ext uri="{FF2B5EF4-FFF2-40B4-BE49-F238E27FC236}">
                          <a16:creationId xmlns:a16="http://schemas.microsoft.com/office/drawing/2014/main" id="{22F8B712-4DE7-EEF0-045D-DC403BB2362F}"/>
                        </a:ext>
                      </a:extLst>
                    </p:cNvPr>
                    <p:cNvSpPr/>
                    <p:nvPr/>
                  </p:nvSpPr>
                  <p:spPr>
                    <a:xfrm>
                      <a:off x="8048815" y="3984490"/>
                      <a:ext cx="14144" cy="9001"/>
                    </a:xfrm>
                    <a:custGeom>
                      <a:avLst/>
                      <a:gdLst>
                        <a:gd name="connsiteX0" fmla="*/ 14145 w 14144"/>
                        <a:gd name="connsiteY0" fmla="*/ 7715 h 9001"/>
                        <a:gd name="connsiteX1" fmla="*/ 13716 w 14144"/>
                        <a:gd name="connsiteY1" fmla="*/ 9001 h 9001"/>
                        <a:gd name="connsiteX2" fmla="*/ 0 w 14144"/>
                        <a:gd name="connsiteY2" fmla="*/ 1286 h 9001"/>
                        <a:gd name="connsiteX3" fmla="*/ 858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7715"/>
                          </a:moveTo>
                          <a:lnTo>
                            <a:pt x="13716" y="9001"/>
                          </a:lnTo>
                          <a:lnTo>
                            <a:pt x="0" y="1286"/>
                          </a:lnTo>
                          <a:lnTo>
                            <a:pt x="858" y="0"/>
                          </a:lnTo>
                          <a:close/>
                        </a:path>
                      </a:pathLst>
                    </a:custGeom>
                    <a:solidFill>
                      <a:srgbClr val="B94231"/>
                    </a:solidFill>
                    <a:ln w="4286" cap="flat">
                      <a:noFill/>
                      <a:prstDash val="solid"/>
                      <a:miter/>
                    </a:ln>
                  </p:spPr>
                  <p:txBody>
                    <a:bodyPr rtlCol="0" anchor="ctr"/>
                    <a:lstStyle/>
                    <a:p>
                      <a:endParaRPr lang="en-GB"/>
                    </a:p>
                  </p:txBody>
                </p:sp>
                <p:sp>
                  <p:nvSpPr>
                    <p:cNvPr id="1275" name="Freeform: Shape 1274">
                      <a:extLst>
                        <a:ext uri="{FF2B5EF4-FFF2-40B4-BE49-F238E27FC236}">
                          <a16:creationId xmlns:a16="http://schemas.microsoft.com/office/drawing/2014/main" id="{F9CC1DBD-9C54-24C4-7501-CB0EA4EBFFE2}"/>
                        </a:ext>
                      </a:extLst>
                    </p:cNvPr>
                    <p:cNvSpPr/>
                    <p:nvPr/>
                  </p:nvSpPr>
                  <p:spPr>
                    <a:xfrm>
                      <a:off x="8062531" y="3992206"/>
                      <a:ext cx="3857" cy="1607"/>
                    </a:xfrm>
                    <a:custGeom>
                      <a:avLst/>
                      <a:gdLst>
                        <a:gd name="connsiteX0" fmla="*/ 3857 w 3857"/>
                        <a:gd name="connsiteY0" fmla="*/ 0 h 1607"/>
                        <a:gd name="connsiteX1" fmla="*/ 3429 w 3857"/>
                        <a:gd name="connsiteY1" fmla="*/ 1286 h 1607"/>
                        <a:gd name="connsiteX2" fmla="*/ 0 w 3857"/>
                        <a:gd name="connsiteY2" fmla="*/ 1286 h 1607"/>
                        <a:gd name="connsiteX3" fmla="*/ 429 w 3857"/>
                        <a:gd name="connsiteY3" fmla="*/ 0 h 1607"/>
                        <a:gd name="connsiteX4" fmla="*/ 3857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7" y="0"/>
                          </a:moveTo>
                          <a:lnTo>
                            <a:pt x="3429" y="1286"/>
                          </a:lnTo>
                          <a:cubicBezTo>
                            <a:pt x="2572" y="1715"/>
                            <a:pt x="857" y="1715"/>
                            <a:pt x="0" y="1286"/>
                          </a:cubicBezTo>
                          <a:lnTo>
                            <a:pt x="429" y="0"/>
                          </a:lnTo>
                          <a:cubicBezTo>
                            <a:pt x="1714" y="429"/>
                            <a:pt x="3000" y="429"/>
                            <a:pt x="3857" y="0"/>
                          </a:cubicBezTo>
                        </a:path>
                      </a:pathLst>
                    </a:custGeom>
                    <a:solidFill>
                      <a:srgbClr val="B94231"/>
                    </a:solidFill>
                    <a:ln w="4286" cap="flat">
                      <a:noFill/>
                      <a:prstDash val="solid"/>
                      <a:miter/>
                    </a:ln>
                  </p:spPr>
                  <p:txBody>
                    <a:bodyPr rtlCol="0" anchor="ctr"/>
                    <a:lstStyle/>
                    <a:p>
                      <a:endParaRPr lang="en-GB"/>
                    </a:p>
                  </p:txBody>
                </p:sp>
                <p:sp>
                  <p:nvSpPr>
                    <p:cNvPr id="1276" name="Freeform: Shape 1275">
                      <a:extLst>
                        <a:ext uri="{FF2B5EF4-FFF2-40B4-BE49-F238E27FC236}">
                          <a16:creationId xmlns:a16="http://schemas.microsoft.com/office/drawing/2014/main" id="{C7A3C0BE-79A3-90CF-59C6-A2E204FC57A4}"/>
                        </a:ext>
                      </a:extLst>
                    </p:cNvPr>
                    <p:cNvSpPr/>
                    <p:nvPr/>
                  </p:nvSpPr>
                  <p:spPr>
                    <a:xfrm>
                      <a:off x="8048818" y="3974143"/>
                      <a:ext cx="31711" cy="18551"/>
                    </a:xfrm>
                    <a:custGeom>
                      <a:avLst/>
                      <a:gdLst>
                        <a:gd name="connsiteX0" fmla="*/ 15856 w 31711"/>
                        <a:gd name="connsiteY0" fmla="*/ 60 h 18551"/>
                        <a:gd name="connsiteX1" fmla="*/ 31286 w 31711"/>
                        <a:gd name="connsiteY1" fmla="*/ 10347 h 18551"/>
                        <a:gd name="connsiteX2" fmla="*/ 15856 w 31711"/>
                        <a:gd name="connsiteY2" fmla="*/ 18491 h 18551"/>
                        <a:gd name="connsiteX3" fmla="*/ 425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6284" y="60"/>
                            <a:pt x="34715" y="8633"/>
                            <a:pt x="31286" y="10347"/>
                          </a:cubicBezTo>
                          <a:cubicBezTo>
                            <a:pt x="30429" y="10776"/>
                            <a:pt x="16713" y="19348"/>
                            <a:pt x="15856" y="18491"/>
                          </a:cubicBezTo>
                          <a:cubicBezTo>
                            <a:pt x="15427" y="18491"/>
                            <a:pt x="-3004" y="9919"/>
                            <a:pt x="425" y="8204"/>
                          </a:cubicBezTo>
                          <a:cubicBezTo>
                            <a:pt x="1711" y="7775"/>
                            <a:pt x="15427" y="-797"/>
                            <a:pt x="15856" y="60"/>
                          </a:cubicBezTo>
                          <a:close/>
                        </a:path>
                      </a:pathLst>
                    </a:custGeom>
                    <a:solidFill>
                      <a:srgbClr val="6C74AF"/>
                    </a:solidFill>
                    <a:ln w="4286" cap="flat">
                      <a:noFill/>
                      <a:prstDash val="solid"/>
                      <a:miter/>
                    </a:ln>
                  </p:spPr>
                  <p:txBody>
                    <a:bodyPr rtlCol="0" anchor="ctr"/>
                    <a:lstStyle/>
                    <a:p>
                      <a:endParaRPr lang="en-GB"/>
                    </a:p>
                  </p:txBody>
                </p:sp>
                <p:grpSp>
                  <p:nvGrpSpPr>
                    <p:cNvPr id="1277" name="Graphic 18">
                      <a:extLst>
                        <a:ext uri="{FF2B5EF4-FFF2-40B4-BE49-F238E27FC236}">
                          <a16:creationId xmlns:a16="http://schemas.microsoft.com/office/drawing/2014/main" id="{31ABCD44-DCE4-DF3C-FF66-C7C9998728E4}"/>
                        </a:ext>
                      </a:extLst>
                    </p:cNvPr>
                    <p:cNvGrpSpPr/>
                    <p:nvPr/>
                  </p:nvGrpSpPr>
                  <p:grpSpPr>
                    <a:xfrm>
                      <a:off x="7936515" y="3928769"/>
                      <a:ext cx="1285" cy="1714"/>
                      <a:chOff x="7936515" y="3928769"/>
                      <a:chExt cx="1285" cy="1714"/>
                    </a:xfrm>
                  </p:grpSpPr>
                  <p:sp>
                    <p:nvSpPr>
                      <p:cNvPr id="1278" name="Freeform: Shape 1277">
                        <a:extLst>
                          <a:ext uri="{FF2B5EF4-FFF2-40B4-BE49-F238E27FC236}">
                            <a16:creationId xmlns:a16="http://schemas.microsoft.com/office/drawing/2014/main" id="{8DFC2D23-B1B8-3EDE-0314-34AC4813F796}"/>
                          </a:ext>
                        </a:extLst>
                      </p:cNvPr>
                      <p:cNvSpPr/>
                      <p:nvPr/>
                    </p:nvSpPr>
                    <p:spPr>
                      <a:xfrm>
                        <a:off x="7936944" y="3928769"/>
                        <a:ext cx="857" cy="1285"/>
                      </a:xfrm>
                      <a:custGeom>
                        <a:avLst/>
                        <a:gdLst>
                          <a:gd name="connsiteX0" fmla="*/ 857 w 857"/>
                          <a:gd name="connsiteY0" fmla="*/ 0 h 1285"/>
                          <a:gd name="connsiteX1" fmla="*/ 0 w 857"/>
                          <a:gd name="connsiteY1" fmla="*/ 1286 h 1285"/>
                          <a:gd name="connsiteX2" fmla="*/ 857 w 857"/>
                          <a:gd name="connsiteY2" fmla="*/ 0 h 1285"/>
                        </a:gdLst>
                        <a:ahLst/>
                        <a:cxnLst>
                          <a:cxn ang="0">
                            <a:pos x="connsiteX0" y="connsiteY0"/>
                          </a:cxn>
                          <a:cxn ang="0">
                            <a:pos x="connsiteX1" y="connsiteY1"/>
                          </a:cxn>
                          <a:cxn ang="0">
                            <a:pos x="connsiteX2" y="connsiteY2"/>
                          </a:cxn>
                        </a:cxnLst>
                        <a:rect l="l" t="t" r="r" b="b"/>
                        <a:pathLst>
                          <a:path w="857" h="1285">
                            <a:moveTo>
                              <a:pt x="857" y="0"/>
                            </a:moveTo>
                            <a:lnTo>
                              <a:pt x="0" y="1286"/>
                            </a:lnTo>
                            <a:lnTo>
                              <a:pt x="857" y="0"/>
                            </a:lnTo>
                          </a:path>
                        </a:pathLst>
                      </a:custGeom>
                      <a:solidFill>
                        <a:srgbClr val="376C70"/>
                      </a:solidFill>
                      <a:ln w="4286" cap="flat">
                        <a:noFill/>
                        <a:prstDash val="solid"/>
                        <a:miter/>
                      </a:ln>
                    </p:spPr>
                    <p:txBody>
                      <a:bodyPr rtlCol="0" anchor="ctr"/>
                      <a:lstStyle/>
                      <a:p>
                        <a:endParaRPr lang="en-GB"/>
                      </a:p>
                    </p:txBody>
                  </p:sp>
                  <p:sp>
                    <p:nvSpPr>
                      <p:cNvPr id="1279" name="Freeform: Shape 1278">
                        <a:extLst>
                          <a:ext uri="{FF2B5EF4-FFF2-40B4-BE49-F238E27FC236}">
                            <a16:creationId xmlns:a16="http://schemas.microsoft.com/office/drawing/2014/main" id="{C00F0F1E-1781-F9D5-20FE-853A45F1E885}"/>
                          </a:ext>
                        </a:extLst>
                      </p:cNvPr>
                      <p:cNvSpPr/>
                      <p:nvPr/>
                    </p:nvSpPr>
                    <p:spPr>
                      <a:xfrm>
                        <a:off x="7936515" y="3928769"/>
                        <a:ext cx="1285" cy="1714"/>
                      </a:xfrm>
                      <a:custGeom>
                        <a:avLst/>
                        <a:gdLst>
                          <a:gd name="connsiteX0" fmla="*/ 1286 w 1285"/>
                          <a:gd name="connsiteY0" fmla="*/ 0 h 1714"/>
                          <a:gd name="connsiteX1" fmla="*/ 0 w 1285"/>
                          <a:gd name="connsiteY1" fmla="*/ 1715 h 1714"/>
                          <a:gd name="connsiteX2" fmla="*/ 429 w 1285"/>
                          <a:gd name="connsiteY2" fmla="*/ 429 h 1714"/>
                          <a:gd name="connsiteX3" fmla="*/ 1286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1286" y="0"/>
                            </a:moveTo>
                            <a:cubicBezTo>
                              <a:pt x="857" y="429"/>
                              <a:pt x="857" y="1715"/>
                              <a:pt x="0" y="1715"/>
                            </a:cubicBezTo>
                            <a:lnTo>
                              <a:pt x="429" y="429"/>
                            </a:lnTo>
                            <a:cubicBezTo>
                              <a:pt x="857" y="429"/>
                              <a:pt x="857" y="0"/>
                              <a:pt x="1286" y="0"/>
                            </a:cubicBezTo>
                          </a:path>
                        </a:pathLst>
                      </a:custGeom>
                      <a:solidFill>
                        <a:srgbClr val="B94231"/>
                      </a:solidFill>
                      <a:ln w="4286" cap="flat">
                        <a:noFill/>
                        <a:prstDash val="solid"/>
                        <a:miter/>
                      </a:ln>
                    </p:spPr>
                    <p:txBody>
                      <a:bodyPr rtlCol="0" anchor="ctr"/>
                      <a:lstStyle/>
                      <a:p>
                        <a:endParaRPr lang="en-GB"/>
                      </a:p>
                    </p:txBody>
                  </p:sp>
                </p:grpSp>
                <p:grpSp>
                  <p:nvGrpSpPr>
                    <p:cNvPr id="1280" name="Graphic 18">
                      <a:extLst>
                        <a:ext uri="{FF2B5EF4-FFF2-40B4-BE49-F238E27FC236}">
                          <a16:creationId xmlns:a16="http://schemas.microsoft.com/office/drawing/2014/main" id="{80BBFD96-E2EE-4D5E-0A6D-FF548020DDAC}"/>
                        </a:ext>
                      </a:extLst>
                    </p:cNvPr>
                    <p:cNvGrpSpPr/>
                    <p:nvPr/>
                  </p:nvGrpSpPr>
                  <p:grpSpPr>
                    <a:xfrm>
                      <a:off x="7960090" y="3942485"/>
                      <a:ext cx="1285" cy="1714"/>
                      <a:chOff x="7960090" y="3942485"/>
                      <a:chExt cx="1285" cy="1714"/>
                    </a:xfrm>
                  </p:grpSpPr>
                  <p:sp>
                    <p:nvSpPr>
                      <p:cNvPr id="1281" name="Freeform: Shape 1280">
                        <a:extLst>
                          <a:ext uri="{FF2B5EF4-FFF2-40B4-BE49-F238E27FC236}">
                            <a16:creationId xmlns:a16="http://schemas.microsoft.com/office/drawing/2014/main" id="{533E9C34-7F91-C44F-5E09-BF879B2953D4}"/>
                          </a:ext>
                        </a:extLst>
                      </p:cNvPr>
                      <p:cNvSpPr/>
                      <p:nvPr/>
                    </p:nvSpPr>
                    <p:spPr>
                      <a:xfrm>
                        <a:off x="7960947" y="3942485"/>
                        <a:ext cx="428" cy="1285"/>
                      </a:xfrm>
                      <a:custGeom>
                        <a:avLst/>
                        <a:gdLst>
                          <a:gd name="connsiteX0" fmla="*/ 429 w 428"/>
                          <a:gd name="connsiteY0" fmla="*/ 0 h 1285"/>
                          <a:gd name="connsiteX1" fmla="*/ 0 w 428"/>
                          <a:gd name="connsiteY1" fmla="*/ 1286 h 1285"/>
                          <a:gd name="connsiteX2" fmla="*/ 429 w 428"/>
                          <a:gd name="connsiteY2" fmla="*/ 0 h 1285"/>
                        </a:gdLst>
                        <a:ahLst/>
                        <a:cxnLst>
                          <a:cxn ang="0">
                            <a:pos x="connsiteX0" y="connsiteY0"/>
                          </a:cxn>
                          <a:cxn ang="0">
                            <a:pos x="connsiteX1" y="connsiteY1"/>
                          </a:cxn>
                          <a:cxn ang="0">
                            <a:pos x="connsiteX2" y="connsiteY2"/>
                          </a:cxn>
                        </a:cxnLst>
                        <a:rect l="l" t="t" r="r" b="b"/>
                        <a:pathLst>
                          <a:path w="428" h="1285">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282" name="Freeform: Shape 1281">
                        <a:extLst>
                          <a:ext uri="{FF2B5EF4-FFF2-40B4-BE49-F238E27FC236}">
                            <a16:creationId xmlns:a16="http://schemas.microsoft.com/office/drawing/2014/main" id="{8DE34D47-F08D-7E9D-9368-3D1A378AE64F}"/>
                          </a:ext>
                        </a:extLst>
                      </p:cNvPr>
                      <p:cNvSpPr/>
                      <p:nvPr/>
                    </p:nvSpPr>
                    <p:spPr>
                      <a:xfrm>
                        <a:off x="7960090" y="3942485"/>
                        <a:ext cx="1285" cy="1714"/>
                      </a:xfrm>
                      <a:custGeom>
                        <a:avLst/>
                        <a:gdLst>
                          <a:gd name="connsiteX0" fmla="*/ 1286 w 1285"/>
                          <a:gd name="connsiteY0" fmla="*/ 0 h 1714"/>
                          <a:gd name="connsiteX1" fmla="*/ 0 w 1285"/>
                          <a:gd name="connsiteY1" fmla="*/ 1715 h 1714"/>
                          <a:gd name="connsiteX2" fmla="*/ 429 w 1285"/>
                          <a:gd name="connsiteY2" fmla="*/ 429 h 1714"/>
                          <a:gd name="connsiteX3" fmla="*/ 1286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1286" y="0"/>
                            </a:moveTo>
                            <a:cubicBezTo>
                              <a:pt x="857" y="429"/>
                              <a:pt x="857" y="1715"/>
                              <a:pt x="0" y="1715"/>
                            </a:cubicBezTo>
                            <a:lnTo>
                              <a:pt x="429" y="429"/>
                            </a:lnTo>
                            <a:cubicBezTo>
                              <a:pt x="1286" y="429"/>
                              <a:pt x="1286" y="0"/>
                              <a:pt x="1286" y="0"/>
                            </a:cubicBezTo>
                          </a:path>
                        </a:pathLst>
                      </a:custGeom>
                      <a:solidFill>
                        <a:srgbClr val="B94231"/>
                      </a:solidFill>
                      <a:ln w="4286" cap="flat">
                        <a:noFill/>
                        <a:prstDash val="solid"/>
                        <a:miter/>
                      </a:ln>
                    </p:spPr>
                    <p:txBody>
                      <a:bodyPr rtlCol="0" anchor="ctr"/>
                      <a:lstStyle/>
                      <a:p>
                        <a:endParaRPr lang="en-GB"/>
                      </a:p>
                    </p:txBody>
                  </p:sp>
                </p:grpSp>
                <p:grpSp>
                  <p:nvGrpSpPr>
                    <p:cNvPr id="1283" name="Graphic 18">
                      <a:extLst>
                        <a:ext uri="{FF2B5EF4-FFF2-40B4-BE49-F238E27FC236}">
                          <a16:creationId xmlns:a16="http://schemas.microsoft.com/office/drawing/2014/main" id="{99C2FD4B-68FB-C57A-DE2D-B2680F55CD54}"/>
                        </a:ext>
                      </a:extLst>
                    </p:cNvPr>
                    <p:cNvGrpSpPr/>
                    <p:nvPr/>
                  </p:nvGrpSpPr>
                  <p:grpSpPr>
                    <a:xfrm>
                      <a:off x="7984093" y="3956201"/>
                      <a:ext cx="1286" cy="1714"/>
                      <a:chOff x="7984093" y="3956201"/>
                      <a:chExt cx="1286" cy="1714"/>
                    </a:xfrm>
                  </p:grpSpPr>
                  <p:sp>
                    <p:nvSpPr>
                      <p:cNvPr id="1284" name="Freeform: Shape 1283">
                        <a:extLst>
                          <a:ext uri="{FF2B5EF4-FFF2-40B4-BE49-F238E27FC236}">
                            <a16:creationId xmlns:a16="http://schemas.microsoft.com/office/drawing/2014/main" id="{8FD42199-E4A1-BA81-1055-4CA939649BEB}"/>
                          </a:ext>
                        </a:extLst>
                      </p:cNvPr>
                      <p:cNvSpPr/>
                      <p:nvPr/>
                    </p:nvSpPr>
                    <p:spPr>
                      <a:xfrm>
                        <a:off x="7984950" y="3956201"/>
                        <a:ext cx="429" cy="1285"/>
                      </a:xfrm>
                      <a:custGeom>
                        <a:avLst/>
                        <a:gdLst>
                          <a:gd name="connsiteX0" fmla="*/ 429 w 429"/>
                          <a:gd name="connsiteY0" fmla="*/ 0 h 1285"/>
                          <a:gd name="connsiteX1" fmla="*/ 0 w 429"/>
                          <a:gd name="connsiteY1" fmla="*/ 1286 h 1285"/>
                          <a:gd name="connsiteX2" fmla="*/ 429 w 429"/>
                          <a:gd name="connsiteY2" fmla="*/ 0 h 1285"/>
                        </a:gdLst>
                        <a:ahLst/>
                        <a:cxnLst>
                          <a:cxn ang="0">
                            <a:pos x="connsiteX0" y="connsiteY0"/>
                          </a:cxn>
                          <a:cxn ang="0">
                            <a:pos x="connsiteX1" y="connsiteY1"/>
                          </a:cxn>
                          <a:cxn ang="0">
                            <a:pos x="connsiteX2" y="connsiteY2"/>
                          </a:cxn>
                        </a:cxnLst>
                        <a:rect l="l" t="t" r="r" b="b"/>
                        <a:pathLst>
                          <a:path w="429" h="1285">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285" name="Freeform: Shape 1284">
                        <a:extLst>
                          <a:ext uri="{FF2B5EF4-FFF2-40B4-BE49-F238E27FC236}">
                            <a16:creationId xmlns:a16="http://schemas.microsoft.com/office/drawing/2014/main" id="{F3E18AF0-7D96-8DF8-099D-D292B4BCB3AE}"/>
                          </a:ext>
                        </a:extLst>
                      </p:cNvPr>
                      <p:cNvSpPr/>
                      <p:nvPr/>
                    </p:nvSpPr>
                    <p:spPr>
                      <a:xfrm>
                        <a:off x="7984093" y="3956201"/>
                        <a:ext cx="1286" cy="1714"/>
                      </a:xfrm>
                      <a:custGeom>
                        <a:avLst/>
                        <a:gdLst>
                          <a:gd name="connsiteX0" fmla="*/ 1286 w 1286"/>
                          <a:gd name="connsiteY0" fmla="*/ 0 h 1714"/>
                          <a:gd name="connsiteX1" fmla="*/ 0 w 1286"/>
                          <a:gd name="connsiteY1" fmla="*/ 1714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7" y="429"/>
                              <a:pt x="857" y="1714"/>
                              <a:pt x="0" y="1714"/>
                            </a:cubicBezTo>
                            <a:lnTo>
                              <a:pt x="429" y="429"/>
                            </a:lnTo>
                            <a:cubicBezTo>
                              <a:pt x="857" y="429"/>
                              <a:pt x="1286" y="429"/>
                              <a:pt x="1286" y="0"/>
                            </a:cubicBezTo>
                          </a:path>
                        </a:pathLst>
                      </a:custGeom>
                      <a:solidFill>
                        <a:srgbClr val="B94231"/>
                      </a:solidFill>
                      <a:ln w="4286" cap="flat">
                        <a:noFill/>
                        <a:prstDash val="solid"/>
                        <a:miter/>
                      </a:ln>
                    </p:spPr>
                    <p:txBody>
                      <a:bodyPr rtlCol="0" anchor="ctr"/>
                      <a:lstStyle/>
                      <a:p>
                        <a:endParaRPr lang="en-GB"/>
                      </a:p>
                    </p:txBody>
                  </p:sp>
                </p:grpSp>
                <p:grpSp>
                  <p:nvGrpSpPr>
                    <p:cNvPr id="1286" name="Graphic 18">
                      <a:extLst>
                        <a:ext uri="{FF2B5EF4-FFF2-40B4-BE49-F238E27FC236}">
                          <a16:creationId xmlns:a16="http://schemas.microsoft.com/office/drawing/2014/main" id="{A194C246-5F3B-5FB1-B050-EAD8828CC168}"/>
                        </a:ext>
                      </a:extLst>
                    </p:cNvPr>
                    <p:cNvGrpSpPr/>
                    <p:nvPr/>
                  </p:nvGrpSpPr>
                  <p:grpSpPr>
                    <a:xfrm>
                      <a:off x="8008096" y="3969917"/>
                      <a:ext cx="1286" cy="1714"/>
                      <a:chOff x="8008096" y="3969917"/>
                      <a:chExt cx="1286" cy="1714"/>
                    </a:xfrm>
                  </p:grpSpPr>
                  <p:sp>
                    <p:nvSpPr>
                      <p:cNvPr id="1287" name="Freeform: Shape 1286">
                        <a:extLst>
                          <a:ext uri="{FF2B5EF4-FFF2-40B4-BE49-F238E27FC236}">
                            <a16:creationId xmlns:a16="http://schemas.microsoft.com/office/drawing/2014/main" id="{E0F02B4C-666F-CD2E-D2CD-8C138670B16B}"/>
                          </a:ext>
                        </a:extLst>
                      </p:cNvPr>
                      <p:cNvSpPr/>
                      <p:nvPr/>
                    </p:nvSpPr>
                    <p:spPr>
                      <a:xfrm>
                        <a:off x="8008524" y="3969917"/>
                        <a:ext cx="857" cy="1285"/>
                      </a:xfrm>
                      <a:custGeom>
                        <a:avLst/>
                        <a:gdLst>
                          <a:gd name="connsiteX0" fmla="*/ 858 w 857"/>
                          <a:gd name="connsiteY0" fmla="*/ 0 h 1285"/>
                          <a:gd name="connsiteX1" fmla="*/ 0 w 857"/>
                          <a:gd name="connsiteY1" fmla="*/ 1286 h 1285"/>
                          <a:gd name="connsiteX2" fmla="*/ 858 w 857"/>
                          <a:gd name="connsiteY2" fmla="*/ 0 h 1285"/>
                        </a:gdLst>
                        <a:ahLst/>
                        <a:cxnLst>
                          <a:cxn ang="0">
                            <a:pos x="connsiteX0" y="connsiteY0"/>
                          </a:cxn>
                          <a:cxn ang="0">
                            <a:pos x="connsiteX1" y="connsiteY1"/>
                          </a:cxn>
                          <a:cxn ang="0">
                            <a:pos x="connsiteX2" y="connsiteY2"/>
                          </a:cxn>
                        </a:cxnLst>
                        <a:rect l="l" t="t" r="r" b="b"/>
                        <a:pathLst>
                          <a:path w="857" h="1285">
                            <a:moveTo>
                              <a:pt x="858" y="0"/>
                            </a:moveTo>
                            <a:lnTo>
                              <a:pt x="0" y="1286"/>
                            </a:lnTo>
                            <a:lnTo>
                              <a:pt x="858" y="0"/>
                            </a:lnTo>
                          </a:path>
                        </a:pathLst>
                      </a:custGeom>
                      <a:solidFill>
                        <a:srgbClr val="376C70"/>
                      </a:solidFill>
                      <a:ln w="4286" cap="flat">
                        <a:noFill/>
                        <a:prstDash val="solid"/>
                        <a:miter/>
                      </a:ln>
                    </p:spPr>
                    <p:txBody>
                      <a:bodyPr rtlCol="0" anchor="ctr"/>
                      <a:lstStyle/>
                      <a:p>
                        <a:endParaRPr lang="en-GB"/>
                      </a:p>
                    </p:txBody>
                  </p:sp>
                  <p:sp>
                    <p:nvSpPr>
                      <p:cNvPr id="1288" name="Freeform: Shape 1287">
                        <a:extLst>
                          <a:ext uri="{FF2B5EF4-FFF2-40B4-BE49-F238E27FC236}">
                            <a16:creationId xmlns:a16="http://schemas.microsoft.com/office/drawing/2014/main" id="{FD4FEDB3-1537-CC12-E0D8-26085088BA74}"/>
                          </a:ext>
                        </a:extLst>
                      </p:cNvPr>
                      <p:cNvSpPr/>
                      <p:nvPr/>
                    </p:nvSpPr>
                    <p:spPr>
                      <a:xfrm>
                        <a:off x="8008096" y="3969917"/>
                        <a:ext cx="1286" cy="1714"/>
                      </a:xfrm>
                      <a:custGeom>
                        <a:avLst/>
                        <a:gdLst>
                          <a:gd name="connsiteX0" fmla="*/ 1286 w 1286"/>
                          <a:gd name="connsiteY0" fmla="*/ 0 h 1714"/>
                          <a:gd name="connsiteX1" fmla="*/ 0 w 1286"/>
                          <a:gd name="connsiteY1" fmla="*/ 1714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8" y="429"/>
                              <a:pt x="858" y="1714"/>
                              <a:pt x="0" y="1714"/>
                            </a:cubicBezTo>
                            <a:lnTo>
                              <a:pt x="429" y="429"/>
                            </a:lnTo>
                            <a:cubicBezTo>
                              <a:pt x="858" y="429"/>
                              <a:pt x="858" y="429"/>
                              <a:pt x="1286" y="0"/>
                            </a:cubicBezTo>
                          </a:path>
                        </a:pathLst>
                      </a:custGeom>
                      <a:solidFill>
                        <a:srgbClr val="B94231"/>
                      </a:solidFill>
                      <a:ln w="4286" cap="flat">
                        <a:noFill/>
                        <a:prstDash val="solid"/>
                        <a:miter/>
                      </a:ln>
                    </p:spPr>
                    <p:txBody>
                      <a:bodyPr rtlCol="0" anchor="ctr"/>
                      <a:lstStyle/>
                      <a:p>
                        <a:endParaRPr lang="en-GB"/>
                      </a:p>
                    </p:txBody>
                  </p:sp>
                </p:grpSp>
                <p:sp>
                  <p:nvSpPr>
                    <p:cNvPr id="1289" name="Freeform: Shape 1288">
                      <a:extLst>
                        <a:ext uri="{FF2B5EF4-FFF2-40B4-BE49-F238E27FC236}">
                          <a16:creationId xmlns:a16="http://schemas.microsoft.com/office/drawing/2014/main" id="{0FA05165-1A95-8568-07CF-19D5BE51AFED}"/>
                        </a:ext>
                      </a:extLst>
                    </p:cNvPr>
                    <p:cNvSpPr/>
                    <p:nvPr/>
                  </p:nvSpPr>
                  <p:spPr>
                    <a:xfrm>
                      <a:off x="7827216" y="3874334"/>
                      <a:ext cx="14573" cy="9001"/>
                    </a:xfrm>
                    <a:custGeom>
                      <a:avLst/>
                      <a:gdLst>
                        <a:gd name="connsiteX0" fmla="*/ 14573 w 14573"/>
                        <a:gd name="connsiteY0" fmla="*/ 0 h 9001"/>
                        <a:gd name="connsiteX1" fmla="*/ 13716 w 14573"/>
                        <a:gd name="connsiteY1" fmla="*/ 1286 h 9001"/>
                        <a:gd name="connsiteX2" fmla="*/ 0 w 14573"/>
                        <a:gd name="connsiteY2" fmla="*/ 9001 h 9001"/>
                        <a:gd name="connsiteX3" fmla="*/ 857 w 14573"/>
                        <a:gd name="connsiteY3" fmla="*/ 7715 h 9001"/>
                      </a:gdLst>
                      <a:ahLst/>
                      <a:cxnLst>
                        <a:cxn ang="0">
                          <a:pos x="connsiteX0" y="connsiteY0"/>
                        </a:cxn>
                        <a:cxn ang="0">
                          <a:pos x="connsiteX1" y="connsiteY1"/>
                        </a:cxn>
                        <a:cxn ang="0">
                          <a:pos x="connsiteX2" y="connsiteY2"/>
                        </a:cxn>
                        <a:cxn ang="0">
                          <a:pos x="connsiteX3" y="connsiteY3"/>
                        </a:cxn>
                      </a:cxnLst>
                      <a:rect l="l" t="t" r="r" b="b"/>
                      <a:pathLst>
                        <a:path w="14573" h="9001">
                          <a:moveTo>
                            <a:pt x="14573" y="0"/>
                          </a:moveTo>
                          <a:lnTo>
                            <a:pt x="13716" y="1286"/>
                          </a:lnTo>
                          <a:lnTo>
                            <a:pt x="0" y="9001"/>
                          </a:lnTo>
                          <a:lnTo>
                            <a:pt x="857" y="7715"/>
                          </a:lnTo>
                          <a:close/>
                        </a:path>
                      </a:pathLst>
                    </a:custGeom>
                    <a:solidFill>
                      <a:srgbClr val="B94231"/>
                    </a:solidFill>
                    <a:ln w="4286" cap="flat">
                      <a:noFill/>
                      <a:prstDash val="solid"/>
                      <a:miter/>
                    </a:ln>
                  </p:spPr>
                  <p:txBody>
                    <a:bodyPr rtlCol="0" anchor="ctr"/>
                    <a:lstStyle/>
                    <a:p>
                      <a:endParaRPr lang="en-GB"/>
                    </a:p>
                  </p:txBody>
                </p:sp>
                <p:grpSp>
                  <p:nvGrpSpPr>
                    <p:cNvPr id="1290" name="Graphic 18">
                      <a:extLst>
                        <a:ext uri="{FF2B5EF4-FFF2-40B4-BE49-F238E27FC236}">
                          <a16:creationId xmlns:a16="http://schemas.microsoft.com/office/drawing/2014/main" id="{C8EC4D8D-E382-AB0F-E277-659328FA6590}"/>
                        </a:ext>
                      </a:extLst>
                    </p:cNvPr>
                    <p:cNvGrpSpPr/>
                    <p:nvPr/>
                  </p:nvGrpSpPr>
                  <p:grpSpPr>
                    <a:xfrm>
                      <a:off x="8031670" y="3983633"/>
                      <a:ext cx="1286" cy="1714"/>
                      <a:chOff x="8031670" y="3983633"/>
                      <a:chExt cx="1286" cy="1714"/>
                    </a:xfrm>
                  </p:grpSpPr>
                  <p:sp>
                    <p:nvSpPr>
                      <p:cNvPr id="1291" name="Freeform: Shape 1290">
                        <a:extLst>
                          <a:ext uri="{FF2B5EF4-FFF2-40B4-BE49-F238E27FC236}">
                            <a16:creationId xmlns:a16="http://schemas.microsoft.com/office/drawing/2014/main" id="{4811A195-049C-5788-BE68-6956E4379083}"/>
                          </a:ext>
                        </a:extLst>
                      </p:cNvPr>
                      <p:cNvSpPr/>
                      <p:nvPr/>
                    </p:nvSpPr>
                    <p:spPr>
                      <a:xfrm>
                        <a:off x="8032527" y="3983633"/>
                        <a:ext cx="428" cy="1286"/>
                      </a:xfrm>
                      <a:custGeom>
                        <a:avLst/>
                        <a:gdLst>
                          <a:gd name="connsiteX0" fmla="*/ 429 w 428"/>
                          <a:gd name="connsiteY0" fmla="*/ 0 h 1286"/>
                          <a:gd name="connsiteX1" fmla="*/ 0 w 428"/>
                          <a:gd name="connsiteY1" fmla="*/ 1286 h 1286"/>
                          <a:gd name="connsiteX2" fmla="*/ 429 w 428"/>
                          <a:gd name="connsiteY2" fmla="*/ 0 h 1286"/>
                        </a:gdLst>
                        <a:ahLst/>
                        <a:cxnLst>
                          <a:cxn ang="0">
                            <a:pos x="connsiteX0" y="connsiteY0"/>
                          </a:cxn>
                          <a:cxn ang="0">
                            <a:pos x="connsiteX1" y="connsiteY1"/>
                          </a:cxn>
                          <a:cxn ang="0">
                            <a:pos x="connsiteX2" y="connsiteY2"/>
                          </a:cxn>
                        </a:cxnLst>
                        <a:rect l="l" t="t" r="r" b="b"/>
                        <a:pathLst>
                          <a:path w="428" h="1286">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292" name="Freeform: Shape 1291">
                        <a:extLst>
                          <a:ext uri="{FF2B5EF4-FFF2-40B4-BE49-F238E27FC236}">
                            <a16:creationId xmlns:a16="http://schemas.microsoft.com/office/drawing/2014/main" id="{AEE06833-7FC4-05AA-7F76-A55EFB8710CB}"/>
                          </a:ext>
                        </a:extLst>
                      </p:cNvPr>
                      <p:cNvSpPr/>
                      <p:nvPr/>
                    </p:nvSpPr>
                    <p:spPr>
                      <a:xfrm>
                        <a:off x="8031670" y="3983633"/>
                        <a:ext cx="1286" cy="1714"/>
                      </a:xfrm>
                      <a:custGeom>
                        <a:avLst/>
                        <a:gdLst>
                          <a:gd name="connsiteX0" fmla="*/ 1286 w 1286"/>
                          <a:gd name="connsiteY0" fmla="*/ 0 h 1714"/>
                          <a:gd name="connsiteX1" fmla="*/ 0 w 1286"/>
                          <a:gd name="connsiteY1" fmla="*/ 1715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8" y="429"/>
                              <a:pt x="858" y="1715"/>
                              <a:pt x="0" y="1715"/>
                            </a:cubicBezTo>
                            <a:lnTo>
                              <a:pt x="429" y="429"/>
                            </a:lnTo>
                            <a:cubicBezTo>
                              <a:pt x="1286" y="429"/>
                              <a:pt x="1286" y="429"/>
                              <a:pt x="1286" y="0"/>
                            </a:cubicBezTo>
                          </a:path>
                        </a:pathLst>
                      </a:custGeom>
                      <a:solidFill>
                        <a:srgbClr val="B94231"/>
                      </a:solidFill>
                      <a:ln w="4286" cap="flat">
                        <a:noFill/>
                        <a:prstDash val="solid"/>
                        <a:miter/>
                      </a:ln>
                    </p:spPr>
                    <p:txBody>
                      <a:bodyPr rtlCol="0" anchor="ctr"/>
                      <a:lstStyle/>
                      <a:p>
                        <a:endParaRPr lang="en-GB"/>
                      </a:p>
                    </p:txBody>
                  </p:sp>
                </p:grpSp>
                <p:sp>
                  <p:nvSpPr>
                    <p:cNvPr id="1293" name="Freeform: Shape 1292">
                      <a:extLst>
                        <a:ext uri="{FF2B5EF4-FFF2-40B4-BE49-F238E27FC236}">
                          <a16:creationId xmlns:a16="http://schemas.microsoft.com/office/drawing/2014/main" id="{12A8C6C0-32FD-D547-9EEE-7391572DB57F}"/>
                        </a:ext>
                      </a:extLst>
                    </p:cNvPr>
                    <p:cNvSpPr/>
                    <p:nvPr/>
                  </p:nvSpPr>
                  <p:spPr>
                    <a:xfrm>
                      <a:off x="7809820" y="3873048"/>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5"/>
                            <a:pt x="251" y="857"/>
                            <a:pt x="679" y="0"/>
                          </a:cubicBezTo>
                          <a:cubicBezTo>
                            <a:pt x="251" y="429"/>
                            <a:pt x="679" y="857"/>
                            <a:pt x="1108" y="1286"/>
                          </a:cubicBezTo>
                        </a:path>
                      </a:pathLst>
                    </a:custGeom>
                    <a:solidFill>
                      <a:srgbClr val="B94231"/>
                    </a:solidFill>
                    <a:ln w="4286" cap="flat">
                      <a:noFill/>
                      <a:prstDash val="solid"/>
                      <a:miter/>
                    </a:ln>
                  </p:spPr>
                  <p:txBody>
                    <a:bodyPr rtlCol="0" anchor="ctr"/>
                    <a:lstStyle/>
                    <a:p>
                      <a:endParaRPr lang="en-GB"/>
                    </a:p>
                  </p:txBody>
                </p:sp>
                <p:sp>
                  <p:nvSpPr>
                    <p:cNvPr id="1294" name="Freeform: Shape 1293">
                      <a:extLst>
                        <a:ext uri="{FF2B5EF4-FFF2-40B4-BE49-F238E27FC236}">
                          <a16:creationId xmlns:a16="http://schemas.microsoft.com/office/drawing/2014/main" id="{30297939-76A4-DE66-20F4-A95C61CF6505}"/>
                        </a:ext>
                      </a:extLst>
                    </p:cNvPr>
                    <p:cNvSpPr/>
                    <p:nvPr/>
                  </p:nvSpPr>
                  <p:spPr>
                    <a:xfrm>
                      <a:off x="7810500" y="3874334"/>
                      <a:ext cx="14144" cy="9001"/>
                    </a:xfrm>
                    <a:custGeom>
                      <a:avLst/>
                      <a:gdLst>
                        <a:gd name="connsiteX0" fmla="*/ 14145 w 14144"/>
                        <a:gd name="connsiteY0" fmla="*/ 7715 h 9001"/>
                        <a:gd name="connsiteX1" fmla="*/ 13287 w 14144"/>
                        <a:gd name="connsiteY1" fmla="*/ 9001 h 9001"/>
                        <a:gd name="connsiteX2" fmla="*/ 0 w 14144"/>
                        <a:gd name="connsiteY2" fmla="*/ 1286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7715"/>
                          </a:moveTo>
                          <a:lnTo>
                            <a:pt x="13287" y="9001"/>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295" name="Freeform: Shape 1294">
                      <a:extLst>
                        <a:ext uri="{FF2B5EF4-FFF2-40B4-BE49-F238E27FC236}">
                          <a16:creationId xmlns:a16="http://schemas.microsoft.com/office/drawing/2014/main" id="{13B08AD3-8794-3477-541F-533F69AFE4AB}"/>
                        </a:ext>
                      </a:extLst>
                    </p:cNvPr>
                    <p:cNvSpPr/>
                    <p:nvPr/>
                  </p:nvSpPr>
                  <p:spPr>
                    <a:xfrm>
                      <a:off x="7810503" y="3863987"/>
                      <a:ext cx="31711" cy="18551"/>
                    </a:xfrm>
                    <a:custGeom>
                      <a:avLst/>
                      <a:gdLst>
                        <a:gd name="connsiteX0" fmla="*/ 15855 w 31711"/>
                        <a:gd name="connsiteY0" fmla="*/ 60 h 18551"/>
                        <a:gd name="connsiteX1" fmla="*/ 31286 w 31711"/>
                        <a:gd name="connsiteY1" fmla="*/ 10347 h 18551"/>
                        <a:gd name="connsiteX2" fmla="*/ 15855 w 31711"/>
                        <a:gd name="connsiteY2" fmla="*/ 18491 h 18551"/>
                        <a:gd name="connsiteX3" fmla="*/ 425 w 31711"/>
                        <a:gd name="connsiteY3" fmla="*/ 8204 h 18551"/>
                        <a:gd name="connsiteX4" fmla="*/ 15855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5" y="60"/>
                          </a:moveTo>
                          <a:cubicBezTo>
                            <a:pt x="16284" y="60"/>
                            <a:pt x="34715" y="8633"/>
                            <a:pt x="31286" y="10347"/>
                          </a:cubicBezTo>
                          <a:cubicBezTo>
                            <a:pt x="30429" y="10776"/>
                            <a:pt x="16713" y="19348"/>
                            <a:pt x="15855" y="18491"/>
                          </a:cubicBezTo>
                          <a:cubicBezTo>
                            <a:pt x="15427" y="18491"/>
                            <a:pt x="-3004" y="9919"/>
                            <a:pt x="425" y="8204"/>
                          </a:cubicBezTo>
                          <a:cubicBezTo>
                            <a:pt x="1283" y="7775"/>
                            <a:pt x="14998" y="-797"/>
                            <a:pt x="15855" y="60"/>
                          </a:cubicBezTo>
                          <a:close/>
                        </a:path>
                      </a:pathLst>
                    </a:custGeom>
                    <a:solidFill>
                      <a:srgbClr val="6C74AF"/>
                    </a:solidFill>
                    <a:ln w="4286" cap="flat">
                      <a:noFill/>
                      <a:prstDash val="solid"/>
                      <a:miter/>
                    </a:ln>
                  </p:spPr>
                  <p:txBody>
                    <a:bodyPr rtlCol="0" anchor="ctr"/>
                    <a:lstStyle/>
                    <a:p>
                      <a:endParaRPr lang="en-GB"/>
                    </a:p>
                  </p:txBody>
                </p:sp>
                <p:sp>
                  <p:nvSpPr>
                    <p:cNvPr id="1296" name="Freeform: Shape 1295">
                      <a:extLst>
                        <a:ext uri="{FF2B5EF4-FFF2-40B4-BE49-F238E27FC236}">
                          <a16:creationId xmlns:a16="http://schemas.microsoft.com/office/drawing/2014/main" id="{BDED8D91-54C7-B0AE-5116-7AAF1D685854}"/>
                        </a:ext>
                      </a:extLst>
                    </p:cNvPr>
                    <p:cNvSpPr/>
                    <p:nvPr/>
                  </p:nvSpPr>
                  <p:spPr>
                    <a:xfrm>
                      <a:off x="7824215" y="3882049"/>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4"/>
                            <a:pt x="858" y="1714"/>
                            <a:pt x="0" y="1286"/>
                          </a:cubicBezTo>
                          <a:lnTo>
                            <a:pt x="429" y="0"/>
                          </a:lnTo>
                          <a:cubicBezTo>
                            <a:pt x="1286" y="429"/>
                            <a:pt x="3001" y="429"/>
                            <a:pt x="3858" y="0"/>
                          </a:cubicBezTo>
                        </a:path>
                      </a:pathLst>
                    </a:custGeom>
                    <a:solidFill>
                      <a:srgbClr val="B94231"/>
                    </a:solidFill>
                    <a:ln w="4286" cap="flat">
                      <a:noFill/>
                      <a:prstDash val="solid"/>
                      <a:miter/>
                    </a:ln>
                  </p:spPr>
                  <p:txBody>
                    <a:bodyPr rtlCol="0" anchor="ctr"/>
                    <a:lstStyle/>
                    <a:p>
                      <a:endParaRPr lang="en-GB"/>
                    </a:p>
                  </p:txBody>
                </p:sp>
                <p:sp>
                  <p:nvSpPr>
                    <p:cNvPr id="1297" name="Freeform: Shape 1296">
                      <a:extLst>
                        <a:ext uri="{FF2B5EF4-FFF2-40B4-BE49-F238E27FC236}">
                          <a16:creationId xmlns:a16="http://schemas.microsoft.com/office/drawing/2014/main" id="{4869B07E-5805-C789-94CE-6938DB76B6DA}"/>
                        </a:ext>
                      </a:extLst>
                    </p:cNvPr>
                    <p:cNvSpPr/>
                    <p:nvPr/>
                  </p:nvSpPr>
                  <p:spPr>
                    <a:xfrm>
                      <a:off x="7851219" y="3888050"/>
                      <a:ext cx="14144" cy="9001"/>
                    </a:xfrm>
                    <a:custGeom>
                      <a:avLst/>
                      <a:gdLst>
                        <a:gd name="connsiteX0" fmla="*/ 14145 w 14144"/>
                        <a:gd name="connsiteY0" fmla="*/ 0 h 9001"/>
                        <a:gd name="connsiteX1" fmla="*/ 13716 w 14144"/>
                        <a:gd name="connsiteY1" fmla="*/ 1286 h 9001"/>
                        <a:gd name="connsiteX2" fmla="*/ 0 w 14144"/>
                        <a:gd name="connsiteY2" fmla="*/ 9001 h 9001"/>
                        <a:gd name="connsiteX3" fmla="*/ 429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0"/>
                          </a:moveTo>
                          <a:lnTo>
                            <a:pt x="13716" y="1286"/>
                          </a:lnTo>
                          <a:lnTo>
                            <a:pt x="0" y="9001"/>
                          </a:lnTo>
                          <a:lnTo>
                            <a:pt x="429" y="7715"/>
                          </a:lnTo>
                          <a:close/>
                        </a:path>
                      </a:pathLst>
                    </a:custGeom>
                    <a:solidFill>
                      <a:srgbClr val="B94231"/>
                    </a:solidFill>
                    <a:ln w="4286" cap="flat">
                      <a:noFill/>
                      <a:prstDash val="solid"/>
                      <a:miter/>
                    </a:ln>
                  </p:spPr>
                  <p:txBody>
                    <a:bodyPr rtlCol="0" anchor="ctr"/>
                    <a:lstStyle/>
                    <a:p>
                      <a:endParaRPr lang="en-GB"/>
                    </a:p>
                  </p:txBody>
                </p:sp>
                <p:grpSp>
                  <p:nvGrpSpPr>
                    <p:cNvPr id="1298" name="Graphic 18">
                      <a:extLst>
                        <a:ext uri="{FF2B5EF4-FFF2-40B4-BE49-F238E27FC236}">
                          <a16:creationId xmlns:a16="http://schemas.microsoft.com/office/drawing/2014/main" id="{9EAB7C4A-6C4B-59B6-42EE-553218484680}"/>
                        </a:ext>
                      </a:extLst>
                    </p:cNvPr>
                    <p:cNvGrpSpPr/>
                    <p:nvPr/>
                  </p:nvGrpSpPr>
                  <p:grpSpPr>
                    <a:xfrm>
                      <a:off x="8055673" y="3997349"/>
                      <a:ext cx="1286" cy="1714"/>
                      <a:chOff x="8055673" y="3997349"/>
                      <a:chExt cx="1286" cy="1714"/>
                    </a:xfrm>
                  </p:grpSpPr>
                  <p:sp>
                    <p:nvSpPr>
                      <p:cNvPr id="1299" name="Freeform: Shape 1298">
                        <a:extLst>
                          <a:ext uri="{FF2B5EF4-FFF2-40B4-BE49-F238E27FC236}">
                            <a16:creationId xmlns:a16="http://schemas.microsoft.com/office/drawing/2014/main" id="{FB58806B-E164-445C-7EA6-E1A19053616D}"/>
                          </a:ext>
                        </a:extLst>
                      </p:cNvPr>
                      <p:cNvSpPr/>
                      <p:nvPr/>
                    </p:nvSpPr>
                    <p:spPr>
                      <a:xfrm>
                        <a:off x="8056530" y="3997349"/>
                        <a:ext cx="428" cy="1285"/>
                      </a:xfrm>
                      <a:custGeom>
                        <a:avLst/>
                        <a:gdLst>
                          <a:gd name="connsiteX0" fmla="*/ 429 w 428"/>
                          <a:gd name="connsiteY0" fmla="*/ 0 h 1285"/>
                          <a:gd name="connsiteX1" fmla="*/ 0 w 428"/>
                          <a:gd name="connsiteY1" fmla="*/ 1286 h 1285"/>
                          <a:gd name="connsiteX2" fmla="*/ 429 w 428"/>
                          <a:gd name="connsiteY2" fmla="*/ 0 h 1285"/>
                        </a:gdLst>
                        <a:ahLst/>
                        <a:cxnLst>
                          <a:cxn ang="0">
                            <a:pos x="connsiteX0" y="connsiteY0"/>
                          </a:cxn>
                          <a:cxn ang="0">
                            <a:pos x="connsiteX1" y="connsiteY1"/>
                          </a:cxn>
                          <a:cxn ang="0">
                            <a:pos x="connsiteX2" y="connsiteY2"/>
                          </a:cxn>
                        </a:cxnLst>
                        <a:rect l="l" t="t" r="r" b="b"/>
                        <a:pathLst>
                          <a:path w="428" h="1285">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300" name="Freeform: Shape 1299">
                        <a:extLst>
                          <a:ext uri="{FF2B5EF4-FFF2-40B4-BE49-F238E27FC236}">
                            <a16:creationId xmlns:a16="http://schemas.microsoft.com/office/drawing/2014/main" id="{E13970F3-B131-C036-5D40-85F1A41895A7}"/>
                          </a:ext>
                        </a:extLst>
                      </p:cNvPr>
                      <p:cNvSpPr/>
                      <p:nvPr/>
                    </p:nvSpPr>
                    <p:spPr>
                      <a:xfrm>
                        <a:off x="8055673" y="3997349"/>
                        <a:ext cx="1286" cy="1714"/>
                      </a:xfrm>
                      <a:custGeom>
                        <a:avLst/>
                        <a:gdLst>
                          <a:gd name="connsiteX0" fmla="*/ 1286 w 1286"/>
                          <a:gd name="connsiteY0" fmla="*/ 0 h 1714"/>
                          <a:gd name="connsiteX1" fmla="*/ 0 w 1286"/>
                          <a:gd name="connsiteY1" fmla="*/ 1715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8" y="429"/>
                              <a:pt x="858" y="1715"/>
                              <a:pt x="0" y="1715"/>
                            </a:cubicBezTo>
                            <a:lnTo>
                              <a:pt x="429" y="429"/>
                            </a:lnTo>
                            <a:cubicBezTo>
                              <a:pt x="858" y="429"/>
                              <a:pt x="1286" y="429"/>
                              <a:pt x="1286" y="0"/>
                            </a:cubicBezTo>
                          </a:path>
                        </a:pathLst>
                      </a:custGeom>
                      <a:solidFill>
                        <a:srgbClr val="B94231"/>
                      </a:solidFill>
                      <a:ln w="4286" cap="flat">
                        <a:noFill/>
                        <a:prstDash val="solid"/>
                        <a:miter/>
                      </a:ln>
                    </p:spPr>
                    <p:txBody>
                      <a:bodyPr rtlCol="0" anchor="ctr"/>
                      <a:lstStyle/>
                      <a:p>
                        <a:endParaRPr lang="en-GB"/>
                      </a:p>
                    </p:txBody>
                  </p:sp>
                </p:grpSp>
                <p:sp>
                  <p:nvSpPr>
                    <p:cNvPr id="1301" name="Freeform: Shape 1300">
                      <a:extLst>
                        <a:ext uri="{FF2B5EF4-FFF2-40B4-BE49-F238E27FC236}">
                          <a16:creationId xmlns:a16="http://schemas.microsoft.com/office/drawing/2014/main" id="{6E9B7E5C-647A-B8D1-7275-BF666F0F1A3B}"/>
                        </a:ext>
                      </a:extLst>
                    </p:cNvPr>
                    <p:cNvSpPr/>
                    <p:nvPr/>
                  </p:nvSpPr>
                  <p:spPr>
                    <a:xfrm>
                      <a:off x="7833823" y="3886764"/>
                      <a:ext cx="1107" cy="2571"/>
                    </a:xfrm>
                    <a:custGeom>
                      <a:avLst/>
                      <a:gdLst>
                        <a:gd name="connsiteX0" fmla="*/ 1107 w 1107"/>
                        <a:gd name="connsiteY0" fmla="*/ 1286 h 2571"/>
                        <a:gd name="connsiteX1" fmla="*/ 679 w 1107"/>
                        <a:gd name="connsiteY1" fmla="*/ 2572 h 2571"/>
                        <a:gd name="connsiteX2" fmla="*/ 679 w 1107"/>
                        <a:gd name="connsiteY2" fmla="*/ 0 h 2571"/>
                        <a:gd name="connsiteX3" fmla="*/ 1107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7" y="1286"/>
                          </a:moveTo>
                          <a:lnTo>
                            <a:pt x="679" y="2572"/>
                          </a:lnTo>
                          <a:cubicBezTo>
                            <a:pt x="-607" y="1715"/>
                            <a:pt x="250" y="857"/>
                            <a:pt x="679" y="0"/>
                          </a:cubicBezTo>
                          <a:cubicBezTo>
                            <a:pt x="250" y="429"/>
                            <a:pt x="250" y="857"/>
                            <a:pt x="1107" y="1286"/>
                          </a:cubicBezTo>
                        </a:path>
                      </a:pathLst>
                    </a:custGeom>
                    <a:solidFill>
                      <a:srgbClr val="B94231"/>
                    </a:solidFill>
                    <a:ln w="4286" cap="flat">
                      <a:noFill/>
                      <a:prstDash val="solid"/>
                      <a:miter/>
                    </a:ln>
                  </p:spPr>
                  <p:txBody>
                    <a:bodyPr rtlCol="0" anchor="ctr"/>
                    <a:lstStyle/>
                    <a:p>
                      <a:endParaRPr lang="en-GB"/>
                    </a:p>
                  </p:txBody>
                </p:sp>
                <p:sp>
                  <p:nvSpPr>
                    <p:cNvPr id="1302" name="Freeform: Shape 1301">
                      <a:extLst>
                        <a:ext uri="{FF2B5EF4-FFF2-40B4-BE49-F238E27FC236}">
                          <a16:creationId xmlns:a16="http://schemas.microsoft.com/office/drawing/2014/main" id="{8606C01D-2913-4AA4-8C9F-390FB7CA60BF}"/>
                        </a:ext>
                      </a:extLst>
                    </p:cNvPr>
                    <p:cNvSpPr/>
                    <p:nvPr/>
                  </p:nvSpPr>
                  <p:spPr>
                    <a:xfrm>
                      <a:off x="7834074" y="3888050"/>
                      <a:ext cx="14573" cy="9001"/>
                    </a:xfrm>
                    <a:custGeom>
                      <a:avLst/>
                      <a:gdLst>
                        <a:gd name="connsiteX0" fmla="*/ 14573 w 14573"/>
                        <a:gd name="connsiteY0" fmla="*/ 7715 h 9001"/>
                        <a:gd name="connsiteX1" fmla="*/ 13716 w 14573"/>
                        <a:gd name="connsiteY1" fmla="*/ 9001 h 9001"/>
                        <a:gd name="connsiteX2" fmla="*/ 0 w 14573"/>
                        <a:gd name="connsiteY2" fmla="*/ 1286 h 9001"/>
                        <a:gd name="connsiteX3" fmla="*/ 857 w 14573"/>
                        <a:gd name="connsiteY3" fmla="*/ 0 h 9001"/>
                      </a:gdLst>
                      <a:ahLst/>
                      <a:cxnLst>
                        <a:cxn ang="0">
                          <a:pos x="connsiteX0" y="connsiteY0"/>
                        </a:cxn>
                        <a:cxn ang="0">
                          <a:pos x="connsiteX1" y="connsiteY1"/>
                        </a:cxn>
                        <a:cxn ang="0">
                          <a:pos x="connsiteX2" y="connsiteY2"/>
                        </a:cxn>
                        <a:cxn ang="0">
                          <a:pos x="connsiteX3" y="connsiteY3"/>
                        </a:cxn>
                      </a:cxnLst>
                      <a:rect l="l" t="t" r="r" b="b"/>
                      <a:pathLst>
                        <a:path w="14573" h="9001">
                          <a:moveTo>
                            <a:pt x="14573" y="7715"/>
                          </a:moveTo>
                          <a:lnTo>
                            <a:pt x="13716" y="9001"/>
                          </a:lnTo>
                          <a:lnTo>
                            <a:pt x="0" y="1286"/>
                          </a:lnTo>
                          <a:lnTo>
                            <a:pt x="857" y="0"/>
                          </a:lnTo>
                          <a:close/>
                        </a:path>
                      </a:pathLst>
                    </a:custGeom>
                    <a:solidFill>
                      <a:srgbClr val="B94231"/>
                    </a:solidFill>
                    <a:ln w="4286" cap="flat">
                      <a:noFill/>
                      <a:prstDash val="solid"/>
                      <a:miter/>
                    </a:ln>
                  </p:spPr>
                  <p:txBody>
                    <a:bodyPr rtlCol="0" anchor="ctr"/>
                    <a:lstStyle/>
                    <a:p>
                      <a:endParaRPr lang="en-GB"/>
                    </a:p>
                  </p:txBody>
                </p:sp>
                <p:sp>
                  <p:nvSpPr>
                    <p:cNvPr id="1303" name="Freeform: Shape 1302">
                      <a:extLst>
                        <a:ext uri="{FF2B5EF4-FFF2-40B4-BE49-F238E27FC236}">
                          <a16:creationId xmlns:a16="http://schemas.microsoft.com/office/drawing/2014/main" id="{43CF9D60-BD83-44AB-2BB6-B06C6F9D783B}"/>
                        </a:ext>
                      </a:extLst>
                    </p:cNvPr>
                    <p:cNvSpPr/>
                    <p:nvPr/>
                  </p:nvSpPr>
                  <p:spPr>
                    <a:xfrm>
                      <a:off x="7847790" y="3895765"/>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8" y="1715"/>
                            <a:pt x="0" y="1286"/>
                          </a:cubicBezTo>
                          <a:lnTo>
                            <a:pt x="429" y="0"/>
                          </a:lnTo>
                          <a:cubicBezTo>
                            <a:pt x="1715" y="429"/>
                            <a:pt x="3001" y="429"/>
                            <a:pt x="3858" y="0"/>
                          </a:cubicBezTo>
                        </a:path>
                      </a:pathLst>
                    </a:custGeom>
                    <a:solidFill>
                      <a:srgbClr val="B94231"/>
                    </a:solidFill>
                    <a:ln w="4286" cap="flat">
                      <a:noFill/>
                      <a:prstDash val="solid"/>
                      <a:miter/>
                    </a:ln>
                  </p:spPr>
                  <p:txBody>
                    <a:bodyPr rtlCol="0" anchor="ctr"/>
                    <a:lstStyle/>
                    <a:p>
                      <a:endParaRPr lang="en-GB"/>
                    </a:p>
                  </p:txBody>
                </p:sp>
                <p:sp>
                  <p:nvSpPr>
                    <p:cNvPr id="1304" name="Freeform: Shape 1303">
                      <a:extLst>
                        <a:ext uri="{FF2B5EF4-FFF2-40B4-BE49-F238E27FC236}">
                          <a16:creationId xmlns:a16="http://schemas.microsoft.com/office/drawing/2014/main" id="{CCA6FF39-F808-8601-6F7C-DBB65A596CD0}"/>
                        </a:ext>
                      </a:extLst>
                    </p:cNvPr>
                    <p:cNvSpPr/>
                    <p:nvPr/>
                  </p:nvSpPr>
                  <p:spPr>
                    <a:xfrm>
                      <a:off x="7834077" y="3877705"/>
                      <a:ext cx="31711" cy="18548"/>
                    </a:xfrm>
                    <a:custGeom>
                      <a:avLst/>
                      <a:gdLst>
                        <a:gd name="connsiteX0" fmla="*/ 15855 w 31711"/>
                        <a:gd name="connsiteY0" fmla="*/ 58 h 18548"/>
                        <a:gd name="connsiteX1" fmla="*/ 31286 w 31711"/>
                        <a:gd name="connsiteY1" fmla="*/ 10344 h 18548"/>
                        <a:gd name="connsiteX2" fmla="*/ 15855 w 31711"/>
                        <a:gd name="connsiteY2" fmla="*/ 18488 h 18548"/>
                        <a:gd name="connsiteX3" fmla="*/ 425 w 31711"/>
                        <a:gd name="connsiteY3" fmla="*/ 8201 h 18548"/>
                        <a:gd name="connsiteX4" fmla="*/ 15855 w 31711"/>
                        <a:gd name="connsiteY4" fmla="*/ 58 h 18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48">
                          <a:moveTo>
                            <a:pt x="15855" y="58"/>
                          </a:moveTo>
                          <a:cubicBezTo>
                            <a:pt x="16284" y="58"/>
                            <a:pt x="34715" y="8630"/>
                            <a:pt x="31286" y="10344"/>
                          </a:cubicBezTo>
                          <a:cubicBezTo>
                            <a:pt x="30429" y="10773"/>
                            <a:pt x="16713" y="19346"/>
                            <a:pt x="15855" y="18488"/>
                          </a:cubicBezTo>
                          <a:cubicBezTo>
                            <a:pt x="15427" y="18488"/>
                            <a:pt x="-3004" y="9916"/>
                            <a:pt x="425" y="8201"/>
                          </a:cubicBezTo>
                          <a:cubicBezTo>
                            <a:pt x="1711" y="8201"/>
                            <a:pt x="15427" y="-800"/>
                            <a:pt x="15855" y="58"/>
                          </a:cubicBezTo>
                          <a:close/>
                        </a:path>
                      </a:pathLst>
                    </a:custGeom>
                    <a:solidFill>
                      <a:srgbClr val="6C74AF"/>
                    </a:solidFill>
                    <a:ln w="4286" cap="flat">
                      <a:noFill/>
                      <a:prstDash val="solid"/>
                      <a:miter/>
                    </a:ln>
                  </p:spPr>
                  <p:txBody>
                    <a:bodyPr rtlCol="0" anchor="ctr"/>
                    <a:lstStyle/>
                    <a:p>
                      <a:endParaRPr lang="en-GB"/>
                    </a:p>
                  </p:txBody>
                </p:sp>
                <p:sp>
                  <p:nvSpPr>
                    <p:cNvPr id="1305" name="Freeform: Shape 1304">
                      <a:extLst>
                        <a:ext uri="{FF2B5EF4-FFF2-40B4-BE49-F238E27FC236}">
                          <a16:creationId xmlns:a16="http://schemas.microsoft.com/office/drawing/2014/main" id="{7F929921-B38E-41F1-5113-2C053688A6C0}"/>
                        </a:ext>
                      </a:extLst>
                    </p:cNvPr>
                    <p:cNvSpPr/>
                    <p:nvPr/>
                  </p:nvSpPr>
                  <p:spPr>
                    <a:xfrm>
                      <a:off x="7875222" y="3901766"/>
                      <a:ext cx="14144" cy="9001"/>
                    </a:xfrm>
                    <a:custGeom>
                      <a:avLst/>
                      <a:gdLst>
                        <a:gd name="connsiteX0" fmla="*/ 14145 w 14144"/>
                        <a:gd name="connsiteY0" fmla="*/ 0 h 9001"/>
                        <a:gd name="connsiteX1" fmla="*/ 13287 w 14144"/>
                        <a:gd name="connsiteY1" fmla="*/ 1286 h 9001"/>
                        <a:gd name="connsiteX2" fmla="*/ 0 w 14144"/>
                        <a:gd name="connsiteY2" fmla="*/ 9001 h 9001"/>
                        <a:gd name="connsiteX3" fmla="*/ 429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0"/>
                          </a:moveTo>
                          <a:lnTo>
                            <a:pt x="13287" y="1286"/>
                          </a:lnTo>
                          <a:lnTo>
                            <a:pt x="0" y="9001"/>
                          </a:lnTo>
                          <a:lnTo>
                            <a:pt x="429" y="7715"/>
                          </a:lnTo>
                          <a:close/>
                        </a:path>
                      </a:pathLst>
                    </a:custGeom>
                    <a:solidFill>
                      <a:srgbClr val="B94231"/>
                    </a:solidFill>
                    <a:ln w="4286" cap="flat">
                      <a:noFill/>
                      <a:prstDash val="solid"/>
                      <a:miter/>
                    </a:ln>
                  </p:spPr>
                  <p:txBody>
                    <a:bodyPr rtlCol="0" anchor="ctr"/>
                    <a:lstStyle/>
                    <a:p>
                      <a:endParaRPr lang="en-GB"/>
                    </a:p>
                  </p:txBody>
                </p:sp>
                <p:sp>
                  <p:nvSpPr>
                    <p:cNvPr id="1306" name="Freeform: Shape 1305">
                      <a:extLst>
                        <a:ext uri="{FF2B5EF4-FFF2-40B4-BE49-F238E27FC236}">
                          <a16:creationId xmlns:a16="http://schemas.microsoft.com/office/drawing/2014/main" id="{507148DE-2858-7AB1-262E-75A41910A530}"/>
                        </a:ext>
                      </a:extLst>
                    </p:cNvPr>
                    <p:cNvSpPr/>
                    <p:nvPr/>
                  </p:nvSpPr>
                  <p:spPr>
                    <a:xfrm>
                      <a:off x="7857398" y="3900480"/>
                      <a:ext cx="1107" cy="2571"/>
                    </a:xfrm>
                    <a:custGeom>
                      <a:avLst/>
                      <a:gdLst>
                        <a:gd name="connsiteX0" fmla="*/ 1107 w 1107"/>
                        <a:gd name="connsiteY0" fmla="*/ 1286 h 2571"/>
                        <a:gd name="connsiteX1" fmla="*/ 679 w 1107"/>
                        <a:gd name="connsiteY1" fmla="*/ 2572 h 2571"/>
                        <a:gd name="connsiteX2" fmla="*/ 679 w 1107"/>
                        <a:gd name="connsiteY2" fmla="*/ 0 h 2571"/>
                        <a:gd name="connsiteX3" fmla="*/ 1107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7" y="1286"/>
                          </a:moveTo>
                          <a:lnTo>
                            <a:pt x="679" y="2572"/>
                          </a:lnTo>
                          <a:cubicBezTo>
                            <a:pt x="-607" y="1714"/>
                            <a:pt x="250" y="857"/>
                            <a:pt x="679" y="0"/>
                          </a:cubicBezTo>
                          <a:cubicBezTo>
                            <a:pt x="250" y="429"/>
                            <a:pt x="679" y="857"/>
                            <a:pt x="1107" y="1286"/>
                          </a:cubicBezTo>
                        </a:path>
                      </a:pathLst>
                    </a:custGeom>
                    <a:solidFill>
                      <a:srgbClr val="B94231"/>
                    </a:solidFill>
                    <a:ln w="4286" cap="flat">
                      <a:noFill/>
                      <a:prstDash val="solid"/>
                      <a:miter/>
                    </a:ln>
                  </p:spPr>
                  <p:txBody>
                    <a:bodyPr rtlCol="0" anchor="ctr"/>
                    <a:lstStyle/>
                    <a:p>
                      <a:endParaRPr lang="en-GB"/>
                    </a:p>
                  </p:txBody>
                </p:sp>
                <p:sp>
                  <p:nvSpPr>
                    <p:cNvPr id="1307" name="Freeform: Shape 1306">
                      <a:extLst>
                        <a:ext uri="{FF2B5EF4-FFF2-40B4-BE49-F238E27FC236}">
                          <a16:creationId xmlns:a16="http://schemas.microsoft.com/office/drawing/2014/main" id="{09E652E5-FCEB-C062-AEB8-5D90AF02A333}"/>
                        </a:ext>
                      </a:extLst>
                    </p:cNvPr>
                    <p:cNvSpPr/>
                    <p:nvPr/>
                  </p:nvSpPr>
                  <p:spPr>
                    <a:xfrm>
                      <a:off x="7858077" y="3901766"/>
                      <a:ext cx="14144" cy="9001"/>
                    </a:xfrm>
                    <a:custGeom>
                      <a:avLst/>
                      <a:gdLst>
                        <a:gd name="connsiteX0" fmla="*/ 14145 w 14144"/>
                        <a:gd name="connsiteY0" fmla="*/ 7715 h 9001"/>
                        <a:gd name="connsiteX1" fmla="*/ 13716 w 14144"/>
                        <a:gd name="connsiteY1" fmla="*/ 9001 h 9001"/>
                        <a:gd name="connsiteX2" fmla="*/ 0 w 14144"/>
                        <a:gd name="connsiteY2" fmla="*/ 1286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7715"/>
                          </a:moveTo>
                          <a:lnTo>
                            <a:pt x="13716" y="9001"/>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308" name="Freeform: Shape 1307">
                      <a:extLst>
                        <a:ext uri="{FF2B5EF4-FFF2-40B4-BE49-F238E27FC236}">
                          <a16:creationId xmlns:a16="http://schemas.microsoft.com/office/drawing/2014/main" id="{CC453CF1-6846-BA6C-6086-0757DD41ED9F}"/>
                        </a:ext>
                      </a:extLst>
                    </p:cNvPr>
                    <p:cNvSpPr/>
                    <p:nvPr/>
                  </p:nvSpPr>
                  <p:spPr>
                    <a:xfrm>
                      <a:off x="7871793" y="3909481"/>
                      <a:ext cx="3857" cy="1607"/>
                    </a:xfrm>
                    <a:custGeom>
                      <a:avLst/>
                      <a:gdLst>
                        <a:gd name="connsiteX0" fmla="*/ 3857 w 3857"/>
                        <a:gd name="connsiteY0" fmla="*/ 0 h 1607"/>
                        <a:gd name="connsiteX1" fmla="*/ 3429 w 3857"/>
                        <a:gd name="connsiteY1" fmla="*/ 1286 h 1607"/>
                        <a:gd name="connsiteX2" fmla="*/ 0 w 3857"/>
                        <a:gd name="connsiteY2" fmla="*/ 1286 h 1607"/>
                        <a:gd name="connsiteX3" fmla="*/ 429 w 3857"/>
                        <a:gd name="connsiteY3" fmla="*/ 0 h 1607"/>
                        <a:gd name="connsiteX4" fmla="*/ 3857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7" y="0"/>
                          </a:moveTo>
                          <a:lnTo>
                            <a:pt x="3429" y="1286"/>
                          </a:lnTo>
                          <a:cubicBezTo>
                            <a:pt x="2572" y="1715"/>
                            <a:pt x="857" y="1715"/>
                            <a:pt x="0" y="1286"/>
                          </a:cubicBezTo>
                          <a:lnTo>
                            <a:pt x="429" y="0"/>
                          </a:lnTo>
                          <a:cubicBezTo>
                            <a:pt x="1286" y="857"/>
                            <a:pt x="3000" y="857"/>
                            <a:pt x="3857" y="0"/>
                          </a:cubicBezTo>
                        </a:path>
                      </a:pathLst>
                    </a:custGeom>
                    <a:solidFill>
                      <a:srgbClr val="B94231"/>
                    </a:solidFill>
                    <a:ln w="4286" cap="flat">
                      <a:noFill/>
                      <a:prstDash val="solid"/>
                      <a:miter/>
                    </a:ln>
                  </p:spPr>
                  <p:txBody>
                    <a:bodyPr rtlCol="0" anchor="ctr"/>
                    <a:lstStyle/>
                    <a:p>
                      <a:endParaRPr lang="en-GB"/>
                    </a:p>
                  </p:txBody>
                </p:sp>
                <p:sp>
                  <p:nvSpPr>
                    <p:cNvPr id="1309" name="Freeform: Shape 1308">
                      <a:extLst>
                        <a:ext uri="{FF2B5EF4-FFF2-40B4-BE49-F238E27FC236}">
                          <a16:creationId xmlns:a16="http://schemas.microsoft.com/office/drawing/2014/main" id="{92E8EAFA-ED12-6507-28B5-908068ED0241}"/>
                        </a:ext>
                      </a:extLst>
                    </p:cNvPr>
                    <p:cNvSpPr/>
                    <p:nvPr/>
                  </p:nvSpPr>
                  <p:spPr>
                    <a:xfrm>
                      <a:off x="7858080" y="3891421"/>
                      <a:ext cx="31711" cy="18548"/>
                    </a:xfrm>
                    <a:custGeom>
                      <a:avLst/>
                      <a:gdLst>
                        <a:gd name="connsiteX0" fmla="*/ 15856 w 31711"/>
                        <a:gd name="connsiteY0" fmla="*/ 58 h 18548"/>
                        <a:gd name="connsiteX1" fmla="*/ 31286 w 31711"/>
                        <a:gd name="connsiteY1" fmla="*/ 10345 h 18548"/>
                        <a:gd name="connsiteX2" fmla="*/ 15856 w 31711"/>
                        <a:gd name="connsiteY2" fmla="*/ 18489 h 18548"/>
                        <a:gd name="connsiteX3" fmla="*/ 425 w 31711"/>
                        <a:gd name="connsiteY3" fmla="*/ 8202 h 18548"/>
                        <a:gd name="connsiteX4" fmla="*/ 15856 w 31711"/>
                        <a:gd name="connsiteY4" fmla="*/ 58 h 18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48">
                          <a:moveTo>
                            <a:pt x="15856" y="58"/>
                          </a:moveTo>
                          <a:cubicBezTo>
                            <a:pt x="16284" y="58"/>
                            <a:pt x="34715" y="8630"/>
                            <a:pt x="31286" y="10345"/>
                          </a:cubicBezTo>
                          <a:cubicBezTo>
                            <a:pt x="30429" y="10773"/>
                            <a:pt x="16713" y="19346"/>
                            <a:pt x="15856" y="18489"/>
                          </a:cubicBezTo>
                          <a:cubicBezTo>
                            <a:pt x="15427" y="18489"/>
                            <a:pt x="-3004" y="9916"/>
                            <a:pt x="425" y="8202"/>
                          </a:cubicBezTo>
                          <a:cubicBezTo>
                            <a:pt x="1283" y="8202"/>
                            <a:pt x="15427" y="-800"/>
                            <a:pt x="15856" y="58"/>
                          </a:cubicBezTo>
                          <a:close/>
                        </a:path>
                      </a:pathLst>
                    </a:custGeom>
                    <a:solidFill>
                      <a:srgbClr val="6C74AF"/>
                    </a:solidFill>
                    <a:ln w="4286" cap="flat">
                      <a:noFill/>
                      <a:prstDash val="solid"/>
                      <a:miter/>
                    </a:ln>
                  </p:spPr>
                  <p:txBody>
                    <a:bodyPr rtlCol="0" anchor="ctr"/>
                    <a:lstStyle/>
                    <a:p>
                      <a:endParaRPr lang="en-GB"/>
                    </a:p>
                  </p:txBody>
                </p:sp>
                <p:sp>
                  <p:nvSpPr>
                    <p:cNvPr id="1310" name="Freeform: Shape 1309">
                      <a:extLst>
                        <a:ext uri="{FF2B5EF4-FFF2-40B4-BE49-F238E27FC236}">
                          <a16:creationId xmlns:a16="http://schemas.microsoft.com/office/drawing/2014/main" id="{37E2F3C8-351C-B45E-A80A-D8D8891BB6F1}"/>
                        </a:ext>
                      </a:extLst>
                    </p:cNvPr>
                    <p:cNvSpPr/>
                    <p:nvPr/>
                  </p:nvSpPr>
                  <p:spPr>
                    <a:xfrm>
                      <a:off x="7898796" y="3915482"/>
                      <a:ext cx="14573" cy="9001"/>
                    </a:xfrm>
                    <a:custGeom>
                      <a:avLst/>
                      <a:gdLst>
                        <a:gd name="connsiteX0" fmla="*/ 14573 w 14573"/>
                        <a:gd name="connsiteY0" fmla="*/ 0 h 9001"/>
                        <a:gd name="connsiteX1" fmla="*/ 13716 w 14573"/>
                        <a:gd name="connsiteY1" fmla="*/ 1286 h 9001"/>
                        <a:gd name="connsiteX2" fmla="*/ 0 w 14573"/>
                        <a:gd name="connsiteY2" fmla="*/ 9001 h 9001"/>
                        <a:gd name="connsiteX3" fmla="*/ 858 w 14573"/>
                        <a:gd name="connsiteY3" fmla="*/ 7715 h 9001"/>
                      </a:gdLst>
                      <a:ahLst/>
                      <a:cxnLst>
                        <a:cxn ang="0">
                          <a:pos x="connsiteX0" y="connsiteY0"/>
                        </a:cxn>
                        <a:cxn ang="0">
                          <a:pos x="connsiteX1" y="connsiteY1"/>
                        </a:cxn>
                        <a:cxn ang="0">
                          <a:pos x="connsiteX2" y="connsiteY2"/>
                        </a:cxn>
                        <a:cxn ang="0">
                          <a:pos x="connsiteX3" y="connsiteY3"/>
                        </a:cxn>
                      </a:cxnLst>
                      <a:rect l="l" t="t" r="r" b="b"/>
                      <a:pathLst>
                        <a:path w="14573" h="9001">
                          <a:moveTo>
                            <a:pt x="14573" y="0"/>
                          </a:moveTo>
                          <a:lnTo>
                            <a:pt x="13716" y="1286"/>
                          </a:lnTo>
                          <a:lnTo>
                            <a:pt x="0" y="9001"/>
                          </a:lnTo>
                          <a:lnTo>
                            <a:pt x="858" y="7715"/>
                          </a:lnTo>
                          <a:close/>
                        </a:path>
                      </a:pathLst>
                    </a:custGeom>
                    <a:solidFill>
                      <a:srgbClr val="B94231"/>
                    </a:solidFill>
                    <a:ln w="4286" cap="flat">
                      <a:noFill/>
                      <a:prstDash val="solid"/>
                      <a:miter/>
                    </a:ln>
                  </p:spPr>
                  <p:txBody>
                    <a:bodyPr rtlCol="0" anchor="ctr"/>
                    <a:lstStyle/>
                    <a:p>
                      <a:endParaRPr lang="en-GB"/>
                    </a:p>
                  </p:txBody>
                </p:sp>
                <p:sp>
                  <p:nvSpPr>
                    <p:cNvPr id="1311" name="Freeform: Shape 1310">
                      <a:extLst>
                        <a:ext uri="{FF2B5EF4-FFF2-40B4-BE49-F238E27FC236}">
                          <a16:creationId xmlns:a16="http://schemas.microsoft.com/office/drawing/2014/main" id="{12CEEBD2-125C-A48D-1BB0-A5F786D2B74F}"/>
                        </a:ext>
                      </a:extLst>
                    </p:cNvPr>
                    <p:cNvSpPr/>
                    <p:nvPr/>
                  </p:nvSpPr>
                  <p:spPr>
                    <a:xfrm>
                      <a:off x="7881401" y="3914196"/>
                      <a:ext cx="1108" cy="2571"/>
                    </a:xfrm>
                    <a:custGeom>
                      <a:avLst/>
                      <a:gdLst>
                        <a:gd name="connsiteX0" fmla="*/ 1108 w 1108"/>
                        <a:gd name="connsiteY0" fmla="*/ 1286 h 2571"/>
                        <a:gd name="connsiteX1" fmla="*/ 679 w 1108"/>
                        <a:gd name="connsiteY1" fmla="*/ 2572 h 2571"/>
                        <a:gd name="connsiteX2" fmla="*/ 679 w 1108"/>
                        <a:gd name="connsiteY2" fmla="*/ 0 h 2571"/>
                        <a:gd name="connsiteX3" fmla="*/ 1108 w 1108"/>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8" h="2571">
                          <a:moveTo>
                            <a:pt x="1108" y="1286"/>
                          </a:moveTo>
                          <a:lnTo>
                            <a:pt x="679" y="2572"/>
                          </a:lnTo>
                          <a:cubicBezTo>
                            <a:pt x="-607" y="1714"/>
                            <a:pt x="250" y="857"/>
                            <a:pt x="679" y="0"/>
                          </a:cubicBezTo>
                          <a:cubicBezTo>
                            <a:pt x="250" y="429"/>
                            <a:pt x="679" y="857"/>
                            <a:pt x="1108" y="1286"/>
                          </a:cubicBezTo>
                        </a:path>
                      </a:pathLst>
                    </a:custGeom>
                    <a:solidFill>
                      <a:srgbClr val="B94231"/>
                    </a:solidFill>
                    <a:ln w="4286" cap="flat">
                      <a:noFill/>
                      <a:prstDash val="solid"/>
                      <a:miter/>
                    </a:ln>
                  </p:spPr>
                  <p:txBody>
                    <a:bodyPr rtlCol="0" anchor="ctr"/>
                    <a:lstStyle/>
                    <a:p>
                      <a:endParaRPr lang="en-GB"/>
                    </a:p>
                  </p:txBody>
                </p:sp>
                <p:sp>
                  <p:nvSpPr>
                    <p:cNvPr id="1312" name="Freeform: Shape 1311">
                      <a:extLst>
                        <a:ext uri="{FF2B5EF4-FFF2-40B4-BE49-F238E27FC236}">
                          <a16:creationId xmlns:a16="http://schemas.microsoft.com/office/drawing/2014/main" id="{7CC1C430-48B6-FFDF-D607-61EBA98ED67F}"/>
                        </a:ext>
                      </a:extLst>
                    </p:cNvPr>
                    <p:cNvSpPr/>
                    <p:nvPr/>
                  </p:nvSpPr>
                  <p:spPr>
                    <a:xfrm>
                      <a:off x="7882080" y="3915482"/>
                      <a:ext cx="14144" cy="9001"/>
                    </a:xfrm>
                    <a:custGeom>
                      <a:avLst/>
                      <a:gdLst>
                        <a:gd name="connsiteX0" fmla="*/ 14145 w 14144"/>
                        <a:gd name="connsiteY0" fmla="*/ 7715 h 9001"/>
                        <a:gd name="connsiteX1" fmla="*/ 13288 w 14144"/>
                        <a:gd name="connsiteY1" fmla="*/ 9001 h 9001"/>
                        <a:gd name="connsiteX2" fmla="*/ 0 w 14144"/>
                        <a:gd name="connsiteY2" fmla="*/ 1286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7715"/>
                          </a:moveTo>
                          <a:lnTo>
                            <a:pt x="13288" y="9001"/>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313" name="Freeform: Shape 1312">
                      <a:extLst>
                        <a:ext uri="{FF2B5EF4-FFF2-40B4-BE49-F238E27FC236}">
                          <a16:creationId xmlns:a16="http://schemas.microsoft.com/office/drawing/2014/main" id="{603D5B1D-9037-BC52-A1E2-35B15B40887E}"/>
                        </a:ext>
                      </a:extLst>
                    </p:cNvPr>
                    <p:cNvSpPr/>
                    <p:nvPr/>
                  </p:nvSpPr>
                  <p:spPr>
                    <a:xfrm>
                      <a:off x="7882084" y="3905179"/>
                      <a:ext cx="31711" cy="18506"/>
                    </a:xfrm>
                    <a:custGeom>
                      <a:avLst/>
                      <a:gdLst>
                        <a:gd name="connsiteX0" fmla="*/ 15856 w 31711"/>
                        <a:gd name="connsiteY0" fmla="*/ 16 h 18506"/>
                        <a:gd name="connsiteX1" fmla="*/ 31286 w 31711"/>
                        <a:gd name="connsiteY1" fmla="*/ 10303 h 18506"/>
                        <a:gd name="connsiteX2" fmla="*/ 15856 w 31711"/>
                        <a:gd name="connsiteY2" fmla="*/ 18446 h 18506"/>
                        <a:gd name="connsiteX3" fmla="*/ 425 w 31711"/>
                        <a:gd name="connsiteY3" fmla="*/ 8160 h 18506"/>
                        <a:gd name="connsiteX4" fmla="*/ 15856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6" y="16"/>
                          </a:moveTo>
                          <a:cubicBezTo>
                            <a:pt x="16284" y="16"/>
                            <a:pt x="34715" y="8588"/>
                            <a:pt x="31286" y="10303"/>
                          </a:cubicBezTo>
                          <a:cubicBezTo>
                            <a:pt x="30429" y="10731"/>
                            <a:pt x="16713" y="19304"/>
                            <a:pt x="15856" y="18446"/>
                          </a:cubicBezTo>
                          <a:cubicBezTo>
                            <a:pt x="15427" y="18446"/>
                            <a:pt x="-3004" y="9874"/>
                            <a:pt x="425" y="8160"/>
                          </a:cubicBezTo>
                          <a:cubicBezTo>
                            <a:pt x="1282" y="8160"/>
                            <a:pt x="14998" y="-413"/>
                            <a:pt x="15856" y="16"/>
                          </a:cubicBezTo>
                          <a:close/>
                        </a:path>
                      </a:pathLst>
                    </a:custGeom>
                    <a:solidFill>
                      <a:srgbClr val="6C74AF"/>
                    </a:solidFill>
                    <a:ln w="4286" cap="flat">
                      <a:noFill/>
                      <a:prstDash val="solid"/>
                      <a:miter/>
                    </a:ln>
                  </p:spPr>
                  <p:txBody>
                    <a:bodyPr rtlCol="0" anchor="ctr"/>
                    <a:lstStyle/>
                    <a:p>
                      <a:endParaRPr lang="en-GB"/>
                    </a:p>
                  </p:txBody>
                </p:sp>
                <p:sp>
                  <p:nvSpPr>
                    <p:cNvPr id="1314" name="Freeform: Shape 1313">
                      <a:extLst>
                        <a:ext uri="{FF2B5EF4-FFF2-40B4-BE49-F238E27FC236}">
                          <a16:creationId xmlns:a16="http://schemas.microsoft.com/office/drawing/2014/main" id="{5FD1226B-339A-D717-C8E2-61AB367579C3}"/>
                        </a:ext>
                      </a:extLst>
                    </p:cNvPr>
                    <p:cNvSpPr/>
                    <p:nvPr/>
                  </p:nvSpPr>
                  <p:spPr>
                    <a:xfrm>
                      <a:off x="7895796" y="3923197"/>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7" y="1715"/>
                            <a:pt x="0" y="1286"/>
                          </a:cubicBezTo>
                          <a:lnTo>
                            <a:pt x="429" y="0"/>
                          </a:lnTo>
                          <a:cubicBezTo>
                            <a:pt x="1286" y="857"/>
                            <a:pt x="3000" y="857"/>
                            <a:pt x="3858" y="0"/>
                          </a:cubicBezTo>
                        </a:path>
                      </a:pathLst>
                    </a:custGeom>
                    <a:solidFill>
                      <a:srgbClr val="B94231"/>
                    </a:solidFill>
                    <a:ln w="4286" cap="flat">
                      <a:noFill/>
                      <a:prstDash val="solid"/>
                      <a:miter/>
                    </a:ln>
                  </p:spPr>
                  <p:txBody>
                    <a:bodyPr rtlCol="0" anchor="ctr"/>
                    <a:lstStyle/>
                    <a:p>
                      <a:endParaRPr lang="en-GB"/>
                    </a:p>
                  </p:txBody>
                </p:sp>
                <p:sp>
                  <p:nvSpPr>
                    <p:cNvPr id="1315" name="Freeform: Shape 1314">
                      <a:extLst>
                        <a:ext uri="{FF2B5EF4-FFF2-40B4-BE49-F238E27FC236}">
                          <a16:creationId xmlns:a16="http://schemas.microsoft.com/office/drawing/2014/main" id="{2D73FBEC-AB3D-4217-4EC4-422348F376D9}"/>
                        </a:ext>
                      </a:extLst>
                    </p:cNvPr>
                    <p:cNvSpPr/>
                    <p:nvPr/>
                  </p:nvSpPr>
                  <p:spPr>
                    <a:xfrm>
                      <a:off x="7922799" y="3929198"/>
                      <a:ext cx="14144" cy="9001"/>
                    </a:xfrm>
                    <a:custGeom>
                      <a:avLst/>
                      <a:gdLst>
                        <a:gd name="connsiteX0" fmla="*/ 14145 w 14144"/>
                        <a:gd name="connsiteY0" fmla="*/ 0 h 9001"/>
                        <a:gd name="connsiteX1" fmla="*/ 13716 w 14144"/>
                        <a:gd name="connsiteY1" fmla="*/ 1286 h 9001"/>
                        <a:gd name="connsiteX2" fmla="*/ 0 w 14144"/>
                        <a:gd name="connsiteY2" fmla="*/ 9001 h 9001"/>
                        <a:gd name="connsiteX3" fmla="*/ 429 w 14144"/>
                        <a:gd name="connsiteY3" fmla="*/ 8144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0"/>
                          </a:moveTo>
                          <a:lnTo>
                            <a:pt x="13716" y="1286"/>
                          </a:lnTo>
                          <a:lnTo>
                            <a:pt x="0" y="9001"/>
                          </a:lnTo>
                          <a:lnTo>
                            <a:pt x="429" y="8144"/>
                          </a:lnTo>
                          <a:close/>
                        </a:path>
                      </a:pathLst>
                    </a:custGeom>
                    <a:solidFill>
                      <a:srgbClr val="B94231"/>
                    </a:solidFill>
                    <a:ln w="4286" cap="flat">
                      <a:noFill/>
                      <a:prstDash val="solid"/>
                      <a:miter/>
                    </a:ln>
                  </p:spPr>
                  <p:txBody>
                    <a:bodyPr rtlCol="0" anchor="ctr"/>
                    <a:lstStyle/>
                    <a:p>
                      <a:endParaRPr lang="en-GB"/>
                    </a:p>
                  </p:txBody>
                </p:sp>
                <p:sp>
                  <p:nvSpPr>
                    <p:cNvPr id="1316" name="Freeform: Shape 1315">
                      <a:extLst>
                        <a:ext uri="{FF2B5EF4-FFF2-40B4-BE49-F238E27FC236}">
                          <a16:creationId xmlns:a16="http://schemas.microsoft.com/office/drawing/2014/main" id="{61E9295F-DDD5-5D4D-0A07-4DEC38B9F649}"/>
                        </a:ext>
                      </a:extLst>
                    </p:cNvPr>
                    <p:cNvSpPr/>
                    <p:nvPr/>
                  </p:nvSpPr>
                  <p:spPr>
                    <a:xfrm>
                      <a:off x="7905404" y="3927912"/>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5"/>
                            <a:pt x="250" y="857"/>
                            <a:pt x="679" y="0"/>
                          </a:cubicBezTo>
                          <a:cubicBezTo>
                            <a:pt x="250" y="429"/>
                            <a:pt x="250" y="857"/>
                            <a:pt x="1108" y="1286"/>
                          </a:cubicBezTo>
                        </a:path>
                      </a:pathLst>
                    </a:custGeom>
                    <a:solidFill>
                      <a:srgbClr val="B94231"/>
                    </a:solidFill>
                    <a:ln w="4286" cap="flat">
                      <a:noFill/>
                      <a:prstDash val="solid"/>
                      <a:miter/>
                    </a:ln>
                  </p:spPr>
                  <p:txBody>
                    <a:bodyPr rtlCol="0" anchor="ctr"/>
                    <a:lstStyle/>
                    <a:p>
                      <a:endParaRPr lang="en-GB"/>
                    </a:p>
                  </p:txBody>
                </p:sp>
                <p:sp>
                  <p:nvSpPr>
                    <p:cNvPr id="1317" name="Freeform: Shape 1316">
                      <a:extLst>
                        <a:ext uri="{FF2B5EF4-FFF2-40B4-BE49-F238E27FC236}">
                          <a16:creationId xmlns:a16="http://schemas.microsoft.com/office/drawing/2014/main" id="{42C895D5-6A56-B0F8-26E6-56410234A652}"/>
                        </a:ext>
                      </a:extLst>
                    </p:cNvPr>
                    <p:cNvSpPr/>
                    <p:nvPr/>
                  </p:nvSpPr>
                  <p:spPr>
                    <a:xfrm>
                      <a:off x="7905654" y="3929198"/>
                      <a:ext cx="14573" cy="9001"/>
                    </a:xfrm>
                    <a:custGeom>
                      <a:avLst/>
                      <a:gdLst>
                        <a:gd name="connsiteX0" fmla="*/ 14573 w 14573"/>
                        <a:gd name="connsiteY0" fmla="*/ 8144 h 9001"/>
                        <a:gd name="connsiteX1" fmla="*/ 13716 w 14573"/>
                        <a:gd name="connsiteY1" fmla="*/ 9001 h 9001"/>
                        <a:gd name="connsiteX2" fmla="*/ 0 w 14573"/>
                        <a:gd name="connsiteY2" fmla="*/ 1286 h 9001"/>
                        <a:gd name="connsiteX3" fmla="*/ 858 w 14573"/>
                        <a:gd name="connsiteY3" fmla="*/ 0 h 9001"/>
                      </a:gdLst>
                      <a:ahLst/>
                      <a:cxnLst>
                        <a:cxn ang="0">
                          <a:pos x="connsiteX0" y="connsiteY0"/>
                        </a:cxn>
                        <a:cxn ang="0">
                          <a:pos x="connsiteX1" y="connsiteY1"/>
                        </a:cxn>
                        <a:cxn ang="0">
                          <a:pos x="connsiteX2" y="connsiteY2"/>
                        </a:cxn>
                        <a:cxn ang="0">
                          <a:pos x="connsiteX3" y="connsiteY3"/>
                        </a:cxn>
                      </a:cxnLst>
                      <a:rect l="l" t="t" r="r" b="b"/>
                      <a:pathLst>
                        <a:path w="14573" h="9001">
                          <a:moveTo>
                            <a:pt x="14573" y="8144"/>
                          </a:moveTo>
                          <a:lnTo>
                            <a:pt x="13716" y="9001"/>
                          </a:lnTo>
                          <a:lnTo>
                            <a:pt x="0" y="1286"/>
                          </a:lnTo>
                          <a:lnTo>
                            <a:pt x="858" y="0"/>
                          </a:lnTo>
                          <a:close/>
                        </a:path>
                      </a:pathLst>
                    </a:custGeom>
                    <a:solidFill>
                      <a:srgbClr val="B94231"/>
                    </a:solidFill>
                    <a:ln w="4286" cap="flat">
                      <a:noFill/>
                      <a:prstDash val="solid"/>
                      <a:miter/>
                    </a:ln>
                  </p:spPr>
                  <p:txBody>
                    <a:bodyPr rtlCol="0" anchor="ctr"/>
                    <a:lstStyle/>
                    <a:p>
                      <a:endParaRPr lang="en-GB"/>
                    </a:p>
                  </p:txBody>
                </p:sp>
                <p:sp>
                  <p:nvSpPr>
                    <p:cNvPr id="1318" name="Freeform: Shape 1317">
                      <a:extLst>
                        <a:ext uri="{FF2B5EF4-FFF2-40B4-BE49-F238E27FC236}">
                          <a16:creationId xmlns:a16="http://schemas.microsoft.com/office/drawing/2014/main" id="{64091F8E-F368-75C2-13AF-81134EEA48EE}"/>
                        </a:ext>
                      </a:extLst>
                    </p:cNvPr>
                    <p:cNvSpPr/>
                    <p:nvPr/>
                  </p:nvSpPr>
                  <p:spPr>
                    <a:xfrm>
                      <a:off x="7919370" y="3937342"/>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7" y="1715"/>
                            <a:pt x="0" y="1286"/>
                          </a:cubicBezTo>
                          <a:lnTo>
                            <a:pt x="429" y="0"/>
                          </a:lnTo>
                          <a:cubicBezTo>
                            <a:pt x="1715" y="429"/>
                            <a:pt x="3000" y="429"/>
                            <a:pt x="3858" y="0"/>
                          </a:cubicBezTo>
                        </a:path>
                      </a:pathLst>
                    </a:custGeom>
                    <a:solidFill>
                      <a:srgbClr val="B94231"/>
                    </a:solidFill>
                    <a:ln w="4286" cap="flat">
                      <a:noFill/>
                      <a:prstDash val="solid"/>
                      <a:miter/>
                    </a:ln>
                  </p:spPr>
                  <p:txBody>
                    <a:bodyPr rtlCol="0" anchor="ctr"/>
                    <a:lstStyle/>
                    <a:p>
                      <a:endParaRPr lang="en-GB"/>
                    </a:p>
                  </p:txBody>
                </p:sp>
                <p:sp>
                  <p:nvSpPr>
                    <p:cNvPr id="1319" name="Freeform: Shape 1318">
                      <a:extLst>
                        <a:ext uri="{FF2B5EF4-FFF2-40B4-BE49-F238E27FC236}">
                          <a16:creationId xmlns:a16="http://schemas.microsoft.com/office/drawing/2014/main" id="{22DB302C-6A5D-7E4B-BCD3-9925B12F397D}"/>
                        </a:ext>
                      </a:extLst>
                    </p:cNvPr>
                    <p:cNvSpPr/>
                    <p:nvPr/>
                  </p:nvSpPr>
                  <p:spPr>
                    <a:xfrm>
                      <a:off x="7905658" y="3918895"/>
                      <a:ext cx="31711" cy="18506"/>
                    </a:xfrm>
                    <a:custGeom>
                      <a:avLst/>
                      <a:gdLst>
                        <a:gd name="connsiteX0" fmla="*/ 15856 w 31711"/>
                        <a:gd name="connsiteY0" fmla="*/ 16 h 18506"/>
                        <a:gd name="connsiteX1" fmla="*/ 31286 w 31711"/>
                        <a:gd name="connsiteY1" fmla="*/ 10303 h 18506"/>
                        <a:gd name="connsiteX2" fmla="*/ 15856 w 31711"/>
                        <a:gd name="connsiteY2" fmla="*/ 18446 h 18506"/>
                        <a:gd name="connsiteX3" fmla="*/ 425 w 31711"/>
                        <a:gd name="connsiteY3" fmla="*/ 8160 h 18506"/>
                        <a:gd name="connsiteX4" fmla="*/ 15856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6" y="16"/>
                          </a:moveTo>
                          <a:cubicBezTo>
                            <a:pt x="16284" y="16"/>
                            <a:pt x="34715" y="8588"/>
                            <a:pt x="31286" y="10303"/>
                          </a:cubicBezTo>
                          <a:cubicBezTo>
                            <a:pt x="30429" y="10731"/>
                            <a:pt x="16713" y="19304"/>
                            <a:pt x="15856" y="18446"/>
                          </a:cubicBezTo>
                          <a:cubicBezTo>
                            <a:pt x="15427" y="18446"/>
                            <a:pt x="-3004" y="9874"/>
                            <a:pt x="425" y="8160"/>
                          </a:cubicBezTo>
                          <a:cubicBezTo>
                            <a:pt x="1711" y="8160"/>
                            <a:pt x="15427" y="-413"/>
                            <a:pt x="15856" y="16"/>
                          </a:cubicBezTo>
                          <a:close/>
                        </a:path>
                      </a:pathLst>
                    </a:custGeom>
                    <a:solidFill>
                      <a:srgbClr val="6C74AF"/>
                    </a:solidFill>
                    <a:ln w="4286" cap="flat">
                      <a:noFill/>
                      <a:prstDash val="solid"/>
                      <a:miter/>
                    </a:ln>
                  </p:spPr>
                  <p:txBody>
                    <a:bodyPr rtlCol="0" anchor="ctr"/>
                    <a:lstStyle/>
                    <a:p>
                      <a:endParaRPr lang="en-GB"/>
                    </a:p>
                  </p:txBody>
                </p:sp>
                <p:sp>
                  <p:nvSpPr>
                    <p:cNvPr id="1320" name="Freeform: Shape 1319">
                      <a:extLst>
                        <a:ext uri="{FF2B5EF4-FFF2-40B4-BE49-F238E27FC236}">
                          <a16:creationId xmlns:a16="http://schemas.microsoft.com/office/drawing/2014/main" id="{16A973BA-2745-1398-0A17-4AD9332B2ED1}"/>
                        </a:ext>
                      </a:extLst>
                    </p:cNvPr>
                    <p:cNvSpPr/>
                    <p:nvPr/>
                  </p:nvSpPr>
                  <p:spPr>
                    <a:xfrm>
                      <a:off x="7946802" y="3942914"/>
                      <a:ext cx="14144" cy="9429"/>
                    </a:xfrm>
                    <a:custGeom>
                      <a:avLst/>
                      <a:gdLst>
                        <a:gd name="connsiteX0" fmla="*/ 14144 w 14144"/>
                        <a:gd name="connsiteY0" fmla="*/ 0 h 9429"/>
                        <a:gd name="connsiteX1" fmla="*/ 13287 w 14144"/>
                        <a:gd name="connsiteY1" fmla="*/ 1286 h 9429"/>
                        <a:gd name="connsiteX2" fmla="*/ 0 w 14144"/>
                        <a:gd name="connsiteY2" fmla="*/ 9430 h 9429"/>
                        <a:gd name="connsiteX3" fmla="*/ 429 w 14144"/>
                        <a:gd name="connsiteY3" fmla="*/ 8144 h 9429"/>
                      </a:gdLst>
                      <a:ahLst/>
                      <a:cxnLst>
                        <a:cxn ang="0">
                          <a:pos x="connsiteX0" y="connsiteY0"/>
                        </a:cxn>
                        <a:cxn ang="0">
                          <a:pos x="connsiteX1" y="connsiteY1"/>
                        </a:cxn>
                        <a:cxn ang="0">
                          <a:pos x="connsiteX2" y="connsiteY2"/>
                        </a:cxn>
                        <a:cxn ang="0">
                          <a:pos x="connsiteX3" y="connsiteY3"/>
                        </a:cxn>
                      </a:cxnLst>
                      <a:rect l="l" t="t" r="r" b="b"/>
                      <a:pathLst>
                        <a:path w="14144" h="9429">
                          <a:moveTo>
                            <a:pt x="14144" y="0"/>
                          </a:moveTo>
                          <a:lnTo>
                            <a:pt x="13287" y="1286"/>
                          </a:lnTo>
                          <a:lnTo>
                            <a:pt x="0" y="9430"/>
                          </a:lnTo>
                          <a:lnTo>
                            <a:pt x="429" y="8144"/>
                          </a:lnTo>
                          <a:close/>
                        </a:path>
                      </a:pathLst>
                    </a:custGeom>
                    <a:solidFill>
                      <a:srgbClr val="B94231"/>
                    </a:solidFill>
                    <a:ln w="4286" cap="flat">
                      <a:noFill/>
                      <a:prstDash val="solid"/>
                      <a:miter/>
                    </a:ln>
                  </p:spPr>
                  <p:txBody>
                    <a:bodyPr rtlCol="0" anchor="ctr"/>
                    <a:lstStyle/>
                    <a:p>
                      <a:endParaRPr lang="en-GB"/>
                    </a:p>
                  </p:txBody>
                </p:sp>
                <p:sp>
                  <p:nvSpPr>
                    <p:cNvPr id="1321" name="Freeform: Shape 1320">
                      <a:extLst>
                        <a:ext uri="{FF2B5EF4-FFF2-40B4-BE49-F238E27FC236}">
                          <a16:creationId xmlns:a16="http://schemas.microsoft.com/office/drawing/2014/main" id="{DD511461-53B5-4EE2-6CD9-989DB97E2294}"/>
                        </a:ext>
                      </a:extLst>
                    </p:cNvPr>
                    <p:cNvSpPr/>
                    <p:nvPr/>
                  </p:nvSpPr>
                  <p:spPr>
                    <a:xfrm>
                      <a:off x="7928978" y="3941628"/>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5"/>
                            <a:pt x="250" y="857"/>
                            <a:pt x="679" y="0"/>
                          </a:cubicBezTo>
                          <a:cubicBezTo>
                            <a:pt x="250" y="429"/>
                            <a:pt x="679" y="857"/>
                            <a:pt x="1108" y="1286"/>
                          </a:cubicBezTo>
                        </a:path>
                      </a:pathLst>
                    </a:custGeom>
                    <a:solidFill>
                      <a:srgbClr val="B94231"/>
                    </a:solidFill>
                    <a:ln w="4286" cap="flat">
                      <a:noFill/>
                      <a:prstDash val="solid"/>
                      <a:miter/>
                    </a:ln>
                  </p:spPr>
                  <p:txBody>
                    <a:bodyPr rtlCol="0" anchor="ctr"/>
                    <a:lstStyle/>
                    <a:p>
                      <a:endParaRPr lang="en-GB"/>
                    </a:p>
                  </p:txBody>
                </p:sp>
                <p:sp>
                  <p:nvSpPr>
                    <p:cNvPr id="1322" name="Freeform: Shape 1321">
                      <a:extLst>
                        <a:ext uri="{FF2B5EF4-FFF2-40B4-BE49-F238E27FC236}">
                          <a16:creationId xmlns:a16="http://schemas.microsoft.com/office/drawing/2014/main" id="{056B9BF2-DB78-02D2-A714-F5815156ECF8}"/>
                        </a:ext>
                      </a:extLst>
                    </p:cNvPr>
                    <p:cNvSpPr/>
                    <p:nvPr/>
                  </p:nvSpPr>
                  <p:spPr>
                    <a:xfrm>
                      <a:off x="7929657" y="3942914"/>
                      <a:ext cx="14144" cy="9429"/>
                    </a:xfrm>
                    <a:custGeom>
                      <a:avLst/>
                      <a:gdLst>
                        <a:gd name="connsiteX0" fmla="*/ 14144 w 14144"/>
                        <a:gd name="connsiteY0" fmla="*/ 8144 h 9429"/>
                        <a:gd name="connsiteX1" fmla="*/ 13716 w 14144"/>
                        <a:gd name="connsiteY1" fmla="*/ 9430 h 9429"/>
                        <a:gd name="connsiteX2" fmla="*/ 0 w 14144"/>
                        <a:gd name="connsiteY2" fmla="*/ 1286 h 9429"/>
                        <a:gd name="connsiteX3" fmla="*/ 429 w 14144"/>
                        <a:gd name="connsiteY3" fmla="*/ 0 h 9429"/>
                      </a:gdLst>
                      <a:ahLst/>
                      <a:cxnLst>
                        <a:cxn ang="0">
                          <a:pos x="connsiteX0" y="connsiteY0"/>
                        </a:cxn>
                        <a:cxn ang="0">
                          <a:pos x="connsiteX1" y="connsiteY1"/>
                        </a:cxn>
                        <a:cxn ang="0">
                          <a:pos x="connsiteX2" y="connsiteY2"/>
                        </a:cxn>
                        <a:cxn ang="0">
                          <a:pos x="connsiteX3" y="connsiteY3"/>
                        </a:cxn>
                      </a:cxnLst>
                      <a:rect l="l" t="t" r="r" b="b"/>
                      <a:pathLst>
                        <a:path w="14144" h="9429">
                          <a:moveTo>
                            <a:pt x="14144" y="8144"/>
                          </a:moveTo>
                          <a:lnTo>
                            <a:pt x="13716" y="9430"/>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323" name="Freeform: Shape 1322">
                      <a:extLst>
                        <a:ext uri="{FF2B5EF4-FFF2-40B4-BE49-F238E27FC236}">
                          <a16:creationId xmlns:a16="http://schemas.microsoft.com/office/drawing/2014/main" id="{3C9A9089-0504-E2BC-2FF3-0582D0E81486}"/>
                        </a:ext>
                      </a:extLst>
                    </p:cNvPr>
                    <p:cNvSpPr/>
                    <p:nvPr/>
                  </p:nvSpPr>
                  <p:spPr>
                    <a:xfrm>
                      <a:off x="7929661" y="3932611"/>
                      <a:ext cx="31711" cy="18506"/>
                    </a:xfrm>
                    <a:custGeom>
                      <a:avLst/>
                      <a:gdLst>
                        <a:gd name="connsiteX0" fmla="*/ 15856 w 31711"/>
                        <a:gd name="connsiteY0" fmla="*/ 16 h 18506"/>
                        <a:gd name="connsiteX1" fmla="*/ 31286 w 31711"/>
                        <a:gd name="connsiteY1" fmla="*/ 10302 h 18506"/>
                        <a:gd name="connsiteX2" fmla="*/ 15856 w 31711"/>
                        <a:gd name="connsiteY2" fmla="*/ 18446 h 18506"/>
                        <a:gd name="connsiteX3" fmla="*/ 425 w 31711"/>
                        <a:gd name="connsiteY3" fmla="*/ 8159 h 18506"/>
                        <a:gd name="connsiteX4" fmla="*/ 15856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6" y="16"/>
                          </a:moveTo>
                          <a:cubicBezTo>
                            <a:pt x="16284" y="16"/>
                            <a:pt x="34715" y="8588"/>
                            <a:pt x="31286" y="10302"/>
                          </a:cubicBezTo>
                          <a:cubicBezTo>
                            <a:pt x="30429" y="10731"/>
                            <a:pt x="16713" y="19304"/>
                            <a:pt x="15856" y="18446"/>
                          </a:cubicBezTo>
                          <a:cubicBezTo>
                            <a:pt x="15427" y="18446"/>
                            <a:pt x="-3004" y="9874"/>
                            <a:pt x="425" y="8159"/>
                          </a:cubicBezTo>
                          <a:cubicBezTo>
                            <a:pt x="1282" y="8159"/>
                            <a:pt x="15427" y="-413"/>
                            <a:pt x="15856" y="16"/>
                          </a:cubicBezTo>
                          <a:close/>
                        </a:path>
                      </a:pathLst>
                    </a:custGeom>
                    <a:solidFill>
                      <a:srgbClr val="6C74AF"/>
                    </a:solidFill>
                    <a:ln w="4286" cap="flat">
                      <a:noFill/>
                      <a:prstDash val="solid"/>
                      <a:miter/>
                    </a:ln>
                  </p:spPr>
                  <p:txBody>
                    <a:bodyPr rtlCol="0" anchor="ctr"/>
                    <a:lstStyle/>
                    <a:p>
                      <a:endParaRPr lang="en-GB"/>
                    </a:p>
                  </p:txBody>
                </p:sp>
                <p:sp>
                  <p:nvSpPr>
                    <p:cNvPr id="1324" name="Freeform: Shape 1323">
                      <a:extLst>
                        <a:ext uri="{FF2B5EF4-FFF2-40B4-BE49-F238E27FC236}">
                          <a16:creationId xmlns:a16="http://schemas.microsoft.com/office/drawing/2014/main" id="{1949DFE0-3377-217D-C236-DD21158CDD8B}"/>
                        </a:ext>
                      </a:extLst>
                    </p:cNvPr>
                    <p:cNvSpPr/>
                    <p:nvPr/>
                  </p:nvSpPr>
                  <p:spPr>
                    <a:xfrm>
                      <a:off x="7943373" y="3951058"/>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7" y="1715"/>
                            <a:pt x="0" y="1286"/>
                          </a:cubicBezTo>
                          <a:lnTo>
                            <a:pt x="429" y="0"/>
                          </a:lnTo>
                          <a:cubicBezTo>
                            <a:pt x="1286" y="429"/>
                            <a:pt x="3000" y="429"/>
                            <a:pt x="3858" y="0"/>
                          </a:cubicBezTo>
                        </a:path>
                      </a:pathLst>
                    </a:custGeom>
                    <a:solidFill>
                      <a:srgbClr val="B94231"/>
                    </a:solidFill>
                    <a:ln w="4286" cap="flat">
                      <a:noFill/>
                      <a:prstDash val="solid"/>
                      <a:miter/>
                    </a:ln>
                  </p:spPr>
                  <p:txBody>
                    <a:bodyPr rtlCol="0" anchor="ctr"/>
                    <a:lstStyle/>
                    <a:p>
                      <a:endParaRPr lang="en-GB"/>
                    </a:p>
                  </p:txBody>
                </p:sp>
                <p:grpSp>
                  <p:nvGrpSpPr>
                    <p:cNvPr id="1325" name="Graphic 18">
                      <a:extLst>
                        <a:ext uri="{FF2B5EF4-FFF2-40B4-BE49-F238E27FC236}">
                          <a16:creationId xmlns:a16="http://schemas.microsoft.com/office/drawing/2014/main" id="{176DA72A-CC8A-AA96-7AD3-A4B703536D54}"/>
                        </a:ext>
                      </a:extLst>
                    </p:cNvPr>
                    <p:cNvGrpSpPr/>
                    <p:nvPr/>
                  </p:nvGrpSpPr>
                  <p:grpSpPr>
                    <a:xfrm>
                      <a:off x="7816929" y="3887192"/>
                      <a:ext cx="1286" cy="2143"/>
                      <a:chOff x="7816929" y="3887192"/>
                      <a:chExt cx="1286" cy="2143"/>
                    </a:xfrm>
                  </p:grpSpPr>
                  <p:sp>
                    <p:nvSpPr>
                      <p:cNvPr id="1326" name="Freeform: Shape 1325">
                        <a:extLst>
                          <a:ext uri="{FF2B5EF4-FFF2-40B4-BE49-F238E27FC236}">
                            <a16:creationId xmlns:a16="http://schemas.microsoft.com/office/drawing/2014/main" id="{F93892F0-D808-A78D-8032-23ACA94566F3}"/>
                          </a:ext>
                        </a:extLst>
                      </p:cNvPr>
                      <p:cNvSpPr/>
                      <p:nvPr/>
                    </p:nvSpPr>
                    <p:spPr>
                      <a:xfrm>
                        <a:off x="7817786" y="3887192"/>
                        <a:ext cx="429" cy="1286"/>
                      </a:xfrm>
                      <a:custGeom>
                        <a:avLst/>
                        <a:gdLst>
                          <a:gd name="connsiteX0" fmla="*/ 429 w 429"/>
                          <a:gd name="connsiteY0" fmla="*/ 0 h 1286"/>
                          <a:gd name="connsiteX1" fmla="*/ 0 w 429"/>
                          <a:gd name="connsiteY1" fmla="*/ 1286 h 1286"/>
                          <a:gd name="connsiteX2" fmla="*/ 429 w 429"/>
                          <a:gd name="connsiteY2" fmla="*/ 0 h 1286"/>
                        </a:gdLst>
                        <a:ahLst/>
                        <a:cxnLst>
                          <a:cxn ang="0">
                            <a:pos x="connsiteX0" y="connsiteY0"/>
                          </a:cxn>
                          <a:cxn ang="0">
                            <a:pos x="connsiteX1" y="connsiteY1"/>
                          </a:cxn>
                          <a:cxn ang="0">
                            <a:pos x="connsiteX2" y="connsiteY2"/>
                          </a:cxn>
                        </a:cxnLst>
                        <a:rect l="l" t="t" r="r" b="b"/>
                        <a:pathLst>
                          <a:path w="429" h="1286">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327" name="Freeform: Shape 1326">
                        <a:extLst>
                          <a:ext uri="{FF2B5EF4-FFF2-40B4-BE49-F238E27FC236}">
                            <a16:creationId xmlns:a16="http://schemas.microsoft.com/office/drawing/2014/main" id="{69D62B16-6D08-23F8-ADEB-77A8C0A642E4}"/>
                          </a:ext>
                        </a:extLst>
                      </p:cNvPr>
                      <p:cNvSpPr/>
                      <p:nvPr/>
                    </p:nvSpPr>
                    <p:spPr>
                      <a:xfrm>
                        <a:off x="7816929" y="3887621"/>
                        <a:ext cx="1286" cy="1714"/>
                      </a:xfrm>
                      <a:custGeom>
                        <a:avLst/>
                        <a:gdLst>
                          <a:gd name="connsiteX0" fmla="*/ 1286 w 1286"/>
                          <a:gd name="connsiteY0" fmla="*/ 0 h 1714"/>
                          <a:gd name="connsiteX1" fmla="*/ 0 w 1286"/>
                          <a:gd name="connsiteY1" fmla="*/ 1714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7" y="429"/>
                              <a:pt x="857" y="1714"/>
                              <a:pt x="0" y="1714"/>
                            </a:cubicBezTo>
                            <a:lnTo>
                              <a:pt x="429" y="429"/>
                            </a:lnTo>
                            <a:cubicBezTo>
                              <a:pt x="1286" y="0"/>
                              <a:pt x="1286" y="0"/>
                              <a:pt x="1286" y="0"/>
                            </a:cubicBezTo>
                          </a:path>
                        </a:pathLst>
                      </a:custGeom>
                      <a:solidFill>
                        <a:srgbClr val="B94231"/>
                      </a:solidFill>
                      <a:ln w="4286" cap="flat">
                        <a:noFill/>
                        <a:prstDash val="solid"/>
                        <a:miter/>
                      </a:ln>
                    </p:spPr>
                    <p:txBody>
                      <a:bodyPr rtlCol="0" anchor="ctr"/>
                      <a:lstStyle/>
                      <a:p>
                        <a:endParaRPr lang="en-GB"/>
                      </a:p>
                    </p:txBody>
                  </p:sp>
                </p:grpSp>
                <p:sp>
                  <p:nvSpPr>
                    <p:cNvPr id="1328" name="Freeform: Shape 1327">
                      <a:extLst>
                        <a:ext uri="{FF2B5EF4-FFF2-40B4-BE49-F238E27FC236}">
                          <a16:creationId xmlns:a16="http://schemas.microsoft.com/office/drawing/2014/main" id="{AFCE7018-2C9D-5366-C1B4-A24B779A4A71}"/>
                        </a:ext>
                      </a:extLst>
                    </p:cNvPr>
                    <p:cNvSpPr/>
                    <p:nvPr/>
                  </p:nvSpPr>
                  <p:spPr>
                    <a:xfrm>
                      <a:off x="7970377" y="3956630"/>
                      <a:ext cx="14572" cy="9429"/>
                    </a:xfrm>
                    <a:custGeom>
                      <a:avLst/>
                      <a:gdLst>
                        <a:gd name="connsiteX0" fmla="*/ 14573 w 14572"/>
                        <a:gd name="connsiteY0" fmla="*/ 0 h 9429"/>
                        <a:gd name="connsiteX1" fmla="*/ 13716 w 14572"/>
                        <a:gd name="connsiteY1" fmla="*/ 1286 h 9429"/>
                        <a:gd name="connsiteX2" fmla="*/ 0 w 14572"/>
                        <a:gd name="connsiteY2" fmla="*/ 9430 h 9429"/>
                        <a:gd name="connsiteX3" fmla="*/ 857 w 14572"/>
                        <a:gd name="connsiteY3" fmla="*/ 8144 h 9429"/>
                      </a:gdLst>
                      <a:ahLst/>
                      <a:cxnLst>
                        <a:cxn ang="0">
                          <a:pos x="connsiteX0" y="connsiteY0"/>
                        </a:cxn>
                        <a:cxn ang="0">
                          <a:pos x="connsiteX1" y="connsiteY1"/>
                        </a:cxn>
                        <a:cxn ang="0">
                          <a:pos x="connsiteX2" y="connsiteY2"/>
                        </a:cxn>
                        <a:cxn ang="0">
                          <a:pos x="connsiteX3" y="connsiteY3"/>
                        </a:cxn>
                      </a:cxnLst>
                      <a:rect l="l" t="t" r="r" b="b"/>
                      <a:pathLst>
                        <a:path w="14572" h="9429">
                          <a:moveTo>
                            <a:pt x="14573" y="0"/>
                          </a:moveTo>
                          <a:lnTo>
                            <a:pt x="13716" y="1286"/>
                          </a:lnTo>
                          <a:lnTo>
                            <a:pt x="0" y="9430"/>
                          </a:lnTo>
                          <a:lnTo>
                            <a:pt x="857" y="8144"/>
                          </a:lnTo>
                          <a:close/>
                        </a:path>
                      </a:pathLst>
                    </a:custGeom>
                    <a:solidFill>
                      <a:srgbClr val="B94231"/>
                    </a:solidFill>
                    <a:ln w="4286" cap="flat">
                      <a:noFill/>
                      <a:prstDash val="solid"/>
                      <a:miter/>
                    </a:ln>
                  </p:spPr>
                  <p:txBody>
                    <a:bodyPr rtlCol="0" anchor="ctr"/>
                    <a:lstStyle/>
                    <a:p>
                      <a:endParaRPr lang="en-GB"/>
                    </a:p>
                  </p:txBody>
                </p:sp>
                <p:sp>
                  <p:nvSpPr>
                    <p:cNvPr id="1329" name="Freeform: Shape 1328">
                      <a:extLst>
                        <a:ext uri="{FF2B5EF4-FFF2-40B4-BE49-F238E27FC236}">
                          <a16:creationId xmlns:a16="http://schemas.microsoft.com/office/drawing/2014/main" id="{13E1A8F2-DFA9-0544-F4DB-B59D5DD491FA}"/>
                        </a:ext>
                      </a:extLst>
                    </p:cNvPr>
                    <p:cNvSpPr/>
                    <p:nvPr/>
                  </p:nvSpPr>
                  <p:spPr>
                    <a:xfrm>
                      <a:off x="7952981" y="3955344"/>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5"/>
                            <a:pt x="251" y="857"/>
                            <a:pt x="679" y="0"/>
                          </a:cubicBezTo>
                          <a:cubicBezTo>
                            <a:pt x="251" y="429"/>
                            <a:pt x="679" y="1286"/>
                            <a:pt x="1108" y="1286"/>
                          </a:cubicBezTo>
                        </a:path>
                      </a:pathLst>
                    </a:custGeom>
                    <a:solidFill>
                      <a:srgbClr val="B94231"/>
                    </a:solidFill>
                    <a:ln w="4286" cap="flat">
                      <a:noFill/>
                      <a:prstDash val="solid"/>
                      <a:miter/>
                    </a:ln>
                  </p:spPr>
                  <p:txBody>
                    <a:bodyPr rtlCol="0" anchor="ctr"/>
                    <a:lstStyle/>
                    <a:p>
                      <a:endParaRPr lang="en-GB"/>
                    </a:p>
                  </p:txBody>
                </p:sp>
                <p:sp>
                  <p:nvSpPr>
                    <p:cNvPr id="1330" name="Freeform: Shape 1329">
                      <a:extLst>
                        <a:ext uri="{FF2B5EF4-FFF2-40B4-BE49-F238E27FC236}">
                          <a16:creationId xmlns:a16="http://schemas.microsoft.com/office/drawing/2014/main" id="{1989885D-173F-0F1B-706E-53AA69E658FE}"/>
                        </a:ext>
                      </a:extLst>
                    </p:cNvPr>
                    <p:cNvSpPr/>
                    <p:nvPr/>
                  </p:nvSpPr>
                  <p:spPr>
                    <a:xfrm>
                      <a:off x="7953660" y="3956630"/>
                      <a:ext cx="14144" cy="9429"/>
                    </a:xfrm>
                    <a:custGeom>
                      <a:avLst/>
                      <a:gdLst>
                        <a:gd name="connsiteX0" fmla="*/ 14144 w 14144"/>
                        <a:gd name="connsiteY0" fmla="*/ 8144 h 9429"/>
                        <a:gd name="connsiteX1" fmla="*/ 13287 w 14144"/>
                        <a:gd name="connsiteY1" fmla="*/ 9430 h 9429"/>
                        <a:gd name="connsiteX2" fmla="*/ 0 w 14144"/>
                        <a:gd name="connsiteY2" fmla="*/ 1286 h 9429"/>
                        <a:gd name="connsiteX3" fmla="*/ 429 w 14144"/>
                        <a:gd name="connsiteY3" fmla="*/ 0 h 9429"/>
                      </a:gdLst>
                      <a:ahLst/>
                      <a:cxnLst>
                        <a:cxn ang="0">
                          <a:pos x="connsiteX0" y="connsiteY0"/>
                        </a:cxn>
                        <a:cxn ang="0">
                          <a:pos x="connsiteX1" y="connsiteY1"/>
                        </a:cxn>
                        <a:cxn ang="0">
                          <a:pos x="connsiteX2" y="connsiteY2"/>
                        </a:cxn>
                        <a:cxn ang="0">
                          <a:pos x="connsiteX3" y="connsiteY3"/>
                        </a:cxn>
                      </a:cxnLst>
                      <a:rect l="l" t="t" r="r" b="b"/>
                      <a:pathLst>
                        <a:path w="14144" h="9429">
                          <a:moveTo>
                            <a:pt x="14144" y="8144"/>
                          </a:moveTo>
                          <a:lnTo>
                            <a:pt x="13287" y="9430"/>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331" name="Freeform: Shape 1330">
                      <a:extLst>
                        <a:ext uri="{FF2B5EF4-FFF2-40B4-BE49-F238E27FC236}">
                          <a16:creationId xmlns:a16="http://schemas.microsoft.com/office/drawing/2014/main" id="{D97A0CFC-7FDB-DD6D-54FB-EBA248F321D3}"/>
                        </a:ext>
                      </a:extLst>
                    </p:cNvPr>
                    <p:cNvSpPr/>
                    <p:nvPr/>
                  </p:nvSpPr>
                  <p:spPr>
                    <a:xfrm>
                      <a:off x="7967376" y="3964774"/>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4"/>
                            <a:pt x="858" y="1714"/>
                            <a:pt x="0" y="1286"/>
                          </a:cubicBezTo>
                          <a:lnTo>
                            <a:pt x="429" y="0"/>
                          </a:lnTo>
                          <a:cubicBezTo>
                            <a:pt x="1286" y="429"/>
                            <a:pt x="3001" y="429"/>
                            <a:pt x="3858" y="0"/>
                          </a:cubicBezTo>
                        </a:path>
                      </a:pathLst>
                    </a:custGeom>
                    <a:solidFill>
                      <a:srgbClr val="B94231"/>
                    </a:solidFill>
                    <a:ln w="4286" cap="flat">
                      <a:noFill/>
                      <a:prstDash val="solid"/>
                      <a:miter/>
                    </a:ln>
                  </p:spPr>
                  <p:txBody>
                    <a:bodyPr rtlCol="0" anchor="ctr"/>
                    <a:lstStyle/>
                    <a:p>
                      <a:endParaRPr lang="en-GB"/>
                    </a:p>
                  </p:txBody>
                </p:sp>
                <p:sp>
                  <p:nvSpPr>
                    <p:cNvPr id="1332" name="Freeform: Shape 1331">
                      <a:extLst>
                        <a:ext uri="{FF2B5EF4-FFF2-40B4-BE49-F238E27FC236}">
                          <a16:creationId xmlns:a16="http://schemas.microsoft.com/office/drawing/2014/main" id="{5B3E3ACB-3626-7F73-C443-DE9A9A565242}"/>
                        </a:ext>
                      </a:extLst>
                    </p:cNvPr>
                    <p:cNvSpPr/>
                    <p:nvPr/>
                  </p:nvSpPr>
                  <p:spPr>
                    <a:xfrm>
                      <a:off x="7953664" y="3946711"/>
                      <a:ext cx="31711" cy="18551"/>
                    </a:xfrm>
                    <a:custGeom>
                      <a:avLst/>
                      <a:gdLst>
                        <a:gd name="connsiteX0" fmla="*/ 15856 w 31711"/>
                        <a:gd name="connsiteY0" fmla="*/ 60 h 18551"/>
                        <a:gd name="connsiteX1" fmla="*/ 31286 w 31711"/>
                        <a:gd name="connsiteY1" fmla="*/ 10347 h 18551"/>
                        <a:gd name="connsiteX2" fmla="*/ 15856 w 31711"/>
                        <a:gd name="connsiteY2" fmla="*/ 18491 h 18551"/>
                        <a:gd name="connsiteX3" fmla="*/ 425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6284" y="60"/>
                            <a:pt x="34715" y="8633"/>
                            <a:pt x="31286" y="10347"/>
                          </a:cubicBezTo>
                          <a:cubicBezTo>
                            <a:pt x="30429" y="10776"/>
                            <a:pt x="16713" y="19348"/>
                            <a:pt x="15856" y="18491"/>
                          </a:cubicBezTo>
                          <a:cubicBezTo>
                            <a:pt x="15427" y="18491"/>
                            <a:pt x="-3004" y="9919"/>
                            <a:pt x="425" y="8204"/>
                          </a:cubicBezTo>
                          <a:cubicBezTo>
                            <a:pt x="1282" y="7775"/>
                            <a:pt x="14998" y="-797"/>
                            <a:pt x="15856" y="60"/>
                          </a:cubicBezTo>
                          <a:close/>
                        </a:path>
                      </a:pathLst>
                    </a:custGeom>
                    <a:solidFill>
                      <a:srgbClr val="6C74AF"/>
                    </a:solidFill>
                    <a:ln w="4286" cap="flat">
                      <a:noFill/>
                      <a:prstDash val="solid"/>
                      <a:miter/>
                    </a:ln>
                  </p:spPr>
                  <p:txBody>
                    <a:bodyPr rtlCol="0" anchor="ctr"/>
                    <a:lstStyle/>
                    <a:p>
                      <a:endParaRPr lang="en-GB"/>
                    </a:p>
                  </p:txBody>
                </p:sp>
                <p:grpSp>
                  <p:nvGrpSpPr>
                    <p:cNvPr id="1333" name="Graphic 18">
                      <a:extLst>
                        <a:ext uri="{FF2B5EF4-FFF2-40B4-BE49-F238E27FC236}">
                          <a16:creationId xmlns:a16="http://schemas.microsoft.com/office/drawing/2014/main" id="{894AA2E1-BEC3-4FC9-C356-61FCAF578726}"/>
                        </a:ext>
                      </a:extLst>
                    </p:cNvPr>
                    <p:cNvGrpSpPr/>
                    <p:nvPr/>
                  </p:nvGrpSpPr>
                  <p:grpSpPr>
                    <a:xfrm>
                      <a:off x="7840932" y="3901337"/>
                      <a:ext cx="1286" cy="1714"/>
                      <a:chOff x="7840932" y="3901337"/>
                      <a:chExt cx="1286" cy="1714"/>
                    </a:xfrm>
                  </p:grpSpPr>
                  <p:sp>
                    <p:nvSpPr>
                      <p:cNvPr id="1334" name="Freeform: Shape 1333">
                        <a:extLst>
                          <a:ext uri="{FF2B5EF4-FFF2-40B4-BE49-F238E27FC236}">
                            <a16:creationId xmlns:a16="http://schemas.microsoft.com/office/drawing/2014/main" id="{FFFB54C4-28D6-56C4-4070-EC292AC9AE2E}"/>
                          </a:ext>
                        </a:extLst>
                      </p:cNvPr>
                      <p:cNvSpPr/>
                      <p:nvPr/>
                    </p:nvSpPr>
                    <p:spPr>
                      <a:xfrm>
                        <a:off x="7841789" y="3901337"/>
                        <a:ext cx="428" cy="1285"/>
                      </a:xfrm>
                      <a:custGeom>
                        <a:avLst/>
                        <a:gdLst>
                          <a:gd name="connsiteX0" fmla="*/ 429 w 428"/>
                          <a:gd name="connsiteY0" fmla="*/ 0 h 1285"/>
                          <a:gd name="connsiteX1" fmla="*/ 0 w 428"/>
                          <a:gd name="connsiteY1" fmla="*/ 1286 h 1285"/>
                          <a:gd name="connsiteX2" fmla="*/ 429 w 428"/>
                          <a:gd name="connsiteY2" fmla="*/ 0 h 1285"/>
                        </a:gdLst>
                        <a:ahLst/>
                        <a:cxnLst>
                          <a:cxn ang="0">
                            <a:pos x="connsiteX0" y="connsiteY0"/>
                          </a:cxn>
                          <a:cxn ang="0">
                            <a:pos x="connsiteX1" y="connsiteY1"/>
                          </a:cxn>
                          <a:cxn ang="0">
                            <a:pos x="connsiteX2" y="connsiteY2"/>
                          </a:cxn>
                        </a:cxnLst>
                        <a:rect l="l" t="t" r="r" b="b"/>
                        <a:pathLst>
                          <a:path w="428" h="1285">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335" name="Freeform: Shape 1334">
                        <a:extLst>
                          <a:ext uri="{FF2B5EF4-FFF2-40B4-BE49-F238E27FC236}">
                            <a16:creationId xmlns:a16="http://schemas.microsoft.com/office/drawing/2014/main" id="{CC5E8D5A-3BA0-55EB-21C6-20C5AAE1F8ED}"/>
                          </a:ext>
                        </a:extLst>
                      </p:cNvPr>
                      <p:cNvSpPr/>
                      <p:nvPr/>
                    </p:nvSpPr>
                    <p:spPr>
                      <a:xfrm>
                        <a:off x="7840932" y="3901337"/>
                        <a:ext cx="1286" cy="1714"/>
                      </a:xfrm>
                      <a:custGeom>
                        <a:avLst/>
                        <a:gdLst>
                          <a:gd name="connsiteX0" fmla="*/ 1286 w 1286"/>
                          <a:gd name="connsiteY0" fmla="*/ 0 h 1714"/>
                          <a:gd name="connsiteX1" fmla="*/ 0 w 1286"/>
                          <a:gd name="connsiteY1" fmla="*/ 1714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8" y="429"/>
                              <a:pt x="858" y="1714"/>
                              <a:pt x="0" y="1714"/>
                            </a:cubicBezTo>
                            <a:lnTo>
                              <a:pt x="429" y="429"/>
                            </a:lnTo>
                            <a:cubicBezTo>
                              <a:pt x="858" y="429"/>
                              <a:pt x="1286" y="0"/>
                              <a:pt x="1286" y="0"/>
                            </a:cubicBezTo>
                          </a:path>
                        </a:pathLst>
                      </a:custGeom>
                      <a:solidFill>
                        <a:srgbClr val="B94231"/>
                      </a:solidFill>
                      <a:ln w="4286" cap="flat">
                        <a:noFill/>
                        <a:prstDash val="solid"/>
                        <a:miter/>
                      </a:ln>
                    </p:spPr>
                    <p:txBody>
                      <a:bodyPr rtlCol="0" anchor="ctr"/>
                      <a:lstStyle/>
                      <a:p>
                        <a:endParaRPr lang="en-GB"/>
                      </a:p>
                    </p:txBody>
                  </p:sp>
                </p:grpSp>
                <p:sp>
                  <p:nvSpPr>
                    <p:cNvPr id="1336" name="Freeform: Shape 1335">
                      <a:extLst>
                        <a:ext uri="{FF2B5EF4-FFF2-40B4-BE49-F238E27FC236}">
                          <a16:creationId xmlns:a16="http://schemas.microsoft.com/office/drawing/2014/main" id="{229C867A-D555-0EFB-B195-25E9F90F6ABD}"/>
                        </a:ext>
                      </a:extLst>
                    </p:cNvPr>
                    <p:cNvSpPr/>
                    <p:nvPr/>
                  </p:nvSpPr>
                  <p:spPr>
                    <a:xfrm>
                      <a:off x="7994380" y="3970774"/>
                      <a:ext cx="14144" cy="9001"/>
                    </a:xfrm>
                    <a:custGeom>
                      <a:avLst/>
                      <a:gdLst>
                        <a:gd name="connsiteX0" fmla="*/ 14144 w 14144"/>
                        <a:gd name="connsiteY0" fmla="*/ 0 h 9001"/>
                        <a:gd name="connsiteX1" fmla="*/ 13716 w 14144"/>
                        <a:gd name="connsiteY1" fmla="*/ 857 h 9001"/>
                        <a:gd name="connsiteX2" fmla="*/ 0 w 14144"/>
                        <a:gd name="connsiteY2" fmla="*/ 9001 h 9001"/>
                        <a:gd name="connsiteX3" fmla="*/ 429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14144" y="0"/>
                          </a:moveTo>
                          <a:lnTo>
                            <a:pt x="13716" y="857"/>
                          </a:lnTo>
                          <a:lnTo>
                            <a:pt x="0" y="9001"/>
                          </a:lnTo>
                          <a:lnTo>
                            <a:pt x="429" y="7715"/>
                          </a:lnTo>
                          <a:close/>
                        </a:path>
                      </a:pathLst>
                    </a:custGeom>
                    <a:solidFill>
                      <a:srgbClr val="B94231"/>
                    </a:solidFill>
                    <a:ln w="4286" cap="flat">
                      <a:noFill/>
                      <a:prstDash val="solid"/>
                      <a:miter/>
                    </a:ln>
                  </p:spPr>
                  <p:txBody>
                    <a:bodyPr rtlCol="0" anchor="ctr"/>
                    <a:lstStyle/>
                    <a:p>
                      <a:endParaRPr lang="en-GB"/>
                    </a:p>
                  </p:txBody>
                </p:sp>
                <p:sp>
                  <p:nvSpPr>
                    <p:cNvPr id="1337" name="Freeform: Shape 1336">
                      <a:extLst>
                        <a:ext uri="{FF2B5EF4-FFF2-40B4-BE49-F238E27FC236}">
                          <a16:creationId xmlns:a16="http://schemas.microsoft.com/office/drawing/2014/main" id="{89CBAF27-DBB5-3EC8-3EE7-5C5F0097A395}"/>
                        </a:ext>
                      </a:extLst>
                    </p:cNvPr>
                    <p:cNvSpPr/>
                    <p:nvPr/>
                  </p:nvSpPr>
                  <p:spPr>
                    <a:xfrm>
                      <a:off x="7976984" y="3969488"/>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5"/>
                            <a:pt x="251" y="857"/>
                            <a:pt x="679" y="0"/>
                          </a:cubicBezTo>
                          <a:cubicBezTo>
                            <a:pt x="251" y="0"/>
                            <a:pt x="251" y="857"/>
                            <a:pt x="1108" y="1286"/>
                          </a:cubicBezTo>
                        </a:path>
                      </a:pathLst>
                    </a:custGeom>
                    <a:solidFill>
                      <a:srgbClr val="B94231"/>
                    </a:solidFill>
                    <a:ln w="4286" cap="flat">
                      <a:noFill/>
                      <a:prstDash val="solid"/>
                      <a:miter/>
                    </a:ln>
                  </p:spPr>
                  <p:txBody>
                    <a:bodyPr rtlCol="0" anchor="ctr"/>
                    <a:lstStyle/>
                    <a:p>
                      <a:endParaRPr lang="en-GB"/>
                    </a:p>
                  </p:txBody>
                </p:sp>
                <p:sp>
                  <p:nvSpPr>
                    <p:cNvPr id="1338" name="Freeform: Shape 1337">
                      <a:extLst>
                        <a:ext uri="{FF2B5EF4-FFF2-40B4-BE49-F238E27FC236}">
                          <a16:creationId xmlns:a16="http://schemas.microsoft.com/office/drawing/2014/main" id="{6978D398-6312-45BE-CEF9-5E795D9CB860}"/>
                        </a:ext>
                      </a:extLst>
                    </p:cNvPr>
                    <p:cNvSpPr/>
                    <p:nvPr/>
                  </p:nvSpPr>
                  <p:spPr>
                    <a:xfrm>
                      <a:off x="7977235" y="3970774"/>
                      <a:ext cx="14573" cy="9001"/>
                    </a:xfrm>
                    <a:custGeom>
                      <a:avLst/>
                      <a:gdLst>
                        <a:gd name="connsiteX0" fmla="*/ 14573 w 14573"/>
                        <a:gd name="connsiteY0" fmla="*/ 7715 h 9001"/>
                        <a:gd name="connsiteX1" fmla="*/ 13716 w 14573"/>
                        <a:gd name="connsiteY1" fmla="*/ 9001 h 9001"/>
                        <a:gd name="connsiteX2" fmla="*/ 0 w 14573"/>
                        <a:gd name="connsiteY2" fmla="*/ 857 h 9001"/>
                        <a:gd name="connsiteX3" fmla="*/ 857 w 14573"/>
                        <a:gd name="connsiteY3" fmla="*/ 0 h 9001"/>
                      </a:gdLst>
                      <a:ahLst/>
                      <a:cxnLst>
                        <a:cxn ang="0">
                          <a:pos x="connsiteX0" y="connsiteY0"/>
                        </a:cxn>
                        <a:cxn ang="0">
                          <a:pos x="connsiteX1" y="connsiteY1"/>
                        </a:cxn>
                        <a:cxn ang="0">
                          <a:pos x="connsiteX2" y="connsiteY2"/>
                        </a:cxn>
                        <a:cxn ang="0">
                          <a:pos x="connsiteX3" y="connsiteY3"/>
                        </a:cxn>
                      </a:cxnLst>
                      <a:rect l="l" t="t" r="r" b="b"/>
                      <a:pathLst>
                        <a:path w="14573" h="9001">
                          <a:moveTo>
                            <a:pt x="14573" y="7715"/>
                          </a:moveTo>
                          <a:lnTo>
                            <a:pt x="13716" y="9001"/>
                          </a:lnTo>
                          <a:lnTo>
                            <a:pt x="0" y="857"/>
                          </a:lnTo>
                          <a:lnTo>
                            <a:pt x="857" y="0"/>
                          </a:lnTo>
                          <a:close/>
                        </a:path>
                      </a:pathLst>
                    </a:custGeom>
                    <a:solidFill>
                      <a:srgbClr val="B94231"/>
                    </a:solidFill>
                    <a:ln w="4286" cap="flat">
                      <a:noFill/>
                      <a:prstDash val="solid"/>
                      <a:miter/>
                    </a:ln>
                  </p:spPr>
                  <p:txBody>
                    <a:bodyPr rtlCol="0" anchor="ctr"/>
                    <a:lstStyle/>
                    <a:p>
                      <a:endParaRPr lang="en-GB"/>
                    </a:p>
                  </p:txBody>
                </p:sp>
                <p:sp>
                  <p:nvSpPr>
                    <p:cNvPr id="1339" name="Freeform: Shape 1338">
                      <a:extLst>
                        <a:ext uri="{FF2B5EF4-FFF2-40B4-BE49-F238E27FC236}">
                          <a16:creationId xmlns:a16="http://schemas.microsoft.com/office/drawing/2014/main" id="{BF10E3EA-908D-F3F8-682B-8008F0B53E08}"/>
                        </a:ext>
                      </a:extLst>
                    </p:cNvPr>
                    <p:cNvSpPr/>
                    <p:nvPr/>
                  </p:nvSpPr>
                  <p:spPr>
                    <a:xfrm>
                      <a:off x="7977238" y="3960427"/>
                      <a:ext cx="31711" cy="18551"/>
                    </a:xfrm>
                    <a:custGeom>
                      <a:avLst/>
                      <a:gdLst>
                        <a:gd name="connsiteX0" fmla="*/ 15856 w 31711"/>
                        <a:gd name="connsiteY0" fmla="*/ 60 h 18551"/>
                        <a:gd name="connsiteX1" fmla="*/ 31286 w 31711"/>
                        <a:gd name="connsiteY1" fmla="*/ 10347 h 18551"/>
                        <a:gd name="connsiteX2" fmla="*/ 15856 w 31711"/>
                        <a:gd name="connsiteY2" fmla="*/ 18491 h 18551"/>
                        <a:gd name="connsiteX3" fmla="*/ 425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6284" y="60"/>
                            <a:pt x="34715" y="8633"/>
                            <a:pt x="31286" y="10347"/>
                          </a:cubicBezTo>
                          <a:cubicBezTo>
                            <a:pt x="30429" y="10776"/>
                            <a:pt x="16713" y="19348"/>
                            <a:pt x="15856" y="18491"/>
                          </a:cubicBezTo>
                          <a:cubicBezTo>
                            <a:pt x="15427" y="18491"/>
                            <a:pt x="-3004" y="9919"/>
                            <a:pt x="425" y="8204"/>
                          </a:cubicBezTo>
                          <a:cubicBezTo>
                            <a:pt x="1711" y="7775"/>
                            <a:pt x="15427" y="-797"/>
                            <a:pt x="15856" y="60"/>
                          </a:cubicBezTo>
                          <a:close/>
                        </a:path>
                      </a:pathLst>
                    </a:custGeom>
                    <a:solidFill>
                      <a:srgbClr val="6C74AF"/>
                    </a:solidFill>
                    <a:ln w="4286" cap="flat">
                      <a:noFill/>
                      <a:prstDash val="solid"/>
                      <a:miter/>
                    </a:ln>
                  </p:spPr>
                  <p:txBody>
                    <a:bodyPr rtlCol="0" anchor="ctr"/>
                    <a:lstStyle/>
                    <a:p>
                      <a:endParaRPr lang="en-GB"/>
                    </a:p>
                  </p:txBody>
                </p:sp>
                <p:sp>
                  <p:nvSpPr>
                    <p:cNvPr id="1340" name="Freeform: Shape 1339">
                      <a:extLst>
                        <a:ext uri="{FF2B5EF4-FFF2-40B4-BE49-F238E27FC236}">
                          <a16:creationId xmlns:a16="http://schemas.microsoft.com/office/drawing/2014/main" id="{0504B8C5-DA47-D784-D6DC-1F3FC631C269}"/>
                        </a:ext>
                      </a:extLst>
                    </p:cNvPr>
                    <p:cNvSpPr/>
                    <p:nvPr/>
                  </p:nvSpPr>
                  <p:spPr>
                    <a:xfrm>
                      <a:off x="7990951" y="3978490"/>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4"/>
                            <a:pt x="858" y="1714"/>
                            <a:pt x="0" y="1286"/>
                          </a:cubicBezTo>
                          <a:lnTo>
                            <a:pt x="429" y="0"/>
                          </a:lnTo>
                          <a:cubicBezTo>
                            <a:pt x="1715" y="429"/>
                            <a:pt x="3001" y="429"/>
                            <a:pt x="3858" y="0"/>
                          </a:cubicBezTo>
                        </a:path>
                      </a:pathLst>
                    </a:custGeom>
                    <a:solidFill>
                      <a:srgbClr val="B94231"/>
                    </a:solidFill>
                    <a:ln w="4286" cap="flat">
                      <a:noFill/>
                      <a:prstDash val="solid"/>
                      <a:miter/>
                    </a:ln>
                  </p:spPr>
                  <p:txBody>
                    <a:bodyPr rtlCol="0" anchor="ctr"/>
                    <a:lstStyle/>
                    <a:p>
                      <a:endParaRPr lang="en-GB"/>
                    </a:p>
                  </p:txBody>
                </p:sp>
                <p:grpSp>
                  <p:nvGrpSpPr>
                    <p:cNvPr id="1341" name="Graphic 18">
                      <a:extLst>
                        <a:ext uri="{FF2B5EF4-FFF2-40B4-BE49-F238E27FC236}">
                          <a16:creationId xmlns:a16="http://schemas.microsoft.com/office/drawing/2014/main" id="{9691BFAE-158F-9AAE-1B1E-E767FD907BF4}"/>
                        </a:ext>
                      </a:extLst>
                    </p:cNvPr>
                    <p:cNvGrpSpPr/>
                    <p:nvPr/>
                  </p:nvGrpSpPr>
                  <p:grpSpPr>
                    <a:xfrm>
                      <a:off x="7864935" y="3915053"/>
                      <a:ext cx="1286" cy="1714"/>
                      <a:chOff x="7864935" y="3915053"/>
                      <a:chExt cx="1286" cy="1714"/>
                    </a:xfrm>
                  </p:grpSpPr>
                  <p:sp>
                    <p:nvSpPr>
                      <p:cNvPr id="1342" name="Freeform: Shape 1341">
                        <a:extLst>
                          <a:ext uri="{FF2B5EF4-FFF2-40B4-BE49-F238E27FC236}">
                            <a16:creationId xmlns:a16="http://schemas.microsoft.com/office/drawing/2014/main" id="{AA7002CC-DEF9-98C6-79E1-614563E6BA6F}"/>
                          </a:ext>
                        </a:extLst>
                      </p:cNvPr>
                      <p:cNvSpPr/>
                      <p:nvPr/>
                    </p:nvSpPr>
                    <p:spPr>
                      <a:xfrm>
                        <a:off x="7865364" y="3915053"/>
                        <a:ext cx="857" cy="1286"/>
                      </a:xfrm>
                      <a:custGeom>
                        <a:avLst/>
                        <a:gdLst>
                          <a:gd name="connsiteX0" fmla="*/ 857 w 857"/>
                          <a:gd name="connsiteY0" fmla="*/ 0 h 1286"/>
                          <a:gd name="connsiteX1" fmla="*/ 0 w 857"/>
                          <a:gd name="connsiteY1" fmla="*/ 1286 h 1286"/>
                          <a:gd name="connsiteX2" fmla="*/ 857 w 857"/>
                          <a:gd name="connsiteY2" fmla="*/ 0 h 1286"/>
                        </a:gdLst>
                        <a:ahLst/>
                        <a:cxnLst>
                          <a:cxn ang="0">
                            <a:pos x="connsiteX0" y="connsiteY0"/>
                          </a:cxn>
                          <a:cxn ang="0">
                            <a:pos x="connsiteX1" y="connsiteY1"/>
                          </a:cxn>
                          <a:cxn ang="0">
                            <a:pos x="connsiteX2" y="connsiteY2"/>
                          </a:cxn>
                        </a:cxnLst>
                        <a:rect l="l" t="t" r="r" b="b"/>
                        <a:pathLst>
                          <a:path w="857" h="1286">
                            <a:moveTo>
                              <a:pt x="857" y="0"/>
                            </a:moveTo>
                            <a:lnTo>
                              <a:pt x="0" y="1286"/>
                            </a:lnTo>
                            <a:lnTo>
                              <a:pt x="857" y="0"/>
                            </a:lnTo>
                          </a:path>
                        </a:pathLst>
                      </a:custGeom>
                      <a:solidFill>
                        <a:srgbClr val="376C70"/>
                      </a:solidFill>
                      <a:ln w="4286" cap="flat">
                        <a:noFill/>
                        <a:prstDash val="solid"/>
                        <a:miter/>
                      </a:ln>
                    </p:spPr>
                    <p:txBody>
                      <a:bodyPr rtlCol="0" anchor="ctr"/>
                      <a:lstStyle/>
                      <a:p>
                        <a:endParaRPr lang="en-GB"/>
                      </a:p>
                    </p:txBody>
                  </p:sp>
                  <p:sp>
                    <p:nvSpPr>
                      <p:cNvPr id="1343" name="Freeform: Shape 1342">
                        <a:extLst>
                          <a:ext uri="{FF2B5EF4-FFF2-40B4-BE49-F238E27FC236}">
                            <a16:creationId xmlns:a16="http://schemas.microsoft.com/office/drawing/2014/main" id="{5C42224C-AECA-BCBC-58F8-63954C8EFE1D}"/>
                          </a:ext>
                        </a:extLst>
                      </p:cNvPr>
                      <p:cNvSpPr/>
                      <p:nvPr/>
                    </p:nvSpPr>
                    <p:spPr>
                      <a:xfrm>
                        <a:off x="7864935" y="3915053"/>
                        <a:ext cx="1286" cy="1714"/>
                      </a:xfrm>
                      <a:custGeom>
                        <a:avLst/>
                        <a:gdLst>
                          <a:gd name="connsiteX0" fmla="*/ 1286 w 1286"/>
                          <a:gd name="connsiteY0" fmla="*/ 0 h 1714"/>
                          <a:gd name="connsiteX1" fmla="*/ 0 w 1286"/>
                          <a:gd name="connsiteY1" fmla="*/ 1715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8" y="429"/>
                              <a:pt x="858" y="1715"/>
                              <a:pt x="0" y="1715"/>
                            </a:cubicBezTo>
                            <a:lnTo>
                              <a:pt x="429" y="429"/>
                            </a:lnTo>
                            <a:cubicBezTo>
                              <a:pt x="858" y="429"/>
                              <a:pt x="858" y="0"/>
                              <a:pt x="1286" y="0"/>
                            </a:cubicBezTo>
                          </a:path>
                        </a:pathLst>
                      </a:custGeom>
                      <a:solidFill>
                        <a:srgbClr val="B94231"/>
                      </a:solidFill>
                      <a:ln w="4286" cap="flat">
                        <a:noFill/>
                        <a:prstDash val="solid"/>
                        <a:miter/>
                      </a:ln>
                    </p:spPr>
                    <p:txBody>
                      <a:bodyPr rtlCol="0" anchor="ctr"/>
                      <a:lstStyle/>
                      <a:p>
                        <a:endParaRPr lang="en-GB"/>
                      </a:p>
                    </p:txBody>
                  </p:sp>
                </p:grpSp>
                <p:sp>
                  <p:nvSpPr>
                    <p:cNvPr id="1344" name="Freeform: Shape 1343">
                      <a:extLst>
                        <a:ext uri="{FF2B5EF4-FFF2-40B4-BE49-F238E27FC236}">
                          <a16:creationId xmlns:a16="http://schemas.microsoft.com/office/drawing/2014/main" id="{A38C8781-7401-630A-EAD2-D5BD4CD70150}"/>
                        </a:ext>
                      </a:extLst>
                    </p:cNvPr>
                    <p:cNvSpPr/>
                    <p:nvPr/>
                  </p:nvSpPr>
                  <p:spPr>
                    <a:xfrm>
                      <a:off x="8018383" y="3984490"/>
                      <a:ext cx="14144" cy="9001"/>
                    </a:xfrm>
                    <a:custGeom>
                      <a:avLst/>
                      <a:gdLst>
                        <a:gd name="connsiteX0" fmla="*/ 14145 w 14144"/>
                        <a:gd name="connsiteY0" fmla="*/ 0 h 9001"/>
                        <a:gd name="connsiteX1" fmla="*/ 13287 w 14144"/>
                        <a:gd name="connsiteY1" fmla="*/ 1286 h 9001"/>
                        <a:gd name="connsiteX2" fmla="*/ 0 w 14144"/>
                        <a:gd name="connsiteY2" fmla="*/ 9001 h 9001"/>
                        <a:gd name="connsiteX3" fmla="*/ 429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0"/>
                          </a:moveTo>
                          <a:lnTo>
                            <a:pt x="13287" y="1286"/>
                          </a:lnTo>
                          <a:lnTo>
                            <a:pt x="0" y="9001"/>
                          </a:lnTo>
                          <a:lnTo>
                            <a:pt x="429" y="7715"/>
                          </a:lnTo>
                          <a:close/>
                        </a:path>
                      </a:pathLst>
                    </a:custGeom>
                    <a:solidFill>
                      <a:srgbClr val="B94231"/>
                    </a:solidFill>
                    <a:ln w="4286" cap="flat">
                      <a:noFill/>
                      <a:prstDash val="solid"/>
                      <a:miter/>
                    </a:ln>
                  </p:spPr>
                  <p:txBody>
                    <a:bodyPr rtlCol="0" anchor="ctr"/>
                    <a:lstStyle/>
                    <a:p>
                      <a:endParaRPr lang="en-GB"/>
                    </a:p>
                  </p:txBody>
                </p:sp>
                <p:sp>
                  <p:nvSpPr>
                    <p:cNvPr id="1345" name="Freeform: Shape 1344">
                      <a:extLst>
                        <a:ext uri="{FF2B5EF4-FFF2-40B4-BE49-F238E27FC236}">
                          <a16:creationId xmlns:a16="http://schemas.microsoft.com/office/drawing/2014/main" id="{E9205C5D-6841-9389-9E64-B27B5828323F}"/>
                        </a:ext>
                      </a:extLst>
                    </p:cNvPr>
                    <p:cNvSpPr/>
                    <p:nvPr/>
                  </p:nvSpPr>
                  <p:spPr>
                    <a:xfrm>
                      <a:off x="8000558" y="3983205"/>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5"/>
                            <a:pt x="251" y="857"/>
                            <a:pt x="679" y="0"/>
                          </a:cubicBezTo>
                          <a:cubicBezTo>
                            <a:pt x="251" y="429"/>
                            <a:pt x="679" y="857"/>
                            <a:pt x="1108" y="1286"/>
                          </a:cubicBezTo>
                        </a:path>
                      </a:pathLst>
                    </a:custGeom>
                    <a:solidFill>
                      <a:srgbClr val="B94231"/>
                    </a:solidFill>
                    <a:ln w="4286" cap="flat">
                      <a:noFill/>
                      <a:prstDash val="solid"/>
                      <a:miter/>
                    </a:ln>
                  </p:spPr>
                  <p:txBody>
                    <a:bodyPr rtlCol="0" anchor="ctr"/>
                    <a:lstStyle/>
                    <a:p>
                      <a:endParaRPr lang="en-GB"/>
                    </a:p>
                  </p:txBody>
                </p:sp>
                <p:sp>
                  <p:nvSpPr>
                    <p:cNvPr id="1346" name="Freeform: Shape 1345">
                      <a:extLst>
                        <a:ext uri="{FF2B5EF4-FFF2-40B4-BE49-F238E27FC236}">
                          <a16:creationId xmlns:a16="http://schemas.microsoft.com/office/drawing/2014/main" id="{07FD7165-9F02-F91A-0F4E-AC6562BE5041}"/>
                        </a:ext>
                      </a:extLst>
                    </p:cNvPr>
                    <p:cNvSpPr/>
                    <p:nvPr/>
                  </p:nvSpPr>
                  <p:spPr>
                    <a:xfrm>
                      <a:off x="8001238" y="3984490"/>
                      <a:ext cx="14144" cy="9001"/>
                    </a:xfrm>
                    <a:custGeom>
                      <a:avLst/>
                      <a:gdLst>
                        <a:gd name="connsiteX0" fmla="*/ 14145 w 14144"/>
                        <a:gd name="connsiteY0" fmla="*/ 7715 h 9001"/>
                        <a:gd name="connsiteX1" fmla="*/ 13716 w 14144"/>
                        <a:gd name="connsiteY1" fmla="*/ 9001 h 9001"/>
                        <a:gd name="connsiteX2" fmla="*/ 0 w 14144"/>
                        <a:gd name="connsiteY2" fmla="*/ 1286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7715"/>
                          </a:moveTo>
                          <a:lnTo>
                            <a:pt x="13716" y="9001"/>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347" name="Freeform: Shape 1346">
                      <a:extLst>
                        <a:ext uri="{FF2B5EF4-FFF2-40B4-BE49-F238E27FC236}">
                          <a16:creationId xmlns:a16="http://schemas.microsoft.com/office/drawing/2014/main" id="{7E22CB44-81E3-F3E8-99E0-F6343BAED4F7}"/>
                        </a:ext>
                      </a:extLst>
                    </p:cNvPr>
                    <p:cNvSpPr/>
                    <p:nvPr/>
                  </p:nvSpPr>
                  <p:spPr>
                    <a:xfrm>
                      <a:off x="8001241" y="3974143"/>
                      <a:ext cx="31711" cy="18551"/>
                    </a:xfrm>
                    <a:custGeom>
                      <a:avLst/>
                      <a:gdLst>
                        <a:gd name="connsiteX0" fmla="*/ 15855 w 31711"/>
                        <a:gd name="connsiteY0" fmla="*/ 60 h 18551"/>
                        <a:gd name="connsiteX1" fmla="*/ 31286 w 31711"/>
                        <a:gd name="connsiteY1" fmla="*/ 10347 h 18551"/>
                        <a:gd name="connsiteX2" fmla="*/ 15855 w 31711"/>
                        <a:gd name="connsiteY2" fmla="*/ 18491 h 18551"/>
                        <a:gd name="connsiteX3" fmla="*/ 425 w 31711"/>
                        <a:gd name="connsiteY3" fmla="*/ 8204 h 18551"/>
                        <a:gd name="connsiteX4" fmla="*/ 15855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5" y="60"/>
                          </a:moveTo>
                          <a:cubicBezTo>
                            <a:pt x="16284" y="60"/>
                            <a:pt x="34715" y="8633"/>
                            <a:pt x="31286" y="10347"/>
                          </a:cubicBezTo>
                          <a:cubicBezTo>
                            <a:pt x="30429" y="10776"/>
                            <a:pt x="16713" y="19348"/>
                            <a:pt x="15855" y="18491"/>
                          </a:cubicBezTo>
                          <a:cubicBezTo>
                            <a:pt x="15427" y="18491"/>
                            <a:pt x="-3004" y="9919"/>
                            <a:pt x="425" y="8204"/>
                          </a:cubicBezTo>
                          <a:cubicBezTo>
                            <a:pt x="1283" y="7775"/>
                            <a:pt x="15427" y="-797"/>
                            <a:pt x="15855" y="60"/>
                          </a:cubicBezTo>
                          <a:close/>
                        </a:path>
                      </a:pathLst>
                    </a:custGeom>
                    <a:solidFill>
                      <a:srgbClr val="6C74AF"/>
                    </a:solidFill>
                    <a:ln w="4286" cap="flat">
                      <a:noFill/>
                      <a:prstDash val="solid"/>
                      <a:miter/>
                    </a:ln>
                  </p:spPr>
                  <p:txBody>
                    <a:bodyPr rtlCol="0" anchor="ctr"/>
                    <a:lstStyle/>
                    <a:p>
                      <a:endParaRPr lang="en-GB"/>
                    </a:p>
                  </p:txBody>
                </p:sp>
                <p:sp>
                  <p:nvSpPr>
                    <p:cNvPr id="1348" name="Freeform: Shape 1347">
                      <a:extLst>
                        <a:ext uri="{FF2B5EF4-FFF2-40B4-BE49-F238E27FC236}">
                          <a16:creationId xmlns:a16="http://schemas.microsoft.com/office/drawing/2014/main" id="{F45D4905-5306-A7D5-3513-87589B05257C}"/>
                        </a:ext>
                      </a:extLst>
                    </p:cNvPr>
                    <p:cNvSpPr/>
                    <p:nvPr/>
                  </p:nvSpPr>
                  <p:spPr>
                    <a:xfrm>
                      <a:off x="8014953" y="3992206"/>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8" y="1715"/>
                            <a:pt x="0" y="1286"/>
                          </a:cubicBezTo>
                          <a:lnTo>
                            <a:pt x="429" y="0"/>
                          </a:lnTo>
                          <a:cubicBezTo>
                            <a:pt x="1286" y="429"/>
                            <a:pt x="3001" y="429"/>
                            <a:pt x="3858" y="0"/>
                          </a:cubicBezTo>
                        </a:path>
                      </a:pathLst>
                    </a:custGeom>
                    <a:solidFill>
                      <a:srgbClr val="B94231"/>
                    </a:solidFill>
                    <a:ln w="4286" cap="flat">
                      <a:noFill/>
                      <a:prstDash val="solid"/>
                      <a:miter/>
                    </a:ln>
                  </p:spPr>
                  <p:txBody>
                    <a:bodyPr rtlCol="0" anchor="ctr"/>
                    <a:lstStyle/>
                    <a:p>
                      <a:endParaRPr lang="en-GB"/>
                    </a:p>
                  </p:txBody>
                </p:sp>
                <p:grpSp>
                  <p:nvGrpSpPr>
                    <p:cNvPr id="1349" name="Graphic 18">
                      <a:extLst>
                        <a:ext uri="{FF2B5EF4-FFF2-40B4-BE49-F238E27FC236}">
                          <a16:creationId xmlns:a16="http://schemas.microsoft.com/office/drawing/2014/main" id="{194DB9FB-2DE7-2C6E-B77D-DB45BCC6B81B}"/>
                        </a:ext>
                      </a:extLst>
                    </p:cNvPr>
                    <p:cNvGrpSpPr/>
                    <p:nvPr/>
                  </p:nvGrpSpPr>
                  <p:grpSpPr>
                    <a:xfrm>
                      <a:off x="7888509" y="3928769"/>
                      <a:ext cx="1286" cy="1714"/>
                      <a:chOff x="7888509" y="3928769"/>
                      <a:chExt cx="1286" cy="1714"/>
                    </a:xfrm>
                  </p:grpSpPr>
                  <p:sp>
                    <p:nvSpPr>
                      <p:cNvPr id="1350" name="Freeform: Shape 1349">
                        <a:extLst>
                          <a:ext uri="{FF2B5EF4-FFF2-40B4-BE49-F238E27FC236}">
                            <a16:creationId xmlns:a16="http://schemas.microsoft.com/office/drawing/2014/main" id="{8F4B5503-47B8-CBB9-9A32-79020073E12D}"/>
                          </a:ext>
                        </a:extLst>
                      </p:cNvPr>
                      <p:cNvSpPr/>
                      <p:nvPr/>
                    </p:nvSpPr>
                    <p:spPr>
                      <a:xfrm>
                        <a:off x="7889367" y="3928769"/>
                        <a:ext cx="428" cy="1285"/>
                      </a:xfrm>
                      <a:custGeom>
                        <a:avLst/>
                        <a:gdLst>
                          <a:gd name="connsiteX0" fmla="*/ 429 w 428"/>
                          <a:gd name="connsiteY0" fmla="*/ 0 h 1285"/>
                          <a:gd name="connsiteX1" fmla="*/ 0 w 428"/>
                          <a:gd name="connsiteY1" fmla="*/ 1286 h 1285"/>
                          <a:gd name="connsiteX2" fmla="*/ 429 w 428"/>
                          <a:gd name="connsiteY2" fmla="*/ 0 h 1285"/>
                        </a:gdLst>
                        <a:ahLst/>
                        <a:cxnLst>
                          <a:cxn ang="0">
                            <a:pos x="connsiteX0" y="connsiteY0"/>
                          </a:cxn>
                          <a:cxn ang="0">
                            <a:pos x="connsiteX1" y="connsiteY1"/>
                          </a:cxn>
                          <a:cxn ang="0">
                            <a:pos x="connsiteX2" y="connsiteY2"/>
                          </a:cxn>
                        </a:cxnLst>
                        <a:rect l="l" t="t" r="r" b="b"/>
                        <a:pathLst>
                          <a:path w="428" h="1285">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351" name="Freeform: Shape 1350">
                        <a:extLst>
                          <a:ext uri="{FF2B5EF4-FFF2-40B4-BE49-F238E27FC236}">
                            <a16:creationId xmlns:a16="http://schemas.microsoft.com/office/drawing/2014/main" id="{1DF8C58C-F7B3-D383-8D2A-1006629DACA7}"/>
                          </a:ext>
                        </a:extLst>
                      </p:cNvPr>
                      <p:cNvSpPr/>
                      <p:nvPr/>
                    </p:nvSpPr>
                    <p:spPr>
                      <a:xfrm>
                        <a:off x="7888509" y="3928769"/>
                        <a:ext cx="1286" cy="1714"/>
                      </a:xfrm>
                      <a:custGeom>
                        <a:avLst/>
                        <a:gdLst>
                          <a:gd name="connsiteX0" fmla="*/ 1286 w 1286"/>
                          <a:gd name="connsiteY0" fmla="*/ 0 h 1714"/>
                          <a:gd name="connsiteX1" fmla="*/ 0 w 1286"/>
                          <a:gd name="connsiteY1" fmla="*/ 1715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8" y="429"/>
                              <a:pt x="858" y="1715"/>
                              <a:pt x="0" y="1715"/>
                            </a:cubicBezTo>
                            <a:lnTo>
                              <a:pt x="429" y="429"/>
                            </a:lnTo>
                            <a:cubicBezTo>
                              <a:pt x="1286" y="429"/>
                              <a:pt x="1286" y="0"/>
                              <a:pt x="1286" y="0"/>
                            </a:cubicBezTo>
                          </a:path>
                        </a:pathLst>
                      </a:custGeom>
                      <a:solidFill>
                        <a:srgbClr val="B94231"/>
                      </a:solidFill>
                      <a:ln w="4286" cap="flat">
                        <a:noFill/>
                        <a:prstDash val="solid"/>
                        <a:miter/>
                      </a:ln>
                    </p:spPr>
                    <p:txBody>
                      <a:bodyPr rtlCol="0" anchor="ctr"/>
                      <a:lstStyle/>
                      <a:p>
                        <a:endParaRPr lang="en-GB"/>
                      </a:p>
                    </p:txBody>
                  </p:sp>
                </p:grpSp>
                <p:sp>
                  <p:nvSpPr>
                    <p:cNvPr id="1352" name="Freeform: Shape 1351">
                      <a:extLst>
                        <a:ext uri="{FF2B5EF4-FFF2-40B4-BE49-F238E27FC236}">
                          <a16:creationId xmlns:a16="http://schemas.microsoft.com/office/drawing/2014/main" id="{1E5B3F63-38BC-4C12-7BAC-57D502634D0F}"/>
                        </a:ext>
                      </a:extLst>
                    </p:cNvPr>
                    <p:cNvSpPr/>
                    <p:nvPr/>
                  </p:nvSpPr>
                  <p:spPr>
                    <a:xfrm>
                      <a:off x="8041957" y="3998206"/>
                      <a:ext cx="14573" cy="9001"/>
                    </a:xfrm>
                    <a:custGeom>
                      <a:avLst/>
                      <a:gdLst>
                        <a:gd name="connsiteX0" fmla="*/ 14573 w 14573"/>
                        <a:gd name="connsiteY0" fmla="*/ 0 h 9001"/>
                        <a:gd name="connsiteX1" fmla="*/ 13716 w 14573"/>
                        <a:gd name="connsiteY1" fmla="*/ 1286 h 9001"/>
                        <a:gd name="connsiteX2" fmla="*/ 0 w 14573"/>
                        <a:gd name="connsiteY2" fmla="*/ 9001 h 9001"/>
                        <a:gd name="connsiteX3" fmla="*/ 857 w 14573"/>
                        <a:gd name="connsiteY3" fmla="*/ 7715 h 9001"/>
                      </a:gdLst>
                      <a:ahLst/>
                      <a:cxnLst>
                        <a:cxn ang="0">
                          <a:pos x="connsiteX0" y="connsiteY0"/>
                        </a:cxn>
                        <a:cxn ang="0">
                          <a:pos x="connsiteX1" y="connsiteY1"/>
                        </a:cxn>
                        <a:cxn ang="0">
                          <a:pos x="connsiteX2" y="connsiteY2"/>
                        </a:cxn>
                        <a:cxn ang="0">
                          <a:pos x="connsiteX3" y="connsiteY3"/>
                        </a:cxn>
                      </a:cxnLst>
                      <a:rect l="l" t="t" r="r" b="b"/>
                      <a:pathLst>
                        <a:path w="14573" h="9001">
                          <a:moveTo>
                            <a:pt x="14573" y="0"/>
                          </a:moveTo>
                          <a:lnTo>
                            <a:pt x="13716" y="1286"/>
                          </a:lnTo>
                          <a:lnTo>
                            <a:pt x="0" y="9001"/>
                          </a:lnTo>
                          <a:lnTo>
                            <a:pt x="857" y="7715"/>
                          </a:lnTo>
                          <a:close/>
                        </a:path>
                      </a:pathLst>
                    </a:custGeom>
                    <a:solidFill>
                      <a:srgbClr val="B94231"/>
                    </a:solidFill>
                    <a:ln w="4286" cap="flat">
                      <a:noFill/>
                      <a:prstDash val="solid"/>
                      <a:miter/>
                    </a:ln>
                  </p:spPr>
                  <p:txBody>
                    <a:bodyPr rtlCol="0" anchor="ctr"/>
                    <a:lstStyle/>
                    <a:p>
                      <a:endParaRPr lang="en-GB"/>
                    </a:p>
                  </p:txBody>
                </p:sp>
                <p:sp>
                  <p:nvSpPr>
                    <p:cNvPr id="1353" name="Freeform: Shape 1352">
                      <a:extLst>
                        <a:ext uri="{FF2B5EF4-FFF2-40B4-BE49-F238E27FC236}">
                          <a16:creationId xmlns:a16="http://schemas.microsoft.com/office/drawing/2014/main" id="{9469BA6E-5E17-69C5-270A-4754CC82D2F1}"/>
                        </a:ext>
                      </a:extLst>
                    </p:cNvPr>
                    <p:cNvSpPr/>
                    <p:nvPr/>
                  </p:nvSpPr>
                  <p:spPr>
                    <a:xfrm>
                      <a:off x="8024562" y="3996921"/>
                      <a:ext cx="1107" cy="2571"/>
                    </a:xfrm>
                    <a:custGeom>
                      <a:avLst/>
                      <a:gdLst>
                        <a:gd name="connsiteX0" fmla="*/ 1107 w 1107"/>
                        <a:gd name="connsiteY0" fmla="*/ 1286 h 2571"/>
                        <a:gd name="connsiteX1" fmla="*/ 679 w 1107"/>
                        <a:gd name="connsiteY1" fmla="*/ 2572 h 2571"/>
                        <a:gd name="connsiteX2" fmla="*/ 679 w 1107"/>
                        <a:gd name="connsiteY2" fmla="*/ 0 h 2571"/>
                        <a:gd name="connsiteX3" fmla="*/ 1107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7" y="1286"/>
                          </a:moveTo>
                          <a:lnTo>
                            <a:pt x="679" y="2572"/>
                          </a:lnTo>
                          <a:cubicBezTo>
                            <a:pt x="-607" y="1714"/>
                            <a:pt x="250" y="857"/>
                            <a:pt x="679" y="0"/>
                          </a:cubicBezTo>
                          <a:cubicBezTo>
                            <a:pt x="250" y="429"/>
                            <a:pt x="679" y="857"/>
                            <a:pt x="1107" y="1286"/>
                          </a:cubicBezTo>
                        </a:path>
                      </a:pathLst>
                    </a:custGeom>
                    <a:solidFill>
                      <a:srgbClr val="B94231"/>
                    </a:solidFill>
                    <a:ln w="4286" cap="flat">
                      <a:noFill/>
                      <a:prstDash val="solid"/>
                      <a:miter/>
                    </a:ln>
                  </p:spPr>
                  <p:txBody>
                    <a:bodyPr rtlCol="0" anchor="ctr"/>
                    <a:lstStyle/>
                    <a:p>
                      <a:endParaRPr lang="en-GB"/>
                    </a:p>
                  </p:txBody>
                </p:sp>
                <p:sp>
                  <p:nvSpPr>
                    <p:cNvPr id="1354" name="Freeform: Shape 1353">
                      <a:extLst>
                        <a:ext uri="{FF2B5EF4-FFF2-40B4-BE49-F238E27FC236}">
                          <a16:creationId xmlns:a16="http://schemas.microsoft.com/office/drawing/2014/main" id="{64E383C0-DD29-A350-B6CA-DFD098729959}"/>
                        </a:ext>
                      </a:extLst>
                    </p:cNvPr>
                    <p:cNvSpPr/>
                    <p:nvPr/>
                  </p:nvSpPr>
                  <p:spPr>
                    <a:xfrm>
                      <a:off x="8025241" y="3998206"/>
                      <a:ext cx="14144" cy="9001"/>
                    </a:xfrm>
                    <a:custGeom>
                      <a:avLst/>
                      <a:gdLst>
                        <a:gd name="connsiteX0" fmla="*/ 14145 w 14144"/>
                        <a:gd name="connsiteY0" fmla="*/ 7715 h 9001"/>
                        <a:gd name="connsiteX1" fmla="*/ 13287 w 14144"/>
                        <a:gd name="connsiteY1" fmla="*/ 9001 h 9001"/>
                        <a:gd name="connsiteX2" fmla="*/ 0 w 14144"/>
                        <a:gd name="connsiteY2" fmla="*/ 1286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7715"/>
                          </a:moveTo>
                          <a:lnTo>
                            <a:pt x="13287" y="9001"/>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355" name="Freeform: Shape 1354">
                      <a:extLst>
                        <a:ext uri="{FF2B5EF4-FFF2-40B4-BE49-F238E27FC236}">
                          <a16:creationId xmlns:a16="http://schemas.microsoft.com/office/drawing/2014/main" id="{7F901684-1873-13D1-8E2F-448F667E93C3}"/>
                        </a:ext>
                      </a:extLst>
                    </p:cNvPr>
                    <p:cNvSpPr/>
                    <p:nvPr/>
                  </p:nvSpPr>
                  <p:spPr>
                    <a:xfrm>
                      <a:off x="8038957" y="4005922"/>
                      <a:ext cx="3857" cy="1607"/>
                    </a:xfrm>
                    <a:custGeom>
                      <a:avLst/>
                      <a:gdLst>
                        <a:gd name="connsiteX0" fmla="*/ 3857 w 3857"/>
                        <a:gd name="connsiteY0" fmla="*/ 0 h 1607"/>
                        <a:gd name="connsiteX1" fmla="*/ 3429 w 3857"/>
                        <a:gd name="connsiteY1" fmla="*/ 1286 h 1607"/>
                        <a:gd name="connsiteX2" fmla="*/ 0 w 3857"/>
                        <a:gd name="connsiteY2" fmla="*/ 1286 h 1607"/>
                        <a:gd name="connsiteX3" fmla="*/ 429 w 3857"/>
                        <a:gd name="connsiteY3" fmla="*/ 0 h 1607"/>
                        <a:gd name="connsiteX4" fmla="*/ 3857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7" y="0"/>
                          </a:moveTo>
                          <a:lnTo>
                            <a:pt x="3429" y="1286"/>
                          </a:lnTo>
                          <a:cubicBezTo>
                            <a:pt x="2572" y="1715"/>
                            <a:pt x="857" y="1715"/>
                            <a:pt x="0" y="1286"/>
                          </a:cubicBezTo>
                          <a:lnTo>
                            <a:pt x="429" y="0"/>
                          </a:lnTo>
                          <a:cubicBezTo>
                            <a:pt x="1286" y="429"/>
                            <a:pt x="3000" y="429"/>
                            <a:pt x="3857" y="0"/>
                          </a:cubicBezTo>
                        </a:path>
                      </a:pathLst>
                    </a:custGeom>
                    <a:solidFill>
                      <a:srgbClr val="B94231"/>
                    </a:solidFill>
                    <a:ln w="4286" cap="flat">
                      <a:noFill/>
                      <a:prstDash val="solid"/>
                      <a:miter/>
                    </a:ln>
                  </p:spPr>
                  <p:txBody>
                    <a:bodyPr rtlCol="0" anchor="ctr"/>
                    <a:lstStyle/>
                    <a:p>
                      <a:endParaRPr lang="en-GB"/>
                    </a:p>
                  </p:txBody>
                </p:sp>
                <p:sp>
                  <p:nvSpPr>
                    <p:cNvPr id="1356" name="Freeform: Shape 1355">
                      <a:extLst>
                        <a:ext uri="{FF2B5EF4-FFF2-40B4-BE49-F238E27FC236}">
                          <a16:creationId xmlns:a16="http://schemas.microsoft.com/office/drawing/2014/main" id="{1D4D4332-1BAB-F427-1EC3-0DCC4A9C94F6}"/>
                        </a:ext>
                      </a:extLst>
                    </p:cNvPr>
                    <p:cNvSpPr/>
                    <p:nvPr/>
                  </p:nvSpPr>
                  <p:spPr>
                    <a:xfrm>
                      <a:off x="8025244" y="3987859"/>
                      <a:ext cx="31711" cy="18551"/>
                    </a:xfrm>
                    <a:custGeom>
                      <a:avLst/>
                      <a:gdLst>
                        <a:gd name="connsiteX0" fmla="*/ 15856 w 31711"/>
                        <a:gd name="connsiteY0" fmla="*/ 60 h 18551"/>
                        <a:gd name="connsiteX1" fmla="*/ 31286 w 31711"/>
                        <a:gd name="connsiteY1" fmla="*/ 10347 h 18551"/>
                        <a:gd name="connsiteX2" fmla="*/ 15856 w 31711"/>
                        <a:gd name="connsiteY2" fmla="*/ 18491 h 18551"/>
                        <a:gd name="connsiteX3" fmla="*/ 425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6284" y="60"/>
                            <a:pt x="34715" y="8633"/>
                            <a:pt x="31286" y="10347"/>
                          </a:cubicBezTo>
                          <a:cubicBezTo>
                            <a:pt x="30429" y="10776"/>
                            <a:pt x="16713" y="19348"/>
                            <a:pt x="15856" y="18491"/>
                          </a:cubicBezTo>
                          <a:cubicBezTo>
                            <a:pt x="15427" y="18491"/>
                            <a:pt x="-3004" y="9919"/>
                            <a:pt x="425" y="8204"/>
                          </a:cubicBezTo>
                          <a:cubicBezTo>
                            <a:pt x="1283" y="7776"/>
                            <a:pt x="14998" y="-797"/>
                            <a:pt x="15856" y="60"/>
                          </a:cubicBezTo>
                          <a:close/>
                        </a:path>
                      </a:pathLst>
                    </a:custGeom>
                    <a:solidFill>
                      <a:srgbClr val="6C74AF"/>
                    </a:solidFill>
                    <a:ln w="4286" cap="flat">
                      <a:noFill/>
                      <a:prstDash val="solid"/>
                      <a:miter/>
                    </a:ln>
                  </p:spPr>
                  <p:txBody>
                    <a:bodyPr rtlCol="0" anchor="ctr"/>
                    <a:lstStyle/>
                    <a:p>
                      <a:endParaRPr lang="en-GB"/>
                    </a:p>
                  </p:txBody>
                </p:sp>
                <p:grpSp>
                  <p:nvGrpSpPr>
                    <p:cNvPr id="1357" name="Graphic 18">
                      <a:extLst>
                        <a:ext uri="{FF2B5EF4-FFF2-40B4-BE49-F238E27FC236}">
                          <a16:creationId xmlns:a16="http://schemas.microsoft.com/office/drawing/2014/main" id="{F4CAEF85-A48A-0673-450B-73AF30C16B4B}"/>
                        </a:ext>
                      </a:extLst>
                    </p:cNvPr>
                    <p:cNvGrpSpPr/>
                    <p:nvPr/>
                  </p:nvGrpSpPr>
                  <p:grpSpPr>
                    <a:xfrm>
                      <a:off x="7912512" y="3942485"/>
                      <a:ext cx="1285" cy="1714"/>
                      <a:chOff x="7912512" y="3942485"/>
                      <a:chExt cx="1285" cy="1714"/>
                    </a:xfrm>
                  </p:grpSpPr>
                  <p:sp>
                    <p:nvSpPr>
                      <p:cNvPr id="1358" name="Freeform: Shape 1357">
                        <a:extLst>
                          <a:ext uri="{FF2B5EF4-FFF2-40B4-BE49-F238E27FC236}">
                            <a16:creationId xmlns:a16="http://schemas.microsoft.com/office/drawing/2014/main" id="{85ADBAC2-1AED-CF83-90A1-F7FBBDFE9616}"/>
                          </a:ext>
                        </a:extLst>
                      </p:cNvPr>
                      <p:cNvSpPr/>
                      <p:nvPr/>
                    </p:nvSpPr>
                    <p:spPr>
                      <a:xfrm>
                        <a:off x="7913370" y="3942485"/>
                        <a:ext cx="428" cy="1285"/>
                      </a:xfrm>
                      <a:custGeom>
                        <a:avLst/>
                        <a:gdLst>
                          <a:gd name="connsiteX0" fmla="*/ 429 w 428"/>
                          <a:gd name="connsiteY0" fmla="*/ 0 h 1285"/>
                          <a:gd name="connsiteX1" fmla="*/ 0 w 428"/>
                          <a:gd name="connsiteY1" fmla="*/ 1286 h 1285"/>
                          <a:gd name="connsiteX2" fmla="*/ 429 w 428"/>
                          <a:gd name="connsiteY2" fmla="*/ 0 h 1285"/>
                        </a:gdLst>
                        <a:ahLst/>
                        <a:cxnLst>
                          <a:cxn ang="0">
                            <a:pos x="connsiteX0" y="connsiteY0"/>
                          </a:cxn>
                          <a:cxn ang="0">
                            <a:pos x="connsiteX1" y="connsiteY1"/>
                          </a:cxn>
                          <a:cxn ang="0">
                            <a:pos x="connsiteX2" y="connsiteY2"/>
                          </a:cxn>
                        </a:cxnLst>
                        <a:rect l="l" t="t" r="r" b="b"/>
                        <a:pathLst>
                          <a:path w="428" h="1285">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359" name="Freeform: Shape 1358">
                        <a:extLst>
                          <a:ext uri="{FF2B5EF4-FFF2-40B4-BE49-F238E27FC236}">
                            <a16:creationId xmlns:a16="http://schemas.microsoft.com/office/drawing/2014/main" id="{9158459F-6B66-B146-FDFB-EF6CD9D629DC}"/>
                          </a:ext>
                        </a:extLst>
                      </p:cNvPr>
                      <p:cNvSpPr/>
                      <p:nvPr/>
                    </p:nvSpPr>
                    <p:spPr>
                      <a:xfrm>
                        <a:off x="7912512" y="3942485"/>
                        <a:ext cx="1285" cy="1714"/>
                      </a:xfrm>
                      <a:custGeom>
                        <a:avLst/>
                        <a:gdLst>
                          <a:gd name="connsiteX0" fmla="*/ 1286 w 1285"/>
                          <a:gd name="connsiteY0" fmla="*/ 0 h 1714"/>
                          <a:gd name="connsiteX1" fmla="*/ 0 w 1285"/>
                          <a:gd name="connsiteY1" fmla="*/ 1715 h 1714"/>
                          <a:gd name="connsiteX2" fmla="*/ 429 w 1285"/>
                          <a:gd name="connsiteY2" fmla="*/ 429 h 1714"/>
                          <a:gd name="connsiteX3" fmla="*/ 1286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1286" y="0"/>
                            </a:moveTo>
                            <a:cubicBezTo>
                              <a:pt x="857" y="429"/>
                              <a:pt x="857" y="1715"/>
                              <a:pt x="0" y="1715"/>
                            </a:cubicBezTo>
                            <a:lnTo>
                              <a:pt x="429" y="429"/>
                            </a:lnTo>
                            <a:cubicBezTo>
                              <a:pt x="857" y="429"/>
                              <a:pt x="1286" y="0"/>
                              <a:pt x="1286" y="0"/>
                            </a:cubicBezTo>
                          </a:path>
                        </a:pathLst>
                      </a:custGeom>
                      <a:solidFill>
                        <a:srgbClr val="B94231"/>
                      </a:solidFill>
                      <a:ln w="4286" cap="flat">
                        <a:noFill/>
                        <a:prstDash val="solid"/>
                        <a:miter/>
                      </a:ln>
                    </p:spPr>
                    <p:txBody>
                      <a:bodyPr rtlCol="0" anchor="ctr"/>
                      <a:lstStyle/>
                      <a:p>
                        <a:endParaRPr lang="en-GB"/>
                      </a:p>
                    </p:txBody>
                  </p:sp>
                </p:grpSp>
                <p:grpSp>
                  <p:nvGrpSpPr>
                    <p:cNvPr id="1360" name="Graphic 18">
                      <a:extLst>
                        <a:ext uri="{FF2B5EF4-FFF2-40B4-BE49-F238E27FC236}">
                          <a16:creationId xmlns:a16="http://schemas.microsoft.com/office/drawing/2014/main" id="{3EF7A29F-538B-8011-992E-DAF648249788}"/>
                        </a:ext>
                      </a:extLst>
                    </p:cNvPr>
                    <p:cNvGrpSpPr/>
                    <p:nvPr/>
                  </p:nvGrpSpPr>
                  <p:grpSpPr>
                    <a:xfrm>
                      <a:off x="7936515" y="3956201"/>
                      <a:ext cx="1285" cy="1714"/>
                      <a:chOff x="7936515" y="3956201"/>
                      <a:chExt cx="1285" cy="1714"/>
                    </a:xfrm>
                  </p:grpSpPr>
                  <p:sp>
                    <p:nvSpPr>
                      <p:cNvPr id="1361" name="Freeform: Shape 1360">
                        <a:extLst>
                          <a:ext uri="{FF2B5EF4-FFF2-40B4-BE49-F238E27FC236}">
                            <a16:creationId xmlns:a16="http://schemas.microsoft.com/office/drawing/2014/main" id="{623DC6E2-8788-FA62-558B-2E5965632615}"/>
                          </a:ext>
                        </a:extLst>
                      </p:cNvPr>
                      <p:cNvSpPr/>
                      <p:nvPr/>
                    </p:nvSpPr>
                    <p:spPr>
                      <a:xfrm>
                        <a:off x="7936944" y="3956201"/>
                        <a:ext cx="857" cy="1285"/>
                      </a:xfrm>
                      <a:custGeom>
                        <a:avLst/>
                        <a:gdLst>
                          <a:gd name="connsiteX0" fmla="*/ 857 w 857"/>
                          <a:gd name="connsiteY0" fmla="*/ 0 h 1285"/>
                          <a:gd name="connsiteX1" fmla="*/ 0 w 857"/>
                          <a:gd name="connsiteY1" fmla="*/ 1286 h 1285"/>
                          <a:gd name="connsiteX2" fmla="*/ 857 w 857"/>
                          <a:gd name="connsiteY2" fmla="*/ 0 h 1285"/>
                        </a:gdLst>
                        <a:ahLst/>
                        <a:cxnLst>
                          <a:cxn ang="0">
                            <a:pos x="connsiteX0" y="connsiteY0"/>
                          </a:cxn>
                          <a:cxn ang="0">
                            <a:pos x="connsiteX1" y="connsiteY1"/>
                          </a:cxn>
                          <a:cxn ang="0">
                            <a:pos x="connsiteX2" y="connsiteY2"/>
                          </a:cxn>
                        </a:cxnLst>
                        <a:rect l="l" t="t" r="r" b="b"/>
                        <a:pathLst>
                          <a:path w="857" h="1285">
                            <a:moveTo>
                              <a:pt x="857" y="0"/>
                            </a:moveTo>
                            <a:lnTo>
                              <a:pt x="0" y="1286"/>
                            </a:lnTo>
                            <a:lnTo>
                              <a:pt x="857" y="0"/>
                            </a:lnTo>
                          </a:path>
                        </a:pathLst>
                      </a:custGeom>
                      <a:solidFill>
                        <a:srgbClr val="376C70"/>
                      </a:solidFill>
                      <a:ln w="4286" cap="flat">
                        <a:noFill/>
                        <a:prstDash val="solid"/>
                        <a:miter/>
                      </a:ln>
                    </p:spPr>
                    <p:txBody>
                      <a:bodyPr rtlCol="0" anchor="ctr"/>
                      <a:lstStyle/>
                      <a:p>
                        <a:endParaRPr lang="en-GB"/>
                      </a:p>
                    </p:txBody>
                  </p:sp>
                  <p:sp>
                    <p:nvSpPr>
                      <p:cNvPr id="1362" name="Freeform: Shape 1361">
                        <a:extLst>
                          <a:ext uri="{FF2B5EF4-FFF2-40B4-BE49-F238E27FC236}">
                            <a16:creationId xmlns:a16="http://schemas.microsoft.com/office/drawing/2014/main" id="{C22EA5F5-3E07-045E-D02D-094B4EE50AA8}"/>
                          </a:ext>
                        </a:extLst>
                      </p:cNvPr>
                      <p:cNvSpPr/>
                      <p:nvPr/>
                    </p:nvSpPr>
                    <p:spPr>
                      <a:xfrm>
                        <a:off x="7936515" y="3956201"/>
                        <a:ext cx="1285" cy="1714"/>
                      </a:xfrm>
                      <a:custGeom>
                        <a:avLst/>
                        <a:gdLst>
                          <a:gd name="connsiteX0" fmla="*/ 1286 w 1285"/>
                          <a:gd name="connsiteY0" fmla="*/ 0 h 1714"/>
                          <a:gd name="connsiteX1" fmla="*/ 0 w 1285"/>
                          <a:gd name="connsiteY1" fmla="*/ 1714 h 1714"/>
                          <a:gd name="connsiteX2" fmla="*/ 429 w 1285"/>
                          <a:gd name="connsiteY2" fmla="*/ 429 h 1714"/>
                          <a:gd name="connsiteX3" fmla="*/ 1286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1286" y="0"/>
                            </a:moveTo>
                            <a:cubicBezTo>
                              <a:pt x="857" y="429"/>
                              <a:pt x="857" y="1714"/>
                              <a:pt x="0" y="1714"/>
                            </a:cubicBezTo>
                            <a:lnTo>
                              <a:pt x="429" y="429"/>
                            </a:lnTo>
                            <a:cubicBezTo>
                              <a:pt x="857" y="429"/>
                              <a:pt x="857" y="429"/>
                              <a:pt x="1286" y="0"/>
                            </a:cubicBezTo>
                          </a:path>
                        </a:pathLst>
                      </a:custGeom>
                      <a:solidFill>
                        <a:srgbClr val="B94231"/>
                      </a:solidFill>
                      <a:ln w="4286" cap="flat">
                        <a:noFill/>
                        <a:prstDash val="solid"/>
                        <a:miter/>
                      </a:ln>
                    </p:spPr>
                    <p:txBody>
                      <a:bodyPr rtlCol="0" anchor="ctr"/>
                      <a:lstStyle/>
                      <a:p>
                        <a:endParaRPr lang="en-GB"/>
                      </a:p>
                    </p:txBody>
                  </p:sp>
                </p:grpSp>
                <p:grpSp>
                  <p:nvGrpSpPr>
                    <p:cNvPr id="1363" name="Graphic 18">
                      <a:extLst>
                        <a:ext uri="{FF2B5EF4-FFF2-40B4-BE49-F238E27FC236}">
                          <a16:creationId xmlns:a16="http://schemas.microsoft.com/office/drawing/2014/main" id="{6AE72233-A08F-2218-03F6-E77F3F7656E6}"/>
                        </a:ext>
                      </a:extLst>
                    </p:cNvPr>
                    <p:cNvGrpSpPr/>
                    <p:nvPr/>
                  </p:nvGrpSpPr>
                  <p:grpSpPr>
                    <a:xfrm>
                      <a:off x="7960090" y="3969917"/>
                      <a:ext cx="1285" cy="1714"/>
                      <a:chOff x="7960090" y="3969917"/>
                      <a:chExt cx="1285" cy="1714"/>
                    </a:xfrm>
                  </p:grpSpPr>
                  <p:sp>
                    <p:nvSpPr>
                      <p:cNvPr id="1364" name="Freeform: Shape 1363">
                        <a:extLst>
                          <a:ext uri="{FF2B5EF4-FFF2-40B4-BE49-F238E27FC236}">
                            <a16:creationId xmlns:a16="http://schemas.microsoft.com/office/drawing/2014/main" id="{E7B207F8-EBBE-BF8D-7057-196A9DFC4FEC}"/>
                          </a:ext>
                        </a:extLst>
                      </p:cNvPr>
                      <p:cNvSpPr/>
                      <p:nvPr/>
                    </p:nvSpPr>
                    <p:spPr>
                      <a:xfrm>
                        <a:off x="7960947" y="3969917"/>
                        <a:ext cx="428" cy="1285"/>
                      </a:xfrm>
                      <a:custGeom>
                        <a:avLst/>
                        <a:gdLst>
                          <a:gd name="connsiteX0" fmla="*/ 429 w 428"/>
                          <a:gd name="connsiteY0" fmla="*/ 0 h 1285"/>
                          <a:gd name="connsiteX1" fmla="*/ 0 w 428"/>
                          <a:gd name="connsiteY1" fmla="*/ 1286 h 1285"/>
                          <a:gd name="connsiteX2" fmla="*/ 429 w 428"/>
                          <a:gd name="connsiteY2" fmla="*/ 0 h 1285"/>
                        </a:gdLst>
                        <a:ahLst/>
                        <a:cxnLst>
                          <a:cxn ang="0">
                            <a:pos x="connsiteX0" y="connsiteY0"/>
                          </a:cxn>
                          <a:cxn ang="0">
                            <a:pos x="connsiteX1" y="connsiteY1"/>
                          </a:cxn>
                          <a:cxn ang="0">
                            <a:pos x="connsiteX2" y="connsiteY2"/>
                          </a:cxn>
                        </a:cxnLst>
                        <a:rect l="l" t="t" r="r" b="b"/>
                        <a:pathLst>
                          <a:path w="428" h="1285">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365" name="Freeform: Shape 1364">
                        <a:extLst>
                          <a:ext uri="{FF2B5EF4-FFF2-40B4-BE49-F238E27FC236}">
                            <a16:creationId xmlns:a16="http://schemas.microsoft.com/office/drawing/2014/main" id="{62ADE6C1-8DC7-6620-9EFE-7D21B5768635}"/>
                          </a:ext>
                        </a:extLst>
                      </p:cNvPr>
                      <p:cNvSpPr/>
                      <p:nvPr/>
                    </p:nvSpPr>
                    <p:spPr>
                      <a:xfrm>
                        <a:off x="7960090" y="3969917"/>
                        <a:ext cx="1285" cy="1714"/>
                      </a:xfrm>
                      <a:custGeom>
                        <a:avLst/>
                        <a:gdLst>
                          <a:gd name="connsiteX0" fmla="*/ 1286 w 1285"/>
                          <a:gd name="connsiteY0" fmla="*/ 0 h 1714"/>
                          <a:gd name="connsiteX1" fmla="*/ 0 w 1285"/>
                          <a:gd name="connsiteY1" fmla="*/ 1714 h 1714"/>
                          <a:gd name="connsiteX2" fmla="*/ 429 w 1285"/>
                          <a:gd name="connsiteY2" fmla="*/ 429 h 1714"/>
                          <a:gd name="connsiteX3" fmla="*/ 1286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1286" y="0"/>
                            </a:moveTo>
                            <a:cubicBezTo>
                              <a:pt x="857" y="429"/>
                              <a:pt x="857" y="1714"/>
                              <a:pt x="0" y="1714"/>
                            </a:cubicBezTo>
                            <a:lnTo>
                              <a:pt x="429" y="429"/>
                            </a:lnTo>
                            <a:cubicBezTo>
                              <a:pt x="1286" y="429"/>
                              <a:pt x="1286" y="429"/>
                              <a:pt x="1286" y="0"/>
                            </a:cubicBezTo>
                          </a:path>
                        </a:pathLst>
                      </a:custGeom>
                      <a:solidFill>
                        <a:srgbClr val="B94231"/>
                      </a:solidFill>
                      <a:ln w="4286" cap="flat">
                        <a:noFill/>
                        <a:prstDash val="solid"/>
                        <a:miter/>
                      </a:ln>
                    </p:spPr>
                    <p:txBody>
                      <a:bodyPr rtlCol="0" anchor="ctr"/>
                      <a:lstStyle/>
                      <a:p>
                        <a:endParaRPr lang="en-GB"/>
                      </a:p>
                    </p:txBody>
                  </p:sp>
                </p:grpSp>
                <p:grpSp>
                  <p:nvGrpSpPr>
                    <p:cNvPr id="1366" name="Graphic 18">
                      <a:extLst>
                        <a:ext uri="{FF2B5EF4-FFF2-40B4-BE49-F238E27FC236}">
                          <a16:creationId xmlns:a16="http://schemas.microsoft.com/office/drawing/2014/main" id="{7E17D117-275D-213F-67E9-0BF0197DCBEF}"/>
                        </a:ext>
                      </a:extLst>
                    </p:cNvPr>
                    <p:cNvGrpSpPr/>
                    <p:nvPr/>
                  </p:nvGrpSpPr>
                  <p:grpSpPr>
                    <a:xfrm>
                      <a:off x="7984093" y="3983633"/>
                      <a:ext cx="1286" cy="1714"/>
                      <a:chOff x="7984093" y="3983633"/>
                      <a:chExt cx="1286" cy="1714"/>
                    </a:xfrm>
                  </p:grpSpPr>
                  <p:sp>
                    <p:nvSpPr>
                      <p:cNvPr id="1367" name="Freeform: Shape 1366">
                        <a:extLst>
                          <a:ext uri="{FF2B5EF4-FFF2-40B4-BE49-F238E27FC236}">
                            <a16:creationId xmlns:a16="http://schemas.microsoft.com/office/drawing/2014/main" id="{5E01EDAF-AEF5-D207-CA10-6B710A0A9D19}"/>
                          </a:ext>
                        </a:extLst>
                      </p:cNvPr>
                      <p:cNvSpPr/>
                      <p:nvPr/>
                    </p:nvSpPr>
                    <p:spPr>
                      <a:xfrm>
                        <a:off x="7984950" y="3983633"/>
                        <a:ext cx="429" cy="1286"/>
                      </a:xfrm>
                      <a:custGeom>
                        <a:avLst/>
                        <a:gdLst>
                          <a:gd name="connsiteX0" fmla="*/ 429 w 429"/>
                          <a:gd name="connsiteY0" fmla="*/ 0 h 1286"/>
                          <a:gd name="connsiteX1" fmla="*/ 0 w 429"/>
                          <a:gd name="connsiteY1" fmla="*/ 1286 h 1286"/>
                          <a:gd name="connsiteX2" fmla="*/ 429 w 429"/>
                          <a:gd name="connsiteY2" fmla="*/ 0 h 1286"/>
                        </a:gdLst>
                        <a:ahLst/>
                        <a:cxnLst>
                          <a:cxn ang="0">
                            <a:pos x="connsiteX0" y="connsiteY0"/>
                          </a:cxn>
                          <a:cxn ang="0">
                            <a:pos x="connsiteX1" y="connsiteY1"/>
                          </a:cxn>
                          <a:cxn ang="0">
                            <a:pos x="connsiteX2" y="connsiteY2"/>
                          </a:cxn>
                        </a:cxnLst>
                        <a:rect l="l" t="t" r="r" b="b"/>
                        <a:pathLst>
                          <a:path w="429" h="1286">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368" name="Freeform: Shape 1367">
                        <a:extLst>
                          <a:ext uri="{FF2B5EF4-FFF2-40B4-BE49-F238E27FC236}">
                            <a16:creationId xmlns:a16="http://schemas.microsoft.com/office/drawing/2014/main" id="{BCD54CE7-05D9-309C-AA65-F6784746093E}"/>
                          </a:ext>
                        </a:extLst>
                      </p:cNvPr>
                      <p:cNvSpPr/>
                      <p:nvPr/>
                    </p:nvSpPr>
                    <p:spPr>
                      <a:xfrm>
                        <a:off x="7984093" y="3983633"/>
                        <a:ext cx="1286" cy="1714"/>
                      </a:xfrm>
                      <a:custGeom>
                        <a:avLst/>
                        <a:gdLst>
                          <a:gd name="connsiteX0" fmla="*/ 1286 w 1286"/>
                          <a:gd name="connsiteY0" fmla="*/ 0 h 1714"/>
                          <a:gd name="connsiteX1" fmla="*/ 0 w 1286"/>
                          <a:gd name="connsiteY1" fmla="*/ 1715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7" y="429"/>
                              <a:pt x="857" y="1715"/>
                              <a:pt x="0" y="1715"/>
                            </a:cubicBezTo>
                            <a:lnTo>
                              <a:pt x="429" y="429"/>
                            </a:lnTo>
                            <a:cubicBezTo>
                              <a:pt x="857" y="429"/>
                              <a:pt x="1286" y="429"/>
                              <a:pt x="1286" y="0"/>
                            </a:cubicBezTo>
                          </a:path>
                        </a:pathLst>
                      </a:custGeom>
                      <a:solidFill>
                        <a:srgbClr val="B94231"/>
                      </a:solidFill>
                      <a:ln w="4286" cap="flat">
                        <a:noFill/>
                        <a:prstDash val="solid"/>
                        <a:miter/>
                      </a:ln>
                    </p:spPr>
                    <p:txBody>
                      <a:bodyPr rtlCol="0" anchor="ctr"/>
                      <a:lstStyle/>
                      <a:p>
                        <a:endParaRPr lang="en-GB"/>
                      </a:p>
                    </p:txBody>
                  </p:sp>
                </p:grpSp>
                <p:sp>
                  <p:nvSpPr>
                    <p:cNvPr id="1369" name="Freeform: Shape 1368">
                      <a:extLst>
                        <a:ext uri="{FF2B5EF4-FFF2-40B4-BE49-F238E27FC236}">
                          <a16:creationId xmlns:a16="http://schemas.microsoft.com/office/drawing/2014/main" id="{05C7AEEF-15D1-8079-76B1-F58ABC51FD86}"/>
                        </a:ext>
                      </a:extLst>
                    </p:cNvPr>
                    <p:cNvSpPr/>
                    <p:nvPr/>
                  </p:nvSpPr>
                  <p:spPr>
                    <a:xfrm>
                      <a:off x="7803642" y="3888050"/>
                      <a:ext cx="14144" cy="9001"/>
                    </a:xfrm>
                    <a:custGeom>
                      <a:avLst/>
                      <a:gdLst>
                        <a:gd name="connsiteX0" fmla="*/ 14144 w 14144"/>
                        <a:gd name="connsiteY0" fmla="*/ 0 h 9001"/>
                        <a:gd name="connsiteX1" fmla="*/ 13716 w 14144"/>
                        <a:gd name="connsiteY1" fmla="*/ 1286 h 9001"/>
                        <a:gd name="connsiteX2" fmla="*/ 0 w 14144"/>
                        <a:gd name="connsiteY2" fmla="*/ 9001 h 9001"/>
                        <a:gd name="connsiteX3" fmla="*/ 429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14144" y="0"/>
                          </a:moveTo>
                          <a:lnTo>
                            <a:pt x="13716" y="1286"/>
                          </a:lnTo>
                          <a:lnTo>
                            <a:pt x="0" y="9001"/>
                          </a:lnTo>
                          <a:lnTo>
                            <a:pt x="429" y="7715"/>
                          </a:lnTo>
                          <a:close/>
                        </a:path>
                      </a:pathLst>
                    </a:custGeom>
                    <a:solidFill>
                      <a:srgbClr val="B94231"/>
                    </a:solidFill>
                    <a:ln w="4286" cap="flat">
                      <a:noFill/>
                      <a:prstDash val="solid"/>
                      <a:miter/>
                    </a:ln>
                  </p:spPr>
                  <p:txBody>
                    <a:bodyPr rtlCol="0" anchor="ctr"/>
                    <a:lstStyle/>
                    <a:p>
                      <a:endParaRPr lang="en-GB"/>
                    </a:p>
                  </p:txBody>
                </p:sp>
                <p:grpSp>
                  <p:nvGrpSpPr>
                    <p:cNvPr id="1370" name="Graphic 18">
                      <a:extLst>
                        <a:ext uri="{FF2B5EF4-FFF2-40B4-BE49-F238E27FC236}">
                          <a16:creationId xmlns:a16="http://schemas.microsoft.com/office/drawing/2014/main" id="{2D931EFA-CB1C-51D1-7FA5-93D62F7E1B27}"/>
                        </a:ext>
                      </a:extLst>
                    </p:cNvPr>
                    <p:cNvGrpSpPr/>
                    <p:nvPr/>
                  </p:nvGrpSpPr>
                  <p:grpSpPr>
                    <a:xfrm>
                      <a:off x="8008096" y="3997349"/>
                      <a:ext cx="1286" cy="1714"/>
                      <a:chOff x="8008096" y="3997349"/>
                      <a:chExt cx="1286" cy="1714"/>
                    </a:xfrm>
                  </p:grpSpPr>
                  <p:sp>
                    <p:nvSpPr>
                      <p:cNvPr id="1371" name="Freeform: Shape 1370">
                        <a:extLst>
                          <a:ext uri="{FF2B5EF4-FFF2-40B4-BE49-F238E27FC236}">
                            <a16:creationId xmlns:a16="http://schemas.microsoft.com/office/drawing/2014/main" id="{55FEC473-22B8-63CE-4737-E14F127DBD3A}"/>
                          </a:ext>
                        </a:extLst>
                      </p:cNvPr>
                      <p:cNvSpPr/>
                      <p:nvPr/>
                    </p:nvSpPr>
                    <p:spPr>
                      <a:xfrm>
                        <a:off x="8008524" y="3997349"/>
                        <a:ext cx="857" cy="1285"/>
                      </a:xfrm>
                      <a:custGeom>
                        <a:avLst/>
                        <a:gdLst>
                          <a:gd name="connsiteX0" fmla="*/ 858 w 857"/>
                          <a:gd name="connsiteY0" fmla="*/ 0 h 1285"/>
                          <a:gd name="connsiteX1" fmla="*/ 0 w 857"/>
                          <a:gd name="connsiteY1" fmla="*/ 1286 h 1285"/>
                          <a:gd name="connsiteX2" fmla="*/ 858 w 857"/>
                          <a:gd name="connsiteY2" fmla="*/ 0 h 1285"/>
                        </a:gdLst>
                        <a:ahLst/>
                        <a:cxnLst>
                          <a:cxn ang="0">
                            <a:pos x="connsiteX0" y="connsiteY0"/>
                          </a:cxn>
                          <a:cxn ang="0">
                            <a:pos x="connsiteX1" y="connsiteY1"/>
                          </a:cxn>
                          <a:cxn ang="0">
                            <a:pos x="connsiteX2" y="connsiteY2"/>
                          </a:cxn>
                        </a:cxnLst>
                        <a:rect l="l" t="t" r="r" b="b"/>
                        <a:pathLst>
                          <a:path w="857" h="1285">
                            <a:moveTo>
                              <a:pt x="858" y="0"/>
                            </a:moveTo>
                            <a:lnTo>
                              <a:pt x="0" y="1286"/>
                            </a:lnTo>
                            <a:lnTo>
                              <a:pt x="858" y="0"/>
                            </a:lnTo>
                          </a:path>
                        </a:pathLst>
                      </a:custGeom>
                      <a:solidFill>
                        <a:srgbClr val="376C70"/>
                      </a:solidFill>
                      <a:ln w="4286" cap="flat">
                        <a:noFill/>
                        <a:prstDash val="solid"/>
                        <a:miter/>
                      </a:ln>
                    </p:spPr>
                    <p:txBody>
                      <a:bodyPr rtlCol="0" anchor="ctr"/>
                      <a:lstStyle/>
                      <a:p>
                        <a:endParaRPr lang="en-GB"/>
                      </a:p>
                    </p:txBody>
                  </p:sp>
                  <p:sp>
                    <p:nvSpPr>
                      <p:cNvPr id="1372" name="Freeform: Shape 1371">
                        <a:extLst>
                          <a:ext uri="{FF2B5EF4-FFF2-40B4-BE49-F238E27FC236}">
                            <a16:creationId xmlns:a16="http://schemas.microsoft.com/office/drawing/2014/main" id="{2F3EA554-69C8-CB62-2DEA-814BD73FCF66}"/>
                          </a:ext>
                        </a:extLst>
                      </p:cNvPr>
                      <p:cNvSpPr/>
                      <p:nvPr/>
                    </p:nvSpPr>
                    <p:spPr>
                      <a:xfrm>
                        <a:off x="8008096" y="3997349"/>
                        <a:ext cx="1286" cy="1714"/>
                      </a:xfrm>
                      <a:custGeom>
                        <a:avLst/>
                        <a:gdLst>
                          <a:gd name="connsiteX0" fmla="*/ 1286 w 1286"/>
                          <a:gd name="connsiteY0" fmla="*/ 0 h 1714"/>
                          <a:gd name="connsiteX1" fmla="*/ 0 w 1286"/>
                          <a:gd name="connsiteY1" fmla="*/ 1715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8" y="429"/>
                              <a:pt x="858" y="1715"/>
                              <a:pt x="0" y="1715"/>
                            </a:cubicBezTo>
                            <a:lnTo>
                              <a:pt x="429" y="429"/>
                            </a:lnTo>
                            <a:cubicBezTo>
                              <a:pt x="858" y="429"/>
                              <a:pt x="858" y="429"/>
                              <a:pt x="1286" y="0"/>
                            </a:cubicBezTo>
                          </a:path>
                        </a:pathLst>
                      </a:custGeom>
                      <a:solidFill>
                        <a:srgbClr val="B94231"/>
                      </a:solidFill>
                      <a:ln w="4286" cap="flat">
                        <a:noFill/>
                        <a:prstDash val="solid"/>
                        <a:miter/>
                      </a:ln>
                    </p:spPr>
                    <p:txBody>
                      <a:bodyPr rtlCol="0" anchor="ctr"/>
                      <a:lstStyle/>
                      <a:p>
                        <a:endParaRPr lang="en-GB"/>
                      </a:p>
                    </p:txBody>
                  </p:sp>
                </p:grpSp>
                <p:sp>
                  <p:nvSpPr>
                    <p:cNvPr id="1373" name="Freeform: Shape 1372">
                      <a:extLst>
                        <a:ext uri="{FF2B5EF4-FFF2-40B4-BE49-F238E27FC236}">
                          <a16:creationId xmlns:a16="http://schemas.microsoft.com/office/drawing/2014/main" id="{7CFABEDB-F0EF-264B-F5A3-0F4EE24A91CF}"/>
                        </a:ext>
                      </a:extLst>
                    </p:cNvPr>
                    <p:cNvSpPr/>
                    <p:nvPr/>
                  </p:nvSpPr>
                  <p:spPr>
                    <a:xfrm>
                      <a:off x="7785817" y="3886764"/>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5"/>
                            <a:pt x="251" y="857"/>
                            <a:pt x="679" y="0"/>
                          </a:cubicBezTo>
                          <a:cubicBezTo>
                            <a:pt x="251" y="429"/>
                            <a:pt x="679" y="857"/>
                            <a:pt x="1108" y="1286"/>
                          </a:cubicBezTo>
                        </a:path>
                      </a:pathLst>
                    </a:custGeom>
                    <a:solidFill>
                      <a:srgbClr val="B94231"/>
                    </a:solidFill>
                    <a:ln w="4286" cap="flat">
                      <a:noFill/>
                      <a:prstDash val="solid"/>
                      <a:miter/>
                    </a:ln>
                  </p:spPr>
                  <p:txBody>
                    <a:bodyPr rtlCol="0" anchor="ctr"/>
                    <a:lstStyle/>
                    <a:p>
                      <a:endParaRPr lang="en-GB"/>
                    </a:p>
                  </p:txBody>
                </p:sp>
                <p:sp>
                  <p:nvSpPr>
                    <p:cNvPr id="1374" name="Freeform: Shape 1373">
                      <a:extLst>
                        <a:ext uri="{FF2B5EF4-FFF2-40B4-BE49-F238E27FC236}">
                          <a16:creationId xmlns:a16="http://schemas.microsoft.com/office/drawing/2014/main" id="{ECA87E73-2540-007E-DD55-B55B59F6AF60}"/>
                        </a:ext>
                      </a:extLst>
                    </p:cNvPr>
                    <p:cNvSpPr/>
                    <p:nvPr/>
                  </p:nvSpPr>
                  <p:spPr>
                    <a:xfrm>
                      <a:off x="7786497" y="3888050"/>
                      <a:ext cx="14144" cy="9001"/>
                    </a:xfrm>
                    <a:custGeom>
                      <a:avLst/>
                      <a:gdLst>
                        <a:gd name="connsiteX0" fmla="*/ 14144 w 14144"/>
                        <a:gd name="connsiteY0" fmla="*/ 7715 h 9001"/>
                        <a:gd name="connsiteX1" fmla="*/ 13716 w 14144"/>
                        <a:gd name="connsiteY1" fmla="*/ 9001 h 9001"/>
                        <a:gd name="connsiteX2" fmla="*/ 0 w 14144"/>
                        <a:gd name="connsiteY2" fmla="*/ 1286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4" y="7715"/>
                          </a:moveTo>
                          <a:lnTo>
                            <a:pt x="13716" y="9001"/>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375" name="Freeform: Shape 1374">
                      <a:extLst>
                        <a:ext uri="{FF2B5EF4-FFF2-40B4-BE49-F238E27FC236}">
                          <a16:creationId xmlns:a16="http://schemas.microsoft.com/office/drawing/2014/main" id="{E1618B4C-0B2C-C2C2-6063-359E388A3E15}"/>
                        </a:ext>
                      </a:extLst>
                    </p:cNvPr>
                    <p:cNvSpPr/>
                    <p:nvPr/>
                  </p:nvSpPr>
                  <p:spPr>
                    <a:xfrm>
                      <a:off x="7800212" y="3895765"/>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8" y="1715"/>
                            <a:pt x="0" y="1286"/>
                          </a:cubicBezTo>
                          <a:lnTo>
                            <a:pt x="429" y="0"/>
                          </a:lnTo>
                          <a:cubicBezTo>
                            <a:pt x="1286" y="429"/>
                            <a:pt x="3001" y="429"/>
                            <a:pt x="3858" y="0"/>
                          </a:cubicBezTo>
                        </a:path>
                      </a:pathLst>
                    </a:custGeom>
                    <a:solidFill>
                      <a:srgbClr val="B94231"/>
                    </a:solidFill>
                    <a:ln w="4286" cap="flat">
                      <a:noFill/>
                      <a:prstDash val="solid"/>
                      <a:miter/>
                    </a:ln>
                  </p:spPr>
                  <p:txBody>
                    <a:bodyPr rtlCol="0" anchor="ctr"/>
                    <a:lstStyle/>
                    <a:p>
                      <a:endParaRPr lang="en-GB"/>
                    </a:p>
                  </p:txBody>
                </p:sp>
                <p:sp>
                  <p:nvSpPr>
                    <p:cNvPr id="1376" name="Freeform: Shape 1375">
                      <a:extLst>
                        <a:ext uri="{FF2B5EF4-FFF2-40B4-BE49-F238E27FC236}">
                          <a16:creationId xmlns:a16="http://schemas.microsoft.com/office/drawing/2014/main" id="{75DBB8CD-C21A-AA20-1653-6A87C0E737FE}"/>
                        </a:ext>
                      </a:extLst>
                    </p:cNvPr>
                    <p:cNvSpPr/>
                    <p:nvPr/>
                  </p:nvSpPr>
                  <p:spPr>
                    <a:xfrm>
                      <a:off x="7786500" y="3877705"/>
                      <a:ext cx="31711" cy="18548"/>
                    </a:xfrm>
                    <a:custGeom>
                      <a:avLst/>
                      <a:gdLst>
                        <a:gd name="connsiteX0" fmla="*/ 15856 w 31711"/>
                        <a:gd name="connsiteY0" fmla="*/ 58 h 18548"/>
                        <a:gd name="connsiteX1" fmla="*/ 31286 w 31711"/>
                        <a:gd name="connsiteY1" fmla="*/ 10344 h 18548"/>
                        <a:gd name="connsiteX2" fmla="*/ 15856 w 31711"/>
                        <a:gd name="connsiteY2" fmla="*/ 18488 h 18548"/>
                        <a:gd name="connsiteX3" fmla="*/ 425 w 31711"/>
                        <a:gd name="connsiteY3" fmla="*/ 8201 h 18548"/>
                        <a:gd name="connsiteX4" fmla="*/ 15856 w 31711"/>
                        <a:gd name="connsiteY4" fmla="*/ 58 h 18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48">
                          <a:moveTo>
                            <a:pt x="15856" y="58"/>
                          </a:moveTo>
                          <a:cubicBezTo>
                            <a:pt x="16284" y="58"/>
                            <a:pt x="34715" y="8630"/>
                            <a:pt x="31286" y="10344"/>
                          </a:cubicBezTo>
                          <a:cubicBezTo>
                            <a:pt x="30429" y="10773"/>
                            <a:pt x="16713" y="19346"/>
                            <a:pt x="15856" y="18488"/>
                          </a:cubicBezTo>
                          <a:cubicBezTo>
                            <a:pt x="15427" y="18488"/>
                            <a:pt x="-3004" y="9916"/>
                            <a:pt x="425" y="8201"/>
                          </a:cubicBezTo>
                          <a:cubicBezTo>
                            <a:pt x="1282" y="8201"/>
                            <a:pt x="15427" y="-800"/>
                            <a:pt x="15856" y="58"/>
                          </a:cubicBezTo>
                          <a:close/>
                        </a:path>
                      </a:pathLst>
                    </a:custGeom>
                    <a:solidFill>
                      <a:srgbClr val="6C74AF"/>
                    </a:solidFill>
                    <a:ln w="4286" cap="flat">
                      <a:noFill/>
                      <a:prstDash val="solid"/>
                      <a:miter/>
                    </a:ln>
                  </p:spPr>
                  <p:txBody>
                    <a:bodyPr rtlCol="0" anchor="ctr"/>
                    <a:lstStyle/>
                    <a:p>
                      <a:endParaRPr lang="en-GB"/>
                    </a:p>
                  </p:txBody>
                </p:sp>
                <p:sp>
                  <p:nvSpPr>
                    <p:cNvPr id="1377" name="Freeform: Shape 1376">
                      <a:extLst>
                        <a:ext uri="{FF2B5EF4-FFF2-40B4-BE49-F238E27FC236}">
                          <a16:creationId xmlns:a16="http://schemas.microsoft.com/office/drawing/2014/main" id="{73CD573D-BD68-A723-72E3-F21F45C34F03}"/>
                        </a:ext>
                      </a:extLst>
                    </p:cNvPr>
                    <p:cNvSpPr/>
                    <p:nvPr/>
                  </p:nvSpPr>
                  <p:spPr>
                    <a:xfrm>
                      <a:off x="7827216" y="3901766"/>
                      <a:ext cx="14573" cy="9001"/>
                    </a:xfrm>
                    <a:custGeom>
                      <a:avLst/>
                      <a:gdLst>
                        <a:gd name="connsiteX0" fmla="*/ 14573 w 14573"/>
                        <a:gd name="connsiteY0" fmla="*/ 0 h 9001"/>
                        <a:gd name="connsiteX1" fmla="*/ 13716 w 14573"/>
                        <a:gd name="connsiteY1" fmla="*/ 1286 h 9001"/>
                        <a:gd name="connsiteX2" fmla="*/ 0 w 14573"/>
                        <a:gd name="connsiteY2" fmla="*/ 9001 h 9001"/>
                        <a:gd name="connsiteX3" fmla="*/ 857 w 14573"/>
                        <a:gd name="connsiteY3" fmla="*/ 7715 h 9001"/>
                      </a:gdLst>
                      <a:ahLst/>
                      <a:cxnLst>
                        <a:cxn ang="0">
                          <a:pos x="connsiteX0" y="connsiteY0"/>
                        </a:cxn>
                        <a:cxn ang="0">
                          <a:pos x="connsiteX1" y="connsiteY1"/>
                        </a:cxn>
                        <a:cxn ang="0">
                          <a:pos x="connsiteX2" y="connsiteY2"/>
                        </a:cxn>
                        <a:cxn ang="0">
                          <a:pos x="connsiteX3" y="connsiteY3"/>
                        </a:cxn>
                      </a:cxnLst>
                      <a:rect l="l" t="t" r="r" b="b"/>
                      <a:pathLst>
                        <a:path w="14573" h="9001">
                          <a:moveTo>
                            <a:pt x="14573" y="0"/>
                          </a:moveTo>
                          <a:lnTo>
                            <a:pt x="13716" y="1286"/>
                          </a:lnTo>
                          <a:lnTo>
                            <a:pt x="0" y="9001"/>
                          </a:lnTo>
                          <a:lnTo>
                            <a:pt x="857" y="7715"/>
                          </a:lnTo>
                          <a:close/>
                        </a:path>
                      </a:pathLst>
                    </a:custGeom>
                    <a:solidFill>
                      <a:srgbClr val="B94231"/>
                    </a:solidFill>
                    <a:ln w="4286" cap="flat">
                      <a:noFill/>
                      <a:prstDash val="solid"/>
                      <a:miter/>
                    </a:ln>
                  </p:spPr>
                  <p:txBody>
                    <a:bodyPr rtlCol="0" anchor="ctr"/>
                    <a:lstStyle/>
                    <a:p>
                      <a:endParaRPr lang="en-GB"/>
                    </a:p>
                  </p:txBody>
                </p:sp>
                <p:grpSp>
                  <p:nvGrpSpPr>
                    <p:cNvPr id="1378" name="Graphic 18">
                      <a:extLst>
                        <a:ext uri="{FF2B5EF4-FFF2-40B4-BE49-F238E27FC236}">
                          <a16:creationId xmlns:a16="http://schemas.microsoft.com/office/drawing/2014/main" id="{D7AEAFDC-A3B3-9EDA-BFBD-0892AB7B5995}"/>
                        </a:ext>
                      </a:extLst>
                    </p:cNvPr>
                    <p:cNvGrpSpPr/>
                    <p:nvPr/>
                  </p:nvGrpSpPr>
                  <p:grpSpPr>
                    <a:xfrm>
                      <a:off x="8031670" y="4011065"/>
                      <a:ext cx="1286" cy="2143"/>
                      <a:chOff x="8031670" y="4011065"/>
                      <a:chExt cx="1286" cy="2143"/>
                    </a:xfrm>
                  </p:grpSpPr>
                  <p:sp>
                    <p:nvSpPr>
                      <p:cNvPr id="1379" name="Freeform: Shape 1378">
                        <a:extLst>
                          <a:ext uri="{FF2B5EF4-FFF2-40B4-BE49-F238E27FC236}">
                            <a16:creationId xmlns:a16="http://schemas.microsoft.com/office/drawing/2014/main" id="{0FF27C2D-E5D6-E6EA-6021-B45849A7F20D}"/>
                          </a:ext>
                        </a:extLst>
                      </p:cNvPr>
                      <p:cNvSpPr/>
                      <p:nvPr/>
                    </p:nvSpPr>
                    <p:spPr>
                      <a:xfrm>
                        <a:off x="8032527" y="4011065"/>
                        <a:ext cx="428" cy="1285"/>
                      </a:xfrm>
                      <a:custGeom>
                        <a:avLst/>
                        <a:gdLst>
                          <a:gd name="connsiteX0" fmla="*/ 429 w 428"/>
                          <a:gd name="connsiteY0" fmla="*/ 0 h 1285"/>
                          <a:gd name="connsiteX1" fmla="*/ 0 w 428"/>
                          <a:gd name="connsiteY1" fmla="*/ 1286 h 1285"/>
                          <a:gd name="connsiteX2" fmla="*/ 429 w 428"/>
                          <a:gd name="connsiteY2" fmla="*/ 0 h 1285"/>
                        </a:gdLst>
                        <a:ahLst/>
                        <a:cxnLst>
                          <a:cxn ang="0">
                            <a:pos x="connsiteX0" y="connsiteY0"/>
                          </a:cxn>
                          <a:cxn ang="0">
                            <a:pos x="connsiteX1" y="connsiteY1"/>
                          </a:cxn>
                          <a:cxn ang="0">
                            <a:pos x="connsiteX2" y="connsiteY2"/>
                          </a:cxn>
                        </a:cxnLst>
                        <a:rect l="l" t="t" r="r" b="b"/>
                        <a:pathLst>
                          <a:path w="428" h="1285">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380" name="Freeform: Shape 1379">
                        <a:extLst>
                          <a:ext uri="{FF2B5EF4-FFF2-40B4-BE49-F238E27FC236}">
                            <a16:creationId xmlns:a16="http://schemas.microsoft.com/office/drawing/2014/main" id="{C0BBBA14-A56D-FF7B-7F0D-67C3479A38A5}"/>
                          </a:ext>
                        </a:extLst>
                      </p:cNvPr>
                      <p:cNvSpPr/>
                      <p:nvPr/>
                    </p:nvSpPr>
                    <p:spPr>
                      <a:xfrm>
                        <a:off x="8031670" y="4011494"/>
                        <a:ext cx="1286" cy="1714"/>
                      </a:xfrm>
                      <a:custGeom>
                        <a:avLst/>
                        <a:gdLst>
                          <a:gd name="connsiteX0" fmla="*/ 1286 w 1286"/>
                          <a:gd name="connsiteY0" fmla="*/ 0 h 1714"/>
                          <a:gd name="connsiteX1" fmla="*/ 0 w 1286"/>
                          <a:gd name="connsiteY1" fmla="*/ 1715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8" y="429"/>
                              <a:pt x="858" y="1715"/>
                              <a:pt x="0" y="1715"/>
                            </a:cubicBezTo>
                            <a:lnTo>
                              <a:pt x="429" y="429"/>
                            </a:lnTo>
                            <a:cubicBezTo>
                              <a:pt x="1286" y="0"/>
                              <a:pt x="1286" y="0"/>
                              <a:pt x="1286" y="0"/>
                            </a:cubicBezTo>
                          </a:path>
                        </a:pathLst>
                      </a:custGeom>
                      <a:solidFill>
                        <a:srgbClr val="B94231"/>
                      </a:solidFill>
                      <a:ln w="4286" cap="flat">
                        <a:noFill/>
                        <a:prstDash val="solid"/>
                        <a:miter/>
                      </a:ln>
                    </p:spPr>
                    <p:txBody>
                      <a:bodyPr rtlCol="0" anchor="ctr"/>
                      <a:lstStyle/>
                      <a:p>
                        <a:endParaRPr lang="en-GB"/>
                      </a:p>
                    </p:txBody>
                  </p:sp>
                </p:grpSp>
                <p:sp>
                  <p:nvSpPr>
                    <p:cNvPr id="1381" name="Freeform: Shape 1380">
                      <a:extLst>
                        <a:ext uri="{FF2B5EF4-FFF2-40B4-BE49-F238E27FC236}">
                          <a16:creationId xmlns:a16="http://schemas.microsoft.com/office/drawing/2014/main" id="{853F74D4-506B-C3F6-4E9B-FA2C74BAFF9C}"/>
                        </a:ext>
                      </a:extLst>
                    </p:cNvPr>
                    <p:cNvSpPr/>
                    <p:nvPr/>
                  </p:nvSpPr>
                  <p:spPr>
                    <a:xfrm>
                      <a:off x="7809820" y="3900480"/>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4"/>
                            <a:pt x="251" y="857"/>
                            <a:pt x="679" y="0"/>
                          </a:cubicBezTo>
                          <a:cubicBezTo>
                            <a:pt x="251" y="429"/>
                            <a:pt x="679" y="857"/>
                            <a:pt x="1108" y="1286"/>
                          </a:cubicBezTo>
                        </a:path>
                      </a:pathLst>
                    </a:custGeom>
                    <a:solidFill>
                      <a:srgbClr val="B94231"/>
                    </a:solidFill>
                    <a:ln w="4286" cap="flat">
                      <a:noFill/>
                      <a:prstDash val="solid"/>
                      <a:miter/>
                    </a:ln>
                  </p:spPr>
                  <p:txBody>
                    <a:bodyPr rtlCol="0" anchor="ctr"/>
                    <a:lstStyle/>
                    <a:p>
                      <a:endParaRPr lang="en-GB"/>
                    </a:p>
                  </p:txBody>
                </p:sp>
                <p:sp>
                  <p:nvSpPr>
                    <p:cNvPr id="1382" name="Freeform: Shape 1381">
                      <a:extLst>
                        <a:ext uri="{FF2B5EF4-FFF2-40B4-BE49-F238E27FC236}">
                          <a16:creationId xmlns:a16="http://schemas.microsoft.com/office/drawing/2014/main" id="{28066C0B-DA39-80B3-36F5-A95252A5474D}"/>
                        </a:ext>
                      </a:extLst>
                    </p:cNvPr>
                    <p:cNvSpPr/>
                    <p:nvPr/>
                  </p:nvSpPr>
                  <p:spPr>
                    <a:xfrm>
                      <a:off x="7810500" y="3901766"/>
                      <a:ext cx="14144" cy="9001"/>
                    </a:xfrm>
                    <a:custGeom>
                      <a:avLst/>
                      <a:gdLst>
                        <a:gd name="connsiteX0" fmla="*/ 14145 w 14144"/>
                        <a:gd name="connsiteY0" fmla="*/ 7715 h 9001"/>
                        <a:gd name="connsiteX1" fmla="*/ 13287 w 14144"/>
                        <a:gd name="connsiteY1" fmla="*/ 9001 h 9001"/>
                        <a:gd name="connsiteX2" fmla="*/ 0 w 14144"/>
                        <a:gd name="connsiteY2" fmla="*/ 1286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7715"/>
                          </a:moveTo>
                          <a:lnTo>
                            <a:pt x="13287" y="9001"/>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383" name="Freeform: Shape 1382">
                      <a:extLst>
                        <a:ext uri="{FF2B5EF4-FFF2-40B4-BE49-F238E27FC236}">
                          <a16:creationId xmlns:a16="http://schemas.microsoft.com/office/drawing/2014/main" id="{2F0FD015-1C25-DE1C-D766-D6DA055E2366}"/>
                        </a:ext>
                      </a:extLst>
                    </p:cNvPr>
                    <p:cNvSpPr/>
                    <p:nvPr/>
                  </p:nvSpPr>
                  <p:spPr>
                    <a:xfrm>
                      <a:off x="7810503" y="3891421"/>
                      <a:ext cx="31711" cy="18548"/>
                    </a:xfrm>
                    <a:custGeom>
                      <a:avLst/>
                      <a:gdLst>
                        <a:gd name="connsiteX0" fmla="*/ 15855 w 31711"/>
                        <a:gd name="connsiteY0" fmla="*/ 58 h 18548"/>
                        <a:gd name="connsiteX1" fmla="*/ 31286 w 31711"/>
                        <a:gd name="connsiteY1" fmla="*/ 10345 h 18548"/>
                        <a:gd name="connsiteX2" fmla="*/ 15855 w 31711"/>
                        <a:gd name="connsiteY2" fmla="*/ 18489 h 18548"/>
                        <a:gd name="connsiteX3" fmla="*/ 425 w 31711"/>
                        <a:gd name="connsiteY3" fmla="*/ 8202 h 18548"/>
                        <a:gd name="connsiteX4" fmla="*/ 15855 w 31711"/>
                        <a:gd name="connsiteY4" fmla="*/ 58 h 18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48">
                          <a:moveTo>
                            <a:pt x="15855" y="58"/>
                          </a:moveTo>
                          <a:cubicBezTo>
                            <a:pt x="16284" y="58"/>
                            <a:pt x="34715" y="8630"/>
                            <a:pt x="31286" y="10345"/>
                          </a:cubicBezTo>
                          <a:cubicBezTo>
                            <a:pt x="30429" y="10773"/>
                            <a:pt x="16713" y="19346"/>
                            <a:pt x="15855" y="18489"/>
                          </a:cubicBezTo>
                          <a:cubicBezTo>
                            <a:pt x="15427" y="18489"/>
                            <a:pt x="-3004" y="9916"/>
                            <a:pt x="425" y="8202"/>
                          </a:cubicBezTo>
                          <a:cubicBezTo>
                            <a:pt x="1283" y="8202"/>
                            <a:pt x="14998" y="-800"/>
                            <a:pt x="15855" y="58"/>
                          </a:cubicBezTo>
                          <a:close/>
                        </a:path>
                      </a:pathLst>
                    </a:custGeom>
                    <a:solidFill>
                      <a:srgbClr val="6C74AF"/>
                    </a:solidFill>
                    <a:ln w="4286" cap="flat">
                      <a:noFill/>
                      <a:prstDash val="solid"/>
                      <a:miter/>
                    </a:ln>
                  </p:spPr>
                  <p:txBody>
                    <a:bodyPr rtlCol="0" anchor="ctr"/>
                    <a:lstStyle/>
                    <a:p>
                      <a:endParaRPr lang="en-GB"/>
                    </a:p>
                  </p:txBody>
                </p:sp>
                <p:sp>
                  <p:nvSpPr>
                    <p:cNvPr id="1384" name="Freeform: Shape 1383">
                      <a:extLst>
                        <a:ext uri="{FF2B5EF4-FFF2-40B4-BE49-F238E27FC236}">
                          <a16:creationId xmlns:a16="http://schemas.microsoft.com/office/drawing/2014/main" id="{C173EA87-A1FB-BED0-68BE-CAC3C8B02F62}"/>
                        </a:ext>
                      </a:extLst>
                    </p:cNvPr>
                    <p:cNvSpPr/>
                    <p:nvPr/>
                  </p:nvSpPr>
                  <p:spPr>
                    <a:xfrm>
                      <a:off x="7824215" y="3909481"/>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8" y="1715"/>
                            <a:pt x="0" y="1286"/>
                          </a:cubicBezTo>
                          <a:lnTo>
                            <a:pt x="429" y="0"/>
                          </a:lnTo>
                          <a:cubicBezTo>
                            <a:pt x="1286" y="857"/>
                            <a:pt x="3001" y="857"/>
                            <a:pt x="3858" y="0"/>
                          </a:cubicBezTo>
                        </a:path>
                      </a:pathLst>
                    </a:custGeom>
                    <a:solidFill>
                      <a:srgbClr val="B94231"/>
                    </a:solidFill>
                    <a:ln w="4286" cap="flat">
                      <a:noFill/>
                      <a:prstDash val="solid"/>
                      <a:miter/>
                    </a:ln>
                  </p:spPr>
                  <p:txBody>
                    <a:bodyPr rtlCol="0" anchor="ctr"/>
                    <a:lstStyle/>
                    <a:p>
                      <a:endParaRPr lang="en-GB"/>
                    </a:p>
                  </p:txBody>
                </p:sp>
                <p:sp>
                  <p:nvSpPr>
                    <p:cNvPr id="1385" name="Freeform: Shape 1384">
                      <a:extLst>
                        <a:ext uri="{FF2B5EF4-FFF2-40B4-BE49-F238E27FC236}">
                          <a16:creationId xmlns:a16="http://schemas.microsoft.com/office/drawing/2014/main" id="{7E628FBB-64C4-611D-1241-8B05CD4980C6}"/>
                        </a:ext>
                      </a:extLst>
                    </p:cNvPr>
                    <p:cNvSpPr/>
                    <p:nvPr/>
                  </p:nvSpPr>
                  <p:spPr>
                    <a:xfrm>
                      <a:off x="7851219" y="3915482"/>
                      <a:ext cx="14144" cy="9001"/>
                    </a:xfrm>
                    <a:custGeom>
                      <a:avLst/>
                      <a:gdLst>
                        <a:gd name="connsiteX0" fmla="*/ 14145 w 14144"/>
                        <a:gd name="connsiteY0" fmla="*/ 0 h 9001"/>
                        <a:gd name="connsiteX1" fmla="*/ 13716 w 14144"/>
                        <a:gd name="connsiteY1" fmla="*/ 1286 h 9001"/>
                        <a:gd name="connsiteX2" fmla="*/ 0 w 14144"/>
                        <a:gd name="connsiteY2" fmla="*/ 9001 h 9001"/>
                        <a:gd name="connsiteX3" fmla="*/ 857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0"/>
                          </a:moveTo>
                          <a:lnTo>
                            <a:pt x="13716" y="1286"/>
                          </a:lnTo>
                          <a:lnTo>
                            <a:pt x="0" y="9001"/>
                          </a:lnTo>
                          <a:lnTo>
                            <a:pt x="857" y="7715"/>
                          </a:lnTo>
                          <a:close/>
                        </a:path>
                      </a:pathLst>
                    </a:custGeom>
                    <a:solidFill>
                      <a:srgbClr val="B94231"/>
                    </a:solidFill>
                    <a:ln w="4286" cap="flat">
                      <a:noFill/>
                      <a:prstDash val="solid"/>
                      <a:miter/>
                    </a:ln>
                  </p:spPr>
                  <p:txBody>
                    <a:bodyPr rtlCol="0" anchor="ctr"/>
                    <a:lstStyle/>
                    <a:p>
                      <a:endParaRPr lang="en-GB"/>
                    </a:p>
                  </p:txBody>
                </p:sp>
                <p:sp>
                  <p:nvSpPr>
                    <p:cNvPr id="1386" name="Freeform: Shape 1385">
                      <a:extLst>
                        <a:ext uri="{FF2B5EF4-FFF2-40B4-BE49-F238E27FC236}">
                          <a16:creationId xmlns:a16="http://schemas.microsoft.com/office/drawing/2014/main" id="{9DCCA5A0-B5EA-4E6D-DFC2-9937DD3B54B3}"/>
                        </a:ext>
                      </a:extLst>
                    </p:cNvPr>
                    <p:cNvSpPr/>
                    <p:nvPr/>
                  </p:nvSpPr>
                  <p:spPr>
                    <a:xfrm>
                      <a:off x="7833823" y="3914196"/>
                      <a:ext cx="1107" cy="2571"/>
                    </a:xfrm>
                    <a:custGeom>
                      <a:avLst/>
                      <a:gdLst>
                        <a:gd name="connsiteX0" fmla="*/ 1107 w 1107"/>
                        <a:gd name="connsiteY0" fmla="*/ 1286 h 2571"/>
                        <a:gd name="connsiteX1" fmla="*/ 679 w 1107"/>
                        <a:gd name="connsiteY1" fmla="*/ 2572 h 2571"/>
                        <a:gd name="connsiteX2" fmla="*/ 679 w 1107"/>
                        <a:gd name="connsiteY2" fmla="*/ 0 h 2571"/>
                        <a:gd name="connsiteX3" fmla="*/ 1107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7" y="1286"/>
                          </a:moveTo>
                          <a:lnTo>
                            <a:pt x="679" y="2572"/>
                          </a:lnTo>
                          <a:cubicBezTo>
                            <a:pt x="-607" y="1714"/>
                            <a:pt x="250" y="857"/>
                            <a:pt x="679" y="0"/>
                          </a:cubicBezTo>
                          <a:cubicBezTo>
                            <a:pt x="250" y="429"/>
                            <a:pt x="250" y="857"/>
                            <a:pt x="1107" y="1286"/>
                          </a:cubicBezTo>
                        </a:path>
                      </a:pathLst>
                    </a:custGeom>
                    <a:solidFill>
                      <a:srgbClr val="B94231"/>
                    </a:solidFill>
                    <a:ln w="4286" cap="flat">
                      <a:noFill/>
                      <a:prstDash val="solid"/>
                      <a:miter/>
                    </a:ln>
                  </p:spPr>
                  <p:txBody>
                    <a:bodyPr rtlCol="0" anchor="ctr"/>
                    <a:lstStyle/>
                    <a:p>
                      <a:endParaRPr lang="en-GB"/>
                    </a:p>
                  </p:txBody>
                </p:sp>
                <p:sp>
                  <p:nvSpPr>
                    <p:cNvPr id="1387" name="Freeform: Shape 1386">
                      <a:extLst>
                        <a:ext uri="{FF2B5EF4-FFF2-40B4-BE49-F238E27FC236}">
                          <a16:creationId xmlns:a16="http://schemas.microsoft.com/office/drawing/2014/main" id="{9595FE2D-5D1E-1019-6F59-889A7CC3B1F3}"/>
                        </a:ext>
                      </a:extLst>
                    </p:cNvPr>
                    <p:cNvSpPr/>
                    <p:nvPr/>
                  </p:nvSpPr>
                  <p:spPr>
                    <a:xfrm>
                      <a:off x="7834074" y="3915482"/>
                      <a:ext cx="14573" cy="9001"/>
                    </a:xfrm>
                    <a:custGeom>
                      <a:avLst/>
                      <a:gdLst>
                        <a:gd name="connsiteX0" fmla="*/ 14573 w 14573"/>
                        <a:gd name="connsiteY0" fmla="*/ 7715 h 9001"/>
                        <a:gd name="connsiteX1" fmla="*/ 13716 w 14573"/>
                        <a:gd name="connsiteY1" fmla="*/ 9001 h 9001"/>
                        <a:gd name="connsiteX2" fmla="*/ 0 w 14573"/>
                        <a:gd name="connsiteY2" fmla="*/ 1286 h 9001"/>
                        <a:gd name="connsiteX3" fmla="*/ 857 w 14573"/>
                        <a:gd name="connsiteY3" fmla="*/ 0 h 9001"/>
                      </a:gdLst>
                      <a:ahLst/>
                      <a:cxnLst>
                        <a:cxn ang="0">
                          <a:pos x="connsiteX0" y="connsiteY0"/>
                        </a:cxn>
                        <a:cxn ang="0">
                          <a:pos x="connsiteX1" y="connsiteY1"/>
                        </a:cxn>
                        <a:cxn ang="0">
                          <a:pos x="connsiteX2" y="connsiteY2"/>
                        </a:cxn>
                        <a:cxn ang="0">
                          <a:pos x="connsiteX3" y="connsiteY3"/>
                        </a:cxn>
                      </a:cxnLst>
                      <a:rect l="l" t="t" r="r" b="b"/>
                      <a:pathLst>
                        <a:path w="14573" h="9001">
                          <a:moveTo>
                            <a:pt x="14573" y="7715"/>
                          </a:moveTo>
                          <a:lnTo>
                            <a:pt x="13716" y="9001"/>
                          </a:lnTo>
                          <a:lnTo>
                            <a:pt x="0" y="1286"/>
                          </a:lnTo>
                          <a:lnTo>
                            <a:pt x="857" y="0"/>
                          </a:lnTo>
                          <a:close/>
                        </a:path>
                      </a:pathLst>
                    </a:custGeom>
                    <a:solidFill>
                      <a:srgbClr val="B94231"/>
                    </a:solidFill>
                    <a:ln w="4286" cap="flat">
                      <a:noFill/>
                      <a:prstDash val="solid"/>
                      <a:miter/>
                    </a:ln>
                  </p:spPr>
                  <p:txBody>
                    <a:bodyPr rtlCol="0" anchor="ctr"/>
                    <a:lstStyle/>
                    <a:p>
                      <a:endParaRPr lang="en-GB"/>
                    </a:p>
                  </p:txBody>
                </p:sp>
                <p:sp>
                  <p:nvSpPr>
                    <p:cNvPr id="1388" name="Freeform: Shape 1387">
                      <a:extLst>
                        <a:ext uri="{FF2B5EF4-FFF2-40B4-BE49-F238E27FC236}">
                          <a16:creationId xmlns:a16="http://schemas.microsoft.com/office/drawing/2014/main" id="{E1585712-CEEF-7545-2F04-7804FBA87E83}"/>
                        </a:ext>
                      </a:extLst>
                    </p:cNvPr>
                    <p:cNvSpPr/>
                    <p:nvPr/>
                  </p:nvSpPr>
                  <p:spPr>
                    <a:xfrm>
                      <a:off x="7848219" y="3923197"/>
                      <a:ext cx="3857" cy="1607"/>
                    </a:xfrm>
                    <a:custGeom>
                      <a:avLst/>
                      <a:gdLst>
                        <a:gd name="connsiteX0" fmla="*/ 3857 w 3857"/>
                        <a:gd name="connsiteY0" fmla="*/ 0 h 1607"/>
                        <a:gd name="connsiteX1" fmla="*/ 3429 w 3857"/>
                        <a:gd name="connsiteY1" fmla="*/ 1286 h 1607"/>
                        <a:gd name="connsiteX2" fmla="*/ 0 w 3857"/>
                        <a:gd name="connsiteY2" fmla="*/ 1286 h 1607"/>
                        <a:gd name="connsiteX3" fmla="*/ 429 w 3857"/>
                        <a:gd name="connsiteY3" fmla="*/ 0 h 1607"/>
                        <a:gd name="connsiteX4" fmla="*/ 3857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7" y="0"/>
                          </a:moveTo>
                          <a:lnTo>
                            <a:pt x="3429" y="1286"/>
                          </a:lnTo>
                          <a:cubicBezTo>
                            <a:pt x="2572" y="1715"/>
                            <a:pt x="857" y="1715"/>
                            <a:pt x="0" y="1286"/>
                          </a:cubicBezTo>
                          <a:lnTo>
                            <a:pt x="429" y="0"/>
                          </a:lnTo>
                          <a:cubicBezTo>
                            <a:pt x="1286" y="857"/>
                            <a:pt x="2572" y="857"/>
                            <a:pt x="3857" y="0"/>
                          </a:cubicBezTo>
                        </a:path>
                      </a:pathLst>
                    </a:custGeom>
                    <a:solidFill>
                      <a:srgbClr val="B94231"/>
                    </a:solidFill>
                    <a:ln w="4286" cap="flat">
                      <a:noFill/>
                      <a:prstDash val="solid"/>
                      <a:miter/>
                    </a:ln>
                  </p:spPr>
                  <p:txBody>
                    <a:bodyPr rtlCol="0" anchor="ctr"/>
                    <a:lstStyle/>
                    <a:p>
                      <a:endParaRPr lang="en-GB"/>
                    </a:p>
                  </p:txBody>
                </p:sp>
                <p:sp>
                  <p:nvSpPr>
                    <p:cNvPr id="1389" name="Freeform: Shape 1388">
                      <a:extLst>
                        <a:ext uri="{FF2B5EF4-FFF2-40B4-BE49-F238E27FC236}">
                          <a16:creationId xmlns:a16="http://schemas.microsoft.com/office/drawing/2014/main" id="{748FFDAE-01E0-FE81-8183-9225A36BB74F}"/>
                        </a:ext>
                      </a:extLst>
                    </p:cNvPr>
                    <p:cNvSpPr/>
                    <p:nvPr/>
                  </p:nvSpPr>
                  <p:spPr>
                    <a:xfrm>
                      <a:off x="7834506" y="3905179"/>
                      <a:ext cx="31711" cy="18506"/>
                    </a:xfrm>
                    <a:custGeom>
                      <a:avLst/>
                      <a:gdLst>
                        <a:gd name="connsiteX0" fmla="*/ 15856 w 31711"/>
                        <a:gd name="connsiteY0" fmla="*/ 16 h 18506"/>
                        <a:gd name="connsiteX1" fmla="*/ 31286 w 31711"/>
                        <a:gd name="connsiteY1" fmla="*/ 10303 h 18506"/>
                        <a:gd name="connsiteX2" fmla="*/ 15856 w 31711"/>
                        <a:gd name="connsiteY2" fmla="*/ 18446 h 18506"/>
                        <a:gd name="connsiteX3" fmla="*/ 425 w 31711"/>
                        <a:gd name="connsiteY3" fmla="*/ 8160 h 18506"/>
                        <a:gd name="connsiteX4" fmla="*/ 15856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6" y="16"/>
                          </a:moveTo>
                          <a:cubicBezTo>
                            <a:pt x="16284" y="16"/>
                            <a:pt x="34715" y="8588"/>
                            <a:pt x="31286" y="10303"/>
                          </a:cubicBezTo>
                          <a:cubicBezTo>
                            <a:pt x="30429" y="10731"/>
                            <a:pt x="16713" y="19304"/>
                            <a:pt x="15856" y="18446"/>
                          </a:cubicBezTo>
                          <a:cubicBezTo>
                            <a:pt x="15427" y="18446"/>
                            <a:pt x="-3004" y="9874"/>
                            <a:pt x="425" y="8160"/>
                          </a:cubicBezTo>
                          <a:cubicBezTo>
                            <a:pt x="1283" y="8160"/>
                            <a:pt x="14998" y="-413"/>
                            <a:pt x="15856" y="16"/>
                          </a:cubicBezTo>
                          <a:close/>
                        </a:path>
                      </a:pathLst>
                    </a:custGeom>
                    <a:solidFill>
                      <a:srgbClr val="6C74AF"/>
                    </a:solidFill>
                    <a:ln w="4286" cap="flat">
                      <a:noFill/>
                      <a:prstDash val="solid"/>
                      <a:miter/>
                    </a:ln>
                  </p:spPr>
                  <p:txBody>
                    <a:bodyPr rtlCol="0" anchor="ctr"/>
                    <a:lstStyle/>
                    <a:p>
                      <a:endParaRPr lang="en-GB"/>
                    </a:p>
                  </p:txBody>
                </p:sp>
                <p:sp>
                  <p:nvSpPr>
                    <p:cNvPr id="1390" name="Freeform: Shape 1389">
                      <a:extLst>
                        <a:ext uri="{FF2B5EF4-FFF2-40B4-BE49-F238E27FC236}">
                          <a16:creationId xmlns:a16="http://schemas.microsoft.com/office/drawing/2014/main" id="{27C652B4-5466-2730-40A9-4C94909A1523}"/>
                        </a:ext>
                      </a:extLst>
                    </p:cNvPr>
                    <p:cNvSpPr/>
                    <p:nvPr/>
                  </p:nvSpPr>
                  <p:spPr>
                    <a:xfrm>
                      <a:off x="7875222" y="3929198"/>
                      <a:ext cx="14144" cy="9001"/>
                    </a:xfrm>
                    <a:custGeom>
                      <a:avLst/>
                      <a:gdLst>
                        <a:gd name="connsiteX0" fmla="*/ 14145 w 14144"/>
                        <a:gd name="connsiteY0" fmla="*/ 0 h 9001"/>
                        <a:gd name="connsiteX1" fmla="*/ 13287 w 14144"/>
                        <a:gd name="connsiteY1" fmla="*/ 1286 h 9001"/>
                        <a:gd name="connsiteX2" fmla="*/ 0 w 14144"/>
                        <a:gd name="connsiteY2" fmla="*/ 9001 h 9001"/>
                        <a:gd name="connsiteX3" fmla="*/ 429 w 14144"/>
                        <a:gd name="connsiteY3" fmla="*/ 8144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0"/>
                          </a:moveTo>
                          <a:lnTo>
                            <a:pt x="13287" y="1286"/>
                          </a:lnTo>
                          <a:lnTo>
                            <a:pt x="0" y="9001"/>
                          </a:lnTo>
                          <a:lnTo>
                            <a:pt x="429" y="8144"/>
                          </a:lnTo>
                          <a:close/>
                        </a:path>
                      </a:pathLst>
                    </a:custGeom>
                    <a:solidFill>
                      <a:srgbClr val="B94231"/>
                    </a:solidFill>
                    <a:ln w="4286" cap="flat">
                      <a:noFill/>
                      <a:prstDash val="solid"/>
                      <a:miter/>
                    </a:ln>
                  </p:spPr>
                  <p:txBody>
                    <a:bodyPr rtlCol="0" anchor="ctr"/>
                    <a:lstStyle/>
                    <a:p>
                      <a:endParaRPr lang="en-GB"/>
                    </a:p>
                  </p:txBody>
                </p:sp>
                <p:sp>
                  <p:nvSpPr>
                    <p:cNvPr id="1391" name="Freeform: Shape 1390">
                      <a:extLst>
                        <a:ext uri="{FF2B5EF4-FFF2-40B4-BE49-F238E27FC236}">
                          <a16:creationId xmlns:a16="http://schemas.microsoft.com/office/drawing/2014/main" id="{9EE4AF76-8AEF-2030-991F-77DB37EE0C04}"/>
                        </a:ext>
                      </a:extLst>
                    </p:cNvPr>
                    <p:cNvSpPr/>
                    <p:nvPr/>
                  </p:nvSpPr>
                  <p:spPr>
                    <a:xfrm>
                      <a:off x="7857398" y="3927912"/>
                      <a:ext cx="1107" cy="2571"/>
                    </a:xfrm>
                    <a:custGeom>
                      <a:avLst/>
                      <a:gdLst>
                        <a:gd name="connsiteX0" fmla="*/ 1107 w 1107"/>
                        <a:gd name="connsiteY0" fmla="*/ 1286 h 2571"/>
                        <a:gd name="connsiteX1" fmla="*/ 679 w 1107"/>
                        <a:gd name="connsiteY1" fmla="*/ 2572 h 2571"/>
                        <a:gd name="connsiteX2" fmla="*/ 679 w 1107"/>
                        <a:gd name="connsiteY2" fmla="*/ 0 h 2571"/>
                        <a:gd name="connsiteX3" fmla="*/ 1107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7" y="1286"/>
                          </a:moveTo>
                          <a:lnTo>
                            <a:pt x="679" y="2572"/>
                          </a:lnTo>
                          <a:cubicBezTo>
                            <a:pt x="-607" y="1715"/>
                            <a:pt x="250" y="857"/>
                            <a:pt x="679" y="0"/>
                          </a:cubicBezTo>
                          <a:cubicBezTo>
                            <a:pt x="250" y="429"/>
                            <a:pt x="679" y="857"/>
                            <a:pt x="1107" y="1286"/>
                          </a:cubicBezTo>
                        </a:path>
                      </a:pathLst>
                    </a:custGeom>
                    <a:solidFill>
                      <a:srgbClr val="B94231"/>
                    </a:solidFill>
                    <a:ln w="4286" cap="flat">
                      <a:noFill/>
                      <a:prstDash val="solid"/>
                      <a:miter/>
                    </a:ln>
                  </p:spPr>
                  <p:txBody>
                    <a:bodyPr rtlCol="0" anchor="ctr"/>
                    <a:lstStyle/>
                    <a:p>
                      <a:endParaRPr lang="en-GB"/>
                    </a:p>
                  </p:txBody>
                </p:sp>
                <p:sp>
                  <p:nvSpPr>
                    <p:cNvPr id="1392" name="Freeform: Shape 1391">
                      <a:extLst>
                        <a:ext uri="{FF2B5EF4-FFF2-40B4-BE49-F238E27FC236}">
                          <a16:creationId xmlns:a16="http://schemas.microsoft.com/office/drawing/2014/main" id="{9E62A740-AEC6-0843-F2FF-37B144C3822F}"/>
                        </a:ext>
                      </a:extLst>
                    </p:cNvPr>
                    <p:cNvSpPr/>
                    <p:nvPr/>
                  </p:nvSpPr>
                  <p:spPr>
                    <a:xfrm>
                      <a:off x="7858077" y="3929198"/>
                      <a:ext cx="14144" cy="9001"/>
                    </a:xfrm>
                    <a:custGeom>
                      <a:avLst/>
                      <a:gdLst>
                        <a:gd name="connsiteX0" fmla="*/ 14145 w 14144"/>
                        <a:gd name="connsiteY0" fmla="*/ 8144 h 9001"/>
                        <a:gd name="connsiteX1" fmla="*/ 13716 w 14144"/>
                        <a:gd name="connsiteY1" fmla="*/ 9001 h 9001"/>
                        <a:gd name="connsiteX2" fmla="*/ 0 w 14144"/>
                        <a:gd name="connsiteY2" fmla="*/ 1286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8144"/>
                          </a:moveTo>
                          <a:lnTo>
                            <a:pt x="13716" y="9001"/>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393" name="Freeform: Shape 1392">
                      <a:extLst>
                        <a:ext uri="{FF2B5EF4-FFF2-40B4-BE49-F238E27FC236}">
                          <a16:creationId xmlns:a16="http://schemas.microsoft.com/office/drawing/2014/main" id="{49C1C3B6-65CB-776A-92BC-1AA86FAD7ECB}"/>
                        </a:ext>
                      </a:extLst>
                    </p:cNvPr>
                    <p:cNvSpPr/>
                    <p:nvPr/>
                  </p:nvSpPr>
                  <p:spPr>
                    <a:xfrm>
                      <a:off x="7858080" y="3918895"/>
                      <a:ext cx="31711" cy="18506"/>
                    </a:xfrm>
                    <a:custGeom>
                      <a:avLst/>
                      <a:gdLst>
                        <a:gd name="connsiteX0" fmla="*/ 15856 w 31711"/>
                        <a:gd name="connsiteY0" fmla="*/ 16 h 18506"/>
                        <a:gd name="connsiteX1" fmla="*/ 31286 w 31711"/>
                        <a:gd name="connsiteY1" fmla="*/ 10303 h 18506"/>
                        <a:gd name="connsiteX2" fmla="*/ 15856 w 31711"/>
                        <a:gd name="connsiteY2" fmla="*/ 18446 h 18506"/>
                        <a:gd name="connsiteX3" fmla="*/ 425 w 31711"/>
                        <a:gd name="connsiteY3" fmla="*/ 8160 h 18506"/>
                        <a:gd name="connsiteX4" fmla="*/ 15856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6" y="16"/>
                          </a:moveTo>
                          <a:cubicBezTo>
                            <a:pt x="16284" y="16"/>
                            <a:pt x="34715" y="8588"/>
                            <a:pt x="31286" y="10303"/>
                          </a:cubicBezTo>
                          <a:cubicBezTo>
                            <a:pt x="30429" y="10731"/>
                            <a:pt x="16713" y="19304"/>
                            <a:pt x="15856" y="18446"/>
                          </a:cubicBezTo>
                          <a:cubicBezTo>
                            <a:pt x="15427" y="18446"/>
                            <a:pt x="-3004" y="9874"/>
                            <a:pt x="425" y="8160"/>
                          </a:cubicBezTo>
                          <a:cubicBezTo>
                            <a:pt x="1283" y="8160"/>
                            <a:pt x="15427" y="-413"/>
                            <a:pt x="15856" y="16"/>
                          </a:cubicBezTo>
                          <a:close/>
                        </a:path>
                      </a:pathLst>
                    </a:custGeom>
                    <a:solidFill>
                      <a:srgbClr val="6C74AF"/>
                    </a:solidFill>
                    <a:ln w="4286" cap="flat">
                      <a:noFill/>
                      <a:prstDash val="solid"/>
                      <a:miter/>
                    </a:ln>
                  </p:spPr>
                  <p:txBody>
                    <a:bodyPr rtlCol="0" anchor="ctr"/>
                    <a:lstStyle/>
                    <a:p>
                      <a:endParaRPr lang="en-GB"/>
                    </a:p>
                  </p:txBody>
                </p:sp>
                <p:sp>
                  <p:nvSpPr>
                    <p:cNvPr id="1394" name="Freeform: Shape 1393">
                      <a:extLst>
                        <a:ext uri="{FF2B5EF4-FFF2-40B4-BE49-F238E27FC236}">
                          <a16:creationId xmlns:a16="http://schemas.microsoft.com/office/drawing/2014/main" id="{F96EA436-22AC-427F-C62E-4F75E14C1326}"/>
                        </a:ext>
                      </a:extLst>
                    </p:cNvPr>
                    <p:cNvSpPr/>
                    <p:nvPr/>
                  </p:nvSpPr>
                  <p:spPr>
                    <a:xfrm>
                      <a:off x="7871793" y="3937342"/>
                      <a:ext cx="3857" cy="1607"/>
                    </a:xfrm>
                    <a:custGeom>
                      <a:avLst/>
                      <a:gdLst>
                        <a:gd name="connsiteX0" fmla="*/ 3857 w 3857"/>
                        <a:gd name="connsiteY0" fmla="*/ 0 h 1607"/>
                        <a:gd name="connsiteX1" fmla="*/ 3429 w 3857"/>
                        <a:gd name="connsiteY1" fmla="*/ 1286 h 1607"/>
                        <a:gd name="connsiteX2" fmla="*/ 0 w 3857"/>
                        <a:gd name="connsiteY2" fmla="*/ 1286 h 1607"/>
                        <a:gd name="connsiteX3" fmla="*/ 429 w 3857"/>
                        <a:gd name="connsiteY3" fmla="*/ 0 h 1607"/>
                        <a:gd name="connsiteX4" fmla="*/ 3857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7" y="0"/>
                          </a:moveTo>
                          <a:lnTo>
                            <a:pt x="3429" y="1286"/>
                          </a:lnTo>
                          <a:cubicBezTo>
                            <a:pt x="2572" y="1715"/>
                            <a:pt x="857" y="1715"/>
                            <a:pt x="0" y="1286"/>
                          </a:cubicBezTo>
                          <a:lnTo>
                            <a:pt x="429" y="0"/>
                          </a:lnTo>
                          <a:cubicBezTo>
                            <a:pt x="1286" y="429"/>
                            <a:pt x="3000" y="429"/>
                            <a:pt x="3857" y="0"/>
                          </a:cubicBezTo>
                        </a:path>
                      </a:pathLst>
                    </a:custGeom>
                    <a:solidFill>
                      <a:srgbClr val="B94231"/>
                    </a:solidFill>
                    <a:ln w="4286" cap="flat">
                      <a:noFill/>
                      <a:prstDash val="solid"/>
                      <a:miter/>
                    </a:ln>
                  </p:spPr>
                  <p:txBody>
                    <a:bodyPr rtlCol="0" anchor="ctr"/>
                    <a:lstStyle/>
                    <a:p>
                      <a:endParaRPr lang="en-GB"/>
                    </a:p>
                  </p:txBody>
                </p:sp>
                <p:sp>
                  <p:nvSpPr>
                    <p:cNvPr id="1395" name="Freeform: Shape 1394">
                      <a:extLst>
                        <a:ext uri="{FF2B5EF4-FFF2-40B4-BE49-F238E27FC236}">
                          <a16:creationId xmlns:a16="http://schemas.microsoft.com/office/drawing/2014/main" id="{AA6F7AA7-3EE0-51D5-EBC8-1F261BAE7306}"/>
                        </a:ext>
                      </a:extLst>
                    </p:cNvPr>
                    <p:cNvSpPr/>
                    <p:nvPr/>
                  </p:nvSpPr>
                  <p:spPr>
                    <a:xfrm>
                      <a:off x="7898796" y="3942914"/>
                      <a:ext cx="14573" cy="9429"/>
                    </a:xfrm>
                    <a:custGeom>
                      <a:avLst/>
                      <a:gdLst>
                        <a:gd name="connsiteX0" fmla="*/ 14573 w 14573"/>
                        <a:gd name="connsiteY0" fmla="*/ 0 h 9429"/>
                        <a:gd name="connsiteX1" fmla="*/ 13716 w 14573"/>
                        <a:gd name="connsiteY1" fmla="*/ 1286 h 9429"/>
                        <a:gd name="connsiteX2" fmla="*/ 0 w 14573"/>
                        <a:gd name="connsiteY2" fmla="*/ 9430 h 9429"/>
                        <a:gd name="connsiteX3" fmla="*/ 858 w 14573"/>
                        <a:gd name="connsiteY3" fmla="*/ 8144 h 9429"/>
                      </a:gdLst>
                      <a:ahLst/>
                      <a:cxnLst>
                        <a:cxn ang="0">
                          <a:pos x="connsiteX0" y="connsiteY0"/>
                        </a:cxn>
                        <a:cxn ang="0">
                          <a:pos x="connsiteX1" y="connsiteY1"/>
                        </a:cxn>
                        <a:cxn ang="0">
                          <a:pos x="connsiteX2" y="connsiteY2"/>
                        </a:cxn>
                        <a:cxn ang="0">
                          <a:pos x="connsiteX3" y="connsiteY3"/>
                        </a:cxn>
                      </a:cxnLst>
                      <a:rect l="l" t="t" r="r" b="b"/>
                      <a:pathLst>
                        <a:path w="14573" h="9429">
                          <a:moveTo>
                            <a:pt x="14573" y="0"/>
                          </a:moveTo>
                          <a:lnTo>
                            <a:pt x="13716" y="1286"/>
                          </a:lnTo>
                          <a:lnTo>
                            <a:pt x="0" y="9430"/>
                          </a:lnTo>
                          <a:lnTo>
                            <a:pt x="858" y="8144"/>
                          </a:lnTo>
                          <a:close/>
                        </a:path>
                      </a:pathLst>
                    </a:custGeom>
                    <a:solidFill>
                      <a:srgbClr val="B94231"/>
                    </a:solidFill>
                    <a:ln w="4286" cap="flat">
                      <a:noFill/>
                      <a:prstDash val="solid"/>
                      <a:miter/>
                    </a:ln>
                  </p:spPr>
                  <p:txBody>
                    <a:bodyPr rtlCol="0" anchor="ctr"/>
                    <a:lstStyle/>
                    <a:p>
                      <a:endParaRPr lang="en-GB"/>
                    </a:p>
                  </p:txBody>
                </p:sp>
                <p:sp>
                  <p:nvSpPr>
                    <p:cNvPr id="1396" name="Freeform: Shape 1395">
                      <a:extLst>
                        <a:ext uri="{FF2B5EF4-FFF2-40B4-BE49-F238E27FC236}">
                          <a16:creationId xmlns:a16="http://schemas.microsoft.com/office/drawing/2014/main" id="{A308CC1C-EED3-BDB5-D784-EBBE7CBDCF4F}"/>
                        </a:ext>
                      </a:extLst>
                    </p:cNvPr>
                    <p:cNvSpPr/>
                    <p:nvPr/>
                  </p:nvSpPr>
                  <p:spPr>
                    <a:xfrm>
                      <a:off x="7881401" y="3941628"/>
                      <a:ext cx="1108" cy="2571"/>
                    </a:xfrm>
                    <a:custGeom>
                      <a:avLst/>
                      <a:gdLst>
                        <a:gd name="connsiteX0" fmla="*/ 1108 w 1108"/>
                        <a:gd name="connsiteY0" fmla="*/ 1286 h 2571"/>
                        <a:gd name="connsiteX1" fmla="*/ 679 w 1108"/>
                        <a:gd name="connsiteY1" fmla="*/ 2572 h 2571"/>
                        <a:gd name="connsiteX2" fmla="*/ 679 w 1108"/>
                        <a:gd name="connsiteY2" fmla="*/ 0 h 2571"/>
                        <a:gd name="connsiteX3" fmla="*/ 1108 w 1108"/>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8" h="2571">
                          <a:moveTo>
                            <a:pt x="1108" y="1286"/>
                          </a:moveTo>
                          <a:lnTo>
                            <a:pt x="679" y="2572"/>
                          </a:lnTo>
                          <a:cubicBezTo>
                            <a:pt x="-607" y="1715"/>
                            <a:pt x="250" y="857"/>
                            <a:pt x="679" y="0"/>
                          </a:cubicBezTo>
                          <a:cubicBezTo>
                            <a:pt x="250" y="429"/>
                            <a:pt x="679" y="857"/>
                            <a:pt x="1108" y="1286"/>
                          </a:cubicBezTo>
                        </a:path>
                      </a:pathLst>
                    </a:custGeom>
                    <a:solidFill>
                      <a:srgbClr val="B94231"/>
                    </a:solidFill>
                    <a:ln w="4286" cap="flat">
                      <a:noFill/>
                      <a:prstDash val="solid"/>
                      <a:miter/>
                    </a:ln>
                  </p:spPr>
                  <p:txBody>
                    <a:bodyPr rtlCol="0" anchor="ctr"/>
                    <a:lstStyle/>
                    <a:p>
                      <a:endParaRPr lang="en-GB"/>
                    </a:p>
                  </p:txBody>
                </p:sp>
                <p:sp>
                  <p:nvSpPr>
                    <p:cNvPr id="1397" name="Freeform: Shape 1396">
                      <a:extLst>
                        <a:ext uri="{FF2B5EF4-FFF2-40B4-BE49-F238E27FC236}">
                          <a16:creationId xmlns:a16="http://schemas.microsoft.com/office/drawing/2014/main" id="{E1690798-9A24-B4F5-2F0E-88825FC0D159}"/>
                        </a:ext>
                      </a:extLst>
                    </p:cNvPr>
                    <p:cNvSpPr/>
                    <p:nvPr/>
                  </p:nvSpPr>
                  <p:spPr>
                    <a:xfrm>
                      <a:off x="7882080" y="3942914"/>
                      <a:ext cx="14144" cy="9429"/>
                    </a:xfrm>
                    <a:custGeom>
                      <a:avLst/>
                      <a:gdLst>
                        <a:gd name="connsiteX0" fmla="*/ 14145 w 14144"/>
                        <a:gd name="connsiteY0" fmla="*/ 8144 h 9429"/>
                        <a:gd name="connsiteX1" fmla="*/ 13288 w 14144"/>
                        <a:gd name="connsiteY1" fmla="*/ 9430 h 9429"/>
                        <a:gd name="connsiteX2" fmla="*/ 0 w 14144"/>
                        <a:gd name="connsiteY2" fmla="*/ 1286 h 9429"/>
                        <a:gd name="connsiteX3" fmla="*/ 429 w 14144"/>
                        <a:gd name="connsiteY3" fmla="*/ 0 h 9429"/>
                      </a:gdLst>
                      <a:ahLst/>
                      <a:cxnLst>
                        <a:cxn ang="0">
                          <a:pos x="connsiteX0" y="connsiteY0"/>
                        </a:cxn>
                        <a:cxn ang="0">
                          <a:pos x="connsiteX1" y="connsiteY1"/>
                        </a:cxn>
                        <a:cxn ang="0">
                          <a:pos x="connsiteX2" y="connsiteY2"/>
                        </a:cxn>
                        <a:cxn ang="0">
                          <a:pos x="connsiteX3" y="connsiteY3"/>
                        </a:cxn>
                      </a:cxnLst>
                      <a:rect l="l" t="t" r="r" b="b"/>
                      <a:pathLst>
                        <a:path w="14144" h="9429">
                          <a:moveTo>
                            <a:pt x="14145" y="8144"/>
                          </a:moveTo>
                          <a:lnTo>
                            <a:pt x="13288" y="9430"/>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398" name="Freeform: Shape 1397">
                      <a:extLst>
                        <a:ext uri="{FF2B5EF4-FFF2-40B4-BE49-F238E27FC236}">
                          <a16:creationId xmlns:a16="http://schemas.microsoft.com/office/drawing/2014/main" id="{1EFAF63B-BDB0-8C28-96D6-9333774095D1}"/>
                        </a:ext>
                      </a:extLst>
                    </p:cNvPr>
                    <p:cNvSpPr/>
                    <p:nvPr/>
                  </p:nvSpPr>
                  <p:spPr>
                    <a:xfrm>
                      <a:off x="7895796" y="3951058"/>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7" y="1715"/>
                            <a:pt x="0" y="1286"/>
                          </a:cubicBezTo>
                          <a:lnTo>
                            <a:pt x="429" y="0"/>
                          </a:lnTo>
                          <a:cubicBezTo>
                            <a:pt x="1286" y="429"/>
                            <a:pt x="3000" y="429"/>
                            <a:pt x="3858" y="0"/>
                          </a:cubicBezTo>
                        </a:path>
                      </a:pathLst>
                    </a:custGeom>
                    <a:solidFill>
                      <a:srgbClr val="B94231"/>
                    </a:solidFill>
                    <a:ln w="4286" cap="flat">
                      <a:noFill/>
                      <a:prstDash val="solid"/>
                      <a:miter/>
                    </a:ln>
                  </p:spPr>
                  <p:txBody>
                    <a:bodyPr rtlCol="0" anchor="ctr"/>
                    <a:lstStyle/>
                    <a:p>
                      <a:endParaRPr lang="en-GB"/>
                    </a:p>
                  </p:txBody>
                </p:sp>
                <p:sp>
                  <p:nvSpPr>
                    <p:cNvPr id="1399" name="Freeform: Shape 1398">
                      <a:extLst>
                        <a:ext uri="{FF2B5EF4-FFF2-40B4-BE49-F238E27FC236}">
                          <a16:creationId xmlns:a16="http://schemas.microsoft.com/office/drawing/2014/main" id="{676D58CB-416D-7169-6342-A4A021EA8F43}"/>
                        </a:ext>
                      </a:extLst>
                    </p:cNvPr>
                    <p:cNvSpPr/>
                    <p:nvPr/>
                  </p:nvSpPr>
                  <p:spPr>
                    <a:xfrm>
                      <a:off x="7882084" y="3932611"/>
                      <a:ext cx="31711" cy="18506"/>
                    </a:xfrm>
                    <a:custGeom>
                      <a:avLst/>
                      <a:gdLst>
                        <a:gd name="connsiteX0" fmla="*/ 15856 w 31711"/>
                        <a:gd name="connsiteY0" fmla="*/ 16 h 18506"/>
                        <a:gd name="connsiteX1" fmla="*/ 31286 w 31711"/>
                        <a:gd name="connsiteY1" fmla="*/ 10302 h 18506"/>
                        <a:gd name="connsiteX2" fmla="*/ 15856 w 31711"/>
                        <a:gd name="connsiteY2" fmla="*/ 18446 h 18506"/>
                        <a:gd name="connsiteX3" fmla="*/ 425 w 31711"/>
                        <a:gd name="connsiteY3" fmla="*/ 8159 h 18506"/>
                        <a:gd name="connsiteX4" fmla="*/ 15856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6" y="16"/>
                          </a:moveTo>
                          <a:cubicBezTo>
                            <a:pt x="16284" y="16"/>
                            <a:pt x="34715" y="8588"/>
                            <a:pt x="31286" y="10302"/>
                          </a:cubicBezTo>
                          <a:cubicBezTo>
                            <a:pt x="30429" y="10731"/>
                            <a:pt x="16713" y="19304"/>
                            <a:pt x="15856" y="18446"/>
                          </a:cubicBezTo>
                          <a:cubicBezTo>
                            <a:pt x="15427" y="18446"/>
                            <a:pt x="-3004" y="9874"/>
                            <a:pt x="425" y="8159"/>
                          </a:cubicBezTo>
                          <a:cubicBezTo>
                            <a:pt x="1282" y="8159"/>
                            <a:pt x="14998" y="-413"/>
                            <a:pt x="15856" y="16"/>
                          </a:cubicBezTo>
                          <a:close/>
                        </a:path>
                      </a:pathLst>
                    </a:custGeom>
                    <a:solidFill>
                      <a:srgbClr val="6C74AF"/>
                    </a:solidFill>
                    <a:ln w="4286" cap="flat">
                      <a:noFill/>
                      <a:prstDash val="solid"/>
                      <a:miter/>
                    </a:ln>
                  </p:spPr>
                  <p:txBody>
                    <a:bodyPr rtlCol="0" anchor="ctr"/>
                    <a:lstStyle/>
                    <a:p>
                      <a:endParaRPr lang="en-GB"/>
                    </a:p>
                  </p:txBody>
                </p:sp>
                <p:sp>
                  <p:nvSpPr>
                    <p:cNvPr id="1400" name="Freeform: Shape 1399">
                      <a:extLst>
                        <a:ext uri="{FF2B5EF4-FFF2-40B4-BE49-F238E27FC236}">
                          <a16:creationId xmlns:a16="http://schemas.microsoft.com/office/drawing/2014/main" id="{64277403-B8DB-6A88-13E8-BE1E8B0FAB1B}"/>
                        </a:ext>
                      </a:extLst>
                    </p:cNvPr>
                    <p:cNvSpPr/>
                    <p:nvPr/>
                  </p:nvSpPr>
                  <p:spPr>
                    <a:xfrm>
                      <a:off x="7922799" y="3956630"/>
                      <a:ext cx="14144" cy="9429"/>
                    </a:xfrm>
                    <a:custGeom>
                      <a:avLst/>
                      <a:gdLst>
                        <a:gd name="connsiteX0" fmla="*/ 14145 w 14144"/>
                        <a:gd name="connsiteY0" fmla="*/ 0 h 9429"/>
                        <a:gd name="connsiteX1" fmla="*/ 13716 w 14144"/>
                        <a:gd name="connsiteY1" fmla="*/ 1286 h 9429"/>
                        <a:gd name="connsiteX2" fmla="*/ 0 w 14144"/>
                        <a:gd name="connsiteY2" fmla="*/ 9430 h 9429"/>
                        <a:gd name="connsiteX3" fmla="*/ 858 w 14144"/>
                        <a:gd name="connsiteY3" fmla="*/ 8144 h 9429"/>
                      </a:gdLst>
                      <a:ahLst/>
                      <a:cxnLst>
                        <a:cxn ang="0">
                          <a:pos x="connsiteX0" y="connsiteY0"/>
                        </a:cxn>
                        <a:cxn ang="0">
                          <a:pos x="connsiteX1" y="connsiteY1"/>
                        </a:cxn>
                        <a:cxn ang="0">
                          <a:pos x="connsiteX2" y="connsiteY2"/>
                        </a:cxn>
                        <a:cxn ang="0">
                          <a:pos x="connsiteX3" y="connsiteY3"/>
                        </a:cxn>
                      </a:cxnLst>
                      <a:rect l="l" t="t" r="r" b="b"/>
                      <a:pathLst>
                        <a:path w="14144" h="9429">
                          <a:moveTo>
                            <a:pt x="14145" y="0"/>
                          </a:moveTo>
                          <a:lnTo>
                            <a:pt x="13716" y="1286"/>
                          </a:lnTo>
                          <a:lnTo>
                            <a:pt x="0" y="9430"/>
                          </a:lnTo>
                          <a:lnTo>
                            <a:pt x="858" y="8144"/>
                          </a:lnTo>
                          <a:close/>
                        </a:path>
                      </a:pathLst>
                    </a:custGeom>
                    <a:solidFill>
                      <a:srgbClr val="B94231"/>
                    </a:solidFill>
                    <a:ln w="4286" cap="flat">
                      <a:noFill/>
                      <a:prstDash val="solid"/>
                      <a:miter/>
                    </a:ln>
                  </p:spPr>
                  <p:txBody>
                    <a:bodyPr rtlCol="0" anchor="ctr"/>
                    <a:lstStyle/>
                    <a:p>
                      <a:endParaRPr lang="en-GB"/>
                    </a:p>
                  </p:txBody>
                </p:sp>
                <p:sp>
                  <p:nvSpPr>
                    <p:cNvPr id="1401" name="Freeform: Shape 1400">
                      <a:extLst>
                        <a:ext uri="{FF2B5EF4-FFF2-40B4-BE49-F238E27FC236}">
                          <a16:creationId xmlns:a16="http://schemas.microsoft.com/office/drawing/2014/main" id="{4AD95A10-ED01-FBC6-A795-D577B6CCA2CC}"/>
                        </a:ext>
                      </a:extLst>
                    </p:cNvPr>
                    <p:cNvSpPr/>
                    <p:nvPr/>
                  </p:nvSpPr>
                  <p:spPr>
                    <a:xfrm>
                      <a:off x="7905404" y="3955344"/>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5"/>
                            <a:pt x="250" y="857"/>
                            <a:pt x="679" y="0"/>
                          </a:cubicBezTo>
                          <a:cubicBezTo>
                            <a:pt x="250" y="429"/>
                            <a:pt x="250" y="1286"/>
                            <a:pt x="1108" y="1286"/>
                          </a:cubicBezTo>
                        </a:path>
                      </a:pathLst>
                    </a:custGeom>
                    <a:solidFill>
                      <a:srgbClr val="B94231"/>
                    </a:solidFill>
                    <a:ln w="4286" cap="flat">
                      <a:noFill/>
                      <a:prstDash val="solid"/>
                      <a:miter/>
                    </a:ln>
                  </p:spPr>
                  <p:txBody>
                    <a:bodyPr rtlCol="0" anchor="ctr"/>
                    <a:lstStyle/>
                    <a:p>
                      <a:endParaRPr lang="en-GB"/>
                    </a:p>
                  </p:txBody>
                </p:sp>
                <p:sp>
                  <p:nvSpPr>
                    <p:cNvPr id="1402" name="Freeform: Shape 1401">
                      <a:extLst>
                        <a:ext uri="{FF2B5EF4-FFF2-40B4-BE49-F238E27FC236}">
                          <a16:creationId xmlns:a16="http://schemas.microsoft.com/office/drawing/2014/main" id="{0B2F2D94-53CA-390B-6315-66790C18DFD1}"/>
                        </a:ext>
                      </a:extLst>
                    </p:cNvPr>
                    <p:cNvSpPr/>
                    <p:nvPr/>
                  </p:nvSpPr>
                  <p:spPr>
                    <a:xfrm>
                      <a:off x="7905654" y="3956630"/>
                      <a:ext cx="14573" cy="9429"/>
                    </a:xfrm>
                    <a:custGeom>
                      <a:avLst/>
                      <a:gdLst>
                        <a:gd name="connsiteX0" fmla="*/ 14573 w 14573"/>
                        <a:gd name="connsiteY0" fmla="*/ 8144 h 9429"/>
                        <a:gd name="connsiteX1" fmla="*/ 13716 w 14573"/>
                        <a:gd name="connsiteY1" fmla="*/ 9430 h 9429"/>
                        <a:gd name="connsiteX2" fmla="*/ 0 w 14573"/>
                        <a:gd name="connsiteY2" fmla="*/ 1286 h 9429"/>
                        <a:gd name="connsiteX3" fmla="*/ 858 w 14573"/>
                        <a:gd name="connsiteY3" fmla="*/ 0 h 9429"/>
                      </a:gdLst>
                      <a:ahLst/>
                      <a:cxnLst>
                        <a:cxn ang="0">
                          <a:pos x="connsiteX0" y="connsiteY0"/>
                        </a:cxn>
                        <a:cxn ang="0">
                          <a:pos x="connsiteX1" y="connsiteY1"/>
                        </a:cxn>
                        <a:cxn ang="0">
                          <a:pos x="connsiteX2" y="connsiteY2"/>
                        </a:cxn>
                        <a:cxn ang="0">
                          <a:pos x="connsiteX3" y="connsiteY3"/>
                        </a:cxn>
                      </a:cxnLst>
                      <a:rect l="l" t="t" r="r" b="b"/>
                      <a:pathLst>
                        <a:path w="14573" h="9429">
                          <a:moveTo>
                            <a:pt x="14573" y="8144"/>
                          </a:moveTo>
                          <a:lnTo>
                            <a:pt x="13716" y="9430"/>
                          </a:lnTo>
                          <a:lnTo>
                            <a:pt x="0" y="1286"/>
                          </a:lnTo>
                          <a:lnTo>
                            <a:pt x="858" y="0"/>
                          </a:lnTo>
                          <a:close/>
                        </a:path>
                      </a:pathLst>
                    </a:custGeom>
                    <a:solidFill>
                      <a:srgbClr val="B94231"/>
                    </a:solidFill>
                    <a:ln w="4286" cap="flat">
                      <a:noFill/>
                      <a:prstDash val="solid"/>
                      <a:miter/>
                    </a:ln>
                  </p:spPr>
                  <p:txBody>
                    <a:bodyPr rtlCol="0" anchor="ctr"/>
                    <a:lstStyle/>
                    <a:p>
                      <a:endParaRPr lang="en-GB"/>
                    </a:p>
                  </p:txBody>
                </p:sp>
                <p:sp>
                  <p:nvSpPr>
                    <p:cNvPr id="1403" name="Freeform: Shape 1402">
                      <a:extLst>
                        <a:ext uri="{FF2B5EF4-FFF2-40B4-BE49-F238E27FC236}">
                          <a16:creationId xmlns:a16="http://schemas.microsoft.com/office/drawing/2014/main" id="{65A859B8-7648-5E6F-A845-1B73DE7B8C5E}"/>
                        </a:ext>
                      </a:extLst>
                    </p:cNvPr>
                    <p:cNvSpPr/>
                    <p:nvPr/>
                  </p:nvSpPr>
                  <p:spPr>
                    <a:xfrm>
                      <a:off x="7919799" y="3964774"/>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4"/>
                            <a:pt x="857" y="1714"/>
                            <a:pt x="0" y="1286"/>
                          </a:cubicBezTo>
                          <a:lnTo>
                            <a:pt x="429" y="0"/>
                          </a:lnTo>
                          <a:cubicBezTo>
                            <a:pt x="1286" y="429"/>
                            <a:pt x="2572" y="429"/>
                            <a:pt x="3858" y="0"/>
                          </a:cubicBezTo>
                        </a:path>
                      </a:pathLst>
                    </a:custGeom>
                    <a:solidFill>
                      <a:srgbClr val="B94231"/>
                    </a:solidFill>
                    <a:ln w="4286" cap="flat">
                      <a:noFill/>
                      <a:prstDash val="solid"/>
                      <a:miter/>
                    </a:ln>
                  </p:spPr>
                  <p:txBody>
                    <a:bodyPr rtlCol="0" anchor="ctr"/>
                    <a:lstStyle/>
                    <a:p>
                      <a:endParaRPr lang="en-GB"/>
                    </a:p>
                  </p:txBody>
                </p:sp>
                <p:sp>
                  <p:nvSpPr>
                    <p:cNvPr id="1404" name="Freeform: Shape 1403">
                      <a:extLst>
                        <a:ext uri="{FF2B5EF4-FFF2-40B4-BE49-F238E27FC236}">
                          <a16:creationId xmlns:a16="http://schemas.microsoft.com/office/drawing/2014/main" id="{12BAB912-E2CA-E71B-436F-B5C29FEA6F15}"/>
                        </a:ext>
                      </a:extLst>
                    </p:cNvPr>
                    <p:cNvSpPr/>
                    <p:nvPr/>
                  </p:nvSpPr>
                  <p:spPr>
                    <a:xfrm>
                      <a:off x="7906086" y="3946711"/>
                      <a:ext cx="31711" cy="18551"/>
                    </a:xfrm>
                    <a:custGeom>
                      <a:avLst/>
                      <a:gdLst>
                        <a:gd name="connsiteX0" fmla="*/ 15856 w 31711"/>
                        <a:gd name="connsiteY0" fmla="*/ 60 h 18551"/>
                        <a:gd name="connsiteX1" fmla="*/ 31286 w 31711"/>
                        <a:gd name="connsiteY1" fmla="*/ 10347 h 18551"/>
                        <a:gd name="connsiteX2" fmla="*/ 15856 w 31711"/>
                        <a:gd name="connsiteY2" fmla="*/ 18491 h 18551"/>
                        <a:gd name="connsiteX3" fmla="*/ 425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6284" y="60"/>
                            <a:pt x="34715" y="8633"/>
                            <a:pt x="31286" y="10347"/>
                          </a:cubicBezTo>
                          <a:cubicBezTo>
                            <a:pt x="30429" y="10776"/>
                            <a:pt x="16713" y="19348"/>
                            <a:pt x="15856" y="18491"/>
                          </a:cubicBezTo>
                          <a:cubicBezTo>
                            <a:pt x="15427" y="18491"/>
                            <a:pt x="-3004" y="9919"/>
                            <a:pt x="425" y="8204"/>
                          </a:cubicBezTo>
                          <a:cubicBezTo>
                            <a:pt x="1282" y="7775"/>
                            <a:pt x="14998" y="-797"/>
                            <a:pt x="15856" y="60"/>
                          </a:cubicBezTo>
                          <a:close/>
                        </a:path>
                      </a:pathLst>
                    </a:custGeom>
                    <a:solidFill>
                      <a:srgbClr val="6C74AF"/>
                    </a:solidFill>
                    <a:ln w="4286" cap="flat">
                      <a:noFill/>
                      <a:prstDash val="solid"/>
                      <a:miter/>
                    </a:ln>
                  </p:spPr>
                  <p:txBody>
                    <a:bodyPr rtlCol="0" anchor="ctr"/>
                    <a:lstStyle/>
                    <a:p>
                      <a:endParaRPr lang="en-GB"/>
                    </a:p>
                  </p:txBody>
                </p:sp>
                <p:sp>
                  <p:nvSpPr>
                    <p:cNvPr id="1405" name="Freeform: Shape 1404">
                      <a:extLst>
                        <a:ext uri="{FF2B5EF4-FFF2-40B4-BE49-F238E27FC236}">
                          <a16:creationId xmlns:a16="http://schemas.microsoft.com/office/drawing/2014/main" id="{86DCBF03-110D-AA2F-20C7-9578259D0454}"/>
                        </a:ext>
                      </a:extLst>
                    </p:cNvPr>
                    <p:cNvSpPr/>
                    <p:nvPr/>
                  </p:nvSpPr>
                  <p:spPr>
                    <a:xfrm>
                      <a:off x="7946802" y="3970774"/>
                      <a:ext cx="14144" cy="9001"/>
                    </a:xfrm>
                    <a:custGeom>
                      <a:avLst/>
                      <a:gdLst>
                        <a:gd name="connsiteX0" fmla="*/ 14144 w 14144"/>
                        <a:gd name="connsiteY0" fmla="*/ 0 h 9001"/>
                        <a:gd name="connsiteX1" fmla="*/ 13287 w 14144"/>
                        <a:gd name="connsiteY1" fmla="*/ 857 h 9001"/>
                        <a:gd name="connsiteX2" fmla="*/ 0 w 14144"/>
                        <a:gd name="connsiteY2" fmla="*/ 9001 h 9001"/>
                        <a:gd name="connsiteX3" fmla="*/ 429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14144" y="0"/>
                          </a:moveTo>
                          <a:lnTo>
                            <a:pt x="13287" y="857"/>
                          </a:lnTo>
                          <a:lnTo>
                            <a:pt x="0" y="9001"/>
                          </a:lnTo>
                          <a:lnTo>
                            <a:pt x="429" y="7715"/>
                          </a:lnTo>
                          <a:close/>
                        </a:path>
                      </a:pathLst>
                    </a:custGeom>
                    <a:solidFill>
                      <a:srgbClr val="B94231"/>
                    </a:solidFill>
                    <a:ln w="4286" cap="flat">
                      <a:noFill/>
                      <a:prstDash val="solid"/>
                      <a:miter/>
                    </a:ln>
                  </p:spPr>
                  <p:txBody>
                    <a:bodyPr rtlCol="0" anchor="ctr"/>
                    <a:lstStyle/>
                    <a:p>
                      <a:endParaRPr lang="en-GB"/>
                    </a:p>
                  </p:txBody>
                </p:sp>
                <p:sp>
                  <p:nvSpPr>
                    <p:cNvPr id="1406" name="Freeform: Shape 1405">
                      <a:extLst>
                        <a:ext uri="{FF2B5EF4-FFF2-40B4-BE49-F238E27FC236}">
                          <a16:creationId xmlns:a16="http://schemas.microsoft.com/office/drawing/2014/main" id="{FAE8C05E-9282-D8E4-64C4-362F812D05EB}"/>
                        </a:ext>
                      </a:extLst>
                    </p:cNvPr>
                    <p:cNvSpPr/>
                    <p:nvPr/>
                  </p:nvSpPr>
                  <p:spPr>
                    <a:xfrm>
                      <a:off x="7928978" y="3969488"/>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5"/>
                            <a:pt x="250" y="857"/>
                            <a:pt x="679" y="0"/>
                          </a:cubicBezTo>
                          <a:cubicBezTo>
                            <a:pt x="250" y="0"/>
                            <a:pt x="679" y="857"/>
                            <a:pt x="1108" y="1286"/>
                          </a:cubicBezTo>
                        </a:path>
                      </a:pathLst>
                    </a:custGeom>
                    <a:solidFill>
                      <a:srgbClr val="B94231"/>
                    </a:solidFill>
                    <a:ln w="4286" cap="flat">
                      <a:noFill/>
                      <a:prstDash val="solid"/>
                      <a:miter/>
                    </a:ln>
                  </p:spPr>
                  <p:txBody>
                    <a:bodyPr rtlCol="0" anchor="ctr"/>
                    <a:lstStyle/>
                    <a:p>
                      <a:endParaRPr lang="en-GB"/>
                    </a:p>
                  </p:txBody>
                </p:sp>
                <p:sp>
                  <p:nvSpPr>
                    <p:cNvPr id="1407" name="Freeform: Shape 1406">
                      <a:extLst>
                        <a:ext uri="{FF2B5EF4-FFF2-40B4-BE49-F238E27FC236}">
                          <a16:creationId xmlns:a16="http://schemas.microsoft.com/office/drawing/2014/main" id="{1B4812AA-AF87-7BB3-E952-97C4A41DD9F0}"/>
                        </a:ext>
                      </a:extLst>
                    </p:cNvPr>
                    <p:cNvSpPr/>
                    <p:nvPr/>
                  </p:nvSpPr>
                  <p:spPr>
                    <a:xfrm>
                      <a:off x="7929657" y="3970774"/>
                      <a:ext cx="14144" cy="9001"/>
                    </a:xfrm>
                    <a:custGeom>
                      <a:avLst/>
                      <a:gdLst>
                        <a:gd name="connsiteX0" fmla="*/ 14144 w 14144"/>
                        <a:gd name="connsiteY0" fmla="*/ 7715 h 9001"/>
                        <a:gd name="connsiteX1" fmla="*/ 13716 w 14144"/>
                        <a:gd name="connsiteY1" fmla="*/ 9001 h 9001"/>
                        <a:gd name="connsiteX2" fmla="*/ 0 w 14144"/>
                        <a:gd name="connsiteY2" fmla="*/ 857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4" y="7715"/>
                          </a:moveTo>
                          <a:lnTo>
                            <a:pt x="13716" y="9001"/>
                          </a:lnTo>
                          <a:lnTo>
                            <a:pt x="0" y="857"/>
                          </a:lnTo>
                          <a:lnTo>
                            <a:pt x="429" y="0"/>
                          </a:lnTo>
                          <a:close/>
                        </a:path>
                      </a:pathLst>
                    </a:custGeom>
                    <a:solidFill>
                      <a:srgbClr val="B94231"/>
                    </a:solidFill>
                    <a:ln w="4286" cap="flat">
                      <a:noFill/>
                      <a:prstDash val="solid"/>
                      <a:miter/>
                    </a:ln>
                  </p:spPr>
                  <p:txBody>
                    <a:bodyPr rtlCol="0" anchor="ctr"/>
                    <a:lstStyle/>
                    <a:p>
                      <a:endParaRPr lang="en-GB"/>
                    </a:p>
                  </p:txBody>
                </p:sp>
                <p:sp>
                  <p:nvSpPr>
                    <p:cNvPr id="1408" name="Freeform: Shape 1407">
                      <a:extLst>
                        <a:ext uri="{FF2B5EF4-FFF2-40B4-BE49-F238E27FC236}">
                          <a16:creationId xmlns:a16="http://schemas.microsoft.com/office/drawing/2014/main" id="{9DE8676D-0189-5511-0D39-1E096E154E8B}"/>
                        </a:ext>
                      </a:extLst>
                    </p:cNvPr>
                    <p:cNvSpPr/>
                    <p:nvPr/>
                  </p:nvSpPr>
                  <p:spPr>
                    <a:xfrm>
                      <a:off x="7929661" y="3960427"/>
                      <a:ext cx="31711" cy="18551"/>
                    </a:xfrm>
                    <a:custGeom>
                      <a:avLst/>
                      <a:gdLst>
                        <a:gd name="connsiteX0" fmla="*/ 15856 w 31711"/>
                        <a:gd name="connsiteY0" fmla="*/ 60 h 18551"/>
                        <a:gd name="connsiteX1" fmla="*/ 31286 w 31711"/>
                        <a:gd name="connsiteY1" fmla="*/ 10347 h 18551"/>
                        <a:gd name="connsiteX2" fmla="*/ 15856 w 31711"/>
                        <a:gd name="connsiteY2" fmla="*/ 18491 h 18551"/>
                        <a:gd name="connsiteX3" fmla="*/ 425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6284" y="60"/>
                            <a:pt x="34715" y="8633"/>
                            <a:pt x="31286" y="10347"/>
                          </a:cubicBezTo>
                          <a:cubicBezTo>
                            <a:pt x="30429" y="10776"/>
                            <a:pt x="16713" y="19348"/>
                            <a:pt x="15856" y="18491"/>
                          </a:cubicBezTo>
                          <a:cubicBezTo>
                            <a:pt x="15427" y="18491"/>
                            <a:pt x="-3004" y="9919"/>
                            <a:pt x="425" y="8204"/>
                          </a:cubicBezTo>
                          <a:cubicBezTo>
                            <a:pt x="1282" y="7775"/>
                            <a:pt x="15427" y="-797"/>
                            <a:pt x="15856" y="60"/>
                          </a:cubicBezTo>
                          <a:close/>
                        </a:path>
                      </a:pathLst>
                    </a:custGeom>
                    <a:solidFill>
                      <a:srgbClr val="6C74AF"/>
                    </a:solidFill>
                    <a:ln w="4286" cap="flat">
                      <a:noFill/>
                      <a:prstDash val="solid"/>
                      <a:miter/>
                    </a:ln>
                  </p:spPr>
                  <p:txBody>
                    <a:bodyPr rtlCol="0" anchor="ctr"/>
                    <a:lstStyle/>
                    <a:p>
                      <a:endParaRPr lang="en-GB"/>
                    </a:p>
                  </p:txBody>
                </p:sp>
                <p:sp>
                  <p:nvSpPr>
                    <p:cNvPr id="1409" name="Freeform: Shape 1408">
                      <a:extLst>
                        <a:ext uri="{FF2B5EF4-FFF2-40B4-BE49-F238E27FC236}">
                          <a16:creationId xmlns:a16="http://schemas.microsoft.com/office/drawing/2014/main" id="{FA3A0658-8840-1E28-8EBA-8286EE70C52C}"/>
                        </a:ext>
                      </a:extLst>
                    </p:cNvPr>
                    <p:cNvSpPr/>
                    <p:nvPr/>
                  </p:nvSpPr>
                  <p:spPr>
                    <a:xfrm>
                      <a:off x="7943373" y="3978490"/>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4"/>
                            <a:pt x="857" y="1714"/>
                            <a:pt x="0" y="1286"/>
                          </a:cubicBezTo>
                          <a:lnTo>
                            <a:pt x="429" y="0"/>
                          </a:lnTo>
                          <a:cubicBezTo>
                            <a:pt x="1286" y="429"/>
                            <a:pt x="3000" y="429"/>
                            <a:pt x="3858" y="0"/>
                          </a:cubicBezTo>
                        </a:path>
                      </a:pathLst>
                    </a:custGeom>
                    <a:solidFill>
                      <a:srgbClr val="B94231"/>
                    </a:solidFill>
                    <a:ln w="4286" cap="flat">
                      <a:noFill/>
                      <a:prstDash val="solid"/>
                      <a:miter/>
                    </a:ln>
                  </p:spPr>
                  <p:txBody>
                    <a:bodyPr rtlCol="0" anchor="ctr"/>
                    <a:lstStyle/>
                    <a:p>
                      <a:endParaRPr lang="en-GB"/>
                    </a:p>
                  </p:txBody>
                </p:sp>
                <p:grpSp>
                  <p:nvGrpSpPr>
                    <p:cNvPr id="1410" name="Graphic 18">
                      <a:extLst>
                        <a:ext uri="{FF2B5EF4-FFF2-40B4-BE49-F238E27FC236}">
                          <a16:creationId xmlns:a16="http://schemas.microsoft.com/office/drawing/2014/main" id="{84EACFCF-8D7C-E74E-FA81-44CA8F6E606B}"/>
                        </a:ext>
                      </a:extLst>
                    </p:cNvPr>
                    <p:cNvGrpSpPr/>
                    <p:nvPr/>
                  </p:nvGrpSpPr>
                  <p:grpSpPr>
                    <a:xfrm>
                      <a:off x="7816929" y="3915053"/>
                      <a:ext cx="1286" cy="1714"/>
                      <a:chOff x="7816929" y="3915053"/>
                      <a:chExt cx="1286" cy="1714"/>
                    </a:xfrm>
                  </p:grpSpPr>
                  <p:sp>
                    <p:nvSpPr>
                      <p:cNvPr id="1411" name="Freeform: Shape 1410">
                        <a:extLst>
                          <a:ext uri="{FF2B5EF4-FFF2-40B4-BE49-F238E27FC236}">
                            <a16:creationId xmlns:a16="http://schemas.microsoft.com/office/drawing/2014/main" id="{DEDB2558-D042-DC1C-2A08-887D63EFC153}"/>
                          </a:ext>
                        </a:extLst>
                      </p:cNvPr>
                      <p:cNvSpPr/>
                      <p:nvPr/>
                    </p:nvSpPr>
                    <p:spPr>
                      <a:xfrm>
                        <a:off x="7817786" y="3915053"/>
                        <a:ext cx="429" cy="1286"/>
                      </a:xfrm>
                      <a:custGeom>
                        <a:avLst/>
                        <a:gdLst>
                          <a:gd name="connsiteX0" fmla="*/ 429 w 429"/>
                          <a:gd name="connsiteY0" fmla="*/ 0 h 1286"/>
                          <a:gd name="connsiteX1" fmla="*/ 0 w 429"/>
                          <a:gd name="connsiteY1" fmla="*/ 1286 h 1286"/>
                          <a:gd name="connsiteX2" fmla="*/ 429 w 429"/>
                          <a:gd name="connsiteY2" fmla="*/ 0 h 1286"/>
                        </a:gdLst>
                        <a:ahLst/>
                        <a:cxnLst>
                          <a:cxn ang="0">
                            <a:pos x="connsiteX0" y="connsiteY0"/>
                          </a:cxn>
                          <a:cxn ang="0">
                            <a:pos x="connsiteX1" y="connsiteY1"/>
                          </a:cxn>
                          <a:cxn ang="0">
                            <a:pos x="connsiteX2" y="connsiteY2"/>
                          </a:cxn>
                        </a:cxnLst>
                        <a:rect l="l" t="t" r="r" b="b"/>
                        <a:pathLst>
                          <a:path w="429" h="1286">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412" name="Freeform: Shape 1411">
                        <a:extLst>
                          <a:ext uri="{FF2B5EF4-FFF2-40B4-BE49-F238E27FC236}">
                            <a16:creationId xmlns:a16="http://schemas.microsoft.com/office/drawing/2014/main" id="{2BBB8396-B26A-7680-EB63-BA3544048C87}"/>
                          </a:ext>
                        </a:extLst>
                      </p:cNvPr>
                      <p:cNvSpPr/>
                      <p:nvPr/>
                    </p:nvSpPr>
                    <p:spPr>
                      <a:xfrm>
                        <a:off x="7816929" y="3915053"/>
                        <a:ext cx="1286" cy="1714"/>
                      </a:xfrm>
                      <a:custGeom>
                        <a:avLst/>
                        <a:gdLst>
                          <a:gd name="connsiteX0" fmla="*/ 1286 w 1286"/>
                          <a:gd name="connsiteY0" fmla="*/ 0 h 1714"/>
                          <a:gd name="connsiteX1" fmla="*/ 0 w 1286"/>
                          <a:gd name="connsiteY1" fmla="*/ 1715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7" y="429"/>
                              <a:pt x="857" y="1715"/>
                              <a:pt x="0" y="1715"/>
                            </a:cubicBezTo>
                            <a:lnTo>
                              <a:pt x="429" y="429"/>
                            </a:lnTo>
                            <a:cubicBezTo>
                              <a:pt x="1286" y="429"/>
                              <a:pt x="1286" y="0"/>
                              <a:pt x="1286" y="0"/>
                            </a:cubicBezTo>
                          </a:path>
                        </a:pathLst>
                      </a:custGeom>
                      <a:solidFill>
                        <a:srgbClr val="B94231"/>
                      </a:solidFill>
                      <a:ln w="4286" cap="flat">
                        <a:noFill/>
                        <a:prstDash val="solid"/>
                        <a:miter/>
                      </a:ln>
                    </p:spPr>
                    <p:txBody>
                      <a:bodyPr rtlCol="0" anchor="ctr"/>
                      <a:lstStyle/>
                      <a:p>
                        <a:endParaRPr lang="en-GB"/>
                      </a:p>
                    </p:txBody>
                  </p:sp>
                </p:grpSp>
                <p:sp>
                  <p:nvSpPr>
                    <p:cNvPr id="1413" name="Freeform: Shape 1412">
                      <a:extLst>
                        <a:ext uri="{FF2B5EF4-FFF2-40B4-BE49-F238E27FC236}">
                          <a16:creationId xmlns:a16="http://schemas.microsoft.com/office/drawing/2014/main" id="{85BB9707-172A-64F4-E080-7D23953A38D4}"/>
                        </a:ext>
                      </a:extLst>
                    </p:cNvPr>
                    <p:cNvSpPr/>
                    <p:nvPr/>
                  </p:nvSpPr>
                  <p:spPr>
                    <a:xfrm>
                      <a:off x="7970377" y="3984490"/>
                      <a:ext cx="14572" cy="9001"/>
                    </a:xfrm>
                    <a:custGeom>
                      <a:avLst/>
                      <a:gdLst>
                        <a:gd name="connsiteX0" fmla="*/ 14573 w 14572"/>
                        <a:gd name="connsiteY0" fmla="*/ 0 h 9001"/>
                        <a:gd name="connsiteX1" fmla="*/ 13716 w 14572"/>
                        <a:gd name="connsiteY1" fmla="*/ 1286 h 9001"/>
                        <a:gd name="connsiteX2" fmla="*/ 0 w 14572"/>
                        <a:gd name="connsiteY2" fmla="*/ 9001 h 9001"/>
                        <a:gd name="connsiteX3" fmla="*/ 857 w 14572"/>
                        <a:gd name="connsiteY3" fmla="*/ 7715 h 9001"/>
                      </a:gdLst>
                      <a:ahLst/>
                      <a:cxnLst>
                        <a:cxn ang="0">
                          <a:pos x="connsiteX0" y="connsiteY0"/>
                        </a:cxn>
                        <a:cxn ang="0">
                          <a:pos x="connsiteX1" y="connsiteY1"/>
                        </a:cxn>
                        <a:cxn ang="0">
                          <a:pos x="connsiteX2" y="connsiteY2"/>
                        </a:cxn>
                        <a:cxn ang="0">
                          <a:pos x="connsiteX3" y="connsiteY3"/>
                        </a:cxn>
                      </a:cxnLst>
                      <a:rect l="l" t="t" r="r" b="b"/>
                      <a:pathLst>
                        <a:path w="14572" h="9001">
                          <a:moveTo>
                            <a:pt x="14573" y="0"/>
                          </a:moveTo>
                          <a:lnTo>
                            <a:pt x="13716" y="1286"/>
                          </a:lnTo>
                          <a:lnTo>
                            <a:pt x="0" y="9001"/>
                          </a:lnTo>
                          <a:lnTo>
                            <a:pt x="857" y="7715"/>
                          </a:lnTo>
                          <a:close/>
                        </a:path>
                      </a:pathLst>
                    </a:custGeom>
                    <a:solidFill>
                      <a:srgbClr val="B94231"/>
                    </a:solidFill>
                    <a:ln w="4286" cap="flat">
                      <a:noFill/>
                      <a:prstDash val="solid"/>
                      <a:miter/>
                    </a:ln>
                  </p:spPr>
                  <p:txBody>
                    <a:bodyPr rtlCol="0" anchor="ctr"/>
                    <a:lstStyle/>
                    <a:p>
                      <a:endParaRPr lang="en-GB"/>
                    </a:p>
                  </p:txBody>
                </p:sp>
                <p:sp>
                  <p:nvSpPr>
                    <p:cNvPr id="1414" name="Freeform: Shape 1413">
                      <a:extLst>
                        <a:ext uri="{FF2B5EF4-FFF2-40B4-BE49-F238E27FC236}">
                          <a16:creationId xmlns:a16="http://schemas.microsoft.com/office/drawing/2014/main" id="{3F64C1F0-AAF9-4E09-86A9-20B656A14936}"/>
                        </a:ext>
                      </a:extLst>
                    </p:cNvPr>
                    <p:cNvSpPr/>
                    <p:nvPr/>
                  </p:nvSpPr>
                  <p:spPr>
                    <a:xfrm>
                      <a:off x="7952981" y="3983205"/>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5"/>
                            <a:pt x="251" y="857"/>
                            <a:pt x="679" y="0"/>
                          </a:cubicBezTo>
                          <a:cubicBezTo>
                            <a:pt x="251" y="429"/>
                            <a:pt x="679" y="857"/>
                            <a:pt x="1108" y="1286"/>
                          </a:cubicBezTo>
                        </a:path>
                      </a:pathLst>
                    </a:custGeom>
                    <a:solidFill>
                      <a:srgbClr val="B94231"/>
                    </a:solidFill>
                    <a:ln w="4286" cap="flat">
                      <a:noFill/>
                      <a:prstDash val="solid"/>
                      <a:miter/>
                    </a:ln>
                  </p:spPr>
                  <p:txBody>
                    <a:bodyPr rtlCol="0" anchor="ctr"/>
                    <a:lstStyle/>
                    <a:p>
                      <a:endParaRPr lang="en-GB"/>
                    </a:p>
                  </p:txBody>
                </p:sp>
                <p:sp>
                  <p:nvSpPr>
                    <p:cNvPr id="1415" name="Freeform: Shape 1414">
                      <a:extLst>
                        <a:ext uri="{FF2B5EF4-FFF2-40B4-BE49-F238E27FC236}">
                          <a16:creationId xmlns:a16="http://schemas.microsoft.com/office/drawing/2014/main" id="{1B0F06CF-9E06-ECAC-F4B0-13DEDB6E3124}"/>
                        </a:ext>
                      </a:extLst>
                    </p:cNvPr>
                    <p:cNvSpPr/>
                    <p:nvPr/>
                  </p:nvSpPr>
                  <p:spPr>
                    <a:xfrm>
                      <a:off x="7953660" y="3984490"/>
                      <a:ext cx="14144" cy="9001"/>
                    </a:xfrm>
                    <a:custGeom>
                      <a:avLst/>
                      <a:gdLst>
                        <a:gd name="connsiteX0" fmla="*/ 14144 w 14144"/>
                        <a:gd name="connsiteY0" fmla="*/ 7715 h 9001"/>
                        <a:gd name="connsiteX1" fmla="*/ 13287 w 14144"/>
                        <a:gd name="connsiteY1" fmla="*/ 9001 h 9001"/>
                        <a:gd name="connsiteX2" fmla="*/ 0 w 14144"/>
                        <a:gd name="connsiteY2" fmla="*/ 1286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4" y="7715"/>
                          </a:moveTo>
                          <a:lnTo>
                            <a:pt x="13287" y="9001"/>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416" name="Freeform: Shape 1415">
                      <a:extLst>
                        <a:ext uri="{FF2B5EF4-FFF2-40B4-BE49-F238E27FC236}">
                          <a16:creationId xmlns:a16="http://schemas.microsoft.com/office/drawing/2014/main" id="{49983367-6FE7-4D7F-0215-2D8BB9C9B496}"/>
                        </a:ext>
                      </a:extLst>
                    </p:cNvPr>
                    <p:cNvSpPr/>
                    <p:nvPr/>
                  </p:nvSpPr>
                  <p:spPr>
                    <a:xfrm>
                      <a:off x="7953664" y="3974143"/>
                      <a:ext cx="31711" cy="18551"/>
                    </a:xfrm>
                    <a:custGeom>
                      <a:avLst/>
                      <a:gdLst>
                        <a:gd name="connsiteX0" fmla="*/ 15856 w 31711"/>
                        <a:gd name="connsiteY0" fmla="*/ 60 h 18551"/>
                        <a:gd name="connsiteX1" fmla="*/ 31286 w 31711"/>
                        <a:gd name="connsiteY1" fmla="*/ 10347 h 18551"/>
                        <a:gd name="connsiteX2" fmla="*/ 15856 w 31711"/>
                        <a:gd name="connsiteY2" fmla="*/ 18491 h 18551"/>
                        <a:gd name="connsiteX3" fmla="*/ 425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6284" y="60"/>
                            <a:pt x="34715" y="8633"/>
                            <a:pt x="31286" y="10347"/>
                          </a:cubicBezTo>
                          <a:cubicBezTo>
                            <a:pt x="30429" y="10776"/>
                            <a:pt x="16713" y="19348"/>
                            <a:pt x="15856" y="18491"/>
                          </a:cubicBezTo>
                          <a:cubicBezTo>
                            <a:pt x="15427" y="18491"/>
                            <a:pt x="-3004" y="9919"/>
                            <a:pt x="425" y="8204"/>
                          </a:cubicBezTo>
                          <a:cubicBezTo>
                            <a:pt x="1282" y="7775"/>
                            <a:pt x="14998" y="-797"/>
                            <a:pt x="15856" y="60"/>
                          </a:cubicBezTo>
                          <a:close/>
                        </a:path>
                      </a:pathLst>
                    </a:custGeom>
                    <a:solidFill>
                      <a:srgbClr val="6C74AF"/>
                    </a:solidFill>
                    <a:ln w="4286" cap="flat">
                      <a:noFill/>
                      <a:prstDash val="solid"/>
                      <a:miter/>
                    </a:ln>
                  </p:spPr>
                  <p:txBody>
                    <a:bodyPr rtlCol="0" anchor="ctr"/>
                    <a:lstStyle/>
                    <a:p>
                      <a:endParaRPr lang="en-GB"/>
                    </a:p>
                  </p:txBody>
                </p:sp>
                <p:sp>
                  <p:nvSpPr>
                    <p:cNvPr id="1417" name="Freeform: Shape 1416">
                      <a:extLst>
                        <a:ext uri="{FF2B5EF4-FFF2-40B4-BE49-F238E27FC236}">
                          <a16:creationId xmlns:a16="http://schemas.microsoft.com/office/drawing/2014/main" id="{754157A7-5472-DCF4-81B3-8C2521633546}"/>
                        </a:ext>
                      </a:extLst>
                    </p:cNvPr>
                    <p:cNvSpPr/>
                    <p:nvPr/>
                  </p:nvSpPr>
                  <p:spPr>
                    <a:xfrm>
                      <a:off x="7967376" y="3992206"/>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8" y="1715"/>
                            <a:pt x="0" y="1286"/>
                          </a:cubicBezTo>
                          <a:lnTo>
                            <a:pt x="429" y="0"/>
                          </a:lnTo>
                          <a:cubicBezTo>
                            <a:pt x="1286" y="429"/>
                            <a:pt x="3001" y="429"/>
                            <a:pt x="3858" y="0"/>
                          </a:cubicBezTo>
                        </a:path>
                      </a:pathLst>
                    </a:custGeom>
                    <a:solidFill>
                      <a:srgbClr val="B94231"/>
                    </a:solidFill>
                    <a:ln w="4286" cap="flat">
                      <a:noFill/>
                      <a:prstDash val="solid"/>
                      <a:miter/>
                    </a:ln>
                  </p:spPr>
                  <p:txBody>
                    <a:bodyPr rtlCol="0" anchor="ctr"/>
                    <a:lstStyle/>
                    <a:p>
                      <a:endParaRPr lang="en-GB"/>
                    </a:p>
                  </p:txBody>
                </p:sp>
                <p:grpSp>
                  <p:nvGrpSpPr>
                    <p:cNvPr id="1418" name="Graphic 18">
                      <a:extLst>
                        <a:ext uri="{FF2B5EF4-FFF2-40B4-BE49-F238E27FC236}">
                          <a16:creationId xmlns:a16="http://schemas.microsoft.com/office/drawing/2014/main" id="{3F0AE6CA-36A2-1247-FA77-97CAEF026730}"/>
                        </a:ext>
                      </a:extLst>
                    </p:cNvPr>
                    <p:cNvGrpSpPr/>
                    <p:nvPr/>
                  </p:nvGrpSpPr>
                  <p:grpSpPr>
                    <a:xfrm>
                      <a:off x="7840932" y="3928769"/>
                      <a:ext cx="1286" cy="1714"/>
                      <a:chOff x="7840932" y="3928769"/>
                      <a:chExt cx="1286" cy="1714"/>
                    </a:xfrm>
                  </p:grpSpPr>
                  <p:sp>
                    <p:nvSpPr>
                      <p:cNvPr id="1419" name="Freeform: Shape 1418">
                        <a:extLst>
                          <a:ext uri="{FF2B5EF4-FFF2-40B4-BE49-F238E27FC236}">
                            <a16:creationId xmlns:a16="http://schemas.microsoft.com/office/drawing/2014/main" id="{DBCD665F-BE68-4911-A6F6-BC5AD9F5EA40}"/>
                          </a:ext>
                        </a:extLst>
                      </p:cNvPr>
                      <p:cNvSpPr/>
                      <p:nvPr/>
                    </p:nvSpPr>
                    <p:spPr>
                      <a:xfrm>
                        <a:off x="7841789" y="3928769"/>
                        <a:ext cx="428" cy="1285"/>
                      </a:xfrm>
                      <a:custGeom>
                        <a:avLst/>
                        <a:gdLst>
                          <a:gd name="connsiteX0" fmla="*/ 429 w 428"/>
                          <a:gd name="connsiteY0" fmla="*/ 0 h 1285"/>
                          <a:gd name="connsiteX1" fmla="*/ 0 w 428"/>
                          <a:gd name="connsiteY1" fmla="*/ 1286 h 1285"/>
                          <a:gd name="connsiteX2" fmla="*/ 429 w 428"/>
                          <a:gd name="connsiteY2" fmla="*/ 0 h 1285"/>
                        </a:gdLst>
                        <a:ahLst/>
                        <a:cxnLst>
                          <a:cxn ang="0">
                            <a:pos x="connsiteX0" y="connsiteY0"/>
                          </a:cxn>
                          <a:cxn ang="0">
                            <a:pos x="connsiteX1" y="connsiteY1"/>
                          </a:cxn>
                          <a:cxn ang="0">
                            <a:pos x="connsiteX2" y="connsiteY2"/>
                          </a:cxn>
                        </a:cxnLst>
                        <a:rect l="l" t="t" r="r" b="b"/>
                        <a:pathLst>
                          <a:path w="428" h="1285">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420" name="Freeform: Shape 1419">
                        <a:extLst>
                          <a:ext uri="{FF2B5EF4-FFF2-40B4-BE49-F238E27FC236}">
                            <a16:creationId xmlns:a16="http://schemas.microsoft.com/office/drawing/2014/main" id="{418A0FE1-904B-863F-5163-8CF868758DFE}"/>
                          </a:ext>
                        </a:extLst>
                      </p:cNvPr>
                      <p:cNvSpPr/>
                      <p:nvPr/>
                    </p:nvSpPr>
                    <p:spPr>
                      <a:xfrm>
                        <a:off x="7840932" y="3928769"/>
                        <a:ext cx="1286" cy="1714"/>
                      </a:xfrm>
                      <a:custGeom>
                        <a:avLst/>
                        <a:gdLst>
                          <a:gd name="connsiteX0" fmla="*/ 1286 w 1286"/>
                          <a:gd name="connsiteY0" fmla="*/ 0 h 1714"/>
                          <a:gd name="connsiteX1" fmla="*/ 0 w 1286"/>
                          <a:gd name="connsiteY1" fmla="*/ 1715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8" y="429"/>
                              <a:pt x="858" y="1715"/>
                              <a:pt x="0" y="1715"/>
                            </a:cubicBezTo>
                            <a:lnTo>
                              <a:pt x="429" y="429"/>
                            </a:lnTo>
                            <a:cubicBezTo>
                              <a:pt x="858" y="429"/>
                              <a:pt x="1286" y="0"/>
                              <a:pt x="1286" y="0"/>
                            </a:cubicBezTo>
                          </a:path>
                        </a:pathLst>
                      </a:custGeom>
                      <a:solidFill>
                        <a:srgbClr val="B94231"/>
                      </a:solidFill>
                      <a:ln w="4286" cap="flat">
                        <a:noFill/>
                        <a:prstDash val="solid"/>
                        <a:miter/>
                      </a:ln>
                    </p:spPr>
                    <p:txBody>
                      <a:bodyPr rtlCol="0" anchor="ctr"/>
                      <a:lstStyle/>
                      <a:p>
                        <a:endParaRPr lang="en-GB"/>
                      </a:p>
                    </p:txBody>
                  </p:sp>
                </p:grpSp>
                <p:sp>
                  <p:nvSpPr>
                    <p:cNvPr id="1421" name="Freeform: Shape 1420">
                      <a:extLst>
                        <a:ext uri="{FF2B5EF4-FFF2-40B4-BE49-F238E27FC236}">
                          <a16:creationId xmlns:a16="http://schemas.microsoft.com/office/drawing/2014/main" id="{D60A62EE-8180-54DE-2AB6-4391D86F03E1}"/>
                        </a:ext>
                      </a:extLst>
                    </p:cNvPr>
                    <p:cNvSpPr/>
                    <p:nvPr/>
                  </p:nvSpPr>
                  <p:spPr>
                    <a:xfrm>
                      <a:off x="7994380" y="3998206"/>
                      <a:ext cx="14144" cy="9001"/>
                    </a:xfrm>
                    <a:custGeom>
                      <a:avLst/>
                      <a:gdLst>
                        <a:gd name="connsiteX0" fmla="*/ 14144 w 14144"/>
                        <a:gd name="connsiteY0" fmla="*/ 0 h 9001"/>
                        <a:gd name="connsiteX1" fmla="*/ 13716 w 14144"/>
                        <a:gd name="connsiteY1" fmla="*/ 1286 h 9001"/>
                        <a:gd name="connsiteX2" fmla="*/ 0 w 14144"/>
                        <a:gd name="connsiteY2" fmla="*/ 9001 h 9001"/>
                        <a:gd name="connsiteX3" fmla="*/ 429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14144" y="0"/>
                          </a:moveTo>
                          <a:lnTo>
                            <a:pt x="13716" y="1286"/>
                          </a:lnTo>
                          <a:lnTo>
                            <a:pt x="0" y="9001"/>
                          </a:lnTo>
                          <a:lnTo>
                            <a:pt x="429" y="7715"/>
                          </a:lnTo>
                          <a:close/>
                        </a:path>
                      </a:pathLst>
                    </a:custGeom>
                    <a:solidFill>
                      <a:srgbClr val="B94231"/>
                    </a:solidFill>
                    <a:ln w="4286" cap="flat">
                      <a:noFill/>
                      <a:prstDash val="solid"/>
                      <a:miter/>
                    </a:ln>
                  </p:spPr>
                  <p:txBody>
                    <a:bodyPr rtlCol="0" anchor="ctr"/>
                    <a:lstStyle/>
                    <a:p>
                      <a:endParaRPr lang="en-GB"/>
                    </a:p>
                  </p:txBody>
                </p:sp>
                <p:sp>
                  <p:nvSpPr>
                    <p:cNvPr id="1422" name="Freeform: Shape 1421">
                      <a:extLst>
                        <a:ext uri="{FF2B5EF4-FFF2-40B4-BE49-F238E27FC236}">
                          <a16:creationId xmlns:a16="http://schemas.microsoft.com/office/drawing/2014/main" id="{4EC7BEEA-FBDA-4A72-FA30-A5DE3080467A}"/>
                        </a:ext>
                      </a:extLst>
                    </p:cNvPr>
                    <p:cNvSpPr/>
                    <p:nvPr/>
                  </p:nvSpPr>
                  <p:spPr>
                    <a:xfrm>
                      <a:off x="7976984" y="3996921"/>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4"/>
                            <a:pt x="251" y="857"/>
                            <a:pt x="679" y="0"/>
                          </a:cubicBezTo>
                          <a:cubicBezTo>
                            <a:pt x="251" y="429"/>
                            <a:pt x="251" y="857"/>
                            <a:pt x="1108" y="1286"/>
                          </a:cubicBezTo>
                        </a:path>
                      </a:pathLst>
                    </a:custGeom>
                    <a:solidFill>
                      <a:srgbClr val="B94231"/>
                    </a:solidFill>
                    <a:ln w="4286" cap="flat">
                      <a:noFill/>
                      <a:prstDash val="solid"/>
                      <a:miter/>
                    </a:ln>
                  </p:spPr>
                  <p:txBody>
                    <a:bodyPr rtlCol="0" anchor="ctr"/>
                    <a:lstStyle/>
                    <a:p>
                      <a:endParaRPr lang="en-GB"/>
                    </a:p>
                  </p:txBody>
                </p:sp>
                <p:sp>
                  <p:nvSpPr>
                    <p:cNvPr id="1423" name="Freeform: Shape 1422">
                      <a:extLst>
                        <a:ext uri="{FF2B5EF4-FFF2-40B4-BE49-F238E27FC236}">
                          <a16:creationId xmlns:a16="http://schemas.microsoft.com/office/drawing/2014/main" id="{4EDA4C0D-A798-7DC5-07FE-2DDB5A801330}"/>
                        </a:ext>
                      </a:extLst>
                    </p:cNvPr>
                    <p:cNvSpPr/>
                    <p:nvPr/>
                  </p:nvSpPr>
                  <p:spPr>
                    <a:xfrm>
                      <a:off x="7977235" y="3998206"/>
                      <a:ext cx="14573" cy="9001"/>
                    </a:xfrm>
                    <a:custGeom>
                      <a:avLst/>
                      <a:gdLst>
                        <a:gd name="connsiteX0" fmla="*/ 14573 w 14573"/>
                        <a:gd name="connsiteY0" fmla="*/ 7715 h 9001"/>
                        <a:gd name="connsiteX1" fmla="*/ 13716 w 14573"/>
                        <a:gd name="connsiteY1" fmla="*/ 9001 h 9001"/>
                        <a:gd name="connsiteX2" fmla="*/ 0 w 14573"/>
                        <a:gd name="connsiteY2" fmla="*/ 1286 h 9001"/>
                        <a:gd name="connsiteX3" fmla="*/ 857 w 14573"/>
                        <a:gd name="connsiteY3" fmla="*/ 0 h 9001"/>
                      </a:gdLst>
                      <a:ahLst/>
                      <a:cxnLst>
                        <a:cxn ang="0">
                          <a:pos x="connsiteX0" y="connsiteY0"/>
                        </a:cxn>
                        <a:cxn ang="0">
                          <a:pos x="connsiteX1" y="connsiteY1"/>
                        </a:cxn>
                        <a:cxn ang="0">
                          <a:pos x="connsiteX2" y="connsiteY2"/>
                        </a:cxn>
                        <a:cxn ang="0">
                          <a:pos x="connsiteX3" y="connsiteY3"/>
                        </a:cxn>
                      </a:cxnLst>
                      <a:rect l="l" t="t" r="r" b="b"/>
                      <a:pathLst>
                        <a:path w="14573" h="9001">
                          <a:moveTo>
                            <a:pt x="14573" y="7715"/>
                          </a:moveTo>
                          <a:lnTo>
                            <a:pt x="13716" y="9001"/>
                          </a:lnTo>
                          <a:lnTo>
                            <a:pt x="0" y="1286"/>
                          </a:lnTo>
                          <a:lnTo>
                            <a:pt x="857" y="0"/>
                          </a:lnTo>
                          <a:close/>
                        </a:path>
                      </a:pathLst>
                    </a:custGeom>
                    <a:solidFill>
                      <a:srgbClr val="B94231"/>
                    </a:solidFill>
                    <a:ln w="4286" cap="flat">
                      <a:noFill/>
                      <a:prstDash val="solid"/>
                      <a:miter/>
                    </a:ln>
                  </p:spPr>
                  <p:txBody>
                    <a:bodyPr rtlCol="0" anchor="ctr"/>
                    <a:lstStyle/>
                    <a:p>
                      <a:endParaRPr lang="en-GB"/>
                    </a:p>
                  </p:txBody>
                </p:sp>
                <p:sp>
                  <p:nvSpPr>
                    <p:cNvPr id="1424" name="Freeform: Shape 1423">
                      <a:extLst>
                        <a:ext uri="{FF2B5EF4-FFF2-40B4-BE49-F238E27FC236}">
                          <a16:creationId xmlns:a16="http://schemas.microsoft.com/office/drawing/2014/main" id="{19FB4C53-3074-030C-16F1-717EDDFFF1DB}"/>
                        </a:ext>
                      </a:extLst>
                    </p:cNvPr>
                    <p:cNvSpPr/>
                    <p:nvPr/>
                  </p:nvSpPr>
                  <p:spPr>
                    <a:xfrm>
                      <a:off x="7990951" y="4005922"/>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8" y="1715"/>
                            <a:pt x="0" y="1286"/>
                          </a:cubicBezTo>
                          <a:lnTo>
                            <a:pt x="429" y="0"/>
                          </a:lnTo>
                          <a:cubicBezTo>
                            <a:pt x="1715" y="429"/>
                            <a:pt x="3001" y="429"/>
                            <a:pt x="3858" y="0"/>
                          </a:cubicBezTo>
                        </a:path>
                      </a:pathLst>
                    </a:custGeom>
                    <a:solidFill>
                      <a:srgbClr val="B94231"/>
                    </a:solidFill>
                    <a:ln w="4286" cap="flat">
                      <a:noFill/>
                      <a:prstDash val="solid"/>
                      <a:miter/>
                    </a:ln>
                  </p:spPr>
                  <p:txBody>
                    <a:bodyPr rtlCol="0" anchor="ctr"/>
                    <a:lstStyle/>
                    <a:p>
                      <a:endParaRPr lang="en-GB"/>
                    </a:p>
                  </p:txBody>
                </p:sp>
                <p:sp>
                  <p:nvSpPr>
                    <p:cNvPr id="1425" name="Freeform: Shape 1424">
                      <a:extLst>
                        <a:ext uri="{FF2B5EF4-FFF2-40B4-BE49-F238E27FC236}">
                          <a16:creationId xmlns:a16="http://schemas.microsoft.com/office/drawing/2014/main" id="{FFC861DE-C287-389F-078A-A7FF472BA3A5}"/>
                        </a:ext>
                      </a:extLst>
                    </p:cNvPr>
                    <p:cNvSpPr/>
                    <p:nvPr/>
                  </p:nvSpPr>
                  <p:spPr>
                    <a:xfrm>
                      <a:off x="7977238" y="3987859"/>
                      <a:ext cx="31711" cy="18551"/>
                    </a:xfrm>
                    <a:custGeom>
                      <a:avLst/>
                      <a:gdLst>
                        <a:gd name="connsiteX0" fmla="*/ 15856 w 31711"/>
                        <a:gd name="connsiteY0" fmla="*/ 60 h 18551"/>
                        <a:gd name="connsiteX1" fmla="*/ 31286 w 31711"/>
                        <a:gd name="connsiteY1" fmla="*/ 10347 h 18551"/>
                        <a:gd name="connsiteX2" fmla="*/ 15856 w 31711"/>
                        <a:gd name="connsiteY2" fmla="*/ 18491 h 18551"/>
                        <a:gd name="connsiteX3" fmla="*/ 425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6284" y="60"/>
                            <a:pt x="34715" y="8633"/>
                            <a:pt x="31286" y="10347"/>
                          </a:cubicBezTo>
                          <a:cubicBezTo>
                            <a:pt x="30429" y="10776"/>
                            <a:pt x="16713" y="19348"/>
                            <a:pt x="15856" y="18491"/>
                          </a:cubicBezTo>
                          <a:cubicBezTo>
                            <a:pt x="15427" y="18491"/>
                            <a:pt x="-3004" y="9919"/>
                            <a:pt x="425" y="8204"/>
                          </a:cubicBezTo>
                          <a:cubicBezTo>
                            <a:pt x="1711" y="7776"/>
                            <a:pt x="15427" y="-797"/>
                            <a:pt x="15856" y="60"/>
                          </a:cubicBezTo>
                          <a:close/>
                        </a:path>
                      </a:pathLst>
                    </a:custGeom>
                    <a:solidFill>
                      <a:srgbClr val="6C74AF"/>
                    </a:solidFill>
                    <a:ln w="4286" cap="flat">
                      <a:noFill/>
                      <a:prstDash val="solid"/>
                      <a:miter/>
                    </a:ln>
                  </p:spPr>
                  <p:txBody>
                    <a:bodyPr rtlCol="0" anchor="ctr"/>
                    <a:lstStyle/>
                    <a:p>
                      <a:endParaRPr lang="en-GB"/>
                    </a:p>
                  </p:txBody>
                </p:sp>
                <p:grpSp>
                  <p:nvGrpSpPr>
                    <p:cNvPr id="1426" name="Graphic 18">
                      <a:extLst>
                        <a:ext uri="{FF2B5EF4-FFF2-40B4-BE49-F238E27FC236}">
                          <a16:creationId xmlns:a16="http://schemas.microsoft.com/office/drawing/2014/main" id="{7B89F2B6-A54C-0613-FB47-489AAD328241}"/>
                        </a:ext>
                      </a:extLst>
                    </p:cNvPr>
                    <p:cNvGrpSpPr/>
                    <p:nvPr/>
                  </p:nvGrpSpPr>
                  <p:grpSpPr>
                    <a:xfrm>
                      <a:off x="7864935" y="3942485"/>
                      <a:ext cx="1286" cy="1714"/>
                      <a:chOff x="7864935" y="3942485"/>
                      <a:chExt cx="1286" cy="1714"/>
                    </a:xfrm>
                  </p:grpSpPr>
                  <p:sp>
                    <p:nvSpPr>
                      <p:cNvPr id="1427" name="Freeform: Shape 1426">
                        <a:extLst>
                          <a:ext uri="{FF2B5EF4-FFF2-40B4-BE49-F238E27FC236}">
                            <a16:creationId xmlns:a16="http://schemas.microsoft.com/office/drawing/2014/main" id="{CFE7B411-C5F5-50CC-22A2-09A75CBEAF9C}"/>
                          </a:ext>
                        </a:extLst>
                      </p:cNvPr>
                      <p:cNvSpPr/>
                      <p:nvPr/>
                    </p:nvSpPr>
                    <p:spPr>
                      <a:xfrm>
                        <a:off x="7865364" y="3942485"/>
                        <a:ext cx="857" cy="1285"/>
                      </a:xfrm>
                      <a:custGeom>
                        <a:avLst/>
                        <a:gdLst>
                          <a:gd name="connsiteX0" fmla="*/ 857 w 857"/>
                          <a:gd name="connsiteY0" fmla="*/ 0 h 1285"/>
                          <a:gd name="connsiteX1" fmla="*/ 0 w 857"/>
                          <a:gd name="connsiteY1" fmla="*/ 1286 h 1285"/>
                          <a:gd name="connsiteX2" fmla="*/ 857 w 857"/>
                          <a:gd name="connsiteY2" fmla="*/ 0 h 1285"/>
                        </a:gdLst>
                        <a:ahLst/>
                        <a:cxnLst>
                          <a:cxn ang="0">
                            <a:pos x="connsiteX0" y="connsiteY0"/>
                          </a:cxn>
                          <a:cxn ang="0">
                            <a:pos x="connsiteX1" y="connsiteY1"/>
                          </a:cxn>
                          <a:cxn ang="0">
                            <a:pos x="connsiteX2" y="connsiteY2"/>
                          </a:cxn>
                        </a:cxnLst>
                        <a:rect l="l" t="t" r="r" b="b"/>
                        <a:pathLst>
                          <a:path w="857" h="1285">
                            <a:moveTo>
                              <a:pt x="857" y="0"/>
                            </a:moveTo>
                            <a:lnTo>
                              <a:pt x="0" y="1286"/>
                            </a:lnTo>
                            <a:lnTo>
                              <a:pt x="857" y="0"/>
                            </a:lnTo>
                          </a:path>
                        </a:pathLst>
                      </a:custGeom>
                      <a:solidFill>
                        <a:srgbClr val="376C70"/>
                      </a:solidFill>
                      <a:ln w="4286" cap="flat">
                        <a:noFill/>
                        <a:prstDash val="solid"/>
                        <a:miter/>
                      </a:ln>
                    </p:spPr>
                    <p:txBody>
                      <a:bodyPr rtlCol="0" anchor="ctr"/>
                      <a:lstStyle/>
                      <a:p>
                        <a:endParaRPr lang="en-GB"/>
                      </a:p>
                    </p:txBody>
                  </p:sp>
                  <p:sp>
                    <p:nvSpPr>
                      <p:cNvPr id="1428" name="Freeform: Shape 1427">
                        <a:extLst>
                          <a:ext uri="{FF2B5EF4-FFF2-40B4-BE49-F238E27FC236}">
                            <a16:creationId xmlns:a16="http://schemas.microsoft.com/office/drawing/2014/main" id="{1972132B-DE67-1335-0B67-18A97E6F3D82}"/>
                          </a:ext>
                        </a:extLst>
                      </p:cNvPr>
                      <p:cNvSpPr/>
                      <p:nvPr/>
                    </p:nvSpPr>
                    <p:spPr>
                      <a:xfrm>
                        <a:off x="7864935" y="3942485"/>
                        <a:ext cx="1286" cy="1714"/>
                      </a:xfrm>
                      <a:custGeom>
                        <a:avLst/>
                        <a:gdLst>
                          <a:gd name="connsiteX0" fmla="*/ 1286 w 1286"/>
                          <a:gd name="connsiteY0" fmla="*/ 0 h 1714"/>
                          <a:gd name="connsiteX1" fmla="*/ 0 w 1286"/>
                          <a:gd name="connsiteY1" fmla="*/ 1715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8" y="429"/>
                              <a:pt x="858" y="1715"/>
                              <a:pt x="0" y="1715"/>
                            </a:cubicBezTo>
                            <a:lnTo>
                              <a:pt x="429" y="429"/>
                            </a:lnTo>
                            <a:cubicBezTo>
                              <a:pt x="858" y="429"/>
                              <a:pt x="858" y="0"/>
                              <a:pt x="1286" y="0"/>
                            </a:cubicBezTo>
                          </a:path>
                        </a:pathLst>
                      </a:custGeom>
                      <a:solidFill>
                        <a:srgbClr val="B94231"/>
                      </a:solidFill>
                      <a:ln w="4286" cap="flat">
                        <a:noFill/>
                        <a:prstDash val="solid"/>
                        <a:miter/>
                      </a:ln>
                    </p:spPr>
                    <p:txBody>
                      <a:bodyPr rtlCol="0" anchor="ctr"/>
                      <a:lstStyle/>
                      <a:p>
                        <a:endParaRPr lang="en-GB"/>
                      </a:p>
                    </p:txBody>
                  </p:sp>
                </p:grpSp>
                <p:sp>
                  <p:nvSpPr>
                    <p:cNvPr id="1429" name="Freeform: Shape 1428">
                      <a:extLst>
                        <a:ext uri="{FF2B5EF4-FFF2-40B4-BE49-F238E27FC236}">
                          <a16:creationId xmlns:a16="http://schemas.microsoft.com/office/drawing/2014/main" id="{45E3E021-B2B8-639F-9BBC-1868EC893C5F}"/>
                        </a:ext>
                      </a:extLst>
                    </p:cNvPr>
                    <p:cNvSpPr/>
                    <p:nvPr/>
                  </p:nvSpPr>
                  <p:spPr>
                    <a:xfrm>
                      <a:off x="8018383" y="4011922"/>
                      <a:ext cx="14144" cy="9001"/>
                    </a:xfrm>
                    <a:custGeom>
                      <a:avLst/>
                      <a:gdLst>
                        <a:gd name="connsiteX0" fmla="*/ 14145 w 14144"/>
                        <a:gd name="connsiteY0" fmla="*/ 0 h 9001"/>
                        <a:gd name="connsiteX1" fmla="*/ 13287 w 14144"/>
                        <a:gd name="connsiteY1" fmla="*/ 1286 h 9001"/>
                        <a:gd name="connsiteX2" fmla="*/ 0 w 14144"/>
                        <a:gd name="connsiteY2" fmla="*/ 9001 h 9001"/>
                        <a:gd name="connsiteX3" fmla="*/ 429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0"/>
                          </a:moveTo>
                          <a:lnTo>
                            <a:pt x="13287" y="1286"/>
                          </a:lnTo>
                          <a:lnTo>
                            <a:pt x="0" y="9001"/>
                          </a:lnTo>
                          <a:lnTo>
                            <a:pt x="429" y="7715"/>
                          </a:lnTo>
                          <a:close/>
                        </a:path>
                      </a:pathLst>
                    </a:custGeom>
                    <a:solidFill>
                      <a:srgbClr val="B94231"/>
                    </a:solidFill>
                    <a:ln w="4286" cap="flat">
                      <a:noFill/>
                      <a:prstDash val="solid"/>
                      <a:miter/>
                    </a:ln>
                  </p:spPr>
                  <p:txBody>
                    <a:bodyPr rtlCol="0" anchor="ctr"/>
                    <a:lstStyle/>
                    <a:p>
                      <a:endParaRPr lang="en-GB"/>
                    </a:p>
                  </p:txBody>
                </p:sp>
                <p:sp>
                  <p:nvSpPr>
                    <p:cNvPr id="1430" name="Freeform: Shape 1429">
                      <a:extLst>
                        <a:ext uri="{FF2B5EF4-FFF2-40B4-BE49-F238E27FC236}">
                          <a16:creationId xmlns:a16="http://schemas.microsoft.com/office/drawing/2014/main" id="{08FE6CCE-A879-6E69-A325-27B40C8173A6}"/>
                        </a:ext>
                      </a:extLst>
                    </p:cNvPr>
                    <p:cNvSpPr/>
                    <p:nvPr/>
                  </p:nvSpPr>
                  <p:spPr>
                    <a:xfrm>
                      <a:off x="8000558" y="4010637"/>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4"/>
                            <a:pt x="251" y="857"/>
                            <a:pt x="679" y="0"/>
                          </a:cubicBezTo>
                          <a:cubicBezTo>
                            <a:pt x="251" y="429"/>
                            <a:pt x="679" y="857"/>
                            <a:pt x="1108" y="1286"/>
                          </a:cubicBezTo>
                        </a:path>
                      </a:pathLst>
                    </a:custGeom>
                    <a:solidFill>
                      <a:srgbClr val="B94231"/>
                    </a:solidFill>
                    <a:ln w="4286" cap="flat">
                      <a:noFill/>
                      <a:prstDash val="solid"/>
                      <a:miter/>
                    </a:ln>
                  </p:spPr>
                  <p:txBody>
                    <a:bodyPr rtlCol="0" anchor="ctr"/>
                    <a:lstStyle/>
                    <a:p>
                      <a:endParaRPr lang="en-GB"/>
                    </a:p>
                  </p:txBody>
                </p:sp>
                <p:sp>
                  <p:nvSpPr>
                    <p:cNvPr id="1431" name="Freeform: Shape 1430">
                      <a:extLst>
                        <a:ext uri="{FF2B5EF4-FFF2-40B4-BE49-F238E27FC236}">
                          <a16:creationId xmlns:a16="http://schemas.microsoft.com/office/drawing/2014/main" id="{16351D72-BC96-D861-C884-C38E6E70CE3A}"/>
                        </a:ext>
                      </a:extLst>
                    </p:cNvPr>
                    <p:cNvSpPr/>
                    <p:nvPr/>
                  </p:nvSpPr>
                  <p:spPr>
                    <a:xfrm>
                      <a:off x="8001238" y="4011922"/>
                      <a:ext cx="14144" cy="9001"/>
                    </a:xfrm>
                    <a:custGeom>
                      <a:avLst/>
                      <a:gdLst>
                        <a:gd name="connsiteX0" fmla="*/ 14145 w 14144"/>
                        <a:gd name="connsiteY0" fmla="*/ 7715 h 9001"/>
                        <a:gd name="connsiteX1" fmla="*/ 13716 w 14144"/>
                        <a:gd name="connsiteY1" fmla="*/ 9001 h 9001"/>
                        <a:gd name="connsiteX2" fmla="*/ 0 w 14144"/>
                        <a:gd name="connsiteY2" fmla="*/ 1286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7715"/>
                          </a:moveTo>
                          <a:lnTo>
                            <a:pt x="13716" y="9001"/>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432" name="Freeform: Shape 1431">
                      <a:extLst>
                        <a:ext uri="{FF2B5EF4-FFF2-40B4-BE49-F238E27FC236}">
                          <a16:creationId xmlns:a16="http://schemas.microsoft.com/office/drawing/2014/main" id="{5EF2BB83-C126-6EA8-C505-5F97871C5B04}"/>
                        </a:ext>
                      </a:extLst>
                    </p:cNvPr>
                    <p:cNvSpPr/>
                    <p:nvPr/>
                  </p:nvSpPr>
                  <p:spPr>
                    <a:xfrm>
                      <a:off x="8001241" y="4001578"/>
                      <a:ext cx="31711" cy="18548"/>
                    </a:xfrm>
                    <a:custGeom>
                      <a:avLst/>
                      <a:gdLst>
                        <a:gd name="connsiteX0" fmla="*/ 15855 w 31711"/>
                        <a:gd name="connsiteY0" fmla="*/ 58 h 18548"/>
                        <a:gd name="connsiteX1" fmla="*/ 31286 w 31711"/>
                        <a:gd name="connsiteY1" fmla="*/ 10345 h 18548"/>
                        <a:gd name="connsiteX2" fmla="*/ 15855 w 31711"/>
                        <a:gd name="connsiteY2" fmla="*/ 18488 h 18548"/>
                        <a:gd name="connsiteX3" fmla="*/ 425 w 31711"/>
                        <a:gd name="connsiteY3" fmla="*/ 8202 h 18548"/>
                        <a:gd name="connsiteX4" fmla="*/ 15855 w 31711"/>
                        <a:gd name="connsiteY4" fmla="*/ 58 h 18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48">
                          <a:moveTo>
                            <a:pt x="15855" y="58"/>
                          </a:moveTo>
                          <a:cubicBezTo>
                            <a:pt x="16284" y="58"/>
                            <a:pt x="34715" y="8630"/>
                            <a:pt x="31286" y="10345"/>
                          </a:cubicBezTo>
                          <a:cubicBezTo>
                            <a:pt x="30429" y="10773"/>
                            <a:pt x="16713" y="19346"/>
                            <a:pt x="15855" y="18488"/>
                          </a:cubicBezTo>
                          <a:cubicBezTo>
                            <a:pt x="15427" y="18488"/>
                            <a:pt x="-3004" y="9916"/>
                            <a:pt x="425" y="8202"/>
                          </a:cubicBezTo>
                          <a:cubicBezTo>
                            <a:pt x="1283" y="8202"/>
                            <a:pt x="15427" y="-800"/>
                            <a:pt x="15855" y="58"/>
                          </a:cubicBezTo>
                          <a:close/>
                        </a:path>
                      </a:pathLst>
                    </a:custGeom>
                    <a:solidFill>
                      <a:srgbClr val="6C74AF"/>
                    </a:solidFill>
                    <a:ln w="4286" cap="flat">
                      <a:noFill/>
                      <a:prstDash val="solid"/>
                      <a:miter/>
                    </a:ln>
                  </p:spPr>
                  <p:txBody>
                    <a:bodyPr rtlCol="0" anchor="ctr"/>
                    <a:lstStyle/>
                    <a:p>
                      <a:endParaRPr lang="en-GB"/>
                    </a:p>
                  </p:txBody>
                </p:sp>
                <p:sp>
                  <p:nvSpPr>
                    <p:cNvPr id="1433" name="Freeform: Shape 1432">
                      <a:extLst>
                        <a:ext uri="{FF2B5EF4-FFF2-40B4-BE49-F238E27FC236}">
                          <a16:creationId xmlns:a16="http://schemas.microsoft.com/office/drawing/2014/main" id="{51309D0F-E426-4177-D833-3DC5E4027CE6}"/>
                        </a:ext>
                      </a:extLst>
                    </p:cNvPr>
                    <p:cNvSpPr/>
                    <p:nvPr/>
                  </p:nvSpPr>
                  <p:spPr>
                    <a:xfrm>
                      <a:off x="8014953" y="4019638"/>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8" y="1715"/>
                            <a:pt x="0" y="1286"/>
                          </a:cubicBezTo>
                          <a:lnTo>
                            <a:pt x="429" y="0"/>
                          </a:lnTo>
                          <a:cubicBezTo>
                            <a:pt x="1286" y="429"/>
                            <a:pt x="3001" y="429"/>
                            <a:pt x="3858" y="0"/>
                          </a:cubicBezTo>
                        </a:path>
                      </a:pathLst>
                    </a:custGeom>
                    <a:solidFill>
                      <a:srgbClr val="B94231"/>
                    </a:solidFill>
                    <a:ln w="4286" cap="flat">
                      <a:noFill/>
                      <a:prstDash val="solid"/>
                      <a:miter/>
                    </a:ln>
                  </p:spPr>
                  <p:txBody>
                    <a:bodyPr rtlCol="0" anchor="ctr"/>
                    <a:lstStyle/>
                    <a:p>
                      <a:endParaRPr lang="en-GB"/>
                    </a:p>
                  </p:txBody>
                </p:sp>
                <p:grpSp>
                  <p:nvGrpSpPr>
                    <p:cNvPr id="1434" name="Graphic 18">
                      <a:extLst>
                        <a:ext uri="{FF2B5EF4-FFF2-40B4-BE49-F238E27FC236}">
                          <a16:creationId xmlns:a16="http://schemas.microsoft.com/office/drawing/2014/main" id="{47D388E8-A898-6AE4-5017-467E59D43C9A}"/>
                        </a:ext>
                      </a:extLst>
                    </p:cNvPr>
                    <p:cNvGrpSpPr/>
                    <p:nvPr/>
                  </p:nvGrpSpPr>
                  <p:grpSpPr>
                    <a:xfrm>
                      <a:off x="7888509" y="3956201"/>
                      <a:ext cx="1286" cy="1714"/>
                      <a:chOff x="7888509" y="3956201"/>
                      <a:chExt cx="1286" cy="1714"/>
                    </a:xfrm>
                  </p:grpSpPr>
                  <p:sp>
                    <p:nvSpPr>
                      <p:cNvPr id="1435" name="Freeform: Shape 1434">
                        <a:extLst>
                          <a:ext uri="{FF2B5EF4-FFF2-40B4-BE49-F238E27FC236}">
                            <a16:creationId xmlns:a16="http://schemas.microsoft.com/office/drawing/2014/main" id="{D5D10653-B118-978A-BFB9-A355A513A39E}"/>
                          </a:ext>
                        </a:extLst>
                      </p:cNvPr>
                      <p:cNvSpPr/>
                      <p:nvPr/>
                    </p:nvSpPr>
                    <p:spPr>
                      <a:xfrm>
                        <a:off x="7889367" y="3956201"/>
                        <a:ext cx="428" cy="1285"/>
                      </a:xfrm>
                      <a:custGeom>
                        <a:avLst/>
                        <a:gdLst>
                          <a:gd name="connsiteX0" fmla="*/ 429 w 428"/>
                          <a:gd name="connsiteY0" fmla="*/ 0 h 1285"/>
                          <a:gd name="connsiteX1" fmla="*/ 0 w 428"/>
                          <a:gd name="connsiteY1" fmla="*/ 1286 h 1285"/>
                          <a:gd name="connsiteX2" fmla="*/ 429 w 428"/>
                          <a:gd name="connsiteY2" fmla="*/ 0 h 1285"/>
                        </a:gdLst>
                        <a:ahLst/>
                        <a:cxnLst>
                          <a:cxn ang="0">
                            <a:pos x="connsiteX0" y="connsiteY0"/>
                          </a:cxn>
                          <a:cxn ang="0">
                            <a:pos x="connsiteX1" y="connsiteY1"/>
                          </a:cxn>
                          <a:cxn ang="0">
                            <a:pos x="connsiteX2" y="connsiteY2"/>
                          </a:cxn>
                        </a:cxnLst>
                        <a:rect l="l" t="t" r="r" b="b"/>
                        <a:pathLst>
                          <a:path w="428" h="1285">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436" name="Freeform: Shape 1435">
                        <a:extLst>
                          <a:ext uri="{FF2B5EF4-FFF2-40B4-BE49-F238E27FC236}">
                            <a16:creationId xmlns:a16="http://schemas.microsoft.com/office/drawing/2014/main" id="{1E1C979C-000C-ADF9-4EE7-E1464DA4730D}"/>
                          </a:ext>
                        </a:extLst>
                      </p:cNvPr>
                      <p:cNvSpPr/>
                      <p:nvPr/>
                    </p:nvSpPr>
                    <p:spPr>
                      <a:xfrm>
                        <a:off x="7888509" y="3956201"/>
                        <a:ext cx="1286" cy="1714"/>
                      </a:xfrm>
                      <a:custGeom>
                        <a:avLst/>
                        <a:gdLst>
                          <a:gd name="connsiteX0" fmla="*/ 1286 w 1286"/>
                          <a:gd name="connsiteY0" fmla="*/ 0 h 1714"/>
                          <a:gd name="connsiteX1" fmla="*/ 0 w 1286"/>
                          <a:gd name="connsiteY1" fmla="*/ 1714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8" y="429"/>
                              <a:pt x="858" y="1714"/>
                              <a:pt x="0" y="1714"/>
                            </a:cubicBezTo>
                            <a:lnTo>
                              <a:pt x="429" y="429"/>
                            </a:lnTo>
                            <a:cubicBezTo>
                              <a:pt x="1286" y="429"/>
                              <a:pt x="1286" y="429"/>
                              <a:pt x="1286" y="0"/>
                            </a:cubicBezTo>
                          </a:path>
                        </a:pathLst>
                      </a:custGeom>
                      <a:solidFill>
                        <a:srgbClr val="B94231"/>
                      </a:solidFill>
                      <a:ln w="4286" cap="flat">
                        <a:noFill/>
                        <a:prstDash val="solid"/>
                        <a:miter/>
                      </a:ln>
                    </p:spPr>
                    <p:txBody>
                      <a:bodyPr rtlCol="0" anchor="ctr"/>
                      <a:lstStyle/>
                      <a:p>
                        <a:endParaRPr lang="en-GB"/>
                      </a:p>
                    </p:txBody>
                  </p:sp>
                </p:grpSp>
                <p:grpSp>
                  <p:nvGrpSpPr>
                    <p:cNvPr id="1437" name="Graphic 18">
                      <a:extLst>
                        <a:ext uri="{FF2B5EF4-FFF2-40B4-BE49-F238E27FC236}">
                          <a16:creationId xmlns:a16="http://schemas.microsoft.com/office/drawing/2014/main" id="{1DBD249E-2C32-FC0F-D855-4DFD4E86AE4A}"/>
                        </a:ext>
                      </a:extLst>
                    </p:cNvPr>
                    <p:cNvGrpSpPr/>
                    <p:nvPr/>
                  </p:nvGrpSpPr>
                  <p:grpSpPr>
                    <a:xfrm>
                      <a:off x="7912512" y="3969917"/>
                      <a:ext cx="1285" cy="1714"/>
                      <a:chOff x="7912512" y="3969917"/>
                      <a:chExt cx="1285" cy="1714"/>
                    </a:xfrm>
                  </p:grpSpPr>
                  <p:sp>
                    <p:nvSpPr>
                      <p:cNvPr id="1438" name="Freeform: Shape 1437">
                        <a:extLst>
                          <a:ext uri="{FF2B5EF4-FFF2-40B4-BE49-F238E27FC236}">
                            <a16:creationId xmlns:a16="http://schemas.microsoft.com/office/drawing/2014/main" id="{1E602CEF-251D-0BC1-0228-D9964C778F93}"/>
                          </a:ext>
                        </a:extLst>
                      </p:cNvPr>
                      <p:cNvSpPr/>
                      <p:nvPr/>
                    </p:nvSpPr>
                    <p:spPr>
                      <a:xfrm>
                        <a:off x="7913370" y="3969917"/>
                        <a:ext cx="428" cy="1285"/>
                      </a:xfrm>
                      <a:custGeom>
                        <a:avLst/>
                        <a:gdLst>
                          <a:gd name="connsiteX0" fmla="*/ 429 w 428"/>
                          <a:gd name="connsiteY0" fmla="*/ 0 h 1285"/>
                          <a:gd name="connsiteX1" fmla="*/ 0 w 428"/>
                          <a:gd name="connsiteY1" fmla="*/ 1286 h 1285"/>
                          <a:gd name="connsiteX2" fmla="*/ 429 w 428"/>
                          <a:gd name="connsiteY2" fmla="*/ 0 h 1285"/>
                        </a:gdLst>
                        <a:ahLst/>
                        <a:cxnLst>
                          <a:cxn ang="0">
                            <a:pos x="connsiteX0" y="connsiteY0"/>
                          </a:cxn>
                          <a:cxn ang="0">
                            <a:pos x="connsiteX1" y="connsiteY1"/>
                          </a:cxn>
                          <a:cxn ang="0">
                            <a:pos x="connsiteX2" y="connsiteY2"/>
                          </a:cxn>
                        </a:cxnLst>
                        <a:rect l="l" t="t" r="r" b="b"/>
                        <a:pathLst>
                          <a:path w="428" h="1285">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439" name="Freeform: Shape 1438">
                        <a:extLst>
                          <a:ext uri="{FF2B5EF4-FFF2-40B4-BE49-F238E27FC236}">
                            <a16:creationId xmlns:a16="http://schemas.microsoft.com/office/drawing/2014/main" id="{58202D4C-CFE9-957F-AA93-AF6DB3E0E7F1}"/>
                          </a:ext>
                        </a:extLst>
                      </p:cNvPr>
                      <p:cNvSpPr/>
                      <p:nvPr/>
                    </p:nvSpPr>
                    <p:spPr>
                      <a:xfrm>
                        <a:off x="7912512" y="3969917"/>
                        <a:ext cx="1285" cy="1714"/>
                      </a:xfrm>
                      <a:custGeom>
                        <a:avLst/>
                        <a:gdLst>
                          <a:gd name="connsiteX0" fmla="*/ 1286 w 1285"/>
                          <a:gd name="connsiteY0" fmla="*/ 0 h 1714"/>
                          <a:gd name="connsiteX1" fmla="*/ 0 w 1285"/>
                          <a:gd name="connsiteY1" fmla="*/ 1714 h 1714"/>
                          <a:gd name="connsiteX2" fmla="*/ 429 w 1285"/>
                          <a:gd name="connsiteY2" fmla="*/ 429 h 1714"/>
                          <a:gd name="connsiteX3" fmla="*/ 1286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1286" y="0"/>
                            </a:moveTo>
                            <a:cubicBezTo>
                              <a:pt x="857" y="429"/>
                              <a:pt x="857" y="1714"/>
                              <a:pt x="0" y="1714"/>
                            </a:cubicBezTo>
                            <a:lnTo>
                              <a:pt x="429" y="429"/>
                            </a:lnTo>
                            <a:cubicBezTo>
                              <a:pt x="857" y="429"/>
                              <a:pt x="1286" y="429"/>
                              <a:pt x="1286" y="0"/>
                            </a:cubicBezTo>
                          </a:path>
                        </a:pathLst>
                      </a:custGeom>
                      <a:solidFill>
                        <a:srgbClr val="B94231"/>
                      </a:solidFill>
                      <a:ln w="4286" cap="flat">
                        <a:noFill/>
                        <a:prstDash val="solid"/>
                        <a:miter/>
                      </a:ln>
                    </p:spPr>
                    <p:txBody>
                      <a:bodyPr rtlCol="0" anchor="ctr"/>
                      <a:lstStyle/>
                      <a:p>
                        <a:endParaRPr lang="en-GB"/>
                      </a:p>
                    </p:txBody>
                  </p:sp>
                </p:grpSp>
                <p:grpSp>
                  <p:nvGrpSpPr>
                    <p:cNvPr id="1440" name="Graphic 18">
                      <a:extLst>
                        <a:ext uri="{FF2B5EF4-FFF2-40B4-BE49-F238E27FC236}">
                          <a16:creationId xmlns:a16="http://schemas.microsoft.com/office/drawing/2014/main" id="{70309C17-08BA-83A0-50DD-ACF0DB405F6A}"/>
                        </a:ext>
                      </a:extLst>
                    </p:cNvPr>
                    <p:cNvGrpSpPr/>
                    <p:nvPr/>
                  </p:nvGrpSpPr>
                  <p:grpSpPr>
                    <a:xfrm>
                      <a:off x="7936515" y="3983633"/>
                      <a:ext cx="1285" cy="1714"/>
                      <a:chOff x="7936515" y="3983633"/>
                      <a:chExt cx="1285" cy="1714"/>
                    </a:xfrm>
                  </p:grpSpPr>
                  <p:sp>
                    <p:nvSpPr>
                      <p:cNvPr id="1441" name="Freeform: Shape 1440">
                        <a:extLst>
                          <a:ext uri="{FF2B5EF4-FFF2-40B4-BE49-F238E27FC236}">
                            <a16:creationId xmlns:a16="http://schemas.microsoft.com/office/drawing/2014/main" id="{D20DE1BB-E37A-4569-F0A4-5A6B43C58886}"/>
                          </a:ext>
                        </a:extLst>
                      </p:cNvPr>
                      <p:cNvSpPr/>
                      <p:nvPr/>
                    </p:nvSpPr>
                    <p:spPr>
                      <a:xfrm>
                        <a:off x="7936944" y="3983633"/>
                        <a:ext cx="857" cy="1286"/>
                      </a:xfrm>
                      <a:custGeom>
                        <a:avLst/>
                        <a:gdLst>
                          <a:gd name="connsiteX0" fmla="*/ 857 w 857"/>
                          <a:gd name="connsiteY0" fmla="*/ 0 h 1286"/>
                          <a:gd name="connsiteX1" fmla="*/ 0 w 857"/>
                          <a:gd name="connsiteY1" fmla="*/ 1286 h 1286"/>
                          <a:gd name="connsiteX2" fmla="*/ 857 w 857"/>
                          <a:gd name="connsiteY2" fmla="*/ 0 h 1286"/>
                        </a:gdLst>
                        <a:ahLst/>
                        <a:cxnLst>
                          <a:cxn ang="0">
                            <a:pos x="connsiteX0" y="connsiteY0"/>
                          </a:cxn>
                          <a:cxn ang="0">
                            <a:pos x="connsiteX1" y="connsiteY1"/>
                          </a:cxn>
                          <a:cxn ang="0">
                            <a:pos x="connsiteX2" y="connsiteY2"/>
                          </a:cxn>
                        </a:cxnLst>
                        <a:rect l="l" t="t" r="r" b="b"/>
                        <a:pathLst>
                          <a:path w="857" h="1286">
                            <a:moveTo>
                              <a:pt x="857" y="0"/>
                            </a:moveTo>
                            <a:lnTo>
                              <a:pt x="0" y="1286"/>
                            </a:lnTo>
                            <a:lnTo>
                              <a:pt x="857" y="0"/>
                            </a:lnTo>
                          </a:path>
                        </a:pathLst>
                      </a:custGeom>
                      <a:solidFill>
                        <a:srgbClr val="376C70"/>
                      </a:solidFill>
                      <a:ln w="4286" cap="flat">
                        <a:noFill/>
                        <a:prstDash val="solid"/>
                        <a:miter/>
                      </a:ln>
                    </p:spPr>
                    <p:txBody>
                      <a:bodyPr rtlCol="0" anchor="ctr"/>
                      <a:lstStyle/>
                      <a:p>
                        <a:endParaRPr lang="en-GB"/>
                      </a:p>
                    </p:txBody>
                  </p:sp>
                  <p:sp>
                    <p:nvSpPr>
                      <p:cNvPr id="1442" name="Freeform: Shape 1441">
                        <a:extLst>
                          <a:ext uri="{FF2B5EF4-FFF2-40B4-BE49-F238E27FC236}">
                            <a16:creationId xmlns:a16="http://schemas.microsoft.com/office/drawing/2014/main" id="{B7544A22-4EAE-193A-9EF2-2AC794433C2D}"/>
                          </a:ext>
                        </a:extLst>
                      </p:cNvPr>
                      <p:cNvSpPr/>
                      <p:nvPr/>
                    </p:nvSpPr>
                    <p:spPr>
                      <a:xfrm>
                        <a:off x="7936515" y="3983633"/>
                        <a:ext cx="1285" cy="1714"/>
                      </a:xfrm>
                      <a:custGeom>
                        <a:avLst/>
                        <a:gdLst>
                          <a:gd name="connsiteX0" fmla="*/ 1286 w 1285"/>
                          <a:gd name="connsiteY0" fmla="*/ 0 h 1714"/>
                          <a:gd name="connsiteX1" fmla="*/ 0 w 1285"/>
                          <a:gd name="connsiteY1" fmla="*/ 1715 h 1714"/>
                          <a:gd name="connsiteX2" fmla="*/ 429 w 1285"/>
                          <a:gd name="connsiteY2" fmla="*/ 429 h 1714"/>
                          <a:gd name="connsiteX3" fmla="*/ 1286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1286" y="0"/>
                            </a:moveTo>
                            <a:cubicBezTo>
                              <a:pt x="857" y="429"/>
                              <a:pt x="857" y="1715"/>
                              <a:pt x="0" y="1715"/>
                            </a:cubicBezTo>
                            <a:lnTo>
                              <a:pt x="429" y="429"/>
                            </a:lnTo>
                            <a:cubicBezTo>
                              <a:pt x="857" y="429"/>
                              <a:pt x="857" y="429"/>
                              <a:pt x="1286" y="0"/>
                            </a:cubicBezTo>
                          </a:path>
                        </a:pathLst>
                      </a:custGeom>
                      <a:solidFill>
                        <a:srgbClr val="B94231"/>
                      </a:solidFill>
                      <a:ln w="4286" cap="flat">
                        <a:noFill/>
                        <a:prstDash val="solid"/>
                        <a:miter/>
                      </a:ln>
                    </p:spPr>
                    <p:txBody>
                      <a:bodyPr rtlCol="0" anchor="ctr"/>
                      <a:lstStyle/>
                      <a:p>
                        <a:endParaRPr lang="en-GB"/>
                      </a:p>
                    </p:txBody>
                  </p:sp>
                </p:grpSp>
                <p:grpSp>
                  <p:nvGrpSpPr>
                    <p:cNvPr id="1443" name="Graphic 18">
                      <a:extLst>
                        <a:ext uri="{FF2B5EF4-FFF2-40B4-BE49-F238E27FC236}">
                          <a16:creationId xmlns:a16="http://schemas.microsoft.com/office/drawing/2014/main" id="{E8C447AF-920E-1FB4-E6B9-658A82DF5FCF}"/>
                        </a:ext>
                      </a:extLst>
                    </p:cNvPr>
                    <p:cNvGrpSpPr/>
                    <p:nvPr/>
                  </p:nvGrpSpPr>
                  <p:grpSpPr>
                    <a:xfrm>
                      <a:off x="7960090" y="3997349"/>
                      <a:ext cx="1285" cy="1714"/>
                      <a:chOff x="7960090" y="3997349"/>
                      <a:chExt cx="1285" cy="1714"/>
                    </a:xfrm>
                  </p:grpSpPr>
                  <p:sp>
                    <p:nvSpPr>
                      <p:cNvPr id="1444" name="Freeform: Shape 1443">
                        <a:extLst>
                          <a:ext uri="{FF2B5EF4-FFF2-40B4-BE49-F238E27FC236}">
                            <a16:creationId xmlns:a16="http://schemas.microsoft.com/office/drawing/2014/main" id="{DA45048E-0786-214A-B366-E6AF7BAEF46F}"/>
                          </a:ext>
                        </a:extLst>
                      </p:cNvPr>
                      <p:cNvSpPr/>
                      <p:nvPr/>
                    </p:nvSpPr>
                    <p:spPr>
                      <a:xfrm>
                        <a:off x="7960947" y="3997349"/>
                        <a:ext cx="428" cy="1285"/>
                      </a:xfrm>
                      <a:custGeom>
                        <a:avLst/>
                        <a:gdLst>
                          <a:gd name="connsiteX0" fmla="*/ 429 w 428"/>
                          <a:gd name="connsiteY0" fmla="*/ 0 h 1285"/>
                          <a:gd name="connsiteX1" fmla="*/ 0 w 428"/>
                          <a:gd name="connsiteY1" fmla="*/ 1286 h 1285"/>
                          <a:gd name="connsiteX2" fmla="*/ 429 w 428"/>
                          <a:gd name="connsiteY2" fmla="*/ 0 h 1285"/>
                        </a:gdLst>
                        <a:ahLst/>
                        <a:cxnLst>
                          <a:cxn ang="0">
                            <a:pos x="connsiteX0" y="connsiteY0"/>
                          </a:cxn>
                          <a:cxn ang="0">
                            <a:pos x="connsiteX1" y="connsiteY1"/>
                          </a:cxn>
                          <a:cxn ang="0">
                            <a:pos x="connsiteX2" y="connsiteY2"/>
                          </a:cxn>
                        </a:cxnLst>
                        <a:rect l="l" t="t" r="r" b="b"/>
                        <a:pathLst>
                          <a:path w="428" h="1285">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445" name="Freeform: Shape 1444">
                        <a:extLst>
                          <a:ext uri="{FF2B5EF4-FFF2-40B4-BE49-F238E27FC236}">
                            <a16:creationId xmlns:a16="http://schemas.microsoft.com/office/drawing/2014/main" id="{CC66B460-82B3-ED94-873A-B0E04EA1EE1D}"/>
                          </a:ext>
                        </a:extLst>
                      </p:cNvPr>
                      <p:cNvSpPr/>
                      <p:nvPr/>
                    </p:nvSpPr>
                    <p:spPr>
                      <a:xfrm>
                        <a:off x="7960090" y="3997349"/>
                        <a:ext cx="1285" cy="1714"/>
                      </a:xfrm>
                      <a:custGeom>
                        <a:avLst/>
                        <a:gdLst>
                          <a:gd name="connsiteX0" fmla="*/ 1286 w 1285"/>
                          <a:gd name="connsiteY0" fmla="*/ 0 h 1714"/>
                          <a:gd name="connsiteX1" fmla="*/ 0 w 1285"/>
                          <a:gd name="connsiteY1" fmla="*/ 1715 h 1714"/>
                          <a:gd name="connsiteX2" fmla="*/ 429 w 1285"/>
                          <a:gd name="connsiteY2" fmla="*/ 429 h 1714"/>
                          <a:gd name="connsiteX3" fmla="*/ 1286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1286" y="0"/>
                            </a:moveTo>
                            <a:cubicBezTo>
                              <a:pt x="857" y="429"/>
                              <a:pt x="857" y="1715"/>
                              <a:pt x="0" y="1715"/>
                            </a:cubicBezTo>
                            <a:lnTo>
                              <a:pt x="429" y="429"/>
                            </a:lnTo>
                            <a:cubicBezTo>
                              <a:pt x="1286" y="429"/>
                              <a:pt x="1286" y="429"/>
                              <a:pt x="1286" y="0"/>
                            </a:cubicBezTo>
                          </a:path>
                        </a:pathLst>
                      </a:custGeom>
                      <a:solidFill>
                        <a:srgbClr val="B94231"/>
                      </a:solidFill>
                      <a:ln w="4286" cap="flat">
                        <a:noFill/>
                        <a:prstDash val="solid"/>
                        <a:miter/>
                      </a:ln>
                    </p:spPr>
                    <p:txBody>
                      <a:bodyPr rtlCol="0" anchor="ctr"/>
                      <a:lstStyle/>
                      <a:p>
                        <a:endParaRPr lang="en-GB"/>
                      </a:p>
                    </p:txBody>
                  </p:sp>
                </p:grpSp>
                <p:sp>
                  <p:nvSpPr>
                    <p:cNvPr id="1446" name="Freeform: Shape 1445">
                      <a:extLst>
                        <a:ext uri="{FF2B5EF4-FFF2-40B4-BE49-F238E27FC236}">
                          <a16:creationId xmlns:a16="http://schemas.microsoft.com/office/drawing/2014/main" id="{85DF1F1F-F8AA-C4A4-999E-34BF683CFF56}"/>
                        </a:ext>
                      </a:extLst>
                    </p:cNvPr>
                    <p:cNvSpPr/>
                    <p:nvPr/>
                  </p:nvSpPr>
                  <p:spPr>
                    <a:xfrm>
                      <a:off x="7762243" y="3900480"/>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4"/>
                            <a:pt x="251" y="857"/>
                            <a:pt x="679" y="0"/>
                          </a:cubicBezTo>
                          <a:cubicBezTo>
                            <a:pt x="251" y="429"/>
                            <a:pt x="251" y="857"/>
                            <a:pt x="1108" y="1286"/>
                          </a:cubicBezTo>
                        </a:path>
                      </a:pathLst>
                    </a:custGeom>
                    <a:solidFill>
                      <a:srgbClr val="B94231"/>
                    </a:solidFill>
                    <a:ln w="4286" cap="flat">
                      <a:noFill/>
                      <a:prstDash val="solid"/>
                      <a:miter/>
                    </a:ln>
                  </p:spPr>
                  <p:txBody>
                    <a:bodyPr rtlCol="0" anchor="ctr"/>
                    <a:lstStyle/>
                    <a:p>
                      <a:endParaRPr lang="en-GB"/>
                    </a:p>
                  </p:txBody>
                </p:sp>
                <p:sp>
                  <p:nvSpPr>
                    <p:cNvPr id="1447" name="Freeform: Shape 1446">
                      <a:extLst>
                        <a:ext uri="{FF2B5EF4-FFF2-40B4-BE49-F238E27FC236}">
                          <a16:creationId xmlns:a16="http://schemas.microsoft.com/office/drawing/2014/main" id="{23E11A58-F7DD-607D-38CA-18FDDD4E8543}"/>
                        </a:ext>
                      </a:extLst>
                    </p:cNvPr>
                    <p:cNvSpPr/>
                    <p:nvPr/>
                  </p:nvSpPr>
                  <p:spPr>
                    <a:xfrm>
                      <a:off x="7803642" y="3915482"/>
                      <a:ext cx="14144" cy="9001"/>
                    </a:xfrm>
                    <a:custGeom>
                      <a:avLst/>
                      <a:gdLst>
                        <a:gd name="connsiteX0" fmla="*/ 14144 w 14144"/>
                        <a:gd name="connsiteY0" fmla="*/ 0 h 9001"/>
                        <a:gd name="connsiteX1" fmla="*/ 13716 w 14144"/>
                        <a:gd name="connsiteY1" fmla="*/ 1286 h 9001"/>
                        <a:gd name="connsiteX2" fmla="*/ 0 w 14144"/>
                        <a:gd name="connsiteY2" fmla="*/ 9001 h 9001"/>
                        <a:gd name="connsiteX3" fmla="*/ 429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14144" y="0"/>
                          </a:moveTo>
                          <a:lnTo>
                            <a:pt x="13716" y="1286"/>
                          </a:lnTo>
                          <a:lnTo>
                            <a:pt x="0" y="9001"/>
                          </a:lnTo>
                          <a:lnTo>
                            <a:pt x="429" y="7715"/>
                          </a:lnTo>
                          <a:close/>
                        </a:path>
                      </a:pathLst>
                    </a:custGeom>
                    <a:solidFill>
                      <a:srgbClr val="B94231"/>
                    </a:solidFill>
                    <a:ln w="4286" cap="flat">
                      <a:noFill/>
                      <a:prstDash val="solid"/>
                      <a:miter/>
                    </a:ln>
                  </p:spPr>
                  <p:txBody>
                    <a:bodyPr rtlCol="0" anchor="ctr"/>
                    <a:lstStyle/>
                    <a:p>
                      <a:endParaRPr lang="en-GB"/>
                    </a:p>
                  </p:txBody>
                </p:sp>
                <p:grpSp>
                  <p:nvGrpSpPr>
                    <p:cNvPr id="1448" name="Graphic 18">
                      <a:extLst>
                        <a:ext uri="{FF2B5EF4-FFF2-40B4-BE49-F238E27FC236}">
                          <a16:creationId xmlns:a16="http://schemas.microsoft.com/office/drawing/2014/main" id="{E3CB4119-4131-B277-4E6F-A596F3D8BE2B}"/>
                        </a:ext>
                      </a:extLst>
                    </p:cNvPr>
                    <p:cNvGrpSpPr/>
                    <p:nvPr/>
                  </p:nvGrpSpPr>
                  <p:grpSpPr>
                    <a:xfrm>
                      <a:off x="8008096" y="4025210"/>
                      <a:ext cx="1286" cy="1714"/>
                      <a:chOff x="8008096" y="4025210"/>
                      <a:chExt cx="1286" cy="1714"/>
                    </a:xfrm>
                  </p:grpSpPr>
                  <p:sp>
                    <p:nvSpPr>
                      <p:cNvPr id="1449" name="Freeform: Shape 1448">
                        <a:extLst>
                          <a:ext uri="{FF2B5EF4-FFF2-40B4-BE49-F238E27FC236}">
                            <a16:creationId xmlns:a16="http://schemas.microsoft.com/office/drawing/2014/main" id="{E1529346-21FB-F8FF-B80D-DF67B2C04E95}"/>
                          </a:ext>
                        </a:extLst>
                      </p:cNvPr>
                      <p:cNvSpPr/>
                      <p:nvPr/>
                    </p:nvSpPr>
                    <p:spPr>
                      <a:xfrm>
                        <a:off x="8008524" y="4025210"/>
                        <a:ext cx="857" cy="1285"/>
                      </a:xfrm>
                      <a:custGeom>
                        <a:avLst/>
                        <a:gdLst>
                          <a:gd name="connsiteX0" fmla="*/ 858 w 857"/>
                          <a:gd name="connsiteY0" fmla="*/ 0 h 1285"/>
                          <a:gd name="connsiteX1" fmla="*/ 0 w 857"/>
                          <a:gd name="connsiteY1" fmla="*/ 1286 h 1285"/>
                          <a:gd name="connsiteX2" fmla="*/ 858 w 857"/>
                          <a:gd name="connsiteY2" fmla="*/ 0 h 1285"/>
                        </a:gdLst>
                        <a:ahLst/>
                        <a:cxnLst>
                          <a:cxn ang="0">
                            <a:pos x="connsiteX0" y="connsiteY0"/>
                          </a:cxn>
                          <a:cxn ang="0">
                            <a:pos x="connsiteX1" y="connsiteY1"/>
                          </a:cxn>
                          <a:cxn ang="0">
                            <a:pos x="connsiteX2" y="connsiteY2"/>
                          </a:cxn>
                        </a:cxnLst>
                        <a:rect l="l" t="t" r="r" b="b"/>
                        <a:pathLst>
                          <a:path w="857" h="1285">
                            <a:moveTo>
                              <a:pt x="858" y="0"/>
                            </a:moveTo>
                            <a:lnTo>
                              <a:pt x="0" y="1286"/>
                            </a:lnTo>
                            <a:lnTo>
                              <a:pt x="858" y="0"/>
                            </a:lnTo>
                          </a:path>
                        </a:pathLst>
                      </a:custGeom>
                      <a:solidFill>
                        <a:srgbClr val="376C70"/>
                      </a:solidFill>
                      <a:ln w="4286" cap="flat">
                        <a:noFill/>
                        <a:prstDash val="solid"/>
                        <a:miter/>
                      </a:ln>
                    </p:spPr>
                    <p:txBody>
                      <a:bodyPr rtlCol="0" anchor="ctr"/>
                      <a:lstStyle/>
                      <a:p>
                        <a:endParaRPr lang="en-GB"/>
                      </a:p>
                    </p:txBody>
                  </p:sp>
                  <p:sp>
                    <p:nvSpPr>
                      <p:cNvPr id="1450" name="Freeform: Shape 1449">
                        <a:extLst>
                          <a:ext uri="{FF2B5EF4-FFF2-40B4-BE49-F238E27FC236}">
                            <a16:creationId xmlns:a16="http://schemas.microsoft.com/office/drawing/2014/main" id="{41D13FF7-9F74-B21D-38A9-8C1A8BECCCA4}"/>
                          </a:ext>
                        </a:extLst>
                      </p:cNvPr>
                      <p:cNvSpPr/>
                      <p:nvPr/>
                    </p:nvSpPr>
                    <p:spPr>
                      <a:xfrm>
                        <a:off x="8008096" y="4025210"/>
                        <a:ext cx="1286" cy="1714"/>
                      </a:xfrm>
                      <a:custGeom>
                        <a:avLst/>
                        <a:gdLst>
                          <a:gd name="connsiteX0" fmla="*/ 1286 w 1286"/>
                          <a:gd name="connsiteY0" fmla="*/ 0 h 1714"/>
                          <a:gd name="connsiteX1" fmla="*/ 0 w 1286"/>
                          <a:gd name="connsiteY1" fmla="*/ 1715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8" y="429"/>
                              <a:pt x="858" y="1715"/>
                              <a:pt x="0" y="1715"/>
                            </a:cubicBezTo>
                            <a:lnTo>
                              <a:pt x="429" y="429"/>
                            </a:lnTo>
                            <a:cubicBezTo>
                              <a:pt x="858" y="429"/>
                              <a:pt x="858" y="0"/>
                              <a:pt x="1286" y="0"/>
                            </a:cubicBezTo>
                          </a:path>
                        </a:pathLst>
                      </a:custGeom>
                      <a:solidFill>
                        <a:srgbClr val="B94231"/>
                      </a:solidFill>
                      <a:ln w="4286" cap="flat">
                        <a:noFill/>
                        <a:prstDash val="solid"/>
                        <a:miter/>
                      </a:ln>
                    </p:spPr>
                    <p:txBody>
                      <a:bodyPr rtlCol="0" anchor="ctr"/>
                      <a:lstStyle/>
                      <a:p>
                        <a:endParaRPr lang="en-GB"/>
                      </a:p>
                    </p:txBody>
                  </p:sp>
                </p:grpSp>
                <p:sp>
                  <p:nvSpPr>
                    <p:cNvPr id="1451" name="Freeform: Shape 1450">
                      <a:extLst>
                        <a:ext uri="{FF2B5EF4-FFF2-40B4-BE49-F238E27FC236}">
                          <a16:creationId xmlns:a16="http://schemas.microsoft.com/office/drawing/2014/main" id="{3E58154F-A172-E218-D89F-F2768EE8053E}"/>
                        </a:ext>
                      </a:extLst>
                    </p:cNvPr>
                    <p:cNvSpPr/>
                    <p:nvPr/>
                  </p:nvSpPr>
                  <p:spPr>
                    <a:xfrm>
                      <a:off x="7762494" y="3901766"/>
                      <a:ext cx="38147" cy="22717"/>
                    </a:xfrm>
                    <a:custGeom>
                      <a:avLst/>
                      <a:gdLst>
                        <a:gd name="connsiteX0" fmla="*/ 38147 w 38147"/>
                        <a:gd name="connsiteY0" fmla="*/ 21431 h 22717"/>
                        <a:gd name="connsiteX1" fmla="*/ 37719 w 38147"/>
                        <a:gd name="connsiteY1" fmla="*/ 22717 h 22717"/>
                        <a:gd name="connsiteX2" fmla="*/ 0 w 38147"/>
                        <a:gd name="connsiteY2" fmla="*/ 1286 h 22717"/>
                        <a:gd name="connsiteX3" fmla="*/ 857 w 38147"/>
                        <a:gd name="connsiteY3" fmla="*/ 0 h 22717"/>
                      </a:gdLst>
                      <a:ahLst/>
                      <a:cxnLst>
                        <a:cxn ang="0">
                          <a:pos x="connsiteX0" y="connsiteY0"/>
                        </a:cxn>
                        <a:cxn ang="0">
                          <a:pos x="connsiteX1" y="connsiteY1"/>
                        </a:cxn>
                        <a:cxn ang="0">
                          <a:pos x="connsiteX2" y="connsiteY2"/>
                        </a:cxn>
                        <a:cxn ang="0">
                          <a:pos x="connsiteX3" y="connsiteY3"/>
                        </a:cxn>
                      </a:cxnLst>
                      <a:rect l="l" t="t" r="r" b="b"/>
                      <a:pathLst>
                        <a:path w="38147" h="22717">
                          <a:moveTo>
                            <a:pt x="38147" y="21431"/>
                          </a:moveTo>
                          <a:lnTo>
                            <a:pt x="37719" y="22717"/>
                          </a:lnTo>
                          <a:lnTo>
                            <a:pt x="0" y="1286"/>
                          </a:lnTo>
                          <a:lnTo>
                            <a:pt x="857" y="0"/>
                          </a:lnTo>
                          <a:close/>
                        </a:path>
                      </a:pathLst>
                    </a:custGeom>
                    <a:solidFill>
                      <a:srgbClr val="B94231"/>
                    </a:solidFill>
                    <a:ln w="4286" cap="flat">
                      <a:noFill/>
                      <a:prstDash val="solid"/>
                      <a:miter/>
                    </a:ln>
                  </p:spPr>
                  <p:txBody>
                    <a:bodyPr rtlCol="0" anchor="ctr"/>
                    <a:lstStyle/>
                    <a:p>
                      <a:endParaRPr lang="en-GB"/>
                    </a:p>
                  </p:txBody>
                </p:sp>
                <p:sp>
                  <p:nvSpPr>
                    <p:cNvPr id="1452" name="Freeform: Shape 1451">
                      <a:extLst>
                        <a:ext uri="{FF2B5EF4-FFF2-40B4-BE49-F238E27FC236}">
                          <a16:creationId xmlns:a16="http://schemas.microsoft.com/office/drawing/2014/main" id="{C4EF31DE-7D08-B576-B653-96848A786E73}"/>
                        </a:ext>
                      </a:extLst>
                    </p:cNvPr>
                    <p:cNvSpPr/>
                    <p:nvPr/>
                  </p:nvSpPr>
                  <p:spPr>
                    <a:xfrm>
                      <a:off x="7762821" y="3891479"/>
                      <a:ext cx="55485" cy="32146"/>
                    </a:xfrm>
                    <a:custGeom>
                      <a:avLst/>
                      <a:gdLst>
                        <a:gd name="connsiteX0" fmla="*/ 15961 w 55485"/>
                        <a:gd name="connsiteY0" fmla="*/ 0 h 32146"/>
                        <a:gd name="connsiteX1" fmla="*/ 17675 w 55485"/>
                        <a:gd name="connsiteY1" fmla="*/ 429 h 32146"/>
                        <a:gd name="connsiteX2" fmla="*/ 54965 w 55485"/>
                        <a:gd name="connsiteY2" fmla="*/ 21860 h 32146"/>
                        <a:gd name="connsiteX3" fmla="*/ 39535 w 55485"/>
                        <a:gd name="connsiteY3" fmla="*/ 32147 h 32146"/>
                        <a:gd name="connsiteX4" fmla="*/ 37820 w 55485"/>
                        <a:gd name="connsiteY4" fmla="*/ 31718 h 32146"/>
                        <a:gd name="connsiteX5" fmla="*/ 530 w 55485"/>
                        <a:gd name="connsiteY5" fmla="*/ 10287 h 32146"/>
                        <a:gd name="connsiteX6" fmla="*/ 15961 w 55485"/>
                        <a:gd name="connsiteY6" fmla="*/ 0 h 32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485" h="32146">
                          <a:moveTo>
                            <a:pt x="15961" y="0"/>
                          </a:moveTo>
                          <a:cubicBezTo>
                            <a:pt x="16389" y="0"/>
                            <a:pt x="17247" y="0"/>
                            <a:pt x="17675" y="429"/>
                          </a:cubicBezTo>
                          <a:lnTo>
                            <a:pt x="54965" y="21860"/>
                          </a:lnTo>
                          <a:cubicBezTo>
                            <a:pt x="58823" y="23574"/>
                            <a:pt x="39963" y="32147"/>
                            <a:pt x="39535" y="32147"/>
                          </a:cubicBezTo>
                          <a:cubicBezTo>
                            <a:pt x="39106" y="32147"/>
                            <a:pt x="38249" y="32147"/>
                            <a:pt x="37820" y="31718"/>
                          </a:cubicBezTo>
                          <a:lnTo>
                            <a:pt x="530" y="10287"/>
                          </a:lnTo>
                          <a:cubicBezTo>
                            <a:pt x="-3328" y="8573"/>
                            <a:pt x="15104" y="0"/>
                            <a:pt x="15961" y="0"/>
                          </a:cubicBezTo>
                          <a:close/>
                        </a:path>
                      </a:pathLst>
                    </a:custGeom>
                    <a:solidFill>
                      <a:srgbClr val="6C74AF"/>
                    </a:solidFill>
                    <a:ln w="4286" cap="flat">
                      <a:noFill/>
                      <a:prstDash val="solid"/>
                      <a:miter/>
                    </a:ln>
                  </p:spPr>
                  <p:txBody>
                    <a:bodyPr rtlCol="0" anchor="ctr"/>
                    <a:lstStyle/>
                    <a:p>
                      <a:endParaRPr lang="en-GB"/>
                    </a:p>
                  </p:txBody>
                </p:sp>
                <p:sp>
                  <p:nvSpPr>
                    <p:cNvPr id="1453" name="Freeform: Shape 1452">
                      <a:extLst>
                        <a:ext uri="{FF2B5EF4-FFF2-40B4-BE49-F238E27FC236}">
                          <a16:creationId xmlns:a16="http://schemas.microsoft.com/office/drawing/2014/main" id="{B264F35A-D792-0C78-465C-CBC12E6DAB7A}"/>
                        </a:ext>
                      </a:extLst>
                    </p:cNvPr>
                    <p:cNvSpPr/>
                    <p:nvPr/>
                  </p:nvSpPr>
                  <p:spPr>
                    <a:xfrm>
                      <a:off x="7800212" y="3923197"/>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8" y="1715"/>
                            <a:pt x="0" y="1286"/>
                          </a:cubicBezTo>
                          <a:lnTo>
                            <a:pt x="429" y="0"/>
                          </a:lnTo>
                          <a:cubicBezTo>
                            <a:pt x="1286" y="857"/>
                            <a:pt x="3001" y="857"/>
                            <a:pt x="3858" y="0"/>
                          </a:cubicBezTo>
                        </a:path>
                      </a:pathLst>
                    </a:custGeom>
                    <a:solidFill>
                      <a:srgbClr val="B94231"/>
                    </a:solidFill>
                    <a:ln w="4286" cap="flat">
                      <a:noFill/>
                      <a:prstDash val="solid"/>
                      <a:miter/>
                    </a:ln>
                  </p:spPr>
                  <p:txBody>
                    <a:bodyPr rtlCol="0" anchor="ctr"/>
                    <a:lstStyle/>
                    <a:p>
                      <a:endParaRPr lang="en-GB"/>
                    </a:p>
                  </p:txBody>
                </p:sp>
                <p:sp>
                  <p:nvSpPr>
                    <p:cNvPr id="1454" name="Freeform: Shape 1453">
                      <a:extLst>
                        <a:ext uri="{FF2B5EF4-FFF2-40B4-BE49-F238E27FC236}">
                          <a16:creationId xmlns:a16="http://schemas.microsoft.com/office/drawing/2014/main" id="{AFA52720-88C8-A320-493F-7FC10900BE78}"/>
                        </a:ext>
                      </a:extLst>
                    </p:cNvPr>
                    <p:cNvSpPr/>
                    <p:nvPr/>
                  </p:nvSpPr>
                  <p:spPr>
                    <a:xfrm>
                      <a:off x="7827216" y="3929198"/>
                      <a:ext cx="14573" cy="9001"/>
                    </a:xfrm>
                    <a:custGeom>
                      <a:avLst/>
                      <a:gdLst>
                        <a:gd name="connsiteX0" fmla="*/ 14573 w 14573"/>
                        <a:gd name="connsiteY0" fmla="*/ 0 h 9001"/>
                        <a:gd name="connsiteX1" fmla="*/ 13716 w 14573"/>
                        <a:gd name="connsiteY1" fmla="*/ 1286 h 9001"/>
                        <a:gd name="connsiteX2" fmla="*/ 0 w 14573"/>
                        <a:gd name="connsiteY2" fmla="*/ 9001 h 9001"/>
                        <a:gd name="connsiteX3" fmla="*/ 857 w 14573"/>
                        <a:gd name="connsiteY3" fmla="*/ 8144 h 9001"/>
                      </a:gdLst>
                      <a:ahLst/>
                      <a:cxnLst>
                        <a:cxn ang="0">
                          <a:pos x="connsiteX0" y="connsiteY0"/>
                        </a:cxn>
                        <a:cxn ang="0">
                          <a:pos x="connsiteX1" y="connsiteY1"/>
                        </a:cxn>
                        <a:cxn ang="0">
                          <a:pos x="connsiteX2" y="connsiteY2"/>
                        </a:cxn>
                        <a:cxn ang="0">
                          <a:pos x="connsiteX3" y="connsiteY3"/>
                        </a:cxn>
                      </a:cxnLst>
                      <a:rect l="l" t="t" r="r" b="b"/>
                      <a:pathLst>
                        <a:path w="14573" h="9001">
                          <a:moveTo>
                            <a:pt x="14573" y="0"/>
                          </a:moveTo>
                          <a:lnTo>
                            <a:pt x="13716" y="1286"/>
                          </a:lnTo>
                          <a:lnTo>
                            <a:pt x="0" y="9001"/>
                          </a:lnTo>
                          <a:lnTo>
                            <a:pt x="857" y="8144"/>
                          </a:lnTo>
                          <a:close/>
                        </a:path>
                      </a:pathLst>
                    </a:custGeom>
                    <a:solidFill>
                      <a:srgbClr val="B94231"/>
                    </a:solidFill>
                    <a:ln w="4286" cap="flat">
                      <a:noFill/>
                      <a:prstDash val="solid"/>
                      <a:miter/>
                    </a:ln>
                  </p:spPr>
                  <p:txBody>
                    <a:bodyPr rtlCol="0" anchor="ctr"/>
                    <a:lstStyle/>
                    <a:p>
                      <a:endParaRPr lang="en-GB"/>
                    </a:p>
                  </p:txBody>
                </p:sp>
                <p:sp>
                  <p:nvSpPr>
                    <p:cNvPr id="1455" name="Freeform: Shape 1454">
                      <a:extLst>
                        <a:ext uri="{FF2B5EF4-FFF2-40B4-BE49-F238E27FC236}">
                          <a16:creationId xmlns:a16="http://schemas.microsoft.com/office/drawing/2014/main" id="{30AC9252-9791-865C-F4DE-E75DD323561C}"/>
                        </a:ext>
                      </a:extLst>
                    </p:cNvPr>
                    <p:cNvSpPr/>
                    <p:nvPr/>
                  </p:nvSpPr>
                  <p:spPr>
                    <a:xfrm>
                      <a:off x="7809820" y="3927912"/>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5"/>
                            <a:pt x="251" y="857"/>
                            <a:pt x="679" y="0"/>
                          </a:cubicBezTo>
                          <a:cubicBezTo>
                            <a:pt x="251" y="429"/>
                            <a:pt x="679" y="857"/>
                            <a:pt x="1108" y="1286"/>
                          </a:cubicBezTo>
                        </a:path>
                      </a:pathLst>
                    </a:custGeom>
                    <a:solidFill>
                      <a:srgbClr val="B94231"/>
                    </a:solidFill>
                    <a:ln w="4286" cap="flat">
                      <a:noFill/>
                      <a:prstDash val="solid"/>
                      <a:miter/>
                    </a:ln>
                  </p:spPr>
                  <p:txBody>
                    <a:bodyPr rtlCol="0" anchor="ctr"/>
                    <a:lstStyle/>
                    <a:p>
                      <a:endParaRPr lang="en-GB"/>
                    </a:p>
                  </p:txBody>
                </p:sp>
                <p:sp>
                  <p:nvSpPr>
                    <p:cNvPr id="1456" name="Freeform: Shape 1455">
                      <a:extLst>
                        <a:ext uri="{FF2B5EF4-FFF2-40B4-BE49-F238E27FC236}">
                          <a16:creationId xmlns:a16="http://schemas.microsoft.com/office/drawing/2014/main" id="{723D6B1B-6B64-6B1C-2238-0CE007F97B2C}"/>
                        </a:ext>
                      </a:extLst>
                    </p:cNvPr>
                    <p:cNvSpPr/>
                    <p:nvPr/>
                  </p:nvSpPr>
                  <p:spPr>
                    <a:xfrm>
                      <a:off x="7810500" y="3929198"/>
                      <a:ext cx="14144" cy="9001"/>
                    </a:xfrm>
                    <a:custGeom>
                      <a:avLst/>
                      <a:gdLst>
                        <a:gd name="connsiteX0" fmla="*/ 14145 w 14144"/>
                        <a:gd name="connsiteY0" fmla="*/ 8144 h 9001"/>
                        <a:gd name="connsiteX1" fmla="*/ 13287 w 14144"/>
                        <a:gd name="connsiteY1" fmla="*/ 9001 h 9001"/>
                        <a:gd name="connsiteX2" fmla="*/ 0 w 14144"/>
                        <a:gd name="connsiteY2" fmla="*/ 1286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8144"/>
                          </a:moveTo>
                          <a:lnTo>
                            <a:pt x="13287" y="9001"/>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457" name="Freeform: Shape 1456">
                      <a:extLst>
                        <a:ext uri="{FF2B5EF4-FFF2-40B4-BE49-F238E27FC236}">
                          <a16:creationId xmlns:a16="http://schemas.microsoft.com/office/drawing/2014/main" id="{7CD5481E-13E4-C04D-F99D-78C5906D17D9}"/>
                        </a:ext>
                      </a:extLst>
                    </p:cNvPr>
                    <p:cNvSpPr/>
                    <p:nvPr/>
                  </p:nvSpPr>
                  <p:spPr>
                    <a:xfrm>
                      <a:off x="7824215" y="3937342"/>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8" y="1715"/>
                            <a:pt x="0" y="1286"/>
                          </a:cubicBezTo>
                          <a:lnTo>
                            <a:pt x="429" y="0"/>
                          </a:lnTo>
                          <a:cubicBezTo>
                            <a:pt x="1286" y="429"/>
                            <a:pt x="3001" y="429"/>
                            <a:pt x="3858" y="0"/>
                          </a:cubicBezTo>
                        </a:path>
                      </a:pathLst>
                    </a:custGeom>
                    <a:solidFill>
                      <a:srgbClr val="B94231"/>
                    </a:solidFill>
                    <a:ln w="4286" cap="flat">
                      <a:noFill/>
                      <a:prstDash val="solid"/>
                      <a:miter/>
                    </a:ln>
                  </p:spPr>
                  <p:txBody>
                    <a:bodyPr rtlCol="0" anchor="ctr"/>
                    <a:lstStyle/>
                    <a:p>
                      <a:endParaRPr lang="en-GB"/>
                    </a:p>
                  </p:txBody>
                </p:sp>
                <p:sp>
                  <p:nvSpPr>
                    <p:cNvPr id="1458" name="Freeform: Shape 1457">
                      <a:extLst>
                        <a:ext uri="{FF2B5EF4-FFF2-40B4-BE49-F238E27FC236}">
                          <a16:creationId xmlns:a16="http://schemas.microsoft.com/office/drawing/2014/main" id="{12F1AC9E-64C0-436F-8866-5732041496F4}"/>
                        </a:ext>
                      </a:extLst>
                    </p:cNvPr>
                    <p:cNvSpPr/>
                    <p:nvPr/>
                  </p:nvSpPr>
                  <p:spPr>
                    <a:xfrm>
                      <a:off x="7810503" y="3918895"/>
                      <a:ext cx="31711" cy="18506"/>
                    </a:xfrm>
                    <a:custGeom>
                      <a:avLst/>
                      <a:gdLst>
                        <a:gd name="connsiteX0" fmla="*/ 15855 w 31711"/>
                        <a:gd name="connsiteY0" fmla="*/ 16 h 18506"/>
                        <a:gd name="connsiteX1" fmla="*/ 31286 w 31711"/>
                        <a:gd name="connsiteY1" fmla="*/ 10303 h 18506"/>
                        <a:gd name="connsiteX2" fmla="*/ 15855 w 31711"/>
                        <a:gd name="connsiteY2" fmla="*/ 18446 h 18506"/>
                        <a:gd name="connsiteX3" fmla="*/ 425 w 31711"/>
                        <a:gd name="connsiteY3" fmla="*/ 8160 h 18506"/>
                        <a:gd name="connsiteX4" fmla="*/ 15855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5" y="16"/>
                          </a:moveTo>
                          <a:cubicBezTo>
                            <a:pt x="16284" y="16"/>
                            <a:pt x="34715" y="8588"/>
                            <a:pt x="31286" y="10303"/>
                          </a:cubicBezTo>
                          <a:cubicBezTo>
                            <a:pt x="30429" y="10731"/>
                            <a:pt x="16713" y="19304"/>
                            <a:pt x="15855" y="18446"/>
                          </a:cubicBezTo>
                          <a:cubicBezTo>
                            <a:pt x="15427" y="18446"/>
                            <a:pt x="-3004" y="9874"/>
                            <a:pt x="425" y="8160"/>
                          </a:cubicBezTo>
                          <a:cubicBezTo>
                            <a:pt x="1283" y="8160"/>
                            <a:pt x="15427" y="-413"/>
                            <a:pt x="15855" y="16"/>
                          </a:cubicBezTo>
                          <a:close/>
                        </a:path>
                      </a:pathLst>
                    </a:custGeom>
                    <a:solidFill>
                      <a:srgbClr val="6C74AF"/>
                    </a:solidFill>
                    <a:ln w="4286" cap="flat">
                      <a:noFill/>
                      <a:prstDash val="solid"/>
                      <a:miter/>
                    </a:ln>
                  </p:spPr>
                  <p:txBody>
                    <a:bodyPr rtlCol="0" anchor="ctr"/>
                    <a:lstStyle/>
                    <a:p>
                      <a:endParaRPr lang="en-GB"/>
                    </a:p>
                  </p:txBody>
                </p:sp>
                <p:sp>
                  <p:nvSpPr>
                    <p:cNvPr id="1459" name="Freeform: Shape 1458">
                      <a:extLst>
                        <a:ext uri="{FF2B5EF4-FFF2-40B4-BE49-F238E27FC236}">
                          <a16:creationId xmlns:a16="http://schemas.microsoft.com/office/drawing/2014/main" id="{852844F7-84B6-0E3D-0584-D6E0E6ECDBDB}"/>
                        </a:ext>
                      </a:extLst>
                    </p:cNvPr>
                    <p:cNvSpPr/>
                    <p:nvPr/>
                  </p:nvSpPr>
                  <p:spPr>
                    <a:xfrm>
                      <a:off x="7851219" y="3942914"/>
                      <a:ext cx="14144" cy="9429"/>
                    </a:xfrm>
                    <a:custGeom>
                      <a:avLst/>
                      <a:gdLst>
                        <a:gd name="connsiteX0" fmla="*/ 14145 w 14144"/>
                        <a:gd name="connsiteY0" fmla="*/ 0 h 9429"/>
                        <a:gd name="connsiteX1" fmla="*/ 13716 w 14144"/>
                        <a:gd name="connsiteY1" fmla="*/ 1286 h 9429"/>
                        <a:gd name="connsiteX2" fmla="*/ 0 w 14144"/>
                        <a:gd name="connsiteY2" fmla="*/ 9430 h 9429"/>
                        <a:gd name="connsiteX3" fmla="*/ 857 w 14144"/>
                        <a:gd name="connsiteY3" fmla="*/ 8144 h 9429"/>
                      </a:gdLst>
                      <a:ahLst/>
                      <a:cxnLst>
                        <a:cxn ang="0">
                          <a:pos x="connsiteX0" y="connsiteY0"/>
                        </a:cxn>
                        <a:cxn ang="0">
                          <a:pos x="connsiteX1" y="connsiteY1"/>
                        </a:cxn>
                        <a:cxn ang="0">
                          <a:pos x="connsiteX2" y="connsiteY2"/>
                        </a:cxn>
                        <a:cxn ang="0">
                          <a:pos x="connsiteX3" y="connsiteY3"/>
                        </a:cxn>
                      </a:cxnLst>
                      <a:rect l="l" t="t" r="r" b="b"/>
                      <a:pathLst>
                        <a:path w="14144" h="9429">
                          <a:moveTo>
                            <a:pt x="14145" y="0"/>
                          </a:moveTo>
                          <a:lnTo>
                            <a:pt x="13716" y="1286"/>
                          </a:lnTo>
                          <a:lnTo>
                            <a:pt x="0" y="9430"/>
                          </a:lnTo>
                          <a:lnTo>
                            <a:pt x="857" y="8144"/>
                          </a:lnTo>
                          <a:close/>
                        </a:path>
                      </a:pathLst>
                    </a:custGeom>
                    <a:solidFill>
                      <a:srgbClr val="B94231"/>
                    </a:solidFill>
                    <a:ln w="4286" cap="flat">
                      <a:noFill/>
                      <a:prstDash val="solid"/>
                      <a:miter/>
                    </a:ln>
                  </p:spPr>
                  <p:txBody>
                    <a:bodyPr rtlCol="0" anchor="ctr"/>
                    <a:lstStyle/>
                    <a:p>
                      <a:endParaRPr lang="en-GB"/>
                    </a:p>
                  </p:txBody>
                </p:sp>
                <p:sp>
                  <p:nvSpPr>
                    <p:cNvPr id="1460" name="Freeform: Shape 1459">
                      <a:extLst>
                        <a:ext uri="{FF2B5EF4-FFF2-40B4-BE49-F238E27FC236}">
                          <a16:creationId xmlns:a16="http://schemas.microsoft.com/office/drawing/2014/main" id="{B50CE287-FAF8-7DED-2A12-A392ABEC3137}"/>
                        </a:ext>
                      </a:extLst>
                    </p:cNvPr>
                    <p:cNvSpPr/>
                    <p:nvPr/>
                  </p:nvSpPr>
                  <p:spPr>
                    <a:xfrm>
                      <a:off x="7833823" y="3941628"/>
                      <a:ext cx="1107" cy="2571"/>
                    </a:xfrm>
                    <a:custGeom>
                      <a:avLst/>
                      <a:gdLst>
                        <a:gd name="connsiteX0" fmla="*/ 1107 w 1107"/>
                        <a:gd name="connsiteY0" fmla="*/ 1286 h 2571"/>
                        <a:gd name="connsiteX1" fmla="*/ 679 w 1107"/>
                        <a:gd name="connsiteY1" fmla="*/ 2572 h 2571"/>
                        <a:gd name="connsiteX2" fmla="*/ 679 w 1107"/>
                        <a:gd name="connsiteY2" fmla="*/ 0 h 2571"/>
                        <a:gd name="connsiteX3" fmla="*/ 1107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7" y="1286"/>
                          </a:moveTo>
                          <a:lnTo>
                            <a:pt x="679" y="2572"/>
                          </a:lnTo>
                          <a:cubicBezTo>
                            <a:pt x="-607" y="1715"/>
                            <a:pt x="250" y="857"/>
                            <a:pt x="679" y="0"/>
                          </a:cubicBezTo>
                          <a:cubicBezTo>
                            <a:pt x="250" y="429"/>
                            <a:pt x="250" y="857"/>
                            <a:pt x="1107" y="1286"/>
                          </a:cubicBezTo>
                        </a:path>
                      </a:pathLst>
                    </a:custGeom>
                    <a:solidFill>
                      <a:srgbClr val="B94231"/>
                    </a:solidFill>
                    <a:ln w="4286" cap="flat">
                      <a:noFill/>
                      <a:prstDash val="solid"/>
                      <a:miter/>
                    </a:ln>
                  </p:spPr>
                  <p:txBody>
                    <a:bodyPr rtlCol="0" anchor="ctr"/>
                    <a:lstStyle/>
                    <a:p>
                      <a:endParaRPr lang="en-GB"/>
                    </a:p>
                  </p:txBody>
                </p:sp>
                <p:sp>
                  <p:nvSpPr>
                    <p:cNvPr id="1461" name="Freeform: Shape 1460">
                      <a:extLst>
                        <a:ext uri="{FF2B5EF4-FFF2-40B4-BE49-F238E27FC236}">
                          <a16:creationId xmlns:a16="http://schemas.microsoft.com/office/drawing/2014/main" id="{9E0ADF66-29D4-9240-B449-E2AC1E17D3FB}"/>
                        </a:ext>
                      </a:extLst>
                    </p:cNvPr>
                    <p:cNvSpPr/>
                    <p:nvPr/>
                  </p:nvSpPr>
                  <p:spPr>
                    <a:xfrm>
                      <a:off x="7834074" y="3942914"/>
                      <a:ext cx="14573" cy="9429"/>
                    </a:xfrm>
                    <a:custGeom>
                      <a:avLst/>
                      <a:gdLst>
                        <a:gd name="connsiteX0" fmla="*/ 14573 w 14573"/>
                        <a:gd name="connsiteY0" fmla="*/ 8144 h 9429"/>
                        <a:gd name="connsiteX1" fmla="*/ 13716 w 14573"/>
                        <a:gd name="connsiteY1" fmla="*/ 9430 h 9429"/>
                        <a:gd name="connsiteX2" fmla="*/ 0 w 14573"/>
                        <a:gd name="connsiteY2" fmla="*/ 1286 h 9429"/>
                        <a:gd name="connsiteX3" fmla="*/ 857 w 14573"/>
                        <a:gd name="connsiteY3" fmla="*/ 0 h 9429"/>
                      </a:gdLst>
                      <a:ahLst/>
                      <a:cxnLst>
                        <a:cxn ang="0">
                          <a:pos x="connsiteX0" y="connsiteY0"/>
                        </a:cxn>
                        <a:cxn ang="0">
                          <a:pos x="connsiteX1" y="connsiteY1"/>
                        </a:cxn>
                        <a:cxn ang="0">
                          <a:pos x="connsiteX2" y="connsiteY2"/>
                        </a:cxn>
                        <a:cxn ang="0">
                          <a:pos x="connsiteX3" y="connsiteY3"/>
                        </a:cxn>
                      </a:cxnLst>
                      <a:rect l="l" t="t" r="r" b="b"/>
                      <a:pathLst>
                        <a:path w="14573" h="9429">
                          <a:moveTo>
                            <a:pt x="14573" y="8144"/>
                          </a:moveTo>
                          <a:lnTo>
                            <a:pt x="13716" y="9430"/>
                          </a:lnTo>
                          <a:lnTo>
                            <a:pt x="0" y="1286"/>
                          </a:lnTo>
                          <a:lnTo>
                            <a:pt x="857" y="0"/>
                          </a:lnTo>
                          <a:close/>
                        </a:path>
                      </a:pathLst>
                    </a:custGeom>
                    <a:solidFill>
                      <a:srgbClr val="B94231"/>
                    </a:solidFill>
                    <a:ln w="4286" cap="flat">
                      <a:noFill/>
                      <a:prstDash val="solid"/>
                      <a:miter/>
                    </a:ln>
                  </p:spPr>
                  <p:txBody>
                    <a:bodyPr rtlCol="0" anchor="ctr"/>
                    <a:lstStyle/>
                    <a:p>
                      <a:endParaRPr lang="en-GB"/>
                    </a:p>
                  </p:txBody>
                </p:sp>
                <p:sp>
                  <p:nvSpPr>
                    <p:cNvPr id="1462" name="Freeform: Shape 1461">
                      <a:extLst>
                        <a:ext uri="{FF2B5EF4-FFF2-40B4-BE49-F238E27FC236}">
                          <a16:creationId xmlns:a16="http://schemas.microsoft.com/office/drawing/2014/main" id="{C2173703-BC75-576E-03AA-D172EE2AC556}"/>
                        </a:ext>
                      </a:extLst>
                    </p:cNvPr>
                    <p:cNvSpPr/>
                    <p:nvPr/>
                  </p:nvSpPr>
                  <p:spPr>
                    <a:xfrm>
                      <a:off x="7848219" y="3951058"/>
                      <a:ext cx="3857" cy="1607"/>
                    </a:xfrm>
                    <a:custGeom>
                      <a:avLst/>
                      <a:gdLst>
                        <a:gd name="connsiteX0" fmla="*/ 3857 w 3857"/>
                        <a:gd name="connsiteY0" fmla="*/ 0 h 1607"/>
                        <a:gd name="connsiteX1" fmla="*/ 3429 w 3857"/>
                        <a:gd name="connsiteY1" fmla="*/ 1286 h 1607"/>
                        <a:gd name="connsiteX2" fmla="*/ 0 w 3857"/>
                        <a:gd name="connsiteY2" fmla="*/ 1286 h 1607"/>
                        <a:gd name="connsiteX3" fmla="*/ 429 w 3857"/>
                        <a:gd name="connsiteY3" fmla="*/ 0 h 1607"/>
                        <a:gd name="connsiteX4" fmla="*/ 3857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7" y="0"/>
                          </a:moveTo>
                          <a:lnTo>
                            <a:pt x="3429" y="1286"/>
                          </a:lnTo>
                          <a:cubicBezTo>
                            <a:pt x="2572" y="1715"/>
                            <a:pt x="857" y="1715"/>
                            <a:pt x="0" y="1286"/>
                          </a:cubicBezTo>
                          <a:lnTo>
                            <a:pt x="429" y="0"/>
                          </a:lnTo>
                          <a:cubicBezTo>
                            <a:pt x="1286" y="429"/>
                            <a:pt x="2572" y="429"/>
                            <a:pt x="3857" y="0"/>
                          </a:cubicBezTo>
                        </a:path>
                      </a:pathLst>
                    </a:custGeom>
                    <a:solidFill>
                      <a:srgbClr val="B94231"/>
                    </a:solidFill>
                    <a:ln w="4286" cap="flat">
                      <a:noFill/>
                      <a:prstDash val="solid"/>
                      <a:miter/>
                    </a:ln>
                  </p:spPr>
                  <p:txBody>
                    <a:bodyPr rtlCol="0" anchor="ctr"/>
                    <a:lstStyle/>
                    <a:p>
                      <a:endParaRPr lang="en-GB"/>
                    </a:p>
                  </p:txBody>
                </p:sp>
                <p:sp>
                  <p:nvSpPr>
                    <p:cNvPr id="1463" name="Freeform: Shape 1462">
                      <a:extLst>
                        <a:ext uri="{FF2B5EF4-FFF2-40B4-BE49-F238E27FC236}">
                          <a16:creationId xmlns:a16="http://schemas.microsoft.com/office/drawing/2014/main" id="{EBA01C94-3B5A-61BC-3FC8-363AF8ABF220}"/>
                        </a:ext>
                      </a:extLst>
                    </p:cNvPr>
                    <p:cNvSpPr/>
                    <p:nvPr/>
                  </p:nvSpPr>
                  <p:spPr>
                    <a:xfrm>
                      <a:off x="7834506" y="3932611"/>
                      <a:ext cx="31711" cy="18506"/>
                    </a:xfrm>
                    <a:custGeom>
                      <a:avLst/>
                      <a:gdLst>
                        <a:gd name="connsiteX0" fmla="*/ 15856 w 31711"/>
                        <a:gd name="connsiteY0" fmla="*/ 16 h 18506"/>
                        <a:gd name="connsiteX1" fmla="*/ 31286 w 31711"/>
                        <a:gd name="connsiteY1" fmla="*/ 10302 h 18506"/>
                        <a:gd name="connsiteX2" fmla="*/ 15856 w 31711"/>
                        <a:gd name="connsiteY2" fmla="*/ 18446 h 18506"/>
                        <a:gd name="connsiteX3" fmla="*/ 425 w 31711"/>
                        <a:gd name="connsiteY3" fmla="*/ 8159 h 18506"/>
                        <a:gd name="connsiteX4" fmla="*/ 15856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6" y="16"/>
                          </a:moveTo>
                          <a:cubicBezTo>
                            <a:pt x="16284" y="16"/>
                            <a:pt x="34715" y="8588"/>
                            <a:pt x="31286" y="10302"/>
                          </a:cubicBezTo>
                          <a:cubicBezTo>
                            <a:pt x="30429" y="10731"/>
                            <a:pt x="16713" y="19304"/>
                            <a:pt x="15856" y="18446"/>
                          </a:cubicBezTo>
                          <a:cubicBezTo>
                            <a:pt x="15427" y="18446"/>
                            <a:pt x="-3004" y="9874"/>
                            <a:pt x="425" y="8159"/>
                          </a:cubicBezTo>
                          <a:cubicBezTo>
                            <a:pt x="1283" y="8159"/>
                            <a:pt x="14998" y="-413"/>
                            <a:pt x="15856" y="16"/>
                          </a:cubicBezTo>
                          <a:close/>
                        </a:path>
                      </a:pathLst>
                    </a:custGeom>
                    <a:solidFill>
                      <a:srgbClr val="6C74AF"/>
                    </a:solidFill>
                    <a:ln w="4286" cap="flat">
                      <a:noFill/>
                      <a:prstDash val="solid"/>
                      <a:miter/>
                    </a:ln>
                  </p:spPr>
                  <p:txBody>
                    <a:bodyPr rtlCol="0" anchor="ctr"/>
                    <a:lstStyle/>
                    <a:p>
                      <a:endParaRPr lang="en-GB"/>
                    </a:p>
                  </p:txBody>
                </p:sp>
                <p:sp>
                  <p:nvSpPr>
                    <p:cNvPr id="1464" name="Freeform: Shape 1463">
                      <a:extLst>
                        <a:ext uri="{FF2B5EF4-FFF2-40B4-BE49-F238E27FC236}">
                          <a16:creationId xmlns:a16="http://schemas.microsoft.com/office/drawing/2014/main" id="{52DAEE30-BE01-7B65-B44A-A18FA70C51B8}"/>
                        </a:ext>
                      </a:extLst>
                    </p:cNvPr>
                    <p:cNvSpPr/>
                    <p:nvPr/>
                  </p:nvSpPr>
                  <p:spPr>
                    <a:xfrm>
                      <a:off x="7875222" y="3956630"/>
                      <a:ext cx="14144" cy="9429"/>
                    </a:xfrm>
                    <a:custGeom>
                      <a:avLst/>
                      <a:gdLst>
                        <a:gd name="connsiteX0" fmla="*/ 14145 w 14144"/>
                        <a:gd name="connsiteY0" fmla="*/ 0 h 9429"/>
                        <a:gd name="connsiteX1" fmla="*/ 13716 w 14144"/>
                        <a:gd name="connsiteY1" fmla="*/ 1286 h 9429"/>
                        <a:gd name="connsiteX2" fmla="*/ 0 w 14144"/>
                        <a:gd name="connsiteY2" fmla="*/ 9430 h 9429"/>
                        <a:gd name="connsiteX3" fmla="*/ 429 w 14144"/>
                        <a:gd name="connsiteY3" fmla="*/ 8144 h 9429"/>
                      </a:gdLst>
                      <a:ahLst/>
                      <a:cxnLst>
                        <a:cxn ang="0">
                          <a:pos x="connsiteX0" y="connsiteY0"/>
                        </a:cxn>
                        <a:cxn ang="0">
                          <a:pos x="connsiteX1" y="connsiteY1"/>
                        </a:cxn>
                        <a:cxn ang="0">
                          <a:pos x="connsiteX2" y="connsiteY2"/>
                        </a:cxn>
                        <a:cxn ang="0">
                          <a:pos x="connsiteX3" y="connsiteY3"/>
                        </a:cxn>
                      </a:cxnLst>
                      <a:rect l="l" t="t" r="r" b="b"/>
                      <a:pathLst>
                        <a:path w="14144" h="9429">
                          <a:moveTo>
                            <a:pt x="14145" y="0"/>
                          </a:moveTo>
                          <a:lnTo>
                            <a:pt x="13716" y="1286"/>
                          </a:lnTo>
                          <a:lnTo>
                            <a:pt x="0" y="9430"/>
                          </a:lnTo>
                          <a:lnTo>
                            <a:pt x="429" y="8144"/>
                          </a:lnTo>
                          <a:close/>
                        </a:path>
                      </a:pathLst>
                    </a:custGeom>
                    <a:solidFill>
                      <a:srgbClr val="B94231"/>
                    </a:solidFill>
                    <a:ln w="4286" cap="flat">
                      <a:noFill/>
                      <a:prstDash val="solid"/>
                      <a:miter/>
                    </a:ln>
                  </p:spPr>
                  <p:txBody>
                    <a:bodyPr rtlCol="0" anchor="ctr"/>
                    <a:lstStyle/>
                    <a:p>
                      <a:endParaRPr lang="en-GB"/>
                    </a:p>
                  </p:txBody>
                </p:sp>
                <p:sp>
                  <p:nvSpPr>
                    <p:cNvPr id="1465" name="Freeform: Shape 1464">
                      <a:extLst>
                        <a:ext uri="{FF2B5EF4-FFF2-40B4-BE49-F238E27FC236}">
                          <a16:creationId xmlns:a16="http://schemas.microsoft.com/office/drawing/2014/main" id="{B7ECCA33-70B5-3B71-7FF8-972FE357E1A0}"/>
                        </a:ext>
                      </a:extLst>
                    </p:cNvPr>
                    <p:cNvSpPr/>
                    <p:nvPr/>
                  </p:nvSpPr>
                  <p:spPr>
                    <a:xfrm>
                      <a:off x="7857398" y="3955344"/>
                      <a:ext cx="1107" cy="2571"/>
                    </a:xfrm>
                    <a:custGeom>
                      <a:avLst/>
                      <a:gdLst>
                        <a:gd name="connsiteX0" fmla="*/ 1107 w 1107"/>
                        <a:gd name="connsiteY0" fmla="*/ 1286 h 2571"/>
                        <a:gd name="connsiteX1" fmla="*/ 679 w 1107"/>
                        <a:gd name="connsiteY1" fmla="*/ 2572 h 2571"/>
                        <a:gd name="connsiteX2" fmla="*/ 679 w 1107"/>
                        <a:gd name="connsiteY2" fmla="*/ 0 h 2571"/>
                        <a:gd name="connsiteX3" fmla="*/ 1107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7" y="1286"/>
                          </a:moveTo>
                          <a:lnTo>
                            <a:pt x="679" y="2572"/>
                          </a:lnTo>
                          <a:cubicBezTo>
                            <a:pt x="-607" y="1715"/>
                            <a:pt x="250" y="857"/>
                            <a:pt x="679" y="0"/>
                          </a:cubicBezTo>
                          <a:cubicBezTo>
                            <a:pt x="250" y="429"/>
                            <a:pt x="679" y="1286"/>
                            <a:pt x="1107" y="1286"/>
                          </a:cubicBezTo>
                        </a:path>
                      </a:pathLst>
                    </a:custGeom>
                    <a:solidFill>
                      <a:srgbClr val="B94231"/>
                    </a:solidFill>
                    <a:ln w="4286" cap="flat">
                      <a:noFill/>
                      <a:prstDash val="solid"/>
                      <a:miter/>
                    </a:ln>
                  </p:spPr>
                  <p:txBody>
                    <a:bodyPr rtlCol="0" anchor="ctr"/>
                    <a:lstStyle/>
                    <a:p>
                      <a:endParaRPr lang="en-GB"/>
                    </a:p>
                  </p:txBody>
                </p:sp>
                <p:sp>
                  <p:nvSpPr>
                    <p:cNvPr id="1466" name="Freeform: Shape 1465">
                      <a:extLst>
                        <a:ext uri="{FF2B5EF4-FFF2-40B4-BE49-F238E27FC236}">
                          <a16:creationId xmlns:a16="http://schemas.microsoft.com/office/drawing/2014/main" id="{B46531EE-12E4-D733-9A88-D9BDAE085E00}"/>
                        </a:ext>
                      </a:extLst>
                    </p:cNvPr>
                    <p:cNvSpPr/>
                    <p:nvPr/>
                  </p:nvSpPr>
                  <p:spPr>
                    <a:xfrm>
                      <a:off x="7858077" y="3956630"/>
                      <a:ext cx="14144" cy="9429"/>
                    </a:xfrm>
                    <a:custGeom>
                      <a:avLst/>
                      <a:gdLst>
                        <a:gd name="connsiteX0" fmla="*/ 14145 w 14144"/>
                        <a:gd name="connsiteY0" fmla="*/ 8144 h 9429"/>
                        <a:gd name="connsiteX1" fmla="*/ 13716 w 14144"/>
                        <a:gd name="connsiteY1" fmla="*/ 9430 h 9429"/>
                        <a:gd name="connsiteX2" fmla="*/ 0 w 14144"/>
                        <a:gd name="connsiteY2" fmla="*/ 1286 h 9429"/>
                        <a:gd name="connsiteX3" fmla="*/ 429 w 14144"/>
                        <a:gd name="connsiteY3" fmla="*/ 0 h 9429"/>
                      </a:gdLst>
                      <a:ahLst/>
                      <a:cxnLst>
                        <a:cxn ang="0">
                          <a:pos x="connsiteX0" y="connsiteY0"/>
                        </a:cxn>
                        <a:cxn ang="0">
                          <a:pos x="connsiteX1" y="connsiteY1"/>
                        </a:cxn>
                        <a:cxn ang="0">
                          <a:pos x="connsiteX2" y="connsiteY2"/>
                        </a:cxn>
                        <a:cxn ang="0">
                          <a:pos x="connsiteX3" y="connsiteY3"/>
                        </a:cxn>
                      </a:cxnLst>
                      <a:rect l="l" t="t" r="r" b="b"/>
                      <a:pathLst>
                        <a:path w="14144" h="9429">
                          <a:moveTo>
                            <a:pt x="14145" y="8144"/>
                          </a:moveTo>
                          <a:lnTo>
                            <a:pt x="13716" y="9430"/>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467" name="Freeform: Shape 1466">
                      <a:extLst>
                        <a:ext uri="{FF2B5EF4-FFF2-40B4-BE49-F238E27FC236}">
                          <a16:creationId xmlns:a16="http://schemas.microsoft.com/office/drawing/2014/main" id="{068034CF-ACBD-6A51-2E5B-B71AF7AF38DB}"/>
                        </a:ext>
                      </a:extLst>
                    </p:cNvPr>
                    <p:cNvSpPr/>
                    <p:nvPr/>
                  </p:nvSpPr>
                  <p:spPr>
                    <a:xfrm>
                      <a:off x="7871793" y="3964774"/>
                      <a:ext cx="3857" cy="1607"/>
                    </a:xfrm>
                    <a:custGeom>
                      <a:avLst/>
                      <a:gdLst>
                        <a:gd name="connsiteX0" fmla="*/ 3857 w 3857"/>
                        <a:gd name="connsiteY0" fmla="*/ 0 h 1607"/>
                        <a:gd name="connsiteX1" fmla="*/ 3429 w 3857"/>
                        <a:gd name="connsiteY1" fmla="*/ 1286 h 1607"/>
                        <a:gd name="connsiteX2" fmla="*/ 0 w 3857"/>
                        <a:gd name="connsiteY2" fmla="*/ 1286 h 1607"/>
                        <a:gd name="connsiteX3" fmla="*/ 429 w 3857"/>
                        <a:gd name="connsiteY3" fmla="*/ 0 h 1607"/>
                        <a:gd name="connsiteX4" fmla="*/ 3857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7" y="0"/>
                          </a:moveTo>
                          <a:lnTo>
                            <a:pt x="3429" y="1286"/>
                          </a:lnTo>
                          <a:cubicBezTo>
                            <a:pt x="2572" y="1714"/>
                            <a:pt x="857" y="1714"/>
                            <a:pt x="0" y="1286"/>
                          </a:cubicBezTo>
                          <a:lnTo>
                            <a:pt x="429" y="0"/>
                          </a:lnTo>
                          <a:cubicBezTo>
                            <a:pt x="1286" y="429"/>
                            <a:pt x="3000" y="429"/>
                            <a:pt x="3857" y="0"/>
                          </a:cubicBezTo>
                        </a:path>
                      </a:pathLst>
                    </a:custGeom>
                    <a:solidFill>
                      <a:srgbClr val="B94231"/>
                    </a:solidFill>
                    <a:ln w="4286" cap="flat">
                      <a:noFill/>
                      <a:prstDash val="solid"/>
                      <a:miter/>
                    </a:ln>
                  </p:spPr>
                  <p:txBody>
                    <a:bodyPr rtlCol="0" anchor="ctr"/>
                    <a:lstStyle/>
                    <a:p>
                      <a:endParaRPr lang="en-GB"/>
                    </a:p>
                  </p:txBody>
                </p:sp>
                <p:sp>
                  <p:nvSpPr>
                    <p:cNvPr id="1468" name="Freeform: Shape 1467">
                      <a:extLst>
                        <a:ext uri="{FF2B5EF4-FFF2-40B4-BE49-F238E27FC236}">
                          <a16:creationId xmlns:a16="http://schemas.microsoft.com/office/drawing/2014/main" id="{17726375-0E97-AB0A-1F14-E31CDF2CAB10}"/>
                        </a:ext>
                      </a:extLst>
                    </p:cNvPr>
                    <p:cNvSpPr/>
                    <p:nvPr/>
                  </p:nvSpPr>
                  <p:spPr>
                    <a:xfrm>
                      <a:off x="7858080" y="3946711"/>
                      <a:ext cx="31711" cy="18551"/>
                    </a:xfrm>
                    <a:custGeom>
                      <a:avLst/>
                      <a:gdLst>
                        <a:gd name="connsiteX0" fmla="*/ 15856 w 31711"/>
                        <a:gd name="connsiteY0" fmla="*/ 60 h 18551"/>
                        <a:gd name="connsiteX1" fmla="*/ 31286 w 31711"/>
                        <a:gd name="connsiteY1" fmla="*/ 10347 h 18551"/>
                        <a:gd name="connsiteX2" fmla="*/ 15856 w 31711"/>
                        <a:gd name="connsiteY2" fmla="*/ 18491 h 18551"/>
                        <a:gd name="connsiteX3" fmla="*/ 425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6284" y="60"/>
                            <a:pt x="34715" y="8633"/>
                            <a:pt x="31286" y="10347"/>
                          </a:cubicBezTo>
                          <a:cubicBezTo>
                            <a:pt x="30429" y="10776"/>
                            <a:pt x="16713" y="19348"/>
                            <a:pt x="15856" y="18491"/>
                          </a:cubicBezTo>
                          <a:cubicBezTo>
                            <a:pt x="15427" y="18491"/>
                            <a:pt x="-3004" y="9919"/>
                            <a:pt x="425" y="8204"/>
                          </a:cubicBezTo>
                          <a:cubicBezTo>
                            <a:pt x="1283" y="7775"/>
                            <a:pt x="15427" y="-797"/>
                            <a:pt x="15856" y="60"/>
                          </a:cubicBezTo>
                          <a:close/>
                        </a:path>
                      </a:pathLst>
                    </a:custGeom>
                    <a:solidFill>
                      <a:srgbClr val="6C74AF"/>
                    </a:solidFill>
                    <a:ln w="4286" cap="flat">
                      <a:noFill/>
                      <a:prstDash val="solid"/>
                      <a:miter/>
                    </a:ln>
                  </p:spPr>
                  <p:txBody>
                    <a:bodyPr rtlCol="0" anchor="ctr"/>
                    <a:lstStyle/>
                    <a:p>
                      <a:endParaRPr lang="en-GB"/>
                    </a:p>
                  </p:txBody>
                </p:sp>
                <p:sp>
                  <p:nvSpPr>
                    <p:cNvPr id="1469" name="Freeform: Shape 1468">
                      <a:extLst>
                        <a:ext uri="{FF2B5EF4-FFF2-40B4-BE49-F238E27FC236}">
                          <a16:creationId xmlns:a16="http://schemas.microsoft.com/office/drawing/2014/main" id="{B218B272-4D5A-92B6-5FF5-B2BB184E69D9}"/>
                        </a:ext>
                      </a:extLst>
                    </p:cNvPr>
                    <p:cNvSpPr/>
                    <p:nvPr/>
                  </p:nvSpPr>
                  <p:spPr>
                    <a:xfrm>
                      <a:off x="7898796" y="3970774"/>
                      <a:ext cx="14573" cy="9001"/>
                    </a:xfrm>
                    <a:custGeom>
                      <a:avLst/>
                      <a:gdLst>
                        <a:gd name="connsiteX0" fmla="*/ 14573 w 14573"/>
                        <a:gd name="connsiteY0" fmla="*/ 0 h 9001"/>
                        <a:gd name="connsiteX1" fmla="*/ 13716 w 14573"/>
                        <a:gd name="connsiteY1" fmla="*/ 857 h 9001"/>
                        <a:gd name="connsiteX2" fmla="*/ 0 w 14573"/>
                        <a:gd name="connsiteY2" fmla="*/ 9001 h 9001"/>
                        <a:gd name="connsiteX3" fmla="*/ 858 w 14573"/>
                        <a:gd name="connsiteY3" fmla="*/ 7715 h 9001"/>
                      </a:gdLst>
                      <a:ahLst/>
                      <a:cxnLst>
                        <a:cxn ang="0">
                          <a:pos x="connsiteX0" y="connsiteY0"/>
                        </a:cxn>
                        <a:cxn ang="0">
                          <a:pos x="connsiteX1" y="connsiteY1"/>
                        </a:cxn>
                        <a:cxn ang="0">
                          <a:pos x="connsiteX2" y="connsiteY2"/>
                        </a:cxn>
                        <a:cxn ang="0">
                          <a:pos x="connsiteX3" y="connsiteY3"/>
                        </a:cxn>
                      </a:cxnLst>
                      <a:rect l="l" t="t" r="r" b="b"/>
                      <a:pathLst>
                        <a:path w="14573" h="9001">
                          <a:moveTo>
                            <a:pt x="14573" y="0"/>
                          </a:moveTo>
                          <a:lnTo>
                            <a:pt x="13716" y="857"/>
                          </a:lnTo>
                          <a:lnTo>
                            <a:pt x="0" y="9001"/>
                          </a:lnTo>
                          <a:lnTo>
                            <a:pt x="858" y="7715"/>
                          </a:lnTo>
                          <a:close/>
                        </a:path>
                      </a:pathLst>
                    </a:custGeom>
                    <a:solidFill>
                      <a:srgbClr val="B94231"/>
                    </a:solidFill>
                    <a:ln w="4286" cap="flat">
                      <a:noFill/>
                      <a:prstDash val="solid"/>
                      <a:miter/>
                    </a:ln>
                  </p:spPr>
                  <p:txBody>
                    <a:bodyPr rtlCol="0" anchor="ctr"/>
                    <a:lstStyle/>
                    <a:p>
                      <a:endParaRPr lang="en-GB"/>
                    </a:p>
                  </p:txBody>
                </p:sp>
                <p:sp>
                  <p:nvSpPr>
                    <p:cNvPr id="1470" name="Freeform: Shape 1469">
                      <a:extLst>
                        <a:ext uri="{FF2B5EF4-FFF2-40B4-BE49-F238E27FC236}">
                          <a16:creationId xmlns:a16="http://schemas.microsoft.com/office/drawing/2014/main" id="{E233D2C1-708E-2C26-C0C0-075CB7BF22E2}"/>
                        </a:ext>
                      </a:extLst>
                    </p:cNvPr>
                    <p:cNvSpPr/>
                    <p:nvPr/>
                  </p:nvSpPr>
                  <p:spPr>
                    <a:xfrm>
                      <a:off x="7881401" y="3969488"/>
                      <a:ext cx="1108" cy="2571"/>
                    </a:xfrm>
                    <a:custGeom>
                      <a:avLst/>
                      <a:gdLst>
                        <a:gd name="connsiteX0" fmla="*/ 1108 w 1108"/>
                        <a:gd name="connsiteY0" fmla="*/ 1286 h 2571"/>
                        <a:gd name="connsiteX1" fmla="*/ 679 w 1108"/>
                        <a:gd name="connsiteY1" fmla="*/ 2572 h 2571"/>
                        <a:gd name="connsiteX2" fmla="*/ 679 w 1108"/>
                        <a:gd name="connsiteY2" fmla="*/ 0 h 2571"/>
                        <a:gd name="connsiteX3" fmla="*/ 1108 w 1108"/>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8" h="2571">
                          <a:moveTo>
                            <a:pt x="1108" y="1286"/>
                          </a:moveTo>
                          <a:lnTo>
                            <a:pt x="679" y="2572"/>
                          </a:lnTo>
                          <a:cubicBezTo>
                            <a:pt x="-607" y="1715"/>
                            <a:pt x="250" y="857"/>
                            <a:pt x="679" y="0"/>
                          </a:cubicBezTo>
                          <a:cubicBezTo>
                            <a:pt x="250" y="0"/>
                            <a:pt x="679" y="857"/>
                            <a:pt x="1108" y="1286"/>
                          </a:cubicBezTo>
                        </a:path>
                      </a:pathLst>
                    </a:custGeom>
                    <a:solidFill>
                      <a:srgbClr val="B94231"/>
                    </a:solidFill>
                    <a:ln w="4286" cap="flat">
                      <a:noFill/>
                      <a:prstDash val="solid"/>
                      <a:miter/>
                    </a:ln>
                  </p:spPr>
                  <p:txBody>
                    <a:bodyPr rtlCol="0" anchor="ctr"/>
                    <a:lstStyle/>
                    <a:p>
                      <a:endParaRPr lang="en-GB"/>
                    </a:p>
                  </p:txBody>
                </p:sp>
                <p:sp>
                  <p:nvSpPr>
                    <p:cNvPr id="1471" name="Freeform: Shape 1470">
                      <a:extLst>
                        <a:ext uri="{FF2B5EF4-FFF2-40B4-BE49-F238E27FC236}">
                          <a16:creationId xmlns:a16="http://schemas.microsoft.com/office/drawing/2014/main" id="{5E4912D8-976C-8622-9ADF-5AA760181BD7}"/>
                        </a:ext>
                      </a:extLst>
                    </p:cNvPr>
                    <p:cNvSpPr/>
                    <p:nvPr/>
                  </p:nvSpPr>
                  <p:spPr>
                    <a:xfrm>
                      <a:off x="7882080" y="3970774"/>
                      <a:ext cx="14144" cy="9001"/>
                    </a:xfrm>
                    <a:custGeom>
                      <a:avLst/>
                      <a:gdLst>
                        <a:gd name="connsiteX0" fmla="*/ 14145 w 14144"/>
                        <a:gd name="connsiteY0" fmla="*/ 7715 h 9001"/>
                        <a:gd name="connsiteX1" fmla="*/ 13288 w 14144"/>
                        <a:gd name="connsiteY1" fmla="*/ 9001 h 9001"/>
                        <a:gd name="connsiteX2" fmla="*/ 0 w 14144"/>
                        <a:gd name="connsiteY2" fmla="*/ 857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7715"/>
                          </a:moveTo>
                          <a:lnTo>
                            <a:pt x="13288" y="9001"/>
                          </a:lnTo>
                          <a:lnTo>
                            <a:pt x="0" y="857"/>
                          </a:lnTo>
                          <a:lnTo>
                            <a:pt x="429" y="0"/>
                          </a:lnTo>
                          <a:close/>
                        </a:path>
                      </a:pathLst>
                    </a:custGeom>
                    <a:solidFill>
                      <a:srgbClr val="B94231"/>
                    </a:solidFill>
                    <a:ln w="4286" cap="flat">
                      <a:noFill/>
                      <a:prstDash val="solid"/>
                      <a:miter/>
                    </a:ln>
                  </p:spPr>
                  <p:txBody>
                    <a:bodyPr rtlCol="0" anchor="ctr"/>
                    <a:lstStyle/>
                    <a:p>
                      <a:endParaRPr lang="en-GB"/>
                    </a:p>
                  </p:txBody>
                </p:sp>
                <p:sp>
                  <p:nvSpPr>
                    <p:cNvPr id="1472" name="Freeform: Shape 1471">
                      <a:extLst>
                        <a:ext uri="{FF2B5EF4-FFF2-40B4-BE49-F238E27FC236}">
                          <a16:creationId xmlns:a16="http://schemas.microsoft.com/office/drawing/2014/main" id="{9E9DB491-C5AF-4F03-0170-5BACEC0CAF80}"/>
                        </a:ext>
                      </a:extLst>
                    </p:cNvPr>
                    <p:cNvSpPr/>
                    <p:nvPr/>
                  </p:nvSpPr>
                  <p:spPr>
                    <a:xfrm>
                      <a:off x="7882084" y="3960427"/>
                      <a:ext cx="31711" cy="18551"/>
                    </a:xfrm>
                    <a:custGeom>
                      <a:avLst/>
                      <a:gdLst>
                        <a:gd name="connsiteX0" fmla="*/ 15856 w 31711"/>
                        <a:gd name="connsiteY0" fmla="*/ 60 h 18551"/>
                        <a:gd name="connsiteX1" fmla="*/ 31286 w 31711"/>
                        <a:gd name="connsiteY1" fmla="*/ 10347 h 18551"/>
                        <a:gd name="connsiteX2" fmla="*/ 15856 w 31711"/>
                        <a:gd name="connsiteY2" fmla="*/ 18491 h 18551"/>
                        <a:gd name="connsiteX3" fmla="*/ 425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6284" y="60"/>
                            <a:pt x="34715" y="8633"/>
                            <a:pt x="31286" y="10347"/>
                          </a:cubicBezTo>
                          <a:cubicBezTo>
                            <a:pt x="30429" y="10776"/>
                            <a:pt x="16713" y="19348"/>
                            <a:pt x="15856" y="18491"/>
                          </a:cubicBezTo>
                          <a:cubicBezTo>
                            <a:pt x="15427" y="18491"/>
                            <a:pt x="-3004" y="9919"/>
                            <a:pt x="425" y="8204"/>
                          </a:cubicBezTo>
                          <a:cubicBezTo>
                            <a:pt x="1282" y="7775"/>
                            <a:pt x="14998" y="-797"/>
                            <a:pt x="15856" y="60"/>
                          </a:cubicBezTo>
                          <a:close/>
                        </a:path>
                      </a:pathLst>
                    </a:custGeom>
                    <a:solidFill>
                      <a:srgbClr val="6C74AF"/>
                    </a:solidFill>
                    <a:ln w="4286" cap="flat">
                      <a:noFill/>
                      <a:prstDash val="solid"/>
                      <a:miter/>
                    </a:ln>
                  </p:spPr>
                  <p:txBody>
                    <a:bodyPr rtlCol="0" anchor="ctr"/>
                    <a:lstStyle/>
                    <a:p>
                      <a:endParaRPr lang="en-GB"/>
                    </a:p>
                  </p:txBody>
                </p:sp>
                <p:sp>
                  <p:nvSpPr>
                    <p:cNvPr id="1473" name="Freeform: Shape 1472">
                      <a:extLst>
                        <a:ext uri="{FF2B5EF4-FFF2-40B4-BE49-F238E27FC236}">
                          <a16:creationId xmlns:a16="http://schemas.microsoft.com/office/drawing/2014/main" id="{30C3DB1E-B560-37C9-7ED5-A3A1130CB78D}"/>
                        </a:ext>
                      </a:extLst>
                    </p:cNvPr>
                    <p:cNvSpPr/>
                    <p:nvPr/>
                  </p:nvSpPr>
                  <p:spPr>
                    <a:xfrm>
                      <a:off x="7895796" y="3978490"/>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4"/>
                            <a:pt x="857" y="1714"/>
                            <a:pt x="0" y="1286"/>
                          </a:cubicBezTo>
                          <a:lnTo>
                            <a:pt x="429" y="0"/>
                          </a:lnTo>
                          <a:cubicBezTo>
                            <a:pt x="1286" y="429"/>
                            <a:pt x="3000" y="429"/>
                            <a:pt x="3858" y="0"/>
                          </a:cubicBezTo>
                        </a:path>
                      </a:pathLst>
                    </a:custGeom>
                    <a:solidFill>
                      <a:srgbClr val="B94231"/>
                    </a:solidFill>
                    <a:ln w="4286" cap="flat">
                      <a:noFill/>
                      <a:prstDash val="solid"/>
                      <a:miter/>
                    </a:ln>
                  </p:spPr>
                  <p:txBody>
                    <a:bodyPr rtlCol="0" anchor="ctr"/>
                    <a:lstStyle/>
                    <a:p>
                      <a:endParaRPr lang="en-GB"/>
                    </a:p>
                  </p:txBody>
                </p:sp>
                <p:grpSp>
                  <p:nvGrpSpPr>
                    <p:cNvPr id="1474" name="Graphic 18">
                      <a:extLst>
                        <a:ext uri="{FF2B5EF4-FFF2-40B4-BE49-F238E27FC236}">
                          <a16:creationId xmlns:a16="http://schemas.microsoft.com/office/drawing/2014/main" id="{3972F07D-5B27-896B-8887-CAA76B2FA03C}"/>
                        </a:ext>
                      </a:extLst>
                    </p:cNvPr>
                    <p:cNvGrpSpPr/>
                    <p:nvPr/>
                  </p:nvGrpSpPr>
                  <p:grpSpPr>
                    <a:xfrm>
                      <a:off x="7769352" y="3915053"/>
                      <a:ext cx="1285" cy="1714"/>
                      <a:chOff x="7769352" y="3915053"/>
                      <a:chExt cx="1285" cy="1714"/>
                    </a:xfrm>
                  </p:grpSpPr>
                  <p:sp>
                    <p:nvSpPr>
                      <p:cNvPr id="1475" name="Freeform: Shape 1474">
                        <a:extLst>
                          <a:ext uri="{FF2B5EF4-FFF2-40B4-BE49-F238E27FC236}">
                            <a16:creationId xmlns:a16="http://schemas.microsoft.com/office/drawing/2014/main" id="{216DAAB1-1925-64F3-1A47-C1D72C17D92F}"/>
                          </a:ext>
                        </a:extLst>
                      </p:cNvPr>
                      <p:cNvSpPr/>
                      <p:nvPr/>
                    </p:nvSpPr>
                    <p:spPr>
                      <a:xfrm>
                        <a:off x="7770209" y="3915053"/>
                        <a:ext cx="428" cy="1286"/>
                      </a:xfrm>
                      <a:custGeom>
                        <a:avLst/>
                        <a:gdLst>
                          <a:gd name="connsiteX0" fmla="*/ 429 w 428"/>
                          <a:gd name="connsiteY0" fmla="*/ 0 h 1286"/>
                          <a:gd name="connsiteX1" fmla="*/ 0 w 428"/>
                          <a:gd name="connsiteY1" fmla="*/ 1286 h 1286"/>
                          <a:gd name="connsiteX2" fmla="*/ 429 w 428"/>
                          <a:gd name="connsiteY2" fmla="*/ 0 h 1286"/>
                        </a:gdLst>
                        <a:ahLst/>
                        <a:cxnLst>
                          <a:cxn ang="0">
                            <a:pos x="connsiteX0" y="connsiteY0"/>
                          </a:cxn>
                          <a:cxn ang="0">
                            <a:pos x="connsiteX1" y="connsiteY1"/>
                          </a:cxn>
                          <a:cxn ang="0">
                            <a:pos x="connsiteX2" y="connsiteY2"/>
                          </a:cxn>
                        </a:cxnLst>
                        <a:rect l="l" t="t" r="r" b="b"/>
                        <a:pathLst>
                          <a:path w="428" h="1286">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476" name="Freeform: Shape 1475">
                        <a:extLst>
                          <a:ext uri="{FF2B5EF4-FFF2-40B4-BE49-F238E27FC236}">
                            <a16:creationId xmlns:a16="http://schemas.microsoft.com/office/drawing/2014/main" id="{C7763C1F-0328-89F6-6ABD-6B76172723FF}"/>
                          </a:ext>
                        </a:extLst>
                      </p:cNvPr>
                      <p:cNvSpPr/>
                      <p:nvPr/>
                    </p:nvSpPr>
                    <p:spPr>
                      <a:xfrm>
                        <a:off x="7769352" y="3915053"/>
                        <a:ext cx="1285" cy="1714"/>
                      </a:xfrm>
                      <a:custGeom>
                        <a:avLst/>
                        <a:gdLst>
                          <a:gd name="connsiteX0" fmla="*/ 1286 w 1285"/>
                          <a:gd name="connsiteY0" fmla="*/ 0 h 1714"/>
                          <a:gd name="connsiteX1" fmla="*/ 0 w 1285"/>
                          <a:gd name="connsiteY1" fmla="*/ 1715 h 1714"/>
                          <a:gd name="connsiteX2" fmla="*/ 429 w 1285"/>
                          <a:gd name="connsiteY2" fmla="*/ 429 h 1714"/>
                          <a:gd name="connsiteX3" fmla="*/ 1286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1286" y="0"/>
                            </a:moveTo>
                            <a:cubicBezTo>
                              <a:pt x="857" y="429"/>
                              <a:pt x="857" y="1715"/>
                              <a:pt x="0" y="1715"/>
                            </a:cubicBezTo>
                            <a:lnTo>
                              <a:pt x="429" y="429"/>
                            </a:lnTo>
                            <a:cubicBezTo>
                              <a:pt x="857" y="429"/>
                              <a:pt x="1286" y="0"/>
                              <a:pt x="1286" y="0"/>
                            </a:cubicBezTo>
                          </a:path>
                        </a:pathLst>
                      </a:custGeom>
                      <a:solidFill>
                        <a:srgbClr val="B94231"/>
                      </a:solidFill>
                      <a:ln w="4286" cap="flat">
                        <a:noFill/>
                        <a:prstDash val="solid"/>
                        <a:miter/>
                      </a:ln>
                    </p:spPr>
                    <p:txBody>
                      <a:bodyPr rtlCol="0" anchor="ctr"/>
                      <a:lstStyle/>
                      <a:p>
                        <a:endParaRPr lang="en-GB"/>
                      </a:p>
                    </p:txBody>
                  </p:sp>
                </p:grpSp>
                <p:sp>
                  <p:nvSpPr>
                    <p:cNvPr id="1477" name="Freeform: Shape 1476">
                      <a:extLst>
                        <a:ext uri="{FF2B5EF4-FFF2-40B4-BE49-F238E27FC236}">
                          <a16:creationId xmlns:a16="http://schemas.microsoft.com/office/drawing/2014/main" id="{4CE3746E-E6CD-6CA8-16DD-1E0E2369EC99}"/>
                        </a:ext>
                      </a:extLst>
                    </p:cNvPr>
                    <p:cNvSpPr/>
                    <p:nvPr/>
                  </p:nvSpPr>
                  <p:spPr>
                    <a:xfrm>
                      <a:off x="7922799" y="3984490"/>
                      <a:ext cx="14144" cy="9001"/>
                    </a:xfrm>
                    <a:custGeom>
                      <a:avLst/>
                      <a:gdLst>
                        <a:gd name="connsiteX0" fmla="*/ 14145 w 14144"/>
                        <a:gd name="connsiteY0" fmla="*/ 0 h 9001"/>
                        <a:gd name="connsiteX1" fmla="*/ 13716 w 14144"/>
                        <a:gd name="connsiteY1" fmla="*/ 1286 h 9001"/>
                        <a:gd name="connsiteX2" fmla="*/ 0 w 14144"/>
                        <a:gd name="connsiteY2" fmla="*/ 9001 h 9001"/>
                        <a:gd name="connsiteX3" fmla="*/ 858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0"/>
                          </a:moveTo>
                          <a:lnTo>
                            <a:pt x="13716" y="1286"/>
                          </a:lnTo>
                          <a:lnTo>
                            <a:pt x="0" y="9001"/>
                          </a:lnTo>
                          <a:lnTo>
                            <a:pt x="858" y="7715"/>
                          </a:lnTo>
                          <a:close/>
                        </a:path>
                      </a:pathLst>
                    </a:custGeom>
                    <a:solidFill>
                      <a:srgbClr val="B94231"/>
                    </a:solidFill>
                    <a:ln w="4286" cap="flat">
                      <a:noFill/>
                      <a:prstDash val="solid"/>
                      <a:miter/>
                    </a:ln>
                  </p:spPr>
                  <p:txBody>
                    <a:bodyPr rtlCol="0" anchor="ctr"/>
                    <a:lstStyle/>
                    <a:p>
                      <a:endParaRPr lang="en-GB"/>
                    </a:p>
                  </p:txBody>
                </p:sp>
                <p:sp>
                  <p:nvSpPr>
                    <p:cNvPr id="1478" name="Freeform: Shape 1477">
                      <a:extLst>
                        <a:ext uri="{FF2B5EF4-FFF2-40B4-BE49-F238E27FC236}">
                          <a16:creationId xmlns:a16="http://schemas.microsoft.com/office/drawing/2014/main" id="{EC5F55E2-5FE9-045E-9F13-6E8F7AAB6CAE}"/>
                        </a:ext>
                      </a:extLst>
                    </p:cNvPr>
                    <p:cNvSpPr/>
                    <p:nvPr/>
                  </p:nvSpPr>
                  <p:spPr>
                    <a:xfrm>
                      <a:off x="7905404" y="3983205"/>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5"/>
                            <a:pt x="250" y="857"/>
                            <a:pt x="679" y="0"/>
                          </a:cubicBezTo>
                          <a:cubicBezTo>
                            <a:pt x="250" y="429"/>
                            <a:pt x="250" y="857"/>
                            <a:pt x="1108" y="1286"/>
                          </a:cubicBezTo>
                        </a:path>
                      </a:pathLst>
                    </a:custGeom>
                    <a:solidFill>
                      <a:srgbClr val="B94231"/>
                    </a:solidFill>
                    <a:ln w="4286" cap="flat">
                      <a:noFill/>
                      <a:prstDash val="solid"/>
                      <a:miter/>
                    </a:ln>
                  </p:spPr>
                  <p:txBody>
                    <a:bodyPr rtlCol="0" anchor="ctr"/>
                    <a:lstStyle/>
                    <a:p>
                      <a:endParaRPr lang="en-GB"/>
                    </a:p>
                  </p:txBody>
                </p:sp>
                <p:sp>
                  <p:nvSpPr>
                    <p:cNvPr id="1479" name="Freeform: Shape 1478">
                      <a:extLst>
                        <a:ext uri="{FF2B5EF4-FFF2-40B4-BE49-F238E27FC236}">
                          <a16:creationId xmlns:a16="http://schemas.microsoft.com/office/drawing/2014/main" id="{B227782F-F74B-FF11-6E4C-61B263EA0075}"/>
                        </a:ext>
                      </a:extLst>
                    </p:cNvPr>
                    <p:cNvSpPr/>
                    <p:nvPr/>
                  </p:nvSpPr>
                  <p:spPr>
                    <a:xfrm>
                      <a:off x="7905654" y="3984490"/>
                      <a:ext cx="14573" cy="9001"/>
                    </a:xfrm>
                    <a:custGeom>
                      <a:avLst/>
                      <a:gdLst>
                        <a:gd name="connsiteX0" fmla="*/ 14573 w 14573"/>
                        <a:gd name="connsiteY0" fmla="*/ 7715 h 9001"/>
                        <a:gd name="connsiteX1" fmla="*/ 13716 w 14573"/>
                        <a:gd name="connsiteY1" fmla="*/ 9001 h 9001"/>
                        <a:gd name="connsiteX2" fmla="*/ 0 w 14573"/>
                        <a:gd name="connsiteY2" fmla="*/ 1286 h 9001"/>
                        <a:gd name="connsiteX3" fmla="*/ 858 w 14573"/>
                        <a:gd name="connsiteY3" fmla="*/ 0 h 9001"/>
                      </a:gdLst>
                      <a:ahLst/>
                      <a:cxnLst>
                        <a:cxn ang="0">
                          <a:pos x="connsiteX0" y="connsiteY0"/>
                        </a:cxn>
                        <a:cxn ang="0">
                          <a:pos x="connsiteX1" y="connsiteY1"/>
                        </a:cxn>
                        <a:cxn ang="0">
                          <a:pos x="connsiteX2" y="connsiteY2"/>
                        </a:cxn>
                        <a:cxn ang="0">
                          <a:pos x="connsiteX3" y="connsiteY3"/>
                        </a:cxn>
                      </a:cxnLst>
                      <a:rect l="l" t="t" r="r" b="b"/>
                      <a:pathLst>
                        <a:path w="14573" h="9001">
                          <a:moveTo>
                            <a:pt x="14573" y="7715"/>
                          </a:moveTo>
                          <a:lnTo>
                            <a:pt x="13716" y="9001"/>
                          </a:lnTo>
                          <a:lnTo>
                            <a:pt x="0" y="1286"/>
                          </a:lnTo>
                          <a:lnTo>
                            <a:pt x="858" y="0"/>
                          </a:lnTo>
                          <a:close/>
                        </a:path>
                      </a:pathLst>
                    </a:custGeom>
                    <a:solidFill>
                      <a:srgbClr val="B94231"/>
                    </a:solidFill>
                    <a:ln w="4286" cap="flat">
                      <a:noFill/>
                      <a:prstDash val="solid"/>
                      <a:miter/>
                    </a:ln>
                  </p:spPr>
                  <p:txBody>
                    <a:bodyPr rtlCol="0" anchor="ctr"/>
                    <a:lstStyle/>
                    <a:p>
                      <a:endParaRPr lang="en-GB"/>
                    </a:p>
                  </p:txBody>
                </p:sp>
                <p:sp>
                  <p:nvSpPr>
                    <p:cNvPr id="1480" name="Freeform: Shape 1479">
                      <a:extLst>
                        <a:ext uri="{FF2B5EF4-FFF2-40B4-BE49-F238E27FC236}">
                          <a16:creationId xmlns:a16="http://schemas.microsoft.com/office/drawing/2014/main" id="{1DBF5715-D048-9349-3606-7A2042B213B1}"/>
                        </a:ext>
                      </a:extLst>
                    </p:cNvPr>
                    <p:cNvSpPr/>
                    <p:nvPr/>
                  </p:nvSpPr>
                  <p:spPr>
                    <a:xfrm>
                      <a:off x="7919799" y="3992206"/>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7" y="1715"/>
                            <a:pt x="0" y="1286"/>
                          </a:cubicBezTo>
                          <a:lnTo>
                            <a:pt x="429" y="0"/>
                          </a:lnTo>
                          <a:cubicBezTo>
                            <a:pt x="1286" y="429"/>
                            <a:pt x="2572" y="429"/>
                            <a:pt x="3858" y="0"/>
                          </a:cubicBezTo>
                        </a:path>
                      </a:pathLst>
                    </a:custGeom>
                    <a:solidFill>
                      <a:srgbClr val="B94231"/>
                    </a:solidFill>
                    <a:ln w="4286" cap="flat">
                      <a:noFill/>
                      <a:prstDash val="solid"/>
                      <a:miter/>
                    </a:ln>
                  </p:spPr>
                  <p:txBody>
                    <a:bodyPr rtlCol="0" anchor="ctr"/>
                    <a:lstStyle/>
                    <a:p>
                      <a:endParaRPr lang="en-GB"/>
                    </a:p>
                  </p:txBody>
                </p:sp>
                <p:sp>
                  <p:nvSpPr>
                    <p:cNvPr id="1481" name="Freeform: Shape 1480">
                      <a:extLst>
                        <a:ext uri="{FF2B5EF4-FFF2-40B4-BE49-F238E27FC236}">
                          <a16:creationId xmlns:a16="http://schemas.microsoft.com/office/drawing/2014/main" id="{029F8D54-EC18-7C05-97A2-EBB8BD10077D}"/>
                        </a:ext>
                      </a:extLst>
                    </p:cNvPr>
                    <p:cNvSpPr/>
                    <p:nvPr/>
                  </p:nvSpPr>
                  <p:spPr>
                    <a:xfrm>
                      <a:off x="7906086" y="3974143"/>
                      <a:ext cx="31711" cy="18551"/>
                    </a:xfrm>
                    <a:custGeom>
                      <a:avLst/>
                      <a:gdLst>
                        <a:gd name="connsiteX0" fmla="*/ 15856 w 31711"/>
                        <a:gd name="connsiteY0" fmla="*/ 60 h 18551"/>
                        <a:gd name="connsiteX1" fmla="*/ 31286 w 31711"/>
                        <a:gd name="connsiteY1" fmla="*/ 10347 h 18551"/>
                        <a:gd name="connsiteX2" fmla="*/ 15856 w 31711"/>
                        <a:gd name="connsiteY2" fmla="*/ 18491 h 18551"/>
                        <a:gd name="connsiteX3" fmla="*/ 425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6284" y="60"/>
                            <a:pt x="34715" y="8633"/>
                            <a:pt x="31286" y="10347"/>
                          </a:cubicBezTo>
                          <a:cubicBezTo>
                            <a:pt x="30429" y="10776"/>
                            <a:pt x="16713" y="19348"/>
                            <a:pt x="15856" y="18491"/>
                          </a:cubicBezTo>
                          <a:cubicBezTo>
                            <a:pt x="15427" y="18491"/>
                            <a:pt x="-3004" y="9919"/>
                            <a:pt x="425" y="8204"/>
                          </a:cubicBezTo>
                          <a:cubicBezTo>
                            <a:pt x="1282" y="7775"/>
                            <a:pt x="14998" y="-797"/>
                            <a:pt x="15856" y="60"/>
                          </a:cubicBezTo>
                          <a:close/>
                        </a:path>
                      </a:pathLst>
                    </a:custGeom>
                    <a:solidFill>
                      <a:srgbClr val="6C74AF"/>
                    </a:solidFill>
                    <a:ln w="4286" cap="flat">
                      <a:noFill/>
                      <a:prstDash val="solid"/>
                      <a:miter/>
                    </a:ln>
                  </p:spPr>
                  <p:txBody>
                    <a:bodyPr rtlCol="0" anchor="ctr"/>
                    <a:lstStyle/>
                    <a:p>
                      <a:endParaRPr lang="en-GB"/>
                    </a:p>
                  </p:txBody>
                </p:sp>
                <p:grpSp>
                  <p:nvGrpSpPr>
                    <p:cNvPr id="1482" name="Graphic 18">
                      <a:extLst>
                        <a:ext uri="{FF2B5EF4-FFF2-40B4-BE49-F238E27FC236}">
                          <a16:creationId xmlns:a16="http://schemas.microsoft.com/office/drawing/2014/main" id="{78BA5EDE-B746-906D-25B1-9A1701D435BD}"/>
                        </a:ext>
                      </a:extLst>
                    </p:cNvPr>
                    <p:cNvGrpSpPr/>
                    <p:nvPr/>
                  </p:nvGrpSpPr>
                  <p:grpSpPr>
                    <a:xfrm>
                      <a:off x="7793355" y="3928769"/>
                      <a:ext cx="1286" cy="1714"/>
                      <a:chOff x="7793355" y="3928769"/>
                      <a:chExt cx="1286" cy="1714"/>
                    </a:xfrm>
                  </p:grpSpPr>
                  <p:sp>
                    <p:nvSpPr>
                      <p:cNvPr id="1483" name="Freeform: Shape 1482">
                        <a:extLst>
                          <a:ext uri="{FF2B5EF4-FFF2-40B4-BE49-F238E27FC236}">
                            <a16:creationId xmlns:a16="http://schemas.microsoft.com/office/drawing/2014/main" id="{016DBE46-613A-4F24-B52E-10778DF6480B}"/>
                          </a:ext>
                        </a:extLst>
                      </p:cNvPr>
                      <p:cNvSpPr/>
                      <p:nvPr/>
                    </p:nvSpPr>
                    <p:spPr>
                      <a:xfrm>
                        <a:off x="7793783" y="3928769"/>
                        <a:ext cx="857" cy="1285"/>
                      </a:xfrm>
                      <a:custGeom>
                        <a:avLst/>
                        <a:gdLst>
                          <a:gd name="connsiteX0" fmla="*/ 858 w 857"/>
                          <a:gd name="connsiteY0" fmla="*/ 0 h 1285"/>
                          <a:gd name="connsiteX1" fmla="*/ 0 w 857"/>
                          <a:gd name="connsiteY1" fmla="*/ 1286 h 1285"/>
                          <a:gd name="connsiteX2" fmla="*/ 858 w 857"/>
                          <a:gd name="connsiteY2" fmla="*/ 0 h 1285"/>
                        </a:gdLst>
                        <a:ahLst/>
                        <a:cxnLst>
                          <a:cxn ang="0">
                            <a:pos x="connsiteX0" y="connsiteY0"/>
                          </a:cxn>
                          <a:cxn ang="0">
                            <a:pos x="connsiteX1" y="connsiteY1"/>
                          </a:cxn>
                          <a:cxn ang="0">
                            <a:pos x="connsiteX2" y="connsiteY2"/>
                          </a:cxn>
                        </a:cxnLst>
                        <a:rect l="l" t="t" r="r" b="b"/>
                        <a:pathLst>
                          <a:path w="857" h="1285">
                            <a:moveTo>
                              <a:pt x="858" y="0"/>
                            </a:moveTo>
                            <a:lnTo>
                              <a:pt x="0" y="1286"/>
                            </a:lnTo>
                            <a:lnTo>
                              <a:pt x="858" y="0"/>
                            </a:lnTo>
                          </a:path>
                        </a:pathLst>
                      </a:custGeom>
                      <a:solidFill>
                        <a:srgbClr val="376C70"/>
                      </a:solidFill>
                      <a:ln w="4286" cap="flat">
                        <a:noFill/>
                        <a:prstDash val="solid"/>
                        <a:miter/>
                      </a:ln>
                    </p:spPr>
                    <p:txBody>
                      <a:bodyPr rtlCol="0" anchor="ctr"/>
                      <a:lstStyle/>
                      <a:p>
                        <a:endParaRPr lang="en-GB"/>
                      </a:p>
                    </p:txBody>
                  </p:sp>
                  <p:sp>
                    <p:nvSpPr>
                      <p:cNvPr id="1484" name="Freeform: Shape 1483">
                        <a:extLst>
                          <a:ext uri="{FF2B5EF4-FFF2-40B4-BE49-F238E27FC236}">
                            <a16:creationId xmlns:a16="http://schemas.microsoft.com/office/drawing/2014/main" id="{DFD4CC48-5407-DABE-A3F9-744A6A2C72E5}"/>
                          </a:ext>
                        </a:extLst>
                      </p:cNvPr>
                      <p:cNvSpPr/>
                      <p:nvPr/>
                    </p:nvSpPr>
                    <p:spPr>
                      <a:xfrm>
                        <a:off x="7793355" y="3928769"/>
                        <a:ext cx="1286" cy="1714"/>
                      </a:xfrm>
                      <a:custGeom>
                        <a:avLst/>
                        <a:gdLst>
                          <a:gd name="connsiteX0" fmla="*/ 1286 w 1286"/>
                          <a:gd name="connsiteY0" fmla="*/ 0 h 1714"/>
                          <a:gd name="connsiteX1" fmla="*/ 0 w 1286"/>
                          <a:gd name="connsiteY1" fmla="*/ 1715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7" y="429"/>
                              <a:pt x="857" y="1715"/>
                              <a:pt x="0" y="1715"/>
                            </a:cubicBezTo>
                            <a:lnTo>
                              <a:pt x="429" y="429"/>
                            </a:lnTo>
                            <a:cubicBezTo>
                              <a:pt x="857" y="429"/>
                              <a:pt x="1286" y="0"/>
                              <a:pt x="1286" y="0"/>
                            </a:cubicBezTo>
                          </a:path>
                        </a:pathLst>
                      </a:custGeom>
                      <a:solidFill>
                        <a:srgbClr val="B94231"/>
                      </a:solidFill>
                      <a:ln w="4286" cap="flat">
                        <a:noFill/>
                        <a:prstDash val="solid"/>
                        <a:miter/>
                      </a:ln>
                    </p:spPr>
                    <p:txBody>
                      <a:bodyPr rtlCol="0" anchor="ctr"/>
                      <a:lstStyle/>
                      <a:p>
                        <a:endParaRPr lang="en-GB"/>
                      </a:p>
                    </p:txBody>
                  </p:sp>
                </p:grpSp>
                <p:sp>
                  <p:nvSpPr>
                    <p:cNvPr id="1485" name="Freeform: Shape 1484">
                      <a:extLst>
                        <a:ext uri="{FF2B5EF4-FFF2-40B4-BE49-F238E27FC236}">
                          <a16:creationId xmlns:a16="http://schemas.microsoft.com/office/drawing/2014/main" id="{A3C57420-1F67-5CB9-624D-7FAD790877F8}"/>
                        </a:ext>
                      </a:extLst>
                    </p:cNvPr>
                    <p:cNvSpPr/>
                    <p:nvPr/>
                  </p:nvSpPr>
                  <p:spPr>
                    <a:xfrm>
                      <a:off x="7946802" y="3998206"/>
                      <a:ext cx="14144" cy="9001"/>
                    </a:xfrm>
                    <a:custGeom>
                      <a:avLst/>
                      <a:gdLst>
                        <a:gd name="connsiteX0" fmla="*/ 14144 w 14144"/>
                        <a:gd name="connsiteY0" fmla="*/ 0 h 9001"/>
                        <a:gd name="connsiteX1" fmla="*/ 13716 w 14144"/>
                        <a:gd name="connsiteY1" fmla="*/ 1286 h 9001"/>
                        <a:gd name="connsiteX2" fmla="*/ 0 w 14144"/>
                        <a:gd name="connsiteY2" fmla="*/ 9001 h 9001"/>
                        <a:gd name="connsiteX3" fmla="*/ 429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14144" y="0"/>
                          </a:moveTo>
                          <a:lnTo>
                            <a:pt x="13716" y="1286"/>
                          </a:lnTo>
                          <a:lnTo>
                            <a:pt x="0" y="9001"/>
                          </a:lnTo>
                          <a:lnTo>
                            <a:pt x="429" y="7715"/>
                          </a:lnTo>
                          <a:close/>
                        </a:path>
                      </a:pathLst>
                    </a:custGeom>
                    <a:solidFill>
                      <a:srgbClr val="B94231"/>
                    </a:solidFill>
                    <a:ln w="4286" cap="flat">
                      <a:noFill/>
                      <a:prstDash val="solid"/>
                      <a:miter/>
                    </a:ln>
                  </p:spPr>
                  <p:txBody>
                    <a:bodyPr rtlCol="0" anchor="ctr"/>
                    <a:lstStyle/>
                    <a:p>
                      <a:endParaRPr lang="en-GB"/>
                    </a:p>
                  </p:txBody>
                </p:sp>
                <p:sp>
                  <p:nvSpPr>
                    <p:cNvPr id="1486" name="Freeform: Shape 1485">
                      <a:extLst>
                        <a:ext uri="{FF2B5EF4-FFF2-40B4-BE49-F238E27FC236}">
                          <a16:creationId xmlns:a16="http://schemas.microsoft.com/office/drawing/2014/main" id="{BE414A69-1EBB-2E2A-B424-4653E56AF619}"/>
                        </a:ext>
                      </a:extLst>
                    </p:cNvPr>
                    <p:cNvSpPr/>
                    <p:nvPr/>
                  </p:nvSpPr>
                  <p:spPr>
                    <a:xfrm>
                      <a:off x="7928978" y="3996921"/>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4"/>
                            <a:pt x="250" y="857"/>
                            <a:pt x="679" y="0"/>
                          </a:cubicBezTo>
                          <a:cubicBezTo>
                            <a:pt x="250" y="429"/>
                            <a:pt x="679" y="857"/>
                            <a:pt x="1108" y="1286"/>
                          </a:cubicBezTo>
                        </a:path>
                      </a:pathLst>
                    </a:custGeom>
                    <a:solidFill>
                      <a:srgbClr val="B94231"/>
                    </a:solidFill>
                    <a:ln w="4286" cap="flat">
                      <a:noFill/>
                      <a:prstDash val="solid"/>
                      <a:miter/>
                    </a:ln>
                  </p:spPr>
                  <p:txBody>
                    <a:bodyPr rtlCol="0" anchor="ctr"/>
                    <a:lstStyle/>
                    <a:p>
                      <a:endParaRPr lang="en-GB"/>
                    </a:p>
                  </p:txBody>
                </p:sp>
                <p:sp>
                  <p:nvSpPr>
                    <p:cNvPr id="1487" name="Freeform: Shape 1486">
                      <a:extLst>
                        <a:ext uri="{FF2B5EF4-FFF2-40B4-BE49-F238E27FC236}">
                          <a16:creationId xmlns:a16="http://schemas.microsoft.com/office/drawing/2014/main" id="{54AC5545-22D4-5E9E-22FD-EEF12C9600EF}"/>
                        </a:ext>
                      </a:extLst>
                    </p:cNvPr>
                    <p:cNvSpPr/>
                    <p:nvPr/>
                  </p:nvSpPr>
                  <p:spPr>
                    <a:xfrm>
                      <a:off x="7929657" y="3998206"/>
                      <a:ext cx="14144" cy="9001"/>
                    </a:xfrm>
                    <a:custGeom>
                      <a:avLst/>
                      <a:gdLst>
                        <a:gd name="connsiteX0" fmla="*/ 14144 w 14144"/>
                        <a:gd name="connsiteY0" fmla="*/ 7715 h 9001"/>
                        <a:gd name="connsiteX1" fmla="*/ 13716 w 14144"/>
                        <a:gd name="connsiteY1" fmla="*/ 9001 h 9001"/>
                        <a:gd name="connsiteX2" fmla="*/ 0 w 14144"/>
                        <a:gd name="connsiteY2" fmla="*/ 1286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4" y="7715"/>
                          </a:moveTo>
                          <a:lnTo>
                            <a:pt x="13716" y="9001"/>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488" name="Freeform: Shape 1487">
                      <a:extLst>
                        <a:ext uri="{FF2B5EF4-FFF2-40B4-BE49-F238E27FC236}">
                          <a16:creationId xmlns:a16="http://schemas.microsoft.com/office/drawing/2014/main" id="{CA388626-B7D5-3AEB-8866-D604AE7C8B63}"/>
                        </a:ext>
                      </a:extLst>
                    </p:cNvPr>
                    <p:cNvSpPr/>
                    <p:nvPr/>
                  </p:nvSpPr>
                  <p:spPr>
                    <a:xfrm>
                      <a:off x="7929661" y="3987859"/>
                      <a:ext cx="31711" cy="18551"/>
                    </a:xfrm>
                    <a:custGeom>
                      <a:avLst/>
                      <a:gdLst>
                        <a:gd name="connsiteX0" fmla="*/ 15856 w 31711"/>
                        <a:gd name="connsiteY0" fmla="*/ 60 h 18551"/>
                        <a:gd name="connsiteX1" fmla="*/ 31286 w 31711"/>
                        <a:gd name="connsiteY1" fmla="*/ 10347 h 18551"/>
                        <a:gd name="connsiteX2" fmla="*/ 15856 w 31711"/>
                        <a:gd name="connsiteY2" fmla="*/ 18491 h 18551"/>
                        <a:gd name="connsiteX3" fmla="*/ 425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6284" y="60"/>
                            <a:pt x="34715" y="8633"/>
                            <a:pt x="31286" y="10347"/>
                          </a:cubicBezTo>
                          <a:cubicBezTo>
                            <a:pt x="30429" y="10776"/>
                            <a:pt x="16713" y="19348"/>
                            <a:pt x="15856" y="18491"/>
                          </a:cubicBezTo>
                          <a:cubicBezTo>
                            <a:pt x="15427" y="18491"/>
                            <a:pt x="-3004" y="9919"/>
                            <a:pt x="425" y="8204"/>
                          </a:cubicBezTo>
                          <a:cubicBezTo>
                            <a:pt x="1282" y="7776"/>
                            <a:pt x="15427" y="-797"/>
                            <a:pt x="15856" y="60"/>
                          </a:cubicBezTo>
                          <a:close/>
                        </a:path>
                      </a:pathLst>
                    </a:custGeom>
                    <a:solidFill>
                      <a:srgbClr val="6C74AF"/>
                    </a:solidFill>
                    <a:ln w="4286" cap="flat">
                      <a:noFill/>
                      <a:prstDash val="solid"/>
                      <a:miter/>
                    </a:ln>
                  </p:spPr>
                  <p:txBody>
                    <a:bodyPr rtlCol="0" anchor="ctr"/>
                    <a:lstStyle/>
                    <a:p>
                      <a:endParaRPr lang="en-GB"/>
                    </a:p>
                  </p:txBody>
                </p:sp>
                <p:sp>
                  <p:nvSpPr>
                    <p:cNvPr id="1489" name="Freeform: Shape 1488">
                      <a:extLst>
                        <a:ext uri="{FF2B5EF4-FFF2-40B4-BE49-F238E27FC236}">
                          <a16:creationId xmlns:a16="http://schemas.microsoft.com/office/drawing/2014/main" id="{48F47EA5-A595-3D25-DC65-DB0C71A86D7A}"/>
                        </a:ext>
                      </a:extLst>
                    </p:cNvPr>
                    <p:cNvSpPr/>
                    <p:nvPr/>
                  </p:nvSpPr>
                  <p:spPr>
                    <a:xfrm>
                      <a:off x="7943373" y="4005922"/>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7" y="1715"/>
                            <a:pt x="0" y="1286"/>
                          </a:cubicBezTo>
                          <a:lnTo>
                            <a:pt x="429" y="0"/>
                          </a:lnTo>
                          <a:cubicBezTo>
                            <a:pt x="1286" y="429"/>
                            <a:pt x="3000" y="429"/>
                            <a:pt x="3858" y="0"/>
                          </a:cubicBezTo>
                        </a:path>
                      </a:pathLst>
                    </a:custGeom>
                    <a:solidFill>
                      <a:srgbClr val="B94231"/>
                    </a:solidFill>
                    <a:ln w="4286" cap="flat">
                      <a:noFill/>
                      <a:prstDash val="solid"/>
                      <a:miter/>
                    </a:ln>
                  </p:spPr>
                  <p:txBody>
                    <a:bodyPr rtlCol="0" anchor="ctr"/>
                    <a:lstStyle/>
                    <a:p>
                      <a:endParaRPr lang="en-GB"/>
                    </a:p>
                  </p:txBody>
                </p:sp>
                <p:sp>
                  <p:nvSpPr>
                    <p:cNvPr id="1490" name="Freeform: Shape 1489">
                      <a:extLst>
                        <a:ext uri="{FF2B5EF4-FFF2-40B4-BE49-F238E27FC236}">
                          <a16:creationId xmlns:a16="http://schemas.microsoft.com/office/drawing/2014/main" id="{6DB8B46B-0667-31BF-CB03-CCB4762ED0BD}"/>
                        </a:ext>
                      </a:extLst>
                    </p:cNvPr>
                    <p:cNvSpPr/>
                    <p:nvPr/>
                  </p:nvSpPr>
                  <p:spPr>
                    <a:xfrm>
                      <a:off x="7952981" y="4010637"/>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4"/>
                            <a:pt x="251" y="857"/>
                            <a:pt x="679" y="0"/>
                          </a:cubicBezTo>
                          <a:cubicBezTo>
                            <a:pt x="251" y="429"/>
                            <a:pt x="679" y="857"/>
                            <a:pt x="1108" y="1286"/>
                          </a:cubicBezTo>
                        </a:path>
                      </a:pathLst>
                    </a:custGeom>
                    <a:solidFill>
                      <a:srgbClr val="B94231"/>
                    </a:solidFill>
                    <a:ln w="4286" cap="flat">
                      <a:noFill/>
                      <a:prstDash val="solid"/>
                      <a:miter/>
                    </a:ln>
                  </p:spPr>
                  <p:txBody>
                    <a:bodyPr rtlCol="0" anchor="ctr"/>
                    <a:lstStyle/>
                    <a:p>
                      <a:endParaRPr lang="en-GB"/>
                    </a:p>
                  </p:txBody>
                </p:sp>
                <p:sp>
                  <p:nvSpPr>
                    <p:cNvPr id="1491" name="Freeform: Shape 1490">
                      <a:extLst>
                        <a:ext uri="{FF2B5EF4-FFF2-40B4-BE49-F238E27FC236}">
                          <a16:creationId xmlns:a16="http://schemas.microsoft.com/office/drawing/2014/main" id="{421960D2-47A8-4DE7-2EFF-A1FB6490B216}"/>
                        </a:ext>
                      </a:extLst>
                    </p:cNvPr>
                    <p:cNvSpPr/>
                    <p:nvPr/>
                  </p:nvSpPr>
                  <p:spPr>
                    <a:xfrm>
                      <a:off x="7994380" y="4025638"/>
                      <a:ext cx="14144" cy="9001"/>
                    </a:xfrm>
                    <a:custGeom>
                      <a:avLst/>
                      <a:gdLst>
                        <a:gd name="connsiteX0" fmla="*/ 14144 w 14144"/>
                        <a:gd name="connsiteY0" fmla="*/ 0 h 9001"/>
                        <a:gd name="connsiteX1" fmla="*/ 13716 w 14144"/>
                        <a:gd name="connsiteY1" fmla="*/ 1286 h 9001"/>
                        <a:gd name="connsiteX2" fmla="*/ 0 w 14144"/>
                        <a:gd name="connsiteY2" fmla="*/ 9001 h 9001"/>
                        <a:gd name="connsiteX3" fmla="*/ 857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14144" y="0"/>
                          </a:moveTo>
                          <a:lnTo>
                            <a:pt x="13716" y="1286"/>
                          </a:lnTo>
                          <a:lnTo>
                            <a:pt x="0" y="9001"/>
                          </a:lnTo>
                          <a:lnTo>
                            <a:pt x="857" y="7715"/>
                          </a:lnTo>
                          <a:close/>
                        </a:path>
                      </a:pathLst>
                    </a:custGeom>
                    <a:solidFill>
                      <a:srgbClr val="B94231"/>
                    </a:solidFill>
                    <a:ln w="4286" cap="flat">
                      <a:noFill/>
                      <a:prstDash val="solid"/>
                      <a:miter/>
                    </a:ln>
                  </p:spPr>
                  <p:txBody>
                    <a:bodyPr rtlCol="0" anchor="ctr"/>
                    <a:lstStyle/>
                    <a:p>
                      <a:endParaRPr lang="en-GB"/>
                    </a:p>
                  </p:txBody>
                </p:sp>
                <p:sp>
                  <p:nvSpPr>
                    <p:cNvPr id="1492" name="Freeform: Shape 1491">
                      <a:extLst>
                        <a:ext uri="{FF2B5EF4-FFF2-40B4-BE49-F238E27FC236}">
                          <a16:creationId xmlns:a16="http://schemas.microsoft.com/office/drawing/2014/main" id="{24177D3E-3EF2-412F-D792-FCBC79787234}"/>
                        </a:ext>
                      </a:extLst>
                    </p:cNvPr>
                    <p:cNvSpPr/>
                    <p:nvPr/>
                  </p:nvSpPr>
                  <p:spPr>
                    <a:xfrm>
                      <a:off x="7953660" y="4011922"/>
                      <a:ext cx="38147" cy="22717"/>
                    </a:xfrm>
                    <a:custGeom>
                      <a:avLst/>
                      <a:gdLst>
                        <a:gd name="connsiteX0" fmla="*/ 38148 w 38147"/>
                        <a:gd name="connsiteY0" fmla="*/ 21431 h 22717"/>
                        <a:gd name="connsiteX1" fmla="*/ 37290 w 38147"/>
                        <a:gd name="connsiteY1" fmla="*/ 22717 h 22717"/>
                        <a:gd name="connsiteX2" fmla="*/ 0 w 38147"/>
                        <a:gd name="connsiteY2" fmla="*/ 1286 h 22717"/>
                        <a:gd name="connsiteX3" fmla="*/ 429 w 38147"/>
                        <a:gd name="connsiteY3" fmla="*/ 0 h 22717"/>
                      </a:gdLst>
                      <a:ahLst/>
                      <a:cxnLst>
                        <a:cxn ang="0">
                          <a:pos x="connsiteX0" y="connsiteY0"/>
                        </a:cxn>
                        <a:cxn ang="0">
                          <a:pos x="connsiteX1" y="connsiteY1"/>
                        </a:cxn>
                        <a:cxn ang="0">
                          <a:pos x="connsiteX2" y="connsiteY2"/>
                        </a:cxn>
                        <a:cxn ang="0">
                          <a:pos x="connsiteX3" y="connsiteY3"/>
                        </a:cxn>
                      </a:cxnLst>
                      <a:rect l="l" t="t" r="r" b="b"/>
                      <a:pathLst>
                        <a:path w="38147" h="22717">
                          <a:moveTo>
                            <a:pt x="38148" y="21431"/>
                          </a:moveTo>
                          <a:lnTo>
                            <a:pt x="37290" y="22717"/>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493" name="Freeform: Shape 1492">
                      <a:extLst>
                        <a:ext uri="{FF2B5EF4-FFF2-40B4-BE49-F238E27FC236}">
                          <a16:creationId xmlns:a16="http://schemas.microsoft.com/office/drawing/2014/main" id="{A60310FD-776D-6FF4-CDC6-BB4C902256FF}"/>
                        </a:ext>
                      </a:extLst>
                    </p:cNvPr>
                    <p:cNvSpPr/>
                    <p:nvPr/>
                  </p:nvSpPr>
                  <p:spPr>
                    <a:xfrm>
                      <a:off x="7991379" y="4033354"/>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4"/>
                            <a:pt x="858" y="1714"/>
                            <a:pt x="0" y="1286"/>
                          </a:cubicBezTo>
                          <a:lnTo>
                            <a:pt x="429" y="0"/>
                          </a:lnTo>
                          <a:cubicBezTo>
                            <a:pt x="1286" y="857"/>
                            <a:pt x="2572" y="857"/>
                            <a:pt x="3858" y="0"/>
                          </a:cubicBezTo>
                        </a:path>
                      </a:pathLst>
                    </a:custGeom>
                    <a:solidFill>
                      <a:srgbClr val="B94231"/>
                    </a:solidFill>
                    <a:ln w="4286" cap="flat">
                      <a:noFill/>
                      <a:prstDash val="solid"/>
                      <a:miter/>
                    </a:ln>
                  </p:spPr>
                  <p:txBody>
                    <a:bodyPr rtlCol="0" anchor="ctr"/>
                    <a:lstStyle/>
                    <a:p>
                      <a:endParaRPr lang="en-GB"/>
                    </a:p>
                  </p:txBody>
                </p:sp>
                <p:sp>
                  <p:nvSpPr>
                    <p:cNvPr id="1494" name="Freeform: Shape 1493">
                      <a:extLst>
                        <a:ext uri="{FF2B5EF4-FFF2-40B4-BE49-F238E27FC236}">
                          <a16:creationId xmlns:a16="http://schemas.microsoft.com/office/drawing/2014/main" id="{004734FB-DAC9-CFE6-8829-1C83A5FA1EF5}"/>
                        </a:ext>
                      </a:extLst>
                    </p:cNvPr>
                    <p:cNvSpPr/>
                    <p:nvPr/>
                  </p:nvSpPr>
                  <p:spPr>
                    <a:xfrm>
                      <a:off x="7953569" y="4001635"/>
                      <a:ext cx="55475" cy="32146"/>
                    </a:xfrm>
                    <a:custGeom>
                      <a:avLst/>
                      <a:gdLst>
                        <a:gd name="connsiteX0" fmla="*/ 15950 w 55475"/>
                        <a:gd name="connsiteY0" fmla="*/ 0 h 32146"/>
                        <a:gd name="connsiteX1" fmla="*/ 17665 w 55475"/>
                        <a:gd name="connsiteY1" fmla="*/ 429 h 32146"/>
                        <a:gd name="connsiteX2" fmla="*/ 54955 w 55475"/>
                        <a:gd name="connsiteY2" fmla="*/ 21860 h 32146"/>
                        <a:gd name="connsiteX3" fmla="*/ 39525 w 55475"/>
                        <a:gd name="connsiteY3" fmla="*/ 32147 h 32146"/>
                        <a:gd name="connsiteX4" fmla="*/ 37810 w 55475"/>
                        <a:gd name="connsiteY4" fmla="*/ 31718 h 32146"/>
                        <a:gd name="connsiteX5" fmla="*/ 520 w 55475"/>
                        <a:gd name="connsiteY5" fmla="*/ 10287 h 32146"/>
                        <a:gd name="connsiteX6" fmla="*/ 15950 w 55475"/>
                        <a:gd name="connsiteY6" fmla="*/ 0 h 32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475" h="32146">
                          <a:moveTo>
                            <a:pt x="15950" y="0"/>
                          </a:moveTo>
                          <a:cubicBezTo>
                            <a:pt x="16379" y="0"/>
                            <a:pt x="17236" y="0"/>
                            <a:pt x="17665" y="429"/>
                          </a:cubicBezTo>
                          <a:lnTo>
                            <a:pt x="54955" y="21860"/>
                          </a:lnTo>
                          <a:cubicBezTo>
                            <a:pt x="58813" y="23574"/>
                            <a:pt x="39953" y="32147"/>
                            <a:pt x="39525" y="32147"/>
                          </a:cubicBezTo>
                          <a:cubicBezTo>
                            <a:pt x="39096" y="32147"/>
                            <a:pt x="38239" y="32147"/>
                            <a:pt x="37810" y="31718"/>
                          </a:cubicBezTo>
                          <a:lnTo>
                            <a:pt x="520" y="10287"/>
                          </a:lnTo>
                          <a:cubicBezTo>
                            <a:pt x="-3338" y="8573"/>
                            <a:pt x="15522" y="0"/>
                            <a:pt x="15950" y="0"/>
                          </a:cubicBezTo>
                          <a:close/>
                        </a:path>
                      </a:pathLst>
                    </a:custGeom>
                    <a:solidFill>
                      <a:srgbClr val="6C74AF"/>
                    </a:solidFill>
                    <a:ln w="4286" cap="flat">
                      <a:noFill/>
                      <a:prstDash val="solid"/>
                      <a:miter/>
                    </a:ln>
                  </p:spPr>
                  <p:txBody>
                    <a:bodyPr rtlCol="0" anchor="ctr"/>
                    <a:lstStyle/>
                    <a:p>
                      <a:endParaRPr lang="en-GB"/>
                    </a:p>
                  </p:txBody>
                </p:sp>
                <p:grpSp>
                  <p:nvGrpSpPr>
                    <p:cNvPr id="1495" name="Graphic 18">
                      <a:extLst>
                        <a:ext uri="{FF2B5EF4-FFF2-40B4-BE49-F238E27FC236}">
                          <a16:creationId xmlns:a16="http://schemas.microsoft.com/office/drawing/2014/main" id="{8E658670-8C9A-7C0E-1CEC-31FC644935D5}"/>
                        </a:ext>
                      </a:extLst>
                    </p:cNvPr>
                    <p:cNvGrpSpPr/>
                    <p:nvPr/>
                  </p:nvGrpSpPr>
                  <p:grpSpPr>
                    <a:xfrm>
                      <a:off x="7936515" y="4011065"/>
                      <a:ext cx="1285" cy="2143"/>
                      <a:chOff x="7936515" y="4011065"/>
                      <a:chExt cx="1285" cy="2143"/>
                    </a:xfrm>
                  </p:grpSpPr>
                  <p:sp>
                    <p:nvSpPr>
                      <p:cNvPr id="1496" name="Freeform: Shape 1495">
                        <a:extLst>
                          <a:ext uri="{FF2B5EF4-FFF2-40B4-BE49-F238E27FC236}">
                            <a16:creationId xmlns:a16="http://schemas.microsoft.com/office/drawing/2014/main" id="{894525D9-FF4D-76E4-EAD5-C586DF87825D}"/>
                          </a:ext>
                        </a:extLst>
                      </p:cNvPr>
                      <p:cNvSpPr/>
                      <p:nvPr/>
                    </p:nvSpPr>
                    <p:spPr>
                      <a:xfrm>
                        <a:off x="7936944" y="4011065"/>
                        <a:ext cx="857" cy="1285"/>
                      </a:xfrm>
                      <a:custGeom>
                        <a:avLst/>
                        <a:gdLst>
                          <a:gd name="connsiteX0" fmla="*/ 857 w 857"/>
                          <a:gd name="connsiteY0" fmla="*/ 0 h 1285"/>
                          <a:gd name="connsiteX1" fmla="*/ 0 w 857"/>
                          <a:gd name="connsiteY1" fmla="*/ 1286 h 1285"/>
                          <a:gd name="connsiteX2" fmla="*/ 857 w 857"/>
                          <a:gd name="connsiteY2" fmla="*/ 0 h 1285"/>
                        </a:gdLst>
                        <a:ahLst/>
                        <a:cxnLst>
                          <a:cxn ang="0">
                            <a:pos x="connsiteX0" y="connsiteY0"/>
                          </a:cxn>
                          <a:cxn ang="0">
                            <a:pos x="connsiteX1" y="connsiteY1"/>
                          </a:cxn>
                          <a:cxn ang="0">
                            <a:pos x="connsiteX2" y="connsiteY2"/>
                          </a:cxn>
                        </a:cxnLst>
                        <a:rect l="l" t="t" r="r" b="b"/>
                        <a:pathLst>
                          <a:path w="857" h="1285">
                            <a:moveTo>
                              <a:pt x="857" y="0"/>
                            </a:moveTo>
                            <a:lnTo>
                              <a:pt x="0" y="1286"/>
                            </a:lnTo>
                            <a:lnTo>
                              <a:pt x="857" y="0"/>
                            </a:lnTo>
                          </a:path>
                        </a:pathLst>
                      </a:custGeom>
                      <a:solidFill>
                        <a:srgbClr val="376C70"/>
                      </a:solidFill>
                      <a:ln w="4286" cap="flat">
                        <a:noFill/>
                        <a:prstDash val="solid"/>
                        <a:miter/>
                      </a:ln>
                    </p:spPr>
                    <p:txBody>
                      <a:bodyPr rtlCol="0" anchor="ctr"/>
                      <a:lstStyle/>
                      <a:p>
                        <a:endParaRPr lang="en-GB"/>
                      </a:p>
                    </p:txBody>
                  </p:sp>
                  <p:sp>
                    <p:nvSpPr>
                      <p:cNvPr id="1497" name="Freeform: Shape 1496">
                        <a:extLst>
                          <a:ext uri="{FF2B5EF4-FFF2-40B4-BE49-F238E27FC236}">
                            <a16:creationId xmlns:a16="http://schemas.microsoft.com/office/drawing/2014/main" id="{96FD4998-060B-7727-E232-595DBBB9CF11}"/>
                          </a:ext>
                        </a:extLst>
                      </p:cNvPr>
                      <p:cNvSpPr/>
                      <p:nvPr/>
                    </p:nvSpPr>
                    <p:spPr>
                      <a:xfrm>
                        <a:off x="7936515" y="4011494"/>
                        <a:ext cx="1285" cy="1714"/>
                      </a:xfrm>
                      <a:custGeom>
                        <a:avLst/>
                        <a:gdLst>
                          <a:gd name="connsiteX0" fmla="*/ 1286 w 1285"/>
                          <a:gd name="connsiteY0" fmla="*/ 0 h 1714"/>
                          <a:gd name="connsiteX1" fmla="*/ 0 w 1285"/>
                          <a:gd name="connsiteY1" fmla="*/ 1715 h 1714"/>
                          <a:gd name="connsiteX2" fmla="*/ 429 w 1285"/>
                          <a:gd name="connsiteY2" fmla="*/ 429 h 1714"/>
                          <a:gd name="connsiteX3" fmla="*/ 1286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1286" y="0"/>
                            </a:moveTo>
                            <a:cubicBezTo>
                              <a:pt x="857" y="429"/>
                              <a:pt x="857" y="1715"/>
                              <a:pt x="0" y="1715"/>
                            </a:cubicBezTo>
                            <a:lnTo>
                              <a:pt x="429" y="429"/>
                            </a:lnTo>
                            <a:cubicBezTo>
                              <a:pt x="857" y="0"/>
                              <a:pt x="1286" y="0"/>
                              <a:pt x="1286" y="0"/>
                            </a:cubicBezTo>
                          </a:path>
                        </a:pathLst>
                      </a:custGeom>
                      <a:solidFill>
                        <a:srgbClr val="B94231"/>
                      </a:solidFill>
                      <a:ln w="4286" cap="flat">
                        <a:noFill/>
                        <a:prstDash val="solid"/>
                        <a:miter/>
                      </a:ln>
                    </p:spPr>
                    <p:txBody>
                      <a:bodyPr rtlCol="0" anchor="ctr"/>
                      <a:lstStyle/>
                      <a:p>
                        <a:endParaRPr lang="en-GB"/>
                      </a:p>
                    </p:txBody>
                  </p:sp>
                </p:grpSp>
                <p:sp>
                  <p:nvSpPr>
                    <p:cNvPr id="1498" name="Freeform: Shape 1497">
                      <a:extLst>
                        <a:ext uri="{FF2B5EF4-FFF2-40B4-BE49-F238E27FC236}">
                          <a16:creationId xmlns:a16="http://schemas.microsoft.com/office/drawing/2014/main" id="{21F79B2B-2224-EDA0-EE17-E60775B31C36}"/>
                        </a:ext>
                      </a:extLst>
                    </p:cNvPr>
                    <p:cNvSpPr/>
                    <p:nvPr/>
                  </p:nvSpPr>
                  <p:spPr>
                    <a:xfrm>
                      <a:off x="7755635" y="3915482"/>
                      <a:ext cx="14573" cy="9001"/>
                    </a:xfrm>
                    <a:custGeom>
                      <a:avLst/>
                      <a:gdLst>
                        <a:gd name="connsiteX0" fmla="*/ 14573 w 14573"/>
                        <a:gd name="connsiteY0" fmla="*/ 0 h 9001"/>
                        <a:gd name="connsiteX1" fmla="*/ 13716 w 14573"/>
                        <a:gd name="connsiteY1" fmla="*/ 1286 h 9001"/>
                        <a:gd name="connsiteX2" fmla="*/ 0 w 14573"/>
                        <a:gd name="connsiteY2" fmla="*/ 9001 h 9001"/>
                        <a:gd name="connsiteX3" fmla="*/ 858 w 14573"/>
                        <a:gd name="connsiteY3" fmla="*/ 7715 h 9001"/>
                      </a:gdLst>
                      <a:ahLst/>
                      <a:cxnLst>
                        <a:cxn ang="0">
                          <a:pos x="connsiteX0" y="connsiteY0"/>
                        </a:cxn>
                        <a:cxn ang="0">
                          <a:pos x="connsiteX1" y="connsiteY1"/>
                        </a:cxn>
                        <a:cxn ang="0">
                          <a:pos x="connsiteX2" y="connsiteY2"/>
                        </a:cxn>
                        <a:cxn ang="0">
                          <a:pos x="connsiteX3" y="connsiteY3"/>
                        </a:cxn>
                      </a:cxnLst>
                      <a:rect l="l" t="t" r="r" b="b"/>
                      <a:pathLst>
                        <a:path w="14573" h="9001">
                          <a:moveTo>
                            <a:pt x="14573" y="0"/>
                          </a:moveTo>
                          <a:lnTo>
                            <a:pt x="13716" y="1286"/>
                          </a:lnTo>
                          <a:lnTo>
                            <a:pt x="0" y="9001"/>
                          </a:lnTo>
                          <a:lnTo>
                            <a:pt x="858" y="7715"/>
                          </a:lnTo>
                          <a:close/>
                        </a:path>
                      </a:pathLst>
                    </a:custGeom>
                    <a:solidFill>
                      <a:srgbClr val="B94231"/>
                    </a:solidFill>
                    <a:ln w="4286" cap="flat">
                      <a:noFill/>
                      <a:prstDash val="solid"/>
                      <a:miter/>
                    </a:ln>
                  </p:spPr>
                  <p:txBody>
                    <a:bodyPr rtlCol="0" anchor="ctr"/>
                    <a:lstStyle/>
                    <a:p>
                      <a:endParaRPr lang="en-GB"/>
                    </a:p>
                  </p:txBody>
                </p:sp>
                <p:grpSp>
                  <p:nvGrpSpPr>
                    <p:cNvPr id="1499" name="Graphic 18">
                      <a:extLst>
                        <a:ext uri="{FF2B5EF4-FFF2-40B4-BE49-F238E27FC236}">
                          <a16:creationId xmlns:a16="http://schemas.microsoft.com/office/drawing/2014/main" id="{5EA0262A-8C8C-A958-9C2B-88E1BFBC1CCF}"/>
                        </a:ext>
                      </a:extLst>
                    </p:cNvPr>
                    <p:cNvGrpSpPr/>
                    <p:nvPr/>
                  </p:nvGrpSpPr>
                  <p:grpSpPr>
                    <a:xfrm>
                      <a:off x="7960090" y="4025210"/>
                      <a:ext cx="1285" cy="1714"/>
                      <a:chOff x="7960090" y="4025210"/>
                      <a:chExt cx="1285" cy="1714"/>
                    </a:xfrm>
                  </p:grpSpPr>
                  <p:sp>
                    <p:nvSpPr>
                      <p:cNvPr id="1500" name="Freeform: Shape 1499">
                        <a:extLst>
                          <a:ext uri="{FF2B5EF4-FFF2-40B4-BE49-F238E27FC236}">
                            <a16:creationId xmlns:a16="http://schemas.microsoft.com/office/drawing/2014/main" id="{68A78607-5393-755B-9EDD-8B70D7CC36FD}"/>
                          </a:ext>
                        </a:extLst>
                      </p:cNvPr>
                      <p:cNvSpPr/>
                      <p:nvPr/>
                    </p:nvSpPr>
                    <p:spPr>
                      <a:xfrm>
                        <a:off x="7960947" y="4025210"/>
                        <a:ext cx="428" cy="1285"/>
                      </a:xfrm>
                      <a:custGeom>
                        <a:avLst/>
                        <a:gdLst>
                          <a:gd name="connsiteX0" fmla="*/ 429 w 428"/>
                          <a:gd name="connsiteY0" fmla="*/ 0 h 1285"/>
                          <a:gd name="connsiteX1" fmla="*/ 0 w 428"/>
                          <a:gd name="connsiteY1" fmla="*/ 1286 h 1285"/>
                          <a:gd name="connsiteX2" fmla="*/ 429 w 428"/>
                          <a:gd name="connsiteY2" fmla="*/ 0 h 1285"/>
                        </a:gdLst>
                        <a:ahLst/>
                        <a:cxnLst>
                          <a:cxn ang="0">
                            <a:pos x="connsiteX0" y="connsiteY0"/>
                          </a:cxn>
                          <a:cxn ang="0">
                            <a:pos x="connsiteX1" y="connsiteY1"/>
                          </a:cxn>
                          <a:cxn ang="0">
                            <a:pos x="connsiteX2" y="connsiteY2"/>
                          </a:cxn>
                        </a:cxnLst>
                        <a:rect l="l" t="t" r="r" b="b"/>
                        <a:pathLst>
                          <a:path w="428" h="1285">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501" name="Freeform: Shape 1500">
                        <a:extLst>
                          <a:ext uri="{FF2B5EF4-FFF2-40B4-BE49-F238E27FC236}">
                            <a16:creationId xmlns:a16="http://schemas.microsoft.com/office/drawing/2014/main" id="{5ACEF6AC-BEF1-F46B-1F0C-662DEE640CB3}"/>
                          </a:ext>
                        </a:extLst>
                      </p:cNvPr>
                      <p:cNvSpPr/>
                      <p:nvPr/>
                    </p:nvSpPr>
                    <p:spPr>
                      <a:xfrm>
                        <a:off x="7960090" y="4025210"/>
                        <a:ext cx="1285" cy="1714"/>
                      </a:xfrm>
                      <a:custGeom>
                        <a:avLst/>
                        <a:gdLst>
                          <a:gd name="connsiteX0" fmla="*/ 1286 w 1285"/>
                          <a:gd name="connsiteY0" fmla="*/ 0 h 1714"/>
                          <a:gd name="connsiteX1" fmla="*/ 0 w 1285"/>
                          <a:gd name="connsiteY1" fmla="*/ 1715 h 1714"/>
                          <a:gd name="connsiteX2" fmla="*/ 429 w 1285"/>
                          <a:gd name="connsiteY2" fmla="*/ 429 h 1714"/>
                          <a:gd name="connsiteX3" fmla="*/ 1286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1286" y="0"/>
                            </a:moveTo>
                            <a:cubicBezTo>
                              <a:pt x="857" y="429"/>
                              <a:pt x="857" y="1715"/>
                              <a:pt x="0" y="1715"/>
                            </a:cubicBezTo>
                            <a:lnTo>
                              <a:pt x="429" y="429"/>
                            </a:lnTo>
                            <a:cubicBezTo>
                              <a:pt x="1286" y="429"/>
                              <a:pt x="1286" y="0"/>
                              <a:pt x="1286" y="0"/>
                            </a:cubicBezTo>
                          </a:path>
                        </a:pathLst>
                      </a:custGeom>
                      <a:solidFill>
                        <a:srgbClr val="B94231"/>
                      </a:solidFill>
                      <a:ln w="4286" cap="flat">
                        <a:noFill/>
                        <a:prstDash val="solid"/>
                        <a:miter/>
                      </a:ln>
                    </p:spPr>
                    <p:txBody>
                      <a:bodyPr rtlCol="0" anchor="ctr"/>
                      <a:lstStyle/>
                      <a:p>
                        <a:endParaRPr lang="en-GB"/>
                      </a:p>
                    </p:txBody>
                  </p:sp>
                </p:grpSp>
                <p:sp>
                  <p:nvSpPr>
                    <p:cNvPr id="1502" name="Freeform: Shape 1501">
                      <a:extLst>
                        <a:ext uri="{FF2B5EF4-FFF2-40B4-BE49-F238E27FC236}">
                          <a16:creationId xmlns:a16="http://schemas.microsoft.com/office/drawing/2014/main" id="{380A1E68-A1C3-74FA-556D-44BDEAF9C592}"/>
                        </a:ext>
                      </a:extLst>
                    </p:cNvPr>
                    <p:cNvSpPr/>
                    <p:nvPr/>
                  </p:nvSpPr>
                  <p:spPr>
                    <a:xfrm>
                      <a:off x="7738240" y="3914196"/>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4"/>
                            <a:pt x="250" y="857"/>
                            <a:pt x="679" y="0"/>
                          </a:cubicBezTo>
                          <a:cubicBezTo>
                            <a:pt x="250" y="429"/>
                            <a:pt x="679" y="857"/>
                            <a:pt x="1108" y="1286"/>
                          </a:cubicBezTo>
                        </a:path>
                      </a:pathLst>
                    </a:custGeom>
                    <a:solidFill>
                      <a:srgbClr val="B94231"/>
                    </a:solidFill>
                    <a:ln w="4286" cap="flat">
                      <a:noFill/>
                      <a:prstDash val="solid"/>
                      <a:miter/>
                    </a:ln>
                  </p:spPr>
                  <p:txBody>
                    <a:bodyPr rtlCol="0" anchor="ctr"/>
                    <a:lstStyle/>
                    <a:p>
                      <a:endParaRPr lang="en-GB"/>
                    </a:p>
                  </p:txBody>
                </p:sp>
                <p:sp>
                  <p:nvSpPr>
                    <p:cNvPr id="1503" name="Freeform: Shape 1502">
                      <a:extLst>
                        <a:ext uri="{FF2B5EF4-FFF2-40B4-BE49-F238E27FC236}">
                          <a16:creationId xmlns:a16="http://schemas.microsoft.com/office/drawing/2014/main" id="{2010313D-13B6-9861-86CF-FF23A129EAE8}"/>
                        </a:ext>
                      </a:extLst>
                    </p:cNvPr>
                    <p:cNvSpPr/>
                    <p:nvPr/>
                  </p:nvSpPr>
                  <p:spPr>
                    <a:xfrm>
                      <a:off x="7738919" y="3915482"/>
                      <a:ext cx="14144" cy="9001"/>
                    </a:xfrm>
                    <a:custGeom>
                      <a:avLst/>
                      <a:gdLst>
                        <a:gd name="connsiteX0" fmla="*/ 14144 w 14144"/>
                        <a:gd name="connsiteY0" fmla="*/ 7715 h 9001"/>
                        <a:gd name="connsiteX1" fmla="*/ 13716 w 14144"/>
                        <a:gd name="connsiteY1" fmla="*/ 9001 h 9001"/>
                        <a:gd name="connsiteX2" fmla="*/ 0 w 14144"/>
                        <a:gd name="connsiteY2" fmla="*/ 1286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4" y="7715"/>
                          </a:moveTo>
                          <a:lnTo>
                            <a:pt x="13716" y="9001"/>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504" name="Freeform: Shape 1503">
                      <a:extLst>
                        <a:ext uri="{FF2B5EF4-FFF2-40B4-BE49-F238E27FC236}">
                          <a16:creationId xmlns:a16="http://schemas.microsoft.com/office/drawing/2014/main" id="{41F1A884-A0AD-A820-1153-26DB427E4BA8}"/>
                        </a:ext>
                      </a:extLst>
                    </p:cNvPr>
                    <p:cNvSpPr/>
                    <p:nvPr/>
                  </p:nvSpPr>
                  <p:spPr>
                    <a:xfrm>
                      <a:off x="7738923" y="3905179"/>
                      <a:ext cx="31711" cy="18506"/>
                    </a:xfrm>
                    <a:custGeom>
                      <a:avLst/>
                      <a:gdLst>
                        <a:gd name="connsiteX0" fmla="*/ 15856 w 31711"/>
                        <a:gd name="connsiteY0" fmla="*/ 16 h 18506"/>
                        <a:gd name="connsiteX1" fmla="*/ 31286 w 31711"/>
                        <a:gd name="connsiteY1" fmla="*/ 10303 h 18506"/>
                        <a:gd name="connsiteX2" fmla="*/ 15856 w 31711"/>
                        <a:gd name="connsiteY2" fmla="*/ 18446 h 18506"/>
                        <a:gd name="connsiteX3" fmla="*/ 425 w 31711"/>
                        <a:gd name="connsiteY3" fmla="*/ 8160 h 18506"/>
                        <a:gd name="connsiteX4" fmla="*/ 15856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6" y="16"/>
                          </a:moveTo>
                          <a:cubicBezTo>
                            <a:pt x="16284" y="16"/>
                            <a:pt x="34715" y="8588"/>
                            <a:pt x="31286" y="10303"/>
                          </a:cubicBezTo>
                          <a:cubicBezTo>
                            <a:pt x="30429" y="10731"/>
                            <a:pt x="16713" y="19304"/>
                            <a:pt x="15856" y="18446"/>
                          </a:cubicBezTo>
                          <a:cubicBezTo>
                            <a:pt x="15427" y="18446"/>
                            <a:pt x="-3004" y="9874"/>
                            <a:pt x="425" y="8160"/>
                          </a:cubicBezTo>
                          <a:cubicBezTo>
                            <a:pt x="1282" y="8160"/>
                            <a:pt x="15427" y="-413"/>
                            <a:pt x="15856" y="16"/>
                          </a:cubicBezTo>
                          <a:close/>
                        </a:path>
                      </a:pathLst>
                    </a:custGeom>
                    <a:solidFill>
                      <a:srgbClr val="6C74AF"/>
                    </a:solidFill>
                    <a:ln w="4286" cap="flat">
                      <a:noFill/>
                      <a:prstDash val="solid"/>
                      <a:miter/>
                    </a:ln>
                  </p:spPr>
                  <p:txBody>
                    <a:bodyPr rtlCol="0" anchor="ctr"/>
                    <a:lstStyle/>
                    <a:p>
                      <a:endParaRPr lang="en-GB"/>
                    </a:p>
                  </p:txBody>
                </p:sp>
                <p:sp>
                  <p:nvSpPr>
                    <p:cNvPr id="1505" name="Freeform: Shape 1504">
                      <a:extLst>
                        <a:ext uri="{FF2B5EF4-FFF2-40B4-BE49-F238E27FC236}">
                          <a16:creationId xmlns:a16="http://schemas.microsoft.com/office/drawing/2014/main" id="{3A8E6B7A-76D9-C1D0-AC4F-C06499970F99}"/>
                        </a:ext>
                      </a:extLst>
                    </p:cNvPr>
                    <p:cNvSpPr/>
                    <p:nvPr/>
                  </p:nvSpPr>
                  <p:spPr>
                    <a:xfrm>
                      <a:off x="7752635" y="3923197"/>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7" y="1715"/>
                            <a:pt x="0" y="1286"/>
                          </a:cubicBezTo>
                          <a:lnTo>
                            <a:pt x="429" y="0"/>
                          </a:lnTo>
                          <a:cubicBezTo>
                            <a:pt x="1286" y="857"/>
                            <a:pt x="3000" y="857"/>
                            <a:pt x="3858" y="0"/>
                          </a:cubicBezTo>
                        </a:path>
                      </a:pathLst>
                    </a:custGeom>
                    <a:solidFill>
                      <a:srgbClr val="B94231"/>
                    </a:solidFill>
                    <a:ln w="4286" cap="flat">
                      <a:noFill/>
                      <a:prstDash val="solid"/>
                      <a:miter/>
                    </a:ln>
                  </p:spPr>
                  <p:txBody>
                    <a:bodyPr rtlCol="0" anchor="ctr"/>
                    <a:lstStyle/>
                    <a:p>
                      <a:endParaRPr lang="en-GB"/>
                    </a:p>
                  </p:txBody>
                </p:sp>
                <p:sp>
                  <p:nvSpPr>
                    <p:cNvPr id="1506" name="Freeform: Shape 1505">
                      <a:extLst>
                        <a:ext uri="{FF2B5EF4-FFF2-40B4-BE49-F238E27FC236}">
                          <a16:creationId xmlns:a16="http://schemas.microsoft.com/office/drawing/2014/main" id="{59F163C6-4674-7EBF-2D90-C06385574D29}"/>
                        </a:ext>
                      </a:extLst>
                    </p:cNvPr>
                    <p:cNvSpPr/>
                    <p:nvPr/>
                  </p:nvSpPr>
                  <p:spPr>
                    <a:xfrm>
                      <a:off x="7779639" y="3929198"/>
                      <a:ext cx="14144" cy="9001"/>
                    </a:xfrm>
                    <a:custGeom>
                      <a:avLst/>
                      <a:gdLst>
                        <a:gd name="connsiteX0" fmla="*/ 14144 w 14144"/>
                        <a:gd name="connsiteY0" fmla="*/ 0 h 9001"/>
                        <a:gd name="connsiteX1" fmla="*/ 13716 w 14144"/>
                        <a:gd name="connsiteY1" fmla="*/ 1286 h 9001"/>
                        <a:gd name="connsiteX2" fmla="*/ 0 w 14144"/>
                        <a:gd name="connsiteY2" fmla="*/ 9001 h 9001"/>
                        <a:gd name="connsiteX3" fmla="*/ 857 w 14144"/>
                        <a:gd name="connsiteY3" fmla="*/ 8144 h 9001"/>
                      </a:gdLst>
                      <a:ahLst/>
                      <a:cxnLst>
                        <a:cxn ang="0">
                          <a:pos x="connsiteX0" y="connsiteY0"/>
                        </a:cxn>
                        <a:cxn ang="0">
                          <a:pos x="connsiteX1" y="connsiteY1"/>
                        </a:cxn>
                        <a:cxn ang="0">
                          <a:pos x="connsiteX2" y="connsiteY2"/>
                        </a:cxn>
                        <a:cxn ang="0">
                          <a:pos x="connsiteX3" y="connsiteY3"/>
                        </a:cxn>
                      </a:cxnLst>
                      <a:rect l="l" t="t" r="r" b="b"/>
                      <a:pathLst>
                        <a:path w="14144" h="9001">
                          <a:moveTo>
                            <a:pt x="14144" y="0"/>
                          </a:moveTo>
                          <a:lnTo>
                            <a:pt x="13716" y="1286"/>
                          </a:lnTo>
                          <a:lnTo>
                            <a:pt x="0" y="9001"/>
                          </a:lnTo>
                          <a:lnTo>
                            <a:pt x="857" y="8144"/>
                          </a:lnTo>
                          <a:close/>
                        </a:path>
                      </a:pathLst>
                    </a:custGeom>
                    <a:solidFill>
                      <a:srgbClr val="B94231"/>
                    </a:solidFill>
                    <a:ln w="4286" cap="flat">
                      <a:noFill/>
                      <a:prstDash val="solid"/>
                      <a:miter/>
                    </a:ln>
                  </p:spPr>
                  <p:txBody>
                    <a:bodyPr rtlCol="0" anchor="ctr"/>
                    <a:lstStyle/>
                    <a:p>
                      <a:endParaRPr lang="en-GB"/>
                    </a:p>
                  </p:txBody>
                </p:sp>
                <p:grpSp>
                  <p:nvGrpSpPr>
                    <p:cNvPr id="1507" name="Graphic 18">
                      <a:extLst>
                        <a:ext uri="{FF2B5EF4-FFF2-40B4-BE49-F238E27FC236}">
                          <a16:creationId xmlns:a16="http://schemas.microsoft.com/office/drawing/2014/main" id="{B2E53FEB-3DF6-9B6E-CA2D-DCDD577AC9F7}"/>
                        </a:ext>
                      </a:extLst>
                    </p:cNvPr>
                    <p:cNvGrpSpPr/>
                    <p:nvPr/>
                  </p:nvGrpSpPr>
                  <p:grpSpPr>
                    <a:xfrm>
                      <a:off x="7984093" y="4038926"/>
                      <a:ext cx="1286" cy="1714"/>
                      <a:chOff x="7984093" y="4038926"/>
                      <a:chExt cx="1286" cy="1714"/>
                    </a:xfrm>
                  </p:grpSpPr>
                  <p:sp>
                    <p:nvSpPr>
                      <p:cNvPr id="1508" name="Freeform: Shape 1507">
                        <a:extLst>
                          <a:ext uri="{FF2B5EF4-FFF2-40B4-BE49-F238E27FC236}">
                            <a16:creationId xmlns:a16="http://schemas.microsoft.com/office/drawing/2014/main" id="{F9DEF296-BD58-024E-5595-8C48944E1343}"/>
                          </a:ext>
                        </a:extLst>
                      </p:cNvPr>
                      <p:cNvSpPr/>
                      <p:nvPr/>
                    </p:nvSpPr>
                    <p:spPr>
                      <a:xfrm>
                        <a:off x="7984950" y="4038926"/>
                        <a:ext cx="429" cy="1285"/>
                      </a:xfrm>
                      <a:custGeom>
                        <a:avLst/>
                        <a:gdLst>
                          <a:gd name="connsiteX0" fmla="*/ 429 w 429"/>
                          <a:gd name="connsiteY0" fmla="*/ 0 h 1285"/>
                          <a:gd name="connsiteX1" fmla="*/ 0 w 429"/>
                          <a:gd name="connsiteY1" fmla="*/ 1286 h 1285"/>
                          <a:gd name="connsiteX2" fmla="*/ 429 w 429"/>
                          <a:gd name="connsiteY2" fmla="*/ 0 h 1285"/>
                        </a:gdLst>
                        <a:ahLst/>
                        <a:cxnLst>
                          <a:cxn ang="0">
                            <a:pos x="connsiteX0" y="connsiteY0"/>
                          </a:cxn>
                          <a:cxn ang="0">
                            <a:pos x="connsiteX1" y="connsiteY1"/>
                          </a:cxn>
                          <a:cxn ang="0">
                            <a:pos x="connsiteX2" y="connsiteY2"/>
                          </a:cxn>
                        </a:cxnLst>
                        <a:rect l="l" t="t" r="r" b="b"/>
                        <a:pathLst>
                          <a:path w="429" h="1285">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509" name="Freeform: Shape 1508">
                        <a:extLst>
                          <a:ext uri="{FF2B5EF4-FFF2-40B4-BE49-F238E27FC236}">
                            <a16:creationId xmlns:a16="http://schemas.microsoft.com/office/drawing/2014/main" id="{9601374D-4CD1-937E-0FFD-7039F2D59FAB}"/>
                          </a:ext>
                        </a:extLst>
                      </p:cNvPr>
                      <p:cNvSpPr/>
                      <p:nvPr/>
                    </p:nvSpPr>
                    <p:spPr>
                      <a:xfrm>
                        <a:off x="7984093" y="4038926"/>
                        <a:ext cx="1286" cy="1714"/>
                      </a:xfrm>
                      <a:custGeom>
                        <a:avLst/>
                        <a:gdLst>
                          <a:gd name="connsiteX0" fmla="*/ 1286 w 1286"/>
                          <a:gd name="connsiteY0" fmla="*/ 0 h 1714"/>
                          <a:gd name="connsiteX1" fmla="*/ 0 w 1286"/>
                          <a:gd name="connsiteY1" fmla="*/ 1715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7" y="429"/>
                              <a:pt x="857" y="1715"/>
                              <a:pt x="0" y="1715"/>
                            </a:cubicBezTo>
                            <a:lnTo>
                              <a:pt x="429" y="429"/>
                            </a:lnTo>
                            <a:cubicBezTo>
                              <a:pt x="857" y="429"/>
                              <a:pt x="1286" y="0"/>
                              <a:pt x="1286" y="0"/>
                            </a:cubicBezTo>
                          </a:path>
                        </a:pathLst>
                      </a:custGeom>
                      <a:solidFill>
                        <a:srgbClr val="B94231"/>
                      </a:solidFill>
                      <a:ln w="4286" cap="flat">
                        <a:noFill/>
                        <a:prstDash val="solid"/>
                        <a:miter/>
                      </a:ln>
                    </p:spPr>
                    <p:txBody>
                      <a:bodyPr rtlCol="0" anchor="ctr"/>
                      <a:lstStyle/>
                      <a:p>
                        <a:endParaRPr lang="en-GB"/>
                      </a:p>
                    </p:txBody>
                  </p:sp>
                </p:grpSp>
                <p:sp>
                  <p:nvSpPr>
                    <p:cNvPr id="1510" name="Freeform: Shape 1509">
                      <a:extLst>
                        <a:ext uri="{FF2B5EF4-FFF2-40B4-BE49-F238E27FC236}">
                          <a16:creationId xmlns:a16="http://schemas.microsoft.com/office/drawing/2014/main" id="{ACCDBC5E-DB0A-6A59-BB27-262C58CE6B3C}"/>
                        </a:ext>
                      </a:extLst>
                    </p:cNvPr>
                    <p:cNvSpPr/>
                    <p:nvPr/>
                  </p:nvSpPr>
                  <p:spPr>
                    <a:xfrm>
                      <a:off x="7762243" y="3927912"/>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5"/>
                            <a:pt x="251" y="857"/>
                            <a:pt x="679" y="0"/>
                          </a:cubicBezTo>
                          <a:cubicBezTo>
                            <a:pt x="251" y="429"/>
                            <a:pt x="251" y="857"/>
                            <a:pt x="1108" y="1286"/>
                          </a:cubicBezTo>
                        </a:path>
                      </a:pathLst>
                    </a:custGeom>
                    <a:solidFill>
                      <a:srgbClr val="B94231"/>
                    </a:solidFill>
                    <a:ln w="4286" cap="flat">
                      <a:noFill/>
                      <a:prstDash val="solid"/>
                      <a:miter/>
                    </a:ln>
                  </p:spPr>
                  <p:txBody>
                    <a:bodyPr rtlCol="0" anchor="ctr"/>
                    <a:lstStyle/>
                    <a:p>
                      <a:endParaRPr lang="en-GB"/>
                    </a:p>
                  </p:txBody>
                </p:sp>
                <p:sp>
                  <p:nvSpPr>
                    <p:cNvPr id="1511" name="Freeform: Shape 1510">
                      <a:extLst>
                        <a:ext uri="{FF2B5EF4-FFF2-40B4-BE49-F238E27FC236}">
                          <a16:creationId xmlns:a16="http://schemas.microsoft.com/office/drawing/2014/main" id="{1E3E21B7-9DD2-1AB1-57DE-9C428D45D196}"/>
                        </a:ext>
                      </a:extLst>
                    </p:cNvPr>
                    <p:cNvSpPr/>
                    <p:nvPr/>
                  </p:nvSpPr>
                  <p:spPr>
                    <a:xfrm>
                      <a:off x="7762494" y="3929198"/>
                      <a:ext cx="14572" cy="9001"/>
                    </a:xfrm>
                    <a:custGeom>
                      <a:avLst/>
                      <a:gdLst>
                        <a:gd name="connsiteX0" fmla="*/ 14573 w 14572"/>
                        <a:gd name="connsiteY0" fmla="*/ 8144 h 9001"/>
                        <a:gd name="connsiteX1" fmla="*/ 13716 w 14572"/>
                        <a:gd name="connsiteY1" fmla="*/ 9001 h 9001"/>
                        <a:gd name="connsiteX2" fmla="*/ 0 w 14572"/>
                        <a:gd name="connsiteY2" fmla="*/ 1286 h 9001"/>
                        <a:gd name="connsiteX3" fmla="*/ 857 w 14572"/>
                        <a:gd name="connsiteY3" fmla="*/ 0 h 9001"/>
                      </a:gdLst>
                      <a:ahLst/>
                      <a:cxnLst>
                        <a:cxn ang="0">
                          <a:pos x="connsiteX0" y="connsiteY0"/>
                        </a:cxn>
                        <a:cxn ang="0">
                          <a:pos x="connsiteX1" y="connsiteY1"/>
                        </a:cxn>
                        <a:cxn ang="0">
                          <a:pos x="connsiteX2" y="connsiteY2"/>
                        </a:cxn>
                        <a:cxn ang="0">
                          <a:pos x="connsiteX3" y="connsiteY3"/>
                        </a:cxn>
                      </a:cxnLst>
                      <a:rect l="l" t="t" r="r" b="b"/>
                      <a:pathLst>
                        <a:path w="14572" h="9001">
                          <a:moveTo>
                            <a:pt x="14573" y="8144"/>
                          </a:moveTo>
                          <a:lnTo>
                            <a:pt x="13716" y="9001"/>
                          </a:lnTo>
                          <a:lnTo>
                            <a:pt x="0" y="1286"/>
                          </a:lnTo>
                          <a:lnTo>
                            <a:pt x="857" y="0"/>
                          </a:lnTo>
                          <a:close/>
                        </a:path>
                      </a:pathLst>
                    </a:custGeom>
                    <a:solidFill>
                      <a:srgbClr val="B94231"/>
                    </a:solidFill>
                    <a:ln w="4286" cap="flat">
                      <a:noFill/>
                      <a:prstDash val="solid"/>
                      <a:miter/>
                    </a:ln>
                  </p:spPr>
                  <p:txBody>
                    <a:bodyPr rtlCol="0" anchor="ctr"/>
                    <a:lstStyle/>
                    <a:p>
                      <a:endParaRPr lang="en-GB"/>
                    </a:p>
                  </p:txBody>
                </p:sp>
                <p:sp>
                  <p:nvSpPr>
                    <p:cNvPr id="1512" name="Freeform: Shape 1511">
                      <a:extLst>
                        <a:ext uri="{FF2B5EF4-FFF2-40B4-BE49-F238E27FC236}">
                          <a16:creationId xmlns:a16="http://schemas.microsoft.com/office/drawing/2014/main" id="{92BF5D9E-B452-1620-F315-CE0A09287DDA}"/>
                        </a:ext>
                      </a:extLst>
                    </p:cNvPr>
                    <p:cNvSpPr/>
                    <p:nvPr/>
                  </p:nvSpPr>
                  <p:spPr>
                    <a:xfrm>
                      <a:off x="7762926" y="3918895"/>
                      <a:ext cx="31711" cy="18506"/>
                    </a:xfrm>
                    <a:custGeom>
                      <a:avLst/>
                      <a:gdLst>
                        <a:gd name="connsiteX0" fmla="*/ 15856 w 31711"/>
                        <a:gd name="connsiteY0" fmla="*/ 16 h 18506"/>
                        <a:gd name="connsiteX1" fmla="*/ 31286 w 31711"/>
                        <a:gd name="connsiteY1" fmla="*/ 10303 h 18506"/>
                        <a:gd name="connsiteX2" fmla="*/ 15856 w 31711"/>
                        <a:gd name="connsiteY2" fmla="*/ 18446 h 18506"/>
                        <a:gd name="connsiteX3" fmla="*/ 425 w 31711"/>
                        <a:gd name="connsiteY3" fmla="*/ 8160 h 18506"/>
                        <a:gd name="connsiteX4" fmla="*/ 15856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6" y="16"/>
                          </a:moveTo>
                          <a:cubicBezTo>
                            <a:pt x="16284" y="16"/>
                            <a:pt x="34715" y="8588"/>
                            <a:pt x="31286" y="10303"/>
                          </a:cubicBezTo>
                          <a:cubicBezTo>
                            <a:pt x="30429" y="10731"/>
                            <a:pt x="16713" y="19304"/>
                            <a:pt x="15856" y="18446"/>
                          </a:cubicBezTo>
                          <a:cubicBezTo>
                            <a:pt x="15427" y="18446"/>
                            <a:pt x="-3004" y="9874"/>
                            <a:pt x="425" y="8160"/>
                          </a:cubicBezTo>
                          <a:cubicBezTo>
                            <a:pt x="1282" y="8160"/>
                            <a:pt x="14998" y="-413"/>
                            <a:pt x="15856" y="16"/>
                          </a:cubicBezTo>
                          <a:close/>
                        </a:path>
                      </a:pathLst>
                    </a:custGeom>
                    <a:solidFill>
                      <a:srgbClr val="6C74AF"/>
                    </a:solidFill>
                    <a:ln w="4286" cap="flat">
                      <a:noFill/>
                      <a:prstDash val="solid"/>
                      <a:miter/>
                    </a:ln>
                  </p:spPr>
                  <p:txBody>
                    <a:bodyPr rtlCol="0" anchor="ctr"/>
                    <a:lstStyle/>
                    <a:p>
                      <a:endParaRPr lang="en-GB"/>
                    </a:p>
                  </p:txBody>
                </p:sp>
                <p:sp>
                  <p:nvSpPr>
                    <p:cNvPr id="1513" name="Freeform: Shape 1512">
                      <a:extLst>
                        <a:ext uri="{FF2B5EF4-FFF2-40B4-BE49-F238E27FC236}">
                          <a16:creationId xmlns:a16="http://schemas.microsoft.com/office/drawing/2014/main" id="{13FD2890-B357-DB9E-5086-764A9AAC458D}"/>
                        </a:ext>
                      </a:extLst>
                    </p:cNvPr>
                    <p:cNvSpPr/>
                    <p:nvPr/>
                  </p:nvSpPr>
                  <p:spPr>
                    <a:xfrm>
                      <a:off x="7776638" y="3937342"/>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8" y="1715"/>
                            <a:pt x="0" y="1286"/>
                          </a:cubicBezTo>
                          <a:lnTo>
                            <a:pt x="429" y="0"/>
                          </a:lnTo>
                          <a:cubicBezTo>
                            <a:pt x="1286" y="429"/>
                            <a:pt x="2572" y="429"/>
                            <a:pt x="3858" y="0"/>
                          </a:cubicBezTo>
                        </a:path>
                      </a:pathLst>
                    </a:custGeom>
                    <a:solidFill>
                      <a:srgbClr val="B94231"/>
                    </a:solidFill>
                    <a:ln w="4286" cap="flat">
                      <a:noFill/>
                      <a:prstDash val="solid"/>
                      <a:miter/>
                    </a:ln>
                  </p:spPr>
                  <p:txBody>
                    <a:bodyPr rtlCol="0" anchor="ctr"/>
                    <a:lstStyle/>
                    <a:p>
                      <a:endParaRPr lang="en-GB"/>
                    </a:p>
                  </p:txBody>
                </p:sp>
                <p:sp>
                  <p:nvSpPr>
                    <p:cNvPr id="1514" name="Freeform: Shape 1513">
                      <a:extLst>
                        <a:ext uri="{FF2B5EF4-FFF2-40B4-BE49-F238E27FC236}">
                          <a16:creationId xmlns:a16="http://schemas.microsoft.com/office/drawing/2014/main" id="{78516AB8-E485-FDF2-2366-2A7F8DF2ACA1}"/>
                        </a:ext>
                      </a:extLst>
                    </p:cNvPr>
                    <p:cNvSpPr/>
                    <p:nvPr/>
                  </p:nvSpPr>
                  <p:spPr>
                    <a:xfrm>
                      <a:off x="7786246" y="3941628"/>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5"/>
                            <a:pt x="251" y="857"/>
                            <a:pt x="679" y="0"/>
                          </a:cubicBezTo>
                          <a:cubicBezTo>
                            <a:pt x="251" y="429"/>
                            <a:pt x="251" y="857"/>
                            <a:pt x="1108" y="1286"/>
                          </a:cubicBezTo>
                        </a:path>
                      </a:pathLst>
                    </a:custGeom>
                    <a:solidFill>
                      <a:srgbClr val="B94231"/>
                    </a:solidFill>
                    <a:ln w="4286" cap="flat">
                      <a:noFill/>
                      <a:prstDash val="solid"/>
                      <a:miter/>
                    </a:ln>
                  </p:spPr>
                  <p:txBody>
                    <a:bodyPr rtlCol="0" anchor="ctr"/>
                    <a:lstStyle/>
                    <a:p>
                      <a:endParaRPr lang="en-GB"/>
                    </a:p>
                  </p:txBody>
                </p:sp>
                <p:sp>
                  <p:nvSpPr>
                    <p:cNvPr id="1515" name="Freeform: Shape 1514">
                      <a:extLst>
                        <a:ext uri="{FF2B5EF4-FFF2-40B4-BE49-F238E27FC236}">
                          <a16:creationId xmlns:a16="http://schemas.microsoft.com/office/drawing/2014/main" id="{86D19CB9-F091-CC3C-49E4-F95D77224D90}"/>
                        </a:ext>
                      </a:extLst>
                    </p:cNvPr>
                    <p:cNvSpPr/>
                    <p:nvPr/>
                  </p:nvSpPr>
                  <p:spPr>
                    <a:xfrm>
                      <a:off x="7922799" y="4011922"/>
                      <a:ext cx="14144" cy="9001"/>
                    </a:xfrm>
                    <a:custGeom>
                      <a:avLst/>
                      <a:gdLst>
                        <a:gd name="connsiteX0" fmla="*/ 14145 w 14144"/>
                        <a:gd name="connsiteY0" fmla="*/ 0 h 9001"/>
                        <a:gd name="connsiteX1" fmla="*/ 13716 w 14144"/>
                        <a:gd name="connsiteY1" fmla="*/ 1286 h 9001"/>
                        <a:gd name="connsiteX2" fmla="*/ 0 w 14144"/>
                        <a:gd name="connsiteY2" fmla="*/ 9001 h 9001"/>
                        <a:gd name="connsiteX3" fmla="*/ 858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0"/>
                          </a:moveTo>
                          <a:lnTo>
                            <a:pt x="13716" y="1286"/>
                          </a:lnTo>
                          <a:lnTo>
                            <a:pt x="0" y="9001"/>
                          </a:lnTo>
                          <a:lnTo>
                            <a:pt x="858" y="7715"/>
                          </a:lnTo>
                          <a:close/>
                        </a:path>
                      </a:pathLst>
                    </a:custGeom>
                    <a:solidFill>
                      <a:srgbClr val="B94231"/>
                    </a:solidFill>
                    <a:ln w="4286" cap="flat">
                      <a:noFill/>
                      <a:prstDash val="solid"/>
                      <a:miter/>
                    </a:ln>
                  </p:spPr>
                  <p:txBody>
                    <a:bodyPr rtlCol="0" anchor="ctr"/>
                    <a:lstStyle/>
                    <a:p>
                      <a:endParaRPr lang="en-GB"/>
                    </a:p>
                  </p:txBody>
                </p:sp>
                <p:sp>
                  <p:nvSpPr>
                    <p:cNvPr id="1516" name="Freeform: Shape 1515">
                      <a:extLst>
                        <a:ext uri="{FF2B5EF4-FFF2-40B4-BE49-F238E27FC236}">
                          <a16:creationId xmlns:a16="http://schemas.microsoft.com/office/drawing/2014/main" id="{2C1577EB-A99A-BE26-F449-F79FA7917963}"/>
                        </a:ext>
                      </a:extLst>
                    </p:cNvPr>
                    <p:cNvSpPr/>
                    <p:nvPr/>
                  </p:nvSpPr>
                  <p:spPr>
                    <a:xfrm>
                      <a:off x="7786497" y="3942914"/>
                      <a:ext cx="133730" cy="78009"/>
                    </a:xfrm>
                    <a:custGeom>
                      <a:avLst/>
                      <a:gdLst>
                        <a:gd name="connsiteX0" fmla="*/ 133731 w 133730"/>
                        <a:gd name="connsiteY0" fmla="*/ 76724 h 78009"/>
                        <a:gd name="connsiteX1" fmla="*/ 132874 w 133730"/>
                        <a:gd name="connsiteY1" fmla="*/ 78010 h 78009"/>
                        <a:gd name="connsiteX2" fmla="*/ 0 w 133730"/>
                        <a:gd name="connsiteY2" fmla="*/ 1286 h 78009"/>
                        <a:gd name="connsiteX3" fmla="*/ 857 w 133730"/>
                        <a:gd name="connsiteY3" fmla="*/ 0 h 78009"/>
                      </a:gdLst>
                      <a:ahLst/>
                      <a:cxnLst>
                        <a:cxn ang="0">
                          <a:pos x="connsiteX0" y="connsiteY0"/>
                        </a:cxn>
                        <a:cxn ang="0">
                          <a:pos x="connsiteX1" y="connsiteY1"/>
                        </a:cxn>
                        <a:cxn ang="0">
                          <a:pos x="connsiteX2" y="connsiteY2"/>
                        </a:cxn>
                        <a:cxn ang="0">
                          <a:pos x="connsiteX3" y="connsiteY3"/>
                        </a:cxn>
                      </a:cxnLst>
                      <a:rect l="l" t="t" r="r" b="b"/>
                      <a:pathLst>
                        <a:path w="133730" h="78009">
                          <a:moveTo>
                            <a:pt x="133731" y="76724"/>
                          </a:moveTo>
                          <a:lnTo>
                            <a:pt x="132874" y="78010"/>
                          </a:lnTo>
                          <a:lnTo>
                            <a:pt x="0" y="1286"/>
                          </a:lnTo>
                          <a:lnTo>
                            <a:pt x="857" y="0"/>
                          </a:lnTo>
                          <a:close/>
                        </a:path>
                      </a:pathLst>
                    </a:custGeom>
                    <a:solidFill>
                      <a:srgbClr val="B94231"/>
                    </a:solidFill>
                    <a:ln w="4286" cap="flat">
                      <a:noFill/>
                      <a:prstDash val="solid"/>
                      <a:miter/>
                    </a:ln>
                  </p:spPr>
                  <p:txBody>
                    <a:bodyPr rtlCol="0" anchor="ctr"/>
                    <a:lstStyle/>
                    <a:p>
                      <a:endParaRPr lang="en-GB"/>
                    </a:p>
                  </p:txBody>
                </p:sp>
                <p:sp>
                  <p:nvSpPr>
                    <p:cNvPr id="1517" name="Freeform: Shape 1516">
                      <a:extLst>
                        <a:ext uri="{FF2B5EF4-FFF2-40B4-BE49-F238E27FC236}">
                          <a16:creationId xmlns:a16="http://schemas.microsoft.com/office/drawing/2014/main" id="{58B33325-FF5F-F7E9-A244-5AB2C7C9200E}"/>
                        </a:ext>
                      </a:extLst>
                    </p:cNvPr>
                    <p:cNvSpPr/>
                    <p:nvPr/>
                  </p:nvSpPr>
                  <p:spPr>
                    <a:xfrm>
                      <a:off x="7919799" y="4019638"/>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7" y="1715"/>
                            <a:pt x="0" y="1286"/>
                          </a:cubicBezTo>
                          <a:lnTo>
                            <a:pt x="429" y="0"/>
                          </a:lnTo>
                          <a:cubicBezTo>
                            <a:pt x="1286" y="429"/>
                            <a:pt x="2572" y="429"/>
                            <a:pt x="3858" y="0"/>
                          </a:cubicBezTo>
                        </a:path>
                      </a:pathLst>
                    </a:custGeom>
                    <a:solidFill>
                      <a:srgbClr val="B94231"/>
                    </a:solidFill>
                    <a:ln w="4286" cap="flat">
                      <a:noFill/>
                      <a:prstDash val="solid"/>
                      <a:miter/>
                    </a:ln>
                  </p:spPr>
                  <p:txBody>
                    <a:bodyPr rtlCol="0" anchor="ctr"/>
                    <a:lstStyle/>
                    <a:p>
                      <a:endParaRPr lang="en-GB"/>
                    </a:p>
                  </p:txBody>
                </p:sp>
                <p:sp>
                  <p:nvSpPr>
                    <p:cNvPr id="1518" name="Freeform: Shape 1517">
                      <a:extLst>
                        <a:ext uri="{FF2B5EF4-FFF2-40B4-BE49-F238E27FC236}">
                          <a16:creationId xmlns:a16="http://schemas.microsoft.com/office/drawing/2014/main" id="{620C135E-000E-2395-E261-036CD2D45BB5}"/>
                        </a:ext>
                      </a:extLst>
                    </p:cNvPr>
                    <p:cNvSpPr/>
                    <p:nvPr/>
                  </p:nvSpPr>
                  <p:spPr>
                    <a:xfrm>
                      <a:off x="7786405" y="3932625"/>
                      <a:ext cx="151103" cy="87119"/>
                    </a:xfrm>
                    <a:custGeom>
                      <a:avLst/>
                      <a:gdLst>
                        <a:gd name="connsiteX0" fmla="*/ 15950 w 151103"/>
                        <a:gd name="connsiteY0" fmla="*/ 2 h 87119"/>
                        <a:gd name="connsiteX1" fmla="*/ 150539 w 151103"/>
                        <a:gd name="connsiteY1" fmla="*/ 77154 h 87119"/>
                        <a:gd name="connsiteX2" fmla="*/ 136823 w 151103"/>
                        <a:gd name="connsiteY2" fmla="*/ 87013 h 87119"/>
                        <a:gd name="connsiteX3" fmla="*/ 520 w 151103"/>
                        <a:gd name="connsiteY3" fmla="*/ 10289 h 87119"/>
                        <a:gd name="connsiteX4" fmla="*/ 15950 w 151103"/>
                        <a:gd name="connsiteY4" fmla="*/ 2 h 87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103" h="87119">
                          <a:moveTo>
                            <a:pt x="15950" y="2"/>
                          </a:moveTo>
                          <a:cubicBezTo>
                            <a:pt x="18093" y="-427"/>
                            <a:pt x="148824" y="76726"/>
                            <a:pt x="150539" y="77154"/>
                          </a:cubicBezTo>
                          <a:cubicBezTo>
                            <a:pt x="154396" y="79297"/>
                            <a:pt x="137251" y="85727"/>
                            <a:pt x="136823" y="87013"/>
                          </a:cubicBezTo>
                          <a:cubicBezTo>
                            <a:pt x="132965" y="90442"/>
                            <a:pt x="3949" y="10289"/>
                            <a:pt x="520" y="10289"/>
                          </a:cubicBezTo>
                          <a:cubicBezTo>
                            <a:pt x="-3338" y="8574"/>
                            <a:pt x="15522" y="2"/>
                            <a:pt x="15950" y="2"/>
                          </a:cubicBezTo>
                          <a:close/>
                        </a:path>
                      </a:pathLst>
                    </a:custGeom>
                    <a:solidFill>
                      <a:srgbClr val="6C74AF"/>
                    </a:solidFill>
                    <a:ln w="4286" cap="flat">
                      <a:noFill/>
                      <a:prstDash val="solid"/>
                      <a:miter/>
                    </a:ln>
                  </p:spPr>
                  <p:txBody>
                    <a:bodyPr rtlCol="0" anchor="ctr"/>
                    <a:lstStyle/>
                    <a:p>
                      <a:endParaRPr lang="en-GB"/>
                    </a:p>
                  </p:txBody>
                </p:sp>
                <p:sp>
                  <p:nvSpPr>
                    <p:cNvPr id="1519" name="Freeform: Shape 1518">
                      <a:extLst>
                        <a:ext uri="{FF2B5EF4-FFF2-40B4-BE49-F238E27FC236}">
                          <a16:creationId xmlns:a16="http://schemas.microsoft.com/office/drawing/2014/main" id="{45B42342-9EE7-4870-29E5-5DCA76E77D79}"/>
                        </a:ext>
                      </a:extLst>
                    </p:cNvPr>
                    <p:cNvSpPr/>
                    <p:nvPr/>
                  </p:nvSpPr>
                  <p:spPr>
                    <a:xfrm>
                      <a:off x="7946802" y="4025638"/>
                      <a:ext cx="14144" cy="9001"/>
                    </a:xfrm>
                    <a:custGeom>
                      <a:avLst/>
                      <a:gdLst>
                        <a:gd name="connsiteX0" fmla="*/ 14144 w 14144"/>
                        <a:gd name="connsiteY0" fmla="*/ 0 h 9001"/>
                        <a:gd name="connsiteX1" fmla="*/ 13716 w 14144"/>
                        <a:gd name="connsiteY1" fmla="*/ 1286 h 9001"/>
                        <a:gd name="connsiteX2" fmla="*/ 0 w 14144"/>
                        <a:gd name="connsiteY2" fmla="*/ 9001 h 9001"/>
                        <a:gd name="connsiteX3" fmla="*/ 429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14144" y="0"/>
                          </a:moveTo>
                          <a:lnTo>
                            <a:pt x="13716" y="1286"/>
                          </a:lnTo>
                          <a:lnTo>
                            <a:pt x="0" y="9001"/>
                          </a:lnTo>
                          <a:lnTo>
                            <a:pt x="429" y="7715"/>
                          </a:lnTo>
                          <a:close/>
                        </a:path>
                      </a:pathLst>
                    </a:custGeom>
                    <a:solidFill>
                      <a:srgbClr val="B94231"/>
                    </a:solidFill>
                    <a:ln w="4286" cap="flat">
                      <a:noFill/>
                      <a:prstDash val="solid"/>
                      <a:miter/>
                    </a:ln>
                  </p:spPr>
                  <p:txBody>
                    <a:bodyPr rtlCol="0" anchor="ctr"/>
                    <a:lstStyle/>
                    <a:p>
                      <a:endParaRPr lang="en-GB"/>
                    </a:p>
                  </p:txBody>
                </p:sp>
                <p:sp>
                  <p:nvSpPr>
                    <p:cNvPr id="1520" name="Freeform: Shape 1519">
                      <a:extLst>
                        <a:ext uri="{FF2B5EF4-FFF2-40B4-BE49-F238E27FC236}">
                          <a16:creationId xmlns:a16="http://schemas.microsoft.com/office/drawing/2014/main" id="{4274CCEB-0265-6B92-49F3-640631A18047}"/>
                        </a:ext>
                      </a:extLst>
                    </p:cNvPr>
                    <p:cNvSpPr/>
                    <p:nvPr/>
                  </p:nvSpPr>
                  <p:spPr>
                    <a:xfrm>
                      <a:off x="7928978" y="4024352"/>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5"/>
                            <a:pt x="250" y="857"/>
                            <a:pt x="679" y="0"/>
                          </a:cubicBezTo>
                          <a:cubicBezTo>
                            <a:pt x="679" y="429"/>
                            <a:pt x="679" y="857"/>
                            <a:pt x="1108" y="1286"/>
                          </a:cubicBezTo>
                        </a:path>
                      </a:pathLst>
                    </a:custGeom>
                    <a:solidFill>
                      <a:srgbClr val="B94231"/>
                    </a:solidFill>
                    <a:ln w="4286" cap="flat">
                      <a:noFill/>
                      <a:prstDash val="solid"/>
                      <a:miter/>
                    </a:ln>
                  </p:spPr>
                  <p:txBody>
                    <a:bodyPr rtlCol="0" anchor="ctr"/>
                    <a:lstStyle/>
                    <a:p>
                      <a:endParaRPr lang="en-GB"/>
                    </a:p>
                  </p:txBody>
                </p:sp>
                <p:sp>
                  <p:nvSpPr>
                    <p:cNvPr id="1521" name="Freeform: Shape 1520">
                      <a:extLst>
                        <a:ext uri="{FF2B5EF4-FFF2-40B4-BE49-F238E27FC236}">
                          <a16:creationId xmlns:a16="http://schemas.microsoft.com/office/drawing/2014/main" id="{59AE6DC5-400A-540A-AC12-C1E21C41BE1F}"/>
                        </a:ext>
                      </a:extLst>
                    </p:cNvPr>
                    <p:cNvSpPr/>
                    <p:nvPr/>
                  </p:nvSpPr>
                  <p:spPr>
                    <a:xfrm>
                      <a:off x="7929657" y="4025638"/>
                      <a:ext cx="14144" cy="9001"/>
                    </a:xfrm>
                    <a:custGeom>
                      <a:avLst/>
                      <a:gdLst>
                        <a:gd name="connsiteX0" fmla="*/ 14144 w 14144"/>
                        <a:gd name="connsiteY0" fmla="*/ 7715 h 9001"/>
                        <a:gd name="connsiteX1" fmla="*/ 13716 w 14144"/>
                        <a:gd name="connsiteY1" fmla="*/ 9001 h 9001"/>
                        <a:gd name="connsiteX2" fmla="*/ 0 w 14144"/>
                        <a:gd name="connsiteY2" fmla="*/ 1286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4" y="7715"/>
                          </a:moveTo>
                          <a:lnTo>
                            <a:pt x="13716" y="9001"/>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522" name="Freeform: Shape 1521">
                      <a:extLst>
                        <a:ext uri="{FF2B5EF4-FFF2-40B4-BE49-F238E27FC236}">
                          <a16:creationId xmlns:a16="http://schemas.microsoft.com/office/drawing/2014/main" id="{8664FE60-4ACB-5433-4FB5-DA984EB3C22A}"/>
                        </a:ext>
                      </a:extLst>
                    </p:cNvPr>
                    <p:cNvSpPr/>
                    <p:nvPr/>
                  </p:nvSpPr>
                  <p:spPr>
                    <a:xfrm>
                      <a:off x="7943373" y="4033354"/>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4"/>
                            <a:pt x="857" y="1714"/>
                            <a:pt x="0" y="1286"/>
                          </a:cubicBezTo>
                          <a:lnTo>
                            <a:pt x="429" y="0"/>
                          </a:lnTo>
                          <a:cubicBezTo>
                            <a:pt x="1286" y="857"/>
                            <a:pt x="3000" y="857"/>
                            <a:pt x="3858" y="0"/>
                          </a:cubicBezTo>
                        </a:path>
                      </a:pathLst>
                    </a:custGeom>
                    <a:solidFill>
                      <a:srgbClr val="B94231"/>
                    </a:solidFill>
                    <a:ln w="4286" cap="flat">
                      <a:noFill/>
                      <a:prstDash val="solid"/>
                      <a:miter/>
                    </a:ln>
                  </p:spPr>
                  <p:txBody>
                    <a:bodyPr rtlCol="0" anchor="ctr"/>
                    <a:lstStyle/>
                    <a:p>
                      <a:endParaRPr lang="en-GB"/>
                    </a:p>
                  </p:txBody>
                </p:sp>
                <p:sp>
                  <p:nvSpPr>
                    <p:cNvPr id="1523" name="Freeform: Shape 1522">
                      <a:extLst>
                        <a:ext uri="{FF2B5EF4-FFF2-40B4-BE49-F238E27FC236}">
                          <a16:creationId xmlns:a16="http://schemas.microsoft.com/office/drawing/2014/main" id="{C7CB2FC5-6D06-5020-EEB8-CA060F748D36}"/>
                        </a:ext>
                      </a:extLst>
                    </p:cNvPr>
                    <p:cNvSpPr/>
                    <p:nvPr/>
                  </p:nvSpPr>
                  <p:spPr>
                    <a:xfrm>
                      <a:off x="7929661" y="4015294"/>
                      <a:ext cx="31711" cy="18548"/>
                    </a:xfrm>
                    <a:custGeom>
                      <a:avLst/>
                      <a:gdLst>
                        <a:gd name="connsiteX0" fmla="*/ 15856 w 31711"/>
                        <a:gd name="connsiteY0" fmla="*/ 58 h 18548"/>
                        <a:gd name="connsiteX1" fmla="*/ 31286 w 31711"/>
                        <a:gd name="connsiteY1" fmla="*/ 10345 h 18548"/>
                        <a:gd name="connsiteX2" fmla="*/ 15856 w 31711"/>
                        <a:gd name="connsiteY2" fmla="*/ 18488 h 18548"/>
                        <a:gd name="connsiteX3" fmla="*/ 425 w 31711"/>
                        <a:gd name="connsiteY3" fmla="*/ 8202 h 18548"/>
                        <a:gd name="connsiteX4" fmla="*/ 15856 w 31711"/>
                        <a:gd name="connsiteY4" fmla="*/ 58 h 18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48">
                          <a:moveTo>
                            <a:pt x="15856" y="58"/>
                          </a:moveTo>
                          <a:cubicBezTo>
                            <a:pt x="16284" y="58"/>
                            <a:pt x="34715" y="8630"/>
                            <a:pt x="31286" y="10345"/>
                          </a:cubicBezTo>
                          <a:cubicBezTo>
                            <a:pt x="30429" y="10773"/>
                            <a:pt x="16713" y="19346"/>
                            <a:pt x="15856" y="18488"/>
                          </a:cubicBezTo>
                          <a:cubicBezTo>
                            <a:pt x="15427" y="18488"/>
                            <a:pt x="-3004" y="9916"/>
                            <a:pt x="425" y="8202"/>
                          </a:cubicBezTo>
                          <a:cubicBezTo>
                            <a:pt x="1282" y="8202"/>
                            <a:pt x="15427" y="-800"/>
                            <a:pt x="15856" y="58"/>
                          </a:cubicBezTo>
                          <a:close/>
                        </a:path>
                      </a:pathLst>
                    </a:custGeom>
                    <a:solidFill>
                      <a:srgbClr val="6C74AF"/>
                    </a:solidFill>
                    <a:ln w="4286" cap="flat">
                      <a:noFill/>
                      <a:prstDash val="solid"/>
                      <a:miter/>
                    </a:ln>
                  </p:spPr>
                  <p:txBody>
                    <a:bodyPr rtlCol="0" anchor="ctr"/>
                    <a:lstStyle/>
                    <a:p>
                      <a:endParaRPr lang="en-GB"/>
                    </a:p>
                  </p:txBody>
                </p:sp>
                <p:sp>
                  <p:nvSpPr>
                    <p:cNvPr id="1524" name="Freeform: Shape 1523">
                      <a:extLst>
                        <a:ext uri="{FF2B5EF4-FFF2-40B4-BE49-F238E27FC236}">
                          <a16:creationId xmlns:a16="http://schemas.microsoft.com/office/drawing/2014/main" id="{48C37A7B-1451-8D7A-855D-64A5FBA3E7B4}"/>
                        </a:ext>
                      </a:extLst>
                    </p:cNvPr>
                    <p:cNvSpPr/>
                    <p:nvPr/>
                  </p:nvSpPr>
                  <p:spPr>
                    <a:xfrm>
                      <a:off x="7970377" y="4039354"/>
                      <a:ext cx="14572" cy="9001"/>
                    </a:xfrm>
                    <a:custGeom>
                      <a:avLst/>
                      <a:gdLst>
                        <a:gd name="connsiteX0" fmla="*/ 14573 w 14572"/>
                        <a:gd name="connsiteY0" fmla="*/ 0 h 9001"/>
                        <a:gd name="connsiteX1" fmla="*/ 13716 w 14572"/>
                        <a:gd name="connsiteY1" fmla="*/ 1286 h 9001"/>
                        <a:gd name="connsiteX2" fmla="*/ 0 w 14572"/>
                        <a:gd name="connsiteY2" fmla="*/ 9001 h 9001"/>
                        <a:gd name="connsiteX3" fmla="*/ 857 w 14572"/>
                        <a:gd name="connsiteY3" fmla="*/ 7715 h 9001"/>
                      </a:gdLst>
                      <a:ahLst/>
                      <a:cxnLst>
                        <a:cxn ang="0">
                          <a:pos x="connsiteX0" y="connsiteY0"/>
                        </a:cxn>
                        <a:cxn ang="0">
                          <a:pos x="connsiteX1" y="connsiteY1"/>
                        </a:cxn>
                        <a:cxn ang="0">
                          <a:pos x="connsiteX2" y="connsiteY2"/>
                        </a:cxn>
                        <a:cxn ang="0">
                          <a:pos x="connsiteX3" y="connsiteY3"/>
                        </a:cxn>
                      </a:cxnLst>
                      <a:rect l="l" t="t" r="r" b="b"/>
                      <a:pathLst>
                        <a:path w="14572" h="9001">
                          <a:moveTo>
                            <a:pt x="14573" y="0"/>
                          </a:moveTo>
                          <a:lnTo>
                            <a:pt x="13716" y="1286"/>
                          </a:lnTo>
                          <a:lnTo>
                            <a:pt x="0" y="9001"/>
                          </a:lnTo>
                          <a:lnTo>
                            <a:pt x="857" y="7715"/>
                          </a:lnTo>
                          <a:close/>
                        </a:path>
                      </a:pathLst>
                    </a:custGeom>
                    <a:solidFill>
                      <a:srgbClr val="B94231"/>
                    </a:solidFill>
                    <a:ln w="4286" cap="flat">
                      <a:noFill/>
                      <a:prstDash val="solid"/>
                      <a:miter/>
                    </a:ln>
                  </p:spPr>
                  <p:txBody>
                    <a:bodyPr rtlCol="0" anchor="ctr"/>
                    <a:lstStyle/>
                    <a:p>
                      <a:endParaRPr lang="en-GB"/>
                    </a:p>
                  </p:txBody>
                </p:sp>
                <p:sp>
                  <p:nvSpPr>
                    <p:cNvPr id="1525" name="Freeform: Shape 1524">
                      <a:extLst>
                        <a:ext uri="{FF2B5EF4-FFF2-40B4-BE49-F238E27FC236}">
                          <a16:creationId xmlns:a16="http://schemas.microsoft.com/office/drawing/2014/main" id="{B6F31056-8263-EA00-A520-A00EF8094C27}"/>
                        </a:ext>
                      </a:extLst>
                    </p:cNvPr>
                    <p:cNvSpPr/>
                    <p:nvPr/>
                  </p:nvSpPr>
                  <p:spPr>
                    <a:xfrm>
                      <a:off x="7952981" y="4038068"/>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5"/>
                            <a:pt x="251" y="857"/>
                            <a:pt x="679" y="0"/>
                          </a:cubicBezTo>
                          <a:cubicBezTo>
                            <a:pt x="251" y="429"/>
                            <a:pt x="679" y="857"/>
                            <a:pt x="1108" y="1286"/>
                          </a:cubicBezTo>
                        </a:path>
                      </a:pathLst>
                    </a:custGeom>
                    <a:solidFill>
                      <a:srgbClr val="B94231"/>
                    </a:solidFill>
                    <a:ln w="4286" cap="flat">
                      <a:noFill/>
                      <a:prstDash val="solid"/>
                      <a:miter/>
                    </a:ln>
                  </p:spPr>
                  <p:txBody>
                    <a:bodyPr rtlCol="0" anchor="ctr"/>
                    <a:lstStyle/>
                    <a:p>
                      <a:endParaRPr lang="en-GB"/>
                    </a:p>
                  </p:txBody>
                </p:sp>
                <p:sp>
                  <p:nvSpPr>
                    <p:cNvPr id="1526" name="Freeform: Shape 1525">
                      <a:extLst>
                        <a:ext uri="{FF2B5EF4-FFF2-40B4-BE49-F238E27FC236}">
                          <a16:creationId xmlns:a16="http://schemas.microsoft.com/office/drawing/2014/main" id="{A5FB0B4F-026F-066E-4966-EC62263D052F}"/>
                        </a:ext>
                      </a:extLst>
                    </p:cNvPr>
                    <p:cNvSpPr/>
                    <p:nvPr/>
                  </p:nvSpPr>
                  <p:spPr>
                    <a:xfrm>
                      <a:off x="7953660" y="4039354"/>
                      <a:ext cx="14144" cy="9001"/>
                    </a:xfrm>
                    <a:custGeom>
                      <a:avLst/>
                      <a:gdLst>
                        <a:gd name="connsiteX0" fmla="*/ 14144 w 14144"/>
                        <a:gd name="connsiteY0" fmla="*/ 7715 h 9001"/>
                        <a:gd name="connsiteX1" fmla="*/ 13287 w 14144"/>
                        <a:gd name="connsiteY1" fmla="*/ 9001 h 9001"/>
                        <a:gd name="connsiteX2" fmla="*/ 0 w 14144"/>
                        <a:gd name="connsiteY2" fmla="*/ 1286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4" y="7715"/>
                          </a:moveTo>
                          <a:lnTo>
                            <a:pt x="13287" y="9001"/>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527" name="Freeform: Shape 1526">
                      <a:extLst>
                        <a:ext uri="{FF2B5EF4-FFF2-40B4-BE49-F238E27FC236}">
                          <a16:creationId xmlns:a16="http://schemas.microsoft.com/office/drawing/2014/main" id="{AEAEE123-FC83-BF3D-28CB-8708B04C829B}"/>
                        </a:ext>
                      </a:extLst>
                    </p:cNvPr>
                    <p:cNvSpPr/>
                    <p:nvPr/>
                  </p:nvSpPr>
                  <p:spPr>
                    <a:xfrm>
                      <a:off x="7953664" y="4029052"/>
                      <a:ext cx="31711" cy="18506"/>
                    </a:xfrm>
                    <a:custGeom>
                      <a:avLst/>
                      <a:gdLst>
                        <a:gd name="connsiteX0" fmla="*/ 15856 w 31711"/>
                        <a:gd name="connsiteY0" fmla="*/ 16 h 18506"/>
                        <a:gd name="connsiteX1" fmla="*/ 31286 w 31711"/>
                        <a:gd name="connsiteY1" fmla="*/ 10302 h 18506"/>
                        <a:gd name="connsiteX2" fmla="*/ 15856 w 31711"/>
                        <a:gd name="connsiteY2" fmla="*/ 18446 h 18506"/>
                        <a:gd name="connsiteX3" fmla="*/ 425 w 31711"/>
                        <a:gd name="connsiteY3" fmla="*/ 8159 h 18506"/>
                        <a:gd name="connsiteX4" fmla="*/ 15856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6" y="16"/>
                          </a:moveTo>
                          <a:cubicBezTo>
                            <a:pt x="16284" y="16"/>
                            <a:pt x="34715" y="8588"/>
                            <a:pt x="31286" y="10302"/>
                          </a:cubicBezTo>
                          <a:cubicBezTo>
                            <a:pt x="30429" y="10731"/>
                            <a:pt x="16713" y="19304"/>
                            <a:pt x="15856" y="18446"/>
                          </a:cubicBezTo>
                          <a:cubicBezTo>
                            <a:pt x="15427" y="18446"/>
                            <a:pt x="-3004" y="9874"/>
                            <a:pt x="425" y="8159"/>
                          </a:cubicBezTo>
                          <a:cubicBezTo>
                            <a:pt x="1282" y="8159"/>
                            <a:pt x="15427" y="-413"/>
                            <a:pt x="15856" y="16"/>
                          </a:cubicBezTo>
                          <a:close/>
                        </a:path>
                      </a:pathLst>
                    </a:custGeom>
                    <a:solidFill>
                      <a:srgbClr val="6C74AF"/>
                    </a:solidFill>
                    <a:ln w="4286" cap="flat">
                      <a:noFill/>
                      <a:prstDash val="solid"/>
                      <a:miter/>
                    </a:ln>
                  </p:spPr>
                  <p:txBody>
                    <a:bodyPr rtlCol="0" anchor="ctr"/>
                    <a:lstStyle/>
                    <a:p>
                      <a:endParaRPr lang="en-GB"/>
                    </a:p>
                  </p:txBody>
                </p:sp>
                <p:sp>
                  <p:nvSpPr>
                    <p:cNvPr id="1528" name="Freeform: Shape 1527">
                      <a:extLst>
                        <a:ext uri="{FF2B5EF4-FFF2-40B4-BE49-F238E27FC236}">
                          <a16:creationId xmlns:a16="http://schemas.microsoft.com/office/drawing/2014/main" id="{EDEAB6D8-16DE-9BD6-E083-A84F5CCD8E0F}"/>
                        </a:ext>
                      </a:extLst>
                    </p:cNvPr>
                    <p:cNvSpPr/>
                    <p:nvPr/>
                  </p:nvSpPr>
                  <p:spPr>
                    <a:xfrm>
                      <a:off x="7967376" y="4047070"/>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4"/>
                            <a:pt x="858" y="1714"/>
                            <a:pt x="0" y="1286"/>
                          </a:cubicBezTo>
                          <a:lnTo>
                            <a:pt x="429" y="0"/>
                          </a:lnTo>
                          <a:cubicBezTo>
                            <a:pt x="1286" y="857"/>
                            <a:pt x="3001" y="857"/>
                            <a:pt x="3858" y="0"/>
                          </a:cubicBezTo>
                        </a:path>
                      </a:pathLst>
                    </a:custGeom>
                    <a:solidFill>
                      <a:srgbClr val="B94231"/>
                    </a:solidFill>
                    <a:ln w="4286" cap="flat">
                      <a:noFill/>
                      <a:prstDash val="solid"/>
                      <a:miter/>
                    </a:ln>
                  </p:spPr>
                  <p:txBody>
                    <a:bodyPr rtlCol="0" anchor="ctr"/>
                    <a:lstStyle/>
                    <a:p>
                      <a:endParaRPr lang="en-GB"/>
                    </a:p>
                  </p:txBody>
                </p:sp>
              </p:grpSp>
            </p:grpSp>
            <p:grpSp>
              <p:nvGrpSpPr>
                <p:cNvPr id="1529" name="Graphic 18">
                  <a:extLst>
                    <a:ext uri="{FF2B5EF4-FFF2-40B4-BE49-F238E27FC236}">
                      <a16:creationId xmlns:a16="http://schemas.microsoft.com/office/drawing/2014/main" id="{4E589D54-595C-EC1C-5F54-9F1768A81388}"/>
                    </a:ext>
                  </a:extLst>
                </p:cNvPr>
                <p:cNvGrpSpPr/>
                <p:nvPr/>
              </p:nvGrpSpPr>
              <p:grpSpPr>
                <a:xfrm>
                  <a:off x="7814170" y="3560016"/>
                  <a:ext cx="330416" cy="439183"/>
                  <a:chOff x="7814170" y="3560016"/>
                  <a:chExt cx="330416" cy="439183"/>
                </a:xfrm>
              </p:grpSpPr>
              <p:sp>
                <p:nvSpPr>
                  <p:cNvPr id="1530" name="Freeform: Shape 1529">
                    <a:extLst>
                      <a:ext uri="{FF2B5EF4-FFF2-40B4-BE49-F238E27FC236}">
                        <a16:creationId xmlns:a16="http://schemas.microsoft.com/office/drawing/2014/main" id="{D6281C41-B29E-11FA-C292-A5989FC9983B}"/>
                      </a:ext>
                    </a:extLst>
                  </p:cNvPr>
                  <p:cNvSpPr/>
                  <p:nvPr/>
                </p:nvSpPr>
                <p:spPr>
                  <a:xfrm>
                    <a:off x="7814170" y="3560016"/>
                    <a:ext cx="330416" cy="439183"/>
                  </a:xfrm>
                  <a:custGeom>
                    <a:avLst/>
                    <a:gdLst>
                      <a:gd name="connsiteX0" fmla="*/ 321228 w 330416"/>
                      <a:gd name="connsiteY0" fmla="*/ 181015 h 439183"/>
                      <a:gd name="connsiteX1" fmla="*/ 9189 w 330416"/>
                      <a:gd name="connsiteY1" fmla="*/ 993 h 439183"/>
                      <a:gd name="connsiteX2" fmla="*/ 1045 w 330416"/>
                      <a:gd name="connsiteY2" fmla="*/ 6994 h 439183"/>
                      <a:gd name="connsiteX3" fmla="*/ 9189 w 330416"/>
                      <a:gd name="connsiteY3" fmla="*/ 258168 h 439183"/>
                      <a:gd name="connsiteX4" fmla="*/ 321228 w 330416"/>
                      <a:gd name="connsiteY4" fmla="*/ 438190 h 439183"/>
                      <a:gd name="connsiteX5" fmla="*/ 329371 w 330416"/>
                      <a:gd name="connsiteY5" fmla="*/ 432190 h 439183"/>
                      <a:gd name="connsiteX6" fmla="*/ 321228 w 330416"/>
                      <a:gd name="connsiteY6" fmla="*/ 181015 h 43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416" h="439183">
                        <a:moveTo>
                          <a:pt x="321228" y="181015"/>
                        </a:moveTo>
                        <a:lnTo>
                          <a:pt x="9189" y="993"/>
                        </a:lnTo>
                        <a:cubicBezTo>
                          <a:pt x="4902" y="-1579"/>
                          <a:pt x="1045" y="993"/>
                          <a:pt x="1045" y="6994"/>
                        </a:cubicBezTo>
                        <a:cubicBezTo>
                          <a:pt x="4902" y="15566"/>
                          <a:pt x="-7956" y="259883"/>
                          <a:pt x="9189" y="258168"/>
                        </a:cubicBezTo>
                        <a:cubicBezTo>
                          <a:pt x="9189" y="258168"/>
                          <a:pt x="321228" y="438190"/>
                          <a:pt x="321228" y="438190"/>
                        </a:cubicBezTo>
                        <a:cubicBezTo>
                          <a:pt x="325514" y="440762"/>
                          <a:pt x="329371" y="438190"/>
                          <a:pt x="329371" y="432190"/>
                        </a:cubicBezTo>
                        <a:cubicBezTo>
                          <a:pt x="325514" y="423617"/>
                          <a:pt x="338373" y="179301"/>
                          <a:pt x="321228" y="181015"/>
                        </a:cubicBezTo>
                        <a:close/>
                      </a:path>
                    </a:pathLst>
                  </a:custGeom>
                  <a:solidFill>
                    <a:srgbClr val="364751"/>
                  </a:solidFill>
                  <a:ln w="4286" cap="flat">
                    <a:noFill/>
                    <a:prstDash val="solid"/>
                    <a:miter/>
                  </a:ln>
                </p:spPr>
                <p:txBody>
                  <a:bodyPr rtlCol="0" anchor="ctr"/>
                  <a:lstStyle/>
                  <a:p>
                    <a:endParaRPr lang="en-GB"/>
                  </a:p>
                </p:txBody>
              </p:sp>
              <p:sp>
                <p:nvSpPr>
                  <p:cNvPr id="1531" name="Freeform: Shape 1530">
                    <a:extLst>
                      <a:ext uri="{FF2B5EF4-FFF2-40B4-BE49-F238E27FC236}">
                        <a16:creationId xmlns:a16="http://schemas.microsoft.com/office/drawing/2014/main" id="{7BDD3FA0-0758-F370-6ACD-E2A02B9D04EF}"/>
                      </a:ext>
                    </a:extLst>
                  </p:cNvPr>
                  <p:cNvSpPr/>
                  <p:nvPr/>
                </p:nvSpPr>
                <p:spPr>
                  <a:xfrm>
                    <a:off x="7829783" y="3587399"/>
                    <a:ext cx="300462" cy="382611"/>
                  </a:xfrm>
                  <a:custGeom>
                    <a:avLst/>
                    <a:gdLst>
                      <a:gd name="connsiteX0" fmla="*/ 299185 w 300462"/>
                      <a:gd name="connsiteY0" fmla="*/ 173778 h 382611"/>
                      <a:gd name="connsiteX1" fmla="*/ 293612 w 300462"/>
                      <a:gd name="connsiteY1" fmla="*/ 382518 h 382611"/>
                      <a:gd name="connsiteX2" fmla="*/ 5577 w 300462"/>
                      <a:gd name="connsiteY2" fmla="*/ 216211 h 382611"/>
                      <a:gd name="connsiteX3" fmla="*/ 4 w 300462"/>
                      <a:gd name="connsiteY3" fmla="*/ 205924 h 382611"/>
                      <a:gd name="connsiteX4" fmla="*/ 4 w 300462"/>
                      <a:gd name="connsiteY4" fmla="*/ 1470 h 382611"/>
                      <a:gd name="connsiteX5" fmla="*/ 293612 w 300462"/>
                      <a:gd name="connsiteY5" fmla="*/ 163490 h 382611"/>
                      <a:gd name="connsiteX6" fmla="*/ 299185 w 300462"/>
                      <a:gd name="connsiteY6" fmla="*/ 173778 h 38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462" h="382611">
                        <a:moveTo>
                          <a:pt x="299185" y="173778"/>
                        </a:moveTo>
                        <a:cubicBezTo>
                          <a:pt x="294898" y="178064"/>
                          <a:pt x="307757" y="387661"/>
                          <a:pt x="293612" y="382518"/>
                        </a:cubicBezTo>
                        <a:cubicBezTo>
                          <a:pt x="293612" y="382518"/>
                          <a:pt x="5577" y="216211"/>
                          <a:pt x="5577" y="216211"/>
                        </a:cubicBezTo>
                        <a:cubicBezTo>
                          <a:pt x="2576" y="214497"/>
                          <a:pt x="4" y="209782"/>
                          <a:pt x="4" y="205924"/>
                        </a:cubicBezTo>
                        <a:lnTo>
                          <a:pt x="4" y="1470"/>
                        </a:lnTo>
                        <a:cubicBezTo>
                          <a:pt x="-1282" y="-18246"/>
                          <a:pt x="289326" y="166919"/>
                          <a:pt x="293612" y="163490"/>
                        </a:cubicBezTo>
                        <a:cubicBezTo>
                          <a:pt x="297042" y="165205"/>
                          <a:pt x="299185" y="169920"/>
                          <a:pt x="299185" y="173778"/>
                        </a:cubicBezTo>
                        <a:close/>
                      </a:path>
                    </a:pathLst>
                  </a:custGeom>
                  <a:solidFill>
                    <a:srgbClr val="FEE282"/>
                  </a:solidFill>
                  <a:ln w="4286" cap="flat">
                    <a:noFill/>
                    <a:prstDash val="solid"/>
                    <a:miter/>
                  </a:ln>
                </p:spPr>
                <p:txBody>
                  <a:bodyPr rtlCol="0" anchor="ctr"/>
                  <a:lstStyle/>
                  <a:p>
                    <a:endParaRPr lang="en-GB"/>
                  </a:p>
                </p:txBody>
              </p:sp>
              <p:sp>
                <p:nvSpPr>
                  <p:cNvPr id="1532" name="Freeform: Shape 1531">
                    <a:extLst>
                      <a:ext uri="{FF2B5EF4-FFF2-40B4-BE49-F238E27FC236}">
                        <a16:creationId xmlns:a16="http://schemas.microsoft.com/office/drawing/2014/main" id="{668280B8-A3CC-BC28-C2DE-DD91ABCC49D7}"/>
                      </a:ext>
                    </a:extLst>
                  </p:cNvPr>
                  <p:cNvSpPr/>
                  <p:nvPr/>
                </p:nvSpPr>
                <p:spPr>
                  <a:xfrm>
                    <a:off x="7832788" y="3583723"/>
                    <a:ext cx="296180" cy="367334"/>
                  </a:xfrm>
                  <a:custGeom>
                    <a:avLst/>
                    <a:gdLst>
                      <a:gd name="connsiteX0" fmla="*/ 296180 w 296180"/>
                      <a:gd name="connsiteY0" fmla="*/ 177454 h 367334"/>
                      <a:gd name="connsiteX1" fmla="*/ 296180 w 296180"/>
                      <a:gd name="connsiteY1" fmla="*/ 367335 h 367334"/>
                      <a:gd name="connsiteX2" fmla="*/ 0 w 296180"/>
                      <a:gd name="connsiteY2" fmla="*/ 3 h 367334"/>
                      <a:gd name="connsiteX3" fmla="*/ 290608 w 296180"/>
                      <a:gd name="connsiteY3" fmla="*/ 167167 h 367334"/>
                      <a:gd name="connsiteX4" fmla="*/ 296180 w 296180"/>
                      <a:gd name="connsiteY4" fmla="*/ 177454 h 367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180" h="367334">
                        <a:moveTo>
                          <a:pt x="296180" y="177454"/>
                        </a:moveTo>
                        <a:lnTo>
                          <a:pt x="296180" y="367335"/>
                        </a:lnTo>
                        <a:cubicBezTo>
                          <a:pt x="170593" y="288039"/>
                          <a:pt x="18003" y="108017"/>
                          <a:pt x="0" y="3"/>
                        </a:cubicBezTo>
                        <a:cubicBezTo>
                          <a:pt x="2572" y="-854"/>
                          <a:pt x="288036" y="166310"/>
                          <a:pt x="290608" y="167167"/>
                        </a:cubicBezTo>
                        <a:cubicBezTo>
                          <a:pt x="294037" y="168882"/>
                          <a:pt x="296180" y="173596"/>
                          <a:pt x="296180" y="177454"/>
                        </a:cubicBezTo>
                        <a:close/>
                      </a:path>
                    </a:pathLst>
                  </a:custGeom>
                  <a:solidFill>
                    <a:srgbClr val="FFFFFF">
                      <a:alpha val="26000"/>
                    </a:srgbClr>
                  </a:solidFill>
                  <a:ln w="4286" cap="flat">
                    <a:noFill/>
                    <a:prstDash val="solid"/>
                    <a:miter/>
                  </a:ln>
                </p:spPr>
                <p:txBody>
                  <a:bodyPr rtlCol="0" anchor="ctr"/>
                  <a:lstStyle/>
                  <a:p>
                    <a:endParaRPr lang="en-GB"/>
                  </a:p>
                </p:txBody>
              </p:sp>
            </p:grpSp>
            <p:grpSp>
              <p:nvGrpSpPr>
                <p:cNvPr id="1533" name="Graphic 18">
                  <a:extLst>
                    <a:ext uri="{FF2B5EF4-FFF2-40B4-BE49-F238E27FC236}">
                      <a16:creationId xmlns:a16="http://schemas.microsoft.com/office/drawing/2014/main" id="{02F65E13-5594-5193-3355-7646D03BEB5B}"/>
                    </a:ext>
                  </a:extLst>
                </p:cNvPr>
                <p:cNvGrpSpPr/>
                <p:nvPr/>
              </p:nvGrpSpPr>
              <p:grpSpPr>
                <a:xfrm>
                  <a:off x="7732918" y="4026067"/>
                  <a:ext cx="163734" cy="105013"/>
                  <a:chOff x="7732918" y="4026067"/>
                  <a:chExt cx="163734" cy="105013"/>
                </a:xfrm>
              </p:grpSpPr>
              <p:sp>
                <p:nvSpPr>
                  <p:cNvPr id="1534" name="Freeform: Shape 1533">
                    <a:extLst>
                      <a:ext uri="{FF2B5EF4-FFF2-40B4-BE49-F238E27FC236}">
                        <a16:creationId xmlns:a16="http://schemas.microsoft.com/office/drawing/2014/main" id="{9C709EEC-4BD8-3869-A9B1-4CA9E639D5DD}"/>
                      </a:ext>
                    </a:extLst>
                  </p:cNvPr>
                  <p:cNvSpPr/>
                  <p:nvPr/>
                </p:nvSpPr>
                <p:spPr>
                  <a:xfrm>
                    <a:off x="7732918" y="4026067"/>
                    <a:ext cx="39433" cy="28289"/>
                  </a:xfrm>
                  <a:custGeom>
                    <a:avLst/>
                    <a:gdLst>
                      <a:gd name="connsiteX0" fmla="*/ 39433 w 39433"/>
                      <a:gd name="connsiteY0" fmla="*/ 22717 h 28289"/>
                      <a:gd name="connsiteX1" fmla="*/ 39433 w 39433"/>
                      <a:gd name="connsiteY1" fmla="*/ 28289 h 28289"/>
                      <a:gd name="connsiteX2" fmla="*/ 0 w 39433"/>
                      <a:gd name="connsiteY2" fmla="*/ 5572 h 28289"/>
                      <a:gd name="connsiteX3" fmla="*/ 0 w 39433"/>
                      <a:gd name="connsiteY3" fmla="*/ 0 h 28289"/>
                      <a:gd name="connsiteX4" fmla="*/ 39433 w 39433"/>
                      <a:gd name="connsiteY4" fmla="*/ 22717 h 28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33" h="28289">
                        <a:moveTo>
                          <a:pt x="39433" y="22717"/>
                        </a:moveTo>
                        <a:lnTo>
                          <a:pt x="39433" y="28289"/>
                        </a:lnTo>
                        <a:cubicBezTo>
                          <a:pt x="38148" y="27432"/>
                          <a:pt x="1286" y="6429"/>
                          <a:pt x="0" y="5572"/>
                        </a:cubicBezTo>
                        <a:lnTo>
                          <a:pt x="0" y="0"/>
                        </a:lnTo>
                        <a:lnTo>
                          <a:pt x="39433" y="22717"/>
                        </a:lnTo>
                        <a:close/>
                      </a:path>
                    </a:pathLst>
                  </a:custGeom>
                  <a:solidFill>
                    <a:srgbClr val="000000"/>
                  </a:solidFill>
                  <a:ln w="4286" cap="flat">
                    <a:noFill/>
                    <a:prstDash val="solid"/>
                    <a:miter/>
                  </a:ln>
                </p:spPr>
                <p:txBody>
                  <a:bodyPr rtlCol="0" anchor="ctr"/>
                  <a:lstStyle/>
                  <a:p>
                    <a:endParaRPr lang="en-GB"/>
                  </a:p>
                </p:txBody>
              </p:sp>
              <p:sp>
                <p:nvSpPr>
                  <p:cNvPr id="1535" name="Freeform: Shape 1534">
                    <a:extLst>
                      <a:ext uri="{FF2B5EF4-FFF2-40B4-BE49-F238E27FC236}">
                        <a16:creationId xmlns:a16="http://schemas.microsoft.com/office/drawing/2014/main" id="{766BC865-D56D-2350-CB41-1A0301D3134E}"/>
                      </a:ext>
                    </a:extLst>
                  </p:cNvPr>
                  <p:cNvSpPr/>
                  <p:nvPr/>
                </p:nvSpPr>
                <p:spPr>
                  <a:xfrm>
                    <a:off x="7733776" y="4027782"/>
                    <a:ext cx="38576" cy="26574"/>
                  </a:xfrm>
                  <a:custGeom>
                    <a:avLst/>
                    <a:gdLst>
                      <a:gd name="connsiteX0" fmla="*/ 38576 w 38576"/>
                      <a:gd name="connsiteY0" fmla="*/ 22288 h 26574"/>
                      <a:gd name="connsiteX1" fmla="*/ 38576 w 38576"/>
                      <a:gd name="connsiteY1" fmla="*/ 26575 h 26574"/>
                      <a:gd name="connsiteX2" fmla="*/ 0 w 38576"/>
                      <a:gd name="connsiteY2" fmla="*/ 4715 h 26574"/>
                      <a:gd name="connsiteX3" fmla="*/ 0 w 38576"/>
                      <a:gd name="connsiteY3" fmla="*/ 0 h 26574"/>
                    </a:gdLst>
                    <a:ahLst/>
                    <a:cxnLst>
                      <a:cxn ang="0">
                        <a:pos x="connsiteX0" y="connsiteY0"/>
                      </a:cxn>
                      <a:cxn ang="0">
                        <a:pos x="connsiteX1" y="connsiteY1"/>
                      </a:cxn>
                      <a:cxn ang="0">
                        <a:pos x="connsiteX2" y="connsiteY2"/>
                      </a:cxn>
                      <a:cxn ang="0">
                        <a:pos x="connsiteX3" y="connsiteY3"/>
                      </a:cxn>
                    </a:cxnLst>
                    <a:rect l="l" t="t" r="r" b="b"/>
                    <a:pathLst>
                      <a:path w="38576" h="26574">
                        <a:moveTo>
                          <a:pt x="38576" y="22288"/>
                        </a:moveTo>
                        <a:lnTo>
                          <a:pt x="38576" y="26575"/>
                        </a:lnTo>
                        <a:lnTo>
                          <a:pt x="0" y="4715"/>
                        </a:lnTo>
                        <a:lnTo>
                          <a:pt x="0" y="0"/>
                        </a:lnTo>
                        <a:close/>
                      </a:path>
                    </a:pathLst>
                  </a:custGeom>
                  <a:solidFill>
                    <a:srgbClr val="4D4D4D"/>
                  </a:solidFill>
                  <a:ln w="4286" cap="flat">
                    <a:noFill/>
                    <a:prstDash val="solid"/>
                    <a:miter/>
                  </a:ln>
                </p:spPr>
                <p:txBody>
                  <a:bodyPr rtlCol="0" anchor="ctr"/>
                  <a:lstStyle/>
                  <a:p>
                    <a:endParaRPr lang="en-GB"/>
                  </a:p>
                </p:txBody>
              </p:sp>
              <p:sp>
                <p:nvSpPr>
                  <p:cNvPr id="1536" name="Freeform: Shape 1535">
                    <a:extLst>
                      <a:ext uri="{FF2B5EF4-FFF2-40B4-BE49-F238E27FC236}">
                        <a16:creationId xmlns:a16="http://schemas.microsoft.com/office/drawing/2014/main" id="{8E43417B-45DE-0DB7-09E0-42D6D7F53B9E}"/>
                      </a:ext>
                    </a:extLst>
                  </p:cNvPr>
                  <p:cNvSpPr/>
                  <p:nvPr/>
                </p:nvSpPr>
                <p:spPr>
                  <a:xfrm>
                    <a:off x="7887223" y="4119936"/>
                    <a:ext cx="9429" cy="11144"/>
                  </a:xfrm>
                  <a:custGeom>
                    <a:avLst/>
                    <a:gdLst>
                      <a:gd name="connsiteX0" fmla="*/ 9430 w 9429"/>
                      <a:gd name="connsiteY0" fmla="*/ 5572 h 11144"/>
                      <a:gd name="connsiteX1" fmla="*/ 9430 w 9429"/>
                      <a:gd name="connsiteY1" fmla="*/ 11144 h 11144"/>
                      <a:gd name="connsiteX2" fmla="*/ 429 w 9429"/>
                      <a:gd name="connsiteY2" fmla="*/ 6001 h 11144"/>
                      <a:gd name="connsiteX3" fmla="*/ 0 w 9429"/>
                      <a:gd name="connsiteY3" fmla="*/ 6001 h 11144"/>
                      <a:gd name="connsiteX4" fmla="*/ 0 w 9429"/>
                      <a:gd name="connsiteY4" fmla="*/ 0 h 11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9" h="11144">
                        <a:moveTo>
                          <a:pt x="9430" y="5572"/>
                        </a:moveTo>
                        <a:lnTo>
                          <a:pt x="9430" y="11144"/>
                        </a:lnTo>
                        <a:lnTo>
                          <a:pt x="429" y="6001"/>
                        </a:lnTo>
                        <a:lnTo>
                          <a:pt x="0" y="6001"/>
                        </a:lnTo>
                        <a:lnTo>
                          <a:pt x="0" y="0"/>
                        </a:lnTo>
                        <a:close/>
                      </a:path>
                    </a:pathLst>
                  </a:custGeom>
                  <a:solidFill>
                    <a:srgbClr val="000000"/>
                  </a:solidFill>
                  <a:ln w="4286" cap="flat">
                    <a:noFill/>
                    <a:prstDash val="solid"/>
                    <a:miter/>
                  </a:ln>
                </p:spPr>
                <p:txBody>
                  <a:bodyPr rtlCol="0" anchor="ctr"/>
                  <a:lstStyle/>
                  <a:p>
                    <a:endParaRPr lang="en-GB"/>
                  </a:p>
                </p:txBody>
              </p:sp>
              <p:sp>
                <p:nvSpPr>
                  <p:cNvPr id="1537" name="Freeform: Shape 1536">
                    <a:extLst>
                      <a:ext uri="{FF2B5EF4-FFF2-40B4-BE49-F238E27FC236}">
                        <a16:creationId xmlns:a16="http://schemas.microsoft.com/office/drawing/2014/main" id="{A7B4491A-75A1-5A6F-05CD-FA6E70453045}"/>
                      </a:ext>
                    </a:extLst>
                  </p:cNvPr>
                  <p:cNvSpPr/>
                  <p:nvPr/>
                </p:nvSpPr>
                <p:spPr>
                  <a:xfrm>
                    <a:off x="7887652" y="4121222"/>
                    <a:ext cx="9001" cy="9858"/>
                  </a:xfrm>
                  <a:custGeom>
                    <a:avLst/>
                    <a:gdLst>
                      <a:gd name="connsiteX0" fmla="*/ 9001 w 9001"/>
                      <a:gd name="connsiteY0" fmla="*/ 5144 h 9858"/>
                      <a:gd name="connsiteX1" fmla="*/ 9001 w 9001"/>
                      <a:gd name="connsiteY1" fmla="*/ 9858 h 9858"/>
                      <a:gd name="connsiteX2" fmla="*/ 0 w 9001"/>
                      <a:gd name="connsiteY2" fmla="*/ 4715 h 9858"/>
                      <a:gd name="connsiteX3" fmla="*/ 0 w 9001"/>
                      <a:gd name="connsiteY3" fmla="*/ 0 h 9858"/>
                    </a:gdLst>
                    <a:ahLst/>
                    <a:cxnLst>
                      <a:cxn ang="0">
                        <a:pos x="connsiteX0" y="connsiteY0"/>
                      </a:cxn>
                      <a:cxn ang="0">
                        <a:pos x="connsiteX1" y="connsiteY1"/>
                      </a:cxn>
                      <a:cxn ang="0">
                        <a:pos x="connsiteX2" y="connsiteY2"/>
                      </a:cxn>
                      <a:cxn ang="0">
                        <a:pos x="connsiteX3" y="connsiteY3"/>
                      </a:cxn>
                    </a:cxnLst>
                    <a:rect l="l" t="t" r="r" b="b"/>
                    <a:pathLst>
                      <a:path w="9001" h="9858">
                        <a:moveTo>
                          <a:pt x="9001" y="5144"/>
                        </a:moveTo>
                        <a:lnTo>
                          <a:pt x="9001" y="9858"/>
                        </a:lnTo>
                        <a:lnTo>
                          <a:pt x="0" y="4715"/>
                        </a:lnTo>
                        <a:lnTo>
                          <a:pt x="0" y="0"/>
                        </a:lnTo>
                        <a:close/>
                      </a:path>
                    </a:pathLst>
                  </a:custGeom>
                  <a:solidFill>
                    <a:srgbClr val="4D4D4D"/>
                  </a:solidFill>
                  <a:ln w="4286" cap="flat">
                    <a:noFill/>
                    <a:prstDash val="solid"/>
                    <a:miter/>
                  </a:ln>
                </p:spPr>
                <p:txBody>
                  <a:bodyPr rtlCol="0" anchor="ctr"/>
                  <a:lstStyle/>
                  <a:p>
                    <a:endParaRPr lang="en-GB"/>
                  </a:p>
                </p:txBody>
              </p:sp>
            </p:grpSp>
            <p:grpSp>
              <p:nvGrpSpPr>
                <p:cNvPr id="1538" name="Graphic 18">
                  <a:extLst>
                    <a:ext uri="{FF2B5EF4-FFF2-40B4-BE49-F238E27FC236}">
                      <a16:creationId xmlns:a16="http://schemas.microsoft.com/office/drawing/2014/main" id="{94BF859B-37E4-8A54-676D-5F66B625DEC6}"/>
                    </a:ext>
                  </a:extLst>
                </p:cNvPr>
                <p:cNvGrpSpPr/>
                <p:nvPr/>
              </p:nvGrpSpPr>
              <p:grpSpPr>
                <a:xfrm>
                  <a:off x="7594601" y="3938627"/>
                  <a:ext cx="544614" cy="211312"/>
                  <a:chOff x="7594601" y="3938627"/>
                  <a:chExt cx="544614" cy="211312"/>
                </a:xfrm>
              </p:grpSpPr>
              <p:sp>
                <p:nvSpPr>
                  <p:cNvPr id="1539" name="Freeform: Shape 1538">
                    <a:extLst>
                      <a:ext uri="{FF2B5EF4-FFF2-40B4-BE49-F238E27FC236}">
                        <a16:creationId xmlns:a16="http://schemas.microsoft.com/office/drawing/2014/main" id="{C6A33BB3-B6D9-5A35-26F2-9D66DB2F898D}"/>
                      </a:ext>
                    </a:extLst>
                  </p:cNvPr>
                  <p:cNvSpPr/>
                  <p:nvPr/>
                </p:nvSpPr>
                <p:spPr>
                  <a:xfrm>
                    <a:off x="8034671" y="4021352"/>
                    <a:ext cx="87010" cy="55721"/>
                  </a:xfrm>
                  <a:custGeom>
                    <a:avLst/>
                    <a:gdLst>
                      <a:gd name="connsiteX0" fmla="*/ 87011 w 87010"/>
                      <a:gd name="connsiteY0" fmla="*/ 0 h 55721"/>
                      <a:gd name="connsiteX1" fmla="*/ 87011 w 87010"/>
                      <a:gd name="connsiteY1" fmla="*/ 5572 h 55721"/>
                      <a:gd name="connsiteX2" fmla="*/ 0 w 87010"/>
                      <a:gd name="connsiteY2" fmla="*/ 55721 h 55721"/>
                      <a:gd name="connsiteX3" fmla="*/ 0 w 87010"/>
                      <a:gd name="connsiteY3" fmla="*/ 50149 h 55721"/>
                      <a:gd name="connsiteX4" fmla="*/ 87011 w 87010"/>
                      <a:gd name="connsiteY4" fmla="*/ 0 h 55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010" h="55721">
                        <a:moveTo>
                          <a:pt x="87011" y="0"/>
                        </a:moveTo>
                        <a:lnTo>
                          <a:pt x="87011" y="5572"/>
                        </a:lnTo>
                        <a:cubicBezTo>
                          <a:pt x="85725" y="6429"/>
                          <a:pt x="1286" y="54864"/>
                          <a:pt x="0" y="55721"/>
                        </a:cubicBezTo>
                        <a:lnTo>
                          <a:pt x="0" y="50149"/>
                        </a:lnTo>
                        <a:lnTo>
                          <a:pt x="87011" y="0"/>
                        </a:lnTo>
                        <a:close/>
                      </a:path>
                    </a:pathLst>
                  </a:custGeom>
                  <a:solidFill>
                    <a:srgbClr val="000000"/>
                  </a:solidFill>
                  <a:ln w="4286" cap="flat">
                    <a:noFill/>
                    <a:prstDash val="solid"/>
                    <a:miter/>
                  </a:ln>
                </p:spPr>
                <p:txBody>
                  <a:bodyPr rtlCol="0" anchor="ctr"/>
                  <a:lstStyle/>
                  <a:p>
                    <a:endParaRPr lang="en-GB"/>
                  </a:p>
                </p:txBody>
              </p:sp>
              <p:sp>
                <p:nvSpPr>
                  <p:cNvPr id="1540" name="Freeform: Shape 1539">
                    <a:extLst>
                      <a:ext uri="{FF2B5EF4-FFF2-40B4-BE49-F238E27FC236}">
                        <a16:creationId xmlns:a16="http://schemas.microsoft.com/office/drawing/2014/main" id="{042862A7-A8F2-89F1-B317-A6A8FA41A7A2}"/>
                      </a:ext>
                    </a:extLst>
                  </p:cNvPr>
                  <p:cNvSpPr/>
                  <p:nvPr/>
                </p:nvSpPr>
                <p:spPr>
                  <a:xfrm>
                    <a:off x="8035528" y="4022638"/>
                    <a:ext cx="86153" cy="54006"/>
                  </a:xfrm>
                  <a:custGeom>
                    <a:avLst/>
                    <a:gdLst>
                      <a:gd name="connsiteX0" fmla="*/ 86154 w 86153"/>
                      <a:gd name="connsiteY0" fmla="*/ 0 h 54006"/>
                      <a:gd name="connsiteX1" fmla="*/ 86154 w 86153"/>
                      <a:gd name="connsiteY1" fmla="*/ 4286 h 54006"/>
                      <a:gd name="connsiteX2" fmla="*/ 0 w 86153"/>
                      <a:gd name="connsiteY2" fmla="*/ 54007 h 54006"/>
                      <a:gd name="connsiteX3" fmla="*/ 0 w 86153"/>
                      <a:gd name="connsiteY3" fmla="*/ 49292 h 54006"/>
                    </a:gdLst>
                    <a:ahLst/>
                    <a:cxnLst>
                      <a:cxn ang="0">
                        <a:pos x="connsiteX0" y="connsiteY0"/>
                      </a:cxn>
                      <a:cxn ang="0">
                        <a:pos x="connsiteX1" y="connsiteY1"/>
                      </a:cxn>
                      <a:cxn ang="0">
                        <a:pos x="connsiteX2" y="connsiteY2"/>
                      </a:cxn>
                      <a:cxn ang="0">
                        <a:pos x="connsiteX3" y="connsiteY3"/>
                      </a:cxn>
                    </a:cxnLst>
                    <a:rect l="l" t="t" r="r" b="b"/>
                    <a:pathLst>
                      <a:path w="86153" h="54006">
                        <a:moveTo>
                          <a:pt x="86154" y="0"/>
                        </a:moveTo>
                        <a:lnTo>
                          <a:pt x="86154" y="4286"/>
                        </a:lnTo>
                        <a:lnTo>
                          <a:pt x="0" y="54007"/>
                        </a:lnTo>
                        <a:lnTo>
                          <a:pt x="0" y="49292"/>
                        </a:lnTo>
                        <a:close/>
                      </a:path>
                    </a:pathLst>
                  </a:custGeom>
                  <a:solidFill>
                    <a:srgbClr val="4D4D4D"/>
                  </a:solidFill>
                  <a:ln w="4286" cap="flat">
                    <a:noFill/>
                    <a:prstDash val="solid"/>
                    <a:miter/>
                  </a:ln>
                </p:spPr>
                <p:txBody>
                  <a:bodyPr rtlCol="0" anchor="ctr"/>
                  <a:lstStyle/>
                  <a:p>
                    <a:endParaRPr lang="en-GB"/>
                  </a:p>
                </p:txBody>
              </p:sp>
              <p:sp>
                <p:nvSpPr>
                  <p:cNvPr id="1541" name="Freeform: Shape 1540">
                    <a:extLst>
                      <a:ext uri="{FF2B5EF4-FFF2-40B4-BE49-F238E27FC236}">
                        <a16:creationId xmlns:a16="http://schemas.microsoft.com/office/drawing/2014/main" id="{D19F3E80-C5A7-2427-1CED-2CF0316BC420}"/>
                      </a:ext>
                    </a:extLst>
                  </p:cNvPr>
                  <p:cNvSpPr/>
                  <p:nvPr/>
                </p:nvSpPr>
                <p:spPr>
                  <a:xfrm>
                    <a:off x="8019240" y="4074930"/>
                    <a:ext cx="9430" cy="11144"/>
                  </a:xfrm>
                  <a:custGeom>
                    <a:avLst/>
                    <a:gdLst>
                      <a:gd name="connsiteX0" fmla="*/ 9430 w 9430"/>
                      <a:gd name="connsiteY0" fmla="*/ 0 h 11144"/>
                      <a:gd name="connsiteX1" fmla="*/ 9430 w 9430"/>
                      <a:gd name="connsiteY1" fmla="*/ 5572 h 11144"/>
                      <a:gd name="connsiteX2" fmla="*/ 0 w 9430"/>
                      <a:gd name="connsiteY2" fmla="*/ 11144 h 11144"/>
                      <a:gd name="connsiteX3" fmla="*/ 0 w 9430"/>
                      <a:gd name="connsiteY3" fmla="*/ 5572 h 11144"/>
                      <a:gd name="connsiteX4" fmla="*/ 9430 w 9430"/>
                      <a:gd name="connsiteY4" fmla="*/ 0 h 11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30" h="11144">
                        <a:moveTo>
                          <a:pt x="9430" y="0"/>
                        </a:moveTo>
                        <a:lnTo>
                          <a:pt x="9430" y="5572"/>
                        </a:lnTo>
                        <a:cubicBezTo>
                          <a:pt x="9002" y="6001"/>
                          <a:pt x="429" y="10716"/>
                          <a:pt x="0" y="11144"/>
                        </a:cubicBezTo>
                        <a:lnTo>
                          <a:pt x="0" y="5572"/>
                        </a:lnTo>
                        <a:lnTo>
                          <a:pt x="9430" y="0"/>
                        </a:lnTo>
                        <a:close/>
                      </a:path>
                    </a:pathLst>
                  </a:custGeom>
                  <a:solidFill>
                    <a:srgbClr val="000000"/>
                  </a:solidFill>
                  <a:ln w="4286" cap="flat">
                    <a:noFill/>
                    <a:prstDash val="solid"/>
                    <a:miter/>
                  </a:ln>
                </p:spPr>
                <p:txBody>
                  <a:bodyPr rtlCol="0" anchor="ctr"/>
                  <a:lstStyle/>
                  <a:p>
                    <a:endParaRPr lang="en-GB"/>
                  </a:p>
                </p:txBody>
              </p:sp>
              <p:sp>
                <p:nvSpPr>
                  <p:cNvPr id="1542" name="Freeform: Shape 1541">
                    <a:extLst>
                      <a:ext uri="{FF2B5EF4-FFF2-40B4-BE49-F238E27FC236}">
                        <a16:creationId xmlns:a16="http://schemas.microsoft.com/office/drawing/2014/main" id="{09786EC2-98B1-11D6-06ED-A1E97A1D7B4C}"/>
                      </a:ext>
                    </a:extLst>
                  </p:cNvPr>
                  <p:cNvSpPr/>
                  <p:nvPr/>
                </p:nvSpPr>
                <p:spPr>
                  <a:xfrm>
                    <a:off x="8020097" y="4075787"/>
                    <a:ext cx="8572" cy="9858"/>
                  </a:xfrm>
                  <a:custGeom>
                    <a:avLst/>
                    <a:gdLst>
                      <a:gd name="connsiteX0" fmla="*/ 8573 w 8572"/>
                      <a:gd name="connsiteY0" fmla="*/ 0 h 9858"/>
                      <a:gd name="connsiteX1" fmla="*/ 8573 w 8572"/>
                      <a:gd name="connsiteY1" fmla="*/ 5144 h 9858"/>
                      <a:gd name="connsiteX2" fmla="*/ 0 w 8572"/>
                      <a:gd name="connsiteY2" fmla="*/ 9859 h 9858"/>
                      <a:gd name="connsiteX3" fmla="*/ 0 w 8572"/>
                      <a:gd name="connsiteY3" fmla="*/ 5144 h 9858"/>
                    </a:gdLst>
                    <a:ahLst/>
                    <a:cxnLst>
                      <a:cxn ang="0">
                        <a:pos x="connsiteX0" y="connsiteY0"/>
                      </a:cxn>
                      <a:cxn ang="0">
                        <a:pos x="connsiteX1" y="connsiteY1"/>
                      </a:cxn>
                      <a:cxn ang="0">
                        <a:pos x="connsiteX2" y="connsiteY2"/>
                      </a:cxn>
                      <a:cxn ang="0">
                        <a:pos x="connsiteX3" y="connsiteY3"/>
                      </a:cxn>
                    </a:cxnLst>
                    <a:rect l="l" t="t" r="r" b="b"/>
                    <a:pathLst>
                      <a:path w="8572" h="9858">
                        <a:moveTo>
                          <a:pt x="8573" y="0"/>
                        </a:moveTo>
                        <a:lnTo>
                          <a:pt x="8573" y="5144"/>
                        </a:lnTo>
                        <a:lnTo>
                          <a:pt x="0" y="9859"/>
                        </a:lnTo>
                        <a:lnTo>
                          <a:pt x="0" y="5144"/>
                        </a:lnTo>
                        <a:close/>
                      </a:path>
                    </a:pathLst>
                  </a:custGeom>
                  <a:solidFill>
                    <a:srgbClr val="4D4D4D"/>
                  </a:solidFill>
                  <a:ln w="4286" cap="flat">
                    <a:noFill/>
                    <a:prstDash val="solid"/>
                    <a:miter/>
                  </a:ln>
                </p:spPr>
                <p:txBody>
                  <a:bodyPr rtlCol="0" anchor="ctr"/>
                  <a:lstStyle/>
                  <a:p>
                    <a:endParaRPr lang="en-GB"/>
                  </a:p>
                </p:txBody>
              </p:sp>
              <p:sp>
                <p:nvSpPr>
                  <p:cNvPr id="1543" name="Freeform: Shape 1542">
                    <a:extLst>
                      <a:ext uri="{FF2B5EF4-FFF2-40B4-BE49-F238E27FC236}">
                        <a16:creationId xmlns:a16="http://schemas.microsoft.com/office/drawing/2014/main" id="{D31C9497-BBB3-65F1-B67C-366AF9CDE73C}"/>
                      </a:ext>
                    </a:extLst>
                  </p:cNvPr>
                  <p:cNvSpPr/>
                  <p:nvPr/>
                </p:nvSpPr>
                <p:spPr>
                  <a:xfrm>
                    <a:off x="7594601" y="3938627"/>
                    <a:ext cx="544614" cy="206384"/>
                  </a:xfrm>
                  <a:custGeom>
                    <a:avLst/>
                    <a:gdLst>
                      <a:gd name="connsiteX0" fmla="*/ 541225 w 544614"/>
                      <a:gd name="connsiteY0" fmla="*/ 82725 h 206384"/>
                      <a:gd name="connsiteX1" fmla="*/ 316197 w 544614"/>
                      <a:gd name="connsiteY1" fmla="*/ 205740 h 206384"/>
                      <a:gd name="connsiteX2" fmla="*/ 5015 w 544614"/>
                      <a:gd name="connsiteY2" fmla="*/ 26146 h 206384"/>
                      <a:gd name="connsiteX3" fmla="*/ 5015 w 544614"/>
                      <a:gd name="connsiteY3" fmla="*/ 0 h 206384"/>
                      <a:gd name="connsiteX4" fmla="*/ 4586 w 544614"/>
                      <a:gd name="connsiteY4" fmla="*/ 9859 h 206384"/>
                      <a:gd name="connsiteX5" fmla="*/ 324341 w 544614"/>
                      <a:gd name="connsiteY5" fmla="*/ 191167 h 206384"/>
                      <a:gd name="connsiteX6" fmla="*/ 333342 w 544614"/>
                      <a:gd name="connsiteY6" fmla="*/ 189452 h 206384"/>
                      <a:gd name="connsiteX7" fmla="*/ 539939 w 544614"/>
                      <a:gd name="connsiteY7" fmla="*/ 69866 h 206384"/>
                      <a:gd name="connsiteX8" fmla="*/ 539939 w 544614"/>
                      <a:gd name="connsiteY8" fmla="*/ 59579 h 206384"/>
                      <a:gd name="connsiteX9" fmla="*/ 541225 w 544614"/>
                      <a:gd name="connsiteY9" fmla="*/ 82725 h 206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614" h="206384">
                        <a:moveTo>
                          <a:pt x="541225" y="82725"/>
                        </a:moveTo>
                        <a:cubicBezTo>
                          <a:pt x="531366" y="90011"/>
                          <a:pt x="329055" y="216456"/>
                          <a:pt x="316197" y="205740"/>
                        </a:cubicBezTo>
                        <a:cubicBezTo>
                          <a:pt x="316197" y="205740"/>
                          <a:pt x="5015" y="26146"/>
                          <a:pt x="5015" y="26146"/>
                        </a:cubicBezTo>
                        <a:cubicBezTo>
                          <a:pt x="-2701" y="21431"/>
                          <a:pt x="-557" y="4715"/>
                          <a:pt x="5015" y="0"/>
                        </a:cubicBezTo>
                        <a:cubicBezTo>
                          <a:pt x="729" y="3429"/>
                          <a:pt x="729" y="6429"/>
                          <a:pt x="4586" y="9859"/>
                        </a:cubicBezTo>
                        <a:cubicBezTo>
                          <a:pt x="11873" y="11144"/>
                          <a:pt x="315768" y="195024"/>
                          <a:pt x="324341" y="191167"/>
                        </a:cubicBezTo>
                        <a:cubicBezTo>
                          <a:pt x="326912" y="191167"/>
                          <a:pt x="329912" y="190738"/>
                          <a:pt x="333342" y="189452"/>
                        </a:cubicBezTo>
                        <a:lnTo>
                          <a:pt x="539939" y="69866"/>
                        </a:lnTo>
                        <a:cubicBezTo>
                          <a:pt x="544653" y="66437"/>
                          <a:pt x="544653" y="62579"/>
                          <a:pt x="539939" y="59579"/>
                        </a:cubicBezTo>
                        <a:cubicBezTo>
                          <a:pt x="547226" y="62579"/>
                          <a:pt x="544653" y="75009"/>
                          <a:pt x="541225" y="82725"/>
                        </a:cubicBezTo>
                        <a:close/>
                      </a:path>
                    </a:pathLst>
                  </a:custGeom>
                  <a:solidFill>
                    <a:srgbClr val="344552"/>
                  </a:solidFill>
                  <a:ln w="4286" cap="flat">
                    <a:noFill/>
                    <a:prstDash val="solid"/>
                    <a:miter/>
                  </a:ln>
                </p:spPr>
                <p:txBody>
                  <a:bodyPr rtlCol="0" anchor="ctr"/>
                  <a:lstStyle/>
                  <a:p>
                    <a:endParaRPr lang="en-GB"/>
                  </a:p>
                </p:txBody>
              </p:sp>
              <p:sp>
                <p:nvSpPr>
                  <p:cNvPr id="1544" name="Freeform: Shape 1543">
                    <a:extLst>
                      <a:ext uri="{FF2B5EF4-FFF2-40B4-BE49-F238E27FC236}">
                        <a16:creationId xmlns:a16="http://schemas.microsoft.com/office/drawing/2014/main" id="{D7ADC9EF-4426-08F2-66DE-624C8A6EF593}"/>
                      </a:ext>
                    </a:extLst>
                  </p:cNvPr>
                  <p:cNvSpPr/>
                  <p:nvPr/>
                </p:nvSpPr>
                <p:spPr>
                  <a:xfrm>
                    <a:off x="7909512" y="4139224"/>
                    <a:ext cx="3857" cy="10715"/>
                  </a:xfrm>
                  <a:custGeom>
                    <a:avLst/>
                    <a:gdLst>
                      <a:gd name="connsiteX0" fmla="*/ 858 w 3857"/>
                      <a:gd name="connsiteY0" fmla="*/ 10716 h 10715"/>
                      <a:gd name="connsiteX1" fmla="*/ 0 w 3857"/>
                      <a:gd name="connsiteY1" fmla="*/ 10716 h 10715"/>
                      <a:gd name="connsiteX2" fmla="*/ 2572 w 3857"/>
                      <a:gd name="connsiteY2" fmla="*/ 3857 h 10715"/>
                      <a:gd name="connsiteX3" fmla="*/ 3429 w 3857"/>
                      <a:gd name="connsiteY3" fmla="*/ 0 h 10715"/>
                      <a:gd name="connsiteX4" fmla="*/ 3429 w 3857"/>
                      <a:gd name="connsiteY4" fmla="*/ 857 h 10715"/>
                      <a:gd name="connsiteX5" fmla="*/ 3429 w 3857"/>
                      <a:gd name="connsiteY5" fmla="*/ 0 h 10715"/>
                      <a:gd name="connsiteX6" fmla="*/ 2572 w 3857"/>
                      <a:gd name="connsiteY6" fmla="*/ 3857 h 10715"/>
                      <a:gd name="connsiteX7" fmla="*/ 3858 w 3857"/>
                      <a:gd name="connsiteY7" fmla="*/ 429 h 10715"/>
                      <a:gd name="connsiteX8" fmla="*/ 2572 w 3857"/>
                      <a:gd name="connsiteY8" fmla="*/ 3857 h 10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7" h="10715">
                        <a:moveTo>
                          <a:pt x="858" y="10716"/>
                        </a:moveTo>
                        <a:lnTo>
                          <a:pt x="0" y="10716"/>
                        </a:lnTo>
                        <a:lnTo>
                          <a:pt x="2572" y="3857"/>
                        </a:lnTo>
                        <a:lnTo>
                          <a:pt x="3429" y="0"/>
                        </a:lnTo>
                        <a:lnTo>
                          <a:pt x="3429" y="857"/>
                        </a:lnTo>
                        <a:lnTo>
                          <a:pt x="3429" y="0"/>
                        </a:lnTo>
                        <a:lnTo>
                          <a:pt x="2572" y="3857"/>
                        </a:lnTo>
                        <a:lnTo>
                          <a:pt x="3858" y="429"/>
                        </a:lnTo>
                        <a:lnTo>
                          <a:pt x="2572" y="3857"/>
                        </a:lnTo>
                        <a:close/>
                      </a:path>
                    </a:pathLst>
                  </a:custGeom>
                  <a:solidFill>
                    <a:srgbClr val="000000"/>
                  </a:solidFill>
                  <a:ln w="4286" cap="flat">
                    <a:noFill/>
                    <a:prstDash val="solid"/>
                    <a:miter/>
                  </a:ln>
                </p:spPr>
                <p:txBody>
                  <a:bodyPr rtlCol="0" anchor="ctr"/>
                  <a:lstStyle/>
                  <a:p>
                    <a:endParaRPr lang="en-GB"/>
                  </a:p>
                </p:txBody>
              </p:sp>
            </p:grpSp>
            <p:sp>
              <p:nvSpPr>
                <p:cNvPr id="1545" name="Freeform: Shape 1544">
                  <a:extLst>
                    <a:ext uri="{FF2B5EF4-FFF2-40B4-BE49-F238E27FC236}">
                      <a16:creationId xmlns:a16="http://schemas.microsoft.com/office/drawing/2014/main" id="{84767A7D-6C24-ED35-5DB6-4C11F2AF3529}"/>
                    </a:ext>
                  </a:extLst>
                </p:cNvPr>
                <p:cNvSpPr/>
                <p:nvPr/>
              </p:nvSpPr>
              <p:spPr>
                <a:xfrm>
                  <a:off x="7816929" y="3555528"/>
                  <a:ext cx="333502" cy="443267"/>
                </a:xfrm>
                <a:custGeom>
                  <a:avLst/>
                  <a:gdLst>
                    <a:gd name="connsiteX0" fmla="*/ 333470 w 333502"/>
                    <a:gd name="connsiteY0" fmla="*/ 202220 h 443267"/>
                    <a:gd name="connsiteX1" fmla="*/ 333470 w 333502"/>
                    <a:gd name="connsiteY1" fmla="*/ 433249 h 443267"/>
                    <a:gd name="connsiteX2" fmla="*/ 317183 w 333502"/>
                    <a:gd name="connsiteY2" fmla="*/ 441392 h 443267"/>
                    <a:gd name="connsiteX3" fmla="*/ 326612 w 333502"/>
                    <a:gd name="connsiteY3" fmla="*/ 201791 h 443267"/>
                    <a:gd name="connsiteX4" fmla="*/ 314182 w 333502"/>
                    <a:gd name="connsiteY4" fmla="*/ 182074 h 443267"/>
                    <a:gd name="connsiteX5" fmla="*/ 0 w 333502"/>
                    <a:gd name="connsiteY5" fmla="*/ 5052 h 443267"/>
                    <a:gd name="connsiteX6" fmla="*/ 14145 w 333502"/>
                    <a:gd name="connsiteY6" fmla="*/ 1195 h 443267"/>
                    <a:gd name="connsiteX7" fmla="*/ 319326 w 333502"/>
                    <a:gd name="connsiteY7" fmla="*/ 177359 h 443267"/>
                    <a:gd name="connsiteX8" fmla="*/ 333470 w 333502"/>
                    <a:gd name="connsiteY8" fmla="*/ 202220 h 44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502" h="443267">
                      <a:moveTo>
                        <a:pt x="333470" y="202220"/>
                      </a:moveTo>
                      <a:lnTo>
                        <a:pt x="333470" y="433249"/>
                      </a:lnTo>
                      <a:cubicBezTo>
                        <a:pt x="333470" y="441392"/>
                        <a:pt x="324040" y="446107"/>
                        <a:pt x="317183" y="441392"/>
                      </a:cubicBezTo>
                      <a:cubicBezTo>
                        <a:pt x="338614" y="464967"/>
                        <a:pt x="321469" y="200505"/>
                        <a:pt x="326612" y="201791"/>
                      </a:cubicBezTo>
                      <a:cubicBezTo>
                        <a:pt x="326612" y="191933"/>
                        <a:pt x="322326" y="185932"/>
                        <a:pt x="314182" y="182074"/>
                      </a:cubicBezTo>
                      <a:cubicBezTo>
                        <a:pt x="307324" y="182503"/>
                        <a:pt x="6858" y="-3520"/>
                        <a:pt x="0" y="5052"/>
                      </a:cubicBezTo>
                      <a:cubicBezTo>
                        <a:pt x="3429" y="337"/>
                        <a:pt x="9430" y="-1377"/>
                        <a:pt x="14145" y="1195"/>
                      </a:cubicBezTo>
                      <a:cubicBezTo>
                        <a:pt x="14145" y="1195"/>
                        <a:pt x="319326" y="177359"/>
                        <a:pt x="319326" y="177359"/>
                      </a:cubicBezTo>
                      <a:cubicBezTo>
                        <a:pt x="330041" y="182932"/>
                        <a:pt x="333899" y="189790"/>
                        <a:pt x="333470" y="202220"/>
                      </a:cubicBezTo>
                      <a:close/>
                    </a:path>
                  </a:pathLst>
                </a:custGeom>
                <a:solidFill>
                  <a:srgbClr val="27343E"/>
                </a:solidFill>
                <a:ln w="4286" cap="flat">
                  <a:noFill/>
                  <a:prstDash val="solid"/>
                  <a:miter/>
                </a:ln>
              </p:spPr>
              <p:txBody>
                <a:bodyPr rtlCol="0" anchor="ctr"/>
                <a:lstStyle/>
                <a:p>
                  <a:endParaRPr lang="en-GB"/>
                </a:p>
              </p:txBody>
            </p:sp>
          </p:grpSp>
        </p:grpSp>
        <p:grpSp>
          <p:nvGrpSpPr>
            <p:cNvPr id="1546" name="Graphic 18">
              <a:extLst>
                <a:ext uri="{FF2B5EF4-FFF2-40B4-BE49-F238E27FC236}">
                  <a16:creationId xmlns:a16="http://schemas.microsoft.com/office/drawing/2014/main" id="{8D2EE0C5-83A8-7EC3-18A3-4314E2790D98}"/>
                </a:ext>
              </a:extLst>
            </p:cNvPr>
            <p:cNvGrpSpPr/>
            <p:nvPr/>
          </p:nvGrpSpPr>
          <p:grpSpPr>
            <a:xfrm>
              <a:off x="9110891" y="3585179"/>
              <a:ext cx="781010" cy="2154531"/>
              <a:chOff x="9110891" y="3585179"/>
              <a:chExt cx="781010" cy="2154531"/>
            </a:xfrm>
          </p:grpSpPr>
          <p:sp>
            <p:nvSpPr>
              <p:cNvPr id="1547" name="Freeform: Shape 1546">
                <a:extLst>
                  <a:ext uri="{FF2B5EF4-FFF2-40B4-BE49-F238E27FC236}">
                    <a16:creationId xmlns:a16="http://schemas.microsoft.com/office/drawing/2014/main" id="{6639ED3B-A7CD-CE54-AB88-02C3DC3B2560}"/>
                  </a:ext>
                </a:extLst>
              </p:cNvPr>
              <p:cNvSpPr/>
              <p:nvPr/>
            </p:nvSpPr>
            <p:spPr>
              <a:xfrm>
                <a:off x="9293113" y="5409669"/>
                <a:ext cx="571785" cy="330041"/>
              </a:xfrm>
              <a:custGeom>
                <a:avLst/>
                <a:gdLst>
                  <a:gd name="connsiteX0" fmla="*/ 571786 w 571785"/>
                  <a:gd name="connsiteY0" fmla="*/ 165021 h 330041"/>
                  <a:gd name="connsiteX1" fmla="*/ 285893 w 571785"/>
                  <a:gd name="connsiteY1" fmla="*/ 330041 h 330041"/>
                  <a:gd name="connsiteX2" fmla="*/ 1 w 571785"/>
                  <a:gd name="connsiteY2" fmla="*/ 165021 h 330041"/>
                  <a:gd name="connsiteX3" fmla="*/ 285893 w 571785"/>
                  <a:gd name="connsiteY3" fmla="*/ 0 h 330041"/>
                  <a:gd name="connsiteX4" fmla="*/ 571786 w 571785"/>
                  <a:gd name="connsiteY4" fmla="*/ 165021 h 3300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785" h="330041">
                    <a:moveTo>
                      <a:pt x="571786" y="165021"/>
                    </a:moveTo>
                    <a:cubicBezTo>
                      <a:pt x="571786" y="256159"/>
                      <a:pt x="443788" y="330041"/>
                      <a:pt x="285893" y="330041"/>
                    </a:cubicBezTo>
                    <a:cubicBezTo>
                      <a:pt x="127999" y="330041"/>
                      <a:pt x="1" y="256159"/>
                      <a:pt x="1" y="165021"/>
                    </a:cubicBezTo>
                    <a:cubicBezTo>
                      <a:pt x="1" y="73883"/>
                      <a:pt x="127999" y="0"/>
                      <a:pt x="285893" y="0"/>
                    </a:cubicBezTo>
                    <a:cubicBezTo>
                      <a:pt x="443788" y="0"/>
                      <a:pt x="571786" y="73883"/>
                      <a:pt x="571786" y="165021"/>
                    </a:cubicBezTo>
                    <a:close/>
                  </a:path>
                </a:pathLst>
              </a:custGeom>
              <a:solidFill>
                <a:srgbClr val="B3B3B3">
                  <a:alpha val="30000"/>
                </a:srgbClr>
              </a:solidFill>
              <a:ln w="4286" cap="flat">
                <a:noFill/>
                <a:prstDash val="solid"/>
                <a:miter/>
              </a:ln>
            </p:spPr>
            <p:txBody>
              <a:bodyPr rtlCol="0" anchor="ctr"/>
              <a:lstStyle/>
              <a:p>
                <a:endParaRPr lang="en-GB"/>
              </a:p>
            </p:txBody>
          </p:sp>
          <p:sp>
            <p:nvSpPr>
              <p:cNvPr id="1548" name="Freeform: Shape 1547">
                <a:extLst>
                  <a:ext uri="{FF2B5EF4-FFF2-40B4-BE49-F238E27FC236}">
                    <a16:creationId xmlns:a16="http://schemas.microsoft.com/office/drawing/2014/main" id="{69AC0133-3884-780A-D534-DD6293BD81EC}"/>
                  </a:ext>
                </a:extLst>
              </p:cNvPr>
              <p:cNvSpPr/>
              <p:nvPr/>
            </p:nvSpPr>
            <p:spPr>
              <a:xfrm>
                <a:off x="9549589" y="4934031"/>
                <a:ext cx="199296" cy="613654"/>
              </a:xfrm>
              <a:custGeom>
                <a:avLst/>
                <a:gdLst>
                  <a:gd name="connsiteX0" fmla="*/ 165292 w 199296"/>
                  <a:gd name="connsiteY0" fmla="*/ 497926 h 613654"/>
                  <a:gd name="connsiteX1" fmla="*/ 197439 w 199296"/>
                  <a:gd name="connsiteY1" fmla="*/ 253181 h 613654"/>
                  <a:gd name="connsiteX2" fmla="*/ 188437 w 199296"/>
                  <a:gd name="connsiteY2" fmla="*/ 32011 h 613654"/>
                  <a:gd name="connsiteX3" fmla="*/ 106570 w 199296"/>
                  <a:gd name="connsiteY3" fmla="*/ 293 h 613654"/>
                  <a:gd name="connsiteX4" fmla="*/ 44419 w 199296"/>
                  <a:gd name="connsiteY4" fmla="*/ 24295 h 613654"/>
                  <a:gd name="connsiteX5" fmla="*/ 85996 w 199296"/>
                  <a:gd name="connsiteY5" fmla="*/ 211176 h 613654"/>
                  <a:gd name="connsiteX6" fmla="*/ 105713 w 199296"/>
                  <a:gd name="connsiteY6" fmla="*/ 453349 h 613654"/>
                  <a:gd name="connsiteX7" fmla="*/ 65422 w 199296"/>
                  <a:gd name="connsiteY7" fmla="*/ 528787 h 613654"/>
                  <a:gd name="connsiteX8" fmla="*/ 1128 w 199296"/>
                  <a:gd name="connsiteY8" fmla="*/ 596510 h 613654"/>
                  <a:gd name="connsiteX9" fmla="*/ 17845 w 199296"/>
                  <a:gd name="connsiteY9" fmla="*/ 613655 h 613654"/>
                  <a:gd name="connsiteX10" fmla="*/ 51277 w 199296"/>
                  <a:gd name="connsiteY10" fmla="*/ 610226 h 613654"/>
                  <a:gd name="connsiteX11" fmla="*/ 166577 w 199296"/>
                  <a:gd name="connsiteY11" fmla="*/ 519786 h 613654"/>
                  <a:gd name="connsiteX12" fmla="*/ 166149 w 199296"/>
                  <a:gd name="connsiteY12" fmla="*/ 518071 h 613654"/>
                  <a:gd name="connsiteX13" fmla="*/ 173864 w 199296"/>
                  <a:gd name="connsiteY13" fmla="*/ 512071 h 613654"/>
                  <a:gd name="connsiteX14" fmla="*/ 165292 w 199296"/>
                  <a:gd name="connsiteY14" fmla="*/ 497926 h 613654"/>
                  <a:gd name="connsiteX15" fmla="*/ 165292 w 199296"/>
                  <a:gd name="connsiteY15" fmla="*/ 497926 h 613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9296" h="613654">
                    <a:moveTo>
                      <a:pt x="165292" y="497926"/>
                    </a:moveTo>
                    <a:cubicBezTo>
                      <a:pt x="161434" y="455492"/>
                      <a:pt x="198724" y="250181"/>
                      <a:pt x="197439" y="253181"/>
                    </a:cubicBezTo>
                    <a:cubicBezTo>
                      <a:pt x="202154" y="199175"/>
                      <a:pt x="197439" y="69301"/>
                      <a:pt x="188437" y="32011"/>
                    </a:cubicBezTo>
                    <a:cubicBezTo>
                      <a:pt x="188437" y="32011"/>
                      <a:pt x="161863" y="-3565"/>
                      <a:pt x="106570" y="293"/>
                    </a:cubicBezTo>
                    <a:cubicBezTo>
                      <a:pt x="85996" y="2007"/>
                      <a:pt x="46134" y="7150"/>
                      <a:pt x="44419" y="24295"/>
                    </a:cubicBezTo>
                    <a:cubicBezTo>
                      <a:pt x="40991" y="59442"/>
                      <a:pt x="85996" y="211176"/>
                      <a:pt x="85996" y="211176"/>
                    </a:cubicBezTo>
                    <a:cubicBezTo>
                      <a:pt x="100998" y="288328"/>
                      <a:pt x="110428" y="378768"/>
                      <a:pt x="105713" y="453349"/>
                    </a:cubicBezTo>
                    <a:cubicBezTo>
                      <a:pt x="105713" y="453349"/>
                      <a:pt x="68422" y="522786"/>
                      <a:pt x="65422" y="528787"/>
                    </a:cubicBezTo>
                    <a:cubicBezTo>
                      <a:pt x="53849" y="564363"/>
                      <a:pt x="43991" y="579365"/>
                      <a:pt x="1128" y="596510"/>
                    </a:cubicBezTo>
                    <a:cubicBezTo>
                      <a:pt x="-5301" y="599510"/>
                      <a:pt x="17845" y="613655"/>
                      <a:pt x="17845" y="613655"/>
                    </a:cubicBezTo>
                    <a:lnTo>
                      <a:pt x="51277" y="610226"/>
                    </a:lnTo>
                    <a:cubicBezTo>
                      <a:pt x="81710" y="585366"/>
                      <a:pt x="133574" y="541217"/>
                      <a:pt x="166577" y="519786"/>
                    </a:cubicBezTo>
                    <a:cubicBezTo>
                      <a:pt x="166577" y="519357"/>
                      <a:pt x="166577" y="518500"/>
                      <a:pt x="166149" y="518071"/>
                    </a:cubicBezTo>
                    <a:lnTo>
                      <a:pt x="173864" y="512071"/>
                    </a:lnTo>
                    <a:cubicBezTo>
                      <a:pt x="173435" y="510356"/>
                      <a:pt x="167006" y="501784"/>
                      <a:pt x="165292" y="497926"/>
                    </a:cubicBezTo>
                    <a:lnTo>
                      <a:pt x="165292" y="497926"/>
                    </a:lnTo>
                    <a:close/>
                  </a:path>
                </a:pathLst>
              </a:custGeom>
              <a:solidFill>
                <a:srgbClr val="E2B69E"/>
              </a:solidFill>
              <a:ln w="4286" cap="flat">
                <a:noFill/>
                <a:prstDash val="solid"/>
                <a:miter/>
              </a:ln>
            </p:spPr>
            <p:txBody>
              <a:bodyPr rtlCol="0" anchor="ctr"/>
              <a:lstStyle/>
              <a:p>
                <a:endParaRPr lang="en-GB"/>
              </a:p>
            </p:txBody>
          </p:sp>
          <p:grpSp>
            <p:nvGrpSpPr>
              <p:cNvPr id="1549" name="Graphic 18">
                <a:extLst>
                  <a:ext uri="{FF2B5EF4-FFF2-40B4-BE49-F238E27FC236}">
                    <a16:creationId xmlns:a16="http://schemas.microsoft.com/office/drawing/2014/main" id="{478E04EF-973D-3088-A360-03C9E50F3EF0}"/>
                  </a:ext>
                </a:extLst>
              </p:cNvPr>
              <p:cNvGrpSpPr/>
              <p:nvPr/>
            </p:nvGrpSpPr>
            <p:grpSpPr>
              <a:xfrm>
                <a:off x="9515141" y="5401511"/>
                <a:ext cx="225872" cy="195466"/>
                <a:chOff x="9515141" y="5401511"/>
                <a:chExt cx="225872" cy="195466"/>
              </a:xfrm>
            </p:grpSpPr>
            <p:sp>
              <p:nvSpPr>
                <p:cNvPr id="1550" name="Freeform: Shape 1549">
                  <a:extLst>
                    <a:ext uri="{FF2B5EF4-FFF2-40B4-BE49-F238E27FC236}">
                      <a16:creationId xmlns:a16="http://schemas.microsoft.com/office/drawing/2014/main" id="{2ED874D9-4639-4CE0-0129-EBC6B28F8E8D}"/>
                    </a:ext>
                  </a:extLst>
                </p:cNvPr>
                <p:cNvSpPr/>
                <p:nvPr/>
              </p:nvSpPr>
              <p:spPr>
                <a:xfrm>
                  <a:off x="9515141" y="5401511"/>
                  <a:ext cx="225872" cy="183090"/>
                </a:xfrm>
                <a:custGeom>
                  <a:avLst/>
                  <a:gdLst>
                    <a:gd name="connsiteX0" fmla="*/ 0 w 225872"/>
                    <a:gd name="connsiteY0" fmla="*/ 138459 h 183090"/>
                    <a:gd name="connsiteX1" fmla="*/ 87011 w 225872"/>
                    <a:gd name="connsiteY1" fmla="*/ 180464 h 183090"/>
                    <a:gd name="connsiteX2" fmla="*/ 184738 w 225872"/>
                    <a:gd name="connsiteY2" fmla="*/ 116171 h 183090"/>
                    <a:gd name="connsiteX3" fmla="*/ 201025 w 225872"/>
                    <a:gd name="connsiteY3" fmla="*/ 175321 h 183090"/>
                    <a:gd name="connsiteX4" fmla="*/ 218170 w 225872"/>
                    <a:gd name="connsiteY4" fmla="*/ 174463 h 183090"/>
                    <a:gd name="connsiteX5" fmla="*/ 213884 w 225872"/>
                    <a:gd name="connsiteY5" fmla="*/ 108884 h 183090"/>
                    <a:gd name="connsiteX6" fmla="*/ 224600 w 225872"/>
                    <a:gd name="connsiteY6" fmla="*/ 36875 h 183090"/>
                    <a:gd name="connsiteX7" fmla="*/ 186023 w 225872"/>
                    <a:gd name="connsiteY7" fmla="*/ 1299 h 183090"/>
                    <a:gd name="connsiteX8" fmla="*/ 42005 w 225872"/>
                    <a:gd name="connsiteY8" fmla="*/ 116171 h 183090"/>
                    <a:gd name="connsiteX9" fmla="*/ 0 w 225872"/>
                    <a:gd name="connsiteY9" fmla="*/ 138459 h 183090"/>
                    <a:gd name="connsiteX10" fmla="*/ 0 w 225872"/>
                    <a:gd name="connsiteY10" fmla="*/ 138459 h 183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5872" h="183090">
                      <a:moveTo>
                        <a:pt x="0" y="138459"/>
                      </a:moveTo>
                      <a:lnTo>
                        <a:pt x="87011" y="180464"/>
                      </a:lnTo>
                      <a:cubicBezTo>
                        <a:pt x="123016" y="193323"/>
                        <a:pt x="178737" y="156890"/>
                        <a:pt x="184738" y="116171"/>
                      </a:cubicBezTo>
                      <a:cubicBezTo>
                        <a:pt x="192881" y="136745"/>
                        <a:pt x="198025" y="156461"/>
                        <a:pt x="201025" y="175321"/>
                      </a:cubicBezTo>
                      <a:cubicBezTo>
                        <a:pt x="206598" y="178750"/>
                        <a:pt x="212169" y="178321"/>
                        <a:pt x="218170" y="174463"/>
                      </a:cubicBezTo>
                      <a:cubicBezTo>
                        <a:pt x="214313" y="153032"/>
                        <a:pt x="212169" y="131172"/>
                        <a:pt x="213884" y="108884"/>
                      </a:cubicBezTo>
                      <a:cubicBezTo>
                        <a:pt x="221599" y="61306"/>
                        <a:pt x="228886" y="63879"/>
                        <a:pt x="224600" y="36875"/>
                      </a:cubicBezTo>
                      <a:cubicBezTo>
                        <a:pt x="224600" y="36875"/>
                        <a:pt x="219028" y="-8131"/>
                        <a:pt x="186023" y="1299"/>
                      </a:cubicBezTo>
                      <a:cubicBezTo>
                        <a:pt x="113157" y="29159"/>
                        <a:pt x="129874" y="136316"/>
                        <a:pt x="42005" y="116171"/>
                      </a:cubicBezTo>
                      <a:cubicBezTo>
                        <a:pt x="42005" y="116171"/>
                        <a:pt x="2143" y="111884"/>
                        <a:pt x="0" y="138459"/>
                      </a:cubicBezTo>
                      <a:lnTo>
                        <a:pt x="0" y="138459"/>
                      </a:lnTo>
                      <a:close/>
                    </a:path>
                  </a:pathLst>
                </a:custGeom>
                <a:solidFill>
                  <a:srgbClr val="FDD13B"/>
                </a:solidFill>
                <a:ln w="4286" cap="flat">
                  <a:noFill/>
                  <a:prstDash val="solid"/>
                  <a:miter/>
                </a:ln>
              </p:spPr>
              <p:txBody>
                <a:bodyPr rtlCol="0" anchor="ctr"/>
                <a:lstStyle/>
                <a:p>
                  <a:endParaRPr lang="en-GB"/>
                </a:p>
              </p:txBody>
            </p:sp>
            <p:sp>
              <p:nvSpPr>
                <p:cNvPr id="1551" name="Freeform: Shape 1550">
                  <a:extLst>
                    <a:ext uri="{FF2B5EF4-FFF2-40B4-BE49-F238E27FC236}">
                      <a16:creationId xmlns:a16="http://schemas.microsoft.com/office/drawing/2014/main" id="{1A899827-C29F-7BE7-68FB-B00C0762EC38}"/>
                    </a:ext>
                  </a:extLst>
                </p:cNvPr>
                <p:cNvSpPr/>
                <p:nvPr/>
              </p:nvSpPr>
              <p:spPr>
                <a:xfrm>
                  <a:off x="9596580" y="5494694"/>
                  <a:ext cx="103299" cy="102283"/>
                </a:xfrm>
                <a:custGeom>
                  <a:avLst/>
                  <a:gdLst>
                    <a:gd name="connsiteX0" fmla="*/ 0 w 103299"/>
                    <a:gd name="connsiteY0" fmla="*/ 94998 h 102283"/>
                    <a:gd name="connsiteX1" fmla="*/ 44149 w 103299"/>
                    <a:gd name="connsiteY1" fmla="*/ 67994 h 102283"/>
                    <a:gd name="connsiteX2" fmla="*/ 103299 w 103299"/>
                    <a:gd name="connsiteY2" fmla="*/ 21702 h 102283"/>
                    <a:gd name="connsiteX3" fmla="*/ 91297 w 103299"/>
                    <a:gd name="connsiteY3" fmla="*/ 60278 h 102283"/>
                    <a:gd name="connsiteX4" fmla="*/ 36433 w 103299"/>
                    <a:gd name="connsiteY4" fmla="*/ 102284 h 102283"/>
                    <a:gd name="connsiteX5" fmla="*/ 0 w 103299"/>
                    <a:gd name="connsiteY5" fmla="*/ 94998 h 102283"/>
                    <a:gd name="connsiteX6" fmla="*/ 0 w 103299"/>
                    <a:gd name="connsiteY6" fmla="*/ 94998 h 10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299" h="102283">
                      <a:moveTo>
                        <a:pt x="0" y="94998"/>
                      </a:moveTo>
                      <a:cubicBezTo>
                        <a:pt x="0" y="94998"/>
                        <a:pt x="36433" y="93283"/>
                        <a:pt x="44149" y="67994"/>
                      </a:cubicBezTo>
                      <a:cubicBezTo>
                        <a:pt x="56579" y="47420"/>
                        <a:pt x="73724" y="-40019"/>
                        <a:pt x="103299" y="21702"/>
                      </a:cubicBezTo>
                      <a:cubicBezTo>
                        <a:pt x="103299" y="21702"/>
                        <a:pt x="91297" y="60278"/>
                        <a:pt x="91297" y="60278"/>
                      </a:cubicBezTo>
                      <a:lnTo>
                        <a:pt x="36433" y="102284"/>
                      </a:lnTo>
                      <a:lnTo>
                        <a:pt x="0" y="94998"/>
                      </a:lnTo>
                      <a:lnTo>
                        <a:pt x="0" y="94998"/>
                      </a:lnTo>
                      <a:close/>
                    </a:path>
                  </a:pathLst>
                </a:custGeom>
                <a:solidFill>
                  <a:srgbClr val="987D23"/>
                </a:solidFill>
                <a:ln w="4286" cap="flat">
                  <a:noFill/>
                  <a:prstDash val="solid"/>
                  <a:miter/>
                </a:ln>
              </p:spPr>
              <p:txBody>
                <a:bodyPr rtlCol="0" anchor="ctr"/>
                <a:lstStyle/>
                <a:p>
                  <a:endParaRPr lang="en-GB"/>
                </a:p>
              </p:txBody>
            </p:sp>
            <p:sp>
              <p:nvSpPr>
                <p:cNvPr id="1552" name="Freeform: Shape 1551">
                  <a:extLst>
                    <a:ext uri="{FF2B5EF4-FFF2-40B4-BE49-F238E27FC236}">
                      <a16:creationId xmlns:a16="http://schemas.microsoft.com/office/drawing/2014/main" id="{77E568A2-4377-9803-082F-7D50659F8C01}"/>
                    </a:ext>
                  </a:extLst>
                </p:cNvPr>
                <p:cNvSpPr/>
                <p:nvPr/>
              </p:nvSpPr>
              <p:spPr>
                <a:xfrm>
                  <a:off x="9708451" y="5566974"/>
                  <a:ext cx="32146" cy="19288"/>
                </a:xfrm>
                <a:custGeom>
                  <a:avLst/>
                  <a:gdLst>
                    <a:gd name="connsiteX0" fmla="*/ 32147 w 32146"/>
                    <a:gd name="connsiteY0" fmla="*/ 0 h 19288"/>
                    <a:gd name="connsiteX1" fmla="*/ 0 w 32146"/>
                    <a:gd name="connsiteY1" fmla="*/ 0 h 19288"/>
                    <a:gd name="connsiteX2" fmla="*/ 0 w 32146"/>
                    <a:gd name="connsiteY2" fmla="*/ 19288 h 19288"/>
                    <a:gd name="connsiteX3" fmla="*/ 32147 w 32146"/>
                    <a:gd name="connsiteY3" fmla="*/ 19288 h 19288"/>
                    <a:gd name="connsiteX4" fmla="*/ 32147 w 32146"/>
                    <a:gd name="connsiteY4" fmla="*/ 0 h 19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46" h="19288">
                      <a:moveTo>
                        <a:pt x="32147" y="0"/>
                      </a:moveTo>
                      <a:lnTo>
                        <a:pt x="0" y="0"/>
                      </a:lnTo>
                      <a:lnTo>
                        <a:pt x="0" y="19288"/>
                      </a:lnTo>
                      <a:lnTo>
                        <a:pt x="32147" y="19288"/>
                      </a:lnTo>
                      <a:lnTo>
                        <a:pt x="32147" y="0"/>
                      </a:lnTo>
                      <a:close/>
                    </a:path>
                  </a:pathLst>
                </a:custGeom>
                <a:solidFill>
                  <a:srgbClr val="3D4E86"/>
                </a:solidFill>
                <a:ln w="4286" cap="flat">
                  <a:noFill/>
                  <a:prstDash val="solid"/>
                  <a:miter/>
                </a:ln>
              </p:spPr>
              <p:txBody>
                <a:bodyPr rtlCol="0" anchor="ctr"/>
                <a:lstStyle/>
                <a:p>
                  <a:endParaRPr lang="en-GB"/>
                </a:p>
              </p:txBody>
            </p:sp>
          </p:grpSp>
          <p:sp>
            <p:nvSpPr>
              <p:cNvPr id="1553" name="Freeform: Shape 1552">
                <a:extLst>
                  <a:ext uri="{FF2B5EF4-FFF2-40B4-BE49-F238E27FC236}">
                    <a16:creationId xmlns:a16="http://schemas.microsoft.com/office/drawing/2014/main" id="{1C6257E0-8906-8173-B6DA-FADFB16652C2}"/>
                  </a:ext>
                </a:extLst>
              </p:cNvPr>
              <p:cNvSpPr/>
              <p:nvPr/>
            </p:nvSpPr>
            <p:spPr>
              <a:xfrm>
                <a:off x="9427431" y="5011825"/>
                <a:ext cx="186314" cy="613442"/>
              </a:xfrm>
              <a:custGeom>
                <a:avLst/>
                <a:gdLst>
                  <a:gd name="connsiteX0" fmla="*/ 164863 w 186314"/>
                  <a:gd name="connsiteY0" fmla="*/ 497285 h 613442"/>
                  <a:gd name="connsiteX1" fmla="*/ 186294 w 186314"/>
                  <a:gd name="connsiteY1" fmla="*/ 251254 h 613442"/>
                  <a:gd name="connsiteX2" fmla="*/ 171721 w 186314"/>
                  <a:gd name="connsiteY2" fmla="*/ 133382 h 613442"/>
                  <a:gd name="connsiteX3" fmla="*/ 106570 w 186314"/>
                  <a:gd name="connsiteY3" fmla="*/ 80 h 613442"/>
                  <a:gd name="connsiteX4" fmla="*/ 44419 w 186314"/>
                  <a:gd name="connsiteY4" fmla="*/ 24083 h 613442"/>
                  <a:gd name="connsiteX5" fmla="*/ 65422 w 186314"/>
                  <a:gd name="connsiteY5" fmla="*/ 528575 h 613442"/>
                  <a:gd name="connsiteX6" fmla="*/ 1128 w 186314"/>
                  <a:gd name="connsiteY6" fmla="*/ 596297 h 613442"/>
                  <a:gd name="connsiteX7" fmla="*/ 17845 w 186314"/>
                  <a:gd name="connsiteY7" fmla="*/ 613442 h 613442"/>
                  <a:gd name="connsiteX8" fmla="*/ 51277 w 186314"/>
                  <a:gd name="connsiteY8" fmla="*/ 610013 h 613442"/>
                  <a:gd name="connsiteX9" fmla="*/ 166577 w 186314"/>
                  <a:gd name="connsiteY9" fmla="*/ 519573 h 613442"/>
                  <a:gd name="connsiteX10" fmla="*/ 166149 w 186314"/>
                  <a:gd name="connsiteY10" fmla="*/ 517859 h 613442"/>
                  <a:gd name="connsiteX11" fmla="*/ 173864 w 186314"/>
                  <a:gd name="connsiteY11" fmla="*/ 511858 h 613442"/>
                  <a:gd name="connsiteX12" fmla="*/ 164863 w 186314"/>
                  <a:gd name="connsiteY12" fmla="*/ 497285 h 613442"/>
                  <a:gd name="connsiteX13" fmla="*/ 164863 w 186314"/>
                  <a:gd name="connsiteY13" fmla="*/ 497285 h 613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314" h="613442">
                    <a:moveTo>
                      <a:pt x="164863" y="497285"/>
                    </a:moveTo>
                    <a:cubicBezTo>
                      <a:pt x="161006" y="452279"/>
                      <a:pt x="186723" y="246968"/>
                      <a:pt x="186294" y="251254"/>
                    </a:cubicBezTo>
                    <a:cubicBezTo>
                      <a:pt x="186723" y="209678"/>
                      <a:pt x="180294" y="170673"/>
                      <a:pt x="171721" y="133382"/>
                    </a:cubicBezTo>
                    <a:cubicBezTo>
                      <a:pt x="171721" y="133382"/>
                      <a:pt x="161863" y="-3778"/>
                      <a:pt x="106570" y="80"/>
                    </a:cubicBezTo>
                    <a:cubicBezTo>
                      <a:pt x="85996" y="1794"/>
                      <a:pt x="47420" y="6938"/>
                      <a:pt x="44419" y="24083"/>
                    </a:cubicBezTo>
                    <a:cubicBezTo>
                      <a:pt x="51706" y="213964"/>
                      <a:pt x="137431" y="356696"/>
                      <a:pt x="65422" y="528575"/>
                    </a:cubicBezTo>
                    <a:cubicBezTo>
                      <a:pt x="53849" y="564150"/>
                      <a:pt x="43991" y="579152"/>
                      <a:pt x="1128" y="596297"/>
                    </a:cubicBezTo>
                    <a:cubicBezTo>
                      <a:pt x="-5301" y="599298"/>
                      <a:pt x="17845" y="613442"/>
                      <a:pt x="17845" y="613442"/>
                    </a:cubicBezTo>
                    <a:lnTo>
                      <a:pt x="51277" y="610013"/>
                    </a:lnTo>
                    <a:cubicBezTo>
                      <a:pt x="81710" y="585153"/>
                      <a:pt x="133574" y="541004"/>
                      <a:pt x="166577" y="519573"/>
                    </a:cubicBezTo>
                    <a:cubicBezTo>
                      <a:pt x="166577" y="519145"/>
                      <a:pt x="166577" y="518288"/>
                      <a:pt x="166149" y="517859"/>
                    </a:cubicBezTo>
                    <a:lnTo>
                      <a:pt x="173864" y="511858"/>
                    </a:lnTo>
                    <a:cubicBezTo>
                      <a:pt x="172578" y="509715"/>
                      <a:pt x="166577" y="501143"/>
                      <a:pt x="164863" y="497285"/>
                    </a:cubicBezTo>
                    <a:lnTo>
                      <a:pt x="164863" y="497285"/>
                    </a:lnTo>
                    <a:close/>
                  </a:path>
                </a:pathLst>
              </a:custGeom>
              <a:solidFill>
                <a:srgbClr val="E2B69E"/>
              </a:solidFill>
              <a:ln w="4286" cap="flat">
                <a:noFill/>
                <a:prstDash val="solid"/>
                <a:miter/>
              </a:ln>
            </p:spPr>
            <p:txBody>
              <a:bodyPr rtlCol="0" anchor="ctr"/>
              <a:lstStyle/>
              <a:p>
                <a:endParaRPr lang="en-GB"/>
              </a:p>
            </p:txBody>
          </p:sp>
          <p:grpSp>
            <p:nvGrpSpPr>
              <p:cNvPr id="1554" name="Graphic 18">
                <a:extLst>
                  <a:ext uri="{FF2B5EF4-FFF2-40B4-BE49-F238E27FC236}">
                    <a16:creationId xmlns:a16="http://schemas.microsoft.com/office/drawing/2014/main" id="{A7C9DED5-D621-52B1-F542-C9607301B6D1}"/>
                  </a:ext>
                </a:extLst>
              </p:cNvPr>
              <p:cNvGrpSpPr/>
              <p:nvPr/>
            </p:nvGrpSpPr>
            <p:grpSpPr>
              <a:xfrm>
                <a:off x="9392554" y="5478664"/>
                <a:ext cx="225872" cy="195466"/>
                <a:chOff x="9392554" y="5478664"/>
                <a:chExt cx="225872" cy="195466"/>
              </a:xfrm>
            </p:grpSpPr>
            <p:sp>
              <p:nvSpPr>
                <p:cNvPr id="1555" name="Freeform: Shape 1554">
                  <a:extLst>
                    <a:ext uri="{FF2B5EF4-FFF2-40B4-BE49-F238E27FC236}">
                      <a16:creationId xmlns:a16="http://schemas.microsoft.com/office/drawing/2014/main" id="{CEB3A9D4-526C-5EB2-03E0-A71B8033DCE4}"/>
                    </a:ext>
                  </a:extLst>
                </p:cNvPr>
                <p:cNvSpPr/>
                <p:nvPr/>
              </p:nvSpPr>
              <p:spPr>
                <a:xfrm>
                  <a:off x="9392554" y="5478664"/>
                  <a:ext cx="225872" cy="183090"/>
                </a:xfrm>
                <a:custGeom>
                  <a:avLst/>
                  <a:gdLst>
                    <a:gd name="connsiteX0" fmla="*/ 0 w 225872"/>
                    <a:gd name="connsiteY0" fmla="*/ 138459 h 183090"/>
                    <a:gd name="connsiteX1" fmla="*/ 87011 w 225872"/>
                    <a:gd name="connsiteY1" fmla="*/ 180464 h 183090"/>
                    <a:gd name="connsiteX2" fmla="*/ 184737 w 225872"/>
                    <a:gd name="connsiteY2" fmla="*/ 116171 h 183090"/>
                    <a:gd name="connsiteX3" fmla="*/ 201025 w 225872"/>
                    <a:gd name="connsiteY3" fmla="*/ 175321 h 183090"/>
                    <a:gd name="connsiteX4" fmla="*/ 218170 w 225872"/>
                    <a:gd name="connsiteY4" fmla="*/ 174463 h 183090"/>
                    <a:gd name="connsiteX5" fmla="*/ 213884 w 225872"/>
                    <a:gd name="connsiteY5" fmla="*/ 108884 h 183090"/>
                    <a:gd name="connsiteX6" fmla="*/ 224600 w 225872"/>
                    <a:gd name="connsiteY6" fmla="*/ 36875 h 183090"/>
                    <a:gd name="connsiteX7" fmla="*/ 186023 w 225872"/>
                    <a:gd name="connsiteY7" fmla="*/ 1299 h 183090"/>
                    <a:gd name="connsiteX8" fmla="*/ 42005 w 225872"/>
                    <a:gd name="connsiteY8" fmla="*/ 116171 h 183090"/>
                    <a:gd name="connsiteX9" fmla="*/ 0 w 225872"/>
                    <a:gd name="connsiteY9" fmla="*/ 138459 h 183090"/>
                    <a:gd name="connsiteX10" fmla="*/ 0 w 225872"/>
                    <a:gd name="connsiteY10" fmla="*/ 138459 h 183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5872" h="183090">
                      <a:moveTo>
                        <a:pt x="0" y="138459"/>
                      </a:moveTo>
                      <a:lnTo>
                        <a:pt x="87011" y="180464"/>
                      </a:lnTo>
                      <a:cubicBezTo>
                        <a:pt x="123016" y="193323"/>
                        <a:pt x="178737" y="156890"/>
                        <a:pt x="184737" y="116171"/>
                      </a:cubicBezTo>
                      <a:cubicBezTo>
                        <a:pt x="192881" y="136745"/>
                        <a:pt x="198025" y="156461"/>
                        <a:pt x="201025" y="175321"/>
                      </a:cubicBezTo>
                      <a:cubicBezTo>
                        <a:pt x="206598" y="178750"/>
                        <a:pt x="212169" y="178321"/>
                        <a:pt x="218170" y="174463"/>
                      </a:cubicBezTo>
                      <a:cubicBezTo>
                        <a:pt x="214313" y="153032"/>
                        <a:pt x="212169" y="131172"/>
                        <a:pt x="213884" y="108884"/>
                      </a:cubicBezTo>
                      <a:cubicBezTo>
                        <a:pt x="221599" y="61306"/>
                        <a:pt x="228886" y="63879"/>
                        <a:pt x="224600" y="36875"/>
                      </a:cubicBezTo>
                      <a:cubicBezTo>
                        <a:pt x="224600" y="36875"/>
                        <a:pt x="219027" y="-8131"/>
                        <a:pt x="186023" y="1299"/>
                      </a:cubicBezTo>
                      <a:cubicBezTo>
                        <a:pt x="113157" y="29159"/>
                        <a:pt x="129874" y="136316"/>
                        <a:pt x="42005" y="116171"/>
                      </a:cubicBezTo>
                      <a:cubicBezTo>
                        <a:pt x="42005" y="116171"/>
                        <a:pt x="1715" y="111884"/>
                        <a:pt x="0" y="138459"/>
                      </a:cubicBezTo>
                      <a:lnTo>
                        <a:pt x="0" y="138459"/>
                      </a:lnTo>
                      <a:close/>
                    </a:path>
                  </a:pathLst>
                </a:custGeom>
                <a:solidFill>
                  <a:srgbClr val="E4BC35"/>
                </a:solidFill>
                <a:ln w="4286" cap="flat">
                  <a:noFill/>
                  <a:prstDash val="solid"/>
                  <a:miter/>
                </a:ln>
              </p:spPr>
              <p:txBody>
                <a:bodyPr rtlCol="0" anchor="ctr"/>
                <a:lstStyle/>
                <a:p>
                  <a:endParaRPr lang="en-GB"/>
                </a:p>
              </p:txBody>
            </p:sp>
            <p:sp>
              <p:nvSpPr>
                <p:cNvPr id="1556" name="Freeform: Shape 1555">
                  <a:extLst>
                    <a:ext uri="{FF2B5EF4-FFF2-40B4-BE49-F238E27FC236}">
                      <a16:creationId xmlns:a16="http://schemas.microsoft.com/office/drawing/2014/main" id="{D592C672-35D0-7D5A-4C3A-CB0D6C75AB4F}"/>
                    </a:ext>
                  </a:extLst>
                </p:cNvPr>
                <p:cNvSpPr/>
                <p:nvPr/>
              </p:nvSpPr>
              <p:spPr>
                <a:xfrm>
                  <a:off x="9473993" y="5571846"/>
                  <a:ext cx="103298" cy="102283"/>
                </a:xfrm>
                <a:custGeom>
                  <a:avLst/>
                  <a:gdLst>
                    <a:gd name="connsiteX0" fmla="*/ 0 w 103298"/>
                    <a:gd name="connsiteY0" fmla="*/ 94998 h 102283"/>
                    <a:gd name="connsiteX1" fmla="*/ 44149 w 103298"/>
                    <a:gd name="connsiteY1" fmla="*/ 67994 h 102283"/>
                    <a:gd name="connsiteX2" fmla="*/ 103299 w 103298"/>
                    <a:gd name="connsiteY2" fmla="*/ 21702 h 102283"/>
                    <a:gd name="connsiteX3" fmla="*/ 91297 w 103298"/>
                    <a:gd name="connsiteY3" fmla="*/ 60278 h 102283"/>
                    <a:gd name="connsiteX4" fmla="*/ 36433 w 103298"/>
                    <a:gd name="connsiteY4" fmla="*/ 102284 h 102283"/>
                    <a:gd name="connsiteX5" fmla="*/ 0 w 103298"/>
                    <a:gd name="connsiteY5" fmla="*/ 94998 h 102283"/>
                    <a:gd name="connsiteX6" fmla="*/ 0 w 103298"/>
                    <a:gd name="connsiteY6" fmla="*/ 94998 h 10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298" h="102283">
                      <a:moveTo>
                        <a:pt x="0" y="94998"/>
                      </a:moveTo>
                      <a:cubicBezTo>
                        <a:pt x="0" y="94998"/>
                        <a:pt x="36433" y="93283"/>
                        <a:pt x="44149" y="67994"/>
                      </a:cubicBezTo>
                      <a:cubicBezTo>
                        <a:pt x="56579" y="47420"/>
                        <a:pt x="73724" y="-40019"/>
                        <a:pt x="103299" y="21702"/>
                      </a:cubicBezTo>
                      <a:cubicBezTo>
                        <a:pt x="103299" y="21702"/>
                        <a:pt x="91297" y="60278"/>
                        <a:pt x="91297" y="60278"/>
                      </a:cubicBezTo>
                      <a:lnTo>
                        <a:pt x="36433" y="102284"/>
                      </a:lnTo>
                      <a:lnTo>
                        <a:pt x="0" y="94998"/>
                      </a:lnTo>
                      <a:lnTo>
                        <a:pt x="0" y="94998"/>
                      </a:lnTo>
                      <a:close/>
                    </a:path>
                  </a:pathLst>
                </a:custGeom>
                <a:solidFill>
                  <a:srgbClr val="987D23"/>
                </a:solidFill>
                <a:ln w="4286" cap="flat">
                  <a:noFill/>
                  <a:prstDash val="solid"/>
                  <a:miter/>
                </a:ln>
              </p:spPr>
              <p:txBody>
                <a:bodyPr rtlCol="0" anchor="ctr"/>
                <a:lstStyle/>
                <a:p>
                  <a:endParaRPr lang="en-GB"/>
                </a:p>
              </p:txBody>
            </p:sp>
            <p:sp>
              <p:nvSpPr>
                <p:cNvPr id="1557" name="Freeform: Shape 1556">
                  <a:extLst>
                    <a:ext uri="{FF2B5EF4-FFF2-40B4-BE49-F238E27FC236}">
                      <a16:creationId xmlns:a16="http://schemas.microsoft.com/office/drawing/2014/main" id="{9D66653B-C374-AE5E-BFBE-F11C1728E69A}"/>
                    </a:ext>
                  </a:extLst>
                </p:cNvPr>
                <p:cNvSpPr/>
                <p:nvPr/>
              </p:nvSpPr>
              <p:spPr>
                <a:xfrm>
                  <a:off x="9585864" y="5644126"/>
                  <a:ext cx="32146" cy="19288"/>
                </a:xfrm>
                <a:custGeom>
                  <a:avLst/>
                  <a:gdLst>
                    <a:gd name="connsiteX0" fmla="*/ 32147 w 32146"/>
                    <a:gd name="connsiteY0" fmla="*/ 0 h 19288"/>
                    <a:gd name="connsiteX1" fmla="*/ 0 w 32146"/>
                    <a:gd name="connsiteY1" fmla="*/ 0 h 19288"/>
                    <a:gd name="connsiteX2" fmla="*/ 0 w 32146"/>
                    <a:gd name="connsiteY2" fmla="*/ 19288 h 19288"/>
                    <a:gd name="connsiteX3" fmla="*/ 32147 w 32146"/>
                    <a:gd name="connsiteY3" fmla="*/ 19288 h 19288"/>
                    <a:gd name="connsiteX4" fmla="*/ 32147 w 32146"/>
                    <a:gd name="connsiteY4" fmla="*/ 0 h 19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46" h="19288">
                      <a:moveTo>
                        <a:pt x="32147" y="0"/>
                      </a:moveTo>
                      <a:lnTo>
                        <a:pt x="0" y="0"/>
                      </a:lnTo>
                      <a:lnTo>
                        <a:pt x="0" y="19288"/>
                      </a:lnTo>
                      <a:lnTo>
                        <a:pt x="32147" y="19288"/>
                      </a:lnTo>
                      <a:lnTo>
                        <a:pt x="32147" y="0"/>
                      </a:lnTo>
                      <a:close/>
                    </a:path>
                  </a:pathLst>
                </a:custGeom>
                <a:solidFill>
                  <a:srgbClr val="3D4E86"/>
                </a:solidFill>
                <a:ln w="4286" cap="flat">
                  <a:noFill/>
                  <a:prstDash val="solid"/>
                  <a:miter/>
                </a:ln>
              </p:spPr>
              <p:txBody>
                <a:bodyPr rtlCol="0" anchor="ctr"/>
                <a:lstStyle/>
                <a:p>
                  <a:endParaRPr lang="en-GB"/>
                </a:p>
              </p:txBody>
            </p:sp>
          </p:grpSp>
          <p:sp>
            <p:nvSpPr>
              <p:cNvPr id="1558" name="Freeform: Shape 1557">
                <a:extLst>
                  <a:ext uri="{FF2B5EF4-FFF2-40B4-BE49-F238E27FC236}">
                    <a16:creationId xmlns:a16="http://schemas.microsoft.com/office/drawing/2014/main" id="{B30C87B6-30E1-C85D-64BE-A48A1B3CB918}"/>
                  </a:ext>
                </a:extLst>
              </p:cNvPr>
              <p:cNvSpPr/>
              <p:nvPr/>
            </p:nvSpPr>
            <p:spPr>
              <a:xfrm>
                <a:off x="9110891" y="4299186"/>
                <a:ext cx="192937" cy="85150"/>
              </a:xfrm>
              <a:custGeom>
                <a:avLst/>
                <a:gdLst>
                  <a:gd name="connsiteX0" fmla="*/ 189080 w 192937"/>
                  <a:gd name="connsiteY0" fmla="*/ 772 h 85150"/>
                  <a:gd name="connsiteX1" fmla="*/ 56 w 192937"/>
                  <a:gd name="connsiteY1" fmla="*/ 34633 h 85150"/>
                  <a:gd name="connsiteX2" fmla="*/ 98212 w 192937"/>
                  <a:gd name="connsiteY2" fmla="*/ 48778 h 85150"/>
                  <a:gd name="connsiteX3" fmla="*/ 41633 w 192937"/>
                  <a:gd name="connsiteY3" fmla="*/ 73210 h 85150"/>
                  <a:gd name="connsiteX4" fmla="*/ 74208 w 192937"/>
                  <a:gd name="connsiteY4" fmla="*/ 80925 h 85150"/>
                  <a:gd name="connsiteX5" fmla="*/ 192938 w 192937"/>
                  <a:gd name="connsiteY5" fmla="*/ 49635 h 85150"/>
                  <a:gd name="connsiteX6" fmla="*/ 189080 w 192937"/>
                  <a:gd name="connsiteY6" fmla="*/ 772 h 85150"/>
                  <a:gd name="connsiteX7" fmla="*/ 189080 w 192937"/>
                  <a:gd name="connsiteY7" fmla="*/ 772 h 85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937" h="85150">
                    <a:moveTo>
                      <a:pt x="189080" y="772"/>
                    </a:moveTo>
                    <a:cubicBezTo>
                      <a:pt x="126929" y="-3943"/>
                      <a:pt x="70780" y="13631"/>
                      <a:pt x="56" y="34633"/>
                    </a:cubicBezTo>
                    <a:cubicBezTo>
                      <a:pt x="-2515" y="55207"/>
                      <a:pt x="83638" y="47063"/>
                      <a:pt x="98212" y="48778"/>
                    </a:cubicBezTo>
                    <a:cubicBezTo>
                      <a:pt x="86210" y="65923"/>
                      <a:pt x="44634" y="48349"/>
                      <a:pt x="41633" y="73210"/>
                    </a:cubicBezTo>
                    <a:cubicBezTo>
                      <a:pt x="43347" y="80068"/>
                      <a:pt x="57921" y="80925"/>
                      <a:pt x="74208" y="80925"/>
                    </a:cubicBezTo>
                    <a:cubicBezTo>
                      <a:pt x="117071" y="94212"/>
                      <a:pt x="158219" y="74067"/>
                      <a:pt x="192938" y="49635"/>
                    </a:cubicBezTo>
                    <a:lnTo>
                      <a:pt x="189080" y="772"/>
                    </a:lnTo>
                    <a:lnTo>
                      <a:pt x="189080" y="772"/>
                    </a:lnTo>
                    <a:close/>
                  </a:path>
                </a:pathLst>
              </a:custGeom>
              <a:solidFill>
                <a:srgbClr val="FFCBC0"/>
              </a:solidFill>
              <a:ln w="4286" cap="flat">
                <a:noFill/>
                <a:prstDash val="solid"/>
                <a:miter/>
              </a:ln>
            </p:spPr>
            <p:txBody>
              <a:bodyPr rtlCol="0" anchor="ctr"/>
              <a:lstStyle/>
              <a:p>
                <a:endParaRPr lang="en-GB"/>
              </a:p>
            </p:txBody>
          </p:sp>
          <p:sp>
            <p:nvSpPr>
              <p:cNvPr id="1559" name="Freeform: Shape 1558">
                <a:extLst>
                  <a:ext uri="{FF2B5EF4-FFF2-40B4-BE49-F238E27FC236}">
                    <a16:creationId xmlns:a16="http://schemas.microsoft.com/office/drawing/2014/main" id="{68FBD385-6DD0-6182-2206-2272581565CD}"/>
                  </a:ext>
                </a:extLst>
              </p:cNvPr>
              <p:cNvSpPr/>
              <p:nvPr/>
            </p:nvSpPr>
            <p:spPr>
              <a:xfrm>
                <a:off x="9280644" y="3935928"/>
                <a:ext cx="496844" cy="430076"/>
              </a:xfrm>
              <a:custGeom>
                <a:avLst/>
                <a:gdLst>
                  <a:gd name="connsiteX0" fmla="*/ 495102 w 496844"/>
                  <a:gd name="connsiteY0" fmla="*/ 202438 h 430076"/>
                  <a:gd name="connsiteX1" fmla="*/ 441952 w 496844"/>
                  <a:gd name="connsiteY1" fmla="*/ 375603 h 430076"/>
                  <a:gd name="connsiteX2" fmla="*/ 17613 w 496844"/>
                  <a:gd name="connsiteY2" fmla="*/ 430038 h 430076"/>
                  <a:gd name="connsiteX3" fmla="*/ 1754 w 496844"/>
                  <a:gd name="connsiteY3" fmla="*/ 350742 h 430076"/>
                  <a:gd name="connsiteX4" fmla="*/ 424807 w 496844"/>
                  <a:gd name="connsiteY4" fmla="*/ 200724 h 430076"/>
                  <a:gd name="connsiteX5" fmla="*/ 380659 w 496844"/>
                  <a:gd name="connsiteY5" fmla="*/ 41275 h 430076"/>
                  <a:gd name="connsiteX6" fmla="*/ 468527 w 496844"/>
                  <a:gd name="connsiteY6" fmla="*/ 22416 h 430076"/>
                  <a:gd name="connsiteX7" fmla="*/ 495102 w 496844"/>
                  <a:gd name="connsiteY7" fmla="*/ 202438 h 430076"/>
                  <a:gd name="connsiteX8" fmla="*/ 495102 w 496844"/>
                  <a:gd name="connsiteY8" fmla="*/ 202438 h 43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6844" h="430076">
                    <a:moveTo>
                      <a:pt x="495102" y="202438"/>
                    </a:moveTo>
                    <a:cubicBezTo>
                      <a:pt x="489529" y="253016"/>
                      <a:pt x="472384" y="335312"/>
                      <a:pt x="441952" y="375603"/>
                    </a:cubicBezTo>
                    <a:cubicBezTo>
                      <a:pt x="388374" y="433467"/>
                      <a:pt x="17613" y="430038"/>
                      <a:pt x="17613" y="430038"/>
                    </a:cubicBezTo>
                    <a:cubicBezTo>
                      <a:pt x="3040" y="405606"/>
                      <a:pt x="-3390" y="379460"/>
                      <a:pt x="1754" y="350742"/>
                    </a:cubicBezTo>
                    <a:cubicBezTo>
                      <a:pt x="1754" y="350742"/>
                      <a:pt x="401233" y="263303"/>
                      <a:pt x="424807" y="200724"/>
                    </a:cubicBezTo>
                    <a:lnTo>
                      <a:pt x="380659" y="41275"/>
                    </a:lnTo>
                    <a:cubicBezTo>
                      <a:pt x="381087" y="-22161"/>
                      <a:pt x="447096" y="985"/>
                      <a:pt x="468527" y="22416"/>
                    </a:cubicBezTo>
                    <a:cubicBezTo>
                      <a:pt x="501102" y="55420"/>
                      <a:pt x="498102" y="158290"/>
                      <a:pt x="495102" y="202438"/>
                    </a:cubicBezTo>
                    <a:lnTo>
                      <a:pt x="495102" y="202438"/>
                    </a:lnTo>
                    <a:close/>
                  </a:path>
                </a:pathLst>
              </a:custGeom>
              <a:solidFill>
                <a:srgbClr val="CAA72F"/>
              </a:solidFill>
              <a:ln w="4286" cap="flat">
                <a:noFill/>
                <a:prstDash val="solid"/>
                <a:miter/>
              </a:ln>
            </p:spPr>
            <p:txBody>
              <a:bodyPr rtlCol="0" anchor="ctr"/>
              <a:lstStyle/>
              <a:p>
                <a:endParaRPr lang="en-GB"/>
              </a:p>
            </p:txBody>
          </p:sp>
          <p:sp>
            <p:nvSpPr>
              <p:cNvPr id="1560" name="Freeform: Shape 1559">
                <a:extLst>
                  <a:ext uri="{FF2B5EF4-FFF2-40B4-BE49-F238E27FC236}">
                    <a16:creationId xmlns:a16="http://schemas.microsoft.com/office/drawing/2014/main" id="{A7BE6C09-12E4-5AF9-4254-6B369A390B32}"/>
                  </a:ext>
                </a:extLst>
              </p:cNvPr>
              <p:cNvSpPr/>
              <p:nvPr/>
            </p:nvSpPr>
            <p:spPr>
              <a:xfrm>
                <a:off x="9444654" y="3722905"/>
                <a:ext cx="224820" cy="287302"/>
              </a:xfrm>
              <a:custGeom>
                <a:avLst/>
                <a:gdLst>
                  <a:gd name="connsiteX0" fmla="*/ 83775 w 224820"/>
                  <a:gd name="connsiteY0" fmla="*/ 287303 h 287302"/>
                  <a:gd name="connsiteX1" fmla="*/ 78631 w 224820"/>
                  <a:gd name="connsiteY1" fmla="*/ 271872 h 287302"/>
                  <a:gd name="connsiteX2" fmla="*/ 83346 w 224820"/>
                  <a:gd name="connsiteY2" fmla="*/ 200721 h 287302"/>
                  <a:gd name="connsiteX3" fmla="*/ 11766 w 224820"/>
                  <a:gd name="connsiteY3" fmla="*/ 152715 h 287302"/>
                  <a:gd name="connsiteX4" fmla="*/ 14337 w 224820"/>
                  <a:gd name="connsiteY4" fmla="*/ 3553 h 287302"/>
                  <a:gd name="connsiteX5" fmla="*/ 173786 w 224820"/>
                  <a:gd name="connsiteY5" fmla="*/ 67847 h 287302"/>
                  <a:gd name="connsiteX6" fmla="*/ 212791 w 224820"/>
                  <a:gd name="connsiteY6" fmla="*/ 212722 h 287302"/>
                  <a:gd name="connsiteX7" fmla="*/ 207219 w 224820"/>
                  <a:gd name="connsiteY7" fmla="*/ 272301 h 287302"/>
                  <a:gd name="connsiteX8" fmla="*/ 83775 w 224820"/>
                  <a:gd name="connsiteY8" fmla="*/ 287303 h 287302"/>
                  <a:gd name="connsiteX9" fmla="*/ 83775 w 224820"/>
                  <a:gd name="connsiteY9" fmla="*/ 287303 h 287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820" h="287302">
                    <a:moveTo>
                      <a:pt x="83775" y="287303"/>
                    </a:moveTo>
                    <a:lnTo>
                      <a:pt x="78631" y="271872"/>
                    </a:lnTo>
                    <a:cubicBezTo>
                      <a:pt x="78631" y="271872"/>
                      <a:pt x="94491" y="221295"/>
                      <a:pt x="83346" y="200721"/>
                    </a:cubicBezTo>
                    <a:cubicBezTo>
                      <a:pt x="83346" y="200721"/>
                      <a:pt x="22481" y="214008"/>
                      <a:pt x="11766" y="152715"/>
                    </a:cubicBezTo>
                    <a:cubicBezTo>
                      <a:pt x="1479" y="91421"/>
                      <a:pt x="-9665" y="25413"/>
                      <a:pt x="14337" y="3553"/>
                    </a:cubicBezTo>
                    <a:cubicBezTo>
                      <a:pt x="38340" y="-18307"/>
                      <a:pt x="173786" y="67847"/>
                      <a:pt x="173786" y="67847"/>
                    </a:cubicBezTo>
                    <a:cubicBezTo>
                      <a:pt x="173786" y="67847"/>
                      <a:pt x="183216" y="183147"/>
                      <a:pt x="212791" y="212722"/>
                    </a:cubicBezTo>
                    <a:cubicBezTo>
                      <a:pt x="242795" y="242297"/>
                      <a:pt x="207219" y="272301"/>
                      <a:pt x="207219" y="272301"/>
                    </a:cubicBezTo>
                    <a:lnTo>
                      <a:pt x="83775" y="287303"/>
                    </a:lnTo>
                    <a:lnTo>
                      <a:pt x="83775" y="287303"/>
                    </a:lnTo>
                    <a:close/>
                  </a:path>
                </a:pathLst>
              </a:custGeom>
              <a:solidFill>
                <a:srgbClr val="FFC9B6"/>
              </a:solidFill>
              <a:ln w="4286" cap="flat">
                <a:noFill/>
                <a:prstDash val="solid"/>
                <a:miter/>
              </a:ln>
            </p:spPr>
            <p:txBody>
              <a:bodyPr rtlCol="0" anchor="ctr"/>
              <a:lstStyle/>
              <a:p>
                <a:endParaRPr lang="en-GB"/>
              </a:p>
            </p:txBody>
          </p:sp>
          <p:sp>
            <p:nvSpPr>
              <p:cNvPr id="1562" name="Freeform: Shape 1561">
                <a:extLst>
                  <a:ext uri="{FF2B5EF4-FFF2-40B4-BE49-F238E27FC236}">
                    <a16:creationId xmlns:a16="http://schemas.microsoft.com/office/drawing/2014/main" id="{B0D84F84-4C77-F089-C110-18210D7D87D4}"/>
                  </a:ext>
                </a:extLst>
              </p:cNvPr>
              <p:cNvSpPr/>
              <p:nvPr/>
            </p:nvSpPr>
            <p:spPr>
              <a:xfrm>
                <a:off x="9418990" y="3585179"/>
                <a:ext cx="294568" cy="359020"/>
              </a:xfrm>
              <a:custGeom>
                <a:avLst/>
                <a:gdLst>
                  <a:gd name="connsiteX0" fmla="*/ 80720 w 294568"/>
                  <a:gd name="connsiteY0" fmla="*/ 221432 h 359020"/>
                  <a:gd name="connsiteX1" fmla="*/ 119297 w 294568"/>
                  <a:gd name="connsiteY1" fmla="*/ 242434 h 359020"/>
                  <a:gd name="connsiteX2" fmla="*/ 132584 w 294568"/>
                  <a:gd name="connsiteY2" fmla="*/ 297298 h 359020"/>
                  <a:gd name="connsiteX3" fmla="*/ 189591 w 294568"/>
                  <a:gd name="connsiteY3" fmla="*/ 359020 h 359020"/>
                  <a:gd name="connsiteX4" fmla="*/ 260743 w 294568"/>
                  <a:gd name="connsiteY4" fmla="*/ 314015 h 359020"/>
                  <a:gd name="connsiteX5" fmla="*/ 294176 w 294568"/>
                  <a:gd name="connsiteY5" fmla="*/ 167425 h 359020"/>
                  <a:gd name="connsiteX6" fmla="*/ 250456 w 294568"/>
                  <a:gd name="connsiteY6" fmla="*/ 41838 h 359020"/>
                  <a:gd name="connsiteX7" fmla="*/ 120583 w 294568"/>
                  <a:gd name="connsiteY7" fmla="*/ 8405 h 359020"/>
                  <a:gd name="connsiteX8" fmla="*/ 31857 w 294568"/>
                  <a:gd name="connsiteY8" fmla="*/ 32408 h 359020"/>
                  <a:gd name="connsiteX9" fmla="*/ 139 w 294568"/>
                  <a:gd name="connsiteY9" fmla="*/ 103989 h 359020"/>
                  <a:gd name="connsiteX10" fmla="*/ 72576 w 294568"/>
                  <a:gd name="connsiteY10" fmla="*/ 188856 h 359020"/>
                  <a:gd name="connsiteX11" fmla="*/ 80720 w 294568"/>
                  <a:gd name="connsiteY11" fmla="*/ 221432 h 359020"/>
                  <a:gd name="connsiteX12" fmla="*/ 80720 w 294568"/>
                  <a:gd name="connsiteY12" fmla="*/ 221432 h 359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4568" h="359020">
                    <a:moveTo>
                      <a:pt x="80720" y="221432"/>
                    </a:moveTo>
                    <a:cubicBezTo>
                      <a:pt x="80720" y="221432"/>
                      <a:pt x="121440" y="190999"/>
                      <a:pt x="119297" y="242434"/>
                    </a:cubicBezTo>
                    <a:cubicBezTo>
                      <a:pt x="117582" y="279725"/>
                      <a:pt x="124011" y="283154"/>
                      <a:pt x="132584" y="297298"/>
                    </a:cubicBezTo>
                    <a:cubicBezTo>
                      <a:pt x="137299" y="305014"/>
                      <a:pt x="148872" y="359020"/>
                      <a:pt x="189591" y="359020"/>
                    </a:cubicBezTo>
                    <a:cubicBezTo>
                      <a:pt x="236740" y="359020"/>
                      <a:pt x="243169" y="329874"/>
                      <a:pt x="260743" y="314015"/>
                    </a:cubicBezTo>
                    <a:cubicBezTo>
                      <a:pt x="296748" y="281439"/>
                      <a:pt x="292033" y="209430"/>
                      <a:pt x="294176" y="167425"/>
                    </a:cubicBezTo>
                    <a:cubicBezTo>
                      <a:pt x="296319" y="125420"/>
                      <a:pt x="290747" y="77414"/>
                      <a:pt x="250456" y="41838"/>
                    </a:cubicBezTo>
                    <a:cubicBezTo>
                      <a:pt x="210165" y="6262"/>
                      <a:pt x="157444" y="-11740"/>
                      <a:pt x="120583" y="8405"/>
                    </a:cubicBezTo>
                    <a:cubicBezTo>
                      <a:pt x="91008" y="28122"/>
                      <a:pt x="75577" y="31979"/>
                      <a:pt x="31857" y="32408"/>
                    </a:cubicBezTo>
                    <a:cubicBezTo>
                      <a:pt x="21141" y="34980"/>
                      <a:pt x="-2004" y="48696"/>
                      <a:pt x="139" y="103989"/>
                    </a:cubicBezTo>
                    <a:cubicBezTo>
                      <a:pt x="3139" y="174712"/>
                      <a:pt x="64433" y="199572"/>
                      <a:pt x="72576" y="188856"/>
                    </a:cubicBezTo>
                    <a:lnTo>
                      <a:pt x="80720" y="221432"/>
                    </a:lnTo>
                    <a:lnTo>
                      <a:pt x="80720" y="221432"/>
                    </a:lnTo>
                    <a:close/>
                  </a:path>
                </a:pathLst>
              </a:custGeom>
              <a:solidFill>
                <a:srgbClr val="1A1A1A"/>
              </a:solidFill>
              <a:ln w="4286" cap="flat">
                <a:noFill/>
                <a:prstDash val="solid"/>
                <a:miter/>
              </a:ln>
            </p:spPr>
            <p:txBody>
              <a:bodyPr rtlCol="0" anchor="ctr"/>
              <a:lstStyle/>
              <a:p>
                <a:endParaRPr lang="en-GB"/>
              </a:p>
            </p:txBody>
          </p:sp>
          <p:sp>
            <p:nvSpPr>
              <p:cNvPr id="1564" name="Freeform: Shape 1563">
                <a:extLst>
                  <a:ext uri="{FF2B5EF4-FFF2-40B4-BE49-F238E27FC236}">
                    <a16:creationId xmlns:a16="http://schemas.microsoft.com/office/drawing/2014/main" id="{D63CC35D-43E4-D32E-6043-F94202B84B04}"/>
                  </a:ext>
                </a:extLst>
              </p:cNvPr>
              <p:cNvSpPr/>
              <p:nvPr/>
            </p:nvSpPr>
            <p:spPr>
              <a:xfrm>
                <a:off x="9342634" y="3933478"/>
                <a:ext cx="439115" cy="1146404"/>
              </a:xfrm>
              <a:custGeom>
                <a:avLst/>
                <a:gdLst>
                  <a:gd name="connsiteX0" fmla="*/ 32776 w 439115"/>
                  <a:gd name="connsiteY0" fmla="*/ 1060425 h 1146404"/>
                  <a:gd name="connsiteX1" fmla="*/ 52921 w 439115"/>
                  <a:gd name="connsiteY1" fmla="*/ 352336 h 1146404"/>
                  <a:gd name="connsiteX2" fmla="*/ 200 w 439115"/>
                  <a:gd name="connsiteY2" fmla="*/ 220748 h 1146404"/>
                  <a:gd name="connsiteX3" fmla="*/ 99212 w 439115"/>
                  <a:gd name="connsiteY3" fmla="*/ 80588 h 1146404"/>
                  <a:gd name="connsiteX4" fmla="*/ 183223 w 439115"/>
                  <a:gd name="connsiteY4" fmla="*/ 33439 h 1146404"/>
                  <a:gd name="connsiteX5" fmla="*/ 362817 w 439115"/>
                  <a:gd name="connsiteY5" fmla="*/ 6 h 1146404"/>
                  <a:gd name="connsiteX6" fmla="*/ 361960 w 439115"/>
                  <a:gd name="connsiteY6" fmla="*/ 485210 h 1146404"/>
                  <a:gd name="connsiteX7" fmla="*/ 430540 w 439115"/>
                  <a:gd name="connsiteY7" fmla="*/ 1042851 h 1146404"/>
                  <a:gd name="connsiteX8" fmla="*/ 32776 w 439115"/>
                  <a:gd name="connsiteY8" fmla="*/ 1060425 h 1146404"/>
                  <a:gd name="connsiteX9" fmla="*/ 32776 w 439115"/>
                  <a:gd name="connsiteY9" fmla="*/ 1060425 h 114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9115" h="1146404">
                    <a:moveTo>
                      <a:pt x="32776" y="1060425"/>
                    </a:moveTo>
                    <a:lnTo>
                      <a:pt x="52921" y="352336"/>
                    </a:lnTo>
                    <a:cubicBezTo>
                      <a:pt x="49492" y="326190"/>
                      <a:pt x="-3658" y="277755"/>
                      <a:pt x="200" y="220748"/>
                    </a:cubicBezTo>
                    <a:cubicBezTo>
                      <a:pt x="4486" y="150882"/>
                      <a:pt x="66637" y="117021"/>
                      <a:pt x="99212" y="80588"/>
                    </a:cubicBezTo>
                    <a:cubicBezTo>
                      <a:pt x="116786" y="61300"/>
                      <a:pt x="145933" y="42440"/>
                      <a:pt x="183223" y="33439"/>
                    </a:cubicBezTo>
                    <a:cubicBezTo>
                      <a:pt x="288236" y="84874"/>
                      <a:pt x="307524" y="-851"/>
                      <a:pt x="362817" y="6"/>
                    </a:cubicBezTo>
                    <a:cubicBezTo>
                      <a:pt x="490119" y="52727"/>
                      <a:pt x="368818" y="397342"/>
                      <a:pt x="361960" y="485210"/>
                    </a:cubicBezTo>
                    <a:cubicBezTo>
                      <a:pt x="432254" y="550361"/>
                      <a:pt x="452828" y="1034707"/>
                      <a:pt x="430540" y="1042851"/>
                    </a:cubicBezTo>
                    <a:cubicBezTo>
                      <a:pt x="349101" y="1140577"/>
                      <a:pt x="139075" y="1208300"/>
                      <a:pt x="32776" y="1060425"/>
                    </a:cubicBezTo>
                    <a:lnTo>
                      <a:pt x="32776" y="1060425"/>
                    </a:lnTo>
                    <a:close/>
                  </a:path>
                </a:pathLst>
              </a:custGeom>
              <a:solidFill>
                <a:srgbClr val="FDD13B"/>
              </a:solidFill>
              <a:ln w="4286" cap="flat">
                <a:noFill/>
                <a:prstDash val="solid"/>
                <a:miter/>
              </a:ln>
            </p:spPr>
            <p:txBody>
              <a:bodyPr rtlCol="0" anchor="ctr"/>
              <a:lstStyle/>
              <a:p>
                <a:endParaRPr lang="en-GB"/>
              </a:p>
            </p:txBody>
          </p:sp>
          <p:sp>
            <p:nvSpPr>
              <p:cNvPr id="1566" name="Freeform: Shape 1565">
                <a:extLst>
                  <a:ext uri="{FF2B5EF4-FFF2-40B4-BE49-F238E27FC236}">
                    <a16:creationId xmlns:a16="http://schemas.microsoft.com/office/drawing/2014/main" id="{0F74FCEC-D3DC-5097-6056-7EDCAE15432E}"/>
                  </a:ext>
                </a:extLst>
              </p:cNvPr>
              <p:cNvSpPr/>
              <p:nvPr/>
            </p:nvSpPr>
            <p:spPr>
              <a:xfrm>
                <a:off x="9643728" y="3632253"/>
                <a:ext cx="248173" cy="326101"/>
              </a:xfrm>
              <a:custGeom>
                <a:avLst/>
                <a:gdLst>
                  <a:gd name="connsiteX0" fmla="*/ 0 w 248173"/>
                  <a:gd name="connsiteY0" fmla="*/ 17052 h 326101"/>
                  <a:gd name="connsiteX1" fmla="*/ 168878 w 248173"/>
                  <a:gd name="connsiteY1" fmla="*/ 178644 h 326101"/>
                  <a:gd name="connsiteX2" fmla="*/ 248174 w 248173"/>
                  <a:gd name="connsiteY2" fmla="*/ 285372 h 326101"/>
                  <a:gd name="connsiteX3" fmla="*/ 63437 w 248173"/>
                  <a:gd name="connsiteY3" fmla="*/ 201361 h 326101"/>
                  <a:gd name="connsiteX4" fmla="*/ 0 w 248173"/>
                  <a:gd name="connsiteY4" fmla="*/ 17052 h 326101"/>
                  <a:gd name="connsiteX5" fmla="*/ 0 w 248173"/>
                  <a:gd name="connsiteY5" fmla="*/ 17052 h 32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73" h="326101">
                    <a:moveTo>
                      <a:pt x="0" y="17052"/>
                    </a:moveTo>
                    <a:cubicBezTo>
                      <a:pt x="46292" y="-54957"/>
                      <a:pt x="156020" y="120780"/>
                      <a:pt x="168878" y="178644"/>
                    </a:cubicBezTo>
                    <a:cubicBezTo>
                      <a:pt x="162878" y="229222"/>
                      <a:pt x="194167" y="281514"/>
                      <a:pt x="248174" y="285372"/>
                    </a:cubicBezTo>
                    <a:cubicBezTo>
                      <a:pt x="156877" y="380098"/>
                      <a:pt x="97298" y="291801"/>
                      <a:pt x="63437" y="201361"/>
                    </a:cubicBezTo>
                    <a:cubicBezTo>
                      <a:pt x="54436" y="128495"/>
                      <a:pt x="66866" y="69345"/>
                      <a:pt x="0" y="17052"/>
                    </a:cubicBezTo>
                    <a:lnTo>
                      <a:pt x="0" y="17052"/>
                    </a:lnTo>
                    <a:close/>
                  </a:path>
                </a:pathLst>
              </a:custGeom>
              <a:solidFill>
                <a:srgbClr val="333333"/>
              </a:solidFill>
              <a:ln w="4286" cap="flat">
                <a:noFill/>
                <a:prstDash val="solid"/>
                <a:miter/>
              </a:ln>
            </p:spPr>
            <p:txBody>
              <a:bodyPr rtlCol="0" anchor="ctr"/>
              <a:lstStyle/>
              <a:p>
                <a:endParaRPr lang="en-GB" dirty="0"/>
              </a:p>
            </p:txBody>
          </p:sp>
          <p:sp>
            <p:nvSpPr>
              <p:cNvPr id="1568" name="Freeform: Shape 1567">
                <a:extLst>
                  <a:ext uri="{FF2B5EF4-FFF2-40B4-BE49-F238E27FC236}">
                    <a16:creationId xmlns:a16="http://schemas.microsoft.com/office/drawing/2014/main" id="{E09D6FF4-3F8B-B03E-1E63-434B1B738F86}"/>
                  </a:ext>
                </a:extLst>
              </p:cNvPr>
              <p:cNvSpPr/>
              <p:nvPr/>
            </p:nvSpPr>
            <p:spPr>
              <a:xfrm>
                <a:off x="9391857" y="4006618"/>
                <a:ext cx="126772" cy="322898"/>
              </a:xfrm>
              <a:custGeom>
                <a:avLst/>
                <a:gdLst>
                  <a:gd name="connsiteX0" fmla="*/ 82994 w 126772"/>
                  <a:gd name="connsiteY0" fmla="*/ 5305 h 322898"/>
                  <a:gd name="connsiteX1" fmla="*/ 31987 w 126772"/>
                  <a:gd name="connsiteY1" fmla="*/ 322487 h 322898"/>
                  <a:gd name="connsiteX2" fmla="*/ 82994 w 126772"/>
                  <a:gd name="connsiteY2" fmla="*/ 5305 h 322898"/>
                  <a:gd name="connsiteX3" fmla="*/ 82994 w 126772"/>
                  <a:gd name="connsiteY3" fmla="*/ 5305 h 322898"/>
                </a:gdLst>
                <a:ahLst/>
                <a:cxnLst>
                  <a:cxn ang="0">
                    <a:pos x="connsiteX0" y="connsiteY0"/>
                  </a:cxn>
                  <a:cxn ang="0">
                    <a:pos x="connsiteX1" y="connsiteY1"/>
                  </a:cxn>
                  <a:cxn ang="0">
                    <a:pos x="connsiteX2" y="connsiteY2"/>
                  </a:cxn>
                  <a:cxn ang="0">
                    <a:pos x="connsiteX3" y="connsiteY3"/>
                  </a:cxn>
                </a:cxnLst>
                <a:rect l="l" t="t" r="r" b="b"/>
                <a:pathLst>
                  <a:path w="126772" h="322898">
                    <a:moveTo>
                      <a:pt x="82994" y="5305"/>
                    </a:moveTo>
                    <a:cubicBezTo>
                      <a:pt x="2841" y="-48273"/>
                      <a:pt x="-29306" y="321630"/>
                      <a:pt x="31987" y="322487"/>
                    </a:cubicBezTo>
                    <a:cubicBezTo>
                      <a:pt x="107425" y="335775"/>
                      <a:pt x="173434" y="22450"/>
                      <a:pt x="82994" y="5305"/>
                    </a:cubicBezTo>
                    <a:lnTo>
                      <a:pt x="82994" y="5305"/>
                    </a:lnTo>
                    <a:close/>
                  </a:path>
                </a:pathLst>
              </a:custGeom>
              <a:solidFill>
                <a:srgbClr val="E4BC35"/>
              </a:solidFill>
              <a:ln w="4286" cap="flat">
                <a:noFill/>
                <a:prstDash val="solid"/>
                <a:miter/>
              </a:ln>
            </p:spPr>
            <p:txBody>
              <a:bodyPr rtlCol="0" anchor="ctr"/>
              <a:lstStyle/>
              <a:p>
                <a:endParaRPr lang="en-GB"/>
              </a:p>
            </p:txBody>
          </p:sp>
          <p:sp>
            <p:nvSpPr>
              <p:cNvPr id="1569" name="Freeform: Shape 1568">
                <a:extLst>
                  <a:ext uri="{FF2B5EF4-FFF2-40B4-BE49-F238E27FC236}">
                    <a16:creationId xmlns:a16="http://schemas.microsoft.com/office/drawing/2014/main" id="{2D0FDCB9-31CB-1589-45B4-1DCB04B40E0A}"/>
                  </a:ext>
                </a:extLst>
              </p:cNvPr>
              <p:cNvSpPr/>
              <p:nvPr/>
            </p:nvSpPr>
            <p:spPr>
              <a:xfrm>
                <a:off x="9285276" y="4584565"/>
                <a:ext cx="108135" cy="198426"/>
              </a:xfrm>
              <a:custGeom>
                <a:avLst/>
                <a:gdLst>
                  <a:gd name="connsiteX0" fmla="*/ 48557 w 108135"/>
                  <a:gd name="connsiteY0" fmla="*/ 0 h 198426"/>
                  <a:gd name="connsiteX1" fmla="*/ 38698 w 108135"/>
                  <a:gd name="connsiteY1" fmla="*/ 45863 h 198426"/>
                  <a:gd name="connsiteX2" fmla="*/ 122 w 108135"/>
                  <a:gd name="connsiteY2" fmla="*/ 104585 h 198426"/>
                  <a:gd name="connsiteX3" fmla="*/ 28411 w 108135"/>
                  <a:gd name="connsiteY3" fmla="*/ 192881 h 198426"/>
                  <a:gd name="connsiteX4" fmla="*/ 48557 w 108135"/>
                  <a:gd name="connsiteY4" fmla="*/ 192453 h 198426"/>
                  <a:gd name="connsiteX5" fmla="*/ 69130 w 108135"/>
                  <a:gd name="connsiteY5" fmla="*/ 117872 h 198426"/>
                  <a:gd name="connsiteX6" fmla="*/ 101706 w 108135"/>
                  <a:gd name="connsiteY6" fmla="*/ 78438 h 198426"/>
                  <a:gd name="connsiteX7" fmla="*/ 108136 w 108135"/>
                  <a:gd name="connsiteY7" fmla="*/ 8573 h 198426"/>
                  <a:gd name="connsiteX8" fmla="*/ 48557 w 108135"/>
                  <a:gd name="connsiteY8" fmla="*/ 0 h 198426"/>
                  <a:gd name="connsiteX9" fmla="*/ 48557 w 108135"/>
                  <a:gd name="connsiteY9" fmla="*/ 0 h 198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135" h="198426">
                    <a:moveTo>
                      <a:pt x="48557" y="0"/>
                    </a:moveTo>
                    <a:lnTo>
                      <a:pt x="38698" y="45863"/>
                    </a:lnTo>
                    <a:cubicBezTo>
                      <a:pt x="23268" y="58293"/>
                      <a:pt x="1837" y="81439"/>
                      <a:pt x="122" y="104585"/>
                    </a:cubicBezTo>
                    <a:cubicBezTo>
                      <a:pt x="-1593" y="129016"/>
                      <a:pt x="15124" y="163735"/>
                      <a:pt x="28411" y="192881"/>
                    </a:cubicBezTo>
                    <a:cubicBezTo>
                      <a:pt x="35698" y="202311"/>
                      <a:pt x="40841" y="198025"/>
                      <a:pt x="48557" y="192453"/>
                    </a:cubicBezTo>
                    <a:cubicBezTo>
                      <a:pt x="43842" y="165449"/>
                      <a:pt x="57558" y="140160"/>
                      <a:pt x="69130" y="117872"/>
                    </a:cubicBezTo>
                    <a:cubicBezTo>
                      <a:pt x="69130" y="117872"/>
                      <a:pt x="95706" y="88297"/>
                      <a:pt x="101706" y="78438"/>
                    </a:cubicBezTo>
                    <a:cubicBezTo>
                      <a:pt x="106850" y="61722"/>
                      <a:pt x="105564" y="24860"/>
                      <a:pt x="108136" y="8573"/>
                    </a:cubicBezTo>
                    <a:lnTo>
                      <a:pt x="48557" y="0"/>
                    </a:lnTo>
                    <a:lnTo>
                      <a:pt x="48557" y="0"/>
                    </a:lnTo>
                    <a:close/>
                  </a:path>
                </a:pathLst>
              </a:custGeom>
              <a:solidFill>
                <a:srgbClr val="FFC9B6"/>
              </a:solidFill>
              <a:ln w="4286" cap="flat">
                <a:noFill/>
                <a:prstDash val="solid"/>
                <a:miter/>
              </a:ln>
            </p:spPr>
            <p:txBody>
              <a:bodyPr rtlCol="0" anchor="ctr"/>
              <a:lstStyle/>
              <a:p>
                <a:endParaRPr lang="en-GB"/>
              </a:p>
            </p:txBody>
          </p:sp>
          <p:sp>
            <p:nvSpPr>
              <p:cNvPr id="1570" name="Freeform: Shape 1569">
                <a:extLst>
                  <a:ext uri="{FF2B5EF4-FFF2-40B4-BE49-F238E27FC236}">
                    <a16:creationId xmlns:a16="http://schemas.microsoft.com/office/drawing/2014/main" id="{4FADFF1B-590F-8EA1-70AC-567A42D7EDD8}"/>
                  </a:ext>
                </a:extLst>
              </p:cNvPr>
              <p:cNvSpPr/>
              <p:nvPr/>
            </p:nvSpPr>
            <p:spPr>
              <a:xfrm>
                <a:off x="9317116" y="4234017"/>
                <a:ext cx="161783" cy="384290"/>
              </a:xfrm>
              <a:custGeom>
                <a:avLst/>
                <a:gdLst>
                  <a:gd name="connsiteX0" fmla="*/ 119158 w 161783"/>
                  <a:gd name="connsiteY0" fmla="*/ 362 h 384290"/>
                  <a:gd name="connsiteX1" fmla="*/ 61294 w 161783"/>
                  <a:gd name="connsiteY1" fmla="*/ 124235 h 384290"/>
                  <a:gd name="connsiteX2" fmla="*/ 0 w 161783"/>
                  <a:gd name="connsiteY2" fmla="*/ 362121 h 384290"/>
                  <a:gd name="connsiteX3" fmla="*/ 83153 w 161783"/>
                  <a:gd name="connsiteY3" fmla="*/ 380981 h 384290"/>
                  <a:gd name="connsiteX4" fmla="*/ 119158 w 161783"/>
                  <a:gd name="connsiteY4" fmla="*/ 362 h 384290"/>
                  <a:gd name="connsiteX5" fmla="*/ 119158 w 161783"/>
                  <a:gd name="connsiteY5" fmla="*/ 362 h 38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783" h="384290">
                    <a:moveTo>
                      <a:pt x="119158" y="362"/>
                    </a:moveTo>
                    <a:cubicBezTo>
                      <a:pt x="64294" y="-5210"/>
                      <a:pt x="74152" y="54369"/>
                      <a:pt x="61294" y="124235"/>
                    </a:cubicBezTo>
                    <a:cubicBezTo>
                      <a:pt x="52721" y="171383"/>
                      <a:pt x="0" y="362121"/>
                      <a:pt x="0" y="362121"/>
                    </a:cubicBezTo>
                    <a:cubicBezTo>
                      <a:pt x="13716" y="383124"/>
                      <a:pt x="52292" y="388696"/>
                      <a:pt x="83153" y="380981"/>
                    </a:cubicBezTo>
                    <a:cubicBezTo>
                      <a:pt x="87868" y="363836"/>
                      <a:pt x="231029" y="-10782"/>
                      <a:pt x="119158" y="362"/>
                    </a:cubicBezTo>
                    <a:lnTo>
                      <a:pt x="119158" y="362"/>
                    </a:lnTo>
                    <a:close/>
                  </a:path>
                </a:pathLst>
              </a:custGeom>
              <a:solidFill>
                <a:srgbClr val="E4BC35"/>
              </a:solidFill>
              <a:ln w="4286" cap="flat">
                <a:noFill/>
                <a:prstDash val="solid"/>
                <a:miter/>
              </a:ln>
            </p:spPr>
            <p:txBody>
              <a:bodyPr rtlCol="0" anchor="ctr"/>
              <a:lstStyle/>
              <a:p>
                <a:endParaRPr lang="en-GB"/>
              </a:p>
            </p:txBody>
          </p:sp>
        </p:grpSp>
        <p:grpSp>
          <p:nvGrpSpPr>
            <p:cNvPr id="1571" name="Graphic 18">
              <a:extLst>
                <a:ext uri="{FF2B5EF4-FFF2-40B4-BE49-F238E27FC236}">
                  <a16:creationId xmlns:a16="http://schemas.microsoft.com/office/drawing/2014/main" id="{27E0D4A4-2F2C-C915-8535-00BAD4A040D3}"/>
                </a:ext>
              </a:extLst>
            </p:cNvPr>
            <p:cNvGrpSpPr/>
            <p:nvPr/>
          </p:nvGrpSpPr>
          <p:grpSpPr>
            <a:xfrm>
              <a:off x="6769369" y="3682225"/>
              <a:ext cx="1216437" cy="1885605"/>
              <a:chOff x="6769369" y="3682225"/>
              <a:chExt cx="1216437" cy="1885605"/>
            </a:xfrm>
          </p:grpSpPr>
          <p:sp>
            <p:nvSpPr>
              <p:cNvPr id="1572" name="Freeform: Shape 1571">
                <a:extLst>
                  <a:ext uri="{FF2B5EF4-FFF2-40B4-BE49-F238E27FC236}">
                    <a16:creationId xmlns:a16="http://schemas.microsoft.com/office/drawing/2014/main" id="{891CE893-BF09-38CA-EB91-810E9B7327F7}"/>
                  </a:ext>
                </a:extLst>
              </p:cNvPr>
              <p:cNvSpPr/>
              <p:nvPr/>
            </p:nvSpPr>
            <p:spPr>
              <a:xfrm>
                <a:off x="6804945" y="4885032"/>
                <a:ext cx="1180861" cy="682799"/>
              </a:xfrm>
              <a:custGeom>
                <a:avLst/>
                <a:gdLst>
                  <a:gd name="connsiteX0" fmla="*/ 443198 w 1180861"/>
                  <a:gd name="connsiteY0" fmla="*/ 682799 h 682799"/>
                  <a:gd name="connsiteX1" fmla="*/ 0 w 1180861"/>
                  <a:gd name="connsiteY1" fmla="*/ 426910 h 682799"/>
                  <a:gd name="connsiteX2" fmla="*/ 737664 w 1180861"/>
                  <a:gd name="connsiteY2" fmla="*/ 0 h 682799"/>
                  <a:gd name="connsiteX3" fmla="*/ 1180862 w 1180861"/>
                  <a:gd name="connsiteY3" fmla="*/ 255889 h 682799"/>
                </a:gdLst>
                <a:ahLst/>
                <a:cxnLst>
                  <a:cxn ang="0">
                    <a:pos x="connsiteX0" y="connsiteY0"/>
                  </a:cxn>
                  <a:cxn ang="0">
                    <a:pos x="connsiteX1" y="connsiteY1"/>
                  </a:cxn>
                  <a:cxn ang="0">
                    <a:pos x="connsiteX2" y="connsiteY2"/>
                  </a:cxn>
                  <a:cxn ang="0">
                    <a:pos x="connsiteX3" y="connsiteY3"/>
                  </a:cxn>
                </a:cxnLst>
                <a:rect l="l" t="t" r="r" b="b"/>
                <a:pathLst>
                  <a:path w="1180861" h="682799">
                    <a:moveTo>
                      <a:pt x="443198" y="682799"/>
                    </a:moveTo>
                    <a:lnTo>
                      <a:pt x="0" y="426910"/>
                    </a:lnTo>
                    <a:lnTo>
                      <a:pt x="737664" y="0"/>
                    </a:lnTo>
                    <a:lnTo>
                      <a:pt x="1180862" y="255889"/>
                    </a:lnTo>
                    <a:close/>
                  </a:path>
                </a:pathLst>
              </a:custGeom>
              <a:solidFill>
                <a:srgbClr val="B3B3B3">
                  <a:alpha val="30000"/>
                </a:srgbClr>
              </a:solidFill>
              <a:ln w="4286" cap="flat">
                <a:noFill/>
                <a:prstDash val="solid"/>
                <a:miter/>
              </a:ln>
            </p:spPr>
            <p:txBody>
              <a:bodyPr rtlCol="0" anchor="ctr"/>
              <a:lstStyle/>
              <a:p>
                <a:endParaRPr lang="en-GB"/>
              </a:p>
            </p:txBody>
          </p:sp>
          <p:sp>
            <p:nvSpPr>
              <p:cNvPr id="1573" name="Freeform: Shape 1572">
                <a:extLst>
                  <a:ext uri="{FF2B5EF4-FFF2-40B4-BE49-F238E27FC236}">
                    <a16:creationId xmlns:a16="http://schemas.microsoft.com/office/drawing/2014/main" id="{CC5A295E-BBB8-6716-E798-7D5CCACD653F}"/>
                  </a:ext>
                </a:extLst>
              </p:cNvPr>
              <p:cNvSpPr/>
              <p:nvPr/>
            </p:nvSpPr>
            <p:spPr>
              <a:xfrm>
                <a:off x="7489459" y="5059053"/>
                <a:ext cx="282463" cy="93621"/>
              </a:xfrm>
              <a:custGeom>
                <a:avLst/>
                <a:gdLst>
                  <a:gd name="connsiteX0" fmla="*/ 0 w 282463"/>
                  <a:gd name="connsiteY0" fmla="*/ 35576 h 93621"/>
                  <a:gd name="connsiteX1" fmla="*/ 0 w 282463"/>
                  <a:gd name="connsiteY1" fmla="*/ 69437 h 93621"/>
                  <a:gd name="connsiteX2" fmla="*/ 100298 w 282463"/>
                  <a:gd name="connsiteY2" fmla="*/ 87868 h 93621"/>
                  <a:gd name="connsiteX3" fmla="*/ 100298 w 282463"/>
                  <a:gd name="connsiteY3" fmla="*/ 79296 h 93621"/>
                  <a:gd name="connsiteX4" fmla="*/ 282464 w 282463"/>
                  <a:gd name="connsiteY4" fmla="*/ 24003 h 93621"/>
                  <a:gd name="connsiteX5" fmla="*/ 281178 w 282463"/>
                  <a:gd name="connsiteY5" fmla="*/ 0 h 93621"/>
                  <a:gd name="connsiteX6" fmla="*/ 0 w 282463"/>
                  <a:gd name="connsiteY6" fmla="*/ 35576 h 93621"/>
                  <a:gd name="connsiteX7" fmla="*/ 0 w 282463"/>
                  <a:gd name="connsiteY7" fmla="*/ 35576 h 9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463" h="93621">
                    <a:moveTo>
                      <a:pt x="0" y="35576"/>
                    </a:moveTo>
                    <a:lnTo>
                      <a:pt x="0" y="69437"/>
                    </a:lnTo>
                    <a:cubicBezTo>
                      <a:pt x="6858" y="109299"/>
                      <a:pt x="71581" y="87868"/>
                      <a:pt x="100298" y="87868"/>
                    </a:cubicBezTo>
                    <a:lnTo>
                      <a:pt x="100298" y="79296"/>
                    </a:lnTo>
                    <a:cubicBezTo>
                      <a:pt x="156877" y="69866"/>
                      <a:pt x="255889" y="69437"/>
                      <a:pt x="282464" y="24003"/>
                    </a:cubicBezTo>
                    <a:cubicBezTo>
                      <a:pt x="282464" y="24003"/>
                      <a:pt x="281178" y="0"/>
                      <a:pt x="281178" y="0"/>
                    </a:cubicBezTo>
                    <a:lnTo>
                      <a:pt x="0" y="35576"/>
                    </a:lnTo>
                    <a:lnTo>
                      <a:pt x="0" y="35576"/>
                    </a:lnTo>
                    <a:close/>
                  </a:path>
                </a:pathLst>
              </a:custGeom>
              <a:solidFill>
                <a:srgbClr val="24100C"/>
              </a:solidFill>
              <a:ln w="4286" cap="flat">
                <a:noFill/>
                <a:prstDash val="solid"/>
                <a:miter/>
              </a:ln>
            </p:spPr>
            <p:txBody>
              <a:bodyPr rtlCol="0" anchor="ctr"/>
              <a:lstStyle/>
              <a:p>
                <a:endParaRPr lang="en-GB"/>
              </a:p>
            </p:txBody>
          </p:sp>
          <p:sp>
            <p:nvSpPr>
              <p:cNvPr id="1574" name="Freeform: Shape 1573">
                <a:extLst>
                  <a:ext uri="{FF2B5EF4-FFF2-40B4-BE49-F238E27FC236}">
                    <a16:creationId xmlns:a16="http://schemas.microsoft.com/office/drawing/2014/main" id="{4F48AD13-590A-507C-9DB1-F72ABC5DEC0A}"/>
                  </a:ext>
                </a:extLst>
              </p:cNvPr>
              <p:cNvSpPr/>
              <p:nvPr/>
            </p:nvSpPr>
            <p:spPr>
              <a:xfrm>
                <a:off x="7485838" y="5008047"/>
                <a:ext cx="285894" cy="122203"/>
              </a:xfrm>
              <a:custGeom>
                <a:avLst/>
                <a:gdLst>
                  <a:gd name="connsiteX0" fmla="*/ 108206 w 285894"/>
                  <a:gd name="connsiteY0" fmla="*/ 114872 h 122203"/>
                  <a:gd name="connsiteX1" fmla="*/ 284800 w 285894"/>
                  <a:gd name="connsiteY1" fmla="*/ 58293 h 122203"/>
                  <a:gd name="connsiteX2" fmla="*/ 263797 w 285894"/>
                  <a:gd name="connsiteY2" fmla="*/ 31290 h 122203"/>
                  <a:gd name="connsiteX3" fmla="*/ 127923 w 285894"/>
                  <a:gd name="connsiteY3" fmla="*/ 0 h 122203"/>
                  <a:gd name="connsiteX4" fmla="*/ 12194 w 285894"/>
                  <a:gd name="connsiteY4" fmla="*/ 12859 h 122203"/>
                  <a:gd name="connsiteX5" fmla="*/ 108206 w 285894"/>
                  <a:gd name="connsiteY5" fmla="*/ 114872 h 122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894" h="122203">
                    <a:moveTo>
                      <a:pt x="108206" y="114872"/>
                    </a:moveTo>
                    <a:cubicBezTo>
                      <a:pt x="157498" y="110585"/>
                      <a:pt x="263797" y="107585"/>
                      <a:pt x="284800" y="58293"/>
                    </a:cubicBezTo>
                    <a:cubicBezTo>
                      <a:pt x="289086" y="48435"/>
                      <a:pt x="280513" y="35576"/>
                      <a:pt x="263797" y="31290"/>
                    </a:cubicBezTo>
                    <a:cubicBezTo>
                      <a:pt x="211933" y="24860"/>
                      <a:pt x="170786" y="36005"/>
                      <a:pt x="127923" y="0"/>
                    </a:cubicBezTo>
                    <a:lnTo>
                      <a:pt x="12194" y="12859"/>
                    </a:lnTo>
                    <a:cubicBezTo>
                      <a:pt x="-14809" y="102013"/>
                      <a:pt x="-2808" y="139303"/>
                      <a:pt x="108206" y="114872"/>
                    </a:cubicBezTo>
                    <a:close/>
                  </a:path>
                </a:pathLst>
              </a:custGeom>
              <a:solidFill>
                <a:srgbClr val="452B19"/>
              </a:solidFill>
              <a:ln w="4286" cap="flat">
                <a:noFill/>
                <a:prstDash val="solid"/>
                <a:miter/>
              </a:ln>
            </p:spPr>
            <p:txBody>
              <a:bodyPr rtlCol="0" anchor="ctr"/>
              <a:lstStyle/>
              <a:p>
                <a:endParaRPr lang="en-GB"/>
              </a:p>
            </p:txBody>
          </p:sp>
          <p:grpSp>
            <p:nvGrpSpPr>
              <p:cNvPr id="1575" name="Graphic 18">
                <a:extLst>
                  <a:ext uri="{FF2B5EF4-FFF2-40B4-BE49-F238E27FC236}">
                    <a16:creationId xmlns:a16="http://schemas.microsoft.com/office/drawing/2014/main" id="{B06DAD65-7998-422C-B4A4-769888BD214C}"/>
                  </a:ext>
                </a:extLst>
              </p:cNvPr>
              <p:cNvGrpSpPr/>
              <p:nvPr/>
            </p:nvGrpSpPr>
            <p:grpSpPr>
              <a:xfrm>
                <a:off x="7170751" y="4423750"/>
                <a:ext cx="658608" cy="623646"/>
                <a:chOff x="7170751" y="4423750"/>
                <a:chExt cx="658608" cy="623646"/>
              </a:xfrm>
            </p:grpSpPr>
            <p:sp>
              <p:nvSpPr>
                <p:cNvPr id="1576" name="Freeform: Shape 1575">
                  <a:extLst>
                    <a:ext uri="{FF2B5EF4-FFF2-40B4-BE49-F238E27FC236}">
                      <a16:creationId xmlns:a16="http://schemas.microsoft.com/office/drawing/2014/main" id="{FDF2F5FD-B8D1-D1E5-38B1-75CBB435D27D}"/>
                    </a:ext>
                  </a:extLst>
                </p:cNvPr>
                <p:cNvSpPr/>
                <p:nvPr/>
              </p:nvSpPr>
              <p:spPr>
                <a:xfrm>
                  <a:off x="7170751" y="4423750"/>
                  <a:ext cx="513096" cy="623646"/>
                </a:xfrm>
                <a:custGeom>
                  <a:avLst/>
                  <a:gdLst>
                    <a:gd name="connsiteX0" fmla="*/ 370572 w 513096"/>
                    <a:gd name="connsiteY0" fmla="*/ 938 h 623646"/>
                    <a:gd name="connsiteX1" fmla="*/ 503017 w 513096"/>
                    <a:gd name="connsiteY1" fmla="*/ 280830 h 623646"/>
                    <a:gd name="connsiteX2" fmla="*/ 483300 w 513096"/>
                    <a:gd name="connsiteY2" fmla="*/ 589869 h 623646"/>
                    <a:gd name="connsiteX3" fmla="*/ 299420 w 513096"/>
                    <a:gd name="connsiteY3" fmla="*/ 605299 h 623646"/>
                    <a:gd name="connsiteX4" fmla="*/ 326424 w 513096"/>
                    <a:gd name="connsiteY4" fmla="*/ 243968 h 623646"/>
                    <a:gd name="connsiteX5" fmla="*/ 58962 w 513096"/>
                    <a:gd name="connsiteY5" fmla="*/ 337408 h 623646"/>
                    <a:gd name="connsiteX6" fmla="*/ 58962 w 513096"/>
                    <a:gd name="connsiteY6" fmla="*/ 119238 h 623646"/>
                    <a:gd name="connsiteX7" fmla="*/ 245413 w 513096"/>
                    <a:gd name="connsiteY7" fmla="*/ 52801 h 623646"/>
                    <a:gd name="connsiteX8" fmla="*/ 370572 w 513096"/>
                    <a:gd name="connsiteY8" fmla="*/ 938 h 62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3096" h="623646">
                      <a:moveTo>
                        <a:pt x="370572" y="938"/>
                      </a:moveTo>
                      <a:cubicBezTo>
                        <a:pt x="499588" y="-11064"/>
                        <a:pt x="532592" y="92664"/>
                        <a:pt x="503017" y="280830"/>
                      </a:cubicBezTo>
                      <a:cubicBezTo>
                        <a:pt x="503017" y="280830"/>
                        <a:pt x="483300" y="589869"/>
                        <a:pt x="483300" y="589869"/>
                      </a:cubicBezTo>
                      <a:cubicBezTo>
                        <a:pt x="429294" y="634017"/>
                        <a:pt x="340997" y="630160"/>
                        <a:pt x="299420" y="605299"/>
                      </a:cubicBezTo>
                      <a:cubicBezTo>
                        <a:pt x="311850" y="426134"/>
                        <a:pt x="300278" y="414132"/>
                        <a:pt x="326424" y="243968"/>
                      </a:cubicBezTo>
                      <a:cubicBezTo>
                        <a:pt x="265559" y="298404"/>
                        <a:pt x="103539" y="357982"/>
                        <a:pt x="58962" y="337408"/>
                      </a:cubicBezTo>
                      <a:cubicBezTo>
                        <a:pt x="14384" y="316406"/>
                        <a:pt x="-47766" y="185247"/>
                        <a:pt x="58962" y="119238"/>
                      </a:cubicBezTo>
                      <a:cubicBezTo>
                        <a:pt x="130113" y="75090"/>
                        <a:pt x="245413" y="52801"/>
                        <a:pt x="245413" y="52801"/>
                      </a:cubicBezTo>
                      <a:lnTo>
                        <a:pt x="370572" y="938"/>
                      </a:lnTo>
                      <a:close/>
                    </a:path>
                  </a:pathLst>
                </a:custGeom>
                <a:solidFill>
                  <a:srgbClr val="224165"/>
                </a:solidFill>
                <a:ln w="4286" cap="flat">
                  <a:noFill/>
                  <a:prstDash val="solid"/>
                  <a:miter/>
                </a:ln>
              </p:spPr>
              <p:txBody>
                <a:bodyPr rtlCol="0" anchor="ctr"/>
                <a:lstStyle/>
                <a:p>
                  <a:endParaRPr lang="en-GB"/>
                </a:p>
              </p:txBody>
            </p:sp>
            <p:sp>
              <p:nvSpPr>
                <p:cNvPr id="1577" name="Freeform: Shape 1576">
                  <a:extLst>
                    <a:ext uri="{FF2B5EF4-FFF2-40B4-BE49-F238E27FC236}">
                      <a16:creationId xmlns:a16="http://schemas.microsoft.com/office/drawing/2014/main" id="{4B9EB9DA-146C-100C-1F14-51C2F5DA71C1}"/>
                    </a:ext>
                  </a:extLst>
                </p:cNvPr>
                <p:cNvSpPr/>
                <p:nvPr/>
              </p:nvSpPr>
              <p:spPr>
                <a:xfrm>
                  <a:off x="7483458" y="4442219"/>
                  <a:ext cx="345900" cy="251946"/>
                </a:xfrm>
                <a:custGeom>
                  <a:avLst/>
                  <a:gdLst>
                    <a:gd name="connsiteX0" fmla="*/ 0 w 345900"/>
                    <a:gd name="connsiteY0" fmla="*/ 112771 h 251946"/>
                    <a:gd name="connsiteX1" fmla="*/ 301752 w 345900"/>
                    <a:gd name="connsiteY1" fmla="*/ 42 h 251946"/>
                    <a:gd name="connsiteX2" fmla="*/ 345901 w 345900"/>
                    <a:gd name="connsiteY2" fmla="*/ 122629 h 251946"/>
                    <a:gd name="connsiteX3" fmla="*/ 0 w 345900"/>
                    <a:gd name="connsiteY3" fmla="*/ 112771 h 251946"/>
                    <a:gd name="connsiteX4" fmla="*/ 0 w 345900"/>
                    <a:gd name="connsiteY4" fmla="*/ 112771 h 251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900" h="251946">
                      <a:moveTo>
                        <a:pt x="0" y="112771"/>
                      </a:moveTo>
                      <a:cubicBezTo>
                        <a:pt x="0" y="112771"/>
                        <a:pt x="240459" y="-2529"/>
                        <a:pt x="301752" y="42"/>
                      </a:cubicBezTo>
                      <a:lnTo>
                        <a:pt x="345901" y="122629"/>
                      </a:lnTo>
                      <a:cubicBezTo>
                        <a:pt x="132017" y="265361"/>
                        <a:pt x="177022" y="326226"/>
                        <a:pt x="0" y="112771"/>
                      </a:cubicBezTo>
                      <a:lnTo>
                        <a:pt x="0" y="112771"/>
                      </a:lnTo>
                      <a:close/>
                    </a:path>
                  </a:pathLst>
                </a:custGeom>
                <a:solidFill>
                  <a:srgbClr val="0F223E"/>
                </a:solidFill>
                <a:ln w="4286" cap="flat">
                  <a:noFill/>
                  <a:prstDash val="solid"/>
                  <a:miter/>
                </a:ln>
              </p:spPr>
              <p:txBody>
                <a:bodyPr rtlCol="0" anchor="ctr"/>
                <a:lstStyle/>
                <a:p>
                  <a:endParaRPr lang="en-GB"/>
                </a:p>
              </p:txBody>
            </p:sp>
          </p:grpSp>
          <p:sp>
            <p:nvSpPr>
              <p:cNvPr id="1578" name="Freeform: Shape 1577">
                <a:extLst>
                  <a:ext uri="{FF2B5EF4-FFF2-40B4-BE49-F238E27FC236}">
                    <a16:creationId xmlns:a16="http://schemas.microsoft.com/office/drawing/2014/main" id="{3659F052-C567-E3FE-220D-FFD792B47795}"/>
                  </a:ext>
                </a:extLst>
              </p:cNvPr>
              <p:cNvSpPr/>
              <p:nvPr/>
            </p:nvSpPr>
            <p:spPr>
              <a:xfrm>
                <a:off x="7614618" y="5140063"/>
                <a:ext cx="282463" cy="93621"/>
              </a:xfrm>
              <a:custGeom>
                <a:avLst/>
                <a:gdLst>
                  <a:gd name="connsiteX0" fmla="*/ 0 w 282463"/>
                  <a:gd name="connsiteY0" fmla="*/ 35576 h 93621"/>
                  <a:gd name="connsiteX1" fmla="*/ 0 w 282463"/>
                  <a:gd name="connsiteY1" fmla="*/ 69437 h 93621"/>
                  <a:gd name="connsiteX2" fmla="*/ 100298 w 282463"/>
                  <a:gd name="connsiteY2" fmla="*/ 87868 h 93621"/>
                  <a:gd name="connsiteX3" fmla="*/ 100298 w 282463"/>
                  <a:gd name="connsiteY3" fmla="*/ 79296 h 93621"/>
                  <a:gd name="connsiteX4" fmla="*/ 282463 w 282463"/>
                  <a:gd name="connsiteY4" fmla="*/ 24003 h 93621"/>
                  <a:gd name="connsiteX5" fmla="*/ 281178 w 282463"/>
                  <a:gd name="connsiteY5" fmla="*/ 0 h 93621"/>
                  <a:gd name="connsiteX6" fmla="*/ 0 w 282463"/>
                  <a:gd name="connsiteY6" fmla="*/ 35576 h 93621"/>
                  <a:gd name="connsiteX7" fmla="*/ 0 w 282463"/>
                  <a:gd name="connsiteY7" fmla="*/ 35576 h 9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463" h="93621">
                    <a:moveTo>
                      <a:pt x="0" y="35576"/>
                    </a:moveTo>
                    <a:lnTo>
                      <a:pt x="0" y="69437"/>
                    </a:lnTo>
                    <a:cubicBezTo>
                      <a:pt x="6858" y="109299"/>
                      <a:pt x="71580" y="87868"/>
                      <a:pt x="100298" y="87868"/>
                    </a:cubicBezTo>
                    <a:lnTo>
                      <a:pt x="100298" y="79296"/>
                    </a:lnTo>
                    <a:cubicBezTo>
                      <a:pt x="156877" y="69866"/>
                      <a:pt x="255889" y="69437"/>
                      <a:pt x="282463" y="24003"/>
                    </a:cubicBezTo>
                    <a:cubicBezTo>
                      <a:pt x="282463" y="24003"/>
                      <a:pt x="281178" y="0"/>
                      <a:pt x="281178" y="0"/>
                    </a:cubicBezTo>
                    <a:lnTo>
                      <a:pt x="0" y="35576"/>
                    </a:lnTo>
                    <a:lnTo>
                      <a:pt x="0" y="35576"/>
                    </a:lnTo>
                    <a:close/>
                  </a:path>
                </a:pathLst>
              </a:custGeom>
              <a:solidFill>
                <a:srgbClr val="24100C"/>
              </a:solidFill>
              <a:ln w="4286" cap="flat">
                <a:noFill/>
                <a:prstDash val="solid"/>
                <a:miter/>
              </a:ln>
            </p:spPr>
            <p:txBody>
              <a:bodyPr rtlCol="0" anchor="ctr"/>
              <a:lstStyle/>
              <a:p>
                <a:endParaRPr lang="en-GB"/>
              </a:p>
            </p:txBody>
          </p:sp>
          <p:sp>
            <p:nvSpPr>
              <p:cNvPr id="1579" name="Freeform: Shape 1578">
                <a:extLst>
                  <a:ext uri="{FF2B5EF4-FFF2-40B4-BE49-F238E27FC236}">
                    <a16:creationId xmlns:a16="http://schemas.microsoft.com/office/drawing/2014/main" id="{240E8FB7-821B-4C0C-21C3-936918825C57}"/>
                  </a:ext>
                </a:extLst>
              </p:cNvPr>
              <p:cNvSpPr/>
              <p:nvPr/>
            </p:nvSpPr>
            <p:spPr>
              <a:xfrm>
                <a:off x="7610996" y="5089057"/>
                <a:ext cx="285894" cy="122203"/>
              </a:xfrm>
              <a:custGeom>
                <a:avLst/>
                <a:gdLst>
                  <a:gd name="connsiteX0" fmla="*/ 108206 w 285894"/>
                  <a:gd name="connsiteY0" fmla="*/ 114872 h 122203"/>
                  <a:gd name="connsiteX1" fmla="*/ 284800 w 285894"/>
                  <a:gd name="connsiteY1" fmla="*/ 58293 h 122203"/>
                  <a:gd name="connsiteX2" fmla="*/ 263797 w 285894"/>
                  <a:gd name="connsiteY2" fmla="*/ 31290 h 122203"/>
                  <a:gd name="connsiteX3" fmla="*/ 127923 w 285894"/>
                  <a:gd name="connsiteY3" fmla="*/ 0 h 122203"/>
                  <a:gd name="connsiteX4" fmla="*/ 12194 w 285894"/>
                  <a:gd name="connsiteY4" fmla="*/ 12859 h 122203"/>
                  <a:gd name="connsiteX5" fmla="*/ 108206 w 285894"/>
                  <a:gd name="connsiteY5" fmla="*/ 114872 h 122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894" h="122203">
                    <a:moveTo>
                      <a:pt x="108206" y="114872"/>
                    </a:moveTo>
                    <a:cubicBezTo>
                      <a:pt x="157498" y="110585"/>
                      <a:pt x="263797" y="107585"/>
                      <a:pt x="284800" y="58293"/>
                    </a:cubicBezTo>
                    <a:cubicBezTo>
                      <a:pt x="289086" y="48435"/>
                      <a:pt x="280514" y="35576"/>
                      <a:pt x="263797" y="31290"/>
                    </a:cubicBezTo>
                    <a:cubicBezTo>
                      <a:pt x="211934" y="24860"/>
                      <a:pt x="170786" y="36005"/>
                      <a:pt x="127923" y="0"/>
                    </a:cubicBezTo>
                    <a:lnTo>
                      <a:pt x="12194" y="12859"/>
                    </a:lnTo>
                    <a:cubicBezTo>
                      <a:pt x="-14809" y="102013"/>
                      <a:pt x="-2807" y="139303"/>
                      <a:pt x="108206" y="114872"/>
                    </a:cubicBezTo>
                    <a:close/>
                  </a:path>
                </a:pathLst>
              </a:custGeom>
              <a:solidFill>
                <a:srgbClr val="452B19"/>
              </a:solidFill>
              <a:ln w="4286" cap="flat">
                <a:noFill/>
                <a:prstDash val="solid"/>
                <a:miter/>
              </a:ln>
            </p:spPr>
            <p:txBody>
              <a:bodyPr rtlCol="0" anchor="ctr"/>
              <a:lstStyle/>
              <a:p>
                <a:endParaRPr lang="en-GB"/>
              </a:p>
            </p:txBody>
          </p:sp>
          <p:grpSp>
            <p:nvGrpSpPr>
              <p:cNvPr id="1580" name="Graphic 18">
                <a:extLst>
                  <a:ext uri="{FF2B5EF4-FFF2-40B4-BE49-F238E27FC236}">
                    <a16:creationId xmlns:a16="http://schemas.microsoft.com/office/drawing/2014/main" id="{49847BD1-3A8F-EC67-0CAC-D3B82056194C}"/>
                  </a:ext>
                </a:extLst>
              </p:cNvPr>
              <p:cNvGrpSpPr/>
              <p:nvPr/>
            </p:nvGrpSpPr>
            <p:grpSpPr>
              <a:xfrm>
                <a:off x="7190168" y="4502043"/>
                <a:ext cx="624366" cy="1003637"/>
                <a:chOff x="7190168" y="4502043"/>
                <a:chExt cx="624366" cy="1003637"/>
              </a:xfrm>
            </p:grpSpPr>
            <p:sp>
              <p:nvSpPr>
                <p:cNvPr id="1581" name="Freeform: Shape 1580">
                  <a:extLst>
                    <a:ext uri="{FF2B5EF4-FFF2-40B4-BE49-F238E27FC236}">
                      <a16:creationId xmlns:a16="http://schemas.microsoft.com/office/drawing/2014/main" id="{88101321-6F3A-2FB0-C546-57373451F083}"/>
                    </a:ext>
                  </a:extLst>
                </p:cNvPr>
                <p:cNvSpPr/>
                <p:nvPr/>
              </p:nvSpPr>
              <p:spPr>
                <a:xfrm>
                  <a:off x="7190168" y="4502043"/>
                  <a:ext cx="624366" cy="626363"/>
                </a:xfrm>
                <a:custGeom>
                  <a:avLst/>
                  <a:gdLst>
                    <a:gd name="connsiteX0" fmla="*/ 476313 w 624366"/>
                    <a:gd name="connsiteY0" fmla="*/ 3655 h 626363"/>
                    <a:gd name="connsiteX1" fmla="*/ 608758 w 624366"/>
                    <a:gd name="connsiteY1" fmla="*/ 283547 h 626363"/>
                    <a:gd name="connsiteX2" fmla="*/ 589041 w 624366"/>
                    <a:gd name="connsiteY2" fmla="*/ 592586 h 626363"/>
                    <a:gd name="connsiteX3" fmla="*/ 405162 w 624366"/>
                    <a:gd name="connsiteY3" fmla="*/ 608016 h 626363"/>
                    <a:gd name="connsiteX4" fmla="*/ 432165 w 624366"/>
                    <a:gd name="connsiteY4" fmla="*/ 246685 h 626363"/>
                    <a:gd name="connsiteX5" fmla="*/ 152273 w 624366"/>
                    <a:gd name="connsiteY5" fmla="*/ 321266 h 626363"/>
                    <a:gd name="connsiteX6" fmla="*/ 111 w 624366"/>
                    <a:gd name="connsiteY6" fmla="*/ 210681 h 626363"/>
                    <a:gd name="connsiteX7" fmla="*/ 142414 w 624366"/>
                    <a:gd name="connsiteY7" fmla="*/ 112526 h 626363"/>
                    <a:gd name="connsiteX8" fmla="*/ 351154 w 624366"/>
                    <a:gd name="connsiteY8" fmla="*/ 55090 h 626363"/>
                    <a:gd name="connsiteX9" fmla="*/ 476313 w 624366"/>
                    <a:gd name="connsiteY9" fmla="*/ 3655 h 626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4366" h="626363">
                      <a:moveTo>
                        <a:pt x="476313" y="3655"/>
                      </a:moveTo>
                      <a:cubicBezTo>
                        <a:pt x="625474" y="-22920"/>
                        <a:pt x="644763" y="97953"/>
                        <a:pt x="608758" y="283547"/>
                      </a:cubicBezTo>
                      <a:cubicBezTo>
                        <a:pt x="608758" y="283547"/>
                        <a:pt x="589041" y="592586"/>
                        <a:pt x="589041" y="592586"/>
                      </a:cubicBezTo>
                      <a:cubicBezTo>
                        <a:pt x="535035" y="636734"/>
                        <a:pt x="446738" y="632876"/>
                        <a:pt x="405162" y="608016"/>
                      </a:cubicBezTo>
                      <a:cubicBezTo>
                        <a:pt x="417591" y="428851"/>
                        <a:pt x="406019" y="416850"/>
                        <a:pt x="432165" y="246685"/>
                      </a:cubicBezTo>
                      <a:cubicBezTo>
                        <a:pt x="371300" y="301121"/>
                        <a:pt x="196849" y="341840"/>
                        <a:pt x="152273" y="321266"/>
                      </a:cubicBezTo>
                      <a:cubicBezTo>
                        <a:pt x="127841" y="309693"/>
                        <a:pt x="4397" y="259544"/>
                        <a:pt x="111" y="210681"/>
                      </a:cubicBezTo>
                      <a:cubicBezTo>
                        <a:pt x="-3747" y="170390"/>
                        <a:pt x="93979" y="142530"/>
                        <a:pt x="142414" y="112526"/>
                      </a:cubicBezTo>
                      <a:cubicBezTo>
                        <a:pt x="213566" y="68377"/>
                        <a:pt x="351154" y="55090"/>
                        <a:pt x="351154" y="55090"/>
                      </a:cubicBezTo>
                      <a:lnTo>
                        <a:pt x="476313" y="3655"/>
                      </a:lnTo>
                      <a:close/>
                    </a:path>
                  </a:pathLst>
                </a:custGeom>
                <a:solidFill>
                  <a:srgbClr val="224165"/>
                </a:solidFill>
                <a:ln w="4286" cap="flat">
                  <a:noFill/>
                  <a:prstDash val="solid"/>
                  <a:miter/>
                </a:ln>
              </p:spPr>
              <p:txBody>
                <a:bodyPr rtlCol="0" anchor="ctr"/>
                <a:lstStyle/>
                <a:p>
                  <a:endParaRPr lang="en-GB"/>
                </a:p>
              </p:txBody>
            </p:sp>
            <p:sp>
              <p:nvSpPr>
                <p:cNvPr id="1582" name="Freeform: Shape 1581">
                  <a:extLst>
                    <a:ext uri="{FF2B5EF4-FFF2-40B4-BE49-F238E27FC236}">
                      <a16:creationId xmlns:a16="http://schemas.microsoft.com/office/drawing/2014/main" id="{1C2B6432-F0F4-093A-30AA-9A0E62B58037}"/>
                    </a:ext>
                  </a:extLst>
                </p:cNvPr>
                <p:cNvSpPr/>
                <p:nvPr/>
              </p:nvSpPr>
              <p:spPr>
                <a:xfrm>
                  <a:off x="7193280" y="4716582"/>
                  <a:ext cx="489918" cy="789098"/>
                </a:xfrm>
                <a:custGeom>
                  <a:avLst/>
                  <a:gdLst>
                    <a:gd name="connsiteX0" fmla="*/ 101155 w 489918"/>
                    <a:gd name="connsiteY0" fmla="*/ 126444 h 789098"/>
                    <a:gd name="connsiteX1" fmla="*/ 0 w 489918"/>
                    <a:gd name="connsiteY1" fmla="*/ 95584 h 789098"/>
                    <a:gd name="connsiteX2" fmla="*/ 102870 w 489918"/>
                    <a:gd name="connsiteY2" fmla="*/ 789099 h 789098"/>
                    <a:gd name="connsiteX3" fmla="*/ 438055 w 489918"/>
                    <a:gd name="connsiteY3" fmla="*/ 722233 h 789098"/>
                    <a:gd name="connsiteX4" fmla="*/ 489919 w 489918"/>
                    <a:gd name="connsiteY4" fmla="*/ 0 h 789098"/>
                    <a:gd name="connsiteX5" fmla="*/ 101155 w 489918"/>
                    <a:gd name="connsiteY5" fmla="*/ 126444 h 789098"/>
                    <a:gd name="connsiteX6" fmla="*/ 101155 w 489918"/>
                    <a:gd name="connsiteY6" fmla="*/ 126444 h 78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918" h="789098">
                      <a:moveTo>
                        <a:pt x="101155" y="126444"/>
                      </a:moveTo>
                      <a:lnTo>
                        <a:pt x="0" y="95584"/>
                      </a:lnTo>
                      <a:lnTo>
                        <a:pt x="102870" y="789099"/>
                      </a:lnTo>
                      <a:cubicBezTo>
                        <a:pt x="102870" y="789099"/>
                        <a:pt x="453914" y="731234"/>
                        <a:pt x="438055" y="722233"/>
                      </a:cubicBezTo>
                      <a:cubicBezTo>
                        <a:pt x="398621" y="699516"/>
                        <a:pt x="459057" y="21003"/>
                        <a:pt x="489919" y="0"/>
                      </a:cubicBezTo>
                      <a:cubicBezTo>
                        <a:pt x="367760" y="52292"/>
                        <a:pt x="243030" y="91726"/>
                        <a:pt x="101155" y="126444"/>
                      </a:cubicBezTo>
                      <a:lnTo>
                        <a:pt x="101155" y="126444"/>
                      </a:lnTo>
                      <a:close/>
                    </a:path>
                  </a:pathLst>
                </a:custGeom>
                <a:solidFill>
                  <a:srgbClr val="0F223E"/>
                </a:solidFill>
                <a:ln w="4286" cap="flat">
                  <a:noFill/>
                  <a:prstDash val="solid"/>
                  <a:miter/>
                </a:ln>
              </p:spPr>
              <p:txBody>
                <a:bodyPr rtlCol="0" anchor="ctr"/>
                <a:lstStyle/>
                <a:p>
                  <a:endParaRPr lang="en-GB"/>
                </a:p>
              </p:txBody>
            </p:sp>
          </p:grpSp>
          <p:sp>
            <p:nvSpPr>
              <p:cNvPr id="1583" name="Freeform: Shape 1582">
                <a:extLst>
                  <a:ext uri="{FF2B5EF4-FFF2-40B4-BE49-F238E27FC236}">
                    <a16:creationId xmlns:a16="http://schemas.microsoft.com/office/drawing/2014/main" id="{513E93F5-6713-7BCB-0F2B-545A1F7DE4B8}"/>
                  </a:ext>
                </a:extLst>
              </p:cNvPr>
              <p:cNvSpPr/>
              <p:nvPr/>
            </p:nvSpPr>
            <p:spPr>
              <a:xfrm>
                <a:off x="6852523" y="4684435"/>
                <a:ext cx="150447" cy="656224"/>
              </a:xfrm>
              <a:custGeom>
                <a:avLst/>
                <a:gdLst>
                  <a:gd name="connsiteX0" fmla="*/ 138446 w 150447"/>
                  <a:gd name="connsiteY0" fmla="*/ 14573 h 656224"/>
                  <a:gd name="connsiteX1" fmla="*/ 0 w 150447"/>
                  <a:gd name="connsiteY1" fmla="*/ 635651 h 656224"/>
                  <a:gd name="connsiteX2" fmla="*/ 35576 w 150447"/>
                  <a:gd name="connsiteY2" fmla="*/ 656225 h 656224"/>
                  <a:gd name="connsiteX3" fmla="*/ 150447 w 150447"/>
                  <a:gd name="connsiteY3" fmla="*/ 69009 h 656224"/>
                  <a:gd name="connsiteX4" fmla="*/ 150447 w 150447"/>
                  <a:gd name="connsiteY4" fmla="*/ 0 h 656224"/>
                  <a:gd name="connsiteX5" fmla="*/ 138446 w 150447"/>
                  <a:gd name="connsiteY5" fmla="*/ 14573 h 656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447" h="656224">
                    <a:moveTo>
                      <a:pt x="138446" y="14573"/>
                    </a:moveTo>
                    <a:cubicBezTo>
                      <a:pt x="8573" y="177451"/>
                      <a:pt x="15002" y="438055"/>
                      <a:pt x="0" y="635651"/>
                    </a:cubicBezTo>
                    <a:lnTo>
                      <a:pt x="35576" y="656225"/>
                    </a:lnTo>
                    <a:cubicBezTo>
                      <a:pt x="49720" y="472345"/>
                      <a:pt x="45434" y="227600"/>
                      <a:pt x="150447" y="69009"/>
                    </a:cubicBezTo>
                    <a:lnTo>
                      <a:pt x="150447" y="0"/>
                    </a:lnTo>
                    <a:cubicBezTo>
                      <a:pt x="146161" y="4715"/>
                      <a:pt x="142303" y="9859"/>
                      <a:pt x="138446" y="14573"/>
                    </a:cubicBezTo>
                  </a:path>
                </a:pathLst>
              </a:custGeom>
              <a:solidFill>
                <a:srgbClr val="5D5D5D"/>
              </a:solidFill>
              <a:ln w="4286" cap="flat">
                <a:noFill/>
                <a:prstDash val="solid"/>
                <a:miter/>
              </a:ln>
            </p:spPr>
            <p:txBody>
              <a:bodyPr rtlCol="0" anchor="ctr"/>
              <a:lstStyle/>
              <a:p>
                <a:endParaRPr lang="en-GB"/>
              </a:p>
            </p:txBody>
          </p:sp>
          <p:sp>
            <p:nvSpPr>
              <p:cNvPr id="1584" name="Freeform: Shape 1583">
                <a:extLst>
                  <a:ext uri="{FF2B5EF4-FFF2-40B4-BE49-F238E27FC236}">
                    <a16:creationId xmlns:a16="http://schemas.microsoft.com/office/drawing/2014/main" id="{747A5009-F4AD-DD87-D1BF-84EEF00B71B8}"/>
                  </a:ext>
                </a:extLst>
              </p:cNvPr>
              <p:cNvSpPr/>
              <p:nvPr/>
            </p:nvSpPr>
            <p:spPr>
              <a:xfrm>
                <a:off x="6888099" y="4753444"/>
                <a:ext cx="114871" cy="587215"/>
              </a:xfrm>
              <a:custGeom>
                <a:avLst/>
                <a:gdLst>
                  <a:gd name="connsiteX0" fmla="*/ 114871 w 114871"/>
                  <a:gd name="connsiteY0" fmla="*/ 0 h 587215"/>
                  <a:gd name="connsiteX1" fmla="*/ 0 w 114871"/>
                  <a:gd name="connsiteY1" fmla="*/ 587216 h 587215"/>
                  <a:gd name="connsiteX2" fmla="*/ 32147 w 114871"/>
                  <a:gd name="connsiteY2" fmla="*/ 571786 h 587215"/>
                  <a:gd name="connsiteX3" fmla="*/ 114871 w 114871"/>
                  <a:gd name="connsiteY3" fmla="*/ 53149 h 587215"/>
                  <a:gd name="connsiteX4" fmla="*/ 114871 w 114871"/>
                  <a:gd name="connsiteY4" fmla="*/ 0 h 587215"/>
                  <a:gd name="connsiteX5" fmla="*/ 114871 w 114871"/>
                  <a:gd name="connsiteY5" fmla="*/ 0 h 587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871" h="587215">
                    <a:moveTo>
                      <a:pt x="114871" y="0"/>
                    </a:moveTo>
                    <a:cubicBezTo>
                      <a:pt x="16716" y="138017"/>
                      <a:pt x="11144" y="410623"/>
                      <a:pt x="0" y="587216"/>
                    </a:cubicBezTo>
                    <a:lnTo>
                      <a:pt x="32147" y="571786"/>
                    </a:lnTo>
                    <a:cubicBezTo>
                      <a:pt x="42005" y="428625"/>
                      <a:pt x="48006" y="168450"/>
                      <a:pt x="114871" y="53149"/>
                    </a:cubicBezTo>
                    <a:cubicBezTo>
                      <a:pt x="114871" y="53578"/>
                      <a:pt x="114871" y="0"/>
                      <a:pt x="114871" y="0"/>
                    </a:cubicBezTo>
                    <a:lnTo>
                      <a:pt x="114871" y="0"/>
                    </a:lnTo>
                    <a:close/>
                  </a:path>
                </a:pathLst>
              </a:custGeom>
              <a:solidFill>
                <a:srgbClr val="CCCCCC"/>
              </a:solidFill>
              <a:ln w="4286" cap="flat">
                <a:noFill/>
                <a:prstDash val="solid"/>
                <a:miter/>
              </a:ln>
            </p:spPr>
            <p:txBody>
              <a:bodyPr rtlCol="0" anchor="ctr"/>
              <a:lstStyle/>
              <a:p>
                <a:endParaRPr lang="en-GB"/>
              </a:p>
            </p:txBody>
          </p:sp>
          <p:sp>
            <p:nvSpPr>
              <p:cNvPr id="1585" name="Freeform: Shape 1584">
                <a:extLst>
                  <a:ext uri="{FF2B5EF4-FFF2-40B4-BE49-F238E27FC236}">
                    <a16:creationId xmlns:a16="http://schemas.microsoft.com/office/drawing/2014/main" id="{7702265C-DCE5-7331-6258-467A11FE7A2F}"/>
                  </a:ext>
                </a:extLst>
              </p:cNvPr>
              <p:cNvSpPr/>
              <p:nvPr/>
            </p:nvSpPr>
            <p:spPr>
              <a:xfrm>
                <a:off x="7243000" y="5081342"/>
                <a:ext cx="81438" cy="461629"/>
              </a:xfrm>
              <a:custGeom>
                <a:avLst/>
                <a:gdLst>
                  <a:gd name="connsiteX0" fmla="*/ 0 w 81438"/>
                  <a:gd name="connsiteY0" fmla="*/ 461629 h 461629"/>
                  <a:gd name="connsiteX1" fmla="*/ 32147 w 81438"/>
                  <a:gd name="connsiteY1" fmla="*/ 446199 h 461629"/>
                  <a:gd name="connsiteX2" fmla="*/ 81439 w 81438"/>
                  <a:gd name="connsiteY2" fmla="*/ 12859 h 461629"/>
                  <a:gd name="connsiteX3" fmla="*/ 58293 w 81438"/>
                  <a:gd name="connsiteY3" fmla="*/ 0 h 461629"/>
                  <a:gd name="connsiteX4" fmla="*/ 0 w 81438"/>
                  <a:gd name="connsiteY4" fmla="*/ 461629 h 461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438" h="461629">
                    <a:moveTo>
                      <a:pt x="0" y="461629"/>
                    </a:moveTo>
                    <a:lnTo>
                      <a:pt x="32147" y="446199"/>
                    </a:lnTo>
                    <a:cubicBezTo>
                      <a:pt x="39862" y="332184"/>
                      <a:pt x="45006" y="144447"/>
                      <a:pt x="81439" y="12859"/>
                    </a:cubicBezTo>
                    <a:lnTo>
                      <a:pt x="58293" y="0"/>
                    </a:lnTo>
                    <a:cubicBezTo>
                      <a:pt x="12002" y="146590"/>
                      <a:pt x="9001" y="321040"/>
                      <a:pt x="0" y="461629"/>
                    </a:cubicBezTo>
                  </a:path>
                </a:pathLst>
              </a:custGeom>
              <a:solidFill>
                <a:srgbClr val="CCCCCC"/>
              </a:solidFill>
              <a:ln w="4286" cap="flat">
                <a:noFill/>
                <a:prstDash val="solid"/>
                <a:miter/>
              </a:ln>
            </p:spPr>
            <p:txBody>
              <a:bodyPr rtlCol="0" anchor="ctr"/>
              <a:lstStyle/>
              <a:p>
                <a:endParaRPr lang="en-GB"/>
              </a:p>
            </p:txBody>
          </p:sp>
          <p:sp>
            <p:nvSpPr>
              <p:cNvPr id="1586" name="Freeform: Shape 1585">
                <a:extLst>
                  <a:ext uri="{FF2B5EF4-FFF2-40B4-BE49-F238E27FC236}">
                    <a16:creationId xmlns:a16="http://schemas.microsoft.com/office/drawing/2014/main" id="{D875AE2C-DD92-0C0F-EDDA-1795EE35AEF0}"/>
                  </a:ext>
                </a:extLst>
              </p:cNvPr>
              <p:cNvSpPr/>
              <p:nvPr/>
            </p:nvSpPr>
            <p:spPr>
              <a:xfrm>
                <a:off x="7207424" y="5054338"/>
                <a:ext cx="99012" cy="488632"/>
              </a:xfrm>
              <a:custGeom>
                <a:avLst/>
                <a:gdLst>
                  <a:gd name="connsiteX0" fmla="*/ 0 w 99012"/>
                  <a:gd name="connsiteY0" fmla="*/ 468058 h 488632"/>
                  <a:gd name="connsiteX1" fmla="*/ 35576 w 99012"/>
                  <a:gd name="connsiteY1" fmla="*/ 488633 h 488632"/>
                  <a:gd name="connsiteX2" fmla="*/ 99012 w 99012"/>
                  <a:gd name="connsiteY2" fmla="*/ 8144 h 488632"/>
                  <a:gd name="connsiteX3" fmla="*/ 59150 w 99012"/>
                  <a:gd name="connsiteY3" fmla="*/ 0 h 488632"/>
                  <a:gd name="connsiteX4" fmla="*/ 0 w 99012"/>
                  <a:gd name="connsiteY4" fmla="*/ 468058 h 488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12" h="488632">
                    <a:moveTo>
                      <a:pt x="0" y="468058"/>
                    </a:moveTo>
                    <a:lnTo>
                      <a:pt x="35576" y="488633"/>
                    </a:lnTo>
                    <a:cubicBezTo>
                      <a:pt x="46291" y="342471"/>
                      <a:pt x="46720" y="159448"/>
                      <a:pt x="99012" y="8144"/>
                    </a:cubicBezTo>
                    <a:lnTo>
                      <a:pt x="59150" y="0"/>
                    </a:lnTo>
                    <a:cubicBezTo>
                      <a:pt x="10716" y="148733"/>
                      <a:pt x="11144" y="324040"/>
                      <a:pt x="0" y="468058"/>
                    </a:cubicBezTo>
                  </a:path>
                </a:pathLst>
              </a:custGeom>
              <a:solidFill>
                <a:srgbClr val="5D5D5D"/>
              </a:solidFill>
              <a:ln w="4286" cap="flat">
                <a:noFill/>
                <a:prstDash val="solid"/>
                <a:miter/>
              </a:ln>
            </p:spPr>
            <p:txBody>
              <a:bodyPr rtlCol="0" anchor="ctr"/>
              <a:lstStyle/>
              <a:p>
                <a:endParaRPr lang="en-GB"/>
              </a:p>
            </p:txBody>
          </p:sp>
          <p:sp>
            <p:nvSpPr>
              <p:cNvPr id="1587" name="Freeform: Shape 1586">
                <a:extLst>
                  <a:ext uri="{FF2B5EF4-FFF2-40B4-BE49-F238E27FC236}">
                    <a16:creationId xmlns:a16="http://schemas.microsoft.com/office/drawing/2014/main" id="{244230E9-8D2E-9AEE-BB6F-E755FEEB4C13}"/>
                  </a:ext>
                </a:extLst>
              </p:cNvPr>
              <p:cNvSpPr/>
              <p:nvPr/>
            </p:nvSpPr>
            <p:spPr>
              <a:xfrm>
                <a:off x="6861524" y="4554133"/>
                <a:ext cx="927973" cy="528923"/>
              </a:xfrm>
              <a:custGeom>
                <a:avLst/>
                <a:gdLst>
                  <a:gd name="connsiteX0" fmla="*/ 466773 w 927973"/>
                  <a:gd name="connsiteY0" fmla="*/ 0 h 528923"/>
                  <a:gd name="connsiteX1" fmla="*/ 927973 w 927973"/>
                  <a:gd name="connsiteY1" fmla="*/ 267891 h 528923"/>
                  <a:gd name="connsiteX2" fmla="*/ 756952 w 927973"/>
                  <a:gd name="connsiteY2" fmla="*/ 351472 h 528923"/>
                  <a:gd name="connsiteX3" fmla="*/ 461200 w 927973"/>
                  <a:gd name="connsiteY3" fmla="*/ 528923 h 528923"/>
                  <a:gd name="connsiteX4" fmla="*/ 0 w 927973"/>
                  <a:gd name="connsiteY4" fmla="*/ 261032 h 528923"/>
                  <a:gd name="connsiteX5" fmla="*/ 295751 w 927973"/>
                  <a:gd name="connsiteY5" fmla="*/ 83582 h 528923"/>
                  <a:gd name="connsiteX6" fmla="*/ 466773 w 927973"/>
                  <a:gd name="connsiteY6" fmla="*/ 0 h 528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7973" h="528923">
                    <a:moveTo>
                      <a:pt x="466773" y="0"/>
                    </a:moveTo>
                    <a:lnTo>
                      <a:pt x="927973" y="267891"/>
                    </a:lnTo>
                    <a:cubicBezTo>
                      <a:pt x="866680" y="278177"/>
                      <a:pt x="813102" y="324041"/>
                      <a:pt x="756952" y="351472"/>
                    </a:cubicBezTo>
                    <a:cubicBezTo>
                      <a:pt x="657511" y="408908"/>
                      <a:pt x="559784" y="468487"/>
                      <a:pt x="461200" y="528923"/>
                    </a:cubicBezTo>
                    <a:lnTo>
                      <a:pt x="0" y="261032"/>
                    </a:lnTo>
                    <a:cubicBezTo>
                      <a:pt x="98584" y="200596"/>
                      <a:pt x="196310" y="141017"/>
                      <a:pt x="295751" y="83582"/>
                    </a:cubicBezTo>
                    <a:cubicBezTo>
                      <a:pt x="351901" y="56150"/>
                      <a:pt x="405908" y="10287"/>
                      <a:pt x="466773" y="0"/>
                    </a:cubicBezTo>
                  </a:path>
                </a:pathLst>
              </a:custGeom>
              <a:solidFill>
                <a:srgbClr val="D4D7E8"/>
              </a:solidFill>
              <a:ln w="4286" cap="flat">
                <a:noFill/>
                <a:prstDash val="solid"/>
                <a:miter/>
              </a:ln>
            </p:spPr>
            <p:txBody>
              <a:bodyPr rtlCol="0" anchor="ctr"/>
              <a:lstStyle/>
              <a:p>
                <a:endParaRPr lang="en-GB"/>
              </a:p>
            </p:txBody>
          </p:sp>
          <p:grpSp>
            <p:nvGrpSpPr>
              <p:cNvPr id="1588" name="Graphic 18">
                <a:extLst>
                  <a:ext uri="{FF2B5EF4-FFF2-40B4-BE49-F238E27FC236}">
                    <a16:creationId xmlns:a16="http://schemas.microsoft.com/office/drawing/2014/main" id="{37D46060-23E6-56CC-B0F0-4DA1EDE184DE}"/>
                  </a:ext>
                </a:extLst>
              </p:cNvPr>
              <p:cNvGrpSpPr/>
              <p:nvPr/>
            </p:nvGrpSpPr>
            <p:grpSpPr>
              <a:xfrm>
                <a:off x="7235437" y="4487459"/>
                <a:ext cx="580927" cy="479907"/>
                <a:chOff x="7235437" y="4487459"/>
                <a:chExt cx="580927" cy="479907"/>
              </a:xfrm>
            </p:grpSpPr>
            <p:sp>
              <p:nvSpPr>
                <p:cNvPr id="1589" name="Freeform: Shape 1588">
                  <a:extLst>
                    <a:ext uri="{FF2B5EF4-FFF2-40B4-BE49-F238E27FC236}">
                      <a16:creationId xmlns:a16="http://schemas.microsoft.com/office/drawing/2014/main" id="{4B091E8B-7350-0E74-790A-5E01AAC7F3C9}"/>
                    </a:ext>
                  </a:extLst>
                </p:cNvPr>
                <p:cNvSpPr/>
                <p:nvPr/>
              </p:nvSpPr>
              <p:spPr>
                <a:xfrm>
                  <a:off x="7263285" y="4487459"/>
                  <a:ext cx="553080" cy="409612"/>
                </a:xfrm>
                <a:custGeom>
                  <a:avLst/>
                  <a:gdLst>
                    <a:gd name="connsiteX0" fmla="*/ 412626 w 553080"/>
                    <a:gd name="connsiteY0" fmla="*/ 1523 h 409612"/>
                    <a:gd name="connsiteX1" fmla="*/ 552358 w 553080"/>
                    <a:gd name="connsiteY1" fmla="*/ 166543 h 409612"/>
                    <a:gd name="connsiteX2" fmla="*/ 389052 w 553080"/>
                    <a:gd name="connsiteY2" fmla="*/ 253126 h 409612"/>
                    <a:gd name="connsiteX3" fmla="*/ 24721 w 553080"/>
                    <a:gd name="connsiteY3" fmla="*/ 398858 h 409612"/>
                    <a:gd name="connsiteX4" fmla="*/ 289 w 553080"/>
                    <a:gd name="connsiteY4" fmla="*/ 197404 h 409612"/>
                    <a:gd name="connsiteX5" fmla="*/ 80013 w 553080"/>
                    <a:gd name="connsiteY5" fmla="*/ 172973 h 409612"/>
                    <a:gd name="connsiteX6" fmla="*/ 412626 w 553080"/>
                    <a:gd name="connsiteY6" fmla="*/ 1523 h 409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3080" h="409612">
                      <a:moveTo>
                        <a:pt x="412626" y="1523"/>
                      </a:moveTo>
                      <a:cubicBezTo>
                        <a:pt x="412626" y="-1049"/>
                        <a:pt x="564788" y="-17765"/>
                        <a:pt x="552358" y="166543"/>
                      </a:cubicBezTo>
                      <a:cubicBezTo>
                        <a:pt x="552358" y="166543"/>
                        <a:pt x="531356" y="201262"/>
                        <a:pt x="389052" y="253126"/>
                      </a:cubicBezTo>
                      <a:cubicBezTo>
                        <a:pt x="316186" y="298131"/>
                        <a:pt x="111303" y="451151"/>
                        <a:pt x="24721" y="398858"/>
                      </a:cubicBezTo>
                      <a:cubicBezTo>
                        <a:pt x="1575" y="385142"/>
                        <a:pt x="5004" y="246268"/>
                        <a:pt x="289" y="197404"/>
                      </a:cubicBezTo>
                      <a:cubicBezTo>
                        <a:pt x="-3568" y="157114"/>
                        <a:pt x="31579" y="202977"/>
                        <a:pt x="80013" y="172973"/>
                      </a:cubicBezTo>
                      <a:cubicBezTo>
                        <a:pt x="234747" y="79533"/>
                        <a:pt x="293469" y="46957"/>
                        <a:pt x="412626" y="1523"/>
                      </a:cubicBezTo>
                      <a:close/>
                    </a:path>
                  </a:pathLst>
                </a:custGeom>
                <a:solidFill>
                  <a:srgbClr val="224165"/>
                </a:solidFill>
                <a:ln w="4286" cap="flat">
                  <a:noFill/>
                  <a:prstDash val="solid"/>
                  <a:miter/>
                </a:ln>
              </p:spPr>
              <p:txBody>
                <a:bodyPr rtlCol="0" anchor="ctr"/>
                <a:lstStyle/>
                <a:p>
                  <a:endParaRPr lang="en-GB"/>
                </a:p>
              </p:txBody>
            </p:sp>
            <p:sp>
              <p:nvSpPr>
                <p:cNvPr id="1590" name="Freeform: Shape 1589">
                  <a:extLst>
                    <a:ext uri="{FF2B5EF4-FFF2-40B4-BE49-F238E27FC236}">
                      <a16:creationId xmlns:a16="http://schemas.microsoft.com/office/drawing/2014/main" id="{52DB50A5-48EB-215A-45F8-3664ACD03D14}"/>
                    </a:ext>
                  </a:extLst>
                </p:cNvPr>
                <p:cNvSpPr/>
                <p:nvPr/>
              </p:nvSpPr>
              <p:spPr>
                <a:xfrm>
                  <a:off x="7235437" y="4729264"/>
                  <a:ext cx="472192" cy="238102"/>
                </a:xfrm>
                <a:custGeom>
                  <a:avLst/>
                  <a:gdLst>
                    <a:gd name="connsiteX0" fmla="*/ 472192 w 472192"/>
                    <a:gd name="connsiteY0" fmla="*/ 35753 h 238102"/>
                    <a:gd name="connsiteX1" fmla="*/ 402755 w 472192"/>
                    <a:gd name="connsiteY1" fmla="*/ 7892 h 238102"/>
                    <a:gd name="connsiteX2" fmla="*/ 97145 w 472192"/>
                    <a:gd name="connsiteY2" fmla="*/ 146767 h 238102"/>
                    <a:gd name="connsiteX3" fmla="*/ 31137 w 472192"/>
                    <a:gd name="connsiteY3" fmla="*/ 129193 h 238102"/>
                    <a:gd name="connsiteX4" fmla="*/ 10134 w 472192"/>
                    <a:gd name="connsiteY4" fmla="*/ 219633 h 238102"/>
                    <a:gd name="connsiteX5" fmla="*/ 472192 w 472192"/>
                    <a:gd name="connsiteY5" fmla="*/ 35753 h 238102"/>
                    <a:gd name="connsiteX6" fmla="*/ 472192 w 472192"/>
                    <a:gd name="connsiteY6" fmla="*/ 35753 h 238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192" h="238102">
                      <a:moveTo>
                        <a:pt x="472192" y="35753"/>
                      </a:moveTo>
                      <a:cubicBezTo>
                        <a:pt x="454619" y="13036"/>
                        <a:pt x="431901" y="-13539"/>
                        <a:pt x="402755" y="7892"/>
                      </a:cubicBezTo>
                      <a:cubicBezTo>
                        <a:pt x="301599" y="58470"/>
                        <a:pt x="222303" y="136908"/>
                        <a:pt x="97145" y="146767"/>
                      </a:cubicBezTo>
                      <a:cubicBezTo>
                        <a:pt x="74428" y="146338"/>
                        <a:pt x="48710" y="114620"/>
                        <a:pt x="31137" y="129193"/>
                      </a:cubicBezTo>
                      <a:cubicBezTo>
                        <a:pt x="7562" y="148910"/>
                        <a:pt x="-13011" y="199059"/>
                        <a:pt x="10134" y="219633"/>
                      </a:cubicBezTo>
                      <a:cubicBezTo>
                        <a:pt x="104861" y="298071"/>
                        <a:pt x="392896" y="105619"/>
                        <a:pt x="472192" y="35753"/>
                      </a:cubicBezTo>
                      <a:lnTo>
                        <a:pt x="472192" y="35753"/>
                      </a:lnTo>
                      <a:close/>
                    </a:path>
                  </a:pathLst>
                </a:custGeom>
                <a:solidFill>
                  <a:srgbClr val="0F223E"/>
                </a:solidFill>
                <a:ln w="4286" cap="flat">
                  <a:noFill/>
                  <a:prstDash val="solid"/>
                  <a:miter/>
                </a:ln>
              </p:spPr>
              <p:txBody>
                <a:bodyPr rtlCol="0" anchor="ctr"/>
                <a:lstStyle/>
                <a:p>
                  <a:endParaRPr lang="en-GB"/>
                </a:p>
              </p:txBody>
            </p:sp>
          </p:grpSp>
          <p:sp>
            <p:nvSpPr>
              <p:cNvPr id="1591" name="Freeform: Shape 1590">
                <a:extLst>
                  <a:ext uri="{FF2B5EF4-FFF2-40B4-BE49-F238E27FC236}">
                    <a16:creationId xmlns:a16="http://schemas.microsoft.com/office/drawing/2014/main" id="{48CD0B8D-ED75-2FEB-33C6-DD6ACEF160B3}"/>
                  </a:ext>
                </a:extLst>
              </p:cNvPr>
              <p:cNvSpPr/>
              <p:nvPr/>
            </p:nvSpPr>
            <p:spPr>
              <a:xfrm>
                <a:off x="7323153" y="4823399"/>
                <a:ext cx="472977" cy="294804"/>
              </a:xfrm>
              <a:custGeom>
                <a:avLst/>
                <a:gdLst>
                  <a:gd name="connsiteX0" fmla="*/ 0 w 472977"/>
                  <a:gd name="connsiteY0" fmla="*/ 259657 h 294804"/>
                  <a:gd name="connsiteX1" fmla="*/ 450056 w 472977"/>
                  <a:gd name="connsiteY1" fmla="*/ 39772 h 294804"/>
                  <a:gd name="connsiteX2" fmla="*/ 3429 w 472977"/>
                  <a:gd name="connsiteY2" fmla="*/ 294804 h 294804"/>
                  <a:gd name="connsiteX3" fmla="*/ 0 w 472977"/>
                  <a:gd name="connsiteY3" fmla="*/ 259657 h 294804"/>
                  <a:gd name="connsiteX4" fmla="*/ 0 w 472977"/>
                  <a:gd name="connsiteY4" fmla="*/ 259657 h 294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2977" h="294804">
                    <a:moveTo>
                      <a:pt x="0" y="259657"/>
                    </a:moveTo>
                    <a:cubicBezTo>
                      <a:pt x="16287" y="253227"/>
                      <a:pt x="593646" y="-120105"/>
                      <a:pt x="450056" y="39772"/>
                    </a:cubicBezTo>
                    <a:cubicBezTo>
                      <a:pt x="292322" y="110924"/>
                      <a:pt x="153019" y="207365"/>
                      <a:pt x="3429" y="294804"/>
                    </a:cubicBezTo>
                    <a:lnTo>
                      <a:pt x="0" y="259657"/>
                    </a:lnTo>
                    <a:lnTo>
                      <a:pt x="0" y="259657"/>
                    </a:lnTo>
                    <a:close/>
                  </a:path>
                </a:pathLst>
              </a:custGeom>
              <a:solidFill>
                <a:srgbClr val="949AC5"/>
              </a:solidFill>
              <a:ln w="4286" cap="flat">
                <a:noFill/>
                <a:prstDash val="solid"/>
                <a:miter/>
              </a:ln>
            </p:spPr>
            <p:txBody>
              <a:bodyPr rtlCol="0" anchor="ctr"/>
              <a:lstStyle/>
              <a:p>
                <a:endParaRPr lang="en-GB"/>
              </a:p>
            </p:txBody>
          </p:sp>
          <p:sp>
            <p:nvSpPr>
              <p:cNvPr id="1592" name="Freeform: Shape 1591">
                <a:extLst>
                  <a:ext uri="{FF2B5EF4-FFF2-40B4-BE49-F238E27FC236}">
                    <a16:creationId xmlns:a16="http://schemas.microsoft.com/office/drawing/2014/main" id="{8CF47DDF-FEAE-8A43-FA0F-EF70BF9F9D99}"/>
                  </a:ext>
                </a:extLst>
              </p:cNvPr>
              <p:cNvSpPr/>
              <p:nvPr/>
            </p:nvSpPr>
            <p:spPr>
              <a:xfrm>
                <a:off x="7656623" y="4902177"/>
                <a:ext cx="57075" cy="395192"/>
              </a:xfrm>
              <a:custGeom>
                <a:avLst/>
                <a:gdLst>
                  <a:gd name="connsiteX0" fmla="*/ 34290 w 57075"/>
                  <a:gd name="connsiteY0" fmla="*/ 0 h 395192"/>
                  <a:gd name="connsiteX1" fmla="*/ 0 w 57075"/>
                  <a:gd name="connsiteY1" fmla="*/ 19717 h 395192"/>
                  <a:gd name="connsiteX2" fmla="*/ 21860 w 57075"/>
                  <a:gd name="connsiteY2" fmla="*/ 395192 h 395192"/>
                  <a:gd name="connsiteX3" fmla="*/ 54007 w 57075"/>
                  <a:gd name="connsiteY3" fmla="*/ 377190 h 395192"/>
                  <a:gd name="connsiteX4" fmla="*/ 34290 w 57075"/>
                  <a:gd name="connsiteY4" fmla="*/ 0 h 395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75" h="395192">
                    <a:moveTo>
                      <a:pt x="34290" y="0"/>
                    </a:moveTo>
                    <a:lnTo>
                      <a:pt x="0" y="19717"/>
                    </a:lnTo>
                    <a:cubicBezTo>
                      <a:pt x="38576" y="84439"/>
                      <a:pt x="18431" y="317611"/>
                      <a:pt x="21860" y="395192"/>
                    </a:cubicBezTo>
                    <a:lnTo>
                      <a:pt x="54007" y="377190"/>
                    </a:lnTo>
                    <a:cubicBezTo>
                      <a:pt x="48863" y="288893"/>
                      <a:pt x="73724" y="107156"/>
                      <a:pt x="34290" y="0"/>
                    </a:cubicBezTo>
                  </a:path>
                </a:pathLst>
              </a:custGeom>
              <a:solidFill>
                <a:srgbClr val="CCCCCC"/>
              </a:solidFill>
              <a:ln w="4286" cap="flat">
                <a:noFill/>
                <a:prstDash val="solid"/>
                <a:miter/>
              </a:ln>
            </p:spPr>
            <p:txBody>
              <a:bodyPr rtlCol="0" anchor="ctr"/>
              <a:lstStyle/>
              <a:p>
                <a:endParaRPr lang="en-GB"/>
              </a:p>
            </p:txBody>
          </p:sp>
          <p:sp>
            <p:nvSpPr>
              <p:cNvPr id="1593" name="Freeform: Shape 1592">
                <a:extLst>
                  <a:ext uri="{FF2B5EF4-FFF2-40B4-BE49-F238E27FC236}">
                    <a16:creationId xmlns:a16="http://schemas.microsoft.com/office/drawing/2014/main" id="{D184E6FB-DA7A-2D05-9AAD-F373E3F624B0}"/>
                  </a:ext>
                </a:extLst>
              </p:cNvPr>
              <p:cNvSpPr/>
              <p:nvPr/>
            </p:nvSpPr>
            <p:spPr>
              <a:xfrm>
                <a:off x="7632192" y="4922322"/>
                <a:ext cx="49701" cy="375904"/>
              </a:xfrm>
              <a:custGeom>
                <a:avLst/>
                <a:gdLst>
                  <a:gd name="connsiteX0" fmla="*/ 24003 w 49701"/>
                  <a:gd name="connsiteY0" fmla="*/ 0 h 375904"/>
                  <a:gd name="connsiteX1" fmla="*/ 0 w 49701"/>
                  <a:gd name="connsiteY1" fmla="*/ 14145 h 375904"/>
                  <a:gd name="connsiteX2" fmla="*/ 11144 w 49701"/>
                  <a:gd name="connsiteY2" fmla="*/ 355330 h 375904"/>
                  <a:gd name="connsiteX3" fmla="*/ 46720 w 49701"/>
                  <a:gd name="connsiteY3" fmla="*/ 375904 h 375904"/>
                  <a:gd name="connsiteX4" fmla="*/ 24003 w 49701"/>
                  <a:gd name="connsiteY4" fmla="*/ 0 h 375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01" h="375904">
                    <a:moveTo>
                      <a:pt x="24003" y="0"/>
                    </a:moveTo>
                    <a:lnTo>
                      <a:pt x="0" y="14145"/>
                    </a:lnTo>
                    <a:cubicBezTo>
                      <a:pt x="27003" y="119586"/>
                      <a:pt x="6429" y="279035"/>
                      <a:pt x="11144" y="355330"/>
                    </a:cubicBezTo>
                    <a:lnTo>
                      <a:pt x="46720" y="375904"/>
                    </a:lnTo>
                    <a:cubicBezTo>
                      <a:pt x="41148" y="289750"/>
                      <a:pt x="67722" y="101155"/>
                      <a:pt x="24003" y="0"/>
                    </a:cubicBezTo>
                  </a:path>
                </a:pathLst>
              </a:custGeom>
              <a:solidFill>
                <a:srgbClr val="5D5D5D"/>
              </a:solidFill>
              <a:ln w="4286" cap="flat">
                <a:noFill/>
                <a:prstDash val="solid"/>
                <a:miter/>
              </a:ln>
            </p:spPr>
            <p:txBody>
              <a:bodyPr rtlCol="0" anchor="ctr"/>
              <a:lstStyle/>
              <a:p>
                <a:endParaRPr lang="en-GB"/>
              </a:p>
            </p:txBody>
          </p:sp>
          <p:sp>
            <p:nvSpPr>
              <p:cNvPr id="1594" name="Freeform: Shape 1593">
                <a:extLst>
                  <a:ext uri="{FF2B5EF4-FFF2-40B4-BE49-F238E27FC236}">
                    <a16:creationId xmlns:a16="http://schemas.microsoft.com/office/drawing/2014/main" id="{42518318-F78A-206F-CE78-DA7CFDFF4C11}"/>
                  </a:ext>
                </a:extLst>
              </p:cNvPr>
              <p:cNvSpPr/>
              <p:nvPr/>
            </p:nvSpPr>
            <p:spPr>
              <a:xfrm>
                <a:off x="7705054" y="4243981"/>
                <a:ext cx="200227" cy="98137"/>
              </a:xfrm>
              <a:custGeom>
                <a:avLst/>
                <a:gdLst>
                  <a:gd name="connsiteX0" fmla="*/ 4 w 200227"/>
                  <a:gd name="connsiteY0" fmla="*/ 32403 h 98137"/>
                  <a:gd name="connsiteX1" fmla="*/ 22721 w 200227"/>
                  <a:gd name="connsiteY1" fmla="*/ 30688 h 98137"/>
                  <a:gd name="connsiteX2" fmla="*/ 141450 w 200227"/>
                  <a:gd name="connsiteY2" fmla="*/ 6257 h 98137"/>
                  <a:gd name="connsiteX3" fmla="*/ 102017 w 200227"/>
                  <a:gd name="connsiteY3" fmla="*/ 26831 h 98137"/>
                  <a:gd name="connsiteX4" fmla="*/ 159452 w 200227"/>
                  <a:gd name="connsiteY4" fmla="*/ 54691 h 98137"/>
                  <a:gd name="connsiteX5" fmla="*/ 196314 w 200227"/>
                  <a:gd name="connsiteY5" fmla="*/ 49548 h 98137"/>
                  <a:gd name="connsiteX6" fmla="*/ 154309 w 200227"/>
                  <a:gd name="connsiteY6" fmla="*/ 91982 h 98137"/>
                  <a:gd name="connsiteX7" fmla="*/ 63440 w 200227"/>
                  <a:gd name="connsiteY7" fmla="*/ 85124 h 98137"/>
                  <a:gd name="connsiteX8" fmla="*/ 22292 w 200227"/>
                  <a:gd name="connsiteY8" fmla="*/ 97983 h 98137"/>
                  <a:gd name="connsiteX9" fmla="*/ 4 w 200227"/>
                  <a:gd name="connsiteY9" fmla="*/ 32403 h 98137"/>
                  <a:gd name="connsiteX10" fmla="*/ 4 w 200227"/>
                  <a:gd name="connsiteY10" fmla="*/ 32403 h 98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227" h="98137">
                    <a:moveTo>
                      <a:pt x="4" y="32403"/>
                    </a:moveTo>
                    <a:lnTo>
                      <a:pt x="22721" y="30688"/>
                    </a:lnTo>
                    <a:cubicBezTo>
                      <a:pt x="58297" y="3685"/>
                      <a:pt x="102017" y="-8316"/>
                      <a:pt x="141450" y="6257"/>
                    </a:cubicBezTo>
                    <a:cubicBezTo>
                      <a:pt x="146594" y="25116"/>
                      <a:pt x="118304" y="22116"/>
                      <a:pt x="102017" y="26831"/>
                    </a:cubicBezTo>
                    <a:cubicBezTo>
                      <a:pt x="105017" y="39261"/>
                      <a:pt x="138879" y="54263"/>
                      <a:pt x="159452" y="54691"/>
                    </a:cubicBezTo>
                    <a:cubicBezTo>
                      <a:pt x="159452" y="54691"/>
                      <a:pt x="196314" y="49548"/>
                      <a:pt x="196314" y="49548"/>
                    </a:cubicBezTo>
                    <a:cubicBezTo>
                      <a:pt x="216460" y="59835"/>
                      <a:pt x="152166" y="95839"/>
                      <a:pt x="154309" y="91982"/>
                    </a:cubicBezTo>
                    <a:cubicBezTo>
                      <a:pt x="122591" y="100983"/>
                      <a:pt x="92587" y="93696"/>
                      <a:pt x="63440" y="85124"/>
                    </a:cubicBezTo>
                    <a:cubicBezTo>
                      <a:pt x="63440" y="85124"/>
                      <a:pt x="24007" y="97554"/>
                      <a:pt x="22292" y="97983"/>
                    </a:cubicBezTo>
                    <a:cubicBezTo>
                      <a:pt x="-853" y="101840"/>
                      <a:pt x="4" y="32403"/>
                      <a:pt x="4" y="32403"/>
                    </a:cubicBezTo>
                    <a:lnTo>
                      <a:pt x="4" y="32403"/>
                    </a:lnTo>
                    <a:close/>
                  </a:path>
                </a:pathLst>
              </a:custGeom>
              <a:solidFill>
                <a:srgbClr val="FED1A5"/>
              </a:solidFill>
              <a:ln w="4286" cap="flat">
                <a:noFill/>
                <a:prstDash val="solid"/>
                <a:miter/>
              </a:ln>
            </p:spPr>
            <p:txBody>
              <a:bodyPr rtlCol="0" anchor="ctr"/>
              <a:lstStyle/>
              <a:p>
                <a:endParaRPr lang="en-GB"/>
              </a:p>
            </p:txBody>
          </p:sp>
          <p:grpSp>
            <p:nvGrpSpPr>
              <p:cNvPr id="1595" name="Graphic 18">
                <a:extLst>
                  <a:ext uri="{FF2B5EF4-FFF2-40B4-BE49-F238E27FC236}">
                    <a16:creationId xmlns:a16="http://schemas.microsoft.com/office/drawing/2014/main" id="{5CAE5072-645A-21BE-DBF5-52D869B46CBA}"/>
                  </a:ext>
                </a:extLst>
              </p:cNvPr>
              <p:cNvGrpSpPr/>
              <p:nvPr/>
            </p:nvGrpSpPr>
            <p:grpSpPr>
              <a:xfrm>
                <a:off x="7205281" y="3750461"/>
                <a:ext cx="204025" cy="260603"/>
                <a:chOff x="7205281" y="3750461"/>
                <a:chExt cx="204025" cy="260603"/>
              </a:xfrm>
            </p:grpSpPr>
            <p:sp>
              <p:nvSpPr>
                <p:cNvPr id="1596" name="Freeform: Shape 1595">
                  <a:extLst>
                    <a:ext uri="{FF2B5EF4-FFF2-40B4-BE49-F238E27FC236}">
                      <a16:creationId xmlns:a16="http://schemas.microsoft.com/office/drawing/2014/main" id="{CB4A2CA0-BC85-C01E-7CE4-EF97EA18A0E9}"/>
                    </a:ext>
                  </a:extLst>
                </p:cNvPr>
                <p:cNvSpPr/>
                <p:nvPr/>
              </p:nvSpPr>
              <p:spPr>
                <a:xfrm>
                  <a:off x="7217912" y="3750461"/>
                  <a:ext cx="144245" cy="260603"/>
                </a:xfrm>
                <a:custGeom>
                  <a:avLst/>
                  <a:gdLst>
                    <a:gd name="connsiteX0" fmla="*/ 43519 w 144245"/>
                    <a:gd name="connsiteY0" fmla="*/ 0 h 260603"/>
                    <a:gd name="connsiteX1" fmla="*/ 13087 w 144245"/>
                    <a:gd name="connsiteY1" fmla="*/ 71580 h 260603"/>
                    <a:gd name="connsiteX2" fmla="*/ 228 w 144245"/>
                    <a:gd name="connsiteY2" fmla="*/ 165878 h 260603"/>
                    <a:gd name="connsiteX3" fmla="*/ 123672 w 144245"/>
                    <a:gd name="connsiteY3" fmla="*/ 260604 h 260603"/>
                    <a:gd name="connsiteX4" fmla="*/ 144246 w 144245"/>
                    <a:gd name="connsiteY4" fmla="*/ 219885 h 260603"/>
                    <a:gd name="connsiteX5" fmla="*/ 125386 w 144245"/>
                    <a:gd name="connsiteY5" fmla="*/ 48863 h 260603"/>
                    <a:gd name="connsiteX6" fmla="*/ 43519 w 144245"/>
                    <a:gd name="connsiteY6" fmla="*/ 0 h 260603"/>
                    <a:gd name="connsiteX7" fmla="*/ 43519 w 144245"/>
                    <a:gd name="connsiteY7" fmla="*/ 0 h 260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245" h="260603">
                      <a:moveTo>
                        <a:pt x="43519" y="0"/>
                      </a:moveTo>
                      <a:cubicBezTo>
                        <a:pt x="16087" y="24432"/>
                        <a:pt x="37518" y="28718"/>
                        <a:pt x="13087" y="71580"/>
                      </a:cubicBezTo>
                      <a:cubicBezTo>
                        <a:pt x="656" y="90440"/>
                        <a:pt x="228" y="165878"/>
                        <a:pt x="228" y="165878"/>
                      </a:cubicBezTo>
                      <a:cubicBezTo>
                        <a:pt x="-5344" y="228886"/>
                        <a:pt x="92811" y="250317"/>
                        <a:pt x="123672" y="260604"/>
                      </a:cubicBezTo>
                      <a:lnTo>
                        <a:pt x="144246" y="219885"/>
                      </a:lnTo>
                      <a:lnTo>
                        <a:pt x="125386" y="48863"/>
                      </a:lnTo>
                      <a:lnTo>
                        <a:pt x="43519" y="0"/>
                      </a:lnTo>
                      <a:lnTo>
                        <a:pt x="43519" y="0"/>
                      </a:lnTo>
                      <a:close/>
                    </a:path>
                  </a:pathLst>
                </a:custGeom>
                <a:solidFill>
                  <a:srgbClr val="F9A873"/>
                </a:solidFill>
                <a:ln w="4286" cap="flat">
                  <a:noFill/>
                  <a:prstDash val="solid"/>
                  <a:miter/>
                </a:ln>
              </p:spPr>
              <p:txBody>
                <a:bodyPr rtlCol="0" anchor="ctr"/>
                <a:lstStyle/>
                <a:p>
                  <a:endParaRPr lang="en-GB"/>
                </a:p>
              </p:txBody>
            </p:sp>
            <p:sp>
              <p:nvSpPr>
                <p:cNvPr id="1597" name="Freeform: Shape 1596">
                  <a:extLst>
                    <a:ext uri="{FF2B5EF4-FFF2-40B4-BE49-F238E27FC236}">
                      <a16:creationId xmlns:a16="http://schemas.microsoft.com/office/drawing/2014/main" id="{287F545D-015F-17CE-849A-1D9161991237}"/>
                    </a:ext>
                  </a:extLst>
                </p:cNvPr>
                <p:cNvSpPr/>
                <p:nvPr/>
              </p:nvSpPr>
              <p:spPr>
                <a:xfrm>
                  <a:off x="7220712" y="3900908"/>
                  <a:ext cx="188595" cy="101213"/>
                </a:xfrm>
                <a:custGeom>
                  <a:avLst/>
                  <a:gdLst>
                    <a:gd name="connsiteX0" fmla="*/ 0 w 188595"/>
                    <a:gd name="connsiteY0" fmla="*/ 53578 h 101213"/>
                    <a:gd name="connsiteX1" fmla="*/ 58721 w 188595"/>
                    <a:gd name="connsiteY1" fmla="*/ 0 h 101213"/>
                    <a:gd name="connsiteX2" fmla="*/ 147876 w 188595"/>
                    <a:gd name="connsiteY2" fmla="*/ 35576 h 101213"/>
                    <a:gd name="connsiteX3" fmla="*/ 188595 w 188595"/>
                    <a:gd name="connsiteY3" fmla="*/ 86582 h 101213"/>
                    <a:gd name="connsiteX4" fmla="*/ 0 w 188595"/>
                    <a:gd name="connsiteY4" fmla="*/ 53578 h 101213"/>
                    <a:gd name="connsiteX5" fmla="*/ 0 w 188595"/>
                    <a:gd name="connsiteY5" fmla="*/ 53578 h 101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8595" h="101213">
                      <a:moveTo>
                        <a:pt x="0" y="53578"/>
                      </a:moveTo>
                      <a:cubicBezTo>
                        <a:pt x="3000" y="18431"/>
                        <a:pt x="39005" y="38148"/>
                        <a:pt x="58721" y="0"/>
                      </a:cubicBezTo>
                      <a:lnTo>
                        <a:pt x="147876" y="35576"/>
                      </a:lnTo>
                      <a:lnTo>
                        <a:pt x="188595" y="86582"/>
                      </a:lnTo>
                      <a:cubicBezTo>
                        <a:pt x="129445" y="114443"/>
                        <a:pt x="51006" y="102013"/>
                        <a:pt x="0" y="53578"/>
                      </a:cubicBezTo>
                      <a:lnTo>
                        <a:pt x="0" y="53578"/>
                      </a:lnTo>
                      <a:close/>
                    </a:path>
                  </a:pathLst>
                </a:custGeom>
                <a:solidFill>
                  <a:srgbClr val="E89D6C"/>
                </a:solidFill>
                <a:ln w="4286" cap="flat">
                  <a:noFill/>
                  <a:prstDash val="solid"/>
                  <a:miter/>
                </a:ln>
              </p:spPr>
              <p:txBody>
                <a:bodyPr rtlCol="0" anchor="ctr"/>
                <a:lstStyle/>
                <a:p>
                  <a:endParaRPr lang="en-GB"/>
                </a:p>
              </p:txBody>
            </p:sp>
            <p:sp>
              <p:nvSpPr>
                <p:cNvPr id="1598" name="Freeform: Shape 1597">
                  <a:extLst>
                    <a:ext uri="{FF2B5EF4-FFF2-40B4-BE49-F238E27FC236}">
                      <a16:creationId xmlns:a16="http://schemas.microsoft.com/office/drawing/2014/main" id="{3972ED90-F4BD-6FDB-2096-CD4D67CCA683}"/>
                    </a:ext>
                  </a:extLst>
                </p:cNvPr>
                <p:cNvSpPr/>
                <p:nvPr/>
              </p:nvSpPr>
              <p:spPr>
                <a:xfrm>
                  <a:off x="7205281" y="3921054"/>
                  <a:ext cx="34290" cy="33432"/>
                </a:xfrm>
                <a:custGeom>
                  <a:avLst/>
                  <a:gdLst>
                    <a:gd name="connsiteX0" fmla="*/ 5143 w 34290"/>
                    <a:gd name="connsiteY0" fmla="*/ 0 h 33432"/>
                    <a:gd name="connsiteX1" fmla="*/ 34290 w 34290"/>
                    <a:gd name="connsiteY1" fmla="*/ 7287 h 33432"/>
                    <a:gd name="connsiteX2" fmla="*/ 15430 w 34290"/>
                    <a:gd name="connsiteY2" fmla="*/ 28289 h 33432"/>
                    <a:gd name="connsiteX3" fmla="*/ 5143 w 34290"/>
                    <a:gd name="connsiteY3" fmla="*/ 33433 h 33432"/>
                    <a:gd name="connsiteX4" fmla="*/ 0 w 34290"/>
                    <a:gd name="connsiteY4" fmla="*/ 8144 h 33432"/>
                    <a:gd name="connsiteX5" fmla="*/ 5143 w 34290"/>
                    <a:gd name="connsiteY5" fmla="*/ 0 h 33432"/>
                    <a:gd name="connsiteX6" fmla="*/ 5143 w 34290"/>
                    <a:gd name="connsiteY6" fmla="*/ 0 h 33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290" h="33432">
                      <a:moveTo>
                        <a:pt x="5143" y="0"/>
                      </a:moveTo>
                      <a:cubicBezTo>
                        <a:pt x="5143" y="0"/>
                        <a:pt x="24431" y="12859"/>
                        <a:pt x="34290" y="7287"/>
                      </a:cubicBezTo>
                      <a:lnTo>
                        <a:pt x="15430" y="28289"/>
                      </a:lnTo>
                      <a:lnTo>
                        <a:pt x="5143" y="33433"/>
                      </a:lnTo>
                      <a:lnTo>
                        <a:pt x="0" y="8144"/>
                      </a:lnTo>
                      <a:lnTo>
                        <a:pt x="5143" y="0"/>
                      </a:lnTo>
                      <a:lnTo>
                        <a:pt x="5143" y="0"/>
                      </a:lnTo>
                      <a:close/>
                    </a:path>
                  </a:pathLst>
                </a:custGeom>
                <a:solidFill>
                  <a:srgbClr val="CF9585"/>
                </a:solidFill>
                <a:ln w="4286" cap="flat">
                  <a:noFill/>
                  <a:prstDash val="solid"/>
                  <a:miter/>
                </a:ln>
              </p:spPr>
              <p:txBody>
                <a:bodyPr rtlCol="0" anchor="ctr"/>
                <a:lstStyle/>
                <a:p>
                  <a:endParaRPr lang="en-GB"/>
                </a:p>
              </p:txBody>
            </p:sp>
          </p:grpSp>
          <p:sp>
            <p:nvSpPr>
              <p:cNvPr id="1599" name="Freeform: Shape 1598">
                <a:extLst>
                  <a:ext uri="{FF2B5EF4-FFF2-40B4-BE49-F238E27FC236}">
                    <a16:creationId xmlns:a16="http://schemas.microsoft.com/office/drawing/2014/main" id="{018407B9-CE66-3036-9C53-3DCAFB359C6B}"/>
                  </a:ext>
                </a:extLst>
              </p:cNvPr>
              <p:cNvSpPr/>
              <p:nvPr/>
            </p:nvSpPr>
            <p:spPr>
              <a:xfrm>
                <a:off x="7243857" y="3682225"/>
                <a:ext cx="258424" cy="306620"/>
              </a:xfrm>
              <a:custGeom>
                <a:avLst/>
                <a:gdLst>
                  <a:gd name="connsiteX0" fmla="*/ 224171 w 258424"/>
                  <a:gd name="connsiteY0" fmla="*/ 208396 h 306620"/>
                  <a:gd name="connsiteX1" fmla="*/ 0 w 258424"/>
                  <a:gd name="connsiteY1" fmla="*/ 65664 h 306620"/>
                  <a:gd name="connsiteX2" fmla="*/ 10287 w 258424"/>
                  <a:gd name="connsiteY2" fmla="*/ 111527 h 306620"/>
                  <a:gd name="connsiteX3" fmla="*/ 2572 w 258424"/>
                  <a:gd name="connsiteY3" fmla="*/ 192966 h 306620"/>
                  <a:gd name="connsiteX4" fmla="*/ 30432 w 258424"/>
                  <a:gd name="connsiteY4" fmla="*/ 165105 h 306620"/>
                  <a:gd name="connsiteX5" fmla="*/ 45863 w 258424"/>
                  <a:gd name="connsiteY5" fmla="*/ 195538 h 306620"/>
                  <a:gd name="connsiteX6" fmla="*/ 30432 w 258424"/>
                  <a:gd name="connsiteY6" fmla="*/ 220826 h 306620"/>
                  <a:gd name="connsiteX7" fmla="*/ 33004 w 258424"/>
                  <a:gd name="connsiteY7" fmla="*/ 266689 h 306620"/>
                  <a:gd name="connsiteX8" fmla="*/ 122158 w 258424"/>
                  <a:gd name="connsiteY8" fmla="*/ 304837 h 306620"/>
                  <a:gd name="connsiteX9" fmla="*/ 224171 w 258424"/>
                  <a:gd name="connsiteY9" fmla="*/ 208396 h 306620"/>
                  <a:gd name="connsiteX10" fmla="*/ 224171 w 258424"/>
                  <a:gd name="connsiteY10" fmla="*/ 208396 h 306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8424" h="306620">
                    <a:moveTo>
                      <a:pt x="224171" y="208396"/>
                    </a:moveTo>
                    <a:cubicBezTo>
                      <a:pt x="351043" y="74237"/>
                      <a:pt x="91297" y="-95499"/>
                      <a:pt x="0" y="65664"/>
                    </a:cubicBezTo>
                    <a:cubicBezTo>
                      <a:pt x="0" y="65664"/>
                      <a:pt x="15859" y="78952"/>
                      <a:pt x="10287" y="111527"/>
                    </a:cubicBezTo>
                    <a:cubicBezTo>
                      <a:pt x="18002" y="124386"/>
                      <a:pt x="10287" y="177964"/>
                      <a:pt x="2572" y="192966"/>
                    </a:cubicBezTo>
                    <a:cubicBezTo>
                      <a:pt x="2572" y="192966"/>
                      <a:pt x="13287" y="168106"/>
                      <a:pt x="30432" y="165105"/>
                    </a:cubicBezTo>
                    <a:cubicBezTo>
                      <a:pt x="55721" y="159962"/>
                      <a:pt x="50577" y="188251"/>
                      <a:pt x="45863" y="195538"/>
                    </a:cubicBezTo>
                    <a:cubicBezTo>
                      <a:pt x="45863" y="195538"/>
                      <a:pt x="30432" y="220826"/>
                      <a:pt x="30432" y="220826"/>
                    </a:cubicBezTo>
                    <a:cubicBezTo>
                      <a:pt x="27003" y="236686"/>
                      <a:pt x="27003" y="252545"/>
                      <a:pt x="33004" y="266689"/>
                    </a:cubicBezTo>
                    <a:cubicBezTo>
                      <a:pt x="35147" y="274833"/>
                      <a:pt x="96441" y="315553"/>
                      <a:pt x="122158" y="304837"/>
                    </a:cubicBezTo>
                    <a:lnTo>
                      <a:pt x="224171" y="208396"/>
                    </a:lnTo>
                    <a:lnTo>
                      <a:pt x="224171" y="208396"/>
                    </a:lnTo>
                    <a:close/>
                  </a:path>
                </a:pathLst>
              </a:custGeom>
              <a:solidFill>
                <a:srgbClr val="000000"/>
              </a:solidFill>
              <a:ln w="4286" cap="flat">
                <a:noFill/>
                <a:prstDash val="solid"/>
                <a:miter/>
              </a:ln>
            </p:spPr>
            <p:txBody>
              <a:bodyPr rtlCol="0" anchor="ctr"/>
              <a:lstStyle/>
              <a:p>
                <a:endParaRPr lang="en-GB"/>
              </a:p>
            </p:txBody>
          </p:sp>
          <p:sp>
            <p:nvSpPr>
              <p:cNvPr id="1600" name="Freeform: Shape 1599">
                <a:extLst>
                  <a:ext uri="{FF2B5EF4-FFF2-40B4-BE49-F238E27FC236}">
                    <a16:creationId xmlns:a16="http://schemas.microsoft.com/office/drawing/2014/main" id="{D65071F2-63BC-FE57-CCCB-A545C52EBF0B}"/>
                  </a:ext>
                </a:extLst>
              </p:cNvPr>
              <p:cNvSpPr/>
              <p:nvPr/>
            </p:nvSpPr>
            <p:spPr>
              <a:xfrm>
                <a:off x="7403734" y="4237808"/>
                <a:ext cx="326674" cy="143589"/>
              </a:xfrm>
              <a:custGeom>
                <a:avLst/>
                <a:gdLst>
                  <a:gd name="connsiteX0" fmla="*/ 309039 w 326674"/>
                  <a:gd name="connsiteY0" fmla="*/ 30861 h 143589"/>
                  <a:gd name="connsiteX1" fmla="*/ 324469 w 326674"/>
                  <a:gd name="connsiteY1" fmla="*/ 105870 h 143589"/>
                  <a:gd name="connsiteX2" fmla="*/ 3858 w 326674"/>
                  <a:gd name="connsiteY2" fmla="*/ 143589 h 143589"/>
                  <a:gd name="connsiteX3" fmla="*/ 0 w 326674"/>
                  <a:gd name="connsiteY3" fmla="*/ 0 h 143589"/>
                  <a:gd name="connsiteX4" fmla="*/ 309039 w 326674"/>
                  <a:gd name="connsiteY4" fmla="*/ 30861 h 143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674" h="143589">
                    <a:moveTo>
                      <a:pt x="309039" y="30861"/>
                    </a:moveTo>
                    <a:cubicBezTo>
                      <a:pt x="328327" y="51864"/>
                      <a:pt x="328756" y="78438"/>
                      <a:pt x="324469" y="105870"/>
                    </a:cubicBezTo>
                    <a:cubicBezTo>
                      <a:pt x="204025" y="145733"/>
                      <a:pt x="105013" y="143161"/>
                      <a:pt x="3858" y="143589"/>
                    </a:cubicBezTo>
                    <a:lnTo>
                      <a:pt x="0" y="0"/>
                    </a:lnTo>
                    <a:cubicBezTo>
                      <a:pt x="102441" y="13716"/>
                      <a:pt x="204454" y="34290"/>
                      <a:pt x="309039" y="30861"/>
                    </a:cubicBezTo>
                    <a:close/>
                  </a:path>
                </a:pathLst>
              </a:custGeom>
              <a:solidFill>
                <a:srgbClr val="94A7D0"/>
              </a:solidFill>
              <a:ln w="4286" cap="flat">
                <a:noFill/>
                <a:prstDash val="solid"/>
                <a:miter/>
              </a:ln>
            </p:spPr>
            <p:txBody>
              <a:bodyPr rtlCol="0" anchor="ctr"/>
              <a:lstStyle/>
              <a:p>
                <a:endParaRPr lang="en-GB"/>
              </a:p>
            </p:txBody>
          </p:sp>
          <p:grpSp>
            <p:nvGrpSpPr>
              <p:cNvPr id="1601" name="Graphic 18">
                <a:extLst>
                  <a:ext uri="{FF2B5EF4-FFF2-40B4-BE49-F238E27FC236}">
                    <a16:creationId xmlns:a16="http://schemas.microsoft.com/office/drawing/2014/main" id="{C9CE9F94-11A8-5400-E73E-6C55D5AE5FF4}"/>
                  </a:ext>
                </a:extLst>
              </p:cNvPr>
              <p:cNvGrpSpPr/>
              <p:nvPr/>
            </p:nvGrpSpPr>
            <p:grpSpPr>
              <a:xfrm>
                <a:off x="7044118" y="3932115"/>
                <a:ext cx="614219" cy="945629"/>
                <a:chOff x="7044118" y="3932115"/>
                <a:chExt cx="614219" cy="945629"/>
              </a:xfrm>
            </p:grpSpPr>
            <p:sp>
              <p:nvSpPr>
                <p:cNvPr id="1602" name="Freeform: Shape 1601">
                  <a:extLst>
                    <a:ext uri="{FF2B5EF4-FFF2-40B4-BE49-F238E27FC236}">
                      <a16:creationId xmlns:a16="http://schemas.microsoft.com/office/drawing/2014/main" id="{DDF21523-F2F8-D396-BC8D-968B43694228}"/>
                    </a:ext>
                  </a:extLst>
                </p:cNvPr>
                <p:cNvSpPr/>
                <p:nvPr/>
              </p:nvSpPr>
              <p:spPr>
                <a:xfrm>
                  <a:off x="7044118" y="3932115"/>
                  <a:ext cx="469344" cy="853266"/>
                </a:xfrm>
                <a:custGeom>
                  <a:avLst/>
                  <a:gdLst>
                    <a:gd name="connsiteX0" fmla="*/ 469344 w 469344"/>
                    <a:gd name="connsiteY0" fmla="*/ 772465 h 853266"/>
                    <a:gd name="connsiteX1" fmla="*/ 37291 w 469344"/>
                    <a:gd name="connsiteY1" fmla="*/ 702599 h 853266"/>
                    <a:gd name="connsiteX2" fmla="*/ 0 w 469344"/>
                    <a:gd name="connsiteY2" fmla="*/ 111525 h 853266"/>
                    <a:gd name="connsiteX3" fmla="*/ 323183 w 469344"/>
                    <a:gd name="connsiteY3" fmla="*/ 111525 h 853266"/>
                    <a:gd name="connsiteX4" fmla="*/ 426482 w 469344"/>
                    <a:gd name="connsiteY4" fmla="*/ 244828 h 853266"/>
                    <a:gd name="connsiteX5" fmla="*/ 469344 w 469344"/>
                    <a:gd name="connsiteY5" fmla="*/ 772465 h 853266"/>
                    <a:gd name="connsiteX6" fmla="*/ 469344 w 469344"/>
                    <a:gd name="connsiteY6" fmla="*/ 772465 h 853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9344" h="853266">
                      <a:moveTo>
                        <a:pt x="469344" y="772465"/>
                      </a:moveTo>
                      <a:cubicBezTo>
                        <a:pt x="335614" y="921198"/>
                        <a:pt x="155163" y="844903"/>
                        <a:pt x="37291" y="702599"/>
                      </a:cubicBezTo>
                      <a:cubicBezTo>
                        <a:pt x="119586" y="464713"/>
                        <a:pt x="49721" y="354985"/>
                        <a:pt x="0" y="111525"/>
                      </a:cubicBezTo>
                      <a:cubicBezTo>
                        <a:pt x="18860" y="-101073"/>
                        <a:pt x="235315" y="43374"/>
                        <a:pt x="323183" y="111525"/>
                      </a:cubicBezTo>
                      <a:cubicBezTo>
                        <a:pt x="390906" y="151816"/>
                        <a:pt x="436340" y="194679"/>
                        <a:pt x="426482" y="244828"/>
                      </a:cubicBezTo>
                      <a:lnTo>
                        <a:pt x="469344" y="772465"/>
                      </a:lnTo>
                      <a:lnTo>
                        <a:pt x="469344" y="772465"/>
                      </a:lnTo>
                      <a:close/>
                    </a:path>
                  </a:pathLst>
                </a:custGeom>
                <a:solidFill>
                  <a:srgbClr val="878DBE"/>
                </a:solidFill>
                <a:ln w="4286" cap="flat">
                  <a:noFill/>
                  <a:prstDash val="solid"/>
                  <a:miter/>
                </a:ln>
              </p:spPr>
              <p:txBody>
                <a:bodyPr rtlCol="0" anchor="ctr"/>
                <a:lstStyle/>
                <a:p>
                  <a:endParaRPr lang="en-GB"/>
                </a:p>
              </p:txBody>
            </p:sp>
            <p:sp>
              <p:nvSpPr>
                <p:cNvPr id="1603" name="Freeform: Shape 1602">
                  <a:extLst>
                    <a:ext uri="{FF2B5EF4-FFF2-40B4-BE49-F238E27FC236}">
                      <a16:creationId xmlns:a16="http://schemas.microsoft.com/office/drawing/2014/main" id="{1FD06F95-F563-262E-A4CD-65039D3A5C36}"/>
                    </a:ext>
                  </a:extLst>
                </p:cNvPr>
                <p:cNvSpPr/>
                <p:nvPr/>
              </p:nvSpPr>
              <p:spPr>
                <a:xfrm>
                  <a:off x="7354442" y="4097541"/>
                  <a:ext cx="303895" cy="780203"/>
                </a:xfrm>
                <a:custGeom>
                  <a:avLst/>
                  <a:gdLst>
                    <a:gd name="connsiteX0" fmla="*/ 0 w 303895"/>
                    <a:gd name="connsiteY0" fmla="*/ 780203 h 780203"/>
                    <a:gd name="connsiteX1" fmla="*/ 50578 w 303895"/>
                    <a:gd name="connsiteY1" fmla="*/ 401299 h 780203"/>
                    <a:gd name="connsiteX2" fmla="*/ 24432 w 303895"/>
                    <a:gd name="connsiteY2" fmla="*/ 266711 h 780203"/>
                    <a:gd name="connsiteX3" fmla="*/ 78867 w 303895"/>
                    <a:gd name="connsiteY3" fmla="*/ 106 h 780203"/>
                    <a:gd name="connsiteX4" fmla="*/ 303895 w 303895"/>
                    <a:gd name="connsiteY4" fmla="*/ 666189 h 780203"/>
                    <a:gd name="connsiteX5" fmla="*/ 0 w 303895"/>
                    <a:gd name="connsiteY5" fmla="*/ 780203 h 780203"/>
                    <a:gd name="connsiteX6" fmla="*/ 0 w 303895"/>
                    <a:gd name="connsiteY6" fmla="*/ 780203 h 780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895" h="780203">
                      <a:moveTo>
                        <a:pt x="0" y="780203"/>
                      </a:moveTo>
                      <a:cubicBezTo>
                        <a:pt x="39862" y="676905"/>
                        <a:pt x="71581" y="518742"/>
                        <a:pt x="50578" y="401299"/>
                      </a:cubicBezTo>
                      <a:cubicBezTo>
                        <a:pt x="43720" y="350721"/>
                        <a:pt x="35148" y="299715"/>
                        <a:pt x="24432" y="266711"/>
                      </a:cubicBezTo>
                      <a:cubicBezTo>
                        <a:pt x="-4286" y="177986"/>
                        <a:pt x="10287" y="-5037"/>
                        <a:pt x="78867" y="106"/>
                      </a:cubicBezTo>
                      <a:cubicBezTo>
                        <a:pt x="282035" y="351579"/>
                        <a:pt x="284607" y="248709"/>
                        <a:pt x="303895" y="666189"/>
                      </a:cubicBezTo>
                      <a:lnTo>
                        <a:pt x="0" y="780203"/>
                      </a:lnTo>
                      <a:lnTo>
                        <a:pt x="0" y="780203"/>
                      </a:lnTo>
                      <a:close/>
                    </a:path>
                  </a:pathLst>
                </a:custGeom>
                <a:solidFill>
                  <a:srgbClr val="61689D"/>
                </a:solidFill>
                <a:ln w="4286" cap="flat">
                  <a:noFill/>
                  <a:prstDash val="solid"/>
                  <a:miter/>
                </a:ln>
              </p:spPr>
              <p:txBody>
                <a:bodyPr rtlCol="0" anchor="ctr"/>
                <a:lstStyle/>
                <a:p>
                  <a:endParaRPr lang="en-GB"/>
                </a:p>
              </p:txBody>
            </p:sp>
          </p:grpSp>
          <p:sp>
            <p:nvSpPr>
              <p:cNvPr id="1604" name="Freeform: Shape 1603">
                <a:extLst>
                  <a:ext uri="{FF2B5EF4-FFF2-40B4-BE49-F238E27FC236}">
                    <a16:creationId xmlns:a16="http://schemas.microsoft.com/office/drawing/2014/main" id="{921BA0B2-B99C-2374-193C-1B68751FD496}"/>
                  </a:ext>
                </a:extLst>
              </p:cNvPr>
              <p:cNvSpPr/>
              <p:nvPr/>
            </p:nvSpPr>
            <p:spPr>
              <a:xfrm>
                <a:off x="7732918" y="4002563"/>
                <a:ext cx="148836" cy="174380"/>
              </a:xfrm>
              <a:custGeom>
                <a:avLst/>
                <a:gdLst>
                  <a:gd name="connsiteX0" fmla="*/ 54435 w 148836"/>
                  <a:gd name="connsiteY0" fmla="*/ 174380 h 174380"/>
                  <a:gd name="connsiteX1" fmla="*/ 120015 w 148836"/>
                  <a:gd name="connsiteY1" fmla="*/ 96799 h 174380"/>
                  <a:gd name="connsiteX2" fmla="*/ 139303 w 148836"/>
                  <a:gd name="connsiteY2" fmla="*/ 2073 h 174380"/>
                  <a:gd name="connsiteX3" fmla="*/ 88725 w 148836"/>
                  <a:gd name="connsiteY3" fmla="*/ 45364 h 174380"/>
                  <a:gd name="connsiteX4" fmla="*/ 72009 w 148836"/>
                  <a:gd name="connsiteY4" fmla="*/ 62081 h 174380"/>
                  <a:gd name="connsiteX5" fmla="*/ 81867 w 148836"/>
                  <a:gd name="connsiteY5" fmla="*/ 17504 h 174380"/>
                  <a:gd name="connsiteX6" fmla="*/ 66865 w 148836"/>
                  <a:gd name="connsiteY6" fmla="*/ 16646 h 174380"/>
                  <a:gd name="connsiteX7" fmla="*/ 32575 w 148836"/>
                  <a:gd name="connsiteY7" fmla="*/ 72796 h 174380"/>
                  <a:gd name="connsiteX8" fmla="*/ 0 w 148836"/>
                  <a:gd name="connsiteY8" fmla="*/ 131089 h 174380"/>
                  <a:gd name="connsiteX9" fmla="*/ 54435 w 148836"/>
                  <a:gd name="connsiteY9" fmla="*/ 174380 h 174380"/>
                  <a:gd name="connsiteX10" fmla="*/ 54435 w 148836"/>
                  <a:gd name="connsiteY10" fmla="*/ 174380 h 17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836" h="174380">
                    <a:moveTo>
                      <a:pt x="54435" y="174380"/>
                    </a:moveTo>
                    <a:cubicBezTo>
                      <a:pt x="56578" y="158093"/>
                      <a:pt x="112728" y="104943"/>
                      <a:pt x="120015" y="96799"/>
                    </a:cubicBezTo>
                    <a:cubicBezTo>
                      <a:pt x="134159" y="75368"/>
                      <a:pt x="164163" y="34220"/>
                      <a:pt x="139303" y="2073"/>
                    </a:cubicBezTo>
                    <a:cubicBezTo>
                      <a:pt x="120444" y="-11214"/>
                      <a:pt x="92154" y="43650"/>
                      <a:pt x="88725" y="45364"/>
                    </a:cubicBezTo>
                    <a:cubicBezTo>
                      <a:pt x="88725" y="45364"/>
                      <a:pt x="72009" y="62081"/>
                      <a:pt x="72009" y="62081"/>
                    </a:cubicBezTo>
                    <a:cubicBezTo>
                      <a:pt x="75438" y="49650"/>
                      <a:pt x="83582" y="30362"/>
                      <a:pt x="81867" y="17504"/>
                    </a:cubicBezTo>
                    <a:cubicBezTo>
                      <a:pt x="79724" y="-2642"/>
                      <a:pt x="72866" y="2930"/>
                      <a:pt x="66865" y="16646"/>
                    </a:cubicBezTo>
                    <a:cubicBezTo>
                      <a:pt x="60436" y="38506"/>
                      <a:pt x="40719" y="52222"/>
                      <a:pt x="32575" y="72796"/>
                    </a:cubicBezTo>
                    <a:cubicBezTo>
                      <a:pt x="31718" y="86084"/>
                      <a:pt x="7715" y="120374"/>
                      <a:pt x="0" y="131089"/>
                    </a:cubicBezTo>
                    <a:lnTo>
                      <a:pt x="54435" y="174380"/>
                    </a:lnTo>
                    <a:lnTo>
                      <a:pt x="54435" y="174380"/>
                    </a:lnTo>
                    <a:close/>
                  </a:path>
                </a:pathLst>
              </a:custGeom>
              <a:solidFill>
                <a:srgbClr val="F3BA87"/>
              </a:solidFill>
              <a:ln w="4286" cap="flat">
                <a:noFill/>
                <a:prstDash val="solid"/>
                <a:miter/>
              </a:ln>
            </p:spPr>
            <p:txBody>
              <a:bodyPr rtlCol="0" anchor="ctr"/>
              <a:lstStyle/>
              <a:p>
                <a:endParaRPr lang="en-GB"/>
              </a:p>
            </p:txBody>
          </p:sp>
          <p:sp>
            <p:nvSpPr>
              <p:cNvPr id="1605" name="Freeform: Shape 1604">
                <a:extLst>
                  <a:ext uri="{FF2B5EF4-FFF2-40B4-BE49-F238E27FC236}">
                    <a16:creationId xmlns:a16="http://schemas.microsoft.com/office/drawing/2014/main" id="{BBDE0218-F3B9-F86D-7740-C96EA9C5F968}"/>
                  </a:ext>
                </a:extLst>
              </p:cNvPr>
              <p:cNvSpPr/>
              <p:nvPr/>
            </p:nvSpPr>
            <p:spPr>
              <a:xfrm>
                <a:off x="7547780" y="4119507"/>
                <a:ext cx="258433" cy="280011"/>
              </a:xfrm>
              <a:custGeom>
                <a:avLst/>
                <a:gdLst>
                  <a:gd name="connsiteX0" fmla="*/ 14546 w 258433"/>
                  <a:gd name="connsiteY0" fmla="*/ 129873 h 280011"/>
                  <a:gd name="connsiteX1" fmla="*/ 55265 w 258433"/>
                  <a:gd name="connsiteY1" fmla="*/ 141018 h 280011"/>
                  <a:gd name="connsiteX2" fmla="*/ 186424 w 258433"/>
                  <a:gd name="connsiteY2" fmla="*/ 0 h 280011"/>
                  <a:gd name="connsiteX3" fmla="*/ 258434 w 258433"/>
                  <a:gd name="connsiteY3" fmla="*/ 39434 h 280011"/>
                  <a:gd name="connsiteX4" fmla="*/ 119988 w 258433"/>
                  <a:gd name="connsiteY4" fmla="*/ 246031 h 280011"/>
                  <a:gd name="connsiteX5" fmla="*/ 32977 w 258433"/>
                  <a:gd name="connsiteY5" fmla="*/ 278178 h 280011"/>
                  <a:gd name="connsiteX6" fmla="*/ 4259 w 258433"/>
                  <a:gd name="connsiteY6" fmla="*/ 216884 h 280011"/>
                  <a:gd name="connsiteX7" fmla="*/ 14546 w 258433"/>
                  <a:gd name="connsiteY7" fmla="*/ 129873 h 280011"/>
                  <a:gd name="connsiteX8" fmla="*/ 14546 w 258433"/>
                  <a:gd name="connsiteY8" fmla="*/ 129873 h 280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433" h="280011">
                    <a:moveTo>
                      <a:pt x="14546" y="129873"/>
                    </a:moveTo>
                    <a:lnTo>
                      <a:pt x="55265" y="141018"/>
                    </a:lnTo>
                    <a:cubicBezTo>
                      <a:pt x="107558" y="110585"/>
                      <a:pt x="140562" y="41577"/>
                      <a:pt x="186424" y="0"/>
                    </a:cubicBezTo>
                    <a:cubicBezTo>
                      <a:pt x="215571" y="6858"/>
                      <a:pt x="239574" y="19717"/>
                      <a:pt x="258434" y="39434"/>
                    </a:cubicBezTo>
                    <a:cubicBezTo>
                      <a:pt x="236574" y="115300"/>
                      <a:pt x="171852" y="190310"/>
                      <a:pt x="119988" y="246031"/>
                    </a:cubicBezTo>
                    <a:cubicBezTo>
                      <a:pt x="119988" y="246031"/>
                      <a:pt x="82269" y="289322"/>
                      <a:pt x="32977" y="278178"/>
                    </a:cubicBezTo>
                    <a:cubicBezTo>
                      <a:pt x="-16315" y="267033"/>
                      <a:pt x="4259" y="216884"/>
                      <a:pt x="4259" y="216884"/>
                    </a:cubicBezTo>
                    <a:lnTo>
                      <a:pt x="14546" y="129873"/>
                    </a:lnTo>
                    <a:lnTo>
                      <a:pt x="14546" y="129873"/>
                    </a:lnTo>
                    <a:close/>
                  </a:path>
                </a:pathLst>
              </a:custGeom>
              <a:solidFill>
                <a:srgbClr val="7981B6"/>
              </a:solidFill>
              <a:ln w="4286" cap="flat">
                <a:noFill/>
                <a:prstDash val="solid"/>
                <a:miter/>
              </a:ln>
            </p:spPr>
            <p:txBody>
              <a:bodyPr rtlCol="0" anchor="ctr"/>
              <a:lstStyle/>
              <a:p>
                <a:endParaRPr lang="en-GB"/>
              </a:p>
            </p:txBody>
          </p:sp>
          <p:sp>
            <p:nvSpPr>
              <p:cNvPr id="1606" name="Freeform: Shape 1605">
                <a:extLst>
                  <a:ext uri="{FF2B5EF4-FFF2-40B4-BE49-F238E27FC236}">
                    <a16:creationId xmlns:a16="http://schemas.microsoft.com/office/drawing/2014/main" id="{4DBCD7F7-04EF-5305-EC02-9003FB5C01D6}"/>
                  </a:ext>
                </a:extLst>
              </p:cNvPr>
              <p:cNvSpPr/>
              <p:nvPr/>
            </p:nvSpPr>
            <p:spPr>
              <a:xfrm>
                <a:off x="7358106" y="4099175"/>
                <a:ext cx="256208" cy="297652"/>
              </a:xfrm>
              <a:custGeom>
                <a:avLst/>
                <a:gdLst>
                  <a:gd name="connsiteX0" fmla="*/ 35341 w 256208"/>
                  <a:gd name="connsiteY0" fmla="*/ 20332 h 297652"/>
                  <a:gd name="connsiteX1" fmla="*/ 221793 w 256208"/>
                  <a:gd name="connsiteY1" fmla="*/ 297653 h 297652"/>
                  <a:gd name="connsiteX2" fmla="*/ 244939 w 256208"/>
                  <a:gd name="connsiteY2" fmla="*/ 160064 h 297652"/>
                  <a:gd name="connsiteX3" fmla="*/ 182360 w 256208"/>
                  <a:gd name="connsiteY3" fmla="*/ 106486 h 297652"/>
                  <a:gd name="connsiteX4" fmla="*/ 35341 w 256208"/>
                  <a:gd name="connsiteY4" fmla="*/ 20332 h 297652"/>
                  <a:gd name="connsiteX5" fmla="*/ 35341 w 256208"/>
                  <a:gd name="connsiteY5" fmla="*/ 20332 h 297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208" h="297652">
                    <a:moveTo>
                      <a:pt x="35341" y="20332"/>
                    </a:moveTo>
                    <a:cubicBezTo>
                      <a:pt x="-54241" y="170780"/>
                      <a:pt x="33198" y="247503"/>
                      <a:pt x="221793" y="297653"/>
                    </a:cubicBezTo>
                    <a:cubicBezTo>
                      <a:pt x="221793" y="297653"/>
                      <a:pt x="280087" y="249647"/>
                      <a:pt x="244939" y="160064"/>
                    </a:cubicBezTo>
                    <a:cubicBezTo>
                      <a:pt x="244939" y="160064"/>
                      <a:pt x="208506" y="129203"/>
                      <a:pt x="182360" y="106486"/>
                    </a:cubicBezTo>
                    <a:cubicBezTo>
                      <a:pt x="132211" y="77768"/>
                      <a:pt x="102207" y="-48676"/>
                      <a:pt x="35341" y="20332"/>
                    </a:cubicBezTo>
                    <a:lnTo>
                      <a:pt x="35341" y="20332"/>
                    </a:lnTo>
                    <a:close/>
                  </a:path>
                </a:pathLst>
              </a:custGeom>
              <a:solidFill>
                <a:srgbClr val="7981B6"/>
              </a:solidFill>
              <a:ln w="4286" cap="flat">
                <a:noFill/>
                <a:prstDash val="solid"/>
                <a:miter/>
              </a:ln>
            </p:spPr>
            <p:txBody>
              <a:bodyPr rtlCol="0" anchor="ctr"/>
              <a:lstStyle/>
              <a:p>
                <a:endParaRPr lang="en-GB"/>
              </a:p>
            </p:txBody>
          </p:sp>
          <p:sp>
            <p:nvSpPr>
              <p:cNvPr id="1607" name="Freeform: Shape 1606">
                <a:extLst>
                  <a:ext uri="{FF2B5EF4-FFF2-40B4-BE49-F238E27FC236}">
                    <a16:creationId xmlns:a16="http://schemas.microsoft.com/office/drawing/2014/main" id="{EB365B4B-AE4B-09B7-2DFE-5920DDA4001E}"/>
                  </a:ext>
                </a:extLst>
              </p:cNvPr>
              <p:cNvSpPr/>
              <p:nvPr/>
            </p:nvSpPr>
            <p:spPr>
              <a:xfrm>
                <a:off x="7194047" y="3930055"/>
                <a:ext cx="164252" cy="104584"/>
              </a:xfrm>
              <a:custGeom>
                <a:avLst/>
                <a:gdLst>
                  <a:gd name="connsiteX0" fmla="*/ 164253 w 164252"/>
                  <a:gd name="connsiteY0" fmla="*/ 104585 h 104584"/>
                  <a:gd name="connsiteX1" fmla="*/ 160395 w 164252"/>
                  <a:gd name="connsiteY1" fmla="*/ 72438 h 104584"/>
                  <a:gd name="connsiteX2" fmla="*/ 15520 w 164252"/>
                  <a:gd name="connsiteY2" fmla="*/ 0 h 104584"/>
                  <a:gd name="connsiteX3" fmla="*/ 118819 w 164252"/>
                  <a:gd name="connsiteY3" fmla="*/ 98155 h 104584"/>
                  <a:gd name="connsiteX4" fmla="*/ 164253 w 164252"/>
                  <a:gd name="connsiteY4" fmla="*/ 104585 h 104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252" h="104584">
                    <a:moveTo>
                      <a:pt x="164253" y="104585"/>
                    </a:moveTo>
                    <a:lnTo>
                      <a:pt x="160395" y="72438"/>
                    </a:lnTo>
                    <a:cubicBezTo>
                      <a:pt x="102102" y="64294"/>
                      <a:pt x="53668" y="41577"/>
                      <a:pt x="15520" y="0"/>
                    </a:cubicBezTo>
                    <a:cubicBezTo>
                      <a:pt x="-43630" y="39862"/>
                      <a:pt x="82814" y="93869"/>
                      <a:pt x="118819" y="98155"/>
                    </a:cubicBezTo>
                    <a:cubicBezTo>
                      <a:pt x="135535" y="99870"/>
                      <a:pt x="151394" y="101584"/>
                      <a:pt x="164253" y="104585"/>
                    </a:cubicBezTo>
                    <a:close/>
                  </a:path>
                </a:pathLst>
              </a:custGeom>
              <a:solidFill>
                <a:srgbClr val="FDD13B"/>
              </a:solidFill>
              <a:ln w="4286" cap="flat">
                <a:noFill/>
                <a:prstDash val="solid"/>
                <a:miter/>
              </a:ln>
            </p:spPr>
            <p:txBody>
              <a:bodyPr rtlCol="0" anchor="ctr"/>
              <a:lstStyle/>
              <a:p>
                <a:endParaRPr lang="en-GB"/>
              </a:p>
            </p:txBody>
          </p:sp>
          <p:sp>
            <p:nvSpPr>
              <p:cNvPr id="1608" name="Freeform: Shape 1607">
                <a:extLst>
                  <a:ext uri="{FF2B5EF4-FFF2-40B4-BE49-F238E27FC236}">
                    <a16:creationId xmlns:a16="http://schemas.microsoft.com/office/drawing/2014/main" id="{04015299-3F8D-6EC2-A6FD-69B70F212028}"/>
                  </a:ext>
                </a:extLst>
              </p:cNvPr>
              <p:cNvSpPr/>
              <p:nvPr/>
            </p:nvSpPr>
            <p:spPr>
              <a:xfrm>
                <a:off x="6769369" y="4167085"/>
                <a:ext cx="531066" cy="969121"/>
              </a:xfrm>
              <a:custGeom>
                <a:avLst/>
                <a:gdLst>
                  <a:gd name="connsiteX0" fmla="*/ 467630 w 531066"/>
                  <a:gd name="connsiteY0" fmla="*/ 270034 h 969121"/>
                  <a:gd name="connsiteX1" fmla="*/ 0 w 531066"/>
                  <a:gd name="connsiteY1" fmla="*/ 0 h 969121"/>
                  <a:gd name="connsiteX2" fmla="*/ 58722 w 531066"/>
                  <a:gd name="connsiteY2" fmla="*/ 696516 h 969121"/>
                  <a:gd name="connsiteX3" fmla="*/ 531067 w 531066"/>
                  <a:gd name="connsiteY3" fmla="*/ 969121 h 969121"/>
                  <a:gd name="connsiteX4" fmla="*/ 467630 w 531066"/>
                  <a:gd name="connsiteY4" fmla="*/ 270034 h 969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066" h="969121">
                    <a:moveTo>
                      <a:pt x="467630" y="270034"/>
                    </a:moveTo>
                    <a:lnTo>
                      <a:pt x="0" y="0"/>
                    </a:lnTo>
                    <a:lnTo>
                      <a:pt x="58722" y="696516"/>
                    </a:lnTo>
                    <a:lnTo>
                      <a:pt x="531067" y="969121"/>
                    </a:lnTo>
                    <a:lnTo>
                      <a:pt x="467630" y="270034"/>
                    </a:lnTo>
                    <a:close/>
                  </a:path>
                </a:pathLst>
              </a:custGeom>
              <a:solidFill>
                <a:srgbClr val="D4D7E8"/>
              </a:solidFill>
              <a:ln w="4286" cap="flat">
                <a:noFill/>
                <a:prstDash val="solid"/>
                <a:miter/>
              </a:ln>
            </p:spPr>
            <p:txBody>
              <a:bodyPr rtlCol="0" anchor="ctr"/>
              <a:lstStyle/>
              <a:p>
                <a:endParaRPr lang="en-GB"/>
              </a:p>
            </p:txBody>
          </p:sp>
          <p:sp>
            <p:nvSpPr>
              <p:cNvPr id="1609" name="Freeform: Shape 1608">
                <a:extLst>
                  <a:ext uri="{FF2B5EF4-FFF2-40B4-BE49-F238E27FC236}">
                    <a16:creationId xmlns:a16="http://schemas.microsoft.com/office/drawing/2014/main" id="{BBA898E0-F009-AAE3-7100-2E05576CC809}"/>
                  </a:ext>
                </a:extLst>
              </p:cNvPr>
              <p:cNvSpPr/>
              <p:nvPr/>
            </p:nvSpPr>
            <p:spPr>
              <a:xfrm>
                <a:off x="7237857" y="4415687"/>
                <a:ext cx="90439" cy="720518"/>
              </a:xfrm>
              <a:custGeom>
                <a:avLst/>
                <a:gdLst>
                  <a:gd name="connsiteX0" fmla="*/ 62579 w 90439"/>
                  <a:gd name="connsiteY0" fmla="*/ 720519 h 720518"/>
                  <a:gd name="connsiteX1" fmla="*/ 90440 w 90439"/>
                  <a:gd name="connsiteY1" fmla="*/ 702945 h 720518"/>
                  <a:gd name="connsiteX2" fmla="*/ 31289 w 90439"/>
                  <a:gd name="connsiteY2" fmla="*/ 0 h 720518"/>
                  <a:gd name="connsiteX3" fmla="*/ 0 w 90439"/>
                  <a:gd name="connsiteY3" fmla="*/ 21860 h 720518"/>
                  <a:gd name="connsiteX4" fmla="*/ 62579 w 90439"/>
                  <a:gd name="connsiteY4" fmla="*/ 720519 h 720518"/>
                  <a:gd name="connsiteX5" fmla="*/ 62579 w 90439"/>
                  <a:gd name="connsiteY5" fmla="*/ 720519 h 720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9" h="720518">
                    <a:moveTo>
                      <a:pt x="62579" y="720519"/>
                    </a:moveTo>
                    <a:lnTo>
                      <a:pt x="90440" y="702945"/>
                    </a:lnTo>
                    <a:lnTo>
                      <a:pt x="31289" y="0"/>
                    </a:lnTo>
                    <a:lnTo>
                      <a:pt x="0" y="21860"/>
                    </a:lnTo>
                    <a:cubicBezTo>
                      <a:pt x="11573" y="253746"/>
                      <a:pt x="33432" y="486918"/>
                      <a:pt x="62579" y="720519"/>
                    </a:cubicBezTo>
                    <a:lnTo>
                      <a:pt x="62579" y="720519"/>
                    </a:lnTo>
                    <a:close/>
                  </a:path>
                </a:pathLst>
              </a:custGeom>
              <a:solidFill>
                <a:srgbClr val="949AC5"/>
              </a:solidFill>
              <a:ln w="4286" cap="flat">
                <a:noFill/>
                <a:prstDash val="solid"/>
                <a:miter/>
              </a:ln>
            </p:spPr>
            <p:txBody>
              <a:bodyPr rtlCol="0" anchor="ctr"/>
              <a:lstStyle/>
              <a:p>
                <a:endParaRPr lang="en-GB"/>
              </a:p>
            </p:txBody>
          </p:sp>
          <p:sp>
            <p:nvSpPr>
              <p:cNvPr id="1610" name="Freeform: Shape 1609">
                <a:extLst>
                  <a:ext uri="{FF2B5EF4-FFF2-40B4-BE49-F238E27FC236}">
                    <a16:creationId xmlns:a16="http://schemas.microsoft.com/office/drawing/2014/main" id="{A6721880-0A41-1AB3-ACDD-559C7C0239F2}"/>
                  </a:ext>
                </a:extLst>
              </p:cNvPr>
              <p:cNvSpPr/>
              <p:nvPr/>
            </p:nvSpPr>
            <p:spPr>
              <a:xfrm>
                <a:off x="6770227" y="4147797"/>
                <a:ext cx="498919" cy="289750"/>
              </a:xfrm>
              <a:custGeom>
                <a:avLst/>
                <a:gdLst>
                  <a:gd name="connsiteX0" fmla="*/ 27861 w 498919"/>
                  <a:gd name="connsiteY0" fmla="*/ 0 h 289750"/>
                  <a:gd name="connsiteX1" fmla="*/ 0 w 498919"/>
                  <a:gd name="connsiteY1" fmla="*/ 20145 h 289750"/>
                  <a:gd name="connsiteX2" fmla="*/ 467630 w 498919"/>
                  <a:gd name="connsiteY2" fmla="*/ 289750 h 289750"/>
                  <a:gd name="connsiteX3" fmla="*/ 498919 w 498919"/>
                  <a:gd name="connsiteY3" fmla="*/ 267891 h 289750"/>
                  <a:gd name="connsiteX4" fmla="*/ 27861 w 498919"/>
                  <a:gd name="connsiteY4" fmla="*/ 0 h 289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919" h="289750">
                    <a:moveTo>
                      <a:pt x="27861" y="0"/>
                    </a:moveTo>
                    <a:lnTo>
                      <a:pt x="0" y="20145"/>
                    </a:lnTo>
                    <a:lnTo>
                      <a:pt x="467630" y="289750"/>
                    </a:lnTo>
                    <a:lnTo>
                      <a:pt x="498919" y="267891"/>
                    </a:lnTo>
                    <a:lnTo>
                      <a:pt x="27861" y="0"/>
                    </a:lnTo>
                    <a:close/>
                  </a:path>
                </a:pathLst>
              </a:custGeom>
              <a:solidFill>
                <a:srgbClr val="AFB3D3"/>
              </a:solidFill>
              <a:ln w="4286" cap="flat">
                <a:noFill/>
                <a:prstDash val="solid"/>
                <a:miter/>
              </a:ln>
            </p:spPr>
            <p:txBody>
              <a:bodyPr rtlCol="0" anchor="ctr"/>
              <a:lstStyle/>
              <a:p>
                <a:endParaRPr lang="en-GB"/>
              </a:p>
            </p:txBody>
          </p:sp>
        </p:grpSp>
      </p:grpSp>
      <p:grpSp>
        <p:nvGrpSpPr>
          <p:cNvPr id="1611" name="Graphic 18">
            <a:extLst>
              <a:ext uri="{FF2B5EF4-FFF2-40B4-BE49-F238E27FC236}">
                <a16:creationId xmlns:a16="http://schemas.microsoft.com/office/drawing/2014/main" id="{E57F0949-EAAF-F3B6-1C15-3533ACD37B0C}"/>
              </a:ext>
            </a:extLst>
          </p:cNvPr>
          <p:cNvGrpSpPr/>
          <p:nvPr/>
        </p:nvGrpSpPr>
        <p:grpSpPr>
          <a:xfrm>
            <a:off x="5386465" y="1146993"/>
            <a:ext cx="1657652" cy="3042165"/>
            <a:chOff x="5386465" y="1146993"/>
            <a:chExt cx="1657652" cy="3042165"/>
          </a:xfrm>
        </p:grpSpPr>
        <p:grpSp>
          <p:nvGrpSpPr>
            <p:cNvPr id="1612" name="Graphic 18">
              <a:extLst>
                <a:ext uri="{FF2B5EF4-FFF2-40B4-BE49-F238E27FC236}">
                  <a16:creationId xmlns:a16="http://schemas.microsoft.com/office/drawing/2014/main" id="{267C1F0B-DDC8-F38D-B90C-02237F5D7F5E}"/>
                </a:ext>
              </a:extLst>
            </p:cNvPr>
            <p:cNvGrpSpPr/>
            <p:nvPr/>
          </p:nvGrpSpPr>
          <p:grpSpPr>
            <a:xfrm>
              <a:off x="5660945" y="1146993"/>
              <a:ext cx="1383172" cy="2555033"/>
              <a:chOff x="5660945" y="1146993"/>
              <a:chExt cx="1383172" cy="2555033"/>
            </a:xfrm>
          </p:grpSpPr>
          <p:sp>
            <p:nvSpPr>
              <p:cNvPr id="1613" name="Freeform: Shape 1612">
                <a:extLst>
                  <a:ext uri="{FF2B5EF4-FFF2-40B4-BE49-F238E27FC236}">
                    <a16:creationId xmlns:a16="http://schemas.microsoft.com/office/drawing/2014/main" id="{B719A168-83AD-3E91-63D5-47EE701D95C6}"/>
                  </a:ext>
                </a:extLst>
              </p:cNvPr>
              <p:cNvSpPr/>
              <p:nvPr/>
            </p:nvSpPr>
            <p:spPr>
              <a:xfrm>
                <a:off x="5731240" y="2965220"/>
                <a:ext cx="1281160" cy="736806"/>
              </a:xfrm>
              <a:custGeom>
                <a:avLst/>
                <a:gdLst>
                  <a:gd name="connsiteX0" fmla="*/ 226743 w 1281160"/>
                  <a:gd name="connsiteY0" fmla="*/ 736807 h 736806"/>
                  <a:gd name="connsiteX1" fmla="*/ 1281160 w 1281160"/>
                  <a:gd name="connsiteY1" fmla="*/ 130731 h 736806"/>
                  <a:gd name="connsiteX2" fmla="*/ 1054846 w 1281160"/>
                  <a:gd name="connsiteY2" fmla="*/ 0 h 736806"/>
                  <a:gd name="connsiteX3" fmla="*/ 0 w 1281160"/>
                  <a:gd name="connsiteY3" fmla="*/ 606076 h 736806"/>
                </a:gdLst>
                <a:ahLst/>
                <a:cxnLst>
                  <a:cxn ang="0">
                    <a:pos x="connsiteX0" y="connsiteY0"/>
                  </a:cxn>
                  <a:cxn ang="0">
                    <a:pos x="connsiteX1" y="connsiteY1"/>
                  </a:cxn>
                  <a:cxn ang="0">
                    <a:pos x="connsiteX2" y="connsiteY2"/>
                  </a:cxn>
                  <a:cxn ang="0">
                    <a:pos x="connsiteX3" y="connsiteY3"/>
                  </a:cxn>
                </a:cxnLst>
                <a:rect l="l" t="t" r="r" b="b"/>
                <a:pathLst>
                  <a:path w="1281160" h="736806">
                    <a:moveTo>
                      <a:pt x="226743" y="736807"/>
                    </a:moveTo>
                    <a:lnTo>
                      <a:pt x="1281160" y="130731"/>
                    </a:lnTo>
                    <a:lnTo>
                      <a:pt x="1054846" y="0"/>
                    </a:lnTo>
                    <a:lnTo>
                      <a:pt x="0" y="606076"/>
                    </a:lnTo>
                    <a:close/>
                  </a:path>
                </a:pathLst>
              </a:custGeom>
              <a:solidFill>
                <a:srgbClr val="B3B3B3">
                  <a:alpha val="30000"/>
                </a:srgbClr>
              </a:solidFill>
              <a:ln w="4286" cap="flat">
                <a:noFill/>
                <a:prstDash val="solid"/>
                <a:miter/>
              </a:ln>
            </p:spPr>
            <p:txBody>
              <a:bodyPr rtlCol="0" anchor="ctr"/>
              <a:lstStyle/>
              <a:p>
                <a:endParaRPr lang="en-GB"/>
              </a:p>
            </p:txBody>
          </p:sp>
          <p:grpSp>
            <p:nvGrpSpPr>
              <p:cNvPr id="1614" name="Graphic 18">
                <a:extLst>
                  <a:ext uri="{FF2B5EF4-FFF2-40B4-BE49-F238E27FC236}">
                    <a16:creationId xmlns:a16="http://schemas.microsoft.com/office/drawing/2014/main" id="{BADD3E71-0295-E4DF-7AB9-218453B6CBFA}"/>
                  </a:ext>
                </a:extLst>
              </p:cNvPr>
              <p:cNvGrpSpPr/>
              <p:nvPr/>
            </p:nvGrpSpPr>
            <p:grpSpPr>
              <a:xfrm>
                <a:off x="5660945" y="1146993"/>
                <a:ext cx="1383172" cy="2480881"/>
                <a:chOff x="5660945" y="1146993"/>
                <a:chExt cx="1383172" cy="2480881"/>
              </a:xfrm>
            </p:grpSpPr>
            <p:grpSp>
              <p:nvGrpSpPr>
                <p:cNvPr id="1615" name="Graphic 18">
                  <a:extLst>
                    <a:ext uri="{FF2B5EF4-FFF2-40B4-BE49-F238E27FC236}">
                      <a16:creationId xmlns:a16="http://schemas.microsoft.com/office/drawing/2014/main" id="{5E5BC709-4754-4145-FDD8-E50F8E6B727B}"/>
                    </a:ext>
                  </a:extLst>
                </p:cNvPr>
                <p:cNvGrpSpPr/>
                <p:nvPr/>
              </p:nvGrpSpPr>
              <p:grpSpPr>
                <a:xfrm>
                  <a:off x="5890108" y="3469551"/>
                  <a:ext cx="235963" cy="158323"/>
                  <a:chOff x="5890108" y="3469551"/>
                  <a:chExt cx="235963" cy="158323"/>
                </a:xfrm>
              </p:grpSpPr>
              <p:grpSp>
                <p:nvGrpSpPr>
                  <p:cNvPr id="1616" name="Graphic 18">
                    <a:extLst>
                      <a:ext uri="{FF2B5EF4-FFF2-40B4-BE49-F238E27FC236}">
                        <a16:creationId xmlns:a16="http://schemas.microsoft.com/office/drawing/2014/main" id="{40A2FFC4-8D67-81EB-22D8-CA82316ECA6D}"/>
                      </a:ext>
                    </a:extLst>
                  </p:cNvPr>
                  <p:cNvGrpSpPr/>
                  <p:nvPr/>
                </p:nvGrpSpPr>
                <p:grpSpPr>
                  <a:xfrm>
                    <a:off x="5890108" y="3537435"/>
                    <a:ext cx="235963" cy="90439"/>
                    <a:chOff x="5890108" y="3537435"/>
                    <a:chExt cx="235963" cy="90439"/>
                  </a:xfrm>
                </p:grpSpPr>
                <p:sp>
                  <p:nvSpPr>
                    <p:cNvPr id="1617" name="Freeform: Shape 1616">
                      <a:extLst>
                        <a:ext uri="{FF2B5EF4-FFF2-40B4-BE49-F238E27FC236}">
                          <a16:creationId xmlns:a16="http://schemas.microsoft.com/office/drawing/2014/main" id="{CEAA9D09-E04B-241E-0201-5587A0C84DA3}"/>
                        </a:ext>
                      </a:extLst>
                    </p:cNvPr>
                    <p:cNvSpPr/>
                    <p:nvPr/>
                  </p:nvSpPr>
                  <p:spPr>
                    <a:xfrm>
                      <a:off x="6126003" y="3537863"/>
                      <a:ext cx="4286" cy="23574"/>
                    </a:xfrm>
                    <a:custGeom>
                      <a:avLst/>
                      <a:gdLst>
                        <a:gd name="connsiteX0" fmla="*/ 0 w 4286"/>
                        <a:gd name="connsiteY0" fmla="*/ 0 h 23574"/>
                        <a:gd name="connsiteX1" fmla="*/ 0 w 4286"/>
                        <a:gd name="connsiteY1" fmla="*/ 23574 h 23574"/>
                        <a:gd name="connsiteX2" fmla="*/ 0 w 4286"/>
                        <a:gd name="connsiteY2" fmla="*/ 0 h 23574"/>
                      </a:gdLst>
                      <a:ahLst/>
                      <a:cxnLst>
                        <a:cxn ang="0">
                          <a:pos x="connsiteX0" y="connsiteY0"/>
                        </a:cxn>
                        <a:cxn ang="0">
                          <a:pos x="connsiteX1" y="connsiteY1"/>
                        </a:cxn>
                        <a:cxn ang="0">
                          <a:pos x="connsiteX2" y="connsiteY2"/>
                        </a:cxn>
                      </a:cxnLst>
                      <a:rect l="l" t="t" r="r" b="b"/>
                      <a:pathLst>
                        <a:path w="4286" h="23574">
                          <a:moveTo>
                            <a:pt x="0" y="0"/>
                          </a:moveTo>
                          <a:cubicBezTo>
                            <a:pt x="0" y="1286"/>
                            <a:pt x="0" y="22289"/>
                            <a:pt x="0" y="23574"/>
                          </a:cubicBezTo>
                          <a:cubicBezTo>
                            <a:pt x="0" y="22289"/>
                            <a:pt x="0" y="1286"/>
                            <a:pt x="0" y="0"/>
                          </a:cubicBezTo>
                        </a:path>
                      </a:pathLst>
                    </a:custGeom>
                    <a:solidFill>
                      <a:srgbClr val="8C8C8C"/>
                    </a:solidFill>
                    <a:ln w="4286" cap="flat">
                      <a:noFill/>
                      <a:prstDash val="solid"/>
                      <a:miter/>
                    </a:ln>
                  </p:spPr>
                  <p:txBody>
                    <a:bodyPr rtlCol="0" anchor="ctr"/>
                    <a:lstStyle/>
                    <a:p>
                      <a:endParaRPr lang="en-GB"/>
                    </a:p>
                  </p:txBody>
                </p:sp>
                <p:sp>
                  <p:nvSpPr>
                    <p:cNvPr id="1618" name="Freeform: Shape 1617">
                      <a:extLst>
                        <a:ext uri="{FF2B5EF4-FFF2-40B4-BE49-F238E27FC236}">
                          <a16:creationId xmlns:a16="http://schemas.microsoft.com/office/drawing/2014/main" id="{838F43D2-DB66-DB23-BCB1-7D252A2F5084}"/>
                        </a:ext>
                      </a:extLst>
                    </p:cNvPr>
                    <p:cNvSpPr/>
                    <p:nvPr/>
                  </p:nvSpPr>
                  <p:spPr>
                    <a:xfrm>
                      <a:off x="6125146" y="3539149"/>
                      <a:ext cx="925" cy="29146"/>
                    </a:xfrm>
                    <a:custGeom>
                      <a:avLst/>
                      <a:gdLst>
                        <a:gd name="connsiteX0" fmla="*/ 857 w 925"/>
                        <a:gd name="connsiteY0" fmla="*/ 0 h 29146"/>
                        <a:gd name="connsiteX1" fmla="*/ 0 w 925"/>
                        <a:gd name="connsiteY1" fmla="*/ 29146 h 29146"/>
                        <a:gd name="connsiteX2" fmla="*/ 857 w 925"/>
                        <a:gd name="connsiteY2" fmla="*/ 0 h 29146"/>
                      </a:gdLst>
                      <a:ahLst/>
                      <a:cxnLst>
                        <a:cxn ang="0">
                          <a:pos x="connsiteX0" y="connsiteY0"/>
                        </a:cxn>
                        <a:cxn ang="0">
                          <a:pos x="connsiteX1" y="connsiteY1"/>
                        </a:cxn>
                        <a:cxn ang="0">
                          <a:pos x="connsiteX2" y="connsiteY2"/>
                        </a:cxn>
                      </a:cxnLst>
                      <a:rect l="l" t="t" r="r" b="b"/>
                      <a:pathLst>
                        <a:path w="925" h="29146">
                          <a:moveTo>
                            <a:pt x="857" y="0"/>
                          </a:moveTo>
                          <a:cubicBezTo>
                            <a:pt x="857" y="5143"/>
                            <a:pt x="1286" y="24431"/>
                            <a:pt x="0" y="29146"/>
                          </a:cubicBezTo>
                          <a:cubicBezTo>
                            <a:pt x="0" y="24003"/>
                            <a:pt x="0" y="4715"/>
                            <a:pt x="857" y="0"/>
                          </a:cubicBezTo>
                        </a:path>
                      </a:pathLst>
                    </a:custGeom>
                    <a:solidFill>
                      <a:srgbClr val="919191"/>
                    </a:solidFill>
                    <a:ln w="4286" cap="flat">
                      <a:noFill/>
                      <a:prstDash val="solid"/>
                      <a:miter/>
                    </a:ln>
                  </p:spPr>
                  <p:txBody>
                    <a:bodyPr rtlCol="0" anchor="ctr"/>
                    <a:lstStyle/>
                    <a:p>
                      <a:endParaRPr lang="en-GB"/>
                    </a:p>
                  </p:txBody>
                </p:sp>
                <p:sp>
                  <p:nvSpPr>
                    <p:cNvPr id="1619" name="Freeform: Shape 1618">
                      <a:extLst>
                        <a:ext uri="{FF2B5EF4-FFF2-40B4-BE49-F238E27FC236}">
                          <a16:creationId xmlns:a16="http://schemas.microsoft.com/office/drawing/2014/main" id="{0E281473-0EBC-4025-A7AC-3BFCD0CAD869}"/>
                        </a:ext>
                      </a:extLst>
                    </p:cNvPr>
                    <p:cNvSpPr/>
                    <p:nvPr/>
                  </p:nvSpPr>
                  <p:spPr>
                    <a:xfrm>
                      <a:off x="6122976" y="3545578"/>
                      <a:ext cx="2169" cy="29146"/>
                    </a:xfrm>
                    <a:custGeom>
                      <a:avLst/>
                      <a:gdLst>
                        <a:gd name="connsiteX0" fmla="*/ 2170 w 2169"/>
                        <a:gd name="connsiteY0" fmla="*/ 0 h 29146"/>
                        <a:gd name="connsiteX1" fmla="*/ 27 w 2169"/>
                        <a:gd name="connsiteY1" fmla="*/ 29146 h 29146"/>
                        <a:gd name="connsiteX2" fmla="*/ 2170 w 2169"/>
                        <a:gd name="connsiteY2" fmla="*/ 0 h 29146"/>
                      </a:gdLst>
                      <a:ahLst/>
                      <a:cxnLst>
                        <a:cxn ang="0">
                          <a:pos x="connsiteX0" y="connsiteY0"/>
                        </a:cxn>
                        <a:cxn ang="0">
                          <a:pos x="connsiteX1" y="connsiteY1"/>
                        </a:cxn>
                        <a:cxn ang="0">
                          <a:pos x="connsiteX2" y="connsiteY2"/>
                        </a:cxn>
                      </a:cxnLst>
                      <a:rect l="l" t="t" r="r" b="b"/>
                      <a:pathLst>
                        <a:path w="2169" h="29146">
                          <a:moveTo>
                            <a:pt x="2170" y="0"/>
                          </a:moveTo>
                          <a:cubicBezTo>
                            <a:pt x="1741" y="5143"/>
                            <a:pt x="3027" y="24431"/>
                            <a:pt x="27" y="29146"/>
                          </a:cubicBezTo>
                          <a:cubicBezTo>
                            <a:pt x="27" y="24003"/>
                            <a:pt x="-402" y="4715"/>
                            <a:pt x="2170" y="0"/>
                          </a:cubicBezTo>
                        </a:path>
                      </a:pathLst>
                    </a:custGeom>
                    <a:solidFill>
                      <a:srgbClr val="969696"/>
                    </a:solidFill>
                    <a:ln w="4286" cap="flat">
                      <a:noFill/>
                      <a:prstDash val="solid"/>
                      <a:miter/>
                    </a:ln>
                  </p:spPr>
                  <p:txBody>
                    <a:bodyPr rtlCol="0" anchor="ctr"/>
                    <a:lstStyle/>
                    <a:p>
                      <a:endParaRPr lang="en-GB"/>
                    </a:p>
                  </p:txBody>
                </p:sp>
                <p:sp>
                  <p:nvSpPr>
                    <p:cNvPr id="1620" name="Freeform: Shape 1619">
                      <a:extLst>
                        <a:ext uri="{FF2B5EF4-FFF2-40B4-BE49-F238E27FC236}">
                          <a16:creationId xmlns:a16="http://schemas.microsoft.com/office/drawing/2014/main" id="{95F5D533-7243-C16F-680D-1F2E920F1349}"/>
                        </a:ext>
                      </a:extLst>
                    </p:cNvPr>
                    <p:cNvSpPr/>
                    <p:nvPr/>
                  </p:nvSpPr>
                  <p:spPr>
                    <a:xfrm>
                      <a:off x="6120061" y="3552436"/>
                      <a:ext cx="3494" cy="29146"/>
                    </a:xfrm>
                    <a:custGeom>
                      <a:avLst/>
                      <a:gdLst>
                        <a:gd name="connsiteX0" fmla="*/ 3370 w 3494"/>
                        <a:gd name="connsiteY0" fmla="*/ 0 h 29146"/>
                        <a:gd name="connsiteX1" fmla="*/ 370 w 3494"/>
                        <a:gd name="connsiteY1" fmla="*/ 29146 h 29146"/>
                        <a:gd name="connsiteX2" fmla="*/ 3370 w 3494"/>
                        <a:gd name="connsiteY2" fmla="*/ 0 h 29146"/>
                      </a:gdLst>
                      <a:ahLst/>
                      <a:cxnLst>
                        <a:cxn ang="0">
                          <a:pos x="connsiteX0" y="connsiteY0"/>
                        </a:cxn>
                        <a:cxn ang="0">
                          <a:pos x="connsiteX1" y="connsiteY1"/>
                        </a:cxn>
                        <a:cxn ang="0">
                          <a:pos x="connsiteX2" y="connsiteY2"/>
                        </a:cxn>
                      </a:cxnLst>
                      <a:rect l="l" t="t" r="r" b="b"/>
                      <a:pathLst>
                        <a:path w="3494" h="29146">
                          <a:moveTo>
                            <a:pt x="3370" y="0"/>
                          </a:moveTo>
                          <a:cubicBezTo>
                            <a:pt x="2942" y="5572"/>
                            <a:pt x="5085" y="24860"/>
                            <a:pt x="370" y="29146"/>
                          </a:cubicBezTo>
                          <a:cubicBezTo>
                            <a:pt x="-59" y="23146"/>
                            <a:pt x="-916" y="4286"/>
                            <a:pt x="3370" y="0"/>
                          </a:cubicBezTo>
                        </a:path>
                      </a:pathLst>
                    </a:custGeom>
                    <a:solidFill>
                      <a:srgbClr val="9B9B9B"/>
                    </a:solidFill>
                    <a:ln w="4286" cap="flat">
                      <a:noFill/>
                      <a:prstDash val="solid"/>
                      <a:miter/>
                    </a:ln>
                  </p:spPr>
                  <p:txBody>
                    <a:bodyPr rtlCol="0" anchor="ctr"/>
                    <a:lstStyle/>
                    <a:p>
                      <a:endParaRPr lang="en-GB"/>
                    </a:p>
                  </p:txBody>
                </p:sp>
                <p:sp>
                  <p:nvSpPr>
                    <p:cNvPr id="1621" name="Freeform: Shape 1620">
                      <a:extLst>
                        <a:ext uri="{FF2B5EF4-FFF2-40B4-BE49-F238E27FC236}">
                          <a16:creationId xmlns:a16="http://schemas.microsoft.com/office/drawing/2014/main" id="{3EA1A1D6-FF08-14B3-E174-226FC71F639D}"/>
                        </a:ext>
                      </a:extLst>
                    </p:cNvPr>
                    <p:cNvSpPr/>
                    <p:nvPr/>
                  </p:nvSpPr>
                  <p:spPr>
                    <a:xfrm>
                      <a:off x="6115288" y="3558866"/>
                      <a:ext cx="4845" cy="29575"/>
                    </a:xfrm>
                    <a:custGeom>
                      <a:avLst/>
                      <a:gdLst>
                        <a:gd name="connsiteX0" fmla="*/ 4715 w 4845"/>
                        <a:gd name="connsiteY0" fmla="*/ 0 h 29575"/>
                        <a:gd name="connsiteX1" fmla="*/ 0 w 4845"/>
                        <a:gd name="connsiteY1" fmla="*/ 29575 h 29575"/>
                        <a:gd name="connsiteX2" fmla="*/ 0 w 4845"/>
                        <a:gd name="connsiteY2" fmla="*/ 7287 h 29575"/>
                        <a:gd name="connsiteX3" fmla="*/ 4715 w 4845"/>
                        <a:gd name="connsiteY3" fmla="*/ 0 h 29575"/>
                      </a:gdLst>
                      <a:ahLst/>
                      <a:cxnLst>
                        <a:cxn ang="0">
                          <a:pos x="connsiteX0" y="connsiteY0"/>
                        </a:cxn>
                        <a:cxn ang="0">
                          <a:pos x="connsiteX1" y="connsiteY1"/>
                        </a:cxn>
                        <a:cxn ang="0">
                          <a:pos x="connsiteX2" y="connsiteY2"/>
                        </a:cxn>
                        <a:cxn ang="0">
                          <a:pos x="connsiteX3" y="connsiteY3"/>
                        </a:cxn>
                      </a:cxnLst>
                      <a:rect l="l" t="t" r="r" b="b"/>
                      <a:pathLst>
                        <a:path w="4845" h="29575">
                          <a:moveTo>
                            <a:pt x="4715" y="0"/>
                          </a:moveTo>
                          <a:cubicBezTo>
                            <a:pt x="4286" y="6429"/>
                            <a:pt x="6858" y="25289"/>
                            <a:pt x="0" y="29575"/>
                          </a:cubicBezTo>
                          <a:lnTo>
                            <a:pt x="0" y="7287"/>
                          </a:lnTo>
                          <a:cubicBezTo>
                            <a:pt x="2143" y="4715"/>
                            <a:pt x="3429" y="2572"/>
                            <a:pt x="4715" y="0"/>
                          </a:cubicBezTo>
                        </a:path>
                      </a:pathLst>
                    </a:custGeom>
                    <a:solidFill>
                      <a:srgbClr val="A0A0A0"/>
                    </a:solidFill>
                    <a:ln w="4286" cap="flat">
                      <a:noFill/>
                      <a:prstDash val="solid"/>
                      <a:miter/>
                    </a:ln>
                  </p:spPr>
                  <p:txBody>
                    <a:bodyPr rtlCol="0" anchor="ctr"/>
                    <a:lstStyle/>
                    <a:p>
                      <a:endParaRPr lang="en-GB"/>
                    </a:p>
                  </p:txBody>
                </p:sp>
                <p:sp>
                  <p:nvSpPr>
                    <p:cNvPr id="1622" name="Freeform: Shape 1621">
                      <a:extLst>
                        <a:ext uri="{FF2B5EF4-FFF2-40B4-BE49-F238E27FC236}">
                          <a16:creationId xmlns:a16="http://schemas.microsoft.com/office/drawing/2014/main" id="{BDFAAF4D-97F2-76CA-14BF-7098A340B14C}"/>
                        </a:ext>
                      </a:extLst>
                    </p:cNvPr>
                    <p:cNvSpPr/>
                    <p:nvPr/>
                  </p:nvSpPr>
                  <p:spPr>
                    <a:xfrm>
                      <a:off x="6108001" y="3566152"/>
                      <a:ext cx="7286" cy="30003"/>
                    </a:xfrm>
                    <a:custGeom>
                      <a:avLst/>
                      <a:gdLst>
                        <a:gd name="connsiteX0" fmla="*/ 7286 w 7286"/>
                        <a:gd name="connsiteY0" fmla="*/ 0 h 30003"/>
                        <a:gd name="connsiteX1" fmla="*/ 7286 w 7286"/>
                        <a:gd name="connsiteY1" fmla="*/ 22289 h 30003"/>
                        <a:gd name="connsiteX2" fmla="*/ 0 w 7286"/>
                        <a:gd name="connsiteY2" fmla="*/ 30004 h 30003"/>
                        <a:gd name="connsiteX3" fmla="*/ 0 w 7286"/>
                        <a:gd name="connsiteY3" fmla="*/ 7715 h 30003"/>
                        <a:gd name="connsiteX4" fmla="*/ 7286 w 7286"/>
                        <a:gd name="connsiteY4" fmla="*/ 0 h 30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6" h="30003">
                          <a:moveTo>
                            <a:pt x="7286" y="0"/>
                          </a:moveTo>
                          <a:lnTo>
                            <a:pt x="7286" y="22289"/>
                          </a:lnTo>
                          <a:cubicBezTo>
                            <a:pt x="5143" y="24860"/>
                            <a:pt x="2572" y="27432"/>
                            <a:pt x="0" y="30004"/>
                          </a:cubicBezTo>
                          <a:lnTo>
                            <a:pt x="0" y="7715"/>
                          </a:lnTo>
                          <a:cubicBezTo>
                            <a:pt x="3000" y="5144"/>
                            <a:pt x="5143" y="2572"/>
                            <a:pt x="7286" y="0"/>
                          </a:cubicBezTo>
                        </a:path>
                      </a:pathLst>
                    </a:custGeom>
                    <a:solidFill>
                      <a:srgbClr val="A5A5A5"/>
                    </a:solidFill>
                    <a:ln w="4286" cap="flat">
                      <a:noFill/>
                      <a:prstDash val="solid"/>
                      <a:miter/>
                    </a:ln>
                  </p:spPr>
                  <p:txBody>
                    <a:bodyPr rtlCol="0" anchor="ctr"/>
                    <a:lstStyle/>
                    <a:p>
                      <a:endParaRPr lang="en-GB"/>
                    </a:p>
                  </p:txBody>
                </p:sp>
                <p:sp>
                  <p:nvSpPr>
                    <p:cNvPr id="1623" name="Freeform: Shape 1622">
                      <a:extLst>
                        <a:ext uri="{FF2B5EF4-FFF2-40B4-BE49-F238E27FC236}">
                          <a16:creationId xmlns:a16="http://schemas.microsoft.com/office/drawing/2014/main" id="{3AC70891-E502-24D0-1090-21C9C2CB56FB}"/>
                        </a:ext>
                      </a:extLst>
                    </p:cNvPr>
                    <p:cNvSpPr/>
                    <p:nvPr/>
                  </p:nvSpPr>
                  <p:spPr>
                    <a:xfrm>
                      <a:off x="6092999" y="3573868"/>
                      <a:ext cx="15001" cy="33432"/>
                    </a:xfrm>
                    <a:custGeom>
                      <a:avLst/>
                      <a:gdLst>
                        <a:gd name="connsiteX0" fmla="*/ 15002 w 15001"/>
                        <a:gd name="connsiteY0" fmla="*/ 0 h 33432"/>
                        <a:gd name="connsiteX1" fmla="*/ 15002 w 15001"/>
                        <a:gd name="connsiteY1" fmla="*/ 22289 h 33432"/>
                        <a:gd name="connsiteX2" fmla="*/ 0 w 15001"/>
                        <a:gd name="connsiteY2" fmla="*/ 33433 h 33432"/>
                        <a:gd name="connsiteX3" fmla="*/ 0 w 15001"/>
                        <a:gd name="connsiteY3" fmla="*/ 11144 h 33432"/>
                        <a:gd name="connsiteX4" fmla="*/ 15002 w 15001"/>
                        <a:gd name="connsiteY4" fmla="*/ 0 h 33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1" h="33432">
                          <a:moveTo>
                            <a:pt x="15002" y="0"/>
                          </a:moveTo>
                          <a:lnTo>
                            <a:pt x="15002" y="22289"/>
                          </a:lnTo>
                          <a:cubicBezTo>
                            <a:pt x="10716" y="26146"/>
                            <a:pt x="6000" y="30004"/>
                            <a:pt x="0" y="33433"/>
                          </a:cubicBezTo>
                          <a:lnTo>
                            <a:pt x="0" y="11144"/>
                          </a:lnTo>
                          <a:cubicBezTo>
                            <a:pt x="6000" y="7715"/>
                            <a:pt x="10716" y="3858"/>
                            <a:pt x="15002" y="0"/>
                          </a:cubicBezTo>
                        </a:path>
                      </a:pathLst>
                    </a:custGeom>
                    <a:solidFill>
                      <a:srgbClr val="A9A9A9"/>
                    </a:solidFill>
                    <a:ln w="4286" cap="flat">
                      <a:noFill/>
                      <a:prstDash val="solid"/>
                      <a:miter/>
                    </a:ln>
                  </p:spPr>
                  <p:txBody>
                    <a:bodyPr rtlCol="0" anchor="ctr"/>
                    <a:lstStyle/>
                    <a:p>
                      <a:endParaRPr lang="en-GB"/>
                    </a:p>
                  </p:txBody>
                </p:sp>
                <p:sp>
                  <p:nvSpPr>
                    <p:cNvPr id="1624" name="Freeform: Shape 1623">
                      <a:extLst>
                        <a:ext uri="{FF2B5EF4-FFF2-40B4-BE49-F238E27FC236}">
                          <a16:creationId xmlns:a16="http://schemas.microsoft.com/office/drawing/2014/main" id="{33F09D65-D146-A0E0-ED5A-2EA80B68C700}"/>
                        </a:ext>
                      </a:extLst>
                    </p:cNvPr>
                    <p:cNvSpPr/>
                    <p:nvPr/>
                  </p:nvSpPr>
                  <p:spPr>
                    <a:xfrm>
                      <a:off x="6066424" y="3585012"/>
                      <a:ext cx="27003" cy="34290"/>
                    </a:xfrm>
                    <a:custGeom>
                      <a:avLst/>
                      <a:gdLst>
                        <a:gd name="connsiteX0" fmla="*/ 27004 w 27003"/>
                        <a:gd name="connsiteY0" fmla="*/ 0 h 34290"/>
                        <a:gd name="connsiteX1" fmla="*/ 27004 w 27003"/>
                        <a:gd name="connsiteY1" fmla="*/ 22289 h 34290"/>
                        <a:gd name="connsiteX2" fmla="*/ 0 w 27003"/>
                        <a:gd name="connsiteY2" fmla="*/ 34290 h 34290"/>
                        <a:gd name="connsiteX3" fmla="*/ 0 w 27003"/>
                        <a:gd name="connsiteY3" fmla="*/ 12002 h 34290"/>
                        <a:gd name="connsiteX4" fmla="*/ 27004 w 27003"/>
                        <a:gd name="connsiteY4" fmla="*/ 0 h 34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03" h="34290">
                          <a:moveTo>
                            <a:pt x="27004" y="0"/>
                          </a:moveTo>
                          <a:lnTo>
                            <a:pt x="27004" y="22289"/>
                          </a:lnTo>
                          <a:cubicBezTo>
                            <a:pt x="18860" y="27432"/>
                            <a:pt x="9859" y="31290"/>
                            <a:pt x="0" y="34290"/>
                          </a:cubicBezTo>
                          <a:lnTo>
                            <a:pt x="0" y="12002"/>
                          </a:lnTo>
                          <a:cubicBezTo>
                            <a:pt x="9430" y="9001"/>
                            <a:pt x="18431" y="4715"/>
                            <a:pt x="27004" y="0"/>
                          </a:cubicBezTo>
                        </a:path>
                      </a:pathLst>
                    </a:custGeom>
                    <a:solidFill>
                      <a:srgbClr val="AEAEAE"/>
                    </a:solidFill>
                    <a:ln w="4286" cap="flat">
                      <a:noFill/>
                      <a:prstDash val="solid"/>
                      <a:miter/>
                    </a:ln>
                  </p:spPr>
                  <p:txBody>
                    <a:bodyPr rtlCol="0" anchor="ctr"/>
                    <a:lstStyle/>
                    <a:p>
                      <a:endParaRPr lang="en-GB"/>
                    </a:p>
                  </p:txBody>
                </p:sp>
                <p:sp>
                  <p:nvSpPr>
                    <p:cNvPr id="1625" name="Freeform: Shape 1624">
                      <a:extLst>
                        <a:ext uri="{FF2B5EF4-FFF2-40B4-BE49-F238E27FC236}">
                          <a16:creationId xmlns:a16="http://schemas.microsoft.com/office/drawing/2014/main" id="{E0BCB261-BA20-DC0A-FABD-2BD415E1B34E}"/>
                        </a:ext>
                      </a:extLst>
                    </p:cNvPr>
                    <p:cNvSpPr/>
                    <p:nvPr/>
                  </p:nvSpPr>
                  <p:spPr>
                    <a:xfrm>
                      <a:off x="6043707" y="3597013"/>
                      <a:ext cx="22288" cy="27860"/>
                    </a:xfrm>
                    <a:custGeom>
                      <a:avLst/>
                      <a:gdLst>
                        <a:gd name="connsiteX0" fmla="*/ 22288 w 22288"/>
                        <a:gd name="connsiteY0" fmla="*/ 0 h 27860"/>
                        <a:gd name="connsiteX1" fmla="*/ 22288 w 22288"/>
                        <a:gd name="connsiteY1" fmla="*/ 22288 h 27860"/>
                        <a:gd name="connsiteX2" fmla="*/ 0 w 22288"/>
                        <a:gd name="connsiteY2" fmla="*/ 27861 h 27860"/>
                        <a:gd name="connsiteX3" fmla="*/ 0 w 22288"/>
                        <a:gd name="connsiteY3" fmla="*/ 5572 h 27860"/>
                        <a:gd name="connsiteX4" fmla="*/ 22288 w 22288"/>
                        <a:gd name="connsiteY4" fmla="*/ 0 h 27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 h="27860">
                          <a:moveTo>
                            <a:pt x="22288" y="0"/>
                          </a:moveTo>
                          <a:lnTo>
                            <a:pt x="22288" y="22288"/>
                          </a:lnTo>
                          <a:cubicBezTo>
                            <a:pt x="15002" y="24431"/>
                            <a:pt x="7715" y="26575"/>
                            <a:pt x="0" y="27861"/>
                          </a:cubicBezTo>
                          <a:lnTo>
                            <a:pt x="0" y="5572"/>
                          </a:lnTo>
                          <a:cubicBezTo>
                            <a:pt x="7715" y="4286"/>
                            <a:pt x="15430" y="2572"/>
                            <a:pt x="22288" y="0"/>
                          </a:cubicBezTo>
                        </a:path>
                      </a:pathLst>
                    </a:custGeom>
                    <a:solidFill>
                      <a:srgbClr val="A9A9A9"/>
                    </a:solidFill>
                    <a:ln w="4286" cap="flat">
                      <a:noFill/>
                      <a:prstDash val="solid"/>
                      <a:miter/>
                    </a:ln>
                  </p:spPr>
                  <p:txBody>
                    <a:bodyPr rtlCol="0" anchor="ctr"/>
                    <a:lstStyle/>
                    <a:p>
                      <a:endParaRPr lang="en-GB"/>
                    </a:p>
                  </p:txBody>
                </p:sp>
                <p:sp>
                  <p:nvSpPr>
                    <p:cNvPr id="1626" name="Freeform: Shape 1625">
                      <a:extLst>
                        <a:ext uri="{FF2B5EF4-FFF2-40B4-BE49-F238E27FC236}">
                          <a16:creationId xmlns:a16="http://schemas.microsoft.com/office/drawing/2014/main" id="{E7FBF2C4-F75D-73BD-9F01-C5D39F1E63EB}"/>
                        </a:ext>
                      </a:extLst>
                    </p:cNvPr>
                    <p:cNvSpPr/>
                    <p:nvPr/>
                  </p:nvSpPr>
                  <p:spPr>
                    <a:xfrm>
                      <a:off x="6028706" y="3602586"/>
                      <a:ext cx="15001" cy="24431"/>
                    </a:xfrm>
                    <a:custGeom>
                      <a:avLst/>
                      <a:gdLst>
                        <a:gd name="connsiteX0" fmla="*/ 15002 w 15001"/>
                        <a:gd name="connsiteY0" fmla="*/ 0 h 24431"/>
                        <a:gd name="connsiteX1" fmla="*/ 15002 w 15001"/>
                        <a:gd name="connsiteY1" fmla="*/ 22289 h 24431"/>
                        <a:gd name="connsiteX2" fmla="*/ 0 w 15001"/>
                        <a:gd name="connsiteY2" fmla="*/ 24432 h 24431"/>
                        <a:gd name="connsiteX3" fmla="*/ 0 w 15001"/>
                        <a:gd name="connsiteY3" fmla="*/ 2143 h 24431"/>
                        <a:gd name="connsiteX4" fmla="*/ 15002 w 15001"/>
                        <a:gd name="connsiteY4" fmla="*/ 0 h 24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1" h="24431">
                          <a:moveTo>
                            <a:pt x="15002" y="0"/>
                          </a:moveTo>
                          <a:lnTo>
                            <a:pt x="15002" y="22289"/>
                          </a:lnTo>
                          <a:cubicBezTo>
                            <a:pt x="10287" y="23146"/>
                            <a:pt x="5143" y="24003"/>
                            <a:pt x="0" y="24432"/>
                          </a:cubicBezTo>
                          <a:lnTo>
                            <a:pt x="0" y="2143"/>
                          </a:lnTo>
                          <a:cubicBezTo>
                            <a:pt x="5143" y="1714"/>
                            <a:pt x="10287" y="857"/>
                            <a:pt x="15002" y="0"/>
                          </a:cubicBezTo>
                        </a:path>
                      </a:pathLst>
                    </a:custGeom>
                    <a:solidFill>
                      <a:srgbClr val="A5A5A5"/>
                    </a:solidFill>
                    <a:ln w="4286" cap="flat">
                      <a:noFill/>
                      <a:prstDash val="solid"/>
                      <a:miter/>
                    </a:ln>
                  </p:spPr>
                  <p:txBody>
                    <a:bodyPr rtlCol="0" anchor="ctr"/>
                    <a:lstStyle/>
                    <a:p>
                      <a:endParaRPr lang="en-GB"/>
                    </a:p>
                  </p:txBody>
                </p:sp>
                <p:sp>
                  <p:nvSpPr>
                    <p:cNvPr id="1627" name="Freeform: Shape 1626">
                      <a:extLst>
                        <a:ext uri="{FF2B5EF4-FFF2-40B4-BE49-F238E27FC236}">
                          <a16:creationId xmlns:a16="http://schemas.microsoft.com/office/drawing/2014/main" id="{3210D776-5EC3-1A2E-8575-E68F05A49E8A}"/>
                        </a:ext>
                      </a:extLst>
                    </p:cNvPr>
                    <p:cNvSpPr/>
                    <p:nvPr/>
                  </p:nvSpPr>
                  <p:spPr>
                    <a:xfrm>
                      <a:off x="6015847" y="3604729"/>
                      <a:ext cx="12858" cy="23145"/>
                    </a:xfrm>
                    <a:custGeom>
                      <a:avLst/>
                      <a:gdLst>
                        <a:gd name="connsiteX0" fmla="*/ 12859 w 12858"/>
                        <a:gd name="connsiteY0" fmla="*/ 0 h 23145"/>
                        <a:gd name="connsiteX1" fmla="*/ 12859 w 12858"/>
                        <a:gd name="connsiteY1" fmla="*/ 22289 h 23145"/>
                        <a:gd name="connsiteX2" fmla="*/ 0 w 12858"/>
                        <a:gd name="connsiteY2" fmla="*/ 23146 h 23145"/>
                        <a:gd name="connsiteX3" fmla="*/ 0 w 12858"/>
                        <a:gd name="connsiteY3" fmla="*/ 857 h 23145"/>
                        <a:gd name="connsiteX4" fmla="*/ 12859 w 12858"/>
                        <a:gd name="connsiteY4" fmla="*/ 0 h 23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58" h="23145">
                          <a:moveTo>
                            <a:pt x="12859" y="0"/>
                          </a:moveTo>
                          <a:lnTo>
                            <a:pt x="12859" y="22289"/>
                          </a:lnTo>
                          <a:cubicBezTo>
                            <a:pt x="8573" y="22717"/>
                            <a:pt x="4286" y="23146"/>
                            <a:pt x="0" y="23146"/>
                          </a:cubicBezTo>
                          <a:lnTo>
                            <a:pt x="0" y="857"/>
                          </a:lnTo>
                          <a:cubicBezTo>
                            <a:pt x="4286" y="857"/>
                            <a:pt x="8573" y="429"/>
                            <a:pt x="12859" y="0"/>
                          </a:cubicBezTo>
                        </a:path>
                      </a:pathLst>
                    </a:custGeom>
                    <a:solidFill>
                      <a:srgbClr val="A0A0A0"/>
                    </a:solidFill>
                    <a:ln w="4286" cap="flat">
                      <a:noFill/>
                      <a:prstDash val="solid"/>
                      <a:miter/>
                    </a:ln>
                  </p:spPr>
                  <p:txBody>
                    <a:bodyPr rtlCol="0" anchor="ctr"/>
                    <a:lstStyle/>
                    <a:p>
                      <a:endParaRPr lang="en-GB"/>
                    </a:p>
                  </p:txBody>
                </p:sp>
                <p:sp>
                  <p:nvSpPr>
                    <p:cNvPr id="1628" name="Freeform: Shape 1627">
                      <a:extLst>
                        <a:ext uri="{FF2B5EF4-FFF2-40B4-BE49-F238E27FC236}">
                          <a16:creationId xmlns:a16="http://schemas.microsoft.com/office/drawing/2014/main" id="{89D23E89-A539-A26D-55FE-5B20DAC11CD4}"/>
                        </a:ext>
                      </a:extLst>
                    </p:cNvPr>
                    <p:cNvSpPr/>
                    <p:nvPr/>
                  </p:nvSpPr>
                  <p:spPr>
                    <a:xfrm>
                      <a:off x="6003845" y="3605586"/>
                      <a:ext cx="12001" cy="22288"/>
                    </a:xfrm>
                    <a:custGeom>
                      <a:avLst/>
                      <a:gdLst>
                        <a:gd name="connsiteX0" fmla="*/ 12002 w 12001"/>
                        <a:gd name="connsiteY0" fmla="*/ 0 h 22288"/>
                        <a:gd name="connsiteX1" fmla="*/ 12002 w 12001"/>
                        <a:gd name="connsiteY1" fmla="*/ 22288 h 22288"/>
                        <a:gd name="connsiteX2" fmla="*/ 0 w 12001"/>
                        <a:gd name="connsiteY2" fmla="*/ 22288 h 22288"/>
                        <a:gd name="connsiteX3" fmla="*/ 0 w 12001"/>
                        <a:gd name="connsiteY3" fmla="*/ 0 h 22288"/>
                        <a:gd name="connsiteX4" fmla="*/ 12002 w 12001"/>
                        <a:gd name="connsiteY4" fmla="*/ 0 h 22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01" h="22288">
                          <a:moveTo>
                            <a:pt x="12002" y="0"/>
                          </a:moveTo>
                          <a:lnTo>
                            <a:pt x="12002" y="22288"/>
                          </a:lnTo>
                          <a:cubicBezTo>
                            <a:pt x="8144" y="22288"/>
                            <a:pt x="3858" y="22288"/>
                            <a:pt x="0" y="22288"/>
                          </a:cubicBezTo>
                          <a:lnTo>
                            <a:pt x="0" y="0"/>
                          </a:lnTo>
                          <a:cubicBezTo>
                            <a:pt x="3858" y="0"/>
                            <a:pt x="8144" y="0"/>
                            <a:pt x="12002" y="0"/>
                          </a:cubicBezTo>
                        </a:path>
                      </a:pathLst>
                    </a:custGeom>
                    <a:solidFill>
                      <a:srgbClr val="9B9B9B"/>
                    </a:solidFill>
                    <a:ln w="4286" cap="flat">
                      <a:noFill/>
                      <a:prstDash val="solid"/>
                      <a:miter/>
                    </a:ln>
                  </p:spPr>
                  <p:txBody>
                    <a:bodyPr rtlCol="0" anchor="ctr"/>
                    <a:lstStyle/>
                    <a:p>
                      <a:endParaRPr lang="en-GB"/>
                    </a:p>
                  </p:txBody>
                </p:sp>
                <p:sp>
                  <p:nvSpPr>
                    <p:cNvPr id="1629" name="Freeform: Shape 1628">
                      <a:extLst>
                        <a:ext uri="{FF2B5EF4-FFF2-40B4-BE49-F238E27FC236}">
                          <a16:creationId xmlns:a16="http://schemas.microsoft.com/office/drawing/2014/main" id="{93D8E595-52FB-8C92-1734-71ADCCB024A9}"/>
                        </a:ext>
                      </a:extLst>
                    </p:cNvPr>
                    <p:cNvSpPr/>
                    <p:nvPr/>
                  </p:nvSpPr>
                  <p:spPr>
                    <a:xfrm>
                      <a:off x="5992272" y="3605157"/>
                      <a:ext cx="11572" cy="22717"/>
                    </a:xfrm>
                    <a:custGeom>
                      <a:avLst/>
                      <a:gdLst>
                        <a:gd name="connsiteX0" fmla="*/ 11573 w 11572"/>
                        <a:gd name="connsiteY0" fmla="*/ 429 h 22717"/>
                        <a:gd name="connsiteX1" fmla="*/ 11573 w 11572"/>
                        <a:gd name="connsiteY1" fmla="*/ 22717 h 22717"/>
                        <a:gd name="connsiteX2" fmla="*/ 0 w 11572"/>
                        <a:gd name="connsiteY2" fmla="*/ 22289 h 22717"/>
                        <a:gd name="connsiteX3" fmla="*/ 0 w 11572"/>
                        <a:gd name="connsiteY3" fmla="*/ 0 h 22717"/>
                        <a:gd name="connsiteX4" fmla="*/ 11573 w 11572"/>
                        <a:gd name="connsiteY4" fmla="*/ 429 h 22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2" h="22717">
                          <a:moveTo>
                            <a:pt x="11573" y="429"/>
                          </a:moveTo>
                          <a:lnTo>
                            <a:pt x="11573" y="22717"/>
                          </a:lnTo>
                          <a:cubicBezTo>
                            <a:pt x="7715" y="22717"/>
                            <a:pt x="3857" y="22289"/>
                            <a:pt x="0" y="22289"/>
                          </a:cubicBezTo>
                          <a:lnTo>
                            <a:pt x="0" y="0"/>
                          </a:lnTo>
                          <a:cubicBezTo>
                            <a:pt x="3857" y="0"/>
                            <a:pt x="7715" y="429"/>
                            <a:pt x="11573" y="429"/>
                          </a:cubicBezTo>
                        </a:path>
                      </a:pathLst>
                    </a:custGeom>
                    <a:solidFill>
                      <a:srgbClr val="969696"/>
                    </a:solidFill>
                    <a:ln w="4286" cap="flat">
                      <a:noFill/>
                      <a:prstDash val="solid"/>
                      <a:miter/>
                    </a:ln>
                  </p:spPr>
                  <p:txBody>
                    <a:bodyPr rtlCol="0" anchor="ctr"/>
                    <a:lstStyle/>
                    <a:p>
                      <a:endParaRPr lang="en-GB"/>
                    </a:p>
                  </p:txBody>
                </p:sp>
                <p:sp>
                  <p:nvSpPr>
                    <p:cNvPr id="1630" name="Freeform: Shape 1629">
                      <a:extLst>
                        <a:ext uri="{FF2B5EF4-FFF2-40B4-BE49-F238E27FC236}">
                          <a16:creationId xmlns:a16="http://schemas.microsoft.com/office/drawing/2014/main" id="{412DD10B-62C8-A8CD-E3FC-4CC413788A80}"/>
                        </a:ext>
                      </a:extLst>
                    </p:cNvPr>
                    <p:cNvSpPr/>
                    <p:nvPr/>
                  </p:nvSpPr>
                  <p:spPr>
                    <a:xfrm>
                      <a:off x="5980699" y="3603871"/>
                      <a:ext cx="11573" cy="23574"/>
                    </a:xfrm>
                    <a:custGeom>
                      <a:avLst/>
                      <a:gdLst>
                        <a:gd name="connsiteX0" fmla="*/ 11573 w 11573"/>
                        <a:gd name="connsiteY0" fmla="*/ 1286 h 23574"/>
                        <a:gd name="connsiteX1" fmla="*/ 11573 w 11573"/>
                        <a:gd name="connsiteY1" fmla="*/ 23574 h 23574"/>
                        <a:gd name="connsiteX2" fmla="*/ 0 w 11573"/>
                        <a:gd name="connsiteY2" fmla="*/ 22289 h 23574"/>
                        <a:gd name="connsiteX3" fmla="*/ 0 w 11573"/>
                        <a:gd name="connsiteY3" fmla="*/ 0 h 23574"/>
                        <a:gd name="connsiteX4" fmla="*/ 11573 w 11573"/>
                        <a:gd name="connsiteY4" fmla="*/ 1286 h 23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3" h="23574">
                          <a:moveTo>
                            <a:pt x="11573" y="1286"/>
                          </a:moveTo>
                          <a:lnTo>
                            <a:pt x="11573" y="23574"/>
                          </a:lnTo>
                          <a:cubicBezTo>
                            <a:pt x="7715" y="23146"/>
                            <a:pt x="3858" y="22717"/>
                            <a:pt x="0" y="22289"/>
                          </a:cubicBezTo>
                          <a:lnTo>
                            <a:pt x="0" y="0"/>
                          </a:lnTo>
                          <a:cubicBezTo>
                            <a:pt x="3858" y="429"/>
                            <a:pt x="7715" y="857"/>
                            <a:pt x="11573" y="1286"/>
                          </a:cubicBezTo>
                        </a:path>
                      </a:pathLst>
                    </a:custGeom>
                    <a:solidFill>
                      <a:srgbClr val="919191"/>
                    </a:solidFill>
                    <a:ln w="4286" cap="flat">
                      <a:noFill/>
                      <a:prstDash val="solid"/>
                      <a:miter/>
                    </a:ln>
                  </p:spPr>
                  <p:txBody>
                    <a:bodyPr rtlCol="0" anchor="ctr"/>
                    <a:lstStyle/>
                    <a:p>
                      <a:endParaRPr lang="en-GB"/>
                    </a:p>
                  </p:txBody>
                </p:sp>
                <p:sp>
                  <p:nvSpPr>
                    <p:cNvPr id="1631" name="Freeform: Shape 1630">
                      <a:extLst>
                        <a:ext uri="{FF2B5EF4-FFF2-40B4-BE49-F238E27FC236}">
                          <a16:creationId xmlns:a16="http://schemas.microsoft.com/office/drawing/2014/main" id="{3072678D-A4A5-B9FA-61F0-B6ABDC2E9858}"/>
                        </a:ext>
                      </a:extLst>
                    </p:cNvPr>
                    <p:cNvSpPr/>
                    <p:nvPr/>
                  </p:nvSpPr>
                  <p:spPr>
                    <a:xfrm>
                      <a:off x="5969127" y="3601728"/>
                      <a:ext cx="11572" cy="24431"/>
                    </a:xfrm>
                    <a:custGeom>
                      <a:avLst/>
                      <a:gdLst>
                        <a:gd name="connsiteX0" fmla="*/ 11573 w 11572"/>
                        <a:gd name="connsiteY0" fmla="*/ 2143 h 24431"/>
                        <a:gd name="connsiteX1" fmla="*/ 11573 w 11572"/>
                        <a:gd name="connsiteY1" fmla="*/ 24432 h 24431"/>
                        <a:gd name="connsiteX2" fmla="*/ 0 w 11572"/>
                        <a:gd name="connsiteY2" fmla="*/ 22289 h 24431"/>
                        <a:gd name="connsiteX3" fmla="*/ 0 w 11572"/>
                        <a:gd name="connsiteY3" fmla="*/ 0 h 24431"/>
                        <a:gd name="connsiteX4" fmla="*/ 11573 w 11572"/>
                        <a:gd name="connsiteY4" fmla="*/ 2143 h 24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2" h="24431">
                          <a:moveTo>
                            <a:pt x="11573" y="2143"/>
                          </a:moveTo>
                          <a:lnTo>
                            <a:pt x="11573" y="24432"/>
                          </a:lnTo>
                          <a:cubicBezTo>
                            <a:pt x="7715" y="24003"/>
                            <a:pt x="3858" y="23146"/>
                            <a:pt x="0" y="22289"/>
                          </a:cubicBezTo>
                          <a:lnTo>
                            <a:pt x="0" y="0"/>
                          </a:lnTo>
                          <a:cubicBezTo>
                            <a:pt x="3858" y="857"/>
                            <a:pt x="7715" y="1286"/>
                            <a:pt x="11573" y="2143"/>
                          </a:cubicBezTo>
                        </a:path>
                      </a:pathLst>
                    </a:custGeom>
                    <a:solidFill>
                      <a:srgbClr val="8C8C8C"/>
                    </a:solidFill>
                    <a:ln w="4286" cap="flat">
                      <a:noFill/>
                      <a:prstDash val="solid"/>
                      <a:miter/>
                    </a:ln>
                  </p:spPr>
                  <p:txBody>
                    <a:bodyPr rtlCol="0" anchor="ctr"/>
                    <a:lstStyle/>
                    <a:p>
                      <a:endParaRPr lang="en-GB"/>
                    </a:p>
                  </p:txBody>
                </p:sp>
                <p:sp>
                  <p:nvSpPr>
                    <p:cNvPr id="1632" name="Freeform: Shape 1631">
                      <a:extLst>
                        <a:ext uri="{FF2B5EF4-FFF2-40B4-BE49-F238E27FC236}">
                          <a16:creationId xmlns:a16="http://schemas.microsoft.com/office/drawing/2014/main" id="{3033B1D7-18F8-429D-E466-AF310DE5601B}"/>
                        </a:ext>
                      </a:extLst>
                    </p:cNvPr>
                    <p:cNvSpPr/>
                    <p:nvPr/>
                  </p:nvSpPr>
                  <p:spPr>
                    <a:xfrm>
                      <a:off x="5956696" y="3598728"/>
                      <a:ext cx="12430" cy="25288"/>
                    </a:xfrm>
                    <a:custGeom>
                      <a:avLst/>
                      <a:gdLst>
                        <a:gd name="connsiteX0" fmla="*/ 12430 w 12430"/>
                        <a:gd name="connsiteY0" fmla="*/ 3000 h 25288"/>
                        <a:gd name="connsiteX1" fmla="*/ 12430 w 12430"/>
                        <a:gd name="connsiteY1" fmla="*/ 25289 h 25288"/>
                        <a:gd name="connsiteX2" fmla="*/ 0 w 12430"/>
                        <a:gd name="connsiteY2" fmla="*/ 22289 h 25288"/>
                        <a:gd name="connsiteX3" fmla="*/ 0 w 12430"/>
                        <a:gd name="connsiteY3" fmla="*/ 0 h 25288"/>
                        <a:gd name="connsiteX4" fmla="*/ 12430 w 12430"/>
                        <a:gd name="connsiteY4" fmla="*/ 3000 h 25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0" h="25288">
                          <a:moveTo>
                            <a:pt x="12430" y="3000"/>
                          </a:moveTo>
                          <a:lnTo>
                            <a:pt x="12430" y="25289"/>
                          </a:lnTo>
                          <a:cubicBezTo>
                            <a:pt x="8144" y="24432"/>
                            <a:pt x="4286" y="23574"/>
                            <a:pt x="0" y="22289"/>
                          </a:cubicBezTo>
                          <a:lnTo>
                            <a:pt x="0" y="0"/>
                          </a:lnTo>
                          <a:cubicBezTo>
                            <a:pt x="4286" y="1286"/>
                            <a:pt x="8144" y="2143"/>
                            <a:pt x="12430" y="3000"/>
                          </a:cubicBezTo>
                        </a:path>
                      </a:pathLst>
                    </a:custGeom>
                    <a:solidFill>
                      <a:srgbClr val="888888"/>
                    </a:solidFill>
                    <a:ln w="4286" cap="flat">
                      <a:noFill/>
                      <a:prstDash val="solid"/>
                      <a:miter/>
                    </a:ln>
                  </p:spPr>
                  <p:txBody>
                    <a:bodyPr rtlCol="0" anchor="ctr"/>
                    <a:lstStyle/>
                    <a:p>
                      <a:endParaRPr lang="en-GB"/>
                    </a:p>
                  </p:txBody>
                </p:sp>
                <p:sp>
                  <p:nvSpPr>
                    <p:cNvPr id="1633" name="Freeform: Shape 1632">
                      <a:extLst>
                        <a:ext uri="{FF2B5EF4-FFF2-40B4-BE49-F238E27FC236}">
                          <a16:creationId xmlns:a16="http://schemas.microsoft.com/office/drawing/2014/main" id="{A40B20DD-ED56-34C2-CFCB-B3F636201E3A}"/>
                        </a:ext>
                      </a:extLst>
                    </p:cNvPr>
                    <p:cNvSpPr/>
                    <p:nvPr/>
                  </p:nvSpPr>
                  <p:spPr>
                    <a:xfrm>
                      <a:off x="5942552" y="3594013"/>
                      <a:ext cx="14144" cy="27003"/>
                    </a:xfrm>
                    <a:custGeom>
                      <a:avLst/>
                      <a:gdLst>
                        <a:gd name="connsiteX0" fmla="*/ 14145 w 14144"/>
                        <a:gd name="connsiteY0" fmla="*/ 4715 h 27003"/>
                        <a:gd name="connsiteX1" fmla="*/ 14145 w 14144"/>
                        <a:gd name="connsiteY1" fmla="*/ 27003 h 27003"/>
                        <a:gd name="connsiteX2" fmla="*/ 0 w 14144"/>
                        <a:gd name="connsiteY2" fmla="*/ 22289 h 27003"/>
                        <a:gd name="connsiteX3" fmla="*/ 0 w 14144"/>
                        <a:gd name="connsiteY3" fmla="*/ 0 h 27003"/>
                        <a:gd name="connsiteX4" fmla="*/ 14145 w 14144"/>
                        <a:gd name="connsiteY4" fmla="*/ 4715 h 27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44" h="27003">
                          <a:moveTo>
                            <a:pt x="14145" y="4715"/>
                          </a:moveTo>
                          <a:lnTo>
                            <a:pt x="14145" y="27003"/>
                          </a:lnTo>
                          <a:cubicBezTo>
                            <a:pt x="9430" y="25718"/>
                            <a:pt x="4286" y="24003"/>
                            <a:pt x="0" y="22289"/>
                          </a:cubicBezTo>
                          <a:lnTo>
                            <a:pt x="0" y="0"/>
                          </a:lnTo>
                          <a:cubicBezTo>
                            <a:pt x="4715" y="1714"/>
                            <a:pt x="9430" y="3429"/>
                            <a:pt x="14145" y="4715"/>
                          </a:cubicBezTo>
                        </a:path>
                      </a:pathLst>
                    </a:custGeom>
                    <a:solidFill>
                      <a:srgbClr val="838383"/>
                    </a:solidFill>
                    <a:ln w="4286" cap="flat">
                      <a:noFill/>
                      <a:prstDash val="solid"/>
                      <a:miter/>
                    </a:ln>
                  </p:spPr>
                  <p:txBody>
                    <a:bodyPr rtlCol="0" anchor="ctr"/>
                    <a:lstStyle/>
                    <a:p>
                      <a:endParaRPr lang="en-GB"/>
                    </a:p>
                  </p:txBody>
                </p:sp>
                <p:sp>
                  <p:nvSpPr>
                    <p:cNvPr id="1634" name="Freeform: Shape 1633">
                      <a:extLst>
                        <a:ext uri="{FF2B5EF4-FFF2-40B4-BE49-F238E27FC236}">
                          <a16:creationId xmlns:a16="http://schemas.microsoft.com/office/drawing/2014/main" id="{207A2242-7783-62FA-7721-AAEC3D6AA4DD}"/>
                        </a:ext>
                      </a:extLst>
                    </p:cNvPr>
                    <p:cNvSpPr/>
                    <p:nvPr/>
                  </p:nvSpPr>
                  <p:spPr>
                    <a:xfrm>
                      <a:off x="5890108" y="3537435"/>
                      <a:ext cx="52443" cy="78867"/>
                    </a:xfrm>
                    <a:custGeom>
                      <a:avLst/>
                      <a:gdLst>
                        <a:gd name="connsiteX0" fmla="*/ 52443 w 52443"/>
                        <a:gd name="connsiteY0" fmla="*/ 56579 h 78867"/>
                        <a:gd name="connsiteX1" fmla="*/ 52443 w 52443"/>
                        <a:gd name="connsiteY1" fmla="*/ 78867 h 78867"/>
                        <a:gd name="connsiteX2" fmla="*/ 1008 w 52443"/>
                        <a:gd name="connsiteY2" fmla="*/ 0 h 78867"/>
                        <a:gd name="connsiteX3" fmla="*/ 52443 w 52443"/>
                        <a:gd name="connsiteY3" fmla="*/ 56579 h 78867"/>
                      </a:gdLst>
                      <a:ahLst/>
                      <a:cxnLst>
                        <a:cxn ang="0">
                          <a:pos x="connsiteX0" y="connsiteY0"/>
                        </a:cxn>
                        <a:cxn ang="0">
                          <a:pos x="connsiteX1" y="connsiteY1"/>
                        </a:cxn>
                        <a:cxn ang="0">
                          <a:pos x="connsiteX2" y="connsiteY2"/>
                        </a:cxn>
                        <a:cxn ang="0">
                          <a:pos x="connsiteX3" y="connsiteY3"/>
                        </a:cxn>
                      </a:cxnLst>
                      <a:rect l="l" t="t" r="r" b="b"/>
                      <a:pathLst>
                        <a:path w="52443" h="78867">
                          <a:moveTo>
                            <a:pt x="52443" y="56579"/>
                          </a:moveTo>
                          <a:lnTo>
                            <a:pt x="52443" y="78867"/>
                          </a:lnTo>
                          <a:cubicBezTo>
                            <a:pt x="13010" y="65151"/>
                            <a:pt x="-4564" y="35147"/>
                            <a:pt x="1008" y="0"/>
                          </a:cubicBezTo>
                          <a:cubicBezTo>
                            <a:pt x="-1135" y="22289"/>
                            <a:pt x="26297" y="47577"/>
                            <a:pt x="52443" y="56579"/>
                          </a:cubicBezTo>
                        </a:path>
                      </a:pathLst>
                    </a:custGeom>
                    <a:solidFill>
                      <a:srgbClr val="7E7E7E"/>
                    </a:solidFill>
                    <a:ln w="4286" cap="flat">
                      <a:noFill/>
                      <a:prstDash val="solid"/>
                      <a:miter/>
                    </a:ln>
                  </p:spPr>
                  <p:txBody>
                    <a:bodyPr rtlCol="0" anchor="ctr"/>
                    <a:lstStyle/>
                    <a:p>
                      <a:endParaRPr lang="en-GB"/>
                    </a:p>
                  </p:txBody>
                </p:sp>
              </p:grpSp>
              <p:sp>
                <p:nvSpPr>
                  <p:cNvPr id="1635" name="Freeform: Shape 1634">
                    <a:extLst>
                      <a:ext uri="{FF2B5EF4-FFF2-40B4-BE49-F238E27FC236}">
                        <a16:creationId xmlns:a16="http://schemas.microsoft.com/office/drawing/2014/main" id="{C0D56446-FC47-498A-03D1-BA626EA605A7}"/>
                      </a:ext>
                    </a:extLst>
                  </p:cNvPr>
                  <p:cNvSpPr/>
                  <p:nvPr/>
                </p:nvSpPr>
                <p:spPr>
                  <a:xfrm>
                    <a:off x="5890795" y="3469551"/>
                    <a:ext cx="235102" cy="136249"/>
                  </a:xfrm>
                  <a:custGeom>
                    <a:avLst/>
                    <a:gdLst>
                      <a:gd name="connsiteX0" fmla="*/ 200490 w 235102"/>
                      <a:gd name="connsiteY0" fmla="*/ 19878 h 136249"/>
                      <a:gd name="connsiteX1" fmla="*/ 200919 w 235102"/>
                      <a:gd name="connsiteY1" fmla="*/ 116318 h 136249"/>
                      <a:gd name="connsiteX2" fmla="*/ 34612 w 235102"/>
                      <a:gd name="connsiteY2" fmla="*/ 116318 h 136249"/>
                      <a:gd name="connsiteX3" fmla="*/ 34183 w 235102"/>
                      <a:gd name="connsiteY3" fmla="*/ 20307 h 136249"/>
                      <a:gd name="connsiteX4" fmla="*/ 200490 w 235102"/>
                      <a:gd name="connsiteY4" fmla="*/ 19878 h 1362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02" h="136249">
                        <a:moveTo>
                          <a:pt x="200490" y="19878"/>
                        </a:moveTo>
                        <a:cubicBezTo>
                          <a:pt x="246353" y="46453"/>
                          <a:pt x="246781" y="89744"/>
                          <a:pt x="200919" y="116318"/>
                        </a:cubicBezTo>
                        <a:cubicBezTo>
                          <a:pt x="155056" y="142893"/>
                          <a:pt x="80904" y="142893"/>
                          <a:pt x="34612" y="116318"/>
                        </a:cubicBezTo>
                        <a:cubicBezTo>
                          <a:pt x="-11251" y="89744"/>
                          <a:pt x="-11679" y="46453"/>
                          <a:pt x="34183" y="20307"/>
                        </a:cubicBezTo>
                        <a:cubicBezTo>
                          <a:pt x="80047" y="-6697"/>
                          <a:pt x="154627" y="-6697"/>
                          <a:pt x="200490" y="19878"/>
                        </a:cubicBezTo>
                        <a:close/>
                      </a:path>
                    </a:pathLst>
                  </a:custGeom>
                  <a:solidFill>
                    <a:srgbClr val="D1D1D1"/>
                  </a:solidFill>
                  <a:ln w="4286" cap="flat">
                    <a:noFill/>
                    <a:prstDash val="solid"/>
                    <a:miter/>
                  </a:ln>
                </p:spPr>
                <p:txBody>
                  <a:bodyPr rtlCol="0" anchor="ctr"/>
                  <a:lstStyle/>
                  <a:p>
                    <a:endParaRPr lang="en-GB"/>
                  </a:p>
                </p:txBody>
              </p:sp>
            </p:grpSp>
            <p:grpSp>
              <p:nvGrpSpPr>
                <p:cNvPr id="1636" name="Graphic 18">
                  <a:extLst>
                    <a:ext uri="{FF2B5EF4-FFF2-40B4-BE49-F238E27FC236}">
                      <a16:creationId xmlns:a16="http://schemas.microsoft.com/office/drawing/2014/main" id="{D2710A66-13FD-5143-2982-8B3F46CF2B1B}"/>
                    </a:ext>
                  </a:extLst>
                </p:cNvPr>
                <p:cNvGrpSpPr/>
                <p:nvPr/>
              </p:nvGrpSpPr>
              <p:grpSpPr>
                <a:xfrm>
                  <a:off x="6672778" y="3023352"/>
                  <a:ext cx="235963" cy="158323"/>
                  <a:chOff x="6672778" y="3023352"/>
                  <a:chExt cx="235963" cy="158323"/>
                </a:xfrm>
              </p:grpSpPr>
              <p:grpSp>
                <p:nvGrpSpPr>
                  <p:cNvPr id="1637" name="Graphic 18">
                    <a:extLst>
                      <a:ext uri="{FF2B5EF4-FFF2-40B4-BE49-F238E27FC236}">
                        <a16:creationId xmlns:a16="http://schemas.microsoft.com/office/drawing/2014/main" id="{B461D6DA-81A2-40FD-7065-EBFEE7D404E3}"/>
                      </a:ext>
                    </a:extLst>
                  </p:cNvPr>
                  <p:cNvGrpSpPr/>
                  <p:nvPr/>
                </p:nvGrpSpPr>
                <p:grpSpPr>
                  <a:xfrm>
                    <a:off x="6672778" y="3090807"/>
                    <a:ext cx="235963" cy="90868"/>
                    <a:chOff x="6672778" y="3090807"/>
                    <a:chExt cx="235963" cy="90868"/>
                  </a:xfrm>
                </p:grpSpPr>
                <p:sp>
                  <p:nvSpPr>
                    <p:cNvPr id="1638" name="Freeform: Shape 1637">
                      <a:extLst>
                        <a:ext uri="{FF2B5EF4-FFF2-40B4-BE49-F238E27FC236}">
                          <a16:creationId xmlns:a16="http://schemas.microsoft.com/office/drawing/2014/main" id="{6BA3274E-802A-B885-E7F2-35821A14388A}"/>
                        </a:ext>
                      </a:extLst>
                    </p:cNvPr>
                    <p:cNvSpPr/>
                    <p:nvPr/>
                  </p:nvSpPr>
                  <p:spPr>
                    <a:xfrm>
                      <a:off x="6908672" y="3091665"/>
                      <a:ext cx="4286" cy="23574"/>
                    </a:xfrm>
                    <a:custGeom>
                      <a:avLst/>
                      <a:gdLst>
                        <a:gd name="connsiteX0" fmla="*/ 0 w 4286"/>
                        <a:gd name="connsiteY0" fmla="*/ 0 h 23574"/>
                        <a:gd name="connsiteX1" fmla="*/ 0 w 4286"/>
                        <a:gd name="connsiteY1" fmla="*/ 23574 h 23574"/>
                        <a:gd name="connsiteX2" fmla="*/ 0 w 4286"/>
                        <a:gd name="connsiteY2" fmla="*/ 0 h 23574"/>
                      </a:gdLst>
                      <a:ahLst/>
                      <a:cxnLst>
                        <a:cxn ang="0">
                          <a:pos x="connsiteX0" y="connsiteY0"/>
                        </a:cxn>
                        <a:cxn ang="0">
                          <a:pos x="connsiteX1" y="connsiteY1"/>
                        </a:cxn>
                        <a:cxn ang="0">
                          <a:pos x="connsiteX2" y="connsiteY2"/>
                        </a:cxn>
                      </a:cxnLst>
                      <a:rect l="l" t="t" r="r" b="b"/>
                      <a:pathLst>
                        <a:path w="4286" h="23574">
                          <a:moveTo>
                            <a:pt x="0" y="0"/>
                          </a:moveTo>
                          <a:cubicBezTo>
                            <a:pt x="0" y="1286"/>
                            <a:pt x="0" y="22289"/>
                            <a:pt x="0" y="23574"/>
                          </a:cubicBezTo>
                          <a:cubicBezTo>
                            <a:pt x="0" y="21860"/>
                            <a:pt x="0" y="1286"/>
                            <a:pt x="0" y="0"/>
                          </a:cubicBezTo>
                        </a:path>
                      </a:pathLst>
                    </a:custGeom>
                    <a:solidFill>
                      <a:srgbClr val="8C8C8C"/>
                    </a:solidFill>
                    <a:ln w="4286" cap="flat">
                      <a:noFill/>
                      <a:prstDash val="solid"/>
                      <a:miter/>
                    </a:ln>
                  </p:spPr>
                  <p:txBody>
                    <a:bodyPr rtlCol="0" anchor="ctr"/>
                    <a:lstStyle/>
                    <a:p>
                      <a:endParaRPr lang="en-GB"/>
                    </a:p>
                  </p:txBody>
                </p:sp>
                <p:sp>
                  <p:nvSpPr>
                    <p:cNvPr id="1639" name="Freeform: Shape 1638">
                      <a:extLst>
                        <a:ext uri="{FF2B5EF4-FFF2-40B4-BE49-F238E27FC236}">
                          <a16:creationId xmlns:a16="http://schemas.microsoft.com/office/drawing/2014/main" id="{D09C2B02-AAD8-C464-E35A-B162A6424C7E}"/>
                        </a:ext>
                      </a:extLst>
                    </p:cNvPr>
                    <p:cNvSpPr/>
                    <p:nvPr/>
                  </p:nvSpPr>
                  <p:spPr>
                    <a:xfrm>
                      <a:off x="6907815" y="3092522"/>
                      <a:ext cx="925" cy="29146"/>
                    </a:xfrm>
                    <a:custGeom>
                      <a:avLst/>
                      <a:gdLst>
                        <a:gd name="connsiteX0" fmla="*/ 857 w 925"/>
                        <a:gd name="connsiteY0" fmla="*/ 0 h 29146"/>
                        <a:gd name="connsiteX1" fmla="*/ 0 w 925"/>
                        <a:gd name="connsiteY1" fmla="*/ 29146 h 29146"/>
                        <a:gd name="connsiteX2" fmla="*/ 857 w 925"/>
                        <a:gd name="connsiteY2" fmla="*/ 0 h 29146"/>
                      </a:gdLst>
                      <a:ahLst/>
                      <a:cxnLst>
                        <a:cxn ang="0">
                          <a:pos x="connsiteX0" y="connsiteY0"/>
                        </a:cxn>
                        <a:cxn ang="0">
                          <a:pos x="connsiteX1" y="connsiteY1"/>
                        </a:cxn>
                        <a:cxn ang="0">
                          <a:pos x="connsiteX2" y="connsiteY2"/>
                        </a:cxn>
                      </a:cxnLst>
                      <a:rect l="l" t="t" r="r" b="b"/>
                      <a:pathLst>
                        <a:path w="925" h="29146">
                          <a:moveTo>
                            <a:pt x="857" y="0"/>
                          </a:moveTo>
                          <a:cubicBezTo>
                            <a:pt x="857" y="5144"/>
                            <a:pt x="1286" y="24432"/>
                            <a:pt x="0" y="29146"/>
                          </a:cubicBezTo>
                          <a:cubicBezTo>
                            <a:pt x="0" y="24003"/>
                            <a:pt x="0" y="4715"/>
                            <a:pt x="857" y="0"/>
                          </a:cubicBezTo>
                        </a:path>
                      </a:pathLst>
                    </a:custGeom>
                    <a:solidFill>
                      <a:srgbClr val="919191"/>
                    </a:solidFill>
                    <a:ln w="4286" cap="flat">
                      <a:noFill/>
                      <a:prstDash val="solid"/>
                      <a:miter/>
                    </a:ln>
                  </p:spPr>
                  <p:txBody>
                    <a:bodyPr rtlCol="0" anchor="ctr"/>
                    <a:lstStyle/>
                    <a:p>
                      <a:endParaRPr lang="en-GB"/>
                    </a:p>
                  </p:txBody>
                </p:sp>
                <p:sp>
                  <p:nvSpPr>
                    <p:cNvPr id="1640" name="Freeform: Shape 1639">
                      <a:extLst>
                        <a:ext uri="{FF2B5EF4-FFF2-40B4-BE49-F238E27FC236}">
                          <a16:creationId xmlns:a16="http://schemas.microsoft.com/office/drawing/2014/main" id="{7066D03A-0484-84D1-A856-4DD8AE06FEA0}"/>
                        </a:ext>
                      </a:extLst>
                    </p:cNvPr>
                    <p:cNvSpPr/>
                    <p:nvPr/>
                  </p:nvSpPr>
                  <p:spPr>
                    <a:xfrm>
                      <a:off x="6905645" y="3099380"/>
                      <a:ext cx="2169" cy="29146"/>
                    </a:xfrm>
                    <a:custGeom>
                      <a:avLst/>
                      <a:gdLst>
                        <a:gd name="connsiteX0" fmla="*/ 2170 w 2169"/>
                        <a:gd name="connsiteY0" fmla="*/ 0 h 29146"/>
                        <a:gd name="connsiteX1" fmla="*/ 27 w 2169"/>
                        <a:gd name="connsiteY1" fmla="*/ 29146 h 29146"/>
                        <a:gd name="connsiteX2" fmla="*/ 2170 w 2169"/>
                        <a:gd name="connsiteY2" fmla="*/ 0 h 29146"/>
                      </a:gdLst>
                      <a:ahLst/>
                      <a:cxnLst>
                        <a:cxn ang="0">
                          <a:pos x="connsiteX0" y="connsiteY0"/>
                        </a:cxn>
                        <a:cxn ang="0">
                          <a:pos x="connsiteX1" y="connsiteY1"/>
                        </a:cxn>
                        <a:cxn ang="0">
                          <a:pos x="connsiteX2" y="connsiteY2"/>
                        </a:cxn>
                      </a:cxnLst>
                      <a:rect l="l" t="t" r="r" b="b"/>
                      <a:pathLst>
                        <a:path w="2169" h="29146">
                          <a:moveTo>
                            <a:pt x="2170" y="0"/>
                          </a:moveTo>
                          <a:cubicBezTo>
                            <a:pt x="1741" y="5144"/>
                            <a:pt x="3027" y="24432"/>
                            <a:pt x="27" y="29146"/>
                          </a:cubicBezTo>
                          <a:cubicBezTo>
                            <a:pt x="27" y="23574"/>
                            <a:pt x="-402" y="4715"/>
                            <a:pt x="2170" y="0"/>
                          </a:cubicBezTo>
                        </a:path>
                      </a:pathLst>
                    </a:custGeom>
                    <a:solidFill>
                      <a:srgbClr val="969696"/>
                    </a:solidFill>
                    <a:ln w="4286" cap="flat">
                      <a:noFill/>
                      <a:prstDash val="solid"/>
                      <a:miter/>
                    </a:ln>
                  </p:spPr>
                  <p:txBody>
                    <a:bodyPr rtlCol="0" anchor="ctr"/>
                    <a:lstStyle/>
                    <a:p>
                      <a:endParaRPr lang="en-GB"/>
                    </a:p>
                  </p:txBody>
                </p:sp>
                <p:sp>
                  <p:nvSpPr>
                    <p:cNvPr id="1641" name="Freeform: Shape 1640">
                      <a:extLst>
                        <a:ext uri="{FF2B5EF4-FFF2-40B4-BE49-F238E27FC236}">
                          <a16:creationId xmlns:a16="http://schemas.microsoft.com/office/drawing/2014/main" id="{468AFB5F-5DE1-8A35-1AE6-E2880E73A53C}"/>
                        </a:ext>
                      </a:extLst>
                    </p:cNvPr>
                    <p:cNvSpPr/>
                    <p:nvPr/>
                  </p:nvSpPr>
                  <p:spPr>
                    <a:xfrm>
                      <a:off x="6902731" y="3105809"/>
                      <a:ext cx="3494" cy="29146"/>
                    </a:xfrm>
                    <a:custGeom>
                      <a:avLst/>
                      <a:gdLst>
                        <a:gd name="connsiteX0" fmla="*/ 3370 w 3494"/>
                        <a:gd name="connsiteY0" fmla="*/ 0 h 29146"/>
                        <a:gd name="connsiteX1" fmla="*/ 370 w 3494"/>
                        <a:gd name="connsiteY1" fmla="*/ 29146 h 29146"/>
                        <a:gd name="connsiteX2" fmla="*/ 3370 w 3494"/>
                        <a:gd name="connsiteY2" fmla="*/ 0 h 29146"/>
                      </a:gdLst>
                      <a:ahLst/>
                      <a:cxnLst>
                        <a:cxn ang="0">
                          <a:pos x="connsiteX0" y="connsiteY0"/>
                        </a:cxn>
                        <a:cxn ang="0">
                          <a:pos x="connsiteX1" y="connsiteY1"/>
                        </a:cxn>
                        <a:cxn ang="0">
                          <a:pos x="connsiteX2" y="connsiteY2"/>
                        </a:cxn>
                      </a:cxnLst>
                      <a:rect l="l" t="t" r="r" b="b"/>
                      <a:pathLst>
                        <a:path w="3494" h="29146">
                          <a:moveTo>
                            <a:pt x="3370" y="0"/>
                          </a:moveTo>
                          <a:cubicBezTo>
                            <a:pt x="2942" y="5572"/>
                            <a:pt x="5085" y="24860"/>
                            <a:pt x="370" y="29146"/>
                          </a:cubicBezTo>
                          <a:cubicBezTo>
                            <a:pt x="-59" y="23574"/>
                            <a:pt x="-916" y="4715"/>
                            <a:pt x="3370" y="0"/>
                          </a:cubicBezTo>
                        </a:path>
                      </a:pathLst>
                    </a:custGeom>
                    <a:solidFill>
                      <a:srgbClr val="9B9B9B"/>
                    </a:solidFill>
                    <a:ln w="4286" cap="flat">
                      <a:noFill/>
                      <a:prstDash val="solid"/>
                      <a:miter/>
                    </a:ln>
                  </p:spPr>
                  <p:txBody>
                    <a:bodyPr rtlCol="0" anchor="ctr"/>
                    <a:lstStyle/>
                    <a:p>
                      <a:endParaRPr lang="en-GB"/>
                    </a:p>
                  </p:txBody>
                </p:sp>
                <p:sp>
                  <p:nvSpPr>
                    <p:cNvPr id="1642" name="Freeform: Shape 1641">
                      <a:extLst>
                        <a:ext uri="{FF2B5EF4-FFF2-40B4-BE49-F238E27FC236}">
                          <a16:creationId xmlns:a16="http://schemas.microsoft.com/office/drawing/2014/main" id="{05A60597-7066-7076-8267-1BB876013D1C}"/>
                        </a:ext>
                      </a:extLst>
                    </p:cNvPr>
                    <p:cNvSpPr/>
                    <p:nvPr/>
                  </p:nvSpPr>
                  <p:spPr>
                    <a:xfrm>
                      <a:off x="6897957" y="3112667"/>
                      <a:ext cx="4845" cy="29574"/>
                    </a:xfrm>
                    <a:custGeom>
                      <a:avLst/>
                      <a:gdLst>
                        <a:gd name="connsiteX0" fmla="*/ 4715 w 4845"/>
                        <a:gd name="connsiteY0" fmla="*/ 0 h 29574"/>
                        <a:gd name="connsiteX1" fmla="*/ 0 w 4845"/>
                        <a:gd name="connsiteY1" fmla="*/ 29575 h 29574"/>
                        <a:gd name="connsiteX2" fmla="*/ 0 w 4845"/>
                        <a:gd name="connsiteY2" fmla="*/ 7286 h 29574"/>
                        <a:gd name="connsiteX3" fmla="*/ 4715 w 4845"/>
                        <a:gd name="connsiteY3" fmla="*/ 0 h 29574"/>
                      </a:gdLst>
                      <a:ahLst/>
                      <a:cxnLst>
                        <a:cxn ang="0">
                          <a:pos x="connsiteX0" y="connsiteY0"/>
                        </a:cxn>
                        <a:cxn ang="0">
                          <a:pos x="connsiteX1" y="connsiteY1"/>
                        </a:cxn>
                        <a:cxn ang="0">
                          <a:pos x="connsiteX2" y="connsiteY2"/>
                        </a:cxn>
                        <a:cxn ang="0">
                          <a:pos x="connsiteX3" y="connsiteY3"/>
                        </a:cxn>
                      </a:cxnLst>
                      <a:rect l="l" t="t" r="r" b="b"/>
                      <a:pathLst>
                        <a:path w="4845" h="29574">
                          <a:moveTo>
                            <a:pt x="4715" y="0"/>
                          </a:moveTo>
                          <a:cubicBezTo>
                            <a:pt x="4286" y="6429"/>
                            <a:pt x="6858" y="25289"/>
                            <a:pt x="0" y="29575"/>
                          </a:cubicBezTo>
                          <a:lnTo>
                            <a:pt x="0" y="7286"/>
                          </a:lnTo>
                          <a:cubicBezTo>
                            <a:pt x="1715" y="4715"/>
                            <a:pt x="3429" y="2143"/>
                            <a:pt x="4715" y="0"/>
                          </a:cubicBezTo>
                        </a:path>
                      </a:pathLst>
                    </a:custGeom>
                    <a:solidFill>
                      <a:srgbClr val="A0A0A0"/>
                    </a:solidFill>
                    <a:ln w="4286" cap="flat">
                      <a:noFill/>
                      <a:prstDash val="solid"/>
                      <a:miter/>
                    </a:ln>
                  </p:spPr>
                  <p:txBody>
                    <a:bodyPr rtlCol="0" anchor="ctr"/>
                    <a:lstStyle/>
                    <a:p>
                      <a:endParaRPr lang="en-GB"/>
                    </a:p>
                  </p:txBody>
                </p:sp>
                <p:sp>
                  <p:nvSpPr>
                    <p:cNvPr id="1643" name="Freeform: Shape 1642">
                      <a:extLst>
                        <a:ext uri="{FF2B5EF4-FFF2-40B4-BE49-F238E27FC236}">
                          <a16:creationId xmlns:a16="http://schemas.microsoft.com/office/drawing/2014/main" id="{266FF302-1DB9-137C-945E-DAC59F3253FD}"/>
                        </a:ext>
                      </a:extLst>
                    </p:cNvPr>
                    <p:cNvSpPr/>
                    <p:nvPr/>
                  </p:nvSpPr>
                  <p:spPr>
                    <a:xfrm>
                      <a:off x="6890670" y="3119525"/>
                      <a:ext cx="7286" cy="30003"/>
                    </a:xfrm>
                    <a:custGeom>
                      <a:avLst/>
                      <a:gdLst>
                        <a:gd name="connsiteX0" fmla="*/ 7286 w 7286"/>
                        <a:gd name="connsiteY0" fmla="*/ 0 h 30003"/>
                        <a:gd name="connsiteX1" fmla="*/ 7286 w 7286"/>
                        <a:gd name="connsiteY1" fmla="*/ 22289 h 30003"/>
                        <a:gd name="connsiteX2" fmla="*/ 0 w 7286"/>
                        <a:gd name="connsiteY2" fmla="*/ 30004 h 30003"/>
                        <a:gd name="connsiteX3" fmla="*/ 0 w 7286"/>
                        <a:gd name="connsiteY3" fmla="*/ 7715 h 30003"/>
                        <a:gd name="connsiteX4" fmla="*/ 7286 w 7286"/>
                        <a:gd name="connsiteY4" fmla="*/ 0 h 30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6" h="30003">
                          <a:moveTo>
                            <a:pt x="7286" y="0"/>
                          </a:moveTo>
                          <a:lnTo>
                            <a:pt x="7286" y="22289"/>
                          </a:lnTo>
                          <a:cubicBezTo>
                            <a:pt x="5143" y="24860"/>
                            <a:pt x="2572" y="27432"/>
                            <a:pt x="0" y="30004"/>
                          </a:cubicBezTo>
                          <a:lnTo>
                            <a:pt x="0" y="7715"/>
                          </a:lnTo>
                          <a:cubicBezTo>
                            <a:pt x="3000" y="5572"/>
                            <a:pt x="5143" y="3000"/>
                            <a:pt x="7286" y="0"/>
                          </a:cubicBezTo>
                        </a:path>
                      </a:pathLst>
                    </a:custGeom>
                    <a:solidFill>
                      <a:srgbClr val="A5A5A5"/>
                    </a:solidFill>
                    <a:ln w="4286" cap="flat">
                      <a:noFill/>
                      <a:prstDash val="solid"/>
                      <a:miter/>
                    </a:ln>
                  </p:spPr>
                  <p:txBody>
                    <a:bodyPr rtlCol="0" anchor="ctr"/>
                    <a:lstStyle/>
                    <a:p>
                      <a:endParaRPr lang="en-GB"/>
                    </a:p>
                  </p:txBody>
                </p:sp>
                <p:sp>
                  <p:nvSpPr>
                    <p:cNvPr id="1644" name="Freeform: Shape 1643">
                      <a:extLst>
                        <a:ext uri="{FF2B5EF4-FFF2-40B4-BE49-F238E27FC236}">
                          <a16:creationId xmlns:a16="http://schemas.microsoft.com/office/drawing/2014/main" id="{5D5BCABC-DA69-C3EF-202C-6C55341567A8}"/>
                        </a:ext>
                      </a:extLst>
                    </p:cNvPr>
                    <p:cNvSpPr/>
                    <p:nvPr/>
                  </p:nvSpPr>
                  <p:spPr>
                    <a:xfrm>
                      <a:off x="6875668" y="3127669"/>
                      <a:ext cx="15001" cy="33432"/>
                    </a:xfrm>
                    <a:custGeom>
                      <a:avLst/>
                      <a:gdLst>
                        <a:gd name="connsiteX0" fmla="*/ 15002 w 15001"/>
                        <a:gd name="connsiteY0" fmla="*/ 0 h 33432"/>
                        <a:gd name="connsiteX1" fmla="*/ 15002 w 15001"/>
                        <a:gd name="connsiteY1" fmla="*/ 22288 h 33432"/>
                        <a:gd name="connsiteX2" fmla="*/ 0 w 15001"/>
                        <a:gd name="connsiteY2" fmla="*/ 33433 h 33432"/>
                        <a:gd name="connsiteX3" fmla="*/ 0 w 15001"/>
                        <a:gd name="connsiteY3" fmla="*/ 11144 h 33432"/>
                        <a:gd name="connsiteX4" fmla="*/ 15002 w 15001"/>
                        <a:gd name="connsiteY4" fmla="*/ 0 h 33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1" h="33432">
                          <a:moveTo>
                            <a:pt x="15002" y="0"/>
                          </a:moveTo>
                          <a:lnTo>
                            <a:pt x="15002" y="22288"/>
                          </a:lnTo>
                          <a:cubicBezTo>
                            <a:pt x="10716" y="26146"/>
                            <a:pt x="6001" y="30004"/>
                            <a:pt x="0" y="33433"/>
                          </a:cubicBezTo>
                          <a:lnTo>
                            <a:pt x="0" y="11144"/>
                          </a:lnTo>
                          <a:cubicBezTo>
                            <a:pt x="6001" y="7286"/>
                            <a:pt x="10716" y="3857"/>
                            <a:pt x="15002" y="0"/>
                          </a:cubicBezTo>
                        </a:path>
                      </a:pathLst>
                    </a:custGeom>
                    <a:solidFill>
                      <a:srgbClr val="A9A9A9"/>
                    </a:solidFill>
                    <a:ln w="4286" cap="flat">
                      <a:noFill/>
                      <a:prstDash val="solid"/>
                      <a:miter/>
                    </a:ln>
                  </p:spPr>
                  <p:txBody>
                    <a:bodyPr rtlCol="0" anchor="ctr"/>
                    <a:lstStyle/>
                    <a:p>
                      <a:endParaRPr lang="en-GB"/>
                    </a:p>
                  </p:txBody>
                </p:sp>
                <p:sp>
                  <p:nvSpPr>
                    <p:cNvPr id="1645" name="Freeform: Shape 1644">
                      <a:extLst>
                        <a:ext uri="{FF2B5EF4-FFF2-40B4-BE49-F238E27FC236}">
                          <a16:creationId xmlns:a16="http://schemas.microsoft.com/office/drawing/2014/main" id="{6C9D318D-E6EE-7BC2-199B-3387C5C57087}"/>
                        </a:ext>
                      </a:extLst>
                    </p:cNvPr>
                    <p:cNvSpPr/>
                    <p:nvPr/>
                  </p:nvSpPr>
                  <p:spPr>
                    <a:xfrm>
                      <a:off x="6849093" y="3138385"/>
                      <a:ext cx="27003" cy="34290"/>
                    </a:xfrm>
                    <a:custGeom>
                      <a:avLst/>
                      <a:gdLst>
                        <a:gd name="connsiteX0" fmla="*/ 27004 w 27003"/>
                        <a:gd name="connsiteY0" fmla="*/ 0 h 34290"/>
                        <a:gd name="connsiteX1" fmla="*/ 27004 w 27003"/>
                        <a:gd name="connsiteY1" fmla="*/ 22288 h 34290"/>
                        <a:gd name="connsiteX2" fmla="*/ 0 w 27003"/>
                        <a:gd name="connsiteY2" fmla="*/ 34290 h 34290"/>
                        <a:gd name="connsiteX3" fmla="*/ 0 w 27003"/>
                        <a:gd name="connsiteY3" fmla="*/ 12001 h 34290"/>
                        <a:gd name="connsiteX4" fmla="*/ 27004 w 27003"/>
                        <a:gd name="connsiteY4" fmla="*/ 0 h 34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03" h="34290">
                          <a:moveTo>
                            <a:pt x="27004" y="0"/>
                          </a:moveTo>
                          <a:lnTo>
                            <a:pt x="27004" y="22288"/>
                          </a:lnTo>
                          <a:cubicBezTo>
                            <a:pt x="18860" y="27432"/>
                            <a:pt x="9859" y="31290"/>
                            <a:pt x="0" y="34290"/>
                          </a:cubicBezTo>
                          <a:lnTo>
                            <a:pt x="0" y="12001"/>
                          </a:lnTo>
                          <a:cubicBezTo>
                            <a:pt x="9430" y="9001"/>
                            <a:pt x="18431" y="5143"/>
                            <a:pt x="27004" y="0"/>
                          </a:cubicBezTo>
                        </a:path>
                      </a:pathLst>
                    </a:custGeom>
                    <a:solidFill>
                      <a:srgbClr val="AEAEAE"/>
                    </a:solidFill>
                    <a:ln w="4286" cap="flat">
                      <a:noFill/>
                      <a:prstDash val="solid"/>
                      <a:miter/>
                    </a:ln>
                  </p:spPr>
                  <p:txBody>
                    <a:bodyPr rtlCol="0" anchor="ctr"/>
                    <a:lstStyle/>
                    <a:p>
                      <a:endParaRPr lang="en-GB"/>
                    </a:p>
                  </p:txBody>
                </p:sp>
                <p:sp>
                  <p:nvSpPr>
                    <p:cNvPr id="1646" name="Freeform: Shape 1645">
                      <a:extLst>
                        <a:ext uri="{FF2B5EF4-FFF2-40B4-BE49-F238E27FC236}">
                          <a16:creationId xmlns:a16="http://schemas.microsoft.com/office/drawing/2014/main" id="{36A25F11-BF02-3A62-1AFF-082A666BC8A6}"/>
                        </a:ext>
                      </a:extLst>
                    </p:cNvPr>
                    <p:cNvSpPr/>
                    <p:nvPr/>
                  </p:nvSpPr>
                  <p:spPr>
                    <a:xfrm>
                      <a:off x="6826377" y="3150815"/>
                      <a:ext cx="22288" cy="27860"/>
                    </a:xfrm>
                    <a:custGeom>
                      <a:avLst/>
                      <a:gdLst>
                        <a:gd name="connsiteX0" fmla="*/ 22288 w 22288"/>
                        <a:gd name="connsiteY0" fmla="*/ 0 h 27860"/>
                        <a:gd name="connsiteX1" fmla="*/ 22288 w 22288"/>
                        <a:gd name="connsiteY1" fmla="*/ 22289 h 27860"/>
                        <a:gd name="connsiteX2" fmla="*/ 0 w 22288"/>
                        <a:gd name="connsiteY2" fmla="*/ 27861 h 27860"/>
                        <a:gd name="connsiteX3" fmla="*/ 0 w 22288"/>
                        <a:gd name="connsiteY3" fmla="*/ 5572 h 27860"/>
                        <a:gd name="connsiteX4" fmla="*/ 22288 w 22288"/>
                        <a:gd name="connsiteY4" fmla="*/ 0 h 27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 h="27860">
                          <a:moveTo>
                            <a:pt x="22288" y="0"/>
                          </a:moveTo>
                          <a:lnTo>
                            <a:pt x="22288" y="22289"/>
                          </a:lnTo>
                          <a:cubicBezTo>
                            <a:pt x="15002" y="24432"/>
                            <a:pt x="7715" y="26575"/>
                            <a:pt x="0" y="27861"/>
                          </a:cubicBezTo>
                          <a:lnTo>
                            <a:pt x="0" y="5572"/>
                          </a:lnTo>
                          <a:cubicBezTo>
                            <a:pt x="7715" y="3858"/>
                            <a:pt x="15430" y="2143"/>
                            <a:pt x="22288" y="0"/>
                          </a:cubicBezTo>
                        </a:path>
                      </a:pathLst>
                    </a:custGeom>
                    <a:solidFill>
                      <a:srgbClr val="A9A9A9"/>
                    </a:solidFill>
                    <a:ln w="4286" cap="flat">
                      <a:noFill/>
                      <a:prstDash val="solid"/>
                      <a:miter/>
                    </a:ln>
                  </p:spPr>
                  <p:txBody>
                    <a:bodyPr rtlCol="0" anchor="ctr"/>
                    <a:lstStyle/>
                    <a:p>
                      <a:endParaRPr lang="en-GB"/>
                    </a:p>
                  </p:txBody>
                </p:sp>
                <p:sp>
                  <p:nvSpPr>
                    <p:cNvPr id="1647" name="Freeform: Shape 1646">
                      <a:extLst>
                        <a:ext uri="{FF2B5EF4-FFF2-40B4-BE49-F238E27FC236}">
                          <a16:creationId xmlns:a16="http://schemas.microsoft.com/office/drawing/2014/main" id="{15AF21DB-2B7A-6479-458D-748BD78E5E3E}"/>
                        </a:ext>
                      </a:extLst>
                    </p:cNvPr>
                    <p:cNvSpPr/>
                    <p:nvPr/>
                  </p:nvSpPr>
                  <p:spPr>
                    <a:xfrm>
                      <a:off x="6811375" y="3156387"/>
                      <a:ext cx="15001" cy="24431"/>
                    </a:xfrm>
                    <a:custGeom>
                      <a:avLst/>
                      <a:gdLst>
                        <a:gd name="connsiteX0" fmla="*/ 15002 w 15001"/>
                        <a:gd name="connsiteY0" fmla="*/ 0 h 24431"/>
                        <a:gd name="connsiteX1" fmla="*/ 15002 w 15001"/>
                        <a:gd name="connsiteY1" fmla="*/ 22289 h 24431"/>
                        <a:gd name="connsiteX2" fmla="*/ 0 w 15001"/>
                        <a:gd name="connsiteY2" fmla="*/ 24432 h 24431"/>
                        <a:gd name="connsiteX3" fmla="*/ 0 w 15001"/>
                        <a:gd name="connsiteY3" fmla="*/ 2143 h 24431"/>
                        <a:gd name="connsiteX4" fmla="*/ 15002 w 15001"/>
                        <a:gd name="connsiteY4" fmla="*/ 0 h 24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1" h="24431">
                          <a:moveTo>
                            <a:pt x="15002" y="0"/>
                          </a:moveTo>
                          <a:lnTo>
                            <a:pt x="15002" y="22289"/>
                          </a:lnTo>
                          <a:cubicBezTo>
                            <a:pt x="10287" y="23146"/>
                            <a:pt x="5143" y="24003"/>
                            <a:pt x="0" y="24432"/>
                          </a:cubicBezTo>
                          <a:lnTo>
                            <a:pt x="0" y="2143"/>
                          </a:lnTo>
                          <a:cubicBezTo>
                            <a:pt x="5143" y="1286"/>
                            <a:pt x="10287" y="857"/>
                            <a:pt x="15002" y="0"/>
                          </a:cubicBezTo>
                        </a:path>
                      </a:pathLst>
                    </a:custGeom>
                    <a:solidFill>
                      <a:srgbClr val="A5A5A5"/>
                    </a:solidFill>
                    <a:ln w="4286" cap="flat">
                      <a:noFill/>
                      <a:prstDash val="solid"/>
                      <a:miter/>
                    </a:ln>
                  </p:spPr>
                  <p:txBody>
                    <a:bodyPr rtlCol="0" anchor="ctr"/>
                    <a:lstStyle/>
                    <a:p>
                      <a:endParaRPr lang="en-GB"/>
                    </a:p>
                  </p:txBody>
                </p:sp>
                <p:sp>
                  <p:nvSpPr>
                    <p:cNvPr id="1648" name="Freeform: Shape 1647">
                      <a:extLst>
                        <a:ext uri="{FF2B5EF4-FFF2-40B4-BE49-F238E27FC236}">
                          <a16:creationId xmlns:a16="http://schemas.microsoft.com/office/drawing/2014/main" id="{CC85AADB-D250-8B53-4CA7-37F7B1C0692C}"/>
                        </a:ext>
                      </a:extLst>
                    </p:cNvPr>
                    <p:cNvSpPr/>
                    <p:nvPr/>
                  </p:nvSpPr>
                  <p:spPr>
                    <a:xfrm>
                      <a:off x="6798516" y="3158101"/>
                      <a:ext cx="12858" cy="23145"/>
                    </a:xfrm>
                    <a:custGeom>
                      <a:avLst/>
                      <a:gdLst>
                        <a:gd name="connsiteX0" fmla="*/ 12859 w 12858"/>
                        <a:gd name="connsiteY0" fmla="*/ 0 h 23145"/>
                        <a:gd name="connsiteX1" fmla="*/ 12859 w 12858"/>
                        <a:gd name="connsiteY1" fmla="*/ 22289 h 23145"/>
                        <a:gd name="connsiteX2" fmla="*/ 0 w 12858"/>
                        <a:gd name="connsiteY2" fmla="*/ 23146 h 23145"/>
                        <a:gd name="connsiteX3" fmla="*/ 0 w 12858"/>
                        <a:gd name="connsiteY3" fmla="*/ 857 h 23145"/>
                        <a:gd name="connsiteX4" fmla="*/ 12859 w 12858"/>
                        <a:gd name="connsiteY4" fmla="*/ 0 h 23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58" h="23145">
                          <a:moveTo>
                            <a:pt x="12859" y="0"/>
                          </a:moveTo>
                          <a:lnTo>
                            <a:pt x="12859" y="22289"/>
                          </a:lnTo>
                          <a:cubicBezTo>
                            <a:pt x="8573" y="22717"/>
                            <a:pt x="4286" y="23146"/>
                            <a:pt x="0" y="23146"/>
                          </a:cubicBezTo>
                          <a:lnTo>
                            <a:pt x="0" y="857"/>
                          </a:lnTo>
                          <a:cubicBezTo>
                            <a:pt x="4286" y="857"/>
                            <a:pt x="8573" y="429"/>
                            <a:pt x="12859" y="0"/>
                          </a:cubicBezTo>
                        </a:path>
                      </a:pathLst>
                    </a:custGeom>
                    <a:solidFill>
                      <a:srgbClr val="A0A0A0"/>
                    </a:solidFill>
                    <a:ln w="4286" cap="flat">
                      <a:noFill/>
                      <a:prstDash val="solid"/>
                      <a:miter/>
                    </a:ln>
                  </p:spPr>
                  <p:txBody>
                    <a:bodyPr rtlCol="0" anchor="ctr"/>
                    <a:lstStyle/>
                    <a:p>
                      <a:endParaRPr lang="en-GB"/>
                    </a:p>
                  </p:txBody>
                </p:sp>
                <p:sp>
                  <p:nvSpPr>
                    <p:cNvPr id="1649" name="Freeform: Shape 1648">
                      <a:extLst>
                        <a:ext uri="{FF2B5EF4-FFF2-40B4-BE49-F238E27FC236}">
                          <a16:creationId xmlns:a16="http://schemas.microsoft.com/office/drawing/2014/main" id="{5F1FF162-2B08-F266-1FF7-97DB91F692EE}"/>
                        </a:ext>
                      </a:extLst>
                    </p:cNvPr>
                    <p:cNvSpPr/>
                    <p:nvPr/>
                  </p:nvSpPr>
                  <p:spPr>
                    <a:xfrm>
                      <a:off x="6786514" y="3158959"/>
                      <a:ext cx="12001" cy="22288"/>
                    </a:xfrm>
                    <a:custGeom>
                      <a:avLst/>
                      <a:gdLst>
                        <a:gd name="connsiteX0" fmla="*/ 12002 w 12001"/>
                        <a:gd name="connsiteY0" fmla="*/ 0 h 22288"/>
                        <a:gd name="connsiteX1" fmla="*/ 12002 w 12001"/>
                        <a:gd name="connsiteY1" fmla="*/ 22289 h 22288"/>
                        <a:gd name="connsiteX2" fmla="*/ 0 w 12001"/>
                        <a:gd name="connsiteY2" fmla="*/ 22289 h 22288"/>
                        <a:gd name="connsiteX3" fmla="*/ 0 w 12001"/>
                        <a:gd name="connsiteY3" fmla="*/ 0 h 22288"/>
                        <a:gd name="connsiteX4" fmla="*/ 12002 w 12001"/>
                        <a:gd name="connsiteY4" fmla="*/ 0 h 22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01" h="22288">
                          <a:moveTo>
                            <a:pt x="12002" y="0"/>
                          </a:moveTo>
                          <a:lnTo>
                            <a:pt x="12002" y="22289"/>
                          </a:lnTo>
                          <a:cubicBezTo>
                            <a:pt x="8144" y="22289"/>
                            <a:pt x="3858" y="22289"/>
                            <a:pt x="0" y="22289"/>
                          </a:cubicBezTo>
                          <a:lnTo>
                            <a:pt x="0" y="0"/>
                          </a:lnTo>
                          <a:cubicBezTo>
                            <a:pt x="3858" y="429"/>
                            <a:pt x="8144" y="429"/>
                            <a:pt x="12002" y="0"/>
                          </a:cubicBezTo>
                        </a:path>
                      </a:pathLst>
                    </a:custGeom>
                    <a:solidFill>
                      <a:srgbClr val="9B9B9B"/>
                    </a:solidFill>
                    <a:ln w="4286" cap="flat">
                      <a:noFill/>
                      <a:prstDash val="solid"/>
                      <a:miter/>
                    </a:ln>
                  </p:spPr>
                  <p:txBody>
                    <a:bodyPr rtlCol="0" anchor="ctr"/>
                    <a:lstStyle/>
                    <a:p>
                      <a:endParaRPr lang="en-GB"/>
                    </a:p>
                  </p:txBody>
                </p:sp>
                <p:sp>
                  <p:nvSpPr>
                    <p:cNvPr id="1650" name="Freeform: Shape 1649">
                      <a:extLst>
                        <a:ext uri="{FF2B5EF4-FFF2-40B4-BE49-F238E27FC236}">
                          <a16:creationId xmlns:a16="http://schemas.microsoft.com/office/drawing/2014/main" id="{09E08316-00FB-6CFB-90BE-457A4287BE2D}"/>
                        </a:ext>
                      </a:extLst>
                    </p:cNvPr>
                    <p:cNvSpPr/>
                    <p:nvPr/>
                  </p:nvSpPr>
                  <p:spPr>
                    <a:xfrm>
                      <a:off x="6774942" y="3158959"/>
                      <a:ext cx="11572" cy="22717"/>
                    </a:xfrm>
                    <a:custGeom>
                      <a:avLst/>
                      <a:gdLst>
                        <a:gd name="connsiteX0" fmla="*/ 11573 w 11572"/>
                        <a:gd name="connsiteY0" fmla="*/ 429 h 22717"/>
                        <a:gd name="connsiteX1" fmla="*/ 11573 w 11572"/>
                        <a:gd name="connsiteY1" fmla="*/ 22717 h 22717"/>
                        <a:gd name="connsiteX2" fmla="*/ 0 w 11572"/>
                        <a:gd name="connsiteY2" fmla="*/ 22289 h 22717"/>
                        <a:gd name="connsiteX3" fmla="*/ 0 w 11572"/>
                        <a:gd name="connsiteY3" fmla="*/ 0 h 22717"/>
                        <a:gd name="connsiteX4" fmla="*/ 11573 w 11572"/>
                        <a:gd name="connsiteY4" fmla="*/ 429 h 22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2" h="22717">
                          <a:moveTo>
                            <a:pt x="11573" y="429"/>
                          </a:moveTo>
                          <a:lnTo>
                            <a:pt x="11573" y="22717"/>
                          </a:lnTo>
                          <a:cubicBezTo>
                            <a:pt x="7715" y="22717"/>
                            <a:pt x="3858" y="22289"/>
                            <a:pt x="0" y="22289"/>
                          </a:cubicBezTo>
                          <a:lnTo>
                            <a:pt x="0" y="0"/>
                          </a:lnTo>
                          <a:cubicBezTo>
                            <a:pt x="3858" y="0"/>
                            <a:pt x="7715" y="0"/>
                            <a:pt x="11573" y="429"/>
                          </a:cubicBezTo>
                        </a:path>
                      </a:pathLst>
                    </a:custGeom>
                    <a:solidFill>
                      <a:srgbClr val="969696"/>
                    </a:solidFill>
                    <a:ln w="4286" cap="flat">
                      <a:noFill/>
                      <a:prstDash val="solid"/>
                      <a:miter/>
                    </a:ln>
                  </p:spPr>
                  <p:txBody>
                    <a:bodyPr rtlCol="0" anchor="ctr"/>
                    <a:lstStyle/>
                    <a:p>
                      <a:endParaRPr lang="en-GB"/>
                    </a:p>
                  </p:txBody>
                </p:sp>
                <p:sp>
                  <p:nvSpPr>
                    <p:cNvPr id="1651" name="Freeform: Shape 1650">
                      <a:extLst>
                        <a:ext uri="{FF2B5EF4-FFF2-40B4-BE49-F238E27FC236}">
                          <a16:creationId xmlns:a16="http://schemas.microsoft.com/office/drawing/2014/main" id="{083B6A52-6435-6F9C-FB5D-8C273E6D4353}"/>
                        </a:ext>
                      </a:extLst>
                    </p:cNvPr>
                    <p:cNvSpPr/>
                    <p:nvPr/>
                  </p:nvSpPr>
                  <p:spPr>
                    <a:xfrm>
                      <a:off x="6763368" y="3157244"/>
                      <a:ext cx="11573" cy="23574"/>
                    </a:xfrm>
                    <a:custGeom>
                      <a:avLst/>
                      <a:gdLst>
                        <a:gd name="connsiteX0" fmla="*/ 11573 w 11573"/>
                        <a:gd name="connsiteY0" fmla="*/ 1286 h 23574"/>
                        <a:gd name="connsiteX1" fmla="*/ 11573 w 11573"/>
                        <a:gd name="connsiteY1" fmla="*/ 23574 h 23574"/>
                        <a:gd name="connsiteX2" fmla="*/ 0 w 11573"/>
                        <a:gd name="connsiteY2" fmla="*/ 22289 h 23574"/>
                        <a:gd name="connsiteX3" fmla="*/ 0 w 11573"/>
                        <a:gd name="connsiteY3" fmla="*/ 0 h 23574"/>
                        <a:gd name="connsiteX4" fmla="*/ 11573 w 11573"/>
                        <a:gd name="connsiteY4" fmla="*/ 1286 h 23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3" h="23574">
                          <a:moveTo>
                            <a:pt x="11573" y="1286"/>
                          </a:moveTo>
                          <a:lnTo>
                            <a:pt x="11573" y="23574"/>
                          </a:lnTo>
                          <a:cubicBezTo>
                            <a:pt x="7715" y="23146"/>
                            <a:pt x="3858" y="22717"/>
                            <a:pt x="0" y="22289"/>
                          </a:cubicBezTo>
                          <a:lnTo>
                            <a:pt x="0" y="0"/>
                          </a:lnTo>
                          <a:cubicBezTo>
                            <a:pt x="3858" y="429"/>
                            <a:pt x="7715" y="857"/>
                            <a:pt x="11573" y="1286"/>
                          </a:cubicBezTo>
                        </a:path>
                      </a:pathLst>
                    </a:custGeom>
                    <a:solidFill>
                      <a:srgbClr val="919191"/>
                    </a:solidFill>
                    <a:ln w="4286" cap="flat">
                      <a:noFill/>
                      <a:prstDash val="solid"/>
                      <a:miter/>
                    </a:ln>
                  </p:spPr>
                  <p:txBody>
                    <a:bodyPr rtlCol="0" anchor="ctr"/>
                    <a:lstStyle/>
                    <a:p>
                      <a:endParaRPr lang="en-GB"/>
                    </a:p>
                  </p:txBody>
                </p:sp>
                <p:sp>
                  <p:nvSpPr>
                    <p:cNvPr id="1652" name="Freeform: Shape 1651">
                      <a:extLst>
                        <a:ext uri="{FF2B5EF4-FFF2-40B4-BE49-F238E27FC236}">
                          <a16:creationId xmlns:a16="http://schemas.microsoft.com/office/drawing/2014/main" id="{F3B9C73A-24DD-34F6-382D-61ACC2CF7832}"/>
                        </a:ext>
                      </a:extLst>
                    </p:cNvPr>
                    <p:cNvSpPr/>
                    <p:nvPr/>
                  </p:nvSpPr>
                  <p:spPr>
                    <a:xfrm>
                      <a:off x="6751796" y="3155101"/>
                      <a:ext cx="11572" cy="24431"/>
                    </a:xfrm>
                    <a:custGeom>
                      <a:avLst/>
                      <a:gdLst>
                        <a:gd name="connsiteX0" fmla="*/ 11573 w 11572"/>
                        <a:gd name="connsiteY0" fmla="*/ 2143 h 24431"/>
                        <a:gd name="connsiteX1" fmla="*/ 11573 w 11572"/>
                        <a:gd name="connsiteY1" fmla="*/ 24432 h 24431"/>
                        <a:gd name="connsiteX2" fmla="*/ 0 w 11572"/>
                        <a:gd name="connsiteY2" fmla="*/ 22289 h 24431"/>
                        <a:gd name="connsiteX3" fmla="*/ 0 w 11572"/>
                        <a:gd name="connsiteY3" fmla="*/ 0 h 24431"/>
                        <a:gd name="connsiteX4" fmla="*/ 11573 w 11572"/>
                        <a:gd name="connsiteY4" fmla="*/ 2143 h 24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2" h="24431">
                          <a:moveTo>
                            <a:pt x="11573" y="2143"/>
                          </a:moveTo>
                          <a:lnTo>
                            <a:pt x="11573" y="24432"/>
                          </a:lnTo>
                          <a:cubicBezTo>
                            <a:pt x="7715" y="24003"/>
                            <a:pt x="3858" y="23146"/>
                            <a:pt x="0" y="22289"/>
                          </a:cubicBezTo>
                          <a:lnTo>
                            <a:pt x="0" y="0"/>
                          </a:lnTo>
                          <a:cubicBezTo>
                            <a:pt x="3858" y="857"/>
                            <a:pt x="7715" y="1715"/>
                            <a:pt x="11573" y="2143"/>
                          </a:cubicBezTo>
                        </a:path>
                      </a:pathLst>
                    </a:custGeom>
                    <a:solidFill>
                      <a:srgbClr val="8C8C8C"/>
                    </a:solidFill>
                    <a:ln w="4286" cap="flat">
                      <a:noFill/>
                      <a:prstDash val="solid"/>
                      <a:miter/>
                    </a:ln>
                  </p:spPr>
                  <p:txBody>
                    <a:bodyPr rtlCol="0" anchor="ctr"/>
                    <a:lstStyle/>
                    <a:p>
                      <a:endParaRPr lang="en-GB"/>
                    </a:p>
                  </p:txBody>
                </p:sp>
                <p:sp>
                  <p:nvSpPr>
                    <p:cNvPr id="1653" name="Freeform: Shape 1652">
                      <a:extLst>
                        <a:ext uri="{FF2B5EF4-FFF2-40B4-BE49-F238E27FC236}">
                          <a16:creationId xmlns:a16="http://schemas.microsoft.com/office/drawing/2014/main" id="{E2F910E4-2D67-9EF2-E91B-3EF1B1AF089F}"/>
                        </a:ext>
                      </a:extLst>
                    </p:cNvPr>
                    <p:cNvSpPr/>
                    <p:nvPr/>
                  </p:nvSpPr>
                  <p:spPr>
                    <a:xfrm>
                      <a:off x="6739366" y="3152101"/>
                      <a:ext cx="12430" cy="25288"/>
                    </a:xfrm>
                    <a:custGeom>
                      <a:avLst/>
                      <a:gdLst>
                        <a:gd name="connsiteX0" fmla="*/ 12430 w 12430"/>
                        <a:gd name="connsiteY0" fmla="*/ 3000 h 25288"/>
                        <a:gd name="connsiteX1" fmla="*/ 12430 w 12430"/>
                        <a:gd name="connsiteY1" fmla="*/ 25289 h 25288"/>
                        <a:gd name="connsiteX2" fmla="*/ 0 w 12430"/>
                        <a:gd name="connsiteY2" fmla="*/ 22289 h 25288"/>
                        <a:gd name="connsiteX3" fmla="*/ 0 w 12430"/>
                        <a:gd name="connsiteY3" fmla="*/ 0 h 25288"/>
                        <a:gd name="connsiteX4" fmla="*/ 12430 w 12430"/>
                        <a:gd name="connsiteY4" fmla="*/ 3000 h 25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0" h="25288">
                          <a:moveTo>
                            <a:pt x="12430" y="3000"/>
                          </a:moveTo>
                          <a:lnTo>
                            <a:pt x="12430" y="25289"/>
                          </a:lnTo>
                          <a:cubicBezTo>
                            <a:pt x="8144" y="24432"/>
                            <a:pt x="4286" y="23574"/>
                            <a:pt x="0" y="22289"/>
                          </a:cubicBezTo>
                          <a:lnTo>
                            <a:pt x="0" y="0"/>
                          </a:lnTo>
                          <a:cubicBezTo>
                            <a:pt x="4286" y="1286"/>
                            <a:pt x="8144" y="2143"/>
                            <a:pt x="12430" y="3000"/>
                          </a:cubicBezTo>
                        </a:path>
                      </a:pathLst>
                    </a:custGeom>
                    <a:solidFill>
                      <a:srgbClr val="888888"/>
                    </a:solidFill>
                    <a:ln w="4286" cap="flat">
                      <a:noFill/>
                      <a:prstDash val="solid"/>
                      <a:miter/>
                    </a:ln>
                  </p:spPr>
                  <p:txBody>
                    <a:bodyPr rtlCol="0" anchor="ctr"/>
                    <a:lstStyle/>
                    <a:p>
                      <a:endParaRPr lang="en-GB"/>
                    </a:p>
                  </p:txBody>
                </p:sp>
                <p:sp>
                  <p:nvSpPr>
                    <p:cNvPr id="1654" name="Freeform: Shape 1653">
                      <a:extLst>
                        <a:ext uri="{FF2B5EF4-FFF2-40B4-BE49-F238E27FC236}">
                          <a16:creationId xmlns:a16="http://schemas.microsoft.com/office/drawing/2014/main" id="{62BA3B6F-6550-DAC0-A9DA-E5F14F738423}"/>
                        </a:ext>
                      </a:extLst>
                    </p:cNvPr>
                    <p:cNvSpPr/>
                    <p:nvPr/>
                  </p:nvSpPr>
                  <p:spPr>
                    <a:xfrm>
                      <a:off x="6725221" y="3147386"/>
                      <a:ext cx="14144" cy="27003"/>
                    </a:xfrm>
                    <a:custGeom>
                      <a:avLst/>
                      <a:gdLst>
                        <a:gd name="connsiteX0" fmla="*/ 14144 w 14144"/>
                        <a:gd name="connsiteY0" fmla="*/ 4715 h 27003"/>
                        <a:gd name="connsiteX1" fmla="*/ 14144 w 14144"/>
                        <a:gd name="connsiteY1" fmla="*/ 27003 h 27003"/>
                        <a:gd name="connsiteX2" fmla="*/ 0 w 14144"/>
                        <a:gd name="connsiteY2" fmla="*/ 22289 h 27003"/>
                        <a:gd name="connsiteX3" fmla="*/ 0 w 14144"/>
                        <a:gd name="connsiteY3" fmla="*/ 0 h 27003"/>
                        <a:gd name="connsiteX4" fmla="*/ 14144 w 14144"/>
                        <a:gd name="connsiteY4" fmla="*/ 4715 h 27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44" h="27003">
                          <a:moveTo>
                            <a:pt x="14144" y="4715"/>
                          </a:moveTo>
                          <a:lnTo>
                            <a:pt x="14144" y="27003"/>
                          </a:lnTo>
                          <a:cubicBezTo>
                            <a:pt x="9430" y="25718"/>
                            <a:pt x="4286" y="24003"/>
                            <a:pt x="0" y="22289"/>
                          </a:cubicBezTo>
                          <a:lnTo>
                            <a:pt x="0" y="0"/>
                          </a:lnTo>
                          <a:cubicBezTo>
                            <a:pt x="4715" y="1715"/>
                            <a:pt x="9430" y="3429"/>
                            <a:pt x="14144" y="4715"/>
                          </a:cubicBezTo>
                        </a:path>
                      </a:pathLst>
                    </a:custGeom>
                    <a:solidFill>
                      <a:srgbClr val="838383"/>
                    </a:solidFill>
                    <a:ln w="4286" cap="flat">
                      <a:noFill/>
                      <a:prstDash val="solid"/>
                      <a:miter/>
                    </a:ln>
                  </p:spPr>
                  <p:txBody>
                    <a:bodyPr rtlCol="0" anchor="ctr"/>
                    <a:lstStyle/>
                    <a:p>
                      <a:endParaRPr lang="en-GB"/>
                    </a:p>
                  </p:txBody>
                </p:sp>
                <p:sp>
                  <p:nvSpPr>
                    <p:cNvPr id="1655" name="Freeform: Shape 1654">
                      <a:extLst>
                        <a:ext uri="{FF2B5EF4-FFF2-40B4-BE49-F238E27FC236}">
                          <a16:creationId xmlns:a16="http://schemas.microsoft.com/office/drawing/2014/main" id="{A244A780-0108-9B0E-120B-B121DC4EC1D1}"/>
                        </a:ext>
                      </a:extLst>
                    </p:cNvPr>
                    <p:cNvSpPr/>
                    <p:nvPr/>
                  </p:nvSpPr>
                  <p:spPr>
                    <a:xfrm>
                      <a:off x="6672778" y="3090807"/>
                      <a:ext cx="52443" cy="78867"/>
                    </a:xfrm>
                    <a:custGeom>
                      <a:avLst/>
                      <a:gdLst>
                        <a:gd name="connsiteX0" fmla="*/ 52443 w 52443"/>
                        <a:gd name="connsiteY0" fmla="*/ 56579 h 78867"/>
                        <a:gd name="connsiteX1" fmla="*/ 52443 w 52443"/>
                        <a:gd name="connsiteY1" fmla="*/ 78867 h 78867"/>
                        <a:gd name="connsiteX2" fmla="*/ 1008 w 52443"/>
                        <a:gd name="connsiteY2" fmla="*/ 0 h 78867"/>
                        <a:gd name="connsiteX3" fmla="*/ 52443 w 52443"/>
                        <a:gd name="connsiteY3" fmla="*/ 56579 h 78867"/>
                      </a:gdLst>
                      <a:ahLst/>
                      <a:cxnLst>
                        <a:cxn ang="0">
                          <a:pos x="connsiteX0" y="connsiteY0"/>
                        </a:cxn>
                        <a:cxn ang="0">
                          <a:pos x="connsiteX1" y="connsiteY1"/>
                        </a:cxn>
                        <a:cxn ang="0">
                          <a:pos x="connsiteX2" y="connsiteY2"/>
                        </a:cxn>
                        <a:cxn ang="0">
                          <a:pos x="connsiteX3" y="connsiteY3"/>
                        </a:cxn>
                      </a:cxnLst>
                      <a:rect l="l" t="t" r="r" b="b"/>
                      <a:pathLst>
                        <a:path w="52443" h="78867">
                          <a:moveTo>
                            <a:pt x="52443" y="56579"/>
                          </a:moveTo>
                          <a:lnTo>
                            <a:pt x="52443" y="78867"/>
                          </a:lnTo>
                          <a:cubicBezTo>
                            <a:pt x="13010" y="65151"/>
                            <a:pt x="-4564" y="35147"/>
                            <a:pt x="1008" y="0"/>
                          </a:cubicBezTo>
                          <a:cubicBezTo>
                            <a:pt x="-1135" y="22289"/>
                            <a:pt x="26297" y="47578"/>
                            <a:pt x="52443" y="56579"/>
                          </a:cubicBezTo>
                        </a:path>
                      </a:pathLst>
                    </a:custGeom>
                    <a:solidFill>
                      <a:srgbClr val="7E7E7E"/>
                    </a:solidFill>
                    <a:ln w="4286" cap="flat">
                      <a:noFill/>
                      <a:prstDash val="solid"/>
                      <a:miter/>
                    </a:ln>
                  </p:spPr>
                  <p:txBody>
                    <a:bodyPr rtlCol="0" anchor="ctr"/>
                    <a:lstStyle/>
                    <a:p>
                      <a:endParaRPr lang="en-GB"/>
                    </a:p>
                  </p:txBody>
                </p:sp>
              </p:grpSp>
              <p:sp>
                <p:nvSpPr>
                  <p:cNvPr id="1656" name="Freeform: Shape 1655">
                    <a:extLst>
                      <a:ext uri="{FF2B5EF4-FFF2-40B4-BE49-F238E27FC236}">
                        <a16:creationId xmlns:a16="http://schemas.microsoft.com/office/drawing/2014/main" id="{08923DBC-EE00-3876-66F1-63D30F482DCC}"/>
                      </a:ext>
                    </a:extLst>
                  </p:cNvPr>
                  <p:cNvSpPr/>
                  <p:nvPr/>
                </p:nvSpPr>
                <p:spPr>
                  <a:xfrm>
                    <a:off x="6673464" y="3023352"/>
                    <a:ext cx="235102" cy="136249"/>
                  </a:xfrm>
                  <a:custGeom>
                    <a:avLst/>
                    <a:gdLst>
                      <a:gd name="connsiteX0" fmla="*/ 200490 w 235102"/>
                      <a:gd name="connsiteY0" fmla="*/ 19878 h 136249"/>
                      <a:gd name="connsiteX1" fmla="*/ 200919 w 235102"/>
                      <a:gd name="connsiteY1" fmla="*/ 116318 h 136249"/>
                      <a:gd name="connsiteX2" fmla="*/ 34612 w 235102"/>
                      <a:gd name="connsiteY2" fmla="*/ 116318 h 136249"/>
                      <a:gd name="connsiteX3" fmla="*/ 34183 w 235102"/>
                      <a:gd name="connsiteY3" fmla="*/ 20306 h 136249"/>
                      <a:gd name="connsiteX4" fmla="*/ 200490 w 235102"/>
                      <a:gd name="connsiteY4" fmla="*/ 19878 h 1362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02" h="136249">
                        <a:moveTo>
                          <a:pt x="200490" y="19878"/>
                        </a:moveTo>
                        <a:cubicBezTo>
                          <a:pt x="246353" y="46453"/>
                          <a:pt x="246782" y="89744"/>
                          <a:pt x="200919" y="116318"/>
                        </a:cubicBezTo>
                        <a:cubicBezTo>
                          <a:pt x="155056" y="142893"/>
                          <a:pt x="80904" y="142893"/>
                          <a:pt x="34612" y="116318"/>
                        </a:cubicBezTo>
                        <a:cubicBezTo>
                          <a:pt x="-11251" y="89744"/>
                          <a:pt x="-11679" y="46453"/>
                          <a:pt x="34183" y="20306"/>
                        </a:cubicBezTo>
                        <a:cubicBezTo>
                          <a:pt x="80047" y="-6697"/>
                          <a:pt x="154627" y="-6697"/>
                          <a:pt x="200490" y="19878"/>
                        </a:cubicBezTo>
                        <a:close/>
                      </a:path>
                    </a:pathLst>
                  </a:custGeom>
                  <a:solidFill>
                    <a:srgbClr val="D1D1D1"/>
                  </a:solidFill>
                  <a:ln w="4286" cap="flat">
                    <a:noFill/>
                    <a:prstDash val="solid"/>
                    <a:miter/>
                  </a:ln>
                </p:spPr>
                <p:txBody>
                  <a:bodyPr rtlCol="0" anchor="ctr"/>
                  <a:lstStyle/>
                  <a:p>
                    <a:endParaRPr lang="en-GB"/>
                  </a:p>
                </p:txBody>
              </p:sp>
            </p:grpSp>
            <p:grpSp>
              <p:nvGrpSpPr>
                <p:cNvPr id="1657" name="Graphic 18">
                  <a:extLst>
                    <a:ext uri="{FF2B5EF4-FFF2-40B4-BE49-F238E27FC236}">
                      <a16:creationId xmlns:a16="http://schemas.microsoft.com/office/drawing/2014/main" id="{F6BCAB27-FB38-8A04-69E5-57A8960A5EB6}"/>
                    </a:ext>
                  </a:extLst>
                </p:cNvPr>
                <p:cNvGrpSpPr/>
                <p:nvPr/>
              </p:nvGrpSpPr>
              <p:grpSpPr>
                <a:xfrm>
                  <a:off x="5954553" y="2667754"/>
                  <a:ext cx="103298" cy="896683"/>
                  <a:chOff x="5954553" y="2667754"/>
                  <a:chExt cx="103298" cy="896683"/>
                </a:xfrm>
              </p:grpSpPr>
              <p:sp>
                <p:nvSpPr>
                  <p:cNvPr id="1658" name="Freeform: Shape 1657">
                    <a:extLst>
                      <a:ext uri="{FF2B5EF4-FFF2-40B4-BE49-F238E27FC236}">
                        <a16:creationId xmlns:a16="http://schemas.microsoft.com/office/drawing/2014/main" id="{69D8DC13-B35D-6A1F-69BF-DC0A773F7E17}"/>
                      </a:ext>
                    </a:extLst>
                  </p:cNvPr>
                  <p:cNvSpPr/>
                  <p:nvPr/>
                </p:nvSpPr>
                <p:spPr>
                  <a:xfrm>
                    <a:off x="5954553" y="2704187"/>
                    <a:ext cx="40719" cy="860250"/>
                  </a:xfrm>
                  <a:custGeom>
                    <a:avLst/>
                    <a:gdLst>
                      <a:gd name="connsiteX0" fmla="*/ 40719 w 40719"/>
                      <a:gd name="connsiteY0" fmla="*/ 860250 h 860250"/>
                      <a:gd name="connsiteX1" fmla="*/ 2143 w 40719"/>
                      <a:gd name="connsiteY1" fmla="*/ 837962 h 860250"/>
                      <a:gd name="connsiteX2" fmla="*/ 0 w 40719"/>
                      <a:gd name="connsiteY2" fmla="*/ 0 h 860250"/>
                      <a:gd name="connsiteX3" fmla="*/ 38576 w 40719"/>
                      <a:gd name="connsiteY3" fmla="*/ 22289 h 860250"/>
                    </a:gdLst>
                    <a:ahLst/>
                    <a:cxnLst>
                      <a:cxn ang="0">
                        <a:pos x="connsiteX0" y="connsiteY0"/>
                      </a:cxn>
                      <a:cxn ang="0">
                        <a:pos x="connsiteX1" y="connsiteY1"/>
                      </a:cxn>
                      <a:cxn ang="0">
                        <a:pos x="connsiteX2" y="connsiteY2"/>
                      </a:cxn>
                      <a:cxn ang="0">
                        <a:pos x="connsiteX3" y="connsiteY3"/>
                      </a:cxn>
                    </a:cxnLst>
                    <a:rect l="l" t="t" r="r" b="b"/>
                    <a:pathLst>
                      <a:path w="40719" h="860250">
                        <a:moveTo>
                          <a:pt x="40719" y="860250"/>
                        </a:moveTo>
                        <a:lnTo>
                          <a:pt x="2143" y="837962"/>
                        </a:lnTo>
                        <a:lnTo>
                          <a:pt x="0" y="0"/>
                        </a:lnTo>
                        <a:lnTo>
                          <a:pt x="38576" y="22289"/>
                        </a:lnTo>
                        <a:close/>
                      </a:path>
                    </a:pathLst>
                  </a:custGeom>
                  <a:solidFill>
                    <a:srgbClr val="818181"/>
                  </a:solidFill>
                  <a:ln w="4286" cap="flat">
                    <a:noFill/>
                    <a:prstDash val="solid"/>
                    <a:miter/>
                  </a:ln>
                </p:spPr>
                <p:txBody>
                  <a:bodyPr rtlCol="0" anchor="ctr"/>
                  <a:lstStyle/>
                  <a:p>
                    <a:endParaRPr lang="en-GB"/>
                  </a:p>
                </p:txBody>
              </p:sp>
              <p:sp>
                <p:nvSpPr>
                  <p:cNvPr id="1659" name="Freeform: Shape 1658">
                    <a:extLst>
                      <a:ext uri="{FF2B5EF4-FFF2-40B4-BE49-F238E27FC236}">
                        <a16:creationId xmlns:a16="http://schemas.microsoft.com/office/drawing/2014/main" id="{57EE4000-35CE-F582-728D-0D634309E31A}"/>
                      </a:ext>
                    </a:extLst>
                  </p:cNvPr>
                  <p:cNvSpPr/>
                  <p:nvPr/>
                </p:nvSpPr>
                <p:spPr>
                  <a:xfrm>
                    <a:off x="5954553" y="2667754"/>
                    <a:ext cx="101155" cy="58721"/>
                  </a:xfrm>
                  <a:custGeom>
                    <a:avLst/>
                    <a:gdLst>
                      <a:gd name="connsiteX0" fmla="*/ 38576 w 101155"/>
                      <a:gd name="connsiteY0" fmla="*/ 58722 h 58721"/>
                      <a:gd name="connsiteX1" fmla="*/ 0 w 101155"/>
                      <a:gd name="connsiteY1" fmla="*/ 36433 h 58721"/>
                      <a:gd name="connsiteX2" fmla="*/ 62151 w 101155"/>
                      <a:gd name="connsiteY2" fmla="*/ 0 h 58721"/>
                      <a:gd name="connsiteX3" fmla="*/ 101155 w 101155"/>
                      <a:gd name="connsiteY3" fmla="*/ 22717 h 58721"/>
                    </a:gdLst>
                    <a:ahLst/>
                    <a:cxnLst>
                      <a:cxn ang="0">
                        <a:pos x="connsiteX0" y="connsiteY0"/>
                      </a:cxn>
                      <a:cxn ang="0">
                        <a:pos x="connsiteX1" y="connsiteY1"/>
                      </a:cxn>
                      <a:cxn ang="0">
                        <a:pos x="connsiteX2" y="connsiteY2"/>
                      </a:cxn>
                      <a:cxn ang="0">
                        <a:pos x="connsiteX3" y="connsiteY3"/>
                      </a:cxn>
                    </a:cxnLst>
                    <a:rect l="l" t="t" r="r" b="b"/>
                    <a:pathLst>
                      <a:path w="101155" h="58721">
                        <a:moveTo>
                          <a:pt x="38576" y="58722"/>
                        </a:moveTo>
                        <a:lnTo>
                          <a:pt x="0" y="36433"/>
                        </a:lnTo>
                        <a:lnTo>
                          <a:pt x="62151" y="0"/>
                        </a:lnTo>
                        <a:lnTo>
                          <a:pt x="101155" y="22717"/>
                        </a:lnTo>
                        <a:close/>
                      </a:path>
                    </a:pathLst>
                  </a:custGeom>
                  <a:solidFill>
                    <a:srgbClr val="D0D0D0"/>
                  </a:solidFill>
                  <a:ln w="4286" cap="flat">
                    <a:noFill/>
                    <a:prstDash val="solid"/>
                    <a:miter/>
                  </a:ln>
                </p:spPr>
                <p:txBody>
                  <a:bodyPr rtlCol="0" anchor="ctr"/>
                  <a:lstStyle/>
                  <a:p>
                    <a:endParaRPr lang="en-GB"/>
                  </a:p>
                </p:txBody>
              </p:sp>
              <p:sp>
                <p:nvSpPr>
                  <p:cNvPr id="1660" name="Freeform: Shape 1659">
                    <a:extLst>
                      <a:ext uri="{FF2B5EF4-FFF2-40B4-BE49-F238E27FC236}">
                        <a16:creationId xmlns:a16="http://schemas.microsoft.com/office/drawing/2014/main" id="{F7D38DF7-3BE3-05D6-C214-BCA496B6BDD6}"/>
                      </a:ext>
                    </a:extLst>
                  </p:cNvPr>
                  <p:cNvSpPr/>
                  <p:nvPr/>
                </p:nvSpPr>
                <p:spPr>
                  <a:xfrm>
                    <a:off x="5993130" y="2690472"/>
                    <a:ext cx="64722" cy="873966"/>
                  </a:xfrm>
                  <a:custGeom>
                    <a:avLst/>
                    <a:gdLst>
                      <a:gd name="connsiteX0" fmla="*/ 62579 w 64722"/>
                      <a:gd name="connsiteY0" fmla="*/ 0 h 873966"/>
                      <a:gd name="connsiteX1" fmla="*/ 64722 w 64722"/>
                      <a:gd name="connsiteY1" fmla="*/ 837962 h 873966"/>
                      <a:gd name="connsiteX2" fmla="*/ 2143 w 64722"/>
                      <a:gd name="connsiteY2" fmla="*/ 873966 h 873966"/>
                      <a:gd name="connsiteX3" fmla="*/ 0 w 64722"/>
                      <a:gd name="connsiteY3" fmla="*/ 36004 h 873966"/>
                    </a:gdLst>
                    <a:ahLst/>
                    <a:cxnLst>
                      <a:cxn ang="0">
                        <a:pos x="connsiteX0" y="connsiteY0"/>
                      </a:cxn>
                      <a:cxn ang="0">
                        <a:pos x="connsiteX1" y="connsiteY1"/>
                      </a:cxn>
                      <a:cxn ang="0">
                        <a:pos x="connsiteX2" y="connsiteY2"/>
                      </a:cxn>
                      <a:cxn ang="0">
                        <a:pos x="connsiteX3" y="connsiteY3"/>
                      </a:cxn>
                    </a:cxnLst>
                    <a:rect l="l" t="t" r="r" b="b"/>
                    <a:pathLst>
                      <a:path w="64722" h="873966">
                        <a:moveTo>
                          <a:pt x="62579" y="0"/>
                        </a:moveTo>
                        <a:lnTo>
                          <a:pt x="64722" y="837962"/>
                        </a:lnTo>
                        <a:lnTo>
                          <a:pt x="2143" y="873966"/>
                        </a:lnTo>
                        <a:lnTo>
                          <a:pt x="0" y="36004"/>
                        </a:lnTo>
                        <a:close/>
                      </a:path>
                    </a:pathLst>
                  </a:custGeom>
                  <a:solidFill>
                    <a:srgbClr val="BBBBBB"/>
                  </a:solidFill>
                  <a:ln w="4286" cap="flat">
                    <a:noFill/>
                    <a:prstDash val="solid"/>
                    <a:miter/>
                  </a:ln>
                </p:spPr>
                <p:txBody>
                  <a:bodyPr rtlCol="0" anchor="ctr"/>
                  <a:lstStyle/>
                  <a:p>
                    <a:endParaRPr lang="en-GB"/>
                  </a:p>
                </p:txBody>
              </p:sp>
            </p:grpSp>
            <p:grpSp>
              <p:nvGrpSpPr>
                <p:cNvPr id="1661" name="Graphic 18">
                  <a:extLst>
                    <a:ext uri="{FF2B5EF4-FFF2-40B4-BE49-F238E27FC236}">
                      <a16:creationId xmlns:a16="http://schemas.microsoft.com/office/drawing/2014/main" id="{942D0A6C-D9B9-EB29-4217-073132D4A2EB}"/>
                    </a:ext>
                  </a:extLst>
                </p:cNvPr>
                <p:cNvGrpSpPr/>
                <p:nvPr/>
              </p:nvGrpSpPr>
              <p:grpSpPr>
                <a:xfrm>
                  <a:off x="6735079" y="2221984"/>
                  <a:ext cx="103298" cy="896683"/>
                  <a:chOff x="6735079" y="2221984"/>
                  <a:chExt cx="103298" cy="896683"/>
                </a:xfrm>
              </p:grpSpPr>
              <p:sp>
                <p:nvSpPr>
                  <p:cNvPr id="1662" name="Freeform: Shape 1661">
                    <a:extLst>
                      <a:ext uri="{FF2B5EF4-FFF2-40B4-BE49-F238E27FC236}">
                        <a16:creationId xmlns:a16="http://schemas.microsoft.com/office/drawing/2014/main" id="{F26C8C83-1398-92F3-E410-41A01F863AF1}"/>
                      </a:ext>
                    </a:extLst>
                  </p:cNvPr>
                  <p:cNvSpPr/>
                  <p:nvPr/>
                </p:nvSpPr>
                <p:spPr>
                  <a:xfrm>
                    <a:off x="6735079" y="2257989"/>
                    <a:ext cx="41147" cy="860678"/>
                  </a:xfrm>
                  <a:custGeom>
                    <a:avLst/>
                    <a:gdLst>
                      <a:gd name="connsiteX0" fmla="*/ 41148 w 41147"/>
                      <a:gd name="connsiteY0" fmla="*/ 860679 h 860678"/>
                      <a:gd name="connsiteX1" fmla="*/ 2143 w 41147"/>
                      <a:gd name="connsiteY1" fmla="*/ 837962 h 860678"/>
                      <a:gd name="connsiteX2" fmla="*/ 0 w 41147"/>
                      <a:gd name="connsiteY2" fmla="*/ 0 h 860678"/>
                      <a:gd name="connsiteX3" fmla="*/ 38576 w 41147"/>
                      <a:gd name="connsiteY3" fmla="*/ 22717 h 860678"/>
                    </a:gdLst>
                    <a:ahLst/>
                    <a:cxnLst>
                      <a:cxn ang="0">
                        <a:pos x="connsiteX0" y="connsiteY0"/>
                      </a:cxn>
                      <a:cxn ang="0">
                        <a:pos x="connsiteX1" y="connsiteY1"/>
                      </a:cxn>
                      <a:cxn ang="0">
                        <a:pos x="connsiteX2" y="connsiteY2"/>
                      </a:cxn>
                      <a:cxn ang="0">
                        <a:pos x="connsiteX3" y="connsiteY3"/>
                      </a:cxn>
                    </a:cxnLst>
                    <a:rect l="l" t="t" r="r" b="b"/>
                    <a:pathLst>
                      <a:path w="41147" h="860678">
                        <a:moveTo>
                          <a:pt x="41148" y="860679"/>
                        </a:moveTo>
                        <a:lnTo>
                          <a:pt x="2143" y="837962"/>
                        </a:lnTo>
                        <a:lnTo>
                          <a:pt x="0" y="0"/>
                        </a:lnTo>
                        <a:lnTo>
                          <a:pt x="38576" y="22717"/>
                        </a:lnTo>
                        <a:close/>
                      </a:path>
                    </a:pathLst>
                  </a:custGeom>
                  <a:solidFill>
                    <a:srgbClr val="818181"/>
                  </a:solidFill>
                  <a:ln w="4286" cap="flat">
                    <a:noFill/>
                    <a:prstDash val="solid"/>
                    <a:miter/>
                  </a:ln>
                </p:spPr>
                <p:txBody>
                  <a:bodyPr rtlCol="0" anchor="ctr"/>
                  <a:lstStyle/>
                  <a:p>
                    <a:endParaRPr lang="en-GB"/>
                  </a:p>
                </p:txBody>
              </p:sp>
              <p:sp>
                <p:nvSpPr>
                  <p:cNvPr id="1663" name="Freeform: Shape 1662">
                    <a:extLst>
                      <a:ext uri="{FF2B5EF4-FFF2-40B4-BE49-F238E27FC236}">
                        <a16:creationId xmlns:a16="http://schemas.microsoft.com/office/drawing/2014/main" id="{F082E031-8BC4-71CF-EB62-92D362F75432}"/>
                      </a:ext>
                    </a:extLst>
                  </p:cNvPr>
                  <p:cNvSpPr/>
                  <p:nvPr/>
                </p:nvSpPr>
                <p:spPr>
                  <a:xfrm>
                    <a:off x="6735079" y="2221984"/>
                    <a:ext cx="101155" cy="58721"/>
                  </a:xfrm>
                  <a:custGeom>
                    <a:avLst/>
                    <a:gdLst>
                      <a:gd name="connsiteX0" fmla="*/ 38576 w 101155"/>
                      <a:gd name="connsiteY0" fmla="*/ 58722 h 58721"/>
                      <a:gd name="connsiteX1" fmla="*/ 0 w 101155"/>
                      <a:gd name="connsiteY1" fmla="*/ 36004 h 58721"/>
                      <a:gd name="connsiteX2" fmla="*/ 62151 w 101155"/>
                      <a:gd name="connsiteY2" fmla="*/ 0 h 58721"/>
                      <a:gd name="connsiteX3" fmla="*/ 101155 w 101155"/>
                      <a:gd name="connsiteY3" fmla="*/ 22717 h 58721"/>
                    </a:gdLst>
                    <a:ahLst/>
                    <a:cxnLst>
                      <a:cxn ang="0">
                        <a:pos x="connsiteX0" y="connsiteY0"/>
                      </a:cxn>
                      <a:cxn ang="0">
                        <a:pos x="connsiteX1" y="connsiteY1"/>
                      </a:cxn>
                      <a:cxn ang="0">
                        <a:pos x="connsiteX2" y="connsiteY2"/>
                      </a:cxn>
                      <a:cxn ang="0">
                        <a:pos x="connsiteX3" y="connsiteY3"/>
                      </a:cxn>
                    </a:cxnLst>
                    <a:rect l="l" t="t" r="r" b="b"/>
                    <a:pathLst>
                      <a:path w="101155" h="58721">
                        <a:moveTo>
                          <a:pt x="38576" y="58722"/>
                        </a:moveTo>
                        <a:lnTo>
                          <a:pt x="0" y="36004"/>
                        </a:lnTo>
                        <a:lnTo>
                          <a:pt x="62151" y="0"/>
                        </a:lnTo>
                        <a:lnTo>
                          <a:pt x="101155" y="22717"/>
                        </a:lnTo>
                        <a:close/>
                      </a:path>
                    </a:pathLst>
                  </a:custGeom>
                  <a:solidFill>
                    <a:srgbClr val="D0D0D0"/>
                  </a:solidFill>
                  <a:ln w="4286" cap="flat">
                    <a:noFill/>
                    <a:prstDash val="solid"/>
                    <a:miter/>
                  </a:ln>
                </p:spPr>
                <p:txBody>
                  <a:bodyPr rtlCol="0" anchor="ctr"/>
                  <a:lstStyle/>
                  <a:p>
                    <a:endParaRPr lang="en-GB"/>
                  </a:p>
                </p:txBody>
              </p:sp>
              <p:sp>
                <p:nvSpPr>
                  <p:cNvPr id="1664" name="Freeform: Shape 1663">
                    <a:extLst>
                      <a:ext uri="{FF2B5EF4-FFF2-40B4-BE49-F238E27FC236}">
                        <a16:creationId xmlns:a16="http://schemas.microsoft.com/office/drawing/2014/main" id="{268DC02C-59FE-CDA3-C991-B65CFD09FAD8}"/>
                      </a:ext>
                    </a:extLst>
                  </p:cNvPr>
                  <p:cNvSpPr/>
                  <p:nvPr/>
                </p:nvSpPr>
                <p:spPr>
                  <a:xfrm>
                    <a:off x="6773656" y="2244701"/>
                    <a:ext cx="64722" cy="873966"/>
                  </a:xfrm>
                  <a:custGeom>
                    <a:avLst/>
                    <a:gdLst>
                      <a:gd name="connsiteX0" fmla="*/ 62579 w 64722"/>
                      <a:gd name="connsiteY0" fmla="*/ 0 h 873966"/>
                      <a:gd name="connsiteX1" fmla="*/ 64722 w 64722"/>
                      <a:gd name="connsiteY1" fmla="*/ 837962 h 873966"/>
                      <a:gd name="connsiteX2" fmla="*/ 2572 w 64722"/>
                      <a:gd name="connsiteY2" fmla="*/ 873966 h 873966"/>
                      <a:gd name="connsiteX3" fmla="*/ 0 w 64722"/>
                      <a:gd name="connsiteY3" fmla="*/ 36004 h 873966"/>
                    </a:gdLst>
                    <a:ahLst/>
                    <a:cxnLst>
                      <a:cxn ang="0">
                        <a:pos x="connsiteX0" y="connsiteY0"/>
                      </a:cxn>
                      <a:cxn ang="0">
                        <a:pos x="connsiteX1" y="connsiteY1"/>
                      </a:cxn>
                      <a:cxn ang="0">
                        <a:pos x="connsiteX2" y="connsiteY2"/>
                      </a:cxn>
                      <a:cxn ang="0">
                        <a:pos x="connsiteX3" y="connsiteY3"/>
                      </a:cxn>
                    </a:cxnLst>
                    <a:rect l="l" t="t" r="r" b="b"/>
                    <a:pathLst>
                      <a:path w="64722" h="873966">
                        <a:moveTo>
                          <a:pt x="62579" y="0"/>
                        </a:moveTo>
                        <a:lnTo>
                          <a:pt x="64722" y="837962"/>
                        </a:lnTo>
                        <a:lnTo>
                          <a:pt x="2572" y="873966"/>
                        </a:lnTo>
                        <a:lnTo>
                          <a:pt x="0" y="36004"/>
                        </a:lnTo>
                        <a:close/>
                      </a:path>
                    </a:pathLst>
                  </a:custGeom>
                  <a:solidFill>
                    <a:srgbClr val="BBBBBB"/>
                  </a:solidFill>
                  <a:ln w="4286" cap="flat">
                    <a:noFill/>
                    <a:prstDash val="solid"/>
                    <a:miter/>
                  </a:ln>
                </p:spPr>
                <p:txBody>
                  <a:bodyPr rtlCol="0" anchor="ctr"/>
                  <a:lstStyle/>
                  <a:p>
                    <a:endParaRPr lang="en-GB"/>
                  </a:p>
                </p:txBody>
              </p:sp>
            </p:grpSp>
            <p:grpSp>
              <p:nvGrpSpPr>
                <p:cNvPr id="1665" name="Graphic 18">
                  <a:extLst>
                    <a:ext uri="{FF2B5EF4-FFF2-40B4-BE49-F238E27FC236}">
                      <a16:creationId xmlns:a16="http://schemas.microsoft.com/office/drawing/2014/main" id="{DC47BC13-1EF8-0ADA-5920-6B5E82FA9167}"/>
                    </a:ext>
                  </a:extLst>
                </p:cNvPr>
                <p:cNvGrpSpPr/>
                <p:nvPr/>
              </p:nvGrpSpPr>
              <p:grpSpPr>
                <a:xfrm>
                  <a:off x="5660945" y="1146993"/>
                  <a:ext cx="1383172" cy="1792938"/>
                  <a:chOff x="5660945" y="1146993"/>
                  <a:chExt cx="1383172" cy="1792938"/>
                </a:xfrm>
              </p:grpSpPr>
              <p:sp>
                <p:nvSpPr>
                  <p:cNvPr id="1666" name="Freeform: Shape 1665">
                    <a:extLst>
                      <a:ext uri="{FF2B5EF4-FFF2-40B4-BE49-F238E27FC236}">
                        <a16:creationId xmlns:a16="http://schemas.microsoft.com/office/drawing/2014/main" id="{869036D0-1D2E-34CF-8DD9-540D6196F519}"/>
                      </a:ext>
                    </a:extLst>
                  </p:cNvPr>
                  <p:cNvSpPr/>
                  <p:nvPr/>
                </p:nvSpPr>
                <p:spPr>
                  <a:xfrm>
                    <a:off x="6963965" y="1214287"/>
                    <a:ext cx="41147" cy="928830"/>
                  </a:xfrm>
                  <a:custGeom>
                    <a:avLst/>
                    <a:gdLst>
                      <a:gd name="connsiteX0" fmla="*/ 41148 w 41147"/>
                      <a:gd name="connsiteY0" fmla="*/ 928830 h 928830"/>
                      <a:gd name="connsiteX1" fmla="*/ 2572 w 41147"/>
                      <a:gd name="connsiteY1" fmla="*/ 906542 h 928830"/>
                      <a:gd name="connsiteX2" fmla="*/ 0 w 41147"/>
                      <a:gd name="connsiteY2" fmla="*/ 0 h 928830"/>
                      <a:gd name="connsiteX3" fmla="*/ 38576 w 41147"/>
                      <a:gd name="connsiteY3" fmla="*/ 22288 h 928830"/>
                    </a:gdLst>
                    <a:ahLst/>
                    <a:cxnLst>
                      <a:cxn ang="0">
                        <a:pos x="connsiteX0" y="connsiteY0"/>
                      </a:cxn>
                      <a:cxn ang="0">
                        <a:pos x="connsiteX1" y="connsiteY1"/>
                      </a:cxn>
                      <a:cxn ang="0">
                        <a:pos x="connsiteX2" y="connsiteY2"/>
                      </a:cxn>
                      <a:cxn ang="0">
                        <a:pos x="connsiteX3" y="connsiteY3"/>
                      </a:cxn>
                    </a:cxnLst>
                    <a:rect l="l" t="t" r="r" b="b"/>
                    <a:pathLst>
                      <a:path w="41147" h="928830">
                        <a:moveTo>
                          <a:pt x="41148" y="928830"/>
                        </a:moveTo>
                        <a:lnTo>
                          <a:pt x="2572" y="906542"/>
                        </a:lnTo>
                        <a:lnTo>
                          <a:pt x="0" y="0"/>
                        </a:lnTo>
                        <a:lnTo>
                          <a:pt x="38576" y="22288"/>
                        </a:lnTo>
                        <a:close/>
                      </a:path>
                    </a:pathLst>
                  </a:custGeom>
                  <a:solidFill>
                    <a:srgbClr val="818181"/>
                  </a:solidFill>
                  <a:ln w="4286" cap="flat">
                    <a:noFill/>
                    <a:prstDash val="solid"/>
                    <a:miter/>
                  </a:ln>
                </p:spPr>
                <p:txBody>
                  <a:bodyPr rtlCol="0" anchor="ctr"/>
                  <a:lstStyle/>
                  <a:p>
                    <a:endParaRPr lang="en-GB"/>
                  </a:p>
                </p:txBody>
              </p:sp>
              <p:sp>
                <p:nvSpPr>
                  <p:cNvPr id="1667" name="Freeform: Shape 1666">
                    <a:extLst>
                      <a:ext uri="{FF2B5EF4-FFF2-40B4-BE49-F238E27FC236}">
                        <a16:creationId xmlns:a16="http://schemas.microsoft.com/office/drawing/2014/main" id="{60FB54EF-5DF6-F4FB-D2F4-08AB42A2DE63}"/>
                      </a:ext>
                    </a:extLst>
                  </p:cNvPr>
                  <p:cNvSpPr/>
                  <p:nvPr/>
                </p:nvSpPr>
                <p:spPr>
                  <a:xfrm>
                    <a:off x="5702522" y="2120829"/>
                    <a:ext cx="1302591" cy="751808"/>
                  </a:xfrm>
                  <a:custGeom>
                    <a:avLst/>
                    <a:gdLst>
                      <a:gd name="connsiteX0" fmla="*/ 38576 w 1302591"/>
                      <a:gd name="connsiteY0" fmla="*/ 751808 h 751808"/>
                      <a:gd name="connsiteX1" fmla="*/ 0 w 1302591"/>
                      <a:gd name="connsiteY1" fmla="*/ 729520 h 751808"/>
                      <a:gd name="connsiteX2" fmla="*/ 1264015 w 1302591"/>
                      <a:gd name="connsiteY2" fmla="*/ 0 h 751808"/>
                      <a:gd name="connsiteX3" fmla="*/ 1302592 w 1302591"/>
                      <a:gd name="connsiteY3" fmla="*/ 22289 h 751808"/>
                    </a:gdLst>
                    <a:ahLst/>
                    <a:cxnLst>
                      <a:cxn ang="0">
                        <a:pos x="connsiteX0" y="connsiteY0"/>
                      </a:cxn>
                      <a:cxn ang="0">
                        <a:pos x="connsiteX1" y="connsiteY1"/>
                      </a:cxn>
                      <a:cxn ang="0">
                        <a:pos x="connsiteX2" y="connsiteY2"/>
                      </a:cxn>
                      <a:cxn ang="0">
                        <a:pos x="connsiteX3" y="connsiteY3"/>
                      </a:cxn>
                    </a:cxnLst>
                    <a:rect l="l" t="t" r="r" b="b"/>
                    <a:pathLst>
                      <a:path w="1302591" h="751808">
                        <a:moveTo>
                          <a:pt x="38576" y="751808"/>
                        </a:moveTo>
                        <a:lnTo>
                          <a:pt x="0" y="729520"/>
                        </a:lnTo>
                        <a:lnTo>
                          <a:pt x="1264015" y="0"/>
                        </a:lnTo>
                        <a:lnTo>
                          <a:pt x="1302592" y="22289"/>
                        </a:lnTo>
                        <a:close/>
                      </a:path>
                    </a:pathLst>
                  </a:custGeom>
                  <a:solidFill>
                    <a:srgbClr val="D0D0D0"/>
                  </a:solidFill>
                  <a:ln w="4286" cap="flat">
                    <a:noFill/>
                    <a:prstDash val="solid"/>
                    <a:miter/>
                  </a:ln>
                </p:spPr>
                <p:txBody>
                  <a:bodyPr rtlCol="0" anchor="ctr"/>
                  <a:lstStyle/>
                  <a:p>
                    <a:endParaRPr lang="en-GB"/>
                  </a:p>
                </p:txBody>
              </p:sp>
              <p:sp>
                <p:nvSpPr>
                  <p:cNvPr id="1668" name="Freeform: Shape 1667">
                    <a:extLst>
                      <a:ext uri="{FF2B5EF4-FFF2-40B4-BE49-F238E27FC236}">
                        <a16:creationId xmlns:a16="http://schemas.microsoft.com/office/drawing/2014/main" id="{DAB0AC55-126C-9E4E-950F-A4D39793B91C}"/>
                      </a:ext>
                    </a:extLst>
                  </p:cNvPr>
                  <p:cNvSpPr/>
                  <p:nvPr/>
                </p:nvSpPr>
                <p:spPr>
                  <a:xfrm>
                    <a:off x="5699950" y="1943807"/>
                    <a:ext cx="41576" cy="928830"/>
                  </a:xfrm>
                  <a:custGeom>
                    <a:avLst/>
                    <a:gdLst>
                      <a:gd name="connsiteX0" fmla="*/ 41577 w 41576"/>
                      <a:gd name="connsiteY0" fmla="*/ 928830 h 928830"/>
                      <a:gd name="connsiteX1" fmla="*/ 2572 w 41576"/>
                      <a:gd name="connsiteY1" fmla="*/ 906542 h 928830"/>
                      <a:gd name="connsiteX2" fmla="*/ 0 w 41576"/>
                      <a:gd name="connsiteY2" fmla="*/ 0 h 928830"/>
                      <a:gd name="connsiteX3" fmla="*/ 39005 w 41576"/>
                      <a:gd name="connsiteY3" fmla="*/ 22717 h 928830"/>
                    </a:gdLst>
                    <a:ahLst/>
                    <a:cxnLst>
                      <a:cxn ang="0">
                        <a:pos x="connsiteX0" y="connsiteY0"/>
                      </a:cxn>
                      <a:cxn ang="0">
                        <a:pos x="connsiteX1" y="connsiteY1"/>
                      </a:cxn>
                      <a:cxn ang="0">
                        <a:pos x="connsiteX2" y="connsiteY2"/>
                      </a:cxn>
                      <a:cxn ang="0">
                        <a:pos x="connsiteX3" y="connsiteY3"/>
                      </a:cxn>
                    </a:cxnLst>
                    <a:rect l="l" t="t" r="r" b="b"/>
                    <a:pathLst>
                      <a:path w="41576" h="928830">
                        <a:moveTo>
                          <a:pt x="41577" y="928830"/>
                        </a:moveTo>
                        <a:lnTo>
                          <a:pt x="2572" y="906542"/>
                        </a:lnTo>
                        <a:lnTo>
                          <a:pt x="0" y="0"/>
                        </a:lnTo>
                        <a:lnTo>
                          <a:pt x="39005" y="22717"/>
                        </a:lnTo>
                        <a:close/>
                      </a:path>
                    </a:pathLst>
                  </a:custGeom>
                  <a:solidFill>
                    <a:srgbClr val="888888"/>
                  </a:solidFill>
                  <a:ln w="4286" cap="flat">
                    <a:noFill/>
                    <a:prstDash val="solid"/>
                    <a:miter/>
                  </a:ln>
                </p:spPr>
                <p:txBody>
                  <a:bodyPr rtlCol="0" anchor="ctr"/>
                  <a:lstStyle/>
                  <a:p>
                    <a:endParaRPr lang="en-GB"/>
                  </a:p>
                </p:txBody>
              </p:sp>
              <p:sp>
                <p:nvSpPr>
                  <p:cNvPr id="1669" name="Freeform: Shape 1668">
                    <a:extLst>
                      <a:ext uri="{FF2B5EF4-FFF2-40B4-BE49-F238E27FC236}">
                        <a16:creationId xmlns:a16="http://schemas.microsoft.com/office/drawing/2014/main" id="{51B18934-3AEE-71EB-B992-32A87461D6FF}"/>
                      </a:ext>
                    </a:extLst>
                  </p:cNvPr>
                  <p:cNvSpPr/>
                  <p:nvPr/>
                </p:nvSpPr>
                <p:spPr>
                  <a:xfrm>
                    <a:off x="5699950" y="1214287"/>
                    <a:ext cx="1302591" cy="752236"/>
                  </a:xfrm>
                  <a:custGeom>
                    <a:avLst/>
                    <a:gdLst>
                      <a:gd name="connsiteX0" fmla="*/ 39005 w 1302591"/>
                      <a:gd name="connsiteY0" fmla="*/ 752237 h 752236"/>
                      <a:gd name="connsiteX1" fmla="*/ 0 w 1302591"/>
                      <a:gd name="connsiteY1" fmla="*/ 729520 h 752236"/>
                      <a:gd name="connsiteX2" fmla="*/ 1264015 w 1302591"/>
                      <a:gd name="connsiteY2" fmla="*/ 0 h 752236"/>
                      <a:gd name="connsiteX3" fmla="*/ 1302592 w 1302591"/>
                      <a:gd name="connsiteY3" fmla="*/ 22288 h 752236"/>
                    </a:gdLst>
                    <a:ahLst/>
                    <a:cxnLst>
                      <a:cxn ang="0">
                        <a:pos x="connsiteX0" y="connsiteY0"/>
                      </a:cxn>
                      <a:cxn ang="0">
                        <a:pos x="connsiteX1" y="connsiteY1"/>
                      </a:cxn>
                      <a:cxn ang="0">
                        <a:pos x="connsiteX2" y="connsiteY2"/>
                      </a:cxn>
                      <a:cxn ang="0">
                        <a:pos x="connsiteX3" y="connsiteY3"/>
                      </a:cxn>
                    </a:cxnLst>
                    <a:rect l="l" t="t" r="r" b="b"/>
                    <a:pathLst>
                      <a:path w="1302591" h="752236">
                        <a:moveTo>
                          <a:pt x="39005" y="752237"/>
                        </a:moveTo>
                        <a:lnTo>
                          <a:pt x="0" y="729520"/>
                        </a:lnTo>
                        <a:lnTo>
                          <a:pt x="1264015" y="0"/>
                        </a:lnTo>
                        <a:lnTo>
                          <a:pt x="1302592" y="22288"/>
                        </a:lnTo>
                        <a:close/>
                      </a:path>
                    </a:pathLst>
                  </a:custGeom>
                  <a:solidFill>
                    <a:srgbClr val="DBDBDB"/>
                  </a:solidFill>
                  <a:ln w="4286" cap="flat">
                    <a:noFill/>
                    <a:prstDash val="solid"/>
                    <a:miter/>
                  </a:ln>
                </p:spPr>
                <p:txBody>
                  <a:bodyPr rtlCol="0" anchor="ctr"/>
                  <a:lstStyle/>
                  <a:p>
                    <a:endParaRPr lang="en-GB"/>
                  </a:p>
                </p:txBody>
              </p:sp>
              <p:sp>
                <p:nvSpPr>
                  <p:cNvPr id="1670" name="Freeform: Shape 1669">
                    <a:extLst>
                      <a:ext uri="{FF2B5EF4-FFF2-40B4-BE49-F238E27FC236}">
                        <a16:creationId xmlns:a16="http://schemas.microsoft.com/office/drawing/2014/main" id="{40E53715-3A70-294C-FEAC-75A99FC296C5}"/>
                      </a:ext>
                    </a:extLst>
                  </p:cNvPr>
                  <p:cNvSpPr/>
                  <p:nvPr/>
                </p:nvSpPr>
                <p:spPr>
                  <a:xfrm>
                    <a:off x="5699521" y="1169710"/>
                    <a:ext cx="1344596" cy="1770221"/>
                  </a:xfrm>
                  <a:custGeom>
                    <a:avLst/>
                    <a:gdLst>
                      <a:gd name="connsiteX0" fmla="*/ 0 w 1344596"/>
                      <a:gd name="connsiteY0" fmla="*/ 774525 h 1770221"/>
                      <a:gd name="connsiteX1" fmla="*/ 1341596 w 1344596"/>
                      <a:gd name="connsiteY1" fmla="*/ 0 h 1770221"/>
                      <a:gd name="connsiteX2" fmla="*/ 1344596 w 1344596"/>
                      <a:gd name="connsiteY2" fmla="*/ 995696 h 1770221"/>
                      <a:gd name="connsiteX3" fmla="*/ 3000 w 1344596"/>
                      <a:gd name="connsiteY3" fmla="*/ 1770221 h 1770221"/>
                      <a:gd name="connsiteX4" fmla="*/ 0 w 1344596"/>
                      <a:gd name="connsiteY4" fmla="*/ 774525 h 1770221"/>
                      <a:gd name="connsiteX5" fmla="*/ 1305592 w 1344596"/>
                      <a:gd name="connsiteY5" fmla="*/ 973407 h 1770221"/>
                      <a:gd name="connsiteX6" fmla="*/ 1303020 w 1344596"/>
                      <a:gd name="connsiteY6" fmla="*/ 66865 h 1770221"/>
                      <a:gd name="connsiteX7" fmla="*/ 39005 w 1344596"/>
                      <a:gd name="connsiteY7" fmla="*/ 796385 h 1770221"/>
                      <a:gd name="connsiteX8" fmla="*/ 41576 w 1344596"/>
                      <a:gd name="connsiteY8" fmla="*/ 1702927 h 1770221"/>
                      <a:gd name="connsiteX9" fmla="*/ 1305592 w 1344596"/>
                      <a:gd name="connsiteY9" fmla="*/ 973407 h 177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4596" h="1770221">
                        <a:moveTo>
                          <a:pt x="0" y="774525"/>
                        </a:moveTo>
                        <a:lnTo>
                          <a:pt x="1341596" y="0"/>
                        </a:lnTo>
                        <a:lnTo>
                          <a:pt x="1344596" y="995696"/>
                        </a:lnTo>
                        <a:lnTo>
                          <a:pt x="3000" y="1770221"/>
                        </a:lnTo>
                        <a:lnTo>
                          <a:pt x="0" y="774525"/>
                        </a:lnTo>
                        <a:close/>
                        <a:moveTo>
                          <a:pt x="1305592" y="973407"/>
                        </a:moveTo>
                        <a:lnTo>
                          <a:pt x="1303020" y="66865"/>
                        </a:lnTo>
                        <a:lnTo>
                          <a:pt x="39005" y="796385"/>
                        </a:lnTo>
                        <a:lnTo>
                          <a:pt x="41576" y="1702927"/>
                        </a:lnTo>
                        <a:lnTo>
                          <a:pt x="1305592" y="973407"/>
                        </a:lnTo>
                      </a:path>
                    </a:pathLst>
                  </a:custGeom>
                  <a:solidFill>
                    <a:srgbClr val="BBBBBB"/>
                  </a:solidFill>
                  <a:ln w="4286" cap="flat">
                    <a:noFill/>
                    <a:prstDash val="solid"/>
                    <a:miter/>
                  </a:ln>
                </p:spPr>
                <p:txBody>
                  <a:bodyPr rtlCol="0" anchor="ctr"/>
                  <a:lstStyle/>
                  <a:p>
                    <a:endParaRPr lang="en-GB"/>
                  </a:p>
                </p:txBody>
              </p:sp>
              <p:sp>
                <p:nvSpPr>
                  <p:cNvPr id="1671" name="Freeform: Shape 1670">
                    <a:extLst>
                      <a:ext uri="{FF2B5EF4-FFF2-40B4-BE49-F238E27FC236}">
                        <a16:creationId xmlns:a16="http://schemas.microsoft.com/office/drawing/2014/main" id="{2181CFB5-697E-A9E5-C927-5666947BEE67}"/>
                      </a:ext>
                    </a:extLst>
                  </p:cNvPr>
                  <p:cNvSpPr/>
                  <p:nvPr/>
                </p:nvSpPr>
                <p:spPr>
                  <a:xfrm>
                    <a:off x="5738955" y="1236575"/>
                    <a:ext cx="1266158" cy="1636061"/>
                  </a:xfrm>
                  <a:custGeom>
                    <a:avLst/>
                    <a:gdLst>
                      <a:gd name="connsiteX0" fmla="*/ 1263587 w 1266158"/>
                      <a:gd name="connsiteY0" fmla="*/ 0 h 1636061"/>
                      <a:gd name="connsiteX1" fmla="*/ 1266158 w 1266158"/>
                      <a:gd name="connsiteY1" fmla="*/ 906542 h 1636061"/>
                      <a:gd name="connsiteX2" fmla="*/ 2572 w 1266158"/>
                      <a:gd name="connsiteY2" fmla="*/ 1636062 h 1636061"/>
                      <a:gd name="connsiteX3" fmla="*/ 0 w 1266158"/>
                      <a:gd name="connsiteY3" fmla="*/ 729948 h 1636061"/>
                    </a:gdLst>
                    <a:ahLst/>
                    <a:cxnLst>
                      <a:cxn ang="0">
                        <a:pos x="connsiteX0" y="connsiteY0"/>
                      </a:cxn>
                      <a:cxn ang="0">
                        <a:pos x="connsiteX1" y="connsiteY1"/>
                      </a:cxn>
                      <a:cxn ang="0">
                        <a:pos x="connsiteX2" y="connsiteY2"/>
                      </a:cxn>
                      <a:cxn ang="0">
                        <a:pos x="connsiteX3" y="connsiteY3"/>
                      </a:cxn>
                    </a:cxnLst>
                    <a:rect l="l" t="t" r="r" b="b"/>
                    <a:pathLst>
                      <a:path w="1266158" h="1636061">
                        <a:moveTo>
                          <a:pt x="1263587" y="0"/>
                        </a:moveTo>
                        <a:lnTo>
                          <a:pt x="1266158" y="906542"/>
                        </a:lnTo>
                        <a:lnTo>
                          <a:pt x="2572" y="1636062"/>
                        </a:lnTo>
                        <a:lnTo>
                          <a:pt x="0" y="729948"/>
                        </a:lnTo>
                        <a:close/>
                      </a:path>
                    </a:pathLst>
                  </a:custGeom>
                  <a:solidFill>
                    <a:srgbClr val="FFFFFF"/>
                  </a:solidFill>
                  <a:ln w="4286" cap="flat">
                    <a:noFill/>
                    <a:prstDash val="solid"/>
                    <a:miter/>
                  </a:ln>
                </p:spPr>
                <p:txBody>
                  <a:bodyPr rtlCol="0" anchor="ctr"/>
                  <a:lstStyle/>
                  <a:p>
                    <a:endParaRPr lang="en-GB"/>
                  </a:p>
                </p:txBody>
              </p:sp>
              <p:sp>
                <p:nvSpPr>
                  <p:cNvPr id="1672" name="Freeform: Shape 1671">
                    <a:extLst>
                      <a:ext uri="{FF2B5EF4-FFF2-40B4-BE49-F238E27FC236}">
                        <a16:creationId xmlns:a16="http://schemas.microsoft.com/office/drawing/2014/main" id="{EAB73BC4-7EC9-0675-26D0-FE5D99957053}"/>
                      </a:ext>
                    </a:extLst>
                  </p:cNvPr>
                  <p:cNvSpPr/>
                  <p:nvPr/>
                </p:nvSpPr>
                <p:spPr>
                  <a:xfrm>
                    <a:off x="5660945" y="1921518"/>
                    <a:ext cx="41576" cy="1018412"/>
                  </a:xfrm>
                  <a:custGeom>
                    <a:avLst/>
                    <a:gdLst>
                      <a:gd name="connsiteX0" fmla="*/ 41576 w 41576"/>
                      <a:gd name="connsiteY0" fmla="*/ 1018413 h 1018412"/>
                      <a:gd name="connsiteX1" fmla="*/ 3000 w 41576"/>
                      <a:gd name="connsiteY1" fmla="*/ 996125 h 1018412"/>
                      <a:gd name="connsiteX2" fmla="*/ 0 w 41576"/>
                      <a:gd name="connsiteY2" fmla="*/ 0 h 1018412"/>
                      <a:gd name="connsiteX3" fmla="*/ 38576 w 41576"/>
                      <a:gd name="connsiteY3" fmla="*/ 22717 h 1018412"/>
                    </a:gdLst>
                    <a:ahLst/>
                    <a:cxnLst>
                      <a:cxn ang="0">
                        <a:pos x="connsiteX0" y="connsiteY0"/>
                      </a:cxn>
                      <a:cxn ang="0">
                        <a:pos x="connsiteX1" y="connsiteY1"/>
                      </a:cxn>
                      <a:cxn ang="0">
                        <a:pos x="connsiteX2" y="connsiteY2"/>
                      </a:cxn>
                      <a:cxn ang="0">
                        <a:pos x="connsiteX3" y="connsiteY3"/>
                      </a:cxn>
                    </a:cxnLst>
                    <a:rect l="l" t="t" r="r" b="b"/>
                    <a:pathLst>
                      <a:path w="41576" h="1018412">
                        <a:moveTo>
                          <a:pt x="41576" y="1018413"/>
                        </a:moveTo>
                        <a:lnTo>
                          <a:pt x="3000" y="996125"/>
                        </a:lnTo>
                        <a:lnTo>
                          <a:pt x="0" y="0"/>
                        </a:lnTo>
                        <a:lnTo>
                          <a:pt x="38576" y="22717"/>
                        </a:lnTo>
                        <a:close/>
                      </a:path>
                    </a:pathLst>
                  </a:custGeom>
                  <a:solidFill>
                    <a:srgbClr val="818181"/>
                  </a:solidFill>
                  <a:ln w="4286" cap="flat">
                    <a:noFill/>
                    <a:prstDash val="solid"/>
                    <a:miter/>
                  </a:ln>
                </p:spPr>
                <p:txBody>
                  <a:bodyPr rtlCol="0" anchor="ctr"/>
                  <a:lstStyle/>
                  <a:p>
                    <a:endParaRPr lang="en-GB"/>
                  </a:p>
                </p:txBody>
              </p:sp>
              <p:sp>
                <p:nvSpPr>
                  <p:cNvPr id="1673" name="Freeform: Shape 1672">
                    <a:extLst>
                      <a:ext uri="{FF2B5EF4-FFF2-40B4-BE49-F238E27FC236}">
                        <a16:creationId xmlns:a16="http://schemas.microsoft.com/office/drawing/2014/main" id="{1136B457-D9EF-5AAC-17DF-D47BA7B53EAC}"/>
                      </a:ext>
                    </a:extLst>
                  </p:cNvPr>
                  <p:cNvSpPr/>
                  <p:nvPr/>
                </p:nvSpPr>
                <p:spPr>
                  <a:xfrm>
                    <a:off x="5660945" y="1146993"/>
                    <a:ext cx="1380601" cy="797242"/>
                  </a:xfrm>
                  <a:custGeom>
                    <a:avLst/>
                    <a:gdLst>
                      <a:gd name="connsiteX0" fmla="*/ 38576 w 1380601"/>
                      <a:gd name="connsiteY0" fmla="*/ 797242 h 797242"/>
                      <a:gd name="connsiteX1" fmla="*/ 0 w 1380601"/>
                      <a:gd name="connsiteY1" fmla="*/ 774525 h 797242"/>
                      <a:gd name="connsiteX2" fmla="*/ 1341596 w 1380601"/>
                      <a:gd name="connsiteY2" fmla="*/ 0 h 797242"/>
                      <a:gd name="connsiteX3" fmla="*/ 1380601 w 1380601"/>
                      <a:gd name="connsiteY3" fmla="*/ 22717 h 797242"/>
                    </a:gdLst>
                    <a:ahLst/>
                    <a:cxnLst>
                      <a:cxn ang="0">
                        <a:pos x="connsiteX0" y="connsiteY0"/>
                      </a:cxn>
                      <a:cxn ang="0">
                        <a:pos x="connsiteX1" y="connsiteY1"/>
                      </a:cxn>
                      <a:cxn ang="0">
                        <a:pos x="connsiteX2" y="connsiteY2"/>
                      </a:cxn>
                      <a:cxn ang="0">
                        <a:pos x="connsiteX3" y="connsiteY3"/>
                      </a:cxn>
                    </a:cxnLst>
                    <a:rect l="l" t="t" r="r" b="b"/>
                    <a:pathLst>
                      <a:path w="1380601" h="797242">
                        <a:moveTo>
                          <a:pt x="38576" y="797242"/>
                        </a:moveTo>
                        <a:lnTo>
                          <a:pt x="0" y="774525"/>
                        </a:lnTo>
                        <a:lnTo>
                          <a:pt x="1341596" y="0"/>
                        </a:lnTo>
                        <a:lnTo>
                          <a:pt x="1380601" y="22717"/>
                        </a:lnTo>
                        <a:close/>
                      </a:path>
                    </a:pathLst>
                  </a:custGeom>
                  <a:solidFill>
                    <a:srgbClr val="D0D0D0"/>
                  </a:solidFill>
                  <a:ln w="4286" cap="flat">
                    <a:noFill/>
                    <a:prstDash val="solid"/>
                    <a:miter/>
                  </a:ln>
                </p:spPr>
                <p:txBody>
                  <a:bodyPr rtlCol="0" anchor="ctr"/>
                  <a:lstStyle/>
                  <a:p>
                    <a:endParaRPr lang="en-GB"/>
                  </a:p>
                </p:txBody>
              </p:sp>
            </p:grpSp>
            <p:grpSp>
              <p:nvGrpSpPr>
                <p:cNvPr id="1674" name="Graphic 18">
                  <a:extLst>
                    <a:ext uri="{FF2B5EF4-FFF2-40B4-BE49-F238E27FC236}">
                      <a16:creationId xmlns:a16="http://schemas.microsoft.com/office/drawing/2014/main" id="{D2E38B03-83BF-2A60-1561-1059F07E2D39}"/>
                    </a:ext>
                  </a:extLst>
                </p:cNvPr>
                <p:cNvGrpSpPr/>
                <p:nvPr/>
              </p:nvGrpSpPr>
              <p:grpSpPr>
                <a:xfrm>
                  <a:off x="5838396" y="1591906"/>
                  <a:ext cx="1106927" cy="1120183"/>
                  <a:chOff x="5838396" y="1591906"/>
                  <a:chExt cx="1106927" cy="1120183"/>
                </a:xfrm>
              </p:grpSpPr>
              <p:sp>
                <p:nvSpPr>
                  <p:cNvPr id="1675" name="Freeform: Shape 1674">
                    <a:extLst>
                      <a:ext uri="{FF2B5EF4-FFF2-40B4-BE49-F238E27FC236}">
                        <a16:creationId xmlns:a16="http://schemas.microsoft.com/office/drawing/2014/main" id="{1D87E786-56BF-91BA-79E9-2A8E4799B11A}"/>
                      </a:ext>
                    </a:extLst>
                  </p:cNvPr>
                  <p:cNvSpPr/>
                  <p:nvPr/>
                </p:nvSpPr>
                <p:spPr>
                  <a:xfrm>
                    <a:off x="5838396" y="2027817"/>
                    <a:ext cx="1098137" cy="642080"/>
                  </a:xfrm>
                  <a:custGeom>
                    <a:avLst/>
                    <a:gdLst>
                      <a:gd name="connsiteX0" fmla="*/ 0 w 1098137"/>
                      <a:gd name="connsiteY0" fmla="*/ 642080 h 642080"/>
                      <a:gd name="connsiteX1" fmla="*/ 1098137 w 1098137"/>
                      <a:gd name="connsiteY1" fmla="*/ 8144 h 642080"/>
                      <a:gd name="connsiteX2" fmla="*/ 1098137 w 1098137"/>
                      <a:gd name="connsiteY2" fmla="*/ 0 h 642080"/>
                      <a:gd name="connsiteX3" fmla="*/ 6858 w 1098137"/>
                      <a:gd name="connsiteY3" fmla="*/ 630079 h 642080"/>
                      <a:gd name="connsiteX4" fmla="*/ 6858 w 1098137"/>
                      <a:gd name="connsiteY4" fmla="*/ 54435 h 642080"/>
                      <a:gd name="connsiteX5" fmla="*/ 0 w 1098137"/>
                      <a:gd name="connsiteY5" fmla="*/ 58722 h 642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8137" h="642080">
                        <a:moveTo>
                          <a:pt x="0" y="642080"/>
                        </a:moveTo>
                        <a:lnTo>
                          <a:pt x="1098137" y="8144"/>
                        </a:lnTo>
                        <a:lnTo>
                          <a:pt x="1098137" y="0"/>
                        </a:lnTo>
                        <a:lnTo>
                          <a:pt x="6858" y="630079"/>
                        </a:lnTo>
                        <a:lnTo>
                          <a:pt x="6858" y="54435"/>
                        </a:lnTo>
                        <a:lnTo>
                          <a:pt x="0" y="58722"/>
                        </a:lnTo>
                        <a:close/>
                      </a:path>
                    </a:pathLst>
                  </a:custGeom>
                  <a:solidFill>
                    <a:srgbClr val="6C74AF"/>
                  </a:solidFill>
                  <a:ln w="4286" cap="flat">
                    <a:noFill/>
                    <a:prstDash val="solid"/>
                    <a:miter/>
                  </a:ln>
                </p:spPr>
                <p:txBody>
                  <a:bodyPr rtlCol="0" anchor="ctr"/>
                  <a:lstStyle/>
                  <a:p>
                    <a:endParaRPr lang="en-GB"/>
                  </a:p>
                </p:txBody>
              </p:sp>
              <p:grpSp>
                <p:nvGrpSpPr>
                  <p:cNvPr id="1676" name="Graphic 18">
                    <a:extLst>
                      <a:ext uri="{FF2B5EF4-FFF2-40B4-BE49-F238E27FC236}">
                        <a16:creationId xmlns:a16="http://schemas.microsoft.com/office/drawing/2014/main" id="{DC836B7A-F5B9-40FE-992B-86508DFC004F}"/>
                      </a:ext>
                    </a:extLst>
                  </p:cNvPr>
                  <p:cNvGrpSpPr/>
                  <p:nvPr/>
                </p:nvGrpSpPr>
                <p:grpSpPr>
                  <a:xfrm>
                    <a:off x="5897117" y="1714064"/>
                    <a:ext cx="1039844" cy="885967"/>
                    <a:chOff x="5897117" y="1714064"/>
                    <a:chExt cx="1039844" cy="885967"/>
                  </a:xfrm>
                </p:grpSpPr>
                <p:sp>
                  <p:nvSpPr>
                    <p:cNvPr id="1677" name="Freeform: Shape 1676">
                      <a:extLst>
                        <a:ext uri="{FF2B5EF4-FFF2-40B4-BE49-F238E27FC236}">
                          <a16:creationId xmlns:a16="http://schemas.microsoft.com/office/drawing/2014/main" id="{C628E988-3D2F-FF53-9DBF-948AD30327CF}"/>
                        </a:ext>
                      </a:extLst>
                    </p:cNvPr>
                    <p:cNvSpPr/>
                    <p:nvPr/>
                  </p:nvSpPr>
                  <p:spPr>
                    <a:xfrm>
                      <a:off x="6888099" y="1796788"/>
                      <a:ext cx="48862" cy="231028"/>
                    </a:xfrm>
                    <a:custGeom>
                      <a:avLst/>
                      <a:gdLst>
                        <a:gd name="connsiteX0" fmla="*/ 0 w 48862"/>
                        <a:gd name="connsiteY0" fmla="*/ 231029 h 231028"/>
                        <a:gd name="connsiteX1" fmla="*/ 48863 w 48862"/>
                        <a:gd name="connsiteY1" fmla="*/ 203168 h 231028"/>
                        <a:gd name="connsiteX2" fmla="*/ 48863 w 48862"/>
                        <a:gd name="connsiteY2" fmla="*/ 0 h 231028"/>
                        <a:gd name="connsiteX3" fmla="*/ 0 w 48862"/>
                        <a:gd name="connsiteY3" fmla="*/ 28289 h 231028"/>
                      </a:gdLst>
                      <a:ahLst/>
                      <a:cxnLst>
                        <a:cxn ang="0">
                          <a:pos x="connsiteX0" y="connsiteY0"/>
                        </a:cxn>
                        <a:cxn ang="0">
                          <a:pos x="connsiteX1" y="connsiteY1"/>
                        </a:cxn>
                        <a:cxn ang="0">
                          <a:pos x="connsiteX2" y="connsiteY2"/>
                        </a:cxn>
                        <a:cxn ang="0">
                          <a:pos x="connsiteX3" y="connsiteY3"/>
                        </a:cxn>
                      </a:cxnLst>
                      <a:rect l="l" t="t" r="r" b="b"/>
                      <a:pathLst>
                        <a:path w="48862" h="231028">
                          <a:moveTo>
                            <a:pt x="0" y="231029"/>
                          </a:moveTo>
                          <a:lnTo>
                            <a:pt x="48863" y="203168"/>
                          </a:lnTo>
                          <a:lnTo>
                            <a:pt x="48863" y="0"/>
                          </a:lnTo>
                          <a:lnTo>
                            <a:pt x="0" y="28289"/>
                          </a:lnTo>
                          <a:close/>
                        </a:path>
                      </a:pathLst>
                    </a:custGeom>
                    <a:solidFill>
                      <a:schemeClr val="accent2"/>
                    </a:solidFill>
                    <a:ln w="4286" cap="flat">
                      <a:noFill/>
                      <a:prstDash val="solid"/>
                      <a:miter/>
                    </a:ln>
                  </p:spPr>
                  <p:txBody>
                    <a:bodyPr rtlCol="0" anchor="ctr"/>
                    <a:lstStyle/>
                    <a:p>
                      <a:endParaRPr lang="en-GB"/>
                    </a:p>
                  </p:txBody>
                </p:sp>
                <p:sp>
                  <p:nvSpPr>
                    <p:cNvPr id="1678" name="Freeform: Shape 1677">
                      <a:extLst>
                        <a:ext uri="{FF2B5EF4-FFF2-40B4-BE49-F238E27FC236}">
                          <a16:creationId xmlns:a16="http://schemas.microsoft.com/office/drawing/2014/main" id="{EDB648F7-F913-66DE-59B7-5307DF7919DF}"/>
                        </a:ext>
                      </a:extLst>
                    </p:cNvPr>
                    <p:cNvSpPr/>
                    <p:nvPr/>
                  </p:nvSpPr>
                  <p:spPr>
                    <a:xfrm>
                      <a:off x="6822090" y="1752640"/>
                      <a:ext cx="48863" cy="313324"/>
                    </a:xfrm>
                    <a:custGeom>
                      <a:avLst/>
                      <a:gdLst>
                        <a:gd name="connsiteX0" fmla="*/ 0 w 48863"/>
                        <a:gd name="connsiteY0" fmla="*/ 313325 h 313324"/>
                        <a:gd name="connsiteX1" fmla="*/ 48863 w 48863"/>
                        <a:gd name="connsiteY1" fmla="*/ 285464 h 313324"/>
                        <a:gd name="connsiteX2" fmla="*/ 48863 w 48863"/>
                        <a:gd name="connsiteY2" fmla="*/ 0 h 313324"/>
                        <a:gd name="connsiteX3" fmla="*/ 0 w 48863"/>
                        <a:gd name="connsiteY3" fmla="*/ 28289 h 313324"/>
                      </a:gdLst>
                      <a:ahLst/>
                      <a:cxnLst>
                        <a:cxn ang="0">
                          <a:pos x="connsiteX0" y="connsiteY0"/>
                        </a:cxn>
                        <a:cxn ang="0">
                          <a:pos x="connsiteX1" y="connsiteY1"/>
                        </a:cxn>
                        <a:cxn ang="0">
                          <a:pos x="connsiteX2" y="connsiteY2"/>
                        </a:cxn>
                        <a:cxn ang="0">
                          <a:pos x="connsiteX3" y="connsiteY3"/>
                        </a:cxn>
                      </a:cxnLst>
                      <a:rect l="l" t="t" r="r" b="b"/>
                      <a:pathLst>
                        <a:path w="48863" h="313324">
                          <a:moveTo>
                            <a:pt x="0" y="313325"/>
                          </a:moveTo>
                          <a:lnTo>
                            <a:pt x="48863" y="285464"/>
                          </a:lnTo>
                          <a:lnTo>
                            <a:pt x="48863" y="0"/>
                          </a:lnTo>
                          <a:lnTo>
                            <a:pt x="0" y="28289"/>
                          </a:lnTo>
                          <a:close/>
                        </a:path>
                      </a:pathLst>
                    </a:custGeom>
                    <a:solidFill>
                      <a:schemeClr val="accent3"/>
                    </a:solidFill>
                    <a:ln w="4286" cap="flat">
                      <a:noFill/>
                      <a:prstDash val="solid"/>
                      <a:miter/>
                    </a:ln>
                  </p:spPr>
                  <p:txBody>
                    <a:bodyPr rtlCol="0" anchor="ctr"/>
                    <a:lstStyle/>
                    <a:p>
                      <a:endParaRPr lang="en-GB"/>
                    </a:p>
                  </p:txBody>
                </p:sp>
                <p:sp>
                  <p:nvSpPr>
                    <p:cNvPr id="1679" name="Freeform: Shape 1678">
                      <a:extLst>
                        <a:ext uri="{FF2B5EF4-FFF2-40B4-BE49-F238E27FC236}">
                          <a16:creationId xmlns:a16="http://schemas.microsoft.com/office/drawing/2014/main" id="{AC10E9FB-12F7-3795-DF7F-67641D6D5080}"/>
                        </a:ext>
                      </a:extLst>
                    </p:cNvPr>
                    <p:cNvSpPr/>
                    <p:nvPr/>
                  </p:nvSpPr>
                  <p:spPr>
                    <a:xfrm>
                      <a:off x="6756082" y="1714064"/>
                      <a:ext cx="48863" cy="390048"/>
                    </a:xfrm>
                    <a:custGeom>
                      <a:avLst/>
                      <a:gdLst>
                        <a:gd name="connsiteX0" fmla="*/ 0 w 48863"/>
                        <a:gd name="connsiteY0" fmla="*/ 390049 h 390048"/>
                        <a:gd name="connsiteX1" fmla="*/ 48863 w 48863"/>
                        <a:gd name="connsiteY1" fmla="*/ 362188 h 390048"/>
                        <a:gd name="connsiteX2" fmla="*/ 48863 w 48863"/>
                        <a:gd name="connsiteY2" fmla="*/ 0 h 390048"/>
                        <a:gd name="connsiteX3" fmla="*/ 0 w 48863"/>
                        <a:gd name="connsiteY3" fmla="*/ 28289 h 390048"/>
                      </a:gdLst>
                      <a:ahLst/>
                      <a:cxnLst>
                        <a:cxn ang="0">
                          <a:pos x="connsiteX0" y="connsiteY0"/>
                        </a:cxn>
                        <a:cxn ang="0">
                          <a:pos x="connsiteX1" y="connsiteY1"/>
                        </a:cxn>
                        <a:cxn ang="0">
                          <a:pos x="connsiteX2" y="connsiteY2"/>
                        </a:cxn>
                        <a:cxn ang="0">
                          <a:pos x="connsiteX3" y="connsiteY3"/>
                        </a:cxn>
                      </a:cxnLst>
                      <a:rect l="l" t="t" r="r" b="b"/>
                      <a:pathLst>
                        <a:path w="48863" h="390048">
                          <a:moveTo>
                            <a:pt x="0" y="390049"/>
                          </a:moveTo>
                          <a:lnTo>
                            <a:pt x="48863" y="362188"/>
                          </a:lnTo>
                          <a:lnTo>
                            <a:pt x="48863" y="0"/>
                          </a:lnTo>
                          <a:lnTo>
                            <a:pt x="0" y="28289"/>
                          </a:lnTo>
                          <a:close/>
                        </a:path>
                      </a:pathLst>
                    </a:custGeom>
                    <a:solidFill>
                      <a:schemeClr val="accent3"/>
                    </a:solidFill>
                    <a:ln w="4286" cap="flat">
                      <a:noFill/>
                      <a:prstDash val="solid"/>
                      <a:miter/>
                    </a:ln>
                  </p:spPr>
                  <p:txBody>
                    <a:bodyPr rtlCol="0" anchor="ctr"/>
                    <a:lstStyle/>
                    <a:p>
                      <a:endParaRPr lang="en-GB"/>
                    </a:p>
                  </p:txBody>
                </p:sp>
                <p:sp>
                  <p:nvSpPr>
                    <p:cNvPr id="1680" name="Freeform: Shape 1679">
                      <a:extLst>
                        <a:ext uri="{FF2B5EF4-FFF2-40B4-BE49-F238E27FC236}">
                          <a16:creationId xmlns:a16="http://schemas.microsoft.com/office/drawing/2014/main" id="{D54C1BB0-88D3-CE58-9FE4-D1F0D5DC0864}"/>
                        </a:ext>
                      </a:extLst>
                    </p:cNvPr>
                    <p:cNvSpPr/>
                    <p:nvPr/>
                  </p:nvSpPr>
                  <p:spPr>
                    <a:xfrm>
                      <a:off x="6690074" y="1874798"/>
                      <a:ext cx="48434" cy="267461"/>
                    </a:xfrm>
                    <a:custGeom>
                      <a:avLst/>
                      <a:gdLst>
                        <a:gd name="connsiteX0" fmla="*/ 0 w 48434"/>
                        <a:gd name="connsiteY0" fmla="*/ 267462 h 267461"/>
                        <a:gd name="connsiteX1" fmla="*/ 48435 w 48434"/>
                        <a:gd name="connsiteY1" fmla="*/ 239173 h 267461"/>
                        <a:gd name="connsiteX2" fmla="*/ 48435 w 48434"/>
                        <a:gd name="connsiteY2" fmla="*/ 0 h 267461"/>
                        <a:gd name="connsiteX3" fmla="*/ 0 w 48434"/>
                        <a:gd name="connsiteY3" fmla="*/ 28289 h 267461"/>
                      </a:gdLst>
                      <a:ahLst/>
                      <a:cxnLst>
                        <a:cxn ang="0">
                          <a:pos x="connsiteX0" y="connsiteY0"/>
                        </a:cxn>
                        <a:cxn ang="0">
                          <a:pos x="connsiteX1" y="connsiteY1"/>
                        </a:cxn>
                        <a:cxn ang="0">
                          <a:pos x="connsiteX2" y="connsiteY2"/>
                        </a:cxn>
                        <a:cxn ang="0">
                          <a:pos x="connsiteX3" y="connsiteY3"/>
                        </a:cxn>
                      </a:cxnLst>
                      <a:rect l="l" t="t" r="r" b="b"/>
                      <a:pathLst>
                        <a:path w="48434" h="267461">
                          <a:moveTo>
                            <a:pt x="0" y="267462"/>
                          </a:moveTo>
                          <a:lnTo>
                            <a:pt x="48435" y="239173"/>
                          </a:lnTo>
                          <a:lnTo>
                            <a:pt x="48435" y="0"/>
                          </a:lnTo>
                          <a:lnTo>
                            <a:pt x="0" y="28289"/>
                          </a:lnTo>
                          <a:close/>
                        </a:path>
                      </a:pathLst>
                    </a:custGeom>
                    <a:solidFill>
                      <a:srgbClr val="FDD13B"/>
                    </a:solidFill>
                    <a:ln w="4286" cap="flat">
                      <a:noFill/>
                      <a:prstDash val="solid"/>
                      <a:miter/>
                    </a:ln>
                  </p:spPr>
                  <p:txBody>
                    <a:bodyPr rtlCol="0" anchor="ctr"/>
                    <a:lstStyle/>
                    <a:p>
                      <a:endParaRPr lang="en-GB"/>
                    </a:p>
                  </p:txBody>
                </p:sp>
                <p:sp>
                  <p:nvSpPr>
                    <p:cNvPr id="1681" name="Freeform: Shape 1680">
                      <a:extLst>
                        <a:ext uri="{FF2B5EF4-FFF2-40B4-BE49-F238E27FC236}">
                          <a16:creationId xmlns:a16="http://schemas.microsoft.com/office/drawing/2014/main" id="{D742B524-E5A4-6151-3624-EBA2FBE4ABCA}"/>
                        </a:ext>
                      </a:extLst>
                    </p:cNvPr>
                    <p:cNvSpPr/>
                    <p:nvPr/>
                  </p:nvSpPr>
                  <p:spPr>
                    <a:xfrm>
                      <a:off x="6624065" y="1874798"/>
                      <a:ext cx="48434" cy="305609"/>
                    </a:xfrm>
                    <a:custGeom>
                      <a:avLst/>
                      <a:gdLst>
                        <a:gd name="connsiteX0" fmla="*/ 0 w 48434"/>
                        <a:gd name="connsiteY0" fmla="*/ 305610 h 305609"/>
                        <a:gd name="connsiteX1" fmla="*/ 48435 w 48434"/>
                        <a:gd name="connsiteY1" fmla="*/ 277320 h 305609"/>
                        <a:gd name="connsiteX2" fmla="*/ 48435 w 48434"/>
                        <a:gd name="connsiteY2" fmla="*/ 0 h 305609"/>
                        <a:gd name="connsiteX3" fmla="*/ 0 w 48434"/>
                        <a:gd name="connsiteY3" fmla="*/ 28289 h 305609"/>
                      </a:gdLst>
                      <a:ahLst/>
                      <a:cxnLst>
                        <a:cxn ang="0">
                          <a:pos x="connsiteX0" y="connsiteY0"/>
                        </a:cxn>
                        <a:cxn ang="0">
                          <a:pos x="connsiteX1" y="connsiteY1"/>
                        </a:cxn>
                        <a:cxn ang="0">
                          <a:pos x="connsiteX2" y="connsiteY2"/>
                        </a:cxn>
                        <a:cxn ang="0">
                          <a:pos x="connsiteX3" y="connsiteY3"/>
                        </a:cxn>
                      </a:cxnLst>
                      <a:rect l="l" t="t" r="r" b="b"/>
                      <a:pathLst>
                        <a:path w="48434" h="305609">
                          <a:moveTo>
                            <a:pt x="0" y="305610"/>
                          </a:moveTo>
                          <a:lnTo>
                            <a:pt x="48435" y="277320"/>
                          </a:lnTo>
                          <a:lnTo>
                            <a:pt x="48435" y="0"/>
                          </a:lnTo>
                          <a:lnTo>
                            <a:pt x="0" y="28289"/>
                          </a:lnTo>
                          <a:close/>
                        </a:path>
                      </a:pathLst>
                    </a:custGeom>
                    <a:solidFill>
                      <a:schemeClr val="accent2"/>
                    </a:solidFill>
                    <a:ln w="4286" cap="flat">
                      <a:noFill/>
                      <a:prstDash val="solid"/>
                      <a:miter/>
                    </a:ln>
                  </p:spPr>
                  <p:txBody>
                    <a:bodyPr rtlCol="0" anchor="ctr"/>
                    <a:lstStyle/>
                    <a:p>
                      <a:endParaRPr lang="en-GB"/>
                    </a:p>
                  </p:txBody>
                </p:sp>
                <p:sp>
                  <p:nvSpPr>
                    <p:cNvPr id="1682" name="Freeform: Shape 1681">
                      <a:extLst>
                        <a:ext uri="{FF2B5EF4-FFF2-40B4-BE49-F238E27FC236}">
                          <a16:creationId xmlns:a16="http://schemas.microsoft.com/office/drawing/2014/main" id="{48BADC86-736D-3B54-7151-C501B99FEC7F}"/>
                        </a:ext>
                      </a:extLst>
                    </p:cNvPr>
                    <p:cNvSpPr/>
                    <p:nvPr/>
                  </p:nvSpPr>
                  <p:spPr>
                    <a:xfrm>
                      <a:off x="6557628" y="1868797"/>
                      <a:ext cx="48863" cy="349757"/>
                    </a:xfrm>
                    <a:custGeom>
                      <a:avLst/>
                      <a:gdLst>
                        <a:gd name="connsiteX0" fmla="*/ 0 w 48863"/>
                        <a:gd name="connsiteY0" fmla="*/ 349758 h 349757"/>
                        <a:gd name="connsiteX1" fmla="*/ 48863 w 48863"/>
                        <a:gd name="connsiteY1" fmla="*/ 321469 h 349757"/>
                        <a:gd name="connsiteX2" fmla="*/ 48863 w 48863"/>
                        <a:gd name="connsiteY2" fmla="*/ 0 h 349757"/>
                        <a:gd name="connsiteX3" fmla="*/ 0 w 48863"/>
                        <a:gd name="connsiteY3" fmla="*/ 28289 h 349757"/>
                      </a:gdLst>
                      <a:ahLst/>
                      <a:cxnLst>
                        <a:cxn ang="0">
                          <a:pos x="connsiteX0" y="connsiteY0"/>
                        </a:cxn>
                        <a:cxn ang="0">
                          <a:pos x="connsiteX1" y="connsiteY1"/>
                        </a:cxn>
                        <a:cxn ang="0">
                          <a:pos x="connsiteX2" y="connsiteY2"/>
                        </a:cxn>
                        <a:cxn ang="0">
                          <a:pos x="connsiteX3" y="connsiteY3"/>
                        </a:cxn>
                      </a:cxnLst>
                      <a:rect l="l" t="t" r="r" b="b"/>
                      <a:pathLst>
                        <a:path w="48863" h="349757">
                          <a:moveTo>
                            <a:pt x="0" y="349758"/>
                          </a:moveTo>
                          <a:lnTo>
                            <a:pt x="48863" y="321469"/>
                          </a:lnTo>
                          <a:lnTo>
                            <a:pt x="48863" y="0"/>
                          </a:lnTo>
                          <a:lnTo>
                            <a:pt x="0" y="28289"/>
                          </a:lnTo>
                          <a:close/>
                        </a:path>
                      </a:pathLst>
                    </a:custGeom>
                    <a:solidFill>
                      <a:schemeClr val="accent1"/>
                    </a:solidFill>
                    <a:ln w="4286" cap="flat">
                      <a:noFill/>
                      <a:prstDash val="solid"/>
                      <a:miter/>
                    </a:ln>
                  </p:spPr>
                  <p:txBody>
                    <a:bodyPr rtlCol="0" anchor="ctr"/>
                    <a:lstStyle/>
                    <a:p>
                      <a:endParaRPr lang="en-GB"/>
                    </a:p>
                  </p:txBody>
                </p:sp>
                <p:sp>
                  <p:nvSpPr>
                    <p:cNvPr id="1683" name="Freeform: Shape 1682">
                      <a:extLst>
                        <a:ext uri="{FF2B5EF4-FFF2-40B4-BE49-F238E27FC236}">
                          <a16:creationId xmlns:a16="http://schemas.microsoft.com/office/drawing/2014/main" id="{5B014B2C-A1BF-DD99-3450-9994589ED782}"/>
                        </a:ext>
                      </a:extLst>
                    </p:cNvPr>
                    <p:cNvSpPr/>
                    <p:nvPr/>
                  </p:nvSpPr>
                  <p:spPr>
                    <a:xfrm>
                      <a:off x="6491621" y="1866654"/>
                      <a:ext cx="48862" cy="390048"/>
                    </a:xfrm>
                    <a:custGeom>
                      <a:avLst/>
                      <a:gdLst>
                        <a:gd name="connsiteX0" fmla="*/ 0 w 48862"/>
                        <a:gd name="connsiteY0" fmla="*/ 390049 h 390048"/>
                        <a:gd name="connsiteX1" fmla="*/ 48863 w 48862"/>
                        <a:gd name="connsiteY1" fmla="*/ 361759 h 390048"/>
                        <a:gd name="connsiteX2" fmla="*/ 48863 w 48862"/>
                        <a:gd name="connsiteY2" fmla="*/ 0 h 390048"/>
                        <a:gd name="connsiteX3" fmla="*/ 0 w 48862"/>
                        <a:gd name="connsiteY3" fmla="*/ 27861 h 390048"/>
                      </a:gdLst>
                      <a:ahLst/>
                      <a:cxnLst>
                        <a:cxn ang="0">
                          <a:pos x="connsiteX0" y="connsiteY0"/>
                        </a:cxn>
                        <a:cxn ang="0">
                          <a:pos x="connsiteX1" y="connsiteY1"/>
                        </a:cxn>
                        <a:cxn ang="0">
                          <a:pos x="connsiteX2" y="connsiteY2"/>
                        </a:cxn>
                        <a:cxn ang="0">
                          <a:pos x="connsiteX3" y="connsiteY3"/>
                        </a:cxn>
                      </a:cxnLst>
                      <a:rect l="l" t="t" r="r" b="b"/>
                      <a:pathLst>
                        <a:path w="48862" h="390048">
                          <a:moveTo>
                            <a:pt x="0" y="390049"/>
                          </a:moveTo>
                          <a:lnTo>
                            <a:pt x="48863" y="361759"/>
                          </a:lnTo>
                          <a:lnTo>
                            <a:pt x="48863" y="0"/>
                          </a:lnTo>
                          <a:lnTo>
                            <a:pt x="0" y="27861"/>
                          </a:lnTo>
                          <a:close/>
                        </a:path>
                      </a:pathLst>
                    </a:custGeom>
                    <a:solidFill>
                      <a:schemeClr val="accent2"/>
                    </a:solidFill>
                    <a:ln w="4286" cap="flat">
                      <a:noFill/>
                      <a:prstDash val="solid"/>
                      <a:miter/>
                    </a:ln>
                  </p:spPr>
                  <p:txBody>
                    <a:bodyPr rtlCol="0" anchor="ctr"/>
                    <a:lstStyle/>
                    <a:p>
                      <a:endParaRPr lang="en-GB"/>
                    </a:p>
                  </p:txBody>
                </p:sp>
                <p:sp>
                  <p:nvSpPr>
                    <p:cNvPr id="1684" name="Freeform: Shape 1683">
                      <a:extLst>
                        <a:ext uri="{FF2B5EF4-FFF2-40B4-BE49-F238E27FC236}">
                          <a16:creationId xmlns:a16="http://schemas.microsoft.com/office/drawing/2014/main" id="{5B9A9C9D-C562-DEE1-8896-FD74EB2B8879}"/>
                        </a:ext>
                      </a:extLst>
                    </p:cNvPr>
                    <p:cNvSpPr/>
                    <p:nvPr/>
                  </p:nvSpPr>
                  <p:spPr>
                    <a:xfrm>
                      <a:off x="6425612" y="1841794"/>
                      <a:ext cx="48863" cy="453056"/>
                    </a:xfrm>
                    <a:custGeom>
                      <a:avLst/>
                      <a:gdLst>
                        <a:gd name="connsiteX0" fmla="*/ 0 w 48863"/>
                        <a:gd name="connsiteY0" fmla="*/ 453057 h 453056"/>
                        <a:gd name="connsiteX1" fmla="*/ 48863 w 48863"/>
                        <a:gd name="connsiteY1" fmla="*/ 424767 h 453056"/>
                        <a:gd name="connsiteX2" fmla="*/ 48863 w 48863"/>
                        <a:gd name="connsiteY2" fmla="*/ 0 h 453056"/>
                        <a:gd name="connsiteX3" fmla="*/ 0 w 48863"/>
                        <a:gd name="connsiteY3" fmla="*/ 28289 h 453056"/>
                      </a:gdLst>
                      <a:ahLst/>
                      <a:cxnLst>
                        <a:cxn ang="0">
                          <a:pos x="connsiteX0" y="connsiteY0"/>
                        </a:cxn>
                        <a:cxn ang="0">
                          <a:pos x="connsiteX1" y="connsiteY1"/>
                        </a:cxn>
                        <a:cxn ang="0">
                          <a:pos x="connsiteX2" y="connsiteY2"/>
                        </a:cxn>
                        <a:cxn ang="0">
                          <a:pos x="connsiteX3" y="connsiteY3"/>
                        </a:cxn>
                      </a:cxnLst>
                      <a:rect l="l" t="t" r="r" b="b"/>
                      <a:pathLst>
                        <a:path w="48863" h="453056">
                          <a:moveTo>
                            <a:pt x="0" y="453057"/>
                          </a:moveTo>
                          <a:lnTo>
                            <a:pt x="48863" y="424767"/>
                          </a:lnTo>
                          <a:lnTo>
                            <a:pt x="48863" y="0"/>
                          </a:lnTo>
                          <a:lnTo>
                            <a:pt x="0" y="28289"/>
                          </a:lnTo>
                          <a:close/>
                        </a:path>
                      </a:pathLst>
                    </a:custGeom>
                    <a:solidFill>
                      <a:schemeClr val="accent3"/>
                    </a:solidFill>
                    <a:ln w="4286" cap="flat">
                      <a:noFill/>
                      <a:prstDash val="solid"/>
                      <a:miter/>
                    </a:ln>
                  </p:spPr>
                  <p:txBody>
                    <a:bodyPr rtlCol="0" anchor="ctr"/>
                    <a:lstStyle/>
                    <a:p>
                      <a:endParaRPr lang="en-GB"/>
                    </a:p>
                  </p:txBody>
                </p:sp>
                <p:sp>
                  <p:nvSpPr>
                    <p:cNvPr id="1685" name="Freeform: Shape 1684">
                      <a:extLst>
                        <a:ext uri="{FF2B5EF4-FFF2-40B4-BE49-F238E27FC236}">
                          <a16:creationId xmlns:a16="http://schemas.microsoft.com/office/drawing/2014/main" id="{FC0CE5BF-734C-6A50-C948-F171BB5364A8}"/>
                        </a:ext>
                      </a:extLst>
                    </p:cNvPr>
                    <p:cNvSpPr/>
                    <p:nvPr/>
                  </p:nvSpPr>
                  <p:spPr>
                    <a:xfrm>
                      <a:off x="6359604" y="1906945"/>
                      <a:ext cx="48863" cy="426053"/>
                    </a:xfrm>
                    <a:custGeom>
                      <a:avLst/>
                      <a:gdLst>
                        <a:gd name="connsiteX0" fmla="*/ 0 w 48863"/>
                        <a:gd name="connsiteY0" fmla="*/ 426053 h 426053"/>
                        <a:gd name="connsiteX1" fmla="*/ 48863 w 48863"/>
                        <a:gd name="connsiteY1" fmla="*/ 397764 h 426053"/>
                        <a:gd name="connsiteX2" fmla="*/ 48863 w 48863"/>
                        <a:gd name="connsiteY2" fmla="*/ 0 h 426053"/>
                        <a:gd name="connsiteX3" fmla="*/ 0 w 48863"/>
                        <a:gd name="connsiteY3" fmla="*/ 27861 h 426053"/>
                      </a:gdLst>
                      <a:ahLst/>
                      <a:cxnLst>
                        <a:cxn ang="0">
                          <a:pos x="connsiteX0" y="connsiteY0"/>
                        </a:cxn>
                        <a:cxn ang="0">
                          <a:pos x="connsiteX1" y="connsiteY1"/>
                        </a:cxn>
                        <a:cxn ang="0">
                          <a:pos x="connsiteX2" y="connsiteY2"/>
                        </a:cxn>
                        <a:cxn ang="0">
                          <a:pos x="connsiteX3" y="connsiteY3"/>
                        </a:cxn>
                      </a:cxnLst>
                      <a:rect l="l" t="t" r="r" b="b"/>
                      <a:pathLst>
                        <a:path w="48863" h="426053">
                          <a:moveTo>
                            <a:pt x="0" y="426053"/>
                          </a:moveTo>
                          <a:lnTo>
                            <a:pt x="48863" y="397764"/>
                          </a:lnTo>
                          <a:lnTo>
                            <a:pt x="48863" y="0"/>
                          </a:lnTo>
                          <a:lnTo>
                            <a:pt x="0" y="27861"/>
                          </a:lnTo>
                          <a:close/>
                        </a:path>
                      </a:pathLst>
                    </a:custGeom>
                    <a:solidFill>
                      <a:schemeClr val="accent1"/>
                    </a:solidFill>
                    <a:ln w="4286" cap="flat">
                      <a:noFill/>
                      <a:prstDash val="solid"/>
                      <a:miter/>
                    </a:ln>
                  </p:spPr>
                  <p:txBody>
                    <a:bodyPr rtlCol="0" anchor="ctr"/>
                    <a:lstStyle/>
                    <a:p>
                      <a:endParaRPr lang="en-GB"/>
                    </a:p>
                  </p:txBody>
                </p:sp>
                <p:sp>
                  <p:nvSpPr>
                    <p:cNvPr id="1686" name="Freeform: Shape 1685">
                      <a:extLst>
                        <a:ext uri="{FF2B5EF4-FFF2-40B4-BE49-F238E27FC236}">
                          <a16:creationId xmlns:a16="http://schemas.microsoft.com/office/drawing/2014/main" id="{4752F936-B8D1-DCDD-94BD-D16E601D00B5}"/>
                        </a:ext>
                      </a:extLst>
                    </p:cNvPr>
                    <p:cNvSpPr/>
                    <p:nvPr/>
                  </p:nvSpPr>
                  <p:spPr>
                    <a:xfrm>
                      <a:off x="6293596" y="1851224"/>
                      <a:ext cx="48863" cy="519922"/>
                    </a:xfrm>
                    <a:custGeom>
                      <a:avLst/>
                      <a:gdLst>
                        <a:gd name="connsiteX0" fmla="*/ 0 w 48863"/>
                        <a:gd name="connsiteY0" fmla="*/ 519922 h 519922"/>
                        <a:gd name="connsiteX1" fmla="*/ 48863 w 48863"/>
                        <a:gd name="connsiteY1" fmla="*/ 491633 h 519922"/>
                        <a:gd name="connsiteX2" fmla="*/ 48863 w 48863"/>
                        <a:gd name="connsiteY2" fmla="*/ 0 h 519922"/>
                        <a:gd name="connsiteX3" fmla="*/ 0 w 48863"/>
                        <a:gd name="connsiteY3" fmla="*/ 28289 h 519922"/>
                      </a:gdLst>
                      <a:ahLst/>
                      <a:cxnLst>
                        <a:cxn ang="0">
                          <a:pos x="connsiteX0" y="connsiteY0"/>
                        </a:cxn>
                        <a:cxn ang="0">
                          <a:pos x="connsiteX1" y="connsiteY1"/>
                        </a:cxn>
                        <a:cxn ang="0">
                          <a:pos x="connsiteX2" y="connsiteY2"/>
                        </a:cxn>
                        <a:cxn ang="0">
                          <a:pos x="connsiteX3" y="connsiteY3"/>
                        </a:cxn>
                      </a:cxnLst>
                      <a:rect l="l" t="t" r="r" b="b"/>
                      <a:pathLst>
                        <a:path w="48863" h="519922">
                          <a:moveTo>
                            <a:pt x="0" y="519922"/>
                          </a:moveTo>
                          <a:lnTo>
                            <a:pt x="48863" y="491633"/>
                          </a:lnTo>
                          <a:lnTo>
                            <a:pt x="48863" y="0"/>
                          </a:lnTo>
                          <a:lnTo>
                            <a:pt x="0" y="28289"/>
                          </a:lnTo>
                          <a:close/>
                        </a:path>
                      </a:pathLst>
                    </a:custGeom>
                    <a:solidFill>
                      <a:schemeClr val="accent2"/>
                    </a:solidFill>
                    <a:ln w="4286" cap="flat">
                      <a:noFill/>
                      <a:prstDash val="solid"/>
                      <a:miter/>
                    </a:ln>
                  </p:spPr>
                  <p:txBody>
                    <a:bodyPr rtlCol="0" anchor="ctr"/>
                    <a:lstStyle/>
                    <a:p>
                      <a:endParaRPr lang="en-GB"/>
                    </a:p>
                  </p:txBody>
                </p:sp>
                <p:sp>
                  <p:nvSpPr>
                    <p:cNvPr id="1687" name="Freeform: Shape 1686">
                      <a:extLst>
                        <a:ext uri="{FF2B5EF4-FFF2-40B4-BE49-F238E27FC236}">
                          <a16:creationId xmlns:a16="http://schemas.microsoft.com/office/drawing/2014/main" id="{CB73898A-09D1-A95A-3CB8-8DCB628597C2}"/>
                        </a:ext>
                      </a:extLst>
                    </p:cNvPr>
                    <p:cNvSpPr/>
                    <p:nvPr/>
                  </p:nvSpPr>
                  <p:spPr>
                    <a:xfrm>
                      <a:off x="6227587" y="1826363"/>
                      <a:ext cx="48863" cy="582930"/>
                    </a:xfrm>
                    <a:custGeom>
                      <a:avLst/>
                      <a:gdLst>
                        <a:gd name="connsiteX0" fmla="*/ 0 w 48863"/>
                        <a:gd name="connsiteY0" fmla="*/ 582930 h 582930"/>
                        <a:gd name="connsiteX1" fmla="*/ 48863 w 48863"/>
                        <a:gd name="connsiteY1" fmla="*/ 554641 h 582930"/>
                        <a:gd name="connsiteX2" fmla="*/ 48863 w 48863"/>
                        <a:gd name="connsiteY2" fmla="*/ 0 h 582930"/>
                        <a:gd name="connsiteX3" fmla="*/ 0 w 48863"/>
                        <a:gd name="connsiteY3" fmla="*/ 28289 h 582930"/>
                      </a:gdLst>
                      <a:ahLst/>
                      <a:cxnLst>
                        <a:cxn ang="0">
                          <a:pos x="connsiteX0" y="connsiteY0"/>
                        </a:cxn>
                        <a:cxn ang="0">
                          <a:pos x="connsiteX1" y="connsiteY1"/>
                        </a:cxn>
                        <a:cxn ang="0">
                          <a:pos x="connsiteX2" y="connsiteY2"/>
                        </a:cxn>
                        <a:cxn ang="0">
                          <a:pos x="connsiteX3" y="connsiteY3"/>
                        </a:cxn>
                      </a:cxnLst>
                      <a:rect l="l" t="t" r="r" b="b"/>
                      <a:pathLst>
                        <a:path w="48863" h="582930">
                          <a:moveTo>
                            <a:pt x="0" y="582930"/>
                          </a:moveTo>
                          <a:lnTo>
                            <a:pt x="48863" y="554641"/>
                          </a:lnTo>
                          <a:lnTo>
                            <a:pt x="48863" y="0"/>
                          </a:lnTo>
                          <a:lnTo>
                            <a:pt x="0" y="28289"/>
                          </a:lnTo>
                          <a:close/>
                        </a:path>
                      </a:pathLst>
                    </a:custGeom>
                    <a:solidFill>
                      <a:schemeClr val="accent3"/>
                    </a:solidFill>
                    <a:ln w="4286" cap="flat">
                      <a:noFill/>
                      <a:prstDash val="solid"/>
                      <a:miter/>
                    </a:ln>
                  </p:spPr>
                  <p:txBody>
                    <a:bodyPr rtlCol="0" anchor="ctr"/>
                    <a:lstStyle/>
                    <a:p>
                      <a:endParaRPr lang="en-GB"/>
                    </a:p>
                  </p:txBody>
                </p:sp>
                <p:sp>
                  <p:nvSpPr>
                    <p:cNvPr id="1688" name="Freeform: Shape 1687">
                      <a:extLst>
                        <a:ext uri="{FF2B5EF4-FFF2-40B4-BE49-F238E27FC236}">
                          <a16:creationId xmlns:a16="http://schemas.microsoft.com/office/drawing/2014/main" id="{A6E2F733-E2FD-168B-9DCE-AAFC13D7445C}"/>
                        </a:ext>
                      </a:extLst>
                    </p:cNvPr>
                    <p:cNvSpPr/>
                    <p:nvPr/>
                  </p:nvSpPr>
                  <p:spPr>
                    <a:xfrm>
                      <a:off x="6161579" y="1963952"/>
                      <a:ext cx="48862" cy="483489"/>
                    </a:xfrm>
                    <a:custGeom>
                      <a:avLst/>
                      <a:gdLst>
                        <a:gd name="connsiteX0" fmla="*/ 0 w 48862"/>
                        <a:gd name="connsiteY0" fmla="*/ 483489 h 483489"/>
                        <a:gd name="connsiteX1" fmla="*/ 48863 w 48862"/>
                        <a:gd name="connsiteY1" fmla="*/ 455200 h 483489"/>
                        <a:gd name="connsiteX2" fmla="*/ 48863 w 48862"/>
                        <a:gd name="connsiteY2" fmla="*/ 0 h 483489"/>
                        <a:gd name="connsiteX3" fmla="*/ 0 w 48862"/>
                        <a:gd name="connsiteY3" fmla="*/ 28289 h 483489"/>
                      </a:gdLst>
                      <a:ahLst/>
                      <a:cxnLst>
                        <a:cxn ang="0">
                          <a:pos x="connsiteX0" y="connsiteY0"/>
                        </a:cxn>
                        <a:cxn ang="0">
                          <a:pos x="connsiteX1" y="connsiteY1"/>
                        </a:cxn>
                        <a:cxn ang="0">
                          <a:pos x="connsiteX2" y="connsiteY2"/>
                        </a:cxn>
                        <a:cxn ang="0">
                          <a:pos x="connsiteX3" y="connsiteY3"/>
                        </a:cxn>
                      </a:cxnLst>
                      <a:rect l="l" t="t" r="r" b="b"/>
                      <a:pathLst>
                        <a:path w="48862" h="483489">
                          <a:moveTo>
                            <a:pt x="0" y="483489"/>
                          </a:moveTo>
                          <a:lnTo>
                            <a:pt x="48863" y="455200"/>
                          </a:lnTo>
                          <a:lnTo>
                            <a:pt x="48863" y="0"/>
                          </a:lnTo>
                          <a:lnTo>
                            <a:pt x="0" y="28289"/>
                          </a:lnTo>
                          <a:close/>
                        </a:path>
                      </a:pathLst>
                    </a:custGeom>
                    <a:solidFill>
                      <a:schemeClr val="accent1"/>
                    </a:solidFill>
                    <a:ln w="4286" cap="flat">
                      <a:noFill/>
                      <a:prstDash val="solid"/>
                      <a:miter/>
                    </a:ln>
                  </p:spPr>
                  <p:txBody>
                    <a:bodyPr rtlCol="0" anchor="ctr"/>
                    <a:lstStyle/>
                    <a:p>
                      <a:endParaRPr lang="en-GB"/>
                    </a:p>
                  </p:txBody>
                </p:sp>
                <p:sp>
                  <p:nvSpPr>
                    <p:cNvPr id="1689" name="Freeform: Shape 1688">
                      <a:extLst>
                        <a:ext uri="{FF2B5EF4-FFF2-40B4-BE49-F238E27FC236}">
                          <a16:creationId xmlns:a16="http://schemas.microsoft.com/office/drawing/2014/main" id="{216FA0D1-906B-8B38-7B35-81915051A174}"/>
                        </a:ext>
                      </a:extLst>
                    </p:cNvPr>
                    <p:cNvSpPr/>
                    <p:nvPr/>
                  </p:nvSpPr>
                  <p:spPr>
                    <a:xfrm>
                      <a:off x="6095571" y="2254560"/>
                      <a:ext cx="48863" cy="231028"/>
                    </a:xfrm>
                    <a:custGeom>
                      <a:avLst/>
                      <a:gdLst>
                        <a:gd name="connsiteX0" fmla="*/ 0 w 48863"/>
                        <a:gd name="connsiteY0" fmla="*/ 231029 h 231028"/>
                        <a:gd name="connsiteX1" fmla="*/ 48863 w 48863"/>
                        <a:gd name="connsiteY1" fmla="*/ 202740 h 231028"/>
                        <a:gd name="connsiteX2" fmla="*/ 48863 w 48863"/>
                        <a:gd name="connsiteY2" fmla="*/ 0 h 231028"/>
                        <a:gd name="connsiteX3" fmla="*/ 0 w 48863"/>
                        <a:gd name="connsiteY3" fmla="*/ 27861 h 231028"/>
                      </a:gdLst>
                      <a:ahLst/>
                      <a:cxnLst>
                        <a:cxn ang="0">
                          <a:pos x="connsiteX0" y="connsiteY0"/>
                        </a:cxn>
                        <a:cxn ang="0">
                          <a:pos x="connsiteX1" y="connsiteY1"/>
                        </a:cxn>
                        <a:cxn ang="0">
                          <a:pos x="connsiteX2" y="connsiteY2"/>
                        </a:cxn>
                        <a:cxn ang="0">
                          <a:pos x="connsiteX3" y="connsiteY3"/>
                        </a:cxn>
                      </a:cxnLst>
                      <a:rect l="l" t="t" r="r" b="b"/>
                      <a:pathLst>
                        <a:path w="48863" h="231028">
                          <a:moveTo>
                            <a:pt x="0" y="231029"/>
                          </a:moveTo>
                          <a:lnTo>
                            <a:pt x="48863" y="202740"/>
                          </a:lnTo>
                          <a:lnTo>
                            <a:pt x="48863" y="0"/>
                          </a:lnTo>
                          <a:lnTo>
                            <a:pt x="0" y="27861"/>
                          </a:lnTo>
                          <a:close/>
                        </a:path>
                      </a:pathLst>
                    </a:custGeom>
                    <a:solidFill>
                      <a:schemeClr val="accent2"/>
                    </a:solidFill>
                    <a:ln w="4286" cap="flat">
                      <a:noFill/>
                      <a:prstDash val="solid"/>
                      <a:miter/>
                    </a:ln>
                  </p:spPr>
                  <p:txBody>
                    <a:bodyPr rtlCol="0" anchor="ctr"/>
                    <a:lstStyle/>
                    <a:p>
                      <a:endParaRPr lang="en-GB"/>
                    </a:p>
                  </p:txBody>
                </p:sp>
                <p:sp>
                  <p:nvSpPr>
                    <p:cNvPr id="1690" name="Freeform: Shape 1689">
                      <a:extLst>
                        <a:ext uri="{FF2B5EF4-FFF2-40B4-BE49-F238E27FC236}">
                          <a16:creationId xmlns:a16="http://schemas.microsoft.com/office/drawing/2014/main" id="{4A91AC03-AD91-E091-E61D-B7CA6681870F}"/>
                        </a:ext>
                      </a:extLst>
                    </p:cNvPr>
                    <p:cNvSpPr/>
                    <p:nvPr/>
                  </p:nvSpPr>
                  <p:spPr>
                    <a:xfrm>
                      <a:off x="6029563" y="2193266"/>
                      <a:ext cx="48434" cy="330469"/>
                    </a:xfrm>
                    <a:custGeom>
                      <a:avLst/>
                      <a:gdLst>
                        <a:gd name="connsiteX0" fmla="*/ 0 w 48434"/>
                        <a:gd name="connsiteY0" fmla="*/ 330470 h 330469"/>
                        <a:gd name="connsiteX1" fmla="*/ 48435 w 48434"/>
                        <a:gd name="connsiteY1" fmla="*/ 302181 h 330469"/>
                        <a:gd name="connsiteX2" fmla="*/ 48435 w 48434"/>
                        <a:gd name="connsiteY2" fmla="*/ 0 h 330469"/>
                        <a:gd name="connsiteX3" fmla="*/ 0 w 48434"/>
                        <a:gd name="connsiteY3" fmla="*/ 27861 h 330469"/>
                      </a:gdLst>
                      <a:ahLst/>
                      <a:cxnLst>
                        <a:cxn ang="0">
                          <a:pos x="connsiteX0" y="connsiteY0"/>
                        </a:cxn>
                        <a:cxn ang="0">
                          <a:pos x="connsiteX1" y="connsiteY1"/>
                        </a:cxn>
                        <a:cxn ang="0">
                          <a:pos x="connsiteX2" y="connsiteY2"/>
                        </a:cxn>
                        <a:cxn ang="0">
                          <a:pos x="connsiteX3" y="connsiteY3"/>
                        </a:cxn>
                      </a:cxnLst>
                      <a:rect l="l" t="t" r="r" b="b"/>
                      <a:pathLst>
                        <a:path w="48434" h="330469">
                          <a:moveTo>
                            <a:pt x="0" y="330470"/>
                          </a:moveTo>
                          <a:lnTo>
                            <a:pt x="48435" y="302181"/>
                          </a:lnTo>
                          <a:lnTo>
                            <a:pt x="48435" y="0"/>
                          </a:lnTo>
                          <a:lnTo>
                            <a:pt x="0" y="27861"/>
                          </a:lnTo>
                          <a:close/>
                        </a:path>
                      </a:pathLst>
                    </a:custGeom>
                    <a:solidFill>
                      <a:schemeClr val="accent2"/>
                    </a:solidFill>
                    <a:ln w="4286" cap="flat">
                      <a:noFill/>
                      <a:prstDash val="solid"/>
                      <a:miter/>
                    </a:ln>
                  </p:spPr>
                  <p:txBody>
                    <a:bodyPr rtlCol="0" anchor="ctr"/>
                    <a:lstStyle/>
                    <a:p>
                      <a:endParaRPr lang="en-GB"/>
                    </a:p>
                  </p:txBody>
                </p:sp>
                <p:sp>
                  <p:nvSpPr>
                    <p:cNvPr id="1691" name="Freeform: Shape 1690">
                      <a:extLst>
                        <a:ext uri="{FF2B5EF4-FFF2-40B4-BE49-F238E27FC236}">
                          <a16:creationId xmlns:a16="http://schemas.microsoft.com/office/drawing/2014/main" id="{02CEF539-EAEB-2187-36A3-F8EBAAE6048B}"/>
                        </a:ext>
                      </a:extLst>
                    </p:cNvPr>
                    <p:cNvSpPr/>
                    <p:nvPr/>
                  </p:nvSpPr>
                  <p:spPr>
                    <a:xfrm>
                      <a:off x="5963554" y="2143117"/>
                      <a:ext cx="48434" cy="418766"/>
                    </a:xfrm>
                    <a:custGeom>
                      <a:avLst/>
                      <a:gdLst>
                        <a:gd name="connsiteX0" fmla="*/ 0 w 48434"/>
                        <a:gd name="connsiteY0" fmla="*/ 418767 h 418766"/>
                        <a:gd name="connsiteX1" fmla="*/ 48435 w 48434"/>
                        <a:gd name="connsiteY1" fmla="*/ 390477 h 418766"/>
                        <a:gd name="connsiteX2" fmla="*/ 48435 w 48434"/>
                        <a:gd name="connsiteY2" fmla="*/ 0 h 418766"/>
                        <a:gd name="connsiteX3" fmla="*/ 0 w 48434"/>
                        <a:gd name="connsiteY3" fmla="*/ 28289 h 418766"/>
                      </a:gdLst>
                      <a:ahLst/>
                      <a:cxnLst>
                        <a:cxn ang="0">
                          <a:pos x="connsiteX0" y="connsiteY0"/>
                        </a:cxn>
                        <a:cxn ang="0">
                          <a:pos x="connsiteX1" y="connsiteY1"/>
                        </a:cxn>
                        <a:cxn ang="0">
                          <a:pos x="connsiteX2" y="connsiteY2"/>
                        </a:cxn>
                        <a:cxn ang="0">
                          <a:pos x="connsiteX3" y="connsiteY3"/>
                        </a:cxn>
                      </a:cxnLst>
                      <a:rect l="l" t="t" r="r" b="b"/>
                      <a:pathLst>
                        <a:path w="48434" h="418766">
                          <a:moveTo>
                            <a:pt x="0" y="418767"/>
                          </a:moveTo>
                          <a:lnTo>
                            <a:pt x="48435" y="390477"/>
                          </a:lnTo>
                          <a:lnTo>
                            <a:pt x="48435" y="0"/>
                          </a:lnTo>
                          <a:lnTo>
                            <a:pt x="0" y="28289"/>
                          </a:lnTo>
                          <a:close/>
                        </a:path>
                      </a:pathLst>
                    </a:custGeom>
                    <a:solidFill>
                      <a:schemeClr val="accent1"/>
                    </a:solidFill>
                    <a:ln w="4286" cap="flat">
                      <a:noFill/>
                      <a:prstDash val="solid"/>
                      <a:miter/>
                    </a:ln>
                  </p:spPr>
                  <p:txBody>
                    <a:bodyPr rtlCol="0" anchor="ctr"/>
                    <a:lstStyle/>
                    <a:p>
                      <a:endParaRPr lang="en-GB"/>
                    </a:p>
                  </p:txBody>
                </p:sp>
                <p:sp>
                  <p:nvSpPr>
                    <p:cNvPr id="1692" name="Freeform: Shape 1691">
                      <a:extLst>
                        <a:ext uri="{FF2B5EF4-FFF2-40B4-BE49-F238E27FC236}">
                          <a16:creationId xmlns:a16="http://schemas.microsoft.com/office/drawing/2014/main" id="{882D13E8-8E84-E0C3-2B8A-F1E463715A1A}"/>
                        </a:ext>
                      </a:extLst>
                    </p:cNvPr>
                    <p:cNvSpPr/>
                    <p:nvPr/>
                  </p:nvSpPr>
                  <p:spPr>
                    <a:xfrm>
                      <a:off x="5897117" y="2116543"/>
                      <a:ext cx="48863" cy="483488"/>
                    </a:xfrm>
                    <a:custGeom>
                      <a:avLst/>
                      <a:gdLst>
                        <a:gd name="connsiteX0" fmla="*/ 0 w 48863"/>
                        <a:gd name="connsiteY0" fmla="*/ 483489 h 483488"/>
                        <a:gd name="connsiteX1" fmla="*/ 48863 w 48863"/>
                        <a:gd name="connsiteY1" fmla="*/ 455200 h 483488"/>
                        <a:gd name="connsiteX2" fmla="*/ 48863 w 48863"/>
                        <a:gd name="connsiteY2" fmla="*/ 0 h 483488"/>
                        <a:gd name="connsiteX3" fmla="*/ 0 w 48863"/>
                        <a:gd name="connsiteY3" fmla="*/ 27861 h 483488"/>
                      </a:gdLst>
                      <a:ahLst/>
                      <a:cxnLst>
                        <a:cxn ang="0">
                          <a:pos x="connsiteX0" y="connsiteY0"/>
                        </a:cxn>
                        <a:cxn ang="0">
                          <a:pos x="connsiteX1" y="connsiteY1"/>
                        </a:cxn>
                        <a:cxn ang="0">
                          <a:pos x="connsiteX2" y="connsiteY2"/>
                        </a:cxn>
                        <a:cxn ang="0">
                          <a:pos x="connsiteX3" y="connsiteY3"/>
                        </a:cxn>
                      </a:cxnLst>
                      <a:rect l="l" t="t" r="r" b="b"/>
                      <a:pathLst>
                        <a:path w="48863" h="483488">
                          <a:moveTo>
                            <a:pt x="0" y="483489"/>
                          </a:moveTo>
                          <a:lnTo>
                            <a:pt x="48863" y="455200"/>
                          </a:lnTo>
                          <a:lnTo>
                            <a:pt x="48863" y="0"/>
                          </a:lnTo>
                          <a:lnTo>
                            <a:pt x="0" y="27861"/>
                          </a:lnTo>
                          <a:close/>
                        </a:path>
                      </a:pathLst>
                    </a:custGeom>
                    <a:solidFill>
                      <a:schemeClr val="accent3"/>
                    </a:solidFill>
                    <a:ln w="4286" cap="flat">
                      <a:noFill/>
                      <a:prstDash val="solid"/>
                      <a:miter/>
                    </a:ln>
                  </p:spPr>
                  <p:txBody>
                    <a:bodyPr rtlCol="0" anchor="ctr"/>
                    <a:lstStyle/>
                    <a:p>
                      <a:endParaRPr lang="en-GB"/>
                    </a:p>
                  </p:txBody>
                </p:sp>
              </p:grpSp>
              <p:grpSp>
                <p:nvGrpSpPr>
                  <p:cNvPr id="1693" name="Graphic 18">
                    <a:extLst>
                      <a:ext uri="{FF2B5EF4-FFF2-40B4-BE49-F238E27FC236}">
                        <a16:creationId xmlns:a16="http://schemas.microsoft.com/office/drawing/2014/main" id="{C138D981-E028-1F4F-9730-153CF57D942F}"/>
                      </a:ext>
                    </a:extLst>
                  </p:cNvPr>
                  <p:cNvGrpSpPr/>
                  <p:nvPr/>
                </p:nvGrpSpPr>
                <p:grpSpPr>
                  <a:xfrm>
                    <a:off x="5916187" y="2074437"/>
                    <a:ext cx="1029136" cy="637652"/>
                    <a:chOff x="5916187" y="2074437"/>
                    <a:chExt cx="1029136" cy="637652"/>
                  </a:xfrm>
                  <a:solidFill>
                    <a:srgbClr val="6C74AF"/>
                  </a:solidFill>
                </p:grpSpPr>
                <p:sp>
                  <p:nvSpPr>
                    <p:cNvPr id="1694" name="Freeform: Shape 1693">
                      <a:extLst>
                        <a:ext uri="{FF2B5EF4-FFF2-40B4-BE49-F238E27FC236}">
                          <a16:creationId xmlns:a16="http://schemas.microsoft.com/office/drawing/2014/main" id="{3BE8E224-046B-5684-A88E-0BA71B09629E}"/>
                        </a:ext>
                      </a:extLst>
                    </p:cNvPr>
                    <p:cNvSpPr/>
                    <p:nvPr/>
                  </p:nvSpPr>
                  <p:spPr>
                    <a:xfrm>
                      <a:off x="5916187" y="2656938"/>
                      <a:ext cx="19724" cy="55151"/>
                    </a:xfrm>
                    <a:custGeom>
                      <a:avLst/>
                      <a:gdLst>
                        <a:gd name="connsiteX0" fmla="*/ 218 w 19724"/>
                        <a:gd name="connsiteY0" fmla="*/ 46392 h 55151"/>
                        <a:gd name="connsiteX1" fmla="*/ 218 w 19724"/>
                        <a:gd name="connsiteY1" fmla="*/ 19817 h 55151"/>
                        <a:gd name="connsiteX2" fmla="*/ 19506 w 19724"/>
                        <a:gd name="connsiteY2" fmla="*/ 8673 h 55151"/>
                        <a:gd name="connsiteX3" fmla="*/ 19506 w 19724"/>
                        <a:gd name="connsiteY3" fmla="*/ 35248 h 55151"/>
                        <a:gd name="connsiteX4" fmla="*/ 218 w 19724"/>
                        <a:gd name="connsiteY4" fmla="*/ 46392 h 55151"/>
                        <a:gd name="connsiteX5" fmla="*/ 13505 w 19724"/>
                        <a:gd name="connsiteY5" fmla="*/ 39534 h 55151"/>
                        <a:gd name="connsiteX6" fmla="*/ 10077 w 19724"/>
                        <a:gd name="connsiteY6" fmla="*/ 9102 h 55151"/>
                        <a:gd name="connsiteX7" fmla="*/ 6647 w 19724"/>
                        <a:gd name="connsiteY7" fmla="*/ 43392 h 55151"/>
                        <a:gd name="connsiteX8" fmla="*/ 13505 w 19724"/>
                        <a:gd name="connsiteY8" fmla="*/ 39534 h 55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24" h="55151">
                          <a:moveTo>
                            <a:pt x="218" y="46392"/>
                          </a:moveTo>
                          <a:lnTo>
                            <a:pt x="218" y="19817"/>
                          </a:lnTo>
                          <a:cubicBezTo>
                            <a:pt x="-2354" y="8245"/>
                            <a:pt x="18649" y="-11472"/>
                            <a:pt x="19506" y="8673"/>
                          </a:cubicBezTo>
                          <a:cubicBezTo>
                            <a:pt x="19506" y="8673"/>
                            <a:pt x="19506" y="35248"/>
                            <a:pt x="19506" y="35248"/>
                          </a:cubicBezTo>
                          <a:cubicBezTo>
                            <a:pt x="22078" y="47249"/>
                            <a:pt x="1076" y="66537"/>
                            <a:pt x="218" y="46392"/>
                          </a:cubicBezTo>
                          <a:close/>
                          <a:moveTo>
                            <a:pt x="13505" y="39534"/>
                          </a:moveTo>
                          <a:cubicBezTo>
                            <a:pt x="12220" y="37820"/>
                            <a:pt x="16935" y="4387"/>
                            <a:pt x="10077" y="9102"/>
                          </a:cubicBezTo>
                          <a:cubicBezTo>
                            <a:pt x="3647" y="11673"/>
                            <a:pt x="7934" y="38677"/>
                            <a:pt x="6647" y="43392"/>
                          </a:cubicBezTo>
                          <a:cubicBezTo>
                            <a:pt x="7076" y="51107"/>
                            <a:pt x="13934" y="44678"/>
                            <a:pt x="13505" y="39534"/>
                          </a:cubicBezTo>
                          <a:close/>
                        </a:path>
                      </a:pathLst>
                    </a:custGeom>
                    <a:solidFill>
                      <a:srgbClr val="6C74AF"/>
                    </a:solidFill>
                    <a:ln w="4286" cap="flat">
                      <a:noFill/>
                      <a:prstDash val="solid"/>
                      <a:miter/>
                    </a:ln>
                  </p:spPr>
                  <p:txBody>
                    <a:bodyPr rtlCol="0" anchor="ctr"/>
                    <a:lstStyle/>
                    <a:p>
                      <a:endParaRPr lang="en-GB"/>
                    </a:p>
                  </p:txBody>
                </p:sp>
                <p:sp>
                  <p:nvSpPr>
                    <p:cNvPr id="1695" name="Freeform: Shape 1694">
                      <a:extLst>
                        <a:ext uri="{FF2B5EF4-FFF2-40B4-BE49-F238E27FC236}">
                          <a16:creationId xmlns:a16="http://schemas.microsoft.com/office/drawing/2014/main" id="{38903739-EC6B-730D-B8B5-7EA0131CB6EC}"/>
                        </a:ext>
                      </a:extLst>
                    </p:cNvPr>
                    <p:cNvSpPr/>
                    <p:nvPr/>
                  </p:nvSpPr>
                  <p:spPr>
                    <a:xfrm>
                      <a:off x="5979414" y="2621034"/>
                      <a:ext cx="12858" cy="54435"/>
                    </a:xfrm>
                    <a:custGeom>
                      <a:avLst/>
                      <a:gdLst>
                        <a:gd name="connsiteX0" fmla="*/ 6858 w 12858"/>
                        <a:gd name="connsiteY0" fmla="*/ 15859 h 54435"/>
                        <a:gd name="connsiteX1" fmla="*/ 0 w 12858"/>
                        <a:gd name="connsiteY1" fmla="*/ 19717 h 54435"/>
                        <a:gd name="connsiteX2" fmla="*/ 0 w 12858"/>
                        <a:gd name="connsiteY2" fmla="*/ 14145 h 54435"/>
                        <a:gd name="connsiteX3" fmla="*/ 8573 w 12858"/>
                        <a:gd name="connsiteY3" fmla="*/ 2572 h 54435"/>
                        <a:gd name="connsiteX4" fmla="*/ 12859 w 12858"/>
                        <a:gd name="connsiteY4" fmla="*/ 0 h 54435"/>
                        <a:gd name="connsiteX5" fmla="*/ 12859 w 12858"/>
                        <a:gd name="connsiteY5" fmla="*/ 50578 h 54435"/>
                        <a:gd name="connsiteX6" fmla="*/ 6429 w 12858"/>
                        <a:gd name="connsiteY6" fmla="*/ 54435 h 54435"/>
                        <a:gd name="connsiteX7" fmla="*/ 6429 w 12858"/>
                        <a:gd name="connsiteY7" fmla="*/ 15859 h 5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58" h="54435">
                          <a:moveTo>
                            <a:pt x="6858" y="15859"/>
                          </a:moveTo>
                          <a:lnTo>
                            <a:pt x="0" y="19717"/>
                          </a:lnTo>
                          <a:lnTo>
                            <a:pt x="0" y="14145"/>
                          </a:lnTo>
                          <a:cubicBezTo>
                            <a:pt x="5572" y="11144"/>
                            <a:pt x="7286" y="8573"/>
                            <a:pt x="8573" y="2572"/>
                          </a:cubicBezTo>
                          <a:lnTo>
                            <a:pt x="12859" y="0"/>
                          </a:lnTo>
                          <a:lnTo>
                            <a:pt x="12859" y="50578"/>
                          </a:lnTo>
                          <a:lnTo>
                            <a:pt x="6429" y="54435"/>
                          </a:lnTo>
                          <a:lnTo>
                            <a:pt x="6429" y="15859"/>
                          </a:lnTo>
                          <a:close/>
                        </a:path>
                      </a:pathLst>
                    </a:custGeom>
                    <a:solidFill>
                      <a:srgbClr val="6C74AF"/>
                    </a:solidFill>
                    <a:ln w="4286" cap="flat">
                      <a:noFill/>
                      <a:prstDash val="solid"/>
                      <a:miter/>
                    </a:ln>
                  </p:spPr>
                  <p:txBody>
                    <a:bodyPr rtlCol="0" anchor="ctr"/>
                    <a:lstStyle/>
                    <a:p>
                      <a:endParaRPr lang="en-GB"/>
                    </a:p>
                  </p:txBody>
                </p:sp>
                <p:sp>
                  <p:nvSpPr>
                    <p:cNvPr id="1696" name="Freeform: Shape 1695">
                      <a:extLst>
                        <a:ext uri="{FF2B5EF4-FFF2-40B4-BE49-F238E27FC236}">
                          <a16:creationId xmlns:a16="http://schemas.microsoft.com/office/drawing/2014/main" id="{F793992A-AF50-A4DF-B9DA-BA4A942C7210}"/>
                        </a:ext>
                      </a:extLst>
                    </p:cNvPr>
                    <p:cNvSpPr/>
                    <p:nvPr/>
                  </p:nvSpPr>
                  <p:spPr>
                    <a:xfrm>
                      <a:off x="6037145" y="2588054"/>
                      <a:ext cx="19301" cy="58268"/>
                    </a:xfrm>
                    <a:custGeom>
                      <a:avLst/>
                      <a:gdLst>
                        <a:gd name="connsiteX0" fmla="*/ 133 w 19301"/>
                        <a:gd name="connsiteY0" fmla="*/ 52268 h 58268"/>
                        <a:gd name="connsiteX1" fmla="*/ 12563 w 19301"/>
                        <a:gd name="connsiteY1" fmla="*/ 12406 h 58268"/>
                        <a:gd name="connsiteX2" fmla="*/ 6134 w 19301"/>
                        <a:gd name="connsiteY2" fmla="*/ 15406 h 58268"/>
                        <a:gd name="connsiteX3" fmla="*/ 6134 w 19301"/>
                        <a:gd name="connsiteY3" fmla="*/ 20978 h 58268"/>
                        <a:gd name="connsiteX4" fmla="*/ 133 w 19301"/>
                        <a:gd name="connsiteY4" fmla="*/ 24407 h 58268"/>
                        <a:gd name="connsiteX5" fmla="*/ 11277 w 19301"/>
                        <a:gd name="connsiteY5" fmla="*/ 32123 h 58268"/>
                        <a:gd name="connsiteX6" fmla="*/ 6563 w 19301"/>
                        <a:gd name="connsiteY6" fmla="*/ 47124 h 58268"/>
                        <a:gd name="connsiteX7" fmla="*/ 18564 w 19301"/>
                        <a:gd name="connsiteY7" fmla="*/ 40266 h 58268"/>
                        <a:gd name="connsiteX8" fmla="*/ 18564 w 19301"/>
                        <a:gd name="connsiteY8" fmla="*/ 47553 h 58268"/>
                        <a:gd name="connsiteX9" fmla="*/ 133 w 19301"/>
                        <a:gd name="connsiteY9" fmla="*/ 58269 h 58268"/>
                        <a:gd name="connsiteX10" fmla="*/ 133 w 19301"/>
                        <a:gd name="connsiteY10" fmla="*/ 52268 h 5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301" h="58268">
                          <a:moveTo>
                            <a:pt x="133" y="52268"/>
                          </a:moveTo>
                          <a:cubicBezTo>
                            <a:pt x="-1581" y="41981"/>
                            <a:pt x="13849" y="21407"/>
                            <a:pt x="12563" y="12406"/>
                          </a:cubicBezTo>
                          <a:cubicBezTo>
                            <a:pt x="12563" y="3405"/>
                            <a:pt x="5276" y="10263"/>
                            <a:pt x="6134" y="15406"/>
                          </a:cubicBezTo>
                          <a:lnTo>
                            <a:pt x="6134" y="20978"/>
                          </a:lnTo>
                          <a:lnTo>
                            <a:pt x="133" y="24407"/>
                          </a:lnTo>
                          <a:cubicBezTo>
                            <a:pt x="133" y="-12883"/>
                            <a:pt x="34423" y="-5168"/>
                            <a:pt x="11277" y="32123"/>
                          </a:cubicBezTo>
                          <a:cubicBezTo>
                            <a:pt x="6991" y="40266"/>
                            <a:pt x="6563" y="42410"/>
                            <a:pt x="6563" y="47124"/>
                          </a:cubicBezTo>
                          <a:lnTo>
                            <a:pt x="18564" y="40266"/>
                          </a:lnTo>
                          <a:lnTo>
                            <a:pt x="18564" y="47553"/>
                          </a:lnTo>
                          <a:lnTo>
                            <a:pt x="133" y="58269"/>
                          </a:lnTo>
                          <a:lnTo>
                            <a:pt x="133" y="52268"/>
                          </a:lnTo>
                          <a:close/>
                        </a:path>
                      </a:pathLst>
                    </a:custGeom>
                    <a:solidFill>
                      <a:srgbClr val="6C74AF"/>
                    </a:solidFill>
                    <a:ln w="4286" cap="flat">
                      <a:noFill/>
                      <a:prstDash val="solid"/>
                      <a:miter/>
                    </a:ln>
                  </p:spPr>
                  <p:txBody>
                    <a:bodyPr rtlCol="0" anchor="ctr"/>
                    <a:lstStyle/>
                    <a:p>
                      <a:endParaRPr lang="en-GB"/>
                    </a:p>
                  </p:txBody>
                </p:sp>
                <p:sp>
                  <p:nvSpPr>
                    <p:cNvPr id="1697" name="Freeform: Shape 1696">
                      <a:extLst>
                        <a:ext uri="{FF2B5EF4-FFF2-40B4-BE49-F238E27FC236}">
                          <a16:creationId xmlns:a16="http://schemas.microsoft.com/office/drawing/2014/main" id="{FBFDD2F3-7929-DCDE-47DA-CBAA5CDB5EF0}"/>
                        </a:ext>
                      </a:extLst>
                    </p:cNvPr>
                    <p:cNvSpPr/>
                    <p:nvPr/>
                  </p:nvSpPr>
                  <p:spPr>
                    <a:xfrm>
                      <a:off x="6096840" y="2553604"/>
                      <a:ext cx="19204" cy="54482"/>
                    </a:xfrm>
                    <a:custGeom>
                      <a:avLst/>
                      <a:gdLst>
                        <a:gd name="connsiteX0" fmla="*/ 446 w 19204"/>
                        <a:gd name="connsiteY0" fmla="*/ 45999 h 54482"/>
                        <a:gd name="connsiteX1" fmla="*/ 446 w 19204"/>
                        <a:gd name="connsiteY1" fmla="*/ 41713 h 54482"/>
                        <a:gd name="connsiteX2" fmla="*/ 6446 w 19204"/>
                        <a:gd name="connsiteY2" fmla="*/ 38284 h 54482"/>
                        <a:gd name="connsiteX3" fmla="*/ 12876 w 19204"/>
                        <a:gd name="connsiteY3" fmla="*/ 38284 h 54482"/>
                        <a:gd name="connsiteX4" fmla="*/ 6446 w 19204"/>
                        <a:gd name="connsiteY4" fmla="*/ 31426 h 54482"/>
                        <a:gd name="connsiteX5" fmla="*/ 6446 w 19204"/>
                        <a:gd name="connsiteY5" fmla="*/ 24139 h 54482"/>
                        <a:gd name="connsiteX6" fmla="*/ 12447 w 19204"/>
                        <a:gd name="connsiteY6" fmla="*/ 11709 h 54482"/>
                        <a:gd name="connsiteX7" fmla="*/ 6018 w 19204"/>
                        <a:gd name="connsiteY7" fmla="*/ 18139 h 54482"/>
                        <a:gd name="connsiteX8" fmla="*/ 17 w 19204"/>
                        <a:gd name="connsiteY8" fmla="*/ 21567 h 54482"/>
                        <a:gd name="connsiteX9" fmla="*/ 14162 w 19204"/>
                        <a:gd name="connsiteY9" fmla="*/ 22853 h 54482"/>
                        <a:gd name="connsiteX10" fmla="*/ 14162 w 19204"/>
                        <a:gd name="connsiteY10" fmla="*/ 22853 h 54482"/>
                        <a:gd name="connsiteX11" fmla="*/ 18876 w 19204"/>
                        <a:gd name="connsiteY11" fmla="*/ 34855 h 54482"/>
                        <a:gd name="connsiteX12" fmla="*/ 446 w 19204"/>
                        <a:gd name="connsiteY12" fmla="*/ 45999 h 54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04" h="54482">
                          <a:moveTo>
                            <a:pt x="446" y="45999"/>
                          </a:moveTo>
                          <a:lnTo>
                            <a:pt x="446" y="41713"/>
                          </a:lnTo>
                          <a:lnTo>
                            <a:pt x="6446" y="38284"/>
                          </a:lnTo>
                          <a:cubicBezTo>
                            <a:pt x="4732" y="48999"/>
                            <a:pt x="12447" y="48999"/>
                            <a:pt x="12876" y="38284"/>
                          </a:cubicBezTo>
                          <a:cubicBezTo>
                            <a:pt x="13305" y="32283"/>
                            <a:pt x="12876" y="26282"/>
                            <a:pt x="6446" y="31426"/>
                          </a:cubicBezTo>
                          <a:lnTo>
                            <a:pt x="6446" y="24139"/>
                          </a:lnTo>
                          <a:cubicBezTo>
                            <a:pt x="11590" y="22425"/>
                            <a:pt x="13305" y="17281"/>
                            <a:pt x="12447" y="11709"/>
                          </a:cubicBezTo>
                          <a:cubicBezTo>
                            <a:pt x="11162" y="1851"/>
                            <a:pt x="4303" y="13424"/>
                            <a:pt x="6018" y="18139"/>
                          </a:cubicBezTo>
                          <a:lnTo>
                            <a:pt x="17" y="21567"/>
                          </a:lnTo>
                          <a:cubicBezTo>
                            <a:pt x="-840" y="-8865"/>
                            <a:pt x="31307" y="-5864"/>
                            <a:pt x="14162" y="22853"/>
                          </a:cubicBezTo>
                          <a:lnTo>
                            <a:pt x="14162" y="22853"/>
                          </a:lnTo>
                          <a:cubicBezTo>
                            <a:pt x="19305" y="21567"/>
                            <a:pt x="18876" y="30569"/>
                            <a:pt x="18876" y="34855"/>
                          </a:cubicBezTo>
                          <a:cubicBezTo>
                            <a:pt x="21877" y="46428"/>
                            <a:pt x="874" y="65716"/>
                            <a:pt x="446" y="45999"/>
                          </a:cubicBezTo>
                          <a:close/>
                        </a:path>
                      </a:pathLst>
                    </a:custGeom>
                    <a:solidFill>
                      <a:srgbClr val="6C74AF"/>
                    </a:solidFill>
                    <a:ln w="4286" cap="flat">
                      <a:noFill/>
                      <a:prstDash val="solid"/>
                      <a:miter/>
                    </a:ln>
                  </p:spPr>
                  <p:txBody>
                    <a:bodyPr rtlCol="0" anchor="ctr"/>
                    <a:lstStyle/>
                    <a:p>
                      <a:endParaRPr lang="en-GB"/>
                    </a:p>
                  </p:txBody>
                </p:sp>
                <p:sp>
                  <p:nvSpPr>
                    <p:cNvPr id="1698" name="Freeform: Shape 1697">
                      <a:extLst>
                        <a:ext uri="{FF2B5EF4-FFF2-40B4-BE49-F238E27FC236}">
                          <a16:creationId xmlns:a16="http://schemas.microsoft.com/office/drawing/2014/main" id="{07567BF2-D97A-2495-2FD6-4E2609681D06}"/>
                        </a:ext>
                      </a:extLst>
                    </p:cNvPr>
                    <p:cNvSpPr/>
                    <p:nvPr/>
                  </p:nvSpPr>
                  <p:spPr>
                    <a:xfrm>
                      <a:off x="6156195" y="2516021"/>
                      <a:ext cx="21671" cy="54435"/>
                    </a:xfrm>
                    <a:custGeom>
                      <a:avLst/>
                      <a:gdLst>
                        <a:gd name="connsiteX0" fmla="*/ 12242 w 21671"/>
                        <a:gd name="connsiteY0" fmla="*/ 45006 h 54435"/>
                        <a:gd name="connsiteX1" fmla="*/ 241 w 21671"/>
                        <a:gd name="connsiteY1" fmla="*/ 51864 h 54435"/>
                        <a:gd name="connsiteX2" fmla="*/ 11814 w 21671"/>
                        <a:gd name="connsiteY2" fmla="*/ 3858 h 54435"/>
                        <a:gd name="connsiteX3" fmla="*/ 18672 w 21671"/>
                        <a:gd name="connsiteY3" fmla="*/ 0 h 54435"/>
                        <a:gd name="connsiteX4" fmla="*/ 18672 w 21671"/>
                        <a:gd name="connsiteY4" fmla="*/ 34290 h 54435"/>
                        <a:gd name="connsiteX5" fmla="*/ 21672 w 21671"/>
                        <a:gd name="connsiteY5" fmla="*/ 32575 h 54435"/>
                        <a:gd name="connsiteX6" fmla="*/ 21672 w 21671"/>
                        <a:gd name="connsiteY6" fmla="*/ 39862 h 54435"/>
                        <a:gd name="connsiteX7" fmla="*/ 18672 w 21671"/>
                        <a:gd name="connsiteY7" fmla="*/ 41577 h 54435"/>
                        <a:gd name="connsiteX8" fmla="*/ 18672 w 21671"/>
                        <a:gd name="connsiteY8" fmla="*/ 50578 h 54435"/>
                        <a:gd name="connsiteX9" fmla="*/ 12242 w 21671"/>
                        <a:gd name="connsiteY9" fmla="*/ 54435 h 54435"/>
                        <a:gd name="connsiteX10" fmla="*/ 12242 w 21671"/>
                        <a:gd name="connsiteY10" fmla="*/ 45006 h 54435"/>
                        <a:gd name="connsiteX11" fmla="*/ 12242 w 21671"/>
                        <a:gd name="connsiteY11" fmla="*/ 37719 h 54435"/>
                        <a:gd name="connsiteX12" fmla="*/ 12242 w 21671"/>
                        <a:gd name="connsiteY12" fmla="*/ 18002 h 54435"/>
                        <a:gd name="connsiteX13" fmla="*/ 12242 w 21671"/>
                        <a:gd name="connsiteY13" fmla="*/ 18002 h 54435"/>
                        <a:gd name="connsiteX14" fmla="*/ 5813 w 21671"/>
                        <a:gd name="connsiteY14" fmla="*/ 41148 h 54435"/>
                        <a:gd name="connsiteX15" fmla="*/ 12242 w 21671"/>
                        <a:gd name="connsiteY15" fmla="*/ 37719 h 5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671" h="54435">
                          <a:moveTo>
                            <a:pt x="12242" y="45006"/>
                          </a:moveTo>
                          <a:lnTo>
                            <a:pt x="241" y="51864"/>
                          </a:lnTo>
                          <a:cubicBezTo>
                            <a:pt x="-1903" y="47577"/>
                            <a:pt x="10956" y="8573"/>
                            <a:pt x="11814" y="3858"/>
                          </a:cubicBezTo>
                          <a:lnTo>
                            <a:pt x="18672" y="0"/>
                          </a:lnTo>
                          <a:lnTo>
                            <a:pt x="18672" y="34290"/>
                          </a:lnTo>
                          <a:lnTo>
                            <a:pt x="21672" y="32575"/>
                          </a:lnTo>
                          <a:lnTo>
                            <a:pt x="21672" y="39862"/>
                          </a:lnTo>
                          <a:lnTo>
                            <a:pt x="18672" y="41577"/>
                          </a:lnTo>
                          <a:lnTo>
                            <a:pt x="18672" y="50578"/>
                          </a:lnTo>
                          <a:lnTo>
                            <a:pt x="12242" y="54435"/>
                          </a:lnTo>
                          <a:lnTo>
                            <a:pt x="12242" y="45006"/>
                          </a:lnTo>
                          <a:close/>
                          <a:moveTo>
                            <a:pt x="12242" y="37719"/>
                          </a:moveTo>
                          <a:lnTo>
                            <a:pt x="12242" y="18002"/>
                          </a:lnTo>
                          <a:lnTo>
                            <a:pt x="12242" y="18002"/>
                          </a:lnTo>
                          <a:lnTo>
                            <a:pt x="5813" y="41148"/>
                          </a:lnTo>
                          <a:lnTo>
                            <a:pt x="12242" y="37719"/>
                          </a:lnTo>
                          <a:close/>
                        </a:path>
                      </a:pathLst>
                    </a:custGeom>
                    <a:solidFill>
                      <a:srgbClr val="6C74AF"/>
                    </a:solidFill>
                    <a:ln w="4286" cap="flat">
                      <a:noFill/>
                      <a:prstDash val="solid"/>
                      <a:miter/>
                    </a:ln>
                  </p:spPr>
                  <p:txBody>
                    <a:bodyPr rtlCol="0" anchor="ctr"/>
                    <a:lstStyle/>
                    <a:p>
                      <a:endParaRPr lang="en-GB"/>
                    </a:p>
                  </p:txBody>
                </p:sp>
                <p:sp>
                  <p:nvSpPr>
                    <p:cNvPr id="1699" name="Freeform: Shape 1698">
                      <a:extLst>
                        <a:ext uri="{FF2B5EF4-FFF2-40B4-BE49-F238E27FC236}">
                          <a16:creationId xmlns:a16="http://schemas.microsoft.com/office/drawing/2014/main" id="{594259D7-8AF0-7584-066F-EAEBCCBF1190}"/>
                        </a:ext>
                      </a:extLst>
                    </p:cNvPr>
                    <p:cNvSpPr/>
                    <p:nvPr/>
                  </p:nvSpPr>
                  <p:spPr>
                    <a:xfrm>
                      <a:off x="6219872" y="2481731"/>
                      <a:ext cx="12858" cy="54435"/>
                    </a:xfrm>
                    <a:custGeom>
                      <a:avLst/>
                      <a:gdLst>
                        <a:gd name="connsiteX0" fmla="*/ 6858 w 12858"/>
                        <a:gd name="connsiteY0" fmla="*/ 15859 h 54435"/>
                        <a:gd name="connsiteX1" fmla="*/ 0 w 12858"/>
                        <a:gd name="connsiteY1" fmla="*/ 19717 h 54435"/>
                        <a:gd name="connsiteX2" fmla="*/ 0 w 12858"/>
                        <a:gd name="connsiteY2" fmla="*/ 14145 h 54435"/>
                        <a:gd name="connsiteX3" fmla="*/ 8573 w 12858"/>
                        <a:gd name="connsiteY3" fmla="*/ 2572 h 54435"/>
                        <a:gd name="connsiteX4" fmla="*/ 12859 w 12858"/>
                        <a:gd name="connsiteY4" fmla="*/ 0 h 54435"/>
                        <a:gd name="connsiteX5" fmla="*/ 12859 w 12858"/>
                        <a:gd name="connsiteY5" fmla="*/ 50578 h 54435"/>
                        <a:gd name="connsiteX6" fmla="*/ 6429 w 12858"/>
                        <a:gd name="connsiteY6" fmla="*/ 54435 h 54435"/>
                        <a:gd name="connsiteX7" fmla="*/ 6429 w 12858"/>
                        <a:gd name="connsiteY7" fmla="*/ 15859 h 5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58" h="54435">
                          <a:moveTo>
                            <a:pt x="6858" y="15859"/>
                          </a:moveTo>
                          <a:lnTo>
                            <a:pt x="0" y="19717"/>
                          </a:lnTo>
                          <a:lnTo>
                            <a:pt x="0" y="14145"/>
                          </a:lnTo>
                          <a:cubicBezTo>
                            <a:pt x="5572" y="11144"/>
                            <a:pt x="7286" y="8573"/>
                            <a:pt x="8573" y="2572"/>
                          </a:cubicBezTo>
                          <a:lnTo>
                            <a:pt x="12859" y="0"/>
                          </a:lnTo>
                          <a:lnTo>
                            <a:pt x="12859" y="50578"/>
                          </a:lnTo>
                          <a:lnTo>
                            <a:pt x="6429" y="54435"/>
                          </a:lnTo>
                          <a:lnTo>
                            <a:pt x="6429" y="15859"/>
                          </a:lnTo>
                          <a:close/>
                        </a:path>
                      </a:pathLst>
                    </a:custGeom>
                    <a:solidFill>
                      <a:srgbClr val="6C74AF"/>
                    </a:solidFill>
                    <a:ln w="4286" cap="flat">
                      <a:noFill/>
                      <a:prstDash val="solid"/>
                      <a:miter/>
                    </a:ln>
                  </p:spPr>
                  <p:txBody>
                    <a:bodyPr rtlCol="0" anchor="ctr"/>
                    <a:lstStyle/>
                    <a:p>
                      <a:endParaRPr lang="en-GB"/>
                    </a:p>
                  </p:txBody>
                </p:sp>
                <p:sp>
                  <p:nvSpPr>
                    <p:cNvPr id="1700" name="Freeform: Shape 1699">
                      <a:extLst>
                        <a:ext uri="{FF2B5EF4-FFF2-40B4-BE49-F238E27FC236}">
                          <a16:creationId xmlns:a16="http://schemas.microsoft.com/office/drawing/2014/main" id="{AA7E7D5A-CEAE-12A0-DC67-2041153D2A57}"/>
                        </a:ext>
                      </a:extLst>
                    </p:cNvPr>
                    <p:cNvSpPr/>
                    <p:nvPr/>
                  </p:nvSpPr>
                  <p:spPr>
                    <a:xfrm>
                      <a:off x="6240657" y="2470058"/>
                      <a:ext cx="19659" cy="55065"/>
                    </a:xfrm>
                    <a:custGeom>
                      <a:avLst/>
                      <a:gdLst>
                        <a:gd name="connsiteX0" fmla="*/ 218 w 19659"/>
                        <a:gd name="connsiteY0" fmla="*/ 46392 h 55065"/>
                        <a:gd name="connsiteX1" fmla="*/ 218 w 19659"/>
                        <a:gd name="connsiteY1" fmla="*/ 19817 h 55065"/>
                        <a:gd name="connsiteX2" fmla="*/ 19506 w 19659"/>
                        <a:gd name="connsiteY2" fmla="*/ 8673 h 55065"/>
                        <a:gd name="connsiteX3" fmla="*/ 19506 w 19659"/>
                        <a:gd name="connsiteY3" fmla="*/ 35248 h 55065"/>
                        <a:gd name="connsiteX4" fmla="*/ 218 w 19659"/>
                        <a:gd name="connsiteY4" fmla="*/ 46392 h 55065"/>
                        <a:gd name="connsiteX5" fmla="*/ 13077 w 19659"/>
                        <a:gd name="connsiteY5" fmla="*/ 39534 h 55065"/>
                        <a:gd name="connsiteX6" fmla="*/ 9648 w 19659"/>
                        <a:gd name="connsiteY6" fmla="*/ 9102 h 55065"/>
                        <a:gd name="connsiteX7" fmla="*/ 6219 w 19659"/>
                        <a:gd name="connsiteY7" fmla="*/ 43392 h 55065"/>
                        <a:gd name="connsiteX8" fmla="*/ 13077 w 19659"/>
                        <a:gd name="connsiteY8" fmla="*/ 39534 h 5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59" h="55065">
                          <a:moveTo>
                            <a:pt x="218" y="46392"/>
                          </a:moveTo>
                          <a:lnTo>
                            <a:pt x="218" y="19817"/>
                          </a:lnTo>
                          <a:cubicBezTo>
                            <a:pt x="-2354" y="8245"/>
                            <a:pt x="18649" y="-11472"/>
                            <a:pt x="19506" y="8673"/>
                          </a:cubicBezTo>
                          <a:cubicBezTo>
                            <a:pt x="19506" y="8673"/>
                            <a:pt x="19506" y="35248"/>
                            <a:pt x="19506" y="35248"/>
                          </a:cubicBezTo>
                          <a:cubicBezTo>
                            <a:pt x="21649" y="46821"/>
                            <a:pt x="647" y="66538"/>
                            <a:pt x="218" y="46392"/>
                          </a:cubicBezTo>
                          <a:close/>
                          <a:moveTo>
                            <a:pt x="13077" y="39534"/>
                          </a:moveTo>
                          <a:cubicBezTo>
                            <a:pt x="11791" y="37820"/>
                            <a:pt x="16506" y="4387"/>
                            <a:pt x="9648" y="9102"/>
                          </a:cubicBezTo>
                          <a:cubicBezTo>
                            <a:pt x="3218" y="11674"/>
                            <a:pt x="7505" y="38677"/>
                            <a:pt x="6219" y="43392"/>
                          </a:cubicBezTo>
                          <a:cubicBezTo>
                            <a:pt x="6648" y="51107"/>
                            <a:pt x="13934" y="44249"/>
                            <a:pt x="13077" y="39534"/>
                          </a:cubicBezTo>
                          <a:close/>
                        </a:path>
                      </a:pathLst>
                    </a:custGeom>
                    <a:solidFill>
                      <a:srgbClr val="6C74AF"/>
                    </a:solidFill>
                    <a:ln w="4286" cap="flat">
                      <a:noFill/>
                      <a:prstDash val="solid"/>
                      <a:miter/>
                    </a:ln>
                  </p:spPr>
                  <p:txBody>
                    <a:bodyPr rtlCol="0" anchor="ctr"/>
                    <a:lstStyle/>
                    <a:p>
                      <a:endParaRPr lang="en-GB"/>
                    </a:p>
                  </p:txBody>
                </p:sp>
                <p:sp>
                  <p:nvSpPr>
                    <p:cNvPr id="1701" name="Freeform: Shape 1700">
                      <a:extLst>
                        <a:ext uri="{FF2B5EF4-FFF2-40B4-BE49-F238E27FC236}">
                          <a16:creationId xmlns:a16="http://schemas.microsoft.com/office/drawing/2014/main" id="{B9D595F5-98CA-6978-2EB1-064D358A0DA3}"/>
                        </a:ext>
                      </a:extLst>
                    </p:cNvPr>
                    <p:cNvSpPr/>
                    <p:nvPr/>
                  </p:nvSpPr>
                  <p:spPr>
                    <a:xfrm>
                      <a:off x="6310179" y="2430320"/>
                      <a:ext cx="19301" cy="58268"/>
                    </a:xfrm>
                    <a:custGeom>
                      <a:avLst/>
                      <a:gdLst>
                        <a:gd name="connsiteX0" fmla="*/ 133 w 19301"/>
                        <a:gd name="connsiteY0" fmla="*/ 52268 h 58268"/>
                        <a:gd name="connsiteX1" fmla="*/ 12563 w 19301"/>
                        <a:gd name="connsiteY1" fmla="*/ 12406 h 58268"/>
                        <a:gd name="connsiteX2" fmla="*/ 6134 w 19301"/>
                        <a:gd name="connsiteY2" fmla="*/ 15406 h 58268"/>
                        <a:gd name="connsiteX3" fmla="*/ 6134 w 19301"/>
                        <a:gd name="connsiteY3" fmla="*/ 20978 h 58268"/>
                        <a:gd name="connsiteX4" fmla="*/ 133 w 19301"/>
                        <a:gd name="connsiteY4" fmla="*/ 24407 h 58268"/>
                        <a:gd name="connsiteX5" fmla="*/ 11277 w 19301"/>
                        <a:gd name="connsiteY5" fmla="*/ 32123 h 58268"/>
                        <a:gd name="connsiteX6" fmla="*/ 6563 w 19301"/>
                        <a:gd name="connsiteY6" fmla="*/ 47125 h 58268"/>
                        <a:gd name="connsiteX7" fmla="*/ 18564 w 19301"/>
                        <a:gd name="connsiteY7" fmla="*/ 40266 h 58268"/>
                        <a:gd name="connsiteX8" fmla="*/ 18564 w 19301"/>
                        <a:gd name="connsiteY8" fmla="*/ 47553 h 58268"/>
                        <a:gd name="connsiteX9" fmla="*/ 133 w 19301"/>
                        <a:gd name="connsiteY9" fmla="*/ 58269 h 58268"/>
                        <a:gd name="connsiteX10" fmla="*/ 133 w 19301"/>
                        <a:gd name="connsiteY10" fmla="*/ 52268 h 5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301" h="58268">
                          <a:moveTo>
                            <a:pt x="133" y="52268"/>
                          </a:moveTo>
                          <a:cubicBezTo>
                            <a:pt x="-1581" y="41981"/>
                            <a:pt x="13849" y="21407"/>
                            <a:pt x="12563" y="12406"/>
                          </a:cubicBezTo>
                          <a:cubicBezTo>
                            <a:pt x="12563" y="3405"/>
                            <a:pt x="5276" y="10263"/>
                            <a:pt x="6134" y="15406"/>
                          </a:cubicBezTo>
                          <a:lnTo>
                            <a:pt x="6134" y="20978"/>
                          </a:lnTo>
                          <a:lnTo>
                            <a:pt x="133" y="24407"/>
                          </a:lnTo>
                          <a:cubicBezTo>
                            <a:pt x="133" y="-12883"/>
                            <a:pt x="34423" y="-5168"/>
                            <a:pt x="11277" y="32123"/>
                          </a:cubicBezTo>
                          <a:cubicBezTo>
                            <a:pt x="6991" y="40266"/>
                            <a:pt x="6563" y="42410"/>
                            <a:pt x="6563" y="47125"/>
                          </a:cubicBezTo>
                          <a:lnTo>
                            <a:pt x="18564" y="40266"/>
                          </a:lnTo>
                          <a:lnTo>
                            <a:pt x="18564" y="47553"/>
                          </a:lnTo>
                          <a:lnTo>
                            <a:pt x="133" y="58269"/>
                          </a:lnTo>
                          <a:lnTo>
                            <a:pt x="133" y="52268"/>
                          </a:lnTo>
                          <a:close/>
                        </a:path>
                      </a:pathLst>
                    </a:custGeom>
                    <a:solidFill>
                      <a:srgbClr val="6C74AF"/>
                    </a:solidFill>
                    <a:ln w="4286" cap="flat">
                      <a:noFill/>
                      <a:prstDash val="solid"/>
                      <a:miter/>
                    </a:ln>
                  </p:spPr>
                  <p:txBody>
                    <a:bodyPr rtlCol="0" anchor="ctr"/>
                    <a:lstStyle/>
                    <a:p>
                      <a:endParaRPr lang="en-GB"/>
                    </a:p>
                  </p:txBody>
                </p:sp>
                <p:sp>
                  <p:nvSpPr>
                    <p:cNvPr id="1702" name="Freeform: Shape 1701">
                      <a:extLst>
                        <a:ext uri="{FF2B5EF4-FFF2-40B4-BE49-F238E27FC236}">
                          <a16:creationId xmlns:a16="http://schemas.microsoft.com/office/drawing/2014/main" id="{B960FA48-8A4C-C24C-D159-09AC61F68C3A}"/>
                        </a:ext>
                      </a:extLst>
                    </p:cNvPr>
                    <p:cNvSpPr/>
                    <p:nvPr/>
                  </p:nvSpPr>
                  <p:spPr>
                    <a:xfrm>
                      <a:off x="6333240" y="2416479"/>
                      <a:ext cx="19724" cy="55065"/>
                    </a:xfrm>
                    <a:custGeom>
                      <a:avLst/>
                      <a:gdLst>
                        <a:gd name="connsiteX0" fmla="*/ 218 w 19724"/>
                        <a:gd name="connsiteY0" fmla="*/ 46392 h 55065"/>
                        <a:gd name="connsiteX1" fmla="*/ 218 w 19724"/>
                        <a:gd name="connsiteY1" fmla="*/ 19817 h 55065"/>
                        <a:gd name="connsiteX2" fmla="*/ 19506 w 19724"/>
                        <a:gd name="connsiteY2" fmla="*/ 8673 h 55065"/>
                        <a:gd name="connsiteX3" fmla="*/ 19506 w 19724"/>
                        <a:gd name="connsiteY3" fmla="*/ 35248 h 55065"/>
                        <a:gd name="connsiteX4" fmla="*/ 218 w 19724"/>
                        <a:gd name="connsiteY4" fmla="*/ 46392 h 55065"/>
                        <a:gd name="connsiteX5" fmla="*/ 13077 w 19724"/>
                        <a:gd name="connsiteY5" fmla="*/ 39534 h 55065"/>
                        <a:gd name="connsiteX6" fmla="*/ 9648 w 19724"/>
                        <a:gd name="connsiteY6" fmla="*/ 9102 h 55065"/>
                        <a:gd name="connsiteX7" fmla="*/ 6219 w 19724"/>
                        <a:gd name="connsiteY7" fmla="*/ 43392 h 55065"/>
                        <a:gd name="connsiteX8" fmla="*/ 13077 w 19724"/>
                        <a:gd name="connsiteY8" fmla="*/ 39534 h 5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24" h="55065">
                          <a:moveTo>
                            <a:pt x="218" y="46392"/>
                          </a:moveTo>
                          <a:lnTo>
                            <a:pt x="218" y="19817"/>
                          </a:lnTo>
                          <a:cubicBezTo>
                            <a:pt x="-2354" y="8245"/>
                            <a:pt x="18649" y="-11472"/>
                            <a:pt x="19506" y="8673"/>
                          </a:cubicBezTo>
                          <a:cubicBezTo>
                            <a:pt x="19506" y="8673"/>
                            <a:pt x="19506" y="35248"/>
                            <a:pt x="19506" y="35248"/>
                          </a:cubicBezTo>
                          <a:cubicBezTo>
                            <a:pt x="22078" y="46821"/>
                            <a:pt x="1075" y="66538"/>
                            <a:pt x="218" y="46392"/>
                          </a:cubicBezTo>
                          <a:close/>
                          <a:moveTo>
                            <a:pt x="13077" y="39534"/>
                          </a:moveTo>
                          <a:cubicBezTo>
                            <a:pt x="11791" y="37820"/>
                            <a:pt x="16506" y="4387"/>
                            <a:pt x="9648" y="9102"/>
                          </a:cubicBezTo>
                          <a:cubicBezTo>
                            <a:pt x="3218" y="11674"/>
                            <a:pt x="7505" y="38677"/>
                            <a:pt x="6219" y="43392"/>
                          </a:cubicBezTo>
                          <a:cubicBezTo>
                            <a:pt x="6647" y="51107"/>
                            <a:pt x="13934" y="44678"/>
                            <a:pt x="13077" y="39534"/>
                          </a:cubicBezTo>
                          <a:close/>
                        </a:path>
                      </a:pathLst>
                    </a:custGeom>
                    <a:solidFill>
                      <a:srgbClr val="6C74AF"/>
                    </a:solidFill>
                    <a:ln w="4286" cap="flat">
                      <a:noFill/>
                      <a:prstDash val="solid"/>
                      <a:miter/>
                    </a:ln>
                  </p:spPr>
                  <p:txBody>
                    <a:bodyPr rtlCol="0" anchor="ctr"/>
                    <a:lstStyle/>
                    <a:p>
                      <a:endParaRPr lang="en-GB"/>
                    </a:p>
                  </p:txBody>
                </p:sp>
                <p:sp>
                  <p:nvSpPr>
                    <p:cNvPr id="1703" name="Freeform: Shape 1702">
                      <a:extLst>
                        <a:ext uri="{FF2B5EF4-FFF2-40B4-BE49-F238E27FC236}">
                          <a16:creationId xmlns:a16="http://schemas.microsoft.com/office/drawing/2014/main" id="{333EF2C2-2D0F-809B-61E0-961F4660EF9E}"/>
                        </a:ext>
                      </a:extLst>
                    </p:cNvPr>
                    <p:cNvSpPr/>
                    <p:nvPr/>
                  </p:nvSpPr>
                  <p:spPr>
                    <a:xfrm>
                      <a:off x="6402449" y="2377010"/>
                      <a:ext cx="19204" cy="54482"/>
                    </a:xfrm>
                    <a:custGeom>
                      <a:avLst/>
                      <a:gdLst>
                        <a:gd name="connsiteX0" fmla="*/ 445 w 19204"/>
                        <a:gd name="connsiteY0" fmla="*/ 45999 h 54482"/>
                        <a:gd name="connsiteX1" fmla="*/ 445 w 19204"/>
                        <a:gd name="connsiteY1" fmla="*/ 41713 h 54482"/>
                        <a:gd name="connsiteX2" fmla="*/ 6446 w 19204"/>
                        <a:gd name="connsiteY2" fmla="*/ 38284 h 54482"/>
                        <a:gd name="connsiteX3" fmla="*/ 12876 w 19204"/>
                        <a:gd name="connsiteY3" fmla="*/ 38284 h 54482"/>
                        <a:gd name="connsiteX4" fmla="*/ 6446 w 19204"/>
                        <a:gd name="connsiteY4" fmla="*/ 31426 h 54482"/>
                        <a:gd name="connsiteX5" fmla="*/ 6446 w 19204"/>
                        <a:gd name="connsiteY5" fmla="*/ 24139 h 54482"/>
                        <a:gd name="connsiteX6" fmla="*/ 12447 w 19204"/>
                        <a:gd name="connsiteY6" fmla="*/ 11709 h 54482"/>
                        <a:gd name="connsiteX7" fmla="*/ 6018 w 19204"/>
                        <a:gd name="connsiteY7" fmla="*/ 18138 h 54482"/>
                        <a:gd name="connsiteX8" fmla="*/ 17 w 19204"/>
                        <a:gd name="connsiteY8" fmla="*/ 21567 h 54482"/>
                        <a:gd name="connsiteX9" fmla="*/ 14162 w 19204"/>
                        <a:gd name="connsiteY9" fmla="*/ 22853 h 54482"/>
                        <a:gd name="connsiteX10" fmla="*/ 14162 w 19204"/>
                        <a:gd name="connsiteY10" fmla="*/ 22853 h 54482"/>
                        <a:gd name="connsiteX11" fmla="*/ 18876 w 19204"/>
                        <a:gd name="connsiteY11" fmla="*/ 34855 h 54482"/>
                        <a:gd name="connsiteX12" fmla="*/ 445 w 19204"/>
                        <a:gd name="connsiteY12" fmla="*/ 45999 h 54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04" h="54482">
                          <a:moveTo>
                            <a:pt x="445" y="45999"/>
                          </a:moveTo>
                          <a:lnTo>
                            <a:pt x="445" y="41713"/>
                          </a:lnTo>
                          <a:lnTo>
                            <a:pt x="6446" y="38284"/>
                          </a:lnTo>
                          <a:cubicBezTo>
                            <a:pt x="4732" y="49000"/>
                            <a:pt x="12447" y="49000"/>
                            <a:pt x="12876" y="38284"/>
                          </a:cubicBezTo>
                          <a:cubicBezTo>
                            <a:pt x="13304" y="32283"/>
                            <a:pt x="12876" y="26282"/>
                            <a:pt x="6446" y="31426"/>
                          </a:cubicBezTo>
                          <a:lnTo>
                            <a:pt x="6446" y="24139"/>
                          </a:lnTo>
                          <a:cubicBezTo>
                            <a:pt x="11590" y="22425"/>
                            <a:pt x="13304" y="17281"/>
                            <a:pt x="12447" y="11709"/>
                          </a:cubicBezTo>
                          <a:cubicBezTo>
                            <a:pt x="11161" y="1851"/>
                            <a:pt x="4303" y="13424"/>
                            <a:pt x="6018" y="18138"/>
                          </a:cubicBezTo>
                          <a:lnTo>
                            <a:pt x="17" y="21567"/>
                          </a:lnTo>
                          <a:cubicBezTo>
                            <a:pt x="-840" y="-8865"/>
                            <a:pt x="31307" y="-5865"/>
                            <a:pt x="14162" y="22853"/>
                          </a:cubicBezTo>
                          <a:lnTo>
                            <a:pt x="14162" y="22853"/>
                          </a:lnTo>
                          <a:cubicBezTo>
                            <a:pt x="19305" y="21567"/>
                            <a:pt x="18876" y="30569"/>
                            <a:pt x="18876" y="34855"/>
                          </a:cubicBezTo>
                          <a:cubicBezTo>
                            <a:pt x="21877" y="46428"/>
                            <a:pt x="874" y="65716"/>
                            <a:pt x="445" y="45999"/>
                          </a:cubicBezTo>
                          <a:close/>
                        </a:path>
                      </a:pathLst>
                    </a:custGeom>
                    <a:solidFill>
                      <a:srgbClr val="6C74AF"/>
                    </a:solidFill>
                    <a:ln w="4286" cap="flat">
                      <a:noFill/>
                      <a:prstDash val="solid"/>
                      <a:miter/>
                    </a:ln>
                  </p:spPr>
                  <p:txBody>
                    <a:bodyPr rtlCol="0" anchor="ctr"/>
                    <a:lstStyle/>
                    <a:p>
                      <a:endParaRPr lang="en-GB"/>
                    </a:p>
                  </p:txBody>
                </p:sp>
                <p:sp>
                  <p:nvSpPr>
                    <p:cNvPr id="1704" name="Freeform: Shape 1703">
                      <a:extLst>
                        <a:ext uri="{FF2B5EF4-FFF2-40B4-BE49-F238E27FC236}">
                          <a16:creationId xmlns:a16="http://schemas.microsoft.com/office/drawing/2014/main" id="{F6335373-0034-807B-2424-8CE00D32FA57}"/>
                        </a:ext>
                      </a:extLst>
                    </p:cNvPr>
                    <p:cNvSpPr/>
                    <p:nvPr/>
                  </p:nvSpPr>
                  <p:spPr>
                    <a:xfrm>
                      <a:off x="6425806" y="2362754"/>
                      <a:ext cx="20187" cy="55212"/>
                    </a:xfrm>
                    <a:custGeom>
                      <a:avLst/>
                      <a:gdLst>
                        <a:gd name="connsiteX0" fmla="*/ 235 w 20187"/>
                        <a:gd name="connsiteY0" fmla="*/ 46540 h 55212"/>
                        <a:gd name="connsiteX1" fmla="*/ 10094 w 20187"/>
                        <a:gd name="connsiteY1" fmla="*/ 1534 h 55212"/>
                        <a:gd name="connsiteX2" fmla="*/ 19952 w 20187"/>
                        <a:gd name="connsiteY2" fmla="*/ 35396 h 55212"/>
                        <a:gd name="connsiteX3" fmla="*/ 235 w 20187"/>
                        <a:gd name="connsiteY3" fmla="*/ 46540 h 55212"/>
                        <a:gd name="connsiteX4" fmla="*/ 13094 w 20187"/>
                        <a:gd name="connsiteY4" fmla="*/ 39682 h 55212"/>
                        <a:gd name="connsiteX5" fmla="*/ 9665 w 20187"/>
                        <a:gd name="connsiteY5" fmla="*/ 9249 h 55212"/>
                        <a:gd name="connsiteX6" fmla="*/ 6236 w 20187"/>
                        <a:gd name="connsiteY6" fmla="*/ 43539 h 55212"/>
                        <a:gd name="connsiteX7" fmla="*/ 13094 w 20187"/>
                        <a:gd name="connsiteY7" fmla="*/ 39682 h 55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87" h="55212">
                          <a:moveTo>
                            <a:pt x="235" y="46540"/>
                          </a:moveTo>
                          <a:cubicBezTo>
                            <a:pt x="1092" y="34110"/>
                            <a:pt x="-4051" y="8392"/>
                            <a:pt x="10094" y="1534"/>
                          </a:cubicBezTo>
                          <a:cubicBezTo>
                            <a:pt x="25953" y="-7896"/>
                            <a:pt x="17809" y="28966"/>
                            <a:pt x="19952" y="35396"/>
                          </a:cubicBezTo>
                          <a:cubicBezTo>
                            <a:pt x="22095" y="46968"/>
                            <a:pt x="1092" y="66685"/>
                            <a:pt x="235" y="46540"/>
                          </a:cubicBezTo>
                          <a:close/>
                          <a:moveTo>
                            <a:pt x="13094" y="39682"/>
                          </a:moveTo>
                          <a:cubicBezTo>
                            <a:pt x="11808" y="37967"/>
                            <a:pt x="16523" y="4535"/>
                            <a:pt x="9665" y="9249"/>
                          </a:cubicBezTo>
                          <a:cubicBezTo>
                            <a:pt x="3235" y="11821"/>
                            <a:pt x="7522" y="38825"/>
                            <a:pt x="6236" y="43539"/>
                          </a:cubicBezTo>
                          <a:cubicBezTo>
                            <a:pt x="6665" y="51255"/>
                            <a:pt x="13951" y="44825"/>
                            <a:pt x="13094" y="39682"/>
                          </a:cubicBezTo>
                          <a:close/>
                        </a:path>
                      </a:pathLst>
                    </a:custGeom>
                    <a:solidFill>
                      <a:srgbClr val="6C74AF"/>
                    </a:solidFill>
                    <a:ln w="4286" cap="flat">
                      <a:noFill/>
                      <a:prstDash val="solid"/>
                      <a:miter/>
                    </a:ln>
                  </p:spPr>
                  <p:txBody>
                    <a:bodyPr rtlCol="0" anchor="ctr"/>
                    <a:lstStyle/>
                    <a:p>
                      <a:endParaRPr lang="en-GB"/>
                    </a:p>
                  </p:txBody>
                </p:sp>
                <p:sp>
                  <p:nvSpPr>
                    <p:cNvPr id="1705" name="Freeform: Shape 1704">
                      <a:extLst>
                        <a:ext uri="{FF2B5EF4-FFF2-40B4-BE49-F238E27FC236}">
                          <a16:creationId xmlns:a16="http://schemas.microsoft.com/office/drawing/2014/main" id="{908401A0-7922-A96E-3EDA-5F3908D415C3}"/>
                        </a:ext>
                      </a:extLst>
                    </p:cNvPr>
                    <p:cNvSpPr/>
                    <p:nvPr/>
                  </p:nvSpPr>
                  <p:spPr>
                    <a:xfrm>
                      <a:off x="6484951" y="2326140"/>
                      <a:ext cx="21671" cy="54435"/>
                    </a:xfrm>
                    <a:custGeom>
                      <a:avLst/>
                      <a:gdLst>
                        <a:gd name="connsiteX0" fmla="*/ 12242 w 21671"/>
                        <a:gd name="connsiteY0" fmla="*/ 45006 h 54435"/>
                        <a:gd name="connsiteX1" fmla="*/ 241 w 21671"/>
                        <a:gd name="connsiteY1" fmla="*/ 51864 h 54435"/>
                        <a:gd name="connsiteX2" fmla="*/ 11813 w 21671"/>
                        <a:gd name="connsiteY2" fmla="*/ 3858 h 54435"/>
                        <a:gd name="connsiteX3" fmla="*/ 18671 w 21671"/>
                        <a:gd name="connsiteY3" fmla="*/ 0 h 54435"/>
                        <a:gd name="connsiteX4" fmla="*/ 18671 w 21671"/>
                        <a:gd name="connsiteY4" fmla="*/ 34290 h 54435"/>
                        <a:gd name="connsiteX5" fmla="*/ 21672 w 21671"/>
                        <a:gd name="connsiteY5" fmla="*/ 32576 h 54435"/>
                        <a:gd name="connsiteX6" fmla="*/ 21672 w 21671"/>
                        <a:gd name="connsiteY6" fmla="*/ 39862 h 54435"/>
                        <a:gd name="connsiteX7" fmla="*/ 18671 w 21671"/>
                        <a:gd name="connsiteY7" fmla="*/ 41577 h 54435"/>
                        <a:gd name="connsiteX8" fmla="*/ 18671 w 21671"/>
                        <a:gd name="connsiteY8" fmla="*/ 50578 h 54435"/>
                        <a:gd name="connsiteX9" fmla="*/ 12242 w 21671"/>
                        <a:gd name="connsiteY9" fmla="*/ 54435 h 54435"/>
                        <a:gd name="connsiteX10" fmla="*/ 12242 w 21671"/>
                        <a:gd name="connsiteY10" fmla="*/ 45006 h 54435"/>
                        <a:gd name="connsiteX11" fmla="*/ 12242 w 21671"/>
                        <a:gd name="connsiteY11" fmla="*/ 37719 h 54435"/>
                        <a:gd name="connsiteX12" fmla="*/ 12242 w 21671"/>
                        <a:gd name="connsiteY12" fmla="*/ 18002 h 54435"/>
                        <a:gd name="connsiteX13" fmla="*/ 12242 w 21671"/>
                        <a:gd name="connsiteY13" fmla="*/ 18002 h 54435"/>
                        <a:gd name="connsiteX14" fmla="*/ 5812 w 21671"/>
                        <a:gd name="connsiteY14" fmla="*/ 41148 h 54435"/>
                        <a:gd name="connsiteX15" fmla="*/ 12242 w 21671"/>
                        <a:gd name="connsiteY15" fmla="*/ 37719 h 5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671" h="54435">
                          <a:moveTo>
                            <a:pt x="12242" y="45006"/>
                          </a:moveTo>
                          <a:lnTo>
                            <a:pt x="241" y="51864"/>
                          </a:lnTo>
                          <a:cubicBezTo>
                            <a:pt x="-1903" y="47577"/>
                            <a:pt x="10956" y="8573"/>
                            <a:pt x="11813" y="3858"/>
                          </a:cubicBezTo>
                          <a:lnTo>
                            <a:pt x="18671" y="0"/>
                          </a:lnTo>
                          <a:lnTo>
                            <a:pt x="18671" y="34290"/>
                          </a:lnTo>
                          <a:lnTo>
                            <a:pt x="21672" y="32576"/>
                          </a:lnTo>
                          <a:lnTo>
                            <a:pt x="21672" y="39862"/>
                          </a:lnTo>
                          <a:lnTo>
                            <a:pt x="18671" y="41577"/>
                          </a:lnTo>
                          <a:lnTo>
                            <a:pt x="18671" y="50578"/>
                          </a:lnTo>
                          <a:lnTo>
                            <a:pt x="12242" y="54435"/>
                          </a:lnTo>
                          <a:lnTo>
                            <a:pt x="12242" y="45006"/>
                          </a:lnTo>
                          <a:close/>
                          <a:moveTo>
                            <a:pt x="12242" y="37719"/>
                          </a:moveTo>
                          <a:lnTo>
                            <a:pt x="12242" y="18002"/>
                          </a:lnTo>
                          <a:lnTo>
                            <a:pt x="12242" y="18002"/>
                          </a:lnTo>
                          <a:lnTo>
                            <a:pt x="5812" y="41148"/>
                          </a:lnTo>
                          <a:lnTo>
                            <a:pt x="12242" y="37719"/>
                          </a:lnTo>
                          <a:close/>
                        </a:path>
                      </a:pathLst>
                    </a:custGeom>
                    <a:solidFill>
                      <a:srgbClr val="6C74AF"/>
                    </a:solidFill>
                    <a:ln w="4286" cap="flat">
                      <a:noFill/>
                      <a:prstDash val="solid"/>
                      <a:miter/>
                    </a:ln>
                  </p:spPr>
                  <p:txBody>
                    <a:bodyPr rtlCol="0" anchor="ctr"/>
                    <a:lstStyle/>
                    <a:p>
                      <a:endParaRPr lang="en-GB"/>
                    </a:p>
                  </p:txBody>
                </p:sp>
                <p:sp>
                  <p:nvSpPr>
                    <p:cNvPr id="1706" name="Freeform: Shape 1705">
                      <a:extLst>
                        <a:ext uri="{FF2B5EF4-FFF2-40B4-BE49-F238E27FC236}">
                          <a16:creationId xmlns:a16="http://schemas.microsoft.com/office/drawing/2014/main" id="{BA199C22-3239-1E14-EB2A-6B3FC9338882}"/>
                        </a:ext>
                      </a:extLst>
                    </p:cNvPr>
                    <p:cNvSpPr/>
                    <p:nvPr/>
                  </p:nvSpPr>
                  <p:spPr>
                    <a:xfrm>
                      <a:off x="6508096" y="2312853"/>
                      <a:ext cx="21671" cy="54435"/>
                    </a:xfrm>
                    <a:custGeom>
                      <a:avLst/>
                      <a:gdLst>
                        <a:gd name="connsiteX0" fmla="*/ 12242 w 21671"/>
                        <a:gd name="connsiteY0" fmla="*/ 45006 h 54435"/>
                        <a:gd name="connsiteX1" fmla="*/ 241 w 21671"/>
                        <a:gd name="connsiteY1" fmla="*/ 51864 h 54435"/>
                        <a:gd name="connsiteX2" fmla="*/ 11814 w 21671"/>
                        <a:gd name="connsiteY2" fmla="*/ 3858 h 54435"/>
                        <a:gd name="connsiteX3" fmla="*/ 18672 w 21671"/>
                        <a:gd name="connsiteY3" fmla="*/ 0 h 54435"/>
                        <a:gd name="connsiteX4" fmla="*/ 18672 w 21671"/>
                        <a:gd name="connsiteY4" fmla="*/ 34290 h 54435"/>
                        <a:gd name="connsiteX5" fmla="*/ 21672 w 21671"/>
                        <a:gd name="connsiteY5" fmla="*/ 32576 h 54435"/>
                        <a:gd name="connsiteX6" fmla="*/ 21672 w 21671"/>
                        <a:gd name="connsiteY6" fmla="*/ 39862 h 54435"/>
                        <a:gd name="connsiteX7" fmla="*/ 18672 w 21671"/>
                        <a:gd name="connsiteY7" fmla="*/ 41577 h 54435"/>
                        <a:gd name="connsiteX8" fmla="*/ 18672 w 21671"/>
                        <a:gd name="connsiteY8" fmla="*/ 50578 h 54435"/>
                        <a:gd name="connsiteX9" fmla="*/ 12242 w 21671"/>
                        <a:gd name="connsiteY9" fmla="*/ 54435 h 54435"/>
                        <a:gd name="connsiteX10" fmla="*/ 12242 w 21671"/>
                        <a:gd name="connsiteY10" fmla="*/ 45006 h 54435"/>
                        <a:gd name="connsiteX11" fmla="*/ 12242 w 21671"/>
                        <a:gd name="connsiteY11" fmla="*/ 37719 h 54435"/>
                        <a:gd name="connsiteX12" fmla="*/ 12242 w 21671"/>
                        <a:gd name="connsiteY12" fmla="*/ 18002 h 54435"/>
                        <a:gd name="connsiteX13" fmla="*/ 12242 w 21671"/>
                        <a:gd name="connsiteY13" fmla="*/ 18002 h 54435"/>
                        <a:gd name="connsiteX14" fmla="*/ 5813 w 21671"/>
                        <a:gd name="connsiteY14" fmla="*/ 41148 h 54435"/>
                        <a:gd name="connsiteX15" fmla="*/ 12242 w 21671"/>
                        <a:gd name="connsiteY15" fmla="*/ 37719 h 5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671" h="54435">
                          <a:moveTo>
                            <a:pt x="12242" y="45006"/>
                          </a:moveTo>
                          <a:lnTo>
                            <a:pt x="241" y="51864"/>
                          </a:lnTo>
                          <a:cubicBezTo>
                            <a:pt x="-1903" y="47577"/>
                            <a:pt x="10956" y="8573"/>
                            <a:pt x="11814" y="3858"/>
                          </a:cubicBezTo>
                          <a:lnTo>
                            <a:pt x="18672" y="0"/>
                          </a:lnTo>
                          <a:lnTo>
                            <a:pt x="18672" y="34290"/>
                          </a:lnTo>
                          <a:lnTo>
                            <a:pt x="21672" y="32576"/>
                          </a:lnTo>
                          <a:lnTo>
                            <a:pt x="21672" y="39862"/>
                          </a:lnTo>
                          <a:lnTo>
                            <a:pt x="18672" y="41577"/>
                          </a:lnTo>
                          <a:lnTo>
                            <a:pt x="18672" y="50578"/>
                          </a:lnTo>
                          <a:lnTo>
                            <a:pt x="12242" y="54435"/>
                          </a:lnTo>
                          <a:lnTo>
                            <a:pt x="12242" y="45006"/>
                          </a:lnTo>
                          <a:close/>
                          <a:moveTo>
                            <a:pt x="12242" y="37719"/>
                          </a:moveTo>
                          <a:lnTo>
                            <a:pt x="12242" y="18002"/>
                          </a:lnTo>
                          <a:lnTo>
                            <a:pt x="12242" y="18002"/>
                          </a:lnTo>
                          <a:lnTo>
                            <a:pt x="5813" y="41148"/>
                          </a:lnTo>
                          <a:lnTo>
                            <a:pt x="12242" y="37719"/>
                          </a:lnTo>
                          <a:close/>
                        </a:path>
                      </a:pathLst>
                    </a:custGeom>
                    <a:solidFill>
                      <a:srgbClr val="6C74AF"/>
                    </a:solidFill>
                    <a:ln w="4286" cap="flat">
                      <a:noFill/>
                      <a:prstDash val="solid"/>
                      <a:miter/>
                    </a:ln>
                  </p:spPr>
                  <p:txBody>
                    <a:bodyPr rtlCol="0" anchor="ctr"/>
                    <a:lstStyle/>
                    <a:p>
                      <a:endParaRPr lang="en-GB"/>
                    </a:p>
                  </p:txBody>
                </p:sp>
                <p:sp>
                  <p:nvSpPr>
                    <p:cNvPr id="1707" name="Freeform: Shape 1706">
                      <a:extLst>
                        <a:ext uri="{FF2B5EF4-FFF2-40B4-BE49-F238E27FC236}">
                          <a16:creationId xmlns:a16="http://schemas.microsoft.com/office/drawing/2014/main" id="{79050270-8F25-F63C-F998-1778481804AC}"/>
                        </a:ext>
                      </a:extLst>
                    </p:cNvPr>
                    <p:cNvSpPr/>
                    <p:nvPr/>
                  </p:nvSpPr>
                  <p:spPr>
                    <a:xfrm>
                      <a:off x="6569630" y="2278134"/>
                      <a:ext cx="19161" cy="56943"/>
                    </a:xfrm>
                    <a:custGeom>
                      <a:avLst/>
                      <a:gdLst>
                        <a:gd name="connsiteX0" fmla="*/ 0 w 19161"/>
                        <a:gd name="connsiteY0" fmla="*/ 48435 h 56943"/>
                        <a:gd name="connsiteX1" fmla="*/ 0 w 19161"/>
                        <a:gd name="connsiteY1" fmla="*/ 44577 h 56943"/>
                        <a:gd name="connsiteX2" fmla="*/ 6001 w 19161"/>
                        <a:gd name="connsiteY2" fmla="*/ 41148 h 56943"/>
                        <a:gd name="connsiteX3" fmla="*/ 12430 w 19161"/>
                        <a:gd name="connsiteY3" fmla="*/ 42005 h 56943"/>
                        <a:gd name="connsiteX4" fmla="*/ 12430 w 19161"/>
                        <a:gd name="connsiteY4" fmla="*/ 30861 h 56943"/>
                        <a:gd name="connsiteX5" fmla="*/ 6001 w 19161"/>
                        <a:gd name="connsiteY5" fmla="*/ 35147 h 56943"/>
                        <a:gd name="connsiteX6" fmla="*/ 0 w 19161"/>
                        <a:gd name="connsiteY6" fmla="*/ 38576 h 56943"/>
                        <a:gd name="connsiteX7" fmla="*/ 1286 w 19161"/>
                        <a:gd name="connsiteY7" fmla="*/ 9858 h 56943"/>
                        <a:gd name="connsiteX8" fmla="*/ 18002 w 19161"/>
                        <a:gd name="connsiteY8" fmla="*/ 0 h 56943"/>
                        <a:gd name="connsiteX9" fmla="*/ 18002 w 19161"/>
                        <a:gd name="connsiteY9" fmla="*/ 7287 h 56943"/>
                        <a:gd name="connsiteX10" fmla="*/ 6858 w 19161"/>
                        <a:gd name="connsiteY10" fmla="*/ 13716 h 56943"/>
                        <a:gd name="connsiteX11" fmla="*/ 6429 w 19161"/>
                        <a:gd name="connsiteY11" fmla="*/ 26146 h 56943"/>
                        <a:gd name="connsiteX12" fmla="*/ 6429 w 19161"/>
                        <a:gd name="connsiteY12" fmla="*/ 26146 h 56943"/>
                        <a:gd name="connsiteX13" fmla="*/ 18860 w 19161"/>
                        <a:gd name="connsiteY13" fmla="*/ 38148 h 56943"/>
                        <a:gd name="connsiteX14" fmla="*/ 0 w 19161"/>
                        <a:gd name="connsiteY14" fmla="*/ 48435 h 5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161" h="56943">
                          <a:moveTo>
                            <a:pt x="0" y="48435"/>
                          </a:moveTo>
                          <a:lnTo>
                            <a:pt x="0" y="44577"/>
                          </a:lnTo>
                          <a:lnTo>
                            <a:pt x="6001" y="41148"/>
                          </a:lnTo>
                          <a:cubicBezTo>
                            <a:pt x="4286" y="51864"/>
                            <a:pt x="11573" y="51864"/>
                            <a:pt x="12430" y="42005"/>
                          </a:cubicBezTo>
                          <a:cubicBezTo>
                            <a:pt x="12430" y="42005"/>
                            <a:pt x="12430" y="30861"/>
                            <a:pt x="12430" y="30861"/>
                          </a:cubicBezTo>
                          <a:cubicBezTo>
                            <a:pt x="12002" y="22717"/>
                            <a:pt x="4715" y="30004"/>
                            <a:pt x="6001" y="35147"/>
                          </a:cubicBezTo>
                          <a:lnTo>
                            <a:pt x="0" y="38576"/>
                          </a:lnTo>
                          <a:lnTo>
                            <a:pt x="1286" y="9858"/>
                          </a:lnTo>
                          <a:lnTo>
                            <a:pt x="18002" y="0"/>
                          </a:lnTo>
                          <a:lnTo>
                            <a:pt x="18002" y="7287"/>
                          </a:lnTo>
                          <a:lnTo>
                            <a:pt x="6858" y="13716"/>
                          </a:lnTo>
                          <a:lnTo>
                            <a:pt x="6429" y="26146"/>
                          </a:lnTo>
                          <a:lnTo>
                            <a:pt x="6429" y="26146"/>
                          </a:lnTo>
                          <a:cubicBezTo>
                            <a:pt x="17574" y="7287"/>
                            <a:pt x="20145" y="26146"/>
                            <a:pt x="18860" y="38148"/>
                          </a:cubicBezTo>
                          <a:cubicBezTo>
                            <a:pt x="21431" y="48863"/>
                            <a:pt x="857" y="68151"/>
                            <a:pt x="0" y="48435"/>
                          </a:cubicBezTo>
                          <a:close/>
                        </a:path>
                      </a:pathLst>
                    </a:custGeom>
                    <a:solidFill>
                      <a:srgbClr val="6C74AF"/>
                    </a:solidFill>
                    <a:ln w="4286" cap="flat">
                      <a:noFill/>
                      <a:prstDash val="solid"/>
                      <a:miter/>
                    </a:ln>
                  </p:spPr>
                  <p:txBody>
                    <a:bodyPr rtlCol="0" anchor="ctr"/>
                    <a:lstStyle/>
                    <a:p>
                      <a:endParaRPr lang="en-GB"/>
                    </a:p>
                  </p:txBody>
                </p:sp>
                <p:sp>
                  <p:nvSpPr>
                    <p:cNvPr id="1708" name="Freeform: Shape 1707">
                      <a:extLst>
                        <a:ext uri="{FF2B5EF4-FFF2-40B4-BE49-F238E27FC236}">
                          <a16:creationId xmlns:a16="http://schemas.microsoft.com/office/drawing/2014/main" id="{AFA73258-6DAD-DC6E-D5A7-252D162803BC}"/>
                        </a:ext>
                      </a:extLst>
                    </p:cNvPr>
                    <p:cNvSpPr/>
                    <p:nvPr/>
                  </p:nvSpPr>
                  <p:spPr>
                    <a:xfrm>
                      <a:off x="6592558" y="2266889"/>
                      <a:ext cx="19662" cy="55065"/>
                    </a:xfrm>
                    <a:custGeom>
                      <a:avLst/>
                      <a:gdLst>
                        <a:gd name="connsiteX0" fmla="*/ 218 w 19662"/>
                        <a:gd name="connsiteY0" fmla="*/ 46392 h 55065"/>
                        <a:gd name="connsiteX1" fmla="*/ 218 w 19662"/>
                        <a:gd name="connsiteY1" fmla="*/ 19817 h 55065"/>
                        <a:gd name="connsiteX2" fmla="*/ 19506 w 19662"/>
                        <a:gd name="connsiteY2" fmla="*/ 8673 h 55065"/>
                        <a:gd name="connsiteX3" fmla="*/ 19506 w 19662"/>
                        <a:gd name="connsiteY3" fmla="*/ 35248 h 55065"/>
                        <a:gd name="connsiteX4" fmla="*/ 218 w 19662"/>
                        <a:gd name="connsiteY4" fmla="*/ 46392 h 55065"/>
                        <a:gd name="connsiteX5" fmla="*/ 13077 w 19662"/>
                        <a:gd name="connsiteY5" fmla="*/ 39534 h 55065"/>
                        <a:gd name="connsiteX6" fmla="*/ 9648 w 19662"/>
                        <a:gd name="connsiteY6" fmla="*/ 9102 h 55065"/>
                        <a:gd name="connsiteX7" fmla="*/ 6219 w 19662"/>
                        <a:gd name="connsiteY7" fmla="*/ 43392 h 55065"/>
                        <a:gd name="connsiteX8" fmla="*/ 13077 w 19662"/>
                        <a:gd name="connsiteY8" fmla="*/ 39534 h 5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62" h="55065">
                          <a:moveTo>
                            <a:pt x="218" y="46392"/>
                          </a:moveTo>
                          <a:lnTo>
                            <a:pt x="218" y="19817"/>
                          </a:lnTo>
                          <a:cubicBezTo>
                            <a:pt x="-2354" y="8245"/>
                            <a:pt x="18649" y="-11472"/>
                            <a:pt x="19506" y="8673"/>
                          </a:cubicBezTo>
                          <a:cubicBezTo>
                            <a:pt x="19506" y="8673"/>
                            <a:pt x="19506" y="35248"/>
                            <a:pt x="19506" y="35248"/>
                          </a:cubicBezTo>
                          <a:cubicBezTo>
                            <a:pt x="21649" y="46821"/>
                            <a:pt x="1075" y="66538"/>
                            <a:pt x="218" y="46392"/>
                          </a:cubicBezTo>
                          <a:close/>
                          <a:moveTo>
                            <a:pt x="13077" y="39534"/>
                          </a:moveTo>
                          <a:cubicBezTo>
                            <a:pt x="11791" y="37820"/>
                            <a:pt x="16506" y="4387"/>
                            <a:pt x="9648" y="9102"/>
                          </a:cubicBezTo>
                          <a:cubicBezTo>
                            <a:pt x="3218" y="11673"/>
                            <a:pt x="7505" y="38677"/>
                            <a:pt x="6219" y="43392"/>
                          </a:cubicBezTo>
                          <a:cubicBezTo>
                            <a:pt x="6647" y="51107"/>
                            <a:pt x="13934" y="44249"/>
                            <a:pt x="13077" y="39534"/>
                          </a:cubicBezTo>
                          <a:close/>
                        </a:path>
                      </a:pathLst>
                    </a:custGeom>
                    <a:solidFill>
                      <a:srgbClr val="6C74AF"/>
                    </a:solidFill>
                    <a:ln w="4286" cap="flat">
                      <a:noFill/>
                      <a:prstDash val="solid"/>
                      <a:miter/>
                    </a:ln>
                  </p:spPr>
                  <p:txBody>
                    <a:bodyPr rtlCol="0" anchor="ctr"/>
                    <a:lstStyle/>
                    <a:p>
                      <a:endParaRPr lang="en-GB"/>
                    </a:p>
                  </p:txBody>
                </p:sp>
                <p:sp>
                  <p:nvSpPr>
                    <p:cNvPr id="1709" name="Freeform: Shape 1708">
                      <a:extLst>
                        <a:ext uri="{FF2B5EF4-FFF2-40B4-BE49-F238E27FC236}">
                          <a16:creationId xmlns:a16="http://schemas.microsoft.com/office/drawing/2014/main" id="{075CB3E5-755D-F1F5-38C7-5EF93C441E87}"/>
                        </a:ext>
                      </a:extLst>
                    </p:cNvPr>
                    <p:cNvSpPr/>
                    <p:nvPr/>
                  </p:nvSpPr>
                  <p:spPr>
                    <a:xfrm>
                      <a:off x="6652573" y="2232280"/>
                      <a:ext cx="19807" cy="54765"/>
                    </a:xfrm>
                    <a:custGeom>
                      <a:avLst/>
                      <a:gdLst>
                        <a:gd name="connsiteX0" fmla="*/ 210 w 19807"/>
                        <a:gd name="connsiteY0" fmla="*/ 46282 h 54765"/>
                        <a:gd name="connsiteX1" fmla="*/ 210 w 19807"/>
                        <a:gd name="connsiteY1" fmla="*/ 20136 h 54765"/>
                        <a:gd name="connsiteX2" fmla="*/ 19498 w 19807"/>
                        <a:gd name="connsiteY2" fmla="*/ 9421 h 54765"/>
                        <a:gd name="connsiteX3" fmla="*/ 13498 w 19807"/>
                        <a:gd name="connsiteY3" fmla="*/ 12850 h 54765"/>
                        <a:gd name="connsiteX4" fmla="*/ 6640 w 19807"/>
                        <a:gd name="connsiteY4" fmla="*/ 16707 h 54765"/>
                        <a:gd name="connsiteX5" fmla="*/ 6640 w 19807"/>
                        <a:gd name="connsiteY5" fmla="*/ 26566 h 54765"/>
                        <a:gd name="connsiteX6" fmla="*/ 6640 w 19807"/>
                        <a:gd name="connsiteY6" fmla="*/ 26566 h 54765"/>
                        <a:gd name="connsiteX7" fmla="*/ 19498 w 19807"/>
                        <a:gd name="connsiteY7" fmla="*/ 35138 h 54765"/>
                        <a:gd name="connsiteX8" fmla="*/ 210 w 19807"/>
                        <a:gd name="connsiteY8" fmla="*/ 46282 h 54765"/>
                        <a:gd name="connsiteX9" fmla="*/ 13498 w 19807"/>
                        <a:gd name="connsiteY9" fmla="*/ 38996 h 54765"/>
                        <a:gd name="connsiteX10" fmla="*/ 10068 w 19807"/>
                        <a:gd name="connsiteY10" fmla="*/ 26994 h 54765"/>
                        <a:gd name="connsiteX11" fmla="*/ 6640 w 19807"/>
                        <a:gd name="connsiteY11" fmla="*/ 42854 h 54765"/>
                        <a:gd name="connsiteX12" fmla="*/ 13498 w 19807"/>
                        <a:gd name="connsiteY12" fmla="*/ 38996 h 5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807" h="54765">
                          <a:moveTo>
                            <a:pt x="210" y="46282"/>
                          </a:moveTo>
                          <a:lnTo>
                            <a:pt x="210" y="20136"/>
                          </a:lnTo>
                          <a:cubicBezTo>
                            <a:pt x="-2361" y="7278"/>
                            <a:pt x="19498" y="-11582"/>
                            <a:pt x="19498" y="9421"/>
                          </a:cubicBezTo>
                          <a:lnTo>
                            <a:pt x="13498" y="12850"/>
                          </a:lnTo>
                          <a:cubicBezTo>
                            <a:pt x="14355" y="3420"/>
                            <a:pt x="5782" y="8992"/>
                            <a:pt x="6640" y="16707"/>
                          </a:cubicBezTo>
                          <a:cubicBezTo>
                            <a:pt x="6640" y="16707"/>
                            <a:pt x="6640" y="26566"/>
                            <a:pt x="6640" y="26566"/>
                          </a:cubicBezTo>
                          <a:lnTo>
                            <a:pt x="6640" y="26566"/>
                          </a:lnTo>
                          <a:cubicBezTo>
                            <a:pt x="15641" y="8564"/>
                            <a:pt x="21213" y="20994"/>
                            <a:pt x="19498" y="35138"/>
                          </a:cubicBezTo>
                          <a:cubicBezTo>
                            <a:pt x="22070" y="46711"/>
                            <a:pt x="1067" y="65999"/>
                            <a:pt x="210" y="46282"/>
                          </a:cubicBezTo>
                          <a:close/>
                          <a:moveTo>
                            <a:pt x="13498" y="38996"/>
                          </a:moveTo>
                          <a:cubicBezTo>
                            <a:pt x="13069" y="36853"/>
                            <a:pt x="15641" y="23565"/>
                            <a:pt x="10068" y="26994"/>
                          </a:cubicBezTo>
                          <a:cubicBezTo>
                            <a:pt x="5354" y="29137"/>
                            <a:pt x="7068" y="38567"/>
                            <a:pt x="6640" y="42854"/>
                          </a:cubicBezTo>
                          <a:cubicBezTo>
                            <a:pt x="7068" y="50569"/>
                            <a:pt x="14355" y="43711"/>
                            <a:pt x="13498" y="38996"/>
                          </a:cubicBezTo>
                          <a:close/>
                        </a:path>
                      </a:pathLst>
                    </a:custGeom>
                    <a:solidFill>
                      <a:srgbClr val="6C74AF"/>
                    </a:solidFill>
                    <a:ln w="4286" cap="flat">
                      <a:noFill/>
                      <a:prstDash val="solid"/>
                      <a:miter/>
                    </a:ln>
                  </p:spPr>
                  <p:txBody>
                    <a:bodyPr rtlCol="0" anchor="ctr"/>
                    <a:lstStyle/>
                    <a:p>
                      <a:endParaRPr lang="en-GB"/>
                    </a:p>
                  </p:txBody>
                </p:sp>
                <p:sp>
                  <p:nvSpPr>
                    <p:cNvPr id="1710" name="Freeform: Shape 1709">
                      <a:extLst>
                        <a:ext uri="{FF2B5EF4-FFF2-40B4-BE49-F238E27FC236}">
                          <a16:creationId xmlns:a16="http://schemas.microsoft.com/office/drawing/2014/main" id="{81C197CD-2CDE-1397-F156-6769041CC22A}"/>
                        </a:ext>
                      </a:extLst>
                    </p:cNvPr>
                    <p:cNvSpPr/>
                    <p:nvPr/>
                  </p:nvSpPr>
                  <p:spPr>
                    <a:xfrm>
                      <a:off x="6675711" y="2218883"/>
                      <a:ext cx="19724" cy="54875"/>
                    </a:xfrm>
                    <a:custGeom>
                      <a:avLst/>
                      <a:gdLst>
                        <a:gd name="connsiteX0" fmla="*/ 218 w 19724"/>
                        <a:gd name="connsiteY0" fmla="*/ 46392 h 54875"/>
                        <a:gd name="connsiteX1" fmla="*/ 218 w 19724"/>
                        <a:gd name="connsiteY1" fmla="*/ 19817 h 54875"/>
                        <a:gd name="connsiteX2" fmla="*/ 19506 w 19724"/>
                        <a:gd name="connsiteY2" fmla="*/ 8673 h 54875"/>
                        <a:gd name="connsiteX3" fmla="*/ 19506 w 19724"/>
                        <a:gd name="connsiteY3" fmla="*/ 35248 h 54875"/>
                        <a:gd name="connsiteX4" fmla="*/ 218 w 19724"/>
                        <a:gd name="connsiteY4" fmla="*/ 46392 h 54875"/>
                        <a:gd name="connsiteX5" fmla="*/ 13077 w 19724"/>
                        <a:gd name="connsiteY5" fmla="*/ 39106 h 54875"/>
                        <a:gd name="connsiteX6" fmla="*/ 9648 w 19724"/>
                        <a:gd name="connsiteY6" fmla="*/ 8673 h 54875"/>
                        <a:gd name="connsiteX7" fmla="*/ 6219 w 19724"/>
                        <a:gd name="connsiteY7" fmla="*/ 42963 h 54875"/>
                        <a:gd name="connsiteX8" fmla="*/ 13077 w 19724"/>
                        <a:gd name="connsiteY8" fmla="*/ 39106 h 5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24" h="54875">
                          <a:moveTo>
                            <a:pt x="218" y="46392"/>
                          </a:moveTo>
                          <a:lnTo>
                            <a:pt x="218" y="19817"/>
                          </a:lnTo>
                          <a:cubicBezTo>
                            <a:pt x="-2354" y="8244"/>
                            <a:pt x="18649" y="-11472"/>
                            <a:pt x="19506" y="8673"/>
                          </a:cubicBezTo>
                          <a:cubicBezTo>
                            <a:pt x="19506" y="8673"/>
                            <a:pt x="19506" y="35248"/>
                            <a:pt x="19506" y="35248"/>
                          </a:cubicBezTo>
                          <a:cubicBezTo>
                            <a:pt x="22078" y="46821"/>
                            <a:pt x="1075" y="66109"/>
                            <a:pt x="218" y="46392"/>
                          </a:cubicBezTo>
                          <a:close/>
                          <a:moveTo>
                            <a:pt x="13077" y="39106"/>
                          </a:moveTo>
                          <a:cubicBezTo>
                            <a:pt x="11791" y="37391"/>
                            <a:pt x="16506" y="3958"/>
                            <a:pt x="9648" y="8673"/>
                          </a:cubicBezTo>
                          <a:cubicBezTo>
                            <a:pt x="3218" y="11245"/>
                            <a:pt x="7505" y="38248"/>
                            <a:pt x="6219" y="42963"/>
                          </a:cubicBezTo>
                          <a:cubicBezTo>
                            <a:pt x="6648" y="50678"/>
                            <a:pt x="13934" y="44249"/>
                            <a:pt x="13077" y="39106"/>
                          </a:cubicBezTo>
                          <a:close/>
                        </a:path>
                      </a:pathLst>
                    </a:custGeom>
                    <a:solidFill>
                      <a:srgbClr val="6C74AF"/>
                    </a:solidFill>
                    <a:ln w="4286" cap="flat">
                      <a:noFill/>
                      <a:prstDash val="solid"/>
                      <a:miter/>
                    </a:ln>
                  </p:spPr>
                  <p:txBody>
                    <a:bodyPr rtlCol="0" anchor="ctr"/>
                    <a:lstStyle/>
                    <a:p>
                      <a:endParaRPr lang="en-GB"/>
                    </a:p>
                  </p:txBody>
                </p:sp>
                <p:sp>
                  <p:nvSpPr>
                    <p:cNvPr id="1711" name="Freeform: Shape 1710">
                      <a:extLst>
                        <a:ext uri="{FF2B5EF4-FFF2-40B4-BE49-F238E27FC236}">
                          <a16:creationId xmlns:a16="http://schemas.microsoft.com/office/drawing/2014/main" id="{C051C68F-9732-E500-809C-26465F070FEF}"/>
                        </a:ext>
                      </a:extLst>
                    </p:cNvPr>
                    <p:cNvSpPr/>
                    <p:nvPr/>
                  </p:nvSpPr>
                  <p:spPr>
                    <a:xfrm>
                      <a:off x="6736365" y="2180408"/>
                      <a:ext cx="19467" cy="60007"/>
                    </a:xfrm>
                    <a:custGeom>
                      <a:avLst/>
                      <a:gdLst>
                        <a:gd name="connsiteX0" fmla="*/ 12859 w 19467"/>
                        <a:gd name="connsiteY0" fmla="*/ 11144 h 60007"/>
                        <a:gd name="connsiteX1" fmla="*/ 0 w 19467"/>
                        <a:gd name="connsiteY1" fmla="*/ 18431 h 60007"/>
                        <a:gd name="connsiteX2" fmla="*/ 0 w 19467"/>
                        <a:gd name="connsiteY2" fmla="*/ 11144 h 60007"/>
                        <a:gd name="connsiteX3" fmla="*/ 19288 w 19467"/>
                        <a:gd name="connsiteY3" fmla="*/ 0 h 60007"/>
                        <a:gd name="connsiteX4" fmla="*/ 9430 w 19467"/>
                        <a:gd name="connsiteY4" fmla="*/ 56150 h 60007"/>
                        <a:gd name="connsiteX5" fmla="*/ 3000 w 19467"/>
                        <a:gd name="connsiteY5" fmla="*/ 60008 h 60007"/>
                        <a:gd name="connsiteX6" fmla="*/ 12859 w 19467"/>
                        <a:gd name="connsiteY6" fmla="*/ 11144 h 6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67" h="60007">
                          <a:moveTo>
                            <a:pt x="12859" y="11144"/>
                          </a:moveTo>
                          <a:lnTo>
                            <a:pt x="0" y="18431"/>
                          </a:lnTo>
                          <a:lnTo>
                            <a:pt x="0" y="11144"/>
                          </a:lnTo>
                          <a:lnTo>
                            <a:pt x="19288" y="0"/>
                          </a:lnTo>
                          <a:cubicBezTo>
                            <a:pt x="21003" y="2572"/>
                            <a:pt x="9858" y="52292"/>
                            <a:pt x="9430" y="56150"/>
                          </a:cubicBezTo>
                          <a:lnTo>
                            <a:pt x="3000" y="60008"/>
                          </a:lnTo>
                          <a:lnTo>
                            <a:pt x="12859" y="11144"/>
                          </a:lnTo>
                          <a:close/>
                        </a:path>
                      </a:pathLst>
                    </a:custGeom>
                    <a:solidFill>
                      <a:srgbClr val="6C74AF"/>
                    </a:solidFill>
                    <a:ln w="4286" cap="flat">
                      <a:noFill/>
                      <a:prstDash val="solid"/>
                      <a:miter/>
                    </a:ln>
                  </p:spPr>
                  <p:txBody>
                    <a:bodyPr rtlCol="0" anchor="ctr"/>
                    <a:lstStyle/>
                    <a:p>
                      <a:endParaRPr lang="en-GB"/>
                    </a:p>
                  </p:txBody>
                </p:sp>
                <p:sp>
                  <p:nvSpPr>
                    <p:cNvPr id="1712" name="Freeform: Shape 1711">
                      <a:extLst>
                        <a:ext uri="{FF2B5EF4-FFF2-40B4-BE49-F238E27FC236}">
                          <a16:creationId xmlns:a16="http://schemas.microsoft.com/office/drawing/2014/main" id="{6C62FCF2-214C-588F-B150-4D58F8060536}"/>
                        </a:ext>
                      </a:extLst>
                    </p:cNvPr>
                    <p:cNvSpPr/>
                    <p:nvPr/>
                  </p:nvSpPr>
                  <p:spPr>
                    <a:xfrm>
                      <a:off x="6759293" y="2170449"/>
                      <a:ext cx="19659" cy="55065"/>
                    </a:xfrm>
                    <a:custGeom>
                      <a:avLst/>
                      <a:gdLst>
                        <a:gd name="connsiteX0" fmla="*/ 218 w 19659"/>
                        <a:gd name="connsiteY0" fmla="*/ 46392 h 55065"/>
                        <a:gd name="connsiteX1" fmla="*/ 218 w 19659"/>
                        <a:gd name="connsiteY1" fmla="*/ 19817 h 55065"/>
                        <a:gd name="connsiteX2" fmla="*/ 19506 w 19659"/>
                        <a:gd name="connsiteY2" fmla="*/ 8673 h 55065"/>
                        <a:gd name="connsiteX3" fmla="*/ 19506 w 19659"/>
                        <a:gd name="connsiteY3" fmla="*/ 35248 h 55065"/>
                        <a:gd name="connsiteX4" fmla="*/ 218 w 19659"/>
                        <a:gd name="connsiteY4" fmla="*/ 46392 h 55065"/>
                        <a:gd name="connsiteX5" fmla="*/ 13077 w 19659"/>
                        <a:gd name="connsiteY5" fmla="*/ 39534 h 55065"/>
                        <a:gd name="connsiteX6" fmla="*/ 9648 w 19659"/>
                        <a:gd name="connsiteY6" fmla="*/ 9102 h 55065"/>
                        <a:gd name="connsiteX7" fmla="*/ 6219 w 19659"/>
                        <a:gd name="connsiteY7" fmla="*/ 43392 h 55065"/>
                        <a:gd name="connsiteX8" fmla="*/ 13077 w 19659"/>
                        <a:gd name="connsiteY8" fmla="*/ 39534 h 5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59" h="55065">
                          <a:moveTo>
                            <a:pt x="218" y="46392"/>
                          </a:moveTo>
                          <a:lnTo>
                            <a:pt x="218" y="19817"/>
                          </a:lnTo>
                          <a:cubicBezTo>
                            <a:pt x="-2354" y="8245"/>
                            <a:pt x="18649" y="-11472"/>
                            <a:pt x="19506" y="8673"/>
                          </a:cubicBezTo>
                          <a:cubicBezTo>
                            <a:pt x="19506" y="8673"/>
                            <a:pt x="19506" y="35248"/>
                            <a:pt x="19506" y="35248"/>
                          </a:cubicBezTo>
                          <a:cubicBezTo>
                            <a:pt x="21649" y="46821"/>
                            <a:pt x="647" y="66538"/>
                            <a:pt x="218" y="46392"/>
                          </a:cubicBezTo>
                          <a:close/>
                          <a:moveTo>
                            <a:pt x="13077" y="39534"/>
                          </a:moveTo>
                          <a:cubicBezTo>
                            <a:pt x="11791" y="37820"/>
                            <a:pt x="16506" y="4387"/>
                            <a:pt x="9648" y="9102"/>
                          </a:cubicBezTo>
                          <a:cubicBezTo>
                            <a:pt x="3218" y="11673"/>
                            <a:pt x="7505" y="38677"/>
                            <a:pt x="6219" y="43392"/>
                          </a:cubicBezTo>
                          <a:cubicBezTo>
                            <a:pt x="6648" y="51107"/>
                            <a:pt x="13934" y="44678"/>
                            <a:pt x="13077" y="39534"/>
                          </a:cubicBezTo>
                          <a:close/>
                        </a:path>
                      </a:pathLst>
                    </a:custGeom>
                    <a:solidFill>
                      <a:srgbClr val="6C74AF"/>
                    </a:solidFill>
                    <a:ln w="4286" cap="flat">
                      <a:noFill/>
                      <a:prstDash val="solid"/>
                      <a:miter/>
                    </a:ln>
                  </p:spPr>
                  <p:txBody>
                    <a:bodyPr rtlCol="0" anchor="ctr"/>
                    <a:lstStyle/>
                    <a:p>
                      <a:endParaRPr lang="en-GB"/>
                    </a:p>
                  </p:txBody>
                </p:sp>
                <p:sp>
                  <p:nvSpPr>
                    <p:cNvPr id="1713" name="Freeform: Shape 1712">
                      <a:extLst>
                        <a:ext uri="{FF2B5EF4-FFF2-40B4-BE49-F238E27FC236}">
                          <a16:creationId xmlns:a16="http://schemas.microsoft.com/office/drawing/2014/main" id="{E74E2F6A-CFBE-F4A3-38EB-81560895DC37}"/>
                        </a:ext>
                      </a:extLst>
                    </p:cNvPr>
                    <p:cNvSpPr/>
                    <p:nvPr/>
                  </p:nvSpPr>
                  <p:spPr>
                    <a:xfrm>
                      <a:off x="6819090" y="2136394"/>
                      <a:ext cx="20394" cy="54543"/>
                    </a:xfrm>
                    <a:custGeom>
                      <a:avLst/>
                      <a:gdLst>
                        <a:gd name="connsiteX0" fmla="*/ 0 w 20394"/>
                        <a:gd name="connsiteY0" fmla="*/ 46157 h 54543"/>
                        <a:gd name="connsiteX1" fmla="*/ 4286 w 20394"/>
                        <a:gd name="connsiteY1" fmla="*/ 29012 h 54543"/>
                        <a:gd name="connsiteX2" fmla="*/ 4286 w 20394"/>
                        <a:gd name="connsiteY2" fmla="*/ 29012 h 54543"/>
                        <a:gd name="connsiteX3" fmla="*/ 429 w 20394"/>
                        <a:gd name="connsiteY3" fmla="*/ 19154 h 54543"/>
                        <a:gd name="connsiteX4" fmla="*/ 15859 w 20394"/>
                        <a:gd name="connsiteY4" fmla="*/ 22154 h 54543"/>
                        <a:gd name="connsiteX5" fmla="*/ 15859 w 20394"/>
                        <a:gd name="connsiteY5" fmla="*/ 22154 h 54543"/>
                        <a:gd name="connsiteX6" fmla="*/ 20146 w 20394"/>
                        <a:gd name="connsiteY6" fmla="*/ 34584 h 54543"/>
                        <a:gd name="connsiteX7" fmla="*/ 0 w 20394"/>
                        <a:gd name="connsiteY7" fmla="*/ 46157 h 54543"/>
                        <a:gd name="connsiteX8" fmla="*/ 13716 w 20394"/>
                        <a:gd name="connsiteY8" fmla="*/ 38013 h 54543"/>
                        <a:gd name="connsiteX9" fmla="*/ 6429 w 20394"/>
                        <a:gd name="connsiteY9" fmla="*/ 37156 h 54543"/>
                        <a:gd name="connsiteX10" fmla="*/ 13716 w 20394"/>
                        <a:gd name="connsiteY10" fmla="*/ 38013 h 54543"/>
                        <a:gd name="connsiteX11" fmla="*/ 13288 w 20394"/>
                        <a:gd name="connsiteY11" fmla="*/ 15296 h 54543"/>
                        <a:gd name="connsiteX12" fmla="*/ 6429 w 20394"/>
                        <a:gd name="connsiteY12" fmla="*/ 15296 h 54543"/>
                        <a:gd name="connsiteX13" fmla="*/ 13288 w 20394"/>
                        <a:gd name="connsiteY13" fmla="*/ 15296 h 5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94" h="54543">
                          <a:moveTo>
                            <a:pt x="0" y="46157"/>
                          </a:moveTo>
                          <a:cubicBezTo>
                            <a:pt x="0" y="40157"/>
                            <a:pt x="0" y="33727"/>
                            <a:pt x="4286" y="29012"/>
                          </a:cubicBezTo>
                          <a:lnTo>
                            <a:pt x="4286" y="29012"/>
                          </a:lnTo>
                          <a:cubicBezTo>
                            <a:pt x="858" y="29012"/>
                            <a:pt x="0" y="23440"/>
                            <a:pt x="429" y="19154"/>
                          </a:cubicBezTo>
                          <a:cubicBezTo>
                            <a:pt x="2572" y="-8707"/>
                            <a:pt x="31290" y="-4849"/>
                            <a:pt x="15859" y="22154"/>
                          </a:cubicBezTo>
                          <a:lnTo>
                            <a:pt x="15859" y="22154"/>
                          </a:lnTo>
                          <a:cubicBezTo>
                            <a:pt x="20574" y="21726"/>
                            <a:pt x="20146" y="30298"/>
                            <a:pt x="20146" y="34584"/>
                          </a:cubicBezTo>
                          <a:cubicBezTo>
                            <a:pt x="22717" y="46157"/>
                            <a:pt x="858" y="65874"/>
                            <a:pt x="0" y="46157"/>
                          </a:cubicBezTo>
                          <a:close/>
                          <a:moveTo>
                            <a:pt x="13716" y="38013"/>
                          </a:moveTo>
                          <a:cubicBezTo>
                            <a:pt x="15859" y="26440"/>
                            <a:pt x="7287" y="26440"/>
                            <a:pt x="6429" y="37156"/>
                          </a:cubicBezTo>
                          <a:cubicBezTo>
                            <a:pt x="4715" y="49158"/>
                            <a:pt x="12859" y="49158"/>
                            <a:pt x="13716" y="38013"/>
                          </a:cubicBezTo>
                          <a:close/>
                          <a:moveTo>
                            <a:pt x="13288" y="15296"/>
                          </a:moveTo>
                          <a:cubicBezTo>
                            <a:pt x="15002" y="5009"/>
                            <a:pt x="6858" y="5867"/>
                            <a:pt x="6429" y="15296"/>
                          </a:cubicBezTo>
                          <a:cubicBezTo>
                            <a:pt x="5144" y="25583"/>
                            <a:pt x="12859" y="24297"/>
                            <a:pt x="13288" y="15296"/>
                          </a:cubicBezTo>
                          <a:close/>
                        </a:path>
                      </a:pathLst>
                    </a:custGeom>
                    <a:solidFill>
                      <a:srgbClr val="6C74AF"/>
                    </a:solidFill>
                    <a:ln w="4286" cap="flat">
                      <a:noFill/>
                      <a:prstDash val="solid"/>
                      <a:miter/>
                    </a:ln>
                  </p:spPr>
                  <p:txBody>
                    <a:bodyPr rtlCol="0" anchor="ctr"/>
                    <a:lstStyle/>
                    <a:p>
                      <a:endParaRPr lang="en-GB"/>
                    </a:p>
                  </p:txBody>
                </p:sp>
                <p:sp>
                  <p:nvSpPr>
                    <p:cNvPr id="1714" name="Freeform: Shape 1713">
                      <a:extLst>
                        <a:ext uri="{FF2B5EF4-FFF2-40B4-BE49-F238E27FC236}">
                          <a16:creationId xmlns:a16="http://schemas.microsoft.com/office/drawing/2014/main" id="{123CC4CF-C08C-A6BA-06B4-9E2BBA25ACD0}"/>
                        </a:ext>
                      </a:extLst>
                    </p:cNvPr>
                    <p:cNvSpPr/>
                    <p:nvPr/>
                  </p:nvSpPr>
                  <p:spPr>
                    <a:xfrm>
                      <a:off x="6842446" y="2122443"/>
                      <a:ext cx="19724" cy="55065"/>
                    </a:xfrm>
                    <a:custGeom>
                      <a:avLst/>
                      <a:gdLst>
                        <a:gd name="connsiteX0" fmla="*/ 218 w 19724"/>
                        <a:gd name="connsiteY0" fmla="*/ 46392 h 55065"/>
                        <a:gd name="connsiteX1" fmla="*/ 218 w 19724"/>
                        <a:gd name="connsiteY1" fmla="*/ 19817 h 55065"/>
                        <a:gd name="connsiteX2" fmla="*/ 19506 w 19724"/>
                        <a:gd name="connsiteY2" fmla="*/ 8673 h 55065"/>
                        <a:gd name="connsiteX3" fmla="*/ 19506 w 19724"/>
                        <a:gd name="connsiteY3" fmla="*/ 35248 h 55065"/>
                        <a:gd name="connsiteX4" fmla="*/ 218 w 19724"/>
                        <a:gd name="connsiteY4" fmla="*/ 46392 h 55065"/>
                        <a:gd name="connsiteX5" fmla="*/ 13077 w 19724"/>
                        <a:gd name="connsiteY5" fmla="*/ 39534 h 55065"/>
                        <a:gd name="connsiteX6" fmla="*/ 9648 w 19724"/>
                        <a:gd name="connsiteY6" fmla="*/ 9102 h 55065"/>
                        <a:gd name="connsiteX7" fmla="*/ 6219 w 19724"/>
                        <a:gd name="connsiteY7" fmla="*/ 43392 h 55065"/>
                        <a:gd name="connsiteX8" fmla="*/ 13077 w 19724"/>
                        <a:gd name="connsiteY8" fmla="*/ 39534 h 5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24" h="55065">
                          <a:moveTo>
                            <a:pt x="218" y="46392"/>
                          </a:moveTo>
                          <a:lnTo>
                            <a:pt x="218" y="19817"/>
                          </a:lnTo>
                          <a:cubicBezTo>
                            <a:pt x="-2354" y="8244"/>
                            <a:pt x="18649" y="-11472"/>
                            <a:pt x="19506" y="8673"/>
                          </a:cubicBezTo>
                          <a:cubicBezTo>
                            <a:pt x="19506" y="8673"/>
                            <a:pt x="19506" y="35248"/>
                            <a:pt x="19506" y="35248"/>
                          </a:cubicBezTo>
                          <a:cubicBezTo>
                            <a:pt x="22078" y="46821"/>
                            <a:pt x="1076" y="66538"/>
                            <a:pt x="218" y="46392"/>
                          </a:cubicBezTo>
                          <a:close/>
                          <a:moveTo>
                            <a:pt x="13077" y="39534"/>
                          </a:moveTo>
                          <a:cubicBezTo>
                            <a:pt x="11791" y="37820"/>
                            <a:pt x="16506" y="4387"/>
                            <a:pt x="9648" y="9102"/>
                          </a:cubicBezTo>
                          <a:cubicBezTo>
                            <a:pt x="3219" y="11674"/>
                            <a:pt x="7505" y="38677"/>
                            <a:pt x="6219" y="43392"/>
                          </a:cubicBezTo>
                          <a:cubicBezTo>
                            <a:pt x="6647" y="51107"/>
                            <a:pt x="13934" y="44249"/>
                            <a:pt x="13077" y="39534"/>
                          </a:cubicBezTo>
                          <a:close/>
                        </a:path>
                      </a:pathLst>
                    </a:custGeom>
                    <a:solidFill>
                      <a:srgbClr val="6C74AF"/>
                    </a:solidFill>
                    <a:ln w="4286" cap="flat">
                      <a:noFill/>
                      <a:prstDash val="solid"/>
                      <a:miter/>
                    </a:ln>
                  </p:spPr>
                  <p:txBody>
                    <a:bodyPr rtlCol="0" anchor="ctr"/>
                    <a:lstStyle/>
                    <a:p>
                      <a:endParaRPr lang="en-GB"/>
                    </a:p>
                  </p:txBody>
                </p:sp>
                <p:sp>
                  <p:nvSpPr>
                    <p:cNvPr id="1715" name="Freeform: Shape 1714">
                      <a:extLst>
                        <a:ext uri="{FF2B5EF4-FFF2-40B4-BE49-F238E27FC236}">
                          <a16:creationId xmlns:a16="http://schemas.microsoft.com/office/drawing/2014/main" id="{7CB559CE-64FA-5217-B27E-106583C23D8C}"/>
                        </a:ext>
                      </a:extLst>
                    </p:cNvPr>
                    <p:cNvSpPr/>
                    <p:nvPr/>
                  </p:nvSpPr>
                  <p:spPr>
                    <a:xfrm>
                      <a:off x="6902363" y="2087724"/>
                      <a:ext cx="19815" cy="55052"/>
                    </a:xfrm>
                    <a:custGeom>
                      <a:avLst/>
                      <a:gdLst>
                        <a:gd name="connsiteX0" fmla="*/ 309 w 19815"/>
                        <a:gd name="connsiteY0" fmla="*/ 46392 h 55052"/>
                        <a:gd name="connsiteX1" fmla="*/ 309 w 19815"/>
                        <a:gd name="connsiteY1" fmla="*/ 45535 h 55052"/>
                        <a:gd name="connsiteX2" fmla="*/ 6310 w 19815"/>
                        <a:gd name="connsiteY2" fmla="*/ 42106 h 55052"/>
                        <a:gd name="connsiteX3" fmla="*/ 13168 w 19815"/>
                        <a:gd name="connsiteY3" fmla="*/ 38248 h 55052"/>
                        <a:gd name="connsiteX4" fmla="*/ 13168 w 19815"/>
                        <a:gd name="connsiteY4" fmla="*/ 28390 h 55052"/>
                        <a:gd name="connsiteX5" fmla="*/ 13168 w 19815"/>
                        <a:gd name="connsiteY5" fmla="*/ 28390 h 55052"/>
                        <a:gd name="connsiteX6" fmla="*/ 309 w 19815"/>
                        <a:gd name="connsiteY6" fmla="*/ 19817 h 55052"/>
                        <a:gd name="connsiteX7" fmla="*/ 19597 w 19815"/>
                        <a:gd name="connsiteY7" fmla="*/ 8673 h 55052"/>
                        <a:gd name="connsiteX8" fmla="*/ 19597 w 19815"/>
                        <a:gd name="connsiteY8" fmla="*/ 34819 h 55052"/>
                        <a:gd name="connsiteX9" fmla="*/ 309 w 19815"/>
                        <a:gd name="connsiteY9" fmla="*/ 46392 h 55052"/>
                        <a:gd name="connsiteX10" fmla="*/ 13168 w 19815"/>
                        <a:gd name="connsiteY10" fmla="*/ 20675 h 55052"/>
                        <a:gd name="connsiteX11" fmla="*/ 9739 w 19815"/>
                        <a:gd name="connsiteY11" fmla="*/ 8673 h 55052"/>
                        <a:gd name="connsiteX12" fmla="*/ 6310 w 19815"/>
                        <a:gd name="connsiteY12" fmla="*/ 24532 h 55052"/>
                        <a:gd name="connsiteX13" fmla="*/ 13168 w 19815"/>
                        <a:gd name="connsiteY13" fmla="*/ 20675 h 55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815" h="55052">
                          <a:moveTo>
                            <a:pt x="309" y="46392"/>
                          </a:moveTo>
                          <a:lnTo>
                            <a:pt x="309" y="45535"/>
                          </a:lnTo>
                          <a:lnTo>
                            <a:pt x="6310" y="42106"/>
                          </a:lnTo>
                          <a:cubicBezTo>
                            <a:pt x="5453" y="51536"/>
                            <a:pt x="14025" y="45964"/>
                            <a:pt x="13168" y="38248"/>
                          </a:cubicBezTo>
                          <a:cubicBezTo>
                            <a:pt x="13168" y="38248"/>
                            <a:pt x="13168" y="28390"/>
                            <a:pt x="13168" y="28390"/>
                          </a:cubicBezTo>
                          <a:lnTo>
                            <a:pt x="13168" y="28390"/>
                          </a:lnTo>
                          <a:cubicBezTo>
                            <a:pt x="4167" y="46392"/>
                            <a:pt x="-1405" y="33962"/>
                            <a:pt x="309" y="19817"/>
                          </a:cubicBezTo>
                          <a:cubicBezTo>
                            <a:pt x="-2263" y="8245"/>
                            <a:pt x="18740" y="-11472"/>
                            <a:pt x="19597" y="8673"/>
                          </a:cubicBezTo>
                          <a:cubicBezTo>
                            <a:pt x="19597" y="8673"/>
                            <a:pt x="19597" y="34819"/>
                            <a:pt x="19597" y="34819"/>
                          </a:cubicBezTo>
                          <a:cubicBezTo>
                            <a:pt x="22169" y="46821"/>
                            <a:pt x="1167" y="66537"/>
                            <a:pt x="309" y="46392"/>
                          </a:cubicBezTo>
                          <a:close/>
                          <a:moveTo>
                            <a:pt x="13168" y="20675"/>
                          </a:moveTo>
                          <a:cubicBezTo>
                            <a:pt x="12739" y="18532"/>
                            <a:pt x="15311" y="5244"/>
                            <a:pt x="9739" y="8673"/>
                          </a:cubicBezTo>
                          <a:cubicBezTo>
                            <a:pt x="5024" y="10816"/>
                            <a:pt x="6738" y="20246"/>
                            <a:pt x="6310" y="24532"/>
                          </a:cubicBezTo>
                          <a:cubicBezTo>
                            <a:pt x="6738" y="32676"/>
                            <a:pt x="14025" y="25818"/>
                            <a:pt x="13168" y="20675"/>
                          </a:cubicBezTo>
                          <a:close/>
                        </a:path>
                      </a:pathLst>
                    </a:custGeom>
                    <a:solidFill>
                      <a:srgbClr val="6C74AF"/>
                    </a:solidFill>
                    <a:ln w="4286" cap="flat">
                      <a:noFill/>
                      <a:prstDash val="solid"/>
                      <a:miter/>
                    </a:ln>
                  </p:spPr>
                  <p:txBody>
                    <a:bodyPr rtlCol="0" anchor="ctr"/>
                    <a:lstStyle/>
                    <a:p>
                      <a:endParaRPr lang="en-GB"/>
                    </a:p>
                  </p:txBody>
                </p:sp>
                <p:sp>
                  <p:nvSpPr>
                    <p:cNvPr id="1716" name="Freeform: Shape 1715">
                      <a:extLst>
                        <a:ext uri="{FF2B5EF4-FFF2-40B4-BE49-F238E27FC236}">
                          <a16:creationId xmlns:a16="http://schemas.microsoft.com/office/drawing/2014/main" id="{A0AD930B-116B-0C01-1DD8-130FE6F4BDF1}"/>
                        </a:ext>
                      </a:extLst>
                    </p:cNvPr>
                    <p:cNvSpPr/>
                    <p:nvPr/>
                  </p:nvSpPr>
                  <p:spPr>
                    <a:xfrm>
                      <a:off x="6925508" y="2074437"/>
                      <a:ext cx="19815" cy="55052"/>
                    </a:xfrm>
                    <a:custGeom>
                      <a:avLst/>
                      <a:gdLst>
                        <a:gd name="connsiteX0" fmla="*/ 309 w 19815"/>
                        <a:gd name="connsiteY0" fmla="*/ 46392 h 55052"/>
                        <a:gd name="connsiteX1" fmla="*/ 309 w 19815"/>
                        <a:gd name="connsiteY1" fmla="*/ 45535 h 55052"/>
                        <a:gd name="connsiteX2" fmla="*/ 6310 w 19815"/>
                        <a:gd name="connsiteY2" fmla="*/ 42106 h 55052"/>
                        <a:gd name="connsiteX3" fmla="*/ 13168 w 19815"/>
                        <a:gd name="connsiteY3" fmla="*/ 38248 h 55052"/>
                        <a:gd name="connsiteX4" fmla="*/ 13168 w 19815"/>
                        <a:gd name="connsiteY4" fmla="*/ 28390 h 55052"/>
                        <a:gd name="connsiteX5" fmla="*/ 13168 w 19815"/>
                        <a:gd name="connsiteY5" fmla="*/ 28390 h 55052"/>
                        <a:gd name="connsiteX6" fmla="*/ 309 w 19815"/>
                        <a:gd name="connsiteY6" fmla="*/ 19817 h 55052"/>
                        <a:gd name="connsiteX7" fmla="*/ 19597 w 19815"/>
                        <a:gd name="connsiteY7" fmla="*/ 8673 h 55052"/>
                        <a:gd name="connsiteX8" fmla="*/ 19597 w 19815"/>
                        <a:gd name="connsiteY8" fmla="*/ 34819 h 55052"/>
                        <a:gd name="connsiteX9" fmla="*/ 309 w 19815"/>
                        <a:gd name="connsiteY9" fmla="*/ 46392 h 55052"/>
                        <a:gd name="connsiteX10" fmla="*/ 13168 w 19815"/>
                        <a:gd name="connsiteY10" fmla="*/ 20675 h 55052"/>
                        <a:gd name="connsiteX11" fmla="*/ 9739 w 19815"/>
                        <a:gd name="connsiteY11" fmla="*/ 8673 h 55052"/>
                        <a:gd name="connsiteX12" fmla="*/ 6310 w 19815"/>
                        <a:gd name="connsiteY12" fmla="*/ 24532 h 55052"/>
                        <a:gd name="connsiteX13" fmla="*/ 13168 w 19815"/>
                        <a:gd name="connsiteY13" fmla="*/ 20675 h 55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815" h="55052">
                          <a:moveTo>
                            <a:pt x="309" y="46392"/>
                          </a:moveTo>
                          <a:lnTo>
                            <a:pt x="309" y="45535"/>
                          </a:lnTo>
                          <a:lnTo>
                            <a:pt x="6310" y="42106"/>
                          </a:lnTo>
                          <a:cubicBezTo>
                            <a:pt x="5453" y="51536"/>
                            <a:pt x="14025" y="45963"/>
                            <a:pt x="13168" y="38248"/>
                          </a:cubicBezTo>
                          <a:cubicBezTo>
                            <a:pt x="13168" y="38248"/>
                            <a:pt x="13168" y="28390"/>
                            <a:pt x="13168" y="28390"/>
                          </a:cubicBezTo>
                          <a:lnTo>
                            <a:pt x="13168" y="28390"/>
                          </a:lnTo>
                          <a:cubicBezTo>
                            <a:pt x="4167" y="46392"/>
                            <a:pt x="-1405" y="33962"/>
                            <a:pt x="309" y="19817"/>
                          </a:cubicBezTo>
                          <a:cubicBezTo>
                            <a:pt x="-2262" y="8245"/>
                            <a:pt x="18740" y="-11472"/>
                            <a:pt x="19597" y="8673"/>
                          </a:cubicBezTo>
                          <a:cubicBezTo>
                            <a:pt x="19597" y="8673"/>
                            <a:pt x="19597" y="34819"/>
                            <a:pt x="19597" y="34819"/>
                          </a:cubicBezTo>
                          <a:cubicBezTo>
                            <a:pt x="22169" y="46821"/>
                            <a:pt x="1167" y="66538"/>
                            <a:pt x="309" y="46392"/>
                          </a:cubicBezTo>
                          <a:close/>
                          <a:moveTo>
                            <a:pt x="13168" y="20675"/>
                          </a:moveTo>
                          <a:cubicBezTo>
                            <a:pt x="12739" y="18532"/>
                            <a:pt x="15311" y="5244"/>
                            <a:pt x="9739" y="8673"/>
                          </a:cubicBezTo>
                          <a:cubicBezTo>
                            <a:pt x="5024" y="10816"/>
                            <a:pt x="6739" y="20246"/>
                            <a:pt x="6310" y="24532"/>
                          </a:cubicBezTo>
                          <a:cubicBezTo>
                            <a:pt x="6739" y="32248"/>
                            <a:pt x="14025" y="25390"/>
                            <a:pt x="13168" y="20675"/>
                          </a:cubicBezTo>
                          <a:close/>
                        </a:path>
                      </a:pathLst>
                    </a:custGeom>
                    <a:solidFill>
                      <a:srgbClr val="6C74AF"/>
                    </a:solidFill>
                    <a:ln w="4286" cap="flat">
                      <a:noFill/>
                      <a:prstDash val="solid"/>
                      <a:miter/>
                    </a:ln>
                  </p:spPr>
                  <p:txBody>
                    <a:bodyPr rtlCol="0" anchor="ctr"/>
                    <a:lstStyle/>
                    <a:p>
                      <a:endParaRPr lang="en-GB"/>
                    </a:p>
                  </p:txBody>
                </p:sp>
              </p:grpSp>
              <p:grpSp>
                <p:nvGrpSpPr>
                  <p:cNvPr id="1717" name="Graphic 18">
                    <a:extLst>
                      <a:ext uri="{FF2B5EF4-FFF2-40B4-BE49-F238E27FC236}">
                        <a16:creationId xmlns:a16="http://schemas.microsoft.com/office/drawing/2014/main" id="{2D13B444-FB93-629B-1105-F314D198983D}"/>
                      </a:ext>
                    </a:extLst>
                  </p:cNvPr>
                  <p:cNvGrpSpPr/>
                  <p:nvPr/>
                </p:nvGrpSpPr>
                <p:grpSpPr>
                  <a:xfrm>
                    <a:off x="5862487" y="1591906"/>
                    <a:ext cx="1047043" cy="474059"/>
                    <a:chOff x="5862487" y="1591906"/>
                    <a:chExt cx="1047043" cy="474059"/>
                  </a:xfrm>
                  <a:solidFill>
                    <a:srgbClr val="6C74AF"/>
                  </a:solidFill>
                </p:grpSpPr>
                <p:sp>
                  <p:nvSpPr>
                    <p:cNvPr id="1718" name="Freeform: Shape 1717">
                      <a:extLst>
                        <a:ext uri="{FF2B5EF4-FFF2-40B4-BE49-F238E27FC236}">
                          <a16:creationId xmlns:a16="http://schemas.microsoft.com/office/drawing/2014/main" id="{3D62E716-966F-00F7-D13F-5AD05D90AAA7}"/>
                        </a:ext>
                      </a:extLst>
                    </p:cNvPr>
                    <p:cNvSpPr/>
                    <p:nvPr/>
                  </p:nvSpPr>
                  <p:spPr>
                    <a:xfrm>
                      <a:off x="5879972" y="2030818"/>
                      <a:ext cx="4714" cy="1285"/>
                    </a:xfrm>
                    <a:custGeom>
                      <a:avLst/>
                      <a:gdLst>
                        <a:gd name="connsiteX0" fmla="*/ 4715 w 4714"/>
                        <a:gd name="connsiteY0" fmla="*/ 1286 h 1285"/>
                        <a:gd name="connsiteX1" fmla="*/ 0 w 4714"/>
                        <a:gd name="connsiteY1" fmla="*/ 0 h 1285"/>
                        <a:gd name="connsiteX2" fmla="*/ 4715 w 4714"/>
                        <a:gd name="connsiteY2" fmla="*/ 1286 h 1285"/>
                      </a:gdLst>
                      <a:ahLst/>
                      <a:cxnLst>
                        <a:cxn ang="0">
                          <a:pos x="connsiteX0" y="connsiteY0"/>
                        </a:cxn>
                        <a:cxn ang="0">
                          <a:pos x="connsiteX1" y="connsiteY1"/>
                        </a:cxn>
                        <a:cxn ang="0">
                          <a:pos x="connsiteX2" y="connsiteY2"/>
                        </a:cxn>
                      </a:cxnLst>
                      <a:rect l="l" t="t" r="r" b="b"/>
                      <a:pathLst>
                        <a:path w="4714" h="1285">
                          <a:moveTo>
                            <a:pt x="4715" y="1286"/>
                          </a:moveTo>
                          <a:cubicBezTo>
                            <a:pt x="3429" y="857"/>
                            <a:pt x="858" y="429"/>
                            <a:pt x="0" y="0"/>
                          </a:cubicBezTo>
                          <a:cubicBezTo>
                            <a:pt x="858" y="429"/>
                            <a:pt x="3001" y="857"/>
                            <a:pt x="4715" y="1286"/>
                          </a:cubicBezTo>
                          <a:close/>
                        </a:path>
                      </a:pathLst>
                    </a:custGeom>
                    <a:solidFill>
                      <a:srgbClr val="6C74AF"/>
                    </a:solidFill>
                    <a:ln w="4286" cap="flat">
                      <a:noFill/>
                      <a:prstDash val="solid"/>
                      <a:miter/>
                    </a:ln>
                  </p:spPr>
                  <p:txBody>
                    <a:bodyPr rtlCol="0" anchor="ctr"/>
                    <a:lstStyle/>
                    <a:p>
                      <a:endParaRPr lang="en-GB"/>
                    </a:p>
                  </p:txBody>
                </p:sp>
                <p:sp>
                  <p:nvSpPr>
                    <p:cNvPr id="1719" name="Freeform: Shape 1718">
                      <a:extLst>
                        <a:ext uri="{FF2B5EF4-FFF2-40B4-BE49-F238E27FC236}">
                          <a16:creationId xmlns:a16="http://schemas.microsoft.com/office/drawing/2014/main" id="{BAD12F6E-4409-E6DC-05B5-2C41AEA8380E}"/>
                        </a:ext>
                      </a:extLst>
                    </p:cNvPr>
                    <p:cNvSpPr/>
                    <p:nvPr/>
                  </p:nvSpPr>
                  <p:spPr>
                    <a:xfrm>
                      <a:off x="5884687" y="2032103"/>
                      <a:ext cx="3105" cy="811"/>
                    </a:xfrm>
                    <a:custGeom>
                      <a:avLst/>
                      <a:gdLst>
                        <a:gd name="connsiteX0" fmla="*/ 0 w 3105"/>
                        <a:gd name="connsiteY0" fmla="*/ 0 h 811"/>
                        <a:gd name="connsiteX1" fmla="*/ 0 w 3105"/>
                        <a:gd name="connsiteY1" fmla="*/ 0 h 811"/>
                        <a:gd name="connsiteX2" fmla="*/ 0 w 3105"/>
                        <a:gd name="connsiteY2" fmla="*/ 0 h 811"/>
                      </a:gdLst>
                      <a:ahLst/>
                      <a:cxnLst>
                        <a:cxn ang="0">
                          <a:pos x="connsiteX0" y="connsiteY0"/>
                        </a:cxn>
                        <a:cxn ang="0">
                          <a:pos x="connsiteX1" y="connsiteY1"/>
                        </a:cxn>
                        <a:cxn ang="0">
                          <a:pos x="connsiteX2" y="connsiteY2"/>
                        </a:cxn>
                      </a:cxnLst>
                      <a:rect l="l" t="t" r="r" b="b"/>
                      <a:pathLst>
                        <a:path w="3105" h="811">
                          <a:moveTo>
                            <a:pt x="0" y="0"/>
                          </a:moveTo>
                          <a:cubicBezTo>
                            <a:pt x="5144" y="1286"/>
                            <a:pt x="3001" y="857"/>
                            <a:pt x="0" y="0"/>
                          </a:cubicBezTo>
                          <a:lnTo>
                            <a:pt x="0" y="0"/>
                          </a:lnTo>
                          <a:close/>
                        </a:path>
                      </a:pathLst>
                    </a:custGeom>
                    <a:solidFill>
                      <a:srgbClr val="6C74AF"/>
                    </a:solidFill>
                    <a:ln w="4286" cap="flat">
                      <a:noFill/>
                      <a:prstDash val="solid"/>
                      <a:miter/>
                    </a:ln>
                  </p:spPr>
                  <p:txBody>
                    <a:bodyPr rtlCol="0" anchor="ctr"/>
                    <a:lstStyle/>
                    <a:p>
                      <a:endParaRPr lang="en-GB"/>
                    </a:p>
                  </p:txBody>
                </p:sp>
                <p:sp>
                  <p:nvSpPr>
                    <p:cNvPr id="1720" name="Freeform: Shape 1719">
                      <a:extLst>
                        <a:ext uri="{FF2B5EF4-FFF2-40B4-BE49-F238E27FC236}">
                          <a16:creationId xmlns:a16="http://schemas.microsoft.com/office/drawing/2014/main" id="{D4B0E8EE-A4B6-55E8-8C94-2D09F30AB3CB}"/>
                        </a:ext>
                      </a:extLst>
                    </p:cNvPr>
                    <p:cNvSpPr/>
                    <p:nvPr/>
                  </p:nvSpPr>
                  <p:spPr>
                    <a:xfrm>
                      <a:off x="5879161" y="2030818"/>
                      <a:ext cx="811" cy="4286"/>
                    </a:xfrm>
                    <a:custGeom>
                      <a:avLst/>
                      <a:gdLst>
                        <a:gd name="connsiteX0" fmla="*/ 811 w 811"/>
                        <a:gd name="connsiteY0" fmla="*/ 0 h 4286"/>
                        <a:gd name="connsiteX1" fmla="*/ 811 w 811"/>
                        <a:gd name="connsiteY1" fmla="*/ 0 h 4286"/>
                        <a:gd name="connsiteX2" fmla="*/ 811 w 811"/>
                        <a:gd name="connsiteY2" fmla="*/ 0 h 4286"/>
                      </a:gdLst>
                      <a:ahLst/>
                      <a:cxnLst>
                        <a:cxn ang="0">
                          <a:pos x="connsiteX0" y="connsiteY0"/>
                        </a:cxn>
                        <a:cxn ang="0">
                          <a:pos x="connsiteX1" y="connsiteY1"/>
                        </a:cxn>
                        <a:cxn ang="0">
                          <a:pos x="connsiteX2" y="connsiteY2"/>
                        </a:cxn>
                      </a:cxnLst>
                      <a:rect l="l" t="t" r="r" b="b"/>
                      <a:pathLst>
                        <a:path w="811" h="4286">
                          <a:moveTo>
                            <a:pt x="811" y="0"/>
                          </a:moveTo>
                          <a:cubicBezTo>
                            <a:pt x="-46" y="0"/>
                            <a:pt x="-474" y="0"/>
                            <a:pt x="811" y="0"/>
                          </a:cubicBezTo>
                          <a:lnTo>
                            <a:pt x="811" y="0"/>
                          </a:lnTo>
                          <a:close/>
                        </a:path>
                      </a:pathLst>
                    </a:custGeom>
                    <a:solidFill>
                      <a:srgbClr val="6C74AF"/>
                    </a:solidFill>
                    <a:ln w="4286" cap="flat">
                      <a:noFill/>
                      <a:prstDash val="solid"/>
                      <a:miter/>
                    </a:ln>
                  </p:spPr>
                  <p:txBody>
                    <a:bodyPr rtlCol="0" anchor="ctr"/>
                    <a:lstStyle/>
                    <a:p>
                      <a:endParaRPr lang="en-GB"/>
                    </a:p>
                  </p:txBody>
                </p:sp>
                <p:sp>
                  <p:nvSpPr>
                    <p:cNvPr id="1721" name="Freeform: Shape 1720">
                      <a:extLst>
                        <a:ext uri="{FF2B5EF4-FFF2-40B4-BE49-F238E27FC236}">
                          <a16:creationId xmlns:a16="http://schemas.microsoft.com/office/drawing/2014/main" id="{E7CA4866-DE16-9EA5-8F77-D39C15036B96}"/>
                        </a:ext>
                      </a:extLst>
                    </p:cNvPr>
                    <p:cNvSpPr/>
                    <p:nvPr/>
                  </p:nvSpPr>
                  <p:spPr>
                    <a:xfrm>
                      <a:off x="5862487" y="1591906"/>
                      <a:ext cx="1047043" cy="474059"/>
                    </a:xfrm>
                    <a:custGeom>
                      <a:avLst/>
                      <a:gdLst>
                        <a:gd name="connsiteX0" fmla="*/ 1001609 w 1047043"/>
                        <a:gd name="connsiteY0" fmla="*/ 46720 h 474059"/>
                        <a:gd name="connsiteX1" fmla="*/ 997752 w 1047043"/>
                        <a:gd name="connsiteY1" fmla="*/ 79296 h 474059"/>
                        <a:gd name="connsiteX2" fmla="*/ 840446 w 1047043"/>
                        <a:gd name="connsiteY2" fmla="*/ 0 h 474059"/>
                        <a:gd name="connsiteX3" fmla="*/ 755578 w 1047043"/>
                        <a:gd name="connsiteY3" fmla="*/ 225028 h 474059"/>
                        <a:gd name="connsiteX4" fmla="*/ 532264 w 1047043"/>
                        <a:gd name="connsiteY4" fmla="*/ 142732 h 474059"/>
                        <a:gd name="connsiteX5" fmla="*/ 476115 w 1047043"/>
                        <a:gd name="connsiteY5" fmla="*/ 207454 h 474059"/>
                        <a:gd name="connsiteX6" fmla="*/ 353099 w 1047043"/>
                        <a:gd name="connsiteY6" fmla="*/ 157734 h 474059"/>
                        <a:gd name="connsiteX7" fmla="*/ 216796 w 1047043"/>
                        <a:gd name="connsiteY7" fmla="*/ 454771 h 474059"/>
                        <a:gd name="connsiteX8" fmla="*/ 56062 w 1047043"/>
                        <a:gd name="connsiteY8" fmla="*/ 411909 h 474059"/>
                        <a:gd name="connsiteX9" fmla="*/ 1198 w 1047043"/>
                        <a:gd name="connsiteY9" fmla="*/ 405908 h 474059"/>
                        <a:gd name="connsiteX10" fmla="*/ 52204 w 1047043"/>
                        <a:gd name="connsiteY10" fmla="*/ 427768 h 474059"/>
                        <a:gd name="connsiteX11" fmla="*/ 226655 w 1047043"/>
                        <a:gd name="connsiteY11" fmla="*/ 474059 h 474059"/>
                        <a:gd name="connsiteX12" fmla="*/ 362100 w 1047043"/>
                        <a:gd name="connsiteY12" fmla="*/ 178737 h 474059"/>
                        <a:gd name="connsiteX13" fmla="*/ 481258 w 1047043"/>
                        <a:gd name="connsiteY13" fmla="*/ 227171 h 474059"/>
                        <a:gd name="connsiteX14" fmla="*/ 537408 w 1047043"/>
                        <a:gd name="connsiteY14" fmla="*/ 162449 h 474059"/>
                        <a:gd name="connsiteX15" fmla="*/ 766294 w 1047043"/>
                        <a:gd name="connsiteY15" fmla="*/ 239601 h 474059"/>
                        <a:gd name="connsiteX16" fmla="*/ 849876 w 1047043"/>
                        <a:gd name="connsiteY16" fmla="*/ 23574 h 474059"/>
                        <a:gd name="connsiteX17" fmla="*/ 990465 w 1047043"/>
                        <a:gd name="connsiteY17" fmla="*/ 94726 h 474059"/>
                        <a:gd name="connsiteX18" fmla="*/ 966462 w 1047043"/>
                        <a:gd name="connsiteY18" fmla="*/ 117443 h 474059"/>
                        <a:gd name="connsiteX19" fmla="*/ 1047043 w 1047043"/>
                        <a:gd name="connsiteY19" fmla="*/ 114014 h 474059"/>
                        <a:gd name="connsiteX20" fmla="*/ 1001609 w 1047043"/>
                        <a:gd name="connsiteY20" fmla="*/ 46720 h 474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47043" h="474059">
                          <a:moveTo>
                            <a:pt x="1001609" y="46720"/>
                          </a:moveTo>
                          <a:lnTo>
                            <a:pt x="997752" y="79296"/>
                          </a:lnTo>
                          <a:lnTo>
                            <a:pt x="840446" y="0"/>
                          </a:lnTo>
                          <a:cubicBezTo>
                            <a:pt x="813871" y="73723"/>
                            <a:pt x="766723" y="201025"/>
                            <a:pt x="755578" y="225028"/>
                          </a:cubicBezTo>
                          <a:cubicBezTo>
                            <a:pt x="729861" y="219456"/>
                            <a:pt x="605560" y="171879"/>
                            <a:pt x="532264" y="142732"/>
                          </a:cubicBezTo>
                          <a:lnTo>
                            <a:pt x="476115" y="207454"/>
                          </a:lnTo>
                          <a:lnTo>
                            <a:pt x="353099" y="157734"/>
                          </a:lnTo>
                          <a:lnTo>
                            <a:pt x="216796" y="454771"/>
                          </a:lnTo>
                          <a:lnTo>
                            <a:pt x="56062" y="411909"/>
                          </a:lnTo>
                          <a:cubicBezTo>
                            <a:pt x="56062" y="380619"/>
                            <a:pt x="8056" y="375047"/>
                            <a:pt x="1198" y="405908"/>
                          </a:cubicBezTo>
                          <a:cubicBezTo>
                            <a:pt x="-7803" y="436340"/>
                            <a:pt x="36345" y="454771"/>
                            <a:pt x="52204" y="427768"/>
                          </a:cubicBezTo>
                          <a:lnTo>
                            <a:pt x="226655" y="474059"/>
                          </a:lnTo>
                          <a:lnTo>
                            <a:pt x="362100" y="178737"/>
                          </a:lnTo>
                          <a:lnTo>
                            <a:pt x="481258" y="227171"/>
                          </a:lnTo>
                          <a:lnTo>
                            <a:pt x="537408" y="162449"/>
                          </a:lnTo>
                          <a:cubicBezTo>
                            <a:pt x="567412" y="172736"/>
                            <a:pt x="774437" y="259747"/>
                            <a:pt x="766294" y="239601"/>
                          </a:cubicBezTo>
                          <a:cubicBezTo>
                            <a:pt x="771009" y="234886"/>
                            <a:pt x="799298" y="162020"/>
                            <a:pt x="849876" y="23574"/>
                          </a:cubicBezTo>
                          <a:lnTo>
                            <a:pt x="990465" y="94726"/>
                          </a:lnTo>
                          <a:lnTo>
                            <a:pt x="966462" y="117443"/>
                          </a:lnTo>
                          <a:cubicBezTo>
                            <a:pt x="989608" y="111443"/>
                            <a:pt x="1022183" y="111443"/>
                            <a:pt x="1047043" y="114014"/>
                          </a:cubicBezTo>
                          <a:cubicBezTo>
                            <a:pt x="1029898" y="95155"/>
                            <a:pt x="1010610" y="68580"/>
                            <a:pt x="1001609" y="46720"/>
                          </a:cubicBezTo>
                          <a:close/>
                        </a:path>
                      </a:pathLst>
                    </a:custGeom>
                    <a:solidFill>
                      <a:srgbClr val="6C74AF"/>
                    </a:solidFill>
                    <a:ln w="4286" cap="flat">
                      <a:noFill/>
                      <a:prstDash val="solid"/>
                      <a:miter/>
                    </a:ln>
                  </p:spPr>
                  <p:txBody>
                    <a:bodyPr rtlCol="0" anchor="ctr"/>
                    <a:lstStyle/>
                    <a:p>
                      <a:endParaRPr lang="en-GB"/>
                    </a:p>
                  </p:txBody>
                </p:sp>
              </p:grpSp>
            </p:grpSp>
          </p:grpSp>
        </p:grpSp>
        <p:grpSp>
          <p:nvGrpSpPr>
            <p:cNvPr id="1722" name="Graphic 18">
              <a:extLst>
                <a:ext uri="{FF2B5EF4-FFF2-40B4-BE49-F238E27FC236}">
                  <a16:creationId xmlns:a16="http://schemas.microsoft.com/office/drawing/2014/main" id="{9760CB24-C140-24F4-4582-7852D002B049}"/>
                </a:ext>
              </a:extLst>
            </p:cNvPr>
            <p:cNvGrpSpPr/>
            <p:nvPr/>
          </p:nvGrpSpPr>
          <p:grpSpPr>
            <a:xfrm>
              <a:off x="5386465" y="2200972"/>
              <a:ext cx="856466" cy="1988186"/>
              <a:chOff x="5386465" y="2200972"/>
              <a:chExt cx="856466" cy="1988186"/>
            </a:xfrm>
          </p:grpSpPr>
          <p:sp>
            <p:nvSpPr>
              <p:cNvPr id="1723" name="Freeform: Shape 1722">
                <a:extLst>
                  <a:ext uri="{FF2B5EF4-FFF2-40B4-BE49-F238E27FC236}">
                    <a16:creationId xmlns:a16="http://schemas.microsoft.com/office/drawing/2014/main" id="{A9192A8D-F1B5-FEB2-ACF1-AB3F336E070A}"/>
                  </a:ext>
                </a:extLst>
              </p:cNvPr>
              <p:cNvSpPr/>
              <p:nvPr/>
            </p:nvSpPr>
            <p:spPr>
              <a:xfrm>
                <a:off x="5554950" y="3904276"/>
                <a:ext cx="394137" cy="284882"/>
              </a:xfrm>
              <a:custGeom>
                <a:avLst/>
                <a:gdLst>
                  <a:gd name="connsiteX0" fmla="*/ 58846 w 394137"/>
                  <a:gd name="connsiteY0" fmla="*/ 243092 h 284882"/>
                  <a:gd name="connsiteX1" fmla="*/ 336595 w 394137"/>
                  <a:gd name="connsiteY1" fmla="*/ 243092 h 284882"/>
                  <a:gd name="connsiteX2" fmla="*/ 336595 w 394137"/>
                  <a:gd name="connsiteY2" fmla="*/ 41638 h 284882"/>
                  <a:gd name="connsiteX3" fmla="*/ 58846 w 394137"/>
                  <a:gd name="connsiteY3" fmla="*/ 243092 h 284882"/>
                </a:gdLst>
                <a:ahLst/>
                <a:cxnLst>
                  <a:cxn ang="0">
                    <a:pos x="connsiteX0" y="connsiteY0"/>
                  </a:cxn>
                  <a:cxn ang="0">
                    <a:pos x="connsiteX1" y="connsiteY1"/>
                  </a:cxn>
                  <a:cxn ang="0">
                    <a:pos x="connsiteX2" y="connsiteY2"/>
                  </a:cxn>
                  <a:cxn ang="0">
                    <a:pos x="connsiteX3" y="connsiteY3"/>
                  </a:cxn>
                </a:cxnLst>
                <a:rect l="l" t="t" r="r" b="b"/>
                <a:pathLst>
                  <a:path w="394137" h="284882">
                    <a:moveTo>
                      <a:pt x="58846" y="243092"/>
                    </a:moveTo>
                    <a:cubicBezTo>
                      <a:pt x="135570" y="298813"/>
                      <a:pt x="259871" y="298813"/>
                      <a:pt x="336595" y="243092"/>
                    </a:cubicBezTo>
                    <a:cubicBezTo>
                      <a:pt x="413319" y="187370"/>
                      <a:pt x="413319" y="97359"/>
                      <a:pt x="336595" y="41638"/>
                    </a:cubicBezTo>
                    <a:cubicBezTo>
                      <a:pt x="200292" y="-74948"/>
                      <a:pt x="-134892" y="72927"/>
                      <a:pt x="58846" y="243092"/>
                    </a:cubicBezTo>
                    <a:close/>
                  </a:path>
                </a:pathLst>
              </a:custGeom>
              <a:solidFill>
                <a:srgbClr val="B3B3B3">
                  <a:alpha val="30000"/>
                </a:srgbClr>
              </a:solidFill>
              <a:ln w="4286" cap="flat">
                <a:noFill/>
                <a:prstDash val="solid"/>
                <a:miter/>
              </a:ln>
            </p:spPr>
            <p:txBody>
              <a:bodyPr rtlCol="0" anchor="ctr"/>
              <a:lstStyle/>
              <a:p>
                <a:endParaRPr lang="en-GB"/>
              </a:p>
            </p:txBody>
          </p:sp>
          <p:grpSp>
            <p:nvGrpSpPr>
              <p:cNvPr id="1724" name="Graphic 18">
                <a:extLst>
                  <a:ext uri="{FF2B5EF4-FFF2-40B4-BE49-F238E27FC236}">
                    <a16:creationId xmlns:a16="http://schemas.microsoft.com/office/drawing/2014/main" id="{8EA29AA3-BEFB-27BE-8ABA-B437AAE60094}"/>
                  </a:ext>
                </a:extLst>
              </p:cNvPr>
              <p:cNvGrpSpPr/>
              <p:nvPr/>
            </p:nvGrpSpPr>
            <p:grpSpPr>
              <a:xfrm>
                <a:off x="5386465" y="2200972"/>
                <a:ext cx="856466" cy="1935112"/>
                <a:chOff x="5386465" y="2200972"/>
                <a:chExt cx="856466" cy="1935112"/>
              </a:xfrm>
            </p:grpSpPr>
            <p:sp>
              <p:nvSpPr>
                <p:cNvPr id="1725" name="Freeform: Shape 1724">
                  <a:extLst>
                    <a:ext uri="{FF2B5EF4-FFF2-40B4-BE49-F238E27FC236}">
                      <a16:creationId xmlns:a16="http://schemas.microsoft.com/office/drawing/2014/main" id="{90930CF3-6E37-11B3-9F7C-B3F3B85A9249}"/>
                    </a:ext>
                  </a:extLst>
                </p:cNvPr>
                <p:cNvSpPr/>
                <p:nvPr/>
              </p:nvSpPr>
              <p:spPr>
                <a:xfrm>
                  <a:off x="5731516" y="3404132"/>
                  <a:ext cx="150599" cy="649366"/>
                </a:xfrm>
                <a:custGeom>
                  <a:avLst/>
                  <a:gdLst>
                    <a:gd name="connsiteX0" fmla="*/ 13868 w 150599"/>
                    <a:gd name="connsiteY0" fmla="*/ 0 h 649366"/>
                    <a:gd name="connsiteX1" fmla="*/ 5295 w 150599"/>
                    <a:gd name="connsiteY1" fmla="*/ 109299 h 649366"/>
                    <a:gd name="connsiteX2" fmla="*/ 8296 w 150599"/>
                    <a:gd name="connsiteY2" fmla="*/ 270891 h 649366"/>
                    <a:gd name="connsiteX3" fmla="*/ 41300 w 150599"/>
                    <a:gd name="connsiteY3" fmla="*/ 467201 h 649366"/>
                    <a:gd name="connsiteX4" fmla="*/ 33156 w 150599"/>
                    <a:gd name="connsiteY4" fmla="*/ 516493 h 649366"/>
                    <a:gd name="connsiteX5" fmla="*/ 49873 w 150599"/>
                    <a:gd name="connsiteY5" fmla="*/ 584216 h 649366"/>
                    <a:gd name="connsiteX6" fmla="*/ 116738 w 150599"/>
                    <a:gd name="connsiteY6" fmla="*/ 649367 h 649366"/>
                    <a:gd name="connsiteX7" fmla="*/ 142884 w 150599"/>
                    <a:gd name="connsiteY7" fmla="*/ 629221 h 649366"/>
                    <a:gd name="connsiteX8" fmla="*/ 105594 w 150599"/>
                    <a:gd name="connsiteY8" fmla="*/ 458629 h 649366"/>
                    <a:gd name="connsiteX9" fmla="*/ 121024 w 150599"/>
                    <a:gd name="connsiteY9" fmla="*/ 108871 h 649366"/>
                    <a:gd name="connsiteX10" fmla="*/ 150599 w 150599"/>
                    <a:gd name="connsiteY10" fmla="*/ 36433 h 649366"/>
                    <a:gd name="connsiteX11" fmla="*/ 13868 w 150599"/>
                    <a:gd name="connsiteY11" fmla="*/ 0 h 649366"/>
                    <a:gd name="connsiteX12" fmla="*/ 13868 w 150599"/>
                    <a:gd name="connsiteY12" fmla="*/ 0 h 649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0599" h="649366">
                      <a:moveTo>
                        <a:pt x="13868" y="0"/>
                      </a:moveTo>
                      <a:lnTo>
                        <a:pt x="5295" y="109299"/>
                      </a:lnTo>
                      <a:cubicBezTo>
                        <a:pt x="5295" y="109299"/>
                        <a:pt x="-8420" y="170164"/>
                        <a:pt x="8296" y="270891"/>
                      </a:cubicBezTo>
                      <a:cubicBezTo>
                        <a:pt x="25013" y="371618"/>
                        <a:pt x="35728" y="437198"/>
                        <a:pt x="41300" y="467201"/>
                      </a:cubicBezTo>
                      <a:cubicBezTo>
                        <a:pt x="42158" y="483917"/>
                        <a:pt x="35728" y="501920"/>
                        <a:pt x="33156" y="516493"/>
                      </a:cubicBezTo>
                      <a:cubicBezTo>
                        <a:pt x="33156" y="516493"/>
                        <a:pt x="49873" y="584216"/>
                        <a:pt x="49873" y="584216"/>
                      </a:cubicBezTo>
                      <a:lnTo>
                        <a:pt x="116738" y="649367"/>
                      </a:lnTo>
                      <a:lnTo>
                        <a:pt x="142884" y="629221"/>
                      </a:lnTo>
                      <a:cubicBezTo>
                        <a:pt x="150171" y="599218"/>
                        <a:pt x="105165" y="529780"/>
                        <a:pt x="105594" y="458629"/>
                      </a:cubicBezTo>
                      <a:cubicBezTo>
                        <a:pt x="107737" y="318468"/>
                        <a:pt x="114166" y="212169"/>
                        <a:pt x="121024" y="108871"/>
                      </a:cubicBezTo>
                      <a:cubicBezTo>
                        <a:pt x="121024" y="108871"/>
                        <a:pt x="150599" y="36433"/>
                        <a:pt x="150599" y="36433"/>
                      </a:cubicBezTo>
                      <a:lnTo>
                        <a:pt x="13868" y="0"/>
                      </a:lnTo>
                      <a:lnTo>
                        <a:pt x="13868" y="0"/>
                      </a:lnTo>
                      <a:close/>
                    </a:path>
                  </a:pathLst>
                </a:custGeom>
                <a:solidFill>
                  <a:srgbClr val="FBCFCA"/>
                </a:solidFill>
                <a:ln w="4286" cap="flat">
                  <a:noFill/>
                  <a:prstDash val="solid"/>
                  <a:miter/>
                </a:ln>
              </p:spPr>
              <p:txBody>
                <a:bodyPr rtlCol="0" anchor="ctr"/>
                <a:lstStyle/>
                <a:p>
                  <a:endParaRPr lang="en-GB"/>
                </a:p>
              </p:txBody>
            </p:sp>
            <p:sp>
              <p:nvSpPr>
                <p:cNvPr id="1726" name="Freeform: Shape 1725">
                  <a:extLst>
                    <a:ext uri="{FF2B5EF4-FFF2-40B4-BE49-F238E27FC236}">
                      <a16:creationId xmlns:a16="http://schemas.microsoft.com/office/drawing/2014/main" id="{B8D70CD3-197A-38AE-5386-ACDF38247AF6}"/>
                    </a:ext>
                  </a:extLst>
                </p:cNvPr>
                <p:cNvSpPr/>
                <p:nvPr/>
              </p:nvSpPr>
              <p:spPr>
                <a:xfrm>
                  <a:off x="5752230" y="3888907"/>
                  <a:ext cx="146968" cy="207743"/>
                </a:xfrm>
                <a:custGeom>
                  <a:avLst/>
                  <a:gdLst>
                    <a:gd name="connsiteX0" fmla="*/ 19300 w 146968"/>
                    <a:gd name="connsiteY0" fmla="*/ 0 h 207743"/>
                    <a:gd name="connsiteX1" fmla="*/ 1726 w 146968"/>
                    <a:gd name="connsiteY1" fmla="*/ 57436 h 207743"/>
                    <a:gd name="connsiteX2" fmla="*/ 3012 w 146968"/>
                    <a:gd name="connsiteY2" fmla="*/ 129873 h 207743"/>
                    <a:gd name="connsiteX3" fmla="*/ 25729 w 146968"/>
                    <a:gd name="connsiteY3" fmla="*/ 140160 h 207743"/>
                    <a:gd name="connsiteX4" fmla="*/ 28301 w 146968"/>
                    <a:gd name="connsiteY4" fmla="*/ 113157 h 207743"/>
                    <a:gd name="connsiteX5" fmla="*/ 100739 w 146968"/>
                    <a:gd name="connsiteY5" fmla="*/ 198882 h 207743"/>
                    <a:gd name="connsiteX6" fmla="*/ 122599 w 146968"/>
                    <a:gd name="connsiteY6" fmla="*/ 119586 h 207743"/>
                    <a:gd name="connsiteX7" fmla="*/ 60877 w 146968"/>
                    <a:gd name="connsiteY7" fmla="*/ 124301 h 207743"/>
                    <a:gd name="connsiteX8" fmla="*/ 19300 w 146968"/>
                    <a:gd name="connsiteY8" fmla="*/ 0 h 207743"/>
                    <a:gd name="connsiteX9" fmla="*/ 19300 w 146968"/>
                    <a:gd name="connsiteY9" fmla="*/ 0 h 207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968" h="207743">
                      <a:moveTo>
                        <a:pt x="19300" y="0"/>
                      </a:moveTo>
                      <a:cubicBezTo>
                        <a:pt x="19300" y="0"/>
                        <a:pt x="-6846" y="30432"/>
                        <a:pt x="1726" y="57436"/>
                      </a:cubicBezTo>
                      <a:cubicBezTo>
                        <a:pt x="1726" y="57436"/>
                        <a:pt x="1726" y="112300"/>
                        <a:pt x="3012" y="129873"/>
                      </a:cubicBezTo>
                      <a:cubicBezTo>
                        <a:pt x="3869" y="138446"/>
                        <a:pt x="13728" y="149590"/>
                        <a:pt x="25729" y="140160"/>
                      </a:cubicBezTo>
                      <a:lnTo>
                        <a:pt x="28301" y="113157"/>
                      </a:lnTo>
                      <a:cubicBezTo>
                        <a:pt x="42017" y="162020"/>
                        <a:pt x="49732" y="181737"/>
                        <a:pt x="100739" y="198882"/>
                      </a:cubicBezTo>
                      <a:cubicBezTo>
                        <a:pt x="179605" y="236601"/>
                        <a:pt x="136743" y="143161"/>
                        <a:pt x="122599" y="119586"/>
                      </a:cubicBezTo>
                      <a:cubicBezTo>
                        <a:pt x="117026" y="153448"/>
                        <a:pt x="80165" y="141875"/>
                        <a:pt x="60877" y="124301"/>
                      </a:cubicBezTo>
                      <a:cubicBezTo>
                        <a:pt x="39017" y="107156"/>
                        <a:pt x="9870" y="38576"/>
                        <a:pt x="19300" y="0"/>
                      </a:cubicBezTo>
                      <a:lnTo>
                        <a:pt x="19300" y="0"/>
                      </a:lnTo>
                      <a:close/>
                    </a:path>
                  </a:pathLst>
                </a:custGeom>
                <a:solidFill>
                  <a:srgbClr val="6C74AF"/>
                </a:solidFill>
                <a:ln w="4286" cap="flat">
                  <a:noFill/>
                  <a:prstDash val="solid"/>
                  <a:miter/>
                </a:ln>
              </p:spPr>
              <p:txBody>
                <a:bodyPr rtlCol="0" anchor="ctr"/>
                <a:lstStyle/>
                <a:p>
                  <a:endParaRPr lang="en-GB"/>
                </a:p>
              </p:txBody>
            </p:sp>
            <p:sp>
              <p:nvSpPr>
                <p:cNvPr id="1727" name="Freeform: Shape 1726">
                  <a:extLst>
                    <a:ext uri="{FF2B5EF4-FFF2-40B4-BE49-F238E27FC236}">
                      <a16:creationId xmlns:a16="http://schemas.microsoft.com/office/drawing/2014/main" id="{C5070B60-CB82-FF33-48C6-6C4058AA0A5A}"/>
                    </a:ext>
                  </a:extLst>
                </p:cNvPr>
                <p:cNvSpPr/>
                <p:nvPr/>
              </p:nvSpPr>
              <p:spPr>
                <a:xfrm>
                  <a:off x="5593928" y="3443137"/>
                  <a:ext cx="150599" cy="649366"/>
                </a:xfrm>
                <a:custGeom>
                  <a:avLst/>
                  <a:gdLst>
                    <a:gd name="connsiteX0" fmla="*/ 13868 w 150599"/>
                    <a:gd name="connsiteY0" fmla="*/ 0 h 649366"/>
                    <a:gd name="connsiteX1" fmla="*/ 5295 w 150599"/>
                    <a:gd name="connsiteY1" fmla="*/ 109299 h 649366"/>
                    <a:gd name="connsiteX2" fmla="*/ 8296 w 150599"/>
                    <a:gd name="connsiteY2" fmla="*/ 270891 h 649366"/>
                    <a:gd name="connsiteX3" fmla="*/ 41300 w 150599"/>
                    <a:gd name="connsiteY3" fmla="*/ 467201 h 649366"/>
                    <a:gd name="connsiteX4" fmla="*/ 33156 w 150599"/>
                    <a:gd name="connsiteY4" fmla="*/ 516493 h 649366"/>
                    <a:gd name="connsiteX5" fmla="*/ 49873 w 150599"/>
                    <a:gd name="connsiteY5" fmla="*/ 584216 h 649366"/>
                    <a:gd name="connsiteX6" fmla="*/ 116738 w 150599"/>
                    <a:gd name="connsiteY6" fmla="*/ 649367 h 649366"/>
                    <a:gd name="connsiteX7" fmla="*/ 142884 w 150599"/>
                    <a:gd name="connsiteY7" fmla="*/ 629221 h 649366"/>
                    <a:gd name="connsiteX8" fmla="*/ 105594 w 150599"/>
                    <a:gd name="connsiteY8" fmla="*/ 458629 h 649366"/>
                    <a:gd name="connsiteX9" fmla="*/ 121024 w 150599"/>
                    <a:gd name="connsiteY9" fmla="*/ 108871 h 649366"/>
                    <a:gd name="connsiteX10" fmla="*/ 150599 w 150599"/>
                    <a:gd name="connsiteY10" fmla="*/ 36433 h 649366"/>
                    <a:gd name="connsiteX11" fmla="*/ 13868 w 150599"/>
                    <a:gd name="connsiteY11" fmla="*/ 0 h 649366"/>
                    <a:gd name="connsiteX12" fmla="*/ 13868 w 150599"/>
                    <a:gd name="connsiteY12" fmla="*/ 0 h 649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0599" h="649366">
                      <a:moveTo>
                        <a:pt x="13868" y="0"/>
                      </a:moveTo>
                      <a:lnTo>
                        <a:pt x="5295" y="109299"/>
                      </a:lnTo>
                      <a:cubicBezTo>
                        <a:pt x="5295" y="109299"/>
                        <a:pt x="-8420" y="170164"/>
                        <a:pt x="8296" y="270891"/>
                      </a:cubicBezTo>
                      <a:cubicBezTo>
                        <a:pt x="25012" y="371618"/>
                        <a:pt x="35728" y="437198"/>
                        <a:pt x="41300" y="467201"/>
                      </a:cubicBezTo>
                      <a:cubicBezTo>
                        <a:pt x="42157" y="483918"/>
                        <a:pt x="35728" y="501920"/>
                        <a:pt x="33156" y="516493"/>
                      </a:cubicBezTo>
                      <a:cubicBezTo>
                        <a:pt x="33156" y="516493"/>
                        <a:pt x="49873" y="584216"/>
                        <a:pt x="49873" y="584216"/>
                      </a:cubicBezTo>
                      <a:lnTo>
                        <a:pt x="116738" y="649367"/>
                      </a:lnTo>
                      <a:lnTo>
                        <a:pt x="142884" y="629221"/>
                      </a:lnTo>
                      <a:cubicBezTo>
                        <a:pt x="150171" y="599218"/>
                        <a:pt x="105165" y="529780"/>
                        <a:pt x="105594" y="458629"/>
                      </a:cubicBezTo>
                      <a:cubicBezTo>
                        <a:pt x="107737" y="318468"/>
                        <a:pt x="113738" y="212169"/>
                        <a:pt x="121024" y="108871"/>
                      </a:cubicBezTo>
                      <a:cubicBezTo>
                        <a:pt x="121024" y="108871"/>
                        <a:pt x="150599" y="36433"/>
                        <a:pt x="150599" y="36433"/>
                      </a:cubicBezTo>
                      <a:lnTo>
                        <a:pt x="13868" y="0"/>
                      </a:lnTo>
                      <a:lnTo>
                        <a:pt x="13868" y="0"/>
                      </a:lnTo>
                      <a:close/>
                    </a:path>
                  </a:pathLst>
                </a:custGeom>
                <a:solidFill>
                  <a:srgbClr val="FBCFCA"/>
                </a:solidFill>
                <a:ln w="4286" cap="flat">
                  <a:noFill/>
                  <a:prstDash val="solid"/>
                  <a:miter/>
                </a:ln>
              </p:spPr>
              <p:txBody>
                <a:bodyPr rtlCol="0" anchor="ctr"/>
                <a:lstStyle/>
                <a:p>
                  <a:endParaRPr lang="en-GB"/>
                </a:p>
              </p:txBody>
            </p:sp>
            <p:sp>
              <p:nvSpPr>
                <p:cNvPr id="1728" name="Freeform: Shape 1727">
                  <a:extLst>
                    <a:ext uri="{FF2B5EF4-FFF2-40B4-BE49-F238E27FC236}">
                      <a16:creationId xmlns:a16="http://schemas.microsoft.com/office/drawing/2014/main" id="{F4136311-99DF-FE5A-F6D4-32107D58FDF0}"/>
                    </a:ext>
                  </a:extLst>
                </p:cNvPr>
                <p:cNvSpPr/>
                <p:nvPr/>
              </p:nvSpPr>
              <p:spPr>
                <a:xfrm>
                  <a:off x="5614642" y="3928341"/>
                  <a:ext cx="146968" cy="207743"/>
                </a:xfrm>
                <a:custGeom>
                  <a:avLst/>
                  <a:gdLst>
                    <a:gd name="connsiteX0" fmla="*/ 19300 w 146968"/>
                    <a:gd name="connsiteY0" fmla="*/ 0 h 207743"/>
                    <a:gd name="connsiteX1" fmla="*/ 1726 w 146968"/>
                    <a:gd name="connsiteY1" fmla="*/ 57436 h 207743"/>
                    <a:gd name="connsiteX2" fmla="*/ 3012 w 146968"/>
                    <a:gd name="connsiteY2" fmla="*/ 129873 h 207743"/>
                    <a:gd name="connsiteX3" fmla="*/ 25729 w 146968"/>
                    <a:gd name="connsiteY3" fmla="*/ 140160 h 207743"/>
                    <a:gd name="connsiteX4" fmla="*/ 28301 w 146968"/>
                    <a:gd name="connsiteY4" fmla="*/ 113157 h 207743"/>
                    <a:gd name="connsiteX5" fmla="*/ 100738 w 146968"/>
                    <a:gd name="connsiteY5" fmla="*/ 198882 h 207743"/>
                    <a:gd name="connsiteX6" fmla="*/ 122599 w 146968"/>
                    <a:gd name="connsiteY6" fmla="*/ 119586 h 207743"/>
                    <a:gd name="connsiteX7" fmla="*/ 60877 w 146968"/>
                    <a:gd name="connsiteY7" fmla="*/ 124301 h 207743"/>
                    <a:gd name="connsiteX8" fmla="*/ 19300 w 146968"/>
                    <a:gd name="connsiteY8" fmla="*/ 0 h 207743"/>
                    <a:gd name="connsiteX9" fmla="*/ 19300 w 146968"/>
                    <a:gd name="connsiteY9" fmla="*/ 0 h 207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968" h="207743">
                      <a:moveTo>
                        <a:pt x="19300" y="0"/>
                      </a:moveTo>
                      <a:cubicBezTo>
                        <a:pt x="19300" y="0"/>
                        <a:pt x="-6846" y="30432"/>
                        <a:pt x="1726" y="57436"/>
                      </a:cubicBezTo>
                      <a:cubicBezTo>
                        <a:pt x="1726" y="57436"/>
                        <a:pt x="1726" y="112300"/>
                        <a:pt x="3012" y="129873"/>
                      </a:cubicBezTo>
                      <a:cubicBezTo>
                        <a:pt x="3869" y="138446"/>
                        <a:pt x="13728" y="149590"/>
                        <a:pt x="25729" y="140160"/>
                      </a:cubicBezTo>
                      <a:lnTo>
                        <a:pt x="28301" y="113157"/>
                      </a:lnTo>
                      <a:cubicBezTo>
                        <a:pt x="42017" y="162020"/>
                        <a:pt x="49732" y="181737"/>
                        <a:pt x="100738" y="198882"/>
                      </a:cubicBezTo>
                      <a:cubicBezTo>
                        <a:pt x="179605" y="236601"/>
                        <a:pt x="136743" y="143161"/>
                        <a:pt x="122599" y="119586"/>
                      </a:cubicBezTo>
                      <a:cubicBezTo>
                        <a:pt x="117026" y="153448"/>
                        <a:pt x="80165" y="141875"/>
                        <a:pt x="60877" y="124301"/>
                      </a:cubicBezTo>
                      <a:cubicBezTo>
                        <a:pt x="39017" y="107156"/>
                        <a:pt x="9870" y="38147"/>
                        <a:pt x="19300" y="0"/>
                      </a:cubicBezTo>
                      <a:lnTo>
                        <a:pt x="19300" y="0"/>
                      </a:lnTo>
                      <a:close/>
                    </a:path>
                  </a:pathLst>
                </a:custGeom>
                <a:solidFill>
                  <a:srgbClr val="6C74AF"/>
                </a:solidFill>
                <a:ln w="4286" cap="flat">
                  <a:noFill/>
                  <a:prstDash val="solid"/>
                  <a:miter/>
                </a:ln>
              </p:spPr>
              <p:txBody>
                <a:bodyPr rtlCol="0" anchor="ctr"/>
                <a:lstStyle/>
                <a:p>
                  <a:endParaRPr lang="en-GB"/>
                </a:p>
              </p:txBody>
            </p:sp>
            <p:grpSp>
              <p:nvGrpSpPr>
                <p:cNvPr id="1729" name="Graphic 18">
                  <a:extLst>
                    <a:ext uri="{FF2B5EF4-FFF2-40B4-BE49-F238E27FC236}">
                      <a16:creationId xmlns:a16="http://schemas.microsoft.com/office/drawing/2014/main" id="{33B1188D-0ADA-872D-7B1A-65A819A4877F}"/>
                    </a:ext>
                  </a:extLst>
                </p:cNvPr>
                <p:cNvGrpSpPr/>
                <p:nvPr/>
              </p:nvGrpSpPr>
              <p:grpSpPr>
                <a:xfrm>
                  <a:off x="5386465" y="2884210"/>
                  <a:ext cx="582731" cy="741950"/>
                  <a:chOff x="5386465" y="2884210"/>
                  <a:chExt cx="582731" cy="741950"/>
                </a:xfrm>
              </p:grpSpPr>
              <p:sp>
                <p:nvSpPr>
                  <p:cNvPr id="1730" name="Freeform: Shape 1729">
                    <a:extLst>
                      <a:ext uri="{FF2B5EF4-FFF2-40B4-BE49-F238E27FC236}">
                        <a16:creationId xmlns:a16="http://schemas.microsoft.com/office/drawing/2014/main" id="{756F2A56-A899-FC86-BDF7-BA2B008BDF98}"/>
                      </a:ext>
                    </a:extLst>
                  </p:cNvPr>
                  <p:cNvSpPr/>
                  <p:nvPr/>
                </p:nvSpPr>
                <p:spPr>
                  <a:xfrm>
                    <a:off x="5516287" y="2936074"/>
                    <a:ext cx="382596" cy="631553"/>
                  </a:xfrm>
                  <a:custGeom>
                    <a:avLst/>
                    <a:gdLst>
                      <a:gd name="connsiteX0" fmla="*/ 70077 w 382596"/>
                      <a:gd name="connsiteY0" fmla="*/ 0 h 631553"/>
                      <a:gd name="connsiteX1" fmla="*/ 13928 w 382596"/>
                      <a:gd name="connsiteY1" fmla="*/ 315468 h 631553"/>
                      <a:gd name="connsiteX2" fmla="*/ 47789 w 382596"/>
                      <a:gd name="connsiteY2" fmla="*/ 613362 h 631553"/>
                      <a:gd name="connsiteX3" fmla="*/ 364543 w 382596"/>
                      <a:gd name="connsiteY3" fmla="*/ 574358 h 631553"/>
                      <a:gd name="connsiteX4" fmla="*/ 347827 w 382596"/>
                      <a:gd name="connsiteY4" fmla="*/ 68580 h 631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2596" h="631553">
                        <a:moveTo>
                          <a:pt x="70077" y="0"/>
                        </a:moveTo>
                        <a:cubicBezTo>
                          <a:pt x="70077" y="0"/>
                          <a:pt x="-37507" y="69437"/>
                          <a:pt x="13928" y="315468"/>
                        </a:cubicBezTo>
                        <a:cubicBezTo>
                          <a:pt x="65363" y="561499"/>
                          <a:pt x="47789" y="613362"/>
                          <a:pt x="47789" y="613362"/>
                        </a:cubicBezTo>
                        <a:cubicBezTo>
                          <a:pt x="47789" y="613362"/>
                          <a:pt x="284390" y="673799"/>
                          <a:pt x="364543" y="574358"/>
                        </a:cubicBezTo>
                        <a:cubicBezTo>
                          <a:pt x="364543" y="574358"/>
                          <a:pt x="414692" y="186452"/>
                          <a:pt x="347827" y="68580"/>
                        </a:cubicBezTo>
                      </a:path>
                    </a:pathLst>
                  </a:custGeom>
                  <a:solidFill>
                    <a:srgbClr val="6C74AF"/>
                  </a:solidFill>
                  <a:ln w="4286" cap="flat">
                    <a:noFill/>
                    <a:prstDash val="solid"/>
                    <a:miter/>
                  </a:ln>
                </p:spPr>
                <p:txBody>
                  <a:bodyPr rtlCol="0" anchor="ctr"/>
                  <a:lstStyle/>
                  <a:p>
                    <a:endParaRPr lang="en-GB"/>
                  </a:p>
                </p:txBody>
              </p:sp>
              <p:sp>
                <p:nvSpPr>
                  <p:cNvPr id="1731" name="Freeform: Shape 1730">
                    <a:extLst>
                      <a:ext uri="{FF2B5EF4-FFF2-40B4-BE49-F238E27FC236}">
                        <a16:creationId xmlns:a16="http://schemas.microsoft.com/office/drawing/2014/main" id="{AF7F78B2-C973-79CA-B0A0-8BB5409C1E76}"/>
                      </a:ext>
                    </a:extLst>
                  </p:cNvPr>
                  <p:cNvSpPr/>
                  <p:nvPr/>
                </p:nvSpPr>
                <p:spPr>
                  <a:xfrm>
                    <a:off x="5386465" y="2884210"/>
                    <a:ext cx="526082" cy="741950"/>
                  </a:xfrm>
                  <a:custGeom>
                    <a:avLst/>
                    <a:gdLst>
                      <a:gd name="connsiteX0" fmla="*/ 240619 w 526082"/>
                      <a:gd name="connsiteY0" fmla="*/ 741950 h 741950"/>
                      <a:gd name="connsiteX1" fmla="*/ 229046 w 526082"/>
                      <a:gd name="connsiteY1" fmla="*/ 488633 h 741950"/>
                      <a:gd name="connsiteX2" fmla="*/ 199899 w 526082"/>
                      <a:gd name="connsiteY2" fmla="*/ 344186 h 741950"/>
                      <a:gd name="connsiteX3" fmla="*/ 439072 w 526082"/>
                      <a:gd name="connsiteY3" fmla="*/ 246031 h 741950"/>
                      <a:gd name="connsiteX4" fmla="*/ 526083 w 526082"/>
                      <a:gd name="connsiteY4" fmla="*/ 120015 h 741950"/>
                      <a:gd name="connsiteX5" fmla="*/ 401353 w 526082"/>
                      <a:gd name="connsiteY5" fmla="*/ 0 h 741950"/>
                      <a:gd name="connsiteX6" fmla="*/ 75598 w 526082"/>
                      <a:gd name="connsiteY6" fmla="*/ 51435 h 741950"/>
                      <a:gd name="connsiteX7" fmla="*/ 589 w 526082"/>
                      <a:gd name="connsiteY7" fmla="*/ 326612 h 741950"/>
                      <a:gd name="connsiteX8" fmla="*/ 79884 w 526082"/>
                      <a:gd name="connsiteY8" fmla="*/ 700802 h 741950"/>
                      <a:gd name="connsiteX9" fmla="*/ 240619 w 526082"/>
                      <a:gd name="connsiteY9" fmla="*/ 741950 h 74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6082" h="741950">
                        <a:moveTo>
                          <a:pt x="240619" y="741950"/>
                        </a:moveTo>
                        <a:cubicBezTo>
                          <a:pt x="240619" y="741950"/>
                          <a:pt x="256049" y="559356"/>
                          <a:pt x="229046" y="488633"/>
                        </a:cubicBezTo>
                        <a:cubicBezTo>
                          <a:pt x="202043" y="417909"/>
                          <a:pt x="199899" y="344186"/>
                          <a:pt x="199899" y="344186"/>
                        </a:cubicBezTo>
                        <a:cubicBezTo>
                          <a:pt x="193899" y="229743"/>
                          <a:pt x="384208" y="356188"/>
                          <a:pt x="439072" y="246031"/>
                        </a:cubicBezTo>
                        <a:cubicBezTo>
                          <a:pt x="480649" y="165449"/>
                          <a:pt x="526083" y="120015"/>
                          <a:pt x="526083" y="120015"/>
                        </a:cubicBezTo>
                        <a:lnTo>
                          <a:pt x="401353" y="0"/>
                        </a:lnTo>
                        <a:lnTo>
                          <a:pt x="75598" y="51435"/>
                        </a:lnTo>
                        <a:cubicBezTo>
                          <a:pt x="75598" y="51435"/>
                          <a:pt x="8733" y="327041"/>
                          <a:pt x="589" y="326612"/>
                        </a:cubicBezTo>
                        <a:cubicBezTo>
                          <a:pt x="-7984" y="326184"/>
                          <a:pt x="79884" y="700802"/>
                          <a:pt x="79884" y="700802"/>
                        </a:cubicBezTo>
                        <a:lnTo>
                          <a:pt x="240619" y="741950"/>
                        </a:lnTo>
                        <a:close/>
                      </a:path>
                    </a:pathLst>
                  </a:custGeom>
                  <a:solidFill>
                    <a:srgbClr val="61689D"/>
                  </a:solidFill>
                  <a:ln w="4286" cap="flat">
                    <a:noFill/>
                    <a:prstDash val="solid"/>
                    <a:miter/>
                  </a:ln>
                </p:spPr>
                <p:txBody>
                  <a:bodyPr rtlCol="0" anchor="ctr"/>
                  <a:lstStyle/>
                  <a:p>
                    <a:endParaRPr lang="en-GB"/>
                  </a:p>
                </p:txBody>
              </p:sp>
              <p:sp>
                <p:nvSpPr>
                  <p:cNvPr id="1732" name="Freeform: Shape 1731">
                    <a:extLst>
                      <a:ext uri="{FF2B5EF4-FFF2-40B4-BE49-F238E27FC236}">
                        <a16:creationId xmlns:a16="http://schemas.microsoft.com/office/drawing/2014/main" id="{EC2F5F38-2664-B830-5FFD-A08EAD902698}"/>
                      </a:ext>
                    </a:extLst>
                  </p:cNvPr>
                  <p:cNvSpPr/>
                  <p:nvPr/>
                </p:nvSpPr>
                <p:spPr>
                  <a:xfrm>
                    <a:off x="5421403" y="3202608"/>
                    <a:ext cx="547793" cy="121607"/>
                  </a:xfrm>
                  <a:custGeom>
                    <a:avLst/>
                    <a:gdLst>
                      <a:gd name="connsiteX0" fmla="*/ 7228 w 547793"/>
                      <a:gd name="connsiteY0" fmla="*/ 33074 h 121607"/>
                      <a:gd name="connsiteX1" fmla="*/ 540009 w 547793"/>
                      <a:gd name="connsiteY1" fmla="*/ 37360 h 121607"/>
                      <a:gd name="connsiteX2" fmla="*/ 518577 w 547793"/>
                      <a:gd name="connsiteY2" fmla="*/ 4356 h 121607"/>
                      <a:gd name="connsiteX3" fmla="*/ 7228 w 547793"/>
                      <a:gd name="connsiteY3" fmla="*/ 33074 h 121607"/>
                      <a:gd name="connsiteX4" fmla="*/ 7228 w 547793"/>
                      <a:gd name="connsiteY4" fmla="*/ 33074 h 12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7793" h="121607">
                        <a:moveTo>
                          <a:pt x="7228" y="33074"/>
                        </a:moveTo>
                        <a:cubicBezTo>
                          <a:pt x="7228" y="33074"/>
                          <a:pt x="284548" y="229385"/>
                          <a:pt x="540009" y="37360"/>
                        </a:cubicBezTo>
                        <a:cubicBezTo>
                          <a:pt x="559297" y="23645"/>
                          <a:pt x="539152" y="-10645"/>
                          <a:pt x="518577" y="4356"/>
                        </a:cubicBezTo>
                        <a:cubicBezTo>
                          <a:pt x="236113" y="221669"/>
                          <a:pt x="-49351" y="-98942"/>
                          <a:pt x="7228" y="33074"/>
                        </a:cubicBezTo>
                        <a:lnTo>
                          <a:pt x="7228" y="33074"/>
                        </a:lnTo>
                        <a:close/>
                      </a:path>
                    </a:pathLst>
                  </a:custGeom>
                  <a:solidFill>
                    <a:srgbClr val="FDD13B"/>
                  </a:solidFill>
                  <a:ln w="4286" cap="flat">
                    <a:noFill/>
                    <a:prstDash val="solid"/>
                    <a:miter/>
                  </a:ln>
                </p:spPr>
                <p:txBody>
                  <a:bodyPr rtlCol="0" anchor="ctr"/>
                  <a:lstStyle/>
                  <a:p>
                    <a:endParaRPr lang="en-GB"/>
                  </a:p>
                </p:txBody>
              </p:sp>
              <p:sp>
                <p:nvSpPr>
                  <p:cNvPr id="1733" name="Freeform: Shape 1732">
                    <a:extLst>
                      <a:ext uri="{FF2B5EF4-FFF2-40B4-BE49-F238E27FC236}">
                        <a16:creationId xmlns:a16="http://schemas.microsoft.com/office/drawing/2014/main" id="{A55FA7E5-B042-0DE7-19E5-9D1808A607C0}"/>
                      </a:ext>
                    </a:extLst>
                  </p:cNvPr>
                  <p:cNvSpPr/>
                  <p:nvPr/>
                </p:nvSpPr>
                <p:spPr>
                  <a:xfrm>
                    <a:off x="5807106" y="3463049"/>
                    <a:ext cx="24860" cy="106103"/>
                  </a:xfrm>
                  <a:custGeom>
                    <a:avLst/>
                    <a:gdLst>
                      <a:gd name="connsiteX0" fmla="*/ 0 w 24860"/>
                      <a:gd name="connsiteY0" fmla="*/ 106103 h 106103"/>
                      <a:gd name="connsiteX1" fmla="*/ 3429 w 24860"/>
                      <a:gd name="connsiteY1" fmla="*/ 233 h 106103"/>
                      <a:gd name="connsiteX2" fmla="*/ 24860 w 24860"/>
                      <a:gd name="connsiteY2" fmla="*/ 94102 h 106103"/>
                      <a:gd name="connsiteX3" fmla="*/ 0 w 24860"/>
                      <a:gd name="connsiteY3" fmla="*/ 106103 h 106103"/>
                      <a:gd name="connsiteX4" fmla="*/ 0 w 24860"/>
                      <a:gd name="connsiteY4" fmla="*/ 106103 h 106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60" h="106103">
                        <a:moveTo>
                          <a:pt x="0" y="106103"/>
                        </a:moveTo>
                        <a:cubicBezTo>
                          <a:pt x="0" y="106103"/>
                          <a:pt x="2572" y="-5768"/>
                          <a:pt x="3429" y="233"/>
                        </a:cubicBezTo>
                        <a:cubicBezTo>
                          <a:pt x="3858" y="3662"/>
                          <a:pt x="24860" y="94102"/>
                          <a:pt x="24860" y="94102"/>
                        </a:cubicBezTo>
                        <a:lnTo>
                          <a:pt x="0" y="106103"/>
                        </a:lnTo>
                        <a:lnTo>
                          <a:pt x="0" y="106103"/>
                        </a:lnTo>
                        <a:close/>
                      </a:path>
                    </a:pathLst>
                  </a:custGeom>
                  <a:solidFill>
                    <a:srgbClr val="FBCFCA"/>
                  </a:solidFill>
                  <a:ln w="4286" cap="flat">
                    <a:noFill/>
                    <a:prstDash val="solid"/>
                    <a:miter/>
                  </a:ln>
                </p:spPr>
                <p:txBody>
                  <a:bodyPr rtlCol="0" anchor="ctr"/>
                  <a:lstStyle/>
                  <a:p>
                    <a:endParaRPr lang="en-GB"/>
                  </a:p>
                </p:txBody>
              </p:sp>
            </p:grpSp>
            <p:sp>
              <p:nvSpPr>
                <p:cNvPr id="1734" name="Freeform: Shape 1733">
                  <a:extLst>
                    <a:ext uri="{FF2B5EF4-FFF2-40B4-BE49-F238E27FC236}">
                      <a16:creationId xmlns:a16="http://schemas.microsoft.com/office/drawing/2014/main" id="{C731E358-593B-3967-0FA2-2B843041FE83}"/>
                    </a:ext>
                  </a:extLst>
                </p:cNvPr>
                <p:cNvSpPr/>
                <p:nvPr/>
              </p:nvSpPr>
              <p:spPr>
                <a:xfrm>
                  <a:off x="6058203" y="2706906"/>
                  <a:ext cx="184728" cy="109207"/>
                </a:xfrm>
                <a:custGeom>
                  <a:avLst/>
                  <a:gdLst>
                    <a:gd name="connsiteX0" fmla="*/ 5650 w 184728"/>
                    <a:gd name="connsiteY0" fmla="*/ 56431 h 109207"/>
                    <a:gd name="connsiteX1" fmla="*/ 33510 w 184728"/>
                    <a:gd name="connsiteY1" fmla="*/ 48716 h 109207"/>
                    <a:gd name="connsiteX2" fmla="*/ 85802 w 184728"/>
                    <a:gd name="connsiteY2" fmla="*/ 1567 h 109207"/>
                    <a:gd name="connsiteX3" fmla="*/ 100376 w 184728"/>
                    <a:gd name="connsiteY3" fmla="*/ 10568 h 109207"/>
                    <a:gd name="connsiteX4" fmla="*/ 107663 w 184728"/>
                    <a:gd name="connsiteY4" fmla="*/ 42715 h 109207"/>
                    <a:gd name="connsiteX5" fmla="*/ 182243 w 184728"/>
                    <a:gd name="connsiteY5" fmla="*/ 30285 h 109207"/>
                    <a:gd name="connsiteX6" fmla="*/ 171527 w 184728"/>
                    <a:gd name="connsiteY6" fmla="*/ 72290 h 109207"/>
                    <a:gd name="connsiteX7" fmla="*/ 69943 w 184728"/>
                    <a:gd name="connsiteY7" fmla="*/ 104437 h 109207"/>
                    <a:gd name="connsiteX8" fmla="*/ 5650 w 184728"/>
                    <a:gd name="connsiteY8" fmla="*/ 56431 h 109207"/>
                    <a:gd name="connsiteX9" fmla="*/ 5650 w 184728"/>
                    <a:gd name="connsiteY9" fmla="*/ 56431 h 109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728" h="109207">
                      <a:moveTo>
                        <a:pt x="5650" y="56431"/>
                      </a:moveTo>
                      <a:lnTo>
                        <a:pt x="33510" y="48716"/>
                      </a:lnTo>
                      <a:cubicBezTo>
                        <a:pt x="33510" y="48716"/>
                        <a:pt x="58371" y="8425"/>
                        <a:pt x="85802" y="1567"/>
                      </a:cubicBezTo>
                      <a:cubicBezTo>
                        <a:pt x="111949" y="-4862"/>
                        <a:pt x="100376" y="10568"/>
                        <a:pt x="100376" y="10568"/>
                      </a:cubicBezTo>
                      <a:cubicBezTo>
                        <a:pt x="87088" y="23427"/>
                        <a:pt x="50655" y="60718"/>
                        <a:pt x="107663" y="42715"/>
                      </a:cubicBezTo>
                      <a:cubicBezTo>
                        <a:pt x="138523" y="34143"/>
                        <a:pt x="169813" y="19141"/>
                        <a:pt x="182243" y="30285"/>
                      </a:cubicBezTo>
                      <a:cubicBezTo>
                        <a:pt x="184386" y="37572"/>
                        <a:pt x="189958" y="53002"/>
                        <a:pt x="171527" y="72290"/>
                      </a:cubicBezTo>
                      <a:cubicBezTo>
                        <a:pt x="128665" y="106152"/>
                        <a:pt x="107234" y="99722"/>
                        <a:pt x="69943" y="104437"/>
                      </a:cubicBezTo>
                      <a:cubicBezTo>
                        <a:pt x="25795" y="95436"/>
                        <a:pt x="-15353" y="142156"/>
                        <a:pt x="5650" y="56431"/>
                      </a:cubicBezTo>
                      <a:lnTo>
                        <a:pt x="5650" y="56431"/>
                      </a:lnTo>
                      <a:close/>
                    </a:path>
                  </a:pathLst>
                </a:custGeom>
                <a:solidFill>
                  <a:srgbClr val="FFC9B6"/>
                </a:solidFill>
                <a:ln w="4286" cap="flat">
                  <a:noFill/>
                  <a:prstDash val="solid"/>
                  <a:miter/>
                </a:ln>
              </p:spPr>
              <p:txBody>
                <a:bodyPr rtlCol="0" anchor="ctr"/>
                <a:lstStyle/>
                <a:p>
                  <a:endParaRPr lang="en-GB"/>
                </a:p>
              </p:txBody>
            </p:sp>
            <p:sp>
              <p:nvSpPr>
                <p:cNvPr id="1735" name="Freeform: Shape 1734">
                  <a:extLst>
                    <a:ext uri="{FF2B5EF4-FFF2-40B4-BE49-F238E27FC236}">
                      <a16:creationId xmlns:a16="http://schemas.microsoft.com/office/drawing/2014/main" id="{63516736-84DF-2BD3-5B00-BEED587A1C1D}"/>
                    </a:ext>
                  </a:extLst>
                </p:cNvPr>
                <p:cNvSpPr/>
                <p:nvPr/>
              </p:nvSpPr>
              <p:spPr>
                <a:xfrm>
                  <a:off x="5746670" y="2484340"/>
                  <a:ext cx="341456" cy="370557"/>
                </a:xfrm>
                <a:custGeom>
                  <a:avLst/>
                  <a:gdLst>
                    <a:gd name="connsiteX0" fmla="*/ 330898 w 341456"/>
                    <a:gd name="connsiteY0" fmla="*/ 260996 h 370557"/>
                    <a:gd name="connsiteX1" fmla="*/ 339900 w 341456"/>
                    <a:gd name="connsiteY1" fmla="*/ 348007 h 370557"/>
                    <a:gd name="connsiteX2" fmla="*/ 0 w 341456"/>
                    <a:gd name="connsiteY2" fmla="*/ 13679 h 370557"/>
                    <a:gd name="connsiteX3" fmla="*/ 124730 w 341456"/>
                    <a:gd name="connsiteY3" fmla="*/ 32967 h 370557"/>
                    <a:gd name="connsiteX4" fmla="*/ 164164 w 341456"/>
                    <a:gd name="connsiteY4" fmla="*/ 253709 h 370557"/>
                    <a:gd name="connsiteX5" fmla="*/ 330898 w 341456"/>
                    <a:gd name="connsiteY5" fmla="*/ 260996 h 370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1456" h="370557">
                      <a:moveTo>
                        <a:pt x="330898" y="260996"/>
                      </a:moveTo>
                      <a:cubicBezTo>
                        <a:pt x="340328" y="290571"/>
                        <a:pt x="343757" y="319718"/>
                        <a:pt x="339900" y="348007"/>
                      </a:cubicBezTo>
                      <a:cubicBezTo>
                        <a:pt x="-13287" y="438018"/>
                        <a:pt x="31290" y="244708"/>
                        <a:pt x="0" y="13679"/>
                      </a:cubicBezTo>
                      <a:cubicBezTo>
                        <a:pt x="0" y="13679"/>
                        <a:pt x="99012" y="-27469"/>
                        <a:pt x="124730" y="32967"/>
                      </a:cubicBezTo>
                      <a:cubicBezTo>
                        <a:pt x="148733" y="88689"/>
                        <a:pt x="164164" y="253709"/>
                        <a:pt x="164164" y="253709"/>
                      </a:cubicBezTo>
                      <a:cubicBezTo>
                        <a:pt x="225457" y="273855"/>
                        <a:pt x="278606" y="268711"/>
                        <a:pt x="330898" y="260996"/>
                      </a:cubicBezTo>
                      <a:close/>
                    </a:path>
                  </a:pathLst>
                </a:custGeom>
                <a:solidFill>
                  <a:schemeClr val="accent2">
                    <a:lumMod val="75000"/>
                  </a:schemeClr>
                </a:solidFill>
                <a:ln w="4286" cap="flat">
                  <a:noFill/>
                  <a:prstDash val="solid"/>
                  <a:miter/>
                </a:ln>
              </p:spPr>
              <p:txBody>
                <a:bodyPr rtlCol="0" anchor="ctr"/>
                <a:lstStyle/>
                <a:p>
                  <a:endParaRPr lang="en-GB"/>
                </a:p>
              </p:txBody>
            </p:sp>
            <p:grpSp>
              <p:nvGrpSpPr>
                <p:cNvPr id="1736" name="Graphic 18">
                  <a:extLst>
                    <a:ext uri="{FF2B5EF4-FFF2-40B4-BE49-F238E27FC236}">
                      <a16:creationId xmlns:a16="http://schemas.microsoft.com/office/drawing/2014/main" id="{7AA58774-CB36-D745-04E6-AA4C90C58DD3}"/>
                    </a:ext>
                  </a:extLst>
                </p:cNvPr>
                <p:cNvGrpSpPr/>
                <p:nvPr/>
              </p:nvGrpSpPr>
              <p:grpSpPr>
                <a:xfrm>
                  <a:off x="5461416" y="2484125"/>
                  <a:ext cx="437008" cy="589236"/>
                  <a:chOff x="5461416" y="2484125"/>
                  <a:chExt cx="437008" cy="589236"/>
                </a:xfrm>
              </p:grpSpPr>
              <p:sp>
                <p:nvSpPr>
                  <p:cNvPr id="1737" name="Freeform: Shape 1736">
                    <a:extLst>
                      <a:ext uri="{FF2B5EF4-FFF2-40B4-BE49-F238E27FC236}">
                        <a16:creationId xmlns:a16="http://schemas.microsoft.com/office/drawing/2014/main" id="{4626B319-40D7-B740-50B0-24C523A74332}"/>
                      </a:ext>
                    </a:extLst>
                  </p:cNvPr>
                  <p:cNvSpPr/>
                  <p:nvPr/>
                </p:nvSpPr>
                <p:spPr>
                  <a:xfrm>
                    <a:off x="5491675" y="2484125"/>
                    <a:ext cx="406749" cy="589236"/>
                  </a:xfrm>
                  <a:custGeom>
                    <a:avLst/>
                    <a:gdLst>
                      <a:gd name="connsiteX0" fmla="*/ 237422 w 406749"/>
                      <a:gd name="connsiteY0" fmla="*/ 21181 h 589236"/>
                      <a:gd name="connsiteX1" fmla="*/ 349722 w 406749"/>
                      <a:gd name="connsiteY1" fmla="*/ 127051 h 589236"/>
                      <a:gd name="connsiteX2" fmla="*/ 366438 w 406749"/>
                      <a:gd name="connsiteY2" fmla="*/ 357223 h 589236"/>
                      <a:gd name="connsiteX3" fmla="*/ 379725 w 406749"/>
                      <a:gd name="connsiteY3" fmla="*/ 532102 h 589236"/>
                      <a:gd name="connsiteX4" fmla="*/ 59971 w 406749"/>
                      <a:gd name="connsiteY4" fmla="*/ 490954 h 589236"/>
                      <a:gd name="connsiteX5" fmla="*/ 25681 w 406749"/>
                      <a:gd name="connsiteY5" fmla="*/ 292072 h 589236"/>
                      <a:gd name="connsiteX6" fmla="*/ 1678 w 406749"/>
                      <a:gd name="connsiteY6" fmla="*/ 125337 h 589236"/>
                      <a:gd name="connsiteX7" fmla="*/ 105405 w 406749"/>
                      <a:gd name="connsiteY7" fmla="*/ 65329 h 589236"/>
                      <a:gd name="connsiteX8" fmla="*/ 237422 w 406749"/>
                      <a:gd name="connsiteY8" fmla="*/ 21181 h 589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749" h="589236">
                        <a:moveTo>
                          <a:pt x="237422" y="21181"/>
                        </a:moveTo>
                        <a:cubicBezTo>
                          <a:pt x="303001" y="-6251"/>
                          <a:pt x="350150" y="-34540"/>
                          <a:pt x="349722" y="127051"/>
                        </a:cubicBezTo>
                        <a:cubicBezTo>
                          <a:pt x="380583" y="206775"/>
                          <a:pt x="451306" y="235493"/>
                          <a:pt x="366438" y="357223"/>
                        </a:cubicBezTo>
                        <a:lnTo>
                          <a:pt x="379725" y="532102"/>
                        </a:lnTo>
                        <a:cubicBezTo>
                          <a:pt x="328719" y="625971"/>
                          <a:pt x="180415" y="598539"/>
                          <a:pt x="59971" y="490954"/>
                        </a:cubicBezTo>
                        <a:cubicBezTo>
                          <a:pt x="59971" y="490954"/>
                          <a:pt x="60828" y="347793"/>
                          <a:pt x="25681" y="292072"/>
                        </a:cubicBezTo>
                        <a:cubicBezTo>
                          <a:pt x="-9466" y="236351"/>
                          <a:pt x="1678" y="125337"/>
                          <a:pt x="1678" y="125337"/>
                        </a:cubicBezTo>
                        <a:cubicBezTo>
                          <a:pt x="1678" y="125337"/>
                          <a:pt x="46255" y="81188"/>
                          <a:pt x="105405" y="65329"/>
                        </a:cubicBezTo>
                        <a:cubicBezTo>
                          <a:pt x="165413" y="49899"/>
                          <a:pt x="237422" y="21181"/>
                          <a:pt x="237422" y="21181"/>
                        </a:cubicBezTo>
                        <a:close/>
                      </a:path>
                    </a:pathLst>
                  </a:custGeom>
                  <a:solidFill>
                    <a:schemeClr val="accent2"/>
                  </a:solidFill>
                  <a:ln w="4286" cap="flat">
                    <a:noFill/>
                    <a:prstDash val="solid"/>
                    <a:miter/>
                  </a:ln>
                </p:spPr>
                <p:txBody>
                  <a:bodyPr rtlCol="0" anchor="ctr"/>
                  <a:lstStyle/>
                  <a:p>
                    <a:endParaRPr lang="en-GB" dirty="0"/>
                  </a:p>
                </p:txBody>
              </p:sp>
              <p:sp>
                <p:nvSpPr>
                  <p:cNvPr id="1738" name="Freeform: Shape 1737">
                    <a:extLst>
                      <a:ext uri="{FF2B5EF4-FFF2-40B4-BE49-F238E27FC236}">
                        <a16:creationId xmlns:a16="http://schemas.microsoft.com/office/drawing/2014/main" id="{078980C4-60FE-B74B-A0A9-C4F3B46E698F}"/>
                      </a:ext>
                    </a:extLst>
                  </p:cNvPr>
                  <p:cNvSpPr/>
                  <p:nvPr/>
                </p:nvSpPr>
                <p:spPr>
                  <a:xfrm>
                    <a:off x="5461416" y="2593303"/>
                    <a:ext cx="406718" cy="468539"/>
                  </a:xfrm>
                  <a:custGeom>
                    <a:avLst/>
                    <a:gdLst>
                      <a:gd name="connsiteX0" fmla="*/ 184262 w 406718"/>
                      <a:gd name="connsiteY0" fmla="*/ 468540 h 468539"/>
                      <a:gd name="connsiteX1" fmla="*/ 206550 w 406718"/>
                      <a:gd name="connsiteY1" fmla="*/ 318521 h 468539"/>
                      <a:gd name="connsiteX2" fmla="*/ 406718 w 406718"/>
                      <a:gd name="connsiteY2" fmla="*/ 248227 h 468539"/>
                      <a:gd name="connsiteX3" fmla="*/ 137113 w 406718"/>
                      <a:gd name="connsiteY3" fmla="*/ 63061 h 468539"/>
                      <a:gd name="connsiteX4" fmla="*/ 31243 w 406718"/>
                      <a:gd name="connsiteY4" fmla="*/ 35628 h 468539"/>
                      <a:gd name="connsiteX5" fmla="*/ 42387 w 406718"/>
                      <a:gd name="connsiteY5" fmla="*/ 369527 h 468539"/>
                      <a:gd name="connsiteX6" fmla="*/ 184262 w 406718"/>
                      <a:gd name="connsiteY6" fmla="*/ 468540 h 468539"/>
                      <a:gd name="connsiteX7" fmla="*/ 184262 w 406718"/>
                      <a:gd name="connsiteY7" fmla="*/ 468540 h 468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6718" h="468539">
                        <a:moveTo>
                          <a:pt x="184262" y="468540"/>
                        </a:moveTo>
                        <a:cubicBezTo>
                          <a:pt x="184262" y="468540"/>
                          <a:pt x="176118" y="347239"/>
                          <a:pt x="206550" y="318521"/>
                        </a:cubicBezTo>
                        <a:cubicBezTo>
                          <a:pt x="275559" y="318092"/>
                          <a:pt x="384001" y="297519"/>
                          <a:pt x="406718" y="248227"/>
                        </a:cubicBezTo>
                        <a:cubicBezTo>
                          <a:pt x="253699" y="289375"/>
                          <a:pt x="144400" y="294089"/>
                          <a:pt x="137113" y="63061"/>
                        </a:cubicBezTo>
                        <a:cubicBezTo>
                          <a:pt x="137113" y="63061"/>
                          <a:pt x="117396" y="-58240"/>
                          <a:pt x="31243" y="35628"/>
                        </a:cubicBezTo>
                        <a:cubicBezTo>
                          <a:pt x="-45052" y="118782"/>
                          <a:pt x="42387" y="369527"/>
                          <a:pt x="42387" y="369527"/>
                        </a:cubicBezTo>
                        <a:lnTo>
                          <a:pt x="184262" y="468540"/>
                        </a:lnTo>
                        <a:lnTo>
                          <a:pt x="184262" y="468540"/>
                        </a:lnTo>
                        <a:close/>
                      </a:path>
                    </a:pathLst>
                  </a:custGeom>
                  <a:solidFill>
                    <a:schemeClr val="tx2">
                      <a:alpha val="40000"/>
                    </a:schemeClr>
                  </a:solidFill>
                  <a:ln w="4286" cap="flat">
                    <a:noFill/>
                    <a:prstDash val="solid"/>
                    <a:miter/>
                  </a:ln>
                </p:spPr>
                <p:txBody>
                  <a:bodyPr rtlCol="0" anchor="ctr"/>
                  <a:lstStyle/>
                  <a:p>
                    <a:endParaRPr lang="en-GB"/>
                  </a:p>
                </p:txBody>
              </p:sp>
            </p:grpSp>
            <p:sp>
              <p:nvSpPr>
                <p:cNvPr id="1739" name="Freeform: Shape 1738">
                  <a:extLst>
                    <a:ext uri="{FF2B5EF4-FFF2-40B4-BE49-F238E27FC236}">
                      <a16:creationId xmlns:a16="http://schemas.microsoft.com/office/drawing/2014/main" id="{C80C0F01-B927-ECC1-A3E4-F88AFEF7484A}"/>
                    </a:ext>
                  </a:extLst>
                </p:cNvPr>
                <p:cNvSpPr/>
                <p:nvPr/>
              </p:nvSpPr>
              <p:spPr>
                <a:xfrm>
                  <a:off x="5562770" y="2376718"/>
                  <a:ext cx="189508" cy="240732"/>
                </a:xfrm>
                <a:custGeom>
                  <a:avLst/>
                  <a:gdLst>
                    <a:gd name="connsiteX0" fmla="*/ 175327 w 189508"/>
                    <a:gd name="connsiteY0" fmla="*/ 88725 h 240732"/>
                    <a:gd name="connsiteX1" fmla="*/ 184757 w 189508"/>
                    <a:gd name="connsiteY1" fmla="*/ 179594 h 240732"/>
                    <a:gd name="connsiteX2" fmla="*/ 150467 w 189508"/>
                    <a:gd name="connsiteY2" fmla="*/ 240030 h 240732"/>
                    <a:gd name="connsiteX3" fmla="*/ 8592 w 189508"/>
                    <a:gd name="connsiteY3" fmla="*/ 0 h 240732"/>
                    <a:gd name="connsiteX4" fmla="*/ 113177 w 189508"/>
                    <a:gd name="connsiteY4" fmla="*/ 6858 h 240732"/>
                    <a:gd name="connsiteX5" fmla="*/ 175327 w 189508"/>
                    <a:gd name="connsiteY5" fmla="*/ 88725 h 240732"/>
                    <a:gd name="connsiteX6" fmla="*/ 175327 w 189508"/>
                    <a:gd name="connsiteY6" fmla="*/ 88725 h 240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508" h="240732">
                      <a:moveTo>
                        <a:pt x="175327" y="88725"/>
                      </a:moveTo>
                      <a:cubicBezTo>
                        <a:pt x="175327" y="88725"/>
                        <a:pt x="164612" y="137589"/>
                        <a:pt x="184757" y="179594"/>
                      </a:cubicBezTo>
                      <a:cubicBezTo>
                        <a:pt x="184757" y="179594"/>
                        <a:pt x="208331" y="237458"/>
                        <a:pt x="150467" y="240030"/>
                      </a:cubicBezTo>
                      <a:cubicBezTo>
                        <a:pt x="33024" y="254175"/>
                        <a:pt x="-22698" y="50578"/>
                        <a:pt x="8592" y="0"/>
                      </a:cubicBezTo>
                      <a:cubicBezTo>
                        <a:pt x="8592" y="0"/>
                        <a:pt x="113177" y="6858"/>
                        <a:pt x="113177" y="6858"/>
                      </a:cubicBezTo>
                      <a:lnTo>
                        <a:pt x="175327" y="88725"/>
                      </a:lnTo>
                      <a:lnTo>
                        <a:pt x="175327" y="88725"/>
                      </a:lnTo>
                      <a:close/>
                    </a:path>
                  </a:pathLst>
                </a:custGeom>
                <a:solidFill>
                  <a:srgbClr val="E2B69E"/>
                </a:solidFill>
                <a:ln w="4286" cap="flat">
                  <a:noFill/>
                  <a:prstDash val="solid"/>
                  <a:miter/>
                </a:ln>
              </p:spPr>
              <p:txBody>
                <a:bodyPr rtlCol="0" anchor="ctr"/>
                <a:lstStyle/>
                <a:p>
                  <a:endParaRPr lang="en-GB"/>
                </a:p>
              </p:txBody>
            </p:sp>
            <p:sp>
              <p:nvSpPr>
                <p:cNvPr id="1740" name="Freeform: Shape 1739">
                  <a:extLst>
                    <a:ext uri="{FF2B5EF4-FFF2-40B4-BE49-F238E27FC236}">
                      <a16:creationId xmlns:a16="http://schemas.microsoft.com/office/drawing/2014/main" id="{C3335F91-E997-ABD5-4015-D713C642CB35}"/>
                    </a:ext>
                  </a:extLst>
                </p:cNvPr>
                <p:cNvSpPr/>
                <p:nvPr/>
              </p:nvSpPr>
              <p:spPr>
                <a:xfrm>
                  <a:off x="5575153" y="2290342"/>
                  <a:ext cx="197722" cy="220260"/>
                </a:xfrm>
                <a:custGeom>
                  <a:avLst/>
                  <a:gdLst>
                    <a:gd name="connsiteX0" fmla="*/ 13783 w 197722"/>
                    <a:gd name="connsiteY0" fmla="*/ 162671 h 220260"/>
                    <a:gd name="connsiteX1" fmla="*/ 36072 w 197722"/>
                    <a:gd name="connsiteY1" fmla="*/ 115523 h 220260"/>
                    <a:gd name="connsiteX2" fmla="*/ 48502 w 197722"/>
                    <a:gd name="connsiteY2" fmla="*/ 67088 h 220260"/>
                    <a:gd name="connsiteX3" fmla="*/ 144513 w 197722"/>
                    <a:gd name="connsiteY3" fmla="*/ 651 h 220260"/>
                    <a:gd name="connsiteX4" fmla="*/ 193805 w 197722"/>
                    <a:gd name="connsiteY4" fmla="*/ 86376 h 220260"/>
                    <a:gd name="connsiteX5" fmla="*/ 13783 w 197722"/>
                    <a:gd name="connsiteY5" fmla="*/ 162671 h 220260"/>
                    <a:gd name="connsiteX6" fmla="*/ 13783 w 197722"/>
                    <a:gd name="connsiteY6" fmla="*/ 162671 h 22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7722" h="220260">
                      <a:moveTo>
                        <a:pt x="13783" y="162671"/>
                      </a:moveTo>
                      <a:cubicBezTo>
                        <a:pt x="-11506" y="142526"/>
                        <a:pt x="-790" y="97949"/>
                        <a:pt x="36072" y="115523"/>
                      </a:cubicBezTo>
                      <a:lnTo>
                        <a:pt x="48502" y="67088"/>
                      </a:lnTo>
                      <a:cubicBezTo>
                        <a:pt x="48930" y="12653"/>
                        <a:pt x="121368" y="-3635"/>
                        <a:pt x="144513" y="651"/>
                      </a:cubicBezTo>
                      <a:cubicBezTo>
                        <a:pt x="167659" y="4937"/>
                        <a:pt x="191662" y="70946"/>
                        <a:pt x="193805" y="86376"/>
                      </a:cubicBezTo>
                      <a:cubicBezTo>
                        <a:pt x="220809" y="264684"/>
                        <a:pt x="102508" y="237252"/>
                        <a:pt x="13783" y="162671"/>
                      </a:cubicBezTo>
                      <a:lnTo>
                        <a:pt x="13783" y="162671"/>
                      </a:lnTo>
                      <a:close/>
                    </a:path>
                  </a:pathLst>
                </a:custGeom>
                <a:solidFill>
                  <a:srgbClr val="F4C6AC"/>
                </a:solidFill>
                <a:ln w="4286" cap="flat">
                  <a:noFill/>
                  <a:prstDash val="solid"/>
                  <a:miter/>
                </a:ln>
              </p:spPr>
              <p:txBody>
                <a:bodyPr rtlCol="0" anchor="ctr"/>
                <a:lstStyle/>
                <a:p>
                  <a:endParaRPr lang="en-GB"/>
                </a:p>
              </p:txBody>
            </p:sp>
            <p:sp>
              <p:nvSpPr>
                <p:cNvPr id="1741" name="Freeform: Shape 1740">
                  <a:extLst>
                    <a:ext uri="{FF2B5EF4-FFF2-40B4-BE49-F238E27FC236}">
                      <a16:creationId xmlns:a16="http://schemas.microsoft.com/office/drawing/2014/main" id="{6645AA98-417B-6A97-9F86-736D409F2AF8}"/>
                    </a:ext>
                  </a:extLst>
                </p:cNvPr>
                <p:cNvSpPr/>
                <p:nvPr/>
              </p:nvSpPr>
              <p:spPr>
                <a:xfrm>
                  <a:off x="5491339" y="2200972"/>
                  <a:ext cx="275568" cy="424351"/>
                </a:xfrm>
                <a:custGeom>
                  <a:avLst/>
                  <a:gdLst>
                    <a:gd name="connsiteX0" fmla="*/ 29875 w 275568"/>
                    <a:gd name="connsiteY0" fmla="*/ 321907 h 424351"/>
                    <a:gd name="connsiteX1" fmla="*/ 116457 w 275568"/>
                    <a:gd name="connsiteY1" fmla="*/ 405489 h 424351"/>
                    <a:gd name="connsiteX2" fmla="*/ 136602 w 275568"/>
                    <a:gd name="connsiteY2" fmla="*/ 357912 h 424351"/>
                    <a:gd name="connsiteX3" fmla="*/ 132745 w 275568"/>
                    <a:gd name="connsiteY3" fmla="*/ 156887 h 424351"/>
                    <a:gd name="connsiteX4" fmla="*/ 274191 w 275568"/>
                    <a:gd name="connsiteY4" fmla="*/ 165031 h 424351"/>
                    <a:gd name="connsiteX5" fmla="*/ 108742 w 275568"/>
                    <a:gd name="connsiteY5" fmla="*/ 438 h 424351"/>
                    <a:gd name="connsiteX6" fmla="*/ 29875 w 275568"/>
                    <a:gd name="connsiteY6" fmla="*/ 321907 h 424351"/>
                    <a:gd name="connsiteX7" fmla="*/ 29875 w 275568"/>
                    <a:gd name="connsiteY7" fmla="*/ 321907 h 424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5568" h="424351">
                      <a:moveTo>
                        <a:pt x="29875" y="321907"/>
                      </a:moveTo>
                      <a:cubicBezTo>
                        <a:pt x="38018" y="342910"/>
                        <a:pt x="75309" y="403346"/>
                        <a:pt x="116457" y="405489"/>
                      </a:cubicBezTo>
                      <a:cubicBezTo>
                        <a:pt x="186323" y="441065"/>
                        <a:pt x="178607" y="426920"/>
                        <a:pt x="136602" y="357912"/>
                      </a:cubicBezTo>
                      <a:cubicBezTo>
                        <a:pt x="106598" y="282474"/>
                        <a:pt x="110456" y="237468"/>
                        <a:pt x="132745" y="156887"/>
                      </a:cubicBezTo>
                      <a:cubicBezTo>
                        <a:pt x="156319" y="87878"/>
                        <a:pt x="246330" y="57446"/>
                        <a:pt x="274191" y="165031"/>
                      </a:cubicBezTo>
                      <a:cubicBezTo>
                        <a:pt x="285335" y="58732"/>
                        <a:pt x="228757" y="-5991"/>
                        <a:pt x="108742" y="438"/>
                      </a:cubicBezTo>
                      <a:cubicBezTo>
                        <a:pt x="-43849" y="57017"/>
                        <a:pt x="-558" y="217751"/>
                        <a:pt x="29875" y="321907"/>
                      </a:cubicBezTo>
                      <a:lnTo>
                        <a:pt x="29875" y="321907"/>
                      </a:lnTo>
                      <a:close/>
                    </a:path>
                  </a:pathLst>
                </a:custGeom>
                <a:solidFill>
                  <a:srgbClr val="754C24"/>
                </a:solidFill>
                <a:ln w="4286" cap="flat">
                  <a:noFill/>
                  <a:prstDash val="solid"/>
                  <a:miter/>
                </a:ln>
              </p:spPr>
              <p:txBody>
                <a:bodyPr rtlCol="0" anchor="ctr"/>
                <a:lstStyle/>
                <a:p>
                  <a:endParaRPr lang="en-GB"/>
                </a:p>
              </p:txBody>
            </p:sp>
            <p:sp>
              <p:nvSpPr>
                <p:cNvPr id="1742" name="Freeform: Shape 1741">
                  <a:extLst>
                    <a:ext uri="{FF2B5EF4-FFF2-40B4-BE49-F238E27FC236}">
                      <a16:creationId xmlns:a16="http://schemas.microsoft.com/office/drawing/2014/main" id="{D5BCC2C9-AEFA-B355-3E1A-C84229253117}"/>
                    </a:ext>
                  </a:extLst>
                </p:cNvPr>
                <p:cNvSpPr/>
                <p:nvPr/>
              </p:nvSpPr>
              <p:spPr>
                <a:xfrm>
                  <a:off x="5681090" y="3001168"/>
                  <a:ext cx="175736" cy="99566"/>
                </a:xfrm>
                <a:custGeom>
                  <a:avLst/>
                  <a:gdLst>
                    <a:gd name="connsiteX0" fmla="*/ 19717 w 175736"/>
                    <a:gd name="connsiteY0" fmla="*/ 28346 h 99566"/>
                    <a:gd name="connsiteX1" fmla="*/ 0 w 175736"/>
                    <a:gd name="connsiteY1" fmla="*/ 85353 h 99566"/>
                    <a:gd name="connsiteX2" fmla="*/ 175736 w 175736"/>
                    <a:gd name="connsiteY2" fmla="*/ 62208 h 99566"/>
                    <a:gd name="connsiteX3" fmla="*/ 117015 w 175736"/>
                    <a:gd name="connsiteY3" fmla="*/ 57921 h 99566"/>
                    <a:gd name="connsiteX4" fmla="*/ 82296 w 175736"/>
                    <a:gd name="connsiteY4" fmla="*/ 19345 h 99566"/>
                    <a:gd name="connsiteX5" fmla="*/ 84439 w 175736"/>
                    <a:gd name="connsiteY5" fmla="*/ 2200 h 99566"/>
                    <a:gd name="connsiteX6" fmla="*/ 40291 w 175736"/>
                    <a:gd name="connsiteY6" fmla="*/ 39490 h 99566"/>
                    <a:gd name="connsiteX7" fmla="*/ 19717 w 175736"/>
                    <a:gd name="connsiteY7" fmla="*/ 28346 h 99566"/>
                    <a:gd name="connsiteX8" fmla="*/ 19717 w 175736"/>
                    <a:gd name="connsiteY8" fmla="*/ 28346 h 9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736" h="99566">
                      <a:moveTo>
                        <a:pt x="19717" y="28346"/>
                      </a:moveTo>
                      <a:lnTo>
                        <a:pt x="0" y="85353"/>
                      </a:lnTo>
                      <a:cubicBezTo>
                        <a:pt x="9002" y="89640"/>
                        <a:pt x="163735" y="126073"/>
                        <a:pt x="175736" y="62208"/>
                      </a:cubicBezTo>
                      <a:cubicBezTo>
                        <a:pt x="166735" y="45063"/>
                        <a:pt x="135446" y="62208"/>
                        <a:pt x="117015" y="57921"/>
                      </a:cubicBezTo>
                      <a:cubicBezTo>
                        <a:pt x="93012" y="52778"/>
                        <a:pt x="72009" y="39490"/>
                        <a:pt x="82296" y="19345"/>
                      </a:cubicBezTo>
                      <a:cubicBezTo>
                        <a:pt x="82296" y="19345"/>
                        <a:pt x="88726" y="6058"/>
                        <a:pt x="84439" y="2200"/>
                      </a:cubicBezTo>
                      <a:cubicBezTo>
                        <a:pt x="69438" y="-9373"/>
                        <a:pt x="59579" y="27918"/>
                        <a:pt x="40291" y="39490"/>
                      </a:cubicBezTo>
                      <a:cubicBezTo>
                        <a:pt x="33861" y="43777"/>
                        <a:pt x="19717" y="28346"/>
                        <a:pt x="19717" y="28346"/>
                      </a:cubicBezTo>
                      <a:lnTo>
                        <a:pt x="19717" y="28346"/>
                      </a:lnTo>
                      <a:close/>
                    </a:path>
                  </a:pathLst>
                </a:custGeom>
                <a:solidFill>
                  <a:srgbClr val="FFC9B6"/>
                </a:solidFill>
                <a:ln w="4286" cap="flat">
                  <a:noFill/>
                  <a:prstDash val="solid"/>
                  <a:miter/>
                </a:ln>
              </p:spPr>
              <p:txBody>
                <a:bodyPr rtlCol="0" anchor="ctr"/>
                <a:lstStyle/>
                <a:p>
                  <a:endParaRPr lang="en-GB"/>
                </a:p>
              </p:txBody>
            </p:sp>
            <p:sp>
              <p:nvSpPr>
                <p:cNvPr id="1743" name="Freeform: Shape 1742">
                  <a:extLst>
                    <a:ext uri="{FF2B5EF4-FFF2-40B4-BE49-F238E27FC236}">
                      <a16:creationId xmlns:a16="http://schemas.microsoft.com/office/drawing/2014/main" id="{965FC997-DE36-1A87-3E0C-17FAE6953A55}"/>
                    </a:ext>
                  </a:extLst>
                </p:cNvPr>
                <p:cNvSpPr/>
                <p:nvPr/>
              </p:nvSpPr>
              <p:spPr>
                <a:xfrm>
                  <a:off x="5421214" y="2581707"/>
                  <a:ext cx="285852" cy="526673"/>
                </a:xfrm>
                <a:custGeom>
                  <a:avLst/>
                  <a:gdLst>
                    <a:gd name="connsiteX0" fmla="*/ 80711 w 285852"/>
                    <a:gd name="connsiteY0" fmla="*/ 13609 h 526673"/>
                    <a:gd name="connsiteX1" fmla="*/ 169437 w 285852"/>
                    <a:gd name="connsiteY1" fmla="*/ 69331 h 526673"/>
                    <a:gd name="connsiteX2" fmla="*/ 134718 w 285852"/>
                    <a:gd name="connsiteY2" fmla="*/ 209491 h 526673"/>
                    <a:gd name="connsiteX3" fmla="*/ 116287 w 285852"/>
                    <a:gd name="connsiteY3" fmla="*/ 329077 h 526673"/>
                    <a:gd name="connsiteX4" fmla="*/ 285594 w 285852"/>
                    <a:gd name="connsiteY4" fmla="*/ 439234 h 526673"/>
                    <a:gd name="connsiteX5" fmla="*/ 266306 w 285852"/>
                    <a:gd name="connsiteY5" fmla="*/ 526674 h 526673"/>
                    <a:gd name="connsiteX6" fmla="*/ 3130 w 285852"/>
                    <a:gd name="connsiteY6" fmla="*/ 245496 h 526673"/>
                    <a:gd name="connsiteX7" fmla="*/ 80711 w 285852"/>
                    <a:gd name="connsiteY7" fmla="*/ 13609 h 526673"/>
                    <a:gd name="connsiteX8" fmla="*/ 80711 w 285852"/>
                    <a:gd name="connsiteY8" fmla="*/ 13609 h 52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52" h="526673">
                      <a:moveTo>
                        <a:pt x="80711" y="13609"/>
                      </a:moveTo>
                      <a:cubicBezTo>
                        <a:pt x="80711" y="13609"/>
                        <a:pt x="151006" y="-41255"/>
                        <a:pt x="169437" y="69331"/>
                      </a:cubicBezTo>
                      <a:cubicBezTo>
                        <a:pt x="169437" y="69331"/>
                        <a:pt x="147148" y="166200"/>
                        <a:pt x="134718" y="209491"/>
                      </a:cubicBezTo>
                      <a:cubicBezTo>
                        <a:pt x="123574" y="249782"/>
                        <a:pt x="105143" y="308503"/>
                        <a:pt x="116287" y="329077"/>
                      </a:cubicBezTo>
                      <a:cubicBezTo>
                        <a:pt x="136004" y="365511"/>
                        <a:pt x="212728" y="389514"/>
                        <a:pt x="285594" y="439234"/>
                      </a:cubicBezTo>
                      <a:cubicBezTo>
                        <a:pt x="287308" y="472238"/>
                        <a:pt x="280451" y="506099"/>
                        <a:pt x="266306" y="526674"/>
                      </a:cubicBezTo>
                      <a:cubicBezTo>
                        <a:pt x="149720" y="481668"/>
                        <a:pt x="-25588" y="439663"/>
                        <a:pt x="3130" y="245496"/>
                      </a:cubicBezTo>
                      <a:cubicBezTo>
                        <a:pt x="33991" y="104049"/>
                        <a:pt x="30133" y="81332"/>
                        <a:pt x="80711" y="13609"/>
                      </a:cubicBezTo>
                      <a:lnTo>
                        <a:pt x="80711" y="13609"/>
                      </a:lnTo>
                      <a:close/>
                    </a:path>
                  </a:pathLst>
                </a:custGeom>
                <a:solidFill>
                  <a:schemeClr val="accent2"/>
                </a:solidFill>
                <a:ln w="4286" cap="flat">
                  <a:noFill/>
                  <a:prstDash val="solid"/>
                  <a:miter/>
                </a:ln>
              </p:spPr>
              <p:txBody>
                <a:bodyPr rtlCol="0" anchor="ctr"/>
                <a:lstStyle/>
                <a:p>
                  <a:endParaRPr lang="en-GB"/>
                </a:p>
              </p:txBody>
            </p:sp>
            <p:sp>
              <p:nvSpPr>
                <p:cNvPr id="1744" name="Freeform: Shape 1743">
                  <a:extLst>
                    <a:ext uri="{FF2B5EF4-FFF2-40B4-BE49-F238E27FC236}">
                      <a16:creationId xmlns:a16="http://schemas.microsoft.com/office/drawing/2014/main" id="{E22A5C97-5FFD-EFAC-A633-59176BE45937}"/>
                    </a:ext>
                  </a:extLst>
                </p:cNvPr>
                <p:cNvSpPr/>
                <p:nvPr/>
              </p:nvSpPr>
              <p:spPr>
                <a:xfrm>
                  <a:off x="5853398" y="2652324"/>
                  <a:ext cx="35318" cy="164592"/>
                </a:xfrm>
                <a:custGeom>
                  <a:avLst/>
                  <a:gdLst>
                    <a:gd name="connsiteX0" fmla="*/ 0 w 35318"/>
                    <a:gd name="connsiteY0" fmla="*/ 857 h 164592"/>
                    <a:gd name="connsiteX1" fmla="*/ 2143 w 35318"/>
                    <a:gd name="connsiteY1" fmla="*/ 163306 h 164592"/>
                    <a:gd name="connsiteX2" fmla="*/ 4715 w 35318"/>
                    <a:gd name="connsiteY2" fmla="*/ 164592 h 164592"/>
                    <a:gd name="connsiteX3" fmla="*/ 857 w 35318"/>
                    <a:gd name="connsiteY3" fmla="*/ 0 h 164592"/>
                    <a:gd name="connsiteX4" fmla="*/ 0 w 35318"/>
                    <a:gd name="connsiteY4" fmla="*/ 857 h 164592"/>
                    <a:gd name="connsiteX5" fmla="*/ 0 w 35318"/>
                    <a:gd name="connsiteY5" fmla="*/ 857 h 164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18" h="164592">
                      <a:moveTo>
                        <a:pt x="0" y="857"/>
                      </a:moveTo>
                      <a:cubicBezTo>
                        <a:pt x="30004" y="51435"/>
                        <a:pt x="39005" y="110585"/>
                        <a:pt x="2143" y="163306"/>
                      </a:cubicBezTo>
                      <a:lnTo>
                        <a:pt x="4715" y="164592"/>
                      </a:lnTo>
                      <a:cubicBezTo>
                        <a:pt x="48006" y="111014"/>
                        <a:pt x="44148" y="49292"/>
                        <a:pt x="857" y="0"/>
                      </a:cubicBezTo>
                      <a:lnTo>
                        <a:pt x="0" y="857"/>
                      </a:lnTo>
                      <a:lnTo>
                        <a:pt x="0" y="857"/>
                      </a:lnTo>
                      <a:close/>
                    </a:path>
                  </a:pathLst>
                </a:custGeom>
                <a:solidFill>
                  <a:srgbClr val="D1EEF4">
                    <a:alpha val="56000"/>
                  </a:srgbClr>
                </a:solidFill>
                <a:ln w="4286" cap="flat">
                  <a:noFill/>
                  <a:prstDash val="solid"/>
                  <a:miter/>
                </a:ln>
              </p:spPr>
              <p:txBody>
                <a:bodyPr rtlCol="0" anchor="ctr"/>
                <a:lstStyle/>
                <a:p>
                  <a:endParaRPr lang="en-GB"/>
                </a:p>
              </p:txBody>
            </p:sp>
          </p:grpSp>
        </p:grpSp>
      </p:grpSp>
      <p:grpSp>
        <p:nvGrpSpPr>
          <p:cNvPr id="1745" name="Graphic 18">
            <a:extLst>
              <a:ext uri="{FF2B5EF4-FFF2-40B4-BE49-F238E27FC236}">
                <a16:creationId xmlns:a16="http://schemas.microsoft.com/office/drawing/2014/main" id="{27BD0655-B96A-8D6A-F0B6-FD74C80C32A6}"/>
              </a:ext>
            </a:extLst>
          </p:cNvPr>
          <p:cNvGrpSpPr/>
          <p:nvPr/>
        </p:nvGrpSpPr>
        <p:grpSpPr>
          <a:xfrm>
            <a:off x="5052393" y="3819898"/>
            <a:ext cx="2848641" cy="2996945"/>
            <a:chOff x="4442793" y="3819898"/>
            <a:chExt cx="2848641" cy="2996945"/>
          </a:xfrm>
        </p:grpSpPr>
        <p:grpSp>
          <p:nvGrpSpPr>
            <p:cNvPr id="1746" name="Graphic 18">
              <a:extLst>
                <a:ext uri="{FF2B5EF4-FFF2-40B4-BE49-F238E27FC236}">
                  <a16:creationId xmlns:a16="http://schemas.microsoft.com/office/drawing/2014/main" id="{A184D80F-DD09-488D-7AF2-47093B13DC65}"/>
                </a:ext>
              </a:extLst>
            </p:cNvPr>
            <p:cNvGrpSpPr/>
            <p:nvPr/>
          </p:nvGrpSpPr>
          <p:grpSpPr>
            <a:xfrm>
              <a:off x="4442793" y="3819898"/>
              <a:ext cx="2848641" cy="2996945"/>
              <a:chOff x="4442793" y="3819898"/>
              <a:chExt cx="2848641" cy="2996945"/>
            </a:xfrm>
          </p:grpSpPr>
          <p:sp>
            <p:nvSpPr>
              <p:cNvPr id="1747" name="Freeform: Shape 1746">
                <a:extLst>
                  <a:ext uri="{FF2B5EF4-FFF2-40B4-BE49-F238E27FC236}">
                    <a16:creationId xmlns:a16="http://schemas.microsoft.com/office/drawing/2014/main" id="{83A4C83F-BD92-C9E6-C7D6-A904916522F7}"/>
                  </a:ext>
                </a:extLst>
              </p:cNvPr>
              <p:cNvSpPr/>
              <p:nvPr/>
            </p:nvSpPr>
            <p:spPr>
              <a:xfrm>
                <a:off x="4589383" y="5281938"/>
                <a:ext cx="2702052" cy="1534906"/>
              </a:xfrm>
              <a:custGeom>
                <a:avLst/>
                <a:gdLst>
                  <a:gd name="connsiteX0" fmla="*/ 2313718 w 2702052"/>
                  <a:gd name="connsiteY0" fmla="*/ 1534906 h 1534906"/>
                  <a:gd name="connsiteX1" fmla="*/ 2702052 w 2702052"/>
                  <a:gd name="connsiteY1" fmla="*/ 1306878 h 1534906"/>
                  <a:gd name="connsiteX2" fmla="*/ 388763 w 2702052"/>
                  <a:gd name="connsiteY2" fmla="*/ 0 h 1534906"/>
                  <a:gd name="connsiteX3" fmla="*/ 0 w 2702052"/>
                  <a:gd name="connsiteY3" fmla="*/ 228028 h 1534906"/>
                </a:gdLst>
                <a:ahLst/>
                <a:cxnLst>
                  <a:cxn ang="0">
                    <a:pos x="connsiteX0" y="connsiteY0"/>
                  </a:cxn>
                  <a:cxn ang="0">
                    <a:pos x="connsiteX1" y="connsiteY1"/>
                  </a:cxn>
                  <a:cxn ang="0">
                    <a:pos x="connsiteX2" y="connsiteY2"/>
                  </a:cxn>
                  <a:cxn ang="0">
                    <a:pos x="connsiteX3" y="connsiteY3"/>
                  </a:cxn>
                </a:cxnLst>
                <a:rect l="l" t="t" r="r" b="b"/>
                <a:pathLst>
                  <a:path w="2702052" h="1534906">
                    <a:moveTo>
                      <a:pt x="2313718" y="1534906"/>
                    </a:moveTo>
                    <a:lnTo>
                      <a:pt x="2702052" y="1306878"/>
                    </a:lnTo>
                    <a:lnTo>
                      <a:pt x="388763" y="0"/>
                    </a:lnTo>
                    <a:lnTo>
                      <a:pt x="0" y="228028"/>
                    </a:lnTo>
                    <a:close/>
                  </a:path>
                </a:pathLst>
              </a:custGeom>
              <a:solidFill>
                <a:srgbClr val="B3B3B3">
                  <a:alpha val="25000"/>
                </a:srgbClr>
              </a:solidFill>
              <a:ln w="4286" cap="flat">
                <a:noFill/>
                <a:prstDash val="solid"/>
                <a:miter/>
              </a:ln>
            </p:spPr>
            <p:txBody>
              <a:bodyPr rtlCol="0" anchor="ctr"/>
              <a:lstStyle/>
              <a:p>
                <a:endParaRPr lang="en-GB"/>
              </a:p>
            </p:txBody>
          </p:sp>
          <p:grpSp>
            <p:nvGrpSpPr>
              <p:cNvPr id="1748" name="Graphic 18">
                <a:extLst>
                  <a:ext uri="{FF2B5EF4-FFF2-40B4-BE49-F238E27FC236}">
                    <a16:creationId xmlns:a16="http://schemas.microsoft.com/office/drawing/2014/main" id="{A6279C0F-2A9E-9D0A-E7E3-2E382A88FE9D}"/>
                  </a:ext>
                </a:extLst>
              </p:cNvPr>
              <p:cNvGrpSpPr/>
              <p:nvPr/>
            </p:nvGrpSpPr>
            <p:grpSpPr>
              <a:xfrm>
                <a:off x="4442793" y="3819898"/>
                <a:ext cx="2805350" cy="2957941"/>
                <a:chOff x="4442793" y="3819898"/>
                <a:chExt cx="2805350" cy="2957941"/>
              </a:xfrm>
            </p:grpSpPr>
            <p:grpSp>
              <p:nvGrpSpPr>
                <p:cNvPr id="1749" name="Graphic 18">
                  <a:extLst>
                    <a:ext uri="{FF2B5EF4-FFF2-40B4-BE49-F238E27FC236}">
                      <a16:creationId xmlns:a16="http://schemas.microsoft.com/office/drawing/2014/main" id="{4D29F5F4-CDB1-8934-7556-D8234F8E80BF}"/>
                    </a:ext>
                  </a:extLst>
                </p:cNvPr>
                <p:cNvGrpSpPr/>
                <p:nvPr/>
              </p:nvGrpSpPr>
              <p:grpSpPr>
                <a:xfrm>
                  <a:off x="4442793" y="3999064"/>
                  <a:ext cx="2805350" cy="2778775"/>
                  <a:chOff x="4442793" y="3999064"/>
                  <a:chExt cx="2805350" cy="2778775"/>
                </a:xfrm>
              </p:grpSpPr>
              <p:sp>
                <p:nvSpPr>
                  <p:cNvPr id="1750" name="Freeform: Shape 1749">
                    <a:extLst>
                      <a:ext uri="{FF2B5EF4-FFF2-40B4-BE49-F238E27FC236}">
                        <a16:creationId xmlns:a16="http://schemas.microsoft.com/office/drawing/2014/main" id="{4C8ABD3B-46AC-28EF-3914-E6AB33B89FCC}"/>
                      </a:ext>
                    </a:extLst>
                  </p:cNvPr>
                  <p:cNvSpPr/>
                  <p:nvPr/>
                </p:nvSpPr>
                <p:spPr>
                  <a:xfrm>
                    <a:off x="6931818" y="6538667"/>
                    <a:ext cx="316325" cy="239172"/>
                  </a:xfrm>
                  <a:custGeom>
                    <a:avLst/>
                    <a:gdLst>
                      <a:gd name="connsiteX0" fmla="*/ 0 w 316325"/>
                      <a:gd name="connsiteY0" fmla="*/ 239173 h 239172"/>
                      <a:gd name="connsiteX1" fmla="*/ 315896 w 316325"/>
                      <a:gd name="connsiteY1" fmla="*/ 59579 h 239172"/>
                      <a:gd name="connsiteX2" fmla="*/ 316325 w 316325"/>
                      <a:gd name="connsiteY2" fmla="*/ 0 h 239172"/>
                      <a:gd name="connsiteX3" fmla="*/ 429 w 316325"/>
                      <a:gd name="connsiteY3" fmla="*/ 179594 h 239172"/>
                    </a:gdLst>
                    <a:ahLst/>
                    <a:cxnLst>
                      <a:cxn ang="0">
                        <a:pos x="connsiteX0" y="connsiteY0"/>
                      </a:cxn>
                      <a:cxn ang="0">
                        <a:pos x="connsiteX1" y="connsiteY1"/>
                      </a:cxn>
                      <a:cxn ang="0">
                        <a:pos x="connsiteX2" y="connsiteY2"/>
                      </a:cxn>
                      <a:cxn ang="0">
                        <a:pos x="connsiteX3" y="connsiteY3"/>
                      </a:cxn>
                    </a:cxnLst>
                    <a:rect l="l" t="t" r="r" b="b"/>
                    <a:pathLst>
                      <a:path w="316325" h="239172">
                        <a:moveTo>
                          <a:pt x="0" y="239173"/>
                        </a:moveTo>
                        <a:lnTo>
                          <a:pt x="315896" y="59579"/>
                        </a:lnTo>
                        <a:lnTo>
                          <a:pt x="316325" y="0"/>
                        </a:lnTo>
                        <a:lnTo>
                          <a:pt x="429" y="179594"/>
                        </a:lnTo>
                        <a:close/>
                      </a:path>
                    </a:pathLst>
                  </a:custGeom>
                  <a:solidFill>
                    <a:srgbClr val="414669"/>
                  </a:solidFill>
                  <a:ln w="4286" cap="flat">
                    <a:noFill/>
                    <a:prstDash val="solid"/>
                    <a:miter/>
                  </a:ln>
                </p:spPr>
                <p:txBody>
                  <a:bodyPr rtlCol="0" anchor="ctr"/>
                  <a:lstStyle/>
                  <a:p>
                    <a:endParaRPr lang="en-GB"/>
                  </a:p>
                </p:txBody>
              </p:sp>
              <p:sp>
                <p:nvSpPr>
                  <p:cNvPr id="1751" name="Freeform: Shape 1750">
                    <a:extLst>
                      <a:ext uri="{FF2B5EF4-FFF2-40B4-BE49-F238E27FC236}">
                        <a16:creationId xmlns:a16="http://schemas.microsoft.com/office/drawing/2014/main" id="{3F983C89-24AE-10FA-F0D1-C6A685BD08BE}"/>
                      </a:ext>
                    </a:extLst>
                  </p:cNvPr>
                  <p:cNvSpPr/>
                  <p:nvPr/>
                </p:nvSpPr>
                <p:spPr>
                  <a:xfrm>
                    <a:off x="4442793" y="3999064"/>
                    <a:ext cx="2489453" cy="2778775"/>
                  </a:xfrm>
                  <a:custGeom>
                    <a:avLst/>
                    <a:gdLst>
                      <a:gd name="connsiteX0" fmla="*/ 0 w 2489453"/>
                      <a:gd name="connsiteY0" fmla="*/ 0 h 2778775"/>
                      <a:gd name="connsiteX1" fmla="*/ 84439 w 2489453"/>
                      <a:gd name="connsiteY1" fmla="*/ 492061 h 2778775"/>
                      <a:gd name="connsiteX2" fmla="*/ 159877 w 2489453"/>
                      <a:gd name="connsiteY2" fmla="*/ 399050 h 2778775"/>
                      <a:gd name="connsiteX3" fmla="*/ 178308 w 2489453"/>
                      <a:gd name="connsiteY3" fmla="*/ 438912 h 2778775"/>
                      <a:gd name="connsiteX4" fmla="*/ 408908 w 2489453"/>
                      <a:gd name="connsiteY4" fmla="*/ 939546 h 2778775"/>
                      <a:gd name="connsiteX5" fmla="*/ 408908 w 2489453"/>
                      <a:gd name="connsiteY5" fmla="*/ 939546 h 2778775"/>
                      <a:gd name="connsiteX6" fmla="*/ 426482 w 2489453"/>
                      <a:gd name="connsiteY6" fmla="*/ 973408 h 2778775"/>
                      <a:gd name="connsiteX7" fmla="*/ 447056 w 2489453"/>
                      <a:gd name="connsiteY7" fmla="*/ 987123 h 2778775"/>
                      <a:gd name="connsiteX8" fmla="*/ 448342 w 2489453"/>
                      <a:gd name="connsiteY8" fmla="*/ 987980 h 2778775"/>
                      <a:gd name="connsiteX9" fmla="*/ 985838 w 2489453"/>
                      <a:gd name="connsiteY9" fmla="*/ 1291019 h 2778775"/>
                      <a:gd name="connsiteX10" fmla="*/ 1174861 w 2489453"/>
                      <a:gd name="connsiteY10" fmla="*/ 1713643 h 2778775"/>
                      <a:gd name="connsiteX11" fmla="*/ 1190292 w 2489453"/>
                      <a:gd name="connsiteY11" fmla="*/ 1722215 h 2778775"/>
                      <a:gd name="connsiteX12" fmla="*/ 1728216 w 2489453"/>
                      <a:gd name="connsiteY12" fmla="*/ 2025682 h 2778775"/>
                      <a:gd name="connsiteX13" fmla="*/ 1902238 w 2489453"/>
                      <a:gd name="connsiteY13" fmla="*/ 2446592 h 2778775"/>
                      <a:gd name="connsiteX14" fmla="*/ 1921954 w 2489453"/>
                      <a:gd name="connsiteY14" fmla="*/ 2458164 h 2778775"/>
                      <a:gd name="connsiteX15" fmla="*/ 2489026 w 2489453"/>
                      <a:gd name="connsiteY15" fmla="*/ 2778776 h 2778775"/>
                      <a:gd name="connsiteX16" fmla="*/ 2489454 w 2489453"/>
                      <a:gd name="connsiteY16" fmla="*/ 2719197 h 2778775"/>
                      <a:gd name="connsiteX17" fmla="*/ 1936528 w 2489453"/>
                      <a:gd name="connsiteY17" fmla="*/ 2407158 h 2778775"/>
                      <a:gd name="connsiteX18" fmla="*/ 1758220 w 2489453"/>
                      <a:gd name="connsiteY18" fmla="*/ 1982819 h 2778775"/>
                      <a:gd name="connsiteX19" fmla="*/ 1757791 w 2489453"/>
                      <a:gd name="connsiteY19" fmla="*/ 1982819 h 2778775"/>
                      <a:gd name="connsiteX20" fmla="*/ 1756934 w 2489453"/>
                      <a:gd name="connsiteY20" fmla="*/ 1982390 h 2778775"/>
                      <a:gd name="connsiteX21" fmla="*/ 1740218 w 2489453"/>
                      <a:gd name="connsiteY21" fmla="*/ 1972961 h 2778775"/>
                      <a:gd name="connsiteX22" fmla="*/ 1201436 w 2489453"/>
                      <a:gd name="connsiteY22" fmla="*/ 1669066 h 2778775"/>
                      <a:gd name="connsiteX23" fmla="*/ 1202722 w 2489453"/>
                      <a:gd name="connsiteY23" fmla="*/ 1668637 h 2778775"/>
                      <a:gd name="connsiteX24" fmla="*/ 1014555 w 2489453"/>
                      <a:gd name="connsiteY24" fmla="*/ 1247728 h 2778775"/>
                      <a:gd name="connsiteX25" fmla="*/ 1014555 w 2489453"/>
                      <a:gd name="connsiteY25" fmla="*/ 1247728 h 2778775"/>
                      <a:gd name="connsiteX26" fmla="*/ 999982 w 2489453"/>
                      <a:gd name="connsiteY26" fmla="*/ 1239584 h 2778775"/>
                      <a:gd name="connsiteX27" fmla="*/ 452199 w 2489453"/>
                      <a:gd name="connsiteY27" fmla="*/ 930545 h 2778775"/>
                      <a:gd name="connsiteX28" fmla="*/ 447913 w 2489453"/>
                      <a:gd name="connsiteY28" fmla="*/ 931402 h 2778775"/>
                      <a:gd name="connsiteX29" fmla="*/ 447913 w 2489453"/>
                      <a:gd name="connsiteY29" fmla="*/ 927973 h 2778775"/>
                      <a:gd name="connsiteX30" fmla="*/ 450914 w 2489453"/>
                      <a:gd name="connsiteY30" fmla="*/ 926259 h 2778775"/>
                      <a:gd name="connsiteX31" fmla="*/ 216456 w 2489453"/>
                      <a:gd name="connsiteY31" fmla="*/ 417909 h 2778775"/>
                      <a:gd name="connsiteX32" fmla="*/ 203597 w 2489453"/>
                      <a:gd name="connsiteY32" fmla="*/ 389620 h 2778775"/>
                      <a:gd name="connsiteX33" fmla="*/ 342471 w 2489453"/>
                      <a:gd name="connsiteY33" fmla="*/ 434626 h 2778775"/>
                      <a:gd name="connsiteX34" fmla="*/ 0 w 2489453"/>
                      <a:gd name="connsiteY34" fmla="*/ 0 h 2778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489453" h="2778775">
                        <a:moveTo>
                          <a:pt x="0" y="0"/>
                        </a:moveTo>
                        <a:lnTo>
                          <a:pt x="84439" y="492061"/>
                        </a:lnTo>
                        <a:lnTo>
                          <a:pt x="159877" y="399050"/>
                        </a:lnTo>
                        <a:lnTo>
                          <a:pt x="178308" y="438912"/>
                        </a:lnTo>
                        <a:lnTo>
                          <a:pt x="408908" y="939546"/>
                        </a:lnTo>
                        <a:lnTo>
                          <a:pt x="408908" y="939546"/>
                        </a:lnTo>
                        <a:lnTo>
                          <a:pt x="426482" y="973408"/>
                        </a:lnTo>
                        <a:lnTo>
                          <a:pt x="447056" y="987123"/>
                        </a:lnTo>
                        <a:lnTo>
                          <a:pt x="448342" y="987980"/>
                        </a:lnTo>
                        <a:cubicBezTo>
                          <a:pt x="448342" y="987980"/>
                          <a:pt x="985838" y="1291019"/>
                          <a:pt x="985838" y="1291019"/>
                        </a:cubicBezTo>
                        <a:cubicBezTo>
                          <a:pt x="993124" y="1306878"/>
                          <a:pt x="1173575" y="1711071"/>
                          <a:pt x="1174861" y="1713643"/>
                        </a:cubicBezTo>
                        <a:lnTo>
                          <a:pt x="1190292" y="1722215"/>
                        </a:lnTo>
                        <a:lnTo>
                          <a:pt x="1728216" y="2025682"/>
                        </a:lnTo>
                        <a:cubicBezTo>
                          <a:pt x="1737646" y="2050113"/>
                          <a:pt x="1901809" y="2432447"/>
                          <a:pt x="1902238" y="2446592"/>
                        </a:cubicBezTo>
                        <a:lnTo>
                          <a:pt x="1921954" y="2458164"/>
                        </a:lnTo>
                        <a:lnTo>
                          <a:pt x="2489026" y="2778776"/>
                        </a:lnTo>
                        <a:lnTo>
                          <a:pt x="2489454" y="2719197"/>
                        </a:lnTo>
                        <a:lnTo>
                          <a:pt x="1936528" y="2407158"/>
                        </a:lnTo>
                        <a:cubicBezTo>
                          <a:pt x="1918097" y="2365581"/>
                          <a:pt x="1772793" y="2017109"/>
                          <a:pt x="1758220" y="1982819"/>
                        </a:cubicBezTo>
                        <a:lnTo>
                          <a:pt x="1757791" y="1982819"/>
                        </a:lnTo>
                        <a:lnTo>
                          <a:pt x="1756934" y="1982390"/>
                        </a:lnTo>
                        <a:lnTo>
                          <a:pt x="1740218" y="1972961"/>
                        </a:lnTo>
                        <a:lnTo>
                          <a:pt x="1201436" y="1669066"/>
                        </a:lnTo>
                        <a:lnTo>
                          <a:pt x="1202722" y="1668637"/>
                        </a:lnTo>
                        <a:cubicBezTo>
                          <a:pt x="1185577" y="1630489"/>
                          <a:pt x="1027414" y="1276874"/>
                          <a:pt x="1014555" y="1247728"/>
                        </a:cubicBezTo>
                        <a:lnTo>
                          <a:pt x="1014555" y="1247728"/>
                        </a:lnTo>
                        <a:cubicBezTo>
                          <a:pt x="1014555" y="1247728"/>
                          <a:pt x="999982" y="1239584"/>
                          <a:pt x="999982" y="1239584"/>
                        </a:cubicBezTo>
                        <a:lnTo>
                          <a:pt x="452199" y="930545"/>
                        </a:lnTo>
                        <a:cubicBezTo>
                          <a:pt x="451342" y="930974"/>
                          <a:pt x="449199" y="931402"/>
                          <a:pt x="447913" y="931402"/>
                        </a:cubicBezTo>
                        <a:lnTo>
                          <a:pt x="447913" y="927973"/>
                        </a:lnTo>
                        <a:lnTo>
                          <a:pt x="450914" y="926259"/>
                        </a:lnTo>
                        <a:lnTo>
                          <a:pt x="216456" y="417909"/>
                        </a:lnTo>
                        <a:lnTo>
                          <a:pt x="203597" y="389620"/>
                        </a:lnTo>
                        <a:cubicBezTo>
                          <a:pt x="229743" y="398192"/>
                          <a:pt x="314611" y="425625"/>
                          <a:pt x="342471" y="434626"/>
                        </a:cubicBezTo>
                        <a:cubicBezTo>
                          <a:pt x="286750" y="364331"/>
                          <a:pt x="59150" y="75438"/>
                          <a:pt x="0" y="0"/>
                        </a:cubicBezTo>
                        <a:close/>
                      </a:path>
                    </a:pathLst>
                  </a:custGeom>
                  <a:solidFill>
                    <a:schemeClr val="accent3"/>
                  </a:solidFill>
                  <a:ln w="4286" cap="flat">
                    <a:noFill/>
                    <a:prstDash val="solid"/>
                    <a:miter/>
                  </a:ln>
                </p:spPr>
                <p:txBody>
                  <a:bodyPr rtlCol="0" anchor="ctr"/>
                  <a:lstStyle/>
                  <a:p>
                    <a:endParaRPr lang="en-GB"/>
                  </a:p>
                </p:txBody>
              </p:sp>
            </p:grpSp>
            <p:grpSp>
              <p:nvGrpSpPr>
                <p:cNvPr id="1752" name="Graphic 18">
                  <a:extLst>
                    <a:ext uri="{FF2B5EF4-FFF2-40B4-BE49-F238E27FC236}">
                      <a16:creationId xmlns:a16="http://schemas.microsoft.com/office/drawing/2014/main" id="{E85ACE46-7E90-F92A-937E-3E397BD1D55B}"/>
                    </a:ext>
                  </a:extLst>
                </p:cNvPr>
                <p:cNvGrpSpPr/>
                <p:nvPr/>
              </p:nvGrpSpPr>
              <p:grpSpPr>
                <a:xfrm>
                  <a:off x="4442793" y="3819898"/>
                  <a:ext cx="657939" cy="1110138"/>
                  <a:chOff x="4442793" y="3819898"/>
                  <a:chExt cx="657939" cy="1110138"/>
                </a:xfrm>
              </p:grpSpPr>
              <p:grpSp>
                <p:nvGrpSpPr>
                  <p:cNvPr id="1753" name="Graphic 18">
                    <a:extLst>
                      <a:ext uri="{FF2B5EF4-FFF2-40B4-BE49-F238E27FC236}">
                        <a16:creationId xmlns:a16="http://schemas.microsoft.com/office/drawing/2014/main" id="{D1C67DB0-21EC-90E8-A1DB-B344D3839EB6}"/>
                      </a:ext>
                    </a:extLst>
                  </p:cNvPr>
                  <p:cNvGrpSpPr/>
                  <p:nvPr/>
                </p:nvGrpSpPr>
                <p:grpSpPr>
                  <a:xfrm>
                    <a:off x="4527232" y="4218520"/>
                    <a:ext cx="391334" cy="272605"/>
                    <a:chOff x="4527232" y="4218520"/>
                    <a:chExt cx="391334" cy="272605"/>
                  </a:xfrm>
                </p:grpSpPr>
                <p:sp>
                  <p:nvSpPr>
                    <p:cNvPr id="1754" name="Freeform: Shape 1753">
                      <a:extLst>
                        <a:ext uri="{FF2B5EF4-FFF2-40B4-BE49-F238E27FC236}">
                          <a16:creationId xmlns:a16="http://schemas.microsoft.com/office/drawing/2014/main" id="{037754F6-7426-5565-C772-F2902DB20EAF}"/>
                        </a:ext>
                      </a:extLst>
                    </p:cNvPr>
                    <p:cNvSpPr/>
                    <p:nvPr/>
                  </p:nvSpPr>
                  <p:spPr>
                    <a:xfrm>
                      <a:off x="4709398" y="4218520"/>
                      <a:ext cx="209168" cy="153876"/>
                    </a:xfrm>
                    <a:custGeom>
                      <a:avLst/>
                      <a:gdLst>
                        <a:gd name="connsiteX0" fmla="*/ 0 w 209168"/>
                        <a:gd name="connsiteY0" fmla="*/ 119158 h 153876"/>
                        <a:gd name="connsiteX1" fmla="*/ 27432 w 209168"/>
                        <a:gd name="connsiteY1" fmla="*/ 153876 h 153876"/>
                        <a:gd name="connsiteX2" fmla="*/ 209169 w 209168"/>
                        <a:gd name="connsiteY2" fmla="*/ 0 h 153876"/>
                        <a:gd name="connsiteX3" fmla="*/ 0 w 209168"/>
                        <a:gd name="connsiteY3" fmla="*/ 119158 h 153876"/>
                      </a:gdLst>
                      <a:ahLst/>
                      <a:cxnLst>
                        <a:cxn ang="0">
                          <a:pos x="connsiteX0" y="connsiteY0"/>
                        </a:cxn>
                        <a:cxn ang="0">
                          <a:pos x="connsiteX1" y="connsiteY1"/>
                        </a:cxn>
                        <a:cxn ang="0">
                          <a:pos x="connsiteX2" y="connsiteY2"/>
                        </a:cxn>
                        <a:cxn ang="0">
                          <a:pos x="connsiteX3" y="connsiteY3"/>
                        </a:cxn>
                      </a:cxnLst>
                      <a:rect l="l" t="t" r="r" b="b"/>
                      <a:pathLst>
                        <a:path w="209168" h="153876">
                          <a:moveTo>
                            <a:pt x="0" y="119158"/>
                          </a:moveTo>
                          <a:cubicBezTo>
                            <a:pt x="5572" y="126016"/>
                            <a:pt x="21860" y="147018"/>
                            <a:pt x="27432" y="153876"/>
                          </a:cubicBezTo>
                          <a:cubicBezTo>
                            <a:pt x="148304" y="85725"/>
                            <a:pt x="123015" y="108442"/>
                            <a:pt x="209169" y="0"/>
                          </a:cubicBezTo>
                          <a:lnTo>
                            <a:pt x="0" y="119158"/>
                          </a:lnTo>
                          <a:close/>
                        </a:path>
                      </a:pathLst>
                    </a:custGeom>
                    <a:solidFill>
                      <a:srgbClr val="002F49"/>
                    </a:solidFill>
                    <a:ln w="4286" cap="flat">
                      <a:noFill/>
                      <a:prstDash val="solid"/>
                      <a:miter/>
                    </a:ln>
                  </p:spPr>
                  <p:txBody>
                    <a:bodyPr rtlCol="0" anchor="ctr"/>
                    <a:lstStyle/>
                    <a:p>
                      <a:endParaRPr lang="en-GB"/>
                    </a:p>
                  </p:txBody>
                </p:sp>
                <p:sp>
                  <p:nvSpPr>
                    <p:cNvPr id="1755" name="Freeform: Shape 1754">
                      <a:extLst>
                        <a:ext uri="{FF2B5EF4-FFF2-40B4-BE49-F238E27FC236}">
                          <a16:creationId xmlns:a16="http://schemas.microsoft.com/office/drawing/2014/main" id="{ACEBFCC4-329E-6FF1-42DA-9F3248E38660}"/>
                        </a:ext>
                      </a:extLst>
                    </p:cNvPr>
                    <p:cNvSpPr/>
                    <p:nvPr/>
                  </p:nvSpPr>
                  <p:spPr>
                    <a:xfrm>
                      <a:off x="4645961" y="4388255"/>
                      <a:ext cx="39862" cy="28289"/>
                    </a:xfrm>
                    <a:custGeom>
                      <a:avLst/>
                      <a:gdLst>
                        <a:gd name="connsiteX0" fmla="*/ 0 w 39862"/>
                        <a:gd name="connsiteY0" fmla="*/ 0 h 28289"/>
                        <a:gd name="connsiteX1" fmla="*/ 12859 w 39862"/>
                        <a:gd name="connsiteY1" fmla="*/ 28289 h 28289"/>
                        <a:gd name="connsiteX2" fmla="*/ 39862 w 39862"/>
                        <a:gd name="connsiteY2" fmla="*/ 12859 h 28289"/>
                      </a:gdLst>
                      <a:ahLst/>
                      <a:cxnLst>
                        <a:cxn ang="0">
                          <a:pos x="connsiteX0" y="connsiteY0"/>
                        </a:cxn>
                        <a:cxn ang="0">
                          <a:pos x="connsiteX1" y="connsiteY1"/>
                        </a:cxn>
                        <a:cxn ang="0">
                          <a:pos x="connsiteX2" y="connsiteY2"/>
                        </a:cxn>
                      </a:cxnLst>
                      <a:rect l="l" t="t" r="r" b="b"/>
                      <a:pathLst>
                        <a:path w="39862" h="28289">
                          <a:moveTo>
                            <a:pt x="0" y="0"/>
                          </a:moveTo>
                          <a:lnTo>
                            <a:pt x="12859" y="28289"/>
                          </a:lnTo>
                          <a:lnTo>
                            <a:pt x="39862" y="12859"/>
                          </a:lnTo>
                          <a:close/>
                        </a:path>
                      </a:pathLst>
                    </a:custGeom>
                    <a:solidFill>
                      <a:srgbClr val="002F49"/>
                    </a:solidFill>
                    <a:ln w="4286" cap="flat">
                      <a:noFill/>
                      <a:prstDash val="solid"/>
                      <a:miter/>
                    </a:ln>
                  </p:spPr>
                  <p:txBody>
                    <a:bodyPr rtlCol="0" anchor="ctr"/>
                    <a:lstStyle/>
                    <a:p>
                      <a:endParaRPr lang="en-GB"/>
                    </a:p>
                  </p:txBody>
                </p:sp>
                <p:sp>
                  <p:nvSpPr>
                    <p:cNvPr id="1756" name="Freeform: Shape 1755">
                      <a:extLst>
                        <a:ext uri="{FF2B5EF4-FFF2-40B4-BE49-F238E27FC236}">
                          <a16:creationId xmlns:a16="http://schemas.microsoft.com/office/drawing/2014/main" id="{DAF6A25C-D5E3-8973-8BA9-0FF9E812690D}"/>
                        </a:ext>
                      </a:extLst>
                    </p:cNvPr>
                    <p:cNvSpPr/>
                    <p:nvPr/>
                  </p:nvSpPr>
                  <p:spPr>
                    <a:xfrm>
                      <a:off x="4527232" y="4398113"/>
                      <a:ext cx="93440" cy="93011"/>
                    </a:xfrm>
                    <a:custGeom>
                      <a:avLst/>
                      <a:gdLst>
                        <a:gd name="connsiteX0" fmla="*/ 0 w 93440"/>
                        <a:gd name="connsiteY0" fmla="*/ 93012 h 93011"/>
                        <a:gd name="connsiteX1" fmla="*/ 93440 w 93440"/>
                        <a:gd name="connsiteY1" fmla="*/ 39862 h 93011"/>
                        <a:gd name="connsiteX2" fmla="*/ 75438 w 93440"/>
                        <a:gd name="connsiteY2" fmla="*/ 0 h 93011"/>
                      </a:gdLst>
                      <a:ahLst/>
                      <a:cxnLst>
                        <a:cxn ang="0">
                          <a:pos x="connsiteX0" y="connsiteY0"/>
                        </a:cxn>
                        <a:cxn ang="0">
                          <a:pos x="connsiteX1" y="connsiteY1"/>
                        </a:cxn>
                        <a:cxn ang="0">
                          <a:pos x="connsiteX2" y="connsiteY2"/>
                        </a:cxn>
                      </a:cxnLst>
                      <a:rect l="l" t="t" r="r" b="b"/>
                      <a:pathLst>
                        <a:path w="93440" h="93011">
                          <a:moveTo>
                            <a:pt x="0" y="93012"/>
                          </a:moveTo>
                          <a:lnTo>
                            <a:pt x="93440" y="39862"/>
                          </a:lnTo>
                          <a:lnTo>
                            <a:pt x="75438" y="0"/>
                          </a:lnTo>
                          <a:close/>
                        </a:path>
                      </a:pathLst>
                    </a:custGeom>
                    <a:solidFill>
                      <a:srgbClr val="B9D3E3"/>
                    </a:solidFill>
                    <a:ln w="4286" cap="flat">
                      <a:noFill/>
                      <a:prstDash val="solid"/>
                      <a:miter/>
                    </a:ln>
                  </p:spPr>
                  <p:txBody>
                    <a:bodyPr rtlCol="0" anchor="ctr"/>
                    <a:lstStyle/>
                    <a:p>
                      <a:endParaRPr lang="en-GB"/>
                    </a:p>
                  </p:txBody>
                </p:sp>
              </p:grpSp>
              <p:sp>
                <p:nvSpPr>
                  <p:cNvPr id="1757" name="Freeform: Shape 1756">
                    <a:extLst>
                      <a:ext uri="{FF2B5EF4-FFF2-40B4-BE49-F238E27FC236}">
                        <a16:creationId xmlns:a16="http://schemas.microsoft.com/office/drawing/2014/main" id="{24F5A1F1-B27B-96D1-769F-EFE25649CCD5}"/>
                      </a:ext>
                    </a:extLst>
                  </p:cNvPr>
                  <p:cNvSpPr/>
                  <p:nvPr/>
                </p:nvSpPr>
                <p:spPr>
                  <a:xfrm>
                    <a:off x="4703826" y="4200089"/>
                    <a:ext cx="230291" cy="137588"/>
                  </a:xfrm>
                  <a:custGeom>
                    <a:avLst/>
                    <a:gdLst>
                      <a:gd name="connsiteX0" fmla="*/ 0 w 230291"/>
                      <a:gd name="connsiteY0" fmla="*/ 130302 h 137588"/>
                      <a:gd name="connsiteX1" fmla="*/ 5572 w 230291"/>
                      <a:gd name="connsiteY1" fmla="*/ 137589 h 137588"/>
                      <a:gd name="connsiteX2" fmla="*/ 230172 w 230291"/>
                      <a:gd name="connsiteY2" fmla="*/ 0 h 137588"/>
                      <a:gd name="connsiteX3" fmla="*/ 0 w 230291"/>
                      <a:gd name="connsiteY3" fmla="*/ 130302 h 137588"/>
                    </a:gdLst>
                    <a:ahLst/>
                    <a:cxnLst>
                      <a:cxn ang="0">
                        <a:pos x="connsiteX0" y="connsiteY0"/>
                      </a:cxn>
                      <a:cxn ang="0">
                        <a:pos x="connsiteX1" y="connsiteY1"/>
                      </a:cxn>
                      <a:cxn ang="0">
                        <a:pos x="connsiteX2" y="connsiteY2"/>
                      </a:cxn>
                      <a:cxn ang="0">
                        <a:pos x="connsiteX3" y="connsiteY3"/>
                      </a:cxn>
                    </a:cxnLst>
                    <a:rect l="l" t="t" r="r" b="b"/>
                    <a:pathLst>
                      <a:path w="230291" h="137588">
                        <a:moveTo>
                          <a:pt x="0" y="130302"/>
                        </a:moveTo>
                        <a:lnTo>
                          <a:pt x="5572" y="137589"/>
                        </a:lnTo>
                        <a:cubicBezTo>
                          <a:pt x="15430" y="129445"/>
                          <a:pt x="236172" y="14145"/>
                          <a:pt x="230172" y="0"/>
                        </a:cubicBezTo>
                        <a:lnTo>
                          <a:pt x="0" y="130302"/>
                        </a:lnTo>
                        <a:close/>
                      </a:path>
                    </a:pathLst>
                  </a:custGeom>
                  <a:solidFill>
                    <a:srgbClr val="002F49"/>
                  </a:solidFill>
                  <a:ln w="4286" cap="flat">
                    <a:noFill/>
                    <a:prstDash val="solid"/>
                    <a:miter/>
                  </a:ln>
                </p:spPr>
                <p:txBody>
                  <a:bodyPr rtlCol="0" anchor="ctr"/>
                  <a:lstStyle/>
                  <a:p>
                    <a:endParaRPr lang="en-GB"/>
                  </a:p>
                </p:txBody>
              </p:sp>
              <p:grpSp>
                <p:nvGrpSpPr>
                  <p:cNvPr id="1758" name="Graphic 18">
                    <a:extLst>
                      <a:ext uri="{FF2B5EF4-FFF2-40B4-BE49-F238E27FC236}">
                        <a16:creationId xmlns:a16="http://schemas.microsoft.com/office/drawing/2014/main" id="{85D11BE1-91B1-14A6-0845-03F37D5DB1DE}"/>
                      </a:ext>
                    </a:extLst>
                  </p:cNvPr>
                  <p:cNvGrpSpPr/>
                  <p:nvPr/>
                </p:nvGrpSpPr>
                <p:grpSpPr>
                  <a:xfrm>
                    <a:off x="4645961" y="4208233"/>
                    <a:ext cx="361330" cy="224599"/>
                    <a:chOff x="4645961" y="4208233"/>
                    <a:chExt cx="361330" cy="224599"/>
                  </a:xfrm>
                </p:grpSpPr>
                <p:sp>
                  <p:nvSpPr>
                    <p:cNvPr id="1759" name="Freeform: Shape 1758">
                      <a:extLst>
                        <a:ext uri="{FF2B5EF4-FFF2-40B4-BE49-F238E27FC236}">
                          <a16:creationId xmlns:a16="http://schemas.microsoft.com/office/drawing/2014/main" id="{EF3A4C3E-E49B-828D-C57B-77E399C3EFCB}"/>
                        </a:ext>
                      </a:extLst>
                    </p:cNvPr>
                    <p:cNvSpPr/>
                    <p:nvPr/>
                  </p:nvSpPr>
                  <p:spPr>
                    <a:xfrm>
                      <a:off x="4717542" y="4208233"/>
                      <a:ext cx="289750" cy="224599"/>
                    </a:xfrm>
                    <a:custGeom>
                      <a:avLst/>
                      <a:gdLst>
                        <a:gd name="connsiteX0" fmla="*/ 0 w 289750"/>
                        <a:gd name="connsiteY0" fmla="*/ 139303 h 224599"/>
                        <a:gd name="connsiteX1" fmla="*/ 67294 w 289750"/>
                        <a:gd name="connsiteY1" fmla="*/ 224600 h 224599"/>
                        <a:gd name="connsiteX2" fmla="*/ 289750 w 289750"/>
                        <a:gd name="connsiteY2" fmla="*/ 98155 h 224599"/>
                        <a:gd name="connsiteX3" fmla="*/ 244745 w 289750"/>
                        <a:gd name="connsiteY3" fmla="*/ 0 h 224599"/>
                        <a:gd name="connsiteX4" fmla="*/ 0 w 289750"/>
                        <a:gd name="connsiteY4" fmla="*/ 139303 h 224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750" h="224599">
                          <a:moveTo>
                            <a:pt x="0" y="139303"/>
                          </a:moveTo>
                          <a:cubicBezTo>
                            <a:pt x="12859" y="155591"/>
                            <a:pt x="54007" y="207883"/>
                            <a:pt x="67294" y="224600"/>
                          </a:cubicBezTo>
                          <a:lnTo>
                            <a:pt x="289750" y="98155"/>
                          </a:lnTo>
                          <a:lnTo>
                            <a:pt x="244745" y="0"/>
                          </a:lnTo>
                          <a:cubicBezTo>
                            <a:pt x="201025" y="25289"/>
                            <a:pt x="45863" y="113157"/>
                            <a:pt x="0" y="139303"/>
                          </a:cubicBezTo>
                          <a:close/>
                        </a:path>
                      </a:pathLst>
                    </a:custGeom>
                    <a:solidFill>
                      <a:srgbClr val="004166"/>
                    </a:solidFill>
                    <a:ln w="4286" cap="flat">
                      <a:noFill/>
                      <a:prstDash val="solid"/>
                      <a:miter/>
                    </a:ln>
                  </p:spPr>
                  <p:txBody>
                    <a:bodyPr rtlCol="0" anchor="ctr"/>
                    <a:lstStyle/>
                    <a:p>
                      <a:endParaRPr lang="en-GB"/>
                    </a:p>
                  </p:txBody>
                </p:sp>
                <p:sp>
                  <p:nvSpPr>
                    <p:cNvPr id="1760" name="Freeform: Shape 1759">
                      <a:extLst>
                        <a:ext uri="{FF2B5EF4-FFF2-40B4-BE49-F238E27FC236}">
                          <a16:creationId xmlns:a16="http://schemas.microsoft.com/office/drawing/2014/main" id="{7B146989-FC30-0F5F-5CA7-3B17960E6FD3}"/>
                        </a:ext>
                      </a:extLst>
                    </p:cNvPr>
                    <p:cNvSpPr/>
                    <p:nvPr/>
                  </p:nvSpPr>
                  <p:spPr>
                    <a:xfrm>
                      <a:off x="4645961" y="4388255"/>
                      <a:ext cx="39862" cy="28289"/>
                    </a:xfrm>
                    <a:custGeom>
                      <a:avLst/>
                      <a:gdLst>
                        <a:gd name="connsiteX0" fmla="*/ 0 w 39862"/>
                        <a:gd name="connsiteY0" fmla="*/ 0 h 28289"/>
                        <a:gd name="connsiteX1" fmla="*/ 12859 w 39862"/>
                        <a:gd name="connsiteY1" fmla="*/ 28289 h 28289"/>
                        <a:gd name="connsiteX2" fmla="*/ 39862 w 39862"/>
                        <a:gd name="connsiteY2" fmla="*/ 12859 h 28289"/>
                      </a:gdLst>
                      <a:ahLst/>
                      <a:cxnLst>
                        <a:cxn ang="0">
                          <a:pos x="connsiteX0" y="connsiteY0"/>
                        </a:cxn>
                        <a:cxn ang="0">
                          <a:pos x="connsiteX1" y="connsiteY1"/>
                        </a:cxn>
                        <a:cxn ang="0">
                          <a:pos x="connsiteX2" y="connsiteY2"/>
                        </a:cxn>
                      </a:cxnLst>
                      <a:rect l="l" t="t" r="r" b="b"/>
                      <a:pathLst>
                        <a:path w="39862" h="28289">
                          <a:moveTo>
                            <a:pt x="0" y="0"/>
                          </a:moveTo>
                          <a:lnTo>
                            <a:pt x="12859" y="28289"/>
                          </a:lnTo>
                          <a:lnTo>
                            <a:pt x="39862" y="12859"/>
                          </a:lnTo>
                          <a:close/>
                        </a:path>
                      </a:pathLst>
                    </a:custGeom>
                    <a:solidFill>
                      <a:srgbClr val="7EAECC"/>
                    </a:solidFill>
                    <a:ln w="4286" cap="flat">
                      <a:noFill/>
                      <a:prstDash val="solid"/>
                      <a:miter/>
                    </a:ln>
                  </p:spPr>
                  <p:txBody>
                    <a:bodyPr rtlCol="0" anchor="ctr"/>
                    <a:lstStyle/>
                    <a:p>
                      <a:endParaRPr lang="en-GB"/>
                    </a:p>
                  </p:txBody>
                </p:sp>
              </p:grpSp>
              <p:sp>
                <p:nvSpPr>
                  <p:cNvPr id="1761" name="Freeform: Shape 1760">
                    <a:extLst>
                      <a:ext uri="{FF2B5EF4-FFF2-40B4-BE49-F238E27FC236}">
                        <a16:creationId xmlns:a16="http://schemas.microsoft.com/office/drawing/2014/main" id="{1989DC49-0E1B-78DB-6214-0E2591C2DF4E}"/>
                      </a:ext>
                    </a:extLst>
                  </p:cNvPr>
                  <p:cNvSpPr/>
                  <p:nvPr/>
                </p:nvSpPr>
                <p:spPr>
                  <a:xfrm>
                    <a:off x="4703826" y="4199660"/>
                    <a:ext cx="258460" cy="147875"/>
                  </a:xfrm>
                  <a:custGeom>
                    <a:avLst/>
                    <a:gdLst>
                      <a:gd name="connsiteX0" fmla="*/ 0 w 258460"/>
                      <a:gd name="connsiteY0" fmla="*/ 130731 h 147875"/>
                      <a:gd name="connsiteX1" fmla="*/ 13716 w 258460"/>
                      <a:gd name="connsiteY1" fmla="*/ 147876 h 147875"/>
                      <a:gd name="connsiteX2" fmla="*/ 258461 w 258460"/>
                      <a:gd name="connsiteY2" fmla="*/ 9001 h 147875"/>
                      <a:gd name="connsiteX3" fmla="*/ 230172 w 258460"/>
                      <a:gd name="connsiteY3" fmla="*/ 0 h 147875"/>
                      <a:gd name="connsiteX4" fmla="*/ 0 w 258460"/>
                      <a:gd name="connsiteY4" fmla="*/ 130731 h 147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460" h="147875">
                        <a:moveTo>
                          <a:pt x="0" y="130731"/>
                        </a:moveTo>
                        <a:cubicBezTo>
                          <a:pt x="3000" y="135017"/>
                          <a:pt x="10287" y="144018"/>
                          <a:pt x="13716" y="147876"/>
                        </a:cubicBezTo>
                        <a:cubicBezTo>
                          <a:pt x="60865" y="121301"/>
                          <a:pt x="213884" y="34290"/>
                          <a:pt x="258461" y="9001"/>
                        </a:cubicBezTo>
                        <a:lnTo>
                          <a:pt x="230172" y="0"/>
                        </a:lnTo>
                        <a:lnTo>
                          <a:pt x="0" y="130731"/>
                        </a:lnTo>
                        <a:close/>
                      </a:path>
                    </a:pathLst>
                  </a:custGeom>
                  <a:solidFill>
                    <a:srgbClr val="004E7B"/>
                  </a:solidFill>
                  <a:ln w="4286" cap="flat">
                    <a:noFill/>
                    <a:prstDash val="solid"/>
                    <a:miter/>
                  </a:ln>
                </p:spPr>
                <p:txBody>
                  <a:bodyPr rtlCol="0" anchor="ctr"/>
                  <a:lstStyle/>
                  <a:p>
                    <a:endParaRPr lang="en-GB"/>
                  </a:p>
                </p:txBody>
              </p:sp>
              <p:sp>
                <p:nvSpPr>
                  <p:cNvPr id="1762" name="Freeform: Shape 1761">
                    <a:extLst>
                      <a:ext uri="{FF2B5EF4-FFF2-40B4-BE49-F238E27FC236}">
                        <a16:creationId xmlns:a16="http://schemas.microsoft.com/office/drawing/2014/main" id="{7F2E0CD1-B62F-08F7-B405-3E0DBF157566}"/>
                      </a:ext>
                    </a:extLst>
                  </p:cNvPr>
                  <p:cNvSpPr/>
                  <p:nvPr/>
                </p:nvSpPr>
                <p:spPr>
                  <a:xfrm>
                    <a:off x="4890277" y="4924893"/>
                    <a:ext cx="4714" cy="5143"/>
                  </a:xfrm>
                  <a:custGeom>
                    <a:avLst/>
                    <a:gdLst>
                      <a:gd name="connsiteX0" fmla="*/ 0 w 4714"/>
                      <a:gd name="connsiteY0" fmla="*/ 1715 h 5143"/>
                      <a:gd name="connsiteX1" fmla="*/ 0 w 4714"/>
                      <a:gd name="connsiteY1" fmla="*/ 5144 h 5143"/>
                      <a:gd name="connsiteX2" fmla="*/ 4715 w 4714"/>
                      <a:gd name="connsiteY2" fmla="*/ 3858 h 5143"/>
                      <a:gd name="connsiteX3" fmla="*/ 3000 w 4714"/>
                      <a:gd name="connsiteY3" fmla="*/ 0 h 5143"/>
                      <a:gd name="connsiteX4" fmla="*/ 0 w 4714"/>
                      <a:gd name="connsiteY4" fmla="*/ 1715 h 5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4" h="5143">
                        <a:moveTo>
                          <a:pt x="0" y="1715"/>
                        </a:moveTo>
                        <a:lnTo>
                          <a:pt x="0" y="5144"/>
                        </a:lnTo>
                        <a:cubicBezTo>
                          <a:pt x="1286" y="4715"/>
                          <a:pt x="3429" y="4286"/>
                          <a:pt x="4715" y="3858"/>
                        </a:cubicBezTo>
                        <a:lnTo>
                          <a:pt x="3000" y="0"/>
                        </a:lnTo>
                        <a:lnTo>
                          <a:pt x="0" y="1715"/>
                        </a:lnTo>
                        <a:close/>
                      </a:path>
                    </a:pathLst>
                  </a:custGeom>
                  <a:solidFill>
                    <a:srgbClr val="004871"/>
                  </a:solidFill>
                  <a:ln w="4286" cap="flat">
                    <a:noFill/>
                    <a:prstDash val="solid"/>
                    <a:miter/>
                  </a:ln>
                </p:spPr>
                <p:txBody>
                  <a:bodyPr rtlCol="0" anchor="ctr"/>
                  <a:lstStyle/>
                  <a:p>
                    <a:endParaRPr lang="en-GB"/>
                  </a:p>
                </p:txBody>
              </p:sp>
              <p:sp>
                <p:nvSpPr>
                  <p:cNvPr id="1763" name="Freeform: Shape 1762">
                    <a:extLst>
                      <a:ext uri="{FF2B5EF4-FFF2-40B4-BE49-F238E27FC236}">
                        <a16:creationId xmlns:a16="http://schemas.microsoft.com/office/drawing/2014/main" id="{2B5816C0-07CB-43D7-348B-2CB7772CAF9F}"/>
                      </a:ext>
                    </a:extLst>
                  </p:cNvPr>
                  <p:cNvSpPr/>
                  <p:nvPr/>
                </p:nvSpPr>
                <p:spPr>
                  <a:xfrm>
                    <a:off x="4442793" y="3819898"/>
                    <a:ext cx="657939" cy="612933"/>
                  </a:xfrm>
                  <a:custGeom>
                    <a:avLst/>
                    <a:gdLst>
                      <a:gd name="connsiteX0" fmla="*/ 0 w 657939"/>
                      <a:gd name="connsiteY0" fmla="*/ 179165 h 612933"/>
                      <a:gd name="connsiteX1" fmla="*/ 342043 w 657939"/>
                      <a:gd name="connsiteY1" fmla="*/ 612934 h 612933"/>
                      <a:gd name="connsiteX2" fmla="*/ 657939 w 657939"/>
                      <a:gd name="connsiteY2" fmla="*/ 433340 h 612933"/>
                      <a:gd name="connsiteX3" fmla="*/ 315897 w 657939"/>
                      <a:gd name="connsiteY3" fmla="*/ 0 h 612933"/>
                      <a:gd name="connsiteX4" fmla="*/ 0 w 657939"/>
                      <a:gd name="connsiteY4" fmla="*/ 179165 h 612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7939" h="612933">
                        <a:moveTo>
                          <a:pt x="0" y="179165"/>
                        </a:moveTo>
                        <a:cubicBezTo>
                          <a:pt x="60865" y="256318"/>
                          <a:pt x="285893" y="541782"/>
                          <a:pt x="342043" y="612934"/>
                        </a:cubicBezTo>
                        <a:cubicBezTo>
                          <a:pt x="407194" y="576072"/>
                          <a:pt x="595789" y="468487"/>
                          <a:pt x="657939" y="433340"/>
                        </a:cubicBezTo>
                        <a:lnTo>
                          <a:pt x="315897" y="0"/>
                        </a:lnTo>
                        <a:lnTo>
                          <a:pt x="0" y="179165"/>
                        </a:lnTo>
                        <a:close/>
                      </a:path>
                    </a:pathLst>
                  </a:custGeom>
                  <a:solidFill>
                    <a:schemeClr val="accent1"/>
                  </a:solidFill>
                  <a:ln w="4286" cap="flat">
                    <a:noFill/>
                    <a:prstDash val="solid"/>
                    <a:miter/>
                  </a:ln>
                </p:spPr>
                <p:txBody>
                  <a:bodyPr rtlCol="0" anchor="ctr"/>
                  <a:lstStyle/>
                  <a:p>
                    <a:endParaRPr lang="en-GB"/>
                  </a:p>
                </p:txBody>
              </p:sp>
            </p:grpSp>
            <p:grpSp>
              <p:nvGrpSpPr>
                <p:cNvPr id="1764" name="Graphic 18">
                  <a:extLst>
                    <a:ext uri="{FF2B5EF4-FFF2-40B4-BE49-F238E27FC236}">
                      <a16:creationId xmlns:a16="http://schemas.microsoft.com/office/drawing/2014/main" id="{2463E87F-1CD4-2E8A-9C7B-913E533BF8D6}"/>
                    </a:ext>
                  </a:extLst>
                </p:cNvPr>
                <p:cNvGrpSpPr/>
                <p:nvPr/>
              </p:nvGrpSpPr>
              <p:grpSpPr>
                <a:xfrm>
                  <a:off x="6199727" y="5801861"/>
                  <a:ext cx="316753" cy="180022"/>
                  <a:chOff x="6199727" y="5801861"/>
                  <a:chExt cx="316753" cy="180022"/>
                </a:xfrm>
              </p:grpSpPr>
              <p:sp>
                <p:nvSpPr>
                  <p:cNvPr id="1765" name="Freeform: Shape 1764">
                    <a:extLst>
                      <a:ext uri="{FF2B5EF4-FFF2-40B4-BE49-F238E27FC236}">
                        <a16:creationId xmlns:a16="http://schemas.microsoft.com/office/drawing/2014/main" id="{7F3125C1-3C37-D405-9E70-A672469FC7C3}"/>
                      </a:ext>
                    </a:extLst>
                  </p:cNvPr>
                  <p:cNvSpPr/>
                  <p:nvPr/>
                </p:nvSpPr>
                <p:spPr>
                  <a:xfrm>
                    <a:off x="6515623" y="5801861"/>
                    <a:ext cx="857" cy="428"/>
                  </a:xfrm>
                  <a:custGeom>
                    <a:avLst/>
                    <a:gdLst>
                      <a:gd name="connsiteX0" fmla="*/ 857 w 857"/>
                      <a:gd name="connsiteY0" fmla="*/ 0 h 428"/>
                      <a:gd name="connsiteX1" fmla="*/ 0 w 857"/>
                      <a:gd name="connsiteY1" fmla="*/ 0 h 428"/>
                      <a:gd name="connsiteX2" fmla="*/ 429 w 857"/>
                      <a:gd name="connsiteY2" fmla="*/ 429 h 428"/>
                    </a:gdLst>
                    <a:ahLst/>
                    <a:cxnLst>
                      <a:cxn ang="0">
                        <a:pos x="connsiteX0" y="connsiteY0"/>
                      </a:cxn>
                      <a:cxn ang="0">
                        <a:pos x="connsiteX1" y="connsiteY1"/>
                      </a:cxn>
                      <a:cxn ang="0">
                        <a:pos x="connsiteX2" y="connsiteY2"/>
                      </a:cxn>
                    </a:cxnLst>
                    <a:rect l="l" t="t" r="r" b="b"/>
                    <a:pathLst>
                      <a:path w="857" h="428">
                        <a:moveTo>
                          <a:pt x="857" y="0"/>
                        </a:moveTo>
                        <a:lnTo>
                          <a:pt x="0" y="0"/>
                        </a:lnTo>
                        <a:lnTo>
                          <a:pt x="429" y="429"/>
                        </a:lnTo>
                        <a:close/>
                      </a:path>
                    </a:pathLst>
                  </a:custGeom>
                  <a:solidFill>
                    <a:srgbClr val="00446A"/>
                  </a:solidFill>
                  <a:ln w="4286" cap="flat">
                    <a:noFill/>
                    <a:prstDash val="solid"/>
                    <a:miter/>
                  </a:ln>
                </p:spPr>
                <p:txBody>
                  <a:bodyPr rtlCol="0" anchor="ctr"/>
                  <a:lstStyle/>
                  <a:p>
                    <a:endParaRPr lang="en-GB"/>
                  </a:p>
                </p:txBody>
              </p:sp>
              <p:sp>
                <p:nvSpPr>
                  <p:cNvPr id="1766" name="Freeform: Shape 1765">
                    <a:extLst>
                      <a:ext uri="{FF2B5EF4-FFF2-40B4-BE49-F238E27FC236}">
                        <a16:creationId xmlns:a16="http://schemas.microsoft.com/office/drawing/2014/main" id="{F4D2B849-96C8-194A-46A1-FFCA92F1827D}"/>
                      </a:ext>
                    </a:extLst>
                  </p:cNvPr>
                  <p:cNvSpPr/>
                  <p:nvPr/>
                </p:nvSpPr>
                <p:spPr>
                  <a:xfrm>
                    <a:off x="6199727" y="5981454"/>
                    <a:ext cx="1286" cy="429"/>
                  </a:xfrm>
                  <a:custGeom>
                    <a:avLst/>
                    <a:gdLst>
                      <a:gd name="connsiteX0" fmla="*/ 0 w 1286"/>
                      <a:gd name="connsiteY0" fmla="*/ 0 h 429"/>
                      <a:gd name="connsiteX1" fmla="*/ 858 w 1286"/>
                      <a:gd name="connsiteY1" fmla="*/ 429 h 429"/>
                      <a:gd name="connsiteX2" fmla="*/ 1286 w 1286"/>
                      <a:gd name="connsiteY2" fmla="*/ 429 h 429"/>
                      <a:gd name="connsiteX3" fmla="*/ 858 w 1286"/>
                      <a:gd name="connsiteY3" fmla="*/ 0 h 429"/>
                    </a:gdLst>
                    <a:ahLst/>
                    <a:cxnLst>
                      <a:cxn ang="0">
                        <a:pos x="connsiteX0" y="connsiteY0"/>
                      </a:cxn>
                      <a:cxn ang="0">
                        <a:pos x="connsiteX1" y="connsiteY1"/>
                      </a:cxn>
                      <a:cxn ang="0">
                        <a:pos x="connsiteX2" y="connsiteY2"/>
                      </a:cxn>
                      <a:cxn ang="0">
                        <a:pos x="connsiteX3" y="connsiteY3"/>
                      </a:cxn>
                    </a:cxnLst>
                    <a:rect l="l" t="t" r="r" b="b"/>
                    <a:pathLst>
                      <a:path w="1286" h="429">
                        <a:moveTo>
                          <a:pt x="0" y="0"/>
                        </a:moveTo>
                        <a:lnTo>
                          <a:pt x="858" y="429"/>
                        </a:lnTo>
                        <a:lnTo>
                          <a:pt x="1286" y="429"/>
                        </a:lnTo>
                        <a:lnTo>
                          <a:pt x="858" y="0"/>
                        </a:lnTo>
                        <a:close/>
                      </a:path>
                    </a:pathLst>
                  </a:custGeom>
                  <a:solidFill>
                    <a:srgbClr val="004871"/>
                  </a:solidFill>
                  <a:ln w="4286" cap="flat">
                    <a:noFill/>
                    <a:prstDash val="solid"/>
                    <a:miter/>
                  </a:ln>
                </p:spPr>
                <p:txBody>
                  <a:bodyPr rtlCol="0" anchor="ctr"/>
                  <a:lstStyle/>
                  <a:p>
                    <a:endParaRPr lang="en-GB"/>
                  </a:p>
                </p:txBody>
              </p:sp>
            </p:grpSp>
            <p:grpSp>
              <p:nvGrpSpPr>
                <p:cNvPr id="1767" name="Graphic 18">
                  <a:extLst>
                    <a:ext uri="{FF2B5EF4-FFF2-40B4-BE49-F238E27FC236}">
                      <a16:creationId xmlns:a16="http://schemas.microsoft.com/office/drawing/2014/main" id="{5B264A08-D070-E9A1-D1C0-D4E33F347354}"/>
                    </a:ext>
                  </a:extLst>
                </p:cNvPr>
                <p:cNvGrpSpPr/>
                <p:nvPr/>
              </p:nvGrpSpPr>
              <p:grpSpPr>
                <a:xfrm>
                  <a:off x="4890277" y="4924893"/>
                  <a:ext cx="567070" cy="321897"/>
                  <a:chOff x="4890277" y="4924893"/>
                  <a:chExt cx="567070" cy="321897"/>
                </a:xfrm>
              </p:grpSpPr>
              <p:grpSp>
                <p:nvGrpSpPr>
                  <p:cNvPr id="1768" name="Graphic 18">
                    <a:extLst>
                      <a:ext uri="{FF2B5EF4-FFF2-40B4-BE49-F238E27FC236}">
                        <a16:creationId xmlns:a16="http://schemas.microsoft.com/office/drawing/2014/main" id="{A1816E96-1375-5064-1421-35A4BAEE6C5F}"/>
                      </a:ext>
                    </a:extLst>
                  </p:cNvPr>
                  <p:cNvGrpSpPr/>
                  <p:nvPr/>
                </p:nvGrpSpPr>
                <p:grpSpPr>
                  <a:xfrm>
                    <a:off x="4890277" y="4924893"/>
                    <a:ext cx="567070" cy="321897"/>
                    <a:chOff x="4890277" y="4924893"/>
                    <a:chExt cx="567070" cy="321897"/>
                  </a:xfrm>
                  <a:solidFill>
                    <a:srgbClr val="00507E"/>
                  </a:solidFill>
                </p:grpSpPr>
                <p:sp>
                  <p:nvSpPr>
                    <p:cNvPr id="1769" name="Freeform: Shape 1768">
                      <a:extLst>
                        <a:ext uri="{FF2B5EF4-FFF2-40B4-BE49-F238E27FC236}">
                          <a16:creationId xmlns:a16="http://schemas.microsoft.com/office/drawing/2014/main" id="{33500837-E5D7-F92A-292C-ABA9F498A61E}"/>
                        </a:ext>
                      </a:extLst>
                    </p:cNvPr>
                    <p:cNvSpPr/>
                    <p:nvPr/>
                  </p:nvSpPr>
                  <p:spPr>
                    <a:xfrm>
                      <a:off x="5456920" y="5246362"/>
                      <a:ext cx="428" cy="429"/>
                    </a:xfrm>
                    <a:custGeom>
                      <a:avLst/>
                      <a:gdLst>
                        <a:gd name="connsiteX0" fmla="*/ 0 w 428"/>
                        <a:gd name="connsiteY0" fmla="*/ 0 h 429"/>
                        <a:gd name="connsiteX1" fmla="*/ 429 w 428"/>
                        <a:gd name="connsiteY1" fmla="*/ 429 h 429"/>
                        <a:gd name="connsiteX2" fmla="*/ 429 w 428"/>
                        <a:gd name="connsiteY2" fmla="*/ 0 h 429"/>
                        <a:gd name="connsiteX3" fmla="*/ 429 w 428"/>
                        <a:gd name="connsiteY3" fmla="*/ 0 h 429"/>
                      </a:gdLst>
                      <a:ahLst/>
                      <a:cxnLst>
                        <a:cxn ang="0">
                          <a:pos x="connsiteX0" y="connsiteY0"/>
                        </a:cxn>
                        <a:cxn ang="0">
                          <a:pos x="connsiteX1" y="connsiteY1"/>
                        </a:cxn>
                        <a:cxn ang="0">
                          <a:pos x="connsiteX2" y="connsiteY2"/>
                        </a:cxn>
                        <a:cxn ang="0">
                          <a:pos x="connsiteX3" y="connsiteY3"/>
                        </a:cxn>
                      </a:cxnLst>
                      <a:rect l="l" t="t" r="r" b="b"/>
                      <a:pathLst>
                        <a:path w="428" h="429">
                          <a:moveTo>
                            <a:pt x="0" y="0"/>
                          </a:moveTo>
                          <a:lnTo>
                            <a:pt x="429" y="429"/>
                          </a:lnTo>
                          <a:lnTo>
                            <a:pt x="429" y="0"/>
                          </a:lnTo>
                          <a:lnTo>
                            <a:pt x="429" y="0"/>
                          </a:lnTo>
                          <a:close/>
                        </a:path>
                      </a:pathLst>
                    </a:custGeom>
                    <a:solidFill>
                      <a:srgbClr val="00507E"/>
                    </a:solidFill>
                    <a:ln w="4286" cap="flat">
                      <a:noFill/>
                      <a:prstDash val="solid"/>
                      <a:miter/>
                    </a:ln>
                  </p:spPr>
                  <p:txBody>
                    <a:bodyPr rtlCol="0" anchor="ctr"/>
                    <a:lstStyle/>
                    <a:p>
                      <a:endParaRPr lang="en-GB"/>
                    </a:p>
                  </p:txBody>
                </p:sp>
                <p:sp>
                  <p:nvSpPr>
                    <p:cNvPr id="1770" name="Freeform: Shape 1769">
                      <a:extLst>
                        <a:ext uri="{FF2B5EF4-FFF2-40B4-BE49-F238E27FC236}">
                          <a16:creationId xmlns:a16="http://schemas.microsoft.com/office/drawing/2014/main" id="{FB841661-2692-1B05-8310-B0434A0AA59F}"/>
                        </a:ext>
                      </a:extLst>
                    </p:cNvPr>
                    <p:cNvSpPr/>
                    <p:nvPr/>
                  </p:nvSpPr>
                  <p:spPr>
                    <a:xfrm>
                      <a:off x="4890277" y="4924893"/>
                      <a:ext cx="4714" cy="4286"/>
                    </a:xfrm>
                    <a:custGeom>
                      <a:avLst/>
                      <a:gdLst>
                        <a:gd name="connsiteX0" fmla="*/ 0 w 4714"/>
                        <a:gd name="connsiteY0" fmla="*/ 1715 h 4286"/>
                        <a:gd name="connsiteX1" fmla="*/ 4286 w 4714"/>
                        <a:gd name="connsiteY1" fmla="*/ 4286 h 4286"/>
                        <a:gd name="connsiteX2" fmla="*/ 4715 w 4714"/>
                        <a:gd name="connsiteY2" fmla="*/ 4286 h 4286"/>
                        <a:gd name="connsiteX3" fmla="*/ 3000 w 4714"/>
                        <a:gd name="connsiteY3" fmla="*/ 0 h 4286"/>
                      </a:gdLst>
                      <a:ahLst/>
                      <a:cxnLst>
                        <a:cxn ang="0">
                          <a:pos x="connsiteX0" y="connsiteY0"/>
                        </a:cxn>
                        <a:cxn ang="0">
                          <a:pos x="connsiteX1" y="connsiteY1"/>
                        </a:cxn>
                        <a:cxn ang="0">
                          <a:pos x="connsiteX2" y="connsiteY2"/>
                        </a:cxn>
                        <a:cxn ang="0">
                          <a:pos x="connsiteX3" y="connsiteY3"/>
                        </a:cxn>
                      </a:cxnLst>
                      <a:rect l="l" t="t" r="r" b="b"/>
                      <a:pathLst>
                        <a:path w="4714" h="4286">
                          <a:moveTo>
                            <a:pt x="0" y="1715"/>
                          </a:moveTo>
                          <a:lnTo>
                            <a:pt x="4286" y="4286"/>
                          </a:lnTo>
                          <a:lnTo>
                            <a:pt x="4715" y="4286"/>
                          </a:lnTo>
                          <a:lnTo>
                            <a:pt x="3000" y="0"/>
                          </a:lnTo>
                          <a:close/>
                        </a:path>
                      </a:pathLst>
                    </a:custGeom>
                    <a:solidFill>
                      <a:srgbClr val="00507E"/>
                    </a:solidFill>
                    <a:ln w="4286" cap="flat">
                      <a:noFill/>
                      <a:prstDash val="solid"/>
                      <a:miter/>
                    </a:ln>
                  </p:spPr>
                  <p:txBody>
                    <a:bodyPr rtlCol="0" anchor="ctr"/>
                    <a:lstStyle/>
                    <a:p>
                      <a:endParaRPr lang="en-GB"/>
                    </a:p>
                  </p:txBody>
                </p:sp>
              </p:grpSp>
              <p:sp>
                <p:nvSpPr>
                  <p:cNvPr id="1771" name="Freeform: Shape 1770">
                    <a:extLst>
                      <a:ext uri="{FF2B5EF4-FFF2-40B4-BE49-F238E27FC236}">
                        <a16:creationId xmlns:a16="http://schemas.microsoft.com/office/drawing/2014/main" id="{B8AD63BF-E98B-E28C-692A-AAD30D8C5D10}"/>
                      </a:ext>
                    </a:extLst>
                  </p:cNvPr>
                  <p:cNvSpPr/>
                  <p:nvPr/>
                </p:nvSpPr>
                <p:spPr>
                  <a:xfrm>
                    <a:off x="4890277" y="4926608"/>
                    <a:ext cx="4286" cy="3429"/>
                  </a:xfrm>
                  <a:custGeom>
                    <a:avLst/>
                    <a:gdLst>
                      <a:gd name="connsiteX0" fmla="*/ 0 w 4286"/>
                      <a:gd name="connsiteY0" fmla="*/ 0 h 3429"/>
                      <a:gd name="connsiteX1" fmla="*/ 0 w 4286"/>
                      <a:gd name="connsiteY1" fmla="*/ 3429 h 3429"/>
                      <a:gd name="connsiteX2" fmla="*/ 4286 w 4286"/>
                      <a:gd name="connsiteY2" fmla="*/ 2572 h 3429"/>
                      <a:gd name="connsiteX3" fmla="*/ 0 w 4286"/>
                      <a:gd name="connsiteY3" fmla="*/ 0 h 3429"/>
                    </a:gdLst>
                    <a:ahLst/>
                    <a:cxnLst>
                      <a:cxn ang="0">
                        <a:pos x="connsiteX0" y="connsiteY0"/>
                      </a:cxn>
                      <a:cxn ang="0">
                        <a:pos x="connsiteX1" y="connsiteY1"/>
                      </a:cxn>
                      <a:cxn ang="0">
                        <a:pos x="connsiteX2" y="connsiteY2"/>
                      </a:cxn>
                      <a:cxn ang="0">
                        <a:pos x="connsiteX3" y="connsiteY3"/>
                      </a:cxn>
                    </a:cxnLst>
                    <a:rect l="l" t="t" r="r" b="b"/>
                    <a:pathLst>
                      <a:path w="4286" h="3429">
                        <a:moveTo>
                          <a:pt x="0" y="0"/>
                        </a:moveTo>
                        <a:lnTo>
                          <a:pt x="0" y="3429"/>
                        </a:lnTo>
                        <a:cubicBezTo>
                          <a:pt x="857" y="3001"/>
                          <a:pt x="3000" y="2572"/>
                          <a:pt x="4286" y="2572"/>
                        </a:cubicBezTo>
                        <a:lnTo>
                          <a:pt x="0" y="0"/>
                        </a:lnTo>
                        <a:close/>
                      </a:path>
                    </a:pathLst>
                  </a:custGeom>
                  <a:solidFill>
                    <a:srgbClr val="004871"/>
                  </a:solidFill>
                  <a:ln w="4286" cap="flat">
                    <a:noFill/>
                    <a:prstDash val="solid"/>
                    <a:miter/>
                  </a:ln>
                </p:spPr>
                <p:txBody>
                  <a:bodyPr rtlCol="0" anchor="ctr"/>
                  <a:lstStyle/>
                  <a:p>
                    <a:endParaRPr lang="en-GB"/>
                  </a:p>
                </p:txBody>
              </p:sp>
            </p:grpSp>
            <p:grpSp>
              <p:nvGrpSpPr>
                <p:cNvPr id="1772" name="Graphic 18">
                  <a:extLst>
                    <a:ext uri="{FF2B5EF4-FFF2-40B4-BE49-F238E27FC236}">
                      <a16:creationId xmlns:a16="http://schemas.microsoft.com/office/drawing/2014/main" id="{0A9A3CA8-BDA4-62F3-AC75-BC2BCFA188E6}"/>
                    </a:ext>
                  </a:extLst>
                </p:cNvPr>
                <p:cNvGrpSpPr/>
                <p:nvPr/>
              </p:nvGrpSpPr>
              <p:grpSpPr>
                <a:xfrm>
                  <a:off x="5456920" y="5066769"/>
                  <a:ext cx="316324" cy="180022"/>
                  <a:chOff x="5456920" y="5066769"/>
                  <a:chExt cx="316324" cy="180022"/>
                </a:xfrm>
              </p:grpSpPr>
              <p:sp>
                <p:nvSpPr>
                  <p:cNvPr id="1773" name="Freeform: Shape 1772">
                    <a:extLst>
                      <a:ext uri="{FF2B5EF4-FFF2-40B4-BE49-F238E27FC236}">
                        <a16:creationId xmlns:a16="http://schemas.microsoft.com/office/drawing/2014/main" id="{9412A095-96AD-8212-047C-4D31EBE13542}"/>
                      </a:ext>
                    </a:extLst>
                  </p:cNvPr>
                  <p:cNvSpPr/>
                  <p:nvPr/>
                </p:nvSpPr>
                <p:spPr>
                  <a:xfrm>
                    <a:off x="5772816" y="5066769"/>
                    <a:ext cx="428" cy="428"/>
                  </a:xfrm>
                  <a:custGeom>
                    <a:avLst/>
                    <a:gdLst>
                      <a:gd name="connsiteX0" fmla="*/ 429 w 428"/>
                      <a:gd name="connsiteY0" fmla="*/ 0 h 428"/>
                      <a:gd name="connsiteX1" fmla="*/ 0 w 428"/>
                      <a:gd name="connsiteY1" fmla="*/ 429 h 428"/>
                      <a:gd name="connsiteX2" fmla="*/ 0 w 428"/>
                      <a:gd name="connsiteY2" fmla="*/ 429 h 428"/>
                    </a:gdLst>
                    <a:ahLst/>
                    <a:cxnLst>
                      <a:cxn ang="0">
                        <a:pos x="connsiteX0" y="connsiteY0"/>
                      </a:cxn>
                      <a:cxn ang="0">
                        <a:pos x="connsiteX1" y="connsiteY1"/>
                      </a:cxn>
                      <a:cxn ang="0">
                        <a:pos x="connsiteX2" y="connsiteY2"/>
                      </a:cxn>
                    </a:cxnLst>
                    <a:rect l="l" t="t" r="r" b="b"/>
                    <a:pathLst>
                      <a:path w="428" h="428">
                        <a:moveTo>
                          <a:pt x="429" y="0"/>
                        </a:moveTo>
                        <a:lnTo>
                          <a:pt x="0" y="429"/>
                        </a:lnTo>
                        <a:lnTo>
                          <a:pt x="0" y="429"/>
                        </a:lnTo>
                        <a:close/>
                      </a:path>
                    </a:pathLst>
                  </a:custGeom>
                  <a:solidFill>
                    <a:srgbClr val="004268"/>
                  </a:solidFill>
                  <a:ln w="4286" cap="flat">
                    <a:noFill/>
                    <a:prstDash val="solid"/>
                    <a:miter/>
                  </a:ln>
                </p:spPr>
                <p:txBody>
                  <a:bodyPr rtlCol="0" anchor="ctr"/>
                  <a:lstStyle/>
                  <a:p>
                    <a:endParaRPr lang="en-GB"/>
                  </a:p>
                </p:txBody>
              </p:sp>
              <p:sp>
                <p:nvSpPr>
                  <p:cNvPr id="1774" name="Freeform: Shape 1773">
                    <a:extLst>
                      <a:ext uri="{FF2B5EF4-FFF2-40B4-BE49-F238E27FC236}">
                        <a16:creationId xmlns:a16="http://schemas.microsoft.com/office/drawing/2014/main" id="{BD9EA333-598E-AD2E-E34E-7C0713488A70}"/>
                      </a:ext>
                    </a:extLst>
                  </p:cNvPr>
                  <p:cNvSpPr/>
                  <p:nvPr/>
                </p:nvSpPr>
                <p:spPr>
                  <a:xfrm>
                    <a:off x="5456920" y="5246362"/>
                    <a:ext cx="428" cy="429"/>
                  </a:xfrm>
                  <a:custGeom>
                    <a:avLst/>
                    <a:gdLst>
                      <a:gd name="connsiteX0" fmla="*/ 0 w 428"/>
                      <a:gd name="connsiteY0" fmla="*/ 0 h 429"/>
                      <a:gd name="connsiteX1" fmla="*/ 429 w 428"/>
                      <a:gd name="connsiteY1" fmla="*/ 429 h 429"/>
                      <a:gd name="connsiteX2" fmla="*/ 429 w 428"/>
                      <a:gd name="connsiteY2" fmla="*/ 0 h 429"/>
                      <a:gd name="connsiteX3" fmla="*/ 429 w 428"/>
                      <a:gd name="connsiteY3" fmla="*/ 0 h 429"/>
                    </a:gdLst>
                    <a:ahLst/>
                    <a:cxnLst>
                      <a:cxn ang="0">
                        <a:pos x="connsiteX0" y="connsiteY0"/>
                      </a:cxn>
                      <a:cxn ang="0">
                        <a:pos x="connsiteX1" y="connsiteY1"/>
                      </a:cxn>
                      <a:cxn ang="0">
                        <a:pos x="connsiteX2" y="connsiteY2"/>
                      </a:cxn>
                      <a:cxn ang="0">
                        <a:pos x="connsiteX3" y="connsiteY3"/>
                      </a:cxn>
                    </a:cxnLst>
                    <a:rect l="l" t="t" r="r" b="b"/>
                    <a:pathLst>
                      <a:path w="428" h="429">
                        <a:moveTo>
                          <a:pt x="0" y="0"/>
                        </a:moveTo>
                        <a:lnTo>
                          <a:pt x="429" y="429"/>
                        </a:lnTo>
                        <a:lnTo>
                          <a:pt x="429" y="0"/>
                        </a:lnTo>
                        <a:lnTo>
                          <a:pt x="429" y="0"/>
                        </a:lnTo>
                        <a:close/>
                      </a:path>
                    </a:pathLst>
                  </a:custGeom>
                  <a:solidFill>
                    <a:srgbClr val="004871"/>
                  </a:solidFill>
                  <a:ln w="4286" cap="flat">
                    <a:noFill/>
                    <a:prstDash val="solid"/>
                    <a:miter/>
                  </a:ln>
                </p:spPr>
                <p:txBody>
                  <a:bodyPr rtlCol="0" anchor="ctr"/>
                  <a:lstStyle/>
                  <a:p>
                    <a:endParaRPr lang="en-GB"/>
                  </a:p>
                </p:txBody>
              </p:sp>
            </p:grpSp>
            <p:grpSp>
              <p:nvGrpSpPr>
                <p:cNvPr id="1775" name="Graphic 18">
                  <a:extLst>
                    <a:ext uri="{FF2B5EF4-FFF2-40B4-BE49-F238E27FC236}">
                      <a16:creationId xmlns:a16="http://schemas.microsoft.com/office/drawing/2014/main" id="{E4E25731-CC3F-BEE7-E5BF-B380F15C1ECB}"/>
                    </a:ext>
                  </a:extLst>
                </p:cNvPr>
                <p:cNvGrpSpPr/>
                <p:nvPr/>
              </p:nvGrpSpPr>
              <p:grpSpPr>
                <a:xfrm>
                  <a:off x="4658820" y="4306816"/>
                  <a:ext cx="2589323" cy="2411444"/>
                  <a:chOff x="4658820" y="4306816"/>
                  <a:chExt cx="2589323" cy="2411444"/>
                </a:xfrm>
              </p:grpSpPr>
              <p:sp>
                <p:nvSpPr>
                  <p:cNvPr id="1776" name="Freeform: Shape 1775">
                    <a:extLst>
                      <a:ext uri="{FF2B5EF4-FFF2-40B4-BE49-F238E27FC236}">
                        <a16:creationId xmlns:a16="http://schemas.microsoft.com/office/drawing/2014/main" id="{36554E86-7DB9-1102-AD53-4CF82C3AE12B}"/>
                      </a:ext>
                    </a:extLst>
                  </p:cNvPr>
                  <p:cNvSpPr/>
                  <p:nvPr/>
                </p:nvSpPr>
                <p:spPr>
                  <a:xfrm>
                    <a:off x="5644229" y="5487250"/>
                    <a:ext cx="871823" cy="494204"/>
                  </a:xfrm>
                  <a:custGeom>
                    <a:avLst/>
                    <a:gdLst>
                      <a:gd name="connsiteX0" fmla="*/ 317183 w 871823"/>
                      <a:gd name="connsiteY0" fmla="*/ 857 h 494204"/>
                      <a:gd name="connsiteX1" fmla="*/ 316325 w 871823"/>
                      <a:gd name="connsiteY1" fmla="*/ 1286 h 494204"/>
                      <a:gd name="connsiteX2" fmla="*/ 871823 w 871823"/>
                      <a:gd name="connsiteY2" fmla="*/ 315039 h 494204"/>
                      <a:gd name="connsiteX3" fmla="*/ 556355 w 871823"/>
                      <a:gd name="connsiteY3" fmla="*/ 494204 h 494204"/>
                      <a:gd name="connsiteX4" fmla="*/ 556355 w 871823"/>
                      <a:gd name="connsiteY4" fmla="*/ 494204 h 494204"/>
                      <a:gd name="connsiteX5" fmla="*/ 555498 w 871823"/>
                      <a:gd name="connsiteY5" fmla="*/ 494204 h 494204"/>
                      <a:gd name="connsiteX6" fmla="*/ 538782 w 871823"/>
                      <a:gd name="connsiteY6" fmla="*/ 484775 h 494204"/>
                      <a:gd name="connsiteX7" fmla="*/ 0 w 871823"/>
                      <a:gd name="connsiteY7" fmla="*/ 180880 h 494204"/>
                      <a:gd name="connsiteX8" fmla="*/ 1286 w 871823"/>
                      <a:gd name="connsiteY8" fmla="*/ 180451 h 494204"/>
                      <a:gd name="connsiteX9" fmla="*/ 858 w 871823"/>
                      <a:gd name="connsiteY9" fmla="*/ 179165 h 494204"/>
                      <a:gd name="connsiteX10" fmla="*/ 317183 w 871823"/>
                      <a:gd name="connsiteY10" fmla="*/ 0 h 494204"/>
                      <a:gd name="connsiteX11" fmla="*/ 317183 w 871823"/>
                      <a:gd name="connsiteY11" fmla="*/ 857 h 494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71823" h="494204">
                        <a:moveTo>
                          <a:pt x="317183" y="857"/>
                        </a:moveTo>
                        <a:lnTo>
                          <a:pt x="316325" y="1286"/>
                        </a:lnTo>
                        <a:cubicBezTo>
                          <a:pt x="316325" y="1286"/>
                          <a:pt x="871823" y="314611"/>
                          <a:pt x="871823" y="315039"/>
                        </a:cubicBezTo>
                        <a:lnTo>
                          <a:pt x="556355" y="494204"/>
                        </a:lnTo>
                        <a:lnTo>
                          <a:pt x="556355" y="494204"/>
                        </a:lnTo>
                        <a:lnTo>
                          <a:pt x="555498" y="494204"/>
                        </a:lnTo>
                        <a:lnTo>
                          <a:pt x="538782" y="484775"/>
                        </a:lnTo>
                        <a:lnTo>
                          <a:pt x="0" y="180880"/>
                        </a:lnTo>
                        <a:lnTo>
                          <a:pt x="1286" y="180451"/>
                        </a:lnTo>
                        <a:lnTo>
                          <a:pt x="858" y="179165"/>
                        </a:lnTo>
                        <a:lnTo>
                          <a:pt x="317183" y="0"/>
                        </a:lnTo>
                        <a:lnTo>
                          <a:pt x="317183" y="857"/>
                        </a:lnTo>
                        <a:close/>
                      </a:path>
                    </a:pathLst>
                  </a:custGeom>
                  <a:solidFill>
                    <a:schemeClr val="accent1"/>
                  </a:solidFill>
                  <a:ln w="4286" cap="flat">
                    <a:noFill/>
                    <a:prstDash val="solid"/>
                    <a:miter/>
                  </a:ln>
                </p:spPr>
                <p:txBody>
                  <a:bodyPr rtlCol="0" anchor="ctr"/>
                  <a:lstStyle/>
                  <a:p>
                    <a:endParaRPr lang="en-GB"/>
                  </a:p>
                </p:txBody>
              </p:sp>
              <p:sp>
                <p:nvSpPr>
                  <p:cNvPr id="1777" name="Freeform: Shape 1776">
                    <a:extLst>
                      <a:ext uri="{FF2B5EF4-FFF2-40B4-BE49-F238E27FC236}">
                        <a16:creationId xmlns:a16="http://schemas.microsoft.com/office/drawing/2014/main" id="{A04DE36B-3A2F-9AEC-9FC5-7E74B168CDB1}"/>
                      </a:ext>
                    </a:extLst>
                  </p:cNvPr>
                  <p:cNvSpPr/>
                  <p:nvPr/>
                </p:nvSpPr>
                <p:spPr>
                  <a:xfrm>
                    <a:off x="6378463" y="6224485"/>
                    <a:ext cx="869680" cy="493775"/>
                  </a:xfrm>
                  <a:custGeom>
                    <a:avLst/>
                    <a:gdLst>
                      <a:gd name="connsiteX0" fmla="*/ 314611 w 869680"/>
                      <a:gd name="connsiteY0" fmla="*/ 857 h 493775"/>
                      <a:gd name="connsiteX1" fmla="*/ 869680 w 869680"/>
                      <a:gd name="connsiteY1" fmla="*/ 314182 h 493775"/>
                      <a:gd name="connsiteX2" fmla="*/ 553783 w 869680"/>
                      <a:gd name="connsiteY2" fmla="*/ 493776 h 493775"/>
                      <a:gd name="connsiteX3" fmla="*/ 0 w 869680"/>
                      <a:gd name="connsiteY3" fmla="*/ 181308 h 493775"/>
                      <a:gd name="connsiteX4" fmla="*/ 315896 w 869680"/>
                      <a:gd name="connsiteY4" fmla="*/ 0 h 493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9680" h="493775">
                        <a:moveTo>
                          <a:pt x="314611" y="857"/>
                        </a:moveTo>
                        <a:lnTo>
                          <a:pt x="869680" y="314182"/>
                        </a:lnTo>
                        <a:lnTo>
                          <a:pt x="553783" y="493776"/>
                        </a:lnTo>
                        <a:lnTo>
                          <a:pt x="0" y="181308"/>
                        </a:lnTo>
                        <a:lnTo>
                          <a:pt x="315896" y="0"/>
                        </a:lnTo>
                        <a:close/>
                      </a:path>
                    </a:pathLst>
                  </a:custGeom>
                  <a:solidFill>
                    <a:schemeClr val="accent1"/>
                  </a:solidFill>
                  <a:ln w="4286" cap="flat">
                    <a:noFill/>
                    <a:prstDash val="solid"/>
                    <a:miter/>
                  </a:ln>
                </p:spPr>
                <p:txBody>
                  <a:bodyPr rtlCol="0" anchor="ctr"/>
                  <a:lstStyle/>
                  <a:p>
                    <a:endParaRPr lang="en-GB"/>
                  </a:p>
                </p:txBody>
              </p:sp>
              <p:sp>
                <p:nvSpPr>
                  <p:cNvPr id="1778" name="Freeform: Shape 1777">
                    <a:extLst>
                      <a:ext uri="{FF2B5EF4-FFF2-40B4-BE49-F238E27FC236}">
                        <a16:creationId xmlns:a16="http://schemas.microsoft.com/office/drawing/2014/main" id="{71A6C0B6-FBF6-C5E9-E8BE-85561C8DFEB9}"/>
                      </a:ext>
                    </a:extLst>
                  </p:cNvPr>
                  <p:cNvSpPr/>
                  <p:nvPr/>
                </p:nvSpPr>
                <p:spPr>
                  <a:xfrm>
                    <a:off x="5772816" y="5066769"/>
                    <a:ext cx="428" cy="428"/>
                  </a:xfrm>
                  <a:custGeom>
                    <a:avLst/>
                    <a:gdLst>
                      <a:gd name="connsiteX0" fmla="*/ 429 w 428"/>
                      <a:gd name="connsiteY0" fmla="*/ 0 h 428"/>
                      <a:gd name="connsiteX1" fmla="*/ 429 w 428"/>
                      <a:gd name="connsiteY1" fmla="*/ 0 h 428"/>
                      <a:gd name="connsiteX2" fmla="*/ 0 w 428"/>
                      <a:gd name="connsiteY2" fmla="*/ 429 h 428"/>
                    </a:gdLst>
                    <a:ahLst/>
                    <a:cxnLst>
                      <a:cxn ang="0">
                        <a:pos x="connsiteX0" y="connsiteY0"/>
                      </a:cxn>
                      <a:cxn ang="0">
                        <a:pos x="connsiteX1" y="connsiteY1"/>
                      </a:cxn>
                      <a:cxn ang="0">
                        <a:pos x="connsiteX2" y="connsiteY2"/>
                      </a:cxn>
                    </a:cxnLst>
                    <a:rect l="l" t="t" r="r" b="b"/>
                    <a:pathLst>
                      <a:path w="428" h="428">
                        <a:moveTo>
                          <a:pt x="429" y="0"/>
                        </a:moveTo>
                        <a:lnTo>
                          <a:pt x="429" y="0"/>
                        </a:lnTo>
                        <a:lnTo>
                          <a:pt x="0" y="429"/>
                        </a:lnTo>
                        <a:close/>
                      </a:path>
                    </a:pathLst>
                  </a:custGeom>
                  <a:solidFill>
                    <a:srgbClr val="8CC1E3"/>
                  </a:solidFill>
                  <a:ln w="4286" cap="flat">
                    <a:noFill/>
                    <a:prstDash val="solid"/>
                    <a:miter/>
                  </a:ln>
                </p:spPr>
                <p:txBody>
                  <a:bodyPr rtlCol="0" anchor="ctr"/>
                  <a:lstStyle/>
                  <a:p>
                    <a:endParaRPr lang="en-GB"/>
                  </a:p>
                </p:txBody>
              </p:sp>
              <p:sp>
                <p:nvSpPr>
                  <p:cNvPr id="1779" name="Freeform: Shape 1778">
                    <a:extLst>
                      <a:ext uri="{FF2B5EF4-FFF2-40B4-BE49-F238E27FC236}">
                        <a16:creationId xmlns:a16="http://schemas.microsoft.com/office/drawing/2014/main" id="{2FE2164F-0861-B99D-F56D-4E090CFAB6FB}"/>
                      </a:ext>
                    </a:extLst>
                  </p:cNvPr>
                  <p:cNvSpPr/>
                  <p:nvPr/>
                </p:nvSpPr>
                <p:spPr>
                  <a:xfrm>
                    <a:off x="6200584" y="5801861"/>
                    <a:ext cx="493347" cy="603503"/>
                  </a:xfrm>
                  <a:custGeom>
                    <a:avLst/>
                    <a:gdLst>
                      <a:gd name="connsiteX0" fmla="*/ 315468 w 493347"/>
                      <a:gd name="connsiteY0" fmla="*/ 429 h 603503"/>
                      <a:gd name="connsiteX1" fmla="*/ 315896 w 493347"/>
                      <a:gd name="connsiteY1" fmla="*/ 0 h 603503"/>
                      <a:gd name="connsiteX2" fmla="*/ 493347 w 493347"/>
                      <a:gd name="connsiteY2" fmla="*/ 422624 h 603503"/>
                      <a:gd name="connsiteX3" fmla="*/ 177451 w 493347"/>
                      <a:gd name="connsiteY3" fmla="*/ 603504 h 603503"/>
                      <a:gd name="connsiteX4" fmla="*/ 175308 w 493347"/>
                      <a:gd name="connsiteY4" fmla="*/ 602218 h 603503"/>
                      <a:gd name="connsiteX5" fmla="*/ 177451 w 493347"/>
                      <a:gd name="connsiteY5" fmla="*/ 601789 h 603503"/>
                      <a:gd name="connsiteX6" fmla="*/ 0 w 493347"/>
                      <a:gd name="connsiteY6" fmla="*/ 179165 h 603503"/>
                      <a:gd name="connsiteX7" fmla="*/ 315468 w 493347"/>
                      <a:gd name="connsiteY7" fmla="*/ 429 h 603503"/>
                      <a:gd name="connsiteX8" fmla="*/ 315468 w 493347"/>
                      <a:gd name="connsiteY8" fmla="*/ 429 h 60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3347" h="603503">
                        <a:moveTo>
                          <a:pt x="315468" y="429"/>
                        </a:moveTo>
                        <a:lnTo>
                          <a:pt x="315896" y="0"/>
                        </a:lnTo>
                        <a:lnTo>
                          <a:pt x="493347" y="422624"/>
                        </a:lnTo>
                        <a:lnTo>
                          <a:pt x="177451" y="603504"/>
                        </a:lnTo>
                        <a:lnTo>
                          <a:pt x="175308" y="602218"/>
                        </a:lnTo>
                        <a:lnTo>
                          <a:pt x="177451" y="601789"/>
                        </a:lnTo>
                        <a:cubicBezTo>
                          <a:pt x="160306" y="561070"/>
                          <a:pt x="13287" y="211312"/>
                          <a:pt x="0" y="179165"/>
                        </a:cubicBezTo>
                        <a:lnTo>
                          <a:pt x="315468" y="429"/>
                        </a:lnTo>
                        <a:lnTo>
                          <a:pt x="315468" y="429"/>
                        </a:lnTo>
                        <a:close/>
                      </a:path>
                    </a:pathLst>
                  </a:custGeom>
                  <a:solidFill>
                    <a:schemeClr val="accent2"/>
                  </a:solidFill>
                  <a:ln w="4286" cap="flat">
                    <a:noFill/>
                    <a:prstDash val="solid"/>
                    <a:miter/>
                  </a:ln>
                </p:spPr>
                <p:txBody>
                  <a:bodyPr rtlCol="0" anchor="ctr"/>
                  <a:lstStyle/>
                  <a:p>
                    <a:endParaRPr lang="en-GB"/>
                  </a:p>
                </p:txBody>
              </p:sp>
              <p:sp>
                <p:nvSpPr>
                  <p:cNvPr id="1780" name="Freeform: Shape 1779">
                    <a:extLst>
                      <a:ext uri="{FF2B5EF4-FFF2-40B4-BE49-F238E27FC236}">
                        <a16:creationId xmlns:a16="http://schemas.microsoft.com/office/drawing/2014/main" id="{AFCA6799-D906-95AC-058C-0C5855B4E14B}"/>
                      </a:ext>
                    </a:extLst>
                  </p:cNvPr>
                  <p:cNvSpPr/>
                  <p:nvPr/>
                </p:nvSpPr>
                <p:spPr>
                  <a:xfrm>
                    <a:off x="4894135" y="4750872"/>
                    <a:ext cx="878681" cy="495061"/>
                  </a:xfrm>
                  <a:custGeom>
                    <a:avLst/>
                    <a:gdLst>
                      <a:gd name="connsiteX0" fmla="*/ 318469 w 878681"/>
                      <a:gd name="connsiteY0" fmla="*/ 0 h 495061"/>
                      <a:gd name="connsiteX1" fmla="*/ 878681 w 878681"/>
                      <a:gd name="connsiteY1" fmla="*/ 316325 h 495061"/>
                      <a:gd name="connsiteX2" fmla="*/ 561499 w 878681"/>
                      <a:gd name="connsiteY2" fmla="*/ 495062 h 495061"/>
                      <a:gd name="connsiteX3" fmla="*/ 547783 w 878681"/>
                      <a:gd name="connsiteY3" fmla="*/ 487347 h 495061"/>
                      <a:gd name="connsiteX4" fmla="*/ 0 w 878681"/>
                      <a:gd name="connsiteY4" fmla="*/ 178308 h 495061"/>
                      <a:gd name="connsiteX5" fmla="*/ 429 w 878681"/>
                      <a:gd name="connsiteY5" fmla="*/ 178308 h 495061"/>
                      <a:gd name="connsiteX6" fmla="*/ 429 w 878681"/>
                      <a:gd name="connsiteY6" fmla="*/ 177879 h 495061"/>
                      <a:gd name="connsiteX7" fmla="*/ 318469 w 878681"/>
                      <a:gd name="connsiteY7" fmla="*/ 0 h 495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8681" h="495061">
                        <a:moveTo>
                          <a:pt x="318469" y="0"/>
                        </a:moveTo>
                        <a:cubicBezTo>
                          <a:pt x="318469" y="0"/>
                          <a:pt x="878681" y="316325"/>
                          <a:pt x="878681" y="316325"/>
                        </a:cubicBezTo>
                        <a:lnTo>
                          <a:pt x="561499" y="495062"/>
                        </a:lnTo>
                        <a:lnTo>
                          <a:pt x="547783" y="487347"/>
                        </a:lnTo>
                        <a:lnTo>
                          <a:pt x="0" y="178308"/>
                        </a:lnTo>
                        <a:lnTo>
                          <a:pt x="429" y="178308"/>
                        </a:lnTo>
                        <a:lnTo>
                          <a:pt x="429" y="177879"/>
                        </a:lnTo>
                        <a:lnTo>
                          <a:pt x="318469" y="0"/>
                        </a:lnTo>
                        <a:close/>
                      </a:path>
                    </a:pathLst>
                  </a:custGeom>
                  <a:solidFill>
                    <a:schemeClr val="accent1"/>
                  </a:solidFill>
                  <a:ln w="4286" cap="flat">
                    <a:noFill/>
                    <a:prstDash val="solid"/>
                    <a:miter/>
                  </a:ln>
                </p:spPr>
                <p:txBody>
                  <a:bodyPr rtlCol="0" anchor="ctr"/>
                  <a:lstStyle/>
                  <a:p>
                    <a:endParaRPr lang="en-GB"/>
                  </a:p>
                </p:txBody>
              </p:sp>
              <p:sp>
                <p:nvSpPr>
                  <p:cNvPr id="1781" name="Freeform: Shape 1780">
                    <a:extLst>
                      <a:ext uri="{FF2B5EF4-FFF2-40B4-BE49-F238E27FC236}">
                        <a16:creationId xmlns:a16="http://schemas.microsoft.com/office/drawing/2014/main" id="{BBEE9B73-6327-6781-E339-D61BE5BC5F7B}"/>
                      </a:ext>
                    </a:extLst>
                  </p:cNvPr>
                  <p:cNvSpPr/>
                  <p:nvPr/>
                </p:nvSpPr>
                <p:spPr>
                  <a:xfrm>
                    <a:off x="4658820" y="4306816"/>
                    <a:ext cx="553783" cy="621934"/>
                  </a:xfrm>
                  <a:custGeom>
                    <a:avLst/>
                    <a:gdLst>
                      <a:gd name="connsiteX0" fmla="*/ 234458 w 553783"/>
                      <a:gd name="connsiteY0" fmla="*/ 618077 h 621934"/>
                      <a:gd name="connsiteX1" fmla="*/ 0 w 553783"/>
                      <a:gd name="connsiteY1" fmla="*/ 109728 h 621934"/>
                      <a:gd name="connsiteX2" fmla="*/ 27003 w 553783"/>
                      <a:gd name="connsiteY2" fmla="*/ 94298 h 621934"/>
                      <a:gd name="connsiteX3" fmla="*/ 126016 w 553783"/>
                      <a:gd name="connsiteY3" fmla="*/ 126444 h 621934"/>
                      <a:gd name="connsiteX4" fmla="*/ 348472 w 553783"/>
                      <a:gd name="connsiteY4" fmla="*/ 0 h 621934"/>
                      <a:gd name="connsiteX5" fmla="*/ 552497 w 553783"/>
                      <a:gd name="connsiteY5" fmla="*/ 442770 h 621934"/>
                      <a:gd name="connsiteX6" fmla="*/ 552069 w 553783"/>
                      <a:gd name="connsiteY6" fmla="*/ 442770 h 621934"/>
                      <a:gd name="connsiteX7" fmla="*/ 553784 w 553783"/>
                      <a:gd name="connsiteY7" fmla="*/ 444055 h 621934"/>
                      <a:gd name="connsiteX8" fmla="*/ 236172 w 553783"/>
                      <a:gd name="connsiteY8" fmla="*/ 621935 h 62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783" h="621934">
                        <a:moveTo>
                          <a:pt x="234458" y="618077"/>
                        </a:moveTo>
                        <a:lnTo>
                          <a:pt x="0" y="109728"/>
                        </a:lnTo>
                        <a:lnTo>
                          <a:pt x="27003" y="94298"/>
                        </a:lnTo>
                        <a:lnTo>
                          <a:pt x="126016" y="126444"/>
                        </a:lnTo>
                        <a:lnTo>
                          <a:pt x="348472" y="0"/>
                        </a:lnTo>
                        <a:lnTo>
                          <a:pt x="552497" y="442770"/>
                        </a:lnTo>
                        <a:lnTo>
                          <a:pt x="552069" y="442770"/>
                        </a:lnTo>
                        <a:lnTo>
                          <a:pt x="553784" y="444055"/>
                        </a:lnTo>
                        <a:lnTo>
                          <a:pt x="236172" y="621935"/>
                        </a:lnTo>
                        <a:close/>
                      </a:path>
                    </a:pathLst>
                  </a:custGeom>
                  <a:solidFill>
                    <a:schemeClr val="accent2"/>
                  </a:solidFill>
                  <a:ln w="4286" cap="flat">
                    <a:noFill/>
                    <a:prstDash val="solid"/>
                    <a:miter/>
                  </a:ln>
                </p:spPr>
                <p:txBody>
                  <a:bodyPr rtlCol="0" anchor="ctr"/>
                  <a:lstStyle/>
                  <a:p>
                    <a:endParaRPr lang="en-GB"/>
                  </a:p>
                </p:txBody>
              </p:sp>
              <p:sp>
                <p:nvSpPr>
                  <p:cNvPr id="1782" name="Freeform: Shape 1781">
                    <a:extLst>
                      <a:ext uri="{FF2B5EF4-FFF2-40B4-BE49-F238E27FC236}">
                        <a16:creationId xmlns:a16="http://schemas.microsoft.com/office/drawing/2014/main" id="{E5B93A00-ED01-85B1-123C-359FF4478D24}"/>
                      </a:ext>
                    </a:extLst>
                  </p:cNvPr>
                  <p:cNvSpPr/>
                  <p:nvPr/>
                </p:nvSpPr>
                <p:spPr>
                  <a:xfrm>
                    <a:off x="5455634" y="5066769"/>
                    <a:ext cx="505348" cy="599645"/>
                  </a:xfrm>
                  <a:custGeom>
                    <a:avLst/>
                    <a:gdLst>
                      <a:gd name="connsiteX0" fmla="*/ 317611 w 505348"/>
                      <a:gd name="connsiteY0" fmla="*/ 0 h 599645"/>
                      <a:gd name="connsiteX1" fmla="*/ 505349 w 505348"/>
                      <a:gd name="connsiteY1" fmla="*/ 420481 h 599645"/>
                      <a:gd name="connsiteX2" fmla="*/ 189024 w 505348"/>
                      <a:gd name="connsiteY2" fmla="*/ 599646 h 599645"/>
                      <a:gd name="connsiteX3" fmla="*/ 1286 w 505348"/>
                      <a:gd name="connsiteY3" fmla="*/ 179593 h 599645"/>
                      <a:gd name="connsiteX4" fmla="*/ 857 w 505348"/>
                      <a:gd name="connsiteY4" fmla="*/ 179593 h 599645"/>
                      <a:gd name="connsiteX5" fmla="*/ 0 w 505348"/>
                      <a:gd name="connsiteY5" fmla="*/ 179165 h 599645"/>
                      <a:gd name="connsiteX6" fmla="*/ 317611 w 505348"/>
                      <a:gd name="connsiteY6" fmla="*/ 0 h 599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5348" h="599645">
                        <a:moveTo>
                          <a:pt x="317611" y="0"/>
                        </a:moveTo>
                        <a:lnTo>
                          <a:pt x="505349" y="420481"/>
                        </a:lnTo>
                        <a:lnTo>
                          <a:pt x="189024" y="599646"/>
                        </a:lnTo>
                        <a:cubicBezTo>
                          <a:pt x="172308" y="561927"/>
                          <a:pt x="13716" y="207454"/>
                          <a:pt x="1286" y="179593"/>
                        </a:cubicBezTo>
                        <a:lnTo>
                          <a:pt x="857" y="179593"/>
                        </a:lnTo>
                        <a:lnTo>
                          <a:pt x="0" y="179165"/>
                        </a:lnTo>
                        <a:cubicBezTo>
                          <a:pt x="429" y="179165"/>
                          <a:pt x="317611" y="429"/>
                          <a:pt x="317611" y="0"/>
                        </a:cubicBezTo>
                        <a:close/>
                      </a:path>
                    </a:pathLst>
                  </a:custGeom>
                  <a:solidFill>
                    <a:schemeClr val="accent2"/>
                  </a:solidFill>
                  <a:ln w="4286" cap="flat">
                    <a:noFill/>
                    <a:prstDash val="solid"/>
                    <a:miter/>
                  </a:ln>
                </p:spPr>
                <p:txBody>
                  <a:bodyPr rtlCol="0" anchor="ctr"/>
                  <a:lstStyle/>
                  <a:p>
                    <a:endParaRPr lang="en-GB"/>
                  </a:p>
                </p:txBody>
              </p:sp>
            </p:grpSp>
          </p:grpSp>
        </p:grpSp>
        <p:grpSp>
          <p:nvGrpSpPr>
            <p:cNvPr id="1783" name="Graphic 18">
              <a:extLst>
                <a:ext uri="{FF2B5EF4-FFF2-40B4-BE49-F238E27FC236}">
                  <a16:creationId xmlns:a16="http://schemas.microsoft.com/office/drawing/2014/main" id="{7DBB75F9-9C2F-DE99-E1FA-A5539D47F7CF}"/>
                </a:ext>
              </a:extLst>
            </p:cNvPr>
            <p:cNvGrpSpPr/>
            <p:nvPr/>
          </p:nvGrpSpPr>
          <p:grpSpPr>
            <a:xfrm>
              <a:off x="6561915" y="5110868"/>
              <a:ext cx="696419" cy="1446657"/>
              <a:chOff x="6561915" y="5110868"/>
              <a:chExt cx="696419" cy="1446657"/>
            </a:xfrm>
          </p:grpSpPr>
          <p:sp>
            <p:nvSpPr>
              <p:cNvPr id="1784" name="Freeform: Shape 1783">
                <a:extLst>
                  <a:ext uri="{FF2B5EF4-FFF2-40B4-BE49-F238E27FC236}">
                    <a16:creationId xmlns:a16="http://schemas.microsoft.com/office/drawing/2014/main" id="{F7AEEA8E-6A66-4302-7433-1D651E521B17}"/>
                  </a:ext>
                </a:extLst>
              </p:cNvPr>
              <p:cNvSpPr/>
              <p:nvPr/>
            </p:nvSpPr>
            <p:spPr>
              <a:xfrm>
                <a:off x="6722649" y="6426367"/>
                <a:ext cx="227278" cy="131159"/>
              </a:xfrm>
              <a:custGeom>
                <a:avLst/>
                <a:gdLst>
                  <a:gd name="connsiteX0" fmla="*/ 33433 w 227278"/>
                  <a:gd name="connsiteY0" fmla="*/ 111871 h 131159"/>
                  <a:gd name="connsiteX1" fmla="*/ 194167 w 227278"/>
                  <a:gd name="connsiteY1" fmla="*/ 111871 h 131159"/>
                  <a:gd name="connsiteX2" fmla="*/ 194167 w 227278"/>
                  <a:gd name="connsiteY2" fmla="*/ 19288 h 131159"/>
                  <a:gd name="connsiteX3" fmla="*/ 33433 w 227278"/>
                  <a:gd name="connsiteY3" fmla="*/ 19288 h 131159"/>
                  <a:gd name="connsiteX4" fmla="*/ 33433 w 227278"/>
                  <a:gd name="connsiteY4" fmla="*/ 111871 h 131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278" h="131159">
                    <a:moveTo>
                      <a:pt x="33433" y="111871"/>
                    </a:moveTo>
                    <a:cubicBezTo>
                      <a:pt x="77581" y="137589"/>
                      <a:pt x="149590" y="137589"/>
                      <a:pt x="194167" y="111871"/>
                    </a:cubicBezTo>
                    <a:cubicBezTo>
                      <a:pt x="238316" y="86154"/>
                      <a:pt x="238316" y="44577"/>
                      <a:pt x="194167" y="19288"/>
                    </a:cubicBezTo>
                    <a:cubicBezTo>
                      <a:pt x="150019" y="-6429"/>
                      <a:pt x="78010" y="-6429"/>
                      <a:pt x="33433" y="19288"/>
                    </a:cubicBezTo>
                    <a:cubicBezTo>
                      <a:pt x="-11144" y="45006"/>
                      <a:pt x="-11144" y="86154"/>
                      <a:pt x="33433" y="111871"/>
                    </a:cubicBezTo>
                    <a:close/>
                  </a:path>
                </a:pathLst>
              </a:custGeom>
              <a:solidFill>
                <a:srgbClr val="999999">
                  <a:alpha val="35000"/>
                </a:srgbClr>
              </a:solidFill>
              <a:ln w="4286" cap="flat">
                <a:noFill/>
                <a:prstDash val="solid"/>
                <a:miter/>
              </a:ln>
            </p:spPr>
            <p:txBody>
              <a:bodyPr rtlCol="0" anchor="ctr"/>
              <a:lstStyle/>
              <a:p>
                <a:endParaRPr lang="en-GB"/>
              </a:p>
            </p:txBody>
          </p:sp>
          <p:grpSp>
            <p:nvGrpSpPr>
              <p:cNvPr id="1785" name="Graphic 18">
                <a:extLst>
                  <a:ext uri="{FF2B5EF4-FFF2-40B4-BE49-F238E27FC236}">
                    <a16:creationId xmlns:a16="http://schemas.microsoft.com/office/drawing/2014/main" id="{0014F1A2-EA56-9C23-D78A-B01AA0377B6F}"/>
                  </a:ext>
                </a:extLst>
              </p:cNvPr>
              <p:cNvGrpSpPr/>
              <p:nvPr/>
            </p:nvGrpSpPr>
            <p:grpSpPr>
              <a:xfrm>
                <a:off x="6573857" y="5891443"/>
                <a:ext cx="522183" cy="643687"/>
                <a:chOff x="6573857" y="5891443"/>
                <a:chExt cx="522183" cy="643687"/>
              </a:xfrm>
            </p:grpSpPr>
            <p:sp>
              <p:nvSpPr>
                <p:cNvPr id="1786" name="Freeform: Shape 1785">
                  <a:extLst>
                    <a:ext uri="{FF2B5EF4-FFF2-40B4-BE49-F238E27FC236}">
                      <a16:creationId xmlns:a16="http://schemas.microsoft.com/office/drawing/2014/main" id="{F3FE11BB-7360-9F6B-3EEC-47A73BBEEFBD}"/>
                    </a:ext>
                  </a:extLst>
                </p:cNvPr>
                <p:cNvSpPr/>
                <p:nvPr/>
              </p:nvSpPr>
              <p:spPr>
                <a:xfrm>
                  <a:off x="6573857" y="6035032"/>
                  <a:ext cx="522183" cy="500098"/>
                </a:xfrm>
                <a:custGeom>
                  <a:avLst/>
                  <a:gdLst>
                    <a:gd name="connsiteX0" fmla="*/ 59 w 522183"/>
                    <a:gd name="connsiteY0" fmla="*/ 0 h 500098"/>
                    <a:gd name="connsiteX1" fmla="*/ 522125 w 522183"/>
                    <a:gd name="connsiteY1" fmla="*/ 0 h 500098"/>
                    <a:gd name="connsiteX2" fmla="*/ 326671 w 522183"/>
                    <a:gd name="connsiteY2" fmla="*/ 484346 h 500098"/>
                    <a:gd name="connsiteX3" fmla="*/ 195941 w 522183"/>
                    <a:gd name="connsiteY3" fmla="*/ 484346 h 500098"/>
                    <a:gd name="connsiteX4" fmla="*/ 59 w 522183"/>
                    <a:gd name="connsiteY4" fmla="*/ 0 h 500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2183" h="500098">
                      <a:moveTo>
                        <a:pt x="59" y="0"/>
                      </a:moveTo>
                      <a:cubicBezTo>
                        <a:pt x="130361" y="0"/>
                        <a:pt x="392251" y="0"/>
                        <a:pt x="522125" y="0"/>
                      </a:cubicBezTo>
                      <a:cubicBezTo>
                        <a:pt x="524696" y="93869"/>
                        <a:pt x="443258" y="319326"/>
                        <a:pt x="326671" y="484346"/>
                      </a:cubicBezTo>
                      <a:cubicBezTo>
                        <a:pt x="290667" y="505349"/>
                        <a:pt x="231945" y="505349"/>
                        <a:pt x="195941" y="484346"/>
                      </a:cubicBezTo>
                      <a:cubicBezTo>
                        <a:pt x="78926" y="318897"/>
                        <a:pt x="-2512" y="94727"/>
                        <a:pt x="59" y="0"/>
                      </a:cubicBezTo>
                      <a:close/>
                    </a:path>
                  </a:pathLst>
                </a:custGeom>
                <a:solidFill>
                  <a:srgbClr val="4C517A"/>
                </a:solidFill>
                <a:ln w="4286" cap="flat">
                  <a:noFill/>
                  <a:prstDash val="solid"/>
                  <a:miter/>
                </a:ln>
              </p:spPr>
              <p:txBody>
                <a:bodyPr rtlCol="0" anchor="ctr"/>
                <a:lstStyle/>
                <a:p>
                  <a:endParaRPr lang="en-GB"/>
                </a:p>
              </p:txBody>
            </p:sp>
            <p:sp>
              <p:nvSpPr>
                <p:cNvPr id="1787" name="Freeform: Shape 1786">
                  <a:extLst>
                    <a:ext uri="{FF2B5EF4-FFF2-40B4-BE49-F238E27FC236}">
                      <a16:creationId xmlns:a16="http://schemas.microsoft.com/office/drawing/2014/main" id="{E8D9C3F2-22A6-139C-E2BA-08B76D54C5E2}"/>
                    </a:ext>
                  </a:extLst>
                </p:cNvPr>
                <p:cNvSpPr/>
                <p:nvPr/>
              </p:nvSpPr>
              <p:spPr>
                <a:xfrm>
                  <a:off x="6573916" y="5891443"/>
                  <a:ext cx="522065" cy="301752"/>
                </a:xfrm>
                <a:custGeom>
                  <a:avLst/>
                  <a:gdLst>
                    <a:gd name="connsiteX0" fmla="*/ 522065 w 522065"/>
                    <a:gd name="connsiteY0" fmla="*/ 150876 h 301752"/>
                    <a:gd name="connsiteX1" fmla="*/ 261033 w 522065"/>
                    <a:gd name="connsiteY1" fmla="*/ 301752 h 301752"/>
                    <a:gd name="connsiteX2" fmla="*/ 0 w 522065"/>
                    <a:gd name="connsiteY2" fmla="*/ 150876 h 301752"/>
                    <a:gd name="connsiteX3" fmla="*/ 261033 w 522065"/>
                    <a:gd name="connsiteY3" fmla="*/ 0 h 301752"/>
                    <a:gd name="connsiteX4" fmla="*/ 522065 w 522065"/>
                    <a:gd name="connsiteY4" fmla="*/ 150876 h 301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2065" h="301752">
                      <a:moveTo>
                        <a:pt x="522065" y="150876"/>
                      </a:moveTo>
                      <a:cubicBezTo>
                        <a:pt x="522065" y="234203"/>
                        <a:pt x="405197" y="301752"/>
                        <a:pt x="261033" y="301752"/>
                      </a:cubicBezTo>
                      <a:cubicBezTo>
                        <a:pt x="116868" y="301752"/>
                        <a:pt x="0" y="234203"/>
                        <a:pt x="0" y="150876"/>
                      </a:cubicBezTo>
                      <a:cubicBezTo>
                        <a:pt x="0" y="67550"/>
                        <a:pt x="116868" y="0"/>
                        <a:pt x="261033" y="0"/>
                      </a:cubicBezTo>
                      <a:cubicBezTo>
                        <a:pt x="405197" y="0"/>
                        <a:pt x="522065" y="67550"/>
                        <a:pt x="522065" y="150876"/>
                      </a:cubicBezTo>
                      <a:close/>
                    </a:path>
                  </a:pathLst>
                </a:custGeom>
                <a:solidFill>
                  <a:srgbClr val="A1A7CC"/>
                </a:solidFill>
                <a:ln w="4286" cap="flat">
                  <a:noFill/>
                  <a:prstDash val="solid"/>
                  <a:miter/>
                </a:ln>
              </p:spPr>
              <p:txBody>
                <a:bodyPr rtlCol="0" anchor="ctr"/>
                <a:lstStyle/>
                <a:p>
                  <a:endParaRPr lang="en-GB"/>
                </a:p>
              </p:txBody>
            </p:sp>
            <p:sp>
              <p:nvSpPr>
                <p:cNvPr id="1788" name="Freeform: Shape 1787">
                  <a:extLst>
                    <a:ext uri="{FF2B5EF4-FFF2-40B4-BE49-F238E27FC236}">
                      <a16:creationId xmlns:a16="http://schemas.microsoft.com/office/drawing/2014/main" id="{2DF95E5C-141F-FC8B-2D8B-78DDAA09FF3A}"/>
                    </a:ext>
                  </a:extLst>
                </p:cNvPr>
                <p:cNvSpPr/>
                <p:nvPr/>
              </p:nvSpPr>
              <p:spPr>
                <a:xfrm>
                  <a:off x="6606921" y="5910731"/>
                  <a:ext cx="456057" cy="263175"/>
                </a:xfrm>
                <a:custGeom>
                  <a:avLst/>
                  <a:gdLst>
                    <a:gd name="connsiteX0" fmla="*/ 456057 w 456057"/>
                    <a:gd name="connsiteY0" fmla="*/ 131588 h 263175"/>
                    <a:gd name="connsiteX1" fmla="*/ 228029 w 456057"/>
                    <a:gd name="connsiteY1" fmla="*/ 263176 h 263175"/>
                    <a:gd name="connsiteX2" fmla="*/ 0 w 456057"/>
                    <a:gd name="connsiteY2" fmla="*/ 131588 h 263175"/>
                    <a:gd name="connsiteX3" fmla="*/ 228029 w 456057"/>
                    <a:gd name="connsiteY3" fmla="*/ 0 h 263175"/>
                    <a:gd name="connsiteX4" fmla="*/ 456057 w 456057"/>
                    <a:gd name="connsiteY4" fmla="*/ 131588 h 263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057" h="263175">
                      <a:moveTo>
                        <a:pt x="456057" y="131588"/>
                      </a:moveTo>
                      <a:cubicBezTo>
                        <a:pt x="456057" y="204262"/>
                        <a:pt x="353965" y="263176"/>
                        <a:pt x="228029" y="263176"/>
                      </a:cubicBezTo>
                      <a:cubicBezTo>
                        <a:pt x="102092" y="263176"/>
                        <a:pt x="0" y="204262"/>
                        <a:pt x="0" y="131588"/>
                      </a:cubicBezTo>
                      <a:cubicBezTo>
                        <a:pt x="0" y="58914"/>
                        <a:pt x="102092" y="0"/>
                        <a:pt x="228029" y="0"/>
                      </a:cubicBezTo>
                      <a:cubicBezTo>
                        <a:pt x="353965" y="0"/>
                        <a:pt x="456057" y="58914"/>
                        <a:pt x="456057" y="131588"/>
                      </a:cubicBezTo>
                      <a:close/>
                    </a:path>
                  </a:pathLst>
                </a:custGeom>
                <a:solidFill>
                  <a:srgbClr val="414042"/>
                </a:solidFill>
                <a:ln w="4286" cap="flat">
                  <a:noFill/>
                  <a:prstDash val="solid"/>
                  <a:miter/>
                </a:ln>
              </p:spPr>
              <p:txBody>
                <a:bodyPr rtlCol="0" anchor="ctr"/>
                <a:lstStyle/>
                <a:p>
                  <a:endParaRPr lang="en-GB"/>
                </a:p>
              </p:txBody>
            </p:sp>
          </p:grpSp>
          <p:grpSp>
            <p:nvGrpSpPr>
              <p:cNvPr id="1789" name="Graphic 18">
                <a:extLst>
                  <a:ext uri="{FF2B5EF4-FFF2-40B4-BE49-F238E27FC236}">
                    <a16:creationId xmlns:a16="http://schemas.microsoft.com/office/drawing/2014/main" id="{26605AA4-6EBA-4B83-5E6B-579564C1943F}"/>
                  </a:ext>
                </a:extLst>
              </p:cNvPr>
              <p:cNvGrpSpPr/>
              <p:nvPr/>
            </p:nvGrpSpPr>
            <p:grpSpPr>
              <a:xfrm>
                <a:off x="6561915" y="5110868"/>
                <a:ext cx="696419" cy="1004527"/>
                <a:chOff x="6561915" y="5110868"/>
                <a:chExt cx="696419" cy="1004527"/>
              </a:xfrm>
            </p:grpSpPr>
            <p:grpSp>
              <p:nvGrpSpPr>
                <p:cNvPr id="1790" name="Graphic 18">
                  <a:extLst>
                    <a:ext uri="{FF2B5EF4-FFF2-40B4-BE49-F238E27FC236}">
                      <a16:creationId xmlns:a16="http://schemas.microsoft.com/office/drawing/2014/main" id="{753A5CB4-FA3E-9857-6B58-FFD12AA0A134}"/>
                    </a:ext>
                  </a:extLst>
                </p:cNvPr>
                <p:cNvGrpSpPr/>
                <p:nvPr/>
              </p:nvGrpSpPr>
              <p:grpSpPr>
                <a:xfrm>
                  <a:off x="6774023" y="5110868"/>
                  <a:ext cx="432114" cy="937451"/>
                  <a:chOff x="6774023" y="5110868"/>
                  <a:chExt cx="432114" cy="937451"/>
                </a:xfrm>
              </p:grpSpPr>
              <p:sp>
                <p:nvSpPr>
                  <p:cNvPr id="1791" name="Freeform: Shape 1790">
                    <a:extLst>
                      <a:ext uri="{FF2B5EF4-FFF2-40B4-BE49-F238E27FC236}">
                        <a16:creationId xmlns:a16="http://schemas.microsoft.com/office/drawing/2014/main" id="{3D5F7932-8BAF-E6CA-78CA-235CA70E0671}"/>
                      </a:ext>
                    </a:extLst>
                  </p:cNvPr>
                  <p:cNvSpPr/>
                  <p:nvPr/>
                </p:nvSpPr>
                <p:spPr>
                  <a:xfrm>
                    <a:off x="6774023" y="5110868"/>
                    <a:ext cx="432114" cy="937451"/>
                  </a:xfrm>
                  <a:custGeom>
                    <a:avLst/>
                    <a:gdLst>
                      <a:gd name="connsiteX0" fmla="*/ 15062 w 432114"/>
                      <a:gd name="connsiteY0" fmla="*/ 923735 h 937451"/>
                      <a:gd name="connsiteX1" fmla="*/ 28779 w 432114"/>
                      <a:gd name="connsiteY1" fmla="*/ 496396 h 937451"/>
                      <a:gd name="connsiteX2" fmla="*/ 111503 w 432114"/>
                      <a:gd name="connsiteY2" fmla="*/ 561976 h 937451"/>
                      <a:gd name="connsiteX3" fmla="*/ 111503 w 432114"/>
                      <a:gd name="connsiteY3" fmla="*/ 341663 h 937451"/>
                      <a:gd name="connsiteX4" fmla="*/ 190799 w 432114"/>
                      <a:gd name="connsiteY4" fmla="*/ 382811 h 937451"/>
                      <a:gd name="connsiteX5" fmla="*/ 201086 w 432114"/>
                      <a:gd name="connsiteY5" fmla="*/ 155639 h 937451"/>
                      <a:gd name="connsiteX6" fmla="*/ 259808 w 432114"/>
                      <a:gd name="connsiteY6" fmla="*/ 210932 h 937451"/>
                      <a:gd name="connsiteX7" fmla="*/ 380251 w 432114"/>
                      <a:gd name="connsiteY7" fmla="*/ 7764 h 937451"/>
                      <a:gd name="connsiteX8" fmla="*/ 356248 w 432114"/>
                      <a:gd name="connsiteY8" fmla="*/ 273083 h 937451"/>
                      <a:gd name="connsiteX9" fmla="*/ 425257 w 432114"/>
                      <a:gd name="connsiteY9" fmla="*/ 273083 h 937451"/>
                      <a:gd name="connsiteX10" fmla="*/ 369964 w 432114"/>
                      <a:gd name="connsiteY10" fmla="*/ 393526 h 937451"/>
                      <a:gd name="connsiteX11" fmla="*/ 432115 w 432114"/>
                      <a:gd name="connsiteY11" fmla="*/ 420958 h 937451"/>
                      <a:gd name="connsiteX12" fmla="*/ 290669 w 432114"/>
                      <a:gd name="connsiteY12" fmla="*/ 586408 h 937451"/>
                      <a:gd name="connsiteX13" fmla="*/ 404254 w 432114"/>
                      <a:gd name="connsiteY13" fmla="*/ 617268 h 937451"/>
                      <a:gd name="connsiteX14" fmla="*/ 84071 w 432114"/>
                      <a:gd name="connsiteY14" fmla="*/ 937452 h 937451"/>
                      <a:gd name="connsiteX15" fmla="*/ 15062 w 432114"/>
                      <a:gd name="connsiteY15" fmla="*/ 923735 h 937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2114" h="937451">
                        <a:moveTo>
                          <a:pt x="15062" y="923735"/>
                        </a:moveTo>
                        <a:cubicBezTo>
                          <a:pt x="-13655" y="911734"/>
                          <a:pt x="3061" y="501968"/>
                          <a:pt x="28779" y="496396"/>
                        </a:cubicBezTo>
                        <a:lnTo>
                          <a:pt x="111503" y="561976"/>
                        </a:lnTo>
                        <a:cubicBezTo>
                          <a:pt x="100787" y="494253"/>
                          <a:pt x="101645" y="420101"/>
                          <a:pt x="111503" y="341663"/>
                        </a:cubicBezTo>
                        <a:cubicBezTo>
                          <a:pt x="111503" y="341663"/>
                          <a:pt x="198514" y="390097"/>
                          <a:pt x="190799" y="382811"/>
                        </a:cubicBezTo>
                        <a:cubicBezTo>
                          <a:pt x="175368" y="368666"/>
                          <a:pt x="189513" y="152639"/>
                          <a:pt x="201086" y="155639"/>
                        </a:cubicBezTo>
                        <a:lnTo>
                          <a:pt x="259808" y="210932"/>
                        </a:lnTo>
                        <a:cubicBezTo>
                          <a:pt x="251235" y="206646"/>
                          <a:pt x="373822" y="-47100"/>
                          <a:pt x="380251" y="7764"/>
                        </a:cubicBezTo>
                        <a:cubicBezTo>
                          <a:pt x="386252" y="59199"/>
                          <a:pt x="356248" y="273083"/>
                          <a:pt x="356248" y="273083"/>
                        </a:cubicBezTo>
                        <a:cubicBezTo>
                          <a:pt x="356248" y="273083"/>
                          <a:pt x="422256" y="254652"/>
                          <a:pt x="425257" y="273083"/>
                        </a:cubicBezTo>
                        <a:cubicBezTo>
                          <a:pt x="429115" y="297514"/>
                          <a:pt x="381537" y="400813"/>
                          <a:pt x="369964" y="393526"/>
                        </a:cubicBezTo>
                        <a:lnTo>
                          <a:pt x="432115" y="420958"/>
                        </a:lnTo>
                        <a:cubicBezTo>
                          <a:pt x="395682" y="482252"/>
                          <a:pt x="348104" y="537116"/>
                          <a:pt x="290669" y="586408"/>
                        </a:cubicBezTo>
                        <a:lnTo>
                          <a:pt x="404254" y="617268"/>
                        </a:lnTo>
                        <a:cubicBezTo>
                          <a:pt x="322387" y="743284"/>
                          <a:pt x="214373" y="849154"/>
                          <a:pt x="84071" y="937452"/>
                        </a:cubicBezTo>
                        <a:lnTo>
                          <a:pt x="15062" y="923735"/>
                        </a:lnTo>
                        <a:close/>
                      </a:path>
                    </a:pathLst>
                  </a:custGeom>
                  <a:solidFill>
                    <a:schemeClr val="accent2"/>
                  </a:solidFill>
                  <a:ln w="4286" cap="flat">
                    <a:noFill/>
                    <a:prstDash val="solid"/>
                    <a:miter/>
                  </a:ln>
                </p:spPr>
                <p:txBody>
                  <a:bodyPr rtlCol="0" anchor="ctr"/>
                  <a:lstStyle/>
                  <a:p>
                    <a:endParaRPr lang="en-GB"/>
                  </a:p>
                </p:txBody>
              </p:sp>
              <p:sp>
                <p:nvSpPr>
                  <p:cNvPr id="1792" name="Freeform: Shape 1791">
                    <a:extLst>
                      <a:ext uri="{FF2B5EF4-FFF2-40B4-BE49-F238E27FC236}">
                        <a16:creationId xmlns:a16="http://schemas.microsoft.com/office/drawing/2014/main" id="{DC1FE012-4396-4D60-6128-8862F74781BD}"/>
                      </a:ext>
                    </a:extLst>
                  </p:cNvPr>
                  <p:cNvSpPr/>
                  <p:nvPr/>
                </p:nvSpPr>
                <p:spPr>
                  <a:xfrm>
                    <a:off x="6831091" y="5207786"/>
                    <a:ext cx="321468" cy="815884"/>
                  </a:xfrm>
                  <a:custGeom>
                    <a:avLst/>
                    <a:gdLst>
                      <a:gd name="connsiteX0" fmla="*/ 0 w 321468"/>
                      <a:gd name="connsiteY0" fmla="*/ 806244 h 815884"/>
                      <a:gd name="connsiteX1" fmla="*/ 14573 w 321468"/>
                      <a:gd name="connsiteY1" fmla="*/ 527209 h 815884"/>
                      <a:gd name="connsiteX2" fmla="*/ 66437 w 321468"/>
                      <a:gd name="connsiteY2" fmla="*/ 679800 h 815884"/>
                      <a:gd name="connsiteX3" fmla="*/ 158591 w 321468"/>
                      <a:gd name="connsiteY3" fmla="*/ 457772 h 815884"/>
                      <a:gd name="connsiteX4" fmla="*/ 92154 w 321468"/>
                      <a:gd name="connsiteY4" fmla="*/ 330470 h 815884"/>
                      <a:gd name="connsiteX5" fmla="*/ 95155 w 321468"/>
                      <a:gd name="connsiteY5" fmla="*/ 327470 h 815884"/>
                      <a:gd name="connsiteX6" fmla="*/ 164592 w 321468"/>
                      <a:gd name="connsiteY6" fmla="*/ 441055 h 815884"/>
                      <a:gd name="connsiteX7" fmla="*/ 222885 w 321468"/>
                      <a:gd name="connsiteY7" fmla="*/ 257604 h 815884"/>
                      <a:gd name="connsiteX8" fmla="*/ 176593 w 321468"/>
                      <a:gd name="connsiteY8" fmla="*/ 153876 h 815884"/>
                      <a:gd name="connsiteX9" fmla="*/ 227171 w 321468"/>
                      <a:gd name="connsiteY9" fmla="*/ 242173 h 815884"/>
                      <a:gd name="connsiteX10" fmla="*/ 289750 w 321468"/>
                      <a:gd name="connsiteY10" fmla="*/ 0 h 815884"/>
                      <a:gd name="connsiteX11" fmla="*/ 293180 w 321468"/>
                      <a:gd name="connsiteY11" fmla="*/ 5144 h 815884"/>
                      <a:gd name="connsiteX12" fmla="*/ 250746 w 321468"/>
                      <a:gd name="connsiteY12" fmla="*/ 192453 h 815884"/>
                      <a:gd name="connsiteX13" fmla="*/ 321469 w 321468"/>
                      <a:gd name="connsiteY13" fmla="*/ 203597 h 815884"/>
                      <a:gd name="connsiteX14" fmla="*/ 248603 w 321468"/>
                      <a:gd name="connsiteY14" fmla="*/ 201025 h 815884"/>
                      <a:gd name="connsiteX15" fmla="*/ 204454 w 321468"/>
                      <a:gd name="connsiteY15" fmla="*/ 355759 h 815884"/>
                      <a:gd name="connsiteX16" fmla="*/ 297037 w 321468"/>
                      <a:gd name="connsiteY16" fmla="*/ 340757 h 815884"/>
                      <a:gd name="connsiteX17" fmla="*/ 183880 w 321468"/>
                      <a:gd name="connsiteY17" fmla="*/ 420482 h 815884"/>
                      <a:gd name="connsiteX18" fmla="*/ 122158 w 321468"/>
                      <a:gd name="connsiteY18" fmla="*/ 586788 h 815884"/>
                      <a:gd name="connsiteX19" fmla="*/ 247745 w 321468"/>
                      <a:gd name="connsiteY19" fmla="*/ 553355 h 815884"/>
                      <a:gd name="connsiteX20" fmla="*/ 174879 w 321468"/>
                      <a:gd name="connsiteY20" fmla="*/ 569214 h 815884"/>
                      <a:gd name="connsiteX21" fmla="*/ 107585 w 321468"/>
                      <a:gd name="connsiteY21" fmla="*/ 621506 h 815884"/>
                      <a:gd name="connsiteX22" fmla="*/ 0 w 321468"/>
                      <a:gd name="connsiteY22" fmla="*/ 806244 h 815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21468" h="815884">
                        <a:moveTo>
                          <a:pt x="0" y="806244"/>
                        </a:moveTo>
                        <a:cubicBezTo>
                          <a:pt x="69866" y="691801"/>
                          <a:pt x="83153" y="646795"/>
                          <a:pt x="14573" y="527209"/>
                        </a:cubicBezTo>
                        <a:cubicBezTo>
                          <a:pt x="51006" y="564071"/>
                          <a:pt x="67294" y="627079"/>
                          <a:pt x="66437" y="679800"/>
                        </a:cubicBezTo>
                        <a:cubicBezTo>
                          <a:pt x="101155" y="607790"/>
                          <a:pt x="131159" y="533210"/>
                          <a:pt x="158591" y="457772"/>
                        </a:cubicBezTo>
                        <a:cubicBezTo>
                          <a:pt x="159020" y="408051"/>
                          <a:pt x="124730" y="365189"/>
                          <a:pt x="92154" y="330470"/>
                        </a:cubicBezTo>
                        <a:cubicBezTo>
                          <a:pt x="90011" y="328756"/>
                          <a:pt x="93011" y="325326"/>
                          <a:pt x="95155" y="327470"/>
                        </a:cubicBezTo>
                        <a:cubicBezTo>
                          <a:pt x="126444" y="359188"/>
                          <a:pt x="156448" y="396050"/>
                          <a:pt x="164592" y="441055"/>
                        </a:cubicBezTo>
                        <a:cubicBezTo>
                          <a:pt x="186023" y="380619"/>
                          <a:pt x="205311" y="319326"/>
                          <a:pt x="222885" y="257604"/>
                        </a:cubicBezTo>
                        <a:cubicBezTo>
                          <a:pt x="218170" y="219456"/>
                          <a:pt x="201882" y="182595"/>
                          <a:pt x="176593" y="153876"/>
                        </a:cubicBezTo>
                        <a:cubicBezTo>
                          <a:pt x="182594" y="136303"/>
                          <a:pt x="229314" y="230172"/>
                          <a:pt x="227171" y="242173"/>
                        </a:cubicBezTo>
                        <a:cubicBezTo>
                          <a:pt x="252460" y="169736"/>
                          <a:pt x="265748" y="62151"/>
                          <a:pt x="289750" y="0"/>
                        </a:cubicBezTo>
                        <a:cubicBezTo>
                          <a:pt x="291894" y="429"/>
                          <a:pt x="293608" y="2572"/>
                          <a:pt x="293180" y="5144"/>
                        </a:cubicBezTo>
                        <a:cubicBezTo>
                          <a:pt x="281178" y="68151"/>
                          <a:pt x="267034" y="130302"/>
                          <a:pt x="250746" y="192453"/>
                        </a:cubicBezTo>
                        <a:cubicBezTo>
                          <a:pt x="273034" y="188595"/>
                          <a:pt x="303467" y="192453"/>
                          <a:pt x="321469" y="203597"/>
                        </a:cubicBezTo>
                        <a:cubicBezTo>
                          <a:pt x="300038" y="204883"/>
                          <a:pt x="271320" y="189453"/>
                          <a:pt x="248603" y="201025"/>
                        </a:cubicBezTo>
                        <a:cubicBezTo>
                          <a:pt x="235315" y="252889"/>
                          <a:pt x="220313" y="304753"/>
                          <a:pt x="204454" y="355759"/>
                        </a:cubicBezTo>
                        <a:cubicBezTo>
                          <a:pt x="209598" y="340757"/>
                          <a:pt x="310325" y="326613"/>
                          <a:pt x="297037" y="340757"/>
                        </a:cubicBezTo>
                        <a:cubicBezTo>
                          <a:pt x="231886" y="336471"/>
                          <a:pt x="195453" y="353616"/>
                          <a:pt x="183880" y="420482"/>
                        </a:cubicBezTo>
                        <a:cubicBezTo>
                          <a:pt x="165449" y="476631"/>
                          <a:pt x="144446" y="531924"/>
                          <a:pt x="122158" y="586788"/>
                        </a:cubicBezTo>
                        <a:cubicBezTo>
                          <a:pt x="158591" y="564928"/>
                          <a:pt x="207026" y="549498"/>
                          <a:pt x="247745" y="553355"/>
                        </a:cubicBezTo>
                        <a:cubicBezTo>
                          <a:pt x="226743" y="560642"/>
                          <a:pt x="197596" y="559785"/>
                          <a:pt x="174879" y="569214"/>
                        </a:cubicBezTo>
                        <a:cubicBezTo>
                          <a:pt x="147447" y="579073"/>
                          <a:pt x="114872" y="590217"/>
                          <a:pt x="107585" y="621506"/>
                        </a:cubicBezTo>
                        <a:cubicBezTo>
                          <a:pt x="100727" y="633508"/>
                          <a:pt x="3429" y="865394"/>
                          <a:pt x="0" y="806244"/>
                        </a:cubicBezTo>
                        <a:close/>
                      </a:path>
                    </a:pathLst>
                  </a:custGeom>
                  <a:solidFill>
                    <a:srgbClr val="A67C52"/>
                  </a:solidFill>
                  <a:ln w="4286" cap="flat">
                    <a:noFill/>
                    <a:prstDash val="solid"/>
                    <a:miter/>
                  </a:ln>
                </p:spPr>
                <p:txBody>
                  <a:bodyPr rtlCol="0" anchor="ctr"/>
                  <a:lstStyle/>
                  <a:p>
                    <a:endParaRPr lang="en-GB"/>
                  </a:p>
                </p:txBody>
              </p:sp>
            </p:grpSp>
            <p:grpSp>
              <p:nvGrpSpPr>
                <p:cNvPr id="1793" name="Graphic 18">
                  <a:extLst>
                    <a:ext uri="{FF2B5EF4-FFF2-40B4-BE49-F238E27FC236}">
                      <a16:creationId xmlns:a16="http://schemas.microsoft.com/office/drawing/2014/main" id="{B967114B-2495-712B-8EAF-93AB855B24A7}"/>
                    </a:ext>
                  </a:extLst>
                </p:cNvPr>
                <p:cNvGrpSpPr/>
                <p:nvPr/>
              </p:nvGrpSpPr>
              <p:grpSpPr>
                <a:xfrm>
                  <a:off x="6578631" y="5280411"/>
                  <a:ext cx="275415" cy="730189"/>
                  <a:chOff x="6578631" y="5280411"/>
                  <a:chExt cx="275415" cy="730189"/>
                </a:xfrm>
              </p:grpSpPr>
              <p:sp>
                <p:nvSpPr>
                  <p:cNvPr id="1794" name="Freeform: Shape 1793">
                    <a:extLst>
                      <a:ext uri="{FF2B5EF4-FFF2-40B4-BE49-F238E27FC236}">
                        <a16:creationId xmlns:a16="http://schemas.microsoft.com/office/drawing/2014/main" id="{3EC312EE-0714-4BD3-F42A-3BC198AF1170}"/>
                      </a:ext>
                    </a:extLst>
                  </p:cNvPr>
                  <p:cNvSpPr/>
                  <p:nvPr/>
                </p:nvSpPr>
                <p:spPr>
                  <a:xfrm>
                    <a:off x="6578631" y="5280411"/>
                    <a:ext cx="275415" cy="730189"/>
                  </a:xfrm>
                  <a:custGeom>
                    <a:avLst/>
                    <a:gdLst>
                      <a:gd name="connsiteX0" fmla="*/ 257175 w 275415"/>
                      <a:gd name="connsiteY0" fmla="*/ 722045 h 730189"/>
                      <a:gd name="connsiteX1" fmla="*/ 265319 w 275415"/>
                      <a:gd name="connsiteY1" fmla="*/ 393290 h 730189"/>
                      <a:gd name="connsiteX2" fmla="*/ 207883 w 275415"/>
                      <a:gd name="connsiteY2" fmla="*/ 440868 h 730189"/>
                      <a:gd name="connsiteX3" fmla="*/ 216884 w 275415"/>
                      <a:gd name="connsiteY3" fmla="*/ 271561 h 730189"/>
                      <a:gd name="connsiteX4" fmla="*/ 162449 w 275415"/>
                      <a:gd name="connsiteY4" fmla="*/ 300707 h 730189"/>
                      <a:gd name="connsiteX5" fmla="*/ 164592 w 275415"/>
                      <a:gd name="connsiteY5" fmla="*/ 125828 h 730189"/>
                      <a:gd name="connsiteX6" fmla="*/ 123444 w 275415"/>
                      <a:gd name="connsiteY6" fmla="*/ 166119 h 730189"/>
                      <a:gd name="connsiteX7" fmla="*/ 51435 w 275415"/>
                      <a:gd name="connsiteY7" fmla="*/ 5813 h 730189"/>
                      <a:gd name="connsiteX8" fmla="*/ 56579 w 275415"/>
                      <a:gd name="connsiteY8" fmla="*/ 210267 h 730189"/>
                      <a:gd name="connsiteX9" fmla="*/ 10716 w 275415"/>
                      <a:gd name="connsiteY9" fmla="*/ 207695 h 730189"/>
                      <a:gd name="connsiteX10" fmla="*/ 42434 w 275415"/>
                      <a:gd name="connsiteY10" fmla="*/ 302421 h 730189"/>
                      <a:gd name="connsiteX11" fmla="*/ 0 w 275415"/>
                      <a:gd name="connsiteY11" fmla="*/ 321281 h 730189"/>
                      <a:gd name="connsiteX12" fmla="*/ 87011 w 275415"/>
                      <a:gd name="connsiteY12" fmla="*/ 453298 h 730189"/>
                      <a:gd name="connsiteX13" fmla="*/ 10287 w 275415"/>
                      <a:gd name="connsiteY13" fmla="*/ 473014 h 730189"/>
                      <a:gd name="connsiteX14" fmla="*/ 210455 w 275415"/>
                      <a:gd name="connsiteY14" fmla="*/ 730189 h 730189"/>
                      <a:gd name="connsiteX15" fmla="*/ 257175 w 275415"/>
                      <a:gd name="connsiteY15" fmla="*/ 722045 h 73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5415" h="730189">
                        <a:moveTo>
                          <a:pt x="257175" y="722045"/>
                        </a:moveTo>
                        <a:cubicBezTo>
                          <a:pt x="276463" y="713901"/>
                          <a:pt x="282464" y="398434"/>
                          <a:pt x="265319" y="393290"/>
                        </a:cubicBezTo>
                        <a:lnTo>
                          <a:pt x="207883" y="440868"/>
                        </a:lnTo>
                        <a:cubicBezTo>
                          <a:pt x="217742" y="389433"/>
                          <a:pt x="220313" y="332425"/>
                          <a:pt x="216884" y="271561"/>
                        </a:cubicBezTo>
                        <a:cubicBezTo>
                          <a:pt x="216884" y="271561"/>
                          <a:pt x="157306" y="305422"/>
                          <a:pt x="162449" y="300707"/>
                        </a:cubicBezTo>
                        <a:cubicBezTo>
                          <a:pt x="173165" y="290420"/>
                          <a:pt x="172736" y="124114"/>
                          <a:pt x="164592" y="125828"/>
                        </a:cubicBezTo>
                        <a:lnTo>
                          <a:pt x="123444" y="166119"/>
                        </a:lnTo>
                        <a:cubicBezTo>
                          <a:pt x="129445" y="163118"/>
                          <a:pt x="58293" y="-36192"/>
                          <a:pt x="51435" y="5813"/>
                        </a:cubicBezTo>
                        <a:cubicBezTo>
                          <a:pt x="45434" y="44818"/>
                          <a:pt x="56579" y="210267"/>
                          <a:pt x="56579" y="210267"/>
                        </a:cubicBezTo>
                        <a:cubicBezTo>
                          <a:pt x="56579" y="210267"/>
                          <a:pt x="13287" y="193980"/>
                          <a:pt x="10716" y="207695"/>
                        </a:cubicBezTo>
                        <a:cubicBezTo>
                          <a:pt x="7287" y="226127"/>
                          <a:pt x="34719" y="307565"/>
                          <a:pt x="42434" y="302421"/>
                        </a:cubicBezTo>
                        <a:lnTo>
                          <a:pt x="0" y="321281"/>
                        </a:lnTo>
                        <a:cubicBezTo>
                          <a:pt x="21431" y="369716"/>
                          <a:pt x="51006" y="413435"/>
                          <a:pt x="87011" y="453298"/>
                        </a:cubicBezTo>
                        <a:lnTo>
                          <a:pt x="10287" y="473014"/>
                        </a:lnTo>
                        <a:cubicBezTo>
                          <a:pt x="59579" y="572884"/>
                          <a:pt x="127302" y="657752"/>
                          <a:pt x="210455" y="730189"/>
                        </a:cubicBezTo>
                        <a:lnTo>
                          <a:pt x="257175" y="722045"/>
                        </a:lnTo>
                        <a:close/>
                      </a:path>
                    </a:pathLst>
                  </a:custGeom>
                  <a:solidFill>
                    <a:schemeClr val="accent1"/>
                  </a:solidFill>
                  <a:ln w="4286" cap="flat">
                    <a:noFill/>
                    <a:prstDash val="solid"/>
                    <a:miter/>
                  </a:ln>
                </p:spPr>
                <p:txBody>
                  <a:bodyPr rtlCol="0" anchor="ctr"/>
                  <a:lstStyle/>
                  <a:p>
                    <a:endParaRPr lang="en-GB"/>
                  </a:p>
                </p:txBody>
              </p:sp>
              <p:sp>
                <p:nvSpPr>
                  <p:cNvPr id="1795" name="Freeform: Shape 1794">
                    <a:extLst>
                      <a:ext uri="{FF2B5EF4-FFF2-40B4-BE49-F238E27FC236}">
                        <a16:creationId xmlns:a16="http://schemas.microsoft.com/office/drawing/2014/main" id="{5A1D1679-E0AA-E800-F622-79E55C186B86}"/>
                      </a:ext>
                    </a:extLst>
                  </p:cNvPr>
                  <p:cNvSpPr/>
                  <p:nvPr/>
                </p:nvSpPr>
                <p:spPr>
                  <a:xfrm>
                    <a:off x="6619351" y="5354805"/>
                    <a:ext cx="191166" cy="637147"/>
                  </a:xfrm>
                  <a:custGeom>
                    <a:avLst/>
                    <a:gdLst>
                      <a:gd name="connsiteX0" fmla="*/ 189453 w 191166"/>
                      <a:gd name="connsiteY0" fmla="*/ 630079 h 637147"/>
                      <a:gd name="connsiteX1" fmla="*/ 191167 w 191166"/>
                      <a:gd name="connsiteY1" fmla="*/ 415338 h 637147"/>
                      <a:gd name="connsiteX2" fmla="*/ 150447 w 191166"/>
                      <a:gd name="connsiteY2" fmla="*/ 530638 h 637147"/>
                      <a:gd name="connsiteX3" fmla="*/ 98155 w 191166"/>
                      <a:gd name="connsiteY3" fmla="*/ 356616 h 637147"/>
                      <a:gd name="connsiteX4" fmla="*/ 147447 w 191166"/>
                      <a:gd name="connsiteY4" fmla="*/ 261033 h 637147"/>
                      <a:gd name="connsiteX5" fmla="*/ 145733 w 191166"/>
                      <a:gd name="connsiteY5" fmla="*/ 258461 h 637147"/>
                      <a:gd name="connsiteX6" fmla="*/ 95155 w 191166"/>
                      <a:gd name="connsiteY6" fmla="*/ 343329 h 637147"/>
                      <a:gd name="connsiteX7" fmla="*/ 98584 w 191166"/>
                      <a:gd name="connsiteY7" fmla="*/ 122158 h 637147"/>
                      <a:gd name="connsiteX8" fmla="*/ 61294 w 191166"/>
                      <a:gd name="connsiteY8" fmla="*/ 188166 h 637147"/>
                      <a:gd name="connsiteX9" fmla="*/ 29575 w 191166"/>
                      <a:gd name="connsiteY9" fmla="*/ 0 h 637147"/>
                      <a:gd name="connsiteX10" fmla="*/ 47577 w 191166"/>
                      <a:gd name="connsiteY10" fmla="*/ 149162 h 637147"/>
                      <a:gd name="connsiteX11" fmla="*/ 0 w 191166"/>
                      <a:gd name="connsiteY11" fmla="*/ 155162 h 637147"/>
                      <a:gd name="connsiteX12" fmla="*/ 48435 w 191166"/>
                      <a:gd name="connsiteY12" fmla="*/ 155591 h 637147"/>
                      <a:gd name="connsiteX13" fmla="*/ 71581 w 191166"/>
                      <a:gd name="connsiteY13" fmla="*/ 276035 h 637147"/>
                      <a:gd name="connsiteX14" fmla="*/ 10716 w 191166"/>
                      <a:gd name="connsiteY14" fmla="*/ 261461 h 637147"/>
                      <a:gd name="connsiteX15" fmla="*/ 82725 w 191166"/>
                      <a:gd name="connsiteY15" fmla="*/ 326612 h 637147"/>
                      <a:gd name="connsiteX16" fmla="*/ 117015 w 191166"/>
                      <a:gd name="connsiteY16" fmla="*/ 456486 h 637147"/>
                      <a:gd name="connsiteX17" fmla="*/ 34719 w 191166"/>
                      <a:gd name="connsiteY17" fmla="*/ 426482 h 637147"/>
                      <a:gd name="connsiteX18" fmla="*/ 82725 w 191166"/>
                      <a:gd name="connsiteY18" fmla="*/ 441484 h 637147"/>
                      <a:gd name="connsiteX19" fmla="*/ 125159 w 191166"/>
                      <a:gd name="connsiteY19" fmla="*/ 484346 h 637147"/>
                      <a:gd name="connsiteX20" fmla="*/ 189453 w 191166"/>
                      <a:gd name="connsiteY20" fmla="*/ 630079 h 63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1166" h="637147">
                        <a:moveTo>
                          <a:pt x="189453" y="630079"/>
                        </a:moveTo>
                        <a:cubicBezTo>
                          <a:pt x="148304" y="547354"/>
                          <a:pt x="142304" y="495919"/>
                          <a:pt x="191167" y="415338"/>
                        </a:cubicBezTo>
                        <a:cubicBezTo>
                          <a:pt x="164592" y="443627"/>
                          <a:pt x="152162" y="490776"/>
                          <a:pt x="150447" y="530638"/>
                        </a:cubicBezTo>
                        <a:cubicBezTo>
                          <a:pt x="129874" y="473631"/>
                          <a:pt x="113586" y="415766"/>
                          <a:pt x="98155" y="356616"/>
                        </a:cubicBezTo>
                        <a:cubicBezTo>
                          <a:pt x="99441" y="319754"/>
                          <a:pt x="123444" y="287607"/>
                          <a:pt x="147447" y="261033"/>
                        </a:cubicBezTo>
                        <a:cubicBezTo>
                          <a:pt x="148733" y="259747"/>
                          <a:pt x="147019" y="257175"/>
                          <a:pt x="145733" y="258461"/>
                        </a:cubicBezTo>
                        <a:cubicBezTo>
                          <a:pt x="123016" y="282464"/>
                          <a:pt x="101584" y="310325"/>
                          <a:pt x="95155" y="343329"/>
                        </a:cubicBezTo>
                        <a:cubicBezTo>
                          <a:pt x="81010" y="270034"/>
                          <a:pt x="38576" y="185595"/>
                          <a:pt x="98584" y="122158"/>
                        </a:cubicBezTo>
                        <a:cubicBezTo>
                          <a:pt x="91726" y="112729"/>
                          <a:pt x="62151" y="177022"/>
                          <a:pt x="61294" y="188166"/>
                        </a:cubicBezTo>
                        <a:cubicBezTo>
                          <a:pt x="46720" y="127301"/>
                          <a:pt x="44149" y="57864"/>
                          <a:pt x="29575" y="0"/>
                        </a:cubicBezTo>
                        <a:cubicBezTo>
                          <a:pt x="26575" y="46720"/>
                          <a:pt x="42005" y="100727"/>
                          <a:pt x="47577" y="149162"/>
                        </a:cubicBezTo>
                        <a:cubicBezTo>
                          <a:pt x="33004" y="145304"/>
                          <a:pt x="12002" y="147447"/>
                          <a:pt x="0" y="155162"/>
                        </a:cubicBezTo>
                        <a:cubicBezTo>
                          <a:pt x="13716" y="156877"/>
                          <a:pt x="34290" y="145733"/>
                          <a:pt x="48435" y="155591"/>
                        </a:cubicBezTo>
                        <a:cubicBezTo>
                          <a:pt x="55293" y="195881"/>
                          <a:pt x="63008" y="236172"/>
                          <a:pt x="71581" y="276035"/>
                        </a:cubicBezTo>
                        <a:cubicBezTo>
                          <a:pt x="68151" y="264890"/>
                          <a:pt x="5144" y="249889"/>
                          <a:pt x="10716" y="261461"/>
                        </a:cubicBezTo>
                        <a:cubicBezTo>
                          <a:pt x="57864" y="259318"/>
                          <a:pt x="78439" y="281178"/>
                          <a:pt x="82725" y="326612"/>
                        </a:cubicBezTo>
                        <a:cubicBezTo>
                          <a:pt x="92583" y="370332"/>
                          <a:pt x="104585" y="413623"/>
                          <a:pt x="117015" y="456486"/>
                        </a:cubicBezTo>
                        <a:cubicBezTo>
                          <a:pt x="94726" y="438912"/>
                          <a:pt x="62151" y="424767"/>
                          <a:pt x="34719" y="426482"/>
                        </a:cubicBezTo>
                        <a:cubicBezTo>
                          <a:pt x="48006" y="432911"/>
                          <a:pt x="67723" y="433340"/>
                          <a:pt x="82725" y="441484"/>
                        </a:cubicBezTo>
                        <a:cubicBezTo>
                          <a:pt x="101584" y="450056"/>
                          <a:pt x="122587" y="461200"/>
                          <a:pt x="125159" y="484346"/>
                        </a:cubicBezTo>
                        <a:cubicBezTo>
                          <a:pt x="129445" y="494205"/>
                          <a:pt x="184309" y="674656"/>
                          <a:pt x="189453" y="630079"/>
                        </a:cubicBezTo>
                        <a:close/>
                      </a:path>
                    </a:pathLst>
                  </a:custGeom>
                  <a:solidFill>
                    <a:srgbClr val="A67C52"/>
                  </a:solidFill>
                  <a:ln w="4286" cap="flat">
                    <a:noFill/>
                    <a:prstDash val="solid"/>
                    <a:miter/>
                  </a:ln>
                </p:spPr>
                <p:txBody>
                  <a:bodyPr rtlCol="0" anchor="ctr"/>
                  <a:lstStyle/>
                  <a:p>
                    <a:endParaRPr lang="en-GB"/>
                  </a:p>
                </p:txBody>
              </p:sp>
            </p:grpSp>
            <p:grpSp>
              <p:nvGrpSpPr>
                <p:cNvPr id="1796" name="Graphic 18">
                  <a:extLst>
                    <a:ext uri="{FF2B5EF4-FFF2-40B4-BE49-F238E27FC236}">
                      <a16:creationId xmlns:a16="http://schemas.microsoft.com/office/drawing/2014/main" id="{2342C667-0124-22D6-2F9E-B6BBF9CBB33E}"/>
                    </a:ext>
                  </a:extLst>
                </p:cNvPr>
                <p:cNvGrpSpPr/>
                <p:nvPr/>
              </p:nvGrpSpPr>
              <p:grpSpPr>
                <a:xfrm>
                  <a:off x="6779620" y="5760377"/>
                  <a:ext cx="478714" cy="355018"/>
                  <a:chOff x="6779620" y="5760377"/>
                  <a:chExt cx="478714" cy="355018"/>
                </a:xfrm>
              </p:grpSpPr>
              <p:sp>
                <p:nvSpPr>
                  <p:cNvPr id="1797" name="Freeform: Shape 1796">
                    <a:extLst>
                      <a:ext uri="{FF2B5EF4-FFF2-40B4-BE49-F238E27FC236}">
                        <a16:creationId xmlns:a16="http://schemas.microsoft.com/office/drawing/2014/main" id="{29098A73-9EEA-DEBE-5ECD-A8202DE455EE}"/>
                      </a:ext>
                    </a:extLst>
                  </p:cNvPr>
                  <p:cNvSpPr/>
                  <p:nvPr/>
                </p:nvSpPr>
                <p:spPr>
                  <a:xfrm>
                    <a:off x="6779620" y="5760377"/>
                    <a:ext cx="478714" cy="355018"/>
                  </a:xfrm>
                  <a:custGeom>
                    <a:avLst/>
                    <a:gdLst>
                      <a:gd name="connsiteX0" fmla="*/ 894 w 478714"/>
                      <a:gd name="connsiteY0" fmla="*/ 323090 h 355018"/>
                      <a:gd name="connsiteX1" fmla="*/ 134197 w 478714"/>
                      <a:gd name="connsiteY1" fmla="*/ 121207 h 355018"/>
                      <a:gd name="connsiteX2" fmla="*/ 162057 w 478714"/>
                      <a:gd name="connsiteY2" fmla="*/ 181643 h 355018"/>
                      <a:gd name="connsiteX3" fmla="*/ 226780 w 478714"/>
                      <a:gd name="connsiteY3" fmla="*/ 74916 h 355018"/>
                      <a:gd name="connsiteX4" fmla="*/ 259783 w 478714"/>
                      <a:gd name="connsiteY4" fmla="*/ 122493 h 355018"/>
                      <a:gd name="connsiteX5" fmla="*/ 332650 w 478714"/>
                      <a:gd name="connsiteY5" fmla="*/ 16194 h 355018"/>
                      <a:gd name="connsiteX6" fmla="*/ 349795 w 478714"/>
                      <a:gd name="connsiteY6" fmla="*/ 62914 h 355018"/>
                      <a:gd name="connsiteX7" fmla="*/ 477954 w 478714"/>
                      <a:gd name="connsiteY7" fmla="*/ 6336 h 355018"/>
                      <a:gd name="connsiteX8" fmla="*/ 386228 w 478714"/>
                      <a:gd name="connsiteY8" fmla="*/ 126351 h 355018"/>
                      <a:gd name="connsiteX9" fmla="*/ 425233 w 478714"/>
                      <a:gd name="connsiteY9" fmla="*/ 150353 h 355018"/>
                      <a:gd name="connsiteX10" fmla="*/ 358367 w 478714"/>
                      <a:gd name="connsiteY10" fmla="*/ 189787 h 355018"/>
                      <a:gd name="connsiteX11" fmla="*/ 385371 w 478714"/>
                      <a:gd name="connsiteY11" fmla="*/ 224506 h 355018"/>
                      <a:gd name="connsiteX12" fmla="*/ 256355 w 478714"/>
                      <a:gd name="connsiteY12" fmla="*/ 255796 h 355018"/>
                      <a:gd name="connsiteX13" fmla="*/ 312076 w 478714"/>
                      <a:gd name="connsiteY13" fmla="*/ 310231 h 355018"/>
                      <a:gd name="connsiteX14" fmla="*/ 35613 w 478714"/>
                      <a:gd name="connsiteY14" fmla="*/ 354808 h 355018"/>
                      <a:gd name="connsiteX15" fmla="*/ 894 w 478714"/>
                      <a:gd name="connsiteY15" fmla="*/ 323090 h 35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8714" h="355018">
                        <a:moveTo>
                          <a:pt x="894" y="323090"/>
                        </a:moveTo>
                        <a:cubicBezTo>
                          <a:pt x="-11965" y="307231"/>
                          <a:pt x="117909" y="114778"/>
                          <a:pt x="134197" y="121207"/>
                        </a:cubicBezTo>
                        <a:lnTo>
                          <a:pt x="162057" y="181643"/>
                        </a:lnTo>
                        <a:cubicBezTo>
                          <a:pt x="175773" y="145210"/>
                          <a:pt x="198061" y="109634"/>
                          <a:pt x="226780" y="74916"/>
                        </a:cubicBezTo>
                        <a:cubicBezTo>
                          <a:pt x="226780" y="74916"/>
                          <a:pt x="261927" y="128494"/>
                          <a:pt x="259783" y="122493"/>
                        </a:cubicBezTo>
                        <a:cubicBezTo>
                          <a:pt x="255069" y="110492"/>
                          <a:pt x="326649" y="10622"/>
                          <a:pt x="332650" y="16194"/>
                        </a:cubicBezTo>
                        <a:lnTo>
                          <a:pt x="349795" y="62914"/>
                        </a:lnTo>
                        <a:cubicBezTo>
                          <a:pt x="346366" y="57771"/>
                          <a:pt x="490384" y="-22811"/>
                          <a:pt x="477954" y="6336"/>
                        </a:cubicBezTo>
                        <a:cubicBezTo>
                          <a:pt x="466381" y="33339"/>
                          <a:pt x="386228" y="126351"/>
                          <a:pt x="386228" y="126351"/>
                        </a:cubicBezTo>
                        <a:cubicBezTo>
                          <a:pt x="386228" y="126351"/>
                          <a:pt x="429090" y="140495"/>
                          <a:pt x="425233" y="150353"/>
                        </a:cubicBezTo>
                        <a:cubicBezTo>
                          <a:pt x="420089" y="163212"/>
                          <a:pt x="362653" y="197074"/>
                          <a:pt x="358367" y="189787"/>
                        </a:cubicBezTo>
                        <a:lnTo>
                          <a:pt x="385371" y="224506"/>
                        </a:lnTo>
                        <a:cubicBezTo>
                          <a:pt x="346795" y="241651"/>
                          <a:pt x="303503" y="251509"/>
                          <a:pt x="256355" y="255796"/>
                        </a:cubicBezTo>
                        <a:lnTo>
                          <a:pt x="312076" y="310231"/>
                        </a:lnTo>
                        <a:cubicBezTo>
                          <a:pt x="228494" y="342806"/>
                          <a:pt x="135911" y="356951"/>
                          <a:pt x="35613" y="354808"/>
                        </a:cubicBezTo>
                        <a:lnTo>
                          <a:pt x="894" y="323090"/>
                        </a:lnTo>
                        <a:close/>
                      </a:path>
                    </a:pathLst>
                  </a:custGeom>
                  <a:solidFill>
                    <a:schemeClr val="accent3"/>
                  </a:solidFill>
                  <a:ln w="4286" cap="flat">
                    <a:noFill/>
                    <a:prstDash val="solid"/>
                    <a:miter/>
                  </a:ln>
                </p:spPr>
                <p:txBody>
                  <a:bodyPr rtlCol="0" anchor="ctr"/>
                  <a:lstStyle/>
                  <a:p>
                    <a:endParaRPr lang="en-GB"/>
                  </a:p>
                </p:txBody>
              </p:sp>
              <p:sp>
                <p:nvSpPr>
                  <p:cNvPr id="1798" name="Freeform: Shape 1797">
                    <a:extLst>
                      <a:ext uri="{FF2B5EF4-FFF2-40B4-BE49-F238E27FC236}">
                        <a16:creationId xmlns:a16="http://schemas.microsoft.com/office/drawing/2014/main" id="{17805C5E-3BA9-1186-56AE-B5D7044B22DF}"/>
                      </a:ext>
                    </a:extLst>
                  </p:cNvPr>
                  <p:cNvSpPr/>
                  <p:nvPr/>
                </p:nvSpPr>
                <p:spPr>
                  <a:xfrm>
                    <a:off x="6809371" y="5797574"/>
                    <a:ext cx="402767" cy="296882"/>
                  </a:xfrm>
                  <a:custGeom>
                    <a:avLst/>
                    <a:gdLst>
                      <a:gd name="connsiteX0" fmla="*/ 1146 w 402767"/>
                      <a:gd name="connsiteY0" fmla="*/ 290179 h 296882"/>
                      <a:gd name="connsiteX1" fmla="*/ 91586 w 402767"/>
                      <a:gd name="connsiteY1" fmla="*/ 160305 h 296882"/>
                      <a:gd name="connsiteX2" fmla="*/ 76155 w 402767"/>
                      <a:gd name="connsiteY2" fmla="*/ 252031 h 296882"/>
                      <a:gd name="connsiteX3" fmla="*/ 194027 w 402767"/>
                      <a:gd name="connsiteY3" fmla="*/ 176165 h 296882"/>
                      <a:gd name="connsiteX4" fmla="*/ 193599 w 402767"/>
                      <a:gd name="connsiteY4" fmla="*/ 91725 h 296882"/>
                      <a:gd name="connsiteX5" fmla="*/ 196170 w 402767"/>
                      <a:gd name="connsiteY5" fmla="*/ 91297 h 296882"/>
                      <a:gd name="connsiteX6" fmla="*/ 202171 w 402767"/>
                      <a:gd name="connsiteY6" fmla="*/ 170164 h 296882"/>
                      <a:gd name="connsiteX7" fmla="*/ 293469 w 402767"/>
                      <a:gd name="connsiteY7" fmla="*/ 35147 h 296882"/>
                      <a:gd name="connsiteX8" fmla="*/ 296040 w 402767"/>
                      <a:gd name="connsiteY8" fmla="*/ 95583 h 296882"/>
                      <a:gd name="connsiteX9" fmla="*/ 402768 w 402767"/>
                      <a:gd name="connsiteY9" fmla="*/ 0 h 296882"/>
                      <a:gd name="connsiteX10" fmla="*/ 324329 w 402767"/>
                      <a:gd name="connsiteY10" fmla="*/ 79724 h 296882"/>
                      <a:gd name="connsiteX11" fmla="*/ 361191 w 402767"/>
                      <a:gd name="connsiteY11" fmla="*/ 109299 h 296882"/>
                      <a:gd name="connsiteX12" fmla="*/ 320472 w 402767"/>
                      <a:gd name="connsiteY12" fmla="*/ 82724 h 296882"/>
                      <a:gd name="connsiteX13" fmla="*/ 249749 w 402767"/>
                      <a:gd name="connsiteY13" fmla="*/ 142303 h 296882"/>
                      <a:gd name="connsiteX14" fmla="*/ 306756 w 402767"/>
                      <a:gd name="connsiteY14" fmla="*/ 167164 h 296882"/>
                      <a:gd name="connsiteX15" fmla="*/ 242891 w 402767"/>
                      <a:gd name="connsiteY15" fmla="*/ 147876 h 296882"/>
                      <a:gd name="connsiteX16" fmla="*/ 134877 w 402767"/>
                      <a:gd name="connsiteY16" fmla="*/ 225885 h 296882"/>
                      <a:gd name="connsiteX17" fmla="*/ 216316 w 402767"/>
                      <a:gd name="connsiteY17" fmla="*/ 252889 h 296882"/>
                      <a:gd name="connsiteX18" fmla="*/ 170024 w 402767"/>
                      <a:gd name="connsiteY18" fmla="*/ 235315 h 296882"/>
                      <a:gd name="connsiteX19" fmla="*/ 116446 w 402767"/>
                      <a:gd name="connsiteY19" fmla="*/ 237458 h 296882"/>
                      <a:gd name="connsiteX20" fmla="*/ 1146 w 402767"/>
                      <a:gd name="connsiteY20" fmla="*/ 290179 h 296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2767" h="296882">
                        <a:moveTo>
                          <a:pt x="1146" y="290179"/>
                        </a:moveTo>
                        <a:cubicBezTo>
                          <a:pt x="71012" y="262747"/>
                          <a:pt x="97587" y="237458"/>
                          <a:pt x="91586" y="160305"/>
                        </a:cubicBezTo>
                        <a:cubicBezTo>
                          <a:pt x="101444" y="189024"/>
                          <a:pt x="92872" y="226314"/>
                          <a:pt x="76155" y="252031"/>
                        </a:cubicBezTo>
                        <a:cubicBezTo>
                          <a:pt x="116875" y="229314"/>
                          <a:pt x="155880" y="203168"/>
                          <a:pt x="194027" y="176165"/>
                        </a:cubicBezTo>
                        <a:cubicBezTo>
                          <a:pt x="209458" y="150876"/>
                          <a:pt x="201314" y="118300"/>
                          <a:pt x="193599" y="91725"/>
                        </a:cubicBezTo>
                        <a:cubicBezTo>
                          <a:pt x="193170" y="90011"/>
                          <a:pt x="195742" y="89582"/>
                          <a:pt x="196170" y="91297"/>
                        </a:cubicBezTo>
                        <a:cubicBezTo>
                          <a:pt x="204314" y="116586"/>
                          <a:pt x="211172" y="144446"/>
                          <a:pt x="202171" y="170164"/>
                        </a:cubicBezTo>
                        <a:cubicBezTo>
                          <a:pt x="246320" y="134159"/>
                          <a:pt x="317471" y="103299"/>
                          <a:pt x="293469" y="35147"/>
                        </a:cubicBezTo>
                        <a:cubicBezTo>
                          <a:pt x="303327" y="34290"/>
                          <a:pt x="300755" y="85296"/>
                          <a:pt x="296040" y="95583"/>
                        </a:cubicBezTo>
                        <a:cubicBezTo>
                          <a:pt x="333759" y="67294"/>
                          <a:pt x="367192" y="25718"/>
                          <a:pt x="402768" y="0"/>
                        </a:cubicBezTo>
                        <a:cubicBezTo>
                          <a:pt x="386051" y="29146"/>
                          <a:pt x="349190" y="53578"/>
                          <a:pt x="324329" y="79724"/>
                        </a:cubicBezTo>
                        <a:cubicBezTo>
                          <a:pt x="338046" y="85725"/>
                          <a:pt x="353905" y="97298"/>
                          <a:pt x="361191" y="109299"/>
                        </a:cubicBezTo>
                        <a:cubicBezTo>
                          <a:pt x="348332" y="102441"/>
                          <a:pt x="336760" y="84867"/>
                          <a:pt x="320472" y="82724"/>
                        </a:cubicBezTo>
                        <a:cubicBezTo>
                          <a:pt x="297755" y="103299"/>
                          <a:pt x="273752" y="123015"/>
                          <a:pt x="249749" y="142303"/>
                        </a:cubicBezTo>
                        <a:cubicBezTo>
                          <a:pt x="259607" y="138446"/>
                          <a:pt x="313185" y="160734"/>
                          <a:pt x="306756" y="167164"/>
                        </a:cubicBezTo>
                        <a:cubicBezTo>
                          <a:pt x="288325" y="155162"/>
                          <a:pt x="265608" y="142303"/>
                          <a:pt x="242891" y="147876"/>
                        </a:cubicBezTo>
                        <a:cubicBezTo>
                          <a:pt x="208172" y="175736"/>
                          <a:pt x="172167" y="201454"/>
                          <a:pt x="134877" y="225885"/>
                        </a:cubicBezTo>
                        <a:cubicBezTo>
                          <a:pt x="162738" y="228028"/>
                          <a:pt x="194027" y="237029"/>
                          <a:pt x="216316" y="252889"/>
                        </a:cubicBezTo>
                        <a:cubicBezTo>
                          <a:pt x="201743" y="249031"/>
                          <a:pt x="185884" y="238744"/>
                          <a:pt x="170024" y="235315"/>
                        </a:cubicBezTo>
                        <a:cubicBezTo>
                          <a:pt x="152022" y="231028"/>
                          <a:pt x="131448" y="223742"/>
                          <a:pt x="116446" y="237458"/>
                        </a:cubicBezTo>
                        <a:cubicBezTo>
                          <a:pt x="108302" y="242173"/>
                          <a:pt x="-12998" y="319754"/>
                          <a:pt x="1146" y="290179"/>
                        </a:cubicBezTo>
                        <a:close/>
                      </a:path>
                    </a:pathLst>
                  </a:custGeom>
                  <a:solidFill>
                    <a:srgbClr val="A67C52"/>
                  </a:solidFill>
                  <a:ln w="4286" cap="flat">
                    <a:noFill/>
                    <a:prstDash val="solid"/>
                    <a:miter/>
                  </a:ln>
                </p:spPr>
                <p:txBody>
                  <a:bodyPr rtlCol="0" anchor="ctr"/>
                  <a:lstStyle/>
                  <a:p>
                    <a:endParaRPr lang="en-GB"/>
                  </a:p>
                </p:txBody>
              </p:sp>
            </p:grpSp>
            <p:grpSp>
              <p:nvGrpSpPr>
                <p:cNvPr id="1799" name="Graphic 18">
                  <a:extLst>
                    <a:ext uri="{FF2B5EF4-FFF2-40B4-BE49-F238E27FC236}">
                      <a16:creationId xmlns:a16="http://schemas.microsoft.com/office/drawing/2014/main" id="{B6B630F1-558D-16AB-529A-620ABB267669}"/>
                    </a:ext>
                  </a:extLst>
                </p:cNvPr>
                <p:cNvGrpSpPr/>
                <p:nvPr/>
              </p:nvGrpSpPr>
              <p:grpSpPr>
                <a:xfrm>
                  <a:off x="6561915" y="5608175"/>
                  <a:ext cx="302774" cy="485153"/>
                  <a:chOff x="6561915" y="5608175"/>
                  <a:chExt cx="302774" cy="485153"/>
                </a:xfrm>
              </p:grpSpPr>
              <p:sp>
                <p:nvSpPr>
                  <p:cNvPr id="1800" name="Freeform: Shape 1799">
                    <a:extLst>
                      <a:ext uri="{FF2B5EF4-FFF2-40B4-BE49-F238E27FC236}">
                        <a16:creationId xmlns:a16="http://schemas.microsoft.com/office/drawing/2014/main" id="{53A5BF57-57FE-B372-5C52-73CFE76EB283}"/>
                      </a:ext>
                    </a:extLst>
                  </p:cNvPr>
                  <p:cNvSpPr/>
                  <p:nvPr/>
                </p:nvSpPr>
                <p:spPr>
                  <a:xfrm>
                    <a:off x="6561915" y="5608175"/>
                    <a:ext cx="302774" cy="485153"/>
                  </a:xfrm>
                  <a:custGeom>
                    <a:avLst/>
                    <a:gdLst>
                      <a:gd name="connsiteX0" fmla="*/ 253318 w 302774"/>
                      <a:gd name="connsiteY0" fmla="*/ 485151 h 485153"/>
                      <a:gd name="connsiteX1" fmla="*/ 297894 w 302774"/>
                      <a:gd name="connsiteY1" fmla="*/ 294412 h 485153"/>
                      <a:gd name="connsiteX2" fmla="*/ 227171 w 302774"/>
                      <a:gd name="connsiteY2" fmla="*/ 305128 h 485153"/>
                      <a:gd name="connsiteX3" fmla="*/ 255461 w 302774"/>
                      <a:gd name="connsiteY3" fmla="*/ 208258 h 485153"/>
                      <a:gd name="connsiteX4" fmla="*/ 190738 w 302774"/>
                      <a:gd name="connsiteY4" fmla="*/ 209116 h 485153"/>
                      <a:gd name="connsiteX5" fmla="*/ 212169 w 302774"/>
                      <a:gd name="connsiteY5" fmla="*/ 106674 h 485153"/>
                      <a:gd name="connsiteX6" fmla="*/ 161163 w 302774"/>
                      <a:gd name="connsiteY6" fmla="*/ 118247 h 485153"/>
                      <a:gd name="connsiteX7" fmla="*/ 96870 w 302774"/>
                      <a:gd name="connsiteY7" fmla="*/ 2518 h 485153"/>
                      <a:gd name="connsiteX8" fmla="*/ 81010 w 302774"/>
                      <a:gd name="connsiteY8" fmla="*/ 124676 h 485153"/>
                      <a:gd name="connsiteX9" fmla="*/ 29147 w 302774"/>
                      <a:gd name="connsiteY9" fmla="*/ 109675 h 485153"/>
                      <a:gd name="connsiteX10" fmla="*/ 54864 w 302774"/>
                      <a:gd name="connsiteY10" fmla="*/ 174826 h 485153"/>
                      <a:gd name="connsiteX11" fmla="*/ 4715 w 302774"/>
                      <a:gd name="connsiteY11" fmla="*/ 173111 h 485153"/>
                      <a:gd name="connsiteX12" fmla="*/ 89583 w 302774"/>
                      <a:gd name="connsiteY12" fmla="*/ 276838 h 485153"/>
                      <a:gd name="connsiteX13" fmla="*/ 0 w 302774"/>
                      <a:gd name="connsiteY13" fmla="*/ 265694 h 485153"/>
                      <a:gd name="connsiteX14" fmla="*/ 199740 w 302774"/>
                      <a:gd name="connsiteY14" fmla="*/ 477007 h 485153"/>
                      <a:gd name="connsiteX15" fmla="*/ 253318 w 302774"/>
                      <a:gd name="connsiteY15" fmla="*/ 485151 h 485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2774" h="485153">
                        <a:moveTo>
                          <a:pt x="253318" y="485151"/>
                        </a:moveTo>
                        <a:cubicBezTo>
                          <a:pt x="276463" y="486008"/>
                          <a:pt x="316754" y="302127"/>
                          <a:pt x="297894" y="294412"/>
                        </a:cubicBezTo>
                        <a:lnTo>
                          <a:pt x="227171" y="305128"/>
                        </a:lnTo>
                        <a:cubicBezTo>
                          <a:pt x="243888" y="277696"/>
                          <a:pt x="252889" y="245121"/>
                          <a:pt x="255461" y="208258"/>
                        </a:cubicBezTo>
                        <a:cubicBezTo>
                          <a:pt x="255461" y="208258"/>
                          <a:pt x="183880" y="210401"/>
                          <a:pt x="190738" y="209116"/>
                        </a:cubicBezTo>
                        <a:cubicBezTo>
                          <a:pt x="204026" y="206115"/>
                          <a:pt x="221171" y="107961"/>
                          <a:pt x="212169" y="106674"/>
                        </a:cubicBezTo>
                        <a:lnTo>
                          <a:pt x="161163" y="118247"/>
                        </a:lnTo>
                        <a:cubicBezTo>
                          <a:pt x="168021" y="118247"/>
                          <a:pt x="108871" y="-20198"/>
                          <a:pt x="96870" y="2518"/>
                        </a:cubicBezTo>
                        <a:cubicBezTo>
                          <a:pt x="85725" y="23521"/>
                          <a:pt x="81010" y="124676"/>
                          <a:pt x="81010" y="124676"/>
                        </a:cubicBezTo>
                        <a:cubicBezTo>
                          <a:pt x="81010" y="124676"/>
                          <a:pt x="33861" y="101960"/>
                          <a:pt x="29147" y="109675"/>
                        </a:cubicBezTo>
                        <a:cubicBezTo>
                          <a:pt x="23146" y="119533"/>
                          <a:pt x="45863" y="175683"/>
                          <a:pt x="54864" y="174826"/>
                        </a:cubicBezTo>
                        <a:lnTo>
                          <a:pt x="4715" y="173111"/>
                        </a:lnTo>
                        <a:cubicBezTo>
                          <a:pt x="24003" y="208258"/>
                          <a:pt x="52721" y="242548"/>
                          <a:pt x="89583" y="276838"/>
                        </a:cubicBezTo>
                        <a:lnTo>
                          <a:pt x="0" y="265694"/>
                        </a:lnTo>
                        <a:cubicBezTo>
                          <a:pt x="45435" y="338989"/>
                          <a:pt x="113157" y="409284"/>
                          <a:pt x="199740" y="477007"/>
                        </a:cubicBezTo>
                        <a:lnTo>
                          <a:pt x="253318" y="485151"/>
                        </a:lnTo>
                        <a:close/>
                      </a:path>
                    </a:pathLst>
                  </a:custGeom>
                  <a:solidFill>
                    <a:schemeClr val="accent2"/>
                  </a:solidFill>
                  <a:ln w="4286" cap="flat">
                    <a:noFill/>
                    <a:prstDash val="solid"/>
                    <a:miter/>
                  </a:ln>
                </p:spPr>
                <p:txBody>
                  <a:bodyPr rtlCol="0" anchor="ctr"/>
                  <a:lstStyle/>
                  <a:p>
                    <a:endParaRPr lang="en-GB"/>
                  </a:p>
                </p:txBody>
              </p:sp>
              <p:sp>
                <p:nvSpPr>
                  <p:cNvPr id="1801" name="Freeform: Shape 1800">
                    <a:extLst>
                      <a:ext uri="{FF2B5EF4-FFF2-40B4-BE49-F238E27FC236}">
                        <a16:creationId xmlns:a16="http://schemas.microsoft.com/office/drawing/2014/main" id="{C4486044-1B8A-7884-BCE4-E613DE4CFCF3}"/>
                      </a:ext>
                    </a:extLst>
                  </p:cNvPr>
                  <p:cNvSpPr/>
                  <p:nvPr/>
                </p:nvSpPr>
                <p:spPr>
                  <a:xfrm>
                    <a:off x="6621172" y="5656014"/>
                    <a:ext cx="190202" cy="422701"/>
                  </a:xfrm>
                  <a:custGeom>
                    <a:avLst/>
                    <a:gdLst>
                      <a:gd name="connsiteX0" fmla="*/ 165342 w 190202"/>
                      <a:gd name="connsiteY0" fmla="*/ 418881 h 422701"/>
                      <a:gd name="connsiteX1" fmla="*/ 190202 w 190202"/>
                      <a:gd name="connsiteY1" fmla="*/ 292865 h 422701"/>
                      <a:gd name="connsiteX2" fmla="*/ 131480 w 190202"/>
                      <a:gd name="connsiteY2" fmla="*/ 348586 h 422701"/>
                      <a:gd name="connsiteX3" fmla="*/ 90761 w 190202"/>
                      <a:gd name="connsiteY3" fmla="*/ 230714 h 422701"/>
                      <a:gd name="connsiteX4" fmla="*/ 157198 w 190202"/>
                      <a:gd name="connsiteY4" fmla="*/ 189138 h 422701"/>
                      <a:gd name="connsiteX5" fmla="*/ 88618 w 190202"/>
                      <a:gd name="connsiteY5" fmla="*/ 221713 h 422701"/>
                      <a:gd name="connsiteX6" fmla="*/ 68473 w 190202"/>
                      <a:gd name="connsiteY6" fmla="*/ 128273 h 422701"/>
                      <a:gd name="connsiteX7" fmla="*/ 116908 w 190202"/>
                      <a:gd name="connsiteY7" fmla="*/ 91411 h 422701"/>
                      <a:gd name="connsiteX8" fmla="*/ 67187 w 190202"/>
                      <a:gd name="connsiteY8" fmla="*/ 120558 h 422701"/>
                      <a:gd name="connsiteX9" fmla="*/ 54328 w 190202"/>
                      <a:gd name="connsiteY9" fmla="*/ 2686 h 422701"/>
                      <a:gd name="connsiteX10" fmla="*/ 50899 w 190202"/>
                      <a:gd name="connsiteY10" fmla="*/ 114 h 422701"/>
                      <a:gd name="connsiteX11" fmla="*/ 47899 w 190202"/>
                      <a:gd name="connsiteY11" fmla="*/ 1400 h 422701"/>
                      <a:gd name="connsiteX12" fmla="*/ 55614 w 190202"/>
                      <a:gd name="connsiteY12" fmla="*/ 93126 h 422701"/>
                      <a:gd name="connsiteX13" fmla="*/ 1179 w 190202"/>
                      <a:gd name="connsiteY13" fmla="*/ 82410 h 422701"/>
                      <a:gd name="connsiteX14" fmla="*/ 56043 w 190202"/>
                      <a:gd name="connsiteY14" fmla="*/ 97412 h 422701"/>
                      <a:gd name="connsiteX15" fmla="*/ 69330 w 190202"/>
                      <a:gd name="connsiteY15" fmla="*/ 175421 h 422701"/>
                      <a:gd name="connsiteX16" fmla="*/ 1607 w 190202"/>
                      <a:gd name="connsiteY16" fmla="*/ 146704 h 422701"/>
                      <a:gd name="connsiteX17" fmla="*/ 1607 w 190202"/>
                      <a:gd name="connsiteY17" fmla="*/ 148847 h 422701"/>
                      <a:gd name="connsiteX18" fmla="*/ 101477 w 190202"/>
                      <a:gd name="connsiteY18" fmla="*/ 295436 h 422701"/>
                      <a:gd name="connsiteX19" fmla="*/ 12751 w 190202"/>
                      <a:gd name="connsiteY19" fmla="*/ 254717 h 422701"/>
                      <a:gd name="connsiteX20" fmla="*/ 154626 w 190202"/>
                      <a:gd name="connsiteY20" fmla="*/ 419738 h 422701"/>
                      <a:gd name="connsiteX21" fmla="*/ 165342 w 190202"/>
                      <a:gd name="connsiteY21" fmla="*/ 418881 h 422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0202" h="422701">
                        <a:moveTo>
                          <a:pt x="165342" y="418881"/>
                        </a:moveTo>
                        <a:cubicBezTo>
                          <a:pt x="128909" y="357158"/>
                          <a:pt x="122908" y="329298"/>
                          <a:pt x="190202" y="292865"/>
                        </a:cubicBezTo>
                        <a:cubicBezTo>
                          <a:pt x="163627" y="298866"/>
                          <a:pt x="138339" y="322011"/>
                          <a:pt x="131480" y="348586"/>
                        </a:cubicBezTo>
                        <a:cubicBezTo>
                          <a:pt x="115193" y="310438"/>
                          <a:pt x="101906" y="270148"/>
                          <a:pt x="90761" y="230714"/>
                        </a:cubicBezTo>
                        <a:cubicBezTo>
                          <a:pt x="99763" y="204568"/>
                          <a:pt x="132766" y="196853"/>
                          <a:pt x="157198" y="189138"/>
                        </a:cubicBezTo>
                        <a:cubicBezTo>
                          <a:pt x="140910" y="185708"/>
                          <a:pt x="100191" y="204997"/>
                          <a:pt x="88618" y="221713"/>
                        </a:cubicBezTo>
                        <a:cubicBezTo>
                          <a:pt x="80474" y="190852"/>
                          <a:pt x="73616" y="159134"/>
                          <a:pt x="68473" y="128273"/>
                        </a:cubicBezTo>
                        <a:cubicBezTo>
                          <a:pt x="77474" y="108985"/>
                          <a:pt x="100620" y="99983"/>
                          <a:pt x="116908" y="91411"/>
                        </a:cubicBezTo>
                        <a:cubicBezTo>
                          <a:pt x="98048" y="93126"/>
                          <a:pt x="79188" y="106413"/>
                          <a:pt x="67187" y="120558"/>
                        </a:cubicBezTo>
                        <a:cubicBezTo>
                          <a:pt x="60757" y="81553"/>
                          <a:pt x="56043" y="41691"/>
                          <a:pt x="54328" y="2686"/>
                        </a:cubicBezTo>
                        <a:cubicBezTo>
                          <a:pt x="54328" y="1400"/>
                          <a:pt x="53042" y="543"/>
                          <a:pt x="50899" y="114"/>
                        </a:cubicBezTo>
                        <a:cubicBezTo>
                          <a:pt x="49185" y="-315"/>
                          <a:pt x="47470" y="543"/>
                          <a:pt x="47899" y="1400"/>
                        </a:cubicBezTo>
                        <a:cubicBezTo>
                          <a:pt x="48756" y="31832"/>
                          <a:pt x="51756" y="62265"/>
                          <a:pt x="55614" y="93126"/>
                        </a:cubicBezTo>
                        <a:cubicBezTo>
                          <a:pt x="38898" y="86696"/>
                          <a:pt x="17895" y="81553"/>
                          <a:pt x="1179" y="82410"/>
                        </a:cubicBezTo>
                        <a:cubicBezTo>
                          <a:pt x="17895" y="87982"/>
                          <a:pt x="40184" y="87125"/>
                          <a:pt x="56043" y="97412"/>
                        </a:cubicBezTo>
                        <a:cubicBezTo>
                          <a:pt x="59472" y="123558"/>
                          <a:pt x="63758" y="149275"/>
                          <a:pt x="69330" y="175421"/>
                        </a:cubicBezTo>
                        <a:cubicBezTo>
                          <a:pt x="50471" y="159991"/>
                          <a:pt x="25610" y="152276"/>
                          <a:pt x="1607" y="146704"/>
                        </a:cubicBezTo>
                        <a:cubicBezTo>
                          <a:pt x="-536" y="146275"/>
                          <a:pt x="-536" y="148418"/>
                          <a:pt x="1607" y="148847"/>
                        </a:cubicBezTo>
                        <a:cubicBezTo>
                          <a:pt x="99763" y="168992"/>
                          <a:pt x="68044" y="217427"/>
                          <a:pt x="101477" y="295436"/>
                        </a:cubicBezTo>
                        <a:cubicBezTo>
                          <a:pt x="77474" y="278720"/>
                          <a:pt x="35040" y="255575"/>
                          <a:pt x="12751" y="254717"/>
                        </a:cubicBezTo>
                        <a:cubicBezTo>
                          <a:pt x="127194" y="288578"/>
                          <a:pt x="104049" y="328441"/>
                          <a:pt x="154626" y="419738"/>
                        </a:cubicBezTo>
                        <a:cubicBezTo>
                          <a:pt x="155912" y="422738"/>
                          <a:pt x="167056" y="424881"/>
                          <a:pt x="165342" y="418881"/>
                        </a:cubicBezTo>
                        <a:close/>
                      </a:path>
                    </a:pathLst>
                  </a:custGeom>
                  <a:solidFill>
                    <a:srgbClr val="A67C52"/>
                  </a:solidFill>
                  <a:ln w="4286" cap="flat">
                    <a:noFill/>
                    <a:prstDash val="solid"/>
                    <a:miter/>
                  </a:ln>
                </p:spPr>
                <p:txBody>
                  <a:bodyPr rtlCol="0" anchor="ctr"/>
                  <a:lstStyle/>
                  <a:p>
                    <a:endParaRPr lang="en-GB"/>
                  </a:p>
                </p:txBody>
              </p:sp>
            </p:grpSp>
          </p:grpSp>
        </p:grpSp>
      </p:grpSp>
      <p:sp>
        <p:nvSpPr>
          <p:cNvPr id="3" name="TextBox 2">
            <a:extLst>
              <a:ext uri="{FF2B5EF4-FFF2-40B4-BE49-F238E27FC236}">
                <a16:creationId xmlns:a16="http://schemas.microsoft.com/office/drawing/2014/main" id="{11C3B80E-2A87-E49D-19F3-261FAE9D4E10}"/>
              </a:ext>
            </a:extLst>
          </p:cNvPr>
          <p:cNvSpPr txBox="1"/>
          <p:nvPr/>
        </p:nvSpPr>
        <p:spPr>
          <a:xfrm>
            <a:off x="454851" y="2711808"/>
            <a:ext cx="4421950" cy="1967590"/>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50000"/>
              </a:lnSpc>
            </a:pPr>
            <a:r>
              <a:rPr lang="en-IN" sz="2800" b="1" dirty="0"/>
              <a:t>Project means any commercial or business venture</a:t>
            </a:r>
            <a:endParaRPr lang="en-GB" sz="2800" b="1" dirty="0">
              <a:solidFill>
                <a:schemeClr val="tx2"/>
              </a:solidFill>
              <a:latin typeface="Poppins" panose="00000500000000000000" pitchFamily="2" charset="0"/>
              <a:cs typeface="Poppins" panose="00000500000000000000" pitchFamily="2" charset="0"/>
            </a:endParaRPr>
          </a:p>
        </p:txBody>
      </p:sp>
      <p:sp>
        <p:nvSpPr>
          <p:cNvPr id="1561" name="TextBox 1560">
            <a:extLst>
              <a:ext uri="{FF2B5EF4-FFF2-40B4-BE49-F238E27FC236}">
                <a16:creationId xmlns:a16="http://schemas.microsoft.com/office/drawing/2014/main" id="{5D894AE8-B6C8-6D37-4BEA-5C60D0DD1A60}"/>
              </a:ext>
            </a:extLst>
          </p:cNvPr>
          <p:cNvSpPr txBox="1"/>
          <p:nvPr/>
        </p:nvSpPr>
        <p:spPr>
          <a:xfrm>
            <a:off x="2232212" y="277904"/>
            <a:ext cx="7530353" cy="707886"/>
          </a:xfrm>
          <a:prstGeom prst="rect">
            <a:avLst/>
          </a:prstGeom>
          <a:noFill/>
        </p:spPr>
        <p:txBody>
          <a:bodyPr wrap="square" rtlCol="0">
            <a:spAutoFit/>
          </a:bodyPr>
          <a:lstStyle/>
          <a:p>
            <a:pPr algn="ctr"/>
            <a:r>
              <a:rPr lang="en-US" sz="4000" b="1" dirty="0"/>
              <a:t>What is a Project</a:t>
            </a:r>
            <a:endParaRPr lang="en-IN" sz="4000" b="1" dirty="0"/>
          </a:p>
        </p:txBody>
      </p:sp>
    </p:spTree>
    <p:extLst>
      <p:ext uri="{BB962C8B-B14F-4D97-AF65-F5344CB8AC3E}">
        <p14:creationId xmlns:p14="http://schemas.microsoft.com/office/powerpoint/2010/main" val="3108733572"/>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14:presetBounceEnd="60000">
                                      <p:stCondLst>
                                        <p:cond delay="0"/>
                                      </p:stCondLst>
                                      <p:childTnLst>
                                        <p:set>
                                          <p:cBhvr>
                                            <p:cTn id="6" dur="1" fill="hold">
                                              <p:stCondLst>
                                                <p:cond delay="0"/>
                                              </p:stCondLst>
                                            </p:cTn>
                                            <p:tgtEl>
                                              <p:spTgt spid="1611"/>
                                            </p:tgtEl>
                                            <p:attrNameLst>
                                              <p:attrName>style.visibility</p:attrName>
                                            </p:attrNameLst>
                                          </p:cBhvr>
                                          <p:to>
                                            <p:strVal val="visible"/>
                                          </p:to>
                                        </p:set>
                                        <p:anim calcmode="lin" valueType="num" p14:bounceEnd="60000">
                                          <p:cBhvr additive="base">
                                            <p:cTn id="7" dur="1000" fill="hold"/>
                                            <p:tgtEl>
                                              <p:spTgt spid="1611"/>
                                            </p:tgtEl>
                                            <p:attrNameLst>
                                              <p:attrName>ppt_x</p:attrName>
                                            </p:attrNameLst>
                                          </p:cBhvr>
                                          <p:tavLst>
                                            <p:tav tm="0">
                                              <p:val>
                                                <p:strVal val="#ppt_x"/>
                                              </p:val>
                                            </p:tav>
                                            <p:tav tm="100000">
                                              <p:val>
                                                <p:strVal val="#ppt_x"/>
                                              </p:val>
                                            </p:tav>
                                          </p:tavLst>
                                        </p:anim>
                                        <p:anim calcmode="lin" valueType="num" p14:bounceEnd="60000">
                                          <p:cBhvr additive="base">
                                            <p:cTn id="8" dur="1000" fill="hold"/>
                                            <p:tgtEl>
                                              <p:spTgt spid="1611"/>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14:presetBounceEnd="60000">
                                      <p:stCondLst>
                                        <p:cond delay="100"/>
                                      </p:stCondLst>
                                      <p:childTnLst>
                                        <p:set>
                                          <p:cBhvr>
                                            <p:cTn id="10" dur="1" fill="hold">
                                              <p:stCondLst>
                                                <p:cond delay="0"/>
                                              </p:stCondLst>
                                            </p:cTn>
                                            <p:tgtEl>
                                              <p:spTgt spid="4"/>
                                            </p:tgtEl>
                                            <p:attrNameLst>
                                              <p:attrName>style.visibility</p:attrName>
                                            </p:attrNameLst>
                                          </p:cBhvr>
                                          <p:to>
                                            <p:strVal val="visible"/>
                                          </p:to>
                                        </p:set>
                                        <p:anim calcmode="lin" valueType="num" p14:bounceEnd="60000">
                                          <p:cBhvr additive="base">
                                            <p:cTn id="11" dur="1000" fill="hold"/>
                                            <p:tgtEl>
                                              <p:spTgt spid="4"/>
                                            </p:tgtEl>
                                            <p:attrNameLst>
                                              <p:attrName>ppt_x</p:attrName>
                                            </p:attrNameLst>
                                          </p:cBhvr>
                                          <p:tavLst>
                                            <p:tav tm="0">
                                              <p:val>
                                                <p:strVal val="#ppt_x"/>
                                              </p:val>
                                            </p:tav>
                                            <p:tav tm="100000">
                                              <p:val>
                                                <p:strVal val="#ppt_x"/>
                                              </p:val>
                                            </p:tav>
                                          </p:tavLst>
                                        </p:anim>
                                        <p:anim calcmode="lin" valueType="num" p14:bounceEnd="60000">
                                          <p:cBhvr additive="base">
                                            <p:cTn id="12" dur="10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14:presetBounceEnd="60000">
                                      <p:stCondLst>
                                        <p:cond delay="200"/>
                                      </p:stCondLst>
                                      <p:childTnLst>
                                        <p:set>
                                          <p:cBhvr>
                                            <p:cTn id="14" dur="1" fill="hold">
                                              <p:stCondLst>
                                                <p:cond delay="0"/>
                                              </p:stCondLst>
                                            </p:cTn>
                                            <p:tgtEl>
                                              <p:spTgt spid="665"/>
                                            </p:tgtEl>
                                            <p:attrNameLst>
                                              <p:attrName>style.visibility</p:attrName>
                                            </p:attrNameLst>
                                          </p:cBhvr>
                                          <p:to>
                                            <p:strVal val="visible"/>
                                          </p:to>
                                        </p:set>
                                        <p:anim calcmode="lin" valueType="num" p14:bounceEnd="60000">
                                          <p:cBhvr additive="base">
                                            <p:cTn id="15" dur="1000" fill="hold"/>
                                            <p:tgtEl>
                                              <p:spTgt spid="665"/>
                                            </p:tgtEl>
                                            <p:attrNameLst>
                                              <p:attrName>ppt_x</p:attrName>
                                            </p:attrNameLst>
                                          </p:cBhvr>
                                          <p:tavLst>
                                            <p:tav tm="0">
                                              <p:val>
                                                <p:strVal val="#ppt_x"/>
                                              </p:val>
                                            </p:tav>
                                            <p:tav tm="100000">
                                              <p:val>
                                                <p:strVal val="#ppt_x"/>
                                              </p:val>
                                            </p:tav>
                                          </p:tavLst>
                                        </p:anim>
                                        <p:anim calcmode="lin" valueType="num" p14:bounceEnd="60000">
                                          <p:cBhvr additive="base">
                                            <p:cTn id="16" dur="1000" fill="hold"/>
                                            <p:tgtEl>
                                              <p:spTgt spid="665"/>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14:presetBounceEnd="60000">
                                      <p:stCondLst>
                                        <p:cond delay="300"/>
                                      </p:stCondLst>
                                      <p:childTnLst>
                                        <p:set>
                                          <p:cBhvr>
                                            <p:cTn id="18" dur="1" fill="hold">
                                              <p:stCondLst>
                                                <p:cond delay="0"/>
                                              </p:stCondLst>
                                            </p:cTn>
                                            <p:tgtEl>
                                              <p:spTgt spid="444"/>
                                            </p:tgtEl>
                                            <p:attrNameLst>
                                              <p:attrName>style.visibility</p:attrName>
                                            </p:attrNameLst>
                                          </p:cBhvr>
                                          <p:to>
                                            <p:strVal val="visible"/>
                                          </p:to>
                                        </p:set>
                                        <p:anim calcmode="lin" valueType="num" p14:bounceEnd="60000">
                                          <p:cBhvr additive="base">
                                            <p:cTn id="19" dur="1000" fill="hold"/>
                                            <p:tgtEl>
                                              <p:spTgt spid="444"/>
                                            </p:tgtEl>
                                            <p:attrNameLst>
                                              <p:attrName>ppt_x</p:attrName>
                                            </p:attrNameLst>
                                          </p:cBhvr>
                                          <p:tavLst>
                                            <p:tav tm="0">
                                              <p:val>
                                                <p:strVal val="#ppt_x"/>
                                              </p:val>
                                            </p:tav>
                                            <p:tav tm="100000">
                                              <p:val>
                                                <p:strVal val="#ppt_x"/>
                                              </p:val>
                                            </p:tav>
                                          </p:tavLst>
                                        </p:anim>
                                        <p:anim calcmode="lin" valueType="num" p14:bounceEnd="60000">
                                          <p:cBhvr additive="base">
                                            <p:cTn id="20" dur="1000" fill="hold"/>
                                            <p:tgtEl>
                                              <p:spTgt spid="444"/>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14:presetBounceEnd="60000">
                                      <p:stCondLst>
                                        <p:cond delay="400"/>
                                      </p:stCondLst>
                                      <p:childTnLst>
                                        <p:set>
                                          <p:cBhvr>
                                            <p:cTn id="22" dur="1" fill="hold">
                                              <p:stCondLst>
                                                <p:cond delay="0"/>
                                              </p:stCondLst>
                                            </p:cTn>
                                            <p:tgtEl>
                                              <p:spTgt spid="1745"/>
                                            </p:tgtEl>
                                            <p:attrNameLst>
                                              <p:attrName>style.visibility</p:attrName>
                                            </p:attrNameLst>
                                          </p:cBhvr>
                                          <p:to>
                                            <p:strVal val="visible"/>
                                          </p:to>
                                        </p:set>
                                        <p:anim calcmode="lin" valueType="num" p14:bounceEnd="60000">
                                          <p:cBhvr additive="base">
                                            <p:cTn id="23" dur="1000" fill="hold"/>
                                            <p:tgtEl>
                                              <p:spTgt spid="1745"/>
                                            </p:tgtEl>
                                            <p:attrNameLst>
                                              <p:attrName>ppt_x</p:attrName>
                                            </p:attrNameLst>
                                          </p:cBhvr>
                                          <p:tavLst>
                                            <p:tav tm="0">
                                              <p:val>
                                                <p:strVal val="#ppt_x"/>
                                              </p:val>
                                            </p:tav>
                                            <p:tav tm="100000">
                                              <p:val>
                                                <p:strVal val="#ppt_x"/>
                                              </p:val>
                                            </p:tav>
                                          </p:tavLst>
                                        </p:anim>
                                        <p:anim calcmode="lin" valueType="num" p14:bounceEnd="60000">
                                          <p:cBhvr additive="base">
                                            <p:cTn id="24" dur="1000" fill="hold"/>
                                            <p:tgtEl>
                                              <p:spTgt spid="1745"/>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14:presetBounceEnd="60000">
                                      <p:stCondLst>
                                        <p:cond delay="500"/>
                                      </p:stCondLst>
                                      <p:childTnLst>
                                        <p:set>
                                          <p:cBhvr>
                                            <p:cTn id="26" dur="1" fill="hold">
                                              <p:stCondLst>
                                                <p:cond delay="0"/>
                                              </p:stCondLst>
                                            </p:cTn>
                                            <p:tgtEl>
                                              <p:spTgt spid="638"/>
                                            </p:tgtEl>
                                            <p:attrNameLst>
                                              <p:attrName>style.visibility</p:attrName>
                                            </p:attrNameLst>
                                          </p:cBhvr>
                                          <p:to>
                                            <p:strVal val="visible"/>
                                          </p:to>
                                        </p:set>
                                        <p:anim calcmode="lin" valueType="num" p14:bounceEnd="60000">
                                          <p:cBhvr additive="base">
                                            <p:cTn id="27" dur="1000" fill="hold"/>
                                            <p:tgtEl>
                                              <p:spTgt spid="638"/>
                                            </p:tgtEl>
                                            <p:attrNameLst>
                                              <p:attrName>ppt_x</p:attrName>
                                            </p:attrNameLst>
                                          </p:cBhvr>
                                          <p:tavLst>
                                            <p:tav tm="0">
                                              <p:val>
                                                <p:strVal val="#ppt_x"/>
                                              </p:val>
                                            </p:tav>
                                            <p:tav tm="100000">
                                              <p:val>
                                                <p:strVal val="#ppt_x"/>
                                              </p:val>
                                            </p:tav>
                                          </p:tavLst>
                                        </p:anim>
                                        <p:anim calcmode="lin" valueType="num" p14:bounceEnd="60000">
                                          <p:cBhvr additive="base">
                                            <p:cTn id="28" dur="1000" fill="hold"/>
                                            <p:tgtEl>
                                              <p:spTgt spid="638"/>
                                            </p:tgtEl>
                                            <p:attrNameLst>
                                              <p:attrName>ppt_y</p:attrName>
                                            </p:attrNameLst>
                                          </p:cBhvr>
                                          <p:tavLst>
                                            <p:tav tm="0">
                                              <p:val>
                                                <p:strVal val="1+#ppt_h/2"/>
                                              </p:val>
                                            </p:tav>
                                            <p:tav tm="100000">
                                              <p:val>
                                                <p:strVal val="#ppt_y"/>
                                              </p:val>
                                            </p:tav>
                                          </p:tavLst>
                                        </p:anim>
                                      </p:childTnLst>
                                    </p:cTn>
                                  </p:par>
                                </p:childTnLst>
                              </p:cTn>
                            </p:par>
                            <p:par>
                              <p:cTn id="29" fill="hold">
                                <p:stCondLst>
                                  <p:cond delay="1500"/>
                                </p:stCondLst>
                                <p:childTnLst>
                                  <p:par>
                                    <p:cTn id="30" presetID="22" presetClass="entr" presetSubtype="8" fill="hold" grpId="0" nodeType="afterEffect">
                                      <p:stCondLst>
                                        <p:cond delay="0"/>
                                      </p:stCondLst>
                                      <p:childTnLst>
                                        <p:set>
                                          <p:cBhvr>
                                            <p:cTn id="31" dur="1" fill="hold">
                                              <p:stCondLst>
                                                <p:cond delay="0"/>
                                              </p:stCondLst>
                                            </p:cTn>
                                            <p:tgtEl>
                                              <p:spTgt spid="3"/>
                                            </p:tgtEl>
                                            <p:attrNameLst>
                                              <p:attrName>style.visibility</p:attrName>
                                            </p:attrNameLst>
                                          </p:cBhvr>
                                          <p:to>
                                            <p:strVal val="visible"/>
                                          </p:to>
                                        </p:set>
                                        <p:animEffect transition="in" filter="wipe(left)">
                                          <p:cBhvr>
                                            <p:cTn id="3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611"/>
                                            </p:tgtEl>
                                            <p:attrNameLst>
                                              <p:attrName>style.visibility</p:attrName>
                                            </p:attrNameLst>
                                          </p:cBhvr>
                                          <p:to>
                                            <p:strVal val="visible"/>
                                          </p:to>
                                        </p:set>
                                        <p:anim calcmode="lin" valueType="num">
                                          <p:cBhvr additive="base">
                                            <p:cTn id="7" dur="1000" fill="hold"/>
                                            <p:tgtEl>
                                              <p:spTgt spid="1611"/>
                                            </p:tgtEl>
                                            <p:attrNameLst>
                                              <p:attrName>ppt_x</p:attrName>
                                            </p:attrNameLst>
                                          </p:cBhvr>
                                          <p:tavLst>
                                            <p:tav tm="0">
                                              <p:val>
                                                <p:strVal val="#ppt_x"/>
                                              </p:val>
                                            </p:tav>
                                            <p:tav tm="100000">
                                              <p:val>
                                                <p:strVal val="#ppt_x"/>
                                              </p:val>
                                            </p:tav>
                                          </p:tavLst>
                                        </p:anim>
                                        <p:anim calcmode="lin" valueType="num">
                                          <p:cBhvr additive="base">
                                            <p:cTn id="8" dur="1000" fill="hold"/>
                                            <p:tgtEl>
                                              <p:spTgt spid="1611"/>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10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000" fill="hold"/>
                                            <p:tgtEl>
                                              <p:spTgt spid="4"/>
                                            </p:tgtEl>
                                            <p:attrNameLst>
                                              <p:attrName>ppt_x</p:attrName>
                                            </p:attrNameLst>
                                          </p:cBhvr>
                                          <p:tavLst>
                                            <p:tav tm="0">
                                              <p:val>
                                                <p:strVal val="#ppt_x"/>
                                              </p:val>
                                            </p:tav>
                                            <p:tav tm="100000">
                                              <p:val>
                                                <p:strVal val="#ppt_x"/>
                                              </p:val>
                                            </p:tav>
                                          </p:tavLst>
                                        </p:anim>
                                        <p:anim calcmode="lin" valueType="num">
                                          <p:cBhvr additive="base">
                                            <p:cTn id="12" dur="10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200"/>
                                      </p:stCondLst>
                                      <p:childTnLst>
                                        <p:set>
                                          <p:cBhvr>
                                            <p:cTn id="14" dur="1" fill="hold">
                                              <p:stCondLst>
                                                <p:cond delay="0"/>
                                              </p:stCondLst>
                                            </p:cTn>
                                            <p:tgtEl>
                                              <p:spTgt spid="665"/>
                                            </p:tgtEl>
                                            <p:attrNameLst>
                                              <p:attrName>style.visibility</p:attrName>
                                            </p:attrNameLst>
                                          </p:cBhvr>
                                          <p:to>
                                            <p:strVal val="visible"/>
                                          </p:to>
                                        </p:set>
                                        <p:anim calcmode="lin" valueType="num">
                                          <p:cBhvr additive="base">
                                            <p:cTn id="15" dur="1000" fill="hold"/>
                                            <p:tgtEl>
                                              <p:spTgt spid="665"/>
                                            </p:tgtEl>
                                            <p:attrNameLst>
                                              <p:attrName>ppt_x</p:attrName>
                                            </p:attrNameLst>
                                          </p:cBhvr>
                                          <p:tavLst>
                                            <p:tav tm="0">
                                              <p:val>
                                                <p:strVal val="#ppt_x"/>
                                              </p:val>
                                            </p:tav>
                                            <p:tav tm="100000">
                                              <p:val>
                                                <p:strVal val="#ppt_x"/>
                                              </p:val>
                                            </p:tav>
                                          </p:tavLst>
                                        </p:anim>
                                        <p:anim calcmode="lin" valueType="num">
                                          <p:cBhvr additive="base">
                                            <p:cTn id="16" dur="1000" fill="hold"/>
                                            <p:tgtEl>
                                              <p:spTgt spid="665"/>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300"/>
                                      </p:stCondLst>
                                      <p:childTnLst>
                                        <p:set>
                                          <p:cBhvr>
                                            <p:cTn id="18" dur="1" fill="hold">
                                              <p:stCondLst>
                                                <p:cond delay="0"/>
                                              </p:stCondLst>
                                            </p:cTn>
                                            <p:tgtEl>
                                              <p:spTgt spid="444"/>
                                            </p:tgtEl>
                                            <p:attrNameLst>
                                              <p:attrName>style.visibility</p:attrName>
                                            </p:attrNameLst>
                                          </p:cBhvr>
                                          <p:to>
                                            <p:strVal val="visible"/>
                                          </p:to>
                                        </p:set>
                                        <p:anim calcmode="lin" valueType="num">
                                          <p:cBhvr additive="base">
                                            <p:cTn id="19" dur="1000" fill="hold"/>
                                            <p:tgtEl>
                                              <p:spTgt spid="444"/>
                                            </p:tgtEl>
                                            <p:attrNameLst>
                                              <p:attrName>ppt_x</p:attrName>
                                            </p:attrNameLst>
                                          </p:cBhvr>
                                          <p:tavLst>
                                            <p:tav tm="0">
                                              <p:val>
                                                <p:strVal val="#ppt_x"/>
                                              </p:val>
                                            </p:tav>
                                            <p:tav tm="100000">
                                              <p:val>
                                                <p:strVal val="#ppt_x"/>
                                              </p:val>
                                            </p:tav>
                                          </p:tavLst>
                                        </p:anim>
                                        <p:anim calcmode="lin" valueType="num">
                                          <p:cBhvr additive="base">
                                            <p:cTn id="20" dur="1000" fill="hold"/>
                                            <p:tgtEl>
                                              <p:spTgt spid="444"/>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400"/>
                                      </p:stCondLst>
                                      <p:childTnLst>
                                        <p:set>
                                          <p:cBhvr>
                                            <p:cTn id="22" dur="1" fill="hold">
                                              <p:stCondLst>
                                                <p:cond delay="0"/>
                                              </p:stCondLst>
                                            </p:cTn>
                                            <p:tgtEl>
                                              <p:spTgt spid="1745"/>
                                            </p:tgtEl>
                                            <p:attrNameLst>
                                              <p:attrName>style.visibility</p:attrName>
                                            </p:attrNameLst>
                                          </p:cBhvr>
                                          <p:to>
                                            <p:strVal val="visible"/>
                                          </p:to>
                                        </p:set>
                                        <p:anim calcmode="lin" valueType="num">
                                          <p:cBhvr additive="base">
                                            <p:cTn id="23" dur="1000" fill="hold"/>
                                            <p:tgtEl>
                                              <p:spTgt spid="1745"/>
                                            </p:tgtEl>
                                            <p:attrNameLst>
                                              <p:attrName>ppt_x</p:attrName>
                                            </p:attrNameLst>
                                          </p:cBhvr>
                                          <p:tavLst>
                                            <p:tav tm="0">
                                              <p:val>
                                                <p:strVal val="#ppt_x"/>
                                              </p:val>
                                            </p:tav>
                                            <p:tav tm="100000">
                                              <p:val>
                                                <p:strVal val="#ppt_x"/>
                                              </p:val>
                                            </p:tav>
                                          </p:tavLst>
                                        </p:anim>
                                        <p:anim calcmode="lin" valueType="num">
                                          <p:cBhvr additive="base">
                                            <p:cTn id="24" dur="1000" fill="hold"/>
                                            <p:tgtEl>
                                              <p:spTgt spid="1745"/>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500"/>
                                      </p:stCondLst>
                                      <p:childTnLst>
                                        <p:set>
                                          <p:cBhvr>
                                            <p:cTn id="26" dur="1" fill="hold">
                                              <p:stCondLst>
                                                <p:cond delay="0"/>
                                              </p:stCondLst>
                                            </p:cTn>
                                            <p:tgtEl>
                                              <p:spTgt spid="638"/>
                                            </p:tgtEl>
                                            <p:attrNameLst>
                                              <p:attrName>style.visibility</p:attrName>
                                            </p:attrNameLst>
                                          </p:cBhvr>
                                          <p:to>
                                            <p:strVal val="visible"/>
                                          </p:to>
                                        </p:set>
                                        <p:anim calcmode="lin" valueType="num">
                                          <p:cBhvr additive="base">
                                            <p:cTn id="27" dur="1000" fill="hold"/>
                                            <p:tgtEl>
                                              <p:spTgt spid="638"/>
                                            </p:tgtEl>
                                            <p:attrNameLst>
                                              <p:attrName>ppt_x</p:attrName>
                                            </p:attrNameLst>
                                          </p:cBhvr>
                                          <p:tavLst>
                                            <p:tav tm="0">
                                              <p:val>
                                                <p:strVal val="#ppt_x"/>
                                              </p:val>
                                            </p:tav>
                                            <p:tav tm="100000">
                                              <p:val>
                                                <p:strVal val="#ppt_x"/>
                                              </p:val>
                                            </p:tav>
                                          </p:tavLst>
                                        </p:anim>
                                        <p:anim calcmode="lin" valueType="num">
                                          <p:cBhvr additive="base">
                                            <p:cTn id="28" dur="1000" fill="hold"/>
                                            <p:tgtEl>
                                              <p:spTgt spid="638"/>
                                            </p:tgtEl>
                                            <p:attrNameLst>
                                              <p:attrName>ppt_y</p:attrName>
                                            </p:attrNameLst>
                                          </p:cBhvr>
                                          <p:tavLst>
                                            <p:tav tm="0">
                                              <p:val>
                                                <p:strVal val="1+#ppt_h/2"/>
                                              </p:val>
                                            </p:tav>
                                            <p:tav tm="100000">
                                              <p:val>
                                                <p:strVal val="#ppt_y"/>
                                              </p:val>
                                            </p:tav>
                                          </p:tavLst>
                                        </p:anim>
                                      </p:childTnLst>
                                    </p:cTn>
                                  </p:par>
                                </p:childTnLst>
                              </p:cTn>
                            </p:par>
                            <p:par>
                              <p:cTn id="29" fill="hold">
                                <p:stCondLst>
                                  <p:cond delay="1500"/>
                                </p:stCondLst>
                                <p:childTnLst>
                                  <p:par>
                                    <p:cTn id="30" presetID="22" presetClass="entr" presetSubtype="8" fill="hold" grpId="0" nodeType="afterEffect">
                                      <p:stCondLst>
                                        <p:cond delay="0"/>
                                      </p:stCondLst>
                                      <p:childTnLst>
                                        <p:set>
                                          <p:cBhvr>
                                            <p:cTn id="31" dur="1" fill="hold">
                                              <p:stCondLst>
                                                <p:cond delay="0"/>
                                              </p:stCondLst>
                                            </p:cTn>
                                            <p:tgtEl>
                                              <p:spTgt spid="3"/>
                                            </p:tgtEl>
                                            <p:attrNameLst>
                                              <p:attrName>style.visibility</p:attrName>
                                            </p:attrNameLst>
                                          </p:cBhvr>
                                          <p:to>
                                            <p:strVal val="visible"/>
                                          </p:to>
                                        </p:set>
                                        <p:animEffect transition="in" filter="wipe(left)">
                                          <p:cBhvr>
                                            <p:cTn id="3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795">
          <a:extLst>
            <a:ext uri="{FF2B5EF4-FFF2-40B4-BE49-F238E27FC236}">
              <a16:creationId xmlns:a16="http://schemas.microsoft.com/office/drawing/2014/main" id="{BA3FE167-AEC7-5068-CAD2-9F20C7B7C77B}"/>
            </a:ext>
          </a:extLst>
        </p:cNvPr>
        <p:cNvGrpSpPr/>
        <p:nvPr/>
      </p:nvGrpSpPr>
      <p:grpSpPr>
        <a:xfrm>
          <a:off x="0" y="0"/>
          <a:ext cx="0" cy="0"/>
          <a:chOff x="0" y="0"/>
          <a:chExt cx="0" cy="0"/>
        </a:xfrm>
      </p:grpSpPr>
      <p:grpSp>
        <p:nvGrpSpPr>
          <p:cNvPr id="8" name="Group 7">
            <a:extLst>
              <a:ext uri="{FF2B5EF4-FFF2-40B4-BE49-F238E27FC236}">
                <a16:creationId xmlns:a16="http://schemas.microsoft.com/office/drawing/2014/main" id="{A336BD6A-5F15-8A79-2693-8AEA59742A4A}"/>
              </a:ext>
            </a:extLst>
          </p:cNvPr>
          <p:cNvGrpSpPr/>
          <p:nvPr/>
        </p:nvGrpSpPr>
        <p:grpSpPr>
          <a:xfrm>
            <a:off x="1179512" y="1752600"/>
            <a:ext cx="3351212" cy="3357562"/>
            <a:chOff x="1179512" y="1752600"/>
            <a:chExt cx="3351212" cy="3357562"/>
          </a:xfrm>
        </p:grpSpPr>
        <p:sp>
          <p:nvSpPr>
            <p:cNvPr id="805" name="Google Shape;805;p33">
              <a:extLst>
                <a:ext uri="{FF2B5EF4-FFF2-40B4-BE49-F238E27FC236}">
                  <a16:creationId xmlns:a16="http://schemas.microsoft.com/office/drawing/2014/main" id="{D49838CB-2171-2D7D-A641-1163043124FD}"/>
                </a:ext>
              </a:extLst>
            </p:cNvPr>
            <p:cNvSpPr/>
            <p:nvPr/>
          </p:nvSpPr>
          <p:spPr>
            <a:xfrm>
              <a:off x="1179512" y="1752600"/>
              <a:ext cx="3351212" cy="3357562"/>
            </a:xfrm>
            <a:prstGeom prst="ellipse">
              <a:avLst/>
            </a:prstGeom>
            <a:solidFill>
              <a:srgbClr val="EAEAEA"/>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06" name="Google Shape;806;p33">
              <a:extLst>
                <a:ext uri="{FF2B5EF4-FFF2-40B4-BE49-F238E27FC236}">
                  <a16:creationId xmlns:a16="http://schemas.microsoft.com/office/drawing/2014/main" id="{DA7662E9-6C76-900A-5F23-A30A03AFCDA4}"/>
                </a:ext>
              </a:extLst>
            </p:cNvPr>
            <p:cNvSpPr txBox="1"/>
            <p:nvPr/>
          </p:nvSpPr>
          <p:spPr>
            <a:xfrm>
              <a:off x="1414917" y="2576597"/>
              <a:ext cx="2881056" cy="661987"/>
            </a:xfrm>
            <a:prstGeom prst="rect">
              <a:avLst/>
            </a:prstGeom>
            <a:noFill/>
            <a:ln>
              <a:noFill/>
            </a:ln>
          </p:spPr>
          <p:txBody>
            <a:bodyPr spcFirstLastPara="1" wrap="square" lIns="0" tIns="0" rIns="0" bIns="0" anchor="t" anchorCtr="0">
              <a:noAutofit/>
            </a:bodyPr>
            <a:lstStyle/>
            <a:p>
              <a:pPr marL="0" marR="0" lvl="0" indent="0" algn="ctr" defTabSz="914400" rtl="0" eaLnBrk="0" fontAlgn="base" latinLnBrk="0" hangingPunct="0">
                <a:lnSpc>
                  <a:spcPct val="100000"/>
                </a:lnSpc>
                <a:spcBef>
                  <a:spcPts val="0"/>
                </a:spcBef>
                <a:spcAft>
                  <a:spcPts val="0"/>
                </a:spcAft>
                <a:buClr>
                  <a:srgbClr val="000000"/>
                </a:buClr>
                <a:buSzPts val="4300"/>
                <a:buFont typeface="Montserrat"/>
                <a:buNone/>
                <a:tabLst/>
                <a:defRPr/>
              </a:pPr>
              <a:r>
                <a:rPr kumimoji="0" lang="en-US" sz="3200" b="1" i="0" u="none" strike="noStrike" kern="1200" cap="none" spc="0" normalizeH="0" baseline="0" noProof="0" dirty="0">
                  <a:ln>
                    <a:noFill/>
                  </a:ln>
                  <a:solidFill>
                    <a:srgbClr val="000000"/>
                  </a:solidFill>
                  <a:effectLst/>
                  <a:uLnTx/>
                  <a:uFillTx/>
                  <a:latin typeface="Montserrat"/>
                  <a:ea typeface="Montserrat"/>
                  <a:cs typeface="Montserrat"/>
                  <a:sym typeface="Montserrat"/>
                </a:rPr>
                <a:t>KEY GROWTH FACTORS</a:t>
              </a:r>
              <a:endParaRPr kumimoji="0" sz="3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grpSp>
      <p:grpSp>
        <p:nvGrpSpPr>
          <p:cNvPr id="5" name="Group 4">
            <a:extLst>
              <a:ext uri="{FF2B5EF4-FFF2-40B4-BE49-F238E27FC236}">
                <a16:creationId xmlns:a16="http://schemas.microsoft.com/office/drawing/2014/main" id="{7CBB9D0C-6C76-CC2C-4531-C854A6CEEB25}"/>
              </a:ext>
            </a:extLst>
          </p:cNvPr>
          <p:cNvGrpSpPr/>
          <p:nvPr/>
        </p:nvGrpSpPr>
        <p:grpSpPr>
          <a:xfrm>
            <a:off x="4084637" y="1624017"/>
            <a:ext cx="2160587" cy="611187"/>
            <a:chOff x="4084637" y="1471612"/>
            <a:chExt cx="2160587" cy="611187"/>
          </a:xfrm>
        </p:grpSpPr>
        <p:sp>
          <p:nvSpPr>
            <p:cNvPr id="810" name="Google Shape;810;p33">
              <a:extLst>
                <a:ext uri="{FF2B5EF4-FFF2-40B4-BE49-F238E27FC236}">
                  <a16:creationId xmlns:a16="http://schemas.microsoft.com/office/drawing/2014/main" id="{61164C7E-F4E4-8912-00F7-9EADAB4CE0DE}"/>
                </a:ext>
              </a:extLst>
            </p:cNvPr>
            <p:cNvSpPr/>
            <p:nvPr/>
          </p:nvSpPr>
          <p:spPr>
            <a:xfrm>
              <a:off x="4124325" y="1509712"/>
              <a:ext cx="2082800" cy="533400"/>
            </a:xfrm>
            <a:custGeom>
              <a:avLst/>
              <a:gdLst/>
              <a:ahLst/>
              <a:cxnLst/>
              <a:rect l="l" t="t" r="r" b="b"/>
              <a:pathLst>
                <a:path w="1312" h="336" extrusionOk="0">
                  <a:moveTo>
                    <a:pt x="0" y="336"/>
                  </a:moveTo>
                  <a:lnTo>
                    <a:pt x="370" y="0"/>
                  </a:lnTo>
                  <a:lnTo>
                    <a:pt x="1312" y="0"/>
                  </a:lnTo>
                </a:path>
              </a:pathLst>
            </a:custGeom>
            <a:noFill/>
            <a:ln w="20625" cap="flat" cmpd="sng">
              <a:solidFill>
                <a:srgbClr val="1E0F00"/>
              </a:solidFill>
              <a:prstDash val="solid"/>
              <a:miter lim="524288"/>
              <a:headEnd type="none" w="med" len="med"/>
              <a:tailEnd type="none" w="med" len="med"/>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12" name="Google Shape;812;p33">
              <a:extLst>
                <a:ext uri="{FF2B5EF4-FFF2-40B4-BE49-F238E27FC236}">
                  <a16:creationId xmlns:a16="http://schemas.microsoft.com/office/drawing/2014/main" id="{0689B7B3-C1F0-8F9D-04F0-EAD5A1E45BCD}"/>
                </a:ext>
              </a:extLst>
            </p:cNvPr>
            <p:cNvSpPr/>
            <p:nvPr/>
          </p:nvSpPr>
          <p:spPr>
            <a:xfrm>
              <a:off x="6170612" y="1471612"/>
              <a:ext cx="74612" cy="77787"/>
            </a:xfrm>
            <a:prstGeom prst="ellipse">
              <a:avLst/>
            </a:prstGeom>
            <a:solidFill>
              <a:srgbClr val="0000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13" name="Google Shape;813;p33">
              <a:extLst>
                <a:ext uri="{FF2B5EF4-FFF2-40B4-BE49-F238E27FC236}">
                  <a16:creationId xmlns:a16="http://schemas.microsoft.com/office/drawing/2014/main" id="{BC91959C-FB5B-E0B2-7607-20DEA1C0A993}"/>
                </a:ext>
              </a:extLst>
            </p:cNvPr>
            <p:cNvSpPr/>
            <p:nvPr/>
          </p:nvSpPr>
          <p:spPr>
            <a:xfrm>
              <a:off x="4084637" y="2008187"/>
              <a:ext cx="74612" cy="74612"/>
            </a:xfrm>
            <a:prstGeom prst="ellipse">
              <a:avLst/>
            </a:prstGeom>
            <a:solidFill>
              <a:srgbClr val="0000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6" name="Group 5">
            <a:extLst>
              <a:ext uri="{FF2B5EF4-FFF2-40B4-BE49-F238E27FC236}">
                <a16:creationId xmlns:a16="http://schemas.microsoft.com/office/drawing/2014/main" id="{A4E5D3B1-B492-DC67-47B2-6D407B864BA0}"/>
              </a:ext>
            </a:extLst>
          </p:cNvPr>
          <p:cNvGrpSpPr/>
          <p:nvPr/>
        </p:nvGrpSpPr>
        <p:grpSpPr>
          <a:xfrm>
            <a:off x="4672012" y="3394075"/>
            <a:ext cx="1585913" cy="74612"/>
            <a:chOff x="4672012" y="3394075"/>
            <a:chExt cx="1585913" cy="74612"/>
          </a:xfrm>
        </p:grpSpPr>
        <p:cxnSp>
          <p:nvCxnSpPr>
            <p:cNvPr id="809" name="Google Shape;809;p33">
              <a:extLst>
                <a:ext uri="{FF2B5EF4-FFF2-40B4-BE49-F238E27FC236}">
                  <a16:creationId xmlns:a16="http://schemas.microsoft.com/office/drawing/2014/main" id="{5856E5AF-4D28-F6AF-E674-390C4B66CD45}"/>
                </a:ext>
              </a:extLst>
            </p:cNvPr>
            <p:cNvCxnSpPr/>
            <p:nvPr/>
          </p:nvCxnSpPr>
          <p:spPr>
            <a:xfrm rot="10800000">
              <a:off x="4711700" y="3430587"/>
              <a:ext cx="1506537" cy="3175"/>
            </a:xfrm>
            <a:prstGeom prst="straightConnector1">
              <a:avLst/>
            </a:prstGeom>
            <a:noFill/>
            <a:ln w="20625" cap="flat" cmpd="sng">
              <a:solidFill>
                <a:srgbClr val="1E0F00"/>
              </a:solidFill>
              <a:prstDash val="solid"/>
              <a:miter lim="800000"/>
              <a:headEnd type="none" w="med" len="med"/>
              <a:tailEnd type="none" w="med" len="med"/>
            </a:ln>
          </p:spPr>
        </p:cxnSp>
        <p:sp>
          <p:nvSpPr>
            <p:cNvPr id="814" name="Google Shape;814;p33">
              <a:extLst>
                <a:ext uri="{FF2B5EF4-FFF2-40B4-BE49-F238E27FC236}">
                  <a16:creationId xmlns:a16="http://schemas.microsoft.com/office/drawing/2014/main" id="{76F0CEAE-A6D4-469C-AADE-8E685F8BB56B}"/>
                </a:ext>
              </a:extLst>
            </p:cNvPr>
            <p:cNvSpPr/>
            <p:nvPr/>
          </p:nvSpPr>
          <p:spPr>
            <a:xfrm>
              <a:off x="6178550" y="3394075"/>
              <a:ext cx="79375" cy="74612"/>
            </a:xfrm>
            <a:prstGeom prst="ellipse">
              <a:avLst/>
            </a:prstGeom>
            <a:solidFill>
              <a:srgbClr val="0000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15" name="Google Shape;815;p33">
              <a:extLst>
                <a:ext uri="{FF2B5EF4-FFF2-40B4-BE49-F238E27FC236}">
                  <a16:creationId xmlns:a16="http://schemas.microsoft.com/office/drawing/2014/main" id="{CFC56794-11C8-E7D3-85D1-1182B31DF1DA}"/>
                </a:ext>
              </a:extLst>
            </p:cNvPr>
            <p:cNvSpPr/>
            <p:nvPr/>
          </p:nvSpPr>
          <p:spPr>
            <a:xfrm>
              <a:off x="4672012" y="3394075"/>
              <a:ext cx="74612" cy="74612"/>
            </a:xfrm>
            <a:prstGeom prst="ellipse">
              <a:avLst/>
            </a:prstGeom>
            <a:solidFill>
              <a:srgbClr val="0000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7" name="Group 6">
            <a:extLst>
              <a:ext uri="{FF2B5EF4-FFF2-40B4-BE49-F238E27FC236}">
                <a16:creationId xmlns:a16="http://schemas.microsoft.com/office/drawing/2014/main" id="{F04A1813-FF4D-C863-7260-1994BA8F2987}"/>
              </a:ext>
            </a:extLst>
          </p:cNvPr>
          <p:cNvGrpSpPr/>
          <p:nvPr/>
        </p:nvGrpSpPr>
        <p:grpSpPr>
          <a:xfrm>
            <a:off x="4068762" y="4735791"/>
            <a:ext cx="2176462" cy="627062"/>
            <a:chOff x="4068762" y="4816475"/>
            <a:chExt cx="2176462" cy="627062"/>
          </a:xfrm>
        </p:grpSpPr>
        <p:sp>
          <p:nvSpPr>
            <p:cNvPr id="811" name="Google Shape;811;p33">
              <a:extLst>
                <a:ext uri="{FF2B5EF4-FFF2-40B4-BE49-F238E27FC236}">
                  <a16:creationId xmlns:a16="http://schemas.microsoft.com/office/drawing/2014/main" id="{D73783E9-B866-73D7-2786-AFF6456B44AB}"/>
                </a:ext>
              </a:extLst>
            </p:cNvPr>
            <p:cNvSpPr/>
            <p:nvPr/>
          </p:nvSpPr>
          <p:spPr>
            <a:xfrm>
              <a:off x="4103687" y="4856162"/>
              <a:ext cx="2103437" cy="547687"/>
            </a:xfrm>
            <a:custGeom>
              <a:avLst/>
              <a:gdLst/>
              <a:ahLst/>
              <a:cxnLst/>
              <a:rect l="l" t="t" r="r" b="b"/>
              <a:pathLst>
                <a:path w="1325" h="345" extrusionOk="0">
                  <a:moveTo>
                    <a:pt x="0" y="0"/>
                  </a:moveTo>
                  <a:lnTo>
                    <a:pt x="383" y="345"/>
                  </a:lnTo>
                  <a:lnTo>
                    <a:pt x="1325" y="345"/>
                  </a:lnTo>
                </a:path>
              </a:pathLst>
            </a:custGeom>
            <a:noFill/>
            <a:ln w="20625" cap="flat" cmpd="sng">
              <a:solidFill>
                <a:srgbClr val="1E0F00"/>
              </a:solidFill>
              <a:prstDash val="solid"/>
              <a:miter lim="524288"/>
              <a:headEnd type="none" w="med" len="med"/>
              <a:tailEnd type="none" w="med" len="med"/>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16" name="Google Shape;816;p33">
              <a:extLst>
                <a:ext uri="{FF2B5EF4-FFF2-40B4-BE49-F238E27FC236}">
                  <a16:creationId xmlns:a16="http://schemas.microsoft.com/office/drawing/2014/main" id="{5D7B689B-ABC1-F196-187B-EA85A7134670}"/>
                </a:ext>
              </a:extLst>
            </p:cNvPr>
            <p:cNvSpPr/>
            <p:nvPr/>
          </p:nvSpPr>
          <p:spPr>
            <a:xfrm>
              <a:off x="6170612" y="5368925"/>
              <a:ext cx="74612" cy="74612"/>
            </a:xfrm>
            <a:prstGeom prst="ellipse">
              <a:avLst/>
            </a:prstGeom>
            <a:solidFill>
              <a:srgbClr val="0000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17" name="Google Shape;817;p33">
              <a:extLst>
                <a:ext uri="{FF2B5EF4-FFF2-40B4-BE49-F238E27FC236}">
                  <a16:creationId xmlns:a16="http://schemas.microsoft.com/office/drawing/2014/main" id="{D68CC245-B97C-7F4C-45B3-4A96FBF7A90C}"/>
                </a:ext>
              </a:extLst>
            </p:cNvPr>
            <p:cNvSpPr/>
            <p:nvPr/>
          </p:nvSpPr>
          <p:spPr>
            <a:xfrm>
              <a:off x="4068762" y="4816475"/>
              <a:ext cx="74612" cy="79375"/>
            </a:xfrm>
            <a:prstGeom prst="ellipse">
              <a:avLst/>
            </a:prstGeom>
            <a:solidFill>
              <a:srgbClr val="0000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2" name="Group 1">
            <a:extLst>
              <a:ext uri="{FF2B5EF4-FFF2-40B4-BE49-F238E27FC236}">
                <a16:creationId xmlns:a16="http://schemas.microsoft.com/office/drawing/2014/main" id="{0CD8C813-8D58-962D-28CC-7AED986EB99B}"/>
              </a:ext>
            </a:extLst>
          </p:cNvPr>
          <p:cNvGrpSpPr/>
          <p:nvPr/>
        </p:nvGrpSpPr>
        <p:grpSpPr>
          <a:xfrm>
            <a:off x="6418262" y="1061015"/>
            <a:ext cx="4571448" cy="1187449"/>
            <a:chOff x="6418262" y="917575"/>
            <a:chExt cx="4571448" cy="1187449"/>
          </a:xfrm>
        </p:grpSpPr>
        <p:grpSp>
          <p:nvGrpSpPr>
            <p:cNvPr id="16" name="Group 15">
              <a:extLst>
                <a:ext uri="{FF2B5EF4-FFF2-40B4-BE49-F238E27FC236}">
                  <a16:creationId xmlns:a16="http://schemas.microsoft.com/office/drawing/2014/main" id="{376B78A0-1074-0231-52EE-0C38BD0E18EE}"/>
                </a:ext>
              </a:extLst>
            </p:cNvPr>
            <p:cNvGrpSpPr/>
            <p:nvPr/>
          </p:nvGrpSpPr>
          <p:grpSpPr>
            <a:xfrm>
              <a:off x="6418262" y="917575"/>
              <a:ext cx="4571448" cy="1187449"/>
              <a:chOff x="6418262" y="917575"/>
              <a:chExt cx="4571448" cy="1187449"/>
            </a:xfrm>
          </p:grpSpPr>
          <p:sp>
            <p:nvSpPr>
              <p:cNvPr id="796" name="Google Shape;796;p33">
                <a:extLst>
                  <a:ext uri="{FF2B5EF4-FFF2-40B4-BE49-F238E27FC236}">
                    <a16:creationId xmlns:a16="http://schemas.microsoft.com/office/drawing/2014/main" id="{5C2CE647-AC2C-C77C-B806-384BB6A5E0BD}"/>
                  </a:ext>
                </a:extLst>
              </p:cNvPr>
              <p:cNvSpPr/>
              <p:nvPr/>
            </p:nvSpPr>
            <p:spPr>
              <a:xfrm>
                <a:off x="6418262" y="919162"/>
                <a:ext cx="3995737" cy="1185862"/>
              </a:xfrm>
              <a:custGeom>
                <a:avLst/>
                <a:gdLst/>
                <a:ahLst/>
                <a:cxnLst/>
                <a:rect l="l" t="t" r="r" b="b"/>
                <a:pathLst>
                  <a:path w="1021" h="303" extrusionOk="0">
                    <a:moveTo>
                      <a:pt x="152" y="0"/>
                    </a:moveTo>
                    <a:cubicBezTo>
                      <a:pt x="1021" y="0"/>
                      <a:pt x="1021" y="0"/>
                      <a:pt x="1021" y="0"/>
                    </a:cubicBezTo>
                    <a:cubicBezTo>
                      <a:pt x="937" y="0"/>
                      <a:pt x="869" y="68"/>
                      <a:pt x="869" y="151"/>
                    </a:cubicBezTo>
                    <a:cubicBezTo>
                      <a:pt x="869" y="235"/>
                      <a:pt x="801" y="303"/>
                      <a:pt x="718" y="303"/>
                    </a:cubicBezTo>
                    <a:cubicBezTo>
                      <a:pt x="152" y="303"/>
                      <a:pt x="152" y="303"/>
                      <a:pt x="152" y="303"/>
                    </a:cubicBezTo>
                    <a:cubicBezTo>
                      <a:pt x="68" y="303"/>
                      <a:pt x="0" y="235"/>
                      <a:pt x="0" y="151"/>
                    </a:cubicBezTo>
                    <a:cubicBezTo>
                      <a:pt x="0" y="151"/>
                      <a:pt x="0" y="151"/>
                      <a:pt x="0" y="151"/>
                    </a:cubicBezTo>
                    <a:cubicBezTo>
                      <a:pt x="0" y="68"/>
                      <a:pt x="68" y="0"/>
                      <a:pt x="152" y="0"/>
                    </a:cubicBezTo>
                    <a:close/>
                  </a:path>
                </a:pathLst>
              </a:custGeom>
              <a:solidFill>
                <a:srgbClr val="FFD5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97" name="Google Shape;797;p33">
                <a:extLst>
                  <a:ext uri="{FF2B5EF4-FFF2-40B4-BE49-F238E27FC236}">
                    <a16:creationId xmlns:a16="http://schemas.microsoft.com/office/drawing/2014/main" id="{52ECB747-73D1-E7D2-3447-268875E6599B}"/>
                  </a:ext>
                </a:extLst>
              </p:cNvPr>
              <p:cNvSpPr/>
              <p:nvPr/>
            </p:nvSpPr>
            <p:spPr>
              <a:xfrm>
                <a:off x="9208535" y="919162"/>
                <a:ext cx="1781175" cy="1185862"/>
              </a:xfrm>
              <a:custGeom>
                <a:avLst/>
                <a:gdLst/>
                <a:ahLst/>
                <a:cxnLst/>
                <a:rect l="l" t="t" r="r" b="b"/>
                <a:pathLst>
                  <a:path w="455" h="303" extrusionOk="0">
                    <a:moveTo>
                      <a:pt x="151" y="151"/>
                    </a:moveTo>
                    <a:cubicBezTo>
                      <a:pt x="151" y="68"/>
                      <a:pt x="219" y="0"/>
                      <a:pt x="303" y="0"/>
                    </a:cubicBezTo>
                    <a:cubicBezTo>
                      <a:pt x="303" y="0"/>
                      <a:pt x="303" y="0"/>
                      <a:pt x="303" y="0"/>
                    </a:cubicBezTo>
                    <a:cubicBezTo>
                      <a:pt x="387" y="0"/>
                      <a:pt x="455" y="68"/>
                      <a:pt x="455" y="151"/>
                    </a:cubicBezTo>
                    <a:cubicBezTo>
                      <a:pt x="455" y="151"/>
                      <a:pt x="455" y="151"/>
                      <a:pt x="455" y="151"/>
                    </a:cubicBezTo>
                    <a:cubicBezTo>
                      <a:pt x="455" y="235"/>
                      <a:pt x="387" y="303"/>
                      <a:pt x="303" y="303"/>
                    </a:cubicBezTo>
                    <a:cubicBezTo>
                      <a:pt x="0" y="303"/>
                      <a:pt x="0" y="303"/>
                      <a:pt x="0" y="303"/>
                    </a:cubicBezTo>
                    <a:cubicBezTo>
                      <a:pt x="83" y="303"/>
                      <a:pt x="151" y="235"/>
                      <a:pt x="151" y="151"/>
                    </a:cubicBezTo>
                    <a:close/>
                  </a:path>
                </a:pathLst>
              </a:custGeom>
              <a:solidFill>
                <a:srgbClr val="FFD5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 name="Google Shape;797;p33">
                <a:extLst>
                  <a:ext uri="{FF2B5EF4-FFF2-40B4-BE49-F238E27FC236}">
                    <a16:creationId xmlns:a16="http://schemas.microsoft.com/office/drawing/2014/main" id="{8C1FBE44-84DD-658F-5C67-1ACE7737DD76}"/>
                  </a:ext>
                </a:extLst>
              </p:cNvPr>
              <p:cNvSpPr/>
              <p:nvPr/>
            </p:nvSpPr>
            <p:spPr>
              <a:xfrm>
                <a:off x="9208535" y="917575"/>
                <a:ext cx="1781175" cy="1185862"/>
              </a:xfrm>
              <a:custGeom>
                <a:avLst/>
                <a:gdLst/>
                <a:ahLst/>
                <a:cxnLst/>
                <a:rect l="l" t="t" r="r" b="b"/>
                <a:pathLst>
                  <a:path w="455" h="303" extrusionOk="0">
                    <a:moveTo>
                      <a:pt x="151" y="151"/>
                    </a:moveTo>
                    <a:cubicBezTo>
                      <a:pt x="151" y="68"/>
                      <a:pt x="219" y="0"/>
                      <a:pt x="303" y="0"/>
                    </a:cubicBezTo>
                    <a:cubicBezTo>
                      <a:pt x="303" y="0"/>
                      <a:pt x="303" y="0"/>
                      <a:pt x="303" y="0"/>
                    </a:cubicBezTo>
                    <a:cubicBezTo>
                      <a:pt x="387" y="0"/>
                      <a:pt x="455" y="68"/>
                      <a:pt x="455" y="151"/>
                    </a:cubicBezTo>
                    <a:cubicBezTo>
                      <a:pt x="455" y="151"/>
                      <a:pt x="455" y="151"/>
                      <a:pt x="455" y="151"/>
                    </a:cubicBezTo>
                    <a:cubicBezTo>
                      <a:pt x="455" y="235"/>
                      <a:pt x="387" y="303"/>
                      <a:pt x="303" y="303"/>
                    </a:cubicBezTo>
                    <a:cubicBezTo>
                      <a:pt x="0" y="303"/>
                      <a:pt x="0" y="303"/>
                      <a:pt x="0" y="303"/>
                    </a:cubicBezTo>
                    <a:cubicBezTo>
                      <a:pt x="83" y="303"/>
                      <a:pt x="151" y="235"/>
                      <a:pt x="151" y="151"/>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pic>
          <p:nvPicPr>
            <p:cNvPr id="10" name="Graphic 9" descr="Lightbulb and gear with solid fill">
              <a:extLst>
                <a:ext uri="{FF2B5EF4-FFF2-40B4-BE49-F238E27FC236}">
                  <a16:creationId xmlns:a16="http://schemas.microsoft.com/office/drawing/2014/main" id="{27944185-DEF5-F9B2-F1E1-C8CDB367365F}"/>
                </a:ext>
              </a:extLst>
            </p:cNvPr>
            <p:cNvPicPr>
              <a:picLocks noChangeAspect="1"/>
            </p:cNvPicPr>
            <p:nvPr/>
          </p:nvPicPr>
          <p:blipFill>
            <a:blip r:embed="rId3" cstate="hq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9973303" y="1078687"/>
              <a:ext cx="785850" cy="785850"/>
            </a:xfrm>
            <a:prstGeom prst="rect">
              <a:avLst/>
            </a:prstGeom>
          </p:spPr>
        </p:pic>
        <p:sp>
          <p:nvSpPr>
            <p:cNvPr id="11" name="TextBox 12449">
              <a:extLst>
                <a:ext uri="{FF2B5EF4-FFF2-40B4-BE49-F238E27FC236}">
                  <a16:creationId xmlns:a16="http://schemas.microsoft.com/office/drawing/2014/main" id="{01E6DF8D-E868-C3CC-45A8-2F61B75EB33F}"/>
                </a:ext>
              </a:extLst>
            </p:cNvPr>
            <p:cNvSpPr txBox="1"/>
            <p:nvPr/>
          </p:nvSpPr>
          <p:spPr>
            <a:xfrm>
              <a:off x="6571126" y="1124205"/>
              <a:ext cx="3478306"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en-US" sz="2400" b="1" dirty="0">
                  <a:latin typeface="Poppins" panose="00000500000000000000" pitchFamily="2" charset="0"/>
                  <a:cs typeface="Poppins" panose="00000500000000000000" pitchFamily="2" charset="0"/>
                </a:rPr>
                <a:t>Solving Issues of Delayed Payments</a:t>
              </a:r>
              <a:endParaRPr kumimoji="0" lang="en-US" sz="2400" b="0" i="0" u="none" strike="noStrike" kern="1200" cap="none" spc="0" normalizeH="0" baseline="0" noProof="0" dirty="0">
                <a:ln>
                  <a:noFill/>
                </a:ln>
                <a:effectLst/>
                <a:uLnTx/>
                <a:uFillTx/>
                <a:latin typeface="Poppins" panose="00000500000000000000" pitchFamily="2" charset="0"/>
                <a:cs typeface="Poppins" panose="00000500000000000000" pitchFamily="2" charset="0"/>
              </a:endParaRPr>
            </a:p>
          </p:txBody>
        </p:sp>
      </p:grpSp>
      <p:grpSp>
        <p:nvGrpSpPr>
          <p:cNvPr id="3" name="Group 2">
            <a:extLst>
              <a:ext uri="{FF2B5EF4-FFF2-40B4-BE49-F238E27FC236}">
                <a16:creationId xmlns:a16="http://schemas.microsoft.com/office/drawing/2014/main" id="{BC9D7A15-4F37-C915-0261-B8C3DAA70C25}"/>
              </a:ext>
            </a:extLst>
          </p:cNvPr>
          <p:cNvGrpSpPr/>
          <p:nvPr/>
        </p:nvGrpSpPr>
        <p:grpSpPr>
          <a:xfrm>
            <a:off x="6418262" y="2836863"/>
            <a:ext cx="4571448" cy="1189037"/>
            <a:chOff x="6418262" y="2836863"/>
            <a:chExt cx="4571448" cy="1189037"/>
          </a:xfrm>
        </p:grpSpPr>
        <p:grpSp>
          <p:nvGrpSpPr>
            <p:cNvPr id="17" name="Group 16">
              <a:extLst>
                <a:ext uri="{FF2B5EF4-FFF2-40B4-BE49-F238E27FC236}">
                  <a16:creationId xmlns:a16="http://schemas.microsoft.com/office/drawing/2014/main" id="{B8499C72-C60F-3B82-40CB-262AF93A1408}"/>
                </a:ext>
              </a:extLst>
            </p:cNvPr>
            <p:cNvGrpSpPr/>
            <p:nvPr/>
          </p:nvGrpSpPr>
          <p:grpSpPr>
            <a:xfrm>
              <a:off x="6418262" y="2836863"/>
              <a:ext cx="4571448" cy="1189037"/>
              <a:chOff x="6418262" y="2836863"/>
              <a:chExt cx="4571448" cy="1189037"/>
            </a:xfrm>
          </p:grpSpPr>
          <p:sp>
            <p:nvSpPr>
              <p:cNvPr id="798" name="Google Shape;798;p33">
                <a:extLst>
                  <a:ext uri="{FF2B5EF4-FFF2-40B4-BE49-F238E27FC236}">
                    <a16:creationId xmlns:a16="http://schemas.microsoft.com/office/drawing/2014/main" id="{43372853-CCD8-A565-388A-555D126E0AB9}"/>
                  </a:ext>
                </a:extLst>
              </p:cNvPr>
              <p:cNvSpPr/>
              <p:nvPr/>
            </p:nvSpPr>
            <p:spPr>
              <a:xfrm>
                <a:off x="6418262" y="2838450"/>
                <a:ext cx="3995737" cy="1187450"/>
              </a:xfrm>
              <a:custGeom>
                <a:avLst/>
                <a:gdLst/>
                <a:ahLst/>
                <a:cxnLst/>
                <a:rect l="l" t="t" r="r" b="b"/>
                <a:pathLst>
                  <a:path w="1021" h="303" extrusionOk="0">
                    <a:moveTo>
                      <a:pt x="152" y="0"/>
                    </a:moveTo>
                    <a:cubicBezTo>
                      <a:pt x="1021" y="0"/>
                      <a:pt x="1021" y="0"/>
                      <a:pt x="1021" y="0"/>
                    </a:cubicBezTo>
                    <a:cubicBezTo>
                      <a:pt x="937" y="0"/>
                      <a:pt x="869" y="68"/>
                      <a:pt x="869" y="152"/>
                    </a:cubicBezTo>
                    <a:cubicBezTo>
                      <a:pt x="869" y="235"/>
                      <a:pt x="801" y="303"/>
                      <a:pt x="718" y="303"/>
                    </a:cubicBezTo>
                    <a:cubicBezTo>
                      <a:pt x="152" y="303"/>
                      <a:pt x="152" y="303"/>
                      <a:pt x="152" y="303"/>
                    </a:cubicBezTo>
                    <a:cubicBezTo>
                      <a:pt x="68" y="303"/>
                      <a:pt x="0" y="235"/>
                      <a:pt x="0" y="152"/>
                    </a:cubicBezTo>
                    <a:cubicBezTo>
                      <a:pt x="0" y="152"/>
                      <a:pt x="0" y="152"/>
                      <a:pt x="0" y="152"/>
                    </a:cubicBezTo>
                    <a:cubicBezTo>
                      <a:pt x="0" y="68"/>
                      <a:pt x="68" y="0"/>
                      <a:pt x="152" y="0"/>
                    </a:cubicBezTo>
                    <a:close/>
                  </a:path>
                </a:pathLst>
              </a:custGeom>
              <a:solidFill>
                <a:srgbClr val="77DA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99" name="Google Shape;799;p33">
                <a:extLst>
                  <a:ext uri="{FF2B5EF4-FFF2-40B4-BE49-F238E27FC236}">
                    <a16:creationId xmlns:a16="http://schemas.microsoft.com/office/drawing/2014/main" id="{643A8E70-2928-87F3-EB21-E3939FC772C0}"/>
                  </a:ext>
                </a:extLst>
              </p:cNvPr>
              <p:cNvSpPr/>
              <p:nvPr/>
            </p:nvSpPr>
            <p:spPr>
              <a:xfrm>
                <a:off x="9208535" y="2838450"/>
                <a:ext cx="1781175" cy="1187450"/>
              </a:xfrm>
              <a:custGeom>
                <a:avLst/>
                <a:gdLst/>
                <a:ahLst/>
                <a:cxnLst/>
                <a:rect l="l" t="t" r="r" b="b"/>
                <a:pathLst>
                  <a:path w="455" h="303" extrusionOk="0">
                    <a:moveTo>
                      <a:pt x="151" y="152"/>
                    </a:moveTo>
                    <a:cubicBezTo>
                      <a:pt x="151" y="68"/>
                      <a:pt x="219" y="0"/>
                      <a:pt x="303" y="0"/>
                    </a:cubicBezTo>
                    <a:cubicBezTo>
                      <a:pt x="303" y="0"/>
                      <a:pt x="303" y="0"/>
                      <a:pt x="303" y="0"/>
                    </a:cubicBezTo>
                    <a:cubicBezTo>
                      <a:pt x="387" y="0"/>
                      <a:pt x="455" y="68"/>
                      <a:pt x="455" y="152"/>
                    </a:cubicBezTo>
                    <a:cubicBezTo>
                      <a:pt x="455" y="152"/>
                      <a:pt x="455" y="152"/>
                      <a:pt x="455" y="152"/>
                    </a:cubicBezTo>
                    <a:cubicBezTo>
                      <a:pt x="455" y="235"/>
                      <a:pt x="387" y="303"/>
                      <a:pt x="303" y="303"/>
                    </a:cubicBezTo>
                    <a:cubicBezTo>
                      <a:pt x="0" y="303"/>
                      <a:pt x="0" y="303"/>
                      <a:pt x="0" y="303"/>
                    </a:cubicBezTo>
                    <a:cubicBezTo>
                      <a:pt x="83" y="303"/>
                      <a:pt x="151" y="235"/>
                      <a:pt x="151" y="152"/>
                    </a:cubicBezTo>
                    <a:close/>
                  </a:path>
                </a:pathLst>
              </a:custGeom>
              <a:solidFill>
                <a:srgbClr val="77DA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 name="Google Shape;799;p33">
                <a:extLst>
                  <a:ext uri="{FF2B5EF4-FFF2-40B4-BE49-F238E27FC236}">
                    <a16:creationId xmlns:a16="http://schemas.microsoft.com/office/drawing/2014/main" id="{8553300A-0AC8-D988-1B48-4B5A2BA89588}"/>
                  </a:ext>
                </a:extLst>
              </p:cNvPr>
              <p:cNvSpPr/>
              <p:nvPr/>
            </p:nvSpPr>
            <p:spPr>
              <a:xfrm>
                <a:off x="9208535" y="2836863"/>
                <a:ext cx="1781175" cy="1187450"/>
              </a:xfrm>
              <a:custGeom>
                <a:avLst/>
                <a:gdLst/>
                <a:ahLst/>
                <a:cxnLst/>
                <a:rect l="l" t="t" r="r" b="b"/>
                <a:pathLst>
                  <a:path w="455" h="303" extrusionOk="0">
                    <a:moveTo>
                      <a:pt x="151" y="152"/>
                    </a:moveTo>
                    <a:cubicBezTo>
                      <a:pt x="151" y="68"/>
                      <a:pt x="219" y="0"/>
                      <a:pt x="303" y="0"/>
                    </a:cubicBezTo>
                    <a:cubicBezTo>
                      <a:pt x="303" y="0"/>
                      <a:pt x="303" y="0"/>
                      <a:pt x="303" y="0"/>
                    </a:cubicBezTo>
                    <a:cubicBezTo>
                      <a:pt x="387" y="0"/>
                      <a:pt x="455" y="68"/>
                      <a:pt x="455" y="152"/>
                    </a:cubicBezTo>
                    <a:cubicBezTo>
                      <a:pt x="455" y="152"/>
                      <a:pt x="455" y="152"/>
                      <a:pt x="455" y="152"/>
                    </a:cubicBezTo>
                    <a:cubicBezTo>
                      <a:pt x="455" y="235"/>
                      <a:pt x="387" y="303"/>
                      <a:pt x="303" y="303"/>
                    </a:cubicBezTo>
                    <a:cubicBezTo>
                      <a:pt x="0" y="303"/>
                      <a:pt x="0" y="303"/>
                      <a:pt x="0" y="303"/>
                    </a:cubicBezTo>
                    <a:cubicBezTo>
                      <a:pt x="83" y="303"/>
                      <a:pt x="151" y="235"/>
                      <a:pt x="151" y="152"/>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pic>
          <p:nvPicPr>
            <p:cNvPr id="9" name="Graphic 8" descr="Group brainstorm with solid fill">
              <a:extLst>
                <a:ext uri="{FF2B5EF4-FFF2-40B4-BE49-F238E27FC236}">
                  <a16:creationId xmlns:a16="http://schemas.microsoft.com/office/drawing/2014/main" id="{CD6361F8-449D-DB60-E552-0F304484CFAE}"/>
                </a:ext>
              </a:extLst>
            </p:cNvPr>
            <p:cNvPicPr>
              <a:picLocks noChangeAspect="1"/>
            </p:cNvPicPr>
            <p:nvPr/>
          </p:nvPicPr>
          <p:blipFill>
            <a:blip r:embed="rId5" cstate="hq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9973303" y="3016691"/>
              <a:ext cx="785850" cy="785850"/>
            </a:xfrm>
            <a:prstGeom prst="rect">
              <a:avLst/>
            </a:prstGeom>
          </p:spPr>
        </p:pic>
        <p:sp>
          <p:nvSpPr>
            <p:cNvPr id="15" name="TextBox 12449">
              <a:extLst>
                <a:ext uri="{FF2B5EF4-FFF2-40B4-BE49-F238E27FC236}">
                  <a16:creationId xmlns:a16="http://schemas.microsoft.com/office/drawing/2014/main" id="{66BC9A59-E12C-EC15-401E-79DA2BCE0F88}"/>
                </a:ext>
              </a:extLst>
            </p:cNvPr>
            <p:cNvSpPr txBox="1"/>
            <p:nvPr/>
          </p:nvSpPr>
          <p:spPr>
            <a:xfrm>
              <a:off x="6983006" y="3059668"/>
              <a:ext cx="2645144"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en-US" sz="2400" b="1" dirty="0">
                  <a:latin typeface="Poppins" panose="00000500000000000000" pitchFamily="2" charset="0"/>
                  <a:cs typeface="Poppins" panose="00000500000000000000" pitchFamily="2" charset="0"/>
                </a:rPr>
                <a:t>Venture / Risk Capital</a:t>
              </a:r>
              <a:endParaRPr kumimoji="0" lang="en-US" sz="2400" b="0" i="0" u="none" strike="noStrike" kern="1200" cap="none" spc="0" normalizeH="0" baseline="0" noProof="0" dirty="0">
                <a:ln>
                  <a:noFill/>
                </a:ln>
                <a:effectLst/>
                <a:uLnTx/>
                <a:uFillTx/>
                <a:latin typeface="Poppins" panose="00000500000000000000" pitchFamily="2" charset="0"/>
                <a:cs typeface="Poppins" panose="00000500000000000000" pitchFamily="2" charset="0"/>
              </a:endParaRPr>
            </a:p>
          </p:txBody>
        </p:sp>
      </p:grpSp>
      <p:grpSp>
        <p:nvGrpSpPr>
          <p:cNvPr id="20" name="Group 19">
            <a:extLst>
              <a:ext uri="{FF2B5EF4-FFF2-40B4-BE49-F238E27FC236}">
                <a16:creationId xmlns:a16="http://schemas.microsoft.com/office/drawing/2014/main" id="{B1674007-4A79-DDF3-678B-F59E59788DF3}"/>
              </a:ext>
            </a:extLst>
          </p:cNvPr>
          <p:cNvGrpSpPr/>
          <p:nvPr/>
        </p:nvGrpSpPr>
        <p:grpSpPr>
          <a:xfrm>
            <a:off x="6418262" y="4648572"/>
            <a:ext cx="4571448" cy="1192212"/>
            <a:chOff x="6418262" y="4756150"/>
            <a:chExt cx="4571448" cy="1192212"/>
          </a:xfrm>
        </p:grpSpPr>
        <p:grpSp>
          <p:nvGrpSpPr>
            <p:cNvPr id="18" name="Group 17">
              <a:extLst>
                <a:ext uri="{FF2B5EF4-FFF2-40B4-BE49-F238E27FC236}">
                  <a16:creationId xmlns:a16="http://schemas.microsoft.com/office/drawing/2014/main" id="{320AD53F-5309-65B9-2C86-54D6AFA635CD}"/>
                </a:ext>
              </a:extLst>
            </p:cNvPr>
            <p:cNvGrpSpPr/>
            <p:nvPr/>
          </p:nvGrpSpPr>
          <p:grpSpPr>
            <a:xfrm>
              <a:off x="6418262" y="4756150"/>
              <a:ext cx="4571448" cy="1192212"/>
              <a:chOff x="6418262" y="4756150"/>
              <a:chExt cx="4571448" cy="1192212"/>
            </a:xfrm>
          </p:grpSpPr>
          <p:sp>
            <p:nvSpPr>
              <p:cNvPr id="800" name="Google Shape;800;p33">
                <a:extLst>
                  <a:ext uri="{FF2B5EF4-FFF2-40B4-BE49-F238E27FC236}">
                    <a16:creationId xmlns:a16="http://schemas.microsoft.com/office/drawing/2014/main" id="{931009F5-E0A4-2509-4F38-63B860C5A337}"/>
                  </a:ext>
                </a:extLst>
              </p:cNvPr>
              <p:cNvSpPr/>
              <p:nvPr/>
            </p:nvSpPr>
            <p:spPr>
              <a:xfrm>
                <a:off x="6418262" y="4757737"/>
                <a:ext cx="3995737" cy="1190625"/>
              </a:xfrm>
              <a:custGeom>
                <a:avLst/>
                <a:gdLst/>
                <a:ahLst/>
                <a:cxnLst/>
                <a:rect l="l" t="t" r="r" b="b"/>
                <a:pathLst>
                  <a:path w="1021" h="304" extrusionOk="0">
                    <a:moveTo>
                      <a:pt x="152" y="0"/>
                    </a:moveTo>
                    <a:cubicBezTo>
                      <a:pt x="1021" y="0"/>
                      <a:pt x="1021" y="0"/>
                      <a:pt x="1021" y="0"/>
                    </a:cubicBezTo>
                    <a:cubicBezTo>
                      <a:pt x="937" y="0"/>
                      <a:pt x="869" y="68"/>
                      <a:pt x="869" y="152"/>
                    </a:cubicBezTo>
                    <a:cubicBezTo>
                      <a:pt x="869" y="236"/>
                      <a:pt x="801" y="304"/>
                      <a:pt x="718" y="304"/>
                    </a:cubicBezTo>
                    <a:cubicBezTo>
                      <a:pt x="152" y="304"/>
                      <a:pt x="152" y="304"/>
                      <a:pt x="152" y="304"/>
                    </a:cubicBezTo>
                    <a:cubicBezTo>
                      <a:pt x="68" y="304"/>
                      <a:pt x="0" y="236"/>
                      <a:pt x="0" y="152"/>
                    </a:cubicBezTo>
                    <a:cubicBezTo>
                      <a:pt x="0" y="152"/>
                      <a:pt x="0" y="152"/>
                      <a:pt x="0" y="152"/>
                    </a:cubicBezTo>
                    <a:cubicBezTo>
                      <a:pt x="0" y="68"/>
                      <a:pt x="68" y="0"/>
                      <a:pt x="152" y="0"/>
                    </a:cubicBezTo>
                    <a:close/>
                  </a:path>
                </a:pathLst>
              </a:custGeom>
              <a:solidFill>
                <a:srgbClr val="FE0214"/>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01" name="Google Shape;801;p33">
                <a:extLst>
                  <a:ext uri="{FF2B5EF4-FFF2-40B4-BE49-F238E27FC236}">
                    <a16:creationId xmlns:a16="http://schemas.microsoft.com/office/drawing/2014/main" id="{8181985E-A4E8-14D8-8412-8AFDFF6D7872}"/>
                  </a:ext>
                </a:extLst>
              </p:cNvPr>
              <p:cNvSpPr/>
              <p:nvPr/>
            </p:nvSpPr>
            <p:spPr>
              <a:xfrm>
                <a:off x="9208535" y="4757737"/>
                <a:ext cx="1781175" cy="1190625"/>
              </a:xfrm>
              <a:custGeom>
                <a:avLst/>
                <a:gdLst/>
                <a:ahLst/>
                <a:cxnLst/>
                <a:rect l="l" t="t" r="r" b="b"/>
                <a:pathLst>
                  <a:path w="455" h="304" extrusionOk="0">
                    <a:moveTo>
                      <a:pt x="151" y="152"/>
                    </a:moveTo>
                    <a:cubicBezTo>
                      <a:pt x="151" y="68"/>
                      <a:pt x="219" y="0"/>
                      <a:pt x="303" y="0"/>
                    </a:cubicBezTo>
                    <a:cubicBezTo>
                      <a:pt x="303" y="0"/>
                      <a:pt x="303" y="0"/>
                      <a:pt x="303" y="0"/>
                    </a:cubicBezTo>
                    <a:cubicBezTo>
                      <a:pt x="387" y="0"/>
                      <a:pt x="455" y="68"/>
                      <a:pt x="455" y="152"/>
                    </a:cubicBezTo>
                    <a:cubicBezTo>
                      <a:pt x="455" y="152"/>
                      <a:pt x="455" y="152"/>
                      <a:pt x="455" y="152"/>
                    </a:cubicBezTo>
                    <a:cubicBezTo>
                      <a:pt x="455" y="236"/>
                      <a:pt x="387" y="304"/>
                      <a:pt x="303" y="304"/>
                    </a:cubicBezTo>
                    <a:cubicBezTo>
                      <a:pt x="0" y="304"/>
                      <a:pt x="0" y="304"/>
                      <a:pt x="0" y="304"/>
                    </a:cubicBezTo>
                    <a:cubicBezTo>
                      <a:pt x="83" y="304"/>
                      <a:pt x="151" y="236"/>
                      <a:pt x="151" y="152"/>
                    </a:cubicBezTo>
                    <a:close/>
                  </a:path>
                </a:pathLst>
              </a:custGeom>
              <a:solidFill>
                <a:srgbClr val="FE0214"/>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 name="Google Shape;801;p33">
                <a:extLst>
                  <a:ext uri="{FF2B5EF4-FFF2-40B4-BE49-F238E27FC236}">
                    <a16:creationId xmlns:a16="http://schemas.microsoft.com/office/drawing/2014/main" id="{E21F495B-C598-AAC8-FB09-A83FBD441B5D}"/>
                  </a:ext>
                </a:extLst>
              </p:cNvPr>
              <p:cNvSpPr/>
              <p:nvPr/>
            </p:nvSpPr>
            <p:spPr>
              <a:xfrm>
                <a:off x="9208535" y="4756150"/>
                <a:ext cx="1781175" cy="1190625"/>
              </a:xfrm>
              <a:custGeom>
                <a:avLst/>
                <a:gdLst/>
                <a:ahLst/>
                <a:cxnLst/>
                <a:rect l="l" t="t" r="r" b="b"/>
                <a:pathLst>
                  <a:path w="455" h="304" extrusionOk="0">
                    <a:moveTo>
                      <a:pt x="151" y="152"/>
                    </a:moveTo>
                    <a:cubicBezTo>
                      <a:pt x="151" y="68"/>
                      <a:pt x="219" y="0"/>
                      <a:pt x="303" y="0"/>
                    </a:cubicBezTo>
                    <a:cubicBezTo>
                      <a:pt x="303" y="0"/>
                      <a:pt x="303" y="0"/>
                      <a:pt x="303" y="0"/>
                    </a:cubicBezTo>
                    <a:cubicBezTo>
                      <a:pt x="387" y="0"/>
                      <a:pt x="455" y="68"/>
                      <a:pt x="455" y="152"/>
                    </a:cubicBezTo>
                    <a:cubicBezTo>
                      <a:pt x="455" y="152"/>
                      <a:pt x="455" y="152"/>
                      <a:pt x="455" y="152"/>
                    </a:cubicBezTo>
                    <a:cubicBezTo>
                      <a:pt x="455" y="236"/>
                      <a:pt x="387" y="304"/>
                      <a:pt x="303" y="304"/>
                    </a:cubicBezTo>
                    <a:cubicBezTo>
                      <a:pt x="0" y="304"/>
                      <a:pt x="0" y="304"/>
                      <a:pt x="0" y="304"/>
                    </a:cubicBezTo>
                    <a:cubicBezTo>
                      <a:pt x="83" y="304"/>
                      <a:pt x="151" y="236"/>
                      <a:pt x="151" y="152"/>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pic>
          <p:nvPicPr>
            <p:cNvPr id="4" name="Graphic 3" descr="Stopwatch with solid fill">
              <a:extLst>
                <a:ext uri="{FF2B5EF4-FFF2-40B4-BE49-F238E27FC236}">
                  <a16:creationId xmlns:a16="http://schemas.microsoft.com/office/drawing/2014/main" id="{0A3B4E7B-9D18-0EFC-E5EE-1C0D5CE2D896}"/>
                </a:ext>
              </a:extLst>
            </p:cNvPr>
            <p:cNvPicPr>
              <a:picLocks noChangeAspect="1"/>
            </p:cNvPicPr>
            <p:nvPr/>
          </p:nvPicPr>
          <p:blipFill>
            <a:blip r:embed="rId7" cstate="hq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021074" y="4988064"/>
              <a:ext cx="785850" cy="785850"/>
            </a:xfrm>
            <a:prstGeom prst="rect">
              <a:avLst/>
            </a:prstGeom>
          </p:spPr>
        </p:pic>
        <p:sp>
          <p:nvSpPr>
            <p:cNvPr id="19" name="TextBox 12449">
              <a:extLst>
                <a:ext uri="{FF2B5EF4-FFF2-40B4-BE49-F238E27FC236}">
                  <a16:creationId xmlns:a16="http://schemas.microsoft.com/office/drawing/2014/main" id="{7A375FA1-6785-FF2D-39AF-5DBB04A30F10}"/>
                </a:ext>
              </a:extLst>
            </p:cNvPr>
            <p:cNvSpPr txBox="1"/>
            <p:nvPr/>
          </p:nvSpPr>
          <p:spPr>
            <a:xfrm>
              <a:off x="6956239" y="4977201"/>
              <a:ext cx="3145097"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en-US" sz="2400" b="1" dirty="0">
                  <a:solidFill>
                    <a:schemeClr val="bg1"/>
                  </a:solidFill>
                  <a:latin typeface="Poppins" panose="00000500000000000000" pitchFamily="2" charset="0"/>
                  <a:cs typeface="Poppins" panose="00000500000000000000" pitchFamily="2" charset="0"/>
                </a:rPr>
                <a:t>Smooth Exit Routes</a:t>
              </a:r>
              <a:endParaRPr kumimoji="0" lang="en-US" sz="2400" b="0" i="0" u="none" strike="noStrike" kern="1200" cap="none" spc="0" normalizeH="0" baseline="0" noProof="0" dirty="0">
                <a:ln>
                  <a:noFill/>
                </a:ln>
                <a:solidFill>
                  <a:schemeClr val="bg1"/>
                </a:solidFill>
                <a:effectLst/>
                <a:uLnTx/>
                <a:uFillTx/>
                <a:latin typeface="Poppins" panose="00000500000000000000" pitchFamily="2" charset="0"/>
                <a:cs typeface="Poppins" panose="00000500000000000000" pitchFamily="2" charset="0"/>
              </a:endParaRPr>
            </a:p>
          </p:txBody>
        </p:sp>
      </p:grpSp>
      <p:sp>
        <p:nvSpPr>
          <p:cNvPr id="21" name="TextBox 20">
            <a:extLst>
              <a:ext uri="{FF2B5EF4-FFF2-40B4-BE49-F238E27FC236}">
                <a16:creationId xmlns:a16="http://schemas.microsoft.com/office/drawing/2014/main" id="{75377562-28E8-C8F9-0DEB-9B3891780FE6}"/>
              </a:ext>
            </a:extLst>
          </p:cNvPr>
          <p:cNvSpPr txBox="1"/>
          <p:nvPr/>
        </p:nvSpPr>
        <p:spPr>
          <a:xfrm>
            <a:off x="1432847" y="125505"/>
            <a:ext cx="9737177" cy="830997"/>
          </a:xfrm>
          <a:prstGeom prst="rect">
            <a:avLst/>
          </a:prstGeom>
          <a:noFill/>
        </p:spPr>
        <p:txBody>
          <a:bodyPr wrap="square" rtlCol="0">
            <a:spAutoFit/>
          </a:bodyPr>
          <a:lstStyle/>
          <a:p>
            <a:r>
              <a:rPr lang="en-US" sz="4800" b="1" dirty="0"/>
              <a:t>ENHANCING MSME FINANCE</a:t>
            </a:r>
            <a:endParaRPr lang="en-IN" sz="4800" b="1" dirty="0"/>
          </a:p>
        </p:txBody>
      </p:sp>
    </p:spTree>
    <p:extLst>
      <p:ext uri="{BB962C8B-B14F-4D97-AF65-F5344CB8AC3E}">
        <p14:creationId xmlns:p14="http://schemas.microsoft.com/office/powerpoint/2010/main" val="236312500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accel="50000" decel="5000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0-#ppt_w/2"/>
                                              </p:val>
                                            </p:tav>
                                            <p:tav tm="100000">
                                              <p:val>
                                                <p:strVal val="#ppt_x"/>
                                              </p:val>
                                            </p:tav>
                                          </p:tavLst>
                                        </p:anim>
                                        <p:anim calcmode="lin" valueType="num">
                                          <p:cBhvr additive="base">
                                            <p:cTn id="8" dur="1000" fill="hold"/>
                                            <p:tgtEl>
                                              <p:spTgt spid="8"/>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2" presetClass="entr" presetSubtype="8" fill="hold" nodeType="after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left)">
                                          <p:cBhvr>
                                            <p:cTn id="12" dur="500"/>
                                            <p:tgtEl>
                                              <p:spTgt spid="5"/>
                                            </p:tgtEl>
                                          </p:cBhvr>
                                        </p:animEffect>
                                      </p:childTnLst>
                                    </p:cTn>
                                  </p:par>
                                </p:childTnLst>
                              </p:cTn>
                            </p:par>
                            <p:par>
                              <p:cTn id="13" fill="hold">
                                <p:stCondLst>
                                  <p:cond delay="1500"/>
                                </p:stCondLst>
                                <p:childTnLst>
                                  <p:par>
                                    <p:cTn id="14" presetID="2" presetClass="entr" presetSubtype="2" fill="hold" nodeType="afterEffect" p14:presetBounceEnd="60000">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14:bounceEnd="60000">
                                          <p:cBhvr additive="base">
                                            <p:cTn id="16" dur="1000" fill="hold"/>
                                            <p:tgtEl>
                                              <p:spTgt spid="2"/>
                                            </p:tgtEl>
                                            <p:attrNameLst>
                                              <p:attrName>ppt_x</p:attrName>
                                            </p:attrNameLst>
                                          </p:cBhvr>
                                          <p:tavLst>
                                            <p:tav tm="0">
                                              <p:val>
                                                <p:strVal val="1+#ppt_w/2"/>
                                              </p:val>
                                            </p:tav>
                                            <p:tav tm="100000">
                                              <p:val>
                                                <p:strVal val="#ppt_x"/>
                                              </p:val>
                                            </p:tav>
                                          </p:tavLst>
                                        </p:anim>
                                        <p:anim calcmode="lin" valueType="num" p14:bounceEnd="60000">
                                          <p:cBhvr additive="base">
                                            <p:cTn id="17" dur="1000" fill="hold"/>
                                            <p:tgtEl>
                                              <p:spTgt spid="2"/>
                                            </p:tgtEl>
                                            <p:attrNameLst>
                                              <p:attrName>ppt_y</p:attrName>
                                            </p:attrNameLst>
                                          </p:cBhvr>
                                          <p:tavLst>
                                            <p:tav tm="0">
                                              <p:val>
                                                <p:strVal val="#ppt_y"/>
                                              </p:val>
                                            </p:tav>
                                            <p:tav tm="100000">
                                              <p:val>
                                                <p:strVal val="#ppt_y"/>
                                              </p:val>
                                            </p:tav>
                                          </p:tavLst>
                                        </p:anim>
                                      </p:childTnLst>
                                    </p:cTn>
                                  </p:par>
                                </p:childTnLst>
                              </p:cTn>
                            </p:par>
                            <p:par>
                              <p:cTn id="18" fill="hold">
                                <p:stCondLst>
                                  <p:cond delay="2500"/>
                                </p:stCondLst>
                                <p:childTnLst>
                                  <p:par>
                                    <p:cTn id="19" presetID="22" presetClass="entr" presetSubtype="8" fill="hold" nodeType="after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wipe(left)">
                                          <p:cBhvr>
                                            <p:cTn id="21" dur="500"/>
                                            <p:tgtEl>
                                              <p:spTgt spid="6"/>
                                            </p:tgtEl>
                                          </p:cBhvr>
                                        </p:animEffect>
                                      </p:childTnLst>
                                    </p:cTn>
                                  </p:par>
                                </p:childTnLst>
                              </p:cTn>
                            </p:par>
                            <p:par>
                              <p:cTn id="22" fill="hold">
                                <p:stCondLst>
                                  <p:cond delay="3000"/>
                                </p:stCondLst>
                                <p:childTnLst>
                                  <p:par>
                                    <p:cTn id="23" presetID="2" presetClass="entr" presetSubtype="2" fill="hold" nodeType="afterEffect" p14:presetBounceEnd="60000">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14:bounceEnd="60000">
                                          <p:cBhvr additive="base">
                                            <p:cTn id="25" dur="1000" fill="hold"/>
                                            <p:tgtEl>
                                              <p:spTgt spid="3"/>
                                            </p:tgtEl>
                                            <p:attrNameLst>
                                              <p:attrName>ppt_x</p:attrName>
                                            </p:attrNameLst>
                                          </p:cBhvr>
                                          <p:tavLst>
                                            <p:tav tm="0">
                                              <p:val>
                                                <p:strVal val="1+#ppt_w/2"/>
                                              </p:val>
                                            </p:tav>
                                            <p:tav tm="100000">
                                              <p:val>
                                                <p:strVal val="#ppt_x"/>
                                              </p:val>
                                            </p:tav>
                                          </p:tavLst>
                                        </p:anim>
                                        <p:anim calcmode="lin" valueType="num" p14:bounceEnd="60000">
                                          <p:cBhvr additive="base">
                                            <p:cTn id="26" dur="1000" fill="hold"/>
                                            <p:tgtEl>
                                              <p:spTgt spid="3"/>
                                            </p:tgtEl>
                                            <p:attrNameLst>
                                              <p:attrName>ppt_y</p:attrName>
                                            </p:attrNameLst>
                                          </p:cBhvr>
                                          <p:tavLst>
                                            <p:tav tm="0">
                                              <p:val>
                                                <p:strVal val="#ppt_y"/>
                                              </p:val>
                                            </p:tav>
                                            <p:tav tm="100000">
                                              <p:val>
                                                <p:strVal val="#ppt_y"/>
                                              </p:val>
                                            </p:tav>
                                          </p:tavLst>
                                        </p:anim>
                                      </p:childTnLst>
                                    </p:cTn>
                                  </p:par>
                                </p:childTnLst>
                              </p:cTn>
                            </p:par>
                            <p:par>
                              <p:cTn id="27" fill="hold">
                                <p:stCondLst>
                                  <p:cond delay="4000"/>
                                </p:stCondLst>
                                <p:childTnLst>
                                  <p:par>
                                    <p:cTn id="28" presetID="22" presetClass="entr" presetSubtype="8" fill="hold"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left)">
                                          <p:cBhvr>
                                            <p:cTn id="30" dur="500"/>
                                            <p:tgtEl>
                                              <p:spTgt spid="7"/>
                                            </p:tgtEl>
                                          </p:cBhvr>
                                        </p:animEffect>
                                      </p:childTnLst>
                                    </p:cTn>
                                  </p:par>
                                </p:childTnLst>
                              </p:cTn>
                            </p:par>
                            <p:par>
                              <p:cTn id="31" fill="hold">
                                <p:stCondLst>
                                  <p:cond delay="4500"/>
                                </p:stCondLst>
                                <p:childTnLst>
                                  <p:par>
                                    <p:cTn id="32" presetID="2" presetClass="entr" presetSubtype="2" fill="hold" nodeType="afterEffect" p14:presetBounceEnd="60000">
                                      <p:stCondLst>
                                        <p:cond delay="0"/>
                                      </p:stCondLst>
                                      <p:childTnLst>
                                        <p:set>
                                          <p:cBhvr>
                                            <p:cTn id="33" dur="1" fill="hold">
                                              <p:stCondLst>
                                                <p:cond delay="0"/>
                                              </p:stCondLst>
                                            </p:cTn>
                                            <p:tgtEl>
                                              <p:spTgt spid="20"/>
                                            </p:tgtEl>
                                            <p:attrNameLst>
                                              <p:attrName>style.visibility</p:attrName>
                                            </p:attrNameLst>
                                          </p:cBhvr>
                                          <p:to>
                                            <p:strVal val="visible"/>
                                          </p:to>
                                        </p:set>
                                        <p:anim calcmode="lin" valueType="num" p14:bounceEnd="60000">
                                          <p:cBhvr additive="base">
                                            <p:cTn id="34" dur="1000" fill="hold"/>
                                            <p:tgtEl>
                                              <p:spTgt spid="20"/>
                                            </p:tgtEl>
                                            <p:attrNameLst>
                                              <p:attrName>ppt_x</p:attrName>
                                            </p:attrNameLst>
                                          </p:cBhvr>
                                          <p:tavLst>
                                            <p:tav tm="0">
                                              <p:val>
                                                <p:strVal val="1+#ppt_w/2"/>
                                              </p:val>
                                            </p:tav>
                                            <p:tav tm="100000">
                                              <p:val>
                                                <p:strVal val="#ppt_x"/>
                                              </p:val>
                                            </p:tav>
                                          </p:tavLst>
                                        </p:anim>
                                        <p:anim calcmode="lin" valueType="num" p14:bounceEnd="60000">
                                          <p:cBhvr additive="base">
                                            <p:cTn id="35" dur="1000" fill="hold"/>
                                            <p:tgtEl>
                                              <p:spTgt spid="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accel="50000" decel="5000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0-#ppt_w/2"/>
                                              </p:val>
                                            </p:tav>
                                            <p:tav tm="100000">
                                              <p:val>
                                                <p:strVal val="#ppt_x"/>
                                              </p:val>
                                            </p:tav>
                                          </p:tavLst>
                                        </p:anim>
                                        <p:anim calcmode="lin" valueType="num">
                                          <p:cBhvr additive="base">
                                            <p:cTn id="8" dur="1000" fill="hold"/>
                                            <p:tgtEl>
                                              <p:spTgt spid="8"/>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2" presetClass="entr" presetSubtype="8" fill="hold" nodeType="after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left)">
                                          <p:cBhvr>
                                            <p:cTn id="12" dur="500"/>
                                            <p:tgtEl>
                                              <p:spTgt spid="5"/>
                                            </p:tgtEl>
                                          </p:cBhvr>
                                        </p:animEffect>
                                      </p:childTnLst>
                                    </p:cTn>
                                  </p:par>
                                </p:childTnLst>
                              </p:cTn>
                            </p:par>
                            <p:par>
                              <p:cTn id="13" fill="hold">
                                <p:stCondLst>
                                  <p:cond delay="1500"/>
                                </p:stCondLst>
                                <p:childTnLst>
                                  <p:par>
                                    <p:cTn id="14" presetID="2" presetClass="entr" presetSubtype="2"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1000" fill="hold"/>
                                            <p:tgtEl>
                                              <p:spTgt spid="2"/>
                                            </p:tgtEl>
                                            <p:attrNameLst>
                                              <p:attrName>ppt_x</p:attrName>
                                            </p:attrNameLst>
                                          </p:cBhvr>
                                          <p:tavLst>
                                            <p:tav tm="0">
                                              <p:val>
                                                <p:strVal val="1+#ppt_w/2"/>
                                              </p:val>
                                            </p:tav>
                                            <p:tav tm="100000">
                                              <p:val>
                                                <p:strVal val="#ppt_x"/>
                                              </p:val>
                                            </p:tav>
                                          </p:tavLst>
                                        </p:anim>
                                        <p:anim calcmode="lin" valueType="num">
                                          <p:cBhvr additive="base">
                                            <p:cTn id="17" dur="1000" fill="hold"/>
                                            <p:tgtEl>
                                              <p:spTgt spid="2"/>
                                            </p:tgtEl>
                                            <p:attrNameLst>
                                              <p:attrName>ppt_y</p:attrName>
                                            </p:attrNameLst>
                                          </p:cBhvr>
                                          <p:tavLst>
                                            <p:tav tm="0">
                                              <p:val>
                                                <p:strVal val="#ppt_y"/>
                                              </p:val>
                                            </p:tav>
                                            <p:tav tm="100000">
                                              <p:val>
                                                <p:strVal val="#ppt_y"/>
                                              </p:val>
                                            </p:tav>
                                          </p:tavLst>
                                        </p:anim>
                                      </p:childTnLst>
                                    </p:cTn>
                                  </p:par>
                                </p:childTnLst>
                              </p:cTn>
                            </p:par>
                            <p:par>
                              <p:cTn id="18" fill="hold">
                                <p:stCondLst>
                                  <p:cond delay="2500"/>
                                </p:stCondLst>
                                <p:childTnLst>
                                  <p:par>
                                    <p:cTn id="19" presetID="22" presetClass="entr" presetSubtype="8" fill="hold" nodeType="after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wipe(left)">
                                          <p:cBhvr>
                                            <p:cTn id="21" dur="500"/>
                                            <p:tgtEl>
                                              <p:spTgt spid="6"/>
                                            </p:tgtEl>
                                          </p:cBhvr>
                                        </p:animEffect>
                                      </p:childTnLst>
                                    </p:cTn>
                                  </p:par>
                                </p:childTnLst>
                              </p:cTn>
                            </p:par>
                            <p:par>
                              <p:cTn id="22" fill="hold">
                                <p:stCondLst>
                                  <p:cond delay="3000"/>
                                </p:stCondLst>
                                <p:childTnLst>
                                  <p:par>
                                    <p:cTn id="23" presetID="2" presetClass="entr" presetSubtype="2"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cBhvr additive="base">
                                            <p:cTn id="25" dur="1000" fill="hold"/>
                                            <p:tgtEl>
                                              <p:spTgt spid="3"/>
                                            </p:tgtEl>
                                            <p:attrNameLst>
                                              <p:attrName>ppt_x</p:attrName>
                                            </p:attrNameLst>
                                          </p:cBhvr>
                                          <p:tavLst>
                                            <p:tav tm="0">
                                              <p:val>
                                                <p:strVal val="1+#ppt_w/2"/>
                                              </p:val>
                                            </p:tav>
                                            <p:tav tm="100000">
                                              <p:val>
                                                <p:strVal val="#ppt_x"/>
                                              </p:val>
                                            </p:tav>
                                          </p:tavLst>
                                        </p:anim>
                                        <p:anim calcmode="lin" valueType="num">
                                          <p:cBhvr additive="base">
                                            <p:cTn id="26" dur="1000" fill="hold"/>
                                            <p:tgtEl>
                                              <p:spTgt spid="3"/>
                                            </p:tgtEl>
                                            <p:attrNameLst>
                                              <p:attrName>ppt_y</p:attrName>
                                            </p:attrNameLst>
                                          </p:cBhvr>
                                          <p:tavLst>
                                            <p:tav tm="0">
                                              <p:val>
                                                <p:strVal val="#ppt_y"/>
                                              </p:val>
                                            </p:tav>
                                            <p:tav tm="100000">
                                              <p:val>
                                                <p:strVal val="#ppt_y"/>
                                              </p:val>
                                            </p:tav>
                                          </p:tavLst>
                                        </p:anim>
                                      </p:childTnLst>
                                    </p:cTn>
                                  </p:par>
                                </p:childTnLst>
                              </p:cTn>
                            </p:par>
                            <p:par>
                              <p:cTn id="27" fill="hold">
                                <p:stCondLst>
                                  <p:cond delay="4000"/>
                                </p:stCondLst>
                                <p:childTnLst>
                                  <p:par>
                                    <p:cTn id="28" presetID="22" presetClass="entr" presetSubtype="8" fill="hold"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left)">
                                          <p:cBhvr>
                                            <p:cTn id="30" dur="500"/>
                                            <p:tgtEl>
                                              <p:spTgt spid="7"/>
                                            </p:tgtEl>
                                          </p:cBhvr>
                                        </p:animEffect>
                                      </p:childTnLst>
                                    </p:cTn>
                                  </p:par>
                                </p:childTnLst>
                              </p:cTn>
                            </p:par>
                            <p:par>
                              <p:cTn id="31" fill="hold">
                                <p:stCondLst>
                                  <p:cond delay="4500"/>
                                </p:stCondLst>
                                <p:childTnLst>
                                  <p:par>
                                    <p:cTn id="32" presetID="2" presetClass="entr" presetSubtype="2" fill="hold" nodeType="afterEffect">
                                      <p:stCondLst>
                                        <p:cond delay="0"/>
                                      </p:stCondLst>
                                      <p:childTnLst>
                                        <p:set>
                                          <p:cBhvr>
                                            <p:cTn id="33" dur="1" fill="hold">
                                              <p:stCondLst>
                                                <p:cond delay="0"/>
                                              </p:stCondLst>
                                            </p:cTn>
                                            <p:tgtEl>
                                              <p:spTgt spid="20"/>
                                            </p:tgtEl>
                                            <p:attrNameLst>
                                              <p:attrName>style.visibility</p:attrName>
                                            </p:attrNameLst>
                                          </p:cBhvr>
                                          <p:to>
                                            <p:strVal val="visible"/>
                                          </p:to>
                                        </p:set>
                                        <p:anim calcmode="lin" valueType="num">
                                          <p:cBhvr additive="base">
                                            <p:cTn id="34" dur="1000" fill="hold"/>
                                            <p:tgtEl>
                                              <p:spTgt spid="20"/>
                                            </p:tgtEl>
                                            <p:attrNameLst>
                                              <p:attrName>ppt_x</p:attrName>
                                            </p:attrNameLst>
                                          </p:cBhvr>
                                          <p:tavLst>
                                            <p:tav tm="0">
                                              <p:val>
                                                <p:strVal val="1+#ppt_w/2"/>
                                              </p:val>
                                            </p:tav>
                                            <p:tav tm="100000">
                                              <p:val>
                                                <p:strVal val="#ppt_x"/>
                                              </p:val>
                                            </p:tav>
                                          </p:tavLst>
                                        </p:anim>
                                        <p:anim calcmode="lin" valueType="num">
                                          <p:cBhvr additive="base">
                                            <p:cTn id="35" dur="1000" fill="hold"/>
                                            <p:tgtEl>
                                              <p:spTgt spid="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795">
          <a:extLst>
            <a:ext uri="{FF2B5EF4-FFF2-40B4-BE49-F238E27FC236}">
              <a16:creationId xmlns:a16="http://schemas.microsoft.com/office/drawing/2014/main" id="{B8D5698D-F710-7C43-545B-F4ACCCB6FFC2}"/>
            </a:ext>
          </a:extLst>
        </p:cNvPr>
        <p:cNvGrpSpPr/>
        <p:nvPr/>
      </p:nvGrpSpPr>
      <p:grpSpPr>
        <a:xfrm>
          <a:off x="0" y="0"/>
          <a:ext cx="0" cy="0"/>
          <a:chOff x="0" y="0"/>
          <a:chExt cx="0" cy="0"/>
        </a:xfrm>
      </p:grpSpPr>
      <p:grpSp>
        <p:nvGrpSpPr>
          <p:cNvPr id="8" name="Group 7">
            <a:extLst>
              <a:ext uri="{FF2B5EF4-FFF2-40B4-BE49-F238E27FC236}">
                <a16:creationId xmlns:a16="http://schemas.microsoft.com/office/drawing/2014/main" id="{92A6E8C1-B04A-2C20-F47F-581BFC633029}"/>
              </a:ext>
            </a:extLst>
          </p:cNvPr>
          <p:cNvGrpSpPr/>
          <p:nvPr/>
        </p:nvGrpSpPr>
        <p:grpSpPr>
          <a:xfrm>
            <a:off x="1179512" y="1752600"/>
            <a:ext cx="3351212" cy="3357562"/>
            <a:chOff x="1179512" y="1752600"/>
            <a:chExt cx="3351212" cy="3357562"/>
          </a:xfrm>
        </p:grpSpPr>
        <p:sp>
          <p:nvSpPr>
            <p:cNvPr id="805" name="Google Shape;805;p33">
              <a:extLst>
                <a:ext uri="{FF2B5EF4-FFF2-40B4-BE49-F238E27FC236}">
                  <a16:creationId xmlns:a16="http://schemas.microsoft.com/office/drawing/2014/main" id="{42DBA930-C6BB-299D-C3CD-F882E8067618}"/>
                </a:ext>
              </a:extLst>
            </p:cNvPr>
            <p:cNvSpPr/>
            <p:nvPr/>
          </p:nvSpPr>
          <p:spPr>
            <a:xfrm>
              <a:off x="1179512" y="1752600"/>
              <a:ext cx="3351212" cy="3357562"/>
            </a:xfrm>
            <a:prstGeom prst="ellipse">
              <a:avLst/>
            </a:prstGeom>
            <a:solidFill>
              <a:srgbClr val="EAEAEA"/>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06" name="Google Shape;806;p33">
              <a:extLst>
                <a:ext uri="{FF2B5EF4-FFF2-40B4-BE49-F238E27FC236}">
                  <a16:creationId xmlns:a16="http://schemas.microsoft.com/office/drawing/2014/main" id="{98FF0B1A-419B-83C8-CA89-DA9475DE2C1C}"/>
                </a:ext>
              </a:extLst>
            </p:cNvPr>
            <p:cNvSpPr txBox="1"/>
            <p:nvPr/>
          </p:nvSpPr>
          <p:spPr>
            <a:xfrm>
              <a:off x="1414917" y="2576597"/>
              <a:ext cx="2881056" cy="661987"/>
            </a:xfrm>
            <a:prstGeom prst="rect">
              <a:avLst/>
            </a:prstGeom>
            <a:noFill/>
            <a:ln>
              <a:noFill/>
            </a:ln>
          </p:spPr>
          <p:txBody>
            <a:bodyPr spcFirstLastPara="1" wrap="square" lIns="0" tIns="0" rIns="0" bIns="0" anchor="t" anchorCtr="0">
              <a:noAutofit/>
            </a:bodyPr>
            <a:lstStyle/>
            <a:p>
              <a:pPr marL="0" marR="0" lvl="0" indent="0" algn="ctr" defTabSz="914400" rtl="0" eaLnBrk="0" fontAlgn="base" latinLnBrk="0" hangingPunct="0">
                <a:lnSpc>
                  <a:spcPct val="100000"/>
                </a:lnSpc>
                <a:spcBef>
                  <a:spcPts val="0"/>
                </a:spcBef>
                <a:spcAft>
                  <a:spcPts val="0"/>
                </a:spcAft>
                <a:buClr>
                  <a:srgbClr val="000000"/>
                </a:buClr>
                <a:buSzPts val="4300"/>
                <a:buFont typeface="Montserrat"/>
                <a:buNone/>
                <a:tabLst/>
                <a:defRPr/>
              </a:pPr>
              <a:r>
                <a:rPr kumimoji="0" lang="en-US" sz="3200" b="1" i="0" u="none" strike="noStrike" kern="1200" cap="none" spc="0" normalizeH="0" baseline="0" noProof="0" dirty="0">
                  <a:ln>
                    <a:noFill/>
                  </a:ln>
                  <a:solidFill>
                    <a:srgbClr val="000000"/>
                  </a:solidFill>
                  <a:effectLst/>
                  <a:uLnTx/>
                  <a:uFillTx/>
                  <a:latin typeface="Montserrat"/>
                  <a:ea typeface="Montserrat"/>
                  <a:cs typeface="Montserrat"/>
                  <a:sym typeface="Montserrat"/>
                </a:rPr>
                <a:t>KEY GROWTH FACTORS</a:t>
              </a:r>
              <a:endParaRPr kumimoji="0" sz="3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grpSp>
      <p:grpSp>
        <p:nvGrpSpPr>
          <p:cNvPr id="5" name="Group 4">
            <a:extLst>
              <a:ext uri="{FF2B5EF4-FFF2-40B4-BE49-F238E27FC236}">
                <a16:creationId xmlns:a16="http://schemas.microsoft.com/office/drawing/2014/main" id="{9B495DB2-1E18-C667-8D99-77C1AC6BB270}"/>
              </a:ext>
            </a:extLst>
          </p:cNvPr>
          <p:cNvGrpSpPr/>
          <p:nvPr/>
        </p:nvGrpSpPr>
        <p:grpSpPr>
          <a:xfrm>
            <a:off x="4084637" y="1624017"/>
            <a:ext cx="2160587" cy="611187"/>
            <a:chOff x="4084637" y="1471612"/>
            <a:chExt cx="2160587" cy="611187"/>
          </a:xfrm>
        </p:grpSpPr>
        <p:sp>
          <p:nvSpPr>
            <p:cNvPr id="810" name="Google Shape;810;p33">
              <a:extLst>
                <a:ext uri="{FF2B5EF4-FFF2-40B4-BE49-F238E27FC236}">
                  <a16:creationId xmlns:a16="http://schemas.microsoft.com/office/drawing/2014/main" id="{C396FF6E-41C0-030B-2AF3-BA465A761EF8}"/>
                </a:ext>
              </a:extLst>
            </p:cNvPr>
            <p:cNvSpPr/>
            <p:nvPr/>
          </p:nvSpPr>
          <p:spPr>
            <a:xfrm>
              <a:off x="4124325" y="1509712"/>
              <a:ext cx="2082800" cy="533400"/>
            </a:xfrm>
            <a:custGeom>
              <a:avLst/>
              <a:gdLst/>
              <a:ahLst/>
              <a:cxnLst/>
              <a:rect l="l" t="t" r="r" b="b"/>
              <a:pathLst>
                <a:path w="1312" h="336" extrusionOk="0">
                  <a:moveTo>
                    <a:pt x="0" y="336"/>
                  </a:moveTo>
                  <a:lnTo>
                    <a:pt x="370" y="0"/>
                  </a:lnTo>
                  <a:lnTo>
                    <a:pt x="1312" y="0"/>
                  </a:lnTo>
                </a:path>
              </a:pathLst>
            </a:custGeom>
            <a:noFill/>
            <a:ln w="20625" cap="flat" cmpd="sng">
              <a:solidFill>
                <a:srgbClr val="1E0F00"/>
              </a:solidFill>
              <a:prstDash val="solid"/>
              <a:miter lim="524288"/>
              <a:headEnd type="none" w="med" len="med"/>
              <a:tailEnd type="none" w="med" len="med"/>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12" name="Google Shape;812;p33">
              <a:extLst>
                <a:ext uri="{FF2B5EF4-FFF2-40B4-BE49-F238E27FC236}">
                  <a16:creationId xmlns:a16="http://schemas.microsoft.com/office/drawing/2014/main" id="{03921E51-9144-16FF-FD0D-684C3205DE34}"/>
                </a:ext>
              </a:extLst>
            </p:cNvPr>
            <p:cNvSpPr/>
            <p:nvPr/>
          </p:nvSpPr>
          <p:spPr>
            <a:xfrm>
              <a:off x="6170612" y="1471612"/>
              <a:ext cx="74612" cy="77787"/>
            </a:xfrm>
            <a:prstGeom prst="ellipse">
              <a:avLst/>
            </a:prstGeom>
            <a:solidFill>
              <a:srgbClr val="0000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13" name="Google Shape;813;p33">
              <a:extLst>
                <a:ext uri="{FF2B5EF4-FFF2-40B4-BE49-F238E27FC236}">
                  <a16:creationId xmlns:a16="http://schemas.microsoft.com/office/drawing/2014/main" id="{005566DF-0EA4-E16B-AC63-7C2650C17A25}"/>
                </a:ext>
              </a:extLst>
            </p:cNvPr>
            <p:cNvSpPr/>
            <p:nvPr/>
          </p:nvSpPr>
          <p:spPr>
            <a:xfrm>
              <a:off x="4084637" y="2008187"/>
              <a:ext cx="74612" cy="74612"/>
            </a:xfrm>
            <a:prstGeom prst="ellipse">
              <a:avLst/>
            </a:prstGeom>
            <a:solidFill>
              <a:srgbClr val="0000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6" name="Group 5">
            <a:extLst>
              <a:ext uri="{FF2B5EF4-FFF2-40B4-BE49-F238E27FC236}">
                <a16:creationId xmlns:a16="http://schemas.microsoft.com/office/drawing/2014/main" id="{B3E4A555-3E34-1D50-6147-EE27D24FD353}"/>
              </a:ext>
            </a:extLst>
          </p:cNvPr>
          <p:cNvGrpSpPr/>
          <p:nvPr/>
        </p:nvGrpSpPr>
        <p:grpSpPr>
          <a:xfrm>
            <a:off x="4672012" y="3394075"/>
            <a:ext cx="1585913" cy="74612"/>
            <a:chOff x="4672012" y="3394075"/>
            <a:chExt cx="1585913" cy="74612"/>
          </a:xfrm>
        </p:grpSpPr>
        <p:cxnSp>
          <p:nvCxnSpPr>
            <p:cNvPr id="809" name="Google Shape;809;p33">
              <a:extLst>
                <a:ext uri="{FF2B5EF4-FFF2-40B4-BE49-F238E27FC236}">
                  <a16:creationId xmlns:a16="http://schemas.microsoft.com/office/drawing/2014/main" id="{8E420E36-6CCC-36E3-41D1-4A3BC3AA7A7B}"/>
                </a:ext>
              </a:extLst>
            </p:cNvPr>
            <p:cNvCxnSpPr/>
            <p:nvPr/>
          </p:nvCxnSpPr>
          <p:spPr>
            <a:xfrm rot="10800000">
              <a:off x="4711700" y="3430587"/>
              <a:ext cx="1506537" cy="3175"/>
            </a:xfrm>
            <a:prstGeom prst="straightConnector1">
              <a:avLst/>
            </a:prstGeom>
            <a:noFill/>
            <a:ln w="20625" cap="flat" cmpd="sng">
              <a:solidFill>
                <a:srgbClr val="1E0F00"/>
              </a:solidFill>
              <a:prstDash val="solid"/>
              <a:miter lim="800000"/>
              <a:headEnd type="none" w="med" len="med"/>
              <a:tailEnd type="none" w="med" len="med"/>
            </a:ln>
          </p:spPr>
        </p:cxnSp>
        <p:sp>
          <p:nvSpPr>
            <p:cNvPr id="814" name="Google Shape;814;p33">
              <a:extLst>
                <a:ext uri="{FF2B5EF4-FFF2-40B4-BE49-F238E27FC236}">
                  <a16:creationId xmlns:a16="http://schemas.microsoft.com/office/drawing/2014/main" id="{73A90DE0-1879-5DF5-DB4B-9080A4B3D470}"/>
                </a:ext>
              </a:extLst>
            </p:cNvPr>
            <p:cNvSpPr/>
            <p:nvPr/>
          </p:nvSpPr>
          <p:spPr>
            <a:xfrm>
              <a:off x="6178550" y="3394075"/>
              <a:ext cx="79375" cy="74612"/>
            </a:xfrm>
            <a:prstGeom prst="ellipse">
              <a:avLst/>
            </a:prstGeom>
            <a:solidFill>
              <a:srgbClr val="0000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15" name="Google Shape;815;p33">
              <a:extLst>
                <a:ext uri="{FF2B5EF4-FFF2-40B4-BE49-F238E27FC236}">
                  <a16:creationId xmlns:a16="http://schemas.microsoft.com/office/drawing/2014/main" id="{23033079-46F7-5127-57B4-08AAD78DA26A}"/>
                </a:ext>
              </a:extLst>
            </p:cNvPr>
            <p:cNvSpPr/>
            <p:nvPr/>
          </p:nvSpPr>
          <p:spPr>
            <a:xfrm>
              <a:off x="4672012" y="3394075"/>
              <a:ext cx="74612" cy="74612"/>
            </a:xfrm>
            <a:prstGeom prst="ellipse">
              <a:avLst/>
            </a:prstGeom>
            <a:solidFill>
              <a:srgbClr val="0000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7" name="Group 6">
            <a:extLst>
              <a:ext uri="{FF2B5EF4-FFF2-40B4-BE49-F238E27FC236}">
                <a16:creationId xmlns:a16="http://schemas.microsoft.com/office/drawing/2014/main" id="{52BE4B59-232B-A3CF-33A5-C66469C4941F}"/>
              </a:ext>
            </a:extLst>
          </p:cNvPr>
          <p:cNvGrpSpPr/>
          <p:nvPr/>
        </p:nvGrpSpPr>
        <p:grpSpPr>
          <a:xfrm>
            <a:off x="4068762" y="4735791"/>
            <a:ext cx="2176462" cy="627062"/>
            <a:chOff x="4068762" y="4816475"/>
            <a:chExt cx="2176462" cy="627062"/>
          </a:xfrm>
        </p:grpSpPr>
        <p:sp>
          <p:nvSpPr>
            <p:cNvPr id="811" name="Google Shape;811;p33">
              <a:extLst>
                <a:ext uri="{FF2B5EF4-FFF2-40B4-BE49-F238E27FC236}">
                  <a16:creationId xmlns:a16="http://schemas.microsoft.com/office/drawing/2014/main" id="{F7135BE1-4A45-1DB9-BEE4-F4A0523CE54F}"/>
                </a:ext>
              </a:extLst>
            </p:cNvPr>
            <p:cNvSpPr/>
            <p:nvPr/>
          </p:nvSpPr>
          <p:spPr>
            <a:xfrm>
              <a:off x="4103687" y="4856162"/>
              <a:ext cx="2103437" cy="547687"/>
            </a:xfrm>
            <a:custGeom>
              <a:avLst/>
              <a:gdLst/>
              <a:ahLst/>
              <a:cxnLst/>
              <a:rect l="l" t="t" r="r" b="b"/>
              <a:pathLst>
                <a:path w="1325" h="345" extrusionOk="0">
                  <a:moveTo>
                    <a:pt x="0" y="0"/>
                  </a:moveTo>
                  <a:lnTo>
                    <a:pt x="383" y="345"/>
                  </a:lnTo>
                  <a:lnTo>
                    <a:pt x="1325" y="345"/>
                  </a:lnTo>
                </a:path>
              </a:pathLst>
            </a:custGeom>
            <a:noFill/>
            <a:ln w="20625" cap="flat" cmpd="sng">
              <a:solidFill>
                <a:srgbClr val="1E0F00"/>
              </a:solidFill>
              <a:prstDash val="solid"/>
              <a:miter lim="524288"/>
              <a:headEnd type="none" w="med" len="med"/>
              <a:tailEnd type="none" w="med" len="med"/>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16" name="Google Shape;816;p33">
              <a:extLst>
                <a:ext uri="{FF2B5EF4-FFF2-40B4-BE49-F238E27FC236}">
                  <a16:creationId xmlns:a16="http://schemas.microsoft.com/office/drawing/2014/main" id="{B27B8365-C619-04E3-88FA-0B096F9CAA39}"/>
                </a:ext>
              </a:extLst>
            </p:cNvPr>
            <p:cNvSpPr/>
            <p:nvPr/>
          </p:nvSpPr>
          <p:spPr>
            <a:xfrm>
              <a:off x="6170612" y="5368925"/>
              <a:ext cx="74612" cy="74612"/>
            </a:xfrm>
            <a:prstGeom prst="ellipse">
              <a:avLst/>
            </a:prstGeom>
            <a:solidFill>
              <a:srgbClr val="0000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17" name="Google Shape;817;p33">
              <a:extLst>
                <a:ext uri="{FF2B5EF4-FFF2-40B4-BE49-F238E27FC236}">
                  <a16:creationId xmlns:a16="http://schemas.microsoft.com/office/drawing/2014/main" id="{5697A49B-5B33-9700-9F49-99B43253E0A6}"/>
                </a:ext>
              </a:extLst>
            </p:cNvPr>
            <p:cNvSpPr/>
            <p:nvPr/>
          </p:nvSpPr>
          <p:spPr>
            <a:xfrm>
              <a:off x="4068762" y="4816475"/>
              <a:ext cx="74612" cy="79375"/>
            </a:xfrm>
            <a:prstGeom prst="ellipse">
              <a:avLst/>
            </a:prstGeom>
            <a:solidFill>
              <a:srgbClr val="0000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2" name="Group 1">
            <a:extLst>
              <a:ext uri="{FF2B5EF4-FFF2-40B4-BE49-F238E27FC236}">
                <a16:creationId xmlns:a16="http://schemas.microsoft.com/office/drawing/2014/main" id="{CD4707CE-D6DB-25D9-6D88-C454AA2C03F8}"/>
              </a:ext>
            </a:extLst>
          </p:cNvPr>
          <p:cNvGrpSpPr/>
          <p:nvPr/>
        </p:nvGrpSpPr>
        <p:grpSpPr>
          <a:xfrm>
            <a:off x="6418262" y="1061015"/>
            <a:ext cx="4571448" cy="1187449"/>
            <a:chOff x="6418262" y="917575"/>
            <a:chExt cx="4571448" cy="1187449"/>
          </a:xfrm>
        </p:grpSpPr>
        <p:grpSp>
          <p:nvGrpSpPr>
            <p:cNvPr id="16" name="Group 15">
              <a:extLst>
                <a:ext uri="{FF2B5EF4-FFF2-40B4-BE49-F238E27FC236}">
                  <a16:creationId xmlns:a16="http://schemas.microsoft.com/office/drawing/2014/main" id="{772605E9-453B-E1B7-4EC7-C807A2478072}"/>
                </a:ext>
              </a:extLst>
            </p:cNvPr>
            <p:cNvGrpSpPr/>
            <p:nvPr/>
          </p:nvGrpSpPr>
          <p:grpSpPr>
            <a:xfrm>
              <a:off x="6418262" y="917575"/>
              <a:ext cx="4571448" cy="1187449"/>
              <a:chOff x="6418262" y="917575"/>
              <a:chExt cx="4571448" cy="1187449"/>
            </a:xfrm>
          </p:grpSpPr>
          <p:sp>
            <p:nvSpPr>
              <p:cNvPr id="796" name="Google Shape;796;p33">
                <a:extLst>
                  <a:ext uri="{FF2B5EF4-FFF2-40B4-BE49-F238E27FC236}">
                    <a16:creationId xmlns:a16="http://schemas.microsoft.com/office/drawing/2014/main" id="{B64E20A8-A923-6069-7AAA-3DDB9D45AA0B}"/>
                  </a:ext>
                </a:extLst>
              </p:cNvPr>
              <p:cNvSpPr/>
              <p:nvPr/>
            </p:nvSpPr>
            <p:spPr>
              <a:xfrm>
                <a:off x="6418262" y="919162"/>
                <a:ext cx="3995737" cy="1185862"/>
              </a:xfrm>
              <a:custGeom>
                <a:avLst/>
                <a:gdLst/>
                <a:ahLst/>
                <a:cxnLst/>
                <a:rect l="l" t="t" r="r" b="b"/>
                <a:pathLst>
                  <a:path w="1021" h="303" extrusionOk="0">
                    <a:moveTo>
                      <a:pt x="152" y="0"/>
                    </a:moveTo>
                    <a:cubicBezTo>
                      <a:pt x="1021" y="0"/>
                      <a:pt x="1021" y="0"/>
                      <a:pt x="1021" y="0"/>
                    </a:cubicBezTo>
                    <a:cubicBezTo>
                      <a:pt x="937" y="0"/>
                      <a:pt x="869" y="68"/>
                      <a:pt x="869" y="151"/>
                    </a:cubicBezTo>
                    <a:cubicBezTo>
                      <a:pt x="869" y="235"/>
                      <a:pt x="801" y="303"/>
                      <a:pt x="718" y="303"/>
                    </a:cubicBezTo>
                    <a:cubicBezTo>
                      <a:pt x="152" y="303"/>
                      <a:pt x="152" y="303"/>
                      <a:pt x="152" y="303"/>
                    </a:cubicBezTo>
                    <a:cubicBezTo>
                      <a:pt x="68" y="303"/>
                      <a:pt x="0" y="235"/>
                      <a:pt x="0" y="151"/>
                    </a:cubicBezTo>
                    <a:cubicBezTo>
                      <a:pt x="0" y="151"/>
                      <a:pt x="0" y="151"/>
                      <a:pt x="0" y="151"/>
                    </a:cubicBezTo>
                    <a:cubicBezTo>
                      <a:pt x="0" y="68"/>
                      <a:pt x="68" y="0"/>
                      <a:pt x="152" y="0"/>
                    </a:cubicBezTo>
                    <a:close/>
                  </a:path>
                </a:pathLst>
              </a:custGeom>
              <a:solidFill>
                <a:srgbClr val="FFD5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97" name="Google Shape;797;p33">
                <a:extLst>
                  <a:ext uri="{FF2B5EF4-FFF2-40B4-BE49-F238E27FC236}">
                    <a16:creationId xmlns:a16="http://schemas.microsoft.com/office/drawing/2014/main" id="{986EECFE-C807-A74C-AC6A-860089AE9548}"/>
                  </a:ext>
                </a:extLst>
              </p:cNvPr>
              <p:cNvSpPr/>
              <p:nvPr/>
            </p:nvSpPr>
            <p:spPr>
              <a:xfrm>
                <a:off x="9208535" y="919162"/>
                <a:ext cx="1781175" cy="1185862"/>
              </a:xfrm>
              <a:custGeom>
                <a:avLst/>
                <a:gdLst/>
                <a:ahLst/>
                <a:cxnLst/>
                <a:rect l="l" t="t" r="r" b="b"/>
                <a:pathLst>
                  <a:path w="455" h="303" extrusionOk="0">
                    <a:moveTo>
                      <a:pt x="151" y="151"/>
                    </a:moveTo>
                    <a:cubicBezTo>
                      <a:pt x="151" y="68"/>
                      <a:pt x="219" y="0"/>
                      <a:pt x="303" y="0"/>
                    </a:cubicBezTo>
                    <a:cubicBezTo>
                      <a:pt x="303" y="0"/>
                      <a:pt x="303" y="0"/>
                      <a:pt x="303" y="0"/>
                    </a:cubicBezTo>
                    <a:cubicBezTo>
                      <a:pt x="387" y="0"/>
                      <a:pt x="455" y="68"/>
                      <a:pt x="455" y="151"/>
                    </a:cubicBezTo>
                    <a:cubicBezTo>
                      <a:pt x="455" y="151"/>
                      <a:pt x="455" y="151"/>
                      <a:pt x="455" y="151"/>
                    </a:cubicBezTo>
                    <a:cubicBezTo>
                      <a:pt x="455" y="235"/>
                      <a:pt x="387" y="303"/>
                      <a:pt x="303" y="303"/>
                    </a:cubicBezTo>
                    <a:cubicBezTo>
                      <a:pt x="0" y="303"/>
                      <a:pt x="0" y="303"/>
                      <a:pt x="0" y="303"/>
                    </a:cubicBezTo>
                    <a:cubicBezTo>
                      <a:pt x="83" y="303"/>
                      <a:pt x="151" y="235"/>
                      <a:pt x="151" y="151"/>
                    </a:cubicBezTo>
                    <a:close/>
                  </a:path>
                </a:pathLst>
              </a:custGeom>
              <a:solidFill>
                <a:srgbClr val="FFD5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 name="Google Shape;797;p33">
                <a:extLst>
                  <a:ext uri="{FF2B5EF4-FFF2-40B4-BE49-F238E27FC236}">
                    <a16:creationId xmlns:a16="http://schemas.microsoft.com/office/drawing/2014/main" id="{C46ADEE0-EC09-3DA8-4143-7E211C0AA2A3}"/>
                  </a:ext>
                </a:extLst>
              </p:cNvPr>
              <p:cNvSpPr/>
              <p:nvPr/>
            </p:nvSpPr>
            <p:spPr>
              <a:xfrm>
                <a:off x="9208535" y="917575"/>
                <a:ext cx="1781175" cy="1185862"/>
              </a:xfrm>
              <a:custGeom>
                <a:avLst/>
                <a:gdLst/>
                <a:ahLst/>
                <a:cxnLst/>
                <a:rect l="l" t="t" r="r" b="b"/>
                <a:pathLst>
                  <a:path w="455" h="303" extrusionOk="0">
                    <a:moveTo>
                      <a:pt x="151" y="151"/>
                    </a:moveTo>
                    <a:cubicBezTo>
                      <a:pt x="151" y="68"/>
                      <a:pt x="219" y="0"/>
                      <a:pt x="303" y="0"/>
                    </a:cubicBezTo>
                    <a:cubicBezTo>
                      <a:pt x="303" y="0"/>
                      <a:pt x="303" y="0"/>
                      <a:pt x="303" y="0"/>
                    </a:cubicBezTo>
                    <a:cubicBezTo>
                      <a:pt x="387" y="0"/>
                      <a:pt x="455" y="68"/>
                      <a:pt x="455" y="151"/>
                    </a:cubicBezTo>
                    <a:cubicBezTo>
                      <a:pt x="455" y="151"/>
                      <a:pt x="455" y="151"/>
                      <a:pt x="455" y="151"/>
                    </a:cubicBezTo>
                    <a:cubicBezTo>
                      <a:pt x="455" y="235"/>
                      <a:pt x="387" y="303"/>
                      <a:pt x="303" y="303"/>
                    </a:cubicBezTo>
                    <a:cubicBezTo>
                      <a:pt x="0" y="303"/>
                      <a:pt x="0" y="303"/>
                      <a:pt x="0" y="303"/>
                    </a:cubicBezTo>
                    <a:cubicBezTo>
                      <a:pt x="83" y="303"/>
                      <a:pt x="151" y="235"/>
                      <a:pt x="151" y="151"/>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pic>
          <p:nvPicPr>
            <p:cNvPr id="10" name="Graphic 9" descr="Lightbulb and gear with solid fill">
              <a:extLst>
                <a:ext uri="{FF2B5EF4-FFF2-40B4-BE49-F238E27FC236}">
                  <a16:creationId xmlns:a16="http://schemas.microsoft.com/office/drawing/2014/main" id="{E92F5E39-FB1A-D883-273E-1FE30B5C4602}"/>
                </a:ext>
              </a:extLst>
            </p:cNvPr>
            <p:cNvPicPr>
              <a:picLocks noChangeAspect="1"/>
            </p:cNvPicPr>
            <p:nvPr/>
          </p:nvPicPr>
          <p:blipFill>
            <a:blip r:embed="rId3" cstate="hq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9973303" y="1078687"/>
              <a:ext cx="785850" cy="785850"/>
            </a:xfrm>
            <a:prstGeom prst="rect">
              <a:avLst/>
            </a:prstGeom>
          </p:spPr>
        </p:pic>
        <p:sp>
          <p:nvSpPr>
            <p:cNvPr id="11" name="TextBox 12449">
              <a:extLst>
                <a:ext uri="{FF2B5EF4-FFF2-40B4-BE49-F238E27FC236}">
                  <a16:creationId xmlns:a16="http://schemas.microsoft.com/office/drawing/2014/main" id="{ADC7D445-052F-719F-BE9F-31A465F919AC}"/>
                </a:ext>
              </a:extLst>
            </p:cNvPr>
            <p:cNvSpPr txBox="1"/>
            <p:nvPr/>
          </p:nvSpPr>
          <p:spPr>
            <a:xfrm>
              <a:off x="6678704" y="1240749"/>
              <a:ext cx="3478306" cy="461665"/>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kumimoji="0" lang="en-US" sz="2400" b="1" i="0" u="none" strike="noStrike" kern="1200" cap="none" spc="0" normalizeH="0" baseline="0" noProof="0" dirty="0">
                  <a:ln>
                    <a:noFill/>
                  </a:ln>
                  <a:effectLst/>
                  <a:uLnTx/>
                  <a:uFillTx/>
                  <a:latin typeface="Poppins" panose="00000500000000000000" pitchFamily="2" charset="0"/>
                  <a:cs typeface="Poppins" panose="00000500000000000000" pitchFamily="2" charset="0"/>
                </a:rPr>
                <a:t>NPA Classification</a:t>
              </a:r>
              <a:endParaRPr kumimoji="0" lang="en-US" sz="2400" b="0" i="0" u="none" strike="noStrike" kern="1200" cap="none" spc="0" normalizeH="0" baseline="0" noProof="0" dirty="0">
                <a:ln>
                  <a:noFill/>
                </a:ln>
                <a:effectLst/>
                <a:uLnTx/>
                <a:uFillTx/>
                <a:latin typeface="Poppins" panose="00000500000000000000" pitchFamily="2" charset="0"/>
                <a:cs typeface="Poppins" panose="00000500000000000000" pitchFamily="2" charset="0"/>
              </a:endParaRPr>
            </a:p>
          </p:txBody>
        </p:sp>
      </p:grpSp>
      <p:grpSp>
        <p:nvGrpSpPr>
          <p:cNvPr id="3" name="Group 2">
            <a:extLst>
              <a:ext uri="{FF2B5EF4-FFF2-40B4-BE49-F238E27FC236}">
                <a16:creationId xmlns:a16="http://schemas.microsoft.com/office/drawing/2014/main" id="{9CE3057A-64ED-F119-ACA6-AF2ADCB08D9D}"/>
              </a:ext>
            </a:extLst>
          </p:cNvPr>
          <p:cNvGrpSpPr/>
          <p:nvPr/>
        </p:nvGrpSpPr>
        <p:grpSpPr>
          <a:xfrm>
            <a:off x="6418262" y="2836863"/>
            <a:ext cx="4571448" cy="1189037"/>
            <a:chOff x="6418262" y="2836863"/>
            <a:chExt cx="4571448" cy="1189037"/>
          </a:xfrm>
        </p:grpSpPr>
        <p:grpSp>
          <p:nvGrpSpPr>
            <p:cNvPr id="17" name="Group 16">
              <a:extLst>
                <a:ext uri="{FF2B5EF4-FFF2-40B4-BE49-F238E27FC236}">
                  <a16:creationId xmlns:a16="http://schemas.microsoft.com/office/drawing/2014/main" id="{E64CBF3C-B4EC-4E05-79E0-AECE068BF0CC}"/>
                </a:ext>
              </a:extLst>
            </p:cNvPr>
            <p:cNvGrpSpPr/>
            <p:nvPr/>
          </p:nvGrpSpPr>
          <p:grpSpPr>
            <a:xfrm>
              <a:off x="6418262" y="2836863"/>
              <a:ext cx="4571448" cy="1189037"/>
              <a:chOff x="6418262" y="2836863"/>
              <a:chExt cx="4571448" cy="1189037"/>
            </a:xfrm>
          </p:grpSpPr>
          <p:sp>
            <p:nvSpPr>
              <p:cNvPr id="798" name="Google Shape;798;p33">
                <a:extLst>
                  <a:ext uri="{FF2B5EF4-FFF2-40B4-BE49-F238E27FC236}">
                    <a16:creationId xmlns:a16="http://schemas.microsoft.com/office/drawing/2014/main" id="{BE90A003-88BF-FD10-21B7-2840D436E72C}"/>
                  </a:ext>
                </a:extLst>
              </p:cNvPr>
              <p:cNvSpPr/>
              <p:nvPr/>
            </p:nvSpPr>
            <p:spPr>
              <a:xfrm>
                <a:off x="6418262" y="2838450"/>
                <a:ext cx="3995737" cy="1187450"/>
              </a:xfrm>
              <a:custGeom>
                <a:avLst/>
                <a:gdLst/>
                <a:ahLst/>
                <a:cxnLst/>
                <a:rect l="l" t="t" r="r" b="b"/>
                <a:pathLst>
                  <a:path w="1021" h="303" extrusionOk="0">
                    <a:moveTo>
                      <a:pt x="152" y="0"/>
                    </a:moveTo>
                    <a:cubicBezTo>
                      <a:pt x="1021" y="0"/>
                      <a:pt x="1021" y="0"/>
                      <a:pt x="1021" y="0"/>
                    </a:cubicBezTo>
                    <a:cubicBezTo>
                      <a:pt x="937" y="0"/>
                      <a:pt x="869" y="68"/>
                      <a:pt x="869" y="152"/>
                    </a:cubicBezTo>
                    <a:cubicBezTo>
                      <a:pt x="869" y="235"/>
                      <a:pt x="801" y="303"/>
                      <a:pt x="718" y="303"/>
                    </a:cubicBezTo>
                    <a:cubicBezTo>
                      <a:pt x="152" y="303"/>
                      <a:pt x="152" y="303"/>
                      <a:pt x="152" y="303"/>
                    </a:cubicBezTo>
                    <a:cubicBezTo>
                      <a:pt x="68" y="303"/>
                      <a:pt x="0" y="235"/>
                      <a:pt x="0" y="152"/>
                    </a:cubicBezTo>
                    <a:cubicBezTo>
                      <a:pt x="0" y="152"/>
                      <a:pt x="0" y="152"/>
                      <a:pt x="0" y="152"/>
                    </a:cubicBezTo>
                    <a:cubicBezTo>
                      <a:pt x="0" y="68"/>
                      <a:pt x="68" y="0"/>
                      <a:pt x="152" y="0"/>
                    </a:cubicBezTo>
                    <a:close/>
                  </a:path>
                </a:pathLst>
              </a:custGeom>
              <a:solidFill>
                <a:srgbClr val="77DA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99" name="Google Shape;799;p33">
                <a:extLst>
                  <a:ext uri="{FF2B5EF4-FFF2-40B4-BE49-F238E27FC236}">
                    <a16:creationId xmlns:a16="http://schemas.microsoft.com/office/drawing/2014/main" id="{8062B644-F8C8-367D-9702-E8C70EC23F5C}"/>
                  </a:ext>
                </a:extLst>
              </p:cNvPr>
              <p:cNvSpPr/>
              <p:nvPr/>
            </p:nvSpPr>
            <p:spPr>
              <a:xfrm>
                <a:off x="9208535" y="2838450"/>
                <a:ext cx="1781175" cy="1187450"/>
              </a:xfrm>
              <a:custGeom>
                <a:avLst/>
                <a:gdLst/>
                <a:ahLst/>
                <a:cxnLst/>
                <a:rect l="l" t="t" r="r" b="b"/>
                <a:pathLst>
                  <a:path w="455" h="303" extrusionOk="0">
                    <a:moveTo>
                      <a:pt x="151" y="152"/>
                    </a:moveTo>
                    <a:cubicBezTo>
                      <a:pt x="151" y="68"/>
                      <a:pt x="219" y="0"/>
                      <a:pt x="303" y="0"/>
                    </a:cubicBezTo>
                    <a:cubicBezTo>
                      <a:pt x="303" y="0"/>
                      <a:pt x="303" y="0"/>
                      <a:pt x="303" y="0"/>
                    </a:cubicBezTo>
                    <a:cubicBezTo>
                      <a:pt x="387" y="0"/>
                      <a:pt x="455" y="68"/>
                      <a:pt x="455" y="152"/>
                    </a:cubicBezTo>
                    <a:cubicBezTo>
                      <a:pt x="455" y="152"/>
                      <a:pt x="455" y="152"/>
                      <a:pt x="455" y="152"/>
                    </a:cubicBezTo>
                    <a:cubicBezTo>
                      <a:pt x="455" y="235"/>
                      <a:pt x="387" y="303"/>
                      <a:pt x="303" y="303"/>
                    </a:cubicBezTo>
                    <a:cubicBezTo>
                      <a:pt x="0" y="303"/>
                      <a:pt x="0" y="303"/>
                      <a:pt x="0" y="303"/>
                    </a:cubicBezTo>
                    <a:cubicBezTo>
                      <a:pt x="83" y="303"/>
                      <a:pt x="151" y="235"/>
                      <a:pt x="151" y="152"/>
                    </a:cubicBezTo>
                    <a:close/>
                  </a:path>
                </a:pathLst>
              </a:custGeom>
              <a:solidFill>
                <a:srgbClr val="77DA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 name="Google Shape;799;p33">
                <a:extLst>
                  <a:ext uri="{FF2B5EF4-FFF2-40B4-BE49-F238E27FC236}">
                    <a16:creationId xmlns:a16="http://schemas.microsoft.com/office/drawing/2014/main" id="{E1C1C3FD-132B-3A9C-B799-F5B54711BB13}"/>
                  </a:ext>
                </a:extLst>
              </p:cNvPr>
              <p:cNvSpPr/>
              <p:nvPr/>
            </p:nvSpPr>
            <p:spPr>
              <a:xfrm>
                <a:off x="9208535" y="2836863"/>
                <a:ext cx="1781175" cy="1187450"/>
              </a:xfrm>
              <a:custGeom>
                <a:avLst/>
                <a:gdLst/>
                <a:ahLst/>
                <a:cxnLst/>
                <a:rect l="l" t="t" r="r" b="b"/>
                <a:pathLst>
                  <a:path w="455" h="303" extrusionOk="0">
                    <a:moveTo>
                      <a:pt x="151" y="152"/>
                    </a:moveTo>
                    <a:cubicBezTo>
                      <a:pt x="151" y="68"/>
                      <a:pt x="219" y="0"/>
                      <a:pt x="303" y="0"/>
                    </a:cubicBezTo>
                    <a:cubicBezTo>
                      <a:pt x="303" y="0"/>
                      <a:pt x="303" y="0"/>
                      <a:pt x="303" y="0"/>
                    </a:cubicBezTo>
                    <a:cubicBezTo>
                      <a:pt x="387" y="0"/>
                      <a:pt x="455" y="68"/>
                      <a:pt x="455" y="152"/>
                    </a:cubicBezTo>
                    <a:cubicBezTo>
                      <a:pt x="455" y="152"/>
                      <a:pt x="455" y="152"/>
                      <a:pt x="455" y="152"/>
                    </a:cubicBezTo>
                    <a:cubicBezTo>
                      <a:pt x="455" y="235"/>
                      <a:pt x="387" y="303"/>
                      <a:pt x="303" y="303"/>
                    </a:cubicBezTo>
                    <a:cubicBezTo>
                      <a:pt x="0" y="303"/>
                      <a:pt x="0" y="303"/>
                      <a:pt x="0" y="303"/>
                    </a:cubicBezTo>
                    <a:cubicBezTo>
                      <a:pt x="83" y="303"/>
                      <a:pt x="151" y="235"/>
                      <a:pt x="151" y="152"/>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pic>
          <p:nvPicPr>
            <p:cNvPr id="9" name="Graphic 8" descr="Group brainstorm with solid fill">
              <a:extLst>
                <a:ext uri="{FF2B5EF4-FFF2-40B4-BE49-F238E27FC236}">
                  <a16:creationId xmlns:a16="http://schemas.microsoft.com/office/drawing/2014/main" id="{4E840CEF-921C-9D56-2E81-B2E0E554407D}"/>
                </a:ext>
              </a:extLst>
            </p:cNvPr>
            <p:cNvPicPr>
              <a:picLocks noChangeAspect="1"/>
            </p:cNvPicPr>
            <p:nvPr/>
          </p:nvPicPr>
          <p:blipFill>
            <a:blip r:embed="rId5" cstate="hq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9973303" y="3016691"/>
              <a:ext cx="785850" cy="785850"/>
            </a:xfrm>
            <a:prstGeom prst="rect">
              <a:avLst/>
            </a:prstGeom>
          </p:spPr>
        </p:pic>
        <p:sp>
          <p:nvSpPr>
            <p:cNvPr id="15" name="TextBox 12449">
              <a:extLst>
                <a:ext uri="{FF2B5EF4-FFF2-40B4-BE49-F238E27FC236}">
                  <a16:creationId xmlns:a16="http://schemas.microsoft.com/office/drawing/2014/main" id="{02979675-3F93-4EC1-9310-399A872A0744}"/>
                </a:ext>
              </a:extLst>
            </p:cNvPr>
            <p:cNvSpPr txBox="1"/>
            <p:nvPr/>
          </p:nvSpPr>
          <p:spPr>
            <a:xfrm>
              <a:off x="6750424" y="3059668"/>
              <a:ext cx="2992322"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en-US" sz="2400" b="1" dirty="0">
                  <a:latin typeface="Poppins" panose="00000500000000000000" pitchFamily="2" charset="0"/>
                  <a:cs typeface="Poppins" panose="00000500000000000000" pitchFamily="2" charset="0"/>
                </a:rPr>
                <a:t>Rising SARFAESI Limits</a:t>
              </a:r>
              <a:endParaRPr kumimoji="0" lang="en-US" sz="2400" b="0" i="0" u="none" strike="noStrike" kern="1200" cap="none" spc="0" normalizeH="0" baseline="0" noProof="0" dirty="0">
                <a:ln>
                  <a:noFill/>
                </a:ln>
                <a:effectLst/>
                <a:uLnTx/>
                <a:uFillTx/>
                <a:latin typeface="Poppins" panose="00000500000000000000" pitchFamily="2" charset="0"/>
                <a:cs typeface="Poppins" panose="00000500000000000000" pitchFamily="2" charset="0"/>
              </a:endParaRPr>
            </a:p>
          </p:txBody>
        </p:sp>
      </p:grpSp>
      <p:grpSp>
        <p:nvGrpSpPr>
          <p:cNvPr id="20" name="Group 19">
            <a:extLst>
              <a:ext uri="{FF2B5EF4-FFF2-40B4-BE49-F238E27FC236}">
                <a16:creationId xmlns:a16="http://schemas.microsoft.com/office/drawing/2014/main" id="{9CEF5D91-D78A-8C98-F343-CB2B1C5FAF6E}"/>
              </a:ext>
            </a:extLst>
          </p:cNvPr>
          <p:cNvGrpSpPr/>
          <p:nvPr/>
        </p:nvGrpSpPr>
        <p:grpSpPr>
          <a:xfrm>
            <a:off x="6418262" y="4648572"/>
            <a:ext cx="4571448" cy="1192212"/>
            <a:chOff x="6418262" y="4756150"/>
            <a:chExt cx="4571448" cy="1192212"/>
          </a:xfrm>
        </p:grpSpPr>
        <p:grpSp>
          <p:nvGrpSpPr>
            <p:cNvPr id="18" name="Group 17">
              <a:extLst>
                <a:ext uri="{FF2B5EF4-FFF2-40B4-BE49-F238E27FC236}">
                  <a16:creationId xmlns:a16="http://schemas.microsoft.com/office/drawing/2014/main" id="{685817C6-E79F-9497-C442-B4C44C6C8A74}"/>
                </a:ext>
              </a:extLst>
            </p:cNvPr>
            <p:cNvGrpSpPr/>
            <p:nvPr/>
          </p:nvGrpSpPr>
          <p:grpSpPr>
            <a:xfrm>
              <a:off x="6418262" y="4756150"/>
              <a:ext cx="4571448" cy="1192212"/>
              <a:chOff x="6418262" y="4756150"/>
              <a:chExt cx="4571448" cy="1192212"/>
            </a:xfrm>
          </p:grpSpPr>
          <p:sp>
            <p:nvSpPr>
              <p:cNvPr id="800" name="Google Shape;800;p33">
                <a:extLst>
                  <a:ext uri="{FF2B5EF4-FFF2-40B4-BE49-F238E27FC236}">
                    <a16:creationId xmlns:a16="http://schemas.microsoft.com/office/drawing/2014/main" id="{5ADA9451-FC44-A94E-114B-4E44B088212E}"/>
                  </a:ext>
                </a:extLst>
              </p:cNvPr>
              <p:cNvSpPr/>
              <p:nvPr/>
            </p:nvSpPr>
            <p:spPr>
              <a:xfrm>
                <a:off x="6418262" y="4757737"/>
                <a:ext cx="3995737" cy="1190625"/>
              </a:xfrm>
              <a:custGeom>
                <a:avLst/>
                <a:gdLst/>
                <a:ahLst/>
                <a:cxnLst/>
                <a:rect l="l" t="t" r="r" b="b"/>
                <a:pathLst>
                  <a:path w="1021" h="304" extrusionOk="0">
                    <a:moveTo>
                      <a:pt x="152" y="0"/>
                    </a:moveTo>
                    <a:cubicBezTo>
                      <a:pt x="1021" y="0"/>
                      <a:pt x="1021" y="0"/>
                      <a:pt x="1021" y="0"/>
                    </a:cubicBezTo>
                    <a:cubicBezTo>
                      <a:pt x="937" y="0"/>
                      <a:pt x="869" y="68"/>
                      <a:pt x="869" y="152"/>
                    </a:cubicBezTo>
                    <a:cubicBezTo>
                      <a:pt x="869" y="236"/>
                      <a:pt x="801" y="304"/>
                      <a:pt x="718" y="304"/>
                    </a:cubicBezTo>
                    <a:cubicBezTo>
                      <a:pt x="152" y="304"/>
                      <a:pt x="152" y="304"/>
                      <a:pt x="152" y="304"/>
                    </a:cubicBezTo>
                    <a:cubicBezTo>
                      <a:pt x="68" y="304"/>
                      <a:pt x="0" y="236"/>
                      <a:pt x="0" y="152"/>
                    </a:cubicBezTo>
                    <a:cubicBezTo>
                      <a:pt x="0" y="152"/>
                      <a:pt x="0" y="152"/>
                      <a:pt x="0" y="152"/>
                    </a:cubicBezTo>
                    <a:cubicBezTo>
                      <a:pt x="0" y="68"/>
                      <a:pt x="68" y="0"/>
                      <a:pt x="152" y="0"/>
                    </a:cubicBezTo>
                    <a:close/>
                  </a:path>
                </a:pathLst>
              </a:custGeom>
              <a:solidFill>
                <a:srgbClr val="FE0214"/>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01" name="Google Shape;801;p33">
                <a:extLst>
                  <a:ext uri="{FF2B5EF4-FFF2-40B4-BE49-F238E27FC236}">
                    <a16:creationId xmlns:a16="http://schemas.microsoft.com/office/drawing/2014/main" id="{6C5600A4-1CEC-6EC0-A380-D67F38FB2135}"/>
                  </a:ext>
                </a:extLst>
              </p:cNvPr>
              <p:cNvSpPr/>
              <p:nvPr/>
            </p:nvSpPr>
            <p:spPr>
              <a:xfrm>
                <a:off x="9208535" y="4757737"/>
                <a:ext cx="1781175" cy="1190625"/>
              </a:xfrm>
              <a:custGeom>
                <a:avLst/>
                <a:gdLst/>
                <a:ahLst/>
                <a:cxnLst/>
                <a:rect l="l" t="t" r="r" b="b"/>
                <a:pathLst>
                  <a:path w="455" h="304" extrusionOk="0">
                    <a:moveTo>
                      <a:pt x="151" y="152"/>
                    </a:moveTo>
                    <a:cubicBezTo>
                      <a:pt x="151" y="68"/>
                      <a:pt x="219" y="0"/>
                      <a:pt x="303" y="0"/>
                    </a:cubicBezTo>
                    <a:cubicBezTo>
                      <a:pt x="303" y="0"/>
                      <a:pt x="303" y="0"/>
                      <a:pt x="303" y="0"/>
                    </a:cubicBezTo>
                    <a:cubicBezTo>
                      <a:pt x="387" y="0"/>
                      <a:pt x="455" y="68"/>
                      <a:pt x="455" y="152"/>
                    </a:cubicBezTo>
                    <a:cubicBezTo>
                      <a:pt x="455" y="152"/>
                      <a:pt x="455" y="152"/>
                      <a:pt x="455" y="152"/>
                    </a:cubicBezTo>
                    <a:cubicBezTo>
                      <a:pt x="455" y="236"/>
                      <a:pt x="387" y="304"/>
                      <a:pt x="303" y="304"/>
                    </a:cubicBezTo>
                    <a:cubicBezTo>
                      <a:pt x="0" y="304"/>
                      <a:pt x="0" y="304"/>
                      <a:pt x="0" y="304"/>
                    </a:cubicBezTo>
                    <a:cubicBezTo>
                      <a:pt x="83" y="304"/>
                      <a:pt x="151" y="236"/>
                      <a:pt x="151" y="152"/>
                    </a:cubicBezTo>
                    <a:close/>
                  </a:path>
                </a:pathLst>
              </a:custGeom>
              <a:solidFill>
                <a:srgbClr val="FE0214"/>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 name="Google Shape;801;p33">
                <a:extLst>
                  <a:ext uri="{FF2B5EF4-FFF2-40B4-BE49-F238E27FC236}">
                    <a16:creationId xmlns:a16="http://schemas.microsoft.com/office/drawing/2014/main" id="{CBD3FBEB-FFA5-4D4D-16CD-1DC5B58FF599}"/>
                  </a:ext>
                </a:extLst>
              </p:cNvPr>
              <p:cNvSpPr/>
              <p:nvPr/>
            </p:nvSpPr>
            <p:spPr>
              <a:xfrm>
                <a:off x="9208535" y="4756150"/>
                <a:ext cx="1781175" cy="1190625"/>
              </a:xfrm>
              <a:custGeom>
                <a:avLst/>
                <a:gdLst/>
                <a:ahLst/>
                <a:cxnLst/>
                <a:rect l="l" t="t" r="r" b="b"/>
                <a:pathLst>
                  <a:path w="455" h="304" extrusionOk="0">
                    <a:moveTo>
                      <a:pt x="151" y="152"/>
                    </a:moveTo>
                    <a:cubicBezTo>
                      <a:pt x="151" y="68"/>
                      <a:pt x="219" y="0"/>
                      <a:pt x="303" y="0"/>
                    </a:cubicBezTo>
                    <a:cubicBezTo>
                      <a:pt x="303" y="0"/>
                      <a:pt x="303" y="0"/>
                      <a:pt x="303" y="0"/>
                    </a:cubicBezTo>
                    <a:cubicBezTo>
                      <a:pt x="387" y="0"/>
                      <a:pt x="455" y="68"/>
                      <a:pt x="455" y="152"/>
                    </a:cubicBezTo>
                    <a:cubicBezTo>
                      <a:pt x="455" y="152"/>
                      <a:pt x="455" y="152"/>
                      <a:pt x="455" y="152"/>
                    </a:cubicBezTo>
                    <a:cubicBezTo>
                      <a:pt x="455" y="236"/>
                      <a:pt x="387" y="304"/>
                      <a:pt x="303" y="304"/>
                    </a:cubicBezTo>
                    <a:cubicBezTo>
                      <a:pt x="0" y="304"/>
                      <a:pt x="0" y="304"/>
                      <a:pt x="0" y="304"/>
                    </a:cubicBezTo>
                    <a:cubicBezTo>
                      <a:pt x="83" y="304"/>
                      <a:pt x="151" y="236"/>
                      <a:pt x="151" y="152"/>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pic>
          <p:nvPicPr>
            <p:cNvPr id="4" name="Graphic 3" descr="Stopwatch with solid fill">
              <a:extLst>
                <a:ext uri="{FF2B5EF4-FFF2-40B4-BE49-F238E27FC236}">
                  <a16:creationId xmlns:a16="http://schemas.microsoft.com/office/drawing/2014/main" id="{C6323B55-65A4-FB86-8F62-7BCA755E1FEF}"/>
                </a:ext>
              </a:extLst>
            </p:cNvPr>
            <p:cNvPicPr>
              <a:picLocks noChangeAspect="1"/>
            </p:cNvPicPr>
            <p:nvPr/>
          </p:nvPicPr>
          <p:blipFill>
            <a:blip r:embed="rId7" cstate="hq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021074" y="4988064"/>
              <a:ext cx="785850" cy="785850"/>
            </a:xfrm>
            <a:prstGeom prst="rect">
              <a:avLst/>
            </a:prstGeom>
          </p:spPr>
        </p:pic>
        <p:sp>
          <p:nvSpPr>
            <p:cNvPr id="19" name="TextBox 12449">
              <a:extLst>
                <a:ext uri="{FF2B5EF4-FFF2-40B4-BE49-F238E27FC236}">
                  <a16:creationId xmlns:a16="http://schemas.microsoft.com/office/drawing/2014/main" id="{8608C669-6BA0-8BC0-6767-7E180107F62F}"/>
                </a:ext>
              </a:extLst>
            </p:cNvPr>
            <p:cNvSpPr txBox="1"/>
            <p:nvPr/>
          </p:nvSpPr>
          <p:spPr>
            <a:xfrm>
              <a:off x="6696261" y="4977201"/>
              <a:ext cx="3145097"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en-US" sz="2400" b="1" dirty="0">
                  <a:solidFill>
                    <a:schemeClr val="bg1"/>
                  </a:solidFill>
                  <a:latin typeface="Poppins" panose="00000500000000000000" pitchFamily="2" charset="0"/>
                  <a:cs typeface="Poppins" panose="00000500000000000000" pitchFamily="2" charset="0"/>
                </a:rPr>
                <a:t>SME </a:t>
              </a:r>
              <a:r>
                <a:rPr lang="en-US" sz="2400" b="1">
                  <a:solidFill>
                    <a:schemeClr val="bg1"/>
                  </a:solidFill>
                  <a:latin typeface="Poppins" panose="00000500000000000000" pitchFamily="2" charset="0"/>
                  <a:cs typeface="Poppins" panose="00000500000000000000" pitchFamily="2" charset="0"/>
                </a:rPr>
                <a:t>Rehabilitation Tribunals</a:t>
              </a:r>
              <a:endParaRPr kumimoji="0" lang="en-US" sz="2400" b="0" i="0" u="none" strike="noStrike" kern="1200" cap="none" spc="0" normalizeH="0" baseline="0" noProof="0" dirty="0">
                <a:ln>
                  <a:noFill/>
                </a:ln>
                <a:solidFill>
                  <a:schemeClr val="bg1"/>
                </a:solidFill>
                <a:effectLst/>
                <a:uLnTx/>
                <a:uFillTx/>
                <a:latin typeface="Poppins" panose="00000500000000000000" pitchFamily="2" charset="0"/>
                <a:cs typeface="Poppins" panose="00000500000000000000" pitchFamily="2" charset="0"/>
              </a:endParaRPr>
            </a:p>
          </p:txBody>
        </p:sp>
      </p:grpSp>
      <p:sp>
        <p:nvSpPr>
          <p:cNvPr id="21" name="TextBox 20">
            <a:extLst>
              <a:ext uri="{FF2B5EF4-FFF2-40B4-BE49-F238E27FC236}">
                <a16:creationId xmlns:a16="http://schemas.microsoft.com/office/drawing/2014/main" id="{CE062E6C-CAD7-10A5-5F32-1B2908BDD372}"/>
              </a:ext>
            </a:extLst>
          </p:cNvPr>
          <p:cNvSpPr txBox="1"/>
          <p:nvPr/>
        </p:nvSpPr>
        <p:spPr>
          <a:xfrm>
            <a:off x="1432847" y="125505"/>
            <a:ext cx="9737177" cy="830997"/>
          </a:xfrm>
          <a:prstGeom prst="rect">
            <a:avLst/>
          </a:prstGeom>
          <a:noFill/>
        </p:spPr>
        <p:txBody>
          <a:bodyPr wrap="square" rtlCol="0">
            <a:spAutoFit/>
          </a:bodyPr>
          <a:lstStyle/>
          <a:p>
            <a:r>
              <a:rPr lang="en-US" sz="4800" b="1" dirty="0"/>
              <a:t>ENHANCING MSME FINANCE</a:t>
            </a:r>
            <a:endParaRPr lang="en-IN" sz="4800" b="1" dirty="0"/>
          </a:p>
        </p:txBody>
      </p:sp>
    </p:spTree>
    <p:extLst>
      <p:ext uri="{BB962C8B-B14F-4D97-AF65-F5344CB8AC3E}">
        <p14:creationId xmlns:p14="http://schemas.microsoft.com/office/powerpoint/2010/main" val="3567837229"/>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accel="50000" decel="5000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0-#ppt_w/2"/>
                                              </p:val>
                                            </p:tav>
                                            <p:tav tm="100000">
                                              <p:val>
                                                <p:strVal val="#ppt_x"/>
                                              </p:val>
                                            </p:tav>
                                          </p:tavLst>
                                        </p:anim>
                                        <p:anim calcmode="lin" valueType="num">
                                          <p:cBhvr additive="base">
                                            <p:cTn id="8" dur="1000" fill="hold"/>
                                            <p:tgtEl>
                                              <p:spTgt spid="8"/>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2" presetClass="entr" presetSubtype="8" fill="hold" nodeType="after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left)">
                                          <p:cBhvr>
                                            <p:cTn id="12" dur="500"/>
                                            <p:tgtEl>
                                              <p:spTgt spid="5"/>
                                            </p:tgtEl>
                                          </p:cBhvr>
                                        </p:animEffect>
                                      </p:childTnLst>
                                    </p:cTn>
                                  </p:par>
                                </p:childTnLst>
                              </p:cTn>
                            </p:par>
                            <p:par>
                              <p:cTn id="13" fill="hold">
                                <p:stCondLst>
                                  <p:cond delay="1500"/>
                                </p:stCondLst>
                                <p:childTnLst>
                                  <p:par>
                                    <p:cTn id="14" presetID="2" presetClass="entr" presetSubtype="2" fill="hold" nodeType="afterEffect" p14:presetBounceEnd="60000">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14:bounceEnd="60000">
                                          <p:cBhvr additive="base">
                                            <p:cTn id="16" dur="1000" fill="hold"/>
                                            <p:tgtEl>
                                              <p:spTgt spid="2"/>
                                            </p:tgtEl>
                                            <p:attrNameLst>
                                              <p:attrName>ppt_x</p:attrName>
                                            </p:attrNameLst>
                                          </p:cBhvr>
                                          <p:tavLst>
                                            <p:tav tm="0">
                                              <p:val>
                                                <p:strVal val="1+#ppt_w/2"/>
                                              </p:val>
                                            </p:tav>
                                            <p:tav tm="100000">
                                              <p:val>
                                                <p:strVal val="#ppt_x"/>
                                              </p:val>
                                            </p:tav>
                                          </p:tavLst>
                                        </p:anim>
                                        <p:anim calcmode="lin" valueType="num" p14:bounceEnd="60000">
                                          <p:cBhvr additive="base">
                                            <p:cTn id="17" dur="1000" fill="hold"/>
                                            <p:tgtEl>
                                              <p:spTgt spid="2"/>
                                            </p:tgtEl>
                                            <p:attrNameLst>
                                              <p:attrName>ppt_y</p:attrName>
                                            </p:attrNameLst>
                                          </p:cBhvr>
                                          <p:tavLst>
                                            <p:tav tm="0">
                                              <p:val>
                                                <p:strVal val="#ppt_y"/>
                                              </p:val>
                                            </p:tav>
                                            <p:tav tm="100000">
                                              <p:val>
                                                <p:strVal val="#ppt_y"/>
                                              </p:val>
                                            </p:tav>
                                          </p:tavLst>
                                        </p:anim>
                                      </p:childTnLst>
                                    </p:cTn>
                                  </p:par>
                                </p:childTnLst>
                              </p:cTn>
                            </p:par>
                            <p:par>
                              <p:cTn id="18" fill="hold">
                                <p:stCondLst>
                                  <p:cond delay="2500"/>
                                </p:stCondLst>
                                <p:childTnLst>
                                  <p:par>
                                    <p:cTn id="19" presetID="22" presetClass="entr" presetSubtype="8" fill="hold" nodeType="after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wipe(left)">
                                          <p:cBhvr>
                                            <p:cTn id="21" dur="500"/>
                                            <p:tgtEl>
                                              <p:spTgt spid="6"/>
                                            </p:tgtEl>
                                          </p:cBhvr>
                                        </p:animEffect>
                                      </p:childTnLst>
                                    </p:cTn>
                                  </p:par>
                                </p:childTnLst>
                              </p:cTn>
                            </p:par>
                            <p:par>
                              <p:cTn id="22" fill="hold">
                                <p:stCondLst>
                                  <p:cond delay="3000"/>
                                </p:stCondLst>
                                <p:childTnLst>
                                  <p:par>
                                    <p:cTn id="23" presetID="2" presetClass="entr" presetSubtype="2" fill="hold" nodeType="afterEffect" p14:presetBounceEnd="60000">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14:bounceEnd="60000">
                                          <p:cBhvr additive="base">
                                            <p:cTn id="25" dur="1000" fill="hold"/>
                                            <p:tgtEl>
                                              <p:spTgt spid="3"/>
                                            </p:tgtEl>
                                            <p:attrNameLst>
                                              <p:attrName>ppt_x</p:attrName>
                                            </p:attrNameLst>
                                          </p:cBhvr>
                                          <p:tavLst>
                                            <p:tav tm="0">
                                              <p:val>
                                                <p:strVal val="1+#ppt_w/2"/>
                                              </p:val>
                                            </p:tav>
                                            <p:tav tm="100000">
                                              <p:val>
                                                <p:strVal val="#ppt_x"/>
                                              </p:val>
                                            </p:tav>
                                          </p:tavLst>
                                        </p:anim>
                                        <p:anim calcmode="lin" valueType="num" p14:bounceEnd="60000">
                                          <p:cBhvr additive="base">
                                            <p:cTn id="26" dur="1000" fill="hold"/>
                                            <p:tgtEl>
                                              <p:spTgt spid="3"/>
                                            </p:tgtEl>
                                            <p:attrNameLst>
                                              <p:attrName>ppt_y</p:attrName>
                                            </p:attrNameLst>
                                          </p:cBhvr>
                                          <p:tavLst>
                                            <p:tav tm="0">
                                              <p:val>
                                                <p:strVal val="#ppt_y"/>
                                              </p:val>
                                            </p:tav>
                                            <p:tav tm="100000">
                                              <p:val>
                                                <p:strVal val="#ppt_y"/>
                                              </p:val>
                                            </p:tav>
                                          </p:tavLst>
                                        </p:anim>
                                      </p:childTnLst>
                                    </p:cTn>
                                  </p:par>
                                </p:childTnLst>
                              </p:cTn>
                            </p:par>
                            <p:par>
                              <p:cTn id="27" fill="hold">
                                <p:stCondLst>
                                  <p:cond delay="4000"/>
                                </p:stCondLst>
                                <p:childTnLst>
                                  <p:par>
                                    <p:cTn id="28" presetID="22" presetClass="entr" presetSubtype="8" fill="hold"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left)">
                                          <p:cBhvr>
                                            <p:cTn id="30" dur="500"/>
                                            <p:tgtEl>
                                              <p:spTgt spid="7"/>
                                            </p:tgtEl>
                                          </p:cBhvr>
                                        </p:animEffect>
                                      </p:childTnLst>
                                    </p:cTn>
                                  </p:par>
                                </p:childTnLst>
                              </p:cTn>
                            </p:par>
                            <p:par>
                              <p:cTn id="31" fill="hold">
                                <p:stCondLst>
                                  <p:cond delay="4500"/>
                                </p:stCondLst>
                                <p:childTnLst>
                                  <p:par>
                                    <p:cTn id="32" presetID="2" presetClass="entr" presetSubtype="2" fill="hold" nodeType="afterEffect" p14:presetBounceEnd="60000">
                                      <p:stCondLst>
                                        <p:cond delay="0"/>
                                      </p:stCondLst>
                                      <p:childTnLst>
                                        <p:set>
                                          <p:cBhvr>
                                            <p:cTn id="33" dur="1" fill="hold">
                                              <p:stCondLst>
                                                <p:cond delay="0"/>
                                              </p:stCondLst>
                                            </p:cTn>
                                            <p:tgtEl>
                                              <p:spTgt spid="20"/>
                                            </p:tgtEl>
                                            <p:attrNameLst>
                                              <p:attrName>style.visibility</p:attrName>
                                            </p:attrNameLst>
                                          </p:cBhvr>
                                          <p:to>
                                            <p:strVal val="visible"/>
                                          </p:to>
                                        </p:set>
                                        <p:anim calcmode="lin" valueType="num" p14:bounceEnd="60000">
                                          <p:cBhvr additive="base">
                                            <p:cTn id="34" dur="1000" fill="hold"/>
                                            <p:tgtEl>
                                              <p:spTgt spid="20"/>
                                            </p:tgtEl>
                                            <p:attrNameLst>
                                              <p:attrName>ppt_x</p:attrName>
                                            </p:attrNameLst>
                                          </p:cBhvr>
                                          <p:tavLst>
                                            <p:tav tm="0">
                                              <p:val>
                                                <p:strVal val="1+#ppt_w/2"/>
                                              </p:val>
                                            </p:tav>
                                            <p:tav tm="100000">
                                              <p:val>
                                                <p:strVal val="#ppt_x"/>
                                              </p:val>
                                            </p:tav>
                                          </p:tavLst>
                                        </p:anim>
                                        <p:anim calcmode="lin" valueType="num" p14:bounceEnd="60000">
                                          <p:cBhvr additive="base">
                                            <p:cTn id="35" dur="1000" fill="hold"/>
                                            <p:tgtEl>
                                              <p:spTgt spid="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accel="50000" decel="5000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0-#ppt_w/2"/>
                                              </p:val>
                                            </p:tav>
                                            <p:tav tm="100000">
                                              <p:val>
                                                <p:strVal val="#ppt_x"/>
                                              </p:val>
                                            </p:tav>
                                          </p:tavLst>
                                        </p:anim>
                                        <p:anim calcmode="lin" valueType="num">
                                          <p:cBhvr additive="base">
                                            <p:cTn id="8" dur="1000" fill="hold"/>
                                            <p:tgtEl>
                                              <p:spTgt spid="8"/>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2" presetClass="entr" presetSubtype="8" fill="hold" nodeType="after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left)">
                                          <p:cBhvr>
                                            <p:cTn id="12" dur="500"/>
                                            <p:tgtEl>
                                              <p:spTgt spid="5"/>
                                            </p:tgtEl>
                                          </p:cBhvr>
                                        </p:animEffect>
                                      </p:childTnLst>
                                    </p:cTn>
                                  </p:par>
                                </p:childTnLst>
                              </p:cTn>
                            </p:par>
                            <p:par>
                              <p:cTn id="13" fill="hold">
                                <p:stCondLst>
                                  <p:cond delay="1500"/>
                                </p:stCondLst>
                                <p:childTnLst>
                                  <p:par>
                                    <p:cTn id="14" presetID="2" presetClass="entr" presetSubtype="2"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1000" fill="hold"/>
                                            <p:tgtEl>
                                              <p:spTgt spid="2"/>
                                            </p:tgtEl>
                                            <p:attrNameLst>
                                              <p:attrName>ppt_x</p:attrName>
                                            </p:attrNameLst>
                                          </p:cBhvr>
                                          <p:tavLst>
                                            <p:tav tm="0">
                                              <p:val>
                                                <p:strVal val="1+#ppt_w/2"/>
                                              </p:val>
                                            </p:tav>
                                            <p:tav tm="100000">
                                              <p:val>
                                                <p:strVal val="#ppt_x"/>
                                              </p:val>
                                            </p:tav>
                                          </p:tavLst>
                                        </p:anim>
                                        <p:anim calcmode="lin" valueType="num">
                                          <p:cBhvr additive="base">
                                            <p:cTn id="17" dur="1000" fill="hold"/>
                                            <p:tgtEl>
                                              <p:spTgt spid="2"/>
                                            </p:tgtEl>
                                            <p:attrNameLst>
                                              <p:attrName>ppt_y</p:attrName>
                                            </p:attrNameLst>
                                          </p:cBhvr>
                                          <p:tavLst>
                                            <p:tav tm="0">
                                              <p:val>
                                                <p:strVal val="#ppt_y"/>
                                              </p:val>
                                            </p:tav>
                                            <p:tav tm="100000">
                                              <p:val>
                                                <p:strVal val="#ppt_y"/>
                                              </p:val>
                                            </p:tav>
                                          </p:tavLst>
                                        </p:anim>
                                      </p:childTnLst>
                                    </p:cTn>
                                  </p:par>
                                </p:childTnLst>
                              </p:cTn>
                            </p:par>
                            <p:par>
                              <p:cTn id="18" fill="hold">
                                <p:stCondLst>
                                  <p:cond delay="2500"/>
                                </p:stCondLst>
                                <p:childTnLst>
                                  <p:par>
                                    <p:cTn id="19" presetID="22" presetClass="entr" presetSubtype="8" fill="hold" nodeType="after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wipe(left)">
                                          <p:cBhvr>
                                            <p:cTn id="21" dur="500"/>
                                            <p:tgtEl>
                                              <p:spTgt spid="6"/>
                                            </p:tgtEl>
                                          </p:cBhvr>
                                        </p:animEffect>
                                      </p:childTnLst>
                                    </p:cTn>
                                  </p:par>
                                </p:childTnLst>
                              </p:cTn>
                            </p:par>
                            <p:par>
                              <p:cTn id="22" fill="hold">
                                <p:stCondLst>
                                  <p:cond delay="3000"/>
                                </p:stCondLst>
                                <p:childTnLst>
                                  <p:par>
                                    <p:cTn id="23" presetID="2" presetClass="entr" presetSubtype="2"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cBhvr additive="base">
                                            <p:cTn id="25" dur="1000" fill="hold"/>
                                            <p:tgtEl>
                                              <p:spTgt spid="3"/>
                                            </p:tgtEl>
                                            <p:attrNameLst>
                                              <p:attrName>ppt_x</p:attrName>
                                            </p:attrNameLst>
                                          </p:cBhvr>
                                          <p:tavLst>
                                            <p:tav tm="0">
                                              <p:val>
                                                <p:strVal val="1+#ppt_w/2"/>
                                              </p:val>
                                            </p:tav>
                                            <p:tav tm="100000">
                                              <p:val>
                                                <p:strVal val="#ppt_x"/>
                                              </p:val>
                                            </p:tav>
                                          </p:tavLst>
                                        </p:anim>
                                        <p:anim calcmode="lin" valueType="num">
                                          <p:cBhvr additive="base">
                                            <p:cTn id="26" dur="1000" fill="hold"/>
                                            <p:tgtEl>
                                              <p:spTgt spid="3"/>
                                            </p:tgtEl>
                                            <p:attrNameLst>
                                              <p:attrName>ppt_y</p:attrName>
                                            </p:attrNameLst>
                                          </p:cBhvr>
                                          <p:tavLst>
                                            <p:tav tm="0">
                                              <p:val>
                                                <p:strVal val="#ppt_y"/>
                                              </p:val>
                                            </p:tav>
                                            <p:tav tm="100000">
                                              <p:val>
                                                <p:strVal val="#ppt_y"/>
                                              </p:val>
                                            </p:tav>
                                          </p:tavLst>
                                        </p:anim>
                                      </p:childTnLst>
                                    </p:cTn>
                                  </p:par>
                                </p:childTnLst>
                              </p:cTn>
                            </p:par>
                            <p:par>
                              <p:cTn id="27" fill="hold">
                                <p:stCondLst>
                                  <p:cond delay="4000"/>
                                </p:stCondLst>
                                <p:childTnLst>
                                  <p:par>
                                    <p:cTn id="28" presetID="22" presetClass="entr" presetSubtype="8" fill="hold"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left)">
                                          <p:cBhvr>
                                            <p:cTn id="30" dur="500"/>
                                            <p:tgtEl>
                                              <p:spTgt spid="7"/>
                                            </p:tgtEl>
                                          </p:cBhvr>
                                        </p:animEffect>
                                      </p:childTnLst>
                                    </p:cTn>
                                  </p:par>
                                </p:childTnLst>
                              </p:cTn>
                            </p:par>
                            <p:par>
                              <p:cTn id="31" fill="hold">
                                <p:stCondLst>
                                  <p:cond delay="4500"/>
                                </p:stCondLst>
                                <p:childTnLst>
                                  <p:par>
                                    <p:cTn id="32" presetID="2" presetClass="entr" presetSubtype="2" fill="hold" nodeType="afterEffect">
                                      <p:stCondLst>
                                        <p:cond delay="0"/>
                                      </p:stCondLst>
                                      <p:childTnLst>
                                        <p:set>
                                          <p:cBhvr>
                                            <p:cTn id="33" dur="1" fill="hold">
                                              <p:stCondLst>
                                                <p:cond delay="0"/>
                                              </p:stCondLst>
                                            </p:cTn>
                                            <p:tgtEl>
                                              <p:spTgt spid="20"/>
                                            </p:tgtEl>
                                            <p:attrNameLst>
                                              <p:attrName>style.visibility</p:attrName>
                                            </p:attrNameLst>
                                          </p:cBhvr>
                                          <p:to>
                                            <p:strVal val="visible"/>
                                          </p:to>
                                        </p:set>
                                        <p:anim calcmode="lin" valueType="num">
                                          <p:cBhvr additive="base">
                                            <p:cTn id="34" dur="1000" fill="hold"/>
                                            <p:tgtEl>
                                              <p:spTgt spid="20"/>
                                            </p:tgtEl>
                                            <p:attrNameLst>
                                              <p:attrName>ppt_x</p:attrName>
                                            </p:attrNameLst>
                                          </p:cBhvr>
                                          <p:tavLst>
                                            <p:tav tm="0">
                                              <p:val>
                                                <p:strVal val="1+#ppt_w/2"/>
                                              </p:val>
                                            </p:tav>
                                            <p:tav tm="100000">
                                              <p:val>
                                                <p:strVal val="#ppt_x"/>
                                              </p:val>
                                            </p:tav>
                                          </p:tavLst>
                                        </p:anim>
                                        <p:anim calcmode="lin" valueType="num">
                                          <p:cBhvr additive="base">
                                            <p:cTn id="35" dur="1000" fill="hold"/>
                                            <p:tgtEl>
                                              <p:spTgt spid="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795">
          <a:extLst>
            <a:ext uri="{FF2B5EF4-FFF2-40B4-BE49-F238E27FC236}">
              <a16:creationId xmlns:a16="http://schemas.microsoft.com/office/drawing/2014/main" id="{E114F3EE-6845-EF56-598E-47CBE9830DF2}"/>
            </a:ext>
          </a:extLst>
        </p:cNvPr>
        <p:cNvGrpSpPr/>
        <p:nvPr/>
      </p:nvGrpSpPr>
      <p:grpSpPr>
        <a:xfrm>
          <a:off x="0" y="0"/>
          <a:ext cx="0" cy="0"/>
          <a:chOff x="0" y="0"/>
          <a:chExt cx="0" cy="0"/>
        </a:xfrm>
      </p:grpSpPr>
      <p:grpSp>
        <p:nvGrpSpPr>
          <p:cNvPr id="8" name="Group 7">
            <a:extLst>
              <a:ext uri="{FF2B5EF4-FFF2-40B4-BE49-F238E27FC236}">
                <a16:creationId xmlns:a16="http://schemas.microsoft.com/office/drawing/2014/main" id="{130E7A8B-BD5F-E7A7-CBF3-D63A9F414C01}"/>
              </a:ext>
            </a:extLst>
          </p:cNvPr>
          <p:cNvGrpSpPr/>
          <p:nvPr/>
        </p:nvGrpSpPr>
        <p:grpSpPr>
          <a:xfrm>
            <a:off x="1179512" y="1752600"/>
            <a:ext cx="3351212" cy="3357562"/>
            <a:chOff x="1179512" y="1752600"/>
            <a:chExt cx="3351212" cy="3357562"/>
          </a:xfrm>
        </p:grpSpPr>
        <p:sp>
          <p:nvSpPr>
            <p:cNvPr id="805" name="Google Shape;805;p33">
              <a:extLst>
                <a:ext uri="{FF2B5EF4-FFF2-40B4-BE49-F238E27FC236}">
                  <a16:creationId xmlns:a16="http://schemas.microsoft.com/office/drawing/2014/main" id="{081FDED7-C8B6-8764-6198-5D37ED567A75}"/>
                </a:ext>
              </a:extLst>
            </p:cNvPr>
            <p:cNvSpPr/>
            <p:nvPr/>
          </p:nvSpPr>
          <p:spPr>
            <a:xfrm>
              <a:off x="1179512" y="1752600"/>
              <a:ext cx="3351212" cy="3357562"/>
            </a:xfrm>
            <a:prstGeom prst="ellipse">
              <a:avLst/>
            </a:prstGeom>
            <a:solidFill>
              <a:srgbClr val="EAEAEA"/>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06" name="Google Shape;806;p33">
              <a:extLst>
                <a:ext uri="{FF2B5EF4-FFF2-40B4-BE49-F238E27FC236}">
                  <a16:creationId xmlns:a16="http://schemas.microsoft.com/office/drawing/2014/main" id="{B3AC0712-B90F-95AA-0778-C6CD818FCC4A}"/>
                </a:ext>
              </a:extLst>
            </p:cNvPr>
            <p:cNvSpPr txBox="1"/>
            <p:nvPr/>
          </p:nvSpPr>
          <p:spPr>
            <a:xfrm>
              <a:off x="1414917" y="2576597"/>
              <a:ext cx="2881056" cy="661987"/>
            </a:xfrm>
            <a:prstGeom prst="rect">
              <a:avLst/>
            </a:prstGeom>
            <a:noFill/>
            <a:ln>
              <a:noFill/>
            </a:ln>
          </p:spPr>
          <p:txBody>
            <a:bodyPr spcFirstLastPara="1" wrap="square" lIns="0" tIns="0" rIns="0" bIns="0" anchor="t" anchorCtr="0">
              <a:noAutofit/>
            </a:bodyPr>
            <a:lstStyle/>
            <a:p>
              <a:pPr marL="0" marR="0" lvl="0" indent="0" algn="ctr" defTabSz="914400" rtl="0" eaLnBrk="0" fontAlgn="base" latinLnBrk="0" hangingPunct="0">
                <a:lnSpc>
                  <a:spcPct val="100000"/>
                </a:lnSpc>
                <a:spcBef>
                  <a:spcPts val="0"/>
                </a:spcBef>
                <a:spcAft>
                  <a:spcPts val="0"/>
                </a:spcAft>
                <a:buClr>
                  <a:srgbClr val="000000"/>
                </a:buClr>
                <a:buSzPts val="4300"/>
                <a:buFont typeface="Montserrat"/>
                <a:buNone/>
                <a:tabLst/>
                <a:defRPr/>
              </a:pPr>
              <a:r>
                <a:rPr kumimoji="0" lang="en-US" sz="3200" b="1" i="0" u="none" strike="noStrike" kern="1200" cap="none" spc="0" normalizeH="0" baseline="0" noProof="0" dirty="0">
                  <a:ln>
                    <a:noFill/>
                  </a:ln>
                  <a:solidFill>
                    <a:srgbClr val="000000"/>
                  </a:solidFill>
                  <a:effectLst/>
                  <a:uLnTx/>
                  <a:uFillTx/>
                  <a:latin typeface="Montserrat"/>
                  <a:ea typeface="Montserrat"/>
                  <a:cs typeface="Montserrat"/>
                  <a:sym typeface="Montserrat"/>
                </a:rPr>
                <a:t>KEY GROWTH FACTORS</a:t>
              </a:r>
              <a:endParaRPr kumimoji="0" sz="3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grpSp>
      <p:grpSp>
        <p:nvGrpSpPr>
          <p:cNvPr id="5" name="Group 4">
            <a:extLst>
              <a:ext uri="{FF2B5EF4-FFF2-40B4-BE49-F238E27FC236}">
                <a16:creationId xmlns:a16="http://schemas.microsoft.com/office/drawing/2014/main" id="{A5A25CDE-A55B-BCA9-FEBF-02C760F622B6}"/>
              </a:ext>
            </a:extLst>
          </p:cNvPr>
          <p:cNvGrpSpPr/>
          <p:nvPr/>
        </p:nvGrpSpPr>
        <p:grpSpPr>
          <a:xfrm>
            <a:off x="4084637" y="1624017"/>
            <a:ext cx="2160587" cy="611187"/>
            <a:chOff x="4084637" y="1471612"/>
            <a:chExt cx="2160587" cy="611187"/>
          </a:xfrm>
        </p:grpSpPr>
        <p:sp>
          <p:nvSpPr>
            <p:cNvPr id="810" name="Google Shape;810;p33">
              <a:extLst>
                <a:ext uri="{FF2B5EF4-FFF2-40B4-BE49-F238E27FC236}">
                  <a16:creationId xmlns:a16="http://schemas.microsoft.com/office/drawing/2014/main" id="{66EC0BB9-17DB-0642-FF4A-D80F2ACED735}"/>
                </a:ext>
              </a:extLst>
            </p:cNvPr>
            <p:cNvSpPr/>
            <p:nvPr/>
          </p:nvSpPr>
          <p:spPr>
            <a:xfrm>
              <a:off x="4124325" y="1509712"/>
              <a:ext cx="2082800" cy="533400"/>
            </a:xfrm>
            <a:custGeom>
              <a:avLst/>
              <a:gdLst/>
              <a:ahLst/>
              <a:cxnLst/>
              <a:rect l="l" t="t" r="r" b="b"/>
              <a:pathLst>
                <a:path w="1312" h="336" extrusionOk="0">
                  <a:moveTo>
                    <a:pt x="0" y="336"/>
                  </a:moveTo>
                  <a:lnTo>
                    <a:pt x="370" y="0"/>
                  </a:lnTo>
                  <a:lnTo>
                    <a:pt x="1312" y="0"/>
                  </a:lnTo>
                </a:path>
              </a:pathLst>
            </a:custGeom>
            <a:noFill/>
            <a:ln w="20625" cap="flat" cmpd="sng">
              <a:solidFill>
                <a:srgbClr val="1E0F00"/>
              </a:solidFill>
              <a:prstDash val="solid"/>
              <a:miter lim="524288"/>
              <a:headEnd type="none" w="med" len="med"/>
              <a:tailEnd type="none" w="med" len="med"/>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12" name="Google Shape;812;p33">
              <a:extLst>
                <a:ext uri="{FF2B5EF4-FFF2-40B4-BE49-F238E27FC236}">
                  <a16:creationId xmlns:a16="http://schemas.microsoft.com/office/drawing/2014/main" id="{45FE4F6F-89F0-EB15-292D-7077B696D2F4}"/>
                </a:ext>
              </a:extLst>
            </p:cNvPr>
            <p:cNvSpPr/>
            <p:nvPr/>
          </p:nvSpPr>
          <p:spPr>
            <a:xfrm>
              <a:off x="6170612" y="1471612"/>
              <a:ext cx="74612" cy="77787"/>
            </a:xfrm>
            <a:prstGeom prst="ellipse">
              <a:avLst/>
            </a:prstGeom>
            <a:solidFill>
              <a:srgbClr val="0000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13" name="Google Shape;813;p33">
              <a:extLst>
                <a:ext uri="{FF2B5EF4-FFF2-40B4-BE49-F238E27FC236}">
                  <a16:creationId xmlns:a16="http://schemas.microsoft.com/office/drawing/2014/main" id="{58C631AD-4D43-C290-CA70-B6B824AF91D5}"/>
                </a:ext>
              </a:extLst>
            </p:cNvPr>
            <p:cNvSpPr/>
            <p:nvPr/>
          </p:nvSpPr>
          <p:spPr>
            <a:xfrm>
              <a:off x="4084637" y="2008187"/>
              <a:ext cx="74612" cy="74612"/>
            </a:xfrm>
            <a:prstGeom prst="ellipse">
              <a:avLst/>
            </a:prstGeom>
            <a:solidFill>
              <a:srgbClr val="0000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6" name="Group 5">
            <a:extLst>
              <a:ext uri="{FF2B5EF4-FFF2-40B4-BE49-F238E27FC236}">
                <a16:creationId xmlns:a16="http://schemas.microsoft.com/office/drawing/2014/main" id="{3F6C7195-97E8-07D0-F840-94B9C11C28F7}"/>
              </a:ext>
            </a:extLst>
          </p:cNvPr>
          <p:cNvGrpSpPr/>
          <p:nvPr/>
        </p:nvGrpSpPr>
        <p:grpSpPr>
          <a:xfrm>
            <a:off x="4672012" y="3394075"/>
            <a:ext cx="1585913" cy="74612"/>
            <a:chOff x="4672012" y="3394075"/>
            <a:chExt cx="1585913" cy="74612"/>
          </a:xfrm>
        </p:grpSpPr>
        <p:cxnSp>
          <p:nvCxnSpPr>
            <p:cNvPr id="809" name="Google Shape;809;p33">
              <a:extLst>
                <a:ext uri="{FF2B5EF4-FFF2-40B4-BE49-F238E27FC236}">
                  <a16:creationId xmlns:a16="http://schemas.microsoft.com/office/drawing/2014/main" id="{654BB46C-934A-BF83-D261-3C1DAC71728E}"/>
                </a:ext>
              </a:extLst>
            </p:cNvPr>
            <p:cNvCxnSpPr/>
            <p:nvPr/>
          </p:nvCxnSpPr>
          <p:spPr>
            <a:xfrm rot="10800000">
              <a:off x="4711700" y="3430587"/>
              <a:ext cx="1506537" cy="3175"/>
            </a:xfrm>
            <a:prstGeom prst="straightConnector1">
              <a:avLst/>
            </a:prstGeom>
            <a:noFill/>
            <a:ln w="20625" cap="flat" cmpd="sng">
              <a:solidFill>
                <a:srgbClr val="1E0F00"/>
              </a:solidFill>
              <a:prstDash val="solid"/>
              <a:miter lim="800000"/>
              <a:headEnd type="none" w="med" len="med"/>
              <a:tailEnd type="none" w="med" len="med"/>
            </a:ln>
          </p:spPr>
        </p:cxnSp>
        <p:sp>
          <p:nvSpPr>
            <p:cNvPr id="814" name="Google Shape;814;p33">
              <a:extLst>
                <a:ext uri="{FF2B5EF4-FFF2-40B4-BE49-F238E27FC236}">
                  <a16:creationId xmlns:a16="http://schemas.microsoft.com/office/drawing/2014/main" id="{2D820872-930F-2BE2-4B61-E10E392622AF}"/>
                </a:ext>
              </a:extLst>
            </p:cNvPr>
            <p:cNvSpPr/>
            <p:nvPr/>
          </p:nvSpPr>
          <p:spPr>
            <a:xfrm>
              <a:off x="6178550" y="3394075"/>
              <a:ext cx="79375" cy="74612"/>
            </a:xfrm>
            <a:prstGeom prst="ellipse">
              <a:avLst/>
            </a:prstGeom>
            <a:solidFill>
              <a:srgbClr val="0000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15" name="Google Shape;815;p33">
              <a:extLst>
                <a:ext uri="{FF2B5EF4-FFF2-40B4-BE49-F238E27FC236}">
                  <a16:creationId xmlns:a16="http://schemas.microsoft.com/office/drawing/2014/main" id="{F047D0EB-F896-AE71-2658-A5E5D2092BA4}"/>
                </a:ext>
              </a:extLst>
            </p:cNvPr>
            <p:cNvSpPr/>
            <p:nvPr/>
          </p:nvSpPr>
          <p:spPr>
            <a:xfrm>
              <a:off x="4672012" y="3394075"/>
              <a:ext cx="74612" cy="74612"/>
            </a:xfrm>
            <a:prstGeom prst="ellipse">
              <a:avLst/>
            </a:prstGeom>
            <a:solidFill>
              <a:srgbClr val="0000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7" name="Group 6">
            <a:extLst>
              <a:ext uri="{FF2B5EF4-FFF2-40B4-BE49-F238E27FC236}">
                <a16:creationId xmlns:a16="http://schemas.microsoft.com/office/drawing/2014/main" id="{CB21C41C-60DB-E933-A14D-22343F08197F}"/>
              </a:ext>
            </a:extLst>
          </p:cNvPr>
          <p:cNvGrpSpPr/>
          <p:nvPr/>
        </p:nvGrpSpPr>
        <p:grpSpPr>
          <a:xfrm>
            <a:off x="4068762" y="4735791"/>
            <a:ext cx="2176462" cy="627062"/>
            <a:chOff x="4068762" y="4816475"/>
            <a:chExt cx="2176462" cy="627062"/>
          </a:xfrm>
        </p:grpSpPr>
        <p:sp>
          <p:nvSpPr>
            <p:cNvPr id="811" name="Google Shape;811;p33">
              <a:extLst>
                <a:ext uri="{FF2B5EF4-FFF2-40B4-BE49-F238E27FC236}">
                  <a16:creationId xmlns:a16="http://schemas.microsoft.com/office/drawing/2014/main" id="{4E2EDB70-45DD-AFE3-2A2B-1B20BA69FFBD}"/>
                </a:ext>
              </a:extLst>
            </p:cNvPr>
            <p:cNvSpPr/>
            <p:nvPr/>
          </p:nvSpPr>
          <p:spPr>
            <a:xfrm>
              <a:off x="4103687" y="4856162"/>
              <a:ext cx="2103437" cy="547687"/>
            </a:xfrm>
            <a:custGeom>
              <a:avLst/>
              <a:gdLst/>
              <a:ahLst/>
              <a:cxnLst/>
              <a:rect l="l" t="t" r="r" b="b"/>
              <a:pathLst>
                <a:path w="1325" h="345" extrusionOk="0">
                  <a:moveTo>
                    <a:pt x="0" y="0"/>
                  </a:moveTo>
                  <a:lnTo>
                    <a:pt x="383" y="345"/>
                  </a:lnTo>
                  <a:lnTo>
                    <a:pt x="1325" y="345"/>
                  </a:lnTo>
                </a:path>
              </a:pathLst>
            </a:custGeom>
            <a:noFill/>
            <a:ln w="20625" cap="flat" cmpd="sng">
              <a:solidFill>
                <a:srgbClr val="1E0F00"/>
              </a:solidFill>
              <a:prstDash val="solid"/>
              <a:miter lim="524288"/>
              <a:headEnd type="none" w="med" len="med"/>
              <a:tailEnd type="none" w="med" len="med"/>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16" name="Google Shape;816;p33">
              <a:extLst>
                <a:ext uri="{FF2B5EF4-FFF2-40B4-BE49-F238E27FC236}">
                  <a16:creationId xmlns:a16="http://schemas.microsoft.com/office/drawing/2014/main" id="{FF17F7AA-7913-9DEB-52DB-DBC8751BDBDC}"/>
                </a:ext>
              </a:extLst>
            </p:cNvPr>
            <p:cNvSpPr/>
            <p:nvPr/>
          </p:nvSpPr>
          <p:spPr>
            <a:xfrm>
              <a:off x="6170612" y="5368925"/>
              <a:ext cx="74612" cy="74612"/>
            </a:xfrm>
            <a:prstGeom prst="ellipse">
              <a:avLst/>
            </a:prstGeom>
            <a:solidFill>
              <a:srgbClr val="0000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17" name="Google Shape;817;p33">
              <a:extLst>
                <a:ext uri="{FF2B5EF4-FFF2-40B4-BE49-F238E27FC236}">
                  <a16:creationId xmlns:a16="http://schemas.microsoft.com/office/drawing/2014/main" id="{BC3CDE33-429A-A796-4B5D-4749B838EAD4}"/>
                </a:ext>
              </a:extLst>
            </p:cNvPr>
            <p:cNvSpPr/>
            <p:nvPr/>
          </p:nvSpPr>
          <p:spPr>
            <a:xfrm>
              <a:off x="4068762" y="4816475"/>
              <a:ext cx="74612" cy="79375"/>
            </a:xfrm>
            <a:prstGeom prst="ellipse">
              <a:avLst/>
            </a:prstGeom>
            <a:solidFill>
              <a:srgbClr val="0000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2" name="Group 1">
            <a:extLst>
              <a:ext uri="{FF2B5EF4-FFF2-40B4-BE49-F238E27FC236}">
                <a16:creationId xmlns:a16="http://schemas.microsoft.com/office/drawing/2014/main" id="{B1C77303-1B6C-C5EE-5ECB-0D11CE9AE8C9}"/>
              </a:ext>
            </a:extLst>
          </p:cNvPr>
          <p:cNvGrpSpPr/>
          <p:nvPr/>
        </p:nvGrpSpPr>
        <p:grpSpPr>
          <a:xfrm>
            <a:off x="6418262" y="1061015"/>
            <a:ext cx="4571448" cy="1187449"/>
            <a:chOff x="6418262" y="917575"/>
            <a:chExt cx="4571448" cy="1187449"/>
          </a:xfrm>
        </p:grpSpPr>
        <p:grpSp>
          <p:nvGrpSpPr>
            <p:cNvPr id="16" name="Group 15">
              <a:extLst>
                <a:ext uri="{FF2B5EF4-FFF2-40B4-BE49-F238E27FC236}">
                  <a16:creationId xmlns:a16="http://schemas.microsoft.com/office/drawing/2014/main" id="{29E34EE2-610E-D18C-68D6-DDA663A907F9}"/>
                </a:ext>
              </a:extLst>
            </p:cNvPr>
            <p:cNvGrpSpPr/>
            <p:nvPr/>
          </p:nvGrpSpPr>
          <p:grpSpPr>
            <a:xfrm>
              <a:off x="6418262" y="917575"/>
              <a:ext cx="4571448" cy="1187449"/>
              <a:chOff x="6418262" y="917575"/>
              <a:chExt cx="4571448" cy="1187449"/>
            </a:xfrm>
          </p:grpSpPr>
          <p:sp>
            <p:nvSpPr>
              <p:cNvPr id="796" name="Google Shape;796;p33">
                <a:extLst>
                  <a:ext uri="{FF2B5EF4-FFF2-40B4-BE49-F238E27FC236}">
                    <a16:creationId xmlns:a16="http://schemas.microsoft.com/office/drawing/2014/main" id="{21024424-C06D-9056-16F3-EF32F164945D}"/>
                  </a:ext>
                </a:extLst>
              </p:cNvPr>
              <p:cNvSpPr/>
              <p:nvPr/>
            </p:nvSpPr>
            <p:spPr>
              <a:xfrm>
                <a:off x="6418262" y="919162"/>
                <a:ext cx="3995737" cy="1185862"/>
              </a:xfrm>
              <a:custGeom>
                <a:avLst/>
                <a:gdLst/>
                <a:ahLst/>
                <a:cxnLst/>
                <a:rect l="l" t="t" r="r" b="b"/>
                <a:pathLst>
                  <a:path w="1021" h="303" extrusionOk="0">
                    <a:moveTo>
                      <a:pt x="152" y="0"/>
                    </a:moveTo>
                    <a:cubicBezTo>
                      <a:pt x="1021" y="0"/>
                      <a:pt x="1021" y="0"/>
                      <a:pt x="1021" y="0"/>
                    </a:cubicBezTo>
                    <a:cubicBezTo>
                      <a:pt x="937" y="0"/>
                      <a:pt x="869" y="68"/>
                      <a:pt x="869" y="151"/>
                    </a:cubicBezTo>
                    <a:cubicBezTo>
                      <a:pt x="869" y="235"/>
                      <a:pt x="801" y="303"/>
                      <a:pt x="718" y="303"/>
                    </a:cubicBezTo>
                    <a:cubicBezTo>
                      <a:pt x="152" y="303"/>
                      <a:pt x="152" y="303"/>
                      <a:pt x="152" y="303"/>
                    </a:cubicBezTo>
                    <a:cubicBezTo>
                      <a:pt x="68" y="303"/>
                      <a:pt x="0" y="235"/>
                      <a:pt x="0" y="151"/>
                    </a:cubicBezTo>
                    <a:cubicBezTo>
                      <a:pt x="0" y="151"/>
                      <a:pt x="0" y="151"/>
                      <a:pt x="0" y="151"/>
                    </a:cubicBezTo>
                    <a:cubicBezTo>
                      <a:pt x="0" y="68"/>
                      <a:pt x="68" y="0"/>
                      <a:pt x="152" y="0"/>
                    </a:cubicBezTo>
                    <a:close/>
                  </a:path>
                </a:pathLst>
              </a:custGeom>
              <a:solidFill>
                <a:srgbClr val="FFD5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97" name="Google Shape;797;p33">
                <a:extLst>
                  <a:ext uri="{FF2B5EF4-FFF2-40B4-BE49-F238E27FC236}">
                    <a16:creationId xmlns:a16="http://schemas.microsoft.com/office/drawing/2014/main" id="{D351DB6A-5CFA-205D-495F-4C9D3DC3B6D6}"/>
                  </a:ext>
                </a:extLst>
              </p:cNvPr>
              <p:cNvSpPr/>
              <p:nvPr/>
            </p:nvSpPr>
            <p:spPr>
              <a:xfrm>
                <a:off x="9208535" y="919162"/>
                <a:ext cx="1781175" cy="1185862"/>
              </a:xfrm>
              <a:custGeom>
                <a:avLst/>
                <a:gdLst/>
                <a:ahLst/>
                <a:cxnLst/>
                <a:rect l="l" t="t" r="r" b="b"/>
                <a:pathLst>
                  <a:path w="455" h="303" extrusionOk="0">
                    <a:moveTo>
                      <a:pt x="151" y="151"/>
                    </a:moveTo>
                    <a:cubicBezTo>
                      <a:pt x="151" y="68"/>
                      <a:pt x="219" y="0"/>
                      <a:pt x="303" y="0"/>
                    </a:cubicBezTo>
                    <a:cubicBezTo>
                      <a:pt x="303" y="0"/>
                      <a:pt x="303" y="0"/>
                      <a:pt x="303" y="0"/>
                    </a:cubicBezTo>
                    <a:cubicBezTo>
                      <a:pt x="387" y="0"/>
                      <a:pt x="455" y="68"/>
                      <a:pt x="455" y="151"/>
                    </a:cubicBezTo>
                    <a:cubicBezTo>
                      <a:pt x="455" y="151"/>
                      <a:pt x="455" y="151"/>
                      <a:pt x="455" y="151"/>
                    </a:cubicBezTo>
                    <a:cubicBezTo>
                      <a:pt x="455" y="235"/>
                      <a:pt x="387" y="303"/>
                      <a:pt x="303" y="303"/>
                    </a:cubicBezTo>
                    <a:cubicBezTo>
                      <a:pt x="0" y="303"/>
                      <a:pt x="0" y="303"/>
                      <a:pt x="0" y="303"/>
                    </a:cubicBezTo>
                    <a:cubicBezTo>
                      <a:pt x="83" y="303"/>
                      <a:pt x="151" y="235"/>
                      <a:pt x="151" y="151"/>
                    </a:cubicBezTo>
                    <a:close/>
                  </a:path>
                </a:pathLst>
              </a:custGeom>
              <a:solidFill>
                <a:srgbClr val="FFD5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 name="Google Shape;797;p33">
                <a:extLst>
                  <a:ext uri="{FF2B5EF4-FFF2-40B4-BE49-F238E27FC236}">
                    <a16:creationId xmlns:a16="http://schemas.microsoft.com/office/drawing/2014/main" id="{14FBEA64-302A-6984-E45B-DDCF98F9BE4D}"/>
                  </a:ext>
                </a:extLst>
              </p:cNvPr>
              <p:cNvSpPr/>
              <p:nvPr/>
            </p:nvSpPr>
            <p:spPr>
              <a:xfrm>
                <a:off x="9208535" y="917575"/>
                <a:ext cx="1781175" cy="1185862"/>
              </a:xfrm>
              <a:custGeom>
                <a:avLst/>
                <a:gdLst/>
                <a:ahLst/>
                <a:cxnLst/>
                <a:rect l="l" t="t" r="r" b="b"/>
                <a:pathLst>
                  <a:path w="455" h="303" extrusionOk="0">
                    <a:moveTo>
                      <a:pt x="151" y="151"/>
                    </a:moveTo>
                    <a:cubicBezTo>
                      <a:pt x="151" y="68"/>
                      <a:pt x="219" y="0"/>
                      <a:pt x="303" y="0"/>
                    </a:cubicBezTo>
                    <a:cubicBezTo>
                      <a:pt x="303" y="0"/>
                      <a:pt x="303" y="0"/>
                      <a:pt x="303" y="0"/>
                    </a:cubicBezTo>
                    <a:cubicBezTo>
                      <a:pt x="387" y="0"/>
                      <a:pt x="455" y="68"/>
                      <a:pt x="455" y="151"/>
                    </a:cubicBezTo>
                    <a:cubicBezTo>
                      <a:pt x="455" y="151"/>
                      <a:pt x="455" y="151"/>
                      <a:pt x="455" y="151"/>
                    </a:cubicBezTo>
                    <a:cubicBezTo>
                      <a:pt x="455" y="235"/>
                      <a:pt x="387" y="303"/>
                      <a:pt x="303" y="303"/>
                    </a:cubicBezTo>
                    <a:cubicBezTo>
                      <a:pt x="0" y="303"/>
                      <a:pt x="0" y="303"/>
                      <a:pt x="0" y="303"/>
                    </a:cubicBezTo>
                    <a:cubicBezTo>
                      <a:pt x="83" y="303"/>
                      <a:pt x="151" y="235"/>
                      <a:pt x="151" y="151"/>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pic>
          <p:nvPicPr>
            <p:cNvPr id="10" name="Graphic 9" descr="Lightbulb and gear with solid fill">
              <a:extLst>
                <a:ext uri="{FF2B5EF4-FFF2-40B4-BE49-F238E27FC236}">
                  <a16:creationId xmlns:a16="http://schemas.microsoft.com/office/drawing/2014/main" id="{321AAFF6-78EA-670D-71A0-D40F62762721}"/>
                </a:ext>
              </a:extLst>
            </p:cNvPr>
            <p:cNvPicPr>
              <a:picLocks noChangeAspect="1"/>
            </p:cNvPicPr>
            <p:nvPr/>
          </p:nvPicPr>
          <p:blipFill>
            <a:blip r:embed="rId3" cstate="hq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9973303" y="1078687"/>
              <a:ext cx="785850" cy="785850"/>
            </a:xfrm>
            <a:prstGeom prst="rect">
              <a:avLst/>
            </a:prstGeom>
          </p:spPr>
        </p:pic>
        <p:sp>
          <p:nvSpPr>
            <p:cNvPr id="11" name="TextBox 12449">
              <a:extLst>
                <a:ext uri="{FF2B5EF4-FFF2-40B4-BE49-F238E27FC236}">
                  <a16:creationId xmlns:a16="http://schemas.microsoft.com/office/drawing/2014/main" id="{2546ECF0-44A9-351A-3384-9B0B8D157EC3}"/>
                </a:ext>
              </a:extLst>
            </p:cNvPr>
            <p:cNvSpPr txBox="1"/>
            <p:nvPr/>
          </p:nvSpPr>
          <p:spPr>
            <a:xfrm>
              <a:off x="6866960" y="1088349"/>
              <a:ext cx="3478306"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kumimoji="0" lang="en-US" sz="2400" b="1" i="0" u="none" strike="noStrike" kern="1200" cap="none" spc="0" normalizeH="0" baseline="0" noProof="0" dirty="0">
                  <a:ln>
                    <a:noFill/>
                  </a:ln>
                  <a:effectLst/>
                  <a:uLnTx/>
                  <a:uFillTx/>
                  <a:latin typeface="Poppins" panose="00000500000000000000" pitchFamily="2" charset="0"/>
                  <a:cs typeface="Poppins" panose="00000500000000000000" pitchFamily="2" charset="0"/>
                </a:rPr>
                <a:t>Proper Rehabilitation</a:t>
              </a:r>
              <a:endParaRPr kumimoji="0" lang="en-US" sz="2400" b="0" i="0" u="none" strike="noStrike" kern="1200" cap="none" spc="0" normalizeH="0" baseline="0" noProof="0" dirty="0">
                <a:ln>
                  <a:noFill/>
                </a:ln>
                <a:effectLst/>
                <a:uLnTx/>
                <a:uFillTx/>
                <a:latin typeface="Poppins" panose="00000500000000000000" pitchFamily="2" charset="0"/>
                <a:cs typeface="Poppins" panose="00000500000000000000" pitchFamily="2" charset="0"/>
              </a:endParaRPr>
            </a:p>
          </p:txBody>
        </p:sp>
      </p:grpSp>
      <p:grpSp>
        <p:nvGrpSpPr>
          <p:cNvPr id="3" name="Group 2">
            <a:extLst>
              <a:ext uri="{FF2B5EF4-FFF2-40B4-BE49-F238E27FC236}">
                <a16:creationId xmlns:a16="http://schemas.microsoft.com/office/drawing/2014/main" id="{DDCE98FF-99FF-2374-CC58-4F290668622C}"/>
              </a:ext>
            </a:extLst>
          </p:cNvPr>
          <p:cNvGrpSpPr/>
          <p:nvPr/>
        </p:nvGrpSpPr>
        <p:grpSpPr>
          <a:xfrm>
            <a:off x="6418262" y="2836863"/>
            <a:ext cx="4571448" cy="1189037"/>
            <a:chOff x="6418262" y="2836863"/>
            <a:chExt cx="4571448" cy="1189037"/>
          </a:xfrm>
        </p:grpSpPr>
        <p:grpSp>
          <p:nvGrpSpPr>
            <p:cNvPr id="17" name="Group 16">
              <a:extLst>
                <a:ext uri="{FF2B5EF4-FFF2-40B4-BE49-F238E27FC236}">
                  <a16:creationId xmlns:a16="http://schemas.microsoft.com/office/drawing/2014/main" id="{F933577A-B959-AD6B-F1F5-E135CD08993F}"/>
                </a:ext>
              </a:extLst>
            </p:cNvPr>
            <p:cNvGrpSpPr/>
            <p:nvPr/>
          </p:nvGrpSpPr>
          <p:grpSpPr>
            <a:xfrm>
              <a:off x="6418262" y="2836863"/>
              <a:ext cx="4571448" cy="1189037"/>
              <a:chOff x="6418262" y="2836863"/>
              <a:chExt cx="4571448" cy="1189037"/>
            </a:xfrm>
          </p:grpSpPr>
          <p:sp>
            <p:nvSpPr>
              <p:cNvPr id="798" name="Google Shape;798;p33">
                <a:extLst>
                  <a:ext uri="{FF2B5EF4-FFF2-40B4-BE49-F238E27FC236}">
                    <a16:creationId xmlns:a16="http://schemas.microsoft.com/office/drawing/2014/main" id="{6800656E-DB95-BDA3-A551-8F21E43F7B92}"/>
                  </a:ext>
                </a:extLst>
              </p:cNvPr>
              <p:cNvSpPr/>
              <p:nvPr/>
            </p:nvSpPr>
            <p:spPr>
              <a:xfrm>
                <a:off x="6418262" y="2838450"/>
                <a:ext cx="3995737" cy="1187450"/>
              </a:xfrm>
              <a:custGeom>
                <a:avLst/>
                <a:gdLst/>
                <a:ahLst/>
                <a:cxnLst/>
                <a:rect l="l" t="t" r="r" b="b"/>
                <a:pathLst>
                  <a:path w="1021" h="303" extrusionOk="0">
                    <a:moveTo>
                      <a:pt x="152" y="0"/>
                    </a:moveTo>
                    <a:cubicBezTo>
                      <a:pt x="1021" y="0"/>
                      <a:pt x="1021" y="0"/>
                      <a:pt x="1021" y="0"/>
                    </a:cubicBezTo>
                    <a:cubicBezTo>
                      <a:pt x="937" y="0"/>
                      <a:pt x="869" y="68"/>
                      <a:pt x="869" y="152"/>
                    </a:cubicBezTo>
                    <a:cubicBezTo>
                      <a:pt x="869" y="235"/>
                      <a:pt x="801" y="303"/>
                      <a:pt x="718" y="303"/>
                    </a:cubicBezTo>
                    <a:cubicBezTo>
                      <a:pt x="152" y="303"/>
                      <a:pt x="152" y="303"/>
                      <a:pt x="152" y="303"/>
                    </a:cubicBezTo>
                    <a:cubicBezTo>
                      <a:pt x="68" y="303"/>
                      <a:pt x="0" y="235"/>
                      <a:pt x="0" y="152"/>
                    </a:cubicBezTo>
                    <a:cubicBezTo>
                      <a:pt x="0" y="152"/>
                      <a:pt x="0" y="152"/>
                      <a:pt x="0" y="152"/>
                    </a:cubicBezTo>
                    <a:cubicBezTo>
                      <a:pt x="0" y="68"/>
                      <a:pt x="68" y="0"/>
                      <a:pt x="152" y="0"/>
                    </a:cubicBezTo>
                    <a:close/>
                  </a:path>
                </a:pathLst>
              </a:custGeom>
              <a:solidFill>
                <a:srgbClr val="77DA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99" name="Google Shape;799;p33">
                <a:extLst>
                  <a:ext uri="{FF2B5EF4-FFF2-40B4-BE49-F238E27FC236}">
                    <a16:creationId xmlns:a16="http://schemas.microsoft.com/office/drawing/2014/main" id="{6D2297AA-F1AE-9AFC-6BF2-27DB7B061559}"/>
                  </a:ext>
                </a:extLst>
              </p:cNvPr>
              <p:cNvSpPr/>
              <p:nvPr/>
            </p:nvSpPr>
            <p:spPr>
              <a:xfrm>
                <a:off x="9208535" y="2838450"/>
                <a:ext cx="1781175" cy="1187450"/>
              </a:xfrm>
              <a:custGeom>
                <a:avLst/>
                <a:gdLst/>
                <a:ahLst/>
                <a:cxnLst/>
                <a:rect l="l" t="t" r="r" b="b"/>
                <a:pathLst>
                  <a:path w="455" h="303" extrusionOk="0">
                    <a:moveTo>
                      <a:pt x="151" y="152"/>
                    </a:moveTo>
                    <a:cubicBezTo>
                      <a:pt x="151" y="68"/>
                      <a:pt x="219" y="0"/>
                      <a:pt x="303" y="0"/>
                    </a:cubicBezTo>
                    <a:cubicBezTo>
                      <a:pt x="303" y="0"/>
                      <a:pt x="303" y="0"/>
                      <a:pt x="303" y="0"/>
                    </a:cubicBezTo>
                    <a:cubicBezTo>
                      <a:pt x="387" y="0"/>
                      <a:pt x="455" y="68"/>
                      <a:pt x="455" y="152"/>
                    </a:cubicBezTo>
                    <a:cubicBezTo>
                      <a:pt x="455" y="152"/>
                      <a:pt x="455" y="152"/>
                      <a:pt x="455" y="152"/>
                    </a:cubicBezTo>
                    <a:cubicBezTo>
                      <a:pt x="455" y="235"/>
                      <a:pt x="387" y="303"/>
                      <a:pt x="303" y="303"/>
                    </a:cubicBezTo>
                    <a:cubicBezTo>
                      <a:pt x="0" y="303"/>
                      <a:pt x="0" y="303"/>
                      <a:pt x="0" y="303"/>
                    </a:cubicBezTo>
                    <a:cubicBezTo>
                      <a:pt x="83" y="303"/>
                      <a:pt x="151" y="235"/>
                      <a:pt x="151" y="152"/>
                    </a:cubicBezTo>
                    <a:close/>
                  </a:path>
                </a:pathLst>
              </a:custGeom>
              <a:solidFill>
                <a:srgbClr val="77DA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 name="Google Shape;799;p33">
                <a:extLst>
                  <a:ext uri="{FF2B5EF4-FFF2-40B4-BE49-F238E27FC236}">
                    <a16:creationId xmlns:a16="http://schemas.microsoft.com/office/drawing/2014/main" id="{AAFDE79F-07AD-4A83-A1FD-E2C252A53A3C}"/>
                  </a:ext>
                </a:extLst>
              </p:cNvPr>
              <p:cNvSpPr/>
              <p:nvPr/>
            </p:nvSpPr>
            <p:spPr>
              <a:xfrm>
                <a:off x="9208535" y="2836863"/>
                <a:ext cx="1781175" cy="1187450"/>
              </a:xfrm>
              <a:custGeom>
                <a:avLst/>
                <a:gdLst/>
                <a:ahLst/>
                <a:cxnLst/>
                <a:rect l="l" t="t" r="r" b="b"/>
                <a:pathLst>
                  <a:path w="455" h="303" extrusionOk="0">
                    <a:moveTo>
                      <a:pt x="151" y="152"/>
                    </a:moveTo>
                    <a:cubicBezTo>
                      <a:pt x="151" y="68"/>
                      <a:pt x="219" y="0"/>
                      <a:pt x="303" y="0"/>
                    </a:cubicBezTo>
                    <a:cubicBezTo>
                      <a:pt x="303" y="0"/>
                      <a:pt x="303" y="0"/>
                      <a:pt x="303" y="0"/>
                    </a:cubicBezTo>
                    <a:cubicBezTo>
                      <a:pt x="387" y="0"/>
                      <a:pt x="455" y="68"/>
                      <a:pt x="455" y="152"/>
                    </a:cubicBezTo>
                    <a:cubicBezTo>
                      <a:pt x="455" y="152"/>
                      <a:pt x="455" y="152"/>
                      <a:pt x="455" y="152"/>
                    </a:cubicBezTo>
                    <a:cubicBezTo>
                      <a:pt x="455" y="235"/>
                      <a:pt x="387" y="303"/>
                      <a:pt x="303" y="303"/>
                    </a:cubicBezTo>
                    <a:cubicBezTo>
                      <a:pt x="0" y="303"/>
                      <a:pt x="0" y="303"/>
                      <a:pt x="0" y="303"/>
                    </a:cubicBezTo>
                    <a:cubicBezTo>
                      <a:pt x="83" y="303"/>
                      <a:pt x="151" y="235"/>
                      <a:pt x="151" y="152"/>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pic>
          <p:nvPicPr>
            <p:cNvPr id="9" name="Graphic 8" descr="Group brainstorm with solid fill">
              <a:extLst>
                <a:ext uri="{FF2B5EF4-FFF2-40B4-BE49-F238E27FC236}">
                  <a16:creationId xmlns:a16="http://schemas.microsoft.com/office/drawing/2014/main" id="{9D580779-1E02-3519-2F5F-C2F18C8059BA}"/>
                </a:ext>
              </a:extLst>
            </p:cNvPr>
            <p:cNvPicPr>
              <a:picLocks noChangeAspect="1"/>
            </p:cNvPicPr>
            <p:nvPr/>
          </p:nvPicPr>
          <p:blipFill>
            <a:blip r:embed="rId5" cstate="hq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9973303" y="3016691"/>
              <a:ext cx="785850" cy="785850"/>
            </a:xfrm>
            <a:prstGeom prst="rect">
              <a:avLst/>
            </a:prstGeom>
          </p:spPr>
        </p:pic>
        <p:sp>
          <p:nvSpPr>
            <p:cNvPr id="15" name="TextBox 12449">
              <a:extLst>
                <a:ext uri="{FF2B5EF4-FFF2-40B4-BE49-F238E27FC236}">
                  <a16:creationId xmlns:a16="http://schemas.microsoft.com/office/drawing/2014/main" id="{3E9C9C30-9EFB-59EF-7582-25D5149FBF59}"/>
                </a:ext>
              </a:extLst>
            </p:cNvPr>
            <p:cNvSpPr txBox="1"/>
            <p:nvPr/>
          </p:nvSpPr>
          <p:spPr>
            <a:xfrm>
              <a:off x="6777319" y="3059668"/>
              <a:ext cx="2992322"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en-US" sz="2400" b="1" dirty="0">
                  <a:latin typeface="Poppins" panose="00000500000000000000" pitchFamily="2" charset="0"/>
                  <a:cs typeface="Poppins" panose="00000500000000000000" pitchFamily="2" charset="0"/>
                </a:rPr>
                <a:t>Uniform Rate of Interest</a:t>
              </a:r>
              <a:endParaRPr kumimoji="0" lang="en-US" sz="2400" b="0" i="0" u="none" strike="noStrike" kern="1200" cap="none" spc="0" normalizeH="0" baseline="0" noProof="0" dirty="0">
                <a:ln>
                  <a:noFill/>
                </a:ln>
                <a:effectLst/>
                <a:uLnTx/>
                <a:uFillTx/>
                <a:latin typeface="Poppins" panose="00000500000000000000" pitchFamily="2" charset="0"/>
                <a:cs typeface="Poppins" panose="00000500000000000000" pitchFamily="2" charset="0"/>
              </a:endParaRPr>
            </a:p>
          </p:txBody>
        </p:sp>
      </p:grpSp>
      <p:grpSp>
        <p:nvGrpSpPr>
          <p:cNvPr id="20" name="Group 19">
            <a:extLst>
              <a:ext uri="{FF2B5EF4-FFF2-40B4-BE49-F238E27FC236}">
                <a16:creationId xmlns:a16="http://schemas.microsoft.com/office/drawing/2014/main" id="{B8A53084-2F67-D496-C6D8-929329F98D9D}"/>
              </a:ext>
            </a:extLst>
          </p:cNvPr>
          <p:cNvGrpSpPr/>
          <p:nvPr/>
        </p:nvGrpSpPr>
        <p:grpSpPr>
          <a:xfrm>
            <a:off x="6418262" y="4648572"/>
            <a:ext cx="4571448" cy="1192212"/>
            <a:chOff x="6418262" y="4756150"/>
            <a:chExt cx="4571448" cy="1192212"/>
          </a:xfrm>
        </p:grpSpPr>
        <p:grpSp>
          <p:nvGrpSpPr>
            <p:cNvPr id="18" name="Group 17">
              <a:extLst>
                <a:ext uri="{FF2B5EF4-FFF2-40B4-BE49-F238E27FC236}">
                  <a16:creationId xmlns:a16="http://schemas.microsoft.com/office/drawing/2014/main" id="{711DFE7B-DF9A-E869-725F-4A25533D0823}"/>
                </a:ext>
              </a:extLst>
            </p:cNvPr>
            <p:cNvGrpSpPr/>
            <p:nvPr/>
          </p:nvGrpSpPr>
          <p:grpSpPr>
            <a:xfrm>
              <a:off x="6418262" y="4756150"/>
              <a:ext cx="4571448" cy="1192212"/>
              <a:chOff x="6418262" y="4756150"/>
              <a:chExt cx="4571448" cy="1192212"/>
            </a:xfrm>
          </p:grpSpPr>
          <p:sp>
            <p:nvSpPr>
              <p:cNvPr id="800" name="Google Shape;800;p33">
                <a:extLst>
                  <a:ext uri="{FF2B5EF4-FFF2-40B4-BE49-F238E27FC236}">
                    <a16:creationId xmlns:a16="http://schemas.microsoft.com/office/drawing/2014/main" id="{C190C22C-73DB-FE06-4286-FC49987FE974}"/>
                  </a:ext>
                </a:extLst>
              </p:cNvPr>
              <p:cNvSpPr/>
              <p:nvPr/>
            </p:nvSpPr>
            <p:spPr>
              <a:xfrm>
                <a:off x="6418262" y="4757737"/>
                <a:ext cx="3995737" cy="1190625"/>
              </a:xfrm>
              <a:custGeom>
                <a:avLst/>
                <a:gdLst/>
                <a:ahLst/>
                <a:cxnLst/>
                <a:rect l="l" t="t" r="r" b="b"/>
                <a:pathLst>
                  <a:path w="1021" h="304" extrusionOk="0">
                    <a:moveTo>
                      <a:pt x="152" y="0"/>
                    </a:moveTo>
                    <a:cubicBezTo>
                      <a:pt x="1021" y="0"/>
                      <a:pt x="1021" y="0"/>
                      <a:pt x="1021" y="0"/>
                    </a:cubicBezTo>
                    <a:cubicBezTo>
                      <a:pt x="937" y="0"/>
                      <a:pt x="869" y="68"/>
                      <a:pt x="869" y="152"/>
                    </a:cubicBezTo>
                    <a:cubicBezTo>
                      <a:pt x="869" y="236"/>
                      <a:pt x="801" y="304"/>
                      <a:pt x="718" y="304"/>
                    </a:cubicBezTo>
                    <a:cubicBezTo>
                      <a:pt x="152" y="304"/>
                      <a:pt x="152" y="304"/>
                      <a:pt x="152" y="304"/>
                    </a:cubicBezTo>
                    <a:cubicBezTo>
                      <a:pt x="68" y="304"/>
                      <a:pt x="0" y="236"/>
                      <a:pt x="0" y="152"/>
                    </a:cubicBezTo>
                    <a:cubicBezTo>
                      <a:pt x="0" y="152"/>
                      <a:pt x="0" y="152"/>
                      <a:pt x="0" y="152"/>
                    </a:cubicBezTo>
                    <a:cubicBezTo>
                      <a:pt x="0" y="68"/>
                      <a:pt x="68" y="0"/>
                      <a:pt x="152" y="0"/>
                    </a:cubicBezTo>
                    <a:close/>
                  </a:path>
                </a:pathLst>
              </a:custGeom>
              <a:solidFill>
                <a:srgbClr val="FE0214"/>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01" name="Google Shape;801;p33">
                <a:extLst>
                  <a:ext uri="{FF2B5EF4-FFF2-40B4-BE49-F238E27FC236}">
                    <a16:creationId xmlns:a16="http://schemas.microsoft.com/office/drawing/2014/main" id="{8EEA0F71-8A4F-7E21-CDE4-768FCDB5DC7A}"/>
                  </a:ext>
                </a:extLst>
              </p:cNvPr>
              <p:cNvSpPr/>
              <p:nvPr/>
            </p:nvSpPr>
            <p:spPr>
              <a:xfrm>
                <a:off x="9208535" y="4757737"/>
                <a:ext cx="1781175" cy="1190625"/>
              </a:xfrm>
              <a:custGeom>
                <a:avLst/>
                <a:gdLst/>
                <a:ahLst/>
                <a:cxnLst/>
                <a:rect l="l" t="t" r="r" b="b"/>
                <a:pathLst>
                  <a:path w="455" h="304" extrusionOk="0">
                    <a:moveTo>
                      <a:pt x="151" y="152"/>
                    </a:moveTo>
                    <a:cubicBezTo>
                      <a:pt x="151" y="68"/>
                      <a:pt x="219" y="0"/>
                      <a:pt x="303" y="0"/>
                    </a:cubicBezTo>
                    <a:cubicBezTo>
                      <a:pt x="303" y="0"/>
                      <a:pt x="303" y="0"/>
                      <a:pt x="303" y="0"/>
                    </a:cubicBezTo>
                    <a:cubicBezTo>
                      <a:pt x="387" y="0"/>
                      <a:pt x="455" y="68"/>
                      <a:pt x="455" y="152"/>
                    </a:cubicBezTo>
                    <a:cubicBezTo>
                      <a:pt x="455" y="152"/>
                      <a:pt x="455" y="152"/>
                      <a:pt x="455" y="152"/>
                    </a:cubicBezTo>
                    <a:cubicBezTo>
                      <a:pt x="455" y="236"/>
                      <a:pt x="387" y="304"/>
                      <a:pt x="303" y="304"/>
                    </a:cubicBezTo>
                    <a:cubicBezTo>
                      <a:pt x="0" y="304"/>
                      <a:pt x="0" y="304"/>
                      <a:pt x="0" y="304"/>
                    </a:cubicBezTo>
                    <a:cubicBezTo>
                      <a:pt x="83" y="304"/>
                      <a:pt x="151" y="236"/>
                      <a:pt x="151" y="152"/>
                    </a:cubicBezTo>
                    <a:close/>
                  </a:path>
                </a:pathLst>
              </a:custGeom>
              <a:solidFill>
                <a:srgbClr val="FE0214"/>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 name="Google Shape;801;p33">
                <a:extLst>
                  <a:ext uri="{FF2B5EF4-FFF2-40B4-BE49-F238E27FC236}">
                    <a16:creationId xmlns:a16="http://schemas.microsoft.com/office/drawing/2014/main" id="{0D370ADD-1519-63D7-8709-494A7C2FC980}"/>
                  </a:ext>
                </a:extLst>
              </p:cNvPr>
              <p:cNvSpPr/>
              <p:nvPr/>
            </p:nvSpPr>
            <p:spPr>
              <a:xfrm>
                <a:off x="9208535" y="4756150"/>
                <a:ext cx="1781175" cy="1190625"/>
              </a:xfrm>
              <a:custGeom>
                <a:avLst/>
                <a:gdLst/>
                <a:ahLst/>
                <a:cxnLst/>
                <a:rect l="l" t="t" r="r" b="b"/>
                <a:pathLst>
                  <a:path w="455" h="304" extrusionOk="0">
                    <a:moveTo>
                      <a:pt x="151" y="152"/>
                    </a:moveTo>
                    <a:cubicBezTo>
                      <a:pt x="151" y="68"/>
                      <a:pt x="219" y="0"/>
                      <a:pt x="303" y="0"/>
                    </a:cubicBezTo>
                    <a:cubicBezTo>
                      <a:pt x="303" y="0"/>
                      <a:pt x="303" y="0"/>
                      <a:pt x="303" y="0"/>
                    </a:cubicBezTo>
                    <a:cubicBezTo>
                      <a:pt x="387" y="0"/>
                      <a:pt x="455" y="68"/>
                      <a:pt x="455" y="152"/>
                    </a:cubicBezTo>
                    <a:cubicBezTo>
                      <a:pt x="455" y="152"/>
                      <a:pt x="455" y="152"/>
                      <a:pt x="455" y="152"/>
                    </a:cubicBezTo>
                    <a:cubicBezTo>
                      <a:pt x="455" y="236"/>
                      <a:pt x="387" y="304"/>
                      <a:pt x="303" y="304"/>
                    </a:cubicBezTo>
                    <a:cubicBezTo>
                      <a:pt x="0" y="304"/>
                      <a:pt x="0" y="304"/>
                      <a:pt x="0" y="304"/>
                    </a:cubicBezTo>
                    <a:cubicBezTo>
                      <a:pt x="83" y="304"/>
                      <a:pt x="151" y="236"/>
                      <a:pt x="151" y="152"/>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pic>
          <p:nvPicPr>
            <p:cNvPr id="4" name="Graphic 3" descr="Stopwatch with solid fill">
              <a:extLst>
                <a:ext uri="{FF2B5EF4-FFF2-40B4-BE49-F238E27FC236}">
                  <a16:creationId xmlns:a16="http://schemas.microsoft.com/office/drawing/2014/main" id="{44A0C5AE-2058-8DB4-6806-526E5B91FD01}"/>
                </a:ext>
              </a:extLst>
            </p:cNvPr>
            <p:cNvPicPr>
              <a:picLocks noChangeAspect="1"/>
            </p:cNvPicPr>
            <p:nvPr/>
          </p:nvPicPr>
          <p:blipFill>
            <a:blip r:embed="rId7" cstate="hq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021074" y="4988064"/>
              <a:ext cx="785850" cy="785850"/>
            </a:xfrm>
            <a:prstGeom prst="rect">
              <a:avLst/>
            </a:prstGeom>
          </p:spPr>
        </p:pic>
        <p:sp>
          <p:nvSpPr>
            <p:cNvPr id="19" name="TextBox 12449">
              <a:extLst>
                <a:ext uri="{FF2B5EF4-FFF2-40B4-BE49-F238E27FC236}">
                  <a16:creationId xmlns:a16="http://schemas.microsoft.com/office/drawing/2014/main" id="{EE0E1D66-59D5-32D5-E20E-092FAA352A3B}"/>
                </a:ext>
              </a:extLst>
            </p:cNvPr>
            <p:cNvSpPr txBox="1"/>
            <p:nvPr/>
          </p:nvSpPr>
          <p:spPr>
            <a:xfrm>
              <a:off x="6759016" y="4977201"/>
              <a:ext cx="3145097"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en-US" sz="2400" b="1" dirty="0">
                  <a:solidFill>
                    <a:schemeClr val="bg1"/>
                  </a:solidFill>
                  <a:latin typeface="Poppins" panose="00000500000000000000" pitchFamily="2" charset="0"/>
                  <a:cs typeface="Poppins" panose="00000500000000000000" pitchFamily="2" charset="0"/>
                </a:rPr>
                <a:t>Business Education</a:t>
              </a:r>
              <a:endParaRPr kumimoji="0" lang="en-US" sz="2400" b="0" i="0" u="none" strike="noStrike" kern="1200" cap="none" spc="0" normalizeH="0" baseline="0" noProof="0" dirty="0">
                <a:ln>
                  <a:noFill/>
                </a:ln>
                <a:solidFill>
                  <a:schemeClr val="bg1"/>
                </a:solidFill>
                <a:effectLst/>
                <a:uLnTx/>
                <a:uFillTx/>
                <a:latin typeface="Poppins" panose="00000500000000000000" pitchFamily="2" charset="0"/>
                <a:cs typeface="Poppins" panose="00000500000000000000" pitchFamily="2" charset="0"/>
              </a:endParaRPr>
            </a:p>
          </p:txBody>
        </p:sp>
      </p:grpSp>
      <p:sp>
        <p:nvSpPr>
          <p:cNvPr id="21" name="TextBox 20">
            <a:extLst>
              <a:ext uri="{FF2B5EF4-FFF2-40B4-BE49-F238E27FC236}">
                <a16:creationId xmlns:a16="http://schemas.microsoft.com/office/drawing/2014/main" id="{16D9C7FC-03E1-FFE3-FFB3-CA3F17DC5402}"/>
              </a:ext>
            </a:extLst>
          </p:cNvPr>
          <p:cNvSpPr txBox="1"/>
          <p:nvPr/>
        </p:nvSpPr>
        <p:spPr>
          <a:xfrm>
            <a:off x="1432847" y="125505"/>
            <a:ext cx="9737177" cy="830997"/>
          </a:xfrm>
          <a:prstGeom prst="rect">
            <a:avLst/>
          </a:prstGeom>
          <a:noFill/>
        </p:spPr>
        <p:txBody>
          <a:bodyPr wrap="square" rtlCol="0">
            <a:spAutoFit/>
          </a:bodyPr>
          <a:lstStyle/>
          <a:p>
            <a:r>
              <a:rPr lang="en-US" sz="4800" b="1" dirty="0"/>
              <a:t>ENHANCING MSME FINANCE</a:t>
            </a:r>
            <a:endParaRPr lang="en-IN" sz="4800" b="1" dirty="0"/>
          </a:p>
        </p:txBody>
      </p:sp>
    </p:spTree>
    <p:extLst>
      <p:ext uri="{BB962C8B-B14F-4D97-AF65-F5344CB8AC3E}">
        <p14:creationId xmlns:p14="http://schemas.microsoft.com/office/powerpoint/2010/main" val="948928272"/>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accel="50000" decel="5000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0-#ppt_w/2"/>
                                              </p:val>
                                            </p:tav>
                                            <p:tav tm="100000">
                                              <p:val>
                                                <p:strVal val="#ppt_x"/>
                                              </p:val>
                                            </p:tav>
                                          </p:tavLst>
                                        </p:anim>
                                        <p:anim calcmode="lin" valueType="num">
                                          <p:cBhvr additive="base">
                                            <p:cTn id="8" dur="1000" fill="hold"/>
                                            <p:tgtEl>
                                              <p:spTgt spid="8"/>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2" presetClass="entr" presetSubtype="8" fill="hold" nodeType="after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left)">
                                          <p:cBhvr>
                                            <p:cTn id="12" dur="500"/>
                                            <p:tgtEl>
                                              <p:spTgt spid="5"/>
                                            </p:tgtEl>
                                          </p:cBhvr>
                                        </p:animEffect>
                                      </p:childTnLst>
                                    </p:cTn>
                                  </p:par>
                                </p:childTnLst>
                              </p:cTn>
                            </p:par>
                            <p:par>
                              <p:cTn id="13" fill="hold">
                                <p:stCondLst>
                                  <p:cond delay="1500"/>
                                </p:stCondLst>
                                <p:childTnLst>
                                  <p:par>
                                    <p:cTn id="14" presetID="2" presetClass="entr" presetSubtype="2" fill="hold" nodeType="afterEffect" p14:presetBounceEnd="60000">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14:bounceEnd="60000">
                                          <p:cBhvr additive="base">
                                            <p:cTn id="16" dur="1000" fill="hold"/>
                                            <p:tgtEl>
                                              <p:spTgt spid="2"/>
                                            </p:tgtEl>
                                            <p:attrNameLst>
                                              <p:attrName>ppt_x</p:attrName>
                                            </p:attrNameLst>
                                          </p:cBhvr>
                                          <p:tavLst>
                                            <p:tav tm="0">
                                              <p:val>
                                                <p:strVal val="1+#ppt_w/2"/>
                                              </p:val>
                                            </p:tav>
                                            <p:tav tm="100000">
                                              <p:val>
                                                <p:strVal val="#ppt_x"/>
                                              </p:val>
                                            </p:tav>
                                          </p:tavLst>
                                        </p:anim>
                                        <p:anim calcmode="lin" valueType="num" p14:bounceEnd="60000">
                                          <p:cBhvr additive="base">
                                            <p:cTn id="17" dur="1000" fill="hold"/>
                                            <p:tgtEl>
                                              <p:spTgt spid="2"/>
                                            </p:tgtEl>
                                            <p:attrNameLst>
                                              <p:attrName>ppt_y</p:attrName>
                                            </p:attrNameLst>
                                          </p:cBhvr>
                                          <p:tavLst>
                                            <p:tav tm="0">
                                              <p:val>
                                                <p:strVal val="#ppt_y"/>
                                              </p:val>
                                            </p:tav>
                                            <p:tav tm="100000">
                                              <p:val>
                                                <p:strVal val="#ppt_y"/>
                                              </p:val>
                                            </p:tav>
                                          </p:tavLst>
                                        </p:anim>
                                      </p:childTnLst>
                                    </p:cTn>
                                  </p:par>
                                </p:childTnLst>
                              </p:cTn>
                            </p:par>
                            <p:par>
                              <p:cTn id="18" fill="hold">
                                <p:stCondLst>
                                  <p:cond delay="2500"/>
                                </p:stCondLst>
                                <p:childTnLst>
                                  <p:par>
                                    <p:cTn id="19" presetID="22" presetClass="entr" presetSubtype="8" fill="hold" nodeType="after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wipe(left)">
                                          <p:cBhvr>
                                            <p:cTn id="21" dur="500"/>
                                            <p:tgtEl>
                                              <p:spTgt spid="6"/>
                                            </p:tgtEl>
                                          </p:cBhvr>
                                        </p:animEffect>
                                      </p:childTnLst>
                                    </p:cTn>
                                  </p:par>
                                </p:childTnLst>
                              </p:cTn>
                            </p:par>
                            <p:par>
                              <p:cTn id="22" fill="hold">
                                <p:stCondLst>
                                  <p:cond delay="3000"/>
                                </p:stCondLst>
                                <p:childTnLst>
                                  <p:par>
                                    <p:cTn id="23" presetID="2" presetClass="entr" presetSubtype="2" fill="hold" nodeType="afterEffect" p14:presetBounceEnd="60000">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14:bounceEnd="60000">
                                          <p:cBhvr additive="base">
                                            <p:cTn id="25" dur="1000" fill="hold"/>
                                            <p:tgtEl>
                                              <p:spTgt spid="3"/>
                                            </p:tgtEl>
                                            <p:attrNameLst>
                                              <p:attrName>ppt_x</p:attrName>
                                            </p:attrNameLst>
                                          </p:cBhvr>
                                          <p:tavLst>
                                            <p:tav tm="0">
                                              <p:val>
                                                <p:strVal val="1+#ppt_w/2"/>
                                              </p:val>
                                            </p:tav>
                                            <p:tav tm="100000">
                                              <p:val>
                                                <p:strVal val="#ppt_x"/>
                                              </p:val>
                                            </p:tav>
                                          </p:tavLst>
                                        </p:anim>
                                        <p:anim calcmode="lin" valueType="num" p14:bounceEnd="60000">
                                          <p:cBhvr additive="base">
                                            <p:cTn id="26" dur="1000" fill="hold"/>
                                            <p:tgtEl>
                                              <p:spTgt spid="3"/>
                                            </p:tgtEl>
                                            <p:attrNameLst>
                                              <p:attrName>ppt_y</p:attrName>
                                            </p:attrNameLst>
                                          </p:cBhvr>
                                          <p:tavLst>
                                            <p:tav tm="0">
                                              <p:val>
                                                <p:strVal val="#ppt_y"/>
                                              </p:val>
                                            </p:tav>
                                            <p:tav tm="100000">
                                              <p:val>
                                                <p:strVal val="#ppt_y"/>
                                              </p:val>
                                            </p:tav>
                                          </p:tavLst>
                                        </p:anim>
                                      </p:childTnLst>
                                    </p:cTn>
                                  </p:par>
                                </p:childTnLst>
                              </p:cTn>
                            </p:par>
                            <p:par>
                              <p:cTn id="27" fill="hold">
                                <p:stCondLst>
                                  <p:cond delay="4000"/>
                                </p:stCondLst>
                                <p:childTnLst>
                                  <p:par>
                                    <p:cTn id="28" presetID="22" presetClass="entr" presetSubtype="8" fill="hold"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left)">
                                          <p:cBhvr>
                                            <p:cTn id="30" dur="500"/>
                                            <p:tgtEl>
                                              <p:spTgt spid="7"/>
                                            </p:tgtEl>
                                          </p:cBhvr>
                                        </p:animEffect>
                                      </p:childTnLst>
                                    </p:cTn>
                                  </p:par>
                                </p:childTnLst>
                              </p:cTn>
                            </p:par>
                            <p:par>
                              <p:cTn id="31" fill="hold">
                                <p:stCondLst>
                                  <p:cond delay="4500"/>
                                </p:stCondLst>
                                <p:childTnLst>
                                  <p:par>
                                    <p:cTn id="32" presetID="2" presetClass="entr" presetSubtype="2" fill="hold" nodeType="afterEffect" p14:presetBounceEnd="60000">
                                      <p:stCondLst>
                                        <p:cond delay="0"/>
                                      </p:stCondLst>
                                      <p:childTnLst>
                                        <p:set>
                                          <p:cBhvr>
                                            <p:cTn id="33" dur="1" fill="hold">
                                              <p:stCondLst>
                                                <p:cond delay="0"/>
                                              </p:stCondLst>
                                            </p:cTn>
                                            <p:tgtEl>
                                              <p:spTgt spid="20"/>
                                            </p:tgtEl>
                                            <p:attrNameLst>
                                              <p:attrName>style.visibility</p:attrName>
                                            </p:attrNameLst>
                                          </p:cBhvr>
                                          <p:to>
                                            <p:strVal val="visible"/>
                                          </p:to>
                                        </p:set>
                                        <p:anim calcmode="lin" valueType="num" p14:bounceEnd="60000">
                                          <p:cBhvr additive="base">
                                            <p:cTn id="34" dur="1000" fill="hold"/>
                                            <p:tgtEl>
                                              <p:spTgt spid="20"/>
                                            </p:tgtEl>
                                            <p:attrNameLst>
                                              <p:attrName>ppt_x</p:attrName>
                                            </p:attrNameLst>
                                          </p:cBhvr>
                                          <p:tavLst>
                                            <p:tav tm="0">
                                              <p:val>
                                                <p:strVal val="1+#ppt_w/2"/>
                                              </p:val>
                                            </p:tav>
                                            <p:tav tm="100000">
                                              <p:val>
                                                <p:strVal val="#ppt_x"/>
                                              </p:val>
                                            </p:tav>
                                          </p:tavLst>
                                        </p:anim>
                                        <p:anim calcmode="lin" valueType="num" p14:bounceEnd="60000">
                                          <p:cBhvr additive="base">
                                            <p:cTn id="35" dur="1000" fill="hold"/>
                                            <p:tgtEl>
                                              <p:spTgt spid="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accel="50000" decel="5000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0-#ppt_w/2"/>
                                              </p:val>
                                            </p:tav>
                                            <p:tav tm="100000">
                                              <p:val>
                                                <p:strVal val="#ppt_x"/>
                                              </p:val>
                                            </p:tav>
                                          </p:tavLst>
                                        </p:anim>
                                        <p:anim calcmode="lin" valueType="num">
                                          <p:cBhvr additive="base">
                                            <p:cTn id="8" dur="1000" fill="hold"/>
                                            <p:tgtEl>
                                              <p:spTgt spid="8"/>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2" presetClass="entr" presetSubtype="8" fill="hold" nodeType="after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left)">
                                          <p:cBhvr>
                                            <p:cTn id="12" dur="500"/>
                                            <p:tgtEl>
                                              <p:spTgt spid="5"/>
                                            </p:tgtEl>
                                          </p:cBhvr>
                                        </p:animEffect>
                                      </p:childTnLst>
                                    </p:cTn>
                                  </p:par>
                                </p:childTnLst>
                              </p:cTn>
                            </p:par>
                            <p:par>
                              <p:cTn id="13" fill="hold">
                                <p:stCondLst>
                                  <p:cond delay="1500"/>
                                </p:stCondLst>
                                <p:childTnLst>
                                  <p:par>
                                    <p:cTn id="14" presetID="2" presetClass="entr" presetSubtype="2"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1000" fill="hold"/>
                                            <p:tgtEl>
                                              <p:spTgt spid="2"/>
                                            </p:tgtEl>
                                            <p:attrNameLst>
                                              <p:attrName>ppt_x</p:attrName>
                                            </p:attrNameLst>
                                          </p:cBhvr>
                                          <p:tavLst>
                                            <p:tav tm="0">
                                              <p:val>
                                                <p:strVal val="1+#ppt_w/2"/>
                                              </p:val>
                                            </p:tav>
                                            <p:tav tm="100000">
                                              <p:val>
                                                <p:strVal val="#ppt_x"/>
                                              </p:val>
                                            </p:tav>
                                          </p:tavLst>
                                        </p:anim>
                                        <p:anim calcmode="lin" valueType="num">
                                          <p:cBhvr additive="base">
                                            <p:cTn id="17" dur="1000" fill="hold"/>
                                            <p:tgtEl>
                                              <p:spTgt spid="2"/>
                                            </p:tgtEl>
                                            <p:attrNameLst>
                                              <p:attrName>ppt_y</p:attrName>
                                            </p:attrNameLst>
                                          </p:cBhvr>
                                          <p:tavLst>
                                            <p:tav tm="0">
                                              <p:val>
                                                <p:strVal val="#ppt_y"/>
                                              </p:val>
                                            </p:tav>
                                            <p:tav tm="100000">
                                              <p:val>
                                                <p:strVal val="#ppt_y"/>
                                              </p:val>
                                            </p:tav>
                                          </p:tavLst>
                                        </p:anim>
                                      </p:childTnLst>
                                    </p:cTn>
                                  </p:par>
                                </p:childTnLst>
                              </p:cTn>
                            </p:par>
                            <p:par>
                              <p:cTn id="18" fill="hold">
                                <p:stCondLst>
                                  <p:cond delay="2500"/>
                                </p:stCondLst>
                                <p:childTnLst>
                                  <p:par>
                                    <p:cTn id="19" presetID="22" presetClass="entr" presetSubtype="8" fill="hold" nodeType="after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wipe(left)">
                                          <p:cBhvr>
                                            <p:cTn id="21" dur="500"/>
                                            <p:tgtEl>
                                              <p:spTgt spid="6"/>
                                            </p:tgtEl>
                                          </p:cBhvr>
                                        </p:animEffect>
                                      </p:childTnLst>
                                    </p:cTn>
                                  </p:par>
                                </p:childTnLst>
                              </p:cTn>
                            </p:par>
                            <p:par>
                              <p:cTn id="22" fill="hold">
                                <p:stCondLst>
                                  <p:cond delay="3000"/>
                                </p:stCondLst>
                                <p:childTnLst>
                                  <p:par>
                                    <p:cTn id="23" presetID="2" presetClass="entr" presetSubtype="2"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cBhvr additive="base">
                                            <p:cTn id="25" dur="1000" fill="hold"/>
                                            <p:tgtEl>
                                              <p:spTgt spid="3"/>
                                            </p:tgtEl>
                                            <p:attrNameLst>
                                              <p:attrName>ppt_x</p:attrName>
                                            </p:attrNameLst>
                                          </p:cBhvr>
                                          <p:tavLst>
                                            <p:tav tm="0">
                                              <p:val>
                                                <p:strVal val="1+#ppt_w/2"/>
                                              </p:val>
                                            </p:tav>
                                            <p:tav tm="100000">
                                              <p:val>
                                                <p:strVal val="#ppt_x"/>
                                              </p:val>
                                            </p:tav>
                                          </p:tavLst>
                                        </p:anim>
                                        <p:anim calcmode="lin" valueType="num">
                                          <p:cBhvr additive="base">
                                            <p:cTn id="26" dur="1000" fill="hold"/>
                                            <p:tgtEl>
                                              <p:spTgt spid="3"/>
                                            </p:tgtEl>
                                            <p:attrNameLst>
                                              <p:attrName>ppt_y</p:attrName>
                                            </p:attrNameLst>
                                          </p:cBhvr>
                                          <p:tavLst>
                                            <p:tav tm="0">
                                              <p:val>
                                                <p:strVal val="#ppt_y"/>
                                              </p:val>
                                            </p:tav>
                                            <p:tav tm="100000">
                                              <p:val>
                                                <p:strVal val="#ppt_y"/>
                                              </p:val>
                                            </p:tav>
                                          </p:tavLst>
                                        </p:anim>
                                      </p:childTnLst>
                                    </p:cTn>
                                  </p:par>
                                </p:childTnLst>
                              </p:cTn>
                            </p:par>
                            <p:par>
                              <p:cTn id="27" fill="hold">
                                <p:stCondLst>
                                  <p:cond delay="4000"/>
                                </p:stCondLst>
                                <p:childTnLst>
                                  <p:par>
                                    <p:cTn id="28" presetID="22" presetClass="entr" presetSubtype="8" fill="hold"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left)">
                                          <p:cBhvr>
                                            <p:cTn id="30" dur="500"/>
                                            <p:tgtEl>
                                              <p:spTgt spid="7"/>
                                            </p:tgtEl>
                                          </p:cBhvr>
                                        </p:animEffect>
                                      </p:childTnLst>
                                    </p:cTn>
                                  </p:par>
                                </p:childTnLst>
                              </p:cTn>
                            </p:par>
                            <p:par>
                              <p:cTn id="31" fill="hold">
                                <p:stCondLst>
                                  <p:cond delay="4500"/>
                                </p:stCondLst>
                                <p:childTnLst>
                                  <p:par>
                                    <p:cTn id="32" presetID="2" presetClass="entr" presetSubtype="2" fill="hold" nodeType="afterEffect">
                                      <p:stCondLst>
                                        <p:cond delay="0"/>
                                      </p:stCondLst>
                                      <p:childTnLst>
                                        <p:set>
                                          <p:cBhvr>
                                            <p:cTn id="33" dur="1" fill="hold">
                                              <p:stCondLst>
                                                <p:cond delay="0"/>
                                              </p:stCondLst>
                                            </p:cTn>
                                            <p:tgtEl>
                                              <p:spTgt spid="20"/>
                                            </p:tgtEl>
                                            <p:attrNameLst>
                                              <p:attrName>style.visibility</p:attrName>
                                            </p:attrNameLst>
                                          </p:cBhvr>
                                          <p:to>
                                            <p:strVal val="visible"/>
                                          </p:to>
                                        </p:set>
                                        <p:anim calcmode="lin" valueType="num">
                                          <p:cBhvr additive="base">
                                            <p:cTn id="34" dur="1000" fill="hold"/>
                                            <p:tgtEl>
                                              <p:spTgt spid="20"/>
                                            </p:tgtEl>
                                            <p:attrNameLst>
                                              <p:attrName>ppt_x</p:attrName>
                                            </p:attrNameLst>
                                          </p:cBhvr>
                                          <p:tavLst>
                                            <p:tav tm="0">
                                              <p:val>
                                                <p:strVal val="1+#ppt_w/2"/>
                                              </p:val>
                                            </p:tav>
                                            <p:tav tm="100000">
                                              <p:val>
                                                <p:strVal val="#ppt_x"/>
                                              </p:val>
                                            </p:tav>
                                          </p:tavLst>
                                        </p:anim>
                                        <p:anim calcmode="lin" valueType="num">
                                          <p:cBhvr additive="base">
                                            <p:cTn id="35" dur="1000" fill="hold"/>
                                            <p:tgtEl>
                                              <p:spTgt spid="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795">
          <a:extLst>
            <a:ext uri="{FF2B5EF4-FFF2-40B4-BE49-F238E27FC236}">
              <a16:creationId xmlns:a16="http://schemas.microsoft.com/office/drawing/2014/main" id="{E397763D-2D68-25BF-598A-8ACE6CE28064}"/>
            </a:ext>
          </a:extLst>
        </p:cNvPr>
        <p:cNvGrpSpPr/>
        <p:nvPr/>
      </p:nvGrpSpPr>
      <p:grpSpPr>
        <a:xfrm>
          <a:off x="0" y="0"/>
          <a:ext cx="0" cy="0"/>
          <a:chOff x="0" y="0"/>
          <a:chExt cx="0" cy="0"/>
        </a:xfrm>
      </p:grpSpPr>
      <p:grpSp>
        <p:nvGrpSpPr>
          <p:cNvPr id="8" name="Group 7">
            <a:extLst>
              <a:ext uri="{FF2B5EF4-FFF2-40B4-BE49-F238E27FC236}">
                <a16:creationId xmlns:a16="http://schemas.microsoft.com/office/drawing/2014/main" id="{551AD510-7DE7-B243-03EA-1CA3CEEFB232}"/>
              </a:ext>
            </a:extLst>
          </p:cNvPr>
          <p:cNvGrpSpPr/>
          <p:nvPr/>
        </p:nvGrpSpPr>
        <p:grpSpPr>
          <a:xfrm>
            <a:off x="1179512" y="1752600"/>
            <a:ext cx="3351212" cy="3357562"/>
            <a:chOff x="1179512" y="1752600"/>
            <a:chExt cx="3351212" cy="3357562"/>
          </a:xfrm>
        </p:grpSpPr>
        <p:sp>
          <p:nvSpPr>
            <p:cNvPr id="805" name="Google Shape;805;p33">
              <a:extLst>
                <a:ext uri="{FF2B5EF4-FFF2-40B4-BE49-F238E27FC236}">
                  <a16:creationId xmlns:a16="http://schemas.microsoft.com/office/drawing/2014/main" id="{B98EA3B0-29B6-1BA5-5AE6-E00C9B21769C}"/>
                </a:ext>
              </a:extLst>
            </p:cNvPr>
            <p:cNvSpPr/>
            <p:nvPr/>
          </p:nvSpPr>
          <p:spPr>
            <a:xfrm>
              <a:off x="1179512" y="1752600"/>
              <a:ext cx="3351212" cy="3357562"/>
            </a:xfrm>
            <a:prstGeom prst="ellipse">
              <a:avLst/>
            </a:prstGeom>
            <a:solidFill>
              <a:srgbClr val="EAEAEA"/>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06" name="Google Shape;806;p33">
              <a:extLst>
                <a:ext uri="{FF2B5EF4-FFF2-40B4-BE49-F238E27FC236}">
                  <a16:creationId xmlns:a16="http://schemas.microsoft.com/office/drawing/2014/main" id="{07F1A832-A1BC-7FB5-FFFB-3B4C4FA14134}"/>
                </a:ext>
              </a:extLst>
            </p:cNvPr>
            <p:cNvSpPr txBox="1"/>
            <p:nvPr/>
          </p:nvSpPr>
          <p:spPr>
            <a:xfrm>
              <a:off x="1414917" y="2576597"/>
              <a:ext cx="2881056" cy="661987"/>
            </a:xfrm>
            <a:prstGeom prst="rect">
              <a:avLst/>
            </a:prstGeom>
            <a:noFill/>
            <a:ln>
              <a:noFill/>
            </a:ln>
          </p:spPr>
          <p:txBody>
            <a:bodyPr spcFirstLastPara="1" wrap="square" lIns="0" tIns="0" rIns="0" bIns="0" anchor="t" anchorCtr="0">
              <a:noAutofit/>
            </a:bodyPr>
            <a:lstStyle/>
            <a:p>
              <a:pPr marL="0" marR="0" lvl="0" indent="0" algn="ctr" defTabSz="914400" rtl="0" eaLnBrk="0" fontAlgn="base" latinLnBrk="0" hangingPunct="0">
                <a:lnSpc>
                  <a:spcPct val="100000"/>
                </a:lnSpc>
                <a:spcBef>
                  <a:spcPts val="0"/>
                </a:spcBef>
                <a:spcAft>
                  <a:spcPts val="0"/>
                </a:spcAft>
                <a:buClr>
                  <a:srgbClr val="000000"/>
                </a:buClr>
                <a:buSzPts val="4300"/>
                <a:buFont typeface="Montserrat"/>
                <a:buNone/>
                <a:tabLst/>
                <a:defRPr/>
              </a:pPr>
              <a:r>
                <a:rPr kumimoji="0" lang="en-US" sz="3200" b="1" i="0" u="none" strike="noStrike" kern="1200" cap="none" spc="0" normalizeH="0" baseline="0" noProof="0" dirty="0">
                  <a:ln>
                    <a:noFill/>
                  </a:ln>
                  <a:solidFill>
                    <a:srgbClr val="000000"/>
                  </a:solidFill>
                  <a:effectLst/>
                  <a:uLnTx/>
                  <a:uFillTx/>
                  <a:latin typeface="Montserrat"/>
                  <a:ea typeface="Montserrat"/>
                  <a:cs typeface="Montserrat"/>
                  <a:sym typeface="Montserrat"/>
                </a:rPr>
                <a:t>KEY GROWTH FACTORS</a:t>
              </a:r>
              <a:endParaRPr kumimoji="0" sz="3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grpSp>
      <p:grpSp>
        <p:nvGrpSpPr>
          <p:cNvPr id="5" name="Group 4">
            <a:extLst>
              <a:ext uri="{FF2B5EF4-FFF2-40B4-BE49-F238E27FC236}">
                <a16:creationId xmlns:a16="http://schemas.microsoft.com/office/drawing/2014/main" id="{08FE4362-B639-5BCF-567C-26CFBDDE1C44}"/>
              </a:ext>
            </a:extLst>
          </p:cNvPr>
          <p:cNvGrpSpPr/>
          <p:nvPr/>
        </p:nvGrpSpPr>
        <p:grpSpPr>
          <a:xfrm>
            <a:off x="4084637" y="1624017"/>
            <a:ext cx="2160587" cy="611187"/>
            <a:chOff x="4084637" y="1471612"/>
            <a:chExt cx="2160587" cy="611187"/>
          </a:xfrm>
        </p:grpSpPr>
        <p:sp>
          <p:nvSpPr>
            <p:cNvPr id="810" name="Google Shape;810;p33">
              <a:extLst>
                <a:ext uri="{FF2B5EF4-FFF2-40B4-BE49-F238E27FC236}">
                  <a16:creationId xmlns:a16="http://schemas.microsoft.com/office/drawing/2014/main" id="{415E44F6-780F-983F-B693-9A8EBAB118CA}"/>
                </a:ext>
              </a:extLst>
            </p:cNvPr>
            <p:cNvSpPr/>
            <p:nvPr/>
          </p:nvSpPr>
          <p:spPr>
            <a:xfrm>
              <a:off x="4124325" y="1509712"/>
              <a:ext cx="2082800" cy="533400"/>
            </a:xfrm>
            <a:custGeom>
              <a:avLst/>
              <a:gdLst/>
              <a:ahLst/>
              <a:cxnLst/>
              <a:rect l="l" t="t" r="r" b="b"/>
              <a:pathLst>
                <a:path w="1312" h="336" extrusionOk="0">
                  <a:moveTo>
                    <a:pt x="0" y="336"/>
                  </a:moveTo>
                  <a:lnTo>
                    <a:pt x="370" y="0"/>
                  </a:lnTo>
                  <a:lnTo>
                    <a:pt x="1312" y="0"/>
                  </a:lnTo>
                </a:path>
              </a:pathLst>
            </a:custGeom>
            <a:noFill/>
            <a:ln w="20625" cap="flat" cmpd="sng">
              <a:solidFill>
                <a:srgbClr val="1E0F00"/>
              </a:solidFill>
              <a:prstDash val="solid"/>
              <a:miter lim="524288"/>
              <a:headEnd type="none" w="med" len="med"/>
              <a:tailEnd type="none" w="med" len="med"/>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12" name="Google Shape;812;p33">
              <a:extLst>
                <a:ext uri="{FF2B5EF4-FFF2-40B4-BE49-F238E27FC236}">
                  <a16:creationId xmlns:a16="http://schemas.microsoft.com/office/drawing/2014/main" id="{A3BD3D9F-966F-EB43-0C4B-412BBE170A4E}"/>
                </a:ext>
              </a:extLst>
            </p:cNvPr>
            <p:cNvSpPr/>
            <p:nvPr/>
          </p:nvSpPr>
          <p:spPr>
            <a:xfrm>
              <a:off x="6170612" y="1471612"/>
              <a:ext cx="74612" cy="77787"/>
            </a:xfrm>
            <a:prstGeom prst="ellipse">
              <a:avLst/>
            </a:prstGeom>
            <a:solidFill>
              <a:srgbClr val="0000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13" name="Google Shape;813;p33">
              <a:extLst>
                <a:ext uri="{FF2B5EF4-FFF2-40B4-BE49-F238E27FC236}">
                  <a16:creationId xmlns:a16="http://schemas.microsoft.com/office/drawing/2014/main" id="{A865830A-75EE-9EE3-4B8E-7E5BE5AD56E2}"/>
                </a:ext>
              </a:extLst>
            </p:cNvPr>
            <p:cNvSpPr/>
            <p:nvPr/>
          </p:nvSpPr>
          <p:spPr>
            <a:xfrm>
              <a:off x="4084637" y="2008187"/>
              <a:ext cx="74612" cy="74612"/>
            </a:xfrm>
            <a:prstGeom prst="ellipse">
              <a:avLst/>
            </a:prstGeom>
            <a:solidFill>
              <a:srgbClr val="0000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6" name="Group 5">
            <a:extLst>
              <a:ext uri="{FF2B5EF4-FFF2-40B4-BE49-F238E27FC236}">
                <a16:creationId xmlns:a16="http://schemas.microsoft.com/office/drawing/2014/main" id="{E62F95B0-6C5E-E99B-FC66-0E11D120E832}"/>
              </a:ext>
            </a:extLst>
          </p:cNvPr>
          <p:cNvGrpSpPr/>
          <p:nvPr/>
        </p:nvGrpSpPr>
        <p:grpSpPr>
          <a:xfrm>
            <a:off x="4672012" y="3394075"/>
            <a:ext cx="1585913" cy="74612"/>
            <a:chOff x="4672012" y="3394075"/>
            <a:chExt cx="1585913" cy="74612"/>
          </a:xfrm>
        </p:grpSpPr>
        <p:cxnSp>
          <p:nvCxnSpPr>
            <p:cNvPr id="809" name="Google Shape;809;p33">
              <a:extLst>
                <a:ext uri="{FF2B5EF4-FFF2-40B4-BE49-F238E27FC236}">
                  <a16:creationId xmlns:a16="http://schemas.microsoft.com/office/drawing/2014/main" id="{9416B9A9-B837-2271-3FFC-E6AD41CAB94C}"/>
                </a:ext>
              </a:extLst>
            </p:cNvPr>
            <p:cNvCxnSpPr/>
            <p:nvPr/>
          </p:nvCxnSpPr>
          <p:spPr>
            <a:xfrm rot="10800000">
              <a:off x="4711700" y="3430587"/>
              <a:ext cx="1506537" cy="3175"/>
            </a:xfrm>
            <a:prstGeom prst="straightConnector1">
              <a:avLst/>
            </a:prstGeom>
            <a:noFill/>
            <a:ln w="20625" cap="flat" cmpd="sng">
              <a:solidFill>
                <a:srgbClr val="1E0F00"/>
              </a:solidFill>
              <a:prstDash val="solid"/>
              <a:miter lim="800000"/>
              <a:headEnd type="none" w="med" len="med"/>
              <a:tailEnd type="none" w="med" len="med"/>
            </a:ln>
          </p:spPr>
        </p:cxnSp>
        <p:sp>
          <p:nvSpPr>
            <p:cNvPr id="814" name="Google Shape;814;p33">
              <a:extLst>
                <a:ext uri="{FF2B5EF4-FFF2-40B4-BE49-F238E27FC236}">
                  <a16:creationId xmlns:a16="http://schemas.microsoft.com/office/drawing/2014/main" id="{309951A7-E002-903E-CA20-EF1592FDBBB2}"/>
                </a:ext>
              </a:extLst>
            </p:cNvPr>
            <p:cNvSpPr/>
            <p:nvPr/>
          </p:nvSpPr>
          <p:spPr>
            <a:xfrm>
              <a:off x="6178550" y="3394075"/>
              <a:ext cx="79375" cy="74612"/>
            </a:xfrm>
            <a:prstGeom prst="ellipse">
              <a:avLst/>
            </a:prstGeom>
            <a:solidFill>
              <a:srgbClr val="0000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15" name="Google Shape;815;p33">
              <a:extLst>
                <a:ext uri="{FF2B5EF4-FFF2-40B4-BE49-F238E27FC236}">
                  <a16:creationId xmlns:a16="http://schemas.microsoft.com/office/drawing/2014/main" id="{E58C4766-0C4E-E8C4-EAE9-99F79505F53E}"/>
                </a:ext>
              </a:extLst>
            </p:cNvPr>
            <p:cNvSpPr/>
            <p:nvPr/>
          </p:nvSpPr>
          <p:spPr>
            <a:xfrm>
              <a:off x="4672012" y="3394075"/>
              <a:ext cx="74612" cy="74612"/>
            </a:xfrm>
            <a:prstGeom prst="ellipse">
              <a:avLst/>
            </a:prstGeom>
            <a:solidFill>
              <a:srgbClr val="0000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7" name="Group 6">
            <a:extLst>
              <a:ext uri="{FF2B5EF4-FFF2-40B4-BE49-F238E27FC236}">
                <a16:creationId xmlns:a16="http://schemas.microsoft.com/office/drawing/2014/main" id="{49EA9933-BA4A-0EF0-BC5B-A421BF02E27E}"/>
              </a:ext>
            </a:extLst>
          </p:cNvPr>
          <p:cNvGrpSpPr/>
          <p:nvPr/>
        </p:nvGrpSpPr>
        <p:grpSpPr>
          <a:xfrm>
            <a:off x="4068762" y="4735791"/>
            <a:ext cx="2176462" cy="627062"/>
            <a:chOff x="4068762" y="4816475"/>
            <a:chExt cx="2176462" cy="627062"/>
          </a:xfrm>
        </p:grpSpPr>
        <p:sp>
          <p:nvSpPr>
            <p:cNvPr id="811" name="Google Shape;811;p33">
              <a:extLst>
                <a:ext uri="{FF2B5EF4-FFF2-40B4-BE49-F238E27FC236}">
                  <a16:creationId xmlns:a16="http://schemas.microsoft.com/office/drawing/2014/main" id="{53B497CE-086F-3067-4BF1-0102C0BA56F8}"/>
                </a:ext>
              </a:extLst>
            </p:cNvPr>
            <p:cNvSpPr/>
            <p:nvPr/>
          </p:nvSpPr>
          <p:spPr>
            <a:xfrm>
              <a:off x="4103687" y="4856162"/>
              <a:ext cx="2103437" cy="547687"/>
            </a:xfrm>
            <a:custGeom>
              <a:avLst/>
              <a:gdLst/>
              <a:ahLst/>
              <a:cxnLst/>
              <a:rect l="l" t="t" r="r" b="b"/>
              <a:pathLst>
                <a:path w="1325" h="345" extrusionOk="0">
                  <a:moveTo>
                    <a:pt x="0" y="0"/>
                  </a:moveTo>
                  <a:lnTo>
                    <a:pt x="383" y="345"/>
                  </a:lnTo>
                  <a:lnTo>
                    <a:pt x="1325" y="345"/>
                  </a:lnTo>
                </a:path>
              </a:pathLst>
            </a:custGeom>
            <a:noFill/>
            <a:ln w="20625" cap="flat" cmpd="sng">
              <a:solidFill>
                <a:srgbClr val="1E0F00"/>
              </a:solidFill>
              <a:prstDash val="solid"/>
              <a:miter lim="524288"/>
              <a:headEnd type="none" w="med" len="med"/>
              <a:tailEnd type="none" w="med" len="med"/>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16" name="Google Shape;816;p33">
              <a:extLst>
                <a:ext uri="{FF2B5EF4-FFF2-40B4-BE49-F238E27FC236}">
                  <a16:creationId xmlns:a16="http://schemas.microsoft.com/office/drawing/2014/main" id="{2F8051AF-655B-AF93-05E6-CDCF8E1C8C8E}"/>
                </a:ext>
              </a:extLst>
            </p:cNvPr>
            <p:cNvSpPr/>
            <p:nvPr/>
          </p:nvSpPr>
          <p:spPr>
            <a:xfrm>
              <a:off x="6170612" y="5368925"/>
              <a:ext cx="74612" cy="74612"/>
            </a:xfrm>
            <a:prstGeom prst="ellipse">
              <a:avLst/>
            </a:prstGeom>
            <a:solidFill>
              <a:srgbClr val="0000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17" name="Google Shape;817;p33">
              <a:extLst>
                <a:ext uri="{FF2B5EF4-FFF2-40B4-BE49-F238E27FC236}">
                  <a16:creationId xmlns:a16="http://schemas.microsoft.com/office/drawing/2014/main" id="{59FF2C6E-A939-70DE-DC77-4C5A24979728}"/>
                </a:ext>
              </a:extLst>
            </p:cNvPr>
            <p:cNvSpPr/>
            <p:nvPr/>
          </p:nvSpPr>
          <p:spPr>
            <a:xfrm>
              <a:off x="4068762" y="4816475"/>
              <a:ext cx="74612" cy="79375"/>
            </a:xfrm>
            <a:prstGeom prst="ellipse">
              <a:avLst/>
            </a:prstGeom>
            <a:solidFill>
              <a:srgbClr val="0000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2" name="Group 1">
            <a:extLst>
              <a:ext uri="{FF2B5EF4-FFF2-40B4-BE49-F238E27FC236}">
                <a16:creationId xmlns:a16="http://schemas.microsoft.com/office/drawing/2014/main" id="{FC8C6804-BD9C-CCEA-300D-0819F67F5474}"/>
              </a:ext>
            </a:extLst>
          </p:cNvPr>
          <p:cNvGrpSpPr/>
          <p:nvPr/>
        </p:nvGrpSpPr>
        <p:grpSpPr>
          <a:xfrm>
            <a:off x="6418262" y="1061015"/>
            <a:ext cx="4571448" cy="1187449"/>
            <a:chOff x="6418262" y="917575"/>
            <a:chExt cx="4571448" cy="1187449"/>
          </a:xfrm>
        </p:grpSpPr>
        <p:grpSp>
          <p:nvGrpSpPr>
            <p:cNvPr id="16" name="Group 15">
              <a:extLst>
                <a:ext uri="{FF2B5EF4-FFF2-40B4-BE49-F238E27FC236}">
                  <a16:creationId xmlns:a16="http://schemas.microsoft.com/office/drawing/2014/main" id="{7F1C1273-AB06-3C7B-EF76-906B83DB210A}"/>
                </a:ext>
              </a:extLst>
            </p:cNvPr>
            <p:cNvGrpSpPr/>
            <p:nvPr/>
          </p:nvGrpSpPr>
          <p:grpSpPr>
            <a:xfrm>
              <a:off x="6418262" y="917575"/>
              <a:ext cx="4571448" cy="1187449"/>
              <a:chOff x="6418262" y="917575"/>
              <a:chExt cx="4571448" cy="1187449"/>
            </a:xfrm>
          </p:grpSpPr>
          <p:sp>
            <p:nvSpPr>
              <p:cNvPr id="796" name="Google Shape;796;p33">
                <a:extLst>
                  <a:ext uri="{FF2B5EF4-FFF2-40B4-BE49-F238E27FC236}">
                    <a16:creationId xmlns:a16="http://schemas.microsoft.com/office/drawing/2014/main" id="{D2778BD6-D9A6-7D9F-1A5A-72F04FC63999}"/>
                  </a:ext>
                </a:extLst>
              </p:cNvPr>
              <p:cNvSpPr/>
              <p:nvPr/>
            </p:nvSpPr>
            <p:spPr>
              <a:xfrm>
                <a:off x="6418262" y="919162"/>
                <a:ext cx="3995737" cy="1185862"/>
              </a:xfrm>
              <a:custGeom>
                <a:avLst/>
                <a:gdLst/>
                <a:ahLst/>
                <a:cxnLst/>
                <a:rect l="l" t="t" r="r" b="b"/>
                <a:pathLst>
                  <a:path w="1021" h="303" extrusionOk="0">
                    <a:moveTo>
                      <a:pt x="152" y="0"/>
                    </a:moveTo>
                    <a:cubicBezTo>
                      <a:pt x="1021" y="0"/>
                      <a:pt x="1021" y="0"/>
                      <a:pt x="1021" y="0"/>
                    </a:cubicBezTo>
                    <a:cubicBezTo>
                      <a:pt x="937" y="0"/>
                      <a:pt x="869" y="68"/>
                      <a:pt x="869" y="151"/>
                    </a:cubicBezTo>
                    <a:cubicBezTo>
                      <a:pt x="869" y="235"/>
                      <a:pt x="801" y="303"/>
                      <a:pt x="718" y="303"/>
                    </a:cubicBezTo>
                    <a:cubicBezTo>
                      <a:pt x="152" y="303"/>
                      <a:pt x="152" y="303"/>
                      <a:pt x="152" y="303"/>
                    </a:cubicBezTo>
                    <a:cubicBezTo>
                      <a:pt x="68" y="303"/>
                      <a:pt x="0" y="235"/>
                      <a:pt x="0" y="151"/>
                    </a:cubicBezTo>
                    <a:cubicBezTo>
                      <a:pt x="0" y="151"/>
                      <a:pt x="0" y="151"/>
                      <a:pt x="0" y="151"/>
                    </a:cubicBezTo>
                    <a:cubicBezTo>
                      <a:pt x="0" y="68"/>
                      <a:pt x="68" y="0"/>
                      <a:pt x="152" y="0"/>
                    </a:cubicBezTo>
                    <a:close/>
                  </a:path>
                </a:pathLst>
              </a:custGeom>
              <a:solidFill>
                <a:srgbClr val="FFD5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97" name="Google Shape;797;p33">
                <a:extLst>
                  <a:ext uri="{FF2B5EF4-FFF2-40B4-BE49-F238E27FC236}">
                    <a16:creationId xmlns:a16="http://schemas.microsoft.com/office/drawing/2014/main" id="{352F735E-099F-960C-A399-4C4C0D74D462}"/>
                  </a:ext>
                </a:extLst>
              </p:cNvPr>
              <p:cNvSpPr/>
              <p:nvPr/>
            </p:nvSpPr>
            <p:spPr>
              <a:xfrm>
                <a:off x="9208535" y="919162"/>
                <a:ext cx="1781175" cy="1185862"/>
              </a:xfrm>
              <a:custGeom>
                <a:avLst/>
                <a:gdLst/>
                <a:ahLst/>
                <a:cxnLst/>
                <a:rect l="l" t="t" r="r" b="b"/>
                <a:pathLst>
                  <a:path w="455" h="303" extrusionOk="0">
                    <a:moveTo>
                      <a:pt x="151" y="151"/>
                    </a:moveTo>
                    <a:cubicBezTo>
                      <a:pt x="151" y="68"/>
                      <a:pt x="219" y="0"/>
                      <a:pt x="303" y="0"/>
                    </a:cubicBezTo>
                    <a:cubicBezTo>
                      <a:pt x="303" y="0"/>
                      <a:pt x="303" y="0"/>
                      <a:pt x="303" y="0"/>
                    </a:cubicBezTo>
                    <a:cubicBezTo>
                      <a:pt x="387" y="0"/>
                      <a:pt x="455" y="68"/>
                      <a:pt x="455" y="151"/>
                    </a:cubicBezTo>
                    <a:cubicBezTo>
                      <a:pt x="455" y="151"/>
                      <a:pt x="455" y="151"/>
                      <a:pt x="455" y="151"/>
                    </a:cubicBezTo>
                    <a:cubicBezTo>
                      <a:pt x="455" y="235"/>
                      <a:pt x="387" y="303"/>
                      <a:pt x="303" y="303"/>
                    </a:cubicBezTo>
                    <a:cubicBezTo>
                      <a:pt x="0" y="303"/>
                      <a:pt x="0" y="303"/>
                      <a:pt x="0" y="303"/>
                    </a:cubicBezTo>
                    <a:cubicBezTo>
                      <a:pt x="83" y="303"/>
                      <a:pt x="151" y="235"/>
                      <a:pt x="151" y="151"/>
                    </a:cubicBezTo>
                    <a:close/>
                  </a:path>
                </a:pathLst>
              </a:custGeom>
              <a:solidFill>
                <a:srgbClr val="FFD5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 name="Google Shape;797;p33">
                <a:extLst>
                  <a:ext uri="{FF2B5EF4-FFF2-40B4-BE49-F238E27FC236}">
                    <a16:creationId xmlns:a16="http://schemas.microsoft.com/office/drawing/2014/main" id="{51669254-6D69-BF5D-D8EE-69801476C268}"/>
                  </a:ext>
                </a:extLst>
              </p:cNvPr>
              <p:cNvSpPr/>
              <p:nvPr/>
            </p:nvSpPr>
            <p:spPr>
              <a:xfrm>
                <a:off x="9208535" y="917575"/>
                <a:ext cx="1781175" cy="1185862"/>
              </a:xfrm>
              <a:custGeom>
                <a:avLst/>
                <a:gdLst/>
                <a:ahLst/>
                <a:cxnLst/>
                <a:rect l="l" t="t" r="r" b="b"/>
                <a:pathLst>
                  <a:path w="455" h="303" extrusionOk="0">
                    <a:moveTo>
                      <a:pt x="151" y="151"/>
                    </a:moveTo>
                    <a:cubicBezTo>
                      <a:pt x="151" y="68"/>
                      <a:pt x="219" y="0"/>
                      <a:pt x="303" y="0"/>
                    </a:cubicBezTo>
                    <a:cubicBezTo>
                      <a:pt x="303" y="0"/>
                      <a:pt x="303" y="0"/>
                      <a:pt x="303" y="0"/>
                    </a:cubicBezTo>
                    <a:cubicBezTo>
                      <a:pt x="387" y="0"/>
                      <a:pt x="455" y="68"/>
                      <a:pt x="455" y="151"/>
                    </a:cubicBezTo>
                    <a:cubicBezTo>
                      <a:pt x="455" y="151"/>
                      <a:pt x="455" y="151"/>
                      <a:pt x="455" y="151"/>
                    </a:cubicBezTo>
                    <a:cubicBezTo>
                      <a:pt x="455" y="235"/>
                      <a:pt x="387" y="303"/>
                      <a:pt x="303" y="303"/>
                    </a:cubicBezTo>
                    <a:cubicBezTo>
                      <a:pt x="0" y="303"/>
                      <a:pt x="0" y="303"/>
                      <a:pt x="0" y="303"/>
                    </a:cubicBezTo>
                    <a:cubicBezTo>
                      <a:pt x="83" y="303"/>
                      <a:pt x="151" y="235"/>
                      <a:pt x="151" y="151"/>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pic>
          <p:nvPicPr>
            <p:cNvPr id="10" name="Graphic 9" descr="Lightbulb and gear with solid fill">
              <a:extLst>
                <a:ext uri="{FF2B5EF4-FFF2-40B4-BE49-F238E27FC236}">
                  <a16:creationId xmlns:a16="http://schemas.microsoft.com/office/drawing/2014/main" id="{F883E783-7171-2DA6-EFEB-4750EBFA0AB3}"/>
                </a:ext>
              </a:extLst>
            </p:cNvPr>
            <p:cNvPicPr>
              <a:picLocks noChangeAspect="1"/>
            </p:cNvPicPr>
            <p:nvPr/>
          </p:nvPicPr>
          <p:blipFill>
            <a:blip r:embed="rId3" cstate="hq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9973303" y="1078687"/>
              <a:ext cx="785850" cy="785850"/>
            </a:xfrm>
            <a:prstGeom prst="rect">
              <a:avLst/>
            </a:prstGeom>
          </p:spPr>
        </p:pic>
        <p:sp>
          <p:nvSpPr>
            <p:cNvPr id="11" name="TextBox 12449">
              <a:extLst>
                <a:ext uri="{FF2B5EF4-FFF2-40B4-BE49-F238E27FC236}">
                  <a16:creationId xmlns:a16="http://schemas.microsoft.com/office/drawing/2014/main" id="{C24CED07-141F-D850-993D-A9A78DEE920A}"/>
                </a:ext>
              </a:extLst>
            </p:cNvPr>
            <p:cNvSpPr txBox="1"/>
            <p:nvPr/>
          </p:nvSpPr>
          <p:spPr>
            <a:xfrm>
              <a:off x="6866960" y="1258679"/>
              <a:ext cx="3478306" cy="461665"/>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kumimoji="0" lang="en-US" sz="2400" b="1" i="0" u="none" strike="noStrike" kern="1200" cap="none" spc="0" normalizeH="0" baseline="0" noProof="0" dirty="0">
                  <a:ln>
                    <a:noFill/>
                  </a:ln>
                  <a:effectLst/>
                  <a:uLnTx/>
                  <a:uFillTx/>
                  <a:latin typeface="Poppins" panose="00000500000000000000" pitchFamily="2" charset="0"/>
                  <a:cs typeface="Poppins" panose="00000500000000000000" pitchFamily="2" charset="0"/>
                </a:rPr>
                <a:t>E-Commerce</a:t>
              </a:r>
              <a:endParaRPr kumimoji="0" lang="en-US" sz="2400" b="0" i="0" u="none" strike="noStrike" kern="1200" cap="none" spc="0" normalizeH="0" baseline="0" noProof="0" dirty="0">
                <a:ln>
                  <a:noFill/>
                </a:ln>
                <a:effectLst/>
                <a:uLnTx/>
                <a:uFillTx/>
                <a:latin typeface="Poppins" panose="00000500000000000000" pitchFamily="2" charset="0"/>
                <a:cs typeface="Poppins" panose="00000500000000000000" pitchFamily="2" charset="0"/>
              </a:endParaRPr>
            </a:p>
          </p:txBody>
        </p:sp>
      </p:grpSp>
      <p:grpSp>
        <p:nvGrpSpPr>
          <p:cNvPr id="3" name="Group 2">
            <a:extLst>
              <a:ext uri="{FF2B5EF4-FFF2-40B4-BE49-F238E27FC236}">
                <a16:creationId xmlns:a16="http://schemas.microsoft.com/office/drawing/2014/main" id="{21E0A9CF-8A73-BB32-D07D-E22C621FD2F8}"/>
              </a:ext>
            </a:extLst>
          </p:cNvPr>
          <p:cNvGrpSpPr/>
          <p:nvPr/>
        </p:nvGrpSpPr>
        <p:grpSpPr>
          <a:xfrm>
            <a:off x="6418262" y="2836863"/>
            <a:ext cx="4571448" cy="1189037"/>
            <a:chOff x="6418262" y="2836863"/>
            <a:chExt cx="4571448" cy="1189037"/>
          </a:xfrm>
        </p:grpSpPr>
        <p:grpSp>
          <p:nvGrpSpPr>
            <p:cNvPr id="17" name="Group 16">
              <a:extLst>
                <a:ext uri="{FF2B5EF4-FFF2-40B4-BE49-F238E27FC236}">
                  <a16:creationId xmlns:a16="http://schemas.microsoft.com/office/drawing/2014/main" id="{C62BC5EB-6185-BBB6-3206-47E70F553690}"/>
                </a:ext>
              </a:extLst>
            </p:cNvPr>
            <p:cNvGrpSpPr/>
            <p:nvPr/>
          </p:nvGrpSpPr>
          <p:grpSpPr>
            <a:xfrm>
              <a:off x="6418262" y="2836863"/>
              <a:ext cx="4571448" cy="1189037"/>
              <a:chOff x="6418262" y="2836863"/>
              <a:chExt cx="4571448" cy="1189037"/>
            </a:xfrm>
          </p:grpSpPr>
          <p:sp>
            <p:nvSpPr>
              <p:cNvPr id="798" name="Google Shape;798;p33">
                <a:extLst>
                  <a:ext uri="{FF2B5EF4-FFF2-40B4-BE49-F238E27FC236}">
                    <a16:creationId xmlns:a16="http://schemas.microsoft.com/office/drawing/2014/main" id="{C104C8FF-9075-3AD0-6E86-EE23102A4440}"/>
                  </a:ext>
                </a:extLst>
              </p:cNvPr>
              <p:cNvSpPr/>
              <p:nvPr/>
            </p:nvSpPr>
            <p:spPr>
              <a:xfrm>
                <a:off x="6418262" y="2838450"/>
                <a:ext cx="3995737" cy="1187450"/>
              </a:xfrm>
              <a:custGeom>
                <a:avLst/>
                <a:gdLst/>
                <a:ahLst/>
                <a:cxnLst/>
                <a:rect l="l" t="t" r="r" b="b"/>
                <a:pathLst>
                  <a:path w="1021" h="303" extrusionOk="0">
                    <a:moveTo>
                      <a:pt x="152" y="0"/>
                    </a:moveTo>
                    <a:cubicBezTo>
                      <a:pt x="1021" y="0"/>
                      <a:pt x="1021" y="0"/>
                      <a:pt x="1021" y="0"/>
                    </a:cubicBezTo>
                    <a:cubicBezTo>
                      <a:pt x="937" y="0"/>
                      <a:pt x="869" y="68"/>
                      <a:pt x="869" y="152"/>
                    </a:cubicBezTo>
                    <a:cubicBezTo>
                      <a:pt x="869" y="235"/>
                      <a:pt x="801" y="303"/>
                      <a:pt x="718" y="303"/>
                    </a:cubicBezTo>
                    <a:cubicBezTo>
                      <a:pt x="152" y="303"/>
                      <a:pt x="152" y="303"/>
                      <a:pt x="152" y="303"/>
                    </a:cubicBezTo>
                    <a:cubicBezTo>
                      <a:pt x="68" y="303"/>
                      <a:pt x="0" y="235"/>
                      <a:pt x="0" y="152"/>
                    </a:cubicBezTo>
                    <a:cubicBezTo>
                      <a:pt x="0" y="152"/>
                      <a:pt x="0" y="152"/>
                      <a:pt x="0" y="152"/>
                    </a:cubicBezTo>
                    <a:cubicBezTo>
                      <a:pt x="0" y="68"/>
                      <a:pt x="68" y="0"/>
                      <a:pt x="152" y="0"/>
                    </a:cubicBezTo>
                    <a:close/>
                  </a:path>
                </a:pathLst>
              </a:custGeom>
              <a:solidFill>
                <a:srgbClr val="77DA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99" name="Google Shape;799;p33">
                <a:extLst>
                  <a:ext uri="{FF2B5EF4-FFF2-40B4-BE49-F238E27FC236}">
                    <a16:creationId xmlns:a16="http://schemas.microsoft.com/office/drawing/2014/main" id="{5943F367-B60A-AE5F-5CDF-18981FEF64AF}"/>
                  </a:ext>
                </a:extLst>
              </p:cNvPr>
              <p:cNvSpPr/>
              <p:nvPr/>
            </p:nvSpPr>
            <p:spPr>
              <a:xfrm>
                <a:off x="9208535" y="2838450"/>
                <a:ext cx="1781175" cy="1187450"/>
              </a:xfrm>
              <a:custGeom>
                <a:avLst/>
                <a:gdLst/>
                <a:ahLst/>
                <a:cxnLst/>
                <a:rect l="l" t="t" r="r" b="b"/>
                <a:pathLst>
                  <a:path w="455" h="303" extrusionOk="0">
                    <a:moveTo>
                      <a:pt x="151" y="152"/>
                    </a:moveTo>
                    <a:cubicBezTo>
                      <a:pt x="151" y="68"/>
                      <a:pt x="219" y="0"/>
                      <a:pt x="303" y="0"/>
                    </a:cubicBezTo>
                    <a:cubicBezTo>
                      <a:pt x="303" y="0"/>
                      <a:pt x="303" y="0"/>
                      <a:pt x="303" y="0"/>
                    </a:cubicBezTo>
                    <a:cubicBezTo>
                      <a:pt x="387" y="0"/>
                      <a:pt x="455" y="68"/>
                      <a:pt x="455" y="152"/>
                    </a:cubicBezTo>
                    <a:cubicBezTo>
                      <a:pt x="455" y="152"/>
                      <a:pt x="455" y="152"/>
                      <a:pt x="455" y="152"/>
                    </a:cubicBezTo>
                    <a:cubicBezTo>
                      <a:pt x="455" y="235"/>
                      <a:pt x="387" y="303"/>
                      <a:pt x="303" y="303"/>
                    </a:cubicBezTo>
                    <a:cubicBezTo>
                      <a:pt x="0" y="303"/>
                      <a:pt x="0" y="303"/>
                      <a:pt x="0" y="303"/>
                    </a:cubicBezTo>
                    <a:cubicBezTo>
                      <a:pt x="83" y="303"/>
                      <a:pt x="151" y="235"/>
                      <a:pt x="151" y="152"/>
                    </a:cubicBezTo>
                    <a:close/>
                  </a:path>
                </a:pathLst>
              </a:custGeom>
              <a:solidFill>
                <a:srgbClr val="77DA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 name="Google Shape;799;p33">
                <a:extLst>
                  <a:ext uri="{FF2B5EF4-FFF2-40B4-BE49-F238E27FC236}">
                    <a16:creationId xmlns:a16="http://schemas.microsoft.com/office/drawing/2014/main" id="{217D90FD-78E8-FB99-B6F9-9A5A2A709AED}"/>
                  </a:ext>
                </a:extLst>
              </p:cNvPr>
              <p:cNvSpPr/>
              <p:nvPr/>
            </p:nvSpPr>
            <p:spPr>
              <a:xfrm>
                <a:off x="9208535" y="2836863"/>
                <a:ext cx="1781175" cy="1187450"/>
              </a:xfrm>
              <a:custGeom>
                <a:avLst/>
                <a:gdLst/>
                <a:ahLst/>
                <a:cxnLst/>
                <a:rect l="l" t="t" r="r" b="b"/>
                <a:pathLst>
                  <a:path w="455" h="303" extrusionOk="0">
                    <a:moveTo>
                      <a:pt x="151" y="152"/>
                    </a:moveTo>
                    <a:cubicBezTo>
                      <a:pt x="151" y="68"/>
                      <a:pt x="219" y="0"/>
                      <a:pt x="303" y="0"/>
                    </a:cubicBezTo>
                    <a:cubicBezTo>
                      <a:pt x="303" y="0"/>
                      <a:pt x="303" y="0"/>
                      <a:pt x="303" y="0"/>
                    </a:cubicBezTo>
                    <a:cubicBezTo>
                      <a:pt x="387" y="0"/>
                      <a:pt x="455" y="68"/>
                      <a:pt x="455" y="152"/>
                    </a:cubicBezTo>
                    <a:cubicBezTo>
                      <a:pt x="455" y="152"/>
                      <a:pt x="455" y="152"/>
                      <a:pt x="455" y="152"/>
                    </a:cubicBezTo>
                    <a:cubicBezTo>
                      <a:pt x="455" y="235"/>
                      <a:pt x="387" y="303"/>
                      <a:pt x="303" y="303"/>
                    </a:cubicBezTo>
                    <a:cubicBezTo>
                      <a:pt x="0" y="303"/>
                      <a:pt x="0" y="303"/>
                      <a:pt x="0" y="303"/>
                    </a:cubicBezTo>
                    <a:cubicBezTo>
                      <a:pt x="83" y="303"/>
                      <a:pt x="151" y="235"/>
                      <a:pt x="151" y="152"/>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pic>
          <p:nvPicPr>
            <p:cNvPr id="9" name="Graphic 8" descr="Group brainstorm with solid fill">
              <a:extLst>
                <a:ext uri="{FF2B5EF4-FFF2-40B4-BE49-F238E27FC236}">
                  <a16:creationId xmlns:a16="http://schemas.microsoft.com/office/drawing/2014/main" id="{1981F604-42C8-356A-66CD-195CE96C4649}"/>
                </a:ext>
              </a:extLst>
            </p:cNvPr>
            <p:cNvPicPr>
              <a:picLocks noChangeAspect="1"/>
            </p:cNvPicPr>
            <p:nvPr/>
          </p:nvPicPr>
          <p:blipFill>
            <a:blip r:embed="rId5" cstate="hq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9973303" y="3016691"/>
              <a:ext cx="785850" cy="785850"/>
            </a:xfrm>
            <a:prstGeom prst="rect">
              <a:avLst/>
            </a:prstGeom>
          </p:spPr>
        </p:pic>
        <p:sp>
          <p:nvSpPr>
            <p:cNvPr id="15" name="TextBox 12449">
              <a:extLst>
                <a:ext uri="{FF2B5EF4-FFF2-40B4-BE49-F238E27FC236}">
                  <a16:creationId xmlns:a16="http://schemas.microsoft.com/office/drawing/2014/main" id="{D29EF218-8684-D4E2-D2A3-280E1956D21E}"/>
                </a:ext>
              </a:extLst>
            </p:cNvPr>
            <p:cNvSpPr txBox="1"/>
            <p:nvPr/>
          </p:nvSpPr>
          <p:spPr>
            <a:xfrm>
              <a:off x="6634162" y="3068636"/>
              <a:ext cx="3135479"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en-US" sz="2400" b="1" dirty="0">
                  <a:latin typeface="Poppins" panose="00000500000000000000" pitchFamily="2" charset="0"/>
                  <a:cs typeface="Poppins" panose="00000500000000000000" pitchFamily="2" charset="0"/>
                </a:rPr>
                <a:t>Financial Inclusion &amp; Literacy</a:t>
              </a:r>
              <a:endParaRPr kumimoji="0" lang="en-US" sz="2400" b="0" i="0" u="none" strike="noStrike" kern="1200" cap="none" spc="0" normalizeH="0" baseline="0" noProof="0" dirty="0">
                <a:ln>
                  <a:noFill/>
                </a:ln>
                <a:effectLst/>
                <a:uLnTx/>
                <a:uFillTx/>
                <a:latin typeface="Poppins" panose="00000500000000000000" pitchFamily="2" charset="0"/>
                <a:cs typeface="Poppins" panose="00000500000000000000" pitchFamily="2" charset="0"/>
              </a:endParaRPr>
            </a:p>
          </p:txBody>
        </p:sp>
      </p:grpSp>
      <p:grpSp>
        <p:nvGrpSpPr>
          <p:cNvPr id="20" name="Group 19">
            <a:extLst>
              <a:ext uri="{FF2B5EF4-FFF2-40B4-BE49-F238E27FC236}">
                <a16:creationId xmlns:a16="http://schemas.microsoft.com/office/drawing/2014/main" id="{6DF3F9F8-1DD8-B93E-436C-7660D61D7F04}"/>
              </a:ext>
            </a:extLst>
          </p:cNvPr>
          <p:cNvGrpSpPr/>
          <p:nvPr/>
        </p:nvGrpSpPr>
        <p:grpSpPr>
          <a:xfrm>
            <a:off x="6418262" y="4648572"/>
            <a:ext cx="4571448" cy="1242085"/>
            <a:chOff x="6418262" y="4756150"/>
            <a:chExt cx="4571448" cy="1242085"/>
          </a:xfrm>
        </p:grpSpPr>
        <p:grpSp>
          <p:nvGrpSpPr>
            <p:cNvPr id="18" name="Group 17">
              <a:extLst>
                <a:ext uri="{FF2B5EF4-FFF2-40B4-BE49-F238E27FC236}">
                  <a16:creationId xmlns:a16="http://schemas.microsoft.com/office/drawing/2014/main" id="{E4EDA3C2-A594-478A-9F2C-63097A6B8C15}"/>
                </a:ext>
              </a:extLst>
            </p:cNvPr>
            <p:cNvGrpSpPr/>
            <p:nvPr/>
          </p:nvGrpSpPr>
          <p:grpSpPr>
            <a:xfrm>
              <a:off x="6418262" y="4756150"/>
              <a:ext cx="4571448" cy="1192212"/>
              <a:chOff x="6418262" y="4756150"/>
              <a:chExt cx="4571448" cy="1192212"/>
            </a:xfrm>
          </p:grpSpPr>
          <p:sp>
            <p:nvSpPr>
              <p:cNvPr id="800" name="Google Shape;800;p33">
                <a:extLst>
                  <a:ext uri="{FF2B5EF4-FFF2-40B4-BE49-F238E27FC236}">
                    <a16:creationId xmlns:a16="http://schemas.microsoft.com/office/drawing/2014/main" id="{3574772D-E104-A817-8B6C-F9A311B7FA26}"/>
                  </a:ext>
                </a:extLst>
              </p:cNvPr>
              <p:cNvSpPr/>
              <p:nvPr/>
            </p:nvSpPr>
            <p:spPr>
              <a:xfrm>
                <a:off x="6418262" y="4757737"/>
                <a:ext cx="3995737" cy="1190625"/>
              </a:xfrm>
              <a:custGeom>
                <a:avLst/>
                <a:gdLst/>
                <a:ahLst/>
                <a:cxnLst/>
                <a:rect l="l" t="t" r="r" b="b"/>
                <a:pathLst>
                  <a:path w="1021" h="304" extrusionOk="0">
                    <a:moveTo>
                      <a:pt x="152" y="0"/>
                    </a:moveTo>
                    <a:cubicBezTo>
                      <a:pt x="1021" y="0"/>
                      <a:pt x="1021" y="0"/>
                      <a:pt x="1021" y="0"/>
                    </a:cubicBezTo>
                    <a:cubicBezTo>
                      <a:pt x="937" y="0"/>
                      <a:pt x="869" y="68"/>
                      <a:pt x="869" y="152"/>
                    </a:cubicBezTo>
                    <a:cubicBezTo>
                      <a:pt x="869" y="236"/>
                      <a:pt x="801" y="304"/>
                      <a:pt x="718" y="304"/>
                    </a:cubicBezTo>
                    <a:cubicBezTo>
                      <a:pt x="152" y="304"/>
                      <a:pt x="152" y="304"/>
                      <a:pt x="152" y="304"/>
                    </a:cubicBezTo>
                    <a:cubicBezTo>
                      <a:pt x="68" y="304"/>
                      <a:pt x="0" y="236"/>
                      <a:pt x="0" y="152"/>
                    </a:cubicBezTo>
                    <a:cubicBezTo>
                      <a:pt x="0" y="152"/>
                      <a:pt x="0" y="152"/>
                      <a:pt x="0" y="152"/>
                    </a:cubicBezTo>
                    <a:cubicBezTo>
                      <a:pt x="0" y="68"/>
                      <a:pt x="68" y="0"/>
                      <a:pt x="152" y="0"/>
                    </a:cubicBezTo>
                    <a:close/>
                  </a:path>
                </a:pathLst>
              </a:custGeom>
              <a:solidFill>
                <a:srgbClr val="FE0214"/>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01" name="Google Shape;801;p33">
                <a:extLst>
                  <a:ext uri="{FF2B5EF4-FFF2-40B4-BE49-F238E27FC236}">
                    <a16:creationId xmlns:a16="http://schemas.microsoft.com/office/drawing/2014/main" id="{F5656755-AADD-CCAB-54A2-A98111FA46DE}"/>
                  </a:ext>
                </a:extLst>
              </p:cNvPr>
              <p:cNvSpPr/>
              <p:nvPr/>
            </p:nvSpPr>
            <p:spPr>
              <a:xfrm>
                <a:off x="9208535" y="4757737"/>
                <a:ext cx="1781175" cy="1190625"/>
              </a:xfrm>
              <a:custGeom>
                <a:avLst/>
                <a:gdLst/>
                <a:ahLst/>
                <a:cxnLst/>
                <a:rect l="l" t="t" r="r" b="b"/>
                <a:pathLst>
                  <a:path w="455" h="304" extrusionOk="0">
                    <a:moveTo>
                      <a:pt x="151" y="152"/>
                    </a:moveTo>
                    <a:cubicBezTo>
                      <a:pt x="151" y="68"/>
                      <a:pt x="219" y="0"/>
                      <a:pt x="303" y="0"/>
                    </a:cubicBezTo>
                    <a:cubicBezTo>
                      <a:pt x="303" y="0"/>
                      <a:pt x="303" y="0"/>
                      <a:pt x="303" y="0"/>
                    </a:cubicBezTo>
                    <a:cubicBezTo>
                      <a:pt x="387" y="0"/>
                      <a:pt x="455" y="68"/>
                      <a:pt x="455" y="152"/>
                    </a:cubicBezTo>
                    <a:cubicBezTo>
                      <a:pt x="455" y="152"/>
                      <a:pt x="455" y="152"/>
                      <a:pt x="455" y="152"/>
                    </a:cubicBezTo>
                    <a:cubicBezTo>
                      <a:pt x="455" y="236"/>
                      <a:pt x="387" y="304"/>
                      <a:pt x="303" y="304"/>
                    </a:cubicBezTo>
                    <a:cubicBezTo>
                      <a:pt x="0" y="304"/>
                      <a:pt x="0" y="304"/>
                      <a:pt x="0" y="304"/>
                    </a:cubicBezTo>
                    <a:cubicBezTo>
                      <a:pt x="83" y="304"/>
                      <a:pt x="151" y="236"/>
                      <a:pt x="151" y="152"/>
                    </a:cubicBezTo>
                    <a:close/>
                  </a:path>
                </a:pathLst>
              </a:custGeom>
              <a:solidFill>
                <a:srgbClr val="FE0214"/>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 name="Google Shape;801;p33">
                <a:extLst>
                  <a:ext uri="{FF2B5EF4-FFF2-40B4-BE49-F238E27FC236}">
                    <a16:creationId xmlns:a16="http://schemas.microsoft.com/office/drawing/2014/main" id="{F547EB4F-12C2-33C0-1813-FDF6AFE1F682}"/>
                  </a:ext>
                </a:extLst>
              </p:cNvPr>
              <p:cNvSpPr/>
              <p:nvPr/>
            </p:nvSpPr>
            <p:spPr>
              <a:xfrm>
                <a:off x="9208535" y="4756150"/>
                <a:ext cx="1781175" cy="1190625"/>
              </a:xfrm>
              <a:custGeom>
                <a:avLst/>
                <a:gdLst/>
                <a:ahLst/>
                <a:cxnLst/>
                <a:rect l="l" t="t" r="r" b="b"/>
                <a:pathLst>
                  <a:path w="455" h="304" extrusionOk="0">
                    <a:moveTo>
                      <a:pt x="151" y="152"/>
                    </a:moveTo>
                    <a:cubicBezTo>
                      <a:pt x="151" y="68"/>
                      <a:pt x="219" y="0"/>
                      <a:pt x="303" y="0"/>
                    </a:cubicBezTo>
                    <a:cubicBezTo>
                      <a:pt x="303" y="0"/>
                      <a:pt x="303" y="0"/>
                      <a:pt x="303" y="0"/>
                    </a:cubicBezTo>
                    <a:cubicBezTo>
                      <a:pt x="387" y="0"/>
                      <a:pt x="455" y="68"/>
                      <a:pt x="455" y="152"/>
                    </a:cubicBezTo>
                    <a:cubicBezTo>
                      <a:pt x="455" y="152"/>
                      <a:pt x="455" y="152"/>
                      <a:pt x="455" y="152"/>
                    </a:cubicBezTo>
                    <a:cubicBezTo>
                      <a:pt x="455" y="236"/>
                      <a:pt x="387" y="304"/>
                      <a:pt x="303" y="304"/>
                    </a:cubicBezTo>
                    <a:cubicBezTo>
                      <a:pt x="0" y="304"/>
                      <a:pt x="0" y="304"/>
                      <a:pt x="0" y="304"/>
                    </a:cubicBezTo>
                    <a:cubicBezTo>
                      <a:pt x="83" y="304"/>
                      <a:pt x="151" y="236"/>
                      <a:pt x="151" y="152"/>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pic>
          <p:nvPicPr>
            <p:cNvPr id="4" name="Graphic 3" descr="Stopwatch with solid fill">
              <a:extLst>
                <a:ext uri="{FF2B5EF4-FFF2-40B4-BE49-F238E27FC236}">
                  <a16:creationId xmlns:a16="http://schemas.microsoft.com/office/drawing/2014/main" id="{39334506-EBED-0031-7299-770F88C457FA}"/>
                </a:ext>
              </a:extLst>
            </p:cNvPr>
            <p:cNvPicPr>
              <a:picLocks noChangeAspect="1"/>
            </p:cNvPicPr>
            <p:nvPr/>
          </p:nvPicPr>
          <p:blipFill>
            <a:blip r:embed="rId7" cstate="hq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021074" y="4988064"/>
              <a:ext cx="785850" cy="785850"/>
            </a:xfrm>
            <a:prstGeom prst="rect">
              <a:avLst/>
            </a:prstGeom>
          </p:spPr>
        </p:pic>
        <p:sp>
          <p:nvSpPr>
            <p:cNvPr id="19" name="TextBox 12449">
              <a:extLst>
                <a:ext uri="{FF2B5EF4-FFF2-40B4-BE49-F238E27FC236}">
                  <a16:creationId xmlns:a16="http://schemas.microsoft.com/office/drawing/2014/main" id="{9E9B4079-BCFB-A1B3-8491-C13225E84BAC}"/>
                </a:ext>
              </a:extLst>
            </p:cNvPr>
            <p:cNvSpPr txBox="1"/>
            <p:nvPr/>
          </p:nvSpPr>
          <p:spPr>
            <a:xfrm>
              <a:off x="6785911" y="4797906"/>
              <a:ext cx="3145097" cy="1200329"/>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en-US" sz="2400" b="1">
                  <a:solidFill>
                    <a:schemeClr val="bg1"/>
                  </a:solidFill>
                  <a:latin typeface="Poppins" panose="00000500000000000000" pitchFamily="2" charset="0"/>
                  <a:cs typeface="Poppins" panose="00000500000000000000" pitchFamily="2" charset="0"/>
                </a:rPr>
                <a:t>Public Procurement Policy</a:t>
              </a:r>
              <a:endParaRPr kumimoji="0" lang="en-US" sz="2400" b="0" i="0" u="none" strike="noStrike" kern="1200" cap="none" spc="0" normalizeH="0" baseline="0" noProof="0" dirty="0">
                <a:ln>
                  <a:noFill/>
                </a:ln>
                <a:solidFill>
                  <a:schemeClr val="bg1"/>
                </a:solidFill>
                <a:effectLst/>
                <a:uLnTx/>
                <a:uFillTx/>
                <a:latin typeface="Poppins" panose="00000500000000000000" pitchFamily="2" charset="0"/>
                <a:cs typeface="Poppins" panose="00000500000000000000" pitchFamily="2" charset="0"/>
              </a:endParaRPr>
            </a:p>
          </p:txBody>
        </p:sp>
      </p:grpSp>
      <p:sp>
        <p:nvSpPr>
          <p:cNvPr id="21" name="TextBox 20">
            <a:extLst>
              <a:ext uri="{FF2B5EF4-FFF2-40B4-BE49-F238E27FC236}">
                <a16:creationId xmlns:a16="http://schemas.microsoft.com/office/drawing/2014/main" id="{AF06F621-5804-A7BA-7827-C4891559F5C0}"/>
              </a:ext>
            </a:extLst>
          </p:cNvPr>
          <p:cNvSpPr txBox="1"/>
          <p:nvPr/>
        </p:nvSpPr>
        <p:spPr>
          <a:xfrm>
            <a:off x="1432847" y="125505"/>
            <a:ext cx="9737177" cy="830997"/>
          </a:xfrm>
          <a:prstGeom prst="rect">
            <a:avLst/>
          </a:prstGeom>
          <a:noFill/>
        </p:spPr>
        <p:txBody>
          <a:bodyPr wrap="square" rtlCol="0">
            <a:spAutoFit/>
          </a:bodyPr>
          <a:lstStyle/>
          <a:p>
            <a:r>
              <a:rPr lang="en-US" sz="4800" b="1" dirty="0"/>
              <a:t>ENHANCING MSME FINANCE</a:t>
            </a:r>
            <a:endParaRPr lang="en-IN" sz="4800" b="1" dirty="0"/>
          </a:p>
        </p:txBody>
      </p:sp>
    </p:spTree>
    <p:extLst>
      <p:ext uri="{BB962C8B-B14F-4D97-AF65-F5344CB8AC3E}">
        <p14:creationId xmlns:p14="http://schemas.microsoft.com/office/powerpoint/2010/main" val="1342496734"/>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accel="50000" decel="5000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0-#ppt_w/2"/>
                                              </p:val>
                                            </p:tav>
                                            <p:tav tm="100000">
                                              <p:val>
                                                <p:strVal val="#ppt_x"/>
                                              </p:val>
                                            </p:tav>
                                          </p:tavLst>
                                        </p:anim>
                                        <p:anim calcmode="lin" valueType="num">
                                          <p:cBhvr additive="base">
                                            <p:cTn id="8" dur="1000" fill="hold"/>
                                            <p:tgtEl>
                                              <p:spTgt spid="8"/>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2" presetClass="entr" presetSubtype="8" fill="hold" nodeType="after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left)">
                                          <p:cBhvr>
                                            <p:cTn id="12" dur="500"/>
                                            <p:tgtEl>
                                              <p:spTgt spid="5"/>
                                            </p:tgtEl>
                                          </p:cBhvr>
                                        </p:animEffect>
                                      </p:childTnLst>
                                    </p:cTn>
                                  </p:par>
                                </p:childTnLst>
                              </p:cTn>
                            </p:par>
                            <p:par>
                              <p:cTn id="13" fill="hold">
                                <p:stCondLst>
                                  <p:cond delay="1500"/>
                                </p:stCondLst>
                                <p:childTnLst>
                                  <p:par>
                                    <p:cTn id="14" presetID="2" presetClass="entr" presetSubtype="2" fill="hold" nodeType="afterEffect" p14:presetBounceEnd="60000">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14:bounceEnd="60000">
                                          <p:cBhvr additive="base">
                                            <p:cTn id="16" dur="1000" fill="hold"/>
                                            <p:tgtEl>
                                              <p:spTgt spid="2"/>
                                            </p:tgtEl>
                                            <p:attrNameLst>
                                              <p:attrName>ppt_x</p:attrName>
                                            </p:attrNameLst>
                                          </p:cBhvr>
                                          <p:tavLst>
                                            <p:tav tm="0">
                                              <p:val>
                                                <p:strVal val="1+#ppt_w/2"/>
                                              </p:val>
                                            </p:tav>
                                            <p:tav tm="100000">
                                              <p:val>
                                                <p:strVal val="#ppt_x"/>
                                              </p:val>
                                            </p:tav>
                                          </p:tavLst>
                                        </p:anim>
                                        <p:anim calcmode="lin" valueType="num" p14:bounceEnd="60000">
                                          <p:cBhvr additive="base">
                                            <p:cTn id="17" dur="1000" fill="hold"/>
                                            <p:tgtEl>
                                              <p:spTgt spid="2"/>
                                            </p:tgtEl>
                                            <p:attrNameLst>
                                              <p:attrName>ppt_y</p:attrName>
                                            </p:attrNameLst>
                                          </p:cBhvr>
                                          <p:tavLst>
                                            <p:tav tm="0">
                                              <p:val>
                                                <p:strVal val="#ppt_y"/>
                                              </p:val>
                                            </p:tav>
                                            <p:tav tm="100000">
                                              <p:val>
                                                <p:strVal val="#ppt_y"/>
                                              </p:val>
                                            </p:tav>
                                          </p:tavLst>
                                        </p:anim>
                                      </p:childTnLst>
                                    </p:cTn>
                                  </p:par>
                                </p:childTnLst>
                              </p:cTn>
                            </p:par>
                            <p:par>
                              <p:cTn id="18" fill="hold">
                                <p:stCondLst>
                                  <p:cond delay="2500"/>
                                </p:stCondLst>
                                <p:childTnLst>
                                  <p:par>
                                    <p:cTn id="19" presetID="22" presetClass="entr" presetSubtype="8" fill="hold" nodeType="after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wipe(left)">
                                          <p:cBhvr>
                                            <p:cTn id="21" dur="500"/>
                                            <p:tgtEl>
                                              <p:spTgt spid="6"/>
                                            </p:tgtEl>
                                          </p:cBhvr>
                                        </p:animEffect>
                                      </p:childTnLst>
                                    </p:cTn>
                                  </p:par>
                                </p:childTnLst>
                              </p:cTn>
                            </p:par>
                            <p:par>
                              <p:cTn id="22" fill="hold">
                                <p:stCondLst>
                                  <p:cond delay="3000"/>
                                </p:stCondLst>
                                <p:childTnLst>
                                  <p:par>
                                    <p:cTn id="23" presetID="2" presetClass="entr" presetSubtype="2" fill="hold" nodeType="afterEffect" p14:presetBounceEnd="60000">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14:bounceEnd="60000">
                                          <p:cBhvr additive="base">
                                            <p:cTn id="25" dur="1000" fill="hold"/>
                                            <p:tgtEl>
                                              <p:spTgt spid="3"/>
                                            </p:tgtEl>
                                            <p:attrNameLst>
                                              <p:attrName>ppt_x</p:attrName>
                                            </p:attrNameLst>
                                          </p:cBhvr>
                                          <p:tavLst>
                                            <p:tav tm="0">
                                              <p:val>
                                                <p:strVal val="1+#ppt_w/2"/>
                                              </p:val>
                                            </p:tav>
                                            <p:tav tm="100000">
                                              <p:val>
                                                <p:strVal val="#ppt_x"/>
                                              </p:val>
                                            </p:tav>
                                          </p:tavLst>
                                        </p:anim>
                                        <p:anim calcmode="lin" valueType="num" p14:bounceEnd="60000">
                                          <p:cBhvr additive="base">
                                            <p:cTn id="26" dur="1000" fill="hold"/>
                                            <p:tgtEl>
                                              <p:spTgt spid="3"/>
                                            </p:tgtEl>
                                            <p:attrNameLst>
                                              <p:attrName>ppt_y</p:attrName>
                                            </p:attrNameLst>
                                          </p:cBhvr>
                                          <p:tavLst>
                                            <p:tav tm="0">
                                              <p:val>
                                                <p:strVal val="#ppt_y"/>
                                              </p:val>
                                            </p:tav>
                                            <p:tav tm="100000">
                                              <p:val>
                                                <p:strVal val="#ppt_y"/>
                                              </p:val>
                                            </p:tav>
                                          </p:tavLst>
                                        </p:anim>
                                      </p:childTnLst>
                                    </p:cTn>
                                  </p:par>
                                </p:childTnLst>
                              </p:cTn>
                            </p:par>
                            <p:par>
                              <p:cTn id="27" fill="hold">
                                <p:stCondLst>
                                  <p:cond delay="4000"/>
                                </p:stCondLst>
                                <p:childTnLst>
                                  <p:par>
                                    <p:cTn id="28" presetID="22" presetClass="entr" presetSubtype="8" fill="hold"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left)">
                                          <p:cBhvr>
                                            <p:cTn id="30" dur="500"/>
                                            <p:tgtEl>
                                              <p:spTgt spid="7"/>
                                            </p:tgtEl>
                                          </p:cBhvr>
                                        </p:animEffect>
                                      </p:childTnLst>
                                    </p:cTn>
                                  </p:par>
                                </p:childTnLst>
                              </p:cTn>
                            </p:par>
                            <p:par>
                              <p:cTn id="31" fill="hold">
                                <p:stCondLst>
                                  <p:cond delay="4500"/>
                                </p:stCondLst>
                                <p:childTnLst>
                                  <p:par>
                                    <p:cTn id="32" presetID="2" presetClass="entr" presetSubtype="2" fill="hold" nodeType="afterEffect" p14:presetBounceEnd="60000">
                                      <p:stCondLst>
                                        <p:cond delay="0"/>
                                      </p:stCondLst>
                                      <p:childTnLst>
                                        <p:set>
                                          <p:cBhvr>
                                            <p:cTn id="33" dur="1" fill="hold">
                                              <p:stCondLst>
                                                <p:cond delay="0"/>
                                              </p:stCondLst>
                                            </p:cTn>
                                            <p:tgtEl>
                                              <p:spTgt spid="20"/>
                                            </p:tgtEl>
                                            <p:attrNameLst>
                                              <p:attrName>style.visibility</p:attrName>
                                            </p:attrNameLst>
                                          </p:cBhvr>
                                          <p:to>
                                            <p:strVal val="visible"/>
                                          </p:to>
                                        </p:set>
                                        <p:anim calcmode="lin" valueType="num" p14:bounceEnd="60000">
                                          <p:cBhvr additive="base">
                                            <p:cTn id="34" dur="1000" fill="hold"/>
                                            <p:tgtEl>
                                              <p:spTgt spid="20"/>
                                            </p:tgtEl>
                                            <p:attrNameLst>
                                              <p:attrName>ppt_x</p:attrName>
                                            </p:attrNameLst>
                                          </p:cBhvr>
                                          <p:tavLst>
                                            <p:tav tm="0">
                                              <p:val>
                                                <p:strVal val="1+#ppt_w/2"/>
                                              </p:val>
                                            </p:tav>
                                            <p:tav tm="100000">
                                              <p:val>
                                                <p:strVal val="#ppt_x"/>
                                              </p:val>
                                            </p:tav>
                                          </p:tavLst>
                                        </p:anim>
                                        <p:anim calcmode="lin" valueType="num" p14:bounceEnd="60000">
                                          <p:cBhvr additive="base">
                                            <p:cTn id="35" dur="1000" fill="hold"/>
                                            <p:tgtEl>
                                              <p:spTgt spid="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accel="50000" decel="5000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0-#ppt_w/2"/>
                                              </p:val>
                                            </p:tav>
                                            <p:tav tm="100000">
                                              <p:val>
                                                <p:strVal val="#ppt_x"/>
                                              </p:val>
                                            </p:tav>
                                          </p:tavLst>
                                        </p:anim>
                                        <p:anim calcmode="lin" valueType="num">
                                          <p:cBhvr additive="base">
                                            <p:cTn id="8" dur="1000" fill="hold"/>
                                            <p:tgtEl>
                                              <p:spTgt spid="8"/>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2" presetClass="entr" presetSubtype="8" fill="hold" nodeType="after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left)">
                                          <p:cBhvr>
                                            <p:cTn id="12" dur="500"/>
                                            <p:tgtEl>
                                              <p:spTgt spid="5"/>
                                            </p:tgtEl>
                                          </p:cBhvr>
                                        </p:animEffect>
                                      </p:childTnLst>
                                    </p:cTn>
                                  </p:par>
                                </p:childTnLst>
                              </p:cTn>
                            </p:par>
                            <p:par>
                              <p:cTn id="13" fill="hold">
                                <p:stCondLst>
                                  <p:cond delay="1500"/>
                                </p:stCondLst>
                                <p:childTnLst>
                                  <p:par>
                                    <p:cTn id="14" presetID="2" presetClass="entr" presetSubtype="2"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1000" fill="hold"/>
                                            <p:tgtEl>
                                              <p:spTgt spid="2"/>
                                            </p:tgtEl>
                                            <p:attrNameLst>
                                              <p:attrName>ppt_x</p:attrName>
                                            </p:attrNameLst>
                                          </p:cBhvr>
                                          <p:tavLst>
                                            <p:tav tm="0">
                                              <p:val>
                                                <p:strVal val="1+#ppt_w/2"/>
                                              </p:val>
                                            </p:tav>
                                            <p:tav tm="100000">
                                              <p:val>
                                                <p:strVal val="#ppt_x"/>
                                              </p:val>
                                            </p:tav>
                                          </p:tavLst>
                                        </p:anim>
                                        <p:anim calcmode="lin" valueType="num">
                                          <p:cBhvr additive="base">
                                            <p:cTn id="17" dur="1000" fill="hold"/>
                                            <p:tgtEl>
                                              <p:spTgt spid="2"/>
                                            </p:tgtEl>
                                            <p:attrNameLst>
                                              <p:attrName>ppt_y</p:attrName>
                                            </p:attrNameLst>
                                          </p:cBhvr>
                                          <p:tavLst>
                                            <p:tav tm="0">
                                              <p:val>
                                                <p:strVal val="#ppt_y"/>
                                              </p:val>
                                            </p:tav>
                                            <p:tav tm="100000">
                                              <p:val>
                                                <p:strVal val="#ppt_y"/>
                                              </p:val>
                                            </p:tav>
                                          </p:tavLst>
                                        </p:anim>
                                      </p:childTnLst>
                                    </p:cTn>
                                  </p:par>
                                </p:childTnLst>
                              </p:cTn>
                            </p:par>
                            <p:par>
                              <p:cTn id="18" fill="hold">
                                <p:stCondLst>
                                  <p:cond delay="2500"/>
                                </p:stCondLst>
                                <p:childTnLst>
                                  <p:par>
                                    <p:cTn id="19" presetID="22" presetClass="entr" presetSubtype="8" fill="hold" nodeType="after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wipe(left)">
                                          <p:cBhvr>
                                            <p:cTn id="21" dur="500"/>
                                            <p:tgtEl>
                                              <p:spTgt spid="6"/>
                                            </p:tgtEl>
                                          </p:cBhvr>
                                        </p:animEffect>
                                      </p:childTnLst>
                                    </p:cTn>
                                  </p:par>
                                </p:childTnLst>
                              </p:cTn>
                            </p:par>
                            <p:par>
                              <p:cTn id="22" fill="hold">
                                <p:stCondLst>
                                  <p:cond delay="3000"/>
                                </p:stCondLst>
                                <p:childTnLst>
                                  <p:par>
                                    <p:cTn id="23" presetID="2" presetClass="entr" presetSubtype="2"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cBhvr additive="base">
                                            <p:cTn id="25" dur="1000" fill="hold"/>
                                            <p:tgtEl>
                                              <p:spTgt spid="3"/>
                                            </p:tgtEl>
                                            <p:attrNameLst>
                                              <p:attrName>ppt_x</p:attrName>
                                            </p:attrNameLst>
                                          </p:cBhvr>
                                          <p:tavLst>
                                            <p:tav tm="0">
                                              <p:val>
                                                <p:strVal val="1+#ppt_w/2"/>
                                              </p:val>
                                            </p:tav>
                                            <p:tav tm="100000">
                                              <p:val>
                                                <p:strVal val="#ppt_x"/>
                                              </p:val>
                                            </p:tav>
                                          </p:tavLst>
                                        </p:anim>
                                        <p:anim calcmode="lin" valueType="num">
                                          <p:cBhvr additive="base">
                                            <p:cTn id="26" dur="1000" fill="hold"/>
                                            <p:tgtEl>
                                              <p:spTgt spid="3"/>
                                            </p:tgtEl>
                                            <p:attrNameLst>
                                              <p:attrName>ppt_y</p:attrName>
                                            </p:attrNameLst>
                                          </p:cBhvr>
                                          <p:tavLst>
                                            <p:tav tm="0">
                                              <p:val>
                                                <p:strVal val="#ppt_y"/>
                                              </p:val>
                                            </p:tav>
                                            <p:tav tm="100000">
                                              <p:val>
                                                <p:strVal val="#ppt_y"/>
                                              </p:val>
                                            </p:tav>
                                          </p:tavLst>
                                        </p:anim>
                                      </p:childTnLst>
                                    </p:cTn>
                                  </p:par>
                                </p:childTnLst>
                              </p:cTn>
                            </p:par>
                            <p:par>
                              <p:cTn id="27" fill="hold">
                                <p:stCondLst>
                                  <p:cond delay="4000"/>
                                </p:stCondLst>
                                <p:childTnLst>
                                  <p:par>
                                    <p:cTn id="28" presetID="22" presetClass="entr" presetSubtype="8" fill="hold"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left)">
                                          <p:cBhvr>
                                            <p:cTn id="30" dur="500"/>
                                            <p:tgtEl>
                                              <p:spTgt spid="7"/>
                                            </p:tgtEl>
                                          </p:cBhvr>
                                        </p:animEffect>
                                      </p:childTnLst>
                                    </p:cTn>
                                  </p:par>
                                </p:childTnLst>
                              </p:cTn>
                            </p:par>
                            <p:par>
                              <p:cTn id="31" fill="hold">
                                <p:stCondLst>
                                  <p:cond delay="4500"/>
                                </p:stCondLst>
                                <p:childTnLst>
                                  <p:par>
                                    <p:cTn id="32" presetID="2" presetClass="entr" presetSubtype="2" fill="hold" nodeType="afterEffect">
                                      <p:stCondLst>
                                        <p:cond delay="0"/>
                                      </p:stCondLst>
                                      <p:childTnLst>
                                        <p:set>
                                          <p:cBhvr>
                                            <p:cTn id="33" dur="1" fill="hold">
                                              <p:stCondLst>
                                                <p:cond delay="0"/>
                                              </p:stCondLst>
                                            </p:cTn>
                                            <p:tgtEl>
                                              <p:spTgt spid="20"/>
                                            </p:tgtEl>
                                            <p:attrNameLst>
                                              <p:attrName>style.visibility</p:attrName>
                                            </p:attrNameLst>
                                          </p:cBhvr>
                                          <p:to>
                                            <p:strVal val="visible"/>
                                          </p:to>
                                        </p:set>
                                        <p:anim calcmode="lin" valueType="num">
                                          <p:cBhvr additive="base">
                                            <p:cTn id="34" dur="1000" fill="hold"/>
                                            <p:tgtEl>
                                              <p:spTgt spid="20"/>
                                            </p:tgtEl>
                                            <p:attrNameLst>
                                              <p:attrName>ppt_x</p:attrName>
                                            </p:attrNameLst>
                                          </p:cBhvr>
                                          <p:tavLst>
                                            <p:tav tm="0">
                                              <p:val>
                                                <p:strVal val="1+#ppt_w/2"/>
                                              </p:val>
                                            </p:tav>
                                            <p:tav tm="100000">
                                              <p:val>
                                                <p:strVal val="#ppt_x"/>
                                              </p:val>
                                            </p:tav>
                                          </p:tavLst>
                                        </p:anim>
                                        <p:anim calcmode="lin" valueType="num">
                                          <p:cBhvr additive="base">
                                            <p:cTn id="35" dur="1000" fill="hold"/>
                                            <p:tgtEl>
                                              <p:spTgt spid="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1405"/>
        <p:cNvGrpSpPr/>
        <p:nvPr/>
      </p:nvGrpSpPr>
      <p:grpSpPr>
        <a:xfrm>
          <a:off x="0" y="0"/>
          <a:ext cx="0" cy="0"/>
          <a:chOff x="0" y="0"/>
          <a:chExt cx="0" cy="0"/>
        </a:xfrm>
      </p:grpSpPr>
      <p:grpSp>
        <p:nvGrpSpPr>
          <p:cNvPr id="21" name="Group 20">
            <a:extLst>
              <a:ext uri="{FF2B5EF4-FFF2-40B4-BE49-F238E27FC236}">
                <a16:creationId xmlns:a16="http://schemas.microsoft.com/office/drawing/2014/main" id="{5C699532-762E-452A-8128-0C25CB91AD2B}"/>
              </a:ext>
            </a:extLst>
          </p:cNvPr>
          <p:cNvGrpSpPr/>
          <p:nvPr/>
        </p:nvGrpSpPr>
        <p:grpSpPr>
          <a:xfrm>
            <a:off x="6796087" y="1552301"/>
            <a:ext cx="4133850" cy="1114425"/>
            <a:chOff x="6796087" y="1014412"/>
            <a:chExt cx="4133850" cy="1114425"/>
          </a:xfrm>
        </p:grpSpPr>
        <p:sp>
          <p:nvSpPr>
            <p:cNvPr id="1409" name="Google Shape;1409;p54"/>
            <p:cNvSpPr/>
            <p:nvPr/>
          </p:nvSpPr>
          <p:spPr>
            <a:xfrm>
              <a:off x="6796087" y="1014412"/>
              <a:ext cx="4108450" cy="1112837"/>
            </a:xfrm>
            <a:custGeom>
              <a:avLst/>
              <a:gdLst/>
              <a:ahLst/>
              <a:cxnLst/>
              <a:rect l="l" t="t" r="r" b="b"/>
              <a:pathLst>
                <a:path w="1369" h="371" extrusionOk="0">
                  <a:moveTo>
                    <a:pt x="1183" y="371"/>
                  </a:moveTo>
                  <a:cubicBezTo>
                    <a:pt x="186" y="371"/>
                    <a:pt x="186" y="371"/>
                    <a:pt x="186" y="371"/>
                  </a:cubicBezTo>
                  <a:cubicBezTo>
                    <a:pt x="83" y="371"/>
                    <a:pt x="0" y="288"/>
                    <a:pt x="0" y="186"/>
                  </a:cubicBezTo>
                  <a:cubicBezTo>
                    <a:pt x="0" y="186"/>
                    <a:pt x="0" y="186"/>
                    <a:pt x="0" y="186"/>
                  </a:cubicBezTo>
                  <a:cubicBezTo>
                    <a:pt x="0" y="83"/>
                    <a:pt x="83" y="0"/>
                    <a:pt x="186" y="0"/>
                  </a:cubicBezTo>
                  <a:cubicBezTo>
                    <a:pt x="1183" y="0"/>
                    <a:pt x="1183" y="0"/>
                    <a:pt x="1183" y="0"/>
                  </a:cubicBezTo>
                  <a:cubicBezTo>
                    <a:pt x="1286" y="0"/>
                    <a:pt x="1369" y="83"/>
                    <a:pt x="1369" y="186"/>
                  </a:cubicBezTo>
                  <a:cubicBezTo>
                    <a:pt x="1369" y="186"/>
                    <a:pt x="1369" y="186"/>
                    <a:pt x="1369" y="186"/>
                  </a:cubicBezTo>
                  <a:cubicBezTo>
                    <a:pt x="1369" y="288"/>
                    <a:pt x="1286" y="371"/>
                    <a:pt x="1183" y="371"/>
                  </a:cubicBezTo>
                  <a:close/>
                </a:path>
              </a:pathLst>
            </a:custGeom>
            <a:solidFill>
              <a:srgbClr val="77DA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Poppins" panose="00000500000000000000" pitchFamily="2" charset="0"/>
                <a:ea typeface="Calibri"/>
                <a:cs typeface="Poppins" panose="00000500000000000000" pitchFamily="2" charset="0"/>
                <a:sym typeface="Calibri"/>
              </a:endParaRPr>
            </a:p>
          </p:txBody>
        </p:sp>
        <p:sp>
          <p:nvSpPr>
            <p:cNvPr id="1415" name="Google Shape;1415;p54"/>
            <p:cNvSpPr/>
            <p:nvPr/>
          </p:nvSpPr>
          <p:spPr>
            <a:xfrm>
              <a:off x="9818687" y="1014412"/>
              <a:ext cx="1111250" cy="1114425"/>
            </a:xfrm>
            <a:prstGeom prst="ellipse">
              <a:avLst/>
            </a:prstGeom>
            <a:solidFill>
              <a:schemeClr val="bg1">
                <a:alpha val="40000"/>
              </a:schemeClr>
            </a:solidFill>
            <a:ln>
              <a:noFill/>
            </a:ln>
          </p:spPr>
          <p:txBody>
            <a:bodyPr spcFirstLastPara="1" wrap="square" lIns="91425" tIns="45700" rIns="91425" bIns="45700" anchor="ctr" anchorCtr="0">
              <a:no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Poppins" panose="00000500000000000000" pitchFamily="2" charset="0"/>
                <a:ea typeface="Calibri"/>
                <a:cs typeface="Poppins" panose="00000500000000000000" pitchFamily="2" charset="0"/>
                <a:sym typeface="Calibri"/>
              </a:endParaRPr>
            </a:p>
          </p:txBody>
        </p:sp>
        <p:sp>
          <p:nvSpPr>
            <p:cNvPr id="1422" name="Google Shape;1422;p54"/>
            <p:cNvSpPr txBox="1"/>
            <p:nvPr/>
          </p:nvSpPr>
          <p:spPr>
            <a:xfrm>
              <a:off x="9925050" y="1179512"/>
              <a:ext cx="898525" cy="784225"/>
            </a:xfrm>
            <a:prstGeom prst="rect">
              <a:avLst/>
            </a:prstGeom>
            <a:noFill/>
            <a:ln>
              <a:noFill/>
            </a:ln>
          </p:spPr>
          <p:txBody>
            <a:bodyPr spcFirstLastPara="1" wrap="square" lIns="0" tIns="0" rIns="0" bIns="0" anchor="ctr" anchorCtr="0">
              <a:noAutofit/>
            </a:bodyPr>
            <a:lstStyle/>
            <a:p>
              <a:pPr marL="0" marR="0" lvl="0" indent="0" algn="ctr" defTabSz="914400" rtl="0" eaLnBrk="0" fontAlgn="base" latinLnBrk="0" hangingPunct="0">
                <a:lnSpc>
                  <a:spcPct val="100000"/>
                </a:lnSpc>
                <a:spcBef>
                  <a:spcPts val="0"/>
                </a:spcBef>
                <a:spcAft>
                  <a:spcPts val="0"/>
                </a:spcAft>
                <a:buClr>
                  <a:srgbClr val="3BA9B3"/>
                </a:buClr>
                <a:buSzPts val="5100"/>
                <a:buFont typeface="Montserrat"/>
                <a:buNone/>
                <a:tabLst/>
                <a:defRPr/>
              </a:pPr>
              <a:r>
                <a:rPr kumimoji="0" lang="en-US" sz="4400" b="1" i="0" u="none" strike="noStrike" kern="1200" cap="none" spc="0" normalizeH="0" baseline="0" noProof="0" dirty="0">
                  <a:ln>
                    <a:noFill/>
                  </a:ln>
                  <a:solidFill>
                    <a:schemeClr val="bg1"/>
                  </a:solidFill>
                  <a:effectLst/>
                  <a:uLnTx/>
                  <a:uFillTx/>
                  <a:latin typeface="Poppins" panose="00000500000000000000" pitchFamily="2" charset="0"/>
                  <a:ea typeface="Montserrat"/>
                  <a:cs typeface="Poppins" panose="00000500000000000000" pitchFamily="2" charset="0"/>
                  <a:sym typeface="Montserrat"/>
                </a:rPr>
                <a:t>04</a:t>
              </a:r>
              <a:endParaRPr kumimoji="0" sz="1100" b="0" i="0" u="none" strike="noStrike" kern="1200" cap="none" spc="0" normalizeH="0" baseline="0" noProof="0" dirty="0">
                <a:ln>
                  <a:noFill/>
                </a:ln>
                <a:solidFill>
                  <a:schemeClr val="bg1"/>
                </a:solidFill>
                <a:effectLst/>
                <a:uLnTx/>
                <a:uFillTx/>
                <a:latin typeface="Poppins" panose="00000500000000000000" pitchFamily="2" charset="0"/>
                <a:cs typeface="Poppins" panose="00000500000000000000" pitchFamily="2" charset="0"/>
                <a:sym typeface="Arial" panose="020B0604020202020204" pitchFamily="34" charset="0"/>
              </a:endParaRPr>
            </a:p>
          </p:txBody>
        </p:sp>
        <p:sp>
          <p:nvSpPr>
            <p:cNvPr id="7" name="TextBox 12449">
              <a:extLst>
                <a:ext uri="{FF2B5EF4-FFF2-40B4-BE49-F238E27FC236}">
                  <a16:creationId xmlns:a16="http://schemas.microsoft.com/office/drawing/2014/main" id="{12A7E187-12B2-65BD-20C7-FAFAC93B3083}"/>
                </a:ext>
              </a:extLst>
            </p:cNvPr>
            <p:cNvSpPr txBox="1"/>
            <p:nvPr/>
          </p:nvSpPr>
          <p:spPr>
            <a:xfrm>
              <a:off x="7019365" y="1207611"/>
              <a:ext cx="2903304"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en-US" sz="2400" b="1" dirty="0">
                  <a:latin typeface="Poppins" panose="00000500000000000000" pitchFamily="2" charset="0"/>
                  <a:cs typeface="Poppins" panose="00000500000000000000" pitchFamily="2" charset="0"/>
                </a:rPr>
                <a:t>Working Capital Assessment</a:t>
              </a:r>
              <a:endParaRPr kumimoji="0" lang="en-US" sz="2400" b="0" i="0" u="none" strike="noStrike" kern="1200" cap="none" spc="0" normalizeH="0" baseline="0" noProof="0" dirty="0">
                <a:ln>
                  <a:noFill/>
                </a:ln>
                <a:effectLst/>
                <a:uLnTx/>
                <a:uFillTx/>
                <a:latin typeface="Poppins" panose="00000500000000000000" pitchFamily="2" charset="0"/>
                <a:cs typeface="Poppins" panose="00000500000000000000" pitchFamily="2" charset="0"/>
              </a:endParaRPr>
            </a:p>
          </p:txBody>
        </p:sp>
      </p:grpSp>
      <p:grpSp>
        <p:nvGrpSpPr>
          <p:cNvPr id="20" name="Group 19">
            <a:extLst>
              <a:ext uri="{FF2B5EF4-FFF2-40B4-BE49-F238E27FC236}">
                <a16:creationId xmlns:a16="http://schemas.microsoft.com/office/drawing/2014/main" id="{50E46BEE-C16E-A2EB-C97D-E977E6BA0585}"/>
              </a:ext>
            </a:extLst>
          </p:cNvPr>
          <p:cNvGrpSpPr/>
          <p:nvPr/>
        </p:nvGrpSpPr>
        <p:grpSpPr>
          <a:xfrm>
            <a:off x="6796087" y="3190503"/>
            <a:ext cx="4133850" cy="1116012"/>
            <a:chOff x="6796087" y="2930525"/>
            <a:chExt cx="4133850" cy="1116012"/>
          </a:xfrm>
        </p:grpSpPr>
        <p:sp>
          <p:nvSpPr>
            <p:cNvPr id="1410" name="Google Shape;1410;p54"/>
            <p:cNvSpPr/>
            <p:nvPr/>
          </p:nvSpPr>
          <p:spPr>
            <a:xfrm>
              <a:off x="6796087" y="2930525"/>
              <a:ext cx="4108450" cy="1116012"/>
            </a:xfrm>
            <a:custGeom>
              <a:avLst/>
              <a:gdLst/>
              <a:ahLst/>
              <a:cxnLst/>
              <a:rect l="l" t="t" r="r" b="b"/>
              <a:pathLst>
                <a:path w="1369" h="372" extrusionOk="0">
                  <a:moveTo>
                    <a:pt x="1183" y="0"/>
                  </a:moveTo>
                  <a:cubicBezTo>
                    <a:pt x="186" y="0"/>
                    <a:pt x="186" y="0"/>
                    <a:pt x="186" y="0"/>
                  </a:cubicBezTo>
                  <a:cubicBezTo>
                    <a:pt x="83" y="0"/>
                    <a:pt x="0" y="83"/>
                    <a:pt x="0" y="186"/>
                  </a:cubicBezTo>
                  <a:cubicBezTo>
                    <a:pt x="0" y="186"/>
                    <a:pt x="0" y="186"/>
                    <a:pt x="0" y="186"/>
                  </a:cubicBezTo>
                  <a:cubicBezTo>
                    <a:pt x="0" y="289"/>
                    <a:pt x="83" y="372"/>
                    <a:pt x="186" y="372"/>
                  </a:cubicBezTo>
                  <a:cubicBezTo>
                    <a:pt x="1183" y="372"/>
                    <a:pt x="1183" y="372"/>
                    <a:pt x="1183" y="372"/>
                  </a:cubicBezTo>
                  <a:cubicBezTo>
                    <a:pt x="1286" y="372"/>
                    <a:pt x="1369" y="289"/>
                    <a:pt x="1369" y="186"/>
                  </a:cubicBezTo>
                  <a:cubicBezTo>
                    <a:pt x="1369" y="186"/>
                    <a:pt x="1369" y="186"/>
                    <a:pt x="1369" y="186"/>
                  </a:cubicBezTo>
                  <a:cubicBezTo>
                    <a:pt x="1369" y="83"/>
                    <a:pt x="1286" y="0"/>
                    <a:pt x="1183" y="0"/>
                  </a:cubicBezTo>
                </a:path>
              </a:pathLst>
            </a:custGeom>
            <a:solidFill>
              <a:schemeClr val="accent5">
                <a:lumMod val="60000"/>
                <a:lumOff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Poppins" panose="00000500000000000000" pitchFamily="2" charset="0"/>
                <a:ea typeface="Calibri"/>
                <a:cs typeface="Poppins" panose="00000500000000000000" pitchFamily="2" charset="0"/>
                <a:sym typeface="Calibri"/>
              </a:endParaRPr>
            </a:p>
          </p:txBody>
        </p:sp>
        <p:sp>
          <p:nvSpPr>
            <p:cNvPr id="1416" name="Google Shape;1416;p54"/>
            <p:cNvSpPr/>
            <p:nvPr/>
          </p:nvSpPr>
          <p:spPr>
            <a:xfrm>
              <a:off x="9818687" y="2930525"/>
              <a:ext cx="1111250" cy="1114425"/>
            </a:xfrm>
            <a:prstGeom prst="ellipse">
              <a:avLst/>
            </a:prstGeom>
            <a:solidFill>
              <a:schemeClr val="bg1">
                <a:alpha val="40000"/>
              </a:schemeClr>
            </a:solidFill>
            <a:ln>
              <a:noFill/>
            </a:ln>
          </p:spPr>
          <p:txBody>
            <a:bodyPr spcFirstLastPara="1" wrap="square" lIns="91425" tIns="45700" rIns="91425" bIns="45700" anchor="ctr" anchorCtr="0">
              <a:no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Poppins" panose="00000500000000000000" pitchFamily="2" charset="0"/>
                <a:ea typeface="Calibri"/>
                <a:cs typeface="Poppins" panose="00000500000000000000" pitchFamily="2" charset="0"/>
                <a:sym typeface="Calibri"/>
              </a:endParaRPr>
            </a:p>
          </p:txBody>
        </p:sp>
        <p:sp>
          <p:nvSpPr>
            <p:cNvPr id="1423" name="Google Shape;1423;p54"/>
            <p:cNvSpPr txBox="1"/>
            <p:nvPr/>
          </p:nvSpPr>
          <p:spPr>
            <a:xfrm>
              <a:off x="9922669" y="3095625"/>
              <a:ext cx="903287" cy="784225"/>
            </a:xfrm>
            <a:prstGeom prst="rect">
              <a:avLst/>
            </a:prstGeom>
            <a:noFill/>
            <a:ln>
              <a:noFill/>
            </a:ln>
          </p:spPr>
          <p:txBody>
            <a:bodyPr spcFirstLastPara="1" wrap="square" lIns="0" tIns="0" rIns="0" bIns="0" anchor="ctr" anchorCtr="0">
              <a:noAutofit/>
            </a:bodyPr>
            <a:lstStyle/>
            <a:p>
              <a:pPr marL="0" marR="0" lvl="0" indent="0" algn="ctr" defTabSz="914400" rtl="0" eaLnBrk="0" fontAlgn="base" latinLnBrk="0" hangingPunct="0">
                <a:lnSpc>
                  <a:spcPct val="100000"/>
                </a:lnSpc>
                <a:spcBef>
                  <a:spcPts val="0"/>
                </a:spcBef>
                <a:spcAft>
                  <a:spcPts val="0"/>
                </a:spcAft>
                <a:buClr>
                  <a:srgbClr val="208EB9"/>
                </a:buClr>
                <a:buSzPts val="5100"/>
                <a:buFont typeface="Montserrat"/>
                <a:buNone/>
                <a:tabLst/>
                <a:defRPr/>
              </a:pPr>
              <a:r>
                <a:rPr kumimoji="0" lang="en-US" sz="4400" b="1" i="0" u="none" strike="noStrike" kern="1200" cap="none" spc="0" normalizeH="0" baseline="0" noProof="0" dirty="0">
                  <a:ln>
                    <a:noFill/>
                  </a:ln>
                  <a:solidFill>
                    <a:schemeClr val="bg1"/>
                  </a:solidFill>
                  <a:effectLst/>
                  <a:uLnTx/>
                  <a:uFillTx/>
                  <a:latin typeface="Poppins" panose="00000500000000000000" pitchFamily="2" charset="0"/>
                  <a:ea typeface="Montserrat"/>
                  <a:cs typeface="Poppins" panose="00000500000000000000" pitchFamily="2" charset="0"/>
                  <a:sym typeface="Montserrat"/>
                </a:rPr>
                <a:t>05</a:t>
              </a:r>
              <a:endParaRPr kumimoji="0" sz="1100" b="0" i="0" u="none" strike="noStrike" kern="1200" cap="none" spc="0" normalizeH="0" baseline="0" noProof="0" dirty="0">
                <a:ln>
                  <a:noFill/>
                </a:ln>
                <a:solidFill>
                  <a:schemeClr val="bg1"/>
                </a:solidFill>
                <a:effectLst/>
                <a:uLnTx/>
                <a:uFillTx/>
                <a:latin typeface="Poppins" panose="00000500000000000000" pitchFamily="2" charset="0"/>
                <a:cs typeface="Poppins" panose="00000500000000000000" pitchFamily="2" charset="0"/>
                <a:sym typeface="Arial" panose="020B0604020202020204" pitchFamily="34" charset="0"/>
              </a:endParaRPr>
            </a:p>
          </p:txBody>
        </p:sp>
        <p:sp>
          <p:nvSpPr>
            <p:cNvPr id="8" name="TextBox 12449">
              <a:extLst>
                <a:ext uri="{FF2B5EF4-FFF2-40B4-BE49-F238E27FC236}">
                  <a16:creationId xmlns:a16="http://schemas.microsoft.com/office/drawing/2014/main" id="{3DB06191-7F47-28F3-6813-61F75C405A7C}"/>
                </a:ext>
              </a:extLst>
            </p:cNvPr>
            <p:cNvSpPr txBox="1"/>
            <p:nvPr/>
          </p:nvSpPr>
          <p:spPr>
            <a:xfrm>
              <a:off x="7292383" y="3143074"/>
              <a:ext cx="2236381"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en-US" sz="2400" b="1" dirty="0">
                  <a:latin typeface="Poppins" panose="00000500000000000000" pitchFamily="2" charset="0"/>
                  <a:cs typeface="Poppins" panose="00000500000000000000" pitchFamily="2" charset="0"/>
                </a:rPr>
                <a:t>Appraising  Term Loans</a:t>
              </a:r>
              <a:endParaRPr kumimoji="0" lang="en-US" sz="2400" b="0" i="0" u="none" strike="noStrike" kern="1200" cap="none" spc="0" normalizeH="0" baseline="0" noProof="0" dirty="0">
                <a:ln>
                  <a:noFill/>
                </a:ln>
                <a:effectLst/>
                <a:uLnTx/>
                <a:uFillTx/>
                <a:latin typeface="Poppins" panose="00000500000000000000" pitchFamily="2" charset="0"/>
                <a:cs typeface="Poppins" panose="00000500000000000000" pitchFamily="2" charset="0"/>
              </a:endParaRPr>
            </a:p>
          </p:txBody>
        </p:sp>
      </p:grpSp>
      <p:grpSp>
        <p:nvGrpSpPr>
          <p:cNvPr id="19" name="Group 18">
            <a:extLst>
              <a:ext uri="{FF2B5EF4-FFF2-40B4-BE49-F238E27FC236}">
                <a16:creationId xmlns:a16="http://schemas.microsoft.com/office/drawing/2014/main" id="{8DB2BE37-44C8-0B5F-2FE6-CC7F3E0BB92E}"/>
              </a:ext>
            </a:extLst>
          </p:cNvPr>
          <p:cNvGrpSpPr/>
          <p:nvPr/>
        </p:nvGrpSpPr>
        <p:grpSpPr>
          <a:xfrm>
            <a:off x="6796087" y="4845050"/>
            <a:ext cx="4133850" cy="1119187"/>
            <a:chOff x="6796087" y="4845050"/>
            <a:chExt cx="4133850" cy="1119187"/>
          </a:xfrm>
        </p:grpSpPr>
        <p:sp>
          <p:nvSpPr>
            <p:cNvPr id="1411" name="Google Shape;1411;p54"/>
            <p:cNvSpPr/>
            <p:nvPr/>
          </p:nvSpPr>
          <p:spPr>
            <a:xfrm>
              <a:off x="6796087" y="4845050"/>
              <a:ext cx="4108450" cy="1117600"/>
            </a:xfrm>
            <a:custGeom>
              <a:avLst/>
              <a:gdLst/>
              <a:ahLst/>
              <a:cxnLst/>
              <a:rect l="l" t="t" r="r" b="b"/>
              <a:pathLst>
                <a:path w="1369" h="372" extrusionOk="0">
                  <a:moveTo>
                    <a:pt x="1183" y="372"/>
                  </a:moveTo>
                  <a:cubicBezTo>
                    <a:pt x="186" y="372"/>
                    <a:pt x="186" y="372"/>
                    <a:pt x="186" y="372"/>
                  </a:cubicBezTo>
                  <a:cubicBezTo>
                    <a:pt x="83" y="372"/>
                    <a:pt x="0" y="289"/>
                    <a:pt x="0" y="186"/>
                  </a:cubicBezTo>
                  <a:cubicBezTo>
                    <a:pt x="0" y="186"/>
                    <a:pt x="0" y="186"/>
                    <a:pt x="0" y="186"/>
                  </a:cubicBezTo>
                  <a:cubicBezTo>
                    <a:pt x="0" y="84"/>
                    <a:pt x="83" y="0"/>
                    <a:pt x="186" y="0"/>
                  </a:cubicBezTo>
                  <a:cubicBezTo>
                    <a:pt x="1183" y="0"/>
                    <a:pt x="1183" y="0"/>
                    <a:pt x="1183" y="0"/>
                  </a:cubicBezTo>
                  <a:cubicBezTo>
                    <a:pt x="1286" y="0"/>
                    <a:pt x="1369" y="84"/>
                    <a:pt x="1369" y="186"/>
                  </a:cubicBezTo>
                  <a:cubicBezTo>
                    <a:pt x="1369" y="186"/>
                    <a:pt x="1369" y="186"/>
                    <a:pt x="1369" y="186"/>
                  </a:cubicBezTo>
                  <a:cubicBezTo>
                    <a:pt x="1369" y="289"/>
                    <a:pt x="1286" y="372"/>
                    <a:pt x="1183" y="372"/>
                  </a:cubicBezTo>
                  <a:close/>
                </a:path>
              </a:pathLst>
            </a:custGeom>
            <a:solidFill>
              <a:srgbClr val="7030A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Poppins" panose="00000500000000000000" pitchFamily="2" charset="0"/>
                <a:ea typeface="Calibri"/>
                <a:cs typeface="Poppins" panose="00000500000000000000" pitchFamily="2" charset="0"/>
                <a:sym typeface="Calibri"/>
              </a:endParaRPr>
            </a:p>
          </p:txBody>
        </p:sp>
        <p:sp>
          <p:nvSpPr>
            <p:cNvPr id="1417" name="Google Shape;1417;p54"/>
            <p:cNvSpPr/>
            <p:nvPr/>
          </p:nvSpPr>
          <p:spPr>
            <a:xfrm>
              <a:off x="9818687" y="4849812"/>
              <a:ext cx="1111250" cy="1114425"/>
            </a:xfrm>
            <a:prstGeom prst="ellipse">
              <a:avLst/>
            </a:prstGeom>
            <a:solidFill>
              <a:schemeClr val="bg1">
                <a:alpha val="40000"/>
              </a:schemeClr>
            </a:solidFill>
            <a:ln>
              <a:noFill/>
            </a:ln>
          </p:spPr>
          <p:txBody>
            <a:bodyPr spcFirstLastPara="1" wrap="square" lIns="91425" tIns="45700" rIns="91425" bIns="45700" anchor="ctr" anchorCtr="0">
              <a:no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Poppins" panose="00000500000000000000" pitchFamily="2" charset="0"/>
                <a:ea typeface="Calibri"/>
                <a:cs typeface="Poppins" panose="00000500000000000000" pitchFamily="2" charset="0"/>
                <a:sym typeface="Calibri"/>
              </a:endParaRPr>
            </a:p>
          </p:txBody>
        </p:sp>
        <p:sp>
          <p:nvSpPr>
            <p:cNvPr id="1424" name="Google Shape;1424;p54"/>
            <p:cNvSpPr txBox="1"/>
            <p:nvPr/>
          </p:nvSpPr>
          <p:spPr>
            <a:xfrm>
              <a:off x="9915525" y="5014912"/>
              <a:ext cx="917575" cy="784225"/>
            </a:xfrm>
            <a:prstGeom prst="rect">
              <a:avLst/>
            </a:prstGeom>
            <a:noFill/>
            <a:ln>
              <a:noFill/>
            </a:ln>
          </p:spPr>
          <p:txBody>
            <a:bodyPr spcFirstLastPara="1" wrap="square" lIns="0" tIns="0" rIns="0" bIns="0" anchor="ctr" anchorCtr="0">
              <a:noAutofit/>
            </a:bodyPr>
            <a:lstStyle/>
            <a:p>
              <a:pPr marL="0" marR="0" lvl="0" indent="0" algn="ctr" defTabSz="914400" rtl="0" eaLnBrk="0" fontAlgn="base" latinLnBrk="0" hangingPunct="0">
                <a:lnSpc>
                  <a:spcPct val="100000"/>
                </a:lnSpc>
                <a:spcBef>
                  <a:spcPts val="0"/>
                </a:spcBef>
                <a:spcAft>
                  <a:spcPts val="0"/>
                </a:spcAft>
                <a:buClr>
                  <a:srgbClr val="073552"/>
                </a:buClr>
                <a:buSzPts val="5100"/>
                <a:buFont typeface="Montserrat"/>
                <a:buNone/>
                <a:tabLst/>
                <a:defRPr/>
              </a:pPr>
              <a:r>
                <a:rPr kumimoji="0" lang="en-US" sz="4400" b="1" i="0" u="none" strike="noStrike" kern="1200" cap="none" spc="0" normalizeH="0" baseline="0" noProof="0" dirty="0">
                  <a:ln>
                    <a:noFill/>
                  </a:ln>
                  <a:solidFill>
                    <a:schemeClr val="bg1"/>
                  </a:solidFill>
                  <a:effectLst/>
                  <a:uLnTx/>
                  <a:uFillTx/>
                  <a:latin typeface="Poppins" panose="00000500000000000000" pitchFamily="2" charset="0"/>
                  <a:ea typeface="Montserrat"/>
                  <a:cs typeface="Poppins" panose="00000500000000000000" pitchFamily="2" charset="0"/>
                  <a:sym typeface="Montserrat"/>
                </a:rPr>
                <a:t>06</a:t>
              </a:r>
              <a:endParaRPr kumimoji="0" sz="1100" b="0" i="0" u="none" strike="noStrike" kern="1200" cap="none" spc="0" normalizeH="0" baseline="0" noProof="0" dirty="0">
                <a:ln>
                  <a:noFill/>
                </a:ln>
                <a:solidFill>
                  <a:schemeClr val="bg1"/>
                </a:solidFill>
                <a:effectLst/>
                <a:uLnTx/>
                <a:uFillTx/>
                <a:latin typeface="Poppins" panose="00000500000000000000" pitchFamily="2" charset="0"/>
                <a:cs typeface="Poppins" panose="00000500000000000000" pitchFamily="2" charset="0"/>
                <a:sym typeface="Arial" panose="020B0604020202020204" pitchFamily="34" charset="0"/>
              </a:endParaRPr>
            </a:p>
          </p:txBody>
        </p:sp>
        <p:sp>
          <p:nvSpPr>
            <p:cNvPr id="9" name="TextBox 12449">
              <a:extLst>
                <a:ext uri="{FF2B5EF4-FFF2-40B4-BE49-F238E27FC236}">
                  <a16:creationId xmlns:a16="http://schemas.microsoft.com/office/drawing/2014/main" id="{4C87E10F-606C-3F26-A6B9-258FE6F13C3B}"/>
                </a:ext>
              </a:extLst>
            </p:cNvPr>
            <p:cNvSpPr txBox="1"/>
            <p:nvPr/>
          </p:nvSpPr>
          <p:spPr>
            <a:xfrm>
              <a:off x="7091083" y="5024747"/>
              <a:ext cx="2967318"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en-US" sz="2400" b="1" dirty="0">
                  <a:solidFill>
                    <a:schemeClr val="bg1"/>
                  </a:solidFill>
                  <a:latin typeface="Poppins" panose="00000500000000000000" pitchFamily="2" charset="0"/>
                  <a:cs typeface="Poppins" panose="00000500000000000000" pitchFamily="2" charset="0"/>
                </a:rPr>
                <a:t>Access Funds to Startups</a:t>
              </a:r>
              <a:endParaRPr lang="en-US" sz="2400" dirty="0">
                <a:solidFill>
                  <a:schemeClr val="bg1"/>
                </a:solidFill>
                <a:latin typeface="Poppins" panose="00000500000000000000" pitchFamily="2" charset="0"/>
                <a:cs typeface="Poppins" panose="00000500000000000000" pitchFamily="2" charset="0"/>
              </a:endParaRPr>
            </a:p>
          </p:txBody>
        </p:sp>
      </p:grpSp>
      <p:grpSp>
        <p:nvGrpSpPr>
          <p:cNvPr id="16" name="Group 15">
            <a:extLst>
              <a:ext uri="{FF2B5EF4-FFF2-40B4-BE49-F238E27FC236}">
                <a16:creationId xmlns:a16="http://schemas.microsoft.com/office/drawing/2014/main" id="{A2929869-D8FA-4AE1-6B83-A9DBA5268C4D}"/>
              </a:ext>
            </a:extLst>
          </p:cNvPr>
          <p:cNvGrpSpPr/>
          <p:nvPr/>
        </p:nvGrpSpPr>
        <p:grpSpPr>
          <a:xfrm>
            <a:off x="1258887" y="1552301"/>
            <a:ext cx="4132262" cy="1114425"/>
            <a:chOff x="1258887" y="1014412"/>
            <a:chExt cx="4132262" cy="1114425"/>
          </a:xfrm>
        </p:grpSpPr>
        <p:sp>
          <p:nvSpPr>
            <p:cNvPr id="1406" name="Google Shape;1406;p54"/>
            <p:cNvSpPr/>
            <p:nvPr/>
          </p:nvSpPr>
          <p:spPr>
            <a:xfrm>
              <a:off x="1258887" y="1014412"/>
              <a:ext cx="4108450" cy="1112837"/>
            </a:xfrm>
            <a:custGeom>
              <a:avLst/>
              <a:gdLst/>
              <a:ahLst/>
              <a:cxnLst/>
              <a:rect l="l" t="t" r="r" b="b"/>
              <a:pathLst>
                <a:path w="1369" h="371" extrusionOk="0">
                  <a:moveTo>
                    <a:pt x="1183" y="371"/>
                  </a:moveTo>
                  <a:cubicBezTo>
                    <a:pt x="186" y="371"/>
                    <a:pt x="186" y="371"/>
                    <a:pt x="186" y="371"/>
                  </a:cubicBezTo>
                  <a:cubicBezTo>
                    <a:pt x="83" y="371"/>
                    <a:pt x="0" y="288"/>
                    <a:pt x="0" y="186"/>
                  </a:cubicBezTo>
                  <a:cubicBezTo>
                    <a:pt x="0" y="186"/>
                    <a:pt x="0" y="186"/>
                    <a:pt x="0" y="186"/>
                  </a:cubicBezTo>
                  <a:cubicBezTo>
                    <a:pt x="0" y="83"/>
                    <a:pt x="83" y="0"/>
                    <a:pt x="186" y="0"/>
                  </a:cubicBezTo>
                  <a:cubicBezTo>
                    <a:pt x="1183" y="0"/>
                    <a:pt x="1183" y="0"/>
                    <a:pt x="1183" y="0"/>
                  </a:cubicBezTo>
                  <a:cubicBezTo>
                    <a:pt x="1286" y="0"/>
                    <a:pt x="1369" y="83"/>
                    <a:pt x="1369" y="186"/>
                  </a:cubicBezTo>
                  <a:cubicBezTo>
                    <a:pt x="1369" y="186"/>
                    <a:pt x="1369" y="186"/>
                    <a:pt x="1369" y="186"/>
                  </a:cubicBezTo>
                  <a:cubicBezTo>
                    <a:pt x="1369" y="288"/>
                    <a:pt x="1286" y="371"/>
                    <a:pt x="1183" y="371"/>
                  </a:cubicBezTo>
                  <a:close/>
                </a:path>
              </a:pathLst>
            </a:custGeom>
            <a:solidFill>
              <a:srgbClr val="FFD5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Poppins" panose="00000500000000000000" pitchFamily="2" charset="0"/>
                <a:ea typeface="Calibri"/>
                <a:cs typeface="Poppins" panose="00000500000000000000" pitchFamily="2" charset="0"/>
                <a:sym typeface="Calibri"/>
              </a:endParaRPr>
            </a:p>
          </p:txBody>
        </p:sp>
        <p:sp>
          <p:nvSpPr>
            <p:cNvPr id="1412" name="Google Shape;1412;p54"/>
            <p:cNvSpPr/>
            <p:nvPr/>
          </p:nvSpPr>
          <p:spPr>
            <a:xfrm>
              <a:off x="4278312" y="1014412"/>
              <a:ext cx="1112837" cy="1114425"/>
            </a:xfrm>
            <a:prstGeom prst="ellipse">
              <a:avLst/>
            </a:prstGeom>
            <a:solidFill>
              <a:schemeClr val="bg1">
                <a:alpha val="40000"/>
              </a:schemeClr>
            </a:solidFill>
            <a:ln>
              <a:noFill/>
            </a:ln>
          </p:spPr>
          <p:txBody>
            <a:bodyPr spcFirstLastPara="1" wrap="square" lIns="91425" tIns="45700" rIns="91425" bIns="45700" anchor="ctr" anchorCtr="0">
              <a:no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Poppins" panose="00000500000000000000" pitchFamily="2" charset="0"/>
                <a:ea typeface="Calibri"/>
                <a:cs typeface="Poppins" panose="00000500000000000000" pitchFamily="2" charset="0"/>
                <a:sym typeface="Calibri"/>
              </a:endParaRPr>
            </a:p>
          </p:txBody>
        </p:sp>
        <p:sp>
          <p:nvSpPr>
            <p:cNvPr id="1419" name="Google Shape;1419;p54"/>
            <p:cNvSpPr txBox="1"/>
            <p:nvPr/>
          </p:nvSpPr>
          <p:spPr>
            <a:xfrm>
              <a:off x="4443412" y="1179512"/>
              <a:ext cx="782637" cy="784225"/>
            </a:xfrm>
            <a:prstGeom prst="rect">
              <a:avLst/>
            </a:prstGeom>
            <a:noFill/>
            <a:ln>
              <a:noFill/>
            </a:ln>
          </p:spPr>
          <p:txBody>
            <a:bodyPr spcFirstLastPara="1" wrap="square" lIns="0" tIns="0" rIns="0" bIns="0" anchor="ctr" anchorCtr="0">
              <a:noAutofit/>
            </a:bodyPr>
            <a:lstStyle/>
            <a:p>
              <a:pPr marL="0" marR="0" lvl="0" indent="0" algn="ctr" defTabSz="914400" rtl="0" eaLnBrk="0" fontAlgn="base" latinLnBrk="0" hangingPunct="0">
                <a:lnSpc>
                  <a:spcPct val="100000"/>
                </a:lnSpc>
                <a:spcBef>
                  <a:spcPts val="0"/>
                </a:spcBef>
                <a:spcAft>
                  <a:spcPts val="0"/>
                </a:spcAft>
                <a:buClr>
                  <a:srgbClr val="F59F00"/>
                </a:buClr>
                <a:buSzPts val="5100"/>
                <a:buFont typeface="Montserrat"/>
                <a:buNone/>
                <a:tabLst/>
                <a:defRPr/>
              </a:pPr>
              <a:r>
                <a:rPr kumimoji="0" lang="en-US" sz="4400" b="1" i="0" u="none" strike="noStrike" kern="1200" cap="none" spc="0" normalizeH="0" baseline="0" noProof="0" dirty="0">
                  <a:ln>
                    <a:noFill/>
                  </a:ln>
                  <a:solidFill>
                    <a:schemeClr val="bg1"/>
                  </a:solidFill>
                  <a:effectLst/>
                  <a:uLnTx/>
                  <a:uFillTx/>
                  <a:latin typeface="Poppins" panose="00000500000000000000" pitchFamily="2" charset="0"/>
                  <a:ea typeface="Montserrat"/>
                  <a:cs typeface="Poppins" panose="00000500000000000000" pitchFamily="2" charset="0"/>
                  <a:sym typeface="Montserrat"/>
                </a:rPr>
                <a:t>01</a:t>
              </a:r>
              <a:endParaRPr kumimoji="0" sz="1100" b="0" i="0" u="none" strike="noStrike" kern="1200" cap="none" spc="0" normalizeH="0" baseline="0" noProof="0" dirty="0">
                <a:ln>
                  <a:noFill/>
                </a:ln>
                <a:solidFill>
                  <a:schemeClr val="bg1"/>
                </a:solidFill>
                <a:effectLst/>
                <a:uLnTx/>
                <a:uFillTx/>
                <a:latin typeface="Poppins" panose="00000500000000000000" pitchFamily="2" charset="0"/>
                <a:cs typeface="Poppins" panose="00000500000000000000" pitchFamily="2" charset="0"/>
                <a:sym typeface="Arial" panose="020B0604020202020204" pitchFamily="34" charset="0"/>
              </a:endParaRPr>
            </a:p>
          </p:txBody>
        </p:sp>
        <p:sp>
          <p:nvSpPr>
            <p:cNvPr id="10" name="TextBox 12449">
              <a:extLst>
                <a:ext uri="{FF2B5EF4-FFF2-40B4-BE49-F238E27FC236}">
                  <a16:creationId xmlns:a16="http://schemas.microsoft.com/office/drawing/2014/main" id="{D2066F47-5582-0F8A-E0DA-6EE0450DDECB}"/>
                </a:ext>
              </a:extLst>
            </p:cNvPr>
            <p:cNvSpPr txBox="1"/>
            <p:nvPr/>
          </p:nvSpPr>
          <p:spPr>
            <a:xfrm>
              <a:off x="1595718" y="1158081"/>
              <a:ext cx="2601632"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en-US" sz="2400" b="1" dirty="0">
                  <a:latin typeface="Poppins" panose="00000500000000000000" pitchFamily="2" charset="0"/>
                  <a:cs typeface="Poppins" panose="00000500000000000000" pitchFamily="2" charset="0"/>
                </a:rPr>
                <a:t>Adequate &amp; Timely Finance</a:t>
              </a:r>
              <a:endParaRPr kumimoji="0" lang="en-US" sz="2400" b="0" i="0" u="none" strike="noStrike" kern="1200" cap="none" spc="0" normalizeH="0" baseline="0" noProof="0" dirty="0">
                <a:ln>
                  <a:noFill/>
                </a:ln>
                <a:effectLst/>
                <a:uLnTx/>
                <a:uFillTx/>
                <a:latin typeface="Poppins" panose="00000500000000000000" pitchFamily="2" charset="0"/>
                <a:cs typeface="Poppins" panose="00000500000000000000" pitchFamily="2" charset="0"/>
              </a:endParaRPr>
            </a:p>
          </p:txBody>
        </p:sp>
      </p:grpSp>
      <p:grpSp>
        <p:nvGrpSpPr>
          <p:cNvPr id="17" name="Group 16">
            <a:extLst>
              <a:ext uri="{FF2B5EF4-FFF2-40B4-BE49-F238E27FC236}">
                <a16:creationId xmlns:a16="http://schemas.microsoft.com/office/drawing/2014/main" id="{3E557979-8CC1-4E3B-16D3-F68AE258CE54}"/>
              </a:ext>
            </a:extLst>
          </p:cNvPr>
          <p:cNvGrpSpPr/>
          <p:nvPr/>
        </p:nvGrpSpPr>
        <p:grpSpPr>
          <a:xfrm>
            <a:off x="1258887" y="3190503"/>
            <a:ext cx="4132262" cy="1116012"/>
            <a:chOff x="1258887" y="2930525"/>
            <a:chExt cx="4132262" cy="1116012"/>
          </a:xfrm>
        </p:grpSpPr>
        <p:sp>
          <p:nvSpPr>
            <p:cNvPr id="1407" name="Google Shape;1407;p54"/>
            <p:cNvSpPr/>
            <p:nvPr/>
          </p:nvSpPr>
          <p:spPr>
            <a:xfrm>
              <a:off x="1258887" y="2930525"/>
              <a:ext cx="4108450" cy="1116012"/>
            </a:xfrm>
            <a:custGeom>
              <a:avLst/>
              <a:gdLst/>
              <a:ahLst/>
              <a:cxnLst/>
              <a:rect l="l" t="t" r="r" b="b"/>
              <a:pathLst>
                <a:path w="1369" h="372" extrusionOk="0">
                  <a:moveTo>
                    <a:pt x="1183" y="372"/>
                  </a:moveTo>
                  <a:cubicBezTo>
                    <a:pt x="186" y="372"/>
                    <a:pt x="186" y="372"/>
                    <a:pt x="186" y="372"/>
                  </a:cubicBezTo>
                  <a:cubicBezTo>
                    <a:pt x="83" y="372"/>
                    <a:pt x="0" y="289"/>
                    <a:pt x="0" y="186"/>
                  </a:cubicBezTo>
                  <a:cubicBezTo>
                    <a:pt x="0" y="186"/>
                    <a:pt x="0" y="186"/>
                    <a:pt x="0" y="186"/>
                  </a:cubicBezTo>
                  <a:cubicBezTo>
                    <a:pt x="0" y="83"/>
                    <a:pt x="83" y="0"/>
                    <a:pt x="186" y="0"/>
                  </a:cubicBezTo>
                  <a:cubicBezTo>
                    <a:pt x="1183" y="0"/>
                    <a:pt x="1183" y="0"/>
                    <a:pt x="1183" y="0"/>
                  </a:cubicBezTo>
                  <a:cubicBezTo>
                    <a:pt x="1286" y="0"/>
                    <a:pt x="1369" y="83"/>
                    <a:pt x="1369" y="186"/>
                  </a:cubicBezTo>
                  <a:cubicBezTo>
                    <a:pt x="1369" y="186"/>
                    <a:pt x="1369" y="186"/>
                    <a:pt x="1369" y="186"/>
                  </a:cubicBezTo>
                  <a:cubicBezTo>
                    <a:pt x="1369" y="289"/>
                    <a:pt x="1286" y="372"/>
                    <a:pt x="1183" y="372"/>
                  </a:cubicBezTo>
                  <a:close/>
                </a:path>
              </a:pathLst>
            </a:custGeom>
            <a:solidFill>
              <a:srgbClr val="FE0214"/>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Poppins" panose="00000500000000000000" pitchFamily="2" charset="0"/>
                <a:ea typeface="Calibri"/>
                <a:cs typeface="Poppins" panose="00000500000000000000" pitchFamily="2" charset="0"/>
                <a:sym typeface="Calibri"/>
              </a:endParaRPr>
            </a:p>
          </p:txBody>
        </p:sp>
        <p:sp>
          <p:nvSpPr>
            <p:cNvPr id="1413" name="Google Shape;1413;p54"/>
            <p:cNvSpPr/>
            <p:nvPr/>
          </p:nvSpPr>
          <p:spPr>
            <a:xfrm>
              <a:off x="4278312" y="2930525"/>
              <a:ext cx="1112837" cy="1114425"/>
            </a:xfrm>
            <a:prstGeom prst="ellipse">
              <a:avLst/>
            </a:prstGeom>
            <a:solidFill>
              <a:schemeClr val="bg1">
                <a:alpha val="40000"/>
              </a:schemeClr>
            </a:solidFill>
            <a:ln>
              <a:noFill/>
            </a:ln>
          </p:spPr>
          <p:txBody>
            <a:bodyPr spcFirstLastPara="1" wrap="square" lIns="91425" tIns="45700" rIns="91425" bIns="45700" anchor="ctr" anchorCtr="0">
              <a:no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Poppins" panose="00000500000000000000" pitchFamily="2" charset="0"/>
                <a:ea typeface="Calibri"/>
                <a:cs typeface="Poppins" panose="00000500000000000000" pitchFamily="2" charset="0"/>
                <a:sym typeface="Calibri"/>
              </a:endParaRPr>
            </a:p>
          </p:txBody>
        </p:sp>
        <p:sp>
          <p:nvSpPr>
            <p:cNvPr id="1420" name="Google Shape;1420;p54"/>
            <p:cNvSpPr txBox="1"/>
            <p:nvPr/>
          </p:nvSpPr>
          <p:spPr>
            <a:xfrm>
              <a:off x="4397374" y="3095625"/>
              <a:ext cx="874712" cy="784225"/>
            </a:xfrm>
            <a:prstGeom prst="rect">
              <a:avLst/>
            </a:prstGeom>
            <a:noFill/>
            <a:ln>
              <a:noFill/>
            </a:ln>
          </p:spPr>
          <p:txBody>
            <a:bodyPr spcFirstLastPara="1" wrap="square" lIns="0" tIns="0" rIns="0" bIns="0" anchor="ctr" anchorCtr="0">
              <a:noAutofit/>
            </a:bodyPr>
            <a:lstStyle/>
            <a:p>
              <a:pPr marL="0" marR="0" lvl="0" indent="0" algn="ctr" defTabSz="914400" rtl="0" eaLnBrk="0" fontAlgn="base" latinLnBrk="0" hangingPunct="0">
                <a:lnSpc>
                  <a:spcPct val="100000"/>
                </a:lnSpc>
                <a:spcBef>
                  <a:spcPts val="0"/>
                </a:spcBef>
                <a:spcAft>
                  <a:spcPts val="0"/>
                </a:spcAft>
                <a:buClr>
                  <a:srgbClr val="CF5600"/>
                </a:buClr>
                <a:buSzPts val="5100"/>
                <a:buFont typeface="Montserrat"/>
                <a:buNone/>
                <a:tabLst/>
                <a:defRPr/>
              </a:pPr>
              <a:r>
                <a:rPr kumimoji="0" lang="en-US" sz="4400" b="1" i="0" u="none" strike="noStrike" kern="1200" cap="none" spc="0" normalizeH="0" baseline="0" noProof="0" dirty="0">
                  <a:ln>
                    <a:noFill/>
                  </a:ln>
                  <a:solidFill>
                    <a:schemeClr val="bg1"/>
                  </a:solidFill>
                  <a:effectLst/>
                  <a:uLnTx/>
                  <a:uFillTx/>
                  <a:latin typeface="Poppins" panose="00000500000000000000" pitchFamily="2" charset="0"/>
                  <a:ea typeface="Montserrat"/>
                  <a:cs typeface="Poppins" panose="00000500000000000000" pitchFamily="2" charset="0"/>
                  <a:sym typeface="Montserrat"/>
                </a:rPr>
                <a:t>02</a:t>
              </a:r>
              <a:endParaRPr kumimoji="0" sz="1100" b="0" i="0" u="none" strike="noStrike" kern="1200" cap="none" spc="0" normalizeH="0" baseline="0" noProof="0" dirty="0">
                <a:ln>
                  <a:noFill/>
                </a:ln>
                <a:solidFill>
                  <a:schemeClr val="bg1"/>
                </a:solidFill>
                <a:effectLst/>
                <a:uLnTx/>
                <a:uFillTx/>
                <a:latin typeface="Poppins" panose="00000500000000000000" pitchFamily="2" charset="0"/>
                <a:cs typeface="Poppins" panose="00000500000000000000" pitchFamily="2" charset="0"/>
                <a:sym typeface="Arial" panose="020B0604020202020204" pitchFamily="34" charset="0"/>
              </a:endParaRPr>
            </a:p>
          </p:txBody>
        </p:sp>
        <p:sp>
          <p:nvSpPr>
            <p:cNvPr id="11" name="TextBox 12449">
              <a:extLst>
                <a:ext uri="{FF2B5EF4-FFF2-40B4-BE49-F238E27FC236}">
                  <a16:creationId xmlns:a16="http://schemas.microsoft.com/office/drawing/2014/main" id="{F2D37718-A100-7FC9-B7D2-818D55F0D749}"/>
                </a:ext>
              </a:extLst>
            </p:cNvPr>
            <p:cNvSpPr txBox="1"/>
            <p:nvPr/>
          </p:nvSpPr>
          <p:spPr>
            <a:xfrm>
              <a:off x="1857142" y="3093544"/>
              <a:ext cx="2236381"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en-US" sz="2400" b="1" dirty="0">
                  <a:solidFill>
                    <a:schemeClr val="bg1"/>
                  </a:solidFill>
                  <a:latin typeface="Poppins" panose="00000500000000000000" pitchFamily="2" charset="0"/>
                  <a:cs typeface="Poppins" panose="00000500000000000000" pitchFamily="2" charset="0"/>
                </a:rPr>
                <a:t>Commodity Crash</a:t>
              </a:r>
              <a:endParaRPr kumimoji="0" lang="en-US" sz="2400" b="0" i="0" u="none" strike="noStrike" kern="1200" cap="none" spc="0" normalizeH="0" baseline="0" noProof="0" dirty="0">
                <a:ln>
                  <a:noFill/>
                </a:ln>
                <a:solidFill>
                  <a:schemeClr val="bg1"/>
                </a:solidFill>
                <a:effectLst/>
                <a:uLnTx/>
                <a:uFillTx/>
                <a:latin typeface="Poppins" panose="00000500000000000000" pitchFamily="2" charset="0"/>
                <a:cs typeface="Poppins" panose="00000500000000000000" pitchFamily="2" charset="0"/>
              </a:endParaRPr>
            </a:p>
          </p:txBody>
        </p:sp>
      </p:grpSp>
      <p:grpSp>
        <p:nvGrpSpPr>
          <p:cNvPr id="18" name="Group 17">
            <a:extLst>
              <a:ext uri="{FF2B5EF4-FFF2-40B4-BE49-F238E27FC236}">
                <a16:creationId xmlns:a16="http://schemas.microsoft.com/office/drawing/2014/main" id="{8BE62BF0-361F-B006-860C-923330276329}"/>
              </a:ext>
            </a:extLst>
          </p:cNvPr>
          <p:cNvGrpSpPr/>
          <p:nvPr/>
        </p:nvGrpSpPr>
        <p:grpSpPr>
          <a:xfrm>
            <a:off x="1258887" y="4845050"/>
            <a:ext cx="4132262" cy="1119187"/>
            <a:chOff x="1258887" y="4845050"/>
            <a:chExt cx="4132262" cy="1119187"/>
          </a:xfrm>
        </p:grpSpPr>
        <p:sp>
          <p:nvSpPr>
            <p:cNvPr id="1408" name="Google Shape;1408;p54"/>
            <p:cNvSpPr/>
            <p:nvPr/>
          </p:nvSpPr>
          <p:spPr>
            <a:xfrm>
              <a:off x="1258887" y="4845050"/>
              <a:ext cx="4108450" cy="1117600"/>
            </a:xfrm>
            <a:custGeom>
              <a:avLst/>
              <a:gdLst/>
              <a:ahLst/>
              <a:cxnLst/>
              <a:rect l="l" t="t" r="r" b="b"/>
              <a:pathLst>
                <a:path w="1369" h="372" extrusionOk="0">
                  <a:moveTo>
                    <a:pt x="1183" y="372"/>
                  </a:moveTo>
                  <a:cubicBezTo>
                    <a:pt x="186" y="372"/>
                    <a:pt x="186" y="372"/>
                    <a:pt x="186" y="372"/>
                  </a:cubicBezTo>
                  <a:cubicBezTo>
                    <a:pt x="83" y="372"/>
                    <a:pt x="0" y="289"/>
                    <a:pt x="0" y="186"/>
                  </a:cubicBezTo>
                  <a:cubicBezTo>
                    <a:pt x="0" y="186"/>
                    <a:pt x="0" y="186"/>
                    <a:pt x="0" y="186"/>
                  </a:cubicBezTo>
                  <a:cubicBezTo>
                    <a:pt x="0" y="84"/>
                    <a:pt x="83" y="0"/>
                    <a:pt x="186" y="0"/>
                  </a:cubicBezTo>
                  <a:cubicBezTo>
                    <a:pt x="1183" y="0"/>
                    <a:pt x="1183" y="0"/>
                    <a:pt x="1183" y="0"/>
                  </a:cubicBezTo>
                  <a:cubicBezTo>
                    <a:pt x="1286" y="0"/>
                    <a:pt x="1369" y="84"/>
                    <a:pt x="1369" y="186"/>
                  </a:cubicBezTo>
                  <a:cubicBezTo>
                    <a:pt x="1369" y="186"/>
                    <a:pt x="1369" y="186"/>
                    <a:pt x="1369" y="186"/>
                  </a:cubicBezTo>
                  <a:cubicBezTo>
                    <a:pt x="1369" y="289"/>
                    <a:pt x="1286" y="372"/>
                    <a:pt x="1183" y="372"/>
                  </a:cubicBezTo>
                  <a:close/>
                </a:path>
              </a:pathLst>
            </a:custGeom>
            <a:solidFill>
              <a:schemeClr val="accent6"/>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Poppins" panose="00000500000000000000" pitchFamily="2" charset="0"/>
                <a:ea typeface="Calibri"/>
                <a:cs typeface="Poppins" panose="00000500000000000000" pitchFamily="2" charset="0"/>
                <a:sym typeface="Calibri"/>
              </a:endParaRPr>
            </a:p>
          </p:txBody>
        </p:sp>
        <p:grpSp>
          <p:nvGrpSpPr>
            <p:cNvPr id="15" name="Group 14">
              <a:extLst>
                <a:ext uri="{FF2B5EF4-FFF2-40B4-BE49-F238E27FC236}">
                  <a16:creationId xmlns:a16="http://schemas.microsoft.com/office/drawing/2014/main" id="{7F087785-F22B-650E-4602-A85756070DFE}"/>
                </a:ext>
              </a:extLst>
            </p:cNvPr>
            <p:cNvGrpSpPr/>
            <p:nvPr/>
          </p:nvGrpSpPr>
          <p:grpSpPr>
            <a:xfrm>
              <a:off x="4278312" y="4849812"/>
              <a:ext cx="1112837" cy="1114425"/>
              <a:chOff x="4278312" y="4849812"/>
              <a:chExt cx="1112837" cy="1114425"/>
            </a:xfrm>
          </p:grpSpPr>
          <p:sp>
            <p:nvSpPr>
              <p:cNvPr id="1414" name="Google Shape;1414;p54"/>
              <p:cNvSpPr/>
              <p:nvPr/>
            </p:nvSpPr>
            <p:spPr>
              <a:xfrm>
                <a:off x="4278312" y="4849812"/>
                <a:ext cx="1112837" cy="1114425"/>
              </a:xfrm>
              <a:prstGeom prst="ellipse">
                <a:avLst/>
              </a:prstGeom>
              <a:solidFill>
                <a:schemeClr val="bg1">
                  <a:alpha val="40000"/>
                </a:schemeClr>
              </a:solidFill>
              <a:ln>
                <a:noFill/>
              </a:ln>
            </p:spPr>
            <p:txBody>
              <a:bodyPr spcFirstLastPara="1" wrap="square" lIns="91425" tIns="45700" rIns="91425" bIns="45700" anchor="ctr" anchorCtr="0">
                <a:no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Poppins" panose="00000500000000000000" pitchFamily="2" charset="0"/>
                  <a:ea typeface="Calibri"/>
                  <a:cs typeface="Poppins" panose="00000500000000000000" pitchFamily="2" charset="0"/>
                  <a:sym typeface="Calibri"/>
                </a:endParaRPr>
              </a:p>
            </p:txBody>
          </p:sp>
          <p:sp>
            <p:nvSpPr>
              <p:cNvPr id="1421" name="Google Shape;1421;p54"/>
              <p:cNvSpPr txBox="1"/>
              <p:nvPr/>
            </p:nvSpPr>
            <p:spPr>
              <a:xfrm>
                <a:off x="4400549" y="5014912"/>
                <a:ext cx="868362" cy="784225"/>
              </a:xfrm>
              <a:prstGeom prst="rect">
                <a:avLst/>
              </a:prstGeom>
              <a:noFill/>
              <a:ln>
                <a:noFill/>
              </a:ln>
            </p:spPr>
            <p:txBody>
              <a:bodyPr spcFirstLastPara="1" wrap="square" lIns="0" tIns="0" rIns="0" bIns="0" anchor="ctr" anchorCtr="0">
                <a:noAutofit/>
              </a:bodyPr>
              <a:lstStyle/>
              <a:p>
                <a:pPr marL="0" marR="0" lvl="0" indent="0" algn="ctr" defTabSz="914400" rtl="0" eaLnBrk="0" fontAlgn="base" latinLnBrk="0" hangingPunct="0">
                  <a:lnSpc>
                    <a:spcPct val="100000"/>
                  </a:lnSpc>
                  <a:spcBef>
                    <a:spcPts val="0"/>
                  </a:spcBef>
                  <a:spcAft>
                    <a:spcPts val="0"/>
                  </a:spcAft>
                  <a:buClr>
                    <a:srgbClr val="5E0A29"/>
                  </a:buClr>
                  <a:buSzPts val="5100"/>
                  <a:buFont typeface="Montserrat"/>
                  <a:buNone/>
                  <a:tabLst/>
                  <a:defRPr/>
                </a:pPr>
                <a:r>
                  <a:rPr kumimoji="0" lang="en-US" sz="4400" b="1" i="0" u="none" strike="noStrike" kern="1200" cap="none" spc="0" normalizeH="0" baseline="0" noProof="0" dirty="0">
                    <a:ln>
                      <a:noFill/>
                    </a:ln>
                    <a:solidFill>
                      <a:schemeClr val="bg1"/>
                    </a:solidFill>
                    <a:effectLst/>
                    <a:uLnTx/>
                    <a:uFillTx/>
                    <a:latin typeface="Poppins" panose="00000500000000000000" pitchFamily="2" charset="0"/>
                    <a:ea typeface="Montserrat"/>
                    <a:cs typeface="Poppins" panose="00000500000000000000" pitchFamily="2" charset="0"/>
                    <a:sym typeface="Montserrat"/>
                  </a:rPr>
                  <a:t>03</a:t>
                </a:r>
                <a:endParaRPr kumimoji="0" sz="1100" b="0" i="0" u="none" strike="noStrike" kern="1200" cap="none" spc="0" normalizeH="0" baseline="0" noProof="0" dirty="0">
                  <a:ln>
                    <a:noFill/>
                  </a:ln>
                  <a:solidFill>
                    <a:schemeClr val="bg1"/>
                  </a:solidFill>
                  <a:effectLst/>
                  <a:uLnTx/>
                  <a:uFillTx/>
                  <a:latin typeface="Poppins" panose="00000500000000000000" pitchFamily="2" charset="0"/>
                  <a:cs typeface="Poppins" panose="00000500000000000000" pitchFamily="2" charset="0"/>
                  <a:sym typeface="Arial" panose="020B0604020202020204" pitchFamily="34" charset="0"/>
                </a:endParaRPr>
              </a:p>
            </p:txBody>
          </p:sp>
        </p:grpSp>
        <p:sp>
          <p:nvSpPr>
            <p:cNvPr id="12" name="TextBox 12449">
              <a:extLst>
                <a:ext uri="{FF2B5EF4-FFF2-40B4-BE49-F238E27FC236}">
                  <a16:creationId xmlns:a16="http://schemas.microsoft.com/office/drawing/2014/main" id="{9EA56ADB-D3CE-9184-F790-4EA242D7F2E2}"/>
                </a:ext>
              </a:extLst>
            </p:cNvPr>
            <p:cNvSpPr txBox="1"/>
            <p:nvPr/>
          </p:nvSpPr>
          <p:spPr>
            <a:xfrm>
              <a:off x="1524000" y="5029007"/>
              <a:ext cx="2919412"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en-US" sz="2400" b="1" dirty="0">
                  <a:solidFill>
                    <a:schemeClr val="bg1"/>
                  </a:solidFill>
                  <a:latin typeface="Poppins" panose="00000500000000000000" pitchFamily="2" charset="0"/>
                  <a:cs typeface="Poppins" panose="00000500000000000000" pitchFamily="2" charset="0"/>
                </a:rPr>
                <a:t>Access Funds to New Projects</a:t>
              </a:r>
              <a:endParaRPr kumimoji="0" lang="en-US" sz="2400" b="0" i="0" u="none" strike="noStrike" kern="1200" cap="none" spc="0" normalizeH="0" baseline="0" noProof="0" dirty="0">
                <a:ln>
                  <a:noFill/>
                </a:ln>
                <a:solidFill>
                  <a:schemeClr val="bg1"/>
                </a:solidFill>
                <a:effectLst/>
                <a:uLnTx/>
                <a:uFillTx/>
                <a:latin typeface="Poppins" panose="00000500000000000000" pitchFamily="2" charset="0"/>
                <a:cs typeface="Poppins" panose="00000500000000000000" pitchFamily="2" charset="0"/>
              </a:endParaRPr>
            </a:p>
          </p:txBody>
        </p:sp>
      </p:grpSp>
      <p:sp>
        <p:nvSpPr>
          <p:cNvPr id="3" name="TextBox 2">
            <a:extLst>
              <a:ext uri="{FF2B5EF4-FFF2-40B4-BE49-F238E27FC236}">
                <a16:creationId xmlns:a16="http://schemas.microsoft.com/office/drawing/2014/main" id="{9F3D82FF-2C9F-C3D0-22BE-4481F299421E}"/>
              </a:ext>
            </a:extLst>
          </p:cNvPr>
          <p:cNvSpPr txBox="1"/>
          <p:nvPr/>
        </p:nvSpPr>
        <p:spPr>
          <a:xfrm>
            <a:off x="591671" y="313765"/>
            <a:ext cx="11053482" cy="707886"/>
          </a:xfrm>
          <a:prstGeom prst="rect">
            <a:avLst/>
          </a:prstGeom>
          <a:noFill/>
        </p:spPr>
        <p:txBody>
          <a:bodyPr wrap="square" rtlCol="0">
            <a:spAutoFit/>
          </a:bodyPr>
          <a:lstStyle/>
          <a:p>
            <a:pPr algn="ctr"/>
            <a:r>
              <a:rPr lang="en-US" sz="4000" b="1" dirty="0"/>
              <a:t>CHALLENGES WITH FINANCING MSMEs</a:t>
            </a:r>
            <a:endParaRPr lang="en-IN" sz="4000" b="1" dirty="0"/>
          </a:p>
        </p:txBody>
      </p:sp>
    </p:spTree>
    <p:extLst>
      <p:ext uri="{BB962C8B-B14F-4D97-AF65-F5344CB8AC3E}">
        <p14:creationId xmlns:p14="http://schemas.microsoft.com/office/powerpoint/2010/main" val="30099944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7"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1000"/>
                                        <p:tgtEl>
                                          <p:spTgt spid="16"/>
                                        </p:tgtEl>
                                      </p:cBhvr>
                                    </p:animEffect>
                                    <p:anim calcmode="lin" valueType="num">
                                      <p:cBhvr>
                                        <p:cTn id="8" dur="1000" fill="hold"/>
                                        <p:tgtEl>
                                          <p:spTgt spid="16"/>
                                        </p:tgtEl>
                                        <p:attrNameLst>
                                          <p:attrName>ppt_x</p:attrName>
                                        </p:attrNameLst>
                                      </p:cBhvr>
                                      <p:tavLst>
                                        <p:tav tm="0">
                                          <p:val>
                                            <p:strVal val="#ppt_x"/>
                                          </p:val>
                                        </p:tav>
                                        <p:tav tm="100000">
                                          <p:val>
                                            <p:strVal val="#ppt_x"/>
                                          </p:val>
                                        </p:tav>
                                      </p:tavLst>
                                    </p:anim>
                                    <p:anim calcmode="lin" valueType="num">
                                      <p:cBhvr>
                                        <p:cTn id="9" dur="900" decel="100000" fill="hold"/>
                                        <p:tgtEl>
                                          <p:spTgt spid="16"/>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par>
                                <p:cTn id="11" presetID="37" presetClass="entr" presetSubtype="0" fill="hold" nodeType="with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900" decel="100000" fill="hold"/>
                                        <p:tgtEl>
                                          <p:spTgt spid="21"/>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par>
                                <p:cTn id="17" presetID="37" presetClass="entr" presetSubtype="0" fill="hold" nodeType="withEffect">
                                  <p:stCondLst>
                                    <p:cond delay="0"/>
                                  </p:stCondLst>
                                  <p:childTnLst>
                                    <p:set>
                                      <p:cBhvr>
                                        <p:cTn id="18" dur="1" fill="hold">
                                          <p:stCondLst>
                                            <p:cond delay="0"/>
                                          </p:stCondLst>
                                        </p:cTn>
                                        <p:tgtEl>
                                          <p:spTgt spid="17"/>
                                        </p:tgtEl>
                                        <p:attrNameLst>
                                          <p:attrName>style.visibility</p:attrName>
                                        </p:attrNameLst>
                                      </p:cBhvr>
                                      <p:to>
                                        <p:strVal val="visible"/>
                                      </p:to>
                                    </p:set>
                                    <p:animEffect transition="in" filter="fade">
                                      <p:cBhvr>
                                        <p:cTn id="19" dur="1000"/>
                                        <p:tgtEl>
                                          <p:spTgt spid="17"/>
                                        </p:tgtEl>
                                      </p:cBhvr>
                                    </p:animEffect>
                                    <p:anim calcmode="lin" valueType="num">
                                      <p:cBhvr>
                                        <p:cTn id="20" dur="1000" fill="hold"/>
                                        <p:tgtEl>
                                          <p:spTgt spid="17"/>
                                        </p:tgtEl>
                                        <p:attrNameLst>
                                          <p:attrName>ppt_x</p:attrName>
                                        </p:attrNameLst>
                                      </p:cBhvr>
                                      <p:tavLst>
                                        <p:tav tm="0">
                                          <p:val>
                                            <p:strVal val="#ppt_x"/>
                                          </p:val>
                                        </p:tav>
                                        <p:tav tm="100000">
                                          <p:val>
                                            <p:strVal val="#ppt_x"/>
                                          </p:val>
                                        </p:tav>
                                      </p:tavLst>
                                    </p:anim>
                                    <p:anim calcmode="lin" valueType="num">
                                      <p:cBhvr>
                                        <p:cTn id="21" dur="900" decel="100000" fill="hold"/>
                                        <p:tgtEl>
                                          <p:spTgt spid="17"/>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par>
                                <p:cTn id="23" presetID="37" presetClass="entr" presetSubtype="0" fill="hold" nodeType="withEffect">
                                  <p:stCondLst>
                                    <p:cond delay="0"/>
                                  </p:stCondLst>
                                  <p:childTnLst>
                                    <p:set>
                                      <p:cBhvr>
                                        <p:cTn id="24" dur="1" fill="hold">
                                          <p:stCondLst>
                                            <p:cond delay="0"/>
                                          </p:stCondLst>
                                        </p:cTn>
                                        <p:tgtEl>
                                          <p:spTgt spid="20"/>
                                        </p:tgtEl>
                                        <p:attrNameLst>
                                          <p:attrName>style.visibility</p:attrName>
                                        </p:attrNameLst>
                                      </p:cBhvr>
                                      <p:to>
                                        <p:strVal val="visible"/>
                                      </p:to>
                                    </p:set>
                                    <p:animEffect transition="in" filter="fade">
                                      <p:cBhvr>
                                        <p:cTn id="25" dur="1000"/>
                                        <p:tgtEl>
                                          <p:spTgt spid="20"/>
                                        </p:tgtEl>
                                      </p:cBhvr>
                                    </p:animEffect>
                                    <p:anim calcmode="lin" valueType="num">
                                      <p:cBhvr>
                                        <p:cTn id="26" dur="1000" fill="hold"/>
                                        <p:tgtEl>
                                          <p:spTgt spid="20"/>
                                        </p:tgtEl>
                                        <p:attrNameLst>
                                          <p:attrName>ppt_x</p:attrName>
                                        </p:attrNameLst>
                                      </p:cBhvr>
                                      <p:tavLst>
                                        <p:tav tm="0">
                                          <p:val>
                                            <p:strVal val="#ppt_x"/>
                                          </p:val>
                                        </p:tav>
                                        <p:tav tm="100000">
                                          <p:val>
                                            <p:strVal val="#ppt_x"/>
                                          </p:val>
                                        </p:tav>
                                      </p:tavLst>
                                    </p:anim>
                                    <p:anim calcmode="lin" valueType="num">
                                      <p:cBhvr>
                                        <p:cTn id="27" dur="900" decel="100000" fill="hold"/>
                                        <p:tgtEl>
                                          <p:spTgt spid="20"/>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par>
                                <p:cTn id="29" presetID="37" presetClass="entr" presetSubtype="0" fill="hold" nodeType="withEffect">
                                  <p:stCondLst>
                                    <p:cond delay="0"/>
                                  </p:stCondLst>
                                  <p:childTnLst>
                                    <p:set>
                                      <p:cBhvr>
                                        <p:cTn id="30" dur="1" fill="hold">
                                          <p:stCondLst>
                                            <p:cond delay="0"/>
                                          </p:stCondLst>
                                        </p:cTn>
                                        <p:tgtEl>
                                          <p:spTgt spid="18"/>
                                        </p:tgtEl>
                                        <p:attrNameLst>
                                          <p:attrName>style.visibility</p:attrName>
                                        </p:attrNameLst>
                                      </p:cBhvr>
                                      <p:to>
                                        <p:strVal val="visible"/>
                                      </p:to>
                                    </p:set>
                                    <p:animEffect transition="in" filter="fade">
                                      <p:cBhvr>
                                        <p:cTn id="31" dur="1000"/>
                                        <p:tgtEl>
                                          <p:spTgt spid="18"/>
                                        </p:tgtEl>
                                      </p:cBhvr>
                                    </p:animEffect>
                                    <p:anim calcmode="lin" valueType="num">
                                      <p:cBhvr>
                                        <p:cTn id="32" dur="1000" fill="hold"/>
                                        <p:tgtEl>
                                          <p:spTgt spid="18"/>
                                        </p:tgtEl>
                                        <p:attrNameLst>
                                          <p:attrName>ppt_x</p:attrName>
                                        </p:attrNameLst>
                                      </p:cBhvr>
                                      <p:tavLst>
                                        <p:tav tm="0">
                                          <p:val>
                                            <p:strVal val="#ppt_x"/>
                                          </p:val>
                                        </p:tav>
                                        <p:tav tm="100000">
                                          <p:val>
                                            <p:strVal val="#ppt_x"/>
                                          </p:val>
                                        </p:tav>
                                      </p:tavLst>
                                    </p:anim>
                                    <p:anim calcmode="lin" valueType="num">
                                      <p:cBhvr>
                                        <p:cTn id="33" dur="900" decel="100000" fill="hold"/>
                                        <p:tgtEl>
                                          <p:spTgt spid="18"/>
                                        </p:tgtEl>
                                        <p:attrNameLst>
                                          <p:attrName>ppt_y</p:attrName>
                                        </p:attrNameLst>
                                      </p:cBhvr>
                                      <p:tavLst>
                                        <p:tav tm="0">
                                          <p:val>
                                            <p:strVal val="#ppt_y+1"/>
                                          </p:val>
                                        </p:tav>
                                        <p:tav tm="100000">
                                          <p:val>
                                            <p:strVal val="#ppt_y-.03"/>
                                          </p:val>
                                        </p:tav>
                                      </p:tavLst>
                                    </p:anim>
                                    <p:anim calcmode="lin" valueType="num">
                                      <p:cBhvr>
                                        <p:cTn id="34"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par>
                                <p:cTn id="35" presetID="37" presetClass="entr" presetSubtype="0" fill="hold" nodeType="with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fade">
                                      <p:cBhvr>
                                        <p:cTn id="37" dur="1000"/>
                                        <p:tgtEl>
                                          <p:spTgt spid="19"/>
                                        </p:tgtEl>
                                      </p:cBhvr>
                                    </p:animEffect>
                                    <p:anim calcmode="lin" valueType="num">
                                      <p:cBhvr>
                                        <p:cTn id="38" dur="1000" fill="hold"/>
                                        <p:tgtEl>
                                          <p:spTgt spid="19"/>
                                        </p:tgtEl>
                                        <p:attrNameLst>
                                          <p:attrName>ppt_x</p:attrName>
                                        </p:attrNameLst>
                                      </p:cBhvr>
                                      <p:tavLst>
                                        <p:tav tm="0">
                                          <p:val>
                                            <p:strVal val="#ppt_x"/>
                                          </p:val>
                                        </p:tav>
                                        <p:tav tm="100000">
                                          <p:val>
                                            <p:strVal val="#ppt_x"/>
                                          </p:val>
                                        </p:tav>
                                      </p:tavLst>
                                    </p:anim>
                                    <p:anim calcmode="lin" valueType="num">
                                      <p:cBhvr>
                                        <p:cTn id="39" dur="900" decel="100000" fill="hold"/>
                                        <p:tgtEl>
                                          <p:spTgt spid="19"/>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1405">
          <a:extLst>
            <a:ext uri="{FF2B5EF4-FFF2-40B4-BE49-F238E27FC236}">
              <a16:creationId xmlns:a16="http://schemas.microsoft.com/office/drawing/2014/main" id="{76BD1058-36AF-06AC-C98F-CD2CBABDDFD0}"/>
            </a:ext>
          </a:extLst>
        </p:cNvPr>
        <p:cNvGrpSpPr/>
        <p:nvPr/>
      </p:nvGrpSpPr>
      <p:grpSpPr>
        <a:xfrm>
          <a:off x="0" y="0"/>
          <a:ext cx="0" cy="0"/>
          <a:chOff x="0" y="0"/>
          <a:chExt cx="0" cy="0"/>
        </a:xfrm>
      </p:grpSpPr>
      <p:grpSp>
        <p:nvGrpSpPr>
          <p:cNvPr id="21" name="Group 20">
            <a:extLst>
              <a:ext uri="{FF2B5EF4-FFF2-40B4-BE49-F238E27FC236}">
                <a16:creationId xmlns:a16="http://schemas.microsoft.com/office/drawing/2014/main" id="{D301DC6E-63A6-7FEC-721B-35B1512C5B42}"/>
              </a:ext>
            </a:extLst>
          </p:cNvPr>
          <p:cNvGrpSpPr/>
          <p:nvPr/>
        </p:nvGrpSpPr>
        <p:grpSpPr>
          <a:xfrm>
            <a:off x="6796087" y="1552301"/>
            <a:ext cx="4133850" cy="1114425"/>
            <a:chOff x="6796087" y="1014412"/>
            <a:chExt cx="4133850" cy="1114425"/>
          </a:xfrm>
        </p:grpSpPr>
        <p:sp>
          <p:nvSpPr>
            <p:cNvPr id="1409" name="Google Shape;1409;p54">
              <a:extLst>
                <a:ext uri="{FF2B5EF4-FFF2-40B4-BE49-F238E27FC236}">
                  <a16:creationId xmlns:a16="http://schemas.microsoft.com/office/drawing/2014/main" id="{639D0819-1368-9BC9-EB8F-8BFC3B81882A}"/>
                </a:ext>
              </a:extLst>
            </p:cNvPr>
            <p:cNvSpPr/>
            <p:nvPr/>
          </p:nvSpPr>
          <p:spPr>
            <a:xfrm>
              <a:off x="6796087" y="1014412"/>
              <a:ext cx="4108450" cy="1112837"/>
            </a:xfrm>
            <a:custGeom>
              <a:avLst/>
              <a:gdLst/>
              <a:ahLst/>
              <a:cxnLst/>
              <a:rect l="l" t="t" r="r" b="b"/>
              <a:pathLst>
                <a:path w="1369" h="371" extrusionOk="0">
                  <a:moveTo>
                    <a:pt x="1183" y="371"/>
                  </a:moveTo>
                  <a:cubicBezTo>
                    <a:pt x="186" y="371"/>
                    <a:pt x="186" y="371"/>
                    <a:pt x="186" y="371"/>
                  </a:cubicBezTo>
                  <a:cubicBezTo>
                    <a:pt x="83" y="371"/>
                    <a:pt x="0" y="288"/>
                    <a:pt x="0" y="186"/>
                  </a:cubicBezTo>
                  <a:cubicBezTo>
                    <a:pt x="0" y="186"/>
                    <a:pt x="0" y="186"/>
                    <a:pt x="0" y="186"/>
                  </a:cubicBezTo>
                  <a:cubicBezTo>
                    <a:pt x="0" y="83"/>
                    <a:pt x="83" y="0"/>
                    <a:pt x="186" y="0"/>
                  </a:cubicBezTo>
                  <a:cubicBezTo>
                    <a:pt x="1183" y="0"/>
                    <a:pt x="1183" y="0"/>
                    <a:pt x="1183" y="0"/>
                  </a:cubicBezTo>
                  <a:cubicBezTo>
                    <a:pt x="1286" y="0"/>
                    <a:pt x="1369" y="83"/>
                    <a:pt x="1369" y="186"/>
                  </a:cubicBezTo>
                  <a:cubicBezTo>
                    <a:pt x="1369" y="186"/>
                    <a:pt x="1369" y="186"/>
                    <a:pt x="1369" y="186"/>
                  </a:cubicBezTo>
                  <a:cubicBezTo>
                    <a:pt x="1369" y="288"/>
                    <a:pt x="1286" y="371"/>
                    <a:pt x="1183" y="371"/>
                  </a:cubicBezTo>
                  <a:close/>
                </a:path>
              </a:pathLst>
            </a:custGeom>
            <a:solidFill>
              <a:srgbClr val="77DA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Poppins" panose="00000500000000000000" pitchFamily="2" charset="0"/>
                <a:ea typeface="Calibri"/>
                <a:cs typeface="Poppins" panose="00000500000000000000" pitchFamily="2" charset="0"/>
                <a:sym typeface="Calibri"/>
              </a:endParaRPr>
            </a:p>
          </p:txBody>
        </p:sp>
        <p:sp>
          <p:nvSpPr>
            <p:cNvPr id="1415" name="Google Shape;1415;p54">
              <a:extLst>
                <a:ext uri="{FF2B5EF4-FFF2-40B4-BE49-F238E27FC236}">
                  <a16:creationId xmlns:a16="http://schemas.microsoft.com/office/drawing/2014/main" id="{DFD4531C-211B-6254-71C8-412947BD6BD9}"/>
                </a:ext>
              </a:extLst>
            </p:cNvPr>
            <p:cNvSpPr/>
            <p:nvPr/>
          </p:nvSpPr>
          <p:spPr>
            <a:xfrm>
              <a:off x="9818687" y="1014412"/>
              <a:ext cx="1111250" cy="1114425"/>
            </a:xfrm>
            <a:prstGeom prst="ellipse">
              <a:avLst/>
            </a:prstGeom>
            <a:solidFill>
              <a:schemeClr val="bg1">
                <a:alpha val="40000"/>
              </a:schemeClr>
            </a:solidFill>
            <a:ln>
              <a:noFill/>
            </a:ln>
          </p:spPr>
          <p:txBody>
            <a:bodyPr spcFirstLastPara="1" wrap="square" lIns="91425" tIns="45700" rIns="91425" bIns="45700" anchor="ctr" anchorCtr="0">
              <a:no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Poppins" panose="00000500000000000000" pitchFamily="2" charset="0"/>
                <a:ea typeface="Calibri"/>
                <a:cs typeface="Poppins" panose="00000500000000000000" pitchFamily="2" charset="0"/>
                <a:sym typeface="Calibri"/>
              </a:endParaRPr>
            </a:p>
          </p:txBody>
        </p:sp>
        <p:sp>
          <p:nvSpPr>
            <p:cNvPr id="1422" name="Google Shape;1422;p54">
              <a:extLst>
                <a:ext uri="{FF2B5EF4-FFF2-40B4-BE49-F238E27FC236}">
                  <a16:creationId xmlns:a16="http://schemas.microsoft.com/office/drawing/2014/main" id="{7855974E-41CC-5809-CD06-80CF4BC0F32D}"/>
                </a:ext>
              </a:extLst>
            </p:cNvPr>
            <p:cNvSpPr txBox="1"/>
            <p:nvPr/>
          </p:nvSpPr>
          <p:spPr>
            <a:xfrm>
              <a:off x="9925050" y="1179512"/>
              <a:ext cx="898525" cy="784225"/>
            </a:xfrm>
            <a:prstGeom prst="rect">
              <a:avLst/>
            </a:prstGeom>
            <a:noFill/>
            <a:ln>
              <a:noFill/>
            </a:ln>
          </p:spPr>
          <p:txBody>
            <a:bodyPr spcFirstLastPara="1" wrap="square" lIns="0" tIns="0" rIns="0" bIns="0" anchor="ctr" anchorCtr="0">
              <a:noAutofit/>
            </a:bodyPr>
            <a:lstStyle/>
            <a:p>
              <a:pPr marL="0" marR="0" lvl="0" indent="0" algn="ctr" defTabSz="914400" rtl="0" eaLnBrk="0" fontAlgn="base" latinLnBrk="0" hangingPunct="0">
                <a:lnSpc>
                  <a:spcPct val="100000"/>
                </a:lnSpc>
                <a:spcBef>
                  <a:spcPts val="0"/>
                </a:spcBef>
                <a:spcAft>
                  <a:spcPts val="0"/>
                </a:spcAft>
                <a:buClr>
                  <a:srgbClr val="3BA9B3"/>
                </a:buClr>
                <a:buSzPts val="5100"/>
                <a:buFont typeface="Montserrat"/>
                <a:buNone/>
                <a:tabLst/>
                <a:defRPr/>
              </a:pPr>
              <a:r>
                <a:rPr lang="en-US" sz="4400" b="1" dirty="0">
                  <a:solidFill>
                    <a:schemeClr val="bg1"/>
                  </a:solidFill>
                  <a:latin typeface="Poppins" panose="00000500000000000000" pitchFamily="2" charset="0"/>
                  <a:cs typeface="Poppins" panose="00000500000000000000" pitchFamily="2" charset="0"/>
                  <a:sym typeface="Montserrat"/>
                </a:rPr>
                <a:t>10</a:t>
              </a:r>
              <a:endParaRPr kumimoji="0" sz="1100" b="0" i="0" u="none" strike="noStrike" kern="1200" cap="none" spc="0" normalizeH="0" baseline="0" noProof="0" dirty="0">
                <a:ln>
                  <a:noFill/>
                </a:ln>
                <a:solidFill>
                  <a:schemeClr val="bg1"/>
                </a:solidFill>
                <a:effectLst/>
                <a:uLnTx/>
                <a:uFillTx/>
                <a:latin typeface="Poppins" panose="00000500000000000000" pitchFamily="2" charset="0"/>
                <a:cs typeface="Poppins" panose="00000500000000000000" pitchFamily="2" charset="0"/>
                <a:sym typeface="Arial" panose="020B0604020202020204" pitchFamily="34" charset="0"/>
              </a:endParaRPr>
            </a:p>
          </p:txBody>
        </p:sp>
        <p:sp>
          <p:nvSpPr>
            <p:cNvPr id="7" name="TextBox 12449">
              <a:extLst>
                <a:ext uri="{FF2B5EF4-FFF2-40B4-BE49-F238E27FC236}">
                  <a16:creationId xmlns:a16="http://schemas.microsoft.com/office/drawing/2014/main" id="{92E623A3-CFBB-D3EE-CE84-073BE0FD9706}"/>
                </a:ext>
              </a:extLst>
            </p:cNvPr>
            <p:cNvSpPr txBox="1"/>
            <p:nvPr/>
          </p:nvSpPr>
          <p:spPr>
            <a:xfrm>
              <a:off x="6902824" y="1207611"/>
              <a:ext cx="3155577"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en-US" sz="2400" b="1" dirty="0">
                  <a:latin typeface="Poppins" panose="00000500000000000000" pitchFamily="2" charset="0"/>
                  <a:cs typeface="Poppins" panose="00000500000000000000" pitchFamily="2" charset="0"/>
                </a:rPr>
                <a:t>Forex &amp; Derivative Losses</a:t>
              </a:r>
              <a:endParaRPr kumimoji="0" lang="en-US" sz="2400" b="0" i="0" u="none" strike="noStrike" kern="1200" cap="none" spc="0" normalizeH="0" baseline="0" noProof="0" dirty="0">
                <a:ln>
                  <a:noFill/>
                </a:ln>
                <a:effectLst/>
                <a:uLnTx/>
                <a:uFillTx/>
                <a:latin typeface="Poppins" panose="00000500000000000000" pitchFamily="2" charset="0"/>
                <a:cs typeface="Poppins" panose="00000500000000000000" pitchFamily="2" charset="0"/>
              </a:endParaRPr>
            </a:p>
          </p:txBody>
        </p:sp>
      </p:grpSp>
      <p:grpSp>
        <p:nvGrpSpPr>
          <p:cNvPr id="20" name="Group 19">
            <a:extLst>
              <a:ext uri="{FF2B5EF4-FFF2-40B4-BE49-F238E27FC236}">
                <a16:creationId xmlns:a16="http://schemas.microsoft.com/office/drawing/2014/main" id="{A49B39A8-B4A9-0097-7793-1AEA3735FA6C}"/>
              </a:ext>
            </a:extLst>
          </p:cNvPr>
          <p:cNvGrpSpPr/>
          <p:nvPr/>
        </p:nvGrpSpPr>
        <p:grpSpPr>
          <a:xfrm>
            <a:off x="6796087" y="3190503"/>
            <a:ext cx="4133850" cy="1116012"/>
            <a:chOff x="6796087" y="2930525"/>
            <a:chExt cx="4133850" cy="1116012"/>
          </a:xfrm>
        </p:grpSpPr>
        <p:sp>
          <p:nvSpPr>
            <p:cNvPr id="1410" name="Google Shape;1410;p54">
              <a:extLst>
                <a:ext uri="{FF2B5EF4-FFF2-40B4-BE49-F238E27FC236}">
                  <a16:creationId xmlns:a16="http://schemas.microsoft.com/office/drawing/2014/main" id="{F1CE3A95-FAE4-296A-9E1C-ABA475883ADB}"/>
                </a:ext>
              </a:extLst>
            </p:cNvPr>
            <p:cNvSpPr/>
            <p:nvPr/>
          </p:nvSpPr>
          <p:spPr>
            <a:xfrm>
              <a:off x="6796087" y="2930525"/>
              <a:ext cx="4108450" cy="1116012"/>
            </a:xfrm>
            <a:custGeom>
              <a:avLst/>
              <a:gdLst/>
              <a:ahLst/>
              <a:cxnLst/>
              <a:rect l="l" t="t" r="r" b="b"/>
              <a:pathLst>
                <a:path w="1369" h="372" extrusionOk="0">
                  <a:moveTo>
                    <a:pt x="1183" y="0"/>
                  </a:moveTo>
                  <a:cubicBezTo>
                    <a:pt x="186" y="0"/>
                    <a:pt x="186" y="0"/>
                    <a:pt x="186" y="0"/>
                  </a:cubicBezTo>
                  <a:cubicBezTo>
                    <a:pt x="83" y="0"/>
                    <a:pt x="0" y="83"/>
                    <a:pt x="0" y="186"/>
                  </a:cubicBezTo>
                  <a:cubicBezTo>
                    <a:pt x="0" y="186"/>
                    <a:pt x="0" y="186"/>
                    <a:pt x="0" y="186"/>
                  </a:cubicBezTo>
                  <a:cubicBezTo>
                    <a:pt x="0" y="289"/>
                    <a:pt x="83" y="372"/>
                    <a:pt x="186" y="372"/>
                  </a:cubicBezTo>
                  <a:cubicBezTo>
                    <a:pt x="1183" y="372"/>
                    <a:pt x="1183" y="372"/>
                    <a:pt x="1183" y="372"/>
                  </a:cubicBezTo>
                  <a:cubicBezTo>
                    <a:pt x="1286" y="372"/>
                    <a:pt x="1369" y="289"/>
                    <a:pt x="1369" y="186"/>
                  </a:cubicBezTo>
                  <a:cubicBezTo>
                    <a:pt x="1369" y="186"/>
                    <a:pt x="1369" y="186"/>
                    <a:pt x="1369" y="186"/>
                  </a:cubicBezTo>
                  <a:cubicBezTo>
                    <a:pt x="1369" y="83"/>
                    <a:pt x="1286" y="0"/>
                    <a:pt x="1183" y="0"/>
                  </a:cubicBezTo>
                </a:path>
              </a:pathLst>
            </a:custGeom>
            <a:solidFill>
              <a:schemeClr val="accent5">
                <a:lumMod val="60000"/>
                <a:lumOff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Poppins" panose="00000500000000000000" pitchFamily="2" charset="0"/>
                <a:ea typeface="Calibri"/>
                <a:cs typeface="Poppins" panose="00000500000000000000" pitchFamily="2" charset="0"/>
                <a:sym typeface="Calibri"/>
              </a:endParaRPr>
            </a:p>
          </p:txBody>
        </p:sp>
        <p:sp>
          <p:nvSpPr>
            <p:cNvPr id="1416" name="Google Shape;1416;p54">
              <a:extLst>
                <a:ext uri="{FF2B5EF4-FFF2-40B4-BE49-F238E27FC236}">
                  <a16:creationId xmlns:a16="http://schemas.microsoft.com/office/drawing/2014/main" id="{5331AEDF-4B1A-8B6A-445B-C9B686662BAA}"/>
                </a:ext>
              </a:extLst>
            </p:cNvPr>
            <p:cNvSpPr/>
            <p:nvPr/>
          </p:nvSpPr>
          <p:spPr>
            <a:xfrm>
              <a:off x="9818687" y="2930525"/>
              <a:ext cx="1111250" cy="1114425"/>
            </a:xfrm>
            <a:prstGeom prst="ellipse">
              <a:avLst/>
            </a:prstGeom>
            <a:solidFill>
              <a:schemeClr val="bg1">
                <a:alpha val="40000"/>
              </a:schemeClr>
            </a:solidFill>
            <a:ln>
              <a:noFill/>
            </a:ln>
          </p:spPr>
          <p:txBody>
            <a:bodyPr spcFirstLastPara="1" wrap="square" lIns="91425" tIns="45700" rIns="91425" bIns="45700" anchor="ctr" anchorCtr="0">
              <a:no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Poppins" panose="00000500000000000000" pitchFamily="2" charset="0"/>
                <a:ea typeface="Calibri"/>
                <a:cs typeface="Poppins" panose="00000500000000000000" pitchFamily="2" charset="0"/>
                <a:sym typeface="Calibri"/>
              </a:endParaRPr>
            </a:p>
          </p:txBody>
        </p:sp>
        <p:sp>
          <p:nvSpPr>
            <p:cNvPr id="1423" name="Google Shape;1423;p54">
              <a:extLst>
                <a:ext uri="{FF2B5EF4-FFF2-40B4-BE49-F238E27FC236}">
                  <a16:creationId xmlns:a16="http://schemas.microsoft.com/office/drawing/2014/main" id="{4009B23D-2860-9B38-7135-58343A15C8B6}"/>
                </a:ext>
              </a:extLst>
            </p:cNvPr>
            <p:cNvSpPr txBox="1"/>
            <p:nvPr/>
          </p:nvSpPr>
          <p:spPr>
            <a:xfrm>
              <a:off x="9922669" y="3095625"/>
              <a:ext cx="903287" cy="784225"/>
            </a:xfrm>
            <a:prstGeom prst="rect">
              <a:avLst/>
            </a:prstGeom>
            <a:noFill/>
            <a:ln>
              <a:noFill/>
            </a:ln>
          </p:spPr>
          <p:txBody>
            <a:bodyPr spcFirstLastPara="1" wrap="square" lIns="0" tIns="0" rIns="0" bIns="0" anchor="ctr" anchorCtr="0">
              <a:noAutofit/>
            </a:bodyPr>
            <a:lstStyle/>
            <a:p>
              <a:pPr marL="0" marR="0" lvl="0" indent="0" algn="ctr" defTabSz="914400" rtl="0" eaLnBrk="0" fontAlgn="base" latinLnBrk="0" hangingPunct="0">
                <a:lnSpc>
                  <a:spcPct val="100000"/>
                </a:lnSpc>
                <a:spcBef>
                  <a:spcPts val="0"/>
                </a:spcBef>
                <a:spcAft>
                  <a:spcPts val="0"/>
                </a:spcAft>
                <a:buClr>
                  <a:srgbClr val="208EB9"/>
                </a:buClr>
                <a:buSzPts val="5100"/>
                <a:buFont typeface="Montserrat"/>
                <a:buNone/>
                <a:tabLst/>
                <a:defRPr/>
              </a:pPr>
              <a:r>
                <a:rPr kumimoji="0" lang="en-US" sz="4400" b="1" i="0" u="none" strike="noStrike" kern="1200" cap="none" spc="0" normalizeH="0" baseline="0" noProof="0" dirty="0">
                  <a:ln>
                    <a:noFill/>
                  </a:ln>
                  <a:solidFill>
                    <a:schemeClr val="bg1"/>
                  </a:solidFill>
                  <a:effectLst/>
                  <a:uLnTx/>
                  <a:uFillTx/>
                  <a:latin typeface="Poppins" panose="00000500000000000000" pitchFamily="2" charset="0"/>
                  <a:ea typeface="Montserrat"/>
                  <a:cs typeface="Poppins" panose="00000500000000000000" pitchFamily="2" charset="0"/>
                  <a:sym typeface="Montserrat"/>
                </a:rPr>
                <a:t>11</a:t>
              </a:r>
              <a:endParaRPr kumimoji="0" sz="1100" b="0" i="0" u="none" strike="noStrike" kern="1200" cap="none" spc="0" normalizeH="0" baseline="0" noProof="0" dirty="0">
                <a:ln>
                  <a:noFill/>
                </a:ln>
                <a:solidFill>
                  <a:schemeClr val="bg1"/>
                </a:solidFill>
                <a:effectLst/>
                <a:uLnTx/>
                <a:uFillTx/>
                <a:latin typeface="Poppins" panose="00000500000000000000" pitchFamily="2" charset="0"/>
                <a:cs typeface="Poppins" panose="00000500000000000000" pitchFamily="2" charset="0"/>
                <a:sym typeface="Arial" panose="020B0604020202020204" pitchFamily="34" charset="0"/>
              </a:endParaRPr>
            </a:p>
          </p:txBody>
        </p:sp>
        <p:sp>
          <p:nvSpPr>
            <p:cNvPr id="8" name="TextBox 12449">
              <a:extLst>
                <a:ext uri="{FF2B5EF4-FFF2-40B4-BE49-F238E27FC236}">
                  <a16:creationId xmlns:a16="http://schemas.microsoft.com/office/drawing/2014/main" id="{C7078D7D-AB2C-7047-0CB0-1ACAB6FF60DC}"/>
                </a:ext>
              </a:extLst>
            </p:cNvPr>
            <p:cNvSpPr txBox="1"/>
            <p:nvPr/>
          </p:nvSpPr>
          <p:spPr>
            <a:xfrm>
              <a:off x="7292383" y="3143074"/>
              <a:ext cx="2236381"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en-US" sz="2400" b="1" dirty="0">
                  <a:latin typeface="Poppins" panose="00000500000000000000" pitchFamily="2" charset="0"/>
                  <a:cs typeface="Poppins" panose="00000500000000000000" pitchFamily="2" charset="0"/>
                </a:rPr>
                <a:t>Delay in Subsidies </a:t>
              </a:r>
              <a:endParaRPr kumimoji="0" lang="en-US" sz="2400" b="0" i="0" u="none" strike="noStrike" kern="1200" cap="none" spc="0" normalizeH="0" baseline="0" noProof="0" dirty="0">
                <a:ln>
                  <a:noFill/>
                </a:ln>
                <a:effectLst/>
                <a:uLnTx/>
                <a:uFillTx/>
                <a:latin typeface="Poppins" panose="00000500000000000000" pitchFamily="2" charset="0"/>
                <a:cs typeface="Poppins" panose="00000500000000000000" pitchFamily="2" charset="0"/>
              </a:endParaRPr>
            </a:p>
          </p:txBody>
        </p:sp>
      </p:grpSp>
      <p:grpSp>
        <p:nvGrpSpPr>
          <p:cNvPr id="19" name="Group 18">
            <a:extLst>
              <a:ext uri="{FF2B5EF4-FFF2-40B4-BE49-F238E27FC236}">
                <a16:creationId xmlns:a16="http://schemas.microsoft.com/office/drawing/2014/main" id="{AD8E5BA8-EB69-37DD-948A-3D517691BA81}"/>
              </a:ext>
            </a:extLst>
          </p:cNvPr>
          <p:cNvGrpSpPr/>
          <p:nvPr/>
        </p:nvGrpSpPr>
        <p:grpSpPr>
          <a:xfrm>
            <a:off x="6796087" y="4845050"/>
            <a:ext cx="4133850" cy="1119187"/>
            <a:chOff x="6796087" y="4845050"/>
            <a:chExt cx="4133850" cy="1119187"/>
          </a:xfrm>
        </p:grpSpPr>
        <p:sp>
          <p:nvSpPr>
            <p:cNvPr id="1411" name="Google Shape;1411;p54">
              <a:extLst>
                <a:ext uri="{FF2B5EF4-FFF2-40B4-BE49-F238E27FC236}">
                  <a16:creationId xmlns:a16="http://schemas.microsoft.com/office/drawing/2014/main" id="{95CA1C95-C22D-1EC4-9C77-C05FEA775930}"/>
                </a:ext>
              </a:extLst>
            </p:cNvPr>
            <p:cNvSpPr/>
            <p:nvPr/>
          </p:nvSpPr>
          <p:spPr>
            <a:xfrm>
              <a:off x="6796087" y="4845050"/>
              <a:ext cx="4108450" cy="1117600"/>
            </a:xfrm>
            <a:custGeom>
              <a:avLst/>
              <a:gdLst/>
              <a:ahLst/>
              <a:cxnLst/>
              <a:rect l="l" t="t" r="r" b="b"/>
              <a:pathLst>
                <a:path w="1369" h="372" extrusionOk="0">
                  <a:moveTo>
                    <a:pt x="1183" y="372"/>
                  </a:moveTo>
                  <a:cubicBezTo>
                    <a:pt x="186" y="372"/>
                    <a:pt x="186" y="372"/>
                    <a:pt x="186" y="372"/>
                  </a:cubicBezTo>
                  <a:cubicBezTo>
                    <a:pt x="83" y="372"/>
                    <a:pt x="0" y="289"/>
                    <a:pt x="0" y="186"/>
                  </a:cubicBezTo>
                  <a:cubicBezTo>
                    <a:pt x="0" y="186"/>
                    <a:pt x="0" y="186"/>
                    <a:pt x="0" y="186"/>
                  </a:cubicBezTo>
                  <a:cubicBezTo>
                    <a:pt x="0" y="84"/>
                    <a:pt x="83" y="0"/>
                    <a:pt x="186" y="0"/>
                  </a:cubicBezTo>
                  <a:cubicBezTo>
                    <a:pt x="1183" y="0"/>
                    <a:pt x="1183" y="0"/>
                    <a:pt x="1183" y="0"/>
                  </a:cubicBezTo>
                  <a:cubicBezTo>
                    <a:pt x="1286" y="0"/>
                    <a:pt x="1369" y="84"/>
                    <a:pt x="1369" y="186"/>
                  </a:cubicBezTo>
                  <a:cubicBezTo>
                    <a:pt x="1369" y="186"/>
                    <a:pt x="1369" y="186"/>
                    <a:pt x="1369" y="186"/>
                  </a:cubicBezTo>
                  <a:cubicBezTo>
                    <a:pt x="1369" y="289"/>
                    <a:pt x="1286" y="372"/>
                    <a:pt x="1183" y="372"/>
                  </a:cubicBezTo>
                  <a:close/>
                </a:path>
              </a:pathLst>
            </a:custGeom>
            <a:solidFill>
              <a:srgbClr val="7030A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Poppins" panose="00000500000000000000" pitchFamily="2" charset="0"/>
                <a:ea typeface="Calibri"/>
                <a:cs typeface="Poppins" panose="00000500000000000000" pitchFamily="2" charset="0"/>
                <a:sym typeface="Calibri"/>
              </a:endParaRPr>
            </a:p>
          </p:txBody>
        </p:sp>
        <p:sp>
          <p:nvSpPr>
            <p:cNvPr id="1417" name="Google Shape;1417;p54">
              <a:extLst>
                <a:ext uri="{FF2B5EF4-FFF2-40B4-BE49-F238E27FC236}">
                  <a16:creationId xmlns:a16="http://schemas.microsoft.com/office/drawing/2014/main" id="{0795294C-D220-28B4-0299-DE4982836F61}"/>
                </a:ext>
              </a:extLst>
            </p:cNvPr>
            <p:cNvSpPr/>
            <p:nvPr/>
          </p:nvSpPr>
          <p:spPr>
            <a:xfrm>
              <a:off x="9818687" y="4849812"/>
              <a:ext cx="1111250" cy="1114425"/>
            </a:xfrm>
            <a:prstGeom prst="ellipse">
              <a:avLst/>
            </a:prstGeom>
            <a:solidFill>
              <a:schemeClr val="bg1">
                <a:alpha val="40000"/>
              </a:schemeClr>
            </a:solidFill>
            <a:ln>
              <a:noFill/>
            </a:ln>
          </p:spPr>
          <p:txBody>
            <a:bodyPr spcFirstLastPara="1" wrap="square" lIns="91425" tIns="45700" rIns="91425" bIns="45700" anchor="ctr" anchorCtr="0">
              <a:no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Poppins" panose="00000500000000000000" pitchFamily="2" charset="0"/>
                <a:ea typeface="Calibri"/>
                <a:cs typeface="Poppins" panose="00000500000000000000" pitchFamily="2" charset="0"/>
                <a:sym typeface="Calibri"/>
              </a:endParaRPr>
            </a:p>
          </p:txBody>
        </p:sp>
        <p:sp>
          <p:nvSpPr>
            <p:cNvPr id="1424" name="Google Shape;1424;p54">
              <a:extLst>
                <a:ext uri="{FF2B5EF4-FFF2-40B4-BE49-F238E27FC236}">
                  <a16:creationId xmlns:a16="http://schemas.microsoft.com/office/drawing/2014/main" id="{2AE3C3A5-4F02-EBA7-7697-D65AF7E6ECC8}"/>
                </a:ext>
              </a:extLst>
            </p:cNvPr>
            <p:cNvSpPr txBox="1"/>
            <p:nvPr/>
          </p:nvSpPr>
          <p:spPr>
            <a:xfrm>
              <a:off x="9915525" y="5014912"/>
              <a:ext cx="917575" cy="784225"/>
            </a:xfrm>
            <a:prstGeom prst="rect">
              <a:avLst/>
            </a:prstGeom>
            <a:noFill/>
            <a:ln>
              <a:noFill/>
            </a:ln>
          </p:spPr>
          <p:txBody>
            <a:bodyPr spcFirstLastPara="1" wrap="square" lIns="0" tIns="0" rIns="0" bIns="0" anchor="ctr" anchorCtr="0">
              <a:noAutofit/>
            </a:bodyPr>
            <a:lstStyle/>
            <a:p>
              <a:pPr marL="0" marR="0" lvl="0" indent="0" algn="ctr" defTabSz="914400" rtl="0" eaLnBrk="0" fontAlgn="base" latinLnBrk="0" hangingPunct="0">
                <a:lnSpc>
                  <a:spcPct val="100000"/>
                </a:lnSpc>
                <a:spcBef>
                  <a:spcPts val="0"/>
                </a:spcBef>
                <a:spcAft>
                  <a:spcPts val="0"/>
                </a:spcAft>
                <a:buClr>
                  <a:srgbClr val="073552"/>
                </a:buClr>
                <a:buSzPts val="5100"/>
                <a:buFont typeface="Montserrat"/>
                <a:buNone/>
                <a:tabLst/>
                <a:defRPr/>
              </a:pPr>
              <a:r>
                <a:rPr kumimoji="0" lang="en-US" sz="4400" b="1" i="0" u="none" strike="noStrike" kern="1200" cap="none" spc="0" normalizeH="0" baseline="0" noProof="0" dirty="0">
                  <a:ln>
                    <a:noFill/>
                  </a:ln>
                  <a:solidFill>
                    <a:schemeClr val="bg1"/>
                  </a:solidFill>
                  <a:effectLst/>
                  <a:uLnTx/>
                  <a:uFillTx/>
                  <a:latin typeface="Poppins" panose="00000500000000000000" pitchFamily="2" charset="0"/>
                  <a:ea typeface="Montserrat"/>
                  <a:cs typeface="Poppins" panose="00000500000000000000" pitchFamily="2" charset="0"/>
                  <a:sym typeface="Montserrat"/>
                </a:rPr>
                <a:t>12</a:t>
              </a:r>
              <a:endParaRPr kumimoji="0" sz="1100" b="0" i="0" u="none" strike="noStrike" kern="1200" cap="none" spc="0" normalizeH="0" baseline="0" noProof="0" dirty="0">
                <a:ln>
                  <a:noFill/>
                </a:ln>
                <a:solidFill>
                  <a:schemeClr val="bg1"/>
                </a:solidFill>
                <a:effectLst/>
                <a:uLnTx/>
                <a:uFillTx/>
                <a:latin typeface="Poppins" panose="00000500000000000000" pitchFamily="2" charset="0"/>
                <a:cs typeface="Poppins" panose="00000500000000000000" pitchFamily="2" charset="0"/>
                <a:sym typeface="Arial" panose="020B0604020202020204" pitchFamily="34" charset="0"/>
              </a:endParaRPr>
            </a:p>
          </p:txBody>
        </p:sp>
        <p:sp>
          <p:nvSpPr>
            <p:cNvPr id="9" name="TextBox 12449">
              <a:extLst>
                <a:ext uri="{FF2B5EF4-FFF2-40B4-BE49-F238E27FC236}">
                  <a16:creationId xmlns:a16="http://schemas.microsoft.com/office/drawing/2014/main" id="{CC2DB038-6514-E2D9-C82D-66B128083313}"/>
                </a:ext>
              </a:extLst>
            </p:cNvPr>
            <p:cNvSpPr txBox="1"/>
            <p:nvPr/>
          </p:nvSpPr>
          <p:spPr>
            <a:xfrm>
              <a:off x="7243484" y="5024747"/>
              <a:ext cx="2967318"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en-US" sz="2400" b="1" dirty="0">
                  <a:solidFill>
                    <a:schemeClr val="bg1"/>
                  </a:solidFill>
                  <a:latin typeface="Poppins" panose="00000500000000000000" pitchFamily="2" charset="0"/>
                  <a:cs typeface="Poppins" panose="00000500000000000000" pitchFamily="2" charset="0"/>
                </a:rPr>
                <a:t>Delays in Incentives</a:t>
              </a:r>
              <a:endParaRPr lang="en-US" sz="2400" dirty="0">
                <a:solidFill>
                  <a:schemeClr val="bg1"/>
                </a:solidFill>
                <a:latin typeface="Poppins" panose="00000500000000000000" pitchFamily="2" charset="0"/>
                <a:cs typeface="Poppins" panose="00000500000000000000" pitchFamily="2" charset="0"/>
              </a:endParaRPr>
            </a:p>
          </p:txBody>
        </p:sp>
      </p:grpSp>
      <p:grpSp>
        <p:nvGrpSpPr>
          <p:cNvPr id="16" name="Group 15">
            <a:extLst>
              <a:ext uri="{FF2B5EF4-FFF2-40B4-BE49-F238E27FC236}">
                <a16:creationId xmlns:a16="http://schemas.microsoft.com/office/drawing/2014/main" id="{1C1793DC-141F-5440-360D-9E696646AFB7}"/>
              </a:ext>
            </a:extLst>
          </p:cNvPr>
          <p:cNvGrpSpPr/>
          <p:nvPr/>
        </p:nvGrpSpPr>
        <p:grpSpPr>
          <a:xfrm>
            <a:off x="1258887" y="1552301"/>
            <a:ext cx="4132262" cy="1114425"/>
            <a:chOff x="1258887" y="1014412"/>
            <a:chExt cx="4132262" cy="1114425"/>
          </a:xfrm>
        </p:grpSpPr>
        <p:sp>
          <p:nvSpPr>
            <p:cNvPr id="1406" name="Google Shape;1406;p54">
              <a:extLst>
                <a:ext uri="{FF2B5EF4-FFF2-40B4-BE49-F238E27FC236}">
                  <a16:creationId xmlns:a16="http://schemas.microsoft.com/office/drawing/2014/main" id="{A79BE0A5-BEB6-5041-2C7B-F189E2BDE06E}"/>
                </a:ext>
              </a:extLst>
            </p:cNvPr>
            <p:cNvSpPr/>
            <p:nvPr/>
          </p:nvSpPr>
          <p:spPr>
            <a:xfrm>
              <a:off x="1258887" y="1014412"/>
              <a:ext cx="4108450" cy="1112837"/>
            </a:xfrm>
            <a:custGeom>
              <a:avLst/>
              <a:gdLst/>
              <a:ahLst/>
              <a:cxnLst/>
              <a:rect l="l" t="t" r="r" b="b"/>
              <a:pathLst>
                <a:path w="1369" h="371" extrusionOk="0">
                  <a:moveTo>
                    <a:pt x="1183" y="371"/>
                  </a:moveTo>
                  <a:cubicBezTo>
                    <a:pt x="186" y="371"/>
                    <a:pt x="186" y="371"/>
                    <a:pt x="186" y="371"/>
                  </a:cubicBezTo>
                  <a:cubicBezTo>
                    <a:pt x="83" y="371"/>
                    <a:pt x="0" y="288"/>
                    <a:pt x="0" y="186"/>
                  </a:cubicBezTo>
                  <a:cubicBezTo>
                    <a:pt x="0" y="186"/>
                    <a:pt x="0" y="186"/>
                    <a:pt x="0" y="186"/>
                  </a:cubicBezTo>
                  <a:cubicBezTo>
                    <a:pt x="0" y="83"/>
                    <a:pt x="83" y="0"/>
                    <a:pt x="186" y="0"/>
                  </a:cubicBezTo>
                  <a:cubicBezTo>
                    <a:pt x="1183" y="0"/>
                    <a:pt x="1183" y="0"/>
                    <a:pt x="1183" y="0"/>
                  </a:cubicBezTo>
                  <a:cubicBezTo>
                    <a:pt x="1286" y="0"/>
                    <a:pt x="1369" y="83"/>
                    <a:pt x="1369" y="186"/>
                  </a:cubicBezTo>
                  <a:cubicBezTo>
                    <a:pt x="1369" y="186"/>
                    <a:pt x="1369" y="186"/>
                    <a:pt x="1369" y="186"/>
                  </a:cubicBezTo>
                  <a:cubicBezTo>
                    <a:pt x="1369" y="288"/>
                    <a:pt x="1286" y="371"/>
                    <a:pt x="1183" y="371"/>
                  </a:cubicBezTo>
                  <a:close/>
                </a:path>
              </a:pathLst>
            </a:custGeom>
            <a:solidFill>
              <a:srgbClr val="FFD5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Poppins" panose="00000500000000000000" pitchFamily="2" charset="0"/>
                <a:ea typeface="Calibri"/>
                <a:cs typeface="Poppins" panose="00000500000000000000" pitchFamily="2" charset="0"/>
                <a:sym typeface="Calibri"/>
              </a:endParaRPr>
            </a:p>
          </p:txBody>
        </p:sp>
        <p:sp>
          <p:nvSpPr>
            <p:cNvPr id="1412" name="Google Shape;1412;p54">
              <a:extLst>
                <a:ext uri="{FF2B5EF4-FFF2-40B4-BE49-F238E27FC236}">
                  <a16:creationId xmlns:a16="http://schemas.microsoft.com/office/drawing/2014/main" id="{39601350-7FBF-FFA8-6C5B-A6237C4A5C87}"/>
                </a:ext>
              </a:extLst>
            </p:cNvPr>
            <p:cNvSpPr/>
            <p:nvPr/>
          </p:nvSpPr>
          <p:spPr>
            <a:xfrm>
              <a:off x="4278312" y="1014412"/>
              <a:ext cx="1112837" cy="1114425"/>
            </a:xfrm>
            <a:prstGeom prst="ellipse">
              <a:avLst/>
            </a:prstGeom>
            <a:solidFill>
              <a:schemeClr val="bg1">
                <a:alpha val="40000"/>
              </a:schemeClr>
            </a:solidFill>
            <a:ln>
              <a:noFill/>
            </a:ln>
          </p:spPr>
          <p:txBody>
            <a:bodyPr spcFirstLastPara="1" wrap="square" lIns="91425" tIns="45700" rIns="91425" bIns="45700" anchor="ctr" anchorCtr="0">
              <a:no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Poppins" panose="00000500000000000000" pitchFamily="2" charset="0"/>
                <a:ea typeface="Calibri"/>
                <a:cs typeface="Poppins" panose="00000500000000000000" pitchFamily="2" charset="0"/>
                <a:sym typeface="Calibri"/>
              </a:endParaRPr>
            </a:p>
          </p:txBody>
        </p:sp>
        <p:sp>
          <p:nvSpPr>
            <p:cNvPr id="1419" name="Google Shape;1419;p54">
              <a:extLst>
                <a:ext uri="{FF2B5EF4-FFF2-40B4-BE49-F238E27FC236}">
                  <a16:creationId xmlns:a16="http://schemas.microsoft.com/office/drawing/2014/main" id="{09FB6AFA-E95C-7CC9-8FBD-9099F562845E}"/>
                </a:ext>
              </a:extLst>
            </p:cNvPr>
            <p:cNvSpPr txBox="1"/>
            <p:nvPr/>
          </p:nvSpPr>
          <p:spPr>
            <a:xfrm>
              <a:off x="4443412" y="1179512"/>
              <a:ext cx="782637" cy="784225"/>
            </a:xfrm>
            <a:prstGeom prst="rect">
              <a:avLst/>
            </a:prstGeom>
            <a:noFill/>
            <a:ln>
              <a:noFill/>
            </a:ln>
          </p:spPr>
          <p:txBody>
            <a:bodyPr spcFirstLastPara="1" wrap="square" lIns="0" tIns="0" rIns="0" bIns="0" anchor="ctr" anchorCtr="0">
              <a:noAutofit/>
            </a:bodyPr>
            <a:lstStyle/>
            <a:p>
              <a:pPr marL="0" marR="0" lvl="0" indent="0" algn="ctr" defTabSz="914400" rtl="0" eaLnBrk="0" fontAlgn="base" latinLnBrk="0" hangingPunct="0">
                <a:lnSpc>
                  <a:spcPct val="100000"/>
                </a:lnSpc>
                <a:spcBef>
                  <a:spcPts val="0"/>
                </a:spcBef>
                <a:spcAft>
                  <a:spcPts val="0"/>
                </a:spcAft>
                <a:buClr>
                  <a:srgbClr val="F59F00"/>
                </a:buClr>
                <a:buSzPts val="5100"/>
                <a:buFont typeface="Montserrat"/>
                <a:buNone/>
                <a:tabLst/>
                <a:defRPr/>
              </a:pPr>
              <a:r>
                <a:rPr kumimoji="0" lang="en-US" sz="4400" b="1" i="0" u="none" strike="noStrike" kern="1200" cap="none" spc="0" normalizeH="0" baseline="0" noProof="0" dirty="0">
                  <a:ln>
                    <a:noFill/>
                  </a:ln>
                  <a:solidFill>
                    <a:schemeClr val="bg1"/>
                  </a:solidFill>
                  <a:effectLst/>
                  <a:uLnTx/>
                  <a:uFillTx/>
                  <a:latin typeface="Poppins" panose="00000500000000000000" pitchFamily="2" charset="0"/>
                  <a:ea typeface="Montserrat"/>
                  <a:cs typeface="Poppins" panose="00000500000000000000" pitchFamily="2" charset="0"/>
                  <a:sym typeface="Montserrat"/>
                </a:rPr>
                <a:t>07</a:t>
              </a:r>
              <a:endParaRPr kumimoji="0" sz="1100" b="0" i="0" u="none" strike="noStrike" kern="1200" cap="none" spc="0" normalizeH="0" baseline="0" noProof="0" dirty="0">
                <a:ln>
                  <a:noFill/>
                </a:ln>
                <a:solidFill>
                  <a:schemeClr val="bg1"/>
                </a:solidFill>
                <a:effectLst/>
                <a:uLnTx/>
                <a:uFillTx/>
                <a:latin typeface="Poppins" panose="00000500000000000000" pitchFamily="2" charset="0"/>
                <a:cs typeface="Poppins" panose="00000500000000000000" pitchFamily="2" charset="0"/>
                <a:sym typeface="Arial" panose="020B0604020202020204" pitchFamily="34" charset="0"/>
              </a:endParaRPr>
            </a:p>
          </p:txBody>
        </p:sp>
        <p:sp>
          <p:nvSpPr>
            <p:cNvPr id="10" name="TextBox 12449">
              <a:extLst>
                <a:ext uri="{FF2B5EF4-FFF2-40B4-BE49-F238E27FC236}">
                  <a16:creationId xmlns:a16="http://schemas.microsoft.com/office/drawing/2014/main" id="{DC4208A5-77A2-EF34-6B2D-67D9693B0837}"/>
                </a:ext>
              </a:extLst>
            </p:cNvPr>
            <p:cNvSpPr txBox="1"/>
            <p:nvPr/>
          </p:nvSpPr>
          <p:spPr>
            <a:xfrm>
              <a:off x="1524000" y="1158081"/>
              <a:ext cx="2838450"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en-US" sz="2400" b="1" dirty="0">
                  <a:latin typeface="Poppins" panose="00000500000000000000" pitchFamily="2" charset="0"/>
                  <a:cs typeface="Poppins" panose="00000500000000000000" pitchFamily="2" charset="0"/>
                </a:rPr>
                <a:t>Interest Rates &amp; Service Charges</a:t>
              </a:r>
              <a:endParaRPr kumimoji="0" lang="en-US" sz="2400" b="0" i="0" u="none" strike="noStrike" kern="1200" cap="none" spc="0" normalizeH="0" baseline="0" noProof="0" dirty="0">
                <a:ln>
                  <a:noFill/>
                </a:ln>
                <a:effectLst/>
                <a:uLnTx/>
                <a:uFillTx/>
                <a:latin typeface="Poppins" panose="00000500000000000000" pitchFamily="2" charset="0"/>
                <a:cs typeface="Poppins" panose="00000500000000000000" pitchFamily="2" charset="0"/>
              </a:endParaRPr>
            </a:p>
          </p:txBody>
        </p:sp>
      </p:grpSp>
      <p:grpSp>
        <p:nvGrpSpPr>
          <p:cNvPr id="17" name="Group 16">
            <a:extLst>
              <a:ext uri="{FF2B5EF4-FFF2-40B4-BE49-F238E27FC236}">
                <a16:creationId xmlns:a16="http://schemas.microsoft.com/office/drawing/2014/main" id="{ED19E92D-0919-BCF3-027F-67B03862057F}"/>
              </a:ext>
            </a:extLst>
          </p:cNvPr>
          <p:cNvGrpSpPr/>
          <p:nvPr/>
        </p:nvGrpSpPr>
        <p:grpSpPr>
          <a:xfrm>
            <a:off x="1258887" y="3190503"/>
            <a:ext cx="4132262" cy="1116012"/>
            <a:chOff x="1258887" y="2930525"/>
            <a:chExt cx="4132262" cy="1116012"/>
          </a:xfrm>
        </p:grpSpPr>
        <p:sp>
          <p:nvSpPr>
            <p:cNvPr id="1407" name="Google Shape;1407;p54">
              <a:extLst>
                <a:ext uri="{FF2B5EF4-FFF2-40B4-BE49-F238E27FC236}">
                  <a16:creationId xmlns:a16="http://schemas.microsoft.com/office/drawing/2014/main" id="{7B22EDE8-4BC7-57A6-8BD6-4E8C83ABB2F2}"/>
                </a:ext>
              </a:extLst>
            </p:cNvPr>
            <p:cNvSpPr/>
            <p:nvPr/>
          </p:nvSpPr>
          <p:spPr>
            <a:xfrm>
              <a:off x="1258887" y="2930525"/>
              <a:ext cx="4108450" cy="1116012"/>
            </a:xfrm>
            <a:custGeom>
              <a:avLst/>
              <a:gdLst/>
              <a:ahLst/>
              <a:cxnLst/>
              <a:rect l="l" t="t" r="r" b="b"/>
              <a:pathLst>
                <a:path w="1369" h="372" extrusionOk="0">
                  <a:moveTo>
                    <a:pt x="1183" y="372"/>
                  </a:moveTo>
                  <a:cubicBezTo>
                    <a:pt x="186" y="372"/>
                    <a:pt x="186" y="372"/>
                    <a:pt x="186" y="372"/>
                  </a:cubicBezTo>
                  <a:cubicBezTo>
                    <a:pt x="83" y="372"/>
                    <a:pt x="0" y="289"/>
                    <a:pt x="0" y="186"/>
                  </a:cubicBezTo>
                  <a:cubicBezTo>
                    <a:pt x="0" y="186"/>
                    <a:pt x="0" y="186"/>
                    <a:pt x="0" y="186"/>
                  </a:cubicBezTo>
                  <a:cubicBezTo>
                    <a:pt x="0" y="83"/>
                    <a:pt x="83" y="0"/>
                    <a:pt x="186" y="0"/>
                  </a:cubicBezTo>
                  <a:cubicBezTo>
                    <a:pt x="1183" y="0"/>
                    <a:pt x="1183" y="0"/>
                    <a:pt x="1183" y="0"/>
                  </a:cubicBezTo>
                  <a:cubicBezTo>
                    <a:pt x="1286" y="0"/>
                    <a:pt x="1369" y="83"/>
                    <a:pt x="1369" y="186"/>
                  </a:cubicBezTo>
                  <a:cubicBezTo>
                    <a:pt x="1369" y="186"/>
                    <a:pt x="1369" y="186"/>
                    <a:pt x="1369" y="186"/>
                  </a:cubicBezTo>
                  <a:cubicBezTo>
                    <a:pt x="1369" y="289"/>
                    <a:pt x="1286" y="372"/>
                    <a:pt x="1183" y="372"/>
                  </a:cubicBezTo>
                  <a:close/>
                </a:path>
              </a:pathLst>
            </a:custGeom>
            <a:solidFill>
              <a:srgbClr val="FE0214"/>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Poppins" panose="00000500000000000000" pitchFamily="2" charset="0"/>
                <a:ea typeface="Calibri"/>
                <a:cs typeface="Poppins" panose="00000500000000000000" pitchFamily="2" charset="0"/>
                <a:sym typeface="Calibri"/>
              </a:endParaRPr>
            </a:p>
          </p:txBody>
        </p:sp>
        <p:sp>
          <p:nvSpPr>
            <p:cNvPr id="1413" name="Google Shape;1413;p54">
              <a:extLst>
                <a:ext uri="{FF2B5EF4-FFF2-40B4-BE49-F238E27FC236}">
                  <a16:creationId xmlns:a16="http://schemas.microsoft.com/office/drawing/2014/main" id="{540D0E88-2B7A-5915-D23F-245FE9BB830B}"/>
                </a:ext>
              </a:extLst>
            </p:cNvPr>
            <p:cNvSpPr/>
            <p:nvPr/>
          </p:nvSpPr>
          <p:spPr>
            <a:xfrm>
              <a:off x="4278312" y="2930525"/>
              <a:ext cx="1112837" cy="1114425"/>
            </a:xfrm>
            <a:prstGeom prst="ellipse">
              <a:avLst/>
            </a:prstGeom>
            <a:solidFill>
              <a:schemeClr val="bg1">
                <a:alpha val="40000"/>
              </a:schemeClr>
            </a:solidFill>
            <a:ln>
              <a:noFill/>
            </a:ln>
          </p:spPr>
          <p:txBody>
            <a:bodyPr spcFirstLastPara="1" wrap="square" lIns="91425" tIns="45700" rIns="91425" bIns="45700" anchor="ctr" anchorCtr="0">
              <a:no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Poppins" panose="00000500000000000000" pitchFamily="2" charset="0"/>
                <a:ea typeface="Calibri"/>
                <a:cs typeface="Poppins" panose="00000500000000000000" pitchFamily="2" charset="0"/>
                <a:sym typeface="Calibri"/>
              </a:endParaRPr>
            </a:p>
          </p:txBody>
        </p:sp>
        <p:sp>
          <p:nvSpPr>
            <p:cNvPr id="1420" name="Google Shape;1420;p54">
              <a:extLst>
                <a:ext uri="{FF2B5EF4-FFF2-40B4-BE49-F238E27FC236}">
                  <a16:creationId xmlns:a16="http://schemas.microsoft.com/office/drawing/2014/main" id="{77098575-B14B-8509-98F9-EBABB4B18B09}"/>
                </a:ext>
              </a:extLst>
            </p:cNvPr>
            <p:cNvSpPr txBox="1"/>
            <p:nvPr/>
          </p:nvSpPr>
          <p:spPr>
            <a:xfrm>
              <a:off x="4397374" y="3095625"/>
              <a:ext cx="874712" cy="784225"/>
            </a:xfrm>
            <a:prstGeom prst="rect">
              <a:avLst/>
            </a:prstGeom>
            <a:noFill/>
            <a:ln>
              <a:noFill/>
            </a:ln>
          </p:spPr>
          <p:txBody>
            <a:bodyPr spcFirstLastPara="1" wrap="square" lIns="0" tIns="0" rIns="0" bIns="0" anchor="ctr" anchorCtr="0">
              <a:noAutofit/>
            </a:bodyPr>
            <a:lstStyle/>
            <a:p>
              <a:pPr marL="0" marR="0" lvl="0" indent="0" algn="ctr" defTabSz="914400" rtl="0" eaLnBrk="0" fontAlgn="base" latinLnBrk="0" hangingPunct="0">
                <a:lnSpc>
                  <a:spcPct val="100000"/>
                </a:lnSpc>
                <a:spcBef>
                  <a:spcPts val="0"/>
                </a:spcBef>
                <a:spcAft>
                  <a:spcPts val="0"/>
                </a:spcAft>
                <a:buClr>
                  <a:srgbClr val="CF5600"/>
                </a:buClr>
                <a:buSzPts val="5100"/>
                <a:buFont typeface="Montserrat"/>
                <a:buNone/>
                <a:tabLst/>
                <a:defRPr/>
              </a:pPr>
              <a:r>
                <a:rPr kumimoji="0" lang="en-US" sz="4400" b="1" i="0" u="none" strike="noStrike" kern="1200" cap="none" spc="0" normalizeH="0" baseline="0" noProof="0" dirty="0">
                  <a:ln>
                    <a:noFill/>
                  </a:ln>
                  <a:solidFill>
                    <a:schemeClr val="bg1"/>
                  </a:solidFill>
                  <a:effectLst/>
                  <a:uLnTx/>
                  <a:uFillTx/>
                  <a:latin typeface="Poppins" panose="00000500000000000000" pitchFamily="2" charset="0"/>
                  <a:ea typeface="Montserrat"/>
                  <a:cs typeface="Poppins" panose="00000500000000000000" pitchFamily="2" charset="0"/>
                  <a:sym typeface="Montserrat"/>
                </a:rPr>
                <a:t>08</a:t>
              </a:r>
              <a:endParaRPr kumimoji="0" sz="1100" b="0" i="0" u="none" strike="noStrike" kern="1200" cap="none" spc="0" normalizeH="0" baseline="0" noProof="0" dirty="0">
                <a:ln>
                  <a:noFill/>
                </a:ln>
                <a:solidFill>
                  <a:schemeClr val="bg1"/>
                </a:solidFill>
                <a:effectLst/>
                <a:uLnTx/>
                <a:uFillTx/>
                <a:latin typeface="Poppins" panose="00000500000000000000" pitchFamily="2" charset="0"/>
                <a:cs typeface="Poppins" panose="00000500000000000000" pitchFamily="2" charset="0"/>
                <a:sym typeface="Arial" panose="020B0604020202020204" pitchFamily="34" charset="0"/>
              </a:endParaRPr>
            </a:p>
          </p:txBody>
        </p:sp>
        <p:sp>
          <p:nvSpPr>
            <p:cNvPr id="11" name="TextBox 12449">
              <a:extLst>
                <a:ext uri="{FF2B5EF4-FFF2-40B4-BE49-F238E27FC236}">
                  <a16:creationId xmlns:a16="http://schemas.microsoft.com/office/drawing/2014/main" id="{64407D40-D80D-617D-65A7-0A61E5A4E8E4}"/>
                </a:ext>
              </a:extLst>
            </p:cNvPr>
            <p:cNvSpPr txBox="1"/>
            <p:nvPr/>
          </p:nvSpPr>
          <p:spPr>
            <a:xfrm>
              <a:off x="1857142" y="3263876"/>
              <a:ext cx="2236381" cy="461665"/>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en-US" sz="2400" b="1" dirty="0">
                  <a:solidFill>
                    <a:schemeClr val="bg1"/>
                  </a:solidFill>
                  <a:latin typeface="Poppins" panose="00000500000000000000" pitchFamily="2" charset="0"/>
                  <a:cs typeface="Poppins" panose="00000500000000000000" pitchFamily="2" charset="0"/>
                </a:rPr>
                <a:t>Collaterals</a:t>
              </a:r>
              <a:endParaRPr kumimoji="0" lang="en-US" sz="2400" b="0" i="0" u="none" strike="noStrike" kern="1200" cap="none" spc="0" normalizeH="0" baseline="0" noProof="0" dirty="0">
                <a:ln>
                  <a:noFill/>
                </a:ln>
                <a:solidFill>
                  <a:schemeClr val="bg1"/>
                </a:solidFill>
                <a:effectLst/>
                <a:uLnTx/>
                <a:uFillTx/>
                <a:latin typeface="Poppins" panose="00000500000000000000" pitchFamily="2" charset="0"/>
                <a:cs typeface="Poppins" panose="00000500000000000000" pitchFamily="2" charset="0"/>
              </a:endParaRPr>
            </a:p>
          </p:txBody>
        </p:sp>
      </p:grpSp>
      <p:grpSp>
        <p:nvGrpSpPr>
          <p:cNvPr id="18" name="Group 17">
            <a:extLst>
              <a:ext uri="{FF2B5EF4-FFF2-40B4-BE49-F238E27FC236}">
                <a16:creationId xmlns:a16="http://schemas.microsoft.com/office/drawing/2014/main" id="{6B0C3527-5301-FAB4-7085-AC28FDD0F543}"/>
              </a:ext>
            </a:extLst>
          </p:cNvPr>
          <p:cNvGrpSpPr/>
          <p:nvPr/>
        </p:nvGrpSpPr>
        <p:grpSpPr>
          <a:xfrm>
            <a:off x="1258887" y="4845050"/>
            <a:ext cx="4132262" cy="1119187"/>
            <a:chOff x="1258887" y="4845050"/>
            <a:chExt cx="4132262" cy="1119187"/>
          </a:xfrm>
        </p:grpSpPr>
        <p:sp>
          <p:nvSpPr>
            <p:cNvPr id="1408" name="Google Shape;1408;p54">
              <a:extLst>
                <a:ext uri="{FF2B5EF4-FFF2-40B4-BE49-F238E27FC236}">
                  <a16:creationId xmlns:a16="http://schemas.microsoft.com/office/drawing/2014/main" id="{B5498D99-6618-47CB-E6CB-7C20E74FFE5B}"/>
                </a:ext>
              </a:extLst>
            </p:cNvPr>
            <p:cNvSpPr/>
            <p:nvPr/>
          </p:nvSpPr>
          <p:spPr>
            <a:xfrm>
              <a:off x="1258887" y="4845050"/>
              <a:ext cx="4108450" cy="1117600"/>
            </a:xfrm>
            <a:custGeom>
              <a:avLst/>
              <a:gdLst/>
              <a:ahLst/>
              <a:cxnLst/>
              <a:rect l="l" t="t" r="r" b="b"/>
              <a:pathLst>
                <a:path w="1369" h="372" extrusionOk="0">
                  <a:moveTo>
                    <a:pt x="1183" y="372"/>
                  </a:moveTo>
                  <a:cubicBezTo>
                    <a:pt x="186" y="372"/>
                    <a:pt x="186" y="372"/>
                    <a:pt x="186" y="372"/>
                  </a:cubicBezTo>
                  <a:cubicBezTo>
                    <a:pt x="83" y="372"/>
                    <a:pt x="0" y="289"/>
                    <a:pt x="0" y="186"/>
                  </a:cubicBezTo>
                  <a:cubicBezTo>
                    <a:pt x="0" y="186"/>
                    <a:pt x="0" y="186"/>
                    <a:pt x="0" y="186"/>
                  </a:cubicBezTo>
                  <a:cubicBezTo>
                    <a:pt x="0" y="84"/>
                    <a:pt x="83" y="0"/>
                    <a:pt x="186" y="0"/>
                  </a:cubicBezTo>
                  <a:cubicBezTo>
                    <a:pt x="1183" y="0"/>
                    <a:pt x="1183" y="0"/>
                    <a:pt x="1183" y="0"/>
                  </a:cubicBezTo>
                  <a:cubicBezTo>
                    <a:pt x="1286" y="0"/>
                    <a:pt x="1369" y="84"/>
                    <a:pt x="1369" y="186"/>
                  </a:cubicBezTo>
                  <a:cubicBezTo>
                    <a:pt x="1369" y="186"/>
                    <a:pt x="1369" y="186"/>
                    <a:pt x="1369" y="186"/>
                  </a:cubicBezTo>
                  <a:cubicBezTo>
                    <a:pt x="1369" y="289"/>
                    <a:pt x="1286" y="372"/>
                    <a:pt x="1183" y="372"/>
                  </a:cubicBezTo>
                  <a:close/>
                </a:path>
              </a:pathLst>
            </a:custGeom>
            <a:solidFill>
              <a:schemeClr val="accent6"/>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Poppins" panose="00000500000000000000" pitchFamily="2" charset="0"/>
                <a:ea typeface="Calibri"/>
                <a:cs typeface="Poppins" panose="00000500000000000000" pitchFamily="2" charset="0"/>
                <a:sym typeface="Calibri"/>
              </a:endParaRPr>
            </a:p>
          </p:txBody>
        </p:sp>
        <p:grpSp>
          <p:nvGrpSpPr>
            <p:cNvPr id="15" name="Group 14">
              <a:extLst>
                <a:ext uri="{FF2B5EF4-FFF2-40B4-BE49-F238E27FC236}">
                  <a16:creationId xmlns:a16="http://schemas.microsoft.com/office/drawing/2014/main" id="{6CF9ABC1-C9FA-2759-7199-9EDC4E75E8EE}"/>
                </a:ext>
              </a:extLst>
            </p:cNvPr>
            <p:cNvGrpSpPr/>
            <p:nvPr/>
          </p:nvGrpSpPr>
          <p:grpSpPr>
            <a:xfrm>
              <a:off x="4278312" y="4849812"/>
              <a:ext cx="1112837" cy="1114425"/>
              <a:chOff x="4278312" y="4849812"/>
              <a:chExt cx="1112837" cy="1114425"/>
            </a:xfrm>
          </p:grpSpPr>
          <p:sp>
            <p:nvSpPr>
              <p:cNvPr id="1414" name="Google Shape;1414;p54">
                <a:extLst>
                  <a:ext uri="{FF2B5EF4-FFF2-40B4-BE49-F238E27FC236}">
                    <a16:creationId xmlns:a16="http://schemas.microsoft.com/office/drawing/2014/main" id="{20EE1D31-C239-BAA3-05F7-C2071CA53288}"/>
                  </a:ext>
                </a:extLst>
              </p:cNvPr>
              <p:cNvSpPr/>
              <p:nvPr/>
            </p:nvSpPr>
            <p:spPr>
              <a:xfrm>
                <a:off x="4278312" y="4849812"/>
                <a:ext cx="1112837" cy="1114425"/>
              </a:xfrm>
              <a:prstGeom prst="ellipse">
                <a:avLst/>
              </a:prstGeom>
              <a:solidFill>
                <a:schemeClr val="bg1">
                  <a:alpha val="40000"/>
                </a:schemeClr>
              </a:solidFill>
              <a:ln>
                <a:noFill/>
              </a:ln>
            </p:spPr>
            <p:txBody>
              <a:bodyPr spcFirstLastPara="1" wrap="square" lIns="91425" tIns="45700" rIns="91425" bIns="45700" anchor="ctr" anchorCtr="0">
                <a:noAutofit/>
              </a:bodyPr>
              <a:lstStyle/>
              <a:p>
                <a:pPr marL="0" marR="0" lvl="0" indent="0" algn="ctr"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Poppins" panose="00000500000000000000" pitchFamily="2" charset="0"/>
                  <a:ea typeface="Calibri"/>
                  <a:cs typeface="Poppins" panose="00000500000000000000" pitchFamily="2" charset="0"/>
                  <a:sym typeface="Calibri"/>
                </a:endParaRPr>
              </a:p>
            </p:txBody>
          </p:sp>
          <p:sp>
            <p:nvSpPr>
              <p:cNvPr id="1421" name="Google Shape;1421;p54">
                <a:extLst>
                  <a:ext uri="{FF2B5EF4-FFF2-40B4-BE49-F238E27FC236}">
                    <a16:creationId xmlns:a16="http://schemas.microsoft.com/office/drawing/2014/main" id="{09826C49-597D-8304-F23F-5844FDA06395}"/>
                  </a:ext>
                </a:extLst>
              </p:cNvPr>
              <p:cNvSpPr txBox="1"/>
              <p:nvPr/>
            </p:nvSpPr>
            <p:spPr>
              <a:xfrm>
                <a:off x="4400549" y="5014912"/>
                <a:ext cx="868362" cy="784225"/>
              </a:xfrm>
              <a:prstGeom prst="rect">
                <a:avLst/>
              </a:prstGeom>
              <a:noFill/>
              <a:ln>
                <a:noFill/>
              </a:ln>
            </p:spPr>
            <p:txBody>
              <a:bodyPr spcFirstLastPara="1" wrap="square" lIns="0" tIns="0" rIns="0" bIns="0" anchor="ctr" anchorCtr="0">
                <a:noAutofit/>
              </a:bodyPr>
              <a:lstStyle/>
              <a:p>
                <a:pPr marL="0" marR="0" lvl="0" indent="0" algn="ctr" defTabSz="914400" rtl="0" eaLnBrk="0" fontAlgn="base" latinLnBrk="0" hangingPunct="0">
                  <a:lnSpc>
                    <a:spcPct val="100000"/>
                  </a:lnSpc>
                  <a:spcBef>
                    <a:spcPts val="0"/>
                  </a:spcBef>
                  <a:spcAft>
                    <a:spcPts val="0"/>
                  </a:spcAft>
                  <a:buClr>
                    <a:srgbClr val="5E0A29"/>
                  </a:buClr>
                  <a:buSzPts val="5100"/>
                  <a:buFont typeface="Montserrat"/>
                  <a:buNone/>
                  <a:tabLst/>
                  <a:defRPr/>
                </a:pPr>
                <a:r>
                  <a:rPr kumimoji="0" lang="en-US" sz="4400" b="1" i="0" u="none" strike="noStrike" kern="1200" cap="none" spc="0" normalizeH="0" baseline="0" noProof="0" dirty="0">
                    <a:ln>
                      <a:noFill/>
                    </a:ln>
                    <a:solidFill>
                      <a:schemeClr val="bg1"/>
                    </a:solidFill>
                    <a:effectLst/>
                    <a:uLnTx/>
                    <a:uFillTx/>
                    <a:latin typeface="Poppins" panose="00000500000000000000" pitchFamily="2" charset="0"/>
                    <a:ea typeface="Montserrat"/>
                    <a:cs typeface="Poppins" panose="00000500000000000000" pitchFamily="2" charset="0"/>
                    <a:sym typeface="Montserrat"/>
                  </a:rPr>
                  <a:t>09</a:t>
                </a:r>
                <a:endParaRPr kumimoji="0" sz="1100" b="0" i="0" u="none" strike="noStrike" kern="1200" cap="none" spc="0" normalizeH="0" baseline="0" noProof="0" dirty="0">
                  <a:ln>
                    <a:noFill/>
                  </a:ln>
                  <a:solidFill>
                    <a:schemeClr val="bg1"/>
                  </a:solidFill>
                  <a:effectLst/>
                  <a:uLnTx/>
                  <a:uFillTx/>
                  <a:latin typeface="Poppins" panose="00000500000000000000" pitchFamily="2" charset="0"/>
                  <a:cs typeface="Poppins" panose="00000500000000000000" pitchFamily="2" charset="0"/>
                  <a:sym typeface="Arial" panose="020B0604020202020204" pitchFamily="34" charset="0"/>
                </a:endParaRPr>
              </a:p>
            </p:txBody>
          </p:sp>
        </p:grpSp>
        <p:sp>
          <p:nvSpPr>
            <p:cNvPr id="12" name="TextBox 12449">
              <a:extLst>
                <a:ext uri="{FF2B5EF4-FFF2-40B4-BE49-F238E27FC236}">
                  <a16:creationId xmlns:a16="http://schemas.microsoft.com/office/drawing/2014/main" id="{B8F42291-6954-BC39-9007-93AD86B83984}"/>
                </a:ext>
              </a:extLst>
            </p:cNvPr>
            <p:cNvSpPr txBox="1"/>
            <p:nvPr/>
          </p:nvSpPr>
          <p:spPr>
            <a:xfrm>
              <a:off x="1595719" y="5029007"/>
              <a:ext cx="2919412"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en-US" sz="2400" b="1" dirty="0">
                  <a:solidFill>
                    <a:schemeClr val="bg1"/>
                  </a:solidFill>
                  <a:latin typeface="Poppins" panose="00000500000000000000" pitchFamily="2" charset="0"/>
                  <a:cs typeface="Poppins" panose="00000500000000000000" pitchFamily="2" charset="0"/>
                </a:rPr>
                <a:t>Third Party Credit Rating</a:t>
              </a:r>
              <a:endParaRPr kumimoji="0" lang="en-US" sz="2400" b="0" i="0" u="none" strike="noStrike" kern="1200" cap="none" spc="0" normalizeH="0" baseline="0" noProof="0" dirty="0">
                <a:ln>
                  <a:noFill/>
                </a:ln>
                <a:solidFill>
                  <a:schemeClr val="bg1"/>
                </a:solidFill>
                <a:effectLst/>
                <a:uLnTx/>
                <a:uFillTx/>
                <a:latin typeface="Poppins" panose="00000500000000000000" pitchFamily="2" charset="0"/>
                <a:cs typeface="Poppins" panose="00000500000000000000" pitchFamily="2" charset="0"/>
              </a:endParaRPr>
            </a:p>
          </p:txBody>
        </p:sp>
      </p:grpSp>
      <p:sp>
        <p:nvSpPr>
          <p:cNvPr id="3" name="TextBox 2">
            <a:extLst>
              <a:ext uri="{FF2B5EF4-FFF2-40B4-BE49-F238E27FC236}">
                <a16:creationId xmlns:a16="http://schemas.microsoft.com/office/drawing/2014/main" id="{5C9FAB69-4270-00BB-4D9F-82D38286F30E}"/>
              </a:ext>
            </a:extLst>
          </p:cNvPr>
          <p:cNvSpPr txBox="1"/>
          <p:nvPr/>
        </p:nvSpPr>
        <p:spPr>
          <a:xfrm>
            <a:off x="591671" y="313765"/>
            <a:ext cx="11053482" cy="707886"/>
          </a:xfrm>
          <a:prstGeom prst="rect">
            <a:avLst/>
          </a:prstGeom>
          <a:noFill/>
        </p:spPr>
        <p:txBody>
          <a:bodyPr wrap="square" rtlCol="0">
            <a:spAutoFit/>
          </a:bodyPr>
          <a:lstStyle/>
          <a:p>
            <a:pPr algn="ctr"/>
            <a:r>
              <a:rPr lang="en-US" sz="4000" b="1" dirty="0"/>
              <a:t>CHALLENGES WITH FINANCING MSMEs</a:t>
            </a:r>
            <a:endParaRPr lang="en-IN" sz="4000" b="1" dirty="0"/>
          </a:p>
        </p:txBody>
      </p:sp>
    </p:spTree>
    <p:extLst>
      <p:ext uri="{BB962C8B-B14F-4D97-AF65-F5344CB8AC3E}">
        <p14:creationId xmlns:p14="http://schemas.microsoft.com/office/powerpoint/2010/main" val="23547072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7"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1000"/>
                                        <p:tgtEl>
                                          <p:spTgt spid="16"/>
                                        </p:tgtEl>
                                      </p:cBhvr>
                                    </p:animEffect>
                                    <p:anim calcmode="lin" valueType="num">
                                      <p:cBhvr>
                                        <p:cTn id="8" dur="1000" fill="hold"/>
                                        <p:tgtEl>
                                          <p:spTgt spid="16"/>
                                        </p:tgtEl>
                                        <p:attrNameLst>
                                          <p:attrName>ppt_x</p:attrName>
                                        </p:attrNameLst>
                                      </p:cBhvr>
                                      <p:tavLst>
                                        <p:tav tm="0">
                                          <p:val>
                                            <p:strVal val="#ppt_x"/>
                                          </p:val>
                                        </p:tav>
                                        <p:tav tm="100000">
                                          <p:val>
                                            <p:strVal val="#ppt_x"/>
                                          </p:val>
                                        </p:tav>
                                      </p:tavLst>
                                    </p:anim>
                                    <p:anim calcmode="lin" valueType="num">
                                      <p:cBhvr>
                                        <p:cTn id="9" dur="900" decel="100000" fill="hold"/>
                                        <p:tgtEl>
                                          <p:spTgt spid="16"/>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par>
                                <p:cTn id="11" presetID="37" presetClass="entr" presetSubtype="0" fill="hold" nodeType="with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900" decel="100000" fill="hold"/>
                                        <p:tgtEl>
                                          <p:spTgt spid="21"/>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par>
                                <p:cTn id="17" presetID="37" presetClass="entr" presetSubtype="0" fill="hold" nodeType="withEffect">
                                  <p:stCondLst>
                                    <p:cond delay="0"/>
                                  </p:stCondLst>
                                  <p:childTnLst>
                                    <p:set>
                                      <p:cBhvr>
                                        <p:cTn id="18" dur="1" fill="hold">
                                          <p:stCondLst>
                                            <p:cond delay="0"/>
                                          </p:stCondLst>
                                        </p:cTn>
                                        <p:tgtEl>
                                          <p:spTgt spid="17"/>
                                        </p:tgtEl>
                                        <p:attrNameLst>
                                          <p:attrName>style.visibility</p:attrName>
                                        </p:attrNameLst>
                                      </p:cBhvr>
                                      <p:to>
                                        <p:strVal val="visible"/>
                                      </p:to>
                                    </p:set>
                                    <p:animEffect transition="in" filter="fade">
                                      <p:cBhvr>
                                        <p:cTn id="19" dur="1000"/>
                                        <p:tgtEl>
                                          <p:spTgt spid="17"/>
                                        </p:tgtEl>
                                      </p:cBhvr>
                                    </p:animEffect>
                                    <p:anim calcmode="lin" valueType="num">
                                      <p:cBhvr>
                                        <p:cTn id="20" dur="1000" fill="hold"/>
                                        <p:tgtEl>
                                          <p:spTgt spid="17"/>
                                        </p:tgtEl>
                                        <p:attrNameLst>
                                          <p:attrName>ppt_x</p:attrName>
                                        </p:attrNameLst>
                                      </p:cBhvr>
                                      <p:tavLst>
                                        <p:tav tm="0">
                                          <p:val>
                                            <p:strVal val="#ppt_x"/>
                                          </p:val>
                                        </p:tav>
                                        <p:tav tm="100000">
                                          <p:val>
                                            <p:strVal val="#ppt_x"/>
                                          </p:val>
                                        </p:tav>
                                      </p:tavLst>
                                    </p:anim>
                                    <p:anim calcmode="lin" valueType="num">
                                      <p:cBhvr>
                                        <p:cTn id="21" dur="900" decel="100000" fill="hold"/>
                                        <p:tgtEl>
                                          <p:spTgt spid="17"/>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par>
                                <p:cTn id="23" presetID="37" presetClass="entr" presetSubtype="0" fill="hold" nodeType="withEffect">
                                  <p:stCondLst>
                                    <p:cond delay="0"/>
                                  </p:stCondLst>
                                  <p:childTnLst>
                                    <p:set>
                                      <p:cBhvr>
                                        <p:cTn id="24" dur="1" fill="hold">
                                          <p:stCondLst>
                                            <p:cond delay="0"/>
                                          </p:stCondLst>
                                        </p:cTn>
                                        <p:tgtEl>
                                          <p:spTgt spid="20"/>
                                        </p:tgtEl>
                                        <p:attrNameLst>
                                          <p:attrName>style.visibility</p:attrName>
                                        </p:attrNameLst>
                                      </p:cBhvr>
                                      <p:to>
                                        <p:strVal val="visible"/>
                                      </p:to>
                                    </p:set>
                                    <p:animEffect transition="in" filter="fade">
                                      <p:cBhvr>
                                        <p:cTn id="25" dur="1000"/>
                                        <p:tgtEl>
                                          <p:spTgt spid="20"/>
                                        </p:tgtEl>
                                      </p:cBhvr>
                                    </p:animEffect>
                                    <p:anim calcmode="lin" valueType="num">
                                      <p:cBhvr>
                                        <p:cTn id="26" dur="1000" fill="hold"/>
                                        <p:tgtEl>
                                          <p:spTgt spid="20"/>
                                        </p:tgtEl>
                                        <p:attrNameLst>
                                          <p:attrName>ppt_x</p:attrName>
                                        </p:attrNameLst>
                                      </p:cBhvr>
                                      <p:tavLst>
                                        <p:tav tm="0">
                                          <p:val>
                                            <p:strVal val="#ppt_x"/>
                                          </p:val>
                                        </p:tav>
                                        <p:tav tm="100000">
                                          <p:val>
                                            <p:strVal val="#ppt_x"/>
                                          </p:val>
                                        </p:tav>
                                      </p:tavLst>
                                    </p:anim>
                                    <p:anim calcmode="lin" valueType="num">
                                      <p:cBhvr>
                                        <p:cTn id="27" dur="900" decel="100000" fill="hold"/>
                                        <p:tgtEl>
                                          <p:spTgt spid="20"/>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par>
                                <p:cTn id="29" presetID="37" presetClass="entr" presetSubtype="0" fill="hold" nodeType="withEffect">
                                  <p:stCondLst>
                                    <p:cond delay="0"/>
                                  </p:stCondLst>
                                  <p:childTnLst>
                                    <p:set>
                                      <p:cBhvr>
                                        <p:cTn id="30" dur="1" fill="hold">
                                          <p:stCondLst>
                                            <p:cond delay="0"/>
                                          </p:stCondLst>
                                        </p:cTn>
                                        <p:tgtEl>
                                          <p:spTgt spid="18"/>
                                        </p:tgtEl>
                                        <p:attrNameLst>
                                          <p:attrName>style.visibility</p:attrName>
                                        </p:attrNameLst>
                                      </p:cBhvr>
                                      <p:to>
                                        <p:strVal val="visible"/>
                                      </p:to>
                                    </p:set>
                                    <p:animEffect transition="in" filter="fade">
                                      <p:cBhvr>
                                        <p:cTn id="31" dur="1000"/>
                                        <p:tgtEl>
                                          <p:spTgt spid="18"/>
                                        </p:tgtEl>
                                      </p:cBhvr>
                                    </p:animEffect>
                                    <p:anim calcmode="lin" valueType="num">
                                      <p:cBhvr>
                                        <p:cTn id="32" dur="1000" fill="hold"/>
                                        <p:tgtEl>
                                          <p:spTgt spid="18"/>
                                        </p:tgtEl>
                                        <p:attrNameLst>
                                          <p:attrName>ppt_x</p:attrName>
                                        </p:attrNameLst>
                                      </p:cBhvr>
                                      <p:tavLst>
                                        <p:tav tm="0">
                                          <p:val>
                                            <p:strVal val="#ppt_x"/>
                                          </p:val>
                                        </p:tav>
                                        <p:tav tm="100000">
                                          <p:val>
                                            <p:strVal val="#ppt_x"/>
                                          </p:val>
                                        </p:tav>
                                      </p:tavLst>
                                    </p:anim>
                                    <p:anim calcmode="lin" valueType="num">
                                      <p:cBhvr>
                                        <p:cTn id="33" dur="900" decel="100000" fill="hold"/>
                                        <p:tgtEl>
                                          <p:spTgt spid="18"/>
                                        </p:tgtEl>
                                        <p:attrNameLst>
                                          <p:attrName>ppt_y</p:attrName>
                                        </p:attrNameLst>
                                      </p:cBhvr>
                                      <p:tavLst>
                                        <p:tav tm="0">
                                          <p:val>
                                            <p:strVal val="#ppt_y+1"/>
                                          </p:val>
                                        </p:tav>
                                        <p:tav tm="100000">
                                          <p:val>
                                            <p:strVal val="#ppt_y-.03"/>
                                          </p:val>
                                        </p:tav>
                                      </p:tavLst>
                                    </p:anim>
                                    <p:anim calcmode="lin" valueType="num">
                                      <p:cBhvr>
                                        <p:cTn id="34"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par>
                                <p:cTn id="35" presetID="37" presetClass="entr" presetSubtype="0" fill="hold" nodeType="with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fade">
                                      <p:cBhvr>
                                        <p:cTn id="37" dur="1000"/>
                                        <p:tgtEl>
                                          <p:spTgt spid="19"/>
                                        </p:tgtEl>
                                      </p:cBhvr>
                                    </p:animEffect>
                                    <p:anim calcmode="lin" valueType="num">
                                      <p:cBhvr>
                                        <p:cTn id="38" dur="1000" fill="hold"/>
                                        <p:tgtEl>
                                          <p:spTgt spid="19"/>
                                        </p:tgtEl>
                                        <p:attrNameLst>
                                          <p:attrName>ppt_x</p:attrName>
                                        </p:attrNameLst>
                                      </p:cBhvr>
                                      <p:tavLst>
                                        <p:tav tm="0">
                                          <p:val>
                                            <p:strVal val="#ppt_x"/>
                                          </p:val>
                                        </p:tav>
                                        <p:tav tm="100000">
                                          <p:val>
                                            <p:strVal val="#ppt_x"/>
                                          </p:val>
                                        </p:tav>
                                      </p:tavLst>
                                    </p:anim>
                                    <p:anim calcmode="lin" valueType="num">
                                      <p:cBhvr>
                                        <p:cTn id="39" dur="900" decel="100000" fill="hold"/>
                                        <p:tgtEl>
                                          <p:spTgt spid="19"/>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C89AF9A-99E0-43F2-A84C-ADFE70F1BC5B}"/>
              </a:ext>
            </a:extLst>
          </p:cNvPr>
          <p:cNvSpPr>
            <a:spLocks noGrp="1"/>
          </p:cNvSpPr>
          <p:nvPr>
            <p:ph type="title" idx="4294967295"/>
          </p:nvPr>
        </p:nvSpPr>
        <p:spPr>
          <a:xfrm>
            <a:off x="0" y="636588"/>
            <a:ext cx="10837863" cy="792162"/>
          </a:xfrm>
        </p:spPr>
        <p:txBody>
          <a:bodyPr>
            <a:noAutofit/>
          </a:bodyPr>
          <a:lstStyle/>
          <a:p>
            <a:pPr algn="ctr"/>
            <a:r>
              <a:rPr lang="en-US" sz="4800" b="1">
                <a:solidFill>
                  <a:schemeClr val="bg1"/>
                </a:solidFill>
              </a:rPr>
              <a:t>Emerging trends in msme finance</a:t>
            </a:r>
            <a:endParaRPr lang="en-IN" sz="4800" b="1" dirty="0">
              <a:solidFill>
                <a:schemeClr val="bg1"/>
              </a:solidFill>
            </a:endParaRPr>
          </a:p>
        </p:txBody>
      </p:sp>
      <p:graphicFrame>
        <p:nvGraphicFramePr>
          <p:cNvPr id="7" name="Content Placeholder 6">
            <a:extLst>
              <a:ext uri="{FF2B5EF4-FFF2-40B4-BE49-F238E27FC236}">
                <a16:creationId xmlns:a16="http://schemas.microsoft.com/office/drawing/2014/main" id="{E630ACFD-3178-4F9C-B943-053B06561D49}"/>
              </a:ext>
            </a:extLst>
          </p:cNvPr>
          <p:cNvGraphicFramePr>
            <a:graphicFrameLocks noGrp="1"/>
          </p:cNvGraphicFramePr>
          <p:nvPr>
            <p:ph idx="4294967295"/>
            <p:extLst>
              <p:ext uri="{D42A27DB-BD31-4B8C-83A1-F6EECF244321}">
                <p14:modId xmlns:p14="http://schemas.microsoft.com/office/powerpoint/2010/main" val="3857268205"/>
              </p:ext>
            </p:extLst>
          </p:nvPr>
        </p:nvGraphicFramePr>
        <p:xfrm>
          <a:off x="860143" y="1290638"/>
          <a:ext cx="10650537" cy="517207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0" name="TextBox 9">
            <a:extLst>
              <a:ext uri="{FF2B5EF4-FFF2-40B4-BE49-F238E27FC236}">
                <a16:creationId xmlns:a16="http://schemas.microsoft.com/office/drawing/2014/main" id="{21EDD7E5-2FD9-EA8B-C55F-79BB4ED3D3A3}"/>
              </a:ext>
            </a:extLst>
          </p:cNvPr>
          <p:cNvSpPr txBox="1"/>
          <p:nvPr/>
        </p:nvSpPr>
        <p:spPr>
          <a:xfrm>
            <a:off x="1102192" y="313765"/>
            <a:ext cx="10650537" cy="707886"/>
          </a:xfrm>
          <a:prstGeom prst="rect">
            <a:avLst/>
          </a:prstGeom>
          <a:noFill/>
        </p:spPr>
        <p:txBody>
          <a:bodyPr wrap="square" rtlCol="0">
            <a:spAutoFit/>
          </a:bodyPr>
          <a:lstStyle/>
          <a:p>
            <a:pPr algn="ctr"/>
            <a:r>
              <a:rPr lang="en-US" sz="4000" b="1" dirty="0"/>
              <a:t>EMERGING TRENDS IN MSME FINANCE</a:t>
            </a:r>
            <a:endParaRPr lang="en-IN" sz="4000" b="1" dirty="0"/>
          </a:p>
        </p:txBody>
      </p:sp>
    </p:spTree>
    <p:extLst>
      <p:ext uri="{BB962C8B-B14F-4D97-AF65-F5344CB8AC3E}">
        <p14:creationId xmlns:p14="http://schemas.microsoft.com/office/powerpoint/2010/main" val="3240717260"/>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586FDDF-5FF5-62D7-562B-64A564FAADF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8E942DF-5AC3-AE8D-2D44-8F7432E8B42F}"/>
              </a:ext>
            </a:extLst>
          </p:cNvPr>
          <p:cNvSpPr>
            <a:spLocks noGrp="1"/>
          </p:cNvSpPr>
          <p:nvPr>
            <p:ph type="title" idx="4294967295"/>
          </p:nvPr>
        </p:nvSpPr>
        <p:spPr>
          <a:xfrm>
            <a:off x="0" y="636588"/>
            <a:ext cx="10837863" cy="792162"/>
          </a:xfrm>
        </p:spPr>
        <p:txBody>
          <a:bodyPr>
            <a:noAutofit/>
          </a:bodyPr>
          <a:lstStyle/>
          <a:p>
            <a:pPr algn="ctr"/>
            <a:r>
              <a:rPr lang="en-US" sz="4800" b="1">
                <a:solidFill>
                  <a:schemeClr val="bg1"/>
                </a:solidFill>
              </a:rPr>
              <a:t>Emerging trends in msme finance</a:t>
            </a:r>
            <a:endParaRPr lang="en-IN" sz="4800" b="1" dirty="0">
              <a:solidFill>
                <a:schemeClr val="bg1"/>
              </a:solidFill>
            </a:endParaRPr>
          </a:p>
        </p:txBody>
      </p:sp>
      <p:graphicFrame>
        <p:nvGraphicFramePr>
          <p:cNvPr id="7" name="Content Placeholder 6">
            <a:extLst>
              <a:ext uri="{FF2B5EF4-FFF2-40B4-BE49-F238E27FC236}">
                <a16:creationId xmlns:a16="http://schemas.microsoft.com/office/drawing/2014/main" id="{1A732564-54DF-21A5-B1A3-616C67CF8326}"/>
              </a:ext>
            </a:extLst>
          </p:cNvPr>
          <p:cNvGraphicFramePr>
            <a:graphicFrameLocks noGrp="1"/>
          </p:cNvGraphicFramePr>
          <p:nvPr>
            <p:ph idx="4294967295"/>
            <p:extLst>
              <p:ext uri="{D42A27DB-BD31-4B8C-83A1-F6EECF244321}">
                <p14:modId xmlns:p14="http://schemas.microsoft.com/office/powerpoint/2010/main" val="3502996081"/>
              </p:ext>
            </p:extLst>
          </p:nvPr>
        </p:nvGraphicFramePr>
        <p:xfrm>
          <a:off x="860143" y="1290638"/>
          <a:ext cx="10650537" cy="517207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0" name="TextBox 9">
            <a:extLst>
              <a:ext uri="{FF2B5EF4-FFF2-40B4-BE49-F238E27FC236}">
                <a16:creationId xmlns:a16="http://schemas.microsoft.com/office/drawing/2014/main" id="{B32FEA4F-7696-4EE9-5F40-0F42B86A240E}"/>
              </a:ext>
            </a:extLst>
          </p:cNvPr>
          <p:cNvSpPr txBox="1"/>
          <p:nvPr/>
        </p:nvSpPr>
        <p:spPr>
          <a:xfrm>
            <a:off x="1102192" y="313765"/>
            <a:ext cx="10650537" cy="707886"/>
          </a:xfrm>
          <a:prstGeom prst="rect">
            <a:avLst/>
          </a:prstGeom>
          <a:noFill/>
        </p:spPr>
        <p:txBody>
          <a:bodyPr wrap="square" rtlCol="0">
            <a:spAutoFit/>
          </a:bodyPr>
          <a:lstStyle/>
          <a:p>
            <a:pPr algn="ctr"/>
            <a:r>
              <a:rPr lang="en-US" sz="4000" b="1" dirty="0"/>
              <a:t>EMERGING TRENDS IN MSME FINANCE</a:t>
            </a:r>
            <a:endParaRPr lang="en-IN" sz="4000" b="1" dirty="0"/>
          </a:p>
        </p:txBody>
      </p:sp>
    </p:spTree>
    <p:extLst>
      <p:ext uri="{BB962C8B-B14F-4D97-AF65-F5344CB8AC3E}">
        <p14:creationId xmlns:p14="http://schemas.microsoft.com/office/powerpoint/2010/main" val="2567391746"/>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9B9D3B5-611C-2BD5-90FA-B2151F59701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752F9194-D9F4-FDAF-2F07-8FA53136B8E9}"/>
              </a:ext>
            </a:extLst>
          </p:cNvPr>
          <p:cNvSpPr>
            <a:spLocks noGrp="1"/>
          </p:cNvSpPr>
          <p:nvPr>
            <p:ph type="title" idx="4294967295"/>
          </p:nvPr>
        </p:nvSpPr>
        <p:spPr>
          <a:xfrm>
            <a:off x="0" y="636588"/>
            <a:ext cx="10837863" cy="792162"/>
          </a:xfrm>
        </p:spPr>
        <p:txBody>
          <a:bodyPr>
            <a:noAutofit/>
          </a:bodyPr>
          <a:lstStyle/>
          <a:p>
            <a:pPr algn="ctr"/>
            <a:r>
              <a:rPr lang="en-US" sz="4800" b="1">
                <a:solidFill>
                  <a:schemeClr val="bg1"/>
                </a:solidFill>
              </a:rPr>
              <a:t>Emerging trends in msme finance</a:t>
            </a:r>
            <a:endParaRPr lang="en-IN" sz="4800" b="1" dirty="0">
              <a:solidFill>
                <a:schemeClr val="bg1"/>
              </a:solidFill>
            </a:endParaRPr>
          </a:p>
        </p:txBody>
      </p:sp>
      <p:graphicFrame>
        <p:nvGraphicFramePr>
          <p:cNvPr id="7" name="Content Placeholder 6">
            <a:extLst>
              <a:ext uri="{FF2B5EF4-FFF2-40B4-BE49-F238E27FC236}">
                <a16:creationId xmlns:a16="http://schemas.microsoft.com/office/drawing/2014/main" id="{5170D04E-CCDA-D772-26FA-C878EFA269AD}"/>
              </a:ext>
            </a:extLst>
          </p:cNvPr>
          <p:cNvGraphicFramePr>
            <a:graphicFrameLocks noGrp="1"/>
          </p:cNvGraphicFramePr>
          <p:nvPr>
            <p:ph idx="4294967295"/>
            <p:extLst>
              <p:ext uri="{D42A27DB-BD31-4B8C-83A1-F6EECF244321}">
                <p14:modId xmlns:p14="http://schemas.microsoft.com/office/powerpoint/2010/main" val="2724955726"/>
              </p:ext>
            </p:extLst>
          </p:nvPr>
        </p:nvGraphicFramePr>
        <p:xfrm>
          <a:off x="860143" y="1290638"/>
          <a:ext cx="10650537" cy="517207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0" name="TextBox 9">
            <a:extLst>
              <a:ext uri="{FF2B5EF4-FFF2-40B4-BE49-F238E27FC236}">
                <a16:creationId xmlns:a16="http://schemas.microsoft.com/office/drawing/2014/main" id="{45FCF9BC-A9DD-6003-57BD-1F2F02F26362}"/>
              </a:ext>
            </a:extLst>
          </p:cNvPr>
          <p:cNvSpPr txBox="1"/>
          <p:nvPr/>
        </p:nvSpPr>
        <p:spPr>
          <a:xfrm>
            <a:off x="1102192" y="313765"/>
            <a:ext cx="10650537" cy="707886"/>
          </a:xfrm>
          <a:prstGeom prst="rect">
            <a:avLst/>
          </a:prstGeom>
          <a:noFill/>
        </p:spPr>
        <p:txBody>
          <a:bodyPr wrap="square" rtlCol="0">
            <a:spAutoFit/>
          </a:bodyPr>
          <a:lstStyle/>
          <a:p>
            <a:pPr algn="ctr"/>
            <a:r>
              <a:rPr lang="en-US" sz="4000" b="1" dirty="0"/>
              <a:t>EMERGING TRENDS IN MSME FINANCE</a:t>
            </a:r>
            <a:endParaRPr lang="en-IN" sz="4000" b="1" dirty="0"/>
          </a:p>
        </p:txBody>
      </p:sp>
    </p:spTree>
    <p:extLst>
      <p:ext uri="{BB962C8B-B14F-4D97-AF65-F5344CB8AC3E}">
        <p14:creationId xmlns:p14="http://schemas.microsoft.com/office/powerpoint/2010/main" val="1683227588"/>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D8DB5BD-B9BD-0EC5-0B6E-C98FE4DC2FE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76C31F5-14B3-CD81-299E-293BCB5A2235}"/>
              </a:ext>
            </a:extLst>
          </p:cNvPr>
          <p:cNvSpPr>
            <a:spLocks noGrp="1"/>
          </p:cNvSpPr>
          <p:nvPr>
            <p:ph type="title" idx="4294967295"/>
          </p:nvPr>
        </p:nvSpPr>
        <p:spPr>
          <a:xfrm>
            <a:off x="0" y="636588"/>
            <a:ext cx="10837863" cy="792162"/>
          </a:xfrm>
        </p:spPr>
        <p:txBody>
          <a:bodyPr>
            <a:noAutofit/>
          </a:bodyPr>
          <a:lstStyle/>
          <a:p>
            <a:pPr algn="ctr"/>
            <a:r>
              <a:rPr lang="en-US" sz="4800" b="1">
                <a:solidFill>
                  <a:schemeClr val="bg1"/>
                </a:solidFill>
              </a:rPr>
              <a:t>Emerging trends in msme finance</a:t>
            </a:r>
            <a:endParaRPr lang="en-IN" sz="4800" b="1" dirty="0">
              <a:solidFill>
                <a:schemeClr val="bg1"/>
              </a:solidFill>
            </a:endParaRPr>
          </a:p>
        </p:txBody>
      </p:sp>
      <p:graphicFrame>
        <p:nvGraphicFramePr>
          <p:cNvPr id="7" name="Content Placeholder 6">
            <a:extLst>
              <a:ext uri="{FF2B5EF4-FFF2-40B4-BE49-F238E27FC236}">
                <a16:creationId xmlns:a16="http://schemas.microsoft.com/office/drawing/2014/main" id="{E7A07DB6-4301-CA44-44C0-58A3E79A1657}"/>
              </a:ext>
            </a:extLst>
          </p:cNvPr>
          <p:cNvGraphicFramePr>
            <a:graphicFrameLocks noGrp="1"/>
          </p:cNvGraphicFramePr>
          <p:nvPr>
            <p:ph idx="4294967295"/>
            <p:extLst>
              <p:ext uri="{D42A27DB-BD31-4B8C-83A1-F6EECF244321}">
                <p14:modId xmlns:p14="http://schemas.microsoft.com/office/powerpoint/2010/main" val="2610569091"/>
              </p:ext>
            </p:extLst>
          </p:nvPr>
        </p:nvGraphicFramePr>
        <p:xfrm>
          <a:off x="860143" y="1290638"/>
          <a:ext cx="10650537" cy="517207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0" name="TextBox 9">
            <a:extLst>
              <a:ext uri="{FF2B5EF4-FFF2-40B4-BE49-F238E27FC236}">
                <a16:creationId xmlns:a16="http://schemas.microsoft.com/office/drawing/2014/main" id="{B43E6FE5-3245-D6A9-AAF8-E46758883D2E}"/>
              </a:ext>
            </a:extLst>
          </p:cNvPr>
          <p:cNvSpPr txBox="1"/>
          <p:nvPr/>
        </p:nvSpPr>
        <p:spPr>
          <a:xfrm>
            <a:off x="1102192" y="313765"/>
            <a:ext cx="10650537" cy="707886"/>
          </a:xfrm>
          <a:prstGeom prst="rect">
            <a:avLst/>
          </a:prstGeom>
          <a:noFill/>
        </p:spPr>
        <p:txBody>
          <a:bodyPr wrap="square" rtlCol="0">
            <a:spAutoFit/>
          </a:bodyPr>
          <a:lstStyle/>
          <a:p>
            <a:pPr algn="ctr"/>
            <a:r>
              <a:rPr lang="en-US" sz="4000" b="1" dirty="0"/>
              <a:t>EMERGING TRENDS IN MSME FINANCE</a:t>
            </a:r>
            <a:endParaRPr lang="en-IN" sz="4000" b="1" dirty="0"/>
          </a:p>
        </p:txBody>
      </p:sp>
    </p:spTree>
    <p:extLst>
      <p:ext uri="{BB962C8B-B14F-4D97-AF65-F5344CB8AC3E}">
        <p14:creationId xmlns:p14="http://schemas.microsoft.com/office/powerpoint/2010/main" val="987566021"/>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0443A59-B625-0AD4-0E50-4104A4A078AF}"/>
            </a:ext>
          </a:extLst>
        </p:cNvPr>
        <p:cNvGrpSpPr/>
        <p:nvPr/>
      </p:nvGrpSpPr>
      <p:grpSpPr>
        <a:xfrm>
          <a:off x="0" y="0"/>
          <a:ext cx="0" cy="0"/>
          <a:chOff x="0" y="0"/>
          <a:chExt cx="0" cy="0"/>
        </a:xfrm>
      </p:grpSpPr>
      <p:grpSp>
        <p:nvGrpSpPr>
          <p:cNvPr id="4" name="Graphic 18">
            <a:extLst>
              <a:ext uri="{FF2B5EF4-FFF2-40B4-BE49-F238E27FC236}">
                <a16:creationId xmlns:a16="http://schemas.microsoft.com/office/drawing/2014/main" id="{81079DE3-F577-D3CB-B514-E760F8004B89}"/>
              </a:ext>
            </a:extLst>
          </p:cNvPr>
          <p:cNvGrpSpPr/>
          <p:nvPr/>
        </p:nvGrpSpPr>
        <p:grpSpPr>
          <a:xfrm>
            <a:off x="9065514" y="851810"/>
            <a:ext cx="2298287" cy="3571732"/>
            <a:chOff x="9065514" y="780090"/>
            <a:chExt cx="2298287" cy="3571732"/>
          </a:xfrm>
        </p:grpSpPr>
        <p:grpSp>
          <p:nvGrpSpPr>
            <p:cNvPr id="5" name="Graphic 18">
              <a:extLst>
                <a:ext uri="{FF2B5EF4-FFF2-40B4-BE49-F238E27FC236}">
                  <a16:creationId xmlns:a16="http://schemas.microsoft.com/office/drawing/2014/main" id="{3C934017-9204-77D5-CF4A-EEDD846EA42E}"/>
                </a:ext>
              </a:extLst>
            </p:cNvPr>
            <p:cNvGrpSpPr/>
            <p:nvPr/>
          </p:nvGrpSpPr>
          <p:grpSpPr>
            <a:xfrm>
              <a:off x="9065514" y="780090"/>
              <a:ext cx="2298287" cy="3571732"/>
              <a:chOff x="9065514" y="780090"/>
              <a:chExt cx="2298287" cy="3571732"/>
            </a:xfrm>
          </p:grpSpPr>
          <p:sp>
            <p:nvSpPr>
              <p:cNvPr id="6" name="Freeform: Shape 5">
                <a:extLst>
                  <a:ext uri="{FF2B5EF4-FFF2-40B4-BE49-F238E27FC236}">
                    <a16:creationId xmlns:a16="http://schemas.microsoft.com/office/drawing/2014/main" id="{A9FB210A-22B6-2D5F-AAAF-94962802EC80}"/>
                  </a:ext>
                </a:extLst>
              </p:cNvPr>
              <p:cNvSpPr/>
              <p:nvPr/>
            </p:nvSpPr>
            <p:spPr>
              <a:xfrm>
                <a:off x="9065514" y="3063804"/>
                <a:ext cx="2230564" cy="1288018"/>
              </a:xfrm>
              <a:custGeom>
                <a:avLst/>
                <a:gdLst>
                  <a:gd name="connsiteX0" fmla="*/ 1954101 w 2230564"/>
                  <a:gd name="connsiteY0" fmla="*/ 1288018 h 1288018"/>
                  <a:gd name="connsiteX1" fmla="*/ 2230564 w 2230564"/>
                  <a:gd name="connsiteY1" fmla="*/ 1128570 h 1288018"/>
                  <a:gd name="connsiteX2" fmla="*/ 276463 w 2230564"/>
                  <a:gd name="connsiteY2" fmla="*/ 0 h 1288018"/>
                  <a:gd name="connsiteX3" fmla="*/ 0 w 2230564"/>
                  <a:gd name="connsiteY3" fmla="*/ 159877 h 1288018"/>
                </a:gdLst>
                <a:ahLst/>
                <a:cxnLst>
                  <a:cxn ang="0">
                    <a:pos x="connsiteX0" y="connsiteY0"/>
                  </a:cxn>
                  <a:cxn ang="0">
                    <a:pos x="connsiteX1" y="connsiteY1"/>
                  </a:cxn>
                  <a:cxn ang="0">
                    <a:pos x="connsiteX2" y="connsiteY2"/>
                  </a:cxn>
                  <a:cxn ang="0">
                    <a:pos x="connsiteX3" y="connsiteY3"/>
                  </a:cxn>
                </a:cxnLst>
                <a:rect l="l" t="t" r="r" b="b"/>
                <a:pathLst>
                  <a:path w="2230564" h="1288018">
                    <a:moveTo>
                      <a:pt x="1954101" y="1288018"/>
                    </a:moveTo>
                    <a:lnTo>
                      <a:pt x="2230564" y="1128570"/>
                    </a:lnTo>
                    <a:lnTo>
                      <a:pt x="276463" y="0"/>
                    </a:lnTo>
                    <a:lnTo>
                      <a:pt x="0" y="159877"/>
                    </a:lnTo>
                    <a:close/>
                  </a:path>
                </a:pathLst>
              </a:custGeom>
              <a:solidFill>
                <a:srgbClr val="B3B3B3">
                  <a:alpha val="30000"/>
                </a:srgbClr>
              </a:solidFill>
              <a:ln w="4286" cap="flat">
                <a:noFill/>
                <a:prstDash val="solid"/>
                <a:miter/>
              </a:ln>
            </p:spPr>
            <p:txBody>
              <a:bodyPr rtlCol="0" anchor="ctr"/>
              <a:lstStyle/>
              <a:p>
                <a:endParaRPr lang="en-GB"/>
              </a:p>
            </p:txBody>
          </p:sp>
          <p:grpSp>
            <p:nvGrpSpPr>
              <p:cNvPr id="7" name="Graphic 18">
                <a:extLst>
                  <a:ext uri="{FF2B5EF4-FFF2-40B4-BE49-F238E27FC236}">
                    <a16:creationId xmlns:a16="http://schemas.microsoft.com/office/drawing/2014/main" id="{F6269A77-E42F-AFD0-A043-14A66596D953}"/>
                  </a:ext>
                </a:extLst>
              </p:cNvPr>
              <p:cNvGrpSpPr/>
              <p:nvPr/>
            </p:nvGrpSpPr>
            <p:grpSpPr>
              <a:xfrm>
                <a:off x="9137522" y="780090"/>
                <a:ext cx="2226278" cy="3357419"/>
                <a:chOff x="9137522" y="780090"/>
                <a:chExt cx="2226278" cy="3357419"/>
              </a:xfrm>
            </p:grpSpPr>
            <p:grpSp>
              <p:nvGrpSpPr>
                <p:cNvPr id="8" name="Graphic 18">
                  <a:extLst>
                    <a:ext uri="{FF2B5EF4-FFF2-40B4-BE49-F238E27FC236}">
                      <a16:creationId xmlns:a16="http://schemas.microsoft.com/office/drawing/2014/main" id="{0BD90871-BFFF-212C-F189-D41066468B8B}"/>
                    </a:ext>
                  </a:extLst>
                </p:cNvPr>
                <p:cNvGrpSpPr/>
                <p:nvPr/>
              </p:nvGrpSpPr>
              <p:grpSpPr>
                <a:xfrm>
                  <a:off x="10746581" y="3025228"/>
                  <a:ext cx="150447" cy="1112281"/>
                  <a:chOff x="10746581" y="3025228"/>
                  <a:chExt cx="150447" cy="1112281"/>
                </a:xfrm>
              </p:grpSpPr>
              <p:sp>
                <p:nvSpPr>
                  <p:cNvPr id="9" name="Freeform: Shape 8">
                    <a:extLst>
                      <a:ext uri="{FF2B5EF4-FFF2-40B4-BE49-F238E27FC236}">
                        <a16:creationId xmlns:a16="http://schemas.microsoft.com/office/drawing/2014/main" id="{37F7E606-CE33-1B05-A3C8-92C0D6175EF2}"/>
                      </a:ext>
                    </a:extLst>
                  </p:cNvPr>
                  <p:cNvSpPr/>
                  <p:nvPr/>
                </p:nvSpPr>
                <p:spPr>
                  <a:xfrm>
                    <a:off x="10746581" y="3070662"/>
                    <a:ext cx="71580" cy="1066847"/>
                  </a:xfrm>
                  <a:custGeom>
                    <a:avLst/>
                    <a:gdLst>
                      <a:gd name="connsiteX0" fmla="*/ 66866 w 71580"/>
                      <a:gd name="connsiteY0" fmla="*/ 38576 h 1066847"/>
                      <a:gd name="connsiteX1" fmla="*/ 0 w 71580"/>
                      <a:gd name="connsiteY1" fmla="*/ 0 h 1066847"/>
                      <a:gd name="connsiteX2" fmla="*/ 4715 w 71580"/>
                      <a:gd name="connsiteY2" fmla="*/ 1028272 h 1066847"/>
                      <a:gd name="connsiteX3" fmla="*/ 71580 w 71580"/>
                      <a:gd name="connsiteY3" fmla="*/ 1066848 h 1066847"/>
                    </a:gdLst>
                    <a:ahLst/>
                    <a:cxnLst>
                      <a:cxn ang="0">
                        <a:pos x="connsiteX0" y="connsiteY0"/>
                      </a:cxn>
                      <a:cxn ang="0">
                        <a:pos x="connsiteX1" y="connsiteY1"/>
                      </a:cxn>
                      <a:cxn ang="0">
                        <a:pos x="connsiteX2" y="connsiteY2"/>
                      </a:cxn>
                      <a:cxn ang="0">
                        <a:pos x="connsiteX3" y="connsiteY3"/>
                      </a:cxn>
                    </a:cxnLst>
                    <a:rect l="l" t="t" r="r" b="b"/>
                    <a:pathLst>
                      <a:path w="71580" h="1066847">
                        <a:moveTo>
                          <a:pt x="66866" y="38576"/>
                        </a:moveTo>
                        <a:lnTo>
                          <a:pt x="0" y="0"/>
                        </a:lnTo>
                        <a:lnTo>
                          <a:pt x="4715" y="1028272"/>
                        </a:lnTo>
                        <a:lnTo>
                          <a:pt x="71580" y="1066848"/>
                        </a:lnTo>
                        <a:close/>
                      </a:path>
                    </a:pathLst>
                  </a:custGeom>
                  <a:solidFill>
                    <a:schemeClr val="accent1"/>
                  </a:solidFill>
                  <a:ln w="4286" cap="flat">
                    <a:noFill/>
                    <a:prstDash val="solid"/>
                    <a:miter/>
                  </a:ln>
                </p:spPr>
                <p:txBody>
                  <a:bodyPr rtlCol="0" anchor="ctr"/>
                  <a:lstStyle/>
                  <a:p>
                    <a:endParaRPr lang="en-GB"/>
                  </a:p>
                </p:txBody>
              </p:sp>
              <p:sp>
                <p:nvSpPr>
                  <p:cNvPr id="10" name="Freeform: Shape 9">
                    <a:extLst>
                      <a:ext uri="{FF2B5EF4-FFF2-40B4-BE49-F238E27FC236}">
                        <a16:creationId xmlns:a16="http://schemas.microsoft.com/office/drawing/2014/main" id="{136EB938-C86A-47A5-C292-F08BFEC76A30}"/>
                      </a:ext>
                    </a:extLst>
                  </p:cNvPr>
                  <p:cNvSpPr/>
                  <p:nvPr/>
                </p:nvSpPr>
                <p:spPr>
                  <a:xfrm>
                    <a:off x="10746581" y="3025228"/>
                    <a:ext cx="145732" cy="84010"/>
                  </a:xfrm>
                  <a:custGeom>
                    <a:avLst/>
                    <a:gdLst>
                      <a:gd name="connsiteX0" fmla="*/ 145733 w 145732"/>
                      <a:gd name="connsiteY0" fmla="*/ 38576 h 84010"/>
                      <a:gd name="connsiteX1" fmla="*/ 78867 w 145732"/>
                      <a:gd name="connsiteY1" fmla="*/ 0 h 84010"/>
                      <a:gd name="connsiteX2" fmla="*/ 0 w 145732"/>
                      <a:gd name="connsiteY2" fmla="*/ 45434 h 84010"/>
                      <a:gd name="connsiteX3" fmla="*/ 66866 w 145732"/>
                      <a:gd name="connsiteY3" fmla="*/ 84010 h 84010"/>
                    </a:gdLst>
                    <a:ahLst/>
                    <a:cxnLst>
                      <a:cxn ang="0">
                        <a:pos x="connsiteX0" y="connsiteY0"/>
                      </a:cxn>
                      <a:cxn ang="0">
                        <a:pos x="connsiteX1" y="connsiteY1"/>
                      </a:cxn>
                      <a:cxn ang="0">
                        <a:pos x="connsiteX2" y="connsiteY2"/>
                      </a:cxn>
                      <a:cxn ang="0">
                        <a:pos x="connsiteX3" y="connsiteY3"/>
                      </a:cxn>
                    </a:cxnLst>
                    <a:rect l="l" t="t" r="r" b="b"/>
                    <a:pathLst>
                      <a:path w="145732" h="84010">
                        <a:moveTo>
                          <a:pt x="145733" y="38576"/>
                        </a:moveTo>
                        <a:lnTo>
                          <a:pt x="78867" y="0"/>
                        </a:lnTo>
                        <a:lnTo>
                          <a:pt x="0" y="45434"/>
                        </a:lnTo>
                        <a:lnTo>
                          <a:pt x="66866" y="84010"/>
                        </a:lnTo>
                        <a:close/>
                      </a:path>
                    </a:pathLst>
                  </a:custGeom>
                  <a:solidFill>
                    <a:srgbClr val="A39E94"/>
                  </a:solidFill>
                  <a:ln w="4286" cap="flat">
                    <a:noFill/>
                    <a:prstDash val="solid"/>
                    <a:miter/>
                  </a:ln>
                </p:spPr>
                <p:txBody>
                  <a:bodyPr rtlCol="0" anchor="ctr"/>
                  <a:lstStyle/>
                  <a:p>
                    <a:endParaRPr lang="en-GB"/>
                  </a:p>
                </p:txBody>
              </p:sp>
              <p:sp>
                <p:nvSpPr>
                  <p:cNvPr id="11" name="Freeform: Shape 10">
                    <a:extLst>
                      <a:ext uri="{FF2B5EF4-FFF2-40B4-BE49-F238E27FC236}">
                        <a16:creationId xmlns:a16="http://schemas.microsoft.com/office/drawing/2014/main" id="{66CEFEEE-33F8-CE94-1923-66F6011A80CB}"/>
                      </a:ext>
                    </a:extLst>
                  </p:cNvPr>
                  <p:cNvSpPr/>
                  <p:nvPr/>
                </p:nvSpPr>
                <p:spPr>
                  <a:xfrm>
                    <a:off x="10813447" y="3063804"/>
                    <a:ext cx="83581" cy="1073705"/>
                  </a:xfrm>
                  <a:custGeom>
                    <a:avLst/>
                    <a:gdLst>
                      <a:gd name="connsiteX0" fmla="*/ 0 w 83581"/>
                      <a:gd name="connsiteY0" fmla="*/ 45434 h 1073705"/>
                      <a:gd name="connsiteX1" fmla="*/ 4714 w 83581"/>
                      <a:gd name="connsiteY1" fmla="*/ 1073706 h 1073705"/>
                      <a:gd name="connsiteX2" fmla="*/ 83582 w 83581"/>
                      <a:gd name="connsiteY2" fmla="*/ 1028272 h 1073705"/>
                      <a:gd name="connsiteX3" fmla="*/ 78867 w 83581"/>
                      <a:gd name="connsiteY3" fmla="*/ 0 h 1073705"/>
                    </a:gdLst>
                    <a:ahLst/>
                    <a:cxnLst>
                      <a:cxn ang="0">
                        <a:pos x="connsiteX0" y="connsiteY0"/>
                      </a:cxn>
                      <a:cxn ang="0">
                        <a:pos x="connsiteX1" y="connsiteY1"/>
                      </a:cxn>
                      <a:cxn ang="0">
                        <a:pos x="connsiteX2" y="connsiteY2"/>
                      </a:cxn>
                      <a:cxn ang="0">
                        <a:pos x="connsiteX3" y="connsiteY3"/>
                      </a:cxn>
                    </a:cxnLst>
                    <a:rect l="l" t="t" r="r" b="b"/>
                    <a:pathLst>
                      <a:path w="83581" h="1073705">
                        <a:moveTo>
                          <a:pt x="0" y="45434"/>
                        </a:moveTo>
                        <a:lnTo>
                          <a:pt x="4714" y="1073706"/>
                        </a:lnTo>
                        <a:lnTo>
                          <a:pt x="83582" y="1028272"/>
                        </a:lnTo>
                        <a:lnTo>
                          <a:pt x="78867" y="0"/>
                        </a:lnTo>
                        <a:close/>
                      </a:path>
                    </a:pathLst>
                  </a:custGeom>
                  <a:solidFill>
                    <a:schemeClr val="accent1">
                      <a:lumMod val="75000"/>
                    </a:schemeClr>
                  </a:solidFill>
                  <a:ln w="4286" cap="flat">
                    <a:noFill/>
                    <a:prstDash val="solid"/>
                    <a:miter/>
                  </a:ln>
                </p:spPr>
                <p:txBody>
                  <a:bodyPr rtlCol="0" anchor="ctr"/>
                  <a:lstStyle/>
                  <a:p>
                    <a:endParaRPr lang="en-GB" dirty="0"/>
                  </a:p>
                </p:txBody>
              </p:sp>
            </p:grpSp>
            <p:grpSp>
              <p:nvGrpSpPr>
                <p:cNvPr id="12" name="Graphic 18">
                  <a:extLst>
                    <a:ext uri="{FF2B5EF4-FFF2-40B4-BE49-F238E27FC236}">
                      <a16:creationId xmlns:a16="http://schemas.microsoft.com/office/drawing/2014/main" id="{4A6FE6DB-F74A-D2CB-46B3-F6815E5801BC}"/>
                    </a:ext>
                  </a:extLst>
                </p:cNvPr>
                <p:cNvGrpSpPr/>
                <p:nvPr/>
              </p:nvGrpSpPr>
              <p:grpSpPr>
                <a:xfrm>
                  <a:off x="9464992" y="2290564"/>
                  <a:ext cx="150447" cy="1112281"/>
                  <a:chOff x="9464992" y="2290564"/>
                  <a:chExt cx="150447" cy="1112281"/>
                </a:xfrm>
              </p:grpSpPr>
              <p:sp>
                <p:nvSpPr>
                  <p:cNvPr id="13" name="Freeform: Shape 12">
                    <a:extLst>
                      <a:ext uri="{FF2B5EF4-FFF2-40B4-BE49-F238E27FC236}">
                        <a16:creationId xmlns:a16="http://schemas.microsoft.com/office/drawing/2014/main" id="{CAFD6B25-F7E3-D856-8991-D58998EB1BED}"/>
                      </a:ext>
                    </a:extLst>
                  </p:cNvPr>
                  <p:cNvSpPr/>
                  <p:nvPr/>
                </p:nvSpPr>
                <p:spPr>
                  <a:xfrm>
                    <a:off x="9464992" y="2335999"/>
                    <a:ext cx="71580" cy="1066847"/>
                  </a:xfrm>
                  <a:custGeom>
                    <a:avLst/>
                    <a:gdLst>
                      <a:gd name="connsiteX0" fmla="*/ 66865 w 71580"/>
                      <a:gd name="connsiteY0" fmla="*/ 38576 h 1066847"/>
                      <a:gd name="connsiteX1" fmla="*/ 0 w 71580"/>
                      <a:gd name="connsiteY1" fmla="*/ 0 h 1066847"/>
                      <a:gd name="connsiteX2" fmla="*/ 4715 w 71580"/>
                      <a:gd name="connsiteY2" fmla="*/ 1028271 h 1066847"/>
                      <a:gd name="connsiteX3" fmla="*/ 71580 w 71580"/>
                      <a:gd name="connsiteY3" fmla="*/ 1066848 h 1066847"/>
                    </a:gdLst>
                    <a:ahLst/>
                    <a:cxnLst>
                      <a:cxn ang="0">
                        <a:pos x="connsiteX0" y="connsiteY0"/>
                      </a:cxn>
                      <a:cxn ang="0">
                        <a:pos x="connsiteX1" y="connsiteY1"/>
                      </a:cxn>
                      <a:cxn ang="0">
                        <a:pos x="connsiteX2" y="connsiteY2"/>
                      </a:cxn>
                      <a:cxn ang="0">
                        <a:pos x="connsiteX3" y="connsiteY3"/>
                      </a:cxn>
                    </a:cxnLst>
                    <a:rect l="l" t="t" r="r" b="b"/>
                    <a:pathLst>
                      <a:path w="71580" h="1066847">
                        <a:moveTo>
                          <a:pt x="66865" y="38576"/>
                        </a:moveTo>
                        <a:lnTo>
                          <a:pt x="0" y="0"/>
                        </a:lnTo>
                        <a:lnTo>
                          <a:pt x="4715" y="1028271"/>
                        </a:lnTo>
                        <a:lnTo>
                          <a:pt x="71580" y="1066848"/>
                        </a:lnTo>
                        <a:close/>
                      </a:path>
                    </a:pathLst>
                  </a:custGeom>
                  <a:solidFill>
                    <a:schemeClr val="accent1"/>
                  </a:solidFill>
                  <a:ln w="4286" cap="flat">
                    <a:noFill/>
                    <a:prstDash val="solid"/>
                    <a:miter/>
                  </a:ln>
                </p:spPr>
                <p:txBody>
                  <a:bodyPr rtlCol="0" anchor="ctr"/>
                  <a:lstStyle/>
                  <a:p>
                    <a:endParaRPr lang="en-GB"/>
                  </a:p>
                </p:txBody>
              </p:sp>
              <p:sp>
                <p:nvSpPr>
                  <p:cNvPr id="14" name="Freeform: Shape 13">
                    <a:extLst>
                      <a:ext uri="{FF2B5EF4-FFF2-40B4-BE49-F238E27FC236}">
                        <a16:creationId xmlns:a16="http://schemas.microsoft.com/office/drawing/2014/main" id="{AF746F8A-881E-2EFA-811D-7E51508BBDA6}"/>
                      </a:ext>
                    </a:extLst>
                  </p:cNvPr>
                  <p:cNvSpPr/>
                  <p:nvPr/>
                </p:nvSpPr>
                <p:spPr>
                  <a:xfrm>
                    <a:off x="9464992" y="2290564"/>
                    <a:ext cx="145732" cy="84010"/>
                  </a:xfrm>
                  <a:custGeom>
                    <a:avLst/>
                    <a:gdLst>
                      <a:gd name="connsiteX0" fmla="*/ 145733 w 145732"/>
                      <a:gd name="connsiteY0" fmla="*/ 38576 h 84010"/>
                      <a:gd name="connsiteX1" fmla="*/ 78867 w 145732"/>
                      <a:gd name="connsiteY1" fmla="*/ 0 h 84010"/>
                      <a:gd name="connsiteX2" fmla="*/ 0 w 145732"/>
                      <a:gd name="connsiteY2" fmla="*/ 45434 h 84010"/>
                      <a:gd name="connsiteX3" fmla="*/ 66865 w 145732"/>
                      <a:gd name="connsiteY3" fmla="*/ 84011 h 84010"/>
                    </a:gdLst>
                    <a:ahLst/>
                    <a:cxnLst>
                      <a:cxn ang="0">
                        <a:pos x="connsiteX0" y="connsiteY0"/>
                      </a:cxn>
                      <a:cxn ang="0">
                        <a:pos x="connsiteX1" y="connsiteY1"/>
                      </a:cxn>
                      <a:cxn ang="0">
                        <a:pos x="connsiteX2" y="connsiteY2"/>
                      </a:cxn>
                      <a:cxn ang="0">
                        <a:pos x="connsiteX3" y="connsiteY3"/>
                      </a:cxn>
                    </a:cxnLst>
                    <a:rect l="l" t="t" r="r" b="b"/>
                    <a:pathLst>
                      <a:path w="145732" h="84010">
                        <a:moveTo>
                          <a:pt x="145733" y="38576"/>
                        </a:moveTo>
                        <a:lnTo>
                          <a:pt x="78867" y="0"/>
                        </a:lnTo>
                        <a:lnTo>
                          <a:pt x="0" y="45434"/>
                        </a:lnTo>
                        <a:lnTo>
                          <a:pt x="66865" y="84011"/>
                        </a:lnTo>
                        <a:close/>
                      </a:path>
                    </a:pathLst>
                  </a:custGeom>
                  <a:solidFill>
                    <a:srgbClr val="A39E94"/>
                  </a:solidFill>
                  <a:ln w="4286" cap="flat">
                    <a:noFill/>
                    <a:prstDash val="solid"/>
                    <a:miter/>
                  </a:ln>
                </p:spPr>
                <p:txBody>
                  <a:bodyPr rtlCol="0" anchor="ctr"/>
                  <a:lstStyle/>
                  <a:p>
                    <a:endParaRPr lang="en-GB"/>
                  </a:p>
                </p:txBody>
              </p:sp>
              <p:sp>
                <p:nvSpPr>
                  <p:cNvPr id="15" name="Freeform: Shape 14">
                    <a:extLst>
                      <a:ext uri="{FF2B5EF4-FFF2-40B4-BE49-F238E27FC236}">
                        <a16:creationId xmlns:a16="http://schemas.microsoft.com/office/drawing/2014/main" id="{210B23DF-3A80-8928-1D9A-1D07E0F71DCE}"/>
                      </a:ext>
                    </a:extLst>
                  </p:cNvPr>
                  <p:cNvSpPr/>
                  <p:nvPr/>
                </p:nvSpPr>
                <p:spPr>
                  <a:xfrm>
                    <a:off x="9531857" y="2329141"/>
                    <a:ext cx="83581" cy="1073705"/>
                  </a:xfrm>
                  <a:custGeom>
                    <a:avLst/>
                    <a:gdLst>
                      <a:gd name="connsiteX0" fmla="*/ 0 w 83581"/>
                      <a:gd name="connsiteY0" fmla="*/ 45434 h 1073705"/>
                      <a:gd name="connsiteX1" fmla="*/ 4715 w 83581"/>
                      <a:gd name="connsiteY1" fmla="*/ 1073706 h 1073705"/>
                      <a:gd name="connsiteX2" fmla="*/ 83582 w 83581"/>
                      <a:gd name="connsiteY2" fmla="*/ 1028271 h 1073705"/>
                      <a:gd name="connsiteX3" fmla="*/ 78867 w 83581"/>
                      <a:gd name="connsiteY3" fmla="*/ 0 h 1073705"/>
                    </a:gdLst>
                    <a:ahLst/>
                    <a:cxnLst>
                      <a:cxn ang="0">
                        <a:pos x="connsiteX0" y="connsiteY0"/>
                      </a:cxn>
                      <a:cxn ang="0">
                        <a:pos x="connsiteX1" y="connsiteY1"/>
                      </a:cxn>
                      <a:cxn ang="0">
                        <a:pos x="connsiteX2" y="connsiteY2"/>
                      </a:cxn>
                      <a:cxn ang="0">
                        <a:pos x="connsiteX3" y="connsiteY3"/>
                      </a:cxn>
                    </a:cxnLst>
                    <a:rect l="l" t="t" r="r" b="b"/>
                    <a:pathLst>
                      <a:path w="83581" h="1073705">
                        <a:moveTo>
                          <a:pt x="0" y="45434"/>
                        </a:moveTo>
                        <a:lnTo>
                          <a:pt x="4715" y="1073706"/>
                        </a:lnTo>
                        <a:lnTo>
                          <a:pt x="83582" y="1028271"/>
                        </a:lnTo>
                        <a:lnTo>
                          <a:pt x="78867" y="0"/>
                        </a:lnTo>
                        <a:close/>
                      </a:path>
                    </a:pathLst>
                  </a:custGeom>
                  <a:solidFill>
                    <a:schemeClr val="accent1">
                      <a:lumMod val="75000"/>
                    </a:schemeClr>
                  </a:solidFill>
                  <a:ln w="4286" cap="flat">
                    <a:noFill/>
                    <a:prstDash val="solid"/>
                    <a:miter/>
                  </a:ln>
                </p:spPr>
                <p:txBody>
                  <a:bodyPr rtlCol="0" anchor="ctr"/>
                  <a:lstStyle/>
                  <a:p>
                    <a:endParaRPr lang="en-GB" dirty="0"/>
                  </a:p>
                </p:txBody>
              </p:sp>
            </p:grpSp>
            <p:grpSp>
              <p:nvGrpSpPr>
                <p:cNvPr id="16" name="Graphic 18">
                  <a:extLst>
                    <a:ext uri="{FF2B5EF4-FFF2-40B4-BE49-F238E27FC236}">
                      <a16:creationId xmlns:a16="http://schemas.microsoft.com/office/drawing/2014/main" id="{FED47BDD-0C0B-C4E2-08DF-3AE92DDC6E08}"/>
                    </a:ext>
                  </a:extLst>
                </p:cNvPr>
                <p:cNvGrpSpPr/>
                <p:nvPr/>
              </p:nvGrpSpPr>
              <p:grpSpPr>
                <a:xfrm>
                  <a:off x="9137522" y="780090"/>
                  <a:ext cx="2226278" cy="2716625"/>
                  <a:chOff x="9137522" y="780090"/>
                  <a:chExt cx="2226278" cy="2716625"/>
                </a:xfrm>
              </p:grpSpPr>
              <p:sp>
                <p:nvSpPr>
                  <p:cNvPr id="17" name="Freeform: Shape 16">
                    <a:extLst>
                      <a:ext uri="{FF2B5EF4-FFF2-40B4-BE49-F238E27FC236}">
                        <a16:creationId xmlns:a16="http://schemas.microsoft.com/office/drawing/2014/main" id="{4D3608C0-3207-CEC5-5911-D90C35246B4E}"/>
                      </a:ext>
                    </a:extLst>
                  </p:cNvPr>
                  <p:cNvSpPr/>
                  <p:nvPr/>
                </p:nvSpPr>
                <p:spPr>
                  <a:xfrm>
                    <a:off x="9205245" y="896247"/>
                    <a:ext cx="37290" cy="1298305"/>
                  </a:xfrm>
                  <a:custGeom>
                    <a:avLst/>
                    <a:gdLst>
                      <a:gd name="connsiteX0" fmla="*/ 0 w 37290"/>
                      <a:gd name="connsiteY0" fmla="*/ 1298305 h 1298305"/>
                      <a:gd name="connsiteX1" fmla="*/ 33432 w 37290"/>
                      <a:gd name="connsiteY1" fmla="*/ 1278588 h 1298305"/>
                      <a:gd name="connsiteX2" fmla="*/ 37290 w 37290"/>
                      <a:gd name="connsiteY2" fmla="*/ 0 h 1298305"/>
                      <a:gd name="connsiteX3" fmla="*/ 3858 w 37290"/>
                      <a:gd name="connsiteY3" fmla="*/ 19288 h 1298305"/>
                    </a:gdLst>
                    <a:ahLst/>
                    <a:cxnLst>
                      <a:cxn ang="0">
                        <a:pos x="connsiteX0" y="connsiteY0"/>
                      </a:cxn>
                      <a:cxn ang="0">
                        <a:pos x="connsiteX1" y="connsiteY1"/>
                      </a:cxn>
                      <a:cxn ang="0">
                        <a:pos x="connsiteX2" y="connsiteY2"/>
                      </a:cxn>
                      <a:cxn ang="0">
                        <a:pos x="connsiteX3" y="connsiteY3"/>
                      </a:cxn>
                    </a:cxnLst>
                    <a:rect l="l" t="t" r="r" b="b"/>
                    <a:pathLst>
                      <a:path w="37290" h="1298305">
                        <a:moveTo>
                          <a:pt x="0" y="1298305"/>
                        </a:moveTo>
                        <a:lnTo>
                          <a:pt x="33432" y="1278588"/>
                        </a:lnTo>
                        <a:lnTo>
                          <a:pt x="37290" y="0"/>
                        </a:lnTo>
                        <a:lnTo>
                          <a:pt x="3858" y="19288"/>
                        </a:lnTo>
                        <a:close/>
                      </a:path>
                    </a:pathLst>
                  </a:custGeom>
                  <a:solidFill>
                    <a:srgbClr val="606060"/>
                  </a:solidFill>
                  <a:ln w="4286" cap="flat">
                    <a:noFill/>
                    <a:prstDash val="solid"/>
                    <a:miter/>
                  </a:ln>
                </p:spPr>
                <p:txBody>
                  <a:bodyPr rtlCol="0" anchor="ctr"/>
                  <a:lstStyle/>
                  <a:p>
                    <a:endParaRPr lang="en-GB"/>
                  </a:p>
                </p:txBody>
              </p:sp>
              <p:sp>
                <p:nvSpPr>
                  <p:cNvPr id="18" name="Freeform: Shape 17">
                    <a:extLst>
                      <a:ext uri="{FF2B5EF4-FFF2-40B4-BE49-F238E27FC236}">
                        <a16:creationId xmlns:a16="http://schemas.microsoft.com/office/drawing/2014/main" id="{35A36ECF-5371-0695-A92C-B50529EEE92B}"/>
                      </a:ext>
                    </a:extLst>
                  </p:cNvPr>
                  <p:cNvSpPr/>
                  <p:nvPr/>
                </p:nvSpPr>
                <p:spPr>
                  <a:xfrm>
                    <a:off x="9205245" y="2174836"/>
                    <a:ext cx="2087403" cy="1205293"/>
                  </a:xfrm>
                  <a:custGeom>
                    <a:avLst/>
                    <a:gdLst>
                      <a:gd name="connsiteX0" fmla="*/ 2053971 w 2087403"/>
                      <a:gd name="connsiteY0" fmla="*/ 1205293 h 1205293"/>
                      <a:gd name="connsiteX1" fmla="*/ 2087403 w 2087403"/>
                      <a:gd name="connsiteY1" fmla="*/ 1186005 h 1205293"/>
                      <a:gd name="connsiteX2" fmla="*/ 33432 w 2087403"/>
                      <a:gd name="connsiteY2" fmla="*/ 0 h 1205293"/>
                      <a:gd name="connsiteX3" fmla="*/ 0 w 2087403"/>
                      <a:gd name="connsiteY3" fmla="*/ 19717 h 1205293"/>
                    </a:gdLst>
                    <a:ahLst/>
                    <a:cxnLst>
                      <a:cxn ang="0">
                        <a:pos x="connsiteX0" y="connsiteY0"/>
                      </a:cxn>
                      <a:cxn ang="0">
                        <a:pos x="connsiteX1" y="connsiteY1"/>
                      </a:cxn>
                      <a:cxn ang="0">
                        <a:pos x="connsiteX2" y="connsiteY2"/>
                      </a:cxn>
                      <a:cxn ang="0">
                        <a:pos x="connsiteX3" y="connsiteY3"/>
                      </a:cxn>
                    </a:cxnLst>
                    <a:rect l="l" t="t" r="r" b="b"/>
                    <a:pathLst>
                      <a:path w="2087403" h="1205293">
                        <a:moveTo>
                          <a:pt x="2053971" y="1205293"/>
                        </a:moveTo>
                        <a:lnTo>
                          <a:pt x="2087403" y="1186005"/>
                        </a:lnTo>
                        <a:lnTo>
                          <a:pt x="33432" y="0"/>
                        </a:lnTo>
                        <a:lnTo>
                          <a:pt x="0" y="19717"/>
                        </a:lnTo>
                        <a:close/>
                      </a:path>
                    </a:pathLst>
                  </a:custGeom>
                  <a:solidFill>
                    <a:srgbClr val="9A9A9A"/>
                  </a:solidFill>
                  <a:ln w="4286" cap="flat">
                    <a:noFill/>
                    <a:prstDash val="solid"/>
                    <a:miter/>
                  </a:ln>
                </p:spPr>
                <p:txBody>
                  <a:bodyPr rtlCol="0" anchor="ctr"/>
                  <a:lstStyle/>
                  <a:p>
                    <a:endParaRPr lang="en-GB"/>
                  </a:p>
                </p:txBody>
              </p:sp>
              <p:sp>
                <p:nvSpPr>
                  <p:cNvPr id="20" name="Freeform: Shape 19">
                    <a:extLst>
                      <a:ext uri="{FF2B5EF4-FFF2-40B4-BE49-F238E27FC236}">
                        <a16:creationId xmlns:a16="http://schemas.microsoft.com/office/drawing/2014/main" id="{8A4F8C36-00C8-775C-7E2B-B8F03C415547}"/>
                      </a:ext>
                    </a:extLst>
                  </p:cNvPr>
                  <p:cNvSpPr/>
                  <p:nvPr/>
                </p:nvSpPr>
                <p:spPr>
                  <a:xfrm>
                    <a:off x="9205245" y="915535"/>
                    <a:ext cx="2057399" cy="2464593"/>
                  </a:xfrm>
                  <a:custGeom>
                    <a:avLst/>
                    <a:gdLst>
                      <a:gd name="connsiteX0" fmla="*/ 3858 w 2057399"/>
                      <a:gd name="connsiteY0" fmla="*/ 0 h 2464593"/>
                      <a:gd name="connsiteX1" fmla="*/ 0 w 2057399"/>
                      <a:gd name="connsiteY1" fmla="*/ 1279017 h 2464593"/>
                      <a:gd name="connsiteX2" fmla="*/ 2053971 w 2057399"/>
                      <a:gd name="connsiteY2" fmla="*/ 2464594 h 2464593"/>
                      <a:gd name="connsiteX3" fmla="*/ 2057400 w 2057399"/>
                      <a:gd name="connsiteY3" fmla="*/ 1186005 h 2464593"/>
                    </a:gdLst>
                    <a:ahLst/>
                    <a:cxnLst>
                      <a:cxn ang="0">
                        <a:pos x="connsiteX0" y="connsiteY0"/>
                      </a:cxn>
                      <a:cxn ang="0">
                        <a:pos x="connsiteX1" y="connsiteY1"/>
                      </a:cxn>
                      <a:cxn ang="0">
                        <a:pos x="connsiteX2" y="connsiteY2"/>
                      </a:cxn>
                      <a:cxn ang="0">
                        <a:pos x="connsiteX3" y="connsiteY3"/>
                      </a:cxn>
                    </a:cxnLst>
                    <a:rect l="l" t="t" r="r" b="b"/>
                    <a:pathLst>
                      <a:path w="2057399" h="2464593">
                        <a:moveTo>
                          <a:pt x="3858" y="0"/>
                        </a:moveTo>
                        <a:lnTo>
                          <a:pt x="0" y="1279017"/>
                        </a:lnTo>
                        <a:lnTo>
                          <a:pt x="2053971" y="2464594"/>
                        </a:lnTo>
                        <a:lnTo>
                          <a:pt x="2057400" y="1186005"/>
                        </a:lnTo>
                        <a:close/>
                      </a:path>
                    </a:pathLst>
                  </a:custGeom>
                  <a:solidFill>
                    <a:srgbClr val="FFFFFF"/>
                  </a:solidFill>
                  <a:ln w="4286" cap="flat">
                    <a:noFill/>
                    <a:prstDash val="solid"/>
                    <a:miter/>
                  </a:ln>
                </p:spPr>
                <p:txBody>
                  <a:bodyPr rtlCol="0" anchor="ctr"/>
                  <a:lstStyle/>
                  <a:p>
                    <a:endParaRPr lang="en-GB"/>
                  </a:p>
                </p:txBody>
              </p:sp>
              <p:sp>
                <p:nvSpPr>
                  <p:cNvPr id="21" name="Freeform: Shape 20">
                    <a:extLst>
                      <a:ext uri="{FF2B5EF4-FFF2-40B4-BE49-F238E27FC236}">
                        <a16:creationId xmlns:a16="http://schemas.microsoft.com/office/drawing/2014/main" id="{FAECA9B6-4742-A12A-3B2C-2505E4E77E10}"/>
                      </a:ext>
                    </a:extLst>
                  </p:cNvPr>
                  <p:cNvSpPr/>
                  <p:nvPr/>
                </p:nvSpPr>
                <p:spPr>
                  <a:xfrm>
                    <a:off x="11259217" y="2082253"/>
                    <a:ext cx="36861" cy="1297876"/>
                  </a:xfrm>
                  <a:custGeom>
                    <a:avLst/>
                    <a:gdLst>
                      <a:gd name="connsiteX0" fmla="*/ 0 w 36861"/>
                      <a:gd name="connsiteY0" fmla="*/ 1297877 h 1297876"/>
                      <a:gd name="connsiteX1" fmla="*/ 33432 w 36861"/>
                      <a:gd name="connsiteY1" fmla="*/ 1278588 h 1297876"/>
                      <a:gd name="connsiteX2" fmla="*/ 36861 w 36861"/>
                      <a:gd name="connsiteY2" fmla="*/ 0 h 1297876"/>
                      <a:gd name="connsiteX3" fmla="*/ 3428 w 36861"/>
                      <a:gd name="connsiteY3" fmla="*/ 19288 h 1297876"/>
                    </a:gdLst>
                    <a:ahLst/>
                    <a:cxnLst>
                      <a:cxn ang="0">
                        <a:pos x="connsiteX0" y="connsiteY0"/>
                      </a:cxn>
                      <a:cxn ang="0">
                        <a:pos x="connsiteX1" y="connsiteY1"/>
                      </a:cxn>
                      <a:cxn ang="0">
                        <a:pos x="connsiteX2" y="connsiteY2"/>
                      </a:cxn>
                      <a:cxn ang="0">
                        <a:pos x="connsiteX3" y="connsiteY3"/>
                      </a:cxn>
                    </a:cxnLst>
                    <a:rect l="l" t="t" r="r" b="b"/>
                    <a:pathLst>
                      <a:path w="36861" h="1297876">
                        <a:moveTo>
                          <a:pt x="0" y="1297877"/>
                        </a:moveTo>
                        <a:lnTo>
                          <a:pt x="33432" y="1278588"/>
                        </a:lnTo>
                        <a:lnTo>
                          <a:pt x="36861" y="0"/>
                        </a:lnTo>
                        <a:lnTo>
                          <a:pt x="3428" y="19288"/>
                        </a:lnTo>
                        <a:close/>
                      </a:path>
                    </a:pathLst>
                  </a:custGeom>
                  <a:solidFill>
                    <a:srgbClr val="888888"/>
                  </a:solidFill>
                  <a:ln w="4286" cap="flat">
                    <a:noFill/>
                    <a:prstDash val="solid"/>
                    <a:miter/>
                  </a:ln>
                </p:spPr>
                <p:txBody>
                  <a:bodyPr rtlCol="0" anchor="ctr"/>
                  <a:lstStyle/>
                  <a:p>
                    <a:endParaRPr lang="en-GB"/>
                  </a:p>
                </p:txBody>
              </p:sp>
              <p:sp>
                <p:nvSpPr>
                  <p:cNvPr id="22" name="Freeform: Shape 21">
                    <a:extLst>
                      <a:ext uri="{FF2B5EF4-FFF2-40B4-BE49-F238E27FC236}">
                        <a16:creationId xmlns:a16="http://schemas.microsoft.com/office/drawing/2014/main" id="{0C292790-1290-5FB4-504D-9160DA312B05}"/>
                      </a:ext>
                    </a:extLst>
                  </p:cNvPr>
                  <p:cNvSpPr/>
                  <p:nvPr/>
                </p:nvSpPr>
                <p:spPr>
                  <a:xfrm>
                    <a:off x="9209103" y="896247"/>
                    <a:ext cx="2086974" cy="1205293"/>
                  </a:xfrm>
                  <a:custGeom>
                    <a:avLst/>
                    <a:gdLst>
                      <a:gd name="connsiteX0" fmla="*/ 2053542 w 2086974"/>
                      <a:gd name="connsiteY0" fmla="*/ 1205294 h 1205293"/>
                      <a:gd name="connsiteX1" fmla="*/ 2086975 w 2086974"/>
                      <a:gd name="connsiteY1" fmla="*/ 1186005 h 1205293"/>
                      <a:gd name="connsiteX2" fmla="*/ 33432 w 2086974"/>
                      <a:gd name="connsiteY2" fmla="*/ 0 h 1205293"/>
                      <a:gd name="connsiteX3" fmla="*/ 0 w 2086974"/>
                      <a:gd name="connsiteY3" fmla="*/ 19288 h 1205293"/>
                    </a:gdLst>
                    <a:ahLst/>
                    <a:cxnLst>
                      <a:cxn ang="0">
                        <a:pos x="connsiteX0" y="connsiteY0"/>
                      </a:cxn>
                      <a:cxn ang="0">
                        <a:pos x="connsiteX1" y="connsiteY1"/>
                      </a:cxn>
                      <a:cxn ang="0">
                        <a:pos x="connsiteX2" y="connsiteY2"/>
                      </a:cxn>
                      <a:cxn ang="0">
                        <a:pos x="connsiteX3" y="connsiteY3"/>
                      </a:cxn>
                    </a:cxnLst>
                    <a:rect l="l" t="t" r="r" b="b"/>
                    <a:pathLst>
                      <a:path w="2086974" h="1205293">
                        <a:moveTo>
                          <a:pt x="2053542" y="1205294"/>
                        </a:moveTo>
                        <a:lnTo>
                          <a:pt x="2086975" y="1186005"/>
                        </a:lnTo>
                        <a:lnTo>
                          <a:pt x="33432" y="0"/>
                        </a:lnTo>
                        <a:lnTo>
                          <a:pt x="0" y="19288"/>
                        </a:lnTo>
                        <a:close/>
                      </a:path>
                    </a:pathLst>
                  </a:custGeom>
                  <a:solidFill>
                    <a:srgbClr val="DBDBDB"/>
                  </a:solidFill>
                  <a:ln w="4286" cap="flat">
                    <a:noFill/>
                    <a:prstDash val="solid"/>
                    <a:miter/>
                  </a:ln>
                </p:spPr>
                <p:txBody>
                  <a:bodyPr rtlCol="0" anchor="ctr"/>
                  <a:lstStyle/>
                  <a:p>
                    <a:endParaRPr lang="en-GB"/>
                  </a:p>
                </p:txBody>
              </p:sp>
              <p:sp>
                <p:nvSpPr>
                  <p:cNvPr id="23" name="Freeform: Shape 22">
                    <a:extLst>
                      <a:ext uri="{FF2B5EF4-FFF2-40B4-BE49-F238E27FC236}">
                        <a16:creationId xmlns:a16="http://schemas.microsoft.com/office/drawing/2014/main" id="{37AE812E-58C0-C600-236D-AC71378FDA06}"/>
                      </a:ext>
                    </a:extLst>
                  </p:cNvPr>
                  <p:cNvSpPr/>
                  <p:nvPr/>
                </p:nvSpPr>
                <p:spPr>
                  <a:xfrm>
                    <a:off x="11326082" y="2043676"/>
                    <a:ext cx="37719" cy="1453038"/>
                  </a:xfrm>
                  <a:custGeom>
                    <a:avLst/>
                    <a:gdLst>
                      <a:gd name="connsiteX0" fmla="*/ 0 w 37719"/>
                      <a:gd name="connsiteY0" fmla="*/ 1453039 h 1453038"/>
                      <a:gd name="connsiteX1" fmla="*/ 33862 w 37719"/>
                      <a:gd name="connsiteY1" fmla="*/ 1433322 h 1453038"/>
                      <a:gd name="connsiteX2" fmla="*/ 37719 w 37719"/>
                      <a:gd name="connsiteY2" fmla="*/ 0 h 1453038"/>
                      <a:gd name="connsiteX3" fmla="*/ 4286 w 37719"/>
                      <a:gd name="connsiteY3" fmla="*/ 19288 h 1453038"/>
                    </a:gdLst>
                    <a:ahLst/>
                    <a:cxnLst>
                      <a:cxn ang="0">
                        <a:pos x="connsiteX0" y="connsiteY0"/>
                      </a:cxn>
                      <a:cxn ang="0">
                        <a:pos x="connsiteX1" y="connsiteY1"/>
                      </a:cxn>
                      <a:cxn ang="0">
                        <a:pos x="connsiteX2" y="connsiteY2"/>
                      </a:cxn>
                      <a:cxn ang="0">
                        <a:pos x="connsiteX3" y="connsiteY3"/>
                      </a:cxn>
                    </a:cxnLst>
                    <a:rect l="l" t="t" r="r" b="b"/>
                    <a:pathLst>
                      <a:path w="37719" h="1453038">
                        <a:moveTo>
                          <a:pt x="0" y="1453039"/>
                        </a:moveTo>
                        <a:lnTo>
                          <a:pt x="33862" y="1433322"/>
                        </a:lnTo>
                        <a:lnTo>
                          <a:pt x="37719" y="0"/>
                        </a:lnTo>
                        <a:lnTo>
                          <a:pt x="4286" y="19288"/>
                        </a:lnTo>
                        <a:close/>
                      </a:path>
                    </a:pathLst>
                  </a:custGeom>
                  <a:solidFill>
                    <a:schemeClr val="accent1">
                      <a:lumMod val="75000"/>
                    </a:schemeClr>
                  </a:solidFill>
                  <a:ln w="4286" cap="flat">
                    <a:noFill/>
                    <a:prstDash val="solid"/>
                    <a:miter/>
                  </a:ln>
                </p:spPr>
                <p:txBody>
                  <a:bodyPr rtlCol="0" anchor="ctr"/>
                  <a:lstStyle/>
                  <a:p>
                    <a:endParaRPr lang="en-GB"/>
                  </a:p>
                </p:txBody>
              </p:sp>
              <p:sp>
                <p:nvSpPr>
                  <p:cNvPr id="24" name="Freeform: Shape 23">
                    <a:extLst>
                      <a:ext uri="{FF2B5EF4-FFF2-40B4-BE49-F238E27FC236}">
                        <a16:creationId xmlns:a16="http://schemas.microsoft.com/office/drawing/2014/main" id="{1332B35E-EC65-737F-8675-4DDFA1EBEB41}"/>
                      </a:ext>
                    </a:extLst>
                  </p:cNvPr>
                  <p:cNvSpPr/>
                  <p:nvPr/>
                </p:nvSpPr>
                <p:spPr>
                  <a:xfrm>
                    <a:off x="9141809" y="780090"/>
                    <a:ext cx="2221992" cy="1282874"/>
                  </a:xfrm>
                  <a:custGeom>
                    <a:avLst/>
                    <a:gdLst>
                      <a:gd name="connsiteX0" fmla="*/ 2188559 w 2221992"/>
                      <a:gd name="connsiteY0" fmla="*/ 1282875 h 1282874"/>
                      <a:gd name="connsiteX1" fmla="*/ 2221992 w 2221992"/>
                      <a:gd name="connsiteY1" fmla="*/ 1263587 h 1282874"/>
                      <a:gd name="connsiteX2" fmla="*/ 33433 w 2221992"/>
                      <a:gd name="connsiteY2" fmla="*/ 0 h 1282874"/>
                      <a:gd name="connsiteX3" fmla="*/ 0 w 2221992"/>
                      <a:gd name="connsiteY3" fmla="*/ 19288 h 1282874"/>
                    </a:gdLst>
                    <a:ahLst/>
                    <a:cxnLst>
                      <a:cxn ang="0">
                        <a:pos x="connsiteX0" y="connsiteY0"/>
                      </a:cxn>
                      <a:cxn ang="0">
                        <a:pos x="connsiteX1" y="connsiteY1"/>
                      </a:cxn>
                      <a:cxn ang="0">
                        <a:pos x="connsiteX2" y="connsiteY2"/>
                      </a:cxn>
                      <a:cxn ang="0">
                        <a:pos x="connsiteX3" y="connsiteY3"/>
                      </a:cxn>
                    </a:cxnLst>
                    <a:rect l="l" t="t" r="r" b="b"/>
                    <a:pathLst>
                      <a:path w="2221992" h="1282874">
                        <a:moveTo>
                          <a:pt x="2188559" y="1282875"/>
                        </a:moveTo>
                        <a:lnTo>
                          <a:pt x="2221992" y="1263587"/>
                        </a:lnTo>
                        <a:lnTo>
                          <a:pt x="33433" y="0"/>
                        </a:lnTo>
                        <a:lnTo>
                          <a:pt x="0" y="19288"/>
                        </a:lnTo>
                        <a:close/>
                      </a:path>
                    </a:pathLst>
                  </a:custGeom>
                  <a:solidFill>
                    <a:schemeClr val="accent1">
                      <a:lumMod val="75000"/>
                    </a:schemeClr>
                  </a:solidFill>
                  <a:ln w="4286" cap="flat">
                    <a:noFill/>
                    <a:prstDash val="solid"/>
                    <a:miter/>
                  </a:ln>
                </p:spPr>
                <p:txBody>
                  <a:bodyPr rtlCol="0" anchor="ctr"/>
                  <a:lstStyle/>
                  <a:p>
                    <a:endParaRPr lang="en-GB"/>
                  </a:p>
                </p:txBody>
              </p:sp>
              <p:sp>
                <p:nvSpPr>
                  <p:cNvPr id="25" name="Freeform: Shape 24">
                    <a:extLst>
                      <a:ext uri="{FF2B5EF4-FFF2-40B4-BE49-F238E27FC236}">
                        <a16:creationId xmlns:a16="http://schemas.microsoft.com/office/drawing/2014/main" id="{9CCE019F-FC3F-EAF4-5043-897EBFC662C4}"/>
                      </a:ext>
                    </a:extLst>
                  </p:cNvPr>
                  <p:cNvSpPr/>
                  <p:nvPr/>
                </p:nvSpPr>
                <p:spPr>
                  <a:xfrm>
                    <a:off x="9137522" y="799807"/>
                    <a:ext cx="2192845" cy="2696908"/>
                  </a:xfrm>
                  <a:custGeom>
                    <a:avLst/>
                    <a:gdLst>
                      <a:gd name="connsiteX0" fmla="*/ 2188559 w 2192845"/>
                      <a:gd name="connsiteY0" fmla="*/ 2696909 h 2696908"/>
                      <a:gd name="connsiteX1" fmla="*/ 0 w 2192845"/>
                      <a:gd name="connsiteY1" fmla="*/ 1433322 h 2696908"/>
                      <a:gd name="connsiteX2" fmla="*/ 3858 w 2192845"/>
                      <a:gd name="connsiteY2" fmla="*/ 0 h 2696908"/>
                      <a:gd name="connsiteX3" fmla="*/ 2192846 w 2192845"/>
                      <a:gd name="connsiteY3" fmla="*/ 1263158 h 2696908"/>
                      <a:gd name="connsiteX4" fmla="*/ 2188559 w 2192845"/>
                      <a:gd name="connsiteY4" fmla="*/ 2696909 h 2696908"/>
                      <a:gd name="connsiteX5" fmla="*/ 67723 w 2192845"/>
                      <a:gd name="connsiteY5" fmla="*/ 1394746 h 2696908"/>
                      <a:gd name="connsiteX6" fmla="*/ 2121694 w 2192845"/>
                      <a:gd name="connsiteY6" fmla="*/ 2580751 h 2696908"/>
                      <a:gd name="connsiteX7" fmla="*/ 2125123 w 2192845"/>
                      <a:gd name="connsiteY7" fmla="*/ 1302163 h 2696908"/>
                      <a:gd name="connsiteX8" fmla="*/ 71152 w 2192845"/>
                      <a:gd name="connsiteY8" fmla="*/ 116157 h 2696908"/>
                      <a:gd name="connsiteX9" fmla="*/ 67723 w 2192845"/>
                      <a:gd name="connsiteY9" fmla="*/ 1394746 h 2696908"/>
                      <a:gd name="connsiteX10" fmla="*/ 67723 w 2192845"/>
                      <a:gd name="connsiteY10" fmla="*/ 1394746 h 2696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92845" h="2696908">
                        <a:moveTo>
                          <a:pt x="2188559" y="2696909"/>
                        </a:moveTo>
                        <a:lnTo>
                          <a:pt x="0" y="1433322"/>
                        </a:lnTo>
                        <a:lnTo>
                          <a:pt x="3858" y="0"/>
                        </a:lnTo>
                        <a:lnTo>
                          <a:pt x="2192846" y="1263158"/>
                        </a:lnTo>
                        <a:lnTo>
                          <a:pt x="2188559" y="2696909"/>
                        </a:lnTo>
                        <a:close/>
                        <a:moveTo>
                          <a:pt x="67723" y="1394746"/>
                        </a:moveTo>
                        <a:lnTo>
                          <a:pt x="2121694" y="2580751"/>
                        </a:lnTo>
                        <a:lnTo>
                          <a:pt x="2125123" y="1302163"/>
                        </a:lnTo>
                        <a:lnTo>
                          <a:pt x="71152" y="116157"/>
                        </a:lnTo>
                        <a:lnTo>
                          <a:pt x="67723" y="1394746"/>
                        </a:lnTo>
                        <a:lnTo>
                          <a:pt x="67723" y="1394746"/>
                        </a:lnTo>
                        <a:close/>
                      </a:path>
                    </a:pathLst>
                  </a:custGeom>
                  <a:solidFill>
                    <a:schemeClr val="accent1"/>
                  </a:solidFill>
                  <a:ln w="4286" cap="flat">
                    <a:noFill/>
                    <a:prstDash val="solid"/>
                    <a:miter/>
                  </a:ln>
                </p:spPr>
                <p:txBody>
                  <a:bodyPr rtlCol="0" anchor="ctr"/>
                  <a:lstStyle/>
                  <a:p>
                    <a:endParaRPr lang="en-GB"/>
                  </a:p>
                </p:txBody>
              </p:sp>
            </p:grpSp>
          </p:grpSp>
        </p:grpSp>
        <p:grpSp>
          <p:nvGrpSpPr>
            <p:cNvPr id="26" name="Graphic 18">
              <a:extLst>
                <a:ext uri="{FF2B5EF4-FFF2-40B4-BE49-F238E27FC236}">
                  <a16:creationId xmlns:a16="http://schemas.microsoft.com/office/drawing/2014/main" id="{5E126FCA-2E0F-F612-568F-45D3C7251F59}"/>
                </a:ext>
              </a:extLst>
            </p:cNvPr>
            <p:cNvGrpSpPr/>
            <p:nvPr/>
          </p:nvGrpSpPr>
          <p:grpSpPr>
            <a:xfrm>
              <a:off x="9241250" y="995688"/>
              <a:ext cx="1947243" cy="2201846"/>
              <a:chOff x="9241250" y="995688"/>
              <a:chExt cx="1947243" cy="2201846"/>
            </a:xfrm>
          </p:grpSpPr>
          <p:grpSp>
            <p:nvGrpSpPr>
              <p:cNvPr id="27" name="Graphic 18">
                <a:extLst>
                  <a:ext uri="{FF2B5EF4-FFF2-40B4-BE49-F238E27FC236}">
                    <a16:creationId xmlns:a16="http://schemas.microsoft.com/office/drawing/2014/main" id="{5DA0D795-694C-0F47-9E93-5AD7A485761C}"/>
                  </a:ext>
                </a:extLst>
              </p:cNvPr>
              <p:cNvGrpSpPr/>
              <p:nvPr/>
            </p:nvGrpSpPr>
            <p:grpSpPr>
              <a:xfrm>
                <a:off x="9241250" y="995688"/>
                <a:ext cx="1500187" cy="2021824"/>
                <a:chOff x="9241250" y="995688"/>
                <a:chExt cx="1500187" cy="2021824"/>
              </a:xfrm>
            </p:grpSpPr>
            <p:grpSp>
              <p:nvGrpSpPr>
                <p:cNvPr id="28" name="Graphic 18">
                  <a:extLst>
                    <a:ext uri="{FF2B5EF4-FFF2-40B4-BE49-F238E27FC236}">
                      <a16:creationId xmlns:a16="http://schemas.microsoft.com/office/drawing/2014/main" id="{7DA68831-E308-E26E-578D-F1A21E000287}"/>
                    </a:ext>
                  </a:extLst>
                </p:cNvPr>
                <p:cNvGrpSpPr/>
                <p:nvPr/>
              </p:nvGrpSpPr>
              <p:grpSpPr>
                <a:xfrm>
                  <a:off x="9241250" y="1176568"/>
                  <a:ext cx="296608" cy="424767"/>
                  <a:chOff x="9241250" y="1176568"/>
                  <a:chExt cx="296608" cy="424767"/>
                </a:xfrm>
              </p:grpSpPr>
              <p:sp>
                <p:nvSpPr>
                  <p:cNvPr id="29" name="Freeform: Shape 28">
                    <a:extLst>
                      <a:ext uri="{FF2B5EF4-FFF2-40B4-BE49-F238E27FC236}">
                        <a16:creationId xmlns:a16="http://schemas.microsoft.com/office/drawing/2014/main" id="{2685919E-E933-658E-9B82-EEFCA46F8105}"/>
                      </a:ext>
                    </a:extLst>
                  </p:cNvPr>
                  <p:cNvSpPr/>
                  <p:nvPr/>
                </p:nvSpPr>
                <p:spPr>
                  <a:xfrm>
                    <a:off x="9241250" y="1176568"/>
                    <a:ext cx="296608" cy="424767"/>
                  </a:xfrm>
                  <a:custGeom>
                    <a:avLst/>
                    <a:gdLst>
                      <a:gd name="connsiteX0" fmla="*/ 296608 w 296608"/>
                      <a:gd name="connsiteY0" fmla="*/ 424767 h 424767"/>
                      <a:gd name="connsiteX1" fmla="*/ 0 w 296608"/>
                      <a:gd name="connsiteY1" fmla="*/ 253317 h 424767"/>
                      <a:gd name="connsiteX2" fmla="*/ 0 w 296608"/>
                      <a:gd name="connsiteY2" fmla="*/ 0 h 424767"/>
                      <a:gd name="connsiteX3" fmla="*/ 296608 w 296608"/>
                      <a:gd name="connsiteY3" fmla="*/ 171450 h 424767"/>
                    </a:gdLst>
                    <a:ahLst/>
                    <a:cxnLst>
                      <a:cxn ang="0">
                        <a:pos x="connsiteX0" y="connsiteY0"/>
                      </a:cxn>
                      <a:cxn ang="0">
                        <a:pos x="connsiteX1" y="connsiteY1"/>
                      </a:cxn>
                      <a:cxn ang="0">
                        <a:pos x="connsiteX2" y="connsiteY2"/>
                      </a:cxn>
                      <a:cxn ang="0">
                        <a:pos x="connsiteX3" y="connsiteY3"/>
                      </a:cxn>
                    </a:cxnLst>
                    <a:rect l="l" t="t" r="r" b="b"/>
                    <a:pathLst>
                      <a:path w="296608" h="424767">
                        <a:moveTo>
                          <a:pt x="296608" y="424767"/>
                        </a:moveTo>
                        <a:lnTo>
                          <a:pt x="0" y="253317"/>
                        </a:lnTo>
                        <a:lnTo>
                          <a:pt x="0" y="0"/>
                        </a:lnTo>
                        <a:lnTo>
                          <a:pt x="296608" y="171450"/>
                        </a:lnTo>
                        <a:close/>
                      </a:path>
                    </a:pathLst>
                  </a:custGeom>
                  <a:solidFill>
                    <a:srgbClr val="F5F6FA"/>
                  </a:solidFill>
                  <a:ln w="4286" cap="flat">
                    <a:noFill/>
                    <a:prstDash val="solid"/>
                    <a:miter/>
                  </a:ln>
                </p:spPr>
                <p:txBody>
                  <a:bodyPr rtlCol="0" anchor="ctr"/>
                  <a:lstStyle/>
                  <a:p>
                    <a:endParaRPr lang="en-GB"/>
                  </a:p>
                </p:txBody>
              </p:sp>
              <p:sp>
                <p:nvSpPr>
                  <p:cNvPr id="30" name="Freeform: Shape 29">
                    <a:extLst>
                      <a:ext uri="{FF2B5EF4-FFF2-40B4-BE49-F238E27FC236}">
                        <a16:creationId xmlns:a16="http://schemas.microsoft.com/office/drawing/2014/main" id="{D36F8A88-47D1-F719-1EEE-39153804AC75}"/>
                      </a:ext>
                    </a:extLst>
                  </p:cNvPr>
                  <p:cNvSpPr/>
                  <p:nvPr/>
                </p:nvSpPr>
                <p:spPr>
                  <a:xfrm>
                    <a:off x="9269111" y="1291367"/>
                    <a:ext cx="121729" cy="157021"/>
                  </a:xfrm>
                  <a:custGeom>
                    <a:avLst/>
                    <a:gdLst>
                      <a:gd name="connsiteX0" fmla="*/ 121729 w 121729"/>
                      <a:gd name="connsiteY0" fmla="*/ 113658 h 157021"/>
                      <a:gd name="connsiteX1" fmla="*/ 60865 w 121729"/>
                      <a:gd name="connsiteY1" fmla="*/ 148805 h 157021"/>
                      <a:gd name="connsiteX2" fmla="*/ 0 w 121729"/>
                      <a:gd name="connsiteY2" fmla="*/ 43364 h 157021"/>
                      <a:gd name="connsiteX3" fmla="*/ 60865 w 121729"/>
                      <a:gd name="connsiteY3" fmla="*/ 8216 h 157021"/>
                      <a:gd name="connsiteX4" fmla="*/ 60865 w 121729"/>
                      <a:gd name="connsiteY4" fmla="*/ 78511 h 157021"/>
                      <a:gd name="connsiteX5" fmla="*/ 121729 w 121729"/>
                      <a:gd name="connsiteY5" fmla="*/ 113658 h 157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729" h="157021">
                        <a:moveTo>
                          <a:pt x="121729" y="113658"/>
                        </a:moveTo>
                        <a:cubicBezTo>
                          <a:pt x="121729" y="152234"/>
                          <a:pt x="94298" y="168093"/>
                          <a:pt x="60865" y="148805"/>
                        </a:cubicBezTo>
                        <a:cubicBezTo>
                          <a:pt x="27432" y="129517"/>
                          <a:pt x="0" y="82368"/>
                          <a:pt x="0" y="43364"/>
                        </a:cubicBezTo>
                        <a:cubicBezTo>
                          <a:pt x="0" y="4787"/>
                          <a:pt x="27432" y="-11072"/>
                          <a:pt x="60865" y="8216"/>
                        </a:cubicBezTo>
                        <a:lnTo>
                          <a:pt x="60865" y="78511"/>
                        </a:lnTo>
                        <a:lnTo>
                          <a:pt x="121729" y="113658"/>
                        </a:lnTo>
                        <a:close/>
                      </a:path>
                    </a:pathLst>
                  </a:custGeom>
                  <a:solidFill>
                    <a:srgbClr val="CACCE2"/>
                  </a:solidFill>
                  <a:ln w="4286" cap="flat">
                    <a:noFill/>
                    <a:prstDash val="solid"/>
                    <a:miter/>
                  </a:ln>
                </p:spPr>
                <p:txBody>
                  <a:bodyPr rtlCol="0" anchor="ctr"/>
                  <a:lstStyle/>
                  <a:p>
                    <a:endParaRPr lang="en-GB"/>
                  </a:p>
                </p:txBody>
              </p:sp>
              <p:sp>
                <p:nvSpPr>
                  <p:cNvPr id="31" name="Freeform: Shape 30">
                    <a:extLst>
                      <a:ext uri="{FF2B5EF4-FFF2-40B4-BE49-F238E27FC236}">
                        <a16:creationId xmlns:a16="http://schemas.microsoft.com/office/drawing/2014/main" id="{CC9B55A4-1F43-4DE1-3DFA-CFDA71382848}"/>
                      </a:ext>
                    </a:extLst>
                  </p:cNvPr>
                  <p:cNvSpPr/>
                  <p:nvPr/>
                </p:nvSpPr>
                <p:spPr>
                  <a:xfrm>
                    <a:off x="9340262" y="1293583"/>
                    <a:ext cx="60864" cy="105441"/>
                  </a:xfrm>
                  <a:custGeom>
                    <a:avLst/>
                    <a:gdLst>
                      <a:gd name="connsiteX0" fmla="*/ 60865 w 60864"/>
                      <a:gd name="connsiteY0" fmla="*/ 105442 h 105441"/>
                      <a:gd name="connsiteX1" fmla="*/ 0 w 60864"/>
                      <a:gd name="connsiteY1" fmla="*/ 70294 h 105441"/>
                      <a:gd name="connsiteX2" fmla="*/ 0 w 60864"/>
                      <a:gd name="connsiteY2" fmla="*/ 0 h 105441"/>
                      <a:gd name="connsiteX3" fmla="*/ 60865 w 60864"/>
                      <a:gd name="connsiteY3" fmla="*/ 105442 h 105441"/>
                    </a:gdLst>
                    <a:ahLst/>
                    <a:cxnLst>
                      <a:cxn ang="0">
                        <a:pos x="connsiteX0" y="connsiteY0"/>
                      </a:cxn>
                      <a:cxn ang="0">
                        <a:pos x="connsiteX1" y="connsiteY1"/>
                      </a:cxn>
                      <a:cxn ang="0">
                        <a:pos x="connsiteX2" y="connsiteY2"/>
                      </a:cxn>
                      <a:cxn ang="0">
                        <a:pos x="connsiteX3" y="connsiteY3"/>
                      </a:cxn>
                    </a:cxnLst>
                    <a:rect l="l" t="t" r="r" b="b"/>
                    <a:pathLst>
                      <a:path w="60864" h="105441">
                        <a:moveTo>
                          <a:pt x="60865" y="105442"/>
                        </a:moveTo>
                        <a:lnTo>
                          <a:pt x="0" y="70294"/>
                        </a:lnTo>
                        <a:lnTo>
                          <a:pt x="0" y="0"/>
                        </a:lnTo>
                        <a:cubicBezTo>
                          <a:pt x="33861" y="19717"/>
                          <a:pt x="60865" y="66866"/>
                          <a:pt x="60865" y="105442"/>
                        </a:cubicBezTo>
                        <a:close/>
                      </a:path>
                    </a:pathLst>
                  </a:custGeom>
                  <a:solidFill>
                    <a:srgbClr val="FDD13B"/>
                  </a:solidFill>
                  <a:ln w="4286" cap="flat">
                    <a:noFill/>
                    <a:prstDash val="solid"/>
                    <a:miter/>
                  </a:ln>
                </p:spPr>
                <p:txBody>
                  <a:bodyPr rtlCol="0" anchor="ctr"/>
                  <a:lstStyle/>
                  <a:p>
                    <a:endParaRPr lang="en-GB"/>
                  </a:p>
                </p:txBody>
              </p:sp>
              <p:grpSp>
                <p:nvGrpSpPr>
                  <p:cNvPr id="32" name="Graphic 18">
                    <a:extLst>
                      <a:ext uri="{FF2B5EF4-FFF2-40B4-BE49-F238E27FC236}">
                        <a16:creationId xmlns:a16="http://schemas.microsoft.com/office/drawing/2014/main" id="{51758E25-55B4-21F9-2A21-407BBA16A52D}"/>
                      </a:ext>
                    </a:extLst>
                  </p:cNvPr>
                  <p:cNvGrpSpPr/>
                  <p:nvPr/>
                </p:nvGrpSpPr>
                <p:grpSpPr>
                  <a:xfrm>
                    <a:off x="9434560" y="1362591"/>
                    <a:ext cx="79829" cy="161739"/>
                    <a:chOff x="9434560" y="1362591"/>
                    <a:chExt cx="79829" cy="161739"/>
                  </a:xfrm>
                </p:grpSpPr>
                <p:grpSp>
                  <p:nvGrpSpPr>
                    <p:cNvPr id="33" name="Graphic 18">
                      <a:extLst>
                        <a:ext uri="{FF2B5EF4-FFF2-40B4-BE49-F238E27FC236}">
                          <a16:creationId xmlns:a16="http://schemas.microsoft.com/office/drawing/2014/main" id="{9AB4A027-8367-9079-E23A-36A809581ED7}"/>
                        </a:ext>
                      </a:extLst>
                    </p:cNvPr>
                    <p:cNvGrpSpPr/>
                    <p:nvPr/>
                  </p:nvGrpSpPr>
                  <p:grpSpPr>
                    <a:xfrm>
                      <a:off x="9434560" y="1362591"/>
                      <a:ext cx="79829" cy="70840"/>
                      <a:chOff x="9434560" y="1362591"/>
                      <a:chExt cx="79829" cy="70840"/>
                    </a:xfrm>
                    <a:solidFill>
                      <a:srgbClr val="6C74AF"/>
                    </a:solidFill>
                  </p:grpSpPr>
                  <p:sp>
                    <p:nvSpPr>
                      <p:cNvPr id="34" name="Freeform: Shape 33">
                        <a:extLst>
                          <a:ext uri="{FF2B5EF4-FFF2-40B4-BE49-F238E27FC236}">
                            <a16:creationId xmlns:a16="http://schemas.microsoft.com/office/drawing/2014/main" id="{AAAC1B0E-3645-BD10-C241-1E0B5B0D997D}"/>
                          </a:ext>
                        </a:extLst>
                      </p:cNvPr>
                      <p:cNvSpPr/>
                      <p:nvPr/>
                    </p:nvSpPr>
                    <p:spPr>
                      <a:xfrm>
                        <a:off x="9434560" y="1362591"/>
                        <a:ext cx="20145" cy="39004"/>
                      </a:xfrm>
                      <a:custGeom>
                        <a:avLst/>
                        <a:gdLst>
                          <a:gd name="connsiteX0" fmla="*/ 20145 w 20145"/>
                          <a:gd name="connsiteY0" fmla="*/ 39005 h 39004"/>
                          <a:gd name="connsiteX1" fmla="*/ 0 w 20145"/>
                          <a:gd name="connsiteY1" fmla="*/ 27432 h 39004"/>
                          <a:gd name="connsiteX2" fmla="*/ 0 w 20145"/>
                          <a:gd name="connsiteY2" fmla="*/ 0 h 39004"/>
                          <a:gd name="connsiteX3" fmla="*/ 20145 w 20145"/>
                          <a:gd name="connsiteY3" fmla="*/ 11144 h 39004"/>
                        </a:gdLst>
                        <a:ahLst/>
                        <a:cxnLst>
                          <a:cxn ang="0">
                            <a:pos x="connsiteX0" y="connsiteY0"/>
                          </a:cxn>
                          <a:cxn ang="0">
                            <a:pos x="connsiteX1" y="connsiteY1"/>
                          </a:cxn>
                          <a:cxn ang="0">
                            <a:pos x="connsiteX2" y="connsiteY2"/>
                          </a:cxn>
                          <a:cxn ang="0">
                            <a:pos x="connsiteX3" y="connsiteY3"/>
                          </a:cxn>
                        </a:cxnLst>
                        <a:rect l="l" t="t" r="r" b="b"/>
                        <a:pathLst>
                          <a:path w="20145" h="39004">
                            <a:moveTo>
                              <a:pt x="20145" y="39005"/>
                            </a:moveTo>
                            <a:lnTo>
                              <a:pt x="0" y="27432"/>
                            </a:lnTo>
                            <a:lnTo>
                              <a:pt x="0" y="0"/>
                            </a:lnTo>
                            <a:lnTo>
                              <a:pt x="20145" y="11144"/>
                            </a:lnTo>
                            <a:close/>
                          </a:path>
                        </a:pathLst>
                      </a:custGeom>
                      <a:solidFill>
                        <a:srgbClr val="6C74AF"/>
                      </a:solidFill>
                      <a:ln w="4286" cap="flat">
                        <a:noFill/>
                        <a:prstDash val="solid"/>
                        <a:miter/>
                      </a:ln>
                    </p:spPr>
                    <p:txBody>
                      <a:bodyPr rtlCol="0" anchor="ctr"/>
                      <a:lstStyle/>
                      <a:p>
                        <a:endParaRPr lang="en-GB"/>
                      </a:p>
                    </p:txBody>
                  </p:sp>
                  <p:grpSp>
                    <p:nvGrpSpPr>
                      <p:cNvPr id="35" name="Graphic 18">
                        <a:extLst>
                          <a:ext uri="{FF2B5EF4-FFF2-40B4-BE49-F238E27FC236}">
                            <a16:creationId xmlns:a16="http://schemas.microsoft.com/office/drawing/2014/main" id="{B29DA115-EA6C-2D77-AA31-5B6AA27BB41E}"/>
                          </a:ext>
                        </a:extLst>
                      </p:cNvPr>
                      <p:cNvGrpSpPr/>
                      <p:nvPr/>
                    </p:nvGrpSpPr>
                    <p:grpSpPr>
                      <a:xfrm>
                        <a:off x="9460677" y="1389542"/>
                        <a:ext cx="53712" cy="43890"/>
                        <a:chOff x="9460677" y="1389542"/>
                        <a:chExt cx="53712" cy="43890"/>
                      </a:xfrm>
                      <a:solidFill>
                        <a:srgbClr val="6C74AF"/>
                      </a:solidFill>
                    </p:grpSpPr>
                    <p:sp>
                      <p:nvSpPr>
                        <p:cNvPr id="36" name="Freeform: Shape 35">
                          <a:extLst>
                            <a:ext uri="{FF2B5EF4-FFF2-40B4-BE49-F238E27FC236}">
                              <a16:creationId xmlns:a16="http://schemas.microsoft.com/office/drawing/2014/main" id="{18627B75-1BD4-E13C-59DC-604C36AB4CC0}"/>
                            </a:ext>
                          </a:extLst>
                        </p:cNvPr>
                        <p:cNvSpPr/>
                        <p:nvPr/>
                      </p:nvSpPr>
                      <p:spPr>
                        <a:xfrm rot="-3599956">
                          <a:off x="9497519" y="1388035"/>
                          <a:ext cx="3857" cy="30860"/>
                        </a:xfrm>
                        <a:custGeom>
                          <a:avLst/>
                          <a:gdLst>
                            <a:gd name="connsiteX0" fmla="*/ 0 w 3857"/>
                            <a:gd name="connsiteY0" fmla="*/ 0 h 30860"/>
                            <a:gd name="connsiteX1" fmla="*/ 3858 w 3857"/>
                            <a:gd name="connsiteY1" fmla="*/ 0 h 30860"/>
                            <a:gd name="connsiteX2" fmla="*/ 3858 w 3857"/>
                            <a:gd name="connsiteY2" fmla="*/ 30860 h 30860"/>
                            <a:gd name="connsiteX3" fmla="*/ 0 w 3857"/>
                            <a:gd name="connsiteY3" fmla="*/ 30860 h 30860"/>
                          </a:gdLst>
                          <a:ahLst/>
                          <a:cxnLst>
                            <a:cxn ang="0">
                              <a:pos x="connsiteX0" y="connsiteY0"/>
                            </a:cxn>
                            <a:cxn ang="0">
                              <a:pos x="connsiteX1" y="connsiteY1"/>
                            </a:cxn>
                            <a:cxn ang="0">
                              <a:pos x="connsiteX2" y="connsiteY2"/>
                            </a:cxn>
                            <a:cxn ang="0">
                              <a:pos x="connsiteX3" y="connsiteY3"/>
                            </a:cxn>
                          </a:cxnLst>
                          <a:rect l="l" t="t" r="r" b="b"/>
                          <a:pathLst>
                            <a:path w="3857" h="30860">
                              <a:moveTo>
                                <a:pt x="0" y="0"/>
                              </a:moveTo>
                              <a:lnTo>
                                <a:pt x="3858" y="0"/>
                              </a:lnTo>
                              <a:lnTo>
                                <a:pt x="3858" y="30860"/>
                              </a:lnTo>
                              <a:lnTo>
                                <a:pt x="0" y="30860"/>
                              </a:lnTo>
                              <a:close/>
                            </a:path>
                          </a:pathLst>
                        </a:custGeom>
                        <a:solidFill>
                          <a:srgbClr val="6C74AF"/>
                        </a:solidFill>
                        <a:ln w="4286" cap="flat">
                          <a:noFill/>
                          <a:prstDash val="solid"/>
                          <a:miter/>
                        </a:ln>
                      </p:spPr>
                      <p:txBody>
                        <a:bodyPr rtlCol="0" anchor="ctr"/>
                        <a:lstStyle/>
                        <a:p>
                          <a:endParaRPr lang="en-GB"/>
                        </a:p>
                      </p:txBody>
                    </p:sp>
                    <p:sp>
                      <p:nvSpPr>
                        <p:cNvPr id="37" name="Freeform: Shape 36">
                          <a:extLst>
                            <a:ext uri="{FF2B5EF4-FFF2-40B4-BE49-F238E27FC236}">
                              <a16:creationId xmlns:a16="http://schemas.microsoft.com/office/drawing/2014/main" id="{B265BA60-0103-D695-1A3F-4F0968B5AF35}"/>
                            </a:ext>
                          </a:extLst>
                        </p:cNvPr>
                        <p:cNvSpPr/>
                        <p:nvPr/>
                      </p:nvSpPr>
                      <p:spPr>
                        <a:xfrm rot="-3587336">
                          <a:off x="9485931" y="1376515"/>
                          <a:ext cx="3857" cy="59151"/>
                        </a:xfrm>
                        <a:custGeom>
                          <a:avLst/>
                          <a:gdLst>
                            <a:gd name="connsiteX0" fmla="*/ 0 w 3857"/>
                            <a:gd name="connsiteY0" fmla="*/ 0 h 59151"/>
                            <a:gd name="connsiteX1" fmla="*/ 3858 w 3857"/>
                            <a:gd name="connsiteY1" fmla="*/ 0 h 59151"/>
                            <a:gd name="connsiteX2" fmla="*/ 3858 w 3857"/>
                            <a:gd name="connsiteY2" fmla="*/ 59152 h 59151"/>
                            <a:gd name="connsiteX3" fmla="*/ 0 w 3857"/>
                            <a:gd name="connsiteY3" fmla="*/ 59152 h 59151"/>
                          </a:gdLst>
                          <a:ahLst/>
                          <a:cxnLst>
                            <a:cxn ang="0">
                              <a:pos x="connsiteX0" y="connsiteY0"/>
                            </a:cxn>
                            <a:cxn ang="0">
                              <a:pos x="connsiteX1" y="connsiteY1"/>
                            </a:cxn>
                            <a:cxn ang="0">
                              <a:pos x="connsiteX2" y="connsiteY2"/>
                            </a:cxn>
                            <a:cxn ang="0">
                              <a:pos x="connsiteX3" y="connsiteY3"/>
                            </a:cxn>
                          </a:cxnLst>
                          <a:rect l="l" t="t" r="r" b="b"/>
                          <a:pathLst>
                            <a:path w="3857" h="59151">
                              <a:moveTo>
                                <a:pt x="0" y="0"/>
                              </a:moveTo>
                              <a:lnTo>
                                <a:pt x="3858" y="0"/>
                              </a:lnTo>
                              <a:lnTo>
                                <a:pt x="3858" y="59152"/>
                              </a:lnTo>
                              <a:lnTo>
                                <a:pt x="0" y="59152"/>
                              </a:lnTo>
                              <a:close/>
                            </a:path>
                          </a:pathLst>
                        </a:custGeom>
                        <a:solidFill>
                          <a:srgbClr val="6C74AF"/>
                        </a:solidFill>
                        <a:ln w="4286" cap="flat">
                          <a:noFill/>
                          <a:prstDash val="solid"/>
                          <a:miter/>
                        </a:ln>
                      </p:spPr>
                      <p:txBody>
                        <a:bodyPr rtlCol="0" anchor="ctr"/>
                        <a:lstStyle/>
                        <a:p>
                          <a:endParaRPr lang="en-GB"/>
                        </a:p>
                      </p:txBody>
                    </p:sp>
                    <p:sp>
                      <p:nvSpPr>
                        <p:cNvPr id="38" name="Freeform: Shape 37">
                          <a:extLst>
                            <a:ext uri="{FF2B5EF4-FFF2-40B4-BE49-F238E27FC236}">
                              <a16:creationId xmlns:a16="http://schemas.microsoft.com/office/drawing/2014/main" id="{C1906E3F-DE5C-AD4D-DC49-77502F76C939}"/>
                            </a:ext>
                          </a:extLst>
                        </p:cNvPr>
                        <p:cNvSpPr/>
                        <p:nvPr/>
                      </p:nvSpPr>
                      <p:spPr>
                        <a:xfrm rot="-3587633">
                          <a:off x="9485278" y="1387312"/>
                          <a:ext cx="3857" cy="59148"/>
                        </a:xfrm>
                        <a:custGeom>
                          <a:avLst/>
                          <a:gdLst>
                            <a:gd name="connsiteX0" fmla="*/ 0 w 3857"/>
                            <a:gd name="connsiteY0" fmla="*/ 0 h 59148"/>
                            <a:gd name="connsiteX1" fmla="*/ 3858 w 3857"/>
                            <a:gd name="connsiteY1" fmla="*/ 0 h 59148"/>
                            <a:gd name="connsiteX2" fmla="*/ 3858 w 3857"/>
                            <a:gd name="connsiteY2" fmla="*/ 59149 h 59148"/>
                            <a:gd name="connsiteX3" fmla="*/ 0 w 3857"/>
                            <a:gd name="connsiteY3" fmla="*/ 59149 h 59148"/>
                          </a:gdLst>
                          <a:ahLst/>
                          <a:cxnLst>
                            <a:cxn ang="0">
                              <a:pos x="connsiteX0" y="connsiteY0"/>
                            </a:cxn>
                            <a:cxn ang="0">
                              <a:pos x="connsiteX1" y="connsiteY1"/>
                            </a:cxn>
                            <a:cxn ang="0">
                              <a:pos x="connsiteX2" y="connsiteY2"/>
                            </a:cxn>
                            <a:cxn ang="0">
                              <a:pos x="connsiteX3" y="connsiteY3"/>
                            </a:cxn>
                          </a:cxnLst>
                          <a:rect l="l" t="t" r="r" b="b"/>
                          <a:pathLst>
                            <a:path w="3857" h="59148">
                              <a:moveTo>
                                <a:pt x="0" y="0"/>
                              </a:moveTo>
                              <a:lnTo>
                                <a:pt x="3858" y="0"/>
                              </a:lnTo>
                              <a:lnTo>
                                <a:pt x="3858" y="59149"/>
                              </a:lnTo>
                              <a:lnTo>
                                <a:pt x="0" y="59149"/>
                              </a:lnTo>
                              <a:close/>
                            </a:path>
                          </a:pathLst>
                        </a:custGeom>
                        <a:solidFill>
                          <a:srgbClr val="6C74AF"/>
                        </a:solidFill>
                        <a:ln w="4286" cap="flat">
                          <a:noFill/>
                          <a:prstDash val="solid"/>
                          <a:miter/>
                        </a:ln>
                      </p:spPr>
                      <p:txBody>
                        <a:bodyPr rtlCol="0" anchor="ctr"/>
                        <a:lstStyle/>
                        <a:p>
                          <a:endParaRPr lang="en-GB"/>
                        </a:p>
                      </p:txBody>
                    </p:sp>
                  </p:grpSp>
                </p:grpSp>
                <p:grpSp>
                  <p:nvGrpSpPr>
                    <p:cNvPr id="39" name="Graphic 18">
                      <a:extLst>
                        <a:ext uri="{FF2B5EF4-FFF2-40B4-BE49-F238E27FC236}">
                          <a16:creationId xmlns:a16="http://schemas.microsoft.com/office/drawing/2014/main" id="{6EC7BE99-DE76-D9A6-4DAC-63E232732385}"/>
                        </a:ext>
                      </a:extLst>
                    </p:cNvPr>
                    <p:cNvGrpSpPr/>
                    <p:nvPr/>
                  </p:nvGrpSpPr>
                  <p:grpSpPr>
                    <a:xfrm>
                      <a:off x="9434560" y="1408025"/>
                      <a:ext cx="79759" cy="70855"/>
                      <a:chOff x="9434560" y="1408025"/>
                      <a:chExt cx="79759" cy="70855"/>
                    </a:xfrm>
                  </p:grpSpPr>
                  <p:sp>
                    <p:nvSpPr>
                      <p:cNvPr id="40" name="Freeform: Shape 39">
                        <a:extLst>
                          <a:ext uri="{FF2B5EF4-FFF2-40B4-BE49-F238E27FC236}">
                            <a16:creationId xmlns:a16="http://schemas.microsoft.com/office/drawing/2014/main" id="{B2062F80-40B8-C71A-FD0B-3691AC16EB75}"/>
                          </a:ext>
                        </a:extLst>
                      </p:cNvPr>
                      <p:cNvSpPr/>
                      <p:nvPr/>
                    </p:nvSpPr>
                    <p:spPr>
                      <a:xfrm>
                        <a:off x="9434560" y="1408025"/>
                        <a:ext cx="20145" cy="39004"/>
                      </a:xfrm>
                      <a:custGeom>
                        <a:avLst/>
                        <a:gdLst>
                          <a:gd name="connsiteX0" fmla="*/ 20145 w 20145"/>
                          <a:gd name="connsiteY0" fmla="*/ 39005 h 39004"/>
                          <a:gd name="connsiteX1" fmla="*/ 0 w 20145"/>
                          <a:gd name="connsiteY1" fmla="*/ 27861 h 39004"/>
                          <a:gd name="connsiteX2" fmla="*/ 0 w 20145"/>
                          <a:gd name="connsiteY2" fmla="*/ 0 h 39004"/>
                          <a:gd name="connsiteX3" fmla="*/ 20145 w 20145"/>
                          <a:gd name="connsiteY3" fmla="*/ 11144 h 39004"/>
                        </a:gdLst>
                        <a:ahLst/>
                        <a:cxnLst>
                          <a:cxn ang="0">
                            <a:pos x="connsiteX0" y="connsiteY0"/>
                          </a:cxn>
                          <a:cxn ang="0">
                            <a:pos x="connsiteX1" y="connsiteY1"/>
                          </a:cxn>
                          <a:cxn ang="0">
                            <a:pos x="connsiteX2" y="connsiteY2"/>
                          </a:cxn>
                          <a:cxn ang="0">
                            <a:pos x="connsiteX3" y="connsiteY3"/>
                          </a:cxn>
                        </a:cxnLst>
                        <a:rect l="l" t="t" r="r" b="b"/>
                        <a:pathLst>
                          <a:path w="20145" h="39004">
                            <a:moveTo>
                              <a:pt x="20145" y="39005"/>
                            </a:moveTo>
                            <a:lnTo>
                              <a:pt x="0" y="27861"/>
                            </a:lnTo>
                            <a:lnTo>
                              <a:pt x="0" y="0"/>
                            </a:lnTo>
                            <a:lnTo>
                              <a:pt x="20145" y="11144"/>
                            </a:lnTo>
                            <a:close/>
                          </a:path>
                        </a:pathLst>
                      </a:custGeom>
                      <a:solidFill>
                        <a:srgbClr val="A1A7CC"/>
                      </a:solidFill>
                      <a:ln w="4286" cap="flat">
                        <a:noFill/>
                        <a:prstDash val="solid"/>
                        <a:miter/>
                      </a:ln>
                    </p:spPr>
                    <p:txBody>
                      <a:bodyPr rtlCol="0" anchor="ctr"/>
                      <a:lstStyle/>
                      <a:p>
                        <a:endParaRPr lang="en-GB"/>
                      </a:p>
                    </p:txBody>
                  </p:sp>
                  <p:grpSp>
                    <p:nvGrpSpPr>
                      <p:cNvPr id="41" name="Graphic 18">
                        <a:extLst>
                          <a:ext uri="{FF2B5EF4-FFF2-40B4-BE49-F238E27FC236}">
                            <a16:creationId xmlns:a16="http://schemas.microsoft.com/office/drawing/2014/main" id="{E6D498A9-41D4-744C-1FF7-C6711027DB7C}"/>
                          </a:ext>
                        </a:extLst>
                      </p:cNvPr>
                      <p:cNvGrpSpPr/>
                      <p:nvPr/>
                    </p:nvGrpSpPr>
                    <p:grpSpPr>
                      <a:xfrm>
                        <a:off x="9460648" y="1434963"/>
                        <a:ext cx="53671" cy="43918"/>
                        <a:chOff x="9460648" y="1434963"/>
                        <a:chExt cx="53671" cy="43918"/>
                      </a:xfrm>
                      <a:solidFill>
                        <a:srgbClr val="6C74AF"/>
                      </a:solidFill>
                    </p:grpSpPr>
                    <p:sp>
                      <p:nvSpPr>
                        <p:cNvPr id="42" name="Freeform: Shape 41">
                          <a:extLst>
                            <a:ext uri="{FF2B5EF4-FFF2-40B4-BE49-F238E27FC236}">
                              <a16:creationId xmlns:a16="http://schemas.microsoft.com/office/drawing/2014/main" id="{F53B35E6-094A-DB05-1D75-C354907BF535}"/>
                            </a:ext>
                          </a:extLst>
                        </p:cNvPr>
                        <p:cNvSpPr/>
                        <p:nvPr/>
                      </p:nvSpPr>
                      <p:spPr>
                        <a:xfrm rot="-3599956">
                          <a:off x="9497568" y="1433547"/>
                          <a:ext cx="3857" cy="30860"/>
                        </a:xfrm>
                        <a:custGeom>
                          <a:avLst/>
                          <a:gdLst>
                            <a:gd name="connsiteX0" fmla="*/ 0 w 3857"/>
                            <a:gd name="connsiteY0" fmla="*/ 0 h 30860"/>
                            <a:gd name="connsiteX1" fmla="*/ 3858 w 3857"/>
                            <a:gd name="connsiteY1" fmla="*/ 0 h 30860"/>
                            <a:gd name="connsiteX2" fmla="*/ 3858 w 3857"/>
                            <a:gd name="connsiteY2" fmla="*/ 30860 h 30860"/>
                            <a:gd name="connsiteX3" fmla="*/ 0 w 3857"/>
                            <a:gd name="connsiteY3" fmla="*/ 30860 h 30860"/>
                          </a:gdLst>
                          <a:ahLst/>
                          <a:cxnLst>
                            <a:cxn ang="0">
                              <a:pos x="connsiteX0" y="connsiteY0"/>
                            </a:cxn>
                            <a:cxn ang="0">
                              <a:pos x="connsiteX1" y="connsiteY1"/>
                            </a:cxn>
                            <a:cxn ang="0">
                              <a:pos x="connsiteX2" y="connsiteY2"/>
                            </a:cxn>
                            <a:cxn ang="0">
                              <a:pos x="connsiteX3" y="connsiteY3"/>
                            </a:cxn>
                          </a:cxnLst>
                          <a:rect l="l" t="t" r="r" b="b"/>
                          <a:pathLst>
                            <a:path w="3857" h="30860">
                              <a:moveTo>
                                <a:pt x="0" y="0"/>
                              </a:moveTo>
                              <a:lnTo>
                                <a:pt x="3858" y="0"/>
                              </a:lnTo>
                              <a:lnTo>
                                <a:pt x="3858" y="30860"/>
                              </a:lnTo>
                              <a:lnTo>
                                <a:pt x="0" y="30860"/>
                              </a:lnTo>
                              <a:close/>
                            </a:path>
                          </a:pathLst>
                        </a:custGeom>
                        <a:solidFill>
                          <a:srgbClr val="6C74AF"/>
                        </a:solidFill>
                        <a:ln w="4286" cap="flat">
                          <a:noFill/>
                          <a:prstDash val="solid"/>
                          <a:miter/>
                        </a:ln>
                      </p:spPr>
                      <p:txBody>
                        <a:bodyPr rtlCol="0" anchor="ctr"/>
                        <a:lstStyle/>
                        <a:p>
                          <a:endParaRPr lang="en-GB"/>
                        </a:p>
                      </p:txBody>
                    </p:sp>
                    <p:sp>
                      <p:nvSpPr>
                        <p:cNvPr id="43" name="Freeform: Shape 42">
                          <a:extLst>
                            <a:ext uri="{FF2B5EF4-FFF2-40B4-BE49-F238E27FC236}">
                              <a16:creationId xmlns:a16="http://schemas.microsoft.com/office/drawing/2014/main" id="{D84FDC19-4103-FBC3-2648-472B1B484607}"/>
                            </a:ext>
                          </a:extLst>
                        </p:cNvPr>
                        <p:cNvSpPr/>
                        <p:nvPr/>
                      </p:nvSpPr>
                      <p:spPr>
                        <a:xfrm rot="-3587336">
                          <a:off x="9485861" y="1421936"/>
                          <a:ext cx="3857" cy="59151"/>
                        </a:xfrm>
                        <a:custGeom>
                          <a:avLst/>
                          <a:gdLst>
                            <a:gd name="connsiteX0" fmla="*/ 0 w 3857"/>
                            <a:gd name="connsiteY0" fmla="*/ 0 h 59151"/>
                            <a:gd name="connsiteX1" fmla="*/ 3858 w 3857"/>
                            <a:gd name="connsiteY1" fmla="*/ 0 h 59151"/>
                            <a:gd name="connsiteX2" fmla="*/ 3858 w 3857"/>
                            <a:gd name="connsiteY2" fmla="*/ 59152 h 59151"/>
                            <a:gd name="connsiteX3" fmla="*/ 0 w 3857"/>
                            <a:gd name="connsiteY3" fmla="*/ 59152 h 59151"/>
                          </a:gdLst>
                          <a:ahLst/>
                          <a:cxnLst>
                            <a:cxn ang="0">
                              <a:pos x="connsiteX0" y="connsiteY0"/>
                            </a:cxn>
                            <a:cxn ang="0">
                              <a:pos x="connsiteX1" y="connsiteY1"/>
                            </a:cxn>
                            <a:cxn ang="0">
                              <a:pos x="connsiteX2" y="connsiteY2"/>
                            </a:cxn>
                            <a:cxn ang="0">
                              <a:pos x="connsiteX3" y="connsiteY3"/>
                            </a:cxn>
                          </a:cxnLst>
                          <a:rect l="l" t="t" r="r" b="b"/>
                          <a:pathLst>
                            <a:path w="3857" h="59151">
                              <a:moveTo>
                                <a:pt x="0" y="0"/>
                              </a:moveTo>
                              <a:lnTo>
                                <a:pt x="3858" y="0"/>
                              </a:lnTo>
                              <a:lnTo>
                                <a:pt x="3858" y="59152"/>
                              </a:lnTo>
                              <a:lnTo>
                                <a:pt x="0" y="59152"/>
                              </a:lnTo>
                              <a:close/>
                            </a:path>
                          </a:pathLst>
                        </a:custGeom>
                        <a:solidFill>
                          <a:srgbClr val="6C74AF"/>
                        </a:solidFill>
                        <a:ln w="4286" cap="flat">
                          <a:noFill/>
                          <a:prstDash val="solid"/>
                          <a:miter/>
                        </a:ln>
                      </p:spPr>
                      <p:txBody>
                        <a:bodyPr rtlCol="0" anchor="ctr"/>
                        <a:lstStyle/>
                        <a:p>
                          <a:endParaRPr lang="en-GB"/>
                        </a:p>
                      </p:txBody>
                    </p:sp>
                    <p:sp>
                      <p:nvSpPr>
                        <p:cNvPr id="44" name="Freeform: Shape 43">
                          <a:extLst>
                            <a:ext uri="{FF2B5EF4-FFF2-40B4-BE49-F238E27FC236}">
                              <a16:creationId xmlns:a16="http://schemas.microsoft.com/office/drawing/2014/main" id="{18E6CF9B-2228-2685-1AB9-0721239AF12F}"/>
                            </a:ext>
                          </a:extLst>
                        </p:cNvPr>
                        <p:cNvSpPr/>
                        <p:nvPr/>
                      </p:nvSpPr>
                      <p:spPr>
                        <a:xfrm rot="-3587633">
                          <a:off x="9485248" y="1432761"/>
                          <a:ext cx="3857" cy="59148"/>
                        </a:xfrm>
                        <a:custGeom>
                          <a:avLst/>
                          <a:gdLst>
                            <a:gd name="connsiteX0" fmla="*/ 0 w 3857"/>
                            <a:gd name="connsiteY0" fmla="*/ 0 h 59148"/>
                            <a:gd name="connsiteX1" fmla="*/ 3858 w 3857"/>
                            <a:gd name="connsiteY1" fmla="*/ 0 h 59148"/>
                            <a:gd name="connsiteX2" fmla="*/ 3858 w 3857"/>
                            <a:gd name="connsiteY2" fmla="*/ 59149 h 59148"/>
                            <a:gd name="connsiteX3" fmla="*/ 0 w 3857"/>
                            <a:gd name="connsiteY3" fmla="*/ 59149 h 59148"/>
                          </a:gdLst>
                          <a:ahLst/>
                          <a:cxnLst>
                            <a:cxn ang="0">
                              <a:pos x="connsiteX0" y="connsiteY0"/>
                            </a:cxn>
                            <a:cxn ang="0">
                              <a:pos x="connsiteX1" y="connsiteY1"/>
                            </a:cxn>
                            <a:cxn ang="0">
                              <a:pos x="connsiteX2" y="connsiteY2"/>
                            </a:cxn>
                            <a:cxn ang="0">
                              <a:pos x="connsiteX3" y="connsiteY3"/>
                            </a:cxn>
                          </a:cxnLst>
                          <a:rect l="l" t="t" r="r" b="b"/>
                          <a:pathLst>
                            <a:path w="3857" h="59148">
                              <a:moveTo>
                                <a:pt x="0" y="0"/>
                              </a:moveTo>
                              <a:lnTo>
                                <a:pt x="3858" y="0"/>
                              </a:lnTo>
                              <a:lnTo>
                                <a:pt x="3858" y="59149"/>
                              </a:lnTo>
                              <a:lnTo>
                                <a:pt x="0" y="59149"/>
                              </a:lnTo>
                              <a:close/>
                            </a:path>
                          </a:pathLst>
                        </a:custGeom>
                        <a:solidFill>
                          <a:srgbClr val="6C74AF"/>
                        </a:solidFill>
                        <a:ln w="4286" cap="flat">
                          <a:noFill/>
                          <a:prstDash val="solid"/>
                          <a:miter/>
                        </a:ln>
                      </p:spPr>
                      <p:txBody>
                        <a:bodyPr rtlCol="0" anchor="ctr"/>
                        <a:lstStyle/>
                        <a:p>
                          <a:endParaRPr lang="en-GB"/>
                        </a:p>
                      </p:txBody>
                    </p:sp>
                  </p:grpSp>
                </p:grpSp>
                <p:grpSp>
                  <p:nvGrpSpPr>
                    <p:cNvPr id="45" name="Graphic 18">
                      <a:extLst>
                        <a:ext uri="{FF2B5EF4-FFF2-40B4-BE49-F238E27FC236}">
                          <a16:creationId xmlns:a16="http://schemas.microsoft.com/office/drawing/2014/main" id="{0D00621E-55D9-E9FE-3110-4EC334820D47}"/>
                        </a:ext>
                      </a:extLst>
                    </p:cNvPr>
                    <p:cNvGrpSpPr/>
                    <p:nvPr/>
                  </p:nvGrpSpPr>
                  <p:grpSpPr>
                    <a:xfrm>
                      <a:off x="9434560" y="1453460"/>
                      <a:ext cx="79730" cy="70871"/>
                      <a:chOff x="9434560" y="1453460"/>
                      <a:chExt cx="79730" cy="70871"/>
                    </a:xfrm>
                  </p:grpSpPr>
                  <p:sp>
                    <p:nvSpPr>
                      <p:cNvPr id="46" name="Freeform: Shape 45">
                        <a:extLst>
                          <a:ext uri="{FF2B5EF4-FFF2-40B4-BE49-F238E27FC236}">
                            <a16:creationId xmlns:a16="http://schemas.microsoft.com/office/drawing/2014/main" id="{F088B6F7-25B1-F57A-CCF9-B84BDC563A99}"/>
                          </a:ext>
                        </a:extLst>
                      </p:cNvPr>
                      <p:cNvSpPr/>
                      <p:nvPr/>
                    </p:nvSpPr>
                    <p:spPr>
                      <a:xfrm>
                        <a:off x="9434560" y="1453460"/>
                        <a:ext cx="20145" cy="39004"/>
                      </a:xfrm>
                      <a:custGeom>
                        <a:avLst/>
                        <a:gdLst>
                          <a:gd name="connsiteX0" fmla="*/ 20145 w 20145"/>
                          <a:gd name="connsiteY0" fmla="*/ 39005 h 39004"/>
                          <a:gd name="connsiteX1" fmla="*/ 0 w 20145"/>
                          <a:gd name="connsiteY1" fmla="*/ 27861 h 39004"/>
                          <a:gd name="connsiteX2" fmla="*/ 0 w 20145"/>
                          <a:gd name="connsiteY2" fmla="*/ 0 h 39004"/>
                          <a:gd name="connsiteX3" fmla="*/ 20145 w 20145"/>
                          <a:gd name="connsiteY3" fmla="*/ 11144 h 39004"/>
                        </a:gdLst>
                        <a:ahLst/>
                        <a:cxnLst>
                          <a:cxn ang="0">
                            <a:pos x="connsiteX0" y="connsiteY0"/>
                          </a:cxn>
                          <a:cxn ang="0">
                            <a:pos x="connsiteX1" y="connsiteY1"/>
                          </a:cxn>
                          <a:cxn ang="0">
                            <a:pos x="connsiteX2" y="connsiteY2"/>
                          </a:cxn>
                          <a:cxn ang="0">
                            <a:pos x="connsiteX3" y="connsiteY3"/>
                          </a:cxn>
                        </a:cxnLst>
                        <a:rect l="l" t="t" r="r" b="b"/>
                        <a:pathLst>
                          <a:path w="20145" h="39004">
                            <a:moveTo>
                              <a:pt x="20145" y="39005"/>
                            </a:moveTo>
                            <a:lnTo>
                              <a:pt x="0" y="27861"/>
                            </a:lnTo>
                            <a:lnTo>
                              <a:pt x="0" y="0"/>
                            </a:lnTo>
                            <a:lnTo>
                              <a:pt x="20145" y="11144"/>
                            </a:lnTo>
                            <a:close/>
                          </a:path>
                        </a:pathLst>
                      </a:custGeom>
                      <a:solidFill>
                        <a:srgbClr val="CACCE2"/>
                      </a:solidFill>
                      <a:ln w="4286" cap="flat">
                        <a:noFill/>
                        <a:prstDash val="solid"/>
                        <a:miter/>
                      </a:ln>
                    </p:spPr>
                    <p:txBody>
                      <a:bodyPr rtlCol="0" anchor="ctr"/>
                      <a:lstStyle/>
                      <a:p>
                        <a:endParaRPr lang="en-GB"/>
                      </a:p>
                    </p:txBody>
                  </p:sp>
                  <p:grpSp>
                    <p:nvGrpSpPr>
                      <p:cNvPr id="47" name="Graphic 18">
                        <a:extLst>
                          <a:ext uri="{FF2B5EF4-FFF2-40B4-BE49-F238E27FC236}">
                            <a16:creationId xmlns:a16="http://schemas.microsoft.com/office/drawing/2014/main" id="{E247439C-8433-236A-7A37-ECA5CD77CBE9}"/>
                          </a:ext>
                        </a:extLst>
                      </p:cNvPr>
                      <p:cNvGrpSpPr/>
                      <p:nvPr/>
                    </p:nvGrpSpPr>
                    <p:grpSpPr>
                      <a:xfrm>
                        <a:off x="9460618" y="1480415"/>
                        <a:ext cx="53672" cy="43916"/>
                        <a:chOff x="9460618" y="1480415"/>
                        <a:chExt cx="53672" cy="43916"/>
                      </a:xfrm>
                      <a:solidFill>
                        <a:srgbClr val="6C74AF"/>
                      </a:solidFill>
                    </p:grpSpPr>
                    <p:sp>
                      <p:nvSpPr>
                        <p:cNvPr id="48" name="Freeform: Shape 47">
                          <a:extLst>
                            <a:ext uri="{FF2B5EF4-FFF2-40B4-BE49-F238E27FC236}">
                              <a16:creationId xmlns:a16="http://schemas.microsoft.com/office/drawing/2014/main" id="{23BFFD44-A596-C713-2644-198D33A3B8E5}"/>
                            </a:ext>
                          </a:extLst>
                        </p:cNvPr>
                        <p:cNvSpPr/>
                        <p:nvPr/>
                      </p:nvSpPr>
                      <p:spPr>
                        <a:xfrm rot="-3599956">
                          <a:off x="9497538" y="1478998"/>
                          <a:ext cx="3857" cy="30860"/>
                        </a:xfrm>
                        <a:custGeom>
                          <a:avLst/>
                          <a:gdLst>
                            <a:gd name="connsiteX0" fmla="*/ 0 w 3857"/>
                            <a:gd name="connsiteY0" fmla="*/ 0 h 30860"/>
                            <a:gd name="connsiteX1" fmla="*/ 3858 w 3857"/>
                            <a:gd name="connsiteY1" fmla="*/ 0 h 30860"/>
                            <a:gd name="connsiteX2" fmla="*/ 3858 w 3857"/>
                            <a:gd name="connsiteY2" fmla="*/ 30860 h 30860"/>
                            <a:gd name="connsiteX3" fmla="*/ 0 w 3857"/>
                            <a:gd name="connsiteY3" fmla="*/ 30860 h 30860"/>
                          </a:gdLst>
                          <a:ahLst/>
                          <a:cxnLst>
                            <a:cxn ang="0">
                              <a:pos x="connsiteX0" y="connsiteY0"/>
                            </a:cxn>
                            <a:cxn ang="0">
                              <a:pos x="connsiteX1" y="connsiteY1"/>
                            </a:cxn>
                            <a:cxn ang="0">
                              <a:pos x="connsiteX2" y="connsiteY2"/>
                            </a:cxn>
                            <a:cxn ang="0">
                              <a:pos x="connsiteX3" y="connsiteY3"/>
                            </a:cxn>
                          </a:cxnLst>
                          <a:rect l="l" t="t" r="r" b="b"/>
                          <a:pathLst>
                            <a:path w="3857" h="30860">
                              <a:moveTo>
                                <a:pt x="0" y="0"/>
                              </a:moveTo>
                              <a:lnTo>
                                <a:pt x="3858" y="0"/>
                              </a:lnTo>
                              <a:lnTo>
                                <a:pt x="3858" y="30860"/>
                              </a:lnTo>
                              <a:lnTo>
                                <a:pt x="0" y="30860"/>
                              </a:lnTo>
                              <a:close/>
                            </a:path>
                          </a:pathLst>
                        </a:custGeom>
                        <a:solidFill>
                          <a:srgbClr val="6C74AF"/>
                        </a:solidFill>
                        <a:ln w="4286" cap="flat">
                          <a:noFill/>
                          <a:prstDash val="solid"/>
                          <a:miter/>
                        </a:ln>
                      </p:spPr>
                      <p:txBody>
                        <a:bodyPr rtlCol="0" anchor="ctr"/>
                        <a:lstStyle/>
                        <a:p>
                          <a:endParaRPr lang="en-GB"/>
                        </a:p>
                      </p:txBody>
                    </p:sp>
                    <p:sp>
                      <p:nvSpPr>
                        <p:cNvPr id="49" name="Freeform: Shape 48">
                          <a:extLst>
                            <a:ext uri="{FF2B5EF4-FFF2-40B4-BE49-F238E27FC236}">
                              <a16:creationId xmlns:a16="http://schemas.microsoft.com/office/drawing/2014/main" id="{67E44BC9-0C52-B55D-72B9-89153FBF653C}"/>
                            </a:ext>
                          </a:extLst>
                        </p:cNvPr>
                        <p:cNvSpPr/>
                        <p:nvPr/>
                      </p:nvSpPr>
                      <p:spPr>
                        <a:xfrm rot="-3587336">
                          <a:off x="9485832" y="1467388"/>
                          <a:ext cx="3857" cy="59151"/>
                        </a:xfrm>
                        <a:custGeom>
                          <a:avLst/>
                          <a:gdLst>
                            <a:gd name="connsiteX0" fmla="*/ 0 w 3857"/>
                            <a:gd name="connsiteY0" fmla="*/ 0 h 59151"/>
                            <a:gd name="connsiteX1" fmla="*/ 3858 w 3857"/>
                            <a:gd name="connsiteY1" fmla="*/ 0 h 59151"/>
                            <a:gd name="connsiteX2" fmla="*/ 3858 w 3857"/>
                            <a:gd name="connsiteY2" fmla="*/ 59152 h 59151"/>
                            <a:gd name="connsiteX3" fmla="*/ 0 w 3857"/>
                            <a:gd name="connsiteY3" fmla="*/ 59152 h 59151"/>
                          </a:gdLst>
                          <a:ahLst/>
                          <a:cxnLst>
                            <a:cxn ang="0">
                              <a:pos x="connsiteX0" y="connsiteY0"/>
                            </a:cxn>
                            <a:cxn ang="0">
                              <a:pos x="connsiteX1" y="connsiteY1"/>
                            </a:cxn>
                            <a:cxn ang="0">
                              <a:pos x="connsiteX2" y="connsiteY2"/>
                            </a:cxn>
                            <a:cxn ang="0">
                              <a:pos x="connsiteX3" y="connsiteY3"/>
                            </a:cxn>
                          </a:cxnLst>
                          <a:rect l="l" t="t" r="r" b="b"/>
                          <a:pathLst>
                            <a:path w="3857" h="59151">
                              <a:moveTo>
                                <a:pt x="0" y="0"/>
                              </a:moveTo>
                              <a:lnTo>
                                <a:pt x="3858" y="0"/>
                              </a:lnTo>
                              <a:lnTo>
                                <a:pt x="3858" y="59152"/>
                              </a:lnTo>
                              <a:lnTo>
                                <a:pt x="0" y="59152"/>
                              </a:lnTo>
                              <a:close/>
                            </a:path>
                          </a:pathLst>
                        </a:custGeom>
                        <a:solidFill>
                          <a:srgbClr val="6C74AF"/>
                        </a:solidFill>
                        <a:ln w="4286" cap="flat">
                          <a:noFill/>
                          <a:prstDash val="solid"/>
                          <a:miter/>
                        </a:ln>
                      </p:spPr>
                      <p:txBody>
                        <a:bodyPr rtlCol="0" anchor="ctr"/>
                        <a:lstStyle/>
                        <a:p>
                          <a:endParaRPr lang="en-GB"/>
                        </a:p>
                      </p:txBody>
                    </p:sp>
                    <p:sp>
                      <p:nvSpPr>
                        <p:cNvPr id="50" name="Freeform: Shape 49">
                          <a:extLst>
                            <a:ext uri="{FF2B5EF4-FFF2-40B4-BE49-F238E27FC236}">
                              <a16:creationId xmlns:a16="http://schemas.microsoft.com/office/drawing/2014/main" id="{0649B789-9DDC-2ABB-2894-1B5257169B4B}"/>
                            </a:ext>
                          </a:extLst>
                        </p:cNvPr>
                        <p:cNvSpPr/>
                        <p:nvPr/>
                      </p:nvSpPr>
                      <p:spPr>
                        <a:xfrm rot="-3587633">
                          <a:off x="9485219" y="1478211"/>
                          <a:ext cx="3857" cy="59148"/>
                        </a:xfrm>
                        <a:custGeom>
                          <a:avLst/>
                          <a:gdLst>
                            <a:gd name="connsiteX0" fmla="*/ 0 w 3857"/>
                            <a:gd name="connsiteY0" fmla="*/ 0 h 59148"/>
                            <a:gd name="connsiteX1" fmla="*/ 3858 w 3857"/>
                            <a:gd name="connsiteY1" fmla="*/ 0 h 59148"/>
                            <a:gd name="connsiteX2" fmla="*/ 3858 w 3857"/>
                            <a:gd name="connsiteY2" fmla="*/ 59149 h 59148"/>
                            <a:gd name="connsiteX3" fmla="*/ 0 w 3857"/>
                            <a:gd name="connsiteY3" fmla="*/ 59149 h 59148"/>
                          </a:gdLst>
                          <a:ahLst/>
                          <a:cxnLst>
                            <a:cxn ang="0">
                              <a:pos x="connsiteX0" y="connsiteY0"/>
                            </a:cxn>
                            <a:cxn ang="0">
                              <a:pos x="connsiteX1" y="connsiteY1"/>
                            </a:cxn>
                            <a:cxn ang="0">
                              <a:pos x="connsiteX2" y="connsiteY2"/>
                            </a:cxn>
                            <a:cxn ang="0">
                              <a:pos x="connsiteX3" y="connsiteY3"/>
                            </a:cxn>
                          </a:cxnLst>
                          <a:rect l="l" t="t" r="r" b="b"/>
                          <a:pathLst>
                            <a:path w="3857" h="59148">
                              <a:moveTo>
                                <a:pt x="0" y="0"/>
                              </a:moveTo>
                              <a:lnTo>
                                <a:pt x="3858" y="0"/>
                              </a:lnTo>
                              <a:lnTo>
                                <a:pt x="3858" y="59149"/>
                              </a:lnTo>
                              <a:lnTo>
                                <a:pt x="0" y="59149"/>
                              </a:lnTo>
                              <a:close/>
                            </a:path>
                          </a:pathLst>
                        </a:custGeom>
                        <a:solidFill>
                          <a:srgbClr val="6C74AF"/>
                        </a:solidFill>
                        <a:ln w="4286" cap="flat">
                          <a:noFill/>
                          <a:prstDash val="solid"/>
                          <a:miter/>
                        </a:ln>
                      </p:spPr>
                      <p:txBody>
                        <a:bodyPr rtlCol="0" anchor="ctr"/>
                        <a:lstStyle/>
                        <a:p>
                          <a:endParaRPr lang="en-GB"/>
                        </a:p>
                      </p:txBody>
                    </p:sp>
                  </p:grpSp>
                </p:grpSp>
              </p:grpSp>
            </p:grpSp>
            <p:grpSp>
              <p:nvGrpSpPr>
                <p:cNvPr id="51" name="Graphic 18">
                  <a:extLst>
                    <a:ext uri="{FF2B5EF4-FFF2-40B4-BE49-F238E27FC236}">
                      <a16:creationId xmlns:a16="http://schemas.microsoft.com/office/drawing/2014/main" id="{CECFE825-DECE-2C4C-CD33-B00C6CEC41B8}"/>
                    </a:ext>
                  </a:extLst>
                </p:cNvPr>
                <p:cNvGrpSpPr/>
                <p:nvPr/>
              </p:nvGrpSpPr>
              <p:grpSpPr>
                <a:xfrm>
                  <a:off x="9883758" y="1547757"/>
                  <a:ext cx="297037" cy="424767"/>
                  <a:chOff x="9883758" y="1547757"/>
                  <a:chExt cx="297037" cy="424767"/>
                </a:xfrm>
              </p:grpSpPr>
              <p:sp>
                <p:nvSpPr>
                  <p:cNvPr id="52" name="Freeform: Shape 51">
                    <a:extLst>
                      <a:ext uri="{FF2B5EF4-FFF2-40B4-BE49-F238E27FC236}">
                        <a16:creationId xmlns:a16="http://schemas.microsoft.com/office/drawing/2014/main" id="{9314FD31-B365-DA4D-AB74-D0F925724866}"/>
                      </a:ext>
                    </a:extLst>
                  </p:cNvPr>
                  <p:cNvSpPr/>
                  <p:nvPr/>
                </p:nvSpPr>
                <p:spPr>
                  <a:xfrm>
                    <a:off x="9883758" y="1547757"/>
                    <a:ext cx="297037" cy="424767"/>
                  </a:xfrm>
                  <a:custGeom>
                    <a:avLst/>
                    <a:gdLst>
                      <a:gd name="connsiteX0" fmla="*/ 297037 w 297037"/>
                      <a:gd name="connsiteY0" fmla="*/ 424767 h 424767"/>
                      <a:gd name="connsiteX1" fmla="*/ 0 w 297037"/>
                      <a:gd name="connsiteY1" fmla="*/ 253317 h 424767"/>
                      <a:gd name="connsiteX2" fmla="*/ 0 w 297037"/>
                      <a:gd name="connsiteY2" fmla="*/ 0 h 424767"/>
                      <a:gd name="connsiteX3" fmla="*/ 297037 w 297037"/>
                      <a:gd name="connsiteY3" fmla="*/ 171450 h 424767"/>
                    </a:gdLst>
                    <a:ahLst/>
                    <a:cxnLst>
                      <a:cxn ang="0">
                        <a:pos x="connsiteX0" y="connsiteY0"/>
                      </a:cxn>
                      <a:cxn ang="0">
                        <a:pos x="connsiteX1" y="connsiteY1"/>
                      </a:cxn>
                      <a:cxn ang="0">
                        <a:pos x="connsiteX2" y="connsiteY2"/>
                      </a:cxn>
                      <a:cxn ang="0">
                        <a:pos x="connsiteX3" y="connsiteY3"/>
                      </a:cxn>
                    </a:cxnLst>
                    <a:rect l="l" t="t" r="r" b="b"/>
                    <a:pathLst>
                      <a:path w="297037" h="424767">
                        <a:moveTo>
                          <a:pt x="297037" y="424767"/>
                        </a:moveTo>
                        <a:lnTo>
                          <a:pt x="0" y="253317"/>
                        </a:lnTo>
                        <a:lnTo>
                          <a:pt x="0" y="0"/>
                        </a:lnTo>
                        <a:lnTo>
                          <a:pt x="297037" y="171450"/>
                        </a:lnTo>
                        <a:close/>
                      </a:path>
                    </a:pathLst>
                  </a:custGeom>
                  <a:solidFill>
                    <a:srgbClr val="F5F6FA"/>
                  </a:solidFill>
                  <a:ln w="4286" cap="flat">
                    <a:noFill/>
                    <a:prstDash val="solid"/>
                    <a:miter/>
                  </a:ln>
                </p:spPr>
                <p:txBody>
                  <a:bodyPr rtlCol="0" anchor="ctr"/>
                  <a:lstStyle/>
                  <a:p>
                    <a:endParaRPr lang="en-GB"/>
                  </a:p>
                </p:txBody>
              </p:sp>
              <p:grpSp>
                <p:nvGrpSpPr>
                  <p:cNvPr id="53" name="Graphic 18">
                    <a:extLst>
                      <a:ext uri="{FF2B5EF4-FFF2-40B4-BE49-F238E27FC236}">
                        <a16:creationId xmlns:a16="http://schemas.microsoft.com/office/drawing/2014/main" id="{69EB43B9-C66E-E06D-D1AE-C8EF6BF8D566}"/>
                      </a:ext>
                    </a:extLst>
                  </p:cNvPr>
                  <p:cNvGrpSpPr/>
                  <p:nvPr/>
                </p:nvGrpSpPr>
                <p:grpSpPr>
                  <a:xfrm>
                    <a:off x="10078355" y="1733781"/>
                    <a:ext cx="79500" cy="162160"/>
                    <a:chOff x="10078355" y="1733781"/>
                    <a:chExt cx="79500" cy="162160"/>
                  </a:xfrm>
                </p:grpSpPr>
                <p:grpSp>
                  <p:nvGrpSpPr>
                    <p:cNvPr id="54" name="Graphic 18">
                      <a:extLst>
                        <a:ext uri="{FF2B5EF4-FFF2-40B4-BE49-F238E27FC236}">
                          <a16:creationId xmlns:a16="http://schemas.microsoft.com/office/drawing/2014/main" id="{333FC486-E978-F21E-9456-22082F965E58}"/>
                        </a:ext>
                      </a:extLst>
                    </p:cNvPr>
                    <p:cNvGrpSpPr/>
                    <p:nvPr/>
                  </p:nvGrpSpPr>
                  <p:grpSpPr>
                    <a:xfrm>
                      <a:off x="10078355" y="1733781"/>
                      <a:ext cx="78866" cy="71297"/>
                      <a:chOff x="10078355" y="1733781"/>
                      <a:chExt cx="78866" cy="71297"/>
                    </a:xfrm>
                  </p:grpSpPr>
                  <p:sp>
                    <p:nvSpPr>
                      <p:cNvPr id="55" name="Freeform: Shape 54">
                        <a:extLst>
                          <a:ext uri="{FF2B5EF4-FFF2-40B4-BE49-F238E27FC236}">
                            <a16:creationId xmlns:a16="http://schemas.microsoft.com/office/drawing/2014/main" id="{BBD47D58-A739-5591-BF4A-EAACC3C8B7EE}"/>
                          </a:ext>
                        </a:extLst>
                      </p:cNvPr>
                      <p:cNvSpPr/>
                      <p:nvPr/>
                    </p:nvSpPr>
                    <p:spPr>
                      <a:xfrm>
                        <a:off x="10078355" y="1733781"/>
                        <a:ext cx="19716" cy="39433"/>
                      </a:xfrm>
                      <a:custGeom>
                        <a:avLst/>
                        <a:gdLst>
                          <a:gd name="connsiteX0" fmla="*/ 19716 w 19716"/>
                          <a:gd name="connsiteY0" fmla="*/ 39433 h 39433"/>
                          <a:gd name="connsiteX1" fmla="*/ 0 w 19716"/>
                          <a:gd name="connsiteY1" fmla="*/ 27861 h 39433"/>
                          <a:gd name="connsiteX2" fmla="*/ 0 w 19716"/>
                          <a:gd name="connsiteY2" fmla="*/ 0 h 39433"/>
                          <a:gd name="connsiteX3" fmla="*/ 19716 w 19716"/>
                          <a:gd name="connsiteY3" fmla="*/ 11573 h 39433"/>
                        </a:gdLst>
                        <a:ahLst/>
                        <a:cxnLst>
                          <a:cxn ang="0">
                            <a:pos x="connsiteX0" y="connsiteY0"/>
                          </a:cxn>
                          <a:cxn ang="0">
                            <a:pos x="connsiteX1" y="connsiteY1"/>
                          </a:cxn>
                          <a:cxn ang="0">
                            <a:pos x="connsiteX2" y="connsiteY2"/>
                          </a:cxn>
                          <a:cxn ang="0">
                            <a:pos x="connsiteX3" y="connsiteY3"/>
                          </a:cxn>
                        </a:cxnLst>
                        <a:rect l="l" t="t" r="r" b="b"/>
                        <a:pathLst>
                          <a:path w="19716" h="39433">
                            <a:moveTo>
                              <a:pt x="19716" y="39433"/>
                            </a:moveTo>
                            <a:lnTo>
                              <a:pt x="0" y="27861"/>
                            </a:lnTo>
                            <a:lnTo>
                              <a:pt x="0" y="0"/>
                            </a:lnTo>
                            <a:lnTo>
                              <a:pt x="19716" y="11573"/>
                            </a:lnTo>
                            <a:close/>
                          </a:path>
                        </a:pathLst>
                      </a:custGeom>
                      <a:solidFill>
                        <a:srgbClr val="FDD13B"/>
                      </a:solidFill>
                      <a:ln w="4286" cap="flat">
                        <a:noFill/>
                        <a:prstDash val="solid"/>
                        <a:miter/>
                      </a:ln>
                    </p:spPr>
                    <p:txBody>
                      <a:bodyPr rtlCol="0" anchor="ctr"/>
                      <a:lstStyle/>
                      <a:p>
                        <a:endParaRPr lang="en-GB"/>
                      </a:p>
                    </p:txBody>
                  </p:sp>
                  <p:grpSp>
                    <p:nvGrpSpPr>
                      <p:cNvPr id="56" name="Graphic 18">
                        <a:extLst>
                          <a:ext uri="{FF2B5EF4-FFF2-40B4-BE49-F238E27FC236}">
                            <a16:creationId xmlns:a16="http://schemas.microsoft.com/office/drawing/2014/main" id="{0DB03036-97F7-B64C-32B7-A1E1944F4BBC}"/>
                          </a:ext>
                        </a:extLst>
                      </p:cNvPr>
                      <p:cNvGrpSpPr/>
                      <p:nvPr/>
                    </p:nvGrpSpPr>
                    <p:grpSpPr>
                      <a:xfrm>
                        <a:off x="10104153" y="1761216"/>
                        <a:ext cx="53068" cy="43862"/>
                        <a:chOff x="10104153" y="1761216"/>
                        <a:chExt cx="53068" cy="43862"/>
                      </a:xfrm>
                      <a:solidFill>
                        <a:srgbClr val="6C74AF"/>
                      </a:solidFill>
                    </p:grpSpPr>
                    <p:sp>
                      <p:nvSpPr>
                        <p:cNvPr id="57" name="Freeform: Shape 56">
                          <a:extLst>
                            <a:ext uri="{FF2B5EF4-FFF2-40B4-BE49-F238E27FC236}">
                              <a16:creationId xmlns:a16="http://schemas.microsoft.com/office/drawing/2014/main" id="{7A3FCD12-3670-D169-19B1-094330BC2473}"/>
                            </a:ext>
                          </a:extLst>
                        </p:cNvPr>
                        <p:cNvSpPr/>
                        <p:nvPr/>
                      </p:nvSpPr>
                      <p:spPr>
                        <a:xfrm rot="-3599956">
                          <a:off x="10140958" y="1759659"/>
                          <a:ext cx="3857" cy="30860"/>
                        </a:xfrm>
                        <a:custGeom>
                          <a:avLst/>
                          <a:gdLst>
                            <a:gd name="connsiteX0" fmla="*/ 0 w 3857"/>
                            <a:gd name="connsiteY0" fmla="*/ 0 h 30860"/>
                            <a:gd name="connsiteX1" fmla="*/ 3857 w 3857"/>
                            <a:gd name="connsiteY1" fmla="*/ 0 h 30860"/>
                            <a:gd name="connsiteX2" fmla="*/ 3857 w 3857"/>
                            <a:gd name="connsiteY2" fmla="*/ 30860 h 30860"/>
                            <a:gd name="connsiteX3" fmla="*/ 0 w 3857"/>
                            <a:gd name="connsiteY3" fmla="*/ 30860 h 30860"/>
                          </a:gdLst>
                          <a:ahLst/>
                          <a:cxnLst>
                            <a:cxn ang="0">
                              <a:pos x="connsiteX0" y="connsiteY0"/>
                            </a:cxn>
                            <a:cxn ang="0">
                              <a:pos x="connsiteX1" y="connsiteY1"/>
                            </a:cxn>
                            <a:cxn ang="0">
                              <a:pos x="connsiteX2" y="connsiteY2"/>
                            </a:cxn>
                            <a:cxn ang="0">
                              <a:pos x="connsiteX3" y="connsiteY3"/>
                            </a:cxn>
                          </a:cxnLst>
                          <a:rect l="l" t="t" r="r" b="b"/>
                          <a:pathLst>
                            <a:path w="3857" h="30860">
                              <a:moveTo>
                                <a:pt x="0" y="0"/>
                              </a:moveTo>
                              <a:lnTo>
                                <a:pt x="3857" y="0"/>
                              </a:lnTo>
                              <a:lnTo>
                                <a:pt x="3857" y="30860"/>
                              </a:lnTo>
                              <a:lnTo>
                                <a:pt x="0" y="30860"/>
                              </a:lnTo>
                              <a:close/>
                            </a:path>
                          </a:pathLst>
                        </a:custGeom>
                        <a:solidFill>
                          <a:srgbClr val="6C74AF"/>
                        </a:solidFill>
                        <a:ln w="4286" cap="flat">
                          <a:noFill/>
                          <a:prstDash val="solid"/>
                          <a:miter/>
                        </a:ln>
                      </p:spPr>
                      <p:txBody>
                        <a:bodyPr rtlCol="0" anchor="ctr"/>
                        <a:lstStyle/>
                        <a:p>
                          <a:endParaRPr lang="en-GB"/>
                        </a:p>
                      </p:txBody>
                    </p:sp>
                    <p:sp>
                      <p:nvSpPr>
                        <p:cNvPr id="58" name="Freeform: Shape 57">
                          <a:extLst>
                            <a:ext uri="{FF2B5EF4-FFF2-40B4-BE49-F238E27FC236}">
                              <a16:creationId xmlns:a16="http://schemas.microsoft.com/office/drawing/2014/main" id="{793D101A-4A10-F6AC-762B-52D7C675F1BD}"/>
                            </a:ext>
                          </a:extLst>
                        </p:cNvPr>
                        <p:cNvSpPr/>
                        <p:nvPr/>
                      </p:nvSpPr>
                      <p:spPr>
                        <a:xfrm rot="-3587633">
                          <a:off x="10128753" y="1748187"/>
                          <a:ext cx="3857" cy="59148"/>
                        </a:xfrm>
                        <a:custGeom>
                          <a:avLst/>
                          <a:gdLst>
                            <a:gd name="connsiteX0" fmla="*/ 0 w 3857"/>
                            <a:gd name="connsiteY0" fmla="*/ 0 h 59148"/>
                            <a:gd name="connsiteX1" fmla="*/ 3857 w 3857"/>
                            <a:gd name="connsiteY1" fmla="*/ 0 h 59148"/>
                            <a:gd name="connsiteX2" fmla="*/ 3857 w 3857"/>
                            <a:gd name="connsiteY2" fmla="*/ 59149 h 59148"/>
                            <a:gd name="connsiteX3" fmla="*/ 0 w 3857"/>
                            <a:gd name="connsiteY3" fmla="*/ 59149 h 59148"/>
                          </a:gdLst>
                          <a:ahLst/>
                          <a:cxnLst>
                            <a:cxn ang="0">
                              <a:pos x="connsiteX0" y="connsiteY0"/>
                            </a:cxn>
                            <a:cxn ang="0">
                              <a:pos x="connsiteX1" y="connsiteY1"/>
                            </a:cxn>
                            <a:cxn ang="0">
                              <a:pos x="connsiteX2" y="connsiteY2"/>
                            </a:cxn>
                            <a:cxn ang="0">
                              <a:pos x="connsiteX3" y="connsiteY3"/>
                            </a:cxn>
                          </a:cxnLst>
                          <a:rect l="l" t="t" r="r" b="b"/>
                          <a:pathLst>
                            <a:path w="3857" h="59148">
                              <a:moveTo>
                                <a:pt x="0" y="0"/>
                              </a:moveTo>
                              <a:lnTo>
                                <a:pt x="3857" y="0"/>
                              </a:lnTo>
                              <a:lnTo>
                                <a:pt x="3857" y="59149"/>
                              </a:lnTo>
                              <a:lnTo>
                                <a:pt x="0" y="59149"/>
                              </a:lnTo>
                              <a:close/>
                            </a:path>
                          </a:pathLst>
                        </a:custGeom>
                        <a:solidFill>
                          <a:srgbClr val="6C74AF"/>
                        </a:solidFill>
                        <a:ln w="4286" cap="flat">
                          <a:noFill/>
                          <a:prstDash val="solid"/>
                          <a:miter/>
                        </a:ln>
                      </p:spPr>
                      <p:txBody>
                        <a:bodyPr rtlCol="0" anchor="ctr"/>
                        <a:lstStyle/>
                        <a:p>
                          <a:endParaRPr lang="en-GB"/>
                        </a:p>
                      </p:txBody>
                    </p:sp>
                    <p:sp>
                      <p:nvSpPr>
                        <p:cNvPr id="59" name="Freeform: Shape 58">
                          <a:extLst>
                            <a:ext uri="{FF2B5EF4-FFF2-40B4-BE49-F238E27FC236}">
                              <a16:creationId xmlns:a16="http://schemas.microsoft.com/office/drawing/2014/main" id="{D29F1BFB-3C05-D50B-1306-047A3A5C5E1B}"/>
                            </a:ext>
                          </a:extLst>
                        </p:cNvPr>
                        <p:cNvSpPr/>
                        <p:nvPr/>
                      </p:nvSpPr>
                      <p:spPr>
                        <a:xfrm rot="-3587633">
                          <a:off x="10128763" y="1758957"/>
                          <a:ext cx="3857" cy="59148"/>
                        </a:xfrm>
                        <a:custGeom>
                          <a:avLst/>
                          <a:gdLst>
                            <a:gd name="connsiteX0" fmla="*/ 0 w 3857"/>
                            <a:gd name="connsiteY0" fmla="*/ 0 h 59148"/>
                            <a:gd name="connsiteX1" fmla="*/ 3857 w 3857"/>
                            <a:gd name="connsiteY1" fmla="*/ 0 h 59148"/>
                            <a:gd name="connsiteX2" fmla="*/ 3857 w 3857"/>
                            <a:gd name="connsiteY2" fmla="*/ 59149 h 59148"/>
                            <a:gd name="connsiteX3" fmla="*/ 0 w 3857"/>
                            <a:gd name="connsiteY3" fmla="*/ 59149 h 59148"/>
                          </a:gdLst>
                          <a:ahLst/>
                          <a:cxnLst>
                            <a:cxn ang="0">
                              <a:pos x="connsiteX0" y="connsiteY0"/>
                            </a:cxn>
                            <a:cxn ang="0">
                              <a:pos x="connsiteX1" y="connsiteY1"/>
                            </a:cxn>
                            <a:cxn ang="0">
                              <a:pos x="connsiteX2" y="connsiteY2"/>
                            </a:cxn>
                            <a:cxn ang="0">
                              <a:pos x="connsiteX3" y="connsiteY3"/>
                            </a:cxn>
                          </a:cxnLst>
                          <a:rect l="l" t="t" r="r" b="b"/>
                          <a:pathLst>
                            <a:path w="3857" h="59148">
                              <a:moveTo>
                                <a:pt x="0" y="0"/>
                              </a:moveTo>
                              <a:lnTo>
                                <a:pt x="3857" y="0"/>
                              </a:lnTo>
                              <a:lnTo>
                                <a:pt x="3857" y="59149"/>
                              </a:lnTo>
                              <a:lnTo>
                                <a:pt x="0" y="59149"/>
                              </a:lnTo>
                              <a:close/>
                            </a:path>
                          </a:pathLst>
                        </a:custGeom>
                        <a:solidFill>
                          <a:srgbClr val="6C74AF"/>
                        </a:solidFill>
                        <a:ln w="4286" cap="flat">
                          <a:noFill/>
                          <a:prstDash val="solid"/>
                          <a:miter/>
                        </a:ln>
                      </p:spPr>
                      <p:txBody>
                        <a:bodyPr rtlCol="0" anchor="ctr"/>
                        <a:lstStyle/>
                        <a:p>
                          <a:endParaRPr lang="en-GB"/>
                        </a:p>
                      </p:txBody>
                    </p:sp>
                  </p:grpSp>
                </p:grpSp>
                <p:grpSp>
                  <p:nvGrpSpPr>
                    <p:cNvPr id="60" name="Graphic 18">
                      <a:extLst>
                        <a:ext uri="{FF2B5EF4-FFF2-40B4-BE49-F238E27FC236}">
                          <a16:creationId xmlns:a16="http://schemas.microsoft.com/office/drawing/2014/main" id="{63B0142C-E342-3306-85D4-1060AB9AA34A}"/>
                        </a:ext>
                      </a:extLst>
                    </p:cNvPr>
                    <p:cNvGrpSpPr/>
                    <p:nvPr/>
                  </p:nvGrpSpPr>
                  <p:grpSpPr>
                    <a:xfrm>
                      <a:off x="10078355" y="1779215"/>
                      <a:ext cx="79500" cy="71312"/>
                      <a:chOff x="10078355" y="1779215"/>
                      <a:chExt cx="79500" cy="71312"/>
                    </a:xfrm>
                  </p:grpSpPr>
                  <p:sp>
                    <p:nvSpPr>
                      <p:cNvPr id="61" name="Freeform: Shape 60">
                        <a:extLst>
                          <a:ext uri="{FF2B5EF4-FFF2-40B4-BE49-F238E27FC236}">
                            <a16:creationId xmlns:a16="http://schemas.microsoft.com/office/drawing/2014/main" id="{CD800371-C91C-B0EE-B63B-3735F01B7444}"/>
                          </a:ext>
                        </a:extLst>
                      </p:cNvPr>
                      <p:cNvSpPr/>
                      <p:nvPr/>
                    </p:nvSpPr>
                    <p:spPr>
                      <a:xfrm>
                        <a:off x="10078355" y="1779215"/>
                        <a:ext cx="19716" cy="39433"/>
                      </a:xfrm>
                      <a:custGeom>
                        <a:avLst/>
                        <a:gdLst>
                          <a:gd name="connsiteX0" fmla="*/ 19716 w 19716"/>
                          <a:gd name="connsiteY0" fmla="*/ 39434 h 39433"/>
                          <a:gd name="connsiteX1" fmla="*/ 0 w 19716"/>
                          <a:gd name="connsiteY1" fmla="*/ 27861 h 39433"/>
                          <a:gd name="connsiteX2" fmla="*/ 0 w 19716"/>
                          <a:gd name="connsiteY2" fmla="*/ 0 h 39433"/>
                          <a:gd name="connsiteX3" fmla="*/ 19716 w 19716"/>
                          <a:gd name="connsiteY3" fmla="*/ 11573 h 39433"/>
                        </a:gdLst>
                        <a:ahLst/>
                        <a:cxnLst>
                          <a:cxn ang="0">
                            <a:pos x="connsiteX0" y="connsiteY0"/>
                          </a:cxn>
                          <a:cxn ang="0">
                            <a:pos x="connsiteX1" y="connsiteY1"/>
                          </a:cxn>
                          <a:cxn ang="0">
                            <a:pos x="connsiteX2" y="connsiteY2"/>
                          </a:cxn>
                          <a:cxn ang="0">
                            <a:pos x="connsiteX3" y="connsiteY3"/>
                          </a:cxn>
                        </a:cxnLst>
                        <a:rect l="l" t="t" r="r" b="b"/>
                        <a:pathLst>
                          <a:path w="19716" h="39433">
                            <a:moveTo>
                              <a:pt x="19716" y="39434"/>
                            </a:moveTo>
                            <a:lnTo>
                              <a:pt x="0" y="27861"/>
                            </a:lnTo>
                            <a:lnTo>
                              <a:pt x="0" y="0"/>
                            </a:lnTo>
                            <a:lnTo>
                              <a:pt x="19716" y="11573"/>
                            </a:lnTo>
                            <a:close/>
                          </a:path>
                        </a:pathLst>
                      </a:custGeom>
                      <a:solidFill>
                        <a:srgbClr val="A1A7CC"/>
                      </a:solidFill>
                      <a:ln w="4286" cap="flat">
                        <a:noFill/>
                        <a:prstDash val="solid"/>
                        <a:miter/>
                      </a:ln>
                    </p:spPr>
                    <p:txBody>
                      <a:bodyPr rtlCol="0" anchor="ctr"/>
                      <a:lstStyle/>
                      <a:p>
                        <a:endParaRPr lang="en-GB"/>
                      </a:p>
                    </p:txBody>
                  </p:sp>
                  <p:grpSp>
                    <p:nvGrpSpPr>
                      <p:cNvPr id="62" name="Graphic 18">
                        <a:extLst>
                          <a:ext uri="{FF2B5EF4-FFF2-40B4-BE49-F238E27FC236}">
                            <a16:creationId xmlns:a16="http://schemas.microsoft.com/office/drawing/2014/main" id="{7376DBD8-0484-3716-AC96-2B3916CD14A0}"/>
                          </a:ext>
                        </a:extLst>
                      </p:cNvPr>
                      <p:cNvGrpSpPr/>
                      <p:nvPr/>
                    </p:nvGrpSpPr>
                    <p:grpSpPr>
                      <a:xfrm>
                        <a:off x="10104133" y="1806622"/>
                        <a:ext cx="53721" cy="43905"/>
                        <a:chOff x="10104133" y="1806622"/>
                        <a:chExt cx="53721" cy="43905"/>
                      </a:xfrm>
                      <a:solidFill>
                        <a:srgbClr val="6C74AF"/>
                      </a:solidFill>
                    </p:grpSpPr>
                    <p:sp>
                      <p:nvSpPr>
                        <p:cNvPr id="63" name="Freeform: Shape 62">
                          <a:extLst>
                            <a:ext uri="{FF2B5EF4-FFF2-40B4-BE49-F238E27FC236}">
                              <a16:creationId xmlns:a16="http://schemas.microsoft.com/office/drawing/2014/main" id="{94CA7E5D-0748-5973-6F74-C2678DA7F41B}"/>
                            </a:ext>
                          </a:extLst>
                        </p:cNvPr>
                        <p:cNvSpPr/>
                        <p:nvPr/>
                      </p:nvSpPr>
                      <p:spPr>
                        <a:xfrm rot="-3599956">
                          <a:off x="10140928" y="1805110"/>
                          <a:ext cx="3857" cy="30860"/>
                        </a:xfrm>
                        <a:custGeom>
                          <a:avLst/>
                          <a:gdLst>
                            <a:gd name="connsiteX0" fmla="*/ 0 w 3857"/>
                            <a:gd name="connsiteY0" fmla="*/ 0 h 30860"/>
                            <a:gd name="connsiteX1" fmla="*/ 3857 w 3857"/>
                            <a:gd name="connsiteY1" fmla="*/ 0 h 30860"/>
                            <a:gd name="connsiteX2" fmla="*/ 3857 w 3857"/>
                            <a:gd name="connsiteY2" fmla="*/ 30860 h 30860"/>
                            <a:gd name="connsiteX3" fmla="*/ 0 w 3857"/>
                            <a:gd name="connsiteY3" fmla="*/ 30860 h 30860"/>
                          </a:gdLst>
                          <a:ahLst/>
                          <a:cxnLst>
                            <a:cxn ang="0">
                              <a:pos x="connsiteX0" y="connsiteY0"/>
                            </a:cxn>
                            <a:cxn ang="0">
                              <a:pos x="connsiteX1" y="connsiteY1"/>
                            </a:cxn>
                            <a:cxn ang="0">
                              <a:pos x="connsiteX2" y="connsiteY2"/>
                            </a:cxn>
                            <a:cxn ang="0">
                              <a:pos x="connsiteX3" y="connsiteY3"/>
                            </a:cxn>
                          </a:cxnLst>
                          <a:rect l="l" t="t" r="r" b="b"/>
                          <a:pathLst>
                            <a:path w="3857" h="30860">
                              <a:moveTo>
                                <a:pt x="0" y="0"/>
                              </a:moveTo>
                              <a:lnTo>
                                <a:pt x="3857" y="0"/>
                              </a:lnTo>
                              <a:lnTo>
                                <a:pt x="3857" y="30860"/>
                              </a:lnTo>
                              <a:lnTo>
                                <a:pt x="0" y="30860"/>
                              </a:lnTo>
                              <a:close/>
                            </a:path>
                          </a:pathLst>
                        </a:custGeom>
                        <a:solidFill>
                          <a:srgbClr val="6C74AF"/>
                        </a:solidFill>
                        <a:ln w="4286" cap="flat">
                          <a:noFill/>
                          <a:prstDash val="solid"/>
                          <a:miter/>
                        </a:ln>
                      </p:spPr>
                      <p:txBody>
                        <a:bodyPr rtlCol="0" anchor="ctr"/>
                        <a:lstStyle/>
                        <a:p>
                          <a:endParaRPr lang="en-GB"/>
                        </a:p>
                      </p:txBody>
                    </p:sp>
                    <p:sp>
                      <p:nvSpPr>
                        <p:cNvPr id="64" name="Freeform: Shape 63">
                          <a:extLst>
                            <a:ext uri="{FF2B5EF4-FFF2-40B4-BE49-F238E27FC236}">
                              <a16:creationId xmlns:a16="http://schemas.microsoft.com/office/drawing/2014/main" id="{B0AA1F26-4C02-BE96-2317-7AB639640C84}"/>
                            </a:ext>
                          </a:extLst>
                        </p:cNvPr>
                        <p:cNvSpPr/>
                        <p:nvPr/>
                      </p:nvSpPr>
                      <p:spPr>
                        <a:xfrm rot="-3587336">
                          <a:off x="10129397" y="1793595"/>
                          <a:ext cx="3857" cy="59151"/>
                        </a:xfrm>
                        <a:custGeom>
                          <a:avLst/>
                          <a:gdLst>
                            <a:gd name="connsiteX0" fmla="*/ 0 w 3857"/>
                            <a:gd name="connsiteY0" fmla="*/ 0 h 59151"/>
                            <a:gd name="connsiteX1" fmla="*/ 3857 w 3857"/>
                            <a:gd name="connsiteY1" fmla="*/ 0 h 59151"/>
                            <a:gd name="connsiteX2" fmla="*/ 3857 w 3857"/>
                            <a:gd name="connsiteY2" fmla="*/ 59152 h 59151"/>
                            <a:gd name="connsiteX3" fmla="*/ 0 w 3857"/>
                            <a:gd name="connsiteY3" fmla="*/ 59152 h 59151"/>
                          </a:gdLst>
                          <a:ahLst/>
                          <a:cxnLst>
                            <a:cxn ang="0">
                              <a:pos x="connsiteX0" y="connsiteY0"/>
                            </a:cxn>
                            <a:cxn ang="0">
                              <a:pos x="connsiteX1" y="connsiteY1"/>
                            </a:cxn>
                            <a:cxn ang="0">
                              <a:pos x="connsiteX2" y="connsiteY2"/>
                            </a:cxn>
                            <a:cxn ang="0">
                              <a:pos x="connsiteX3" y="connsiteY3"/>
                            </a:cxn>
                          </a:cxnLst>
                          <a:rect l="l" t="t" r="r" b="b"/>
                          <a:pathLst>
                            <a:path w="3857" h="59151">
                              <a:moveTo>
                                <a:pt x="0" y="0"/>
                              </a:moveTo>
                              <a:lnTo>
                                <a:pt x="3857" y="0"/>
                              </a:lnTo>
                              <a:lnTo>
                                <a:pt x="3857" y="59152"/>
                              </a:lnTo>
                              <a:lnTo>
                                <a:pt x="0" y="59152"/>
                              </a:lnTo>
                              <a:close/>
                            </a:path>
                          </a:pathLst>
                        </a:custGeom>
                        <a:solidFill>
                          <a:srgbClr val="6C74AF"/>
                        </a:solidFill>
                        <a:ln w="4286" cap="flat">
                          <a:noFill/>
                          <a:prstDash val="solid"/>
                          <a:miter/>
                        </a:ln>
                      </p:spPr>
                      <p:txBody>
                        <a:bodyPr rtlCol="0" anchor="ctr"/>
                        <a:lstStyle/>
                        <a:p>
                          <a:endParaRPr lang="en-GB"/>
                        </a:p>
                      </p:txBody>
                    </p:sp>
                    <p:sp>
                      <p:nvSpPr>
                        <p:cNvPr id="65" name="Freeform: Shape 64">
                          <a:extLst>
                            <a:ext uri="{FF2B5EF4-FFF2-40B4-BE49-F238E27FC236}">
                              <a16:creationId xmlns:a16="http://schemas.microsoft.com/office/drawing/2014/main" id="{C0316B74-A4C5-E50D-B6EE-E6356560D698}"/>
                            </a:ext>
                          </a:extLst>
                        </p:cNvPr>
                        <p:cNvSpPr/>
                        <p:nvPr/>
                      </p:nvSpPr>
                      <p:spPr>
                        <a:xfrm rot="-3587633">
                          <a:off x="10128734" y="1804407"/>
                          <a:ext cx="3857" cy="59148"/>
                        </a:xfrm>
                        <a:custGeom>
                          <a:avLst/>
                          <a:gdLst>
                            <a:gd name="connsiteX0" fmla="*/ 0 w 3857"/>
                            <a:gd name="connsiteY0" fmla="*/ 0 h 59148"/>
                            <a:gd name="connsiteX1" fmla="*/ 3857 w 3857"/>
                            <a:gd name="connsiteY1" fmla="*/ 0 h 59148"/>
                            <a:gd name="connsiteX2" fmla="*/ 3857 w 3857"/>
                            <a:gd name="connsiteY2" fmla="*/ 59149 h 59148"/>
                            <a:gd name="connsiteX3" fmla="*/ 0 w 3857"/>
                            <a:gd name="connsiteY3" fmla="*/ 59149 h 59148"/>
                          </a:gdLst>
                          <a:ahLst/>
                          <a:cxnLst>
                            <a:cxn ang="0">
                              <a:pos x="connsiteX0" y="connsiteY0"/>
                            </a:cxn>
                            <a:cxn ang="0">
                              <a:pos x="connsiteX1" y="connsiteY1"/>
                            </a:cxn>
                            <a:cxn ang="0">
                              <a:pos x="connsiteX2" y="connsiteY2"/>
                            </a:cxn>
                            <a:cxn ang="0">
                              <a:pos x="connsiteX3" y="connsiteY3"/>
                            </a:cxn>
                          </a:cxnLst>
                          <a:rect l="l" t="t" r="r" b="b"/>
                          <a:pathLst>
                            <a:path w="3857" h="59148">
                              <a:moveTo>
                                <a:pt x="0" y="0"/>
                              </a:moveTo>
                              <a:lnTo>
                                <a:pt x="3857" y="0"/>
                              </a:lnTo>
                              <a:lnTo>
                                <a:pt x="3857" y="59149"/>
                              </a:lnTo>
                              <a:lnTo>
                                <a:pt x="0" y="59149"/>
                              </a:lnTo>
                              <a:close/>
                            </a:path>
                          </a:pathLst>
                        </a:custGeom>
                        <a:solidFill>
                          <a:srgbClr val="6C74AF"/>
                        </a:solidFill>
                        <a:ln w="4286" cap="flat">
                          <a:noFill/>
                          <a:prstDash val="solid"/>
                          <a:miter/>
                        </a:ln>
                      </p:spPr>
                      <p:txBody>
                        <a:bodyPr rtlCol="0" anchor="ctr"/>
                        <a:lstStyle/>
                        <a:p>
                          <a:endParaRPr lang="en-GB"/>
                        </a:p>
                      </p:txBody>
                    </p:sp>
                  </p:grpSp>
                </p:grpSp>
                <p:grpSp>
                  <p:nvGrpSpPr>
                    <p:cNvPr id="66" name="Graphic 18">
                      <a:extLst>
                        <a:ext uri="{FF2B5EF4-FFF2-40B4-BE49-F238E27FC236}">
                          <a16:creationId xmlns:a16="http://schemas.microsoft.com/office/drawing/2014/main" id="{B750611A-1F67-3C44-B2A8-7E7339483BED}"/>
                        </a:ext>
                      </a:extLst>
                    </p:cNvPr>
                    <p:cNvGrpSpPr/>
                    <p:nvPr/>
                  </p:nvGrpSpPr>
                  <p:grpSpPr>
                    <a:xfrm>
                      <a:off x="10078355" y="1824649"/>
                      <a:ext cx="79471" cy="71291"/>
                      <a:chOff x="10078355" y="1824649"/>
                      <a:chExt cx="79471" cy="71291"/>
                    </a:xfrm>
                  </p:grpSpPr>
                  <p:sp>
                    <p:nvSpPr>
                      <p:cNvPr id="67" name="Freeform: Shape 66">
                        <a:extLst>
                          <a:ext uri="{FF2B5EF4-FFF2-40B4-BE49-F238E27FC236}">
                            <a16:creationId xmlns:a16="http://schemas.microsoft.com/office/drawing/2014/main" id="{6E8FD905-CA1C-043D-91FF-EB01CDDF5464}"/>
                          </a:ext>
                        </a:extLst>
                      </p:cNvPr>
                      <p:cNvSpPr/>
                      <p:nvPr/>
                    </p:nvSpPr>
                    <p:spPr>
                      <a:xfrm>
                        <a:off x="10078355" y="1824649"/>
                        <a:ext cx="19716" cy="39433"/>
                      </a:xfrm>
                      <a:custGeom>
                        <a:avLst/>
                        <a:gdLst>
                          <a:gd name="connsiteX0" fmla="*/ 19716 w 19716"/>
                          <a:gd name="connsiteY0" fmla="*/ 39434 h 39433"/>
                          <a:gd name="connsiteX1" fmla="*/ 0 w 19716"/>
                          <a:gd name="connsiteY1" fmla="*/ 27861 h 39433"/>
                          <a:gd name="connsiteX2" fmla="*/ 0 w 19716"/>
                          <a:gd name="connsiteY2" fmla="*/ 0 h 39433"/>
                          <a:gd name="connsiteX3" fmla="*/ 19716 w 19716"/>
                          <a:gd name="connsiteY3" fmla="*/ 11573 h 39433"/>
                        </a:gdLst>
                        <a:ahLst/>
                        <a:cxnLst>
                          <a:cxn ang="0">
                            <a:pos x="connsiteX0" y="connsiteY0"/>
                          </a:cxn>
                          <a:cxn ang="0">
                            <a:pos x="connsiteX1" y="connsiteY1"/>
                          </a:cxn>
                          <a:cxn ang="0">
                            <a:pos x="connsiteX2" y="connsiteY2"/>
                          </a:cxn>
                          <a:cxn ang="0">
                            <a:pos x="connsiteX3" y="connsiteY3"/>
                          </a:cxn>
                        </a:cxnLst>
                        <a:rect l="l" t="t" r="r" b="b"/>
                        <a:pathLst>
                          <a:path w="19716" h="39433">
                            <a:moveTo>
                              <a:pt x="19716" y="39434"/>
                            </a:moveTo>
                            <a:lnTo>
                              <a:pt x="0" y="27861"/>
                            </a:lnTo>
                            <a:lnTo>
                              <a:pt x="0" y="0"/>
                            </a:lnTo>
                            <a:lnTo>
                              <a:pt x="19716" y="11573"/>
                            </a:lnTo>
                            <a:close/>
                          </a:path>
                        </a:pathLst>
                      </a:custGeom>
                      <a:solidFill>
                        <a:srgbClr val="FEE282"/>
                      </a:solidFill>
                      <a:ln w="4286" cap="flat">
                        <a:noFill/>
                        <a:prstDash val="solid"/>
                        <a:miter/>
                      </a:ln>
                    </p:spPr>
                    <p:txBody>
                      <a:bodyPr rtlCol="0" anchor="ctr"/>
                      <a:lstStyle/>
                      <a:p>
                        <a:endParaRPr lang="en-GB"/>
                      </a:p>
                    </p:txBody>
                  </p:sp>
                  <p:grpSp>
                    <p:nvGrpSpPr>
                      <p:cNvPr id="68" name="Graphic 18">
                        <a:extLst>
                          <a:ext uri="{FF2B5EF4-FFF2-40B4-BE49-F238E27FC236}">
                            <a16:creationId xmlns:a16="http://schemas.microsoft.com/office/drawing/2014/main" id="{79ADBFB1-A66B-99F6-DBE8-E3C8B41EC079}"/>
                          </a:ext>
                        </a:extLst>
                      </p:cNvPr>
                      <p:cNvGrpSpPr/>
                      <p:nvPr/>
                    </p:nvGrpSpPr>
                    <p:grpSpPr>
                      <a:xfrm>
                        <a:off x="10104060" y="1852074"/>
                        <a:ext cx="53766" cy="43866"/>
                        <a:chOff x="10104060" y="1852074"/>
                        <a:chExt cx="53766" cy="43866"/>
                      </a:xfrm>
                      <a:solidFill>
                        <a:srgbClr val="6C74AF"/>
                      </a:solidFill>
                    </p:grpSpPr>
                    <p:sp>
                      <p:nvSpPr>
                        <p:cNvPr id="69" name="Freeform: Shape 68">
                          <a:extLst>
                            <a:ext uri="{FF2B5EF4-FFF2-40B4-BE49-F238E27FC236}">
                              <a16:creationId xmlns:a16="http://schemas.microsoft.com/office/drawing/2014/main" id="{825DAAC3-EA07-E954-30E9-A5018373915B}"/>
                            </a:ext>
                          </a:extLst>
                        </p:cNvPr>
                        <p:cNvSpPr/>
                        <p:nvPr/>
                      </p:nvSpPr>
                      <p:spPr>
                        <a:xfrm rot="-3599956">
                          <a:off x="10140981" y="1850629"/>
                          <a:ext cx="3857" cy="30860"/>
                        </a:xfrm>
                        <a:custGeom>
                          <a:avLst/>
                          <a:gdLst>
                            <a:gd name="connsiteX0" fmla="*/ 0 w 3857"/>
                            <a:gd name="connsiteY0" fmla="*/ 0 h 30860"/>
                            <a:gd name="connsiteX1" fmla="*/ 3857 w 3857"/>
                            <a:gd name="connsiteY1" fmla="*/ 0 h 30860"/>
                            <a:gd name="connsiteX2" fmla="*/ 3857 w 3857"/>
                            <a:gd name="connsiteY2" fmla="*/ 30860 h 30860"/>
                            <a:gd name="connsiteX3" fmla="*/ 0 w 3857"/>
                            <a:gd name="connsiteY3" fmla="*/ 30860 h 30860"/>
                          </a:gdLst>
                          <a:ahLst/>
                          <a:cxnLst>
                            <a:cxn ang="0">
                              <a:pos x="connsiteX0" y="connsiteY0"/>
                            </a:cxn>
                            <a:cxn ang="0">
                              <a:pos x="connsiteX1" y="connsiteY1"/>
                            </a:cxn>
                            <a:cxn ang="0">
                              <a:pos x="connsiteX2" y="connsiteY2"/>
                            </a:cxn>
                            <a:cxn ang="0">
                              <a:pos x="connsiteX3" y="connsiteY3"/>
                            </a:cxn>
                          </a:cxnLst>
                          <a:rect l="l" t="t" r="r" b="b"/>
                          <a:pathLst>
                            <a:path w="3857" h="30860">
                              <a:moveTo>
                                <a:pt x="0" y="0"/>
                              </a:moveTo>
                              <a:lnTo>
                                <a:pt x="3857" y="0"/>
                              </a:lnTo>
                              <a:lnTo>
                                <a:pt x="3857" y="30860"/>
                              </a:lnTo>
                              <a:lnTo>
                                <a:pt x="0" y="30860"/>
                              </a:lnTo>
                              <a:close/>
                            </a:path>
                          </a:pathLst>
                        </a:custGeom>
                        <a:solidFill>
                          <a:srgbClr val="6C74AF"/>
                        </a:solidFill>
                        <a:ln w="4286" cap="flat">
                          <a:noFill/>
                          <a:prstDash val="solid"/>
                          <a:miter/>
                        </a:ln>
                      </p:spPr>
                      <p:txBody>
                        <a:bodyPr rtlCol="0" anchor="ctr"/>
                        <a:lstStyle/>
                        <a:p>
                          <a:endParaRPr lang="en-GB"/>
                        </a:p>
                      </p:txBody>
                    </p:sp>
                    <p:sp>
                      <p:nvSpPr>
                        <p:cNvPr id="70" name="Freeform: Shape 69">
                          <a:extLst>
                            <a:ext uri="{FF2B5EF4-FFF2-40B4-BE49-F238E27FC236}">
                              <a16:creationId xmlns:a16="http://schemas.microsoft.com/office/drawing/2014/main" id="{754BFE25-AD6C-43C5-BC81-D0B280F35875}"/>
                            </a:ext>
                          </a:extLst>
                        </p:cNvPr>
                        <p:cNvSpPr/>
                        <p:nvPr/>
                      </p:nvSpPr>
                      <p:spPr>
                        <a:xfrm rot="-3587336">
                          <a:off x="10129368" y="1839047"/>
                          <a:ext cx="3857" cy="59151"/>
                        </a:xfrm>
                        <a:custGeom>
                          <a:avLst/>
                          <a:gdLst>
                            <a:gd name="connsiteX0" fmla="*/ 0 w 3857"/>
                            <a:gd name="connsiteY0" fmla="*/ 0 h 59151"/>
                            <a:gd name="connsiteX1" fmla="*/ 3857 w 3857"/>
                            <a:gd name="connsiteY1" fmla="*/ 0 h 59151"/>
                            <a:gd name="connsiteX2" fmla="*/ 3857 w 3857"/>
                            <a:gd name="connsiteY2" fmla="*/ 59152 h 59151"/>
                            <a:gd name="connsiteX3" fmla="*/ 0 w 3857"/>
                            <a:gd name="connsiteY3" fmla="*/ 59152 h 59151"/>
                          </a:gdLst>
                          <a:ahLst/>
                          <a:cxnLst>
                            <a:cxn ang="0">
                              <a:pos x="connsiteX0" y="connsiteY0"/>
                            </a:cxn>
                            <a:cxn ang="0">
                              <a:pos x="connsiteX1" y="connsiteY1"/>
                            </a:cxn>
                            <a:cxn ang="0">
                              <a:pos x="connsiteX2" y="connsiteY2"/>
                            </a:cxn>
                            <a:cxn ang="0">
                              <a:pos x="connsiteX3" y="connsiteY3"/>
                            </a:cxn>
                          </a:cxnLst>
                          <a:rect l="l" t="t" r="r" b="b"/>
                          <a:pathLst>
                            <a:path w="3857" h="59151">
                              <a:moveTo>
                                <a:pt x="0" y="0"/>
                              </a:moveTo>
                              <a:lnTo>
                                <a:pt x="3857" y="0"/>
                              </a:lnTo>
                              <a:lnTo>
                                <a:pt x="3857" y="59152"/>
                              </a:lnTo>
                              <a:lnTo>
                                <a:pt x="0" y="59152"/>
                              </a:lnTo>
                              <a:close/>
                            </a:path>
                          </a:pathLst>
                        </a:custGeom>
                        <a:solidFill>
                          <a:srgbClr val="6C74AF"/>
                        </a:solidFill>
                        <a:ln w="4286" cap="flat">
                          <a:noFill/>
                          <a:prstDash val="solid"/>
                          <a:miter/>
                        </a:ln>
                      </p:spPr>
                      <p:txBody>
                        <a:bodyPr rtlCol="0" anchor="ctr"/>
                        <a:lstStyle/>
                        <a:p>
                          <a:endParaRPr lang="en-GB"/>
                        </a:p>
                      </p:txBody>
                    </p:sp>
                    <p:sp>
                      <p:nvSpPr>
                        <p:cNvPr id="71" name="Freeform: Shape 70">
                          <a:extLst>
                            <a:ext uri="{FF2B5EF4-FFF2-40B4-BE49-F238E27FC236}">
                              <a16:creationId xmlns:a16="http://schemas.microsoft.com/office/drawing/2014/main" id="{6A7222F8-C551-1262-4CBA-7AB20AE12F21}"/>
                            </a:ext>
                          </a:extLst>
                        </p:cNvPr>
                        <p:cNvSpPr/>
                        <p:nvPr/>
                      </p:nvSpPr>
                      <p:spPr>
                        <a:xfrm rot="-3587633">
                          <a:off x="10128661" y="1849820"/>
                          <a:ext cx="3857" cy="59148"/>
                        </a:xfrm>
                        <a:custGeom>
                          <a:avLst/>
                          <a:gdLst>
                            <a:gd name="connsiteX0" fmla="*/ 0 w 3857"/>
                            <a:gd name="connsiteY0" fmla="*/ 0 h 59148"/>
                            <a:gd name="connsiteX1" fmla="*/ 3857 w 3857"/>
                            <a:gd name="connsiteY1" fmla="*/ 0 h 59148"/>
                            <a:gd name="connsiteX2" fmla="*/ 3857 w 3857"/>
                            <a:gd name="connsiteY2" fmla="*/ 59149 h 59148"/>
                            <a:gd name="connsiteX3" fmla="*/ 0 w 3857"/>
                            <a:gd name="connsiteY3" fmla="*/ 59149 h 59148"/>
                          </a:gdLst>
                          <a:ahLst/>
                          <a:cxnLst>
                            <a:cxn ang="0">
                              <a:pos x="connsiteX0" y="connsiteY0"/>
                            </a:cxn>
                            <a:cxn ang="0">
                              <a:pos x="connsiteX1" y="connsiteY1"/>
                            </a:cxn>
                            <a:cxn ang="0">
                              <a:pos x="connsiteX2" y="connsiteY2"/>
                            </a:cxn>
                            <a:cxn ang="0">
                              <a:pos x="connsiteX3" y="connsiteY3"/>
                            </a:cxn>
                          </a:cxnLst>
                          <a:rect l="l" t="t" r="r" b="b"/>
                          <a:pathLst>
                            <a:path w="3857" h="59148">
                              <a:moveTo>
                                <a:pt x="0" y="0"/>
                              </a:moveTo>
                              <a:lnTo>
                                <a:pt x="3857" y="0"/>
                              </a:lnTo>
                              <a:lnTo>
                                <a:pt x="3857" y="59149"/>
                              </a:lnTo>
                              <a:lnTo>
                                <a:pt x="0" y="59149"/>
                              </a:lnTo>
                              <a:close/>
                            </a:path>
                          </a:pathLst>
                        </a:custGeom>
                        <a:solidFill>
                          <a:srgbClr val="6C74AF"/>
                        </a:solidFill>
                        <a:ln w="4286" cap="flat">
                          <a:noFill/>
                          <a:prstDash val="solid"/>
                          <a:miter/>
                        </a:ln>
                      </p:spPr>
                      <p:txBody>
                        <a:bodyPr rtlCol="0" anchor="ctr"/>
                        <a:lstStyle/>
                        <a:p>
                          <a:endParaRPr lang="en-GB"/>
                        </a:p>
                      </p:txBody>
                    </p:sp>
                  </p:grpSp>
                </p:grpSp>
              </p:grpSp>
              <p:grpSp>
                <p:nvGrpSpPr>
                  <p:cNvPr id="72" name="Graphic 18">
                    <a:extLst>
                      <a:ext uri="{FF2B5EF4-FFF2-40B4-BE49-F238E27FC236}">
                        <a16:creationId xmlns:a16="http://schemas.microsoft.com/office/drawing/2014/main" id="{AB62164A-ED47-EAF9-95E6-1DDDDBAD0ACA}"/>
                      </a:ext>
                    </a:extLst>
                  </p:cNvPr>
                  <p:cNvGrpSpPr/>
                  <p:nvPr/>
                </p:nvGrpSpPr>
                <p:grpSpPr>
                  <a:xfrm>
                    <a:off x="9897475" y="1617195"/>
                    <a:ext cx="163735" cy="215169"/>
                    <a:chOff x="9897475" y="1617195"/>
                    <a:chExt cx="163735" cy="215169"/>
                  </a:xfrm>
                </p:grpSpPr>
                <p:sp>
                  <p:nvSpPr>
                    <p:cNvPr id="73" name="Freeform: Shape 72">
                      <a:extLst>
                        <a:ext uri="{FF2B5EF4-FFF2-40B4-BE49-F238E27FC236}">
                          <a16:creationId xmlns:a16="http://schemas.microsoft.com/office/drawing/2014/main" id="{874EFEF7-551E-F3FC-BEFB-F7DE00C4461B}"/>
                        </a:ext>
                      </a:extLst>
                    </p:cNvPr>
                    <p:cNvSpPr/>
                    <p:nvPr/>
                  </p:nvSpPr>
                  <p:spPr>
                    <a:xfrm>
                      <a:off x="9906904" y="1653628"/>
                      <a:ext cx="153876" cy="178736"/>
                    </a:xfrm>
                    <a:custGeom>
                      <a:avLst/>
                      <a:gdLst>
                        <a:gd name="connsiteX0" fmla="*/ 12430 w 153876"/>
                        <a:gd name="connsiteY0" fmla="*/ 1714 h 178736"/>
                        <a:gd name="connsiteX1" fmla="*/ 23146 w 153876"/>
                        <a:gd name="connsiteY1" fmla="*/ 12430 h 178736"/>
                        <a:gd name="connsiteX2" fmla="*/ 41148 w 153876"/>
                        <a:gd name="connsiteY2" fmla="*/ 0 h 178736"/>
                        <a:gd name="connsiteX3" fmla="*/ 81010 w 153876"/>
                        <a:gd name="connsiteY3" fmla="*/ 52721 h 178736"/>
                        <a:gd name="connsiteX4" fmla="*/ 95155 w 153876"/>
                        <a:gd name="connsiteY4" fmla="*/ 47577 h 178736"/>
                        <a:gd name="connsiteX5" fmla="*/ 120016 w 153876"/>
                        <a:gd name="connsiteY5" fmla="*/ 84439 h 178736"/>
                        <a:gd name="connsiteX6" fmla="*/ 134159 w 153876"/>
                        <a:gd name="connsiteY6" fmla="*/ 65151 h 178736"/>
                        <a:gd name="connsiteX7" fmla="*/ 153876 w 153876"/>
                        <a:gd name="connsiteY7" fmla="*/ 89154 h 178736"/>
                        <a:gd name="connsiteX8" fmla="*/ 153876 w 153876"/>
                        <a:gd name="connsiteY8" fmla="*/ 178737 h 178736"/>
                        <a:gd name="connsiteX9" fmla="*/ 0 w 153876"/>
                        <a:gd name="connsiteY9" fmla="*/ 90011 h 178736"/>
                        <a:gd name="connsiteX10" fmla="*/ 0 w 153876"/>
                        <a:gd name="connsiteY10" fmla="*/ 14573 h 17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3876" h="178736">
                          <a:moveTo>
                            <a:pt x="12430" y="1714"/>
                          </a:moveTo>
                          <a:lnTo>
                            <a:pt x="23146" y="12430"/>
                          </a:lnTo>
                          <a:lnTo>
                            <a:pt x="41148" y="0"/>
                          </a:lnTo>
                          <a:lnTo>
                            <a:pt x="81010" y="52721"/>
                          </a:lnTo>
                          <a:lnTo>
                            <a:pt x="95155" y="47577"/>
                          </a:lnTo>
                          <a:lnTo>
                            <a:pt x="120016" y="84439"/>
                          </a:lnTo>
                          <a:lnTo>
                            <a:pt x="134159" y="65151"/>
                          </a:lnTo>
                          <a:lnTo>
                            <a:pt x="153876" y="89154"/>
                          </a:lnTo>
                          <a:lnTo>
                            <a:pt x="153876" y="178737"/>
                          </a:lnTo>
                          <a:lnTo>
                            <a:pt x="0" y="90011"/>
                          </a:lnTo>
                          <a:lnTo>
                            <a:pt x="0" y="14573"/>
                          </a:lnTo>
                          <a:close/>
                        </a:path>
                      </a:pathLst>
                    </a:custGeom>
                    <a:solidFill>
                      <a:srgbClr val="FDD13B"/>
                    </a:solidFill>
                    <a:ln w="4286" cap="flat">
                      <a:noFill/>
                      <a:prstDash val="solid"/>
                      <a:miter/>
                    </a:ln>
                  </p:spPr>
                  <p:txBody>
                    <a:bodyPr rtlCol="0" anchor="ctr"/>
                    <a:lstStyle/>
                    <a:p>
                      <a:endParaRPr lang="en-GB"/>
                    </a:p>
                  </p:txBody>
                </p:sp>
                <p:sp>
                  <p:nvSpPr>
                    <p:cNvPr id="74" name="Freeform: Shape 73">
                      <a:extLst>
                        <a:ext uri="{FF2B5EF4-FFF2-40B4-BE49-F238E27FC236}">
                          <a16:creationId xmlns:a16="http://schemas.microsoft.com/office/drawing/2014/main" id="{E36371BA-3B16-041B-64BA-467E074CB02B}"/>
                        </a:ext>
                      </a:extLst>
                    </p:cNvPr>
                    <p:cNvSpPr/>
                    <p:nvPr/>
                  </p:nvSpPr>
                  <p:spPr>
                    <a:xfrm>
                      <a:off x="9906047" y="1651913"/>
                      <a:ext cx="155162" cy="91297"/>
                    </a:xfrm>
                    <a:custGeom>
                      <a:avLst/>
                      <a:gdLst>
                        <a:gd name="connsiteX0" fmla="*/ 121301 w 155162"/>
                        <a:gd name="connsiteY0" fmla="*/ 87868 h 91297"/>
                        <a:gd name="connsiteX1" fmla="*/ 96012 w 155162"/>
                        <a:gd name="connsiteY1" fmla="*/ 50578 h 91297"/>
                        <a:gd name="connsiteX2" fmla="*/ 81867 w 155162"/>
                        <a:gd name="connsiteY2" fmla="*/ 55721 h 91297"/>
                        <a:gd name="connsiteX3" fmla="*/ 42005 w 155162"/>
                        <a:gd name="connsiteY3" fmla="*/ 3000 h 91297"/>
                        <a:gd name="connsiteX4" fmla="*/ 24003 w 155162"/>
                        <a:gd name="connsiteY4" fmla="*/ 15431 h 91297"/>
                        <a:gd name="connsiteX5" fmla="*/ 13716 w 155162"/>
                        <a:gd name="connsiteY5" fmla="*/ 4715 h 91297"/>
                        <a:gd name="connsiteX6" fmla="*/ 1715 w 155162"/>
                        <a:gd name="connsiteY6" fmla="*/ 17145 h 91297"/>
                        <a:gd name="connsiteX7" fmla="*/ 0 w 155162"/>
                        <a:gd name="connsiteY7" fmla="*/ 15002 h 91297"/>
                        <a:gd name="connsiteX8" fmla="*/ 12859 w 155162"/>
                        <a:gd name="connsiteY8" fmla="*/ 1714 h 91297"/>
                        <a:gd name="connsiteX9" fmla="*/ 23574 w 155162"/>
                        <a:gd name="connsiteY9" fmla="*/ 12859 h 91297"/>
                        <a:gd name="connsiteX10" fmla="*/ 42005 w 155162"/>
                        <a:gd name="connsiteY10" fmla="*/ 0 h 91297"/>
                        <a:gd name="connsiteX11" fmla="*/ 81867 w 155162"/>
                        <a:gd name="connsiteY11" fmla="*/ 53149 h 91297"/>
                        <a:gd name="connsiteX12" fmla="*/ 96012 w 155162"/>
                        <a:gd name="connsiteY12" fmla="*/ 48006 h 91297"/>
                        <a:gd name="connsiteX13" fmla="*/ 120873 w 155162"/>
                        <a:gd name="connsiteY13" fmla="*/ 84439 h 91297"/>
                        <a:gd name="connsiteX14" fmla="*/ 134588 w 155162"/>
                        <a:gd name="connsiteY14" fmla="*/ 65151 h 91297"/>
                        <a:gd name="connsiteX15" fmla="*/ 155163 w 155162"/>
                        <a:gd name="connsiteY15" fmla="*/ 90011 h 91297"/>
                        <a:gd name="connsiteX16" fmla="*/ 154304 w 155162"/>
                        <a:gd name="connsiteY16" fmla="*/ 91297 h 91297"/>
                        <a:gd name="connsiteX17" fmla="*/ 135016 w 155162"/>
                        <a:gd name="connsiteY17" fmla="*/ 68580 h 9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5162" h="91297">
                          <a:moveTo>
                            <a:pt x="121301" y="87868"/>
                          </a:moveTo>
                          <a:lnTo>
                            <a:pt x="96012" y="50578"/>
                          </a:lnTo>
                          <a:lnTo>
                            <a:pt x="81867" y="55721"/>
                          </a:lnTo>
                          <a:lnTo>
                            <a:pt x="42005" y="3000"/>
                          </a:lnTo>
                          <a:lnTo>
                            <a:pt x="24003" y="15431"/>
                          </a:lnTo>
                          <a:lnTo>
                            <a:pt x="13716" y="4715"/>
                          </a:lnTo>
                          <a:lnTo>
                            <a:pt x="1715" y="17145"/>
                          </a:lnTo>
                          <a:lnTo>
                            <a:pt x="0" y="15002"/>
                          </a:lnTo>
                          <a:lnTo>
                            <a:pt x="12859" y="1714"/>
                          </a:lnTo>
                          <a:lnTo>
                            <a:pt x="23574" y="12859"/>
                          </a:lnTo>
                          <a:lnTo>
                            <a:pt x="42005" y="0"/>
                          </a:lnTo>
                          <a:lnTo>
                            <a:pt x="81867" y="53149"/>
                          </a:lnTo>
                          <a:lnTo>
                            <a:pt x="96012" y="48006"/>
                          </a:lnTo>
                          <a:lnTo>
                            <a:pt x="120873" y="84439"/>
                          </a:lnTo>
                          <a:lnTo>
                            <a:pt x="134588" y="65151"/>
                          </a:lnTo>
                          <a:lnTo>
                            <a:pt x="155163" y="90011"/>
                          </a:lnTo>
                          <a:lnTo>
                            <a:pt x="154304" y="91297"/>
                          </a:lnTo>
                          <a:lnTo>
                            <a:pt x="135016" y="68580"/>
                          </a:lnTo>
                          <a:close/>
                        </a:path>
                      </a:pathLst>
                    </a:custGeom>
                    <a:solidFill>
                      <a:srgbClr val="565D8C"/>
                    </a:solidFill>
                    <a:ln w="4286" cap="flat">
                      <a:noFill/>
                      <a:prstDash val="solid"/>
                      <a:miter/>
                    </a:ln>
                  </p:spPr>
                  <p:txBody>
                    <a:bodyPr rtlCol="0" anchor="ctr"/>
                    <a:lstStyle/>
                    <a:p>
                      <a:endParaRPr lang="en-GB"/>
                    </a:p>
                  </p:txBody>
                </p:sp>
                <p:sp>
                  <p:nvSpPr>
                    <p:cNvPr id="75" name="Freeform: Shape 74">
                      <a:extLst>
                        <a:ext uri="{FF2B5EF4-FFF2-40B4-BE49-F238E27FC236}">
                          <a16:creationId xmlns:a16="http://schemas.microsoft.com/office/drawing/2014/main" id="{1E4C49B9-A50A-C394-EBC3-0CDB5CC4427E}"/>
                        </a:ext>
                      </a:extLst>
                    </p:cNvPr>
                    <p:cNvSpPr/>
                    <p:nvPr/>
                  </p:nvSpPr>
                  <p:spPr>
                    <a:xfrm>
                      <a:off x="9906047" y="1617195"/>
                      <a:ext cx="1714" cy="140588"/>
                    </a:xfrm>
                    <a:custGeom>
                      <a:avLst/>
                      <a:gdLst>
                        <a:gd name="connsiteX0" fmla="*/ 1715 w 1714"/>
                        <a:gd name="connsiteY0" fmla="*/ 140589 h 140588"/>
                        <a:gd name="connsiteX1" fmla="*/ 0 w 1714"/>
                        <a:gd name="connsiteY1" fmla="*/ 139732 h 140588"/>
                        <a:gd name="connsiteX2" fmla="*/ 0 w 1714"/>
                        <a:gd name="connsiteY2" fmla="*/ 0 h 140588"/>
                        <a:gd name="connsiteX3" fmla="*/ 1715 w 1714"/>
                        <a:gd name="connsiteY3" fmla="*/ 1286 h 140588"/>
                      </a:gdLst>
                      <a:ahLst/>
                      <a:cxnLst>
                        <a:cxn ang="0">
                          <a:pos x="connsiteX0" y="connsiteY0"/>
                        </a:cxn>
                        <a:cxn ang="0">
                          <a:pos x="connsiteX1" y="connsiteY1"/>
                        </a:cxn>
                        <a:cxn ang="0">
                          <a:pos x="connsiteX2" y="connsiteY2"/>
                        </a:cxn>
                        <a:cxn ang="0">
                          <a:pos x="connsiteX3" y="connsiteY3"/>
                        </a:cxn>
                      </a:cxnLst>
                      <a:rect l="l" t="t" r="r" b="b"/>
                      <a:pathLst>
                        <a:path w="1714" h="140588">
                          <a:moveTo>
                            <a:pt x="1715" y="140589"/>
                          </a:moveTo>
                          <a:lnTo>
                            <a:pt x="0" y="139732"/>
                          </a:lnTo>
                          <a:lnTo>
                            <a:pt x="0" y="0"/>
                          </a:lnTo>
                          <a:lnTo>
                            <a:pt x="1715" y="1286"/>
                          </a:lnTo>
                          <a:close/>
                        </a:path>
                      </a:pathLst>
                    </a:custGeom>
                    <a:solidFill>
                      <a:srgbClr val="565D8C"/>
                    </a:solidFill>
                    <a:ln w="4286" cap="flat">
                      <a:noFill/>
                      <a:prstDash val="solid"/>
                      <a:miter/>
                    </a:ln>
                  </p:spPr>
                  <p:txBody>
                    <a:bodyPr rtlCol="0" anchor="ctr"/>
                    <a:lstStyle/>
                    <a:p>
                      <a:endParaRPr lang="en-GB"/>
                    </a:p>
                  </p:txBody>
                </p:sp>
                <p:sp>
                  <p:nvSpPr>
                    <p:cNvPr id="76" name="Freeform: Shape 75">
                      <a:extLst>
                        <a:ext uri="{FF2B5EF4-FFF2-40B4-BE49-F238E27FC236}">
                          <a16:creationId xmlns:a16="http://schemas.microsoft.com/office/drawing/2014/main" id="{96D6CA54-9AE7-20F5-87E5-B7DE27D13E3B}"/>
                        </a:ext>
                      </a:extLst>
                    </p:cNvPr>
                    <p:cNvSpPr/>
                    <p:nvPr/>
                  </p:nvSpPr>
                  <p:spPr>
                    <a:xfrm>
                      <a:off x="9897475" y="1737210"/>
                      <a:ext cx="158162" cy="93011"/>
                    </a:xfrm>
                    <a:custGeom>
                      <a:avLst/>
                      <a:gdLst>
                        <a:gd name="connsiteX0" fmla="*/ 158163 w 158162"/>
                        <a:gd name="connsiteY0" fmla="*/ 93012 h 93011"/>
                        <a:gd name="connsiteX1" fmla="*/ 0 w 158162"/>
                        <a:gd name="connsiteY1" fmla="*/ 2143 h 93011"/>
                        <a:gd name="connsiteX2" fmla="*/ 0 w 158162"/>
                        <a:gd name="connsiteY2" fmla="*/ 0 h 93011"/>
                        <a:gd name="connsiteX3" fmla="*/ 158163 w 158162"/>
                        <a:gd name="connsiteY3" fmla="*/ 90869 h 93011"/>
                      </a:gdLst>
                      <a:ahLst/>
                      <a:cxnLst>
                        <a:cxn ang="0">
                          <a:pos x="connsiteX0" y="connsiteY0"/>
                        </a:cxn>
                        <a:cxn ang="0">
                          <a:pos x="connsiteX1" y="connsiteY1"/>
                        </a:cxn>
                        <a:cxn ang="0">
                          <a:pos x="connsiteX2" y="connsiteY2"/>
                        </a:cxn>
                        <a:cxn ang="0">
                          <a:pos x="connsiteX3" y="connsiteY3"/>
                        </a:cxn>
                      </a:cxnLst>
                      <a:rect l="l" t="t" r="r" b="b"/>
                      <a:pathLst>
                        <a:path w="158162" h="93011">
                          <a:moveTo>
                            <a:pt x="158163" y="93012"/>
                          </a:moveTo>
                          <a:lnTo>
                            <a:pt x="0" y="2143"/>
                          </a:lnTo>
                          <a:lnTo>
                            <a:pt x="0" y="0"/>
                          </a:lnTo>
                          <a:lnTo>
                            <a:pt x="158163" y="90869"/>
                          </a:lnTo>
                          <a:close/>
                        </a:path>
                      </a:pathLst>
                    </a:custGeom>
                    <a:solidFill>
                      <a:srgbClr val="565D8C"/>
                    </a:solidFill>
                    <a:ln w="4286" cap="flat">
                      <a:noFill/>
                      <a:prstDash val="solid"/>
                      <a:miter/>
                    </a:ln>
                  </p:spPr>
                  <p:txBody>
                    <a:bodyPr rtlCol="0" anchor="ctr"/>
                    <a:lstStyle/>
                    <a:p>
                      <a:endParaRPr lang="en-GB"/>
                    </a:p>
                  </p:txBody>
                </p:sp>
                <p:sp>
                  <p:nvSpPr>
                    <p:cNvPr id="77" name="Freeform: Shape 76">
                      <a:extLst>
                        <a:ext uri="{FF2B5EF4-FFF2-40B4-BE49-F238E27FC236}">
                          <a16:creationId xmlns:a16="http://schemas.microsoft.com/office/drawing/2014/main" id="{4D2F2890-CF1D-8DFA-28BA-2C9BB8DA537A}"/>
                        </a:ext>
                      </a:extLst>
                    </p:cNvPr>
                    <p:cNvSpPr/>
                    <p:nvPr/>
                  </p:nvSpPr>
                  <p:spPr>
                    <a:xfrm>
                      <a:off x="9931336" y="1707206"/>
                      <a:ext cx="1714" cy="51435"/>
                    </a:xfrm>
                    <a:custGeom>
                      <a:avLst/>
                      <a:gdLst>
                        <a:gd name="connsiteX0" fmla="*/ 1714 w 1714"/>
                        <a:gd name="connsiteY0" fmla="*/ 51435 h 51435"/>
                        <a:gd name="connsiteX1" fmla="*/ 0 w 1714"/>
                        <a:gd name="connsiteY1" fmla="*/ 50149 h 51435"/>
                        <a:gd name="connsiteX2" fmla="*/ 0 w 1714"/>
                        <a:gd name="connsiteY2" fmla="*/ 0 h 51435"/>
                        <a:gd name="connsiteX3" fmla="*/ 1714 w 1714"/>
                        <a:gd name="connsiteY3" fmla="*/ 1286 h 51435"/>
                      </a:gdLst>
                      <a:ahLst/>
                      <a:cxnLst>
                        <a:cxn ang="0">
                          <a:pos x="connsiteX0" y="connsiteY0"/>
                        </a:cxn>
                        <a:cxn ang="0">
                          <a:pos x="connsiteX1" y="connsiteY1"/>
                        </a:cxn>
                        <a:cxn ang="0">
                          <a:pos x="connsiteX2" y="connsiteY2"/>
                        </a:cxn>
                        <a:cxn ang="0">
                          <a:pos x="connsiteX3" y="connsiteY3"/>
                        </a:cxn>
                      </a:cxnLst>
                      <a:rect l="l" t="t" r="r" b="b"/>
                      <a:pathLst>
                        <a:path w="1714" h="51435">
                          <a:moveTo>
                            <a:pt x="1714" y="51435"/>
                          </a:moveTo>
                          <a:lnTo>
                            <a:pt x="0" y="50149"/>
                          </a:lnTo>
                          <a:lnTo>
                            <a:pt x="0" y="0"/>
                          </a:lnTo>
                          <a:lnTo>
                            <a:pt x="1714" y="1286"/>
                          </a:lnTo>
                          <a:close/>
                        </a:path>
                      </a:pathLst>
                    </a:custGeom>
                    <a:solidFill>
                      <a:srgbClr val="565D8C"/>
                    </a:solidFill>
                    <a:ln w="4286" cap="flat">
                      <a:noFill/>
                      <a:prstDash val="solid"/>
                      <a:miter/>
                    </a:ln>
                  </p:spPr>
                  <p:txBody>
                    <a:bodyPr rtlCol="0" anchor="ctr"/>
                    <a:lstStyle/>
                    <a:p>
                      <a:endParaRPr lang="en-GB"/>
                    </a:p>
                  </p:txBody>
                </p:sp>
                <p:sp>
                  <p:nvSpPr>
                    <p:cNvPr id="78" name="Freeform: Shape 77">
                      <a:extLst>
                        <a:ext uri="{FF2B5EF4-FFF2-40B4-BE49-F238E27FC236}">
                          <a16:creationId xmlns:a16="http://schemas.microsoft.com/office/drawing/2014/main" id="{BE5E23F5-364F-CF1D-3C9D-899BB934D758}"/>
                        </a:ext>
                      </a:extLst>
                    </p:cNvPr>
                    <p:cNvSpPr/>
                    <p:nvPr/>
                  </p:nvSpPr>
                  <p:spPr>
                    <a:xfrm>
                      <a:off x="9929170" y="1704064"/>
                      <a:ext cx="6045" cy="7808"/>
                    </a:xfrm>
                    <a:custGeom>
                      <a:avLst/>
                      <a:gdLst>
                        <a:gd name="connsiteX0" fmla="*/ 6024 w 6045"/>
                        <a:gd name="connsiteY0" fmla="*/ 5713 h 7808"/>
                        <a:gd name="connsiteX1" fmla="*/ 24 w 6045"/>
                        <a:gd name="connsiteY1" fmla="*/ 2284 h 7808"/>
                        <a:gd name="connsiteX2" fmla="*/ 6024 w 6045"/>
                        <a:gd name="connsiteY2" fmla="*/ 5713 h 7808"/>
                      </a:gdLst>
                      <a:ahLst/>
                      <a:cxnLst>
                        <a:cxn ang="0">
                          <a:pos x="connsiteX0" y="connsiteY0"/>
                        </a:cxn>
                        <a:cxn ang="0">
                          <a:pos x="connsiteX1" y="connsiteY1"/>
                        </a:cxn>
                        <a:cxn ang="0">
                          <a:pos x="connsiteX2" y="connsiteY2"/>
                        </a:cxn>
                      </a:cxnLst>
                      <a:rect l="l" t="t" r="r" b="b"/>
                      <a:pathLst>
                        <a:path w="6045" h="7808">
                          <a:moveTo>
                            <a:pt x="6024" y="5713"/>
                          </a:moveTo>
                          <a:cubicBezTo>
                            <a:pt x="5167" y="10857"/>
                            <a:pt x="-406" y="5284"/>
                            <a:pt x="24" y="2284"/>
                          </a:cubicBezTo>
                          <a:cubicBezTo>
                            <a:pt x="452" y="-3288"/>
                            <a:pt x="6453" y="2713"/>
                            <a:pt x="6024" y="5713"/>
                          </a:cubicBezTo>
                          <a:close/>
                        </a:path>
                      </a:pathLst>
                    </a:custGeom>
                    <a:solidFill>
                      <a:srgbClr val="565D8C"/>
                    </a:solidFill>
                    <a:ln w="4286" cap="flat">
                      <a:noFill/>
                      <a:prstDash val="solid"/>
                      <a:miter/>
                    </a:ln>
                  </p:spPr>
                  <p:txBody>
                    <a:bodyPr rtlCol="0" anchor="ctr"/>
                    <a:lstStyle/>
                    <a:p>
                      <a:endParaRPr lang="en-GB"/>
                    </a:p>
                  </p:txBody>
                </p:sp>
                <p:sp>
                  <p:nvSpPr>
                    <p:cNvPr id="79" name="Freeform: Shape 78">
                      <a:extLst>
                        <a:ext uri="{FF2B5EF4-FFF2-40B4-BE49-F238E27FC236}">
                          <a16:creationId xmlns:a16="http://schemas.microsoft.com/office/drawing/2014/main" id="{B93D2240-B212-FFCA-F0DD-EED0AFF61C08}"/>
                        </a:ext>
                      </a:extLst>
                    </p:cNvPr>
                    <p:cNvSpPr/>
                    <p:nvPr/>
                  </p:nvSpPr>
                  <p:spPr>
                    <a:xfrm>
                      <a:off x="10027348" y="1762927"/>
                      <a:ext cx="1715" cy="51006"/>
                    </a:xfrm>
                    <a:custGeom>
                      <a:avLst/>
                      <a:gdLst>
                        <a:gd name="connsiteX0" fmla="*/ 1715 w 1715"/>
                        <a:gd name="connsiteY0" fmla="*/ 51006 h 51006"/>
                        <a:gd name="connsiteX1" fmla="*/ 0 w 1715"/>
                        <a:gd name="connsiteY1" fmla="*/ 50149 h 51006"/>
                        <a:gd name="connsiteX2" fmla="*/ 0 w 1715"/>
                        <a:gd name="connsiteY2" fmla="*/ 0 h 51006"/>
                        <a:gd name="connsiteX3" fmla="*/ 1715 w 1715"/>
                        <a:gd name="connsiteY3" fmla="*/ 857 h 51006"/>
                      </a:gdLst>
                      <a:ahLst/>
                      <a:cxnLst>
                        <a:cxn ang="0">
                          <a:pos x="connsiteX0" y="connsiteY0"/>
                        </a:cxn>
                        <a:cxn ang="0">
                          <a:pos x="connsiteX1" y="connsiteY1"/>
                        </a:cxn>
                        <a:cxn ang="0">
                          <a:pos x="connsiteX2" y="connsiteY2"/>
                        </a:cxn>
                        <a:cxn ang="0">
                          <a:pos x="connsiteX3" y="connsiteY3"/>
                        </a:cxn>
                      </a:cxnLst>
                      <a:rect l="l" t="t" r="r" b="b"/>
                      <a:pathLst>
                        <a:path w="1715" h="51006">
                          <a:moveTo>
                            <a:pt x="1715" y="51006"/>
                          </a:moveTo>
                          <a:lnTo>
                            <a:pt x="0" y="50149"/>
                          </a:lnTo>
                          <a:lnTo>
                            <a:pt x="0" y="0"/>
                          </a:lnTo>
                          <a:lnTo>
                            <a:pt x="1715" y="857"/>
                          </a:lnTo>
                          <a:close/>
                        </a:path>
                      </a:pathLst>
                    </a:custGeom>
                    <a:solidFill>
                      <a:srgbClr val="565D8C"/>
                    </a:solidFill>
                    <a:ln w="4286" cap="flat">
                      <a:noFill/>
                      <a:prstDash val="solid"/>
                      <a:miter/>
                    </a:ln>
                  </p:spPr>
                  <p:txBody>
                    <a:bodyPr rtlCol="0" anchor="ctr"/>
                    <a:lstStyle/>
                    <a:p>
                      <a:endParaRPr lang="en-GB"/>
                    </a:p>
                  </p:txBody>
                </p:sp>
                <p:sp>
                  <p:nvSpPr>
                    <p:cNvPr id="80" name="Freeform: Shape 79">
                      <a:extLst>
                        <a:ext uri="{FF2B5EF4-FFF2-40B4-BE49-F238E27FC236}">
                          <a16:creationId xmlns:a16="http://schemas.microsoft.com/office/drawing/2014/main" id="{F696EE7D-5766-FAC4-16D0-72F0FA53F411}"/>
                        </a:ext>
                      </a:extLst>
                    </p:cNvPr>
                    <p:cNvSpPr/>
                    <p:nvPr/>
                  </p:nvSpPr>
                  <p:spPr>
                    <a:xfrm>
                      <a:off x="10025181" y="1759546"/>
                      <a:ext cx="6048" cy="7620"/>
                    </a:xfrm>
                    <a:custGeom>
                      <a:avLst/>
                      <a:gdLst>
                        <a:gd name="connsiteX0" fmla="*/ 6025 w 6048"/>
                        <a:gd name="connsiteY0" fmla="*/ 5525 h 7620"/>
                        <a:gd name="connsiteX1" fmla="*/ 23 w 6048"/>
                        <a:gd name="connsiteY1" fmla="*/ 2096 h 7620"/>
                        <a:gd name="connsiteX2" fmla="*/ 6025 w 6048"/>
                        <a:gd name="connsiteY2" fmla="*/ 5525 h 7620"/>
                      </a:gdLst>
                      <a:ahLst/>
                      <a:cxnLst>
                        <a:cxn ang="0">
                          <a:pos x="connsiteX0" y="connsiteY0"/>
                        </a:cxn>
                        <a:cxn ang="0">
                          <a:pos x="connsiteX1" y="connsiteY1"/>
                        </a:cxn>
                        <a:cxn ang="0">
                          <a:pos x="connsiteX2" y="connsiteY2"/>
                        </a:cxn>
                      </a:cxnLst>
                      <a:rect l="l" t="t" r="r" b="b"/>
                      <a:pathLst>
                        <a:path w="6048" h="7620">
                          <a:moveTo>
                            <a:pt x="6025" y="5525"/>
                          </a:moveTo>
                          <a:cubicBezTo>
                            <a:pt x="5167" y="10668"/>
                            <a:pt x="-405" y="5096"/>
                            <a:pt x="23" y="2096"/>
                          </a:cubicBezTo>
                          <a:cubicBezTo>
                            <a:pt x="880" y="-3048"/>
                            <a:pt x="6453" y="2524"/>
                            <a:pt x="6025" y="5525"/>
                          </a:cubicBezTo>
                          <a:close/>
                        </a:path>
                      </a:pathLst>
                    </a:custGeom>
                    <a:solidFill>
                      <a:srgbClr val="565D8C"/>
                    </a:solidFill>
                    <a:ln w="4286" cap="flat">
                      <a:noFill/>
                      <a:prstDash val="solid"/>
                      <a:miter/>
                    </a:ln>
                  </p:spPr>
                  <p:txBody>
                    <a:bodyPr rtlCol="0" anchor="ctr"/>
                    <a:lstStyle/>
                    <a:p>
                      <a:endParaRPr lang="en-GB"/>
                    </a:p>
                  </p:txBody>
                </p:sp>
                <p:sp>
                  <p:nvSpPr>
                    <p:cNvPr id="81" name="Freeform: Shape 80">
                      <a:extLst>
                        <a:ext uri="{FF2B5EF4-FFF2-40B4-BE49-F238E27FC236}">
                          <a16:creationId xmlns:a16="http://schemas.microsoft.com/office/drawing/2014/main" id="{8E22A5D2-C661-5A21-0057-E51470B7ABED}"/>
                        </a:ext>
                      </a:extLst>
                    </p:cNvPr>
                    <p:cNvSpPr/>
                    <p:nvPr/>
                  </p:nvSpPr>
                  <p:spPr>
                    <a:xfrm>
                      <a:off x="9957482" y="1744496"/>
                      <a:ext cx="1714" cy="29146"/>
                    </a:xfrm>
                    <a:custGeom>
                      <a:avLst/>
                      <a:gdLst>
                        <a:gd name="connsiteX0" fmla="*/ 1715 w 1714"/>
                        <a:gd name="connsiteY0" fmla="*/ 29146 h 29146"/>
                        <a:gd name="connsiteX1" fmla="*/ 0 w 1714"/>
                        <a:gd name="connsiteY1" fmla="*/ 28289 h 29146"/>
                        <a:gd name="connsiteX2" fmla="*/ 0 w 1714"/>
                        <a:gd name="connsiteY2" fmla="*/ 0 h 29146"/>
                        <a:gd name="connsiteX3" fmla="*/ 1715 w 1714"/>
                        <a:gd name="connsiteY3" fmla="*/ 857 h 29146"/>
                      </a:gdLst>
                      <a:ahLst/>
                      <a:cxnLst>
                        <a:cxn ang="0">
                          <a:pos x="connsiteX0" y="connsiteY0"/>
                        </a:cxn>
                        <a:cxn ang="0">
                          <a:pos x="connsiteX1" y="connsiteY1"/>
                        </a:cxn>
                        <a:cxn ang="0">
                          <a:pos x="connsiteX2" y="connsiteY2"/>
                        </a:cxn>
                        <a:cxn ang="0">
                          <a:pos x="connsiteX3" y="connsiteY3"/>
                        </a:cxn>
                      </a:cxnLst>
                      <a:rect l="l" t="t" r="r" b="b"/>
                      <a:pathLst>
                        <a:path w="1714" h="29146">
                          <a:moveTo>
                            <a:pt x="1715" y="29146"/>
                          </a:moveTo>
                          <a:lnTo>
                            <a:pt x="0" y="28289"/>
                          </a:lnTo>
                          <a:lnTo>
                            <a:pt x="0" y="0"/>
                          </a:lnTo>
                          <a:lnTo>
                            <a:pt x="1715" y="857"/>
                          </a:lnTo>
                          <a:close/>
                        </a:path>
                      </a:pathLst>
                    </a:custGeom>
                    <a:solidFill>
                      <a:srgbClr val="565D8C"/>
                    </a:solidFill>
                    <a:ln w="4286" cap="flat">
                      <a:noFill/>
                      <a:prstDash val="solid"/>
                      <a:miter/>
                    </a:ln>
                  </p:spPr>
                  <p:txBody>
                    <a:bodyPr rtlCol="0" anchor="ctr"/>
                    <a:lstStyle/>
                    <a:p>
                      <a:endParaRPr lang="en-GB"/>
                    </a:p>
                  </p:txBody>
                </p:sp>
                <p:sp>
                  <p:nvSpPr>
                    <p:cNvPr id="82" name="Freeform: Shape 81">
                      <a:extLst>
                        <a:ext uri="{FF2B5EF4-FFF2-40B4-BE49-F238E27FC236}">
                          <a16:creationId xmlns:a16="http://schemas.microsoft.com/office/drawing/2014/main" id="{5825CEF2-F9FE-EAD3-A603-0ED81067B8C8}"/>
                        </a:ext>
                      </a:extLst>
                    </p:cNvPr>
                    <p:cNvSpPr/>
                    <p:nvPr/>
                  </p:nvSpPr>
                  <p:spPr>
                    <a:xfrm>
                      <a:off x="9955316" y="1740762"/>
                      <a:ext cx="6047" cy="7544"/>
                    </a:xfrm>
                    <a:custGeom>
                      <a:avLst/>
                      <a:gdLst>
                        <a:gd name="connsiteX0" fmla="*/ 6024 w 6047"/>
                        <a:gd name="connsiteY0" fmla="*/ 5449 h 7544"/>
                        <a:gd name="connsiteX1" fmla="*/ 23 w 6047"/>
                        <a:gd name="connsiteY1" fmla="*/ 2019 h 7544"/>
                        <a:gd name="connsiteX2" fmla="*/ 6024 w 6047"/>
                        <a:gd name="connsiteY2" fmla="*/ 5449 h 7544"/>
                      </a:gdLst>
                      <a:ahLst/>
                      <a:cxnLst>
                        <a:cxn ang="0">
                          <a:pos x="connsiteX0" y="connsiteY0"/>
                        </a:cxn>
                        <a:cxn ang="0">
                          <a:pos x="connsiteX1" y="connsiteY1"/>
                        </a:cxn>
                        <a:cxn ang="0">
                          <a:pos x="connsiteX2" y="connsiteY2"/>
                        </a:cxn>
                      </a:cxnLst>
                      <a:rect l="l" t="t" r="r" b="b"/>
                      <a:pathLst>
                        <a:path w="6047" h="7544">
                          <a:moveTo>
                            <a:pt x="6024" y="5449"/>
                          </a:moveTo>
                          <a:cubicBezTo>
                            <a:pt x="5167" y="10592"/>
                            <a:pt x="-405" y="5020"/>
                            <a:pt x="23" y="2019"/>
                          </a:cubicBezTo>
                          <a:cubicBezTo>
                            <a:pt x="881" y="-3124"/>
                            <a:pt x="6453" y="2877"/>
                            <a:pt x="6024" y="5449"/>
                          </a:cubicBezTo>
                          <a:close/>
                        </a:path>
                      </a:pathLst>
                    </a:custGeom>
                    <a:solidFill>
                      <a:srgbClr val="565D8C"/>
                    </a:solidFill>
                    <a:ln w="4286" cap="flat">
                      <a:noFill/>
                      <a:prstDash val="solid"/>
                      <a:miter/>
                    </a:ln>
                  </p:spPr>
                  <p:txBody>
                    <a:bodyPr rtlCol="0" anchor="ctr"/>
                    <a:lstStyle/>
                    <a:p>
                      <a:endParaRPr lang="en-GB"/>
                    </a:p>
                  </p:txBody>
                </p:sp>
                <p:sp>
                  <p:nvSpPr>
                    <p:cNvPr id="83" name="Freeform: Shape 82">
                      <a:extLst>
                        <a:ext uri="{FF2B5EF4-FFF2-40B4-BE49-F238E27FC236}">
                          <a16:creationId xmlns:a16="http://schemas.microsoft.com/office/drawing/2014/main" id="{9844FBAC-ED10-D4D7-4F49-D7F27823842B}"/>
                        </a:ext>
                      </a:extLst>
                    </p:cNvPr>
                    <p:cNvSpPr/>
                    <p:nvPr/>
                  </p:nvSpPr>
                  <p:spPr>
                    <a:xfrm>
                      <a:off x="9987915" y="1723065"/>
                      <a:ext cx="2143" cy="68580"/>
                    </a:xfrm>
                    <a:custGeom>
                      <a:avLst/>
                      <a:gdLst>
                        <a:gd name="connsiteX0" fmla="*/ 2143 w 2143"/>
                        <a:gd name="connsiteY0" fmla="*/ 68580 h 68580"/>
                        <a:gd name="connsiteX1" fmla="*/ 0 w 2143"/>
                        <a:gd name="connsiteY1" fmla="*/ 67294 h 68580"/>
                        <a:gd name="connsiteX2" fmla="*/ 0 w 2143"/>
                        <a:gd name="connsiteY2" fmla="*/ 0 h 68580"/>
                        <a:gd name="connsiteX3" fmla="*/ 2143 w 2143"/>
                        <a:gd name="connsiteY3" fmla="*/ 1286 h 68580"/>
                      </a:gdLst>
                      <a:ahLst/>
                      <a:cxnLst>
                        <a:cxn ang="0">
                          <a:pos x="connsiteX0" y="connsiteY0"/>
                        </a:cxn>
                        <a:cxn ang="0">
                          <a:pos x="connsiteX1" y="connsiteY1"/>
                        </a:cxn>
                        <a:cxn ang="0">
                          <a:pos x="connsiteX2" y="connsiteY2"/>
                        </a:cxn>
                        <a:cxn ang="0">
                          <a:pos x="connsiteX3" y="connsiteY3"/>
                        </a:cxn>
                      </a:cxnLst>
                      <a:rect l="l" t="t" r="r" b="b"/>
                      <a:pathLst>
                        <a:path w="2143" h="68580">
                          <a:moveTo>
                            <a:pt x="2143" y="68580"/>
                          </a:moveTo>
                          <a:lnTo>
                            <a:pt x="0" y="67294"/>
                          </a:lnTo>
                          <a:lnTo>
                            <a:pt x="0" y="0"/>
                          </a:lnTo>
                          <a:lnTo>
                            <a:pt x="2143" y="1286"/>
                          </a:lnTo>
                          <a:close/>
                        </a:path>
                      </a:pathLst>
                    </a:custGeom>
                    <a:solidFill>
                      <a:srgbClr val="565D8C"/>
                    </a:solidFill>
                    <a:ln w="4286" cap="flat">
                      <a:noFill/>
                      <a:prstDash val="solid"/>
                      <a:miter/>
                    </a:ln>
                  </p:spPr>
                  <p:txBody>
                    <a:bodyPr rtlCol="0" anchor="ctr"/>
                    <a:lstStyle/>
                    <a:p>
                      <a:endParaRPr lang="en-GB"/>
                    </a:p>
                  </p:txBody>
                </p:sp>
                <p:sp>
                  <p:nvSpPr>
                    <p:cNvPr id="84" name="Freeform: Shape 83">
                      <a:extLst>
                        <a:ext uri="{FF2B5EF4-FFF2-40B4-BE49-F238E27FC236}">
                          <a16:creationId xmlns:a16="http://schemas.microsoft.com/office/drawing/2014/main" id="{08EE1FEB-2A4F-2B5F-9DEA-5EC366BD7D22}"/>
                        </a:ext>
                      </a:extLst>
                    </p:cNvPr>
                    <p:cNvSpPr/>
                    <p:nvPr/>
                  </p:nvSpPr>
                  <p:spPr>
                    <a:xfrm>
                      <a:off x="9986176" y="1718902"/>
                      <a:ext cx="6046" cy="7544"/>
                    </a:xfrm>
                    <a:custGeom>
                      <a:avLst/>
                      <a:gdLst>
                        <a:gd name="connsiteX0" fmla="*/ 6024 w 6046"/>
                        <a:gd name="connsiteY0" fmla="*/ 5449 h 7544"/>
                        <a:gd name="connsiteX1" fmla="*/ 23 w 6046"/>
                        <a:gd name="connsiteY1" fmla="*/ 2020 h 7544"/>
                        <a:gd name="connsiteX2" fmla="*/ 6024 w 6046"/>
                        <a:gd name="connsiteY2" fmla="*/ 5449 h 7544"/>
                      </a:gdLst>
                      <a:ahLst/>
                      <a:cxnLst>
                        <a:cxn ang="0">
                          <a:pos x="connsiteX0" y="connsiteY0"/>
                        </a:cxn>
                        <a:cxn ang="0">
                          <a:pos x="connsiteX1" y="connsiteY1"/>
                        </a:cxn>
                        <a:cxn ang="0">
                          <a:pos x="connsiteX2" y="connsiteY2"/>
                        </a:cxn>
                      </a:cxnLst>
                      <a:rect l="l" t="t" r="r" b="b"/>
                      <a:pathLst>
                        <a:path w="6046" h="7544">
                          <a:moveTo>
                            <a:pt x="6024" y="5449"/>
                          </a:moveTo>
                          <a:cubicBezTo>
                            <a:pt x="5167" y="10592"/>
                            <a:pt x="-405" y="5020"/>
                            <a:pt x="23" y="2020"/>
                          </a:cubicBezTo>
                          <a:cubicBezTo>
                            <a:pt x="452" y="-3124"/>
                            <a:pt x="6453" y="2877"/>
                            <a:pt x="6024" y="5449"/>
                          </a:cubicBezTo>
                          <a:close/>
                        </a:path>
                      </a:pathLst>
                    </a:custGeom>
                    <a:solidFill>
                      <a:srgbClr val="565D8C"/>
                    </a:solidFill>
                    <a:ln w="4286" cap="flat">
                      <a:noFill/>
                      <a:prstDash val="solid"/>
                      <a:miter/>
                    </a:ln>
                  </p:spPr>
                  <p:txBody>
                    <a:bodyPr rtlCol="0" anchor="ctr"/>
                    <a:lstStyle/>
                    <a:p>
                      <a:endParaRPr lang="en-GB"/>
                    </a:p>
                  </p:txBody>
                </p:sp>
              </p:grpSp>
            </p:grpSp>
            <p:grpSp>
              <p:nvGrpSpPr>
                <p:cNvPr id="85" name="Graphic 18">
                  <a:extLst>
                    <a:ext uri="{FF2B5EF4-FFF2-40B4-BE49-F238E27FC236}">
                      <a16:creationId xmlns:a16="http://schemas.microsoft.com/office/drawing/2014/main" id="{729ABCE9-5047-DA0B-89A4-F03750A0C450}"/>
                    </a:ext>
                  </a:extLst>
                </p:cNvPr>
                <p:cNvGrpSpPr/>
                <p:nvPr/>
              </p:nvGrpSpPr>
              <p:grpSpPr>
                <a:xfrm>
                  <a:off x="9562290" y="1362163"/>
                  <a:ext cx="297037" cy="424767"/>
                  <a:chOff x="9562290" y="1362163"/>
                  <a:chExt cx="297037" cy="424767"/>
                </a:xfrm>
              </p:grpSpPr>
              <p:sp>
                <p:nvSpPr>
                  <p:cNvPr id="86" name="Freeform: Shape 85">
                    <a:extLst>
                      <a:ext uri="{FF2B5EF4-FFF2-40B4-BE49-F238E27FC236}">
                        <a16:creationId xmlns:a16="http://schemas.microsoft.com/office/drawing/2014/main" id="{09A7F83C-EFF2-3427-8AC2-6C3273E1ABCD}"/>
                      </a:ext>
                    </a:extLst>
                  </p:cNvPr>
                  <p:cNvSpPr/>
                  <p:nvPr/>
                </p:nvSpPr>
                <p:spPr>
                  <a:xfrm>
                    <a:off x="9562290" y="1362163"/>
                    <a:ext cx="297037" cy="424767"/>
                  </a:xfrm>
                  <a:custGeom>
                    <a:avLst/>
                    <a:gdLst>
                      <a:gd name="connsiteX0" fmla="*/ 297037 w 297037"/>
                      <a:gd name="connsiteY0" fmla="*/ 424767 h 424767"/>
                      <a:gd name="connsiteX1" fmla="*/ 0 w 297037"/>
                      <a:gd name="connsiteY1" fmla="*/ 253317 h 424767"/>
                      <a:gd name="connsiteX2" fmla="*/ 0 w 297037"/>
                      <a:gd name="connsiteY2" fmla="*/ 0 h 424767"/>
                      <a:gd name="connsiteX3" fmla="*/ 297037 w 297037"/>
                      <a:gd name="connsiteY3" fmla="*/ 171450 h 424767"/>
                    </a:gdLst>
                    <a:ahLst/>
                    <a:cxnLst>
                      <a:cxn ang="0">
                        <a:pos x="connsiteX0" y="connsiteY0"/>
                      </a:cxn>
                      <a:cxn ang="0">
                        <a:pos x="connsiteX1" y="connsiteY1"/>
                      </a:cxn>
                      <a:cxn ang="0">
                        <a:pos x="connsiteX2" y="connsiteY2"/>
                      </a:cxn>
                      <a:cxn ang="0">
                        <a:pos x="connsiteX3" y="connsiteY3"/>
                      </a:cxn>
                    </a:cxnLst>
                    <a:rect l="l" t="t" r="r" b="b"/>
                    <a:pathLst>
                      <a:path w="297037" h="424767">
                        <a:moveTo>
                          <a:pt x="297037" y="424767"/>
                        </a:moveTo>
                        <a:lnTo>
                          <a:pt x="0" y="253317"/>
                        </a:lnTo>
                        <a:lnTo>
                          <a:pt x="0" y="0"/>
                        </a:lnTo>
                        <a:lnTo>
                          <a:pt x="297037" y="171450"/>
                        </a:lnTo>
                        <a:close/>
                      </a:path>
                    </a:pathLst>
                  </a:custGeom>
                  <a:solidFill>
                    <a:srgbClr val="F5F6FA"/>
                  </a:solidFill>
                  <a:ln w="4286" cap="flat">
                    <a:noFill/>
                    <a:prstDash val="solid"/>
                    <a:miter/>
                  </a:ln>
                </p:spPr>
                <p:txBody>
                  <a:bodyPr rtlCol="0" anchor="ctr"/>
                  <a:lstStyle/>
                  <a:p>
                    <a:endParaRPr lang="en-GB"/>
                  </a:p>
                </p:txBody>
              </p:sp>
              <p:grpSp>
                <p:nvGrpSpPr>
                  <p:cNvPr id="87" name="Graphic 18">
                    <a:extLst>
                      <a:ext uri="{FF2B5EF4-FFF2-40B4-BE49-F238E27FC236}">
                        <a16:creationId xmlns:a16="http://schemas.microsoft.com/office/drawing/2014/main" id="{F0268712-5D44-BE34-11DC-BEA17AEA5C1C}"/>
                      </a:ext>
                    </a:extLst>
                  </p:cNvPr>
                  <p:cNvGrpSpPr/>
                  <p:nvPr/>
                </p:nvGrpSpPr>
                <p:grpSpPr>
                  <a:xfrm>
                    <a:off x="9736740" y="1519897"/>
                    <a:ext cx="92582" cy="108870"/>
                    <a:chOff x="9736740" y="1519897"/>
                    <a:chExt cx="92582" cy="108870"/>
                  </a:xfrm>
                </p:grpSpPr>
                <p:sp>
                  <p:nvSpPr>
                    <p:cNvPr id="88" name="Freeform: Shape 87">
                      <a:extLst>
                        <a:ext uri="{FF2B5EF4-FFF2-40B4-BE49-F238E27FC236}">
                          <a16:creationId xmlns:a16="http://schemas.microsoft.com/office/drawing/2014/main" id="{C1774440-9E28-8292-F60F-DC09DC31ED53}"/>
                        </a:ext>
                      </a:extLst>
                    </p:cNvPr>
                    <p:cNvSpPr/>
                    <p:nvPr/>
                  </p:nvSpPr>
                  <p:spPr>
                    <a:xfrm>
                      <a:off x="9736740" y="1519897"/>
                      <a:ext cx="92154" cy="54006"/>
                    </a:xfrm>
                    <a:custGeom>
                      <a:avLst/>
                      <a:gdLst>
                        <a:gd name="connsiteX0" fmla="*/ 92154 w 92154"/>
                        <a:gd name="connsiteY0" fmla="*/ 54007 h 54006"/>
                        <a:gd name="connsiteX1" fmla="*/ 0 w 92154"/>
                        <a:gd name="connsiteY1" fmla="*/ 857 h 54006"/>
                        <a:gd name="connsiteX2" fmla="*/ 0 w 92154"/>
                        <a:gd name="connsiteY2" fmla="*/ 0 h 54006"/>
                        <a:gd name="connsiteX3" fmla="*/ 92154 w 92154"/>
                        <a:gd name="connsiteY3" fmla="*/ 53150 h 54006"/>
                      </a:gdLst>
                      <a:ahLst/>
                      <a:cxnLst>
                        <a:cxn ang="0">
                          <a:pos x="connsiteX0" y="connsiteY0"/>
                        </a:cxn>
                        <a:cxn ang="0">
                          <a:pos x="connsiteX1" y="connsiteY1"/>
                        </a:cxn>
                        <a:cxn ang="0">
                          <a:pos x="connsiteX2" y="connsiteY2"/>
                        </a:cxn>
                        <a:cxn ang="0">
                          <a:pos x="connsiteX3" y="connsiteY3"/>
                        </a:cxn>
                      </a:cxnLst>
                      <a:rect l="l" t="t" r="r" b="b"/>
                      <a:pathLst>
                        <a:path w="92154" h="54006">
                          <a:moveTo>
                            <a:pt x="92154" y="54007"/>
                          </a:moveTo>
                          <a:lnTo>
                            <a:pt x="0" y="857"/>
                          </a:lnTo>
                          <a:lnTo>
                            <a:pt x="0" y="0"/>
                          </a:lnTo>
                          <a:lnTo>
                            <a:pt x="92154" y="53150"/>
                          </a:lnTo>
                          <a:close/>
                        </a:path>
                      </a:pathLst>
                    </a:custGeom>
                    <a:solidFill>
                      <a:srgbClr val="565D8C"/>
                    </a:solidFill>
                    <a:ln w="4286" cap="flat">
                      <a:noFill/>
                      <a:prstDash val="solid"/>
                      <a:miter/>
                    </a:ln>
                  </p:spPr>
                  <p:txBody>
                    <a:bodyPr rtlCol="0" anchor="ctr"/>
                    <a:lstStyle/>
                    <a:p>
                      <a:endParaRPr lang="en-GB"/>
                    </a:p>
                  </p:txBody>
                </p:sp>
                <p:sp>
                  <p:nvSpPr>
                    <p:cNvPr id="89" name="Freeform: Shape 88">
                      <a:extLst>
                        <a:ext uri="{FF2B5EF4-FFF2-40B4-BE49-F238E27FC236}">
                          <a16:creationId xmlns:a16="http://schemas.microsoft.com/office/drawing/2014/main" id="{E9BFC27F-725C-3EB6-84C1-C7CCB5CACD26}"/>
                        </a:ext>
                      </a:extLst>
                    </p:cNvPr>
                    <p:cNvSpPr/>
                    <p:nvPr/>
                  </p:nvSpPr>
                  <p:spPr>
                    <a:xfrm>
                      <a:off x="9736740" y="1574332"/>
                      <a:ext cx="92154" cy="54435"/>
                    </a:xfrm>
                    <a:custGeom>
                      <a:avLst/>
                      <a:gdLst>
                        <a:gd name="connsiteX0" fmla="*/ 92154 w 92154"/>
                        <a:gd name="connsiteY0" fmla="*/ 54435 h 54435"/>
                        <a:gd name="connsiteX1" fmla="*/ 0 w 92154"/>
                        <a:gd name="connsiteY1" fmla="*/ 1286 h 54435"/>
                        <a:gd name="connsiteX2" fmla="*/ 0 w 92154"/>
                        <a:gd name="connsiteY2" fmla="*/ 0 h 54435"/>
                        <a:gd name="connsiteX3" fmla="*/ 92154 w 92154"/>
                        <a:gd name="connsiteY3" fmla="*/ 53578 h 54435"/>
                      </a:gdLst>
                      <a:ahLst/>
                      <a:cxnLst>
                        <a:cxn ang="0">
                          <a:pos x="connsiteX0" y="connsiteY0"/>
                        </a:cxn>
                        <a:cxn ang="0">
                          <a:pos x="connsiteX1" y="connsiteY1"/>
                        </a:cxn>
                        <a:cxn ang="0">
                          <a:pos x="connsiteX2" y="connsiteY2"/>
                        </a:cxn>
                        <a:cxn ang="0">
                          <a:pos x="connsiteX3" y="connsiteY3"/>
                        </a:cxn>
                      </a:cxnLst>
                      <a:rect l="l" t="t" r="r" b="b"/>
                      <a:pathLst>
                        <a:path w="92154" h="54435">
                          <a:moveTo>
                            <a:pt x="92154" y="54435"/>
                          </a:moveTo>
                          <a:lnTo>
                            <a:pt x="0" y="1286"/>
                          </a:lnTo>
                          <a:lnTo>
                            <a:pt x="0" y="0"/>
                          </a:lnTo>
                          <a:lnTo>
                            <a:pt x="92154" y="53578"/>
                          </a:lnTo>
                          <a:close/>
                        </a:path>
                      </a:pathLst>
                    </a:custGeom>
                    <a:solidFill>
                      <a:srgbClr val="565D8C"/>
                    </a:solidFill>
                    <a:ln w="4286" cap="flat">
                      <a:noFill/>
                      <a:prstDash val="solid"/>
                      <a:miter/>
                    </a:ln>
                  </p:spPr>
                  <p:txBody>
                    <a:bodyPr rtlCol="0" anchor="ctr"/>
                    <a:lstStyle/>
                    <a:p>
                      <a:endParaRPr lang="en-GB"/>
                    </a:p>
                  </p:txBody>
                </p:sp>
                <p:sp>
                  <p:nvSpPr>
                    <p:cNvPr id="90" name="Freeform: Shape 89">
                      <a:extLst>
                        <a:ext uri="{FF2B5EF4-FFF2-40B4-BE49-F238E27FC236}">
                          <a16:creationId xmlns:a16="http://schemas.microsoft.com/office/drawing/2014/main" id="{5A8C94B2-FD00-C706-7EB5-F80EDE4F40D0}"/>
                        </a:ext>
                      </a:extLst>
                    </p:cNvPr>
                    <p:cNvSpPr/>
                    <p:nvPr/>
                  </p:nvSpPr>
                  <p:spPr>
                    <a:xfrm>
                      <a:off x="9736740" y="1532755"/>
                      <a:ext cx="26146" cy="46720"/>
                    </a:xfrm>
                    <a:custGeom>
                      <a:avLst/>
                      <a:gdLst>
                        <a:gd name="connsiteX0" fmla="*/ 26146 w 26146"/>
                        <a:gd name="connsiteY0" fmla="*/ 46720 h 46720"/>
                        <a:gd name="connsiteX1" fmla="*/ 0 w 26146"/>
                        <a:gd name="connsiteY1" fmla="*/ 31718 h 46720"/>
                        <a:gd name="connsiteX2" fmla="*/ 0 w 26146"/>
                        <a:gd name="connsiteY2" fmla="*/ 0 h 46720"/>
                        <a:gd name="connsiteX3" fmla="*/ 26146 w 26146"/>
                        <a:gd name="connsiteY3" fmla="*/ 15002 h 46720"/>
                      </a:gdLst>
                      <a:ahLst/>
                      <a:cxnLst>
                        <a:cxn ang="0">
                          <a:pos x="connsiteX0" y="connsiteY0"/>
                        </a:cxn>
                        <a:cxn ang="0">
                          <a:pos x="connsiteX1" y="connsiteY1"/>
                        </a:cxn>
                        <a:cxn ang="0">
                          <a:pos x="connsiteX2" y="connsiteY2"/>
                        </a:cxn>
                        <a:cxn ang="0">
                          <a:pos x="connsiteX3" y="connsiteY3"/>
                        </a:cxn>
                      </a:cxnLst>
                      <a:rect l="l" t="t" r="r" b="b"/>
                      <a:pathLst>
                        <a:path w="26146" h="46720">
                          <a:moveTo>
                            <a:pt x="26146" y="46720"/>
                          </a:moveTo>
                          <a:lnTo>
                            <a:pt x="0" y="31718"/>
                          </a:lnTo>
                          <a:lnTo>
                            <a:pt x="0" y="0"/>
                          </a:lnTo>
                          <a:lnTo>
                            <a:pt x="26146" y="15002"/>
                          </a:lnTo>
                          <a:close/>
                        </a:path>
                      </a:pathLst>
                    </a:custGeom>
                    <a:solidFill>
                      <a:srgbClr val="FDD13B"/>
                    </a:solidFill>
                    <a:ln w="4286" cap="flat">
                      <a:noFill/>
                      <a:prstDash val="solid"/>
                      <a:miter/>
                    </a:ln>
                  </p:spPr>
                  <p:txBody>
                    <a:bodyPr rtlCol="0" anchor="ctr"/>
                    <a:lstStyle/>
                    <a:p>
                      <a:endParaRPr lang="en-GB"/>
                    </a:p>
                  </p:txBody>
                </p:sp>
                <p:grpSp>
                  <p:nvGrpSpPr>
                    <p:cNvPr id="91" name="Graphic 18">
                      <a:extLst>
                        <a:ext uri="{FF2B5EF4-FFF2-40B4-BE49-F238E27FC236}">
                          <a16:creationId xmlns:a16="http://schemas.microsoft.com/office/drawing/2014/main" id="{B0738C7E-A7B5-689C-BF4E-E3B7EF0BC946}"/>
                        </a:ext>
                      </a:extLst>
                    </p:cNvPr>
                    <p:cNvGrpSpPr/>
                    <p:nvPr/>
                  </p:nvGrpSpPr>
                  <p:grpSpPr>
                    <a:xfrm>
                      <a:off x="9771030" y="1560616"/>
                      <a:ext cx="58292" cy="56149"/>
                      <a:chOff x="9771030" y="1560616"/>
                      <a:chExt cx="58292" cy="56149"/>
                    </a:xfrm>
                    <a:solidFill>
                      <a:srgbClr val="565D8C"/>
                    </a:solidFill>
                  </p:grpSpPr>
                  <p:sp>
                    <p:nvSpPr>
                      <p:cNvPr id="92" name="Freeform: Shape 91">
                        <a:extLst>
                          <a:ext uri="{FF2B5EF4-FFF2-40B4-BE49-F238E27FC236}">
                            <a16:creationId xmlns:a16="http://schemas.microsoft.com/office/drawing/2014/main" id="{112FE52B-786E-315A-6931-624B997B16CB}"/>
                          </a:ext>
                        </a:extLst>
                      </p:cNvPr>
                      <p:cNvSpPr/>
                      <p:nvPr/>
                    </p:nvSpPr>
                    <p:spPr>
                      <a:xfrm>
                        <a:off x="9794605" y="1567903"/>
                        <a:ext cx="34718" cy="21002"/>
                      </a:xfrm>
                      <a:custGeom>
                        <a:avLst/>
                        <a:gdLst>
                          <a:gd name="connsiteX0" fmla="*/ 34719 w 34718"/>
                          <a:gd name="connsiteY0" fmla="*/ 21003 h 21002"/>
                          <a:gd name="connsiteX1" fmla="*/ 0 w 34718"/>
                          <a:gd name="connsiteY1" fmla="*/ 857 h 21002"/>
                          <a:gd name="connsiteX2" fmla="*/ 0 w 34718"/>
                          <a:gd name="connsiteY2" fmla="*/ 0 h 21002"/>
                          <a:gd name="connsiteX3" fmla="*/ 34719 w 34718"/>
                          <a:gd name="connsiteY3" fmla="*/ 19717 h 21002"/>
                        </a:gdLst>
                        <a:ahLst/>
                        <a:cxnLst>
                          <a:cxn ang="0">
                            <a:pos x="connsiteX0" y="connsiteY0"/>
                          </a:cxn>
                          <a:cxn ang="0">
                            <a:pos x="connsiteX1" y="connsiteY1"/>
                          </a:cxn>
                          <a:cxn ang="0">
                            <a:pos x="connsiteX2" y="connsiteY2"/>
                          </a:cxn>
                          <a:cxn ang="0">
                            <a:pos x="connsiteX3" y="connsiteY3"/>
                          </a:cxn>
                        </a:cxnLst>
                        <a:rect l="l" t="t" r="r" b="b"/>
                        <a:pathLst>
                          <a:path w="34718" h="21002">
                            <a:moveTo>
                              <a:pt x="34719" y="21003"/>
                            </a:moveTo>
                            <a:lnTo>
                              <a:pt x="0" y="857"/>
                            </a:lnTo>
                            <a:lnTo>
                              <a:pt x="0" y="0"/>
                            </a:lnTo>
                            <a:lnTo>
                              <a:pt x="34719" y="19717"/>
                            </a:lnTo>
                            <a:close/>
                          </a:path>
                        </a:pathLst>
                      </a:custGeom>
                      <a:solidFill>
                        <a:srgbClr val="565D8C"/>
                      </a:solidFill>
                      <a:ln w="4286" cap="flat">
                        <a:noFill/>
                        <a:prstDash val="solid"/>
                        <a:miter/>
                      </a:ln>
                    </p:spPr>
                    <p:txBody>
                      <a:bodyPr rtlCol="0" anchor="ctr"/>
                      <a:lstStyle/>
                      <a:p>
                        <a:endParaRPr lang="en-GB"/>
                      </a:p>
                    </p:txBody>
                  </p:sp>
                  <p:sp>
                    <p:nvSpPr>
                      <p:cNvPr id="93" name="Freeform: Shape 92">
                        <a:extLst>
                          <a:ext uri="{FF2B5EF4-FFF2-40B4-BE49-F238E27FC236}">
                            <a16:creationId xmlns:a16="http://schemas.microsoft.com/office/drawing/2014/main" id="{D07F89E1-8762-AA8F-5A9E-7B87F8B9FE02}"/>
                          </a:ext>
                        </a:extLst>
                      </p:cNvPr>
                      <p:cNvSpPr/>
                      <p:nvPr/>
                    </p:nvSpPr>
                    <p:spPr>
                      <a:xfrm>
                        <a:off x="9771030" y="1560616"/>
                        <a:ext cx="58292" cy="34718"/>
                      </a:xfrm>
                      <a:custGeom>
                        <a:avLst/>
                        <a:gdLst>
                          <a:gd name="connsiteX0" fmla="*/ 58293 w 58292"/>
                          <a:gd name="connsiteY0" fmla="*/ 34719 h 34718"/>
                          <a:gd name="connsiteX1" fmla="*/ 0 w 58292"/>
                          <a:gd name="connsiteY1" fmla="*/ 1286 h 34718"/>
                          <a:gd name="connsiteX2" fmla="*/ 0 w 58292"/>
                          <a:gd name="connsiteY2" fmla="*/ 0 h 34718"/>
                          <a:gd name="connsiteX3" fmla="*/ 58293 w 58292"/>
                          <a:gd name="connsiteY3" fmla="*/ 33861 h 34718"/>
                        </a:gdLst>
                        <a:ahLst/>
                        <a:cxnLst>
                          <a:cxn ang="0">
                            <a:pos x="connsiteX0" y="connsiteY0"/>
                          </a:cxn>
                          <a:cxn ang="0">
                            <a:pos x="connsiteX1" y="connsiteY1"/>
                          </a:cxn>
                          <a:cxn ang="0">
                            <a:pos x="connsiteX2" y="connsiteY2"/>
                          </a:cxn>
                          <a:cxn ang="0">
                            <a:pos x="connsiteX3" y="connsiteY3"/>
                          </a:cxn>
                        </a:cxnLst>
                        <a:rect l="l" t="t" r="r" b="b"/>
                        <a:pathLst>
                          <a:path w="58292" h="34718">
                            <a:moveTo>
                              <a:pt x="58293" y="34719"/>
                            </a:moveTo>
                            <a:lnTo>
                              <a:pt x="0" y="1286"/>
                            </a:lnTo>
                            <a:lnTo>
                              <a:pt x="0" y="0"/>
                            </a:lnTo>
                            <a:lnTo>
                              <a:pt x="58293" y="33861"/>
                            </a:lnTo>
                            <a:close/>
                          </a:path>
                        </a:pathLst>
                      </a:custGeom>
                      <a:solidFill>
                        <a:srgbClr val="565D8C"/>
                      </a:solidFill>
                      <a:ln w="4286" cap="flat">
                        <a:noFill/>
                        <a:prstDash val="solid"/>
                        <a:miter/>
                      </a:ln>
                    </p:spPr>
                    <p:txBody>
                      <a:bodyPr rtlCol="0" anchor="ctr"/>
                      <a:lstStyle/>
                      <a:p>
                        <a:endParaRPr lang="en-GB"/>
                      </a:p>
                    </p:txBody>
                  </p:sp>
                  <p:sp>
                    <p:nvSpPr>
                      <p:cNvPr id="94" name="Freeform: Shape 93">
                        <a:extLst>
                          <a:ext uri="{FF2B5EF4-FFF2-40B4-BE49-F238E27FC236}">
                            <a16:creationId xmlns:a16="http://schemas.microsoft.com/office/drawing/2014/main" id="{4753D596-E6F6-B4D4-BE8E-318E554A0131}"/>
                          </a:ext>
                        </a:extLst>
                      </p:cNvPr>
                      <p:cNvSpPr/>
                      <p:nvPr/>
                    </p:nvSpPr>
                    <p:spPr>
                      <a:xfrm>
                        <a:off x="9771030" y="1567903"/>
                        <a:ext cx="58292" cy="34718"/>
                      </a:xfrm>
                      <a:custGeom>
                        <a:avLst/>
                        <a:gdLst>
                          <a:gd name="connsiteX0" fmla="*/ 58293 w 58292"/>
                          <a:gd name="connsiteY0" fmla="*/ 34719 h 34718"/>
                          <a:gd name="connsiteX1" fmla="*/ 0 w 58292"/>
                          <a:gd name="connsiteY1" fmla="*/ 857 h 34718"/>
                          <a:gd name="connsiteX2" fmla="*/ 0 w 58292"/>
                          <a:gd name="connsiteY2" fmla="*/ 0 h 34718"/>
                          <a:gd name="connsiteX3" fmla="*/ 58293 w 58292"/>
                          <a:gd name="connsiteY3" fmla="*/ 33861 h 34718"/>
                        </a:gdLst>
                        <a:ahLst/>
                        <a:cxnLst>
                          <a:cxn ang="0">
                            <a:pos x="connsiteX0" y="connsiteY0"/>
                          </a:cxn>
                          <a:cxn ang="0">
                            <a:pos x="connsiteX1" y="connsiteY1"/>
                          </a:cxn>
                          <a:cxn ang="0">
                            <a:pos x="connsiteX2" y="connsiteY2"/>
                          </a:cxn>
                          <a:cxn ang="0">
                            <a:pos x="connsiteX3" y="connsiteY3"/>
                          </a:cxn>
                        </a:cxnLst>
                        <a:rect l="l" t="t" r="r" b="b"/>
                        <a:pathLst>
                          <a:path w="58292" h="34718">
                            <a:moveTo>
                              <a:pt x="58293" y="34719"/>
                            </a:moveTo>
                            <a:lnTo>
                              <a:pt x="0" y="857"/>
                            </a:lnTo>
                            <a:lnTo>
                              <a:pt x="0" y="0"/>
                            </a:lnTo>
                            <a:lnTo>
                              <a:pt x="58293" y="33861"/>
                            </a:lnTo>
                            <a:close/>
                          </a:path>
                        </a:pathLst>
                      </a:custGeom>
                      <a:solidFill>
                        <a:srgbClr val="565D8C"/>
                      </a:solidFill>
                      <a:ln w="4286" cap="flat">
                        <a:noFill/>
                        <a:prstDash val="solid"/>
                        <a:miter/>
                      </a:ln>
                    </p:spPr>
                    <p:txBody>
                      <a:bodyPr rtlCol="0" anchor="ctr"/>
                      <a:lstStyle/>
                      <a:p>
                        <a:endParaRPr lang="en-GB"/>
                      </a:p>
                    </p:txBody>
                  </p:sp>
                  <p:sp>
                    <p:nvSpPr>
                      <p:cNvPr id="95" name="Freeform: Shape 94">
                        <a:extLst>
                          <a:ext uri="{FF2B5EF4-FFF2-40B4-BE49-F238E27FC236}">
                            <a16:creationId xmlns:a16="http://schemas.microsoft.com/office/drawing/2014/main" id="{5B1A7FFE-B0C2-0DF6-465C-ECCF0B904EE1}"/>
                          </a:ext>
                        </a:extLst>
                      </p:cNvPr>
                      <p:cNvSpPr/>
                      <p:nvPr/>
                    </p:nvSpPr>
                    <p:spPr>
                      <a:xfrm>
                        <a:off x="9771030" y="1575189"/>
                        <a:ext cx="58292" cy="34718"/>
                      </a:xfrm>
                      <a:custGeom>
                        <a:avLst/>
                        <a:gdLst>
                          <a:gd name="connsiteX0" fmla="*/ 58293 w 58292"/>
                          <a:gd name="connsiteY0" fmla="*/ 34719 h 34718"/>
                          <a:gd name="connsiteX1" fmla="*/ 0 w 58292"/>
                          <a:gd name="connsiteY1" fmla="*/ 857 h 34718"/>
                          <a:gd name="connsiteX2" fmla="*/ 0 w 58292"/>
                          <a:gd name="connsiteY2" fmla="*/ 0 h 34718"/>
                          <a:gd name="connsiteX3" fmla="*/ 58293 w 58292"/>
                          <a:gd name="connsiteY3" fmla="*/ 33433 h 34718"/>
                        </a:gdLst>
                        <a:ahLst/>
                        <a:cxnLst>
                          <a:cxn ang="0">
                            <a:pos x="connsiteX0" y="connsiteY0"/>
                          </a:cxn>
                          <a:cxn ang="0">
                            <a:pos x="connsiteX1" y="connsiteY1"/>
                          </a:cxn>
                          <a:cxn ang="0">
                            <a:pos x="connsiteX2" y="connsiteY2"/>
                          </a:cxn>
                          <a:cxn ang="0">
                            <a:pos x="connsiteX3" y="connsiteY3"/>
                          </a:cxn>
                        </a:cxnLst>
                        <a:rect l="l" t="t" r="r" b="b"/>
                        <a:pathLst>
                          <a:path w="58292" h="34718">
                            <a:moveTo>
                              <a:pt x="58293" y="34719"/>
                            </a:moveTo>
                            <a:lnTo>
                              <a:pt x="0" y="857"/>
                            </a:lnTo>
                            <a:lnTo>
                              <a:pt x="0" y="0"/>
                            </a:lnTo>
                            <a:lnTo>
                              <a:pt x="58293" y="33433"/>
                            </a:lnTo>
                            <a:close/>
                          </a:path>
                        </a:pathLst>
                      </a:custGeom>
                      <a:solidFill>
                        <a:srgbClr val="565D8C"/>
                      </a:solidFill>
                      <a:ln w="4286" cap="flat">
                        <a:noFill/>
                        <a:prstDash val="solid"/>
                        <a:miter/>
                      </a:ln>
                    </p:spPr>
                    <p:txBody>
                      <a:bodyPr rtlCol="0" anchor="ctr"/>
                      <a:lstStyle/>
                      <a:p>
                        <a:endParaRPr lang="en-GB"/>
                      </a:p>
                    </p:txBody>
                  </p:sp>
                  <p:sp>
                    <p:nvSpPr>
                      <p:cNvPr id="96" name="Freeform: Shape 95">
                        <a:extLst>
                          <a:ext uri="{FF2B5EF4-FFF2-40B4-BE49-F238E27FC236}">
                            <a16:creationId xmlns:a16="http://schemas.microsoft.com/office/drawing/2014/main" id="{6B41ACBD-21E4-F993-6D33-DCAAEE100656}"/>
                          </a:ext>
                        </a:extLst>
                      </p:cNvPr>
                      <p:cNvSpPr/>
                      <p:nvPr/>
                    </p:nvSpPr>
                    <p:spPr>
                      <a:xfrm>
                        <a:off x="9771030" y="1582047"/>
                        <a:ext cx="58292" cy="34718"/>
                      </a:xfrm>
                      <a:custGeom>
                        <a:avLst/>
                        <a:gdLst>
                          <a:gd name="connsiteX0" fmla="*/ 58293 w 58292"/>
                          <a:gd name="connsiteY0" fmla="*/ 34719 h 34718"/>
                          <a:gd name="connsiteX1" fmla="*/ 0 w 58292"/>
                          <a:gd name="connsiteY1" fmla="*/ 1286 h 34718"/>
                          <a:gd name="connsiteX2" fmla="*/ 0 w 58292"/>
                          <a:gd name="connsiteY2" fmla="*/ 0 h 34718"/>
                          <a:gd name="connsiteX3" fmla="*/ 58293 w 58292"/>
                          <a:gd name="connsiteY3" fmla="*/ 33861 h 34718"/>
                        </a:gdLst>
                        <a:ahLst/>
                        <a:cxnLst>
                          <a:cxn ang="0">
                            <a:pos x="connsiteX0" y="connsiteY0"/>
                          </a:cxn>
                          <a:cxn ang="0">
                            <a:pos x="connsiteX1" y="connsiteY1"/>
                          </a:cxn>
                          <a:cxn ang="0">
                            <a:pos x="connsiteX2" y="connsiteY2"/>
                          </a:cxn>
                          <a:cxn ang="0">
                            <a:pos x="connsiteX3" y="connsiteY3"/>
                          </a:cxn>
                        </a:cxnLst>
                        <a:rect l="l" t="t" r="r" b="b"/>
                        <a:pathLst>
                          <a:path w="58292" h="34718">
                            <a:moveTo>
                              <a:pt x="58293" y="34719"/>
                            </a:moveTo>
                            <a:lnTo>
                              <a:pt x="0" y="1286"/>
                            </a:lnTo>
                            <a:lnTo>
                              <a:pt x="0" y="0"/>
                            </a:lnTo>
                            <a:lnTo>
                              <a:pt x="58293" y="33861"/>
                            </a:lnTo>
                            <a:close/>
                          </a:path>
                        </a:pathLst>
                      </a:custGeom>
                      <a:solidFill>
                        <a:srgbClr val="565D8C"/>
                      </a:solidFill>
                      <a:ln w="4286" cap="flat">
                        <a:noFill/>
                        <a:prstDash val="solid"/>
                        <a:miter/>
                      </a:ln>
                    </p:spPr>
                    <p:txBody>
                      <a:bodyPr rtlCol="0" anchor="ctr"/>
                      <a:lstStyle/>
                      <a:p>
                        <a:endParaRPr lang="en-GB"/>
                      </a:p>
                    </p:txBody>
                  </p:sp>
                </p:grpSp>
              </p:grpSp>
              <p:grpSp>
                <p:nvGrpSpPr>
                  <p:cNvPr id="97" name="Graphic 18">
                    <a:extLst>
                      <a:ext uri="{FF2B5EF4-FFF2-40B4-BE49-F238E27FC236}">
                        <a16:creationId xmlns:a16="http://schemas.microsoft.com/office/drawing/2014/main" id="{D74214FC-D645-D9C2-FAE5-CA1AB80397E8}"/>
                      </a:ext>
                    </a:extLst>
                  </p:cNvPr>
                  <p:cNvGrpSpPr/>
                  <p:nvPr/>
                </p:nvGrpSpPr>
                <p:grpSpPr>
                  <a:xfrm>
                    <a:off x="9736740" y="1603478"/>
                    <a:ext cx="92582" cy="108870"/>
                    <a:chOff x="9736740" y="1603478"/>
                    <a:chExt cx="92582" cy="108870"/>
                  </a:xfrm>
                </p:grpSpPr>
                <p:sp>
                  <p:nvSpPr>
                    <p:cNvPr id="98" name="Freeform: Shape 97">
                      <a:extLst>
                        <a:ext uri="{FF2B5EF4-FFF2-40B4-BE49-F238E27FC236}">
                          <a16:creationId xmlns:a16="http://schemas.microsoft.com/office/drawing/2014/main" id="{03AC6979-A48E-C9D9-BB5C-AEFDD4E90B0E}"/>
                        </a:ext>
                      </a:extLst>
                    </p:cNvPr>
                    <p:cNvSpPr/>
                    <p:nvPr/>
                  </p:nvSpPr>
                  <p:spPr>
                    <a:xfrm>
                      <a:off x="9736740" y="1603478"/>
                      <a:ext cx="92154" cy="54435"/>
                    </a:xfrm>
                    <a:custGeom>
                      <a:avLst/>
                      <a:gdLst>
                        <a:gd name="connsiteX0" fmla="*/ 92154 w 92154"/>
                        <a:gd name="connsiteY0" fmla="*/ 54435 h 54435"/>
                        <a:gd name="connsiteX1" fmla="*/ 0 w 92154"/>
                        <a:gd name="connsiteY1" fmla="*/ 857 h 54435"/>
                        <a:gd name="connsiteX2" fmla="*/ 0 w 92154"/>
                        <a:gd name="connsiteY2" fmla="*/ 0 h 54435"/>
                        <a:gd name="connsiteX3" fmla="*/ 92154 w 92154"/>
                        <a:gd name="connsiteY3" fmla="*/ 53150 h 54435"/>
                      </a:gdLst>
                      <a:ahLst/>
                      <a:cxnLst>
                        <a:cxn ang="0">
                          <a:pos x="connsiteX0" y="connsiteY0"/>
                        </a:cxn>
                        <a:cxn ang="0">
                          <a:pos x="connsiteX1" y="connsiteY1"/>
                        </a:cxn>
                        <a:cxn ang="0">
                          <a:pos x="connsiteX2" y="connsiteY2"/>
                        </a:cxn>
                        <a:cxn ang="0">
                          <a:pos x="connsiteX3" y="connsiteY3"/>
                        </a:cxn>
                      </a:cxnLst>
                      <a:rect l="l" t="t" r="r" b="b"/>
                      <a:pathLst>
                        <a:path w="92154" h="54435">
                          <a:moveTo>
                            <a:pt x="92154" y="54435"/>
                          </a:moveTo>
                          <a:lnTo>
                            <a:pt x="0" y="857"/>
                          </a:lnTo>
                          <a:lnTo>
                            <a:pt x="0" y="0"/>
                          </a:lnTo>
                          <a:lnTo>
                            <a:pt x="92154" y="53150"/>
                          </a:lnTo>
                          <a:close/>
                        </a:path>
                      </a:pathLst>
                    </a:custGeom>
                    <a:solidFill>
                      <a:srgbClr val="565D8C"/>
                    </a:solidFill>
                    <a:ln w="4286" cap="flat">
                      <a:noFill/>
                      <a:prstDash val="solid"/>
                      <a:miter/>
                    </a:ln>
                  </p:spPr>
                  <p:txBody>
                    <a:bodyPr rtlCol="0" anchor="ctr"/>
                    <a:lstStyle/>
                    <a:p>
                      <a:endParaRPr lang="en-GB"/>
                    </a:p>
                  </p:txBody>
                </p:sp>
                <p:sp>
                  <p:nvSpPr>
                    <p:cNvPr id="99" name="Freeform: Shape 98">
                      <a:extLst>
                        <a:ext uri="{FF2B5EF4-FFF2-40B4-BE49-F238E27FC236}">
                          <a16:creationId xmlns:a16="http://schemas.microsoft.com/office/drawing/2014/main" id="{C1D77311-92E0-7F64-FE89-BE1F59BCD8D6}"/>
                        </a:ext>
                      </a:extLst>
                    </p:cNvPr>
                    <p:cNvSpPr/>
                    <p:nvPr/>
                  </p:nvSpPr>
                  <p:spPr>
                    <a:xfrm>
                      <a:off x="9736740" y="1657914"/>
                      <a:ext cx="92154" cy="54435"/>
                    </a:xfrm>
                    <a:custGeom>
                      <a:avLst/>
                      <a:gdLst>
                        <a:gd name="connsiteX0" fmla="*/ 92154 w 92154"/>
                        <a:gd name="connsiteY0" fmla="*/ 54435 h 54435"/>
                        <a:gd name="connsiteX1" fmla="*/ 0 w 92154"/>
                        <a:gd name="connsiteY1" fmla="*/ 1286 h 54435"/>
                        <a:gd name="connsiteX2" fmla="*/ 0 w 92154"/>
                        <a:gd name="connsiteY2" fmla="*/ 0 h 54435"/>
                        <a:gd name="connsiteX3" fmla="*/ 92154 w 92154"/>
                        <a:gd name="connsiteY3" fmla="*/ 53578 h 54435"/>
                      </a:gdLst>
                      <a:ahLst/>
                      <a:cxnLst>
                        <a:cxn ang="0">
                          <a:pos x="connsiteX0" y="connsiteY0"/>
                        </a:cxn>
                        <a:cxn ang="0">
                          <a:pos x="connsiteX1" y="connsiteY1"/>
                        </a:cxn>
                        <a:cxn ang="0">
                          <a:pos x="connsiteX2" y="connsiteY2"/>
                        </a:cxn>
                        <a:cxn ang="0">
                          <a:pos x="connsiteX3" y="connsiteY3"/>
                        </a:cxn>
                      </a:cxnLst>
                      <a:rect l="l" t="t" r="r" b="b"/>
                      <a:pathLst>
                        <a:path w="92154" h="54435">
                          <a:moveTo>
                            <a:pt x="92154" y="54435"/>
                          </a:moveTo>
                          <a:lnTo>
                            <a:pt x="0" y="1286"/>
                          </a:lnTo>
                          <a:lnTo>
                            <a:pt x="0" y="0"/>
                          </a:lnTo>
                          <a:lnTo>
                            <a:pt x="92154" y="53578"/>
                          </a:lnTo>
                          <a:close/>
                        </a:path>
                      </a:pathLst>
                    </a:custGeom>
                    <a:solidFill>
                      <a:srgbClr val="565D8C"/>
                    </a:solidFill>
                    <a:ln w="4286" cap="flat">
                      <a:noFill/>
                      <a:prstDash val="solid"/>
                      <a:miter/>
                    </a:ln>
                  </p:spPr>
                  <p:txBody>
                    <a:bodyPr rtlCol="0" anchor="ctr"/>
                    <a:lstStyle/>
                    <a:p>
                      <a:endParaRPr lang="en-GB"/>
                    </a:p>
                  </p:txBody>
                </p:sp>
                <p:sp>
                  <p:nvSpPr>
                    <p:cNvPr id="100" name="Freeform: Shape 99">
                      <a:extLst>
                        <a:ext uri="{FF2B5EF4-FFF2-40B4-BE49-F238E27FC236}">
                          <a16:creationId xmlns:a16="http://schemas.microsoft.com/office/drawing/2014/main" id="{347EDC3E-D760-F03B-F483-9B2AE4E78CC3}"/>
                        </a:ext>
                      </a:extLst>
                    </p:cNvPr>
                    <p:cNvSpPr/>
                    <p:nvPr/>
                  </p:nvSpPr>
                  <p:spPr>
                    <a:xfrm>
                      <a:off x="9736740" y="1616337"/>
                      <a:ext cx="26146" cy="46720"/>
                    </a:xfrm>
                    <a:custGeom>
                      <a:avLst/>
                      <a:gdLst>
                        <a:gd name="connsiteX0" fmla="*/ 26146 w 26146"/>
                        <a:gd name="connsiteY0" fmla="*/ 46720 h 46720"/>
                        <a:gd name="connsiteX1" fmla="*/ 0 w 26146"/>
                        <a:gd name="connsiteY1" fmla="*/ 31718 h 46720"/>
                        <a:gd name="connsiteX2" fmla="*/ 0 w 26146"/>
                        <a:gd name="connsiteY2" fmla="*/ 0 h 46720"/>
                        <a:gd name="connsiteX3" fmla="*/ 26146 w 26146"/>
                        <a:gd name="connsiteY3" fmla="*/ 15002 h 46720"/>
                      </a:gdLst>
                      <a:ahLst/>
                      <a:cxnLst>
                        <a:cxn ang="0">
                          <a:pos x="connsiteX0" y="connsiteY0"/>
                        </a:cxn>
                        <a:cxn ang="0">
                          <a:pos x="connsiteX1" y="connsiteY1"/>
                        </a:cxn>
                        <a:cxn ang="0">
                          <a:pos x="connsiteX2" y="connsiteY2"/>
                        </a:cxn>
                        <a:cxn ang="0">
                          <a:pos x="connsiteX3" y="connsiteY3"/>
                        </a:cxn>
                      </a:cxnLst>
                      <a:rect l="l" t="t" r="r" b="b"/>
                      <a:pathLst>
                        <a:path w="26146" h="46720">
                          <a:moveTo>
                            <a:pt x="26146" y="46720"/>
                          </a:moveTo>
                          <a:lnTo>
                            <a:pt x="0" y="31718"/>
                          </a:lnTo>
                          <a:lnTo>
                            <a:pt x="0" y="0"/>
                          </a:lnTo>
                          <a:lnTo>
                            <a:pt x="26146" y="15002"/>
                          </a:lnTo>
                          <a:close/>
                        </a:path>
                      </a:pathLst>
                    </a:custGeom>
                    <a:solidFill>
                      <a:srgbClr val="FEEAA6"/>
                    </a:solidFill>
                    <a:ln w="4286" cap="flat">
                      <a:noFill/>
                      <a:prstDash val="solid"/>
                      <a:miter/>
                    </a:ln>
                  </p:spPr>
                  <p:txBody>
                    <a:bodyPr rtlCol="0" anchor="ctr"/>
                    <a:lstStyle/>
                    <a:p>
                      <a:endParaRPr lang="en-GB"/>
                    </a:p>
                  </p:txBody>
                </p:sp>
                <p:grpSp>
                  <p:nvGrpSpPr>
                    <p:cNvPr id="101" name="Graphic 18">
                      <a:extLst>
                        <a:ext uri="{FF2B5EF4-FFF2-40B4-BE49-F238E27FC236}">
                          <a16:creationId xmlns:a16="http://schemas.microsoft.com/office/drawing/2014/main" id="{3A4731C8-6EE9-6ED6-392F-A48C1C68DC42}"/>
                        </a:ext>
                      </a:extLst>
                    </p:cNvPr>
                    <p:cNvGrpSpPr/>
                    <p:nvPr/>
                  </p:nvGrpSpPr>
                  <p:grpSpPr>
                    <a:xfrm>
                      <a:off x="9771030" y="1644198"/>
                      <a:ext cx="58292" cy="56578"/>
                      <a:chOff x="9771030" y="1644198"/>
                      <a:chExt cx="58292" cy="56578"/>
                    </a:xfrm>
                    <a:solidFill>
                      <a:srgbClr val="565D8C"/>
                    </a:solidFill>
                  </p:grpSpPr>
                  <p:sp>
                    <p:nvSpPr>
                      <p:cNvPr id="102" name="Freeform: Shape 101">
                        <a:extLst>
                          <a:ext uri="{FF2B5EF4-FFF2-40B4-BE49-F238E27FC236}">
                            <a16:creationId xmlns:a16="http://schemas.microsoft.com/office/drawing/2014/main" id="{081D60FC-455A-396F-CF2E-893C931FD4BB}"/>
                          </a:ext>
                        </a:extLst>
                      </p:cNvPr>
                      <p:cNvSpPr/>
                      <p:nvPr/>
                    </p:nvSpPr>
                    <p:spPr>
                      <a:xfrm>
                        <a:off x="9794605" y="1651485"/>
                        <a:ext cx="34718" cy="21002"/>
                      </a:xfrm>
                      <a:custGeom>
                        <a:avLst/>
                        <a:gdLst>
                          <a:gd name="connsiteX0" fmla="*/ 34719 w 34718"/>
                          <a:gd name="connsiteY0" fmla="*/ 21003 h 21002"/>
                          <a:gd name="connsiteX1" fmla="*/ 0 w 34718"/>
                          <a:gd name="connsiteY1" fmla="*/ 1286 h 21002"/>
                          <a:gd name="connsiteX2" fmla="*/ 0 w 34718"/>
                          <a:gd name="connsiteY2" fmla="*/ 0 h 21002"/>
                          <a:gd name="connsiteX3" fmla="*/ 34719 w 34718"/>
                          <a:gd name="connsiteY3" fmla="*/ 20145 h 21002"/>
                        </a:gdLst>
                        <a:ahLst/>
                        <a:cxnLst>
                          <a:cxn ang="0">
                            <a:pos x="connsiteX0" y="connsiteY0"/>
                          </a:cxn>
                          <a:cxn ang="0">
                            <a:pos x="connsiteX1" y="connsiteY1"/>
                          </a:cxn>
                          <a:cxn ang="0">
                            <a:pos x="connsiteX2" y="connsiteY2"/>
                          </a:cxn>
                          <a:cxn ang="0">
                            <a:pos x="connsiteX3" y="connsiteY3"/>
                          </a:cxn>
                        </a:cxnLst>
                        <a:rect l="l" t="t" r="r" b="b"/>
                        <a:pathLst>
                          <a:path w="34718" h="21002">
                            <a:moveTo>
                              <a:pt x="34719" y="21003"/>
                            </a:moveTo>
                            <a:lnTo>
                              <a:pt x="0" y="1286"/>
                            </a:lnTo>
                            <a:lnTo>
                              <a:pt x="0" y="0"/>
                            </a:lnTo>
                            <a:lnTo>
                              <a:pt x="34719" y="20145"/>
                            </a:lnTo>
                            <a:close/>
                          </a:path>
                        </a:pathLst>
                      </a:custGeom>
                      <a:solidFill>
                        <a:srgbClr val="565D8C"/>
                      </a:solidFill>
                      <a:ln w="4286" cap="flat">
                        <a:noFill/>
                        <a:prstDash val="solid"/>
                        <a:miter/>
                      </a:ln>
                    </p:spPr>
                    <p:txBody>
                      <a:bodyPr rtlCol="0" anchor="ctr"/>
                      <a:lstStyle/>
                      <a:p>
                        <a:endParaRPr lang="en-GB"/>
                      </a:p>
                    </p:txBody>
                  </p:sp>
                  <p:sp>
                    <p:nvSpPr>
                      <p:cNvPr id="103" name="Freeform: Shape 102">
                        <a:extLst>
                          <a:ext uri="{FF2B5EF4-FFF2-40B4-BE49-F238E27FC236}">
                            <a16:creationId xmlns:a16="http://schemas.microsoft.com/office/drawing/2014/main" id="{A2A04DD1-D466-CC39-2196-4E018CFC603E}"/>
                          </a:ext>
                        </a:extLst>
                      </p:cNvPr>
                      <p:cNvSpPr/>
                      <p:nvPr/>
                    </p:nvSpPr>
                    <p:spPr>
                      <a:xfrm>
                        <a:off x="9771030" y="1644198"/>
                        <a:ext cx="58292" cy="35147"/>
                      </a:xfrm>
                      <a:custGeom>
                        <a:avLst/>
                        <a:gdLst>
                          <a:gd name="connsiteX0" fmla="*/ 58293 w 58292"/>
                          <a:gd name="connsiteY0" fmla="*/ 35147 h 35147"/>
                          <a:gd name="connsiteX1" fmla="*/ 0 w 58292"/>
                          <a:gd name="connsiteY1" fmla="*/ 1286 h 35147"/>
                          <a:gd name="connsiteX2" fmla="*/ 0 w 58292"/>
                          <a:gd name="connsiteY2" fmla="*/ 0 h 35147"/>
                          <a:gd name="connsiteX3" fmla="*/ 58293 w 58292"/>
                          <a:gd name="connsiteY3" fmla="*/ 33861 h 35147"/>
                        </a:gdLst>
                        <a:ahLst/>
                        <a:cxnLst>
                          <a:cxn ang="0">
                            <a:pos x="connsiteX0" y="connsiteY0"/>
                          </a:cxn>
                          <a:cxn ang="0">
                            <a:pos x="connsiteX1" y="connsiteY1"/>
                          </a:cxn>
                          <a:cxn ang="0">
                            <a:pos x="connsiteX2" y="connsiteY2"/>
                          </a:cxn>
                          <a:cxn ang="0">
                            <a:pos x="connsiteX3" y="connsiteY3"/>
                          </a:cxn>
                        </a:cxnLst>
                        <a:rect l="l" t="t" r="r" b="b"/>
                        <a:pathLst>
                          <a:path w="58292" h="35147">
                            <a:moveTo>
                              <a:pt x="58293" y="35147"/>
                            </a:moveTo>
                            <a:lnTo>
                              <a:pt x="0" y="1286"/>
                            </a:lnTo>
                            <a:lnTo>
                              <a:pt x="0" y="0"/>
                            </a:lnTo>
                            <a:lnTo>
                              <a:pt x="58293" y="33861"/>
                            </a:lnTo>
                            <a:close/>
                          </a:path>
                        </a:pathLst>
                      </a:custGeom>
                      <a:solidFill>
                        <a:srgbClr val="565D8C"/>
                      </a:solidFill>
                      <a:ln w="4286" cap="flat">
                        <a:noFill/>
                        <a:prstDash val="solid"/>
                        <a:miter/>
                      </a:ln>
                    </p:spPr>
                    <p:txBody>
                      <a:bodyPr rtlCol="0" anchor="ctr"/>
                      <a:lstStyle/>
                      <a:p>
                        <a:endParaRPr lang="en-GB"/>
                      </a:p>
                    </p:txBody>
                  </p:sp>
                  <p:sp>
                    <p:nvSpPr>
                      <p:cNvPr id="104" name="Freeform: Shape 103">
                        <a:extLst>
                          <a:ext uri="{FF2B5EF4-FFF2-40B4-BE49-F238E27FC236}">
                            <a16:creationId xmlns:a16="http://schemas.microsoft.com/office/drawing/2014/main" id="{34C7A2CA-98D4-A867-46DD-76A6C6CBB5B7}"/>
                          </a:ext>
                        </a:extLst>
                      </p:cNvPr>
                      <p:cNvSpPr/>
                      <p:nvPr/>
                    </p:nvSpPr>
                    <p:spPr>
                      <a:xfrm>
                        <a:off x="9771030" y="1651485"/>
                        <a:ext cx="58292" cy="34718"/>
                      </a:xfrm>
                      <a:custGeom>
                        <a:avLst/>
                        <a:gdLst>
                          <a:gd name="connsiteX0" fmla="*/ 58293 w 58292"/>
                          <a:gd name="connsiteY0" fmla="*/ 34719 h 34718"/>
                          <a:gd name="connsiteX1" fmla="*/ 0 w 58292"/>
                          <a:gd name="connsiteY1" fmla="*/ 1286 h 34718"/>
                          <a:gd name="connsiteX2" fmla="*/ 0 w 58292"/>
                          <a:gd name="connsiteY2" fmla="*/ 0 h 34718"/>
                          <a:gd name="connsiteX3" fmla="*/ 58293 w 58292"/>
                          <a:gd name="connsiteY3" fmla="*/ 33861 h 34718"/>
                        </a:gdLst>
                        <a:ahLst/>
                        <a:cxnLst>
                          <a:cxn ang="0">
                            <a:pos x="connsiteX0" y="connsiteY0"/>
                          </a:cxn>
                          <a:cxn ang="0">
                            <a:pos x="connsiteX1" y="connsiteY1"/>
                          </a:cxn>
                          <a:cxn ang="0">
                            <a:pos x="connsiteX2" y="connsiteY2"/>
                          </a:cxn>
                          <a:cxn ang="0">
                            <a:pos x="connsiteX3" y="connsiteY3"/>
                          </a:cxn>
                        </a:cxnLst>
                        <a:rect l="l" t="t" r="r" b="b"/>
                        <a:pathLst>
                          <a:path w="58292" h="34718">
                            <a:moveTo>
                              <a:pt x="58293" y="34719"/>
                            </a:moveTo>
                            <a:lnTo>
                              <a:pt x="0" y="1286"/>
                            </a:lnTo>
                            <a:lnTo>
                              <a:pt x="0" y="0"/>
                            </a:lnTo>
                            <a:lnTo>
                              <a:pt x="58293" y="33861"/>
                            </a:lnTo>
                            <a:close/>
                          </a:path>
                        </a:pathLst>
                      </a:custGeom>
                      <a:solidFill>
                        <a:srgbClr val="565D8C"/>
                      </a:solidFill>
                      <a:ln w="4286" cap="flat">
                        <a:noFill/>
                        <a:prstDash val="solid"/>
                        <a:miter/>
                      </a:ln>
                    </p:spPr>
                    <p:txBody>
                      <a:bodyPr rtlCol="0" anchor="ctr"/>
                      <a:lstStyle/>
                      <a:p>
                        <a:endParaRPr lang="en-GB"/>
                      </a:p>
                    </p:txBody>
                  </p:sp>
                  <p:sp>
                    <p:nvSpPr>
                      <p:cNvPr id="105" name="Freeform: Shape 104">
                        <a:extLst>
                          <a:ext uri="{FF2B5EF4-FFF2-40B4-BE49-F238E27FC236}">
                            <a16:creationId xmlns:a16="http://schemas.microsoft.com/office/drawing/2014/main" id="{4BFE2587-829F-DF4D-E641-367B527A3537}"/>
                          </a:ext>
                        </a:extLst>
                      </p:cNvPr>
                      <p:cNvSpPr/>
                      <p:nvPr/>
                    </p:nvSpPr>
                    <p:spPr>
                      <a:xfrm>
                        <a:off x="9771030" y="1658771"/>
                        <a:ext cx="58292" cy="34718"/>
                      </a:xfrm>
                      <a:custGeom>
                        <a:avLst/>
                        <a:gdLst>
                          <a:gd name="connsiteX0" fmla="*/ 58293 w 58292"/>
                          <a:gd name="connsiteY0" fmla="*/ 34719 h 34718"/>
                          <a:gd name="connsiteX1" fmla="*/ 0 w 58292"/>
                          <a:gd name="connsiteY1" fmla="*/ 857 h 34718"/>
                          <a:gd name="connsiteX2" fmla="*/ 0 w 58292"/>
                          <a:gd name="connsiteY2" fmla="*/ 0 h 34718"/>
                          <a:gd name="connsiteX3" fmla="*/ 58293 w 58292"/>
                          <a:gd name="connsiteY3" fmla="*/ 33433 h 34718"/>
                        </a:gdLst>
                        <a:ahLst/>
                        <a:cxnLst>
                          <a:cxn ang="0">
                            <a:pos x="connsiteX0" y="connsiteY0"/>
                          </a:cxn>
                          <a:cxn ang="0">
                            <a:pos x="connsiteX1" y="connsiteY1"/>
                          </a:cxn>
                          <a:cxn ang="0">
                            <a:pos x="connsiteX2" y="connsiteY2"/>
                          </a:cxn>
                          <a:cxn ang="0">
                            <a:pos x="connsiteX3" y="connsiteY3"/>
                          </a:cxn>
                        </a:cxnLst>
                        <a:rect l="l" t="t" r="r" b="b"/>
                        <a:pathLst>
                          <a:path w="58292" h="34718">
                            <a:moveTo>
                              <a:pt x="58293" y="34719"/>
                            </a:moveTo>
                            <a:lnTo>
                              <a:pt x="0" y="857"/>
                            </a:lnTo>
                            <a:lnTo>
                              <a:pt x="0" y="0"/>
                            </a:lnTo>
                            <a:lnTo>
                              <a:pt x="58293" y="33433"/>
                            </a:lnTo>
                            <a:close/>
                          </a:path>
                        </a:pathLst>
                      </a:custGeom>
                      <a:solidFill>
                        <a:srgbClr val="565D8C"/>
                      </a:solidFill>
                      <a:ln w="4286" cap="flat">
                        <a:noFill/>
                        <a:prstDash val="solid"/>
                        <a:miter/>
                      </a:ln>
                    </p:spPr>
                    <p:txBody>
                      <a:bodyPr rtlCol="0" anchor="ctr"/>
                      <a:lstStyle/>
                      <a:p>
                        <a:endParaRPr lang="en-GB"/>
                      </a:p>
                    </p:txBody>
                  </p:sp>
                  <p:sp>
                    <p:nvSpPr>
                      <p:cNvPr id="106" name="Freeform: Shape 105">
                        <a:extLst>
                          <a:ext uri="{FF2B5EF4-FFF2-40B4-BE49-F238E27FC236}">
                            <a16:creationId xmlns:a16="http://schemas.microsoft.com/office/drawing/2014/main" id="{3ADA7035-EDD3-E25E-4105-FDD964A0C5F6}"/>
                          </a:ext>
                        </a:extLst>
                      </p:cNvPr>
                      <p:cNvSpPr/>
                      <p:nvPr/>
                    </p:nvSpPr>
                    <p:spPr>
                      <a:xfrm>
                        <a:off x="9771030" y="1666058"/>
                        <a:ext cx="58292" cy="34718"/>
                      </a:xfrm>
                      <a:custGeom>
                        <a:avLst/>
                        <a:gdLst>
                          <a:gd name="connsiteX0" fmla="*/ 58293 w 58292"/>
                          <a:gd name="connsiteY0" fmla="*/ 34719 h 34718"/>
                          <a:gd name="connsiteX1" fmla="*/ 0 w 58292"/>
                          <a:gd name="connsiteY1" fmla="*/ 857 h 34718"/>
                          <a:gd name="connsiteX2" fmla="*/ 0 w 58292"/>
                          <a:gd name="connsiteY2" fmla="*/ 0 h 34718"/>
                          <a:gd name="connsiteX3" fmla="*/ 58293 w 58292"/>
                          <a:gd name="connsiteY3" fmla="*/ 33433 h 34718"/>
                        </a:gdLst>
                        <a:ahLst/>
                        <a:cxnLst>
                          <a:cxn ang="0">
                            <a:pos x="connsiteX0" y="connsiteY0"/>
                          </a:cxn>
                          <a:cxn ang="0">
                            <a:pos x="connsiteX1" y="connsiteY1"/>
                          </a:cxn>
                          <a:cxn ang="0">
                            <a:pos x="connsiteX2" y="connsiteY2"/>
                          </a:cxn>
                          <a:cxn ang="0">
                            <a:pos x="connsiteX3" y="connsiteY3"/>
                          </a:cxn>
                        </a:cxnLst>
                        <a:rect l="l" t="t" r="r" b="b"/>
                        <a:pathLst>
                          <a:path w="58292" h="34718">
                            <a:moveTo>
                              <a:pt x="58293" y="34719"/>
                            </a:moveTo>
                            <a:lnTo>
                              <a:pt x="0" y="857"/>
                            </a:lnTo>
                            <a:lnTo>
                              <a:pt x="0" y="0"/>
                            </a:lnTo>
                            <a:lnTo>
                              <a:pt x="58293" y="33433"/>
                            </a:lnTo>
                            <a:close/>
                          </a:path>
                        </a:pathLst>
                      </a:custGeom>
                      <a:solidFill>
                        <a:srgbClr val="565D8C"/>
                      </a:solidFill>
                      <a:ln w="4286" cap="flat">
                        <a:noFill/>
                        <a:prstDash val="solid"/>
                        <a:miter/>
                      </a:ln>
                    </p:spPr>
                    <p:txBody>
                      <a:bodyPr rtlCol="0" anchor="ctr"/>
                      <a:lstStyle/>
                      <a:p>
                        <a:endParaRPr lang="en-GB"/>
                      </a:p>
                    </p:txBody>
                  </p:sp>
                </p:grpSp>
              </p:grpSp>
              <p:grpSp>
                <p:nvGrpSpPr>
                  <p:cNvPr id="107" name="Graphic 18">
                    <a:extLst>
                      <a:ext uri="{FF2B5EF4-FFF2-40B4-BE49-F238E27FC236}">
                        <a16:creationId xmlns:a16="http://schemas.microsoft.com/office/drawing/2014/main" id="{8B0ADBD3-7DF0-8A99-2D54-AF72CA502B66}"/>
                      </a:ext>
                    </a:extLst>
                  </p:cNvPr>
                  <p:cNvGrpSpPr/>
                  <p:nvPr/>
                </p:nvGrpSpPr>
                <p:grpSpPr>
                  <a:xfrm>
                    <a:off x="9586293" y="1459460"/>
                    <a:ext cx="118300" cy="156019"/>
                    <a:chOff x="9586293" y="1459460"/>
                    <a:chExt cx="118300" cy="156019"/>
                  </a:xfrm>
                </p:grpSpPr>
                <p:sp>
                  <p:nvSpPr>
                    <p:cNvPr id="108" name="Freeform: Shape 107">
                      <a:extLst>
                        <a:ext uri="{FF2B5EF4-FFF2-40B4-BE49-F238E27FC236}">
                          <a16:creationId xmlns:a16="http://schemas.microsoft.com/office/drawing/2014/main" id="{5C5DB37A-457E-C6B0-01A2-87FEB88AB406}"/>
                        </a:ext>
                      </a:extLst>
                    </p:cNvPr>
                    <p:cNvSpPr/>
                    <p:nvPr/>
                  </p:nvSpPr>
                  <p:spPr>
                    <a:xfrm>
                      <a:off x="9586293" y="1459460"/>
                      <a:ext cx="118300" cy="156019"/>
                    </a:xfrm>
                    <a:custGeom>
                      <a:avLst/>
                      <a:gdLst>
                        <a:gd name="connsiteX0" fmla="*/ 60436 w 118300"/>
                        <a:gd name="connsiteY0" fmla="*/ 147876 h 156019"/>
                        <a:gd name="connsiteX1" fmla="*/ 55721 w 118300"/>
                        <a:gd name="connsiteY1" fmla="*/ 144875 h 156019"/>
                        <a:gd name="connsiteX2" fmla="*/ 56578 w 118300"/>
                        <a:gd name="connsiteY2" fmla="*/ 135874 h 156019"/>
                        <a:gd name="connsiteX3" fmla="*/ 64294 w 118300"/>
                        <a:gd name="connsiteY3" fmla="*/ 140589 h 156019"/>
                        <a:gd name="connsiteX4" fmla="*/ 64722 w 118300"/>
                        <a:gd name="connsiteY4" fmla="*/ 150447 h 156019"/>
                        <a:gd name="connsiteX5" fmla="*/ 60436 w 118300"/>
                        <a:gd name="connsiteY5" fmla="*/ 147876 h 156019"/>
                        <a:gd name="connsiteX6" fmla="*/ 74152 w 118300"/>
                        <a:gd name="connsiteY6" fmla="*/ 153876 h 156019"/>
                        <a:gd name="connsiteX7" fmla="*/ 72437 w 118300"/>
                        <a:gd name="connsiteY7" fmla="*/ 143589 h 156019"/>
                        <a:gd name="connsiteX8" fmla="*/ 79724 w 118300"/>
                        <a:gd name="connsiteY8" fmla="*/ 145304 h 156019"/>
                        <a:gd name="connsiteX9" fmla="*/ 82724 w 118300"/>
                        <a:gd name="connsiteY9" fmla="*/ 156020 h 156019"/>
                        <a:gd name="connsiteX10" fmla="*/ 74152 w 118300"/>
                        <a:gd name="connsiteY10" fmla="*/ 153876 h 156019"/>
                        <a:gd name="connsiteX11" fmla="*/ 47149 w 118300"/>
                        <a:gd name="connsiteY11" fmla="*/ 138017 h 156019"/>
                        <a:gd name="connsiteX12" fmla="*/ 38576 w 118300"/>
                        <a:gd name="connsiteY12" fmla="*/ 130302 h 156019"/>
                        <a:gd name="connsiteX13" fmla="*/ 41576 w 118300"/>
                        <a:gd name="connsiteY13" fmla="*/ 123015 h 156019"/>
                        <a:gd name="connsiteX14" fmla="*/ 49292 w 118300"/>
                        <a:gd name="connsiteY14" fmla="*/ 129873 h 156019"/>
                        <a:gd name="connsiteX15" fmla="*/ 47149 w 118300"/>
                        <a:gd name="connsiteY15" fmla="*/ 138017 h 156019"/>
                        <a:gd name="connsiteX16" fmla="*/ 30432 w 118300"/>
                        <a:gd name="connsiteY16" fmla="*/ 121301 h 156019"/>
                        <a:gd name="connsiteX17" fmla="*/ 22717 w 118300"/>
                        <a:gd name="connsiteY17" fmla="*/ 111014 h 156019"/>
                        <a:gd name="connsiteX18" fmla="*/ 27861 w 118300"/>
                        <a:gd name="connsiteY18" fmla="*/ 106299 h 156019"/>
                        <a:gd name="connsiteX19" fmla="*/ 34290 w 118300"/>
                        <a:gd name="connsiteY19" fmla="*/ 114872 h 156019"/>
                        <a:gd name="connsiteX20" fmla="*/ 30432 w 118300"/>
                        <a:gd name="connsiteY20" fmla="*/ 121301 h 156019"/>
                        <a:gd name="connsiteX21" fmla="*/ 90868 w 118300"/>
                        <a:gd name="connsiteY21" fmla="*/ 156020 h 156019"/>
                        <a:gd name="connsiteX22" fmla="*/ 86582 w 118300"/>
                        <a:gd name="connsiteY22" fmla="*/ 145304 h 156019"/>
                        <a:gd name="connsiteX23" fmla="*/ 93011 w 118300"/>
                        <a:gd name="connsiteY23" fmla="*/ 144018 h 156019"/>
                        <a:gd name="connsiteX24" fmla="*/ 98155 w 118300"/>
                        <a:gd name="connsiteY24" fmla="*/ 154734 h 156019"/>
                        <a:gd name="connsiteX25" fmla="*/ 90868 w 118300"/>
                        <a:gd name="connsiteY25" fmla="*/ 156020 h 156019"/>
                        <a:gd name="connsiteX26" fmla="*/ 15859 w 118300"/>
                        <a:gd name="connsiteY26" fmla="*/ 99870 h 156019"/>
                        <a:gd name="connsiteX27" fmla="*/ 10287 w 118300"/>
                        <a:gd name="connsiteY27" fmla="*/ 88297 h 156019"/>
                        <a:gd name="connsiteX28" fmla="*/ 17145 w 118300"/>
                        <a:gd name="connsiteY28" fmla="*/ 87011 h 156019"/>
                        <a:gd name="connsiteX29" fmla="*/ 21860 w 118300"/>
                        <a:gd name="connsiteY29" fmla="*/ 96869 h 156019"/>
                        <a:gd name="connsiteX30" fmla="*/ 15859 w 118300"/>
                        <a:gd name="connsiteY30" fmla="*/ 99870 h 156019"/>
                        <a:gd name="connsiteX31" fmla="*/ 104584 w 118300"/>
                        <a:gd name="connsiteY31" fmla="*/ 150876 h 156019"/>
                        <a:gd name="connsiteX32" fmla="*/ 98584 w 118300"/>
                        <a:gd name="connsiteY32" fmla="*/ 140589 h 156019"/>
                        <a:gd name="connsiteX33" fmla="*/ 103299 w 118300"/>
                        <a:gd name="connsiteY33" fmla="*/ 136303 h 156019"/>
                        <a:gd name="connsiteX34" fmla="*/ 110156 w 118300"/>
                        <a:gd name="connsiteY34" fmla="*/ 145733 h 156019"/>
                        <a:gd name="connsiteX35" fmla="*/ 104584 w 118300"/>
                        <a:gd name="connsiteY35" fmla="*/ 150876 h 156019"/>
                        <a:gd name="connsiteX36" fmla="*/ 6000 w 118300"/>
                        <a:gd name="connsiteY36" fmla="*/ 76724 h 156019"/>
                        <a:gd name="connsiteX37" fmla="*/ 3000 w 118300"/>
                        <a:gd name="connsiteY37" fmla="*/ 65151 h 156019"/>
                        <a:gd name="connsiteX38" fmla="*/ 11144 w 118300"/>
                        <a:gd name="connsiteY38" fmla="*/ 66866 h 156019"/>
                        <a:gd name="connsiteX39" fmla="*/ 13716 w 118300"/>
                        <a:gd name="connsiteY39" fmla="*/ 76724 h 156019"/>
                        <a:gd name="connsiteX40" fmla="*/ 6000 w 118300"/>
                        <a:gd name="connsiteY40" fmla="*/ 76724 h 156019"/>
                        <a:gd name="connsiteX41" fmla="*/ 114871 w 118300"/>
                        <a:gd name="connsiteY41" fmla="*/ 139732 h 156019"/>
                        <a:gd name="connsiteX42" fmla="*/ 107156 w 118300"/>
                        <a:gd name="connsiteY42" fmla="*/ 131159 h 156019"/>
                        <a:gd name="connsiteX43" fmla="*/ 110156 w 118300"/>
                        <a:gd name="connsiteY43" fmla="*/ 124301 h 156019"/>
                        <a:gd name="connsiteX44" fmla="*/ 118300 w 118300"/>
                        <a:gd name="connsiteY44" fmla="*/ 131588 h 156019"/>
                        <a:gd name="connsiteX45" fmla="*/ 114871 w 118300"/>
                        <a:gd name="connsiteY45" fmla="*/ 139732 h 156019"/>
                        <a:gd name="connsiteX46" fmla="*/ 857 w 118300"/>
                        <a:gd name="connsiteY46" fmla="*/ 54007 h 156019"/>
                        <a:gd name="connsiteX47" fmla="*/ 0 w 118300"/>
                        <a:gd name="connsiteY47" fmla="*/ 43291 h 156019"/>
                        <a:gd name="connsiteX48" fmla="*/ 8143 w 118300"/>
                        <a:gd name="connsiteY48" fmla="*/ 48006 h 156019"/>
                        <a:gd name="connsiteX49" fmla="*/ 8573 w 118300"/>
                        <a:gd name="connsiteY49" fmla="*/ 57436 h 156019"/>
                        <a:gd name="connsiteX50" fmla="*/ 857 w 118300"/>
                        <a:gd name="connsiteY50" fmla="*/ 54007 h 156019"/>
                        <a:gd name="connsiteX51" fmla="*/ 9001 w 118300"/>
                        <a:gd name="connsiteY51" fmla="*/ 39433 h 156019"/>
                        <a:gd name="connsiteX52" fmla="*/ 857 w 118300"/>
                        <a:gd name="connsiteY52" fmla="*/ 33433 h 156019"/>
                        <a:gd name="connsiteX53" fmla="*/ 2572 w 118300"/>
                        <a:gd name="connsiteY53" fmla="*/ 24432 h 156019"/>
                        <a:gd name="connsiteX54" fmla="*/ 10716 w 118300"/>
                        <a:gd name="connsiteY54" fmla="*/ 31718 h 156019"/>
                        <a:gd name="connsiteX55" fmla="*/ 9001 w 118300"/>
                        <a:gd name="connsiteY55" fmla="*/ 39433 h 156019"/>
                        <a:gd name="connsiteX56" fmla="*/ 13287 w 118300"/>
                        <a:gd name="connsiteY56" fmla="*/ 24860 h 156019"/>
                        <a:gd name="connsiteX57" fmla="*/ 5572 w 118300"/>
                        <a:gd name="connsiteY57" fmla="*/ 16288 h 156019"/>
                        <a:gd name="connsiteX58" fmla="*/ 9858 w 118300"/>
                        <a:gd name="connsiteY58" fmla="*/ 9858 h 156019"/>
                        <a:gd name="connsiteX59" fmla="*/ 16716 w 118300"/>
                        <a:gd name="connsiteY59" fmla="*/ 19288 h 156019"/>
                        <a:gd name="connsiteX60" fmla="*/ 13287 w 118300"/>
                        <a:gd name="connsiteY60" fmla="*/ 24860 h 156019"/>
                        <a:gd name="connsiteX61" fmla="*/ 21860 w 118300"/>
                        <a:gd name="connsiteY61" fmla="*/ 14573 h 156019"/>
                        <a:gd name="connsiteX62" fmla="*/ 15859 w 118300"/>
                        <a:gd name="connsiteY62" fmla="*/ 4286 h 156019"/>
                        <a:gd name="connsiteX63" fmla="*/ 22717 w 118300"/>
                        <a:gd name="connsiteY63" fmla="*/ 857 h 156019"/>
                        <a:gd name="connsiteX64" fmla="*/ 27861 w 118300"/>
                        <a:gd name="connsiteY64" fmla="*/ 11573 h 156019"/>
                        <a:gd name="connsiteX65" fmla="*/ 21860 w 118300"/>
                        <a:gd name="connsiteY65" fmla="*/ 14573 h 156019"/>
                        <a:gd name="connsiteX66" fmla="*/ 34290 w 118300"/>
                        <a:gd name="connsiteY66" fmla="*/ 10716 h 156019"/>
                        <a:gd name="connsiteX67" fmla="*/ 30004 w 118300"/>
                        <a:gd name="connsiteY67" fmla="*/ 0 h 156019"/>
                        <a:gd name="connsiteX68" fmla="*/ 38147 w 118300"/>
                        <a:gd name="connsiteY68" fmla="*/ 429 h 156019"/>
                        <a:gd name="connsiteX69" fmla="*/ 41148 w 118300"/>
                        <a:gd name="connsiteY69" fmla="*/ 11144 h 156019"/>
                        <a:gd name="connsiteX70" fmla="*/ 34290 w 118300"/>
                        <a:gd name="connsiteY70" fmla="*/ 10716 h 156019"/>
                        <a:gd name="connsiteX71" fmla="*/ 86154 w 118300"/>
                        <a:gd name="connsiteY71" fmla="*/ 40719 h 156019"/>
                        <a:gd name="connsiteX72" fmla="*/ 79296 w 118300"/>
                        <a:gd name="connsiteY72" fmla="*/ 33004 h 156019"/>
                        <a:gd name="connsiteX73" fmla="*/ 82296 w 118300"/>
                        <a:gd name="connsiteY73" fmla="*/ 25718 h 156019"/>
                        <a:gd name="connsiteX74" fmla="*/ 90440 w 118300"/>
                        <a:gd name="connsiteY74" fmla="*/ 34719 h 156019"/>
                        <a:gd name="connsiteX75" fmla="*/ 86154 w 118300"/>
                        <a:gd name="connsiteY75" fmla="*/ 40719 h 156019"/>
                        <a:gd name="connsiteX76" fmla="*/ 48863 w 118300"/>
                        <a:gd name="connsiteY76" fmla="*/ 12859 h 156019"/>
                        <a:gd name="connsiteX77" fmla="*/ 47149 w 118300"/>
                        <a:gd name="connsiteY77" fmla="*/ 2572 h 156019"/>
                        <a:gd name="connsiteX78" fmla="*/ 56150 w 118300"/>
                        <a:gd name="connsiteY78" fmla="*/ 6001 h 156019"/>
                        <a:gd name="connsiteX79" fmla="*/ 57007 w 118300"/>
                        <a:gd name="connsiteY79" fmla="*/ 16288 h 156019"/>
                        <a:gd name="connsiteX80" fmla="*/ 48863 w 118300"/>
                        <a:gd name="connsiteY80" fmla="*/ 12859 h 156019"/>
                        <a:gd name="connsiteX81" fmla="*/ 72009 w 118300"/>
                        <a:gd name="connsiteY81" fmla="*/ 25718 h 156019"/>
                        <a:gd name="connsiteX82" fmla="*/ 64294 w 118300"/>
                        <a:gd name="connsiteY82" fmla="*/ 20145 h 156019"/>
                        <a:gd name="connsiteX83" fmla="*/ 64722 w 118300"/>
                        <a:gd name="connsiteY83" fmla="*/ 10716 h 156019"/>
                        <a:gd name="connsiteX84" fmla="*/ 73723 w 118300"/>
                        <a:gd name="connsiteY84" fmla="*/ 17574 h 156019"/>
                        <a:gd name="connsiteX85" fmla="*/ 72009 w 118300"/>
                        <a:gd name="connsiteY85" fmla="*/ 25718 h 156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18300" h="156019">
                          <a:moveTo>
                            <a:pt x="60436" y="147876"/>
                          </a:moveTo>
                          <a:cubicBezTo>
                            <a:pt x="58721" y="147018"/>
                            <a:pt x="57435" y="145733"/>
                            <a:pt x="55721" y="144875"/>
                          </a:cubicBezTo>
                          <a:lnTo>
                            <a:pt x="56578" y="135874"/>
                          </a:lnTo>
                          <a:cubicBezTo>
                            <a:pt x="59150" y="137589"/>
                            <a:pt x="61722" y="139303"/>
                            <a:pt x="64294" y="140589"/>
                          </a:cubicBezTo>
                          <a:lnTo>
                            <a:pt x="64722" y="150447"/>
                          </a:lnTo>
                          <a:cubicBezTo>
                            <a:pt x="63436" y="149590"/>
                            <a:pt x="62151" y="148733"/>
                            <a:pt x="60436" y="147876"/>
                          </a:cubicBezTo>
                          <a:close/>
                          <a:moveTo>
                            <a:pt x="74152" y="153876"/>
                          </a:moveTo>
                          <a:lnTo>
                            <a:pt x="72437" y="143589"/>
                          </a:lnTo>
                          <a:cubicBezTo>
                            <a:pt x="75009" y="144447"/>
                            <a:pt x="77581" y="144875"/>
                            <a:pt x="79724" y="145304"/>
                          </a:cubicBezTo>
                          <a:lnTo>
                            <a:pt x="82724" y="156020"/>
                          </a:lnTo>
                          <a:cubicBezTo>
                            <a:pt x="79724" y="155162"/>
                            <a:pt x="76723" y="154734"/>
                            <a:pt x="74152" y="153876"/>
                          </a:cubicBezTo>
                          <a:close/>
                          <a:moveTo>
                            <a:pt x="47149" y="138017"/>
                          </a:moveTo>
                          <a:cubicBezTo>
                            <a:pt x="44148" y="135445"/>
                            <a:pt x="41148" y="132874"/>
                            <a:pt x="38576" y="130302"/>
                          </a:cubicBezTo>
                          <a:lnTo>
                            <a:pt x="41576" y="123015"/>
                          </a:lnTo>
                          <a:cubicBezTo>
                            <a:pt x="44148" y="125587"/>
                            <a:pt x="46291" y="127730"/>
                            <a:pt x="49292" y="129873"/>
                          </a:cubicBezTo>
                          <a:lnTo>
                            <a:pt x="47149" y="138017"/>
                          </a:lnTo>
                          <a:close/>
                          <a:moveTo>
                            <a:pt x="30432" y="121301"/>
                          </a:moveTo>
                          <a:cubicBezTo>
                            <a:pt x="27861" y="117872"/>
                            <a:pt x="25288" y="114872"/>
                            <a:pt x="22717" y="111014"/>
                          </a:cubicBezTo>
                          <a:lnTo>
                            <a:pt x="27861" y="106299"/>
                          </a:lnTo>
                          <a:cubicBezTo>
                            <a:pt x="30004" y="109299"/>
                            <a:pt x="32147" y="112300"/>
                            <a:pt x="34290" y="114872"/>
                          </a:cubicBezTo>
                          <a:lnTo>
                            <a:pt x="30432" y="121301"/>
                          </a:lnTo>
                          <a:close/>
                          <a:moveTo>
                            <a:pt x="90868" y="156020"/>
                          </a:moveTo>
                          <a:lnTo>
                            <a:pt x="86582" y="145304"/>
                          </a:lnTo>
                          <a:cubicBezTo>
                            <a:pt x="88725" y="145304"/>
                            <a:pt x="90868" y="144447"/>
                            <a:pt x="93011" y="144018"/>
                          </a:cubicBezTo>
                          <a:lnTo>
                            <a:pt x="98155" y="154734"/>
                          </a:lnTo>
                          <a:cubicBezTo>
                            <a:pt x="95583" y="155162"/>
                            <a:pt x="93440" y="155591"/>
                            <a:pt x="90868" y="156020"/>
                          </a:cubicBezTo>
                          <a:close/>
                          <a:moveTo>
                            <a:pt x="15859" y="99870"/>
                          </a:moveTo>
                          <a:cubicBezTo>
                            <a:pt x="13716" y="96012"/>
                            <a:pt x="12001" y="92154"/>
                            <a:pt x="10287" y="88297"/>
                          </a:cubicBezTo>
                          <a:lnTo>
                            <a:pt x="17145" y="87011"/>
                          </a:lnTo>
                          <a:cubicBezTo>
                            <a:pt x="18431" y="90440"/>
                            <a:pt x="20145" y="93440"/>
                            <a:pt x="21860" y="96869"/>
                          </a:cubicBezTo>
                          <a:lnTo>
                            <a:pt x="15859" y="99870"/>
                          </a:lnTo>
                          <a:close/>
                          <a:moveTo>
                            <a:pt x="104584" y="150876"/>
                          </a:moveTo>
                          <a:lnTo>
                            <a:pt x="98584" y="140589"/>
                          </a:lnTo>
                          <a:cubicBezTo>
                            <a:pt x="100298" y="139303"/>
                            <a:pt x="102012" y="138017"/>
                            <a:pt x="103299" y="136303"/>
                          </a:cubicBezTo>
                          <a:lnTo>
                            <a:pt x="110156" y="145733"/>
                          </a:lnTo>
                          <a:cubicBezTo>
                            <a:pt x="108870" y="147876"/>
                            <a:pt x="106727" y="149590"/>
                            <a:pt x="104584" y="150876"/>
                          </a:cubicBezTo>
                          <a:close/>
                          <a:moveTo>
                            <a:pt x="6000" y="76724"/>
                          </a:moveTo>
                          <a:cubicBezTo>
                            <a:pt x="4715" y="72866"/>
                            <a:pt x="3857" y="69009"/>
                            <a:pt x="3000" y="65151"/>
                          </a:cubicBezTo>
                          <a:lnTo>
                            <a:pt x="11144" y="66866"/>
                          </a:lnTo>
                          <a:cubicBezTo>
                            <a:pt x="12001" y="70295"/>
                            <a:pt x="12859" y="73723"/>
                            <a:pt x="13716" y="76724"/>
                          </a:cubicBezTo>
                          <a:lnTo>
                            <a:pt x="6000" y="76724"/>
                          </a:lnTo>
                          <a:close/>
                          <a:moveTo>
                            <a:pt x="114871" y="139732"/>
                          </a:moveTo>
                          <a:lnTo>
                            <a:pt x="107156" y="131159"/>
                          </a:lnTo>
                          <a:cubicBezTo>
                            <a:pt x="108442" y="129016"/>
                            <a:pt x="109299" y="126873"/>
                            <a:pt x="110156" y="124301"/>
                          </a:cubicBezTo>
                          <a:lnTo>
                            <a:pt x="118300" y="131588"/>
                          </a:lnTo>
                          <a:cubicBezTo>
                            <a:pt x="117443" y="134588"/>
                            <a:pt x="116157" y="137160"/>
                            <a:pt x="114871" y="139732"/>
                          </a:cubicBezTo>
                          <a:close/>
                          <a:moveTo>
                            <a:pt x="857" y="54007"/>
                          </a:moveTo>
                          <a:cubicBezTo>
                            <a:pt x="429" y="50149"/>
                            <a:pt x="429" y="46720"/>
                            <a:pt x="0" y="43291"/>
                          </a:cubicBezTo>
                          <a:lnTo>
                            <a:pt x="8143" y="48006"/>
                          </a:lnTo>
                          <a:cubicBezTo>
                            <a:pt x="8143" y="51006"/>
                            <a:pt x="8143" y="54007"/>
                            <a:pt x="8573" y="57436"/>
                          </a:cubicBezTo>
                          <a:lnTo>
                            <a:pt x="857" y="54007"/>
                          </a:lnTo>
                          <a:close/>
                          <a:moveTo>
                            <a:pt x="9001" y="39433"/>
                          </a:moveTo>
                          <a:lnTo>
                            <a:pt x="857" y="33433"/>
                          </a:lnTo>
                          <a:cubicBezTo>
                            <a:pt x="1286" y="30432"/>
                            <a:pt x="1714" y="27003"/>
                            <a:pt x="2572" y="24432"/>
                          </a:cubicBezTo>
                          <a:lnTo>
                            <a:pt x="10716" y="31718"/>
                          </a:lnTo>
                          <a:cubicBezTo>
                            <a:pt x="10287" y="33861"/>
                            <a:pt x="9430" y="36433"/>
                            <a:pt x="9001" y="39433"/>
                          </a:cubicBezTo>
                          <a:close/>
                          <a:moveTo>
                            <a:pt x="13287" y="24860"/>
                          </a:moveTo>
                          <a:lnTo>
                            <a:pt x="5572" y="16288"/>
                          </a:lnTo>
                          <a:cubicBezTo>
                            <a:pt x="6858" y="13716"/>
                            <a:pt x="8143" y="11573"/>
                            <a:pt x="9858" y="9858"/>
                          </a:cubicBezTo>
                          <a:lnTo>
                            <a:pt x="16716" y="19288"/>
                          </a:lnTo>
                          <a:cubicBezTo>
                            <a:pt x="15859" y="20574"/>
                            <a:pt x="14573" y="22717"/>
                            <a:pt x="13287" y="24860"/>
                          </a:cubicBezTo>
                          <a:close/>
                          <a:moveTo>
                            <a:pt x="21860" y="14573"/>
                          </a:moveTo>
                          <a:lnTo>
                            <a:pt x="15859" y="4286"/>
                          </a:lnTo>
                          <a:cubicBezTo>
                            <a:pt x="18002" y="3000"/>
                            <a:pt x="20145" y="1715"/>
                            <a:pt x="22717" y="857"/>
                          </a:cubicBezTo>
                          <a:lnTo>
                            <a:pt x="27861" y="11573"/>
                          </a:lnTo>
                          <a:cubicBezTo>
                            <a:pt x="25718" y="12430"/>
                            <a:pt x="23574" y="13287"/>
                            <a:pt x="21860" y="14573"/>
                          </a:cubicBezTo>
                          <a:close/>
                          <a:moveTo>
                            <a:pt x="34290" y="10716"/>
                          </a:moveTo>
                          <a:lnTo>
                            <a:pt x="30004" y="0"/>
                          </a:lnTo>
                          <a:cubicBezTo>
                            <a:pt x="32575" y="0"/>
                            <a:pt x="35147" y="0"/>
                            <a:pt x="38147" y="429"/>
                          </a:cubicBezTo>
                          <a:lnTo>
                            <a:pt x="41148" y="11144"/>
                          </a:lnTo>
                          <a:cubicBezTo>
                            <a:pt x="38576" y="10716"/>
                            <a:pt x="36433" y="10287"/>
                            <a:pt x="34290" y="10716"/>
                          </a:cubicBezTo>
                          <a:close/>
                          <a:moveTo>
                            <a:pt x="86154" y="40719"/>
                          </a:moveTo>
                          <a:cubicBezTo>
                            <a:pt x="84010" y="38148"/>
                            <a:pt x="81439" y="35147"/>
                            <a:pt x="79296" y="33004"/>
                          </a:cubicBezTo>
                          <a:lnTo>
                            <a:pt x="82296" y="25718"/>
                          </a:lnTo>
                          <a:cubicBezTo>
                            <a:pt x="85296" y="28718"/>
                            <a:pt x="87868" y="31718"/>
                            <a:pt x="90440" y="34719"/>
                          </a:cubicBezTo>
                          <a:lnTo>
                            <a:pt x="86154" y="40719"/>
                          </a:lnTo>
                          <a:close/>
                          <a:moveTo>
                            <a:pt x="48863" y="12859"/>
                          </a:moveTo>
                          <a:lnTo>
                            <a:pt x="47149" y="2572"/>
                          </a:lnTo>
                          <a:cubicBezTo>
                            <a:pt x="50149" y="3429"/>
                            <a:pt x="53149" y="4715"/>
                            <a:pt x="56150" y="6001"/>
                          </a:cubicBezTo>
                          <a:lnTo>
                            <a:pt x="57007" y="16288"/>
                          </a:lnTo>
                          <a:cubicBezTo>
                            <a:pt x="54007" y="14573"/>
                            <a:pt x="51006" y="13716"/>
                            <a:pt x="48863" y="12859"/>
                          </a:cubicBezTo>
                          <a:close/>
                          <a:moveTo>
                            <a:pt x="72009" y="25718"/>
                          </a:moveTo>
                          <a:cubicBezTo>
                            <a:pt x="69437" y="23574"/>
                            <a:pt x="66865" y="21860"/>
                            <a:pt x="64294" y="20145"/>
                          </a:cubicBezTo>
                          <a:lnTo>
                            <a:pt x="64722" y="10716"/>
                          </a:lnTo>
                          <a:cubicBezTo>
                            <a:pt x="67722" y="12859"/>
                            <a:pt x="70723" y="15002"/>
                            <a:pt x="73723" y="17574"/>
                          </a:cubicBezTo>
                          <a:lnTo>
                            <a:pt x="72009" y="25718"/>
                          </a:lnTo>
                          <a:close/>
                        </a:path>
                      </a:pathLst>
                    </a:custGeom>
                    <a:solidFill>
                      <a:srgbClr val="6C74AF"/>
                    </a:solidFill>
                    <a:ln w="4286" cap="flat">
                      <a:noFill/>
                      <a:prstDash val="solid"/>
                      <a:miter/>
                    </a:ln>
                  </p:spPr>
                  <p:txBody>
                    <a:bodyPr rtlCol="0" anchor="ctr"/>
                    <a:lstStyle/>
                    <a:p>
                      <a:endParaRPr lang="en-GB"/>
                    </a:p>
                  </p:txBody>
                </p:sp>
                <p:sp>
                  <p:nvSpPr>
                    <p:cNvPr id="109" name="Freeform: Shape 108">
                      <a:extLst>
                        <a:ext uri="{FF2B5EF4-FFF2-40B4-BE49-F238E27FC236}">
                          <a16:creationId xmlns:a16="http://schemas.microsoft.com/office/drawing/2014/main" id="{4ECDABC7-0FF9-5369-077E-5A34BEF28FCA}"/>
                        </a:ext>
                      </a:extLst>
                    </p:cNvPr>
                    <p:cNvSpPr/>
                    <p:nvPr/>
                  </p:nvSpPr>
                  <p:spPr>
                    <a:xfrm>
                      <a:off x="9602581" y="1486464"/>
                      <a:ext cx="87709" cy="107040"/>
                    </a:xfrm>
                    <a:custGeom>
                      <a:avLst/>
                      <a:gdLst>
                        <a:gd name="connsiteX0" fmla="*/ 44149 w 87709"/>
                        <a:gd name="connsiteY0" fmla="*/ 102013 h 107040"/>
                        <a:gd name="connsiteX1" fmla="*/ 0 w 87709"/>
                        <a:gd name="connsiteY1" fmla="*/ 25718 h 107040"/>
                        <a:gd name="connsiteX2" fmla="*/ 1286 w 87709"/>
                        <a:gd name="connsiteY2" fmla="*/ 26575 h 107040"/>
                        <a:gd name="connsiteX3" fmla="*/ 86583 w 87709"/>
                        <a:gd name="connsiteY3" fmla="*/ 75867 h 107040"/>
                        <a:gd name="connsiteX4" fmla="*/ 43720 w 87709"/>
                        <a:gd name="connsiteY4" fmla="*/ 1714 h 107040"/>
                        <a:gd name="connsiteX5" fmla="*/ 43720 w 87709"/>
                        <a:gd name="connsiteY5" fmla="*/ 0 h 107040"/>
                        <a:gd name="connsiteX6" fmla="*/ 44149 w 87709"/>
                        <a:gd name="connsiteY6" fmla="*/ 102013 h 107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709" h="107040">
                          <a:moveTo>
                            <a:pt x="44149" y="102013"/>
                          </a:moveTo>
                          <a:cubicBezTo>
                            <a:pt x="19717" y="87868"/>
                            <a:pt x="0" y="53578"/>
                            <a:pt x="0" y="25718"/>
                          </a:cubicBezTo>
                          <a:lnTo>
                            <a:pt x="1286" y="26575"/>
                          </a:lnTo>
                          <a:cubicBezTo>
                            <a:pt x="-5572" y="68151"/>
                            <a:pt x="77153" y="152162"/>
                            <a:pt x="86583" y="75867"/>
                          </a:cubicBezTo>
                          <a:cubicBezTo>
                            <a:pt x="86583" y="48863"/>
                            <a:pt x="67294" y="15431"/>
                            <a:pt x="43720" y="1714"/>
                          </a:cubicBezTo>
                          <a:lnTo>
                            <a:pt x="43720" y="0"/>
                          </a:lnTo>
                          <a:cubicBezTo>
                            <a:pt x="84868" y="15431"/>
                            <a:pt x="117443" y="132445"/>
                            <a:pt x="44149" y="102013"/>
                          </a:cubicBezTo>
                          <a:close/>
                        </a:path>
                      </a:pathLst>
                    </a:custGeom>
                    <a:solidFill>
                      <a:srgbClr val="BCC0DB"/>
                    </a:solidFill>
                    <a:ln w="4286" cap="flat">
                      <a:noFill/>
                      <a:prstDash val="solid"/>
                      <a:miter/>
                    </a:ln>
                  </p:spPr>
                  <p:txBody>
                    <a:bodyPr rtlCol="0" anchor="ctr"/>
                    <a:lstStyle/>
                    <a:p>
                      <a:endParaRPr lang="en-GB"/>
                    </a:p>
                  </p:txBody>
                </p:sp>
                <p:grpSp>
                  <p:nvGrpSpPr>
                    <p:cNvPr id="110" name="Graphic 18">
                      <a:extLst>
                        <a:ext uri="{FF2B5EF4-FFF2-40B4-BE49-F238E27FC236}">
                          <a16:creationId xmlns:a16="http://schemas.microsoft.com/office/drawing/2014/main" id="{24C380CF-BDCB-E65C-B807-035D1A9E186B}"/>
                        </a:ext>
                      </a:extLst>
                    </p:cNvPr>
                    <p:cNvGrpSpPr/>
                    <p:nvPr/>
                  </p:nvGrpSpPr>
                  <p:grpSpPr>
                    <a:xfrm>
                      <a:off x="9626533" y="1515907"/>
                      <a:ext cx="40422" cy="44410"/>
                      <a:chOff x="9626533" y="1515907"/>
                      <a:chExt cx="40422" cy="44410"/>
                    </a:xfrm>
                    <a:solidFill>
                      <a:srgbClr val="FDD13B"/>
                    </a:solidFill>
                  </p:grpSpPr>
                  <p:sp>
                    <p:nvSpPr>
                      <p:cNvPr id="111" name="Freeform: Shape 110">
                        <a:extLst>
                          <a:ext uri="{FF2B5EF4-FFF2-40B4-BE49-F238E27FC236}">
                            <a16:creationId xmlns:a16="http://schemas.microsoft.com/office/drawing/2014/main" id="{2DB41B02-DAB4-5A88-5E64-8ADB62119EE0}"/>
                          </a:ext>
                        </a:extLst>
                      </p:cNvPr>
                      <p:cNvSpPr/>
                      <p:nvPr/>
                    </p:nvSpPr>
                    <p:spPr>
                      <a:xfrm>
                        <a:off x="9626533" y="1515907"/>
                        <a:ext cx="10020" cy="25805"/>
                      </a:xfrm>
                      <a:custGeom>
                        <a:avLst/>
                        <a:gdLst>
                          <a:gd name="connsiteX0" fmla="*/ 51 w 10020"/>
                          <a:gd name="connsiteY0" fmla="*/ 16420 h 25805"/>
                          <a:gd name="connsiteX1" fmla="*/ 51 w 10020"/>
                          <a:gd name="connsiteY1" fmla="*/ 3561 h 25805"/>
                          <a:gd name="connsiteX2" fmla="*/ 9909 w 10020"/>
                          <a:gd name="connsiteY2" fmla="*/ 9991 h 25805"/>
                          <a:gd name="connsiteX3" fmla="*/ 6909 w 10020"/>
                          <a:gd name="connsiteY3" fmla="*/ 8276 h 25805"/>
                          <a:gd name="connsiteX4" fmla="*/ 3051 w 10020"/>
                          <a:gd name="connsiteY4" fmla="*/ 5276 h 25805"/>
                          <a:gd name="connsiteX5" fmla="*/ 3051 w 10020"/>
                          <a:gd name="connsiteY5" fmla="*/ 10848 h 25805"/>
                          <a:gd name="connsiteX6" fmla="*/ 9909 w 10020"/>
                          <a:gd name="connsiteY6" fmla="*/ 22421 h 25805"/>
                          <a:gd name="connsiteX7" fmla="*/ 51 w 10020"/>
                          <a:gd name="connsiteY7" fmla="*/ 16420 h 25805"/>
                          <a:gd name="connsiteX8" fmla="*/ 6909 w 10020"/>
                          <a:gd name="connsiteY8" fmla="*/ 20707 h 25805"/>
                          <a:gd name="connsiteX9" fmla="*/ 6909 w 10020"/>
                          <a:gd name="connsiteY9" fmla="*/ 16420 h 25805"/>
                          <a:gd name="connsiteX10" fmla="*/ 3051 w 10020"/>
                          <a:gd name="connsiteY10" fmla="*/ 14706 h 25805"/>
                          <a:gd name="connsiteX11" fmla="*/ 3051 w 10020"/>
                          <a:gd name="connsiteY11" fmla="*/ 18563 h 25805"/>
                          <a:gd name="connsiteX12" fmla="*/ 6909 w 10020"/>
                          <a:gd name="connsiteY12" fmla="*/ 20707 h 25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20" h="25805">
                            <a:moveTo>
                              <a:pt x="51" y="16420"/>
                            </a:moveTo>
                            <a:lnTo>
                              <a:pt x="51" y="3561"/>
                            </a:lnTo>
                            <a:cubicBezTo>
                              <a:pt x="908" y="-5440"/>
                              <a:pt x="11195" y="4847"/>
                              <a:pt x="9909" y="9991"/>
                            </a:cubicBezTo>
                            <a:lnTo>
                              <a:pt x="6909" y="8276"/>
                            </a:lnTo>
                            <a:cubicBezTo>
                              <a:pt x="7766" y="6133"/>
                              <a:pt x="3908" y="1418"/>
                              <a:pt x="3051" y="5276"/>
                            </a:cubicBezTo>
                            <a:cubicBezTo>
                              <a:pt x="3051" y="5276"/>
                              <a:pt x="3051" y="10848"/>
                              <a:pt x="3051" y="10848"/>
                            </a:cubicBezTo>
                            <a:cubicBezTo>
                              <a:pt x="8623" y="8276"/>
                              <a:pt x="10338" y="18135"/>
                              <a:pt x="9909" y="22421"/>
                            </a:cubicBezTo>
                            <a:cubicBezTo>
                              <a:pt x="9481" y="30994"/>
                              <a:pt x="-806" y="21135"/>
                              <a:pt x="51" y="16420"/>
                            </a:cubicBezTo>
                            <a:close/>
                            <a:moveTo>
                              <a:pt x="6909" y="20707"/>
                            </a:moveTo>
                            <a:lnTo>
                              <a:pt x="6909" y="16420"/>
                            </a:lnTo>
                            <a:cubicBezTo>
                              <a:pt x="7338" y="14277"/>
                              <a:pt x="3480" y="11277"/>
                              <a:pt x="3051" y="14706"/>
                            </a:cubicBezTo>
                            <a:lnTo>
                              <a:pt x="3051" y="18563"/>
                            </a:lnTo>
                            <a:cubicBezTo>
                              <a:pt x="3051" y="20278"/>
                              <a:pt x="6909" y="23707"/>
                              <a:pt x="6909" y="20707"/>
                            </a:cubicBezTo>
                            <a:close/>
                          </a:path>
                        </a:pathLst>
                      </a:custGeom>
                      <a:solidFill>
                        <a:srgbClr val="FDD13B"/>
                      </a:solidFill>
                      <a:ln w="4286" cap="flat">
                        <a:noFill/>
                        <a:prstDash val="solid"/>
                        <a:miter/>
                      </a:ln>
                    </p:spPr>
                    <p:txBody>
                      <a:bodyPr rtlCol="0" anchor="ctr"/>
                      <a:lstStyle/>
                      <a:p>
                        <a:endParaRPr lang="en-GB"/>
                      </a:p>
                    </p:txBody>
                  </p:sp>
                  <p:sp>
                    <p:nvSpPr>
                      <p:cNvPr id="112" name="Freeform: Shape 111">
                        <a:extLst>
                          <a:ext uri="{FF2B5EF4-FFF2-40B4-BE49-F238E27FC236}">
                            <a16:creationId xmlns:a16="http://schemas.microsoft.com/office/drawing/2014/main" id="{B5E16AD8-633B-C7E3-654E-0D1351668980}"/>
                          </a:ext>
                        </a:extLst>
                      </p:cNvPr>
                      <p:cNvSpPr/>
                      <p:nvPr/>
                    </p:nvSpPr>
                    <p:spPr>
                      <a:xfrm>
                        <a:off x="9638830" y="1522956"/>
                        <a:ext cx="10576" cy="25888"/>
                      </a:xfrm>
                      <a:custGeom>
                        <a:avLst/>
                        <a:gdLst>
                          <a:gd name="connsiteX0" fmla="*/ 183 w 10576"/>
                          <a:gd name="connsiteY0" fmla="*/ 16658 h 25888"/>
                          <a:gd name="connsiteX1" fmla="*/ 5327 w 10576"/>
                          <a:gd name="connsiteY1" fmla="*/ 799 h 25888"/>
                          <a:gd name="connsiteX2" fmla="*/ 10471 w 10576"/>
                          <a:gd name="connsiteY2" fmla="*/ 22230 h 25888"/>
                          <a:gd name="connsiteX3" fmla="*/ 183 w 10576"/>
                          <a:gd name="connsiteY3" fmla="*/ 16658 h 25888"/>
                          <a:gd name="connsiteX4" fmla="*/ 7041 w 10576"/>
                          <a:gd name="connsiteY4" fmla="*/ 20515 h 25888"/>
                          <a:gd name="connsiteX5" fmla="*/ 3184 w 10576"/>
                          <a:gd name="connsiteY5" fmla="*/ 5514 h 25888"/>
                          <a:gd name="connsiteX6" fmla="*/ 7041 w 10576"/>
                          <a:gd name="connsiteY6" fmla="*/ 20515 h 25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76" h="25888">
                            <a:moveTo>
                              <a:pt x="183" y="16658"/>
                            </a:moveTo>
                            <a:cubicBezTo>
                              <a:pt x="1041" y="13657"/>
                              <a:pt x="-2817" y="-3916"/>
                              <a:pt x="5327" y="799"/>
                            </a:cubicBezTo>
                            <a:cubicBezTo>
                              <a:pt x="12614" y="4228"/>
                              <a:pt x="10042" y="16229"/>
                              <a:pt x="10471" y="22230"/>
                            </a:cubicBezTo>
                            <a:cubicBezTo>
                              <a:pt x="9614" y="31231"/>
                              <a:pt x="-674" y="21373"/>
                              <a:pt x="183" y="16658"/>
                            </a:cubicBezTo>
                            <a:close/>
                            <a:moveTo>
                              <a:pt x="7041" y="20515"/>
                            </a:moveTo>
                            <a:cubicBezTo>
                              <a:pt x="7041" y="18801"/>
                              <a:pt x="7899" y="-1773"/>
                              <a:pt x="3184" y="5514"/>
                            </a:cubicBezTo>
                            <a:cubicBezTo>
                              <a:pt x="3184" y="7228"/>
                              <a:pt x="2327" y="27373"/>
                              <a:pt x="7041" y="20515"/>
                            </a:cubicBezTo>
                            <a:close/>
                          </a:path>
                        </a:pathLst>
                      </a:custGeom>
                      <a:solidFill>
                        <a:srgbClr val="FDD13B"/>
                      </a:solidFill>
                      <a:ln w="4286" cap="flat">
                        <a:noFill/>
                        <a:prstDash val="solid"/>
                        <a:miter/>
                      </a:ln>
                    </p:spPr>
                    <p:txBody>
                      <a:bodyPr rtlCol="0" anchor="ctr"/>
                      <a:lstStyle/>
                      <a:p>
                        <a:endParaRPr lang="en-GB"/>
                      </a:p>
                    </p:txBody>
                  </p:sp>
                  <p:sp>
                    <p:nvSpPr>
                      <p:cNvPr id="113" name="Freeform: Shape 112">
                        <a:extLst>
                          <a:ext uri="{FF2B5EF4-FFF2-40B4-BE49-F238E27FC236}">
                            <a16:creationId xmlns:a16="http://schemas.microsoft.com/office/drawing/2014/main" id="{798ED220-B12B-9940-40EB-F38BB442AFF1}"/>
                          </a:ext>
                        </a:extLst>
                      </p:cNvPr>
                      <p:cNvSpPr/>
                      <p:nvPr/>
                    </p:nvSpPr>
                    <p:spPr>
                      <a:xfrm>
                        <a:off x="9651748" y="1529553"/>
                        <a:ext cx="15207" cy="30763"/>
                      </a:xfrm>
                      <a:custGeom>
                        <a:avLst/>
                        <a:gdLst>
                          <a:gd name="connsiteX0" fmla="*/ 125 w 15207"/>
                          <a:gd name="connsiteY0" fmla="*/ 8345 h 30763"/>
                          <a:gd name="connsiteX1" fmla="*/ 3125 w 15207"/>
                          <a:gd name="connsiteY1" fmla="*/ 630 h 30763"/>
                          <a:gd name="connsiteX2" fmla="*/ 6126 w 15207"/>
                          <a:gd name="connsiteY2" fmla="*/ 12203 h 30763"/>
                          <a:gd name="connsiteX3" fmla="*/ 125 w 15207"/>
                          <a:gd name="connsiteY3" fmla="*/ 8345 h 30763"/>
                          <a:gd name="connsiteX4" fmla="*/ 4411 w 15207"/>
                          <a:gd name="connsiteY4" fmla="*/ 10917 h 30763"/>
                          <a:gd name="connsiteX5" fmla="*/ 2268 w 15207"/>
                          <a:gd name="connsiteY5" fmla="*/ 3630 h 30763"/>
                          <a:gd name="connsiteX6" fmla="*/ 4411 w 15207"/>
                          <a:gd name="connsiteY6" fmla="*/ 10917 h 30763"/>
                          <a:gd name="connsiteX7" fmla="*/ 10840 w 15207"/>
                          <a:gd name="connsiteY7" fmla="*/ 5345 h 30763"/>
                          <a:gd name="connsiteX8" fmla="*/ 12983 w 15207"/>
                          <a:gd name="connsiteY8" fmla="*/ 6631 h 30763"/>
                          <a:gd name="connsiteX9" fmla="*/ 4411 w 15207"/>
                          <a:gd name="connsiteY9" fmla="*/ 25490 h 30763"/>
                          <a:gd name="connsiteX10" fmla="*/ 2268 w 15207"/>
                          <a:gd name="connsiteY10" fmla="*/ 24205 h 30763"/>
                          <a:gd name="connsiteX11" fmla="*/ 10840 w 15207"/>
                          <a:gd name="connsiteY11" fmla="*/ 5345 h 30763"/>
                          <a:gd name="connsiteX12" fmla="*/ 9126 w 15207"/>
                          <a:gd name="connsiteY12" fmla="*/ 24633 h 30763"/>
                          <a:gd name="connsiteX13" fmla="*/ 12126 w 15207"/>
                          <a:gd name="connsiteY13" fmla="*/ 16918 h 30763"/>
                          <a:gd name="connsiteX14" fmla="*/ 15127 w 15207"/>
                          <a:gd name="connsiteY14" fmla="*/ 28491 h 30763"/>
                          <a:gd name="connsiteX15" fmla="*/ 9126 w 15207"/>
                          <a:gd name="connsiteY15" fmla="*/ 24633 h 30763"/>
                          <a:gd name="connsiteX16" fmla="*/ 13412 w 15207"/>
                          <a:gd name="connsiteY16" fmla="*/ 27205 h 30763"/>
                          <a:gd name="connsiteX17" fmla="*/ 12555 w 15207"/>
                          <a:gd name="connsiteY17" fmla="*/ 19061 h 30763"/>
                          <a:gd name="connsiteX18" fmla="*/ 13412 w 15207"/>
                          <a:gd name="connsiteY18" fmla="*/ 27205 h 30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207" h="30763">
                            <a:moveTo>
                              <a:pt x="125" y="8345"/>
                            </a:moveTo>
                            <a:cubicBezTo>
                              <a:pt x="553" y="6202"/>
                              <a:pt x="-1590" y="-2370"/>
                              <a:pt x="3125" y="630"/>
                            </a:cubicBezTo>
                            <a:cubicBezTo>
                              <a:pt x="6983" y="2345"/>
                              <a:pt x="6126" y="8345"/>
                              <a:pt x="6126" y="12203"/>
                            </a:cubicBezTo>
                            <a:cubicBezTo>
                              <a:pt x="6126" y="17775"/>
                              <a:pt x="-732" y="11774"/>
                              <a:pt x="125" y="8345"/>
                            </a:cubicBezTo>
                            <a:close/>
                            <a:moveTo>
                              <a:pt x="4411" y="10917"/>
                            </a:moveTo>
                            <a:cubicBezTo>
                              <a:pt x="4411" y="9631"/>
                              <a:pt x="4839" y="-656"/>
                              <a:pt x="2268" y="3630"/>
                            </a:cubicBezTo>
                            <a:cubicBezTo>
                              <a:pt x="1839" y="4488"/>
                              <a:pt x="1839" y="15203"/>
                              <a:pt x="4411" y="10917"/>
                            </a:cubicBezTo>
                            <a:close/>
                            <a:moveTo>
                              <a:pt x="10840" y="5345"/>
                            </a:moveTo>
                            <a:lnTo>
                              <a:pt x="12983" y="6631"/>
                            </a:lnTo>
                            <a:lnTo>
                              <a:pt x="4411" y="25490"/>
                            </a:lnTo>
                            <a:lnTo>
                              <a:pt x="2268" y="24205"/>
                            </a:lnTo>
                            <a:lnTo>
                              <a:pt x="10840" y="5345"/>
                            </a:lnTo>
                            <a:close/>
                            <a:moveTo>
                              <a:pt x="9126" y="24633"/>
                            </a:moveTo>
                            <a:cubicBezTo>
                              <a:pt x="9555" y="22490"/>
                              <a:pt x="7412" y="13917"/>
                              <a:pt x="12126" y="16918"/>
                            </a:cubicBezTo>
                            <a:cubicBezTo>
                              <a:pt x="15984" y="18632"/>
                              <a:pt x="15127" y="24633"/>
                              <a:pt x="15127" y="28491"/>
                            </a:cubicBezTo>
                            <a:cubicBezTo>
                              <a:pt x="15127" y="34063"/>
                              <a:pt x="8697" y="28062"/>
                              <a:pt x="9126" y="24633"/>
                            </a:cubicBezTo>
                            <a:close/>
                            <a:moveTo>
                              <a:pt x="13412" y="27205"/>
                            </a:moveTo>
                            <a:cubicBezTo>
                              <a:pt x="12983" y="25490"/>
                              <a:pt x="14270" y="19490"/>
                              <a:pt x="12555" y="19061"/>
                            </a:cubicBezTo>
                            <a:cubicBezTo>
                              <a:pt x="9983" y="16918"/>
                              <a:pt x="11698" y="32348"/>
                              <a:pt x="13412" y="27205"/>
                            </a:cubicBezTo>
                            <a:close/>
                          </a:path>
                        </a:pathLst>
                      </a:custGeom>
                      <a:solidFill>
                        <a:srgbClr val="FDD13B"/>
                      </a:solidFill>
                      <a:ln w="4286" cap="flat">
                        <a:noFill/>
                        <a:prstDash val="solid"/>
                        <a:miter/>
                      </a:ln>
                    </p:spPr>
                    <p:txBody>
                      <a:bodyPr rtlCol="0" anchor="ctr"/>
                      <a:lstStyle/>
                      <a:p>
                        <a:endParaRPr lang="en-GB"/>
                      </a:p>
                    </p:txBody>
                  </p:sp>
                </p:grpSp>
              </p:grpSp>
            </p:grpSp>
            <p:grpSp>
              <p:nvGrpSpPr>
                <p:cNvPr id="114" name="Graphic 18">
                  <a:extLst>
                    <a:ext uri="{FF2B5EF4-FFF2-40B4-BE49-F238E27FC236}">
                      <a16:creationId xmlns:a16="http://schemas.microsoft.com/office/drawing/2014/main" id="{E17EF162-2ECA-EE94-E684-2FD832DF97F3}"/>
                    </a:ext>
                  </a:extLst>
                </p:cNvPr>
                <p:cNvGrpSpPr/>
                <p:nvPr/>
              </p:nvGrpSpPr>
              <p:grpSpPr>
                <a:xfrm>
                  <a:off x="9241250" y="995688"/>
                  <a:ext cx="943651" cy="669439"/>
                  <a:chOff x="9241250" y="995688"/>
                  <a:chExt cx="943651" cy="669439"/>
                </a:xfrm>
                <a:solidFill>
                  <a:srgbClr val="6C74AF"/>
                </a:solidFill>
              </p:grpSpPr>
              <p:sp>
                <p:nvSpPr>
                  <p:cNvPr id="115" name="Freeform: Shape 114">
                    <a:extLst>
                      <a:ext uri="{FF2B5EF4-FFF2-40B4-BE49-F238E27FC236}">
                        <a16:creationId xmlns:a16="http://schemas.microsoft.com/office/drawing/2014/main" id="{C8A1E377-D40F-2F80-C9A6-E9E512D0CB7E}"/>
                      </a:ext>
                    </a:extLst>
                  </p:cNvPr>
                  <p:cNvSpPr/>
                  <p:nvPr/>
                </p:nvSpPr>
                <p:spPr>
                  <a:xfrm>
                    <a:off x="9241250" y="995688"/>
                    <a:ext cx="237886" cy="275605"/>
                  </a:xfrm>
                  <a:custGeom>
                    <a:avLst/>
                    <a:gdLst>
                      <a:gd name="connsiteX0" fmla="*/ 237887 w 237886"/>
                      <a:gd name="connsiteY0" fmla="*/ 275606 h 275605"/>
                      <a:gd name="connsiteX1" fmla="*/ 0 w 237886"/>
                      <a:gd name="connsiteY1" fmla="*/ 138446 h 275605"/>
                      <a:gd name="connsiteX2" fmla="*/ 0 w 237886"/>
                      <a:gd name="connsiteY2" fmla="*/ 0 h 275605"/>
                      <a:gd name="connsiteX3" fmla="*/ 237887 w 237886"/>
                      <a:gd name="connsiteY3" fmla="*/ 137589 h 275605"/>
                    </a:gdLst>
                    <a:ahLst/>
                    <a:cxnLst>
                      <a:cxn ang="0">
                        <a:pos x="connsiteX0" y="connsiteY0"/>
                      </a:cxn>
                      <a:cxn ang="0">
                        <a:pos x="connsiteX1" y="connsiteY1"/>
                      </a:cxn>
                      <a:cxn ang="0">
                        <a:pos x="connsiteX2" y="connsiteY2"/>
                      </a:cxn>
                      <a:cxn ang="0">
                        <a:pos x="connsiteX3" y="connsiteY3"/>
                      </a:cxn>
                    </a:cxnLst>
                    <a:rect l="l" t="t" r="r" b="b"/>
                    <a:pathLst>
                      <a:path w="237886" h="275605">
                        <a:moveTo>
                          <a:pt x="237887" y="275606"/>
                        </a:moveTo>
                        <a:lnTo>
                          <a:pt x="0" y="138446"/>
                        </a:lnTo>
                        <a:lnTo>
                          <a:pt x="0" y="0"/>
                        </a:lnTo>
                        <a:lnTo>
                          <a:pt x="237887" y="137589"/>
                        </a:lnTo>
                        <a:close/>
                      </a:path>
                    </a:pathLst>
                  </a:custGeom>
                  <a:solidFill>
                    <a:schemeClr val="accent3"/>
                  </a:solidFill>
                  <a:ln w="4286" cap="flat">
                    <a:noFill/>
                    <a:prstDash val="solid"/>
                    <a:miter/>
                  </a:ln>
                </p:spPr>
                <p:txBody>
                  <a:bodyPr rtlCol="0" anchor="ctr"/>
                  <a:lstStyle/>
                  <a:p>
                    <a:endParaRPr lang="en-GB"/>
                  </a:p>
                </p:txBody>
              </p:sp>
              <p:grpSp>
                <p:nvGrpSpPr>
                  <p:cNvPr id="116" name="Graphic 18">
                    <a:extLst>
                      <a:ext uri="{FF2B5EF4-FFF2-40B4-BE49-F238E27FC236}">
                        <a16:creationId xmlns:a16="http://schemas.microsoft.com/office/drawing/2014/main" id="{335BCEE2-44C8-A715-A89D-3396061E4280}"/>
                      </a:ext>
                    </a:extLst>
                  </p:cNvPr>
                  <p:cNvGrpSpPr/>
                  <p:nvPr/>
                </p:nvGrpSpPr>
                <p:grpSpPr>
                  <a:xfrm>
                    <a:off x="9563247" y="1242715"/>
                    <a:ext cx="621654" cy="422413"/>
                    <a:chOff x="9563247" y="1242715"/>
                    <a:chExt cx="621654" cy="422413"/>
                  </a:xfrm>
                  <a:solidFill>
                    <a:srgbClr val="6C74AF"/>
                  </a:solidFill>
                </p:grpSpPr>
                <p:sp>
                  <p:nvSpPr>
                    <p:cNvPr id="117" name="Freeform: Shape 116">
                      <a:extLst>
                        <a:ext uri="{FF2B5EF4-FFF2-40B4-BE49-F238E27FC236}">
                          <a16:creationId xmlns:a16="http://schemas.microsoft.com/office/drawing/2014/main" id="{016C9812-3A1F-1B15-4189-BAD1FA82346B}"/>
                        </a:ext>
                      </a:extLst>
                    </p:cNvPr>
                    <p:cNvSpPr/>
                    <p:nvPr/>
                  </p:nvSpPr>
                  <p:spPr>
                    <a:xfrm rot="-3599956">
                      <a:off x="10010985" y="1275759"/>
                      <a:ext cx="15858" cy="373752"/>
                    </a:xfrm>
                    <a:custGeom>
                      <a:avLst/>
                      <a:gdLst>
                        <a:gd name="connsiteX0" fmla="*/ 0 w 15858"/>
                        <a:gd name="connsiteY0" fmla="*/ 0 h 373752"/>
                        <a:gd name="connsiteX1" fmla="*/ 15858 w 15858"/>
                        <a:gd name="connsiteY1" fmla="*/ 0 h 373752"/>
                        <a:gd name="connsiteX2" fmla="*/ 15858 w 15858"/>
                        <a:gd name="connsiteY2" fmla="*/ 373753 h 373752"/>
                        <a:gd name="connsiteX3" fmla="*/ 0 w 15858"/>
                        <a:gd name="connsiteY3" fmla="*/ 373753 h 373752"/>
                      </a:gdLst>
                      <a:ahLst/>
                      <a:cxnLst>
                        <a:cxn ang="0">
                          <a:pos x="connsiteX0" y="connsiteY0"/>
                        </a:cxn>
                        <a:cxn ang="0">
                          <a:pos x="connsiteX1" y="connsiteY1"/>
                        </a:cxn>
                        <a:cxn ang="0">
                          <a:pos x="connsiteX2" y="connsiteY2"/>
                        </a:cxn>
                        <a:cxn ang="0">
                          <a:pos x="connsiteX3" y="connsiteY3"/>
                        </a:cxn>
                      </a:cxnLst>
                      <a:rect l="l" t="t" r="r" b="b"/>
                      <a:pathLst>
                        <a:path w="15858" h="373752">
                          <a:moveTo>
                            <a:pt x="0" y="0"/>
                          </a:moveTo>
                          <a:lnTo>
                            <a:pt x="15858" y="0"/>
                          </a:lnTo>
                          <a:lnTo>
                            <a:pt x="15858" y="373753"/>
                          </a:lnTo>
                          <a:lnTo>
                            <a:pt x="0" y="373753"/>
                          </a:lnTo>
                          <a:close/>
                        </a:path>
                      </a:pathLst>
                    </a:custGeom>
                    <a:solidFill>
                      <a:srgbClr val="6C74AF"/>
                    </a:solidFill>
                    <a:ln w="4286" cap="flat">
                      <a:noFill/>
                      <a:prstDash val="solid"/>
                      <a:miter/>
                    </a:ln>
                  </p:spPr>
                  <p:txBody>
                    <a:bodyPr rtlCol="0" anchor="ctr"/>
                    <a:lstStyle/>
                    <a:p>
                      <a:endParaRPr lang="en-GB"/>
                    </a:p>
                  </p:txBody>
                </p:sp>
                <p:sp>
                  <p:nvSpPr>
                    <p:cNvPr id="118" name="Freeform: Shape 117">
                      <a:extLst>
                        <a:ext uri="{FF2B5EF4-FFF2-40B4-BE49-F238E27FC236}">
                          <a16:creationId xmlns:a16="http://schemas.microsoft.com/office/drawing/2014/main" id="{7950110A-05D6-4073-DDD8-5152B2571928}"/>
                        </a:ext>
                      </a:extLst>
                    </p:cNvPr>
                    <p:cNvSpPr/>
                    <p:nvPr/>
                  </p:nvSpPr>
                  <p:spPr>
                    <a:xfrm rot="-3594883">
                      <a:off x="9866271" y="1072793"/>
                      <a:ext cx="15859" cy="708961"/>
                    </a:xfrm>
                    <a:custGeom>
                      <a:avLst/>
                      <a:gdLst>
                        <a:gd name="connsiteX0" fmla="*/ 0 w 15859"/>
                        <a:gd name="connsiteY0" fmla="*/ 0 h 708961"/>
                        <a:gd name="connsiteX1" fmla="*/ 15859 w 15859"/>
                        <a:gd name="connsiteY1" fmla="*/ 0 h 708961"/>
                        <a:gd name="connsiteX2" fmla="*/ 15859 w 15859"/>
                        <a:gd name="connsiteY2" fmla="*/ 708962 h 708961"/>
                        <a:gd name="connsiteX3" fmla="*/ 0 w 15859"/>
                        <a:gd name="connsiteY3" fmla="*/ 708962 h 708961"/>
                      </a:gdLst>
                      <a:ahLst/>
                      <a:cxnLst>
                        <a:cxn ang="0">
                          <a:pos x="connsiteX0" y="connsiteY0"/>
                        </a:cxn>
                        <a:cxn ang="0">
                          <a:pos x="connsiteX1" y="connsiteY1"/>
                        </a:cxn>
                        <a:cxn ang="0">
                          <a:pos x="connsiteX2" y="connsiteY2"/>
                        </a:cxn>
                        <a:cxn ang="0">
                          <a:pos x="connsiteX3" y="connsiteY3"/>
                        </a:cxn>
                      </a:cxnLst>
                      <a:rect l="l" t="t" r="r" b="b"/>
                      <a:pathLst>
                        <a:path w="15859" h="708961">
                          <a:moveTo>
                            <a:pt x="0" y="0"/>
                          </a:moveTo>
                          <a:lnTo>
                            <a:pt x="15859" y="0"/>
                          </a:lnTo>
                          <a:lnTo>
                            <a:pt x="15859" y="708962"/>
                          </a:lnTo>
                          <a:lnTo>
                            <a:pt x="0" y="708962"/>
                          </a:lnTo>
                          <a:close/>
                        </a:path>
                      </a:pathLst>
                    </a:custGeom>
                    <a:solidFill>
                      <a:srgbClr val="6C74AF"/>
                    </a:solidFill>
                    <a:ln w="4286" cap="flat">
                      <a:noFill/>
                      <a:prstDash val="solid"/>
                      <a:miter/>
                    </a:ln>
                  </p:spPr>
                  <p:txBody>
                    <a:bodyPr rtlCol="0" anchor="ctr"/>
                    <a:lstStyle/>
                    <a:p>
                      <a:endParaRPr lang="en-GB"/>
                    </a:p>
                  </p:txBody>
                </p:sp>
                <p:sp>
                  <p:nvSpPr>
                    <p:cNvPr id="119" name="Freeform: Shape 118">
                      <a:extLst>
                        <a:ext uri="{FF2B5EF4-FFF2-40B4-BE49-F238E27FC236}">
                          <a16:creationId xmlns:a16="http://schemas.microsoft.com/office/drawing/2014/main" id="{AB7F7F5D-907D-37E6-EBF9-F4BEDF003E33}"/>
                        </a:ext>
                      </a:extLst>
                    </p:cNvPr>
                    <p:cNvSpPr/>
                    <p:nvPr/>
                  </p:nvSpPr>
                  <p:spPr>
                    <a:xfrm rot="-3594883">
                      <a:off x="9866018" y="1126088"/>
                      <a:ext cx="15859" cy="708961"/>
                    </a:xfrm>
                    <a:custGeom>
                      <a:avLst/>
                      <a:gdLst>
                        <a:gd name="connsiteX0" fmla="*/ 0 w 15859"/>
                        <a:gd name="connsiteY0" fmla="*/ 0 h 708961"/>
                        <a:gd name="connsiteX1" fmla="*/ 15859 w 15859"/>
                        <a:gd name="connsiteY1" fmla="*/ 0 h 708961"/>
                        <a:gd name="connsiteX2" fmla="*/ 15859 w 15859"/>
                        <a:gd name="connsiteY2" fmla="*/ 708962 h 708961"/>
                        <a:gd name="connsiteX3" fmla="*/ 0 w 15859"/>
                        <a:gd name="connsiteY3" fmla="*/ 708962 h 708961"/>
                      </a:gdLst>
                      <a:ahLst/>
                      <a:cxnLst>
                        <a:cxn ang="0">
                          <a:pos x="connsiteX0" y="connsiteY0"/>
                        </a:cxn>
                        <a:cxn ang="0">
                          <a:pos x="connsiteX1" y="connsiteY1"/>
                        </a:cxn>
                        <a:cxn ang="0">
                          <a:pos x="connsiteX2" y="connsiteY2"/>
                        </a:cxn>
                        <a:cxn ang="0">
                          <a:pos x="connsiteX3" y="connsiteY3"/>
                        </a:cxn>
                      </a:cxnLst>
                      <a:rect l="l" t="t" r="r" b="b"/>
                      <a:pathLst>
                        <a:path w="15859" h="708961">
                          <a:moveTo>
                            <a:pt x="0" y="0"/>
                          </a:moveTo>
                          <a:lnTo>
                            <a:pt x="15859" y="0"/>
                          </a:lnTo>
                          <a:lnTo>
                            <a:pt x="15859" y="708962"/>
                          </a:lnTo>
                          <a:lnTo>
                            <a:pt x="0" y="708962"/>
                          </a:lnTo>
                          <a:close/>
                        </a:path>
                      </a:pathLst>
                    </a:custGeom>
                    <a:solidFill>
                      <a:srgbClr val="6C74AF"/>
                    </a:solidFill>
                    <a:ln w="4286" cap="flat">
                      <a:noFill/>
                      <a:prstDash val="solid"/>
                      <a:miter/>
                    </a:ln>
                  </p:spPr>
                  <p:txBody>
                    <a:bodyPr rtlCol="0" anchor="ctr"/>
                    <a:lstStyle/>
                    <a:p>
                      <a:endParaRPr lang="en-GB"/>
                    </a:p>
                  </p:txBody>
                </p:sp>
              </p:grpSp>
            </p:grpSp>
            <p:grpSp>
              <p:nvGrpSpPr>
                <p:cNvPr id="120" name="Graphic 18">
                  <a:extLst>
                    <a:ext uri="{FF2B5EF4-FFF2-40B4-BE49-F238E27FC236}">
                      <a16:creationId xmlns:a16="http://schemas.microsoft.com/office/drawing/2014/main" id="{41E27586-B476-75C0-C54D-0FE50E22F8D4}"/>
                    </a:ext>
                  </a:extLst>
                </p:cNvPr>
                <p:cNvGrpSpPr/>
                <p:nvPr/>
              </p:nvGrpSpPr>
              <p:grpSpPr>
                <a:xfrm>
                  <a:off x="10235231" y="1569617"/>
                  <a:ext cx="506206" cy="717518"/>
                  <a:chOff x="10235231" y="1569617"/>
                  <a:chExt cx="506206" cy="717518"/>
                </a:xfrm>
              </p:grpSpPr>
              <p:sp>
                <p:nvSpPr>
                  <p:cNvPr id="121" name="Freeform: Shape 120">
                    <a:extLst>
                      <a:ext uri="{FF2B5EF4-FFF2-40B4-BE49-F238E27FC236}">
                        <a16:creationId xmlns:a16="http://schemas.microsoft.com/office/drawing/2014/main" id="{FA391131-7946-2DB5-E0FC-E99210B228C2}"/>
                      </a:ext>
                    </a:extLst>
                  </p:cNvPr>
                  <p:cNvSpPr/>
                  <p:nvPr/>
                </p:nvSpPr>
                <p:spPr>
                  <a:xfrm>
                    <a:off x="10235231" y="1569617"/>
                    <a:ext cx="506206" cy="717518"/>
                  </a:xfrm>
                  <a:custGeom>
                    <a:avLst/>
                    <a:gdLst>
                      <a:gd name="connsiteX0" fmla="*/ 506207 w 506206"/>
                      <a:gd name="connsiteY0" fmla="*/ 717518 h 717518"/>
                      <a:gd name="connsiteX1" fmla="*/ 0 w 506206"/>
                      <a:gd name="connsiteY1" fmla="*/ 425196 h 717518"/>
                      <a:gd name="connsiteX2" fmla="*/ 0 w 506206"/>
                      <a:gd name="connsiteY2" fmla="*/ 0 h 717518"/>
                      <a:gd name="connsiteX3" fmla="*/ 506207 w 506206"/>
                      <a:gd name="connsiteY3" fmla="*/ 292322 h 717518"/>
                    </a:gdLst>
                    <a:ahLst/>
                    <a:cxnLst>
                      <a:cxn ang="0">
                        <a:pos x="connsiteX0" y="connsiteY0"/>
                      </a:cxn>
                      <a:cxn ang="0">
                        <a:pos x="connsiteX1" y="connsiteY1"/>
                      </a:cxn>
                      <a:cxn ang="0">
                        <a:pos x="connsiteX2" y="connsiteY2"/>
                      </a:cxn>
                      <a:cxn ang="0">
                        <a:pos x="connsiteX3" y="connsiteY3"/>
                      </a:cxn>
                    </a:cxnLst>
                    <a:rect l="l" t="t" r="r" b="b"/>
                    <a:pathLst>
                      <a:path w="506206" h="717518">
                        <a:moveTo>
                          <a:pt x="506207" y="717518"/>
                        </a:moveTo>
                        <a:lnTo>
                          <a:pt x="0" y="425196"/>
                        </a:lnTo>
                        <a:lnTo>
                          <a:pt x="0" y="0"/>
                        </a:lnTo>
                        <a:lnTo>
                          <a:pt x="506207" y="292322"/>
                        </a:lnTo>
                        <a:close/>
                      </a:path>
                    </a:pathLst>
                  </a:custGeom>
                  <a:solidFill>
                    <a:schemeClr val="accent2"/>
                  </a:solidFill>
                  <a:ln w="4286" cap="flat">
                    <a:noFill/>
                    <a:prstDash val="solid"/>
                    <a:miter/>
                  </a:ln>
                </p:spPr>
                <p:txBody>
                  <a:bodyPr rtlCol="0" anchor="ctr"/>
                  <a:lstStyle/>
                  <a:p>
                    <a:endParaRPr lang="en-GB" dirty="0"/>
                  </a:p>
                </p:txBody>
              </p:sp>
              <p:grpSp>
                <p:nvGrpSpPr>
                  <p:cNvPr id="122" name="Graphic 18">
                    <a:extLst>
                      <a:ext uri="{FF2B5EF4-FFF2-40B4-BE49-F238E27FC236}">
                        <a16:creationId xmlns:a16="http://schemas.microsoft.com/office/drawing/2014/main" id="{420FA06C-6EB9-F04A-C1DE-D92D94709B2A}"/>
                      </a:ext>
                    </a:extLst>
                  </p:cNvPr>
                  <p:cNvGrpSpPr/>
                  <p:nvPr/>
                </p:nvGrpSpPr>
                <p:grpSpPr>
                  <a:xfrm>
                    <a:off x="10270096" y="1647198"/>
                    <a:ext cx="435765" cy="548211"/>
                    <a:chOff x="10270096" y="1647198"/>
                    <a:chExt cx="435765" cy="548211"/>
                  </a:xfrm>
                </p:grpSpPr>
                <p:grpSp>
                  <p:nvGrpSpPr>
                    <p:cNvPr id="123" name="Graphic 18">
                      <a:extLst>
                        <a:ext uri="{FF2B5EF4-FFF2-40B4-BE49-F238E27FC236}">
                          <a16:creationId xmlns:a16="http://schemas.microsoft.com/office/drawing/2014/main" id="{6BAF1978-0B4F-6817-684D-D88B944AD210}"/>
                        </a:ext>
                      </a:extLst>
                    </p:cNvPr>
                    <p:cNvGrpSpPr/>
                    <p:nvPr/>
                  </p:nvGrpSpPr>
                  <p:grpSpPr>
                    <a:xfrm>
                      <a:off x="10307240" y="1687489"/>
                      <a:ext cx="398621" cy="507920"/>
                      <a:chOff x="10307240" y="1687489"/>
                      <a:chExt cx="398621" cy="507920"/>
                    </a:xfrm>
                    <a:solidFill>
                      <a:srgbClr val="FFFFFF"/>
                    </a:solidFill>
                  </p:grpSpPr>
                  <p:sp>
                    <p:nvSpPr>
                      <p:cNvPr id="124" name="Freeform: Shape 123">
                        <a:extLst>
                          <a:ext uri="{FF2B5EF4-FFF2-40B4-BE49-F238E27FC236}">
                            <a16:creationId xmlns:a16="http://schemas.microsoft.com/office/drawing/2014/main" id="{A7492AC0-FF28-E3F6-6CF5-0BB036686353}"/>
                          </a:ext>
                        </a:extLst>
                      </p:cNvPr>
                      <p:cNvSpPr/>
                      <p:nvPr/>
                    </p:nvSpPr>
                    <p:spPr>
                      <a:xfrm>
                        <a:off x="10307240" y="1687489"/>
                        <a:ext cx="398621" cy="235315"/>
                      </a:xfrm>
                      <a:custGeom>
                        <a:avLst/>
                        <a:gdLst>
                          <a:gd name="connsiteX0" fmla="*/ 398621 w 398621"/>
                          <a:gd name="connsiteY0" fmla="*/ 235315 h 235315"/>
                          <a:gd name="connsiteX1" fmla="*/ 0 w 398621"/>
                          <a:gd name="connsiteY1" fmla="*/ 5144 h 235315"/>
                          <a:gd name="connsiteX2" fmla="*/ 0 w 398621"/>
                          <a:gd name="connsiteY2" fmla="*/ 0 h 235315"/>
                          <a:gd name="connsiteX3" fmla="*/ 398621 w 398621"/>
                          <a:gd name="connsiteY3" fmla="*/ 230172 h 235315"/>
                        </a:gdLst>
                        <a:ahLst/>
                        <a:cxnLst>
                          <a:cxn ang="0">
                            <a:pos x="connsiteX0" y="connsiteY0"/>
                          </a:cxn>
                          <a:cxn ang="0">
                            <a:pos x="connsiteX1" y="connsiteY1"/>
                          </a:cxn>
                          <a:cxn ang="0">
                            <a:pos x="connsiteX2" y="connsiteY2"/>
                          </a:cxn>
                          <a:cxn ang="0">
                            <a:pos x="connsiteX3" y="connsiteY3"/>
                          </a:cxn>
                        </a:cxnLst>
                        <a:rect l="l" t="t" r="r" b="b"/>
                        <a:pathLst>
                          <a:path w="398621" h="235315">
                            <a:moveTo>
                              <a:pt x="398621" y="235315"/>
                            </a:moveTo>
                            <a:lnTo>
                              <a:pt x="0" y="5144"/>
                            </a:lnTo>
                            <a:lnTo>
                              <a:pt x="0" y="0"/>
                            </a:lnTo>
                            <a:lnTo>
                              <a:pt x="398621" y="230172"/>
                            </a:lnTo>
                            <a:close/>
                          </a:path>
                        </a:pathLst>
                      </a:custGeom>
                      <a:solidFill>
                        <a:srgbClr val="FFFFFF"/>
                      </a:solidFill>
                      <a:ln w="4286" cap="flat">
                        <a:noFill/>
                        <a:prstDash val="solid"/>
                        <a:miter/>
                      </a:ln>
                    </p:spPr>
                    <p:txBody>
                      <a:bodyPr rtlCol="0" anchor="ctr"/>
                      <a:lstStyle/>
                      <a:p>
                        <a:endParaRPr lang="en-GB"/>
                      </a:p>
                    </p:txBody>
                  </p:sp>
                  <p:sp>
                    <p:nvSpPr>
                      <p:cNvPr id="125" name="Freeform: Shape 124">
                        <a:extLst>
                          <a:ext uri="{FF2B5EF4-FFF2-40B4-BE49-F238E27FC236}">
                            <a16:creationId xmlns:a16="http://schemas.microsoft.com/office/drawing/2014/main" id="{C57DF083-1E94-2FBD-484B-976848B780BF}"/>
                          </a:ext>
                        </a:extLst>
                      </p:cNvPr>
                      <p:cNvSpPr/>
                      <p:nvPr/>
                    </p:nvSpPr>
                    <p:spPr>
                      <a:xfrm>
                        <a:off x="10307240" y="1741924"/>
                        <a:ext cx="398621" cy="235315"/>
                      </a:xfrm>
                      <a:custGeom>
                        <a:avLst/>
                        <a:gdLst>
                          <a:gd name="connsiteX0" fmla="*/ 398621 w 398621"/>
                          <a:gd name="connsiteY0" fmla="*/ 235315 h 235315"/>
                          <a:gd name="connsiteX1" fmla="*/ 0 w 398621"/>
                          <a:gd name="connsiteY1" fmla="*/ 5143 h 235315"/>
                          <a:gd name="connsiteX2" fmla="*/ 0 w 398621"/>
                          <a:gd name="connsiteY2" fmla="*/ 0 h 235315"/>
                          <a:gd name="connsiteX3" fmla="*/ 398621 w 398621"/>
                          <a:gd name="connsiteY3" fmla="*/ 230172 h 235315"/>
                        </a:gdLst>
                        <a:ahLst/>
                        <a:cxnLst>
                          <a:cxn ang="0">
                            <a:pos x="connsiteX0" y="connsiteY0"/>
                          </a:cxn>
                          <a:cxn ang="0">
                            <a:pos x="connsiteX1" y="connsiteY1"/>
                          </a:cxn>
                          <a:cxn ang="0">
                            <a:pos x="connsiteX2" y="connsiteY2"/>
                          </a:cxn>
                          <a:cxn ang="0">
                            <a:pos x="connsiteX3" y="connsiteY3"/>
                          </a:cxn>
                        </a:cxnLst>
                        <a:rect l="l" t="t" r="r" b="b"/>
                        <a:pathLst>
                          <a:path w="398621" h="235315">
                            <a:moveTo>
                              <a:pt x="398621" y="235315"/>
                            </a:moveTo>
                            <a:lnTo>
                              <a:pt x="0" y="5143"/>
                            </a:lnTo>
                            <a:lnTo>
                              <a:pt x="0" y="0"/>
                            </a:lnTo>
                            <a:lnTo>
                              <a:pt x="398621" y="230172"/>
                            </a:lnTo>
                            <a:close/>
                          </a:path>
                        </a:pathLst>
                      </a:custGeom>
                      <a:solidFill>
                        <a:srgbClr val="FFFFFF"/>
                      </a:solidFill>
                      <a:ln w="4286" cap="flat">
                        <a:noFill/>
                        <a:prstDash val="solid"/>
                        <a:miter/>
                      </a:ln>
                    </p:spPr>
                    <p:txBody>
                      <a:bodyPr rtlCol="0" anchor="ctr"/>
                      <a:lstStyle/>
                      <a:p>
                        <a:endParaRPr lang="en-GB"/>
                      </a:p>
                    </p:txBody>
                  </p:sp>
                  <p:sp>
                    <p:nvSpPr>
                      <p:cNvPr id="126" name="Freeform: Shape 125">
                        <a:extLst>
                          <a:ext uri="{FF2B5EF4-FFF2-40B4-BE49-F238E27FC236}">
                            <a16:creationId xmlns:a16="http://schemas.microsoft.com/office/drawing/2014/main" id="{A7D46662-FA0C-31FE-95C7-7493A60A2F2A}"/>
                          </a:ext>
                        </a:extLst>
                      </p:cNvPr>
                      <p:cNvSpPr/>
                      <p:nvPr/>
                    </p:nvSpPr>
                    <p:spPr>
                      <a:xfrm>
                        <a:off x="10307240" y="1796788"/>
                        <a:ext cx="398621" cy="234886"/>
                      </a:xfrm>
                      <a:custGeom>
                        <a:avLst/>
                        <a:gdLst>
                          <a:gd name="connsiteX0" fmla="*/ 398621 w 398621"/>
                          <a:gd name="connsiteY0" fmla="*/ 234887 h 234886"/>
                          <a:gd name="connsiteX1" fmla="*/ 0 w 398621"/>
                          <a:gd name="connsiteY1" fmla="*/ 4715 h 234886"/>
                          <a:gd name="connsiteX2" fmla="*/ 0 w 398621"/>
                          <a:gd name="connsiteY2" fmla="*/ 0 h 234886"/>
                          <a:gd name="connsiteX3" fmla="*/ 398621 w 398621"/>
                          <a:gd name="connsiteY3" fmla="*/ 230172 h 234886"/>
                        </a:gdLst>
                        <a:ahLst/>
                        <a:cxnLst>
                          <a:cxn ang="0">
                            <a:pos x="connsiteX0" y="connsiteY0"/>
                          </a:cxn>
                          <a:cxn ang="0">
                            <a:pos x="connsiteX1" y="connsiteY1"/>
                          </a:cxn>
                          <a:cxn ang="0">
                            <a:pos x="connsiteX2" y="connsiteY2"/>
                          </a:cxn>
                          <a:cxn ang="0">
                            <a:pos x="connsiteX3" y="connsiteY3"/>
                          </a:cxn>
                        </a:cxnLst>
                        <a:rect l="l" t="t" r="r" b="b"/>
                        <a:pathLst>
                          <a:path w="398621" h="234886">
                            <a:moveTo>
                              <a:pt x="398621" y="234887"/>
                            </a:moveTo>
                            <a:lnTo>
                              <a:pt x="0" y="4715"/>
                            </a:lnTo>
                            <a:lnTo>
                              <a:pt x="0" y="0"/>
                            </a:lnTo>
                            <a:lnTo>
                              <a:pt x="398621" y="230172"/>
                            </a:lnTo>
                            <a:close/>
                          </a:path>
                        </a:pathLst>
                      </a:custGeom>
                      <a:solidFill>
                        <a:srgbClr val="FFFFFF"/>
                      </a:solidFill>
                      <a:ln w="4286" cap="flat">
                        <a:noFill/>
                        <a:prstDash val="solid"/>
                        <a:miter/>
                      </a:ln>
                    </p:spPr>
                    <p:txBody>
                      <a:bodyPr rtlCol="0" anchor="ctr"/>
                      <a:lstStyle/>
                      <a:p>
                        <a:endParaRPr lang="en-GB"/>
                      </a:p>
                    </p:txBody>
                  </p:sp>
                  <p:sp>
                    <p:nvSpPr>
                      <p:cNvPr id="127" name="Freeform: Shape 126">
                        <a:extLst>
                          <a:ext uri="{FF2B5EF4-FFF2-40B4-BE49-F238E27FC236}">
                            <a16:creationId xmlns:a16="http://schemas.microsoft.com/office/drawing/2014/main" id="{AA208F37-717D-8BA5-8D10-712FC5C74803}"/>
                          </a:ext>
                        </a:extLst>
                      </p:cNvPr>
                      <p:cNvSpPr/>
                      <p:nvPr/>
                    </p:nvSpPr>
                    <p:spPr>
                      <a:xfrm>
                        <a:off x="10307240" y="1851224"/>
                        <a:ext cx="398621" cy="235315"/>
                      </a:xfrm>
                      <a:custGeom>
                        <a:avLst/>
                        <a:gdLst>
                          <a:gd name="connsiteX0" fmla="*/ 398621 w 398621"/>
                          <a:gd name="connsiteY0" fmla="*/ 235315 h 235315"/>
                          <a:gd name="connsiteX1" fmla="*/ 0 w 398621"/>
                          <a:gd name="connsiteY1" fmla="*/ 5143 h 235315"/>
                          <a:gd name="connsiteX2" fmla="*/ 0 w 398621"/>
                          <a:gd name="connsiteY2" fmla="*/ 0 h 235315"/>
                          <a:gd name="connsiteX3" fmla="*/ 398621 w 398621"/>
                          <a:gd name="connsiteY3" fmla="*/ 230172 h 235315"/>
                        </a:gdLst>
                        <a:ahLst/>
                        <a:cxnLst>
                          <a:cxn ang="0">
                            <a:pos x="connsiteX0" y="connsiteY0"/>
                          </a:cxn>
                          <a:cxn ang="0">
                            <a:pos x="connsiteX1" y="connsiteY1"/>
                          </a:cxn>
                          <a:cxn ang="0">
                            <a:pos x="connsiteX2" y="connsiteY2"/>
                          </a:cxn>
                          <a:cxn ang="0">
                            <a:pos x="connsiteX3" y="connsiteY3"/>
                          </a:cxn>
                        </a:cxnLst>
                        <a:rect l="l" t="t" r="r" b="b"/>
                        <a:pathLst>
                          <a:path w="398621" h="235315">
                            <a:moveTo>
                              <a:pt x="398621" y="235315"/>
                            </a:moveTo>
                            <a:lnTo>
                              <a:pt x="0" y="5143"/>
                            </a:lnTo>
                            <a:lnTo>
                              <a:pt x="0" y="0"/>
                            </a:lnTo>
                            <a:lnTo>
                              <a:pt x="398621" y="230172"/>
                            </a:lnTo>
                            <a:close/>
                          </a:path>
                        </a:pathLst>
                      </a:custGeom>
                      <a:solidFill>
                        <a:srgbClr val="FFFFFF"/>
                      </a:solidFill>
                      <a:ln w="4286" cap="flat">
                        <a:noFill/>
                        <a:prstDash val="solid"/>
                        <a:miter/>
                      </a:ln>
                    </p:spPr>
                    <p:txBody>
                      <a:bodyPr rtlCol="0" anchor="ctr"/>
                      <a:lstStyle/>
                      <a:p>
                        <a:endParaRPr lang="en-GB"/>
                      </a:p>
                    </p:txBody>
                  </p:sp>
                  <p:sp>
                    <p:nvSpPr>
                      <p:cNvPr id="128" name="Freeform: Shape 127">
                        <a:extLst>
                          <a:ext uri="{FF2B5EF4-FFF2-40B4-BE49-F238E27FC236}">
                            <a16:creationId xmlns:a16="http://schemas.microsoft.com/office/drawing/2014/main" id="{7649FE62-AC32-3203-3CAC-7C39254D8D66}"/>
                          </a:ext>
                        </a:extLst>
                      </p:cNvPr>
                      <p:cNvSpPr/>
                      <p:nvPr/>
                    </p:nvSpPr>
                    <p:spPr>
                      <a:xfrm>
                        <a:off x="10307240" y="1905659"/>
                        <a:ext cx="398621" cy="235315"/>
                      </a:xfrm>
                      <a:custGeom>
                        <a:avLst/>
                        <a:gdLst>
                          <a:gd name="connsiteX0" fmla="*/ 398621 w 398621"/>
                          <a:gd name="connsiteY0" fmla="*/ 235315 h 235315"/>
                          <a:gd name="connsiteX1" fmla="*/ 0 w 398621"/>
                          <a:gd name="connsiteY1" fmla="*/ 5144 h 235315"/>
                          <a:gd name="connsiteX2" fmla="*/ 0 w 398621"/>
                          <a:gd name="connsiteY2" fmla="*/ 0 h 235315"/>
                          <a:gd name="connsiteX3" fmla="*/ 398621 w 398621"/>
                          <a:gd name="connsiteY3" fmla="*/ 230172 h 235315"/>
                        </a:gdLst>
                        <a:ahLst/>
                        <a:cxnLst>
                          <a:cxn ang="0">
                            <a:pos x="connsiteX0" y="connsiteY0"/>
                          </a:cxn>
                          <a:cxn ang="0">
                            <a:pos x="connsiteX1" y="connsiteY1"/>
                          </a:cxn>
                          <a:cxn ang="0">
                            <a:pos x="connsiteX2" y="connsiteY2"/>
                          </a:cxn>
                          <a:cxn ang="0">
                            <a:pos x="connsiteX3" y="connsiteY3"/>
                          </a:cxn>
                        </a:cxnLst>
                        <a:rect l="l" t="t" r="r" b="b"/>
                        <a:pathLst>
                          <a:path w="398621" h="235315">
                            <a:moveTo>
                              <a:pt x="398621" y="235315"/>
                            </a:moveTo>
                            <a:lnTo>
                              <a:pt x="0" y="5144"/>
                            </a:lnTo>
                            <a:lnTo>
                              <a:pt x="0" y="0"/>
                            </a:lnTo>
                            <a:lnTo>
                              <a:pt x="398621" y="230172"/>
                            </a:lnTo>
                            <a:close/>
                          </a:path>
                        </a:pathLst>
                      </a:custGeom>
                      <a:solidFill>
                        <a:srgbClr val="FFFFFF"/>
                      </a:solidFill>
                      <a:ln w="4286" cap="flat">
                        <a:noFill/>
                        <a:prstDash val="solid"/>
                        <a:miter/>
                      </a:ln>
                    </p:spPr>
                    <p:txBody>
                      <a:bodyPr rtlCol="0" anchor="ctr"/>
                      <a:lstStyle/>
                      <a:p>
                        <a:endParaRPr lang="en-GB"/>
                      </a:p>
                    </p:txBody>
                  </p:sp>
                  <p:sp>
                    <p:nvSpPr>
                      <p:cNvPr id="129" name="Freeform: Shape 128">
                        <a:extLst>
                          <a:ext uri="{FF2B5EF4-FFF2-40B4-BE49-F238E27FC236}">
                            <a16:creationId xmlns:a16="http://schemas.microsoft.com/office/drawing/2014/main" id="{DDC98E84-0704-35F2-4489-275602F2DEB4}"/>
                          </a:ext>
                        </a:extLst>
                      </p:cNvPr>
                      <p:cNvSpPr/>
                      <p:nvPr/>
                    </p:nvSpPr>
                    <p:spPr>
                      <a:xfrm>
                        <a:off x="10307240" y="1960095"/>
                        <a:ext cx="398621" cy="235315"/>
                      </a:xfrm>
                      <a:custGeom>
                        <a:avLst/>
                        <a:gdLst>
                          <a:gd name="connsiteX0" fmla="*/ 398621 w 398621"/>
                          <a:gd name="connsiteY0" fmla="*/ 235315 h 235315"/>
                          <a:gd name="connsiteX1" fmla="*/ 0 w 398621"/>
                          <a:gd name="connsiteY1" fmla="*/ 5144 h 235315"/>
                          <a:gd name="connsiteX2" fmla="*/ 0 w 398621"/>
                          <a:gd name="connsiteY2" fmla="*/ 0 h 235315"/>
                          <a:gd name="connsiteX3" fmla="*/ 398621 w 398621"/>
                          <a:gd name="connsiteY3" fmla="*/ 230172 h 235315"/>
                        </a:gdLst>
                        <a:ahLst/>
                        <a:cxnLst>
                          <a:cxn ang="0">
                            <a:pos x="connsiteX0" y="connsiteY0"/>
                          </a:cxn>
                          <a:cxn ang="0">
                            <a:pos x="connsiteX1" y="connsiteY1"/>
                          </a:cxn>
                          <a:cxn ang="0">
                            <a:pos x="connsiteX2" y="connsiteY2"/>
                          </a:cxn>
                          <a:cxn ang="0">
                            <a:pos x="connsiteX3" y="connsiteY3"/>
                          </a:cxn>
                        </a:cxnLst>
                        <a:rect l="l" t="t" r="r" b="b"/>
                        <a:pathLst>
                          <a:path w="398621" h="235315">
                            <a:moveTo>
                              <a:pt x="398621" y="235315"/>
                            </a:moveTo>
                            <a:lnTo>
                              <a:pt x="0" y="5144"/>
                            </a:lnTo>
                            <a:lnTo>
                              <a:pt x="0" y="0"/>
                            </a:lnTo>
                            <a:lnTo>
                              <a:pt x="398621" y="230172"/>
                            </a:lnTo>
                            <a:close/>
                          </a:path>
                        </a:pathLst>
                      </a:custGeom>
                      <a:solidFill>
                        <a:srgbClr val="FFFFFF"/>
                      </a:solidFill>
                      <a:ln w="4286" cap="flat">
                        <a:noFill/>
                        <a:prstDash val="solid"/>
                        <a:miter/>
                      </a:ln>
                    </p:spPr>
                    <p:txBody>
                      <a:bodyPr rtlCol="0" anchor="ctr"/>
                      <a:lstStyle/>
                      <a:p>
                        <a:endParaRPr lang="en-GB"/>
                      </a:p>
                    </p:txBody>
                  </p:sp>
                </p:grpSp>
                <p:grpSp>
                  <p:nvGrpSpPr>
                    <p:cNvPr id="130" name="Graphic 18">
                      <a:extLst>
                        <a:ext uri="{FF2B5EF4-FFF2-40B4-BE49-F238E27FC236}">
                          <a16:creationId xmlns:a16="http://schemas.microsoft.com/office/drawing/2014/main" id="{DB735056-401F-0CD2-F638-995E4B3D0329}"/>
                        </a:ext>
                      </a:extLst>
                    </p:cNvPr>
                    <p:cNvGrpSpPr/>
                    <p:nvPr/>
                  </p:nvGrpSpPr>
                  <p:grpSpPr>
                    <a:xfrm>
                      <a:off x="10270096" y="1647198"/>
                      <a:ext cx="20257" cy="323151"/>
                      <a:chOff x="10270096" y="1647198"/>
                      <a:chExt cx="20257" cy="323151"/>
                    </a:xfrm>
                    <a:solidFill>
                      <a:srgbClr val="FFFFFF"/>
                    </a:solidFill>
                  </p:grpSpPr>
                  <p:sp>
                    <p:nvSpPr>
                      <p:cNvPr id="131" name="Freeform: Shape 130">
                        <a:extLst>
                          <a:ext uri="{FF2B5EF4-FFF2-40B4-BE49-F238E27FC236}">
                            <a16:creationId xmlns:a16="http://schemas.microsoft.com/office/drawing/2014/main" id="{E4437291-CFD3-BABD-1E94-4B656EF5E37C}"/>
                          </a:ext>
                        </a:extLst>
                      </p:cNvPr>
                      <p:cNvSpPr/>
                      <p:nvPr/>
                    </p:nvSpPr>
                    <p:spPr>
                      <a:xfrm>
                        <a:off x="10270378" y="1647198"/>
                        <a:ext cx="12001" cy="45005"/>
                      </a:xfrm>
                      <a:custGeom>
                        <a:avLst/>
                        <a:gdLst>
                          <a:gd name="connsiteX0" fmla="*/ 6429 w 12001"/>
                          <a:gd name="connsiteY0" fmla="*/ 8144 h 45005"/>
                          <a:gd name="connsiteX1" fmla="*/ 0 w 12001"/>
                          <a:gd name="connsiteY1" fmla="*/ 4286 h 45005"/>
                          <a:gd name="connsiteX2" fmla="*/ 0 w 12001"/>
                          <a:gd name="connsiteY2" fmla="*/ 0 h 45005"/>
                          <a:gd name="connsiteX3" fmla="*/ 8145 w 12001"/>
                          <a:gd name="connsiteY3" fmla="*/ 0 h 45005"/>
                          <a:gd name="connsiteX4" fmla="*/ 12002 w 12001"/>
                          <a:gd name="connsiteY4" fmla="*/ 2143 h 45005"/>
                          <a:gd name="connsiteX5" fmla="*/ 12002 w 12001"/>
                          <a:gd name="connsiteY5" fmla="*/ 45006 h 45005"/>
                          <a:gd name="connsiteX6" fmla="*/ 6429 w 12001"/>
                          <a:gd name="connsiteY6" fmla="*/ 41577 h 45005"/>
                          <a:gd name="connsiteX7" fmla="*/ 6429 w 12001"/>
                          <a:gd name="connsiteY7" fmla="*/ 8144 h 4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01" h="45005">
                            <a:moveTo>
                              <a:pt x="6429" y="8144"/>
                            </a:moveTo>
                            <a:lnTo>
                              <a:pt x="0" y="4286"/>
                            </a:lnTo>
                            <a:lnTo>
                              <a:pt x="0" y="0"/>
                            </a:lnTo>
                            <a:cubicBezTo>
                              <a:pt x="4286" y="2143"/>
                              <a:pt x="6858" y="1714"/>
                              <a:pt x="8145" y="0"/>
                            </a:cubicBezTo>
                            <a:lnTo>
                              <a:pt x="12002" y="2143"/>
                            </a:lnTo>
                            <a:lnTo>
                              <a:pt x="12002" y="45006"/>
                            </a:lnTo>
                            <a:lnTo>
                              <a:pt x="6429" y="41577"/>
                            </a:lnTo>
                            <a:lnTo>
                              <a:pt x="6429" y="8144"/>
                            </a:lnTo>
                            <a:close/>
                          </a:path>
                        </a:pathLst>
                      </a:custGeom>
                      <a:solidFill>
                        <a:srgbClr val="FFFFFF"/>
                      </a:solidFill>
                      <a:ln w="4286" cap="flat">
                        <a:noFill/>
                        <a:prstDash val="solid"/>
                        <a:miter/>
                      </a:ln>
                    </p:spPr>
                    <p:txBody>
                      <a:bodyPr rtlCol="0" anchor="ctr"/>
                      <a:lstStyle/>
                      <a:p>
                        <a:endParaRPr lang="en-GB"/>
                      </a:p>
                    </p:txBody>
                  </p:sp>
                  <p:sp>
                    <p:nvSpPr>
                      <p:cNvPr id="132" name="Freeform: Shape 131">
                        <a:extLst>
                          <a:ext uri="{FF2B5EF4-FFF2-40B4-BE49-F238E27FC236}">
                            <a16:creationId xmlns:a16="http://schemas.microsoft.com/office/drawing/2014/main" id="{E23502D2-C9F5-2E6D-0B6D-E4551FF9BC29}"/>
                          </a:ext>
                        </a:extLst>
                      </p:cNvPr>
                      <p:cNvSpPr/>
                      <p:nvPr/>
                    </p:nvSpPr>
                    <p:spPr>
                      <a:xfrm>
                        <a:off x="10270363" y="1702156"/>
                        <a:ext cx="18446" cy="49626"/>
                      </a:xfrm>
                      <a:custGeom>
                        <a:avLst/>
                        <a:gdLst>
                          <a:gd name="connsiteX0" fmla="*/ 7302 w 18446"/>
                          <a:gd name="connsiteY0" fmla="*/ 37196 h 49626"/>
                          <a:gd name="connsiteX1" fmla="*/ 18446 w 18446"/>
                          <a:gd name="connsiteY1" fmla="*/ 43626 h 49626"/>
                          <a:gd name="connsiteX2" fmla="*/ 18446 w 18446"/>
                          <a:gd name="connsiteY2" fmla="*/ 49626 h 49626"/>
                          <a:gd name="connsiteX3" fmla="*/ 444 w 18446"/>
                          <a:gd name="connsiteY3" fmla="*/ 39340 h 49626"/>
                          <a:gd name="connsiteX4" fmla="*/ 444 w 18446"/>
                          <a:gd name="connsiteY4" fmla="*/ 33767 h 49626"/>
                          <a:gd name="connsiteX5" fmla="*/ 8587 w 18446"/>
                          <a:gd name="connsiteY5" fmla="*/ 23480 h 49626"/>
                          <a:gd name="connsiteX6" fmla="*/ 5587 w 18446"/>
                          <a:gd name="connsiteY6" fmla="*/ 12336 h 49626"/>
                          <a:gd name="connsiteX7" fmla="*/ 15 w 18446"/>
                          <a:gd name="connsiteY7" fmla="*/ 9336 h 49626"/>
                          <a:gd name="connsiteX8" fmla="*/ 7302 w 18446"/>
                          <a:gd name="connsiteY8" fmla="*/ 37196 h 49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46" h="49626">
                            <a:moveTo>
                              <a:pt x="7302" y="37196"/>
                            </a:moveTo>
                            <a:lnTo>
                              <a:pt x="18446" y="43626"/>
                            </a:lnTo>
                            <a:lnTo>
                              <a:pt x="18446" y="49626"/>
                            </a:lnTo>
                            <a:lnTo>
                              <a:pt x="444" y="39340"/>
                            </a:lnTo>
                            <a:lnTo>
                              <a:pt x="444" y="33767"/>
                            </a:lnTo>
                            <a:lnTo>
                              <a:pt x="8587" y="23480"/>
                            </a:lnTo>
                            <a:cubicBezTo>
                              <a:pt x="18446" y="15765"/>
                              <a:pt x="6016" y="-2666"/>
                              <a:pt x="5587" y="12336"/>
                            </a:cubicBezTo>
                            <a:lnTo>
                              <a:pt x="15" y="9336"/>
                            </a:lnTo>
                            <a:cubicBezTo>
                              <a:pt x="-842" y="-14667"/>
                              <a:pt x="35591" y="12336"/>
                              <a:pt x="7302" y="37196"/>
                            </a:cubicBezTo>
                            <a:close/>
                          </a:path>
                        </a:pathLst>
                      </a:custGeom>
                      <a:solidFill>
                        <a:srgbClr val="FFFFFF"/>
                      </a:solidFill>
                      <a:ln w="4286" cap="flat">
                        <a:noFill/>
                        <a:prstDash val="solid"/>
                        <a:miter/>
                      </a:ln>
                    </p:spPr>
                    <p:txBody>
                      <a:bodyPr rtlCol="0" anchor="ctr"/>
                      <a:lstStyle/>
                      <a:p>
                        <a:endParaRPr lang="en-GB"/>
                      </a:p>
                    </p:txBody>
                  </p:sp>
                  <p:sp>
                    <p:nvSpPr>
                      <p:cNvPr id="133" name="Freeform: Shape 132">
                        <a:extLst>
                          <a:ext uri="{FF2B5EF4-FFF2-40B4-BE49-F238E27FC236}">
                            <a16:creationId xmlns:a16="http://schemas.microsoft.com/office/drawing/2014/main" id="{84DAF621-AECE-2E52-223A-2C944638D1B3}"/>
                          </a:ext>
                        </a:extLst>
                      </p:cNvPr>
                      <p:cNvSpPr/>
                      <p:nvPr/>
                    </p:nvSpPr>
                    <p:spPr>
                      <a:xfrm>
                        <a:off x="10270604" y="1758139"/>
                        <a:ext cx="18348" cy="46244"/>
                      </a:xfrm>
                      <a:custGeom>
                        <a:avLst/>
                        <a:gdLst>
                          <a:gd name="connsiteX0" fmla="*/ 18205 w 18348"/>
                          <a:gd name="connsiteY0" fmla="*/ 35649 h 46244"/>
                          <a:gd name="connsiteX1" fmla="*/ 203 w 18348"/>
                          <a:gd name="connsiteY1" fmla="*/ 27934 h 46244"/>
                          <a:gd name="connsiteX2" fmla="*/ 5776 w 18348"/>
                          <a:gd name="connsiteY2" fmla="*/ 30506 h 46244"/>
                          <a:gd name="connsiteX3" fmla="*/ 12633 w 18348"/>
                          <a:gd name="connsiteY3" fmla="*/ 36507 h 46244"/>
                          <a:gd name="connsiteX4" fmla="*/ 6204 w 18348"/>
                          <a:gd name="connsiteY4" fmla="*/ 23219 h 46244"/>
                          <a:gd name="connsiteX5" fmla="*/ 6204 w 18348"/>
                          <a:gd name="connsiteY5" fmla="*/ 17647 h 46244"/>
                          <a:gd name="connsiteX6" fmla="*/ 12205 w 18348"/>
                          <a:gd name="connsiteY6" fmla="*/ 12932 h 46244"/>
                          <a:gd name="connsiteX7" fmla="*/ 5776 w 18348"/>
                          <a:gd name="connsiteY7" fmla="*/ 10789 h 46244"/>
                          <a:gd name="connsiteX8" fmla="*/ 203 w 18348"/>
                          <a:gd name="connsiteY8" fmla="*/ 7789 h 46244"/>
                          <a:gd name="connsiteX9" fmla="*/ 17777 w 18348"/>
                          <a:gd name="connsiteY9" fmla="*/ 16361 h 46244"/>
                          <a:gd name="connsiteX10" fmla="*/ 13919 w 18348"/>
                          <a:gd name="connsiteY10" fmla="*/ 24934 h 46244"/>
                          <a:gd name="connsiteX11" fmla="*/ 18205 w 18348"/>
                          <a:gd name="connsiteY11" fmla="*/ 35649 h 46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48" h="46244">
                            <a:moveTo>
                              <a:pt x="18205" y="35649"/>
                            </a:moveTo>
                            <a:cubicBezTo>
                              <a:pt x="20349" y="57509"/>
                              <a:pt x="-2369" y="40793"/>
                              <a:pt x="203" y="27934"/>
                            </a:cubicBezTo>
                            <a:lnTo>
                              <a:pt x="5776" y="30506"/>
                            </a:lnTo>
                            <a:cubicBezTo>
                              <a:pt x="4061" y="35221"/>
                              <a:pt x="11776" y="43793"/>
                              <a:pt x="12633" y="36507"/>
                            </a:cubicBezTo>
                            <a:cubicBezTo>
                              <a:pt x="13062" y="30934"/>
                              <a:pt x="12205" y="25362"/>
                              <a:pt x="6204" y="23219"/>
                            </a:cubicBezTo>
                            <a:lnTo>
                              <a:pt x="6204" y="17647"/>
                            </a:lnTo>
                            <a:cubicBezTo>
                              <a:pt x="11776" y="21933"/>
                              <a:pt x="12633" y="18504"/>
                              <a:pt x="12205" y="12932"/>
                            </a:cubicBezTo>
                            <a:cubicBezTo>
                              <a:pt x="12633" y="8217"/>
                              <a:pt x="4919" y="3074"/>
                              <a:pt x="5776" y="10789"/>
                            </a:cubicBezTo>
                            <a:lnTo>
                              <a:pt x="203" y="7789"/>
                            </a:lnTo>
                            <a:cubicBezTo>
                              <a:pt x="-226" y="-9785"/>
                              <a:pt x="19491" y="6503"/>
                              <a:pt x="17777" y="16361"/>
                            </a:cubicBezTo>
                            <a:cubicBezTo>
                              <a:pt x="18205" y="19790"/>
                              <a:pt x="17777" y="25362"/>
                              <a:pt x="13919" y="24934"/>
                            </a:cubicBezTo>
                            <a:cubicBezTo>
                              <a:pt x="16919" y="27934"/>
                              <a:pt x="18205" y="31792"/>
                              <a:pt x="18205" y="35649"/>
                            </a:cubicBezTo>
                            <a:close/>
                          </a:path>
                        </a:pathLst>
                      </a:custGeom>
                      <a:solidFill>
                        <a:srgbClr val="FFFFFF"/>
                      </a:solidFill>
                      <a:ln w="4286" cap="flat">
                        <a:noFill/>
                        <a:prstDash val="solid"/>
                        <a:miter/>
                      </a:ln>
                    </p:spPr>
                    <p:txBody>
                      <a:bodyPr rtlCol="0" anchor="ctr"/>
                      <a:lstStyle/>
                      <a:p>
                        <a:endParaRPr lang="en-GB"/>
                      </a:p>
                    </p:txBody>
                  </p:sp>
                  <p:sp>
                    <p:nvSpPr>
                      <p:cNvPr id="134" name="Freeform: Shape 133">
                        <a:extLst>
                          <a:ext uri="{FF2B5EF4-FFF2-40B4-BE49-F238E27FC236}">
                            <a16:creationId xmlns:a16="http://schemas.microsoft.com/office/drawing/2014/main" id="{0D5DF732-055D-7566-829C-72F79A2B4311}"/>
                          </a:ext>
                        </a:extLst>
                      </p:cNvPr>
                      <p:cNvSpPr/>
                      <p:nvPr/>
                    </p:nvSpPr>
                    <p:spPr>
                      <a:xfrm>
                        <a:off x="10270096" y="1816076"/>
                        <a:ext cx="19999" cy="47148"/>
                      </a:xfrm>
                      <a:custGeom>
                        <a:avLst/>
                        <a:gdLst>
                          <a:gd name="connsiteX0" fmla="*/ 20000 w 19999"/>
                          <a:gd name="connsiteY0" fmla="*/ 39862 h 47148"/>
                          <a:gd name="connsiteX1" fmla="*/ 16999 w 19999"/>
                          <a:gd name="connsiteY1" fmla="*/ 38148 h 47148"/>
                          <a:gd name="connsiteX2" fmla="*/ 16999 w 19999"/>
                          <a:gd name="connsiteY2" fmla="*/ 47149 h 47148"/>
                          <a:gd name="connsiteX3" fmla="*/ 11427 w 19999"/>
                          <a:gd name="connsiteY3" fmla="*/ 43720 h 47148"/>
                          <a:gd name="connsiteX4" fmla="*/ 11427 w 19999"/>
                          <a:gd name="connsiteY4" fmla="*/ 34719 h 47148"/>
                          <a:gd name="connsiteX5" fmla="*/ 282 w 19999"/>
                          <a:gd name="connsiteY5" fmla="*/ 28289 h 47148"/>
                          <a:gd name="connsiteX6" fmla="*/ 10141 w 19999"/>
                          <a:gd name="connsiteY6" fmla="*/ 0 h 47148"/>
                          <a:gd name="connsiteX7" fmla="*/ 16999 w 19999"/>
                          <a:gd name="connsiteY7" fmla="*/ 3858 h 47148"/>
                          <a:gd name="connsiteX8" fmla="*/ 16999 w 19999"/>
                          <a:gd name="connsiteY8" fmla="*/ 31718 h 47148"/>
                          <a:gd name="connsiteX9" fmla="*/ 20000 w 19999"/>
                          <a:gd name="connsiteY9" fmla="*/ 33433 h 47148"/>
                          <a:gd name="connsiteX10" fmla="*/ 20000 w 19999"/>
                          <a:gd name="connsiteY10" fmla="*/ 39862 h 47148"/>
                          <a:gd name="connsiteX11" fmla="*/ 11427 w 19999"/>
                          <a:gd name="connsiteY11" fmla="*/ 29147 h 47148"/>
                          <a:gd name="connsiteX12" fmla="*/ 11427 w 19999"/>
                          <a:gd name="connsiteY12" fmla="*/ 12430 h 47148"/>
                          <a:gd name="connsiteX13" fmla="*/ 5855 w 19999"/>
                          <a:gd name="connsiteY13" fmla="*/ 26146 h 47148"/>
                          <a:gd name="connsiteX14" fmla="*/ 11427 w 19999"/>
                          <a:gd name="connsiteY14" fmla="*/ 29147 h 47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999" h="47148">
                            <a:moveTo>
                              <a:pt x="20000" y="39862"/>
                            </a:moveTo>
                            <a:lnTo>
                              <a:pt x="16999" y="38148"/>
                            </a:lnTo>
                            <a:lnTo>
                              <a:pt x="16999" y="47149"/>
                            </a:lnTo>
                            <a:lnTo>
                              <a:pt x="11427" y="43720"/>
                            </a:lnTo>
                            <a:lnTo>
                              <a:pt x="11427" y="34719"/>
                            </a:lnTo>
                            <a:lnTo>
                              <a:pt x="282" y="28289"/>
                            </a:lnTo>
                            <a:cubicBezTo>
                              <a:pt x="-1861" y="24003"/>
                              <a:pt x="8855" y="4286"/>
                              <a:pt x="10141" y="0"/>
                            </a:cubicBezTo>
                            <a:lnTo>
                              <a:pt x="16999" y="3858"/>
                            </a:lnTo>
                            <a:lnTo>
                              <a:pt x="16999" y="31718"/>
                            </a:lnTo>
                            <a:lnTo>
                              <a:pt x="20000" y="33433"/>
                            </a:lnTo>
                            <a:lnTo>
                              <a:pt x="20000" y="39862"/>
                            </a:lnTo>
                            <a:close/>
                            <a:moveTo>
                              <a:pt x="11427" y="29147"/>
                            </a:moveTo>
                            <a:lnTo>
                              <a:pt x="11427" y="12430"/>
                            </a:lnTo>
                            <a:lnTo>
                              <a:pt x="5855" y="26146"/>
                            </a:lnTo>
                            <a:lnTo>
                              <a:pt x="11427" y="29147"/>
                            </a:lnTo>
                            <a:close/>
                          </a:path>
                        </a:pathLst>
                      </a:custGeom>
                      <a:solidFill>
                        <a:srgbClr val="FFFFFF"/>
                      </a:solidFill>
                      <a:ln w="4286" cap="flat">
                        <a:noFill/>
                        <a:prstDash val="solid"/>
                        <a:miter/>
                      </a:ln>
                    </p:spPr>
                    <p:txBody>
                      <a:bodyPr rtlCol="0" anchor="ctr"/>
                      <a:lstStyle/>
                      <a:p>
                        <a:endParaRPr lang="en-GB"/>
                      </a:p>
                    </p:txBody>
                  </p:sp>
                  <p:sp>
                    <p:nvSpPr>
                      <p:cNvPr id="135" name="Freeform: Shape 134">
                        <a:extLst>
                          <a:ext uri="{FF2B5EF4-FFF2-40B4-BE49-F238E27FC236}">
                            <a16:creationId xmlns:a16="http://schemas.microsoft.com/office/drawing/2014/main" id="{0D956E46-689F-12D7-D4BB-1FA65724A443}"/>
                          </a:ext>
                        </a:extLst>
                      </p:cNvPr>
                      <p:cNvSpPr/>
                      <p:nvPr/>
                    </p:nvSpPr>
                    <p:spPr>
                      <a:xfrm>
                        <a:off x="10271494" y="1864511"/>
                        <a:ext cx="17957" cy="49677"/>
                      </a:xfrm>
                      <a:custGeom>
                        <a:avLst/>
                        <a:gdLst>
                          <a:gd name="connsiteX0" fmla="*/ 170 w 17957"/>
                          <a:gd name="connsiteY0" fmla="*/ 32575 h 49677"/>
                          <a:gd name="connsiteX1" fmla="*/ 170 w 17957"/>
                          <a:gd name="connsiteY1" fmla="*/ 31290 h 49677"/>
                          <a:gd name="connsiteX2" fmla="*/ 5742 w 17957"/>
                          <a:gd name="connsiteY2" fmla="*/ 33861 h 49677"/>
                          <a:gd name="connsiteX3" fmla="*/ 12600 w 17957"/>
                          <a:gd name="connsiteY3" fmla="*/ 39862 h 49677"/>
                          <a:gd name="connsiteX4" fmla="*/ 12600 w 17957"/>
                          <a:gd name="connsiteY4" fmla="*/ 30004 h 49677"/>
                          <a:gd name="connsiteX5" fmla="*/ 6171 w 17957"/>
                          <a:gd name="connsiteY5" fmla="*/ 27432 h 49677"/>
                          <a:gd name="connsiteX6" fmla="*/ 599 w 17957"/>
                          <a:gd name="connsiteY6" fmla="*/ 24432 h 49677"/>
                          <a:gd name="connsiteX7" fmla="*/ 599 w 17957"/>
                          <a:gd name="connsiteY7" fmla="*/ 0 h 49677"/>
                          <a:gd name="connsiteX8" fmla="*/ 16458 w 17957"/>
                          <a:gd name="connsiteY8" fmla="*/ 9430 h 49677"/>
                          <a:gd name="connsiteX9" fmla="*/ 16458 w 17957"/>
                          <a:gd name="connsiteY9" fmla="*/ 15430 h 49677"/>
                          <a:gd name="connsiteX10" fmla="*/ 5742 w 17957"/>
                          <a:gd name="connsiteY10" fmla="*/ 9430 h 49677"/>
                          <a:gd name="connsiteX11" fmla="*/ 5742 w 17957"/>
                          <a:gd name="connsiteY11" fmla="*/ 20145 h 49677"/>
                          <a:gd name="connsiteX12" fmla="*/ 17744 w 17957"/>
                          <a:gd name="connsiteY12" fmla="*/ 43291 h 49677"/>
                          <a:gd name="connsiteX13" fmla="*/ 170 w 17957"/>
                          <a:gd name="connsiteY13" fmla="*/ 32575 h 4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57" h="49677">
                            <a:moveTo>
                              <a:pt x="170" y="32575"/>
                            </a:moveTo>
                            <a:lnTo>
                              <a:pt x="170" y="31290"/>
                            </a:lnTo>
                            <a:lnTo>
                              <a:pt x="5742" y="33861"/>
                            </a:lnTo>
                            <a:cubicBezTo>
                              <a:pt x="4456" y="38576"/>
                              <a:pt x="11314" y="47149"/>
                              <a:pt x="12600" y="39862"/>
                            </a:cubicBezTo>
                            <a:cubicBezTo>
                              <a:pt x="12600" y="39862"/>
                              <a:pt x="12600" y="30004"/>
                              <a:pt x="12600" y="30004"/>
                            </a:cubicBezTo>
                            <a:cubicBezTo>
                              <a:pt x="13457" y="25289"/>
                              <a:pt x="5742" y="20574"/>
                              <a:pt x="6171" y="27432"/>
                            </a:cubicBezTo>
                            <a:lnTo>
                              <a:pt x="599" y="24432"/>
                            </a:lnTo>
                            <a:lnTo>
                              <a:pt x="599" y="0"/>
                            </a:lnTo>
                            <a:lnTo>
                              <a:pt x="16458" y="9430"/>
                            </a:lnTo>
                            <a:lnTo>
                              <a:pt x="16458" y="15430"/>
                            </a:lnTo>
                            <a:lnTo>
                              <a:pt x="5742" y="9430"/>
                            </a:lnTo>
                            <a:lnTo>
                              <a:pt x="5742" y="20145"/>
                            </a:lnTo>
                            <a:cubicBezTo>
                              <a:pt x="17315" y="15430"/>
                              <a:pt x="18601" y="35576"/>
                              <a:pt x="17744" y="43291"/>
                            </a:cubicBezTo>
                            <a:cubicBezTo>
                              <a:pt x="16887" y="59150"/>
                              <a:pt x="-1974" y="41577"/>
                              <a:pt x="170" y="32575"/>
                            </a:cubicBezTo>
                            <a:close/>
                          </a:path>
                        </a:pathLst>
                      </a:custGeom>
                      <a:solidFill>
                        <a:srgbClr val="FFFFFF"/>
                      </a:solidFill>
                      <a:ln w="4286" cap="flat">
                        <a:noFill/>
                        <a:prstDash val="solid"/>
                        <a:miter/>
                      </a:ln>
                    </p:spPr>
                    <p:txBody>
                      <a:bodyPr rtlCol="0" anchor="ctr"/>
                      <a:lstStyle/>
                      <a:p>
                        <a:endParaRPr lang="en-GB"/>
                      </a:p>
                    </p:txBody>
                  </p:sp>
                  <p:sp>
                    <p:nvSpPr>
                      <p:cNvPr id="136" name="Freeform: Shape 135">
                        <a:extLst>
                          <a:ext uri="{FF2B5EF4-FFF2-40B4-BE49-F238E27FC236}">
                            <a16:creationId xmlns:a16="http://schemas.microsoft.com/office/drawing/2014/main" id="{00789DC3-3BBA-E855-8CB9-0A3736D5E07C}"/>
                          </a:ext>
                        </a:extLst>
                      </p:cNvPr>
                      <p:cNvSpPr/>
                      <p:nvPr/>
                    </p:nvSpPr>
                    <p:spPr>
                      <a:xfrm>
                        <a:off x="10271920" y="1923425"/>
                        <a:ext cx="18433" cy="46924"/>
                      </a:xfrm>
                      <a:custGeom>
                        <a:avLst/>
                        <a:gdLst>
                          <a:gd name="connsiteX0" fmla="*/ 173 w 18433"/>
                          <a:gd name="connsiteY0" fmla="*/ 30240 h 46924"/>
                          <a:gd name="connsiteX1" fmla="*/ 173 w 18433"/>
                          <a:gd name="connsiteY1" fmla="*/ 6666 h 46924"/>
                          <a:gd name="connsiteX2" fmla="*/ 17746 w 18433"/>
                          <a:gd name="connsiteY2" fmla="*/ 18239 h 46924"/>
                          <a:gd name="connsiteX3" fmla="*/ 12175 w 18433"/>
                          <a:gd name="connsiteY3" fmla="*/ 15238 h 46924"/>
                          <a:gd name="connsiteX4" fmla="*/ 5745 w 18433"/>
                          <a:gd name="connsiteY4" fmla="*/ 9666 h 46924"/>
                          <a:gd name="connsiteX5" fmla="*/ 5745 w 18433"/>
                          <a:gd name="connsiteY5" fmla="*/ 19524 h 46924"/>
                          <a:gd name="connsiteX6" fmla="*/ 18175 w 18433"/>
                          <a:gd name="connsiteY6" fmla="*/ 40527 h 46924"/>
                          <a:gd name="connsiteX7" fmla="*/ 173 w 18433"/>
                          <a:gd name="connsiteY7" fmla="*/ 30240 h 46924"/>
                          <a:gd name="connsiteX8" fmla="*/ 12175 w 18433"/>
                          <a:gd name="connsiteY8" fmla="*/ 37527 h 46924"/>
                          <a:gd name="connsiteX9" fmla="*/ 12175 w 18433"/>
                          <a:gd name="connsiteY9" fmla="*/ 29811 h 46924"/>
                          <a:gd name="connsiteX10" fmla="*/ 5316 w 18433"/>
                          <a:gd name="connsiteY10" fmla="*/ 26382 h 46924"/>
                          <a:gd name="connsiteX11" fmla="*/ 5316 w 18433"/>
                          <a:gd name="connsiteY11" fmla="*/ 33669 h 46924"/>
                          <a:gd name="connsiteX12" fmla="*/ 12175 w 18433"/>
                          <a:gd name="connsiteY12" fmla="*/ 37527 h 4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33" h="46924">
                            <a:moveTo>
                              <a:pt x="173" y="30240"/>
                            </a:moveTo>
                            <a:lnTo>
                              <a:pt x="173" y="6666"/>
                            </a:lnTo>
                            <a:cubicBezTo>
                              <a:pt x="1887" y="-10051"/>
                              <a:pt x="20747" y="8809"/>
                              <a:pt x="17746" y="18239"/>
                            </a:cubicBezTo>
                            <a:lnTo>
                              <a:pt x="12175" y="15238"/>
                            </a:lnTo>
                            <a:cubicBezTo>
                              <a:pt x="13889" y="11381"/>
                              <a:pt x="6602" y="2808"/>
                              <a:pt x="5745" y="9666"/>
                            </a:cubicBezTo>
                            <a:cubicBezTo>
                              <a:pt x="5745" y="9666"/>
                              <a:pt x="5745" y="19524"/>
                              <a:pt x="5745" y="19524"/>
                            </a:cubicBezTo>
                            <a:cubicBezTo>
                              <a:pt x="16032" y="15238"/>
                              <a:pt x="19461" y="32812"/>
                              <a:pt x="18175" y="40527"/>
                            </a:cubicBezTo>
                            <a:cubicBezTo>
                              <a:pt x="16461" y="56386"/>
                              <a:pt x="-1970" y="38813"/>
                              <a:pt x="173" y="30240"/>
                            </a:cubicBezTo>
                            <a:close/>
                            <a:moveTo>
                              <a:pt x="12175" y="37527"/>
                            </a:moveTo>
                            <a:lnTo>
                              <a:pt x="12175" y="29811"/>
                            </a:lnTo>
                            <a:cubicBezTo>
                              <a:pt x="13032" y="25954"/>
                              <a:pt x="5745" y="19953"/>
                              <a:pt x="5316" y="26382"/>
                            </a:cubicBezTo>
                            <a:cubicBezTo>
                              <a:pt x="5316" y="26382"/>
                              <a:pt x="5316" y="33669"/>
                              <a:pt x="5316" y="33669"/>
                            </a:cubicBezTo>
                            <a:cubicBezTo>
                              <a:pt x="4887" y="37098"/>
                              <a:pt x="11746" y="43527"/>
                              <a:pt x="12175" y="37527"/>
                            </a:cubicBezTo>
                            <a:close/>
                          </a:path>
                        </a:pathLst>
                      </a:custGeom>
                      <a:solidFill>
                        <a:srgbClr val="FFFFFF"/>
                      </a:solidFill>
                      <a:ln w="4286" cap="flat">
                        <a:noFill/>
                        <a:prstDash val="solid"/>
                        <a:miter/>
                      </a:ln>
                    </p:spPr>
                    <p:txBody>
                      <a:bodyPr rtlCol="0" anchor="ctr"/>
                      <a:lstStyle/>
                      <a:p>
                        <a:endParaRPr lang="en-GB"/>
                      </a:p>
                    </p:txBody>
                  </p:sp>
                </p:grpSp>
                <p:sp>
                  <p:nvSpPr>
                    <p:cNvPr id="137" name="Freeform: Shape 136">
                      <a:extLst>
                        <a:ext uri="{FF2B5EF4-FFF2-40B4-BE49-F238E27FC236}">
                          <a16:creationId xmlns:a16="http://schemas.microsoft.com/office/drawing/2014/main" id="{313A5856-7060-4A08-AB91-4547546C1CC9}"/>
                        </a:ext>
                      </a:extLst>
                    </p:cNvPr>
                    <p:cNvSpPr/>
                    <p:nvPr/>
                  </p:nvSpPr>
                  <p:spPr>
                    <a:xfrm>
                      <a:off x="10326528" y="1828507"/>
                      <a:ext cx="29146" cy="161591"/>
                    </a:xfrm>
                    <a:custGeom>
                      <a:avLst/>
                      <a:gdLst>
                        <a:gd name="connsiteX0" fmla="*/ 29147 w 29146"/>
                        <a:gd name="connsiteY0" fmla="*/ 161592 h 161591"/>
                        <a:gd name="connsiteX1" fmla="*/ 0 w 29146"/>
                        <a:gd name="connsiteY1" fmla="*/ 144875 h 161591"/>
                        <a:gd name="connsiteX2" fmla="*/ 0 w 29146"/>
                        <a:gd name="connsiteY2" fmla="*/ 0 h 161591"/>
                        <a:gd name="connsiteX3" fmla="*/ 29147 w 29146"/>
                        <a:gd name="connsiteY3" fmla="*/ 16716 h 161591"/>
                      </a:gdLst>
                      <a:ahLst/>
                      <a:cxnLst>
                        <a:cxn ang="0">
                          <a:pos x="connsiteX0" y="connsiteY0"/>
                        </a:cxn>
                        <a:cxn ang="0">
                          <a:pos x="connsiteX1" y="connsiteY1"/>
                        </a:cxn>
                        <a:cxn ang="0">
                          <a:pos x="connsiteX2" y="connsiteY2"/>
                        </a:cxn>
                        <a:cxn ang="0">
                          <a:pos x="connsiteX3" y="connsiteY3"/>
                        </a:cxn>
                      </a:cxnLst>
                      <a:rect l="l" t="t" r="r" b="b"/>
                      <a:pathLst>
                        <a:path w="29146" h="161591">
                          <a:moveTo>
                            <a:pt x="29147" y="161592"/>
                          </a:moveTo>
                          <a:lnTo>
                            <a:pt x="0" y="144875"/>
                          </a:lnTo>
                          <a:lnTo>
                            <a:pt x="0" y="0"/>
                          </a:lnTo>
                          <a:lnTo>
                            <a:pt x="29147" y="16716"/>
                          </a:lnTo>
                          <a:close/>
                        </a:path>
                      </a:pathLst>
                    </a:custGeom>
                    <a:solidFill>
                      <a:srgbClr val="6C74AF"/>
                    </a:solidFill>
                    <a:ln w="4286" cap="flat">
                      <a:noFill/>
                      <a:prstDash val="solid"/>
                      <a:miter/>
                    </a:ln>
                  </p:spPr>
                  <p:txBody>
                    <a:bodyPr rtlCol="0" anchor="ctr"/>
                    <a:lstStyle/>
                    <a:p>
                      <a:endParaRPr lang="en-GB"/>
                    </a:p>
                  </p:txBody>
                </p:sp>
                <p:sp>
                  <p:nvSpPr>
                    <p:cNvPr id="138" name="Freeform: Shape 137">
                      <a:extLst>
                        <a:ext uri="{FF2B5EF4-FFF2-40B4-BE49-F238E27FC236}">
                          <a16:creationId xmlns:a16="http://schemas.microsoft.com/office/drawing/2014/main" id="{6175205D-74BF-829A-BED1-770F74AF45B9}"/>
                        </a:ext>
                      </a:extLst>
                    </p:cNvPr>
                    <p:cNvSpPr/>
                    <p:nvPr/>
                  </p:nvSpPr>
                  <p:spPr>
                    <a:xfrm>
                      <a:off x="10359104" y="1952808"/>
                      <a:ext cx="29145" cy="56149"/>
                    </a:xfrm>
                    <a:custGeom>
                      <a:avLst/>
                      <a:gdLst>
                        <a:gd name="connsiteX0" fmla="*/ 29146 w 29145"/>
                        <a:gd name="connsiteY0" fmla="*/ 56150 h 56149"/>
                        <a:gd name="connsiteX1" fmla="*/ 0 w 29145"/>
                        <a:gd name="connsiteY1" fmla="*/ 39434 h 56149"/>
                        <a:gd name="connsiteX2" fmla="*/ 0 w 29145"/>
                        <a:gd name="connsiteY2" fmla="*/ 0 h 56149"/>
                        <a:gd name="connsiteX3" fmla="*/ 29146 w 29145"/>
                        <a:gd name="connsiteY3" fmla="*/ 16716 h 56149"/>
                      </a:gdLst>
                      <a:ahLst/>
                      <a:cxnLst>
                        <a:cxn ang="0">
                          <a:pos x="connsiteX0" y="connsiteY0"/>
                        </a:cxn>
                        <a:cxn ang="0">
                          <a:pos x="connsiteX1" y="connsiteY1"/>
                        </a:cxn>
                        <a:cxn ang="0">
                          <a:pos x="connsiteX2" y="connsiteY2"/>
                        </a:cxn>
                        <a:cxn ang="0">
                          <a:pos x="connsiteX3" y="connsiteY3"/>
                        </a:cxn>
                      </a:cxnLst>
                      <a:rect l="l" t="t" r="r" b="b"/>
                      <a:pathLst>
                        <a:path w="29145" h="56149">
                          <a:moveTo>
                            <a:pt x="29146" y="56150"/>
                          </a:moveTo>
                          <a:lnTo>
                            <a:pt x="0" y="39434"/>
                          </a:lnTo>
                          <a:lnTo>
                            <a:pt x="0" y="0"/>
                          </a:lnTo>
                          <a:lnTo>
                            <a:pt x="29146" y="16716"/>
                          </a:lnTo>
                          <a:close/>
                        </a:path>
                      </a:pathLst>
                    </a:custGeom>
                    <a:solidFill>
                      <a:srgbClr val="FDD13B"/>
                    </a:solidFill>
                    <a:ln w="4286" cap="flat">
                      <a:noFill/>
                      <a:prstDash val="solid"/>
                      <a:miter/>
                    </a:ln>
                  </p:spPr>
                  <p:txBody>
                    <a:bodyPr rtlCol="0" anchor="ctr"/>
                    <a:lstStyle/>
                    <a:p>
                      <a:endParaRPr lang="en-GB"/>
                    </a:p>
                  </p:txBody>
                </p:sp>
                <p:sp>
                  <p:nvSpPr>
                    <p:cNvPr id="139" name="Freeform: Shape 138">
                      <a:extLst>
                        <a:ext uri="{FF2B5EF4-FFF2-40B4-BE49-F238E27FC236}">
                          <a16:creationId xmlns:a16="http://schemas.microsoft.com/office/drawing/2014/main" id="{0FA85688-35A9-09EA-ACB6-2E78F3221FC9}"/>
                        </a:ext>
                      </a:extLst>
                    </p:cNvPr>
                    <p:cNvSpPr/>
                    <p:nvPr/>
                  </p:nvSpPr>
                  <p:spPr>
                    <a:xfrm>
                      <a:off x="10391251" y="1986669"/>
                      <a:ext cx="29145" cy="40719"/>
                    </a:xfrm>
                    <a:custGeom>
                      <a:avLst/>
                      <a:gdLst>
                        <a:gd name="connsiteX0" fmla="*/ 29146 w 29145"/>
                        <a:gd name="connsiteY0" fmla="*/ 40719 h 40719"/>
                        <a:gd name="connsiteX1" fmla="*/ 0 w 29145"/>
                        <a:gd name="connsiteY1" fmla="*/ 24003 h 40719"/>
                        <a:gd name="connsiteX2" fmla="*/ 0 w 29145"/>
                        <a:gd name="connsiteY2" fmla="*/ 0 h 40719"/>
                        <a:gd name="connsiteX3" fmla="*/ 29146 w 29145"/>
                        <a:gd name="connsiteY3" fmla="*/ 16716 h 40719"/>
                      </a:gdLst>
                      <a:ahLst/>
                      <a:cxnLst>
                        <a:cxn ang="0">
                          <a:pos x="connsiteX0" y="connsiteY0"/>
                        </a:cxn>
                        <a:cxn ang="0">
                          <a:pos x="connsiteX1" y="connsiteY1"/>
                        </a:cxn>
                        <a:cxn ang="0">
                          <a:pos x="connsiteX2" y="connsiteY2"/>
                        </a:cxn>
                        <a:cxn ang="0">
                          <a:pos x="connsiteX3" y="connsiteY3"/>
                        </a:cxn>
                      </a:cxnLst>
                      <a:rect l="l" t="t" r="r" b="b"/>
                      <a:pathLst>
                        <a:path w="29145" h="40719">
                          <a:moveTo>
                            <a:pt x="29146" y="40719"/>
                          </a:moveTo>
                          <a:lnTo>
                            <a:pt x="0" y="24003"/>
                          </a:lnTo>
                          <a:lnTo>
                            <a:pt x="0" y="0"/>
                          </a:lnTo>
                          <a:lnTo>
                            <a:pt x="29146" y="16716"/>
                          </a:lnTo>
                          <a:close/>
                        </a:path>
                      </a:pathLst>
                    </a:custGeom>
                    <a:solidFill>
                      <a:srgbClr val="A1A7CC"/>
                    </a:solidFill>
                    <a:ln w="4286" cap="flat">
                      <a:noFill/>
                      <a:prstDash val="solid"/>
                      <a:miter/>
                    </a:ln>
                  </p:spPr>
                  <p:txBody>
                    <a:bodyPr rtlCol="0" anchor="ctr"/>
                    <a:lstStyle/>
                    <a:p>
                      <a:endParaRPr lang="en-GB"/>
                    </a:p>
                  </p:txBody>
                </p:sp>
                <p:sp>
                  <p:nvSpPr>
                    <p:cNvPr id="140" name="Freeform: Shape 139">
                      <a:extLst>
                        <a:ext uri="{FF2B5EF4-FFF2-40B4-BE49-F238E27FC236}">
                          <a16:creationId xmlns:a16="http://schemas.microsoft.com/office/drawing/2014/main" id="{CECD3DA4-59C2-E98C-EB69-272BBB8475E7}"/>
                        </a:ext>
                      </a:extLst>
                    </p:cNvPr>
                    <p:cNvSpPr/>
                    <p:nvPr/>
                  </p:nvSpPr>
                  <p:spPr>
                    <a:xfrm>
                      <a:off x="10423398" y="1966953"/>
                      <a:ext cx="29145" cy="79295"/>
                    </a:xfrm>
                    <a:custGeom>
                      <a:avLst/>
                      <a:gdLst>
                        <a:gd name="connsiteX0" fmla="*/ 29146 w 29145"/>
                        <a:gd name="connsiteY0" fmla="*/ 79296 h 79295"/>
                        <a:gd name="connsiteX1" fmla="*/ 0 w 29145"/>
                        <a:gd name="connsiteY1" fmla="*/ 62579 h 79295"/>
                        <a:gd name="connsiteX2" fmla="*/ 0 w 29145"/>
                        <a:gd name="connsiteY2" fmla="*/ 0 h 79295"/>
                        <a:gd name="connsiteX3" fmla="*/ 29146 w 29145"/>
                        <a:gd name="connsiteY3" fmla="*/ 17145 h 79295"/>
                      </a:gdLst>
                      <a:ahLst/>
                      <a:cxnLst>
                        <a:cxn ang="0">
                          <a:pos x="connsiteX0" y="connsiteY0"/>
                        </a:cxn>
                        <a:cxn ang="0">
                          <a:pos x="connsiteX1" y="connsiteY1"/>
                        </a:cxn>
                        <a:cxn ang="0">
                          <a:pos x="connsiteX2" y="connsiteY2"/>
                        </a:cxn>
                        <a:cxn ang="0">
                          <a:pos x="connsiteX3" y="connsiteY3"/>
                        </a:cxn>
                      </a:cxnLst>
                      <a:rect l="l" t="t" r="r" b="b"/>
                      <a:pathLst>
                        <a:path w="29145" h="79295">
                          <a:moveTo>
                            <a:pt x="29146" y="79296"/>
                          </a:moveTo>
                          <a:lnTo>
                            <a:pt x="0" y="62579"/>
                          </a:lnTo>
                          <a:lnTo>
                            <a:pt x="0" y="0"/>
                          </a:lnTo>
                          <a:lnTo>
                            <a:pt x="29146" y="17145"/>
                          </a:lnTo>
                          <a:close/>
                        </a:path>
                      </a:pathLst>
                    </a:custGeom>
                    <a:solidFill>
                      <a:srgbClr val="FFFFFF"/>
                    </a:solidFill>
                    <a:ln w="4286" cap="flat">
                      <a:noFill/>
                      <a:prstDash val="solid"/>
                      <a:miter/>
                    </a:ln>
                  </p:spPr>
                  <p:txBody>
                    <a:bodyPr rtlCol="0" anchor="ctr"/>
                    <a:lstStyle/>
                    <a:p>
                      <a:endParaRPr lang="en-GB"/>
                    </a:p>
                  </p:txBody>
                </p:sp>
                <p:sp>
                  <p:nvSpPr>
                    <p:cNvPr id="141" name="Freeform: Shape 140">
                      <a:extLst>
                        <a:ext uri="{FF2B5EF4-FFF2-40B4-BE49-F238E27FC236}">
                          <a16:creationId xmlns:a16="http://schemas.microsoft.com/office/drawing/2014/main" id="{90340A44-4FC4-51F7-BA89-F1EDE113BA24}"/>
                        </a:ext>
                      </a:extLst>
                    </p:cNvPr>
                    <p:cNvSpPr/>
                    <p:nvPr/>
                  </p:nvSpPr>
                  <p:spPr>
                    <a:xfrm>
                      <a:off x="10455973" y="1971239"/>
                      <a:ext cx="29146" cy="93440"/>
                    </a:xfrm>
                    <a:custGeom>
                      <a:avLst/>
                      <a:gdLst>
                        <a:gd name="connsiteX0" fmla="*/ 29147 w 29146"/>
                        <a:gd name="connsiteY0" fmla="*/ 93440 h 93440"/>
                        <a:gd name="connsiteX1" fmla="*/ 0 w 29146"/>
                        <a:gd name="connsiteY1" fmla="*/ 76724 h 93440"/>
                        <a:gd name="connsiteX2" fmla="*/ 0 w 29146"/>
                        <a:gd name="connsiteY2" fmla="*/ 0 h 93440"/>
                        <a:gd name="connsiteX3" fmla="*/ 29147 w 29146"/>
                        <a:gd name="connsiteY3" fmla="*/ 16716 h 93440"/>
                      </a:gdLst>
                      <a:ahLst/>
                      <a:cxnLst>
                        <a:cxn ang="0">
                          <a:pos x="connsiteX0" y="connsiteY0"/>
                        </a:cxn>
                        <a:cxn ang="0">
                          <a:pos x="connsiteX1" y="connsiteY1"/>
                        </a:cxn>
                        <a:cxn ang="0">
                          <a:pos x="connsiteX2" y="connsiteY2"/>
                        </a:cxn>
                        <a:cxn ang="0">
                          <a:pos x="connsiteX3" y="connsiteY3"/>
                        </a:cxn>
                      </a:cxnLst>
                      <a:rect l="l" t="t" r="r" b="b"/>
                      <a:pathLst>
                        <a:path w="29146" h="93440">
                          <a:moveTo>
                            <a:pt x="29147" y="93440"/>
                          </a:moveTo>
                          <a:lnTo>
                            <a:pt x="0" y="76724"/>
                          </a:lnTo>
                          <a:lnTo>
                            <a:pt x="0" y="0"/>
                          </a:lnTo>
                          <a:lnTo>
                            <a:pt x="29147" y="16716"/>
                          </a:lnTo>
                          <a:close/>
                        </a:path>
                      </a:pathLst>
                    </a:custGeom>
                    <a:solidFill>
                      <a:srgbClr val="6C74AF"/>
                    </a:solidFill>
                    <a:ln w="4286" cap="flat">
                      <a:noFill/>
                      <a:prstDash val="solid"/>
                      <a:miter/>
                    </a:ln>
                  </p:spPr>
                  <p:txBody>
                    <a:bodyPr rtlCol="0" anchor="ctr"/>
                    <a:lstStyle/>
                    <a:p>
                      <a:endParaRPr lang="en-GB"/>
                    </a:p>
                  </p:txBody>
                </p:sp>
                <p:sp>
                  <p:nvSpPr>
                    <p:cNvPr id="142" name="Freeform: Shape 141">
                      <a:extLst>
                        <a:ext uri="{FF2B5EF4-FFF2-40B4-BE49-F238E27FC236}">
                          <a16:creationId xmlns:a16="http://schemas.microsoft.com/office/drawing/2014/main" id="{68C15F46-CFB5-1A4A-18D1-B244E168DA9E}"/>
                        </a:ext>
                      </a:extLst>
                    </p:cNvPr>
                    <p:cNvSpPr/>
                    <p:nvPr/>
                  </p:nvSpPr>
                  <p:spPr>
                    <a:xfrm>
                      <a:off x="10488120" y="2025246"/>
                      <a:ext cx="29146" cy="58292"/>
                    </a:xfrm>
                    <a:custGeom>
                      <a:avLst/>
                      <a:gdLst>
                        <a:gd name="connsiteX0" fmla="*/ 29147 w 29146"/>
                        <a:gd name="connsiteY0" fmla="*/ 58293 h 58292"/>
                        <a:gd name="connsiteX1" fmla="*/ 0 w 29146"/>
                        <a:gd name="connsiteY1" fmla="*/ 41148 h 58292"/>
                        <a:gd name="connsiteX2" fmla="*/ 0 w 29146"/>
                        <a:gd name="connsiteY2" fmla="*/ 0 h 58292"/>
                        <a:gd name="connsiteX3" fmla="*/ 29147 w 29146"/>
                        <a:gd name="connsiteY3" fmla="*/ 17145 h 58292"/>
                      </a:gdLst>
                      <a:ahLst/>
                      <a:cxnLst>
                        <a:cxn ang="0">
                          <a:pos x="connsiteX0" y="connsiteY0"/>
                        </a:cxn>
                        <a:cxn ang="0">
                          <a:pos x="connsiteX1" y="connsiteY1"/>
                        </a:cxn>
                        <a:cxn ang="0">
                          <a:pos x="connsiteX2" y="connsiteY2"/>
                        </a:cxn>
                        <a:cxn ang="0">
                          <a:pos x="connsiteX3" y="connsiteY3"/>
                        </a:cxn>
                      </a:cxnLst>
                      <a:rect l="l" t="t" r="r" b="b"/>
                      <a:pathLst>
                        <a:path w="29146" h="58292">
                          <a:moveTo>
                            <a:pt x="29147" y="58293"/>
                          </a:moveTo>
                          <a:lnTo>
                            <a:pt x="0" y="41148"/>
                          </a:lnTo>
                          <a:lnTo>
                            <a:pt x="0" y="0"/>
                          </a:lnTo>
                          <a:lnTo>
                            <a:pt x="29147" y="17145"/>
                          </a:lnTo>
                          <a:close/>
                        </a:path>
                      </a:pathLst>
                    </a:custGeom>
                    <a:solidFill>
                      <a:srgbClr val="FDD13B"/>
                    </a:solidFill>
                    <a:ln w="4286" cap="flat">
                      <a:noFill/>
                      <a:prstDash val="solid"/>
                      <a:miter/>
                    </a:ln>
                  </p:spPr>
                  <p:txBody>
                    <a:bodyPr rtlCol="0" anchor="ctr"/>
                    <a:lstStyle/>
                    <a:p>
                      <a:endParaRPr lang="en-GB"/>
                    </a:p>
                  </p:txBody>
                </p:sp>
                <p:sp>
                  <p:nvSpPr>
                    <p:cNvPr id="143" name="Freeform: Shape 142">
                      <a:extLst>
                        <a:ext uri="{FF2B5EF4-FFF2-40B4-BE49-F238E27FC236}">
                          <a16:creationId xmlns:a16="http://schemas.microsoft.com/office/drawing/2014/main" id="{4C91F131-05D5-5218-6AA2-9308F2B93F1A}"/>
                        </a:ext>
                      </a:extLst>
                    </p:cNvPr>
                    <p:cNvSpPr/>
                    <p:nvPr/>
                  </p:nvSpPr>
                  <p:spPr>
                    <a:xfrm>
                      <a:off x="10520267" y="1999528"/>
                      <a:ext cx="29146" cy="102441"/>
                    </a:xfrm>
                    <a:custGeom>
                      <a:avLst/>
                      <a:gdLst>
                        <a:gd name="connsiteX0" fmla="*/ 29147 w 29146"/>
                        <a:gd name="connsiteY0" fmla="*/ 102441 h 102441"/>
                        <a:gd name="connsiteX1" fmla="*/ 0 w 29146"/>
                        <a:gd name="connsiteY1" fmla="*/ 85725 h 102441"/>
                        <a:gd name="connsiteX2" fmla="*/ 0 w 29146"/>
                        <a:gd name="connsiteY2" fmla="*/ 0 h 102441"/>
                        <a:gd name="connsiteX3" fmla="*/ 29147 w 29146"/>
                        <a:gd name="connsiteY3" fmla="*/ 16716 h 102441"/>
                      </a:gdLst>
                      <a:ahLst/>
                      <a:cxnLst>
                        <a:cxn ang="0">
                          <a:pos x="connsiteX0" y="connsiteY0"/>
                        </a:cxn>
                        <a:cxn ang="0">
                          <a:pos x="connsiteX1" y="connsiteY1"/>
                        </a:cxn>
                        <a:cxn ang="0">
                          <a:pos x="connsiteX2" y="connsiteY2"/>
                        </a:cxn>
                        <a:cxn ang="0">
                          <a:pos x="connsiteX3" y="connsiteY3"/>
                        </a:cxn>
                      </a:cxnLst>
                      <a:rect l="l" t="t" r="r" b="b"/>
                      <a:pathLst>
                        <a:path w="29146" h="102441">
                          <a:moveTo>
                            <a:pt x="29147" y="102441"/>
                          </a:moveTo>
                          <a:lnTo>
                            <a:pt x="0" y="85725"/>
                          </a:lnTo>
                          <a:lnTo>
                            <a:pt x="0" y="0"/>
                          </a:lnTo>
                          <a:lnTo>
                            <a:pt x="29147" y="16716"/>
                          </a:lnTo>
                          <a:close/>
                        </a:path>
                      </a:pathLst>
                    </a:custGeom>
                    <a:solidFill>
                      <a:srgbClr val="FFFFFF"/>
                    </a:solidFill>
                    <a:ln w="4286" cap="flat">
                      <a:noFill/>
                      <a:prstDash val="solid"/>
                      <a:miter/>
                    </a:ln>
                  </p:spPr>
                  <p:txBody>
                    <a:bodyPr rtlCol="0" anchor="ctr"/>
                    <a:lstStyle/>
                    <a:p>
                      <a:endParaRPr lang="en-GB"/>
                    </a:p>
                  </p:txBody>
                </p:sp>
                <p:sp>
                  <p:nvSpPr>
                    <p:cNvPr id="144" name="Freeform: Shape 143">
                      <a:extLst>
                        <a:ext uri="{FF2B5EF4-FFF2-40B4-BE49-F238E27FC236}">
                          <a16:creationId xmlns:a16="http://schemas.microsoft.com/office/drawing/2014/main" id="{6D9858A6-4EB5-A571-705F-CB8703A37D57}"/>
                        </a:ext>
                      </a:extLst>
                    </p:cNvPr>
                    <p:cNvSpPr/>
                    <p:nvPr/>
                  </p:nvSpPr>
                  <p:spPr>
                    <a:xfrm>
                      <a:off x="10552842" y="2006386"/>
                      <a:ext cx="29146" cy="114442"/>
                    </a:xfrm>
                    <a:custGeom>
                      <a:avLst/>
                      <a:gdLst>
                        <a:gd name="connsiteX0" fmla="*/ 29147 w 29146"/>
                        <a:gd name="connsiteY0" fmla="*/ 114443 h 114442"/>
                        <a:gd name="connsiteX1" fmla="*/ 0 w 29146"/>
                        <a:gd name="connsiteY1" fmla="*/ 97298 h 114442"/>
                        <a:gd name="connsiteX2" fmla="*/ 0 w 29146"/>
                        <a:gd name="connsiteY2" fmla="*/ 0 h 114442"/>
                        <a:gd name="connsiteX3" fmla="*/ 29147 w 29146"/>
                        <a:gd name="connsiteY3" fmla="*/ 16716 h 114442"/>
                      </a:gdLst>
                      <a:ahLst/>
                      <a:cxnLst>
                        <a:cxn ang="0">
                          <a:pos x="connsiteX0" y="connsiteY0"/>
                        </a:cxn>
                        <a:cxn ang="0">
                          <a:pos x="connsiteX1" y="connsiteY1"/>
                        </a:cxn>
                        <a:cxn ang="0">
                          <a:pos x="connsiteX2" y="connsiteY2"/>
                        </a:cxn>
                        <a:cxn ang="0">
                          <a:pos x="connsiteX3" y="connsiteY3"/>
                        </a:cxn>
                      </a:cxnLst>
                      <a:rect l="l" t="t" r="r" b="b"/>
                      <a:pathLst>
                        <a:path w="29146" h="114442">
                          <a:moveTo>
                            <a:pt x="29147" y="114443"/>
                          </a:moveTo>
                          <a:lnTo>
                            <a:pt x="0" y="97298"/>
                          </a:lnTo>
                          <a:lnTo>
                            <a:pt x="0" y="0"/>
                          </a:lnTo>
                          <a:lnTo>
                            <a:pt x="29147" y="16716"/>
                          </a:lnTo>
                          <a:close/>
                        </a:path>
                      </a:pathLst>
                    </a:custGeom>
                    <a:solidFill>
                      <a:srgbClr val="FDD13B"/>
                    </a:solidFill>
                    <a:ln w="4286" cap="flat">
                      <a:noFill/>
                      <a:prstDash val="solid"/>
                      <a:miter/>
                    </a:ln>
                  </p:spPr>
                  <p:txBody>
                    <a:bodyPr rtlCol="0" anchor="ctr"/>
                    <a:lstStyle/>
                    <a:p>
                      <a:endParaRPr lang="en-GB"/>
                    </a:p>
                  </p:txBody>
                </p:sp>
                <p:sp>
                  <p:nvSpPr>
                    <p:cNvPr id="145" name="Freeform: Shape 144">
                      <a:extLst>
                        <a:ext uri="{FF2B5EF4-FFF2-40B4-BE49-F238E27FC236}">
                          <a16:creationId xmlns:a16="http://schemas.microsoft.com/office/drawing/2014/main" id="{1BB57056-71E3-7FBF-CF01-11383227DB34}"/>
                        </a:ext>
                      </a:extLst>
                    </p:cNvPr>
                    <p:cNvSpPr/>
                    <p:nvPr/>
                  </p:nvSpPr>
                  <p:spPr>
                    <a:xfrm>
                      <a:off x="10584989" y="2079681"/>
                      <a:ext cx="29146" cy="59578"/>
                    </a:xfrm>
                    <a:custGeom>
                      <a:avLst/>
                      <a:gdLst>
                        <a:gd name="connsiteX0" fmla="*/ 29147 w 29146"/>
                        <a:gd name="connsiteY0" fmla="*/ 59579 h 59578"/>
                        <a:gd name="connsiteX1" fmla="*/ 0 w 29146"/>
                        <a:gd name="connsiteY1" fmla="*/ 42863 h 59578"/>
                        <a:gd name="connsiteX2" fmla="*/ 0 w 29146"/>
                        <a:gd name="connsiteY2" fmla="*/ 0 h 59578"/>
                        <a:gd name="connsiteX3" fmla="*/ 29147 w 29146"/>
                        <a:gd name="connsiteY3" fmla="*/ 16716 h 59578"/>
                      </a:gdLst>
                      <a:ahLst/>
                      <a:cxnLst>
                        <a:cxn ang="0">
                          <a:pos x="connsiteX0" y="connsiteY0"/>
                        </a:cxn>
                        <a:cxn ang="0">
                          <a:pos x="connsiteX1" y="connsiteY1"/>
                        </a:cxn>
                        <a:cxn ang="0">
                          <a:pos x="connsiteX2" y="connsiteY2"/>
                        </a:cxn>
                        <a:cxn ang="0">
                          <a:pos x="connsiteX3" y="connsiteY3"/>
                        </a:cxn>
                      </a:cxnLst>
                      <a:rect l="l" t="t" r="r" b="b"/>
                      <a:pathLst>
                        <a:path w="29146" h="59578">
                          <a:moveTo>
                            <a:pt x="29147" y="59579"/>
                          </a:moveTo>
                          <a:lnTo>
                            <a:pt x="0" y="42863"/>
                          </a:lnTo>
                          <a:lnTo>
                            <a:pt x="0" y="0"/>
                          </a:lnTo>
                          <a:lnTo>
                            <a:pt x="29147" y="16716"/>
                          </a:lnTo>
                          <a:close/>
                        </a:path>
                      </a:pathLst>
                    </a:custGeom>
                    <a:solidFill>
                      <a:srgbClr val="FFFFFF"/>
                    </a:solidFill>
                    <a:ln w="4286" cap="flat">
                      <a:noFill/>
                      <a:prstDash val="solid"/>
                      <a:miter/>
                    </a:ln>
                  </p:spPr>
                  <p:txBody>
                    <a:bodyPr rtlCol="0" anchor="ctr"/>
                    <a:lstStyle/>
                    <a:p>
                      <a:endParaRPr lang="en-GB"/>
                    </a:p>
                  </p:txBody>
                </p:sp>
                <p:sp>
                  <p:nvSpPr>
                    <p:cNvPr id="146" name="Freeform: Shape 145">
                      <a:extLst>
                        <a:ext uri="{FF2B5EF4-FFF2-40B4-BE49-F238E27FC236}">
                          <a16:creationId xmlns:a16="http://schemas.microsoft.com/office/drawing/2014/main" id="{543D18E4-39F8-4BB9-5CBB-5CF11718447F}"/>
                        </a:ext>
                      </a:extLst>
                    </p:cNvPr>
                    <p:cNvSpPr/>
                    <p:nvPr/>
                  </p:nvSpPr>
                  <p:spPr>
                    <a:xfrm>
                      <a:off x="10617136" y="2114400"/>
                      <a:ext cx="29146" cy="43719"/>
                    </a:xfrm>
                    <a:custGeom>
                      <a:avLst/>
                      <a:gdLst>
                        <a:gd name="connsiteX0" fmla="*/ 29147 w 29146"/>
                        <a:gd name="connsiteY0" fmla="*/ 43720 h 43719"/>
                        <a:gd name="connsiteX1" fmla="*/ 0 w 29146"/>
                        <a:gd name="connsiteY1" fmla="*/ 26575 h 43719"/>
                        <a:gd name="connsiteX2" fmla="*/ 0 w 29146"/>
                        <a:gd name="connsiteY2" fmla="*/ 0 h 43719"/>
                        <a:gd name="connsiteX3" fmla="*/ 29147 w 29146"/>
                        <a:gd name="connsiteY3" fmla="*/ 16716 h 43719"/>
                      </a:gdLst>
                      <a:ahLst/>
                      <a:cxnLst>
                        <a:cxn ang="0">
                          <a:pos x="connsiteX0" y="connsiteY0"/>
                        </a:cxn>
                        <a:cxn ang="0">
                          <a:pos x="connsiteX1" y="connsiteY1"/>
                        </a:cxn>
                        <a:cxn ang="0">
                          <a:pos x="connsiteX2" y="connsiteY2"/>
                        </a:cxn>
                        <a:cxn ang="0">
                          <a:pos x="connsiteX3" y="connsiteY3"/>
                        </a:cxn>
                      </a:cxnLst>
                      <a:rect l="l" t="t" r="r" b="b"/>
                      <a:pathLst>
                        <a:path w="29146" h="43719">
                          <a:moveTo>
                            <a:pt x="29147" y="43720"/>
                          </a:moveTo>
                          <a:lnTo>
                            <a:pt x="0" y="26575"/>
                          </a:lnTo>
                          <a:lnTo>
                            <a:pt x="0" y="0"/>
                          </a:lnTo>
                          <a:lnTo>
                            <a:pt x="29147" y="16716"/>
                          </a:lnTo>
                          <a:close/>
                        </a:path>
                      </a:pathLst>
                    </a:custGeom>
                    <a:solidFill>
                      <a:srgbClr val="FFFF00"/>
                    </a:solidFill>
                    <a:ln w="4286" cap="flat">
                      <a:noFill/>
                      <a:prstDash val="solid"/>
                      <a:miter/>
                    </a:ln>
                  </p:spPr>
                  <p:txBody>
                    <a:bodyPr rtlCol="0" anchor="ctr"/>
                    <a:lstStyle/>
                    <a:p>
                      <a:endParaRPr lang="en-GB"/>
                    </a:p>
                  </p:txBody>
                </p:sp>
                <p:sp>
                  <p:nvSpPr>
                    <p:cNvPr id="147" name="Freeform: Shape 146">
                      <a:extLst>
                        <a:ext uri="{FF2B5EF4-FFF2-40B4-BE49-F238E27FC236}">
                          <a16:creationId xmlns:a16="http://schemas.microsoft.com/office/drawing/2014/main" id="{5F8F7145-DB91-3AD4-4844-1961F649A79A}"/>
                        </a:ext>
                      </a:extLst>
                    </p:cNvPr>
                    <p:cNvSpPr/>
                    <p:nvPr/>
                  </p:nvSpPr>
                  <p:spPr>
                    <a:xfrm>
                      <a:off x="10649283" y="1971239"/>
                      <a:ext cx="29574" cy="205311"/>
                    </a:xfrm>
                    <a:custGeom>
                      <a:avLst/>
                      <a:gdLst>
                        <a:gd name="connsiteX0" fmla="*/ 29575 w 29574"/>
                        <a:gd name="connsiteY0" fmla="*/ 205311 h 205311"/>
                        <a:gd name="connsiteX1" fmla="*/ 0 w 29574"/>
                        <a:gd name="connsiteY1" fmla="*/ 188595 h 205311"/>
                        <a:gd name="connsiteX2" fmla="*/ 0 w 29574"/>
                        <a:gd name="connsiteY2" fmla="*/ 0 h 205311"/>
                        <a:gd name="connsiteX3" fmla="*/ 29575 w 29574"/>
                        <a:gd name="connsiteY3" fmla="*/ 16716 h 205311"/>
                      </a:gdLst>
                      <a:ahLst/>
                      <a:cxnLst>
                        <a:cxn ang="0">
                          <a:pos x="connsiteX0" y="connsiteY0"/>
                        </a:cxn>
                        <a:cxn ang="0">
                          <a:pos x="connsiteX1" y="connsiteY1"/>
                        </a:cxn>
                        <a:cxn ang="0">
                          <a:pos x="connsiteX2" y="connsiteY2"/>
                        </a:cxn>
                        <a:cxn ang="0">
                          <a:pos x="connsiteX3" y="connsiteY3"/>
                        </a:cxn>
                      </a:cxnLst>
                      <a:rect l="l" t="t" r="r" b="b"/>
                      <a:pathLst>
                        <a:path w="29574" h="205311">
                          <a:moveTo>
                            <a:pt x="29575" y="205311"/>
                          </a:moveTo>
                          <a:lnTo>
                            <a:pt x="0" y="188595"/>
                          </a:lnTo>
                          <a:lnTo>
                            <a:pt x="0" y="0"/>
                          </a:lnTo>
                          <a:lnTo>
                            <a:pt x="29575" y="16716"/>
                          </a:lnTo>
                          <a:close/>
                        </a:path>
                      </a:pathLst>
                    </a:custGeom>
                    <a:solidFill>
                      <a:srgbClr val="414669"/>
                    </a:solidFill>
                    <a:ln w="4286" cap="flat">
                      <a:noFill/>
                      <a:prstDash val="solid"/>
                      <a:miter/>
                    </a:ln>
                  </p:spPr>
                  <p:txBody>
                    <a:bodyPr rtlCol="0" anchor="ctr"/>
                    <a:lstStyle/>
                    <a:p>
                      <a:endParaRPr lang="en-GB"/>
                    </a:p>
                  </p:txBody>
                </p:sp>
                <p:sp>
                  <p:nvSpPr>
                    <p:cNvPr id="148" name="Freeform: Shape 147">
                      <a:extLst>
                        <a:ext uri="{FF2B5EF4-FFF2-40B4-BE49-F238E27FC236}">
                          <a16:creationId xmlns:a16="http://schemas.microsoft.com/office/drawing/2014/main" id="{35518589-72B1-86C2-8F88-F1F6EC2D0FFE}"/>
                        </a:ext>
                      </a:extLst>
                    </p:cNvPr>
                    <p:cNvSpPr/>
                    <p:nvPr/>
                  </p:nvSpPr>
                  <p:spPr>
                    <a:xfrm>
                      <a:off x="10315813" y="1754355"/>
                      <a:ext cx="387048" cy="291893"/>
                    </a:xfrm>
                    <a:custGeom>
                      <a:avLst/>
                      <a:gdLst>
                        <a:gd name="connsiteX0" fmla="*/ 387049 w 387048"/>
                        <a:gd name="connsiteY0" fmla="*/ 176165 h 291893"/>
                        <a:gd name="connsiteX1" fmla="*/ 358331 w 387048"/>
                        <a:gd name="connsiteY1" fmla="*/ 186452 h 291893"/>
                        <a:gd name="connsiteX2" fmla="*/ 371618 w 387048"/>
                        <a:gd name="connsiteY2" fmla="*/ 195453 h 291893"/>
                        <a:gd name="connsiteX3" fmla="*/ 314610 w 387048"/>
                        <a:gd name="connsiteY3" fmla="*/ 286321 h 291893"/>
                        <a:gd name="connsiteX4" fmla="*/ 284607 w 387048"/>
                        <a:gd name="connsiteY4" fmla="*/ 270034 h 291893"/>
                        <a:gd name="connsiteX5" fmla="*/ 255889 w 387048"/>
                        <a:gd name="connsiteY5" fmla="*/ 214741 h 291893"/>
                        <a:gd name="connsiteX6" fmla="*/ 178736 w 387048"/>
                        <a:gd name="connsiteY6" fmla="*/ 211312 h 291893"/>
                        <a:gd name="connsiteX7" fmla="*/ 152162 w 387048"/>
                        <a:gd name="connsiteY7" fmla="*/ 187738 h 291893"/>
                        <a:gd name="connsiteX8" fmla="*/ 112729 w 387048"/>
                        <a:gd name="connsiteY8" fmla="*/ 183880 h 291893"/>
                        <a:gd name="connsiteX9" fmla="*/ 59150 w 387048"/>
                        <a:gd name="connsiteY9" fmla="*/ 153019 h 291893"/>
                        <a:gd name="connsiteX10" fmla="*/ 3857 w 387048"/>
                        <a:gd name="connsiteY10" fmla="*/ 0 h 291893"/>
                        <a:gd name="connsiteX11" fmla="*/ 0 w 387048"/>
                        <a:gd name="connsiteY11" fmla="*/ 0 h 291893"/>
                        <a:gd name="connsiteX12" fmla="*/ 56150 w 387048"/>
                        <a:gd name="connsiteY12" fmla="*/ 156448 h 291893"/>
                        <a:gd name="connsiteX13" fmla="*/ 113157 w 387048"/>
                        <a:gd name="connsiteY13" fmla="*/ 189452 h 291893"/>
                        <a:gd name="connsiteX14" fmla="*/ 152162 w 387048"/>
                        <a:gd name="connsiteY14" fmla="*/ 192881 h 291893"/>
                        <a:gd name="connsiteX15" fmla="*/ 179165 w 387048"/>
                        <a:gd name="connsiteY15" fmla="*/ 216456 h 291893"/>
                        <a:gd name="connsiteX16" fmla="*/ 254603 w 387048"/>
                        <a:gd name="connsiteY16" fmla="*/ 219456 h 291893"/>
                        <a:gd name="connsiteX17" fmla="*/ 282463 w 387048"/>
                        <a:gd name="connsiteY17" fmla="*/ 273034 h 291893"/>
                        <a:gd name="connsiteX18" fmla="*/ 317183 w 387048"/>
                        <a:gd name="connsiteY18" fmla="*/ 291894 h 291893"/>
                        <a:gd name="connsiteX19" fmla="*/ 375047 w 387048"/>
                        <a:gd name="connsiteY19" fmla="*/ 198882 h 291893"/>
                        <a:gd name="connsiteX20" fmla="*/ 383190 w 387048"/>
                        <a:gd name="connsiteY20" fmla="*/ 215598 h 291893"/>
                        <a:gd name="connsiteX21" fmla="*/ 387049 w 387048"/>
                        <a:gd name="connsiteY21" fmla="*/ 176165 h 291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7048" h="291893">
                          <a:moveTo>
                            <a:pt x="387049" y="176165"/>
                          </a:moveTo>
                          <a:lnTo>
                            <a:pt x="358331" y="186452"/>
                          </a:lnTo>
                          <a:lnTo>
                            <a:pt x="371618" y="195453"/>
                          </a:lnTo>
                          <a:lnTo>
                            <a:pt x="314610" y="286321"/>
                          </a:lnTo>
                          <a:lnTo>
                            <a:pt x="284607" y="270034"/>
                          </a:lnTo>
                          <a:lnTo>
                            <a:pt x="255889" y="214741"/>
                          </a:lnTo>
                          <a:cubicBezTo>
                            <a:pt x="239173" y="213455"/>
                            <a:pt x="194595" y="209598"/>
                            <a:pt x="178736" y="211312"/>
                          </a:cubicBezTo>
                          <a:lnTo>
                            <a:pt x="152162" y="187738"/>
                          </a:lnTo>
                          <a:lnTo>
                            <a:pt x="112729" y="183880"/>
                          </a:lnTo>
                          <a:lnTo>
                            <a:pt x="59150" y="153019"/>
                          </a:lnTo>
                          <a:lnTo>
                            <a:pt x="3857" y="0"/>
                          </a:lnTo>
                          <a:lnTo>
                            <a:pt x="0" y="0"/>
                          </a:lnTo>
                          <a:lnTo>
                            <a:pt x="56150" y="156448"/>
                          </a:lnTo>
                          <a:lnTo>
                            <a:pt x="113157" y="189452"/>
                          </a:lnTo>
                          <a:lnTo>
                            <a:pt x="152162" y="192881"/>
                          </a:lnTo>
                          <a:lnTo>
                            <a:pt x="179165" y="216456"/>
                          </a:lnTo>
                          <a:cubicBezTo>
                            <a:pt x="195453" y="214741"/>
                            <a:pt x="237887" y="217741"/>
                            <a:pt x="254603" y="219456"/>
                          </a:cubicBezTo>
                          <a:lnTo>
                            <a:pt x="282463" y="273034"/>
                          </a:lnTo>
                          <a:lnTo>
                            <a:pt x="317183" y="291894"/>
                          </a:lnTo>
                          <a:lnTo>
                            <a:pt x="375047" y="198882"/>
                          </a:lnTo>
                          <a:lnTo>
                            <a:pt x="383190" y="215598"/>
                          </a:lnTo>
                          <a:lnTo>
                            <a:pt x="387049" y="176165"/>
                          </a:lnTo>
                          <a:close/>
                        </a:path>
                      </a:pathLst>
                    </a:custGeom>
                    <a:solidFill>
                      <a:srgbClr val="FDD13B"/>
                    </a:solidFill>
                    <a:ln w="4286" cap="flat">
                      <a:noFill/>
                      <a:prstDash val="solid"/>
                      <a:miter/>
                    </a:ln>
                  </p:spPr>
                  <p:txBody>
                    <a:bodyPr rtlCol="0" anchor="ctr"/>
                    <a:lstStyle/>
                    <a:p>
                      <a:endParaRPr lang="en-GB"/>
                    </a:p>
                  </p:txBody>
                </p:sp>
              </p:grpSp>
            </p:grpSp>
            <p:grpSp>
              <p:nvGrpSpPr>
                <p:cNvPr id="149" name="Graphic 18">
                  <a:extLst>
                    <a:ext uri="{FF2B5EF4-FFF2-40B4-BE49-F238E27FC236}">
                      <a16:creationId xmlns:a16="http://schemas.microsoft.com/office/drawing/2014/main" id="{AF306FDF-8E3A-C875-C08D-9F4284287E90}"/>
                    </a:ext>
                  </a:extLst>
                </p:cNvPr>
                <p:cNvGrpSpPr/>
                <p:nvPr/>
              </p:nvGrpSpPr>
              <p:grpSpPr>
                <a:xfrm>
                  <a:off x="10235231" y="2046677"/>
                  <a:ext cx="506206" cy="607361"/>
                  <a:chOff x="10235231" y="2046677"/>
                  <a:chExt cx="506206" cy="607361"/>
                </a:xfrm>
              </p:grpSpPr>
              <p:sp>
                <p:nvSpPr>
                  <p:cNvPr id="150" name="Freeform: Shape 149">
                    <a:extLst>
                      <a:ext uri="{FF2B5EF4-FFF2-40B4-BE49-F238E27FC236}">
                        <a16:creationId xmlns:a16="http://schemas.microsoft.com/office/drawing/2014/main" id="{14C416EA-8546-FC3F-7E99-CD4A37D02774}"/>
                      </a:ext>
                    </a:extLst>
                  </p:cNvPr>
                  <p:cNvSpPr/>
                  <p:nvPr/>
                </p:nvSpPr>
                <p:spPr>
                  <a:xfrm>
                    <a:off x="10235231" y="2046677"/>
                    <a:ext cx="506206" cy="607361"/>
                  </a:xfrm>
                  <a:custGeom>
                    <a:avLst/>
                    <a:gdLst>
                      <a:gd name="connsiteX0" fmla="*/ 506207 w 506206"/>
                      <a:gd name="connsiteY0" fmla="*/ 607362 h 607361"/>
                      <a:gd name="connsiteX1" fmla="*/ 0 w 506206"/>
                      <a:gd name="connsiteY1" fmla="*/ 315039 h 607361"/>
                      <a:gd name="connsiteX2" fmla="*/ 0 w 506206"/>
                      <a:gd name="connsiteY2" fmla="*/ 0 h 607361"/>
                      <a:gd name="connsiteX3" fmla="*/ 506207 w 506206"/>
                      <a:gd name="connsiteY3" fmla="*/ 292322 h 607361"/>
                    </a:gdLst>
                    <a:ahLst/>
                    <a:cxnLst>
                      <a:cxn ang="0">
                        <a:pos x="connsiteX0" y="connsiteY0"/>
                      </a:cxn>
                      <a:cxn ang="0">
                        <a:pos x="connsiteX1" y="connsiteY1"/>
                      </a:cxn>
                      <a:cxn ang="0">
                        <a:pos x="connsiteX2" y="connsiteY2"/>
                      </a:cxn>
                      <a:cxn ang="0">
                        <a:pos x="connsiteX3" y="connsiteY3"/>
                      </a:cxn>
                    </a:cxnLst>
                    <a:rect l="l" t="t" r="r" b="b"/>
                    <a:pathLst>
                      <a:path w="506206" h="607361">
                        <a:moveTo>
                          <a:pt x="506207" y="607362"/>
                        </a:moveTo>
                        <a:lnTo>
                          <a:pt x="0" y="315039"/>
                        </a:lnTo>
                        <a:lnTo>
                          <a:pt x="0" y="0"/>
                        </a:lnTo>
                        <a:lnTo>
                          <a:pt x="506207" y="292322"/>
                        </a:lnTo>
                        <a:close/>
                      </a:path>
                    </a:pathLst>
                  </a:custGeom>
                  <a:solidFill>
                    <a:schemeClr val="accent3"/>
                  </a:solidFill>
                  <a:ln w="4286" cap="flat">
                    <a:noFill/>
                    <a:prstDash val="solid"/>
                    <a:miter/>
                  </a:ln>
                </p:spPr>
                <p:txBody>
                  <a:bodyPr rtlCol="0" anchor="ctr"/>
                  <a:lstStyle/>
                  <a:p>
                    <a:endParaRPr lang="en-GB" dirty="0"/>
                  </a:p>
                </p:txBody>
              </p:sp>
              <p:grpSp>
                <p:nvGrpSpPr>
                  <p:cNvPr id="151" name="Graphic 18">
                    <a:extLst>
                      <a:ext uri="{FF2B5EF4-FFF2-40B4-BE49-F238E27FC236}">
                        <a16:creationId xmlns:a16="http://schemas.microsoft.com/office/drawing/2014/main" id="{0FC074F7-A6FD-4A2B-9385-068E8BBD5C9C}"/>
                      </a:ext>
                    </a:extLst>
                  </p:cNvPr>
                  <p:cNvGrpSpPr/>
                  <p:nvPr/>
                </p:nvGrpSpPr>
                <p:grpSpPr>
                  <a:xfrm>
                    <a:off x="10299097" y="2110542"/>
                    <a:ext cx="378475" cy="476630"/>
                    <a:chOff x="10299097" y="2110542"/>
                    <a:chExt cx="378475" cy="476630"/>
                  </a:xfrm>
                  <a:solidFill>
                    <a:srgbClr val="FFFFFF"/>
                  </a:solidFill>
                </p:grpSpPr>
                <p:grpSp>
                  <p:nvGrpSpPr>
                    <p:cNvPr id="152" name="Graphic 18">
                      <a:extLst>
                        <a:ext uri="{FF2B5EF4-FFF2-40B4-BE49-F238E27FC236}">
                          <a16:creationId xmlns:a16="http://schemas.microsoft.com/office/drawing/2014/main" id="{F4D23066-3A15-250D-55D6-085DE5478220}"/>
                        </a:ext>
                      </a:extLst>
                    </p:cNvPr>
                    <p:cNvGrpSpPr/>
                    <p:nvPr/>
                  </p:nvGrpSpPr>
                  <p:grpSpPr>
                    <a:xfrm>
                      <a:off x="10330815" y="2145689"/>
                      <a:ext cx="346757" cy="441483"/>
                      <a:chOff x="10330815" y="2145689"/>
                      <a:chExt cx="346757" cy="441483"/>
                    </a:xfrm>
                    <a:solidFill>
                      <a:srgbClr val="FFFFFF"/>
                    </a:solidFill>
                  </p:grpSpPr>
                  <p:sp>
                    <p:nvSpPr>
                      <p:cNvPr id="153" name="Freeform: Shape 152">
                        <a:extLst>
                          <a:ext uri="{FF2B5EF4-FFF2-40B4-BE49-F238E27FC236}">
                            <a16:creationId xmlns:a16="http://schemas.microsoft.com/office/drawing/2014/main" id="{DBF7FC3A-6AE1-294B-1C10-C701FD69B83B}"/>
                          </a:ext>
                        </a:extLst>
                      </p:cNvPr>
                      <p:cNvSpPr/>
                      <p:nvPr/>
                    </p:nvSpPr>
                    <p:spPr>
                      <a:xfrm>
                        <a:off x="10330815" y="2145689"/>
                        <a:ext cx="346757" cy="204454"/>
                      </a:xfrm>
                      <a:custGeom>
                        <a:avLst/>
                        <a:gdLst>
                          <a:gd name="connsiteX0" fmla="*/ 346757 w 346757"/>
                          <a:gd name="connsiteY0" fmla="*/ 204454 h 204454"/>
                          <a:gd name="connsiteX1" fmla="*/ 0 w 346757"/>
                          <a:gd name="connsiteY1" fmla="*/ 4286 h 204454"/>
                          <a:gd name="connsiteX2" fmla="*/ 0 w 346757"/>
                          <a:gd name="connsiteY2" fmla="*/ 0 h 204454"/>
                          <a:gd name="connsiteX3" fmla="*/ 346757 w 346757"/>
                          <a:gd name="connsiteY3" fmla="*/ 200168 h 204454"/>
                        </a:gdLst>
                        <a:ahLst/>
                        <a:cxnLst>
                          <a:cxn ang="0">
                            <a:pos x="connsiteX0" y="connsiteY0"/>
                          </a:cxn>
                          <a:cxn ang="0">
                            <a:pos x="connsiteX1" y="connsiteY1"/>
                          </a:cxn>
                          <a:cxn ang="0">
                            <a:pos x="connsiteX2" y="connsiteY2"/>
                          </a:cxn>
                          <a:cxn ang="0">
                            <a:pos x="connsiteX3" y="connsiteY3"/>
                          </a:cxn>
                        </a:cxnLst>
                        <a:rect l="l" t="t" r="r" b="b"/>
                        <a:pathLst>
                          <a:path w="346757" h="204454">
                            <a:moveTo>
                              <a:pt x="346757" y="204454"/>
                            </a:moveTo>
                            <a:lnTo>
                              <a:pt x="0" y="4286"/>
                            </a:lnTo>
                            <a:lnTo>
                              <a:pt x="0" y="0"/>
                            </a:lnTo>
                            <a:lnTo>
                              <a:pt x="346757" y="200168"/>
                            </a:lnTo>
                            <a:close/>
                          </a:path>
                        </a:pathLst>
                      </a:custGeom>
                      <a:solidFill>
                        <a:srgbClr val="FFFFFF"/>
                      </a:solidFill>
                      <a:ln w="4286" cap="flat">
                        <a:noFill/>
                        <a:prstDash val="solid"/>
                        <a:miter/>
                      </a:ln>
                    </p:spPr>
                    <p:txBody>
                      <a:bodyPr rtlCol="0" anchor="ctr"/>
                      <a:lstStyle/>
                      <a:p>
                        <a:endParaRPr lang="en-GB"/>
                      </a:p>
                    </p:txBody>
                  </p:sp>
                  <p:sp>
                    <p:nvSpPr>
                      <p:cNvPr id="154" name="Freeform: Shape 153">
                        <a:extLst>
                          <a:ext uri="{FF2B5EF4-FFF2-40B4-BE49-F238E27FC236}">
                            <a16:creationId xmlns:a16="http://schemas.microsoft.com/office/drawing/2014/main" id="{3D774186-AA48-320B-18AA-2099BEEC9EA3}"/>
                          </a:ext>
                        </a:extLst>
                      </p:cNvPr>
                      <p:cNvSpPr/>
                      <p:nvPr/>
                    </p:nvSpPr>
                    <p:spPr>
                      <a:xfrm>
                        <a:off x="10330815" y="2193266"/>
                        <a:ext cx="346757" cy="204454"/>
                      </a:xfrm>
                      <a:custGeom>
                        <a:avLst/>
                        <a:gdLst>
                          <a:gd name="connsiteX0" fmla="*/ 346757 w 346757"/>
                          <a:gd name="connsiteY0" fmla="*/ 204454 h 204454"/>
                          <a:gd name="connsiteX1" fmla="*/ 0 w 346757"/>
                          <a:gd name="connsiteY1" fmla="*/ 4286 h 204454"/>
                          <a:gd name="connsiteX2" fmla="*/ 0 w 346757"/>
                          <a:gd name="connsiteY2" fmla="*/ 0 h 204454"/>
                          <a:gd name="connsiteX3" fmla="*/ 346757 w 346757"/>
                          <a:gd name="connsiteY3" fmla="*/ 199739 h 204454"/>
                        </a:gdLst>
                        <a:ahLst/>
                        <a:cxnLst>
                          <a:cxn ang="0">
                            <a:pos x="connsiteX0" y="connsiteY0"/>
                          </a:cxn>
                          <a:cxn ang="0">
                            <a:pos x="connsiteX1" y="connsiteY1"/>
                          </a:cxn>
                          <a:cxn ang="0">
                            <a:pos x="connsiteX2" y="connsiteY2"/>
                          </a:cxn>
                          <a:cxn ang="0">
                            <a:pos x="connsiteX3" y="connsiteY3"/>
                          </a:cxn>
                        </a:cxnLst>
                        <a:rect l="l" t="t" r="r" b="b"/>
                        <a:pathLst>
                          <a:path w="346757" h="204454">
                            <a:moveTo>
                              <a:pt x="346757" y="204454"/>
                            </a:moveTo>
                            <a:lnTo>
                              <a:pt x="0" y="4286"/>
                            </a:lnTo>
                            <a:lnTo>
                              <a:pt x="0" y="0"/>
                            </a:lnTo>
                            <a:lnTo>
                              <a:pt x="346757" y="199739"/>
                            </a:lnTo>
                            <a:close/>
                          </a:path>
                        </a:pathLst>
                      </a:custGeom>
                      <a:solidFill>
                        <a:srgbClr val="FFFFFF"/>
                      </a:solidFill>
                      <a:ln w="4286" cap="flat">
                        <a:noFill/>
                        <a:prstDash val="solid"/>
                        <a:miter/>
                      </a:ln>
                    </p:spPr>
                    <p:txBody>
                      <a:bodyPr rtlCol="0" anchor="ctr"/>
                      <a:lstStyle/>
                      <a:p>
                        <a:endParaRPr lang="en-GB"/>
                      </a:p>
                    </p:txBody>
                  </p:sp>
                  <p:sp>
                    <p:nvSpPr>
                      <p:cNvPr id="155" name="Freeform: Shape 154">
                        <a:extLst>
                          <a:ext uri="{FF2B5EF4-FFF2-40B4-BE49-F238E27FC236}">
                            <a16:creationId xmlns:a16="http://schemas.microsoft.com/office/drawing/2014/main" id="{F862CB68-2F6E-D6C3-C4B9-0A6C57E429B7}"/>
                          </a:ext>
                        </a:extLst>
                      </p:cNvPr>
                      <p:cNvSpPr/>
                      <p:nvPr/>
                    </p:nvSpPr>
                    <p:spPr>
                      <a:xfrm>
                        <a:off x="10330815" y="2240415"/>
                        <a:ext cx="346757" cy="204454"/>
                      </a:xfrm>
                      <a:custGeom>
                        <a:avLst/>
                        <a:gdLst>
                          <a:gd name="connsiteX0" fmla="*/ 346757 w 346757"/>
                          <a:gd name="connsiteY0" fmla="*/ 204454 h 204454"/>
                          <a:gd name="connsiteX1" fmla="*/ 0 w 346757"/>
                          <a:gd name="connsiteY1" fmla="*/ 4715 h 204454"/>
                          <a:gd name="connsiteX2" fmla="*/ 0 w 346757"/>
                          <a:gd name="connsiteY2" fmla="*/ 0 h 204454"/>
                          <a:gd name="connsiteX3" fmla="*/ 346757 w 346757"/>
                          <a:gd name="connsiteY3" fmla="*/ 200168 h 204454"/>
                        </a:gdLst>
                        <a:ahLst/>
                        <a:cxnLst>
                          <a:cxn ang="0">
                            <a:pos x="connsiteX0" y="connsiteY0"/>
                          </a:cxn>
                          <a:cxn ang="0">
                            <a:pos x="connsiteX1" y="connsiteY1"/>
                          </a:cxn>
                          <a:cxn ang="0">
                            <a:pos x="connsiteX2" y="connsiteY2"/>
                          </a:cxn>
                          <a:cxn ang="0">
                            <a:pos x="connsiteX3" y="connsiteY3"/>
                          </a:cxn>
                        </a:cxnLst>
                        <a:rect l="l" t="t" r="r" b="b"/>
                        <a:pathLst>
                          <a:path w="346757" h="204454">
                            <a:moveTo>
                              <a:pt x="346757" y="204454"/>
                            </a:moveTo>
                            <a:lnTo>
                              <a:pt x="0" y="4715"/>
                            </a:lnTo>
                            <a:lnTo>
                              <a:pt x="0" y="0"/>
                            </a:lnTo>
                            <a:lnTo>
                              <a:pt x="346757" y="200168"/>
                            </a:lnTo>
                            <a:close/>
                          </a:path>
                        </a:pathLst>
                      </a:custGeom>
                      <a:solidFill>
                        <a:srgbClr val="FFFFFF"/>
                      </a:solidFill>
                      <a:ln w="4286" cap="flat">
                        <a:noFill/>
                        <a:prstDash val="solid"/>
                        <a:miter/>
                      </a:ln>
                    </p:spPr>
                    <p:txBody>
                      <a:bodyPr rtlCol="0" anchor="ctr"/>
                      <a:lstStyle/>
                      <a:p>
                        <a:endParaRPr lang="en-GB"/>
                      </a:p>
                    </p:txBody>
                  </p:sp>
                  <p:sp>
                    <p:nvSpPr>
                      <p:cNvPr id="156" name="Freeform: Shape 155">
                        <a:extLst>
                          <a:ext uri="{FF2B5EF4-FFF2-40B4-BE49-F238E27FC236}">
                            <a16:creationId xmlns:a16="http://schemas.microsoft.com/office/drawing/2014/main" id="{7E032496-675B-EBDE-EEC9-1085EE1FCAD5}"/>
                          </a:ext>
                        </a:extLst>
                      </p:cNvPr>
                      <p:cNvSpPr/>
                      <p:nvPr/>
                    </p:nvSpPr>
                    <p:spPr>
                      <a:xfrm>
                        <a:off x="10330815" y="2287993"/>
                        <a:ext cx="346757" cy="204454"/>
                      </a:xfrm>
                      <a:custGeom>
                        <a:avLst/>
                        <a:gdLst>
                          <a:gd name="connsiteX0" fmla="*/ 346757 w 346757"/>
                          <a:gd name="connsiteY0" fmla="*/ 204454 h 204454"/>
                          <a:gd name="connsiteX1" fmla="*/ 0 w 346757"/>
                          <a:gd name="connsiteY1" fmla="*/ 4286 h 204454"/>
                          <a:gd name="connsiteX2" fmla="*/ 0 w 346757"/>
                          <a:gd name="connsiteY2" fmla="*/ 0 h 204454"/>
                          <a:gd name="connsiteX3" fmla="*/ 346757 w 346757"/>
                          <a:gd name="connsiteY3" fmla="*/ 200168 h 204454"/>
                        </a:gdLst>
                        <a:ahLst/>
                        <a:cxnLst>
                          <a:cxn ang="0">
                            <a:pos x="connsiteX0" y="connsiteY0"/>
                          </a:cxn>
                          <a:cxn ang="0">
                            <a:pos x="connsiteX1" y="connsiteY1"/>
                          </a:cxn>
                          <a:cxn ang="0">
                            <a:pos x="connsiteX2" y="connsiteY2"/>
                          </a:cxn>
                          <a:cxn ang="0">
                            <a:pos x="connsiteX3" y="connsiteY3"/>
                          </a:cxn>
                        </a:cxnLst>
                        <a:rect l="l" t="t" r="r" b="b"/>
                        <a:pathLst>
                          <a:path w="346757" h="204454">
                            <a:moveTo>
                              <a:pt x="346757" y="204454"/>
                            </a:moveTo>
                            <a:lnTo>
                              <a:pt x="0" y="4286"/>
                            </a:lnTo>
                            <a:lnTo>
                              <a:pt x="0" y="0"/>
                            </a:lnTo>
                            <a:lnTo>
                              <a:pt x="346757" y="200168"/>
                            </a:lnTo>
                            <a:close/>
                          </a:path>
                        </a:pathLst>
                      </a:custGeom>
                      <a:solidFill>
                        <a:srgbClr val="FFFFFF"/>
                      </a:solidFill>
                      <a:ln w="4286" cap="flat">
                        <a:noFill/>
                        <a:prstDash val="solid"/>
                        <a:miter/>
                      </a:ln>
                    </p:spPr>
                    <p:txBody>
                      <a:bodyPr rtlCol="0" anchor="ctr"/>
                      <a:lstStyle/>
                      <a:p>
                        <a:endParaRPr lang="en-GB"/>
                      </a:p>
                    </p:txBody>
                  </p:sp>
                  <p:sp>
                    <p:nvSpPr>
                      <p:cNvPr id="157" name="Freeform: Shape 156">
                        <a:extLst>
                          <a:ext uri="{FF2B5EF4-FFF2-40B4-BE49-F238E27FC236}">
                            <a16:creationId xmlns:a16="http://schemas.microsoft.com/office/drawing/2014/main" id="{8AA17842-A763-CE94-5B6D-F69940032B1D}"/>
                          </a:ext>
                        </a:extLst>
                      </p:cNvPr>
                      <p:cNvSpPr/>
                      <p:nvPr/>
                    </p:nvSpPr>
                    <p:spPr>
                      <a:xfrm>
                        <a:off x="10330815" y="2335141"/>
                        <a:ext cx="346757" cy="204882"/>
                      </a:xfrm>
                      <a:custGeom>
                        <a:avLst/>
                        <a:gdLst>
                          <a:gd name="connsiteX0" fmla="*/ 346757 w 346757"/>
                          <a:gd name="connsiteY0" fmla="*/ 204883 h 204882"/>
                          <a:gd name="connsiteX1" fmla="*/ 0 w 346757"/>
                          <a:gd name="connsiteY1" fmla="*/ 4715 h 204882"/>
                          <a:gd name="connsiteX2" fmla="*/ 0 w 346757"/>
                          <a:gd name="connsiteY2" fmla="*/ 0 h 204882"/>
                          <a:gd name="connsiteX3" fmla="*/ 346757 w 346757"/>
                          <a:gd name="connsiteY3" fmla="*/ 200168 h 204882"/>
                        </a:gdLst>
                        <a:ahLst/>
                        <a:cxnLst>
                          <a:cxn ang="0">
                            <a:pos x="connsiteX0" y="connsiteY0"/>
                          </a:cxn>
                          <a:cxn ang="0">
                            <a:pos x="connsiteX1" y="connsiteY1"/>
                          </a:cxn>
                          <a:cxn ang="0">
                            <a:pos x="connsiteX2" y="connsiteY2"/>
                          </a:cxn>
                          <a:cxn ang="0">
                            <a:pos x="connsiteX3" y="connsiteY3"/>
                          </a:cxn>
                        </a:cxnLst>
                        <a:rect l="l" t="t" r="r" b="b"/>
                        <a:pathLst>
                          <a:path w="346757" h="204882">
                            <a:moveTo>
                              <a:pt x="346757" y="204883"/>
                            </a:moveTo>
                            <a:lnTo>
                              <a:pt x="0" y="4715"/>
                            </a:lnTo>
                            <a:lnTo>
                              <a:pt x="0" y="0"/>
                            </a:lnTo>
                            <a:lnTo>
                              <a:pt x="346757" y="200168"/>
                            </a:lnTo>
                            <a:close/>
                          </a:path>
                        </a:pathLst>
                      </a:custGeom>
                      <a:solidFill>
                        <a:srgbClr val="FFFFFF"/>
                      </a:solidFill>
                      <a:ln w="4286" cap="flat">
                        <a:noFill/>
                        <a:prstDash val="solid"/>
                        <a:miter/>
                      </a:ln>
                    </p:spPr>
                    <p:txBody>
                      <a:bodyPr rtlCol="0" anchor="ctr"/>
                      <a:lstStyle/>
                      <a:p>
                        <a:endParaRPr lang="en-GB"/>
                      </a:p>
                    </p:txBody>
                  </p:sp>
                  <p:sp>
                    <p:nvSpPr>
                      <p:cNvPr id="158" name="Freeform: Shape 157">
                        <a:extLst>
                          <a:ext uri="{FF2B5EF4-FFF2-40B4-BE49-F238E27FC236}">
                            <a16:creationId xmlns:a16="http://schemas.microsoft.com/office/drawing/2014/main" id="{45D43DF4-27CF-8EB9-6C28-DD8E551C78BC}"/>
                          </a:ext>
                        </a:extLst>
                      </p:cNvPr>
                      <p:cNvSpPr/>
                      <p:nvPr/>
                    </p:nvSpPr>
                    <p:spPr>
                      <a:xfrm>
                        <a:off x="10330815" y="2382719"/>
                        <a:ext cx="346757" cy="204454"/>
                      </a:xfrm>
                      <a:custGeom>
                        <a:avLst/>
                        <a:gdLst>
                          <a:gd name="connsiteX0" fmla="*/ 346757 w 346757"/>
                          <a:gd name="connsiteY0" fmla="*/ 204454 h 204454"/>
                          <a:gd name="connsiteX1" fmla="*/ 0 w 346757"/>
                          <a:gd name="connsiteY1" fmla="*/ 4286 h 204454"/>
                          <a:gd name="connsiteX2" fmla="*/ 0 w 346757"/>
                          <a:gd name="connsiteY2" fmla="*/ 0 h 204454"/>
                          <a:gd name="connsiteX3" fmla="*/ 346757 w 346757"/>
                          <a:gd name="connsiteY3" fmla="*/ 200168 h 204454"/>
                        </a:gdLst>
                        <a:ahLst/>
                        <a:cxnLst>
                          <a:cxn ang="0">
                            <a:pos x="connsiteX0" y="connsiteY0"/>
                          </a:cxn>
                          <a:cxn ang="0">
                            <a:pos x="connsiteX1" y="connsiteY1"/>
                          </a:cxn>
                          <a:cxn ang="0">
                            <a:pos x="connsiteX2" y="connsiteY2"/>
                          </a:cxn>
                          <a:cxn ang="0">
                            <a:pos x="connsiteX3" y="connsiteY3"/>
                          </a:cxn>
                        </a:cxnLst>
                        <a:rect l="l" t="t" r="r" b="b"/>
                        <a:pathLst>
                          <a:path w="346757" h="204454">
                            <a:moveTo>
                              <a:pt x="346757" y="204454"/>
                            </a:moveTo>
                            <a:lnTo>
                              <a:pt x="0" y="4286"/>
                            </a:lnTo>
                            <a:lnTo>
                              <a:pt x="0" y="0"/>
                            </a:lnTo>
                            <a:lnTo>
                              <a:pt x="346757" y="200168"/>
                            </a:lnTo>
                            <a:close/>
                          </a:path>
                        </a:pathLst>
                      </a:custGeom>
                      <a:solidFill>
                        <a:srgbClr val="FFFFFF"/>
                      </a:solidFill>
                      <a:ln w="4286" cap="flat">
                        <a:noFill/>
                        <a:prstDash val="solid"/>
                        <a:miter/>
                      </a:ln>
                    </p:spPr>
                    <p:txBody>
                      <a:bodyPr rtlCol="0" anchor="ctr"/>
                      <a:lstStyle/>
                      <a:p>
                        <a:endParaRPr lang="en-GB"/>
                      </a:p>
                    </p:txBody>
                  </p:sp>
                </p:grpSp>
                <p:grpSp>
                  <p:nvGrpSpPr>
                    <p:cNvPr id="159" name="Graphic 18">
                      <a:extLst>
                        <a:ext uri="{FF2B5EF4-FFF2-40B4-BE49-F238E27FC236}">
                          <a16:creationId xmlns:a16="http://schemas.microsoft.com/office/drawing/2014/main" id="{685F9566-7D94-B058-B56C-F8251E7174C4}"/>
                        </a:ext>
                      </a:extLst>
                    </p:cNvPr>
                    <p:cNvGrpSpPr/>
                    <p:nvPr/>
                  </p:nvGrpSpPr>
                  <p:grpSpPr>
                    <a:xfrm>
                      <a:off x="10299097" y="2110542"/>
                      <a:ext cx="17572" cy="281325"/>
                      <a:chOff x="10299097" y="2110542"/>
                      <a:chExt cx="17572" cy="281325"/>
                    </a:xfrm>
                    <a:solidFill>
                      <a:srgbClr val="FFFFFF"/>
                    </a:solidFill>
                  </p:grpSpPr>
                  <p:sp>
                    <p:nvSpPr>
                      <p:cNvPr id="160" name="Freeform: Shape 159">
                        <a:extLst>
                          <a:ext uri="{FF2B5EF4-FFF2-40B4-BE49-F238E27FC236}">
                            <a16:creationId xmlns:a16="http://schemas.microsoft.com/office/drawing/2014/main" id="{B4E8E97B-0506-E2A6-153F-074C81B923C9}"/>
                          </a:ext>
                        </a:extLst>
                      </p:cNvPr>
                      <p:cNvSpPr/>
                      <p:nvPr/>
                    </p:nvSpPr>
                    <p:spPr>
                      <a:xfrm>
                        <a:off x="10299097" y="2110542"/>
                        <a:ext cx="10286" cy="39433"/>
                      </a:xfrm>
                      <a:custGeom>
                        <a:avLst/>
                        <a:gdLst>
                          <a:gd name="connsiteX0" fmla="*/ 5571 w 10286"/>
                          <a:gd name="connsiteY0" fmla="*/ 6858 h 39433"/>
                          <a:gd name="connsiteX1" fmla="*/ 0 w 10286"/>
                          <a:gd name="connsiteY1" fmla="*/ 3858 h 39433"/>
                          <a:gd name="connsiteX2" fmla="*/ 0 w 10286"/>
                          <a:gd name="connsiteY2" fmla="*/ 0 h 39433"/>
                          <a:gd name="connsiteX3" fmla="*/ 6857 w 10286"/>
                          <a:gd name="connsiteY3" fmla="*/ 0 h 39433"/>
                          <a:gd name="connsiteX4" fmla="*/ 10287 w 10286"/>
                          <a:gd name="connsiteY4" fmla="*/ 2143 h 39433"/>
                          <a:gd name="connsiteX5" fmla="*/ 10287 w 10286"/>
                          <a:gd name="connsiteY5" fmla="*/ 39433 h 39433"/>
                          <a:gd name="connsiteX6" fmla="*/ 5571 w 10286"/>
                          <a:gd name="connsiteY6" fmla="*/ 36433 h 39433"/>
                          <a:gd name="connsiteX7" fmla="*/ 5571 w 10286"/>
                          <a:gd name="connsiteY7" fmla="*/ 6858 h 3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86" h="39433">
                            <a:moveTo>
                              <a:pt x="5571" y="6858"/>
                            </a:moveTo>
                            <a:lnTo>
                              <a:pt x="0" y="3858"/>
                            </a:lnTo>
                            <a:lnTo>
                              <a:pt x="0" y="0"/>
                            </a:lnTo>
                            <a:cubicBezTo>
                              <a:pt x="3857" y="1714"/>
                              <a:pt x="6000" y="1286"/>
                              <a:pt x="6857" y="0"/>
                            </a:cubicBezTo>
                            <a:lnTo>
                              <a:pt x="10287" y="2143"/>
                            </a:lnTo>
                            <a:lnTo>
                              <a:pt x="10287" y="39433"/>
                            </a:lnTo>
                            <a:lnTo>
                              <a:pt x="5571" y="36433"/>
                            </a:lnTo>
                            <a:lnTo>
                              <a:pt x="5571" y="6858"/>
                            </a:lnTo>
                            <a:close/>
                          </a:path>
                        </a:pathLst>
                      </a:custGeom>
                      <a:solidFill>
                        <a:srgbClr val="FFFFFF"/>
                      </a:solidFill>
                      <a:ln w="4286" cap="flat">
                        <a:noFill/>
                        <a:prstDash val="solid"/>
                        <a:miter/>
                      </a:ln>
                    </p:spPr>
                    <p:txBody>
                      <a:bodyPr rtlCol="0" anchor="ctr"/>
                      <a:lstStyle/>
                      <a:p>
                        <a:endParaRPr lang="en-GB"/>
                      </a:p>
                    </p:txBody>
                  </p:sp>
                  <p:sp>
                    <p:nvSpPr>
                      <p:cNvPr id="161" name="Freeform: Shape 160">
                        <a:extLst>
                          <a:ext uri="{FF2B5EF4-FFF2-40B4-BE49-F238E27FC236}">
                            <a16:creationId xmlns:a16="http://schemas.microsoft.com/office/drawing/2014/main" id="{1A019AF0-3E4D-9658-703E-0DCA4A4B9D28}"/>
                          </a:ext>
                        </a:extLst>
                      </p:cNvPr>
                      <p:cNvSpPr/>
                      <p:nvPr/>
                    </p:nvSpPr>
                    <p:spPr>
                      <a:xfrm>
                        <a:off x="10299486" y="2158391"/>
                        <a:ext cx="15469" cy="43019"/>
                      </a:xfrm>
                      <a:custGeom>
                        <a:avLst/>
                        <a:gdLst>
                          <a:gd name="connsiteX0" fmla="*/ 5611 w 15469"/>
                          <a:gd name="connsiteY0" fmla="*/ 32304 h 43019"/>
                          <a:gd name="connsiteX1" fmla="*/ 15470 w 15469"/>
                          <a:gd name="connsiteY1" fmla="*/ 37876 h 43019"/>
                          <a:gd name="connsiteX2" fmla="*/ 15470 w 15469"/>
                          <a:gd name="connsiteY2" fmla="*/ 43019 h 43019"/>
                          <a:gd name="connsiteX3" fmla="*/ 39 w 15469"/>
                          <a:gd name="connsiteY3" fmla="*/ 34018 h 43019"/>
                          <a:gd name="connsiteX4" fmla="*/ 39 w 15469"/>
                          <a:gd name="connsiteY4" fmla="*/ 29303 h 43019"/>
                          <a:gd name="connsiteX5" fmla="*/ 7325 w 15469"/>
                          <a:gd name="connsiteY5" fmla="*/ 20302 h 43019"/>
                          <a:gd name="connsiteX6" fmla="*/ 4754 w 15469"/>
                          <a:gd name="connsiteY6" fmla="*/ 10873 h 43019"/>
                          <a:gd name="connsiteX7" fmla="*/ 39 w 15469"/>
                          <a:gd name="connsiteY7" fmla="*/ 8301 h 43019"/>
                          <a:gd name="connsiteX8" fmla="*/ 5611 w 15469"/>
                          <a:gd name="connsiteY8" fmla="*/ 32304 h 43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69" h="43019">
                            <a:moveTo>
                              <a:pt x="5611" y="32304"/>
                            </a:moveTo>
                            <a:lnTo>
                              <a:pt x="15470" y="37876"/>
                            </a:lnTo>
                            <a:lnTo>
                              <a:pt x="15470" y="43019"/>
                            </a:lnTo>
                            <a:lnTo>
                              <a:pt x="39" y="34018"/>
                            </a:lnTo>
                            <a:lnTo>
                              <a:pt x="39" y="29303"/>
                            </a:lnTo>
                            <a:lnTo>
                              <a:pt x="7325" y="20302"/>
                            </a:lnTo>
                            <a:cubicBezTo>
                              <a:pt x="15898" y="13873"/>
                              <a:pt x="5182" y="-2415"/>
                              <a:pt x="4754" y="10873"/>
                            </a:cubicBezTo>
                            <a:lnTo>
                              <a:pt x="39" y="8301"/>
                            </a:lnTo>
                            <a:cubicBezTo>
                              <a:pt x="-1247" y="-13130"/>
                              <a:pt x="30043" y="11301"/>
                              <a:pt x="5611" y="32304"/>
                            </a:cubicBezTo>
                            <a:close/>
                          </a:path>
                        </a:pathLst>
                      </a:custGeom>
                      <a:solidFill>
                        <a:srgbClr val="FFFFFF"/>
                      </a:solidFill>
                      <a:ln w="4286" cap="flat">
                        <a:noFill/>
                        <a:prstDash val="solid"/>
                        <a:miter/>
                      </a:ln>
                    </p:spPr>
                    <p:txBody>
                      <a:bodyPr rtlCol="0" anchor="ctr"/>
                      <a:lstStyle/>
                      <a:p>
                        <a:endParaRPr lang="en-GB"/>
                      </a:p>
                    </p:txBody>
                  </p:sp>
                  <p:sp>
                    <p:nvSpPr>
                      <p:cNvPr id="162" name="Freeform: Shape 161">
                        <a:extLst>
                          <a:ext uri="{FF2B5EF4-FFF2-40B4-BE49-F238E27FC236}">
                            <a16:creationId xmlns:a16="http://schemas.microsoft.com/office/drawing/2014/main" id="{050B230F-3586-20E7-E24C-D717849FBB8A}"/>
                          </a:ext>
                        </a:extLst>
                      </p:cNvPr>
                      <p:cNvSpPr/>
                      <p:nvPr/>
                    </p:nvSpPr>
                    <p:spPr>
                      <a:xfrm>
                        <a:off x="10299297" y="2206532"/>
                        <a:ext cx="15818" cy="40749"/>
                      </a:xfrm>
                      <a:custGeom>
                        <a:avLst/>
                        <a:gdLst>
                          <a:gd name="connsiteX0" fmla="*/ 15658 w 15818"/>
                          <a:gd name="connsiteY0" fmla="*/ 31740 h 40749"/>
                          <a:gd name="connsiteX1" fmla="*/ 227 w 15818"/>
                          <a:gd name="connsiteY1" fmla="*/ 24882 h 40749"/>
                          <a:gd name="connsiteX2" fmla="*/ 4942 w 15818"/>
                          <a:gd name="connsiteY2" fmla="*/ 27025 h 40749"/>
                          <a:gd name="connsiteX3" fmla="*/ 10943 w 15818"/>
                          <a:gd name="connsiteY3" fmla="*/ 32169 h 40749"/>
                          <a:gd name="connsiteX4" fmla="*/ 5370 w 15818"/>
                          <a:gd name="connsiteY4" fmla="*/ 20596 h 40749"/>
                          <a:gd name="connsiteX5" fmla="*/ 5370 w 15818"/>
                          <a:gd name="connsiteY5" fmla="*/ 15452 h 40749"/>
                          <a:gd name="connsiteX6" fmla="*/ 10515 w 15818"/>
                          <a:gd name="connsiteY6" fmla="*/ 11166 h 40749"/>
                          <a:gd name="connsiteX7" fmla="*/ 4942 w 15818"/>
                          <a:gd name="connsiteY7" fmla="*/ 9452 h 40749"/>
                          <a:gd name="connsiteX8" fmla="*/ 227 w 15818"/>
                          <a:gd name="connsiteY8" fmla="*/ 6880 h 40749"/>
                          <a:gd name="connsiteX9" fmla="*/ 15229 w 15818"/>
                          <a:gd name="connsiteY9" fmla="*/ 14167 h 40749"/>
                          <a:gd name="connsiteX10" fmla="*/ 11800 w 15818"/>
                          <a:gd name="connsiteY10" fmla="*/ 21882 h 40749"/>
                          <a:gd name="connsiteX11" fmla="*/ 15658 w 15818"/>
                          <a:gd name="connsiteY11" fmla="*/ 31740 h 40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18" h="40749">
                            <a:moveTo>
                              <a:pt x="15658" y="31740"/>
                            </a:moveTo>
                            <a:cubicBezTo>
                              <a:pt x="17801" y="50171"/>
                              <a:pt x="-2344" y="36455"/>
                              <a:pt x="227" y="24882"/>
                            </a:cubicBezTo>
                            <a:lnTo>
                              <a:pt x="4942" y="27025"/>
                            </a:lnTo>
                            <a:cubicBezTo>
                              <a:pt x="3656" y="30883"/>
                              <a:pt x="10086" y="38598"/>
                              <a:pt x="10943" y="32169"/>
                            </a:cubicBezTo>
                            <a:cubicBezTo>
                              <a:pt x="11372" y="27454"/>
                              <a:pt x="10515" y="22739"/>
                              <a:pt x="5370" y="20596"/>
                            </a:cubicBezTo>
                            <a:lnTo>
                              <a:pt x="5370" y="15452"/>
                            </a:lnTo>
                            <a:cubicBezTo>
                              <a:pt x="10086" y="18881"/>
                              <a:pt x="10943" y="16310"/>
                              <a:pt x="10515" y="11166"/>
                            </a:cubicBezTo>
                            <a:cubicBezTo>
                              <a:pt x="10943" y="6880"/>
                              <a:pt x="4085" y="2594"/>
                              <a:pt x="4942" y="9452"/>
                            </a:cubicBezTo>
                            <a:lnTo>
                              <a:pt x="227" y="6880"/>
                            </a:lnTo>
                            <a:cubicBezTo>
                              <a:pt x="-201" y="-8551"/>
                              <a:pt x="17372" y="5594"/>
                              <a:pt x="15229" y="14167"/>
                            </a:cubicBezTo>
                            <a:cubicBezTo>
                              <a:pt x="15658" y="17167"/>
                              <a:pt x="15229" y="21882"/>
                              <a:pt x="11800" y="21882"/>
                            </a:cubicBezTo>
                            <a:cubicBezTo>
                              <a:pt x="14372" y="24882"/>
                              <a:pt x="15658" y="28311"/>
                              <a:pt x="15658" y="31740"/>
                            </a:cubicBezTo>
                            <a:close/>
                          </a:path>
                        </a:pathLst>
                      </a:custGeom>
                      <a:solidFill>
                        <a:srgbClr val="FFFFFF"/>
                      </a:solidFill>
                      <a:ln w="4286" cap="flat">
                        <a:noFill/>
                        <a:prstDash val="solid"/>
                        <a:miter/>
                      </a:ln>
                    </p:spPr>
                    <p:txBody>
                      <a:bodyPr rtlCol="0" anchor="ctr"/>
                      <a:lstStyle/>
                      <a:p>
                        <a:endParaRPr lang="en-GB"/>
                      </a:p>
                    </p:txBody>
                  </p:sp>
                  <p:sp>
                    <p:nvSpPr>
                      <p:cNvPr id="163" name="Freeform: Shape 162">
                        <a:extLst>
                          <a:ext uri="{FF2B5EF4-FFF2-40B4-BE49-F238E27FC236}">
                            <a16:creationId xmlns:a16="http://schemas.microsoft.com/office/drawing/2014/main" id="{32EF29E6-F9F2-D335-CC29-1F3669ADB8D6}"/>
                          </a:ext>
                        </a:extLst>
                      </p:cNvPr>
                      <p:cNvSpPr/>
                      <p:nvPr/>
                    </p:nvSpPr>
                    <p:spPr>
                      <a:xfrm>
                        <a:off x="10299308" y="2257560"/>
                        <a:ext cx="17361" cy="40719"/>
                      </a:xfrm>
                      <a:custGeom>
                        <a:avLst/>
                        <a:gdLst>
                          <a:gd name="connsiteX0" fmla="*/ 16933 w 17361"/>
                          <a:gd name="connsiteY0" fmla="*/ 34719 h 40719"/>
                          <a:gd name="connsiteX1" fmla="*/ 14361 w 17361"/>
                          <a:gd name="connsiteY1" fmla="*/ 33004 h 40719"/>
                          <a:gd name="connsiteX2" fmla="*/ 14361 w 17361"/>
                          <a:gd name="connsiteY2" fmla="*/ 40719 h 40719"/>
                          <a:gd name="connsiteX3" fmla="*/ 9646 w 17361"/>
                          <a:gd name="connsiteY3" fmla="*/ 37719 h 40719"/>
                          <a:gd name="connsiteX4" fmla="*/ 9646 w 17361"/>
                          <a:gd name="connsiteY4" fmla="*/ 30004 h 40719"/>
                          <a:gd name="connsiteX5" fmla="*/ 216 w 17361"/>
                          <a:gd name="connsiteY5" fmla="*/ 24432 h 40719"/>
                          <a:gd name="connsiteX6" fmla="*/ 8789 w 17361"/>
                          <a:gd name="connsiteY6" fmla="*/ 0 h 40719"/>
                          <a:gd name="connsiteX7" fmla="*/ 14790 w 17361"/>
                          <a:gd name="connsiteY7" fmla="*/ 3429 h 40719"/>
                          <a:gd name="connsiteX8" fmla="*/ 14790 w 17361"/>
                          <a:gd name="connsiteY8" fmla="*/ 27432 h 40719"/>
                          <a:gd name="connsiteX9" fmla="*/ 17361 w 17361"/>
                          <a:gd name="connsiteY9" fmla="*/ 29147 h 40719"/>
                          <a:gd name="connsiteX10" fmla="*/ 17361 w 17361"/>
                          <a:gd name="connsiteY10" fmla="*/ 34719 h 40719"/>
                          <a:gd name="connsiteX11" fmla="*/ 9218 w 17361"/>
                          <a:gd name="connsiteY11" fmla="*/ 24860 h 40719"/>
                          <a:gd name="connsiteX12" fmla="*/ 9218 w 17361"/>
                          <a:gd name="connsiteY12" fmla="*/ 10287 h 40719"/>
                          <a:gd name="connsiteX13" fmla="*/ 4502 w 17361"/>
                          <a:gd name="connsiteY13" fmla="*/ 21860 h 40719"/>
                          <a:gd name="connsiteX14" fmla="*/ 9218 w 17361"/>
                          <a:gd name="connsiteY14" fmla="*/ 24860 h 40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361" h="40719">
                            <a:moveTo>
                              <a:pt x="16933" y="34719"/>
                            </a:moveTo>
                            <a:lnTo>
                              <a:pt x="14361" y="33004"/>
                            </a:lnTo>
                            <a:lnTo>
                              <a:pt x="14361" y="40719"/>
                            </a:lnTo>
                            <a:lnTo>
                              <a:pt x="9646" y="37719"/>
                            </a:lnTo>
                            <a:lnTo>
                              <a:pt x="9646" y="30004"/>
                            </a:lnTo>
                            <a:lnTo>
                              <a:pt x="216" y="24432"/>
                            </a:lnTo>
                            <a:cubicBezTo>
                              <a:pt x="-1498" y="20574"/>
                              <a:pt x="7503" y="3429"/>
                              <a:pt x="8789" y="0"/>
                            </a:cubicBezTo>
                            <a:lnTo>
                              <a:pt x="14790" y="3429"/>
                            </a:lnTo>
                            <a:lnTo>
                              <a:pt x="14790" y="27432"/>
                            </a:lnTo>
                            <a:lnTo>
                              <a:pt x="17361" y="29147"/>
                            </a:lnTo>
                            <a:lnTo>
                              <a:pt x="17361" y="34719"/>
                            </a:lnTo>
                            <a:close/>
                            <a:moveTo>
                              <a:pt x="9218" y="24860"/>
                            </a:moveTo>
                            <a:lnTo>
                              <a:pt x="9218" y="10287"/>
                            </a:lnTo>
                            <a:lnTo>
                              <a:pt x="4502" y="21860"/>
                            </a:lnTo>
                            <a:lnTo>
                              <a:pt x="9218" y="24860"/>
                            </a:lnTo>
                            <a:close/>
                          </a:path>
                        </a:pathLst>
                      </a:custGeom>
                      <a:solidFill>
                        <a:srgbClr val="FFFFFF"/>
                      </a:solidFill>
                      <a:ln w="4286" cap="flat">
                        <a:noFill/>
                        <a:prstDash val="solid"/>
                        <a:miter/>
                      </a:ln>
                    </p:spPr>
                    <p:txBody>
                      <a:bodyPr rtlCol="0" anchor="ctr"/>
                      <a:lstStyle/>
                      <a:p>
                        <a:endParaRPr lang="en-GB"/>
                      </a:p>
                    </p:txBody>
                  </p:sp>
                  <p:sp>
                    <p:nvSpPr>
                      <p:cNvPr id="164" name="Freeform: Shape 163">
                        <a:extLst>
                          <a:ext uri="{FF2B5EF4-FFF2-40B4-BE49-F238E27FC236}">
                            <a16:creationId xmlns:a16="http://schemas.microsoft.com/office/drawing/2014/main" id="{66C5F662-A61F-204E-F652-E59EE6F89D5D}"/>
                          </a:ext>
                        </a:extLst>
                      </p:cNvPr>
                      <p:cNvSpPr/>
                      <p:nvPr/>
                    </p:nvSpPr>
                    <p:spPr>
                      <a:xfrm>
                        <a:off x="10299827" y="2299137"/>
                        <a:ext cx="16055" cy="43552"/>
                      </a:xfrm>
                      <a:custGeom>
                        <a:avLst/>
                        <a:gdLst>
                          <a:gd name="connsiteX0" fmla="*/ 126 w 16055"/>
                          <a:gd name="connsiteY0" fmla="*/ 28718 h 43552"/>
                          <a:gd name="connsiteX1" fmla="*/ 126 w 16055"/>
                          <a:gd name="connsiteY1" fmla="*/ 27432 h 43552"/>
                          <a:gd name="connsiteX2" fmla="*/ 4841 w 16055"/>
                          <a:gd name="connsiteY2" fmla="*/ 29575 h 43552"/>
                          <a:gd name="connsiteX3" fmla="*/ 10842 w 16055"/>
                          <a:gd name="connsiteY3" fmla="*/ 34719 h 43552"/>
                          <a:gd name="connsiteX4" fmla="*/ 10842 w 16055"/>
                          <a:gd name="connsiteY4" fmla="*/ 26146 h 43552"/>
                          <a:gd name="connsiteX5" fmla="*/ 5270 w 16055"/>
                          <a:gd name="connsiteY5" fmla="*/ 24003 h 43552"/>
                          <a:gd name="connsiteX6" fmla="*/ 554 w 16055"/>
                          <a:gd name="connsiteY6" fmla="*/ 21431 h 43552"/>
                          <a:gd name="connsiteX7" fmla="*/ 554 w 16055"/>
                          <a:gd name="connsiteY7" fmla="*/ 0 h 43552"/>
                          <a:gd name="connsiteX8" fmla="*/ 14699 w 16055"/>
                          <a:gd name="connsiteY8" fmla="*/ 8144 h 43552"/>
                          <a:gd name="connsiteX9" fmla="*/ 14699 w 16055"/>
                          <a:gd name="connsiteY9" fmla="*/ 13287 h 43552"/>
                          <a:gd name="connsiteX10" fmla="*/ 5270 w 16055"/>
                          <a:gd name="connsiteY10" fmla="*/ 8144 h 43552"/>
                          <a:gd name="connsiteX11" fmla="*/ 5270 w 16055"/>
                          <a:gd name="connsiteY11" fmla="*/ 17574 h 43552"/>
                          <a:gd name="connsiteX12" fmla="*/ 15985 w 16055"/>
                          <a:gd name="connsiteY12" fmla="*/ 37719 h 43552"/>
                          <a:gd name="connsiteX13" fmla="*/ 126 w 16055"/>
                          <a:gd name="connsiteY13" fmla="*/ 28718 h 43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055" h="43552">
                            <a:moveTo>
                              <a:pt x="126" y="28718"/>
                            </a:moveTo>
                            <a:lnTo>
                              <a:pt x="126" y="27432"/>
                            </a:lnTo>
                            <a:lnTo>
                              <a:pt x="4841" y="29575"/>
                            </a:lnTo>
                            <a:cubicBezTo>
                              <a:pt x="3556" y="33433"/>
                              <a:pt x="9985" y="41148"/>
                              <a:pt x="10842" y="34719"/>
                            </a:cubicBezTo>
                            <a:cubicBezTo>
                              <a:pt x="10842" y="34719"/>
                              <a:pt x="10842" y="26146"/>
                              <a:pt x="10842" y="26146"/>
                            </a:cubicBezTo>
                            <a:cubicBezTo>
                              <a:pt x="11270" y="22288"/>
                              <a:pt x="4841" y="18002"/>
                              <a:pt x="5270" y="24003"/>
                            </a:cubicBezTo>
                            <a:lnTo>
                              <a:pt x="554" y="21431"/>
                            </a:lnTo>
                            <a:lnTo>
                              <a:pt x="554" y="0"/>
                            </a:lnTo>
                            <a:lnTo>
                              <a:pt x="14699" y="8144"/>
                            </a:lnTo>
                            <a:lnTo>
                              <a:pt x="14699" y="13287"/>
                            </a:lnTo>
                            <a:lnTo>
                              <a:pt x="5270" y="8144"/>
                            </a:lnTo>
                            <a:lnTo>
                              <a:pt x="5270" y="17574"/>
                            </a:lnTo>
                            <a:cubicBezTo>
                              <a:pt x="15128" y="13716"/>
                              <a:pt x="16414" y="30861"/>
                              <a:pt x="15985" y="37719"/>
                            </a:cubicBezTo>
                            <a:cubicBezTo>
                              <a:pt x="14699" y="51864"/>
                              <a:pt x="-1589" y="36862"/>
                              <a:pt x="126" y="28718"/>
                            </a:cubicBezTo>
                            <a:close/>
                          </a:path>
                        </a:pathLst>
                      </a:custGeom>
                      <a:solidFill>
                        <a:srgbClr val="FFFFFF"/>
                      </a:solidFill>
                      <a:ln w="4286" cap="flat">
                        <a:noFill/>
                        <a:prstDash val="solid"/>
                        <a:miter/>
                      </a:ln>
                    </p:spPr>
                    <p:txBody>
                      <a:bodyPr rtlCol="0" anchor="ctr"/>
                      <a:lstStyle/>
                      <a:p>
                        <a:endParaRPr lang="en-GB"/>
                      </a:p>
                    </p:txBody>
                  </p:sp>
                  <p:sp>
                    <p:nvSpPr>
                      <p:cNvPr id="165" name="Freeform: Shape 164">
                        <a:extLst>
                          <a:ext uri="{FF2B5EF4-FFF2-40B4-BE49-F238E27FC236}">
                            <a16:creationId xmlns:a16="http://schemas.microsoft.com/office/drawing/2014/main" id="{04A7ED7C-B682-257A-3E51-BED38DF24DA7}"/>
                          </a:ext>
                        </a:extLst>
                      </p:cNvPr>
                      <p:cNvSpPr/>
                      <p:nvPr/>
                    </p:nvSpPr>
                    <p:spPr>
                      <a:xfrm>
                        <a:off x="10299880" y="2351001"/>
                        <a:ext cx="16216" cy="40865"/>
                      </a:xfrm>
                      <a:custGeom>
                        <a:avLst/>
                        <a:gdLst>
                          <a:gd name="connsiteX0" fmla="*/ 74 w 16216"/>
                          <a:gd name="connsiteY0" fmla="*/ 26145 h 40865"/>
                          <a:gd name="connsiteX1" fmla="*/ 74 w 16216"/>
                          <a:gd name="connsiteY1" fmla="*/ 5571 h 40865"/>
                          <a:gd name="connsiteX2" fmla="*/ 15504 w 16216"/>
                          <a:gd name="connsiteY2" fmla="*/ 15858 h 40865"/>
                          <a:gd name="connsiteX3" fmla="*/ 10790 w 16216"/>
                          <a:gd name="connsiteY3" fmla="*/ 13286 h 40865"/>
                          <a:gd name="connsiteX4" fmla="*/ 5217 w 16216"/>
                          <a:gd name="connsiteY4" fmla="*/ 8572 h 40865"/>
                          <a:gd name="connsiteX5" fmla="*/ 5217 w 16216"/>
                          <a:gd name="connsiteY5" fmla="*/ 17144 h 40865"/>
                          <a:gd name="connsiteX6" fmla="*/ 15933 w 16216"/>
                          <a:gd name="connsiteY6" fmla="*/ 35575 h 40865"/>
                          <a:gd name="connsiteX7" fmla="*/ 74 w 16216"/>
                          <a:gd name="connsiteY7" fmla="*/ 26145 h 40865"/>
                          <a:gd name="connsiteX8" fmla="*/ 10790 w 16216"/>
                          <a:gd name="connsiteY8" fmla="*/ 32575 h 40865"/>
                          <a:gd name="connsiteX9" fmla="*/ 10790 w 16216"/>
                          <a:gd name="connsiteY9" fmla="*/ 25717 h 40865"/>
                          <a:gd name="connsiteX10" fmla="*/ 4788 w 16216"/>
                          <a:gd name="connsiteY10" fmla="*/ 22716 h 40865"/>
                          <a:gd name="connsiteX11" fmla="*/ 4788 w 16216"/>
                          <a:gd name="connsiteY11" fmla="*/ 29146 h 40865"/>
                          <a:gd name="connsiteX12" fmla="*/ 10790 w 16216"/>
                          <a:gd name="connsiteY12" fmla="*/ 32575 h 40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16" h="40865">
                            <a:moveTo>
                              <a:pt x="74" y="26145"/>
                            </a:moveTo>
                            <a:lnTo>
                              <a:pt x="74" y="5571"/>
                            </a:lnTo>
                            <a:cubicBezTo>
                              <a:pt x="1788" y="-8573"/>
                              <a:pt x="17647" y="7714"/>
                              <a:pt x="15504" y="15858"/>
                            </a:cubicBezTo>
                            <a:lnTo>
                              <a:pt x="10790" y="13286"/>
                            </a:lnTo>
                            <a:cubicBezTo>
                              <a:pt x="12076" y="10286"/>
                              <a:pt x="6074" y="2571"/>
                              <a:pt x="5217" y="8572"/>
                            </a:cubicBezTo>
                            <a:cubicBezTo>
                              <a:pt x="5217" y="8572"/>
                              <a:pt x="5217" y="17144"/>
                              <a:pt x="5217" y="17144"/>
                            </a:cubicBezTo>
                            <a:cubicBezTo>
                              <a:pt x="14219" y="13286"/>
                              <a:pt x="17219" y="28717"/>
                              <a:pt x="15933" y="35575"/>
                            </a:cubicBezTo>
                            <a:cubicBezTo>
                              <a:pt x="14647" y="48862"/>
                              <a:pt x="-1212" y="33860"/>
                              <a:pt x="74" y="26145"/>
                            </a:cubicBezTo>
                            <a:close/>
                            <a:moveTo>
                              <a:pt x="10790" y="32575"/>
                            </a:moveTo>
                            <a:lnTo>
                              <a:pt x="10790" y="25717"/>
                            </a:lnTo>
                            <a:cubicBezTo>
                              <a:pt x="11647" y="22288"/>
                              <a:pt x="5217" y="17144"/>
                              <a:pt x="4788" y="22716"/>
                            </a:cubicBezTo>
                            <a:cubicBezTo>
                              <a:pt x="4788" y="22716"/>
                              <a:pt x="4788" y="29146"/>
                              <a:pt x="4788" y="29146"/>
                            </a:cubicBezTo>
                            <a:cubicBezTo>
                              <a:pt x="4360" y="31717"/>
                              <a:pt x="10361" y="37718"/>
                              <a:pt x="10790" y="32575"/>
                            </a:cubicBezTo>
                            <a:close/>
                          </a:path>
                        </a:pathLst>
                      </a:custGeom>
                      <a:solidFill>
                        <a:srgbClr val="FFFFFF"/>
                      </a:solidFill>
                      <a:ln w="4286" cap="flat">
                        <a:noFill/>
                        <a:prstDash val="solid"/>
                        <a:miter/>
                      </a:ln>
                    </p:spPr>
                    <p:txBody>
                      <a:bodyPr rtlCol="0" anchor="ctr"/>
                      <a:lstStyle/>
                      <a:p>
                        <a:endParaRPr lang="en-GB"/>
                      </a:p>
                    </p:txBody>
                  </p:sp>
                </p:grpSp>
              </p:grpSp>
              <p:sp>
                <p:nvSpPr>
                  <p:cNvPr id="166" name="Freeform: Shape 165">
                    <a:extLst>
                      <a:ext uri="{FF2B5EF4-FFF2-40B4-BE49-F238E27FC236}">
                        <a16:creationId xmlns:a16="http://schemas.microsoft.com/office/drawing/2014/main" id="{D07D0EE5-6BA4-C533-3432-685FBE835ED2}"/>
                      </a:ext>
                    </a:extLst>
                  </p:cNvPr>
                  <p:cNvSpPr/>
                  <p:nvPr/>
                </p:nvSpPr>
                <p:spPr>
                  <a:xfrm>
                    <a:off x="10339006" y="2245559"/>
                    <a:ext cx="332565" cy="333898"/>
                  </a:xfrm>
                  <a:custGeom>
                    <a:avLst/>
                    <a:gdLst>
                      <a:gd name="connsiteX0" fmla="*/ 332566 w 332565"/>
                      <a:gd name="connsiteY0" fmla="*/ 333899 h 333898"/>
                      <a:gd name="connsiteX1" fmla="*/ 220266 w 332565"/>
                      <a:gd name="connsiteY1" fmla="*/ 203168 h 333898"/>
                      <a:gd name="connsiteX2" fmla="*/ 170545 w 332565"/>
                      <a:gd name="connsiteY2" fmla="*/ 174879 h 333898"/>
                      <a:gd name="connsiteX3" fmla="*/ 137112 w 332565"/>
                      <a:gd name="connsiteY3" fmla="*/ 40291 h 333898"/>
                      <a:gd name="connsiteX4" fmla="*/ 71534 w 332565"/>
                      <a:gd name="connsiteY4" fmla="*/ 0 h 333898"/>
                      <a:gd name="connsiteX5" fmla="*/ 30385 w 332565"/>
                      <a:gd name="connsiteY5" fmla="*/ 37719 h 333898"/>
                      <a:gd name="connsiteX6" fmla="*/ 1238 w 332565"/>
                      <a:gd name="connsiteY6" fmla="*/ 142303 h 333898"/>
                      <a:gd name="connsiteX7" fmla="*/ 332566 w 332565"/>
                      <a:gd name="connsiteY7" fmla="*/ 333899 h 33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565" h="333898">
                        <a:moveTo>
                          <a:pt x="332566" y="333899"/>
                        </a:moveTo>
                        <a:cubicBezTo>
                          <a:pt x="324850" y="216456"/>
                          <a:pt x="283274" y="81010"/>
                          <a:pt x="220266" y="203168"/>
                        </a:cubicBezTo>
                        <a:cubicBezTo>
                          <a:pt x="195406" y="243888"/>
                          <a:pt x="179975" y="199311"/>
                          <a:pt x="170545" y="174879"/>
                        </a:cubicBezTo>
                        <a:cubicBezTo>
                          <a:pt x="142685" y="99870"/>
                          <a:pt x="158973" y="74152"/>
                          <a:pt x="137112" y="40291"/>
                        </a:cubicBezTo>
                        <a:cubicBezTo>
                          <a:pt x="119110" y="12430"/>
                          <a:pt x="89107" y="429"/>
                          <a:pt x="71534" y="0"/>
                        </a:cubicBezTo>
                        <a:cubicBezTo>
                          <a:pt x="57817" y="0"/>
                          <a:pt x="48387" y="12430"/>
                          <a:pt x="30385" y="37719"/>
                        </a:cubicBezTo>
                        <a:cubicBezTo>
                          <a:pt x="-6477" y="93869"/>
                          <a:pt x="-48" y="102013"/>
                          <a:pt x="1238" y="142303"/>
                        </a:cubicBezTo>
                        <a:cubicBezTo>
                          <a:pt x="111824" y="206169"/>
                          <a:pt x="221980" y="270034"/>
                          <a:pt x="332566" y="333899"/>
                        </a:cubicBezTo>
                        <a:close/>
                      </a:path>
                    </a:pathLst>
                  </a:custGeom>
                  <a:solidFill>
                    <a:schemeClr val="accent2"/>
                  </a:solidFill>
                  <a:ln w="4286" cap="flat">
                    <a:noFill/>
                    <a:prstDash val="solid"/>
                    <a:miter/>
                  </a:ln>
                </p:spPr>
                <p:txBody>
                  <a:bodyPr rtlCol="0" anchor="ctr"/>
                  <a:lstStyle/>
                  <a:p>
                    <a:endParaRPr lang="en-GB" dirty="0"/>
                  </a:p>
                </p:txBody>
              </p:sp>
              <p:sp>
                <p:nvSpPr>
                  <p:cNvPr id="167" name="Freeform: Shape 166">
                    <a:extLst>
                      <a:ext uri="{FF2B5EF4-FFF2-40B4-BE49-F238E27FC236}">
                        <a16:creationId xmlns:a16="http://schemas.microsoft.com/office/drawing/2014/main" id="{09A9D174-0816-0598-ED6A-5A2FA3ACC76B}"/>
                      </a:ext>
                    </a:extLst>
                  </p:cNvPr>
                  <p:cNvSpPr/>
                  <p:nvPr/>
                </p:nvSpPr>
                <p:spPr>
                  <a:xfrm>
                    <a:off x="10340244" y="2277515"/>
                    <a:ext cx="331756" cy="301942"/>
                  </a:xfrm>
                  <a:custGeom>
                    <a:avLst/>
                    <a:gdLst>
                      <a:gd name="connsiteX0" fmla="*/ 0 w 331756"/>
                      <a:gd name="connsiteY0" fmla="*/ 110776 h 301942"/>
                      <a:gd name="connsiteX1" fmla="*/ 136303 w 331756"/>
                      <a:gd name="connsiteY1" fmla="*/ 153210 h 301942"/>
                      <a:gd name="connsiteX2" fmla="*/ 162020 w 331756"/>
                      <a:gd name="connsiteY2" fmla="*/ 138636 h 301942"/>
                      <a:gd name="connsiteX3" fmla="*/ 195453 w 331756"/>
                      <a:gd name="connsiteY3" fmla="*/ 42624 h 301942"/>
                      <a:gd name="connsiteX4" fmla="*/ 256747 w 331756"/>
                      <a:gd name="connsiteY4" fmla="*/ 110776 h 301942"/>
                      <a:gd name="connsiteX5" fmla="*/ 275606 w 331756"/>
                      <a:gd name="connsiteY5" fmla="*/ 208074 h 301942"/>
                      <a:gd name="connsiteX6" fmla="*/ 331756 w 331756"/>
                      <a:gd name="connsiteY6" fmla="*/ 210645 h 301942"/>
                      <a:gd name="connsiteX7" fmla="*/ 331756 w 331756"/>
                      <a:gd name="connsiteY7" fmla="*/ 301943 h 301942"/>
                      <a:gd name="connsiteX8" fmla="*/ 0 w 331756"/>
                      <a:gd name="connsiteY8" fmla="*/ 110776 h 30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1756" h="301942">
                        <a:moveTo>
                          <a:pt x="0" y="110776"/>
                        </a:moveTo>
                        <a:cubicBezTo>
                          <a:pt x="85725" y="-128826"/>
                          <a:pt x="77153" y="84630"/>
                          <a:pt x="136303" y="153210"/>
                        </a:cubicBezTo>
                        <a:cubicBezTo>
                          <a:pt x="147448" y="160068"/>
                          <a:pt x="156448" y="146780"/>
                          <a:pt x="162020" y="138636"/>
                        </a:cubicBezTo>
                        <a:cubicBezTo>
                          <a:pt x="187309" y="99631"/>
                          <a:pt x="171022" y="52483"/>
                          <a:pt x="195453" y="42624"/>
                        </a:cubicBezTo>
                        <a:cubicBezTo>
                          <a:pt x="226314" y="28051"/>
                          <a:pt x="253318" y="89773"/>
                          <a:pt x="256747" y="110776"/>
                        </a:cubicBezTo>
                        <a:cubicBezTo>
                          <a:pt x="273034" y="165211"/>
                          <a:pt x="258890" y="181499"/>
                          <a:pt x="275606" y="208074"/>
                        </a:cubicBezTo>
                        <a:cubicBezTo>
                          <a:pt x="293180" y="238077"/>
                          <a:pt x="331327" y="248793"/>
                          <a:pt x="331756" y="210645"/>
                        </a:cubicBezTo>
                        <a:cubicBezTo>
                          <a:pt x="331756" y="241078"/>
                          <a:pt x="331756" y="271510"/>
                          <a:pt x="331756" y="301943"/>
                        </a:cubicBezTo>
                        <a:cubicBezTo>
                          <a:pt x="220742" y="238077"/>
                          <a:pt x="110585" y="174212"/>
                          <a:pt x="0" y="110776"/>
                        </a:cubicBezTo>
                        <a:close/>
                      </a:path>
                    </a:pathLst>
                  </a:custGeom>
                  <a:solidFill>
                    <a:schemeClr val="accent1"/>
                  </a:solidFill>
                  <a:ln w="4286" cap="flat">
                    <a:noFill/>
                    <a:prstDash val="solid"/>
                    <a:miter/>
                  </a:ln>
                </p:spPr>
                <p:txBody>
                  <a:bodyPr rtlCol="0" anchor="ctr"/>
                  <a:lstStyle/>
                  <a:p>
                    <a:endParaRPr lang="en-GB"/>
                  </a:p>
                </p:txBody>
              </p:sp>
            </p:grpSp>
            <p:grpSp>
              <p:nvGrpSpPr>
                <p:cNvPr id="168" name="Graphic 18">
                  <a:extLst>
                    <a:ext uri="{FF2B5EF4-FFF2-40B4-BE49-F238E27FC236}">
                      <a16:creationId xmlns:a16="http://schemas.microsoft.com/office/drawing/2014/main" id="{23B7A188-7041-858A-D4D9-4914364EB4D8}"/>
                    </a:ext>
                  </a:extLst>
                </p:cNvPr>
                <p:cNvGrpSpPr/>
                <p:nvPr/>
              </p:nvGrpSpPr>
              <p:grpSpPr>
                <a:xfrm>
                  <a:off x="10235231" y="2410579"/>
                  <a:ext cx="506206" cy="606933"/>
                  <a:chOff x="10235231" y="2410579"/>
                  <a:chExt cx="506206" cy="606933"/>
                </a:xfrm>
              </p:grpSpPr>
              <p:sp>
                <p:nvSpPr>
                  <p:cNvPr id="169" name="Freeform: Shape 168">
                    <a:extLst>
                      <a:ext uri="{FF2B5EF4-FFF2-40B4-BE49-F238E27FC236}">
                        <a16:creationId xmlns:a16="http://schemas.microsoft.com/office/drawing/2014/main" id="{111F9022-7026-8C64-C4CF-32A5D116ADC4}"/>
                      </a:ext>
                    </a:extLst>
                  </p:cNvPr>
                  <p:cNvSpPr/>
                  <p:nvPr/>
                </p:nvSpPr>
                <p:spPr>
                  <a:xfrm>
                    <a:off x="10235231" y="2410579"/>
                    <a:ext cx="506206" cy="606933"/>
                  </a:xfrm>
                  <a:custGeom>
                    <a:avLst/>
                    <a:gdLst>
                      <a:gd name="connsiteX0" fmla="*/ 506207 w 506206"/>
                      <a:gd name="connsiteY0" fmla="*/ 606933 h 606933"/>
                      <a:gd name="connsiteX1" fmla="*/ 0 w 506206"/>
                      <a:gd name="connsiteY1" fmla="*/ 315039 h 606933"/>
                      <a:gd name="connsiteX2" fmla="*/ 0 w 506206"/>
                      <a:gd name="connsiteY2" fmla="*/ 0 h 606933"/>
                      <a:gd name="connsiteX3" fmla="*/ 506207 w 506206"/>
                      <a:gd name="connsiteY3" fmla="*/ 291894 h 606933"/>
                    </a:gdLst>
                    <a:ahLst/>
                    <a:cxnLst>
                      <a:cxn ang="0">
                        <a:pos x="connsiteX0" y="connsiteY0"/>
                      </a:cxn>
                      <a:cxn ang="0">
                        <a:pos x="connsiteX1" y="connsiteY1"/>
                      </a:cxn>
                      <a:cxn ang="0">
                        <a:pos x="connsiteX2" y="connsiteY2"/>
                      </a:cxn>
                      <a:cxn ang="0">
                        <a:pos x="connsiteX3" y="connsiteY3"/>
                      </a:cxn>
                    </a:cxnLst>
                    <a:rect l="l" t="t" r="r" b="b"/>
                    <a:pathLst>
                      <a:path w="506206" h="606933">
                        <a:moveTo>
                          <a:pt x="506207" y="606933"/>
                        </a:moveTo>
                        <a:lnTo>
                          <a:pt x="0" y="315039"/>
                        </a:lnTo>
                        <a:lnTo>
                          <a:pt x="0" y="0"/>
                        </a:lnTo>
                        <a:lnTo>
                          <a:pt x="506207" y="291894"/>
                        </a:lnTo>
                        <a:close/>
                      </a:path>
                    </a:pathLst>
                  </a:custGeom>
                  <a:solidFill>
                    <a:schemeClr val="accent4"/>
                  </a:solidFill>
                  <a:ln w="4286" cap="flat">
                    <a:noFill/>
                    <a:prstDash val="solid"/>
                    <a:miter/>
                  </a:ln>
                </p:spPr>
                <p:txBody>
                  <a:bodyPr rtlCol="0" anchor="ctr"/>
                  <a:lstStyle/>
                  <a:p>
                    <a:endParaRPr lang="en-GB"/>
                  </a:p>
                </p:txBody>
              </p:sp>
              <p:grpSp>
                <p:nvGrpSpPr>
                  <p:cNvPr id="170" name="Graphic 18">
                    <a:extLst>
                      <a:ext uri="{FF2B5EF4-FFF2-40B4-BE49-F238E27FC236}">
                        <a16:creationId xmlns:a16="http://schemas.microsoft.com/office/drawing/2014/main" id="{F22DAC3E-220F-B785-324C-3CD2EC1AE6C6}"/>
                      </a:ext>
                    </a:extLst>
                  </p:cNvPr>
                  <p:cNvGrpSpPr/>
                  <p:nvPr/>
                </p:nvGrpSpPr>
                <p:grpSpPr>
                  <a:xfrm>
                    <a:off x="10286023" y="2466360"/>
                    <a:ext cx="403761" cy="497573"/>
                    <a:chOff x="10286023" y="2466360"/>
                    <a:chExt cx="403761" cy="497573"/>
                  </a:xfrm>
                </p:grpSpPr>
                <p:grpSp>
                  <p:nvGrpSpPr>
                    <p:cNvPr id="171" name="Graphic 18">
                      <a:extLst>
                        <a:ext uri="{FF2B5EF4-FFF2-40B4-BE49-F238E27FC236}">
                          <a16:creationId xmlns:a16="http://schemas.microsoft.com/office/drawing/2014/main" id="{DEFF6D13-3FF5-C5C8-840C-0460D1A327EF}"/>
                        </a:ext>
                      </a:extLst>
                    </p:cNvPr>
                    <p:cNvGrpSpPr/>
                    <p:nvPr/>
                  </p:nvGrpSpPr>
                  <p:grpSpPr>
                    <a:xfrm>
                      <a:off x="10287095" y="2466360"/>
                      <a:ext cx="402478" cy="409217"/>
                      <a:chOff x="10287095" y="2466360"/>
                      <a:chExt cx="402478" cy="409217"/>
                    </a:xfrm>
                    <a:solidFill>
                      <a:srgbClr val="6C74AF"/>
                    </a:solidFill>
                  </p:grpSpPr>
                  <p:sp>
                    <p:nvSpPr>
                      <p:cNvPr id="172" name="Freeform: Shape 171">
                        <a:extLst>
                          <a:ext uri="{FF2B5EF4-FFF2-40B4-BE49-F238E27FC236}">
                            <a16:creationId xmlns:a16="http://schemas.microsoft.com/office/drawing/2014/main" id="{EC3074CB-AE2C-C0C2-45BF-80BA25298625}"/>
                          </a:ext>
                        </a:extLst>
                      </p:cNvPr>
                      <p:cNvSpPr/>
                      <p:nvPr/>
                    </p:nvSpPr>
                    <p:spPr>
                      <a:xfrm>
                        <a:off x="10287095" y="2466360"/>
                        <a:ext cx="38576" cy="199191"/>
                      </a:xfrm>
                      <a:custGeom>
                        <a:avLst/>
                        <a:gdLst>
                          <a:gd name="connsiteX0" fmla="*/ 21002 w 38576"/>
                          <a:gd name="connsiteY0" fmla="*/ 197108 h 199191"/>
                          <a:gd name="connsiteX1" fmla="*/ 0 w 38576"/>
                          <a:gd name="connsiteY1" fmla="*/ 161532 h 199191"/>
                          <a:gd name="connsiteX2" fmla="*/ 0 w 38576"/>
                          <a:gd name="connsiteY2" fmla="*/ 15371 h 199191"/>
                          <a:gd name="connsiteX3" fmla="*/ 17573 w 38576"/>
                          <a:gd name="connsiteY3" fmla="*/ 2083 h 199191"/>
                          <a:gd name="connsiteX4" fmla="*/ 38576 w 38576"/>
                          <a:gd name="connsiteY4" fmla="*/ 37659 h 199191"/>
                          <a:gd name="connsiteX5" fmla="*/ 38576 w 38576"/>
                          <a:gd name="connsiteY5" fmla="*/ 183820 h 199191"/>
                          <a:gd name="connsiteX6" fmla="*/ 21002 w 38576"/>
                          <a:gd name="connsiteY6" fmla="*/ 197108 h 199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76" h="199191">
                            <a:moveTo>
                              <a:pt x="21002" y="197108"/>
                            </a:moveTo>
                            <a:cubicBezTo>
                              <a:pt x="9000" y="191536"/>
                              <a:pt x="0" y="176105"/>
                              <a:pt x="0" y="161532"/>
                            </a:cubicBezTo>
                            <a:lnTo>
                              <a:pt x="0" y="15371"/>
                            </a:lnTo>
                            <a:cubicBezTo>
                              <a:pt x="0" y="2512"/>
                              <a:pt x="7715" y="-3489"/>
                              <a:pt x="17573" y="2083"/>
                            </a:cubicBezTo>
                            <a:cubicBezTo>
                              <a:pt x="29575" y="7655"/>
                              <a:pt x="38576" y="23086"/>
                              <a:pt x="38576" y="37659"/>
                            </a:cubicBezTo>
                            <a:lnTo>
                              <a:pt x="38576" y="183820"/>
                            </a:lnTo>
                            <a:cubicBezTo>
                              <a:pt x="38576" y="196679"/>
                              <a:pt x="30432" y="202680"/>
                              <a:pt x="21002" y="197108"/>
                            </a:cubicBezTo>
                            <a:close/>
                          </a:path>
                        </a:pathLst>
                      </a:custGeom>
                      <a:solidFill>
                        <a:schemeClr val="bg1"/>
                      </a:solidFill>
                      <a:ln w="4286" cap="flat">
                        <a:noFill/>
                        <a:prstDash val="solid"/>
                        <a:miter/>
                      </a:ln>
                    </p:spPr>
                    <p:txBody>
                      <a:bodyPr rtlCol="0" anchor="ctr"/>
                      <a:lstStyle/>
                      <a:p>
                        <a:endParaRPr lang="en-GB"/>
                      </a:p>
                    </p:txBody>
                  </p:sp>
                  <p:sp>
                    <p:nvSpPr>
                      <p:cNvPr id="173" name="Freeform: Shape 172">
                        <a:extLst>
                          <a:ext uri="{FF2B5EF4-FFF2-40B4-BE49-F238E27FC236}">
                            <a16:creationId xmlns:a16="http://schemas.microsoft.com/office/drawing/2014/main" id="{2C59BA1E-F92A-E9BD-85D4-8A2E8D7ECF94}"/>
                          </a:ext>
                        </a:extLst>
                      </p:cNvPr>
                      <p:cNvSpPr/>
                      <p:nvPr/>
                    </p:nvSpPr>
                    <p:spPr>
                      <a:xfrm>
                        <a:off x="10359961" y="2508366"/>
                        <a:ext cx="38576" cy="199191"/>
                      </a:xfrm>
                      <a:custGeom>
                        <a:avLst/>
                        <a:gdLst>
                          <a:gd name="connsiteX0" fmla="*/ 21002 w 38576"/>
                          <a:gd name="connsiteY0" fmla="*/ 197108 h 199191"/>
                          <a:gd name="connsiteX1" fmla="*/ 0 w 38576"/>
                          <a:gd name="connsiteY1" fmla="*/ 161532 h 199191"/>
                          <a:gd name="connsiteX2" fmla="*/ 0 w 38576"/>
                          <a:gd name="connsiteY2" fmla="*/ 15371 h 199191"/>
                          <a:gd name="connsiteX3" fmla="*/ 17573 w 38576"/>
                          <a:gd name="connsiteY3" fmla="*/ 2083 h 199191"/>
                          <a:gd name="connsiteX4" fmla="*/ 38576 w 38576"/>
                          <a:gd name="connsiteY4" fmla="*/ 37659 h 199191"/>
                          <a:gd name="connsiteX5" fmla="*/ 38576 w 38576"/>
                          <a:gd name="connsiteY5" fmla="*/ 183820 h 199191"/>
                          <a:gd name="connsiteX6" fmla="*/ 21002 w 38576"/>
                          <a:gd name="connsiteY6" fmla="*/ 197108 h 199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76" h="199191">
                            <a:moveTo>
                              <a:pt x="21002" y="197108"/>
                            </a:moveTo>
                            <a:cubicBezTo>
                              <a:pt x="9000" y="191535"/>
                              <a:pt x="0" y="176105"/>
                              <a:pt x="0" y="161532"/>
                            </a:cubicBezTo>
                            <a:cubicBezTo>
                              <a:pt x="0" y="161532"/>
                              <a:pt x="0" y="15371"/>
                              <a:pt x="0" y="15371"/>
                            </a:cubicBezTo>
                            <a:cubicBezTo>
                              <a:pt x="0" y="2512"/>
                              <a:pt x="7715" y="-3489"/>
                              <a:pt x="17573" y="2083"/>
                            </a:cubicBezTo>
                            <a:cubicBezTo>
                              <a:pt x="29575" y="7655"/>
                              <a:pt x="38576" y="23086"/>
                              <a:pt x="38576" y="37659"/>
                            </a:cubicBezTo>
                            <a:lnTo>
                              <a:pt x="38576" y="183820"/>
                            </a:lnTo>
                            <a:cubicBezTo>
                              <a:pt x="38576" y="196679"/>
                              <a:pt x="30432" y="202680"/>
                              <a:pt x="21002" y="197108"/>
                            </a:cubicBezTo>
                            <a:close/>
                          </a:path>
                        </a:pathLst>
                      </a:custGeom>
                      <a:solidFill>
                        <a:schemeClr val="bg1"/>
                      </a:solidFill>
                      <a:ln w="4286" cap="flat">
                        <a:noFill/>
                        <a:prstDash val="solid"/>
                        <a:miter/>
                      </a:ln>
                    </p:spPr>
                    <p:txBody>
                      <a:bodyPr rtlCol="0" anchor="ctr"/>
                      <a:lstStyle/>
                      <a:p>
                        <a:endParaRPr lang="en-GB"/>
                      </a:p>
                    </p:txBody>
                  </p:sp>
                  <p:sp>
                    <p:nvSpPr>
                      <p:cNvPr id="174" name="Freeform: Shape 173">
                        <a:extLst>
                          <a:ext uri="{FF2B5EF4-FFF2-40B4-BE49-F238E27FC236}">
                            <a16:creationId xmlns:a16="http://schemas.microsoft.com/office/drawing/2014/main" id="{307A8C36-92E5-B6FE-FBA5-9385A502E692}"/>
                          </a:ext>
                        </a:extLst>
                      </p:cNvPr>
                      <p:cNvSpPr/>
                      <p:nvPr/>
                    </p:nvSpPr>
                    <p:spPr>
                      <a:xfrm>
                        <a:off x="10432827" y="2550371"/>
                        <a:ext cx="38576" cy="199191"/>
                      </a:xfrm>
                      <a:custGeom>
                        <a:avLst/>
                        <a:gdLst>
                          <a:gd name="connsiteX0" fmla="*/ 21002 w 38576"/>
                          <a:gd name="connsiteY0" fmla="*/ 197108 h 199191"/>
                          <a:gd name="connsiteX1" fmla="*/ 0 w 38576"/>
                          <a:gd name="connsiteY1" fmla="*/ 161532 h 199191"/>
                          <a:gd name="connsiteX2" fmla="*/ 0 w 38576"/>
                          <a:gd name="connsiteY2" fmla="*/ 15371 h 199191"/>
                          <a:gd name="connsiteX3" fmla="*/ 17573 w 38576"/>
                          <a:gd name="connsiteY3" fmla="*/ 2083 h 199191"/>
                          <a:gd name="connsiteX4" fmla="*/ 38576 w 38576"/>
                          <a:gd name="connsiteY4" fmla="*/ 37659 h 199191"/>
                          <a:gd name="connsiteX5" fmla="*/ 38576 w 38576"/>
                          <a:gd name="connsiteY5" fmla="*/ 183820 h 199191"/>
                          <a:gd name="connsiteX6" fmla="*/ 21002 w 38576"/>
                          <a:gd name="connsiteY6" fmla="*/ 197108 h 199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76" h="199191">
                            <a:moveTo>
                              <a:pt x="21002" y="197108"/>
                            </a:moveTo>
                            <a:cubicBezTo>
                              <a:pt x="9000" y="191536"/>
                              <a:pt x="0" y="176105"/>
                              <a:pt x="0" y="161532"/>
                            </a:cubicBezTo>
                            <a:lnTo>
                              <a:pt x="0" y="15371"/>
                            </a:lnTo>
                            <a:cubicBezTo>
                              <a:pt x="0" y="2512"/>
                              <a:pt x="7715" y="-3489"/>
                              <a:pt x="17573" y="2083"/>
                            </a:cubicBezTo>
                            <a:cubicBezTo>
                              <a:pt x="29575" y="7655"/>
                              <a:pt x="38576" y="23086"/>
                              <a:pt x="38576" y="37659"/>
                            </a:cubicBezTo>
                            <a:lnTo>
                              <a:pt x="38576" y="183820"/>
                            </a:lnTo>
                            <a:cubicBezTo>
                              <a:pt x="38147" y="196679"/>
                              <a:pt x="30432" y="202680"/>
                              <a:pt x="21002" y="197108"/>
                            </a:cubicBezTo>
                            <a:close/>
                          </a:path>
                        </a:pathLst>
                      </a:custGeom>
                      <a:solidFill>
                        <a:schemeClr val="bg1"/>
                      </a:solidFill>
                      <a:ln w="4286" cap="flat">
                        <a:noFill/>
                        <a:prstDash val="solid"/>
                        <a:miter/>
                      </a:ln>
                    </p:spPr>
                    <p:txBody>
                      <a:bodyPr rtlCol="0" anchor="ctr"/>
                      <a:lstStyle/>
                      <a:p>
                        <a:endParaRPr lang="en-GB"/>
                      </a:p>
                    </p:txBody>
                  </p:sp>
                  <p:sp>
                    <p:nvSpPr>
                      <p:cNvPr id="175" name="Freeform: Shape 174">
                        <a:extLst>
                          <a:ext uri="{FF2B5EF4-FFF2-40B4-BE49-F238E27FC236}">
                            <a16:creationId xmlns:a16="http://schemas.microsoft.com/office/drawing/2014/main" id="{B0F16164-9A22-EC20-8EF3-078AC4DB7198}"/>
                          </a:ext>
                        </a:extLst>
                      </p:cNvPr>
                      <p:cNvSpPr/>
                      <p:nvPr/>
                    </p:nvSpPr>
                    <p:spPr>
                      <a:xfrm>
                        <a:off x="10505265" y="2592376"/>
                        <a:ext cx="38576" cy="199190"/>
                      </a:xfrm>
                      <a:custGeom>
                        <a:avLst/>
                        <a:gdLst>
                          <a:gd name="connsiteX0" fmla="*/ 21003 w 38576"/>
                          <a:gd name="connsiteY0" fmla="*/ 197108 h 199190"/>
                          <a:gd name="connsiteX1" fmla="*/ 0 w 38576"/>
                          <a:gd name="connsiteY1" fmla="*/ 161532 h 199190"/>
                          <a:gd name="connsiteX2" fmla="*/ 0 w 38576"/>
                          <a:gd name="connsiteY2" fmla="*/ 15371 h 199190"/>
                          <a:gd name="connsiteX3" fmla="*/ 17574 w 38576"/>
                          <a:gd name="connsiteY3" fmla="*/ 2083 h 199190"/>
                          <a:gd name="connsiteX4" fmla="*/ 38576 w 38576"/>
                          <a:gd name="connsiteY4" fmla="*/ 37659 h 199190"/>
                          <a:gd name="connsiteX5" fmla="*/ 38576 w 38576"/>
                          <a:gd name="connsiteY5" fmla="*/ 183820 h 199190"/>
                          <a:gd name="connsiteX6" fmla="*/ 21003 w 38576"/>
                          <a:gd name="connsiteY6" fmla="*/ 197108 h 199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76" h="199190">
                            <a:moveTo>
                              <a:pt x="21003" y="197108"/>
                            </a:moveTo>
                            <a:cubicBezTo>
                              <a:pt x="9002" y="191536"/>
                              <a:pt x="0" y="176105"/>
                              <a:pt x="0" y="161532"/>
                            </a:cubicBezTo>
                            <a:cubicBezTo>
                              <a:pt x="0" y="161532"/>
                              <a:pt x="0" y="15371"/>
                              <a:pt x="0" y="15371"/>
                            </a:cubicBezTo>
                            <a:cubicBezTo>
                              <a:pt x="0" y="2512"/>
                              <a:pt x="7715" y="-3489"/>
                              <a:pt x="17574" y="2083"/>
                            </a:cubicBezTo>
                            <a:cubicBezTo>
                              <a:pt x="29576" y="7655"/>
                              <a:pt x="38576" y="23086"/>
                              <a:pt x="38576" y="37659"/>
                            </a:cubicBezTo>
                            <a:cubicBezTo>
                              <a:pt x="38576" y="37659"/>
                              <a:pt x="38576" y="183820"/>
                              <a:pt x="38576" y="183820"/>
                            </a:cubicBezTo>
                            <a:cubicBezTo>
                              <a:pt x="38576" y="196679"/>
                              <a:pt x="30861" y="202680"/>
                              <a:pt x="21003" y="197108"/>
                            </a:cubicBezTo>
                            <a:close/>
                          </a:path>
                        </a:pathLst>
                      </a:custGeom>
                      <a:solidFill>
                        <a:schemeClr val="bg1"/>
                      </a:solidFill>
                      <a:ln w="4286" cap="flat">
                        <a:noFill/>
                        <a:prstDash val="solid"/>
                        <a:miter/>
                      </a:ln>
                    </p:spPr>
                    <p:txBody>
                      <a:bodyPr rtlCol="0" anchor="ctr"/>
                      <a:lstStyle/>
                      <a:p>
                        <a:endParaRPr lang="en-GB"/>
                      </a:p>
                    </p:txBody>
                  </p:sp>
                  <p:sp>
                    <p:nvSpPr>
                      <p:cNvPr id="176" name="Freeform: Shape 175">
                        <a:extLst>
                          <a:ext uri="{FF2B5EF4-FFF2-40B4-BE49-F238E27FC236}">
                            <a16:creationId xmlns:a16="http://schemas.microsoft.com/office/drawing/2014/main" id="{AF67FED1-49CE-AD94-F9E1-F244A1F4C907}"/>
                          </a:ext>
                        </a:extLst>
                      </p:cNvPr>
                      <p:cNvSpPr/>
                      <p:nvPr/>
                    </p:nvSpPr>
                    <p:spPr>
                      <a:xfrm>
                        <a:off x="10578131" y="2634381"/>
                        <a:ext cx="38576" cy="199190"/>
                      </a:xfrm>
                      <a:custGeom>
                        <a:avLst/>
                        <a:gdLst>
                          <a:gd name="connsiteX0" fmla="*/ 21003 w 38576"/>
                          <a:gd name="connsiteY0" fmla="*/ 197108 h 199190"/>
                          <a:gd name="connsiteX1" fmla="*/ 0 w 38576"/>
                          <a:gd name="connsiteY1" fmla="*/ 161532 h 199190"/>
                          <a:gd name="connsiteX2" fmla="*/ 0 w 38576"/>
                          <a:gd name="connsiteY2" fmla="*/ 15371 h 199190"/>
                          <a:gd name="connsiteX3" fmla="*/ 17574 w 38576"/>
                          <a:gd name="connsiteY3" fmla="*/ 2083 h 199190"/>
                          <a:gd name="connsiteX4" fmla="*/ 38576 w 38576"/>
                          <a:gd name="connsiteY4" fmla="*/ 37659 h 199190"/>
                          <a:gd name="connsiteX5" fmla="*/ 38576 w 38576"/>
                          <a:gd name="connsiteY5" fmla="*/ 183820 h 199190"/>
                          <a:gd name="connsiteX6" fmla="*/ 21003 w 38576"/>
                          <a:gd name="connsiteY6" fmla="*/ 197108 h 199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76" h="199190">
                            <a:moveTo>
                              <a:pt x="21003" y="197108"/>
                            </a:moveTo>
                            <a:cubicBezTo>
                              <a:pt x="9002" y="191536"/>
                              <a:pt x="0" y="176105"/>
                              <a:pt x="0" y="161532"/>
                            </a:cubicBezTo>
                            <a:lnTo>
                              <a:pt x="0" y="15371"/>
                            </a:lnTo>
                            <a:cubicBezTo>
                              <a:pt x="0" y="2512"/>
                              <a:pt x="7715" y="-3489"/>
                              <a:pt x="17574" y="2083"/>
                            </a:cubicBezTo>
                            <a:cubicBezTo>
                              <a:pt x="29576" y="7655"/>
                              <a:pt x="38576" y="23086"/>
                              <a:pt x="38576" y="37659"/>
                            </a:cubicBezTo>
                            <a:lnTo>
                              <a:pt x="38576" y="183820"/>
                            </a:lnTo>
                            <a:cubicBezTo>
                              <a:pt x="38576" y="196679"/>
                              <a:pt x="30861" y="202680"/>
                              <a:pt x="21003" y="197108"/>
                            </a:cubicBezTo>
                            <a:close/>
                          </a:path>
                        </a:pathLst>
                      </a:custGeom>
                      <a:solidFill>
                        <a:schemeClr val="bg1"/>
                      </a:solidFill>
                      <a:ln w="4286" cap="flat">
                        <a:noFill/>
                        <a:prstDash val="solid"/>
                        <a:miter/>
                      </a:ln>
                    </p:spPr>
                    <p:txBody>
                      <a:bodyPr rtlCol="0" anchor="ctr"/>
                      <a:lstStyle/>
                      <a:p>
                        <a:endParaRPr lang="en-GB"/>
                      </a:p>
                    </p:txBody>
                  </p:sp>
                  <p:sp>
                    <p:nvSpPr>
                      <p:cNvPr id="177" name="Freeform: Shape 176">
                        <a:extLst>
                          <a:ext uri="{FF2B5EF4-FFF2-40B4-BE49-F238E27FC236}">
                            <a16:creationId xmlns:a16="http://schemas.microsoft.com/office/drawing/2014/main" id="{852F0D52-BFF5-2310-F988-64A821C44397}"/>
                          </a:ext>
                        </a:extLst>
                      </p:cNvPr>
                      <p:cNvSpPr/>
                      <p:nvPr/>
                    </p:nvSpPr>
                    <p:spPr>
                      <a:xfrm>
                        <a:off x="10650997" y="2676387"/>
                        <a:ext cx="38576" cy="199191"/>
                      </a:xfrm>
                      <a:custGeom>
                        <a:avLst/>
                        <a:gdLst>
                          <a:gd name="connsiteX0" fmla="*/ 21003 w 38576"/>
                          <a:gd name="connsiteY0" fmla="*/ 197108 h 199191"/>
                          <a:gd name="connsiteX1" fmla="*/ 0 w 38576"/>
                          <a:gd name="connsiteY1" fmla="*/ 161532 h 199191"/>
                          <a:gd name="connsiteX2" fmla="*/ 0 w 38576"/>
                          <a:gd name="connsiteY2" fmla="*/ 15371 h 199191"/>
                          <a:gd name="connsiteX3" fmla="*/ 17574 w 38576"/>
                          <a:gd name="connsiteY3" fmla="*/ 2083 h 199191"/>
                          <a:gd name="connsiteX4" fmla="*/ 38576 w 38576"/>
                          <a:gd name="connsiteY4" fmla="*/ 37659 h 199191"/>
                          <a:gd name="connsiteX5" fmla="*/ 38576 w 38576"/>
                          <a:gd name="connsiteY5" fmla="*/ 183820 h 199191"/>
                          <a:gd name="connsiteX6" fmla="*/ 21003 w 38576"/>
                          <a:gd name="connsiteY6" fmla="*/ 197108 h 199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76" h="199191">
                            <a:moveTo>
                              <a:pt x="21003" y="197108"/>
                            </a:moveTo>
                            <a:cubicBezTo>
                              <a:pt x="9002" y="191536"/>
                              <a:pt x="0" y="176105"/>
                              <a:pt x="0" y="161532"/>
                            </a:cubicBezTo>
                            <a:cubicBezTo>
                              <a:pt x="0" y="161532"/>
                              <a:pt x="0" y="15371"/>
                              <a:pt x="0" y="15371"/>
                            </a:cubicBezTo>
                            <a:cubicBezTo>
                              <a:pt x="0" y="2512"/>
                              <a:pt x="7715" y="-3489"/>
                              <a:pt x="17574" y="2083"/>
                            </a:cubicBezTo>
                            <a:cubicBezTo>
                              <a:pt x="29576" y="7656"/>
                              <a:pt x="38576" y="23086"/>
                              <a:pt x="38576" y="37659"/>
                            </a:cubicBezTo>
                            <a:cubicBezTo>
                              <a:pt x="38576" y="37659"/>
                              <a:pt x="38576" y="183820"/>
                              <a:pt x="38576" y="183820"/>
                            </a:cubicBezTo>
                            <a:cubicBezTo>
                              <a:pt x="38576" y="196679"/>
                              <a:pt x="30433" y="202680"/>
                              <a:pt x="21003" y="197108"/>
                            </a:cubicBezTo>
                            <a:close/>
                          </a:path>
                        </a:pathLst>
                      </a:custGeom>
                      <a:solidFill>
                        <a:schemeClr val="bg1"/>
                      </a:solidFill>
                      <a:ln w="4286" cap="flat">
                        <a:noFill/>
                        <a:prstDash val="solid"/>
                        <a:miter/>
                      </a:ln>
                    </p:spPr>
                    <p:txBody>
                      <a:bodyPr rtlCol="0" anchor="ctr"/>
                      <a:lstStyle/>
                      <a:p>
                        <a:endParaRPr lang="en-GB"/>
                      </a:p>
                    </p:txBody>
                  </p:sp>
                </p:grpSp>
                <p:sp>
                  <p:nvSpPr>
                    <p:cNvPr id="178" name="Freeform: Shape 177">
                      <a:extLst>
                        <a:ext uri="{FF2B5EF4-FFF2-40B4-BE49-F238E27FC236}">
                          <a16:creationId xmlns:a16="http://schemas.microsoft.com/office/drawing/2014/main" id="{3DAF64D2-EC83-1882-9FF0-00E9C97B4A4B}"/>
                        </a:ext>
                      </a:extLst>
                    </p:cNvPr>
                    <p:cNvSpPr/>
                    <p:nvPr/>
                  </p:nvSpPr>
                  <p:spPr>
                    <a:xfrm>
                      <a:off x="10286023" y="2587217"/>
                      <a:ext cx="40183" cy="81342"/>
                    </a:xfrm>
                    <a:custGeom>
                      <a:avLst/>
                      <a:gdLst>
                        <a:gd name="connsiteX0" fmla="*/ 28932 w 40183"/>
                        <a:gd name="connsiteY0" fmla="*/ 80109 h 81342"/>
                        <a:gd name="connsiteX1" fmla="*/ 643 w 40183"/>
                        <a:gd name="connsiteY1" fmla="*/ 50105 h 81342"/>
                        <a:gd name="connsiteX2" fmla="*/ 10930 w 40183"/>
                        <a:gd name="connsiteY2" fmla="*/ 1242 h 81342"/>
                        <a:gd name="connsiteX3" fmla="*/ 39219 w 40183"/>
                        <a:gd name="connsiteY3" fmla="*/ 31246 h 81342"/>
                        <a:gd name="connsiteX4" fmla="*/ 28932 w 40183"/>
                        <a:gd name="connsiteY4" fmla="*/ 80109 h 81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83" h="81342">
                          <a:moveTo>
                            <a:pt x="28932" y="80109"/>
                          </a:moveTo>
                          <a:cubicBezTo>
                            <a:pt x="17788" y="73679"/>
                            <a:pt x="215" y="66393"/>
                            <a:pt x="643" y="50105"/>
                          </a:cubicBezTo>
                          <a:cubicBezTo>
                            <a:pt x="3215" y="43247"/>
                            <a:pt x="-7073" y="-8617"/>
                            <a:pt x="10930" y="1242"/>
                          </a:cubicBezTo>
                          <a:cubicBezTo>
                            <a:pt x="22074" y="7671"/>
                            <a:pt x="39648" y="14958"/>
                            <a:pt x="39219" y="31246"/>
                          </a:cubicBezTo>
                          <a:cubicBezTo>
                            <a:pt x="37076" y="37675"/>
                            <a:pt x="47364" y="89967"/>
                            <a:pt x="28932" y="80109"/>
                          </a:cubicBezTo>
                          <a:close/>
                        </a:path>
                      </a:pathLst>
                    </a:custGeom>
                    <a:solidFill>
                      <a:srgbClr val="FDD13B"/>
                    </a:solidFill>
                    <a:ln w="4286" cap="flat">
                      <a:noFill/>
                      <a:prstDash val="solid"/>
                      <a:miter/>
                    </a:ln>
                  </p:spPr>
                  <p:txBody>
                    <a:bodyPr rtlCol="0" anchor="ctr"/>
                    <a:lstStyle/>
                    <a:p>
                      <a:endParaRPr lang="en-GB"/>
                    </a:p>
                  </p:txBody>
                </p:sp>
                <p:sp>
                  <p:nvSpPr>
                    <p:cNvPr id="179" name="Freeform: Shape 178">
                      <a:extLst>
                        <a:ext uri="{FF2B5EF4-FFF2-40B4-BE49-F238E27FC236}">
                          <a16:creationId xmlns:a16="http://schemas.microsoft.com/office/drawing/2014/main" id="{E91908C8-3A98-E7BB-2D26-EDF001171A9E}"/>
                        </a:ext>
                      </a:extLst>
                    </p:cNvPr>
                    <p:cNvSpPr/>
                    <p:nvPr/>
                  </p:nvSpPr>
                  <p:spPr>
                    <a:xfrm>
                      <a:off x="10359961" y="2533822"/>
                      <a:ext cx="38576" cy="174241"/>
                    </a:xfrm>
                    <a:custGeom>
                      <a:avLst/>
                      <a:gdLst>
                        <a:gd name="connsiteX0" fmla="*/ 22288 w 38576"/>
                        <a:gd name="connsiteY0" fmla="*/ 172080 h 174241"/>
                        <a:gd name="connsiteX1" fmla="*/ 0 w 38576"/>
                        <a:gd name="connsiteY1" fmla="*/ 137361 h 174241"/>
                        <a:gd name="connsiteX2" fmla="*/ 0 w 38576"/>
                        <a:gd name="connsiteY2" fmla="*/ 14346 h 174241"/>
                        <a:gd name="connsiteX3" fmla="*/ 16288 w 38576"/>
                        <a:gd name="connsiteY3" fmla="*/ 1916 h 174241"/>
                        <a:gd name="connsiteX4" fmla="*/ 38576 w 38576"/>
                        <a:gd name="connsiteY4" fmla="*/ 36634 h 174241"/>
                        <a:gd name="connsiteX5" fmla="*/ 38576 w 38576"/>
                        <a:gd name="connsiteY5" fmla="*/ 159650 h 174241"/>
                        <a:gd name="connsiteX6" fmla="*/ 22288 w 38576"/>
                        <a:gd name="connsiteY6" fmla="*/ 172080 h 174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76" h="174241">
                          <a:moveTo>
                            <a:pt x="22288" y="172080"/>
                          </a:moveTo>
                          <a:cubicBezTo>
                            <a:pt x="9859" y="166508"/>
                            <a:pt x="0" y="152792"/>
                            <a:pt x="0" y="137361"/>
                          </a:cubicBezTo>
                          <a:cubicBezTo>
                            <a:pt x="0" y="137361"/>
                            <a:pt x="0" y="14346"/>
                            <a:pt x="0" y="14346"/>
                          </a:cubicBezTo>
                          <a:cubicBezTo>
                            <a:pt x="0" y="2344"/>
                            <a:pt x="7286" y="-3228"/>
                            <a:pt x="16288" y="1916"/>
                          </a:cubicBezTo>
                          <a:cubicBezTo>
                            <a:pt x="28718" y="7488"/>
                            <a:pt x="38576" y="21204"/>
                            <a:pt x="38576" y="36634"/>
                          </a:cubicBezTo>
                          <a:cubicBezTo>
                            <a:pt x="38576" y="36634"/>
                            <a:pt x="38576" y="159650"/>
                            <a:pt x="38576" y="159650"/>
                          </a:cubicBezTo>
                          <a:cubicBezTo>
                            <a:pt x="38576" y="172080"/>
                            <a:pt x="31290" y="177652"/>
                            <a:pt x="22288" y="172080"/>
                          </a:cubicBezTo>
                          <a:close/>
                        </a:path>
                      </a:pathLst>
                    </a:custGeom>
                    <a:solidFill>
                      <a:srgbClr val="FDD13B"/>
                    </a:solidFill>
                    <a:ln w="4286" cap="flat">
                      <a:noFill/>
                      <a:prstDash val="solid"/>
                      <a:miter/>
                    </a:ln>
                  </p:spPr>
                  <p:txBody>
                    <a:bodyPr rtlCol="0" anchor="ctr"/>
                    <a:lstStyle/>
                    <a:p>
                      <a:endParaRPr lang="en-GB"/>
                    </a:p>
                  </p:txBody>
                </p:sp>
                <p:sp>
                  <p:nvSpPr>
                    <p:cNvPr id="180" name="Freeform: Shape 179">
                      <a:extLst>
                        <a:ext uri="{FF2B5EF4-FFF2-40B4-BE49-F238E27FC236}">
                          <a16:creationId xmlns:a16="http://schemas.microsoft.com/office/drawing/2014/main" id="{922B8DF2-0B9E-57F2-C2DD-BEA54CB3352A}"/>
                        </a:ext>
                      </a:extLst>
                    </p:cNvPr>
                    <p:cNvSpPr/>
                    <p:nvPr/>
                  </p:nvSpPr>
                  <p:spPr>
                    <a:xfrm>
                      <a:off x="10432398" y="2622356"/>
                      <a:ext cx="38831" cy="128852"/>
                    </a:xfrm>
                    <a:custGeom>
                      <a:avLst/>
                      <a:gdLst>
                        <a:gd name="connsiteX0" fmla="*/ 24860 w 38831"/>
                        <a:gd name="connsiteY0" fmla="*/ 127265 h 128852"/>
                        <a:gd name="connsiteX1" fmla="*/ 0 w 38831"/>
                        <a:gd name="connsiteY1" fmla="*/ 94690 h 128852"/>
                        <a:gd name="connsiteX2" fmla="*/ 0 w 38831"/>
                        <a:gd name="connsiteY2" fmla="*/ 11965 h 128852"/>
                        <a:gd name="connsiteX3" fmla="*/ 38576 w 38831"/>
                        <a:gd name="connsiteY3" fmla="*/ 34254 h 128852"/>
                        <a:gd name="connsiteX4" fmla="*/ 38576 w 38831"/>
                        <a:gd name="connsiteY4" fmla="*/ 116978 h 128852"/>
                        <a:gd name="connsiteX5" fmla="*/ 24860 w 38831"/>
                        <a:gd name="connsiteY5" fmla="*/ 127265 h 128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831" h="128852">
                          <a:moveTo>
                            <a:pt x="24860" y="127265"/>
                          </a:moveTo>
                          <a:cubicBezTo>
                            <a:pt x="12002" y="121264"/>
                            <a:pt x="0" y="110978"/>
                            <a:pt x="0" y="94690"/>
                          </a:cubicBezTo>
                          <a:cubicBezTo>
                            <a:pt x="0" y="94690"/>
                            <a:pt x="0" y="11965"/>
                            <a:pt x="0" y="11965"/>
                          </a:cubicBezTo>
                          <a:cubicBezTo>
                            <a:pt x="1286" y="-18467"/>
                            <a:pt x="42435" y="16680"/>
                            <a:pt x="38576" y="34254"/>
                          </a:cubicBezTo>
                          <a:cubicBezTo>
                            <a:pt x="38576" y="34254"/>
                            <a:pt x="38576" y="116978"/>
                            <a:pt x="38576" y="116978"/>
                          </a:cubicBezTo>
                          <a:cubicBezTo>
                            <a:pt x="38576" y="126837"/>
                            <a:pt x="32576" y="131552"/>
                            <a:pt x="24860" y="127265"/>
                          </a:cubicBezTo>
                          <a:close/>
                        </a:path>
                      </a:pathLst>
                    </a:custGeom>
                    <a:solidFill>
                      <a:srgbClr val="FDD13B"/>
                    </a:solidFill>
                    <a:ln w="4286" cap="flat">
                      <a:noFill/>
                      <a:prstDash val="solid"/>
                      <a:miter/>
                    </a:ln>
                  </p:spPr>
                  <p:txBody>
                    <a:bodyPr rtlCol="0" anchor="ctr"/>
                    <a:lstStyle/>
                    <a:p>
                      <a:endParaRPr lang="en-GB"/>
                    </a:p>
                  </p:txBody>
                </p:sp>
                <p:sp>
                  <p:nvSpPr>
                    <p:cNvPr id="181" name="Freeform: Shape 180">
                      <a:extLst>
                        <a:ext uri="{FF2B5EF4-FFF2-40B4-BE49-F238E27FC236}">
                          <a16:creationId xmlns:a16="http://schemas.microsoft.com/office/drawing/2014/main" id="{D5A1196E-EFCA-B30A-D6EF-BC257F6D382D}"/>
                        </a:ext>
                      </a:extLst>
                    </p:cNvPr>
                    <p:cNvSpPr/>
                    <p:nvPr/>
                  </p:nvSpPr>
                  <p:spPr>
                    <a:xfrm>
                      <a:off x="10505015" y="2743921"/>
                      <a:ext cx="39075" cy="52120"/>
                    </a:xfrm>
                    <a:custGeom>
                      <a:avLst/>
                      <a:gdLst>
                        <a:gd name="connsiteX0" fmla="*/ 31110 w 39075"/>
                        <a:gd name="connsiteY0" fmla="*/ 51135 h 52120"/>
                        <a:gd name="connsiteX1" fmla="*/ 249 w 39075"/>
                        <a:gd name="connsiteY1" fmla="*/ 23274 h 52120"/>
                        <a:gd name="connsiteX2" fmla="*/ 7965 w 39075"/>
                        <a:gd name="connsiteY2" fmla="*/ 986 h 52120"/>
                        <a:gd name="connsiteX3" fmla="*/ 38826 w 39075"/>
                        <a:gd name="connsiteY3" fmla="*/ 28846 h 52120"/>
                        <a:gd name="connsiteX4" fmla="*/ 31110 w 39075"/>
                        <a:gd name="connsiteY4" fmla="*/ 51135 h 52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75" h="52120">
                          <a:moveTo>
                            <a:pt x="31110" y="51135"/>
                          </a:moveTo>
                          <a:cubicBezTo>
                            <a:pt x="22110" y="44706"/>
                            <a:pt x="-1037" y="37848"/>
                            <a:pt x="249" y="23274"/>
                          </a:cubicBezTo>
                          <a:cubicBezTo>
                            <a:pt x="1106" y="18131"/>
                            <a:pt x="-3608" y="-5015"/>
                            <a:pt x="7965" y="986"/>
                          </a:cubicBezTo>
                          <a:cubicBezTo>
                            <a:pt x="16966" y="7415"/>
                            <a:pt x="40112" y="14273"/>
                            <a:pt x="38826" y="28846"/>
                          </a:cubicBezTo>
                          <a:cubicBezTo>
                            <a:pt x="37968" y="33990"/>
                            <a:pt x="42684" y="57136"/>
                            <a:pt x="31110" y="51135"/>
                          </a:cubicBezTo>
                          <a:close/>
                        </a:path>
                      </a:pathLst>
                    </a:custGeom>
                    <a:solidFill>
                      <a:srgbClr val="FDD13B"/>
                    </a:solidFill>
                    <a:ln w="4286" cap="flat">
                      <a:noFill/>
                      <a:prstDash val="solid"/>
                      <a:miter/>
                    </a:ln>
                  </p:spPr>
                  <p:txBody>
                    <a:bodyPr rtlCol="0" anchor="ctr"/>
                    <a:lstStyle/>
                    <a:p>
                      <a:endParaRPr lang="en-GB"/>
                    </a:p>
                  </p:txBody>
                </p:sp>
                <p:sp>
                  <p:nvSpPr>
                    <p:cNvPr id="182" name="Freeform: Shape 181">
                      <a:extLst>
                        <a:ext uri="{FF2B5EF4-FFF2-40B4-BE49-F238E27FC236}">
                          <a16:creationId xmlns:a16="http://schemas.microsoft.com/office/drawing/2014/main" id="{72898993-5FDB-C972-0D85-63FB91E57812}"/>
                        </a:ext>
                      </a:extLst>
                    </p:cNvPr>
                    <p:cNvSpPr/>
                    <p:nvPr/>
                  </p:nvSpPr>
                  <p:spPr>
                    <a:xfrm>
                      <a:off x="10578131" y="2666654"/>
                      <a:ext cx="38791" cy="167614"/>
                    </a:xfrm>
                    <a:custGeom>
                      <a:avLst/>
                      <a:gdLst>
                        <a:gd name="connsiteX0" fmla="*/ 22717 w 38791"/>
                        <a:gd name="connsiteY0" fmla="*/ 165692 h 167614"/>
                        <a:gd name="connsiteX1" fmla="*/ 0 w 38791"/>
                        <a:gd name="connsiteY1" fmla="*/ 131402 h 167614"/>
                        <a:gd name="connsiteX2" fmla="*/ 0 w 38791"/>
                        <a:gd name="connsiteY2" fmla="*/ 13959 h 167614"/>
                        <a:gd name="connsiteX3" fmla="*/ 38576 w 38791"/>
                        <a:gd name="connsiteY3" fmla="*/ 36248 h 167614"/>
                        <a:gd name="connsiteX4" fmla="*/ 38576 w 38791"/>
                        <a:gd name="connsiteY4" fmla="*/ 153691 h 167614"/>
                        <a:gd name="connsiteX5" fmla="*/ 22717 w 38791"/>
                        <a:gd name="connsiteY5" fmla="*/ 165692 h 16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91" h="167614">
                          <a:moveTo>
                            <a:pt x="22717" y="165692"/>
                          </a:moveTo>
                          <a:cubicBezTo>
                            <a:pt x="9859" y="160120"/>
                            <a:pt x="0" y="146833"/>
                            <a:pt x="0" y="131402"/>
                          </a:cubicBezTo>
                          <a:cubicBezTo>
                            <a:pt x="0" y="131402"/>
                            <a:pt x="0" y="13959"/>
                            <a:pt x="0" y="13959"/>
                          </a:cubicBezTo>
                          <a:cubicBezTo>
                            <a:pt x="3429" y="-20331"/>
                            <a:pt x="42005" y="16959"/>
                            <a:pt x="38576" y="36248"/>
                          </a:cubicBezTo>
                          <a:cubicBezTo>
                            <a:pt x="38576" y="36248"/>
                            <a:pt x="38576" y="153691"/>
                            <a:pt x="38576" y="153691"/>
                          </a:cubicBezTo>
                          <a:cubicBezTo>
                            <a:pt x="38576" y="165264"/>
                            <a:pt x="31290" y="170836"/>
                            <a:pt x="22717" y="165692"/>
                          </a:cubicBezTo>
                          <a:close/>
                        </a:path>
                      </a:pathLst>
                    </a:custGeom>
                    <a:solidFill>
                      <a:srgbClr val="FDD13B"/>
                    </a:solidFill>
                    <a:ln w="4286" cap="flat">
                      <a:noFill/>
                      <a:prstDash val="solid"/>
                      <a:miter/>
                    </a:ln>
                  </p:spPr>
                  <p:txBody>
                    <a:bodyPr rtlCol="0" anchor="ctr"/>
                    <a:lstStyle/>
                    <a:p>
                      <a:endParaRPr lang="en-GB"/>
                    </a:p>
                  </p:txBody>
                </p:sp>
                <p:sp>
                  <p:nvSpPr>
                    <p:cNvPr id="183" name="Freeform: Shape 182">
                      <a:extLst>
                        <a:ext uri="{FF2B5EF4-FFF2-40B4-BE49-F238E27FC236}">
                          <a16:creationId xmlns:a16="http://schemas.microsoft.com/office/drawing/2014/main" id="{AF5492D1-7564-BD9D-1C92-1C0131E620DF}"/>
                        </a:ext>
                      </a:extLst>
                    </p:cNvPr>
                    <p:cNvSpPr/>
                    <p:nvPr/>
                  </p:nvSpPr>
                  <p:spPr>
                    <a:xfrm>
                      <a:off x="10650997" y="2728613"/>
                      <a:ext cx="38787" cy="147984"/>
                    </a:xfrm>
                    <a:custGeom>
                      <a:avLst/>
                      <a:gdLst>
                        <a:gd name="connsiteX0" fmla="*/ 23574 w 38787"/>
                        <a:gd name="connsiteY0" fmla="*/ 146167 h 147984"/>
                        <a:gd name="connsiteX1" fmla="*/ 0 w 38787"/>
                        <a:gd name="connsiteY1" fmla="*/ 112734 h 147984"/>
                        <a:gd name="connsiteX2" fmla="*/ 0 w 38787"/>
                        <a:gd name="connsiteY2" fmla="*/ 12864 h 147984"/>
                        <a:gd name="connsiteX3" fmla="*/ 38576 w 38787"/>
                        <a:gd name="connsiteY3" fmla="*/ 35153 h 147984"/>
                        <a:gd name="connsiteX4" fmla="*/ 38576 w 38787"/>
                        <a:gd name="connsiteY4" fmla="*/ 135023 h 147984"/>
                        <a:gd name="connsiteX5" fmla="*/ 23574 w 38787"/>
                        <a:gd name="connsiteY5" fmla="*/ 146167 h 147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87" h="147984">
                          <a:moveTo>
                            <a:pt x="23574" y="146167"/>
                          </a:moveTo>
                          <a:cubicBezTo>
                            <a:pt x="10716" y="140595"/>
                            <a:pt x="0" y="128593"/>
                            <a:pt x="0" y="112734"/>
                          </a:cubicBezTo>
                          <a:cubicBezTo>
                            <a:pt x="0" y="112734"/>
                            <a:pt x="0" y="12864"/>
                            <a:pt x="0" y="12864"/>
                          </a:cubicBezTo>
                          <a:cubicBezTo>
                            <a:pt x="2572" y="-19282"/>
                            <a:pt x="42005" y="16722"/>
                            <a:pt x="38576" y="35153"/>
                          </a:cubicBezTo>
                          <a:cubicBezTo>
                            <a:pt x="38576" y="35153"/>
                            <a:pt x="38576" y="135023"/>
                            <a:pt x="38576" y="135023"/>
                          </a:cubicBezTo>
                          <a:cubicBezTo>
                            <a:pt x="38576" y="146167"/>
                            <a:pt x="31719" y="150882"/>
                            <a:pt x="23574" y="146167"/>
                          </a:cubicBezTo>
                          <a:close/>
                        </a:path>
                      </a:pathLst>
                    </a:custGeom>
                    <a:solidFill>
                      <a:srgbClr val="FDD13B"/>
                    </a:solidFill>
                    <a:ln w="4286" cap="flat">
                      <a:noFill/>
                      <a:prstDash val="solid"/>
                      <a:miter/>
                    </a:ln>
                  </p:spPr>
                  <p:txBody>
                    <a:bodyPr rtlCol="0" anchor="ctr"/>
                    <a:lstStyle/>
                    <a:p>
                      <a:endParaRPr lang="en-GB"/>
                    </a:p>
                  </p:txBody>
                </p:sp>
                <p:sp>
                  <p:nvSpPr>
                    <p:cNvPr id="184" name="Freeform: Shape 183">
                      <a:extLst>
                        <a:ext uri="{FF2B5EF4-FFF2-40B4-BE49-F238E27FC236}">
                          <a16:creationId xmlns:a16="http://schemas.microsoft.com/office/drawing/2014/main" id="{3758239F-E9E3-6085-2BA5-9802AD513E68}"/>
                        </a:ext>
                      </a:extLst>
                    </p:cNvPr>
                    <p:cNvSpPr/>
                    <p:nvPr/>
                  </p:nvSpPr>
                  <p:spPr>
                    <a:xfrm>
                      <a:off x="10304181" y="2685249"/>
                      <a:ext cx="4441" cy="35950"/>
                    </a:xfrm>
                    <a:custGeom>
                      <a:avLst/>
                      <a:gdLst>
                        <a:gd name="connsiteX0" fmla="*/ 2202 w 4441"/>
                        <a:gd name="connsiteY0" fmla="*/ 35655 h 35950"/>
                        <a:gd name="connsiteX1" fmla="*/ 59 w 4441"/>
                        <a:gd name="connsiteY1" fmla="*/ 1365 h 35950"/>
                        <a:gd name="connsiteX2" fmla="*/ 4346 w 4441"/>
                        <a:gd name="connsiteY2" fmla="*/ 3936 h 35950"/>
                        <a:gd name="connsiteX3" fmla="*/ 2202 w 4441"/>
                        <a:gd name="connsiteY3" fmla="*/ 35655 h 35950"/>
                      </a:gdLst>
                      <a:ahLst/>
                      <a:cxnLst>
                        <a:cxn ang="0">
                          <a:pos x="connsiteX0" y="connsiteY0"/>
                        </a:cxn>
                        <a:cxn ang="0">
                          <a:pos x="connsiteX1" y="connsiteY1"/>
                        </a:cxn>
                        <a:cxn ang="0">
                          <a:pos x="connsiteX2" y="connsiteY2"/>
                        </a:cxn>
                        <a:cxn ang="0">
                          <a:pos x="connsiteX3" y="connsiteY3"/>
                        </a:cxn>
                      </a:cxnLst>
                      <a:rect l="l" t="t" r="r" b="b"/>
                      <a:pathLst>
                        <a:path w="4441" h="35950">
                          <a:moveTo>
                            <a:pt x="2202" y="35655"/>
                          </a:moveTo>
                          <a:cubicBezTo>
                            <a:pt x="-1656" y="35226"/>
                            <a:pt x="916" y="3936"/>
                            <a:pt x="59" y="1365"/>
                          </a:cubicBezTo>
                          <a:cubicBezTo>
                            <a:pt x="487" y="-2064"/>
                            <a:pt x="4346" y="1793"/>
                            <a:pt x="4346" y="3936"/>
                          </a:cubicBezTo>
                          <a:cubicBezTo>
                            <a:pt x="3059" y="4365"/>
                            <a:pt x="6489" y="39512"/>
                            <a:pt x="2202" y="35655"/>
                          </a:cubicBezTo>
                          <a:close/>
                        </a:path>
                      </a:pathLst>
                    </a:custGeom>
                    <a:solidFill>
                      <a:srgbClr val="6C74AF"/>
                    </a:solidFill>
                    <a:ln w="4286" cap="flat">
                      <a:noFill/>
                      <a:prstDash val="solid"/>
                      <a:miter/>
                    </a:ln>
                  </p:spPr>
                  <p:txBody>
                    <a:bodyPr rtlCol="0" anchor="ctr"/>
                    <a:lstStyle/>
                    <a:p>
                      <a:endParaRPr lang="en-GB"/>
                    </a:p>
                  </p:txBody>
                </p:sp>
                <p:sp>
                  <p:nvSpPr>
                    <p:cNvPr id="185" name="Freeform: Shape 184">
                      <a:extLst>
                        <a:ext uri="{FF2B5EF4-FFF2-40B4-BE49-F238E27FC236}">
                          <a16:creationId xmlns:a16="http://schemas.microsoft.com/office/drawing/2014/main" id="{E015B2FF-91EF-E861-199A-3C9D4B5A5ED6}"/>
                        </a:ext>
                      </a:extLst>
                    </p:cNvPr>
                    <p:cNvSpPr/>
                    <p:nvPr/>
                  </p:nvSpPr>
                  <p:spPr>
                    <a:xfrm>
                      <a:off x="10377047" y="2727255"/>
                      <a:ext cx="4441" cy="35953"/>
                    </a:xfrm>
                    <a:custGeom>
                      <a:avLst/>
                      <a:gdLst>
                        <a:gd name="connsiteX0" fmla="*/ 2202 w 4441"/>
                        <a:gd name="connsiteY0" fmla="*/ 35655 h 35953"/>
                        <a:gd name="connsiteX1" fmla="*/ 59 w 4441"/>
                        <a:gd name="connsiteY1" fmla="*/ 1365 h 35953"/>
                        <a:gd name="connsiteX2" fmla="*/ 4346 w 4441"/>
                        <a:gd name="connsiteY2" fmla="*/ 3936 h 35953"/>
                        <a:gd name="connsiteX3" fmla="*/ 2202 w 4441"/>
                        <a:gd name="connsiteY3" fmla="*/ 35655 h 35953"/>
                      </a:gdLst>
                      <a:ahLst/>
                      <a:cxnLst>
                        <a:cxn ang="0">
                          <a:pos x="connsiteX0" y="connsiteY0"/>
                        </a:cxn>
                        <a:cxn ang="0">
                          <a:pos x="connsiteX1" y="connsiteY1"/>
                        </a:cxn>
                        <a:cxn ang="0">
                          <a:pos x="connsiteX2" y="connsiteY2"/>
                        </a:cxn>
                        <a:cxn ang="0">
                          <a:pos x="connsiteX3" y="connsiteY3"/>
                        </a:cxn>
                      </a:cxnLst>
                      <a:rect l="l" t="t" r="r" b="b"/>
                      <a:pathLst>
                        <a:path w="4441" h="35953">
                          <a:moveTo>
                            <a:pt x="2202" y="35655"/>
                          </a:moveTo>
                          <a:cubicBezTo>
                            <a:pt x="-1656" y="35226"/>
                            <a:pt x="916" y="3936"/>
                            <a:pt x="59" y="1365"/>
                          </a:cubicBezTo>
                          <a:cubicBezTo>
                            <a:pt x="487" y="-2064"/>
                            <a:pt x="4346" y="1793"/>
                            <a:pt x="4346" y="3936"/>
                          </a:cubicBezTo>
                          <a:cubicBezTo>
                            <a:pt x="3059" y="4793"/>
                            <a:pt x="6489" y="39512"/>
                            <a:pt x="2202" y="35655"/>
                          </a:cubicBezTo>
                          <a:close/>
                        </a:path>
                      </a:pathLst>
                    </a:custGeom>
                    <a:solidFill>
                      <a:srgbClr val="6C74AF"/>
                    </a:solidFill>
                    <a:ln w="4286" cap="flat">
                      <a:noFill/>
                      <a:prstDash val="solid"/>
                      <a:miter/>
                    </a:ln>
                  </p:spPr>
                  <p:txBody>
                    <a:bodyPr rtlCol="0" anchor="ctr"/>
                    <a:lstStyle/>
                    <a:p>
                      <a:endParaRPr lang="en-GB"/>
                    </a:p>
                  </p:txBody>
                </p:sp>
                <p:sp>
                  <p:nvSpPr>
                    <p:cNvPr id="186" name="Freeform: Shape 185">
                      <a:extLst>
                        <a:ext uri="{FF2B5EF4-FFF2-40B4-BE49-F238E27FC236}">
                          <a16:creationId xmlns:a16="http://schemas.microsoft.com/office/drawing/2014/main" id="{C5ECC56E-B14D-9BA8-A99D-10BB856AAEB7}"/>
                        </a:ext>
                      </a:extLst>
                    </p:cNvPr>
                    <p:cNvSpPr/>
                    <p:nvPr/>
                  </p:nvSpPr>
                  <p:spPr>
                    <a:xfrm>
                      <a:off x="10449485" y="2769260"/>
                      <a:ext cx="4755" cy="35953"/>
                    </a:xfrm>
                    <a:custGeom>
                      <a:avLst/>
                      <a:gdLst>
                        <a:gd name="connsiteX0" fmla="*/ 2202 w 4755"/>
                        <a:gd name="connsiteY0" fmla="*/ 35655 h 35953"/>
                        <a:gd name="connsiteX1" fmla="*/ 59 w 4755"/>
                        <a:gd name="connsiteY1" fmla="*/ 1365 h 35953"/>
                        <a:gd name="connsiteX2" fmla="*/ 4345 w 4755"/>
                        <a:gd name="connsiteY2" fmla="*/ 3936 h 35953"/>
                        <a:gd name="connsiteX3" fmla="*/ 2202 w 4755"/>
                        <a:gd name="connsiteY3" fmla="*/ 35655 h 35953"/>
                      </a:gdLst>
                      <a:ahLst/>
                      <a:cxnLst>
                        <a:cxn ang="0">
                          <a:pos x="connsiteX0" y="connsiteY0"/>
                        </a:cxn>
                        <a:cxn ang="0">
                          <a:pos x="connsiteX1" y="connsiteY1"/>
                        </a:cxn>
                        <a:cxn ang="0">
                          <a:pos x="connsiteX2" y="connsiteY2"/>
                        </a:cxn>
                        <a:cxn ang="0">
                          <a:pos x="connsiteX3" y="connsiteY3"/>
                        </a:cxn>
                      </a:cxnLst>
                      <a:rect l="l" t="t" r="r" b="b"/>
                      <a:pathLst>
                        <a:path w="4755" h="35953">
                          <a:moveTo>
                            <a:pt x="2202" y="35655"/>
                          </a:moveTo>
                          <a:cubicBezTo>
                            <a:pt x="-1655" y="35226"/>
                            <a:pt x="916" y="3936"/>
                            <a:pt x="59" y="1365"/>
                          </a:cubicBezTo>
                          <a:cubicBezTo>
                            <a:pt x="488" y="-2064"/>
                            <a:pt x="4345" y="1793"/>
                            <a:pt x="4345" y="3936"/>
                          </a:cubicBezTo>
                          <a:cubicBezTo>
                            <a:pt x="3488" y="4794"/>
                            <a:pt x="6917" y="39512"/>
                            <a:pt x="2202" y="35655"/>
                          </a:cubicBezTo>
                          <a:close/>
                        </a:path>
                      </a:pathLst>
                    </a:custGeom>
                    <a:solidFill>
                      <a:srgbClr val="6C74AF"/>
                    </a:solidFill>
                    <a:ln w="4286" cap="flat">
                      <a:noFill/>
                      <a:prstDash val="solid"/>
                      <a:miter/>
                    </a:ln>
                  </p:spPr>
                  <p:txBody>
                    <a:bodyPr rtlCol="0" anchor="ctr"/>
                    <a:lstStyle/>
                    <a:p>
                      <a:endParaRPr lang="en-GB"/>
                    </a:p>
                  </p:txBody>
                </p:sp>
                <p:sp>
                  <p:nvSpPr>
                    <p:cNvPr id="187" name="Freeform: Shape 186">
                      <a:extLst>
                        <a:ext uri="{FF2B5EF4-FFF2-40B4-BE49-F238E27FC236}">
                          <a16:creationId xmlns:a16="http://schemas.microsoft.com/office/drawing/2014/main" id="{FD776C1C-C4EE-7CBC-2978-A1BA058F8C63}"/>
                        </a:ext>
                      </a:extLst>
                    </p:cNvPr>
                    <p:cNvSpPr/>
                    <p:nvPr/>
                  </p:nvSpPr>
                  <p:spPr>
                    <a:xfrm>
                      <a:off x="10522351" y="2811265"/>
                      <a:ext cx="4755" cy="35953"/>
                    </a:xfrm>
                    <a:custGeom>
                      <a:avLst/>
                      <a:gdLst>
                        <a:gd name="connsiteX0" fmla="*/ 2202 w 4755"/>
                        <a:gd name="connsiteY0" fmla="*/ 35655 h 35953"/>
                        <a:gd name="connsiteX1" fmla="*/ 59 w 4755"/>
                        <a:gd name="connsiteY1" fmla="*/ 1365 h 35953"/>
                        <a:gd name="connsiteX2" fmla="*/ 4345 w 4755"/>
                        <a:gd name="connsiteY2" fmla="*/ 3936 h 35953"/>
                        <a:gd name="connsiteX3" fmla="*/ 2202 w 4755"/>
                        <a:gd name="connsiteY3" fmla="*/ 35655 h 35953"/>
                      </a:gdLst>
                      <a:ahLst/>
                      <a:cxnLst>
                        <a:cxn ang="0">
                          <a:pos x="connsiteX0" y="connsiteY0"/>
                        </a:cxn>
                        <a:cxn ang="0">
                          <a:pos x="connsiteX1" y="connsiteY1"/>
                        </a:cxn>
                        <a:cxn ang="0">
                          <a:pos x="connsiteX2" y="connsiteY2"/>
                        </a:cxn>
                        <a:cxn ang="0">
                          <a:pos x="connsiteX3" y="connsiteY3"/>
                        </a:cxn>
                      </a:cxnLst>
                      <a:rect l="l" t="t" r="r" b="b"/>
                      <a:pathLst>
                        <a:path w="4755" h="35953">
                          <a:moveTo>
                            <a:pt x="2202" y="35655"/>
                          </a:moveTo>
                          <a:cubicBezTo>
                            <a:pt x="-1655" y="35226"/>
                            <a:pt x="916" y="3936"/>
                            <a:pt x="59" y="1365"/>
                          </a:cubicBezTo>
                          <a:cubicBezTo>
                            <a:pt x="488" y="-2064"/>
                            <a:pt x="4345" y="1793"/>
                            <a:pt x="4345" y="3936"/>
                          </a:cubicBezTo>
                          <a:cubicBezTo>
                            <a:pt x="3488" y="4794"/>
                            <a:pt x="6917" y="39512"/>
                            <a:pt x="2202" y="35655"/>
                          </a:cubicBezTo>
                          <a:close/>
                        </a:path>
                      </a:pathLst>
                    </a:custGeom>
                    <a:solidFill>
                      <a:srgbClr val="6C74AF"/>
                    </a:solidFill>
                    <a:ln w="4286" cap="flat">
                      <a:noFill/>
                      <a:prstDash val="solid"/>
                      <a:miter/>
                    </a:ln>
                  </p:spPr>
                  <p:txBody>
                    <a:bodyPr rtlCol="0" anchor="ctr"/>
                    <a:lstStyle/>
                    <a:p>
                      <a:endParaRPr lang="en-GB"/>
                    </a:p>
                  </p:txBody>
                </p:sp>
                <p:sp>
                  <p:nvSpPr>
                    <p:cNvPr id="188" name="Freeform: Shape 187">
                      <a:extLst>
                        <a:ext uri="{FF2B5EF4-FFF2-40B4-BE49-F238E27FC236}">
                          <a16:creationId xmlns:a16="http://schemas.microsoft.com/office/drawing/2014/main" id="{2865EF67-B09C-B602-AE9F-22190D81486D}"/>
                        </a:ext>
                      </a:extLst>
                    </p:cNvPr>
                    <p:cNvSpPr/>
                    <p:nvPr/>
                  </p:nvSpPr>
                  <p:spPr>
                    <a:xfrm>
                      <a:off x="10595217" y="2853270"/>
                      <a:ext cx="4577" cy="35953"/>
                    </a:xfrm>
                    <a:custGeom>
                      <a:avLst/>
                      <a:gdLst>
                        <a:gd name="connsiteX0" fmla="*/ 2202 w 4577"/>
                        <a:gd name="connsiteY0" fmla="*/ 35655 h 35953"/>
                        <a:gd name="connsiteX1" fmla="*/ 59 w 4577"/>
                        <a:gd name="connsiteY1" fmla="*/ 1365 h 35953"/>
                        <a:gd name="connsiteX2" fmla="*/ 4345 w 4577"/>
                        <a:gd name="connsiteY2" fmla="*/ 3936 h 35953"/>
                        <a:gd name="connsiteX3" fmla="*/ 2202 w 4577"/>
                        <a:gd name="connsiteY3" fmla="*/ 35655 h 35953"/>
                      </a:gdLst>
                      <a:ahLst/>
                      <a:cxnLst>
                        <a:cxn ang="0">
                          <a:pos x="connsiteX0" y="connsiteY0"/>
                        </a:cxn>
                        <a:cxn ang="0">
                          <a:pos x="connsiteX1" y="connsiteY1"/>
                        </a:cxn>
                        <a:cxn ang="0">
                          <a:pos x="connsiteX2" y="connsiteY2"/>
                        </a:cxn>
                        <a:cxn ang="0">
                          <a:pos x="connsiteX3" y="connsiteY3"/>
                        </a:cxn>
                      </a:cxnLst>
                      <a:rect l="l" t="t" r="r" b="b"/>
                      <a:pathLst>
                        <a:path w="4577" h="35953">
                          <a:moveTo>
                            <a:pt x="2202" y="35655"/>
                          </a:moveTo>
                          <a:cubicBezTo>
                            <a:pt x="-1655" y="35226"/>
                            <a:pt x="916" y="3936"/>
                            <a:pt x="59" y="1365"/>
                          </a:cubicBezTo>
                          <a:cubicBezTo>
                            <a:pt x="488" y="-2064"/>
                            <a:pt x="4345" y="1793"/>
                            <a:pt x="4345" y="3936"/>
                          </a:cubicBezTo>
                          <a:cubicBezTo>
                            <a:pt x="3488" y="4794"/>
                            <a:pt x="6488" y="39512"/>
                            <a:pt x="2202" y="35655"/>
                          </a:cubicBezTo>
                          <a:close/>
                        </a:path>
                      </a:pathLst>
                    </a:custGeom>
                    <a:solidFill>
                      <a:srgbClr val="6C74AF"/>
                    </a:solidFill>
                    <a:ln w="4286" cap="flat">
                      <a:noFill/>
                      <a:prstDash val="solid"/>
                      <a:miter/>
                    </a:ln>
                  </p:spPr>
                  <p:txBody>
                    <a:bodyPr rtlCol="0" anchor="ctr"/>
                    <a:lstStyle/>
                    <a:p>
                      <a:endParaRPr lang="en-GB"/>
                    </a:p>
                  </p:txBody>
                </p:sp>
                <p:sp>
                  <p:nvSpPr>
                    <p:cNvPr id="189" name="Freeform: Shape 188">
                      <a:extLst>
                        <a:ext uri="{FF2B5EF4-FFF2-40B4-BE49-F238E27FC236}">
                          <a16:creationId xmlns:a16="http://schemas.microsoft.com/office/drawing/2014/main" id="{2B604CB1-C595-D045-C36D-833421833225}"/>
                        </a:ext>
                      </a:extLst>
                    </p:cNvPr>
                    <p:cNvSpPr/>
                    <p:nvPr/>
                  </p:nvSpPr>
                  <p:spPr>
                    <a:xfrm>
                      <a:off x="10668083" y="2895276"/>
                      <a:ext cx="4440" cy="35953"/>
                    </a:xfrm>
                    <a:custGeom>
                      <a:avLst/>
                      <a:gdLst>
                        <a:gd name="connsiteX0" fmla="*/ 2202 w 4440"/>
                        <a:gd name="connsiteY0" fmla="*/ 35655 h 35953"/>
                        <a:gd name="connsiteX1" fmla="*/ 59 w 4440"/>
                        <a:gd name="connsiteY1" fmla="*/ 1365 h 35953"/>
                        <a:gd name="connsiteX2" fmla="*/ 4345 w 4440"/>
                        <a:gd name="connsiteY2" fmla="*/ 3936 h 35953"/>
                        <a:gd name="connsiteX3" fmla="*/ 2202 w 4440"/>
                        <a:gd name="connsiteY3" fmla="*/ 35655 h 35953"/>
                      </a:gdLst>
                      <a:ahLst/>
                      <a:cxnLst>
                        <a:cxn ang="0">
                          <a:pos x="connsiteX0" y="connsiteY0"/>
                        </a:cxn>
                        <a:cxn ang="0">
                          <a:pos x="connsiteX1" y="connsiteY1"/>
                        </a:cxn>
                        <a:cxn ang="0">
                          <a:pos x="connsiteX2" y="connsiteY2"/>
                        </a:cxn>
                        <a:cxn ang="0">
                          <a:pos x="connsiteX3" y="connsiteY3"/>
                        </a:cxn>
                      </a:cxnLst>
                      <a:rect l="l" t="t" r="r" b="b"/>
                      <a:pathLst>
                        <a:path w="4440" h="35953">
                          <a:moveTo>
                            <a:pt x="2202" y="35655"/>
                          </a:moveTo>
                          <a:cubicBezTo>
                            <a:pt x="-1655" y="35226"/>
                            <a:pt x="916" y="3936"/>
                            <a:pt x="59" y="1365"/>
                          </a:cubicBezTo>
                          <a:cubicBezTo>
                            <a:pt x="488" y="-2064"/>
                            <a:pt x="4345" y="1793"/>
                            <a:pt x="4345" y="3936"/>
                          </a:cubicBezTo>
                          <a:cubicBezTo>
                            <a:pt x="3059" y="4794"/>
                            <a:pt x="6488" y="39512"/>
                            <a:pt x="2202" y="35655"/>
                          </a:cubicBezTo>
                          <a:close/>
                        </a:path>
                      </a:pathLst>
                    </a:custGeom>
                    <a:solidFill>
                      <a:srgbClr val="6C74AF"/>
                    </a:solidFill>
                    <a:ln w="4286" cap="flat">
                      <a:noFill/>
                      <a:prstDash val="solid"/>
                      <a:miter/>
                    </a:ln>
                  </p:spPr>
                  <p:txBody>
                    <a:bodyPr rtlCol="0" anchor="ctr"/>
                    <a:lstStyle/>
                    <a:p>
                      <a:endParaRPr lang="en-GB"/>
                    </a:p>
                  </p:txBody>
                </p:sp>
                <p:grpSp>
                  <p:nvGrpSpPr>
                    <p:cNvPr id="190" name="Graphic 18">
                      <a:extLst>
                        <a:ext uri="{FF2B5EF4-FFF2-40B4-BE49-F238E27FC236}">
                          <a16:creationId xmlns:a16="http://schemas.microsoft.com/office/drawing/2014/main" id="{99EE8DA0-91B6-F086-58CD-55CECEEE9E67}"/>
                        </a:ext>
                      </a:extLst>
                    </p:cNvPr>
                    <p:cNvGrpSpPr/>
                    <p:nvPr/>
                  </p:nvGrpSpPr>
                  <p:grpSpPr>
                    <a:xfrm>
                      <a:off x="10297811" y="2735048"/>
                      <a:ext cx="16715" cy="18002"/>
                      <a:chOff x="10297811" y="2735048"/>
                      <a:chExt cx="16715" cy="18002"/>
                    </a:xfrm>
                    <a:solidFill>
                      <a:srgbClr val="6C74AF"/>
                    </a:solidFill>
                  </p:grpSpPr>
                  <p:sp>
                    <p:nvSpPr>
                      <p:cNvPr id="191" name="Freeform: Shape 190">
                        <a:extLst>
                          <a:ext uri="{FF2B5EF4-FFF2-40B4-BE49-F238E27FC236}">
                            <a16:creationId xmlns:a16="http://schemas.microsoft.com/office/drawing/2014/main" id="{4D5AAE5E-67E4-7A20-20D6-2B49669E7727}"/>
                          </a:ext>
                        </a:extLst>
                      </p:cNvPr>
                      <p:cNvSpPr/>
                      <p:nvPr/>
                    </p:nvSpPr>
                    <p:spPr>
                      <a:xfrm>
                        <a:off x="10297811" y="2735048"/>
                        <a:ext cx="2571" cy="9858"/>
                      </a:xfrm>
                      <a:custGeom>
                        <a:avLst/>
                        <a:gdLst>
                          <a:gd name="connsiteX0" fmla="*/ 1286 w 2571"/>
                          <a:gd name="connsiteY0" fmla="*/ 1715 h 9858"/>
                          <a:gd name="connsiteX1" fmla="*/ 0 w 2571"/>
                          <a:gd name="connsiteY1" fmla="*/ 857 h 9858"/>
                          <a:gd name="connsiteX2" fmla="*/ 0 w 2571"/>
                          <a:gd name="connsiteY2" fmla="*/ 0 h 9858"/>
                          <a:gd name="connsiteX3" fmla="*/ 1714 w 2571"/>
                          <a:gd name="connsiteY3" fmla="*/ 0 h 9858"/>
                          <a:gd name="connsiteX4" fmla="*/ 2571 w 2571"/>
                          <a:gd name="connsiteY4" fmla="*/ 429 h 9858"/>
                          <a:gd name="connsiteX5" fmla="*/ 2571 w 2571"/>
                          <a:gd name="connsiteY5" fmla="*/ 9858 h 9858"/>
                          <a:gd name="connsiteX6" fmla="*/ 1286 w 2571"/>
                          <a:gd name="connsiteY6" fmla="*/ 9001 h 9858"/>
                          <a:gd name="connsiteX7" fmla="*/ 1286 w 2571"/>
                          <a:gd name="connsiteY7" fmla="*/ 1715 h 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71" h="9858">
                            <a:moveTo>
                              <a:pt x="1286" y="1715"/>
                            </a:moveTo>
                            <a:lnTo>
                              <a:pt x="0" y="857"/>
                            </a:lnTo>
                            <a:lnTo>
                              <a:pt x="0" y="0"/>
                            </a:lnTo>
                            <a:cubicBezTo>
                              <a:pt x="857" y="429"/>
                              <a:pt x="1714" y="429"/>
                              <a:pt x="1714" y="0"/>
                            </a:cubicBezTo>
                            <a:lnTo>
                              <a:pt x="2571" y="429"/>
                            </a:lnTo>
                            <a:lnTo>
                              <a:pt x="2571" y="9858"/>
                            </a:lnTo>
                            <a:lnTo>
                              <a:pt x="1286" y="9001"/>
                            </a:lnTo>
                            <a:lnTo>
                              <a:pt x="1286" y="1715"/>
                            </a:lnTo>
                            <a:close/>
                          </a:path>
                        </a:pathLst>
                      </a:custGeom>
                      <a:solidFill>
                        <a:srgbClr val="6C74AF"/>
                      </a:solidFill>
                      <a:ln w="4286" cap="flat">
                        <a:noFill/>
                        <a:prstDash val="solid"/>
                        <a:miter/>
                      </a:ln>
                    </p:spPr>
                    <p:txBody>
                      <a:bodyPr rtlCol="0" anchor="ctr"/>
                      <a:lstStyle/>
                      <a:p>
                        <a:endParaRPr lang="en-GB"/>
                      </a:p>
                    </p:txBody>
                  </p:sp>
                  <p:sp>
                    <p:nvSpPr>
                      <p:cNvPr id="192" name="Freeform: Shape 191">
                        <a:extLst>
                          <a:ext uri="{FF2B5EF4-FFF2-40B4-BE49-F238E27FC236}">
                            <a16:creationId xmlns:a16="http://schemas.microsoft.com/office/drawing/2014/main" id="{FA69401D-00FF-A920-DA66-9DC8C0B9BDB2}"/>
                          </a:ext>
                        </a:extLst>
                      </p:cNvPr>
                      <p:cNvSpPr/>
                      <p:nvPr/>
                    </p:nvSpPr>
                    <p:spPr>
                      <a:xfrm>
                        <a:off x="10301608" y="2736490"/>
                        <a:ext cx="4319" cy="10654"/>
                      </a:xfrm>
                      <a:custGeom>
                        <a:avLst/>
                        <a:gdLst>
                          <a:gd name="connsiteX0" fmla="*/ 60 w 4319"/>
                          <a:gd name="connsiteY0" fmla="*/ 6703 h 10654"/>
                          <a:gd name="connsiteX1" fmla="*/ 2203 w 4319"/>
                          <a:gd name="connsiteY1" fmla="*/ 273 h 10654"/>
                          <a:gd name="connsiteX2" fmla="*/ 60 w 4319"/>
                          <a:gd name="connsiteY2" fmla="*/ 6703 h 10654"/>
                          <a:gd name="connsiteX3" fmla="*/ 2632 w 4319"/>
                          <a:gd name="connsiteY3" fmla="*/ 8417 h 10654"/>
                          <a:gd name="connsiteX4" fmla="*/ 1775 w 4319"/>
                          <a:gd name="connsiteY4" fmla="*/ 1988 h 10654"/>
                          <a:gd name="connsiteX5" fmla="*/ 2632 w 4319"/>
                          <a:gd name="connsiteY5" fmla="*/ 8417 h 1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9" h="10654">
                            <a:moveTo>
                              <a:pt x="60" y="6703"/>
                            </a:moveTo>
                            <a:cubicBezTo>
                              <a:pt x="489" y="5417"/>
                              <a:pt x="-1226" y="-1441"/>
                              <a:pt x="2203" y="273"/>
                            </a:cubicBezTo>
                            <a:cubicBezTo>
                              <a:pt x="6489" y="3274"/>
                              <a:pt x="3489" y="17418"/>
                              <a:pt x="60" y="6703"/>
                            </a:cubicBezTo>
                            <a:close/>
                            <a:moveTo>
                              <a:pt x="2632" y="8417"/>
                            </a:moveTo>
                            <a:cubicBezTo>
                              <a:pt x="2203" y="7131"/>
                              <a:pt x="3489" y="2417"/>
                              <a:pt x="1775" y="1988"/>
                            </a:cubicBezTo>
                            <a:cubicBezTo>
                              <a:pt x="489" y="702"/>
                              <a:pt x="1346" y="11846"/>
                              <a:pt x="2632" y="8417"/>
                            </a:cubicBezTo>
                            <a:close/>
                          </a:path>
                        </a:pathLst>
                      </a:custGeom>
                      <a:solidFill>
                        <a:srgbClr val="6C74AF"/>
                      </a:solidFill>
                      <a:ln w="4286" cap="flat">
                        <a:noFill/>
                        <a:prstDash val="solid"/>
                        <a:miter/>
                      </a:ln>
                    </p:spPr>
                    <p:txBody>
                      <a:bodyPr rtlCol="0" anchor="ctr"/>
                      <a:lstStyle/>
                      <a:p>
                        <a:endParaRPr lang="en-GB"/>
                      </a:p>
                    </p:txBody>
                  </p:sp>
                  <p:sp>
                    <p:nvSpPr>
                      <p:cNvPr id="193" name="Freeform: Shape 192">
                        <a:extLst>
                          <a:ext uri="{FF2B5EF4-FFF2-40B4-BE49-F238E27FC236}">
                            <a16:creationId xmlns:a16="http://schemas.microsoft.com/office/drawing/2014/main" id="{E482F02F-D3CD-FDD3-1850-3D0618040099}"/>
                          </a:ext>
                        </a:extLst>
                      </p:cNvPr>
                      <p:cNvSpPr/>
                      <p:nvPr/>
                    </p:nvSpPr>
                    <p:spPr>
                      <a:xfrm>
                        <a:off x="10306752" y="2739919"/>
                        <a:ext cx="4615" cy="10588"/>
                      </a:xfrm>
                      <a:custGeom>
                        <a:avLst/>
                        <a:gdLst>
                          <a:gd name="connsiteX0" fmla="*/ 59 w 4615"/>
                          <a:gd name="connsiteY0" fmla="*/ 6703 h 10588"/>
                          <a:gd name="connsiteX1" fmla="*/ 2202 w 4615"/>
                          <a:gd name="connsiteY1" fmla="*/ 273 h 10588"/>
                          <a:gd name="connsiteX2" fmla="*/ 59 w 4615"/>
                          <a:gd name="connsiteY2" fmla="*/ 6703 h 10588"/>
                          <a:gd name="connsiteX3" fmla="*/ 3060 w 4615"/>
                          <a:gd name="connsiteY3" fmla="*/ 7989 h 10588"/>
                          <a:gd name="connsiteX4" fmla="*/ 2202 w 4615"/>
                          <a:gd name="connsiteY4" fmla="*/ 1559 h 10588"/>
                          <a:gd name="connsiteX5" fmla="*/ 3060 w 4615"/>
                          <a:gd name="connsiteY5" fmla="*/ 7989 h 10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5" h="10588">
                            <a:moveTo>
                              <a:pt x="59" y="6703"/>
                            </a:moveTo>
                            <a:cubicBezTo>
                              <a:pt x="488" y="5417"/>
                              <a:pt x="-1226" y="-1441"/>
                              <a:pt x="2202" y="273"/>
                            </a:cubicBezTo>
                            <a:cubicBezTo>
                              <a:pt x="6918" y="2845"/>
                              <a:pt x="3918" y="17418"/>
                              <a:pt x="59" y="6703"/>
                            </a:cubicBezTo>
                            <a:close/>
                            <a:moveTo>
                              <a:pt x="3060" y="7989"/>
                            </a:moveTo>
                            <a:cubicBezTo>
                              <a:pt x="2631" y="6703"/>
                              <a:pt x="3918" y="1988"/>
                              <a:pt x="2202" y="1559"/>
                            </a:cubicBezTo>
                            <a:cubicBezTo>
                              <a:pt x="488" y="702"/>
                              <a:pt x="1345" y="11418"/>
                              <a:pt x="3060" y="7989"/>
                            </a:cubicBezTo>
                            <a:close/>
                          </a:path>
                        </a:pathLst>
                      </a:custGeom>
                      <a:solidFill>
                        <a:srgbClr val="6C74AF"/>
                      </a:solidFill>
                      <a:ln w="4286" cap="flat">
                        <a:noFill/>
                        <a:prstDash val="solid"/>
                        <a:miter/>
                      </a:ln>
                    </p:spPr>
                    <p:txBody>
                      <a:bodyPr rtlCol="0" anchor="ctr"/>
                      <a:lstStyle/>
                      <a:p>
                        <a:endParaRPr lang="en-GB"/>
                      </a:p>
                    </p:txBody>
                  </p:sp>
                  <p:sp>
                    <p:nvSpPr>
                      <p:cNvPr id="194" name="Freeform: Shape 193">
                        <a:extLst>
                          <a:ext uri="{FF2B5EF4-FFF2-40B4-BE49-F238E27FC236}">
                            <a16:creationId xmlns:a16="http://schemas.microsoft.com/office/drawing/2014/main" id="{3DFD1273-5A7A-88C1-5B4C-158882FA1EB0}"/>
                          </a:ext>
                        </a:extLst>
                      </p:cNvPr>
                      <p:cNvSpPr/>
                      <p:nvPr/>
                    </p:nvSpPr>
                    <p:spPr>
                      <a:xfrm>
                        <a:off x="10311955" y="2743192"/>
                        <a:ext cx="2571" cy="9858"/>
                      </a:xfrm>
                      <a:custGeom>
                        <a:avLst/>
                        <a:gdLst>
                          <a:gd name="connsiteX0" fmla="*/ 1285 w 2571"/>
                          <a:gd name="connsiteY0" fmla="*/ 1714 h 9858"/>
                          <a:gd name="connsiteX1" fmla="*/ 0 w 2571"/>
                          <a:gd name="connsiteY1" fmla="*/ 857 h 9858"/>
                          <a:gd name="connsiteX2" fmla="*/ 0 w 2571"/>
                          <a:gd name="connsiteY2" fmla="*/ 0 h 9858"/>
                          <a:gd name="connsiteX3" fmla="*/ 1714 w 2571"/>
                          <a:gd name="connsiteY3" fmla="*/ 0 h 9858"/>
                          <a:gd name="connsiteX4" fmla="*/ 2571 w 2571"/>
                          <a:gd name="connsiteY4" fmla="*/ 429 h 9858"/>
                          <a:gd name="connsiteX5" fmla="*/ 2571 w 2571"/>
                          <a:gd name="connsiteY5" fmla="*/ 9858 h 9858"/>
                          <a:gd name="connsiteX6" fmla="*/ 1285 w 2571"/>
                          <a:gd name="connsiteY6" fmla="*/ 9001 h 9858"/>
                          <a:gd name="connsiteX7" fmla="*/ 1285 w 2571"/>
                          <a:gd name="connsiteY7" fmla="*/ 1714 h 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71" h="9858">
                            <a:moveTo>
                              <a:pt x="1285" y="1714"/>
                            </a:moveTo>
                            <a:lnTo>
                              <a:pt x="0" y="857"/>
                            </a:lnTo>
                            <a:lnTo>
                              <a:pt x="0" y="0"/>
                            </a:lnTo>
                            <a:cubicBezTo>
                              <a:pt x="857" y="429"/>
                              <a:pt x="1714" y="429"/>
                              <a:pt x="1714" y="0"/>
                            </a:cubicBezTo>
                            <a:lnTo>
                              <a:pt x="2571" y="429"/>
                            </a:lnTo>
                            <a:lnTo>
                              <a:pt x="2571" y="9858"/>
                            </a:lnTo>
                            <a:lnTo>
                              <a:pt x="1285" y="9001"/>
                            </a:lnTo>
                            <a:lnTo>
                              <a:pt x="1285" y="1714"/>
                            </a:lnTo>
                            <a:close/>
                          </a:path>
                        </a:pathLst>
                      </a:custGeom>
                      <a:solidFill>
                        <a:srgbClr val="6C74AF"/>
                      </a:solidFill>
                      <a:ln w="4286" cap="flat">
                        <a:noFill/>
                        <a:prstDash val="solid"/>
                        <a:miter/>
                      </a:ln>
                    </p:spPr>
                    <p:txBody>
                      <a:bodyPr rtlCol="0" anchor="ctr"/>
                      <a:lstStyle/>
                      <a:p>
                        <a:endParaRPr lang="en-GB"/>
                      </a:p>
                    </p:txBody>
                  </p:sp>
                </p:grpSp>
                <p:grpSp>
                  <p:nvGrpSpPr>
                    <p:cNvPr id="195" name="Graphic 18">
                      <a:extLst>
                        <a:ext uri="{FF2B5EF4-FFF2-40B4-BE49-F238E27FC236}">
                          <a16:creationId xmlns:a16="http://schemas.microsoft.com/office/drawing/2014/main" id="{45BA12E2-83F9-0D4A-ADE7-12AE08DA0DF6}"/>
                        </a:ext>
                      </a:extLst>
                    </p:cNvPr>
                    <p:cNvGrpSpPr/>
                    <p:nvPr/>
                  </p:nvGrpSpPr>
                  <p:grpSpPr>
                    <a:xfrm>
                      <a:off x="10370677" y="2777054"/>
                      <a:ext cx="17145" cy="18002"/>
                      <a:chOff x="10370677" y="2777054"/>
                      <a:chExt cx="17145" cy="18002"/>
                    </a:xfrm>
                    <a:solidFill>
                      <a:srgbClr val="6C74AF"/>
                    </a:solidFill>
                  </p:grpSpPr>
                  <p:sp>
                    <p:nvSpPr>
                      <p:cNvPr id="196" name="Freeform: Shape 195">
                        <a:extLst>
                          <a:ext uri="{FF2B5EF4-FFF2-40B4-BE49-F238E27FC236}">
                            <a16:creationId xmlns:a16="http://schemas.microsoft.com/office/drawing/2014/main" id="{1D82507B-A259-8A10-06BC-9DBEE22866F0}"/>
                          </a:ext>
                        </a:extLst>
                      </p:cNvPr>
                      <p:cNvSpPr/>
                      <p:nvPr/>
                    </p:nvSpPr>
                    <p:spPr>
                      <a:xfrm>
                        <a:off x="10370677" y="2777054"/>
                        <a:ext cx="2571" cy="9858"/>
                      </a:xfrm>
                      <a:custGeom>
                        <a:avLst/>
                        <a:gdLst>
                          <a:gd name="connsiteX0" fmla="*/ 1286 w 2571"/>
                          <a:gd name="connsiteY0" fmla="*/ 1715 h 9858"/>
                          <a:gd name="connsiteX1" fmla="*/ 0 w 2571"/>
                          <a:gd name="connsiteY1" fmla="*/ 857 h 9858"/>
                          <a:gd name="connsiteX2" fmla="*/ 0 w 2571"/>
                          <a:gd name="connsiteY2" fmla="*/ 0 h 9858"/>
                          <a:gd name="connsiteX3" fmla="*/ 1714 w 2571"/>
                          <a:gd name="connsiteY3" fmla="*/ 0 h 9858"/>
                          <a:gd name="connsiteX4" fmla="*/ 2571 w 2571"/>
                          <a:gd name="connsiteY4" fmla="*/ 429 h 9858"/>
                          <a:gd name="connsiteX5" fmla="*/ 2571 w 2571"/>
                          <a:gd name="connsiteY5" fmla="*/ 9859 h 9858"/>
                          <a:gd name="connsiteX6" fmla="*/ 1286 w 2571"/>
                          <a:gd name="connsiteY6" fmla="*/ 9001 h 9858"/>
                          <a:gd name="connsiteX7" fmla="*/ 1286 w 2571"/>
                          <a:gd name="connsiteY7" fmla="*/ 1715 h 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71" h="9858">
                            <a:moveTo>
                              <a:pt x="1286" y="1715"/>
                            </a:moveTo>
                            <a:lnTo>
                              <a:pt x="0" y="857"/>
                            </a:lnTo>
                            <a:lnTo>
                              <a:pt x="0" y="0"/>
                            </a:lnTo>
                            <a:cubicBezTo>
                              <a:pt x="857" y="429"/>
                              <a:pt x="1714" y="429"/>
                              <a:pt x="1714" y="0"/>
                            </a:cubicBezTo>
                            <a:lnTo>
                              <a:pt x="2571" y="429"/>
                            </a:lnTo>
                            <a:lnTo>
                              <a:pt x="2571" y="9859"/>
                            </a:lnTo>
                            <a:lnTo>
                              <a:pt x="1286" y="9001"/>
                            </a:lnTo>
                            <a:lnTo>
                              <a:pt x="1286" y="1715"/>
                            </a:lnTo>
                            <a:close/>
                          </a:path>
                        </a:pathLst>
                      </a:custGeom>
                      <a:solidFill>
                        <a:srgbClr val="6C74AF"/>
                      </a:solidFill>
                      <a:ln w="4286" cap="flat">
                        <a:noFill/>
                        <a:prstDash val="solid"/>
                        <a:miter/>
                      </a:ln>
                    </p:spPr>
                    <p:txBody>
                      <a:bodyPr rtlCol="0" anchor="ctr"/>
                      <a:lstStyle/>
                      <a:p>
                        <a:endParaRPr lang="en-GB"/>
                      </a:p>
                    </p:txBody>
                  </p:sp>
                  <p:sp>
                    <p:nvSpPr>
                      <p:cNvPr id="197" name="Freeform: Shape 196">
                        <a:extLst>
                          <a:ext uri="{FF2B5EF4-FFF2-40B4-BE49-F238E27FC236}">
                            <a16:creationId xmlns:a16="http://schemas.microsoft.com/office/drawing/2014/main" id="{EA276EFD-BD2A-A332-7860-653EFF244067}"/>
                          </a:ext>
                        </a:extLst>
                      </p:cNvPr>
                      <p:cNvSpPr/>
                      <p:nvPr/>
                    </p:nvSpPr>
                    <p:spPr>
                      <a:xfrm>
                        <a:off x="10374474" y="2778923"/>
                        <a:ext cx="4615" cy="10588"/>
                      </a:xfrm>
                      <a:custGeom>
                        <a:avLst/>
                        <a:gdLst>
                          <a:gd name="connsiteX0" fmla="*/ 60 w 4615"/>
                          <a:gd name="connsiteY0" fmla="*/ 6703 h 10588"/>
                          <a:gd name="connsiteX1" fmla="*/ 2203 w 4615"/>
                          <a:gd name="connsiteY1" fmla="*/ 273 h 10588"/>
                          <a:gd name="connsiteX2" fmla="*/ 60 w 4615"/>
                          <a:gd name="connsiteY2" fmla="*/ 6703 h 10588"/>
                          <a:gd name="connsiteX3" fmla="*/ 3060 w 4615"/>
                          <a:gd name="connsiteY3" fmla="*/ 8417 h 10588"/>
                          <a:gd name="connsiteX4" fmla="*/ 2203 w 4615"/>
                          <a:gd name="connsiteY4" fmla="*/ 1988 h 10588"/>
                          <a:gd name="connsiteX5" fmla="*/ 3060 w 4615"/>
                          <a:gd name="connsiteY5" fmla="*/ 8417 h 10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5" h="10588">
                            <a:moveTo>
                              <a:pt x="60" y="6703"/>
                            </a:moveTo>
                            <a:cubicBezTo>
                              <a:pt x="489" y="5417"/>
                              <a:pt x="-1226" y="-1441"/>
                              <a:pt x="2203" y="273"/>
                            </a:cubicBezTo>
                            <a:cubicBezTo>
                              <a:pt x="6918" y="2845"/>
                              <a:pt x="3918" y="17418"/>
                              <a:pt x="60" y="6703"/>
                            </a:cubicBezTo>
                            <a:close/>
                            <a:moveTo>
                              <a:pt x="3060" y="8417"/>
                            </a:moveTo>
                            <a:cubicBezTo>
                              <a:pt x="2632" y="7132"/>
                              <a:pt x="3918" y="2417"/>
                              <a:pt x="2203" y="1988"/>
                            </a:cubicBezTo>
                            <a:cubicBezTo>
                              <a:pt x="489" y="702"/>
                              <a:pt x="1346" y="11418"/>
                              <a:pt x="3060" y="8417"/>
                            </a:cubicBezTo>
                            <a:close/>
                          </a:path>
                        </a:pathLst>
                      </a:custGeom>
                      <a:solidFill>
                        <a:srgbClr val="6C74AF"/>
                      </a:solidFill>
                      <a:ln w="4286" cap="flat">
                        <a:noFill/>
                        <a:prstDash val="solid"/>
                        <a:miter/>
                      </a:ln>
                    </p:spPr>
                    <p:txBody>
                      <a:bodyPr rtlCol="0" anchor="ctr"/>
                      <a:lstStyle/>
                      <a:p>
                        <a:endParaRPr lang="en-GB"/>
                      </a:p>
                    </p:txBody>
                  </p:sp>
                  <p:sp>
                    <p:nvSpPr>
                      <p:cNvPr id="198" name="Freeform: Shape 197">
                        <a:extLst>
                          <a:ext uri="{FF2B5EF4-FFF2-40B4-BE49-F238E27FC236}">
                            <a16:creationId xmlns:a16="http://schemas.microsoft.com/office/drawing/2014/main" id="{600017D4-35FF-03B6-E00A-57132B7C6420}"/>
                          </a:ext>
                        </a:extLst>
                      </p:cNvPr>
                      <p:cNvSpPr/>
                      <p:nvPr/>
                    </p:nvSpPr>
                    <p:spPr>
                      <a:xfrm>
                        <a:off x="10379618" y="2781924"/>
                        <a:ext cx="4615" cy="10588"/>
                      </a:xfrm>
                      <a:custGeom>
                        <a:avLst/>
                        <a:gdLst>
                          <a:gd name="connsiteX0" fmla="*/ 59 w 4615"/>
                          <a:gd name="connsiteY0" fmla="*/ 6703 h 10588"/>
                          <a:gd name="connsiteX1" fmla="*/ 2202 w 4615"/>
                          <a:gd name="connsiteY1" fmla="*/ 273 h 10588"/>
                          <a:gd name="connsiteX2" fmla="*/ 59 w 4615"/>
                          <a:gd name="connsiteY2" fmla="*/ 6703 h 10588"/>
                          <a:gd name="connsiteX3" fmla="*/ 3060 w 4615"/>
                          <a:gd name="connsiteY3" fmla="*/ 8417 h 10588"/>
                          <a:gd name="connsiteX4" fmla="*/ 2202 w 4615"/>
                          <a:gd name="connsiteY4" fmla="*/ 1988 h 10588"/>
                          <a:gd name="connsiteX5" fmla="*/ 3060 w 4615"/>
                          <a:gd name="connsiteY5" fmla="*/ 8417 h 10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5" h="10588">
                            <a:moveTo>
                              <a:pt x="59" y="6703"/>
                            </a:moveTo>
                            <a:cubicBezTo>
                              <a:pt x="488" y="5417"/>
                              <a:pt x="-1226" y="-1441"/>
                              <a:pt x="2202" y="273"/>
                            </a:cubicBezTo>
                            <a:cubicBezTo>
                              <a:pt x="6918" y="2845"/>
                              <a:pt x="3918" y="17418"/>
                              <a:pt x="59" y="6703"/>
                            </a:cubicBezTo>
                            <a:close/>
                            <a:moveTo>
                              <a:pt x="3060" y="8417"/>
                            </a:moveTo>
                            <a:cubicBezTo>
                              <a:pt x="2631" y="7132"/>
                              <a:pt x="3918" y="2417"/>
                              <a:pt x="2202" y="1988"/>
                            </a:cubicBezTo>
                            <a:cubicBezTo>
                              <a:pt x="488" y="702"/>
                              <a:pt x="1345" y="11418"/>
                              <a:pt x="3060" y="8417"/>
                            </a:cubicBezTo>
                            <a:close/>
                          </a:path>
                        </a:pathLst>
                      </a:custGeom>
                      <a:solidFill>
                        <a:srgbClr val="6C74AF"/>
                      </a:solidFill>
                      <a:ln w="4286" cap="flat">
                        <a:noFill/>
                        <a:prstDash val="solid"/>
                        <a:miter/>
                      </a:ln>
                    </p:spPr>
                    <p:txBody>
                      <a:bodyPr rtlCol="0" anchor="ctr"/>
                      <a:lstStyle/>
                      <a:p>
                        <a:endParaRPr lang="en-GB"/>
                      </a:p>
                    </p:txBody>
                  </p:sp>
                  <p:sp>
                    <p:nvSpPr>
                      <p:cNvPr id="199" name="Freeform: Shape 198">
                        <a:extLst>
                          <a:ext uri="{FF2B5EF4-FFF2-40B4-BE49-F238E27FC236}">
                            <a16:creationId xmlns:a16="http://schemas.microsoft.com/office/drawing/2014/main" id="{3666D742-DF23-D664-88E9-D7937E716D01}"/>
                          </a:ext>
                        </a:extLst>
                      </p:cNvPr>
                      <p:cNvSpPr/>
                      <p:nvPr/>
                    </p:nvSpPr>
                    <p:spPr>
                      <a:xfrm>
                        <a:off x="10385250" y="2785198"/>
                        <a:ext cx="2572" cy="9858"/>
                      </a:xfrm>
                      <a:custGeom>
                        <a:avLst/>
                        <a:gdLst>
                          <a:gd name="connsiteX0" fmla="*/ 1286 w 2572"/>
                          <a:gd name="connsiteY0" fmla="*/ 1715 h 9858"/>
                          <a:gd name="connsiteX1" fmla="*/ 0 w 2572"/>
                          <a:gd name="connsiteY1" fmla="*/ 857 h 9858"/>
                          <a:gd name="connsiteX2" fmla="*/ 0 w 2572"/>
                          <a:gd name="connsiteY2" fmla="*/ 0 h 9858"/>
                          <a:gd name="connsiteX3" fmla="*/ 1715 w 2572"/>
                          <a:gd name="connsiteY3" fmla="*/ 0 h 9858"/>
                          <a:gd name="connsiteX4" fmla="*/ 2572 w 2572"/>
                          <a:gd name="connsiteY4" fmla="*/ 429 h 9858"/>
                          <a:gd name="connsiteX5" fmla="*/ 2572 w 2572"/>
                          <a:gd name="connsiteY5" fmla="*/ 9858 h 9858"/>
                          <a:gd name="connsiteX6" fmla="*/ 1286 w 2572"/>
                          <a:gd name="connsiteY6" fmla="*/ 9001 h 9858"/>
                          <a:gd name="connsiteX7" fmla="*/ 1286 w 2572"/>
                          <a:gd name="connsiteY7" fmla="*/ 1715 h 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72" h="9858">
                            <a:moveTo>
                              <a:pt x="1286" y="1715"/>
                            </a:moveTo>
                            <a:lnTo>
                              <a:pt x="0" y="857"/>
                            </a:lnTo>
                            <a:lnTo>
                              <a:pt x="0" y="0"/>
                            </a:lnTo>
                            <a:cubicBezTo>
                              <a:pt x="857" y="429"/>
                              <a:pt x="1715" y="429"/>
                              <a:pt x="1715" y="0"/>
                            </a:cubicBezTo>
                            <a:lnTo>
                              <a:pt x="2572" y="429"/>
                            </a:lnTo>
                            <a:lnTo>
                              <a:pt x="2572" y="9858"/>
                            </a:lnTo>
                            <a:lnTo>
                              <a:pt x="1286" y="9001"/>
                            </a:lnTo>
                            <a:lnTo>
                              <a:pt x="1286" y="1715"/>
                            </a:lnTo>
                            <a:close/>
                          </a:path>
                        </a:pathLst>
                      </a:custGeom>
                      <a:solidFill>
                        <a:srgbClr val="6C74AF"/>
                      </a:solidFill>
                      <a:ln w="4286" cap="flat">
                        <a:noFill/>
                        <a:prstDash val="solid"/>
                        <a:miter/>
                      </a:ln>
                    </p:spPr>
                    <p:txBody>
                      <a:bodyPr rtlCol="0" anchor="ctr"/>
                      <a:lstStyle/>
                      <a:p>
                        <a:endParaRPr lang="en-GB"/>
                      </a:p>
                    </p:txBody>
                  </p:sp>
                </p:grpSp>
                <p:grpSp>
                  <p:nvGrpSpPr>
                    <p:cNvPr id="200" name="Graphic 18">
                      <a:extLst>
                        <a:ext uri="{FF2B5EF4-FFF2-40B4-BE49-F238E27FC236}">
                          <a16:creationId xmlns:a16="http://schemas.microsoft.com/office/drawing/2014/main" id="{99C22191-3710-EB8F-9BD0-3B853C34BBB1}"/>
                        </a:ext>
                      </a:extLst>
                    </p:cNvPr>
                    <p:cNvGrpSpPr/>
                    <p:nvPr/>
                  </p:nvGrpSpPr>
                  <p:grpSpPr>
                    <a:xfrm>
                      <a:off x="10443543" y="2819059"/>
                      <a:ext cx="17145" cy="18430"/>
                      <a:chOff x="10443543" y="2819059"/>
                      <a:chExt cx="17145" cy="18430"/>
                    </a:xfrm>
                    <a:solidFill>
                      <a:srgbClr val="6C74AF"/>
                    </a:solidFill>
                  </p:grpSpPr>
                  <p:sp>
                    <p:nvSpPr>
                      <p:cNvPr id="201" name="Freeform: Shape 200">
                        <a:extLst>
                          <a:ext uri="{FF2B5EF4-FFF2-40B4-BE49-F238E27FC236}">
                            <a16:creationId xmlns:a16="http://schemas.microsoft.com/office/drawing/2014/main" id="{D4DEC83B-4AC9-F4E6-0EA9-5F9C9F1498D1}"/>
                          </a:ext>
                        </a:extLst>
                      </p:cNvPr>
                      <p:cNvSpPr/>
                      <p:nvPr/>
                    </p:nvSpPr>
                    <p:spPr>
                      <a:xfrm>
                        <a:off x="10443543" y="2819059"/>
                        <a:ext cx="2571" cy="9858"/>
                      </a:xfrm>
                      <a:custGeom>
                        <a:avLst/>
                        <a:gdLst>
                          <a:gd name="connsiteX0" fmla="*/ 1286 w 2571"/>
                          <a:gd name="connsiteY0" fmla="*/ 1714 h 9858"/>
                          <a:gd name="connsiteX1" fmla="*/ 0 w 2571"/>
                          <a:gd name="connsiteY1" fmla="*/ 857 h 9858"/>
                          <a:gd name="connsiteX2" fmla="*/ 0 w 2571"/>
                          <a:gd name="connsiteY2" fmla="*/ 0 h 9858"/>
                          <a:gd name="connsiteX3" fmla="*/ 1714 w 2571"/>
                          <a:gd name="connsiteY3" fmla="*/ 0 h 9858"/>
                          <a:gd name="connsiteX4" fmla="*/ 2571 w 2571"/>
                          <a:gd name="connsiteY4" fmla="*/ 429 h 9858"/>
                          <a:gd name="connsiteX5" fmla="*/ 2571 w 2571"/>
                          <a:gd name="connsiteY5" fmla="*/ 9858 h 9858"/>
                          <a:gd name="connsiteX6" fmla="*/ 1286 w 2571"/>
                          <a:gd name="connsiteY6" fmla="*/ 9001 h 9858"/>
                          <a:gd name="connsiteX7" fmla="*/ 1286 w 2571"/>
                          <a:gd name="connsiteY7" fmla="*/ 1714 h 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71" h="9858">
                            <a:moveTo>
                              <a:pt x="1286" y="1714"/>
                            </a:moveTo>
                            <a:lnTo>
                              <a:pt x="0" y="857"/>
                            </a:lnTo>
                            <a:lnTo>
                              <a:pt x="0" y="0"/>
                            </a:lnTo>
                            <a:cubicBezTo>
                              <a:pt x="857" y="429"/>
                              <a:pt x="1714" y="429"/>
                              <a:pt x="1714" y="0"/>
                            </a:cubicBezTo>
                            <a:lnTo>
                              <a:pt x="2571" y="429"/>
                            </a:lnTo>
                            <a:lnTo>
                              <a:pt x="2571" y="9858"/>
                            </a:lnTo>
                            <a:lnTo>
                              <a:pt x="1286" y="9001"/>
                            </a:lnTo>
                            <a:lnTo>
                              <a:pt x="1286" y="1714"/>
                            </a:lnTo>
                            <a:close/>
                          </a:path>
                        </a:pathLst>
                      </a:custGeom>
                      <a:solidFill>
                        <a:srgbClr val="6C74AF"/>
                      </a:solidFill>
                      <a:ln w="4286" cap="flat">
                        <a:noFill/>
                        <a:prstDash val="solid"/>
                        <a:miter/>
                      </a:ln>
                    </p:spPr>
                    <p:txBody>
                      <a:bodyPr rtlCol="0" anchor="ctr"/>
                      <a:lstStyle/>
                      <a:p>
                        <a:endParaRPr lang="en-GB"/>
                      </a:p>
                    </p:txBody>
                  </p:sp>
                  <p:sp>
                    <p:nvSpPr>
                      <p:cNvPr id="202" name="Freeform: Shape 201">
                        <a:extLst>
                          <a:ext uri="{FF2B5EF4-FFF2-40B4-BE49-F238E27FC236}">
                            <a16:creationId xmlns:a16="http://schemas.microsoft.com/office/drawing/2014/main" id="{9B891A0B-B64D-2EDD-1FE3-AD6FB693629C}"/>
                          </a:ext>
                        </a:extLst>
                      </p:cNvPr>
                      <p:cNvSpPr/>
                      <p:nvPr/>
                    </p:nvSpPr>
                    <p:spPr>
                      <a:xfrm>
                        <a:off x="10447341" y="2820929"/>
                        <a:ext cx="4615" cy="10588"/>
                      </a:xfrm>
                      <a:custGeom>
                        <a:avLst/>
                        <a:gdLst>
                          <a:gd name="connsiteX0" fmla="*/ 60 w 4615"/>
                          <a:gd name="connsiteY0" fmla="*/ 6703 h 10588"/>
                          <a:gd name="connsiteX1" fmla="*/ 2203 w 4615"/>
                          <a:gd name="connsiteY1" fmla="*/ 273 h 10588"/>
                          <a:gd name="connsiteX2" fmla="*/ 60 w 4615"/>
                          <a:gd name="connsiteY2" fmla="*/ 6703 h 10588"/>
                          <a:gd name="connsiteX3" fmla="*/ 3060 w 4615"/>
                          <a:gd name="connsiteY3" fmla="*/ 8417 h 10588"/>
                          <a:gd name="connsiteX4" fmla="*/ 2203 w 4615"/>
                          <a:gd name="connsiteY4" fmla="*/ 1988 h 10588"/>
                          <a:gd name="connsiteX5" fmla="*/ 3060 w 4615"/>
                          <a:gd name="connsiteY5" fmla="*/ 8417 h 10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5" h="10588">
                            <a:moveTo>
                              <a:pt x="60" y="6703"/>
                            </a:moveTo>
                            <a:cubicBezTo>
                              <a:pt x="489" y="5417"/>
                              <a:pt x="-1226" y="-1441"/>
                              <a:pt x="2203" y="273"/>
                            </a:cubicBezTo>
                            <a:cubicBezTo>
                              <a:pt x="6918" y="2845"/>
                              <a:pt x="3918" y="17418"/>
                              <a:pt x="60" y="6703"/>
                            </a:cubicBezTo>
                            <a:close/>
                            <a:moveTo>
                              <a:pt x="3060" y="8417"/>
                            </a:moveTo>
                            <a:cubicBezTo>
                              <a:pt x="2632" y="7131"/>
                              <a:pt x="3918" y="2417"/>
                              <a:pt x="2203" y="1988"/>
                            </a:cubicBezTo>
                            <a:cubicBezTo>
                              <a:pt x="489" y="702"/>
                              <a:pt x="1346" y="11846"/>
                              <a:pt x="3060" y="8417"/>
                            </a:cubicBezTo>
                            <a:close/>
                          </a:path>
                        </a:pathLst>
                      </a:custGeom>
                      <a:solidFill>
                        <a:srgbClr val="6C74AF"/>
                      </a:solidFill>
                      <a:ln w="4286" cap="flat">
                        <a:noFill/>
                        <a:prstDash val="solid"/>
                        <a:miter/>
                      </a:ln>
                    </p:spPr>
                    <p:txBody>
                      <a:bodyPr rtlCol="0" anchor="ctr"/>
                      <a:lstStyle/>
                      <a:p>
                        <a:endParaRPr lang="en-GB"/>
                      </a:p>
                    </p:txBody>
                  </p:sp>
                  <p:sp>
                    <p:nvSpPr>
                      <p:cNvPr id="203" name="Freeform: Shape 202">
                        <a:extLst>
                          <a:ext uri="{FF2B5EF4-FFF2-40B4-BE49-F238E27FC236}">
                            <a16:creationId xmlns:a16="http://schemas.microsoft.com/office/drawing/2014/main" id="{D2B266D0-EBF1-D045-43CC-1FA217D11824}"/>
                          </a:ext>
                        </a:extLst>
                      </p:cNvPr>
                      <p:cNvSpPr/>
                      <p:nvPr/>
                    </p:nvSpPr>
                    <p:spPr>
                      <a:xfrm>
                        <a:off x="10452913" y="2823929"/>
                        <a:ext cx="4319" cy="10654"/>
                      </a:xfrm>
                      <a:custGeom>
                        <a:avLst/>
                        <a:gdLst>
                          <a:gd name="connsiteX0" fmla="*/ 60 w 4319"/>
                          <a:gd name="connsiteY0" fmla="*/ 6703 h 10654"/>
                          <a:gd name="connsiteX1" fmla="*/ 2203 w 4319"/>
                          <a:gd name="connsiteY1" fmla="*/ 273 h 10654"/>
                          <a:gd name="connsiteX2" fmla="*/ 60 w 4319"/>
                          <a:gd name="connsiteY2" fmla="*/ 6703 h 10654"/>
                          <a:gd name="connsiteX3" fmla="*/ 3060 w 4319"/>
                          <a:gd name="connsiteY3" fmla="*/ 8417 h 10654"/>
                          <a:gd name="connsiteX4" fmla="*/ 2203 w 4319"/>
                          <a:gd name="connsiteY4" fmla="*/ 1988 h 10654"/>
                          <a:gd name="connsiteX5" fmla="*/ 3060 w 4319"/>
                          <a:gd name="connsiteY5" fmla="*/ 8417 h 1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9" h="10654">
                            <a:moveTo>
                              <a:pt x="60" y="6703"/>
                            </a:moveTo>
                            <a:cubicBezTo>
                              <a:pt x="489" y="5417"/>
                              <a:pt x="-1226" y="-1441"/>
                              <a:pt x="2203" y="273"/>
                            </a:cubicBezTo>
                            <a:cubicBezTo>
                              <a:pt x="6489" y="3274"/>
                              <a:pt x="3489" y="17418"/>
                              <a:pt x="60" y="6703"/>
                            </a:cubicBezTo>
                            <a:close/>
                            <a:moveTo>
                              <a:pt x="3060" y="8417"/>
                            </a:moveTo>
                            <a:cubicBezTo>
                              <a:pt x="2632" y="7132"/>
                              <a:pt x="3917" y="2417"/>
                              <a:pt x="2203" y="1988"/>
                            </a:cubicBezTo>
                            <a:cubicBezTo>
                              <a:pt x="489" y="702"/>
                              <a:pt x="1346" y="11846"/>
                              <a:pt x="3060" y="8417"/>
                            </a:cubicBezTo>
                            <a:close/>
                          </a:path>
                        </a:pathLst>
                      </a:custGeom>
                      <a:solidFill>
                        <a:srgbClr val="6C74AF"/>
                      </a:solidFill>
                      <a:ln w="4286" cap="flat">
                        <a:noFill/>
                        <a:prstDash val="solid"/>
                        <a:miter/>
                      </a:ln>
                    </p:spPr>
                    <p:txBody>
                      <a:bodyPr rtlCol="0" anchor="ctr"/>
                      <a:lstStyle/>
                      <a:p>
                        <a:endParaRPr lang="en-GB"/>
                      </a:p>
                    </p:txBody>
                  </p:sp>
                  <p:sp>
                    <p:nvSpPr>
                      <p:cNvPr id="204" name="Freeform: Shape 203">
                        <a:extLst>
                          <a:ext uri="{FF2B5EF4-FFF2-40B4-BE49-F238E27FC236}">
                            <a16:creationId xmlns:a16="http://schemas.microsoft.com/office/drawing/2014/main" id="{0898F5E3-267C-BC16-FCF2-E1510F188D6F}"/>
                          </a:ext>
                        </a:extLst>
                      </p:cNvPr>
                      <p:cNvSpPr/>
                      <p:nvPr/>
                    </p:nvSpPr>
                    <p:spPr>
                      <a:xfrm>
                        <a:off x="10458116" y="2827632"/>
                        <a:ext cx="2572" cy="9858"/>
                      </a:xfrm>
                      <a:custGeom>
                        <a:avLst/>
                        <a:gdLst>
                          <a:gd name="connsiteX0" fmla="*/ 1286 w 2572"/>
                          <a:gd name="connsiteY0" fmla="*/ 1714 h 9858"/>
                          <a:gd name="connsiteX1" fmla="*/ 0 w 2572"/>
                          <a:gd name="connsiteY1" fmla="*/ 857 h 9858"/>
                          <a:gd name="connsiteX2" fmla="*/ 0 w 2572"/>
                          <a:gd name="connsiteY2" fmla="*/ 0 h 9858"/>
                          <a:gd name="connsiteX3" fmla="*/ 1715 w 2572"/>
                          <a:gd name="connsiteY3" fmla="*/ 0 h 9858"/>
                          <a:gd name="connsiteX4" fmla="*/ 2572 w 2572"/>
                          <a:gd name="connsiteY4" fmla="*/ 429 h 9858"/>
                          <a:gd name="connsiteX5" fmla="*/ 2572 w 2572"/>
                          <a:gd name="connsiteY5" fmla="*/ 9858 h 9858"/>
                          <a:gd name="connsiteX6" fmla="*/ 1286 w 2572"/>
                          <a:gd name="connsiteY6" fmla="*/ 9001 h 9858"/>
                          <a:gd name="connsiteX7" fmla="*/ 1286 w 2572"/>
                          <a:gd name="connsiteY7" fmla="*/ 1714 h 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72" h="9858">
                            <a:moveTo>
                              <a:pt x="1286" y="1714"/>
                            </a:moveTo>
                            <a:lnTo>
                              <a:pt x="0" y="857"/>
                            </a:lnTo>
                            <a:lnTo>
                              <a:pt x="0" y="0"/>
                            </a:lnTo>
                            <a:cubicBezTo>
                              <a:pt x="857" y="429"/>
                              <a:pt x="1715" y="429"/>
                              <a:pt x="1715" y="0"/>
                            </a:cubicBezTo>
                            <a:lnTo>
                              <a:pt x="2572" y="429"/>
                            </a:lnTo>
                            <a:lnTo>
                              <a:pt x="2572" y="9858"/>
                            </a:lnTo>
                            <a:lnTo>
                              <a:pt x="1286" y="9001"/>
                            </a:lnTo>
                            <a:lnTo>
                              <a:pt x="1286" y="1714"/>
                            </a:lnTo>
                            <a:close/>
                          </a:path>
                        </a:pathLst>
                      </a:custGeom>
                      <a:solidFill>
                        <a:srgbClr val="6C74AF"/>
                      </a:solidFill>
                      <a:ln w="4286" cap="flat">
                        <a:noFill/>
                        <a:prstDash val="solid"/>
                        <a:miter/>
                      </a:ln>
                    </p:spPr>
                    <p:txBody>
                      <a:bodyPr rtlCol="0" anchor="ctr"/>
                      <a:lstStyle/>
                      <a:p>
                        <a:endParaRPr lang="en-GB"/>
                      </a:p>
                    </p:txBody>
                  </p:sp>
                </p:grpSp>
                <p:grpSp>
                  <p:nvGrpSpPr>
                    <p:cNvPr id="205" name="Graphic 18">
                      <a:extLst>
                        <a:ext uri="{FF2B5EF4-FFF2-40B4-BE49-F238E27FC236}">
                          <a16:creationId xmlns:a16="http://schemas.microsoft.com/office/drawing/2014/main" id="{393F4399-C632-C1D2-EEB0-C2CA6B82C80D}"/>
                        </a:ext>
                      </a:extLst>
                    </p:cNvPr>
                    <p:cNvGrpSpPr/>
                    <p:nvPr/>
                  </p:nvGrpSpPr>
                  <p:grpSpPr>
                    <a:xfrm>
                      <a:off x="10516837" y="2861493"/>
                      <a:ext cx="16717" cy="18002"/>
                      <a:chOff x="10516837" y="2861493"/>
                      <a:chExt cx="16717" cy="18002"/>
                    </a:xfrm>
                    <a:solidFill>
                      <a:srgbClr val="6C74AF"/>
                    </a:solidFill>
                  </p:grpSpPr>
                  <p:sp>
                    <p:nvSpPr>
                      <p:cNvPr id="206" name="Freeform: Shape 205">
                        <a:extLst>
                          <a:ext uri="{FF2B5EF4-FFF2-40B4-BE49-F238E27FC236}">
                            <a16:creationId xmlns:a16="http://schemas.microsoft.com/office/drawing/2014/main" id="{E447DD21-AA1B-918F-364E-06BFC6C5CA96}"/>
                          </a:ext>
                        </a:extLst>
                      </p:cNvPr>
                      <p:cNvSpPr/>
                      <p:nvPr/>
                    </p:nvSpPr>
                    <p:spPr>
                      <a:xfrm>
                        <a:off x="10516837" y="2861493"/>
                        <a:ext cx="2572" cy="9858"/>
                      </a:xfrm>
                      <a:custGeom>
                        <a:avLst/>
                        <a:gdLst>
                          <a:gd name="connsiteX0" fmla="*/ 1286 w 2572"/>
                          <a:gd name="connsiteY0" fmla="*/ 1715 h 9858"/>
                          <a:gd name="connsiteX1" fmla="*/ 0 w 2572"/>
                          <a:gd name="connsiteY1" fmla="*/ 857 h 9858"/>
                          <a:gd name="connsiteX2" fmla="*/ 0 w 2572"/>
                          <a:gd name="connsiteY2" fmla="*/ 0 h 9858"/>
                          <a:gd name="connsiteX3" fmla="*/ 1715 w 2572"/>
                          <a:gd name="connsiteY3" fmla="*/ 0 h 9858"/>
                          <a:gd name="connsiteX4" fmla="*/ 2572 w 2572"/>
                          <a:gd name="connsiteY4" fmla="*/ 429 h 9858"/>
                          <a:gd name="connsiteX5" fmla="*/ 2572 w 2572"/>
                          <a:gd name="connsiteY5" fmla="*/ 9858 h 9858"/>
                          <a:gd name="connsiteX6" fmla="*/ 1286 w 2572"/>
                          <a:gd name="connsiteY6" fmla="*/ 9001 h 9858"/>
                          <a:gd name="connsiteX7" fmla="*/ 1286 w 2572"/>
                          <a:gd name="connsiteY7" fmla="*/ 1715 h 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72" h="9858">
                            <a:moveTo>
                              <a:pt x="1286" y="1715"/>
                            </a:moveTo>
                            <a:lnTo>
                              <a:pt x="0" y="857"/>
                            </a:lnTo>
                            <a:lnTo>
                              <a:pt x="0" y="0"/>
                            </a:lnTo>
                            <a:cubicBezTo>
                              <a:pt x="858" y="429"/>
                              <a:pt x="1715" y="429"/>
                              <a:pt x="1715" y="0"/>
                            </a:cubicBezTo>
                            <a:lnTo>
                              <a:pt x="2572" y="429"/>
                            </a:lnTo>
                            <a:lnTo>
                              <a:pt x="2572" y="9858"/>
                            </a:lnTo>
                            <a:lnTo>
                              <a:pt x="1286" y="9001"/>
                            </a:lnTo>
                            <a:lnTo>
                              <a:pt x="1286" y="1715"/>
                            </a:lnTo>
                            <a:close/>
                          </a:path>
                        </a:pathLst>
                      </a:custGeom>
                      <a:solidFill>
                        <a:srgbClr val="6C74AF"/>
                      </a:solidFill>
                      <a:ln w="4286" cap="flat">
                        <a:noFill/>
                        <a:prstDash val="solid"/>
                        <a:miter/>
                      </a:ln>
                    </p:spPr>
                    <p:txBody>
                      <a:bodyPr rtlCol="0" anchor="ctr"/>
                      <a:lstStyle/>
                      <a:p>
                        <a:endParaRPr lang="en-GB"/>
                      </a:p>
                    </p:txBody>
                  </p:sp>
                  <p:sp>
                    <p:nvSpPr>
                      <p:cNvPr id="207" name="Freeform: Shape 206">
                        <a:extLst>
                          <a:ext uri="{FF2B5EF4-FFF2-40B4-BE49-F238E27FC236}">
                            <a16:creationId xmlns:a16="http://schemas.microsoft.com/office/drawing/2014/main" id="{241B71D1-3B25-C1A0-78D4-DDB6A36B6B10}"/>
                          </a:ext>
                        </a:extLst>
                      </p:cNvPr>
                      <p:cNvSpPr/>
                      <p:nvPr/>
                    </p:nvSpPr>
                    <p:spPr>
                      <a:xfrm>
                        <a:off x="10520636" y="2862934"/>
                        <a:ext cx="4320" cy="10654"/>
                      </a:xfrm>
                      <a:custGeom>
                        <a:avLst/>
                        <a:gdLst>
                          <a:gd name="connsiteX0" fmla="*/ 60 w 4320"/>
                          <a:gd name="connsiteY0" fmla="*/ 6703 h 10654"/>
                          <a:gd name="connsiteX1" fmla="*/ 2203 w 4320"/>
                          <a:gd name="connsiteY1" fmla="*/ 273 h 10654"/>
                          <a:gd name="connsiteX2" fmla="*/ 60 w 4320"/>
                          <a:gd name="connsiteY2" fmla="*/ 6703 h 10654"/>
                          <a:gd name="connsiteX3" fmla="*/ 2631 w 4320"/>
                          <a:gd name="connsiteY3" fmla="*/ 8417 h 10654"/>
                          <a:gd name="connsiteX4" fmla="*/ 1774 w 4320"/>
                          <a:gd name="connsiteY4" fmla="*/ 1988 h 10654"/>
                          <a:gd name="connsiteX5" fmla="*/ 2631 w 4320"/>
                          <a:gd name="connsiteY5" fmla="*/ 8417 h 1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0" h="10654">
                            <a:moveTo>
                              <a:pt x="60" y="6703"/>
                            </a:moveTo>
                            <a:cubicBezTo>
                              <a:pt x="488" y="5417"/>
                              <a:pt x="-1226" y="-1441"/>
                              <a:pt x="2203" y="273"/>
                            </a:cubicBezTo>
                            <a:cubicBezTo>
                              <a:pt x="6489" y="3274"/>
                              <a:pt x="3489" y="17418"/>
                              <a:pt x="60" y="6703"/>
                            </a:cubicBezTo>
                            <a:close/>
                            <a:moveTo>
                              <a:pt x="2631" y="8417"/>
                            </a:moveTo>
                            <a:cubicBezTo>
                              <a:pt x="2203" y="7131"/>
                              <a:pt x="3489" y="2417"/>
                              <a:pt x="1774" y="1988"/>
                            </a:cubicBezTo>
                            <a:cubicBezTo>
                              <a:pt x="488" y="702"/>
                              <a:pt x="917" y="11846"/>
                              <a:pt x="2631" y="8417"/>
                            </a:cubicBezTo>
                            <a:close/>
                          </a:path>
                        </a:pathLst>
                      </a:custGeom>
                      <a:solidFill>
                        <a:srgbClr val="6C74AF"/>
                      </a:solidFill>
                      <a:ln w="4286" cap="flat">
                        <a:noFill/>
                        <a:prstDash val="solid"/>
                        <a:miter/>
                      </a:ln>
                    </p:spPr>
                    <p:txBody>
                      <a:bodyPr rtlCol="0" anchor="ctr"/>
                      <a:lstStyle/>
                      <a:p>
                        <a:endParaRPr lang="en-GB"/>
                      </a:p>
                    </p:txBody>
                  </p:sp>
                  <p:sp>
                    <p:nvSpPr>
                      <p:cNvPr id="208" name="Freeform: Shape 207">
                        <a:extLst>
                          <a:ext uri="{FF2B5EF4-FFF2-40B4-BE49-F238E27FC236}">
                            <a16:creationId xmlns:a16="http://schemas.microsoft.com/office/drawing/2014/main" id="{AC70B27F-9A5D-772F-79CD-F3A482D9555F}"/>
                          </a:ext>
                        </a:extLst>
                      </p:cNvPr>
                      <p:cNvSpPr/>
                      <p:nvPr/>
                    </p:nvSpPr>
                    <p:spPr>
                      <a:xfrm>
                        <a:off x="10525779" y="2866363"/>
                        <a:ext cx="4615" cy="10588"/>
                      </a:xfrm>
                      <a:custGeom>
                        <a:avLst/>
                        <a:gdLst>
                          <a:gd name="connsiteX0" fmla="*/ 60 w 4615"/>
                          <a:gd name="connsiteY0" fmla="*/ 6703 h 10588"/>
                          <a:gd name="connsiteX1" fmla="*/ 2203 w 4615"/>
                          <a:gd name="connsiteY1" fmla="*/ 273 h 10588"/>
                          <a:gd name="connsiteX2" fmla="*/ 60 w 4615"/>
                          <a:gd name="connsiteY2" fmla="*/ 6703 h 10588"/>
                          <a:gd name="connsiteX3" fmla="*/ 3060 w 4615"/>
                          <a:gd name="connsiteY3" fmla="*/ 7989 h 10588"/>
                          <a:gd name="connsiteX4" fmla="*/ 2203 w 4615"/>
                          <a:gd name="connsiteY4" fmla="*/ 1559 h 10588"/>
                          <a:gd name="connsiteX5" fmla="*/ 3060 w 4615"/>
                          <a:gd name="connsiteY5" fmla="*/ 7989 h 10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5" h="10588">
                            <a:moveTo>
                              <a:pt x="60" y="6703"/>
                            </a:moveTo>
                            <a:cubicBezTo>
                              <a:pt x="489" y="5417"/>
                              <a:pt x="-1226" y="-1441"/>
                              <a:pt x="2203" y="273"/>
                            </a:cubicBezTo>
                            <a:cubicBezTo>
                              <a:pt x="6918" y="2845"/>
                              <a:pt x="3917" y="17418"/>
                              <a:pt x="60" y="6703"/>
                            </a:cubicBezTo>
                            <a:close/>
                            <a:moveTo>
                              <a:pt x="3060" y="7989"/>
                            </a:moveTo>
                            <a:cubicBezTo>
                              <a:pt x="2632" y="6703"/>
                              <a:pt x="3917" y="1988"/>
                              <a:pt x="2203" y="1559"/>
                            </a:cubicBezTo>
                            <a:cubicBezTo>
                              <a:pt x="489" y="273"/>
                              <a:pt x="1346" y="11418"/>
                              <a:pt x="3060" y="7989"/>
                            </a:cubicBezTo>
                            <a:close/>
                          </a:path>
                        </a:pathLst>
                      </a:custGeom>
                      <a:solidFill>
                        <a:srgbClr val="6C74AF"/>
                      </a:solidFill>
                      <a:ln w="4286" cap="flat">
                        <a:noFill/>
                        <a:prstDash val="solid"/>
                        <a:miter/>
                      </a:ln>
                    </p:spPr>
                    <p:txBody>
                      <a:bodyPr rtlCol="0" anchor="ctr"/>
                      <a:lstStyle/>
                      <a:p>
                        <a:endParaRPr lang="en-GB"/>
                      </a:p>
                    </p:txBody>
                  </p:sp>
                  <p:sp>
                    <p:nvSpPr>
                      <p:cNvPr id="209" name="Freeform: Shape 208">
                        <a:extLst>
                          <a:ext uri="{FF2B5EF4-FFF2-40B4-BE49-F238E27FC236}">
                            <a16:creationId xmlns:a16="http://schemas.microsoft.com/office/drawing/2014/main" id="{266839CC-A44A-EBCE-367B-D5974EF0D712}"/>
                          </a:ext>
                        </a:extLst>
                      </p:cNvPr>
                      <p:cNvSpPr/>
                      <p:nvPr/>
                    </p:nvSpPr>
                    <p:spPr>
                      <a:xfrm>
                        <a:off x="10530982" y="2869637"/>
                        <a:ext cx="2572" cy="9858"/>
                      </a:xfrm>
                      <a:custGeom>
                        <a:avLst/>
                        <a:gdLst>
                          <a:gd name="connsiteX0" fmla="*/ 1286 w 2572"/>
                          <a:gd name="connsiteY0" fmla="*/ 1714 h 9858"/>
                          <a:gd name="connsiteX1" fmla="*/ 0 w 2572"/>
                          <a:gd name="connsiteY1" fmla="*/ 857 h 9858"/>
                          <a:gd name="connsiteX2" fmla="*/ 0 w 2572"/>
                          <a:gd name="connsiteY2" fmla="*/ 0 h 9858"/>
                          <a:gd name="connsiteX3" fmla="*/ 1715 w 2572"/>
                          <a:gd name="connsiteY3" fmla="*/ 0 h 9858"/>
                          <a:gd name="connsiteX4" fmla="*/ 2572 w 2572"/>
                          <a:gd name="connsiteY4" fmla="*/ 429 h 9858"/>
                          <a:gd name="connsiteX5" fmla="*/ 2572 w 2572"/>
                          <a:gd name="connsiteY5" fmla="*/ 9858 h 9858"/>
                          <a:gd name="connsiteX6" fmla="*/ 1286 w 2572"/>
                          <a:gd name="connsiteY6" fmla="*/ 9001 h 9858"/>
                          <a:gd name="connsiteX7" fmla="*/ 1286 w 2572"/>
                          <a:gd name="connsiteY7" fmla="*/ 1714 h 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72" h="9858">
                            <a:moveTo>
                              <a:pt x="1286" y="1714"/>
                            </a:moveTo>
                            <a:lnTo>
                              <a:pt x="0" y="857"/>
                            </a:lnTo>
                            <a:lnTo>
                              <a:pt x="0" y="0"/>
                            </a:lnTo>
                            <a:cubicBezTo>
                              <a:pt x="857" y="429"/>
                              <a:pt x="1715" y="429"/>
                              <a:pt x="1715" y="0"/>
                            </a:cubicBezTo>
                            <a:lnTo>
                              <a:pt x="2572" y="429"/>
                            </a:lnTo>
                            <a:lnTo>
                              <a:pt x="2572" y="9858"/>
                            </a:lnTo>
                            <a:lnTo>
                              <a:pt x="1286" y="9001"/>
                            </a:lnTo>
                            <a:lnTo>
                              <a:pt x="1286" y="1714"/>
                            </a:lnTo>
                            <a:close/>
                          </a:path>
                        </a:pathLst>
                      </a:custGeom>
                      <a:solidFill>
                        <a:srgbClr val="6C74AF"/>
                      </a:solidFill>
                      <a:ln w="4286" cap="flat">
                        <a:noFill/>
                        <a:prstDash val="solid"/>
                        <a:miter/>
                      </a:ln>
                    </p:spPr>
                    <p:txBody>
                      <a:bodyPr rtlCol="0" anchor="ctr"/>
                      <a:lstStyle/>
                      <a:p>
                        <a:endParaRPr lang="en-GB"/>
                      </a:p>
                    </p:txBody>
                  </p:sp>
                </p:grpSp>
                <p:grpSp>
                  <p:nvGrpSpPr>
                    <p:cNvPr id="210" name="Graphic 18">
                      <a:extLst>
                        <a:ext uri="{FF2B5EF4-FFF2-40B4-BE49-F238E27FC236}">
                          <a16:creationId xmlns:a16="http://schemas.microsoft.com/office/drawing/2014/main" id="{CC400218-EE8F-07FA-7137-186D56405884}"/>
                        </a:ext>
                      </a:extLst>
                    </p:cNvPr>
                    <p:cNvGrpSpPr/>
                    <p:nvPr/>
                  </p:nvGrpSpPr>
                  <p:grpSpPr>
                    <a:xfrm>
                      <a:off x="10589704" y="2903498"/>
                      <a:ext cx="17145" cy="18002"/>
                      <a:chOff x="10589704" y="2903498"/>
                      <a:chExt cx="17145" cy="18002"/>
                    </a:xfrm>
                    <a:solidFill>
                      <a:srgbClr val="6C74AF"/>
                    </a:solidFill>
                  </p:grpSpPr>
                  <p:sp>
                    <p:nvSpPr>
                      <p:cNvPr id="211" name="Freeform: Shape 210">
                        <a:extLst>
                          <a:ext uri="{FF2B5EF4-FFF2-40B4-BE49-F238E27FC236}">
                            <a16:creationId xmlns:a16="http://schemas.microsoft.com/office/drawing/2014/main" id="{7DF47F95-5644-61BC-7554-E209E12A87CB}"/>
                          </a:ext>
                        </a:extLst>
                      </p:cNvPr>
                      <p:cNvSpPr/>
                      <p:nvPr/>
                    </p:nvSpPr>
                    <p:spPr>
                      <a:xfrm>
                        <a:off x="10589704" y="2903498"/>
                        <a:ext cx="2572" cy="9858"/>
                      </a:xfrm>
                      <a:custGeom>
                        <a:avLst/>
                        <a:gdLst>
                          <a:gd name="connsiteX0" fmla="*/ 1286 w 2572"/>
                          <a:gd name="connsiteY0" fmla="*/ 1715 h 9858"/>
                          <a:gd name="connsiteX1" fmla="*/ 0 w 2572"/>
                          <a:gd name="connsiteY1" fmla="*/ 857 h 9858"/>
                          <a:gd name="connsiteX2" fmla="*/ 0 w 2572"/>
                          <a:gd name="connsiteY2" fmla="*/ 0 h 9858"/>
                          <a:gd name="connsiteX3" fmla="*/ 1715 w 2572"/>
                          <a:gd name="connsiteY3" fmla="*/ 0 h 9858"/>
                          <a:gd name="connsiteX4" fmla="*/ 2572 w 2572"/>
                          <a:gd name="connsiteY4" fmla="*/ 429 h 9858"/>
                          <a:gd name="connsiteX5" fmla="*/ 2572 w 2572"/>
                          <a:gd name="connsiteY5" fmla="*/ 9859 h 9858"/>
                          <a:gd name="connsiteX6" fmla="*/ 1286 w 2572"/>
                          <a:gd name="connsiteY6" fmla="*/ 9001 h 9858"/>
                          <a:gd name="connsiteX7" fmla="*/ 1286 w 2572"/>
                          <a:gd name="connsiteY7" fmla="*/ 1715 h 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72" h="9858">
                            <a:moveTo>
                              <a:pt x="1286" y="1715"/>
                            </a:moveTo>
                            <a:lnTo>
                              <a:pt x="0" y="857"/>
                            </a:lnTo>
                            <a:lnTo>
                              <a:pt x="0" y="0"/>
                            </a:lnTo>
                            <a:cubicBezTo>
                              <a:pt x="858" y="429"/>
                              <a:pt x="1715" y="429"/>
                              <a:pt x="1715" y="0"/>
                            </a:cubicBezTo>
                            <a:lnTo>
                              <a:pt x="2572" y="429"/>
                            </a:lnTo>
                            <a:lnTo>
                              <a:pt x="2572" y="9859"/>
                            </a:lnTo>
                            <a:lnTo>
                              <a:pt x="1286" y="9001"/>
                            </a:lnTo>
                            <a:lnTo>
                              <a:pt x="1286" y="1715"/>
                            </a:lnTo>
                            <a:close/>
                          </a:path>
                        </a:pathLst>
                      </a:custGeom>
                      <a:solidFill>
                        <a:srgbClr val="6C74AF"/>
                      </a:solidFill>
                      <a:ln w="4286" cap="flat">
                        <a:noFill/>
                        <a:prstDash val="solid"/>
                        <a:miter/>
                      </a:ln>
                    </p:spPr>
                    <p:txBody>
                      <a:bodyPr rtlCol="0" anchor="ctr"/>
                      <a:lstStyle/>
                      <a:p>
                        <a:endParaRPr lang="en-GB"/>
                      </a:p>
                    </p:txBody>
                  </p:sp>
                  <p:sp>
                    <p:nvSpPr>
                      <p:cNvPr id="212" name="Freeform: Shape 211">
                        <a:extLst>
                          <a:ext uri="{FF2B5EF4-FFF2-40B4-BE49-F238E27FC236}">
                            <a16:creationId xmlns:a16="http://schemas.microsoft.com/office/drawing/2014/main" id="{0C9123B7-5A3D-4BC2-4F4D-93A2EEA77C83}"/>
                          </a:ext>
                        </a:extLst>
                      </p:cNvPr>
                      <p:cNvSpPr/>
                      <p:nvPr/>
                    </p:nvSpPr>
                    <p:spPr>
                      <a:xfrm>
                        <a:off x="10593502" y="2905368"/>
                        <a:ext cx="4509" cy="10588"/>
                      </a:xfrm>
                      <a:custGeom>
                        <a:avLst/>
                        <a:gdLst>
                          <a:gd name="connsiteX0" fmla="*/ 60 w 4509"/>
                          <a:gd name="connsiteY0" fmla="*/ 6703 h 10588"/>
                          <a:gd name="connsiteX1" fmla="*/ 2203 w 4509"/>
                          <a:gd name="connsiteY1" fmla="*/ 273 h 10588"/>
                          <a:gd name="connsiteX2" fmla="*/ 60 w 4509"/>
                          <a:gd name="connsiteY2" fmla="*/ 6703 h 10588"/>
                          <a:gd name="connsiteX3" fmla="*/ 3060 w 4509"/>
                          <a:gd name="connsiteY3" fmla="*/ 8417 h 10588"/>
                          <a:gd name="connsiteX4" fmla="*/ 2203 w 4509"/>
                          <a:gd name="connsiteY4" fmla="*/ 1988 h 10588"/>
                          <a:gd name="connsiteX5" fmla="*/ 3060 w 4509"/>
                          <a:gd name="connsiteY5" fmla="*/ 8417 h 10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09" h="10588">
                            <a:moveTo>
                              <a:pt x="60" y="6703"/>
                            </a:moveTo>
                            <a:cubicBezTo>
                              <a:pt x="488" y="5417"/>
                              <a:pt x="-1226" y="-1441"/>
                              <a:pt x="2203" y="273"/>
                            </a:cubicBezTo>
                            <a:cubicBezTo>
                              <a:pt x="6917" y="2845"/>
                              <a:pt x="3489" y="17418"/>
                              <a:pt x="60" y="6703"/>
                            </a:cubicBezTo>
                            <a:close/>
                            <a:moveTo>
                              <a:pt x="3060" y="8417"/>
                            </a:moveTo>
                            <a:cubicBezTo>
                              <a:pt x="2631" y="7132"/>
                              <a:pt x="3917" y="2417"/>
                              <a:pt x="2203" y="1988"/>
                            </a:cubicBezTo>
                            <a:cubicBezTo>
                              <a:pt x="488" y="702"/>
                              <a:pt x="1346" y="11418"/>
                              <a:pt x="3060" y="8417"/>
                            </a:cubicBezTo>
                            <a:close/>
                          </a:path>
                        </a:pathLst>
                      </a:custGeom>
                      <a:solidFill>
                        <a:srgbClr val="6C74AF"/>
                      </a:solidFill>
                      <a:ln w="4286" cap="flat">
                        <a:noFill/>
                        <a:prstDash val="solid"/>
                        <a:miter/>
                      </a:ln>
                    </p:spPr>
                    <p:txBody>
                      <a:bodyPr rtlCol="0" anchor="ctr"/>
                      <a:lstStyle/>
                      <a:p>
                        <a:endParaRPr lang="en-GB"/>
                      </a:p>
                    </p:txBody>
                  </p:sp>
                  <p:sp>
                    <p:nvSpPr>
                      <p:cNvPr id="213" name="Freeform: Shape 212">
                        <a:extLst>
                          <a:ext uri="{FF2B5EF4-FFF2-40B4-BE49-F238E27FC236}">
                            <a16:creationId xmlns:a16="http://schemas.microsoft.com/office/drawing/2014/main" id="{E548BFE7-C3D0-D542-DB0C-642DC656B4FF}"/>
                          </a:ext>
                        </a:extLst>
                      </p:cNvPr>
                      <p:cNvSpPr/>
                      <p:nvPr/>
                    </p:nvSpPr>
                    <p:spPr>
                      <a:xfrm>
                        <a:off x="10598646" y="2908368"/>
                        <a:ext cx="4615" cy="10588"/>
                      </a:xfrm>
                      <a:custGeom>
                        <a:avLst/>
                        <a:gdLst>
                          <a:gd name="connsiteX0" fmla="*/ 60 w 4615"/>
                          <a:gd name="connsiteY0" fmla="*/ 6703 h 10588"/>
                          <a:gd name="connsiteX1" fmla="*/ 2203 w 4615"/>
                          <a:gd name="connsiteY1" fmla="*/ 273 h 10588"/>
                          <a:gd name="connsiteX2" fmla="*/ 60 w 4615"/>
                          <a:gd name="connsiteY2" fmla="*/ 6703 h 10588"/>
                          <a:gd name="connsiteX3" fmla="*/ 3060 w 4615"/>
                          <a:gd name="connsiteY3" fmla="*/ 8417 h 10588"/>
                          <a:gd name="connsiteX4" fmla="*/ 2203 w 4615"/>
                          <a:gd name="connsiteY4" fmla="*/ 1988 h 10588"/>
                          <a:gd name="connsiteX5" fmla="*/ 3060 w 4615"/>
                          <a:gd name="connsiteY5" fmla="*/ 8417 h 10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5" h="10588">
                            <a:moveTo>
                              <a:pt x="60" y="6703"/>
                            </a:moveTo>
                            <a:cubicBezTo>
                              <a:pt x="489" y="5417"/>
                              <a:pt x="-1226" y="-1441"/>
                              <a:pt x="2203" y="273"/>
                            </a:cubicBezTo>
                            <a:cubicBezTo>
                              <a:pt x="6918" y="2845"/>
                              <a:pt x="3917" y="17418"/>
                              <a:pt x="60" y="6703"/>
                            </a:cubicBezTo>
                            <a:close/>
                            <a:moveTo>
                              <a:pt x="3060" y="8417"/>
                            </a:moveTo>
                            <a:cubicBezTo>
                              <a:pt x="2632" y="7132"/>
                              <a:pt x="3917" y="2417"/>
                              <a:pt x="2203" y="1988"/>
                            </a:cubicBezTo>
                            <a:cubicBezTo>
                              <a:pt x="489" y="702"/>
                              <a:pt x="1346" y="11418"/>
                              <a:pt x="3060" y="8417"/>
                            </a:cubicBezTo>
                            <a:close/>
                          </a:path>
                        </a:pathLst>
                      </a:custGeom>
                      <a:solidFill>
                        <a:srgbClr val="6C74AF"/>
                      </a:solidFill>
                      <a:ln w="4286" cap="flat">
                        <a:noFill/>
                        <a:prstDash val="solid"/>
                        <a:miter/>
                      </a:ln>
                    </p:spPr>
                    <p:txBody>
                      <a:bodyPr rtlCol="0" anchor="ctr"/>
                      <a:lstStyle/>
                      <a:p>
                        <a:endParaRPr lang="en-GB"/>
                      </a:p>
                    </p:txBody>
                  </p:sp>
                  <p:sp>
                    <p:nvSpPr>
                      <p:cNvPr id="214" name="Freeform: Shape 213">
                        <a:extLst>
                          <a:ext uri="{FF2B5EF4-FFF2-40B4-BE49-F238E27FC236}">
                            <a16:creationId xmlns:a16="http://schemas.microsoft.com/office/drawing/2014/main" id="{D39333C9-1D81-77E7-EA74-1CE84DC28FB1}"/>
                          </a:ext>
                        </a:extLst>
                      </p:cNvPr>
                      <p:cNvSpPr/>
                      <p:nvPr/>
                    </p:nvSpPr>
                    <p:spPr>
                      <a:xfrm>
                        <a:off x="10604277" y="2911642"/>
                        <a:ext cx="2571" cy="9858"/>
                      </a:xfrm>
                      <a:custGeom>
                        <a:avLst/>
                        <a:gdLst>
                          <a:gd name="connsiteX0" fmla="*/ 1286 w 2571"/>
                          <a:gd name="connsiteY0" fmla="*/ 1715 h 9858"/>
                          <a:gd name="connsiteX1" fmla="*/ 0 w 2571"/>
                          <a:gd name="connsiteY1" fmla="*/ 857 h 9858"/>
                          <a:gd name="connsiteX2" fmla="*/ 0 w 2571"/>
                          <a:gd name="connsiteY2" fmla="*/ 0 h 9858"/>
                          <a:gd name="connsiteX3" fmla="*/ 1714 w 2571"/>
                          <a:gd name="connsiteY3" fmla="*/ 0 h 9858"/>
                          <a:gd name="connsiteX4" fmla="*/ 2571 w 2571"/>
                          <a:gd name="connsiteY4" fmla="*/ 429 h 9858"/>
                          <a:gd name="connsiteX5" fmla="*/ 2571 w 2571"/>
                          <a:gd name="connsiteY5" fmla="*/ 9858 h 9858"/>
                          <a:gd name="connsiteX6" fmla="*/ 1286 w 2571"/>
                          <a:gd name="connsiteY6" fmla="*/ 9001 h 9858"/>
                          <a:gd name="connsiteX7" fmla="*/ 1286 w 2571"/>
                          <a:gd name="connsiteY7" fmla="*/ 1715 h 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71" h="9858">
                            <a:moveTo>
                              <a:pt x="1286" y="1715"/>
                            </a:moveTo>
                            <a:lnTo>
                              <a:pt x="0" y="857"/>
                            </a:lnTo>
                            <a:lnTo>
                              <a:pt x="0" y="0"/>
                            </a:lnTo>
                            <a:cubicBezTo>
                              <a:pt x="857" y="429"/>
                              <a:pt x="1714" y="429"/>
                              <a:pt x="1714" y="0"/>
                            </a:cubicBezTo>
                            <a:lnTo>
                              <a:pt x="2571" y="429"/>
                            </a:lnTo>
                            <a:lnTo>
                              <a:pt x="2571" y="9858"/>
                            </a:lnTo>
                            <a:lnTo>
                              <a:pt x="1286" y="9001"/>
                            </a:lnTo>
                            <a:lnTo>
                              <a:pt x="1286" y="1715"/>
                            </a:lnTo>
                            <a:close/>
                          </a:path>
                        </a:pathLst>
                      </a:custGeom>
                      <a:solidFill>
                        <a:srgbClr val="6C74AF"/>
                      </a:solidFill>
                      <a:ln w="4286" cap="flat">
                        <a:noFill/>
                        <a:prstDash val="solid"/>
                        <a:miter/>
                      </a:ln>
                    </p:spPr>
                    <p:txBody>
                      <a:bodyPr rtlCol="0" anchor="ctr"/>
                      <a:lstStyle/>
                      <a:p>
                        <a:endParaRPr lang="en-GB"/>
                      </a:p>
                    </p:txBody>
                  </p:sp>
                </p:grpSp>
                <p:grpSp>
                  <p:nvGrpSpPr>
                    <p:cNvPr id="215" name="Graphic 18">
                      <a:extLst>
                        <a:ext uri="{FF2B5EF4-FFF2-40B4-BE49-F238E27FC236}">
                          <a16:creationId xmlns:a16="http://schemas.microsoft.com/office/drawing/2014/main" id="{E8A9B481-A932-047A-0852-758ACF058085}"/>
                        </a:ext>
                      </a:extLst>
                    </p:cNvPr>
                    <p:cNvGrpSpPr/>
                    <p:nvPr/>
                  </p:nvGrpSpPr>
                  <p:grpSpPr>
                    <a:xfrm>
                      <a:off x="10662570" y="2945503"/>
                      <a:ext cx="17145" cy="18430"/>
                      <a:chOff x="10662570" y="2945503"/>
                      <a:chExt cx="17145" cy="18430"/>
                    </a:xfrm>
                    <a:solidFill>
                      <a:srgbClr val="6C74AF"/>
                    </a:solidFill>
                  </p:grpSpPr>
                  <p:sp>
                    <p:nvSpPr>
                      <p:cNvPr id="216" name="Freeform: Shape 215">
                        <a:extLst>
                          <a:ext uri="{FF2B5EF4-FFF2-40B4-BE49-F238E27FC236}">
                            <a16:creationId xmlns:a16="http://schemas.microsoft.com/office/drawing/2014/main" id="{AD66DADC-C9D1-7402-F153-C1373E1FFDB3}"/>
                          </a:ext>
                        </a:extLst>
                      </p:cNvPr>
                      <p:cNvSpPr/>
                      <p:nvPr/>
                    </p:nvSpPr>
                    <p:spPr>
                      <a:xfrm>
                        <a:off x="10662570" y="2945503"/>
                        <a:ext cx="2572" cy="9858"/>
                      </a:xfrm>
                      <a:custGeom>
                        <a:avLst/>
                        <a:gdLst>
                          <a:gd name="connsiteX0" fmla="*/ 1286 w 2572"/>
                          <a:gd name="connsiteY0" fmla="*/ 1714 h 9858"/>
                          <a:gd name="connsiteX1" fmla="*/ 0 w 2572"/>
                          <a:gd name="connsiteY1" fmla="*/ 857 h 9858"/>
                          <a:gd name="connsiteX2" fmla="*/ 0 w 2572"/>
                          <a:gd name="connsiteY2" fmla="*/ 0 h 9858"/>
                          <a:gd name="connsiteX3" fmla="*/ 1715 w 2572"/>
                          <a:gd name="connsiteY3" fmla="*/ 0 h 9858"/>
                          <a:gd name="connsiteX4" fmla="*/ 2572 w 2572"/>
                          <a:gd name="connsiteY4" fmla="*/ 429 h 9858"/>
                          <a:gd name="connsiteX5" fmla="*/ 2572 w 2572"/>
                          <a:gd name="connsiteY5" fmla="*/ 9858 h 9858"/>
                          <a:gd name="connsiteX6" fmla="*/ 1286 w 2572"/>
                          <a:gd name="connsiteY6" fmla="*/ 9001 h 9858"/>
                          <a:gd name="connsiteX7" fmla="*/ 1286 w 2572"/>
                          <a:gd name="connsiteY7" fmla="*/ 1714 h 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72" h="9858">
                            <a:moveTo>
                              <a:pt x="1286" y="1714"/>
                            </a:moveTo>
                            <a:lnTo>
                              <a:pt x="0" y="857"/>
                            </a:lnTo>
                            <a:lnTo>
                              <a:pt x="0" y="0"/>
                            </a:lnTo>
                            <a:cubicBezTo>
                              <a:pt x="858" y="429"/>
                              <a:pt x="1715" y="429"/>
                              <a:pt x="1715" y="0"/>
                            </a:cubicBezTo>
                            <a:lnTo>
                              <a:pt x="2572" y="429"/>
                            </a:lnTo>
                            <a:lnTo>
                              <a:pt x="2572" y="9858"/>
                            </a:lnTo>
                            <a:lnTo>
                              <a:pt x="1286" y="9001"/>
                            </a:lnTo>
                            <a:lnTo>
                              <a:pt x="1286" y="1714"/>
                            </a:lnTo>
                            <a:close/>
                          </a:path>
                        </a:pathLst>
                      </a:custGeom>
                      <a:solidFill>
                        <a:srgbClr val="6C74AF"/>
                      </a:solidFill>
                      <a:ln w="4286" cap="flat">
                        <a:noFill/>
                        <a:prstDash val="solid"/>
                        <a:miter/>
                      </a:ln>
                    </p:spPr>
                    <p:txBody>
                      <a:bodyPr rtlCol="0" anchor="ctr"/>
                      <a:lstStyle/>
                      <a:p>
                        <a:endParaRPr lang="en-GB"/>
                      </a:p>
                    </p:txBody>
                  </p:sp>
                  <p:sp>
                    <p:nvSpPr>
                      <p:cNvPr id="217" name="Freeform: Shape 216">
                        <a:extLst>
                          <a:ext uri="{FF2B5EF4-FFF2-40B4-BE49-F238E27FC236}">
                            <a16:creationId xmlns:a16="http://schemas.microsoft.com/office/drawing/2014/main" id="{16FDC00E-F77A-53C6-EA03-99E1788AFCA0}"/>
                          </a:ext>
                        </a:extLst>
                      </p:cNvPr>
                      <p:cNvSpPr/>
                      <p:nvPr/>
                    </p:nvSpPr>
                    <p:spPr>
                      <a:xfrm>
                        <a:off x="10666368" y="2947373"/>
                        <a:ext cx="4615" cy="10588"/>
                      </a:xfrm>
                      <a:custGeom>
                        <a:avLst/>
                        <a:gdLst>
                          <a:gd name="connsiteX0" fmla="*/ 60 w 4615"/>
                          <a:gd name="connsiteY0" fmla="*/ 6703 h 10588"/>
                          <a:gd name="connsiteX1" fmla="*/ 2203 w 4615"/>
                          <a:gd name="connsiteY1" fmla="*/ 273 h 10588"/>
                          <a:gd name="connsiteX2" fmla="*/ 60 w 4615"/>
                          <a:gd name="connsiteY2" fmla="*/ 6703 h 10588"/>
                          <a:gd name="connsiteX3" fmla="*/ 3060 w 4615"/>
                          <a:gd name="connsiteY3" fmla="*/ 8417 h 10588"/>
                          <a:gd name="connsiteX4" fmla="*/ 2203 w 4615"/>
                          <a:gd name="connsiteY4" fmla="*/ 1988 h 10588"/>
                          <a:gd name="connsiteX5" fmla="*/ 3060 w 4615"/>
                          <a:gd name="connsiteY5" fmla="*/ 8417 h 10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5" h="10588">
                            <a:moveTo>
                              <a:pt x="60" y="6703"/>
                            </a:moveTo>
                            <a:cubicBezTo>
                              <a:pt x="488" y="5417"/>
                              <a:pt x="-1226" y="-1441"/>
                              <a:pt x="2203" y="273"/>
                            </a:cubicBezTo>
                            <a:cubicBezTo>
                              <a:pt x="6917" y="2845"/>
                              <a:pt x="3917" y="17418"/>
                              <a:pt x="60" y="6703"/>
                            </a:cubicBezTo>
                            <a:close/>
                            <a:moveTo>
                              <a:pt x="3060" y="8417"/>
                            </a:moveTo>
                            <a:cubicBezTo>
                              <a:pt x="2631" y="7131"/>
                              <a:pt x="3917" y="2417"/>
                              <a:pt x="2203" y="1988"/>
                            </a:cubicBezTo>
                            <a:cubicBezTo>
                              <a:pt x="488" y="702"/>
                              <a:pt x="1346" y="11846"/>
                              <a:pt x="3060" y="8417"/>
                            </a:cubicBezTo>
                            <a:close/>
                          </a:path>
                        </a:pathLst>
                      </a:custGeom>
                      <a:solidFill>
                        <a:srgbClr val="6C74AF"/>
                      </a:solidFill>
                      <a:ln w="4286" cap="flat">
                        <a:noFill/>
                        <a:prstDash val="solid"/>
                        <a:miter/>
                      </a:ln>
                    </p:spPr>
                    <p:txBody>
                      <a:bodyPr rtlCol="0" anchor="ctr"/>
                      <a:lstStyle/>
                      <a:p>
                        <a:endParaRPr lang="en-GB"/>
                      </a:p>
                    </p:txBody>
                  </p:sp>
                  <p:sp>
                    <p:nvSpPr>
                      <p:cNvPr id="218" name="Freeform: Shape 217">
                        <a:extLst>
                          <a:ext uri="{FF2B5EF4-FFF2-40B4-BE49-F238E27FC236}">
                            <a16:creationId xmlns:a16="http://schemas.microsoft.com/office/drawing/2014/main" id="{07D67698-C3BC-8988-882D-0019E13D11ED}"/>
                          </a:ext>
                        </a:extLst>
                      </p:cNvPr>
                      <p:cNvSpPr/>
                      <p:nvPr/>
                    </p:nvSpPr>
                    <p:spPr>
                      <a:xfrm>
                        <a:off x="10671940" y="2950373"/>
                        <a:ext cx="4319" cy="10654"/>
                      </a:xfrm>
                      <a:custGeom>
                        <a:avLst/>
                        <a:gdLst>
                          <a:gd name="connsiteX0" fmla="*/ 60 w 4319"/>
                          <a:gd name="connsiteY0" fmla="*/ 6703 h 10654"/>
                          <a:gd name="connsiteX1" fmla="*/ 2203 w 4319"/>
                          <a:gd name="connsiteY1" fmla="*/ 273 h 10654"/>
                          <a:gd name="connsiteX2" fmla="*/ 60 w 4319"/>
                          <a:gd name="connsiteY2" fmla="*/ 6703 h 10654"/>
                          <a:gd name="connsiteX3" fmla="*/ 2631 w 4319"/>
                          <a:gd name="connsiteY3" fmla="*/ 8417 h 10654"/>
                          <a:gd name="connsiteX4" fmla="*/ 1774 w 4319"/>
                          <a:gd name="connsiteY4" fmla="*/ 1988 h 10654"/>
                          <a:gd name="connsiteX5" fmla="*/ 2631 w 4319"/>
                          <a:gd name="connsiteY5" fmla="*/ 8417 h 1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9" h="10654">
                            <a:moveTo>
                              <a:pt x="60" y="6703"/>
                            </a:moveTo>
                            <a:cubicBezTo>
                              <a:pt x="488" y="5417"/>
                              <a:pt x="-1226" y="-1441"/>
                              <a:pt x="2203" y="273"/>
                            </a:cubicBezTo>
                            <a:cubicBezTo>
                              <a:pt x="6489" y="3274"/>
                              <a:pt x="3488" y="17418"/>
                              <a:pt x="60" y="6703"/>
                            </a:cubicBezTo>
                            <a:close/>
                            <a:moveTo>
                              <a:pt x="2631" y="8417"/>
                            </a:moveTo>
                            <a:cubicBezTo>
                              <a:pt x="2203" y="7132"/>
                              <a:pt x="3488" y="2417"/>
                              <a:pt x="1774" y="1988"/>
                            </a:cubicBezTo>
                            <a:cubicBezTo>
                              <a:pt x="488" y="702"/>
                              <a:pt x="1345" y="11846"/>
                              <a:pt x="2631" y="8417"/>
                            </a:cubicBezTo>
                            <a:close/>
                          </a:path>
                        </a:pathLst>
                      </a:custGeom>
                      <a:solidFill>
                        <a:srgbClr val="6C74AF"/>
                      </a:solidFill>
                      <a:ln w="4286" cap="flat">
                        <a:noFill/>
                        <a:prstDash val="solid"/>
                        <a:miter/>
                      </a:ln>
                    </p:spPr>
                    <p:txBody>
                      <a:bodyPr rtlCol="0" anchor="ctr"/>
                      <a:lstStyle/>
                      <a:p>
                        <a:endParaRPr lang="en-GB"/>
                      </a:p>
                    </p:txBody>
                  </p:sp>
                  <p:sp>
                    <p:nvSpPr>
                      <p:cNvPr id="219" name="Freeform: Shape 218">
                        <a:extLst>
                          <a:ext uri="{FF2B5EF4-FFF2-40B4-BE49-F238E27FC236}">
                            <a16:creationId xmlns:a16="http://schemas.microsoft.com/office/drawing/2014/main" id="{290CD1EE-06E1-F2BC-D7DA-35DDE712B125}"/>
                          </a:ext>
                        </a:extLst>
                      </p:cNvPr>
                      <p:cNvSpPr/>
                      <p:nvPr/>
                    </p:nvSpPr>
                    <p:spPr>
                      <a:xfrm>
                        <a:off x="10677144" y="2954076"/>
                        <a:ext cx="2571" cy="9858"/>
                      </a:xfrm>
                      <a:custGeom>
                        <a:avLst/>
                        <a:gdLst>
                          <a:gd name="connsiteX0" fmla="*/ 1286 w 2571"/>
                          <a:gd name="connsiteY0" fmla="*/ 1714 h 9858"/>
                          <a:gd name="connsiteX1" fmla="*/ 0 w 2571"/>
                          <a:gd name="connsiteY1" fmla="*/ 857 h 9858"/>
                          <a:gd name="connsiteX2" fmla="*/ 0 w 2571"/>
                          <a:gd name="connsiteY2" fmla="*/ 0 h 9858"/>
                          <a:gd name="connsiteX3" fmla="*/ 1714 w 2571"/>
                          <a:gd name="connsiteY3" fmla="*/ 0 h 9858"/>
                          <a:gd name="connsiteX4" fmla="*/ 2571 w 2571"/>
                          <a:gd name="connsiteY4" fmla="*/ 429 h 9858"/>
                          <a:gd name="connsiteX5" fmla="*/ 2571 w 2571"/>
                          <a:gd name="connsiteY5" fmla="*/ 9858 h 9858"/>
                          <a:gd name="connsiteX6" fmla="*/ 1286 w 2571"/>
                          <a:gd name="connsiteY6" fmla="*/ 9001 h 9858"/>
                          <a:gd name="connsiteX7" fmla="*/ 1286 w 2571"/>
                          <a:gd name="connsiteY7" fmla="*/ 1714 h 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71" h="9858">
                            <a:moveTo>
                              <a:pt x="1286" y="1714"/>
                            </a:moveTo>
                            <a:lnTo>
                              <a:pt x="0" y="857"/>
                            </a:lnTo>
                            <a:lnTo>
                              <a:pt x="0" y="0"/>
                            </a:lnTo>
                            <a:cubicBezTo>
                              <a:pt x="857" y="429"/>
                              <a:pt x="1714" y="429"/>
                              <a:pt x="1714" y="0"/>
                            </a:cubicBezTo>
                            <a:lnTo>
                              <a:pt x="2571" y="429"/>
                            </a:lnTo>
                            <a:lnTo>
                              <a:pt x="2571" y="9858"/>
                            </a:lnTo>
                            <a:lnTo>
                              <a:pt x="1286" y="9001"/>
                            </a:lnTo>
                            <a:lnTo>
                              <a:pt x="1286" y="1714"/>
                            </a:lnTo>
                            <a:close/>
                          </a:path>
                        </a:pathLst>
                      </a:custGeom>
                      <a:solidFill>
                        <a:srgbClr val="6C74AF"/>
                      </a:solidFill>
                      <a:ln w="4286" cap="flat">
                        <a:noFill/>
                        <a:prstDash val="solid"/>
                        <a:miter/>
                      </a:ln>
                    </p:spPr>
                    <p:txBody>
                      <a:bodyPr rtlCol="0" anchor="ctr"/>
                      <a:lstStyle/>
                      <a:p>
                        <a:endParaRPr lang="en-GB"/>
                      </a:p>
                    </p:txBody>
                  </p:sp>
                </p:grpSp>
              </p:grpSp>
            </p:grpSp>
            <p:grpSp>
              <p:nvGrpSpPr>
                <p:cNvPr id="220" name="Graphic 18">
                  <a:extLst>
                    <a:ext uri="{FF2B5EF4-FFF2-40B4-BE49-F238E27FC236}">
                      <a16:creationId xmlns:a16="http://schemas.microsoft.com/office/drawing/2014/main" id="{66D1A0B2-A5D4-555B-A722-596294DAA915}"/>
                    </a:ext>
                  </a:extLst>
                </p:cNvPr>
                <p:cNvGrpSpPr/>
                <p:nvPr/>
              </p:nvGrpSpPr>
              <p:grpSpPr>
                <a:xfrm>
                  <a:off x="9241250" y="1472748"/>
                  <a:ext cx="931830" cy="1216866"/>
                  <a:chOff x="9241250" y="1472748"/>
                  <a:chExt cx="931830" cy="1216866"/>
                </a:xfrm>
              </p:grpSpPr>
              <p:sp>
                <p:nvSpPr>
                  <p:cNvPr id="221" name="Freeform: Shape 220">
                    <a:extLst>
                      <a:ext uri="{FF2B5EF4-FFF2-40B4-BE49-F238E27FC236}">
                        <a16:creationId xmlns:a16="http://schemas.microsoft.com/office/drawing/2014/main" id="{96E79A02-7382-29D4-95BD-74DEF1078BD6}"/>
                      </a:ext>
                    </a:extLst>
                  </p:cNvPr>
                  <p:cNvSpPr/>
                  <p:nvPr/>
                </p:nvSpPr>
                <p:spPr>
                  <a:xfrm>
                    <a:off x="9241250" y="1472748"/>
                    <a:ext cx="931830" cy="1216866"/>
                  </a:xfrm>
                  <a:custGeom>
                    <a:avLst/>
                    <a:gdLst>
                      <a:gd name="connsiteX0" fmla="*/ 931830 w 931830"/>
                      <a:gd name="connsiteY0" fmla="*/ 1216866 h 1216866"/>
                      <a:gd name="connsiteX1" fmla="*/ 0 w 931830"/>
                      <a:gd name="connsiteY1" fmla="*/ 678942 h 1216866"/>
                      <a:gd name="connsiteX2" fmla="*/ 0 w 931830"/>
                      <a:gd name="connsiteY2" fmla="*/ 0 h 1216866"/>
                      <a:gd name="connsiteX3" fmla="*/ 931830 w 931830"/>
                      <a:gd name="connsiteY3" fmla="*/ 538353 h 1216866"/>
                    </a:gdLst>
                    <a:ahLst/>
                    <a:cxnLst>
                      <a:cxn ang="0">
                        <a:pos x="connsiteX0" y="connsiteY0"/>
                      </a:cxn>
                      <a:cxn ang="0">
                        <a:pos x="connsiteX1" y="connsiteY1"/>
                      </a:cxn>
                      <a:cxn ang="0">
                        <a:pos x="connsiteX2" y="connsiteY2"/>
                      </a:cxn>
                      <a:cxn ang="0">
                        <a:pos x="connsiteX3" y="connsiteY3"/>
                      </a:cxn>
                    </a:cxnLst>
                    <a:rect l="l" t="t" r="r" b="b"/>
                    <a:pathLst>
                      <a:path w="931830" h="1216866">
                        <a:moveTo>
                          <a:pt x="931830" y="1216866"/>
                        </a:moveTo>
                        <a:lnTo>
                          <a:pt x="0" y="678942"/>
                        </a:lnTo>
                        <a:lnTo>
                          <a:pt x="0" y="0"/>
                        </a:lnTo>
                        <a:lnTo>
                          <a:pt x="931830" y="538353"/>
                        </a:lnTo>
                        <a:close/>
                      </a:path>
                    </a:pathLst>
                  </a:custGeom>
                  <a:solidFill>
                    <a:srgbClr val="FEEEB8"/>
                  </a:solidFill>
                  <a:ln w="4286" cap="flat">
                    <a:noFill/>
                    <a:prstDash val="solid"/>
                    <a:miter/>
                  </a:ln>
                </p:spPr>
                <p:txBody>
                  <a:bodyPr rtlCol="0" anchor="ctr"/>
                  <a:lstStyle/>
                  <a:p>
                    <a:endParaRPr lang="en-GB"/>
                  </a:p>
                </p:txBody>
              </p:sp>
              <p:grpSp>
                <p:nvGrpSpPr>
                  <p:cNvPr id="222" name="Graphic 18">
                    <a:extLst>
                      <a:ext uri="{FF2B5EF4-FFF2-40B4-BE49-F238E27FC236}">
                        <a16:creationId xmlns:a16="http://schemas.microsoft.com/office/drawing/2014/main" id="{0C73BE83-8F8B-FEDE-98C5-9B53ED2E9A8E}"/>
                      </a:ext>
                    </a:extLst>
                  </p:cNvPr>
                  <p:cNvGrpSpPr/>
                  <p:nvPr/>
                </p:nvGrpSpPr>
                <p:grpSpPr>
                  <a:xfrm>
                    <a:off x="9284541" y="1553329"/>
                    <a:ext cx="845248" cy="872680"/>
                    <a:chOff x="9284541" y="1553329"/>
                    <a:chExt cx="845248" cy="872680"/>
                  </a:xfrm>
                </p:grpSpPr>
                <p:grpSp>
                  <p:nvGrpSpPr>
                    <p:cNvPr id="223" name="Graphic 18">
                      <a:extLst>
                        <a:ext uri="{FF2B5EF4-FFF2-40B4-BE49-F238E27FC236}">
                          <a16:creationId xmlns:a16="http://schemas.microsoft.com/office/drawing/2014/main" id="{DDC41C29-943A-D293-96F7-564489007714}"/>
                        </a:ext>
                      </a:extLst>
                    </p:cNvPr>
                    <p:cNvGrpSpPr/>
                    <p:nvPr/>
                  </p:nvGrpSpPr>
                  <p:grpSpPr>
                    <a:xfrm>
                      <a:off x="9478279" y="1668630"/>
                      <a:ext cx="651510" cy="757380"/>
                      <a:chOff x="9478279" y="1668630"/>
                      <a:chExt cx="651510" cy="757380"/>
                    </a:xfrm>
                  </p:grpSpPr>
                  <p:grpSp>
                    <p:nvGrpSpPr>
                      <p:cNvPr id="224" name="Graphic 18">
                        <a:extLst>
                          <a:ext uri="{FF2B5EF4-FFF2-40B4-BE49-F238E27FC236}">
                            <a16:creationId xmlns:a16="http://schemas.microsoft.com/office/drawing/2014/main" id="{D813D818-B034-9B66-BF81-BD1E945F89E4}"/>
                          </a:ext>
                        </a:extLst>
                      </p:cNvPr>
                      <p:cNvGrpSpPr/>
                      <p:nvPr/>
                    </p:nvGrpSpPr>
                    <p:grpSpPr>
                      <a:xfrm>
                        <a:off x="9478279" y="1668630"/>
                        <a:ext cx="651510" cy="757380"/>
                        <a:chOff x="9478279" y="1668630"/>
                        <a:chExt cx="651510" cy="757380"/>
                      </a:xfrm>
                      <a:solidFill>
                        <a:srgbClr val="6C74AF"/>
                      </a:solidFill>
                    </p:grpSpPr>
                    <p:sp>
                      <p:nvSpPr>
                        <p:cNvPr id="225" name="Freeform: Shape 224">
                          <a:extLst>
                            <a:ext uri="{FF2B5EF4-FFF2-40B4-BE49-F238E27FC236}">
                              <a16:creationId xmlns:a16="http://schemas.microsoft.com/office/drawing/2014/main" id="{30B3D4F2-3072-B7DE-C1AC-B1FF8F416094}"/>
                            </a:ext>
                          </a:extLst>
                        </p:cNvPr>
                        <p:cNvSpPr/>
                        <p:nvPr/>
                      </p:nvSpPr>
                      <p:spPr>
                        <a:xfrm>
                          <a:off x="9478279" y="1668630"/>
                          <a:ext cx="651510" cy="757380"/>
                        </a:xfrm>
                        <a:custGeom>
                          <a:avLst/>
                          <a:gdLst>
                            <a:gd name="connsiteX0" fmla="*/ 651511 w 651510"/>
                            <a:gd name="connsiteY0" fmla="*/ 757380 h 757380"/>
                            <a:gd name="connsiteX1" fmla="*/ 0 w 651510"/>
                            <a:gd name="connsiteY1" fmla="*/ 381048 h 757380"/>
                            <a:gd name="connsiteX2" fmla="*/ 0 w 651510"/>
                            <a:gd name="connsiteY2" fmla="*/ 0 h 757380"/>
                            <a:gd name="connsiteX3" fmla="*/ 651511 w 651510"/>
                            <a:gd name="connsiteY3" fmla="*/ 376333 h 757380"/>
                            <a:gd name="connsiteX4" fmla="*/ 651511 w 651510"/>
                            <a:gd name="connsiteY4" fmla="*/ 757380 h 757380"/>
                            <a:gd name="connsiteX5" fmla="*/ 2143 w 651510"/>
                            <a:gd name="connsiteY5" fmla="*/ 379762 h 757380"/>
                            <a:gd name="connsiteX6" fmla="*/ 648938 w 651510"/>
                            <a:gd name="connsiteY6" fmla="*/ 753094 h 757380"/>
                            <a:gd name="connsiteX7" fmla="*/ 648938 w 651510"/>
                            <a:gd name="connsiteY7" fmla="*/ 377190 h 757380"/>
                            <a:gd name="connsiteX8" fmla="*/ 2143 w 651510"/>
                            <a:gd name="connsiteY8" fmla="*/ 4286 h 757380"/>
                            <a:gd name="connsiteX9" fmla="*/ 2143 w 651510"/>
                            <a:gd name="connsiteY9" fmla="*/ 379762 h 757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1510" h="757380">
                              <a:moveTo>
                                <a:pt x="651511" y="757380"/>
                              </a:moveTo>
                              <a:lnTo>
                                <a:pt x="0" y="381048"/>
                              </a:lnTo>
                              <a:lnTo>
                                <a:pt x="0" y="0"/>
                              </a:lnTo>
                              <a:lnTo>
                                <a:pt x="651511" y="376333"/>
                              </a:lnTo>
                              <a:lnTo>
                                <a:pt x="651511" y="757380"/>
                              </a:lnTo>
                              <a:close/>
                              <a:moveTo>
                                <a:pt x="2143" y="379762"/>
                              </a:moveTo>
                              <a:lnTo>
                                <a:pt x="648938" y="753094"/>
                              </a:lnTo>
                              <a:lnTo>
                                <a:pt x="648938" y="377190"/>
                              </a:lnTo>
                              <a:lnTo>
                                <a:pt x="2143" y="4286"/>
                              </a:lnTo>
                              <a:lnTo>
                                <a:pt x="2143" y="379762"/>
                              </a:lnTo>
                              <a:close/>
                            </a:path>
                          </a:pathLst>
                        </a:custGeom>
                        <a:solidFill>
                          <a:srgbClr val="6C74AF"/>
                        </a:solidFill>
                        <a:ln w="4286" cap="flat">
                          <a:noFill/>
                          <a:prstDash val="solid"/>
                          <a:miter/>
                        </a:ln>
                      </p:spPr>
                      <p:txBody>
                        <a:bodyPr rtlCol="0" anchor="ctr"/>
                        <a:lstStyle/>
                        <a:p>
                          <a:endParaRPr lang="en-GB"/>
                        </a:p>
                      </p:txBody>
                    </p:sp>
                    <p:grpSp>
                      <p:nvGrpSpPr>
                        <p:cNvPr id="226" name="Graphic 18">
                          <a:extLst>
                            <a:ext uri="{FF2B5EF4-FFF2-40B4-BE49-F238E27FC236}">
                              <a16:creationId xmlns:a16="http://schemas.microsoft.com/office/drawing/2014/main" id="{61572F6A-ADC5-E9FA-A7EF-886097FB9030}"/>
                            </a:ext>
                          </a:extLst>
                        </p:cNvPr>
                        <p:cNvGrpSpPr/>
                        <p:nvPr/>
                      </p:nvGrpSpPr>
                      <p:grpSpPr>
                        <a:xfrm>
                          <a:off x="9537001" y="1747496"/>
                          <a:ext cx="534066" cy="536209"/>
                          <a:chOff x="9537001" y="1747496"/>
                          <a:chExt cx="534066" cy="536209"/>
                        </a:xfrm>
                        <a:solidFill>
                          <a:srgbClr val="6C74AF"/>
                        </a:solidFill>
                      </p:grpSpPr>
                      <p:sp>
                        <p:nvSpPr>
                          <p:cNvPr id="227" name="Freeform: Shape 226">
                            <a:extLst>
                              <a:ext uri="{FF2B5EF4-FFF2-40B4-BE49-F238E27FC236}">
                                <a16:creationId xmlns:a16="http://schemas.microsoft.com/office/drawing/2014/main" id="{5AAFDA12-858B-D482-E7E9-AA7240FF0CE8}"/>
                              </a:ext>
                            </a:extLst>
                          </p:cNvPr>
                          <p:cNvSpPr/>
                          <p:nvPr/>
                        </p:nvSpPr>
                        <p:spPr>
                          <a:xfrm>
                            <a:off x="9537001" y="1747496"/>
                            <a:ext cx="534066" cy="311610"/>
                          </a:xfrm>
                          <a:custGeom>
                            <a:avLst/>
                            <a:gdLst>
                              <a:gd name="connsiteX0" fmla="*/ 534066 w 534066"/>
                              <a:gd name="connsiteY0" fmla="*/ 311610 h 311610"/>
                              <a:gd name="connsiteX1" fmla="*/ 0 w 534066"/>
                              <a:gd name="connsiteY1" fmla="*/ 3000 h 311610"/>
                              <a:gd name="connsiteX2" fmla="*/ 0 w 534066"/>
                              <a:gd name="connsiteY2" fmla="*/ 0 h 311610"/>
                              <a:gd name="connsiteX3" fmla="*/ 534066 w 534066"/>
                              <a:gd name="connsiteY3" fmla="*/ 308610 h 311610"/>
                            </a:gdLst>
                            <a:ahLst/>
                            <a:cxnLst>
                              <a:cxn ang="0">
                                <a:pos x="connsiteX0" y="connsiteY0"/>
                              </a:cxn>
                              <a:cxn ang="0">
                                <a:pos x="connsiteX1" y="connsiteY1"/>
                              </a:cxn>
                              <a:cxn ang="0">
                                <a:pos x="connsiteX2" y="connsiteY2"/>
                              </a:cxn>
                              <a:cxn ang="0">
                                <a:pos x="connsiteX3" y="connsiteY3"/>
                              </a:cxn>
                            </a:cxnLst>
                            <a:rect l="l" t="t" r="r" b="b"/>
                            <a:pathLst>
                              <a:path w="534066" h="311610">
                                <a:moveTo>
                                  <a:pt x="534066" y="311610"/>
                                </a:moveTo>
                                <a:lnTo>
                                  <a:pt x="0" y="3000"/>
                                </a:lnTo>
                                <a:lnTo>
                                  <a:pt x="0" y="0"/>
                                </a:lnTo>
                                <a:lnTo>
                                  <a:pt x="534066" y="308610"/>
                                </a:lnTo>
                                <a:close/>
                              </a:path>
                            </a:pathLst>
                          </a:custGeom>
                          <a:solidFill>
                            <a:srgbClr val="6C74AF"/>
                          </a:solidFill>
                          <a:ln w="4286" cap="flat">
                            <a:noFill/>
                            <a:prstDash val="solid"/>
                            <a:miter/>
                          </a:ln>
                        </p:spPr>
                        <p:txBody>
                          <a:bodyPr rtlCol="0" anchor="ctr"/>
                          <a:lstStyle/>
                          <a:p>
                            <a:endParaRPr lang="en-GB"/>
                          </a:p>
                        </p:txBody>
                      </p:sp>
                      <p:sp>
                        <p:nvSpPr>
                          <p:cNvPr id="228" name="Freeform: Shape 227">
                            <a:extLst>
                              <a:ext uri="{FF2B5EF4-FFF2-40B4-BE49-F238E27FC236}">
                                <a16:creationId xmlns:a16="http://schemas.microsoft.com/office/drawing/2014/main" id="{CE4AFD3F-E0B7-9042-085E-635C3A245DAC}"/>
                              </a:ext>
                            </a:extLst>
                          </p:cNvPr>
                          <p:cNvSpPr/>
                          <p:nvPr/>
                        </p:nvSpPr>
                        <p:spPr>
                          <a:xfrm>
                            <a:off x="9537001" y="1792502"/>
                            <a:ext cx="534066" cy="311181"/>
                          </a:xfrm>
                          <a:custGeom>
                            <a:avLst/>
                            <a:gdLst>
                              <a:gd name="connsiteX0" fmla="*/ 534066 w 534066"/>
                              <a:gd name="connsiteY0" fmla="*/ 311182 h 311181"/>
                              <a:gd name="connsiteX1" fmla="*/ 0 w 534066"/>
                              <a:gd name="connsiteY1" fmla="*/ 3000 h 311181"/>
                              <a:gd name="connsiteX2" fmla="*/ 0 w 534066"/>
                              <a:gd name="connsiteY2" fmla="*/ 0 h 311181"/>
                              <a:gd name="connsiteX3" fmla="*/ 534066 w 534066"/>
                              <a:gd name="connsiteY3" fmla="*/ 308610 h 311181"/>
                            </a:gdLst>
                            <a:ahLst/>
                            <a:cxnLst>
                              <a:cxn ang="0">
                                <a:pos x="connsiteX0" y="connsiteY0"/>
                              </a:cxn>
                              <a:cxn ang="0">
                                <a:pos x="connsiteX1" y="connsiteY1"/>
                              </a:cxn>
                              <a:cxn ang="0">
                                <a:pos x="connsiteX2" y="connsiteY2"/>
                              </a:cxn>
                              <a:cxn ang="0">
                                <a:pos x="connsiteX3" y="connsiteY3"/>
                              </a:cxn>
                            </a:cxnLst>
                            <a:rect l="l" t="t" r="r" b="b"/>
                            <a:pathLst>
                              <a:path w="534066" h="311181">
                                <a:moveTo>
                                  <a:pt x="534066" y="311182"/>
                                </a:moveTo>
                                <a:lnTo>
                                  <a:pt x="0" y="3000"/>
                                </a:lnTo>
                                <a:lnTo>
                                  <a:pt x="0" y="0"/>
                                </a:lnTo>
                                <a:lnTo>
                                  <a:pt x="534066" y="308610"/>
                                </a:lnTo>
                                <a:close/>
                              </a:path>
                            </a:pathLst>
                          </a:custGeom>
                          <a:solidFill>
                            <a:srgbClr val="6C74AF"/>
                          </a:solidFill>
                          <a:ln w="4286" cap="flat">
                            <a:noFill/>
                            <a:prstDash val="solid"/>
                            <a:miter/>
                          </a:ln>
                        </p:spPr>
                        <p:txBody>
                          <a:bodyPr rtlCol="0" anchor="ctr"/>
                          <a:lstStyle/>
                          <a:p>
                            <a:endParaRPr lang="en-GB"/>
                          </a:p>
                        </p:txBody>
                      </p:sp>
                      <p:sp>
                        <p:nvSpPr>
                          <p:cNvPr id="229" name="Freeform: Shape 228">
                            <a:extLst>
                              <a:ext uri="{FF2B5EF4-FFF2-40B4-BE49-F238E27FC236}">
                                <a16:creationId xmlns:a16="http://schemas.microsoft.com/office/drawing/2014/main" id="{FBBF3D9F-F9AB-E6BF-84E3-2B26F22CD388}"/>
                              </a:ext>
                            </a:extLst>
                          </p:cNvPr>
                          <p:cNvSpPr/>
                          <p:nvPr/>
                        </p:nvSpPr>
                        <p:spPr>
                          <a:xfrm>
                            <a:off x="9537001" y="1837508"/>
                            <a:ext cx="534066" cy="311181"/>
                          </a:xfrm>
                          <a:custGeom>
                            <a:avLst/>
                            <a:gdLst>
                              <a:gd name="connsiteX0" fmla="*/ 534066 w 534066"/>
                              <a:gd name="connsiteY0" fmla="*/ 311182 h 311181"/>
                              <a:gd name="connsiteX1" fmla="*/ 0 w 534066"/>
                              <a:gd name="connsiteY1" fmla="*/ 3000 h 311181"/>
                              <a:gd name="connsiteX2" fmla="*/ 0 w 534066"/>
                              <a:gd name="connsiteY2" fmla="*/ 0 h 311181"/>
                              <a:gd name="connsiteX3" fmla="*/ 534066 w 534066"/>
                              <a:gd name="connsiteY3" fmla="*/ 308610 h 311181"/>
                            </a:gdLst>
                            <a:ahLst/>
                            <a:cxnLst>
                              <a:cxn ang="0">
                                <a:pos x="connsiteX0" y="connsiteY0"/>
                              </a:cxn>
                              <a:cxn ang="0">
                                <a:pos x="connsiteX1" y="connsiteY1"/>
                              </a:cxn>
                              <a:cxn ang="0">
                                <a:pos x="connsiteX2" y="connsiteY2"/>
                              </a:cxn>
                              <a:cxn ang="0">
                                <a:pos x="connsiteX3" y="connsiteY3"/>
                              </a:cxn>
                            </a:cxnLst>
                            <a:rect l="l" t="t" r="r" b="b"/>
                            <a:pathLst>
                              <a:path w="534066" h="311181">
                                <a:moveTo>
                                  <a:pt x="534066" y="311182"/>
                                </a:moveTo>
                                <a:lnTo>
                                  <a:pt x="0" y="3000"/>
                                </a:lnTo>
                                <a:lnTo>
                                  <a:pt x="0" y="0"/>
                                </a:lnTo>
                                <a:lnTo>
                                  <a:pt x="534066" y="308610"/>
                                </a:lnTo>
                                <a:close/>
                              </a:path>
                            </a:pathLst>
                          </a:custGeom>
                          <a:solidFill>
                            <a:srgbClr val="6C74AF"/>
                          </a:solidFill>
                          <a:ln w="4286" cap="flat">
                            <a:noFill/>
                            <a:prstDash val="solid"/>
                            <a:miter/>
                          </a:ln>
                        </p:spPr>
                        <p:txBody>
                          <a:bodyPr rtlCol="0" anchor="ctr"/>
                          <a:lstStyle/>
                          <a:p>
                            <a:endParaRPr lang="en-GB"/>
                          </a:p>
                        </p:txBody>
                      </p:sp>
                      <p:sp>
                        <p:nvSpPr>
                          <p:cNvPr id="230" name="Freeform: Shape 229">
                            <a:extLst>
                              <a:ext uri="{FF2B5EF4-FFF2-40B4-BE49-F238E27FC236}">
                                <a16:creationId xmlns:a16="http://schemas.microsoft.com/office/drawing/2014/main" id="{0A45240F-C67E-249C-865F-C5E6FAB5602D}"/>
                              </a:ext>
                            </a:extLst>
                          </p:cNvPr>
                          <p:cNvSpPr/>
                          <p:nvPr/>
                        </p:nvSpPr>
                        <p:spPr>
                          <a:xfrm>
                            <a:off x="9537001" y="1882513"/>
                            <a:ext cx="534066" cy="311181"/>
                          </a:xfrm>
                          <a:custGeom>
                            <a:avLst/>
                            <a:gdLst>
                              <a:gd name="connsiteX0" fmla="*/ 534066 w 534066"/>
                              <a:gd name="connsiteY0" fmla="*/ 311182 h 311181"/>
                              <a:gd name="connsiteX1" fmla="*/ 0 w 534066"/>
                              <a:gd name="connsiteY1" fmla="*/ 3000 h 311181"/>
                              <a:gd name="connsiteX2" fmla="*/ 0 w 534066"/>
                              <a:gd name="connsiteY2" fmla="*/ 0 h 311181"/>
                              <a:gd name="connsiteX3" fmla="*/ 534066 w 534066"/>
                              <a:gd name="connsiteY3" fmla="*/ 308181 h 311181"/>
                            </a:gdLst>
                            <a:ahLst/>
                            <a:cxnLst>
                              <a:cxn ang="0">
                                <a:pos x="connsiteX0" y="connsiteY0"/>
                              </a:cxn>
                              <a:cxn ang="0">
                                <a:pos x="connsiteX1" y="connsiteY1"/>
                              </a:cxn>
                              <a:cxn ang="0">
                                <a:pos x="connsiteX2" y="connsiteY2"/>
                              </a:cxn>
                              <a:cxn ang="0">
                                <a:pos x="connsiteX3" y="connsiteY3"/>
                              </a:cxn>
                            </a:cxnLst>
                            <a:rect l="l" t="t" r="r" b="b"/>
                            <a:pathLst>
                              <a:path w="534066" h="311181">
                                <a:moveTo>
                                  <a:pt x="534066" y="311182"/>
                                </a:moveTo>
                                <a:lnTo>
                                  <a:pt x="0" y="3000"/>
                                </a:lnTo>
                                <a:lnTo>
                                  <a:pt x="0" y="0"/>
                                </a:lnTo>
                                <a:lnTo>
                                  <a:pt x="534066" y="308181"/>
                                </a:lnTo>
                                <a:close/>
                              </a:path>
                            </a:pathLst>
                          </a:custGeom>
                          <a:solidFill>
                            <a:srgbClr val="6C74AF"/>
                          </a:solidFill>
                          <a:ln w="4286" cap="flat">
                            <a:noFill/>
                            <a:prstDash val="solid"/>
                            <a:miter/>
                          </a:ln>
                        </p:spPr>
                        <p:txBody>
                          <a:bodyPr rtlCol="0" anchor="ctr"/>
                          <a:lstStyle/>
                          <a:p>
                            <a:endParaRPr lang="en-GB"/>
                          </a:p>
                        </p:txBody>
                      </p:sp>
                      <p:sp>
                        <p:nvSpPr>
                          <p:cNvPr id="231" name="Freeform: Shape 230">
                            <a:extLst>
                              <a:ext uri="{FF2B5EF4-FFF2-40B4-BE49-F238E27FC236}">
                                <a16:creationId xmlns:a16="http://schemas.microsoft.com/office/drawing/2014/main" id="{7AA86525-11AC-72D2-085F-C8948C3C1408}"/>
                              </a:ext>
                            </a:extLst>
                          </p:cNvPr>
                          <p:cNvSpPr/>
                          <p:nvPr/>
                        </p:nvSpPr>
                        <p:spPr>
                          <a:xfrm>
                            <a:off x="9537001" y="1927519"/>
                            <a:ext cx="534066" cy="311181"/>
                          </a:xfrm>
                          <a:custGeom>
                            <a:avLst/>
                            <a:gdLst>
                              <a:gd name="connsiteX0" fmla="*/ 534066 w 534066"/>
                              <a:gd name="connsiteY0" fmla="*/ 311182 h 311181"/>
                              <a:gd name="connsiteX1" fmla="*/ 0 w 534066"/>
                              <a:gd name="connsiteY1" fmla="*/ 3000 h 311181"/>
                              <a:gd name="connsiteX2" fmla="*/ 0 w 534066"/>
                              <a:gd name="connsiteY2" fmla="*/ 0 h 311181"/>
                              <a:gd name="connsiteX3" fmla="*/ 534066 w 534066"/>
                              <a:gd name="connsiteY3" fmla="*/ 308181 h 311181"/>
                            </a:gdLst>
                            <a:ahLst/>
                            <a:cxnLst>
                              <a:cxn ang="0">
                                <a:pos x="connsiteX0" y="connsiteY0"/>
                              </a:cxn>
                              <a:cxn ang="0">
                                <a:pos x="connsiteX1" y="connsiteY1"/>
                              </a:cxn>
                              <a:cxn ang="0">
                                <a:pos x="connsiteX2" y="connsiteY2"/>
                              </a:cxn>
                              <a:cxn ang="0">
                                <a:pos x="connsiteX3" y="connsiteY3"/>
                              </a:cxn>
                            </a:cxnLst>
                            <a:rect l="l" t="t" r="r" b="b"/>
                            <a:pathLst>
                              <a:path w="534066" h="311181">
                                <a:moveTo>
                                  <a:pt x="534066" y="311182"/>
                                </a:moveTo>
                                <a:lnTo>
                                  <a:pt x="0" y="3000"/>
                                </a:lnTo>
                                <a:lnTo>
                                  <a:pt x="0" y="0"/>
                                </a:lnTo>
                                <a:lnTo>
                                  <a:pt x="534066" y="308181"/>
                                </a:lnTo>
                                <a:close/>
                              </a:path>
                            </a:pathLst>
                          </a:custGeom>
                          <a:solidFill>
                            <a:srgbClr val="6C74AF"/>
                          </a:solidFill>
                          <a:ln w="4286" cap="flat">
                            <a:noFill/>
                            <a:prstDash val="solid"/>
                            <a:miter/>
                          </a:ln>
                        </p:spPr>
                        <p:txBody>
                          <a:bodyPr rtlCol="0" anchor="ctr"/>
                          <a:lstStyle/>
                          <a:p>
                            <a:endParaRPr lang="en-GB"/>
                          </a:p>
                        </p:txBody>
                      </p:sp>
                      <p:sp>
                        <p:nvSpPr>
                          <p:cNvPr id="232" name="Freeform: Shape 231">
                            <a:extLst>
                              <a:ext uri="{FF2B5EF4-FFF2-40B4-BE49-F238E27FC236}">
                                <a16:creationId xmlns:a16="http://schemas.microsoft.com/office/drawing/2014/main" id="{3A45D208-C0B0-247C-E182-8D1940313FF2}"/>
                              </a:ext>
                            </a:extLst>
                          </p:cNvPr>
                          <p:cNvSpPr/>
                          <p:nvPr/>
                        </p:nvSpPr>
                        <p:spPr>
                          <a:xfrm>
                            <a:off x="9537001" y="1972525"/>
                            <a:ext cx="534066" cy="311181"/>
                          </a:xfrm>
                          <a:custGeom>
                            <a:avLst/>
                            <a:gdLst>
                              <a:gd name="connsiteX0" fmla="*/ 534066 w 534066"/>
                              <a:gd name="connsiteY0" fmla="*/ 311182 h 311181"/>
                              <a:gd name="connsiteX1" fmla="*/ 0 w 534066"/>
                              <a:gd name="connsiteY1" fmla="*/ 3000 h 311181"/>
                              <a:gd name="connsiteX2" fmla="*/ 0 w 534066"/>
                              <a:gd name="connsiteY2" fmla="*/ 0 h 311181"/>
                              <a:gd name="connsiteX3" fmla="*/ 534066 w 534066"/>
                              <a:gd name="connsiteY3" fmla="*/ 308181 h 311181"/>
                            </a:gdLst>
                            <a:ahLst/>
                            <a:cxnLst>
                              <a:cxn ang="0">
                                <a:pos x="connsiteX0" y="connsiteY0"/>
                              </a:cxn>
                              <a:cxn ang="0">
                                <a:pos x="connsiteX1" y="connsiteY1"/>
                              </a:cxn>
                              <a:cxn ang="0">
                                <a:pos x="connsiteX2" y="connsiteY2"/>
                              </a:cxn>
                              <a:cxn ang="0">
                                <a:pos x="connsiteX3" y="connsiteY3"/>
                              </a:cxn>
                            </a:cxnLst>
                            <a:rect l="l" t="t" r="r" b="b"/>
                            <a:pathLst>
                              <a:path w="534066" h="311181">
                                <a:moveTo>
                                  <a:pt x="534066" y="311182"/>
                                </a:moveTo>
                                <a:lnTo>
                                  <a:pt x="0" y="3000"/>
                                </a:lnTo>
                                <a:lnTo>
                                  <a:pt x="0" y="0"/>
                                </a:lnTo>
                                <a:lnTo>
                                  <a:pt x="534066" y="308181"/>
                                </a:lnTo>
                                <a:close/>
                              </a:path>
                            </a:pathLst>
                          </a:custGeom>
                          <a:solidFill>
                            <a:srgbClr val="6C74AF"/>
                          </a:solidFill>
                          <a:ln w="4286" cap="flat">
                            <a:noFill/>
                            <a:prstDash val="solid"/>
                            <a:miter/>
                          </a:ln>
                        </p:spPr>
                        <p:txBody>
                          <a:bodyPr rtlCol="0" anchor="ctr"/>
                          <a:lstStyle/>
                          <a:p>
                            <a:endParaRPr lang="en-GB"/>
                          </a:p>
                        </p:txBody>
                      </p:sp>
                    </p:grpSp>
                  </p:grpSp>
                  <p:sp>
                    <p:nvSpPr>
                      <p:cNvPr id="233" name="Freeform: Shape 232">
                        <a:extLst>
                          <a:ext uri="{FF2B5EF4-FFF2-40B4-BE49-F238E27FC236}">
                            <a16:creationId xmlns:a16="http://schemas.microsoft.com/office/drawing/2014/main" id="{08BEB49A-837C-D91F-5B26-8D9DF8578262}"/>
                          </a:ext>
                        </a:extLst>
                      </p:cNvPr>
                      <p:cNvSpPr/>
                      <p:nvPr/>
                    </p:nvSpPr>
                    <p:spPr>
                      <a:xfrm>
                        <a:off x="9517431" y="1921301"/>
                        <a:ext cx="555293" cy="307112"/>
                      </a:xfrm>
                      <a:custGeom>
                        <a:avLst/>
                        <a:gdLst>
                          <a:gd name="connsiteX0" fmla="*/ 2425 w 555293"/>
                          <a:gd name="connsiteY0" fmla="*/ 31506 h 307112"/>
                          <a:gd name="connsiteX1" fmla="*/ 710 w 555293"/>
                          <a:gd name="connsiteY1" fmla="*/ 25506 h 307112"/>
                          <a:gd name="connsiteX2" fmla="*/ 88150 w 555293"/>
                          <a:gd name="connsiteY2" fmla="*/ 59367 h 307112"/>
                          <a:gd name="connsiteX3" fmla="*/ 158444 w 555293"/>
                          <a:gd name="connsiteY3" fmla="*/ 1931 h 307112"/>
                          <a:gd name="connsiteX4" fmla="*/ 208165 w 555293"/>
                          <a:gd name="connsiteY4" fmla="*/ 58081 h 307112"/>
                          <a:gd name="connsiteX5" fmla="*/ 239026 w 555293"/>
                          <a:gd name="connsiteY5" fmla="*/ 63225 h 307112"/>
                          <a:gd name="connsiteX6" fmla="*/ 299033 w 555293"/>
                          <a:gd name="connsiteY6" fmla="*/ 154950 h 307112"/>
                          <a:gd name="connsiteX7" fmla="*/ 308463 w 555293"/>
                          <a:gd name="connsiteY7" fmla="*/ 156665 h 307112"/>
                          <a:gd name="connsiteX8" fmla="*/ 345325 w 555293"/>
                          <a:gd name="connsiteY8" fmla="*/ 183240 h 307112"/>
                          <a:gd name="connsiteX9" fmla="*/ 381758 w 555293"/>
                          <a:gd name="connsiteY9" fmla="*/ 194813 h 307112"/>
                          <a:gd name="connsiteX10" fmla="*/ 474340 w 555293"/>
                          <a:gd name="connsiteY10" fmla="*/ 239390 h 307112"/>
                          <a:gd name="connsiteX11" fmla="*/ 554922 w 555293"/>
                          <a:gd name="connsiteY11" fmla="*/ 303683 h 307112"/>
                          <a:gd name="connsiteX12" fmla="*/ 550636 w 555293"/>
                          <a:gd name="connsiteY12" fmla="*/ 304112 h 307112"/>
                          <a:gd name="connsiteX13" fmla="*/ 478627 w 555293"/>
                          <a:gd name="connsiteY13" fmla="*/ 245390 h 307112"/>
                          <a:gd name="connsiteX14" fmla="*/ 385615 w 555293"/>
                          <a:gd name="connsiteY14" fmla="*/ 201242 h 307112"/>
                          <a:gd name="connsiteX15" fmla="*/ 341896 w 555293"/>
                          <a:gd name="connsiteY15" fmla="*/ 185811 h 307112"/>
                          <a:gd name="connsiteX16" fmla="*/ 311035 w 555293"/>
                          <a:gd name="connsiteY16" fmla="*/ 163523 h 307112"/>
                          <a:gd name="connsiteX17" fmla="*/ 262171 w 555293"/>
                          <a:gd name="connsiteY17" fmla="*/ 73940 h 307112"/>
                          <a:gd name="connsiteX18" fmla="*/ 177732 w 555293"/>
                          <a:gd name="connsiteY18" fmla="*/ 29363 h 307112"/>
                          <a:gd name="connsiteX19" fmla="*/ 89007 w 555293"/>
                          <a:gd name="connsiteY19" fmla="*/ 65796 h 307112"/>
                          <a:gd name="connsiteX20" fmla="*/ 2425 w 555293"/>
                          <a:gd name="connsiteY20" fmla="*/ 31506 h 307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55293" h="307112">
                            <a:moveTo>
                              <a:pt x="2425" y="31506"/>
                            </a:moveTo>
                            <a:cubicBezTo>
                              <a:pt x="710" y="30649"/>
                              <a:pt x="-1004" y="26363"/>
                              <a:pt x="710" y="25506"/>
                            </a:cubicBezTo>
                            <a:cubicBezTo>
                              <a:pt x="36286" y="-1069"/>
                              <a:pt x="65004" y="39650"/>
                              <a:pt x="88150" y="59367"/>
                            </a:cubicBezTo>
                            <a:cubicBezTo>
                              <a:pt x="121154" y="73512"/>
                              <a:pt x="125011" y="-13928"/>
                              <a:pt x="158444" y="1931"/>
                            </a:cubicBezTo>
                            <a:cubicBezTo>
                              <a:pt x="180304" y="13504"/>
                              <a:pt x="185019" y="44794"/>
                              <a:pt x="208165" y="58081"/>
                            </a:cubicBezTo>
                            <a:cubicBezTo>
                              <a:pt x="221452" y="66654"/>
                              <a:pt x="230882" y="64511"/>
                              <a:pt x="239026" y="63225"/>
                            </a:cubicBezTo>
                            <a:cubicBezTo>
                              <a:pt x="286174" y="52938"/>
                              <a:pt x="277173" y="133948"/>
                              <a:pt x="299033" y="154950"/>
                            </a:cubicBezTo>
                            <a:cubicBezTo>
                              <a:pt x="302462" y="157522"/>
                              <a:pt x="305034" y="157522"/>
                              <a:pt x="308463" y="156665"/>
                            </a:cubicBezTo>
                            <a:cubicBezTo>
                              <a:pt x="322179" y="152379"/>
                              <a:pt x="340181" y="172095"/>
                              <a:pt x="345325" y="183240"/>
                            </a:cubicBezTo>
                            <a:cubicBezTo>
                              <a:pt x="352611" y="199099"/>
                              <a:pt x="368470" y="209386"/>
                              <a:pt x="381758" y="194813"/>
                            </a:cubicBezTo>
                            <a:cubicBezTo>
                              <a:pt x="428907" y="152379"/>
                              <a:pt x="431050" y="290825"/>
                              <a:pt x="474340" y="239390"/>
                            </a:cubicBezTo>
                            <a:cubicBezTo>
                              <a:pt x="510345" y="200813"/>
                              <a:pt x="531348" y="250534"/>
                              <a:pt x="554922" y="303683"/>
                            </a:cubicBezTo>
                            <a:cubicBezTo>
                              <a:pt x="556637" y="308398"/>
                              <a:pt x="551922" y="307970"/>
                              <a:pt x="550636" y="304112"/>
                            </a:cubicBezTo>
                            <a:cubicBezTo>
                              <a:pt x="528348" y="255249"/>
                              <a:pt x="511632" y="209386"/>
                              <a:pt x="478627" y="245390"/>
                            </a:cubicBezTo>
                            <a:cubicBezTo>
                              <a:pt x="431050" y="301540"/>
                              <a:pt x="429764" y="163094"/>
                              <a:pt x="385615" y="201242"/>
                            </a:cubicBezTo>
                            <a:cubicBezTo>
                              <a:pt x="370185" y="217958"/>
                              <a:pt x="350040" y="203385"/>
                              <a:pt x="341896" y="185811"/>
                            </a:cubicBezTo>
                            <a:cubicBezTo>
                              <a:pt x="336323" y="175524"/>
                              <a:pt x="323465" y="160094"/>
                              <a:pt x="311035" y="163523"/>
                            </a:cubicBezTo>
                            <a:cubicBezTo>
                              <a:pt x="273316" y="163094"/>
                              <a:pt x="284888" y="93229"/>
                              <a:pt x="262171" y="73940"/>
                            </a:cubicBezTo>
                            <a:cubicBezTo>
                              <a:pt x="233453" y="57224"/>
                              <a:pt x="218451" y="95372"/>
                              <a:pt x="177732" y="29363"/>
                            </a:cubicBezTo>
                            <a:cubicBezTo>
                              <a:pt x="136156" y="-44360"/>
                              <a:pt x="131012" y="82941"/>
                              <a:pt x="89007" y="65796"/>
                            </a:cubicBezTo>
                            <a:cubicBezTo>
                              <a:pt x="60718" y="45222"/>
                              <a:pt x="43573" y="7075"/>
                              <a:pt x="2425" y="31506"/>
                            </a:cubicBezTo>
                            <a:close/>
                          </a:path>
                        </a:pathLst>
                      </a:custGeom>
                      <a:solidFill>
                        <a:srgbClr val="FFFFFF"/>
                      </a:solidFill>
                      <a:ln w="4286" cap="flat">
                        <a:noFill/>
                        <a:prstDash val="solid"/>
                        <a:miter/>
                      </a:ln>
                    </p:spPr>
                    <p:txBody>
                      <a:bodyPr rtlCol="0" anchor="ctr"/>
                      <a:lstStyle/>
                      <a:p>
                        <a:endParaRPr lang="en-GB"/>
                      </a:p>
                    </p:txBody>
                  </p:sp>
                  <p:sp>
                    <p:nvSpPr>
                      <p:cNvPr id="234" name="Freeform: Shape 233">
                        <a:extLst>
                          <a:ext uri="{FF2B5EF4-FFF2-40B4-BE49-F238E27FC236}">
                            <a16:creationId xmlns:a16="http://schemas.microsoft.com/office/drawing/2014/main" id="{0CF296C9-0C31-6BB9-16E7-5810F3ED152D}"/>
                          </a:ext>
                        </a:extLst>
                      </p:cNvPr>
                      <p:cNvSpPr/>
                      <p:nvPr/>
                    </p:nvSpPr>
                    <p:spPr>
                      <a:xfrm>
                        <a:off x="9517267" y="1906102"/>
                        <a:ext cx="555059" cy="389945"/>
                      </a:xfrm>
                      <a:custGeom>
                        <a:avLst/>
                        <a:gdLst>
                          <a:gd name="connsiteX0" fmla="*/ 552515 w 555059"/>
                          <a:gd name="connsiteY0" fmla="*/ 389606 h 389945"/>
                          <a:gd name="connsiteX1" fmla="*/ 427785 w 555059"/>
                          <a:gd name="connsiteY1" fmla="*/ 249017 h 389945"/>
                          <a:gd name="connsiteX2" fmla="*/ 347203 w 555059"/>
                          <a:gd name="connsiteY2" fmla="*/ 184295 h 389945"/>
                          <a:gd name="connsiteX3" fmla="*/ 293197 w 555059"/>
                          <a:gd name="connsiteY3" fmla="*/ 132002 h 389945"/>
                          <a:gd name="connsiteX4" fmla="*/ 257192 w 555059"/>
                          <a:gd name="connsiteY4" fmla="*/ 176579 h 389945"/>
                          <a:gd name="connsiteX5" fmla="*/ 230189 w 555059"/>
                          <a:gd name="connsiteY5" fmla="*/ 151719 h 389945"/>
                          <a:gd name="connsiteX6" fmla="*/ 213473 w 555059"/>
                          <a:gd name="connsiteY6" fmla="*/ 152148 h 389945"/>
                          <a:gd name="connsiteX7" fmla="*/ 169753 w 555059"/>
                          <a:gd name="connsiteY7" fmla="*/ 117001 h 389945"/>
                          <a:gd name="connsiteX8" fmla="*/ 76741 w 555059"/>
                          <a:gd name="connsiteY8" fmla="*/ 53993 h 389945"/>
                          <a:gd name="connsiteX9" fmla="*/ 4732 w 555059"/>
                          <a:gd name="connsiteY9" fmla="*/ 29561 h 389945"/>
                          <a:gd name="connsiteX10" fmla="*/ 1303 w 555059"/>
                          <a:gd name="connsiteY10" fmla="*/ 28704 h 389945"/>
                          <a:gd name="connsiteX11" fmla="*/ 446 w 555059"/>
                          <a:gd name="connsiteY11" fmla="*/ 23989 h 389945"/>
                          <a:gd name="connsiteX12" fmla="*/ 81027 w 555059"/>
                          <a:gd name="connsiteY12" fmla="*/ 52707 h 389945"/>
                          <a:gd name="connsiteX13" fmla="*/ 173610 w 555059"/>
                          <a:gd name="connsiteY13" fmla="*/ 114857 h 389945"/>
                          <a:gd name="connsiteX14" fmla="*/ 255907 w 555059"/>
                          <a:gd name="connsiteY14" fmla="*/ 169721 h 389945"/>
                          <a:gd name="connsiteX15" fmla="*/ 291054 w 555059"/>
                          <a:gd name="connsiteY15" fmla="*/ 124716 h 389945"/>
                          <a:gd name="connsiteX16" fmla="*/ 346775 w 555059"/>
                          <a:gd name="connsiteY16" fmla="*/ 177865 h 389945"/>
                          <a:gd name="connsiteX17" fmla="*/ 374207 w 555059"/>
                          <a:gd name="connsiteY17" fmla="*/ 178294 h 389945"/>
                          <a:gd name="connsiteX18" fmla="*/ 432500 w 555059"/>
                          <a:gd name="connsiteY18" fmla="*/ 249017 h 389945"/>
                          <a:gd name="connsiteX19" fmla="*/ 483077 w 555059"/>
                          <a:gd name="connsiteY19" fmla="*/ 322312 h 389945"/>
                          <a:gd name="connsiteX20" fmla="*/ 507938 w 555059"/>
                          <a:gd name="connsiteY20" fmla="*/ 329170 h 389945"/>
                          <a:gd name="connsiteX21" fmla="*/ 554659 w 555059"/>
                          <a:gd name="connsiteY21" fmla="*/ 385320 h 389945"/>
                          <a:gd name="connsiteX22" fmla="*/ 552515 w 555059"/>
                          <a:gd name="connsiteY22" fmla="*/ 389606 h 389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5059" h="389945">
                            <a:moveTo>
                              <a:pt x="552515" y="389606"/>
                            </a:moveTo>
                            <a:cubicBezTo>
                              <a:pt x="491222" y="276878"/>
                              <a:pt x="467648" y="386177"/>
                              <a:pt x="427785" y="249017"/>
                            </a:cubicBezTo>
                            <a:cubicBezTo>
                              <a:pt x="392209" y="140575"/>
                              <a:pt x="391781" y="202726"/>
                              <a:pt x="347203" y="184295"/>
                            </a:cubicBezTo>
                            <a:cubicBezTo>
                              <a:pt x="323629" y="174008"/>
                              <a:pt x="312913" y="140146"/>
                              <a:pt x="293197" y="132002"/>
                            </a:cubicBezTo>
                            <a:cubicBezTo>
                              <a:pt x="273909" y="128573"/>
                              <a:pt x="278195" y="184723"/>
                              <a:pt x="257192" y="176579"/>
                            </a:cubicBezTo>
                            <a:cubicBezTo>
                              <a:pt x="245620" y="171865"/>
                              <a:pt x="242190" y="157720"/>
                              <a:pt x="230189" y="151719"/>
                            </a:cubicBezTo>
                            <a:cubicBezTo>
                              <a:pt x="222474" y="147433"/>
                              <a:pt x="218187" y="149576"/>
                              <a:pt x="213473" y="152148"/>
                            </a:cubicBezTo>
                            <a:cubicBezTo>
                              <a:pt x="192898" y="162863"/>
                              <a:pt x="179611" y="135431"/>
                              <a:pt x="169753" y="117001"/>
                            </a:cubicBezTo>
                            <a:cubicBezTo>
                              <a:pt x="128605" y="28275"/>
                              <a:pt x="124747" y="165007"/>
                              <a:pt x="76741" y="53993"/>
                            </a:cubicBezTo>
                            <a:cubicBezTo>
                              <a:pt x="61739" y="16702"/>
                              <a:pt x="38593" y="-17159"/>
                              <a:pt x="4732" y="29561"/>
                            </a:cubicBezTo>
                            <a:cubicBezTo>
                              <a:pt x="3875" y="30418"/>
                              <a:pt x="2589" y="29990"/>
                              <a:pt x="1303" y="28704"/>
                            </a:cubicBezTo>
                            <a:cubicBezTo>
                              <a:pt x="17" y="26989"/>
                              <a:pt x="-411" y="25275"/>
                              <a:pt x="446" y="23989"/>
                            </a:cubicBezTo>
                            <a:cubicBezTo>
                              <a:pt x="36879" y="-27017"/>
                              <a:pt x="65597" y="13273"/>
                              <a:pt x="81027" y="52707"/>
                            </a:cubicBezTo>
                            <a:cubicBezTo>
                              <a:pt x="122604" y="154291"/>
                              <a:pt x="126033" y="17560"/>
                              <a:pt x="173610" y="114857"/>
                            </a:cubicBezTo>
                            <a:cubicBezTo>
                              <a:pt x="210473" y="187295"/>
                              <a:pt x="203186" y="105428"/>
                              <a:pt x="255907" y="169721"/>
                            </a:cubicBezTo>
                            <a:cubicBezTo>
                              <a:pt x="273909" y="173150"/>
                              <a:pt x="270051" y="119144"/>
                              <a:pt x="291054" y="124716"/>
                            </a:cubicBezTo>
                            <a:cubicBezTo>
                              <a:pt x="312913" y="131574"/>
                              <a:pt x="323201" y="167578"/>
                              <a:pt x="346775" y="177865"/>
                            </a:cubicBezTo>
                            <a:cubicBezTo>
                              <a:pt x="359634" y="184723"/>
                              <a:pt x="366921" y="181294"/>
                              <a:pt x="374207" y="178294"/>
                            </a:cubicBezTo>
                            <a:cubicBezTo>
                              <a:pt x="409354" y="165007"/>
                              <a:pt x="420070" y="215156"/>
                              <a:pt x="432500" y="249017"/>
                            </a:cubicBezTo>
                            <a:cubicBezTo>
                              <a:pt x="444930" y="282021"/>
                              <a:pt x="451360" y="321883"/>
                              <a:pt x="483077" y="322312"/>
                            </a:cubicBezTo>
                            <a:cubicBezTo>
                              <a:pt x="489507" y="322312"/>
                              <a:pt x="496365" y="321883"/>
                              <a:pt x="507938" y="329170"/>
                            </a:cubicBezTo>
                            <a:cubicBezTo>
                              <a:pt x="523797" y="339028"/>
                              <a:pt x="539657" y="358316"/>
                              <a:pt x="554659" y="385320"/>
                            </a:cubicBezTo>
                            <a:cubicBezTo>
                              <a:pt x="555516" y="388320"/>
                              <a:pt x="555087" y="390892"/>
                              <a:pt x="552515" y="389606"/>
                            </a:cubicBezTo>
                            <a:close/>
                          </a:path>
                        </a:pathLst>
                      </a:custGeom>
                      <a:solidFill>
                        <a:srgbClr val="6C74AF"/>
                      </a:solidFill>
                      <a:ln w="4286" cap="flat">
                        <a:noFill/>
                        <a:prstDash val="solid"/>
                        <a:miter/>
                      </a:ln>
                    </p:spPr>
                    <p:txBody>
                      <a:bodyPr rtlCol="0" anchor="ctr"/>
                      <a:lstStyle/>
                      <a:p>
                        <a:endParaRPr lang="en-GB"/>
                      </a:p>
                    </p:txBody>
                  </p:sp>
                  <p:sp>
                    <p:nvSpPr>
                      <p:cNvPr id="235" name="Freeform: Shape 234">
                        <a:extLst>
                          <a:ext uri="{FF2B5EF4-FFF2-40B4-BE49-F238E27FC236}">
                            <a16:creationId xmlns:a16="http://schemas.microsoft.com/office/drawing/2014/main" id="{10C25F95-D4D7-3EC8-BE11-1385F37098B1}"/>
                          </a:ext>
                        </a:extLst>
                      </p:cNvPr>
                      <p:cNvSpPr/>
                      <p:nvPr/>
                    </p:nvSpPr>
                    <p:spPr>
                      <a:xfrm>
                        <a:off x="9524979" y="1913768"/>
                        <a:ext cx="539230" cy="342506"/>
                      </a:xfrm>
                      <a:custGeom>
                        <a:avLst/>
                        <a:gdLst>
                          <a:gd name="connsiteX0" fmla="*/ 2592 w 539230"/>
                          <a:gd name="connsiteY0" fmla="*/ 49755 h 342506"/>
                          <a:gd name="connsiteX1" fmla="*/ 449 w 539230"/>
                          <a:gd name="connsiteY1" fmla="*/ 44183 h 342506"/>
                          <a:gd name="connsiteX2" fmla="*/ 87888 w 539230"/>
                          <a:gd name="connsiteY2" fmla="*/ 9893 h 342506"/>
                          <a:gd name="connsiteX3" fmla="*/ 148753 w 539230"/>
                          <a:gd name="connsiteY3" fmla="*/ 43755 h 342506"/>
                          <a:gd name="connsiteX4" fmla="*/ 213904 w 539230"/>
                          <a:gd name="connsiteY4" fmla="*/ 892 h 342506"/>
                          <a:gd name="connsiteX5" fmla="*/ 300058 w 539230"/>
                          <a:gd name="connsiteY5" fmla="*/ 42040 h 342506"/>
                          <a:gd name="connsiteX6" fmla="*/ 320203 w 539230"/>
                          <a:gd name="connsiteY6" fmla="*/ 37325 h 342506"/>
                          <a:gd name="connsiteX7" fmla="*/ 399928 w 539230"/>
                          <a:gd name="connsiteY7" fmla="*/ 145767 h 342506"/>
                          <a:gd name="connsiteX8" fmla="*/ 417073 w 539230"/>
                          <a:gd name="connsiteY8" fmla="*/ 150482 h 342506"/>
                          <a:gd name="connsiteX9" fmla="*/ 441076 w 539230"/>
                          <a:gd name="connsiteY9" fmla="*/ 193773 h 342506"/>
                          <a:gd name="connsiteX10" fmla="*/ 459935 w 539230"/>
                          <a:gd name="connsiteY10" fmla="*/ 192059 h 342506"/>
                          <a:gd name="connsiteX11" fmla="*/ 539231 w 539230"/>
                          <a:gd name="connsiteY11" fmla="*/ 342506 h 342506"/>
                          <a:gd name="connsiteX12" fmla="*/ 454363 w 539230"/>
                          <a:gd name="connsiteY12" fmla="*/ 200203 h 342506"/>
                          <a:gd name="connsiteX13" fmla="*/ 415358 w 539230"/>
                          <a:gd name="connsiteY13" fmla="*/ 155197 h 342506"/>
                          <a:gd name="connsiteX14" fmla="*/ 402499 w 539230"/>
                          <a:gd name="connsiteY14" fmla="*/ 152625 h 342506"/>
                          <a:gd name="connsiteX15" fmla="*/ 320203 w 539230"/>
                          <a:gd name="connsiteY15" fmla="*/ 43755 h 342506"/>
                          <a:gd name="connsiteX16" fmla="*/ 303916 w 539230"/>
                          <a:gd name="connsiteY16" fmla="*/ 48041 h 342506"/>
                          <a:gd name="connsiteX17" fmla="*/ 214761 w 539230"/>
                          <a:gd name="connsiteY17" fmla="*/ 7321 h 342506"/>
                          <a:gd name="connsiteX18" fmla="*/ 186901 w 539230"/>
                          <a:gd name="connsiteY18" fmla="*/ 25324 h 342506"/>
                          <a:gd name="connsiteX19" fmla="*/ 2592 w 539230"/>
                          <a:gd name="connsiteY19" fmla="*/ 49755 h 342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39230" h="342506">
                            <a:moveTo>
                              <a:pt x="2592" y="49755"/>
                            </a:moveTo>
                            <a:cubicBezTo>
                              <a:pt x="877" y="48898"/>
                              <a:pt x="-837" y="45469"/>
                              <a:pt x="449" y="44183"/>
                            </a:cubicBezTo>
                            <a:cubicBezTo>
                              <a:pt x="27024" y="9036"/>
                              <a:pt x="56170" y="-2537"/>
                              <a:pt x="87888" y="9893"/>
                            </a:cubicBezTo>
                            <a:cubicBezTo>
                              <a:pt x="112749" y="18466"/>
                              <a:pt x="124322" y="40754"/>
                              <a:pt x="148753" y="43755"/>
                            </a:cubicBezTo>
                            <a:cubicBezTo>
                              <a:pt x="183901" y="48470"/>
                              <a:pt x="179186" y="-7680"/>
                              <a:pt x="213904" y="892"/>
                            </a:cubicBezTo>
                            <a:cubicBezTo>
                              <a:pt x="242622" y="9036"/>
                              <a:pt x="267054" y="74616"/>
                              <a:pt x="300058" y="42040"/>
                            </a:cubicBezTo>
                            <a:cubicBezTo>
                              <a:pt x="305630" y="36897"/>
                              <a:pt x="310773" y="32182"/>
                              <a:pt x="320203" y="37325"/>
                            </a:cubicBezTo>
                            <a:cubicBezTo>
                              <a:pt x="353207" y="52327"/>
                              <a:pt x="357922" y="149625"/>
                              <a:pt x="399928" y="145767"/>
                            </a:cubicBezTo>
                            <a:cubicBezTo>
                              <a:pt x="405071" y="144910"/>
                              <a:pt x="410214" y="143624"/>
                              <a:pt x="417073" y="150482"/>
                            </a:cubicBezTo>
                            <a:cubicBezTo>
                              <a:pt x="429931" y="161198"/>
                              <a:pt x="430360" y="183915"/>
                              <a:pt x="441076" y="193773"/>
                            </a:cubicBezTo>
                            <a:cubicBezTo>
                              <a:pt x="447933" y="198917"/>
                              <a:pt x="452648" y="190344"/>
                              <a:pt x="459935" y="192059"/>
                            </a:cubicBezTo>
                            <a:cubicBezTo>
                              <a:pt x="472794" y="192916"/>
                              <a:pt x="510941" y="251209"/>
                              <a:pt x="539231" y="342506"/>
                            </a:cubicBezTo>
                            <a:cubicBezTo>
                              <a:pt x="488224" y="236636"/>
                              <a:pt x="476651" y="191202"/>
                              <a:pt x="454363" y="200203"/>
                            </a:cubicBezTo>
                            <a:cubicBezTo>
                              <a:pt x="429502" y="210061"/>
                              <a:pt x="428645" y="166341"/>
                              <a:pt x="415358" y="155197"/>
                            </a:cubicBezTo>
                            <a:cubicBezTo>
                              <a:pt x="410643" y="150911"/>
                              <a:pt x="407214" y="151340"/>
                              <a:pt x="402499" y="152625"/>
                            </a:cubicBezTo>
                            <a:cubicBezTo>
                              <a:pt x="357065" y="159055"/>
                              <a:pt x="350636" y="61757"/>
                              <a:pt x="320203" y="43755"/>
                            </a:cubicBezTo>
                            <a:cubicBezTo>
                              <a:pt x="313345" y="39468"/>
                              <a:pt x="309059" y="43326"/>
                              <a:pt x="303916" y="48041"/>
                            </a:cubicBezTo>
                            <a:cubicBezTo>
                              <a:pt x="270483" y="81902"/>
                              <a:pt x="242193" y="17180"/>
                              <a:pt x="214761" y="7321"/>
                            </a:cubicBezTo>
                            <a:cubicBezTo>
                              <a:pt x="200617" y="3035"/>
                              <a:pt x="194188" y="13322"/>
                              <a:pt x="186901" y="25324"/>
                            </a:cubicBezTo>
                            <a:cubicBezTo>
                              <a:pt x="133751" y="111049"/>
                              <a:pt x="93461" y="-60830"/>
                              <a:pt x="2592" y="49755"/>
                            </a:cubicBezTo>
                            <a:close/>
                          </a:path>
                        </a:pathLst>
                      </a:custGeom>
                      <a:solidFill>
                        <a:srgbClr val="FDD13B"/>
                      </a:solidFill>
                      <a:ln w="4286" cap="flat">
                        <a:noFill/>
                        <a:prstDash val="solid"/>
                        <a:miter/>
                      </a:ln>
                    </p:spPr>
                    <p:txBody>
                      <a:bodyPr rtlCol="0" anchor="ctr"/>
                      <a:lstStyle/>
                      <a:p>
                        <a:endParaRPr lang="en-GB"/>
                      </a:p>
                    </p:txBody>
                  </p:sp>
                  <p:grpSp>
                    <p:nvGrpSpPr>
                      <p:cNvPr id="236" name="Graphic 18">
                        <a:extLst>
                          <a:ext uri="{FF2B5EF4-FFF2-40B4-BE49-F238E27FC236}">
                            <a16:creationId xmlns:a16="http://schemas.microsoft.com/office/drawing/2014/main" id="{A78FFFD9-A03C-35C5-3A2D-F7852E306592}"/>
                          </a:ext>
                        </a:extLst>
                      </p:cNvPr>
                      <p:cNvGrpSpPr/>
                      <p:nvPr/>
                    </p:nvGrpSpPr>
                    <p:grpSpPr>
                      <a:xfrm>
                        <a:off x="9531000" y="2007243"/>
                        <a:ext cx="551657" cy="335905"/>
                        <a:chOff x="9531000" y="2007243"/>
                        <a:chExt cx="551657" cy="335905"/>
                      </a:xfrm>
                      <a:solidFill>
                        <a:srgbClr val="6C74AF"/>
                      </a:solidFill>
                    </p:grpSpPr>
                    <p:grpSp>
                      <p:nvGrpSpPr>
                        <p:cNvPr id="237" name="Graphic 18">
                          <a:extLst>
                            <a:ext uri="{FF2B5EF4-FFF2-40B4-BE49-F238E27FC236}">
                              <a16:creationId xmlns:a16="http://schemas.microsoft.com/office/drawing/2014/main" id="{9FA3DF32-28D4-961C-5948-40092A5602DF}"/>
                            </a:ext>
                          </a:extLst>
                        </p:cNvPr>
                        <p:cNvGrpSpPr/>
                        <p:nvPr/>
                      </p:nvGrpSpPr>
                      <p:grpSpPr>
                        <a:xfrm>
                          <a:off x="9531000" y="2007243"/>
                          <a:ext cx="18447" cy="27992"/>
                          <a:chOff x="9531000" y="2007243"/>
                          <a:chExt cx="18447" cy="27992"/>
                        </a:xfrm>
                        <a:solidFill>
                          <a:srgbClr val="6C74AF"/>
                        </a:solidFill>
                      </p:grpSpPr>
                      <p:sp>
                        <p:nvSpPr>
                          <p:cNvPr id="238" name="Freeform: Shape 237">
                            <a:extLst>
                              <a:ext uri="{FF2B5EF4-FFF2-40B4-BE49-F238E27FC236}">
                                <a16:creationId xmlns:a16="http://schemas.microsoft.com/office/drawing/2014/main" id="{651B7C30-109E-4498-3853-BD327F9B5961}"/>
                              </a:ext>
                            </a:extLst>
                          </p:cNvPr>
                          <p:cNvSpPr/>
                          <p:nvPr/>
                        </p:nvSpPr>
                        <p:spPr>
                          <a:xfrm>
                            <a:off x="9531000" y="2007243"/>
                            <a:ext cx="6429" cy="23145"/>
                          </a:xfrm>
                          <a:custGeom>
                            <a:avLst/>
                            <a:gdLst>
                              <a:gd name="connsiteX0" fmla="*/ 3429 w 6429"/>
                              <a:gd name="connsiteY0" fmla="*/ 4286 h 23145"/>
                              <a:gd name="connsiteX1" fmla="*/ 0 w 6429"/>
                              <a:gd name="connsiteY1" fmla="*/ 2572 h 23145"/>
                              <a:gd name="connsiteX2" fmla="*/ 0 w 6429"/>
                              <a:gd name="connsiteY2" fmla="*/ 0 h 23145"/>
                              <a:gd name="connsiteX3" fmla="*/ 4286 w 6429"/>
                              <a:gd name="connsiteY3" fmla="*/ 0 h 23145"/>
                              <a:gd name="connsiteX4" fmla="*/ 6429 w 6429"/>
                              <a:gd name="connsiteY4" fmla="*/ 1286 h 23145"/>
                              <a:gd name="connsiteX5" fmla="*/ 6429 w 6429"/>
                              <a:gd name="connsiteY5" fmla="*/ 23146 h 23145"/>
                              <a:gd name="connsiteX6" fmla="*/ 3429 w 6429"/>
                              <a:gd name="connsiteY6" fmla="*/ 21431 h 23145"/>
                              <a:gd name="connsiteX7" fmla="*/ 3429 w 6429"/>
                              <a:gd name="connsiteY7" fmla="*/ 4286 h 2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29" h="23145">
                                <a:moveTo>
                                  <a:pt x="3429" y="4286"/>
                                </a:moveTo>
                                <a:lnTo>
                                  <a:pt x="0" y="2572"/>
                                </a:lnTo>
                                <a:lnTo>
                                  <a:pt x="0" y="0"/>
                                </a:lnTo>
                                <a:cubicBezTo>
                                  <a:pt x="2143" y="1286"/>
                                  <a:pt x="3429" y="857"/>
                                  <a:pt x="4286" y="0"/>
                                </a:cubicBezTo>
                                <a:lnTo>
                                  <a:pt x="6429" y="1286"/>
                                </a:lnTo>
                                <a:lnTo>
                                  <a:pt x="6429" y="23146"/>
                                </a:lnTo>
                                <a:lnTo>
                                  <a:pt x="3429" y="21431"/>
                                </a:lnTo>
                                <a:lnTo>
                                  <a:pt x="3429" y="4286"/>
                                </a:lnTo>
                                <a:close/>
                              </a:path>
                            </a:pathLst>
                          </a:custGeom>
                          <a:solidFill>
                            <a:srgbClr val="6C74AF"/>
                          </a:solidFill>
                          <a:ln w="4286" cap="flat">
                            <a:noFill/>
                            <a:prstDash val="solid"/>
                            <a:miter/>
                          </a:ln>
                        </p:spPr>
                        <p:txBody>
                          <a:bodyPr rtlCol="0" anchor="ctr"/>
                          <a:lstStyle/>
                          <a:p>
                            <a:endParaRPr lang="en-GB"/>
                          </a:p>
                        </p:txBody>
                      </p:sp>
                      <p:sp>
                        <p:nvSpPr>
                          <p:cNvPr id="239" name="Freeform: Shape 238">
                            <a:extLst>
                              <a:ext uri="{FF2B5EF4-FFF2-40B4-BE49-F238E27FC236}">
                                <a16:creationId xmlns:a16="http://schemas.microsoft.com/office/drawing/2014/main" id="{8C3E52A0-4D29-F946-FAA8-28EA794B5FF2}"/>
                              </a:ext>
                            </a:extLst>
                          </p:cNvPr>
                          <p:cNvSpPr/>
                          <p:nvPr/>
                        </p:nvSpPr>
                        <p:spPr>
                          <a:xfrm>
                            <a:off x="9539776" y="2011228"/>
                            <a:ext cx="9671" cy="24007"/>
                          </a:xfrm>
                          <a:custGeom>
                            <a:avLst/>
                            <a:gdLst>
                              <a:gd name="connsiteX0" fmla="*/ 225 w 9671"/>
                              <a:gd name="connsiteY0" fmla="*/ 15303 h 24007"/>
                              <a:gd name="connsiteX1" fmla="*/ 4940 w 9671"/>
                              <a:gd name="connsiteY1" fmla="*/ 730 h 24007"/>
                              <a:gd name="connsiteX2" fmla="*/ 9654 w 9671"/>
                              <a:gd name="connsiteY2" fmla="*/ 20447 h 24007"/>
                              <a:gd name="connsiteX3" fmla="*/ 225 w 9671"/>
                              <a:gd name="connsiteY3" fmla="*/ 15303 h 24007"/>
                              <a:gd name="connsiteX4" fmla="*/ 6654 w 9671"/>
                              <a:gd name="connsiteY4" fmla="*/ 19161 h 24007"/>
                              <a:gd name="connsiteX5" fmla="*/ 4940 w 9671"/>
                              <a:gd name="connsiteY5" fmla="*/ 4159 h 24007"/>
                              <a:gd name="connsiteX6" fmla="*/ 3225 w 9671"/>
                              <a:gd name="connsiteY6" fmla="*/ 17018 h 24007"/>
                              <a:gd name="connsiteX7" fmla="*/ 6654 w 9671"/>
                              <a:gd name="connsiteY7" fmla="*/ 19161 h 24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71" h="24007">
                                <a:moveTo>
                                  <a:pt x="225" y="15303"/>
                                </a:moveTo>
                                <a:cubicBezTo>
                                  <a:pt x="1082" y="12303"/>
                                  <a:pt x="-2775" y="-3556"/>
                                  <a:pt x="4940" y="730"/>
                                </a:cubicBezTo>
                                <a:cubicBezTo>
                                  <a:pt x="11369" y="3730"/>
                                  <a:pt x="9226" y="14875"/>
                                  <a:pt x="9654" y="20447"/>
                                </a:cubicBezTo>
                                <a:cubicBezTo>
                                  <a:pt x="8797" y="29019"/>
                                  <a:pt x="-632" y="20018"/>
                                  <a:pt x="225" y="15303"/>
                                </a:cubicBezTo>
                                <a:close/>
                                <a:moveTo>
                                  <a:pt x="6654" y="19161"/>
                                </a:moveTo>
                                <a:cubicBezTo>
                                  <a:pt x="6226" y="16589"/>
                                  <a:pt x="7940" y="5445"/>
                                  <a:pt x="4940" y="4159"/>
                                </a:cubicBezTo>
                                <a:cubicBezTo>
                                  <a:pt x="1511" y="2016"/>
                                  <a:pt x="4083" y="16161"/>
                                  <a:pt x="3225" y="17018"/>
                                </a:cubicBezTo>
                                <a:cubicBezTo>
                                  <a:pt x="2797" y="19161"/>
                                  <a:pt x="6226" y="22590"/>
                                  <a:pt x="6654" y="19161"/>
                                </a:cubicBezTo>
                                <a:close/>
                              </a:path>
                            </a:pathLst>
                          </a:custGeom>
                          <a:solidFill>
                            <a:srgbClr val="6C74AF"/>
                          </a:solidFill>
                          <a:ln w="4286" cap="flat">
                            <a:noFill/>
                            <a:prstDash val="solid"/>
                            <a:miter/>
                          </a:ln>
                        </p:spPr>
                        <p:txBody>
                          <a:bodyPr rtlCol="0" anchor="ctr"/>
                          <a:lstStyle/>
                          <a:p>
                            <a:endParaRPr lang="en-GB"/>
                          </a:p>
                        </p:txBody>
                      </p:sp>
                    </p:grpSp>
                    <p:grpSp>
                      <p:nvGrpSpPr>
                        <p:cNvPr id="240" name="Graphic 18">
                          <a:extLst>
                            <a:ext uri="{FF2B5EF4-FFF2-40B4-BE49-F238E27FC236}">
                              <a16:creationId xmlns:a16="http://schemas.microsoft.com/office/drawing/2014/main" id="{A76F831A-C3C3-5D6D-B67B-600D72886A4B}"/>
                            </a:ext>
                          </a:extLst>
                        </p:cNvPr>
                        <p:cNvGrpSpPr/>
                        <p:nvPr/>
                      </p:nvGrpSpPr>
                      <p:grpSpPr>
                        <a:xfrm>
                          <a:off x="9620154" y="2057741"/>
                          <a:ext cx="20591" cy="30215"/>
                          <a:chOff x="9620154" y="2057741"/>
                          <a:chExt cx="20591" cy="30215"/>
                        </a:xfrm>
                        <a:solidFill>
                          <a:srgbClr val="6C74AF"/>
                        </a:solidFill>
                      </p:grpSpPr>
                      <p:sp>
                        <p:nvSpPr>
                          <p:cNvPr id="241" name="Freeform: Shape 240">
                            <a:extLst>
                              <a:ext uri="{FF2B5EF4-FFF2-40B4-BE49-F238E27FC236}">
                                <a16:creationId xmlns:a16="http://schemas.microsoft.com/office/drawing/2014/main" id="{66AB33E3-1956-5B91-C581-9D71EDC5CFB9}"/>
                              </a:ext>
                            </a:extLst>
                          </p:cNvPr>
                          <p:cNvSpPr/>
                          <p:nvPr/>
                        </p:nvSpPr>
                        <p:spPr>
                          <a:xfrm>
                            <a:off x="9620154" y="2057741"/>
                            <a:ext cx="9001" cy="25368"/>
                          </a:xfrm>
                          <a:custGeom>
                            <a:avLst/>
                            <a:gdLst>
                              <a:gd name="connsiteX0" fmla="*/ 3429 w 9001"/>
                              <a:gd name="connsiteY0" fmla="*/ 18939 h 25368"/>
                              <a:gd name="connsiteX1" fmla="*/ 9002 w 9001"/>
                              <a:gd name="connsiteY1" fmla="*/ 22368 h 25368"/>
                              <a:gd name="connsiteX2" fmla="*/ 9002 w 9001"/>
                              <a:gd name="connsiteY2" fmla="*/ 25369 h 25368"/>
                              <a:gd name="connsiteX3" fmla="*/ 0 w 9001"/>
                              <a:gd name="connsiteY3" fmla="*/ 20225 h 25368"/>
                              <a:gd name="connsiteX4" fmla="*/ 0 w 9001"/>
                              <a:gd name="connsiteY4" fmla="*/ 17225 h 25368"/>
                              <a:gd name="connsiteX5" fmla="*/ 4286 w 9001"/>
                              <a:gd name="connsiteY5" fmla="*/ 12081 h 25368"/>
                              <a:gd name="connsiteX6" fmla="*/ 3001 w 9001"/>
                              <a:gd name="connsiteY6" fmla="*/ 6509 h 25368"/>
                              <a:gd name="connsiteX7" fmla="*/ 429 w 9001"/>
                              <a:gd name="connsiteY7" fmla="*/ 4795 h 25368"/>
                              <a:gd name="connsiteX8" fmla="*/ 3429 w 9001"/>
                              <a:gd name="connsiteY8" fmla="*/ 18939 h 25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01" h="25368">
                                <a:moveTo>
                                  <a:pt x="3429" y="18939"/>
                                </a:moveTo>
                                <a:lnTo>
                                  <a:pt x="9002" y="22368"/>
                                </a:lnTo>
                                <a:lnTo>
                                  <a:pt x="9002" y="25369"/>
                                </a:lnTo>
                                <a:lnTo>
                                  <a:pt x="0" y="20225"/>
                                </a:lnTo>
                                <a:lnTo>
                                  <a:pt x="0" y="17225"/>
                                </a:lnTo>
                                <a:lnTo>
                                  <a:pt x="4286" y="12081"/>
                                </a:lnTo>
                                <a:cubicBezTo>
                                  <a:pt x="9002" y="8652"/>
                                  <a:pt x="3429" y="-1206"/>
                                  <a:pt x="3001" y="6509"/>
                                </a:cubicBezTo>
                                <a:lnTo>
                                  <a:pt x="429" y="4795"/>
                                </a:lnTo>
                                <a:cubicBezTo>
                                  <a:pt x="0" y="-8064"/>
                                  <a:pt x="17145" y="7795"/>
                                  <a:pt x="3429" y="18939"/>
                                </a:cubicBezTo>
                                <a:close/>
                              </a:path>
                            </a:pathLst>
                          </a:custGeom>
                          <a:solidFill>
                            <a:srgbClr val="6C74AF"/>
                          </a:solidFill>
                          <a:ln w="4286" cap="flat">
                            <a:noFill/>
                            <a:prstDash val="solid"/>
                            <a:miter/>
                          </a:ln>
                        </p:spPr>
                        <p:txBody>
                          <a:bodyPr rtlCol="0" anchor="ctr"/>
                          <a:lstStyle/>
                          <a:p>
                            <a:endParaRPr lang="en-GB"/>
                          </a:p>
                        </p:txBody>
                      </p:sp>
                      <p:sp>
                        <p:nvSpPr>
                          <p:cNvPr id="242" name="Freeform: Shape 241">
                            <a:extLst>
                              <a:ext uri="{FF2B5EF4-FFF2-40B4-BE49-F238E27FC236}">
                                <a16:creationId xmlns:a16="http://schemas.microsoft.com/office/drawing/2014/main" id="{D83EE760-875E-BEEE-5D0E-848A5E15EBA6}"/>
                              </a:ext>
                            </a:extLst>
                          </p:cNvPr>
                          <p:cNvSpPr/>
                          <p:nvPr/>
                        </p:nvSpPr>
                        <p:spPr>
                          <a:xfrm>
                            <a:off x="9631074" y="2063949"/>
                            <a:ext cx="9672" cy="24007"/>
                          </a:xfrm>
                          <a:custGeom>
                            <a:avLst/>
                            <a:gdLst>
                              <a:gd name="connsiteX0" fmla="*/ 225 w 9672"/>
                              <a:gd name="connsiteY0" fmla="*/ 15303 h 24007"/>
                              <a:gd name="connsiteX1" fmla="*/ 4940 w 9672"/>
                              <a:gd name="connsiteY1" fmla="*/ 730 h 24007"/>
                              <a:gd name="connsiteX2" fmla="*/ 9655 w 9672"/>
                              <a:gd name="connsiteY2" fmla="*/ 20447 h 24007"/>
                              <a:gd name="connsiteX3" fmla="*/ 225 w 9672"/>
                              <a:gd name="connsiteY3" fmla="*/ 15303 h 24007"/>
                              <a:gd name="connsiteX4" fmla="*/ 6225 w 9672"/>
                              <a:gd name="connsiteY4" fmla="*/ 19161 h 24007"/>
                              <a:gd name="connsiteX5" fmla="*/ 4511 w 9672"/>
                              <a:gd name="connsiteY5" fmla="*/ 4159 h 24007"/>
                              <a:gd name="connsiteX6" fmla="*/ 2797 w 9672"/>
                              <a:gd name="connsiteY6" fmla="*/ 17018 h 24007"/>
                              <a:gd name="connsiteX7" fmla="*/ 6225 w 9672"/>
                              <a:gd name="connsiteY7" fmla="*/ 19161 h 24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72" h="24007">
                                <a:moveTo>
                                  <a:pt x="225" y="15303"/>
                                </a:moveTo>
                                <a:cubicBezTo>
                                  <a:pt x="1082" y="12303"/>
                                  <a:pt x="-2776" y="-3556"/>
                                  <a:pt x="4940" y="730"/>
                                </a:cubicBezTo>
                                <a:cubicBezTo>
                                  <a:pt x="11369" y="3730"/>
                                  <a:pt x="9226" y="14875"/>
                                  <a:pt x="9655" y="20447"/>
                                </a:cubicBezTo>
                                <a:cubicBezTo>
                                  <a:pt x="8369" y="29019"/>
                                  <a:pt x="-632" y="20018"/>
                                  <a:pt x="225" y="15303"/>
                                </a:cubicBezTo>
                                <a:close/>
                                <a:moveTo>
                                  <a:pt x="6225" y="19161"/>
                                </a:moveTo>
                                <a:cubicBezTo>
                                  <a:pt x="5797" y="16589"/>
                                  <a:pt x="7512" y="5445"/>
                                  <a:pt x="4511" y="4159"/>
                                </a:cubicBezTo>
                                <a:cubicBezTo>
                                  <a:pt x="1082" y="2016"/>
                                  <a:pt x="3654" y="16161"/>
                                  <a:pt x="2797" y="17018"/>
                                </a:cubicBezTo>
                                <a:cubicBezTo>
                                  <a:pt x="2797" y="19161"/>
                                  <a:pt x="6225" y="22590"/>
                                  <a:pt x="6225" y="19161"/>
                                </a:cubicBezTo>
                                <a:close/>
                              </a:path>
                            </a:pathLst>
                          </a:custGeom>
                          <a:solidFill>
                            <a:srgbClr val="6C74AF"/>
                          </a:solidFill>
                          <a:ln w="4286" cap="flat">
                            <a:noFill/>
                            <a:prstDash val="solid"/>
                            <a:miter/>
                          </a:ln>
                        </p:spPr>
                        <p:txBody>
                          <a:bodyPr rtlCol="0" anchor="ctr"/>
                          <a:lstStyle/>
                          <a:p>
                            <a:endParaRPr lang="en-GB"/>
                          </a:p>
                        </p:txBody>
                      </p:sp>
                    </p:grpSp>
                    <p:grpSp>
                      <p:nvGrpSpPr>
                        <p:cNvPr id="243" name="Graphic 18">
                          <a:extLst>
                            <a:ext uri="{FF2B5EF4-FFF2-40B4-BE49-F238E27FC236}">
                              <a16:creationId xmlns:a16="http://schemas.microsoft.com/office/drawing/2014/main" id="{D35A5593-F719-8CDE-8736-872B33955A58}"/>
                            </a:ext>
                          </a:extLst>
                        </p:cNvPr>
                        <p:cNvGrpSpPr/>
                        <p:nvPr/>
                      </p:nvGrpSpPr>
                      <p:grpSpPr>
                        <a:xfrm>
                          <a:off x="9708283" y="2108847"/>
                          <a:ext cx="21187" cy="30276"/>
                          <a:chOff x="9708283" y="2108847"/>
                          <a:chExt cx="21187" cy="30276"/>
                        </a:xfrm>
                        <a:solidFill>
                          <a:srgbClr val="6C74AF"/>
                        </a:solidFill>
                      </p:grpSpPr>
                      <p:sp>
                        <p:nvSpPr>
                          <p:cNvPr id="244" name="Freeform: Shape 243">
                            <a:extLst>
                              <a:ext uri="{FF2B5EF4-FFF2-40B4-BE49-F238E27FC236}">
                                <a16:creationId xmlns:a16="http://schemas.microsoft.com/office/drawing/2014/main" id="{736B9962-D9C7-461A-9998-0B52525F96B7}"/>
                              </a:ext>
                            </a:extLst>
                          </p:cNvPr>
                          <p:cNvSpPr/>
                          <p:nvPr/>
                        </p:nvSpPr>
                        <p:spPr>
                          <a:xfrm>
                            <a:off x="9708283" y="2108847"/>
                            <a:ext cx="9753" cy="23613"/>
                          </a:xfrm>
                          <a:custGeom>
                            <a:avLst/>
                            <a:gdLst>
                              <a:gd name="connsiteX0" fmla="*/ 9169 w 9753"/>
                              <a:gd name="connsiteY0" fmla="*/ 18411 h 23613"/>
                              <a:gd name="connsiteX1" fmla="*/ 168 w 9753"/>
                              <a:gd name="connsiteY1" fmla="*/ 14553 h 23613"/>
                              <a:gd name="connsiteX2" fmla="*/ 2740 w 9753"/>
                              <a:gd name="connsiteY2" fmla="*/ 15839 h 23613"/>
                              <a:gd name="connsiteX3" fmla="*/ 3168 w 9753"/>
                              <a:gd name="connsiteY3" fmla="*/ 12410 h 23613"/>
                              <a:gd name="connsiteX4" fmla="*/ 3168 w 9753"/>
                              <a:gd name="connsiteY4" fmla="*/ 9410 h 23613"/>
                              <a:gd name="connsiteX5" fmla="*/ 3168 w 9753"/>
                              <a:gd name="connsiteY5" fmla="*/ 5981 h 23613"/>
                              <a:gd name="connsiteX6" fmla="*/ 597 w 9753"/>
                              <a:gd name="connsiteY6" fmla="*/ 4266 h 23613"/>
                              <a:gd name="connsiteX7" fmla="*/ 7454 w 9753"/>
                              <a:gd name="connsiteY7" fmla="*/ 12839 h 23613"/>
                              <a:gd name="connsiteX8" fmla="*/ 9169 w 9753"/>
                              <a:gd name="connsiteY8" fmla="*/ 18411 h 23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53" h="23613">
                                <a:moveTo>
                                  <a:pt x="9169" y="18411"/>
                                </a:moveTo>
                                <a:cubicBezTo>
                                  <a:pt x="10455" y="29127"/>
                                  <a:pt x="-1547" y="20983"/>
                                  <a:pt x="168" y="14553"/>
                                </a:cubicBezTo>
                                <a:lnTo>
                                  <a:pt x="2740" y="15839"/>
                                </a:lnTo>
                                <a:cubicBezTo>
                                  <a:pt x="4454" y="26555"/>
                                  <a:pt x="10026" y="14553"/>
                                  <a:pt x="3168" y="12410"/>
                                </a:cubicBezTo>
                                <a:lnTo>
                                  <a:pt x="3168" y="9410"/>
                                </a:lnTo>
                                <a:cubicBezTo>
                                  <a:pt x="10026" y="14553"/>
                                  <a:pt x="4025" y="-1734"/>
                                  <a:pt x="3168" y="5981"/>
                                </a:cubicBezTo>
                                <a:lnTo>
                                  <a:pt x="597" y="4266"/>
                                </a:lnTo>
                                <a:cubicBezTo>
                                  <a:pt x="1025" y="-8164"/>
                                  <a:pt x="15170" y="10267"/>
                                  <a:pt x="7454" y="12839"/>
                                </a:cubicBezTo>
                                <a:cubicBezTo>
                                  <a:pt x="8741" y="14553"/>
                                  <a:pt x="9169" y="16268"/>
                                  <a:pt x="9169" y="18411"/>
                                </a:cubicBezTo>
                                <a:close/>
                              </a:path>
                            </a:pathLst>
                          </a:custGeom>
                          <a:solidFill>
                            <a:srgbClr val="6C74AF"/>
                          </a:solidFill>
                          <a:ln w="4286" cap="flat">
                            <a:noFill/>
                            <a:prstDash val="solid"/>
                            <a:miter/>
                          </a:ln>
                        </p:spPr>
                        <p:txBody>
                          <a:bodyPr rtlCol="0" anchor="ctr"/>
                          <a:lstStyle/>
                          <a:p>
                            <a:endParaRPr lang="en-GB"/>
                          </a:p>
                        </p:txBody>
                      </p:sp>
                      <p:sp>
                        <p:nvSpPr>
                          <p:cNvPr id="245" name="Freeform: Shape 244">
                            <a:extLst>
                              <a:ext uri="{FF2B5EF4-FFF2-40B4-BE49-F238E27FC236}">
                                <a16:creationId xmlns:a16="http://schemas.microsoft.com/office/drawing/2014/main" id="{44D2E317-D0AC-E56C-DEE0-53B97D2712EF}"/>
                              </a:ext>
                            </a:extLst>
                          </p:cNvPr>
                          <p:cNvSpPr/>
                          <p:nvPr/>
                        </p:nvSpPr>
                        <p:spPr>
                          <a:xfrm>
                            <a:off x="9719799" y="2115384"/>
                            <a:ext cx="9671" cy="23739"/>
                          </a:xfrm>
                          <a:custGeom>
                            <a:avLst/>
                            <a:gdLst>
                              <a:gd name="connsiteX0" fmla="*/ 225 w 9671"/>
                              <a:gd name="connsiteY0" fmla="*/ 15303 h 23739"/>
                              <a:gd name="connsiteX1" fmla="*/ 4940 w 9671"/>
                              <a:gd name="connsiteY1" fmla="*/ 730 h 23739"/>
                              <a:gd name="connsiteX2" fmla="*/ 9654 w 9671"/>
                              <a:gd name="connsiteY2" fmla="*/ 20447 h 23739"/>
                              <a:gd name="connsiteX3" fmla="*/ 225 w 9671"/>
                              <a:gd name="connsiteY3" fmla="*/ 15303 h 23739"/>
                              <a:gd name="connsiteX4" fmla="*/ 6226 w 9671"/>
                              <a:gd name="connsiteY4" fmla="*/ 18732 h 23739"/>
                              <a:gd name="connsiteX5" fmla="*/ 4511 w 9671"/>
                              <a:gd name="connsiteY5" fmla="*/ 3730 h 23739"/>
                              <a:gd name="connsiteX6" fmla="*/ 2797 w 9671"/>
                              <a:gd name="connsiteY6" fmla="*/ 16589 h 23739"/>
                              <a:gd name="connsiteX7" fmla="*/ 6226 w 9671"/>
                              <a:gd name="connsiteY7" fmla="*/ 18732 h 23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71" h="23739">
                                <a:moveTo>
                                  <a:pt x="225" y="15303"/>
                                </a:moveTo>
                                <a:cubicBezTo>
                                  <a:pt x="1082" y="12303"/>
                                  <a:pt x="-2775" y="-3556"/>
                                  <a:pt x="4940" y="730"/>
                                </a:cubicBezTo>
                                <a:cubicBezTo>
                                  <a:pt x="11369" y="3730"/>
                                  <a:pt x="9226" y="14875"/>
                                  <a:pt x="9654" y="20447"/>
                                </a:cubicBezTo>
                                <a:cubicBezTo>
                                  <a:pt x="8369" y="28591"/>
                                  <a:pt x="-1061" y="19590"/>
                                  <a:pt x="225" y="15303"/>
                                </a:cubicBezTo>
                                <a:close/>
                                <a:moveTo>
                                  <a:pt x="6226" y="18732"/>
                                </a:moveTo>
                                <a:cubicBezTo>
                                  <a:pt x="5797" y="16161"/>
                                  <a:pt x="7511" y="5016"/>
                                  <a:pt x="4511" y="3730"/>
                                </a:cubicBezTo>
                                <a:cubicBezTo>
                                  <a:pt x="1082" y="1587"/>
                                  <a:pt x="3654" y="15732"/>
                                  <a:pt x="2797" y="16589"/>
                                </a:cubicBezTo>
                                <a:cubicBezTo>
                                  <a:pt x="2797" y="18732"/>
                                  <a:pt x="6226" y="22161"/>
                                  <a:pt x="6226" y="18732"/>
                                </a:cubicBezTo>
                                <a:close/>
                              </a:path>
                            </a:pathLst>
                          </a:custGeom>
                          <a:solidFill>
                            <a:srgbClr val="6C74AF"/>
                          </a:solidFill>
                          <a:ln w="4286" cap="flat">
                            <a:noFill/>
                            <a:prstDash val="solid"/>
                            <a:miter/>
                          </a:ln>
                        </p:spPr>
                        <p:txBody>
                          <a:bodyPr rtlCol="0" anchor="ctr"/>
                          <a:lstStyle/>
                          <a:p>
                            <a:endParaRPr lang="en-GB"/>
                          </a:p>
                        </p:txBody>
                      </p:sp>
                    </p:grpSp>
                    <p:grpSp>
                      <p:nvGrpSpPr>
                        <p:cNvPr id="246" name="Graphic 18">
                          <a:extLst>
                            <a:ext uri="{FF2B5EF4-FFF2-40B4-BE49-F238E27FC236}">
                              <a16:creationId xmlns:a16="http://schemas.microsoft.com/office/drawing/2014/main" id="{5922EF73-283E-D0DA-C17B-2BA4EF5EB1F0}"/>
                            </a:ext>
                          </a:extLst>
                        </p:cNvPr>
                        <p:cNvGrpSpPr/>
                        <p:nvPr/>
                      </p:nvGrpSpPr>
                      <p:grpSpPr>
                        <a:xfrm>
                          <a:off x="9796652" y="2161120"/>
                          <a:ext cx="21544" cy="29278"/>
                          <a:chOff x="9796652" y="2161120"/>
                          <a:chExt cx="21544" cy="29278"/>
                        </a:xfrm>
                        <a:solidFill>
                          <a:srgbClr val="6C74AF"/>
                        </a:solidFill>
                      </p:grpSpPr>
                      <p:sp>
                        <p:nvSpPr>
                          <p:cNvPr id="247" name="Freeform: Shape 246">
                            <a:extLst>
                              <a:ext uri="{FF2B5EF4-FFF2-40B4-BE49-F238E27FC236}">
                                <a16:creationId xmlns:a16="http://schemas.microsoft.com/office/drawing/2014/main" id="{BE3C6442-5D6E-BDC4-3D3B-4E295D2138D6}"/>
                              </a:ext>
                            </a:extLst>
                          </p:cNvPr>
                          <p:cNvSpPr/>
                          <p:nvPr/>
                        </p:nvSpPr>
                        <p:spPr>
                          <a:xfrm>
                            <a:off x="9796652" y="2161120"/>
                            <a:ext cx="10383" cy="24003"/>
                          </a:xfrm>
                          <a:custGeom>
                            <a:avLst/>
                            <a:gdLst>
                              <a:gd name="connsiteX0" fmla="*/ 10383 w 10383"/>
                              <a:gd name="connsiteY0" fmla="*/ 20145 h 24003"/>
                              <a:gd name="connsiteX1" fmla="*/ 8669 w 10383"/>
                              <a:gd name="connsiteY1" fmla="*/ 19288 h 24003"/>
                              <a:gd name="connsiteX2" fmla="*/ 8669 w 10383"/>
                              <a:gd name="connsiteY2" fmla="*/ 24003 h 24003"/>
                              <a:gd name="connsiteX3" fmla="*/ 5668 w 10383"/>
                              <a:gd name="connsiteY3" fmla="*/ 22289 h 24003"/>
                              <a:gd name="connsiteX4" fmla="*/ 5668 w 10383"/>
                              <a:gd name="connsiteY4" fmla="*/ 17574 h 24003"/>
                              <a:gd name="connsiteX5" fmla="*/ 96 w 10383"/>
                              <a:gd name="connsiteY5" fmla="*/ 14145 h 24003"/>
                              <a:gd name="connsiteX6" fmla="*/ 5239 w 10383"/>
                              <a:gd name="connsiteY6" fmla="*/ 0 h 24003"/>
                              <a:gd name="connsiteX7" fmla="*/ 8669 w 10383"/>
                              <a:gd name="connsiteY7" fmla="*/ 2143 h 24003"/>
                              <a:gd name="connsiteX8" fmla="*/ 8669 w 10383"/>
                              <a:gd name="connsiteY8" fmla="*/ 16288 h 24003"/>
                              <a:gd name="connsiteX9" fmla="*/ 10383 w 10383"/>
                              <a:gd name="connsiteY9" fmla="*/ 17145 h 24003"/>
                              <a:gd name="connsiteX10" fmla="*/ 10383 w 10383"/>
                              <a:gd name="connsiteY10" fmla="*/ 20145 h 24003"/>
                              <a:gd name="connsiteX11" fmla="*/ 6097 w 10383"/>
                              <a:gd name="connsiteY11" fmla="*/ 14573 h 24003"/>
                              <a:gd name="connsiteX12" fmla="*/ 6097 w 10383"/>
                              <a:gd name="connsiteY12" fmla="*/ 6001 h 24003"/>
                              <a:gd name="connsiteX13" fmla="*/ 3096 w 10383"/>
                              <a:gd name="connsiteY13" fmla="*/ 12859 h 24003"/>
                              <a:gd name="connsiteX14" fmla="*/ 6097 w 10383"/>
                              <a:gd name="connsiteY14" fmla="*/ 14573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3" h="24003">
                                <a:moveTo>
                                  <a:pt x="10383" y="20145"/>
                                </a:moveTo>
                                <a:lnTo>
                                  <a:pt x="8669" y="19288"/>
                                </a:lnTo>
                                <a:lnTo>
                                  <a:pt x="8669" y="24003"/>
                                </a:lnTo>
                                <a:lnTo>
                                  <a:pt x="5668" y="22289"/>
                                </a:lnTo>
                                <a:lnTo>
                                  <a:pt x="5668" y="17574"/>
                                </a:lnTo>
                                <a:lnTo>
                                  <a:pt x="96" y="14145"/>
                                </a:lnTo>
                                <a:cubicBezTo>
                                  <a:pt x="-762" y="12002"/>
                                  <a:pt x="4382" y="1714"/>
                                  <a:pt x="5239" y="0"/>
                                </a:cubicBezTo>
                                <a:lnTo>
                                  <a:pt x="8669" y="2143"/>
                                </a:lnTo>
                                <a:lnTo>
                                  <a:pt x="8669" y="16288"/>
                                </a:lnTo>
                                <a:lnTo>
                                  <a:pt x="10383" y="17145"/>
                                </a:lnTo>
                                <a:lnTo>
                                  <a:pt x="10383" y="20145"/>
                                </a:lnTo>
                                <a:close/>
                                <a:moveTo>
                                  <a:pt x="6097" y="14573"/>
                                </a:moveTo>
                                <a:lnTo>
                                  <a:pt x="6097" y="6001"/>
                                </a:lnTo>
                                <a:lnTo>
                                  <a:pt x="3096" y="12859"/>
                                </a:lnTo>
                                <a:lnTo>
                                  <a:pt x="6097" y="14573"/>
                                </a:lnTo>
                                <a:close/>
                              </a:path>
                            </a:pathLst>
                          </a:custGeom>
                          <a:solidFill>
                            <a:srgbClr val="6C74AF"/>
                          </a:solidFill>
                          <a:ln w="4286" cap="flat">
                            <a:noFill/>
                            <a:prstDash val="solid"/>
                            <a:miter/>
                          </a:ln>
                        </p:spPr>
                        <p:txBody>
                          <a:bodyPr rtlCol="0" anchor="ctr"/>
                          <a:lstStyle/>
                          <a:p>
                            <a:endParaRPr lang="en-GB"/>
                          </a:p>
                        </p:txBody>
                      </p:sp>
                      <p:sp>
                        <p:nvSpPr>
                          <p:cNvPr id="248" name="Freeform: Shape 247">
                            <a:extLst>
                              <a:ext uri="{FF2B5EF4-FFF2-40B4-BE49-F238E27FC236}">
                                <a16:creationId xmlns:a16="http://schemas.microsoft.com/office/drawing/2014/main" id="{BD5A9E45-2E7B-43F2-0522-4FC8CDC59DAB}"/>
                              </a:ext>
                            </a:extLst>
                          </p:cNvPr>
                          <p:cNvSpPr/>
                          <p:nvPr/>
                        </p:nvSpPr>
                        <p:spPr>
                          <a:xfrm>
                            <a:off x="9808524" y="2166390"/>
                            <a:ext cx="9672" cy="24007"/>
                          </a:xfrm>
                          <a:custGeom>
                            <a:avLst/>
                            <a:gdLst>
                              <a:gd name="connsiteX0" fmla="*/ 225 w 9672"/>
                              <a:gd name="connsiteY0" fmla="*/ 15303 h 24007"/>
                              <a:gd name="connsiteX1" fmla="*/ 4940 w 9672"/>
                              <a:gd name="connsiteY1" fmla="*/ 730 h 24007"/>
                              <a:gd name="connsiteX2" fmla="*/ 9655 w 9672"/>
                              <a:gd name="connsiteY2" fmla="*/ 20447 h 24007"/>
                              <a:gd name="connsiteX3" fmla="*/ 225 w 9672"/>
                              <a:gd name="connsiteY3" fmla="*/ 15303 h 24007"/>
                              <a:gd name="connsiteX4" fmla="*/ 6654 w 9672"/>
                              <a:gd name="connsiteY4" fmla="*/ 19161 h 24007"/>
                              <a:gd name="connsiteX5" fmla="*/ 4940 w 9672"/>
                              <a:gd name="connsiteY5" fmla="*/ 4159 h 24007"/>
                              <a:gd name="connsiteX6" fmla="*/ 3225 w 9672"/>
                              <a:gd name="connsiteY6" fmla="*/ 17018 h 24007"/>
                              <a:gd name="connsiteX7" fmla="*/ 6654 w 9672"/>
                              <a:gd name="connsiteY7" fmla="*/ 19161 h 24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72" h="24007">
                                <a:moveTo>
                                  <a:pt x="225" y="15303"/>
                                </a:moveTo>
                                <a:cubicBezTo>
                                  <a:pt x="1082" y="12303"/>
                                  <a:pt x="-2775" y="-3556"/>
                                  <a:pt x="4940" y="730"/>
                                </a:cubicBezTo>
                                <a:cubicBezTo>
                                  <a:pt x="11369" y="3730"/>
                                  <a:pt x="9226" y="14875"/>
                                  <a:pt x="9655" y="20447"/>
                                </a:cubicBezTo>
                                <a:cubicBezTo>
                                  <a:pt x="8797" y="29019"/>
                                  <a:pt x="-632" y="20018"/>
                                  <a:pt x="225" y="15303"/>
                                </a:cubicBezTo>
                                <a:close/>
                                <a:moveTo>
                                  <a:pt x="6654" y="19161"/>
                                </a:moveTo>
                                <a:cubicBezTo>
                                  <a:pt x="6226" y="16589"/>
                                  <a:pt x="7940" y="5445"/>
                                  <a:pt x="4940" y="4159"/>
                                </a:cubicBezTo>
                                <a:cubicBezTo>
                                  <a:pt x="1511" y="2016"/>
                                  <a:pt x="4082" y="16161"/>
                                  <a:pt x="3225" y="17018"/>
                                </a:cubicBezTo>
                                <a:cubicBezTo>
                                  <a:pt x="2797" y="19161"/>
                                  <a:pt x="6226" y="22590"/>
                                  <a:pt x="6654" y="19161"/>
                                </a:cubicBezTo>
                                <a:close/>
                              </a:path>
                            </a:pathLst>
                          </a:custGeom>
                          <a:solidFill>
                            <a:srgbClr val="6C74AF"/>
                          </a:solidFill>
                          <a:ln w="4286" cap="flat">
                            <a:noFill/>
                            <a:prstDash val="solid"/>
                            <a:miter/>
                          </a:ln>
                        </p:spPr>
                        <p:txBody>
                          <a:bodyPr rtlCol="0" anchor="ctr"/>
                          <a:lstStyle/>
                          <a:p>
                            <a:endParaRPr lang="en-GB"/>
                          </a:p>
                        </p:txBody>
                      </p:sp>
                    </p:grpSp>
                    <p:grpSp>
                      <p:nvGrpSpPr>
                        <p:cNvPr id="249" name="Graphic 18">
                          <a:extLst>
                            <a:ext uri="{FF2B5EF4-FFF2-40B4-BE49-F238E27FC236}">
                              <a16:creationId xmlns:a16="http://schemas.microsoft.com/office/drawing/2014/main" id="{FD0B2814-872E-38EB-F10F-2D47723FB27D}"/>
                            </a:ext>
                          </a:extLst>
                        </p:cNvPr>
                        <p:cNvGrpSpPr/>
                        <p:nvPr/>
                      </p:nvGrpSpPr>
                      <p:grpSpPr>
                        <a:xfrm>
                          <a:off x="9886210" y="2209554"/>
                          <a:ext cx="20711" cy="32010"/>
                          <a:chOff x="9886210" y="2209554"/>
                          <a:chExt cx="20711" cy="32010"/>
                        </a:xfrm>
                        <a:solidFill>
                          <a:srgbClr val="6C74AF"/>
                        </a:solidFill>
                      </p:grpSpPr>
                      <p:sp>
                        <p:nvSpPr>
                          <p:cNvPr id="250" name="Freeform: Shape 249">
                            <a:extLst>
                              <a:ext uri="{FF2B5EF4-FFF2-40B4-BE49-F238E27FC236}">
                                <a16:creationId xmlns:a16="http://schemas.microsoft.com/office/drawing/2014/main" id="{D2F02C84-D622-6FD4-E1B4-3A477C8F16DB}"/>
                              </a:ext>
                            </a:extLst>
                          </p:cNvPr>
                          <p:cNvSpPr/>
                          <p:nvPr/>
                        </p:nvSpPr>
                        <p:spPr>
                          <a:xfrm>
                            <a:off x="9886210" y="2209554"/>
                            <a:ext cx="8813" cy="25581"/>
                          </a:xfrm>
                          <a:custGeom>
                            <a:avLst/>
                            <a:gdLst>
                              <a:gd name="connsiteX0" fmla="*/ 120 w 8813"/>
                              <a:gd name="connsiteY0" fmla="*/ 17145 h 25581"/>
                              <a:gd name="connsiteX1" fmla="*/ 120 w 8813"/>
                              <a:gd name="connsiteY1" fmla="*/ 16288 h 25581"/>
                              <a:gd name="connsiteX2" fmla="*/ 2692 w 8813"/>
                              <a:gd name="connsiteY2" fmla="*/ 17574 h 25581"/>
                              <a:gd name="connsiteX3" fmla="*/ 6121 w 8813"/>
                              <a:gd name="connsiteY3" fmla="*/ 20574 h 25581"/>
                              <a:gd name="connsiteX4" fmla="*/ 6121 w 8813"/>
                              <a:gd name="connsiteY4" fmla="*/ 15430 h 25581"/>
                              <a:gd name="connsiteX5" fmla="*/ 2692 w 8813"/>
                              <a:gd name="connsiteY5" fmla="*/ 14145 h 25581"/>
                              <a:gd name="connsiteX6" fmla="*/ 120 w 8813"/>
                              <a:gd name="connsiteY6" fmla="*/ 12430 h 25581"/>
                              <a:gd name="connsiteX7" fmla="*/ 120 w 8813"/>
                              <a:gd name="connsiteY7" fmla="*/ 0 h 25581"/>
                              <a:gd name="connsiteX8" fmla="*/ 8264 w 8813"/>
                              <a:gd name="connsiteY8" fmla="*/ 4715 h 25581"/>
                              <a:gd name="connsiteX9" fmla="*/ 8264 w 8813"/>
                              <a:gd name="connsiteY9" fmla="*/ 7715 h 25581"/>
                              <a:gd name="connsiteX10" fmla="*/ 2692 w 8813"/>
                              <a:gd name="connsiteY10" fmla="*/ 4715 h 25581"/>
                              <a:gd name="connsiteX11" fmla="*/ 2692 w 8813"/>
                              <a:gd name="connsiteY11" fmla="*/ 10287 h 25581"/>
                              <a:gd name="connsiteX12" fmla="*/ 8693 w 8813"/>
                              <a:gd name="connsiteY12" fmla="*/ 22288 h 25581"/>
                              <a:gd name="connsiteX13" fmla="*/ 120 w 8813"/>
                              <a:gd name="connsiteY13" fmla="*/ 17145 h 25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813" h="25581">
                                <a:moveTo>
                                  <a:pt x="120" y="17145"/>
                                </a:moveTo>
                                <a:lnTo>
                                  <a:pt x="120" y="16288"/>
                                </a:lnTo>
                                <a:lnTo>
                                  <a:pt x="2692" y="17574"/>
                                </a:lnTo>
                                <a:cubicBezTo>
                                  <a:pt x="1835" y="19717"/>
                                  <a:pt x="5692" y="24432"/>
                                  <a:pt x="6121" y="20574"/>
                                </a:cubicBezTo>
                                <a:cubicBezTo>
                                  <a:pt x="6121" y="20574"/>
                                  <a:pt x="6121" y="15430"/>
                                  <a:pt x="6121" y="15430"/>
                                </a:cubicBezTo>
                                <a:cubicBezTo>
                                  <a:pt x="6550" y="13287"/>
                                  <a:pt x="2692" y="10716"/>
                                  <a:pt x="2692" y="14145"/>
                                </a:cubicBezTo>
                                <a:lnTo>
                                  <a:pt x="120" y="12430"/>
                                </a:lnTo>
                                <a:lnTo>
                                  <a:pt x="120" y="0"/>
                                </a:lnTo>
                                <a:lnTo>
                                  <a:pt x="8264" y="4715"/>
                                </a:lnTo>
                                <a:lnTo>
                                  <a:pt x="8264" y="7715"/>
                                </a:lnTo>
                                <a:lnTo>
                                  <a:pt x="2692" y="4715"/>
                                </a:lnTo>
                                <a:lnTo>
                                  <a:pt x="2692" y="10287"/>
                                </a:lnTo>
                                <a:cubicBezTo>
                                  <a:pt x="8693" y="8144"/>
                                  <a:pt x="9121" y="18002"/>
                                  <a:pt x="8693" y="22288"/>
                                </a:cubicBezTo>
                                <a:cubicBezTo>
                                  <a:pt x="8264" y="30432"/>
                                  <a:pt x="-1166" y="21431"/>
                                  <a:pt x="120" y="17145"/>
                                </a:cubicBezTo>
                                <a:close/>
                              </a:path>
                            </a:pathLst>
                          </a:custGeom>
                          <a:solidFill>
                            <a:srgbClr val="6C74AF"/>
                          </a:solidFill>
                          <a:ln w="4286" cap="flat">
                            <a:noFill/>
                            <a:prstDash val="solid"/>
                            <a:miter/>
                          </a:ln>
                        </p:spPr>
                        <p:txBody>
                          <a:bodyPr rtlCol="0" anchor="ctr"/>
                          <a:lstStyle/>
                          <a:p>
                            <a:endParaRPr lang="en-GB"/>
                          </a:p>
                        </p:txBody>
                      </p:sp>
                      <p:sp>
                        <p:nvSpPr>
                          <p:cNvPr id="251" name="Freeform: Shape 250">
                            <a:extLst>
                              <a:ext uri="{FF2B5EF4-FFF2-40B4-BE49-F238E27FC236}">
                                <a16:creationId xmlns:a16="http://schemas.microsoft.com/office/drawing/2014/main" id="{4D3F60B5-1CA1-2EFD-498E-4298E7E85BD2}"/>
                              </a:ext>
                            </a:extLst>
                          </p:cNvPr>
                          <p:cNvSpPr/>
                          <p:nvPr/>
                        </p:nvSpPr>
                        <p:spPr>
                          <a:xfrm>
                            <a:off x="9897250" y="2217825"/>
                            <a:ext cx="9672" cy="23739"/>
                          </a:xfrm>
                          <a:custGeom>
                            <a:avLst/>
                            <a:gdLst>
                              <a:gd name="connsiteX0" fmla="*/ 225 w 9672"/>
                              <a:gd name="connsiteY0" fmla="*/ 15303 h 23739"/>
                              <a:gd name="connsiteX1" fmla="*/ 4940 w 9672"/>
                              <a:gd name="connsiteY1" fmla="*/ 730 h 23739"/>
                              <a:gd name="connsiteX2" fmla="*/ 9655 w 9672"/>
                              <a:gd name="connsiteY2" fmla="*/ 20447 h 23739"/>
                              <a:gd name="connsiteX3" fmla="*/ 225 w 9672"/>
                              <a:gd name="connsiteY3" fmla="*/ 15303 h 23739"/>
                              <a:gd name="connsiteX4" fmla="*/ 6226 w 9672"/>
                              <a:gd name="connsiteY4" fmla="*/ 18732 h 23739"/>
                              <a:gd name="connsiteX5" fmla="*/ 4511 w 9672"/>
                              <a:gd name="connsiteY5" fmla="*/ 3730 h 23739"/>
                              <a:gd name="connsiteX6" fmla="*/ 2797 w 9672"/>
                              <a:gd name="connsiteY6" fmla="*/ 16589 h 23739"/>
                              <a:gd name="connsiteX7" fmla="*/ 6226 w 9672"/>
                              <a:gd name="connsiteY7" fmla="*/ 18732 h 23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72" h="23739">
                                <a:moveTo>
                                  <a:pt x="225" y="15303"/>
                                </a:moveTo>
                                <a:cubicBezTo>
                                  <a:pt x="1082" y="12303"/>
                                  <a:pt x="-2776" y="-3556"/>
                                  <a:pt x="4940" y="730"/>
                                </a:cubicBezTo>
                                <a:cubicBezTo>
                                  <a:pt x="11369" y="3730"/>
                                  <a:pt x="9226" y="14875"/>
                                  <a:pt x="9655" y="20447"/>
                                </a:cubicBezTo>
                                <a:cubicBezTo>
                                  <a:pt x="8369" y="28591"/>
                                  <a:pt x="-1061" y="19590"/>
                                  <a:pt x="225" y="15303"/>
                                </a:cubicBezTo>
                                <a:close/>
                                <a:moveTo>
                                  <a:pt x="6226" y="18732"/>
                                </a:moveTo>
                                <a:cubicBezTo>
                                  <a:pt x="5797" y="16161"/>
                                  <a:pt x="7512" y="5016"/>
                                  <a:pt x="4511" y="3730"/>
                                </a:cubicBezTo>
                                <a:cubicBezTo>
                                  <a:pt x="1082" y="1587"/>
                                  <a:pt x="3654" y="15732"/>
                                  <a:pt x="2797" y="16589"/>
                                </a:cubicBezTo>
                                <a:cubicBezTo>
                                  <a:pt x="2797" y="18732"/>
                                  <a:pt x="6226" y="22161"/>
                                  <a:pt x="6226" y="18732"/>
                                </a:cubicBezTo>
                                <a:close/>
                              </a:path>
                            </a:pathLst>
                          </a:custGeom>
                          <a:solidFill>
                            <a:srgbClr val="6C74AF"/>
                          </a:solidFill>
                          <a:ln w="4286" cap="flat">
                            <a:noFill/>
                            <a:prstDash val="solid"/>
                            <a:miter/>
                          </a:ln>
                        </p:spPr>
                        <p:txBody>
                          <a:bodyPr rtlCol="0" anchor="ctr"/>
                          <a:lstStyle/>
                          <a:p>
                            <a:endParaRPr lang="en-GB"/>
                          </a:p>
                        </p:txBody>
                      </p:sp>
                    </p:grpSp>
                    <p:grpSp>
                      <p:nvGrpSpPr>
                        <p:cNvPr id="252" name="Graphic 18">
                          <a:extLst>
                            <a:ext uri="{FF2B5EF4-FFF2-40B4-BE49-F238E27FC236}">
                              <a16:creationId xmlns:a16="http://schemas.microsoft.com/office/drawing/2014/main" id="{DE436DCD-E9EB-90EA-93F8-1E30A11851D3}"/>
                            </a:ext>
                          </a:extLst>
                        </p:cNvPr>
                        <p:cNvGrpSpPr/>
                        <p:nvPr/>
                      </p:nvGrpSpPr>
                      <p:grpSpPr>
                        <a:xfrm>
                          <a:off x="9974572" y="2262320"/>
                          <a:ext cx="21074" cy="30519"/>
                          <a:chOff x="9974572" y="2262320"/>
                          <a:chExt cx="21074" cy="30519"/>
                        </a:xfrm>
                        <a:solidFill>
                          <a:srgbClr val="6C74AF"/>
                        </a:solidFill>
                      </p:grpSpPr>
                      <p:sp>
                        <p:nvSpPr>
                          <p:cNvPr id="253" name="Freeform: Shape 252">
                            <a:extLst>
                              <a:ext uri="{FF2B5EF4-FFF2-40B4-BE49-F238E27FC236}">
                                <a16:creationId xmlns:a16="http://schemas.microsoft.com/office/drawing/2014/main" id="{2663E5ED-0932-3FAD-3658-7C567DCC006F}"/>
                              </a:ext>
                            </a:extLst>
                          </p:cNvPr>
                          <p:cNvSpPr/>
                          <p:nvPr/>
                        </p:nvSpPr>
                        <p:spPr>
                          <a:xfrm>
                            <a:off x="9974572" y="2262320"/>
                            <a:ext cx="9547" cy="23900"/>
                          </a:xfrm>
                          <a:custGeom>
                            <a:avLst/>
                            <a:gdLst>
                              <a:gd name="connsiteX0" fmla="*/ 55 w 9547"/>
                              <a:gd name="connsiteY0" fmla="*/ 15386 h 23900"/>
                              <a:gd name="connsiteX1" fmla="*/ 55 w 9547"/>
                              <a:gd name="connsiteY1" fmla="*/ 3384 h 23900"/>
                              <a:gd name="connsiteX2" fmla="*/ 9056 w 9547"/>
                              <a:gd name="connsiteY2" fmla="*/ 9385 h 23900"/>
                              <a:gd name="connsiteX3" fmla="*/ 6484 w 9547"/>
                              <a:gd name="connsiteY3" fmla="*/ 7670 h 23900"/>
                              <a:gd name="connsiteX4" fmla="*/ 3055 w 9547"/>
                              <a:gd name="connsiteY4" fmla="*/ 4670 h 23900"/>
                              <a:gd name="connsiteX5" fmla="*/ 3055 w 9547"/>
                              <a:gd name="connsiteY5" fmla="*/ 9813 h 23900"/>
                              <a:gd name="connsiteX6" fmla="*/ 9485 w 9547"/>
                              <a:gd name="connsiteY6" fmla="*/ 20529 h 23900"/>
                              <a:gd name="connsiteX7" fmla="*/ 55 w 9547"/>
                              <a:gd name="connsiteY7" fmla="*/ 15386 h 23900"/>
                              <a:gd name="connsiteX8" fmla="*/ 6484 w 9547"/>
                              <a:gd name="connsiteY8" fmla="*/ 19243 h 23900"/>
                              <a:gd name="connsiteX9" fmla="*/ 4770 w 9547"/>
                              <a:gd name="connsiteY9" fmla="*/ 12385 h 23900"/>
                              <a:gd name="connsiteX10" fmla="*/ 6484 w 9547"/>
                              <a:gd name="connsiteY10" fmla="*/ 19243 h 2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547" h="23900">
                                <a:moveTo>
                                  <a:pt x="55" y="15386"/>
                                </a:moveTo>
                                <a:lnTo>
                                  <a:pt x="55" y="3384"/>
                                </a:lnTo>
                                <a:cubicBezTo>
                                  <a:pt x="912" y="-5188"/>
                                  <a:pt x="10342" y="4670"/>
                                  <a:pt x="9056" y="9385"/>
                                </a:cubicBezTo>
                                <a:lnTo>
                                  <a:pt x="6484" y="7670"/>
                                </a:lnTo>
                                <a:cubicBezTo>
                                  <a:pt x="7341" y="5956"/>
                                  <a:pt x="3484" y="1670"/>
                                  <a:pt x="3055" y="4670"/>
                                </a:cubicBezTo>
                                <a:cubicBezTo>
                                  <a:pt x="3055" y="4670"/>
                                  <a:pt x="3055" y="9813"/>
                                  <a:pt x="3055" y="9813"/>
                                </a:cubicBezTo>
                                <a:cubicBezTo>
                                  <a:pt x="8199" y="7670"/>
                                  <a:pt x="9913" y="16671"/>
                                  <a:pt x="9485" y="20529"/>
                                </a:cubicBezTo>
                                <a:cubicBezTo>
                                  <a:pt x="8628" y="28673"/>
                                  <a:pt x="-802" y="20101"/>
                                  <a:pt x="55" y="15386"/>
                                </a:cubicBezTo>
                                <a:close/>
                                <a:moveTo>
                                  <a:pt x="6484" y="19243"/>
                                </a:moveTo>
                                <a:cubicBezTo>
                                  <a:pt x="6484" y="17529"/>
                                  <a:pt x="6913" y="13243"/>
                                  <a:pt x="4770" y="12385"/>
                                </a:cubicBezTo>
                                <a:cubicBezTo>
                                  <a:pt x="484" y="10242"/>
                                  <a:pt x="4341" y="25244"/>
                                  <a:pt x="6484" y="19243"/>
                                </a:cubicBezTo>
                                <a:close/>
                              </a:path>
                            </a:pathLst>
                          </a:custGeom>
                          <a:solidFill>
                            <a:srgbClr val="6C74AF"/>
                          </a:solidFill>
                          <a:ln w="4286" cap="flat">
                            <a:noFill/>
                            <a:prstDash val="solid"/>
                            <a:miter/>
                          </a:ln>
                        </p:spPr>
                        <p:txBody>
                          <a:bodyPr rtlCol="0" anchor="ctr"/>
                          <a:lstStyle/>
                          <a:p>
                            <a:endParaRPr lang="en-GB"/>
                          </a:p>
                        </p:txBody>
                      </p:sp>
                      <p:sp>
                        <p:nvSpPr>
                          <p:cNvPr id="254" name="Freeform: Shape 253">
                            <a:extLst>
                              <a:ext uri="{FF2B5EF4-FFF2-40B4-BE49-F238E27FC236}">
                                <a16:creationId xmlns:a16="http://schemas.microsoft.com/office/drawing/2014/main" id="{F7B0CFD1-A20B-D9F8-3E03-B2F6D01948F1}"/>
                              </a:ext>
                            </a:extLst>
                          </p:cNvPr>
                          <p:cNvSpPr/>
                          <p:nvPr/>
                        </p:nvSpPr>
                        <p:spPr>
                          <a:xfrm>
                            <a:off x="9985975" y="2268832"/>
                            <a:ext cx="9671" cy="24007"/>
                          </a:xfrm>
                          <a:custGeom>
                            <a:avLst/>
                            <a:gdLst>
                              <a:gd name="connsiteX0" fmla="*/ 225 w 9671"/>
                              <a:gd name="connsiteY0" fmla="*/ 15303 h 24007"/>
                              <a:gd name="connsiteX1" fmla="*/ 4940 w 9671"/>
                              <a:gd name="connsiteY1" fmla="*/ 730 h 24007"/>
                              <a:gd name="connsiteX2" fmla="*/ 9655 w 9671"/>
                              <a:gd name="connsiteY2" fmla="*/ 20447 h 24007"/>
                              <a:gd name="connsiteX3" fmla="*/ 225 w 9671"/>
                              <a:gd name="connsiteY3" fmla="*/ 15303 h 24007"/>
                              <a:gd name="connsiteX4" fmla="*/ 6655 w 9671"/>
                              <a:gd name="connsiteY4" fmla="*/ 19161 h 24007"/>
                              <a:gd name="connsiteX5" fmla="*/ 4940 w 9671"/>
                              <a:gd name="connsiteY5" fmla="*/ 4159 h 24007"/>
                              <a:gd name="connsiteX6" fmla="*/ 3225 w 9671"/>
                              <a:gd name="connsiteY6" fmla="*/ 17018 h 24007"/>
                              <a:gd name="connsiteX7" fmla="*/ 6655 w 9671"/>
                              <a:gd name="connsiteY7" fmla="*/ 19161 h 24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71" h="24007">
                                <a:moveTo>
                                  <a:pt x="225" y="15303"/>
                                </a:moveTo>
                                <a:cubicBezTo>
                                  <a:pt x="1082" y="12303"/>
                                  <a:pt x="-2775" y="-3556"/>
                                  <a:pt x="4940" y="730"/>
                                </a:cubicBezTo>
                                <a:cubicBezTo>
                                  <a:pt x="11369" y="3730"/>
                                  <a:pt x="9226" y="14875"/>
                                  <a:pt x="9655" y="20447"/>
                                </a:cubicBezTo>
                                <a:cubicBezTo>
                                  <a:pt x="8798" y="29019"/>
                                  <a:pt x="-632" y="20018"/>
                                  <a:pt x="225" y="15303"/>
                                </a:cubicBezTo>
                                <a:close/>
                                <a:moveTo>
                                  <a:pt x="6655" y="19161"/>
                                </a:moveTo>
                                <a:cubicBezTo>
                                  <a:pt x="6226" y="16589"/>
                                  <a:pt x="7940" y="5445"/>
                                  <a:pt x="4940" y="4159"/>
                                </a:cubicBezTo>
                                <a:cubicBezTo>
                                  <a:pt x="1511" y="2016"/>
                                  <a:pt x="4082" y="16160"/>
                                  <a:pt x="3225" y="17018"/>
                                </a:cubicBezTo>
                                <a:cubicBezTo>
                                  <a:pt x="2796" y="19161"/>
                                  <a:pt x="6226" y="22590"/>
                                  <a:pt x="6655" y="19161"/>
                                </a:cubicBezTo>
                                <a:close/>
                              </a:path>
                            </a:pathLst>
                          </a:custGeom>
                          <a:solidFill>
                            <a:srgbClr val="6C74AF"/>
                          </a:solidFill>
                          <a:ln w="4286" cap="flat">
                            <a:noFill/>
                            <a:prstDash val="solid"/>
                            <a:miter/>
                          </a:ln>
                        </p:spPr>
                        <p:txBody>
                          <a:bodyPr rtlCol="0" anchor="ctr"/>
                          <a:lstStyle/>
                          <a:p>
                            <a:endParaRPr lang="en-GB"/>
                          </a:p>
                        </p:txBody>
                      </p:sp>
                    </p:grpSp>
                    <p:grpSp>
                      <p:nvGrpSpPr>
                        <p:cNvPr id="255" name="Graphic 18">
                          <a:extLst>
                            <a:ext uri="{FF2B5EF4-FFF2-40B4-BE49-F238E27FC236}">
                              <a16:creationId xmlns:a16="http://schemas.microsoft.com/office/drawing/2014/main" id="{21D5BF09-A21E-B41D-0FA4-55827EC73323}"/>
                            </a:ext>
                          </a:extLst>
                        </p:cNvPr>
                        <p:cNvGrpSpPr/>
                        <p:nvPr/>
                      </p:nvGrpSpPr>
                      <p:grpSpPr>
                        <a:xfrm>
                          <a:off x="10062495" y="2311567"/>
                          <a:ext cx="20163" cy="31581"/>
                          <a:chOff x="10062495" y="2311567"/>
                          <a:chExt cx="20163" cy="31581"/>
                        </a:xfrm>
                        <a:solidFill>
                          <a:srgbClr val="6C74AF"/>
                        </a:solidFill>
                      </p:grpSpPr>
                      <p:sp>
                        <p:nvSpPr>
                          <p:cNvPr id="256" name="Freeform: Shape 255">
                            <a:extLst>
                              <a:ext uri="{FF2B5EF4-FFF2-40B4-BE49-F238E27FC236}">
                                <a16:creationId xmlns:a16="http://schemas.microsoft.com/office/drawing/2014/main" id="{3A228693-9F5F-F0D7-6948-857493588A30}"/>
                              </a:ext>
                            </a:extLst>
                          </p:cNvPr>
                          <p:cNvSpPr/>
                          <p:nvPr/>
                        </p:nvSpPr>
                        <p:spPr>
                          <a:xfrm>
                            <a:off x="10062495" y="2311567"/>
                            <a:ext cx="9097" cy="24431"/>
                          </a:xfrm>
                          <a:custGeom>
                            <a:avLst/>
                            <a:gdLst>
                              <a:gd name="connsiteX0" fmla="*/ 9002 w 9097"/>
                              <a:gd name="connsiteY0" fmla="*/ 5144 h 24431"/>
                              <a:gd name="connsiteX1" fmla="*/ 4286 w 9097"/>
                              <a:gd name="connsiteY1" fmla="*/ 24432 h 24431"/>
                              <a:gd name="connsiteX2" fmla="*/ 1286 w 9097"/>
                              <a:gd name="connsiteY2" fmla="*/ 22717 h 24431"/>
                              <a:gd name="connsiteX3" fmla="*/ 6001 w 9097"/>
                              <a:gd name="connsiteY3" fmla="*/ 6858 h 24431"/>
                              <a:gd name="connsiteX4" fmla="*/ 0 w 9097"/>
                              <a:gd name="connsiteY4" fmla="*/ 3429 h 24431"/>
                              <a:gd name="connsiteX5" fmla="*/ 0 w 9097"/>
                              <a:gd name="connsiteY5" fmla="*/ 0 h 24431"/>
                              <a:gd name="connsiteX6" fmla="*/ 9002 w 9097"/>
                              <a:gd name="connsiteY6" fmla="*/ 5144 h 24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97" h="24431">
                                <a:moveTo>
                                  <a:pt x="9002" y="5144"/>
                                </a:moveTo>
                                <a:cubicBezTo>
                                  <a:pt x="9859" y="6858"/>
                                  <a:pt x="4715" y="22289"/>
                                  <a:pt x="4286" y="24432"/>
                                </a:cubicBezTo>
                                <a:lnTo>
                                  <a:pt x="1286" y="22717"/>
                                </a:lnTo>
                                <a:lnTo>
                                  <a:pt x="6001" y="6858"/>
                                </a:lnTo>
                                <a:lnTo>
                                  <a:pt x="0" y="3429"/>
                                </a:lnTo>
                                <a:lnTo>
                                  <a:pt x="0" y="0"/>
                                </a:lnTo>
                                <a:lnTo>
                                  <a:pt x="9002" y="5144"/>
                                </a:lnTo>
                                <a:close/>
                              </a:path>
                            </a:pathLst>
                          </a:custGeom>
                          <a:solidFill>
                            <a:srgbClr val="6C74AF"/>
                          </a:solidFill>
                          <a:ln w="4286" cap="flat">
                            <a:noFill/>
                            <a:prstDash val="solid"/>
                            <a:miter/>
                          </a:ln>
                        </p:spPr>
                        <p:txBody>
                          <a:bodyPr rtlCol="0" anchor="ctr"/>
                          <a:lstStyle/>
                          <a:p>
                            <a:endParaRPr lang="en-GB"/>
                          </a:p>
                        </p:txBody>
                      </p:sp>
                      <p:sp>
                        <p:nvSpPr>
                          <p:cNvPr id="257" name="Freeform: Shape 256">
                            <a:extLst>
                              <a:ext uri="{FF2B5EF4-FFF2-40B4-BE49-F238E27FC236}">
                                <a16:creationId xmlns:a16="http://schemas.microsoft.com/office/drawing/2014/main" id="{42BF4061-A614-AC2C-B2FD-93FCE714E665}"/>
                              </a:ext>
                            </a:extLst>
                          </p:cNvPr>
                          <p:cNvSpPr/>
                          <p:nvPr/>
                        </p:nvSpPr>
                        <p:spPr>
                          <a:xfrm>
                            <a:off x="10072986" y="2319409"/>
                            <a:ext cx="9672" cy="23739"/>
                          </a:xfrm>
                          <a:custGeom>
                            <a:avLst/>
                            <a:gdLst>
                              <a:gd name="connsiteX0" fmla="*/ 224 w 9672"/>
                              <a:gd name="connsiteY0" fmla="*/ 15303 h 23739"/>
                              <a:gd name="connsiteX1" fmla="*/ 4940 w 9672"/>
                              <a:gd name="connsiteY1" fmla="*/ 730 h 23739"/>
                              <a:gd name="connsiteX2" fmla="*/ 9655 w 9672"/>
                              <a:gd name="connsiteY2" fmla="*/ 20447 h 23739"/>
                              <a:gd name="connsiteX3" fmla="*/ 224 w 9672"/>
                              <a:gd name="connsiteY3" fmla="*/ 15303 h 23739"/>
                              <a:gd name="connsiteX4" fmla="*/ 6654 w 9672"/>
                              <a:gd name="connsiteY4" fmla="*/ 18732 h 23739"/>
                              <a:gd name="connsiteX5" fmla="*/ 4940 w 9672"/>
                              <a:gd name="connsiteY5" fmla="*/ 3730 h 23739"/>
                              <a:gd name="connsiteX6" fmla="*/ 3226 w 9672"/>
                              <a:gd name="connsiteY6" fmla="*/ 16589 h 23739"/>
                              <a:gd name="connsiteX7" fmla="*/ 6654 w 9672"/>
                              <a:gd name="connsiteY7" fmla="*/ 18732 h 23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72" h="23739">
                                <a:moveTo>
                                  <a:pt x="224" y="15303"/>
                                </a:moveTo>
                                <a:cubicBezTo>
                                  <a:pt x="1083" y="12303"/>
                                  <a:pt x="-2776" y="-3556"/>
                                  <a:pt x="4940" y="730"/>
                                </a:cubicBezTo>
                                <a:cubicBezTo>
                                  <a:pt x="11369" y="3730"/>
                                  <a:pt x="9226" y="14875"/>
                                  <a:pt x="9655" y="20447"/>
                                </a:cubicBezTo>
                                <a:cubicBezTo>
                                  <a:pt x="8797" y="28591"/>
                                  <a:pt x="-633" y="19590"/>
                                  <a:pt x="224" y="15303"/>
                                </a:cubicBezTo>
                                <a:close/>
                                <a:moveTo>
                                  <a:pt x="6654" y="18732"/>
                                </a:moveTo>
                                <a:cubicBezTo>
                                  <a:pt x="6226" y="16161"/>
                                  <a:pt x="7940" y="5016"/>
                                  <a:pt x="4940" y="3730"/>
                                </a:cubicBezTo>
                                <a:cubicBezTo>
                                  <a:pt x="1511" y="1587"/>
                                  <a:pt x="4083" y="15732"/>
                                  <a:pt x="3226" y="16589"/>
                                </a:cubicBezTo>
                                <a:cubicBezTo>
                                  <a:pt x="2797" y="18732"/>
                                  <a:pt x="6226" y="22161"/>
                                  <a:pt x="6654" y="18732"/>
                                </a:cubicBezTo>
                                <a:close/>
                              </a:path>
                            </a:pathLst>
                          </a:custGeom>
                          <a:solidFill>
                            <a:srgbClr val="6C74AF"/>
                          </a:solidFill>
                          <a:ln w="4286" cap="flat">
                            <a:noFill/>
                            <a:prstDash val="solid"/>
                            <a:miter/>
                          </a:ln>
                        </p:spPr>
                        <p:txBody>
                          <a:bodyPr rtlCol="0" anchor="ctr"/>
                          <a:lstStyle/>
                          <a:p>
                            <a:endParaRPr lang="en-GB"/>
                          </a:p>
                        </p:txBody>
                      </p:sp>
                    </p:grpSp>
                  </p:grpSp>
                </p:grpSp>
                <p:grpSp>
                  <p:nvGrpSpPr>
                    <p:cNvPr id="258" name="Graphic 18">
                      <a:extLst>
                        <a:ext uri="{FF2B5EF4-FFF2-40B4-BE49-F238E27FC236}">
                          <a16:creationId xmlns:a16="http://schemas.microsoft.com/office/drawing/2014/main" id="{053DC20B-83BB-BCFE-5DED-E78DD4DCDC10}"/>
                        </a:ext>
                      </a:extLst>
                    </p:cNvPr>
                    <p:cNvGrpSpPr/>
                    <p:nvPr/>
                  </p:nvGrpSpPr>
                  <p:grpSpPr>
                    <a:xfrm>
                      <a:off x="9284541" y="1553329"/>
                      <a:ext cx="167163" cy="480060"/>
                      <a:chOff x="9284541" y="1553329"/>
                      <a:chExt cx="167163" cy="480060"/>
                    </a:xfrm>
                  </p:grpSpPr>
                  <p:grpSp>
                    <p:nvGrpSpPr>
                      <p:cNvPr id="259" name="Graphic 18">
                        <a:extLst>
                          <a:ext uri="{FF2B5EF4-FFF2-40B4-BE49-F238E27FC236}">
                            <a16:creationId xmlns:a16="http://schemas.microsoft.com/office/drawing/2014/main" id="{89BC64BD-4D79-50EB-4F87-B45E08F95A75}"/>
                          </a:ext>
                        </a:extLst>
                      </p:cNvPr>
                      <p:cNvGrpSpPr/>
                      <p:nvPr/>
                    </p:nvGrpSpPr>
                    <p:grpSpPr>
                      <a:xfrm>
                        <a:off x="9284541" y="1553329"/>
                        <a:ext cx="71151" cy="424767"/>
                        <a:chOff x="9284541" y="1553329"/>
                        <a:chExt cx="71151" cy="424767"/>
                      </a:xfrm>
                    </p:grpSpPr>
                    <p:sp>
                      <p:nvSpPr>
                        <p:cNvPr id="260" name="Freeform: Shape 259">
                          <a:extLst>
                            <a:ext uri="{FF2B5EF4-FFF2-40B4-BE49-F238E27FC236}">
                              <a16:creationId xmlns:a16="http://schemas.microsoft.com/office/drawing/2014/main" id="{F640A592-5EAB-1BFF-303A-4C9E73BF1CE0}"/>
                            </a:ext>
                          </a:extLst>
                        </p:cNvPr>
                        <p:cNvSpPr/>
                        <p:nvPr/>
                      </p:nvSpPr>
                      <p:spPr>
                        <a:xfrm>
                          <a:off x="9300400" y="1578618"/>
                          <a:ext cx="41147" cy="40719"/>
                        </a:xfrm>
                        <a:custGeom>
                          <a:avLst/>
                          <a:gdLst>
                            <a:gd name="connsiteX0" fmla="*/ 41148 w 41147"/>
                            <a:gd name="connsiteY0" fmla="*/ 40719 h 40719"/>
                            <a:gd name="connsiteX1" fmla="*/ 0 w 41147"/>
                            <a:gd name="connsiteY1" fmla="*/ 17145 h 40719"/>
                            <a:gd name="connsiteX2" fmla="*/ 0 w 41147"/>
                            <a:gd name="connsiteY2" fmla="*/ 0 h 40719"/>
                            <a:gd name="connsiteX3" fmla="*/ 41148 w 41147"/>
                            <a:gd name="connsiteY3" fmla="*/ 24003 h 40719"/>
                          </a:gdLst>
                          <a:ahLst/>
                          <a:cxnLst>
                            <a:cxn ang="0">
                              <a:pos x="connsiteX0" y="connsiteY0"/>
                            </a:cxn>
                            <a:cxn ang="0">
                              <a:pos x="connsiteX1" y="connsiteY1"/>
                            </a:cxn>
                            <a:cxn ang="0">
                              <a:pos x="connsiteX2" y="connsiteY2"/>
                            </a:cxn>
                            <a:cxn ang="0">
                              <a:pos x="connsiteX3" y="connsiteY3"/>
                            </a:cxn>
                          </a:cxnLst>
                          <a:rect l="l" t="t" r="r" b="b"/>
                          <a:pathLst>
                            <a:path w="41147" h="40719">
                              <a:moveTo>
                                <a:pt x="41148" y="40719"/>
                              </a:moveTo>
                              <a:lnTo>
                                <a:pt x="0" y="17145"/>
                              </a:lnTo>
                              <a:lnTo>
                                <a:pt x="0" y="0"/>
                              </a:lnTo>
                              <a:lnTo>
                                <a:pt x="41148" y="24003"/>
                              </a:lnTo>
                              <a:close/>
                            </a:path>
                          </a:pathLst>
                        </a:custGeom>
                        <a:solidFill>
                          <a:srgbClr val="233B58"/>
                        </a:solidFill>
                        <a:ln w="4286" cap="flat">
                          <a:noFill/>
                          <a:prstDash val="solid"/>
                          <a:miter/>
                        </a:ln>
                      </p:spPr>
                      <p:txBody>
                        <a:bodyPr rtlCol="0" anchor="ctr"/>
                        <a:lstStyle/>
                        <a:p>
                          <a:endParaRPr lang="en-GB"/>
                        </a:p>
                      </p:txBody>
                    </p:sp>
                    <p:sp>
                      <p:nvSpPr>
                        <p:cNvPr id="261" name="Freeform: Shape 260">
                          <a:extLst>
                            <a:ext uri="{FF2B5EF4-FFF2-40B4-BE49-F238E27FC236}">
                              <a16:creationId xmlns:a16="http://schemas.microsoft.com/office/drawing/2014/main" id="{D8B65DD2-F2D5-70F5-8514-303A9B78F335}"/>
                            </a:ext>
                          </a:extLst>
                        </p:cNvPr>
                        <p:cNvSpPr/>
                        <p:nvPr/>
                      </p:nvSpPr>
                      <p:spPr>
                        <a:xfrm>
                          <a:off x="9300400" y="1609479"/>
                          <a:ext cx="41147" cy="40719"/>
                        </a:xfrm>
                        <a:custGeom>
                          <a:avLst/>
                          <a:gdLst>
                            <a:gd name="connsiteX0" fmla="*/ 41148 w 41147"/>
                            <a:gd name="connsiteY0" fmla="*/ 40719 h 40719"/>
                            <a:gd name="connsiteX1" fmla="*/ 0 w 41147"/>
                            <a:gd name="connsiteY1" fmla="*/ 16716 h 40719"/>
                            <a:gd name="connsiteX2" fmla="*/ 0 w 41147"/>
                            <a:gd name="connsiteY2" fmla="*/ 0 h 40719"/>
                            <a:gd name="connsiteX3" fmla="*/ 41148 w 41147"/>
                            <a:gd name="connsiteY3" fmla="*/ 23574 h 40719"/>
                          </a:gdLst>
                          <a:ahLst/>
                          <a:cxnLst>
                            <a:cxn ang="0">
                              <a:pos x="connsiteX0" y="connsiteY0"/>
                            </a:cxn>
                            <a:cxn ang="0">
                              <a:pos x="connsiteX1" y="connsiteY1"/>
                            </a:cxn>
                            <a:cxn ang="0">
                              <a:pos x="connsiteX2" y="connsiteY2"/>
                            </a:cxn>
                            <a:cxn ang="0">
                              <a:pos x="connsiteX3" y="connsiteY3"/>
                            </a:cxn>
                          </a:cxnLst>
                          <a:rect l="l" t="t" r="r" b="b"/>
                          <a:pathLst>
                            <a:path w="41147" h="40719">
                              <a:moveTo>
                                <a:pt x="41148" y="40719"/>
                              </a:moveTo>
                              <a:lnTo>
                                <a:pt x="0" y="16716"/>
                              </a:lnTo>
                              <a:lnTo>
                                <a:pt x="0" y="0"/>
                              </a:lnTo>
                              <a:lnTo>
                                <a:pt x="41148" y="23574"/>
                              </a:lnTo>
                              <a:close/>
                            </a:path>
                          </a:pathLst>
                        </a:custGeom>
                        <a:solidFill>
                          <a:srgbClr val="1B4E6E"/>
                        </a:solidFill>
                        <a:ln w="4286" cap="flat">
                          <a:noFill/>
                          <a:prstDash val="solid"/>
                          <a:miter/>
                        </a:ln>
                      </p:spPr>
                      <p:txBody>
                        <a:bodyPr rtlCol="0" anchor="ctr"/>
                        <a:lstStyle/>
                        <a:p>
                          <a:endParaRPr lang="en-GB"/>
                        </a:p>
                      </p:txBody>
                    </p:sp>
                    <p:sp>
                      <p:nvSpPr>
                        <p:cNvPr id="262" name="Freeform: Shape 261">
                          <a:extLst>
                            <a:ext uri="{FF2B5EF4-FFF2-40B4-BE49-F238E27FC236}">
                              <a16:creationId xmlns:a16="http://schemas.microsoft.com/office/drawing/2014/main" id="{F2494609-4BAC-14D7-0D14-4D6A008A2770}"/>
                            </a:ext>
                          </a:extLst>
                        </p:cNvPr>
                        <p:cNvSpPr/>
                        <p:nvPr/>
                      </p:nvSpPr>
                      <p:spPr>
                        <a:xfrm>
                          <a:off x="9300400" y="1639912"/>
                          <a:ext cx="41147" cy="40719"/>
                        </a:xfrm>
                        <a:custGeom>
                          <a:avLst/>
                          <a:gdLst>
                            <a:gd name="connsiteX0" fmla="*/ 41148 w 41147"/>
                            <a:gd name="connsiteY0" fmla="*/ 40719 h 40719"/>
                            <a:gd name="connsiteX1" fmla="*/ 0 w 41147"/>
                            <a:gd name="connsiteY1" fmla="*/ 17145 h 40719"/>
                            <a:gd name="connsiteX2" fmla="*/ 0 w 41147"/>
                            <a:gd name="connsiteY2" fmla="*/ 0 h 40719"/>
                            <a:gd name="connsiteX3" fmla="*/ 41148 w 41147"/>
                            <a:gd name="connsiteY3" fmla="*/ 23574 h 40719"/>
                          </a:gdLst>
                          <a:ahLst/>
                          <a:cxnLst>
                            <a:cxn ang="0">
                              <a:pos x="connsiteX0" y="connsiteY0"/>
                            </a:cxn>
                            <a:cxn ang="0">
                              <a:pos x="connsiteX1" y="connsiteY1"/>
                            </a:cxn>
                            <a:cxn ang="0">
                              <a:pos x="connsiteX2" y="connsiteY2"/>
                            </a:cxn>
                            <a:cxn ang="0">
                              <a:pos x="connsiteX3" y="connsiteY3"/>
                            </a:cxn>
                          </a:cxnLst>
                          <a:rect l="l" t="t" r="r" b="b"/>
                          <a:pathLst>
                            <a:path w="41147" h="40719">
                              <a:moveTo>
                                <a:pt x="41148" y="40719"/>
                              </a:moveTo>
                              <a:lnTo>
                                <a:pt x="0" y="17145"/>
                              </a:lnTo>
                              <a:lnTo>
                                <a:pt x="0" y="0"/>
                              </a:lnTo>
                              <a:lnTo>
                                <a:pt x="41148" y="23574"/>
                              </a:lnTo>
                              <a:close/>
                            </a:path>
                          </a:pathLst>
                        </a:custGeom>
                        <a:solidFill>
                          <a:srgbClr val="215472"/>
                        </a:solidFill>
                        <a:ln w="4286" cap="flat">
                          <a:noFill/>
                          <a:prstDash val="solid"/>
                          <a:miter/>
                        </a:ln>
                      </p:spPr>
                      <p:txBody>
                        <a:bodyPr rtlCol="0" anchor="ctr"/>
                        <a:lstStyle/>
                        <a:p>
                          <a:endParaRPr lang="en-GB"/>
                        </a:p>
                      </p:txBody>
                    </p:sp>
                    <p:sp>
                      <p:nvSpPr>
                        <p:cNvPr id="263" name="Freeform: Shape 262">
                          <a:extLst>
                            <a:ext uri="{FF2B5EF4-FFF2-40B4-BE49-F238E27FC236}">
                              <a16:creationId xmlns:a16="http://schemas.microsoft.com/office/drawing/2014/main" id="{7AA1A992-5FD2-40B8-BE59-038BEEEFAF7D}"/>
                            </a:ext>
                          </a:extLst>
                        </p:cNvPr>
                        <p:cNvSpPr/>
                        <p:nvPr/>
                      </p:nvSpPr>
                      <p:spPr>
                        <a:xfrm>
                          <a:off x="9300400" y="1670344"/>
                          <a:ext cx="41147" cy="40719"/>
                        </a:xfrm>
                        <a:custGeom>
                          <a:avLst/>
                          <a:gdLst>
                            <a:gd name="connsiteX0" fmla="*/ 41148 w 41147"/>
                            <a:gd name="connsiteY0" fmla="*/ 40719 h 40719"/>
                            <a:gd name="connsiteX1" fmla="*/ 0 w 41147"/>
                            <a:gd name="connsiteY1" fmla="*/ 17145 h 40719"/>
                            <a:gd name="connsiteX2" fmla="*/ 0 w 41147"/>
                            <a:gd name="connsiteY2" fmla="*/ 0 h 40719"/>
                            <a:gd name="connsiteX3" fmla="*/ 41148 w 41147"/>
                            <a:gd name="connsiteY3" fmla="*/ 24003 h 40719"/>
                          </a:gdLst>
                          <a:ahLst/>
                          <a:cxnLst>
                            <a:cxn ang="0">
                              <a:pos x="connsiteX0" y="connsiteY0"/>
                            </a:cxn>
                            <a:cxn ang="0">
                              <a:pos x="connsiteX1" y="connsiteY1"/>
                            </a:cxn>
                            <a:cxn ang="0">
                              <a:pos x="connsiteX2" y="connsiteY2"/>
                            </a:cxn>
                            <a:cxn ang="0">
                              <a:pos x="connsiteX3" y="connsiteY3"/>
                            </a:cxn>
                          </a:cxnLst>
                          <a:rect l="l" t="t" r="r" b="b"/>
                          <a:pathLst>
                            <a:path w="41147" h="40719">
                              <a:moveTo>
                                <a:pt x="41148" y="40719"/>
                              </a:moveTo>
                              <a:lnTo>
                                <a:pt x="0" y="17145"/>
                              </a:lnTo>
                              <a:lnTo>
                                <a:pt x="0" y="0"/>
                              </a:lnTo>
                              <a:lnTo>
                                <a:pt x="41148" y="24003"/>
                              </a:lnTo>
                              <a:close/>
                            </a:path>
                          </a:pathLst>
                        </a:custGeom>
                        <a:solidFill>
                          <a:srgbClr val="22547A"/>
                        </a:solidFill>
                        <a:ln w="4286" cap="flat">
                          <a:noFill/>
                          <a:prstDash val="solid"/>
                          <a:miter/>
                        </a:ln>
                      </p:spPr>
                      <p:txBody>
                        <a:bodyPr rtlCol="0" anchor="ctr"/>
                        <a:lstStyle/>
                        <a:p>
                          <a:endParaRPr lang="en-GB"/>
                        </a:p>
                      </p:txBody>
                    </p:sp>
                    <p:sp>
                      <p:nvSpPr>
                        <p:cNvPr id="264" name="Freeform: Shape 263">
                          <a:extLst>
                            <a:ext uri="{FF2B5EF4-FFF2-40B4-BE49-F238E27FC236}">
                              <a16:creationId xmlns:a16="http://schemas.microsoft.com/office/drawing/2014/main" id="{8D394CC2-5690-4888-1928-53365AC717F5}"/>
                            </a:ext>
                          </a:extLst>
                        </p:cNvPr>
                        <p:cNvSpPr/>
                        <p:nvPr/>
                      </p:nvSpPr>
                      <p:spPr>
                        <a:xfrm>
                          <a:off x="9300400" y="1701205"/>
                          <a:ext cx="41147" cy="40719"/>
                        </a:xfrm>
                        <a:custGeom>
                          <a:avLst/>
                          <a:gdLst>
                            <a:gd name="connsiteX0" fmla="*/ 41148 w 41147"/>
                            <a:gd name="connsiteY0" fmla="*/ 40719 h 40719"/>
                            <a:gd name="connsiteX1" fmla="*/ 0 w 41147"/>
                            <a:gd name="connsiteY1" fmla="*/ 16716 h 40719"/>
                            <a:gd name="connsiteX2" fmla="*/ 0 w 41147"/>
                            <a:gd name="connsiteY2" fmla="*/ 0 h 40719"/>
                            <a:gd name="connsiteX3" fmla="*/ 41148 w 41147"/>
                            <a:gd name="connsiteY3" fmla="*/ 23574 h 40719"/>
                          </a:gdLst>
                          <a:ahLst/>
                          <a:cxnLst>
                            <a:cxn ang="0">
                              <a:pos x="connsiteX0" y="connsiteY0"/>
                            </a:cxn>
                            <a:cxn ang="0">
                              <a:pos x="connsiteX1" y="connsiteY1"/>
                            </a:cxn>
                            <a:cxn ang="0">
                              <a:pos x="connsiteX2" y="connsiteY2"/>
                            </a:cxn>
                            <a:cxn ang="0">
                              <a:pos x="connsiteX3" y="connsiteY3"/>
                            </a:cxn>
                          </a:cxnLst>
                          <a:rect l="l" t="t" r="r" b="b"/>
                          <a:pathLst>
                            <a:path w="41147" h="40719">
                              <a:moveTo>
                                <a:pt x="41148" y="40719"/>
                              </a:moveTo>
                              <a:lnTo>
                                <a:pt x="0" y="16716"/>
                              </a:lnTo>
                              <a:lnTo>
                                <a:pt x="0" y="0"/>
                              </a:lnTo>
                              <a:lnTo>
                                <a:pt x="41148" y="23574"/>
                              </a:lnTo>
                              <a:close/>
                            </a:path>
                          </a:pathLst>
                        </a:custGeom>
                        <a:solidFill>
                          <a:srgbClr val="1D5E89"/>
                        </a:solidFill>
                        <a:ln w="4286" cap="flat">
                          <a:noFill/>
                          <a:prstDash val="solid"/>
                          <a:miter/>
                        </a:ln>
                      </p:spPr>
                      <p:txBody>
                        <a:bodyPr rtlCol="0" anchor="ctr"/>
                        <a:lstStyle/>
                        <a:p>
                          <a:endParaRPr lang="en-GB"/>
                        </a:p>
                      </p:txBody>
                    </p:sp>
                    <p:sp>
                      <p:nvSpPr>
                        <p:cNvPr id="265" name="Freeform: Shape 264">
                          <a:extLst>
                            <a:ext uri="{FF2B5EF4-FFF2-40B4-BE49-F238E27FC236}">
                              <a16:creationId xmlns:a16="http://schemas.microsoft.com/office/drawing/2014/main" id="{792FB2DA-B7F4-D44B-2475-00329F638127}"/>
                            </a:ext>
                          </a:extLst>
                        </p:cNvPr>
                        <p:cNvSpPr/>
                        <p:nvPr/>
                      </p:nvSpPr>
                      <p:spPr>
                        <a:xfrm>
                          <a:off x="9300400" y="1731637"/>
                          <a:ext cx="41147" cy="40719"/>
                        </a:xfrm>
                        <a:custGeom>
                          <a:avLst/>
                          <a:gdLst>
                            <a:gd name="connsiteX0" fmla="*/ 41148 w 41147"/>
                            <a:gd name="connsiteY0" fmla="*/ 40719 h 40719"/>
                            <a:gd name="connsiteX1" fmla="*/ 0 w 41147"/>
                            <a:gd name="connsiteY1" fmla="*/ 17145 h 40719"/>
                            <a:gd name="connsiteX2" fmla="*/ 0 w 41147"/>
                            <a:gd name="connsiteY2" fmla="*/ 0 h 40719"/>
                            <a:gd name="connsiteX3" fmla="*/ 41148 w 41147"/>
                            <a:gd name="connsiteY3" fmla="*/ 23574 h 40719"/>
                          </a:gdLst>
                          <a:ahLst/>
                          <a:cxnLst>
                            <a:cxn ang="0">
                              <a:pos x="connsiteX0" y="connsiteY0"/>
                            </a:cxn>
                            <a:cxn ang="0">
                              <a:pos x="connsiteX1" y="connsiteY1"/>
                            </a:cxn>
                            <a:cxn ang="0">
                              <a:pos x="connsiteX2" y="connsiteY2"/>
                            </a:cxn>
                            <a:cxn ang="0">
                              <a:pos x="connsiteX3" y="connsiteY3"/>
                            </a:cxn>
                          </a:cxnLst>
                          <a:rect l="l" t="t" r="r" b="b"/>
                          <a:pathLst>
                            <a:path w="41147" h="40719">
                              <a:moveTo>
                                <a:pt x="41148" y="40719"/>
                              </a:moveTo>
                              <a:lnTo>
                                <a:pt x="0" y="17145"/>
                              </a:lnTo>
                              <a:lnTo>
                                <a:pt x="0" y="0"/>
                              </a:lnTo>
                              <a:lnTo>
                                <a:pt x="41148" y="23574"/>
                              </a:lnTo>
                              <a:close/>
                            </a:path>
                          </a:pathLst>
                        </a:custGeom>
                        <a:solidFill>
                          <a:srgbClr val="1B5F93"/>
                        </a:solidFill>
                        <a:ln w="4286" cap="flat">
                          <a:noFill/>
                          <a:prstDash val="solid"/>
                          <a:miter/>
                        </a:ln>
                      </p:spPr>
                      <p:txBody>
                        <a:bodyPr rtlCol="0" anchor="ctr"/>
                        <a:lstStyle/>
                        <a:p>
                          <a:endParaRPr lang="en-GB"/>
                        </a:p>
                      </p:txBody>
                    </p:sp>
                    <p:sp>
                      <p:nvSpPr>
                        <p:cNvPr id="266" name="Freeform: Shape 265">
                          <a:extLst>
                            <a:ext uri="{FF2B5EF4-FFF2-40B4-BE49-F238E27FC236}">
                              <a16:creationId xmlns:a16="http://schemas.microsoft.com/office/drawing/2014/main" id="{DF58937B-4B92-57A8-E485-B696D780158A}"/>
                            </a:ext>
                          </a:extLst>
                        </p:cNvPr>
                        <p:cNvSpPr/>
                        <p:nvPr/>
                      </p:nvSpPr>
                      <p:spPr>
                        <a:xfrm>
                          <a:off x="9300400" y="1762070"/>
                          <a:ext cx="41147" cy="40719"/>
                        </a:xfrm>
                        <a:custGeom>
                          <a:avLst/>
                          <a:gdLst>
                            <a:gd name="connsiteX0" fmla="*/ 41148 w 41147"/>
                            <a:gd name="connsiteY0" fmla="*/ 40719 h 40719"/>
                            <a:gd name="connsiteX1" fmla="*/ 0 w 41147"/>
                            <a:gd name="connsiteY1" fmla="*/ 17145 h 40719"/>
                            <a:gd name="connsiteX2" fmla="*/ 0 w 41147"/>
                            <a:gd name="connsiteY2" fmla="*/ 0 h 40719"/>
                            <a:gd name="connsiteX3" fmla="*/ 41148 w 41147"/>
                            <a:gd name="connsiteY3" fmla="*/ 24003 h 40719"/>
                          </a:gdLst>
                          <a:ahLst/>
                          <a:cxnLst>
                            <a:cxn ang="0">
                              <a:pos x="connsiteX0" y="connsiteY0"/>
                            </a:cxn>
                            <a:cxn ang="0">
                              <a:pos x="connsiteX1" y="connsiteY1"/>
                            </a:cxn>
                            <a:cxn ang="0">
                              <a:pos x="connsiteX2" y="connsiteY2"/>
                            </a:cxn>
                            <a:cxn ang="0">
                              <a:pos x="connsiteX3" y="connsiteY3"/>
                            </a:cxn>
                          </a:cxnLst>
                          <a:rect l="l" t="t" r="r" b="b"/>
                          <a:pathLst>
                            <a:path w="41147" h="40719">
                              <a:moveTo>
                                <a:pt x="41148" y="40719"/>
                              </a:moveTo>
                              <a:lnTo>
                                <a:pt x="0" y="17145"/>
                              </a:lnTo>
                              <a:lnTo>
                                <a:pt x="0" y="0"/>
                              </a:lnTo>
                              <a:lnTo>
                                <a:pt x="41148" y="24003"/>
                              </a:lnTo>
                              <a:close/>
                            </a:path>
                          </a:pathLst>
                        </a:custGeom>
                        <a:solidFill>
                          <a:srgbClr val="20659A"/>
                        </a:solidFill>
                        <a:ln w="4286" cap="flat">
                          <a:noFill/>
                          <a:prstDash val="solid"/>
                          <a:miter/>
                        </a:ln>
                      </p:spPr>
                      <p:txBody>
                        <a:bodyPr rtlCol="0" anchor="ctr"/>
                        <a:lstStyle/>
                        <a:p>
                          <a:endParaRPr lang="en-GB"/>
                        </a:p>
                      </p:txBody>
                    </p:sp>
                    <p:sp>
                      <p:nvSpPr>
                        <p:cNvPr id="267" name="Freeform: Shape 266">
                          <a:extLst>
                            <a:ext uri="{FF2B5EF4-FFF2-40B4-BE49-F238E27FC236}">
                              <a16:creationId xmlns:a16="http://schemas.microsoft.com/office/drawing/2014/main" id="{252A30F5-3791-E78D-91D1-BBD9F80C06A3}"/>
                            </a:ext>
                          </a:extLst>
                        </p:cNvPr>
                        <p:cNvSpPr/>
                        <p:nvPr/>
                      </p:nvSpPr>
                      <p:spPr>
                        <a:xfrm>
                          <a:off x="9300400" y="1792931"/>
                          <a:ext cx="41147" cy="40719"/>
                        </a:xfrm>
                        <a:custGeom>
                          <a:avLst/>
                          <a:gdLst>
                            <a:gd name="connsiteX0" fmla="*/ 41148 w 41147"/>
                            <a:gd name="connsiteY0" fmla="*/ 40719 h 40719"/>
                            <a:gd name="connsiteX1" fmla="*/ 0 w 41147"/>
                            <a:gd name="connsiteY1" fmla="*/ 16716 h 40719"/>
                            <a:gd name="connsiteX2" fmla="*/ 0 w 41147"/>
                            <a:gd name="connsiteY2" fmla="*/ 0 h 40719"/>
                            <a:gd name="connsiteX3" fmla="*/ 41148 w 41147"/>
                            <a:gd name="connsiteY3" fmla="*/ 23574 h 40719"/>
                          </a:gdLst>
                          <a:ahLst/>
                          <a:cxnLst>
                            <a:cxn ang="0">
                              <a:pos x="connsiteX0" y="connsiteY0"/>
                            </a:cxn>
                            <a:cxn ang="0">
                              <a:pos x="connsiteX1" y="connsiteY1"/>
                            </a:cxn>
                            <a:cxn ang="0">
                              <a:pos x="connsiteX2" y="connsiteY2"/>
                            </a:cxn>
                            <a:cxn ang="0">
                              <a:pos x="connsiteX3" y="connsiteY3"/>
                            </a:cxn>
                          </a:cxnLst>
                          <a:rect l="l" t="t" r="r" b="b"/>
                          <a:pathLst>
                            <a:path w="41147" h="40719">
                              <a:moveTo>
                                <a:pt x="41148" y="40719"/>
                              </a:moveTo>
                              <a:lnTo>
                                <a:pt x="0" y="16716"/>
                              </a:lnTo>
                              <a:lnTo>
                                <a:pt x="0" y="0"/>
                              </a:lnTo>
                              <a:lnTo>
                                <a:pt x="41148" y="23574"/>
                              </a:lnTo>
                              <a:close/>
                            </a:path>
                          </a:pathLst>
                        </a:custGeom>
                        <a:solidFill>
                          <a:srgbClr val="09518A"/>
                        </a:solidFill>
                        <a:ln w="4286" cap="flat">
                          <a:noFill/>
                          <a:prstDash val="solid"/>
                          <a:miter/>
                        </a:ln>
                      </p:spPr>
                      <p:txBody>
                        <a:bodyPr rtlCol="0" anchor="ctr"/>
                        <a:lstStyle/>
                        <a:p>
                          <a:endParaRPr lang="en-GB"/>
                        </a:p>
                      </p:txBody>
                    </p:sp>
                    <p:sp>
                      <p:nvSpPr>
                        <p:cNvPr id="268" name="Freeform: Shape 267">
                          <a:extLst>
                            <a:ext uri="{FF2B5EF4-FFF2-40B4-BE49-F238E27FC236}">
                              <a16:creationId xmlns:a16="http://schemas.microsoft.com/office/drawing/2014/main" id="{167D5317-21AA-1017-658B-0BA761E47119}"/>
                            </a:ext>
                          </a:extLst>
                        </p:cNvPr>
                        <p:cNvSpPr/>
                        <p:nvPr/>
                      </p:nvSpPr>
                      <p:spPr>
                        <a:xfrm>
                          <a:off x="9300400" y="1823363"/>
                          <a:ext cx="41147" cy="40719"/>
                        </a:xfrm>
                        <a:custGeom>
                          <a:avLst/>
                          <a:gdLst>
                            <a:gd name="connsiteX0" fmla="*/ 41148 w 41147"/>
                            <a:gd name="connsiteY0" fmla="*/ 40719 h 40719"/>
                            <a:gd name="connsiteX1" fmla="*/ 0 w 41147"/>
                            <a:gd name="connsiteY1" fmla="*/ 17145 h 40719"/>
                            <a:gd name="connsiteX2" fmla="*/ 0 w 41147"/>
                            <a:gd name="connsiteY2" fmla="*/ 0 h 40719"/>
                            <a:gd name="connsiteX3" fmla="*/ 41148 w 41147"/>
                            <a:gd name="connsiteY3" fmla="*/ 23574 h 40719"/>
                          </a:gdLst>
                          <a:ahLst/>
                          <a:cxnLst>
                            <a:cxn ang="0">
                              <a:pos x="connsiteX0" y="connsiteY0"/>
                            </a:cxn>
                            <a:cxn ang="0">
                              <a:pos x="connsiteX1" y="connsiteY1"/>
                            </a:cxn>
                            <a:cxn ang="0">
                              <a:pos x="connsiteX2" y="connsiteY2"/>
                            </a:cxn>
                            <a:cxn ang="0">
                              <a:pos x="connsiteX3" y="connsiteY3"/>
                            </a:cxn>
                          </a:cxnLst>
                          <a:rect l="l" t="t" r="r" b="b"/>
                          <a:pathLst>
                            <a:path w="41147" h="40719">
                              <a:moveTo>
                                <a:pt x="41148" y="40719"/>
                              </a:moveTo>
                              <a:lnTo>
                                <a:pt x="0" y="17145"/>
                              </a:lnTo>
                              <a:lnTo>
                                <a:pt x="0" y="0"/>
                              </a:lnTo>
                              <a:lnTo>
                                <a:pt x="41148" y="23574"/>
                              </a:lnTo>
                              <a:close/>
                            </a:path>
                          </a:pathLst>
                        </a:custGeom>
                        <a:solidFill>
                          <a:srgbClr val="FDD13B"/>
                        </a:solidFill>
                        <a:ln w="4286" cap="flat">
                          <a:noFill/>
                          <a:prstDash val="solid"/>
                          <a:miter/>
                        </a:ln>
                      </p:spPr>
                      <p:txBody>
                        <a:bodyPr rtlCol="0" anchor="ctr"/>
                        <a:lstStyle/>
                        <a:p>
                          <a:endParaRPr lang="en-GB"/>
                        </a:p>
                      </p:txBody>
                    </p:sp>
                    <p:sp>
                      <p:nvSpPr>
                        <p:cNvPr id="269" name="Freeform: Shape 268">
                          <a:extLst>
                            <a:ext uri="{FF2B5EF4-FFF2-40B4-BE49-F238E27FC236}">
                              <a16:creationId xmlns:a16="http://schemas.microsoft.com/office/drawing/2014/main" id="{87B462EF-979B-F243-A261-DF0347086611}"/>
                            </a:ext>
                          </a:extLst>
                        </p:cNvPr>
                        <p:cNvSpPr/>
                        <p:nvPr/>
                      </p:nvSpPr>
                      <p:spPr>
                        <a:xfrm>
                          <a:off x="9300400" y="1853796"/>
                          <a:ext cx="41147" cy="40719"/>
                        </a:xfrm>
                        <a:custGeom>
                          <a:avLst/>
                          <a:gdLst>
                            <a:gd name="connsiteX0" fmla="*/ 41148 w 41147"/>
                            <a:gd name="connsiteY0" fmla="*/ 40719 h 40719"/>
                            <a:gd name="connsiteX1" fmla="*/ 0 w 41147"/>
                            <a:gd name="connsiteY1" fmla="*/ 17145 h 40719"/>
                            <a:gd name="connsiteX2" fmla="*/ 0 w 41147"/>
                            <a:gd name="connsiteY2" fmla="*/ 0 h 40719"/>
                            <a:gd name="connsiteX3" fmla="*/ 41148 w 41147"/>
                            <a:gd name="connsiteY3" fmla="*/ 24003 h 40719"/>
                          </a:gdLst>
                          <a:ahLst/>
                          <a:cxnLst>
                            <a:cxn ang="0">
                              <a:pos x="connsiteX0" y="connsiteY0"/>
                            </a:cxn>
                            <a:cxn ang="0">
                              <a:pos x="connsiteX1" y="connsiteY1"/>
                            </a:cxn>
                            <a:cxn ang="0">
                              <a:pos x="connsiteX2" y="connsiteY2"/>
                            </a:cxn>
                            <a:cxn ang="0">
                              <a:pos x="connsiteX3" y="connsiteY3"/>
                            </a:cxn>
                          </a:cxnLst>
                          <a:rect l="l" t="t" r="r" b="b"/>
                          <a:pathLst>
                            <a:path w="41147" h="40719">
                              <a:moveTo>
                                <a:pt x="41148" y="40719"/>
                              </a:moveTo>
                              <a:lnTo>
                                <a:pt x="0" y="17145"/>
                              </a:lnTo>
                              <a:lnTo>
                                <a:pt x="0" y="0"/>
                              </a:lnTo>
                              <a:lnTo>
                                <a:pt x="41148" y="24003"/>
                              </a:lnTo>
                              <a:close/>
                            </a:path>
                          </a:pathLst>
                        </a:custGeom>
                        <a:solidFill>
                          <a:srgbClr val="FDD13B"/>
                        </a:solidFill>
                        <a:ln w="4286" cap="flat">
                          <a:noFill/>
                          <a:prstDash val="solid"/>
                          <a:miter/>
                        </a:ln>
                      </p:spPr>
                      <p:txBody>
                        <a:bodyPr rtlCol="0" anchor="ctr"/>
                        <a:lstStyle/>
                        <a:p>
                          <a:endParaRPr lang="en-GB"/>
                        </a:p>
                      </p:txBody>
                    </p:sp>
                    <p:sp>
                      <p:nvSpPr>
                        <p:cNvPr id="270" name="Freeform: Shape 269">
                          <a:extLst>
                            <a:ext uri="{FF2B5EF4-FFF2-40B4-BE49-F238E27FC236}">
                              <a16:creationId xmlns:a16="http://schemas.microsoft.com/office/drawing/2014/main" id="{52C26CCF-861C-4A9A-88E9-352A20EAB338}"/>
                            </a:ext>
                          </a:extLst>
                        </p:cNvPr>
                        <p:cNvSpPr/>
                        <p:nvPr/>
                      </p:nvSpPr>
                      <p:spPr>
                        <a:xfrm>
                          <a:off x="9300400" y="1884656"/>
                          <a:ext cx="41147" cy="40719"/>
                        </a:xfrm>
                        <a:custGeom>
                          <a:avLst/>
                          <a:gdLst>
                            <a:gd name="connsiteX0" fmla="*/ 41148 w 41147"/>
                            <a:gd name="connsiteY0" fmla="*/ 40719 h 40719"/>
                            <a:gd name="connsiteX1" fmla="*/ 0 w 41147"/>
                            <a:gd name="connsiteY1" fmla="*/ 16716 h 40719"/>
                            <a:gd name="connsiteX2" fmla="*/ 0 w 41147"/>
                            <a:gd name="connsiteY2" fmla="*/ 0 h 40719"/>
                            <a:gd name="connsiteX3" fmla="*/ 41148 w 41147"/>
                            <a:gd name="connsiteY3" fmla="*/ 23574 h 40719"/>
                          </a:gdLst>
                          <a:ahLst/>
                          <a:cxnLst>
                            <a:cxn ang="0">
                              <a:pos x="connsiteX0" y="connsiteY0"/>
                            </a:cxn>
                            <a:cxn ang="0">
                              <a:pos x="connsiteX1" y="connsiteY1"/>
                            </a:cxn>
                            <a:cxn ang="0">
                              <a:pos x="connsiteX2" y="connsiteY2"/>
                            </a:cxn>
                            <a:cxn ang="0">
                              <a:pos x="connsiteX3" y="connsiteY3"/>
                            </a:cxn>
                          </a:cxnLst>
                          <a:rect l="l" t="t" r="r" b="b"/>
                          <a:pathLst>
                            <a:path w="41147" h="40719">
                              <a:moveTo>
                                <a:pt x="41148" y="40719"/>
                              </a:moveTo>
                              <a:lnTo>
                                <a:pt x="0" y="16716"/>
                              </a:lnTo>
                              <a:lnTo>
                                <a:pt x="0" y="0"/>
                              </a:lnTo>
                              <a:lnTo>
                                <a:pt x="41148" y="23574"/>
                              </a:lnTo>
                              <a:close/>
                            </a:path>
                          </a:pathLst>
                        </a:custGeom>
                        <a:solidFill>
                          <a:srgbClr val="6C74AF"/>
                        </a:solidFill>
                        <a:ln w="4286" cap="flat">
                          <a:noFill/>
                          <a:prstDash val="solid"/>
                          <a:miter/>
                        </a:ln>
                      </p:spPr>
                      <p:txBody>
                        <a:bodyPr rtlCol="0" anchor="ctr"/>
                        <a:lstStyle/>
                        <a:p>
                          <a:endParaRPr lang="en-GB"/>
                        </a:p>
                      </p:txBody>
                    </p:sp>
                    <p:sp>
                      <p:nvSpPr>
                        <p:cNvPr id="271" name="Freeform: Shape 270">
                          <a:extLst>
                            <a:ext uri="{FF2B5EF4-FFF2-40B4-BE49-F238E27FC236}">
                              <a16:creationId xmlns:a16="http://schemas.microsoft.com/office/drawing/2014/main" id="{EC1E91AC-3A85-85DE-4828-ADCA676AE657}"/>
                            </a:ext>
                          </a:extLst>
                        </p:cNvPr>
                        <p:cNvSpPr/>
                        <p:nvPr/>
                      </p:nvSpPr>
                      <p:spPr>
                        <a:xfrm>
                          <a:off x="9300400" y="1915089"/>
                          <a:ext cx="41147" cy="40719"/>
                        </a:xfrm>
                        <a:custGeom>
                          <a:avLst/>
                          <a:gdLst>
                            <a:gd name="connsiteX0" fmla="*/ 41148 w 41147"/>
                            <a:gd name="connsiteY0" fmla="*/ 40719 h 40719"/>
                            <a:gd name="connsiteX1" fmla="*/ 0 w 41147"/>
                            <a:gd name="connsiteY1" fmla="*/ 17145 h 40719"/>
                            <a:gd name="connsiteX2" fmla="*/ 0 w 41147"/>
                            <a:gd name="connsiteY2" fmla="*/ 0 h 40719"/>
                            <a:gd name="connsiteX3" fmla="*/ 41148 w 41147"/>
                            <a:gd name="connsiteY3" fmla="*/ 23574 h 40719"/>
                          </a:gdLst>
                          <a:ahLst/>
                          <a:cxnLst>
                            <a:cxn ang="0">
                              <a:pos x="connsiteX0" y="connsiteY0"/>
                            </a:cxn>
                            <a:cxn ang="0">
                              <a:pos x="connsiteX1" y="connsiteY1"/>
                            </a:cxn>
                            <a:cxn ang="0">
                              <a:pos x="connsiteX2" y="connsiteY2"/>
                            </a:cxn>
                            <a:cxn ang="0">
                              <a:pos x="connsiteX3" y="connsiteY3"/>
                            </a:cxn>
                          </a:cxnLst>
                          <a:rect l="l" t="t" r="r" b="b"/>
                          <a:pathLst>
                            <a:path w="41147" h="40719">
                              <a:moveTo>
                                <a:pt x="41148" y="40719"/>
                              </a:moveTo>
                              <a:lnTo>
                                <a:pt x="0" y="17145"/>
                              </a:lnTo>
                              <a:lnTo>
                                <a:pt x="0" y="0"/>
                              </a:lnTo>
                              <a:lnTo>
                                <a:pt x="41148" y="23574"/>
                              </a:lnTo>
                              <a:close/>
                            </a:path>
                          </a:pathLst>
                        </a:custGeom>
                        <a:solidFill>
                          <a:srgbClr val="6C74AF"/>
                        </a:solidFill>
                        <a:ln w="4286" cap="flat">
                          <a:noFill/>
                          <a:prstDash val="solid"/>
                          <a:miter/>
                        </a:ln>
                      </p:spPr>
                      <p:txBody>
                        <a:bodyPr rtlCol="0" anchor="ctr"/>
                        <a:lstStyle/>
                        <a:p>
                          <a:endParaRPr lang="en-GB"/>
                        </a:p>
                      </p:txBody>
                    </p:sp>
                    <p:sp>
                      <p:nvSpPr>
                        <p:cNvPr id="272" name="Freeform: Shape 271">
                          <a:extLst>
                            <a:ext uri="{FF2B5EF4-FFF2-40B4-BE49-F238E27FC236}">
                              <a16:creationId xmlns:a16="http://schemas.microsoft.com/office/drawing/2014/main" id="{5E5C45AF-95FB-FDD7-8BFC-A688BA53209C}"/>
                            </a:ext>
                          </a:extLst>
                        </p:cNvPr>
                        <p:cNvSpPr/>
                        <p:nvPr/>
                      </p:nvSpPr>
                      <p:spPr>
                        <a:xfrm>
                          <a:off x="9284541" y="1553329"/>
                          <a:ext cx="71151" cy="424767"/>
                        </a:xfrm>
                        <a:custGeom>
                          <a:avLst/>
                          <a:gdLst>
                            <a:gd name="connsiteX0" fmla="*/ 71152 w 71151"/>
                            <a:gd name="connsiteY0" fmla="*/ 424767 h 424767"/>
                            <a:gd name="connsiteX1" fmla="*/ 0 w 71151"/>
                            <a:gd name="connsiteY1" fmla="*/ 383619 h 424767"/>
                            <a:gd name="connsiteX2" fmla="*/ 0 w 71151"/>
                            <a:gd name="connsiteY2" fmla="*/ 0 h 424767"/>
                            <a:gd name="connsiteX3" fmla="*/ 71152 w 71151"/>
                            <a:gd name="connsiteY3" fmla="*/ 41148 h 424767"/>
                            <a:gd name="connsiteX4" fmla="*/ 71152 w 71151"/>
                            <a:gd name="connsiteY4" fmla="*/ 424767 h 424767"/>
                            <a:gd name="connsiteX5" fmla="*/ 2572 w 71151"/>
                            <a:gd name="connsiteY5" fmla="*/ 381905 h 424767"/>
                            <a:gd name="connsiteX6" fmla="*/ 68580 w 71151"/>
                            <a:gd name="connsiteY6" fmla="*/ 420053 h 424767"/>
                            <a:gd name="connsiteX7" fmla="*/ 68580 w 71151"/>
                            <a:gd name="connsiteY7" fmla="*/ 42434 h 424767"/>
                            <a:gd name="connsiteX8" fmla="*/ 2572 w 71151"/>
                            <a:gd name="connsiteY8" fmla="*/ 4286 h 424767"/>
                            <a:gd name="connsiteX9" fmla="*/ 2572 w 71151"/>
                            <a:gd name="connsiteY9" fmla="*/ 381905 h 42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151" h="424767">
                              <a:moveTo>
                                <a:pt x="71152" y="424767"/>
                              </a:moveTo>
                              <a:lnTo>
                                <a:pt x="0" y="383619"/>
                              </a:lnTo>
                              <a:lnTo>
                                <a:pt x="0" y="0"/>
                              </a:lnTo>
                              <a:lnTo>
                                <a:pt x="71152" y="41148"/>
                              </a:lnTo>
                              <a:lnTo>
                                <a:pt x="71152" y="424767"/>
                              </a:lnTo>
                              <a:close/>
                              <a:moveTo>
                                <a:pt x="2572" y="381905"/>
                              </a:moveTo>
                              <a:lnTo>
                                <a:pt x="68580" y="420053"/>
                              </a:lnTo>
                              <a:lnTo>
                                <a:pt x="68580" y="42434"/>
                              </a:lnTo>
                              <a:lnTo>
                                <a:pt x="2572" y="4286"/>
                              </a:lnTo>
                              <a:lnTo>
                                <a:pt x="2572" y="381905"/>
                              </a:lnTo>
                              <a:close/>
                            </a:path>
                          </a:pathLst>
                        </a:custGeom>
                        <a:solidFill>
                          <a:srgbClr val="565D8C"/>
                        </a:solidFill>
                        <a:ln w="4286" cap="flat">
                          <a:noFill/>
                          <a:prstDash val="solid"/>
                          <a:miter/>
                        </a:ln>
                      </p:spPr>
                      <p:txBody>
                        <a:bodyPr rtlCol="0" anchor="ctr"/>
                        <a:lstStyle/>
                        <a:p>
                          <a:endParaRPr lang="en-GB"/>
                        </a:p>
                      </p:txBody>
                    </p:sp>
                  </p:grpSp>
                  <p:grpSp>
                    <p:nvGrpSpPr>
                      <p:cNvPr id="273" name="Graphic 18">
                        <a:extLst>
                          <a:ext uri="{FF2B5EF4-FFF2-40B4-BE49-F238E27FC236}">
                            <a16:creationId xmlns:a16="http://schemas.microsoft.com/office/drawing/2014/main" id="{E0EC9F4E-5BE1-533E-6FFE-B924FA71F41B}"/>
                          </a:ext>
                        </a:extLst>
                      </p:cNvPr>
                      <p:cNvGrpSpPr/>
                      <p:nvPr/>
                    </p:nvGrpSpPr>
                    <p:grpSpPr>
                      <a:xfrm>
                        <a:off x="9380553" y="1608622"/>
                        <a:ext cx="71151" cy="424767"/>
                        <a:chOff x="9380553" y="1608622"/>
                        <a:chExt cx="71151" cy="424767"/>
                      </a:xfrm>
                    </p:grpSpPr>
                    <p:sp>
                      <p:nvSpPr>
                        <p:cNvPr id="274" name="Freeform: Shape 273">
                          <a:extLst>
                            <a:ext uri="{FF2B5EF4-FFF2-40B4-BE49-F238E27FC236}">
                              <a16:creationId xmlns:a16="http://schemas.microsoft.com/office/drawing/2014/main" id="{719D5794-BFD0-37FB-561C-96360B5E4D41}"/>
                            </a:ext>
                          </a:extLst>
                        </p:cNvPr>
                        <p:cNvSpPr/>
                        <p:nvPr/>
                      </p:nvSpPr>
                      <p:spPr>
                        <a:xfrm>
                          <a:off x="9396412" y="1633911"/>
                          <a:ext cx="41147" cy="40719"/>
                        </a:xfrm>
                        <a:custGeom>
                          <a:avLst/>
                          <a:gdLst>
                            <a:gd name="connsiteX0" fmla="*/ 41148 w 41147"/>
                            <a:gd name="connsiteY0" fmla="*/ 40719 h 40719"/>
                            <a:gd name="connsiteX1" fmla="*/ 0 w 41147"/>
                            <a:gd name="connsiteY1" fmla="*/ 17145 h 40719"/>
                            <a:gd name="connsiteX2" fmla="*/ 0 w 41147"/>
                            <a:gd name="connsiteY2" fmla="*/ 0 h 40719"/>
                            <a:gd name="connsiteX3" fmla="*/ 41148 w 41147"/>
                            <a:gd name="connsiteY3" fmla="*/ 24003 h 40719"/>
                          </a:gdLst>
                          <a:ahLst/>
                          <a:cxnLst>
                            <a:cxn ang="0">
                              <a:pos x="connsiteX0" y="connsiteY0"/>
                            </a:cxn>
                            <a:cxn ang="0">
                              <a:pos x="connsiteX1" y="connsiteY1"/>
                            </a:cxn>
                            <a:cxn ang="0">
                              <a:pos x="connsiteX2" y="connsiteY2"/>
                            </a:cxn>
                            <a:cxn ang="0">
                              <a:pos x="connsiteX3" y="connsiteY3"/>
                            </a:cxn>
                          </a:cxnLst>
                          <a:rect l="l" t="t" r="r" b="b"/>
                          <a:pathLst>
                            <a:path w="41147" h="40719">
                              <a:moveTo>
                                <a:pt x="41148" y="40719"/>
                              </a:moveTo>
                              <a:lnTo>
                                <a:pt x="0" y="17145"/>
                              </a:lnTo>
                              <a:lnTo>
                                <a:pt x="0" y="0"/>
                              </a:lnTo>
                              <a:lnTo>
                                <a:pt x="41148" y="24003"/>
                              </a:lnTo>
                              <a:close/>
                            </a:path>
                          </a:pathLst>
                        </a:custGeom>
                        <a:solidFill>
                          <a:srgbClr val="233B58"/>
                        </a:solidFill>
                        <a:ln w="4286" cap="flat">
                          <a:noFill/>
                          <a:prstDash val="solid"/>
                          <a:miter/>
                        </a:ln>
                      </p:spPr>
                      <p:txBody>
                        <a:bodyPr rtlCol="0" anchor="ctr"/>
                        <a:lstStyle/>
                        <a:p>
                          <a:endParaRPr lang="en-GB"/>
                        </a:p>
                      </p:txBody>
                    </p:sp>
                    <p:sp>
                      <p:nvSpPr>
                        <p:cNvPr id="275" name="Freeform: Shape 274">
                          <a:extLst>
                            <a:ext uri="{FF2B5EF4-FFF2-40B4-BE49-F238E27FC236}">
                              <a16:creationId xmlns:a16="http://schemas.microsoft.com/office/drawing/2014/main" id="{F969D28F-4360-4077-4D3D-2F609B098AFE}"/>
                            </a:ext>
                          </a:extLst>
                        </p:cNvPr>
                        <p:cNvSpPr/>
                        <p:nvPr/>
                      </p:nvSpPr>
                      <p:spPr>
                        <a:xfrm>
                          <a:off x="9396412" y="1664772"/>
                          <a:ext cx="41147" cy="40719"/>
                        </a:xfrm>
                        <a:custGeom>
                          <a:avLst/>
                          <a:gdLst>
                            <a:gd name="connsiteX0" fmla="*/ 41148 w 41147"/>
                            <a:gd name="connsiteY0" fmla="*/ 40719 h 40719"/>
                            <a:gd name="connsiteX1" fmla="*/ 0 w 41147"/>
                            <a:gd name="connsiteY1" fmla="*/ 16716 h 40719"/>
                            <a:gd name="connsiteX2" fmla="*/ 0 w 41147"/>
                            <a:gd name="connsiteY2" fmla="*/ 0 h 40719"/>
                            <a:gd name="connsiteX3" fmla="*/ 41148 w 41147"/>
                            <a:gd name="connsiteY3" fmla="*/ 23574 h 40719"/>
                          </a:gdLst>
                          <a:ahLst/>
                          <a:cxnLst>
                            <a:cxn ang="0">
                              <a:pos x="connsiteX0" y="connsiteY0"/>
                            </a:cxn>
                            <a:cxn ang="0">
                              <a:pos x="connsiteX1" y="connsiteY1"/>
                            </a:cxn>
                            <a:cxn ang="0">
                              <a:pos x="connsiteX2" y="connsiteY2"/>
                            </a:cxn>
                            <a:cxn ang="0">
                              <a:pos x="connsiteX3" y="connsiteY3"/>
                            </a:cxn>
                          </a:cxnLst>
                          <a:rect l="l" t="t" r="r" b="b"/>
                          <a:pathLst>
                            <a:path w="41147" h="40719">
                              <a:moveTo>
                                <a:pt x="41148" y="40719"/>
                              </a:moveTo>
                              <a:lnTo>
                                <a:pt x="0" y="16716"/>
                              </a:lnTo>
                              <a:lnTo>
                                <a:pt x="0" y="0"/>
                              </a:lnTo>
                              <a:lnTo>
                                <a:pt x="41148" y="23574"/>
                              </a:lnTo>
                              <a:close/>
                            </a:path>
                          </a:pathLst>
                        </a:custGeom>
                        <a:solidFill>
                          <a:srgbClr val="1B4E6E"/>
                        </a:solidFill>
                        <a:ln w="4286" cap="flat">
                          <a:noFill/>
                          <a:prstDash val="solid"/>
                          <a:miter/>
                        </a:ln>
                      </p:spPr>
                      <p:txBody>
                        <a:bodyPr rtlCol="0" anchor="ctr"/>
                        <a:lstStyle/>
                        <a:p>
                          <a:endParaRPr lang="en-GB"/>
                        </a:p>
                      </p:txBody>
                    </p:sp>
                    <p:sp>
                      <p:nvSpPr>
                        <p:cNvPr id="276" name="Freeform: Shape 275">
                          <a:extLst>
                            <a:ext uri="{FF2B5EF4-FFF2-40B4-BE49-F238E27FC236}">
                              <a16:creationId xmlns:a16="http://schemas.microsoft.com/office/drawing/2014/main" id="{B1313706-7B66-90F5-4628-7B81B6DF9591}"/>
                            </a:ext>
                          </a:extLst>
                        </p:cNvPr>
                        <p:cNvSpPr/>
                        <p:nvPr/>
                      </p:nvSpPr>
                      <p:spPr>
                        <a:xfrm>
                          <a:off x="9396412" y="1695204"/>
                          <a:ext cx="41147" cy="40719"/>
                        </a:xfrm>
                        <a:custGeom>
                          <a:avLst/>
                          <a:gdLst>
                            <a:gd name="connsiteX0" fmla="*/ 41148 w 41147"/>
                            <a:gd name="connsiteY0" fmla="*/ 40719 h 40719"/>
                            <a:gd name="connsiteX1" fmla="*/ 0 w 41147"/>
                            <a:gd name="connsiteY1" fmla="*/ 17145 h 40719"/>
                            <a:gd name="connsiteX2" fmla="*/ 0 w 41147"/>
                            <a:gd name="connsiteY2" fmla="*/ 0 h 40719"/>
                            <a:gd name="connsiteX3" fmla="*/ 41148 w 41147"/>
                            <a:gd name="connsiteY3" fmla="*/ 23574 h 40719"/>
                          </a:gdLst>
                          <a:ahLst/>
                          <a:cxnLst>
                            <a:cxn ang="0">
                              <a:pos x="connsiteX0" y="connsiteY0"/>
                            </a:cxn>
                            <a:cxn ang="0">
                              <a:pos x="connsiteX1" y="connsiteY1"/>
                            </a:cxn>
                            <a:cxn ang="0">
                              <a:pos x="connsiteX2" y="connsiteY2"/>
                            </a:cxn>
                            <a:cxn ang="0">
                              <a:pos x="connsiteX3" y="connsiteY3"/>
                            </a:cxn>
                          </a:cxnLst>
                          <a:rect l="l" t="t" r="r" b="b"/>
                          <a:pathLst>
                            <a:path w="41147" h="40719">
                              <a:moveTo>
                                <a:pt x="41148" y="40719"/>
                              </a:moveTo>
                              <a:lnTo>
                                <a:pt x="0" y="17145"/>
                              </a:lnTo>
                              <a:lnTo>
                                <a:pt x="0" y="0"/>
                              </a:lnTo>
                              <a:lnTo>
                                <a:pt x="41148" y="23574"/>
                              </a:lnTo>
                              <a:close/>
                            </a:path>
                          </a:pathLst>
                        </a:custGeom>
                        <a:solidFill>
                          <a:srgbClr val="215472"/>
                        </a:solidFill>
                        <a:ln w="4286" cap="flat">
                          <a:noFill/>
                          <a:prstDash val="solid"/>
                          <a:miter/>
                        </a:ln>
                      </p:spPr>
                      <p:txBody>
                        <a:bodyPr rtlCol="0" anchor="ctr"/>
                        <a:lstStyle/>
                        <a:p>
                          <a:endParaRPr lang="en-GB"/>
                        </a:p>
                      </p:txBody>
                    </p:sp>
                    <p:sp>
                      <p:nvSpPr>
                        <p:cNvPr id="277" name="Freeform: Shape 276">
                          <a:extLst>
                            <a:ext uri="{FF2B5EF4-FFF2-40B4-BE49-F238E27FC236}">
                              <a16:creationId xmlns:a16="http://schemas.microsoft.com/office/drawing/2014/main" id="{C213A23A-EDFB-A3D5-19EE-9854C5325B0B}"/>
                            </a:ext>
                          </a:extLst>
                        </p:cNvPr>
                        <p:cNvSpPr/>
                        <p:nvPr/>
                      </p:nvSpPr>
                      <p:spPr>
                        <a:xfrm>
                          <a:off x="9396412" y="1725637"/>
                          <a:ext cx="41147" cy="41148"/>
                        </a:xfrm>
                        <a:custGeom>
                          <a:avLst/>
                          <a:gdLst>
                            <a:gd name="connsiteX0" fmla="*/ 41148 w 41147"/>
                            <a:gd name="connsiteY0" fmla="*/ 41148 h 41148"/>
                            <a:gd name="connsiteX1" fmla="*/ 0 w 41147"/>
                            <a:gd name="connsiteY1" fmla="*/ 17145 h 41148"/>
                            <a:gd name="connsiteX2" fmla="*/ 0 w 41147"/>
                            <a:gd name="connsiteY2" fmla="*/ 0 h 41148"/>
                            <a:gd name="connsiteX3" fmla="*/ 41148 w 41147"/>
                            <a:gd name="connsiteY3" fmla="*/ 24003 h 41148"/>
                          </a:gdLst>
                          <a:ahLst/>
                          <a:cxnLst>
                            <a:cxn ang="0">
                              <a:pos x="connsiteX0" y="connsiteY0"/>
                            </a:cxn>
                            <a:cxn ang="0">
                              <a:pos x="connsiteX1" y="connsiteY1"/>
                            </a:cxn>
                            <a:cxn ang="0">
                              <a:pos x="connsiteX2" y="connsiteY2"/>
                            </a:cxn>
                            <a:cxn ang="0">
                              <a:pos x="connsiteX3" y="connsiteY3"/>
                            </a:cxn>
                          </a:cxnLst>
                          <a:rect l="l" t="t" r="r" b="b"/>
                          <a:pathLst>
                            <a:path w="41147" h="41148">
                              <a:moveTo>
                                <a:pt x="41148" y="41148"/>
                              </a:moveTo>
                              <a:lnTo>
                                <a:pt x="0" y="17145"/>
                              </a:lnTo>
                              <a:lnTo>
                                <a:pt x="0" y="0"/>
                              </a:lnTo>
                              <a:lnTo>
                                <a:pt x="41148" y="24003"/>
                              </a:lnTo>
                              <a:close/>
                            </a:path>
                          </a:pathLst>
                        </a:custGeom>
                        <a:solidFill>
                          <a:srgbClr val="22547A"/>
                        </a:solidFill>
                        <a:ln w="4286" cap="flat">
                          <a:noFill/>
                          <a:prstDash val="solid"/>
                          <a:miter/>
                        </a:ln>
                      </p:spPr>
                      <p:txBody>
                        <a:bodyPr rtlCol="0" anchor="ctr"/>
                        <a:lstStyle/>
                        <a:p>
                          <a:endParaRPr lang="en-GB"/>
                        </a:p>
                      </p:txBody>
                    </p:sp>
                    <p:sp>
                      <p:nvSpPr>
                        <p:cNvPr id="278" name="Freeform: Shape 277">
                          <a:extLst>
                            <a:ext uri="{FF2B5EF4-FFF2-40B4-BE49-F238E27FC236}">
                              <a16:creationId xmlns:a16="http://schemas.microsoft.com/office/drawing/2014/main" id="{FE2AAD41-79AB-C25A-C648-FDAC359E9653}"/>
                            </a:ext>
                          </a:extLst>
                        </p:cNvPr>
                        <p:cNvSpPr/>
                        <p:nvPr/>
                      </p:nvSpPr>
                      <p:spPr>
                        <a:xfrm>
                          <a:off x="9396412" y="1756498"/>
                          <a:ext cx="41147" cy="40719"/>
                        </a:xfrm>
                        <a:custGeom>
                          <a:avLst/>
                          <a:gdLst>
                            <a:gd name="connsiteX0" fmla="*/ 41148 w 41147"/>
                            <a:gd name="connsiteY0" fmla="*/ 40719 h 40719"/>
                            <a:gd name="connsiteX1" fmla="*/ 0 w 41147"/>
                            <a:gd name="connsiteY1" fmla="*/ 16716 h 40719"/>
                            <a:gd name="connsiteX2" fmla="*/ 0 w 41147"/>
                            <a:gd name="connsiteY2" fmla="*/ 0 h 40719"/>
                            <a:gd name="connsiteX3" fmla="*/ 41148 w 41147"/>
                            <a:gd name="connsiteY3" fmla="*/ 23574 h 40719"/>
                          </a:gdLst>
                          <a:ahLst/>
                          <a:cxnLst>
                            <a:cxn ang="0">
                              <a:pos x="connsiteX0" y="connsiteY0"/>
                            </a:cxn>
                            <a:cxn ang="0">
                              <a:pos x="connsiteX1" y="connsiteY1"/>
                            </a:cxn>
                            <a:cxn ang="0">
                              <a:pos x="connsiteX2" y="connsiteY2"/>
                            </a:cxn>
                            <a:cxn ang="0">
                              <a:pos x="connsiteX3" y="connsiteY3"/>
                            </a:cxn>
                          </a:cxnLst>
                          <a:rect l="l" t="t" r="r" b="b"/>
                          <a:pathLst>
                            <a:path w="41147" h="40719">
                              <a:moveTo>
                                <a:pt x="41148" y="40719"/>
                              </a:moveTo>
                              <a:lnTo>
                                <a:pt x="0" y="16716"/>
                              </a:lnTo>
                              <a:lnTo>
                                <a:pt x="0" y="0"/>
                              </a:lnTo>
                              <a:lnTo>
                                <a:pt x="41148" y="23574"/>
                              </a:lnTo>
                              <a:close/>
                            </a:path>
                          </a:pathLst>
                        </a:custGeom>
                        <a:solidFill>
                          <a:srgbClr val="1D5E89"/>
                        </a:solidFill>
                        <a:ln w="4286" cap="flat">
                          <a:noFill/>
                          <a:prstDash val="solid"/>
                          <a:miter/>
                        </a:ln>
                      </p:spPr>
                      <p:txBody>
                        <a:bodyPr rtlCol="0" anchor="ctr"/>
                        <a:lstStyle/>
                        <a:p>
                          <a:endParaRPr lang="en-GB"/>
                        </a:p>
                      </p:txBody>
                    </p:sp>
                    <p:sp>
                      <p:nvSpPr>
                        <p:cNvPr id="279" name="Freeform: Shape 278">
                          <a:extLst>
                            <a:ext uri="{FF2B5EF4-FFF2-40B4-BE49-F238E27FC236}">
                              <a16:creationId xmlns:a16="http://schemas.microsoft.com/office/drawing/2014/main" id="{23AB0638-E7A2-31FA-15B9-5D3CB0A048EE}"/>
                            </a:ext>
                          </a:extLst>
                        </p:cNvPr>
                        <p:cNvSpPr/>
                        <p:nvPr/>
                      </p:nvSpPr>
                      <p:spPr>
                        <a:xfrm>
                          <a:off x="9396412" y="1786930"/>
                          <a:ext cx="41147" cy="40719"/>
                        </a:xfrm>
                        <a:custGeom>
                          <a:avLst/>
                          <a:gdLst>
                            <a:gd name="connsiteX0" fmla="*/ 41148 w 41147"/>
                            <a:gd name="connsiteY0" fmla="*/ 40719 h 40719"/>
                            <a:gd name="connsiteX1" fmla="*/ 0 w 41147"/>
                            <a:gd name="connsiteY1" fmla="*/ 17145 h 40719"/>
                            <a:gd name="connsiteX2" fmla="*/ 0 w 41147"/>
                            <a:gd name="connsiteY2" fmla="*/ 0 h 40719"/>
                            <a:gd name="connsiteX3" fmla="*/ 41148 w 41147"/>
                            <a:gd name="connsiteY3" fmla="*/ 23574 h 40719"/>
                          </a:gdLst>
                          <a:ahLst/>
                          <a:cxnLst>
                            <a:cxn ang="0">
                              <a:pos x="connsiteX0" y="connsiteY0"/>
                            </a:cxn>
                            <a:cxn ang="0">
                              <a:pos x="connsiteX1" y="connsiteY1"/>
                            </a:cxn>
                            <a:cxn ang="0">
                              <a:pos x="connsiteX2" y="connsiteY2"/>
                            </a:cxn>
                            <a:cxn ang="0">
                              <a:pos x="connsiteX3" y="connsiteY3"/>
                            </a:cxn>
                          </a:cxnLst>
                          <a:rect l="l" t="t" r="r" b="b"/>
                          <a:pathLst>
                            <a:path w="41147" h="40719">
                              <a:moveTo>
                                <a:pt x="41148" y="40719"/>
                              </a:moveTo>
                              <a:lnTo>
                                <a:pt x="0" y="17145"/>
                              </a:lnTo>
                              <a:lnTo>
                                <a:pt x="0" y="0"/>
                              </a:lnTo>
                              <a:lnTo>
                                <a:pt x="41148" y="23574"/>
                              </a:lnTo>
                              <a:close/>
                            </a:path>
                          </a:pathLst>
                        </a:custGeom>
                        <a:solidFill>
                          <a:srgbClr val="6C74AF"/>
                        </a:solidFill>
                        <a:ln w="4286" cap="flat">
                          <a:noFill/>
                          <a:prstDash val="solid"/>
                          <a:miter/>
                        </a:ln>
                      </p:spPr>
                      <p:txBody>
                        <a:bodyPr rtlCol="0" anchor="ctr"/>
                        <a:lstStyle/>
                        <a:p>
                          <a:endParaRPr lang="en-GB"/>
                        </a:p>
                      </p:txBody>
                    </p:sp>
                    <p:sp>
                      <p:nvSpPr>
                        <p:cNvPr id="280" name="Freeform: Shape 279">
                          <a:extLst>
                            <a:ext uri="{FF2B5EF4-FFF2-40B4-BE49-F238E27FC236}">
                              <a16:creationId xmlns:a16="http://schemas.microsoft.com/office/drawing/2014/main" id="{EA679809-E672-3F56-6BDD-610EF5BA696E}"/>
                            </a:ext>
                          </a:extLst>
                        </p:cNvPr>
                        <p:cNvSpPr/>
                        <p:nvPr/>
                      </p:nvSpPr>
                      <p:spPr>
                        <a:xfrm>
                          <a:off x="9396412" y="1817362"/>
                          <a:ext cx="41147" cy="41147"/>
                        </a:xfrm>
                        <a:custGeom>
                          <a:avLst/>
                          <a:gdLst>
                            <a:gd name="connsiteX0" fmla="*/ 41148 w 41147"/>
                            <a:gd name="connsiteY0" fmla="*/ 41148 h 41147"/>
                            <a:gd name="connsiteX1" fmla="*/ 0 w 41147"/>
                            <a:gd name="connsiteY1" fmla="*/ 17145 h 41147"/>
                            <a:gd name="connsiteX2" fmla="*/ 0 w 41147"/>
                            <a:gd name="connsiteY2" fmla="*/ 0 h 41147"/>
                            <a:gd name="connsiteX3" fmla="*/ 41148 w 41147"/>
                            <a:gd name="connsiteY3" fmla="*/ 24003 h 41147"/>
                          </a:gdLst>
                          <a:ahLst/>
                          <a:cxnLst>
                            <a:cxn ang="0">
                              <a:pos x="connsiteX0" y="connsiteY0"/>
                            </a:cxn>
                            <a:cxn ang="0">
                              <a:pos x="connsiteX1" y="connsiteY1"/>
                            </a:cxn>
                            <a:cxn ang="0">
                              <a:pos x="connsiteX2" y="connsiteY2"/>
                            </a:cxn>
                            <a:cxn ang="0">
                              <a:pos x="connsiteX3" y="connsiteY3"/>
                            </a:cxn>
                          </a:cxnLst>
                          <a:rect l="l" t="t" r="r" b="b"/>
                          <a:pathLst>
                            <a:path w="41147" h="41147">
                              <a:moveTo>
                                <a:pt x="41148" y="41148"/>
                              </a:moveTo>
                              <a:lnTo>
                                <a:pt x="0" y="17145"/>
                              </a:lnTo>
                              <a:lnTo>
                                <a:pt x="0" y="0"/>
                              </a:lnTo>
                              <a:lnTo>
                                <a:pt x="41148" y="24003"/>
                              </a:lnTo>
                              <a:close/>
                            </a:path>
                          </a:pathLst>
                        </a:custGeom>
                        <a:solidFill>
                          <a:srgbClr val="6C74AF"/>
                        </a:solidFill>
                        <a:ln w="4286" cap="flat">
                          <a:noFill/>
                          <a:prstDash val="solid"/>
                          <a:miter/>
                        </a:ln>
                      </p:spPr>
                      <p:txBody>
                        <a:bodyPr rtlCol="0" anchor="ctr"/>
                        <a:lstStyle/>
                        <a:p>
                          <a:endParaRPr lang="en-GB"/>
                        </a:p>
                      </p:txBody>
                    </p:sp>
                    <p:sp>
                      <p:nvSpPr>
                        <p:cNvPr id="281" name="Freeform: Shape 280">
                          <a:extLst>
                            <a:ext uri="{FF2B5EF4-FFF2-40B4-BE49-F238E27FC236}">
                              <a16:creationId xmlns:a16="http://schemas.microsoft.com/office/drawing/2014/main" id="{C3B056C3-0B6B-DDCB-8412-171B8406326A}"/>
                            </a:ext>
                          </a:extLst>
                        </p:cNvPr>
                        <p:cNvSpPr/>
                        <p:nvPr/>
                      </p:nvSpPr>
                      <p:spPr>
                        <a:xfrm>
                          <a:off x="9396412" y="1848223"/>
                          <a:ext cx="41147" cy="40719"/>
                        </a:xfrm>
                        <a:custGeom>
                          <a:avLst/>
                          <a:gdLst>
                            <a:gd name="connsiteX0" fmla="*/ 41148 w 41147"/>
                            <a:gd name="connsiteY0" fmla="*/ 40719 h 40719"/>
                            <a:gd name="connsiteX1" fmla="*/ 0 w 41147"/>
                            <a:gd name="connsiteY1" fmla="*/ 17145 h 40719"/>
                            <a:gd name="connsiteX2" fmla="*/ 0 w 41147"/>
                            <a:gd name="connsiteY2" fmla="*/ 0 h 40719"/>
                            <a:gd name="connsiteX3" fmla="*/ 41148 w 41147"/>
                            <a:gd name="connsiteY3" fmla="*/ 23574 h 40719"/>
                          </a:gdLst>
                          <a:ahLst/>
                          <a:cxnLst>
                            <a:cxn ang="0">
                              <a:pos x="connsiteX0" y="connsiteY0"/>
                            </a:cxn>
                            <a:cxn ang="0">
                              <a:pos x="connsiteX1" y="connsiteY1"/>
                            </a:cxn>
                            <a:cxn ang="0">
                              <a:pos x="connsiteX2" y="connsiteY2"/>
                            </a:cxn>
                            <a:cxn ang="0">
                              <a:pos x="connsiteX3" y="connsiteY3"/>
                            </a:cxn>
                          </a:cxnLst>
                          <a:rect l="l" t="t" r="r" b="b"/>
                          <a:pathLst>
                            <a:path w="41147" h="40719">
                              <a:moveTo>
                                <a:pt x="41148" y="40719"/>
                              </a:moveTo>
                              <a:lnTo>
                                <a:pt x="0" y="17145"/>
                              </a:lnTo>
                              <a:lnTo>
                                <a:pt x="0" y="0"/>
                              </a:lnTo>
                              <a:lnTo>
                                <a:pt x="41148" y="23574"/>
                              </a:lnTo>
                              <a:close/>
                            </a:path>
                          </a:pathLst>
                        </a:custGeom>
                        <a:solidFill>
                          <a:srgbClr val="6C74AF"/>
                        </a:solidFill>
                        <a:ln w="4286" cap="flat">
                          <a:noFill/>
                          <a:prstDash val="solid"/>
                          <a:miter/>
                        </a:ln>
                      </p:spPr>
                      <p:txBody>
                        <a:bodyPr rtlCol="0" anchor="ctr"/>
                        <a:lstStyle/>
                        <a:p>
                          <a:endParaRPr lang="en-GB"/>
                        </a:p>
                      </p:txBody>
                    </p:sp>
                    <p:sp>
                      <p:nvSpPr>
                        <p:cNvPr id="282" name="Freeform: Shape 281">
                          <a:extLst>
                            <a:ext uri="{FF2B5EF4-FFF2-40B4-BE49-F238E27FC236}">
                              <a16:creationId xmlns:a16="http://schemas.microsoft.com/office/drawing/2014/main" id="{994971F2-7E25-9A11-2309-EFB7F6129508}"/>
                            </a:ext>
                          </a:extLst>
                        </p:cNvPr>
                        <p:cNvSpPr/>
                        <p:nvPr/>
                      </p:nvSpPr>
                      <p:spPr>
                        <a:xfrm>
                          <a:off x="9396412" y="1878656"/>
                          <a:ext cx="41147" cy="40719"/>
                        </a:xfrm>
                        <a:custGeom>
                          <a:avLst/>
                          <a:gdLst>
                            <a:gd name="connsiteX0" fmla="*/ 41148 w 41147"/>
                            <a:gd name="connsiteY0" fmla="*/ 40719 h 40719"/>
                            <a:gd name="connsiteX1" fmla="*/ 0 w 41147"/>
                            <a:gd name="connsiteY1" fmla="*/ 17145 h 40719"/>
                            <a:gd name="connsiteX2" fmla="*/ 0 w 41147"/>
                            <a:gd name="connsiteY2" fmla="*/ 0 h 40719"/>
                            <a:gd name="connsiteX3" fmla="*/ 41148 w 41147"/>
                            <a:gd name="connsiteY3" fmla="*/ 23574 h 40719"/>
                          </a:gdLst>
                          <a:ahLst/>
                          <a:cxnLst>
                            <a:cxn ang="0">
                              <a:pos x="connsiteX0" y="connsiteY0"/>
                            </a:cxn>
                            <a:cxn ang="0">
                              <a:pos x="connsiteX1" y="connsiteY1"/>
                            </a:cxn>
                            <a:cxn ang="0">
                              <a:pos x="connsiteX2" y="connsiteY2"/>
                            </a:cxn>
                            <a:cxn ang="0">
                              <a:pos x="connsiteX3" y="connsiteY3"/>
                            </a:cxn>
                          </a:cxnLst>
                          <a:rect l="l" t="t" r="r" b="b"/>
                          <a:pathLst>
                            <a:path w="41147" h="40719">
                              <a:moveTo>
                                <a:pt x="41148" y="40719"/>
                              </a:moveTo>
                              <a:lnTo>
                                <a:pt x="0" y="17145"/>
                              </a:lnTo>
                              <a:lnTo>
                                <a:pt x="0" y="0"/>
                              </a:lnTo>
                              <a:lnTo>
                                <a:pt x="41148" y="23574"/>
                              </a:lnTo>
                              <a:close/>
                            </a:path>
                          </a:pathLst>
                        </a:custGeom>
                        <a:solidFill>
                          <a:srgbClr val="FDD13B"/>
                        </a:solidFill>
                        <a:ln w="4286" cap="flat">
                          <a:noFill/>
                          <a:prstDash val="solid"/>
                          <a:miter/>
                        </a:ln>
                      </p:spPr>
                      <p:txBody>
                        <a:bodyPr rtlCol="0" anchor="ctr"/>
                        <a:lstStyle/>
                        <a:p>
                          <a:endParaRPr lang="en-GB"/>
                        </a:p>
                      </p:txBody>
                    </p:sp>
                    <p:sp>
                      <p:nvSpPr>
                        <p:cNvPr id="283" name="Freeform: Shape 282">
                          <a:extLst>
                            <a:ext uri="{FF2B5EF4-FFF2-40B4-BE49-F238E27FC236}">
                              <a16:creationId xmlns:a16="http://schemas.microsoft.com/office/drawing/2014/main" id="{57F22272-157B-FD7C-3BF2-082E0E39ED39}"/>
                            </a:ext>
                          </a:extLst>
                        </p:cNvPr>
                        <p:cNvSpPr/>
                        <p:nvPr/>
                      </p:nvSpPr>
                      <p:spPr>
                        <a:xfrm>
                          <a:off x="9396412" y="1909088"/>
                          <a:ext cx="41147" cy="41148"/>
                        </a:xfrm>
                        <a:custGeom>
                          <a:avLst/>
                          <a:gdLst>
                            <a:gd name="connsiteX0" fmla="*/ 41148 w 41147"/>
                            <a:gd name="connsiteY0" fmla="*/ 41148 h 41148"/>
                            <a:gd name="connsiteX1" fmla="*/ 0 w 41147"/>
                            <a:gd name="connsiteY1" fmla="*/ 17145 h 41148"/>
                            <a:gd name="connsiteX2" fmla="*/ 0 w 41147"/>
                            <a:gd name="connsiteY2" fmla="*/ 0 h 41148"/>
                            <a:gd name="connsiteX3" fmla="*/ 41148 w 41147"/>
                            <a:gd name="connsiteY3" fmla="*/ 24003 h 41148"/>
                          </a:gdLst>
                          <a:ahLst/>
                          <a:cxnLst>
                            <a:cxn ang="0">
                              <a:pos x="connsiteX0" y="connsiteY0"/>
                            </a:cxn>
                            <a:cxn ang="0">
                              <a:pos x="connsiteX1" y="connsiteY1"/>
                            </a:cxn>
                            <a:cxn ang="0">
                              <a:pos x="connsiteX2" y="connsiteY2"/>
                            </a:cxn>
                            <a:cxn ang="0">
                              <a:pos x="connsiteX3" y="connsiteY3"/>
                            </a:cxn>
                          </a:cxnLst>
                          <a:rect l="l" t="t" r="r" b="b"/>
                          <a:pathLst>
                            <a:path w="41147" h="41148">
                              <a:moveTo>
                                <a:pt x="41148" y="41148"/>
                              </a:moveTo>
                              <a:lnTo>
                                <a:pt x="0" y="17145"/>
                              </a:lnTo>
                              <a:lnTo>
                                <a:pt x="0" y="0"/>
                              </a:lnTo>
                              <a:lnTo>
                                <a:pt x="41148" y="24003"/>
                              </a:lnTo>
                              <a:close/>
                            </a:path>
                          </a:pathLst>
                        </a:custGeom>
                        <a:solidFill>
                          <a:srgbClr val="FDD13B"/>
                        </a:solidFill>
                        <a:ln w="4286" cap="flat">
                          <a:noFill/>
                          <a:prstDash val="solid"/>
                          <a:miter/>
                        </a:ln>
                      </p:spPr>
                      <p:txBody>
                        <a:bodyPr rtlCol="0" anchor="ctr"/>
                        <a:lstStyle/>
                        <a:p>
                          <a:endParaRPr lang="en-GB"/>
                        </a:p>
                      </p:txBody>
                    </p:sp>
                    <p:sp>
                      <p:nvSpPr>
                        <p:cNvPr id="284" name="Freeform: Shape 283">
                          <a:extLst>
                            <a:ext uri="{FF2B5EF4-FFF2-40B4-BE49-F238E27FC236}">
                              <a16:creationId xmlns:a16="http://schemas.microsoft.com/office/drawing/2014/main" id="{79028A66-5041-302B-AE50-C7EB5CA08957}"/>
                            </a:ext>
                          </a:extLst>
                        </p:cNvPr>
                        <p:cNvSpPr/>
                        <p:nvPr/>
                      </p:nvSpPr>
                      <p:spPr>
                        <a:xfrm>
                          <a:off x="9396412" y="1939949"/>
                          <a:ext cx="41147" cy="40719"/>
                        </a:xfrm>
                        <a:custGeom>
                          <a:avLst/>
                          <a:gdLst>
                            <a:gd name="connsiteX0" fmla="*/ 41148 w 41147"/>
                            <a:gd name="connsiteY0" fmla="*/ 40719 h 40719"/>
                            <a:gd name="connsiteX1" fmla="*/ 0 w 41147"/>
                            <a:gd name="connsiteY1" fmla="*/ 17145 h 40719"/>
                            <a:gd name="connsiteX2" fmla="*/ 0 w 41147"/>
                            <a:gd name="connsiteY2" fmla="*/ 0 h 40719"/>
                            <a:gd name="connsiteX3" fmla="*/ 41148 w 41147"/>
                            <a:gd name="connsiteY3" fmla="*/ 23574 h 40719"/>
                          </a:gdLst>
                          <a:ahLst/>
                          <a:cxnLst>
                            <a:cxn ang="0">
                              <a:pos x="connsiteX0" y="connsiteY0"/>
                            </a:cxn>
                            <a:cxn ang="0">
                              <a:pos x="connsiteX1" y="connsiteY1"/>
                            </a:cxn>
                            <a:cxn ang="0">
                              <a:pos x="connsiteX2" y="connsiteY2"/>
                            </a:cxn>
                            <a:cxn ang="0">
                              <a:pos x="connsiteX3" y="connsiteY3"/>
                            </a:cxn>
                          </a:cxnLst>
                          <a:rect l="l" t="t" r="r" b="b"/>
                          <a:pathLst>
                            <a:path w="41147" h="40719">
                              <a:moveTo>
                                <a:pt x="41148" y="40719"/>
                              </a:moveTo>
                              <a:lnTo>
                                <a:pt x="0" y="17145"/>
                              </a:lnTo>
                              <a:lnTo>
                                <a:pt x="0" y="0"/>
                              </a:lnTo>
                              <a:lnTo>
                                <a:pt x="41148" y="23574"/>
                              </a:lnTo>
                              <a:close/>
                            </a:path>
                          </a:pathLst>
                        </a:custGeom>
                        <a:solidFill>
                          <a:srgbClr val="FDD13B"/>
                        </a:solidFill>
                        <a:ln w="4286" cap="flat">
                          <a:noFill/>
                          <a:prstDash val="solid"/>
                          <a:miter/>
                        </a:ln>
                      </p:spPr>
                      <p:txBody>
                        <a:bodyPr rtlCol="0" anchor="ctr"/>
                        <a:lstStyle/>
                        <a:p>
                          <a:endParaRPr lang="en-GB"/>
                        </a:p>
                      </p:txBody>
                    </p:sp>
                    <p:sp>
                      <p:nvSpPr>
                        <p:cNvPr id="285" name="Freeform: Shape 284">
                          <a:extLst>
                            <a:ext uri="{FF2B5EF4-FFF2-40B4-BE49-F238E27FC236}">
                              <a16:creationId xmlns:a16="http://schemas.microsoft.com/office/drawing/2014/main" id="{D1D6C868-9149-38B0-EC44-B343C7DE8865}"/>
                            </a:ext>
                          </a:extLst>
                        </p:cNvPr>
                        <p:cNvSpPr/>
                        <p:nvPr/>
                      </p:nvSpPr>
                      <p:spPr>
                        <a:xfrm>
                          <a:off x="9396412" y="1970381"/>
                          <a:ext cx="41147" cy="40719"/>
                        </a:xfrm>
                        <a:custGeom>
                          <a:avLst/>
                          <a:gdLst>
                            <a:gd name="connsiteX0" fmla="*/ 41148 w 41147"/>
                            <a:gd name="connsiteY0" fmla="*/ 40719 h 40719"/>
                            <a:gd name="connsiteX1" fmla="*/ 0 w 41147"/>
                            <a:gd name="connsiteY1" fmla="*/ 17145 h 40719"/>
                            <a:gd name="connsiteX2" fmla="*/ 0 w 41147"/>
                            <a:gd name="connsiteY2" fmla="*/ 0 h 40719"/>
                            <a:gd name="connsiteX3" fmla="*/ 41148 w 41147"/>
                            <a:gd name="connsiteY3" fmla="*/ 23574 h 40719"/>
                          </a:gdLst>
                          <a:ahLst/>
                          <a:cxnLst>
                            <a:cxn ang="0">
                              <a:pos x="connsiteX0" y="connsiteY0"/>
                            </a:cxn>
                            <a:cxn ang="0">
                              <a:pos x="connsiteX1" y="connsiteY1"/>
                            </a:cxn>
                            <a:cxn ang="0">
                              <a:pos x="connsiteX2" y="connsiteY2"/>
                            </a:cxn>
                            <a:cxn ang="0">
                              <a:pos x="connsiteX3" y="connsiteY3"/>
                            </a:cxn>
                          </a:cxnLst>
                          <a:rect l="l" t="t" r="r" b="b"/>
                          <a:pathLst>
                            <a:path w="41147" h="40719">
                              <a:moveTo>
                                <a:pt x="41148" y="40719"/>
                              </a:moveTo>
                              <a:lnTo>
                                <a:pt x="0" y="17145"/>
                              </a:lnTo>
                              <a:lnTo>
                                <a:pt x="0" y="0"/>
                              </a:lnTo>
                              <a:lnTo>
                                <a:pt x="41148" y="23574"/>
                              </a:lnTo>
                              <a:close/>
                            </a:path>
                          </a:pathLst>
                        </a:custGeom>
                        <a:solidFill>
                          <a:srgbClr val="FDD13B"/>
                        </a:solidFill>
                        <a:ln w="4286" cap="flat">
                          <a:noFill/>
                          <a:prstDash val="solid"/>
                          <a:miter/>
                        </a:ln>
                      </p:spPr>
                      <p:txBody>
                        <a:bodyPr rtlCol="0" anchor="ctr"/>
                        <a:lstStyle/>
                        <a:p>
                          <a:endParaRPr lang="en-GB"/>
                        </a:p>
                      </p:txBody>
                    </p:sp>
                    <p:sp>
                      <p:nvSpPr>
                        <p:cNvPr id="286" name="Freeform: Shape 285">
                          <a:extLst>
                            <a:ext uri="{FF2B5EF4-FFF2-40B4-BE49-F238E27FC236}">
                              <a16:creationId xmlns:a16="http://schemas.microsoft.com/office/drawing/2014/main" id="{A740BC6E-4B4A-A2E0-14B4-AAC238E7C759}"/>
                            </a:ext>
                          </a:extLst>
                        </p:cNvPr>
                        <p:cNvSpPr/>
                        <p:nvPr/>
                      </p:nvSpPr>
                      <p:spPr>
                        <a:xfrm>
                          <a:off x="9380553" y="1608622"/>
                          <a:ext cx="71151" cy="424767"/>
                        </a:xfrm>
                        <a:custGeom>
                          <a:avLst/>
                          <a:gdLst>
                            <a:gd name="connsiteX0" fmla="*/ 71152 w 71151"/>
                            <a:gd name="connsiteY0" fmla="*/ 424767 h 424767"/>
                            <a:gd name="connsiteX1" fmla="*/ 0 w 71151"/>
                            <a:gd name="connsiteY1" fmla="*/ 383619 h 424767"/>
                            <a:gd name="connsiteX2" fmla="*/ 0 w 71151"/>
                            <a:gd name="connsiteY2" fmla="*/ 0 h 424767"/>
                            <a:gd name="connsiteX3" fmla="*/ 71152 w 71151"/>
                            <a:gd name="connsiteY3" fmla="*/ 41148 h 424767"/>
                            <a:gd name="connsiteX4" fmla="*/ 71152 w 71151"/>
                            <a:gd name="connsiteY4" fmla="*/ 424767 h 424767"/>
                            <a:gd name="connsiteX5" fmla="*/ 2572 w 71151"/>
                            <a:gd name="connsiteY5" fmla="*/ 382334 h 424767"/>
                            <a:gd name="connsiteX6" fmla="*/ 68580 w 71151"/>
                            <a:gd name="connsiteY6" fmla="*/ 420481 h 424767"/>
                            <a:gd name="connsiteX7" fmla="*/ 68580 w 71151"/>
                            <a:gd name="connsiteY7" fmla="*/ 42863 h 424767"/>
                            <a:gd name="connsiteX8" fmla="*/ 2572 w 71151"/>
                            <a:gd name="connsiteY8" fmla="*/ 4715 h 424767"/>
                            <a:gd name="connsiteX9" fmla="*/ 2572 w 71151"/>
                            <a:gd name="connsiteY9" fmla="*/ 382334 h 42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151" h="424767">
                              <a:moveTo>
                                <a:pt x="71152" y="424767"/>
                              </a:moveTo>
                              <a:lnTo>
                                <a:pt x="0" y="383619"/>
                              </a:lnTo>
                              <a:lnTo>
                                <a:pt x="0" y="0"/>
                              </a:lnTo>
                              <a:lnTo>
                                <a:pt x="71152" y="41148"/>
                              </a:lnTo>
                              <a:lnTo>
                                <a:pt x="71152" y="424767"/>
                              </a:lnTo>
                              <a:close/>
                              <a:moveTo>
                                <a:pt x="2572" y="382334"/>
                              </a:moveTo>
                              <a:lnTo>
                                <a:pt x="68580" y="420481"/>
                              </a:lnTo>
                              <a:lnTo>
                                <a:pt x="68580" y="42863"/>
                              </a:lnTo>
                              <a:lnTo>
                                <a:pt x="2572" y="4715"/>
                              </a:lnTo>
                              <a:lnTo>
                                <a:pt x="2572" y="382334"/>
                              </a:lnTo>
                              <a:close/>
                            </a:path>
                          </a:pathLst>
                        </a:custGeom>
                        <a:solidFill>
                          <a:srgbClr val="565D8C"/>
                        </a:solidFill>
                        <a:ln w="4286" cap="flat">
                          <a:noFill/>
                          <a:prstDash val="solid"/>
                          <a:miter/>
                        </a:ln>
                      </p:spPr>
                      <p:txBody>
                        <a:bodyPr rtlCol="0" anchor="ctr"/>
                        <a:lstStyle/>
                        <a:p>
                          <a:endParaRPr lang="en-GB"/>
                        </a:p>
                      </p:txBody>
                    </p:sp>
                  </p:grpSp>
                </p:grpSp>
              </p:grpSp>
              <p:grpSp>
                <p:nvGrpSpPr>
                  <p:cNvPr id="287" name="Graphic 18">
                    <a:extLst>
                      <a:ext uri="{FF2B5EF4-FFF2-40B4-BE49-F238E27FC236}">
                        <a16:creationId xmlns:a16="http://schemas.microsoft.com/office/drawing/2014/main" id="{CF8BD13B-B188-142A-4481-2CF67D0E5BC7}"/>
                      </a:ext>
                    </a:extLst>
                  </p:cNvPr>
                  <p:cNvGrpSpPr/>
                  <p:nvPr/>
                </p:nvGrpSpPr>
                <p:grpSpPr>
                  <a:xfrm>
                    <a:off x="9305983" y="2031646"/>
                    <a:ext cx="536627" cy="441083"/>
                    <a:chOff x="9305983" y="2031646"/>
                    <a:chExt cx="536627" cy="441083"/>
                  </a:xfrm>
                </p:grpSpPr>
                <p:grpSp>
                  <p:nvGrpSpPr>
                    <p:cNvPr id="288" name="Graphic 18">
                      <a:extLst>
                        <a:ext uri="{FF2B5EF4-FFF2-40B4-BE49-F238E27FC236}">
                          <a16:creationId xmlns:a16="http://schemas.microsoft.com/office/drawing/2014/main" id="{9962FBB8-AEC0-96B5-27E5-30DC3BDE22DE}"/>
                        </a:ext>
                      </a:extLst>
                    </p:cNvPr>
                    <p:cNvGrpSpPr/>
                    <p:nvPr/>
                  </p:nvGrpSpPr>
                  <p:grpSpPr>
                    <a:xfrm>
                      <a:off x="9305983" y="2031646"/>
                      <a:ext cx="120861" cy="168245"/>
                      <a:chOff x="9305983" y="2031646"/>
                      <a:chExt cx="120861" cy="168245"/>
                    </a:xfrm>
                  </p:grpSpPr>
                  <p:sp>
                    <p:nvSpPr>
                      <p:cNvPr id="289" name="Freeform: Shape 288">
                        <a:extLst>
                          <a:ext uri="{FF2B5EF4-FFF2-40B4-BE49-F238E27FC236}">
                            <a16:creationId xmlns:a16="http://schemas.microsoft.com/office/drawing/2014/main" id="{90D214BF-5BFE-9CE5-E28F-B98CCC199AEC}"/>
                          </a:ext>
                        </a:extLst>
                      </p:cNvPr>
                      <p:cNvSpPr/>
                      <p:nvPr/>
                    </p:nvSpPr>
                    <p:spPr>
                      <a:xfrm>
                        <a:off x="9305983" y="2042819"/>
                        <a:ext cx="35993" cy="67294"/>
                      </a:xfrm>
                      <a:custGeom>
                        <a:avLst/>
                        <a:gdLst>
                          <a:gd name="connsiteX0" fmla="*/ 2989 w 35993"/>
                          <a:gd name="connsiteY0" fmla="*/ 63437 h 67294"/>
                          <a:gd name="connsiteX1" fmla="*/ 22706 w 35993"/>
                          <a:gd name="connsiteY1" fmla="*/ 0 h 67294"/>
                          <a:gd name="connsiteX2" fmla="*/ 35994 w 35993"/>
                          <a:gd name="connsiteY2" fmla="*/ 27003 h 67294"/>
                          <a:gd name="connsiteX3" fmla="*/ 23564 w 35993"/>
                          <a:gd name="connsiteY3" fmla="*/ 67294 h 67294"/>
                          <a:gd name="connsiteX4" fmla="*/ 2989 w 35993"/>
                          <a:gd name="connsiteY4" fmla="*/ 63437 h 67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93" h="67294">
                            <a:moveTo>
                              <a:pt x="2989" y="63437"/>
                            </a:moveTo>
                            <a:cubicBezTo>
                              <a:pt x="-3869" y="40719"/>
                              <a:pt x="418" y="6001"/>
                              <a:pt x="22706" y="0"/>
                            </a:cubicBezTo>
                            <a:lnTo>
                              <a:pt x="35994" y="27003"/>
                            </a:lnTo>
                            <a:cubicBezTo>
                              <a:pt x="21849" y="30861"/>
                              <a:pt x="19277" y="53150"/>
                              <a:pt x="23564" y="67294"/>
                            </a:cubicBezTo>
                            <a:lnTo>
                              <a:pt x="2989" y="63437"/>
                            </a:lnTo>
                            <a:close/>
                          </a:path>
                        </a:pathLst>
                      </a:custGeom>
                      <a:solidFill>
                        <a:srgbClr val="6C74AF"/>
                      </a:solidFill>
                      <a:ln w="4286" cap="flat">
                        <a:noFill/>
                        <a:prstDash val="solid"/>
                        <a:miter/>
                      </a:ln>
                    </p:spPr>
                    <p:txBody>
                      <a:bodyPr rtlCol="0" anchor="ctr"/>
                      <a:lstStyle/>
                      <a:p>
                        <a:endParaRPr lang="en-GB"/>
                      </a:p>
                    </p:txBody>
                  </p:sp>
                  <p:sp>
                    <p:nvSpPr>
                      <p:cNvPr id="290" name="Freeform: Shape 289">
                        <a:extLst>
                          <a:ext uri="{FF2B5EF4-FFF2-40B4-BE49-F238E27FC236}">
                            <a16:creationId xmlns:a16="http://schemas.microsoft.com/office/drawing/2014/main" id="{39A53150-CF7F-DCA2-0AD9-0E4A1A475F1D}"/>
                          </a:ext>
                        </a:extLst>
                      </p:cNvPr>
                      <p:cNvSpPr/>
                      <p:nvPr/>
                    </p:nvSpPr>
                    <p:spPr>
                      <a:xfrm>
                        <a:off x="9311544" y="2106684"/>
                        <a:ext cx="53578" cy="75866"/>
                      </a:xfrm>
                      <a:custGeom>
                        <a:avLst/>
                        <a:gdLst>
                          <a:gd name="connsiteX0" fmla="*/ 53578 w 53578"/>
                          <a:gd name="connsiteY0" fmla="*/ 75867 h 75866"/>
                          <a:gd name="connsiteX1" fmla="*/ 0 w 53578"/>
                          <a:gd name="connsiteY1" fmla="*/ 0 h 75866"/>
                          <a:gd name="connsiteX2" fmla="*/ 15431 w 53578"/>
                          <a:gd name="connsiteY2" fmla="*/ 3000 h 75866"/>
                          <a:gd name="connsiteX3" fmla="*/ 53578 w 53578"/>
                          <a:gd name="connsiteY3" fmla="*/ 57007 h 75866"/>
                          <a:gd name="connsiteX4" fmla="*/ 53578 w 53578"/>
                          <a:gd name="connsiteY4" fmla="*/ 75867 h 758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78" h="75866">
                            <a:moveTo>
                              <a:pt x="53578" y="75867"/>
                            </a:moveTo>
                            <a:cubicBezTo>
                              <a:pt x="29147" y="61722"/>
                              <a:pt x="7715" y="31290"/>
                              <a:pt x="0" y="0"/>
                            </a:cubicBezTo>
                            <a:lnTo>
                              <a:pt x="15431" y="3000"/>
                            </a:lnTo>
                            <a:cubicBezTo>
                              <a:pt x="21003" y="25289"/>
                              <a:pt x="36433" y="47149"/>
                              <a:pt x="53578" y="57007"/>
                            </a:cubicBezTo>
                            <a:lnTo>
                              <a:pt x="53578" y="75867"/>
                            </a:lnTo>
                            <a:close/>
                          </a:path>
                        </a:pathLst>
                      </a:custGeom>
                      <a:solidFill>
                        <a:srgbClr val="AFB3D3"/>
                      </a:solidFill>
                      <a:ln w="4286" cap="flat">
                        <a:noFill/>
                        <a:prstDash val="solid"/>
                        <a:miter/>
                      </a:ln>
                    </p:spPr>
                    <p:txBody>
                      <a:bodyPr rtlCol="0" anchor="ctr"/>
                      <a:lstStyle/>
                      <a:p>
                        <a:endParaRPr lang="en-GB"/>
                      </a:p>
                    </p:txBody>
                  </p:sp>
                  <p:sp>
                    <p:nvSpPr>
                      <p:cNvPr id="291" name="Freeform: Shape 290">
                        <a:extLst>
                          <a:ext uri="{FF2B5EF4-FFF2-40B4-BE49-F238E27FC236}">
                            <a16:creationId xmlns:a16="http://schemas.microsoft.com/office/drawing/2014/main" id="{5863CFD4-F615-9ECE-D466-CC36CDC7AD44}"/>
                          </a:ext>
                        </a:extLst>
                      </p:cNvPr>
                      <p:cNvSpPr/>
                      <p:nvPr/>
                    </p:nvSpPr>
                    <p:spPr>
                      <a:xfrm>
                        <a:off x="9365122" y="2155548"/>
                        <a:ext cx="45863" cy="44344"/>
                      </a:xfrm>
                      <a:custGeom>
                        <a:avLst/>
                        <a:gdLst>
                          <a:gd name="connsiteX0" fmla="*/ 0 w 45863"/>
                          <a:gd name="connsiteY0" fmla="*/ 35576 h 44344"/>
                          <a:gd name="connsiteX1" fmla="*/ 0 w 45863"/>
                          <a:gd name="connsiteY1" fmla="*/ 0 h 44344"/>
                          <a:gd name="connsiteX2" fmla="*/ 23574 w 45863"/>
                          <a:gd name="connsiteY2" fmla="*/ 2143 h 44344"/>
                          <a:gd name="connsiteX3" fmla="*/ 45863 w 45863"/>
                          <a:gd name="connsiteY3" fmla="*/ 39862 h 44344"/>
                          <a:gd name="connsiteX4" fmla="*/ 0 w 45863"/>
                          <a:gd name="connsiteY4" fmla="*/ 35576 h 443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863" h="44344">
                            <a:moveTo>
                              <a:pt x="0" y="35576"/>
                            </a:moveTo>
                            <a:lnTo>
                              <a:pt x="0" y="0"/>
                            </a:lnTo>
                            <a:cubicBezTo>
                              <a:pt x="9002" y="5143"/>
                              <a:pt x="17574" y="6001"/>
                              <a:pt x="23574" y="2143"/>
                            </a:cubicBezTo>
                            <a:lnTo>
                              <a:pt x="45863" y="39862"/>
                            </a:lnTo>
                            <a:cubicBezTo>
                              <a:pt x="33861" y="47149"/>
                              <a:pt x="17574" y="45434"/>
                              <a:pt x="0" y="35576"/>
                            </a:cubicBezTo>
                            <a:close/>
                          </a:path>
                        </a:pathLst>
                      </a:custGeom>
                      <a:solidFill>
                        <a:srgbClr val="6C74AF"/>
                      </a:solidFill>
                      <a:ln w="4286" cap="flat">
                        <a:noFill/>
                        <a:prstDash val="solid"/>
                        <a:miter/>
                      </a:ln>
                    </p:spPr>
                    <p:txBody>
                      <a:bodyPr rtlCol="0" anchor="ctr"/>
                      <a:lstStyle/>
                      <a:p>
                        <a:endParaRPr lang="en-GB"/>
                      </a:p>
                    </p:txBody>
                  </p:sp>
                  <p:sp>
                    <p:nvSpPr>
                      <p:cNvPr id="292" name="Freeform: Shape 291">
                        <a:extLst>
                          <a:ext uri="{FF2B5EF4-FFF2-40B4-BE49-F238E27FC236}">
                            <a16:creationId xmlns:a16="http://schemas.microsoft.com/office/drawing/2014/main" id="{89787E94-7DF0-8174-664E-C8C33A76E045}"/>
                          </a:ext>
                        </a:extLst>
                      </p:cNvPr>
                      <p:cNvSpPr/>
                      <p:nvPr/>
                    </p:nvSpPr>
                    <p:spPr>
                      <a:xfrm>
                        <a:off x="9392983" y="2140117"/>
                        <a:ext cx="29575" cy="47577"/>
                      </a:xfrm>
                      <a:custGeom>
                        <a:avLst/>
                        <a:gdLst>
                          <a:gd name="connsiteX0" fmla="*/ 13288 w 29575"/>
                          <a:gd name="connsiteY0" fmla="*/ 47577 h 47577"/>
                          <a:gd name="connsiteX1" fmla="*/ 0 w 29575"/>
                          <a:gd name="connsiteY1" fmla="*/ 25289 h 47577"/>
                          <a:gd name="connsiteX2" fmla="*/ 11145 w 29575"/>
                          <a:gd name="connsiteY2" fmla="*/ 0 h 47577"/>
                          <a:gd name="connsiteX3" fmla="*/ 29575 w 29575"/>
                          <a:gd name="connsiteY3" fmla="*/ 10716 h 47577"/>
                          <a:gd name="connsiteX4" fmla="*/ 13288 w 29575"/>
                          <a:gd name="connsiteY4" fmla="*/ 47577 h 475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75" h="47577">
                            <a:moveTo>
                              <a:pt x="13288" y="47577"/>
                            </a:moveTo>
                            <a:lnTo>
                              <a:pt x="0" y="25289"/>
                            </a:lnTo>
                            <a:cubicBezTo>
                              <a:pt x="7287" y="21003"/>
                              <a:pt x="11145" y="12001"/>
                              <a:pt x="11145" y="0"/>
                            </a:cubicBezTo>
                            <a:lnTo>
                              <a:pt x="29575" y="10716"/>
                            </a:lnTo>
                            <a:cubicBezTo>
                              <a:pt x="29575" y="27861"/>
                              <a:pt x="24003" y="41148"/>
                              <a:pt x="13288" y="47577"/>
                            </a:cubicBezTo>
                            <a:close/>
                          </a:path>
                        </a:pathLst>
                      </a:custGeom>
                      <a:solidFill>
                        <a:srgbClr val="FDD13B"/>
                      </a:solidFill>
                      <a:ln w="4286" cap="flat">
                        <a:noFill/>
                        <a:prstDash val="solid"/>
                        <a:miter/>
                      </a:ln>
                    </p:spPr>
                    <p:txBody>
                      <a:bodyPr rtlCol="0" anchor="ctr"/>
                      <a:lstStyle/>
                      <a:p>
                        <a:endParaRPr lang="en-GB"/>
                      </a:p>
                    </p:txBody>
                  </p:sp>
                  <p:sp>
                    <p:nvSpPr>
                      <p:cNvPr id="293" name="Freeform: Shape 292">
                        <a:extLst>
                          <a:ext uri="{FF2B5EF4-FFF2-40B4-BE49-F238E27FC236}">
                            <a16:creationId xmlns:a16="http://schemas.microsoft.com/office/drawing/2014/main" id="{691965F2-C517-54D8-ECC3-CD45E2732744}"/>
                          </a:ext>
                        </a:extLst>
                      </p:cNvPr>
                      <p:cNvSpPr/>
                      <p:nvPr/>
                    </p:nvSpPr>
                    <p:spPr>
                      <a:xfrm>
                        <a:off x="9395126" y="2113114"/>
                        <a:ext cx="31718" cy="39862"/>
                      </a:xfrm>
                      <a:custGeom>
                        <a:avLst/>
                        <a:gdLst>
                          <a:gd name="connsiteX0" fmla="*/ 31718 w 31718"/>
                          <a:gd name="connsiteY0" fmla="*/ 39862 h 39862"/>
                          <a:gd name="connsiteX1" fmla="*/ 4715 w 31718"/>
                          <a:gd name="connsiteY1" fmla="*/ 24432 h 39862"/>
                          <a:gd name="connsiteX2" fmla="*/ 0 w 31718"/>
                          <a:gd name="connsiteY2" fmla="*/ 1714 h 39862"/>
                          <a:gd name="connsiteX3" fmla="*/ 23146 w 31718"/>
                          <a:gd name="connsiteY3" fmla="*/ 0 h 39862"/>
                          <a:gd name="connsiteX4" fmla="*/ 31718 w 31718"/>
                          <a:gd name="connsiteY4" fmla="*/ 39862 h 39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8" h="39862">
                            <a:moveTo>
                              <a:pt x="31718" y="39862"/>
                            </a:moveTo>
                            <a:lnTo>
                              <a:pt x="4715" y="24432"/>
                            </a:lnTo>
                            <a:cubicBezTo>
                              <a:pt x="4715" y="17574"/>
                              <a:pt x="3001" y="9430"/>
                              <a:pt x="0" y="1714"/>
                            </a:cubicBezTo>
                            <a:lnTo>
                              <a:pt x="23146" y="0"/>
                            </a:lnTo>
                            <a:cubicBezTo>
                              <a:pt x="29147" y="13716"/>
                              <a:pt x="31718" y="27861"/>
                              <a:pt x="31718" y="39862"/>
                            </a:cubicBezTo>
                            <a:close/>
                          </a:path>
                        </a:pathLst>
                      </a:custGeom>
                      <a:solidFill>
                        <a:srgbClr val="FFFFFF"/>
                      </a:solidFill>
                      <a:ln w="4286" cap="flat">
                        <a:noFill/>
                        <a:prstDash val="solid"/>
                        <a:miter/>
                      </a:ln>
                    </p:spPr>
                    <p:txBody>
                      <a:bodyPr rtlCol="0" anchor="ctr"/>
                      <a:lstStyle/>
                      <a:p>
                        <a:endParaRPr lang="en-GB"/>
                      </a:p>
                    </p:txBody>
                  </p:sp>
                  <p:sp>
                    <p:nvSpPr>
                      <p:cNvPr id="294" name="Freeform: Shape 293">
                        <a:extLst>
                          <a:ext uri="{FF2B5EF4-FFF2-40B4-BE49-F238E27FC236}">
                            <a16:creationId xmlns:a16="http://schemas.microsoft.com/office/drawing/2014/main" id="{192C385E-5471-4087-3F4C-F61D05F1E1F5}"/>
                          </a:ext>
                        </a:extLst>
                      </p:cNvPr>
                      <p:cNvSpPr/>
                      <p:nvPr/>
                    </p:nvSpPr>
                    <p:spPr>
                      <a:xfrm>
                        <a:off x="9384839" y="2076681"/>
                        <a:ext cx="27860" cy="37718"/>
                      </a:xfrm>
                      <a:custGeom>
                        <a:avLst/>
                        <a:gdLst>
                          <a:gd name="connsiteX0" fmla="*/ 16287 w 27860"/>
                          <a:gd name="connsiteY0" fmla="*/ 37719 h 37718"/>
                          <a:gd name="connsiteX1" fmla="*/ 0 w 27860"/>
                          <a:gd name="connsiteY1" fmla="*/ 9858 h 37718"/>
                          <a:gd name="connsiteX2" fmla="*/ 6429 w 27860"/>
                          <a:gd name="connsiteY2" fmla="*/ 0 h 37718"/>
                          <a:gd name="connsiteX3" fmla="*/ 27861 w 27860"/>
                          <a:gd name="connsiteY3" fmla="*/ 36862 h 37718"/>
                          <a:gd name="connsiteX4" fmla="*/ 16287 w 27860"/>
                          <a:gd name="connsiteY4" fmla="*/ 37719 h 37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60" h="37718">
                            <a:moveTo>
                              <a:pt x="16287" y="37719"/>
                            </a:moveTo>
                            <a:cubicBezTo>
                              <a:pt x="12430" y="27861"/>
                              <a:pt x="6858" y="18002"/>
                              <a:pt x="0" y="9858"/>
                            </a:cubicBezTo>
                            <a:lnTo>
                              <a:pt x="6429" y="0"/>
                            </a:lnTo>
                            <a:cubicBezTo>
                              <a:pt x="15430" y="10716"/>
                              <a:pt x="22717" y="23574"/>
                              <a:pt x="27861" y="36862"/>
                            </a:cubicBezTo>
                            <a:lnTo>
                              <a:pt x="16287" y="37719"/>
                            </a:lnTo>
                            <a:close/>
                          </a:path>
                        </a:pathLst>
                      </a:custGeom>
                      <a:solidFill>
                        <a:srgbClr val="004166"/>
                      </a:solidFill>
                      <a:ln w="4286" cap="flat">
                        <a:noFill/>
                        <a:prstDash val="solid"/>
                        <a:miter/>
                      </a:ln>
                    </p:spPr>
                    <p:txBody>
                      <a:bodyPr rtlCol="0" anchor="ctr"/>
                      <a:lstStyle/>
                      <a:p>
                        <a:endParaRPr lang="en-GB"/>
                      </a:p>
                    </p:txBody>
                  </p:sp>
                  <p:sp>
                    <p:nvSpPr>
                      <p:cNvPr id="295" name="Freeform: Shape 294">
                        <a:extLst>
                          <a:ext uri="{FF2B5EF4-FFF2-40B4-BE49-F238E27FC236}">
                            <a16:creationId xmlns:a16="http://schemas.microsoft.com/office/drawing/2014/main" id="{DBD0AEB3-BAE1-5FED-20E5-91F86B5E5BF2}"/>
                          </a:ext>
                        </a:extLst>
                      </p:cNvPr>
                      <p:cNvSpPr/>
                      <p:nvPr/>
                    </p:nvSpPr>
                    <p:spPr>
                      <a:xfrm>
                        <a:off x="9323974" y="2031646"/>
                        <a:ext cx="73294" cy="63893"/>
                      </a:xfrm>
                      <a:custGeom>
                        <a:avLst/>
                        <a:gdLst>
                          <a:gd name="connsiteX0" fmla="*/ 22717 w 73294"/>
                          <a:gd name="connsiteY0" fmla="*/ 48035 h 63893"/>
                          <a:gd name="connsiteX1" fmla="*/ 0 w 73294"/>
                          <a:gd name="connsiteY1" fmla="*/ 1743 h 63893"/>
                          <a:gd name="connsiteX2" fmla="*/ 73295 w 73294"/>
                          <a:gd name="connsiteY2" fmla="*/ 36890 h 63893"/>
                          <a:gd name="connsiteX3" fmla="*/ 55721 w 73294"/>
                          <a:gd name="connsiteY3" fmla="*/ 63894 h 63893"/>
                          <a:gd name="connsiteX4" fmla="*/ 22717 w 73294"/>
                          <a:gd name="connsiteY4" fmla="*/ 48035 h 638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294" h="63893">
                            <a:moveTo>
                              <a:pt x="22717" y="48035"/>
                            </a:moveTo>
                            <a:lnTo>
                              <a:pt x="0" y="1743"/>
                            </a:lnTo>
                            <a:cubicBezTo>
                              <a:pt x="25718" y="-6401"/>
                              <a:pt x="55721" y="15459"/>
                              <a:pt x="73295" y="36890"/>
                            </a:cubicBezTo>
                            <a:lnTo>
                              <a:pt x="55721" y="63894"/>
                            </a:lnTo>
                            <a:cubicBezTo>
                              <a:pt x="47577" y="54035"/>
                              <a:pt x="34290" y="44177"/>
                              <a:pt x="22717" y="48035"/>
                            </a:cubicBezTo>
                            <a:close/>
                          </a:path>
                        </a:pathLst>
                      </a:custGeom>
                      <a:solidFill>
                        <a:srgbClr val="FDD13B"/>
                      </a:solidFill>
                      <a:ln w="4286" cap="flat">
                        <a:noFill/>
                        <a:prstDash val="solid"/>
                        <a:miter/>
                      </a:ln>
                    </p:spPr>
                    <p:txBody>
                      <a:bodyPr rtlCol="0" anchor="ctr"/>
                      <a:lstStyle/>
                      <a:p>
                        <a:endParaRPr lang="en-GB"/>
                      </a:p>
                    </p:txBody>
                  </p:sp>
                </p:grpSp>
                <p:grpSp>
                  <p:nvGrpSpPr>
                    <p:cNvPr id="296" name="Graphic 18">
                      <a:extLst>
                        <a:ext uri="{FF2B5EF4-FFF2-40B4-BE49-F238E27FC236}">
                          <a16:creationId xmlns:a16="http://schemas.microsoft.com/office/drawing/2014/main" id="{F2A9299D-0EE0-F242-7292-D369A48D2130}"/>
                        </a:ext>
                      </a:extLst>
                    </p:cNvPr>
                    <p:cNvGrpSpPr/>
                    <p:nvPr/>
                  </p:nvGrpSpPr>
                  <p:grpSpPr>
                    <a:xfrm>
                      <a:off x="9480422" y="2096384"/>
                      <a:ext cx="362188" cy="376345"/>
                      <a:chOff x="9480422" y="2096384"/>
                      <a:chExt cx="362188" cy="376345"/>
                    </a:xfrm>
                  </p:grpSpPr>
                  <p:sp>
                    <p:nvSpPr>
                      <p:cNvPr id="297" name="Freeform: Shape 296">
                        <a:extLst>
                          <a:ext uri="{FF2B5EF4-FFF2-40B4-BE49-F238E27FC236}">
                            <a16:creationId xmlns:a16="http://schemas.microsoft.com/office/drawing/2014/main" id="{113242CF-D94A-C85B-88C3-9FDDBE1A0C0F}"/>
                          </a:ext>
                        </a:extLst>
                      </p:cNvPr>
                      <p:cNvSpPr/>
                      <p:nvPr/>
                    </p:nvSpPr>
                    <p:spPr>
                      <a:xfrm>
                        <a:off x="9480422" y="2124258"/>
                        <a:ext cx="362188" cy="224599"/>
                      </a:xfrm>
                      <a:custGeom>
                        <a:avLst/>
                        <a:gdLst>
                          <a:gd name="connsiteX0" fmla="*/ 362188 w 362188"/>
                          <a:gd name="connsiteY0" fmla="*/ 224600 h 224599"/>
                          <a:gd name="connsiteX1" fmla="*/ 0 w 362188"/>
                          <a:gd name="connsiteY1" fmla="*/ 15431 h 224599"/>
                          <a:gd name="connsiteX2" fmla="*/ 0 w 362188"/>
                          <a:gd name="connsiteY2" fmla="*/ 0 h 224599"/>
                          <a:gd name="connsiteX3" fmla="*/ 362188 w 362188"/>
                          <a:gd name="connsiteY3" fmla="*/ 208740 h 224599"/>
                        </a:gdLst>
                        <a:ahLst/>
                        <a:cxnLst>
                          <a:cxn ang="0">
                            <a:pos x="connsiteX0" y="connsiteY0"/>
                          </a:cxn>
                          <a:cxn ang="0">
                            <a:pos x="connsiteX1" y="connsiteY1"/>
                          </a:cxn>
                          <a:cxn ang="0">
                            <a:pos x="connsiteX2" y="connsiteY2"/>
                          </a:cxn>
                          <a:cxn ang="0">
                            <a:pos x="connsiteX3" y="connsiteY3"/>
                          </a:cxn>
                        </a:cxnLst>
                        <a:rect l="l" t="t" r="r" b="b"/>
                        <a:pathLst>
                          <a:path w="362188" h="224599">
                            <a:moveTo>
                              <a:pt x="362188" y="224600"/>
                            </a:moveTo>
                            <a:lnTo>
                              <a:pt x="0" y="15431"/>
                            </a:lnTo>
                            <a:lnTo>
                              <a:pt x="0" y="0"/>
                            </a:lnTo>
                            <a:lnTo>
                              <a:pt x="362188" y="208740"/>
                            </a:lnTo>
                            <a:close/>
                          </a:path>
                        </a:pathLst>
                      </a:custGeom>
                      <a:solidFill>
                        <a:srgbClr val="FFFFFF"/>
                      </a:solidFill>
                      <a:ln w="4286" cap="flat">
                        <a:noFill/>
                        <a:prstDash val="solid"/>
                        <a:miter/>
                      </a:ln>
                    </p:spPr>
                    <p:txBody>
                      <a:bodyPr rtlCol="0" anchor="ctr"/>
                      <a:lstStyle/>
                      <a:p>
                        <a:endParaRPr lang="en-GB"/>
                      </a:p>
                    </p:txBody>
                  </p:sp>
                  <p:sp>
                    <p:nvSpPr>
                      <p:cNvPr id="298" name="Freeform: Shape 297">
                        <a:extLst>
                          <a:ext uri="{FF2B5EF4-FFF2-40B4-BE49-F238E27FC236}">
                            <a16:creationId xmlns:a16="http://schemas.microsoft.com/office/drawing/2014/main" id="{B8530201-9811-D2E9-22AA-D3DD3E8BC899}"/>
                          </a:ext>
                        </a:extLst>
                      </p:cNvPr>
                      <p:cNvSpPr/>
                      <p:nvPr/>
                    </p:nvSpPr>
                    <p:spPr>
                      <a:xfrm>
                        <a:off x="9602570" y="2193940"/>
                        <a:ext cx="240040" cy="154917"/>
                      </a:xfrm>
                      <a:custGeom>
                        <a:avLst/>
                        <a:gdLst>
                          <a:gd name="connsiteX0" fmla="*/ 240041 w 240040"/>
                          <a:gd name="connsiteY0" fmla="*/ 139058 h 154917"/>
                          <a:gd name="connsiteX1" fmla="*/ 22300 w 240040"/>
                          <a:gd name="connsiteY1" fmla="*/ 13471 h 154917"/>
                          <a:gd name="connsiteX2" fmla="*/ 11 w 240040"/>
                          <a:gd name="connsiteY2" fmla="*/ 8756 h 154917"/>
                          <a:gd name="connsiteX3" fmla="*/ 22300 w 240040"/>
                          <a:gd name="connsiteY3" fmla="*/ 29330 h 154917"/>
                          <a:gd name="connsiteX4" fmla="*/ 240041 w 240040"/>
                          <a:gd name="connsiteY4" fmla="*/ 154917 h 154917"/>
                          <a:gd name="connsiteX5" fmla="*/ 240041 w 240040"/>
                          <a:gd name="connsiteY5" fmla="*/ 139058 h 154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040" h="154917">
                            <a:moveTo>
                              <a:pt x="240041" y="139058"/>
                            </a:moveTo>
                            <a:lnTo>
                              <a:pt x="22300" y="13471"/>
                            </a:lnTo>
                            <a:cubicBezTo>
                              <a:pt x="19299" y="3184"/>
                              <a:pt x="868" y="-8389"/>
                              <a:pt x="11" y="8756"/>
                            </a:cubicBezTo>
                            <a:cubicBezTo>
                              <a:pt x="-418" y="18186"/>
                              <a:pt x="12012" y="37046"/>
                              <a:pt x="22300" y="29330"/>
                            </a:cubicBezTo>
                            <a:lnTo>
                              <a:pt x="240041" y="154917"/>
                            </a:lnTo>
                            <a:lnTo>
                              <a:pt x="240041" y="139058"/>
                            </a:lnTo>
                            <a:close/>
                          </a:path>
                        </a:pathLst>
                      </a:custGeom>
                      <a:solidFill>
                        <a:srgbClr val="4C517A"/>
                      </a:solidFill>
                      <a:ln w="4286" cap="flat">
                        <a:noFill/>
                        <a:prstDash val="solid"/>
                        <a:miter/>
                      </a:ln>
                    </p:spPr>
                    <p:txBody>
                      <a:bodyPr rtlCol="0" anchor="ctr"/>
                      <a:lstStyle/>
                      <a:p>
                        <a:endParaRPr lang="en-GB"/>
                      </a:p>
                    </p:txBody>
                  </p:sp>
                  <p:sp>
                    <p:nvSpPr>
                      <p:cNvPr id="299" name="Freeform: Shape 298">
                        <a:extLst>
                          <a:ext uri="{FF2B5EF4-FFF2-40B4-BE49-F238E27FC236}">
                            <a16:creationId xmlns:a16="http://schemas.microsoft.com/office/drawing/2014/main" id="{CA61881C-E8E3-78A4-734B-879395C3C023}"/>
                          </a:ext>
                        </a:extLst>
                      </p:cNvPr>
                      <p:cNvSpPr/>
                      <p:nvPr/>
                    </p:nvSpPr>
                    <p:spPr>
                      <a:xfrm>
                        <a:off x="9480422" y="2185980"/>
                        <a:ext cx="362188" cy="225028"/>
                      </a:xfrm>
                      <a:custGeom>
                        <a:avLst/>
                        <a:gdLst>
                          <a:gd name="connsiteX0" fmla="*/ 362188 w 362188"/>
                          <a:gd name="connsiteY0" fmla="*/ 225028 h 225028"/>
                          <a:gd name="connsiteX1" fmla="*/ 0 w 362188"/>
                          <a:gd name="connsiteY1" fmla="*/ 15859 h 225028"/>
                          <a:gd name="connsiteX2" fmla="*/ 0 w 362188"/>
                          <a:gd name="connsiteY2" fmla="*/ 0 h 225028"/>
                          <a:gd name="connsiteX3" fmla="*/ 362188 w 362188"/>
                          <a:gd name="connsiteY3" fmla="*/ 209169 h 225028"/>
                        </a:gdLst>
                        <a:ahLst/>
                        <a:cxnLst>
                          <a:cxn ang="0">
                            <a:pos x="connsiteX0" y="connsiteY0"/>
                          </a:cxn>
                          <a:cxn ang="0">
                            <a:pos x="connsiteX1" y="connsiteY1"/>
                          </a:cxn>
                          <a:cxn ang="0">
                            <a:pos x="connsiteX2" y="connsiteY2"/>
                          </a:cxn>
                          <a:cxn ang="0">
                            <a:pos x="connsiteX3" y="connsiteY3"/>
                          </a:cxn>
                        </a:cxnLst>
                        <a:rect l="l" t="t" r="r" b="b"/>
                        <a:pathLst>
                          <a:path w="362188" h="225028">
                            <a:moveTo>
                              <a:pt x="362188" y="225028"/>
                            </a:moveTo>
                            <a:lnTo>
                              <a:pt x="0" y="15859"/>
                            </a:lnTo>
                            <a:lnTo>
                              <a:pt x="0" y="0"/>
                            </a:lnTo>
                            <a:lnTo>
                              <a:pt x="362188" y="209169"/>
                            </a:lnTo>
                            <a:close/>
                          </a:path>
                        </a:pathLst>
                      </a:custGeom>
                      <a:solidFill>
                        <a:srgbClr val="FFFFFF"/>
                      </a:solidFill>
                      <a:ln w="4286" cap="flat">
                        <a:noFill/>
                        <a:prstDash val="solid"/>
                        <a:miter/>
                      </a:ln>
                    </p:spPr>
                    <p:txBody>
                      <a:bodyPr rtlCol="0" anchor="ctr"/>
                      <a:lstStyle/>
                      <a:p>
                        <a:endParaRPr lang="en-GB"/>
                      </a:p>
                    </p:txBody>
                  </p:sp>
                  <p:sp>
                    <p:nvSpPr>
                      <p:cNvPr id="300" name="Freeform: Shape 299">
                        <a:extLst>
                          <a:ext uri="{FF2B5EF4-FFF2-40B4-BE49-F238E27FC236}">
                            <a16:creationId xmlns:a16="http://schemas.microsoft.com/office/drawing/2014/main" id="{278B15C8-CCF7-8066-16C2-A8D28A61CFB2}"/>
                          </a:ext>
                        </a:extLst>
                      </p:cNvPr>
                      <p:cNvSpPr/>
                      <p:nvPr/>
                    </p:nvSpPr>
                    <p:spPr>
                      <a:xfrm>
                        <a:off x="9480851" y="2185980"/>
                        <a:ext cx="220868" cy="144491"/>
                      </a:xfrm>
                      <a:custGeom>
                        <a:avLst/>
                        <a:gdLst>
                          <a:gd name="connsiteX0" fmla="*/ 209169 w 220868"/>
                          <a:gd name="connsiteY0" fmla="*/ 114871 h 144491"/>
                          <a:gd name="connsiteX1" fmla="*/ 199311 w 220868"/>
                          <a:gd name="connsiteY1" fmla="*/ 115300 h 144491"/>
                          <a:gd name="connsiteX2" fmla="*/ 0 w 220868"/>
                          <a:gd name="connsiteY2" fmla="*/ 0 h 144491"/>
                          <a:gd name="connsiteX3" fmla="*/ 0 w 220868"/>
                          <a:gd name="connsiteY3" fmla="*/ 15859 h 144491"/>
                          <a:gd name="connsiteX4" fmla="*/ 199311 w 220868"/>
                          <a:gd name="connsiteY4" fmla="*/ 131159 h 144491"/>
                          <a:gd name="connsiteX5" fmla="*/ 209169 w 220868"/>
                          <a:gd name="connsiteY5" fmla="*/ 114871 h 144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0868" h="144491">
                            <a:moveTo>
                              <a:pt x="209169" y="114871"/>
                            </a:moveTo>
                            <a:cubicBezTo>
                              <a:pt x="204883" y="112300"/>
                              <a:pt x="201454" y="112728"/>
                              <a:pt x="199311" y="115300"/>
                            </a:cubicBezTo>
                            <a:lnTo>
                              <a:pt x="0" y="0"/>
                            </a:lnTo>
                            <a:lnTo>
                              <a:pt x="0" y="15859"/>
                            </a:lnTo>
                            <a:lnTo>
                              <a:pt x="199311" y="131159"/>
                            </a:lnTo>
                            <a:cubicBezTo>
                              <a:pt x="216885" y="163306"/>
                              <a:pt x="232315" y="129016"/>
                              <a:pt x="209169" y="114871"/>
                            </a:cubicBezTo>
                            <a:close/>
                          </a:path>
                        </a:pathLst>
                      </a:custGeom>
                      <a:solidFill>
                        <a:srgbClr val="4C517A"/>
                      </a:solidFill>
                      <a:ln w="4286" cap="flat">
                        <a:noFill/>
                        <a:prstDash val="solid"/>
                        <a:miter/>
                      </a:ln>
                    </p:spPr>
                    <p:txBody>
                      <a:bodyPr rtlCol="0" anchor="ctr"/>
                      <a:lstStyle/>
                      <a:p>
                        <a:endParaRPr lang="en-GB"/>
                      </a:p>
                    </p:txBody>
                  </p:sp>
                  <p:sp>
                    <p:nvSpPr>
                      <p:cNvPr id="301" name="Freeform: Shape 300">
                        <a:extLst>
                          <a:ext uri="{FF2B5EF4-FFF2-40B4-BE49-F238E27FC236}">
                            <a16:creationId xmlns:a16="http://schemas.microsoft.com/office/drawing/2014/main" id="{A918974D-E87B-2EDB-3466-A2B5DD341A04}"/>
                          </a:ext>
                        </a:extLst>
                      </p:cNvPr>
                      <p:cNvSpPr/>
                      <p:nvPr/>
                    </p:nvSpPr>
                    <p:spPr>
                      <a:xfrm>
                        <a:off x="9480422" y="2247702"/>
                        <a:ext cx="362188" cy="225028"/>
                      </a:xfrm>
                      <a:custGeom>
                        <a:avLst/>
                        <a:gdLst>
                          <a:gd name="connsiteX0" fmla="*/ 362188 w 362188"/>
                          <a:gd name="connsiteY0" fmla="*/ 225028 h 225028"/>
                          <a:gd name="connsiteX1" fmla="*/ 0 w 362188"/>
                          <a:gd name="connsiteY1" fmla="*/ 15859 h 225028"/>
                          <a:gd name="connsiteX2" fmla="*/ 0 w 362188"/>
                          <a:gd name="connsiteY2" fmla="*/ 0 h 225028"/>
                          <a:gd name="connsiteX3" fmla="*/ 362188 w 362188"/>
                          <a:gd name="connsiteY3" fmla="*/ 209169 h 225028"/>
                        </a:gdLst>
                        <a:ahLst/>
                        <a:cxnLst>
                          <a:cxn ang="0">
                            <a:pos x="connsiteX0" y="connsiteY0"/>
                          </a:cxn>
                          <a:cxn ang="0">
                            <a:pos x="connsiteX1" y="connsiteY1"/>
                          </a:cxn>
                          <a:cxn ang="0">
                            <a:pos x="connsiteX2" y="connsiteY2"/>
                          </a:cxn>
                          <a:cxn ang="0">
                            <a:pos x="connsiteX3" y="connsiteY3"/>
                          </a:cxn>
                        </a:cxnLst>
                        <a:rect l="l" t="t" r="r" b="b"/>
                        <a:pathLst>
                          <a:path w="362188" h="225028">
                            <a:moveTo>
                              <a:pt x="362188" y="225028"/>
                            </a:moveTo>
                            <a:lnTo>
                              <a:pt x="0" y="15859"/>
                            </a:lnTo>
                            <a:lnTo>
                              <a:pt x="0" y="0"/>
                            </a:lnTo>
                            <a:lnTo>
                              <a:pt x="362188" y="209169"/>
                            </a:lnTo>
                            <a:close/>
                          </a:path>
                        </a:pathLst>
                      </a:custGeom>
                      <a:solidFill>
                        <a:srgbClr val="FFFFFF"/>
                      </a:solidFill>
                      <a:ln w="4286" cap="flat">
                        <a:noFill/>
                        <a:prstDash val="solid"/>
                        <a:miter/>
                      </a:ln>
                    </p:spPr>
                    <p:txBody>
                      <a:bodyPr rtlCol="0" anchor="ctr"/>
                      <a:lstStyle/>
                      <a:p>
                        <a:endParaRPr lang="en-GB"/>
                      </a:p>
                    </p:txBody>
                  </p:sp>
                  <p:sp>
                    <p:nvSpPr>
                      <p:cNvPr id="302" name="Freeform: Shape 301">
                        <a:extLst>
                          <a:ext uri="{FF2B5EF4-FFF2-40B4-BE49-F238E27FC236}">
                            <a16:creationId xmlns:a16="http://schemas.microsoft.com/office/drawing/2014/main" id="{E016AE99-2DC1-3346-9A31-81DD33CD8B35}"/>
                          </a:ext>
                        </a:extLst>
                      </p:cNvPr>
                      <p:cNvSpPr/>
                      <p:nvPr/>
                    </p:nvSpPr>
                    <p:spPr>
                      <a:xfrm>
                        <a:off x="9729443" y="2391107"/>
                        <a:ext cx="113167" cy="81622"/>
                      </a:xfrm>
                      <a:custGeom>
                        <a:avLst/>
                        <a:gdLst>
                          <a:gd name="connsiteX0" fmla="*/ 113168 w 113167"/>
                          <a:gd name="connsiteY0" fmla="*/ 65763 h 81622"/>
                          <a:gd name="connsiteX1" fmla="*/ 22300 w 113167"/>
                          <a:gd name="connsiteY1" fmla="*/ 13471 h 81622"/>
                          <a:gd name="connsiteX2" fmla="*/ 11 w 113167"/>
                          <a:gd name="connsiteY2" fmla="*/ 8756 h 81622"/>
                          <a:gd name="connsiteX3" fmla="*/ 22300 w 113167"/>
                          <a:gd name="connsiteY3" fmla="*/ 29330 h 81622"/>
                          <a:gd name="connsiteX4" fmla="*/ 113168 w 113167"/>
                          <a:gd name="connsiteY4" fmla="*/ 81623 h 81622"/>
                          <a:gd name="connsiteX5" fmla="*/ 113168 w 113167"/>
                          <a:gd name="connsiteY5" fmla="*/ 65763 h 81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167" h="81622">
                            <a:moveTo>
                              <a:pt x="113168" y="65763"/>
                            </a:moveTo>
                            <a:lnTo>
                              <a:pt x="22300" y="13471"/>
                            </a:lnTo>
                            <a:cubicBezTo>
                              <a:pt x="19299" y="3184"/>
                              <a:pt x="868" y="-8389"/>
                              <a:pt x="11" y="8756"/>
                            </a:cubicBezTo>
                            <a:cubicBezTo>
                              <a:pt x="-418" y="18186"/>
                              <a:pt x="12012" y="37046"/>
                              <a:pt x="22300" y="29330"/>
                            </a:cubicBezTo>
                            <a:lnTo>
                              <a:pt x="113168" y="81623"/>
                            </a:lnTo>
                            <a:lnTo>
                              <a:pt x="113168" y="65763"/>
                            </a:lnTo>
                            <a:close/>
                          </a:path>
                        </a:pathLst>
                      </a:custGeom>
                      <a:solidFill>
                        <a:srgbClr val="4C517A"/>
                      </a:solidFill>
                      <a:ln w="4286" cap="flat">
                        <a:noFill/>
                        <a:prstDash val="solid"/>
                        <a:miter/>
                      </a:ln>
                    </p:spPr>
                    <p:txBody>
                      <a:bodyPr rtlCol="0" anchor="ctr"/>
                      <a:lstStyle/>
                      <a:p>
                        <a:endParaRPr lang="en-GB"/>
                      </a:p>
                    </p:txBody>
                  </p:sp>
                  <p:grpSp>
                    <p:nvGrpSpPr>
                      <p:cNvPr id="303" name="Graphic 18">
                        <a:extLst>
                          <a:ext uri="{FF2B5EF4-FFF2-40B4-BE49-F238E27FC236}">
                            <a16:creationId xmlns:a16="http://schemas.microsoft.com/office/drawing/2014/main" id="{13E81725-C6B4-BA0F-2F42-C269F587165A}"/>
                          </a:ext>
                        </a:extLst>
                      </p:cNvPr>
                      <p:cNvGrpSpPr/>
                      <p:nvPr/>
                    </p:nvGrpSpPr>
                    <p:grpSpPr>
                      <a:xfrm>
                        <a:off x="9481114" y="2096384"/>
                        <a:ext cx="27168" cy="159032"/>
                        <a:chOff x="9481114" y="2096384"/>
                        <a:chExt cx="27168" cy="159032"/>
                      </a:xfrm>
                      <a:solidFill>
                        <a:srgbClr val="6C74AF"/>
                      </a:solidFill>
                    </p:grpSpPr>
                    <p:grpSp>
                      <p:nvGrpSpPr>
                        <p:cNvPr id="304" name="Graphic 18">
                          <a:extLst>
                            <a:ext uri="{FF2B5EF4-FFF2-40B4-BE49-F238E27FC236}">
                              <a16:creationId xmlns:a16="http://schemas.microsoft.com/office/drawing/2014/main" id="{31C63E87-17DB-E7B0-80FB-F4DD698838B2}"/>
                            </a:ext>
                          </a:extLst>
                        </p:cNvPr>
                        <p:cNvGrpSpPr/>
                        <p:nvPr/>
                      </p:nvGrpSpPr>
                      <p:grpSpPr>
                        <a:xfrm>
                          <a:off x="9481114" y="2096384"/>
                          <a:ext cx="27168" cy="27444"/>
                          <a:chOff x="9481114" y="2096384"/>
                          <a:chExt cx="27168" cy="27444"/>
                        </a:xfrm>
                        <a:solidFill>
                          <a:srgbClr val="6C74AF"/>
                        </a:solidFill>
                      </p:grpSpPr>
                      <p:sp>
                        <p:nvSpPr>
                          <p:cNvPr id="305" name="Freeform: Shape 304">
                            <a:extLst>
                              <a:ext uri="{FF2B5EF4-FFF2-40B4-BE49-F238E27FC236}">
                                <a16:creationId xmlns:a16="http://schemas.microsoft.com/office/drawing/2014/main" id="{42B4B263-D68A-B1A0-CAF2-C837E02F3E50}"/>
                              </a:ext>
                            </a:extLst>
                          </p:cNvPr>
                          <p:cNvSpPr/>
                          <p:nvPr/>
                        </p:nvSpPr>
                        <p:spPr>
                          <a:xfrm>
                            <a:off x="9481114" y="2096384"/>
                            <a:ext cx="5514" cy="13932"/>
                          </a:xfrm>
                          <a:custGeom>
                            <a:avLst/>
                            <a:gdLst>
                              <a:gd name="connsiteX0" fmla="*/ 166 w 5514"/>
                              <a:gd name="connsiteY0" fmla="*/ 9014 h 13932"/>
                              <a:gd name="connsiteX1" fmla="*/ 2737 w 5514"/>
                              <a:gd name="connsiteY1" fmla="*/ 441 h 13932"/>
                              <a:gd name="connsiteX2" fmla="*/ 5309 w 5514"/>
                              <a:gd name="connsiteY2" fmla="*/ 12014 h 13932"/>
                              <a:gd name="connsiteX3" fmla="*/ 166 w 5514"/>
                              <a:gd name="connsiteY3" fmla="*/ 9014 h 13932"/>
                              <a:gd name="connsiteX4" fmla="*/ 3594 w 5514"/>
                              <a:gd name="connsiteY4" fmla="*/ 11157 h 13932"/>
                              <a:gd name="connsiteX5" fmla="*/ 1451 w 5514"/>
                              <a:gd name="connsiteY5" fmla="*/ 3013 h 13932"/>
                              <a:gd name="connsiteX6" fmla="*/ 3594 w 5514"/>
                              <a:gd name="connsiteY6" fmla="*/ 11157 h 13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4" h="13932">
                                <a:moveTo>
                                  <a:pt x="166" y="9014"/>
                                </a:moveTo>
                                <a:cubicBezTo>
                                  <a:pt x="594" y="7300"/>
                                  <a:pt x="-1549" y="-2130"/>
                                  <a:pt x="2737" y="441"/>
                                </a:cubicBezTo>
                                <a:cubicBezTo>
                                  <a:pt x="6595" y="2156"/>
                                  <a:pt x="5309" y="8585"/>
                                  <a:pt x="5309" y="12014"/>
                                </a:cubicBezTo>
                                <a:cubicBezTo>
                                  <a:pt x="4880" y="16729"/>
                                  <a:pt x="-264" y="11586"/>
                                  <a:pt x="166" y="9014"/>
                                </a:cubicBezTo>
                                <a:close/>
                                <a:moveTo>
                                  <a:pt x="3594" y="11157"/>
                                </a:moveTo>
                                <a:cubicBezTo>
                                  <a:pt x="3594" y="9871"/>
                                  <a:pt x="4452" y="-416"/>
                                  <a:pt x="1451" y="3013"/>
                                </a:cubicBezTo>
                                <a:cubicBezTo>
                                  <a:pt x="1880" y="4299"/>
                                  <a:pt x="1023" y="15015"/>
                                  <a:pt x="3594" y="11157"/>
                                </a:cubicBezTo>
                                <a:close/>
                              </a:path>
                            </a:pathLst>
                          </a:custGeom>
                          <a:solidFill>
                            <a:srgbClr val="6C74AF"/>
                          </a:solidFill>
                          <a:ln w="4286" cap="flat">
                            <a:noFill/>
                            <a:prstDash val="solid"/>
                            <a:miter/>
                          </a:ln>
                        </p:spPr>
                        <p:txBody>
                          <a:bodyPr rtlCol="0" anchor="ctr"/>
                          <a:lstStyle/>
                          <a:p>
                            <a:endParaRPr lang="en-GB"/>
                          </a:p>
                        </p:txBody>
                      </p:sp>
                      <p:sp>
                        <p:nvSpPr>
                          <p:cNvPr id="306" name="Freeform: Shape 305">
                            <a:extLst>
                              <a:ext uri="{FF2B5EF4-FFF2-40B4-BE49-F238E27FC236}">
                                <a16:creationId xmlns:a16="http://schemas.microsoft.com/office/drawing/2014/main" id="{2B2F4FC4-8CD5-2F41-5500-1C42485EDC6B}"/>
                              </a:ext>
                            </a:extLst>
                          </p:cNvPr>
                          <p:cNvSpPr/>
                          <p:nvPr/>
                        </p:nvSpPr>
                        <p:spPr>
                          <a:xfrm>
                            <a:off x="9487709" y="2100683"/>
                            <a:ext cx="3857" cy="13716"/>
                          </a:xfrm>
                          <a:custGeom>
                            <a:avLst/>
                            <a:gdLst>
                              <a:gd name="connsiteX0" fmla="*/ 1714 w 3857"/>
                              <a:gd name="connsiteY0" fmla="*/ 2572 h 13716"/>
                              <a:gd name="connsiteX1" fmla="*/ 0 w 3857"/>
                              <a:gd name="connsiteY1" fmla="*/ 1286 h 13716"/>
                              <a:gd name="connsiteX2" fmla="*/ 0 w 3857"/>
                              <a:gd name="connsiteY2" fmla="*/ 0 h 13716"/>
                              <a:gd name="connsiteX3" fmla="*/ 2572 w 3857"/>
                              <a:gd name="connsiteY3" fmla="*/ 0 h 13716"/>
                              <a:gd name="connsiteX4" fmla="*/ 3857 w 3857"/>
                              <a:gd name="connsiteY4" fmla="*/ 857 h 13716"/>
                              <a:gd name="connsiteX5" fmla="*/ 3857 w 3857"/>
                              <a:gd name="connsiteY5" fmla="*/ 13716 h 13716"/>
                              <a:gd name="connsiteX6" fmla="*/ 2143 w 3857"/>
                              <a:gd name="connsiteY6" fmla="*/ 12859 h 13716"/>
                              <a:gd name="connsiteX7" fmla="*/ 2143 w 3857"/>
                              <a:gd name="connsiteY7" fmla="*/ 2572 h 13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57" h="13716">
                                <a:moveTo>
                                  <a:pt x="1714" y="2572"/>
                                </a:moveTo>
                                <a:lnTo>
                                  <a:pt x="0" y="1286"/>
                                </a:lnTo>
                                <a:lnTo>
                                  <a:pt x="0" y="0"/>
                                </a:lnTo>
                                <a:cubicBezTo>
                                  <a:pt x="1286" y="429"/>
                                  <a:pt x="2143" y="429"/>
                                  <a:pt x="2572" y="0"/>
                                </a:cubicBezTo>
                                <a:lnTo>
                                  <a:pt x="3857" y="857"/>
                                </a:lnTo>
                                <a:lnTo>
                                  <a:pt x="3857" y="13716"/>
                                </a:lnTo>
                                <a:lnTo>
                                  <a:pt x="2143" y="12859"/>
                                </a:lnTo>
                                <a:lnTo>
                                  <a:pt x="2143" y="2572"/>
                                </a:lnTo>
                                <a:close/>
                              </a:path>
                            </a:pathLst>
                          </a:custGeom>
                          <a:solidFill>
                            <a:srgbClr val="6C74AF"/>
                          </a:solidFill>
                          <a:ln w="4286" cap="flat">
                            <a:noFill/>
                            <a:prstDash val="solid"/>
                            <a:miter/>
                          </a:ln>
                        </p:spPr>
                        <p:txBody>
                          <a:bodyPr rtlCol="0" anchor="ctr"/>
                          <a:lstStyle/>
                          <a:p>
                            <a:endParaRPr lang="en-GB"/>
                          </a:p>
                        </p:txBody>
                      </p:sp>
                      <p:sp>
                        <p:nvSpPr>
                          <p:cNvPr id="307" name="Freeform: Shape 306">
                            <a:extLst>
                              <a:ext uri="{FF2B5EF4-FFF2-40B4-BE49-F238E27FC236}">
                                <a16:creationId xmlns:a16="http://schemas.microsoft.com/office/drawing/2014/main" id="{F402446F-AE1F-233A-17E8-042D2A89FA2F}"/>
                              </a:ext>
                            </a:extLst>
                          </p:cNvPr>
                          <p:cNvSpPr/>
                          <p:nvPr/>
                        </p:nvSpPr>
                        <p:spPr>
                          <a:xfrm>
                            <a:off x="9492853" y="2103255"/>
                            <a:ext cx="3857" cy="13716"/>
                          </a:xfrm>
                          <a:custGeom>
                            <a:avLst/>
                            <a:gdLst>
                              <a:gd name="connsiteX0" fmla="*/ 1715 w 3857"/>
                              <a:gd name="connsiteY0" fmla="*/ 2572 h 13716"/>
                              <a:gd name="connsiteX1" fmla="*/ 0 w 3857"/>
                              <a:gd name="connsiteY1" fmla="*/ 1286 h 13716"/>
                              <a:gd name="connsiteX2" fmla="*/ 0 w 3857"/>
                              <a:gd name="connsiteY2" fmla="*/ 0 h 13716"/>
                              <a:gd name="connsiteX3" fmla="*/ 2572 w 3857"/>
                              <a:gd name="connsiteY3" fmla="*/ 0 h 13716"/>
                              <a:gd name="connsiteX4" fmla="*/ 3858 w 3857"/>
                              <a:gd name="connsiteY4" fmla="*/ 857 h 13716"/>
                              <a:gd name="connsiteX5" fmla="*/ 3858 w 3857"/>
                              <a:gd name="connsiteY5" fmla="*/ 13716 h 13716"/>
                              <a:gd name="connsiteX6" fmla="*/ 2143 w 3857"/>
                              <a:gd name="connsiteY6" fmla="*/ 12859 h 13716"/>
                              <a:gd name="connsiteX7" fmla="*/ 2143 w 3857"/>
                              <a:gd name="connsiteY7" fmla="*/ 2572 h 13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57" h="13716">
                                <a:moveTo>
                                  <a:pt x="1715" y="2572"/>
                                </a:moveTo>
                                <a:lnTo>
                                  <a:pt x="0" y="1286"/>
                                </a:lnTo>
                                <a:lnTo>
                                  <a:pt x="0" y="0"/>
                                </a:lnTo>
                                <a:cubicBezTo>
                                  <a:pt x="1286" y="429"/>
                                  <a:pt x="2143" y="429"/>
                                  <a:pt x="2572" y="0"/>
                                </a:cubicBezTo>
                                <a:lnTo>
                                  <a:pt x="3858" y="857"/>
                                </a:lnTo>
                                <a:lnTo>
                                  <a:pt x="3858" y="13716"/>
                                </a:lnTo>
                                <a:lnTo>
                                  <a:pt x="2143" y="12859"/>
                                </a:lnTo>
                                <a:lnTo>
                                  <a:pt x="2143" y="2572"/>
                                </a:lnTo>
                                <a:close/>
                              </a:path>
                            </a:pathLst>
                          </a:custGeom>
                          <a:solidFill>
                            <a:srgbClr val="6C74AF"/>
                          </a:solidFill>
                          <a:ln w="4286" cap="flat">
                            <a:noFill/>
                            <a:prstDash val="solid"/>
                            <a:miter/>
                          </a:ln>
                        </p:spPr>
                        <p:txBody>
                          <a:bodyPr rtlCol="0" anchor="ctr"/>
                          <a:lstStyle/>
                          <a:p>
                            <a:endParaRPr lang="en-GB"/>
                          </a:p>
                        </p:txBody>
                      </p:sp>
                      <p:sp>
                        <p:nvSpPr>
                          <p:cNvPr id="308" name="Freeform: Shape 307">
                            <a:extLst>
                              <a:ext uri="{FF2B5EF4-FFF2-40B4-BE49-F238E27FC236}">
                                <a16:creationId xmlns:a16="http://schemas.microsoft.com/office/drawing/2014/main" id="{1330D19E-F54F-0850-1947-999E1F4E09C8}"/>
                              </a:ext>
                            </a:extLst>
                          </p:cNvPr>
                          <p:cNvSpPr/>
                          <p:nvPr/>
                        </p:nvSpPr>
                        <p:spPr>
                          <a:xfrm>
                            <a:off x="9497402" y="2105814"/>
                            <a:ext cx="5514" cy="14202"/>
                          </a:xfrm>
                          <a:custGeom>
                            <a:avLst/>
                            <a:gdLst>
                              <a:gd name="connsiteX0" fmla="*/ 166 w 5514"/>
                              <a:gd name="connsiteY0" fmla="*/ 9014 h 14202"/>
                              <a:gd name="connsiteX1" fmla="*/ 2737 w 5514"/>
                              <a:gd name="connsiteY1" fmla="*/ 441 h 14202"/>
                              <a:gd name="connsiteX2" fmla="*/ 5309 w 5514"/>
                              <a:gd name="connsiteY2" fmla="*/ 12014 h 14202"/>
                              <a:gd name="connsiteX3" fmla="*/ 166 w 5514"/>
                              <a:gd name="connsiteY3" fmla="*/ 9014 h 14202"/>
                              <a:gd name="connsiteX4" fmla="*/ 4023 w 5514"/>
                              <a:gd name="connsiteY4" fmla="*/ 11157 h 14202"/>
                              <a:gd name="connsiteX5" fmla="*/ 1880 w 5514"/>
                              <a:gd name="connsiteY5" fmla="*/ 3013 h 14202"/>
                              <a:gd name="connsiteX6" fmla="*/ 4023 w 5514"/>
                              <a:gd name="connsiteY6" fmla="*/ 11157 h 1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4" h="14202">
                                <a:moveTo>
                                  <a:pt x="166" y="9014"/>
                                </a:moveTo>
                                <a:cubicBezTo>
                                  <a:pt x="594" y="7300"/>
                                  <a:pt x="-1549" y="-2130"/>
                                  <a:pt x="2737" y="441"/>
                                </a:cubicBezTo>
                                <a:cubicBezTo>
                                  <a:pt x="6595" y="2156"/>
                                  <a:pt x="5309" y="8585"/>
                                  <a:pt x="5309" y="12014"/>
                                </a:cubicBezTo>
                                <a:cubicBezTo>
                                  <a:pt x="5309" y="17158"/>
                                  <a:pt x="-263" y="12014"/>
                                  <a:pt x="166" y="9014"/>
                                </a:cubicBezTo>
                                <a:close/>
                                <a:moveTo>
                                  <a:pt x="4023" y="11157"/>
                                </a:moveTo>
                                <a:cubicBezTo>
                                  <a:pt x="4023" y="9871"/>
                                  <a:pt x="4880" y="-416"/>
                                  <a:pt x="1880" y="3013"/>
                                </a:cubicBezTo>
                                <a:cubicBezTo>
                                  <a:pt x="1880" y="4299"/>
                                  <a:pt x="1452" y="15015"/>
                                  <a:pt x="4023" y="11157"/>
                                </a:cubicBezTo>
                                <a:close/>
                              </a:path>
                            </a:pathLst>
                          </a:custGeom>
                          <a:solidFill>
                            <a:srgbClr val="6C74AF"/>
                          </a:solidFill>
                          <a:ln w="4286" cap="flat">
                            <a:noFill/>
                            <a:prstDash val="solid"/>
                            <a:miter/>
                          </a:ln>
                        </p:spPr>
                        <p:txBody>
                          <a:bodyPr rtlCol="0" anchor="ctr"/>
                          <a:lstStyle/>
                          <a:p>
                            <a:endParaRPr lang="en-GB"/>
                          </a:p>
                        </p:txBody>
                      </p:sp>
                      <p:sp>
                        <p:nvSpPr>
                          <p:cNvPr id="309" name="Freeform: Shape 308">
                            <a:extLst>
                              <a:ext uri="{FF2B5EF4-FFF2-40B4-BE49-F238E27FC236}">
                                <a16:creationId xmlns:a16="http://schemas.microsoft.com/office/drawing/2014/main" id="{D3F24A19-106E-F6B8-7B43-1B729A1EC4F7}"/>
                              </a:ext>
                            </a:extLst>
                          </p:cNvPr>
                          <p:cNvSpPr/>
                          <p:nvPr/>
                        </p:nvSpPr>
                        <p:spPr>
                          <a:xfrm>
                            <a:off x="9504425" y="2110113"/>
                            <a:ext cx="3857" cy="13716"/>
                          </a:xfrm>
                          <a:custGeom>
                            <a:avLst/>
                            <a:gdLst>
                              <a:gd name="connsiteX0" fmla="*/ 1715 w 3857"/>
                              <a:gd name="connsiteY0" fmla="*/ 2572 h 13716"/>
                              <a:gd name="connsiteX1" fmla="*/ 0 w 3857"/>
                              <a:gd name="connsiteY1" fmla="*/ 1286 h 13716"/>
                              <a:gd name="connsiteX2" fmla="*/ 0 w 3857"/>
                              <a:gd name="connsiteY2" fmla="*/ 0 h 13716"/>
                              <a:gd name="connsiteX3" fmla="*/ 2572 w 3857"/>
                              <a:gd name="connsiteY3" fmla="*/ 0 h 13716"/>
                              <a:gd name="connsiteX4" fmla="*/ 3858 w 3857"/>
                              <a:gd name="connsiteY4" fmla="*/ 857 h 13716"/>
                              <a:gd name="connsiteX5" fmla="*/ 3858 w 3857"/>
                              <a:gd name="connsiteY5" fmla="*/ 13716 h 13716"/>
                              <a:gd name="connsiteX6" fmla="*/ 2143 w 3857"/>
                              <a:gd name="connsiteY6" fmla="*/ 12859 h 13716"/>
                              <a:gd name="connsiteX7" fmla="*/ 2143 w 3857"/>
                              <a:gd name="connsiteY7" fmla="*/ 2572 h 13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57" h="13716">
                                <a:moveTo>
                                  <a:pt x="1715" y="2572"/>
                                </a:moveTo>
                                <a:lnTo>
                                  <a:pt x="0" y="1286"/>
                                </a:lnTo>
                                <a:lnTo>
                                  <a:pt x="0" y="0"/>
                                </a:lnTo>
                                <a:cubicBezTo>
                                  <a:pt x="1286" y="429"/>
                                  <a:pt x="2143" y="429"/>
                                  <a:pt x="2572" y="0"/>
                                </a:cubicBezTo>
                                <a:lnTo>
                                  <a:pt x="3858" y="857"/>
                                </a:lnTo>
                                <a:lnTo>
                                  <a:pt x="3858" y="13716"/>
                                </a:lnTo>
                                <a:lnTo>
                                  <a:pt x="2143" y="12859"/>
                                </a:lnTo>
                                <a:lnTo>
                                  <a:pt x="2143" y="2572"/>
                                </a:lnTo>
                                <a:close/>
                              </a:path>
                            </a:pathLst>
                          </a:custGeom>
                          <a:solidFill>
                            <a:srgbClr val="6C74AF"/>
                          </a:solidFill>
                          <a:ln w="4286" cap="flat">
                            <a:noFill/>
                            <a:prstDash val="solid"/>
                            <a:miter/>
                          </a:ln>
                        </p:spPr>
                        <p:txBody>
                          <a:bodyPr rtlCol="0" anchor="ctr"/>
                          <a:lstStyle/>
                          <a:p>
                            <a:endParaRPr lang="en-GB"/>
                          </a:p>
                        </p:txBody>
                      </p:sp>
                    </p:grpSp>
                    <p:grpSp>
                      <p:nvGrpSpPr>
                        <p:cNvPr id="310" name="Graphic 18">
                          <a:extLst>
                            <a:ext uri="{FF2B5EF4-FFF2-40B4-BE49-F238E27FC236}">
                              <a16:creationId xmlns:a16="http://schemas.microsoft.com/office/drawing/2014/main" id="{19DC3B36-3F9F-53DA-913B-ABA78C69F44B}"/>
                            </a:ext>
                          </a:extLst>
                        </p:cNvPr>
                        <p:cNvGrpSpPr/>
                        <p:nvPr/>
                      </p:nvGrpSpPr>
                      <p:grpSpPr>
                        <a:xfrm>
                          <a:off x="9481114" y="2164536"/>
                          <a:ext cx="27168" cy="27444"/>
                          <a:chOff x="9481114" y="2164536"/>
                          <a:chExt cx="27168" cy="27444"/>
                        </a:xfrm>
                        <a:solidFill>
                          <a:srgbClr val="6C74AF"/>
                        </a:solidFill>
                      </p:grpSpPr>
                      <p:sp>
                        <p:nvSpPr>
                          <p:cNvPr id="311" name="Freeform: Shape 310">
                            <a:extLst>
                              <a:ext uri="{FF2B5EF4-FFF2-40B4-BE49-F238E27FC236}">
                                <a16:creationId xmlns:a16="http://schemas.microsoft.com/office/drawing/2014/main" id="{7AE733D0-6C37-1819-B45F-078D8C4BB521}"/>
                              </a:ext>
                            </a:extLst>
                          </p:cNvPr>
                          <p:cNvSpPr/>
                          <p:nvPr/>
                        </p:nvSpPr>
                        <p:spPr>
                          <a:xfrm>
                            <a:off x="9481114" y="2164536"/>
                            <a:ext cx="5514" cy="13932"/>
                          </a:xfrm>
                          <a:custGeom>
                            <a:avLst/>
                            <a:gdLst>
                              <a:gd name="connsiteX0" fmla="*/ 166 w 5514"/>
                              <a:gd name="connsiteY0" fmla="*/ 9014 h 13932"/>
                              <a:gd name="connsiteX1" fmla="*/ 2737 w 5514"/>
                              <a:gd name="connsiteY1" fmla="*/ 441 h 13932"/>
                              <a:gd name="connsiteX2" fmla="*/ 5309 w 5514"/>
                              <a:gd name="connsiteY2" fmla="*/ 12014 h 13932"/>
                              <a:gd name="connsiteX3" fmla="*/ 166 w 5514"/>
                              <a:gd name="connsiteY3" fmla="*/ 9014 h 13932"/>
                              <a:gd name="connsiteX4" fmla="*/ 3594 w 5514"/>
                              <a:gd name="connsiteY4" fmla="*/ 11157 h 13932"/>
                              <a:gd name="connsiteX5" fmla="*/ 1451 w 5514"/>
                              <a:gd name="connsiteY5" fmla="*/ 3013 h 13932"/>
                              <a:gd name="connsiteX6" fmla="*/ 3594 w 5514"/>
                              <a:gd name="connsiteY6" fmla="*/ 11157 h 13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4" h="13932">
                                <a:moveTo>
                                  <a:pt x="166" y="9014"/>
                                </a:moveTo>
                                <a:cubicBezTo>
                                  <a:pt x="594" y="7299"/>
                                  <a:pt x="-1549" y="-2130"/>
                                  <a:pt x="2737" y="441"/>
                                </a:cubicBezTo>
                                <a:cubicBezTo>
                                  <a:pt x="6595" y="2156"/>
                                  <a:pt x="5309" y="8585"/>
                                  <a:pt x="5309" y="12014"/>
                                </a:cubicBezTo>
                                <a:cubicBezTo>
                                  <a:pt x="4880" y="16729"/>
                                  <a:pt x="-264" y="11586"/>
                                  <a:pt x="166" y="9014"/>
                                </a:cubicBezTo>
                                <a:close/>
                                <a:moveTo>
                                  <a:pt x="3594" y="11157"/>
                                </a:moveTo>
                                <a:cubicBezTo>
                                  <a:pt x="3594" y="9871"/>
                                  <a:pt x="4452" y="-416"/>
                                  <a:pt x="1451" y="3013"/>
                                </a:cubicBezTo>
                                <a:cubicBezTo>
                                  <a:pt x="1880" y="4299"/>
                                  <a:pt x="1023" y="15015"/>
                                  <a:pt x="3594" y="11157"/>
                                </a:cubicBezTo>
                                <a:close/>
                              </a:path>
                            </a:pathLst>
                          </a:custGeom>
                          <a:solidFill>
                            <a:srgbClr val="6C74AF"/>
                          </a:solidFill>
                          <a:ln w="4286" cap="flat">
                            <a:noFill/>
                            <a:prstDash val="solid"/>
                            <a:miter/>
                          </a:ln>
                        </p:spPr>
                        <p:txBody>
                          <a:bodyPr rtlCol="0" anchor="ctr"/>
                          <a:lstStyle/>
                          <a:p>
                            <a:endParaRPr lang="en-GB"/>
                          </a:p>
                        </p:txBody>
                      </p:sp>
                      <p:sp>
                        <p:nvSpPr>
                          <p:cNvPr id="312" name="Freeform: Shape 311">
                            <a:extLst>
                              <a:ext uri="{FF2B5EF4-FFF2-40B4-BE49-F238E27FC236}">
                                <a16:creationId xmlns:a16="http://schemas.microsoft.com/office/drawing/2014/main" id="{67F1EFED-8606-57EA-E93E-4A25248DF31F}"/>
                              </a:ext>
                            </a:extLst>
                          </p:cNvPr>
                          <p:cNvSpPr/>
                          <p:nvPr/>
                        </p:nvSpPr>
                        <p:spPr>
                          <a:xfrm>
                            <a:off x="9487709" y="2168835"/>
                            <a:ext cx="3857" cy="13715"/>
                          </a:xfrm>
                          <a:custGeom>
                            <a:avLst/>
                            <a:gdLst>
                              <a:gd name="connsiteX0" fmla="*/ 1714 w 3857"/>
                              <a:gd name="connsiteY0" fmla="*/ 2572 h 13715"/>
                              <a:gd name="connsiteX1" fmla="*/ 0 w 3857"/>
                              <a:gd name="connsiteY1" fmla="*/ 1286 h 13715"/>
                              <a:gd name="connsiteX2" fmla="*/ 0 w 3857"/>
                              <a:gd name="connsiteY2" fmla="*/ 0 h 13715"/>
                              <a:gd name="connsiteX3" fmla="*/ 2572 w 3857"/>
                              <a:gd name="connsiteY3" fmla="*/ 0 h 13715"/>
                              <a:gd name="connsiteX4" fmla="*/ 3857 w 3857"/>
                              <a:gd name="connsiteY4" fmla="*/ 857 h 13715"/>
                              <a:gd name="connsiteX5" fmla="*/ 3857 w 3857"/>
                              <a:gd name="connsiteY5" fmla="*/ 13716 h 13715"/>
                              <a:gd name="connsiteX6" fmla="*/ 2143 w 3857"/>
                              <a:gd name="connsiteY6" fmla="*/ 12859 h 13715"/>
                              <a:gd name="connsiteX7" fmla="*/ 2143 w 3857"/>
                              <a:gd name="connsiteY7" fmla="*/ 2572 h 13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57" h="13715">
                                <a:moveTo>
                                  <a:pt x="1714" y="2572"/>
                                </a:moveTo>
                                <a:lnTo>
                                  <a:pt x="0" y="1286"/>
                                </a:lnTo>
                                <a:lnTo>
                                  <a:pt x="0" y="0"/>
                                </a:lnTo>
                                <a:cubicBezTo>
                                  <a:pt x="1286" y="429"/>
                                  <a:pt x="2143" y="429"/>
                                  <a:pt x="2572" y="0"/>
                                </a:cubicBezTo>
                                <a:lnTo>
                                  <a:pt x="3857" y="857"/>
                                </a:lnTo>
                                <a:lnTo>
                                  <a:pt x="3857" y="13716"/>
                                </a:lnTo>
                                <a:lnTo>
                                  <a:pt x="2143" y="12859"/>
                                </a:lnTo>
                                <a:lnTo>
                                  <a:pt x="2143" y="2572"/>
                                </a:lnTo>
                                <a:close/>
                              </a:path>
                            </a:pathLst>
                          </a:custGeom>
                          <a:solidFill>
                            <a:srgbClr val="6C74AF"/>
                          </a:solidFill>
                          <a:ln w="4286" cap="flat">
                            <a:noFill/>
                            <a:prstDash val="solid"/>
                            <a:miter/>
                          </a:ln>
                        </p:spPr>
                        <p:txBody>
                          <a:bodyPr rtlCol="0" anchor="ctr"/>
                          <a:lstStyle/>
                          <a:p>
                            <a:endParaRPr lang="en-GB"/>
                          </a:p>
                        </p:txBody>
                      </p:sp>
                      <p:sp>
                        <p:nvSpPr>
                          <p:cNvPr id="313" name="Freeform: Shape 312">
                            <a:extLst>
                              <a:ext uri="{FF2B5EF4-FFF2-40B4-BE49-F238E27FC236}">
                                <a16:creationId xmlns:a16="http://schemas.microsoft.com/office/drawing/2014/main" id="{AF25E443-6CFD-9EA1-7551-36F0AF42D238}"/>
                              </a:ext>
                            </a:extLst>
                          </p:cNvPr>
                          <p:cNvSpPr/>
                          <p:nvPr/>
                        </p:nvSpPr>
                        <p:spPr>
                          <a:xfrm>
                            <a:off x="9492853" y="2171407"/>
                            <a:ext cx="3857" cy="13716"/>
                          </a:xfrm>
                          <a:custGeom>
                            <a:avLst/>
                            <a:gdLst>
                              <a:gd name="connsiteX0" fmla="*/ 1715 w 3857"/>
                              <a:gd name="connsiteY0" fmla="*/ 2572 h 13716"/>
                              <a:gd name="connsiteX1" fmla="*/ 0 w 3857"/>
                              <a:gd name="connsiteY1" fmla="*/ 1286 h 13716"/>
                              <a:gd name="connsiteX2" fmla="*/ 0 w 3857"/>
                              <a:gd name="connsiteY2" fmla="*/ 0 h 13716"/>
                              <a:gd name="connsiteX3" fmla="*/ 2572 w 3857"/>
                              <a:gd name="connsiteY3" fmla="*/ 0 h 13716"/>
                              <a:gd name="connsiteX4" fmla="*/ 3858 w 3857"/>
                              <a:gd name="connsiteY4" fmla="*/ 857 h 13716"/>
                              <a:gd name="connsiteX5" fmla="*/ 3858 w 3857"/>
                              <a:gd name="connsiteY5" fmla="*/ 13716 h 13716"/>
                              <a:gd name="connsiteX6" fmla="*/ 2143 w 3857"/>
                              <a:gd name="connsiteY6" fmla="*/ 12859 h 13716"/>
                              <a:gd name="connsiteX7" fmla="*/ 2143 w 3857"/>
                              <a:gd name="connsiteY7" fmla="*/ 2572 h 13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57" h="13716">
                                <a:moveTo>
                                  <a:pt x="1715" y="2572"/>
                                </a:moveTo>
                                <a:lnTo>
                                  <a:pt x="0" y="1286"/>
                                </a:lnTo>
                                <a:lnTo>
                                  <a:pt x="0" y="0"/>
                                </a:lnTo>
                                <a:cubicBezTo>
                                  <a:pt x="1286" y="429"/>
                                  <a:pt x="2143" y="429"/>
                                  <a:pt x="2572" y="0"/>
                                </a:cubicBezTo>
                                <a:lnTo>
                                  <a:pt x="3858" y="857"/>
                                </a:lnTo>
                                <a:lnTo>
                                  <a:pt x="3858" y="13716"/>
                                </a:lnTo>
                                <a:lnTo>
                                  <a:pt x="2143" y="12859"/>
                                </a:lnTo>
                                <a:lnTo>
                                  <a:pt x="2143" y="2572"/>
                                </a:lnTo>
                                <a:close/>
                              </a:path>
                            </a:pathLst>
                          </a:custGeom>
                          <a:solidFill>
                            <a:srgbClr val="6C74AF"/>
                          </a:solidFill>
                          <a:ln w="4286" cap="flat">
                            <a:noFill/>
                            <a:prstDash val="solid"/>
                            <a:miter/>
                          </a:ln>
                        </p:spPr>
                        <p:txBody>
                          <a:bodyPr rtlCol="0" anchor="ctr"/>
                          <a:lstStyle/>
                          <a:p>
                            <a:endParaRPr lang="en-GB"/>
                          </a:p>
                        </p:txBody>
                      </p:sp>
                      <p:sp>
                        <p:nvSpPr>
                          <p:cNvPr id="314" name="Freeform: Shape 313">
                            <a:extLst>
                              <a:ext uri="{FF2B5EF4-FFF2-40B4-BE49-F238E27FC236}">
                                <a16:creationId xmlns:a16="http://schemas.microsoft.com/office/drawing/2014/main" id="{697BA30B-D843-EF0B-7988-FDC901BCBE85}"/>
                              </a:ext>
                            </a:extLst>
                          </p:cNvPr>
                          <p:cNvSpPr/>
                          <p:nvPr/>
                        </p:nvSpPr>
                        <p:spPr>
                          <a:xfrm>
                            <a:off x="9497402" y="2173966"/>
                            <a:ext cx="5514" cy="14202"/>
                          </a:xfrm>
                          <a:custGeom>
                            <a:avLst/>
                            <a:gdLst>
                              <a:gd name="connsiteX0" fmla="*/ 166 w 5514"/>
                              <a:gd name="connsiteY0" fmla="*/ 9014 h 14202"/>
                              <a:gd name="connsiteX1" fmla="*/ 2737 w 5514"/>
                              <a:gd name="connsiteY1" fmla="*/ 441 h 14202"/>
                              <a:gd name="connsiteX2" fmla="*/ 5309 w 5514"/>
                              <a:gd name="connsiteY2" fmla="*/ 12014 h 14202"/>
                              <a:gd name="connsiteX3" fmla="*/ 166 w 5514"/>
                              <a:gd name="connsiteY3" fmla="*/ 9014 h 14202"/>
                              <a:gd name="connsiteX4" fmla="*/ 4023 w 5514"/>
                              <a:gd name="connsiteY4" fmla="*/ 11157 h 14202"/>
                              <a:gd name="connsiteX5" fmla="*/ 1880 w 5514"/>
                              <a:gd name="connsiteY5" fmla="*/ 3013 h 14202"/>
                              <a:gd name="connsiteX6" fmla="*/ 4023 w 5514"/>
                              <a:gd name="connsiteY6" fmla="*/ 11157 h 1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4" h="14202">
                                <a:moveTo>
                                  <a:pt x="166" y="9014"/>
                                </a:moveTo>
                                <a:cubicBezTo>
                                  <a:pt x="594" y="7300"/>
                                  <a:pt x="-1549" y="-2130"/>
                                  <a:pt x="2737" y="441"/>
                                </a:cubicBezTo>
                                <a:cubicBezTo>
                                  <a:pt x="6595" y="2156"/>
                                  <a:pt x="5309" y="8585"/>
                                  <a:pt x="5309" y="12014"/>
                                </a:cubicBezTo>
                                <a:cubicBezTo>
                                  <a:pt x="5309" y="17158"/>
                                  <a:pt x="-263" y="12014"/>
                                  <a:pt x="166" y="9014"/>
                                </a:cubicBezTo>
                                <a:close/>
                                <a:moveTo>
                                  <a:pt x="4023" y="11157"/>
                                </a:moveTo>
                                <a:cubicBezTo>
                                  <a:pt x="4023" y="9871"/>
                                  <a:pt x="4880" y="-416"/>
                                  <a:pt x="1880" y="3013"/>
                                </a:cubicBezTo>
                                <a:cubicBezTo>
                                  <a:pt x="1880" y="4299"/>
                                  <a:pt x="1452" y="15015"/>
                                  <a:pt x="4023" y="11157"/>
                                </a:cubicBezTo>
                                <a:close/>
                              </a:path>
                            </a:pathLst>
                          </a:custGeom>
                          <a:solidFill>
                            <a:srgbClr val="6C74AF"/>
                          </a:solidFill>
                          <a:ln w="4286" cap="flat">
                            <a:noFill/>
                            <a:prstDash val="solid"/>
                            <a:miter/>
                          </a:ln>
                        </p:spPr>
                        <p:txBody>
                          <a:bodyPr rtlCol="0" anchor="ctr"/>
                          <a:lstStyle/>
                          <a:p>
                            <a:endParaRPr lang="en-GB"/>
                          </a:p>
                        </p:txBody>
                      </p:sp>
                      <p:sp>
                        <p:nvSpPr>
                          <p:cNvPr id="315" name="Freeform: Shape 314">
                            <a:extLst>
                              <a:ext uri="{FF2B5EF4-FFF2-40B4-BE49-F238E27FC236}">
                                <a16:creationId xmlns:a16="http://schemas.microsoft.com/office/drawing/2014/main" id="{4A36A6BB-9EF4-44FA-C1B6-34EF5413A32E}"/>
                              </a:ext>
                            </a:extLst>
                          </p:cNvPr>
                          <p:cNvSpPr/>
                          <p:nvPr/>
                        </p:nvSpPr>
                        <p:spPr>
                          <a:xfrm>
                            <a:off x="9504425" y="2178265"/>
                            <a:ext cx="3857" cy="13716"/>
                          </a:xfrm>
                          <a:custGeom>
                            <a:avLst/>
                            <a:gdLst>
                              <a:gd name="connsiteX0" fmla="*/ 1715 w 3857"/>
                              <a:gd name="connsiteY0" fmla="*/ 2572 h 13716"/>
                              <a:gd name="connsiteX1" fmla="*/ 0 w 3857"/>
                              <a:gd name="connsiteY1" fmla="*/ 1286 h 13716"/>
                              <a:gd name="connsiteX2" fmla="*/ 0 w 3857"/>
                              <a:gd name="connsiteY2" fmla="*/ 0 h 13716"/>
                              <a:gd name="connsiteX3" fmla="*/ 2572 w 3857"/>
                              <a:gd name="connsiteY3" fmla="*/ 0 h 13716"/>
                              <a:gd name="connsiteX4" fmla="*/ 3858 w 3857"/>
                              <a:gd name="connsiteY4" fmla="*/ 857 h 13716"/>
                              <a:gd name="connsiteX5" fmla="*/ 3858 w 3857"/>
                              <a:gd name="connsiteY5" fmla="*/ 13716 h 13716"/>
                              <a:gd name="connsiteX6" fmla="*/ 2143 w 3857"/>
                              <a:gd name="connsiteY6" fmla="*/ 12859 h 13716"/>
                              <a:gd name="connsiteX7" fmla="*/ 2143 w 3857"/>
                              <a:gd name="connsiteY7" fmla="*/ 2572 h 13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57" h="13716">
                                <a:moveTo>
                                  <a:pt x="1715" y="2572"/>
                                </a:moveTo>
                                <a:lnTo>
                                  <a:pt x="0" y="1286"/>
                                </a:lnTo>
                                <a:lnTo>
                                  <a:pt x="0" y="0"/>
                                </a:lnTo>
                                <a:cubicBezTo>
                                  <a:pt x="1286" y="429"/>
                                  <a:pt x="2143" y="429"/>
                                  <a:pt x="2572" y="0"/>
                                </a:cubicBezTo>
                                <a:lnTo>
                                  <a:pt x="3858" y="857"/>
                                </a:lnTo>
                                <a:lnTo>
                                  <a:pt x="3858" y="13716"/>
                                </a:lnTo>
                                <a:lnTo>
                                  <a:pt x="2143" y="12859"/>
                                </a:lnTo>
                                <a:lnTo>
                                  <a:pt x="2143" y="2572"/>
                                </a:lnTo>
                                <a:close/>
                              </a:path>
                            </a:pathLst>
                          </a:custGeom>
                          <a:solidFill>
                            <a:srgbClr val="6C74AF"/>
                          </a:solidFill>
                          <a:ln w="4286" cap="flat">
                            <a:noFill/>
                            <a:prstDash val="solid"/>
                            <a:miter/>
                          </a:ln>
                        </p:spPr>
                        <p:txBody>
                          <a:bodyPr rtlCol="0" anchor="ctr"/>
                          <a:lstStyle/>
                          <a:p>
                            <a:endParaRPr lang="en-GB"/>
                          </a:p>
                        </p:txBody>
                      </p:sp>
                    </p:grpSp>
                    <p:grpSp>
                      <p:nvGrpSpPr>
                        <p:cNvPr id="316" name="Graphic 18">
                          <a:extLst>
                            <a:ext uri="{FF2B5EF4-FFF2-40B4-BE49-F238E27FC236}">
                              <a16:creationId xmlns:a16="http://schemas.microsoft.com/office/drawing/2014/main" id="{67FD9857-1B42-75D4-FB0B-921A873B9275}"/>
                            </a:ext>
                          </a:extLst>
                        </p:cNvPr>
                        <p:cNvGrpSpPr/>
                        <p:nvPr/>
                      </p:nvGrpSpPr>
                      <p:grpSpPr>
                        <a:xfrm>
                          <a:off x="9481114" y="2228401"/>
                          <a:ext cx="27168" cy="27016"/>
                          <a:chOff x="9481114" y="2228401"/>
                          <a:chExt cx="27168" cy="27016"/>
                        </a:xfrm>
                        <a:solidFill>
                          <a:srgbClr val="6C74AF"/>
                        </a:solidFill>
                      </p:grpSpPr>
                      <p:sp>
                        <p:nvSpPr>
                          <p:cNvPr id="317" name="Freeform: Shape 316">
                            <a:extLst>
                              <a:ext uri="{FF2B5EF4-FFF2-40B4-BE49-F238E27FC236}">
                                <a16:creationId xmlns:a16="http://schemas.microsoft.com/office/drawing/2014/main" id="{88084046-F56D-1756-06EE-4721BDBC7EA5}"/>
                              </a:ext>
                            </a:extLst>
                          </p:cNvPr>
                          <p:cNvSpPr/>
                          <p:nvPr/>
                        </p:nvSpPr>
                        <p:spPr>
                          <a:xfrm>
                            <a:off x="9481114" y="2228401"/>
                            <a:ext cx="5514" cy="13932"/>
                          </a:xfrm>
                          <a:custGeom>
                            <a:avLst/>
                            <a:gdLst>
                              <a:gd name="connsiteX0" fmla="*/ 166 w 5514"/>
                              <a:gd name="connsiteY0" fmla="*/ 9014 h 13932"/>
                              <a:gd name="connsiteX1" fmla="*/ 2737 w 5514"/>
                              <a:gd name="connsiteY1" fmla="*/ 441 h 13932"/>
                              <a:gd name="connsiteX2" fmla="*/ 5309 w 5514"/>
                              <a:gd name="connsiteY2" fmla="*/ 12014 h 13932"/>
                              <a:gd name="connsiteX3" fmla="*/ 166 w 5514"/>
                              <a:gd name="connsiteY3" fmla="*/ 9014 h 13932"/>
                              <a:gd name="connsiteX4" fmla="*/ 3594 w 5514"/>
                              <a:gd name="connsiteY4" fmla="*/ 11157 h 13932"/>
                              <a:gd name="connsiteX5" fmla="*/ 1451 w 5514"/>
                              <a:gd name="connsiteY5" fmla="*/ 3013 h 13932"/>
                              <a:gd name="connsiteX6" fmla="*/ 3594 w 5514"/>
                              <a:gd name="connsiteY6" fmla="*/ 11157 h 13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4" h="13932">
                                <a:moveTo>
                                  <a:pt x="166" y="9014"/>
                                </a:moveTo>
                                <a:cubicBezTo>
                                  <a:pt x="594" y="7299"/>
                                  <a:pt x="-1549" y="-2130"/>
                                  <a:pt x="2737" y="441"/>
                                </a:cubicBezTo>
                                <a:cubicBezTo>
                                  <a:pt x="6595" y="2156"/>
                                  <a:pt x="5309" y="8585"/>
                                  <a:pt x="5309" y="12014"/>
                                </a:cubicBezTo>
                                <a:cubicBezTo>
                                  <a:pt x="4880" y="16729"/>
                                  <a:pt x="-264" y="11586"/>
                                  <a:pt x="166" y="9014"/>
                                </a:cubicBezTo>
                                <a:close/>
                                <a:moveTo>
                                  <a:pt x="3594" y="11157"/>
                                </a:moveTo>
                                <a:cubicBezTo>
                                  <a:pt x="3594" y="9871"/>
                                  <a:pt x="4452" y="-416"/>
                                  <a:pt x="1451" y="3013"/>
                                </a:cubicBezTo>
                                <a:cubicBezTo>
                                  <a:pt x="1880" y="3870"/>
                                  <a:pt x="1023" y="14586"/>
                                  <a:pt x="3594" y="11157"/>
                                </a:cubicBezTo>
                                <a:close/>
                              </a:path>
                            </a:pathLst>
                          </a:custGeom>
                          <a:solidFill>
                            <a:srgbClr val="6C74AF"/>
                          </a:solidFill>
                          <a:ln w="4286" cap="flat">
                            <a:noFill/>
                            <a:prstDash val="solid"/>
                            <a:miter/>
                          </a:ln>
                        </p:spPr>
                        <p:txBody>
                          <a:bodyPr rtlCol="0" anchor="ctr"/>
                          <a:lstStyle/>
                          <a:p>
                            <a:endParaRPr lang="en-GB"/>
                          </a:p>
                        </p:txBody>
                      </p:sp>
                      <p:sp>
                        <p:nvSpPr>
                          <p:cNvPr id="318" name="Freeform: Shape 317">
                            <a:extLst>
                              <a:ext uri="{FF2B5EF4-FFF2-40B4-BE49-F238E27FC236}">
                                <a16:creationId xmlns:a16="http://schemas.microsoft.com/office/drawing/2014/main" id="{0A7221F1-CF16-CB09-D9D5-BDBA9DED6DDF}"/>
                              </a:ext>
                            </a:extLst>
                          </p:cNvPr>
                          <p:cNvSpPr/>
                          <p:nvPr/>
                        </p:nvSpPr>
                        <p:spPr>
                          <a:xfrm>
                            <a:off x="9487709" y="2232271"/>
                            <a:ext cx="3857" cy="13716"/>
                          </a:xfrm>
                          <a:custGeom>
                            <a:avLst/>
                            <a:gdLst>
                              <a:gd name="connsiteX0" fmla="*/ 1714 w 3857"/>
                              <a:gd name="connsiteY0" fmla="*/ 2572 h 13716"/>
                              <a:gd name="connsiteX1" fmla="*/ 0 w 3857"/>
                              <a:gd name="connsiteY1" fmla="*/ 1286 h 13716"/>
                              <a:gd name="connsiteX2" fmla="*/ 0 w 3857"/>
                              <a:gd name="connsiteY2" fmla="*/ 0 h 13716"/>
                              <a:gd name="connsiteX3" fmla="*/ 2572 w 3857"/>
                              <a:gd name="connsiteY3" fmla="*/ 0 h 13716"/>
                              <a:gd name="connsiteX4" fmla="*/ 3857 w 3857"/>
                              <a:gd name="connsiteY4" fmla="*/ 857 h 13716"/>
                              <a:gd name="connsiteX5" fmla="*/ 3857 w 3857"/>
                              <a:gd name="connsiteY5" fmla="*/ 13716 h 13716"/>
                              <a:gd name="connsiteX6" fmla="*/ 2143 w 3857"/>
                              <a:gd name="connsiteY6" fmla="*/ 12859 h 13716"/>
                              <a:gd name="connsiteX7" fmla="*/ 2143 w 3857"/>
                              <a:gd name="connsiteY7" fmla="*/ 2572 h 13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57" h="13716">
                                <a:moveTo>
                                  <a:pt x="1714" y="2572"/>
                                </a:moveTo>
                                <a:lnTo>
                                  <a:pt x="0" y="1286"/>
                                </a:lnTo>
                                <a:lnTo>
                                  <a:pt x="0" y="0"/>
                                </a:lnTo>
                                <a:cubicBezTo>
                                  <a:pt x="1286" y="429"/>
                                  <a:pt x="2143" y="429"/>
                                  <a:pt x="2572" y="0"/>
                                </a:cubicBezTo>
                                <a:lnTo>
                                  <a:pt x="3857" y="857"/>
                                </a:lnTo>
                                <a:lnTo>
                                  <a:pt x="3857" y="13716"/>
                                </a:lnTo>
                                <a:lnTo>
                                  <a:pt x="2143" y="12859"/>
                                </a:lnTo>
                                <a:lnTo>
                                  <a:pt x="2143" y="2572"/>
                                </a:lnTo>
                                <a:close/>
                              </a:path>
                            </a:pathLst>
                          </a:custGeom>
                          <a:solidFill>
                            <a:srgbClr val="6C74AF"/>
                          </a:solidFill>
                          <a:ln w="4286" cap="flat">
                            <a:noFill/>
                            <a:prstDash val="solid"/>
                            <a:miter/>
                          </a:ln>
                        </p:spPr>
                        <p:txBody>
                          <a:bodyPr rtlCol="0" anchor="ctr"/>
                          <a:lstStyle/>
                          <a:p>
                            <a:endParaRPr lang="en-GB"/>
                          </a:p>
                        </p:txBody>
                      </p:sp>
                      <p:sp>
                        <p:nvSpPr>
                          <p:cNvPr id="319" name="Freeform: Shape 318">
                            <a:extLst>
                              <a:ext uri="{FF2B5EF4-FFF2-40B4-BE49-F238E27FC236}">
                                <a16:creationId xmlns:a16="http://schemas.microsoft.com/office/drawing/2014/main" id="{B7DC546F-559A-6060-DD78-4F9A3FC4B0DD}"/>
                              </a:ext>
                            </a:extLst>
                          </p:cNvPr>
                          <p:cNvSpPr/>
                          <p:nvPr/>
                        </p:nvSpPr>
                        <p:spPr>
                          <a:xfrm>
                            <a:off x="9492853" y="2235272"/>
                            <a:ext cx="3857" cy="13715"/>
                          </a:xfrm>
                          <a:custGeom>
                            <a:avLst/>
                            <a:gdLst>
                              <a:gd name="connsiteX0" fmla="*/ 1715 w 3857"/>
                              <a:gd name="connsiteY0" fmla="*/ 2572 h 13715"/>
                              <a:gd name="connsiteX1" fmla="*/ 0 w 3857"/>
                              <a:gd name="connsiteY1" fmla="*/ 1286 h 13715"/>
                              <a:gd name="connsiteX2" fmla="*/ 0 w 3857"/>
                              <a:gd name="connsiteY2" fmla="*/ 0 h 13715"/>
                              <a:gd name="connsiteX3" fmla="*/ 2572 w 3857"/>
                              <a:gd name="connsiteY3" fmla="*/ 0 h 13715"/>
                              <a:gd name="connsiteX4" fmla="*/ 3858 w 3857"/>
                              <a:gd name="connsiteY4" fmla="*/ 857 h 13715"/>
                              <a:gd name="connsiteX5" fmla="*/ 3858 w 3857"/>
                              <a:gd name="connsiteY5" fmla="*/ 13716 h 13715"/>
                              <a:gd name="connsiteX6" fmla="*/ 2143 w 3857"/>
                              <a:gd name="connsiteY6" fmla="*/ 12859 h 13715"/>
                              <a:gd name="connsiteX7" fmla="*/ 2143 w 3857"/>
                              <a:gd name="connsiteY7" fmla="*/ 2572 h 13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57" h="13715">
                                <a:moveTo>
                                  <a:pt x="1715" y="2572"/>
                                </a:moveTo>
                                <a:lnTo>
                                  <a:pt x="0" y="1286"/>
                                </a:lnTo>
                                <a:lnTo>
                                  <a:pt x="0" y="0"/>
                                </a:lnTo>
                                <a:cubicBezTo>
                                  <a:pt x="1286" y="429"/>
                                  <a:pt x="2143" y="429"/>
                                  <a:pt x="2572" y="0"/>
                                </a:cubicBezTo>
                                <a:lnTo>
                                  <a:pt x="3858" y="857"/>
                                </a:lnTo>
                                <a:lnTo>
                                  <a:pt x="3858" y="13716"/>
                                </a:lnTo>
                                <a:lnTo>
                                  <a:pt x="2143" y="12859"/>
                                </a:lnTo>
                                <a:lnTo>
                                  <a:pt x="2143" y="2572"/>
                                </a:lnTo>
                                <a:close/>
                              </a:path>
                            </a:pathLst>
                          </a:custGeom>
                          <a:solidFill>
                            <a:srgbClr val="6C74AF"/>
                          </a:solidFill>
                          <a:ln w="4286" cap="flat">
                            <a:noFill/>
                            <a:prstDash val="solid"/>
                            <a:miter/>
                          </a:ln>
                        </p:spPr>
                        <p:txBody>
                          <a:bodyPr rtlCol="0" anchor="ctr"/>
                          <a:lstStyle/>
                          <a:p>
                            <a:endParaRPr lang="en-GB"/>
                          </a:p>
                        </p:txBody>
                      </p:sp>
                      <p:sp>
                        <p:nvSpPr>
                          <p:cNvPr id="320" name="Freeform: Shape 319">
                            <a:extLst>
                              <a:ext uri="{FF2B5EF4-FFF2-40B4-BE49-F238E27FC236}">
                                <a16:creationId xmlns:a16="http://schemas.microsoft.com/office/drawing/2014/main" id="{852CA3A8-E648-1CDC-99DE-E1BA091E87D8}"/>
                              </a:ext>
                            </a:extLst>
                          </p:cNvPr>
                          <p:cNvSpPr/>
                          <p:nvPr/>
                        </p:nvSpPr>
                        <p:spPr>
                          <a:xfrm>
                            <a:off x="9497402" y="2237831"/>
                            <a:ext cx="5514" cy="13932"/>
                          </a:xfrm>
                          <a:custGeom>
                            <a:avLst/>
                            <a:gdLst>
                              <a:gd name="connsiteX0" fmla="*/ 166 w 5514"/>
                              <a:gd name="connsiteY0" fmla="*/ 9014 h 13932"/>
                              <a:gd name="connsiteX1" fmla="*/ 2737 w 5514"/>
                              <a:gd name="connsiteY1" fmla="*/ 441 h 13932"/>
                              <a:gd name="connsiteX2" fmla="*/ 5309 w 5514"/>
                              <a:gd name="connsiteY2" fmla="*/ 12014 h 13932"/>
                              <a:gd name="connsiteX3" fmla="*/ 166 w 5514"/>
                              <a:gd name="connsiteY3" fmla="*/ 9014 h 13932"/>
                              <a:gd name="connsiteX4" fmla="*/ 4023 w 5514"/>
                              <a:gd name="connsiteY4" fmla="*/ 11157 h 13932"/>
                              <a:gd name="connsiteX5" fmla="*/ 1880 w 5514"/>
                              <a:gd name="connsiteY5" fmla="*/ 3013 h 13932"/>
                              <a:gd name="connsiteX6" fmla="*/ 4023 w 5514"/>
                              <a:gd name="connsiteY6" fmla="*/ 11157 h 13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4" h="13932">
                                <a:moveTo>
                                  <a:pt x="166" y="9014"/>
                                </a:moveTo>
                                <a:cubicBezTo>
                                  <a:pt x="594" y="7300"/>
                                  <a:pt x="-1549" y="-2130"/>
                                  <a:pt x="2737" y="441"/>
                                </a:cubicBezTo>
                                <a:cubicBezTo>
                                  <a:pt x="6595" y="2156"/>
                                  <a:pt x="5309" y="8585"/>
                                  <a:pt x="5309" y="12014"/>
                                </a:cubicBezTo>
                                <a:cubicBezTo>
                                  <a:pt x="5309" y="16729"/>
                                  <a:pt x="-263" y="11586"/>
                                  <a:pt x="166" y="9014"/>
                                </a:cubicBezTo>
                                <a:close/>
                                <a:moveTo>
                                  <a:pt x="4023" y="11157"/>
                                </a:moveTo>
                                <a:cubicBezTo>
                                  <a:pt x="4023" y="9871"/>
                                  <a:pt x="4880" y="-416"/>
                                  <a:pt x="1880" y="3013"/>
                                </a:cubicBezTo>
                                <a:cubicBezTo>
                                  <a:pt x="1880" y="3871"/>
                                  <a:pt x="1452" y="14586"/>
                                  <a:pt x="4023" y="11157"/>
                                </a:cubicBezTo>
                                <a:close/>
                              </a:path>
                            </a:pathLst>
                          </a:custGeom>
                          <a:solidFill>
                            <a:srgbClr val="6C74AF"/>
                          </a:solidFill>
                          <a:ln w="4286" cap="flat">
                            <a:noFill/>
                            <a:prstDash val="solid"/>
                            <a:miter/>
                          </a:ln>
                        </p:spPr>
                        <p:txBody>
                          <a:bodyPr rtlCol="0" anchor="ctr"/>
                          <a:lstStyle/>
                          <a:p>
                            <a:endParaRPr lang="en-GB"/>
                          </a:p>
                        </p:txBody>
                      </p:sp>
                      <p:sp>
                        <p:nvSpPr>
                          <p:cNvPr id="321" name="Freeform: Shape 320">
                            <a:extLst>
                              <a:ext uri="{FF2B5EF4-FFF2-40B4-BE49-F238E27FC236}">
                                <a16:creationId xmlns:a16="http://schemas.microsoft.com/office/drawing/2014/main" id="{C123A649-E464-6D82-AB9B-22EA1D5273E0}"/>
                              </a:ext>
                            </a:extLst>
                          </p:cNvPr>
                          <p:cNvSpPr/>
                          <p:nvPr/>
                        </p:nvSpPr>
                        <p:spPr>
                          <a:xfrm>
                            <a:off x="9504425" y="2241701"/>
                            <a:ext cx="3857" cy="13715"/>
                          </a:xfrm>
                          <a:custGeom>
                            <a:avLst/>
                            <a:gdLst>
                              <a:gd name="connsiteX0" fmla="*/ 1715 w 3857"/>
                              <a:gd name="connsiteY0" fmla="*/ 2572 h 13715"/>
                              <a:gd name="connsiteX1" fmla="*/ 0 w 3857"/>
                              <a:gd name="connsiteY1" fmla="*/ 1286 h 13715"/>
                              <a:gd name="connsiteX2" fmla="*/ 0 w 3857"/>
                              <a:gd name="connsiteY2" fmla="*/ 0 h 13715"/>
                              <a:gd name="connsiteX3" fmla="*/ 2572 w 3857"/>
                              <a:gd name="connsiteY3" fmla="*/ 0 h 13715"/>
                              <a:gd name="connsiteX4" fmla="*/ 3858 w 3857"/>
                              <a:gd name="connsiteY4" fmla="*/ 857 h 13715"/>
                              <a:gd name="connsiteX5" fmla="*/ 3858 w 3857"/>
                              <a:gd name="connsiteY5" fmla="*/ 13716 h 13715"/>
                              <a:gd name="connsiteX6" fmla="*/ 2143 w 3857"/>
                              <a:gd name="connsiteY6" fmla="*/ 12859 h 13715"/>
                              <a:gd name="connsiteX7" fmla="*/ 2143 w 3857"/>
                              <a:gd name="connsiteY7" fmla="*/ 2572 h 13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57" h="13715">
                                <a:moveTo>
                                  <a:pt x="1715" y="2572"/>
                                </a:moveTo>
                                <a:lnTo>
                                  <a:pt x="0" y="1286"/>
                                </a:lnTo>
                                <a:lnTo>
                                  <a:pt x="0" y="0"/>
                                </a:lnTo>
                                <a:cubicBezTo>
                                  <a:pt x="1286" y="429"/>
                                  <a:pt x="2143" y="429"/>
                                  <a:pt x="2572" y="0"/>
                                </a:cubicBezTo>
                                <a:lnTo>
                                  <a:pt x="3858" y="857"/>
                                </a:lnTo>
                                <a:lnTo>
                                  <a:pt x="3858" y="13716"/>
                                </a:lnTo>
                                <a:lnTo>
                                  <a:pt x="2143" y="12859"/>
                                </a:lnTo>
                                <a:lnTo>
                                  <a:pt x="2143" y="2572"/>
                                </a:lnTo>
                                <a:close/>
                              </a:path>
                            </a:pathLst>
                          </a:custGeom>
                          <a:solidFill>
                            <a:srgbClr val="6C74AF"/>
                          </a:solidFill>
                          <a:ln w="4286" cap="flat">
                            <a:noFill/>
                            <a:prstDash val="solid"/>
                            <a:miter/>
                          </a:ln>
                        </p:spPr>
                        <p:txBody>
                          <a:bodyPr rtlCol="0" anchor="ctr"/>
                          <a:lstStyle/>
                          <a:p>
                            <a:endParaRPr lang="en-GB"/>
                          </a:p>
                        </p:txBody>
                      </p:sp>
                    </p:grpSp>
                  </p:grpSp>
                </p:grpSp>
              </p:grpSp>
              <p:grpSp>
                <p:nvGrpSpPr>
                  <p:cNvPr id="322" name="Graphic 18">
                    <a:extLst>
                      <a:ext uri="{FF2B5EF4-FFF2-40B4-BE49-F238E27FC236}">
                        <a16:creationId xmlns:a16="http://schemas.microsoft.com/office/drawing/2014/main" id="{D5592A50-0E52-A3D0-43C1-BC9261EE7573}"/>
                      </a:ext>
                    </a:extLst>
                  </p:cNvPr>
                  <p:cNvGrpSpPr/>
                  <p:nvPr/>
                </p:nvGrpSpPr>
                <p:grpSpPr>
                  <a:xfrm>
                    <a:off x="9906476" y="2369860"/>
                    <a:ext cx="227478" cy="267216"/>
                    <a:chOff x="9906476" y="2369860"/>
                    <a:chExt cx="227478" cy="267216"/>
                  </a:xfrm>
                </p:grpSpPr>
                <p:grpSp>
                  <p:nvGrpSpPr>
                    <p:cNvPr id="323" name="Graphic 18">
                      <a:extLst>
                        <a:ext uri="{FF2B5EF4-FFF2-40B4-BE49-F238E27FC236}">
                          <a16:creationId xmlns:a16="http://schemas.microsoft.com/office/drawing/2014/main" id="{1D64613E-B313-70C8-D085-160E6E35B8CA}"/>
                        </a:ext>
                      </a:extLst>
                    </p:cNvPr>
                    <p:cNvGrpSpPr/>
                    <p:nvPr/>
                  </p:nvGrpSpPr>
                  <p:grpSpPr>
                    <a:xfrm>
                      <a:off x="9906476" y="2369860"/>
                      <a:ext cx="227478" cy="160593"/>
                      <a:chOff x="9906476" y="2369860"/>
                      <a:chExt cx="227478" cy="160593"/>
                    </a:xfrm>
                    <a:solidFill>
                      <a:srgbClr val="6C74AF"/>
                    </a:solidFill>
                  </p:grpSpPr>
                  <p:sp>
                    <p:nvSpPr>
                      <p:cNvPr id="324" name="Freeform: Shape 323">
                        <a:extLst>
                          <a:ext uri="{FF2B5EF4-FFF2-40B4-BE49-F238E27FC236}">
                            <a16:creationId xmlns:a16="http://schemas.microsoft.com/office/drawing/2014/main" id="{025D235E-BB2F-AC74-CA62-1CC9B2A74CD6}"/>
                          </a:ext>
                        </a:extLst>
                      </p:cNvPr>
                      <p:cNvSpPr/>
                      <p:nvPr/>
                    </p:nvSpPr>
                    <p:spPr>
                      <a:xfrm>
                        <a:off x="9906476" y="2369860"/>
                        <a:ext cx="19716" cy="44148"/>
                      </a:xfrm>
                      <a:custGeom>
                        <a:avLst/>
                        <a:gdLst>
                          <a:gd name="connsiteX0" fmla="*/ 19717 w 19716"/>
                          <a:gd name="connsiteY0" fmla="*/ 44148 h 44148"/>
                          <a:gd name="connsiteX1" fmla="*/ 0 w 19716"/>
                          <a:gd name="connsiteY1" fmla="*/ 33004 h 44148"/>
                          <a:gd name="connsiteX2" fmla="*/ 0 w 19716"/>
                          <a:gd name="connsiteY2" fmla="*/ 0 h 44148"/>
                          <a:gd name="connsiteX3" fmla="*/ 19717 w 19716"/>
                          <a:gd name="connsiteY3" fmla="*/ 11573 h 44148"/>
                        </a:gdLst>
                        <a:ahLst/>
                        <a:cxnLst>
                          <a:cxn ang="0">
                            <a:pos x="connsiteX0" y="connsiteY0"/>
                          </a:cxn>
                          <a:cxn ang="0">
                            <a:pos x="connsiteX1" y="connsiteY1"/>
                          </a:cxn>
                          <a:cxn ang="0">
                            <a:pos x="connsiteX2" y="connsiteY2"/>
                          </a:cxn>
                          <a:cxn ang="0">
                            <a:pos x="connsiteX3" y="connsiteY3"/>
                          </a:cxn>
                        </a:cxnLst>
                        <a:rect l="l" t="t" r="r" b="b"/>
                        <a:pathLst>
                          <a:path w="19716" h="44148">
                            <a:moveTo>
                              <a:pt x="19717" y="44148"/>
                            </a:moveTo>
                            <a:lnTo>
                              <a:pt x="0" y="33004"/>
                            </a:lnTo>
                            <a:lnTo>
                              <a:pt x="0" y="0"/>
                            </a:lnTo>
                            <a:lnTo>
                              <a:pt x="19717" y="11573"/>
                            </a:lnTo>
                            <a:close/>
                          </a:path>
                        </a:pathLst>
                      </a:custGeom>
                      <a:solidFill>
                        <a:srgbClr val="6C74AF"/>
                      </a:solidFill>
                      <a:ln w="4286" cap="flat">
                        <a:noFill/>
                        <a:prstDash val="solid"/>
                        <a:miter/>
                      </a:ln>
                    </p:spPr>
                    <p:txBody>
                      <a:bodyPr rtlCol="0" anchor="ctr"/>
                      <a:lstStyle/>
                      <a:p>
                        <a:endParaRPr lang="en-GB"/>
                      </a:p>
                    </p:txBody>
                  </p:sp>
                  <p:grpSp>
                    <p:nvGrpSpPr>
                      <p:cNvPr id="325" name="Graphic 18">
                        <a:extLst>
                          <a:ext uri="{FF2B5EF4-FFF2-40B4-BE49-F238E27FC236}">
                            <a16:creationId xmlns:a16="http://schemas.microsoft.com/office/drawing/2014/main" id="{139F95DE-AFE8-650C-ACD0-143569411025}"/>
                          </a:ext>
                        </a:extLst>
                      </p:cNvPr>
                      <p:cNvGrpSpPr/>
                      <p:nvPr/>
                    </p:nvGrpSpPr>
                    <p:grpSpPr>
                      <a:xfrm>
                        <a:off x="9932997" y="2399275"/>
                        <a:ext cx="200956" cy="131178"/>
                        <a:chOff x="9932997" y="2399275"/>
                        <a:chExt cx="200956" cy="131178"/>
                      </a:xfrm>
                      <a:solidFill>
                        <a:srgbClr val="6C74AF"/>
                      </a:solidFill>
                    </p:grpSpPr>
                    <p:sp>
                      <p:nvSpPr>
                        <p:cNvPr id="326" name="Freeform: Shape 325">
                          <a:extLst>
                            <a:ext uri="{FF2B5EF4-FFF2-40B4-BE49-F238E27FC236}">
                              <a16:creationId xmlns:a16="http://schemas.microsoft.com/office/drawing/2014/main" id="{6DAD2083-9E58-3258-E4BB-E35FEAAE93B2}"/>
                            </a:ext>
                          </a:extLst>
                        </p:cNvPr>
                        <p:cNvSpPr/>
                        <p:nvPr/>
                      </p:nvSpPr>
                      <p:spPr>
                        <a:xfrm rot="-3599956">
                          <a:off x="10042997" y="2353389"/>
                          <a:ext cx="3857" cy="201877"/>
                        </a:xfrm>
                        <a:custGeom>
                          <a:avLst/>
                          <a:gdLst>
                            <a:gd name="connsiteX0" fmla="*/ 0 w 3857"/>
                            <a:gd name="connsiteY0" fmla="*/ 0 h 201877"/>
                            <a:gd name="connsiteX1" fmla="*/ 3857 w 3857"/>
                            <a:gd name="connsiteY1" fmla="*/ 0 h 201877"/>
                            <a:gd name="connsiteX2" fmla="*/ 3857 w 3857"/>
                            <a:gd name="connsiteY2" fmla="*/ 201878 h 201877"/>
                            <a:gd name="connsiteX3" fmla="*/ 0 w 3857"/>
                            <a:gd name="connsiteY3" fmla="*/ 201878 h 201877"/>
                          </a:gdLst>
                          <a:ahLst/>
                          <a:cxnLst>
                            <a:cxn ang="0">
                              <a:pos x="connsiteX0" y="connsiteY0"/>
                            </a:cxn>
                            <a:cxn ang="0">
                              <a:pos x="connsiteX1" y="connsiteY1"/>
                            </a:cxn>
                            <a:cxn ang="0">
                              <a:pos x="connsiteX2" y="connsiteY2"/>
                            </a:cxn>
                            <a:cxn ang="0">
                              <a:pos x="connsiteX3" y="connsiteY3"/>
                            </a:cxn>
                          </a:cxnLst>
                          <a:rect l="l" t="t" r="r" b="b"/>
                          <a:pathLst>
                            <a:path w="3857" h="201877">
                              <a:moveTo>
                                <a:pt x="0" y="0"/>
                              </a:moveTo>
                              <a:lnTo>
                                <a:pt x="3857" y="0"/>
                              </a:lnTo>
                              <a:lnTo>
                                <a:pt x="3857" y="201878"/>
                              </a:lnTo>
                              <a:lnTo>
                                <a:pt x="0" y="201878"/>
                              </a:lnTo>
                              <a:close/>
                            </a:path>
                          </a:pathLst>
                        </a:custGeom>
                        <a:solidFill>
                          <a:srgbClr val="6C74AF"/>
                        </a:solidFill>
                        <a:ln w="4286" cap="flat">
                          <a:noFill/>
                          <a:prstDash val="solid"/>
                          <a:miter/>
                        </a:ln>
                      </p:spPr>
                      <p:txBody>
                        <a:bodyPr rtlCol="0" anchor="ctr"/>
                        <a:lstStyle/>
                        <a:p>
                          <a:endParaRPr lang="en-GB"/>
                        </a:p>
                      </p:txBody>
                    </p:sp>
                    <p:sp>
                      <p:nvSpPr>
                        <p:cNvPr id="327" name="Freeform: Shape 326">
                          <a:extLst>
                            <a:ext uri="{FF2B5EF4-FFF2-40B4-BE49-F238E27FC236}">
                              <a16:creationId xmlns:a16="http://schemas.microsoft.com/office/drawing/2014/main" id="{422B02C8-130E-0EC1-F279-9D10137AAE96}"/>
                            </a:ext>
                          </a:extLst>
                        </p:cNvPr>
                        <p:cNvSpPr/>
                        <p:nvPr/>
                      </p:nvSpPr>
                      <p:spPr>
                        <a:xfrm rot="-3596120">
                          <a:off x="10031456" y="2343619"/>
                          <a:ext cx="3857" cy="229753"/>
                        </a:xfrm>
                        <a:custGeom>
                          <a:avLst/>
                          <a:gdLst>
                            <a:gd name="connsiteX0" fmla="*/ 0 w 3857"/>
                            <a:gd name="connsiteY0" fmla="*/ 0 h 229753"/>
                            <a:gd name="connsiteX1" fmla="*/ 3858 w 3857"/>
                            <a:gd name="connsiteY1" fmla="*/ 0 h 229753"/>
                            <a:gd name="connsiteX2" fmla="*/ 3858 w 3857"/>
                            <a:gd name="connsiteY2" fmla="*/ 229753 h 229753"/>
                            <a:gd name="connsiteX3" fmla="*/ 0 w 3857"/>
                            <a:gd name="connsiteY3" fmla="*/ 229753 h 229753"/>
                          </a:gdLst>
                          <a:ahLst/>
                          <a:cxnLst>
                            <a:cxn ang="0">
                              <a:pos x="connsiteX0" y="connsiteY0"/>
                            </a:cxn>
                            <a:cxn ang="0">
                              <a:pos x="connsiteX1" y="connsiteY1"/>
                            </a:cxn>
                            <a:cxn ang="0">
                              <a:pos x="connsiteX2" y="connsiteY2"/>
                            </a:cxn>
                            <a:cxn ang="0">
                              <a:pos x="connsiteX3" y="connsiteY3"/>
                            </a:cxn>
                          </a:cxnLst>
                          <a:rect l="l" t="t" r="r" b="b"/>
                          <a:pathLst>
                            <a:path w="3857" h="229753">
                              <a:moveTo>
                                <a:pt x="0" y="0"/>
                              </a:moveTo>
                              <a:lnTo>
                                <a:pt x="3858" y="0"/>
                              </a:lnTo>
                              <a:lnTo>
                                <a:pt x="3858" y="229753"/>
                              </a:lnTo>
                              <a:lnTo>
                                <a:pt x="0" y="229753"/>
                              </a:lnTo>
                              <a:close/>
                            </a:path>
                          </a:pathLst>
                        </a:custGeom>
                        <a:solidFill>
                          <a:srgbClr val="6C74AF"/>
                        </a:solidFill>
                        <a:ln w="4286" cap="flat">
                          <a:noFill/>
                          <a:prstDash val="solid"/>
                          <a:miter/>
                        </a:ln>
                      </p:spPr>
                      <p:txBody>
                        <a:bodyPr rtlCol="0" anchor="ctr"/>
                        <a:lstStyle/>
                        <a:p>
                          <a:endParaRPr lang="en-GB"/>
                        </a:p>
                      </p:txBody>
                    </p:sp>
                    <p:sp>
                      <p:nvSpPr>
                        <p:cNvPr id="328" name="Freeform: Shape 327">
                          <a:extLst>
                            <a:ext uri="{FF2B5EF4-FFF2-40B4-BE49-F238E27FC236}">
                              <a16:creationId xmlns:a16="http://schemas.microsoft.com/office/drawing/2014/main" id="{0070B1FF-BA5E-6497-EB29-9729773B9C88}"/>
                            </a:ext>
                          </a:extLst>
                        </p:cNvPr>
                        <p:cNvSpPr/>
                        <p:nvPr/>
                      </p:nvSpPr>
                      <p:spPr>
                        <a:xfrm rot="-3596120">
                          <a:off x="10031638" y="2356357"/>
                          <a:ext cx="3857" cy="229753"/>
                        </a:xfrm>
                        <a:custGeom>
                          <a:avLst/>
                          <a:gdLst>
                            <a:gd name="connsiteX0" fmla="*/ 1 w 3857"/>
                            <a:gd name="connsiteY0" fmla="*/ 0 h 229753"/>
                            <a:gd name="connsiteX1" fmla="*/ 3858 w 3857"/>
                            <a:gd name="connsiteY1" fmla="*/ 0 h 229753"/>
                            <a:gd name="connsiteX2" fmla="*/ 3858 w 3857"/>
                            <a:gd name="connsiteY2" fmla="*/ 229753 h 229753"/>
                            <a:gd name="connsiteX3" fmla="*/ 1 w 3857"/>
                            <a:gd name="connsiteY3" fmla="*/ 229753 h 229753"/>
                          </a:gdLst>
                          <a:ahLst/>
                          <a:cxnLst>
                            <a:cxn ang="0">
                              <a:pos x="connsiteX0" y="connsiteY0"/>
                            </a:cxn>
                            <a:cxn ang="0">
                              <a:pos x="connsiteX1" y="connsiteY1"/>
                            </a:cxn>
                            <a:cxn ang="0">
                              <a:pos x="connsiteX2" y="connsiteY2"/>
                            </a:cxn>
                            <a:cxn ang="0">
                              <a:pos x="connsiteX3" y="connsiteY3"/>
                            </a:cxn>
                          </a:cxnLst>
                          <a:rect l="l" t="t" r="r" b="b"/>
                          <a:pathLst>
                            <a:path w="3857" h="229753">
                              <a:moveTo>
                                <a:pt x="1" y="0"/>
                              </a:moveTo>
                              <a:lnTo>
                                <a:pt x="3858" y="0"/>
                              </a:lnTo>
                              <a:lnTo>
                                <a:pt x="3858" y="229753"/>
                              </a:lnTo>
                              <a:lnTo>
                                <a:pt x="1" y="229753"/>
                              </a:lnTo>
                              <a:close/>
                            </a:path>
                          </a:pathLst>
                        </a:custGeom>
                        <a:solidFill>
                          <a:srgbClr val="6C74AF"/>
                        </a:solidFill>
                        <a:ln w="4286" cap="flat">
                          <a:noFill/>
                          <a:prstDash val="solid"/>
                          <a:miter/>
                        </a:ln>
                      </p:spPr>
                      <p:txBody>
                        <a:bodyPr rtlCol="0" anchor="ctr"/>
                        <a:lstStyle/>
                        <a:p>
                          <a:endParaRPr lang="en-GB"/>
                        </a:p>
                      </p:txBody>
                    </p:sp>
                  </p:grpSp>
                </p:grpSp>
                <p:grpSp>
                  <p:nvGrpSpPr>
                    <p:cNvPr id="329" name="Graphic 18">
                      <a:extLst>
                        <a:ext uri="{FF2B5EF4-FFF2-40B4-BE49-F238E27FC236}">
                          <a16:creationId xmlns:a16="http://schemas.microsoft.com/office/drawing/2014/main" id="{547D52EE-F31C-FE0A-61C9-AAC732082BF2}"/>
                        </a:ext>
                      </a:extLst>
                    </p:cNvPr>
                    <p:cNvGrpSpPr/>
                    <p:nvPr/>
                  </p:nvGrpSpPr>
                  <p:grpSpPr>
                    <a:xfrm>
                      <a:off x="9906476" y="2423438"/>
                      <a:ext cx="226965" cy="160357"/>
                      <a:chOff x="9906476" y="2423438"/>
                      <a:chExt cx="226965" cy="160357"/>
                    </a:xfrm>
                  </p:grpSpPr>
                  <p:sp>
                    <p:nvSpPr>
                      <p:cNvPr id="330" name="Freeform: Shape 329">
                        <a:extLst>
                          <a:ext uri="{FF2B5EF4-FFF2-40B4-BE49-F238E27FC236}">
                            <a16:creationId xmlns:a16="http://schemas.microsoft.com/office/drawing/2014/main" id="{9AA274E4-37F8-BD27-59BE-04B30A9475AC}"/>
                          </a:ext>
                        </a:extLst>
                      </p:cNvPr>
                      <p:cNvSpPr/>
                      <p:nvPr/>
                    </p:nvSpPr>
                    <p:spPr>
                      <a:xfrm>
                        <a:off x="9906476" y="2423438"/>
                        <a:ext cx="19716" cy="44148"/>
                      </a:xfrm>
                      <a:custGeom>
                        <a:avLst/>
                        <a:gdLst>
                          <a:gd name="connsiteX0" fmla="*/ 19717 w 19716"/>
                          <a:gd name="connsiteY0" fmla="*/ 44148 h 44148"/>
                          <a:gd name="connsiteX1" fmla="*/ 0 w 19716"/>
                          <a:gd name="connsiteY1" fmla="*/ 32576 h 44148"/>
                          <a:gd name="connsiteX2" fmla="*/ 0 w 19716"/>
                          <a:gd name="connsiteY2" fmla="*/ 0 h 44148"/>
                          <a:gd name="connsiteX3" fmla="*/ 19717 w 19716"/>
                          <a:gd name="connsiteY3" fmla="*/ 11573 h 44148"/>
                        </a:gdLst>
                        <a:ahLst/>
                        <a:cxnLst>
                          <a:cxn ang="0">
                            <a:pos x="connsiteX0" y="connsiteY0"/>
                          </a:cxn>
                          <a:cxn ang="0">
                            <a:pos x="connsiteX1" y="connsiteY1"/>
                          </a:cxn>
                          <a:cxn ang="0">
                            <a:pos x="connsiteX2" y="connsiteY2"/>
                          </a:cxn>
                          <a:cxn ang="0">
                            <a:pos x="connsiteX3" y="connsiteY3"/>
                          </a:cxn>
                        </a:cxnLst>
                        <a:rect l="l" t="t" r="r" b="b"/>
                        <a:pathLst>
                          <a:path w="19716" h="44148">
                            <a:moveTo>
                              <a:pt x="19717" y="44148"/>
                            </a:moveTo>
                            <a:lnTo>
                              <a:pt x="0" y="32576"/>
                            </a:lnTo>
                            <a:lnTo>
                              <a:pt x="0" y="0"/>
                            </a:lnTo>
                            <a:lnTo>
                              <a:pt x="19717" y="11573"/>
                            </a:lnTo>
                            <a:close/>
                          </a:path>
                        </a:pathLst>
                      </a:custGeom>
                      <a:solidFill>
                        <a:srgbClr val="A1A7CC"/>
                      </a:solidFill>
                      <a:ln w="4286" cap="flat">
                        <a:noFill/>
                        <a:prstDash val="solid"/>
                        <a:miter/>
                      </a:ln>
                    </p:spPr>
                    <p:txBody>
                      <a:bodyPr rtlCol="0" anchor="ctr"/>
                      <a:lstStyle/>
                      <a:p>
                        <a:endParaRPr lang="en-GB"/>
                      </a:p>
                    </p:txBody>
                  </p:sp>
                  <p:grpSp>
                    <p:nvGrpSpPr>
                      <p:cNvPr id="331" name="Graphic 18">
                        <a:extLst>
                          <a:ext uri="{FF2B5EF4-FFF2-40B4-BE49-F238E27FC236}">
                            <a16:creationId xmlns:a16="http://schemas.microsoft.com/office/drawing/2014/main" id="{0D70089A-AAC4-5F57-10B4-9FC6AA4B21E6}"/>
                          </a:ext>
                        </a:extLst>
                      </p:cNvPr>
                      <p:cNvGrpSpPr/>
                      <p:nvPr/>
                    </p:nvGrpSpPr>
                    <p:grpSpPr>
                      <a:xfrm>
                        <a:off x="9932296" y="2452621"/>
                        <a:ext cx="201145" cy="131174"/>
                        <a:chOff x="9932296" y="2452621"/>
                        <a:chExt cx="201145" cy="131174"/>
                      </a:xfrm>
                      <a:solidFill>
                        <a:srgbClr val="6C74AF"/>
                      </a:solidFill>
                    </p:grpSpPr>
                    <p:sp>
                      <p:nvSpPr>
                        <p:cNvPr id="332" name="Freeform: Shape 331">
                          <a:extLst>
                            <a:ext uri="{FF2B5EF4-FFF2-40B4-BE49-F238E27FC236}">
                              <a16:creationId xmlns:a16="http://schemas.microsoft.com/office/drawing/2014/main" id="{CC107E2B-CD6A-E761-4E34-1EC22A211A10}"/>
                            </a:ext>
                          </a:extLst>
                        </p:cNvPr>
                        <p:cNvSpPr/>
                        <p:nvPr/>
                      </p:nvSpPr>
                      <p:spPr>
                        <a:xfrm rot="-3599956">
                          <a:off x="10043133" y="2406887"/>
                          <a:ext cx="3857" cy="201877"/>
                        </a:xfrm>
                        <a:custGeom>
                          <a:avLst/>
                          <a:gdLst>
                            <a:gd name="connsiteX0" fmla="*/ 0 w 3857"/>
                            <a:gd name="connsiteY0" fmla="*/ 0 h 201877"/>
                            <a:gd name="connsiteX1" fmla="*/ 3857 w 3857"/>
                            <a:gd name="connsiteY1" fmla="*/ 0 h 201877"/>
                            <a:gd name="connsiteX2" fmla="*/ 3857 w 3857"/>
                            <a:gd name="connsiteY2" fmla="*/ 201878 h 201877"/>
                            <a:gd name="connsiteX3" fmla="*/ 0 w 3857"/>
                            <a:gd name="connsiteY3" fmla="*/ 201878 h 201877"/>
                          </a:gdLst>
                          <a:ahLst/>
                          <a:cxnLst>
                            <a:cxn ang="0">
                              <a:pos x="connsiteX0" y="connsiteY0"/>
                            </a:cxn>
                            <a:cxn ang="0">
                              <a:pos x="connsiteX1" y="connsiteY1"/>
                            </a:cxn>
                            <a:cxn ang="0">
                              <a:pos x="connsiteX2" y="connsiteY2"/>
                            </a:cxn>
                            <a:cxn ang="0">
                              <a:pos x="connsiteX3" y="connsiteY3"/>
                            </a:cxn>
                          </a:cxnLst>
                          <a:rect l="l" t="t" r="r" b="b"/>
                          <a:pathLst>
                            <a:path w="3857" h="201877">
                              <a:moveTo>
                                <a:pt x="0" y="0"/>
                              </a:moveTo>
                              <a:lnTo>
                                <a:pt x="3857" y="0"/>
                              </a:lnTo>
                              <a:lnTo>
                                <a:pt x="3857" y="201878"/>
                              </a:lnTo>
                              <a:lnTo>
                                <a:pt x="0" y="201878"/>
                              </a:lnTo>
                              <a:close/>
                            </a:path>
                          </a:pathLst>
                        </a:custGeom>
                        <a:solidFill>
                          <a:srgbClr val="6C74AF"/>
                        </a:solidFill>
                        <a:ln w="4286" cap="flat">
                          <a:noFill/>
                          <a:prstDash val="solid"/>
                          <a:miter/>
                        </a:ln>
                      </p:spPr>
                      <p:txBody>
                        <a:bodyPr rtlCol="0" anchor="ctr"/>
                        <a:lstStyle/>
                        <a:p>
                          <a:endParaRPr lang="en-GB"/>
                        </a:p>
                      </p:txBody>
                    </p:sp>
                    <p:sp>
                      <p:nvSpPr>
                        <p:cNvPr id="333" name="Freeform: Shape 332">
                          <a:extLst>
                            <a:ext uri="{FF2B5EF4-FFF2-40B4-BE49-F238E27FC236}">
                              <a16:creationId xmlns:a16="http://schemas.microsoft.com/office/drawing/2014/main" id="{D452B7E3-4FB6-97BB-E0B0-D9BA2C628455}"/>
                            </a:ext>
                          </a:extLst>
                        </p:cNvPr>
                        <p:cNvSpPr/>
                        <p:nvPr/>
                      </p:nvSpPr>
                      <p:spPr>
                        <a:xfrm rot="-3596417">
                          <a:off x="10030754" y="2396959"/>
                          <a:ext cx="3857" cy="229741"/>
                        </a:xfrm>
                        <a:custGeom>
                          <a:avLst/>
                          <a:gdLst>
                            <a:gd name="connsiteX0" fmla="*/ 0 w 3857"/>
                            <a:gd name="connsiteY0" fmla="*/ 0 h 229741"/>
                            <a:gd name="connsiteX1" fmla="*/ 3858 w 3857"/>
                            <a:gd name="connsiteY1" fmla="*/ 0 h 229741"/>
                            <a:gd name="connsiteX2" fmla="*/ 3858 w 3857"/>
                            <a:gd name="connsiteY2" fmla="*/ 229742 h 229741"/>
                            <a:gd name="connsiteX3" fmla="*/ 0 w 3857"/>
                            <a:gd name="connsiteY3" fmla="*/ 229742 h 229741"/>
                          </a:gdLst>
                          <a:ahLst/>
                          <a:cxnLst>
                            <a:cxn ang="0">
                              <a:pos x="connsiteX0" y="connsiteY0"/>
                            </a:cxn>
                            <a:cxn ang="0">
                              <a:pos x="connsiteX1" y="connsiteY1"/>
                            </a:cxn>
                            <a:cxn ang="0">
                              <a:pos x="connsiteX2" y="connsiteY2"/>
                            </a:cxn>
                            <a:cxn ang="0">
                              <a:pos x="connsiteX3" y="connsiteY3"/>
                            </a:cxn>
                          </a:cxnLst>
                          <a:rect l="l" t="t" r="r" b="b"/>
                          <a:pathLst>
                            <a:path w="3857" h="229741">
                              <a:moveTo>
                                <a:pt x="0" y="0"/>
                              </a:moveTo>
                              <a:lnTo>
                                <a:pt x="3858" y="0"/>
                              </a:lnTo>
                              <a:lnTo>
                                <a:pt x="3858" y="229742"/>
                              </a:lnTo>
                              <a:lnTo>
                                <a:pt x="0" y="229742"/>
                              </a:lnTo>
                              <a:close/>
                            </a:path>
                          </a:pathLst>
                        </a:custGeom>
                        <a:solidFill>
                          <a:srgbClr val="6C74AF"/>
                        </a:solidFill>
                        <a:ln w="4286" cap="flat">
                          <a:noFill/>
                          <a:prstDash val="solid"/>
                          <a:miter/>
                        </a:ln>
                      </p:spPr>
                      <p:txBody>
                        <a:bodyPr rtlCol="0" anchor="ctr"/>
                        <a:lstStyle/>
                        <a:p>
                          <a:endParaRPr lang="en-GB"/>
                        </a:p>
                      </p:txBody>
                    </p:sp>
                    <p:sp>
                      <p:nvSpPr>
                        <p:cNvPr id="334" name="Freeform: Shape 333">
                          <a:extLst>
                            <a:ext uri="{FF2B5EF4-FFF2-40B4-BE49-F238E27FC236}">
                              <a16:creationId xmlns:a16="http://schemas.microsoft.com/office/drawing/2014/main" id="{754F5363-EC6A-DD4E-1715-30853655E97A}"/>
                            </a:ext>
                          </a:extLst>
                        </p:cNvPr>
                        <p:cNvSpPr/>
                        <p:nvPr/>
                      </p:nvSpPr>
                      <p:spPr>
                        <a:xfrm rot="-3596417">
                          <a:off x="10030957" y="2409716"/>
                          <a:ext cx="3857" cy="229741"/>
                        </a:xfrm>
                        <a:custGeom>
                          <a:avLst/>
                          <a:gdLst>
                            <a:gd name="connsiteX0" fmla="*/ 0 w 3857"/>
                            <a:gd name="connsiteY0" fmla="*/ 0 h 229741"/>
                            <a:gd name="connsiteX1" fmla="*/ 3858 w 3857"/>
                            <a:gd name="connsiteY1" fmla="*/ 0 h 229741"/>
                            <a:gd name="connsiteX2" fmla="*/ 3858 w 3857"/>
                            <a:gd name="connsiteY2" fmla="*/ 229742 h 229741"/>
                            <a:gd name="connsiteX3" fmla="*/ 0 w 3857"/>
                            <a:gd name="connsiteY3" fmla="*/ 229742 h 229741"/>
                          </a:gdLst>
                          <a:ahLst/>
                          <a:cxnLst>
                            <a:cxn ang="0">
                              <a:pos x="connsiteX0" y="connsiteY0"/>
                            </a:cxn>
                            <a:cxn ang="0">
                              <a:pos x="connsiteX1" y="connsiteY1"/>
                            </a:cxn>
                            <a:cxn ang="0">
                              <a:pos x="connsiteX2" y="connsiteY2"/>
                            </a:cxn>
                            <a:cxn ang="0">
                              <a:pos x="connsiteX3" y="connsiteY3"/>
                            </a:cxn>
                          </a:cxnLst>
                          <a:rect l="l" t="t" r="r" b="b"/>
                          <a:pathLst>
                            <a:path w="3857" h="229741">
                              <a:moveTo>
                                <a:pt x="0" y="0"/>
                              </a:moveTo>
                              <a:lnTo>
                                <a:pt x="3858" y="0"/>
                              </a:lnTo>
                              <a:lnTo>
                                <a:pt x="3858" y="229742"/>
                              </a:lnTo>
                              <a:lnTo>
                                <a:pt x="0" y="229742"/>
                              </a:lnTo>
                              <a:close/>
                            </a:path>
                          </a:pathLst>
                        </a:custGeom>
                        <a:solidFill>
                          <a:srgbClr val="6C74AF"/>
                        </a:solidFill>
                        <a:ln w="4286" cap="flat">
                          <a:noFill/>
                          <a:prstDash val="solid"/>
                          <a:miter/>
                        </a:ln>
                      </p:spPr>
                      <p:txBody>
                        <a:bodyPr rtlCol="0" anchor="ctr"/>
                        <a:lstStyle/>
                        <a:p>
                          <a:endParaRPr lang="en-GB"/>
                        </a:p>
                      </p:txBody>
                    </p:sp>
                  </p:grpSp>
                </p:grpSp>
                <p:grpSp>
                  <p:nvGrpSpPr>
                    <p:cNvPr id="335" name="Graphic 18">
                      <a:extLst>
                        <a:ext uri="{FF2B5EF4-FFF2-40B4-BE49-F238E27FC236}">
                          <a16:creationId xmlns:a16="http://schemas.microsoft.com/office/drawing/2014/main" id="{0633A7B1-DF66-60AE-4C56-870A6FA204D4}"/>
                        </a:ext>
                      </a:extLst>
                    </p:cNvPr>
                    <p:cNvGrpSpPr/>
                    <p:nvPr/>
                  </p:nvGrpSpPr>
                  <p:grpSpPr>
                    <a:xfrm>
                      <a:off x="9906476" y="2477016"/>
                      <a:ext cx="227102" cy="160060"/>
                      <a:chOff x="9906476" y="2477016"/>
                      <a:chExt cx="227102" cy="160060"/>
                    </a:xfrm>
                  </p:grpSpPr>
                  <p:sp>
                    <p:nvSpPr>
                      <p:cNvPr id="336" name="Freeform: Shape 335">
                        <a:extLst>
                          <a:ext uri="{FF2B5EF4-FFF2-40B4-BE49-F238E27FC236}">
                            <a16:creationId xmlns:a16="http://schemas.microsoft.com/office/drawing/2014/main" id="{FD5EB37E-A9BB-7FDC-216F-F96DD2A9B220}"/>
                          </a:ext>
                        </a:extLst>
                      </p:cNvPr>
                      <p:cNvSpPr/>
                      <p:nvPr/>
                    </p:nvSpPr>
                    <p:spPr>
                      <a:xfrm>
                        <a:off x="9906476" y="2477016"/>
                        <a:ext cx="19716" cy="44148"/>
                      </a:xfrm>
                      <a:custGeom>
                        <a:avLst/>
                        <a:gdLst>
                          <a:gd name="connsiteX0" fmla="*/ 19717 w 19716"/>
                          <a:gd name="connsiteY0" fmla="*/ 44148 h 44148"/>
                          <a:gd name="connsiteX1" fmla="*/ 0 w 19716"/>
                          <a:gd name="connsiteY1" fmla="*/ 32576 h 44148"/>
                          <a:gd name="connsiteX2" fmla="*/ 0 w 19716"/>
                          <a:gd name="connsiteY2" fmla="*/ 0 h 44148"/>
                          <a:gd name="connsiteX3" fmla="*/ 19717 w 19716"/>
                          <a:gd name="connsiteY3" fmla="*/ 11144 h 44148"/>
                        </a:gdLst>
                        <a:ahLst/>
                        <a:cxnLst>
                          <a:cxn ang="0">
                            <a:pos x="connsiteX0" y="connsiteY0"/>
                          </a:cxn>
                          <a:cxn ang="0">
                            <a:pos x="connsiteX1" y="connsiteY1"/>
                          </a:cxn>
                          <a:cxn ang="0">
                            <a:pos x="connsiteX2" y="connsiteY2"/>
                          </a:cxn>
                          <a:cxn ang="0">
                            <a:pos x="connsiteX3" y="connsiteY3"/>
                          </a:cxn>
                        </a:cxnLst>
                        <a:rect l="l" t="t" r="r" b="b"/>
                        <a:pathLst>
                          <a:path w="19716" h="44148">
                            <a:moveTo>
                              <a:pt x="19717" y="44148"/>
                            </a:moveTo>
                            <a:lnTo>
                              <a:pt x="0" y="32576"/>
                            </a:lnTo>
                            <a:lnTo>
                              <a:pt x="0" y="0"/>
                            </a:lnTo>
                            <a:lnTo>
                              <a:pt x="19717" y="11144"/>
                            </a:lnTo>
                            <a:close/>
                          </a:path>
                        </a:pathLst>
                      </a:custGeom>
                      <a:solidFill>
                        <a:srgbClr val="CACCE2"/>
                      </a:solidFill>
                      <a:ln w="4286" cap="flat">
                        <a:noFill/>
                        <a:prstDash val="solid"/>
                        <a:miter/>
                      </a:ln>
                    </p:spPr>
                    <p:txBody>
                      <a:bodyPr rtlCol="0" anchor="ctr"/>
                      <a:lstStyle/>
                      <a:p>
                        <a:endParaRPr lang="en-GB"/>
                      </a:p>
                    </p:txBody>
                  </p:sp>
                  <p:grpSp>
                    <p:nvGrpSpPr>
                      <p:cNvPr id="337" name="Graphic 18">
                        <a:extLst>
                          <a:ext uri="{FF2B5EF4-FFF2-40B4-BE49-F238E27FC236}">
                            <a16:creationId xmlns:a16="http://schemas.microsoft.com/office/drawing/2014/main" id="{0C9942DE-5138-D5AA-4FF8-4F7983DC1376}"/>
                          </a:ext>
                        </a:extLst>
                      </p:cNvPr>
                      <p:cNvGrpSpPr/>
                      <p:nvPr/>
                    </p:nvGrpSpPr>
                    <p:grpSpPr>
                      <a:xfrm>
                        <a:off x="9932267" y="2506117"/>
                        <a:ext cx="201311" cy="130959"/>
                        <a:chOff x="9932267" y="2506117"/>
                        <a:chExt cx="201311" cy="130959"/>
                      </a:xfrm>
                      <a:solidFill>
                        <a:srgbClr val="6C74AF"/>
                      </a:solidFill>
                    </p:grpSpPr>
                    <p:sp>
                      <p:nvSpPr>
                        <p:cNvPr id="338" name="Freeform: Shape 337">
                          <a:extLst>
                            <a:ext uri="{FF2B5EF4-FFF2-40B4-BE49-F238E27FC236}">
                              <a16:creationId xmlns:a16="http://schemas.microsoft.com/office/drawing/2014/main" id="{FCA9D08F-EA68-1120-737F-916424E565DC}"/>
                            </a:ext>
                          </a:extLst>
                        </p:cNvPr>
                        <p:cNvSpPr/>
                        <p:nvPr/>
                      </p:nvSpPr>
                      <p:spPr>
                        <a:xfrm rot="-3599956">
                          <a:off x="10043270" y="2460386"/>
                          <a:ext cx="3857" cy="201877"/>
                        </a:xfrm>
                        <a:custGeom>
                          <a:avLst/>
                          <a:gdLst>
                            <a:gd name="connsiteX0" fmla="*/ 0 w 3857"/>
                            <a:gd name="connsiteY0" fmla="*/ 0 h 201877"/>
                            <a:gd name="connsiteX1" fmla="*/ 3857 w 3857"/>
                            <a:gd name="connsiteY1" fmla="*/ 0 h 201877"/>
                            <a:gd name="connsiteX2" fmla="*/ 3857 w 3857"/>
                            <a:gd name="connsiteY2" fmla="*/ 201878 h 201877"/>
                            <a:gd name="connsiteX3" fmla="*/ 0 w 3857"/>
                            <a:gd name="connsiteY3" fmla="*/ 201878 h 201877"/>
                          </a:gdLst>
                          <a:ahLst/>
                          <a:cxnLst>
                            <a:cxn ang="0">
                              <a:pos x="connsiteX0" y="connsiteY0"/>
                            </a:cxn>
                            <a:cxn ang="0">
                              <a:pos x="connsiteX1" y="connsiteY1"/>
                            </a:cxn>
                            <a:cxn ang="0">
                              <a:pos x="connsiteX2" y="connsiteY2"/>
                            </a:cxn>
                            <a:cxn ang="0">
                              <a:pos x="connsiteX3" y="connsiteY3"/>
                            </a:cxn>
                          </a:cxnLst>
                          <a:rect l="l" t="t" r="r" b="b"/>
                          <a:pathLst>
                            <a:path w="3857" h="201877">
                              <a:moveTo>
                                <a:pt x="0" y="0"/>
                              </a:moveTo>
                              <a:lnTo>
                                <a:pt x="3857" y="0"/>
                              </a:lnTo>
                              <a:lnTo>
                                <a:pt x="3857" y="201878"/>
                              </a:lnTo>
                              <a:lnTo>
                                <a:pt x="0" y="201878"/>
                              </a:lnTo>
                              <a:close/>
                            </a:path>
                          </a:pathLst>
                        </a:custGeom>
                        <a:solidFill>
                          <a:srgbClr val="6C74AF"/>
                        </a:solidFill>
                        <a:ln w="4286" cap="flat">
                          <a:noFill/>
                          <a:prstDash val="solid"/>
                          <a:miter/>
                        </a:ln>
                      </p:spPr>
                      <p:txBody>
                        <a:bodyPr rtlCol="0" anchor="ctr"/>
                        <a:lstStyle/>
                        <a:p>
                          <a:endParaRPr lang="en-GB"/>
                        </a:p>
                      </p:txBody>
                    </p:sp>
                    <p:sp>
                      <p:nvSpPr>
                        <p:cNvPr id="339" name="Freeform: Shape 338">
                          <a:extLst>
                            <a:ext uri="{FF2B5EF4-FFF2-40B4-BE49-F238E27FC236}">
                              <a16:creationId xmlns:a16="http://schemas.microsoft.com/office/drawing/2014/main" id="{AA294540-9184-E436-DF46-39917C872582}"/>
                            </a:ext>
                          </a:extLst>
                        </p:cNvPr>
                        <p:cNvSpPr/>
                        <p:nvPr/>
                      </p:nvSpPr>
                      <p:spPr>
                        <a:xfrm rot="-3596417">
                          <a:off x="10030893" y="2450455"/>
                          <a:ext cx="3857" cy="229741"/>
                        </a:xfrm>
                        <a:custGeom>
                          <a:avLst/>
                          <a:gdLst>
                            <a:gd name="connsiteX0" fmla="*/ 0 w 3857"/>
                            <a:gd name="connsiteY0" fmla="*/ 0 h 229741"/>
                            <a:gd name="connsiteX1" fmla="*/ 3858 w 3857"/>
                            <a:gd name="connsiteY1" fmla="*/ 0 h 229741"/>
                            <a:gd name="connsiteX2" fmla="*/ 3858 w 3857"/>
                            <a:gd name="connsiteY2" fmla="*/ 229742 h 229741"/>
                            <a:gd name="connsiteX3" fmla="*/ 0 w 3857"/>
                            <a:gd name="connsiteY3" fmla="*/ 229742 h 229741"/>
                          </a:gdLst>
                          <a:ahLst/>
                          <a:cxnLst>
                            <a:cxn ang="0">
                              <a:pos x="connsiteX0" y="connsiteY0"/>
                            </a:cxn>
                            <a:cxn ang="0">
                              <a:pos x="connsiteX1" y="connsiteY1"/>
                            </a:cxn>
                            <a:cxn ang="0">
                              <a:pos x="connsiteX2" y="connsiteY2"/>
                            </a:cxn>
                            <a:cxn ang="0">
                              <a:pos x="connsiteX3" y="connsiteY3"/>
                            </a:cxn>
                          </a:cxnLst>
                          <a:rect l="l" t="t" r="r" b="b"/>
                          <a:pathLst>
                            <a:path w="3857" h="229741">
                              <a:moveTo>
                                <a:pt x="0" y="0"/>
                              </a:moveTo>
                              <a:lnTo>
                                <a:pt x="3858" y="0"/>
                              </a:lnTo>
                              <a:lnTo>
                                <a:pt x="3858" y="229742"/>
                              </a:lnTo>
                              <a:lnTo>
                                <a:pt x="0" y="229742"/>
                              </a:lnTo>
                              <a:close/>
                            </a:path>
                          </a:pathLst>
                        </a:custGeom>
                        <a:solidFill>
                          <a:srgbClr val="6C74AF"/>
                        </a:solidFill>
                        <a:ln w="4286" cap="flat">
                          <a:noFill/>
                          <a:prstDash val="solid"/>
                          <a:miter/>
                        </a:ln>
                      </p:spPr>
                      <p:txBody>
                        <a:bodyPr rtlCol="0" anchor="ctr"/>
                        <a:lstStyle/>
                        <a:p>
                          <a:endParaRPr lang="en-GB"/>
                        </a:p>
                      </p:txBody>
                    </p:sp>
                    <p:sp>
                      <p:nvSpPr>
                        <p:cNvPr id="340" name="Freeform: Shape 339">
                          <a:extLst>
                            <a:ext uri="{FF2B5EF4-FFF2-40B4-BE49-F238E27FC236}">
                              <a16:creationId xmlns:a16="http://schemas.microsoft.com/office/drawing/2014/main" id="{258C8751-7B1B-8815-1306-416BBFA9AFD1}"/>
                            </a:ext>
                          </a:extLst>
                        </p:cNvPr>
                        <p:cNvSpPr/>
                        <p:nvPr/>
                      </p:nvSpPr>
                      <p:spPr>
                        <a:xfrm rot="-3596417">
                          <a:off x="10030725" y="2462997"/>
                          <a:ext cx="3857" cy="229741"/>
                        </a:xfrm>
                        <a:custGeom>
                          <a:avLst/>
                          <a:gdLst>
                            <a:gd name="connsiteX0" fmla="*/ 0 w 3857"/>
                            <a:gd name="connsiteY0" fmla="*/ 0 h 229741"/>
                            <a:gd name="connsiteX1" fmla="*/ 3857 w 3857"/>
                            <a:gd name="connsiteY1" fmla="*/ 0 h 229741"/>
                            <a:gd name="connsiteX2" fmla="*/ 3857 w 3857"/>
                            <a:gd name="connsiteY2" fmla="*/ 229742 h 229741"/>
                            <a:gd name="connsiteX3" fmla="*/ 0 w 3857"/>
                            <a:gd name="connsiteY3" fmla="*/ 229742 h 229741"/>
                          </a:gdLst>
                          <a:ahLst/>
                          <a:cxnLst>
                            <a:cxn ang="0">
                              <a:pos x="connsiteX0" y="connsiteY0"/>
                            </a:cxn>
                            <a:cxn ang="0">
                              <a:pos x="connsiteX1" y="connsiteY1"/>
                            </a:cxn>
                            <a:cxn ang="0">
                              <a:pos x="connsiteX2" y="connsiteY2"/>
                            </a:cxn>
                            <a:cxn ang="0">
                              <a:pos x="connsiteX3" y="connsiteY3"/>
                            </a:cxn>
                          </a:cxnLst>
                          <a:rect l="l" t="t" r="r" b="b"/>
                          <a:pathLst>
                            <a:path w="3857" h="229741">
                              <a:moveTo>
                                <a:pt x="0" y="0"/>
                              </a:moveTo>
                              <a:lnTo>
                                <a:pt x="3857" y="0"/>
                              </a:lnTo>
                              <a:lnTo>
                                <a:pt x="3857" y="229742"/>
                              </a:lnTo>
                              <a:lnTo>
                                <a:pt x="0" y="229742"/>
                              </a:lnTo>
                              <a:close/>
                            </a:path>
                          </a:pathLst>
                        </a:custGeom>
                        <a:solidFill>
                          <a:srgbClr val="6C74AF"/>
                        </a:solidFill>
                        <a:ln w="4286" cap="flat">
                          <a:noFill/>
                          <a:prstDash val="solid"/>
                          <a:miter/>
                        </a:ln>
                      </p:spPr>
                      <p:txBody>
                        <a:bodyPr rtlCol="0" anchor="ctr"/>
                        <a:lstStyle/>
                        <a:p>
                          <a:endParaRPr lang="en-GB"/>
                        </a:p>
                      </p:txBody>
                    </p:sp>
                  </p:grpSp>
                </p:grpSp>
              </p:grpSp>
            </p:grpSp>
          </p:grpSp>
          <p:grpSp>
            <p:nvGrpSpPr>
              <p:cNvPr id="341" name="Graphic 18">
                <a:extLst>
                  <a:ext uri="{FF2B5EF4-FFF2-40B4-BE49-F238E27FC236}">
                    <a16:creationId xmlns:a16="http://schemas.microsoft.com/office/drawing/2014/main" id="{A873B500-F78A-F342-DDB6-34B5C739BE3B}"/>
                  </a:ext>
                </a:extLst>
              </p:cNvPr>
              <p:cNvGrpSpPr/>
              <p:nvPr/>
            </p:nvGrpSpPr>
            <p:grpSpPr>
              <a:xfrm>
                <a:off x="10786014" y="1978525"/>
                <a:ext cx="402479" cy="473630"/>
                <a:chOff x="10786014" y="1978525"/>
                <a:chExt cx="402479" cy="473630"/>
              </a:xfrm>
            </p:grpSpPr>
            <p:grpSp>
              <p:nvGrpSpPr>
                <p:cNvPr id="342" name="Graphic 18">
                  <a:extLst>
                    <a:ext uri="{FF2B5EF4-FFF2-40B4-BE49-F238E27FC236}">
                      <a16:creationId xmlns:a16="http://schemas.microsoft.com/office/drawing/2014/main" id="{BD7C9F7B-70DE-7A9F-2B7B-3B5445154F58}"/>
                    </a:ext>
                  </a:extLst>
                </p:cNvPr>
                <p:cNvGrpSpPr/>
                <p:nvPr/>
              </p:nvGrpSpPr>
              <p:grpSpPr>
                <a:xfrm>
                  <a:off x="10970323" y="2089111"/>
                  <a:ext cx="218170" cy="207025"/>
                  <a:chOff x="10970323" y="2089111"/>
                  <a:chExt cx="218170" cy="207025"/>
                </a:xfrm>
                <a:solidFill>
                  <a:srgbClr val="004166"/>
                </a:solidFill>
              </p:grpSpPr>
              <p:sp>
                <p:nvSpPr>
                  <p:cNvPr id="343" name="Freeform: Shape 342">
                    <a:extLst>
                      <a:ext uri="{FF2B5EF4-FFF2-40B4-BE49-F238E27FC236}">
                        <a16:creationId xmlns:a16="http://schemas.microsoft.com/office/drawing/2014/main" id="{1AE2E0E1-FA9D-424C-AA82-3A4145B19BF0}"/>
                      </a:ext>
                    </a:extLst>
                  </p:cNvPr>
                  <p:cNvSpPr/>
                  <p:nvPr/>
                </p:nvSpPr>
                <p:spPr>
                  <a:xfrm>
                    <a:off x="11059477" y="2116543"/>
                    <a:ext cx="129016" cy="78438"/>
                  </a:xfrm>
                  <a:custGeom>
                    <a:avLst/>
                    <a:gdLst>
                      <a:gd name="connsiteX0" fmla="*/ 129017 w 129016"/>
                      <a:gd name="connsiteY0" fmla="*/ 78438 h 78438"/>
                      <a:gd name="connsiteX1" fmla="*/ 0 w 129016"/>
                      <a:gd name="connsiteY1" fmla="*/ 3858 h 78438"/>
                      <a:gd name="connsiteX2" fmla="*/ 0 w 129016"/>
                      <a:gd name="connsiteY2" fmla="*/ 0 h 78438"/>
                      <a:gd name="connsiteX3" fmla="*/ 129017 w 129016"/>
                      <a:gd name="connsiteY3" fmla="*/ 74581 h 78438"/>
                    </a:gdLst>
                    <a:ahLst/>
                    <a:cxnLst>
                      <a:cxn ang="0">
                        <a:pos x="connsiteX0" y="connsiteY0"/>
                      </a:cxn>
                      <a:cxn ang="0">
                        <a:pos x="connsiteX1" y="connsiteY1"/>
                      </a:cxn>
                      <a:cxn ang="0">
                        <a:pos x="connsiteX2" y="connsiteY2"/>
                      </a:cxn>
                      <a:cxn ang="0">
                        <a:pos x="connsiteX3" y="connsiteY3"/>
                      </a:cxn>
                    </a:cxnLst>
                    <a:rect l="l" t="t" r="r" b="b"/>
                    <a:pathLst>
                      <a:path w="129016" h="78438">
                        <a:moveTo>
                          <a:pt x="129017" y="78438"/>
                        </a:moveTo>
                        <a:lnTo>
                          <a:pt x="0" y="3858"/>
                        </a:lnTo>
                        <a:lnTo>
                          <a:pt x="0" y="0"/>
                        </a:lnTo>
                        <a:lnTo>
                          <a:pt x="129017" y="74581"/>
                        </a:lnTo>
                        <a:close/>
                      </a:path>
                    </a:pathLst>
                  </a:custGeom>
                  <a:solidFill>
                    <a:srgbClr val="004166"/>
                  </a:solidFill>
                  <a:ln w="4286" cap="flat">
                    <a:noFill/>
                    <a:prstDash val="solid"/>
                    <a:miter/>
                  </a:ln>
                </p:spPr>
                <p:txBody>
                  <a:bodyPr rtlCol="0" anchor="ctr"/>
                  <a:lstStyle/>
                  <a:p>
                    <a:endParaRPr lang="en-GB"/>
                  </a:p>
                </p:txBody>
              </p:sp>
              <p:sp>
                <p:nvSpPr>
                  <p:cNvPr id="344" name="Freeform: Shape 343">
                    <a:extLst>
                      <a:ext uri="{FF2B5EF4-FFF2-40B4-BE49-F238E27FC236}">
                        <a16:creationId xmlns:a16="http://schemas.microsoft.com/office/drawing/2014/main" id="{C80500B4-8945-FF52-9D79-EBC628A533DC}"/>
                      </a:ext>
                    </a:extLst>
                  </p:cNvPr>
                  <p:cNvSpPr/>
                  <p:nvPr/>
                </p:nvSpPr>
                <p:spPr>
                  <a:xfrm>
                    <a:off x="10970323" y="2089111"/>
                    <a:ext cx="218170" cy="129873"/>
                  </a:xfrm>
                  <a:custGeom>
                    <a:avLst/>
                    <a:gdLst>
                      <a:gd name="connsiteX0" fmla="*/ 218171 w 218170"/>
                      <a:gd name="connsiteY0" fmla="*/ 129873 h 129873"/>
                      <a:gd name="connsiteX1" fmla="*/ 0 w 218170"/>
                      <a:gd name="connsiteY1" fmla="*/ 3858 h 129873"/>
                      <a:gd name="connsiteX2" fmla="*/ 0 w 218170"/>
                      <a:gd name="connsiteY2" fmla="*/ 0 h 129873"/>
                      <a:gd name="connsiteX3" fmla="*/ 218171 w 218170"/>
                      <a:gd name="connsiteY3" fmla="*/ 126016 h 129873"/>
                    </a:gdLst>
                    <a:ahLst/>
                    <a:cxnLst>
                      <a:cxn ang="0">
                        <a:pos x="connsiteX0" y="connsiteY0"/>
                      </a:cxn>
                      <a:cxn ang="0">
                        <a:pos x="connsiteX1" y="connsiteY1"/>
                      </a:cxn>
                      <a:cxn ang="0">
                        <a:pos x="connsiteX2" y="connsiteY2"/>
                      </a:cxn>
                      <a:cxn ang="0">
                        <a:pos x="connsiteX3" y="connsiteY3"/>
                      </a:cxn>
                    </a:cxnLst>
                    <a:rect l="l" t="t" r="r" b="b"/>
                    <a:pathLst>
                      <a:path w="218170" h="129873">
                        <a:moveTo>
                          <a:pt x="218171" y="129873"/>
                        </a:moveTo>
                        <a:lnTo>
                          <a:pt x="0" y="3858"/>
                        </a:lnTo>
                        <a:lnTo>
                          <a:pt x="0" y="0"/>
                        </a:lnTo>
                        <a:lnTo>
                          <a:pt x="218171" y="126016"/>
                        </a:lnTo>
                        <a:close/>
                      </a:path>
                    </a:pathLst>
                  </a:custGeom>
                  <a:solidFill>
                    <a:srgbClr val="004166"/>
                  </a:solidFill>
                  <a:ln w="4286" cap="flat">
                    <a:noFill/>
                    <a:prstDash val="solid"/>
                    <a:miter/>
                  </a:ln>
                </p:spPr>
                <p:txBody>
                  <a:bodyPr rtlCol="0" anchor="ctr"/>
                  <a:lstStyle/>
                  <a:p>
                    <a:endParaRPr lang="en-GB"/>
                  </a:p>
                </p:txBody>
              </p:sp>
              <p:sp>
                <p:nvSpPr>
                  <p:cNvPr id="345" name="Freeform: Shape 344">
                    <a:extLst>
                      <a:ext uri="{FF2B5EF4-FFF2-40B4-BE49-F238E27FC236}">
                        <a16:creationId xmlns:a16="http://schemas.microsoft.com/office/drawing/2014/main" id="{BB065580-3FC2-AE98-9F4C-EFB465A2C3FA}"/>
                      </a:ext>
                    </a:extLst>
                  </p:cNvPr>
                  <p:cNvSpPr/>
                  <p:nvPr/>
                </p:nvSpPr>
                <p:spPr>
                  <a:xfrm>
                    <a:off x="10970323" y="2114828"/>
                    <a:ext cx="218170" cy="129873"/>
                  </a:xfrm>
                  <a:custGeom>
                    <a:avLst/>
                    <a:gdLst>
                      <a:gd name="connsiteX0" fmla="*/ 218171 w 218170"/>
                      <a:gd name="connsiteY0" fmla="*/ 129873 h 129873"/>
                      <a:gd name="connsiteX1" fmla="*/ 0 w 218170"/>
                      <a:gd name="connsiteY1" fmla="*/ 3858 h 129873"/>
                      <a:gd name="connsiteX2" fmla="*/ 0 w 218170"/>
                      <a:gd name="connsiteY2" fmla="*/ 0 h 129873"/>
                      <a:gd name="connsiteX3" fmla="*/ 218171 w 218170"/>
                      <a:gd name="connsiteY3" fmla="*/ 126016 h 129873"/>
                    </a:gdLst>
                    <a:ahLst/>
                    <a:cxnLst>
                      <a:cxn ang="0">
                        <a:pos x="connsiteX0" y="connsiteY0"/>
                      </a:cxn>
                      <a:cxn ang="0">
                        <a:pos x="connsiteX1" y="connsiteY1"/>
                      </a:cxn>
                      <a:cxn ang="0">
                        <a:pos x="connsiteX2" y="connsiteY2"/>
                      </a:cxn>
                      <a:cxn ang="0">
                        <a:pos x="connsiteX3" y="connsiteY3"/>
                      </a:cxn>
                    </a:cxnLst>
                    <a:rect l="l" t="t" r="r" b="b"/>
                    <a:pathLst>
                      <a:path w="218170" h="129873">
                        <a:moveTo>
                          <a:pt x="218171" y="129873"/>
                        </a:moveTo>
                        <a:lnTo>
                          <a:pt x="0" y="3858"/>
                        </a:lnTo>
                        <a:lnTo>
                          <a:pt x="0" y="0"/>
                        </a:lnTo>
                        <a:lnTo>
                          <a:pt x="218171" y="126016"/>
                        </a:lnTo>
                        <a:close/>
                      </a:path>
                    </a:pathLst>
                  </a:custGeom>
                  <a:solidFill>
                    <a:srgbClr val="004166"/>
                  </a:solidFill>
                  <a:ln w="4286" cap="flat">
                    <a:noFill/>
                    <a:prstDash val="solid"/>
                    <a:miter/>
                  </a:ln>
                </p:spPr>
                <p:txBody>
                  <a:bodyPr rtlCol="0" anchor="ctr"/>
                  <a:lstStyle/>
                  <a:p>
                    <a:endParaRPr lang="en-GB"/>
                  </a:p>
                </p:txBody>
              </p:sp>
              <p:sp>
                <p:nvSpPr>
                  <p:cNvPr id="346" name="Freeform: Shape 345">
                    <a:extLst>
                      <a:ext uri="{FF2B5EF4-FFF2-40B4-BE49-F238E27FC236}">
                        <a16:creationId xmlns:a16="http://schemas.microsoft.com/office/drawing/2014/main" id="{186C98B0-2E48-2F6E-0B96-BAAFFC95EC91}"/>
                      </a:ext>
                    </a:extLst>
                  </p:cNvPr>
                  <p:cNvSpPr/>
                  <p:nvPr/>
                </p:nvSpPr>
                <p:spPr>
                  <a:xfrm>
                    <a:off x="10970323" y="2140546"/>
                    <a:ext cx="218170" cy="129873"/>
                  </a:xfrm>
                  <a:custGeom>
                    <a:avLst/>
                    <a:gdLst>
                      <a:gd name="connsiteX0" fmla="*/ 218171 w 218170"/>
                      <a:gd name="connsiteY0" fmla="*/ 129873 h 129873"/>
                      <a:gd name="connsiteX1" fmla="*/ 0 w 218170"/>
                      <a:gd name="connsiteY1" fmla="*/ 3858 h 129873"/>
                      <a:gd name="connsiteX2" fmla="*/ 0 w 218170"/>
                      <a:gd name="connsiteY2" fmla="*/ 0 h 129873"/>
                      <a:gd name="connsiteX3" fmla="*/ 218171 w 218170"/>
                      <a:gd name="connsiteY3" fmla="*/ 126016 h 129873"/>
                    </a:gdLst>
                    <a:ahLst/>
                    <a:cxnLst>
                      <a:cxn ang="0">
                        <a:pos x="connsiteX0" y="connsiteY0"/>
                      </a:cxn>
                      <a:cxn ang="0">
                        <a:pos x="connsiteX1" y="connsiteY1"/>
                      </a:cxn>
                      <a:cxn ang="0">
                        <a:pos x="connsiteX2" y="connsiteY2"/>
                      </a:cxn>
                      <a:cxn ang="0">
                        <a:pos x="connsiteX3" y="connsiteY3"/>
                      </a:cxn>
                    </a:cxnLst>
                    <a:rect l="l" t="t" r="r" b="b"/>
                    <a:pathLst>
                      <a:path w="218170" h="129873">
                        <a:moveTo>
                          <a:pt x="218171" y="129873"/>
                        </a:moveTo>
                        <a:lnTo>
                          <a:pt x="0" y="3858"/>
                        </a:lnTo>
                        <a:lnTo>
                          <a:pt x="0" y="0"/>
                        </a:lnTo>
                        <a:lnTo>
                          <a:pt x="218171" y="126016"/>
                        </a:lnTo>
                        <a:close/>
                      </a:path>
                    </a:pathLst>
                  </a:custGeom>
                  <a:solidFill>
                    <a:srgbClr val="004166"/>
                  </a:solidFill>
                  <a:ln w="4286" cap="flat">
                    <a:noFill/>
                    <a:prstDash val="solid"/>
                    <a:miter/>
                  </a:ln>
                </p:spPr>
                <p:txBody>
                  <a:bodyPr rtlCol="0" anchor="ctr"/>
                  <a:lstStyle/>
                  <a:p>
                    <a:endParaRPr lang="en-GB"/>
                  </a:p>
                </p:txBody>
              </p:sp>
              <p:sp>
                <p:nvSpPr>
                  <p:cNvPr id="347" name="Freeform: Shape 346">
                    <a:extLst>
                      <a:ext uri="{FF2B5EF4-FFF2-40B4-BE49-F238E27FC236}">
                        <a16:creationId xmlns:a16="http://schemas.microsoft.com/office/drawing/2014/main" id="{F57577BC-7CF8-C73B-7AF7-3E54A2B87E9E}"/>
                      </a:ext>
                    </a:extLst>
                  </p:cNvPr>
                  <p:cNvSpPr/>
                  <p:nvPr/>
                </p:nvSpPr>
                <p:spPr>
                  <a:xfrm>
                    <a:off x="10970323" y="2166263"/>
                    <a:ext cx="218170" cy="129873"/>
                  </a:xfrm>
                  <a:custGeom>
                    <a:avLst/>
                    <a:gdLst>
                      <a:gd name="connsiteX0" fmla="*/ 218171 w 218170"/>
                      <a:gd name="connsiteY0" fmla="*/ 129873 h 129873"/>
                      <a:gd name="connsiteX1" fmla="*/ 0 w 218170"/>
                      <a:gd name="connsiteY1" fmla="*/ 3858 h 129873"/>
                      <a:gd name="connsiteX2" fmla="*/ 0 w 218170"/>
                      <a:gd name="connsiteY2" fmla="*/ 0 h 129873"/>
                      <a:gd name="connsiteX3" fmla="*/ 218171 w 218170"/>
                      <a:gd name="connsiteY3" fmla="*/ 126016 h 129873"/>
                    </a:gdLst>
                    <a:ahLst/>
                    <a:cxnLst>
                      <a:cxn ang="0">
                        <a:pos x="connsiteX0" y="connsiteY0"/>
                      </a:cxn>
                      <a:cxn ang="0">
                        <a:pos x="connsiteX1" y="connsiteY1"/>
                      </a:cxn>
                      <a:cxn ang="0">
                        <a:pos x="connsiteX2" y="connsiteY2"/>
                      </a:cxn>
                      <a:cxn ang="0">
                        <a:pos x="connsiteX3" y="connsiteY3"/>
                      </a:cxn>
                    </a:cxnLst>
                    <a:rect l="l" t="t" r="r" b="b"/>
                    <a:pathLst>
                      <a:path w="218170" h="129873">
                        <a:moveTo>
                          <a:pt x="218171" y="129873"/>
                        </a:moveTo>
                        <a:lnTo>
                          <a:pt x="0" y="3858"/>
                        </a:lnTo>
                        <a:lnTo>
                          <a:pt x="0" y="0"/>
                        </a:lnTo>
                        <a:lnTo>
                          <a:pt x="218171" y="126016"/>
                        </a:lnTo>
                        <a:close/>
                      </a:path>
                    </a:pathLst>
                  </a:custGeom>
                  <a:solidFill>
                    <a:srgbClr val="004166"/>
                  </a:solidFill>
                  <a:ln w="4286" cap="flat">
                    <a:noFill/>
                    <a:prstDash val="solid"/>
                    <a:miter/>
                  </a:ln>
                </p:spPr>
                <p:txBody>
                  <a:bodyPr rtlCol="0" anchor="ctr"/>
                  <a:lstStyle/>
                  <a:p>
                    <a:endParaRPr lang="en-GB"/>
                  </a:p>
                </p:txBody>
              </p:sp>
            </p:grpSp>
            <p:grpSp>
              <p:nvGrpSpPr>
                <p:cNvPr id="348" name="Graphic 18">
                  <a:extLst>
                    <a:ext uri="{FF2B5EF4-FFF2-40B4-BE49-F238E27FC236}">
                      <a16:creationId xmlns:a16="http://schemas.microsoft.com/office/drawing/2014/main" id="{AD769CE4-EE49-98FA-7BFE-52BAACEA4126}"/>
                    </a:ext>
                  </a:extLst>
                </p:cNvPr>
                <p:cNvGrpSpPr/>
                <p:nvPr/>
              </p:nvGrpSpPr>
              <p:grpSpPr>
                <a:xfrm>
                  <a:off x="10970323" y="2245130"/>
                  <a:ext cx="218170" cy="207025"/>
                  <a:chOff x="10970323" y="2245130"/>
                  <a:chExt cx="218170" cy="207025"/>
                </a:xfrm>
                <a:solidFill>
                  <a:srgbClr val="004166"/>
                </a:solidFill>
              </p:grpSpPr>
              <p:sp>
                <p:nvSpPr>
                  <p:cNvPr id="349" name="Freeform: Shape 348">
                    <a:extLst>
                      <a:ext uri="{FF2B5EF4-FFF2-40B4-BE49-F238E27FC236}">
                        <a16:creationId xmlns:a16="http://schemas.microsoft.com/office/drawing/2014/main" id="{E5E33813-A75C-9B11-7B3D-D53885BB09E4}"/>
                      </a:ext>
                    </a:extLst>
                  </p:cNvPr>
                  <p:cNvSpPr/>
                  <p:nvPr/>
                </p:nvSpPr>
                <p:spPr>
                  <a:xfrm>
                    <a:off x="11059477" y="2272562"/>
                    <a:ext cx="129016" cy="78438"/>
                  </a:xfrm>
                  <a:custGeom>
                    <a:avLst/>
                    <a:gdLst>
                      <a:gd name="connsiteX0" fmla="*/ 129017 w 129016"/>
                      <a:gd name="connsiteY0" fmla="*/ 78438 h 78438"/>
                      <a:gd name="connsiteX1" fmla="*/ 0 w 129016"/>
                      <a:gd name="connsiteY1" fmla="*/ 3858 h 78438"/>
                      <a:gd name="connsiteX2" fmla="*/ 0 w 129016"/>
                      <a:gd name="connsiteY2" fmla="*/ 0 h 78438"/>
                      <a:gd name="connsiteX3" fmla="*/ 129017 w 129016"/>
                      <a:gd name="connsiteY3" fmla="*/ 74581 h 78438"/>
                    </a:gdLst>
                    <a:ahLst/>
                    <a:cxnLst>
                      <a:cxn ang="0">
                        <a:pos x="connsiteX0" y="connsiteY0"/>
                      </a:cxn>
                      <a:cxn ang="0">
                        <a:pos x="connsiteX1" y="connsiteY1"/>
                      </a:cxn>
                      <a:cxn ang="0">
                        <a:pos x="connsiteX2" y="connsiteY2"/>
                      </a:cxn>
                      <a:cxn ang="0">
                        <a:pos x="connsiteX3" y="connsiteY3"/>
                      </a:cxn>
                    </a:cxnLst>
                    <a:rect l="l" t="t" r="r" b="b"/>
                    <a:pathLst>
                      <a:path w="129016" h="78438">
                        <a:moveTo>
                          <a:pt x="129017" y="78438"/>
                        </a:moveTo>
                        <a:lnTo>
                          <a:pt x="0" y="3858"/>
                        </a:lnTo>
                        <a:lnTo>
                          <a:pt x="0" y="0"/>
                        </a:lnTo>
                        <a:lnTo>
                          <a:pt x="129017" y="74581"/>
                        </a:lnTo>
                        <a:close/>
                      </a:path>
                    </a:pathLst>
                  </a:custGeom>
                  <a:solidFill>
                    <a:srgbClr val="004166"/>
                  </a:solidFill>
                  <a:ln w="4286" cap="flat">
                    <a:noFill/>
                    <a:prstDash val="solid"/>
                    <a:miter/>
                  </a:ln>
                </p:spPr>
                <p:txBody>
                  <a:bodyPr rtlCol="0" anchor="ctr"/>
                  <a:lstStyle/>
                  <a:p>
                    <a:endParaRPr lang="en-GB"/>
                  </a:p>
                </p:txBody>
              </p:sp>
              <p:sp>
                <p:nvSpPr>
                  <p:cNvPr id="350" name="Freeform: Shape 349">
                    <a:extLst>
                      <a:ext uri="{FF2B5EF4-FFF2-40B4-BE49-F238E27FC236}">
                        <a16:creationId xmlns:a16="http://schemas.microsoft.com/office/drawing/2014/main" id="{03F60C4C-A974-877D-1977-2867F19ECFAC}"/>
                      </a:ext>
                    </a:extLst>
                  </p:cNvPr>
                  <p:cNvSpPr/>
                  <p:nvPr/>
                </p:nvSpPr>
                <p:spPr>
                  <a:xfrm>
                    <a:off x="10970323" y="2245130"/>
                    <a:ext cx="218170" cy="129873"/>
                  </a:xfrm>
                  <a:custGeom>
                    <a:avLst/>
                    <a:gdLst>
                      <a:gd name="connsiteX0" fmla="*/ 218171 w 218170"/>
                      <a:gd name="connsiteY0" fmla="*/ 129873 h 129873"/>
                      <a:gd name="connsiteX1" fmla="*/ 0 w 218170"/>
                      <a:gd name="connsiteY1" fmla="*/ 3858 h 129873"/>
                      <a:gd name="connsiteX2" fmla="*/ 0 w 218170"/>
                      <a:gd name="connsiteY2" fmla="*/ 0 h 129873"/>
                      <a:gd name="connsiteX3" fmla="*/ 218171 w 218170"/>
                      <a:gd name="connsiteY3" fmla="*/ 126016 h 129873"/>
                    </a:gdLst>
                    <a:ahLst/>
                    <a:cxnLst>
                      <a:cxn ang="0">
                        <a:pos x="connsiteX0" y="connsiteY0"/>
                      </a:cxn>
                      <a:cxn ang="0">
                        <a:pos x="connsiteX1" y="connsiteY1"/>
                      </a:cxn>
                      <a:cxn ang="0">
                        <a:pos x="connsiteX2" y="connsiteY2"/>
                      </a:cxn>
                      <a:cxn ang="0">
                        <a:pos x="connsiteX3" y="connsiteY3"/>
                      </a:cxn>
                    </a:cxnLst>
                    <a:rect l="l" t="t" r="r" b="b"/>
                    <a:pathLst>
                      <a:path w="218170" h="129873">
                        <a:moveTo>
                          <a:pt x="218171" y="129873"/>
                        </a:moveTo>
                        <a:lnTo>
                          <a:pt x="0" y="3858"/>
                        </a:lnTo>
                        <a:lnTo>
                          <a:pt x="0" y="0"/>
                        </a:lnTo>
                        <a:lnTo>
                          <a:pt x="218171" y="126016"/>
                        </a:lnTo>
                        <a:close/>
                      </a:path>
                    </a:pathLst>
                  </a:custGeom>
                  <a:solidFill>
                    <a:srgbClr val="004166"/>
                  </a:solidFill>
                  <a:ln w="4286" cap="flat">
                    <a:noFill/>
                    <a:prstDash val="solid"/>
                    <a:miter/>
                  </a:ln>
                </p:spPr>
                <p:txBody>
                  <a:bodyPr rtlCol="0" anchor="ctr"/>
                  <a:lstStyle/>
                  <a:p>
                    <a:endParaRPr lang="en-GB"/>
                  </a:p>
                </p:txBody>
              </p:sp>
              <p:sp>
                <p:nvSpPr>
                  <p:cNvPr id="351" name="Freeform: Shape 350">
                    <a:extLst>
                      <a:ext uri="{FF2B5EF4-FFF2-40B4-BE49-F238E27FC236}">
                        <a16:creationId xmlns:a16="http://schemas.microsoft.com/office/drawing/2014/main" id="{ABD0A34C-3A3D-EA63-8420-D98CADE33315}"/>
                      </a:ext>
                    </a:extLst>
                  </p:cNvPr>
                  <p:cNvSpPr/>
                  <p:nvPr/>
                </p:nvSpPr>
                <p:spPr>
                  <a:xfrm>
                    <a:off x="10970323" y="2270848"/>
                    <a:ext cx="218170" cy="129873"/>
                  </a:xfrm>
                  <a:custGeom>
                    <a:avLst/>
                    <a:gdLst>
                      <a:gd name="connsiteX0" fmla="*/ 218171 w 218170"/>
                      <a:gd name="connsiteY0" fmla="*/ 129873 h 129873"/>
                      <a:gd name="connsiteX1" fmla="*/ 0 w 218170"/>
                      <a:gd name="connsiteY1" fmla="*/ 3858 h 129873"/>
                      <a:gd name="connsiteX2" fmla="*/ 0 w 218170"/>
                      <a:gd name="connsiteY2" fmla="*/ 0 h 129873"/>
                      <a:gd name="connsiteX3" fmla="*/ 218171 w 218170"/>
                      <a:gd name="connsiteY3" fmla="*/ 126016 h 129873"/>
                    </a:gdLst>
                    <a:ahLst/>
                    <a:cxnLst>
                      <a:cxn ang="0">
                        <a:pos x="connsiteX0" y="connsiteY0"/>
                      </a:cxn>
                      <a:cxn ang="0">
                        <a:pos x="connsiteX1" y="connsiteY1"/>
                      </a:cxn>
                      <a:cxn ang="0">
                        <a:pos x="connsiteX2" y="connsiteY2"/>
                      </a:cxn>
                      <a:cxn ang="0">
                        <a:pos x="connsiteX3" y="connsiteY3"/>
                      </a:cxn>
                    </a:cxnLst>
                    <a:rect l="l" t="t" r="r" b="b"/>
                    <a:pathLst>
                      <a:path w="218170" h="129873">
                        <a:moveTo>
                          <a:pt x="218171" y="129873"/>
                        </a:moveTo>
                        <a:lnTo>
                          <a:pt x="0" y="3858"/>
                        </a:lnTo>
                        <a:lnTo>
                          <a:pt x="0" y="0"/>
                        </a:lnTo>
                        <a:lnTo>
                          <a:pt x="218171" y="126016"/>
                        </a:lnTo>
                        <a:close/>
                      </a:path>
                    </a:pathLst>
                  </a:custGeom>
                  <a:solidFill>
                    <a:srgbClr val="004166"/>
                  </a:solidFill>
                  <a:ln w="4286" cap="flat">
                    <a:noFill/>
                    <a:prstDash val="solid"/>
                    <a:miter/>
                  </a:ln>
                </p:spPr>
                <p:txBody>
                  <a:bodyPr rtlCol="0" anchor="ctr"/>
                  <a:lstStyle/>
                  <a:p>
                    <a:endParaRPr lang="en-GB"/>
                  </a:p>
                </p:txBody>
              </p:sp>
              <p:sp>
                <p:nvSpPr>
                  <p:cNvPr id="352" name="Freeform: Shape 351">
                    <a:extLst>
                      <a:ext uri="{FF2B5EF4-FFF2-40B4-BE49-F238E27FC236}">
                        <a16:creationId xmlns:a16="http://schemas.microsoft.com/office/drawing/2014/main" id="{8F31E932-9D66-BDD3-5FEA-AC1A8193DB98}"/>
                      </a:ext>
                    </a:extLst>
                  </p:cNvPr>
                  <p:cNvSpPr/>
                  <p:nvPr/>
                </p:nvSpPr>
                <p:spPr>
                  <a:xfrm>
                    <a:off x="10970323" y="2296565"/>
                    <a:ext cx="218170" cy="129873"/>
                  </a:xfrm>
                  <a:custGeom>
                    <a:avLst/>
                    <a:gdLst>
                      <a:gd name="connsiteX0" fmla="*/ 218171 w 218170"/>
                      <a:gd name="connsiteY0" fmla="*/ 129873 h 129873"/>
                      <a:gd name="connsiteX1" fmla="*/ 0 w 218170"/>
                      <a:gd name="connsiteY1" fmla="*/ 3858 h 129873"/>
                      <a:gd name="connsiteX2" fmla="*/ 0 w 218170"/>
                      <a:gd name="connsiteY2" fmla="*/ 0 h 129873"/>
                      <a:gd name="connsiteX3" fmla="*/ 218171 w 218170"/>
                      <a:gd name="connsiteY3" fmla="*/ 126016 h 129873"/>
                    </a:gdLst>
                    <a:ahLst/>
                    <a:cxnLst>
                      <a:cxn ang="0">
                        <a:pos x="connsiteX0" y="connsiteY0"/>
                      </a:cxn>
                      <a:cxn ang="0">
                        <a:pos x="connsiteX1" y="connsiteY1"/>
                      </a:cxn>
                      <a:cxn ang="0">
                        <a:pos x="connsiteX2" y="connsiteY2"/>
                      </a:cxn>
                      <a:cxn ang="0">
                        <a:pos x="connsiteX3" y="connsiteY3"/>
                      </a:cxn>
                    </a:cxnLst>
                    <a:rect l="l" t="t" r="r" b="b"/>
                    <a:pathLst>
                      <a:path w="218170" h="129873">
                        <a:moveTo>
                          <a:pt x="218171" y="129873"/>
                        </a:moveTo>
                        <a:lnTo>
                          <a:pt x="0" y="3858"/>
                        </a:lnTo>
                        <a:lnTo>
                          <a:pt x="0" y="0"/>
                        </a:lnTo>
                        <a:lnTo>
                          <a:pt x="218171" y="126016"/>
                        </a:lnTo>
                        <a:close/>
                      </a:path>
                    </a:pathLst>
                  </a:custGeom>
                  <a:solidFill>
                    <a:srgbClr val="004166"/>
                  </a:solidFill>
                  <a:ln w="4286" cap="flat">
                    <a:noFill/>
                    <a:prstDash val="solid"/>
                    <a:miter/>
                  </a:ln>
                </p:spPr>
                <p:txBody>
                  <a:bodyPr rtlCol="0" anchor="ctr"/>
                  <a:lstStyle/>
                  <a:p>
                    <a:endParaRPr lang="en-GB"/>
                  </a:p>
                </p:txBody>
              </p:sp>
              <p:sp>
                <p:nvSpPr>
                  <p:cNvPr id="353" name="Freeform: Shape 352">
                    <a:extLst>
                      <a:ext uri="{FF2B5EF4-FFF2-40B4-BE49-F238E27FC236}">
                        <a16:creationId xmlns:a16="http://schemas.microsoft.com/office/drawing/2014/main" id="{D9F5A0F2-855D-FF34-F7E8-36B6F71619C8}"/>
                      </a:ext>
                    </a:extLst>
                  </p:cNvPr>
                  <p:cNvSpPr/>
                  <p:nvPr/>
                </p:nvSpPr>
                <p:spPr>
                  <a:xfrm>
                    <a:off x="10970323" y="2322283"/>
                    <a:ext cx="218170" cy="129873"/>
                  </a:xfrm>
                  <a:custGeom>
                    <a:avLst/>
                    <a:gdLst>
                      <a:gd name="connsiteX0" fmla="*/ 218171 w 218170"/>
                      <a:gd name="connsiteY0" fmla="*/ 129873 h 129873"/>
                      <a:gd name="connsiteX1" fmla="*/ 0 w 218170"/>
                      <a:gd name="connsiteY1" fmla="*/ 3858 h 129873"/>
                      <a:gd name="connsiteX2" fmla="*/ 0 w 218170"/>
                      <a:gd name="connsiteY2" fmla="*/ 0 h 129873"/>
                      <a:gd name="connsiteX3" fmla="*/ 218171 w 218170"/>
                      <a:gd name="connsiteY3" fmla="*/ 126016 h 129873"/>
                    </a:gdLst>
                    <a:ahLst/>
                    <a:cxnLst>
                      <a:cxn ang="0">
                        <a:pos x="connsiteX0" y="connsiteY0"/>
                      </a:cxn>
                      <a:cxn ang="0">
                        <a:pos x="connsiteX1" y="connsiteY1"/>
                      </a:cxn>
                      <a:cxn ang="0">
                        <a:pos x="connsiteX2" y="connsiteY2"/>
                      </a:cxn>
                      <a:cxn ang="0">
                        <a:pos x="connsiteX3" y="connsiteY3"/>
                      </a:cxn>
                    </a:cxnLst>
                    <a:rect l="l" t="t" r="r" b="b"/>
                    <a:pathLst>
                      <a:path w="218170" h="129873">
                        <a:moveTo>
                          <a:pt x="218171" y="129873"/>
                        </a:moveTo>
                        <a:lnTo>
                          <a:pt x="0" y="3858"/>
                        </a:lnTo>
                        <a:lnTo>
                          <a:pt x="0" y="0"/>
                        </a:lnTo>
                        <a:lnTo>
                          <a:pt x="218171" y="126016"/>
                        </a:lnTo>
                        <a:close/>
                      </a:path>
                    </a:pathLst>
                  </a:custGeom>
                  <a:solidFill>
                    <a:srgbClr val="004166"/>
                  </a:solidFill>
                  <a:ln w="4286" cap="flat">
                    <a:noFill/>
                    <a:prstDash val="solid"/>
                    <a:miter/>
                  </a:ln>
                </p:spPr>
                <p:txBody>
                  <a:bodyPr rtlCol="0" anchor="ctr"/>
                  <a:lstStyle/>
                  <a:p>
                    <a:endParaRPr lang="en-GB"/>
                  </a:p>
                </p:txBody>
              </p:sp>
            </p:grpSp>
            <p:grpSp>
              <p:nvGrpSpPr>
                <p:cNvPr id="354" name="Graphic 18">
                  <a:extLst>
                    <a:ext uri="{FF2B5EF4-FFF2-40B4-BE49-F238E27FC236}">
                      <a16:creationId xmlns:a16="http://schemas.microsoft.com/office/drawing/2014/main" id="{C24657EF-836C-57B3-DDDF-3259E347F22C}"/>
                    </a:ext>
                  </a:extLst>
                </p:cNvPr>
                <p:cNvGrpSpPr/>
                <p:nvPr/>
              </p:nvGrpSpPr>
              <p:grpSpPr>
                <a:xfrm>
                  <a:off x="10807017" y="1978525"/>
                  <a:ext cx="100726" cy="157305"/>
                  <a:chOff x="10807017" y="1978525"/>
                  <a:chExt cx="100726" cy="157305"/>
                </a:xfrm>
              </p:grpSpPr>
              <p:sp>
                <p:nvSpPr>
                  <p:cNvPr id="355" name="Freeform: Shape 354">
                    <a:extLst>
                      <a:ext uri="{FF2B5EF4-FFF2-40B4-BE49-F238E27FC236}">
                        <a16:creationId xmlns:a16="http://schemas.microsoft.com/office/drawing/2014/main" id="{1F14B36F-6BB0-1839-E8BC-7FBDC42E32C5}"/>
                      </a:ext>
                    </a:extLst>
                  </p:cNvPr>
                  <p:cNvSpPr/>
                  <p:nvPr/>
                </p:nvSpPr>
                <p:spPr>
                  <a:xfrm>
                    <a:off x="10810017" y="1984098"/>
                    <a:ext cx="94297" cy="146161"/>
                  </a:xfrm>
                  <a:custGeom>
                    <a:avLst/>
                    <a:gdLst>
                      <a:gd name="connsiteX0" fmla="*/ 94298 w 94297"/>
                      <a:gd name="connsiteY0" fmla="*/ 146161 h 146161"/>
                      <a:gd name="connsiteX1" fmla="*/ 0 w 94297"/>
                      <a:gd name="connsiteY1" fmla="*/ 91726 h 146161"/>
                      <a:gd name="connsiteX2" fmla="*/ 0 w 94297"/>
                      <a:gd name="connsiteY2" fmla="*/ 0 h 146161"/>
                      <a:gd name="connsiteX3" fmla="*/ 94298 w 94297"/>
                      <a:gd name="connsiteY3" fmla="*/ 54435 h 146161"/>
                    </a:gdLst>
                    <a:ahLst/>
                    <a:cxnLst>
                      <a:cxn ang="0">
                        <a:pos x="connsiteX0" y="connsiteY0"/>
                      </a:cxn>
                      <a:cxn ang="0">
                        <a:pos x="connsiteX1" y="connsiteY1"/>
                      </a:cxn>
                      <a:cxn ang="0">
                        <a:pos x="connsiteX2" y="connsiteY2"/>
                      </a:cxn>
                      <a:cxn ang="0">
                        <a:pos x="connsiteX3" y="connsiteY3"/>
                      </a:cxn>
                    </a:cxnLst>
                    <a:rect l="l" t="t" r="r" b="b"/>
                    <a:pathLst>
                      <a:path w="94297" h="146161">
                        <a:moveTo>
                          <a:pt x="94298" y="146161"/>
                        </a:moveTo>
                        <a:lnTo>
                          <a:pt x="0" y="91726"/>
                        </a:lnTo>
                        <a:lnTo>
                          <a:pt x="0" y="0"/>
                        </a:lnTo>
                        <a:lnTo>
                          <a:pt x="94298" y="54435"/>
                        </a:lnTo>
                        <a:close/>
                      </a:path>
                    </a:pathLst>
                  </a:custGeom>
                  <a:solidFill>
                    <a:srgbClr val="D9E8F5"/>
                  </a:solidFill>
                  <a:ln w="4286" cap="flat">
                    <a:noFill/>
                    <a:prstDash val="solid"/>
                    <a:miter/>
                  </a:ln>
                </p:spPr>
                <p:txBody>
                  <a:bodyPr rtlCol="0" anchor="ctr"/>
                  <a:lstStyle/>
                  <a:p>
                    <a:endParaRPr lang="en-GB"/>
                  </a:p>
                </p:txBody>
              </p:sp>
              <p:sp>
                <p:nvSpPr>
                  <p:cNvPr id="356" name="Freeform: Shape 355">
                    <a:extLst>
                      <a:ext uri="{FF2B5EF4-FFF2-40B4-BE49-F238E27FC236}">
                        <a16:creationId xmlns:a16="http://schemas.microsoft.com/office/drawing/2014/main" id="{5BF3F5C5-6962-C563-6B94-2F432F11163F}"/>
                      </a:ext>
                    </a:extLst>
                  </p:cNvPr>
                  <p:cNvSpPr/>
                  <p:nvPr/>
                </p:nvSpPr>
                <p:spPr>
                  <a:xfrm>
                    <a:off x="10807017" y="1978525"/>
                    <a:ext cx="100726" cy="157305"/>
                  </a:xfrm>
                  <a:custGeom>
                    <a:avLst/>
                    <a:gdLst>
                      <a:gd name="connsiteX0" fmla="*/ 100727 w 100726"/>
                      <a:gd name="connsiteY0" fmla="*/ 157305 h 157305"/>
                      <a:gd name="connsiteX1" fmla="*/ 0 w 100726"/>
                      <a:gd name="connsiteY1" fmla="*/ 99012 h 157305"/>
                      <a:gd name="connsiteX2" fmla="*/ 0 w 100726"/>
                      <a:gd name="connsiteY2" fmla="*/ 0 h 157305"/>
                      <a:gd name="connsiteX3" fmla="*/ 100727 w 100726"/>
                      <a:gd name="connsiteY3" fmla="*/ 58293 h 157305"/>
                      <a:gd name="connsiteX4" fmla="*/ 100727 w 100726"/>
                      <a:gd name="connsiteY4" fmla="*/ 157305 h 157305"/>
                      <a:gd name="connsiteX5" fmla="*/ 6000 w 100726"/>
                      <a:gd name="connsiteY5" fmla="*/ 95583 h 157305"/>
                      <a:gd name="connsiteX6" fmla="*/ 93868 w 100726"/>
                      <a:gd name="connsiteY6" fmla="*/ 146590 h 157305"/>
                      <a:gd name="connsiteX7" fmla="*/ 93868 w 100726"/>
                      <a:gd name="connsiteY7" fmla="*/ 62151 h 157305"/>
                      <a:gd name="connsiteX8" fmla="*/ 6000 w 100726"/>
                      <a:gd name="connsiteY8" fmla="*/ 11144 h 157305"/>
                      <a:gd name="connsiteX9" fmla="*/ 6000 w 100726"/>
                      <a:gd name="connsiteY9" fmla="*/ 95583 h 157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26" h="157305">
                        <a:moveTo>
                          <a:pt x="100727" y="157305"/>
                        </a:moveTo>
                        <a:lnTo>
                          <a:pt x="0" y="99012"/>
                        </a:lnTo>
                        <a:lnTo>
                          <a:pt x="0" y="0"/>
                        </a:lnTo>
                        <a:lnTo>
                          <a:pt x="100727" y="58293"/>
                        </a:lnTo>
                        <a:lnTo>
                          <a:pt x="100727" y="157305"/>
                        </a:lnTo>
                        <a:close/>
                        <a:moveTo>
                          <a:pt x="6000" y="95583"/>
                        </a:moveTo>
                        <a:lnTo>
                          <a:pt x="93868" y="146590"/>
                        </a:lnTo>
                        <a:lnTo>
                          <a:pt x="93868" y="62151"/>
                        </a:lnTo>
                        <a:lnTo>
                          <a:pt x="6000" y="11144"/>
                        </a:lnTo>
                        <a:lnTo>
                          <a:pt x="6000" y="95583"/>
                        </a:lnTo>
                        <a:close/>
                      </a:path>
                    </a:pathLst>
                  </a:custGeom>
                  <a:solidFill>
                    <a:srgbClr val="6C74AF"/>
                  </a:solidFill>
                  <a:ln w="4286" cap="flat">
                    <a:noFill/>
                    <a:prstDash val="solid"/>
                    <a:miter/>
                  </a:ln>
                </p:spPr>
                <p:txBody>
                  <a:bodyPr rtlCol="0" anchor="ctr"/>
                  <a:lstStyle/>
                  <a:p>
                    <a:endParaRPr lang="en-GB"/>
                  </a:p>
                </p:txBody>
              </p:sp>
            </p:grpSp>
            <p:grpSp>
              <p:nvGrpSpPr>
                <p:cNvPr id="357" name="Graphic 18">
                  <a:extLst>
                    <a:ext uri="{FF2B5EF4-FFF2-40B4-BE49-F238E27FC236}">
                      <a16:creationId xmlns:a16="http://schemas.microsoft.com/office/drawing/2014/main" id="{336B03DE-4A72-5A16-580A-438E6FBCC61B}"/>
                    </a:ext>
                  </a:extLst>
                </p:cNvPr>
                <p:cNvGrpSpPr/>
                <p:nvPr/>
              </p:nvGrpSpPr>
              <p:grpSpPr>
                <a:xfrm>
                  <a:off x="10807017" y="2131973"/>
                  <a:ext cx="100726" cy="157305"/>
                  <a:chOff x="10807017" y="2131973"/>
                  <a:chExt cx="100726" cy="157305"/>
                </a:xfrm>
              </p:grpSpPr>
              <p:sp>
                <p:nvSpPr>
                  <p:cNvPr id="358" name="Freeform: Shape 357">
                    <a:extLst>
                      <a:ext uri="{FF2B5EF4-FFF2-40B4-BE49-F238E27FC236}">
                        <a16:creationId xmlns:a16="http://schemas.microsoft.com/office/drawing/2014/main" id="{8BF11070-E034-FBC3-38F8-FCA97C599ED8}"/>
                      </a:ext>
                    </a:extLst>
                  </p:cNvPr>
                  <p:cNvSpPr/>
                  <p:nvPr/>
                </p:nvSpPr>
                <p:spPr>
                  <a:xfrm>
                    <a:off x="10810017" y="2137117"/>
                    <a:ext cx="94297" cy="146589"/>
                  </a:xfrm>
                  <a:custGeom>
                    <a:avLst/>
                    <a:gdLst>
                      <a:gd name="connsiteX0" fmla="*/ 94298 w 94297"/>
                      <a:gd name="connsiteY0" fmla="*/ 146590 h 146589"/>
                      <a:gd name="connsiteX1" fmla="*/ 0 w 94297"/>
                      <a:gd name="connsiteY1" fmla="*/ 92154 h 146589"/>
                      <a:gd name="connsiteX2" fmla="*/ 0 w 94297"/>
                      <a:gd name="connsiteY2" fmla="*/ 0 h 146589"/>
                      <a:gd name="connsiteX3" fmla="*/ 94298 w 94297"/>
                      <a:gd name="connsiteY3" fmla="*/ 54435 h 146589"/>
                    </a:gdLst>
                    <a:ahLst/>
                    <a:cxnLst>
                      <a:cxn ang="0">
                        <a:pos x="connsiteX0" y="connsiteY0"/>
                      </a:cxn>
                      <a:cxn ang="0">
                        <a:pos x="connsiteX1" y="connsiteY1"/>
                      </a:cxn>
                      <a:cxn ang="0">
                        <a:pos x="connsiteX2" y="connsiteY2"/>
                      </a:cxn>
                      <a:cxn ang="0">
                        <a:pos x="connsiteX3" y="connsiteY3"/>
                      </a:cxn>
                    </a:cxnLst>
                    <a:rect l="l" t="t" r="r" b="b"/>
                    <a:pathLst>
                      <a:path w="94297" h="146589">
                        <a:moveTo>
                          <a:pt x="94298" y="146590"/>
                        </a:moveTo>
                        <a:lnTo>
                          <a:pt x="0" y="92154"/>
                        </a:lnTo>
                        <a:lnTo>
                          <a:pt x="0" y="0"/>
                        </a:lnTo>
                        <a:lnTo>
                          <a:pt x="94298" y="54435"/>
                        </a:lnTo>
                        <a:close/>
                      </a:path>
                    </a:pathLst>
                  </a:custGeom>
                  <a:solidFill>
                    <a:srgbClr val="D9E8F5"/>
                  </a:solidFill>
                  <a:ln w="4286" cap="flat">
                    <a:noFill/>
                    <a:prstDash val="solid"/>
                    <a:miter/>
                  </a:ln>
                </p:spPr>
                <p:txBody>
                  <a:bodyPr rtlCol="0" anchor="ctr"/>
                  <a:lstStyle/>
                  <a:p>
                    <a:endParaRPr lang="en-GB"/>
                  </a:p>
                </p:txBody>
              </p:sp>
              <p:sp>
                <p:nvSpPr>
                  <p:cNvPr id="359" name="Freeform: Shape 358">
                    <a:extLst>
                      <a:ext uri="{FF2B5EF4-FFF2-40B4-BE49-F238E27FC236}">
                        <a16:creationId xmlns:a16="http://schemas.microsoft.com/office/drawing/2014/main" id="{3F1446FA-5145-1CDD-9510-B5607898E531}"/>
                      </a:ext>
                    </a:extLst>
                  </p:cNvPr>
                  <p:cNvSpPr/>
                  <p:nvPr/>
                </p:nvSpPr>
                <p:spPr>
                  <a:xfrm>
                    <a:off x="10807017" y="2131973"/>
                    <a:ext cx="100726" cy="157305"/>
                  </a:xfrm>
                  <a:custGeom>
                    <a:avLst/>
                    <a:gdLst>
                      <a:gd name="connsiteX0" fmla="*/ 100727 w 100726"/>
                      <a:gd name="connsiteY0" fmla="*/ 157305 h 157305"/>
                      <a:gd name="connsiteX1" fmla="*/ 0 w 100726"/>
                      <a:gd name="connsiteY1" fmla="*/ 99012 h 157305"/>
                      <a:gd name="connsiteX2" fmla="*/ 0 w 100726"/>
                      <a:gd name="connsiteY2" fmla="*/ 0 h 157305"/>
                      <a:gd name="connsiteX3" fmla="*/ 100727 w 100726"/>
                      <a:gd name="connsiteY3" fmla="*/ 58293 h 157305"/>
                      <a:gd name="connsiteX4" fmla="*/ 100727 w 100726"/>
                      <a:gd name="connsiteY4" fmla="*/ 157305 h 157305"/>
                      <a:gd name="connsiteX5" fmla="*/ 6000 w 100726"/>
                      <a:gd name="connsiteY5" fmla="*/ 95155 h 157305"/>
                      <a:gd name="connsiteX6" fmla="*/ 93868 w 100726"/>
                      <a:gd name="connsiteY6" fmla="*/ 146161 h 157305"/>
                      <a:gd name="connsiteX7" fmla="*/ 93868 w 100726"/>
                      <a:gd name="connsiteY7" fmla="*/ 61722 h 157305"/>
                      <a:gd name="connsiteX8" fmla="*/ 6000 w 100726"/>
                      <a:gd name="connsiteY8" fmla="*/ 10716 h 157305"/>
                      <a:gd name="connsiteX9" fmla="*/ 6000 w 100726"/>
                      <a:gd name="connsiteY9" fmla="*/ 95155 h 157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26" h="157305">
                        <a:moveTo>
                          <a:pt x="100727" y="157305"/>
                        </a:moveTo>
                        <a:lnTo>
                          <a:pt x="0" y="99012"/>
                        </a:lnTo>
                        <a:lnTo>
                          <a:pt x="0" y="0"/>
                        </a:lnTo>
                        <a:lnTo>
                          <a:pt x="100727" y="58293"/>
                        </a:lnTo>
                        <a:lnTo>
                          <a:pt x="100727" y="157305"/>
                        </a:lnTo>
                        <a:close/>
                        <a:moveTo>
                          <a:pt x="6000" y="95155"/>
                        </a:moveTo>
                        <a:lnTo>
                          <a:pt x="93868" y="146161"/>
                        </a:lnTo>
                        <a:lnTo>
                          <a:pt x="93868" y="61722"/>
                        </a:lnTo>
                        <a:lnTo>
                          <a:pt x="6000" y="10716"/>
                        </a:lnTo>
                        <a:lnTo>
                          <a:pt x="6000" y="95155"/>
                        </a:lnTo>
                        <a:close/>
                      </a:path>
                    </a:pathLst>
                  </a:custGeom>
                  <a:solidFill>
                    <a:srgbClr val="6C74AF"/>
                  </a:solidFill>
                  <a:ln w="4286" cap="flat">
                    <a:noFill/>
                    <a:prstDash val="solid"/>
                    <a:miter/>
                  </a:ln>
                </p:spPr>
                <p:txBody>
                  <a:bodyPr rtlCol="0" anchor="ctr"/>
                  <a:lstStyle/>
                  <a:p>
                    <a:endParaRPr lang="en-GB"/>
                  </a:p>
                </p:txBody>
              </p:sp>
            </p:grpSp>
            <p:sp>
              <p:nvSpPr>
                <p:cNvPr id="360" name="Freeform: Shape 359">
                  <a:extLst>
                    <a:ext uri="{FF2B5EF4-FFF2-40B4-BE49-F238E27FC236}">
                      <a16:creationId xmlns:a16="http://schemas.microsoft.com/office/drawing/2014/main" id="{71A6562A-4E7C-54DA-B099-F8D8DCAAE365}"/>
                    </a:ext>
                  </a:extLst>
                </p:cNvPr>
                <p:cNvSpPr/>
                <p:nvPr/>
              </p:nvSpPr>
              <p:spPr>
                <a:xfrm>
                  <a:off x="10786014" y="2015816"/>
                  <a:ext cx="138446" cy="63436"/>
                </a:xfrm>
                <a:custGeom>
                  <a:avLst/>
                  <a:gdLst>
                    <a:gd name="connsiteX0" fmla="*/ 0 w 138446"/>
                    <a:gd name="connsiteY0" fmla="*/ 0 h 63436"/>
                    <a:gd name="connsiteX1" fmla="*/ 60437 w 138446"/>
                    <a:gd name="connsiteY1" fmla="*/ 54007 h 63436"/>
                    <a:gd name="connsiteX2" fmla="*/ 53578 w 138446"/>
                    <a:gd name="connsiteY2" fmla="*/ 50578 h 63436"/>
                    <a:gd name="connsiteX3" fmla="*/ 138446 w 138446"/>
                    <a:gd name="connsiteY3" fmla="*/ 21860 h 63436"/>
                    <a:gd name="connsiteX4" fmla="*/ 57864 w 138446"/>
                    <a:gd name="connsiteY4" fmla="*/ 63436 h 63436"/>
                    <a:gd name="connsiteX5" fmla="*/ 0 w 138446"/>
                    <a:gd name="connsiteY5" fmla="*/ 0 h 63436"/>
                    <a:gd name="connsiteX6" fmla="*/ 0 w 138446"/>
                    <a:gd name="connsiteY6" fmla="*/ 0 h 6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446" h="63436">
                      <a:moveTo>
                        <a:pt x="0" y="0"/>
                      </a:moveTo>
                      <a:cubicBezTo>
                        <a:pt x="21860" y="7287"/>
                        <a:pt x="47578" y="30861"/>
                        <a:pt x="60437" y="54007"/>
                      </a:cubicBezTo>
                      <a:lnTo>
                        <a:pt x="53578" y="50578"/>
                      </a:lnTo>
                      <a:cubicBezTo>
                        <a:pt x="75438" y="27861"/>
                        <a:pt x="102442" y="11144"/>
                        <a:pt x="138446" y="21860"/>
                      </a:cubicBezTo>
                      <a:cubicBezTo>
                        <a:pt x="107156" y="22717"/>
                        <a:pt x="78868" y="43720"/>
                        <a:pt x="57864" y="63436"/>
                      </a:cubicBezTo>
                      <a:cubicBezTo>
                        <a:pt x="44578" y="38576"/>
                        <a:pt x="22288" y="14145"/>
                        <a:pt x="0" y="0"/>
                      </a:cubicBezTo>
                      <a:lnTo>
                        <a:pt x="0" y="0"/>
                      </a:lnTo>
                      <a:close/>
                    </a:path>
                  </a:pathLst>
                </a:custGeom>
                <a:solidFill>
                  <a:srgbClr val="FDD13B"/>
                </a:solidFill>
                <a:ln w="4286" cap="flat">
                  <a:noFill/>
                  <a:prstDash val="solid"/>
                  <a:miter/>
                </a:ln>
              </p:spPr>
              <p:txBody>
                <a:bodyPr rtlCol="0" anchor="ctr"/>
                <a:lstStyle/>
                <a:p>
                  <a:endParaRPr lang="en-GB"/>
                </a:p>
              </p:txBody>
            </p:sp>
            <p:sp>
              <p:nvSpPr>
                <p:cNvPr id="361" name="Freeform: Shape 360">
                  <a:extLst>
                    <a:ext uri="{FF2B5EF4-FFF2-40B4-BE49-F238E27FC236}">
                      <a16:creationId xmlns:a16="http://schemas.microsoft.com/office/drawing/2014/main" id="{0CDB118F-925C-BD1B-F258-F231DA9227AC}"/>
                    </a:ext>
                  </a:extLst>
                </p:cNvPr>
                <p:cNvSpPr/>
                <p:nvPr/>
              </p:nvSpPr>
              <p:spPr>
                <a:xfrm>
                  <a:off x="10807445" y="2135402"/>
                  <a:ext cx="101583" cy="150447"/>
                </a:xfrm>
                <a:custGeom>
                  <a:avLst/>
                  <a:gdLst>
                    <a:gd name="connsiteX0" fmla="*/ 95584 w 101583"/>
                    <a:gd name="connsiteY0" fmla="*/ 150447 h 150447"/>
                    <a:gd name="connsiteX1" fmla="*/ 0 w 101583"/>
                    <a:gd name="connsiteY1" fmla="*/ 5144 h 150447"/>
                    <a:gd name="connsiteX2" fmla="*/ 6001 w 101583"/>
                    <a:gd name="connsiteY2" fmla="*/ 0 h 150447"/>
                    <a:gd name="connsiteX3" fmla="*/ 101584 w 101583"/>
                    <a:gd name="connsiteY3" fmla="*/ 145733 h 150447"/>
                  </a:gdLst>
                  <a:ahLst/>
                  <a:cxnLst>
                    <a:cxn ang="0">
                      <a:pos x="connsiteX0" y="connsiteY0"/>
                    </a:cxn>
                    <a:cxn ang="0">
                      <a:pos x="connsiteX1" y="connsiteY1"/>
                    </a:cxn>
                    <a:cxn ang="0">
                      <a:pos x="connsiteX2" y="connsiteY2"/>
                    </a:cxn>
                    <a:cxn ang="0">
                      <a:pos x="connsiteX3" y="connsiteY3"/>
                    </a:cxn>
                  </a:cxnLst>
                  <a:rect l="l" t="t" r="r" b="b"/>
                  <a:pathLst>
                    <a:path w="101583" h="150447">
                      <a:moveTo>
                        <a:pt x="95584" y="150447"/>
                      </a:moveTo>
                      <a:lnTo>
                        <a:pt x="0" y="5144"/>
                      </a:lnTo>
                      <a:lnTo>
                        <a:pt x="6001" y="0"/>
                      </a:lnTo>
                      <a:lnTo>
                        <a:pt x="101584" y="145733"/>
                      </a:lnTo>
                      <a:close/>
                    </a:path>
                  </a:pathLst>
                </a:custGeom>
                <a:solidFill>
                  <a:srgbClr val="FDD13B"/>
                </a:solidFill>
                <a:ln w="4286" cap="flat">
                  <a:noFill/>
                  <a:prstDash val="solid"/>
                  <a:miter/>
                </a:ln>
              </p:spPr>
              <p:txBody>
                <a:bodyPr rtlCol="0" anchor="ctr"/>
                <a:lstStyle/>
                <a:p>
                  <a:endParaRPr lang="en-GB"/>
                </a:p>
              </p:txBody>
            </p:sp>
            <p:sp>
              <p:nvSpPr>
                <p:cNvPr id="362" name="Freeform: Shape 361">
                  <a:extLst>
                    <a:ext uri="{FF2B5EF4-FFF2-40B4-BE49-F238E27FC236}">
                      <a16:creationId xmlns:a16="http://schemas.microsoft.com/office/drawing/2014/main" id="{6C7108C5-FB39-1D15-6D2B-A78055E95442}"/>
                    </a:ext>
                  </a:extLst>
                </p:cNvPr>
                <p:cNvSpPr/>
                <p:nvPr/>
              </p:nvSpPr>
              <p:spPr>
                <a:xfrm>
                  <a:off x="10807017" y="2187266"/>
                  <a:ext cx="99440" cy="46291"/>
                </a:xfrm>
                <a:custGeom>
                  <a:avLst/>
                  <a:gdLst>
                    <a:gd name="connsiteX0" fmla="*/ 6000 w 99440"/>
                    <a:gd name="connsiteY0" fmla="*/ 46291 h 46291"/>
                    <a:gd name="connsiteX1" fmla="*/ 0 w 99440"/>
                    <a:gd name="connsiteY1" fmla="*/ 34290 h 46291"/>
                    <a:gd name="connsiteX2" fmla="*/ 93439 w 99440"/>
                    <a:gd name="connsiteY2" fmla="*/ 0 h 46291"/>
                    <a:gd name="connsiteX3" fmla="*/ 99441 w 99440"/>
                    <a:gd name="connsiteY3" fmla="*/ 12001 h 46291"/>
                  </a:gdLst>
                  <a:ahLst/>
                  <a:cxnLst>
                    <a:cxn ang="0">
                      <a:pos x="connsiteX0" y="connsiteY0"/>
                    </a:cxn>
                    <a:cxn ang="0">
                      <a:pos x="connsiteX1" y="connsiteY1"/>
                    </a:cxn>
                    <a:cxn ang="0">
                      <a:pos x="connsiteX2" y="connsiteY2"/>
                    </a:cxn>
                    <a:cxn ang="0">
                      <a:pos x="connsiteX3" y="connsiteY3"/>
                    </a:cxn>
                  </a:cxnLst>
                  <a:rect l="l" t="t" r="r" b="b"/>
                  <a:pathLst>
                    <a:path w="99440" h="46291">
                      <a:moveTo>
                        <a:pt x="6000" y="46291"/>
                      </a:moveTo>
                      <a:lnTo>
                        <a:pt x="0" y="34290"/>
                      </a:lnTo>
                      <a:lnTo>
                        <a:pt x="93439" y="0"/>
                      </a:lnTo>
                      <a:lnTo>
                        <a:pt x="99441" y="12001"/>
                      </a:lnTo>
                      <a:close/>
                    </a:path>
                  </a:pathLst>
                </a:custGeom>
                <a:solidFill>
                  <a:srgbClr val="FDD13B"/>
                </a:solidFill>
                <a:ln w="4286" cap="flat">
                  <a:noFill/>
                  <a:prstDash val="solid"/>
                  <a:miter/>
                </a:ln>
              </p:spPr>
              <p:txBody>
                <a:bodyPr rtlCol="0" anchor="ctr"/>
                <a:lstStyle/>
                <a:p>
                  <a:endParaRPr lang="en-GB"/>
                </a:p>
              </p:txBody>
            </p:sp>
          </p:grpSp>
          <p:grpSp>
            <p:nvGrpSpPr>
              <p:cNvPr id="363" name="Graphic 18">
                <a:extLst>
                  <a:ext uri="{FF2B5EF4-FFF2-40B4-BE49-F238E27FC236}">
                    <a16:creationId xmlns:a16="http://schemas.microsoft.com/office/drawing/2014/main" id="{DDA8E2A9-BD06-6999-A890-C90AF1F2C802}"/>
                  </a:ext>
                </a:extLst>
              </p:cNvPr>
              <p:cNvGrpSpPr/>
              <p:nvPr/>
            </p:nvGrpSpPr>
            <p:grpSpPr>
              <a:xfrm>
                <a:off x="10786014" y="2351001"/>
                <a:ext cx="402479" cy="474059"/>
                <a:chOff x="10786014" y="2351001"/>
                <a:chExt cx="402479" cy="474059"/>
              </a:xfrm>
            </p:grpSpPr>
            <p:grpSp>
              <p:nvGrpSpPr>
                <p:cNvPr id="364" name="Graphic 18">
                  <a:extLst>
                    <a:ext uri="{FF2B5EF4-FFF2-40B4-BE49-F238E27FC236}">
                      <a16:creationId xmlns:a16="http://schemas.microsoft.com/office/drawing/2014/main" id="{30E998BC-6596-0E04-2F76-940D779FFCDD}"/>
                    </a:ext>
                  </a:extLst>
                </p:cNvPr>
                <p:cNvGrpSpPr/>
                <p:nvPr/>
              </p:nvGrpSpPr>
              <p:grpSpPr>
                <a:xfrm>
                  <a:off x="10970323" y="2461586"/>
                  <a:ext cx="218170" cy="207454"/>
                  <a:chOff x="10970323" y="2461586"/>
                  <a:chExt cx="218170" cy="207454"/>
                </a:xfrm>
                <a:solidFill>
                  <a:srgbClr val="004166"/>
                </a:solidFill>
              </p:grpSpPr>
              <p:sp>
                <p:nvSpPr>
                  <p:cNvPr id="365" name="Freeform: Shape 364">
                    <a:extLst>
                      <a:ext uri="{FF2B5EF4-FFF2-40B4-BE49-F238E27FC236}">
                        <a16:creationId xmlns:a16="http://schemas.microsoft.com/office/drawing/2014/main" id="{84854340-A397-22CA-E522-8CD1D072EB8F}"/>
                      </a:ext>
                    </a:extLst>
                  </p:cNvPr>
                  <p:cNvSpPr/>
                  <p:nvPr/>
                </p:nvSpPr>
                <p:spPr>
                  <a:xfrm>
                    <a:off x="11059477" y="2489446"/>
                    <a:ext cx="129016" cy="78438"/>
                  </a:xfrm>
                  <a:custGeom>
                    <a:avLst/>
                    <a:gdLst>
                      <a:gd name="connsiteX0" fmla="*/ 129017 w 129016"/>
                      <a:gd name="connsiteY0" fmla="*/ 78438 h 78438"/>
                      <a:gd name="connsiteX1" fmla="*/ 0 w 129016"/>
                      <a:gd name="connsiteY1" fmla="*/ 3858 h 78438"/>
                      <a:gd name="connsiteX2" fmla="*/ 0 w 129016"/>
                      <a:gd name="connsiteY2" fmla="*/ 0 h 78438"/>
                      <a:gd name="connsiteX3" fmla="*/ 129017 w 129016"/>
                      <a:gd name="connsiteY3" fmla="*/ 74581 h 78438"/>
                    </a:gdLst>
                    <a:ahLst/>
                    <a:cxnLst>
                      <a:cxn ang="0">
                        <a:pos x="connsiteX0" y="connsiteY0"/>
                      </a:cxn>
                      <a:cxn ang="0">
                        <a:pos x="connsiteX1" y="connsiteY1"/>
                      </a:cxn>
                      <a:cxn ang="0">
                        <a:pos x="connsiteX2" y="connsiteY2"/>
                      </a:cxn>
                      <a:cxn ang="0">
                        <a:pos x="connsiteX3" y="connsiteY3"/>
                      </a:cxn>
                    </a:cxnLst>
                    <a:rect l="l" t="t" r="r" b="b"/>
                    <a:pathLst>
                      <a:path w="129016" h="78438">
                        <a:moveTo>
                          <a:pt x="129017" y="78438"/>
                        </a:moveTo>
                        <a:lnTo>
                          <a:pt x="0" y="3858"/>
                        </a:lnTo>
                        <a:lnTo>
                          <a:pt x="0" y="0"/>
                        </a:lnTo>
                        <a:lnTo>
                          <a:pt x="129017" y="74581"/>
                        </a:lnTo>
                        <a:close/>
                      </a:path>
                    </a:pathLst>
                  </a:custGeom>
                  <a:solidFill>
                    <a:srgbClr val="004166"/>
                  </a:solidFill>
                  <a:ln w="4286" cap="flat">
                    <a:noFill/>
                    <a:prstDash val="solid"/>
                    <a:miter/>
                  </a:ln>
                </p:spPr>
                <p:txBody>
                  <a:bodyPr rtlCol="0" anchor="ctr"/>
                  <a:lstStyle/>
                  <a:p>
                    <a:endParaRPr lang="en-GB"/>
                  </a:p>
                </p:txBody>
              </p:sp>
              <p:sp>
                <p:nvSpPr>
                  <p:cNvPr id="366" name="Freeform: Shape 365">
                    <a:extLst>
                      <a:ext uri="{FF2B5EF4-FFF2-40B4-BE49-F238E27FC236}">
                        <a16:creationId xmlns:a16="http://schemas.microsoft.com/office/drawing/2014/main" id="{A844BA6C-898B-3F7E-F548-201504FA2BD9}"/>
                      </a:ext>
                    </a:extLst>
                  </p:cNvPr>
                  <p:cNvSpPr/>
                  <p:nvPr/>
                </p:nvSpPr>
                <p:spPr>
                  <a:xfrm>
                    <a:off x="10970323" y="2461586"/>
                    <a:ext cx="218170" cy="130301"/>
                  </a:xfrm>
                  <a:custGeom>
                    <a:avLst/>
                    <a:gdLst>
                      <a:gd name="connsiteX0" fmla="*/ 218171 w 218170"/>
                      <a:gd name="connsiteY0" fmla="*/ 130302 h 130301"/>
                      <a:gd name="connsiteX1" fmla="*/ 0 w 218170"/>
                      <a:gd name="connsiteY1" fmla="*/ 3858 h 130301"/>
                      <a:gd name="connsiteX2" fmla="*/ 0 w 218170"/>
                      <a:gd name="connsiteY2" fmla="*/ 0 h 130301"/>
                      <a:gd name="connsiteX3" fmla="*/ 218171 w 218170"/>
                      <a:gd name="connsiteY3" fmla="*/ 126444 h 130301"/>
                    </a:gdLst>
                    <a:ahLst/>
                    <a:cxnLst>
                      <a:cxn ang="0">
                        <a:pos x="connsiteX0" y="connsiteY0"/>
                      </a:cxn>
                      <a:cxn ang="0">
                        <a:pos x="connsiteX1" y="connsiteY1"/>
                      </a:cxn>
                      <a:cxn ang="0">
                        <a:pos x="connsiteX2" y="connsiteY2"/>
                      </a:cxn>
                      <a:cxn ang="0">
                        <a:pos x="connsiteX3" y="connsiteY3"/>
                      </a:cxn>
                    </a:cxnLst>
                    <a:rect l="l" t="t" r="r" b="b"/>
                    <a:pathLst>
                      <a:path w="218170" h="130301">
                        <a:moveTo>
                          <a:pt x="218171" y="130302"/>
                        </a:moveTo>
                        <a:lnTo>
                          <a:pt x="0" y="3858"/>
                        </a:lnTo>
                        <a:lnTo>
                          <a:pt x="0" y="0"/>
                        </a:lnTo>
                        <a:lnTo>
                          <a:pt x="218171" y="126444"/>
                        </a:lnTo>
                        <a:close/>
                      </a:path>
                    </a:pathLst>
                  </a:custGeom>
                  <a:solidFill>
                    <a:srgbClr val="004166"/>
                  </a:solidFill>
                  <a:ln w="4286" cap="flat">
                    <a:noFill/>
                    <a:prstDash val="solid"/>
                    <a:miter/>
                  </a:ln>
                </p:spPr>
                <p:txBody>
                  <a:bodyPr rtlCol="0" anchor="ctr"/>
                  <a:lstStyle/>
                  <a:p>
                    <a:endParaRPr lang="en-GB"/>
                  </a:p>
                </p:txBody>
              </p:sp>
              <p:sp>
                <p:nvSpPr>
                  <p:cNvPr id="367" name="Freeform: Shape 366">
                    <a:extLst>
                      <a:ext uri="{FF2B5EF4-FFF2-40B4-BE49-F238E27FC236}">
                        <a16:creationId xmlns:a16="http://schemas.microsoft.com/office/drawing/2014/main" id="{5ABA6F1F-0C1E-CEDB-B4DC-53D6E47371E2}"/>
                      </a:ext>
                    </a:extLst>
                  </p:cNvPr>
                  <p:cNvSpPr/>
                  <p:nvPr/>
                </p:nvSpPr>
                <p:spPr>
                  <a:xfrm>
                    <a:off x="10970323" y="2487303"/>
                    <a:ext cx="218170" cy="130301"/>
                  </a:xfrm>
                  <a:custGeom>
                    <a:avLst/>
                    <a:gdLst>
                      <a:gd name="connsiteX0" fmla="*/ 218171 w 218170"/>
                      <a:gd name="connsiteY0" fmla="*/ 130302 h 130301"/>
                      <a:gd name="connsiteX1" fmla="*/ 0 w 218170"/>
                      <a:gd name="connsiteY1" fmla="*/ 4286 h 130301"/>
                      <a:gd name="connsiteX2" fmla="*/ 0 w 218170"/>
                      <a:gd name="connsiteY2" fmla="*/ 0 h 130301"/>
                      <a:gd name="connsiteX3" fmla="*/ 218171 w 218170"/>
                      <a:gd name="connsiteY3" fmla="*/ 126444 h 130301"/>
                    </a:gdLst>
                    <a:ahLst/>
                    <a:cxnLst>
                      <a:cxn ang="0">
                        <a:pos x="connsiteX0" y="connsiteY0"/>
                      </a:cxn>
                      <a:cxn ang="0">
                        <a:pos x="connsiteX1" y="connsiteY1"/>
                      </a:cxn>
                      <a:cxn ang="0">
                        <a:pos x="connsiteX2" y="connsiteY2"/>
                      </a:cxn>
                      <a:cxn ang="0">
                        <a:pos x="connsiteX3" y="connsiteY3"/>
                      </a:cxn>
                    </a:cxnLst>
                    <a:rect l="l" t="t" r="r" b="b"/>
                    <a:pathLst>
                      <a:path w="218170" h="130301">
                        <a:moveTo>
                          <a:pt x="218171" y="130302"/>
                        </a:moveTo>
                        <a:lnTo>
                          <a:pt x="0" y="4286"/>
                        </a:lnTo>
                        <a:lnTo>
                          <a:pt x="0" y="0"/>
                        </a:lnTo>
                        <a:lnTo>
                          <a:pt x="218171" y="126444"/>
                        </a:lnTo>
                        <a:close/>
                      </a:path>
                    </a:pathLst>
                  </a:custGeom>
                  <a:solidFill>
                    <a:srgbClr val="004166"/>
                  </a:solidFill>
                  <a:ln w="4286" cap="flat">
                    <a:noFill/>
                    <a:prstDash val="solid"/>
                    <a:miter/>
                  </a:ln>
                </p:spPr>
                <p:txBody>
                  <a:bodyPr rtlCol="0" anchor="ctr"/>
                  <a:lstStyle/>
                  <a:p>
                    <a:endParaRPr lang="en-GB"/>
                  </a:p>
                </p:txBody>
              </p:sp>
              <p:sp>
                <p:nvSpPr>
                  <p:cNvPr id="368" name="Freeform: Shape 367">
                    <a:extLst>
                      <a:ext uri="{FF2B5EF4-FFF2-40B4-BE49-F238E27FC236}">
                        <a16:creationId xmlns:a16="http://schemas.microsoft.com/office/drawing/2014/main" id="{CCD0958A-B6CB-32D7-F32D-C5A8A7DF4336}"/>
                      </a:ext>
                    </a:extLst>
                  </p:cNvPr>
                  <p:cNvSpPr/>
                  <p:nvPr/>
                </p:nvSpPr>
                <p:spPr>
                  <a:xfrm>
                    <a:off x="10970323" y="2513449"/>
                    <a:ext cx="218170" cy="129873"/>
                  </a:xfrm>
                  <a:custGeom>
                    <a:avLst/>
                    <a:gdLst>
                      <a:gd name="connsiteX0" fmla="*/ 218171 w 218170"/>
                      <a:gd name="connsiteY0" fmla="*/ 129873 h 129873"/>
                      <a:gd name="connsiteX1" fmla="*/ 0 w 218170"/>
                      <a:gd name="connsiteY1" fmla="*/ 3858 h 129873"/>
                      <a:gd name="connsiteX2" fmla="*/ 0 w 218170"/>
                      <a:gd name="connsiteY2" fmla="*/ 0 h 129873"/>
                      <a:gd name="connsiteX3" fmla="*/ 218171 w 218170"/>
                      <a:gd name="connsiteY3" fmla="*/ 126016 h 129873"/>
                    </a:gdLst>
                    <a:ahLst/>
                    <a:cxnLst>
                      <a:cxn ang="0">
                        <a:pos x="connsiteX0" y="connsiteY0"/>
                      </a:cxn>
                      <a:cxn ang="0">
                        <a:pos x="connsiteX1" y="connsiteY1"/>
                      </a:cxn>
                      <a:cxn ang="0">
                        <a:pos x="connsiteX2" y="connsiteY2"/>
                      </a:cxn>
                      <a:cxn ang="0">
                        <a:pos x="connsiteX3" y="connsiteY3"/>
                      </a:cxn>
                    </a:cxnLst>
                    <a:rect l="l" t="t" r="r" b="b"/>
                    <a:pathLst>
                      <a:path w="218170" h="129873">
                        <a:moveTo>
                          <a:pt x="218171" y="129873"/>
                        </a:moveTo>
                        <a:lnTo>
                          <a:pt x="0" y="3858"/>
                        </a:lnTo>
                        <a:lnTo>
                          <a:pt x="0" y="0"/>
                        </a:lnTo>
                        <a:lnTo>
                          <a:pt x="218171" y="126016"/>
                        </a:lnTo>
                        <a:close/>
                      </a:path>
                    </a:pathLst>
                  </a:custGeom>
                  <a:solidFill>
                    <a:srgbClr val="004166"/>
                  </a:solidFill>
                  <a:ln w="4286" cap="flat">
                    <a:noFill/>
                    <a:prstDash val="solid"/>
                    <a:miter/>
                  </a:ln>
                </p:spPr>
                <p:txBody>
                  <a:bodyPr rtlCol="0" anchor="ctr"/>
                  <a:lstStyle/>
                  <a:p>
                    <a:endParaRPr lang="en-GB"/>
                  </a:p>
                </p:txBody>
              </p:sp>
              <p:sp>
                <p:nvSpPr>
                  <p:cNvPr id="369" name="Freeform: Shape 368">
                    <a:extLst>
                      <a:ext uri="{FF2B5EF4-FFF2-40B4-BE49-F238E27FC236}">
                        <a16:creationId xmlns:a16="http://schemas.microsoft.com/office/drawing/2014/main" id="{68A820AA-4018-BCA6-8BAA-7C1510CA044A}"/>
                      </a:ext>
                    </a:extLst>
                  </p:cNvPr>
                  <p:cNvSpPr/>
                  <p:nvPr/>
                </p:nvSpPr>
                <p:spPr>
                  <a:xfrm>
                    <a:off x="10970323" y="2539167"/>
                    <a:ext cx="218170" cy="129873"/>
                  </a:xfrm>
                  <a:custGeom>
                    <a:avLst/>
                    <a:gdLst>
                      <a:gd name="connsiteX0" fmla="*/ 218171 w 218170"/>
                      <a:gd name="connsiteY0" fmla="*/ 129873 h 129873"/>
                      <a:gd name="connsiteX1" fmla="*/ 0 w 218170"/>
                      <a:gd name="connsiteY1" fmla="*/ 3858 h 129873"/>
                      <a:gd name="connsiteX2" fmla="*/ 0 w 218170"/>
                      <a:gd name="connsiteY2" fmla="*/ 0 h 129873"/>
                      <a:gd name="connsiteX3" fmla="*/ 218171 w 218170"/>
                      <a:gd name="connsiteY3" fmla="*/ 126016 h 129873"/>
                    </a:gdLst>
                    <a:ahLst/>
                    <a:cxnLst>
                      <a:cxn ang="0">
                        <a:pos x="connsiteX0" y="connsiteY0"/>
                      </a:cxn>
                      <a:cxn ang="0">
                        <a:pos x="connsiteX1" y="connsiteY1"/>
                      </a:cxn>
                      <a:cxn ang="0">
                        <a:pos x="connsiteX2" y="connsiteY2"/>
                      </a:cxn>
                      <a:cxn ang="0">
                        <a:pos x="connsiteX3" y="connsiteY3"/>
                      </a:cxn>
                    </a:cxnLst>
                    <a:rect l="l" t="t" r="r" b="b"/>
                    <a:pathLst>
                      <a:path w="218170" h="129873">
                        <a:moveTo>
                          <a:pt x="218171" y="129873"/>
                        </a:moveTo>
                        <a:lnTo>
                          <a:pt x="0" y="3858"/>
                        </a:lnTo>
                        <a:lnTo>
                          <a:pt x="0" y="0"/>
                        </a:lnTo>
                        <a:lnTo>
                          <a:pt x="218171" y="126016"/>
                        </a:lnTo>
                        <a:close/>
                      </a:path>
                    </a:pathLst>
                  </a:custGeom>
                  <a:solidFill>
                    <a:srgbClr val="004166"/>
                  </a:solidFill>
                  <a:ln w="4286" cap="flat">
                    <a:noFill/>
                    <a:prstDash val="solid"/>
                    <a:miter/>
                  </a:ln>
                </p:spPr>
                <p:txBody>
                  <a:bodyPr rtlCol="0" anchor="ctr"/>
                  <a:lstStyle/>
                  <a:p>
                    <a:endParaRPr lang="en-GB"/>
                  </a:p>
                </p:txBody>
              </p:sp>
            </p:grpSp>
            <p:grpSp>
              <p:nvGrpSpPr>
                <p:cNvPr id="370" name="Graphic 18">
                  <a:extLst>
                    <a:ext uri="{FF2B5EF4-FFF2-40B4-BE49-F238E27FC236}">
                      <a16:creationId xmlns:a16="http://schemas.microsoft.com/office/drawing/2014/main" id="{CD3CECB0-D4D8-026F-D5FC-F4A2A53B66C4}"/>
                    </a:ext>
                  </a:extLst>
                </p:cNvPr>
                <p:cNvGrpSpPr/>
                <p:nvPr/>
              </p:nvGrpSpPr>
              <p:grpSpPr>
                <a:xfrm>
                  <a:off x="10970323" y="2617605"/>
                  <a:ext cx="218170" cy="207454"/>
                  <a:chOff x="10970323" y="2617605"/>
                  <a:chExt cx="218170" cy="207454"/>
                </a:xfrm>
                <a:solidFill>
                  <a:srgbClr val="004166"/>
                </a:solidFill>
              </p:grpSpPr>
              <p:sp>
                <p:nvSpPr>
                  <p:cNvPr id="371" name="Freeform: Shape 370">
                    <a:extLst>
                      <a:ext uri="{FF2B5EF4-FFF2-40B4-BE49-F238E27FC236}">
                        <a16:creationId xmlns:a16="http://schemas.microsoft.com/office/drawing/2014/main" id="{999EBB5A-ADE8-7109-A50A-F7F9C83C81CC}"/>
                      </a:ext>
                    </a:extLst>
                  </p:cNvPr>
                  <p:cNvSpPr/>
                  <p:nvPr/>
                </p:nvSpPr>
                <p:spPr>
                  <a:xfrm>
                    <a:off x="11059477" y="2645466"/>
                    <a:ext cx="129016" cy="78438"/>
                  </a:xfrm>
                  <a:custGeom>
                    <a:avLst/>
                    <a:gdLst>
                      <a:gd name="connsiteX0" fmla="*/ 129017 w 129016"/>
                      <a:gd name="connsiteY0" fmla="*/ 78438 h 78438"/>
                      <a:gd name="connsiteX1" fmla="*/ 0 w 129016"/>
                      <a:gd name="connsiteY1" fmla="*/ 3857 h 78438"/>
                      <a:gd name="connsiteX2" fmla="*/ 0 w 129016"/>
                      <a:gd name="connsiteY2" fmla="*/ 0 h 78438"/>
                      <a:gd name="connsiteX3" fmla="*/ 129017 w 129016"/>
                      <a:gd name="connsiteY3" fmla="*/ 74581 h 78438"/>
                    </a:gdLst>
                    <a:ahLst/>
                    <a:cxnLst>
                      <a:cxn ang="0">
                        <a:pos x="connsiteX0" y="connsiteY0"/>
                      </a:cxn>
                      <a:cxn ang="0">
                        <a:pos x="connsiteX1" y="connsiteY1"/>
                      </a:cxn>
                      <a:cxn ang="0">
                        <a:pos x="connsiteX2" y="connsiteY2"/>
                      </a:cxn>
                      <a:cxn ang="0">
                        <a:pos x="connsiteX3" y="connsiteY3"/>
                      </a:cxn>
                    </a:cxnLst>
                    <a:rect l="l" t="t" r="r" b="b"/>
                    <a:pathLst>
                      <a:path w="129016" h="78438">
                        <a:moveTo>
                          <a:pt x="129017" y="78438"/>
                        </a:moveTo>
                        <a:lnTo>
                          <a:pt x="0" y="3857"/>
                        </a:lnTo>
                        <a:lnTo>
                          <a:pt x="0" y="0"/>
                        </a:lnTo>
                        <a:lnTo>
                          <a:pt x="129017" y="74581"/>
                        </a:lnTo>
                        <a:close/>
                      </a:path>
                    </a:pathLst>
                  </a:custGeom>
                  <a:solidFill>
                    <a:srgbClr val="004166"/>
                  </a:solidFill>
                  <a:ln w="4286" cap="flat">
                    <a:noFill/>
                    <a:prstDash val="solid"/>
                    <a:miter/>
                  </a:ln>
                </p:spPr>
                <p:txBody>
                  <a:bodyPr rtlCol="0" anchor="ctr"/>
                  <a:lstStyle/>
                  <a:p>
                    <a:endParaRPr lang="en-GB"/>
                  </a:p>
                </p:txBody>
              </p:sp>
              <p:sp>
                <p:nvSpPr>
                  <p:cNvPr id="372" name="Freeform: Shape 371">
                    <a:extLst>
                      <a:ext uri="{FF2B5EF4-FFF2-40B4-BE49-F238E27FC236}">
                        <a16:creationId xmlns:a16="http://schemas.microsoft.com/office/drawing/2014/main" id="{D99489EA-1689-1D23-A82E-CF322EDF40E6}"/>
                      </a:ext>
                    </a:extLst>
                  </p:cNvPr>
                  <p:cNvSpPr/>
                  <p:nvPr/>
                </p:nvSpPr>
                <p:spPr>
                  <a:xfrm>
                    <a:off x="10970323" y="2617605"/>
                    <a:ext cx="218170" cy="129873"/>
                  </a:xfrm>
                  <a:custGeom>
                    <a:avLst/>
                    <a:gdLst>
                      <a:gd name="connsiteX0" fmla="*/ 218171 w 218170"/>
                      <a:gd name="connsiteY0" fmla="*/ 129873 h 129873"/>
                      <a:gd name="connsiteX1" fmla="*/ 0 w 218170"/>
                      <a:gd name="connsiteY1" fmla="*/ 3858 h 129873"/>
                      <a:gd name="connsiteX2" fmla="*/ 0 w 218170"/>
                      <a:gd name="connsiteY2" fmla="*/ 0 h 129873"/>
                      <a:gd name="connsiteX3" fmla="*/ 218171 w 218170"/>
                      <a:gd name="connsiteY3" fmla="*/ 126016 h 129873"/>
                    </a:gdLst>
                    <a:ahLst/>
                    <a:cxnLst>
                      <a:cxn ang="0">
                        <a:pos x="connsiteX0" y="connsiteY0"/>
                      </a:cxn>
                      <a:cxn ang="0">
                        <a:pos x="connsiteX1" y="connsiteY1"/>
                      </a:cxn>
                      <a:cxn ang="0">
                        <a:pos x="connsiteX2" y="connsiteY2"/>
                      </a:cxn>
                      <a:cxn ang="0">
                        <a:pos x="connsiteX3" y="connsiteY3"/>
                      </a:cxn>
                    </a:cxnLst>
                    <a:rect l="l" t="t" r="r" b="b"/>
                    <a:pathLst>
                      <a:path w="218170" h="129873">
                        <a:moveTo>
                          <a:pt x="218171" y="129873"/>
                        </a:moveTo>
                        <a:lnTo>
                          <a:pt x="0" y="3858"/>
                        </a:lnTo>
                        <a:lnTo>
                          <a:pt x="0" y="0"/>
                        </a:lnTo>
                        <a:lnTo>
                          <a:pt x="218171" y="126016"/>
                        </a:lnTo>
                        <a:close/>
                      </a:path>
                    </a:pathLst>
                  </a:custGeom>
                  <a:solidFill>
                    <a:srgbClr val="004166"/>
                  </a:solidFill>
                  <a:ln w="4286" cap="flat">
                    <a:noFill/>
                    <a:prstDash val="solid"/>
                    <a:miter/>
                  </a:ln>
                </p:spPr>
                <p:txBody>
                  <a:bodyPr rtlCol="0" anchor="ctr"/>
                  <a:lstStyle/>
                  <a:p>
                    <a:endParaRPr lang="en-GB"/>
                  </a:p>
                </p:txBody>
              </p:sp>
              <p:sp>
                <p:nvSpPr>
                  <p:cNvPr id="373" name="Freeform: Shape 372">
                    <a:extLst>
                      <a:ext uri="{FF2B5EF4-FFF2-40B4-BE49-F238E27FC236}">
                        <a16:creationId xmlns:a16="http://schemas.microsoft.com/office/drawing/2014/main" id="{B020C64E-CE87-0FC9-7E02-8185CE0225B2}"/>
                      </a:ext>
                    </a:extLst>
                  </p:cNvPr>
                  <p:cNvSpPr/>
                  <p:nvPr/>
                </p:nvSpPr>
                <p:spPr>
                  <a:xfrm>
                    <a:off x="10970323" y="2643323"/>
                    <a:ext cx="218170" cy="130301"/>
                  </a:xfrm>
                  <a:custGeom>
                    <a:avLst/>
                    <a:gdLst>
                      <a:gd name="connsiteX0" fmla="*/ 218171 w 218170"/>
                      <a:gd name="connsiteY0" fmla="*/ 130302 h 130301"/>
                      <a:gd name="connsiteX1" fmla="*/ 0 w 218170"/>
                      <a:gd name="connsiteY1" fmla="*/ 3857 h 130301"/>
                      <a:gd name="connsiteX2" fmla="*/ 0 w 218170"/>
                      <a:gd name="connsiteY2" fmla="*/ 0 h 130301"/>
                      <a:gd name="connsiteX3" fmla="*/ 218171 w 218170"/>
                      <a:gd name="connsiteY3" fmla="*/ 126016 h 130301"/>
                    </a:gdLst>
                    <a:ahLst/>
                    <a:cxnLst>
                      <a:cxn ang="0">
                        <a:pos x="connsiteX0" y="connsiteY0"/>
                      </a:cxn>
                      <a:cxn ang="0">
                        <a:pos x="connsiteX1" y="connsiteY1"/>
                      </a:cxn>
                      <a:cxn ang="0">
                        <a:pos x="connsiteX2" y="connsiteY2"/>
                      </a:cxn>
                      <a:cxn ang="0">
                        <a:pos x="connsiteX3" y="connsiteY3"/>
                      </a:cxn>
                    </a:cxnLst>
                    <a:rect l="l" t="t" r="r" b="b"/>
                    <a:pathLst>
                      <a:path w="218170" h="130301">
                        <a:moveTo>
                          <a:pt x="218171" y="130302"/>
                        </a:moveTo>
                        <a:lnTo>
                          <a:pt x="0" y="3857"/>
                        </a:lnTo>
                        <a:lnTo>
                          <a:pt x="0" y="0"/>
                        </a:lnTo>
                        <a:lnTo>
                          <a:pt x="218171" y="126016"/>
                        </a:lnTo>
                        <a:close/>
                      </a:path>
                    </a:pathLst>
                  </a:custGeom>
                  <a:solidFill>
                    <a:srgbClr val="004166"/>
                  </a:solidFill>
                  <a:ln w="4286" cap="flat">
                    <a:noFill/>
                    <a:prstDash val="solid"/>
                    <a:miter/>
                  </a:ln>
                </p:spPr>
                <p:txBody>
                  <a:bodyPr rtlCol="0" anchor="ctr"/>
                  <a:lstStyle/>
                  <a:p>
                    <a:endParaRPr lang="en-GB"/>
                  </a:p>
                </p:txBody>
              </p:sp>
              <p:sp>
                <p:nvSpPr>
                  <p:cNvPr id="374" name="Freeform: Shape 373">
                    <a:extLst>
                      <a:ext uri="{FF2B5EF4-FFF2-40B4-BE49-F238E27FC236}">
                        <a16:creationId xmlns:a16="http://schemas.microsoft.com/office/drawing/2014/main" id="{605FB953-37A8-3014-2FD0-C41FC0A3979B}"/>
                      </a:ext>
                    </a:extLst>
                  </p:cNvPr>
                  <p:cNvSpPr/>
                  <p:nvPr/>
                </p:nvSpPr>
                <p:spPr>
                  <a:xfrm>
                    <a:off x="10970323" y="2669040"/>
                    <a:ext cx="218170" cy="130301"/>
                  </a:xfrm>
                  <a:custGeom>
                    <a:avLst/>
                    <a:gdLst>
                      <a:gd name="connsiteX0" fmla="*/ 218171 w 218170"/>
                      <a:gd name="connsiteY0" fmla="*/ 130302 h 130301"/>
                      <a:gd name="connsiteX1" fmla="*/ 0 w 218170"/>
                      <a:gd name="connsiteY1" fmla="*/ 3857 h 130301"/>
                      <a:gd name="connsiteX2" fmla="*/ 0 w 218170"/>
                      <a:gd name="connsiteY2" fmla="*/ 0 h 130301"/>
                      <a:gd name="connsiteX3" fmla="*/ 218171 w 218170"/>
                      <a:gd name="connsiteY3" fmla="*/ 126444 h 130301"/>
                    </a:gdLst>
                    <a:ahLst/>
                    <a:cxnLst>
                      <a:cxn ang="0">
                        <a:pos x="connsiteX0" y="connsiteY0"/>
                      </a:cxn>
                      <a:cxn ang="0">
                        <a:pos x="connsiteX1" y="connsiteY1"/>
                      </a:cxn>
                      <a:cxn ang="0">
                        <a:pos x="connsiteX2" y="connsiteY2"/>
                      </a:cxn>
                      <a:cxn ang="0">
                        <a:pos x="connsiteX3" y="connsiteY3"/>
                      </a:cxn>
                    </a:cxnLst>
                    <a:rect l="l" t="t" r="r" b="b"/>
                    <a:pathLst>
                      <a:path w="218170" h="130301">
                        <a:moveTo>
                          <a:pt x="218171" y="130302"/>
                        </a:moveTo>
                        <a:lnTo>
                          <a:pt x="0" y="3857"/>
                        </a:lnTo>
                        <a:lnTo>
                          <a:pt x="0" y="0"/>
                        </a:lnTo>
                        <a:lnTo>
                          <a:pt x="218171" y="126444"/>
                        </a:lnTo>
                        <a:close/>
                      </a:path>
                    </a:pathLst>
                  </a:custGeom>
                  <a:solidFill>
                    <a:srgbClr val="004166"/>
                  </a:solidFill>
                  <a:ln w="4286" cap="flat">
                    <a:noFill/>
                    <a:prstDash val="solid"/>
                    <a:miter/>
                  </a:ln>
                </p:spPr>
                <p:txBody>
                  <a:bodyPr rtlCol="0" anchor="ctr"/>
                  <a:lstStyle/>
                  <a:p>
                    <a:endParaRPr lang="en-GB"/>
                  </a:p>
                </p:txBody>
              </p:sp>
              <p:sp>
                <p:nvSpPr>
                  <p:cNvPr id="375" name="Freeform: Shape 374">
                    <a:extLst>
                      <a:ext uri="{FF2B5EF4-FFF2-40B4-BE49-F238E27FC236}">
                        <a16:creationId xmlns:a16="http://schemas.microsoft.com/office/drawing/2014/main" id="{2B8C8107-6331-7918-77BB-C275BF12FC01}"/>
                      </a:ext>
                    </a:extLst>
                  </p:cNvPr>
                  <p:cNvSpPr/>
                  <p:nvPr/>
                </p:nvSpPr>
                <p:spPr>
                  <a:xfrm>
                    <a:off x="10970323" y="2695186"/>
                    <a:ext cx="218170" cy="129873"/>
                  </a:xfrm>
                  <a:custGeom>
                    <a:avLst/>
                    <a:gdLst>
                      <a:gd name="connsiteX0" fmla="*/ 218171 w 218170"/>
                      <a:gd name="connsiteY0" fmla="*/ 129873 h 129873"/>
                      <a:gd name="connsiteX1" fmla="*/ 0 w 218170"/>
                      <a:gd name="connsiteY1" fmla="*/ 3858 h 129873"/>
                      <a:gd name="connsiteX2" fmla="*/ 0 w 218170"/>
                      <a:gd name="connsiteY2" fmla="*/ 0 h 129873"/>
                      <a:gd name="connsiteX3" fmla="*/ 218171 w 218170"/>
                      <a:gd name="connsiteY3" fmla="*/ 126016 h 129873"/>
                    </a:gdLst>
                    <a:ahLst/>
                    <a:cxnLst>
                      <a:cxn ang="0">
                        <a:pos x="connsiteX0" y="connsiteY0"/>
                      </a:cxn>
                      <a:cxn ang="0">
                        <a:pos x="connsiteX1" y="connsiteY1"/>
                      </a:cxn>
                      <a:cxn ang="0">
                        <a:pos x="connsiteX2" y="connsiteY2"/>
                      </a:cxn>
                      <a:cxn ang="0">
                        <a:pos x="connsiteX3" y="connsiteY3"/>
                      </a:cxn>
                    </a:cxnLst>
                    <a:rect l="l" t="t" r="r" b="b"/>
                    <a:pathLst>
                      <a:path w="218170" h="129873">
                        <a:moveTo>
                          <a:pt x="218171" y="129873"/>
                        </a:moveTo>
                        <a:lnTo>
                          <a:pt x="0" y="3858"/>
                        </a:lnTo>
                        <a:lnTo>
                          <a:pt x="0" y="0"/>
                        </a:lnTo>
                        <a:lnTo>
                          <a:pt x="218171" y="126016"/>
                        </a:lnTo>
                        <a:close/>
                      </a:path>
                    </a:pathLst>
                  </a:custGeom>
                  <a:solidFill>
                    <a:srgbClr val="004166"/>
                  </a:solidFill>
                  <a:ln w="4286" cap="flat">
                    <a:noFill/>
                    <a:prstDash val="solid"/>
                    <a:miter/>
                  </a:ln>
                </p:spPr>
                <p:txBody>
                  <a:bodyPr rtlCol="0" anchor="ctr"/>
                  <a:lstStyle/>
                  <a:p>
                    <a:endParaRPr lang="en-GB"/>
                  </a:p>
                </p:txBody>
              </p:sp>
            </p:grpSp>
            <p:grpSp>
              <p:nvGrpSpPr>
                <p:cNvPr id="376" name="Graphic 18">
                  <a:extLst>
                    <a:ext uri="{FF2B5EF4-FFF2-40B4-BE49-F238E27FC236}">
                      <a16:creationId xmlns:a16="http://schemas.microsoft.com/office/drawing/2014/main" id="{EFC8FE18-38D7-DE16-6760-85EDA53DF446}"/>
                    </a:ext>
                  </a:extLst>
                </p:cNvPr>
                <p:cNvGrpSpPr/>
                <p:nvPr/>
              </p:nvGrpSpPr>
              <p:grpSpPr>
                <a:xfrm>
                  <a:off x="10807017" y="2351001"/>
                  <a:ext cx="100726" cy="157305"/>
                  <a:chOff x="10807017" y="2351001"/>
                  <a:chExt cx="100726" cy="157305"/>
                </a:xfrm>
              </p:grpSpPr>
              <p:sp>
                <p:nvSpPr>
                  <p:cNvPr id="377" name="Freeform: Shape 376">
                    <a:extLst>
                      <a:ext uri="{FF2B5EF4-FFF2-40B4-BE49-F238E27FC236}">
                        <a16:creationId xmlns:a16="http://schemas.microsoft.com/office/drawing/2014/main" id="{ADC694AE-CC93-2C40-49CB-9635C2BD5AC3}"/>
                      </a:ext>
                    </a:extLst>
                  </p:cNvPr>
                  <p:cNvSpPr/>
                  <p:nvPr/>
                </p:nvSpPr>
                <p:spPr>
                  <a:xfrm>
                    <a:off x="10810017" y="2356573"/>
                    <a:ext cx="94297" cy="146589"/>
                  </a:xfrm>
                  <a:custGeom>
                    <a:avLst/>
                    <a:gdLst>
                      <a:gd name="connsiteX0" fmla="*/ 94298 w 94297"/>
                      <a:gd name="connsiteY0" fmla="*/ 146590 h 146589"/>
                      <a:gd name="connsiteX1" fmla="*/ 0 w 94297"/>
                      <a:gd name="connsiteY1" fmla="*/ 91726 h 146589"/>
                      <a:gd name="connsiteX2" fmla="*/ 0 w 94297"/>
                      <a:gd name="connsiteY2" fmla="*/ 0 h 146589"/>
                      <a:gd name="connsiteX3" fmla="*/ 94298 w 94297"/>
                      <a:gd name="connsiteY3" fmla="*/ 54435 h 146589"/>
                    </a:gdLst>
                    <a:ahLst/>
                    <a:cxnLst>
                      <a:cxn ang="0">
                        <a:pos x="connsiteX0" y="connsiteY0"/>
                      </a:cxn>
                      <a:cxn ang="0">
                        <a:pos x="connsiteX1" y="connsiteY1"/>
                      </a:cxn>
                      <a:cxn ang="0">
                        <a:pos x="connsiteX2" y="connsiteY2"/>
                      </a:cxn>
                      <a:cxn ang="0">
                        <a:pos x="connsiteX3" y="connsiteY3"/>
                      </a:cxn>
                    </a:cxnLst>
                    <a:rect l="l" t="t" r="r" b="b"/>
                    <a:pathLst>
                      <a:path w="94297" h="146589">
                        <a:moveTo>
                          <a:pt x="94298" y="146590"/>
                        </a:moveTo>
                        <a:lnTo>
                          <a:pt x="0" y="91726"/>
                        </a:lnTo>
                        <a:lnTo>
                          <a:pt x="0" y="0"/>
                        </a:lnTo>
                        <a:lnTo>
                          <a:pt x="94298" y="54435"/>
                        </a:lnTo>
                        <a:close/>
                      </a:path>
                    </a:pathLst>
                  </a:custGeom>
                  <a:solidFill>
                    <a:srgbClr val="D9E8F5"/>
                  </a:solidFill>
                  <a:ln w="4286" cap="flat">
                    <a:noFill/>
                    <a:prstDash val="solid"/>
                    <a:miter/>
                  </a:ln>
                </p:spPr>
                <p:txBody>
                  <a:bodyPr rtlCol="0" anchor="ctr"/>
                  <a:lstStyle/>
                  <a:p>
                    <a:endParaRPr lang="en-GB"/>
                  </a:p>
                </p:txBody>
              </p:sp>
              <p:sp>
                <p:nvSpPr>
                  <p:cNvPr id="378" name="Freeform: Shape 377">
                    <a:extLst>
                      <a:ext uri="{FF2B5EF4-FFF2-40B4-BE49-F238E27FC236}">
                        <a16:creationId xmlns:a16="http://schemas.microsoft.com/office/drawing/2014/main" id="{C161D9C5-CDA7-1F2C-3E0F-468453ADB5F1}"/>
                      </a:ext>
                    </a:extLst>
                  </p:cNvPr>
                  <p:cNvSpPr/>
                  <p:nvPr/>
                </p:nvSpPr>
                <p:spPr>
                  <a:xfrm>
                    <a:off x="10807017" y="2351001"/>
                    <a:ext cx="100726" cy="157305"/>
                  </a:xfrm>
                  <a:custGeom>
                    <a:avLst/>
                    <a:gdLst>
                      <a:gd name="connsiteX0" fmla="*/ 100727 w 100726"/>
                      <a:gd name="connsiteY0" fmla="*/ 157305 h 157305"/>
                      <a:gd name="connsiteX1" fmla="*/ 0 w 100726"/>
                      <a:gd name="connsiteY1" fmla="*/ 99012 h 157305"/>
                      <a:gd name="connsiteX2" fmla="*/ 0 w 100726"/>
                      <a:gd name="connsiteY2" fmla="*/ 0 h 157305"/>
                      <a:gd name="connsiteX3" fmla="*/ 100727 w 100726"/>
                      <a:gd name="connsiteY3" fmla="*/ 58293 h 157305"/>
                      <a:gd name="connsiteX4" fmla="*/ 100727 w 100726"/>
                      <a:gd name="connsiteY4" fmla="*/ 157305 h 157305"/>
                      <a:gd name="connsiteX5" fmla="*/ 6000 w 100726"/>
                      <a:gd name="connsiteY5" fmla="*/ 95583 h 157305"/>
                      <a:gd name="connsiteX6" fmla="*/ 93868 w 100726"/>
                      <a:gd name="connsiteY6" fmla="*/ 146590 h 157305"/>
                      <a:gd name="connsiteX7" fmla="*/ 93868 w 100726"/>
                      <a:gd name="connsiteY7" fmla="*/ 62151 h 157305"/>
                      <a:gd name="connsiteX8" fmla="*/ 6000 w 100726"/>
                      <a:gd name="connsiteY8" fmla="*/ 11144 h 157305"/>
                      <a:gd name="connsiteX9" fmla="*/ 6000 w 100726"/>
                      <a:gd name="connsiteY9" fmla="*/ 95583 h 157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26" h="157305">
                        <a:moveTo>
                          <a:pt x="100727" y="157305"/>
                        </a:moveTo>
                        <a:lnTo>
                          <a:pt x="0" y="99012"/>
                        </a:lnTo>
                        <a:lnTo>
                          <a:pt x="0" y="0"/>
                        </a:lnTo>
                        <a:lnTo>
                          <a:pt x="100727" y="58293"/>
                        </a:lnTo>
                        <a:lnTo>
                          <a:pt x="100727" y="157305"/>
                        </a:lnTo>
                        <a:close/>
                        <a:moveTo>
                          <a:pt x="6000" y="95583"/>
                        </a:moveTo>
                        <a:lnTo>
                          <a:pt x="93868" y="146590"/>
                        </a:lnTo>
                        <a:lnTo>
                          <a:pt x="93868" y="62151"/>
                        </a:lnTo>
                        <a:lnTo>
                          <a:pt x="6000" y="11144"/>
                        </a:lnTo>
                        <a:lnTo>
                          <a:pt x="6000" y="95583"/>
                        </a:lnTo>
                        <a:close/>
                      </a:path>
                    </a:pathLst>
                  </a:custGeom>
                  <a:solidFill>
                    <a:srgbClr val="6C74AF"/>
                  </a:solidFill>
                  <a:ln w="4286" cap="flat">
                    <a:noFill/>
                    <a:prstDash val="solid"/>
                    <a:miter/>
                  </a:ln>
                </p:spPr>
                <p:txBody>
                  <a:bodyPr rtlCol="0" anchor="ctr"/>
                  <a:lstStyle/>
                  <a:p>
                    <a:endParaRPr lang="en-GB"/>
                  </a:p>
                </p:txBody>
              </p:sp>
            </p:grpSp>
            <p:grpSp>
              <p:nvGrpSpPr>
                <p:cNvPr id="379" name="Graphic 18">
                  <a:extLst>
                    <a:ext uri="{FF2B5EF4-FFF2-40B4-BE49-F238E27FC236}">
                      <a16:creationId xmlns:a16="http://schemas.microsoft.com/office/drawing/2014/main" id="{382E5AA8-9946-B4E5-93A4-D0D176AE8E80}"/>
                    </a:ext>
                  </a:extLst>
                </p:cNvPr>
                <p:cNvGrpSpPr/>
                <p:nvPr/>
              </p:nvGrpSpPr>
              <p:grpSpPr>
                <a:xfrm>
                  <a:off x="10807017" y="2504448"/>
                  <a:ext cx="100726" cy="157305"/>
                  <a:chOff x="10807017" y="2504448"/>
                  <a:chExt cx="100726" cy="157305"/>
                </a:xfrm>
              </p:grpSpPr>
              <p:sp>
                <p:nvSpPr>
                  <p:cNvPr id="380" name="Freeform: Shape 379">
                    <a:extLst>
                      <a:ext uri="{FF2B5EF4-FFF2-40B4-BE49-F238E27FC236}">
                        <a16:creationId xmlns:a16="http://schemas.microsoft.com/office/drawing/2014/main" id="{1BE5503D-29E8-ABBE-A992-9B65AAE7F0EB}"/>
                      </a:ext>
                    </a:extLst>
                  </p:cNvPr>
                  <p:cNvSpPr/>
                  <p:nvPr/>
                </p:nvSpPr>
                <p:spPr>
                  <a:xfrm>
                    <a:off x="10810017" y="2510020"/>
                    <a:ext cx="94297" cy="146161"/>
                  </a:xfrm>
                  <a:custGeom>
                    <a:avLst/>
                    <a:gdLst>
                      <a:gd name="connsiteX0" fmla="*/ 94298 w 94297"/>
                      <a:gd name="connsiteY0" fmla="*/ 146161 h 146161"/>
                      <a:gd name="connsiteX1" fmla="*/ 0 w 94297"/>
                      <a:gd name="connsiteY1" fmla="*/ 91726 h 146161"/>
                      <a:gd name="connsiteX2" fmla="*/ 0 w 94297"/>
                      <a:gd name="connsiteY2" fmla="*/ 0 h 146161"/>
                      <a:gd name="connsiteX3" fmla="*/ 94298 w 94297"/>
                      <a:gd name="connsiteY3" fmla="*/ 54435 h 146161"/>
                    </a:gdLst>
                    <a:ahLst/>
                    <a:cxnLst>
                      <a:cxn ang="0">
                        <a:pos x="connsiteX0" y="connsiteY0"/>
                      </a:cxn>
                      <a:cxn ang="0">
                        <a:pos x="connsiteX1" y="connsiteY1"/>
                      </a:cxn>
                      <a:cxn ang="0">
                        <a:pos x="connsiteX2" y="connsiteY2"/>
                      </a:cxn>
                      <a:cxn ang="0">
                        <a:pos x="connsiteX3" y="connsiteY3"/>
                      </a:cxn>
                    </a:cxnLst>
                    <a:rect l="l" t="t" r="r" b="b"/>
                    <a:pathLst>
                      <a:path w="94297" h="146161">
                        <a:moveTo>
                          <a:pt x="94298" y="146161"/>
                        </a:moveTo>
                        <a:lnTo>
                          <a:pt x="0" y="91726"/>
                        </a:lnTo>
                        <a:lnTo>
                          <a:pt x="0" y="0"/>
                        </a:lnTo>
                        <a:lnTo>
                          <a:pt x="94298" y="54435"/>
                        </a:lnTo>
                        <a:close/>
                      </a:path>
                    </a:pathLst>
                  </a:custGeom>
                  <a:solidFill>
                    <a:srgbClr val="D9E8F5"/>
                  </a:solidFill>
                  <a:ln w="4286" cap="flat">
                    <a:noFill/>
                    <a:prstDash val="solid"/>
                    <a:miter/>
                  </a:ln>
                </p:spPr>
                <p:txBody>
                  <a:bodyPr rtlCol="0" anchor="ctr"/>
                  <a:lstStyle/>
                  <a:p>
                    <a:endParaRPr lang="en-GB"/>
                  </a:p>
                </p:txBody>
              </p:sp>
              <p:sp>
                <p:nvSpPr>
                  <p:cNvPr id="381" name="Freeform: Shape 380">
                    <a:extLst>
                      <a:ext uri="{FF2B5EF4-FFF2-40B4-BE49-F238E27FC236}">
                        <a16:creationId xmlns:a16="http://schemas.microsoft.com/office/drawing/2014/main" id="{83FFC664-8816-0906-AA83-86F2A89AD818}"/>
                      </a:ext>
                    </a:extLst>
                  </p:cNvPr>
                  <p:cNvSpPr/>
                  <p:nvPr/>
                </p:nvSpPr>
                <p:spPr>
                  <a:xfrm>
                    <a:off x="10807017" y="2504448"/>
                    <a:ext cx="100726" cy="157305"/>
                  </a:xfrm>
                  <a:custGeom>
                    <a:avLst/>
                    <a:gdLst>
                      <a:gd name="connsiteX0" fmla="*/ 100727 w 100726"/>
                      <a:gd name="connsiteY0" fmla="*/ 157305 h 157305"/>
                      <a:gd name="connsiteX1" fmla="*/ 0 w 100726"/>
                      <a:gd name="connsiteY1" fmla="*/ 99012 h 157305"/>
                      <a:gd name="connsiteX2" fmla="*/ 0 w 100726"/>
                      <a:gd name="connsiteY2" fmla="*/ 0 h 157305"/>
                      <a:gd name="connsiteX3" fmla="*/ 100727 w 100726"/>
                      <a:gd name="connsiteY3" fmla="*/ 58293 h 157305"/>
                      <a:gd name="connsiteX4" fmla="*/ 100727 w 100726"/>
                      <a:gd name="connsiteY4" fmla="*/ 157305 h 157305"/>
                      <a:gd name="connsiteX5" fmla="*/ 6000 w 100726"/>
                      <a:gd name="connsiteY5" fmla="*/ 95583 h 157305"/>
                      <a:gd name="connsiteX6" fmla="*/ 93868 w 100726"/>
                      <a:gd name="connsiteY6" fmla="*/ 146590 h 157305"/>
                      <a:gd name="connsiteX7" fmla="*/ 93868 w 100726"/>
                      <a:gd name="connsiteY7" fmla="*/ 62151 h 157305"/>
                      <a:gd name="connsiteX8" fmla="*/ 6000 w 100726"/>
                      <a:gd name="connsiteY8" fmla="*/ 11144 h 157305"/>
                      <a:gd name="connsiteX9" fmla="*/ 6000 w 100726"/>
                      <a:gd name="connsiteY9" fmla="*/ 95583 h 157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26" h="157305">
                        <a:moveTo>
                          <a:pt x="100727" y="157305"/>
                        </a:moveTo>
                        <a:lnTo>
                          <a:pt x="0" y="99012"/>
                        </a:lnTo>
                        <a:lnTo>
                          <a:pt x="0" y="0"/>
                        </a:lnTo>
                        <a:lnTo>
                          <a:pt x="100727" y="58293"/>
                        </a:lnTo>
                        <a:lnTo>
                          <a:pt x="100727" y="157305"/>
                        </a:lnTo>
                        <a:close/>
                        <a:moveTo>
                          <a:pt x="6000" y="95583"/>
                        </a:moveTo>
                        <a:lnTo>
                          <a:pt x="93868" y="146590"/>
                        </a:lnTo>
                        <a:lnTo>
                          <a:pt x="93868" y="62151"/>
                        </a:lnTo>
                        <a:lnTo>
                          <a:pt x="6000" y="11144"/>
                        </a:lnTo>
                        <a:lnTo>
                          <a:pt x="6000" y="95583"/>
                        </a:lnTo>
                        <a:close/>
                      </a:path>
                    </a:pathLst>
                  </a:custGeom>
                  <a:solidFill>
                    <a:srgbClr val="6C74AF"/>
                  </a:solidFill>
                  <a:ln w="4286" cap="flat">
                    <a:noFill/>
                    <a:prstDash val="solid"/>
                    <a:miter/>
                  </a:ln>
                </p:spPr>
                <p:txBody>
                  <a:bodyPr rtlCol="0" anchor="ctr"/>
                  <a:lstStyle/>
                  <a:p>
                    <a:endParaRPr lang="en-GB"/>
                  </a:p>
                </p:txBody>
              </p:sp>
            </p:grpSp>
            <p:sp>
              <p:nvSpPr>
                <p:cNvPr id="382" name="Freeform: Shape 381">
                  <a:extLst>
                    <a:ext uri="{FF2B5EF4-FFF2-40B4-BE49-F238E27FC236}">
                      <a16:creationId xmlns:a16="http://schemas.microsoft.com/office/drawing/2014/main" id="{DD87FE1A-2BFC-89B4-FD57-0F5189A76125}"/>
                    </a:ext>
                  </a:extLst>
                </p:cNvPr>
                <p:cNvSpPr/>
                <p:nvPr/>
              </p:nvSpPr>
              <p:spPr>
                <a:xfrm>
                  <a:off x="10786014" y="2388720"/>
                  <a:ext cx="138446" cy="63436"/>
                </a:xfrm>
                <a:custGeom>
                  <a:avLst/>
                  <a:gdLst>
                    <a:gd name="connsiteX0" fmla="*/ 0 w 138446"/>
                    <a:gd name="connsiteY0" fmla="*/ 0 h 63436"/>
                    <a:gd name="connsiteX1" fmla="*/ 60437 w 138446"/>
                    <a:gd name="connsiteY1" fmla="*/ 54007 h 63436"/>
                    <a:gd name="connsiteX2" fmla="*/ 53578 w 138446"/>
                    <a:gd name="connsiteY2" fmla="*/ 50578 h 63436"/>
                    <a:gd name="connsiteX3" fmla="*/ 138446 w 138446"/>
                    <a:gd name="connsiteY3" fmla="*/ 21860 h 63436"/>
                    <a:gd name="connsiteX4" fmla="*/ 57864 w 138446"/>
                    <a:gd name="connsiteY4" fmla="*/ 63436 h 63436"/>
                    <a:gd name="connsiteX5" fmla="*/ 0 w 138446"/>
                    <a:gd name="connsiteY5" fmla="*/ 0 h 63436"/>
                    <a:gd name="connsiteX6" fmla="*/ 0 w 138446"/>
                    <a:gd name="connsiteY6" fmla="*/ 0 h 6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446" h="63436">
                      <a:moveTo>
                        <a:pt x="0" y="0"/>
                      </a:moveTo>
                      <a:cubicBezTo>
                        <a:pt x="21860" y="7287"/>
                        <a:pt x="47578" y="30861"/>
                        <a:pt x="60437" y="54007"/>
                      </a:cubicBezTo>
                      <a:lnTo>
                        <a:pt x="53578" y="50578"/>
                      </a:lnTo>
                      <a:cubicBezTo>
                        <a:pt x="75438" y="27861"/>
                        <a:pt x="102442" y="11144"/>
                        <a:pt x="138446" y="21860"/>
                      </a:cubicBezTo>
                      <a:cubicBezTo>
                        <a:pt x="107156" y="22717"/>
                        <a:pt x="78868" y="43720"/>
                        <a:pt x="57864" y="63436"/>
                      </a:cubicBezTo>
                      <a:cubicBezTo>
                        <a:pt x="44578" y="38148"/>
                        <a:pt x="22288" y="14145"/>
                        <a:pt x="0" y="0"/>
                      </a:cubicBezTo>
                      <a:lnTo>
                        <a:pt x="0" y="0"/>
                      </a:lnTo>
                      <a:close/>
                    </a:path>
                  </a:pathLst>
                </a:custGeom>
                <a:solidFill>
                  <a:srgbClr val="FDD13B"/>
                </a:solidFill>
                <a:ln w="4286" cap="flat">
                  <a:noFill/>
                  <a:prstDash val="solid"/>
                  <a:miter/>
                </a:ln>
              </p:spPr>
              <p:txBody>
                <a:bodyPr rtlCol="0" anchor="ctr"/>
                <a:lstStyle/>
                <a:p>
                  <a:endParaRPr lang="en-GB"/>
                </a:p>
              </p:txBody>
            </p:sp>
            <p:sp>
              <p:nvSpPr>
                <p:cNvPr id="383" name="Freeform: Shape 382">
                  <a:extLst>
                    <a:ext uri="{FF2B5EF4-FFF2-40B4-BE49-F238E27FC236}">
                      <a16:creationId xmlns:a16="http://schemas.microsoft.com/office/drawing/2014/main" id="{C082F710-B2F2-F39F-8751-DD9F40F1BCAA}"/>
                    </a:ext>
                  </a:extLst>
                </p:cNvPr>
                <p:cNvSpPr/>
                <p:nvPr/>
              </p:nvSpPr>
              <p:spPr>
                <a:xfrm>
                  <a:off x="10807445" y="2508306"/>
                  <a:ext cx="101583" cy="150447"/>
                </a:xfrm>
                <a:custGeom>
                  <a:avLst/>
                  <a:gdLst>
                    <a:gd name="connsiteX0" fmla="*/ 95584 w 101583"/>
                    <a:gd name="connsiteY0" fmla="*/ 150447 h 150447"/>
                    <a:gd name="connsiteX1" fmla="*/ 0 w 101583"/>
                    <a:gd name="connsiteY1" fmla="*/ 4715 h 150447"/>
                    <a:gd name="connsiteX2" fmla="*/ 6001 w 101583"/>
                    <a:gd name="connsiteY2" fmla="*/ 0 h 150447"/>
                    <a:gd name="connsiteX3" fmla="*/ 101584 w 101583"/>
                    <a:gd name="connsiteY3" fmla="*/ 145304 h 150447"/>
                  </a:gdLst>
                  <a:ahLst/>
                  <a:cxnLst>
                    <a:cxn ang="0">
                      <a:pos x="connsiteX0" y="connsiteY0"/>
                    </a:cxn>
                    <a:cxn ang="0">
                      <a:pos x="connsiteX1" y="connsiteY1"/>
                    </a:cxn>
                    <a:cxn ang="0">
                      <a:pos x="connsiteX2" y="connsiteY2"/>
                    </a:cxn>
                    <a:cxn ang="0">
                      <a:pos x="connsiteX3" y="connsiteY3"/>
                    </a:cxn>
                  </a:cxnLst>
                  <a:rect l="l" t="t" r="r" b="b"/>
                  <a:pathLst>
                    <a:path w="101583" h="150447">
                      <a:moveTo>
                        <a:pt x="95584" y="150447"/>
                      </a:moveTo>
                      <a:lnTo>
                        <a:pt x="0" y="4715"/>
                      </a:lnTo>
                      <a:lnTo>
                        <a:pt x="6001" y="0"/>
                      </a:lnTo>
                      <a:lnTo>
                        <a:pt x="101584" y="145304"/>
                      </a:lnTo>
                      <a:close/>
                    </a:path>
                  </a:pathLst>
                </a:custGeom>
                <a:solidFill>
                  <a:srgbClr val="FDD13B"/>
                </a:solidFill>
                <a:ln w="4286" cap="flat">
                  <a:noFill/>
                  <a:prstDash val="solid"/>
                  <a:miter/>
                </a:ln>
              </p:spPr>
              <p:txBody>
                <a:bodyPr rtlCol="0" anchor="ctr"/>
                <a:lstStyle/>
                <a:p>
                  <a:endParaRPr lang="en-GB"/>
                </a:p>
              </p:txBody>
            </p:sp>
            <p:sp>
              <p:nvSpPr>
                <p:cNvPr id="384" name="Freeform: Shape 383">
                  <a:extLst>
                    <a:ext uri="{FF2B5EF4-FFF2-40B4-BE49-F238E27FC236}">
                      <a16:creationId xmlns:a16="http://schemas.microsoft.com/office/drawing/2014/main" id="{D1FBE14C-1DCF-391D-E135-0D42CEE37BFC}"/>
                    </a:ext>
                  </a:extLst>
                </p:cNvPr>
                <p:cNvSpPr/>
                <p:nvPr/>
              </p:nvSpPr>
              <p:spPr>
                <a:xfrm>
                  <a:off x="10807017" y="2560170"/>
                  <a:ext cx="99440" cy="46291"/>
                </a:xfrm>
                <a:custGeom>
                  <a:avLst/>
                  <a:gdLst>
                    <a:gd name="connsiteX0" fmla="*/ 6000 w 99440"/>
                    <a:gd name="connsiteY0" fmla="*/ 46291 h 46291"/>
                    <a:gd name="connsiteX1" fmla="*/ 0 w 99440"/>
                    <a:gd name="connsiteY1" fmla="*/ 34290 h 46291"/>
                    <a:gd name="connsiteX2" fmla="*/ 93439 w 99440"/>
                    <a:gd name="connsiteY2" fmla="*/ 0 h 46291"/>
                    <a:gd name="connsiteX3" fmla="*/ 99441 w 99440"/>
                    <a:gd name="connsiteY3" fmla="*/ 12001 h 46291"/>
                  </a:gdLst>
                  <a:ahLst/>
                  <a:cxnLst>
                    <a:cxn ang="0">
                      <a:pos x="connsiteX0" y="connsiteY0"/>
                    </a:cxn>
                    <a:cxn ang="0">
                      <a:pos x="connsiteX1" y="connsiteY1"/>
                    </a:cxn>
                    <a:cxn ang="0">
                      <a:pos x="connsiteX2" y="connsiteY2"/>
                    </a:cxn>
                    <a:cxn ang="0">
                      <a:pos x="connsiteX3" y="connsiteY3"/>
                    </a:cxn>
                  </a:cxnLst>
                  <a:rect l="l" t="t" r="r" b="b"/>
                  <a:pathLst>
                    <a:path w="99440" h="46291">
                      <a:moveTo>
                        <a:pt x="6000" y="46291"/>
                      </a:moveTo>
                      <a:lnTo>
                        <a:pt x="0" y="34290"/>
                      </a:lnTo>
                      <a:lnTo>
                        <a:pt x="93439" y="0"/>
                      </a:lnTo>
                      <a:lnTo>
                        <a:pt x="99441" y="12001"/>
                      </a:lnTo>
                      <a:close/>
                    </a:path>
                  </a:pathLst>
                </a:custGeom>
                <a:solidFill>
                  <a:srgbClr val="FDD13B"/>
                </a:solidFill>
                <a:ln w="4286" cap="flat">
                  <a:noFill/>
                  <a:prstDash val="solid"/>
                  <a:miter/>
                </a:ln>
              </p:spPr>
              <p:txBody>
                <a:bodyPr rtlCol="0" anchor="ctr"/>
                <a:lstStyle/>
                <a:p>
                  <a:endParaRPr lang="en-GB"/>
                </a:p>
              </p:txBody>
            </p:sp>
          </p:grpSp>
          <p:grpSp>
            <p:nvGrpSpPr>
              <p:cNvPr id="385" name="Graphic 18">
                <a:extLst>
                  <a:ext uri="{FF2B5EF4-FFF2-40B4-BE49-F238E27FC236}">
                    <a16:creationId xmlns:a16="http://schemas.microsoft.com/office/drawing/2014/main" id="{9B7FB89D-8D6E-40A2-F638-BBCF62789458}"/>
                  </a:ext>
                </a:extLst>
              </p:cNvPr>
              <p:cNvGrpSpPr/>
              <p:nvPr/>
            </p:nvGrpSpPr>
            <p:grpSpPr>
              <a:xfrm>
                <a:off x="10786014" y="2723904"/>
                <a:ext cx="402479" cy="473630"/>
                <a:chOff x="10786014" y="2723904"/>
                <a:chExt cx="402479" cy="473630"/>
              </a:xfrm>
            </p:grpSpPr>
            <p:grpSp>
              <p:nvGrpSpPr>
                <p:cNvPr id="386" name="Graphic 18">
                  <a:extLst>
                    <a:ext uri="{FF2B5EF4-FFF2-40B4-BE49-F238E27FC236}">
                      <a16:creationId xmlns:a16="http://schemas.microsoft.com/office/drawing/2014/main" id="{18154A15-0488-96A0-9784-545B01A90CD1}"/>
                    </a:ext>
                  </a:extLst>
                </p:cNvPr>
                <p:cNvGrpSpPr/>
                <p:nvPr/>
              </p:nvGrpSpPr>
              <p:grpSpPr>
                <a:xfrm>
                  <a:off x="10970323" y="2834490"/>
                  <a:ext cx="218170" cy="207025"/>
                  <a:chOff x="10970323" y="2834490"/>
                  <a:chExt cx="218170" cy="207025"/>
                </a:xfrm>
                <a:solidFill>
                  <a:srgbClr val="004166"/>
                </a:solidFill>
              </p:grpSpPr>
              <p:sp>
                <p:nvSpPr>
                  <p:cNvPr id="387" name="Freeform: Shape 386">
                    <a:extLst>
                      <a:ext uri="{FF2B5EF4-FFF2-40B4-BE49-F238E27FC236}">
                        <a16:creationId xmlns:a16="http://schemas.microsoft.com/office/drawing/2014/main" id="{3DD3B268-AB2E-5A06-EDB6-6FCF8889B91F}"/>
                      </a:ext>
                    </a:extLst>
                  </p:cNvPr>
                  <p:cNvSpPr/>
                  <p:nvPr/>
                </p:nvSpPr>
                <p:spPr>
                  <a:xfrm>
                    <a:off x="11059477" y="2862350"/>
                    <a:ext cx="129016" cy="78009"/>
                  </a:xfrm>
                  <a:custGeom>
                    <a:avLst/>
                    <a:gdLst>
                      <a:gd name="connsiteX0" fmla="*/ 129017 w 129016"/>
                      <a:gd name="connsiteY0" fmla="*/ 78010 h 78009"/>
                      <a:gd name="connsiteX1" fmla="*/ 0 w 129016"/>
                      <a:gd name="connsiteY1" fmla="*/ 3858 h 78009"/>
                      <a:gd name="connsiteX2" fmla="*/ 0 w 129016"/>
                      <a:gd name="connsiteY2" fmla="*/ 0 h 78009"/>
                      <a:gd name="connsiteX3" fmla="*/ 129017 w 129016"/>
                      <a:gd name="connsiteY3" fmla="*/ 74152 h 78009"/>
                    </a:gdLst>
                    <a:ahLst/>
                    <a:cxnLst>
                      <a:cxn ang="0">
                        <a:pos x="connsiteX0" y="connsiteY0"/>
                      </a:cxn>
                      <a:cxn ang="0">
                        <a:pos x="connsiteX1" y="connsiteY1"/>
                      </a:cxn>
                      <a:cxn ang="0">
                        <a:pos x="connsiteX2" y="connsiteY2"/>
                      </a:cxn>
                      <a:cxn ang="0">
                        <a:pos x="connsiteX3" y="connsiteY3"/>
                      </a:cxn>
                    </a:cxnLst>
                    <a:rect l="l" t="t" r="r" b="b"/>
                    <a:pathLst>
                      <a:path w="129016" h="78009">
                        <a:moveTo>
                          <a:pt x="129017" y="78010"/>
                        </a:moveTo>
                        <a:lnTo>
                          <a:pt x="0" y="3858"/>
                        </a:lnTo>
                        <a:lnTo>
                          <a:pt x="0" y="0"/>
                        </a:lnTo>
                        <a:lnTo>
                          <a:pt x="129017" y="74152"/>
                        </a:lnTo>
                        <a:close/>
                      </a:path>
                    </a:pathLst>
                  </a:custGeom>
                  <a:solidFill>
                    <a:srgbClr val="004166"/>
                  </a:solidFill>
                  <a:ln w="4286" cap="flat">
                    <a:noFill/>
                    <a:prstDash val="solid"/>
                    <a:miter/>
                  </a:ln>
                </p:spPr>
                <p:txBody>
                  <a:bodyPr rtlCol="0" anchor="ctr"/>
                  <a:lstStyle/>
                  <a:p>
                    <a:endParaRPr lang="en-GB"/>
                  </a:p>
                </p:txBody>
              </p:sp>
              <p:sp>
                <p:nvSpPr>
                  <p:cNvPr id="388" name="Freeform: Shape 387">
                    <a:extLst>
                      <a:ext uri="{FF2B5EF4-FFF2-40B4-BE49-F238E27FC236}">
                        <a16:creationId xmlns:a16="http://schemas.microsoft.com/office/drawing/2014/main" id="{26E2F99C-7076-4F64-001F-8CEABB264E81}"/>
                      </a:ext>
                    </a:extLst>
                  </p:cNvPr>
                  <p:cNvSpPr/>
                  <p:nvPr/>
                </p:nvSpPr>
                <p:spPr>
                  <a:xfrm>
                    <a:off x="10970323" y="2834490"/>
                    <a:ext cx="218170" cy="129873"/>
                  </a:xfrm>
                  <a:custGeom>
                    <a:avLst/>
                    <a:gdLst>
                      <a:gd name="connsiteX0" fmla="*/ 218171 w 218170"/>
                      <a:gd name="connsiteY0" fmla="*/ 129873 h 129873"/>
                      <a:gd name="connsiteX1" fmla="*/ 0 w 218170"/>
                      <a:gd name="connsiteY1" fmla="*/ 3858 h 129873"/>
                      <a:gd name="connsiteX2" fmla="*/ 0 w 218170"/>
                      <a:gd name="connsiteY2" fmla="*/ 0 h 129873"/>
                      <a:gd name="connsiteX3" fmla="*/ 218171 w 218170"/>
                      <a:gd name="connsiteY3" fmla="*/ 126016 h 129873"/>
                    </a:gdLst>
                    <a:ahLst/>
                    <a:cxnLst>
                      <a:cxn ang="0">
                        <a:pos x="connsiteX0" y="connsiteY0"/>
                      </a:cxn>
                      <a:cxn ang="0">
                        <a:pos x="connsiteX1" y="connsiteY1"/>
                      </a:cxn>
                      <a:cxn ang="0">
                        <a:pos x="connsiteX2" y="connsiteY2"/>
                      </a:cxn>
                      <a:cxn ang="0">
                        <a:pos x="connsiteX3" y="connsiteY3"/>
                      </a:cxn>
                    </a:cxnLst>
                    <a:rect l="l" t="t" r="r" b="b"/>
                    <a:pathLst>
                      <a:path w="218170" h="129873">
                        <a:moveTo>
                          <a:pt x="218171" y="129873"/>
                        </a:moveTo>
                        <a:lnTo>
                          <a:pt x="0" y="3858"/>
                        </a:lnTo>
                        <a:lnTo>
                          <a:pt x="0" y="0"/>
                        </a:lnTo>
                        <a:lnTo>
                          <a:pt x="218171" y="126016"/>
                        </a:lnTo>
                        <a:close/>
                      </a:path>
                    </a:pathLst>
                  </a:custGeom>
                  <a:solidFill>
                    <a:srgbClr val="004166"/>
                  </a:solidFill>
                  <a:ln w="4286" cap="flat">
                    <a:noFill/>
                    <a:prstDash val="solid"/>
                    <a:miter/>
                  </a:ln>
                </p:spPr>
                <p:txBody>
                  <a:bodyPr rtlCol="0" anchor="ctr"/>
                  <a:lstStyle/>
                  <a:p>
                    <a:endParaRPr lang="en-GB"/>
                  </a:p>
                </p:txBody>
              </p:sp>
              <p:sp>
                <p:nvSpPr>
                  <p:cNvPr id="389" name="Freeform: Shape 388">
                    <a:extLst>
                      <a:ext uri="{FF2B5EF4-FFF2-40B4-BE49-F238E27FC236}">
                        <a16:creationId xmlns:a16="http://schemas.microsoft.com/office/drawing/2014/main" id="{9BDE1ABB-AC35-71DD-5C6E-4159C4936F1B}"/>
                      </a:ext>
                    </a:extLst>
                  </p:cNvPr>
                  <p:cNvSpPr/>
                  <p:nvPr/>
                </p:nvSpPr>
                <p:spPr>
                  <a:xfrm>
                    <a:off x="10970323" y="2860207"/>
                    <a:ext cx="218170" cy="129873"/>
                  </a:xfrm>
                  <a:custGeom>
                    <a:avLst/>
                    <a:gdLst>
                      <a:gd name="connsiteX0" fmla="*/ 218171 w 218170"/>
                      <a:gd name="connsiteY0" fmla="*/ 129873 h 129873"/>
                      <a:gd name="connsiteX1" fmla="*/ 0 w 218170"/>
                      <a:gd name="connsiteY1" fmla="*/ 3858 h 129873"/>
                      <a:gd name="connsiteX2" fmla="*/ 0 w 218170"/>
                      <a:gd name="connsiteY2" fmla="*/ 0 h 129873"/>
                      <a:gd name="connsiteX3" fmla="*/ 218171 w 218170"/>
                      <a:gd name="connsiteY3" fmla="*/ 126016 h 129873"/>
                    </a:gdLst>
                    <a:ahLst/>
                    <a:cxnLst>
                      <a:cxn ang="0">
                        <a:pos x="connsiteX0" y="connsiteY0"/>
                      </a:cxn>
                      <a:cxn ang="0">
                        <a:pos x="connsiteX1" y="connsiteY1"/>
                      </a:cxn>
                      <a:cxn ang="0">
                        <a:pos x="connsiteX2" y="connsiteY2"/>
                      </a:cxn>
                      <a:cxn ang="0">
                        <a:pos x="connsiteX3" y="connsiteY3"/>
                      </a:cxn>
                    </a:cxnLst>
                    <a:rect l="l" t="t" r="r" b="b"/>
                    <a:pathLst>
                      <a:path w="218170" h="129873">
                        <a:moveTo>
                          <a:pt x="218171" y="129873"/>
                        </a:moveTo>
                        <a:lnTo>
                          <a:pt x="0" y="3858"/>
                        </a:lnTo>
                        <a:lnTo>
                          <a:pt x="0" y="0"/>
                        </a:lnTo>
                        <a:lnTo>
                          <a:pt x="218171" y="126016"/>
                        </a:lnTo>
                        <a:close/>
                      </a:path>
                    </a:pathLst>
                  </a:custGeom>
                  <a:solidFill>
                    <a:srgbClr val="004166"/>
                  </a:solidFill>
                  <a:ln w="4286" cap="flat">
                    <a:noFill/>
                    <a:prstDash val="solid"/>
                    <a:miter/>
                  </a:ln>
                </p:spPr>
                <p:txBody>
                  <a:bodyPr rtlCol="0" anchor="ctr"/>
                  <a:lstStyle/>
                  <a:p>
                    <a:endParaRPr lang="en-GB"/>
                  </a:p>
                </p:txBody>
              </p:sp>
              <p:sp>
                <p:nvSpPr>
                  <p:cNvPr id="390" name="Freeform: Shape 389">
                    <a:extLst>
                      <a:ext uri="{FF2B5EF4-FFF2-40B4-BE49-F238E27FC236}">
                        <a16:creationId xmlns:a16="http://schemas.microsoft.com/office/drawing/2014/main" id="{47DA27BF-52BA-782C-D861-AF42A5D5C418}"/>
                      </a:ext>
                    </a:extLst>
                  </p:cNvPr>
                  <p:cNvSpPr/>
                  <p:nvPr/>
                </p:nvSpPr>
                <p:spPr>
                  <a:xfrm>
                    <a:off x="10970323" y="2885925"/>
                    <a:ext cx="218170" cy="129873"/>
                  </a:xfrm>
                  <a:custGeom>
                    <a:avLst/>
                    <a:gdLst>
                      <a:gd name="connsiteX0" fmla="*/ 218171 w 218170"/>
                      <a:gd name="connsiteY0" fmla="*/ 129873 h 129873"/>
                      <a:gd name="connsiteX1" fmla="*/ 0 w 218170"/>
                      <a:gd name="connsiteY1" fmla="*/ 3858 h 129873"/>
                      <a:gd name="connsiteX2" fmla="*/ 0 w 218170"/>
                      <a:gd name="connsiteY2" fmla="*/ 0 h 129873"/>
                      <a:gd name="connsiteX3" fmla="*/ 218171 w 218170"/>
                      <a:gd name="connsiteY3" fmla="*/ 126016 h 129873"/>
                    </a:gdLst>
                    <a:ahLst/>
                    <a:cxnLst>
                      <a:cxn ang="0">
                        <a:pos x="connsiteX0" y="connsiteY0"/>
                      </a:cxn>
                      <a:cxn ang="0">
                        <a:pos x="connsiteX1" y="connsiteY1"/>
                      </a:cxn>
                      <a:cxn ang="0">
                        <a:pos x="connsiteX2" y="connsiteY2"/>
                      </a:cxn>
                      <a:cxn ang="0">
                        <a:pos x="connsiteX3" y="connsiteY3"/>
                      </a:cxn>
                    </a:cxnLst>
                    <a:rect l="l" t="t" r="r" b="b"/>
                    <a:pathLst>
                      <a:path w="218170" h="129873">
                        <a:moveTo>
                          <a:pt x="218171" y="129873"/>
                        </a:moveTo>
                        <a:lnTo>
                          <a:pt x="0" y="3858"/>
                        </a:lnTo>
                        <a:lnTo>
                          <a:pt x="0" y="0"/>
                        </a:lnTo>
                        <a:lnTo>
                          <a:pt x="218171" y="126016"/>
                        </a:lnTo>
                        <a:close/>
                      </a:path>
                    </a:pathLst>
                  </a:custGeom>
                  <a:solidFill>
                    <a:srgbClr val="004166"/>
                  </a:solidFill>
                  <a:ln w="4286" cap="flat">
                    <a:noFill/>
                    <a:prstDash val="solid"/>
                    <a:miter/>
                  </a:ln>
                </p:spPr>
                <p:txBody>
                  <a:bodyPr rtlCol="0" anchor="ctr"/>
                  <a:lstStyle/>
                  <a:p>
                    <a:endParaRPr lang="en-GB"/>
                  </a:p>
                </p:txBody>
              </p:sp>
              <p:sp>
                <p:nvSpPr>
                  <p:cNvPr id="391" name="Freeform: Shape 390">
                    <a:extLst>
                      <a:ext uri="{FF2B5EF4-FFF2-40B4-BE49-F238E27FC236}">
                        <a16:creationId xmlns:a16="http://schemas.microsoft.com/office/drawing/2014/main" id="{79F4A322-A862-52C9-F8AC-1BF1BE2D48AD}"/>
                      </a:ext>
                    </a:extLst>
                  </p:cNvPr>
                  <p:cNvSpPr/>
                  <p:nvPr/>
                </p:nvSpPr>
                <p:spPr>
                  <a:xfrm>
                    <a:off x="10970323" y="2911642"/>
                    <a:ext cx="218170" cy="129873"/>
                  </a:xfrm>
                  <a:custGeom>
                    <a:avLst/>
                    <a:gdLst>
                      <a:gd name="connsiteX0" fmla="*/ 218171 w 218170"/>
                      <a:gd name="connsiteY0" fmla="*/ 129873 h 129873"/>
                      <a:gd name="connsiteX1" fmla="*/ 0 w 218170"/>
                      <a:gd name="connsiteY1" fmla="*/ 3858 h 129873"/>
                      <a:gd name="connsiteX2" fmla="*/ 0 w 218170"/>
                      <a:gd name="connsiteY2" fmla="*/ 0 h 129873"/>
                      <a:gd name="connsiteX3" fmla="*/ 218171 w 218170"/>
                      <a:gd name="connsiteY3" fmla="*/ 126016 h 129873"/>
                    </a:gdLst>
                    <a:ahLst/>
                    <a:cxnLst>
                      <a:cxn ang="0">
                        <a:pos x="connsiteX0" y="connsiteY0"/>
                      </a:cxn>
                      <a:cxn ang="0">
                        <a:pos x="connsiteX1" y="connsiteY1"/>
                      </a:cxn>
                      <a:cxn ang="0">
                        <a:pos x="connsiteX2" y="connsiteY2"/>
                      </a:cxn>
                      <a:cxn ang="0">
                        <a:pos x="connsiteX3" y="connsiteY3"/>
                      </a:cxn>
                    </a:cxnLst>
                    <a:rect l="l" t="t" r="r" b="b"/>
                    <a:pathLst>
                      <a:path w="218170" h="129873">
                        <a:moveTo>
                          <a:pt x="218171" y="129873"/>
                        </a:moveTo>
                        <a:lnTo>
                          <a:pt x="0" y="3858"/>
                        </a:lnTo>
                        <a:lnTo>
                          <a:pt x="0" y="0"/>
                        </a:lnTo>
                        <a:lnTo>
                          <a:pt x="218171" y="126016"/>
                        </a:lnTo>
                        <a:close/>
                      </a:path>
                    </a:pathLst>
                  </a:custGeom>
                  <a:solidFill>
                    <a:srgbClr val="004166"/>
                  </a:solidFill>
                  <a:ln w="4286" cap="flat">
                    <a:noFill/>
                    <a:prstDash val="solid"/>
                    <a:miter/>
                  </a:ln>
                </p:spPr>
                <p:txBody>
                  <a:bodyPr rtlCol="0" anchor="ctr"/>
                  <a:lstStyle/>
                  <a:p>
                    <a:endParaRPr lang="en-GB"/>
                  </a:p>
                </p:txBody>
              </p:sp>
            </p:grpSp>
            <p:grpSp>
              <p:nvGrpSpPr>
                <p:cNvPr id="392" name="Graphic 18">
                  <a:extLst>
                    <a:ext uri="{FF2B5EF4-FFF2-40B4-BE49-F238E27FC236}">
                      <a16:creationId xmlns:a16="http://schemas.microsoft.com/office/drawing/2014/main" id="{68A1D087-E5BB-D9D7-6943-85F0976E0E63}"/>
                    </a:ext>
                  </a:extLst>
                </p:cNvPr>
                <p:cNvGrpSpPr/>
                <p:nvPr/>
              </p:nvGrpSpPr>
              <p:grpSpPr>
                <a:xfrm>
                  <a:off x="10970323" y="2990509"/>
                  <a:ext cx="218170" cy="207025"/>
                  <a:chOff x="10970323" y="2990509"/>
                  <a:chExt cx="218170" cy="207025"/>
                </a:xfrm>
                <a:solidFill>
                  <a:srgbClr val="004166"/>
                </a:solidFill>
              </p:grpSpPr>
              <p:sp>
                <p:nvSpPr>
                  <p:cNvPr id="393" name="Freeform: Shape 392">
                    <a:extLst>
                      <a:ext uri="{FF2B5EF4-FFF2-40B4-BE49-F238E27FC236}">
                        <a16:creationId xmlns:a16="http://schemas.microsoft.com/office/drawing/2014/main" id="{BDFB35E6-FBA5-4156-BCF4-BB19881E0737}"/>
                      </a:ext>
                    </a:extLst>
                  </p:cNvPr>
                  <p:cNvSpPr/>
                  <p:nvPr/>
                </p:nvSpPr>
                <p:spPr>
                  <a:xfrm>
                    <a:off x="11059477" y="3018370"/>
                    <a:ext cx="129016" cy="78009"/>
                  </a:xfrm>
                  <a:custGeom>
                    <a:avLst/>
                    <a:gdLst>
                      <a:gd name="connsiteX0" fmla="*/ 129017 w 129016"/>
                      <a:gd name="connsiteY0" fmla="*/ 78010 h 78009"/>
                      <a:gd name="connsiteX1" fmla="*/ 0 w 129016"/>
                      <a:gd name="connsiteY1" fmla="*/ 3857 h 78009"/>
                      <a:gd name="connsiteX2" fmla="*/ 0 w 129016"/>
                      <a:gd name="connsiteY2" fmla="*/ 0 h 78009"/>
                      <a:gd name="connsiteX3" fmla="*/ 129017 w 129016"/>
                      <a:gd name="connsiteY3" fmla="*/ 74152 h 78009"/>
                    </a:gdLst>
                    <a:ahLst/>
                    <a:cxnLst>
                      <a:cxn ang="0">
                        <a:pos x="connsiteX0" y="connsiteY0"/>
                      </a:cxn>
                      <a:cxn ang="0">
                        <a:pos x="connsiteX1" y="connsiteY1"/>
                      </a:cxn>
                      <a:cxn ang="0">
                        <a:pos x="connsiteX2" y="connsiteY2"/>
                      </a:cxn>
                      <a:cxn ang="0">
                        <a:pos x="connsiteX3" y="connsiteY3"/>
                      </a:cxn>
                    </a:cxnLst>
                    <a:rect l="l" t="t" r="r" b="b"/>
                    <a:pathLst>
                      <a:path w="129016" h="78009">
                        <a:moveTo>
                          <a:pt x="129017" y="78010"/>
                        </a:moveTo>
                        <a:lnTo>
                          <a:pt x="0" y="3857"/>
                        </a:lnTo>
                        <a:lnTo>
                          <a:pt x="0" y="0"/>
                        </a:lnTo>
                        <a:lnTo>
                          <a:pt x="129017" y="74152"/>
                        </a:lnTo>
                        <a:close/>
                      </a:path>
                    </a:pathLst>
                  </a:custGeom>
                  <a:solidFill>
                    <a:srgbClr val="004166"/>
                  </a:solidFill>
                  <a:ln w="4286" cap="flat">
                    <a:noFill/>
                    <a:prstDash val="solid"/>
                    <a:miter/>
                  </a:ln>
                </p:spPr>
                <p:txBody>
                  <a:bodyPr rtlCol="0" anchor="ctr"/>
                  <a:lstStyle/>
                  <a:p>
                    <a:endParaRPr lang="en-GB"/>
                  </a:p>
                </p:txBody>
              </p:sp>
              <p:sp>
                <p:nvSpPr>
                  <p:cNvPr id="394" name="Freeform: Shape 393">
                    <a:extLst>
                      <a:ext uri="{FF2B5EF4-FFF2-40B4-BE49-F238E27FC236}">
                        <a16:creationId xmlns:a16="http://schemas.microsoft.com/office/drawing/2014/main" id="{8C65D5F0-F139-5261-F834-E9CD679BBD2A}"/>
                      </a:ext>
                    </a:extLst>
                  </p:cNvPr>
                  <p:cNvSpPr/>
                  <p:nvPr/>
                </p:nvSpPr>
                <p:spPr>
                  <a:xfrm>
                    <a:off x="10970323" y="2990509"/>
                    <a:ext cx="218170" cy="129873"/>
                  </a:xfrm>
                  <a:custGeom>
                    <a:avLst/>
                    <a:gdLst>
                      <a:gd name="connsiteX0" fmla="*/ 218171 w 218170"/>
                      <a:gd name="connsiteY0" fmla="*/ 129873 h 129873"/>
                      <a:gd name="connsiteX1" fmla="*/ 0 w 218170"/>
                      <a:gd name="connsiteY1" fmla="*/ 3857 h 129873"/>
                      <a:gd name="connsiteX2" fmla="*/ 0 w 218170"/>
                      <a:gd name="connsiteY2" fmla="*/ 0 h 129873"/>
                      <a:gd name="connsiteX3" fmla="*/ 218171 w 218170"/>
                      <a:gd name="connsiteY3" fmla="*/ 126016 h 129873"/>
                    </a:gdLst>
                    <a:ahLst/>
                    <a:cxnLst>
                      <a:cxn ang="0">
                        <a:pos x="connsiteX0" y="connsiteY0"/>
                      </a:cxn>
                      <a:cxn ang="0">
                        <a:pos x="connsiteX1" y="connsiteY1"/>
                      </a:cxn>
                      <a:cxn ang="0">
                        <a:pos x="connsiteX2" y="connsiteY2"/>
                      </a:cxn>
                      <a:cxn ang="0">
                        <a:pos x="connsiteX3" y="connsiteY3"/>
                      </a:cxn>
                    </a:cxnLst>
                    <a:rect l="l" t="t" r="r" b="b"/>
                    <a:pathLst>
                      <a:path w="218170" h="129873">
                        <a:moveTo>
                          <a:pt x="218171" y="129873"/>
                        </a:moveTo>
                        <a:lnTo>
                          <a:pt x="0" y="3857"/>
                        </a:lnTo>
                        <a:lnTo>
                          <a:pt x="0" y="0"/>
                        </a:lnTo>
                        <a:lnTo>
                          <a:pt x="218171" y="126016"/>
                        </a:lnTo>
                        <a:close/>
                      </a:path>
                    </a:pathLst>
                  </a:custGeom>
                  <a:solidFill>
                    <a:srgbClr val="004166"/>
                  </a:solidFill>
                  <a:ln w="4286" cap="flat">
                    <a:noFill/>
                    <a:prstDash val="solid"/>
                    <a:miter/>
                  </a:ln>
                </p:spPr>
                <p:txBody>
                  <a:bodyPr rtlCol="0" anchor="ctr"/>
                  <a:lstStyle/>
                  <a:p>
                    <a:endParaRPr lang="en-GB"/>
                  </a:p>
                </p:txBody>
              </p:sp>
              <p:sp>
                <p:nvSpPr>
                  <p:cNvPr id="395" name="Freeform: Shape 394">
                    <a:extLst>
                      <a:ext uri="{FF2B5EF4-FFF2-40B4-BE49-F238E27FC236}">
                        <a16:creationId xmlns:a16="http://schemas.microsoft.com/office/drawing/2014/main" id="{CEAB868B-2AAC-139D-540C-44283A24EF80}"/>
                      </a:ext>
                    </a:extLst>
                  </p:cNvPr>
                  <p:cNvSpPr/>
                  <p:nvPr/>
                </p:nvSpPr>
                <p:spPr>
                  <a:xfrm>
                    <a:off x="10970323" y="3016227"/>
                    <a:ext cx="218170" cy="129873"/>
                  </a:xfrm>
                  <a:custGeom>
                    <a:avLst/>
                    <a:gdLst>
                      <a:gd name="connsiteX0" fmla="*/ 218171 w 218170"/>
                      <a:gd name="connsiteY0" fmla="*/ 129873 h 129873"/>
                      <a:gd name="connsiteX1" fmla="*/ 0 w 218170"/>
                      <a:gd name="connsiteY1" fmla="*/ 3857 h 129873"/>
                      <a:gd name="connsiteX2" fmla="*/ 0 w 218170"/>
                      <a:gd name="connsiteY2" fmla="*/ 0 h 129873"/>
                      <a:gd name="connsiteX3" fmla="*/ 218171 w 218170"/>
                      <a:gd name="connsiteY3" fmla="*/ 126016 h 129873"/>
                    </a:gdLst>
                    <a:ahLst/>
                    <a:cxnLst>
                      <a:cxn ang="0">
                        <a:pos x="connsiteX0" y="connsiteY0"/>
                      </a:cxn>
                      <a:cxn ang="0">
                        <a:pos x="connsiteX1" y="connsiteY1"/>
                      </a:cxn>
                      <a:cxn ang="0">
                        <a:pos x="connsiteX2" y="connsiteY2"/>
                      </a:cxn>
                      <a:cxn ang="0">
                        <a:pos x="connsiteX3" y="connsiteY3"/>
                      </a:cxn>
                    </a:cxnLst>
                    <a:rect l="l" t="t" r="r" b="b"/>
                    <a:pathLst>
                      <a:path w="218170" h="129873">
                        <a:moveTo>
                          <a:pt x="218171" y="129873"/>
                        </a:moveTo>
                        <a:lnTo>
                          <a:pt x="0" y="3857"/>
                        </a:lnTo>
                        <a:lnTo>
                          <a:pt x="0" y="0"/>
                        </a:lnTo>
                        <a:lnTo>
                          <a:pt x="218171" y="126016"/>
                        </a:lnTo>
                        <a:close/>
                      </a:path>
                    </a:pathLst>
                  </a:custGeom>
                  <a:solidFill>
                    <a:srgbClr val="004166"/>
                  </a:solidFill>
                  <a:ln w="4286" cap="flat">
                    <a:noFill/>
                    <a:prstDash val="solid"/>
                    <a:miter/>
                  </a:ln>
                </p:spPr>
                <p:txBody>
                  <a:bodyPr rtlCol="0" anchor="ctr"/>
                  <a:lstStyle/>
                  <a:p>
                    <a:endParaRPr lang="en-GB"/>
                  </a:p>
                </p:txBody>
              </p:sp>
              <p:sp>
                <p:nvSpPr>
                  <p:cNvPr id="396" name="Freeform: Shape 395">
                    <a:extLst>
                      <a:ext uri="{FF2B5EF4-FFF2-40B4-BE49-F238E27FC236}">
                        <a16:creationId xmlns:a16="http://schemas.microsoft.com/office/drawing/2014/main" id="{CA2B141B-00CF-D962-CF80-7862ECDE123D}"/>
                      </a:ext>
                    </a:extLst>
                  </p:cNvPr>
                  <p:cNvSpPr/>
                  <p:nvPr/>
                </p:nvSpPr>
                <p:spPr>
                  <a:xfrm>
                    <a:off x="10970323" y="3041944"/>
                    <a:ext cx="218170" cy="129873"/>
                  </a:xfrm>
                  <a:custGeom>
                    <a:avLst/>
                    <a:gdLst>
                      <a:gd name="connsiteX0" fmla="*/ 218171 w 218170"/>
                      <a:gd name="connsiteY0" fmla="*/ 129873 h 129873"/>
                      <a:gd name="connsiteX1" fmla="*/ 0 w 218170"/>
                      <a:gd name="connsiteY1" fmla="*/ 3857 h 129873"/>
                      <a:gd name="connsiteX2" fmla="*/ 0 w 218170"/>
                      <a:gd name="connsiteY2" fmla="*/ 0 h 129873"/>
                      <a:gd name="connsiteX3" fmla="*/ 218171 w 218170"/>
                      <a:gd name="connsiteY3" fmla="*/ 126016 h 129873"/>
                    </a:gdLst>
                    <a:ahLst/>
                    <a:cxnLst>
                      <a:cxn ang="0">
                        <a:pos x="connsiteX0" y="connsiteY0"/>
                      </a:cxn>
                      <a:cxn ang="0">
                        <a:pos x="connsiteX1" y="connsiteY1"/>
                      </a:cxn>
                      <a:cxn ang="0">
                        <a:pos x="connsiteX2" y="connsiteY2"/>
                      </a:cxn>
                      <a:cxn ang="0">
                        <a:pos x="connsiteX3" y="connsiteY3"/>
                      </a:cxn>
                    </a:cxnLst>
                    <a:rect l="l" t="t" r="r" b="b"/>
                    <a:pathLst>
                      <a:path w="218170" h="129873">
                        <a:moveTo>
                          <a:pt x="218171" y="129873"/>
                        </a:moveTo>
                        <a:lnTo>
                          <a:pt x="0" y="3857"/>
                        </a:lnTo>
                        <a:lnTo>
                          <a:pt x="0" y="0"/>
                        </a:lnTo>
                        <a:lnTo>
                          <a:pt x="218171" y="126016"/>
                        </a:lnTo>
                        <a:close/>
                      </a:path>
                    </a:pathLst>
                  </a:custGeom>
                  <a:solidFill>
                    <a:srgbClr val="004166"/>
                  </a:solidFill>
                  <a:ln w="4286" cap="flat">
                    <a:noFill/>
                    <a:prstDash val="solid"/>
                    <a:miter/>
                  </a:ln>
                </p:spPr>
                <p:txBody>
                  <a:bodyPr rtlCol="0" anchor="ctr"/>
                  <a:lstStyle/>
                  <a:p>
                    <a:endParaRPr lang="en-GB"/>
                  </a:p>
                </p:txBody>
              </p:sp>
              <p:sp>
                <p:nvSpPr>
                  <p:cNvPr id="397" name="Freeform: Shape 396">
                    <a:extLst>
                      <a:ext uri="{FF2B5EF4-FFF2-40B4-BE49-F238E27FC236}">
                        <a16:creationId xmlns:a16="http://schemas.microsoft.com/office/drawing/2014/main" id="{686DD7F6-9657-ADBC-034C-D3B2C23502D1}"/>
                      </a:ext>
                    </a:extLst>
                  </p:cNvPr>
                  <p:cNvSpPr/>
                  <p:nvPr/>
                </p:nvSpPr>
                <p:spPr>
                  <a:xfrm>
                    <a:off x="10970323" y="3067662"/>
                    <a:ext cx="218170" cy="129873"/>
                  </a:xfrm>
                  <a:custGeom>
                    <a:avLst/>
                    <a:gdLst>
                      <a:gd name="connsiteX0" fmla="*/ 218171 w 218170"/>
                      <a:gd name="connsiteY0" fmla="*/ 129873 h 129873"/>
                      <a:gd name="connsiteX1" fmla="*/ 0 w 218170"/>
                      <a:gd name="connsiteY1" fmla="*/ 3857 h 129873"/>
                      <a:gd name="connsiteX2" fmla="*/ 0 w 218170"/>
                      <a:gd name="connsiteY2" fmla="*/ 0 h 129873"/>
                      <a:gd name="connsiteX3" fmla="*/ 218171 w 218170"/>
                      <a:gd name="connsiteY3" fmla="*/ 126016 h 129873"/>
                    </a:gdLst>
                    <a:ahLst/>
                    <a:cxnLst>
                      <a:cxn ang="0">
                        <a:pos x="connsiteX0" y="connsiteY0"/>
                      </a:cxn>
                      <a:cxn ang="0">
                        <a:pos x="connsiteX1" y="connsiteY1"/>
                      </a:cxn>
                      <a:cxn ang="0">
                        <a:pos x="connsiteX2" y="connsiteY2"/>
                      </a:cxn>
                      <a:cxn ang="0">
                        <a:pos x="connsiteX3" y="connsiteY3"/>
                      </a:cxn>
                    </a:cxnLst>
                    <a:rect l="l" t="t" r="r" b="b"/>
                    <a:pathLst>
                      <a:path w="218170" h="129873">
                        <a:moveTo>
                          <a:pt x="218171" y="129873"/>
                        </a:moveTo>
                        <a:lnTo>
                          <a:pt x="0" y="3857"/>
                        </a:lnTo>
                        <a:lnTo>
                          <a:pt x="0" y="0"/>
                        </a:lnTo>
                        <a:lnTo>
                          <a:pt x="218171" y="126016"/>
                        </a:lnTo>
                        <a:close/>
                      </a:path>
                    </a:pathLst>
                  </a:custGeom>
                  <a:solidFill>
                    <a:srgbClr val="004166"/>
                  </a:solidFill>
                  <a:ln w="4286" cap="flat">
                    <a:noFill/>
                    <a:prstDash val="solid"/>
                    <a:miter/>
                  </a:ln>
                </p:spPr>
                <p:txBody>
                  <a:bodyPr rtlCol="0" anchor="ctr"/>
                  <a:lstStyle/>
                  <a:p>
                    <a:endParaRPr lang="en-GB"/>
                  </a:p>
                </p:txBody>
              </p:sp>
            </p:grpSp>
            <p:grpSp>
              <p:nvGrpSpPr>
                <p:cNvPr id="398" name="Graphic 18">
                  <a:extLst>
                    <a:ext uri="{FF2B5EF4-FFF2-40B4-BE49-F238E27FC236}">
                      <a16:creationId xmlns:a16="http://schemas.microsoft.com/office/drawing/2014/main" id="{EB33472D-72A8-BC96-CA3C-2BFF7DBB86AE}"/>
                    </a:ext>
                  </a:extLst>
                </p:cNvPr>
                <p:cNvGrpSpPr/>
                <p:nvPr/>
              </p:nvGrpSpPr>
              <p:grpSpPr>
                <a:xfrm>
                  <a:off x="10807017" y="2723904"/>
                  <a:ext cx="100726" cy="157305"/>
                  <a:chOff x="10807017" y="2723904"/>
                  <a:chExt cx="100726" cy="157305"/>
                </a:xfrm>
              </p:grpSpPr>
              <p:sp>
                <p:nvSpPr>
                  <p:cNvPr id="399" name="Freeform: Shape 398">
                    <a:extLst>
                      <a:ext uri="{FF2B5EF4-FFF2-40B4-BE49-F238E27FC236}">
                        <a16:creationId xmlns:a16="http://schemas.microsoft.com/office/drawing/2014/main" id="{2050FDB5-0261-58BE-BBE4-8F0B41117359}"/>
                      </a:ext>
                    </a:extLst>
                  </p:cNvPr>
                  <p:cNvSpPr/>
                  <p:nvPr/>
                </p:nvSpPr>
                <p:spPr>
                  <a:xfrm>
                    <a:off x="10810017" y="2729476"/>
                    <a:ext cx="94297" cy="146161"/>
                  </a:xfrm>
                  <a:custGeom>
                    <a:avLst/>
                    <a:gdLst>
                      <a:gd name="connsiteX0" fmla="*/ 94298 w 94297"/>
                      <a:gd name="connsiteY0" fmla="*/ 146161 h 146161"/>
                      <a:gd name="connsiteX1" fmla="*/ 0 w 94297"/>
                      <a:gd name="connsiteY1" fmla="*/ 91726 h 146161"/>
                      <a:gd name="connsiteX2" fmla="*/ 0 w 94297"/>
                      <a:gd name="connsiteY2" fmla="*/ 0 h 146161"/>
                      <a:gd name="connsiteX3" fmla="*/ 94298 w 94297"/>
                      <a:gd name="connsiteY3" fmla="*/ 54435 h 146161"/>
                    </a:gdLst>
                    <a:ahLst/>
                    <a:cxnLst>
                      <a:cxn ang="0">
                        <a:pos x="connsiteX0" y="connsiteY0"/>
                      </a:cxn>
                      <a:cxn ang="0">
                        <a:pos x="connsiteX1" y="connsiteY1"/>
                      </a:cxn>
                      <a:cxn ang="0">
                        <a:pos x="connsiteX2" y="connsiteY2"/>
                      </a:cxn>
                      <a:cxn ang="0">
                        <a:pos x="connsiteX3" y="connsiteY3"/>
                      </a:cxn>
                    </a:cxnLst>
                    <a:rect l="l" t="t" r="r" b="b"/>
                    <a:pathLst>
                      <a:path w="94297" h="146161">
                        <a:moveTo>
                          <a:pt x="94298" y="146161"/>
                        </a:moveTo>
                        <a:lnTo>
                          <a:pt x="0" y="91726"/>
                        </a:lnTo>
                        <a:lnTo>
                          <a:pt x="0" y="0"/>
                        </a:lnTo>
                        <a:lnTo>
                          <a:pt x="94298" y="54435"/>
                        </a:lnTo>
                        <a:close/>
                      </a:path>
                    </a:pathLst>
                  </a:custGeom>
                  <a:solidFill>
                    <a:srgbClr val="D9E8F5"/>
                  </a:solidFill>
                  <a:ln w="4286" cap="flat">
                    <a:noFill/>
                    <a:prstDash val="solid"/>
                    <a:miter/>
                  </a:ln>
                </p:spPr>
                <p:txBody>
                  <a:bodyPr rtlCol="0" anchor="ctr"/>
                  <a:lstStyle/>
                  <a:p>
                    <a:endParaRPr lang="en-GB"/>
                  </a:p>
                </p:txBody>
              </p:sp>
              <p:sp>
                <p:nvSpPr>
                  <p:cNvPr id="400" name="Freeform: Shape 399">
                    <a:extLst>
                      <a:ext uri="{FF2B5EF4-FFF2-40B4-BE49-F238E27FC236}">
                        <a16:creationId xmlns:a16="http://schemas.microsoft.com/office/drawing/2014/main" id="{FA5B06A1-4559-517C-A0D1-9B36012FCA67}"/>
                      </a:ext>
                    </a:extLst>
                  </p:cNvPr>
                  <p:cNvSpPr/>
                  <p:nvPr/>
                </p:nvSpPr>
                <p:spPr>
                  <a:xfrm>
                    <a:off x="10807017" y="2723904"/>
                    <a:ext cx="100726" cy="157305"/>
                  </a:xfrm>
                  <a:custGeom>
                    <a:avLst/>
                    <a:gdLst>
                      <a:gd name="connsiteX0" fmla="*/ 100727 w 100726"/>
                      <a:gd name="connsiteY0" fmla="*/ 157305 h 157305"/>
                      <a:gd name="connsiteX1" fmla="*/ 0 w 100726"/>
                      <a:gd name="connsiteY1" fmla="*/ 99012 h 157305"/>
                      <a:gd name="connsiteX2" fmla="*/ 0 w 100726"/>
                      <a:gd name="connsiteY2" fmla="*/ 0 h 157305"/>
                      <a:gd name="connsiteX3" fmla="*/ 100727 w 100726"/>
                      <a:gd name="connsiteY3" fmla="*/ 58293 h 157305"/>
                      <a:gd name="connsiteX4" fmla="*/ 100727 w 100726"/>
                      <a:gd name="connsiteY4" fmla="*/ 157305 h 157305"/>
                      <a:gd name="connsiteX5" fmla="*/ 6000 w 100726"/>
                      <a:gd name="connsiteY5" fmla="*/ 95583 h 157305"/>
                      <a:gd name="connsiteX6" fmla="*/ 93868 w 100726"/>
                      <a:gd name="connsiteY6" fmla="*/ 146590 h 157305"/>
                      <a:gd name="connsiteX7" fmla="*/ 93868 w 100726"/>
                      <a:gd name="connsiteY7" fmla="*/ 62151 h 157305"/>
                      <a:gd name="connsiteX8" fmla="*/ 6000 w 100726"/>
                      <a:gd name="connsiteY8" fmla="*/ 11144 h 157305"/>
                      <a:gd name="connsiteX9" fmla="*/ 6000 w 100726"/>
                      <a:gd name="connsiteY9" fmla="*/ 95583 h 157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26" h="157305">
                        <a:moveTo>
                          <a:pt x="100727" y="157305"/>
                        </a:moveTo>
                        <a:lnTo>
                          <a:pt x="0" y="99012"/>
                        </a:lnTo>
                        <a:lnTo>
                          <a:pt x="0" y="0"/>
                        </a:lnTo>
                        <a:lnTo>
                          <a:pt x="100727" y="58293"/>
                        </a:lnTo>
                        <a:lnTo>
                          <a:pt x="100727" y="157305"/>
                        </a:lnTo>
                        <a:close/>
                        <a:moveTo>
                          <a:pt x="6000" y="95583"/>
                        </a:moveTo>
                        <a:lnTo>
                          <a:pt x="93868" y="146590"/>
                        </a:lnTo>
                        <a:lnTo>
                          <a:pt x="93868" y="62151"/>
                        </a:lnTo>
                        <a:lnTo>
                          <a:pt x="6000" y="11144"/>
                        </a:lnTo>
                        <a:lnTo>
                          <a:pt x="6000" y="95583"/>
                        </a:lnTo>
                        <a:close/>
                      </a:path>
                    </a:pathLst>
                  </a:custGeom>
                  <a:solidFill>
                    <a:srgbClr val="6C74AF"/>
                  </a:solidFill>
                  <a:ln w="4286" cap="flat">
                    <a:noFill/>
                    <a:prstDash val="solid"/>
                    <a:miter/>
                  </a:ln>
                </p:spPr>
                <p:txBody>
                  <a:bodyPr rtlCol="0" anchor="ctr"/>
                  <a:lstStyle/>
                  <a:p>
                    <a:endParaRPr lang="en-GB"/>
                  </a:p>
                </p:txBody>
              </p:sp>
            </p:grpSp>
            <p:grpSp>
              <p:nvGrpSpPr>
                <p:cNvPr id="401" name="Graphic 18">
                  <a:extLst>
                    <a:ext uri="{FF2B5EF4-FFF2-40B4-BE49-F238E27FC236}">
                      <a16:creationId xmlns:a16="http://schemas.microsoft.com/office/drawing/2014/main" id="{79F216BC-1B43-1EBD-2D31-8A75662503F4}"/>
                    </a:ext>
                  </a:extLst>
                </p:cNvPr>
                <p:cNvGrpSpPr/>
                <p:nvPr/>
              </p:nvGrpSpPr>
              <p:grpSpPr>
                <a:xfrm>
                  <a:off x="10807017" y="2877352"/>
                  <a:ext cx="100726" cy="157305"/>
                  <a:chOff x="10807017" y="2877352"/>
                  <a:chExt cx="100726" cy="157305"/>
                </a:xfrm>
              </p:grpSpPr>
              <p:sp>
                <p:nvSpPr>
                  <p:cNvPr id="402" name="Freeform: Shape 401">
                    <a:extLst>
                      <a:ext uri="{FF2B5EF4-FFF2-40B4-BE49-F238E27FC236}">
                        <a16:creationId xmlns:a16="http://schemas.microsoft.com/office/drawing/2014/main" id="{C4D5ACA9-FB49-8B9D-DA63-95820EA96ED1}"/>
                      </a:ext>
                    </a:extLst>
                  </p:cNvPr>
                  <p:cNvSpPr/>
                  <p:nvPr/>
                </p:nvSpPr>
                <p:spPr>
                  <a:xfrm>
                    <a:off x="10810017" y="2882924"/>
                    <a:ext cx="94297" cy="146161"/>
                  </a:xfrm>
                  <a:custGeom>
                    <a:avLst/>
                    <a:gdLst>
                      <a:gd name="connsiteX0" fmla="*/ 94298 w 94297"/>
                      <a:gd name="connsiteY0" fmla="*/ 146161 h 146161"/>
                      <a:gd name="connsiteX1" fmla="*/ 0 w 94297"/>
                      <a:gd name="connsiteY1" fmla="*/ 91726 h 146161"/>
                      <a:gd name="connsiteX2" fmla="*/ 0 w 94297"/>
                      <a:gd name="connsiteY2" fmla="*/ 0 h 146161"/>
                      <a:gd name="connsiteX3" fmla="*/ 94298 w 94297"/>
                      <a:gd name="connsiteY3" fmla="*/ 54435 h 146161"/>
                    </a:gdLst>
                    <a:ahLst/>
                    <a:cxnLst>
                      <a:cxn ang="0">
                        <a:pos x="connsiteX0" y="connsiteY0"/>
                      </a:cxn>
                      <a:cxn ang="0">
                        <a:pos x="connsiteX1" y="connsiteY1"/>
                      </a:cxn>
                      <a:cxn ang="0">
                        <a:pos x="connsiteX2" y="connsiteY2"/>
                      </a:cxn>
                      <a:cxn ang="0">
                        <a:pos x="connsiteX3" y="connsiteY3"/>
                      </a:cxn>
                    </a:cxnLst>
                    <a:rect l="l" t="t" r="r" b="b"/>
                    <a:pathLst>
                      <a:path w="94297" h="146161">
                        <a:moveTo>
                          <a:pt x="94298" y="146161"/>
                        </a:moveTo>
                        <a:lnTo>
                          <a:pt x="0" y="91726"/>
                        </a:lnTo>
                        <a:lnTo>
                          <a:pt x="0" y="0"/>
                        </a:lnTo>
                        <a:lnTo>
                          <a:pt x="94298" y="54435"/>
                        </a:lnTo>
                        <a:close/>
                      </a:path>
                    </a:pathLst>
                  </a:custGeom>
                  <a:solidFill>
                    <a:srgbClr val="D9E8F5"/>
                  </a:solidFill>
                  <a:ln w="4286" cap="flat">
                    <a:noFill/>
                    <a:prstDash val="solid"/>
                    <a:miter/>
                  </a:ln>
                </p:spPr>
                <p:txBody>
                  <a:bodyPr rtlCol="0" anchor="ctr"/>
                  <a:lstStyle/>
                  <a:p>
                    <a:endParaRPr lang="en-GB"/>
                  </a:p>
                </p:txBody>
              </p:sp>
              <p:sp>
                <p:nvSpPr>
                  <p:cNvPr id="403" name="Freeform: Shape 402">
                    <a:extLst>
                      <a:ext uri="{FF2B5EF4-FFF2-40B4-BE49-F238E27FC236}">
                        <a16:creationId xmlns:a16="http://schemas.microsoft.com/office/drawing/2014/main" id="{0760A1EC-FD2A-10EF-90D5-85E9EB8B0E76}"/>
                      </a:ext>
                    </a:extLst>
                  </p:cNvPr>
                  <p:cNvSpPr/>
                  <p:nvPr/>
                </p:nvSpPr>
                <p:spPr>
                  <a:xfrm>
                    <a:off x="10807017" y="2877352"/>
                    <a:ext cx="100726" cy="157305"/>
                  </a:xfrm>
                  <a:custGeom>
                    <a:avLst/>
                    <a:gdLst>
                      <a:gd name="connsiteX0" fmla="*/ 100727 w 100726"/>
                      <a:gd name="connsiteY0" fmla="*/ 157305 h 157305"/>
                      <a:gd name="connsiteX1" fmla="*/ 0 w 100726"/>
                      <a:gd name="connsiteY1" fmla="*/ 99012 h 157305"/>
                      <a:gd name="connsiteX2" fmla="*/ 0 w 100726"/>
                      <a:gd name="connsiteY2" fmla="*/ 0 h 157305"/>
                      <a:gd name="connsiteX3" fmla="*/ 100727 w 100726"/>
                      <a:gd name="connsiteY3" fmla="*/ 58293 h 157305"/>
                      <a:gd name="connsiteX4" fmla="*/ 100727 w 100726"/>
                      <a:gd name="connsiteY4" fmla="*/ 157305 h 157305"/>
                      <a:gd name="connsiteX5" fmla="*/ 6000 w 100726"/>
                      <a:gd name="connsiteY5" fmla="*/ 95583 h 157305"/>
                      <a:gd name="connsiteX6" fmla="*/ 93868 w 100726"/>
                      <a:gd name="connsiteY6" fmla="*/ 146590 h 157305"/>
                      <a:gd name="connsiteX7" fmla="*/ 93868 w 100726"/>
                      <a:gd name="connsiteY7" fmla="*/ 62151 h 157305"/>
                      <a:gd name="connsiteX8" fmla="*/ 6000 w 100726"/>
                      <a:gd name="connsiteY8" fmla="*/ 11144 h 157305"/>
                      <a:gd name="connsiteX9" fmla="*/ 6000 w 100726"/>
                      <a:gd name="connsiteY9" fmla="*/ 95583 h 157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26" h="157305">
                        <a:moveTo>
                          <a:pt x="100727" y="157305"/>
                        </a:moveTo>
                        <a:lnTo>
                          <a:pt x="0" y="99012"/>
                        </a:lnTo>
                        <a:lnTo>
                          <a:pt x="0" y="0"/>
                        </a:lnTo>
                        <a:lnTo>
                          <a:pt x="100727" y="58293"/>
                        </a:lnTo>
                        <a:lnTo>
                          <a:pt x="100727" y="157305"/>
                        </a:lnTo>
                        <a:close/>
                        <a:moveTo>
                          <a:pt x="6000" y="95583"/>
                        </a:moveTo>
                        <a:lnTo>
                          <a:pt x="93868" y="146590"/>
                        </a:lnTo>
                        <a:lnTo>
                          <a:pt x="93868" y="62151"/>
                        </a:lnTo>
                        <a:lnTo>
                          <a:pt x="6000" y="11144"/>
                        </a:lnTo>
                        <a:lnTo>
                          <a:pt x="6000" y="95583"/>
                        </a:lnTo>
                        <a:close/>
                      </a:path>
                    </a:pathLst>
                  </a:custGeom>
                  <a:solidFill>
                    <a:srgbClr val="6C74AF"/>
                  </a:solidFill>
                  <a:ln w="4286" cap="flat">
                    <a:noFill/>
                    <a:prstDash val="solid"/>
                    <a:miter/>
                  </a:ln>
                </p:spPr>
                <p:txBody>
                  <a:bodyPr rtlCol="0" anchor="ctr"/>
                  <a:lstStyle/>
                  <a:p>
                    <a:endParaRPr lang="en-GB"/>
                  </a:p>
                </p:txBody>
              </p:sp>
            </p:grpSp>
            <p:sp>
              <p:nvSpPr>
                <p:cNvPr id="404" name="Freeform: Shape 403">
                  <a:extLst>
                    <a:ext uri="{FF2B5EF4-FFF2-40B4-BE49-F238E27FC236}">
                      <a16:creationId xmlns:a16="http://schemas.microsoft.com/office/drawing/2014/main" id="{E00D3D8E-C71E-813D-3121-C6B825C112F4}"/>
                    </a:ext>
                  </a:extLst>
                </p:cNvPr>
                <p:cNvSpPr/>
                <p:nvPr/>
              </p:nvSpPr>
              <p:spPr>
                <a:xfrm>
                  <a:off x="10786014" y="2761623"/>
                  <a:ext cx="138446" cy="63436"/>
                </a:xfrm>
                <a:custGeom>
                  <a:avLst/>
                  <a:gdLst>
                    <a:gd name="connsiteX0" fmla="*/ 0 w 138446"/>
                    <a:gd name="connsiteY0" fmla="*/ 0 h 63436"/>
                    <a:gd name="connsiteX1" fmla="*/ 60437 w 138446"/>
                    <a:gd name="connsiteY1" fmla="*/ 54007 h 63436"/>
                    <a:gd name="connsiteX2" fmla="*/ 53578 w 138446"/>
                    <a:gd name="connsiteY2" fmla="*/ 50578 h 63436"/>
                    <a:gd name="connsiteX3" fmla="*/ 138446 w 138446"/>
                    <a:gd name="connsiteY3" fmla="*/ 21860 h 63436"/>
                    <a:gd name="connsiteX4" fmla="*/ 57864 w 138446"/>
                    <a:gd name="connsiteY4" fmla="*/ 63436 h 63436"/>
                    <a:gd name="connsiteX5" fmla="*/ 0 w 138446"/>
                    <a:gd name="connsiteY5" fmla="*/ 0 h 63436"/>
                    <a:gd name="connsiteX6" fmla="*/ 0 w 138446"/>
                    <a:gd name="connsiteY6" fmla="*/ 0 h 6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446" h="63436">
                      <a:moveTo>
                        <a:pt x="0" y="0"/>
                      </a:moveTo>
                      <a:cubicBezTo>
                        <a:pt x="21860" y="7287"/>
                        <a:pt x="47578" y="30861"/>
                        <a:pt x="60437" y="54007"/>
                      </a:cubicBezTo>
                      <a:lnTo>
                        <a:pt x="53578" y="50578"/>
                      </a:lnTo>
                      <a:cubicBezTo>
                        <a:pt x="75438" y="27861"/>
                        <a:pt x="102442" y="11144"/>
                        <a:pt x="138446" y="21860"/>
                      </a:cubicBezTo>
                      <a:cubicBezTo>
                        <a:pt x="107156" y="22717"/>
                        <a:pt x="78868" y="43720"/>
                        <a:pt x="57864" y="63436"/>
                      </a:cubicBezTo>
                      <a:cubicBezTo>
                        <a:pt x="44578" y="38148"/>
                        <a:pt x="22288" y="14145"/>
                        <a:pt x="0" y="0"/>
                      </a:cubicBezTo>
                      <a:lnTo>
                        <a:pt x="0" y="0"/>
                      </a:lnTo>
                      <a:close/>
                    </a:path>
                  </a:pathLst>
                </a:custGeom>
                <a:solidFill>
                  <a:srgbClr val="FDD13B"/>
                </a:solidFill>
                <a:ln w="4286" cap="flat">
                  <a:noFill/>
                  <a:prstDash val="solid"/>
                  <a:miter/>
                </a:ln>
              </p:spPr>
              <p:txBody>
                <a:bodyPr rtlCol="0" anchor="ctr"/>
                <a:lstStyle/>
                <a:p>
                  <a:endParaRPr lang="en-GB"/>
                </a:p>
              </p:txBody>
            </p:sp>
            <p:sp>
              <p:nvSpPr>
                <p:cNvPr id="405" name="Freeform: Shape 404">
                  <a:extLst>
                    <a:ext uri="{FF2B5EF4-FFF2-40B4-BE49-F238E27FC236}">
                      <a16:creationId xmlns:a16="http://schemas.microsoft.com/office/drawing/2014/main" id="{1C7FD005-CEC8-A9D5-0B75-CBFDA5DC509F}"/>
                    </a:ext>
                  </a:extLst>
                </p:cNvPr>
                <p:cNvSpPr/>
                <p:nvPr/>
              </p:nvSpPr>
              <p:spPr>
                <a:xfrm>
                  <a:off x="10807445" y="2880781"/>
                  <a:ext cx="101583" cy="150876"/>
                </a:xfrm>
                <a:custGeom>
                  <a:avLst/>
                  <a:gdLst>
                    <a:gd name="connsiteX0" fmla="*/ 95584 w 101583"/>
                    <a:gd name="connsiteY0" fmla="*/ 150876 h 150876"/>
                    <a:gd name="connsiteX1" fmla="*/ 0 w 101583"/>
                    <a:gd name="connsiteY1" fmla="*/ 5144 h 150876"/>
                    <a:gd name="connsiteX2" fmla="*/ 6001 w 101583"/>
                    <a:gd name="connsiteY2" fmla="*/ 0 h 150876"/>
                    <a:gd name="connsiteX3" fmla="*/ 101584 w 101583"/>
                    <a:gd name="connsiteY3" fmla="*/ 145733 h 150876"/>
                  </a:gdLst>
                  <a:ahLst/>
                  <a:cxnLst>
                    <a:cxn ang="0">
                      <a:pos x="connsiteX0" y="connsiteY0"/>
                    </a:cxn>
                    <a:cxn ang="0">
                      <a:pos x="connsiteX1" y="connsiteY1"/>
                    </a:cxn>
                    <a:cxn ang="0">
                      <a:pos x="connsiteX2" y="connsiteY2"/>
                    </a:cxn>
                    <a:cxn ang="0">
                      <a:pos x="connsiteX3" y="connsiteY3"/>
                    </a:cxn>
                  </a:cxnLst>
                  <a:rect l="l" t="t" r="r" b="b"/>
                  <a:pathLst>
                    <a:path w="101583" h="150876">
                      <a:moveTo>
                        <a:pt x="95584" y="150876"/>
                      </a:moveTo>
                      <a:lnTo>
                        <a:pt x="0" y="5144"/>
                      </a:lnTo>
                      <a:lnTo>
                        <a:pt x="6001" y="0"/>
                      </a:lnTo>
                      <a:lnTo>
                        <a:pt x="101584" y="145733"/>
                      </a:lnTo>
                      <a:close/>
                    </a:path>
                  </a:pathLst>
                </a:custGeom>
                <a:solidFill>
                  <a:srgbClr val="FDD13B"/>
                </a:solidFill>
                <a:ln w="4286" cap="flat">
                  <a:noFill/>
                  <a:prstDash val="solid"/>
                  <a:miter/>
                </a:ln>
              </p:spPr>
              <p:txBody>
                <a:bodyPr rtlCol="0" anchor="ctr"/>
                <a:lstStyle/>
                <a:p>
                  <a:endParaRPr lang="en-GB"/>
                </a:p>
              </p:txBody>
            </p:sp>
            <p:sp>
              <p:nvSpPr>
                <p:cNvPr id="406" name="Freeform: Shape 405">
                  <a:extLst>
                    <a:ext uri="{FF2B5EF4-FFF2-40B4-BE49-F238E27FC236}">
                      <a16:creationId xmlns:a16="http://schemas.microsoft.com/office/drawing/2014/main" id="{97F2C1AC-05A8-F03F-216B-AE2500F8BFB1}"/>
                    </a:ext>
                  </a:extLst>
                </p:cNvPr>
                <p:cNvSpPr/>
                <p:nvPr/>
              </p:nvSpPr>
              <p:spPr>
                <a:xfrm>
                  <a:off x="10807017" y="2932645"/>
                  <a:ext cx="99440" cy="46719"/>
                </a:xfrm>
                <a:custGeom>
                  <a:avLst/>
                  <a:gdLst>
                    <a:gd name="connsiteX0" fmla="*/ 6000 w 99440"/>
                    <a:gd name="connsiteY0" fmla="*/ 46720 h 46719"/>
                    <a:gd name="connsiteX1" fmla="*/ 0 w 99440"/>
                    <a:gd name="connsiteY1" fmla="*/ 34719 h 46719"/>
                    <a:gd name="connsiteX2" fmla="*/ 93439 w 99440"/>
                    <a:gd name="connsiteY2" fmla="*/ 0 h 46719"/>
                    <a:gd name="connsiteX3" fmla="*/ 99441 w 99440"/>
                    <a:gd name="connsiteY3" fmla="*/ 12001 h 46719"/>
                  </a:gdLst>
                  <a:ahLst/>
                  <a:cxnLst>
                    <a:cxn ang="0">
                      <a:pos x="connsiteX0" y="connsiteY0"/>
                    </a:cxn>
                    <a:cxn ang="0">
                      <a:pos x="connsiteX1" y="connsiteY1"/>
                    </a:cxn>
                    <a:cxn ang="0">
                      <a:pos x="connsiteX2" y="connsiteY2"/>
                    </a:cxn>
                    <a:cxn ang="0">
                      <a:pos x="connsiteX3" y="connsiteY3"/>
                    </a:cxn>
                  </a:cxnLst>
                  <a:rect l="l" t="t" r="r" b="b"/>
                  <a:pathLst>
                    <a:path w="99440" h="46719">
                      <a:moveTo>
                        <a:pt x="6000" y="46720"/>
                      </a:moveTo>
                      <a:lnTo>
                        <a:pt x="0" y="34719"/>
                      </a:lnTo>
                      <a:lnTo>
                        <a:pt x="93439" y="0"/>
                      </a:lnTo>
                      <a:lnTo>
                        <a:pt x="99441" y="12001"/>
                      </a:lnTo>
                      <a:close/>
                    </a:path>
                  </a:pathLst>
                </a:custGeom>
                <a:solidFill>
                  <a:srgbClr val="FDD13B"/>
                </a:solidFill>
                <a:ln w="4286" cap="flat">
                  <a:noFill/>
                  <a:prstDash val="solid"/>
                  <a:miter/>
                </a:ln>
              </p:spPr>
              <p:txBody>
                <a:bodyPr rtlCol="0" anchor="ctr"/>
                <a:lstStyle/>
                <a:p>
                  <a:endParaRPr lang="en-GB"/>
                </a:p>
              </p:txBody>
            </p:sp>
          </p:grpSp>
        </p:grpSp>
      </p:grpSp>
      <p:grpSp>
        <p:nvGrpSpPr>
          <p:cNvPr id="638" name="Graphic 18">
            <a:extLst>
              <a:ext uri="{FF2B5EF4-FFF2-40B4-BE49-F238E27FC236}">
                <a16:creationId xmlns:a16="http://schemas.microsoft.com/office/drawing/2014/main" id="{FD844844-ECAF-5A80-9899-E03AA501FF9C}"/>
              </a:ext>
            </a:extLst>
          </p:cNvPr>
          <p:cNvGrpSpPr/>
          <p:nvPr/>
        </p:nvGrpSpPr>
        <p:grpSpPr>
          <a:xfrm>
            <a:off x="7964567" y="5643920"/>
            <a:ext cx="1278585" cy="1194093"/>
            <a:chOff x="7964567" y="5643920"/>
            <a:chExt cx="1278585" cy="1194093"/>
          </a:xfrm>
        </p:grpSpPr>
        <p:grpSp>
          <p:nvGrpSpPr>
            <p:cNvPr id="639" name="Graphic 18">
              <a:extLst>
                <a:ext uri="{FF2B5EF4-FFF2-40B4-BE49-F238E27FC236}">
                  <a16:creationId xmlns:a16="http://schemas.microsoft.com/office/drawing/2014/main" id="{F4228EBA-E26F-C6C4-BDAC-D1BF81B931BC}"/>
                </a:ext>
              </a:extLst>
            </p:cNvPr>
            <p:cNvGrpSpPr/>
            <p:nvPr/>
          </p:nvGrpSpPr>
          <p:grpSpPr>
            <a:xfrm>
              <a:off x="7964567" y="5873085"/>
              <a:ext cx="1278585" cy="964928"/>
              <a:chOff x="7964567" y="5873085"/>
              <a:chExt cx="1278585" cy="964928"/>
            </a:xfrm>
          </p:grpSpPr>
          <p:sp>
            <p:nvSpPr>
              <p:cNvPr id="640" name="Freeform: Shape 639">
                <a:extLst>
                  <a:ext uri="{FF2B5EF4-FFF2-40B4-BE49-F238E27FC236}">
                    <a16:creationId xmlns:a16="http://schemas.microsoft.com/office/drawing/2014/main" id="{D0EA9877-D1E1-B012-301C-0F2432CD5067}"/>
                  </a:ext>
                </a:extLst>
              </p:cNvPr>
              <p:cNvSpPr/>
              <p:nvPr/>
            </p:nvSpPr>
            <p:spPr>
              <a:xfrm>
                <a:off x="7964567" y="6028866"/>
                <a:ext cx="1278585" cy="809147"/>
              </a:xfrm>
              <a:custGeom>
                <a:avLst/>
                <a:gdLst>
                  <a:gd name="connsiteX0" fmla="*/ 6667 w 1278585"/>
                  <a:gd name="connsiteY0" fmla="*/ 420647 h 809147"/>
                  <a:gd name="connsiteX1" fmla="*/ 1271968 w 1278585"/>
                  <a:gd name="connsiteY1" fmla="*/ 388500 h 809147"/>
                  <a:gd name="connsiteX2" fmla="*/ 6667 w 1278585"/>
                  <a:gd name="connsiteY2" fmla="*/ 420647 h 809147"/>
                </a:gdLst>
                <a:ahLst/>
                <a:cxnLst>
                  <a:cxn ang="0">
                    <a:pos x="connsiteX0" y="connsiteY0"/>
                  </a:cxn>
                  <a:cxn ang="0">
                    <a:pos x="connsiteX1" y="connsiteY1"/>
                  </a:cxn>
                  <a:cxn ang="0">
                    <a:pos x="connsiteX2" y="connsiteY2"/>
                  </a:cxn>
                </a:cxnLst>
                <a:rect l="l" t="t" r="r" b="b"/>
                <a:pathLst>
                  <a:path w="1278585" h="809147">
                    <a:moveTo>
                      <a:pt x="6667" y="420647"/>
                    </a:moveTo>
                    <a:cubicBezTo>
                      <a:pt x="141684" y="905850"/>
                      <a:pt x="1379553" y="981717"/>
                      <a:pt x="1271968" y="388500"/>
                    </a:cubicBezTo>
                    <a:cubicBezTo>
                      <a:pt x="1136951" y="-96704"/>
                      <a:pt x="-101346" y="-172570"/>
                      <a:pt x="6667" y="420647"/>
                    </a:cubicBezTo>
                    <a:close/>
                  </a:path>
                </a:pathLst>
              </a:custGeom>
              <a:solidFill>
                <a:srgbClr val="B3B3B3">
                  <a:alpha val="25000"/>
                </a:srgbClr>
              </a:solidFill>
              <a:ln w="4286" cap="flat">
                <a:noFill/>
                <a:prstDash val="solid"/>
                <a:miter/>
              </a:ln>
            </p:spPr>
            <p:txBody>
              <a:bodyPr rtlCol="0" anchor="ctr"/>
              <a:lstStyle/>
              <a:p>
                <a:endParaRPr lang="en-GB"/>
              </a:p>
            </p:txBody>
          </p:sp>
          <p:grpSp>
            <p:nvGrpSpPr>
              <p:cNvPr id="641" name="Graphic 18">
                <a:extLst>
                  <a:ext uri="{FF2B5EF4-FFF2-40B4-BE49-F238E27FC236}">
                    <a16:creationId xmlns:a16="http://schemas.microsoft.com/office/drawing/2014/main" id="{EC028766-263F-53E8-72BA-DD26F50F24D3}"/>
                  </a:ext>
                </a:extLst>
              </p:cNvPr>
              <p:cNvGrpSpPr/>
              <p:nvPr/>
            </p:nvGrpSpPr>
            <p:grpSpPr>
              <a:xfrm>
                <a:off x="7986571" y="5873085"/>
                <a:ext cx="1154742" cy="941616"/>
                <a:chOff x="7986571" y="5873085"/>
                <a:chExt cx="1154742" cy="941616"/>
              </a:xfrm>
            </p:grpSpPr>
            <p:sp>
              <p:nvSpPr>
                <p:cNvPr id="642" name="Freeform: Shape 641">
                  <a:extLst>
                    <a:ext uri="{FF2B5EF4-FFF2-40B4-BE49-F238E27FC236}">
                      <a16:creationId xmlns:a16="http://schemas.microsoft.com/office/drawing/2014/main" id="{74D159E9-A144-3D88-2521-029C216982EA}"/>
                    </a:ext>
                  </a:extLst>
                </p:cNvPr>
                <p:cNvSpPr/>
                <p:nvPr/>
              </p:nvSpPr>
              <p:spPr>
                <a:xfrm>
                  <a:off x="8612885" y="6326069"/>
                  <a:ext cx="527208" cy="131588"/>
                </a:xfrm>
                <a:custGeom>
                  <a:avLst/>
                  <a:gdLst>
                    <a:gd name="connsiteX0" fmla="*/ 527209 w 527208"/>
                    <a:gd name="connsiteY0" fmla="*/ 0 h 131588"/>
                    <a:gd name="connsiteX1" fmla="*/ 526780 w 527208"/>
                    <a:gd name="connsiteY1" fmla="*/ 131588 h 131588"/>
                    <a:gd name="connsiteX2" fmla="*/ 0 w 527208"/>
                    <a:gd name="connsiteY2" fmla="*/ 131588 h 131588"/>
                    <a:gd name="connsiteX3" fmla="*/ 429 w 527208"/>
                    <a:gd name="connsiteY3" fmla="*/ 0 h 131588"/>
                  </a:gdLst>
                  <a:ahLst/>
                  <a:cxnLst>
                    <a:cxn ang="0">
                      <a:pos x="connsiteX0" y="connsiteY0"/>
                    </a:cxn>
                    <a:cxn ang="0">
                      <a:pos x="connsiteX1" y="connsiteY1"/>
                    </a:cxn>
                    <a:cxn ang="0">
                      <a:pos x="connsiteX2" y="connsiteY2"/>
                    </a:cxn>
                    <a:cxn ang="0">
                      <a:pos x="connsiteX3" y="connsiteY3"/>
                    </a:cxn>
                  </a:cxnLst>
                  <a:rect l="l" t="t" r="r" b="b"/>
                  <a:pathLst>
                    <a:path w="527208" h="131588">
                      <a:moveTo>
                        <a:pt x="527209" y="0"/>
                      </a:moveTo>
                      <a:lnTo>
                        <a:pt x="526780" y="131588"/>
                      </a:lnTo>
                      <a:lnTo>
                        <a:pt x="0" y="131588"/>
                      </a:lnTo>
                      <a:lnTo>
                        <a:pt x="429" y="0"/>
                      </a:lnTo>
                      <a:close/>
                    </a:path>
                  </a:pathLst>
                </a:custGeom>
                <a:solidFill>
                  <a:srgbClr val="973D32"/>
                </a:solidFill>
                <a:ln w="4286" cap="flat">
                  <a:noFill/>
                  <a:prstDash val="solid"/>
                  <a:miter/>
                </a:ln>
              </p:spPr>
              <p:txBody>
                <a:bodyPr rtlCol="0" anchor="ctr"/>
                <a:lstStyle/>
                <a:p>
                  <a:endParaRPr lang="en-GB"/>
                </a:p>
              </p:txBody>
            </p:sp>
            <p:grpSp>
              <p:nvGrpSpPr>
                <p:cNvPr id="643" name="Graphic 18">
                  <a:extLst>
                    <a:ext uri="{FF2B5EF4-FFF2-40B4-BE49-F238E27FC236}">
                      <a16:creationId xmlns:a16="http://schemas.microsoft.com/office/drawing/2014/main" id="{6166D18F-02C6-76FB-D313-E4C2A56C58EE}"/>
                    </a:ext>
                  </a:extLst>
                </p:cNvPr>
                <p:cNvGrpSpPr/>
                <p:nvPr/>
              </p:nvGrpSpPr>
              <p:grpSpPr>
                <a:xfrm>
                  <a:off x="8227980" y="5873085"/>
                  <a:ext cx="900541" cy="435838"/>
                  <a:chOff x="8227980" y="5873085"/>
                  <a:chExt cx="900541" cy="435838"/>
                </a:xfrm>
              </p:grpSpPr>
              <p:sp>
                <p:nvSpPr>
                  <p:cNvPr id="644" name="Freeform: Shape 643">
                    <a:extLst>
                      <a:ext uri="{FF2B5EF4-FFF2-40B4-BE49-F238E27FC236}">
                        <a16:creationId xmlns:a16="http://schemas.microsoft.com/office/drawing/2014/main" id="{53C0886C-F289-6722-CEBD-A6692BBC347D}"/>
                      </a:ext>
                    </a:extLst>
                  </p:cNvPr>
                  <p:cNvSpPr/>
                  <p:nvPr/>
                </p:nvSpPr>
                <p:spPr>
                  <a:xfrm>
                    <a:off x="8227980" y="5873085"/>
                    <a:ext cx="900541" cy="304251"/>
                  </a:xfrm>
                  <a:custGeom>
                    <a:avLst/>
                    <a:gdLst>
                      <a:gd name="connsiteX0" fmla="*/ 900541 w 900541"/>
                      <a:gd name="connsiteY0" fmla="*/ 304251 h 304251"/>
                      <a:gd name="connsiteX1" fmla="*/ 373761 w 900541"/>
                      <a:gd name="connsiteY1" fmla="*/ 304251 h 304251"/>
                      <a:gd name="connsiteX2" fmla="*/ 0 w 900541"/>
                      <a:gd name="connsiteY2" fmla="*/ 88653 h 304251"/>
                      <a:gd name="connsiteX3" fmla="*/ 900541 w 900541"/>
                      <a:gd name="connsiteY3" fmla="*/ 304251 h 304251"/>
                    </a:gdLst>
                    <a:ahLst/>
                    <a:cxnLst>
                      <a:cxn ang="0">
                        <a:pos x="connsiteX0" y="connsiteY0"/>
                      </a:cxn>
                      <a:cxn ang="0">
                        <a:pos x="connsiteX1" y="connsiteY1"/>
                      </a:cxn>
                      <a:cxn ang="0">
                        <a:pos x="connsiteX2" y="connsiteY2"/>
                      </a:cxn>
                      <a:cxn ang="0">
                        <a:pos x="connsiteX3" y="connsiteY3"/>
                      </a:cxn>
                    </a:cxnLst>
                    <a:rect l="l" t="t" r="r" b="b"/>
                    <a:pathLst>
                      <a:path w="900541" h="304251">
                        <a:moveTo>
                          <a:pt x="900541" y="304251"/>
                        </a:moveTo>
                        <a:lnTo>
                          <a:pt x="373761" y="304251"/>
                        </a:lnTo>
                        <a:lnTo>
                          <a:pt x="0" y="88653"/>
                        </a:lnTo>
                        <a:cubicBezTo>
                          <a:pt x="242602" y="-60508"/>
                          <a:pt x="851249" y="-42078"/>
                          <a:pt x="900541" y="304251"/>
                        </a:cubicBezTo>
                        <a:close/>
                      </a:path>
                    </a:pathLst>
                  </a:custGeom>
                  <a:solidFill>
                    <a:schemeClr val="accent2">
                      <a:lumMod val="20000"/>
                      <a:lumOff val="80000"/>
                    </a:schemeClr>
                  </a:solidFill>
                  <a:ln w="4286" cap="flat">
                    <a:noFill/>
                    <a:prstDash val="solid"/>
                    <a:miter/>
                  </a:ln>
                </p:spPr>
                <p:txBody>
                  <a:bodyPr rtlCol="0" anchor="ctr"/>
                  <a:lstStyle/>
                  <a:p>
                    <a:endParaRPr lang="en-GB"/>
                  </a:p>
                </p:txBody>
              </p:sp>
              <p:sp>
                <p:nvSpPr>
                  <p:cNvPr id="645" name="Freeform: Shape 644">
                    <a:extLst>
                      <a:ext uri="{FF2B5EF4-FFF2-40B4-BE49-F238E27FC236}">
                        <a16:creationId xmlns:a16="http://schemas.microsoft.com/office/drawing/2014/main" id="{C2CED0CF-7D00-6588-8E4B-F18BE7F17ECA}"/>
                      </a:ext>
                    </a:extLst>
                  </p:cNvPr>
                  <p:cNvSpPr/>
                  <p:nvPr/>
                </p:nvSpPr>
                <p:spPr>
                  <a:xfrm>
                    <a:off x="8227980" y="5961309"/>
                    <a:ext cx="373760" cy="347614"/>
                  </a:xfrm>
                  <a:custGeom>
                    <a:avLst/>
                    <a:gdLst>
                      <a:gd name="connsiteX0" fmla="*/ 373761 w 373760"/>
                      <a:gd name="connsiteY0" fmla="*/ 216027 h 347614"/>
                      <a:gd name="connsiteX1" fmla="*/ 373332 w 373760"/>
                      <a:gd name="connsiteY1" fmla="*/ 347615 h 347614"/>
                      <a:gd name="connsiteX2" fmla="*/ 0 w 373760"/>
                      <a:gd name="connsiteY2" fmla="*/ 132017 h 347614"/>
                      <a:gd name="connsiteX3" fmla="*/ 0 w 373760"/>
                      <a:gd name="connsiteY3" fmla="*/ 0 h 347614"/>
                    </a:gdLst>
                    <a:ahLst/>
                    <a:cxnLst>
                      <a:cxn ang="0">
                        <a:pos x="connsiteX0" y="connsiteY0"/>
                      </a:cxn>
                      <a:cxn ang="0">
                        <a:pos x="connsiteX1" y="connsiteY1"/>
                      </a:cxn>
                      <a:cxn ang="0">
                        <a:pos x="connsiteX2" y="connsiteY2"/>
                      </a:cxn>
                      <a:cxn ang="0">
                        <a:pos x="connsiteX3" y="connsiteY3"/>
                      </a:cxn>
                    </a:cxnLst>
                    <a:rect l="l" t="t" r="r" b="b"/>
                    <a:pathLst>
                      <a:path w="373760" h="347614">
                        <a:moveTo>
                          <a:pt x="373761" y="216027"/>
                        </a:moveTo>
                        <a:lnTo>
                          <a:pt x="373332" y="347615"/>
                        </a:lnTo>
                        <a:lnTo>
                          <a:pt x="0" y="132017"/>
                        </a:lnTo>
                        <a:lnTo>
                          <a:pt x="0" y="0"/>
                        </a:lnTo>
                        <a:close/>
                      </a:path>
                    </a:pathLst>
                  </a:custGeom>
                  <a:solidFill>
                    <a:schemeClr val="accent2"/>
                  </a:solidFill>
                  <a:ln w="4286" cap="flat">
                    <a:noFill/>
                    <a:prstDash val="solid"/>
                    <a:miter/>
                  </a:ln>
                </p:spPr>
                <p:txBody>
                  <a:bodyPr rtlCol="0" anchor="ctr"/>
                  <a:lstStyle/>
                  <a:p>
                    <a:endParaRPr lang="en-GB"/>
                  </a:p>
                </p:txBody>
              </p:sp>
              <p:sp>
                <p:nvSpPr>
                  <p:cNvPr id="646" name="Freeform: Shape 645">
                    <a:extLst>
                      <a:ext uri="{FF2B5EF4-FFF2-40B4-BE49-F238E27FC236}">
                        <a16:creationId xmlns:a16="http://schemas.microsoft.com/office/drawing/2014/main" id="{FEA34296-A3FF-A8DB-E518-670D5B9DEC39}"/>
                      </a:ext>
                    </a:extLst>
                  </p:cNvPr>
                  <p:cNvSpPr/>
                  <p:nvPr/>
                </p:nvSpPr>
                <p:spPr>
                  <a:xfrm>
                    <a:off x="8601313" y="6175621"/>
                    <a:ext cx="527208" cy="133302"/>
                  </a:xfrm>
                  <a:custGeom>
                    <a:avLst/>
                    <a:gdLst>
                      <a:gd name="connsiteX0" fmla="*/ 429 w 527208"/>
                      <a:gd name="connsiteY0" fmla="*/ 2143 h 133302"/>
                      <a:gd name="connsiteX1" fmla="*/ 0 w 527208"/>
                      <a:gd name="connsiteY1" fmla="*/ 133302 h 133302"/>
                      <a:gd name="connsiteX2" fmla="*/ 527209 w 527208"/>
                      <a:gd name="connsiteY2" fmla="*/ 132017 h 133302"/>
                      <a:gd name="connsiteX3" fmla="*/ 527209 w 527208"/>
                      <a:gd name="connsiteY3" fmla="*/ 0 h 133302"/>
                    </a:gdLst>
                    <a:ahLst/>
                    <a:cxnLst>
                      <a:cxn ang="0">
                        <a:pos x="connsiteX0" y="connsiteY0"/>
                      </a:cxn>
                      <a:cxn ang="0">
                        <a:pos x="connsiteX1" y="connsiteY1"/>
                      </a:cxn>
                      <a:cxn ang="0">
                        <a:pos x="connsiteX2" y="connsiteY2"/>
                      </a:cxn>
                      <a:cxn ang="0">
                        <a:pos x="connsiteX3" y="connsiteY3"/>
                      </a:cxn>
                    </a:cxnLst>
                    <a:rect l="l" t="t" r="r" b="b"/>
                    <a:pathLst>
                      <a:path w="527208" h="133302">
                        <a:moveTo>
                          <a:pt x="429" y="2143"/>
                        </a:moveTo>
                        <a:lnTo>
                          <a:pt x="0" y="133302"/>
                        </a:lnTo>
                        <a:lnTo>
                          <a:pt x="527209" y="132017"/>
                        </a:lnTo>
                        <a:lnTo>
                          <a:pt x="527209" y="0"/>
                        </a:lnTo>
                        <a:close/>
                      </a:path>
                    </a:pathLst>
                  </a:custGeom>
                  <a:solidFill>
                    <a:schemeClr val="accent2">
                      <a:lumMod val="75000"/>
                    </a:schemeClr>
                  </a:solidFill>
                  <a:ln w="4286" cap="flat">
                    <a:noFill/>
                    <a:prstDash val="solid"/>
                    <a:miter/>
                  </a:ln>
                </p:spPr>
                <p:txBody>
                  <a:bodyPr rtlCol="0" anchor="ctr"/>
                  <a:lstStyle/>
                  <a:p>
                    <a:endParaRPr lang="en-GB"/>
                  </a:p>
                </p:txBody>
              </p:sp>
            </p:grpSp>
            <p:sp>
              <p:nvSpPr>
                <p:cNvPr id="647" name="Freeform: Shape 646">
                  <a:extLst>
                    <a:ext uri="{FF2B5EF4-FFF2-40B4-BE49-F238E27FC236}">
                      <a16:creationId xmlns:a16="http://schemas.microsoft.com/office/drawing/2014/main" id="{970BB804-0E79-7555-CC25-6E78B917537F}"/>
                    </a:ext>
                  </a:extLst>
                </p:cNvPr>
                <p:cNvSpPr/>
                <p:nvPr/>
              </p:nvSpPr>
              <p:spPr>
                <a:xfrm>
                  <a:off x="8612885" y="6326069"/>
                  <a:ext cx="374189" cy="347186"/>
                </a:xfrm>
                <a:custGeom>
                  <a:avLst/>
                  <a:gdLst>
                    <a:gd name="connsiteX0" fmla="*/ 374190 w 374189"/>
                    <a:gd name="connsiteY0" fmla="*/ 215599 h 347186"/>
                    <a:gd name="connsiteX1" fmla="*/ 373761 w 374189"/>
                    <a:gd name="connsiteY1" fmla="*/ 347186 h 347186"/>
                    <a:gd name="connsiteX2" fmla="*/ 0 w 374189"/>
                    <a:gd name="connsiteY2" fmla="*/ 131588 h 347186"/>
                    <a:gd name="connsiteX3" fmla="*/ 429 w 374189"/>
                    <a:gd name="connsiteY3" fmla="*/ 0 h 347186"/>
                  </a:gdLst>
                  <a:ahLst/>
                  <a:cxnLst>
                    <a:cxn ang="0">
                      <a:pos x="connsiteX0" y="connsiteY0"/>
                    </a:cxn>
                    <a:cxn ang="0">
                      <a:pos x="connsiteX1" y="connsiteY1"/>
                    </a:cxn>
                    <a:cxn ang="0">
                      <a:pos x="connsiteX2" y="connsiteY2"/>
                    </a:cxn>
                    <a:cxn ang="0">
                      <a:pos x="connsiteX3" y="connsiteY3"/>
                    </a:cxn>
                  </a:cxnLst>
                  <a:rect l="l" t="t" r="r" b="b"/>
                  <a:pathLst>
                    <a:path w="374189" h="347186">
                      <a:moveTo>
                        <a:pt x="374190" y="215599"/>
                      </a:moveTo>
                      <a:lnTo>
                        <a:pt x="373761" y="347186"/>
                      </a:lnTo>
                      <a:lnTo>
                        <a:pt x="0" y="131588"/>
                      </a:lnTo>
                      <a:lnTo>
                        <a:pt x="429" y="0"/>
                      </a:lnTo>
                      <a:close/>
                    </a:path>
                  </a:pathLst>
                </a:custGeom>
                <a:solidFill>
                  <a:schemeClr val="accent3">
                    <a:lumMod val="75000"/>
                  </a:schemeClr>
                </a:solidFill>
                <a:ln w="4286" cap="flat">
                  <a:noFill/>
                  <a:prstDash val="solid"/>
                  <a:miter/>
                </a:ln>
              </p:spPr>
              <p:txBody>
                <a:bodyPr rtlCol="0" anchor="ctr"/>
                <a:lstStyle/>
                <a:p>
                  <a:endParaRPr lang="en-GB"/>
                </a:p>
              </p:txBody>
            </p:sp>
            <p:sp>
              <p:nvSpPr>
                <p:cNvPr id="648" name="Freeform: Shape 647">
                  <a:extLst>
                    <a:ext uri="{FF2B5EF4-FFF2-40B4-BE49-F238E27FC236}">
                      <a16:creationId xmlns:a16="http://schemas.microsoft.com/office/drawing/2014/main" id="{05C54A5F-48C1-C3E3-F7C4-C2C44E2F128C}"/>
                    </a:ext>
                  </a:extLst>
                </p:cNvPr>
                <p:cNvSpPr/>
                <p:nvPr/>
              </p:nvSpPr>
              <p:spPr>
                <a:xfrm>
                  <a:off x="8613314" y="6326069"/>
                  <a:ext cx="526782" cy="215598"/>
                </a:xfrm>
                <a:custGeom>
                  <a:avLst/>
                  <a:gdLst>
                    <a:gd name="connsiteX0" fmla="*/ 526780 w 526782"/>
                    <a:gd name="connsiteY0" fmla="*/ 0 h 215598"/>
                    <a:gd name="connsiteX1" fmla="*/ 373761 w 526782"/>
                    <a:gd name="connsiteY1" fmla="*/ 215599 h 215598"/>
                    <a:gd name="connsiteX2" fmla="*/ 0 w 526782"/>
                    <a:gd name="connsiteY2" fmla="*/ 0 h 215598"/>
                    <a:gd name="connsiteX3" fmla="*/ 526780 w 526782"/>
                    <a:gd name="connsiteY3" fmla="*/ 0 h 215598"/>
                  </a:gdLst>
                  <a:ahLst/>
                  <a:cxnLst>
                    <a:cxn ang="0">
                      <a:pos x="connsiteX0" y="connsiteY0"/>
                    </a:cxn>
                    <a:cxn ang="0">
                      <a:pos x="connsiteX1" y="connsiteY1"/>
                    </a:cxn>
                    <a:cxn ang="0">
                      <a:pos x="connsiteX2" y="connsiteY2"/>
                    </a:cxn>
                    <a:cxn ang="0">
                      <a:pos x="connsiteX3" y="connsiteY3"/>
                    </a:cxn>
                  </a:cxnLst>
                  <a:rect l="l" t="t" r="r" b="b"/>
                  <a:pathLst>
                    <a:path w="526782" h="215598">
                      <a:moveTo>
                        <a:pt x="526780" y="0"/>
                      </a:moveTo>
                      <a:cubicBezTo>
                        <a:pt x="527209" y="78010"/>
                        <a:pt x="476202" y="156020"/>
                        <a:pt x="373761" y="215599"/>
                      </a:cubicBezTo>
                      <a:lnTo>
                        <a:pt x="0" y="0"/>
                      </a:lnTo>
                      <a:lnTo>
                        <a:pt x="526780" y="0"/>
                      </a:lnTo>
                      <a:close/>
                    </a:path>
                  </a:pathLst>
                </a:custGeom>
                <a:solidFill>
                  <a:schemeClr val="accent3">
                    <a:lumMod val="60000"/>
                    <a:lumOff val="40000"/>
                  </a:schemeClr>
                </a:solidFill>
                <a:ln w="4286" cap="flat">
                  <a:noFill/>
                  <a:prstDash val="solid"/>
                  <a:miter/>
                </a:ln>
              </p:spPr>
              <p:txBody>
                <a:bodyPr rtlCol="0" anchor="ctr"/>
                <a:lstStyle/>
                <a:p>
                  <a:endParaRPr lang="en-GB"/>
                </a:p>
              </p:txBody>
            </p:sp>
            <p:sp>
              <p:nvSpPr>
                <p:cNvPr id="649" name="Freeform: Shape 648">
                  <a:extLst>
                    <a:ext uri="{FF2B5EF4-FFF2-40B4-BE49-F238E27FC236}">
                      <a16:creationId xmlns:a16="http://schemas.microsoft.com/office/drawing/2014/main" id="{5EC8E588-B567-DCB4-3BAC-C17DFF13B38C}"/>
                    </a:ext>
                  </a:extLst>
                </p:cNvPr>
                <p:cNvSpPr/>
                <p:nvPr/>
              </p:nvSpPr>
              <p:spPr>
                <a:xfrm>
                  <a:off x="8986647" y="6326069"/>
                  <a:ext cx="154667" cy="347186"/>
                </a:xfrm>
                <a:custGeom>
                  <a:avLst/>
                  <a:gdLst>
                    <a:gd name="connsiteX0" fmla="*/ 153019 w 154667"/>
                    <a:gd name="connsiteY0" fmla="*/ 10287 h 347186"/>
                    <a:gd name="connsiteX1" fmla="*/ 429 w 154667"/>
                    <a:gd name="connsiteY1" fmla="*/ 215599 h 347186"/>
                    <a:gd name="connsiteX2" fmla="*/ 0 w 154667"/>
                    <a:gd name="connsiteY2" fmla="*/ 347186 h 347186"/>
                    <a:gd name="connsiteX3" fmla="*/ 153447 w 154667"/>
                    <a:gd name="connsiteY3" fmla="*/ 0 h 347186"/>
                    <a:gd name="connsiteX4" fmla="*/ 153019 w 154667"/>
                    <a:gd name="connsiteY4" fmla="*/ 10287 h 347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667" h="347186">
                      <a:moveTo>
                        <a:pt x="153019" y="10287"/>
                      </a:moveTo>
                      <a:cubicBezTo>
                        <a:pt x="148304" y="102013"/>
                        <a:pt x="75438" y="171879"/>
                        <a:pt x="429" y="215599"/>
                      </a:cubicBezTo>
                      <a:lnTo>
                        <a:pt x="0" y="347186"/>
                      </a:lnTo>
                      <a:cubicBezTo>
                        <a:pt x="159448" y="252032"/>
                        <a:pt x="157734" y="168878"/>
                        <a:pt x="153447" y="0"/>
                      </a:cubicBezTo>
                      <a:cubicBezTo>
                        <a:pt x="153447" y="3429"/>
                        <a:pt x="153019" y="6858"/>
                        <a:pt x="153019" y="10287"/>
                      </a:cubicBezTo>
                      <a:close/>
                    </a:path>
                  </a:pathLst>
                </a:custGeom>
                <a:solidFill>
                  <a:schemeClr val="accent3"/>
                </a:solidFill>
                <a:ln w="4286" cap="flat">
                  <a:noFill/>
                  <a:prstDash val="solid"/>
                  <a:miter/>
                </a:ln>
              </p:spPr>
              <p:txBody>
                <a:bodyPr rtlCol="0" anchor="ctr"/>
                <a:lstStyle/>
                <a:p>
                  <a:endParaRPr lang="en-GB"/>
                </a:p>
              </p:txBody>
            </p:sp>
            <p:grpSp>
              <p:nvGrpSpPr>
                <p:cNvPr id="650" name="Graphic 18">
                  <a:extLst>
                    <a:ext uri="{FF2B5EF4-FFF2-40B4-BE49-F238E27FC236}">
                      <a16:creationId xmlns:a16="http://schemas.microsoft.com/office/drawing/2014/main" id="{7FD38DE2-230B-EA67-DD8A-4319148E3EAE}"/>
                    </a:ext>
                  </a:extLst>
                </p:cNvPr>
                <p:cNvGrpSpPr/>
                <p:nvPr/>
              </p:nvGrpSpPr>
              <p:grpSpPr>
                <a:xfrm>
                  <a:off x="7986571" y="6104470"/>
                  <a:ext cx="529016" cy="563641"/>
                  <a:chOff x="7986571" y="6104470"/>
                  <a:chExt cx="529016" cy="563641"/>
                </a:xfrm>
              </p:grpSpPr>
              <p:sp>
                <p:nvSpPr>
                  <p:cNvPr id="651" name="Freeform: Shape 650">
                    <a:extLst>
                      <a:ext uri="{FF2B5EF4-FFF2-40B4-BE49-F238E27FC236}">
                        <a16:creationId xmlns:a16="http://schemas.microsoft.com/office/drawing/2014/main" id="{90F0DCBD-F126-1B46-85F5-B9218945A8D7}"/>
                      </a:ext>
                    </a:extLst>
                  </p:cNvPr>
                  <p:cNvSpPr/>
                  <p:nvPr/>
                </p:nvSpPr>
                <p:spPr>
                  <a:xfrm>
                    <a:off x="8143970" y="6320497"/>
                    <a:ext cx="371617" cy="347614"/>
                  </a:xfrm>
                  <a:custGeom>
                    <a:avLst/>
                    <a:gdLst>
                      <a:gd name="connsiteX0" fmla="*/ 371618 w 371617"/>
                      <a:gd name="connsiteY0" fmla="*/ 0 h 347614"/>
                      <a:gd name="connsiteX1" fmla="*/ 371189 w 371617"/>
                      <a:gd name="connsiteY1" fmla="*/ 132016 h 347614"/>
                      <a:gd name="connsiteX2" fmla="*/ 0 w 371617"/>
                      <a:gd name="connsiteY2" fmla="*/ 347615 h 347614"/>
                      <a:gd name="connsiteX3" fmla="*/ 429 w 371617"/>
                      <a:gd name="connsiteY3" fmla="*/ 216027 h 347614"/>
                    </a:gdLst>
                    <a:ahLst/>
                    <a:cxnLst>
                      <a:cxn ang="0">
                        <a:pos x="connsiteX0" y="connsiteY0"/>
                      </a:cxn>
                      <a:cxn ang="0">
                        <a:pos x="connsiteX1" y="connsiteY1"/>
                      </a:cxn>
                      <a:cxn ang="0">
                        <a:pos x="connsiteX2" y="connsiteY2"/>
                      </a:cxn>
                      <a:cxn ang="0">
                        <a:pos x="connsiteX3" y="connsiteY3"/>
                      </a:cxn>
                    </a:cxnLst>
                    <a:rect l="l" t="t" r="r" b="b"/>
                    <a:pathLst>
                      <a:path w="371617" h="347614">
                        <a:moveTo>
                          <a:pt x="371618" y="0"/>
                        </a:moveTo>
                        <a:lnTo>
                          <a:pt x="371189" y="132016"/>
                        </a:lnTo>
                        <a:lnTo>
                          <a:pt x="0" y="347615"/>
                        </a:lnTo>
                        <a:lnTo>
                          <a:pt x="429" y="216027"/>
                        </a:lnTo>
                        <a:close/>
                      </a:path>
                    </a:pathLst>
                  </a:custGeom>
                  <a:solidFill>
                    <a:srgbClr val="B3B3B3"/>
                  </a:solidFill>
                  <a:ln w="4286" cap="flat">
                    <a:noFill/>
                    <a:prstDash val="solid"/>
                    <a:miter/>
                  </a:ln>
                </p:spPr>
                <p:txBody>
                  <a:bodyPr rtlCol="0" anchor="ctr"/>
                  <a:lstStyle/>
                  <a:p>
                    <a:endParaRPr lang="en-GB"/>
                  </a:p>
                </p:txBody>
              </p:sp>
              <p:sp>
                <p:nvSpPr>
                  <p:cNvPr id="652" name="Freeform: Shape 651">
                    <a:extLst>
                      <a:ext uri="{FF2B5EF4-FFF2-40B4-BE49-F238E27FC236}">
                        <a16:creationId xmlns:a16="http://schemas.microsoft.com/office/drawing/2014/main" id="{561F8122-E51C-058B-F73C-36C7C59F06A1}"/>
                      </a:ext>
                    </a:extLst>
                  </p:cNvPr>
                  <p:cNvSpPr/>
                  <p:nvPr/>
                </p:nvSpPr>
                <p:spPr>
                  <a:xfrm>
                    <a:off x="7988802" y="6104470"/>
                    <a:ext cx="526785" cy="431625"/>
                  </a:xfrm>
                  <a:custGeom>
                    <a:avLst/>
                    <a:gdLst>
                      <a:gd name="connsiteX0" fmla="*/ 526786 w 526785"/>
                      <a:gd name="connsiteY0" fmla="*/ 216027 h 431625"/>
                      <a:gd name="connsiteX1" fmla="*/ 155597 w 526785"/>
                      <a:gd name="connsiteY1" fmla="*/ 431625 h 431625"/>
                      <a:gd name="connsiteX2" fmla="*/ 153025 w 526785"/>
                      <a:gd name="connsiteY2" fmla="*/ 0 h 431625"/>
                      <a:gd name="connsiteX3" fmla="*/ 526786 w 526785"/>
                      <a:gd name="connsiteY3" fmla="*/ 216027 h 431625"/>
                    </a:gdLst>
                    <a:ahLst/>
                    <a:cxnLst>
                      <a:cxn ang="0">
                        <a:pos x="connsiteX0" y="connsiteY0"/>
                      </a:cxn>
                      <a:cxn ang="0">
                        <a:pos x="connsiteX1" y="connsiteY1"/>
                      </a:cxn>
                      <a:cxn ang="0">
                        <a:pos x="connsiteX2" y="connsiteY2"/>
                      </a:cxn>
                      <a:cxn ang="0">
                        <a:pos x="connsiteX3" y="connsiteY3"/>
                      </a:cxn>
                    </a:cxnLst>
                    <a:rect l="l" t="t" r="r" b="b"/>
                    <a:pathLst>
                      <a:path w="526785" h="431625">
                        <a:moveTo>
                          <a:pt x="526786" y="216027"/>
                        </a:moveTo>
                        <a:lnTo>
                          <a:pt x="155597" y="431625"/>
                        </a:lnTo>
                        <a:cubicBezTo>
                          <a:pt x="-50143" y="312896"/>
                          <a:pt x="-52715" y="119586"/>
                          <a:pt x="153025" y="0"/>
                        </a:cubicBezTo>
                        <a:lnTo>
                          <a:pt x="526786" y="216027"/>
                        </a:lnTo>
                        <a:close/>
                      </a:path>
                    </a:pathLst>
                  </a:custGeom>
                  <a:solidFill>
                    <a:srgbClr val="E6E6E6"/>
                  </a:solidFill>
                  <a:ln w="4286" cap="flat">
                    <a:noFill/>
                    <a:prstDash val="solid"/>
                    <a:miter/>
                  </a:ln>
                </p:spPr>
                <p:txBody>
                  <a:bodyPr rtlCol="0" anchor="ctr"/>
                  <a:lstStyle/>
                  <a:p>
                    <a:endParaRPr lang="en-GB"/>
                  </a:p>
                </p:txBody>
              </p:sp>
              <p:sp>
                <p:nvSpPr>
                  <p:cNvPr id="653" name="Freeform: Shape 652">
                    <a:extLst>
                      <a:ext uri="{FF2B5EF4-FFF2-40B4-BE49-F238E27FC236}">
                        <a16:creationId xmlns:a16="http://schemas.microsoft.com/office/drawing/2014/main" id="{CE5CBB6E-F3FE-4333-E920-272E772A35E8}"/>
                      </a:ext>
                    </a:extLst>
                  </p:cNvPr>
                  <p:cNvSpPr/>
                  <p:nvPr/>
                </p:nvSpPr>
                <p:spPr>
                  <a:xfrm>
                    <a:off x="7986571" y="6320925"/>
                    <a:ext cx="157827" cy="347186"/>
                  </a:xfrm>
                  <a:custGeom>
                    <a:avLst/>
                    <a:gdLst>
                      <a:gd name="connsiteX0" fmla="*/ 157827 w 157827"/>
                      <a:gd name="connsiteY0" fmla="*/ 215598 h 347186"/>
                      <a:gd name="connsiteX1" fmla="*/ 157399 w 157827"/>
                      <a:gd name="connsiteY1" fmla="*/ 347186 h 347186"/>
                      <a:gd name="connsiteX2" fmla="*/ 2236 w 157827"/>
                      <a:gd name="connsiteY2" fmla="*/ 0 h 347186"/>
                      <a:gd name="connsiteX3" fmla="*/ 157827 w 157827"/>
                      <a:gd name="connsiteY3" fmla="*/ 215598 h 347186"/>
                    </a:gdLst>
                    <a:ahLst/>
                    <a:cxnLst>
                      <a:cxn ang="0">
                        <a:pos x="connsiteX0" y="connsiteY0"/>
                      </a:cxn>
                      <a:cxn ang="0">
                        <a:pos x="connsiteX1" y="connsiteY1"/>
                      </a:cxn>
                      <a:cxn ang="0">
                        <a:pos x="connsiteX2" y="connsiteY2"/>
                      </a:cxn>
                      <a:cxn ang="0">
                        <a:pos x="connsiteX3" y="connsiteY3"/>
                      </a:cxn>
                    </a:cxnLst>
                    <a:rect l="l" t="t" r="r" b="b"/>
                    <a:pathLst>
                      <a:path w="157827" h="347186">
                        <a:moveTo>
                          <a:pt x="157827" y="215598"/>
                        </a:moveTo>
                        <a:lnTo>
                          <a:pt x="157399" y="347186"/>
                        </a:lnTo>
                        <a:cubicBezTo>
                          <a:pt x="-5908" y="258461"/>
                          <a:pt x="-4622" y="141446"/>
                          <a:pt x="2236" y="0"/>
                        </a:cubicBezTo>
                        <a:cubicBezTo>
                          <a:pt x="2665" y="78010"/>
                          <a:pt x="54529" y="156020"/>
                          <a:pt x="157827" y="215598"/>
                        </a:cubicBezTo>
                      </a:path>
                    </a:pathLst>
                  </a:custGeom>
                  <a:solidFill>
                    <a:srgbClr val="999999"/>
                  </a:solidFill>
                  <a:ln w="4286" cap="flat">
                    <a:noFill/>
                    <a:prstDash val="solid"/>
                    <a:miter/>
                  </a:ln>
                </p:spPr>
                <p:txBody>
                  <a:bodyPr rtlCol="0" anchor="ctr"/>
                  <a:lstStyle/>
                  <a:p>
                    <a:endParaRPr lang="en-GB"/>
                  </a:p>
                </p:txBody>
              </p:sp>
            </p:grpSp>
            <p:grpSp>
              <p:nvGrpSpPr>
                <p:cNvPr id="654" name="Graphic 18">
                  <a:extLst>
                    <a:ext uri="{FF2B5EF4-FFF2-40B4-BE49-F238E27FC236}">
                      <a16:creationId xmlns:a16="http://schemas.microsoft.com/office/drawing/2014/main" id="{DBA94083-355A-909A-B091-25A061D19A76}"/>
                    </a:ext>
                  </a:extLst>
                </p:cNvPr>
                <p:cNvGrpSpPr/>
                <p:nvPr/>
              </p:nvGrpSpPr>
              <p:grpSpPr>
                <a:xfrm>
                  <a:off x="8643510" y="6377504"/>
                  <a:ext cx="373997" cy="437197"/>
                  <a:chOff x="8643510" y="6377504"/>
                  <a:chExt cx="373997" cy="437197"/>
                </a:xfrm>
              </p:grpSpPr>
              <p:sp>
                <p:nvSpPr>
                  <p:cNvPr id="655" name="Freeform: Shape 654">
                    <a:extLst>
                      <a:ext uri="{FF2B5EF4-FFF2-40B4-BE49-F238E27FC236}">
                        <a16:creationId xmlns:a16="http://schemas.microsoft.com/office/drawing/2014/main" id="{BF8D221B-D348-EFD0-9B3C-BC292C22DE4A}"/>
                      </a:ext>
                    </a:extLst>
                  </p:cNvPr>
                  <p:cNvSpPr/>
                  <p:nvPr/>
                </p:nvSpPr>
                <p:spPr>
                  <a:xfrm>
                    <a:off x="8645032" y="6593959"/>
                    <a:ext cx="372475" cy="220741"/>
                  </a:xfrm>
                  <a:custGeom>
                    <a:avLst/>
                    <a:gdLst>
                      <a:gd name="connsiteX0" fmla="*/ 287179 w 372475"/>
                      <a:gd name="connsiteY0" fmla="*/ 171450 h 220741"/>
                      <a:gd name="connsiteX1" fmla="*/ 372047 w 372475"/>
                      <a:gd name="connsiteY1" fmla="*/ 131588 h 220741"/>
                      <a:gd name="connsiteX2" fmla="*/ 372475 w 372475"/>
                      <a:gd name="connsiteY2" fmla="*/ 0 h 220741"/>
                      <a:gd name="connsiteX3" fmla="*/ 429 w 372475"/>
                      <a:gd name="connsiteY3" fmla="*/ 89154 h 220741"/>
                      <a:gd name="connsiteX4" fmla="*/ 0 w 372475"/>
                      <a:gd name="connsiteY4" fmla="*/ 220742 h 220741"/>
                      <a:gd name="connsiteX5" fmla="*/ 287179 w 372475"/>
                      <a:gd name="connsiteY5" fmla="*/ 171450 h 220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475" h="220741">
                        <a:moveTo>
                          <a:pt x="287179" y="171450"/>
                        </a:moveTo>
                        <a:cubicBezTo>
                          <a:pt x="316325" y="160306"/>
                          <a:pt x="345043" y="147019"/>
                          <a:pt x="372047" y="131588"/>
                        </a:cubicBezTo>
                        <a:lnTo>
                          <a:pt x="372475" y="0"/>
                        </a:lnTo>
                        <a:cubicBezTo>
                          <a:pt x="260176" y="64294"/>
                          <a:pt x="129017" y="88726"/>
                          <a:pt x="429" y="89154"/>
                        </a:cubicBezTo>
                        <a:lnTo>
                          <a:pt x="0" y="220742"/>
                        </a:lnTo>
                        <a:cubicBezTo>
                          <a:pt x="97727" y="220313"/>
                          <a:pt x="195882" y="205740"/>
                          <a:pt x="287179" y="171450"/>
                        </a:cubicBezTo>
                        <a:close/>
                      </a:path>
                    </a:pathLst>
                  </a:custGeom>
                  <a:solidFill>
                    <a:schemeClr val="accent4">
                      <a:lumMod val="75000"/>
                    </a:schemeClr>
                  </a:solidFill>
                  <a:ln w="4286" cap="flat">
                    <a:noFill/>
                    <a:prstDash val="solid"/>
                    <a:miter/>
                  </a:ln>
                </p:spPr>
                <p:txBody>
                  <a:bodyPr rtlCol="0" anchor="ctr"/>
                  <a:lstStyle/>
                  <a:p>
                    <a:endParaRPr lang="en-GB"/>
                  </a:p>
                </p:txBody>
              </p:sp>
              <p:sp>
                <p:nvSpPr>
                  <p:cNvPr id="656" name="Freeform: Shape 655">
                    <a:extLst>
                      <a:ext uri="{FF2B5EF4-FFF2-40B4-BE49-F238E27FC236}">
                        <a16:creationId xmlns:a16="http://schemas.microsoft.com/office/drawing/2014/main" id="{C84F110E-AEB7-84E9-D4F4-F5932A5A68D0}"/>
                      </a:ext>
                    </a:extLst>
                  </p:cNvPr>
                  <p:cNvSpPr/>
                  <p:nvPr/>
                </p:nvSpPr>
                <p:spPr>
                  <a:xfrm>
                    <a:off x="8643510" y="6377932"/>
                    <a:ext cx="1951" cy="436768"/>
                  </a:xfrm>
                  <a:custGeom>
                    <a:avLst/>
                    <a:gdLst>
                      <a:gd name="connsiteX0" fmla="*/ 1951 w 1951"/>
                      <a:gd name="connsiteY0" fmla="*/ 305181 h 436768"/>
                      <a:gd name="connsiteX1" fmla="*/ 1522 w 1951"/>
                      <a:gd name="connsiteY1" fmla="*/ 436769 h 436768"/>
                      <a:gd name="connsiteX2" fmla="*/ 237 w 1951"/>
                      <a:gd name="connsiteY2" fmla="*/ 0 h 436768"/>
                      <a:gd name="connsiteX3" fmla="*/ 1951 w 1951"/>
                      <a:gd name="connsiteY3" fmla="*/ 305181 h 436768"/>
                    </a:gdLst>
                    <a:ahLst/>
                    <a:cxnLst>
                      <a:cxn ang="0">
                        <a:pos x="connsiteX0" y="connsiteY0"/>
                      </a:cxn>
                      <a:cxn ang="0">
                        <a:pos x="connsiteX1" y="connsiteY1"/>
                      </a:cxn>
                      <a:cxn ang="0">
                        <a:pos x="connsiteX2" y="connsiteY2"/>
                      </a:cxn>
                      <a:cxn ang="0">
                        <a:pos x="connsiteX3" y="connsiteY3"/>
                      </a:cxn>
                    </a:cxnLst>
                    <a:rect l="l" t="t" r="r" b="b"/>
                    <a:pathLst>
                      <a:path w="1951" h="436768">
                        <a:moveTo>
                          <a:pt x="1951" y="305181"/>
                        </a:moveTo>
                        <a:lnTo>
                          <a:pt x="1522" y="436769"/>
                        </a:lnTo>
                        <a:cubicBezTo>
                          <a:pt x="1094" y="345901"/>
                          <a:pt x="-621" y="87011"/>
                          <a:pt x="237" y="0"/>
                        </a:cubicBezTo>
                        <a:lnTo>
                          <a:pt x="1951" y="305181"/>
                        </a:lnTo>
                        <a:close/>
                      </a:path>
                    </a:pathLst>
                  </a:custGeom>
                  <a:solidFill>
                    <a:srgbClr val="7E581E"/>
                  </a:solidFill>
                  <a:ln w="4286" cap="flat">
                    <a:noFill/>
                    <a:prstDash val="solid"/>
                    <a:miter/>
                  </a:ln>
                </p:spPr>
                <p:txBody>
                  <a:bodyPr rtlCol="0" anchor="ctr"/>
                  <a:lstStyle/>
                  <a:p>
                    <a:endParaRPr lang="en-GB"/>
                  </a:p>
                </p:txBody>
              </p:sp>
              <p:sp>
                <p:nvSpPr>
                  <p:cNvPr id="657" name="Freeform: Shape 656">
                    <a:extLst>
                      <a:ext uri="{FF2B5EF4-FFF2-40B4-BE49-F238E27FC236}">
                        <a16:creationId xmlns:a16="http://schemas.microsoft.com/office/drawing/2014/main" id="{4F12EAFA-3B7E-25C2-E4FA-39FA95E74F6F}"/>
                      </a:ext>
                    </a:extLst>
                  </p:cNvPr>
                  <p:cNvSpPr/>
                  <p:nvPr/>
                </p:nvSpPr>
                <p:spPr>
                  <a:xfrm>
                    <a:off x="8643747" y="6377504"/>
                    <a:ext cx="373760" cy="305181"/>
                  </a:xfrm>
                  <a:custGeom>
                    <a:avLst/>
                    <a:gdLst>
                      <a:gd name="connsiteX0" fmla="*/ 373761 w 373760"/>
                      <a:gd name="connsiteY0" fmla="*/ 216027 h 305181"/>
                      <a:gd name="connsiteX1" fmla="*/ 1715 w 373760"/>
                      <a:gd name="connsiteY1" fmla="*/ 305181 h 305181"/>
                      <a:gd name="connsiteX2" fmla="*/ 0 w 373760"/>
                      <a:gd name="connsiteY2" fmla="*/ 0 h 305181"/>
                      <a:gd name="connsiteX3" fmla="*/ 373761 w 373760"/>
                      <a:gd name="connsiteY3" fmla="*/ 216027 h 305181"/>
                    </a:gdLst>
                    <a:ahLst/>
                    <a:cxnLst>
                      <a:cxn ang="0">
                        <a:pos x="connsiteX0" y="connsiteY0"/>
                      </a:cxn>
                      <a:cxn ang="0">
                        <a:pos x="connsiteX1" y="connsiteY1"/>
                      </a:cxn>
                      <a:cxn ang="0">
                        <a:pos x="connsiteX2" y="connsiteY2"/>
                      </a:cxn>
                      <a:cxn ang="0">
                        <a:pos x="connsiteX3" y="connsiteY3"/>
                      </a:cxn>
                    </a:cxnLst>
                    <a:rect l="l" t="t" r="r" b="b"/>
                    <a:pathLst>
                      <a:path w="373760" h="305181">
                        <a:moveTo>
                          <a:pt x="373761" y="216027"/>
                        </a:moveTo>
                        <a:cubicBezTo>
                          <a:pt x="271319" y="275606"/>
                          <a:pt x="136731" y="305181"/>
                          <a:pt x="1715" y="305181"/>
                        </a:cubicBezTo>
                        <a:lnTo>
                          <a:pt x="0" y="0"/>
                        </a:lnTo>
                        <a:lnTo>
                          <a:pt x="373761" y="216027"/>
                        </a:lnTo>
                        <a:close/>
                      </a:path>
                    </a:pathLst>
                  </a:custGeom>
                  <a:solidFill>
                    <a:schemeClr val="accent4"/>
                  </a:solidFill>
                  <a:ln w="4286" cap="flat">
                    <a:noFill/>
                    <a:prstDash val="solid"/>
                    <a:miter/>
                  </a:ln>
                </p:spPr>
                <p:txBody>
                  <a:bodyPr rtlCol="0" anchor="ctr"/>
                  <a:lstStyle/>
                  <a:p>
                    <a:endParaRPr lang="en-GB"/>
                  </a:p>
                </p:txBody>
              </p:sp>
            </p:grpSp>
            <p:sp>
              <p:nvSpPr>
                <p:cNvPr id="658" name="Freeform: Shape 657">
                  <a:extLst>
                    <a:ext uri="{FF2B5EF4-FFF2-40B4-BE49-F238E27FC236}">
                      <a16:creationId xmlns:a16="http://schemas.microsoft.com/office/drawing/2014/main" id="{8295ED04-5865-CCA6-98FA-A12395148828}"/>
                    </a:ext>
                  </a:extLst>
                </p:cNvPr>
                <p:cNvSpPr/>
                <p:nvPr/>
              </p:nvSpPr>
              <p:spPr>
                <a:xfrm>
                  <a:off x="8241696" y="6541667"/>
                  <a:ext cx="373332" cy="220741"/>
                </a:xfrm>
                <a:custGeom>
                  <a:avLst/>
                  <a:gdLst>
                    <a:gd name="connsiteX0" fmla="*/ 349329 w 373332"/>
                    <a:gd name="connsiteY0" fmla="*/ 89154 h 220741"/>
                    <a:gd name="connsiteX1" fmla="*/ 429 w 373332"/>
                    <a:gd name="connsiteY1" fmla="*/ 0 h 220741"/>
                    <a:gd name="connsiteX2" fmla="*/ 0 w 373332"/>
                    <a:gd name="connsiteY2" fmla="*/ 131588 h 220741"/>
                    <a:gd name="connsiteX3" fmla="*/ 372904 w 373332"/>
                    <a:gd name="connsiteY3" fmla="*/ 220742 h 220741"/>
                    <a:gd name="connsiteX4" fmla="*/ 373332 w 373332"/>
                    <a:gd name="connsiteY4" fmla="*/ 89154 h 220741"/>
                    <a:gd name="connsiteX5" fmla="*/ 349329 w 373332"/>
                    <a:gd name="connsiteY5" fmla="*/ 89154 h 220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332" h="220741">
                      <a:moveTo>
                        <a:pt x="349329" y="89154"/>
                      </a:moveTo>
                      <a:cubicBezTo>
                        <a:pt x="228886" y="85296"/>
                        <a:pt x="106299" y="60008"/>
                        <a:pt x="429" y="0"/>
                      </a:cubicBezTo>
                      <a:lnTo>
                        <a:pt x="0" y="131588"/>
                      </a:lnTo>
                      <a:cubicBezTo>
                        <a:pt x="112729" y="195453"/>
                        <a:pt x="244316" y="220313"/>
                        <a:pt x="372904" y="220742"/>
                      </a:cubicBezTo>
                      <a:lnTo>
                        <a:pt x="373332" y="89154"/>
                      </a:lnTo>
                      <a:cubicBezTo>
                        <a:pt x="365189" y="89583"/>
                        <a:pt x="357045" y="89154"/>
                        <a:pt x="349329" y="89154"/>
                      </a:cubicBezTo>
                      <a:close/>
                    </a:path>
                  </a:pathLst>
                </a:custGeom>
                <a:solidFill>
                  <a:srgbClr val="E6E6E6"/>
                </a:solidFill>
                <a:ln w="4286" cap="flat">
                  <a:noFill/>
                  <a:prstDash val="solid"/>
                  <a:miter/>
                </a:ln>
              </p:spPr>
              <p:txBody>
                <a:bodyPr rtlCol="0" anchor="ctr"/>
                <a:lstStyle/>
                <a:p>
                  <a:endParaRPr lang="en-GB"/>
                </a:p>
              </p:txBody>
            </p:sp>
            <p:sp>
              <p:nvSpPr>
                <p:cNvPr id="659" name="Freeform: Shape 658">
                  <a:extLst>
                    <a:ext uri="{FF2B5EF4-FFF2-40B4-BE49-F238E27FC236}">
                      <a16:creationId xmlns:a16="http://schemas.microsoft.com/office/drawing/2014/main" id="{D41B373F-C774-0AB5-82CC-AFB381284AA0}"/>
                    </a:ext>
                  </a:extLst>
                </p:cNvPr>
                <p:cNvSpPr/>
                <p:nvPr/>
              </p:nvSpPr>
              <p:spPr>
                <a:xfrm>
                  <a:off x="8242125" y="6326069"/>
                  <a:ext cx="372903" cy="305181"/>
                </a:xfrm>
                <a:custGeom>
                  <a:avLst/>
                  <a:gdLst>
                    <a:gd name="connsiteX0" fmla="*/ 371190 w 372903"/>
                    <a:gd name="connsiteY0" fmla="*/ 0 h 305181"/>
                    <a:gd name="connsiteX1" fmla="*/ 372904 w 372903"/>
                    <a:gd name="connsiteY1" fmla="*/ 305181 h 305181"/>
                    <a:gd name="connsiteX2" fmla="*/ 0 w 372903"/>
                    <a:gd name="connsiteY2" fmla="*/ 216027 h 305181"/>
                    <a:gd name="connsiteX3" fmla="*/ 371190 w 372903"/>
                    <a:gd name="connsiteY3" fmla="*/ 0 h 305181"/>
                  </a:gdLst>
                  <a:ahLst/>
                  <a:cxnLst>
                    <a:cxn ang="0">
                      <a:pos x="connsiteX0" y="connsiteY0"/>
                    </a:cxn>
                    <a:cxn ang="0">
                      <a:pos x="connsiteX1" y="connsiteY1"/>
                    </a:cxn>
                    <a:cxn ang="0">
                      <a:pos x="connsiteX2" y="connsiteY2"/>
                    </a:cxn>
                    <a:cxn ang="0">
                      <a:pos x="connsiteX3" y="connsiteY3"/>
                    </a:cxn>
                  </a:cxnLst>
                  <a:rect l="l" t="t" r="r" b="b"/>
                  <a:pathLst>
                    <a:path w="372903" h="305181">
                      <a:moveTo>
                        <a:pt x="371190" y="0"/>
                      </a:moveTo>
                      <a:lnTo>
                        <a:pt x="372904" y="305181"/>
                      </a:lnTo>
                      <a:cubicBezTo>
                        <a:pt x="238316" y="305181"/>
                        <a:pt x="103299" y="275606"/>
                        <a:pt x="0" y="216027"/>
                      </a:cubicBezTo>
                      <a:lnTo>
                        <a:pt x="371190" y="0"/>
                      </a:lnTo>
                      <a:close/>
                    </a:path>
                  </a:pathLst>
                </a:custGeom>
                <a:solidFill>
                  <a:srgbClr val="FFFFFF"/>
                </a:solidFill>
                <a:ln w="4286" cap="flat">
                  <a:noFill/>
                  <a:prstDash val="solid"/>
                  <a:miter/>
                </a:ln>
              </p:spPr>
              <p:txBody>
                <a:bodyPr rtlCol="0" anchor="ctr"/>
                <a:lstStyle/>
                <a:p>
                  <a:endParaRPr lang="en-GB"/>
                </a:p>
              </p:txBody>
            </p:sp>
          </p:grpSp>
        </p:grpSp>
        <p:grpSp>
          <p:nvGrpSpPr>
            <p:cNvPr id="660" name="Graphic 18">
              <a:extLst>
                <a:ext uri="{FF2B5EF4-FFF2-40B4-BE49-F238E27FC236}">
                  <a16:creationId xmlns:a16="http://schemas.microsoft.com/office/drawing/2014/main" id="{A1C9CFC0-2DC9-219C-E773-8D31009DD7FE}"/>
                </a:ext>
              </a:extLst>
            </p:cNvPr>
            <p:cNvGrpSpPr/>
            <p:nvPr/>
          </p:nvGrpSpPr>
          <p:grpSpPr>
            <a:xfrm>
              <a:off x="8519223" y="5643920"/>
              <a:ext cx="456225" cy="453487"/>
              <a:chOff x="8519223" y="5643920"/>
              <a:chExt cx="456225" cy="453487"/>
            </a:xfrm>
          </p:grpSpPr>
          <p:sp>
            <p:nvSpPr>
              <p:cNvPr id="661" name="Freeform: Shape 660">
                <a:extLst>
                  <a:ext uri="{FF2B5EF4-FFF2-40B4-BE49-F238E27FC236}">
                    <a16:creationId xmlns:a16="http://schemas.microsoft.com/office/drawing/2014/main" id="{537BC89B-4B3F-55FC-169B-3ACA340590AC}"/>
                  </a:ext>
                </a:extLst>
              </p:cNvPr>
              <p:cNvSpPr/>
              <p:nvPr/>
            </p:nvSpPr>
            <p:spPr>
              <a:xfrm>
                <a:off x="8630442" y="5884925"/>
                <a:ext cx="345006" cy="212482"/>
              </a:xfrm>
              <a:custGeom>
                <a:avLst/>
                <a:gdLst>
                  <a:gd name="connsiteX0" fmla="*/ 337774 w 345006"/>
                  <a:gd name="connsiteY0" fmla="*/ 121818 h 212482"/>
                  <a:gd name="connsiteX1" fmla="*/ 123033 w 345006"/>
                  <a:gd name="connsiteY1" fmla="*/ 209687 h 212482"/>
                  <a:gd name="connsiteX2" fmla="*/ 70741 w 345006"/>
                  <a:gd name="connsiteY2" fmla="*/ 4375 h 212482"/>
                  <a:gd name="connsiteX3" fmla="*/ 344203 w 345006"/>
                  <a:gd name="connsiteY3" fmla="*/ 77670 h 212482"/>
                  <a:gd name="connsiteX4" fmla="*/ 337774 w 345006"/>
                  <a:gd name="connsiteY4" fmla="*/ 121818 h 2124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006" h="212482">
                    <a:moveTo>
                      <a:pt x="337774" y="121818"/>
                    </a:moveTo>
                    <a:cubicBezTo>
                      <a:pt x="302198" y="195542"/>
                      <a:pt x="204900" y="221688"/>
                      <a:pt x="123033" y="209687"/>
                    </a:cubicBezTo>
                    <a:cubicBezTo>
                      <a:pt x="-6412" y="193399"/>
                      <a:pt x="-49274" y="65240"/>
                      <a:pt x="70741" y="4375"/>
                    </a:cubicBezTo>
                    <a:cubicBezTo>
                      <a:pt x="157323" y="-16627"/>
                      <a:pt x="273480" y="42951"/>
                      <a:pt x="344203" y="77670"/>
                    </a:cubicBezTo>
                    <a:cubicBezTo>
                      <a:pt x="346346" y="91815"/>
                      <a:pt x="344203" y="106817"/>
                      <a:pt x="337774" y="121818"/>
                    </a:cubicBezTo>
                    <a:close/>
                  </a:path>
                </a:pathLst>
              </a:custGeom>
              <a:solidFill>
                <a:srgbClr val="666666">
                  <a:alpha val="19000"/>
                </a:srgbClr>
              </a:solidFill>
              <a:ln w="4286" cap="flat">
                <a:noFill/>
                <a:prstDash val="solid"/>
                <a:miter/>
              </a:ln>
            </p:spPr>
            <p:txBody>
              <a:bodyPr rtlCol="0" anchor="ctr"/>
              <a:lstStyle/>
              <a:p>
                <a:endParaRPr lang="en-GB"/>
              </a:p>
            </p:txBody>
          </p:sp>
          <p:sp>
            <p:nvSpPr>
              <p:cNvPr id="662" name="Freeform: Shape 661">
                <a:extLst>
                  <a:ext uri="{FF2B5EF4-FFF2-40B4-BE49-F238E27FC236}">
                    <a16:creationId xmlns:a16="http://schemas.microsoft.com/office/drawing/2014/main" id="{2ECA8E37-02B1-A326-7EF5-28C362694BB8}"/>
                  </a:ext>
                </a:extLst>
              </p:cNvPr>
              <p:cNvSpPr/>
              <p:nvPr/>
            </p:nvSpPr>
            <p:spPr>
              <a:xfrm>
                <a:off x="8519223" y="5643920"/>
                <a:ext cx="364532" cy="450262"/>
              </a:xfrm>
              <a:custGeom>
                <a:avLst/>
                <a:gdLst>
                  <a:gd name="connsiteX0" fmla="*/ 249253 w 364532"/>
                  <a:gd name="connsiteY0" fmla="*/ 450263 h 450262"/>
                  <a:gd name="connsiteX1" fmla="*/ 60658 w 364532"/>
                  <a:gd name="connsiteY1" fmla="*/ 14351 h 450262"/>
                  <a:gd name="connsiteX2" fmla="*/ 198247 w 364532"/>
                  <a:gd name="connsiteY2" fmla="*/ 24638 h 450262"/>
                  <a:gd name="connsiteX3" fmla="*/ 249253 w 364532"/>
                  <a:gd name="connsiteY3" fmla="*/ 450263 h 450262"/>
                  <a:gd name="connsiteX4" fmla="*/ 115522 w 364532"/>
                  <a:gd name="connsiteY4" fmla="*/ 63643 h 450262"/>
                  <a:gd name="connsiteX5" fmla="*/ 198247 w 364532"/>
                  <a:gd name="connsiteY5" fmla="*/ 370539 h 450262"/>
                  <a:gd name="connsiteX6" fmla="*/ 115522 w 364532"/>
                  <a:gd name="connsiteY6" fmla="*/ 63643 h 450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532" h="450262">
                    <a:moveTo>
                      <a:pt x="249253" y="450263"/>
                    </a:moveTo>
                    <a:cubicBezTo>
                      <a:pt x="78232" y="445120"/>
                      <a:pt x="-94933" y="129223"/>
                      <a:pt x="60658" y="14351"/>
                    </a:cubicBezTo>
                    <a:cubicBezTo>
                      <a:pt x="99234" y="-7937"/>
                      <a:pt x="148098" y="-4080"/>
                      <a:pt x="198247" y="24638"/>
                    </a:cubicBezTo>
                    <a:cubicBezTo>
                      <a:pt x="334978" y="90218"/>
                      <a:pt x="466137" y="419831"/>
                      <a:pt x="249253" y="450263"/>
                    </a:cubicBezTo>
                    <a:close/>
                    <a:moveTo>
                      <a:pt x="115522" y="63643"/>
                    </a:moveTo>
                    <a:cubicBezTo>
                      <a:pt x="-10922" y="89361"/>
                      <a:pt x="118951" y="339677"/>
                      <a:pt x="198247" y="370539"/>
                    </a:cubicBezTo>
                    <a:cubicBezTo>
                      <a:pt x="397986" y="465265"/>
                      <a:pt x="268970" y="63643"/>
                      <a:pt x="115522" y="63643"/>
                    </a:cubicBezTo>
                    <a:close/>
                  </a:path>
                </a:pathLst>
              </a:custGeom>
              <a:solidFill>
                <a:srgbClr val="FDD13B"/>
              </a:solidFill>
              <a:ln w="4286" cap="flat">
                <a:noFill/>
                <a:prstDash val="solid"/>
                <a:miter/>
              </a:ln>
            </p:spPr>
            <p:txBody>
              <a:bodyPr rtlCol="0" anchor="ctr"/>
              <a:lstStyle/>
              <a:p>
                <a:endParaRPr lang="en-GB"/>
              </a:p>
            </p:txBody>
          </p:sp>
          <p:sp>
            <p:nvSpPr>
              <p:cNvPr id="663" name="Freeform: Shape 662">
                <a:extLst>
                  <a:ext uri="{FF2B5EF4-FFF2-40B4-BE49-F238E27FC236}">
                    <a16:creationId xmlns:a16="http://schemas.microsoft.com/office/drawing/2014/main" id="{2EFA6D39-6DB8-D09C-1A59-962ECD09B1FF}"/>
                  </a:ext>
                </a:extLst>
              </p:cNvPr>
              <p:cNvSpPr/>
              <p:nvPr/>
            </p:nvSpPr>
            <p:spPr>
              <a:xfrm>
                <a:off x="8553661" y="5668557"/>
                <a:ext cx="306895" cy="395547"/>
              </a:xfrm>
              <a:custGeom>
                <a:avLst/>
                <a:gdLst>
                  <a:gd name="connsiteX0" fmla="*/ 306895 w 306895"/>
                  <a:gd name="connsiteY0" fmla="*/ 286285 h 395547"/>
                  <a:gd name="connsiteX1" fmla="*/ 153448 w 306895"/>
                  <a:gd name="connsiteY1" fmla="*/ 374581 h 395547"/>
                  <a:gd name="connsiteX2" fmla="*/ 0 w 306895"/>
                  <a:gd name="connsiteY2" fmla="*/ 109263 h 395547"/>
                  <a:gd name="connsiteX3" fmla="*/ 153448 w 306895"/>
                  <a:gd name="connsiteY3" fmla="*/ 20966 h 395547"/>
                  <a:gd name="connsiteX4" fmla="*/ 306895 w 306895"/>
                  <a:gd name="connsiteY4" fmla="*/ 286285 h 395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895" h="395547">
                    <a:moveTo>
                      <a:pt x="306895" y="286285"/>
                    </a:moveTo>
                    <a:cubicBezTo>
                      <a:pt x="306895" y="384011"/>
                      <a:pt x="238315" y="423445"/>
                      <a:pt x="153448" y="374581"/>
                    </a:cubicBezTo>
                    <a:cubicBezTo>
                      <a:pt x="69009" y="325718"/>
                      <a:pt x="0" y="206989"/>
                      <a:pt x="0" y="109263"/>
                    </a:cubicBezTo>
                    <a:cubicBezTo>
                      <a:pt x="0" y="11536"/>
                      <a:pt x="68580" y="-27897"/>
                      <a:pt x="153448" y="20966"/>
                    </a:cubicBezTo>
                    <a:cubicBezTo>
                      <a:pt x="238315" y="69829"/>
                      <a:pt x="306895" y="188558"/>
                      <a:pt x="306895" y="286285"/>
                    </a:cubicBezTo>
                    <a:close/>
                  </a:path>
                </a:pathLst>
              </a:custGeom>
              <a:solidFill>
                <a:schemeClr val="bg1"/>
              </a:solidFill>
              <a:ln w="4286" cap="flat">
                <a:noFill/>
                <a:prstDash val="solid"/>
                <a:miter/>
              </a:ln>
            </p:spPr>
            <p:txBody>
              <a:bodyPr rtlCol="0" anchor="ctr"/>
              <a:lstStyle/>
              <a:p>
                <a:endParaRPr lang="en-GB"/>
              </a:p>
            </p:txBody>
          </p:sp>
          <p:sp>
            <p:nvSpPr>
              <p:cNvPr id="664" name="Freeform: Shape 663">
                <a:extLst>
                  <a:ext uri="{FF2B5EF4-FFF2-40B4-BE49-F238E27FC236}">
                    <a16:creationId xmlns:a16="http://schemas.microsoft.com/office/drawing/2014/main" id="{824A3910-F673-621E-FF8D-5454722C99E3}"/>
                  </a:ext>
                </a:extLst>
              </p:cNvPr>
              <p:cNvSpPr/>
              <p:nvPr/>
            </p:nvSpPr>
            <p:spPr>
              <a:xfrm>
                <a:off x="8647825" y="5718279"/>
                <a:ext cx="106173" cy="293608"/>
              </a:xfrm>
              <a:custGeom>
                <a:avLst/>
                <a:gdLst>
                  <a:gd name="connsiteX0" fmla="*/ 66644 w 106173"/>
                  <a:gd name="connsiteY0" fmla="*/ 273891 h 293608"/>
                  <a:gd name="connsiteX1" fmla="*/ 66644 w 106173"/>
                  <a:gd name="connsiteY1" fmla="*/ 293608 h 293608"/>
                  <a:gd name="connsiteX2" fmla="*/ 38784 w 106173"/>
                  <a:gd name="connsiteY2" fmla="*/ 277749 h 293608"/>
                  <a:gd name="connsiteX3" fmla="*/ 38784 w 106173"/>
                  <a:gd name="connsiteY3" fmla="*/ 258032 h 293608"/>
                  <a:gd name="connsiteX4" fmla="*/ 207 w 106173"/>
                  <a:gd name="connsiteY4" fmla="*/ 167592 h 293608"/>
                  <a:gd name="connsiteX5" fmla="*/ 31497 w 106173"/>
                  <a:gd name="connsiteY5" fmla="*/ 181737 h 293608"/>
                  <a:gd name="connsiteX6" fmla="*/ 73502 w 106173"/>
                  <a:gd name="connsiteY6" fmla="*/ 220313 h 293608"/>
                  <a:gd name="connsiteX7" fmla="*/ 3208 w 106173"/>
                  <a:gd name="connsiteY7" fmla="*/ 58721 h 293608"/>
                  <a:gd name="connsiteX8" fmla="*/ 38784 w 106173"/>
                  <a:gd name="connsiteY8" fmla="*/ 19717 h 293608"/>
                  <a:gd name="connsiteX9" fmla="*/ 38784 w 106173"/>
                  <a:gd name="connsiteY9" fmla="*/ 0 h 293608"/>
                  <a:gd name="connsiteX10" fmla="*/ 66644 w 106173"/>
                  <a:gd name="connsiteY10" fmla="*/ 15859 h 293608"/>
                  <a:gd name="connsiteX11" fmla="*/ 66644 w 106173"/>
                  <a:gd name="connsiteY11" fmla="*/ 35576 h 293608"/>
                  <a:gd name="connsiteX12" fmla="*/ 102649 w 106173"/>
                  <a:gd name="connsiteY12" fmla="*/ 122587 h 293608"/>
                  <a:gd name="connsiteX13" fmla="*/ 71359 w 106173"/>
                  <a:gd name="connsiteY13" fmla="*/ 108442 h 293608"/>
                  <a:gd name="connsiteX14" fmla="*/ 35783 w 106173"/>
                  <a:gd name="connsiteY14" fmla="*/ 75438 h 293608"/>
                  <a:gd name="connsiteX15" fmla="*/ 106078 w 106173"/>
                  <a:gd name="connsiteY15" fmla="*/ 237029 h 293608"/>
                  <a:gd name="connsiteX16" fmla="*/ 66644 w 106173"/>
                  <a:gd name="connsiteY16" fmla="*/ 273891 h 293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6173" h="293608">
                    <a:moveTo>
                      <a:pt x="66644" y="273891"/>
                    </a:moveTo>
                    <a:lnTo>
                      <a:pt x="66644" y="293608"/>
                    </a:lnTo>
                    <a:lnTo>
                      <a:pt x="38784" y="277749"/>
                    </a:lnTo>
                    <a:lnTo>
                      <a:pt x="38784" y="258032"/>
                    </a:lnTo>
                    <a:cubicBezTo>
                      <a:pt x="12638" y="235744"/>
                      <a:pt x="-1936" y="200596"/>
                      <a:pt x="207" y="167592"/>
                    </a:cubicBezTo>
                    <a:lnTo>
                      <a:pt x="31497" y="181737"/>
                    </a:lnTo>
                    <a:cubicBezTo>
                      <a:pt x="24210" y="217741"/>
                      <a:pt x="70073" y="259318"/>
                      <a:pt x="73502" y="220313"/>
                    </a:cubicBezTo>
                    <a:cubicBezTo>
                      <a:pt x="68787" y="173593"/>
                      <a:pt x="-221" y="110585"/>
                      <a:pt x="3208" y="58721"/>
                    </a:cubicBezTo>
                    <a:cubicBezTo>
                      <a:pt x="3208" y="27861"/>
                      <a:pt x="16066" y="13287"/>
                      <a:pt x="38784" y="19717"/>
                    </a:cubicBezTo>
                    <a:lnTo>
                      <a:pt x="38784" y="0"/>
                    </a:lnTo>
                    <a:lnTo>
                      <a:pt x="66644" y="15859"/>
                    </a:lnTo>
                    <a:lnTo>
                      <a:pt x="66644" y="35576"/>
                    </a:lnTo>
                    <a:cubicBezTo>
                      <a:pt x="91076" y="56150"/>
                      <a:pt x="104363" y="89154"/>
                      <a:pt x="102649" y="122587"/>
                    </a:cubicBezTo>
                    <a:lnTo>
                      <a:pt x="71359" y="108442"/>
                    </a:lnTo>
                    <a:cubicBezTo>
                      <a:pt x="78217" y="75866"/>
                      <a:pt x="37926" y="35147"/>
                      <a:pt x="35783" y="75438"/>
                    </a:cubicBezTo>
                    <a:cubicBezTo>
                      <a:pt x="40498" y="121729"/>
                      <a:pt x="109078" y="185166"/>
                      <a:pt x="106078" y="237029"/>
                    </a:cubicBezTo>
                    <a:cubicBezTo>
                      <a:pt x="105649" y="267033"/>
                      <a:pt x="90219" y="281178"/>
                      <a:pt x="66644" y="273891"/>
                    </a:cubicBezTo>
                    <a:close/>
                  </a:path>
                </a:pathLst>
              </a:custGeom>
              <a:solidFill>
                <a:srgbClr val="FDD13B"/>
              </a:solidFill>
              <a:ln w="4286" cap="flat">
                <a:noFill/>
                <a:prstDash val="solid"/>
                <a:miter/>
              </a:ln>
            </p:spPr>
            <p:txBody>
              <a:bodyPr rtlCol="0" anchor="ctr"/>
              <a:lstStyle/>
              <a:p>
                <a:endParaRPr lang="en-GB"/>
              </a:p>
            </p:txBody>
          </p:sp>
        </p:grpSp>
      </p:grpSp>
      <p:grpSp>
        <p:nvGrpSpPr>
          <p:cNvPr id="665" name="Graphic 18">
            <a:extLst>
              <a:ext uri="{FF2B5EF4-FFF2-40B4-BE49-F238E27FC236}">
                <a16:creationId xmlns:a16="http://schemas.microsoft.com/office/drawing/2014/main" id="{738AA9A2-C793-E7E1-CBFA-657CA7153AF6}"/>
              </a:ext>
            </a:extLst>
          </p:cNvPr>
          <p:cNvGrpSpPr/>
          <p:nvPr/>
        </p:nvGrpSpPr>
        <p:grpSpPr>
          <a:xfrm>
            <a:off x="9518558" y="4570421"/>
            <a:ext cx="2120355" cy="2204519"/>
            <a:chOff x="9518558" y="4570421"/>
            <a:chExt cx="2120355" cy="2204519"/>
          </a:xfrm>
        </p:grpSpPr>
        <p:grpSp>
          <p:nvGrpSpPr>
            <p:cNvPr id="666" name="Graphic 18">
              <a:extLst>
                <a:ext uri="{FF2B5EF4-FFF2-40B4-BE49-F238E27FC236}">
                  <a16:creationId xmlns:a16="http://schemas.microsoft.com/office/drawing/2014/main" id="{C0F99CFE-4C6C-3B00-EC0B-CBDA0D2ABA97}"/>
                </a:ext>
              </a:extLst>
            </p:cNvPr>
            <p:cNvGrpSpPr/>
            <p:nvPr/>
          </p:nvGrpSpPr>
          <p:grpSpPr>
            <a:xfrm>
              <a:off x="9518558" y="5424186"/>
              <a:ext cx="2120355" cy="1350755"/>
              <a:chOff x="9518558" y="5424186"/>
              <a:chExt cx="2120355" cy="1350755"/>
            </a:xfrm>
          </p:grpSpPr>
          <p:sp>
            <p:nvSpPr>
              <p:cNvPr id="667" name="Freeform: Shape 666">
                <a:extLst>
                  <a:ext uri="{FF2B5EF4-FFF2-40B4-BE49-F238E27FC236}">
                    <a16:creationId xmlns:a16="http://schemas.microsoft.com/office/drawing/2014/main" id="{C7FD772E-C3B7-6CDC-3DC2-F7C56878585D}"/>
                  </a:ext>
                </a:extLst>
              </p:cNvPr>
              <p:cNvSpPr/>
              <p:nvPr/>
            </p:nvSpPr>
            <p:spPr>
              <a:xfrm>
                <a:off x="9575258" y="5454241"/>
                <a:ext cx="2063655" cy="1320699"/>
              </a:xfrm>
              <a:custGeom>
                <a:avLst/>
                <a:gdLst>
                  <a:gd name="connsiteX0" fmla="*/ 25608 w 2063655"/>
                  <a:gd name="connsiteY0" fmla="*/ 1106286 h 1320699"/>
                  <a:gd name="connsiteX1" fmla="*/ 25608 w 2063655"/>
                  <a:gd name="connsiteY1" fmla="*/ 1106286 h 1320699"/>
                  <a:gd name="connsiteX2" fmla="*/ 714837 w 2063655"/>
                  <a:gd name="connsiteY2" fmla="*/ 707235 h 1320699"/>
                  <a:gd name="connsiteX3" fmla="*/ 772273 w 2063655"/>
                  <a:gd name="connsiteY3" fmla="*/ 720523 h 1320699"/>
                  <a:gd name="connsiteX4" fmla="*/ 796705 w 2063655"/>
                  <a:gd name="connsiteY4" fmla="*/ 706378 h 1320699"/>
                  <a:gd name="connsiteX5" fmla="*/ 750413 w 2063655"/>
                  <a:gd name="connsiteY5" fmla="*/ 385767 h 1320699"/>
                  <a:gd name="connsiteX6" fmla="*/ 750413 w 2063655"/>
                  <a:gd name="connsiteY6" fmla="*/ 386624 h 1320699"/>
                  <a:gd name="connsiteX7" fmla="*/ 2062434 w 2063655"/>
                  <a:gd name="connsiteY7" fmla="*/ 383623 h 1320699"/>
                  <a:gd name="connsiteX8" fmla="*/ 2062434 w 2063655"/>
                  <a:gd name="connsiteY8" fmla="*/ 381480 h 1320699"/>
                  <a:gd name="connsiteX9" fmla="*/ 2014000 w 2063655"/>
                  <a:gd name="connsiteY9" fmla="*/ 707664 h 1320699"/>
                  <a:gd name="connsiteX10" fmla="*/ 909433 w 2063655"/>
                  <a:gd name="connsiteY10" fmla="*/ 813106 h 1320699"/>
                  <a:gd name="connsiteX11" fmla="*/ 851568 w 2063655"/>
                  <a:gd name="connsiteY11" fmla="*/ 846539 h 1320699"/>
                  <a:gd name="connsiteX12" fmla="*/ 838282 w 2063655"/>
                  <a:gd name="connsiteY12" fmla="*/ 911690 h 1320699"/>
                  <a:gd name="connsiteX13" fmla="*/ 148195 w 2063655"/>
                  <a:gd name="connsiteY13" fmla="*/ 1315454 h 1320699"/>
                  <a:gd name="connsiteX14" fmla="*/ 149481 w 2063655"/>
                  <a:gd name="connsiteY14" fmla="*/ 1314597 h 1320699"/>
                  <a:gd name="connsiteX15" fmla="*/ 25608 w 2063655"/>
                  <a:gd name="connsiteY15" fmla="*/ 1106286 h 1320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63655" h="1320699">
                    <a:moveTo>
                      <a:pt x="25608" y="1106286"/>
                    </a:moveTo>
                    <a:cubicBezTo>
                      <a:pt x="25180" y="1106286"/>
                      <a:pt x="25180" y="1106286"/>
                      <a:pt x="25608" y="1106286"/>
                    </a:cubicBezTo>
                    <a:cubicBezTo>
                      <a:pt x="38896" y="1100285"/>
                      <a:pt x="700693" y="711093"/>
                      <a:pt x="714837" y="707235"/>
                    </a:cubicBezTo>
                    <a:cubicBezTo>
                      <a:pt x="734983" y="701664"/>
                      <a:pt x="755557" y="709808"/>
                      <a:pt x="772273" y="720523"/>
                    </a:cubicBezTo>
                    <a:lnTo>
                      <a:pt x="796705" y="706378"/>
                    </a:lnTo>
                    <a:cubicBezTo>
                      <a:pt x="732839" y="632655"/>
                      <a:pt x="753414" y="477064"/>
                      <a:pt x="750413" y="385767"/>
                    </a:cubicBezTo>
                    <a:cubicBezTo>
                      <a:pt x="750413" y="386196"/>
                      <a:pt x="750413" y="386624"/>
                      <a:pt x="750413" y="386624"/>
                    </a:cubicBezTo>
                    <a:cubicBezTo>
                      <a:pt x="814707" y="-126440"/>
                      <a:pt x="1996426" y="-130297"/>
                      <a:pt x="2062434" y="383623"/>
                    </a:cubicBezTo>
                    <a:cubicBezTo>
                      <a:pt x="2062434" y="382766"/>
                      <a:pt x="2062434" y="382338"/>
                      <a:pt x="2062434" y="381480"/>
                    </a:cubicBezTo>
                    <a:cubicBezTo>
                      <a:pt x="2057291" y="479207"/>
                      <a:pt x="2085151" y="624511"/>
                      <a:pt x="2014000" y="707664"/>
                    </a:cubicBezTo>
                    <a:cubicBezTo>
                      <a:pt x="1758539" y="1005130"/>
                      <a:pt x="1230044" y="1008559"/>
                      <a:pt x="909433" y="813106"/>
                    </a:cubicBezTo>
                    <a:lnTo>
                      <a:pt x="851568" y="846539"/>
                    </a:lnTo>
                    <a:cubicBezTo>
                      <a:pt x="854570" y="868827"/>
                      <a:pt x="853283" y="894116"/>
                      <a:pt x="838282" y="911690"/>
                    </a:cubicBezTo>
                    <a:cubicBezTo>
                      <a:pt x="828852" y="924549"/>
                      <a:pt x="160196" y="1305596"/>
                      <a:pt x="148195" y="1315454"/>
                    </a:cubicBezTo>
                    <a:cubicBezTo>
                      <a:pt x="148624" y="1315026"/>
                      <a:pt x="149052" y="1315026"/>
                      <a:pt x="149481" y="1314597"/>
                    </a:cubicBezTo>
                    <a:cubicBezTo>
                      <a:pt x="62041" y="1357460"/>
                      <a:pt x="-51544" y="1162435"/>
                      <a:pt x="25608" y="1106286"/>
                    </a:cubicBezTo>
                    <a:close/>
                  </a:path>
                </a:pathLst>
              </a:custGeom>
              <a:solidFill>
                <a:srgbClr val="808080">
                  <a:alpha val="15000"/>
                </a:srgbClr>
              </a:solidFill>
              <a:ln w="4286" cap="flat">
                <a:noFill/>
                <a:prstDash val="solid"/>
                <a:miter/>
              </a:ln>
            </p:spPr>
            <p:txBody>
              <a:bodyPr rtlCol="0" anchor="ctr"/>
              <a:lstStyle/>
              <a:p>
                <a:endParaRPr lang="en-GB"/>
              </a:p>
            </p:txBody>
          </p:sp>
          <p:grpSp>
            <p:nvGrpSpPr>
              <p:cNvPr id="668" name="Graphic 18">
                <a:extLst>
                  <a:ext uri="{FF2B5EF4-FFF2-40B4-BE49-F238E27FC236}">
                    <a16:creationId xmlns:a16="http://schemas.microsoft.com/office/drawing/2014/main" id="{9E092953-302C-0517-D742-CE458FB61958}"/>
                  </a:ext>
                </a:extLst>
              </p:cNvPr>
              <p:cNvGrpSpPr/>
              <p:nvPr/>
            </p:nvGrpSpPr>
            <p:grpSpPr>
              <a:xfrm>
                <a:off x="9518558" y="5424186"/>
                <a:ext cx="2105285" cy="1346257"/>
                <a:chOff x="9518558" y="5424186"/>
                <a:chExt cx="2105285" cy="1346257"/>
              </a:xfrm>
            </p:grpSpPr>
            <p:grpSp>
              <p:nvGrpSpPr>
                <p:cNvPr id="669" name="Graphic 18">
                  <a:extLst>
                    <a:ext uri="{FF2B5EF4-FFF2-40B4-BE49-F238E27FC236}">
                      <a16:creationId xmlns:a16="http://schemas.microsoft.com/office/drawing/2014/main" id="{FF6FD729-2C14-B218-1142-F902E8AEAFFC}"/>
                    </a:ext>
                  </a:extLst>
                </p:cNvPr>
                <p:cNvGrpSpPr/>
                <p:nvPr/>
              </p:nvGrpSpPr>
              <p:grpSpPr>
                <a:xfrm>
                  <a:off x="10296950" y="5424186"/>
                  <a:ext cx="1326893" cy="939727"/>
                  <a:chOff x="10296950" y="5424186"/>
                  <a:chExt cx="1326893" cy="939727"/>
                </a:xfrm>
              </p:grpSpPr>
              <p:sp>
                <p:nvSpPr>
                  <p:cNvPr id="670" name="Freeform: Shape 669">
                    <a:extLst>
                      <a:ext uri="{FF2B5EF4-FFF2-40B4-BE49-F238E27FC236}">
                        <a16:creationId xmlns:a16="http://schemas.microsoft.com/office/drawing/2014/main" id="{E5B3E75E-435E-5328-39A1-CF731BC67885}"/>
                      </a:ext>
                    </a:extLst>
                  </p:cNvPr>
                  <p:cNvSpPr/>
                  <p:nvPr/>
                </p:nvSpPr>
                <p:spPr>
                  <a:xfrm>
                    <a:off x="10422804" y="5492545"/>
                    <a:ext cx="1075890" cy="493624"/>
                  </a:xfrm>
                  <a:custGeom>
                    <a:avLst/>
                    <a:gdLst>
                      <a:gd name="connsiteX0" fmla="*/ 165 w 1075890"/>
                      <a:gd name="connsiteY0" fmla="*/ 312316 h 493624"/>
                      <a:gd name="connsiteX1" fmla="*/ 384641 w 1075890"/>
                      <a:gd name="connsiteY1" fmla="*/ 12707 h 493624"/>
                      <a:gd name="connsiteX2" fmla="*/ 992861 w 1075890"/>
                      <a:gd name="connsiteY2" fmla="*/ 144724 h 493624"/>
                      <a:gd name="connsiteX3" fmla="*/ 1074727 w 1075890"/>
                      <a:gd name="connsiteY3" fmla="*/ 490624 h 493624"/>
                      <a:gd name="connsiteX4" fmla="*/ 547519 w 1075890"/>
                      <a:gd name="connsiteY4" fmla="*/ 181157 h 493624"/>
                      <a:gd name="connsiteX5" fmla="*/ 594 w 1075890"/>
                      <a:gd name="connsiteY5" fmla="*/ 493624 h 493624"/>
                      <a:gd name="connsiteX6" fmla="*/ 594 w 1075890"/>
                      <a:gd name="connsiteY6" fmla="*/ 493624 h 493624"/>
                      <a:gd name="connsiteX7" fmla="*/ 594 w 1075890"/>
                      <a:gd name="connsiteY7" fmla="*/ 493624 h 493624"/>
                      <a:gd name="connsiteX8" fmla="*/ 165 w 1075890"/>
                      <a:gd name="connsiteY8" fmla="*/ 312316 h 493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5890" h="493624">
                        <a:moveTo>
                          <a:pt x="165" y="312316"/>
                        </a:moveTo>
                        <a:cubicBezTo>
                          <a:pt x="-7122" y="152010"/>
                          <a:pt x="229050" y="31567"/>
                          <a:pt x="384641" y="12707"/>
                        </a:cubicBezTo>
                        <a:cubicBezTo>
                          <a:pt x="591238" y="-19440"/>
                          <a:pt x="828697" y="4134"/>
                          <a:pt x="992861" y="144724"/>
                        </a:cubicBezTo>
                        <a:cubicBezTo>
                          <a:pt x="1103017" y="235592"/>
                          <a:pt x="1070013" y="367180"/>
                          <a:pt x="1074727" y="490624"/>
                        </a:cubicBezTo>
                        <a:cubicBezTo>
                          <a:pt x="1056725" y="257452"/>
                          <a:pt x="741257" y="183300"/>
                          <a:pt x="547519" y="181157"/>
                        </a:cubicBezTo>
                        <a:cubicBezTo>
                          <a:pt x="348637" y="179442"/>
                          <a:pt x="18596" y="253594"/>
                          <a:pt x="594" y="493624"/>
                        </a:cubicBezTo>
                        <a:lnTo>
                          <a:pt x="594" y="493624"/>
                        </a:lnTo>
                        <a:cubicBezTo>
                          <a:pt x="594" y="493624"/>
                          <a:pt x="594" y="493624"/>
                          <a:pt x="594" y="493624"/>
                        </a:cubicBezTo>
                        <a:lnTo>
                          <a:pt x="165" y="312316"/>
                        </a:lnTo>
                        <a:close/>
                      </a:path>
                    </a:pathLst>
                  </a:custGeom>
                  <a:solidFill>
                    <a:schemeClr val="accent1"/>
                  </a:solidFill>
                  <a:ln w="4286" cap="flat">
                    <a:noFill/>
                    <a:prstDash val="solid"/>
                    <a:miter/>
                  </a:ln>
                </p:spPr>
                <p:txBody>
                  <a:bodyPr rtlCol="0" anchor="ctr"/>
                  <a:lstStyle/>
                  <a:p>
                    <a:endParaRPr lang="en-GB"/>
                  </a:p>
                </p:txBody>
              </p:sp>
              <p:sp>
                <p:nvSpPr>
                  <p:cNvPr id="671" name="Freeform: Shape 670">
                    <a:extLst>
                      <a:ext uri="{FF2B5EF4-FFF2-40B4-BE49-F238E27FC236}">
                        <a16:creationId xmlns:a16="http://schemas.microsoft.com/office/drawing/2014/main" id="{FAC93FD0-B25A-0708-CB5A-7F97C4A878D7}"/>
                      </a:ext>
                    </a:extLst>
                  </p:cNvPr>
                  <p:cNvSpPr/>
                  <p:nvPr/>
                </p:nvSpPr>
                <p:spPr>
                  <a:xfrm>
                    <a:off x="10296950" y="5801432"/>
                    <a:ext cx="1326893" cy="562481"/>
                  </a:xfrm>
                  <a:custGeom>
                    <a:avLst/>
                    <a:gdLst>
                      <a:gd name="connsiteX0" fmla="*/ 6861 w 1326893"/>
                      <a:gd name="connsiteY0" fmla="*/ 3858 h 562481"/>
                      <a:gd name="connsiteX1" fmla="*/ 1318883 w 1326893"/>
                      <a:gd name="connsiteY1" fmla="*/ 0 h 562481"/>
                      <a:gd name="connsiteX2" fmla="*/ 601364 w 1326893"/>
                      <a:gd name="connsiteY2" fmla="*/ 561928 h 562481"/>
                      <a:gd name="connsiteX3" fmla="*/ 6861 w 1326893"/>
                      <a:gd name="connsiteY3" fmla="*/ 3858 h 562481"/>
                    </a:gdLst>
                    <a:ahLst/>
                    <a:cxnLst>
                      <a:cxn ang="0">
                        <a:pos x="connsiteX0" y="connsiteY0"/>
                      </a:cxn>
                      <a:cxn ang="0">
                        <a:pos x="connsiteX1" y="connsiteY1"/>
                      </a:cxn>
                      <a:cxn ang="0">
                        <a:pos x="connsiteX2" y="connsiteY2"/>
                      </a:cxn>
                      <a:cxn ang="0">
                        <a:pos x="connsiteX3" y="connsiteY3"/>
                      </a:cxn>
                    </a:cxnLst>
                    <a:rect l="l" t="t" r="r" b="b"/>
                    <a:pathLst>
                      <a:path w="1326893" h="562481">
                        <a:moveTo>
                          <a:pt x="6861" y="3858"/>
                        </a:moveTo>
                        <a:cubicBezTo>
                          <a:pt x="78871" y="516922"/>
                          <a:pt x="1252017" y="511350"/>
                          <a:pt x="1318883" y="0"/>
                        </a:cubicBezTo>
                        <a:cubicBezTo>
                          <a:pt x="1390034" y="452628"/>
                          <a:pt x="973840" y="571786"/>
                          <a:pt x="601364" y="561928"/>
                        </a:cubicBezTo>
                        <a:cubicBezTo>
                          <a:pt x="252035" y="533210"/>
                          <a:pt x="-49717" y="409337"/>
                          <a:pt x="6861" y="3858"/>
                        </a:cubicBezTo>
                        <a:close/>
                      </a:path>
                    </a:pathLst>
                  </a:custGeom>
                  <a:solidFill>
                    <a:schemeClr val="accent1">
                      <a:lumMod val="75000"/>
                    </a:schemeClr>
                  </a:solidFill>
                  <a:ln w="4286" cap="flat">
                    <a:noFill/>
                    <a:prstDash val="solid"/>
                    <a:miter/>
                  </a:ln>
                </p:spPr>
                <p:txBody>
                  <a:bodyPr rtlCol="0" anchor="ctr"/>
                  <a:lstStyle/>
                  <a:p>
                    <a:endParaRPr lang="en-GB"/>
                  </a:p>
                </p:txBody>
              </p:sp>
              <p:sp>
                <p:nvSpPr>
                  <p:cNvPr id="672" name="Freeform: Shape 671">
                    <a:extLst>
                      <a:ext uri="{FF2B5EF4-FFF2-40B4-BE49-F238E27FC236}">
                        <a16:creationId xmlns:a16="http://schemas.microsoft.com/office/drawing/2014/main" id="{5C760756-FF32-D4B9-80E9-BE3660328E99}"/>
                      </a:ext>
                    </a:extLst>
                  </p:cNvPr>
                  <p:cNvSpPr/>
                  <p:nvPr/>
                </p:nvSpPr>
                <p:spPr>
                  <a:xfrm>
                    <a:off x="10303811" y="5424186"/>
                    <a:ext cx="1309889" cy="758221"/>
                  </a:xfrm>
                  <a:custGeom>
                    <a:avLst/>
                    <a:gdLst>
                      <a:gd name="connsiteX0" fmla="*/ 0 w 1309889"/>
                      <a:gd name="connsiteY0" fmla="*/ 378961 h 758221"/>
                      <a:gd name="connsiteX1" fmla="*/ 904828 w 1309889"/>
                      <a:gd name="connsiteY1" fmla="*/ 27059 h 758221"/>
                      <a:gd name="connsiteX2" fmla="*/ 900970 w 1309889"/>
                      <a:gd name="connsiteY2" fmla="*/ 731291 h 758221"/>
                      <a:gd name="connsiteX3" fmla="*/ 0 w 1309889"/>
                      <a:gd name="connsiteY3" fmla="*/ 378961 h 758221"/>
                      <a:gd name="connsiteX4" fmla="*/ 1034701 w 1309889"/>
                      <a:gd name="connsiteY4" fmla="*/ 599274 h 758221"/>
                      <a:gd name="connsiteX5" fmla="*/ 1037273 w 1309889"/>
                      <a:gd name="connsiteY5" fmla="*/ 159076 h 758221"/>
                      <a:gd name="connsiteX6" fmla="*/ 277320 w 1309889"/>
                      <a:gd name="connsiteY6" fmla="*/ 159076 h 758221"/>
                      <a:gd name="connsiteX7" fmla="*/ 274749 w 1309889"/>
                      <a:gd name="connsiteY7" fmla="*/ 599274 h 758221"/>
                      <a:gd name="connsiteX8" fmla="*/ 1034701 w 1309889"/>
                      <a:gd name="connsiteY8" fmla="*/ 599274 h 758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9889" h="758221">
                        <a:moveTo>
                          <a:pt x="0" y="378961"/>
                        </a:moveTo>
                        <a:cubicBezTo>
                          <a:pt x="35147" y="18916"/>
                          <a:pt x="620649" y="-47093"/>
                          <a:pt x="904828" y="27059"/>
                        </a:cubicBezTo>
                        <a:cubicBezTo>
                          <a:pt x="1449182" y="156076"/>
                          <a:pt x="1441895" y="604417"/>
                          <a:pt x="900970" y="731291"/>
                        </a:cubicBezTo>
                        <a:cubicBezTo>
                          <a:pt x="618077" y="805014"/>
                          <a:pt x="31290" y="739863"/>
                          <a:pt x="0" y="378961"/>
                        </a:cubicBezTo>
                        <a:close/>
                        <a:moveTo>
                          <a:pt x="1034701" y="599274"/>
                        </a:moveTo>
                        <a:cubicBezTo>
                          <a:pt x="1244728" y="477973"/>
                          <a:pt x="1246013" y="280377"/>
                          <a:pt x="1037273" y="159076"/>
                        </a:cubicBezTo>
                        <a:cubicBezTo>
                          <a:pt x="828532" y="37775"/>
                          <a:pt x="487775" y="37775"/>
                          <a:pt x="277320" y="159076"/>
                        </a:cubicBezTo>
                        <a:cubicBezTo>
                          <a:pt x="67294" y="280377"/>
                          <a:pt x="66009" y="477973"/>
                          <a:pt x="274749" y="599274"/>
                        </a:cubicBezTo>
                        <a:cubicBezTo>
                          <a:pt x="483489" y="720575"/>
                          <a:pt x="824246" y="720575"/>
                          <a:pt x="1034701" y="599274"/>
                        </a:cubicBezTo>
                      </a:path>
                    </a:pathLst>
                  </a:custGeom>
                  <a:solidFill>
                    <a:schemeClr val="accent3"/>
                  </a:solidFill>
                  <a:ln w="4286" cap="flat">
                    <a:noFill/>
                    <a:prstDash val="solid"/>
                    <a:miter/>
                  </a:ln>
                </p:spPr>
                <p:txBody>
                  <a:bodyPr rtlCol="0" anchor="ctr"/>
                  <a:lstStyle/>
                  <a:p>
                    <a:endParaRPr lang="en-GB"/>
                  </a:p>
                </p:txBody>
              </p:sp>
            </p:grpSp>
            <p:sp>
              <p:nvSpPr>
                <p:cNvPr id="673" name="Freeform: Shape 672">
                  <a:extLst>
                    <a:ext uri="{FF2B5EF4-FFF2-40B4-BE49-F238E27FC236}">
                      <a16:creationId xmlns:a16="http://schemas.microsoft.com/office/drawing/2014/main" id="{95735821-CFF8-7EFA-C4F3-E932B5C0E9DE}"/>
                    </a:ext>
                  </a:extLst>
                </p:cNvPr>
                <p:cNvSpPr/>
                <p:nvPr/>
              </p:nvSpPr>
              <p:spPr>
                <a:xfrm>
                  <a:off x="10298668" y="6076814"/>
                  <a:ext cx="219462" cy="207249"/>
                </a:xfrm>
                <a:custGeom>
                  <a:avLst/>
                  <a:gdLst>
                    <a:gd name="connsiteX0" fmla="*/ 90440 w 219462"/>
                    <a:gd name="connsiteY0" fmla="*/ 170388 h 207249"/>
                    <a:gd name="connsiteX1" fmla="*/ 0 w 219462"/>
                    <a:gd name="connsiteY1" fmla="*/ 78662 h 207249"/>
                    <a:gd name="connsiteX2" fmla="*/ 128588 w 219462"/>
                    <a:gd name="connsiteY2" fmla="*/ 3653 h 207249"/>
                    <a:gd name="connsiteX3" fmla="*/ 134160 w 219462"/>
                    <a:gd name="connsiteY3" fmla="*/ 1081 h 207249"/>
                    <a:gd name="connsiteX4" fmla="*/ 186881 w 219462"/>
                    <a:gd name="connsiteY4" fmla="*/ 23798 h 207249"/>
                    <a:gd name="connsiteX5" fmla="*/ 203597 w 219462"/>
                    <a:gd name="connsiteY5" fmla="*/ 132669 h 207249"/>
                    <a:gd name="connsiteX6" fmla="*/ 75009 w 219462"/>
                    <a:gd name="connsiteY6" fmla="*/ 207250 h 207249"/>
                    <a:gd name="connsiteX7" fmla="*/ 90440 w 219462"/>
                    <a:gd name="connsiteY7" fmla="*/ 170388 h 207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462" h="207249">
                      <a:moveTo>
                        <a:pt x="90440" y="170388"/>
                      </a:moveTo>
                      <a:cubicBezTo>
                        <a:pt x="87439" y="128383"/>
                        <a:pt x="48863" y="62803"/>
                        <a:pt x="0" y="78662"/>
                      </a:cubicBezTo>
                      <a:lnTo>
                        <a:pt x="128588" y="3653"/>
                      </a:lnTo>
                      <a:cubicBezTo>
                        <a:pt x="130302" y="2796"/>
                        <a:pt x="132445" y="1938"/>
                        <a:pt x="134160" y="1081"/>
                      </a:cubicBezTo>
                      <a:cubicBezTo>
                        <a:pt x="154305" y="-4062"/>
                        <a:pt x="173593" y="10082"/>
                        <a:pt x="186881" y="23798"/>
                      </a:cubicBezTo>
                      <a:cubicBezTo>
                        <a:pt x="210883" y="49087"/>
                        <a:pt x="237030" y="107809"/>
                        <a:pt x="203597" y="132669"/>
                      </a:cubicBezTo>
                      <a:cubicBezTo>
                        <a:pt x="203597" y="132669"/>
                        <a:pt x="75009" y="207250"/>
                        <a:pt x="75009" y="207250"/>
                      </a:cubicBezTo>
                      <a:cubicBezTo>
                        <a:pt x="85725" y="202535"/>
                        <a:pt x="91725" y="186676"/>
                        <a:pt x="90440" y="170388"/>
                      </a:cubicBezTo>
                      <a:close/>
                    </a:path>
                  </a:pathLst>
                </a:custGeom>
                <a:solidFill>
                  <a:schemeClr val="tx2">
                    <a:lumMod val="50000"/>
                  </a:schemeClr>
                </a:solidFill>
                <a:ln w="4286" cap="flat">
                  <a:noFill/>
                  <a:prstDash val="solid"/>
                  <a:miter/>
                </a:ln>
              </p:spPr>
              <p:txBody>
                <a:bodyPr rtlCol="0" anchor="ctr"/>
                <a:lstStyle/>
                <a:p>
                  <a:endParaRPr lang="en-GB"/>
                </a:p>
              </p:txBody>
            </p:sp>
            <p:grpSp>
              <p:nvGrpSpPr>
                <p:cNvPr id="674" name="Graphic 18">
                  <a:extLst>
                    <a:ext uri="{FF2B5EF4-FFF2-40B4-BE49-F238E27FC236}">
                      <a16:creationId xmlns:a16="http://schemas.microsoft.com/office/drawing/2014/main" id="{7543156A-799A-50F3-A70C-B5AC96B9D5FC}"/>
                    </a:ext>
                  </a:extLst>
                </p:cNvPr>
                <p:cNvGrpSpPr/>
                <p:nvPr/>
              </p:nvGrpSpPr>
              <p:grpSpPr>
                <a:xfrm>
                  <a:off x="9518558" y="6124516"/>
                  <a:ext cx="887425" cy="645927"/>
                  <a:chOff x="9518558" y="6124516"/>
                  <a:chExt cx="887425" cy="645927"/>
                </a:xfrm>
              </p:grpSpPr>
              <p:sp>
                <p:nvSpPr>
                  <p:cNvPr id="675" name="Freeform: Shape 674">
                    <a:extLst>
                      <a:ext uri="{FF2B5EF4-FFF2-40B4-BE49-F238E27FC236}">
                        <a16:creationId xmlns:a16="http://schemas.microsoft.com/office/drawing/2014/main" id="{D9024980-7ECE-2FD9-5F51-AE439031132E}"/>
                      </a:ext>
                    </a:extLst>
                  </p:cNvPr>
                  <p:cNvSpPr/>
                  <p:nvPr/>
                </p:nvSpPr>
                <p:spPr>
                  <a:xfrm>
                    <a:off x="9579006" y="6124516"/>
                    <a:ext cx="826977" cy="611318"/>
                  </a:xfrm>
                  <a:custGeom>
                    <a:avLst/>
                    <a:gdLst>
                      <a:gd name="connsiteX0" fmla="*/ 147447 w 826977"/>
                      <a:gd name="connsiteY0" fmla="*/ 549597 h 611318"/>
                      <a:gd name="connsiteX1" fmla="*/ 0 w 826977"/>
                      <a:gd name="connsiteY1" fmla="*/ 400863 h 611318"/>
                      <a:gd name="connsiteX2" fmla="*/ 689229 w 826977"/>
                      <a:gd name="connsiteY2" fmla="*/ 1814 h 611318"/>
                      <a:gd name="connsiteX3" fmla="*/ 759095 w 826977"/>
                      <a:gd name="connsiteY3" fmla="*/ 24102 h 611318"/>
                      <a:gd name="connsiteX4" fmla="*/ 820388 w 826977"/>
                      <a:gd name="connsiteY4" fmla="*/ 195123 h 611318"/>
                      <a:gd name="connsiteX5" fmla="*/ 801957 w 826977"/>
                      <a:gd name="connsiteY5" fmla="*/ 216126 h 611318"/>
                      <a:gd name="connsiteX6" fmla="*/ 122158 w 826977"/>
                      <a:gd name="connsiteY6" fmla="*/ 611318 h 611318"/>
                      <a:gd name="connsiteX7" fmla="*/ 147447 w 826977"/>
                      <a:gd name="connsiteY7" fmla="*/ 549597 h 61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6977" h="611318">
                        <a:moveTo>
                          <a:pt x="147447" y="549597"/>
                        </a:moveTo>
                        <a:cubicBezTo>
                          <a:pt x="144018" y="484017"/>
                          <a:pt x="76724" y="372574"/>
                          <a:pt x="0" y="400863"/>
                        </a:cubicBezTo>
                        <a:cubicBezTo>
                          <a:pt x="13287" y="394863"/>
                          <a:pt x="675513" y="5243"/>
                          <a:pt x="689229" y="1814"/>
                        </a:cubicBezTo>
                        <a:cubicBezTo>
                          <a:pt x="714518" y="-5044"/>
                          <a:pt x="739807" y="8672"/>
                          <a:pt x="759095" y="24102"/>
                        </a:cubicBezTo>
                        <a:cubicBezTo>
                          <a:pt x="804957" y="63964"/>
                          <a:pt x="842677" y="134259"/>
                          <a:pt x="820388" y="195123"/>
                        </a:cubicBezTo>
                        <a:cubicBezTo>
                          <a:pt x="816102" y="204124"/>
                          <a:pt x="810102" y="210983"/>
                          <a:pt x="801957" y="216126"/>
                        </a:cubicBezTo>
                        <a:lnTo>
                          <a:pt x="122158" y="611318"/>
                        </a:lnTo>
                        <a:cubicBezTo>
                          <a:pt x="139303" y="602317"/>
                          <a:pt x="149162" y="576171"/>
                          <a:pt x="147447" y="549597"/>
                        </a:cubicBezTo>
                        <a:close/>
                      </a:path>
                    </a:pathLst>
                  </a:custGeom>
                  <a:solidFill>
                    <a:schemeClr val="tx2"/>
                  </a:solidFill>
                  <a:ln w="4286" cap="flat">
                    <a:noFill/>
                    <a:prstDash val="solid"/>
                    <a:miter/>
                  </a:ln>
                </p:spPr>
                <p:txBody>
                  <a:bodyPr rtlCol="0" anchor="ctr"/>
                  <a:lstStyle/>
                  <a:p>
                    <a:endParaRPr lang="en-GB" dirty="0"/>
                  </a:p>
                </p:txBody>
              </p:sp>
              <p:sp>
                <p:nvSpPr>
                  <p:cNvPr id="676" name="Freeform: Shape 675">
                    <a:extLst>
                      <a:ext uri="{FF2B5EF4-FFF2-40B4-BE49-F238E27FC236}">
                        <a16:creationId xmlns:a16="http://schemas.microsoft.com/office/drawing/2014/main" id="{EE175191-0168-54C3-BC3F-BE0427C5AB39}"/>
                      </a:ext>
                    </a:extLst>
                  </p:cNvPr>
                  <p:cNvSpPr/>
                  <p:nvPr/>
                </p:nvSpPr>
                <p:spPr>
                  <a:xfrm rot="-1809893">
                    <a:off x="9570208" y="6508141"/>
                    <a:ext cx="140591" cy="243463"/>
                  </a:xfrm>
                  <a:custGeom>
                    <a:avLst/>
                    <a:gdLst>
                      <a:gd name="connsiteX0" fmla="*/ 140592 w 140591"/>
                      <a:gd name="connsiteY0" fmla="*/ 121732 h 243463"/>
                      <a:gd name="connsiteX1" fmla="*/ 70296 w 140591"/>
                      <a:gd name="connsiteY1" fmla="*/ 243464 h 243463"/>
                      <a:gd name="connsiteX2" fmla="*/ 0 w 140591"/>
                      <a:gd name="connsiteY2" fmla="*/ 121732 h 243463"/>
                      <a:gd name="connsiteX3" fmla="*/ 70296 w 140591"/>
                      <a:gd name="connsiteY3" fmla="*/ 0 h 243463"/>
                      <a:gd name="connsiteX4" fmla="*/ 140592 w 140591"/>
                      <a:gd name="connsiteY4" fmla="*/ 121732 h 243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91" h="243463">
                        <a:moveTo>
                          <a:pt x="140592" y="121732"/>
                        </a:moveTo>
                        <a:cubicBezTo>
                          <a:pt x="140592" y="188963"/>
                          <a:pt x="109119" y="243464"/>
                          <a:pt x="70296" y="243464"/>
                        </a:cubicBezTo>
                        <a:cubicBezTo>
                          <a:pt x="31473" y="243464"/>
                          <a:pt x="0" y="188963"/>
                          <a:pt x="0" y="121732"/>
                        </a:cubicBezTo>
                        <a:cubicBezTo>
                          <a:pt x="0" y="54501"/>
                          <a:pt x="31473" y="0"/>
                          <a:pt x="70296" y="0"/>
                        </a:cubicBezTo>
                        <a:cubicBezTo>
                          <a:pt x="109119" y="0"/>
                          <a:pt x="140592" y="54501"/>
                          <a:pt x="140592" y="121732"/>
                        </a:cubicBezTo>
                        <a:close/>
                      </a:path>
                    </a:pathLst>
                  </a:custGeom>
                  <a:solidFill>
                    <a:schemeClr val="tx2">
                      <a:lumMod val="50000"/>
                    </a:schemeClr>
                  </a:solidFill>
                  <a:ln w="4286" cap="flat">
                    <a:noFill/>
                    <a:prstDash val="solid"/>
                    <a:miter/>
                  </a:ln>
                </p:spPr>
                <p:txBody>
                  <a:bodyPr rtlCol="0" anchor="ctr"/>
                  <a:lstStyle/>
                  <a:p>
                    <a:endParaRPr lang="en-GB"/>
                  </a:p>
                </p:txBody>
              </p:sp>
            </p:grpSp>
          </p:grpSp>
        </p:grpSp>
        <p:grpSp>
          <p:nvGrpSpPr>
            <p:cNvPr id="677" name="Graphic 18">
              <a:extLst>
                <a:ext uri="{FF2B5EF4-FFF2-40B4-BE49-F238E27FC236}">
                  <a16:creationId xmlns:a16="http://schemas.microsoft.com/office/drawing/2014/main" id="{3F334C40-B161-6808-A7EB-7B3F2691F506}"/>
                </a:ext>
              </a:extLst>
            </p:cNvPr>
            <p:cNvGrpSpPr/>
            <p:nvPr/>
          </p:nvGrpSpPr>
          <p:grpSpPr>
            <a:xfrm>
              <a:off x="10491120" y="4570421"/>
              <a:ext cx="957119" cy="1477899"/>
              <a:chOff x="10491120" y="4570421"/>
              <a:chExt cx="957119" cy="1477899"/>
            </a:xfrm>
          </p:grpSpPr>
          <p:grpSp>
            <p:nvGrpSpPr>
              <p:cNvPr id="678" name="Graphic 18">
                <a:extLst>
                  <a:ext uri="{FF2B5EF4-FFF2-40B4-BE49-F238E27FC236}">
                    <a16:creationId xmlns:a16="http://schemas.microsoft.com/office/drawing/2014/main" id="{16DEAA46-3B65-7BC4-A1DD-A5B645B3854E}"/>
                  </a:ext>
                </a:extLst>
              </p:cNvPr>
              <p:cNvGrpSpPr/>
              <p:nvPr/>
            </p:nvGrpSpPr>
            <p:grpSpPr>
              <a:xfrm>
                <a:off x="10491120" y="5292225"/>
                <a:ext cx="282464" cy="724376"/>
                <a:chOff x="10491120" y="5292225"/>
                <a:chExt cx="282464" cy="724376"/>
              </a:xfrm>
            </p:grpSpPr>
            <p:grpSp>
              <p:nvGrpSpPr>
                <p:cNvPr id="679" name="Graphic 18">
                  <a:extLst>
                    <a:ext uri="{FF2B5EF4-FFF2-40B4-BE49-F238E27FC236}">
                      <a16:creationId xmlns:a16="http://schemas.microsoft.com/office/drawing/2014/main" id="{62164F3C-7101-488B-5E3C-129C49521636}"/>
                    </a:ext>
                  </a:extLst>
                </p:cNvPr>
                <p:cNvGrpSpPr/>
                <p:nvPr/>
              </p:nvGrpSpPr>
              <p:grpSpPr>
                <a:xfrm>
                  <a:off x="10567844" y="5500537"/>
                  <a:ext cx="129015" cy="516064"/>
                  <a:chOff x="10567844" y="5500537"/>
                  <a:chExt cx="129015" cy="516064"/>
                </a:xfrm>
              </p:grpSpPr>
              <p:sp>
                <p:nvSpPr>
                  <p:cNvPr id="680" name="Freeform: Shape 679">
                    <a:extLst>
                      <a:ext uri="{FF2B5EF4-FFF2-40B4-BE49-F238E27FC236}">
                        <a16:creationId xmlns:a16="http://schemas.microsoft.com/office/drawing/2014/main" id="{3689414D-B50C-623A-F259-CD9F84C65182}"/>
                      </a:ext>
                    </a:extLst>
                  </p:cNvPr>
                  <p:cNvSpPr/>
                  <p:nvPr/>
                </p:nvSpPr>
                <p:spPr>
                  <a:xfrm>
                    <a:off x="10644140" y="5545114"/>
                    <a:ext cx="52720" cy="471487"/>
                  </a:xfrm>
                  <a:custGeom>
                    <a:avLst/>
                    <a:gdLst>
                      <a:gd name="connsiteX0" fmla="*/ 1285 w 52720"/>
                      <a:gd name="connsiteY0" fmla="*/ 29575 h 471487"/>
                      <a:gd name="connsiteX1" fmla="*/ 52720 w 52720"/>
                      <a:gd name="connsiteY1" fmla="*/ 0 h 471487"/>
                      <a:gd name="connsiteX2" fmla="*/ 51435 w 52720"/>
                      <a:gd name="connsiteY2" fmla="*/ 441912 h 471487"/>
                      <a:gd name="connsiteX3" fmla="*/ 0 w 52720"/>
                      <a:gd name="connsiteY3" fmla="*/ 471488 h 471487"/>
                    </a:gdLst>
                    <a:ahLst/>
                    <a:cxnLst>
                      <a:cxn ang="0">
                        <a:pos x="connsiteX0" y="connsiteY0"/>
                      </a:cxn>
                      <a:cxn ang="0">
                        <a:pos x="connsiteX1" y="connsiteY1"/>
                      </a:cxn>
                      <a:cxn ang="0">
                        <a:pos x="connsiteX2" y="connsiteY2"/>
                      </a:cxn>
                      <a:cxn ang="0">
                        <a:pos x="connsiteX3" y="connsiteY3"/>
                      </a:cxn>
                    </a:cxnLst>
                    <a:rect l="l" t="t" r="r" b="b"/>
                    <a:pathLst>
                      <a:path w="52720" h="471487">
                        <a:moveTo>
                          <a:pt x="1285" y="29575"/>
                        </a:moveTo>
                        <a:lnTo>
                          <a:pt x="52720" y="0"/>
                        </a:lnTo>
                        <a:lnTo>
                          <a:pt x="51435" y="441912"/>
                        </a:lnTo>
                        <a:lnTo>
                          <a:pt x="0" y="471488"/>
                        </a:lnTo>
                        <a:close/>
                      </a:path>
                    </a:pathLst>
                  </a:custGeom>
                  <a:solidFill>
                    <a:schemeClr val="accent1">
                      <a:lumMod val="75000"/>
                    </a:schemeClr>
                  </a:solidFill>
                  <a:ln w="4286" cap="flat">
                    <a:noFill/>
                    <a:prstDash val="solid"/>
                    <a:miter/>
                  </a:ln>
                </p:spPr>
                <p:txBody>
                  <a:bodyPr rtlCol="0" anchor="ctr"/>
                  <a:lstStyle/>
                  <a:p>
                    <a:endParaRPr lang="en-GB"/>
                  </a:p>
                </p:txBody>
              </p:sp>
              <p:sp>
                <p:nvSpPr>
                  <p:cNvPr id="681" name="Freeform: Shape 680">
                    <a:extLst>
                      <a:ext uri="{FF2B5EF4-FFF2-40B4-BE49-F238E27FC236}">
                        <a16:creationId xmlns:a16="http://schemas.microsoft.com/office/drawing/2014/main" id="{A8BB2AF3-96E7-451E-21EC-6EEB8BDF98DF}"/>
                      </a:ext>
                    </a:extLst>
                  </p:cNvPr>
                  <p:cNvSpPr/>
                  <p:nvPr/>
                </p:nvSpPr>
                <p:spPr>
                  <a:xfrm>
                    <a:off x="10567844" y="5500537"/>
                    <a:ext cx="129015" cy="74152"/>
                  </a:xfrm>
                  <a:custGeom>
                    <a:avLst/>
                    <a:gdLst>
                      <a:gd name="connsiteX0" fmla="*/ 0 w 129015"/>
                      <a:gd name="connsiteY0" fmla="*/ 29575 h 74152"/>
                      <a:gd name="connsiteX1" fmla="*/ 51435 w 129015"/>
                      <a:gd name="connsiteY1" fmla="*/ 0 h 74152"/>
                      <a:gd name="connsiteX2" fmla="*/ 129016 w 129015"/>
                      <a:gd name="connsiteY2" fmla="*/ 44577 h 74152"/>
                      <a:gd name="connsiteX3" fmla="*/ 77581 w 129015"/>
                      <a:gd name="connsiteY3" fmla="*/ 74152 h 74152"/>
                    </a:gdLst>
                    <a:ahLst/>
                    <a:cxnLst>
                      <a:cxn ang="0">
                        <a:pos x="connsiteX0" y="connsiteY0"/>
                      </a:cxn>
                      <a:cxn ang="0">
                        <a:pos x="connsiteX1" y="connsiteY1"/>
                      </a:cxn>
                      <a:cxn ang="0">
                        <a:pos x="connsiteX2" y="connsiteY2"/>
                      </a:cxn>
                      <a:cxn ang="0">
                        <a:pos x="connsiteX3" y="connsiteY3"/>
                      </a:cxn>
                    </a:cxnLst>
                    <a:rect l="l" t="t" r="r" b="b"/>
                    <a:pathLst>
                      <a:path w="129015" h="74152">
                        <a:moveTo>
                          <a:pt x="0" y="29575"/>
                        </a:moveTo>
                        <a:lnTo>
                          <a:pt x="51435" y="0"/>
                        </a:lnTo>
                        <a:lnTo>
                          <a:pt x="129016" y="44577"/>
                        </a:lnTo>
                        <a:lnTo>
                          <a:pt x="77581" y="74152"/>
                        </a:lnTo>
                        <a:close/>
                      </a:path>
                    </a:pathLst>
                  </a:custGeom>
                  <a:solidFill>
                    <a:srgbClr val="317EBA"/>
                  </a:solidFill>
                  <a:ln w="4286" cap="flat">
                    <a:noFill/>
                    <a:prstDash val="solid"/>
                    <a:miter/>
                  </a:ln>
                </p:spPr>
                <p:txBody>
                  <a:bodyPr rtlCol="0" anchor="ctr"/>
                  <a:lstStyle/>
                  <a:p>
                    <a:endParaRPr lang="en-GB"/>
                  </a:p>
                </p:txBody>
              </p:sp>
            </p:grpSp>
            <p:grpSp>
              <p:nvGrpSpPr>
                <p:cNvPr id="682" name="Graphic 18">
                  <a:extLst>
                    <a:ext uri="{FF2B5EF4-FFF2-40B4-BE49-F238E27FC236}">
                      <a16:creationId xmlns:a16="http://schemas.microsoft.com/office/drawing/2014/main" id="{BBCADDB2-73AE-5783-AD66-5C6BC858AF77}"/>
                    </a:ext>
                  </a:extLst>
                </p:cNvPr>
                <p:cNvGrpSpPr/>
                <p:nvPr/>
              </p:nvGrpSpPr>
              <p:grpSpPr>
                <a:xfrm>
                  <a:off x="10491120" y="5292225"/>
                  <a:ext cx="282464" cy="724376"/>
                  <a:chOff x="10491120" y="5292225"/>
                  <a:chExt cx="282464" cy="724376"/>
                </a:xfrm>
              </p:grpSpPr>
              <p:sp>
                <p:nvSpPr>
                  <p:cNvPr id="683" name="Freeform: Shape 682">
                    <a:extLst>
                      <a:ext uri="{FF2B5EF4-FFF2-40B4-BE49-F238E27FC236}">
                        <a16:creationId xmlns:a16="http://schemas.microsoft.com/office/drawing/2014/main" id="{9D9EF1D2-AF82-E5FE-8769-4F5B02E2B27A}"/>
                      </a:ext>
                    </a:extLst>
                  </p:cNvPr>
                  <p:cNvSpPr/>
                  <p:nvPr/>
                </p:nvSpPr>
                <p:spPr>
                  <a:xfrm>
                    <a:off x="10607278" y="5292225"/>
                    <a:ext cx="166306" cy="327040"/>
                  </a:xfrm>
                  <a:custGeom>
                    <a:avLst/>
                    <a:gdLst>
                      <a:gd name="connsiteX0" fmla="*/ 0 w 166306"/>
                      <a:gd name="connsiteY0" fmla="*/ 30004 h 327040"/>
                      <a:gd name="connsiteX1" fmla="*/ 51435 w 166306"/>
                      <a:gd name="connsiteY1" fmla="*/ 0 h 327040"/>
                      <a:gd name="connsiteX2" fmla="*/ 166307 w 166306"/>
                      <a:gd name="connsiteY2" fmla="*/ 297466 h 327040"/>
                      <a:gd name="connsiteX3" fmla="*/ 115300 w 166306"/>
                      <a:gd name="connsiteY3" fmla="*/ 327041 h 327040"/>
                    </a:gdLst>
                    <a:ahLst/>
                    <a:cxnLst>
                      <a:cxn ang="0">
                        <a:pos x="connsiteX0" y="connsiteY0"/>
                      </a:cxn>
                      <a:cxn ang="0">
                        <a:pos x="connsiteX1" y="connsiteY1"/>
                      </a:cxn>
                      <a:cxn ang="0">
                        <a:pos x="connsiteX2" y="connsiteY2"/>
                      </a:cxn>
                      <a:cxn ang="0">
                        <a:pos x="connsiteX3" y="connsiteY3"/>
                      </a:cxn>
                    </a:cxnLst>
                    <a:rect l="l" t="t" r="r" b="b"/>
                    <a:pathLst>
                      <a:path w="166306" h="327040">
                        <a:moveTo>
                          <a:pt x="0" y="30004"/>
                        </a:moveTo>
                        <a:lnTo>
                          <a:pt x="51435" y="0"/>
                        </a:lnTo>
                        <a:lnTo>
                          <a:pt x="166307" y="297466"/>
                        </a:lnTo>
                        <a:lnTo>
                          <a:pt x="115300" y="327041"/>
                        </a:lnTo>
                        <a:close/>
                      </a:path>
                    </a:pathLst>
                  </a:custGeom>
                  <a:solidFill>
                    <a:schemeClr val="accent3"/>
                  </a:solidFill>
                  <a:ln w="4286" cap="flat">
                    <a:noFill/>
                    <a:prstDash val="solid"/>
                    <a:miter/>
                  </a:ln>
                </p:spPr>
                <p:txBody>
                  <a:bodyPr rtlCol="0" anchor="ctr"/>
                  <a:lstStyle/>
                  <a:p>
                    <a:endParaRPr lang="en-GB"/>
                  </a:p>
                </p:txBody>
              </p:sp>
              <p:sp>
                <p:nvSpPr>
                  <p:cNvPr id="684" name="Freeform: Shape 683">
                    <a:extLst>
                      <a:ext uri="{FF2B5EF4-FFF2-40B4-BE49-F238E27FC236}">
                        <a16:creationId xmlns:a16="http://schemas.microsoft.com/office/drawing/2014/main" id="{D009BB5C-48A4-F65B-6921-83B6BAEA9C66}"/>
                      </a:ext>
                    </a:extLst>
                  </p:cNvPr>
                  <p:cNvSpPr/>
                  <p:nvPr/>
                </p:nvSpPr>
                <p:spPr>
                  <a:xfrm>
                    <a:off x="10491120" y="5322229"/>
                    <a:ext cx="231457" cy="694372"/>
                  </a:xfrm>
                  <a:custGeom>
                    <a:avLst/>
                    <a:gdLst>
                      <a:gd name="connsiteX0" fmla="*/ 116158 w 231457"/>
                      <a:gd name="connsiteY0" fmla="*/ 0 h 694372"/>
                      <a:gd name="connsiteX1" fmla="*/ 0 w 231457"/>
                      <a:gd name="connsiteY1" fmla="*/ 163306 h 694372"/>
                      <a:gd name="connsiteX2" fmla="*/ 76725 w 231457"/>
                      <a:gd name="connsiteY2" fmla="*/ 207883 h 694372"/>
                      <a:gd name="connsiteX3" fmla="*/ 75438 w 231457"/>
                      <a:gd name="connsiteY3" fmla="*/ 649795 h 694372"/>
                      <a:gd name="connsiteX4" fmla="*/ 153020 w 231457"/>
                      <a:gd name="connsiteY4" fmla="*/ 694373 h 694372"/>
                      <a:gd name="connsiteX5" fmla="*/ 154305 w 231457"/>
                      <a:gd name="connsiteY5" fmla="*/ 252460 h 694372"/>
                      <a:gd name="connsiteX6" fmla="*/ 231458 w 231457"/>
                      <a:gd name="connsiteY6" fmla="*/ 297037 h 694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457" h="694372">
                        <a:moveTo>
                          <a:pt x="116158" y="0"/>
                        </a:moveTo>
                        <a:lnTo>
                          <a:pt x="0" y="163306"/>
                        </a:lnTo>
                        <a:lnTo>
                          <a:pt x="76725" y="207883"/>
                        </a:lnTo>
                        <a:lnTo>
                          <a:pt x="75438" y="649795"/>
                        </a:lnTo>
                        <a:lnTo>
                          <a:pt x="153020" y="694373"/>
                        </a:lnTo>
                        <a:lnTo>
                          <a:pt x="154305" y="252460"/>
                        </a:lnTo>
                        <a:lnTo>
                          <a:pt x="231458" y="297037"/>
                        </a:lnTo>
                        <a:close/>
                      </a:path>
                    </a:pathLst>
                  </a:custGeom>
                  <a:solidFill>
                    <a:schemeClr val="accent1"/>
                  </a:solidFill>
                  <a:ln w="4286" cap="flat">
                    <a:noFill/>
                    <a:prstDash val="solid"/>
                    <a:miter/>
                  </a:ln>
                </p:spPr>
                <p:txBody>
                  <a:bodyPr rtlCol="0" anchor="ctr"/>
                  <a:lstStyle/>
                  <a:p>
                    <a:endParaRPr lang="en-GB"/>
                  </a:p>
                </p:txBody>
              </p:sp>
            </p:grpSp>
          </p:grpSp>
          <p:grpSp>
            <p:nvGrpSpPr>
              <p:cNvPr id="685" name="Graphic 18">
                <a:extLst>
                  <a:ext uri="{FF2B5EF4-FFF2-40B4-BE49-F238E27FC236}">
                    <a16:creationId xmlns:a16="http://schemas.microsoft.com/office/drawing/2014/main" id="{6C25CCE5-7DF4-F339-B6D4-C4ADCC8EA49C}"/>
                  </a:ext>
                </a:extLst>
              </p:cNvPr>
              <p:cNvGrpSpPr/>
              <p:nvPr/>
            </p:nvGrpSpPr>
            <p:grpSpPr>
              <a:xfrm>
                <a:off x="10648426" y="4570421"/>
                <a:ext cx="576928" cy="1477899"/>
                <a:chOff x="10648426" y="4570421"/>
                <a:chExt cx="576928" cy="1477899"/>
              </a:xfrm>
            </p:grpSpPr>
            <p:grpSp>
              <p:nvGrpSpPr>
                <p:cNvPr id="686" name="Graphic 18">
                  <a:extLst>
                    <a:ext uri="{FF2B5EF4-FFF2-40B4-BE49-F238E27FC236}">
                      <a16:creationId xmlns:a16="http://schemas.microsoft.com/office/drawing/2014/main" id="{BE9C329A-5D0B-24C8-A420-8C63877147FC}"/>
                    </a:ext>
                  </a:extLst>
                </p:cNvPr>
                <p:cNvGrpSpPr/>
                <p:nvPr/>
              </p:nvGrpSpPr>
              <p:grpSpPr>
                <a:xfrm>
                  <a:off x="10805731" y="4994760"/>
                  <a:ext cx="262747" cy="1053560"/>
                  <a:chOff x="10805731" y="4994760"/>
                  <a:chExt cx="262747" cy="1053560"/>
                </a:xfrm>
              </p:grpSpPr>
              <p:sp>
                <p:nvSpPr>
                  <p:cNvPr id="687" name="Freeform: Shape 686">
                    <a:extLst>
                      <a:ext uri="{FF2B5EF4-FFF2-40B4-BE49-F238E27FC236}">
                        <a16:creationId xmlns:a16="http://schemas.microsoft.com/office/drawing/2014/main" id="{E900F5D2-CC74-5639-CF6F-9D30ACD496D4}"/>
                      </a:ext>
                    </a:extLst>
                  </p:cNvPr>
                  <p:cNvSpPr/>
                  <p:nvPr/>
                </p:nvSpPr>
                <p:spPr>
                  <a:xfrm>
                    <a:off x="10805731" y="5086057"/>
                    <a:ext cx="107156" cy="962263"/>
                  </a:xfrm>
                  <a:custGeom>
                    <a:avLst/>
                    <a:gdLst>
                      <a:gd name="connsiteX0" fmla="*/ 104584 w 107156"/>
                      <a:gd name="connsiteY0" fmla="*/ 60436 h 962263"/>
                      <a:gd name="connsiteX1" fmla="*/ 0 w 107156"/>
                      <a:gd name="connsiteY1" fmla="*/ 0 h 962263"/>
                      <a:gd name="connsiteX2" fmla="*/ 2571 w 107156"/>
                      <a:gd name="connsiteY2" fmla="*/ 901398 h 962263"/>
                      <a:gd name="connsiteX3" fmla="*/ 107156 w 107156"/>
                      <a:gd name="connsiteY3" fmla="*/ 962263 h 962263"/>
                    </a:gdLst>
                    <a:ahLst/>
                    <a:cxnLst>
                      <a:cxn ang="0">
                        <a:pos x="connsiteX0" y="connsiteY0"/>
                      </a:cxn>
                      <a:cxn ang="0">
                        <a:pos x="connsiteX1" y="connsiteY1"/>
                      </a:cxn>
                      <a:cxn ang="0">
                        <a:pos x="connsiteX2" y="connsiteY2"/>
                      </a:cxn>
                      <a:cxn ang="0">
                        <a:pos x="connsiteX3" y="connsiteY3"/>
                      </a:cxn>
                    </a:cxnLst>
                    <a:rect l="l" t="t" r="r" b="b"/>
                    <a:pathLst>
                      <a:path w="107156" h="962263">
                        <a:moveTo>
                          <a:pt x="104584" y="60436"/>
                        </a:moveTo>
                        <a:lnTo>
                          <a:pt x="0" y="0"/>
                        </a:lnTo>
                        <a:lnTo>
                          <a:pt x="2571" y="901398"/>
                        </a:lnTo>
                        <a:lnTo>
                          <a:pt x="107156" y="962263"/>
                        </a:lnTo>
                        <a:close/>
                      </a:path>
                    </a:pathLst>
                  </a:custGeom>
                  <a:solidFill>
                    <a:schemeClr val="accent1">
                      <a:lumMod val="75000"/>
                    </a:schemeClr>
                  </a:solidFill>
                  <a:ln w="4286" cap="flat">
                    <a:noFill/>
                    <a:prstDash val="solid"/>
                    <a:miter/>
                  </a:ln>
                </p:spPr>
                <p:txBody>
                  <a:bodyPr rtlCol="0" anchor="ctr"/>
                  <a:lstStyle/>
                  <a:p>
                    <a:endParaRPr lang="en-GB"/>
                  </a:p>
                </p:txBody>
              </p:sp>
              <p:sp>
                <p:nvSpPr>
                  <p:cNvPr id="688" name="Freeform: Shape 687">
                    <a:extLst>
                      <a:ext uri="{FF2B5EF4-FFF2-40B4-BE49-F238E27FC236}">
                        <a16:creationId xmlns:a16="http://schemas.microsoft.com/office/drawing/2014/main" id="{1992A850-5C52-463E-F9BD-122DE190E161}"/>
                      </a:ext>
                    </a:extLst>
                  </p:cNvPr>
                  <p:cNvSpPr/>
                  <p:nvPr/>
                </p:nvSpPr>
                <p:spPr>
                  <a:xfrm>
                    <a:off x="10805731" y="4994760"/>
                    <a:ext cx="262747" cy="151733"/>
                  </a:xfrm>
                  <a:custGeom>
                    <a:avLst/>
                    <a:gdLst>
                      <a:gd name="connsiteX0" fmla="*/ 262747 w 262747"/>
                      <a:gd name="connsiteY0" fmla="*/ 60865 h 151733"/>
                      <a:gd name="connsiteX1" fmla="*/ 158162 w 262747"/>
                      <a:gd name="connsiteY1" fmla="*/ 0 h 151733"/>
                      <a:gd name="connsiteX2" fmla="*/ 0 w 262747"/>
                      <a:gd name="connsiteY2" fmla="*/ 91297 h 151733"/>
                      <a:gd name="connsiteX3" fmla="*/ 104584 w 262747"/>
                      <a:gd name="connsiteY3" fmla="*/ 151733 h 151733"/>
                    </a:gdLst>
                    <a:ahLst/>
                    <a:cxnLst>
                      <a:cxn ang="0">
                        <a:pos x="connsiteX0" y="connsiteY0"/>
                      </a:cxn>
                      <a:cxn ang="0">
                        <a:pos x="connsiteX1" y="connsiteY1"/>
                      </a:cxn>
                      <a:cxn ang="0">
                        <a:pos x="connsiteX2" y="connsiteY2"/>
                      </a:cxn>
                      <a:cxn ang="0">
                        <a:pos x="connsiteX3" y="connsiteY3"/>
                      </a:cxn>
                    </a:cxnLst>
                    <a:rect l="l" t="t" r="r" b="b"/>
                    <a:pathLst>
                      <a:path w="262747" h="151733">
                        <a:moveTo>
                          <a:pt x="262747" y="60865"/>
                        </a:moveTo>
                        <a:lnTo>
                          <a:pt x="158162" y="0"/>
                        </a:lnTo>
                        <a:lnTo>
                          <a:pt x="0" y="91297"/>
                        </a:lnTo>
                        <a:lnTo>
                          <a:pt x="104584" y="151733"/>
                        </a:lnTo>
                        <a:close/>
                      </a:path>
                    </a:pathLst>
                  </a:custGeom>
                  <a:solidFill>
                    <a:srgbClr val="317EBA"/>
                  </a:solidFill>
                  <a:ln w="4286" cap="flat">
                    <a:noFill/>
                    <a:prstDash val="solid"/>
                    <a:miter/>
                  </a:ln>
                </p:spPr>
                <p:txBody>
                  <a:bodyPr rtlCol="0" anchor="ctr"/>
                  <a:lstStyle/>
                  <a:p>
                    <a:endParaRPr lang="en-GB"/>
                  </a:p>
                </p:txBody>
              </p:sp>
            </p:grpSp>
            <p:grpSp>
              <p:nvGrpSpPr>
                <p:cNvPr id="689" name="Graphic 18">
                  <a:extLst>
                    <a:ext uri="{FF2B5EF4-FFF2-40B4-BE49-F238E27FC236}">
                      <a16:creationId xmlns:a16="http://schemas.microsoft.com/office/drawing/2014/main" id="{0519A7D2-D183-3E3E-B66C-D1C355A567C2}"/>
                    </a:ext>
                  </a:extLst>
                </p:cNvPr>
                <p:cNvGrpSpPr/>
                <p:nvPr/>
              </p:nvGrpSpPr>
              <p:grpSpPr>
                <a:xfrm>
                  <a:off x="10648426" y="4570421"/>
                  <a:ext cx="576928" cy="1477899"/>
                  <a:chOff x="10648426" y="4570421"/>
                  <a:chExt cx="576928" cy="1477899"/>
                </a:xfrm>
              </p:grpSpPr>
              <p:sp>
                <p:nvSpPr>
                  <p:cNvPr id="690" name="Freeform: Shape 689">
                    <a:extLst>
                      <a:ext uri="{FF2B5EF4-FFF2-40B4-BE49-F238E27FC236}">
                        <a16:creationId xmlns:a16="http://schemas.microsoft.com/office/drawing/2014/main" id="{0FB6E333-31BC-EF09-CF68-F3D3E985E3A1}"/>
                      </a:ext>
                    </a:extLst>
                  </p:cNvPr>
                  <p:cNvSpPr/>
                  <p:nvPr/>
                </p:nvSpPr>
                <p:spPr>
                  <a:xfrm>
                    <a:off x="10648426" y="4570421"/>
                    <a:ext cx="339470" cy="666940"/>
                  </a:xfrm>
                  <a:custGeom>
                    <a:avLst/>
                    <a:gdLst>
                      <a:gd name="connsiteX0" fmla="*/ 339471 w 339470"/>
                      <a:gd name="connsiteY0" fmla="*/ 60865 h 666940"/>
                      <a:gd name="connsiteX1" fmla="*/ 234886 w 339470"/>
                      <a:gd name="connsiteY1" fmla="*/ 0 h 666940"/>
                      <a:gd name="connsiteX2" fmla="*/ 0 w 339470"/>
                      <a:gd name="connsiteY2" fmla="*/ 606076 h 666940"/>
                      <a:gd name="connsiteX3" fmla="*/ 104584 w 339470"/>
                      <a:gd name="connsiteY3" fmla="*/ 666940 h 666940"/>
                    </a:gdLst>
                    <a:ahLst/>
                    <a:cxnLst>
                      <a:cxn ang="0">
                        <a:pos x="connsiteX0" y="connsiteY0"/>
                      </a:cxn>
                      <a:cxn ang="0">
                        <a:pos x="connsiteX1" y="connsiteY1"/>
                      </a:cxn>
                      <a:cxn ang="0">
                        <a:pos x="connsiteX2" y="connsiteY2"/>
                      </a:cxn>
                      <a:cxn ang="0">
                        <a:pos x="connsiteX3" y="connsiteY3"/>
                      </a:cxn>
                    </a:cxnLst>
                    <a:rect l="l" t="t" r="r" b="b"/>
                    <a:pathLst>
                      <a:path w="339470" h="666940">
                        <a:moveTo>
                          <a:pt x="339471" y="60865"/>
                        </a:moveTo>
                        <a:lnTo>
                          <a:pt x="234886" y="0"/>
                        </a:lnTo>
                        <a:lnTo>
                          <a:pt x="0" y="606076"/>
                        </a:lnTo>
                        <a:lnTo>
                          <a:pt x="104584" y="666940"/>
                        </a:lnTo>
                        <a:close/>
                      </a:path>
                    </a:pathLst>
                  </a:custGeom>
                  <a:solidFill>
                    <a:schemeClr val="accent3"/>
                  </a:solidFill>
                  <a:ln w="4286" cap="flat">
                    <a:noFill/>
                    <a:prstDash val="solid"/>
                    <a:miter/>
                  </a:ln>
                </p:spPr>
                <p:txBody>
                  <a:bodyPr rtlCol="0" anchor="ctr"/>
                  <a:lstStyle/>
                  <a:p>
                    <a:endParaRPr lang="en-GB" dirty="0"/>
                  </a:p>
                </p:txBody>
              </p:sp>
              <p:sp>
                <p:nvSpPr>
                  <p:cNvPr id="691" name="Freeform: Shape 690">
                    <a:extLst>
                      <a:ext uri="{FF2B5EF4-FFF2-40B4-BE49-F238E27FC236}">
                        <a16:creationId xmlns:a16="http://schemas.microsoft.com/office/drawing/2014/main" id="{38586AEA-A204-A7A4-E775-391E63131AAF}"/>
                      </a:ext>
                    </a:extLst>
                  </p:cNvPr>
                  <p:cNvSpPr/>
                  <p:nvPr/>
                </p:nvSpPr>
                <p:spPr>
                  <a:xfrm>
                    <a:off x="10753010" y="4631286"/>
                    <a:ext cx="472344" cy="1417034"/>
                  </a:xfrm>
                  <a:custGeom>
                    <a:avLst/>
                    <a:gdLst>
                      <a:gd name="connsiteX0" fmla="*/ 234887 w 472344"/>
                      <a:gd name="connsiteY0" fmla="*/ 0 h 1417034"/>
                      <a:gd name="connsiteX1" fmla="*/ 472345 w 472344"/>
                      <a:gd name="connsiteY1" fmla="*/ 333470 h 1417034"/>
                      <a:gd name="connsiteX2" fmla="*/ 315468 w 472344"/>
                      <a:gd name="connsiteY2" fmla="*/ 424339 h 1417034"/>
                      <a:gd name="connsiteX3" fmla="*/ 318040 w 472344"/>
                      <a:gd name="connsiteY3" fmla="*/ 1326166 h 1417034"/>
                      <a:gd name="connsiteX4" fmla="*/ 159877 w 472344"/>
                      <a:gd name="connsiteY4" fmla="*/ 1417034 h 1417034"/>
                      <a:gd name="connsiteX5" fmla="*/ 157305 w 472344"/>
                      <a:gd name="connsiteY5" fmla="*/ 515207 h 1417034"/>
                      <a:gd name="connsiteX6" fmla="*/ 0 w 472344"/>
                      <a:gd name="connsiteY6" fmla="*/ 606076 h 1417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344" h="1417034">
                        <a:moveTo>
                          <a:pt x="234887" y="0"/>
                        </a:moveTo>
                        <a:lnTo>
                          <a:pt x="472345" y="333470"/>
                        </a:lnTo>
                        <a:lnTo>
                          <a:pt x="315468" y="424339"/>
                        </a:lnTo>
                        <a:lnTo>
                          <a:pt x="318040" y="1326166"/>
                        </a:lnTo>
                        <a:lnTo>
                          <a:pt x="159877" y="1417034"/>
                        </a:lnTo>
                        <a:lnTo>
                          <a:pt x="157305" y="515207"/>
                        </a:lnTo>
                        <a:lnTo>
                          <a:pt x="0" y="606076"/>
                        </a:lnTo>
                        <a:close/>
                      </a:path>
                    </a:pathLst>
                  </a:custGeom>
                  <a:solidFill>
                    <a:schemeClr val="accent1"/>
                  </a:solidFill>
                  <a:ln w="4286" cap="flat">
                    <a:noFill/>
                    <a:prstDash val="solid"/>
                    <a:miter/>
                  </a:ln>
                </p:spPr>
                <p:txBody>
                  <a:bodyPr rtlCol="0" anchor="ctr"/>
                  <a:lstStyle/>
                  <a:p>
                    <a:endParaRPr lang="en-GB"/>
                  </a:p>
                </p:txBody>
              </p:sp>
            </p:grpSp>
          </p:grpSp>
          <p:grpSp>
            <p:nvGrpSpPr>
              <p:cNvPr id="692" name="Graphic 18">
                <a:extLst>
                  <a:ext uri="{FF2B5EF4-FFF2-40B4-BE49-F238E27FC236}">
                    <a16:creationId xmlns:a16="http://schemas.microsoft.com/office/drawing/2014/main" id="{3FF5606C-4566-B7AB-9047-826F190EBAC6}"/>
                  </a:ext>
                </a:extLst>
              </p:cNvPr>
              <p:cNvGrpSpPr/>
              <p:nvPr/>
            </p:nvGrpSpPr>
            <p:grpSpPr>
              <a:xfrm>
                <a:off x="11077479" y="5013619"/>
                <a:ext cx="370760" cy="950261"/>
                <a:chOff x="11077479" y="5013619"/>
                <a:chExt cx="370760" cy="950261"/>
              </a:xfrm>
            </p:grpSpPr>
            <p:grpSp>
              <p:nvGrpSpPr>
                <p:cNvPr id="693" name="Graphic 18">
                  <a:extLst>
                    <a:ext uri="{FF2B5EF4-FFF2-40B4-BE49-F238E27FC236}">
                      <a16:creationId xmlns:a16="http://schemas.microsoft.com/office/drawing/2014/main" id="{E38E1FC7-4450-2CE6-9F4E-74E67CBC753C}"/>
                    </a:ext>
                  </a:extLst>
                </p:cNvPr>
                <p:cNvGrpSpPr/>
                <p:nvPr/>
              </p:nvGrpSpPr>
              <p:grpSpPr>
                <a:xfrm>
                  <a:off x="11178635" y="5286653"/>
                  <a:ext cx="168449" cy="677227"/>
                  <a:chOff x="11178635" y="5286653"/>
                  <a:chExt cx="168449" cy="677227"/>
                </a:xfrm>
              </p:grpSpPr>
              <p:sp>
                <p:nvSpPr>
                  <p:cNvPr id="694" name="Freeform: Shape 693">
                    <a:extLst>
                      <a:ext uri="{FF2B5EF4-FFF2-40B4-BE49-F238E27FC236}">
                        <a16:creationId xmlns:a16="http://schemas.microsoft.com/office/drawing/2014/main" id="{FF111E9C-13F3-8928-6969-C5CDDE504FE8}"/>
                      </a:ext>
                    </a:extLst>
                  </p:cNvPr>
                  <p:cNvSpPr/>
                  <p:nvPr/>
                </p:nvSpPr>
                <p:spPr>
                  <a:xfrm>
                    <a:off x="11178635" y="5344946"/>
                    <a:ext cx="68580" cy="618934"/>
                  </a:xfrm>
                  <a:custGeom>
                    <a:avLst/>
                    <a:gdLst>
                      <a:gd name="connsiteX0" fmla="*/ 67294 w 68580"/>
                      <a:gd name="connsiteY0" fmla="*/ 39434 h 618934"/>
                      <a:gd name="connsiteX1" fmla="*/ 0 w 68580"/>
                      <a:gd name="connsiteY1" fmla="*/ 0 h 618934"/>
                      <a:gd name="connsiteX2" fmla="*/ 1286 w 68580"/>
                      <a:gd name="connsiteY2" fmla="*/ 579930 h 618934"/>
                      <a:gd name="connsiteX3" fmla="*/ 68580 w 68580"/>
                      <a:gd name="connsiteY3" fmla="*/ 618935 h 618934"/>
                    </a:gdLst>
                    <a:ahLst/>
                    <a:cxnLst>
                      <a:cxn ang="0">
                        <a:pos x="connsiteX0" y="connsiteY0"/>
                      </a:cxn>
                      <a:cxn ang="0">
                        <a:pos x="connsiteX1" y="connsiteY1"/>
                      </a:cxn>
                      <a:cxn ang="0">
                        <a:pos x="connsiteX2" y="connsiteY2"/>
                      </a:cxn>
                      <a:cxn ang="0">
                        <a:pos x="connsiteX3" y="connsiteY3"/>
                      </a:cxn>
                    </a:cxnLst>
                    <a:rect l="l" t="t" r="r" b="b"/>
                    <a:pathLst>
                      <a:path w="68580" h="618934">
                        <a:moveTo>
                          <a:pt x="67294" y="39434"/>
                        </a:moveTo>
                        <a:lnTo>
                          <a:pt x="0" y="0"/>
                        </a:lnTo>
                        <a:lnTo>
                          <a:pt x="1286" y="579930"/>
                        </a:lnTo>
                        <a:lnTo>
                          <a:pt x="68580" y="618935"/>
                        </a:lnTo>
                        <a:close/>
                      </a:path>
                    </a:pathLst>
                  </a:custGeom>
                  <a:solidFill>
                    <a:schemeClr val="accent1">
                      <a:lumMod val="75000"/>
                    </a:schemeClr>
                  </a:solidFill>
                  <a:ln w="4286" cap="flat">
                    <a:noFill/>
                    <a:prstDash val="solid"/>
                    <a:miter/>
                  </a:ln>
                </p:spPr>
                <p:txBody>
                  <a:bodyPr rtlCol="0" anchor="ctr"/>
                  <a:lstStyle/>
                  <a:p>
                    <a:endParaRPr lang="en-GB"/>
                  </a:p>
                </p:txBody>
              </p:sp>
              <p:sp>
                <p:nvSpPr>
                  <p:cNvPr id="695" name="Freeform: Shape 694">
                    <a:extLst>
                      <a:ext uri="{FF2B5EF4-FFF2-40B4-BE49-F238E27FC236}">
                        <a16:creationId xmlns:a16="http://schemas.microsoft.com/office/drawing/2014/main" id="{D226B71C-98BA-8AAE-6760-54B756E18CB0}"/>
                      </a:ext>
                    </a:extLst>
                  </p:cNvPr>
                  <p:cNvSpPr/>
                  <p:nvPr/>
                </p:nvSpPr>
                <p:spPr>
                  <a:xfrm>
                    <a:off x="11178635" y="5286653"/>
                    <a:ext cx="168449" cy="97726"/>
                  </a:xfrm>
                  <a:custGeom>
                    <a:avLst/>
                    <a:gdLst>
                      <a:gd name="connsiteX0" fmla="*/ 168450 w 168449"/>
                      <a:gd name="connsiteY0" fmla="*/ 39005 h 97726"/>
                      <a:gd name="connsiteX1" fmla="*/ 101584 w 168449"/>
                      <a:gd name="connsiteY1" fmla="*/ 0 h 97726"/>
                      <a:gd name="connsiteX2" fmla="*/ 0 w 168449"/>
                      <a:gd name="connsiteY2" fmla="*/ 58293 h 97726"/>
                      <a:gd name="connsiteX3" fmla="*/ 67294 w 168449"/>
                      <a:gd name="connsiteY3" fmla="*/ 97727 h 97726"/>
                    </a:gdLst>
                    <a:ahLst/>
                    <a:cxnLst>
                      <a:cxn ang="0">
                        <a:pos x="connsiteX0" y="connsiteY0"/>
                      </a:cxn>
                      <a:cxn ang="0">
                        <a:pos x="connsiteX1" y="connsiteY1"/>
                      </a:cxn>
                      <a:cxn ang="0">
                        <a:pos x="connsiteX2" y="connsiteY2"/>
                      </a:cxn>
                      <a:cxn ang="0">
                        <a:pos x="connsiteX3" y="connsiteY3"/>
                      </a:cxn>
                    </a:cxnLst>
                    <a:rect l="l" t="t" r="r" b="b"/>
                    <a:pathLst>
                      <a:path w="168449" h="97726">
                        <a:moveTo>
                          <a:pt x="168450" y="39005"/>
                        </a:moveTo>
                        <a:lnTo>
                          <a:pt x="101584" y="0"/>
                        </a:lnTo>
                        <a:lnTo>
                          <a:pt x="0" y="58293"/>
                        </a:lnTo>
                        <a:lnTo>
                          <a:pt x="67294" y="97727"/>
                        </a:lnTo>
                        <a:close/>
                      </a:path>
                    </a:pathLst>
                  </a:custGeom>
                  <a:solidFill>
                    <a:srgbClr val="317EBA"/>
                  </a:solidFill>
                  <a:ln w="4286" cap="flat">
                    <a:noFill/>
                    <a:prstDash val="solid"/>
                    <a:miter/>
                  </a:ln>
                </p:spPr>
                <p:txBody>
                  <a:bodyPr rtlCol="0" anchor="ctr"/>
                  <a:lstStyle/>
                  <a:p>
                    <a:endParaRPr lang="en-GB"/>
                  </a:p>
                </p:txBody>
              </p:sp>
            </p:grpSp>
            <p:grpSp>
              <p:nvGrpSpPr>
                <p:cNvPr id="696" name="Graphic 18">
                  <a:extLst>
                    <a:ext uri="{FF2B5EF4-FFF2-40B4-BE49-F238E27FC236}">
                      <a16:creationId xmlns:a16="http://schemas.microsoft.com/office/drawing/2014/main" id="{D4BEDE4D-157A-E11E-6098-152A8F74F9CE}"/>
                    </a:ext>
                  </a:extLst>
                </p:cNvPr>
                <p:cNvGrpSpPr/>
                <p:nvPr/>
              </p:nvGrpSpPr>
              <p:grpSpPr>
                <a:xfrm>
                  <a:off x="11077479" y="5013619"/>
                  <a:ext cx="370760" cy="950261"/>
                  <a:chOff x="11077479" y="5013619"/>
                  <a:chExt cx="370760" cy="950261"/>
                </a:xfrm>
              </p:grpSpPr>
              <p:sp>
                <p:nvSpPr>
                  <p:cNvPr id="697" name="Freeform: Shape 696">
                    <a:extLst>
                      <a:ext uri="{FF2B5EF4-FFF2-40B4-BE49-F238E27FC236}">
                        <a16:creationId xmlns:a16="http://schemas.microsoft.com/office/drawing/2014/main" id="{DCE4150B-A308-787C-9505-C69A128F5328}"/>
                      </a:ext>
                    </a:extLst>
                  </p:cNvPr>
                  <p:cNvSpPr/>
                  <p:nvPr/>
                </p:nvSpPr>
                <p:spPr>
                  <a:xfrm>
                    <a:off x="11077479" y="5013619"/>
                    <a:ext cx="218170" cy="429053"/>
                  </a:xfrm>
                  <a:custGeom>
                    <a:avLst/>
                    <a:gdLst>
                      <a:gd name="connsiteX0" fmla="*/ 218171 w 218170"/>
                      <a:gd name="connsiteY0" fmla="*/ 39005 h 429053"/>
                      <a:gd name="connsiteX1" fmla="*/ 150876 w 218170"/>
                      <a:gd name="connsiteY1" fmla="*/ 0 h 429053"/>
                      <a:gd name="connsiteX2" fmla="*/ 0 w 218170"/>
                      <a:gd name="connsiteY2" fmla="*/ 390049 h 429053"/>
                      <a:gd name="connsiteX3" fmla="*/ 67294 w 218170"/>
                      <a:gd name="connsiteY3" fmla="*/ 429054 h 429053"/>
                    </a:gdLst>
                    <a:ahLst/>
                    <a:cxnLst>
                      <a:cxn ang="0">
                        <a:pos x="connsiteX0" y="connsiteY0"/>
                      </a:cxn>
                      <a:cxn ang="0">
                        <a:pos x="connsiteX1" y="connsiteY1"/>
                      </a:cxn>
                      <a:cxn ang="0">
                        <a:pos x="connsiteX2" y="connsiteY2"/>
                      </a:cxn>
                      <a:cxn ang="0">
                        <a:pos x="connsiteX3" y="connsiteY3"/>
                      </a:cxn>
                    </a:cxnLst>
                    <a:rect l="l" t="t" r="r" b="b"/>
                    <a:pathLst>
                      <a:path w="218170" h="429053">
                        <a:moveTo>
                          <a:pt x="218171" y="39005"/>
                        </a:moveTo>
                        <a:lnTo>
                          <a:pt x="150876" y="0"/>
                        </a:lnTo>
                        <a:lnTo>
                          <a:pt x="0" y="390049"/>
                        </a:lnTo>
                        <a:lnTo>
                          <a:pt x="67294" y="429054"/>
                        </a:lnTo>
                        <a:close/>
                      </a:path>
                    </a:pathLst>
                  </a:custGeom>
                  <a:solidFill>
                    <a:schemeClr val="accent3"/>
                  </a:solidFill>
                  <a:ln w="4286" cap="flat">
                    <a:noFill/>
                    <a:prstDash val="solid"/>
                    <a:miter/>
                  </a:ln>
                </p:spPr>
                <p:txBody>
                  <a:bodyPr rtlCol="0" anchor="ctr"/>
                  <a:lstStyle/>
                  <a:p>
                    <a:endParaRPr lang="en-GB"/>
                  </a:p>
                </p:txBody>
              </p:sp>
              <p:sp>
                <p:nvSpPr>
                  <p:cNvPr id="698" name="Freeform: Shape 697">
                    <a:extLst>
                      <a:ext uri="{FF2B5EF4-FFF2-40B4-BE49-F238E27FC236}">
                        <a16:creationId xmlns:a16="http://schemas.microsoft.com/office/drawing/2014/main" id="{AFB407B7-1168-855C-C9D9-CD883DB2A743}"/>
                      </a:ext>
                    </a:extLst>
                  </p:cNvPr>
                  <p:cNvSpPr/>
                  <p:nvPr/>
                </p:nvSpPr>
                <p:spPr>
                  <a:xfrm>
                    <a:off x="11144773" y="5052624"/>
                    <a:ext cx="303466" cy="911256"/>
                  </a:xfrm>
                  <a:custGeom>
                    <a:avLst/>
                    <a:gdLst>
                      <a:gd name="connsiteX0" fmla="*/ 150877 w 303466"/>
                      <a:gd name="connsiteY0" fmla="*/ 0 h 911256"/>
                      <a:gd name="connsiteX1" fmla="*/ 303467 w 303466"/>
                      <a:gd name="connsiteY1" fmla="*/ 214741 h 911256"/>
                      <a:gd name="connsiteX2" fmla="*/ 202312 w 303466"/>
                      <a:gd name="connsiteY2" fmla="*/ 273034 h 911256"/>
                      <a:gd name="connsiteX3" fmla="*/ 204026 w 303466"/>
                      <a:gd name="connsiteY3" fmla="*/ 852535 h 911256"/>
                      <a:gd name="connsiteX4" fmla="*/ 102442 w 303466"/>
                      <a:gd name="connsiteY4" fmla="*/ 911257 h 911256"/>
                      <a:gd name="connsiteX5" fmla="*/ 101156 w 303466"/>
                      <a:gd name="connsiteY5" fmla="*/ 331756 h 911256"/>
                      <a:gd name="connsiteX6" fmla="*/ 0 w 303466"/>
                      <a:gd name="connsiteY6" fmla="*/ 390049 h 911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466" h="911256">
                        <a:moveTo>
                          <a:pt x="150877" y="0"/>
                        </a:moveTo>
                        <a:lnTo>
                          <a:pt x="303467" y="214741"/>
                        </a:lnTo>
                        <a:lnTo>
                          <a:pt x="202312" y="273034"/>
                        </a:lnTo>
                        <a:lnTo>
                          <a:pt x="204026" y="852535"/>
                        </a:lnTo>
                        <a:lnTo>
                          <a:pt x="102442" y="911257"/>
                        </a:lnTo>
                        <a:lnTo>
                          <a:pt x="101156" y="331756"/>
                        </a:lnTo>
                        <a:lnTo>
                          <a:pt x="0" y="390049"/>
                        </a:lnTo>
                        <a:close/>
                      </a:path>
                    </a:pathLst>
                  </a:custGeom>
                  <a:solidFill>
                    <a:schemeClr val="accent1"/>
                  </a:solidFill>
                  <a:ln w="4286" cap="flat">
                    <a:noFill/>
                    <a:prstDash val="solid"/>
                    <a:miter/>
                  </a:ln>
                </p:spPr>
                <p:txBody>
                  <a:bodyPr rtlCol="0" anchor="ctr"/>
                  <a:lstStyle/>
                  <a:p>
                    <a:endParaRPr lang="en-GB"/>
                  </a:p>
                </p:txBody>
              </p:sp>
            </p:grpSp>
          </p:grpSp>
        </p:grpSp>
      </p:grpSp>
      <p:grpSp>
        <p:nvGrpSpPr>
          <p:cNvPr id="444" name="Group 443">
            <a:extLst>
              <a:ext uri="{FF2B5EF4-FFF2-40B4-BE49-F238E27FC236}">
                <a16:creationId xmlns:a16="http://schemas.microsoft.com/office/drawing/2014/main" id="{78A1E359-114A-E897-A2DA-F07860F425B6}"/>
              </a:ext>
            </a:extLst>
          </p:cNvPr>
          <p:cNvGrpSpPr/>
          <p:nvPr/>
        </p:nvGrpSpPr>
        <p:grpSpPr>
          <a:xfrm>
            <a:off x="6595776" y="2459544"/>
            <a:ext cx="3296125" cy="3280166"/>
            <a:chOff x="6595776" y="2459544"/>
            <a:chExt cx="3296125" cy="3280166"/>
          </a:xfrm>
        </p:grpSpPr>
        <p:grpSp>
          <p:nvGrpSpPr>
            <p:cNvPr id="407" name="Graphic 18">
              <a:extLst>
                <a:ext uri="{FF2B5EF4-FFF2-40B4-BE49-F238E27FC236}">
                  <a16:creationId xmlns:a16="http://schemas.microsoft.com/office/drawing/2014/main" id="{A962969C-41B9-4535-53E5-170A8D22AE15}"/>
                </a:ext>
              </a:extLst>
            </p:cNvPr>
            <p:cNvGrpSpPr/>
            <p:nvPr/>
          </p:nvGrpSpPr>
          <p:grpSpPr>
            <a:xfrm>
              <a:off x="6595776" y="2459544"/>
              <a:ext cx="3246834" cy="3161008"/>
              <a:chOff x="6595776" y="2459544"/>
              <a:chExt cx="3246834" cy="3161008"/>
            </a:xfrm>
          </p:grpSpPr>
          <p:sp>
            <p:nvSpPr>
              <p:cNvPr id="408" name="Freeform: Shape 407">
                <a:extLst>
                  <a:ext uri="{FF2B5EF4-FFF2-40B4-BE49-F238E27FC236}">
                    <a16:creationId xmlns:a16="http://schemas.microsoft.com/office/drawing/2014/main" id="{54CC86CC-3A4A-3E64-15A4-14582012026D}"/>
                  </a:ext>
                </a:extLst>
              </p:cNvPr>
              <p:cNvSpPr/>
              <p:nvPr/>
            </p:nvSpPr>
            <p:spPr>
              <a:xfrm>
                <a:off x="6595776" y="3717028"/>
                <a:ext cx="3246834" cy="1903523"/>
              </a:xfrm>
              <a:custGeom>
                <a:avLst/>
                <a:gdLst>
                  <a:gd name="connsiteX0" fmla="*/ 0 w 3246834"/>
                  <a:gd name="connsiteY0" fmla="*/ 611648 h 1903523"/>
                  <a:gd name="connsiteX1" fmla="*/ 2205704 w 3246834"/>
                  <a:gd name="connsiteY1" fmla="*/ 1903524 h 1903523"/>
                  <a:gd name="connsiteX2" fmla="*/ 3246835 w 3246834"/>
                  <a:gd name="connsiteY2" fmla="*/ 1291876 h 1903523"/>
                  <a:gd name="connsiteX3" fmla="*/ 1040702 w 3246834"/>
                  <a:gd name="connsiteY3" fmla="*/ 0 h 1903523"/>
                </a:gdLst>
                <a:ahLst/>
                <a:cxnLst>
                  <a:cxn ang="0">
                    <a:pos x="connsiteX0" y="connsiteY0"/>
                  </a:cxn>
                  <a:cxn ang="0">
                    <a:pos x="connsiteX1" y="connsiteY1"/>
                  </a:cxn>
                  <a:cxn ang="0">
                    <a:pos x="connsiteX2" y="connsiteY2"/>
                  </a:cxn>
                  <a:cxn ang="0">
                    <a:pos x="connsiteX3" y="connsiteY3"/>
                  </a:cxn>
                </a:cxnLst>
                <a:rect l="l" t="t" r="r" b="b"/>
                <a:pathLst>
                  <a:path w="3246834" h="1903523">
                    <a:moveTo>
                      <a:pt x="0" y="611648"/>
                    </a:moveTo>
                    <a:lnTo>
                      <a:pt x="2205704" y="1903524"/>
                    </a:lnTo>
                    <a:lnTo>
                      <a:pt x="3246835" y="1291876"/>
                    </a:lnTo>
                    <a:lnTo>
                      <a:pt x="1040702" y="0"/>
                    </a:lnTo>
                    <a:close/>
                  </a:path>
                </a:pathLst>
              </a:custGeom>
              <a:solidFill>
                <a:srgbClr val="B3B3B3">
                  <a:alpha val="30000"/>
                </a:srgbClr>
              </a:solidFill>
              <a:ln w="4286" cap="flat">
                <a:noFill/>
                <a:prstDash val="solid"/>
                <a:miter/>
              </a:ln>
            </p:spPr>
            <p:txBody>
              <a:bodyPr rtlCol="0" anchor="ctr"/>
              <a:lstStyle/>
              <a:p>
                <a:endParaRPr lang="en-GB"/>
              </a:p>
            </p:txBody>
          </p:sp>
          <p:grpSp>
            <p:nvGrpSpPr>
              <p:cNvPr id="409" name="Graphic 18">
                <a:extLst>
                  <a:ext uri="{FF2B5EF4-FFF2-40B4-BE49-F238E27FC236}">
                    <a16:creationId xmlns:a16="http://schemas.microsoft.com/office/drawing/2014/main" id="{73197F26-BBDA-173A-152D-CDBCC37BC86E}"/>
                  </a:ext>
                </a:extLst>
              </p:cNvPr>
              <p:cNvGrpSpPr/>
              <p:nvPr/>
            </p:nvGrpSpPr>
            <p:grpSpPr>
              <a:xfrm>
                <a:off x="8219076" y="2459544"/>
                <a:ext cx="1018316" cy="2002006"/>
                <a:chOff x="8219076" y="2459544"/>
                <a:chExt cx="1018316" cy="2002006"/>
              </a:xfrm>
            </p:grpSpPr>
            <p:grpSp>
              <p:nvGrpSpPr>
                <p:cNvPr id="410" name="Graphic 18">
                  <a:extLst>
                    <a:ext uri="{FF2B5EF4-FFF2-40B4-BE49-F238E27FC236}">
                      <a16:creationId xmlns:a16="http://schemas.microsoft.com/office/drawing/2014/main" id="{4963DA1F-E46E-4734-DB74-6DC54E75B9BF}"/>
                    </a:ext>
                  </a:extLst>
                </p:cNvPr>
                <p:cNvGrpSpPr/>
                <p:nvPr/>
              </p:nvGrpSpPr>
              <p:grpSpPr>
                <a:xfrm>
                  <a:off x="8317563" y="2813916"/>
                  <a:ext cx="919829" cy="1647634"/>
                  <a:chOff x="8317563" y="2813916"/>
                  <a:chExt cx="919829" cy="1647634"/>
                </a:xfrm>
              </p:grpSpPr>
              <p:grpSp>
                <p:nvGrpSpPr>
                  <p:cNvPr id="411" name="Graphic 18">
                    <a:extLst>
                      <a:ext uri="{FF2B5EF4-FFF2-40B4-BE49-F238E27FC236}">
                        <a16:creationId xmlns:a16="http://schemas.microsoft.com/office/drawing/2014/main" id="{F549323A-AB49-992E-5869-7412C079E45B}"/>
                      </a:ext>
                    </a:extLst>
                  </p:cNvPr>
                  <p:cNvGrpSpPr/>
                  <p:nvPr/>
                </p:nvGrpSpPr>
                <p:grpSpPr>
                  <a:xfrm>
                    <a:off x="8317563" y="3636447"/>
                    <a:ext cx="419623" cy="296608"/>
                    <a:chOff x="8317563" y="3636447"/>
                    <a:chExt cx="419623" cy="296608"/>
                  </a:xfrm>
                </p:grpSpPr>
                <p:sp>
                  <p:nvSpPr>
                    <p:cNvPr id="412" name="Freeform: Shape 411">
                      <a:extLst>
                        <a:ext uri="{FF2B5EF4-FFF2-40B4-BE49-F238E27FC236}">
                          <a16:creationId xmlns:a16="http://schemas.microsoft.com/office/drawing/2014/main" id="{142F1EC9-81D5-88FA-47EC-9366367128D8}"/>
                        </a:ext>
                      </a:extLst>
                    </p:cNvPr>
                    <p:cNvSpPr/>
                    <p:nvPr/>
                  </p:nvSpPr>
                  <p:spPr>
                    <a:xfrm>
                      <a:off x="8369427" y="3663450"/>
                      <a:ext cx="367759" cy="269604"/>
                    </a:xfrm>
                    <a:custGeom>
                      <a:avLst/>
                      <a:gdLst>
                        <a:gd name="connsiteX0" fmla="*/ 0 w 367759"/>
                        <a:gd name="connsiteY0" fmla="*/ 269605 h 269604"/>
                        <a:gd name="connsiteX1" fmla="*/ 367760 w 367759"/>
                        <a:gd name="connsiteY1" fmla="*/ 57864 h 269604"/>
                        <a:gd name="connsiteX2" fmla="*/ 367760 w 367759"/>
                        <a:gd name="connsiteY2" fmla="*/ 0 h 269604"/>
                        <a:gd name="connsiteX3" fmla="*/ 0 w 367759"/>
                        <a:gd name="connsiteY3" fmla="*/ 211312 h 269604"/>
                      </a:gdLst>
                      <a:ahLst/>
                      <a:cxnLst>
                        <a:cxn ang="0">
                          <a:pos x="connsiteX0" y="connsiteY0"/>
                        </a:cxn>
                        <a:cxn ang="0">
                          <a:pos x="connsiteX1" y="connsiteY1"/>
                        </a:cxn>
                        <a:cxn ang="0">
                          <a:pos x="connsiteX2" y="connsiteY2"/>
                        </a:cxn>
                        <a:cxn ang="0">
                          <a:pos x="connsiteX3" y="connsiteY3"/>
                        </a:cxn>
                      </a:cxnLst>
                      <a:rect l="l" t="t" r="r" b="b"/>
                      <a:pathLst>
                        <a:path w="367759" h="269604">
                          <a:moveTo>
                            <a:pt x="0" y="269605"/>
                          </a:moveTo>
                          <a:lnTo>
                            <a:pt x="367760" y="57864"/>
                          </a:lnTo>
                          <a:lnTo>
                            <a:pt x="367760" y="0"/>
                          </a:lnTo>
                          <a:lnTo>
                            <a:pt x="0" y="211312"/>
                          </a:lnTo>
                          <a:close/>
                        </a:path>
                      </a:pathLst>
                    </a:custGeom>
                    <a:solidFill>
                      <a:srgbClr val="999999"/>
                    </a:solidFill>
                    <a:ln w="4286" cap="flat">
                      <a:noFill/>
                      <a:prstDash val="solid"/>
                      <a:miter/>
                    </a:ln>
                  </p:spPr>
                  <p:txBody>
                    <a:bodyPr rtlCol="0" anchor="ctr"/>
                    <a:lstStyle/>
                    <a:p>
                      <a:endParaRPr lang="en-GB"/>
                    </a:p>
                  </p:txBody>
                </p:sp>
                <p:sp>
                  <p:nvSpPr>
                    <p:cNvPr id="413" name="Freeform: Shape 412">
                      <a:extLst>
                        <a:ext uri="{FF2B5EF4-FFF2-40B4-BE49-F238E27FC236}">
                          <a16:creationId xmlns:a16="http://schemas.microsoft.com/office/drawing/2014/main" id="{B984E34C-FD33-44B8-F7D4-A5CF0C5F79A7}"/>
                        </a:ext>
                      </a:extLst>
                    </p:cNvPr>
                    <p:cNvSpPr/>
                    <p:nvPr/>
                  </p:nvSpPr>
                  <p:spPr>
                    <a:xfrm>
                      <a:off x="8317563" y="3636447"/>
                      <a:ext cx="419623" cy="238315"/>
                    </a:xfrm>
                    <a:custGeom>
                      <a:avLst/>
                      <a:gdLst>
                        <a:gd name="connsiteX0" fmla="*/ 51864 w 419623"/>
                        <a:gd name="connsiteY0" fmla="*/ 238316 h 238315"/>
                        <a:gd name="connsiteX1" fmla="*/ 419623 w 419623"/>
                        <a:gd name="connsiteY1" fmla="*/ 27004 h 238315"/>
                        <a:gd name="connsiteX2" fmla="*/ 373332 w 419623"/>
                        <a:gd name="connsiteY2" fmla="*/ 0 h 238315"/>
                        <a:gd name="connsiteX3" fmla="*/ 0 w 419623"/>
                        <a:gd name="connsiteY3" fmla="*/ 208312 h 238315"/>
                      </a:gdLst>
                      <a:ahLst/>
                      <a:cxnLst>
                        <a:cxn ang="0">
                          <a:pos x="connsiteX0" y="connsiteY0"/>
                        </a:cxn>
                        <a:cxn ang="0">
                          <a:pos x="connsiteX1" y="connsiteY1"/>
                        </a:cxn>
                        <a:cxn ang="0">
                          <a:pos x="connsiteX2" y="connsiteY2"/>
                        </a:cxn>
                        <a:cxn ang="0">
                          <a:pos x="connsiteX3" y="connsiteY3"/>
                        </a:cxn>
                      </a:cxnLst>
                      <a:rect l="l" t="t" r="r" b="b"/>
                      <a:pathLst>
                        <a:path w="419623" h="238315">
                          <a:moveTo>
                            <a:pt x="51864" y="238316"/>
                          </a:moveTo>
                          <a:lnTo>
                            <a:pt x="419623" y="27004"/>
                          </a:lnTo>
                          <a:lnTo>
                            <a:pt x="373332" y="0"/>
                          </a:lnTo>
                          <a:lnTo>
                            <a:pt x="0" y="208312"/>
                          </a:lnTo>
                          <a:close/>
                        </a:path>
                      </a:pathLst>
                    </a:custGeom>
                    <a:solidFill>
                      <a:srgbClr val="E6E6E6"/>
                    </a:solidFill>
                    <a:ln w="4286" cap="flat">
                      <a:noFill/>
                      <a:prstDash val="solid"/>
                      <a:miter/>
                    </a:ln>
                  </p:spPr>
                  <p:txBody>
                    <a:bodyPr rtlCol="0" anchor="ctr"/>
                    <a:lstStyle/>
                    <a:p>
                      <a:endParaRPr lang="en-GB"/>
                    </a:p>
                  </p:txBody>
                </p:sp>
              </p:grpSp>
              <p:grpSp>
                <p:nvGrpSpPr>
                  <p:cNvPr id="414" name="Graphic 18">
                    <a:extLst>
                      <a:ext uri="{FF2B5EF4-FFF2-40B4-BE49-F238E27FC236}">
                        <a16:creationId xmlns:a16="http://schemas.microsoft.com/office/drawing/2014/main" id="{C08D4322-8879-856E-BD51-2236703B1AB8}"/>
                      </a:ext>
                    </a:extLst>
                  </p:cNvPr>
                  <p:cNvGrpSpPr/>
                  <p:nvPr/>
                </p:nvGrpSpPr>
                <p:grpSpPr>
                  <a:xfrm>
                    <a:off x="8318420" y="3668594"/>
                    <a:ext cx="91725" cy="554212"/>
                    <a:chOff x="8318420" y="3668594"/>
                    <a:chExt cx="91725" cy="554212"/>
                  </a:xfrm>
                </p:grpSpPr>
                <p:sp>
                  <p:nvSpPr>
                    <p:cNvPr id="415" name="Freeform: Shape 414">
                      <a:extLst>
                        <a:ext uri="{FF2B5EF4-FFF2-40B4-BE49-F238E27FC236}">
                          <a16:creationId xmlns:a16="http://schemas.microsoft.com/office/drawing/2014/main" id="{FA69A73D-EEEE-211F-8F29-87B9C332B4CD}"/>
                        </a:ext>
                      </a:extLst>
                    </p:cNvPr>
                    <p:cNvSpPr/>
                    <p:nvPr/>
                  </p:nvSpPr>
                  <p:spPr>
                    <a:xfrm>
                      <a:off x="8364283" y="3668594"/>
                      <a:ext cx="45863" cy="554212"/>
                    </a:xfrm>
                    <a:custGeom>
                      <a:avLst/>
                      <a:gdLst>
                        <a:gd name="connsiteX0" fmla="*/ 0 w 45863"/>
                        <a:gd name="connsiteY0" fmla="*/ 554212 h 554212"/>
                        <a:gd name="connsiteX1" fmla="*/ 45863 w 45863"/>
                        <a:gd name="connsiteY1" fmla="*/ 527638 h 554212"/>
                        <a:gd name="connsiteX2" fmla="*/ 45863 w 45863"/>
                        <a:gd name="connsiteY2" fmla="*/ 0 h 554212"/>
                        <a:gd name="connsiteX3" fmla="*/ 0 w 45863"/>
                        <a:gd name="connsiteY3" fmla="*/ 26575 h 554212"/>
                      </a:gdLst>
                      <a:ahLst/>
                      <a:cxnLst>
                        <a:cxn ang="0">
                          <a:pos x="connsiteX0" y="connsiteY0"/>
                        </a:cxn>
                        <a:cxn ang="0">
                          <a:pos x="connsiteX1" y="connsiteY1"/>
                        </a:cxn>
                        <a:cxn ang="0">
                          <a:pos x="connsiteX2" y="connsiteY2"/>
                        </a:cxn>
                        <a:cxn ang="0">
                          <a:pos x="connsiteX3" y="connsiteY3"/>
                        </a:cxn>
                      </a:cxnLst>
                      <a:rect l="l" t="t" r="r" b="b"/>
                      <a:pathLst>
                        <a:path w="45863" h="554212">
                          <a:moveTo>
                            <a:pt x="0" y="554212"/>
                          </a:moveTo>
                          <a:lnTo>
                            <a:pt x="45863" y="527638"/>
                          </a:lnTo>
                          <a:lnTo>
                            <a:pt x="45863" y="0"/>
                          </a:lnTo>
                          <a:lnTo>
                            <a:pt x="0" y="26575"/>
                          </a:lnTo>
                          <a:close/>
                        </a:path>
                      </a:pathLst>
                    </a:custGeom>
                    <a:solidFill>
                      <a:srgbClr val="B3B3B3"/>
                    </a:solidFill>
                    <a:ln w="4286" cap="flat">
                      <a:noFill/>
                      <a:prstDash val="solid"/>
                      <a:miter/>
                    </a:ln>
                  </p:spPr>
                  <p:txBody>
                    <a:bodyPr rtlCol="0" anchor="ctr"/>
                    <a:lstStyle/>
                    <a:p>
                      <a:endParaRPr lang="en-GB"/>
                    </a:p>
                  </p:txBody>
                </p:sp>
                <p:sp>
                  <p:nvSpPr>
                    <p:cNvPr id="416" name="Freeform: Shape 415">
                      <a:extLst>
                        <a:ext uri="{FF2B5EF4-FFF2-40B4-BE49-F238E27FC236}">
                          <a16:creationId xmlns:a16="http://schemas.microsoft.com/office/drawing/2014/main" id="{B0EACA54-C6DE-22F0-E88F-AAA2ADBA5E8B}"/>
                        </a:ext>
                      </a:extLst>
                    </p:cNvPr>
                    <p:cNvSpPr/>
                    <p:nvPr/>
                  </p:nvSpPr>
                  <p:spPr>
                    <a:xfrm>
                      <a:off x="8318420" y="3668594"/>
                      <a:ext cx="45862" cy="554212"/>
                    </a:xfrm>
                    <a:custGeom>
                      <a:avLst/>
                      <a:gdLst>
                        <a:gd name="connsiteX0" fmla="*/ 45863 w 45862"/>
                        <a:gd name="connsiteY0" fmla="*/ 554212 h 554212"/>
                        <a:gd name="connsiteX1" fmla="*/ 0 w 45862"/>
                        <a:gd name="connsiteY1" fmla="*/ 527638 h 554212"/>
                        <a:gd name="connsiteX2" fmla="*/ 0 w 45862"/>
                        <a:gd name="connsiteY2" fmla="*/ 0 h 554212"/>
                        <a:gd name="connsiteX3" fmla="*/ 45863 w 45862"/>
                        <a:gd name="connsiteY3" fmla="*/ 26575 h 554212"/>
                      </a:gdLst>
                      <a:ahLst/>
                      <a:cxnLst>
                        <a:cxn ang="0">
                          <a:pos x="connsiteX0" y="connsiteY0"/>
                        </a:cxn>
                        <a:cxn ang="0">
                          <a:pos x="connsiteX1" y="connsiteY1"/>
                        </a:cxn>
                        <a:cxn ang="0">
                          <a:pos x="connsiteX2" y="connsiteY2"/>
                        </a:cxn>
                        <a:cxn ang="0">
                          <a:pos x="connsiteX3" y="connsiteY3"/>
                        </a:cxn>
                      </a:cxnLst>
                      <a:rect l="l" t="t" r="r" b="b"/>
                      <a:pathLst>
                        <a:path w="45862" h="554212">
                          <a:moveTo>
                            <a:pt x="45863" y="554212"/>
                          </a:moveTo>
                          <a:lnTo>
                            <a:pt x="0" y="527638"/>
                          </a:lnTo>
                          <a:lnTo>
                            <a:pt x="0" y="0"/>
                          </a:lnTo>
                          <a:lnTo>
                            <a:pt x="45863" y="26575"/>
                          </a:lnTo>
                          <a:close/>
                        </a:path>
                      </a:pathLst>
                    </a:custGeom>
                    <a:solidFill>
                      <a:srgbClr val="4D4D4D"/>
                    </a:solidFill>
                    <a:ln w="4286" cap="flat">
                      <a:noFill/>
                      <a:prstDash val="solid"/>
                      <a:miter/>
                    </a:ln>
                  </p:spPr>
                  <p:txBody>
                    <a:bodyPr rtlCol="0" anchor="ctr"/>
                    <a:lstStyle/>
                    <a:p>
                      <a:endParaRPr lang="en-GB"/>
                    </a:p>
                  </p:txBody>
                </p:sp>
              </p:grpSp>
              <p:grpSp>
                <p:nvGrpSpPr>
                  <p:cNvPr id="417" name="Graphic 18">
                    <a:extLst>
                      <a:ext uri="{FF2B5EF4-FFF2-40B4-BE49-F238E27FC236}">
                        <a16:creationId xmlns:a16="http://schemas.microsoft.com/office/drawing/2014/main" id="{631008D6-8A97-38BC-4D11-889554081586}"/>
                      </a:ext>
                    </a:extLst>
                  </p:cNvPr>
                  <p:cNvGrpSpPr/>
                  <p:nvPr/>
                </p:nvGrpSpPr>
                <p:grpSpPr>
                  <a:xfrm>
                    <a:off x="9145238" y="3668594"/>
                    <a:ext cx="92154" cy="554212"/>
                    <a:chOff x="9145238" y="3668594"/>
                    <a:chExt cx="92154" cy="554212"/>
                  </a:xfrm>
                </p:grpSpPr>
                <p:sp>
                  <p:nvSpPr>
                    <p:cNvPr id="418" name="Freeform: Shape 417">
                      <a:extLst>
                        <a:ext uri="{FF2B5EF4-FFF2-40B4-BE49-F238E27FC236}">
                          <a16:creationId xmlns:a16="http://schemas.microsoft.com/office/drawing/2014/main" id="{293786B6-F5B6-A8EB-7913-A2597F83310D}"/>
                        </a:ext>
                      </a:extLst>
                    </p:cNvPr>
                    <p:cNvSpPr/>
                    <p:nvPr/>
                  </p:nvSpPr>
                  <p:spPr>
                    <a:xfrm>
                      <a:off x="9191101" y="3668594"/>
                      <a:ext cx="46291" cy="554212"/>
                    </a:xfrm>
                    <a:custGeom>
                      <a:avLst/>
                      <a:gdLst>
                        <a:gd name="connsiteX0" fmla="*/ 0 w 46291"/>
                        <a:gd name="connsiteY0" fmla="*/ 554212 h 554212"/>
                        <a:gd name="connsiteX1" fmla="*/ 46292 w 46291"/>
                        <a:gd name="connsiteY1" fmla="*/ 527638 h 554212"/>
                        <a:gd name="connsiteX2" fmla="*/ 46292 w 46291"/>
                        <a:gd name="connsiteY2" fmla="*/ 0 h 554212"/>
                        <a:gd name="connsiteX3" fmla="*/ 0 w 46291"/>
                        <a:gd name="connsiteY3" fmla="*/ 26575 h 554212"/>
                      </a:gdLst>
                      <a:ahLst/>
                      <a:cxnLst>
                        <a:cxn ang="0">
                          <a:pos x="connsiteX0" y="connsiteY0"/>
                        </a:cxn>
                        <a:cxn ang="0">
                          <a:pos x="connsiteX1" y="connsiteY1"/>
                        </a:cxn>
                        <a:cxn ang="0">
                          <a:pos x="connsiteX2" y="connsiteY2"/>
                        </a:cxn>
                        <a:cxn ang="0">
                          <a:pos x="connsiteX3" y="connsiteY3"/>
                        </a:cxn>
                      </a:cxnLst>
                      <a:rect l="l" t="t" r="r" b="b"/>
                      <a:pathLst>
                        <a:path w="46291" h="554212">
                          <a:moveTo>
                            <a:pt x="0" y="554212"/>
                          </a:moveTo>
                          <a:lnTo>
                            <a:pt x="46292" y="527638"/>
                          </a:lnTo>
                          <a:lnTo>
                            <a:pt x="46292" y="0"/>
                          </a:lnTo>
                          <a:lnTo>
                            <a:pt x="0" y="26575"/>
                          </a:lnTo>
                          <a:close/>
                        </a:path>
                      </a:pathLst>
                    </a:custGeom>
                    <a:solidFill>
                      <a:srgbClr val="999999"/>
                    </a:solidFill>
                    <a:ln w="4286" cap="flat">
                      <a:noFill/>
                      <a:prstDash val="solid"/>
                      <a:miter/>
                    </a:ln>
                  </p:spPr>
                  <p:txBody>
                    <a:bodyPr rtlCol="0" anchor="ctr"/>
                    <a:lstStyle/>
                    <a:p>
                      <a:endParaRPr lang="en-GB"/>
                    </a:p>
                  </p:txBody>
                </p:sp>
                <p:sp>
                  <p:nvSpPr>
                    <p:cNvPr id="419" name="Freeform: Shape 418">
                      <a:extLst>
                        <a:ext uri="{FF2B5EF4-FFF2-40B4-BE49-F238E27FC236}">
                          <a16:creationId xmlns:a16="http://schemas.microsoft.com/office/drawing/2014/main" id="{F5681AE7-3B96-D6AC-7A3A-0B8EFA48D1BC}"/>
                        </a:ext>
                      </a:extLst>
                    </p:cNvPr>
                    <p:cNvSpPr/>
                    <p:nvPr/>
                  </p:nvSpPr>
                  <p:spPr>
                    <a:xfrm>
                      <a:off x="9145238" y="3668594"/>
                      <a:ext cx="45862" cy="554212"/>
                    </a:xfrm>
                    <a:custGeom>
                      <a:avLst/>
                      <a:gdLst>
                        <a:gd name="connsiteX0" fmla="*/ 45863 w 45862"/>
                        <a:gd name="connsiteY0" fmla="*/ 554212 h 554212"/>
                        <a:gd name="connsiteX1" fmla="*/ 0 w 45862"/>
                        <a:gd name="connsiteY1" fmla="*/ 527638 h 554212"/>
                        <a:gd name="connsiteX2" fmla="*/ 0 w 45862"/>
                        <a:gd name="connsiteY2" fmla="*/ 0 h 554212"/>
                        <a:gd name="connsiteX3" fmla="*/ 45863 w 45862"/>
                        <a:gd name="connsiteY3" fmla="*/ 26575 h 554212"/>
                      </a:gdLst>
                      <a:ahLst/>
                      <a:cxnLst>
                        <a:cxn ang="0">
                          <a:pos x="connsiteX0" y="connsiteY0"/>
                        </a:cxn>
                        <a:cxn ang="0">
                          <a:pos x="connsiteX1" y="connsiteY1"/>
                        </a:cxn>
                        <a:cxn ang="0">
                          <a:pos x="connsiteX2" y="connsiteY2"/>
                        </a:cxn>
                        <a:cxn ang="0">
                          <a:pos x="connsiteX3" y="connsiteY3"/>
                        </a:cxn>
                      </a:cxnLst>
                      <a:rect l="l" t="t" r="r" b="b"/>
                      <a:pathLst>
                        <a:path w="45862" h="554212">
                          <a:moveTo>
                            <a:pt x="45863" y="554212"/>
                          </a:moveTo>
                          <a:lnTo>
                            <a:pt x="0" y="527638"/>
                          </a:lnTo>
                          <a:lnTo>
                            <a:pt x="0" y="0"/>
                          </a:lnTo>
                          <a:lnTo>
                            <a:pt x="45863" y="26575"/>
                          </a:lnTo>
                          <a:close/>
                        </a:path>
                      </a:pathLst>
                    </a:custGeom>
                    <a:solidFill>
                      <a:srgbClr val="4D4D4D"/>
                    </a:solidFill>
                    <a:ln w="4286" cap="flat">
                      <a:noFill/>
                      <a:prstDash val="solid"/>
                      <a:miter/>
                    </a:ln>
                  </p:spPr>
                  <p:txBody>
                    <a:bodyPr rtlCol="0" anchor="ctr"/>
                    <a:lstStyle/>
                    <a:p>
                      <a:endParaRPr lang="en-GB"/>
                    </a:p>
                  </p:txBody>
                </p:sp>
              </p:grpSp>
              <p:grpSp>
                <p:nvGrpSpPr>
                  <p:cNvPr id="420" name="Graphic 18">
                    <a:extLst>
                      <a:ext uri="{FF2B5EF4-FFF2-40B4-BE49-F238E27FC236}">
                        <a16:creationId xmlns:a16="http://schemas.microsoft.com/office/drawing/2014/main" id="{A9653CDD-FFE7-E80C-90CD-2E58187D927C}"/>
                      </a:ext>
                    </a:extLst>
                  </p:cNvPr>
                  <p:cNvGrpSpPr/>
                  <p:nvPr/>
                </p:nvGrpSpPr>
                <p:grpSpPr>
                  <a:xfrm>
                    <a:off x="8318420" y="3344553"/>
                    <a:ext cx="918972" cy="589359"/>
                    <a:chOff x="8318420" y="3344553"/>
                    <a:chExt cx="918972" cy="589359"/>
                  </a:xfrm>
                </p:grpSpPr>
                <p:sp>
                  <p:nvSpPr>
                    <p:cNvPr id="421" name="Freeform: Shape 420">
                      <a:extLst>
                        <a:ext uri="{FF2B5EF4-FFF2-40B4-BE49-F238E27FC236}">
                          <a16:creationId xmlns:a16="http://schemas.microsoft.com/office/drawing/2014/main" id="{F855DB41-4BD2-A735-27EA-3718B1F474EB}"/>
                        </a:ext>
                      </a:extLst>
                    </p:cNvPr>
                    <p:cNvSpPr/>
                    <p:nvPr/>
                  </p:nvSpPr>
                  <p:spPr>
                    <a:xfrm>
                      <a:off x="8318420" y="3609443"/>
                      <a:ext cx="459485" cy="324469"/>
                    </a:xfrm>
                    <a:custGeom>
                      <a:avLst/>
                      <a:gdLst>
                        <a:gd name="connsiteX0" fmla="*/ 0 w 459485"/>
                        <a:gd name="connsiteY0" fmla="*/ 0 h 324469"/>
                        <a:gd name="connsiteX1" fmla="*/ 0 w 459485"/>
                        <a:gd name="connsiteY1" fmla="*/ 59150 h 324469"/>
                        <a:gd name="connsiteX2" fmla="*/ 459486 w 459485"/>
                        <a:gd name="connsiteY2" fmla="*/ 324469 h 324469"/>
                        <a:gd name="connsiteX3" fmla="*/ 459486 w 459485"/>
                        <a:gd name="connsiteY3" fmla="*/ 265319 h 324469"/>
                      </a:gdLst>
                      <a:ahLst/>
                      <a:cxnLst>
                        <a:cxn ang="0">
                          <a:pos x="connsiteX0" y="connsiteY0"/>
                        </a:cxn>
                        <a:cxn ang="0">
                          <a:pos x="connsiteX1" y="connsiteY1"/>
                        </a:cxn>
                        <a:cxn ang="0">
                          <a:pos x="connsiteX2" y="connsiteY2"/>
                        </a:cxn>
                        <a:cxn ang="0">
                          <a:pos x="connsiteX3" y="connsiteY3"/>
                        </a:cxn>
                      </a:cxnLst>
                      <a:rect l="l" t="t" r="r" b="b"/>
                      <a:pathLst>
                        <a:path w="459485" h="324469">
                          <a:moveTo>
                            <a:pt x="0" y="0"/>
                          </a:moveTo>
                          <a:lnTo>
                            <a:pt x="0" y="59150"/>
                          </a:lnTo>
                          <a:lnTo>
                            <a:pt x="459486" y="324469"/>
                          </a:lnTo>
                          <a:lnTo>
                            <a:pt x="459486" y="265319"/>
                          </a:lnTo>
                          <a:close/>
                        </a:path>
                      </a:pathLst>
                    </a:custGeom>
                    <a:solidFill>
                      <a:srgbClr val="999999"/>
                    </a:solidFill>
                    <a:ln w="4286" cap="flat">
                      <a:noFill/>
                      <a:prstDash val="solid"/>
                      <a:miter/>
                    </a:ln>
                  </p:spPr>
                  <p:txBody>
                    <a:bodyPr rtlCol="0" anchor="ctr"/>
                    <a:lstStyle/>
                    <a:p>
                      <a:endParaRPr lang="en-GB"/>
                    </a:p>
                  </p:txBody>
                </p:sp>
                <p:sp>
                  <p:nvSpPr>
                    <p:cNvPr id="422" name="Freeform: Shape 421">
                      <a:extLst>
                        <a:ext uri="{FF2B5EF4-FFF2-40B4-BE49-F238E27FC236}">
                          <a16:creationId xmlns:a16="http://schemas.microsoft.com/office/drawing/2014/main" id="{309A1C81-66CA-9BA6-B94A-9DD4BB0C5119}"/>
                        </a:ext>
                      </a:extLst>
                    </p:cNvPr>
                    <p:cNvSpPr/>
                    <p:nvPr/>
                  </p:nvSpPr>
                  <p:spPr>
                    <a:xfrm>
                      <a:off x="8777906" y="3609443"/>
                      <a:ext cx="459486" cy="324469"/>
                    </a:xfrm>
                    <a:custGeom>
                      <a:avLst/>
                      <a:gdLst>
                        <a:gd name="connsiteX0" fmla="*/ 0 w 459486"/>
                        <a:gd name="connsiteY0" fmla="*/ 265319 h 324469"/>
                        <a:gd name="connsiteX1" fmla="*/ 0 w 459486"/>
                        <a:gd name="connsiteY1" fmla="*/ 324469 h 324469"/>
                        <a:gd name="connsiteX2" fmla="*/ 459486 w 459486"/>
                        <a:gd name="connsiteY2" fmla="*/ 59150 h 324469"/>
                        <a:gd name="connsiteX3" fmla="*/ 459486 w 459486"/>
                        <a:gd name="connsiteY3" fmla="*/ 0 h 324469"/>
                        <a:gd name="connsiteX4" fmla="*/ 0 w 459486"/>
                        <a:gd name="connsiteY4" fmla="*/ 265319 h 324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486" h="324469">
                          <a:moveTo>
                            <a:pt x="0" y="265319"/>
                          </a:moveTo>
                          <a:lnTo>
                            <a:pt x="0" y="324469"/>
                          </a:lnTo>
                          <a:lnTo>
                            <a:pt x="459486" y="59150"/>
                          </a:lnTo>
                          <a:lnTo>
                            <a:pt x="459486" y="0"/>
                          </a:lnTo>
                          <a:cubicBezTo>
                            <a:pt x="438912" y="12001"/>
                            <a:pt x="31290" y="247317"/>
                            <a:pt x="0" y="265319"/>
                          </a:cubicBezTo>
                          <a:close/>
                        </a:path>
                      </a:pathLst>
                    </a:custGeom>
                    <a:solidFill>
                      <a:srgbClr val="CCCCCC"/>
                    </a:solidFill>
                    <a:ln w="4286" cap="flat">
                      <a:noFill/>
                      <a:prstDash val="solid"/>
                      <a:miter/>
                    </a:ln>
                  </p:spPr>
                  <p:txBody>
                    <a:bodyPr rtlCol="0" anchor="ctr"/>
                    <a:lstStyle/>
                    <a:p>
                      <a:endParaRPr lang="en-GB"/>
                    </a:p>
                  </p:txBody>
                </p:sp>
                <p:sp>
                  <p:nvSpPr>
                    <p:cNvPr id="423" name="Freeform: Shape 422">
                      <a:extLst>
                        <a:ext uri="{FF2B5EF4-FFF2-40B4-BE49-F238E27FC236}">
                          <a16:creationId xmlns:a16="http://schemas.microsoft.com/office/drawing/2014/main" id="{29BE462D-B8A6-34B4-9614-78C6DF15D18F}"/>
                        </a:ext>
                      </a:extLst>
                    </p:cNvPr>
                    <p:cNvSpPr/>
                    <p:nvPr/>
                  </p:nvSpPr>
                  <p:spPr>
                    <a:xfrm>
                      <a:off x="8318420" y="3344553"/>
                      <a:ext cx="918972" cy="530209"/>
                    </a:xfrm>
                    <a:custGeom>
                      <a:avLst/>
                      <a:gdLst>
                        <a:gd name="connsiteX0" fmla="*/ 0 w 918972"/>
                        <a:gd name="connsiteY0" fmla="*/ 264890 h 530209"/>
                        <a:gd name="connsiteX1" fmla="*/ 459486 w 918972"/>
                        <a:gd name="connsiteY1" fmla="*/ 530209 h 530209"/>
                        <a:gd name="connsiteX2" fmla="*/ 918972 w 918972"/>
                        <a:gd name="connsiteY2" fmla="*/ 264890 h 530209"/>
                        <a:gd name="connsiteX3" fmla="*/ 459486 w 918972"/>
                        <a:gd name="connsiteY3" fmla="*/ 0 h 530209"/>
                      </a:gdLst>
                      <a:ahLst/>
                      <a:cxnLst>
                        <a:cxn ang="0">
                          <a:pos x="connsiteX0" y="connsiteY0"/>
                        </a:cxn>
                        <a:cxn ang="0">
                          <a:pos x="connsiteX1" y="connsiteY1"/>
                        </a:cxn>
                        <a:cxn ang="0">
                          <a:pos x="connsiteX2" y="connsiteY2"/>
                        </a:cxn>
                        <a:cxn ang="0">
                          <a:pos x="connsiteX3" y="connsiteY3"/>
                        </a:cxn>
                      </a:cxnLst>
                      <a:rect l="l" t="t" r="r" b="b"/>
                      <a:pathLst>
                        <a:path w="918972" h="530209">
                          <a:moveTo>
                            <a:pt x="0" y="264890"/>
                          </a:moveTo>
                          <a:lnTo>
                            <a:pt x="459486" y="530209"/>
                          </a:lnTo>
                          <a:lnTo>
                            <a:pt x="918972" y="264890"/>
                          </a:lnTo>
                          <a:lnTo>
                            <a:pt x="459486" y="0"/>
                          </a:lnTo>
                          <a:close/>
                        </a:path>
                      </a:pathLst>
                    </a:custGeom>
                    <a:solidFill>
                      <a:srgbClr val="E6E6E6"/>
                    </a:solidFill>
                    <a:ln w="4286" cap="flat">
                      <a:noFill/>
                      <a:prstDash val="solid"/>
                      <a:miter/>
                    </a:ln>
                  </p:spPr>
                  <p:txBody>
                    <a:bodyPr rtlCol="0" anchor="ctr"/>
                    <a:lstStyle/>
                    <a:p>
                      <a:endParaRPr lang="en-GB"/>
                    </a:p>
                  </p:txBody>
                </p:sp>
              </p:grpSp>
              <p:grpSp>
                <p:nvGrpSpPr>
                  <p:cNvPr id="424" name="Graphic 18">
                    <a:extLst>
                      <a:ext uri="{FF2B5EF4-FFF2-40B4-BE49-F238E27FC236}">
                        <a16:creationId xmlns:a16="http://schemas.microsoft.com/office/drawing/2014/main" id="{D1F0D2B8-8A07-49BF-DA26-72DB0C189001}"/>
                      </a:ext>
                    </a:extLst>
                  </p:cNvPr>
                  <p:cNvGrpSpPr/>
                  <p:nvPr/>
                </p:nvGrpSpPr>
                <p:grpSpPr>
                  <a:xfrm>
                    <a:off x="9167526" y="3079234"/>
                    <a:ext cx="69866" cy="550783"/>
                    <a:chOff x="9167526" y="3079234"/>
                    <a:chExt cx="69866" cy="550783"/>
                  </a:xfrm>
                </p:grpSpPr>
                <p:sp>
                  <p:nvSpPr>
                    <p:cNvPr id="425" name="Freeform: Shape 424">
                      <a:extLst>
                        <a:ext uri="{FF2B5EF4-FFF2-40B4-BE49-F238E27FC236}">
                          <a16:creationId xmlns:a16="http://schemas.microsoft.com/office/drawing/2014/main" id="{3481ACBA-42C7-6764-2CE5-B9EB611CF1EE}"/>
                        </a:ext>
                      </a:extLst>
                    </p:cNvPr>
                    <p:cNvSpPr/>
                    <p:nvPr/>
                  </p:nvSpPr>
                  <p:spPr>
                    <a:xfrm>
                      <a:off x="9202245" y="3079234"/>
                      <a:ext cx="35147" cy="550783"/>
                    </a:xfrm>
                    <a:custGeom>
                      <a:avLst/>
                      <a:gdLst>
                        <a:gd name="connsiteX0" fmla="*/ 0 w 35147"/>
                        <a:gd name="connsiteY0" fmla="*/ 550783 h 550783"/>
                        <a:gd name="connsiteX1" fmla="*/ 35148 w 35147"/>
                        <a:gd name="connsiteY1" fmla="*/ 530638 h 550783"/>
                        <a:gd name="connsiteX2" fmla="*/ 35148 w 35147"/>
                        <a:gd name="connsiteY2" fmla="*/ 0 h 550783"/>
                        <a:gd name="connsiteX3" fmla="*/ 0 w 35147"/>
                        <a:gd name="connsiteY3" fmla="*/ 20145 h 550783"/>
                      </a:gdLst>
                      <a:ahLst/>
                      <a:cxnLst>
                        <a:cxn ang="0">
                          <a:pos x="connsiteX0" y="connsiteY0"/>
                        </a:cxn>
                        <a:cxn ang="0">
                          <a:pos x="connsiteX1" y="connsiteY1"/>
                        </a:cxn>
                        <a:cxn ang="0">
                          <a:pos x="connsiteX2" y="connsiteY2"/>
                        </a:cxn>
                        <a:cxn ang="0">
                          <a:pos x="connsiteX3" y="connsiteY3"/>
                        </a:cxn>
                      </a:cxnLst>
                      <a:rect l="l" t="t" r="r" b="b"/>
                      <a:pathLst>
                        <a:path w="35147" h="550783">
                          <a:moveTo>
                            <a:pt x="0" y="550783"/>
                          </a:moveTo>
                          <a:lnTo>
                            <a:pt x="35148" y="530638"/>
                          </a:lnTo>
                          <a:lnTo>
                            <a:pt x="35148" y="0"/>
                          </a:lnTo>
                          <a:lnTo>
                            <a:pt x="0" y="20145"/>
                          </a:lnTo>
                          <a:close/>
                        </a:path>
                      </a:pathLst>
                    </a:custGeom>
                    <a:solidFill>
                      <a:srgbClr val="999999"/>
                    </a:solidFill>
                    <a:ln w="4286" cap="flat">
                      <a:noFill/>
                      <a:prstDash val="solid"/>
                      <a:miter/>
                    </a:ln>
                  </p:spPr>
                  <p:txBody>
                    <a:bodyPr rtlCol="0" anchor="ctr"/>
                    <a:lstStyle/>
                    <a:p>
                      <a:endParaRPr lang="en-GB"/>
                    </a:p>
                  </p:txBody>
                </p:sp>
                <p:sp>
                  <p:nvSpPr>
                    <p:cNvPr id="426" name="Freeform: Shape 425">
                      <a:extLst>
                        <a:ext uri="{FF2B5EF4-FFF2-40B4-BE49-F238E27FC236}">
                          <a16:creationId xmlns:a16="http://schemas.microsoft.com/office/drawing/2014/main" id="{A910087E-9D02-9E15-C2C3-3638F012CE60}"/>
                        </a:ext>
                      </a:extLst>
                    </p:cNvPr>
                    <p:cNvSpPr/>
                    <p:nvPr/>
                  </p:nvSpPr>
                  <p:spPr>
                    <a:xfrm>
                      <a:off x="9167526" y="3079234"/>
                      <a:ext cx="34718" cy="550783"/>
                    </a:xfrm>
                    <a:custGeom>
                      <a:avLst/>
                      <a:gdLst>
                        <a:gd name="connsiteX0" fmla="*/ 34719 w 34718"/>
                        <a:gd name="connsiteY0" fmla="*/ 550783 h 550783"/>
                        <a:gd name="connsiteX1" fmla="*/ 0 w 34718"/>
                        <a:gd name="connsiteY1" fmla="*/ 530638 h 550783"/>
                        <a:gd name="connsiteX2" fmla="*/ 0 w 34718"/>
                        <a:gd name="connsiteY2" fmla="*/ 0 h 550783"/>
                        <a:gd name="connsiteX3" fmla="*/ 34719 w 34718"/>
                        <a:gd name="connsiteY3" fmla="*/ 20145 h 550783"/>
                      </a:gdLst>
                      <a:ahLst/>
                      <a:cxnLst>
                        <a:cxn ang="0">
                          <a:pos x="connsiteX0" y="connsiteY0"/>
                        </a:cxn>
                        <a:cxn ang="0">
                          <a:pos x="connsiteX1" y="connsiteY1"/>
                        </a:cxn>
                        <a:cxn ang="0">
                          <a:pos x="connsiteX2" y="connsiteY2"/>
                        </a:cxn>
                        <a:cxn ang="0">
                          <a:pos x="connsiteX3" y="connsiteY3"/>
                        </a:cxn>
                      </a:cxnLst>
                      <a:rect l="l" t="t" r="r" b="b"/>
                      <a:pathLst>
                        <a:path w="34718" h="550783">
                          <a:moveTo>
                            <a:pt x="34719" y="550783"/>
                          </a:moveTo>
                          <a:lnTo>
                            <a:pt x="0" y="530638"/>
                          </a:lnTo>
                          <a:lnTo>
                            <a:pt x="0" y="0"/>
                          </a:lnTo>
                          <a:lnTo>
                            <a:pt x="34719" y="20145"/>
                          </a:lnTo>
                          <a:close/>
                        </a:path>
                      </a:pathLst>
                    </a:custGeom>
                    <a:solidFill>
                      <a:srgbClr val="4D4D4D"/>
                    </a:solidFill>
                    <a:ln w="4286" cap="flat">
                      <a:noFill/>
                      <a:prstDash val="solid"/>
                      <a:miter/>
                    </a:ln>
                  </p:spPr>
                  <p:txBody>
                    <a:bodyPr rtlCol="0" anchor="ctr"/>
                    <a:lstStyle/>
                    <a:p>
                      <a:endParaRPr lang="en-GB"/>
                    </a:p>
                  </p:txBody>
                </p:sp>
              </p:grpSp>
              <p:grpSp>
                <p:nvGrpSpPr>
                  <p:cNvPr id="427" name="Graphic 18">
                    <a:extLst>
                      <a:ext uri="{FF2B5EF4-FFF2-40B4-BE49-F238E27FC236}">
                        <a16:creationId xmlns:a16="http://schemas.microsoft.com/office/drawing/2014/main" id="{6EF4B8C2-AB41-0C8C-905B-4D6BBDF81885}"/>
                      </a:ext>
                    </a:extLst>
                  </p:cNvPr>
                  <p:cNvGrpSpPr/>
                  <p:nvPr/>
                </p:nvGrpSpPr>
                <p:grpSpPr>
                  <a:xfrm>
                    <a:off x="8771906" y="3899623"/>
                    <a:ext cx="419194" cy="296179"/>
                    <a:chOff x="8771906" y="3899623"/>
                    <a:chExt cx="419194" cy="296179"/>
                  </a:xfrm>
                </p:grpSpPr>
                <p:sp>
                  <p:nvSpPr>
                    <p:cNvPr id="428" name="Freeform: Shape 427">
                      <a:extLst>
                        <a:ext uri="{FF2B5EF4-FFF2-40B4-BE49-F238E27FC236}">
                          <a16:creationId xmlns:a16="http://schemas.microsoft.com/office/drawing/2014/main" id="{02D62646-2544-67F8-C454-DEB0B345A4E0}"/>
                        </a:ext>
                      </a:extLst>
                    </p:cNvPr>
                    <p:cNvSpPr/>
                    <p:nvPr/>
                  </p:nvSpPr>
                  <p:spPr>
                    <a:xfrm>
                      <a:off x="8823769" y="3926197"/>
                      <a:ext cx="367331" cy="269604"/>
                    </a:xfrm>
                    <a:custGeom>
                      <a:avLst/>
                      <a:gdLst>
                        <a:gd name="connsiteX0" fmla="*/ 0 w 367331"/>
                        <a:gd name="connsiteY0" fmla="*/ 269605 h 269604"/>
                        <a:gd name="connsiteX1" fmla="*/ 367331 w 367331"/>
                        <a:gd name="connsiteY1" fmla="*/ 58293 h 269604"/>
                        <a:gd name="connsiteX2" fmla="*/ 367331 w 367331"/>
                        <a:gd name="connsiteY2" fmla="*/ 0 h 269604"/>
                        <a:gd name="connsiteX3" fmla="*/ 0 w 367331"/>
                        <a:gd name="connsiteY3" fmla="*/ 211741 h 269604"/>
                      </a:gdLst>
                      <a:ahLst/>
                      <a:cxnLst>
                        <a:cxn ang="0">
                          <a:pos x="connsiteX0" y="connsiteY0"/>
                        </a:cxn>
                        <a:cxn ang="0">
                          <a:pos x="connsiteX1" y="connsiteY1"/>
                        </a:cxn>
                        <a:cxn ang="0">
                          <a:pos x="connsiteX2" y="connsiteY2"/>
                        </a:cxn>
                        <a:cxn ang="0">
                          <a:pos x="connsiteX3" y="connsiteY3"/>
                        </a:cxn>
                      </a:cxnLst>
                      <a:rect l="l" t="t" r="r" b="b"/>
                      <a:pathLst>
                        <a:path w="367331" h="269604">
                          <a:moveTo>
                            <a:pt x="0" y="269605"/>
                          </a:moveTo>
                          <a:lnTo>
                            <a:pt x="367331" y="58293"/>
                          </a:lnTo>
                          <a:lnTo>
                            <a:pt x="367331" y="0"/>
                          </a:lnTo>
                          <a:lnTo>
                            <a:pt x="0" y="211741"/>
                          </a:lnTo>
                          <a:close/>
                        </a:path>
                      </a:pathLst>
                    </a:custGeom>
                    <a:solidFill>
                      <a:srgbClr val="999999"/>
                    </a:solidFill>
                    <a:ln w="4286" cap="flat">
                      <a:noFill/>
                      <a:prstDash val="solid"/>
                      <a:miter/>
                    </a:ln>
                  </p:spPr>
                  <p:txBody>
                    <a:bodyPr rtlCol="0" anchor="ctr"/>
                    <a:lstStyle/>
                    <a:p>
                      <a:endParaRPr lang="en-GB"/>
                    </a:p>
                  </p:txBody>
                </p:sp>
                <p:sp>
                  <p:nvSpPr>
                    <p:cNvPr id="429" name="Freeform: Shape 428">
                      <a:extLst>
                        <a:ext uri="{FF2B5EF4-FFF2-40B4-BE49-F238E27FC236}">
                          <a16:creationId xmlns:a16="http://schemas.microsoft.com/office/drawing/2014/main" id="{493A8A35-15F8-4C98-BE4F-138EF8A9EFF2}"/>
                        </a:ext>
                      </a:extLst>
                    </p:cNvPr>
                    <p:cNvSpPr/>
                    <p:nvPr/>
                  </p:nvSpPr>
                  <p:spPr>
                    <a:xfrm>
                      <a:off x="8771906" y="3899623"/>
                      <a:ext cx="419194" cy="238315"/>
                    </a:xfrm>
                    <a:custGeom>
                      <a:avLst/>
                      <a:gdLst>
                        <a:gd name="connsiteX0" fmla="*/ 51864 w 419194"/>
                        <a:gd name="connsiteY0" fmla="*/ 238315 h 238315"/>
                        <a:gd name="connsiteX1" fmla="*/ 419195 w 419194"/>
                        <a:gd name="connsiteY1" fmla="*/ 26575 h 238315"/>
                        <a:gd name="connsiteX2" fmla="*/ 373332 w 419194"/>
                        <a:gd name="connsiteY2" fmla="*/ 0 h 238315"/>
                        <a:gd name="connsiteX3" fmla="*/ 0 w 419194"/>
                        <a:gd name="connsiteY3" fmla="*/ 208312 h 238315"/>
                      </a:gdLst>
                      <a:ahLst/>
                      <a:cxnLst>
                        <a:cxn ang="0">
                          <a:pos x="connsiteX0" y="connsiteY0"/>
                        </a:cxn>
                        <a:cxn ang="0">
                          <a:pos x="connsiteX1" y="connsiteY1"/>
                        </a:cxn>
                        <a:cxn ang="0">
                          <a:pos x="connsiteX2" y="connsiteY2"/>
                        </a:cxn>
                        <a:cxn ang="0">
                          <a:pos x="connsiteX3" y="connsiteY3"/>
                        </a:cxn>
                      </a:cxnLst>
                      <a:rect l="l" t="t" r="r" b="b"/>
                      <a:pathLst>
                        <a:path w="419194" h="238315">
                          <a:moveTo>
                            <a:pt x="51864" y="238315"/>
                          </a:moveTo>
                          <a:lnTo>
                            <a:pt x="419195" y="26575"/>
                          </a:lnTo>
                          <a:lnTo>
                            <a:pt x="373332" y="0"/>
                          </a:lnTo>
                          <a:lnTo>
                            <a:pt x="0" y="208312"/>
                          </a:lnTo>
                          <a:close/>
                        </a:path>
                      </a:pathLst>
                    </a:custGeom>
                    <a:solidFill>
                      <a:srgbClr val="E6E6E6"/>
                    </a:solidFill>
                    <a:ln w="4286" cap="flat">
                      <a:noFill/>
                      <a:prstDash val="solid"/>
                      <a:miter/>
                    </a:ln>
                  </p:spPr>
                  <p:txBody>
                    <a:bodyPr rtlCol="0" anchor="ctr"/>
                    <a:lstStyle/>
                    <a:p>
                      <a:endParaRPr lang="en-GB"/>
                    </a:p>
                  </p:txBody>
                </p:sp>
              </p:grpSp>
              <p:grpSp>
                <p:nvGrpSpPr>
                  <p:cNvPr id="430" name="Graphic 18">
                    <a:extLst>
                      <a:ext uri="{FF2B5EF4-FFF2-40B4-BE49-F238E27FC236}">
                        <a16:creationId xmlns:a16="http://schemas.microsoft.com/office/drawing/2014/main" id="{83CB4FBE-968C-5EC9-0A5A-A30AF69D064E}"/>
                      </a:ext>
                    </a:extLst>
                  </p:cNvPr>
                  <p:cNvGrpSpPr/>
                  <p:nvPr/>
                </p:nvGrpSpPr>
                <p:grpSpPr>
                  <a:xfrm>
                    <a:off x="8731615" y="3907338"/>
                    <a:ext cx="92154" cy="554212"/>
                    <a:chOff x="8731615" y="3907338"/>
                    <a:chExt cx="92154" cy="554212"/>
                  </a:xfrm>
                </p:grpSpPr>
                <p:sp>
                  <p:nvSpPr>
                    <p:cNvPr id="431" name="Freeform: Shape 430">
                      <a:extLst>
                        <a:ext uri="{FF2B5EF4-FFF2-40B4-BE49-F238E27FC236}">
                          <a16:creationId xmlns:a16="http://schemas.microsoft.com/office/drawing/2014/main" id="{7525D5E1-4843-F1A6-EA8C-6BDBBA6EE473}"/>
                        </a:ext>
                      </a:extLst>
                    </p:cNvPr>
                    <p:cNvSpPr/>
                    <p:nvPr/>
                  </p:nvSpPr>
                  <p:spPr>
                    <a:xfrm>
                      <a:off x="8777906" y="3907338"/>
                      <a:ext cx="45863" cy="554212"/>
                    </a:xfrm>
                    <a:custGeom>
                      <a:avLst/>
                      <a:gdLst>
                        <a:gd name="connsiteX0" fmla="*/ 0 w 45863"/>
                        <a:gd name="connsiteY0" fmla="*/ 554212 h 554212"/>
                        <a:gd name="connsiteX1" fmla="*/ 45863 w 45863"/>
                        <a:gd name="connsiteY1" fmla="*/ 527638 h 554212"/>
                        <a:gd name="connsiteX2" fmla="*/ 45863 w 45863"/>
                        <a:gd name="connsiteY2" fmla="*/ 0 h 554212"/>
                        <a:gd name="connsiteX3" fmla="*/ 0 w 45863"/>
                        <a:gd name="connsiteY3" fmla="*/ 26575 h 554212"/>
                      </a:gdLst>
                      <a:ahLst/>
                      <a:cxnLst>
                        <a:cxn ang="0">
                          <a:pos x="connsiteX0" y="connsiteY0"/>
                        </a:cxn>
                        <a:cxn ang="0">
                          <a:pos x="connsiteX1" y="connsiteY1"/>
                        </a:cxn>
                        <a:cxn ang="0">
                          <a:pos x="connsiteX2" y="connsiteY2"/>
                        </a:cxn>
                        <a:cxn ang="0">
                          <a:pos x="connsiteX3" y="connsiteY3"/>
                        </a:cxn>
                      </a:cxnLst>
                      <a:rect l="l" t="t" r="r" b="b"/>
                      <a:pathLst>
                        <a:path w="45863" h="554212">
                          <a:moveTo>
                            <a:pt x="0" y="554212"/>
                          </a:moveTo>
                          <a:lnTo>
                            <a:pt x="45863" y="527638"/>
                          </a:lnTo>
                          <a:lnTo>
                            <a:pt x="45863" y="0"/>
                          </a:lnTo>
                          <a:lnTo>
                            <a:pt x="0" y="26575"/>
                          </a:lnTo>
                          <a:close/>
                        </a:path>
                      </a:pathLst>
                    </a:custGeom>
                    <a:solidFill>
                      <a:srgbClr val="999999"/>
                    </a:solidFill>
                    <a:ln w="4286" cap="flat">
                      <a:noFill/>
                      <a:prstDash val="solid"/>
                      <a:miter/>
                    </a:ln>
                  </p:spPr>
                  <p:txBody>
                    <a:bodyPr rtlCol="0" anchor="ctr"/>
                    <a:lstStyle/>
                    <a:p>
                      <a:endParaRPr lang="en-GB"/>
                    </a:p>
                  </p:txBody>
                </p:sp>
                <p:sp>
                  <p:nvSpPr>
                    <p:cNvPr id="432" name="Freeform: Shape 431">
                      <a:extLst>
                        <a:ext uri="{FF2B5EF4-FFF2-40B4-BE49-F238E27FC236}">
                          <a16:creationId xmlns:a16="http://schemas.microsoft.com/office/drawing/2014/main" id="{B1C8E27C-0F21-F214-221B-89E0CE510910}"/>
                        </a:ext>
                      </a:extLst>
                    </p:cNvPr>
                    <p:cNvSpPr/>
                    <p:nvPr/>
                  </p:nvSpPr>
                  <p:spPr>
                    <a:xfrm>
                      <a:off x="8731615" y="3907338"/>
                      <a:ext cx="46291" cy="554212"/>
                    </a:xfrm>
                    <a:custGeom>
                      <a:avLst/>
                      <a:gdLst>
                        <a:gd name="connsiteX0" fmla="*/ 46291 w 46291"/>
                        <a:gd name="connsiteY0" fmla="*/ 554212 h 554212"/>
                        <a:gd name="connsiteX1" fmla="*/ 0 w 46291"/>
                        <a:gd name="connsiteY1" fmla="*/ 527638 h 554212"/>
                        <a:gd name="connsiteX2" fmla="*/ 0 w 46291"/>
                        <a:gd name="connsiteY2" fmla="*/ 0 h 554212"/>
                        <a:gd name="connsiteX3" fmla="*/ 46291 w 46291"/>
                        <a:gd name="connsiteY3" fmla="*/ 26575 h 554212"/>
                      </a:gdLst>
                      <a:ahLst/>
                      <a:cxnLst>
                        <a:cxn ang="0">
                          <a:pos x="connsiteX0" y="connsiteY0"/>
                        </a:cxn>
                        <a:cxn ang="0">
                          <a:pos x="connsiteX1" y="connsiteY1"/>
                        </a:cxn>
                        <a:cxn ang="0">
                          <a:pos x="connsiteX2" y="connsiteY2"/>
                        </a:cxn>
                        <a:cxn ang="0">
                          <a:pos x="connsiteX3" y="connsiteY3"/>
                        </a:cxn>
                      </a:cxnLst>
                      <a:rect l="l" t="t" r="r" b="b"/>
                      <a:pathLst>
                        <a:path w="46291" h="554212">
                          <a:moveTo>
                            <a:pt x="46291" y="554212"/>
                          </a:moveTo>
                          <a:lnTo>
                            <a:pt x="0" y="527638"/>
                          </a:lnTo>
                          <a:lnTo>
                            <a:pt x="0" y="0"/>
                          </a:lnTo>
                          <a:lnTo>
                            <a:pt x="46291" y="26575"/>
                          </a:lnTo>
                          <a:close/>
                        </a:path>
                      </a:pathLst>
                    </a:custGeom>
                    <a:solidFill>
                      <a:srgbClr val="4D4D4D"/>
                    </a:solidFill>
                    <a:ln w="4286" cap="flat">
                      <a:noFill/>
                      <a:prstDash val="solid"/>
                      <a:miter/>
                    </a:ln>
                  </p:spPr>
                  <p:txBody>
                    <a:bodyPr rtlCol="0" anchor="ctr"/>
                    <a:lstStyle/>
                    <a:p>
                      <a:endParaRPr lang="en-GB"/>
                    </a:p>
                  </p:txBody>
                </p:sp>
              </p:grpSp>
              <p:grpSp>
                <p:nvGrpSpPr>
                  <p:cNvPr id="433" name="Graphic 18">
                    <a:extLst>
                      <a:ext uri="{FF2B5EF4-FFF2-40B4-BE49-F238E27FC236}">
                        <a16:creationId xmlns:a16="http://schemas.microsoft.com/office/drawing/2014/main" id="{5BFE7198-7C77-4908-F57B-FDE1FE2CE16B}"/>
                      </a:ext>
                    </a:extLst>
                  </p:cNvPr>
                  <p:cNvGrpSpPr/>
                  <p:nvPr/>
                </p:nvGrpSpPr>
                <p:grpSpPr>
                  <a:xfrm>
                    <a:off x="8742759" y="2833632"/>
                    <a:ext cx="69866" cy="551211"/>
                    <a:chOff x="8742759" y="2833632"/>
                    <a:chExt cx="69866" cy="551211"/>
                  </a:xfrm>
                </p:grpSpPr>
                <p:sp>
                  <p:nvSpPr>
                    <p:cNvPr id="434" name="Freeform: Shape 433">
                      <a:extLst>
                        <a:ext uri="{FF2B5EF4-FFF2-40B4-BE49-F238E27FC236}">
                          <a16:creationId xmlns:a16="http://schemas.microsoft.com/office/drawing/2014/main" id="{905B84FB-928D-C1F5-D4FB-E2ED180C1AA2}"/>
                        </a:ext>
                      </a:extLst>
                    </p:cNvPr>
                    <p:cNvSpPr/>
                    <p:nvPr/>
                  </p:nvSpPr>
                  <p:spPr>
                    <a:xfrm>
                      <a:off x="8777906" y="2833632"/>
                      <a:ext cx="34719" cy="551211"/>
                    </a:xfrm>
                    <a:custGeom>
                      <a:avLst/>
                      <a:gdLst>
                        <a:gd name="connsiteX0" fmla="*/ 0 w 34719"/>
                        <a:gd name="connsiteY0" fmla="*/ 551212 h 551211"/>
                        <a:gd name="connsiteX1" fmla="*/ 34719 w 34719"/>
                        <a:gd name="connsiteY1" fmla="*/ 531067 h 551211"/>
                        <a:gd name="connsiteX2" fmla="*/ 34719 w 34719"/>
                        <a:gd name="connsiteY2" fmla="*/ 0 h 551211"/>
                        <a:gd name="connsiteX3" fmla="*/ 0 w 34719"/>
                        <a:gd name="connsiteY3" fmla="*/ 20145 h 551211"/>
                      </a:gdLst>
                      <a:ahLst/>
                      <a:cxnLst>
                        <a:cxn ang="0">
                          <a:pos x="connsiteX0" y="connsiteY0"/>
                        </a:cxn>
                        <a:cxn ang="0">
                          <a:pos x="connsiteX1" y="connsiteY1"/>
                        </a:cxn>
                        <a:cxn ang="0">
                          <a:pos x="connsiteX2" y="connsiteY2"/>
                        </a:cxn>
                        <a:cxn ang="0">
                          <a:pos x="connsiteX3" y="connsiteY3"/>
                        </a:cxn>
                      </a:cxnLst>
                      <a:rect l="l" t="t" r="r" b="b"/>
                      <a:pathLst>
                        <a:path w="34719" h="551211">
                          <a:moveTo>
                            <a:pt x="0" y="551212"/>
                          </a:moveTo>
                          <a:lnTo>
                            <a:pt x="34719" y="531067"/>
                          </a:lnTo>
                          <a:lnTo>
                            <a:pt x="34719" y="0"/>
                          </a:lnTo>
                          <a:lnTo>
                            <a:pt x="0" y="20145"/>
                          </a:lnTo>
                          <a:close/>
                        </a:path>
                      </a:pathLst>
                    </a:custGeom>
                    <a:solidFill>
                      <a:srgbClr val="999999"/>
                    </a:solidFill>
                    <a:ln w="4286" cap="flat">
                      <a:noFill/>
                      <a:prstDash val="solid"/>
                      <a:miter/>
                    </a:ln>
                  </p:spPr>
                  <p:txBody>
                    <a:bodyPr rtlCol="0" anchor="ctr"/>
                    <a:lstStyle/>
                    <a:p>
                      <a:endParaRPr lang="en-GB"/>
                    </a:p>
                  </p:txBody>
                </p:sp>
                <p:sp>
                  <p:nvSpPr>
                    <p:cNvPr id="435" name="Freeform: Shape 434">
                      <a:extLst>
                        <a:ext uri="{FF2B5EF4-FFF2-40B4-BE49-F238E27FC236}">
                          <a16:creationId xmlns:a16="http://schemas.microsoft.com/office/drawing/2014/main" id="{8EB00C1F-35FB-7494-1CAD-5D2205A67527}"/>
                        </a:ext>
                      </a:extLst>
                    </p:cNvPr>
                    <p:cNvSpPr/>
                    <p:nvPr/>
                  </p:nvSpPr>
                  <p:spPr>
                    <a:xfrm>
                      <a:off x="8742759" y="2833632"/>
                      <a:ext cx="35147" cy="551211"/>
                    </a:xfrm>
                    <a:custGeom>
                      <a:avLst/>
                      <a:gdLst>
                        <a:gd name="connsiteX0" fmla="*/ 35147 w 35147"/>
                        <a:gd name="connsiteY0" fmla="*/ 551212 h 551211"/>
                        <a:gd name="connsiteX1" fmla="*/ 0 w 35147"/>
                        <a:gd name="connsiteY1" fmla="*/ 531067 h 551211"/>
                        <a:gd name="connsiteX2" fmla="*/ 0 w 35147"/>
                        <a:gd name="connsiteY2" fmla="*/ 0 h 551211"/>
                        <a:gd name="connsiteX3" fmla="*/ 35147 w 35147"/>
                        <a:gd name="connsiteY3" fmla="*/ 20145 h 551211"/>
                      </a:gdLst>
                      <a:ahLst/>
                      <a:cxnLst>
                        <a:cxn ang="0">
                          <a:pos x="connsiteX0" y="connsiteY0"/>
                        </a:cxn>
                        <a:cxn ang="0">
                          <a:pos x="connsiteX1" y="connsiteY1"/>
                        </a:cxn>
                        <a:cxn ang="0">
                          <a:pos x="connsiteX2" y="connsiteY2"/>
                        </a:cxn>
                        <a:cxn ang="0">
                          <a:pos x="connsiteX3" y="connsiteY3"/>
                        </a:cxn>
                      </a:cxnLst>
                      <a:rect l="l" t="t" r="r" b="b"/>
                      <a:pathLst>
                        <a:path w="35147" h="551211">
                          <a:moveTo>
                            <a:pt x="35147" y="551212"/>
                          </a:moveTo>
                          <a:lnTo>
                            <a:pt x="0" y="531067"/>
                          </a:lnTo>
                          <a:lnTo>
                            <a:pt x="0" y="0"/>
                          </a:lnTo>
                          <a:lnTo>
                            <a:pt x="35147" y="20145"/>
                          </a:lnTo>
                          <a:close/>
                        </a:path>
                      </a:pathLst>
                    </a:custGeom>
                    <a:solidFill>
                      <a:srgbClr val="4D4D4D"/>
                    </a:solidFill>
                    <a:ln w="4286" cap="flat">
                      <a:noFill/>
                      <a:prstDash val="solid"/>
                      <a:miter/>
                    </a:ln>
                  </p:spPr>
                  <p:txBody>
                    <a:bodyPr rtlCol="0" anchor="ctr"/>
                    <a:lstStyle/>
                    <a:p>
                      <a:endParaRPr lang="en-GB"/>
                    </a:p>
                  </p:txBody>
                </p:sp>
              </p:grpSp>
              <p:grpSp>
                <p:nvGrpSpPr>
                  <p:cNvPr id="436" name="Graphic 18">
                    <a:extLst>
                      <a:ext uri="{FF2B5EF4-FFF2-40B4-BE49-F238E27FC236}">
                        <a16:creationId xmlns:a16="http://schemas.microsoft.com/office/drawing/2014/main" id="{5E39D5BD-407E-47D6-D9F4-59A36B6575D4}"/>
                      </a:ext>
                    </a:extLst>
                  </p:cNvPr>
                  <p:cNvGrpSpPr/>
                  <p:nvPr/>
                </p:nvGrpSpPr>
                <p:grpSpPr>
                  <a:xfrm>
                    <a:off x="8742759" y="2813916"/>
                    <a:ext cx="494633" cy="638651"/>
                    <a:chOff x="8742759" y="2813916"/>
                    <a:chExt cx="494633" cy="638651"/>
                  </a:xfrm>
                </p:grpSpPr>
                <p:sp>
                  <p:nvSpPr>
                    <p:cNvPr id="437" name="Freeform: Shape 436">
                      <a:extLst>
                        <a:ext uri="{FF2B5EF4-FFF2-40B4-BE49-F238E27FC236}">
                          <a16:creationId xmlns:a16="http://schemas.microsoft.com/office/drawing/2014/main" id="{022248BD-CB11-A16B-45D0-5C1EF1E77A8B}"/>
                        </a:ext>
                      </a:extLst>
                    </p:cNvPr>
                    <p:cNvSpPr/>
                    <p:nvPr/>
                  </p:nvSpPr>
                  <p:spPr>
                    <a:xfrm>
                      <a:off x="8742759" y="2813916"/>
                      <a:ext cx="494633" cy="285035"/>
                    </a:xfrm>
                    <a:custGeom>
                      <a:avLst/>
                      <a:gdLst>
                        <a:gd name="connsiteX0" fmla="*/ 0 w 494633"/>
                        <a:gd name="connsiteY0" fmla="*/ 19717 h 285035"/>
                        <a:gd name="connsiteX1" fmla="*/ 459486 w 494633"/>
                        <a:gd name="connsiteY1" fmla="*/ 285036 h 285035"/>
                        <a:gd name="connsiteX2" fmla="*/ 494633 w 494633"/>
                        <a:gd name="connsiteY2" fmla="*/ 265319 h 285035"/>
                        <a:gd name="connsiteX3" fmla="*/ 35147 w 494633"/>
                        <a:gd name="connsiteY3" fmla="*/ 0 h 285035"/>
                      </a:gdLst>
                      <a:ahLst/>
                      <a:cxnLst>
                        <a:cxn ang="0">
                          <a:pos x="connsiteX0" y="connsiteY0"/>
                        </a:cxn>
                        <a:cxn ang="0">
                          <a:pos x="connsiteX1" y="connsiteY1"/>
                        </a:cxn>
                        <a:cxn ang="0">
                          <a:pos x="connsiteX2" y="connsiteY2"/>
                        </a:cxn>
                        <a:cxn ang="0">
                          <a:pos x="connsiteX3" y="connsiteY3"/>
                        </a:cxn>
                      </a:cxnLst>
                      <a:rect l="l" t="t" r="r" b="b"/>
                      <a:pathLst>
                        <a:path w="494633" h="285035">
                          <a:moveTo>
                            <a:pt x="0" y="19717"/>
                          </a:moveTo>
                          <a:lnTo>
                            <a:pt x="459486" y="285036"/>
                          </a:lnTo>
                          <a:lnTo>
                            <a:pt x="494633" y="265319"/>
                          </a:lnTo>
                          <a:lnTo>
                            <a:pt x="35147" y="0"/>
                          </a:lnTo>
                          <a:close/>
                        </a:path>
                      </a:pathLst>
                    </a:custGeom>
                    <a:solidFill>
                      <a:srgbClr val="E6E6E6"/>
                    </a:solidFill>
                    <a:ln w="4286" cap="flat">
                      <a:noFill/>
                      <a:prstDash val="solid"/>
                      <a:miter/>
                    </a:ln>
                  </p:spPr>
                  <p:txBody>
                    <a:bodyPr rtlCol="0" anchor="ctr"/>
                    <a:lstStyle/>
                    <a:p>
                      <a:endParaRPr lang="en-GB"/>
                    </a:p>
                  </p:txBody>
                </p:sp>
                <p:sp>
                  <p:nvSpPr>
                    <p:cNvPr id="438" name="Freeform: Shape 437">
                      <a:extLst>
                        <a:ext uri="{FF2B5EF4-FFF2-40B4-BE49-F238E27FC236}">
                          <a16:creationId xmlns:a16="http://schemas.microsoft.com/office/drawing/2014/main" id="{33D23AA4-AD2B-8447-6571-B30F009BDD6D}"/>
                        </a:ext>
                      </a:extLst>
                    </p:cNvPr>
                    <p:cNvSpPr/>
                    <p:nvPr/>
                  </p:nvSpPr>
                  <p:spPr>
                    <a:xfrm>
                      <a:off x="9202245" y="3079234"/>
                      <a:ext cx="35147" cy="373332"/>
                    </a:xfrm>
                    <a:custGeom>
                      <a:avLst/>
                      <a:gdLst>
                        <a:gd name="connsiteX0" fmla="*/ 0 w 35147"/>
                        <a:gd name="connsiteY0" fmla="*/ 19717 h 373332"/>
                        <a:gd name="connsiteX1" fmla="*/ 0 w 35147"/>
                        <a:gd name="connsiteY1" fmla="*/ 373333 h 373332"/>
                        <a:gd name="connsiteX2" fmla="*/ 35148 w 35147"/>
                        <a:gd name="connsiteY2" fmla="*/ 353616 h 373332"/>
                        <a:gd name="connsiteX3" fmla="*/ 35148 w 35147"/>
                        <a:gd name="connsiteY3" fmla="*/ 0 h 373332"/>
                      </a:gdLst>
                      <a:ahLst/>
                      <a:cxnLst>
                        <a:cxn ang="0">
                          <a:pos x="connsiteX0" y="connsiteY0"/>
                        </a:cxn>
                        <a:cxn ang="0">
                          <a:pos x="connsiteX1" y="connsiteY1"/>
                        </a:cxn>
                        <a:cxn ang="0">
                          <a:pos x="connsiteX2" y="connsiteY2"/>
                        </a:cxn>
                        <a:cxn ang="0">
                          <a:pos x="connsiteX3" y="connsiteY3"/>
                        </a:cxn>
                      </a:cxnLst>
                      <a:rect l="l" t="t" r="r" b="b"/>
                      <a:pathLst>
                        <a:path w="35147" h="373332">
                          <a:moveTo>
                            <a:pt x="0" y="19717"/>
                          </a:moveTo>
                          <a:lnTo>
                            <a:pt x="0" y="373333"/>
                          </a:lnTo>
                          <a:lnTo>
                            <a:pt x="35148" y="353616"/>
                          </a:lnTo>
                          <a:lnTo>
                            <a:pt x="35148" y="0"/>
                          </a:lnTo>
                          <a:close/>
                        </a:path>
                      </a:pathLst>
                    </a:custGeom>
                    <a:solidFill>
                      <a:srgbClr val="CCCCCC"/>
                    </a:solidFill>
                    <a:ln w="4286" cap="flat">
                      <a:noFill/>
                      <a:prstDash val="solid"/>
                      <a:miter/>
                    </a:ln>
                  </p:spPr>
                  <p:txBody>
                    <a:bodyPr rtlCol="0" anchor="ctr"/>
                    <a:lstStyle/>
                    <a:p>
                      <a:endParaRPr lang="en-GB"/>
                    </a:p>
                  </p:txBody>
                </p:sp>
                <p:sp>
                  <p:nvSpPr>
                    <p:cNvPr id="439" name="Freeform: Shape 438">
                      <a:extLst>
                        <a:ext uri="{FF2B5EF4-FFF2-40B4-BE49-F238E27FC236}">
                          <a16:creationId xmlns:a16="http://schemas.microsoft.com/office/drawing/2014/main" id="{60CF5C82-B2B5-9C29-4314-EC5F5C3A8902}"/>
                        </a:ext>
                      </a:extLst>
                    </p:cNvPr>
                    <p:cNvSpPr/>
                    <p:nvPr/>
                  </p:nvSpPr>
                  <p:spPr>
                    <a:xfrm>
                      <a:off x="8742759" y="2833632"/>
                      <a:ext cx="459485" cy="618934"/>
                    </a:xfrm>
                    <a:custGeom>
                      <a:avLst/>
                      <a:gdLst>
                        <a:gd name="connsiteX0" fmla="*/ 0 w 459485"/>
                        <a:gd name="connsiteY0" fmla="*/ 0 h 618934"/>
                        <a:gd name="connsiteX1" fmla="*/ 0 w 459485"/>
                        <a:gd name="connsiteY1" fmla="*/ 353616 h 618934"/>
                        <a:gd name="connsiteX2" fmla="*/ 459486 w 459485"/>
                        <a:gd name="connsiteY2" fmla="*/ 618935 h 618934"/>
                        <a:gd name="connsiteX3" fmla="*/ 459486 w 459485"/>
                        <a:gd name="connsiteY3" fmla="*/ 265319 h 618934"/>
                      </a:gdLst>
                      <a:ahLst/>
                      <a:cxnLst>
                        <a:cxn ang="0">
                          <a:pos x="connsiteX0" y="connsiteY0"/>
                        </a:cxn>
                        <a:cxn ang="0">
                          <a:pos x="connsiteX1" y="connsiteY1"/>
                        </a:cxn>
                        <a:cxn ang="0">
                          <a:pos x="connsiteX2" y="connsiteY2"/>
                        </a:cxn>
                        <a:cxn ang="0">
                          <a:pos x="connsiteX3" y="connsiteY3"/>
                        </a:cxn>
                      </a:cxnLst>
                      <a:rect l="l" t="t" r="r" b="b"/>
                      <a:pathLst>
                        <a:path w="459485" h="618934">
                          <a:moveTo>
                            <a:pt x="0" y="0"/>
                          </a:moveTo>
                          <a:lnTo>
                            <a:pt x="0" y="353616"/>
                          </a:lnTo>
                          <a:lnTo>
                            <a:pt x="459486" y="618935"/>
                          </a:lnTo>
                          <a:lnTo>
                            <a:pt x="459486" y="265319"/>
                          </a:lnTo>
                          <a:close/>
                        </a:path>
                      </a:pathLst>
                    </a:custGeom>
                    <a:solidFill>
                      <a:srgbClr val="999999"/>
                    </a:solidFill>
                    <a:ln w="4286" cap="flat">
                      <a:noFill/>
                      <a:prstDash val="solid"/>
                      <a:miter/>
                    </a:ln>
                  </p:spPr>
                  <p:txBody>
                    <a:bodyPr rtlCol="0" anchor="ctr"/>
                    <a:lstStyle/>
                    <a:p>
                      <a:endParaRPr lang="en-GB"/>
                    </a:p>
                  </p:txBody>
                </p:sp>
              </p:grpSp>
            </p:grpSp>
            <p:grpSp>
              <p:nvGrpSpPr>
                <p:cNvPr id="440" name="Graphic 18">
                  <a:extLst>
                    <a:ext uri="{FF2B5EF4-FFF2-40B4-BE49-F238E27FC236}">
                      <a16:creationId xmlns:a16="http://schemas.microsoft.com/office/drawing/2014/main" id="{C27DEE97-3BD5-D9BC-09F9-1FC1AD22F43C}"/>
                    </a:ext>
                  </a:extLst>
                </p:cNvPr>
                <p:cNvGrpSpPr/>
                <p:nvPr/>
              </p:nvGrpSpPr>
              <p:grpSpPr>
                <a:xfrm>
                  <a:off x="8241604" y="2670118"/>
                  <a:ext cx="531038" cy="535829"/>
                  <a:chOff x="8241604" y="2670118"/>
                  <a:chExt cx="531038" cy="535829"/>
                </a:xfrm>
              </p:grpSpPr>
              <p:sp>
                <p:nvSpPr>
                  <p:cNvPr id="441" name="Freeform: Shape 440">
                    <a:extLst>
                      <a:ext uri="{FF2B5EF4-FFF2-40B4-BE49-F238E27FC236}">
                        <a16:creationId xmlns:a16="http://schemas.microsoft.com/office/drawing/2014/main" id="{DBCCC85C-88BD-34ED-2241-52B6B82E52D7}"/>
                      </a:ext>
                    </a:extLst>
                  </p:cNvPr>
                  <p:cNvSpPr/>
                  <p:nvPr/>
                </p:nvSpPr>
                <p:spPr>
                  <a:xfrm>
                    <a:off x="8241604" y="2670118"/>
                    <a:ext cx="181400" cy="211519"/>
                  </a:xfrm>
                  <a:custGeom>
                    <a:avLst/>
                    <a:gdLst>
                      <a:gd name="connsiteX0" fmla="*/ 181401 w 181400"/>
                      <a:gd name="connsiteY0" fmla="*/ 182802 h 211519"/>
                      <a:gd name="connsiteX1" fmla="*/ 158255 w 181400"/>
                      <a:gd name="connsiteY1" fmla="*/ 140797 h 211519"/>
                      <a:gd name="connsiteX2" fmla="*/ 154397 w 181400"/>
                      <a:gd name="connsiteY2" fmla="*/ 45642 h 211519"/>
                      <a:gd name="connsiteX3" fmla="*/ 162541 w 181400"/>
                      <a:gd name="connsiteY3" fmla="*/ 30211 h 211519"/>
                      <a:gd name="connsiteX4" fmla="*/ 145825 w 181400"/>
                      <a:gd name="connsiteY4" fmla="*/ 25925 h 211519"/>
                      <a:gd name="connsiteX5" fmla="*/ 133824 w 181400"/>
                      <a:gd name="connsiteY5" fmla="*/ 63644 h 211519"/>
                      <a:gd name="connsiteX6" fmla="*/ 121822 w 181400"/>
                      <a:gd name="connsiteY6" fmla="*/ 64501 h 211519"/>
                      <a:gd name="connsiteX7" fmla="*/ 57528 w 181400"/>
                      <a:gd name="connsiteY7" fmla="*/ 13066 h 211519"/>
                      <a:gd name="connsiteX8" fmla="*/ 39526 w 181400"/>
                      <a:gd name="connsiteY8" fmla="*/ 16924 h 211519"/>
                      <a:gd name="connsiteX9" fmla="*/ 7808 w 181400"/>
                      <a:gd name="connsiteY9" fmla="*/ 17353 h 211519"/>
                      <a:gd name="connsiteX10" fmla="*/ 2235 w 181400"/>
                      <a:gd name="connsiteY10" fmla="*/ 31926 h 211519"/>
                      <a:gd name="connsiteX11" fmla="*/ 9951 w 181400"/>
                      <a:gd name="connsiteY11" fmla="*/ 43070 h 211519"/>
                      <a:gd name="connsiteX12" fmla="*/ 30525 w 181400"/>
                      <a:gd name="connsiteY12" fmla="*/ 89790 h 211519"/>
                      <a:gd name="connsiteX13" fmla="*/ 73387 w 181400"/>
                      <a:gd name="connsiteY13" fmla="*/ 145083 h 211519"/>
                      <a:gd name="connsiteX14" fmla="*/ 92675 w 181400"/>
                      <a:gd name="connsiteY14" fmla="*/ 157084 h 211519"/>
                      <a:gd name="connsiteX15" fmla="*/ 129537 w 181400"/>
                      <a:gd name="connsiteY15" fmla="*/ 211520 h 211519"/>
                      <a:gd name="connsiteX16" fmla="*/ 181401 w 181400"/>
                      <a:gd name="connsiteY16" fmla="*/ 182802 h 211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1400" h="211519">
                        <a:moveTo>
                          <a:pt x="181401" y="182802"/>
                        </a:moveTo>
                        <a:lnTo>
                          <a:pt x="158255" y="140797"/>
                        </a:lnTo>
                        <a:cubicBezTo>
                          <a:pt x="156969" y="115079"/>
                          <a:pt x="157826" y="70502"/>
                          <a:pt x="154397" y="45642"/>
                        </a:cubicBezTo>
                        <a:lnTo>
                          <a:pt x="162541" y="30211"/>
                        </a:lnTo>
                        <a:cubicBezTo>
                          <a:pt x="166828" y="19496"/>
                          <a:pt x="150111" y="17781"/>
                          <a:pt x="145825" y="25925"/>
                        </a:cubicBezTo>
                        <a:cubicBezTo>
                          <a:pt x="137252" y="31497"/>
                          <a:pt x="133824" y="50785"/>
                          <a:pt x="133824" y="63644"/>
                        </a:cubicBezTo>
                        <a:cubicBezTo>
                          <a:pt x="131680" y="69216"/>
                          <a:pt x="126965" y="67073"/>
                          <a:pt x="121822" y="64501"/>
                        </a:cubicBezTo>
                        <a:cubicBezTo>
                          <a:pt x="98248" y="49928"/>
                          <a:pt x="82817" y="27640"/>
                          <a:pt x="57528" y="13066"/>
                        </a:cubicBezTo>
                        <a:cubicBezTo>
                          <a:pt x="57528" y="13066"/>
                          <a:pt x="26667" y="-3650"/>
                          <a:pt x="39526" y="16924"/>
                        </a:cubicBezTo>
                        <a:cubicBezTo>
                          <a:pt x="25810" y="8780"/>
                          <a:pt x="2235" y="-16937"/>
                          <a:pt x="7808" y="17353"/>
                        </a:cubicBezTo>
                        <a:cubicBezTo>
                          <a:pt x="7808" y="15210"/>
                          <a:pt x="-5051" y="16067"/>
                          <a:pt x="2235" y="31926"/>
                        </a:cubicBezTo>
                        <a:lnTo>
                          <a:pt x="9951" y="43070"/>
                        </a:lnTo>
                        <a:cubicBezTo>
                          <a:pt x="-18767" y="33640"/>
                          <a:pt x="27524" y="93219"/>
                          <a:pt x="30525" y="89790"/>
                        </a:cubicBezTo>
                        <a:cubicBezTo>
                          <a:pt x="41669" y="102649"/>
                          <a:pt x="63529" y="130938"/>
                          <a:pt x="73387" y="145083"/>
                        </a:cubicBezTo>
                        <a:cubicBezTo>
                          <a:pt x="72959" y="146798"/>
                          <a:pt x="89675" y="157942"/>
                          <a:pt x="92675" y="157084"/>
                        </a:cubicBezTo>
                        <a:cubicBezTo>
                          <a:pt x="95247" y="156227"/>
                          <a:pt x="129537" y="211520"/>
                          <a:pt x="129537" y="211520"/>
                        </a:cubicBezTo>
                        <a:lnTo>
                          <a:pt x="181401" y="182802"/>
                        </a:lnTo>
                        <a:close/>
                      </a:path>
                    </a:pathLst>
                  </a:custGeom>
                  <a:solidFill>
                    <a:srgbClr val="FCCEB4"/>
                  </a:solidFill>
                  <a:ln w="4286" cap="flat">
                    <a:noFill/>
                    <a:prstDash val="solid"/>
                    <a:miter/>
                  </a:ln>
                </p:spPr>
                <p:txBody>
                  <a:bodyPr rtlCol="0" anchor="ctr"/>
                  <a:lstStyle/>
                  <a:p>
                    <a:endParaRPr lang="en-GB"/>
                  </a:p>
                </p:txBody>
              </p:sp>
              <p:sp>
                <p:nvSpPr>
                  <p:cNvPr id="442" name="Freeform: Shape 441">
                    <a:extLst>
                      <a:ext uri="{FF2B5EF4-FFF2-40B4-BE49-F238E27FC236}">
                        <a16:creationId xmlns:a16="http://schemas.microsoft.com/office/drawing/2014/main" id="{487B2596-F229-9B12-6E2A-F8E7C5533B47}"/>
                      </a:ext>
                    </a:extLst>
                  </p:cNvPr>
                  <p:cNvSpPr/>
                  <p:nvPr/>
                </p:nvSpPr>
                <p:spPr>
                  <a:xfrm>
                    <a:off x="8338137" y="2807486"/>
                    <a:ext cx="81554" cy="60007"/>
                  </a:xfrm>
                  <a:custGeom>
                    <a:avLst/>
                    <a:gdLst>
                      <a:gd name="connsiteX0" fmla="*/ 81439 w 81554"/>
                      <a:gd name="connsiteY0" fmla="*/ 14573 h 60007"/>
                      <a:gd name="connsiteX1" fmla="*/ 72438 w 81554"/>
                      <a:gd name="connsiteY1" fmla="*/ 0 h 60007"/>
                      <a:gd name="connsiteX2" fmla="*/ 0 w 81554"/>
                      <a:gd name="connsiteY2" fmla="*/ 42434 h 60007"/>
                      <a:gd name="connsiteX3" fmla="*/ 9001 w 81554"/>
                      <a:gd name="connsiteY3" fmla="*/ 60008 h 60007"/>
                      <a:gd name="connsiteX4" fmla="*/ 81439 w 81554"/>
                      <a:gd name="connsiteY4" fmla="*/ 14573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554" h="60007">
                        <a:moveTo>
                          <a:pt x="81439" y="14573"/>
                        </a:moveTo>
                        <a:lnTo>
                          <a:pt x="72438" y="0"/>
                        </a:lnTo>
                        <a:lnTo>
                          <a:pt x="0" y="42434"/>
                        </a:lnTo>
                        <a:lnTo>
                          <a:pt x="9001" y="60008"/>
                        </a:lnTo>
                        <a:cubicBezTo>
                          <a:pt x="11144" y="58293"/>
                          <a:pt x="84868" y="18859"/>
                          <a:pt x="81439" y="14573"/>
                        </a:cubicBezTo>
                        <a:close/>
                      </a:path>
                    </a:pathLst>
                  </a:custGeom>
                  <a:solidFill>
                    <a:srgbClr val="F2F2F2"/>
                  </a:solidFill>
                  <a:ln w="4286" cap="flat">
                    <a:noFill/>
                    <a:prstDash val="solid"/>
                    <a:miter/>
                  </a:ln>
                </p:spPr>
                <p:txBody>
                  <a:bodyPr rtlCol="0" anchor="ctr"/>
                  <a:lstStyle/>
                  <a:p>
                    <a:endParaRPr lang="en-GB"/>
                  </a:p>
                </p:txBody>
              </p:sp>
              <p:sp>
                <p:nvSpPr>
                  <p:cNvPr id="443" name="Freeform: Shape 442">
                    <a:extLst>
                      <a:ext uri="{FF2B5EF4-FFF2-40B4-BE49-F238E27FC236}">
                        <a16:creationId xmlns:a16="http://schemas.microsoft.com/office/drawing/2014/main" id="{ADF527F5-C748-7324-CDA2-0EBF654A529B}"/>
                      </a:ext>
                    </a:extLst>
                  </p:cNvPr>
                  <p:cNvSpPr/>
                  <p:nvPr/>
                </p:nvSpPr>
                <p:spPr>
                  <a:xfrm>
                    <a:off x="8338994" y="2807847"/>
                    <a:ext cx="433648" cy="398100"/>
                  </a:xfrm>
                  <a:custGeom>
                    <a:avLst/>
                    <a:gdLst>
                      <a:gd name="connsiteX0" fmla="*/ 225885 w 433648"/>
                      <a:gd name="connsiteY0" fmla="*/ 215238 h 398100"/>
                      <a:gd name="connsiteX1" fmla="*/ 83582 w 433648"/>
                      <a:gd name="connsiteY1" fmla="*/ 6926 h 398100"/>
                      <a:gd name="connsiteX2" fmla="*/ 0 w 433648"/>
                      <a:gd name="connsiteY2" fmla="*/ 54503 h 398100"/>
                      <a:gd name="connsiteX3" fmla="*/ 421338 w 433648"/>
                      <a:gd name="connsiteY3" fmla="*/ 135514 h 398100"/>
                      <a:gd name="connsiteX4" fmla="*/ 352330 w 433648"/>
                      <a:gd name="connsiteY4" fmla="*/ 15070 h 398100"/>
                      <a:gd name="connsiteX5" fmla="*/ 225885 w 433648"/>
                      <a:gd name="connsiteY5" fmla="*/ 215238 h 398100"/>
                      <a:gd name="connsiteX6" fmla="*/ 225885 w 433648"/>
                      <a:gd name="connsiteY6" fmla="*/ 215238 h 39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648" h="398100">
                        <a:moveTo>
                          <a:pt x="225885" y="215238"/>
                        </a:moveTo>
                        <a:cubicBezTo>
                          <a:pt x="192452" y="192521"/>
                          <a:pt x="155591" y="100366"/>
                          <a:pt x="83582" y="6926"/>
                        </a:cubicBezTo>
                        <a:lnTo>
                          <a:pt x="0" y="54503"/>
                        </a:lnTo>
                        <a:cubicBezTo>
                          <a:pt x="195881" y="524276"/>
                          <a:pt x="226742" y="473698"/>
                          <a:pt x="421338" y="135514"/>
                        </a:cubicBezTo>
                        <a:cubicBezTo>
                          <a:pt x="433768" y="109367"/>
                          <a:pt x="460772" y="-48795"/>
                          <a:pt x="352330" y="15070"/>
                        </a:cubicBezTo>
                        <a:cubicBezTo>
                          <a:pt x="312896" y="55789"/>
                          <a:pt x="271748" y="161660"/>
                          <a:pt x="225885" y="215238"/>
                        </a:cubicBezTo>
                        <a:lnTo>
                          <a:pt x="225885" y="215238"/>
                        </a:lnTo>
                        <a:close/>
                      </a:path>
                    </a:pathLst>
                  </a:custGeom>
                  <a:solidFill>
                    <a:schemeClr val="accent3"/>
                  </a:solidFill>
                  <a:ln w="4286" cap="flat">
                    <a:noFill/>
                    <a:prstDash val="solid"/>
                    <a:miter/>
                  </a:ln>
                </p:spPr>
                <p:txBody>
                  <a:bodyPr rtlCol="0" anchor="ctr"/>
                  <a:lstStyle/>
                  <a:p>
                    <a:endParaRPr lang="en-GB"/>
                  </a:p>
                </p:txBody>
              </p:sp>
            </p:grpSp>
            <p:grpSp>
              <p:nvGrpSpPr>
                <p:cNvPr id="445" name="Graphic 18">
                  <a:extLst>
                    <a:ext uri="{FF2B5EF4-FFF2-40B4-BE49-F238E27FC236}">
                      <a16:creationId xmlns:a16="http://schemas.microsoft.com/office/drawing/2014/main" id="{24F7F7AC-5DC8-F5EA-0E4E-9C2AF1456C99}"/>
                    </a:ext>
                  </a:extLst>
                </p:cNvPr>
                <p:cNvGrpSpPr/>
                <p:nvPr/>
              </p:nvGrpSpPr>
              <p:grpSpPr>
                <a:xfrm>
                  <a:off x="8219076" y="2803628"/>
                  <a:ext cx="954546" cy="1579712"/>
                  <a:chOff x="8219076" y="2803628"/>
                  <a:chExt cx="954546" cy="1579712"/>
                </a:xfrm>
              </p:grpSpPr>
              <p:sp>
                <p:nvSpPr>
                  <p:cNvPr id="446" name="Freeform: Shape 445">
                    <a:extLst>
                      <a:ext uri="{FF2B5EF4-FFF2-40B4-BE49-F238E27FC236}">
                        <a16:creationId xmlns:a16="http://schemas.microsoft.com/office/drawing/2014/main" id="{3F336302-6BD9-BFF3-0708-E9D5C3DF78DC}"/>
                      </a:ext>
                    </a:extLst>
                  </p:cNvPr>
                  <p:cNvSpPr/>
                  <p:nvPr/>
                </p:nvSpPr>
                <p:spPr>
                  <a:xfrm>
                    <a:off x="8343281" y="3669880"/>
                    <a:ext cx="78009" cy="472344"/>
                  </a:xfrm>
                  <a:custGeom>
                    <a:avLst/>
                    <a:gdLst>
                      <a:gd name="connsiteX0" fmla="*/ 78010 w 78009"/>
                      <a:gd name="connsiteY0" fmla="*/ 0 h 472344"/>
                      <a:gd name="connsiteX1" fmla="*/ 26575 w 78009"/>
                      <a:gd name="connsiteY1" fmla="*/ 0 h 472344"/>
                      <a:gd name="connsiteX2" fmla="*/ 0 w 78009"/>
                      <a:gd name="connsiteY2" fmla="*/ 447484 h 472344"/>
                      <a:gd name="connsiteX3" fmla="*/ 42433 w 78009"/>
                      <a:gd name="connsiteY3" fmla="*/ 472345 h 472344"/>
                      <a:gd name="connsiteX4" fmla="*/ 78010 w 78009"/>
                      <a:gd name="connsiteY4" fmla="*/ 0 h 472344"/>
                      <a:gd name="connsiteX5" fmla="*/ 78010 w 78009"/>
                      <a:gd name="connsiteY5" fmla="*/ 0 h 47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009" h="472344">
                        <a:moveTo>
                          <a:pt x="78010" y="0"/>
                        </a:moveTo>
                        <a:lnTo>
                          <a:pt x="26575" y="0"/>
                        </a:lnTo>
                        <a:cubicBezTo>
                          <a:pt x="-1286" y="68580"/>
                          <a:pt x="6429" y="370761"/>
                          <a:pt x="0" y="447484"/>
                        </a:cubicBezTo>
                        <a:lnTo>
                          <a:pt x="42433" y="472345"/>
                        </a:lnTo>
                        <a:cubicBezTo>
                          <a:pt x="51006" y="376333"/>
                          <a:pt x="36433" y="85725"/>
                          <a:pt x="78010" y="0"/>
                        </a:cubicBezTo>
                        <a:lnTo>
                          <a:pt x="78010" y="0"/>
                        </a:lnTo>
                        <a:close/>
                      </a:path>
                    </a:pathLst>
                  </a:custGeom>
                  <a:solidFill>
                    <a:srgbClr val="5D5D5D"/>
                  </a:solidFill>
                  <a:ln w="4286" cap="flat">
                    <a:noFill/>
                    <a:prstDash val="solid"/>
                    <a:miter/>
                  </a:ln>
                </p:spPr>
                <p:txBody>
                  <a:bodyPr rtlCol="0" anchor="ctr"/>
                  <a:lstStyle/>
                  <a:p>
                    <a:endParaRPr lang="en-GB"/>
                  </a:p>
                </p:txBody>
              </p:sp>
              <p:sp>
                <p:nvSpPr>
                  <p:cNvPr id="447" name="Freeform: Shape 446">
                    <a:extLst>
                      <a:ext uri="{FF2B5EF4-FFF2-40B4-BE49-F238E27FC236}">
                        <a16:creationId xmlns:a16="http://schemas.microsoft.com/office/drawing/2014/main" id="{3E962FBD-CCFE-6F9A-4067-09089C6C163F}"/>
                      </a:ext>
                    </a:extLst>
                  </p:cNvPr>
                  <p:cNvSpPr/>
                  <p:nvPr/>
                </p:nvSpPr>
                <p:spPr>
                  <a:xfrm>
                    <a:off x="8456700" y="4147033"/>
                    <a:ext cx="230160" cy="236307"/>
                  </a:xfrm>
                  <a:custGeom>
                    <a:avLst/>
                    <a:gdLst>
                      <a:gd name="connsiteX0" fmla="*/ 94893 w 230160"/>
                      <a:gd name="connsiteY0" fmla="*/ 3764 h 236307"/>
                      <a:gd name="connsiteX1" fmla="*/ 36171 w 230160"/>
                      <a:gd name="connsiteY1" fmla="*/ 112206 h 236307"/>
                      <a:gd name="connsiteX2" fmla="*/ 36600 w 230160"/>
                      <a:gd name="connsiteY2" fmla="*/ 236078 h 236307"/>
                      <a:gd name="connsiteX3" fmla="*/ 163901 w 230160"/>
                      <a:gd name="connsiteY3" fmla="*/ 149925 h 236307"/>
                      <a:gd name="connsiteX4" fmla="*/ 221765 w 230160"/>
                      <a:gd name="connsiteY4" fmla="*/ 79630 h 236307"/>
                      <a:gd name="connsiteX5" fmla="*/ 228195 w 230160"/>
                      <a:gd name="connsiteY5" fmla="*/ 15765 h 236307"/>
                      <a:gd name="connsiteX6" fmla="*/ 185332 w 230160"/>
                      <a:gd name="connsiteY6" fmla="*/ 10622 h 236307"/>
                      <a:gd name="connsiteX7" fmla="*/ 94893 w 230160"/>
                      <a:gd name="connsiteY7" fmla="*/ 3764 h 236307"/>
                      <a:gd name="connsiteX8" fmla="*/ 94893 w 230160"/>
                      <a:gd name="connsiteY8" fmla="*/ 3764 h 236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160" h="236307">
                        <a:moveTo>
                          <a:pt x="94893" y="3764"/>
                        </a:moveTo>
                        <a:cubicBezTo>
                          <a:pt x="76033" y="71487"/>
                          <a:pt x="81176" y="59485"/>
                          <a:pt x="36171" y="112206"/>
                        </a:cubicBezTo>
                        <a:cubicBezTo>
                          <a:pt x="7453" y="143496"/>
                          <a:pt x="-28552" y="227935"/>
                          <a:pt x="36600" y="236078"/>
                        </a:cubicBezTo>
                        <a:cubicBezTo>
                          <a:pt x="93178" y="239936"/>
                          <a:pt x="136040" y="194502"/>
                          <a:pt x="163901" y="149925"/>
                        </a:cubicBezTo>
                        <a:cubicBezTo>
                          <a:pt x="163901" y="149925"/>
                          <a:pt x="221765" y="79630"/>
                          <a:pt x="221765" y="79630"/>
                        </a:cubicBezTo>
                        <a:cubicBezTo>
                          <a:pt x="221765" y="79630"/>
                          <a:pt x="235053" y="33339"/>
                          <a:pt x="228195" y="15765"/>
                        </a:cubicBezTo>
                        <a:cubicBezTo>
                          <a:pt x="223052" y="3335"/>
                          <a:pt x="210193" y="18337"/>
                          <a:pt x="185332" y="10622"/>
                        </a:cubicBezTo>
                        <a:cubicBezTo>
                          <a:pt x="126182" y="-8238"/>
                          <a:pt x="94893" y="3764"/>
                          <a:pt x="94893" y="3764"/>
                        </a:cubicBezTo>
                        <a:lnTo>
                          <a:pt x="94893" y="3764"/>
                        </a:lnTo>
                        <a:close/>
                      </a:path>
                    </a:pathLst>
                  </a:custGeom>
                  <a:solidFill>
                    <a:srgbClr val="655045"/>
                  </a:solidFill>
                  <a:ln w="4286" cap="flat">
                    <a:noFill/>
                    <a:prstDash val="solid"/>
                    <a:miter/>
                  </a:ln>
                </p:spPr>
                <p:txBody>
                  <a:bodyPr rtlCol="0" anchor="ctr"/>
                  <a:lstStyle/>
                  <a:p>
                    <a:endParaRPr lang="en-GB"/>
                  </a:p>
                </p:txBody>
              </p:sp>
              <p:sp>
                <p:nvSpPr>
                  <p:cNvPr id="448" name="Freeform: Shape 447">
                    <a:extLst>
                      <a:ext uri="{FF2B5EF4-FFF2-40B4-BE49-F238E27FC236}">
                        <a16:creationId xmlns:a16="http://schemas.microsoft.com/office/drawing/2014/main" id="{F314CB80-35B0-76B5-6AFE-0225200322F4}"/>
                      </a:ext>
                    </a:extLst>
                  </p:cNvPr>
                  <p:cNvSpPr/>
                  <p:nvPr/>
                </p:nvSpPr>
                <p:spPr>
                  <a:xfrm>
                    <a:off x="8246350" y="4018832"/>
                    <a:ext cx="253809" cy="232781"/>
                  </a:xfrm>
                  <a:custGeom>
                    <a:avLst/>
                    <a:gdLst>
                      <a:gd name="connsiteX0" fmla="*/ 123505 w 253809"/>
                      <a:gd name="connsiteY0" fmla="*/ 5092 h 232781"/>
                      <a:gd name="connsiteX1" fmla="*/ 108503 w 253809"/>
                      <a:gd name="connsiteY1" fmla="*/ 58670 h 232781"/>
                      <a:gd name="connsiteX2" fmla="*/ 11206 w 253809"/>
                      <a:gd name="connsiteY2" fmla="*/ 163255 h 232781"/>
                      <a:gd name="connsiteX3" fmla="*/ 88358 w 253809"/>
                      <a:gd name="connsiteY3" fmla="*/ 218976 h 232781"/>
                      <a:gd name="connsiteX4" fmla="*/ 244377 w 253809"/>
                      <a:gd name="connsiteY4" fmla="*/ 88246 h 232781"/>
                      <a:gd name="connsiteX5" fmla="*/ 228090 w 253809"/>
                      <a:gd name="connsiteY5" fmla="*/ 8093 h 232781"/>
                      <a:gd name="connsiteX6" fmla="*/ 183084 w 253809"/>
                      <a:gd name="connsiteY6" fmla="*/ 4235 h 232781"/>
                      <a:gd name="connsiteX7" fmla="*/ 123505 w 253809"/>
                      <a:gd name="connsiteY7" fmla="*/ 5092 h 232781"/>
                      <a:gd name="connsiteX8" fmla="*/ 123505 w 253809"/>
                      <a:gd name="connsiteY8" fmla="*/ 5092 h 232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809" h="232781">
                        <a:moveTo>
                          <a:pt x="123505" y="5092"/>
                        </a:moveTo>
                        <a:lnTo>
                          <a:pt x="108503" y="58670"/>
                        </a:lnTo>
                        <a:cubicBezTo>
                          <a:pt x="76785" y="86103"/>
                          <a:pt x="27493" y="123393"/>
                          <a:pt x="11206" y="163255"/>
                        </a:cubicBezTo>
                        <a:cubicBezTo>
                          <a:pt x="-26514" y="231835"/>
                          <a:pt x="39066" y="248123"/>
                          <a:pt x="88358" y="218976"/>
                        </a:cubicBezTo>
                        <a:cubicBezTo>
                          <a:pt x="154366" y="192830"/>
                          <a:pt x="244806" y="88674"/>
                          <a:pt x="244377" y="88246"/>
                        </a:cubicBezTo>
                        <a:cubicBezTo>
                          <a:pt x="269666" y="56099"/>
                          <a:pt x="237091" y="31238"/>
                          <a:pt x="228090" y="8093"/>
                        </a:cubicBezTo>
                        <a:cubicBezTo>
                          <a:pt x="222517" y="-6909"/>
                          <a:pt x="203658" y="3378"/>
                          <a:pt x="183084" y="4235"/>
                        </a:cubicBezTo>
                        <a:cubicBezTo>
                          <a:pt x="129077" y="7235"/>
                          <a:pt x="123505" y="5092"/>
                          <a:pt x="123505" y="5092"/>
                        </a:cubicBezTo>
                        <a:lnTo>
                          <a:pt x="123505" y="5092"/>
                        </a:lnTo>
                        <a:close/>
                      </a:path>
                    </a:pathLst>
                  </a:custGeom>
                  <a:solidFill>
                    <a:srgbClr val="655045"/>
                  </a:solidFill>
                  <a:ln w="4286" cap="flat">
                    <a:noFill/>
                    <a:prstDash val="solid"/>
                    <a:miter/>
                  </a:ln>
                </p:spPr>
                <p:txBody>
                  <a:bodyPr rtlCol="0" anchor="ctr"/>
                  <a:lstStyle/>
                  <a:p>
                    <a:endParaRPr lang="en-GB"/>
                  </a:p>
                </p:txBody>
              </p:sp>
              <p:sp>
                <p:nvSpPr>
                  <p:cNvPr id="449" name="Freeform: Shape 448">
                    <a:extLst>
                      <a:ext uri="{FF2B5EF4-FFF2-40B4-BE49-F238E27FC236}">
                        <a16:creationId xmlns:a16="http://schemas.microsoft.com/office/drawing/2014/main" id="{CA2E648C-A63E-6958-9AF5-F043E5A6555F}"/>
                      </a:ext>
                    </a:extLst>
                  </p:cNvPr>
                  <p:cNvSpPr/>
                  <p:nvPr/>
                </p:nvSpPr>
                <p:spPr>
                  <a:xfrm>
                    <a:off x="8225327" y="3333409"/>
                    <a:ext cx="555151" cy="368344"/>
                  </a:xfrm>
                  <a:custGeom>
                    <a:avLst/>
                    <a:gdLst>
                      <a:gd name="connsiteX0" fmla="*/ 426992 w 555151"/>
                      <a:gd name="connsiteY0" fmla="*/ 0 h 368344"/>
                      <a:gd name="connsiteX1" fmla="*/ 77234 w 555151"/>
                      <a:gd name="connsiteY1" fmla="*/ 207026 h 368344"/>
                      <a:gd name="connsiteX2" fmla="*/ 21084 w 555151"/>
                      <a:gd name="connsiteY2" fmla="*/ 345043 h 368344"/>
                      <a:gd name="connsiteX3" fmla="*/ 502430 w 555151"/>
                      <a:gd name="connsiteY3" fmla="*/ 225028 h 368344"/>
                      <a:gd name="connsiteX4" fmla="*/ 555151 w 555151"/>
                      <a:gd name="connsiteY4" fmla="*/ 86582 h 368344"/>
                      <a:gd name="connsiteX5" fmla="*/ 426992 w 555151"/>
                      <a:gd name="connsiteY5" fmla="*/ 0 h 368344"/>
                      <a:gd name="connsiteX6" fmla="*/ 426992 w 555151"/>
                      <a:gd name="connsiteY6" fmla="*/ 0 h 368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5151" h="368344">
                        <a:moveTo>
                          <a:pt x="426992" y="0"/>
                        </a:moveTo>
                        <a:cubicBezTo>
                          <a:pt x="426992" y="0"/>
                          <a:pt x="265400" y="63865"/>
                          <a:pt x="77234" y="207026"/>
                        </a:cubicBezTo>
                        <a:cubicBezTo>
                          <a:pt x="6082" y="252460"/>
                          <a:pt x="-23493" y="298751"/>
                          <a:pt x="21084" y="345043"/>
                        </a:cubicBezTo>
                        <a:cubicBezTo>
                          <a:pt x="137242" y="422624"/>
                          <a:pt x="399989" y="286750"/>
                          <a:pt x="502430" y="225028"/>
                        </a:cubicBezTo>
                        <a:lnTo>
                          <a:pt x="555151" y="86582"/>
                        </a:lnTo>
                        <a:lnTo>
                          <a:pt x="426992" y="0"/>
                        </a:lnTo>
                        <a:lnTo>
                          <a:pt x="426992" y="0"/>
                        </a:lnTo>
                        <a:close/>
                      </a:path>
                    </a:pathLst>
                  </a:custGeom>
                  <a:solidFill>
                    <a:srgbClr val="1A0D0D"/>
                  </a:solidFill>
                  <a:ln w="4286" cap="flat">
                    <a:noFill/>
                    <a:prstDash val="solid"/>
                    <a:miter/>
                  </a:ln>
                </p:spPr>
                <p:txBody>
                  <a:bodyPr rtlCol="0" anchor="ctr"/>
                  <a:lstStyle/>
                  <a:p>
                    <a:endParaRPr lang="en-GB"/>
                  </a:p>
                </p:txBody>
              </p:sp>
              <p:sp>
                <p:nvSpPr>
                  <p:cNvPr id="450" name="Freeform: Shape 449">
                    <a:extLst>
                      <a:ext uri="{FF2B5EF4-FFF2-40B4-BE49-F238E27FC236}">
                        <a16:creationId xmlns:a16="http://schemas.microsoft.com/office/drawing/2014/main" id="{4E928231-0CE8-A4D8-5438-2E6EFBCBBB19}"/>
                      </a:ext>
                    </a:extLst>
                  </p:cNvPr>
                  <p:cNvSpPr/>
                  <p:nvPr/>
                </p:nvSpPr>
                <p:spPr>
                  <a:xfrm>
                    <a:off x="8219076" y="3573095"/>
                    <a:ext cx="271651" cy="490440"/>
                  </a:xfrm>
                  <a:custGeom>
                    <a:avLst/>
                    <a:gdLst>
                      <a:gd name="connsiteX0" fmla="*/ 167067 w 271651"/>
                      <a:gd name="connsiteY0" fmla="*/ 87355 h 490440"/>
                      <a:gd name="connsiteX1" fmla="*/ 231790 w 271651"/>
                      <a:gd name="connsiteY1" fmla="*/ 291809 h 490440"/>
                      <a:gd name="connsiteX2" fmla="*/ 271652 w 271651"/>
                      <a:gd name="connsiteY2" fmla="*/ 449972 h 490440"/>
                      <a:gd name="connsiteX3" fmla="*/ 107917 w 271651"/>
                      <a:gd name="connsiteY3" fmla="*/ 485976 h 490440"/>
                      <a:gd name="connsiteX4" fmla="*/ 68055 w 271651"/>
                      <a:gd name="connsiteY4" fmla="*/ 285380 h 490440"/>
                      <a:gd name="connsiteX5" fmla="*/ 35479 w 271651"/>
                      <a:gd name="connsiteY5" fmla="*/ 177795 h 490440"/>
                      <a:gd name="connsiteX6" fmla="*/ 27335 w 271651"/>
                      <a:gd name="connsiteY6" fmla="*/ 18346 h 490440"/>
                      <a:gd name="connsiteX7" fmla="*/ 167067 w 271651"/>
                      <a:gd name="connsiteY7" fmla="*/ 87355 h 490440"/>
                      <a:gd name="connsiteX8" fmla="*/ 167067 w 271651"/>
                      <a:gd name="connsiteY8" fmla="*/ 87355 h 49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651" h="490440">
                        <a:moveTo>
                          <a:pt x="167067" y="87355"/>
                        </a:moveTo>
                        <a:cubicBezTo>
                          <a:pt x="167067" y="87355"/>
                          <a:pt x="210358" y="115216"/>
                          <a:pt x="231790" y="291809"/>
                        </a:cubicBezTo>
                        <a:cubicBezTo>
                          <a:pt x="240791" y="344530"/>
                          <a:pt x="253221" y="397251"/>
                          <a:pt x="271652" y="449972"/>
                        </a:cubicBezTo>
                        <a:cubicBezTo>
                          <a:pt x="218502" y="489405"/>
                          <a:pt x="158495" y="496692"/>
                          <a:pt x="107917" y="485976"/>
                        </a:cubicBezTo>
                        <a:cubicBezTo>
                          <a:pt x="87343" y="429826"/>
                          <a:pt x="78342" y="358246"/>
                          <a:pt x="68055" y="285380"/>
                        </a:cubicBezTo>
                        <a:cubicBezTo>
                          <a:pt x="68055" y="285380"/>
                          <a:pt x="45338" y="210370"/>
                          <a:pt x="35479" y="177795"/>
                        </a:cubicBezTo>
                        <a:cubicBezTo>
                          <a:pt x="21335" y="131503"/>
                          <a:pt x="-31815" y="62495"/>
                          <a:pt x="27335" y="18346"/>
                        </a:cubicBezTo>
                        <a:cubicBezTo>
                          <a:pt x="120347" y="-37375"/>
                          <a:pt x="137064" y="47921"/>
                          <a:pt x="167067" y="87355"/>
                        </a:cubicBezTo>
                        <a:lnTo>
                          <a:pt x="167067" y="87355"/>
                        </a:lnTo>
                        <a:close/>
                      </a:path>
                    </a:pathLst>
                  </a:custGeom>
                  <a:solidFill>
                    <a:srgbClr val="1A0D0D"/>
                  </a:solidFill>
                  <a:ln w="4286" cap="flat">
                    <a:noFill/>
                    <a:prstDash val="solid"/>
                    <a:miter/>
                  </a:ln>
                </p:spPr>
                <p:txBody>
                  <a:bodyPr rtlCol="0" anchor="ctr"/>
                  <a:lstStyle/>
                  <a:p>
                    <a:endParaRPr lang="en-GB"/>
                  </a:p>
                </p:txBody>
              </p:sp>
              <p:sp>
                <p:nvSpPr>
                  <p:cNvPr id="451" name="Freeform: Shape 450">
                    <a:extLst>
                      <a:ext uri="{FF2B5EF4-FFF2-40B4-BE49-F238E27FC236}">
                        <a16:creationId xmlns:a16="http://schemas.microsoft.com/office/drawing/2014/main" id="{DC419862-714D-5FBA-5F44-DE27CD95601B}"/>
                      </a:ext>
                    </a:extLst>
                  </p:cNvPr>
                  <p:cNvSpPr/>
                  <p:nvPr/>
                </p:nvSpPr>
                <p:spPr>
                  <a:xfrm>
                    <a:off x="8561531" y="3379662"/>
                    <a:ext cx="503124" cy="537542"/>
                  </a:xfrm>
                  <a:custGeom>
                    <a:avLst/>
                    <a:gdLst>
                      <a:gd name="connsiteX0" fmla="*/ 418686 w 503124"/>
                      <a:gd name="connsiteY0" fmla="*/ 71190 h 537542"/>
                      <a:gd name="connsiteX1" fmla="*/ 503125 w 503124"/>
                      <a:gd name="connsiteY1" fmla="*/ 133341 h 537542"/>
                      <a:gd name="connsiteX2" fmla="*/ 228805 w 503124"/>
                      <a:gd name="connsiteY2" fmla="*/ 478813 h 537542"/>
                      <a:gd name="connsiteX3" fmla="*/ 9349 w 503124"/>
                      <a:gd name="connsiteY3" fmla="*/ 434236 h 537542"/>
                      <a:gd name="connsiteX4" fmla="*/ 117362 w 503124"/>
                      <a:gd name="connsiteY4" fmla="*/ 203207 h 537542"/>
                      <a:gd name="connsiteX5" fmla="*/ 180799 w 503124"/>
                      <a:gd name="connsiteY5" fmla="*/ 9897 h 537542"/>
                      <a:gd name="connsiteX6" fmla="*/ 418686 w 503124"/>
                      <a:gd name="connsiteY6" fmla="*/ 71190 h 53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3124" h="537542">
                        <a:moveTo>
                          <a:pt x="418686" y="71190"/>
                        </a:moveTo>
                        <a:cubicBezTo>
                          <a:pt x="434545" y="67761"/>
                          <a:pt x="500982" y="83620"/>
                          <a:pt x="503125" y="133341"/>
                        </a:cubicBezTo>
                        <a:cubicBezTo>
                          <a:pt x="475264" y="312506"/>
                          <a:pt x="219804" y="486528"/>
                          <a:pt x="228805" y="478813"/>
                        </a:cubicBezTo>
                        <a:cubicBezTo>
                          <a:pt x="149509" y="540106"/>
                          <a:pt x="-44658" y="588969"/>
                          <a:pt x="9349" y="434236"/>
                        </a:cubicBezTo>
                        <a:cubicBezTo>
                          <a:pt x="47925" y="359655"/>
                          <a:pt x="101503" y="277787"/>
                          <a:pt x="117362" y="203207"/>
                        </a:cubicBezTo>
                        <a:cubicBezTo>
                          <a:pt x="133222" y="129483"/>
                          <a:pt x="100217" y="50616"/>
                          <a:pt x="180799" y="9897"/>
                        </a:cubicBezTo>
                        <a:cubicBezTo>
                          <a:pt x="261809" y="-31680"/>
                          <a:pt x="418686" y="71190"/>
                          <a:pt x="418686" y="71190"/>
                        </a:cubicBezTo>
                        <a:close/>
                      </a:path>
                    </a:pathLst>
                  </a:custGeom>
                  <a:solidFill>
                    <a:srgbClr val="000000"/>
                  </a:solidFill>
                  <a:ln w="4286" cap="flat">
                    <a:noFill/>
                    <a:prstDash val="solid"/>
                    <a:miter/>
                  </a:ln>
                </p:spPr>
                <p:txBody>
                  <a:bodyPr rtlCol="0" anchor="ctr"/>
                  <a:lstStyle/>
                  <a:p>
                    <a:endParaRPr lang="en-GB"/>
                  </a:p>
                </p:txBody>
              </p:sp>
              <p:sp>
                <p:nvSpPr>
                  <p:cNvPr id="452" name="Freeform: Shape 451">
                    <a:extLst>
                      <a:ext uri="{FF2B5EF4-FFF2-40B4-BE49-F238E27FC236}">
                        <a16:creationId xmlns:a16="http://schemas.microsoft.com/office/drawing/2014/main" id="{A5A52101-D296-8D85-DCFA-ED0116E8DAC9}"/>
                      </a:ext>
                    </a:extLst>
                  </p:cNvPr>
                  <p:cNvSpPr/>
                  <p:nvPr/>
                </p:nvSpPr>
                <p:spPr>
                  <a:xfrm>
                    <a:off x="8529303" y="3789466"/>
                    <a:ext cx="321040" cy="417005"/>
                  </a:xfrm>
                  <a:custGeom>
                    <a:avLst/>
                    <a:gdLst>
                      <a:gd name="connsiteX0" fmla="*/ 152591 w 321040"/>
                      <a:gd name="connsiteY0" fmla="*/ 1715 h 417005"/>
                      <a:gd name="connsiteX1" fmla="*/ 30433 w 321040"/>
                      <a:gd name="connsiteY1" fmla="*/ 58722 h 417005"/>
                      <a:gd name="connsiteX2" fmla="*/ 0 w 321040"/>
                      <a:gd name="connsiteY2" fmla="*/ 386191 h 417005"/>
                      <a:gd name="connsiteX3" fmla="*/ 191596 w 321040"/>
                      <a:gd name="connsiteY3" fmla="*/ 393049 h 417005"/>
                      <a:gd name="connsiteX4" fmla="*/ 224171 w 321040"/>
                      <a:gd name="connsiteY4" fmla="*/ 108442 h 417005"/>
                      <a:gd name="connsiteX5" fmla="*/ 321040 w 321040"/>
                      <a:gd name="connsiteY5" fmla="*/ 0 h 417005"/>
                      <a:gd name="connsiteX6" fmla="*/ 152591 w 321040"/>
                      <a:gd name="connsiteY6" fmla="*/ 1715 h 417005"/>
                      <a:gd name="connsiteX7" fmla="*/ 152591 w 321040"/>
                      <a:gd name="connsiteY7" fmla="*/ 1715 h 417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040" h="417005">
                        <a:moveTo>
                          <a:pt x="152591" y="1715"/>
                        </a:moveTo>
                        <a:lnTo>
                          <a:pt x="30433" y="58722"/>
                        </a:lnTo>
                        <a:lnTo>
                          <a:pt x="0" y="386191"/>
                        </a:lnTo>
                        <a:cubicBezTo>
                          <a:pt x="37719" y="426053"/>
                          <a:pt x="124730" y="426053"/>
                          <a:pt x="191596" y="393049"/>
                        </a:cubicBezTo>
                        <a:cubicBezTo>
                          <a:pt x="191596" y="393049"/>
                          <a:pt x="197168" y="174022"/>
                          <a:pt x="224171" y="108442"/>
                        </a:cubicBezTo>
                        <a:cubicBezTo>
                          <a:pt x="241745" y="66008"/>
                          <a:pt x="321040" y="0"/>
                          <a:pt x="321040" y="0"/>
                        </a:cubicBezTo>
                        <a:lnTo>
                          <a:pt x="152591" y="1715"/>
                        </a:lnTo>
                        <a:lnTo>
                          <a:pt x="152591" y="1715"/>
                        </a:lnTo>
                        <a:close/>
                      </a:path>
                    </a:pathLst>
                  </a:custGeom>
                  <a:solidFill>
                    <a:srgbClr val="000000"/>
                  </a:solidFill>
                  <a:ln w="4286" cap="flat">
                    <a:noFill/>
                    <a:prstDash val="solid"/>
                    <a:miter/>
                  </a:ln>
                </p:spPr>
                <p:txBody>
                  <a:bodyPr rtlCol="0" anchor="ctr"/>
                  <a:lstStyle/>
                  <a:p>
                    <a:endParaRPr lang="en-GB"/>
                  </a:p>
                </p:txBody>
              </p:sp>
              <p:sp>
                <p:nvSpPr>
                  <p:cNvPr id="453" name="Freeform: Shape 452">
                    <a:extLst>
                      <a:ext uri="{FF2B5EF4-FFF2-40B4-BE49-F238E27FC236}">
                        <a16:creationId xmlns:a16="http://schemas.microsoft.com/office/drawing/2014/main" id="{DA68473C-2771-8FB6-ABBD-FD9C06F0C821}"/>
                      </a:ext>
                    </a:extLst>
                  </p:cNvPr>
                  <p:cNvSpPr/>
                  <p:nvPr/>
                </p:nvSpPr>
                <p:spPr>
                  <a:xfrm>
                    <a:off x="8617185" y="2803628"/>
                    <a:ext cx="541074" cy="711956"/>
                  </a:xfrm>
                  <a:custGeom>
                    <a:avLst/>
                    <a:gdLst>
                      <a:gd name="connsiteX0" fmla="*/ 416 w 541074"/>
                      <a:gd name="connsiteY0" fmla="*/ 546068 h 711956"/>
                      <a:gd name="connsiteX1" fmla="*/ 450901 w 541074"/>
                      <a:gd name="connsiteY1" fmla="*/ 708089 h 711956"/>
                      <a:gd name="connsiteX2" fmla="*/ 539197 w 541074"/>
                      <a:gd name="connsiteY2" fmla="*/ 251603 h 711956"/>
                      <a:gd name="connsiteX3" fmla="*/ 497192 w 541074"/>
                      <a:gd name="connsiteY3" fmla="*/ 117443 h 711956"/>
                      <a:gd name="connsiteX4" fmla="*/ 312883 w 541074"/>
                      <a:gd name="connsiteY4" fmla="*/ 0 h 711956"/>
                      <a:gd name="connsiteX5" fmla="*/ 312026 w 541074"/>
                      <a:gd name="connsiteY5" fmla="*/ 3858 h 711956"/>
                      <a:gd name="connsiteX6" fmla="*/ 295310 w 541074"/>
                      <a:gd name="connsiteY6" fmla="*/ 57864 h 711956"/>
                      <a:gd name="connsiteX7" fmla="*/ 203584 w 541074"/>
                      <a:gd name="connsiteY7" fmla="*/ 105013 h 711956"/>
                      <a:gd name="connsiteX8" fmla="*/ 163722 w 541074"/>
                      <a:gd name="connsiteY8" fmla="*/ 91726 h 711956"/>
                      <a:gd name="connsiteX9" fmla="*/ 171008 w 541074"/>
                      <a:gd name="connsiteY9" fmla="*/ 6858 h 711956"/>
                      <a:gd name="connsiteX10" fmla="*/ 43278 w 541074"/>
                      <a:gd name="connsiteY10" fmla="*/ 207883 h 711956"/>
                      <a:gd name="connsiteX11" fmla="*/ 416 w 541074"/>
                      <a:gd name="connsiteY11" fmla="*/ 546068 h 711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1074" h="711956">
                        <a:moveTo>
                          <a:pt x="416" y="546068"/>
                        </a:moveTo>
                        <a:cubicBezTo>
                          <a:pt x="-13729" y="734235"/>
                          <a:pt x="336887" y="714518"/>
                          <a:pt x="450901" y="708089"/>
                        </a:cubicBezTo>
                        <a:cubicBezTo>
                          <a:pt x="361746" y="472345"/>
                          <a:pt x="499335" y="441913"/>
                          <a:pt x="539197" y="251603"/>
                        </a:cubicBezTo>
                        <a:cubicBezTo>
                          <a:pt x="543484" y="199311"/>
                          <a:pt x="544341" y="146161"/>
                          <a:pt x="497192" y="117443"/>
                        </a:cubicBezTo>
                        <a:cubicBezTo>
                          <a:pt x="400323" y="52721"/>
                          <a:pt x="381892" y="103727"/>
                          <a:pt x="312883" y="0"/>
                        </a:cubicBezTo>
                        <a:lnTo>
                          <a:pt x="312026" y="3858"/>
                        </a:lnTo>
                        <a:lnTo>
                          <a:pt x="295310" y="57864"/>
                        </a:lnTo>
                        <a:lnTo>
                          <a:pt x="203584" y="105013"/>
                        </a:lnTo>
                        <a:lnTo>
                          <a:pt x="163722" y="91726"/>
                        </a:lnTo>
                        <a:cubicBezTo>
                          <a:pt x="163293" y="66437"/>
                          <a:pt x="166294" y="32576"/>
                          <a:pt x="171008" y="6858"/>
                        </a:cubicBezTo>
                        <a:cubicBezTo>
                          <a:pt x="29562" y="-25289"/>
                          <a:pt x="23133" y="107585"/>
                          <a:pt x="43278" y="207883"/>
                        </a:cubicBezTo>
                        <a:cubicBezTo>
                          <a:pt x="48422" y="279892"/>
                          <a:pt x="22704" y="435912"/>
                          <a:pt x="416" y="546068"/>
                        </a:cubicBezTo>
                        <a:close/>
                      </a:path>
                    </a:pathLst>
                  </a:custGeom>
                  <a:solidFill>
                    <a:schemeClr val="accent1"/>
                  </a:solidFill>
                  <a:ln w="4286" cap="flat">
                    <a:noFill/>
                    <a:prstDash val="solid"/>
                    <a:miter/>
                  </a:ln>
                </p:spPr>
                <p:txBody>
                  <a:bodyPr rtlCol="0" anchor="ctr"/>
                  <a:lstStyle/>
                  <a:p>
                    <a:endParaRPr lang="en-GB" dirty="0"/>
                  </a:p>
                </p:txBody>
              </p:sp>
              <p:sp>
                <p:nvSpPr>
                  <p:cNvPr id="454" name="Freeform: Shape 453">
                    <a:extLst>
                      <a:ext uri="{FF2B5EF4-FFF2-40B4-BE49-F238E27FC236}">
                        <a16:creationId xmlns:a16="http://schemas.microsoft.com/office/drawing/2014/main" id="{973F7B4E-7047-3B7D-AD95-4461500547EE}"/>
                      </a:ext>
                    </a:extLst>
                  </p:cNvPr>
                  <p:cNvSpPr/>
                  <p:nvPr/>
                </p:nvSpPr>
                <p:spPr>
                  <a:xfrm>
                    <a:off x="8614953" y="3315454"/>
                    <a:ext cx="201100" cy="144828"/>
                  </a:xfrm>
                  <a:custGeom>
                    <a:avLst/>
                    <a:gdLst>
                      <a:gd name="connsiteX0" fmla="*/ 198958 w 201100"/>
                      <a:gd name="connsiteY0" fmla="*/ 68962 h 144828"/>
                      <a:gd name="connsiteX1" fmla="*/ 176669 w 201100"/>
                      <a:gd name="connsiteY1" fmla="*/ 62961 h 144828"/>
                      <a:gd name="connsiteX2" fmla="*/ 65227 w 201100"/>
                      <a:gd name="connsiteY2" fmla="*/ 5097 h 144828"/>
                      <a:gd name="connsiteX3" fmla="*/ 63941 w 201100"/>
                      <a:gd name="connsiteY3" fmla="*/ 14098 h 144828"/>
                      <a:gd name="connsiteX4" fmla="*/ 86229 w 201100"/>
                      <a:gd name="connsiteY4" fmla="*/ 56960 h 144828"/>
                      <a:gd name="connsiteX5" fmla="*/ 62226 w 201100"/>
                      <a:gd name="connsiteY5" fmla="*/ 24385 h 144828"/>
                      <a:gd name="connsiteX6" fmla="*/ 24936 w 201100"/>
                      <a:gd name="connsiteY6" fmla="*/ 47102 h 144828"/>
                      <a:gd name="connsiteX7" fmla="*/ 8648 w 201100"/>
                      <a:gd name="connsiteY7" fmla="*/ 65961 h 144828"/>
                      <a:gd name="connsiteX8" fmla="*/ 6505 w 201100"/>
                      <a:gd name="connsiteY8" fmla="*/ 94251 h 144828"/>
                      <a:gd name="connsiteX9" fmla="*/ 67370 w 201100"/>
                      <a:gd name="connsiteY9" fmla="*/ 142257 h 144828"/>
                      <a:gd name="connsiteX10" fmla="*/ 201101 w 201100"/>
                      <a:gd name="connsiteY10" fmla="*/ 144828 h 144828"/>
                      <a:gd name="connsiteX11" fmla="*/ 198958 w 201100"/>
                      <a:gd name="connsiteY11" fmla="*/ 68962 h 144828"/>
                      <a:gd name="connsiteX12" fmla="*/ 198958 w 201100"/>
                      <a:gd name="connsiteY12" fmla="*/ 68962 h 14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1100" h="144828">
                        <a:moveTo>
                          <a:pt x="198958" y="68962"/>
                        </a:moveTo>
                        <a:lnTo>
                          <a:pt x="176669" y="62961"/>
                        </a:lnTo>
                        <a:cubicBezTo>
                          <a:pt x="153952" y="19241"/>
                          <a:pt x="113232" y="-12906"/>
                          <a:pt x="65227" y="5097"/>
                        </a:cubicBezTo>
                        <a:cubicBezTo>
                          <a:pt x="61369" y="8097"/>
                          <a:pt x="60940" y="11097"/>
                          <a:pt x="63941" y="14098"/>
                        </a:cubicBezTo>
                        <a:cubicBezTo>
                          <a:pt x="97374" y="11955"/>
                          <a:pt x="129949" y="52246"/>
                          <a:pt x="86229" y="56960"/>
                        </a:cubicBezTo>
                        <a:cubicBezTo>
                          <a:pt x="70799" y="54817"/>
                          <a:pt x="72942" y="32529"/>
                          <a:pt x="62226" y="24385"/>
                        </a:cubicBezTo>
                        <a:cubicBezTo>
                          <a:pt x="56226" y="23099"/>
                          <a:pt x="21507" y="15384"/>
                          <a:pt x="24936" y="47102"/>
                        </a:cubicBezTo>
                        <a:cubicBezTo>
                          <a:pt x="23650" y="46245"/>
                          <a:pt x="3076" y="46673"/>
                          <a:pt x="8648" y="65961"/>
                        </a:cubicBezTo>
                        <a:cubicBezTo>
                          <a:pt x="5648" y="65961"/>
                          <a:pt x="-7640" y="83964"/>
                          <a:pt x="6505" y="94251"/>
                        </a:cubicBezTo>
                        <a:cubicBezTo>
                          <a:pt x="-20927" y="121254"/>
                          <a:pt x="45939" y="138399"/>
                          <a:pt x="67370" y="142257"/>
                        </a:cubicBezTo>
                        <a:cubicBezTo>
                          <a:pt x="107661" y="150829"/>
                          <a:pt x="160381" y="133684"/>
                          <a:pt x="201101" y="144828"/>
                        </a:cubicBezTo>
                        <a:lnTo>
                          <a:pt x="198958" y="68962"/>
                        </a:lnTo>
                        <a:lnTo>
                          <a:pt x="198958" y="68962"/>
                        </a:lnTo>
                        <a:close/>
                      </a:path>
                    </a:pathLst>
                  </a:custGeom>
                  <a:solidFill>
                    <a:srgbClr val="FCCEB4"/>
                  </a:solidFill>
                  <a:ln w="4286" cap="flat">
                    <a:noFill/>
                    <a:prstDash val="solid"/>
                    <a:miter/>
                  </a:ln>
                </p:spPr>
                <p:txBody>
                  <a:bodyPr rtlCol="0" anchor="ctr"/>
                  <a:lstStyle/>
                  <a:p>
                    <a:endParaRPr lang="en-GB"/>
                  </a:p>
                </p:txBody>
              </p:sp>
              <p:sp>
                <p:nvSpPr>
                  <p:cNvPr id="455" name="Freeform: Shape 454">
                    <a:extLst>
                      <a:ext uri="{FF2B5EF4-FFF2-40B4-BE49-F238E27FC236}">
                        <a16:creationId xmlns:a16="http://schemas.microsoft.com/office/drawing/2014/main" id="{BB938BDD-6941-CA94-7BC4-42132C5DC9EB}"/>
                      </a:ext>
                    </a:extLst>
                  </p:cNvPr>
                  <p:cNvSpPr/>
                  <p:nvPr/>
                </p:nvSpPr>
                <p:spPr>
                  <a:xfrm>
                    <a:off x="8792051" y="3249195"/>
                    <a:ext cx="359616" cy="224528"/>
                  </a:xfrm>
                  <a:custGeom>
                    <a:avLst/>
                    <a:gdLst>
                      <a:gd name="connsiteX0" fmla="*/ 359616 w 359616"/>
                      <a:gd name="connsiteY0" fmla="*/ 138649 h 224528"/>
                      <a:gd name="connsiteX1" fmla="*/ 0 w 359616"/>
                      <a:gd name="connsiteY1" fmla="*/ 215801 h 224528"/>
                      <a:gd name="connsiteX2" fmla="*/ 3000 w 359616"/>
                      <a:gd name="connsiteY2" fmla="*/ 115503 h 224528"/>
                      <a:gd name="connsiteX3" fmla="*/ 126873 w 359616"/>
                      <a:gd name="connsiteY3" fmla="*/ 104788 h 224528"/>
                      <a:gd name="connsiteX4" fmla="*/ 268319 w 359616"/>
                      <a:gd name="connsiteY4" fmla="*/ 203 h 224528"/>
                      <a:gd name="connsiteX5" fmla="*/ 359616 w 359616"/>
                      <a:gd name="connsiteY5" fmla="*/ 138649 h 224528"/>
                      <a:gd name="connsiteX6" fmla="*/ 359616 w 359616"/>
                      <a:gd name="connsiteY6" fmla="*/ 138649 h 22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616" h="224528">
                        <a:moveTo>
                          <a:pt x="359616" y="138649"/>
                        </a:moveTo>
                        <a:cubicBezTo>
                          <a:pt x="357045" y="210229"/>
                          <a:pt x="76724" y="241090"/>
                          <a:pt x="0" y="215801"/>
                        </a:cubicBezTo>
                        <a:cubicBezTo>
                          <a:pt x="10716" y="171653"/>
                          <a:pt x="12430" y="147650"/>
                          <a:pt x="3000" y="115503"/>
                        </a:cubicBezTo>
                        <a:cubicBezTo>
                          <a:pt x="37719" y="110788"/>
                          <a:pt x="72009" y="104359"/>
                          <a:pt x="126873" y="104788"/>
                        </a:cubicBezTo>
                        <a:cubicBezTo>
                          <a:pt x="253746" y="105645"/>
                          <a:pt x="231458" y="-5369"/>
                          <a:pt x="268319" y="203"/>
                        </a:cubicBezTo>
                        <a:cubicBezTo>
                          <a:pt x="319754" y="7918"/>
                          <a:pt x="357902" y="117218"/>
                          <a:pt x="359616" y="138649"/>
                        </a:cubicBezTo>
                        <a:lnTo>
                          <a:pt x="359616" y="138649"/>
                        </a:lnTo>
                        <a:close/>
                      </a:path>
                    </a:pathLst>
                  </a:custGeom>
                  <a:solidFill>
                    <a:schemeClr val="accent3"/>
                  </a:solidFill>
                  <a:ln w="4286" cap="flat">
                    <a:noFill/>
                    <a:prstDash val="solid"/>
                    <a:miter/>
                  </a:ln>
                </p:spPr>
                <p:txBody>
                  <a:bodyPr rtlCol="0" anchor="ctr"/>
                  <a:lstStyle/>
                  <a:p>
                    <a:endParaRPr lang="en-GB"/>
                  </a:p>
                </p:txBody>
              </p:sp>
              <p:sp>
                <p:nvSpPr>
                  <p:cNvPr id="456" name="Freeform: Shape 455">
                    <a:extLst>
                      <a:ext uri="{FF2B5EF4-FFF2-40B4-BE49-F238E27FC236}">
                        <a16:creationId xmlns:a16="http://schemas.microsoft.com/office/drawing/2014/main" id="{5D03741E-958A-1CB0-E13E-557D4AA3E617}"/>
                      </a:ext>
                    </a:extLst>
                  </p:cNvPr>
                  <p:cNvSpPr/>
                  <p:nvPr/>
                </p:nvSpPr>
                <p:spPr>
                  <a:xfrm>
                    <a:off x="9017409" y="2924745"/>
                    <a:ext cx="156213" cy="513772"/>
                  </a:xfrm>
                  <a:custGeom>
                    <a:avLst/>
                    <a:gdLst>
                      <a:gd name="connsiteX0" fmla="*/ 103826 w 156213"/>
                      <a:gd name="connsiteY0" fmla="*/ 2756 h 513772"/>
                      <a:gd name="connsiteX1" fmla="*/ 154404 w 156213"/>
                      <a:gd name="connsiteY1" fmla="*/ 262074 h 513772"/>
                      <a:gd name="connsiteX2" fmla="*/ 62249 w 156213"/>
                      <a:gd name="connsiteY2" fmla="*/ 513677 h 513772"/>
                      <a:gd name="connsiteX3" fmla="*/ 103826 w 156213"/>
                      <a:gd name="connsiteY3" fmla="*/ 2756 h 513772"/>
                    </a:gdLst>
                    <a:ahLst/>
                    <a:cxnLst>
                      <a:cxn ang="0">
                        <a:pos x="connsiteX0" y="connsiteY0"/>
                      </a:cxn>
                      <a:cxn ang="0">
                        <a:pos x="connsiteX1" y="connsiteY1"/>
                      </a:cxn>
                      <a:cxn ang="0">
                        <a:pos x="connsiteX2" y="connsiteY2"/>
                      </a:cxn>
                      <a:cxn ang="0">
                        <a:pos x="connsiteX3" y="connsiteY3"/>
                      </a:cxn>
                    </a:cxnLst>
                    <a:rect l="l" t="t" r="r" b="b"/>
                    <a:pathLst>
                      <a:path w="156213" h="513772">
                        <a:moveTo>
                          <a:pt x="103826" y="2756"/>
                        </a:moveTo>
                        <a:cubicBezTo>
                          <a:pt x="140260" y="13900"/>
                          <a:pt x="162976" y="120628"/>
                          <a:pt x="154404" y="262074"/>
                        </a:cubicBezTo>
                        <a:cubicBezTo>
                          <a:pt x="146260" y="403521"/>
                          <a:pt x="149689" y="517535"/>
                          <a:pt x="62249" y="513677"/>
                        </a:cubicBezTo>
                        <a:cubicBezTo>
                          <a:pt x="-30333" y="518821"/>
                          <a:pt x="-22189" y="-43964"/>
                          <a:pt x="103826" y="2756"/>
                        </a:cubicBezTo>
                        <a:close/>
                      </a:path>
                    </a:pathLst>
                  </a:custGeom>
                  <a:solidFill>
                    <a:schemeClr val="accent3"/>
                  </a:solidFill>
                  <a:ln w="4286" cap="flat">
                    <a:noFill/>
                    <a:prstDash val="solid"/>
                    <a:miter/>
                  </a:ln>
                </p:spPr>
                <p:txBody>
                  <a:bodyPr rtlCol="0" anchor="ctr"/>
                  <a:lstStyle/>
                  <a:p>
                    <a:endParaRPr lang="en-GB"/>
                  </a:p>
                </p:txBody>
              </p:sp>
            </p:grpSp>
            <p:grpSp>
              <p:nvGrpSpPr>
                <p:cNvPr id="457" name="Graphic 18">
                  <a:extLst>
                    <a:ext uri="{FF2B5EF4-FFF2-40B4-BE49-F238E27FC236}">
                      <a16:creationId xmlns:a16="http://schemas.microsoft.com/office/drawing/2014/main" id="{F01A3C8B-C4DA-D52C-50B1-E5EF857917B4}"/>
                    </a:ext>
                  </a:extLst>
                </p:cNvPr>
                <p:cNvGrpSpPr/>
                <p:nvPr/>
              </p:nvGrpSpPr>
              <p:grpSpPr>
                <a:xfrm>
                  <a:off x="8720436" y="2459544"/>
                  <a:ext cx="288927" cy="462385"/>
                  <a:chOff x="8720436" y="2459544"/>
                  <a:chExt cx="288927" cy="462385"/>
                </a:xfrm>
              </p:grpSpPr>
              <p:grpSp>
                <p:nvGrpSpPr>
                  <p:cNvPr id="458" name="Graphic 18">
                    <a:extLst>
                      <a:ext uri="{FF2B5EF4-FFF2-40B4-BE49-F238E27FC236}">
                        <a16:creationId xmlns:a16="http://schemas.microsoft.com/office/drawing/2014/main" id="{179AF1C1-1E72-5005-966C-293C5668B099}"/>
                      </a:ext>
                    </a:extLst>
                  </p:cNvPr>
                  <p:cNvGrpSpPr/>
                  <p:nvPr/>
                </p:nvGrpSpPr>
                <p:grpSpPr>
                  <a:xfrm>
                    <a:off x="8735879" y="2484051"/>
                    <a:ext cx="273484" cy="422157"/>
                    <a:chOff x="8735879" y="2484051"/>
                    <a:chExt cx="273484" cy="422157"/>
                  </a:xfrm>
                </p:grpSpPr>
                <p:sp>
                  <p:nvSpPr>
                    <p:cNvPr id="459" name="Freeform: Shape 458">
                      <a:extLst>
                        <a:ext uri="{FF2B5EF4-FFF2-40B4-BE49-F238E27FC236}">
                          <a16:creationId xmlns:a16="http://schemas.microsoft.com/office/drawing/2014/main" id="{19D79061-8B44-7276-3402-FAC601312F89}"/>
                        </a:ext>
                      </a:extLst>
                    </p:cNvPr>
                    <p:cNvSpPr/>
                    <p:nvPr/>
                  </p:nvSpPr>
                  <p:spPr>
                    <a:xfrm>
                      <a:off x="8735879" y="2484051"/>
                      <a:ext cx="224686" cy="382458"/>
                    </a:xfrm>
                    <a:custGeom>
                      <a:avLst/>
                      <a:gdLst>
                        <a:gd name="connsiteX0" fmla="*/ 214335 w 224686"/>
                        <a:gd name="connsiteY0" fmla="*/ 93693 h 382458"/>
                        <a:gd name="connsiteX1" fmla="*/ 195475 w 224686"/>
                        <a:gd name="connsiteY1" fmla="*/ 232567 h 382458"/>
                        <a:gd name="connsiteX2" fmla="*/ 193761 w 224686"/>
                        <a:gd name="connsiteY2" fmla="*/ 336294 h 382458"/>
                        <a:gd name="connsiteX3" fmla="*/ 56601 w 224686"/>
                        <a:gd name="connsiteY3" fmla="*/ 342724 h 382458"/>
                        <a:gd name="connsiteX4" fmla="*/ 59172 w 224686"/>
                        <a:gd name="connsiteY4" fmla="*/ 287431 h 382458"/>
                        <a:gd name="connsiteX5" fmla="*/ 12881 w 224686"/>
                        <a:gd name="connsiteY5" fmla="*/ 240711 h 382458"/>
                        <a:gd name="connsiteX6" fmla="*/ 109750 w 224686"/>
                        <a:gd name="connsiteY6" fmla="*/ 1538 h 382458"/>
                        <a:gd name="connsiteX7" fmla="*/ 184331 w 224686"/>
                        <a:gd name="connsiteY7" fmla="*/ 33256 h 382458"/>
                        <a:gd name="connsiteX8" fmla="*/ 214335 w 224686"/>
                        <a:gd name="connsiteY8" fmla="*/ 93693 h 382458"/>
                        <a:gd name="connsiteX9" fmla="*/ 214335 w 224686"/>
                        <a:gd name="connsiteY9" fmla="*/ 93693 h 38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686" h="382458">
                          <a:moveTo>
                            <a:pt x="214335" y="93693"/>
                          </a:moveTo>
                          <a:cubicBezTo>
                            <a:pt x="231908" y="140413"/>
                            <a:pt x="228051" y="196134"/>
                            <a:pt x="195475" y="232567"/>
                          </a:cubicBezTo>
                          <a:lnTo>
                            <a:pt x="193761" y="336294"/>
                          </a:lnTo>
                          <a:cubicBezTo>
                            <a:pt x="193761" y="336294"/>
                            <a:pt x="98178" y="435735"/>
                            <a:pt x="56601" y="342724"/>
                          </a:cubicBezTo>
                          <a:lnTo>
                            <a:pt x="59172" y="287431"/>
                          </a:lnTo>
                          <a:lnTo>
                            <a:pt x="12881" y="240711"/>
                          </a:lnTo>
                          <a:cubicBezTo>
                            <a:pt x="4737" y="188847"/>
                            <a:pt x="-41126" y="-19893"/>
                            <a:pt x="109750" y="1538"/>
                          </a:cubicBezTo>
                          <a:cubicBezTo>
                            <a:pt x="114894" y="1538"/>
                            <a:pt x="184331" y="33256"/>
                            <a:pt x="184331" y="33256"/>
                          </a:cubicBezTo>
                          <a:lnTo>
                            <a:pt x="214335" y="93693"/>
                          </a:lnTo>
                          <a:lnTo>
                            <a:pt x="214335" y="93693"/>
                          </a:lnTo>
                          <a:close/>
                        </a:path>
                      </a:pathLst>
                    </a:custGeom>
                    <a:solidFill>
                      <a:srgbClr val="F4C6AC"/>
                    </a:solidFill>
                    <a:ln w="4286" cap="flat">
                      <a:noFill/>
                      <a:prstDash val="solid"/>
                      <a:miter/>
                    </a:ln>
                  </p:spPr>
                  <p:txBody>
                    <a:bodyPr rtlCol="0" anchor="ctr"/>
                    <a:lstStyle/>
                    <a:p>
                      <a:endParaRPr lang="en-GB"/>
                    </a:p>
                  </p:txBody>
                </p:sp>
                <p:sp>
                  <p:nvSpPr>
                    <p:cNvPr id="460" name="Freeform: Shape 459">
                      <a:extLst>
                        <a:ext uri="{FF2B5EF4-FFF2-40B4-BE49-F238E27FC236}">
                          <a16:creationId xmlns:a16="http://schemas.microsoft.com/office/drawing/2014/main" id="{99E8EA3C-650D-7FC1-B4EA-6191ADD71126}"/>
                        </a:ext>
                      </a:extLst>
                    </p:cNvPr>
                    <p:cNvSpPr/>
                    <p:nvPr/>
                  </p:nvSpPr>
                  <p:spPr>
                    <a:xfrm>
                      <a:off x="8754332" y="2716618"/>
                      <a:ext cx="255031" cy="189590"/>
                    </a:xfrm>
                    <a:custGeom>
                      <a:avLst/>
                      <a:gdLst>
                        <a:gd name="connsiteX0" fmla="*/ 0 w 255031"/>
                        <a:gd name="connsiteY0" fmla="*/ 87440 h 189590"/>
                        <a:gd name="connsiteX1" fmla="*/ 42863 w 255031"/>
                        <a:gd name="connsiteY1" fmla="*/ 77153 h 189590"/>
                        <a:gd name="connsiteX2" fmla="*/ 177451 w 255031"/>
                        <a:gd name="connsiteY2" fmla="*/ 0 h 189590"/>
                        <a:gd name="connsiteX3" fmla="*/ 255032 w 255031"/>
                        <a:gd name="connsiteY3" fmla="*/ 11573 h 189590"/>
                        <a:gd name="connsiteX4" fmla="*/ 249460 w 255031"/>
                        <a:gd name="connsiteY4" fmla="*/ 120872 h 189590"/>
                        <a:gd name="connsiteX5" fmla="*/ 99013 w 255031"/>
                        <a:gd name="connsiteY5" fmla="*/ 189452 h 189590"/>
                        <a:gd name="connsiteX6" fmla="*/ 1715 w 255031"/>
                        <a:gd name="connsiteY6" fmla="*/ 145733 h 189590"/>
                        <a:gd name="connsiteX7" fmla="*/ 0 w 255031"/>
                        <a:gd name="connsiteY7" fmla="*/ 87440 h 189590"/>
                        <a:gd name="connsiteX8" fmla="*/ 0 w 255031"/>
                        <a:gd name="connsiteY8" fmla="*/ 87440 h 189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5031" h="189590">
                          <a:moveTo>
                            <a:pt x="0" y="87440"/>
                          </a:moveTo>
                          <a:lnTo>
                            <a:pt x="42863" y="77153"/>
                          </a:lnTo>
                          <a:cubicBezTo>
                            <a:pt x="42863" y="77153"/>
                            <a:pt x="124301" y="106299"/>
                            <a:pt x="177451" y="0"/>
                          </a:cubicBezTo>
                          <a:lnTo>
                            <a:pt x="255032" y="11573"/>
                          </a:lnTo>
                          <a:lnTo>
                            <a:pt x="249460" y="120872"/>
                          </a:lnTo>
                          <a:cubicBezTo>
                            <a:pt x="249460" y="120872"/>
                            <a:pt x="96012" y="186452"/>
                            <a:pt x="99013" y="189452"/>
                          </a:cubicBezTo>
                          <a:cubicBezTo>
                            <a:pt x="102441" y="192453"/>
                            <a:pt x="1715" y="145733"/>
                            <a:pt x="1715" y="145733"/>
                          </a:cubicBezTo>
                          <a:lnTo>
                            <a:pt x="0" y="87440"/>
                          </a:lnTo>
                          <a:lnTo>
                            <a:pt x="0" y="87440"/>
                          </a:lnTo>
                          <a:close/>
                        </a:path>
                      </a:pathLst>
                    </a:custGeom>
                    <a:solidFill>
                      <a:srgbClr val="E2B69E"/>
                    </a:solidFill>
                    <a:ln w="4286" cap="flat">
                      <a:noFill/>
                      <a:prstDash val="solid"/>
                      <a:miter/>
                    </a:ln>
                  </p:spPr>
                  <p:txBody>
                    <a:bodyPr rtlCol="0" anchor="ctr"/>
                    <a:lstStyle/>
                    <a:p>
                      <a:endParaRPr lang="en-GB"/>
                    </a:p>
                  </p:txBody>
                </p:sp>
              </p:grpSp>
              <p:sp>
                <p:nvSpPr>
                  <p:cNvPr id="461" name="Freeform: Shape 460">
                    <a:extLst>
                      <a:ext uri="{FF2B5EF4-FFF2-40B4-BE49-F238E27FC236}">
                        <a16:creationId xmlns:a16="http://schemas.microsoft.com/office/drawing/2014/main" id="{1E2A357A-8678-833A-2ACF-C111BD7D1915}"/>
                      </a:ext>
                    </a:extLst>
                  </p:cNvPr>
                  <p:cNvSpPr/>
                  <p:nvPr/>
                </p:nvSpPr>
                <p:spPr>
                  <a:xfrm>
                    <a:off x="8720436" y="2459544"/>
                    <a:ext cx="256590" cy="336240"/>
                  </a:xfrm>
                  <a:custGeom>
                    <a:avLst/>
                    <a:gdLst>
                      <a:gd name="connsiteX0" fmla="*/ 243065 w 256590"/>
                      <a:gd name="connsiteY0" fmla="*/ 68479 h 336240"/>
                      <a:gd name="connsiteX1" fmla="*/ 4321 w 256590"/>
                      <a:gd name="connsiteY1" fmla="*/ 67193 h 336240"/>
                      <a:gd name="connsiteX2" fmla="*/ 35611 w 256590"/>
                      <a:gd name="connsiteY2" fmla="*/ 119057 h 336240"/>
                      <a:gd name="connsiteX3" fmla="*/ 151768 w 256590"/>
                      <a:gd name="connsiteY3" fmla="*/ 86481 h 336240"/>
                      <a:gd name="connsiteX4" fmla="*/ 162055 w 256590"/>
                      <a:gd name="connsiteY4" fmla="*/ 207782 h 336240"/>
                      <a:gd name="connsiteX5" fmla="*/ 114906 w 256590"/>
                      <a:gd name="connsiteY5" fmla="*/ 287506 h 336240"/>
                      <a:gd name="connsiteX6" fmla="*/ 23180 w 256590"/>
                      <a:gd name="connsiteY6" fmla="*/ 237786 h 336240"/>
                      <a:gd name="connsiteX7" fmla="*/ 122193 w 256590"/>
                      <a:gd name="connsiteY7" fmla="*/ 334655 h 336240"/>
                      <a:gd name="connsiteX8" fmla="*/ 177485 w 256590"/>
                      <a:gd name="connsiteY8" fmla="*/ 209497 h 336240"/>
                      <a:gd name="connsiteX9" fmla="*/ 239207 w 256590"/>
                      <a:gd name="connsiteY9" fmla="*/ 185922 h 336240"/>
                      <a:gd name="connsiteX10" fmla="*/ 243065 w 256590"/>
                      <a:gd name="connsiteY10" fmla="*/ 68479 h 336240"/>
                      <a:gd name="connsiteX11" fmla="*/ 243065 w 256590"/>
                      <a:gd name="connsiteY11" fmla="*/ 68479 h 336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6590" h="336240">
                        <a:moveTo>
                          <a:pt x="243065" y="68479"/>
                        </a:moveTo>
                        <a:cubicBezTo>
                          <a:pt x="204060" y="-24961"/>
                          <a:pt x="61328" y="-20246"/>
                          <a:pt x="4321" y="67193"/>
                        </a:cubicBezTo>
                        <a:cubicBezTo>
                          <a:pt x="-10252" y="91196"/>
                          <a:pt x="15037" y="104912"/>
                          <a:pt x="35611" y="119057"/>
                        </a:cubicBezTo>
                        <a:cubicBezTo>
                          <a:pt x="72472" y="103198"/>
                          <a:pt x="106762" y="80052"/>
                          <a:pt x="151768" y="86481"/>
                        </a:cubicBezTo>
                        <a:cubicBezTo>
                          <a:pt x="208775" y="103626"/>
                          <a:pt x="204060" y="178207"/>
                          <a:pt x="162055" y="207782"/>
                        </a:cubicBezTo>
                        <a:cubicBezTo>
                          <a:pt x="174914" y="256645"/>
                          <a:pt x="164627" y="294364"/>
                          <a:pt x="114906" y="287506"/>
                        </a:cubicBezTo>
                        <a:cubicBezTo>
                          <a:pt x="110191" y="276362"/>
                          <a:pt x="85331" y="230071"/>
                          <a:pt x="23180" y="237786"/>
                        </a:cubicBezTo>
                        <a:cubicBezTo>
                          <a:pt x="12036" y="326511"/>
                          <a:pt x="60900" y="341942"/>
                          <a:pt x="122193" y="334655"/>
                        </a:cubicBezTo>
                        <a:cubicBezTo>
                          <a:pt x="188630" y="322654"/>
                          <a:pt x="188201" y="266504"/>
                          <a:pt x="177485" y="209497"/>
                        </a:cubicBezTo>
                        <a:cubicBezTo>
                          <a:pt x="184344" y="182922"/>
                          <a:pt x="228063" y="143060"/>
                          <a:pt x="239207" y="185922"/>
                        </a:cubicBezTo>
                        <a:cubicBezTo>
                          <a:pt x="258924" y="149489"/>
                          <a:pt x="264068" y="110913"/>
                          <a:pt x="243065" y="68479"/>
                        </a:cubicBezTo>
                        <a:lnTo>
                          <a:pt x="243065" y="68479"/>
                        </a:lnTo>
                        <a:close/>
                      </a:path>
                    </a:pathLst>
                  </a:custGeom>
                  <a:solidFill>
                    <a:srgbClr val="4A290A"/>
                  </a:solidFill>
                  <a:ln w="4286" cap="flat">
                    <a:noFill/>
                    <a:prstDash val="solid"/>
                    <a:miter/>
                  </a:ln>
                </p:spPr>
                <p:txBody>
                  <a:bodyPr rtlCol="0" anchor="ctr"/>
                  <a:lstStyle/>
                  <a:p>
                    <a:endParaRPr lang="en-GB"/>
                  </a:p>
                </p:txBody>
              </p:sp>
              <p:sp>
                <p:nvSpPr>
                  <p:cNvPr id="462" name="Freeform: Shape 461">
                    <a:extLst>
                      <a:ext uri="{FF2B5EF4-FFF2-40B4-BE49-F238E27FC236}">
                        <a16:creationId xmlns:a16="http://schemas.microsoft.com/office/drawing/2014/main" id="{7FF18127-96EB-2213-7458-70BD04524D94}"/>
                      </a:ext>
                    </a:extLst>
                  </p:cNvPr>
                  <p:cNvSpPr/>
                  <p:nvPr/>
                </p:nvSpPr>
                <p:spPr>
                  <a:xfrm>
                    <a:off x="8765005" y="2716484"/>
                    <a:ext cx="56192" cy="37149"/>
                  </a:xfrm>
                  <a:custGeom>
                    <a:avLst/>
                    <a:gdLst>
                      <a:gd name="connsiteX0" fmla="*/ 56193 w 56192"/>
                      <a:gd name="connsiteY0" fmla="*/ 32709 h 37149"/>
                      <a:gd name="connsiteX1" fmla="*/ 472 w 56192"/>
                      <a:gd name="connsiteY1" fmla="*/ 562 h 37149"/>
                      <a:gd name="connsiteX2" fmla="*/ 56193 w 56192"/>
                      <a:gd name="connsiteY2" fmla="*/ 32709 h 37149"/>
                    </a:gdLst>
                    <a:ahLst/>
                    <a:cxnLst>
                      <a:cxn ang="0">
                        <a:pos x="connsiteX0" y="connsiteY0"/>
                      </a:cxn>
                      <a:cxn ang="0">
                        <a:pos x="connsiteX1" y="connsiteY1"/>
                      </a:cxn>
                      <a:cxn ang="0">
                        <a:pos x="connsiteX2" y="connsiteY2"/>
                      </a:cxn>
                    </a:cxnLst>
                    <a:rect l="l" t="t" r="r" b="b"/>
                    <a:pathLst>
                      <a:path w="56192" h="37149">
                        <a:moveTo>
                          <a:pt x="56193" y="32709"/>
                        </a:moveTo>
                        <a:cubicBezTo>
                          <a:pt x="56193" y="32709"/>
                          <a:pt x="42476" y="-5010"/>
                          <a:pt x="472" y="562"/>
                        </a:cubicBezTo>
                        <a:cubicBezTo>
                          <a:pt x="-4672" y="31852"/>
                          <a:pt x="33475" y="44710"/>
                          <a:pt x="56193" y="32709"/>
                        </a:cubicBezTo>
                        <a:close/>
                      </a:path>
                    </a:pathLst>
                  </a:custGeom>
                  <a:solidFill>
                    <a:srgbClr val="F2C8AF"/>
                  </a:solidFill>
                  <a:ln w="4286" cap="flat">
                    <a:noFill/>
                    <a:prstDash val="solid"/>
                    <a:miter/>
                  </a:ln>
                </p:spPr>
                <p:txBody>
                  <a:bodyPr rtlCol="0" anchor="ctr"/>
                  <a:lstStyle/>
                  <a:p>
                    <a:endParaRPr lang="en-GB"/>
                  </a:p>
                </p:txBody>
              </p:sp>
              <p:sp>
                <p:nvSpPr>
                  <p:cNvPr id="463" name="Freeform: Shape 462">
                    <a:extLst>
                      <a:ext uri="{FF2B5EF4-FFF2-40B4-BE49-F238E27FC236}">
                        <a16:creationId xmlns:a16="http://schemas.microsoft.com/office/drawing/2014/main" id="{4A82FEBB-E7CD-823E-EA95-DA7189899E0B}"/>
                      </a:ext>
                    </a:extLst>
                  </p:cNvPr>
                  <p:cNvSpPr/>
                  <p:nvPr/>
                </p:nvSpPr>
                <p:spPr>
                  <a:xfrm>
                    <a:off x="8922781" y="2643106"/>
                    <a:ext cx="25288" cy="48228"/>
                  </a:xfrm>
                  <a:custGeom>
                    <a:avLst/>
                    <a:gdLst>
                      <a:gd name="connsiteX0" fmla="*/ 3858 w 25288"/>
                      <a:gd name="connsiteY0" fmla="*/ 3217 h 48228"/>
                      <a:gd name="connsiteX1" fmla="*/ 0 w 25288"/>
                      <a:gd name="connsiteY1" fmla="*/ 48222 h 48228"/>
                      <a:gd name="connsiteX2" fmla="*/ 25289 w 25288"/>
                      <a:gd name="connsiteY2" fmla="*/ 15647 h 48228"/>
                      <a:gd name="connsiteX3" fmla="*/ 3858 w 25288"/>
                      <a:gd name="connsiteY3" fmla="*/ 645 h 48228"/>
                      <a:gd name="connsiteX4" fmla="*/ 3858 w 25288"/>
                      <a:gd name="connsiteY4" fmla="*/ 3217 h 482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88" h="48228">
                        <a:moveTo>
                          <a:pt x="3858" y="3217"/>
                        </a:moveTo>
                        <a:cubicBezTo>
                          <a:pt x="33433" y="2788"/>
                          <a:pt x="13716" y="37078"/>
                          <a:pt x="0" y="48222"/>
                        </a:cubicBezTo>
                        <a:cubicBezTo>
                          <a:pt x="9430" y="48651"/>
                          <a:pt x="25289" y="25934"/>
                          <a:pt x="25289" y="15647"/>
                        </a:cubicBezTo>
                        <a:cubicBezTo>
                          <a:pt x="24003" y="3217"/>
                          <a:pt x="16288" y="-1927"/>
                          <a:pt x="3858" y="645"/>
                        </a:cubicBezTo>
                        <a:cubicBezTo>
                          <a:pt x="2143" y="1073"/>
                          <a:pt x="2143" y="3645"/>
                          <a:pt x="3858" y="3217"/>
                        </a:cubicBezTo>
                        <a:close/>
                      </a:path>
                    </a:pathLst>
                  </a:custGeom>
                  <a:solidFill>
                    <a:srgbClr val="4A290A"/>
                  </a:solidFill>
                  <a:ln w="4286" cap="flat">
                    <a:noFill/>
                    <a:prstDash val="solid"/>
                    <a:miter/>
                  </a:ln>
                </p:spPr>
                <p:txBody>
                  <a:bodyPr rtlCol="0" anchor="ctr"/>
                  <a:lstStyle/>
                  <a:p>
                    <a:endParaRPr lang="en-GB"/>
                  </a:p>
                </p:txBody>
              </p:sp>
              <p:sp>
                <p:nvSpPr>
                  <p:cNvPr id="464" name="Freeform: Shape 463">
                    <a:extLst>
                      <a:ext uri="{FF2B5EF4-FFF2-40B4-BE49-F238E27FC236}">
                        <a16:creationId xmlns:a16="http://schemas.microsoft.com/office/drawing/2014/main" id="{312F7BBB-AA9A-2844-BAC9-CD619BAD65FE}"/>
                      </a:ext>
                    </a:extLst>
                  </p:cNvPr>
                  <p:cNvSpPr/>
                  <p:nvPr/>
                </p:nvSpPr>
                <p:spPr>
                  <a:xfrm>
                    <a:off x="8768476" y="2853349"/>
                    <a:ext cx="66865" cy="67722"/>
                  </a:xfrm>
                  <a:custGeom>
                    <a:avLst/>
                    <a:gdLst>
                      <a:gd name="connsiteX0" fmla="*/ 0 w 66865"/>
                      <a:gd name="connsiteY0" fmla="*/ 46720 h 67722"/>
                      <a:gd name="connsiteX1" fmla="*/ 41148 w 66865"/>
                      <a:gd name="connsiteY1" fmla="*/ 0 h 67722"/>
                      <a:gd name="connsiteX2" fmla="*/ 41148 w 66865"/>
                      <a:gd name="connsiteY2" fmla="*/ 0 h 67722"/>
                      <a:gd name="connsiteX3" fmla="*/ 66865 w 66865"/>
                      <a:gd name="connsiteY3" fmla="*/ 10716 h 67722"/>
                      <a:gd name="connsiteX4" fmla="*/ 63008 w 66865"/>
                      <a:gd name="connsiteY4" fmla="*/ 67723 h 67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865" h="67722">
                        <a:moveTo>
                          <a:pt x="0" y="46720"/>
                        </a:moveTo>
                        <a:lnTo>
                          <a:pt x="41148" y="0"/>
                        </a:lnTo>
                        <a:lnTo>
                          <a:pt x="41148" y="0"/>
                        </a:lnTo>
                        <a:lnTo>
                          <a:pt x="66865" y="10716"/>
                        </a:lnTo>
                        <a:lnTo>
                          <a:pt x="63008" y="67723"/>
                        </a:lnTo>
                      </a:path>
                    </a:pathLst>
                  </a:custGeom>
                  <a:solidFill>
                    <a:schemeClr val="bg1"/>
                  </a:solidFill>
                  <a:ln w="4286" cap="flat">
                    <a:noFill/>
                    <a:prstDash val="solid"/>
                    <a:miter/>
                  </a:ln>
                </p:spPr>
                <p:txBody>
                  <a:bodyPr rtlCol="0" anchor="ctr"/>
                  <a:lstStyle/>
                  <a:p>
                    <a:endParaRPr lang="en-GB" dirty="0"/>
                  </a:p>
                </p:txBody>
              </p:sp>
              <p:sp>
                <p:nvSpPr>
                  <p:cNvPr id="465" name="Freeform: Shape 464">
                    <a:extLst>
                      <a:ext uri="{FF2B5EF4-FFF2-40B4-BE49-F238E27FC236}">
                        <a16:creationId xmlns:a16="http://schemas.microsoft.com/office/drawing/2014/main" id="{92190DB2-5AB0-A084-27D2-335B628F0D00}"/>
                      </a:ext>
                    </a:extLst>
                  </p:cNvPr>
                  <p:cNvSpPr/>
                  <p:nvPr/>
                </p:nvSpPr>
                <p:spPr>
                  <a:xfrm>
                    <a:off x="8769441" y="2797199"/>
                    <a:ext cx="49613" cy="99012"/>
                  </a:xfrm>
                  <a:custGeom>
                    <a:avLst/>
                    <a:gdLst>
                      <a:gd name="connsiteX0" fmla="*/ 49613 w 49613"/>
                      <a:gd name="connsiteY0" fmla="*/ 60008 h 99012"/>
                      <a:gd name="connsiteX1" fmla="*/ 750 w 49613"/>
                      <a:gd name="connsiteY1" fmla="*/ 99013 h 99012"/>
                      <a:gd name="connsiteX2" fmla="*/ 24324 w 49613"/>
                      <a:gd name="connsiteY2" fmla="*/ 0 h 99012"/>
                      <a:gd name="connsiteX3" fmla="*/ 49613 w 49613"/>
                      <a:gd name="connsiteY3" fmla="*/ 60008 h 99012"/>
                      <a:gd name="connsiteX4" fmla="*/ 49613 w 49613"/>
                      <a:gd name="connsiteY4" fmla="*/ 60008 h 99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13" h="99012">
                        <a:moveTo>
                          <a:pt x="49613" y="60008"/>
                        </a:moveTo>
                        <a:lnTo>
                          <a:pt x="750" y="99013"/>
                        </a:lnTo>
                        <a:cubicBezTo>
                          <a:pt x="750" y="99013"/>
                          <a:pt x="-6537" y="43720"/>
                          <a:pt x="24324" y="0"/>
                        </a:cubicBezTo>
                        <a:cubicBezTo>
                          <a:pt x="27324" y="15431"/>
                          <a:pt x="41898" y="45863"/>
                          <a:pt x="49613" y="60008"/>
                        </a:cubicBezTo>
                        <a:lnTo>
                          <a:pt x="49613" y="60008"/>
                        </a:lnTo>
                        <a:close/>
                      </a:path>
                    </a:pathLst>
                  </a:custGeom>
                  <a:solidFill>
                    <a:schemeClr val="accent4"/>
                  </a:solidFill>
                  <a:ln w="4286" cap="flat">
                    <a:noFill/>
                    <a:prstDash val="solid"/>
                    <a:miter/>
                  </a:ln>
                </p:spPr>
                <p:txBody>
                  <a:bodyPr rtlCol="0" anchor="ctr"/>
                  <a:lstStyle/>
                  <a:p>
                    <a:endParaRPr lang="en-GB"/>
                  </a:p>
                </p:txBody>
              </p:sp>
              <p:sp>
                <p:nvSpPr>
                  <p:cNvPr id="466" name="Freeform: Shape 465">
                    <a:extLst>
                      <a:ext uri="{FF2B5EF4-FFF2-40B4-BE49-F238E27FC236}">
                        <a16:creationId xmlns:a16="http://schemas.microsoft.com/office/drawing/2014/main" id="{1A6F7492-F498-9FAB-2723-CB83B9D204E3}"/>
                      </a:ext>
                    </a:extLst>
                  </p:cNvPr>
                  <p:cNvSpPr/>
                  <p:nvPr/>
                </p:nvSpPr>
                <p:spPr>
                  <a:xfrm>
                    <a:off x="8819054" y="2792913"/>
                    <a:ext cx="133730" cy="129016"/>
                  </a:xfrm>
                  <a:custGeom>
                    <a:avLst/>
                    <a:gdLst>
                      <a:gd name="connsiteX0" fmla="*/ 0 w 133730"/>
                      <a:gd name="connsiteY0" fmla="*/ 64294 h 129016"/>
                      <a:gd name="connsiteX1" fmla="*/ 13716 w 133730"/>
                      <a:gd name="connsiteY1" fmla="*/ 129016 h 129016"/>
                      <a:gd name="connsiteX2" fmla="*/ 133731 w 133730"/>
                      <a:gd name="connsiteY2" fmla="*/ 39862 h 129016"/>
                      <a:gd name="connsiteX3" fmla="*/ 111013 w 133730"/>
                      <a:gd name="connsiteY3" fmla="*/ 0 h 129016"/>
                      <a:gd name="connsiteX4" fmla="*/ 0 w 133730"/>
                      <a:gd name="connsiteY4" fmla="*/ 64294 h 129016"/>
                      <a:gd name="connsiteX5" fmla="*/ 0 w 133730"/>
                      <a:gd name="connsiteY5" fmla="*/ 64294 h 129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730" h="129016">
                        <a:moveTo>
                          <a:pt x="0" y="64294"/>
                        </a:moveTo>
                        <a:lnTo>
                          <a:pt x="13716" y="129016"/>
                        </a:lnTo>
                        <a:cubicBezTo>
                          <a:pt x="58293" y="111871"/>
                          <a:pt x="99869" y="86582"/>
                          <a:pt x="133731" y="39862"/>
                        </a:cubicBezTo>
                        <a:lnTo>
                          <a:pt x="111013" y="0"/>
                        </a:lnTo>
                        <a:cubicBezTo>
                          <a:pt x="74580" y="29575"/>
                          <a:pt x="40719" y="54864"/>
                          <a:pt x="0" y="64294"/>
                        </a:cubicBezTo>
                        <a:lnTo>
                          <a:pt x="0" y="64294"/>
                        </a:lnTo>
                        <a:close/>
                      </a:path>
                    </a:pathLst>
                  </a:custGeom>
                  <a:solidFill>
                    <a:schemeClr val="accent4"/>
                  </a:solidFill>
                  <a:ln w="4286" cap="flat">
                    <a:noFill/>
                    <a:prstDash val="solid"/>
                    <a:miter/>
                  </a:ln>
                </p:spPr>
                <p:txBody>
                  <a:bodyPr rtlCol="0" anchor="ctr"/>
                  <a:lstStyle/>
                  <a:p>
                    <a:endParaRPr lang="en-GB" dirty="0"/>
                  </a:p>
                </p:txBody>
              </p:sp>
            </p:grpSp>
          </p:grpSp>
          <p:grpSp>
            <p:nvGrpSpPr>
              <p:cNvPr id="467" name="Graphic 18">
                <a:extLst>
                  <a:ext uri="{FF2B5EF4-FFF2-40B4-BE49-F238E27FC236}">
                    <a16:creationId xmlns:a16="http://schemas.microsoft.com/office/drawing/2014/main" id="{8A6E8024-2430-1817-D20B-26DD72B38734}"/>
                  </a:ext>
                </a:extLst>
              </p:cNvPr>
              <p:cNvGrpSpPr/>
              <p:nvPr/>
            </p:nvGrpSpPr>
            <p:grpSpPr>
              <a:xfrm>
                <a:off x="6704218" y="2914642"/>
                <a:ext cx="3030378" cy="2669047"/>
                <a:chOff x="6704218" y="2914642"/>
                <a:chExt cx="3030378" cy="2669047"/>
              </a:xfrm>
            </p:grpSpPr>
            <p:grpSp>
              <p:nvGrpSpPr>
                <p:cNvPr id="468" name="Graphic 18">
                  <a:extLst>
                    <a:ext uri="{FF2B5EF4-FFF2-40B4-BE49-F238E27FC236}">
                      <a16:creationId xmlns:a16="http://schemas.microsoft.com/office/drawing/2014/main" id="{EDF5928A-A687-CA51-B570-2E280B2F4EAB}"/>
                    </a:ext>
                  </a:extLst>
                </p:cNvPr>
                <p:cNvGrpSpPr/>
                <p:nvPr/>
              </p:nvGrpSpPr>
              <p:grpSpPr>
                <a:xfrm>
                  <a:off x="9629584" y="4229664"/>
                  <a:ext cx="75009" cy="815673"/>
                  <a:chOff x="9629584" y="4229664"/>
                  <a:chExt cx="75009" cy="815673"/>
                </a:xfrm>
              </p:grpSpPr>
              <p:sp>
                <p:nvSpPr>
                  <p:cNvPr id="469" name="Freeform: Shape 468">
                    <a:extLst>
                      <a:ext uri="{FF2B5EF4-FFF2-40B4-BE49-F238E27FC236}">
                        <a16:creationId xmlns:a16="http://schemas.microsoft.com/office/drawing/2014/main" id="{E3A24C56-705C-66E3-6FCC-E505467008E3}"/>
                      </a:ext>
                    </a:extLst>
                  </p:cNvPr>
                  <p:cNvSpPr/>
                  <p:nvPr/>
                </p:nvSpPr>
                <p:spPr>
                  <a:xfrm>
                    <a:off x="9666874" y="4229664"/>
                    <a:ext cx="37719" cy="815673"/>
                  </a:xfrm>
                  <a:custGeom>
                    <a:avLst/>
                    <a:gdLst>
                      <a:gd name="connsiteX0" fmla="*/ 0 w 37719"/>
                      <a:gd name="connsiteY0" fmla="*/ 815674 h 815673"/>
                      <a:gd name="connsiteX1" fmla="*/ 37719 w 37719"/>
                      <a:gd name="connsiteY1" fmla="*/ 793813 h 815673"/>
                      <a:gd name="connsiteX2" fmla="*/ 37719 w 37719"/>
                      <a:gd name="connsiteY2" fmla="*/ 0 h 815673"/>
                      <a:gd name="connsiteX3" fmla="*/ 0 w 37719"/>
                      <a:gd name="connsiteY3" fmla="*/ 21431 h 815673"/>
                    </a:gdLst>
                    <a:ahLst/>
                    <a:cxnLst>
                      <a:cxn ang="0">
                        <a:pos x="connsiteX0" y="connsiteY0"/>
                      </a:cxn>
                      <a:cxn ang="0">
                        <a:pos x="connsiteX1" y="connsiteY1"/>
                      </a:cxn>
                      <a:cxn ang="0">
                        <a:pos x="connsiteX2" y="connsiteY2"/>
                      </a:cxn>
                      <a:cxn ang="0">
                        <a:pos x="connsiteX3" y="connsiteY3"/>
                      </a:cxn>
                    </a:cxnLst>
                    <a:rect l="l" t="t" r="r" b="b"/>
                    <a:pathLst>
                      <a:path w="37719" h="815673">
                        <a:moveTo>
                          <a:pt x="0" y="815674"/>
                        </a:moveTo>
                        <a:lnTo>
                          <a:pt x="37719" y="793813"/>
                        </a:lnTo>
                        <a:lnTo>
                          <a:pt x="37719" y="0"/>
                        </a:lnTo>
                        <a:lnTo>
                          <a:pt x="0" y="21431"/>
                        </a:lnTo>
                        <a:close/>
                      </a:path>
                    </a:pathLst>
                  </a:custGeom>
                  <a:solidFill>
                    <a:srgbClr val="4D4D4D"/>
                  </a:solidFill>
                  <a:ln w="4286" cap="flat">
                    <a:noFill/>
                    <a:prstDash val="solid"/>
                    <a:miter/>
                  </a:ln>
                </p:spPr>
                <p:txBody>
                  <a:bodyPr rtlCol="0" anchor="ctr"/>
                  <a:lstStyle/>
                  <a:p>
                    <a:endParaRPr lang="en-GB"/>
                  </a:p>
                </p:txBody>
              </p:sp>
              <p:sp>
                <p:nvSpPr>
                  <p:cNvPr id="470" name="Freeform: Shape 469">
                    <a:extLst>
                      <a:ext uri="{FF2B5EF4-FFF2-40B4-BE49-F238E27FC236}">
                        <a16:creationId xmlns:a16="http://schemas.microsoft.com/office/drawing/2014/main" id="{EAE1736F-930E-4932-3D43-D80A16059FD7}"/>
                      </a:ext>
                    </a:extLst>
                  </p:cNvPr>
                  <p:cNvSpPr/>
                  <p:nvPr/>
                </p:nvSpPr>
                <p:spPr>
                  <a:xfrm>
                    <a:off x="9629584" y="4229664"/>
                    <a:ext cx="37290" cy="815673"/>
                  </a:xfrm>
                  <a:custGeom>
                    <a:avLst/>
                    <a:gdLst>
                      <a:gd name="connsiteX0" fmla="*/ 0 w 37290"/>
                      <a:gd name="connsiteY0" fmla="*/ 793813 h 815673"/>
                      <a:gd name="connsiteX1" fmla="*/ 37290 w 37290"/>
                      <a:gd name="connsiteY1" fmla="*/ 815674 h 815673"/>
                      <a:gd name="connsiteX2" fmla="*/ 37290 w 37290"/>
                      <a:gd name="connsiteY2" fmla="*/ 21431 h 815673"/>
                      <a:gd name="connsiteX3" fmla="*/ 0 w 37290"/>
                      <a:gd name="connsiteY3" fmla="*/ 0 h 815673"/>
                    </a:gdLst>
                    <a:ahLst/>
                    <a:cxnLst>
                      <a:cxn ang="0">
                        <a:pos x="connsiteX0" y="connsiteY0"/>
                      </a:cxn>
                      <a:cxn ang="0">
                        <a:pos x="connsiteX1" y="connsiteY1"/>
                      </a:cxn>
                      <a:cxn ang="0">
                        <a:pos x="connsiteX2" y="connsiteY2"/>
                      </a:cxn>
                      <a:cxn ang="0">
                        <a:pos x="connsiteX3" y="connsiteY3"/>
                      </a:cxn>
                    </a:cxnLst>
                    <a:rect l="l" t="t" r="r" b="b"/>
                    <a:pathLst>
                      <a:path w="37290" h="815673">
                        <a:moveTo>
                          <a:pt x="0" y="793813"/>
                        </a:moveTo>
                        <a:lnTo>
                          <a:pt x="37290" y="815674"/>
                        </a:lnTo>
                        <a:lnTo>
                          <a:pt x="37290" y="21431"/>
                        </a:lnTo>
                        <a:lnTo>
                          <a:pt x="0" y="0"/>
                        </a:lnTo>
                        <a:close/>
                      </a:path>
                    </a:pathLst>
                  </a:custGeom>
                  <a:solidFill>
                    <a:srgbClr val="1A1A1A"/>
                  </a:solidFill>
                  <a:ln w="4286" cap="flat">
                    <a:noFill/>
                    <a:prstDash val="solid"/>
                    <a:miter/>
                  </a:ln>
                </p:spPr>
                <p:txBody>
                  <a:bodyPr rtlCol="0" anchor="ctr"/>
                  <a:lstStyle/>
                  <a:p>
                    <a:endParaRPr lang="en-GB"/>
                  </a:p>
                </p:txBody>
              </p:sp>
            </p:grpSp>
            <p:grpSp>
              <p:nvGrpSpPr>
                <p:cNvPr id="471" name="Graphic 18">
                  <a:extLst>
                    <a:ext uri="{FF2B5EF4-FFF2-40B4-BE49-F238E27FC236}">
                      <a16:creationId xmlns:a16="http://schemas.microsoft.com/office/drawing/2014/main" id="{1BEB8F84-A90F-E9DC-8F12-A07485D39A20}"/>
                    </a:ext>
                  </a:extLst>
                </p:cNvPr>
                <p:cNvGrpSpPr/>
                <p:nvPr/>
              </p:nvGrpSpPr>
              <p:grpSpPr>
                <a:xfrm>
                  <a:off x="6712362" y="3512146"/>
                  <a:ext cx="75009" cy="815673"/>
                  <a:chOff x="6712362" y="3512146"/>
                  <a:chExt cx="75009" cy="815673"/>
                </a:xfrm>
              </p:grpSpPr>
              <p:sp>
                <p:nvSpPr>
                  <p:cNvPr id="472" name="Freeform: Shape 471">
                    <a:extLst>
                      <a:ext uri="{FF2B5EF4-FFF2-40B4-BE49-F238E27FC236}">
                        <a16:creationId xmlns:a16="http://schemas.microsoft.com/office/drawing/2014/main" id="{B28CDCC4-1CC1-2BBD-D5DC-00F4EA13F9BE}"/>
                      </a:ext>
                    </a:extLst>
                  </p:cNvPr>
                  <p:cNvSpPr/>
                  <p:nvPr/>
                </p:nvSpPr>
                <p:spPr>
                  <a:xfrm>
                    <a:off x="6749653" y="3512146"/>
                    <a:ext cx="37719" cy="815673"/>
                  </a:xfrm>
                  <a:custGeom>
                    <a:avLst/>
                    <a:gdLst>
                      <a:gd name="connsiteX0" fmla="*/ 0 w 37719"/>
                      <a:gd name="connsiteY0" fmla="*/ 815674 h 815673"/>
                      <a:gd name="connsiteX1" fmla="*/ 37719 w 37719"/>
                      <a:gd name="connsiteY1" fmla="*/ 793814 h 815673"/>
                      <a:gd name="connsiteX2" fmla="*/ 37719 w 37719"/>
                      <a:gd name="connsiteY2" fmla="*/ 0 h 815673"/>
                      <a:gd name="connsiteX3" fmla="*/ 0 w 37719"/>
                      <a:gd name="connsiteY3" fmla="*/ 21860 h 815673"/>
                    </a:gdLst>
                    <a:ahLst/>
                    <a:cxnLst>
                      <a:cxn ang="0">
                        <a:pos x="connsiteX0" y="connsiteY0"/>
                      </a:cxn>
                      <a:cxn ang="0">
                        <a:pos x="connsiteX1" y="connsiteY1"/>
                      </a:cxn>
                      <a:cxn ang="0">
                        <a:pos x="connsiteX2" y="connsiteY2"/>
                      </a:cxn>
                      <a:cxn ang="0">
                        <a:pos x="connsiteX3" y="connsiteY3"/>
                      </a:cxn>
                    </a:cxnLst>
                    <a:rect l="l" t="t" r="r" b="b"/>
                    <a:pathLst>
                      <a:path w="37719" h="815673">
                        <a:moveTo>
                          <a:pt x="0" y="815674"/>
                        </a:moveTo>
                        <a:lnTo>
                          <a:pt x="37719" y="793814"/>
                        </a:lnTo>
                        <a:lnTo>
                          <a:pt x="37719" y="0"/>
                        </a:lnTo>
                        <a:lnTo>
                          <a:pt x="0" y="21860"/>
                        </a:lnTo>
                        <a:close/>
                      </a:path>
                    </a:pathLst>
                  </a:custGeom>
                  <a:solidFill>
                    <a:srgbClr val="4D4D4D"/>
                  </a:solidFill>
                  <a:ln w="4286" cap="flat">
                    <a:noFill/>
                    <a:prstDash val="solid"/>
                    <a:miter/>
                  </a:ln>
                </p:spPr>
                <p:txBody>
                  <a:bodyPr rtlCol="0" anchor="ctr"/>
                  <a:lstStyle/>
                  <a:p>
                    <a:endParaRPr lang="en-GB"/>
                  </a:p>
                </p:txBody>
              </p:sp>
              <p:sp>
                <p:nvSpPr>
                  <p:cNvPr id="473" name="Freeform: Shape 472">
                    <a:extLst>
                      <a:ext uri="{FF2B5EF4-FFF2-40B4-BE49-F238E27FC236}">
                        <a16:creationId xmlns:a16="http://schemas.microsoft.com/office/drawing/2014/main" id="{813A49A2-C375-B0DC-3D73-1EB8926675AC}"/>
                      </a:ext>
                    </a:extLst>
                  </p:cNvPr>
                  <p:cNvSpPr/>
                  <p:nvPr/>
                </p:nvSpPr>
                <p:spPr>
                  <a:xfrm>
                    <a:off x="6712362" y="3512146"/>
                    <a:ext cx="37290" cy="815673"/>
                  </a:xfrm>
                  <a:custGeom>
                    <a:avLst/>
                    <a:gdLst>
                      <a:gd name="connsiteX0" fmla="*/ 0 w 37290"/>
                      <a:gd name="connsiteY0" fmla="*/ 793814 h 815673"/>
                      <a:gd name="connsiteX1" fmla="*/ 37290 w 37290"/>
                      <a:gd name="connsiteY1" fmla="*/ 815674 h 815673"/>
                      <a:gd name="connsiteX2" fmla="*/ 37290 w 37290"/>
                      <a:gd name="connsiteY2" fmla="*/ 21860 h 815673"/>
                      <a:gd name="connsiteX3" fmla="*/ 0 w 37290"/>
                      <a:gd name="connsiteY3" fmla="*/ 0 h 815673"/>
                    </a:gdLst>
                    <a:ahLst/>
                    <a:cxnLst>
                      <a:cxn ang="0">
                        <a:pos x="connsiteX0" y="connsiteY0"/>
                      </a:cxn>
                      <a:cxn ang="0">
                        <a:pos x="connsiteX1" y="connsiteY1"/>
                      </a:cxn>
                      <a:cxn ang="0">
                        <a:pos x="connsiteX2" y="connsiteY2"/>
                      </a:cxn>
                      <a:cxn ang="0">
                        <a:pos x="connsiteX3" y="connsiteY3"/>
                      </a:cxn>
                    </a:cxnLst>
                    <a:rect l="l" t="t" r="r" b="b"/>
                    <a:pathLst>
                      <a:path w="37290" h="815673">
                        <a:moveTo>
                          <a:pt x="0" y="793814"/>
                        </a:moveTo>
                        <a:lnTo>
                          <a:pt x="37290" y="815674"/>
                        </a:lnTo>
                        <a:lnTo>
                          <a:pt x="37290" y="21860"/>
                        </a:lnTo>
                        <a:lnTo>
                          <a:pt x="0" y="0"/>
                        </a:lnTo>
                        <a:close/>
                      </a:path>
                    </a:pathLst>
                  </a:custGeom>
                  <a:solidFill>
                    <a:srgbClr val="1A1A1A"/>
                  </a:solidFill>
                  <a:ln w="4286" cap="flat">
                    <a:noFill/>
                    <a:prstDash val="solid"/>
                    <a:miter/>
                  </a:ln>
                </p:spPr>
                <p:txBody>
                  <a:bodyPr rtlCol="0" anchor="ctr"/>
                  <a:lstStyle/>
                  <a:p>
                    <a:endParaRPr lang="en-GB"/>
                  </a:p>
                </p:txBody>
              </p:sp>
            </p:grpSp>
            <p:sp>
              <p:nvSpPr>
                <p:cNvPr id="474" name="Freeform: Shape 473">
                  <a:extLst>
                    <a:ext uri="{FF2B5EF4-FFF2-40B4-BE49-F238E27FC236}">
                      <a16:creationId xmlns:a16="http://schemas.microsoft.com/office/drawing/2014/main" id="{967F9A2D-1983-80B0-5A71-816D3288719D}"/>
                    </a:ext>
                  </a:extLst>
                </p:cNvPr>
                <p:cNvSpPr/>
                <p:nvPr/>
              </p:nvSpPr>
              <p:spPr>
                <a:xfrm>
                  <a:off x="6704218" y="3540435"/>
                  <a:ext cx="2058685" cy="1252013"/>
                </a:xfrm>
                <a:custGeom>
                  <a:avLst/>
                  <a:gdLst>
                    <a:gd name="connsiteX0" fmla="*/ 0 w 2058685"/>
                    <a:gd name="connsiteY0" fmla="*/ 0 h 1252013"/>
                    <a:gd name="connsiteX1" fmla="*/ 0 w 2058685"/>
                    <a:gd name="connsiteY1" fmla="*/ 46720 h 1252013"/>
                    <a:gd name="connsiteX2" fmla="*/ 2058686 w 2058685"/>
                    <a:gd name="connsiteY2" fmla="*/ 1252014 h 1252013"/>
                    <a:gd name="connsiteX3" fmla="*/ 2058686 w 2058685"/>
                    <a:gd name="connsiteY3" fmla="*/ 1205294 h 1252013"/>
                    <a:gd name="connsiteX4" fmla="*/ 39433 w 2058685"/>
                    <a:gd name="connsiteY4" fmla="*/ 23146 h 1252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8685" h="1252013">
                      <a:moveTo>
                        <a:pt x="0" y="0"/>
                      </a:moveTo>
                      <a:lnTo>
                        <a:pt x="0" y="46720"/>
                      </a:lnTo>
                      <a:lnTo>
                        <a:pt x="2058686" y="1252014"/>
                      </a:lnTo>
                      <a:lnTo>
                        <a:pt x="2058686" y="1205294"/>
                      </a:lnTo>
                      <a:lnTo>
                        <a:pt x="39433" y="23146"/>
                      </a:lnTo>
                      <a:close/>
                    </a:path>
                  </a:pathLst>
                </a:custGeom>
                <a:solidFill>
                  <a:srgbClr val="1A1A1A"/>
                </a:solidFill>
                <a:ln w="4286" cap="flat">
                  <a:noFill/>
                  <a:prstDash val="solid"/>
                  <a:miter/>
                </a:ln>
              </p:spPr>
              <p:txBody>
                <a:bodyPr rtlCol="0" anchor="ctr"/>
                <a:lstStyle/>
                <a:p>
                  <a:endParaRPr lang="en-GB"/>
                </a:p>
              </p:txBody>
            </p:sp>
            <p:sp>
              <p:nvSpPr>
                <p:cNvPr id="475" name="Freeform: Shape 474">
                  <a:extLst>
                    <a:ext uri="{FF2B5EF4-FFF2-40B4-BE49-F238E27FC236}">
                      <a16:creationId xmlns:a16="http://schemas.microsoft.com/office/drawing/2014/main" id="{67C49B89-0208-3CDF-604D-A9D4E84E112B}"/>
                    </a:ext>
                  </a:extLst>
                </p:cNvPr>
                <p:cNvSpPr/>
                <p:nvPr/>
              </p:nvSpPr>
              <p:spPr>
                <a:xfrm>
                  <a:off x="8762904" y="4174800"/>
                  <a:ext cx="971264" cy="617648"/>
                </a:xfrm>
                <a:custGeom>
                  <a:avLst/>
                  <a:gdLst>
                    <a:gd name="connsiteX0" fmla="*/ 0 w 971264"/>
                    <a:gd name="connsiteY0" fmla="*/ 570929 h 617648"/>
                    <a:gd name="connsiteX1" fmla="*/ 0 w 971264"/>
                    <a:gd name="connsiteY1" fmla="*/ 617649 h 617648"/>
                    <a:gd name="connsiteX2" fmla="*/ 971265 w 971264"/>
                    <a:gd name="connsiteY2" fmla="*/ 46720 h 617648"/>
                    <a:gd name="connsiteX3" fmla="*/ 971265 w 971264"/>
                    <a:gd name="connsiteY3" fmla="*/ 0 h 617648"/>
                    <a:gd name="connsiteX4" fmla="*/ 931402 w 971264"/>
                    <a:gd name="connsiteY4" fmla="*/ 23574 h 617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1264" h="617648">
                      <a:moveTo>
                        <a:pt x="0" y="570929"/>
                      </a:moveTo>
                      <a:lnTo>
                        <a:pt x="0" y="617649"/>
                      </a:lnTo>
                      <a:lnTo>
                        <a:pt x="971265" y="46720"/>
                      </a:lnTo>
                      <a:lnTo>
                        <a:pt x="971265" y="0"/>
                      </a:lnTo>
                      <a:lnTo>
                        <a:pt x="931402" y="23574"/>
                      </a:lnTo>
                      <a:close/>
                    </a:path>
                  </a:pathLst>
                </a:custGeom>
                <a:solidFill>
                  <a:srgbClr val="4D4D4D"/>
                </a:solidFill>
                <a:ln w="4286" cap="flat">
                  <a:noFill/>
                  <a:prstDash val="solid"/>
                  <a:miter/>
                </a:ln>
              </p:spPr>
              <p:txBody>
                <a:bodyPr rtlCol="0" anchor="ctr"/>
                <a:lstStyle/>
                <a:p>
                  <a:endParaRPr lang="en-GB"/>
                </a:p>
              </p:txBody>
            </p:sp>
            <p:sp>
              <p:nvSpPr>
                <p:cNvPr id="476" name="Freeform: Shape 475">
                  <a:extLst>
                    <a:ext uri="{FF2B5EF4-FFF2-40B4-BE49-F238E27FC236}">
                      <a16:creationId xmlns:a16="http://schemas.microsoft.com/office/drawing/2014/main" id="{217F58AE-5D1F-D288-4CD1-894C48A7DBE6}"/>
                    </a:ext>
                  </a:extLst>
                </p:cNvPr>
                <p:cNvSpPr/>
                <p:nvPr/>
              </p:nvSpPr>
              <p:spPr>
                <a:xfrm>
                  <a:off x="6704218" y="3485142"/>
                  <a:ext cx="2058685" cy="1260157"/>
                </a:xfrm>
                <a:custGeom>
                  <a:avLst/>
                  <a:gdLst>
                    <a:gd name="connsiteX0" fmla="*/ 0 w 2058685"/>
                    <a:gd name="connsiteY0" fmla="*/ 0 h 1260157"/>
                    <a:gd name="connsiteX1" fmla="*/ 0 w 2058685"/>
                    <a:gd name="connsiteY1" fmla="*/ 54864 h 1260157"/>
                    <a:gd name="connsiteX2" fmla="*/ 39862 w 2058685"/>
                    <a:gd name="connsiteY2" fmla="*/ 78010 h 1260157"/>
                    <a:gd name="connsiteX3" fmla="*/ 2058686 w 2058685"/>
                    <a:gd name="connsiteY3" fmla="*/ 1260158 h 1260157"/>
                    <a:gd name="connsiteX4" fmla="*/ 2058686 w 2058685"/>
                    <a:gd name="connsiteY4" fmla="*/ 1204865 h 1260157"/>
                    <a:gd name="connsiteX5" fmla="*/ 86582 w 2058685"/>
                    <a:gd name="connsiteY5" fmla="*/ 50149 h 1260157"/>
                    <a:gd name="connsiteX6" fmla="*/ 0 w 2058685"/>
                    <a:gd name="connsiteY6" fmla="*/ 0 h 126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8685" h="1260157">
                      <a:moveTo>
                        <a:pt x="0" y="0"/>
                      </a:moveTo>
                      <a:lnTo>
                        <a:pt x="0" y="54864"/>
                      </a:lnTo>
                      <a:lnTo>
                        <a:pt x="39862" y="78010"/>
                      </a:lnTo>
                      <a:lnTo>
                        <a:pt x="2058686" y="1260158"/>
                      </a:lnTo>
                      <a:lnTo>
                        <a:pt x="2058686" y="1204865"/>
                      </a:lnTo>
                      <a:lnTo>
                        <a:pt x="86582" y="50149"/>
                      </a:lnTo>
                      <a:cubicBezTo>
                        <a:pt x="65151" y="38148"/>
                        <a:pt x="21431" y="12859"/>
                        <a:pt x="0" y="0"/>
                      </a:cubicBezTo>
                      <a:close/>
                    </a:path>
                  </a:pathLst>
                </a:custGeom>
                <a:solidFill>
                  <a:srgbClr val="AFB3D3"/>
                </a:solidFill>
                <a:ln w="4286" cap="flat">
                  <a:noFill/>
                  <a:prstDash val="solid"/>
                  <a:miter/>
                </a:ln>
              </p:spPr>
              <p:txBody>
                <a:bodyPr rtlCol="0" anchor="ctr"/>
                <a:lstStyle/>
                <a:p>
                  <a:endParaRPr lang="en-GB"/>
                </a:p>
              </p:txBody>
            </p:sp>
            <p:sp>
              <p:nvSpPr>
                <p:cNvPr id="477" name="Freeform: Shape 476">
                  <a:extLst>
                    <a:ext uri="{FF2B5EF4-FFF2-40B4-BE49-F238E27FC236}">
                      <a16:creationId xmlns:a16="http://schemas.microsoft.com/office/drawing/2014/main" id="{C0478F2E-CF9C-E3BA-6F85-1D1A85753995}"/>
                    </a:ext>
                  </a:extLst>
                </p:cNvPr>
                <p:cNvSpPr/>
                <p:nvPr/>
              </p:nvSpPr>
              <p:spPr>
                <a:xfrm>
                  <a:off x="8762904" y="4120793"/>
                  <a:ext cx="971693" cy="625363"/>
                </a:xfrm>
                <a:custGeom>
                  <a:avLst/>
                  <a:gdLst>
                    <a:gd name="connsiteX0" fmla="*/ 0 w 971693"/>
                    <a:gd name="connsiteY0" fmla="*/ 570071 h 625363"/>
                    <a:gd name="connsiteX1" fmla="*/ 0 w 971693"/>
                    <a:gd name="connsiteY1" fmla="*/ 625364 h 625363"/>
                    <a:gd name="connsiteX2" fmla="*/ 931831 w 971693"/>
                    <a:gd name="connsiteY2" fmla="*/ 78010 h 625363"/>
                    <a:gd name="connsiteX3" fmla="*/ 971693 w 971693"/>
                    <a:gd name="connsiteY3" fmla="*/ 54864 h 625363"/>
                    <a:gd name="connsiteX4" fmla="*/ 971693 w 971693"/>
                    <a:gd name="connsiteY4" fmla="*/ 0 h 625363"/>
                    <a:gd name="connsiteX5" fmla="*/ 0 w 971693"/>
                    <a:gd name="connsiteY5" fmla="*/ 570071 h 625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1693" h="625363">
                      <a:moveTo>
                        <a:pt x="0" y="570071"/>
                      </a:moveTo>
                      <a:lnTo>
                        <a:pt x="0" y="625364"/>
                      </a:lnTo>
                      <a:lnTo>
                        <a:pt x="931831" y="78010"/>
                      </a:lnTo>
                      <a:lnTo>
                        <a:pt x="971693" y="54864"/>
                      </a:lnTo>
                      <a:lnTo>
                        <a:pt x="971693" y="0"/>
                      </a:lnTo>
                      <a:cubicBezTo>
                        <a:pt x="951977" y="10716"/>
                        <a:pt x="43292" y="544354"/>
                        <a:pt x="0" y="570071"/>
                      </a:cubicBezTo>
                      <a:close/>
                    </a:path>
                  </a:pathLst>
                </a:custGeom>
                <a:solidFill>
                  <a:srgbClr val="878DBE"/>
                </a:solidFill>
                <a:ln w="4286" cap="flat">
                  <a:noFill/>
                  <a:prstDash val="solid"/>
                  <a:miter/>
                </a:ln>
              </p:spPr>
              <p:txBody>
                <a:bodyPr rtlCol="0" anchor="ctr"/>
                <a:lstStyle/>
                <a:p>
                  <a:endParaRPr lang="en-GB"/>
                </a:p>
              </p:txBody>
            </p:sp>
            <p:sp>
              <p:nvSpPr>
                <p:cNvPr id="478" name="Freeform: Shape 477">
                  <a:extLst>
                    <a:ext uri="{FF2B5EF4-FFF2-40B4-BE49-F238E27FC236}">
                      <a16:creationId xmlns:a16="http://schemas.microsoft.com/office/drawing/2014/main" id="{20D04F82-C5F6-3FFF-933E-C19455B4C8B5}"/>
                    </a:ext>
                  </a:extLst>
                </p:cNvPr>
                <p:cNvSpPr/>
                <p:nvPr/>
              </p:nvSpPr>
              <p:spPr>
                <a:xfrm>
                  <a:off x="6704218" y="2914642"/>
                  <a:ext cx="3029950" cy="1776221"/>
                </a:xfrm>
                <a:custGeom>
                  <a:avLst/>
                  <a:gdLst>
                    <a:gd name="connsiteX0" fmla="*/ 0 w 3029950"/>
                    <a:gd name="connsiteY0" fmla="*/ 570500 h 1776221"/>
                    <a:gd name="connsiteX1" fmla="*/ 2058686 w 3029950"/>
                    <a:gd name="connsiteY1" fmla="*/ 1776222 h 1776221"/>
                    <a:gd name="connsiteX2" fmla="*/ 3029950 w 3029950"/>
                    <a:gd name="connsiteY2" fmla="*/ 1205294 h 1776221"/>
                    <a:gd name="connsiteX3" fmla="*/ 971264 w 3029950"/>
                    <a:gd name="connsiteY3" fmla="*/ 0 h 1776221"/>
                  </a:gdLst>
                  <a:ahLst/>
                  <a:cxnLst>
                    <a:cxn ang="0">
                      <a:pos x="connsiteX0" y="connsiteY0"/>
                    </a:cxn>
                    <a:cxn ang="0">
                      <a:pos x="connsiteX1" y="connsiteY1"/>
                    </a:cxn>
                    <a:cxn ang="0">
                      <a:pos x="connsiteX2" y="connsiteY2"/>
                    </a:cxn>
                    <a:cxn ang="0">
                      <a:pos x="connsiteX3" y="connsiteY3"/>
                    </a:cxn>
                  </a:cxnLst>
                  <a:rect l="l" t="t" r="r" b="b"/>
                  <a:pathLst>
                    <a:path w="3029950" h="1776221">
                      <a:moveTo>
                        <a:pt x="0" y="570500"/>
                      </a:moveTo>
                      <a:lnTo>
                        <a:pt x="2058686" y="1776222"/>
                      </a:lnTo>
                      <a:lnTo>
                        <a:pt x="3029950" y="1205294"/>
                      </a:lnTo>
                      <a:lnTo>
                        <a:pt x="971264" y="0"/>
                      </a:lnTo>
                      <a:close/>
                    </a:path>
                  </a:pathLst>
                </a:custGeom>
                <a:solidFill>
                  <a:srgbClr val="D4D7E8"/>
                </a:solidFill>
                <a:ln w="4286" cap="flat">
                  <a:noFill/>
                  <a:prstDash val="solid"/>
                  <a:miter/>
                </a:ln>
              </p:spPr>
              <p:txBody>
                <a:bodyPr rtlCol="0" anchor="ctr"/>
                <a:lstStyle/>
                <a:p>
                  <a:endParaRPr lang="en-GB"/>
                </a:p>
              </p:txBody>
            </p:sp>
            <p:grpSp>
              <p:nvGrpSpPr>
                <p:cNvPr id="479" name="Graphic 18">
                  <a:extLst>
                    <a:ext uri="{FF2B5EF4-FFF2-40B4-BE49-F238E27FC236}">
                      <a16:creationId xmlns:a16="http://schemas.microsoft.com/office/drawing/2014/main" id="{ABFD8420-D5CA-95B2-B900-ABA49A87A6F5}"/>
                    </a:ext>
                  </a:extLst>
                </p:cNvPr>
                <p:cNvGrpSpPr/>
                <p:nvPr/>
              </p:nvGrpSpPr>
              <p:grpSpPr>
                <a:xfrm>
                  <a:off x="8725185" y="4768017"/>
                  <a:ext cx="75009" cy="815673"/>
                  <a:chOff x="8725185" y="4768017"/>
                  <a:chExt cx="75009" cy="815673"/>
                </a:xfrm>
              </p:grpSpPr>
              <p:sp>
                <p:nvSpPr>
                  <p:cNvPr id="480" name="Freeform: Shape 479">
                    <a:extLst>
                      <a:ext uri="{FF2B5EF4-FFF2-40B4-BE49-F238E27FC236}">
                        <a16:creationId xmlns:a16="http://schemas.microsoft.com/office/drawing/2014/main" id="{C6E42172-06CA-1736-B97D-886E31D70A72}"/>
                      </a:ext>
                    </a:extLst>
                  </p:cNvPr>
                  <p:cNvSpPr/>
                  <p:nvPr/>
                </p:nvSpPr>
                <p:spPr>
                  <a:xfrm>
                    <a:off x="8762904" y="4768017"/>
                    <a:ext cx="37290" cy="815673"/>
                  </a:xfrm>
                  <a:custGeom>
                    <a:avLst/>
                    <a:gdLst>
                      <a:gd name="connsiteX0" fmla="*/ 0 w 37290"/>
                      <a:gd name="connsiteY0" fmla="*/ 815674 h 815673"/>
                      <a:gd name="connsiteX1" fmla="*/ 37291 w 37290"/>
                      <a:gd name="connsiteY1" fmla="*/ 793814 h 815673"/>
                      <a:gd name="connsiteX2" fmla="*/ 37291 w 37290"/>
                      <a:gd name="connsiteY2" fmla="*/ 0 h 815673"/>
                      <a:gd name="connsiteX3" fmla="*/ 0 w 37290"/>
                      <a:gd name="connsiteY3" fmla="*/ 21860 h 815673"/>
                    </a:gdLst>
                    <a:ahLst/>
                    <a:cxnLst>
                      <a:cxn ang="0">
                        <a:pos x="connsiteX0" y="connsiteY0"/>
                      </a:cxn>
                      <a:cxn ang="0">
                        <a:pos x="connsiteX1" y="connsiteY1"/>
                      </a:cxn>
                      <a:cxn ang="0">
                        <a:pos x="connsiteX2" y="connsiteY2"/>
                      </a:cxn>
                      <a:cxn ang="0">
                        <a:pos x="connsiteX3" y="connsiteY3"/>
                      </a:cxn>
                    </a:cxnLst>
                    <a:rect l="l" t="t" r="r" b="b"/>
                    <a:pathLst>
                      <a:path w="37290" h="815673">
                        <a:moveTo>
                          <a:pt x="0" y="815674"/>
                        </a:moveTo>
                        <a:lnTo>
                          <a:pt x="37291" y="793814"/>
                        </a:lnTo>
                        <a:lnTo>
                          <a:pt x="37291" y="0"/>
                        </a:lnTo>
                        <a:lnTo>
                          <a:pt x="0" y="21860"/>
                        </a:lnTo>
                        <a:close/>
                      </a:path>
                    </a:pathLst>
                  </a:custGeom>
                  <a:solidFill>
                    <a:srgbClr val="4D4D4D"/>
                  </a:solidFill>
                  <a:ln w="4286" cap="flat">
                    <a:noFill/>
                    <a:prstDash val="solid"/>
                    <a:miter/>
                  </a:ln>
                </p:spPr>
                <p:txBody>
                  <a:bodyPr rtlCol="0" anchor="ctr"/>
                  <a:lstStyle/>
                  <a:p>
                    <a:endParaRPr lang="en-GB"/>
                  </a:p>
                </p:txBody>
              </p:sp>
              <p:sp>
                <p:nvSpPr>
                  <p:cNvPr id="481" name="Freeform: Shape 480">
                    <a:extLst>
                      <a:ext uri="{FF2B5EF4-FFF2-40B4-BE49-F238E27FC236}">
                        <a16:creationId xmlns:a16="http://schemas.microsoft.com/office/drawing/2014/main" id="{E85529CD-3BD2-C2FB-4DE2-AFB4B55EABA0}"/>
                      </a:ext>
                    </a:extLst>
                  </p:cNvPr>
                  <p:cNvSpPr/>
                  <p:nvPr/>
                </p:nvSpPr>
                <p:spPr>
                  <a:xfrm>
                    <a:off x="8725185" y="4768017"/>
                    <a:ext cx="37718" cy="815673"/>
                  </a:xfrm>
                  <a:custGeom>
                    <a:avLst/>
                    <a:gdLst>
                      <a:gd name="connsiteX0" fmla="*/ 0 w 37718"/>
                      <a:gd name="connsiteY0" fmla="*/ 793814 h 815673"/>
                      <a:gd name="connsiteX1" fmla="*/ 37719 w 37718"/>
                      <a:gd name="connsiteY1" fmla="*/ 815674 h 815673"/>
                      <a:gd name="connsiteX2" fmla="*/ 37719 w 37718"/>
                      <a:gd name="connsiteY2" fmla="*/ 21860 h 815673"/>
                      <a:gd name="connsiteX3" fmla="*/ 0 w 37718"/>
                      <a:gd name="connsiteY3" fmla="*/ 0 h 815673"/>
                    </a:gdLst>
                    <a:ahLst/>
                    <a:cxnLst>
                      <a:cxn ang="0">
                        <a:pos x="connsiteX0" y="connsiteY0"/>
                      </a:cxn>
                      <a:cxn ang="0">
                        <a:pos x="connsiteX1" y="connsiteY1"/>
                      </a:cxn>
                      <a:cxn ang="0">
                        <a:pos x="connsiteX2" y="connsiteY2"/>
                      </a:cxn>
                      <a:cxn ang="0">
                        <a:pos x="connsiteX3" y="connsiteY3"/>
                      </a:cxn>
                    </a:cxnLst>
                    <a:rect l="l" t="t" r="r" b="b"/>
                    <a:pathLst>
                      <a:path w="37718" h="815673">
                        <a:moveTo>
                          <a:pt x="0" y="793814"/>
                        </a:moveTo>
                        <a:lnTo>
                          <a:pt x="37719" y="815674"/>
                        </a:lnTo>
                        <a:lnTo>
                          <a:pt x="37719" y="21860"/>
                        </a:lnTo>
                        <a:lnTo>
                          <a:pt x="0" y="0"/>
                        </a:lnTo>
                        <a:close/>
                      </a:path>
                    </a:pathLst>
                  </a:custGeom>
                  <a:solidFill>
                    <a:srgbClr val="1A1A1A"/>
                  </a:solidFill>
                  <a:ln w="4286" cap="flat">
                    <a:noFill/>
                    <a:prstDash val="solid"/>
                    <a:miter/>
                  </a:ln>
                </p:spPr>
                <p:txBody>
                  <a:bodyPr rtlCol="0" anchor="ctr"/>
                  <a:lstStyle/>
                  <a:p>
                    <a:endParaRPr lang="en-GB"/>
                  </a:p>
                </p:txBody>
              </p:sp>
            </p:grpSp>
          </p:grpSp>
          <p:grpSp>
            <p:nvGrpSpPr>
              <p:cNvPr id="482" name="Graphic 18">
                <a:extLst>
                  <a:ext uri="{FF2B5EF4-FFF2-40B4-BE49-F238E27FC236}">
                    <a16:creationId xmlns:a16="http://schemas.microsoft.com/office/drawing/2014/main" id="{B58CED93-848D-426A-C7BC-731BBEEC9663}"/>
                  </a:ext>
                </a:extLst>
              </p:cNvPr>
              <p:cNvGrpSpPr/>
              <p:nvPr/>
            </p:nvGrpSpPr>
            <p:grpSpPr>
              <a:xfrm>
                <a:off x="7645479" y="3217252"/>
                <a:ext cx="515636" cy="310324"/>
                <a:chOff x="7645479" y="3217252"/>
                <a:chExt cx="515636" cy="310324"/>
              </a:xfrm>
            </p:grpSpPr>
            <p:grpSp>
              <p:nvGrpSpPr>
                <p:cNvPr id="483" name="Graphic 18">
                  <a:extLst>
                    <a:ext uri="{FF2B5EF4-FFF2-40B4-BE49-F238E27FC236}">
                      <a16:creationId xmlns:a16="http://schemas.microsoft.com/office/drawing/2014/main" id="{4AF2B0EE-8FEC-C80B-5777-85B8E67CF7D3}"/>
                    </a:ext>
                  </a:extLst>
                </p:cNvPr>
                <p:cNvGrpSpPr/>
                <p:nvPr/>
              </p:nvGrpSpPr>
              <p:grpSpPr>
                <a:xfrm>
                  <a:off x="7645479" y="3217252"/>
                  <a:ext cx="515636" cy="310324"/>
                  <a:chOff x="7645479" y="3217252"/>
                  <a:chExt cx="515636" cy="310324"/>
                </a:xfrm>
              </p:grpSpPr>
              <p:sp>
                <p:nvSpPr>
                  <p:cNvPr id="484" name="Freeform: Shape 483">
                    <a:extLst>
                      <a:ext uri="{FF2B5EF4-FFF2-40B4-BE49-F238E27FC236}">
                        <a16:creationId xmlns:a16="http://schemas.microsoft.com/office/drawing/2014/main" id="{4F616E15-5CA6-74A3-2D33-809ACDCF88FC}"/>
                      </a:ext>
                    </a:extLst>
                  </p:cNvPr>
                  <p:cNvSpPr/>
                  <p:nvPr/>
                </p:nvSpPr>
                <p:spPr>
                  <a:xfrm>
                    <a:off x="7645479" y="3224967"/>
                    <a:ext cx="515636" cy="302609"/>
                  </a:xfrm>
                  <a:custGeom>
                    <a:avLst/>
                    <a:gdLst>
                      <a:gd name="connsiteX0" fmla="*/ 314611 w 515636"/>
                      <a:gd name="connsiteY0" fmla="*/ 302609 h 302609"/>
                      <a:gd name="connsiteX1" fmla="*/ 0 w 515636"/>
                      <a:gd name="connsiteY1" fmla="*/ 120444 h 302609"/>
                      <a:gd name="connsiteX2" fmla="*/ 201025 w 515636"/>
                      <a:gd name="connsiteY2" fmla="*/ 0 h 302609"/>
                      <a:gd name="connsiteX3" fmla="*/ 515636 w 515636"/>
                      <a:gd name="connsiteY3" fmla="*/ 182166 h 302609"/>
                    </a:gdLst>
                    <a:ahLst/>
                    <a:cxnLst>
                      <a:cxn ang="0">
                        <a:pos x="connsiteX0" y="connsiteY0"/>
                      </a:cxn>
                      <a:cxn ang="0">
                        <a:pos x="connsiteX1" y="connsiteY1"/>
                      </a:cxn>
                      <a:cxn ang="0">
                        <a:pos x="connsiteX2" y="connsiteY2"/>
                      </a:cxn>
                      <a:cxn ang="0">
                        <a:pos x="connsiteX3" y="connsiteY3"/>
                      </a:cxn>
                    </a:cxnLst>
                    <a:rect l="l" t="t" r="r" b="b"/>
                    <a:pathLst>
                      <a:path w="515636" h="302609">
                        <a:moveTo>
                          <a:pt x="314611" y="302609"/>
                        </a:moveTo>
                        <a:lnTo>
                          <a:pt x="0" y="120444"/>
                        </a:lnTo>
                        <a:lnTo>
                          <a:pt x="201025" y="0"/>
                        </a:lnTo>
                        <a:lnTo>
                          <a:pt x="515636" y="182166"/>
                        </a:lnTo>
                        <a:close/>
                      </a:path>
                    </a:pathLst>
                  </a:custGeom>
                  <a:solidFill>
                    <a:srgbClr val="666666">
                      <a:alpha val="20000"/>
                    </a:srgbClr>
                  </a:solidFill>
                  <a:ln w="4286" cap="flat">
                    <a:noFill/>
                    <a:prstDash val="solid"/>
                    <a:miter/>
                  </a:ln>
                </p:spPr>
                <p:txBody>
                  <a:bodyPr rtlCol="0" anchor="ctr"/>
                  <a:lstStyle/>
                  <a:p>
                    <a:endParaRPr lang="en-GB"/>
                  </a:p>
                </p:txBody>
              </p:sp>
              <p:grpSp>
                <p:nvGrpSpPr>
                  <p:cNvPr id="485" name="Graphic 18">
                    <a:extLst>
                      <a:ext uri="{FF2B5EF4-FFF2-40B4-BE49-F238E27FC236}">
                        <a16:creationId xmlns:a16="http://schemas.microsoft.com/office/drawing/2014/main" id="{54423694-F895-3A59-DF96-CBA6B26A6E6A}"/>
                      </a:ext>
                    </a:extLst>
                  </p:cNvPr>
                  <p:cNvGrpSpPr/>
                  <p:nvPr/>
                </p:nvGrpSpPr>
                <p:grpSpPr>
                  <a:xfrm>
                    <a:off x="7670768" y="3240397"/>
                    <a:ext cx="458628" cy="275177"/>
                    <a:chOff x="7670768" y="3240397"/>
                    <a:chExt cx="458628" cy="275177"/>
                  </a:xfrm>
                </p:grpSpPr>
                <p:sp>
                  <p:nvSpPr>
                    <p:cNvPr id="486" name="Freeform: Shape 485">
                      <a:extLst>
                        <a:ext uri="{FF2B5EF4-FFF2-40B4-BE49-F238E27FC236}">
                          <a16:creationId xmlns:a16="http://schemas.microsoft.com/office/drawing/2014/main" id="{EB20D804-7780-9B65-7E49-DFC292AC83BE}"/>
                        </a:ext>
                      </a:extLst>
                    </p:cNvPr>
                    <p:cNvSpPr/>
                    <p:nvPr/>
                  </p:nvSpPr>
                  <p:spPr>
                    <a:xfrm>
                      <a:off x="7951946" y="3404561"/>
                      <a:ext cx="177450" cy="111013"/>
                    </a:xfrm>
                    <a:custGeom>
                      <a:avLst/>
                      <a:gdLst>
                        <a:gd name="connsiteX0" fmla="*/ 177451 w 177450"/>
                        <a:gd name="connsiteY0" fmla="*/ 0 h 111013"/>
                        <a:gd name="connsiteX1" fmla="*/ 177451 w 177450"/>
                        <a:gd name="connsiteY1" fmla="*/ 6858 h 111013"/>
                        <a:gd name="connsiteX2" fmla="*/ 0 w 177450"/>
                        <a:gd name="connsiteY2" fmla="*/ 111014 h 111013"/>
                        <a:gd name="connsiteX3" fmla="*/ 0 w 177450"/>
                        <a:gd name="connsiteY3" fmla="*/ 104156 h 111013"/>
                      </a:gdLst>
                      <a:ahLst/>
                      <a:cxnLst>
                        <a:cxn ang="0">
                          <a:pos x="connsiteX0" y="connsiteY0"/>
                        </a:cxn>
                        <a:cxn ang="0">
                          <a:pos x="connsiteX1" y="connsiteY1"/>
                        </a:cxn>
                        <a:cxn ang="0">
                          <a:pos x="connsiteX2" y="connsiteY2"/>
                        </a:cxn>
                        <a:cxn ang="0">
                          <a:pos x="connsiteX3" y="connsiteY3"/>
                        </a:cxn>
                      </a:cxnLst>
                      <a:rect l="l" t="t" r="r" b="b"/>
                      <a:pathLst>
                        <a:path w="177450" h="111013">
                          <a:moveTo>
                            <a:pt x="177451" y="0"/>
                          </a:moveTo>
                          <a:lnTo>
                            <a:pt x="177451" y="6858"/>
                          </a:lnTo>
                          <a:lnTo>
                            <a:pt x="0" y="111014"/>
                          </a:lnTo>
                          <a:lnTo>
                            <a:pt x="0" y="104156"/>
                          </a:lnTo>
                          <a:close/>
                        </a:path>
                      </a:pathLst>
                    </a:custGeom>
                    <a:solidFill>
                      <a:srgbClr val="FDD13B"/>
                    </a:solidFill>
                    <a:ln w="4286" cap="flat">
                      <a:noFill/>
                      <a:prstDash val="solid"/>
                      <a:miter/>
                    </a:ln>
                  </p:spPr>
                  <p:txBody>
                    <a:bodyPr rtlCol="0" anchor="ctr"/>
                    <a:lstStyle/>
                    <a:p>
                      <a:endParaRPr lang="en-GB"/>
                    </a:p>
                  </p:txBody>
                </p:sp>
                <p:sp>
                  <p:nvSpPr>
                    <p:cNvPr id="487" name="Freeform: Shape 486">
                      <a:extLst>
                        <a:ext uri="{FF2B5EF4-FFF2-40B4-BE49-F238E27FC236}">
                          <a16:creationId xmlns:a16="http://schemas.microsoft.com/office/drawing/2014/main" id="{385C91F4-9770-FBDC-9823-332215FC183A}"/>
                        </a:ext>
                      </a:extLst>
                    </p:cNvPr>
                    <p:cNvSpPr/>
                    <p:nvPr/>
                  </p:nvSpPr>
                  <p:spPr>
                    <a:xfrm>
                      <a:off x="7670768" y="3344553"/>
                      <a:ext cx="281177" cy="171021"/>
                    </a:xfrm>
                    <a:custGeom>
                      <a:avLst/>
                      <a:gdLst>
                        <a:gd name="connsiteX0" fmla="*/ 281178 w 281177"/>
                        <a:gd name="connsiteY0" fmla="*/ 164163 h 171021"/>
                        <a:gd name="connsiteX1" fmla="*/ 281178 w 281177"/>
                        <a:gd name="connsiteY1" fmla="*/ 171021 h 171021"/>
                        <a:gd name="connsiteX2" fmla="*/ 0 w 281177"/>
                        <a:gd name="connsiteY2" fmla="*/ 6858 h 171021"/>
                        <a:gd name="connsiteX3" fmla="*/ 0 w 281177"/>
                        <a:gd name="connsiteY3" fmla="*/ 0 h 171021"/>
                      </a:gdLst>
                      <a:ahLst/>
                      <a:cxnLst>
                        <a:cxn ang="0">
                          <a:pos x="connsiteX0" y="connsiteY0"/>
                        </a:cxn>
                        <a:cxn ang="0">
                          <a:pos x="connsiteX1" y="connsiteY1"/>
                        </a:cxn>
                        <a:cxn ang="0">
                          <a:pos x="connsiteX2" y="connsiteY2"/>
                        </a:cxn>
                        <a:cxn ang="0">
                          <a:pos x="connsiteX3" y="connsiteY3"/>
                        </a:cxn>
                      </a:cxnLst>
                      <a:rect l="l" t="t" r="r" b="b"/>
                      <a:pathLst>
                        <a:path w="281177" h="171021">
                          <a:moveTo>
                            <a:pt x="281178" y="164163"/>
                          </a:moveTo>
                          <a:lnTo>
                            <a:pt x="281178" y="171021"/>
                          </a:lnTo>
                          <a:lnTo>
                            <a:pt x="0" y="6858"/>
                          </a:lnTo>
                          <a:lnTo>
                            <a:pt x="0" y="0"/>
                          </a:lnTo>
                          <a:close/>
                        </a:path>
                      </a:pathLst>
                    </a:custGeom>
                    <a:solidFill>
                      <a:srgbClr val="CAA72F"/>
                    </a:solidFill>
                    <a:ln w="4286" cap="flat">
                      <a:noFill/>
                      <a:prstDash val="solid"/>
                      <a:miter/>
                    </a:ln>
                  </p:spPr>
                  <p:txBody>
                    <a:bodyPr rtlCol="0" anchor="ctr"/>
                    <a:lstStyle/>
                    <a:p>
                      <a:endParaRPr lang="en-GB"/>
                    </a:p>
                  </p:txBody>
                </p:sp>
                <p:sp>
                  <p:nvSpPr>
                    <p:cNvPr id="488" name="Freeform: Shape 487">
                      <a:extLst>
                        <a:ext uri="{FF2B5EF4-FFF2-40B4-BE49-F238E27FC236}">
                          <a16:creationId xmlns:a16="http://schemas.microsoft.com/office/drawing/2014/main" id="{5C5613C4-B92E-3298-C632-15C0A617C8EC}"/>
                        </a:ext>
                      </a:extLst>
                    </p:cNvPr>
                    <p:cNvSpPr/>
                    <p:nvPr/>
                  </p:nvSpPr>
                  <p:spPr>
                    <a:xfrm>
                      <a:off x="7670768" y="3240397"/>
                      <a:ext cx="458628" cy="268319"/>
                    </a:xfrm>
                    <a:custGeom>
                      <a:avLst/>
                      <a:gdLst>
                        <a:gd name="connsiteX0" fmla="*/ 458629 w 458628"/>
                        <a:gd name="connsiteY0" fmla="*/ 164163 h 268319"/>
                        <a:gd name="connsiteX1" fmla="*/ 281178 w 458628"/>
                        <a:gd name="connsiteY1" fmla="*/ 268319 h 268319"/>
                        <a:gd name="connsiteX2" fmla="*/ 0 w 458628"/>
                        <a:gd name="connsiteY2" fmla="*/ 104156 h 268319"/>
                        <a:gd name="connsiteX3" fmla="*/ 177451 w 458628"/>
                        <a:gd name="connsiteY3" fmla="*/ 0 h 268319"/>
                      </a:gdLst>
                      <a:ahLst/>
                      <a:cxnLst>
                        <a:cxn ang="0">
                          <a:pos x="connsiteX0" y="connsiteY0"/>
                        </a:cxn>
                        <a:cxn ang="0">
                          <a:pos x="connsiteX1" y="connsiteY1"/>
                        </a:cxn>
                        <a:cxn ang="0">
                          <a:pos x="connsiteX2" y="connsiteY2"/>
                        </a:cxn>
                        <a:cxn ang="0">
                          <a:pos x="connsiteX3" y="connsiteY3"/>
                        </a:cxn>
                      </a:cxnLst>
                      <a:rect l="l" t="t" r="r" b="b"/>
                      <a:pathLst>
                        <a:path w="458628" h="268319">
                          <a:moveTo>
                            <a:pt x="458629" y="164163"/>
                          </a:moveTo>
                          <a:lnTo>
                            <a:pt x="281178" y="268319"/>
                          </a:lnTo>
                          <a:lnTo>
                            <a:pt x="0" y="104156"/>
                          </a:lnTo>
                          <a:lnTo>
                            <a:pt x="177451" y="0"/>
                          </a:lnTo>
                          <a:close/>
                        </a:path>
                      </a:pathLst>
                    </a:custGeom>
                    <a:solidFill>
                      <a:srgbClr val="FEE282"/>
                    </a:solidFill>
                    <a:ln w="4286" cap="flat">
                      <a:noFill/>
                      <a:prstDash val="solid"/>
                      <a:miter/>
                    </a:ln>
                  </p:spPr>
                  <p:txBody>
                    <a:bodyPr rtlCol="0" anchor="ctr"/>
                    <a:lstStyle/>
                    <a:p>
                      <a:endParaRPr lang="en-GB"/>
                    </a:p>
                  </p:txBody>
                </p:sp>
              </p:grpSp>
              <p:grpSp>
                <p:nvGrpSpPr>
                  <p:cNvPr id="489" name="Graphic 18">
                    <a:extLst>
                      <a:ext uri="{FF2B5EF4-FFF2-40B4-BE49-F238E27FC236}">
                        <a16:creationId xmlns:a16="http://schemas.microsoft.com/office/drawing/2014/main" id="{73ABC0EC-9ACA-5A96-0173-DB740F943D55}"/>
                      </a:ext>
                    </a:extLst>
                  </p:cNvPr>
                  <p:cNvGrpSpPr/>
                  <p:nvPr/>
                </p:nvGrpSpPr>
                <p:grpSpPr>
                  <a:xfrm>
                    <a:off x="7677626" y="3217252"/>
                    <a:ext cx="306466" cy="206168"/>
                    <a:chOff x="7677626" y="3217252"/>
                    <a:chExt cx="306466" cy="206168"/>
                  </a:xfrm>
                </p:grpSpPr>
                <p:grpSp>
                  <p:nvGrpSpPr>
                    <p:cNvPr id="490" name="Graphic 18">
                      <a:extLst>
                        <a:ext uri="{FF2B5EF4-FFF2-40B4-BE49-F238E27FC236}">
                          <a16:creationId xmlns:a16="http://schemas.microsoft.com/office/drawing/2014/main" id="{31DAEB97-EC0E-F2D5-0C79-3BA5931B78A5}"/>
                        </a:ext>
                      </a:extLst>
                    </p:cNvPr>
                    <p:cNvGrpSpPr/>
                    <p:nvPr/>
                  </p:nvGrpSpPr>
                  <p:grpSpPr>
                    <a:xfrm>
                      <a:off x="7677626" y="3217252"/>
                      <a:ext cx="306466" cy="206168"/>
                      <a:chOff x="7677626" y="3217252"/>
                      <a:chExt cx="306466" cy="206168"/>
                    </a:xfrm>
                  </p:grpSpPr>
                  <p:sp>
                    <p:nvSpPr>
                      <p:cNvPr id="491" name="Freeform: Shape 490">
                        <a:extLst>
                          <a:ext uri="{FF2B5EF4-FFF2-40B4-BE49-F238E27FC236}">
                            <a16:creationId xmlns:a16="http://schemas.microsoft.com/office/drawing/2014/main" id="{64D9FAE4-5A75-1F15-3485-2270B5385C97}"/>
                          </a:ext>
                        </a:extLst>
                      </p:cNvPr>
                      <p:cNvSpPr/>
                      <p:nvPr/>
                    </p:nvSpPr>
                    <p:spPr>
                      <a:xfrm>
                        <a:off x="7815214" y="3295690"/>
                        <a:ext cx="168021" cy="127730"/>
                      </a:xfrm>
                      <a:custGeom>
                        <a:avLst/>
                        <a:gdLst>
                          <a:gd name="connsiteX0" fmla="*/ 164592 w 168021"/>
                          <a:gd name="connsiteY0" fmla="*/ 0 h 127730"/>
                          <a:gd name="connsiteX1" fmla="*/ 0 w 168021"/>
                          <a:gd name="connsiteY1" fmla="*/ 96441 h 127730"/>
                          <a:gd name="connsiteX2" fmla="*/ 3429 w 168021"/>
                          <a:gd name="connsiteY2" fmla="*/ 127730 h 127730"/>
                          <a:gd name="connsiteX3" fmla="*/ 168021 w 168021"/>
                          <a:gd name="connsiteY3" fmla="*/ 31290 h 127730"/>
                        </a:gdLst>
                        <a:ahLst/>
                        <a:cxnLst>
                          <a:cxn ang="0">
                            <a:pos x="connsiteX0" y="connsiteY0"/>
                          </a:cxn>
                          <a:cxn ang="0">
                            <a:pos x="connsiteX1" y="connsiteY1"/>
                          </a:cxn>
                          <a:cxn ang="0">
                            <a:pos x="connsiteX2" y="connsiteY2"/>
                          </a:cxn>
                          <a:cxn ang="0">
                            <a:pos x="connsiteX3" y="connsiteY3"/>
                          </a:cxn>
                        </a:cxnLst>
                        <a:rect l="l" t="t" r="r" b="b"/>
                        <a:pathLst>
                          <a:path w="168021" h="127730">
                            <a:moveTo>
                              <a:pt x="164592" y="0"/>
                            </a:moveTo>
                            <a:lnTo>
                              <a:pt x="0" y="96441"/>
                            </a:lnTo>
                            <a:lnTo>
                              <a:pt x="3429" y="127730"/>
                            </a:lnTo>
                            <a:lnTo>
                              <a:pt x="168021" y="31290"/>
                            </a:lnTo>
                            <a:close/>
                          </a:path>
                        </a:pathLst>
                      </a:custGeom>
                      <a:solidFill>
                        <a:srgbClr val="F2F2F2"/>
                      </a:solidFill>
                      <a:ln w="4286" cap="flat">
                        <a:noFill/>
                        <a:prstDash val="solid"/>
                        <a:miter/>
                      </a:ln>
                    </p:spPr>
                    <p:txBody>
                      <a:bodyPr rtlCol="0" anchor="ctr"/>
                      <a:lstStyle/>
                      <a:p>
                        <a:endParaRPr lang="en-GB"/>
                      </a:p>
                    </p:txBody>
                  </p:sp>
                  <p:grpSp>
                    <p:nvGrpSpPr>
                      <p:cNvPr id="492" name="Graphic 18">
                        <a:extLst>
                          <a:ext uri="{FF2B5EF4-FFF2-40B4-BE49-F238E27FC236}">
                            <a16:creationId xmlns:a16="http://schemas.microsoft.com/office/drawing/2014/main" id="{15529468-A7C0-4E09-2D2D-5ACE71B74AF2}"/>
                          </a:ext>
                        </a:extLst>
                      </p:cNvPr>
                      <p:cNvGrpSpPr/>
                      <p:nvPr/>
                    </p:nvGrpSpPr>
                    <p:grpSpPr>
                      <a:xfrm>
                        <a:off x="7677626" y="3217252"/>
                        <a:ext cx="306466" cy="177879"/>
                        <a:chOff x="7677626" y="3217252"/>
                        <a:chExt cx="306466" cy="177879"/>
                      </a:xfrm>
                    </p:grpSpPr>
                    <p:sp>
                      <p:nvSpPr>
                        <p:cNvPr id="493" name="Freeform: Shape 492">
                          <a:extLst>
                            <a:ext uri="{FF2B5EF4-FFF2-40B4-BE49-F238E27FC236}">
                              <a16:creationId xmlns:a16="http://schemas.microsoft.com/office/drawing/2014/main" id="{E88AD83C-C5AD-EADA-8C8F-CCEB6101A8C5}"/>
                            </a:ext>
                          </a:extLst>
                        </p:cNvPr>
                        <p:cNvSpPr/>
                        <p:nvPr/>
                      </p:nvSpPr>
                      <p:spPr>
                        <a:xfrm>
                          <a:off x="7685770" y="3219395"/>
                          <a:ext cx="294036" cy="172735"/>
                        </a:xfrm>
                        <a:custGeom>
                          <a:avLst/>
                          <a:gdLst>
                            <a:gd name="connsiteX0" fmla="*/ 70295 w 294036"/>
                            <a:gd name="connsiteY0" fmla="*/ 120015 h 172735"/>
                            <a:gd name="connsiteX1" fmla="*/ 129445 w 294036"/>
                            <a:gd name="connsiteY1" fmla="*/ 172736 h 172735"/>
                            <a:gd name="connsiteX2" fmla="*/ 294037 w 294036"/>
                            <a:gd name="connsiteY2" fmla="*/ 76295 h 172735"/>
                            <a:gd name="connsiteX3" fmla="*/ 164592 w 294036"/>
                            <a:gd name="connsiteY3" fmla="*/ 0 h 172735"/>
                            <a:gd name="connsiteX4" fmla="*/ 0 w 294036"/>
                            <a:gd name="connsiteY4" fmla="*/ 96441 h 172735"/>
                            <a:gd name="connsiteX5" fmla="*/ 70295 w 294036"/>
                            <a:gd name="connsiteY5" fmla="*/ 120015 h 17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036" h="172735">
                              <a:moveTo>
                                <a:pt x="70295" y="120015"/>
                              </a:moveTo>
                              <a:cubicBezTo>
                                <a:pt x="92583" y="134588"/>
                                <a:pt x="111443" y="153019"/>
                                <a:pt x="129445" y="172736"/>
                              </a:cubicBezTo>
                              <a:lnTo>
                                <a:pt x="294037" y="76295"/>
                              </a:lnTo>
                              <a:cubicBezTo>
                                <a:pt x="260604" y="38576"/>
                                <a:pt x="217741" y="857"/>
                                <a:pt x="164592" y="0"/>
                              </a:cubicBezTo>
                              <a:lnTo>
                                <a:pt x="0" y="96441"/>
                              </a:lnTo>
                              <a:cubicBezTo>
                                <a:pt x="25289" y="96869"/>
                                <a:pt x="49720" y="106299"/>
                                <a:pt x="70295" y="120015"/>
                              </a:cubicBezTo>
                              <a:close/>
                            </a:path>
                          </a:pathLst>
                        </a:custGeom>
                        <a:solidFill>
                          <a:srgbClr val="FFFFFF"/>
                        </a:solidFill>
                        <a:ln w="4286" cap="flat">
                          <a:noFill/>
                          <a:prstDash val="solid"/>
                          <a:miter/>
                        </a:ln>
                      </p:spPr>
                      <p:txBody>
                        <a:bodyPr rtlCol="0" anchor="ctr"/>
                        <a:lstStyle/>
                        <a:p>
                          <a:endParaRPr lang="en-GB"/>
                        </a:p>
                      </p:txBody>
                    </p:sp>
                    <p:sp>
                      <p:nvSpPr>
                        <p:cNvPr id="494" name="Freeform: Shape 493">
                          <a:extLst>
                            <a:ext uri="{FF2B5EF4-FFF2-40B4-BE49-F238E27FC236}">
                              <a16:creationId xmlns:a16="http://schemas.microsoft.com/office/drawing/2014/main" id="{45D099B4-A188-41E4-9D34-6EEDBC81E1CA}"/>
                            </a:ext>
                          </a:extLst>
                        </p:cNvPr>
                        <p:cNvSpPr/>
                        <p:nvPr/>
                      </p:nvSpPr>
                      <p:spPr>
                        <a:xfrm>
                          <a:off x="7677626" y="3217252"/>
                          <a:ext cx="306466" cy="177879"/>
                        </a:xfrm>
                        <a:custGeom>
                          <a:avLst/>
                          <a:gdLst>
                            <a:gd name="connsiteX0" fmla="*/ 137160 w 306466"/>
                            <a:gd name="connsiteY0" fmla="*/ 177879 h 177879"/>
                            <a:gd name="connsiteX1" fmla="*/ 135874 w 306466"/>
                            <a:gd name="connsiteY1" fmla="*/ 176594 h 177879"/>
                            <a:gd name="connsiteX2" fmla="*/ 77581 w 306466"/>
                            <a:gd name="connsiteY2" fmla="*/ 124301 h 177879"/>
                            <a:gd name="connsiteX3" fmla="*/ 77581 w 306466"/>
                            <a:gd name="connsiteY3" fmla="*/ 124301 h 177879"/>
                            <a:gd name="connsiteX4" fmla="*/ 8573 w 306466"/>
                            <a:gd name="connsiteY4" fmla="*/ 101156 h 177879"/>
                            <a:gd name="connsiteX5" fmla="*/ 0 w 306466"/>
                            <a:gd name="connsiteY5" fmla="*/ 101156 h 177879"/>
                            <a:gd name="connsiteX6" fmla="*/ 172307 w 306466"/>
                            <a:gd name="connsiteY6" fmla="*/ 0 h 177879"/>
                            <a:gd name="connsiteX7" fmla="*/ 173165 w 306466"/>
                            <a:gd name="connsiteY7" fmla="*/ 0 h 177879"/>
                            <a:gd name="connsiteX8" fmla="*/ 304324 w 306466"/>
                            <a:gd name="connsiteY8" fmla="*/ 77153 h 177879"/>
                            <a:gd name="connsiteX9" fmla="*/ 306467 w 306466"/>
                            <a:gd name="connsiteY9" fmla="*/ 79296 h 177879"/>
                            <a:gd name="connsiteX10" fmla="*/ 137160 w 306466"/>
                            <a:gd name="connsiteY10" fmla="*/ 177879 h 177879"/>
                            <a:gd name="connsiteX11" fmla="*/ 79724 w 306466"/>
                            <a:gd name="connsiteY11" fmla="*/ 120015 h 177879"/>
                            <a:gd name="connsiteX12" fmla="*/ 138017 w 306466"/>
                            <a:gd name="connsiteY12" fmla="*/ 171879 h 177879"/>
                            <a:gd name="connsiteX13" fmla="*/ 298323 w 306466"/>
                            <a:gd name="connsiteY13" fmla="*/ 78010 h 177879"/>
                            <a:gd name="connsiteX14" fmla="*/ 173165 w 306466"/>
                            <a:gd name="connsiteY14" fmla="*/ 4715 h 177879"/>
                            <a:gd name="connsiteX15" fmla="*/ 16288 w 306466"/>
                            <a:gd name="connsiteY15" fmla="*/ 96869 h 177879"/>
                            <a:gd name="connsiteX16" fmla="*/ 79724 w 306466"/>
                            <a:gd name="connsiteY16" fmla="*/ 120015 h 177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6466" h="177879">
                              <a:moveTo>
                                <a:pt x="137160" y="177879"/>
                              </a:moveTo>
                              <a:lnTo>
                                <a:pt x="135874" y="176594"/>
                              </a:lnTo>
                              <a:cubicBezTo>
                                <a:pt x="114872" y="153019"/>
                                <a:pt x="96441" y="136731"/>
                                <a:pt x="77581" y="124301"/>
                              </a:cubicBezTo>
                              <a:lnTo>
                                <a:pt x="77581" y="124301"/>
                              </a:lnTo>
                              <a:cubicBezTo>
                                <a:pt x="55293" y="109728"/>
                                <a:pt x="31290" y="101584"/>
                                <a:pt x="8573" y="101156"/>
                              </a:cubicBezTo>
                              <a:lnTo>
                                <a:pt x="0" y="101156"/>
                              </a:lnTo>
                              <a:lnTo>
                                <a:pt x="172307" y="0"/>
                              </a:lnTo>
                              <a:lnTo>
                                <a:pt x="173165" y="0"/>
                              </a:lnTo>
                              <a:cubicBezTo>
                                <a:pt x="229314" y="1286"/>
                                <a:pt x="272605" y="42005"/>
                                <a:pt x="304324" y="77153"/>
                              </a:cubicBezTo>
                              <a:lnTo>
                                <a:pt x="306467" y="79296"/>
                              </a:lnTo>
                              <a:lnTo>
                                <a:pt x="137160" y="177879"/>
                              </a:lnTo>
                              <a:close/>
                              <a:moveTo>
                                <a:pt x="79724" y="120015"/>
                              </a:moveTo>
                              <a:cubicBezTo>
                                <a:pt x="98584" y="132445"/>
                                <a:pt x="117015" y="148733"/>
                                <a:pt x="138017" y="171879"/>
                              </a:cubicBezTo>
                              <a:lnTo>
                                <a:pt x="298323" y="78010"/>
                              </a:lnTo>
                              <a:cubicBezTo>
                                <a:pt x="267462" y="44148"/>
                                <a:pt x="225885" y="6001"/>
                                <a:pt x="173165" y="4715"/>
                              </a:cubicBezTo>
                              <a:lnTo>
                                <a:pt x="16288" y="96869"/>
                              </a:lnTo>
                              <a:cubicBezTo>
                                <a:pt x="37719" y="98584"/>
                                <a:pt x="59579" y="106728"/>
                                <a:pt x="79724" y="120015"/>
                              </a:cubicBezTo>
                              <a:close/>
                            </a:path>
                          </a:pathLst>
                        </a:custGeom>
                        <a:solidFill>
                          <a:srgbClr val="F2F2F2"/>
                        </a:solidFill>
                        <a:ln w="4286" cap="flat">
                          <a:noFill/>
                          <a:prstDash val="solid"/>
                          <a:miter/>
                        </a:ln>
                      </p:spPr>
                      <p:txBody>
                        <a:bodyPr rtlCol="0" anchor="ctr"/>
                        <a:lstStyle/>
                        <a:p>
                          <a:endParaRPr lang="en-GB"/>
                        </a:p>
                      </p:txBody>
                    </p:sp>
                  </p:grpSp>
                  <p:sp>
                    <p:nvSpPr>
                      <p:cNvPr id="495" name="Freeform: Shape 494">
                        <a:extLst>
                          <a:ext uri="{FF2B5EF4-FFF2-40B4-BE49-F238E27FC236}">
                            <a16:creationId xmlns:a16="http://schemas.microsoft.com/office/drawing/2014/main" id="{2A9350EC-A6A6-3B8E-D88D-FBAC38C630AE}"/>
                          </a:ext>
                        </a:extLst>
                      </p:cNvPr>
                      <p:cNvSpPr/>
                      <p:nvPr/>
                    </p:nvSpPr>
                    <p:spPr>
                      <a:xfrm>
                        <a:off x="7685770" y="3315835"/>
                        <a:ext cx="132873" cy="107585"/>
                      </a:xfrm>
                      <a:custGeom>
                        <a:avLst/>
                        <a:gdLst>
                          <a:gd name="connsiteX0" fmla="*/ 129445 w 132873"/>
                          <a:gd name="connsiteY0" fmla="*/ 76295 h 107585"/>
                          <a:gd name="connsiteX1" fmla="*/ 0 w 132873"/>
                          <a:gd name="connsiteY1" fmla="*/ 0 h 107585"/>
                          <a:gd name="connsiteX2" fmla="*/ 0 w 132873"/>
                          <a:gd name="connsiteY2" fmla="*/ 30004 h 107585"/>
                          <a:gd name="connsiteX3" fmla="*/ 132874 w 132873"/>
                          <a:gd name="connsiteY3" fmla="*/ 107585 h 107585"/>
                          <a:gd name="connsiteX4" fmla="*/ 129445 w 132873"/>
                          <a:gd name="connsiteY4" fmla="*/ 76295 h 107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873" h="107585">
                            <a:moveTo>
                              <a:pt x="129445" y="76295"/>
                            </a:moveTo>
                            <a:cubicBezTo>
                              <a:pt x="90011" y="33433"/>
                              <a:pt x="53150" y="2143"/>
                              <a:pt x="0" y="0"/>
                            </a:cubicBezTo>
                            <a:lnTo>
                              <a:pt x="0" y="30004"/>
                            </a:lnTo>
                            <a:lnTo>
                              <a:pt x="132874" y="107585"/>
                            </a:lnTo>
                            <a:lnTo>
                              <a:pt x="129445" y="76295"/>
                            </a:lnTo>
                            <a:close/>
                          </a:path>
                        </a:pathLst>
                      </a:custGeom>
                      <a:solidFill>
                        <a:srgbClr val="E3E5E6"/>
                      </a:solidFill>
                      <a:ln w="4286" cap="flat">
                        <a:noFill/>
                        <a:prstDash val="solid"/>
                        <a:miter/>
                      </a:ln>
                    </p:spPr>
                    <p:txBody>
                      <a:bodyPr rtlCol="0" anchor="ctr"/>
                      <a:lstStyle/>
                      <a:p>
                        <a:endParaRPr lang="en-GB"/>
                      </a:p>
                    </p:txBody>
                  </p:sp>
                </p:grpSp>
                <p:sp>
                  <p:nvSpPr>
                    <p:cNvPr id="496" name="Freeform: Shape 495">
                      <a:extLst>
                        <a:ext uri="{FF2B5EF4-FFF2-40B4-BE49-F238E27FC236}">
                          <a16:creationId xmlns:a16="http://schemas.microsoft.com/office/drawing/2014/main" id="{1623D8CF-C44B-5572-BDDC-56E1FDD0859D}"/>
                        </a:ext>
                      </a:extLst>
                    </p:cNvPr>
                    <p:cNvSpPr/>
                    <p:nvPr/>
                  </p:nvSpPr>
                  <p:spPr>
                    <a:xfrm>
                      <a:off x="7884652" y="3237838"/>
                      <a:ext cx="76203" cy="57423"/>
                    </a:xfrm>
                    <a:custGeom>
                      <a:avLst/>
                      <a:gdLst>
                        <a:gd name="connsiteX0" fmla="*/ 75009 w 76203"/>
                        <a:gd name="connsiteY0" fmla="*/ 57424 h 57423"/>
                        <a:gd name="connsiteX1" fmla="*/ 31289 w 76203"/>
                        <a:gd name="connsiteY1" fmla="*/ 19705 h 57423"/>
                        <a:gd name="connsiteX2" fmla="*/ 10716 w 76203"/>
                        <a:gd name="connsiteY2" fmla="*/ 7274 h 57423"/>
                        <a:gd name="connsiteX3" fmla="*/ 0 w 76203"/>
                        <a:gd name="connsiteY3" fmla="*/ 845 h 57423"/>
                        <a:gd name="connsiteX4" fmla="*/ 4286 w 76203"/>
                        <a:gd name="connsiteY4" fmla="*/ 1274 h 57423"/>
                        <a:gd name="connsiteX5" fmla="*/ 16716 w 76203"/>
                        <a:gd name="connsiteY5" fmla="*/ 7274 h 57423"/>
                        <a:gd name="connsiteX6" fmla="*/ 60008 w 76203"/>
                        <a:gd name="connsiteY6" fmla="*/ 39421 h 57423"/>
                        <a:gd name="connsiteX7" fmla="*/ 75009 w 76203"/>
                        <a:gd name="connsiteY7" fmla="*/ 57424 h 57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203" h="57423">
                          <a:moveTo>
                            <a:pt x="75009" y="57424"/>
                          </a:moveTo>
                          <a:cubicBezTo>
                            <a:pt x="60865" y="44565"/>
                            <a:pt x="47577" y="30420"/>
                            <a:pt x="31289" y="19705"/>
                          </a:cubicBezTo>
                          <a:cubicBezTo>
                            <a:pt x="24431" y="14990"/>
                            <a:pt x="17574" y="10703"/>
                            <a:pt x="10716" y="7274"/>
                          </a:cubicBezTo>
                          <a:cubicBezTo>
                            <a:pt x="7715" y="4703"/>
                            <a:pt x="429" y="4703"/>
                            <a:pt x="0" y="845"/>
                          </a:cubicBezTo>
                          <a:cubicBezTo>
                            <a:pt x="857" y="-869"/>
                            <a:pt x="3000" y="416"/>
                            <a:pt x="4286" y="1274"/>
                          </a:cubicBezTo>
                          <a:cubicBezTo>
                            <a:pt x="8573" y="2988"/>
                            <a:pt x="12430" y="5131"/>
                            <a:pt x="16716" y="7274"/>
                          </a:cubicBezTo>
                          <a:cubicBezTo>
                            <a:pt x="32575" y="15847"/>
                            <a:pt x="46720" y="26991"/>
                            <a:pt x="60008" y="39421"/>
                          </a:cubicBezTo>
                          <a:cubicBezTo>
                            <a:pt x="62579" y="42422"/>
                            <a:pt x="81010" y="56138"/>
                            <a:pt x="75009" y="57424"/>
                          </a:cubicBezTo>
                          <a:close/>
                        </a:path>
                      </a:pathLst>
                    </a:custGeom>
                    <a:solidFill>
                      <a:srgbClr val="E6E6E6"/>
                    </a:solidFill>
                    <a:ln w="4286" cap="flat">
                      <a:noFill/>
                      <a:prstDash val="solid"/>
                      <a:miter/>
                    </a:ln>
                  </p:spPr>
                  <p:txBody>
                    <a:bodyPr rtlCol="0" anchor="ctr"/>
                    <a:lstStyle/>
                    <a:p>
                      <a:endParaRPr lang="en-GB"/>
                    </a:p>
                  </p:txBody>
                </p:sp>
                <p:sp>
                  <p:nvSpPr>
                    <p:cNvPr id="497" name="Freeform: Shape 496">
                      <a:extLst>
                        <a:ext uri="{FF2B5EF4-FFF2-40B4-BE49-F238E27FC236}">
                          <a16:creationId xmlns:a16="http://schemas.microsoft.com/office/drawing/2014/main" id="{B7FF2E35-37ED-6EB5-15C4-633AC8927392}"/>
                        </a:ext>
                      </a:extLst>
                    </p:cNvPr>
                    <p:cNvSpPr/>
                    <p:nvPr/>
                  </p:nvSpPr>
                  <p:spPr>
                    <a:xfrm>
                      <a:off x="7827216" y="3234930"/>
                      <a:ext cx="120124" cy="67618"/>
                    </a:xfrm>
                    <a:custGeom>
                      <a:avLst/>
                      <a:gdLst>
                        <a:gd name="connsiteX0" fmla="*/ 119157 w 120124"/>
                        <a:gd name="connsiteY0" fmla="*/ 67618 h 67618"/>
                        <a:gd name="connsiteX1" fmla="*/ 116586 w 120124"/>
                        <a:gd name="connsiteY1" fmla="*/ 65475 h 67618"/>
                        <a:gd name="connsiteX2" fmla="*/ 117443 w 120124"/>
                        <a:gd name="connsiteY2" fmla="*/ 64189 h 67618"/>
                        <a:gd name="connsiteX3" fmla="*/ 116586 w 120124"/>
                        <a:gd name="connsiteY3" fmla="*/ 65046 h 67618"/>
                        <a:gd name="connsiteX4" fmla="*/ 87868 w 120124"/>
                        <a:gd name="connsiteY4" fmla="*/ 38472 h 67618"/>
                        <a:gd name="connsiteX5" fmla="*/ 88725 w 120124"/>
                        <a:gd name="connsiteY5" fmla="*/ 37186 h 67618"/>
                        <a:gd name="connsiteX6" fmla="*/ 87868 w 120124"/>
                        <a:gd name="connsiteY6" fmla="*/ 38472 h 67618"/>
                        <a:gd name="connsiteX7" fmla="*/ 25718 w 120124"/>
                        <a:gd name="connsiteY7" fmla="*/ 6325 h 67618"/>
                        <a:gd name="connsiteX8" fmla="*/ 7715 w 120124"/>
                        <a:gd name="connsiteY8" fmla="*/ 3325 h 67618"/>
                        <a:gd name="connsiteX9" fmla="*/ 0 w 120124"/>
                        <a:gd name="connsiteY9" fmla="*/ 1610 h 67618"/>
                        <a:gd name="connsiteX10" fmla="*/ 20574 w 120124"/>
                        <a:gd name="connsiteY10" fmla="*/ 2039 h 67618"/>
                        <a:gd name="connsiteX11" fmla="*/ 77581 w 120124"/>
                        <a:gd name="connsiteY11" fmla="*/ 26899 h 67618"/>
                        <a:gd name="connsiteX12" fmla="*/ 76724 w 120124"/>
                        <a:gd name="connsiteY12" fmla="*/ 28185 h 67618"/>
                        <a:gd name="connsiteX13" fmla="*/ 77581 w 120124"/>
                        <a:gd name="connsiteY13" fmla="*/ 26899 h 67618"/>
                        <a:gd name="connsiteX14" fmla="*/ 119157 w 120124"/>
                        <a:gd name="connsiteY14" fmla="*/ 67618 h 6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0124" h="67618">
                          <a:moveTo>
                            <a:pt x="119157" y="67618"/>
                          </a:moveTo>
                          <a:cubicBezTo>
                            <a:pt x="117872" y="67618"/>
                            <a:pt x="117443" y="66332"/>
                            <a:pt x="116586" y="65475"/>
                          </a:cubicBezTo>
                          <a:lnTo>
                            <a:pt x="117443" y="64189"/>
                          </a:lnTo>
                          <a:lnTo>
                            <a:pt x="116586" y="65046"/>
                          </a:lnTo>
                          <a:cubicBezTo>
                            <a:pt x="107585" y="55617"/>
                            <a:pt x="97726" y="46616"/>
                            <a:pt x="87868" y="38472"/>
                          </a:cubicBezTo>
                          <a:lnTo>
                            <a:pt x="88725" y="37186"/>
                          </a:lnTo>
                          <a:lnTo>
                            <a:pt x="87868" y="38472"/>
                          </a:lnTo>
                          <a:cubicBezTo>
                            <a:pt x="69437" y="23898"/>
                            <a:pt x="48863" y="11897"/>
                            <a:pt x="25718" y="6325"/>
                          </a:cubicBezTo>
                          <a:cubicBezTo>
                            <a:pt x="19717" y="5039"/>
                            <a:pt x="13716" y="4182"/>
                            <a:pt x="7715" y="3325"/>
                          </a:cubicBezTo>
                          <a:cubicBezTo>
                            <a:pt x="5143" y="2467"/>
                            <a:pt x="857" y="4610"/>
                            <a:pt x="0" y="1610"/>
                          </a:cubicBezTo>
                          <a:cubicBezTo>
                            <a:pt x="1715" y="-2248"/>
                            <a:pt x="16287" y="2039"/>
                            <a:pt x="20574" y="2039"/>
                          </a:cubicBezTo>
                          <a:cubicBezTo>
                            <a:pt x="41148" y="5896"/>
                            <a:pt x="60436" y="14897"/>
                            <a:pt x="77581" y="26899"/>
                          </a:cubicBezTo>
                          <a:lnTo>
                            <a:pt x="76724" y="28185"/>
                          </a:lnTo>
                          <a:lnTo>
                            <a:pt x="77581" y="26899"/>
                          </a:lnTo>
                          <a:cubicBezTo>
                            <a:pt x="81439" y="30328"/>
                            <a:pt x="127301" y="65904"/>
                            <a:pt x="119157" y="67618"/>
                          </a:cubicBezTo>
                          <a:close/>
                        </a:path>
                      </a:pathLst>
                    </a:custGeom>
                    <a:solidFill>
                      <a:srgbClr val="E6E6E6"/>
                    </a:solidFill>
                    <a:ln w="4286" cap="flat">
                      <a:noFill/>
                      <a:prstDash val="solid"/>
                      <a:miter/>
                    </a:ln>
                  </p:spPr>
                  <p:txBody>
                    <a:bodyPr rtlCol="0" anchor="ctr"/>
                    <a:lstStyle/>
                    <a:p>
                      <a:endParaRPr lang="en-GB"/>
                    </a:p>
                  </p:txBody>
                </p:sp>
                <p:sp>
                  <p:nvSpPr>
                    <p:cNvPr id="498" name="Freeform: Shape 497">
                      <a:extLst>
                        <a:ext uri="{FF2B5EF4-FFF2-40B4-BE49-F238E27FC236}">
                          <a16:creationId xmlns:a16="http://schemas.microsoft.com/office/drawing/2014/main" id="{3D6A22BC-FED2-3583-92D7-1F098803746A}"/>
                        </a:ext>
                      </a:extLst>
                    </p:cNvPr>
                    <p:cNvSpPr/>
                    <p:nvPr/>
                  </p:nvSpPr>
                  <p:spPr>
                    <a:xfrm>
                      <a:off x="7854490" y="3265040"/>
                      <a:ext cx="69188" cy="54224"/>
                    </a:xfrm>
                    <a:custGeom>
                      <a:avLst/>
                      <a:gdLst>
                        <a:gd name="connsiteX0" fmla="*/ 68309 w 69188"/>
                        <a:gd name="connsiteY0" fmla="*/ 54225 h 54224"/>
                        <a:gd name="connsiteX1" fmla="*/ 24590 w 69188"/>
                        <a:gd name="connsiteY1" fmla="*/ 16506 h 54224"/>
                        <a:gd name="connsiteX2" fmla="*/ 25447 w 69188"/>
                        <a:gd name="connsiteY2" fmla="*/ 15220 h 54224"/>
                        <a:gd name="connsiteX3" fmla="*/ 24590 w 69188"/>
                        <a:gd name="connsiteY3" fmla="*/ 16506 h 54224"/>
                        <a:gd name="connsiteX4" fmla="*/ 31448 w 69188"/>
                        <a:gd name="connsiteY4" fmla="*/ 17792 h 54224"/>
                        <a:gd name="connsiteX5" fmla="*/ 68309 w 69188"/>
                        <a:gd name="connsiteY5" fmla="*/ 54225 h 54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188" h="54224">
                          <a:moveTo>
                            <a:pt x="68309" y="54225"/>
                          </a:moveTo>
                          <a:cubicBezTo>
                            <a:pt x="54165" y="41366"/>
                            <a:pt x="40878" y="27221"/>
                            <a:pt x="24590" y="16506"/>
                          </a:cubicBezTo>
                          <a:lnTo>
                            <a:pt x="25447" y="15220"/>
                          </a:lnTo>
                          <a:lnTo>
                            <a:pt x="24590" y="16506"/>
                          </a:lnTo>
                          <a:cubicBezTo>
                            <a:pt x="-22130" y="-10498"/>
                            <a:pt x="7873" y="-211"/>
                            <a:pt x="31448" y="17792"/>
                          </a:cubicBezTo>
                          <a:cubicBezTo>
                            <a:pt x="35306" y="20792"/>
                            <a:pt x="75596" y="52510"/>
                            <a:pt x="68309" y="54225"/>
                          </a:cubicBezTo>
                          <a:close/>
                        </a:path>
                      </a:pathLst>
                    </a:custGeom>
                    <a:solidFill>
                      <a:srgbClr val="E6E6E6"/>
                    </a:solidFill>
                    <a:ln w="4286" cap="flat">
                      <a:noFill/>
                      <a:prstDash val="solid"/>
                      <a:miter/>
                    </a:ln>
                  </p:spPr>
                  <p:txBody>
                    <a:bodyPr rtlCol="0" anchor="ctr"/>
                    <a:lstStyle/>
                    <a:p>
                      <a:endParaRPr lang="en-GB"/>
                    </a:p>
                  </p:txBody>
                </p:sp>
                <p:sp>
                  <p:nvSpPr>
                    <p:cNvPr id="499" name="Freeform: Shape 498">
                      <a:extLst>
                        <a:ext uri="{FF2B5EF4-FFF2-40B4-BE49-F238E27FC236}">
                          <a16:creationId xmlns:a16="http://schemas.microsoft.com/office/drawing/2014/main" id="{3085F353-1FFA-345E-AD6F-B07651D55405}"/>
                        </a:ext>
                      </a:extLst>
                    </p:cNvPr>
                    <p:cNvSpPr/>
                    <p:nvPr/>
                  </p:nvSpPr>
                  <p:spPr>
                    <a:xfrm>
                      <a:off x="7789915" y="3259199"/>
                      <a:ext cx="120344" cy="66922"/>
                    </a:xfrm>
                    <a:custGeom>
                      <a:avLst/>
                      <a:gdLst>
                        <a:gd name="connsiteX0" fmla="*/ 119168 w 120344"/>
                        <a:gd name="connsiteY0" fmla="*/ 66923 h 66922"/>
                        <a:gd name="connsiteX1" fmla="*/ 87449 w 120344"/>
                        <a:gd name="connsiteY1" fmla="*/ 38205 h 66922"/>
                        <a:gd name="connsiteX2" fmla="*/ 88307 w 120344"/>
                        <a:gd name="connsiteY2" fmla="*/ 36919 h 66922"/>
                        <a:gd name="connsiteX3" fmla="*/ 87449 w 120344"/>
                        <a:gd name="connsiteY3" fmla="*/ 38205 h 66922"/>
                        <a:gd name="connsiteX4" fmla="*/ 75448 w 120344"/>
                        <a:gd name="connsiteY4" fmla="*/ 29204 h 66922"/>
                        <a:gd name="connsiteX5" fmla="*/ 76305 w 120344"/>
                        <a:gd name="connsiteY5" fmla="*/ 27918 h 66922"/>
                        <a:gd name="connsiteX6" fmla="*/ 75448 w 120344"/>
                        <a:gd name="connsiteY6" fmla="*/ 29204 h 66922"/>
                        <a:gd name="connsiteX7" fmla="*/ 1296 w 120344"/>
                        <a:gd name="connsiteY7" fmla="*/ 3058 h 66922"/>
                        <a:gd name="connsiteX8" fmla="*/ 25299 w 120344"/>
                        <a:gd name="connsiteY8" fmla="*/ 3058 h 66922"/>
                        <a:gd name="connsiteX9" fmla="*/ 48873 w 120344"/>
                        <a:gd name="connsiteY9" fmla="*/ 10773 h 66922"/>
                        <a:gd name="connsiteX10" fmla="*/ 109309 w 120344"/>
                        <a:gd name="connsiteY10" fmla="*/ 53635 h 66922"/>
                        <a:gd name="connsiteX11" fmla="*/ 119168 w 120344"/>
                        <a:gd name="connsiteY11" fmla="*/ 66923 h 66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344" h="66922">
                          <a:moveTo>
                            <a:pt x="119168" y="66923"/>
                          </a:moveTo>
                          <a:cubicBezTo>
                            <a:pt x="108881" y="57922"/>
                            <a:pt x="99023" y="46778"/>
                            <a:pt x="87449" y="38205"/>
                          </a:cubicBezTo>
                          <a:lnTo>
                            <a:pt x="88307" y="36919"/>
                          </a:lnTo>
                          <a:lnTo>
                            <a:pt x="87449" y="38205"/>
                          </a:lnTo>
                          <a:cubicBezTo>
                            <a:pt x="83592" y="35205"/>
                            <a:pt x="79735" y="32204"/>
                            <a:pt x="75448" y="29204"/>
                          </a:cubicBezTo>
                          <a:lnTo>
                            <a:pt x="76305" y="27918"/>
                          </a:lnTo>
                          <a:lnTo>
                            <a:pt x="75448" y="29204"/>
                          </a:lnTo>
                          <a:cubicBezTo>
                            <a:pt x="53588" y="14202"/>
                            <a:pt x="27870" y="3487"/>
                            <a:pt x="1296" y="3058"/>
                          </a:cubicBezTo>
                          <a:cubicBezTo>
                            <a:pt x="-6420" y="-3372"/>
                            <a:pt x="22727" y="2200"/>
                            <a:pt x="25299" y="3058"/>
                          </a:cubicBezTo>
                          <a:cubicBezTo>
                            <a:pt x="33443" y="4772"/>
                            <a:pt x="41158" y="7344"/>
                            <a:pt x="48873" y="10773"/>
                          </a:cubicBezTo>
                          <a:cubicBezTo>
                            <a:pt x="71591" y="20632"/>
                            <a:pt x="91736" y="36490"/>
                            <a:pt x="109309" y="53635"/>
                          </a:cubicBezTo>
                          <a:cubicBezTo>
                            <a:pt x="111024" y="56207"/>
                            <a:pt x="124311" y="65208"/>
                            <a:pt x="119168" y="66923"/>
                          </a:cubicBezTo>
                          <a:close/>
                        </a:path>
                      </a:pathLst>
                    </a:custGeom>
                    <a:solidFill>
                      <a:srgbClr val="E6E6E6"/>
                    </a:solidFill>
                    <a:ln w="4286" cap="flat">
                      <a:noFill/>
                      <a:prstDash val="solid"/>
                      <a:miter/>
                    </a:ln>
                  </p:spPr>
                  <p:txBody>
                    <a:bodyPr rtlCol="0" anchor="ctr"/>
                    <a:lstStyle/>
                    <a:p>
                      <a:endParaRPr lang="en-GB"/>
                    </a:p>
                  </p:txBody>
                </p:sp>
                <p:sp>
                  <p:nvSpPr>
                    <p:cNvPr id="500" name="Freeform: Shape 499">
                      <a:extLst>
                        <a:ext uri="{FF2B5EF4-FFF2-40B4-BE49-F238E27FC236}">
                          <a16:creationId xmlns:a16="http://schemas.microsoft.com/office/drawing/2014/main" id="{8C76CA4B-D729-8ECF-6E84-A6CF708B94DC}"/>
                        </a:ext>
                      </a:extLst>
                    </p:cNvPr>
                    <p:cNvSpPr/>
                    <p:nvPr/>
                  </p:nvSpPr>
                  <p:spPr>
                    <a:xfrm>
                      <a:off x="7776102" y="3266336"/>
                      <a:ext cx="106756" cy="53357"/>
                    </a:xfrm>
                    <a:custGeom>
                      <a:avLst/>
                      <a:gdLst>
                        <a:gd name="connsiteX0" fmla="*/ 105549 w 106756"/>
                        <a:gd name="connsiteY0" fmla="*/ 53357 h 53357"/>
                        <a:gd name="connsiteX1" fmla="*/ 87547 w 106756"/>
                        <a:gd name="connsiteY1" fmla="*/ 38355 h 53357"/>
                        <a:gd name="connsiteX2" fmla="*/ 88404 w 106756"/>
                        <a:gd name="connsiteY2" fmla="*/ 37069 h 53357"/>
                        <a:gd name="connsiteX3" fmla="*/ 87547 w 106756"/>
                        <a:gd name="connsiteY3" fmla="*/ 38355 h 53357"/>
                        <a:gd name="connsiteX4" fmla="*/ 75545 w 106756"/>
                        <a:gd name="connsiteY4" fmla="*/ 29354 h 53357"/>
                        <a:gd name="connsiteX5" fmla="*/ 76403 w 106756"/>
                        <a:gd name="connsiteY5" fmla="*/ 28068 h 53357"/>
                        <a:gd name="connsiteX6" fmla="*/ 75545 w 106756"/>
                        <a:gd name="connsiteY6" fmla="*/ 29354 h 53357"/>
                        <a:gd name="connsiteX7" fmla="*/ 4822 w 106756"/>
                        <a:gd name="connsiteY7" fmla="*/ 3208 h 53357"/>
                        <a:gd name="connsiteX8" fmla="*/ 4822 w 106756"/>
                        <a:gd name="connsiteY8" fmla="*/ 208 h 53357"/>
                        <a:gd name="connsiteX9" fmla="*/ 27968 w 106756"/>
                        <a:gd name="connsiteY9" fmla="*/ 3636 h 53357"/>
                        <a:gd name="connsiteX10" fmla="*/ 93976 w 106756"/>
                        <a:gd name="connsiteY10" fmla="*/ 39641 h 53357"/>
                        <a:gd name="connsiteX11" fmla="*/ 105549 w 106756"/>
                        <a:gd name="connsiteY11" fmla="*/ 53357 h 5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6756" h="53357">
                          <a:moveTo>
                            <a:pt x="105549" y="53357"/>
                          </a:moveTo>
                          <a:cubicBezTo>
                            <a:pt x="99120" y="49071"/>
                            <a:pt x="93976" y="42642"/>
                            <a:pt x="87547" y="38355"/>
                          </a:cubicBezTo>
                          <a:lnTo>
                            <a:pt x="88404" y="37069"/>
                          </a:lnTo>
                          <a:lnTo>
                            <a:pt x="87547" y="38355"/>
                          </a:lnTo>
                          <a:cubicBezTo>
                            <a:pt x="83689" y="35355"/>
                            <a:pt x="79831" y="32354"/>
                            <a:pt x="75545" y="29354"/>
                          </a:cubicBezTo>
                          <a:lnTo>
                            <a:pt x="76403" y="28068"/>
                          </a:lnTo>
                          <a:lnTo>
                            <a:pt x="75545" y="29354"/>
                          </a:lnTo>
                          <a:cubicBezTo>
                            <a:pt x="54542" y="14781"/>
                            <a:pt x="30540" y="4494"/>
                            <a:pt x="4822" y="3208"/>
                          </a:cubicBezTo>
                          <a:cubicBezTo>
                            <a:pt x="-1607" y="4065"/>
                            <a:pt x="-1607" y="-1078"/>
                            <a:pt x="4822" y="208"/>
                          </a:cubicBezTo>
                          <a:cubicBezTo>
                            <a:pt x="12537" y="636"/>
                            <a:pt x="20252" y="1922"/>
                            <a:pt x="27968" y="3636"/>
                          </a:cubicBezTo>
                          <a:cubicBezTo>
                            <a:pt x="52399" y="10066"/>
                            <a:pt x="74688" y="23353"/>
                            <a:pt x="93976" y="39641"/>
                          </a:cubicBezTo>
                          <a:cubicBezTo>
                            <a:pt x="95691" y="42213"/>
                            <a:pt x="111121" y="52071"/>
                            <a:pt x="105549" y="53357"/>
                          </a:cubicBezTo>
                          <a:close/>
                        </a:path>
                      </a:pathLst>
                    </a:custGeom>
                    <a:solidFill>
                      <a:srgbClr val="E6E6E6"/>
                    </a:solidFill>
                    <a:ln w="4286" cap="flat">
                      <a:noFill/>
                      <a:prstDash val="solid"/>
                      <a:miter/>
                    </a:ln>
                  </p:spPr>
                  <p:txBody>
                    <a:bodyPr rtlCol="0" anchor="ctr"/>
                    <a:lstStyle/>
                    <a:p>
                      <a:endParaRPr lang="en-GB"/>
                    </a:p>
                  </p:txBody>
                </p:sp>
                <p:sp>
                  <p:nvSpPr>
                    <p:cNvPr id="501" name="Freeform: Shape 500">
                      <a:extLst>
                        <a:ext uri="{FF2B5EF4-FFF2-40B4-BE49-F238E27FC236}">
                          <a16:creationId xmlns:a16="http://schemas.microsoft.com/office/drawing/2014/main" id="{B38680C3-10D0-4F7F-1B64-68D799623B9F}"/>
                        </a:ext>
                      </a:extLst>
                    </p:cNvPr>
                    <p:cNvSpPr/>
                    <p:nvPr/>
                  </p:nvSpPr>
                  <p:spPr>
                    <a:xfrm>
                      <a:off x="7762494" y="3273592"/>
                      <a:ext cx="27141" cy="5810"/>
                    </a:xfrm>
                    <a:custGeom>
                      <a:avLst/>
                      <a:gdLst>
                        <a:gd name="connsiteX0" fmla="*/ 25718 w 27141"/>
                        <a:gd name="connsiteY0" fmla="*/ 5810 h 5810"/>
                        <a:gd name="connsiteX1" fmla="*/ 7715 w 27141"/>
                        <a:gd name="connsiteY1" fmla="*/ 3239 h 5810"/>
                        <a:gd name="connsiteX2" fmla="*/ 0 w 27141"/>
                        <a:gd name="connsiteY2" fmla="*/ 1524 h 5810"/>
                        <a:gd name="connsiteX3" fmla="*/ 16716 w 27141"/>
                        <a:gd name="connsiteY3" fmla="*/ 1524 h 5810"/>
                        <a:gd name="connsiteX4" fmla="*/ 25718 w 27141"/>
                        <a:gd name="connsiteY4" fmla="*/ 5810 h 5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141" h="5810">
                          <a:moveTo>
                            <a:pt x="25718" y="5810"/>
                          </a:moveTo>
                          <a:cubicBezTo>
                            <a:pt x="19717" y="4524"/>
                            <a:pt x="13716" y="3667"/>
                            <a:pt x="7715" y="3239"/>
                          </a:cubicBezTo>
                          <a:cubicBezTo>
                            <a:pt x="5143" y="2381"/>
                            <a:pt x="857" y="4096"/>
                            <a:pt x="0" y="1524"/>
                          </a:cubicBezTo>
                          <a:cubicBezTo>
                            <a:pt x="1286" y="-1905"/>
                            <a:pt x="13287" y="1524"/>
                            <a:pt x="16716" y="1524"/>
                          </a:cubicBezTo>
                          <a:cubicBezTo>
                            <a:pt x="18859" y="1953"/>
                            <a:pt x="31289" y="2381"/>
                            <a:pt x="25718" y="5810"/>
                          </a:cubicBezTo>
                          <a:close/>
                        </a:path>
                      </a:pathLst>
                    </a:custGeom>
                    <a:solidFill>
                      <a:srgbClr val="E6E6E6"/>
                    </a:solidFill>
                    <a:ln w="4286" cap="flat">
                      <a:noFill/>
                      <a:prstDash val="solid"/>
                      <a:miter/>
                    </a:ln>
                  </p:spPr>
                  <p:txBody>
                    <a:bodyPr rtlCol="0" anchor="ctr"/>
                    <a:lstStyle/>
                    <a:p>
                      <a:endParaRPr lang="en-GB"/>
                    </a:p>
                  </p:txBody>
                </p:sp>
                <p:sp>
                  <p:nvSpPr>
                    <p:cNvPr id="502" name="Freeform: Shape 501">
                      <a:extLst>
                        <a:ext uri="{FF2B5EF4-FFF2-40B4-BE49-F238E27FC236}">
                          <a16:creationId xmlns:a16="http://schemas.microsoft.com/office/drawing/2014/main" id="{4C0B4854-690E-465A-6857-441EDF82C615}"/>
                        </a:ext>
                      </a:extLst>
                    </p:cNvPr>
                    <p:cNvSpPr/>
                    <p:nvPr/>
                  </p:nvSpPr>
                  <p:spPr>
                    <a:xfrm>
                      <a:off x="7804070" y="3282403"/>
                      <a:ext cx="78690" cy="57864"/>
                    </a:xfrm>
                    <a:custGeom>
                      <a:avLst/>
                      <a:gdLst>
                        <a:gd name="connsiteX0" fmla="*/ 77581 w 78690"/>
                        <a:gd name="connsiteY0" fmla="*/ 57864 h 57864"/>
                        <a:gd name="connsiteX1" fmla="*/ 75009 w 78690"/>
                        <a:gd name="connsiteY1" fmla="*/ 55721 h 57864"/>
                        <a:gd name="connsiteX2" fmla="*/ 75866 w 78690"/>
                        <a:gd name="connsiteY2" fmla="*/ 54435 h 57864"/>
                        <a:gd name="connsiteX3" fmla="*/ 75009 w 78690"/>
                        <a:gd name="connsiteY3" fmla="*/ 55293 h 57864"/>
                        <a:gd name="connsiteX4" fmla="*/ 46292 w 78690"/>
                        <a:gd name="connsiteY4" fmla="*/ 28718 h 57864"/>
                        <a:gd name="connsiteX5" fmla="*/ 47149 w 78690"/>
                        <a:gd name="connsiteY5" fmla="*/ 27432 h 57864"/>
                        <a:gd name="connsiteX6" fmla="*/ 46292 w 78690"/>
                        <a:gd name="connsiteY6" fmla="*/ 28718 h 57864"/>
                        <a:gd name="connsiteX7" fmla="*/ 14145 w 78690"/>
                        <a:gd name="connsiteY7" fmla="*/ 7715 h 57864"/>
                        <a:gd name="connsiteX8" fmla="*/ 0 w 78690"/>
                        <a:gd name="connsiteY8" fmla="*/ 0 h 57864"/>
                        <a:gd name="connsiteX9" fmla="*/ 64294 w 78690"/>
                        <a:gd name="connsiteY9" fmla="*/ 40719 h 57864"/>
                        <a:gd name="connsiteX10" fmla="*/ 77581 w 78690"/>
                        <a:gd name="connsiteY10" fmla="*/ 57864 h 5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90" h="57864">
                          <a:moveTo>
                            <a:pt x="77581" y="57864"/>
                          </a:moveTo>
                          <a:cubicBezTo>
                            <a:pt x="76295" y="57864"/>
                            <a:pt x="75866" y="56579"/>
                            <a:pt x="75009" y="55721"/>
                          </a:cubicBezTo>
                          <a:lnTo>
                            <a:pt x="75866" y="54435"/>
                          </a:lnTo>
                          <a:lnTo>
                            <a:pt x="75009" y="55293"/>
                          </a:lnTo>
                          <a:cubicBezTo>
                            <a:pt x="66008" y="45863"/>
                            <a:pt x="56150" y="36862"/>
                            <a:pt x="46292" y="28718"/>
                          </a:cubicBezTo>
                          <a:lnTo>
                            <a:pt x="47149" y="27432"/>
                          </a:lnTo>
                          <a:lnTo>
                            <a:pt x="46292" y="28718"/>
                          </a:lnTo>
                          <a:cubicBezTo>
                            <a:pt x="36005" y="20574"/>
                            <a:pt x="25289" y="13287"/>
                            <a:pt x="14145" y="7715"/>
                          </a:cubicBezTo>
                          <a:cubicBezTo>
                            <a:pt x="10716" y="4715"/>
                            <a:pt x="857" y="3858"/>
                            <a:pt x="0" y="0"/>
                          </a:cubicBezTo>
                          <a:cubicBezTo>
                            <a:pt x="20145" y="2143"/>
                            <a:pt x="48435" y="26575"/>
                            <a:pt x="64294" y="40719"/>
                          </a:cubicBezTo>
                          <a:cubicBezTo>
                            <a:pt x="66008" y="43720"/>
                            <a:pt x="83153" y="56150"/>
                            <a:pt x="77581" y="57864"/>
                          </a:cubicBezTo>
                          <a:close/>
                        </a:path>
                      </a:pathLst>
                    </a:custGeom>
                    <a:solidFill>
                      <a:srgbClr val="E6E6E6"/>
                    </a:solidFill>
                    <a:ln w="4286" cap="flat">
                      <a:noFill/>
                      <a:prstDash val="solid"/>
                      <a:miter/>
                    </a:ln>
                  </p:spPr>
                  <p:txBody>
                    <a:bodyPr rtlCol="0" anchor="ctr"/>
                    <a:lstStyle/>
                    <a:p>
                      <a:endParaRPr lang="en-GB"/>
                    </a:p>
                  </p:txBody>
                </p:sp>
                <p:sp>
                  <p:nvSpPr>
                    <p:cNvPr id="503" name="Freeform: Shape 502">
                      <a:extLst>
                        <a:ext uri="{FF2B5EF4-FFF2-40B4-BE49-F238E27FC236}">
                          <a16:creationId xmlns:a16="http://schemas.microsoft.com/office/drawing/2014/main" id="{AB5D90F4-BF23-F22A-8366-967EA9A32F2F}"/>
                        </a:ext>
                      </a:extLst>
                    </p:cNvPr>
                    <p:cNvSpPr/>
                    <p:nvPr/>
                  </p:nvSpPr>
                  <p:spPr>
                    <a:xfrm>
                      <a:off x="7750017" y="3281524"/>
                      <a:ext cx="120358" cy="66887"/>
                    </a:xfrm>
                    <a:custGeom>
                      <a:avLst/>
                      <a:gdLst>
                        <a:gd name="connsiteX0" fmla="*/ 119204 w 120358"/>
                        <a:gd name="connsiteY0" fmla="*/ 66887 h 66887"/>
                        <a:gd name="connsiteX1" fmla="*/ 87486 w 120358"/>
                        <a:gd name="connsiteY1" fmla="*/ 38169 h 66887"/>
                        <a:gd name="connsiteX2" fmla="*/ 88343 w 120358"/>
                        <a:gd name="connsiteY2" fmla="*/ 36884 h 66887"/>
                        <a:gd name="connsiteX3" fmla="*/ 87486 w 120358"/>
                        <a:gd name="connsiteY3" fmla="*/ 38169 h 66887"/>
                        <a:gd name="connsiteX4" fmla="*/ 1332 w 120358"/>
                        <a:gd name="connsiteY4" fmla="*/ 3022 h 66887"/>
                        <a:gd name="connsiteX5" fmla="*/ 21478 w 120358"/>
                        <a:gd name="connsiteY5" fmla="*/ 2165 h 66887"/>
                        <a:gd name="connsiteX6" fmla="*/ 45052 w 120358"/>
                        <a:gd name="connsiteY6" fmla="*/ 9452 h 66887"/>
                        <a:gd name="connsiteX7" fmla="*/ 106345 w 120358"/>
                        <a:gd name="connsiteY7" fmla="*/ 51028 h 66887"/>
                        <a:gd name="connsiteX8" fmla="*/ 119204 w 120358"/>
                        <a:gd name="connsiteY8" fmla="*/ 66887 h 66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358" h="66887">
                          <a:moveTo>
                            <a:pt x="119204" y="66887"/>
                          </a:moveTo>
                          <a:cubicBezTo>
                            <a:pt x="108917" y="57886"/>
                            <a:pt x="99059" y="46742"/>
                            <a:pt x="87486" y="38169"/>
                          </a:cubicBezTo>
                          <a:lnTo>
                            <a:pt x="88343" y="36884"/>
                          </a:lnTo>
                          <a:lnTo>
                            <a:pt x="87486" y="38169"/>
                          </a:lnTo>
                          <a:cubicBezTo>
                            <a:pt x="63054" y="18453"/>
                            <a:pt x="33050" y="3451"/>
                            <a:pt x="1332" y="3022"/>
                          </a:cubicBezTo>
                          <a:cubicBezTo>
                            <a:pt x="-5954" y="-2979"/>
                            <a:pt x="18906" y="1736"/>
                            <a:pt x="21478" y="2165"/>
                          </a:cubicBezTo>
                          <a:cubicBezTo>
                            <a:pt x="29622" y="3879"/>
                            <a:pt x="37765" y="6023"/>
                            <a:pt x="45052" y="9452"/>
                          </a:cubicBezTo>
                          <a:cubicBezTo>
                            <a:pt x="68198" y="18881"/>
                            <a:pt x="88343" y="34312"/>
                            <a:pt x="106345" y="51028"/>
                          </a:cubicBezTo>
                          <a:cubicBezTo>
                            <a:pt x="108488" y="54029"/>
                            <a:pt x="124776" y="65601"/>
                            <a:pt x="119204" y="66887"/>
                          </a:cubicBezTo>
                          <a:close/>
                        </a:path>
                      </a:pathLst>
                    </a:custGeom>
                    <a:solidFill>
                      <a:srgbClr val="E6E6E6"/>
                    </a:solidFill>
                    <a:ln w="4286" cap="flat">
                      <a:noFill/>
                      <a:prstDash val="solid"/>
                      <a:miter/>
                    </a:ln>
                  </p:spPr>
                  <p:txBody>
                    <a:bodyPr rtlCol="0" anchor="ctr"/>
                    <a:lstStyle/>
                    <a:p>
                      <a:endParaRPr lang="en-GB"/>
                    </a:p>
                  </p:txBody>
                </p:sp>
                <p:sp>
                  <p:nvSpPr>
                    <p:cNvPr id="504" name="Freeform: Shape 503">
                      <a:extLst>
                        <a:ext uri="{FF2B5EF4-FFF2-40B4-BE49-F238E27FC236}">
                          <a16:creationId xmlns:a16="http://schemas.microsoft.com/office/drawing/2014/main" id="{88877252-E71A-0E3A-C778-345892FEE44E}"/>
                        </a:ext>
                      </a:extLst>
                    </p:cNvPr>
                    <p:cNvSpPr/>
                    <p:nvPr/>
                  </p:nvSpPr>
                  <p:spPr>
                    <a:xfrm>
                      <a:off x="7736938" y="3291014"/>
                      <a:ext cx="120551" cy="66826"/>
                    </a:xfrm>
                    <a:custGeom>
                      <a:avLst/>
                      <a:gdLst>
                        <a:gd name="connsiteX0" fmla="*/ 119424 w 120551"/>
                        <a:gd name="connsiteY0" fmla="*/ 66827 h 66826"/>
                        <a:gd name="connsiteX1" fmla="*/ 8411 w 120551"/>
                        <a:gd name="connsiteY1" fmla="*/ 3390 h 66826"/>
                        <a:gd name="connsiteX2" fmla="*/ 1552 w 120551"/>
                        <a:gd name="connsiteY2" fmla="*/ 2962 h 66826"/>
                        <a:gd name="connsiteX3" fmla="*/ 6696 w 120551"/>
                        <a:gd name="connsiteY3" fmla="*/ 390 h 66826"/>
                        <a:gd name="connsiteX4" fmla="*/ 97136 w 120551"/>
                        <a:gd name="connsiteY4" fmla="*/ 41967 h 66826"/>
                        <a:gd name="connsiteX5" fmla="*/ 119424 w 120551"/>
                        <a:gd name="connsiteY5" fmla="*/ 66827 h 66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51" h="66826">
                          <a:moveTo>
                            <a:pt x="119424" y="66827"/>
                          </a:moveTo>
                          <a:cubicBezTo>
                            <a:pt x="88992" y="36823"/>
                            <a:pt x="52987" y="6391"/>
                            <a:pt x="8411" y="3390"/>
                          </a:cubicBezTo>
                          <a:cubicBezTo>
                            <a:pt x="6268" y="3390"/>
                            <a:pt x="3696" y="2962"/>
                            <a:pt x="1552" y="2962"/>
                          </a:cubicBezTo>
                          <a:cubicBezTo>
                            <a:pt x="-3162" y="-39"/>
                            <a:pt x="4125" y="-467"/>
                            <a:pt x="6696" y="390"/>
                          </a:cubicBezTo>
                          <a:cubicBezTo>
                            <a:pt x="40986" y="2533"/>
                            <a:pt x="71419" y="20107"/>
                            <a:pt x="97136" y="41967"/>
                          </a:cubicBezTo>
                          <a:cubicBezTo>
                            <a:pt x="99708" y="44967"/>
                            <a:pt x="126283" y="65541"/>
                            <a:pt x="119424" y="66827"/>
                          </a:cubicBezTo>
                          <a:close/>
                        </a:path>
                      </a:pathLst>
                    </a:custGeom>
                    <a:solidFill>
                      <a:srgbClr val="E6E6E6"/>
                    </a:solidFill>
                    <a:ln w="4286" cap="flat">
                      <a:noFill/>
                      <a:prstDash val="solid"/>
                      <a:miter/>
                    </a:ln>
                  </p:spPr>
                  <p:txBody>
                    <a:bodyPr rtlCol="0" anchor="ctr"/>
                    <a:lstStyle/>
                    <a:p>
                      <a:endParaRPr lang="en-GB"/>
                    </a:p>
                  </p:txBody>
                </p:sp>
                <p:sp>
                  <p:nvSpPr>
                    <p:cNvPr id="505" name="Freeform: Shape 504">
                      <a:extLst>
                        <a:ext uri="{FF2B5EF4-FFF2-40B4-BE49-F238E27FC236}">
                          <a16:creationId xmlns:a16="http://schemas.microsoft.com/office/drawing/2014/main" id="{EB9EC2CF-FBCF-4FFE-A6EF-362FA2F859FF}"/>
                        </a:ext>
                      </a:extLst>
                    </p:cNvPr>
                    <p:cNvSpPr/>
                    <p:nvPr/>
                  </p:nvSpPr>
                  <p:spPr>
                    <a:xfrm>
                      <a:off x="7724346" y="3297883"/>
                      <a:ext cx="61572" cy="19667"/>
                    </a:xfrm>
                    <a:custGeom>
                      <a:avLst/>
                      <a:gdLst>
                        <a:gd name="connsiteX0" fmla="*/ 60436 w 61572"/>
                        <a:gd name="connsiteY0" fmla="*/ 19667 h 19667"/>
                        <a:gd name="connsiteX1" fmla="*/ 24860 w 61572"/>
                        <a:gd name="connsiteY1" fmla="*/ 5951 h 19667"/>
                        <a:gd name="connsiteX2" fmla="*/ 7715 w 61572"/>
                        <a:gd name="connsiteY2" fmla="*/ 3380 h 19667"/>
                        <a:gd name="connsiteX3" fmla="*/ 0 w 61572"/>
                        <a:gd name="connsiteY3" fmla="*/ 1665 h 19667"/>
                        <a:gd name="connsiteX4" fmla="*/ 10287 w 61572"/>
                        <a:gd name="connsiteY4" fmla="*/ 808 h 19667"/>
                        <a:gd name="connsiteX5" fmla="*/ 34290 w 61572"/>
                        <a:gd name="connsiteY5" fmla="*/ 5523 h 19667"/>
                        <a:gd name="connsiteX6" fmla="*/ 60436 w 61572"/>
                        <a:gd name="connsiteY6" fmla="*/ 19667 h 1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572" h="19667">
                          <a:moveTo>
                            <a:pt x="60436" y="19667"/>
                          </a:moveTo>
                          <a:cubicBezTo>
                            <a:pt x="48863" y="14095"/>
                            <a:pt x="37290" y="8523"/>
                            <a:pt x="24860" y="5951"/>
                          </a:cubicBezTo>
                          <a:cubicBezTo>
                            <a:pt x="19288" y="4665"/>
                            <a:pt x="13716" y="3808"/>
                            <a:pt x="7715" y="3380"/>
                          </a:cubicBezTo>
                          <a:cubicBezTo>
                            <a:pt x="5572" y="2522"/>
                            <a:pt x="857" y="4665"/>
                            <a:pt x="0" y="1665"/>
                          </a:cubicBezTo>
                          <a:cubicBezTo>
                            <a:pt x="1286" y="-1764"/>
                            <a:pt x="7286" y="1237"/>
                            <a:pt x="10287" y="808"/>
                          </a:cubicBezTo>
                          <a:cubicBezTo>
                            <a:pt x="18431" y="1665"/>
                            <a:pt x="26575" y="3380"/>
                            <a:pt x="34290" y="5523"/>
                          </a:cubicBezTo>
                          <a:cubicBezTo>
                            <a:pt x="37719" y="6809"/>
                            <a:pt x="67722" y="16238"/>
                            <a:pt x="60436" y="19667"/>
                          </a:cubicBezTo>
                          <a:close/>
                        </a:path>
                      </a:pathLst>
                    </a:custGeom>
                    <a:solidFill>
                      <a:srgbClr val="E6E6E6"/>
                    </a:solidFill>
                    <a:ln w="4286" cap="flat">
                      <a:noFill/>
                      <a:prstDash val="solid"/>
                      <a:miter/>
                    </a:ln>
                  </p:spPr>
                  <p:txBody>
                    <a:bodyPr rtlCol="0" anchor="ctr"/>
                    <a:lstStyle/>
                    <a:p>
                      <a:endParaRPr lang="en-GB"/>
                    </a:p>
                  </p:txBody>
                </p:sp>
                <p:sp>
                  <p:nvSpPr>
                    <p:cNvPr id="506" name="Freeform: Shape 505">
                      <a:extLst>
                        <a:ext uri="{FF2B5EF4-FFF2-40B4-BE49-F238E27FC236}">
                          <a16:creationId xmlns:a16="http://schemas.microsoft.com/office/drawing/2014/main" id="{A229A0C3-4E5C-2614-5268-3605602B2996}"/>
                        </a:ext>
                      </a:extLst>
                    </p:cNvPr>
                    <p:cNvSpPr/>
                    <p:nvPr/>
                  </p:nvSpPr>
                  <p:spPr>
                    <a:xfrm>
                      <a:off x="7796632" y="3322389"/>
                      <a:ext cx="48031" cy="42310"/>
                    </a:xfrm>
                    <a:custGeom>
                      <a:avLst/>
                      <a:gdLst>
                        <a:gd name="connsiteX0" fmla="*/ 46871 w 48031"/>
                        <a:gd name="connsiteY0" fmla="*/ 42310 h 42310"/>
                        <a:gd name="connsiteX1" fmla="*/ 44300 w 48031"/>
                        <a:gd name="connsiteY1" fmla="*/ 40167 h 42310"/>
                        <a:gd name="connsiteX2" fmla="*/ 45157 w 48031"/>
                        <a:gd name="connsiteY2" fmla="*/ 38881 h 42310"/>
                        <a:gd name="connsiteX3" fmla="*/ 44300 w 48031"/>
                        <a:gd name="connsiteY3" fmla="*/ 39738 h 42310"/>
                        <a:gd name="connsiteX4" fmla="*/ 15582 w 48031"/>
                        <a:gd name="connsiteY4" fmla="*/ 13164 h 42310"/>
                        <a:gd name="connsiteX5" fmla="*/ 16439 w 48031"/>
                        <a:gd name="connsiteY5" fmla="*/ 11878 h 42310"/>
                        <a:gd name="connsiteX6" fmla="*/ 15582 w 48031"/>
                        <a:gd name="connsiteY6" fmla="*/ 13164 h 42310"/>
                        <a:gd name="connsiteX7" fmla="*/ 3580 w 48031"/>
                        <a:gd name="connsiteY7" fmla="*/ 4162 h 42310"/>
                        <a:gd name="connsiteX8" fmla="*/ 152 w 48031"/>
                        <a:gd name="connsiteY8" fmla="*/ 305 h 42310"/>
                        <a:gd name="connsiteX9" fmla="*/ 10867 w 48031"/>
                        <a:gd name="connsiteY9" fmla="*/ 6305 h 42310"/>
                        <a:gd name="connsiteX10" fmla="*/ 28869 w 48031"/>
                        <a:gd name="connsiteY10" fmla="*/ 20879 h 42310"/>
                        <a:gd name="connsiteX11" fmla="*/ 46871 w 48031"/>
                        <a:gd name="connsiteY11" fmla="*/ 42310 h 4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31" h="42310">
                          <a:moveTo>
                            <a:pt x="46871" y="42310"/>
                          </a:moveTo>
                          <a:cubicBezTo>
                            <a:pt x="45586" y="42310"/>
                            <a:pt x="45157" y="41024"/>
                            <a:pt x="44300" y="40167"/>
                          </a:cubicBezTo>
                          <a:lnTo>
                            <a:pt x="45157" y="38881"/>
                          </a:lnTo>
                          <a:lnTo>
                            <a:pt x="44300" y="39738"/>
                          </a:lnTo>
                          <a:cubicBezTo>
                            <a:pt x="35299" y="30309"/>
                            <a:pt x="25440" y="21307"/>
                            <a:pt x="15582" y="13164"/>
                          </a:cubicBezTo>
                          <a:lnTo>
                            <a:pt x="16439" y="11878"/>
                          </a:lnTo>
                          <a:lnTo>
                            <a:pt x="15582" y="13164"/>
                          </a:lnTo>
                          <a:cubicBezTo>
                            <a:pt x="11724" y="10163"/>
                            <a:pt x="7867" y="7163"/>
                            <a:pt x="3580" y="4162"/>
                          </a:cubicBezTo>
                          <a:cubicBezTo>
                            <a:pt x="2295" y="2876"/>
                            <a:pt x="-706" y="2448"/>
                            <a:pt x="152" y="305"/>
                          </a:cubicBezTo>
                          <a:cubicBezTo>
                            <a:pt x="3580" y="-1410"/>
                            <a:pt x="7867" y="4591"/>
                            <a:pt x="10867" y="6305"/>
                          </a:cubicBezTo>
                          <a:cubicBezTo>
                            <a:pt x="16868" y="11020"/>
                            <a:pt x="22869" y="15735"/>
                            <a:pt x="28869" y="20879"/>
                          </a:cubicBezTo>
                          <a:cubicBezTo>
                            <a:pt x="31013" y="24308"/>
                            <a:pt x="53301" y="41453"/>
                            <a:pt x="46871" y="42310"/>
                          </a:cubicBezTo>
                          <a:close/>
                        </a:path>
                      </a:pathLst>
                    </a:custGeom>
                    <a:solidFill>
                      <a:srgbClr val="E6E6E6"/>
                    </a:solidFill>
                    <a:ln w="4286" cap="flat">
                      <a:noFill/>
                      <a:prstDash val="solid"/>
                      <a:miter/>
                    </a:ln>
                  </p:spPr>
                  <p:txBody>
                    <a:bodyPr rtlCol="0" anchor="ctr"/>
                    <a:lstStyle/>
                    <a:p>
                      <a:endParaRPr lang="en-GB"/>
                    </a:p>
                  </p:txBody>
                </p:sp>
              </p:grpSp>
              <p:grpSp>
                <p:nvGrpSpPr>
                  <p:cNvPr id="507" name="Graphic 18">
                    <a:extLst>
                      <a:ext uri="{FF2B5EF4-FFF2-40B4-BE49-F238E27FC236}">
                        <a16:creationId xmlns:a16="http://schemas.microsoft.com/office/drawing/2014/main" id="{7B4509F9-8BEF-6BF8-FAB6-A5CFF65FA175}"/>
                      </a:ext>
                    </a:extLst>
                  </p:cNvPr>
                  <p:cNvGrpSpPr/>
                  <p:nvPr/>
                </p:nvGrpSpPr>
                <p:grpSpPr>
                  <a:xfrm>
                    <a:off x="7810500" y="3294833"/>
                    <a:ext cx="306466" cy="206168"/>
                    <a:chOff x="7810500" y="3294833"/>
                    <a:chExt cx="306466" cy="206168"/>
                  </a:xfrm>
                </p:grpSpPr>
                <p:grpSp>
                  <p:nvGrpSpPr>
                    <p:cNvPr id="508" name="Graphic 18">
                      <a:extLst>
                        <a:ext uri="{FF2B5EF4-FFF2-40B4-BE49-F238E27FC236}">
                          <a16:creationId xmlns:a16="http://schemas.microsoft.com/office/drawing/2014/main" id="{F6C61715-937E-19CA-6951-26BDD0F96D64}"/>
                        </a:ext>
                      </a:extLst>
                    </p:cNvPr>
                    <p:cNvGrpSpPr/>
                    <p:nvPr/>
                  </p:nvGrpSpPr>
                  <p:grpSpPr>
                    <a:xfrm>
                      <a:off x="7810500" y="3294833"/>
                      <a:ext cx="306466" cy="206168"/>
                      <a:chOff x="7810500" y="3294833"/>
                      <a:chExt cx="306466" cy="206168"/>
                    </a:xfrm>
                  </p:grpSpPr>
                  <p:sp>
                    <p:nvSpPr>
                      <p:cNvPr id="509" name="Freeform: Shape 508">
                        <a:extLst>
                          <a:ext uri="{FF2B5EF4-FFF2-40B4-BE49-F238E27FC236}">
                            <a16:creationId xmlns:a16="http://schemas.microsoft.com/office/drawing/2014/main" id="{F92DB95C-0AAF-6822-D7F1-8842723F6C1B}"/>
                          </a:ext>
                        </a:extLst>
                      </p:cNvPr>
                      <p:cNvSpPr/>
                      <p:nvPr/>
                    </p:nvSpPr>
                    <p:spPr>
                      <a:xfrm>
                        <a:off x="7948088" y="3372842"/>
                        <a:ext cx="168021" cy="128158"/>
                      </a:xfrm>
                      <a:custGeom>
                        <a:avLst/>
                        <a:gdLst>
                          <a:gd name="connsiteX0" fmla="*/ 164592 w 168021"/>
                          <a:gd name="connsiteY0" fmla="*/ 0 h 128158"/>
                          <a:gd name="connsiteX1" fmla="*/ 0 w 168021"/>
                          <a:gd name="connsiteY1" fmla="*/ 96869 h 128158"/>
                          <a:gd name="connsiteX2" fmla="*/ 3858 w 168021"/>
                          <a:gd name="connsiteY2" fmla="*/ 128159 h 128158"/>
                          <a:gd name="connsiteX3" fmla="*/ 168021 w 168021"/>
                          <a:gd name="connsiteY3" fmla="*/ 31290 h 128158"/>
                        </a:gdLst>
                        <a:ahLst/>
                        <a:cxnLst>
                          <a:cxn ang="0">
                            <a:pos x="connsiteX0" y="connsiteY0"/>
                          </a:cxn>
                          <a:cxn ang="0">
                            <a:pos x="connsiteX1" y="connsiteY1"/>
                          </a:cxn>
                          <a:cxn ang="0">
                            <a:pos x="connsiteX2" y="connsiteY2"/>
                          </a:cxn>
                          <a:cxn ang="0">
                            <a:pos x="connsiteX3" y="connsiteY3"/>
                          </a:cxn>
                        </a:cxnLst>
                        <a:rect l="l" t="t" r="r" b="b"/>
                        <a:pathLst>
                          <a:path w="168021" h="128158">
                            <a:moveTo>
                              <a:pt x="164592" y="0"/>
                            </a:moveTo>
                            <a:lnTo>
                              <a:pt x="0" y="96869"/>
                            </a:lnTo>
                            <a:lnTo>
                              <a:pt x="3858" y="128159"/>
                            </a:lnTo>
                            <a:lnTo>
                              <a:pt x="168021" y="31290"/>
                            </a:lnTo>
                            <a:close/>
                          </a:path>
                        </a:pathLst>
                      </a:custGeom>
                      <a:solidFill>
                        <a:srgbClr val="F2F2F2"/>
                      </a:solidFill>
                      <a:ln w="4286" cap="flat">
                        <a:noFill/>
                        <a:prstDash val="solid"/>
                        <a:miter/>
                      </a:ln>
                    </p:spPr>
                    <p:txBody>
                      <a:bodyPr rtlCol="0" anchor="ctr"/>
                      <a:lstStyle/>
                      <a:p>
                        <a:endParaRPr lang="en-GB"/>
                      </a:p>
                    </p:txBody>
                  </p:sp>
                  <p:grpSp>
                    <p:nvGrpSpPr>
                      <p:cNvPr id="510" name="Graphic 18">
                        <a:extLst>
                          <a:ext uri="{FF2B5EF4-FFF2-40B4-BE49-F238E27FC236}">
                            <a16:creationId xmlns:a16="http://schemas.microsoft.com/office/drawing/2014/main" id="{3D068EA1-7FDF-D1FC-6E42-8421C2C380D5}"/>
                          </a:ext>
                        </a:extLst>
                      </p:cNvPr>
                      <p:cNvGrpSpPr/>
                      <p:nvPr/>
                    </p:nvGrpSpPr>
                    <p:grpSpPr>
                      <a:xfrm>
                        <a:off x="7810500" y="3294833"/>
                        <a:ext cx="306466" cy="177879"/>
                        <a:chOff x="7810500" y="3294833"/>
                        <a:chExt cx="306466" cy="177879"/>
                      </a:xfrm>
                    </p:grpSpPr>
                    <p:sp>
                      <p:nvSpPr>
                        <p:cNvPr id="511" name="Freeform: Shape 510">
                          <a:extLst>
                            <a:ext uri="{FF2B5EF4-FFF2-40B4-BE49-F238E27FC236}">
                              <a16:creationId xmlns:a16="http://schemas.microsoft.com/office/drawing/2014/main" id="{C38E15B3-37A1-56A7-705B-8DDAEC9EE07E}"/>
                            </a:ext>
                          </a:extLst>
                        </p:cNvPr>
                        <p:cNvSpPr/>
                        <p:nvPr/>
                      </p:nvSpPr>
                      <p:spPr>
                        <a:xfrm>
                          <a:off x="7819072" y="3296547"/>
                          <a:ext cx="294036" cy="172735"/>
                        </a:xfrm>
                        <a:custGeom>
                          <a:avLst/>
                          <a:gdLst>
                            <a:gd name="connsiteX0" fmla="*/ 70295 w 294036"/>
                            <a:gd name="connsiteY0" fmla="*/ 120015 h 172735"/>
                            <a:gd name="connsiteX1" fmla="*/ 129445 w 294036"/>
                            <a:gd name="connsiteY1" fmla="*/ 172736 h 172735"/>
                            <a:gd name="connsiteX2" fmla="*/ 294037 w 294036"/>
                            <a:gd name="connsiteY2" fmla="*/ 76295 h 172735"/>
                            <a:gd name="connsiteX3" fmla="*/ 164592 w 294036"/>
                            <a:gd name="connsiteY3" fmla="*/ 0 h 172735"/>
                            <a:gd name="connsiteX4" fmla="*/ 0 w 294036"/>
                            <a:gd name="connsiteY4" fmla="*/ 96441 h 172735"/>
                            <a:gd name="connsiteX5" fmla="*/ 70295 w 294036"/>
                            <a:gd name="connsiteY5" fmla="*/ 120015 h 17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036" h="172735">
                              <a:moveTo>
                                <a:pt x="70295" y="120015"/>
                              </a:moveTo>
                              <a:cubicBezTo>
                                <a:pt x="92583" y="134588"/>
                                <a:pt x="111443" y="153019"/>
                                <a:pt x="129445" y="172736"/>
                              </a:cubicBezTo>
                              <a:lnTo>
                                <a:pt x="294037" y="76295"/>
                              </a:lnTo>
                              <a:cubicBezTo>
                                <a:pt x="260604" y="38576"/>
                                <a:pt x="217742" y="857"/>
                                <a:pt x="164592" y="0"/>
                              </a:cubicBezTo>
                              <a:lnTo>
                                <a:pt x="0" y="96441"/>
                              </a:lnTo>
                              <a:cubicBezTo>
                                <a:pt x="24860" y="96869"/>
                                <a:pt x="49292" y="106299"/>
                                <a:pt x="70295" y="120015"/>
                              </a:cubicBezTo>
                              <a:close/>
                            </a:path>
                          </a:pathLst>
                        </a:custGeom>
                        <a:solidFill>
                          <a:srgbClr val="FFFFFF"/>
                        </a:solidFill>
                        <a:ln w="4286" cap="flat">
                          <a:noFill/>
                          <a:prstDash val="solid"/>
                          <a:miter/>
                        </a:ln>
                      </p:spPr>
                      <p:txBody>
                        <a:bodyPr rtlCol="0" anchor="ctr"/>
                        <a:lstStyle/>
                        <a:p>
                          <a:endParaRPr lang="en-GB"/>
                        </a:p>
                      </p:txBody>
                    </p:sp>
                    <p:sp>
                      <p:nvSpPr>
                        <p:cNvPr id="512" name="Freeform: Shape 511">
                          <a:extLst>
                            <a:ext uri="{FF2B5EF4-FFF2-40B4-BE49-F238E27FC236}">
                              <a16:creationId xmlns:a16="http://schemas.microsoft.com/office/drawing/2014/main" id="{BF8A1E0E-13E8-5935-73F6-6BBE9DA8FC38}"/>
                            </a:ext>
                          </a:extLst>
                        </p:cNvPr>
                        <p:cNvSpPr/>
                        <p:nvPr/>
                      </p:nvSpPr>
                      <p:spPr>
                        <a:xfrm>
                          <a:off x="7810500" y="3294833"/>
                          <a:ext cx="306466" cy="177879"/>
                        </a:xfrm>
                        <a:custGeom>
                          <a:avLst/>
                          <a:gdLst>
                            <a:gd name="connsiteX0" fmla="*/ 137160 w 306466"/>
                            <a:gd name="connsiteY0" fmla="*/ 177879 h 177879"/>
                            <a:gd name="connsiteX1" fmla="*/ 135874 w 306466"/>
                            <a:gd name="connsiteY1" fmla="*/ 176593 h 177879"/>
                            <a:gd name="connsiteX2" fmla="*/ 77581 w 306466"/>
                            <a:gd name="connsiteY2" fmla="*/ 124301 h 177879"/>
                            <a:gd name="connsiteX3" fmla="*/ 77581 w 306466"/>
                            <a:gd name="connsiteY3" fmla="*/ 124301 h 177879"/>
                            <a:gd name="connsiteX4" fmla="*/ 8573 w 306466"/>
                            <a:gd name="connsiteY4" fmla="*/ 101155 h 177879"/>
                            <a:gd name="connsiteX5" fmla="*/ 0 w 306466"/>
                            <a:gd name="connsiteY5" fmla="*/ 101155 h 177879"/>
                            <a:gd name="connsiteX6" fmla="*/ 172307 w 306466"/>
                            <a:gd name="connsiteY6" fmla="*/ 0 h 177879"/>
                            <a:gd name="connsiteX7" fmla="*/ 173165 w 306466"/>
                            <a:gd name="connsiteY7" fmla="*/ 0 h 177879"/>
                            <a:gd name="connsiteX8" fmla="*/ 304324 w 306466"/>
                            <a:gd name="connsiteY8" fmla="*/ 77153 h 177879"/>
                            <a:gd name="connsiteX9" fmla="*/ 306467 w 306466"/>
                            <a:gd name="connsiteY9" fmla="*/ 79296 h 177879"/>
                            <a:gd name="connsiteX10" fmla="*/ 137160 w 306466"/>
                            <a:gd name="connsiteY10" fmla="*/ 177879 h 177879"/>
                            <a:gd name="connsiteX11" fmla="*/ 80153 w 306466"/>
                            <a:gd name="connsiteY11" fmla="*/ 120015 h 177879"/>
                            <a:gd name="connsiteX12" fmla="*/ 138446 w 306466"/>
                            <a:gd name="connsiteY12" fmla="*/ 171879 h 177879"/>
                            <a:gd name="connsiteX13" fmla="*/ 298751 w 306466"/>
                            <a:gd name="connsiteY13" fmla="*/ 78010 h 177879"/>
                            <a:gd name="connsiteX14" fmla="*/ 173593 w 306466"/>
                            <a:gd name="connsiteY14" fmla="*/ 4715 h 177879"/>
                            <a:gd name="connsiteX15" fmla="*/ 16716 w 306466"/>
                            <a:gd name="connsiteY15" fmla="*/ 96869 h 177879"/>
                            <a:gd name="connsiteX16" fmla="*/ 80153 w 306466"/>
                            <a:gd name="connsiteY16" fmla="*/ 120015 h 177879"/>
                            <a:gd name="connsiteX17" fmla="*/ 80153 w 306466"/>
                            <a:gd name="connsiteY17" fmla="*/ 120015 h 177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6466" h="177879">
                              <a:moveTo>
                                <a:pt x="137160" y="177879"/>
                              </a:moveTo>
                              <a:lnTo>
                                <a:pt x="135874" y="176593"/>
                              </a:lnTo>
                              <a:cubicBezTo>
                                <a:pt x="114872" y="153019"/>
                                <a:pt x="96441" y="136731"/>
                                <a:pt x="77581" y="124301"/>
                              </a:cubicBezTo>
                              <a:lnTo>
                                <a:pt x="77581" y="124301"/>
                              </a:lnTo>
                              <a:cubicBezTo>
                                <a:pt x="55293" y="109728"/>
                                <a:pt x="31290" y="101584"/>
                                <a:pt x="8573" y="101155"/>
                              </a:cubicBezTo>
                              <a:lnTo>
                                <a:pt x="0" y="101155"/>
                              </a:lnTo>
                              <a:lnTo>
                                <a:pt x="172307" y="0"/>
                              </a:lnTo>
                              <a:lnTo>
                                <a:pt x="173165" y="0"/>
                              </a:lnTo>
                              <a:cubicBezTo>
                                <a:pt x="229314" y="1286"/>
                                <a:pt x="272605" y="42005"/>
                                <a:pt x="304324" y="77153"/>
                              </a:cubicBezTo>
                              <a:lnTo>
                                <a:pt x="306467" y="79296"/>
                              </a:lnTo>
                              <a:lnTo>
                                <a:pt x="137160" y="177879"/>
                              </a:lnTo>
                              <a:close/>
                              <a:moveTo>
                                <a:pt x="80153" y="120015"/>
                              </a:moveTo>
                              <a:cubicBezTo>
                                <a:pt x="99012" y="132445"/>
                                <a:pt x="117443" y="148733"/>
                                <a:pt x="138446" y="171879"/>
                              </a:cubicBezTo>
                              <a:lnTo>
                                <a:pt x="298751" y="78010"/>
                              </a:lnTo>
                              <a:cubicBezTo>
                                <a:pt x="267891" y="44148"/>
                                <a:pt x="226314" y="6001"/>
                                <a:pt x="173593" y="4715"/>
                              </a:cubicBezTo>
                              <a:lnTo>
                                <a:pt x="16716" y="96869"/>
                              </a:lnTo>
                              <a:cubicBezTo>
                                <a:pt x="37719" y="98155"/>
                                <a:pt x="59579" y="106299"/>
                                <a:pt x="80153" y="120015"/>
                              </a:cubicBezTo>
                              <a:lnTo>
                                <a:pt x="80153" y="120015"/>
                              </a:lnTo>
                              <a:close/>
                            </a:path>
                          </a:pathLst>
                        </a:custGeom>
                        <a:solidFill>
                          <a:srgbClr val="F2F2F2"/>
                        </a:solidFill>
                        <a:ln w="4286" cap="flat">
                          <a:noFill/>
                          <a:prstDash val="solid"/>
                          <a:miter/>
                        </a:ln>
                      </p:spPr>
                      <p:txBody>
                        <a:bodyPr rtlCol="0" anchor="ctr"/>
                        <a:lstStyle/>
                        <a:p>
                          <a:endParaRPr lang="en-GB"/>
                        </a:p>
                      </p:txBody>
                    </p:sp>
                  </p:grpSp>
                  <p:sp>
                    <p:nvSpPr>
                      <p:cNvPr id="513" name="Freeform: Shape 512">
                        <a:extLst>
                          <a:ext uri="{FF2B5EF4-FFF2-40B4-BE49-F238E27FC236}">
                            <a16:creationId xmlns:a16="http://schemas.microsoft.com/office/drawing/2014/main" id="{53D3B23E-2C4C-C6F7-9E9A-27EB9B0A6456}"/>
                          </a:ext>
                        </a:extLst>
                      </p:cNvPr>
                      <p:cNvSpPr/>
                      <p:nvPr/>
                    </p:nvSpPr>
                    <p:spPr>
                      <a:xfrm>
                        <a:off x="7819072" y="3393417"/>
                        <a:ext cx="132873" cy="107584"/>
                      </a:xfrm>
                      <a:custGeom>
                        <a:avLst/>
                        <a:gdLst>
                          <a:gd name="connsiteX0" fmla="*/ 132874 w 132873"/>
                          <a:gd name="connsiteY0" fmla="*/ 107585 h 107584"/>
                          <a:gd name="connsiteX1" fmla="*/ 0 w 132873"/>
                          <a:gd name="connsiteY1" fmla="*/ 30004 h 107584"/>
                          <a:gd name="connsiteX2" fmla="*/ 0 w 132873"/>
                          <a:gd name="connsiteY2" fmla="*/ 0 h 107584"/>
                          <a:gd name="connsiteX3" fmla="*/ 129445 w 132873"/>
                          <a:gd name="connsiteY3" fmla="*/ 76295 h 107584"/>
                          <a:gd name="connsiteX4" fmla="*/ 132874 w 132873"/>
                          <a:gd name="connsiteY4" fmla="*/ 107585 h 107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873" h="107584">
                            <a:moveTo>
                              <a:pt x="132874" y="107585"/>
                            </a:moveTo>
                            <a:lnTo>
                              <a:pt x="0" y="30004"/>
                            </a:lnTo>
                            <a:lnTo>
                              <a:pt x="0" y="0"/>
                            </a:lnTo>
                            <a:cubicBezTo>
                              <a:pt x="53150" y="2143"/>
                              <a:pt x="90011" y="33433"/>
                              <a:pt x="129445" y="76295"/>
                            </a:cubicBezTo>
                            <a:cubicBezTo>
                              <a:pt x="130302" y="84868"/>
                              <a:pt x="131588" y="99012"/>
                              <a:pt x="132874" y="107585"/>
                            </a:cubicBezTo>
                            <a:close/>
                          </a:path>
                        </a:pathLst>
                      </a:custGeom>
                      <a:solidFill>
                        <a:srgbClr val="E3E5E6"/>
                      </a:solidFill>
                      <a:ln w="4286" cap="flat">
                        <a:noFill/>
                        <a:prstDash val="solid"/>
                        <a:miter/>
                      </a:ln>
                    </p:spPr>
                    <p:txBody>
                      <a:bodyPr rtlCol="0" anchor="ctr"/>
                      <a:lstStyle/>
                      <a:p>
                        <a:endParaRPr lang="en-GB"/>
                      </a:p>
                    </p:txBody>
                  </p:sp>
                  <p:sp>
                    <p:nvSpPr>
                      <p:cNvPr id="514" name="Freeform: Shape 513">
                        <a:extLst>
                          <a:ext uri="{FF2B5EF4-FFF2-40B4-BE49-F238E27FC236}">
                            <a16:creationId xmlns:a16="http://schemas.microsoft.com/office/drawing/2014/main" id="{DBD58A73-7530-135D-EC4D-3314E076D7CF}"/>
                          </a:ext>
                        </a:extLst>
                      </p:cNvPr>
                      <p:cNvSpPr/>
                      <p:nvPr/>
                    </p:nvSpPr>
                    <p:spPr>
                      <a:xfrm>
                        <a:off x="7879937" y="3443137"/>
                        <a:ext cx="70294" cy="44148"/>
                      </a:xfrm>
                      <a:custGeom>
                        <a:avLst/>
                        <a:gdLst>
                          <a:gd name="connsiteX0" fmla="*/ 70295 w 70294"/>
                          <a:gd name="connsiteY0" fmla="*/ 44148 h 44148"/>
                          <a:gd name="connsiteX1" fmla="*/ 0 w 70294"/>
                          <a:gd name="connsiteY1" fmla="*/ 0 h 44148"/>
                          <a:gd name="connsiteX2" fmla="*/ 69866 w 70294"/>
                          <a:gd name="connsiteY2" fmla="*/ 40719 h 44148"/>
                        </a:gdLst>
                        <a:ahLst/>
                        <a:cxnLst>
                          <a:cxn ang="0">
                            <a:pos x="connsiteX0" y="connsiteY0"/>
                          </a:cxn>
                          <a:cxn ang="0">
                            <a:pos x="connsiteX1" y="connsiteY1"/>
                          </a:cxn>
                          <a:cxn ang="0">
                            <a:pos x="connsiteX2" y="connsiteY2"/>
                          </a:cxn>
                        </a:cxnLst>
                        <a:rect l="l" t="t" r="r" b="b"/>
                        <a:pathLst>
                          <a:path w="70294" h="44148">
                            <a:moveTo>
                              <a:pt x="70295" y="44148"/>
                            </a:moveTo>
                            <a:lnTo>
                              <a:pt x="0" y="0"/>
                            </a:lnTo>
                            <a:lnTo>
                              <a:pt x="69866" y="40719"/>
                            </a:lnTo>
                            <a:close/>
                          </a:path>
                        </a:pathLst>
                      </a:custGeom>
                      <a:solidFill>
                        <a:srgbClr val="B3B3B3"/>
                      </a:solidFill>
                      <a:ln w="4286" cap="flat">
                        <a:noFill/>
                        <a:prstDash val="solid"/>
                        <a:miter/>
                      </a:ln>
                    </p:spPr>
                    <p:txBody>
                      <a:bodyPr rtlCol="0" anchor="ctr"/>
                      <a:lstStyle/>
                      <a:p>
                        <a:endParaRPr lang="en-GB"/>
                      </a:p>
                    </p:txBody>
                  </p:sp>
                </p:grpSp>
                <p:sp>
                  <p:nvSpPr>
                    <p:cNvPr id="515" name="Freeform: Shape 514">
                      <a:extLst>
                        <a:ext uri="{FF2B5EF4-FFF2-40B4-BE49-F238E27FC236}">
                          <a16:creationId xmlns:a16="http://schemas.microsoft.com/office/drawing/2014/main" id="{E5ABF59A-68B1-4D59-482F-3D26006F0112}"/>
                        </a:ext>
                      </a:extLst>
                    </p:cNvPr>
                    <p:cNvSpPr/>
                    <p:nvPr/>
                  </p:nvSpPr>
                  <p:spPr>
                    <a:xfrm>
                      <a:off x="8017954" y="3315419"/>
                      <a:ext cx="76182" cy="57423"/>
                    </a:xfrm>
                    <a:custGeom>
                      <a:avLst/>
                      <a:gdLst>
                        <a:gd name="connsiteX0" fmla="*/ 75009 w 76182"/>
                        <a:gd name="connsiteY0" fmla="*/ 57423 h 57423"/>
                        <a:gd name="connsiteX1" fmla="*/ 31289 w 76182"/>
                        <a:gd name="connsiteY1" fmla="*/ 19705 h 57423"/>
                        <a:gd name="connsiteX2" fmla="*/ 10716 w 76182"/>
                        <a:gd name="connsiteY2" fmla="*/ 7275 h 57423"/>
                        <a:gd name="connsiteX3" fmla="*/ 0 w 76182"/>
                        <a:gd name="connsiteY3" fmla="*/ 845 h 57423"/>
                        <a:gd name="connsiteX4" fmla="*/ 4286 w 76182"/>
                        <a:gd name="connsiteY4" fmla="*/ 1274 h 57423"/>
                        <a:gd name="connsiteX5" fmla="*/ 16716 w 76182"/>
                        <a:gd name="connsiteY5" fmla="*/ 7275 h 57423"/>
                        <a:gd name="connsiteX6" fmla="*/ 60008 w 76182"/>
                        <a:gd name="connsiteY6" fmla="*/ 39421 h 57423"/>
                        <a:gd name="connsiteX7" fmla="*/ 75009 w 76182"/>
                        <a:gd name="connsiteY7" fmla="*/ 57423 h 57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182" h="57423">
                          <a:moveTo>
                            <a:pt x="75009" y="57423"/>
                          </a:moveTo>
                          <a:cubicBezTo>
                            <a:pt x="60865" y="44565"/>
                            <a:pt x="47577" y="30420"/>
                            <a:pt x="31289" y="19705"/>
                          </a:cubicBezTo>
                          <a:cubicBezTo>
                            <a:pt x="24431" y="14990"/>
                            <a:pt x="17574" y="10704"/>
                            <a:pt x="10716" y="7275"/>
                          </a:cubicBezTo>
                          <a:cubicBezTo>
                            <a:pt x="7715" y="4703"/>
                            <a:pt x="429" y="4703"/>
                            <a:pt x="0" y="845"/>
                          </a:cubicBezTo>
                          <a:cubicBezTo>
                            <a:pt x="857" y="-869"/>
                            <a:pt x="3000" y="416"/>
                            <a:pt x="4286" y="1274"/>
                          </a:cubicBezTo>
                          <a:cubicBezTo>
                            <a:pt x="8573" y="2988"/>
                            <a:pt x="12430" y="5131"/>
                            <a:pt x="16716" y="7275"/>
                          </a:cubicBezTo>
                          <a:cubicBezTo>
                            <a:pt x="32575" y="15847"/>
                            <a:pt x="46720" y="26991"/>
                            <a:pt x="60008" y="39421"/>
                          </a:cubicBezTo>
                          <a:cubicBezTo>
                            <a:pt x="62151" y="41993"/>
                            <a:pt x="81010" y="55709"/>
                            <a:pt x="75009" y="57423"/>
                          </a:cubicBezTo>
                          <a:close/>
                        </a:path>
                      </a:pathLst>
                    </a:custGeom>
                    <a:solidFill>
                      <a:srgbClr val="E6E6E6"/>
                    </a:solidFill>
                    <a:ln w="4286" cap="flat">
                      <a:noFill/>
                      <a:prstDash val="solid"/>
                      <a:miter/>
                    </a:ln>
                  </p:spPr>
                  <p:txBody>
                    <a:bodyPr rtlCol="0" anchor="ctr"/>
                    <a:lstStyle/>
                    <a:p>
                      <a:endParaRPr lang="en-GB"/>
                    </a:p>
                  </p:txBody>
                </p:sp>
                <p:sp>
                  <p:nvSpPr>
                    <p:cNvPr id="516" name="Freeform: Shape 515">
                      <a:extLst>
                        <a:ext uri="{FF2B5EF4-FFF2-40B4-BE49-F238E27FC236}">
                          <a16:creationId xmlns:a16="http://schemas.microsoft.com/office/drawing/2014/main" id="{C8F93272-E320-5B92-B024-E5F32304FFAC}"/>
                        </a:ext>
                      </a:extLst>
                    </p:cNvPr>
                    <p:cNvSpPr/>
                    <p:nvPr/>
                  </p:nvSpPr>
                  <p:spPr>
                    <a:xfrm>
                      <a:off x="7960090" y="3312082"/>
                      <a:ext cx="120124" cy="67618"/>
                    </a:xfrm>
                    <a:custGeom>
                      <a:avLst/>
                      <a:gdLst>
                        <a:gd name="connsiteX0" fmla="*/ 119157 w 120124"/>
                        <a:gd name="connsiteY0" fmla="*/ 67618 h 67618"/>
                        <a:gd name="connsiteX1" fmla="*/ 116586 w 120124"/>
                        <a:gd name="connsiteY1" fmla="*/ 65475 h 67618"/>
                        <a:gd name="connsiteX2" fmla="*/ 117443 w 120124"/>
                        <a:gd name="connsiteY2" fmla="*/ 64189 h 67618"/>
                        <a:gd name="connsiteX3" fmla="*/ 116586 w 120124"/>
                        <a:gd name="connsiteY3" fmla="*/ 65046 h 67618"/>
                        <a:gd name="connsiteX4" fmla="*/ 87868 w 120124"/>
                        <a:gd name="connsiteY4" fmla="*/ 38472 h 67618"/>
                        <a:gd name="connsiteX5" fmla="*/ 88725 w 120124"/>
                        <a:gd name="connsiteY5" fmla="*/ 37186 h 67618"/>
                        <a:gd name="connsiteX6" fmla="*/ 87868 w 120124"/>
                        <a:gd name="connsiteY6" fmla="*/ 38472 h 67618"/>
                        <a:gd name="connsiteX7" fmla="*/ 25718 w 120124"/>
                        <a:gd name="connsiteY7" fmla="*/ 6325 h 67618"/>
                        <a:gd name="connsiteX8" fmla="*/ 7715 w 120124"/>
                        <a:gd name="connsiteY8" fmla="*/ 3325 h 67618"/>
                        <a:gd name="connsiteX9" fmla="*/ 0 w 120124"/>
                        <a:gd name="connsiteY9" fmla="*/ 1610 h 67618"/>
                        <a:gd name="connsiteX10" fmla="*/ 20574 w 120124"/>
                        <a:gd name="connsiteY10" fmla="*/ 2039 h 67618"/>
                        <a:gd name="connsiteX11" fmla="*/ 77581 w 120124"/>
                        <a:gd name="connsiteY11" fmla="*/ 26899 h 67618"/>
                        <a:gd name="connsiteX12" fmla="*/ 76724 w 120124"/>
                        <a:gd name="connsiteY12" fmla="*/ 28185 h 67618"/>
                        <a:gd name="connsiteX13" fmla="*/ 77581 w 120124"/>
                        <a:gd name="connsiteY13" fmla="*/ 26899 h 67618"/>
                        <a:gd name="connsiteX14" fmla="*/ 119157 w 120124"/>
                        <a:gd name="connsiteY14" fmla="*/ 67618 h 6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0124" h="67618">
                          <a:moveTo>
                            <a:pt x="119157" y="67618"/>
                          </a:moveTo>
                          <a:cubicBezTo>
                            <a:pt x="117872" y="67618"/>
                            <a:pt x="117443" y="66332"/>
                            <a:pt x="116586" y="65475"/>
                          </a:cubicBezTo>
                          <a:lnTo>
                            <a:pt x="117443" y="64189"/>
                          </a:lnTo>
                          <a:lnTo>
                            <a:pt x="116586" y="65046"/>
                          </a:lnTo>
                          <a:cubicBezTo>
                            <a:pt x="107585" y="55617"/>
                            <a:pt x="97726" y="46616"/>
                            <a:pt x="87868" y="38472"/>
                          </a:cubicBezTo>
                          <a:lnTo>
                            <a:pt x="88725" y="37186"/>
                          </a:lnTo>
                          <a:lnTo>
                            <a:pt x="87868" y="38472"/>
                          </a:lnTo>
                          <a:cubicBezTo>
                            <a:pt x="69437" y="23898"/>
                            <a:pt x="48863" y="11897"/>
                            <a:pt x="25718" y="6325"/>
                          </a:cubicBezTo>
                          <a:cubicBezTo>
                            <a:pt x="19717" y="5039"/>
                            <a:pt x="13716" y="4182"/>
                            <a:pt x="7715" y="3325"/>
                          </a:cubicBezTo>
                          <a:cubicBezTo>
                            <a:pt x="5143" y="2467"/>
                            <a:pt x="857" y="4610"/>
                            <a:pt x="0" y="1610"/>
                          </a:cubicBezTo>
                          <a:cubicBezTo>
                            <a:pt x="1715" y="-2248"/>
                            <a:pt x="16287" y="2039"/>
                            <a:pt x="20574" y="2039"/>
                          </a:cubicBezTo>
                          <a:cubicBezTo>
                            <a:pt x="41148" y="5896"/>
                            <a:pt x="60436" y="14897"/>
                            <a:pt x="77581" y="26899"/>
                          </a:cubicBezTo>
                          <a:lnTo>
                            <a:pt x="76724" y="28185"/>
                          </a:lnTo>
                          <a:lnTo>
                            <a:pt x="77581" y="26899"/>
                          </a:lnTo>
                          <a:cubicBezTo>
                            <a:pt x="81439" y="30328"/>
                            <a:pt x="127301" y="66332"/>
                            <a:pt x="119157" y="67618"/>
                          </a:cubicBezTo>
                          <a:close/>
                        </a:path>
                      </a:pathLst>
                    </a:custGeom>
                    <a:solidFill>
                      <a:srgbClr val="E6E6E6"/>
                    </a:solidFill>
                    <a:ln w="4286" cap="flat">
                      <a:noFill/>
                      <a:prstDash val="solid"/>
                      <a:miter/>
                    </a:ln>
                  </p:spPr>
                  <p:txBody>
                    <a:bodyPr rtlCol="0" anchor="ctr"/>
                    <a:lstStyle/>
                    <a:p>
                      <a:endParaRPr lang="en-GB"/>
                    </a:p>
                  </p:txBody>
                </p:sp>
                <p:sp>
                  <p:nvSpPr>
                    <p:cNvPr id="517" name="Freeform: Shape 516">
                      <a:extLst>
                        <a:ext uri="{FF2B5EF4-FFF2-40B4-BE49-F238E27FC236}">
                          <a16:creationId xmlns:a16="http://schemas.microsoft.com/office/drawing/2014/main" id="{9D39EEE6-39FF-F9A3-4BFA-DA6F0D7956B5}"/>
                        </a:ext>
                      </a:extLst>
                    </p:cNvPr>
                    <p:cNvSpPr/>
                    <p:nvPr/>
                  </p:nvSpPr>
                  <p:spPr>
                    <a:xfrm>
                      <a:off x="7987363" y="3342192"/>
                      <a:ext cx="69279" cy="54224"/>
                    </a:xfrm>
                    <a:custGeom>
                      <a:avLst/>
                      <a:gdLst>
                        <a:gd name="connsiteX0" fmla="*/ 68309 w 69279"/>
                        <a:gd name="connsiteY0" fmla="*/ 54225 h 54224"/>
                        <a:gd name="connsiteX1" fmla="*/ 24590 w 69279"/>
                        <a:gd name="connsiteY1" fmla="*/ 16506 h 54224"/>
                        <a:gd name="connsiteX2" fmla="*/ 25447 w 69279"/>
                        <a:gd name="connsiteY2" fmla="*/ 15220 h 54224"/>
                        <a:gd name="connsiteX3" fmla="*/ 24590 w 69279"/>
                        <a:gd name="connsiteY3" fmla="*/ 16506 h 54224"/>
                        <a:gd name="connsiteX4" fmla="*/ 31448 w 69279"/>
                        <a:gd name="connsiteY4" fmla="*/ 17792 h 54224"/>
                        <a:gd name="connsiteX5" fmla="*/ 68309 w 69279"/>
                        <a:gd name="connsiteY5" fmla="*/ 54225 h 54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279" h="54224">
                          <a:moveTo>
                            <a:pt x="68309" y="54225"/>
                          </a:moveTo>
                          <a:cubicBezTo>
                            <a:pt x="54165" y="41366"/>
                            <a:pt x="40878" y="27221"/>
                            <a:pt x="24590" y="16506"/>
                          </a:cubicBezTo>
                          <a:lnTo>
                            <a:pt x="25447" y="15220"/>
                          </a:lnTo>
                          <a:lnTo>
                            <a:pt x="24590" y="16506"/>
                          </a:lnTo>
                          <a:cubicBezTo>
                            <a:pt x="-22130" y="-10498"/>
                            <a:pt x="7873" y="-211"/>
                            <a:pt x="31448" y="17792"/>
                          </a:cubicBezTo>
                          <a:cubicBezTo>
                            <a:pt x="35306" y="20792"/>
                            <a:pt x="76025" y="52510"/>
                            <a:pt x="68309" y="54225"/>
                          </a:cubicBezTo>
                          <a:close/>
                        </a:path>
                      </a:pathLst>
                    </a:custGeom>
                    <a:solidFill>
                      <a:srgbClr val="E6E6E6"/>
                    </a:solidFill>
                    <a:ln w="4286" cap="flat">
                      <a:noFill/>
                      <a:prstDash val="solid"/>
                      <a:miter/>
                    </a:ln>
                  </p:spPr>
                  <p:txBody>
                    <a:bodyPr rtlCol="0" anchor="ctr"/>
                    <a:lstStyle/>
                    <a:p>
                      <a:endParaRPr lang="en-GB"/>
                    </a:p>
                  </p:txBody>
                </p:sp>
                <p:sp>
                  <p:nvSpPr>
                    <p:cNvPr id="518" name="Freeform: Shape 517">
                      <a:extLst>
                        <a:ext uri="{FF2B5EF4-FFF2-40B4-BE49-F238E27FC236}">
                          <a16:creationId xmlns:a16="http://schemas.microsoft.com/office/drawing/2014/main" id="{42CF5634-6A71-2A8C-B6A0-AE175F196D07}"/>
                        </a:ext>
                      </a:extLst>
                    </p:cNvPr>
                    <p:cNvSpPr/>
                    <p:nvPr/>
                  </p:nvSpPr>
                  <p:spPr>
                    <a:xfrm>
                      <a:off x="7922789" y="3336781"/>
                      <a:ext cx="120345" cy="66922"/>
                    </a:xfrm>
                    <a:custGeom>
                      <a:avLst/>
                      <a:gdLst>
                        <a:gd name="connsiteX0" fmla="*/ 119168 w 120345"/>
                        <a:gd name="connsiteY0" fmla="*/ 66923 h 66922"/>
                        <a:gd name="connsiteX1" fmla="*/ 87449 w 120345"/>
                        <a:gd name="connsiteY1" fmla="*/ 38205 h 66922"/>
                        <a:gd name="connsiteX2" fmla="*/ 88307 w 120345"/>
                        <a:gd name="connsiteY2" fmla="*/ 36919 h 66922"/>
                        <a:gd name="connsiteX3" fmla="*/ 87449 w 120345"/>
                        <a:gd name="connsiteY3" fmla="*/ 38205 h 66922"/>
                        <a:gd name="connsiteX4" fmla="*/ 75448 w 120345"/>
                        <a:gd name="connsiteY4" fmla="*/ 29204 h 66922"/>
                        <a:gd name="connsiteX5" fmla="*/ 76305 w 120345"/>
                        <a:gd name="connsiteY5" fmla="*/ 27918 h 66922"/>
                        <a:gd name="connsiteX6" fmla="*/ 75448 w 120345"/>
                        <a:gd name="connsiteY6" fmla="*/ 29204 h 66922"/>
                        <a:gd name="connsiteX7" fmla="*/ 1296 w 120345"/>
                        <a:gd name="connsiteY7" fmla="*/ 3058 h 66922"/>
                        <a:gd name="connsiteX8" fmla="*/ 25299 w 120345"/>
                        <a:gd name="connsiteY8" fmla="*/ 3058 h 66922"/>
                        <a:gd name="connsiteX9" fmla="*/ 48873 w 120345"/>
                        <a:gd name="connsiteY9" fmla="*/ 10773 h 66922"/>
                        <a:gd name="connsiteX10" fmla="*/ 109738 w 120345"/>
                        <a:gd name="connsiteY10" fmla="*/ 53635 h 66922"/>
                        <a:gd name="connsiteX11" fmla="*/ 119168 w 120345"/>
                        <a:gd name="connsiteY11" fmla="*/ 66923 h 66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345" h="66922">
                          <a:moveTo>
                            <a:pt x="119168" y="66923"/>
                          </a:moveTo>
                          <a:cubicBezTo>
                            <a:pt x="108881" y="57922"/>
                            <a:pt x="99023" y="46777"/>
                            <a:pt x="87449" y="38205"/>
                          </a:cubicBezTo>
                          <a:lnTo>
                            <a:pt x="88307" y="36919"/>
                          </a:lnTo>
                          <a:lnTo>
                            <a:pt x="87449" y="38205"/>
                          </a:lnTo>
                          <a:cubicBezTo>
                            <a:pt x="83592" y="35205"/>
                            <a:pt x="79735" y="32204"/>
                            <a:pt x="75448" y="29204"/>
                          </a:cubicBezTo>
                          <a:lnTo>
                            <a:pt x="76305" y="27918"/>
                          </a:lnTo>
                          <a:lnTo>
                            <a:pt x="75448" y="29204"/>
                          </a:lnTo>
                          <a:cubicBezTo>
                            <a:pt x="53588" y="14202"/>
                            <a:pt x="27870" y="3486"/>
                            <a:pt x="1296" y="3058"/>
                          </a:cubicBezTo>
                          <a:cubicBezTo>
                            <a:pt x="-6420" y="-3372"/>
                            <a:pt x="22727" y="2200"/>
                            <a:pt x="25299" y="3058"/>
                          </a:cubicBezTo>
                          <a:cubicBezTo>
                            <a:pt x="33443" y="4772"/>
                            <a:pt x="41158" y="7344"/>
                            <a:pt x="48873" y="10773"/>
                          </a:cubicBezTo>
                          <a:cubicBezTo>
                            <a:pt x="71591" y="20631"/>
                            <a:pt x="91736" y="36490"/>
                            <a:pt x="109738" y="53635"/>
                          </a:cubicBezTo>
                          <a:cubicBezTo>
                            <a:pt x="111024" y="55779"/>
                            <a:pt x="124311" y="64780"/>
                            <a:pt x="119168" y="66923"/>
                          </a:cubicBezTo>
                          <a:close/>
                        </a:path>
                      </a:pathLst>
                    </a:custGeom>
                    <a:solidFill>
                      <a:srgbClr val="E6E6E6"/>
                    </a:solidFill>
                    <a:ln w="4286" cap="flat">
                      <a:noFill/>
                      <a:prstDash val="solid"/>
                      <a:miter/>
                    </a:ln>
                  </p:spPr>
                  <p:txBody>
                    <a:bodyPr rtlCol="0" anchor="ctr"/>
                    <a:lstStyle/>
                    <a:p>
                      <a:endParaRPr lang="en-GB"/>
                    </a:p>
                  </p:txBody>
                </p:sp>
                <p:sp>
                  <p:nvSpPr>
                    <p:cNvPr id="519" name="Freeform: Shape 518">
                      <a:extLst>
                        <a:ext uri="{FF2B5EF4-FFF2-40B4-BE49-F238E27FC236}">
                          <a16:creationId xmlns:a16="http://schemas.microsoft.com/office/drawing/2014/main" id="{3FDB6046-352D-C893-B57A-486E95AE1C35}"/>
                        </a:ext>
                      </a:extLst>
                    </p:cNvPr>
                    <p:cNvSpPr/>
                    <p:nvPr/>
                  </p:nvSpPr>
                  <p:spPr>
                    <a:xfrm>
                      <a:off x="7908976" y="3343917"/>
                      <a:ext cx="106925" cy="53356"/>
                    </a:xfrm>
                    <a:custGeom>
                      <a:avLst/>
                      <a:gdLst>
                        <a:gd name="connsiteX0" fmla="*/ 105549 w 106925"/>
                        <a:gd name="connsiteY0" fmla="*/ 53357 h 53356"/>
                        <a:gd name="connsiteX1" fmla="*/ 87547 w 106925"/>
                        <a:gd name="connsiteY1" fmla="*/ 38355 h 53356"/>
                        <a:gd name="connsiteX2" fmla="*/ 88404 w 106925"/>
                        <a:gd name="connsiteY2" fmla="*/ 37069 h 53356"/>
                        <a:gd name="connsiteX3" fmla="*/ 87547 w 106925"/>
                        <a:gd name="connsiteY3" fmla="*/ 38355 h 53356"/>
                        <a:gd name="connsiteX4" fmla="*/ 75545 w 106925"/>
                        <a:gd name="connsiteY4" fmla="*/ 29354 h 53356"/>
                        <a:gd name="connsiteX5" fmla="*/ 76403 w 106925"/>
                        <a:gd name="connsiteY5" fmla="*/ 28068 h 53356"/>
                        <a:gd name="connsiteX6" fmla="*/ 75545 w 106925"/>
                        <a:gd name="connsiteY6" fmla="*/ 29354 h 53356"/>
                        <a:gd name="connsiteX7" fmla="*/ 4822 w 106925"/>
                        <a:gd name="connsiteY7" fmla="*/ 3208 h 53356"/>
                        <a:gd name="connsiteX8" fmla="*/ 4822 w 106925"/>
                        <a:gd name="connsiteY8" fmla="*/ 208 h 53356"/>
                        <a:gd name="connsiteX9" fmla="*/ 27968 w 106925"/>
                        <a:gd name="connsiteY9" fmla="*/ 3637 h 53356"/>
                        <a:gd name="connsiteX10" fmla="*/ 93976 w 106925"/>
                        <a:gd name="connsiteY10" fmla="*/ 39641 h 53356"/>
                        <a:gd name="connsiteX11" fmla="*/ 105549 w 106925"/>
                        <a:gd name="connsiteY11" fmla="*/ 53357 h 53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6925" h="53356">
                          <a:moveTo>
                            <a:pt x="105549" y="53357"/>
                          </a:moveTo>
                          <a:cubicBezTo>
                            <a:pt x="99120" y="49071"/>
                            <a:pt x="93976" y="42641"/>
                            <a:pt x="87547" y="38355"/>
                          </a:cubicBezTo>
                          <a:lnTo>
                            <a:pt x="88404" y="37069"/>
                          </a:lnTo>
                          <a:lnTo>
                            <a:pt x="87547" y="38355"/>
                          </a:lnTo>
                          <a:cubicBezTo>
                            <a:pt x="83689" y="35355"/>
                            <a:pt x="79831" y="32355"/>
                            <a:pt x="75545" y="29354"/>
                          </a:cubicBezTo>
                          <a:lnTo>
                            <a:pt x="76403" y="28068"/>
                          </a:lnTo>
                          <a:lnTo>
                            <a:pt x="75545" y="29354"/>
                          </a:lnTo>
                          <a:cubicBezTo>
                            <a:pt x="54542" y="14781"/>
                            <a:pt x="30540" y="4494"/>
                            <a:pt x="4822" y="3208"/>
                          </a:cubicBezTo>
                          <a:cubicBezTo>
                            <a:pt x="-1607" y="4065"/>
                            <a:pt x="-1607" y="-1078"/>
                            <a:pt x="4822" y="208"/>
                          </a:cubicBezTo>
                          <a:cubicBezTo>
                            <a:pt x="12537" y="636"/>
                            <a:pt x="20252" y="1922"/>
                            <a:pt x="27968" y="3637"/>
                          </a:cubicBezTo>
                          <a:cubicBezTo>
                            <a:pt x="52399" y="10066"/>
                            <a:pt x="74688" y="23353"/>
                            <a:pt x="93976" y="39641"/>
                          </a:cubicBezTo>
                          <a:cubicBezTo>
                            <a:pt x="96119" y="41784"/>
                            <a:pt x="111550" y="51643"/>
                            <a:pt x="105549" y="53357"/>
                          </a:cubicBezTo>
                          <a:close/>
                        </a:path>
                      </a:pathLst>
                    </a:custGeom>
                    <a:solidFill>
                      <a:srgbClr val="E6E6E6"/>
                    </a:solidFill>
                    <a:ln w="4286" cap="flat">
                      <a:noFill/>
                      <a:prstDash val="solid"/>
                      <a:miter/>
                    </a:ln>
                  </p:spPr>
                  <p:txBody>
                    <a:bodyPr rtlCol="0" anchor="ctr"/>
                    <a:lstStyle/>
                    <a:p>
                      <a:endParaRPr lang="en-GB"/>
                    </a:p>
                  </p:txBody>
                </p:sp>
                <p:sp>
                  <p:nvSpPr>
                    <p:cNvPr id="520" name="Freeform: Shape 519">
                      <a:extLst>
                        <a:ext uri="{FF2B5EF4-FFF2-40B4-BE49-F238E27FC236}">
                          <a16:creationId xmlns:a16="http://schemas.microsoft.com/office/drawing/2014/main" id="{D034B9FC-509F-3EE2-95BE-843ABA3964C3}"/>
                        </a:ext>
                      </a:extLst>
                    </p:cNvPr>
                    <p:cNvSpPr/>
                    <p:nvPr/>
                  </p:nvSpPr>
                  <p:spPr>
                    <a:xfrm>
                      <a:off x="7895367" y="3351173"/>
                      <a:ext cx="27176" cy="5810"/>
                    </a:xfrm>
                    <a:custGeom>
                      <a:avLst/>
                      <a:gdLst>
                        <a:gd name="connsiteX0" fmla="*/ 25718 w 27176"/>
                        <a:gd name="connsiteY0" fmla="*/ 5810 h 5810"/>
                        <a:gd name="connsiteX1" fmla="*/ 7715 w 27176"/>
                        <a:gd name="connsiteY1" fmla="*/ 3238 h 5810"/>
                        <a:gd name="connsiteX2" fmla="*/ 0 w 27176"/>
                        <a:gd name="connsiteY2" fmla="*/ 1524 h 5810"/>
                        <a:gd name="connsiteX3" fmla="*/ 16716 w 27176"/>
                        <a:gd name="connsiteY3" fmla="*/ 1524 h 5810"/>
                        <a:gd name="connsiteX4" fmla="*/ 25718 w 27176"/>
                        <a:gd name="connsiteY4" fmla="*/ 5810 h 5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176" h="5810">
                          <a:moveTo>
                            <a:pt x="25718" y="5810"/>
                          </a:moveTo>
                          <a:cubicBezTo>
                            <a:pt x="19717" y="4524"/>
                            <a:pt x="13716" y="3667"/>
                            <a:pt x="7715" y="3238"/>
                          </a:cubicBezTo>
                          <a:cubicBezTo>
                            <a:pt x="5143" y="2381"/>
                            <a:pt x="857" y="4096"/>
                            <a:pt x="0" y="1524"/>
                          </a:cubicBezTo>
                          <a:cubicBezTo>
                            <a:pt x="1286" y="-1905"/>
                            <a:pt x="13287" y="1524"/>
                            <a:pt x="16716" y="1524"/>
                          </a:cubicBezTo>
                          <a:cubicBezTo>
                            <a:pt x="19288" y="1524"/>
                            <a:pt x="31289" y="2381"/>
                            <a:pt x="25718" y="5810"/>
                          </a:cubicBezTo>
                          <a:close/>
                        </a:path>
                      </a:pathLst>
                    </a:custGeom>
                    <a:solidFill>
                      <a:srgbClr val="E6E6E6"/>
                    </a:solidFill>
                    <a:ln w="4286" cap="flat">
                      <a:noFill/>
                      <a:prstDash val="solid"/>
                      <a:miter/>
                    </a:ln>
                  </p:spPr>
                  <p:txBody>
                    <a:bodyPr rtlCol="0" anchor="ctr"/>
                    <a:lstStyle/>
                    <a:p>
                      <a:endParaRPr lang="en-GB"/>
                    </a:p>
                  </p:txBody>
                </p:sp>
                <p:sp>
                  <p:nvSpPr>
                    <p:cNvPr id="521" name="Freeform: Shape 520">
                      <a:extLst>
                        <a:ext uri="{FF2B5EF4-FFF2-40B4-BE49-F238E27FC236}">
                          <a16:creationId xmlns:a16="http://schemas.microsoft.com/office/drawing/2014/main" id="{36861E78-3067-A7BF-885A-BE0F1F61466B}"/>
                        </a:ext>
                      </a:extLst>
                    </p:cNvPr>
                    <p:cNvSpPr/>
                    <p:nvPr/>
                  </p:nvSpPr>
                  <p:spPr>
                    <a:xfrm>
                      <a:off x="7936944" y="3359984"/>
                      <a:ext cx="78690" cy="57864"/>
                    </a:xfrm>
                    <a:custGeom>
                      <a:avLst/>
                      <a:gdLst>
                        <a:gd name="connsiteX0" fmla="*/ 77581 w 78690"/>
                        <a:gd name="connsiteY0" fmla="*/ 57864 h 57864"/>
                        <a:gd name="connsiteX1" fmla="*/ 75009 w 78690"/>
                        <a:gd name="connsiteY1" fmla="*/ 55721 h 57864"/>
                        <a:gd name="connsiteX2" fmla="*/ 75866 w 78690"/>
                        <a:gd name="connsiteY2" fmla="*/ 54435 h 57864"/>
                        <a:gd name="connsiteX3" fmla="*/ 75009 w 78690"/>
                        <a:gd name="connsiteY3" fmla="*/ 55293 h 57864"/>
                        <a:gd name="connsiteX4" fmla="*/ 46292 w 78690"/>
                        <a:gd name="connsiteY4" fmla="*/ 28718 h 57864"/>
                        <a:gd name="connsiteX5" fmla="*/ 47149 w 78690"/>
                        <a:gd name="connsiteY5" fmla="*/ 27432 h 57864"/>
                        <a:gd name="connsiteX6" fmla="*/ 46292 w 78690"/>
                        <a:gd name="connsiteY6" fmla="*/ 28718 h 57864"/>
                        <a:gd name="connsiteX7" fmla="*/ 14145 w 78690"/>
                        <a:gd name="connsiteY7" fmla="*/ 7715 h 57864"/>
                        <a:gd name="connsiteX8" fmla="*/ 0 w 78690"/>
                        <a:gd name="connsiteY8" fmla="*/ 0 h 57864"/>
                        <a:gd name="connsiteX9" fmla="*/ 64294 w 78690"/>
                        <a:gd name="connsiteY9" fmla="*/ 40719 h 57864"/>
                        <a:gd name="connsiteX10" fmla="*/ 77581 w 78690"/>
                        <a:gd name="connsiteY10" fmla="*/ 57864 h 5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90" h="57864">
                          <a:moveTo>
                            <a:pt x="77581" y="57864"/>
                          </a:moveTo>
                          <a:cubicBezTo>
                            <a:pt x="76295" y="57864"/>
                            <a:pt x="75866" y="56579"/>
                            <a:pt x="75009" y="55721"/>
                          </a:cubicBezTo>
                          <a:lnTo>
                            <a:pt x="75866" y="54435"/>
                          </a:lnTo>
                          <a:lnTo>
                            <a:pt x="75009" y="55293"/>
                          </a:lnTo>
                          <a:cubicBezTo>
                            <a:pt x="66008" y="45863"/>
                            <a:pt x="56150" y="36862"/>
                            <a:pt x="46292" y="28718"/>
                          </a:cubicBezTo>
                          <a:lnTo>
                            <a:pt x="47149" y="27432"/>
                          </a:lnTo>
                          <a:lnTo>
                            <a:pt x="46292" y="28718"/>
                          </a:lnTo>
                          <a:cubicBezTo>
                            <a:pt x="36005" y="20574"/>
                            <a:pt x="25289" y="13288"/>
                            <a:pt x="14145" y="7715"/>
                          </a:cubicBezTo>
                          <a:cubicBezTo>
                            <a:pt x="10716" y="4715"/>
                            <a:pt x="857" y="3858"/>
                            <a:pt x="0" y="0"/>
                          </a:cubicBezTo>
                          <a:cubicBezTo>
                            <a:pt x="20145" y="2143"/>
                            <a:pt x="48435" y="26575"/>
                            <a:pt x="64294" y="40719"/>
                          </a:cubicBezTo>
                          <a:cubicBezTo>
                            <a:pt x="66008" y="43720"/>
                            <a:pt x="83153" y="55721"/>
                            <a:pt x="77581" y="57864"/>
                          </a:cubicBezTo>
                          <a:close/>
                        </a:path>
                      </a:pathLst>
                    </a:custGeom>
                    <a:solidFill>
                      <a:srgbClr val="E6E6E6"/>
                    </a:solidFill>
                    <a:ln w="4286" cap="flat">
                      <a:noFill/>
                      <a:prstDash val="solid"/>
                      <a:miter/>
                    </a:ln>
                  </p:spPr>
                  <p:txBody>
                    <a:bodyPr rtlCol="0" anchor="ctr"/>
                    <a:lstStyle/>
                    <a:p>
                      <a:endParaRPr lang="en-GB"/>
                    </a:p>
                  </p:txBody>
                </p:sp>
                <p:sp>
                  <p:nvSpPr>
                    <p:cNvPr id="522" name="Freeform: Shape 521">
                      <a:extLst>
                        <a:ext uri="{FF2B5EF4-FFF2-40B4-BE49-F238E27FC236}">
                          <a16:creationId xmlns:a16="http://schemas.microsoft.com/office/drawing/2014/main" id="{1E836245-CA2B-31EF-A42E-0FF4F1B116C7}"/>
                        </a:ext>
                      </a:extLst>
                    </p:cNvPr>
                    <p:cNvSpPr/>
                    <p:nvPr/>
                  </p:nvSpPr>
                  <p:spPr>
                    <a:xfrm>
                      <a:off x="7883320" y="3359105"/>
                      <a:ext cx="120358" cy="66887"/>
                    </a:xfrm>
                    <a:custGeom>
                      <a:avLst/>
                      <a:gdLst>
                        <a:gd name="connsiteX0" fmla="*/ 119204 w 120358"/>
                        <a:gd name="connsiteY0" fmla="*/ 66887 h 66887"/>
                        <a:gd name="connsiteX1" fmla="*/ 87486 w 120358"/>
                        <a:gd name="connsiteY1" fmla="*/ 38169 h 66887"/>
                        <a:gd name="connsiteX2" fmla="*/ 88343 w 120358"/>
                        <a:gd name="connsiteY2" fmla="*/ 36883 h 66887"/>
                        <a:gd name="connsiteX3" fmla="*/ 87486 w 120358"/>
                        <a:gd name="connsiteY3" fmla="*/ 38169 h 66887"/>
                        <a:gd name="connsiteX4" fmla="*/ 1332 w 120358"/>
                        <a:gd name="connsiteY4" fmla="*/ 3022 h 66887"/>
                        <a:gd name="connsiteX5" fmla="*/ 21477 w 120358"/>
                        <a:gd name="connsiteY5" fmla="*/ 2165 h 66887"/>
                        <a:gd name="connsiteX6" fmla="*/ 45052 w 120358"/>
                        <a:gd name="connsiteY6" fmla="*/ 9451 h 66887"/>
                        <a:gd name="connsiteX7" fmla="*/ 106345 w 120358"/>
                        <a:gd name="connsiteY7" fmla="*/ 51028 h 66887"/>
                        <a:gd name="connsiteX8" fmla="*/ 119204 w 120358"/>
                        <a:gd name="connsiteY8" fmla="*/ 66887 h 66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358" h="66887">
                          <a:moveTo>
                            <a:pt x="119204" y="66887"/>
                          </a:moveTo>
                          <a:cubicBezTo>
                            <a:pt x="108917" y="57886"/>
                            <a:pt x="99059" y="46742"/>
                            <a:pt x="87486" y="38169"/>
                          </a:cubicBezTo>
                          <a:lnTo>
                            <a:pt x="88343" y="36883"/>
                          </a:lnTo>
                          <a:lnTo>
                            <a:pt x="87486" y="38169"/>
                          </a:lnTo>
                          <a:cubicBezTo>
                            <a:pt x="63054" y="18453"/>
                            <a:pt x="33050" y="3451"/>
                            <a:pt x="1332" y="3022"/>
                          </a:cubicBezTo>
                          <a:cubicBezTo>
                            <a:pt x="-5955" y="-2979"/>
                            <a:pt x="18906" y="1736"/>
                            <a:pt x="21477" y="2165"/>
                          </a:cubicBezTo>
                          <a:cubicBezTo>
                            <a:pt x="29621" y="3879"/>
                            <a:pt x="37765" y="6022"/>
                            <a:pt x="45052" y="9451"/>
                          </a:cubicBezTo>
                          <a:cubicBezTo>
                            <a:pt x="68198" y="18881"/>
                            <a:pt x="88343" y="34312"/>
                            <a:pt x="106345" y="51028"/>
                          </a:cubicBezTo>
                          <a:cubicBezTo>
                            <a:pt x="108489" y="53600"/>
                            <a:pt x="124776" y="65173"/>
                            <a:pt x="119204" y="66887"/>
                          </a:cubicBezTo>
                          <a:close/>
                        </a:path>
                      </a:pathLst>
                    </a:custGeom>
                    <a:solidFill>
                      <a:srgbClr val="E6E6E6"/>
                    </a:solidFill>
                    <a:ln w="4286" cap="flat">
                      <a:noFill/>
                      <a:prstDash val="solid"/>
                      <a:miter/>
                    </a:ln>
                  </p:spPr>
                  <p:txBody>
                    <a:bodyPr rtlCol="0" anchor="ctr"/>
                    <a:lstStyle/>
                    <a:p>
                      <a:endParaRPr lang="en-GB"/>
                    </a:p>
                  </p:txBody>
                </p:sp>
                <p:sp>
                  <p:nvSpPr>
                    <p:cNvPr id="523" name="Freeform: Shape 522">
                      <a:extLst>
                        <a:ext uri="{FF2B5EF4-FFF2-40B4-BE49-F238E27FC236}">
                          <a16:creationId xmlns:a16="http://schemas.microsoft.com/office/drawing/2014/main" id="{87D9F117-F2E8-B5AC-EF52-C058E681CEF1}"/>
                        </a:ext>
                      </a:extLst>
                    </p:cNvPr>
                    <p:cNvSpPr/>
                    <p:nvPr/>
                  </p:nvSpPr>
                  <p:spPr>
                    <a:xfrm>
                      <a:off x="7869812" y="3368166"/>
                      <a:ext cx="120551" cy="66826"/>
                    </a:xfrm>
                    <a:custGeom>
                      <a:avLst/>
                      <a:gdLst>
                        <a:gd name="connsiteX0" fmla="*/ 119424 w 120551"/>
                        <a:gd name="connsiteY0" fmla="*/ 66827 h 66826"/>
                        <a:gd name="connsiteX1" fmla="*/ 8411 w 120551"/>
                        <a:gd name="connsiteY1" fmla="*/ 3390 h 66826"/>
                        <a:gd name="connsiteX2" fmla="*/ 1552 w 120551"/>
                        <a:gd name="connsiteY2" fmla="*/ 2962 h 66826"/>
                        <a:gd name="connsiteX3" fmla="*/ 6696 w 120551"/>
                        <a:gd name="connsiteY3" fmla="*/ 390 h 66826"/>
                        <a:gd name="connsiteX4" fmla="*/ 97136 w 120551"/>
                        <a:gd name="connsiteY4" fmla="*/ 41967 h 66826"/>
                        <a:gd name="connsiteX5" fmla="*/ 119424 w 120551"/>
                        <a:gd name="connsiteY5" fmla="*/ 66827 h 66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51" h="66826">
                          <a:moveTo>
                            <a:pt x="119424" y="66827"/>
                          </a:moveTo>
                          <a:cubicBezTo>
                            <a:pt x="88992" y="36823"/>
                            <a:pt x="52987" y="6391"/>
                            <a:pt x="8411" y="3390"/>
                          </a:cubicBezTo>
                          <a:cubicBezTo>
                            <a:pt x="6268" y="3390"/>
                            <a:pt x="3696" y="2962"/>
                            <a:pt x="1552" y="2962"/>
                          </a:cubicBezTo>
                          <a:cubicBezTo>
                            <a:pt x="-3162" y="-39"/>
                            <a:pt x="4125" y="-467"/>
                            <a:pt x="6696" y="390"/>
                          </a:cubicBezTo>
                          <a:cubicBezTo>
                            <a:pt x="40986" y="2533"/>
                            <a:pt x="71419" y="20107"/>
                            <a:pt x="97136" y="41967"/>
                          </a:cubicBezTo>
                          <a:cubicBezTo>
                            <a:pt x="99708" y="44967"/>
                            <a:pt x="126283" y="65541"/>
                            <a:pt x="119424" y="66827"/>
                          </a:cubicBezTo>
                          <a:close/>
                        </a:path>
                      </a:pathLst>
                    </a:custGeom>
                    <a:solidFill>
                      <a:srgbClr val="E6E6E6"/>
                    </a:solidFill>
                    <a:ln w="4286" cap="flat">
                      <a:noFill/>
                      <a:prstDash val="solid"/>
                      <a:miter/>
                    </a:ln>
                  </p:spPr>
                  <p:txBody>
                    <a:bodyPr rtlCol="0" anchor="ctr"/>
                    <a:lstStyle/>
                    <a:p>
                      <a:endParaRPr lang="en-GB"/>
                    </a:p>
                  </p:txBody>
                </p:sp>
                <p:sp>
                  <p:nvSpPr>
                    <p:cNvPr id="524" name="Freeform: Shape 523">
                      <a:extLst>
                        <a:ext uri="{FF2B5EF4-FFF2-40B4-BE49-F238E27FC236}">
                          <a16:creationId xmlns:a16="http://schemas.microsoft.com/office/drawing/2014/main" id="{FB917EB5-BE93-2A22-03B3-599E93C56AD9}"/>
                        </a:ext>
                      </a:extLst>
                    </p:cNvPr>
                    <p:cNvSpPr/>
                    <p:nvPr/>
                  </p:nvSpPr>
                  <p:spPr>
                    <a:xfrm>
                      <a:off x="7857220" y="3375035"/>
                      <a:ext cx="61572" cy="19667"/>
                    </a:xfrm>
                    <a:custGeom>
                      <a:avLst/>
                      <a:gdLst>
                        <a:gd name="connsiteX0" fmla="*/ 60436 w 61572"/>
                        <a:gd name="connsiteY0" fmla="*/ 19667 h 19667"/>
                        <a:gd name="connsiteX1" fmla="*/ 24860 w 61572"/>
                        <a:gd name="connsiteY1" fmla="*/ 5951 h 19667"/>
                        <a:gd name="connsiteX2" fmla="*/ 7715 w 61572"/>
                        <a:gd name="connsiteY2" fmla="*/ 3380 h 19667"/>
                        <a:gd name="connsiteX3" fmla="*/ 0 w 61572"/>
                        <a:gd name="connsiteY3" fmla="*/ 1665 h 19667"/>
                        <a:gd name="connsiteX4" fmla="*/ 10287 w 61572"/>
                        <a:gd name="connsiteY4" fmla="*/ 808 h 19667"/>
                        <a:gd name="connsiteX5" fmla="*/ 34290 w 61572"/>
                        <a:gd name="connsiteY5" fmla="*/ 5523 h 19667"/>
                        <a:gd name="connsiteX6" fmla="*/ 60436 w 61572"/>
                        <a:gd name="connsiteY6" fmla="*/ 19667 h 1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572" h="19667">
                          <a:moveTo>
                            <a:pt x="60436" y="19667"/>
                          </a:moveTo>
                          <a:cubicBezTo>
                            <a:pt x="48863" y="14095"/>
                            <a:pt x="37290" y="8523"/>
                            <a:pt x="24860" y="5951"/>
                          </a:cubicBezTo>
                          <a:cubicBezTo>
                            <a:pt x="19288" y="4665"/>
                            <a:pt x="13716" y="3808"/>
                            <a:pt x="7715" y="3380"/>
                          </a:cubicBezTo>
                          <a:cubicBezTo>
                            <a:pt x="5572" y="2522"/>
                            <a:pt x="857" y="4665"/>
                            <a:pt x="0" y="1665"/>
                          </a:cubicBezTo>
                          <a:cubicBezTo>
                            <a:pt x="1286" y="-1764"/>
                            <a:pt x="7286" y="1237"/>
                            <a:pt x="10287" y="808"/>
                          </a:cubicBezTo>
                          <a:cubicBezTo>
                            <a:pt x="18431" y="1665"/>
                            <a:pt x="26575" y="3380"/>
                            <a:pt x="34290" y="5523"/>
                          </a:cubicBezTo>
                          <a:cubicBezTo>
                            <a:pt x="37719" y="6809"/>
                            <a:pt x="67722" y="16238"/>
                            <a:pt x="60436" y="19667"/>
                          </a:cubicBezTo>
                          <a:close/>
                        </a:path>
                      </a:pathLst>
                    </a:custGeom>
                    <a:solidFill>
                      <a:srgbClr val="E6E6E6"/>
                    </a:solidFill>
                    <a:ln w="4286" cap="flat">
                      <a:noFill/>
                      <a:prstDash val="solid"/>
                      <a:miter/>
                    </a:ln>
                  </p:spPr>
                  <p:txBody>
                    <a:bodyPr rtlCol="0" anchor="ctr"/>
                    <a:lstStyle/>
                    <a:p>
                      <a:endParaRPr lang="en-GB"/>
                    </a:p>
                  </p:txBody>
                </p:sp>
                <p:sp>
                  <p:nvSpPr>
                    <p:cNvPr id="525" name="Freeform: Shape 524">
                      <a:extLst>
                        <a:ext uri="{FF2B5EF4-FFF2-40B4-BE49-F238E27FC236}">
                          <a16:creationId xmlns:a16="http://schemas.microsoft.com/office/drawing/2014/main" id="{FC7340F8-6817-9F5A-FEA6-AE8685F37391}"/>
                        </a:ext>
                      </a:extLst>
                    </p:cNvPr>
                    <p:cNvSpPr/>
                    <p:nvPr/>
                  </p:nvSpPr>
                  <p:spPr>
                    <a:xfrm>
                      <a:off x="7929934" y="3399970"/>
                      <a:ext cx="48014" cy="42310"/>
                    </a:xfrm>
                    <a:custGeom>
                      <a:avLst/>
                      <a:gdLst>
                        <a:gd name="connsiteX0" fmla="*/ 46872 w 48014"/>
                        <a:gd name="connsiteY0" fmla="*/ 42310 h 42310"/>
                        <a:gd name="connsiteX1" fmla="*/ 44300 w 48014"/>
                        <a:gd name="connsiteY1" fmla="*/ 40167 h 42310"/>
                        <a:gd name="connsiteX2" fmla="*/ 45157 w 48014"/>
                        <a:gd name="connsiteY2" fmla="*/ 38881 h 42310"/>
                        <a:gd name="connsiteX3" fmla="*/ 44300 w 48014"/>
                        <a:gd name="connsiteY3" fmla="*/ 39738 h 42310"/>
                        <a:gd name="connsiteX4" fmla="*/ 15582 w 48014"/>
                        <a:gd name="connsiteY4" fmla="*/ 13164 h 42310"/>
                        <a:gd name="connsiteX5" fmla="*/ 16439 w 48014"/>
                        <a:gd name="connsiteY5" fmla="*/ 11878 h 42310"/>
                        <a:gd name="connsiteX6" fmla="*/ 15582 w 48014"/>
                        <a:gd name="connsiteY6" fmla="*/ 13164 h 42310"/>
                        <a:gd name="connsiteX7" fmla="*/ 3580 w 48014"/>
                        <a:gd name="connsiteY7" fmla="*/ 4163 h 42310"/>
                        <a:gd name="connsiteX8" fmla="*/ 152 w 48014"/>
                        <a:gd name="connsiteY8" fmla="*/ 305 h 42310"/>
                        <a:gd name="connsiteX9" fmla="*/ 10867 w 48014"/>
                        <a:gd name="connsiteY9" fmla="*/ 6306 h 42310"/>
                        <a:gd name="connsiteX10" fmla="*/ 28869 w 48014"/>
                        <a:gd name="connsiteY10" fmla="*/ 20879 h 42310"/>
                        <a:gd name="connsiteX11" fmla="*/ 46872 w 48014"/>
                        <a:gd name="connsiteY11" fmla="*/ 42310 h 4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14" h="42310">
                          <a:moveTo>
                            <a:pt x="46872" y="42310"/>
                          </a:moveTo>
                          <a:cubicBezTo>
                            <a:pt x="45586" y="42310"/>
                            <a:pt x="45157" y="41024"/>
                            <a:pt x="44300" y="40167"/>
                          </a:cubicBezTo>
                          <a:lnTo>
                            <a:pt x="45157" y="38881"/>
                          </a:lnTo>
                          <a:lnTo>
                            <a:pt x="44300" y="39738"/>
                          </a:lnTo>
                          <a:cubicBezTo>
                            <a:pt x="35299" y="30309"/>
                            <a:pt x="25441" y="21308"/>
                            <a:pt x="15582" y="13164"/>
                          </a:cubicBezTo>
                          <a:lnTo>
                            <a:pt x="16439" y="11878"/>
                          </a:lnTo>
                          <a:lnTo>
                            <a:pt x="15582" y="13164"/>
                          </a:lnTo>
                          <a:cubicBezTo>
                            <a:pt x="11724" y="10163"/>
                            <a:pt x="7867" y="7163"/>
                            <a:pt x="3580" y="4163"/>
                          </a:cubicBezTo>
                          <a:cubicBezTo>
                            <a:pt x="2295" y="2876"/>
                            <a:pt x="-706" y="2448"/>
                            <a:pt x="152" y="305"/>
                          </a:cubicBezTo>
                          <a:cubicBezTo>
                            <a:pt x="3580" y="-1410"/>
                            <a:pt x="7867" y="4591"/>
                            <a:pt x="10867" y="6306"/>
                          </a:cubicBezTo>
                          <a:cubicBezTo>
                            <a:pt x="16868" y="11020"/>
                            <a:pt x="22869" y="15735"/>
                            <a:pt x="28869" y="20879"/>
                          </a:cubicBezTo>
                          <a:cubicBezTo>
                            <a:pt x="30584" y="23879"/>
                            <a:pt x="53301" y="41024"/>
                            <a:pt x="46872" y="42310"/>
                          </a:cubicBezTo>
                          <a:close/>
                        </a:path>
                      </a:pathLst>
                    </a:custGeom>
                    <a:solidFill>
                      <a:srgbClr val="E6E6E6"/>
                    </a:solidFill>
                    <a:ln w="4286" cap="flat">
                      <a:noFill/>
                      <a:prstDash val="solid"/>
                      <a:miter/>
                    </a:ln>
                  </p:spPr>
                  <p:txBody>
                    <a:bodyPr rtlCol="0" anchor="ctr"/>
                    <a:lstStyle/>
                    <a:p>
                      <a:endParaRPr lang="en-GB"/>
                    </a:p>
                  </p:txBody>
                </p:sp>
              </p:grpSp>
              <p:grpSp>
                <p:nvGrpSpPr>
                  <p:cNvPr id="526" name="Graphic 18">
                    <a:extLst>
                      <a:ext uri="{FF2B5EF4-FFF2-40B4-BE49-F238E27FC236}">
                        <a16:creationId xmlns:a16="http://schemas.microsoft.com/office/drawing/2014/main" id="{29603EED-D4FC-6B63-DFF6-3A0066A257E5}"/>
                      </a:ext>
                    </a:extLst>
                  </p:cNvPr>
                  <p:cNvGrpSpPr/>
                  <p:nvPr/>
                </p:nvGrpSpPr>
                <p:grpSpPr>
                  <a:xfrm>
                    <a:off x="7843503" y="3423849"/>
                    <a:ext cx="39005" cy="33861"/>
                    <a:chOff x="7843503" y="3423849"/>
                    <a:chExt cx="39005" cy="33861"/>
                  </a:xfrm>
                  <a:solidFill>
                    <a:srgbClr val="6C74AF"/>
                  </a:solidFill>
                </p:grpSpPr>
                <p:sp>
                  <p:nvSpPr>
                    <p:cNvPr id="527" name="Freeform: Shape 526">
                      <a:extLst>
                        <a:ext uri="{FF2B5EF4-FFF2-40B4-BE49-F238E27FC236}">
                          <a16:creationId xmlns:a16="http://schemas.microsoft.com/office/drawing/2014/main" id="{D25DF2C0-BC3E-72D7-17EA-18DE0DD2E522}"/>
                        </a:ext>
                      </a:extLst>
                    </p:cNvPr>
                    <p:cNvSpPr/>
                    <p:nvPr/>
                  </p:nvSpPr>
                  <p:spPr>
                    <a:xfrm>
                      <a:off x="7857220" y="3431993"/>
                      <a:ext cx="25288" cy="25717"/>
                    </a:xfrm>
                    <a:custGeom>
                      <a:avLst/>
                      <a:gdLst>
                        <a:gd name="connsiteX0" fmla="*/ 429 w 25288"/>
                        <a:gd name="connsiteY0" fmla="*/ 25718 h 25717"/>
                        <a:gd name="connsiteX1" fmla="*/ 0 w 25288"/>
                        <a:gd name="connsiteY1" fmla="*/ 25718 h 25717"/>
                        <a:gd name="connsiteX2" fmla="*/ 25289 w 25288"/>
                        <a:gd name="connsiteY2" fmla="*/ 0 h 25717"/>
                        <a:gd name="connsiteX3" fmla="*/ 24860 w 25288"/>
                        <a:gd name="connsiteY3" fmla="*/ 1286 h 25717"/>
                        <a:gd name="connsiteX4" fmla="*/ 429 w 25288"/>
                        <a:gd name="connsiteY4" fmla="*/ 25718 h 25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88" h="25717">
                          <a:moveTo>
                            <a:pt x="429" y="25718"/>
                          </a:moveTo>
                          <a:lnTo>
                            <a:pt x="0" y="25718"/>
                          </a:lnTo>
                          <a:cubicBezTo>
                            <a:pt x="3429" y="13716"/>
                            <a:pt x="12001" y="1286"/>
                            <a:pt x="25289" y="0"/>
                          </a:cubicBezTo>
                          <a:lnTo>
                            <a:pt x="24860" y="1286"/>
                          </a:lnTo>
                          <a:cubicBezTo>
                            <a:pt x="12430" y="1714"/>
                            <a:pt x="3429" y="13716"/>
                            <a:pt x="429" y="25718"/>
                          </a:cubicBezTo>
                          <a:close/>
                        </a:path>
                      </a:pathLst>
                    </a:custGeom>
                    <a:solidFill>
                      <a:srgbClr val="6C74AF"/>
                    </a:solidFill>
                    <a:ln w="4286" cap="flat">
                      <a:noFill/>
                      <a:prstDash val="solid"/>
                      <a:miter/>
                    </a:ln>
                  </p:spPr>
                  <p:txBody>
                    <a:bodyPr rtlCol="0" anchor="ctr"/>
                    <a:lstStyle/>
                    <a:p>
                      <a:endParaRPr lang="en-GB"/>
                    </a:p>
                  </p:txBody>
                </p:sp>
                <p:sp>
                  <p:nvSpPr>
                    <p:cNvPr id="528" name="Freeform: Shape 527">
                      <a:extLst>
                        <a:ext uri="{FF2B5EF4-FFF2-40B4-BE49-F238E27FC236}">
                          <a16:creationId xmlns:a16="http://schemas.microsoft.com/office/drawing/2014/main" id="{6C5E1493-59D0-C076-8084-59A3CA7B543E}"/>
                        </a:ext>
                      </a:extLst>
                    </p:cNvPr>
                    <p:cNvSpPr/>
                    <p:nvPr/>
                  </p:nvSpPr>
                  <p:spPr>
                    <a:xfrm>
                      <a:off x="7843503" y="3423849"/>
                      <a:ext cx="39005" cy="33861"/>
                    </a:xfrm>
                    <a:custGeom>
                      <a:avLst/>
                      <a:gdLst>
                        <a:gd name="connsiteX0" fmla="*/ 0 w 39005"/>
                        <a:gd name="connsiteY0" fmla="*/ 25718 h 33861"/>
                        <a:gd name="connsiteX1" fmla="*/ 25289 w 39005"/>
                        <a:gd name="connsiteY1" fmla="*/ 0 h 33861"/>
                        <a:gd name="connsiteX2" fmla="*/ 39005 w 39005"/>
                        <a:gd name="connsiteY2" fmla="*/ 8144 h 33861"/>
                        <a:gd name="connsiteX3" fmla="*/ 13716 w 39005"/>
                        <a:gd name="connsiteY3" fmla="*/ 33861 h 33861"/>
                        <a:gd name="connsiteX4" fmla="*/ 0 w 39005"/>
                        <a:gd name="connsiteY4" fmla="*/ 25718 h 33861"/>
                        <a:gd name="connsiteX5" fmla="*/ 0 w 39005"/>
                        <a:gd name="connsiteY5" fmla="*/ 25718 h 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005" h="33861">
                          <a:moveTo>
                            <a:pt x="0" y="25718"/>
                          </a:moveTo>
                          <a:cubicBezTo>
                            <a:pt x="3001" y="13716"/>
                            <a:pt x="12002" y="1715"/>
                            <a:pt x="25289" y="0"/>
                          </a:cubicBezTo>
                          <a:lnTo>
                            <a:pt x="39005" y="8144"/>
                          </a:lnTo>
                          <a:cubicBezTo>
                            <a:pt x="25718" y="9858"/>
                            <a:pt x="17145" y="21860"/>
                            <a:pt x="13716" y="33861"/>
                          </a:cubicBezTo>
                          <a:lnTo>
                            <a:pt x="0" y="25718"/>
                          </a:lnTo>
                          <a:cubicBezTo>
                            <a:pt x="0" y="25718"/>
                            <a:pt x="0" y="25718"/>
                            <a:pt x="0" y="25718"/>
                          </a:cubicBezTo>
                          <a:close/>
                        </a:path>
                      </a:pathLst>
                    </a:custGeom>
                    <a:solidFill>
                      <a:srgbClr val="6C74AF"/>
                    </a:solidFill>
                    <a:ln w="4286" cap="flat">
                      <a:noFill/>
                      <a:prstDash val="solid"/>
                      <a:miter/>
                    </a:ln>
                  </p:spPr>
                  <p:txBody>
                    <a:bodyPr rtlCol="0" anchor="ctr"/>
                    <a:lstStyle/>
                    <a:p>
                      <a:endParaRPr lang="en-GB"/>
                    </a:p>
                  </p:txBody>
                </p:sp>
              </p:grpSp>
            </p:grpSp>
            <p:grpSp>
              <p:nvGrpSpPr>
                <p:cNvPr id="529" name="Graphic 18">
                  <a:extLst>
                    <a:ext uri="{FF2B5EF4-FFF2-40B4-BE49-F238E27FC236}">
                      <a16:creationId xmlns:a16="http://schemas.microsoft.com/office/drawing/2014/main" id="{BA94B932-5D0D-D550-9718-AB873C374062}"/>
                    </a:ext>
                  </a:extLst>
                </p:cNvPr>
                <p:cNvGrpSpPr/>
                <p:nvPr/>
              </p:nvGrpSpPr>
              <p:grpSpPr>
                <a:xfrm>
                  <a:off x="7826787" y="3268236"/>
                  <a:ext cx="172015" cy="111893"/>
                  <a:chOff x="7826787" y="3268236"/>
                  <a:chExt cx="172015" cy="111893"/>
                </a:xfrm>
              </p:grpSpPr>
              <p:sp>
                <p:nvSpPr>
                  <p:cNvPr id="530" name="Freeform: Shape 529">
                    <a:extLst>
                      <a:ext uri="{FF2B5EF4-FFF2-40B4-BE49-F238E27FC236}">
                        <a16:creationId xmlns:a16="http://schemas.microsoft.com/office/drawing/2014/main" id="{C2A8A220-FF20-0A04-CDB5-ED3604E513AA}"/>
                      </a:ext>
                    </a:extLst>
                  </p:cNvPr>
                  <p:cNvSpPr/>
                  <p:nvPr/>
                </p:nvSpPr>
                <p:spPr>
                  <a:xfrm>
                    <a:off x="7840503" y="3274687"/>
                    <a:ext cx="146589" cy="101155"/>
                  </a:xfrm>
                  <a:custGeom>
                    <a:avLst/>
                    <a:gdLst>
                      <a:gd name="connsiteX0" fmla="*/ 8573 w 146589"/>
                      <a:gd name="connsiteY0" fmla="*/ 101155 h 101155"/>
                      <a:gd name="connsiteX1" fmla="*/ 0 w 146589"/>
                      <a:gd name="connsiteY1" fmla="*/ 87439 h 101155"/>
                      <a:gd name="connsiteX2" fmla="*/ 138446 w 146589"/>
                      <a:gd name="connsiteY2" fmla="*/ 0 h 101155"/>
                      <a:gd name="connsiteX3" fmla="*/ 146590 w 146589"/>
                      <a:gd name="connsiteY3" fmla="*/ 13287 h 101155"/>
                    </a:gdLst>
                    <a:ahLst/>
                    <a:cxnLst>
                      <a:cxn ang="0">
                        <a:pos x="connsiteX0" y="connsiteY0"/>
                      </a:cxn>
                      <a:cxn ang="0">
                        <a:pos x="connsiteX1" y="connsiteY1"/>
                      </a:cxn>
                      <a:cxn ang="0">
                        <a:pos x="connsiteX2" y="connsiteY2"/>
                      </a:cxn>
                      <a:cxn ang="0">
                        <a:pos x="connsiteX3" y="connsiteY3"/>
                      </a:cxn>
                    </a:cxnLst>
                    <a:rect l="l" t="t" r="r" b="b"/>
                    <a:pathLst>
                      <a:path w="146589" h="101155">
                        <a:moveTo>
                          <a:pt x="8573" y="101155"/>
                        </a:moveTo>
                        <a:lnTo>
                          <a:pt x="0" y="87439"/>
                        </a:lnTo>
                        <a:lnTo>
                          <a:pt x="138446" y="0"/>
                        </a:lnTo>
                        <a:lnTo>
                          <a:pt x="146590" y="13287"/>
                        </a:lnTo>
                        <a:close/>
                      </a:path>
                    </a:pathLst>
                  </a:custGeom>
                  <a:solidFill>
                    <a:srgbClr val="005D92"/>
                  </a:solidFill>
                  <a:ln w="4286" cap="flat">
                    <a:noFill/>
                    <a:prstDash val="solid"/>
                    <a:miter/>
                  </a:ln>
                </p:spPr>
                <p:txBody>
                  <a:bodyPr rtlCol="0" anchor="ctr"/>
                  <a:lstStyle/>
                  <a:p>
                    <a:endParaRPr lang="en-GB"/>
                  </a:p>
                </p:txBody>
              </p:sp>
              <p:sp>
                <p:nvSpPr>
                  <p:cNvPr id="531" name="Freeform: Shape 530">
                    <a:extLst>
                      <a:ext uri="{FF2B5EF4-FFF2-40B4-BE49-F238E27FC236}">
                        <a16:creationId xmlns:a16="http://schemas.microsoft.com/office/drawing/2014/main" id="{CDF81D1D-3EC5-16DD-A9A5-D44D22E177A4}"/>
                      </a:ext>
                    </a:extLst>
                  </p:cNvPr>
                  <p:cNvSpPr/>
                  <p:nvPr/>
                </p:nvSpPr>
                <p:spPr>
                  <a:xfrm>
                    <a:off x="7978949" y="3268236"/>
                    <a:ext cx="19854" cy="19739"/>
                  </a:xfrm>
                  <a:custGeom>
                    <a:avLst/>
                    <a:gdLst>
                      <a:gd name="connsiteX0" fmla="*/ 18859 w 19854"/>
                      <a:gd name="connsiteY0" fmla="*/ 5594 h 19739"/>
                      <a:gd name="connsiteX1" fmla="*/ 0 w 19854"/>
                      <a:gd name="connsiteY1" fmla="*/ 6023 h 19739"/>
                      <a:gd name="connsiteX2" fmla="*/ 8573 w 19854"/>
                      <a:gd name="connsiteY2" fmla="*/ 19739 h 19739"/>
                      <a:gd name="connsiteX3" fmla="*/ 18859 w 19854"/>
                      <a:gd name="connsiteY3" fmla="*/ 5594 h 19739"/>
                    </a:gdLst>
                    <a:ahLst/>
                    <a:cxnLst>
                      <a:cxn ang="0">
                        <a:pos x="connsiteX0" y="connsiteY0"/>
                      </a:cxn>
                      <a:cxn ang="0">
                        <a:pos x="connsiteX1" y="connsiteY1"/>
                      </a:cxn>
                      <a:cxn ang="0">
                        <a:pos x="connsiteX2" y="connsiteY2"/>
                      </a:cxn>
                      <a:cxn ang="0">
                        <a:pos x="connsiteX3" y="connsiteY3"/>
                      </a:cxn>
                    </a:cxnLst>
                    <a:rect l="l" t="t" r="r" b="b"/>
                    <a:pathLst>
                      <a:path w="19854" h="19739">
                        <a:moveTo>
                          <a:pt x="18859" y="5594"/>
                        </a:moveTo>
                        <a:cubicBezTo>
                          <a:pt x="14573" y="-5121"/>
                          <a:pt x="6000" y="2166"/>
                          <a:pt x="0" y="6023"/>
                        </a:cubicBezTo>
                        <a:lnTo>
                          <a:pt x="8573" y="19739"/>
                        </a:lnTo>
                        <a:cubicBezTo>
                          <a:pt x="12430" y="16739"/>
                          <a:pt x="23145" y="12881"/>
                          <a:pt x="18859" y="5594"/>
                        </a:cubicBezTo>
                        <a:close/>
                      </a:path>
                    </a:pathLst>
                  </a:custGeom>
                  <a:solidFill>
                    <a:srgbClr val="005D92"/>
                  </a:solidFill>
                  <a:ln w="4286" cap="flat">
                    <a:noFill/>
                    <a:prstDash val="solid"/>
                    <a:miter/>
                  </a:ln>
                </p:spPr>
                <p:txBody>
                  <a:bodyPr rtlCol="0" anchor="ctr"/>
                  <a:lstStyle/>
                  <a:p>
                    <a:endParaRPr lang="en-GB"/>
                  </a:p>
                </p:txBody>
              </p:sp>
              <p:grpSp>
                <p:nvGrpSpPr>
                  <p:cNvPr id="532" name="Graphic 18">
                    <a:extLst>
                      <a:ext uri="{FF2B5EF4-FFF2-40B4-BE49-F238E27FC236}">
                        <a16:creationId xmlns:a16="http://schemas.microsoft.com/office/drawing/2014/main" id="{00FB4742-1F08-0A9C-D225-78AD7F46C9F9}"/>
                      </a:ext>
                    </a:extLst>
                  </p:cNvPr>
                  <p:cNvGrpSpPr/>
                  <p:nvPr/>
                </p:nvGrpSpPr>
                <p:grpSpPr>
                  <a:xfrm>
                    <a:off x="7826787" y="3362127"/>
                    <a:ext cx="22288" cy="18002"/>
                    <a:chOff x="7826787" y="3362127"/>
                    <a:chExt cx="22288" cy="18002"/>
                  </a:xfrm>
                </p:grpSpPr>
                <p:sp>
                  <p:nvSpPr>
                    <p:cNvPr id="533" name="Freeform: Shape 532">
                      <a:extLst>
                        <a:ext uri="{FF2B5EF4-FFF2-40B4-BE49-F238E27FC236}">
                          <a16:creationId xmlns:a16="http://schemas.microsoft.com/office/drawing/2014/main" id="{1B8E82A4-9EA0-035C-8DC2-E5C6705BC55C}"/>
                        </a:ext>
                      </a:extLst>
                    </p:cNvPr>
                    <p:cNvSpPr/>
                    <p:nvPr/>
                  </p:nvSpPr>
                  <p:spPr>
                    <a:xfrm>
                      <a:off x="7826787" y="3374128"/>
                      <a:ext cx="7714" cy="6000"/>
                    </a:xfrm>
                    <a:custGeom>
                      <a:avLst/>
                      <a:gdLst>
                        <a:gd name="connsiteX0" fmla="*/ 0 w 7714"/>
                        <a:gd name="connsiteY0" fmla="*/ 6001 h 6000"/>
                        <a:gd name="connsiteX1" fmla="*/ 7715 w 7714"/>
                        <a:gd name="connsiteY1" fmla="*/ 4715 h 6000"/>
                        <a:gd name="connsiteX2" fmla="*/ 4715 w 7714"/>
                        <a:gd name="connsiteY2" fmla="*/ 0 h 6000"/>
                      </a:gdLst>
                      <a:ahLst/>
                      <a:cxnLst>
                        <a:cxn ang="0">
                          <a:pos x="connsiteX0" y="connsiteY0"/>
                        </a:cxn>
                        <a:cxn ang="0">
                          <a:pos x="connsiteX1" y="connsiteY1"/>
                        </a:cxn>
                        <a:cxn ang="0">
                          <a:pos x="connsiteX2" y="connsiteY2"/>
                        </a:cxn>
                      </a:cxnLst>
                      <a:rect l="l" t="t" r="r" b="b"/>
                      <a:pathLst>
                        <a:path w="7714" h="6000">
                          <a:moveTo>
                            <a:pt x="0" y="6001"/>
                          </a:moveTo>
                          <a:lnTo>
                            <a:pt x="7715" y="4715"/>
                          </a:lnTo>
                          <a:lnTo>
                            <a:pt x="4715" y="0"/>
                          </a:lnTo>
                          <a:close/>
                        </a:path>
                      </a:pathLst>
                    </a:custGeom>
                    <a:solidFill>
                      <a:srgbClr val="1A1A1A"/>
                    </a:solidFill>
                    <a:ln w="4286" cap="flat">
                      <a:noFill/>
                      <a:prstDash val="solid"/>
                      <a:miter/>
                    </a:ln>
                  </p:spPr>
                  <p:txBody>
                    <a:bodyPr rtlCol="0" anchor="ctr"/>
                    <a:lstStyle/>
                    <a:p>
                      <a:endParaRPr lang="en-GB"/>
                    </a:p>
                  </p:txBody>
                </p:sp>
                <p:sp>
                  <p:nvSpPr>
                    <p:cNvPr id="534" name="Freeform: Shape 533">
                      <a:extLst>
                        <a:ext uri="{FF2B5EF4-FFF2-40B4-BE49-F238E27FC236}">
                          <a16:creationId xmlns:a16="http://schemas.microsoft.com/office/drawing/2014/main" id="{0502C113-AC45-F9B8-4EA3-7F28D0D803CA}"/>
                        </a:ext>
                      </a:extLst>
                    </p:cNvPr>
                    <p:cNvSpPr/>
                    <p:nvPr/>
                  </p:nvSpPr>
                  <p:spPr>
                    <a:xfrm>
                      <a:off x="7831502" y="3362127"/>
                      <a:ext cx="17573" cy="16716"/>
                    </a:xfrm>
                    <a:custGeom>
                      <a:avLst/>
                      <a:gdLst>
                        <a:gd name="connsiteX0" fmla="*/ 9001 w 17573"/>
                        <a:gd name="connsiteY0" fmla="*/ 0 h 16716"/>
                        <a:gd name="connsiteX1" fmla="*/ 0 w 17573"/>
                        <a:gd name="connsiteY1" fmla="*/ 12002 h 16716"/>
                        <a:gd name="connsiteX2" fmla="*/ 3000 w 17573"/>
                        <a:gd name="connsiteY2" fmla="*/ 16716 h 16716"/>
                        <a:gd name="connsiteX3" fmla="*/ 17574 w 17573"/>
                        <a:gd name="connsiteY3" fmla="*/ 13716 h 16716"/>
                      </a:gdLst>
                      <a:ahLst/>
                      <a:cxnLst>
                        <a:cxn ang="0">
                          <a:pos x="connsiteX0" y="connsiteY0"/>
                        </a:cxn>
                        <a:cxn ang="0">
                          <a:pos x="connsiteX1" y="connsiteY1"/>
                        </a:cxn>
                        <a:cxn ang="0">
                          <a:pos x="connsiteX2" y="connsiteY2"/>
                        </a:cxn>
                        <a:cxn ang="0">
                          <a:pos x="connsiteX3" y="connsiteY3"/>
                        </a:cxn>
                      </a:cxnLst>
                      <a:rect l="l" t="t" r="r" b="b"/>
                      <a:pathLst>
                        <a:path w="17573" h="16716">
                          <a:moveTo>
                            <a:pt x="9001" y="0"/>
                          </a:moveTo>
                          <a:lnTo>
                            <a:pt x="0" y="12002"/>
                          </a:lnTo>
                          <a:lnTo>
                            <a:pt x="3000" y="16716"/>
                          </a:lnTo>
                          <a:lnTo>
                            <a:pt x="17574" y="13716"/>
                          </a:lnTo>
                          <a:close/>
                        </a:path>
                      </a:pathLst>
                    </a:custGeom>
                    <a:solidFill>
                      <a:srgbClr val="8CC1E3"/>
                    </a:solidFill>
                    <a:ln w="4286" cap="flat">
                      <a:noFill/>
                      <a:prstDash val="solid"/>
                      <a:miter/>
                    </a:ln>
                  </p:spPr>
                  <p:txBody>
                    <a:bodyPr rtlCol="0" anchor="ctr"/>
                    <a:lstStyle/>
                    <a:p>
                      <a:endParaRPr lang="en-GB"/>
                    </a:p>
                  </p:txBody>
                </p:sp>
              </p:grpSp>
              <p:sp>
                <p:nvSpPr>
                  <p:cNvPr id="535" name="Freeform: Shape 534">
                    <a:extLst>
                      <a:ext uri="{FF2B5EF4-FFF2-40B4-BE49-F238E27FC236}">
                        <a16:creationId xmlns:a16="http://schemas.microsoft.com/office/drawing/2014/main" id="{C37AB0E0-13F0-04B3-039D-B6263EE16696}"/>
                      </a:ext>
                    </a:extLst>
                  </p:cNvPr>
                  <p:cNvSpPr/>
                  <p:nvPr/>
                </p:nvSpPr>
                <p:spPr>
                  <a:xfrm>
                    <a:off x="7986236" y="3269115"/>
                    <a:ext cx="9429" cy="14144"/>
                  </a:xfrm>
                  <a:custGeom>
                    <a:avLst/>
                    <a:gdLst>
                      <a:gd name="connsiteX0" fmla="*/ 8573 w 9429"/>
                      <a:gd name="connsiteY0" fmla="*/ 14145 h 14144"/>
                      <a:gd name="connsiteX1" fmla="*/ 0 w 9429"/>
                      <a:gd name="connsiteY1" fmla="*/ 857 h 14144"/>
                      <a:gd name="connsiteX2" fmla="*/ 1286 w 9429"/>
                      <a:gd name="connsiteY2" fmla="*/ 0 h 14144"/>
                      <a:gd name="connsiteX3" fmla="*/ 9430 w 9429"/>
                      <a:gd name="connsiteY3" fmla="*/ 13716 h 14144"/>
                    </a:gdLst>
                    <a:ahLst/>
                    <a:cxnLst>
                      <a:cxn ang="0">
                        <a:pos x="connsiteX0" y="connsiteY0"/>
                      </a:cxn>
                      <a:cxn ang="0">
                        <a:pos x="connsiteX1" y="connsiteY1"/>
                      </a:cxn>
                      <a:cxn ang="0">
                        <a:pos x="connsiteX2" y="connsiteY2"/>
                      </a:cxn>
                      <a:cxn ang="0">
                        <a:pos x="connsiteX3" y="connsiteY3"/>
                      </a:cxn>
                    </a:cxnLst>
                    <a:rect l="l" t="t" r="r" b="b"/>
                    <a:pathLst>
                      <a:path w="9429" h="14144">
                        <a:moveTo>
                          <a:pt x="8573" y="14145"/>
                        </a:moveTo>
                        <a:lnTo>
                          <a:pt x="0" y="857"/>
                        </a:lnTo>
                        <a:lnTo>
                          <a:pt x="1286" y="0"/>
                        </a:lnTo>
                        <a:lnTo>
                          <a:pt x="9430" y="13716"/>
                        </a:lnTo>
                        <a:close/>
                      </a:path>
                    </a:pathLst>
                  </a:custGeom>
                  <a:solidFill>
                    <a:srgbClr val="D5E8F5"/>
                  </a:solidFill>
                  <a:ln w="4286" cap="flat">
                    <a:noFill/>
                    <a:prstDash val="solid"/>
                    <a:miter/>
                  </a:ln>
                </p:spPr>
                <p:txBody>
                  <a:bodyPr rtlCol="0" anchor="ctr"/>
                  <a:lstStyle/>
                  <a:p>
                    <a:endParaRPr lang="en-GB"/>
                  </a:p>
                </p:txBody>
              </p:sp>
              <p:sp>
                <p:nvSpPr>
                  <p:cNvPr id="536" name="Freeform: Shape 535">
                    <a:extLst>
                      <a:ext uri="{FF2B5EF4-FFF2-40B4-BE49-F238E27FC236}">
                        <a16:creationId xmlns:a16="http://schemas.microsoft.com/office/drawing/2014/main" id="{02E56DB8-C99F-A216-E24B-8B6922F5E0E9}"/>
                      </a:ext>
                    </a:extLst>
                  </p:cNvPr>
                  <p:cNvSpPr/>
                  <p:nvPr/>
                </p:nvSpPr>
                <p:spPr>
                  <a:xfrm>
                    <a:off x="7983664" y="3270830"/>
                    <a:ext cx="9429" cy="14144"/>
                  </a:xfrm>
                  <a:custGeom>
                    <a:avLst/>
                    <a:gdLst>
                      <a:gd name="connsiteX0" fmla="*/ 8144 w 9429"/>
                      <a:gd name="connsiteY0" fmla="*/ 14145 h 14144"/>
                      <a:gd name="connsiteX1" fmla="*/ 0 w 9429"/>
                      <a:gd name="connsiteY1" fmla="*/ 857 h 14144"/>
                      <a:gd name="connsiteX2" fmla="*/ 1286 w 9429"/>
                      <a:gd name="connsiteY2" fmla="*/ 0 h 14144"/>
                      <a:gd name="connsiteX3" fmla="*/ 9430 w 9429"/>
                      <a:gd name="connsiteY3" fmla="*/ 13716 h 14144"/>
                    </a:gdLst>
                    <a:ahLst/>
                    <a:cxnLst>
                      <a:cxn ang="0">
                        <a:pos x="connsiteX0" y="connsiteY0"/>
                      </a:cxn>
                      <a:cxn ang="0">
                        <a:pos x="connsiteX1" y="connsiteY1"/>
                      </a:cxn>
                      <a:cxn ang="0">
                        <a:pos x="connsiteX2" y="connsiteY2"/>
                      </a:cxn>
                      <a:cxn ang="0">
                        <a:pos x="connsiteX3" y="connsiteY3"/>
                      </a:cxn>
                    </a:cxnLst>
                    <a:rect l="l" t="t" r="r" b="b"/>
                    <a:pathLst>
                      <a:path w="9429" h="14144">
                        <a:moveTo>
                          <a:pt x="8144" y="14145"/>
                        </a:moveTo>
                        <a:lnTo>
                          <a:pt x="0" y="857"/>
                        </a:lnTo>
                        <a:lnTo>
                          <a:pt x="1286" y="0"/>
                        </a:lnTo>
                        <a:lnTo>
                          <a:pt x="9430" y="13716"/>
                        </a:lnTo>
                        <a:close/>
                      </a:path>
                    </a:pathLst>
                  </a:custGeom>
                  <a:solidFill>
                    <a:srgbClr val="D5E8F5"/>
                  </a:solidFill>
                  <a:ln w="4286" cap="flat">
                    <a:noFill/>
                    <a:prstDash val="solid"/>
                    <a:miter/>
                  </a:ln>
                </p:spPr>
                <p:txBody>
                  <a:bodyPr rtlCol="0" anchor="ctr"/>
                  <a:lstStyle/>
                  <a:p>
                    <a:endParaRPr lang="en-GB"/>
                  </a:p>
                </p:txBody>
              </p:sp>
              <p:sp>
                <p:nvSpPr>
                  <p:cNvPr id="537" name="Freeform: Shape 536">
                    <a:extLst>
                      <a:ext uri="{FF2B5EF4-FFF2-40B4-BE49-F238E27FC236}">
                        <a16:creationId xmlns:a16="http://schemas.microsoft.com/office/drawing/2014/main" id="{70CC5B30-37CF-F016-0D70-4320543D4395}"/>
                      </a:ext>
                    </a:extLst>
                  </p:cNvPr>
                  <p:cNvSpPr/>
                  <p:nvPr/>
                </p:nvSpPr>
                <p:spPr>
                  <a:xfrm>
                    <a:off x="7980663" y="3272544"/>
                    <a:ext cx="9858" cy="14144"/>
                  </a:xfrm>
                  <a:custGeom>
                    <a:avLst/>
                    <a:gdLst>
                      <a:gd name="connsiteX0" fmla="*/ 8573 w 9858"/>
                      <a:gd name="connsiteY0" fmla="*/ 14145 h 14144"/>
                      <a:gd name="connsiteX1" fmla="*/ 0 w 9858"/>
                      <a:gd name="connsiteY1" fmla="*/ 857 h 14144"/>
                      <a:gd name="connsiteX2" fmla="*/ 1286 w 9858"/>
                      <a:gd name="connsiteY2" fmla="*/ 0 h 14144"/>
                      <a:gd name="connsiteX3" fmla="*/ 9859 w 9858"/>
                      <a:gd name="connsiteY3" fmla="*/ 13716 h 14144"/>
                    </a:gdLst>
                    <a:ahLst/>
                    <a:cxnLst>
                      <a:cxn ang="0">
                        <a:pos x="connsiteX0" y="connsiteY0"/>
                      </a:cxn>
                      <a:cxn ang="0">
                        <a:pos x="connsiteX1" y="connsiteY1"/>
                      </a:cxn>
                      <a:cxn ang="0">
                        <a:pos x="connsiteX2" y="connsiteY2"/>
                      </a:cxn>
                      <a:cxn ang="0">
                        <a:pos x="connsiteX3" y="connsiteY3"/>
                      </a:cxn>
                    </a:cxnLst>
                    <a:rect l="l" t="t" r="r" b="b"/>
                    <a:pathLst>
                      <a:path w="9858" h="14144">
                        <a:moveTo>
                          <a:pt x="8573" y="14145"/>
                        </a:moveTo>
                        <a:lnTo>
                          <a:pt x="0" y="857"/>
                        </a:lnTo>
                        <a:lnTo>
                          <a:pt x="1286" y="0"/>
                        </a:lnTo>
                        <a:lnTo>
                          <a:pt x="9859" y="13716"/>
                        </a:lnTo>
                        <a:close/>
                      </a:path>
                    </a:pathLst>
                  </a:custGeom>
                  <a:solidFill>
                    <a:srgbClr val="D5E8F5"/>
                  </a:solidFill>
                  <a:ln w="4286" cap="flat">
                    <a:noFill/>
                    <a:prstDash val="solid"/>
                    <a:miter/>
                  </a:ln>
                </p:spPr>
                <p:txBody>
                  <a:bodyPr rtlCol="0" anchor="ctr"/>
                  <a:lstStyle/>
                  <a:p>
                    <a:endParaRPr lang="en-GB"/>
                  </a:p>
                </p:txBody>
              </p:sp>
              <p:grpSp>
                <p:nvGrpSpPr>
                  <p:cNvPr id="538" name="Graphic 18">
                    <a:extLst>
                      <a:ext uri="{FF2B5EF4-FFF2-40B4-BE49-F238E27FC236}">
                        <a16:creationId xmlns:a16="http://schemas.microsoft.com/office/drawing/2014/main" id="{19E00F18-C9CA-6CD2-3456-2F1DCE59C8AD}"/>
                      </a:ext>
                    </a:extLst>
                  </p:cNvPr>
                  <p:cNvGrpSpPr/>
                  <p:nvPr/>
                </p:nvGrpSpPr>
                <p:grpSpPr>
                  <a:xfrm>
                    <a:off x="7840503" y="3274687"/>
                    <a:ext cx="146589" cy="101155"/>
                    <a:chOff x="7840503" y="3274687"/>
                    <a:chExt cx="146589" cy="101155"/>
                  </a:xfrm>
                </p:grpSpPr>
                <p:sp>
                  <p:nvSpPr>
                    <p:cNvPr id="539" name="Freeform: Shape 538">
                      <a:extLst>
                        <a:ext uri="{FF2B5EF4-FFF2-40B4-BE49-F238E27FC236}">
                          <a16:creationId xmlns:a16="http://schemas.microsoft.com/office/drawing/2014/main" id="{DE616E64-AFD1-4BBB-62D0-01FFCAF4FE2A}"/>
                        </a:ext>
                      </a:extLst>
                    </p:cNvPr>
                    <p:cNvSpPr/>
                    <p:nvPr/>
                  </p:nvSpPr>
                  <p:spPr>
                    <a:xfrm>
                      <a:off x="7843075" y="3278974"/>
                      <a:ext cx="140589" cy="90868"/>
                    </a:xfrm>
                    <a:custGeom>
                      <a:avLst/>
                      <a:gdLst>
                        <a:gd name="connsiteX0" fmla="*/ 138446 w 140589"/>
                        <a:gd name="connsiteY0" fmla="*/ 0 h 90868"/>
                        <a:gd name="connsiteX1" fmla="*/ 0 w 140589"/>
                        <a:gd name="connsiteY1" fmla="*/ 87439 h 90868"/>
                        <a:gd name="connsiteX2" fmla="*/ 2143 w 140589"/>
                        <a:gd name="connsiteY2" fmla="*/ 90869 h 90868"/>
                        <a:gd name="connsiteX3" fmla="*/ 140589 w 140589"/>
                        <a:gd name="connsiteY3" fmla="*/ 3429 h 90868"/>
                      </a:gdLst>
                      <a:ahLst/>
                      <a:cxnLst>
                        <a:cxn ang="0">
                          <a:pos x="connsiteX0" y="connsiteY0"/>
                        </a:cxn>
                        <a:cxn ang="0">
                          <a:pos x="connsiteX1" y="connsiteY1"/>
                        </a:cxn>
                        <a:cxn ang="0">
                          <a:pos x="connsiteX2" y="connsiteY2"/>
                        </a:cxn>
                        <a:cxn ang="0">
                          <a:pos x="connsiteX3" y="connsiteY3"/>
                        </a:cxn>
                      </a:cxnLst>
                      <a:rect l="l" t="t" r="r" b="b"/>
                      <a:pathLst>
                        <a:path w="140589" h="90868">
                          <a:moveTo>
                            <a:pt x="138446" y="0"/>
                          </a:moveTo>
                          <a:lnTo>
                            <a:pt x="0" y="87439"/>
                          </a:lnTo>
                          <a:lnTo>
                            <a:pt x="2143" y="90869"/>
                          </a:lnTo>
                          <a:lnTo>
                            <a:pt x="140589" y="3429"/>
                          </a:lnTo>
                          <a:close/>
                        </a:path>
                      </a:pathLst>
                    </a:custGeom>
                    <a:solidFill>
                      <a:srgbClr val="FFB385">
                        <a:alpha val="22000"/>
                      </a:srgbClr>
                    </a:solidFill>
                    <a:ln w="4286" cap="flat">
                      <a:noFill/>
                      <a:prstDash val="solid"/>
                      <a:miter/>
                    </a:ln>
                  </p:spPr>
                  <p:txBody>
                    <a:bodyPr rtlCol="0" anchor="ctr"/>
                    <a:lstStyle/>
                    <a:p>
                      <a:endParaRPr lang="en-GB"/>
                    </a:p>
                  </p:txBody>
                </p:sp>
                <p:sp>
                  <p:nvSpPr>
                    <p:cNvPr id="540" name="Freeform: Shape 539">
                      <a:extLst>
                        <a:ext uri="{FF2B5EF4-FFF2-40B4-BE49-F238E27FC236}">
                          <a16:creationId xmlns:a16="http://schemas.microsoft.com/office/drawing/2014/main" id="{2BFD5EEC-6EAD-D31E-749F-FB3371FB9EC1}"/>
                        </a:ext>
                      </a:extLst>
                    </p:cNvPr>
                    <p:cNvSpPr/>
                    <p:nvPr/>
                  </p:nvSpPr>
                  <p:spPr>
                    <a:xfrm>
                      <a:off x="7840503" y="3274687"/>
                      <a:ext cx="141017" cy="91725"/>
                    </a:xfrm>
                    <a:custGeom>
                      <a:avLst/>
                      <a:gdLst>
                        <a:gd name="connsiteX0" fmla="*/ 138446 w 141017"/>
                        <a:gd name="connsiteY0" fmla="*/ 0 h 91725"/>
                        <a:gd name="connsiteX1" fmla="*/ 0 w 141017"/>
                        <a:gd name="connsiteY1" fmla="*/ 87439 h 91725"/>
                        <a:gd name="connsiteX2" fmla="*/ 2572 w 141017"/>
                        <a:gd name="connsiteY2" fmla="*/ 91726 h 91725"/>
                        <a:gd name="connsiteX3" fmla="*/ 141018 w 141017"/>
                        <a:gd name="connsiteY3" fmla="*/ 4286 h 91725"/>
                      </a:gdLst>
                      <a:ahLst/>
                      <a:cxnLst>
                        <a:cxn ang="0">
                          <a:pos x="connsiteX0" y="connsiteY0"/>
                        </a:cxn>
                        <a:cxn ang="0">
                          <a:pos x="connsiteX1" y="connsiteY1"/>
                        </a:cxn>
                        <a:cxn ang="0">
                          <a:pos x="connsiteX2" y="connsiteY2"/>
                        </a:cxn>
                        <a:cxn ang="0">
                          <a:pos x="connsiteX3" y="connsiteY3"/>
                        </a:cxn>
                      </a:cxnLst>
                      <a:rect l="l" t="t" r="r" b="b"/>
                      <a:pathLst>
                        <a:path w="141017" h="91725">
                          <a:moveTo>
                            <a:pt x="138446" y="0"/>
                          </a:moveTo>
                          <a:lnTo>
                            <a:pt x="0" y="87439"/>
                          </a:lnTo>
                          <a:lnTo>
                            <a:pt x="2572" y="91726"/>
                          </a:lnTo>
                          <a:lnTo>
                            <a:pt x="141018" y="4286"/>
                          </a:lnTo>
                          <a:close/>
                        </a:path>
                      </a:pathLst>
                    </a:custGeom>
                    <a:solidFill>
                      <a:srgbClr val="FFFFFF">
                        <a:alpha val="30000"/>
                      </a:srgbClr>
                    </a:solidFill>
                    <a:ln w="4286" cap="flat">
                      <a:noFill/>
                      <a:prstDash val="solid"/>
                      <a:miter/>
                    </a:ln>
                  </p:spPr>
                  <p:txBody>
                    <a:bodyPr rtlCol="0" anchor="ctr"/>
                    <a:lstStyle/>
                    <a:p>
                      <a:endParaRPr lang="en-GB"/>
                    </a:p>
                  </p:txBody>
                </p:sp>
                <p:sp>
                  <p:nvSpPr>
                    <p:cNvPr id="541" name="Freeform: Shape 540">
                      <a:extLst>
                        <a:ext uri="{FF2B5EF4-FFF2-40B4-BE49-F238E27FC236}">
                          <a16:creationId xmlns:a16="http://schemas.microsoft.com/office/drawing/2014/main" id="{B123413E-F051-9C5F-6D8C-8AB57372A80B}"/>
                        </a:ext>
                      </a:extLst>
                    </p:cNvPr>
                    <p:cNvSpPr/>
                    <p:nvPr/>
                  </p:nvSpPr>
                  <p:spPr>
                    <a:xfrm>
                      <a:off x="7847790" y="3285832"/>
                      <a:ext cx="139303" cy="90011"/>
                    </a:xfrm>
                    <a:custGeom>
                      <a:avLst/>
                      <a:gdLst>
                        <a:gd name="connsiteX0" fmla="*/ 139303 w 139303"/>
                        <a:gd name="connsiteY0" fmla="*/ 2143 h 90011"/>
                        <a:gd name="connsiteX1" fmla="*/ 138018 w 139303"/>
                        <a:gd name="connsiteY1" fmla="*/ 0 h 90011"/>
                        <a:gd name="connsiteX2" fmla="*/ 0 w 139303"/>
                        <a:gd name="connsiteY2" fmla="*/ 87440 h 90011"/>
                        <a:gd name="connsiteX3" fmla="*/ 1286 w 139303"/>
                        <a:gd name="connsiteY3" fmla="*/ 90011 h 90011"/>
                      </a:gdLst>
                      <a:ahLst/>
                      <a:cxnLst>
                        <a:cxn ang="0">
                          <a:pos x="connsiteX0" y="connsiteY0"/>
                        </a:cxn>
                        <a:cxn ang="0">
                          <a:pos x="connsiteX1" y="connsiteY1"/>
                        </a:cxn>
                        <a:cxn ang="0">
                          <a:pos x="connsiteX2" y="connsiteY2"/>
                        </a:cxn>
                        <a:cxn ang="0">
                          <a:pos x="connsiteX3" y="connsiteY3"/>
                        </a:cxn>
                      </a:cxnLst>
                      <a:rect l="l" t="t" r="r" b="b"/>
                      <a:pathLst>
                        <a:path w="139303" h="90011">
                          <a:moveTo>
                            <a:pt x="139303" y="2143"/>
                          </a:moveTo>
                          <a:lnTo>
                            <a:pt x="138018" y="0"/>
                          </a:lnTo>
                          <a:lnTo>
                            <a:pt x="0" y="87440"/>
                          </a:lnTo>
                          <a:lnTo>
                            <a:pt x="1286" y="90011"/>
                          </a:lnTo>
                          <a:close/>
                        </a:path>
                      </a:pathLst>
                    </a:custGeom>
                    <a:solidFill>
                      <a:srgbClr val="414042">
                        <a:alpha val="35000"/>
                      </a:srgbClr>
                    </a:solidFill>
                    <a:ln w="4286" cap="flat">
                      <a:noFill/>
                      <a:prstDash val="solid"/>
                      <a:miter/>
                    </a:ln>
                  </p:spPr>
                  <p:txBody>
                    <a:bodyPr rtlCol="0" anchor="ctr"/>
                    <a:lstStyle/>
                    <a:p>
                      <a:endParaRPr lang="en-GB"/>
                    </a:p>
                  </p:txBody>
                </p:sp>
                <p:sp>
                  <p:nvSpPr>
                    <p:cNvPr id="542" name="Freeform: Shape 541">
                      <a:extLst>
                        <a:ext uri="{FF2B5EF4-FFF2-40B4-BE49-F238E27FC236}">
                          <a16:creationId xmlns:a16="http://schemas.microsoft.com/office/drawing/2014/main" id="{7F28C61B-C1C2-DAEE-16A6-06B1F9C6C361}"/>
                        </a:ext>
                      </a:extLst>
                    </p:cNvPr>
                    <p:cNvSpPr/>
                    <p:nvPr/>
                  </p:nvSpPr>
                  <p:spPr>
                    <a:xfrm>
                      <a:off x="7845218" y="3282403"/>
                      <a:ext cx="140589" cy="90868"/>
                    </a:xfrm>
                    <a:custGeom>
                      <a:avLst/>
                      <a:gdLst>
                        <a:gd name="connsiteX0" fmla="*/ 138446 w 140589"/>
                        <a:gd name="connsiteY0" fmla="*/ 0 h 90868"/>
                        <a:gd name="connsiteX1" fmla="*/ 0 w 140589"/>
                        <a:gd name="connsiteY1" fmla="*/ 87440 h 90868"/>
                        <a:gd name="connsiteX2" fmla="*/ 2572 w 140589"/>
                        <a:gd name="connsiteY2" fmla="*/ 90869 h 90868"/>
                        <a:gd name="connsiteX3" fmla="*/ 140589 w 140589"/>
                        <a:gd name="connsiteY3" fmla="*/ 3429 h 90868"/>
                      </a:gdLst>
                      <a:ahLst/>
                      <a:cxnLst>
                        <a:cxn ang="0">
                          <a:pos x="connsiteX0" y="connsiteY0"/>
                        </a:cxn>
                        <a:cxn ang="0">
                          <a:pos x="connsiteX1" y="connsiteY1"/>
                        </a:cxn>
                        <a:cxn ang="0">
                          <a:pos x="connsiteX2" y="connsiteY2"/>
                        </a:cxn>
                        <a:cxn ang="0">
                          <a:pos x="connsiteX3" y="connsiteY3"/>
                        </a:cxn>
                      </a:cxnLst>
                      <a:rect l="l" t="t" r="r" b="b"/>
                      <a:pathLst>
                        <a:path w="140589" h="90868">
                          <a:moveTo>
                            <a:pt x="138446" y="0"/>
                          </a:moveTo>
                          <a:lnTo>
                            <a:pt x="0" y="87440"/>
                          </a:lnTo>
                          <a:lnTo>
                            <a:pt x="2572" y="90869"/>
                          </a:lnTo>
                          <a:lnTo>
                            <a:pt x="140589" y="3429"/>
                          </a:lnTo>
                          <a:close/>
                        </a:path>
                      </a:pathLst>
                    </a:custGeom>
                    <a:solidFill>
                      <a:srgbClr val="414042">
                        <a:alpha val="19000"/>
                      </a:srgbClr>
                    </a:solidFill>
                    <a:ln w="4286" cap="flat">
                      <a:noFill/>
                      <a:prstDash val="solid"/>
                      <a:miter/>
                    </a:ln>
                  </p:spPr>
                  <p:txBody>
                    <a:bodyPr rtlCol="0" anchor="ctr"/>
                    <a:lstStyle/>
                    <a:p>
                      <a:endParaRPr lang="en-GB"/>
                    </a:p>
                  </p:txBody>
                </p:sp>
              </p:grpSp>
            </p:grpSp>
          </p:grpSp>
          <p:grpSp>
            <p:nvGrpSpPr>
              <p:cNvPr id="543" name="Graphic 18">
                <a:extLst>
                  <a:ext uri="{FF2B5EF4-FFF2-40B4-BE49-F238E27FC236}">
                    <a16:creationId xmlns:a16="http://schemas.microsoft.com/office/drawing/2014/main" id="{5F00DE56-EB55-B6D3-F7BF-1B2495396221}"/>
                  </a:ext>
                </a:extLst>
              </p:cNvPr>
              <p:cNvGrpSpPr/>
              <p:nvPr/>
            </p:nvGrpSpPr>
            <p:grpSpPr>
              <a:xfrm>
                <a:off x="8119967" y="3288832"/>
                <a:ext cx="691800" cy="512635"/>
                <a:chOff x="8119967" y="3288832"/>
                <a:chExt cx="691800" cy="512635"/>
              </a:xfrm>
            </p:grpSpPr>
            <p:sp>
              <p:nvSpPr>
                <p:cNvPr id="544" name="Freeform: Shape 543">
                  <a:extLst>
                    <a:ext uri="{FF2B5EF4-FFF2-40B4-BE49-F238E27FC236}">
                      <a16:creationId xmlns:a16="http://schemas.microsoft.com/office/drawing/2014/main" id="{C4E5C1A1-945E-19B0-5EB1-3E21EE33EB1E}"/>
                    </a:ext>
                  </a:extLst>
                </p:cNvPr>
                <p:cNvSpPr/>
                <p:nvPr/>
              </p:nvSpPr>
              <p:spPr>
                <a:xfrm>
                  <a:off x="8120396" y="3388702"/>
                  <a:ext cx="691371" cy="400335"/>
                </a:xfrm>
                <a:custGeom>
                  <a:avLst/>
                  <a:gdLst>
                    <a:gd name="connsiteX0" fmla="*/ 691372 w 691371"/>
                    <a:gd name="connsiteY0" fmla="*/ 228886 h 400335"/>
                    <a:gd name="connsiteX1" fmla="*/ 680656 w 691371"/>
                    <a:gd name="connsiteY1" fmla="*/ 235315 h 400335"/>
                    <a:gd name="connsiteX2" fmla="*/ 395621 w 691371"/>
                    <a:gd name="connsiteY2" fmla="*/ 400336 h 400335"/>
                    <a:gd name="connsiteX3" fmla="*/ 10287 w 691371"/>
                    <a:gd name="connsiteY3" fmla="*/ 177451 h 400335"/>
                    <a:gd name="connsiteX4" fmla="*/ 0 w 691371"/>
                    <a:gd name="connsiteY4" fmla="*/ 171021 h 400335"/>
                    <a:gd name="connsiteX5" fmla="*/ 295322 w 691371"/>
                    <a:gd name="connsiteY5" fmla="*/ 0 h 400335"/>
                    <a:gd name="connsiteX6" fmla="*/ 691372 w 691371"/>
                    <a:gd name="connsiteY6" fmla="*/ 228886 h 400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1371" h="400335">
                      <a:moveTo>
                        <a:pt x="691372" y="228886"/>
                      </a:moveTo>
                      <a:lnTo>
                        <a:pt x="680656" y="235315"/>
                      </a:lnTo>
                      <a:lnTo>
                        <a:pt x="395621" y="400336"/>
                      </a:lnTo>
                      <a:lnTo>
                        <a:pt x="10287" y="177451"/>
                      </a:lnTo>
                      <a:lnTo>
                        <a:pt x="0" y="171021"/>
                      </a:lnTo>
                      <a:lnTo>
                        <a:pt x="295322" y="0"/>
                      </a:lnTo>
                      <a:lnTo>
                        <a:pt x="691372" y="228886"/>
                      </a:lnTo>
                      <a:close/>
                    </a:path>
                  </a:pathLst>
                </a:custGeom>
                <a:solidFill>
                  <a:srgbClr val="666666"/>
                </a:solidFill>
                <a:ln w="4286" cap="flat">
                  <a:noFill/>
                  <a:prstDash val="solid"/>
                  <a:miter/>
                </a:ln>
              </p:spPr>
              <p:txBody>
                <a:bodyPr rtlCol="0" anchor="ctr"/>
                <a:lstStyle/>
                <a:p>
                  <a:endParaRPr lang="en-GB"/>
                </a:p>
              </p:txBody>
            </p:sp>
            <p:sp>
              <p:nvSpPr>
                <p:cNvPr id="545" name="Freeform: Shape 544">
                  <a:extLst>
                    <a:ext uri="{FF2B5EF4-FFF2-40B4-BE49-F238E27FC236}">
                      <a16:creationId xmlns:a16="http://schemas.microsoft.com/office/drawing/2014/main" id="{BCC8EFAB-2826-C4FB-1021-EDA4DA74F57A}"/>
                    </a:ext>
                  </a:extLst>
                </p:cNvPr>
                <p:cNvSpPr/>
                <p:nvPr/>
              </p:nvSpPr>
              <p:spPr>
                <a:xfrm>
                  <a:off x="8516016" y="3617587"/>
                  <a:ext cx="295751" cy="183879"/>
                </a:xfrm>
                <a:custGeom>
                  <a:avLst/>
                  <a:gdLst>
                    <a:gd name="connsiteX0" fmla="*/ 295751 w 295751"/>
                    <a:gd name="connsiteY0" fmla="*/ 0 h 183879"/>
                    <a:gd name="connsiteX1" fmla="*/ 295751 w 295751"/>
                    <a:gd name="connsiteY1" fmla="*/ 12430 h 183879"/>
                    <a:gd name="connsiteX2" fmla="*/ 0 w 295751"/>
                    <a:gd name="connsiteY2" fmla="*/ 183880 h 183879"/>
                    <a:gd name="connsiteX3" fmla="*/ 0 w 295751"/>
                    <a:gd name="connsiteY3" fmla="*/ 171450 h 183879"/>
                    <a:gd name="connsiteX4" fmla="*/ 285036 w 295751"/>
                    <a:gd name="connsiteY4" fmla="*/ 6429 h 183879"/>
                    <a:gd name="connsiteX5" fmla="*/ 295751 w 295751"/>
                    <a:gd name="connsiteY5" fmla="*/ 0 h 18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1" h="183879">
                      <a:moveTo>
                        <a:pt x="295751" y="0"/>
                      </a:moveTo>
                      <a:lnTo>
                        <a:pt x="295751" y="12430"/>
                      </a:lnTo>
                      <a:lnTo>
                        <a:pt x="0" y="183880"/>
                      </a:lnTo>
                      <a:lnTo>
                        <a:pt x="0" y="171450"/>
                      </a:lnTo>
                      <a:lnTo>
                        <a:pt x="285036" y="6429"/>
                      </a:lnTo>
                      <a:lnTo>
                        <a:pt x="295751" y="0"/>
                      </a:lnTo>
                      <a:close/>
                    </a:path>
                  </a:pathLst>
                </a:custGeom>
                <a:solidFill>
                  <a:srgbClr val="333333"/>
                </a:solidFill>
                <a:ln w="4286" cap="flat">
                  <a:noFill/>
                  <a:prstDash val="solid"/>
                  <a:miter/>
                </a:ln>
              </p:spPr>
              <p:txBody>
                <a:bodyPr rtlCol="0" anchor="ctr"/>
                <a:lstStyle/>
                <a:p>
                  <a:endParaRPr lang="en-GB"/>
                </a:p>
              </p:txBody>
            </p:sp>
            <p:sp>
              <p:nvSpPr>
                <p:cNvPr id="546" name="Freeform: Shape 545">
                  <a:extLst>
                    <a:ext uri="{FF2B5EF4-FFF2-40B4-BE49-F238E27FC236}">
                      <a16:creationId xmlns:a16="http://schemas.microsoft.com/office/drawing/2014/main" id="{F83A2EBB-8E8C-0693-F904-C9D8C2CADCA9}"/>
                    </a:ext>
                  </a:extLst>
                </p:cNvPr>
                <p:cNvSpPr/>
                <p:nvPr/>
              </p:nvSpPr>
              <p:spPr>
                <a:xfrm>
                  <a:off x="8120396" y="3559723"/>
                  <a:ext cx="395620" cy="241744"/>
                </a:xfrm>
                <a:custGeom>
                  <a:avLst/>
                  <a:gdLst>
                    <a:gd name="connsiteX0" fmla="*/ 395621 w 395620"/>
                    <a:gd name="connsiteY0" fmla="*/ 229314 h 241744"/>
                    <a:gd name="connsiteX1" fmla="*/ 395621 w 395620"/>
                    <a:gd name="connsiteY1" fmla="*/ 241744 h 241744"/>
                    <a:gd name="connsiteX2" fmla="*/ 0 w 395620"/>
                    <a:gd name="connsiteY2" fmla="*/ 12430 h 241744"/>
                    <a:gd name="connsiteX3" fmla="*/ 0 w 395620"/>
                    <a:gd name="connsiteY3" fmla="*/ 0 h 241744"/>
                    <a:gd name="connsiteX4" fmla="*/ 10287 w 395620"/>
                    <a:gd name="connsiteY4" fmla="*/ 6429 h 241744"/>
                    <a:gd name="connsiteX5" fmla="*/ 395621 w 395620"/>
                    <a:gd name="connsiteY5" fmla="*/ 229314 h 241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620" h="241744">
                      <a:moveTo>
                        <a:pt x="395621" y="229314"/>
                      </a:moveTo>
                      <a:lnTo>
                        <a:pt x="395621" y="241744"/>
                      </a:lnTo>
                      <a:lnTo>
                        <a:pt x="0" y="12430"/>
                      </a:lnTo>
                      <a:lnTo>
                        <a:pt x="0" y="0"/>
                      </a:lnTo>
                      <a:lnTo>
                        <a:pt x="10287" y="6429"/>
                      </a:lnTo>
                      <a:lnTo>
                        <a:pt x="395621" y="229314"/>
                      </a:lnTo>
                      <a:close/>
                    </a:path>
                  </a:pathLst>
                </a:custGeom>
                <a:solidFill>
                  <a:srgbClr val="333333"/>
                </a:solidFill>
                <a:ln w="4286" cap="flat">
                  <a:noFill/>
                  <a:prstDash val="solid"/>
                  <a:miter/>
                </a:ln>
              </p:spPr>
              <p:txBody>
                <a:bodyPr rtlCol="0" anchor="ctr"/>
                <a:lstStyle/>
                <a:p>
                  <a:endParaRPr lang="en-GB"/>
                </a:p>
              </p:txBody>
            </p:sp>
            <p:grpSp>
              <p:nvGrpSpPr>
                <p:cNvPr id="547" name="Graphic 18">
                  <a:extLst>
                    <a:ext uri="{FF2B5EF4-FFF2-40B4-BE49-F238E27FC236}">
                      <a16:creationId xmlns:a16="http://schemas.microsoft.com/office/drawing/2014/main" id="{22185B16-85BD-57B7-B05A-B67F7532520B}"/>
                    </a:ext>
                  </a:extLst>
                </p:cNvPr>
                <p:cNvGrpSpPr/>
                <p:nvPr/>
              </p:nvGrpSpPr>
              <p:grpSpPr>
                <a:xfrm>
                  <a:off x="8398573" y="3514717"/>
                  <a:ext cx="182165" cy="105013"/>
                  <a:chOff x="8398573" y="3514717"/>
                  <a:chExt cx="182165" cy="105013"/>
                </a:xfrm>
              </p:grpSpPr>
              <p:sp>
                <p:nvSpPr>
                  <p:cNvPr id="548" name="Freeform: Shape 547">
                    <a:extLst>
                      <a:ext uri="{FF2B5EF4-FFF2-40B4-BE49-F238E27FC236}">
                        <a16:creationId xmlns:a16="http://schemas.microsoft.com/office/drawing/2014/main" id="{AF7DDEB9-214A-BB76-7C1C-0D5DC96239D6}"/>
                      </a:ext>
                    </a:extLst>
                  </p:cNvPr>
                  <p:cNvSpPr/>
                  <p:nvPr/>
                </p:nvSpPr>
                <p:spPr>
                  <a:xfrm>
                    <a:off x="8402002" y="3516432"/>
                    <a:ext cx="175307" cy="101155"/>
                  </a:xfrm>
                  <a:custGeom>
                    <a:avLst/>
                    <a:gdLst>
                      <a:gd name="connsiteX0" fmla="*/ 175308 w 175307"/>
                      <a:gd name="connsiteY0" fmla="*/ 92154 h 101155"/>
                      <a:gd name="connsiteX1" fmla="*/ 159448 w 175307"/>
                      <a:gd name="connsiteY1" fmla="*/ 101156 h 101155"/>
                      <a:gd name="connsiteX2" fmla="*/ 0 w 175307"/>
                      <a:gd name="connsiteY2" fmla="*/ 9001 h 101155"/>
                      <a:gd name="connsiteX3" fmla="*/ 15859 w 175307"/>
                      <a:gd name="connsiteY3" fmla="*/ 0 h 101155"/>
                    </a:gdLst>
                    <a:ahLst/>
                    <a:cxnLst>
                      <a:cxn ang="0">
                        <a:pos x="connsiteX0" y="connsiteY0"/>
                      </a:cxn>
                      <a:cxn ang="0">
                        <a:pos x="connsiteX1" y="connsiteY1"/>
                      </a:cxn>
                      <a:cxn ang="0">
                        <a:pos x="connsiteX2" y="connsiteY2"/>
                      </a:cxn>
                      <a:cxn ang="0">
                        <a:pos x="connsiteX3" y="connsiteY3"/>
                      </a:cxn>
                    </a:cxnLst>
                    <a:rect l="l" t="t" r="r" b="b"/>
                    <a:pathLst>
                      <a:path w="175307" h="101155">
                        <a:moveTo>
                          <a:pt x="175308" y="92154"/>
                        </a:moveTo>
                        <a:lnTo>
                          <a:pt x="159448" y="101156"/>
                        </a:lnTo>
                        <a:lnTo>
                          <a:pt x="0" y="9001"/>
                        </a:lnTo>
                        <a:lnTo>
                          <a:pt x="15859" y="0"/>
                        </a:lnTo>
                        <a:close/>
                      </a:path>
                    </a:pathLst>
                  </a:custGeom>
                  <a:solidFill>
                    <a:srgbClr val="E6E6E6"/>
                  </a:solidFill>
                  <a:ln w="4286" cap="flat">
                    <a:noFill/>
                    <a:prstDash val="solid"/>
                    <a:miter/>
                  </a:ln>
                </p:spPr>
                <p:txBody>
                  <a:bodyPr rtlCol="0" anchor="ctr"/>
                  <a:lstStyle/>
                  <a:p>
                    <a:endParaRPr lang="en-GB"/>
                  </a:p>
                </p:txBody>
              </p:sp>
              <p:sp>
                <p:nvSpPr>
                  <p:cNvPr id="549" name="Freeform: Shape 548">
                    <a:extLst>
                      <a:ext uri="{FF2B5EF4-FFF2-40B4-BE49-F238E27FC236}">
                        <a16:creationId xmlns:a16="http://schemas.microsoft.com/office/drawing/2014/main" id="{D6E926AC-44E4-50C9-C9C1-B43CA4E93C11}"/>
                      </a:ext>
                    </a:extLst>
                  </p:cNvPr>
                  <p:cNvSpPr/>
                  <p:nvPr/>
                </p:nvSpPr>
                <p:spPr>
                  <a:xfrm>
                    <a:off x="8398573" y="3514717"/>
                    <a:ext cx="182165" cy="105013"/>
                  </a:xfrm>
                  <a:custGeom>
                    <a:avLst/>
                    <a:gdLst>
                      <a:gd name="connsiteX0" fmla="*/ 162878 w 182165"/>
                      <a:gd name="connsiteY0" fmla="*/ 105013 h 105013"/>
                      <a:gd name="connsiteX1" fmla="*/ 162020 w 182165"/>
                      <a:gd name="connsiteY1" fmla="*/ 104584 h 105013"/>
                      <a:gd name="connsiteX2" fmla="*/ 0 w 182165"/>
                      <a:gd name="connsiteY2" fmla="*/ 11144 h 105013"/>
                      <a:gd name="connsiteX3" fmla="*/ 19288 w 182165"/>
                      <a:gd name="connsiteY3" fmla="*/ 0 h 105013"/>
                      <a:gd name="connsiteX4" fmla="*/ 20146 w 182165"/>
                      <a:gd name="connsiteY4" fmla="*/ 429 h 105013"/>
                      <a:gd name="connsiteX5" fmla="*/ 182166 w 182165"/>
                      <a:gd name="connsiteY5" fmla="*/ 93869 h 105013"/>
                      <a:gd name="connsiteX6" fmla="*/ 162878 w 182165"/>
                      <a:gd name="connsiteY6" fmla="*/ 105013 h 105013"/>
                      <a:gd name="connsiteX7" fmla="*/ 6858 w 182165"/>
                      <a:gd name="connsiteY7" fmla="*/ 10716 h 105013"/>
                      <a:gd name="connsiteX8" fmla="*/ 162878 w 182165"/>
                      <a:gd name="connsiteY8" fmla="*/ 100727 h 105013"/>
                      <a:gd name="connsiteX9" fmla="*/ 174879 w 182165"/>
                      <a:gd name="connsiteY9" fmla="*/ 93869 h 105013"/>
                      <a:gd name="connsiteX10" fmla="*/ 18860 w 182165"/>
                      <a:gd name="connsiteY10" fmla="*/ 3857 h 105013"/>
                      <a:gd name="connsiteX11" fmla="*/ 6858 w 182165"/>
                      <a:gd name="connsiteY11" fmla="*/ 10716 h 105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2165" h="105013">
                        <a:moveTo>
                          <a:pt x="162878" y="105013"/>
                        </a:moveTo>
                        <a:lnTo>
                          <a:pt x="162020" y="104584"/>
                        </a:lnTo>
                        <a:lnTo>
                          <a:pt x="0" y="11144"/>
                        </a:lnTo>
                        <a:lnTo>
                          <a:pt x="19288" y="0"/>
                        </a:lnTo>
                        <a:lnTo>
                          <a:pt x="20146" y="429"/>
                        </a:lnTo>
                        <a:lnTo>
                          <a:pt x="182166" y="93869"/>
                        </a:lnTo>
                        <a:lnTo>
                          <a:pt x="162878" y="105013"/>
                        </a:lnTo>
                        <a:close/>
                        <a:moveTo>
                          <a:pt x="6858" y="10716"/>
                        </a:moveTo>
                        <a:lnTo>
                          <a:pt x="162878" y="100727"/>
                        </a:lnTo>
                        <a:lnTo>
                          <a:pt x="174879" y="93869"/>
                        </a:lnTo>
                        <a:lnTo>
                          <a:pt x="18860" y="3857"/>
                        </a:lnTo>
                        <a:lnTo>
                          <a:pt x="6858" y="10716"/>
                        </a:lnTo>
                        <a:close/>
                      </a:path>
                    </a:pathLst>
                  </a:custGeom>
                  <a:solidFill>
                    <a:srgbClr val="666666"/>
                  </a:solidFill>
                  <a:ln w="4286" cap="flat">
                    <a:noFill/>
                    <a:prstDash val="solid"/>
                    <a:miter/>
                  </a:ln>
                </p:spPr>
                <p:txBody>
                  <a:bodyPr rtlCol="0" anchor="ctr"/>
                  <a:lstStyle/>
                  <a:p>
                    <a:endParaRPr lang="en-GB"/>
                  </a:p>
                </p:txBody>
              </p:sp>
            </p:grpSp>
            <p:grpSp>
              <p:nvGrpSpPr>
                <p:cNvPr id="550" name="Graphic 18">
                  <a:extLst>
                    <a:ext uri="{FF2B5EF4-FFF2-40B4-BE49-F238E27FC236}">
                      <a16:creationId xmlns:a16="http://schemas.microsoft.com/office/drawing/2014/main" id="{476882DB-DC48-BC7E-06F6-57DB5589028D}"/>
                    </a:ext>
                  </a:extLst>
                </p:cNvPr>
                <p:cNvGrpSpPr/>
                <p:nvPr/>
              </p:nvGrpSpPr>
              <p:grpSpPr>
                <a:xfrm>
                  <a:off x="8229695" y="3452995"/>
                  <a:ext cx="457342" cy="264033"/>
                  <a:chOff x="8229695" y="3452995"/>
                  <a:chExt cx="457342" cy="264033"/>
                </a:xfrm>
              </p:grpSpPr>
              <p:sp>
                <p:nvSpPr>
                  <p:cNvPr id="551" name="Freeform: Shape 550">
                    <a:extLst>
                      <a:ext uri="{FF2B5EF4-FFF2-40B4-BE49-F238E27FC236}">
                        <a16:creationId xmlns:a16="http://schemas.microsoft.com/office/drawing/2014/main" id="{8BE0CC47-88F6-E11D-DB18-5AAE70B7D35C}"/>
                      </a:ext>
                    </a:extLst>
                  </p:cNvPr>
                  <p:cNvSpPr/>
                  <p:nvPr/>
                </p:nvSpPr>
                <p:spPr>
                  <a:xfrm>
                    <a:off x="8233124" y="3455138"/>
                    <a:ext cx="450484" cy="260175"/>
                  </a:xfrm>
                  <a:custGeom>
                    <a:avLst/>
                    <a:gdLst>
                      <a:gd name="connsiteX0" fmla="*/ 450485 w 450484"/>
                      <a:gd name="connsiteY0" fmla="*/ 214741 h 260175"/>
                      <a:gd name="connsiteX1" fmla="*/ 372047 w 450484"/>
                      <a:gd name="connsiteY1" fmla="*/ 260175 h 260175"/>
                      <a:gd name="connsiteX2" fmla="*/ 0 w 450484"/>
                      <a:gd name="connsiteY2" fmla="*/ 45434 h 260175"/>
                      <a:gd name="connsiteX3" fmla="*/ 78439 w 450484"/>
                      <a:gd name="connsiteY3" fmla="*/ 0 h 260175"/>
                      <a:gd name="connsiteX4" fmla="*/ 184737 w 450484"/>
                      <a:gd name="connsiteY4" fmla="*/ 61293 h 260175"/>
                      <a:gd name="connsiteX5" fmla="*/ 168878 w 450484"/>
                      <a:gd name="connsiteY5" fmla="*/ 70295 h 260175"/>
                      <a:gd name="connsiteX6" fmla="*/ 328327 w 450484"/>
                      <a:gd name="connsiteY6" fmla="*/ 162449 h 260175"/>
                      <a:gd name="connsiteX7" fmla="*/ 344186 w 450484"/>
                      <a:gd name="connsiteY7" fmla="*/ 153448 h 26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0484" h="260175">
                        <a:moveTo>
                          <a:pt x="450485" y="214741"/>
                        </a:moveTo>
                        <a:lnTo>
                          <a:pt x="372047" y="260175"/>
                        </a:lnTo>
                        <a:lnTo>
                          <a:pt x="0" y="45434"/>
                        </a:lnTo>
                        <a:lnTo>
                          <a:pt x="78439" y="0"/>
                        </a:lnTo>
                        <a:lnTo>
                          <a:pt x="184737" y="61293"/>
                        </a:lnTo>
                        <a:lnTo>
                          <a:pt x="168878" y="70295"/>
                        </a:lnTo>
                        <a:lnTo>
                          <a:pt x="328327" y="162449"/>
                        </a:lnTo>
                        <a:lnTo>
                          <a:pt x="344186" y="153448"/>
                        </a:lnTo>
                        <a:close/>
                      </a:path>
                    </a:pathLst>
                  </a:custGeom>
                  <a:solidFill>
                    <a:srgbClr val="E6E6E6"/>
                  </a:solidFill>
                  <a:ln w="4286" cap="flat">
                    <a:noFill/>
                    <a:prstDash val="solid"/>
                    <a:miter/>
                  </a:ln>
                </p:spPr>
                <p:txBody>
                  <a:bodyPr rtlCol="0" anchor="ctr"/>
                  <a:lstStyle/>
                  <a:p>
                    <a:endParaRPr lang="en-GB"/>
                  </a:p>
                </p:txBody>
              </p:sp>
              <p:sp>
                <p:nvSpPr>
                  <p:cNvPr id="552" name="Freeform: Shape 551">
                    <a:extLst>
                      <a:ext uri="{FF2B5EF4-FFF2-40B4-BE49-F238E27FC236}">
                        <a16:creationId xmlns:a16="http://schemas.microsoft.com/office/drawing/2014/main" id="{B7EB7EF6-C039-2F81-87B8-6A11683FFFCE}"/>
                      </a:ext>
                    </a:extLst>
                  </p:cNvPr>
                  <p:cNvSpPr/>
                  <p:nvPr/>
                </p:nvSpPr>
                <p:spPr>
                  <a:xfrm>
                    <a:off x="8229695" y="3452995"/>
                    <a:ext cx="457342" cy="264033"/>
                  </a:xfrm>
                  <a:custGeom>
                    <a:avLst/>
                    <a:gdLst>
                      <a:gd name="connsiteX0" fmla="*/ 375475 w 457342"/>
                      <a:gd name="connsiteY0" fmla="*/ 264033 h 264033"/>
                      <a:gd name="connsiteX1" fmla="*/ 374618 w 457342"/>
                      <a:gd name="connsiteY1" fmla="*/ 263604 h 264033"/>
                      <a:gd name="connsiteX2" fmla="*/ 0 w 457342"/>
                      <a:gd name="connsiteY2" fmla="*/ 47149 h 264033"/>
                      <a:gd name="connsiteX3" fmla="*/ 81867 w 457342"/>
                      <a:gd name="connsiteY3" fmla="*/ 0 h 264033"/>
                      <a:gd name="connsiteX4" fmla="*/ 82724 w 457342"/>
                      <a:gd name="connsiteY4" fmla="*/ 429 h 264033"/>
                      <a:gd name="connsiteX5" fmla="*/ 191595 w 457342"/>
                      <a:gd name="connsiteY5" fmla="*/ 63436 h 264033"/>
                      <a:gd name="connsiteX6" fmla="*/ 175736 w 457342"/>
                      <a:gd name="connsiteY6" fmla="*/ 72438 h 264033"/>
                      <a:gd name="connsiteX7" fmla="*/ 331755 w 457342"/>
                      <a:gd name="connsiteY7" fmla="*/ 162449 h 264033"/>
                      <a:gd name="connsiteX8" fmla="*/ 347615 w 457342"/>
                      <a:gd name="connsiteY8" fmla="*/ 153448 h 264033"/>
                      <a:gd name="connsiteX9" fmla="*/ 348472 w 457342"/>
                      <a:gd name="connsiteY9" fmla="*/ 153876 h 264033"/>
                      <a:gd name="connsiteX10" fmla="*/ 457343 w 457342"/>
                      <a:gd name="connsiteY10" fmla="*/ 216884 h 264033"/>
                      <a:gd name="connsiteX11" fmla="*/ 375475 w 457342"/>
                      <a:gd name="connsiteY11" fmla="*/ 264033 h 264033"/>
                      <a:gd name="connsiteX12" fmla="*/ 6858 w 457342"/>
                      <a:gd name="connsiteY12" fmla="*/ 47578 h 264033"/>
                      <a:gd name="connsiteX13" fmla="*/ 375475 w 457342"/>
                      <a:gd name="connsiteY13" fmla="*/ 260175 h 264033"/>
                      <a:gd name="connsiteX14" fmla="*/ 450485 w 457342"/>
                      <a:gd name="connsiteY14" fmla="*/ 216884 h 264033"/>
                      <a:gd name="connsiteX15" fmla="*/ 347615 w 457342"/>
                      <a:gd name="connsiteY15" fmla="*/ 157734 h 264033"/>
                      <a:gd name="connsiteX16" fmla="*/ 331755 w 457342"/>
                      <a:gd name="connsiteY16" fmla="*/ 166735 h 264033"/>
                      <a:gd name="connsiteX17" fmla="*/ 330898 w 457342"/>
                      <a:gd name="connsiteY17" fmla="*/ 166306 h 264033"/>
                      <a:gd name="connsiteX18" fmla="*/ 168878 w 457342"/>
                      <a:gd name="connsiteY18" fmla="*/ 72866 h 264033"/>
                      <a:gd name="connsiteX19" fmla="*/ 184737 w 457342"/>
                      <a:gd name="connsiteY19" fmla="*/ 63865 h 264033"/>
                      <a:gd name="connsiteX20" fmla="*/ 81867 w 457342"/>
                      <a:gd name="connsiteY20" fmla="*/ 4715 h 264033"/>
                      <a:gd name="connsiteX21" fmla="*/ 6858 w 457342"/>
                      <a:gd name="connsiteY21" fmla="*/ 47578 h 264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7342" h="264033">
                        <a:moveTo>
                          <a:pt x="375475" y="264033"/>
                        </a:moveTo>
                        <a:lnTo>
                          <a:pt x="374618" y="263604"/>
                        </a:lnTo>
                        <a:lnTo>
                          <a:pt x="0" y="47149"/>
                        </a:lnTo>
                        <a:lnTo>
                          <a:pt x="81867" y="0"/>
                        </a:lnTo>
                        <a:lnTo>
                          <a:pt x="82724" y="429"/>
                        </a:lnTo>
                        <a:lnTo>
                          <a:pt x="191595" y="63436"/>
                        </a:lnTo>
                        <a:lnTo>
                          <a:pt x="175736" y="72438"/>
                        </a:lnTo>
                        <a:lnTo>
                          <a:pt x="331755" y="162449"/>
                        </a:lnTo>
                        <a:lnTo>
                          <a:pt x="347615" y="153448"/>
                        </a:lnTo>
                        <a:lnTo>
                          <a:pt x="348472" y="153876"/>
                        </a:lnTo>
                        <a:lnTo>
                          <a:pt x="457343" y="216884"/>
                        </a:lnTo>
                        <a:lnTo>
                          <a:pt x="375475" y="264033"/>
                        </a:lnTo>
                        <a:close/>
                        <a:moveTo>
                          <a:pt x="6858" y="47578"/>
                        </a:moveTo>
                        <a:lnTo>
                          <a:pt x="375475" y="260175"/>
                        </a:lnTo>
                        <a:lnTo>
                          <a:pt x="450485" y="216884"/>
                        </a:lnTo>
                        <a:lnTo>
                          <a:pt x="347615" y="157734"/>
                        </a:lnTo>
                        <a:lnTo>
                          <a:pt x="331755" y="166735"/>
                        </a:lnTo>
                        <a:lnTo>
                          <a:pt x="330898" y="166306"/>
                        </a:lnTo>
                        <a:lnTo>
                          <a:pt x="168878" y="72866"/>
                        </a:lnTo>
                        <a:lnTo>
                          <a:pt x="184737" y="63865"/>
                        </a:lnTo>
                        <a:lnTo>
                          <a:pt x="81867" y="4715"/>
                        </a:lnTo>
                        <a:lnTo>
                          <a:pt x="6858" y="47578"/>
                        </a:lnTo>
                        <a:close/>
                      </a:path>
                    </a:pathLst>
                  </a:custGeom>
                  <a:solidFill>
                    <a:srgbClr val="666666"/>
                  </a:solidFill>
                  <a:ln w="4286" cap="flat">
                    <a:noFill/>
                    <a:prstDash val="solid"/>
                    <a:miter/>
                  </a:ln>
                </p:spPr>
                <p:txBody>
                  <a:bodyPr rtlCol="0" anchor="ctr"/>
                  <a:lstStyle/>
                  <a:p>
                    <a:endParaRPr lang="en-GB"/>
                  </a:p>
                </p:txBody>
              </p:sp>
            </p:grpSp>
            <p:sp>
              <p:nvSpPr>
                <p:cNvPr id="553" name="Freeform: Shape 552">
                  <a:extLst>
                    <a:ext uri="{FF2B5EF4-FFF2-40B4-BE49-F238E27FC236}">
                      <a16:creationId xmlns:a16="http://schemas.microsoft.com/office/drawing/2014/main" id="{B4EB33FC-6294-146A-F709-D4C6C8CC896D}"/>
                    </a:ext>
                  </a:extLst>
                </p:cNvPr>
                <p:cNvSpPr/>
                <p:nvPr/>
              </p:nvSpPr>
              <p:spPr>
                <a:xfrm>
                  <a:off x="8247697" y="3471855"/>
                  <a:ext cx="405050" cy="235743"/>
                </a:xfrm>
                <a:custGeom>
                  <a:avLst/>
                  <a:gdLst>
                    <a:gd name="connsiteX0" fmla="*/ 372047 w 405050"/>
                    <a:gd name="connsiteY0" fmla="*/ 235744 h 235743"/>
                    <a:gd name="connsiteX1" fmla="*/ 0 w 405050"/>
                    <a:gd name="connsiteY1" fmla="*/ 21002 h 235743"/>
                    <a:gd name="connsiteX2" fmla="*/ 1715 w 405050"/>
                    <a:gd name="connsiteY2" fmla="*/ 18002 h 235743"/>
                    <a:gd name="connsiteX3" fmla="*/ 373761 w 405050"/>
                    <a:gd name="connsiteY3" fmla="*/ 232743 h 235743"/>
                    <a:gd name="connsiteX4" fmla="*/ 372047 w 405050"/>
                    <a:gd name="connsiteY4" fmla="*/ 235744 h 235743"/>
                    <a:gd name="connsiteX5" fmla="*/ 387906 w 405050"/>
                    <a:gd name="connsiteY5" fmla="*/ 226742 h 235743"/>
                    <a:gd name="connsiteX6" fmla="*/ 15859 w 405050"/>
                    <a:gd name="connsiteY6" fmla="*/ 12001 h 235743"/>
                    <a:gd name="connsiteX7" fmla="*/ 17574 w 405050"/>
                    <a:gd name="connsiteY7" fmla="*/ 9001 h 235743"/>
                    <a:gd name="connsiteX8" fmla="*/ 389620 w 405050"/>
                    <a:gd name="connsiteY8" fmla="*/ 223742 h 235743"/>
                    <a:gd name="connsiteX9" fmla="*/ 387906 w 405050"/>
                    <a:gd name="connsiteY9" fmla="*/ 226742 h 235743"/>
                    <a:gd name="connsiteX10" fmla="*/ 403336 w 405050"/>
                    <a:gd name="connsiteY10" fmla="*/ 217741 h 235743"/>
                    <a:gd name="connsiteX11" fmla="*/ 31290 w 405050"/>
                    <a:gd name="connsiteY11" fmla="*/ 3000 h 235743"/>
                    <a:gd name="connsiteX12" fmla="*/ 33004 w 405050"/>
                    <a:gd name="connsiteY12" fmla="*/ 0 h 235743"/>
                    <a:gd name="connsiteX13" fmla="*/ 405051 w 405050"/>
                    <a:gd name="connsiteY13" fmla="*/ 214741 h 235743"/>
                    <a:gd name="connsiteX14" fmla="*/ 403336 w 405050"/>
                    <a:gd name="connsiteY14" fmla="*/ 217741 h 235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05050" h="235743">
                      <a:moveTo>
                        <a:pt x="372047" y="235744"/>
                      </a:moveTo>
                      <a:lnTo>
                        <a:pt x="0" y="21002"/>
                      </a:lnTo>
                      <a:lnTo>
                        <a:pt x="1715" y="18002"/>
                      </a:lnTo>
                      <a:lnTo>
                        <a:pt x="373761" y="232743"/>
                      </a:lnTo>
                      <a:lnTo>
                        <a:pt x="372047" y="235744"/>
                      </a:lnTo>
                      <a:close/>
                      <a:moveTo>
                        <a:pt x="387906" y="226742"/>
                      </a:moveTo>
                      <a:lnTo>
                        <a:pt x="15859" y="12001"/>
                      </a:lnTo>
                      <a:lnTo>
                        <a:pt x="17574" y="9001"/>
                      </a:lnTo>
                      <a:lnTo>
                        <a:pt x="389620" y="223742"/>
                      </a:lnTo>
                      <a:lnTo>
                        <a:pt x="387906" y="226742"/>
                      </a:lnTo>
                      <a:close/>
                      <a:moveTo>
                        <a:pt x="403336" y="217741"/>
                      </a:moveTo>
                      <a:lnTo>
                        <a:pt x="31290" y="3000"/>
                      </a:lnTo>
                      <a:lnTo>
                        <a:pt x="33004" y="0"/>
                      </a:lnTo>
                      <a:lnTo>
                        <a:pt x="405051" y="214741"/>
                      </a:lnTo>
                      <a:lnTo>
                        <a:pt x="403336" y="217741"/>
                      </a:lnTo>
                      <a:close/>
                    </a:path>
                  </a:pathLst>
                </a:custGeom>
                <a:solidFill>
                  <a:srgbClr val="666666"/>
                </a:solidFill>
                <a:ln w="4286" cap="flat">
                  <a:noFill/>
                  <a:prstDash val="solid"/>
                  <a:miter/>
                </a:ln>
              </p:spPr>
              <p:txBody>
                <a:bodyPr rtlCol="0" anchor="ctr"/>
                <a:lstStyle/>
                <a:p>
                  <a:endParaRPr lang="en-GB"/>
                </a:p>
              </p:txBody>
            </p:sp>
            <p:grpSp>
              <p:nvGrpSpPr>
                <p:cNvPr id="554" name="Graphic 18">
                  <a:extLst>
                    <a:ext uri="{FF2B5EF4-FFF2-40B4-BE49-F238E27FC236}">
                      <a16:creationId xmlns:a16="http://schemas.microsoft.com/office/drawing/2014/main" id="{FDAEC965-1A43-A906-274F-4B37DE3E026E}"/>
                    </a:ext>
                  </a:extLst>
                </p:cNvPr>
                <p:cNvGrpSpPr/>
                <p:nvPr/>
              </p:nvGrpSpPr>
              <p:grpSpPr>
                <a:xfrm>
                  <a:off x="8560731" y="3616567"/>
                  <a:ext cx="107874" cy="64262"/>
                  <a:chOff x="8560731" y="3616567"/>
                  <a:chExt cx="107874" cy="64262"/>
                </a:xfrm>
              </p:grpSpPr>
              <p:sp>
                <p:nvSpPr>
                  <p:cNvPr id="555" name="Freeform: Shape 554">
                    <a:extLst>
                      <a:ext uri="{FF2B5EF4-FFF2-40B4-BE49-F238E27FC236}">
                        <a16:creationId xmlns:a16="http://schemas.microsoft.com/office/drawing/2014/main" id="{0C5D5EC3-072D-9F4D-F8F9-64B3F018D0F8}"/>
                      </a:ext>
                    </a:extLst>
                  </p:cNvPr>
                  <p:cNvSpPr/>
                  <p:nvPr/>
                </p:nvSpPr>
                <p:spPr>
                  <a:xfrm>
                    <a:off x="8561450" y="3617587"/>
                    <a:ext cx="106299" cy="61293"/>
                  </a:xfrm>
                  <a:custGeom>
                    <a:avLst/>
                    <a:gdLst>
                      <a:gd name="connsiteX0" fmla="*/ 106299 w 106299"/>
                      <a:gd name="connsiteY0" fmla="*/ 61293 h 61293"/>
                      <a:gd name="connsiteX1" fmla="*/ 0 w 106299"/>
                      <a:gd name="connsiteY1" fmla="*/ 0 h 61293"/>
                    </a:gdLst>
                    <a:ahLst/>
                    <a:cxnLst>
                      <a:cxn ang="0">
                        <a:pos x="connsiteX0" y="connsiteY0"/>
                      </a:cxn>
                      <a:cxn ang="0">
                        <a:pos x="connsiteX1" y="connsiteY1"/>
                      </a:cxn>
                    </a:cxnLst>
                    <a:rect l="l" t="t" r="r" b="b"/>
                    <a:pathLst>
                      <a:path w="106299" h="61293">
                        <a:moveTo>
                          <a:pt x="106299" y="61293"/>
                        </a:moveTo>
                        <a:cubicBezTo>
                          <a:pt x="72866" y="42005"/>
                          <a:pt x="33433" y="19288"/>
                          <a:pt x="0" y="0"/>
                        </a:cubicBezTo>
                      </a:path>
                    </a:pathLst>
                  </a:custGeom>
                  <a:solidFill>
                    <a:srgbClr val="E6E6E6"/>
                  </a:solidFill>
                  <a:ln w="4286" cap="flat">
                    <a:noFill/>
                    <a:prstDash val="solid"/>
                    <a:miter/>
                  </a:ln>
                </p:spPr>
                <p:txBody>
                  <a:bodyPr rtlCol="0" anchor="ctr"/>
                  <a:lstStyle/>
                  <a:p>
                    <a:endParaRPr lang="en-GB"/>
                  </a:p>
                </p:txBody>
              </p:sp>
              <p:sp>
                <p:nvSpPr>
                  <p:cNvPr id="556" name="Freeform: Shape 555">
                    <a:extLst>
                      <a:ext uri="{FF2B5EF4-FFF2-40B4-BE49-F238E27FC236}">
                        <a16:creationId xmlns:a16="http://schemas.microsoft.com/office/drawing/2014/main" id="{BE4C2C77-B7F2-1F0A-2BC6-C7F3640B48D4}"/>
                      </a:ext>
                    </a:extLst>
                  </p:cNvPr>
                  <p:cNvSpPr/>
                  <p:nvPr/>
                </p:nvSpPr>
                <p:spPr>
                  <a:xfrm rot="-3599956">
                    <a:off x="8612954" y="3587407"/>
                    <a:ext cx="3428" cy="122584"/>
                  </a:xfrm>
                  <a:custGeom>
                    <a:avLst/>
                    <a:gdLst>
                      <a:gd name="connsiteX0" fmla="*/ 0 w 3428"/>
                      <a:gd name="connsiteY0" fmla="*/ 0 h 122584"/>
                      <a:gd name="connsiteX1" fmla="*/ 3429 w 3428"/>
                      <a:gd name="connsiteY1" fmla="*/ 0 h 122584"/>
                      <a:gd name="connsiteX2" fmla="*/ 3429 w 3428"/>
                      <a:gd name="connsiteY2" fmla="*/ 122584 h 122584"/>
                      <a:gd name="connsiteX3" fmla="*/ 0 w 3428"/>
                      <a:gd name="connsiteY3" fmla="*/ 122584 h 122584"/>
                    </a:gdLst>
                    <a:ahLst/>
                    <a:cxnLst>
                      <a:cxn ang="0">
                        <a:pos x="connsiteX0" y="connsiteY0"/>
                      </a:cxn>
                      <a:cxn ang="0">
                        <a:pos x="connsiteX1" y="connsiteY1"/>
                      </a:cxn>
                      <a:cxn ang="0">
                        <a:pos x="connsiteX2" y="connsiteY2"/>
                      </a:cxn>
                      <a:cxn ang="0">
                        <a:pos x="connsiteX3" y="connsiteY3"/>
                      </a:cxn>
                    </a:cxnLst>
                    <a:rect l="l" t="t" r="r" b="b"/>
                    <a:pathLst>
                      <a:path w="3428" h="122584">
                        <a:moveTo>
                          <a:pt x="0" y="0"/>
                        </a:moveTo>
                        <a:lnTo>
                          <a:pt x="3429" y="0"/>
                        </a:lnTo>
                        <a:lnTo>
                          <a:pt x="3429" y="122584"/>
                        </a:lnTo>
                        <a:lnTo>
                          <a:pt x="0" y="122584"/>
                        </a:lnTo>
                        <a:close/>
                      </a:path>
                    </a:pathLst>
                  </a:custGeom>
                  <a:solidFill>
                    <a:srgbClr val="666666"/>
                  </a:solidFill>
                  <a:ln w="4286" cap="flat">
                    <a:noFill/>
                    <a:prstDash val="solid"/>
                    <a:miter/>
                  </a:ln>
                </p:spPr>
                <p:txBody>
                  <a:bodyPr rtlCol="0" anchor="ctr"/>
                  <a:lstStyle/>
                  <a:p>
                    <a:endParaRPr lang="en-GB"/>
                  </a:p>
                </p:txBody>
              </p:sp>
            </p:grpSp>
            <p:grpSp>
              <p:nvGrpSpPr>
                <p:cNvPr id="557" name="Graphic 18">
                  <a:extLst>
                    <a:ext uri="{FF2B5EF4-FFF2-40B4-BE49-F238E27FC236}">
                      <a16:creationId xmlns:a16="http://schemas.microsoft.com/office/drawing/2014/main" id="{61A260FA-4064-84D2-0B52-CB054955AABA}"/>
                    </a:ext>
                  </a:extLst>
                </p:cNvPr>
                <p:cNvGrpSpPr/>
                <p:nvPr/>
              </p:nvGrpSpPr>
              <p:grpSpPr>
                <a:xfrm>
                  <a:off x="8295040" y="3463279"/>
                  <a:ext cx="107874" cy="64262"/>
                  <a:chOff x="8295040" y="3463279"/>
                  <a:chExt cx="107874" cy="64262"/>
                </a:xfrm>
              </p:grpSpPr>
              <p:sp>
                <p:nvSpPr>
                  <p:cNvPr id="558" name="Freeform: Shape 557">
                    <a:extLst>
                      <a:ext uri="{FF2B5EF4-FFF2-40B4-BE49-F238E27FC236}">
                        <a16:creationId xmlns:a16="http://schemas.microsoft.com/office/drawing/2014/main" id="{BB0DADAE-2E0E-B8E5-A5BA-784DBFFAA716}"/>
                      </a:ext>
                    </a:extLst>
                  </p:cNvPr>
                  <p:cNvSpPr/>
                  <p:nvPr/>
                </p:nvSpPr>
                <p:spPr>
                  <a:xfrm>
                    <a:off x="8295703" y="3464140"/>
                    <a:ext cx="106299" cy="61293"/>
                  </a:xfrm>
                  <a:custGeom>
                    <a:avLst/>
                    <a:gdLst>
                      <a:gd name="connsiteX0" fmla="*/ 106299 w 106299"/>
                      <a:gd name="connsiteY0" fmla="*/ 61293 h 61293"/>
                      <a:gd name="connsiteX1" fmla="*/ 0 w 106299"/>
                      <a:gd name="connsiteY1" fmla="*/ 0 h 61293"/>
                    </a:gdLst>
                    <a:ahLst/>
                    <a:cxnLst>
                      <a:cxn ang="0">
                        <a:pos x="connsiteX0" y="connsiteY0"/>
                      </a:cxn>
                      <a:cxn ang="0">
                        <a:pos x="connsiteX1" y="connsiteY1"/>
                      </a:cxn>
                    </a:cxnLst>
                    <a:rect l="l" t="t" r="r" b="b"/>
                    <a:pathLst>
                      <a:path w="106299" h="61293">
                        <a:moveTo>
                          <a:pt x="106299" y="61293"/>
                        </a:moveTo>
                        <a:cubicBezTo>
                          <a:pt x="72866" y="42005"/>
                          <a:pt x="33433" y="19288"/>
                          <a:pt x="0" y="0"/>
                        </a:cubicBezTo>
                      </a:path>
                    </a:pathLst>
                  </a:custGeom>
                  <a:solidFill>
                    <a:srgbClr val="E6E6E6"/>
                  </a:solidFill>
                  <a:ln w="4286" cap="flat">
                    <a:noFill/>
                    <a:prstDash val="solid"/>
                    <a:miter/>
                  </a:ln>
                </p:spPr>
                <p:txBody>
                  <a:bodyPr rtlCol="0" anchor="ctr"/>
                  <a:lstStyle/>
                  <a:p>
                    <a:endParaRPr lang="en-GB"/>
                  </a:p>
                </p:txBody>
              </p:sp>
              <p:sp>
                <p:nvSpPr>
                  <p:cNvPr id="559" name="Freeform: Shape 558">
                    <a:extLst>
                      <a:ext uri="{FF2B5EF4-FFF2-40B4-BE49-F238E27FC236}">
                        <a16:creationId xmlns:a16="http://schemas.microsoft.com/office/drawing/2014/main" id="{D7D433C3-DAA3-C274-0189-FA5481101792}"/>
                      </a:ext>
                    </a:extLst>
                  </p:cNvPr>
                  <p:cNvSpPr/>
                  <p:nvPr/>
                </p:nvSpPr>
                <p:spPr>
                  <a:xfrm rot="-3599956">
                    <a:off x="8347263" y="3434118"/>
                    <a:ext cx="3428" cy="122584"/>
                  </a:xfrm>
                  <a:custGeom>
                    <a:avLst/>
                    <a:gdLst>
                      <a:gd name="connsiteX0" fmla="*/ 0 w 3428"/>
                      <a:gd name="connsiteY0" fmla="*/ 0 h 122584"/>
                      <a:gd name="connsiteX1" fmla="*/ 3429 w 3428"/>
                      <a:gd name="connsiteY1" fmla="*/ 0 h 122584"/>
                      <a:gd name="connsiteX2" fmla="*/ 3429 w 3428"/>
                      <a:gd name="connsiteY2" fmla="*/ 122584 h 122584"/>
                      <a:gd name="connsiteX3" fmla="*/ 0 w 3428"/>
                      <a:gd name="connsiteY3" fmla="*/ 122584 h 122584"/>
                    </a:gdLst>
                    <a:ahLst/>
                    <a:cxnLst>
                      <a:cxn ang="0">
                        <a:pos x="connsiteX0" y="connsiteY0"/>
                      </a:cxn>
                      <a:cxn ang="0">
                        <a:pos x="connsiteX1" y="connsiteY1"/>
                      </a:cxn>
                      <a:cxn ang="0">
                        <a:pos x="connsiteX2" y="connsiteY2"/>
                      </a:cxn>
                      <a:cxn ang="0">
                        <a:pos x="connsiteX3" y="connsiteY3"/>
                      </a:cxn>
                    </a:cxnLst>
                    <a:rect l="l" t="t" r="r" b="b"/>
                    <a:pathLst>
                      <a:path w="3428" h="122584">
                        <a:moveTo>
                          <a:pt x="0" y="0"/>
                        </a:moveTo>
                        <a:lnTo>
                          <a:pt x="3429" y="0"/>
                        </a:lnTo>
                        <a:lnTo>
                          <a:pt x="3429" y="122584"/>
                        </a:lnTo>
                        <a:lnTo>
                          <a:pt x="0" y="122584"/>
                        </a:lnTo>
                        <a:close/>
                      </a:path>
                    </a:pathLst>
                  </a:custGeom>
                  <a:solidFill>
                    <a:srgbClr val="666666"/>
                  </a:solidFill>
                  <a:ln w="4286" cap="flat">
                    <a:noFill/>
                    <a:prstDash val="solid"/>
                    <a:miter/>
                  </a:ln>
                </p:spPr>
                <p:txBody>
                  <a:bodyPr rtlCol="0" anchor="ctr"/>
                  <a:lstStyle/>
                  <a:p>
                    <a:endParaRPr lang="en-GB"/>
                  </a:p>
                </p:txBody>
              </p:sp>
            </p:grpSp>
            <p:sp>
              <p:nvSpPr>
                <p:cNvPr id="560" name="Freeform: Shape 559">
                  <a:extLst>
                    <a:ext uri="{FF2B5EF4-FFF2-40B4-BE49-F238E27FC236}">
                      <a16:creationId xmlns:a16="http://schemas.microsoft.com/office/drawing/2014/main" id="{D5ACDB02-10A4-8C68-706B-58E6588DAE27}"/>
                    </a:ext>
                  </a:extLst>
                </p:cNvPr>
                <p:cNvSpPr/>
                <p:nvPr/>
              </p:nvSpPr>
              <p:spPr>
                <a:xfrm>
                  <a:off x="8524589" y="3622731"/>
                  <a:ext cx="133302" cy="78438"/>
                </a:xfrm>
                <a:custGeom>
                  <a:avLst/>
                  <a:gdLst>
                    <a:gd name="connsiteX0" fmla="*/ 54864 w 133302"/>
                    <a:gd name="connsiteY0" fmla="*/ 78438 h 78438"/>
                    <a:gd name="connsiteX1" fmla="*/ 53150 w 133302"/>
                    <a:gd name="connsiteY1" fmla="*/ 75438 h 78438"/>
                    <a:gd name="connsiteX2" fmla="*/ 131588 w 133302"/>
                    <a:gd name="connsiteY2" fmla="*/ 30432 h 78438"/>
                    <a:gd name="connsiteX3" fmla="*/ 133302 w 133302"/>
                    <a:gd name="connsiteY3" fmla="*/ 33433 h 78438"/>
                    <a:gd name="connsiteX4" fmla="*/ 54864 w 133302"/>
                    <a:gd name="connsiteY4" fmla="*/ 78438 h 78438"/>
                    <a:gd name="connsiteX5" fmla="*/ 28289 w 133302"/>
                    <a:gd name="connsiteY5" fmla="*/ 63436 h 78438"/>
                    <a:gd name="connsiteX6" fmla="*/ 26575 w 133302"/>
                    <a:gd name="connsiteY6" fmla="*/ 60436 h 78438"/>
                    <a:gd name="connsiteX7" fmla="*/ 105013 w 133302"/>
                    <a:gd name="connsiteY7" fmla="*/ 15430 h 78438"/>
                    <a:gd name="connsiteX8" fmla="*/ 106728 w 133302"/>
                    <a:gd name="connsiteY8" fmla="*/ 18431 h 78438"/>
                    <a:gd name="connsiteX9" fmla="*/ 28289 w 133302"/>
                    <a:gd name="connsiteY9" fmla="*/ 63436 h 78438"/>
                    <a:gd name="connsiteX10" fmla="*/ 1715 w 133302"/>
                    <a:gd name="connsiteY10" fmla="*/ 48006 h 78438"/>
                    <a:gd name="connsiteX11" fmla="*/ 0 w 133302"/>
                    <a:gd name="connsiteY11" fmla="*/ 45006 h 78438"/>
                    <a:gd name="connsiteX12" fmla="*/ 78439 w 133302"/>
                    <a:gd name="connsiteY12" fmla="*/ 0 h 78438"/>
                    <a:gd name="connsiteX13" fmla="*/ 80153 w 133302"/>
                    <a:gd name="connsiteY13" fmla="*/ 3000 h 78438"/>
                    <a:gd name="connsiteX14" fmla="*/ 1715 w 133302"/>
                    <a:gd name="connsiteY14" fmla="*/ 48006 h 78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3302" h="78438">
                      <a:moveTo>
                        <a:pt x="54864" y="78438"/>
                      </a:moveTo>
                      <a:lnTo>
                        <a:pt x="53150" y="75438"/>
                      </a:lnTo>
                      <a:lnTo>
                        <a:pt x="131588" y="30432"/>
                      </a:lnTo>
                      <a:lnTo>
                        <a:pt x="133302" y="33433"/>
                      </a:lnTo>
                      <a:lnTo>
                        <a:pt x="54864" y="78438"/>
                      </a:lnTo>
                      <a:close/>
                      <a:moveTo>
                        <a:pt x="28289" y="63436"/>
                      </a:moveTo>
                      <a:lnTo>
                        <a:pt x="26575" y="60436"/>
                      </a:lnTo>
                      <a:lnTo>
                        <a:pt x="105013" y="15430"/>
                      </a:lnTo>
                      <a:lnTo>
                        <a:pt x="106728" y="18431"/>
                      </a:lnTo>
                      <a:lnTo>
                        <a:pt x="28289" y="63436"/>
                      </a:lnTo>
                      <a:close/>
                      <a:moveTo>
                        <a:pt x="1715" y="48006"/>
                      </a:moveTo>
                      <a:lnTo>
                        <a:pt x="0" y="45006"/>
                      </a:lnTo>
                      <a:lnTo>
                        <a:pt x="78439" y="0"/>
                      </a:lnTo>
                      <a:lnTo>
                        <a:pt x="80153" y="3000"/>
                      </a:lnTo>
                      <a:lnTo>
                        <a:pt x="1715" y="48006"/>
                      </a:lnTo>
                      <a:close/>
                    </a:path>
                  </a:pathLst>
                </a:custGeom>
                <a:solidFill>
                  <a:srgbClr val="666666"/>
                </a:solidFill>
                <a:ln w="4286" cap="flat">
                  <a:noFill/>
                  <a:prstDash val="solid"/>
                  <a:miter/>
                </a:ln>
              </p:spPr>
              <p:txBody>
                <a:bodyPr rtlCol="0" anchor="ctr"/>
                <a:lstStyle/>
                <a:p>
                  <a:endParaRPr lang="en-GB"/>
                </a:p>
              </p:txBody>
            </p:sp>
            <p:grpSp>
              <p:nvGrpSpPr>
                <p:cNvPr id="561" name="Graphic 18">
                  <a:extLst>
                    <a:ext uri="{FF2B5EF4-FFF2-40B4-BE49-F238E27FC236}">
                      <a16:creationId xmlns:a16="http://schemas.microsoft.com/office/drawing/2014/main" id="{99E8EE24-C080-D10F-9671-FD4C7774352C}"/>
                    </a:ext>
                  </a:extLst>
                </p:cNvPr>
                <p:cNvGrpSpPr/>
                <p:nvPr/>
              </p:nvGrpSpPr>
              <p:grpSpPr>
                <a:xfrm>
                  <a:off x="8498014" y="3616302"/>
                  <a:ext cx="64293" cy="39004"/>
                  <a:chOff x="8498014" y="3616302"/>
                  <a:chExt cx="64293" cy="39004"/>
                </a:xfrm>
              </p:grpSpPr>
              <p:sp>
                <p:nvSpPr>
                  <p:cNvPr id="562" name="Freeform: Shape 561">
                    <a:extLst>
                      <a:ext uri="{FF2B5EF4-FFF2-40B4-BE49-F238E27FC236}">
                        <a16:creationId xmlns:a16="http://schemas.microsoft.com/office/drawing/2014/main" id="{E4EF27E7-8456-6BD3-AC67-B4390592754C}"/>
                      </a:ext>
                    </a:extLst>
                  </p:cNvPr>
                  <p:cNvSpPr/>
                  <p:nvPr/>
                </p:nvSpPr>
                <p:spPr>
                  <a:xfrm>
                    <a:off x="8498871" y="3618016"/>
                    <a:ext cx="62579" cy="36004"/>
                  </a:xfrm>
                  <a:custGeom>
                    <a:avLst/>
                    <a:gdLst>
                      <a:gd name="connsiteX0" fmla="*/ 0 w 62579"/>
                      <a:gd name="connsiteY0" fmla="*/ 36005 h 36004"/>
                      <a:gd name="connsiteX1" fmla="*/ 62579 w 62579"/>
                      <a:gd name="connsiteY1" fmla="*/ 0 h 36004"/>
                    </a:gdLst>
                    <a:ahLst/>
                    <a:cxnLst>
                      <a:cxn ang="0">
                        <a:pos x="connsiteX0" y="connsiteY0"/>
                      </a:cxn>
                      <a:cxn ang="0">
                        <a:pos x="connsiteX1" y="connsiteY1"/>
                      </a:cxn>
                    </a:cxnLst>
                    <a:rect l="l" t="t" r="r" b="b"/>
                    <a:pathLst>
                      <a:path w="62579" h="36004">
                        <a:moveTo>
                          <a:pt x="0" y="36005"/>
                        </a:moveTo>
                        <a:cubicBezTo>
                          <a:pt x="17574" y="25718"/>
                          <a:pt x="45006" y="9858"/>
                          <a:pt x="62579" y="0"/>
                        </a:cubicBezTo>
                      </a:path>
                    </a:pathLst>
                  </a:custGeom>
                  <a:solidFill>
                    <a:srgbClr val="E6E6E6"/>
                  </a:solidFill>
                  <a:ln w="4286" cap="flat">
                    <a:noFill/>
                    <a:prstDash val="solid"/>
                    <a:miter/>
                  </a:ln>
                </p:spPr>
                <p:txBody>
                  <a:bodyPr rtlCol="0" anchor="ctr"/>
                  <a:lstStyle/>
                  <a:p>
                    <a:endParaRPr lang="en-GB"/>
                  </a:p>
                </p:txBody>
              </p:sp>
              <p:sp>
                <p:nvSpPr>
                  <p:cNvPr id="563" name="Freeform: Shape 562">
                    <a:extLst>
                      <a:ext uri="{FF2B5EF4-FFF2-40B4-BE49-F238E27FC236}">
                        <a16:creationId xmlns:a16="http://schemas.microsoft.com/office/drawing/2014/main" id="{6CA2E6BF-E3F8-8434-4DD4-F4E6F74EAB40}"/>
                      </a:ext>
                    </a:extLst>
                  </p:cNvPr>
                  <p:cNvSpPr/>
                  <p:nvPr/>
                </p:nvSpPr>
                <p:spPr>
                  <a:xfrm>
                    <a:off x="8498014" y="3616302"/>
                    <a:ext cx="64293" cy="39004"/>
                  </a:xfrm>
                  <a:custGeom>
                    <a:avLst/>
                    <a:gdLst>
                      <a:gd name="connsiteX0" fmla="*/ 1715 w 64293"/>
                      <a:gd name="connsiteY0" fmla="*/ 39005 h 39004"/>
                      <a:gd name="connsiteX1" fmla="*/ 0 w 64293"/>
                      <a:gd name="connsiteY1" fmla="*/ 36004 h 39004"/>
                      <a:gd name="connsiteX2" fmla="*/ 62579 w 64293"/>
                      <a:gd name="connsiteY2" fmla="*/ 0 h 39004"/>
                      <a:gd name="connsiteX3" fmla="*/ 64294 w 64293"/>
                      <a:gd name="connsiteY3" fmla="*/ 3000 h 39004"/>
                      <a:gd name="connsiteX4" fmla="*/ 1715 w 64293"/>
                      <a:gd name="connsiteY4" fmla="*/ 39005 h 39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293" h="39004">
                        <a:moveTo>
                          <a:pt x="1715" y="39005"/>
                        </a:moveTo>
                        <a:lnTo>
                          <a:pt x="0" y="36004"/>
                        </a:lnTo>
                        <a:cubicBezTo>
                          <a:pt x="17574" y="25718"/>
                          <a:pt x="45006" y="9858"/>
                          <a:pt x="62579" y="0"/>
                        </a:cubicBezTo>
                        <a:lnTo>
                          <a:pt x="64294" y="3000"/>
                        </a:lnTo>
                        <a:cubicBezTo>
                          <a:pt x="46720" y="12859"/>
                          <a:pt x="19288" y="28718"/>
                          <a:pt x="1715" y="39005"/>
                        </a:cubicBezTo>
                        <a:close/>
                      </a:path>
                    </a:pathLst>
                  </a:custGeom>
                  <a:solidFill>
                    <a:srgbClr val="666666"/>
                  </a:solidFill>
                  <a:ln w="4286" cap="flat">
                    <a:noFill/>
                    <a:prstDash val="solid"/>
                    <a:miter/>
                  </a:ln>
                </p:spPr>
                <p:txBody>
                  <a:bodyPr rtlCol="0" anchor="ctr"/>
                  <a:lstStyle/>
                  <a:p>
                    <a:endParaRPr lang="en-GB"/>
                  </a:p>
                </p:txBody>
              </p:sp>
            </p:grpSp>
            <p:grpSp>
              <p:nvGrpSpPr>
                <p:cNvPr id="564" name="Graphic 18">
                  <a:extLst>
                    <a:ext uri="{FF2B5EF4-FFF2-40B4-BE49-F238E27FC236}">
                      <a16:creationId xmlns:a16="http://schemas.microsoft.com/office/drawing/2014/main" id="{1E270CC0-6CD4-8692-E41D-EBDF1F49CE80}"/>
                    </a:ext>
                  </a:extLst>
                </p:cNvPr>
                <p:cNvGrpSpPr/>
                <p:nvPr/>
              </p:nvGrpSpPr>
              <p:grpSpPr>
                <a:xfrm>
                  <a:off x="8471760" y="3600551"/>
                  <a:ext cx="64425" cy="39230"/>
                  <a:chOff x="8471760" y="3600551"/>
                  <a:chExt cx="64425" cy="39230"/>
                </a:xfrm>
              </p:grpSpPr>
              <p:sp>
                <p:nvSpPr>
                  <p:cNvPr id="565" name="Freeform: Shape 564">
                    <a:extLst>
                      <a:ext uri="{FF2B5EF4-FFF2-40B4-BE49-F238E27FC236}">
                        <a16:creationId xmlns:a16="http://schemas.microsoft.com/office/drawing/2014/main" id="{10749F49-B884-DAD7-2758-F31FB0FF753D}"/>
                      </a:ext>
                    </a:extLst>
                  </p:cNvPr>
                  <p:cNvSpPr/>
                  <p:nvPr/>
                </p:nvSpPr>
                <p:spPr>
                  <a:xfrm>
                    <a:off x="8472297" y="3602586"/>
                    <a:ext cx="62579" cy="36004"/>
                  </a:xfrm>
                  <a:custGeom>
                    <a:avLst/>
                    <a:gdLst>
                      <a:gd name="connsiteX0" fmla="*/ 0 w 62579"/>
                      <a:gd name="connsiteY0" fmla="*/ 36004 h 36004"/>
                      <a:gd name="connsiteX1" fmla="*/ 62579 w 62579"/>
                      <a:gd name="connsiteY1" fmla="*/ 0 h 36004"/>
                    </a:gdLst>
                    <a:ahLst/>
                    <a:cxnLst>
                      <a:cxn ang="0">
                        <a:pos x="connsiteX0" y="connsiteY0"/>
                      </a:cxn>
                      <a:cxn ang="0">
                        <a:pos x="connsiteX1" y="connsiteY1"/>
                      </a:cxn>
                    </a:cxnLst>
                    <a:rect l="l" t="t" r="r" b="b"/>
                    <a:pathLst>
                      <a:path w="62579" h="36004">
                        <a:moveTo>
                          <a:pt x="0" y="36004"/>
                        </a:moveTo>
                        <a:cubicBezTo>
                          <a:pt x="19717" y="24860"/>
                          <a:pt x="42863" y="11144"/>
                          <a:pt x="62579" y="0"/>
                        </a:cubicBezTo>
                      </a:path>
                    </a:pathLst>
                  </a:custGeom>
                  <a:solidFill>
                    <a:srgbClr val="E6E6E6"/>
                  </a:solidFill>
                  <a:ln w="4286" cap="flat">
                    <a:noFill/>
                    <a:prstDash val="solid"/>
                    <a:miter/>
                  </a:ln>
                </p:spPr>
                <p:txBody>
                  <a:bodyPr rtlCol="0" anchor="ctr"/>
                  <a:lstStyle/>
                  <a:p>
                    <a:endParaRPr lang="en-GB"/>
                  </a:p>
                </p:txBody>
              </p:sp>
              <p:sp>
                <p:nvSpPr>
                  <p:cNvPr id="566" name="Freeform: Shape 565">
                    <a:extLst>
                      <a:ext uri="{FF2B5EF4-FFF2-40B4-BE49-F238E27FC236}">
                        <a16:creationId xmlns:a16="http://schemas.microsoft.com/office/drawing/2014/main" id="{1945EB6C-50A4-0D9D-C953-D6CB81921F1A}"/>
                      </a:ext>
                    </a:extLst>
                  </p:cNvPr>
                  <p:cNvSpPr/>
                  <p:nvPr/>
                </p:nvSpPr>
                <p:spPr>
                  <a:xfrm rot="-1802346">
                    <a:off x="8467754" y="3618452"/>
                    <a:ext cx="72438" cy="3429"/>
                  </a:xfrm>
                  <a:custGeom>
                    <a:avLst/>
                    <a:gdLst>
                      <a:gd name="connsiteX0" fmla="*/ 0 w 72438"/>
                      <a:gd name="connsiteY0" fmla="*/ 0 h 3429"/>
                      <a:gd name="connsiteX1" fmla="*/ 72439 w 72438"/>
                      <a:gd name="connsiteY1" fmla="*/ 0 h 3429"/>
                      <a:gd name="connsiteX2" fmla="*/ 72439 w 72438"/>
                      <a:gd name="connsiteY2" fmla="*/ 3429 h 3429"/>
                      <a:gd name="connsiteX3" fmla="*/ 0 w 72438"/>
                      <a:gd name="connsiteY3" fmla="*/ 3429 h 3429"/>
                    </a:gdLst>
                    <a:ahLst/>
                    <a:cxnLst>
                      <a:cxn ang="0">
                        <a:pos x="connsiteX0" y="connsiteY0"/>
                      </a:cxn>
                      <a:cxn ang="0">
                        <a:pos x="connsiteX1" y="connsiteY1"/>
                      </a:cxn>
                      <a:cxn ang="0">
                        <a:pos x="connsiteX2" y="connsiteY2"/>
                      </a:cxn>
                      <a:cxn ang="0">
                        <a:pos x="connsiteX3" y="connsiteY3"/>
                      </a:cxn>
                    </a:cxnLst>
                    <a:rect l="l" t="t" r="r" b="b"/>
                    <a:pathLst>
                      <a:path w="72438" h="3429">
                        <a:moveTo>
                          <a:pt x="0" y="0"/>
                        </a:moveTo>
                        <a:lnTo>
                          <a:pt x="72439" y="0"/>
                        </a:lnTo>
                        <a:lnTo>
                          <a:pt x="72439" y="3429"/>
                        </a:lnTo>
                        <a:lnTo>
                          <a:pt x="0" y="3429"/>
                        </a:lnTo>
                        <a:close/>
                      </a:path>
                    </a:pathLst>
                  </a:custGeom>
                  <a:solidFill>
                    <a:srgbClr val="666666"/>
                  </a:solidFill>
                  <a:ln w="4286" cap="flat">
                    <a:noFill/>
                    <a:prstDash val="solid"/>
                    <a:miter/>
                  </a:ln>
                </p:spPr>
                <p:txBody>
                  <a:bodyPr rtlCol="0" anchor="ctr"/>
                  <a:lstStyle/>
                  <a:p>
                    <a:endParaRPr lang="en-GB"/>
                  </a:p>
                </p:txBody>
              </p:sp>
            </p:grpSp>
            <p:grpSp>
              <p:nvGrpSpPr>
                <p:cNvPr id="567" name="Graphic 18">
                  <a:extLst>
                    <a:ext uri="{FF2B5EF4-FFF2-40B4-BE49-F238E27FC236}">
                      <a16:creationId xmlns:a16="http://schemas.microsoft.com/office/drawing/2014/main" id="{68E6C5AD-95DD-BCCE-65B7-6FB699B2549E}"/>
                    </a:ext>
                  </a:extLst>
                </p:cNvPr>
                <p:cNvGrpSpPr/>
                <p:nvPr/>
              </p:nvGrpSpPr>
              <p:grpSpPr>
                <a:xfrm>
                  <a:off x="8444618" y="3585607"/>
                  <a:ext cx="64412" cy="39244"/>
                  <a:chOff x="8444618" y="3585607"/>
                  <a:chExt cx="64412" cy="39244"/>
                </a:xfrm>
              </p:grpSpPr>
              <p:sp>
                <p:nvSpPr>
                  <p:cNvPr id="568" name="Freeform: Shape 567">
                    <a:extLst>
                      <a:ext uri="{FF2B5EF4-FFF2-40B4-BE49-F238E27FC236}">
                        <a16:creationId xmlns:a16="http://schemas.microsoft.com/office/drawing/2014/main" id="{D112B862-545C-E618-A592-39BFD7F299EE}"/>
                      </a:ext>
                    </a:extLst>
                  </p:cNvPr>
                  <p:cNvSpPr/>
                  <p:nvPr/>
                </p:nvSpPr>
                <p:spPr>
                  <a:xfrm>
                    <a:off x="8445722" y="3587155"/>
                    <a:ext cx="62579" cy="36004"/>
                  </a:xfrm>
                  <a:custGeom>
                    <a:avLst/>
                    <a:gdLst>
                      <a:gd name="connsiteX0" fmla="*/ 0 w 62579"/>
                      <a:gd name="connsiteY0" fmla="*/ 36005 h 36004"/>
                      <a:gd name="connsiteX1" fmla="*/ 62580 w 62579"/>
                      <a:gd name="connsiteY1" fmla="*/ 0 h 36004"/>
                    </a:gdLst>
                    <a:ahLst/>
                    <a:cxnLst>
                      <a:cxn ang="0">
                        <a:pos x="connsiteX0" y="connsiteY0"/>
                      </a:cxn>
                      <a:cxn ang="0">
                        <a:pos x="connsiteX1" y="connsiteY1"/>
                      </a:cxn>
                    </a:cxnLst>
                    <a:rect l="l" t="t" r="r" b="b"/>
                    <a:pathLst>
                      <a:path w="62579" h="36004">
                        <a:moveTo>
                          <a:pt x="0" y="36005"/>
                        </a:moveTo>
                        <a:cubicBezTo>
                          <a:pt x="17574" y="25718"/>
                          <a:pt x="45006" y="9859"/>
                          <a:pt x="62580" y="0"/>
                        </a:cubicBezTo>
                      </a:path>
                    </a:pathLst>
                  </a:custGeom>
                  <a:solidFill>
                    <a:srgbClr val="E6E6E6"/>
                  </a:solidFill>
                  <a:ln w="4286" cap="flat">
                    <a:noFill/>
                    <a:prstDash val="solid"/>
                    <a:miter/>
                  </a:ln>
                </p:spPr>
                <p:txBody>
                  <a:bodyPr rtlCol="0" anchor="ctr"/>
                  <a:lstStyle/>
                  <a:p>
                    <a:endParaRPr lang="en-GB"/>
                  </a:p>
                </p:txBody>
              </p:sp>
              <p:sp>
                <p:nvSpPr>
                  <p:cNvPr id="569" name="Freeform: Shape 568">
                    <a:extLst>
                      <a:ext uri="{FF2B5EF4-FFF2-40B4-BE49-F238E27FC236}">
                        <a16:creationId xmlns:a16="http://schemas.microsoft.com/office/drawing/2014/main" id="{0ED937BA-A643-A478-2158-B2DED0DC0BC1}"/>
                      </a:ext>
                    </a:extLst>
                  </p:cNvPr>
                  <p:cNvSpPr/>
                  <p:nvPr/>
                </p:nvSpPr>
                <p:spPr>
                  <a:xfrm rot="-1803285">
                    <a:off x="8440607" y="3603515"/>
                    <a:ext cx="72433" cy="3428"/>
                  </a:xfrm>
                  <a:custGeom>
                    <a:avLst/>
                    <a:gdLst>
                      <a:gd name="connsiteX0" fmla="*/ 0 w 72433"/>
                      <a:gd name="connsiteY0" fmla="*/ 0 h 3428"/>
                      <a:gd name="connsiteX1" fmla="*/ 72434 w 72433"/>
                      <a:gd name="connsiteY1" fmla="*/ 0 h 3428"/>
                      <a:gd name="connsiteX2" fmla="*/ 72434 w 72433"/>
                      <a:gd name="connsiteY2" fmla="*/ 3429 h 3428"/>
                      <a:gd name="connsiteX3" fmla="*/ 0 w 72433"/>
                      <a:gd name="connsiteY3" fmla="*/ 3429 h 3428"/>
                    </a:gdLst>
                    <a:ahLst/>
                    <a:cxnLst>
                      <a:cxn ang="0">
                        <a:pos x="connsiteX0" y="connsiteY0"/>
                      </a:cxn>
                      <a:cxn ang="0">
                        <a:pos x="connsiteX1" y="connsiteY1"/>
                      </a:cxn>
                      <a:cxn ang="0">
                        <a:pos x="connsiteX2" y="connsiteY2"/>
                      </a:cxn>
                      <a:cxn ang="0">
                        <a:pos x="connsiteX3" y="connsiteY3"/>
                      </a:cxn>
                    </a:cxnLst>
                    <a:rect l="l" t="t" r="r" b="b"/>
                    <a:pathLst>
                      <a:path w="72433" h="3428">
                        <a:moveTo>
                          <a:pt x="0" y="0"/>
                        </a:moveTo>
                        <a:lnTo>
                          <a:pt x="72434" y="0"/>
                        </a:lnTo>
                        <a:lnTo>
                          <a:pt x="72434" y="3429"/>
                        </a:lnTo>
                        <a:lnTo>
                          <a:pt x="0" y="3429"/>
                        </a:lnTo>
                        <a:close/>
                      </a:path>
                    </a:pathLst>
                  </a:custGeom>
                  <a:solidFill>
                    <a:srgbClr val="666666"/>
                  </a:solidFill>
                  <a:ln w="4286" cap="flat">
                    <a:noFill/>
                    <a:prstDash val="solid"/>
                    <a:miter/>
                  </a:ln>
                </p:spPr>
                <p:txBody>
                  <a:bodyPr rtlCol="0" anchor="ctr"/>
                  <a:lstStyle/>
                  <a:p>
                    <a:endParaRPr lang="en-GB"/>
                  </a:p>
                </p:txBody>
              </p:sp>
            </p:grpSp>
            <p:grpSp>
              <p:nvGrpSpPr>
                <p:cNvPr id="570" name="Graphic 18">
                  <a:extLst>
                    <a:ext uri="{FF2B5EF4-FFF2-40B4-BE49-F238E27FC236}">
                      <a16:creationId xmlns:a16="http://schemas.microsoft.com/office/drawing/2014/main" id="{2FFD2593-99EA-E250-FC8B-F65005BC8EC6}"/>
                    </a:ext>
                  </a:extLst>
                </p:cNvPr>
                <p:cNvGrpSpPr/>
                <p:nvPr/>
              </p:nvGrpSpPr>
              <p:grpSpPr>
                <a:xfrm>
                  <a:off x="8418531" y="3569851"/>
                  <a:ext cx="64425" cy="39230"/>
                  <a:chOff x="8418531" y="3569851"/>
                  <a:chExt cx="64425" cy="39230"/>
                </a:xfrm>
              </p:grpSpPr>
              <p:sp>
                <p:nvSpPr>
                  <p:cNvPr id="571" name="Freeform: Shape 570">
                    <a:extLst>
                      <a:ext uri="{FF2B5EF4-FFF2-40B4-BE49-F238E27FC236}">
                        <a16:creationId xmlns:a16="http://schemas.microsoft.com/office/drawing/2014/main" id="{6F1132B4-CE93-5A40-F6D1-B2770887F57C}"/>
                      </a:ext>
                    </a:extLst>
                  </p:cNvPr>
                  <p:cNvSpPr/>
                  <p:nvPr/>
                </p:nvSpPr>
                <p:spPr>
                  <a:xfrm>
                    <a:off x="8419147" y="3571725"/>
                    <a:ext cx="62579" cy="36004"/>
                  </a:xfrm>
                  <a:custGeom>
                    <a:avLst/>
                    <a:gdLst>
                      <a:gd name="connsiteX0" fmla="*/ 0 w 62579"/>
                      <a:gd name="connsiteY0" fmla="*/ 36005 h 36004"/>
                      <a:gd name="connsiteX1" fmla="*/ 62579 w 62579"/>
                      <a:gd name="connsiteY1" fmla="*/ 0 h 36004"/>
                    </a:gdLst>
                    <a:ahLst/>
                    <a:cxnLst>
                      <a:cxn ang="0">
                        <a:pos x="connsiteX0" y="connsiteY0"/>
                      </a:cxn>
                      <a:cxn ang="0">
                        <a:pos x="connsiteX1" y="connsiteY1"/>
                      </a:cxn>
                    </a:cxnLst>
                    <a:rect l="l" t="t" r="r" b="b"/>
                    <a:pathLst>
                      <a:path w="62579" h="36004">
                        <a:moveTo>
                          <a:pt x="0" y="36005"/>
                        </a:moveTo>
                        <a:cubicBezTo>
                          <a:pt x="19717" y="24860"/>
                          <a:pt x="42863" y="11144"/>
                          <a:pt x="62579" y="0"/>
                        </a:cubicBezTo>
                      </a:path>
                    </a:pathLst>
                  </a:custGeom>
                  <a:solidFill>
                    <a:srgbClr val="E6E6E6"/>
                  </a:solidFill>
                  <a:ln w="4286" cap="flat">
                    <a:noFill/>
                    <a:prstDash val="solid"/>
                    <a:miter/>
                  </a:ln>
                </p:spPr>
                <p:txBody>
                  <a:bodyPr rtlCol="0" anchor="ctr"/>
                  <a:lstStyle/>
                  <a:p>
                    <a:endParaRPr lang="en-GB"/>
                  </a:p>
                </p:txBody>
              </p:sp>
              <p:sp>
                <p:nvSpPr>
                  <p:cNvPr id="572" name="Freeform: Shape 571">
                    <a:extLst>
                      <a:ext uri="{FF2B5EF4-FFF2-40B4-BE49-F238E27FC236}">
                        <a16:creationId xmlns:a16="http://schemas.microsoft.com/office/drawing/2014/main" id="{A49B199D-1E95-6A8A-C99A-7A1AD0271224}"/>
                      </a:ext>
                    </a:extLst>
                  </p:cNvPr>
                  <p:cNvSpPr/>
                  <p:nvPr/>
                </p:nvSpPr>
                <p:spPr>
                  <a:xfrm rot="-1802346">
                    <a:off x="8414525" y="3587752"/>
                    <a:ext cx="72438" cy="3429"/>
                  </a:xfrm>
                  <a:custGeom>
                    <a:avLst/>
                    <a:gdLst>
                      <a:gd name="connsiteX0" fmla="*/ 0 w 72438"/>
                      <a:gd name="connsiteY0" fmla="*/ 0 h 3429"/>
                      <a:gd name="connsiteX1" fmla="*/ 72439 w 72438"/>
                      <a:gd name="connsiteY1" fmla="*/ 0 h 3429"/>
                      <a:gd name="connsiteX2" fmla="*/ 72439 w 72438"/>
                      <a:gd name="connsiteY2" fmla="*/ 3429 h 3429"/>
                      <a:gd name="connsiteX3" fmla="*/ 0 w 72438"/>
                      <a:gd name="connsiteY3" fmla="*/ 3429 h 3429"/>
                    </a:gdLst>
                    <a:ahLst/>
                    <a:cxnLst>
                      <a:cxn ang="0">
                        <a:pos x="connsiteX0" y="connsiteY0"/>
                      </a:cxn>
                      <a:cxn ang="0">
                        <a:pos x="connsiteX1" y="connsiteY1"/>
                      </a:cxn>
                      <a:cxn ang="0">
                        <a:pos x="connsiteX2" y="connsiteY2"/>
                      </a:cxn>
                      <a:cxn ang="0">
                        <a:pos x="connsiteX3" y="connsiteY3"/>
                      </a:cxn>
                    </a:cxnLst>
                    <a:rect l="l" t="t" r="r" b="b"/>
                    <a:pathLst>
                      <a:path w="72438" h="3429">
                        <a:moveTo>
                          <a:pt x="0" y="0"/>
                        </a:moveTo>
                        <a:lnTo>
                          <a:pt x="72439" y="0"/>
                        </a:lnTo>
                        <a:lnTo>
                          <a:pt x="72439" y="3429"/>
                        </a:lnTo>
                        <a:lnTo>
                          <a:pt x="0" y="3429"/>
                        </a:lnTo>
                        <a:close/>
                      </a:path>
                    </a:pathLst>
                  </a:custGeom>
                  <a:solidFill>
                    <a:srgbClr val="666666"/>
                  </a:solidFill>
                  <a:ln w="4286" cap="flat">
                    <a:noFill/>
                    <a:prstDash val="solid"/>
                    <a:miter/>
                  </a:ln>
                </p:spPr>
                <p:txBody>
                  <a:bodyPr rtlCol="0" anchor="ctr"/>
                  <a:lstStyle/>
                  <a:p>
                    <a:endParaRPr lang="en-GB"/>
                  </a:p>
                </p:txBody>
              </p:sp>
            </p:grpSp>
            <p:grpSp>
              <p:nvGrpSpPr>
                <p:cNvPr id="573" name="Graphic 18">
                  <a:extLst>
                    <a:ext uri="{FF2B5EF4-FFF2-40B4-BE49-F238E27FC236}">
                      <a16:creationId xmlns:a16="http://schemas.microsoft.com/office/drawing/2014/main" id="{8BCB9594-60C0-5C4C-C26F-3BCFF29712BF}"/>
                    </a:ext>
                  </a:extLst>
                </p:cNvPr>
                <p:cNvGrpSpPr/>
                <p:nvPr/>
              </p:nvGrpSpPr>
              <p:grpSpPr>
                <a:xfrm>
                  <a:off x="8391715" y="3555008"/>
                  <a:ext cx="64293" cy="39005"/>
                  <a:chOff x="8391715" y="3555008"/>
                  <a:chExt cx="64293" cy="39005"/>
                </a:xfrm>
              </p:grpSpPr>
              <p:sp>
                <p:nvSpPr>
                  <p:cNvPr id="574" name="Freeform: Shape 573">
                    <a:extLst>
                      <a:ext uri="{FF2B5EF4-FFF2-40B4-BE49-F238E27FC236}">
                        <a16:creationId xmlns:a16="http://schemas.microsoft.com/office/drawing/2014/main" id="{61939264-89A4-5229-6EA1-D2562146B50C}"/>
                      </a:ext>
                    </a:extLst>
                  </p:cNvPr>
                  <p:cNvSpPr/>
                  <p:nvPr/>
                </p:nvSpPr>
                <p:spPr>
                  <a:xfrm>
                    <a:off x="8392572" y="3556294"/>
                    <a:ext cx="62579" cy="36004"/>
                  </a:xfrm>
                  <a:custGeom>
                    <a:avLst/>
                    <a:gdLst>
                      <a:gd name="connsiteX0" fmla="*/ 0 w 62579"/>
                      <a:gd name="connsiteY0" fmla="*/ 36004 h 36004"/>
                      <a:gd name="connsiteX1" fmla="*/ 62579 w 62579"/>
                      <a:gd name="connsiteY1" fmla="*/ 0 h 36004"/>
                    </a:gdLst>
                    <a:ahLst/>
                    <a:cxnLst>
                      <a:cxn ang="0">
                        <a:pos x="connsiteX0" y="connsiteY0"/>
                      </a:cxn>
                      <a:cxn ang="0">
                        <a:pos x="connsiteX1" y="connsiteY1"/>
                      </a:cxn>
                    </a:cxnLst>
                    <a:rect l="l" t="t" r="r" b="b"/>
                    <a:pathLst>
                      <a:path w="62579" h="36004">
                        <a:moveTo>
                          <a:pt x="0" y="36004"/>
                        </a:moveTo>
                        <a:cubicBezTo>
                          <a:pt x="19717" y="24860"/>
                          <a:pt x="42863" y="11144"/>
                          <a:pt x="62579" y="0"/>
                        </a:cubicBezTo>
                      </a:path>
                    </a:pathLst>
                  </a:custGeom>
                  <a:solidFill>
                    <a:srgbClr val="E6E6E6"/>
                  </a:solidFill>
                  <a:ln w="4286" cap="flat">
                    <a:noFill/>
                    <a:prstDash val="solid"/>
                    <a:miter/>
                  </a:ln>
                </p:spPr>
                <p:txBody>
                  <a:bodyPr rtlCol="0" anchor="ctr"/>
                  <a:lstStyle/>
                  <a:p>
                    <a:endParaRPr lang="en-GB"/>
                  </a:p>
                </p:txBody>
              </p:sp>
              <p:sp>
                <p:nvSpPr>
                  <p:cNvPr id="575" name="Freeform: Shape 574">
                    <a:extLst>
                      <a:ext uri="{FF2B5EF4-FFF2-40B4-BE49-F238E27FC236}">
                        <a16:creationId xmlns:a16="http://schemas.microsoft.com/office/drawing/2014/main" id="{23B47389-A3EA-B4C2-9E90-59A200EC5EB7}"/>
                      </a:ext>
                    </a:extLst>
                  </p:cNvPr>
                  <p:cNvSpPr/>
                  <p:nvPr/>
                </p:nvSpPr>
                <p:spPr>
                  <a:xfrm>
                    <a:off x="8391715" y="3555008"/>
                    <a:ext cx="64293" cy="39005"/>
                  </a:xfrm>
                  <a:custGeom>
                    <a:avLst/>
                    <a:gdLst>
                      <a:gd name="connsiteX0" fmla="*/ 1715 w 64293"/>
                      <a:gd name="connsiteY0" fmla="*/ 39005 h 39005"/>
                      <a:gd name="connsiteX1" fmla="*/ 0 w 64293"/>
                      <a:gd name="connsiteY1" fmla="*/ 36005 h 39005"/>
                      <a:gd name="connsiteX2" fmla="*/ 62579 w 64293"/>
                      <a:gd name="connsiteY2" fmla="*/ 0 h 39005"/>
                      <a:gd name="connsiteX3" fmla="*/ 64294 w 64293"/>
                      <a:gd name="connsiteY3" fmla="*/ 3000 h 39005"/>
                    </a:gdLst>
                    <a:ahLst/>
                    <a:cxnLst>
                      <a:cxn ang="0">
                        <a:pos x="connsiteX0" y="connsiteY0"/>
                      </a:cxn>
                      <a:cxn ang="0">
                        <a:pos x="connsiteX1" y="connsiteY1"/>
                      </a:cxn>
                      <a:cxn ang="0">
                        <a:pos x="connsiteX2" y="connsiteY2"/>
                      </a:cxn>
                      <a:cxn ang="0">
                        <a:pos x="connsiteX3" y="connsiteY3"/>
                      </a:cxn>
                    </a:cxnLst>
                    <a:rect l="l" t="t" r="r" b="b"/>
                    <a:pathLst>
                      <a:path w="64293" h="39005">
                        <a:moveTo>
                          <a:pt x="1715" y="39005"/>
                        </a:moveTo>
                        <a:lnTo>
                          <a:pt x="0" y="36005"/>
                        </a:lnTo>
                        <a:lnTo>
                          <a:pt x="62579" y="0"/>
                        </a:lnTo>
                        <a:lnTo>
                          <a:pt x="64294" y="3000"/>
                        </a:lnTo>
                        <a:close/>
                      </a:path>
                    </a:pathLst>
                  </a:custGeom>
                  <a:solidFill>
                    <a:srgbClr val="666666"/>
                  </a:solidFill>
                  <a:ln w="4286" cap="flat">
                    <a:noFill/>
                    <a:prstDash val="solid"/>
                    <a:miter/>
                  </a:ln>
                </p:spPr>
                <p:txBody>
                  <a:bodyPr rtlCol="0" anchor="ctr"/>
                  <a:lstStyle/>
                  <a:p>
                    <a:endParaRPr lang="en-GB"/>
                  </a:p>
                </p:txBody>
              </p:sp>
            </p:grpSp>
            <p:grpSp>
              <p:nvGrpSpPr>
                <p:cNvPr id="576" name="Graphic 18">
                  <a:extLst>
                    <a:ext uri="{FF2B5EF4-FFF2-40B4-BE49-F238E27FC236}">
                      <a16:creationId xmlns:a16="http://schemas.microsoft.com/office/drawing/2014/main" id="{90342E8C-F982-77B6-E9D4-F7820A747C0B}"/>
                    </a:ext>
                  </a:extLst>
                </p:cNvPr>
                <p:cNvGrpSpPr/>
                <p:nvPr/>
              </p:nvGrpSpPr>
              <p:grpSpPr>
                <a:xfrm>
                  <a:off x="8365140" y="3539578"/>
                  <a:ext cx="64293" cy="39004"/>
                  <a:chOff x="8365140" y="3539578"/>
                  <a:chExt cx="64293" cy="39004"/>
                </a:xfrm>
              </p:grpSpPr>
              <p:sp>
                <p:nvSpPr>
                  <p:cNvPr id="577" name="Freeform: Shape 576">
                    <a:extLst>
                      <a:ext uri="{FF2B5EF4-FFF2-40B4-BE49-F238E27FC236}">
                        <a16:creationId xmlns:a16="http://schemas.microsoft.com/office/drawing/2014/main" id="{8091A49A-A617-E9A4-F64D-91091E46F11B}"/>
                      </a:ext>
                    </a:extLst>
                  </p:cNvPr>
                  <p:cNvSpPr/>
                  <p:nvPr/>
                </p:nvSpPr>
                <p:spPr>
                  <a:xfrm>
                    <a:off x="8365997" y="3541292"/>
                    <a:ext cx="62579" cy="36004"/>
                  </a:xfrm>
                  <a:custGeom>
                    <a:avLst/>
                    <a:gdLst>
                      <a:gd name="connsiteX0" fmla="*/ 0 w 62579"/>
                      <a:gd name="connsiteY0" fmla="*/ 36004 h 36004"/>
                      <a:gd name="connsiteX1" fmla="*/ 62579 w 62579"/>
                      <a:gd name="connsiteY1" fmla="*/ 0 h 36004"/>
                    </a:gdLst>
                    <a:ahLst/>
                    <a:cxnLst>
                      <a:cxn ang="0">
                        <a:pos x="connsiteX0" y="connsiteY0"/>
                      </a:cxn>
                      <a:cxn ang="0">
                        <a:pos x="connsiteX1" y="connsiteY1"/>
                      </a:cxn>
                    </a:cxnLst>
                    <a:rect l="l" t="t" r="r" b="b"/>
                    <a:pathLst>
                      <a:path w="62579" h="36004">
                        <a:moveTo>
                          <a:pt x="0" y="36004"/>
                        </a:moveTo>
                        <a:cubicBezTo>
                          <a:pt x="19717" y="24860"/>
                          <a:pt x="42863" y="11144"/>
                          <a:pt x="62579" y="0"/>
                        </a:cubicBezTo>
                      </a:path>
                    </a:pathLst>
                  </a:custGeom>
                  <a:solidFill>
                    <a:srgbClr val="E6E6E6"/>
                  </a:solidFill>
                  <a:ln w="4286" cap="flat">
                    <a:noFill/>
                    <a:prstDash val="solid"/>
                    <a:miter/>
                  </a:ln>
                </p:spPr>
                <p:txBody>
                  <a:bodyPr rtlCol="0" anchor="ctr"/>
                  <a:lstStyle/>
                  <a:p>
                    <a:endParaRPr lang="en-GB"/>
                  </a:p>
                </p:txBody>
              </p:sp>
              <p:sp>
                <p:nvSpPr>
                  <p:cNvPr id="578" name="Freeform: Shape 577">
                    <a:extLst>
                      <a:ext uri="{FF2B5EF4-FFF2-40B4-BE49-F238E27FC236}">
                        <a16:creationId xmlns:a16="http://schemas.microsoft.com/office/drawing/2014/main" id="{9CDEA0BD-023E-5574-0418-06820F9F3114}"/>
                      </a:ext>
                    </a:extLst>
                  </p:cNvPr>
                  <p:cNvSpPr/>
                  <p:nvPr/>
                </p:nvSpPr>
                <p:spPr>
                  <a:xfrm>
                    <a:off x="8365140" y="3539578"/>
                    <a:ext cx="64293" cy="39004"/>
                  </a:xfrm>
                  <a:custGeom>
                    <a:avLst/>
                    <a:gdLst>
                      <a:gd name="connsiteX0" fmla="*/ 1715 w 64293"/>
                      <a:gd name="connsiteY0" fmla="*/ 39005 h 39004"/>
                      <a:gd name="connsiteX1" fmla="*/ 0 w 64293"/>
                      <a:gd name="connsiteY1" fmla="*/ 36005 h 39004"/>
                      <a:gd name="connsiteX2" fmla="*/ 62579 w 64293"/>
                      <a:gd name="connsiteY2" fmla="*/ 0 h 39004"/>
                      <a:gd name="connsiteX3" fmla="*/ 64294 w 64293"/>
                      <a:gd name="connsiteY3" fmla="*/ 3000 h 39004"/>
                    </a:gdLst>
                    <a:ahLst/>
                    <a:cxnLst>
                      <a:cxn ang="0">
                        <a:pos x="connsiteX0" y="connsiteY0"/>
                      </a:cxn>
                      <a:cxn ang="0">
                        <a:pos x="connsiteX1" y="connsiteY1"/>
                      </a:cxn>
                      <a:cxn ang="0">
                        <a:pos x="connsiteX2" y="connsiteY2"/>
                      </a:cxn>
                      <a:cxn ang="0">
                        <a:pos x="connsiteX3" y="connsiteY3"/>
                      </a:cxn>
                    </a:cxnLst>
                    <a:rect l="l" t="t" r="r" b="b"/>
                    <a:pathLst>
                      <a:path w="64293" h="39004">
                        <a:moveTo>
                          <a:pt x="1715" y="39005"/>
                        </a:moveTo>
                        <a:lnTo>
                          <a:pt x="0" y="36005"/>
                        </a:lnTo>
                        <a:lnTo>
                          <a:pt x="62579" y="0"/>
                        </a:lnTo>
                        <a:lnTo>
                          <a:pt x="64294" y="3000"/>
                        </a:lnTo>
                        <a:close/>
                      </a:path>
                    </a:pathLst>
                  </a:custGeom>
                  <a:solidFill>
                    <a:srgbClr val="666666"/>
                  </a:solidFill>
                  <a:ln w="4286" cap="flat">
                    <a:noFill/>
                    <a:prstDash val="solid"/>
                    <a:miter/>
                  </a:ln>
                </p:spPr>
                <p:txBody>
                  <a:bodyPr rtlCol="0" anchor="ctr"/>
                  <a:lstStyle/>
                  <a:p>
                    <a:endParaRPr lang="en-GB"/>
                  </a:p>
                </p:txBody>
              </p:sp>
            </p:grpSp>
            <p:grpSp>
              <p:nvGrpSpPr>
                <p:cNvPr id="579" name="Graphic 18">
                  <a:extLst>
                    <a:ext uri="{FF2B5EF4-FFF2-40B4-BE49-F238E27FC236}">
                      <a16:creationId xmlns:a16="http://schemas.microsoft.com/office/drawing/2014/main" id="{5CEAC0AF-EFA7-1F64-D738-46658221E408}"/>
                    </a:ext>
                  </a:extLst>
                </p:cNvPr>
                <p:cNvGrpSpPr/>
                <p:nvPr/>
              </p:nvGrpSpPr>
              <p:grpSpPr>
                <a:xfrm>
                  <a:off x="8338848" y="3524130"/>
                  <a:ext cx="64405" cy="39265"/>
                  <a:chOff x="8338848" y="3524130"/>
                  <a:chExt cx="64405" cy="39265"/>
                </a:xfrm>
              </p:grpSpPr>
              <p:sp>
                <p:nvSpPr>
                  <p:cNvPr id="580" name="Freeform: Shape 579">
                    <a:extLst>
                      <a:ext uri="{FF2B5EF4-FFF2-40B4-BE49-F238E27FC236}">
                        <a16:creationId xmlns:a16="http://schemas.microsoft.com/office/drawing/2014/main" id="{C4738F1E-BA64-0930-AFCC-B139A57E1498}"/>
                      </a:ext>
                    </a:extLst>
                  </p:cNvPr>
                  <p:cNvSpPr/>
                  <p:nvPr/>
                </p:nvSpPr>
                <p:spPr>
                  <a:xfrm>
                    <a:off x="8339423" y="3525862"/>
                    <a:ext cx="62579" cy="36004"/>
                  </a:xfrm>
                  <a:custGeom>
                    <a:avLst/>
                    <a:gdLst>
                      <a:gd name="connsiteX0" fmla="*/ 0 w 62579"/>
                      <a:gd name="connsiteY0" fmla="*/ 36005 h 36004"/>
                      <a:gd name="connsiteX1" fmla="*/ 62579 w 62579"/>
                      <a:gd name="connsiteY1" fmla="*/ 0 h 36004"/>
                    </a:gdLst>
                    <a:ahLst/>
                    <a:cxnLst>
                      <a:cxn ang="0">
                        <a:pos x="connsiteX0" y="connsiteY0"/>
                      </a:cxn>
                      <a:cxn ang="0">
                        <a:pos x="connsiteX1" y="connsiteY1"/>
                      </a:cxn>
                    </a:cxnLst>
                    <a:rect l="l" t="t" r="r" b="b"/>
                    <a:pathLst>
                      <a:path w="62579" h="36004">
                        <a:moveTo>
                          <a:pt x="0" y="36005"/>
                        </a:moveTo>
                        <a:cubicBezTo>
                          <a:pt x="19717" y="24860"/>
                          <a:pt x="42863" y="11144"/>
                          <a:pt x="62579" y="0"/>
                        </a:cubicBezTo>
                      </a:path>
                    </a:pathLst>
                  </a:custGeom>
                  <a:solidFill>
                    <a:srgbClr val="E6E6E6"/>
                  </a:solidFill>
                  <a:ln w="4286" cap="flat">
                    <a:noFill/>
                    <a:prstDash val="solid"/>
                    <a:miter/>
                  </a:ln>
                </p:spPr>
                <p:txBody>
                  <a:bodyPr rtlCol="0" anchor="ctr"/>
                  <a:lstStyle/>
                  <a:p>
                    <a:endParaRPr lang="en-GB"/>
                  </a:p>
                </p:txBody>
              </p:sp>
              <p:sp>
                <p:nvSpPr>
                  <p:cNvPr id="581" name="Freeform: Shape 580">
                    <a:extLst>
                      <a:ext uri="{FF2B5EF4-FFF2-40B4-BE49-F238E27FC236}">
                        <a16:creationId xmlns:a16="http://schemas.microsoft.com/office/drawing/2014/main" id="{DB882891-1540-3C75-CB00-70126654869B}"/>
                      </a:ext>
                    </a:extLst>
                  </p:cNvPr>
                  <p:cNvSpPr/>
                  <p:nvPr/>
                </p:nvSpPr>
                <p:spPr>
                  <a:xfrm rot="-1804350">
                    <a:off x="8334832" y="3542049"/>
                    <a:ext cx="72438" cy="3429"/>
                  </a:xfrm>
                  <a:custGeom>
                    <a:avLst/>
                    <a:gdLst>
                      <a:gd name="connsiteX0" fmla="*/ 0 w 72438"/>
                      <a:gd name="connsiteY0" fmla="*/ 0 h 3429"/>
                      <a:gd name="connsiteX1" fmla="*/ 72439 w 72438"/>
                      <a:gd name="connsiteY1" fmla="*/ 0 h 3429"/>
                      <a:gd name="connsiteX2" fmla="*/ 72439 w 72438"/>
                      <a:gd name="connsiteY2" fmla="*/ 3429 h 3429"/>
                      <a:gd name="connsiteX3" fmla="*/ 0 w 72438"/>
                      <a:gd name="connsiteY3" fmla="*/ 3429 h 3429"/>
                    </a:gdLst>
                    <a:ahLst/>
                    <a:cxnLst>
                      <a:cxn ang="0">
                        <a:pos x="connsiteX0" y="connsiteY0"/>
                      </a:cxn>
                      <a:cxn ang="0">
                        <a:pos x="connsiteX1" y="connsiteY1"/>
                      </a:cxn>
                      <a:cxn ang="0">
                        <a:pos x="connsiteX2" y="connsiteY2"/>
                      </a:cxn>
                      <a:cxn ang="0">
                        <a:pos x="connsiteX3" y="connsiteY3"/>
                      </a:cxn>
                    </a:cxnLst>
                    <a:rect l="l" t="t" r="r" b="b"/>
                    <a:pathLst>
                      <a:path w="72438" h="3429">
                        <a:moveTo>
                          <a:pt x="0" y="0"/>
                        </a:moveTo>
                        <a:lnTo>
                          <a:pt x="72439" y="0"/>
                        </a:lnTo>
                        <a:lnTo>
                          <a:pt x="72439" y="3429"/>
                        </a:lnTo>
                        <a:lnTo>
                          <a:pt x="0" y="3429"/>
                        </a:lnTo>
                        <a:close/>
                      </a:path>
                    </a:pathLst>
                  </a:custGeom>
                  <a:solidFill>
                    <a:srgbClr val="666666"/>
                  </a:solidFill>
                  <a:ln w="4286" cap="flat">
                    <a:noFill/>
                    <a:prstDash val="solid"/>
                    <a:miter/>
                  </a:ln>
                </p:spPr>
                <p:txBody>
                  <a:bodyPr rtlCol="0" anchor="ctr"/>
                  <a:lstStyle/>
                  <a:p>
                    <a:endParaRPr lang="en-GB"/>
                  </a:p>
                </p:txBody>
              </p:sp>
            </p:grpSp>
            <p:sp>
              <p:nvSpPr>
                <p:cNvPr id="582" name="Freeform: Shape 581">
                  <a:extLst>
                    <a:ext uri="{FF2B5EF4-FFF2-40B4-BE49-F238E27FC236}">
                      <a16:creationId xmlns:a16="http://schemas.microsoft.com/office/drawing/2014/main" id="{A20BFCDC-E26B-DD42-EBA4-ED4EDB0F2B4F}"/>
                    </a:ext>
                  </a:extLst>
                </p:cNvPr>
                <p:cNvSpPr/>
                <p:nvPr/>
              </p:nvSpPr>
              <p:spPr>
                <a:xfrm>
                  <a:off x="8258841" y="3469283"/>
                  <a:ext cx="133302" cy="78867"/>
                </a:xfrm>
                <a:custGeom>
                  <a:avLst/>
                  <a:gdLst>
                    <a:gd name="connsiteX0" fmla="*/ 54864 w 133302"/>
                    <a:gd name="connsiteY0" fmla="*/ 78867 h 78867"/>
                    <a:gd name="connsiteX1" fmla="*/ 53150 w 133302"/>
                    <a:gd name="connsiteY1" fmla="*/ 75867 h 78867"/>
                    <a:gd name="connsiteX2" fmla="*/ 131588 w 133302"/>
                    <a:gd name="connsiteY2" fmla="*/ 30861 h 78867"/>
                    <a:gd name="connsiteX3" fmla="*/ 133302 w 133302"/>
                    <a:gd name="connsiteY3" fmla="*/ 33861 h 78867"/>
                    <a:gd name="connsiteX4" fmla="*/ 54864 w 133302"/>
                    <a:gd name="connsiteY4" fmla="*/ 78867 h 78867"/>
                    <a:gd name="connsiteX5" fmla="*/ 28289 w 133302"/>
                    <a:gd name="connsiteY5" fmla="*/ 63437 h 78867"/>
                    <a:gd name="connsiteX6" fmla="*/ 26575 w 133302"/>
                    <a:gd name="connsiteY6" fmla="*/ 60436 h 78867"/>
                    <a:gd name="connsiteX7" fmla="*/ 105013 w 133302"/>
                    <a:gd name="connsiteY7" fmla="*/ 15431 h 78867"/>
                    <a:gd name="connsiteX8" fmla="*/ 106728 w 133302"/>
                    <a:gd name="connsiteY8" fmla="*/ 18431 h 78867"/>
                    <a:gd name="connsiteX9" fmla="*/ 28289 w 133302"/>
                    <a:gd name="connsiteY9" fmla="*/ 63437 h 78867"/>
                    <a:gd name="connsiteX10" fmla="*/ 1715 w 133302"/>
                    <a:gd name="connsiteY10" fmla="*/ 48006 h 78867"/>
                    <a:gd name="connsiteX11" fmla="*/ 0 w 133302"/>
                    <a:gd name="connsiteY11" fmla="*/ 45006 h 78867"/>
                    <a:gd name="connsiteX12" fmla="*/ 78439 w 133302"/>
                    <a:gd name="connsiteY12" fmla="*/ 0 h 78867"/>
                    <a:gd name="connsiteX13" fmla="*/ 80153 w 133302"/>
                    <a:gd name="connsiteY13" fmla="*/ 3000 h 78867"/>
                    <a:gd name="connsiteX14" fmla="*/ 1715 w 133302"/>
                    <a:gd name="connsiteY14" fmla="*/ 48006 h 78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3302" h="78867">
                      <a:moveTo>
                        <a:pt x="54864" y="78867"/>
                      </a:moveTo>
                      <a:lnTo>
                        <a:pt x="53150" y="75867"/>
                      </a:lnTo>
                      <a:lnTo>
                        <a:pt x="131588" y="30861"/>
                      </a:lnTo>
                      <a:lnTo>
                        <a:pt x="133302" y="33861"/>
                      </a:lnTo>
                      <a:lnTo>
                        <a:pt x="54864" y="78867"/>
                      </a:lnTo>
                      <a:close/>
                      <a:moveTo>
                        <a:pt x="28289" y="63437"/>
                      </a:moveTo>
                      <a:lnTo>
                        <a:pt x="26575" y="60436"/>
                      </a:lnTo>
                      <a:lnTo>
                        <a:pt x="105013" y="15431"/>
                      </a:lnTo>
                      <a:lnTo>
                        <a:pt x="106728" y="18431"/>
                      </a:lnTo>
                      <a:lnTo>
                        <a:pt x="28289" y="63437"/>
                      </a:lnTo>
                      <a:close/>
                      <a:moveTo>
                        <a:pt x="1715" y="48006"/>
                      </a:moveTo>
                      <a:lnTo>
                        <a:pt x="0" y="45006"/>
                      </a:lnTo>
                      <a:lnTo>
                        <a:pt x="78439" y="0"/>
                      </a:lnTo>
                      <a:lnTo>
                        <a:pt x="80153" y="3000"/>
                      </a:lnTo>
                      <a:lnTo>
                        <a:pt x="1715" y="48006"/>
                      </a:lnTo>
                      <a:close/>
                    </a:path>
                  </a:pathLst>
                </a:custGeom>
                <a:solidFill>
                  <a:srgbClr val="666666"/>
                </a:solidFill>
                <a:ln w="4286" cap="flat">
                  <a:noFill/>
                  <a:prstDash val="solid"/>
                  <a:miter/>
                </a:ln>
              </p:spPr>
              <p:txBody>
                <a:bodyPr rtlCol="0" anchor="ctr"/>
                <a:lstStyle/>
                <a:p>
                  <a:endParaRPr lang="en-GB"/>
                </a:p>
              </p:txBody>
            </p:sp>
            <p:grpSp>
              <p:nvGrpSpPr>
                <p:cNvPr id="583" name="Graphic 18">
                  <a:extLst>
                    <a:ext uri="{FF2B5EF4-FFF2-40B4-BE49-F238E27FC236}">
                      <a16:creationId xmlns:a16="http://schemas.microsoft.com/office/drawing/2014/main" id="{BC5DA8D5-EA46-F0F8-35C2-FF7C22487F53}"/>
                    </a:ext>
                  </a:extLst>
                </p:cNvPr>
                <p:cNvGrpSpPr/>
                <p:nvPr/>
              </p:nvGrpSpPr>
              <p:grpSpPr>
                <a:xfrm>
                  <a:off x="8454723" y="3464568"/>
                  <a:ext cx="213454" cy="122586"/>
                  <a:chOff x="8454723" y="3464568"/>
                  <a:chExt cx="213454" cy="122586"/>
                </a:xfrm>
              </p:grpSpPr>
              <p:sp>
                <p:nvSpPr>
                  <p:cNvPr id="584" name="Freeform: Shape 583">
                    <a:extLst>
                      <a:ext uri="{FF2B5EF4-FFF2-40B4-BE49-F238E27FC236}">
                        <a16:creationId xmlns:a16="http://schemas.microsoft.com/office/drawing/2014/main" id="{189AC412-E3DC-EFAE-DE62-C1823D3E0A0B}"/>
                      </a:ext>
                    </a:extLst>
                  </p:cNvPr>
                  <p:cNvSpPr/>
                  <p:nvPr/>
                </p:nvSpPr>
                <p:spPr>
                  <a:xfrm>
                    <a:off x="8455079" y="3465081"/>
                    <a:ext cx="212314" cy="121610"/>
                  </a:xfrm>
                  <a:custGeom>
                    <a:avLst/>
                    <a:gdLst>
                      <a:gd name="connsiteX0" fmla="*/ 132089 w 212314"/>
                      <a:gd name="connsiteY0" fmla="*/ 120360 h 121610"/>
                      <a:gd name="connsiteX1" fmla="*/ 2644 w 212314"/>
                      <a:gd name="connsiteY1" fmla="*/ 45779 h 121610"/>
                      <a:gd name="connsiteX2" fmla="*/ 3502 w 212314"/>
                      <a:gd name="connsiteY2" fmla="*/ 37635 h 121610"/>
                      <a:gd name="connsiteX3" fmla="*/ 66081 w 212314"/>
                      <a:gd name="connsiteY3" fmla="*/ 1631 h 121610"/>
                      <a:gd name="connsiteX4" fmla="*/ 209671 w 212314"/>
                      <a:gd name="connsiteY4" fmla="*/ 75783 h 121610"/>
                      <a:gd name="connsiteX5" fmla="*/ 208813 w 212314"/>
                      <a:gd name="connsiteY5" fmla="*/ 83927 h 121610"/>
                      <a:gd name="connsiteX6" fmla="*/ 132089 w 212314"/>
                      <a:gd name="connsiteY6" fmla="*/ 120360 h 121610"/>
                      <a:gd name="connsiteX7" fmla="*/ 132089 w 212314"/>
                      <a:gd name="connsiteY7" fmla="*/ 120360 h 121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2314" h="121610">
                        <a:moveTo>
                          <a:pt x="132089" y="120360"/>
                        </a:moveTo>
                        <a:lnTo>
                          <a:pt x="2644" y="45779"/>
                        </a:lnTo>
                        <a:cubicBezTo>
                          <a:pt x="-1213" y="43636"/>
                          <a:pt x="-785" y="39779"/>
                          <a:pt x="3502" y="37635"/>
                        </a:cubicBezTo>
                        <a:lnTo>
                          <a:pt x="66081" y="1631"/>
                        </a:lnTo>
                        <a:cubicBezTo>
                          <a:pt x="71224" y="-12942"/>
                          <a:pt x="202812" y="74926"/>
                          <a:pt x="209671" y="75783"/>
                        </a:cubicBezTo>
                        <a:cubicBezTo>
                          <a:pt x="213528" y="77926"/>
                          <a:pt x="213099" y="81784"/>
                          <a:pt x="208813" y="83927"/>
                        </a:cubicBezTo>
                        <a:cubicBezTo>
                          <a:pt x="198955" y="86927"/>
                          <a:pt x="142805" y="129361"/>
                          <a:pt x="132089" y="120360"/>
                        </a:cubicBezTo>
                        <a:lnTo>
                          <a:pt x="132089" y="120360"/>
                        </a:lnTo>
                        <a:close/>
                      </a:path>
                    </a:pathLst>
                  </a:custGeom>
                  <a:solidFill>
                    <a:srgbClr val="E6E6E6"/>
                  </a:solidFill>
                  <a:ln w="4286" cap="flat">
                    <a:noFill/>
                    <a:prstDash val="solid"/>
                    <a:miter/>
                  </a:ln>
                </p:spPr>
                <p:txBody>
                  <a:bodyPr rtlCol="0" anchor="ctr"/>
                  <a:lstStyle/>
                  <a:p>
                    <a:endParaRPr lang="en-GB"/>
                  </a:p>
                </p:txBody>
              </p:sp>
              <p:sp>
                <p:nvSpPr>
                  <p:cNvPr id="585" name="Freeform: Shape 584">
                    <a:extLst>
                      <a:ext uri="{FF2B5EF4-FFF2-40B4-BE49-F238E27FC236}">
                        <a16:creationId xmlns:a16="http://schemas.microsoft.com/office/drawing/2014/main" id="{A696BDAA-8587-8588-7C93-908C861F02EE}"/>
                      </a:ext>
                    </a:extLst>
                  </p:cNvPr>
                  <p:cNvSpPr/>
                  <p:nvPr/>
                </p:nvSpPr>
                <p:spPr>
                  <a:xfrm>
                    <a:off x="8454723" y="3464568"/>
                    <a:ext cx="213454" cy="122586"/>
                  </a:xfrm>
                  <a:custGeom>
                    <a:avLst/>
                    <a:gdLst>
                      <a:gd name="connsiteX0" fmla="*/ 136302 w 213454"/>
                      <a:gd name="connsiteY0" fmla="*/ 122587 h 122586"/>
                      <a:gd name="connsiteX1" fmla="*/ 132016 w 213454"/>
                      <a:gd name="connsiteY1" fmla="*/ 121301 h 122586"/>
                      <a:gd name="connsiteX2" fmla="*/ 2572 w 213454"/>
                      <a:gd name="connsiteY2" fmla="*/ 46720 h 122586"/>
                      <a:gd name="connsiteX3" fmla="*/ 0 w 213454"/>
                      <a:gd name="connsiteY3" fmla="*/ 42863 h 122586"/>
                      <a:gd name="connsiteX4" fmla="*/ 3857 w 213454"/>
                      <a:gd name="connsiteY4" fmla="*/ 37719 h 122586"/>
                      <a:gd name="connsiteX5" fmla="*/ 66437 w 213454"/>
                      <a:gd name="connsiteY5" fmla="*/ 1715 h 122586"/>
                      <a:gd name="connsiteX6" fmla="*/ 68151 w 213454"/>
                      <a:gd name="connsiteY6" fmla="*/ 429 h 122586"/>
                      <a:gd name="connsiteX7" fmla="*/ 70294 w 213454"/>
                      <a:gd name="connsiteY7" fmla="*/ 0 h 122586"/>
                      <a:gd name="connsiteX8" fmla="*/ 176593 w 213454"/>
                      <a:gd name="connsiteY8" fmla="*/ 56150 h 122586"/>
                      <a:gd name="connsiteX9" fmla="*/ 210883 w 213454"/>
                      <a:gd name="connsiteY9" fmla="*/ 75867 h 122586"/>
                      <a:gd name="connsiteX10" fmla="*/ 210883 w 213454"/>
                      <a:gd name="connsiteY10" fmla="*/ 75867 h 122586"/>
                      <a:gd name="connsiteX11" fmla="*/ 213455 w 213454"/>
                      <a:gd name="connsiteY11" fmla="*/ 79724 h 122586"/>
                      <a:gd name="connsiteX12" fmla="*/ 209597 w 213454"/>
                      <a:gd name="connsiteY12" fmla="*/ 84868 h 122586"/>
                      <a:gd name="connsiteX13" fmla="*/ 189452 w 213454"/>
                      <a:gd name="connsiteY13" fmla="*/ 96441 h 122586"/>
                      <a:gd name="connsiteX14" fmla="*/ 136302 w 213454"/>
                      <a:gd name="connsiteY14" fmla="*/ 122587 h 122586"/>
                      <a:gd name="connsiteX15" fmla="*/ 69866 w 213454"/>
                      <a:gd name="connsiteY15" fmla="*/ 429 h 122586"/>
                      <a:gd name="connsiteX16" fmla="*/ 68151 w 213454"/>
                      <a:gd name="connsiteY16" fmla="*/ 857 h 122586"/>
                      <a:gd name="connsiteX17" fmla="*/ 66865 w 213454"/>
                      <a:gd name="connsiteY17" fmla="*/ 2143 h 122586"/>
                      <a:gd name="connsiteX18" fmla="*/ 66865 w 213454"/>
                      <a:gd name="connsiteY18" fmla="*/ 2143 h 122586"/>
                      <a:gd name="connsiteX19" fmla="*/ 66865 w 213454"/>
                      <a:gd name="connsiteY19" fmla="*/ 2143 h 122586"/>
                      <a:gd name="connsiteX20" fmla="*/ 4286 w 213454"/>
                      <a:gd name="connsiteY20" fmla="*/ 38148 h 122586"/>
                      <a:gd name="connsiteX21" fmla="*/ 857 w 213454"/>
                      <a:gd name="connsiteY21" fmla="*/ 42434 h 122586"/>
                      <a:gd name="connsiteX22" fmla="*/ 3000 w 213454"/>
                      <a:gd name="connsiteY22" fmla="*/ 45863 h 122586"/>
                      <a:gd name="connsiteX23" fmla="*/ 132445 w 213454"/>
                      <a:gd name="connsiteY23" fmla="*/ 120444 h 122586"/>
                      <a:gd name="connsiteX24" fmla="*/ 189024 w 213454"/>
                      <a:gd name="connsiteY24" fmla="*/ 95155 h 122586"/>
                      <a:gd name="connsiteX25" fmla="*/ 209169 w 213454"/>
                      <a:gd name="connsiteY25" fmla="*/ 83582 h 122586"/>
                      <a:gd name="connsiteX26" fmla="*/ 212598 w 213454"/>
                      <a:gd name="connsiteY26" fmla="*/ 79296 h 122586"/>
                      <a:gd name="connsiteX27" fmla="*/ 210455 w 213454"/>
                      <a:gd name="connsiteY27" fmla="*/ 75867 h 122586"/>
                      <a:gd name="connsiteX28" fmla="*/ 176165 w 213454"/>
                      <a:gd name="connsiteY28" fmla="*/ 56150 h 122586"/>
                      <a:gd name="connsiteX29" fmla="*/ 69866 w 213454"/>
                      <a:gd name="connsiteY29" fmla="*/ 429 h 122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3454" h="122586">
                        <a:moveTo>
                          <a:pt x="136302" y="122587"/>
                        </a:moveTo>
                        <a:cubicBezTo>
                          <a:pt x="134588" y="122587"/>
                          <a:pt x="132874" y="122158"/>
                          <a:pt x="132016" y="121301"/>
                        </a:cubicBezTo>
                        <a:lnTo>
                          <a:pt x="2572" y="46720"/>
                        </a:lnTo>
                        <a:cubicBezTo>
                          <a:pt x="857" y="45863"/>
                          <a:pt x="0" y="44148"/>
                          <a:pt x="0" y="42863"/>
                        </a:cubicBezTo>
                        <a:cubicBezTo>
                          <a:pt x="0" y="41148"/>
                          <a:pt x="1286" y="39005"/>
                          <a:pt x="3857" y="37719"/>
                        </a:cubicBezTo>
                        <a:lnTo>
                          <a:pt x="66437" y="1715"/>
                        </a:lnTo>
                        <a:cubicBezTo>
                          <a:pt x="66865" y="857"/>
                          <a:pt x="67294" y="429"/>
                          <a:pt x="68151" y="429"/>
                        </a:cubicBezTo>
                        <a:cubicBezTo>
                          <a:pt x="68580" y="429"/>
                          <a:pt x="69437" y="0"/>
                          <a:pt x="70294" y="0"/>
                        </a:cubicBezTo>
                        <a:cubicBezTo>
                          <a:pt x="84867" y="0"/>
                          <a:pt x="139732" y="33433"/>
                          <a:pt x="176593" y="56150"/>
                        </a:cubicBezTo>
                        <a:cubicBezTo>
                          <a:pt x="194595" y="66865"/>
                          <a:pt x="208740" y="75438"/>
                          <a:pt x="210883" y="75867"/>
                        </a:cubicBezTo>
                        <a:lnTo>
                          <a:pt x="210883" y="75867"/>
                        </a:lnTo>
                        <a:cubicBezTo>
                          <a:pt x="212598" y="76724"/>
                          <a:pt x="213455" y="78438"/>
                          <a:pt x="213455" y="79724"/>
                        </a:cubicBezTo>
                        <a:cubicBezTo>
                          <a:pt x="213455" y="81439"/>
                          <a:pt x="212169" y="83582"/>
                          <a:pt x="209597" y="84868"/>
                        </a:cubicBezTo>
                        <a:cubicBezTo>
                          <a:pt x="206597" y="85725"/>
                          <a:pt x="198453" y="90869"/>
                          <a:pt x="189452" y="96441"/>
                        </a:cubicBezTo>
                        <a:cubicBezTo>
                          <a:pt x="171450" y="107585"/>
                          <a:pt x="147876" y="122587"/>
                          <a:pt x="136302" y="122587"/>
                        </a:cubicBezTo>
                        <a:close/>
                        <a:moveTo>
                          <a:pt x="69866" y="429"/>
                        </a:moveTo>
                        <a:cubicBezTo>
                          <a:pt x="69009" y="429"/>
                          <a:pt x="68580" y="429"/>
                          <a:pt x="68151" y="857"/>
                        </a:cubicBezTo>
                        <a:cubicBezTo>
                          <a:pt x="67722" y="1286"/>
                          <a:pt x="67294" y="1286"/>
                          <a:pt x="66865" y="2143"/>
                        </a:cubicBezTo>
                        <a:lnTo>
                          <a:pt x="66865" y="2143"/>
                        </a:lnTo>
                        <a:lnTo>
                          <a:pt x="66865" y="2143"/>
                        </a:lnTo>
                        <a:lnTo>
                          <a:pt x="4286" y="38148"/>
                        </a:lnTo>
                        <a:cubicBezTo>
                          <a:pt x="2143" y="39434"/>
                          <a:pt x="857" y="41148"/>
                          <a:pt x="857" y="42434"/>
                        </a:cubicBezTo>
                        <a:cubicBezTo>
                          <a:pt x="857" y="43720"/>
                          <a:pt x="1714" y="45006"/>
                          <a:pt x="3000" y="45863"/>
                        </a:cubicBezTo>
                        <a:lnTo>
                          <a:pt x="132445" y="120444"/>
                        </a:lnTo>
                        <a:cubicBezTo>
                          <a:pt x="139732" y="126444"/>
                          <a:pt x="169307" y="107585"/>
                          <a:pt x="189024" y="95155"/>
                        </a:cubicBezTo>
                        <a:cubicBezTo>
                          <a:pt x="198453" y="89154"/>
                          <a:pt x="206169" y="84439"/>
                          <a:pt x="209169" y="83582"/>
                        </a:cubicBezTo>
                        <a:cubicBezTo>
                          <a:pt x="211312" y="82296"/>
                          <a:pt x="212598" y="81010"/>
                          <a:pt x="212598" y="79296"/>
                        </a:cubicBezTo>
                        <a:cubicBezTo>
                          <a:pt x="212598" y="78010"/>
                          <a:pt x="211740" y="76724"/>
                          <a:pt x="210455" y="75867"/>
                        </a:cubicBezTo>
                        <a:cubicBezTo>
                          <a:pt x="207883" y="75438"/>
                          <a:pt x="194595" y="67294"/>
                          <a:pt x="176165" y="56150"/>
                        </a:cubicBezTo>
                        <a:cubicBezTo>
                          <a:pt x="138874" y="33861"/>
                          <a:pt x="84010" y="429"/>
                          <a:pt x="69866" y="429"/>
                        </a:cubicBezTo>
                        <a:close/>
                      </a:path>
                    </a:pathLst>
                  </a:custGeom>
                  <a:solidFill>
                    <a:srgbClr val="000000"/>
                  </a:solidFill>
                  <a:ln w="4286" cap="flat">
                    <a:noFill/>
                    <a:prstDash val="solid"/>
                    <a:miter/>
                  </a:ln>
                </p:spPr>
                <p:txBody>
                  <a:bodyPr rtlCol="0" anchor="ctr"/>
                  <a:lstStyle/>
                  <a:p>
                    <a:endParaRPr lang="en-GB"/>
                  </a:p>
                </p:txBody>
              </p:sp>
            </p:grpSp>
            <p:sp>
              <p:nvSpPr>
                <p:cNvPr id="586" name="Freeform: Shape 585">
                  <a:extLst>
                    <a:ext uri="{FF2B5EF4-FFF2-40B4-BE49-F238E27FC236}">
                      <a16:creationId xmlns:a16="http://schemas.microsoft.com/office/drawing/2014/main" id="{54105064-3BF3-6173-49CD-62A535FB7780}"/>
                    </a:ext>
                  </a:extLst>
                </p:cNvPr>
                <p:cNvSpPr/>
                <p:nvPr/>
              </p:nvSpPr>
              <p:spPr>
                <a:xfrm>
                  <a:off x="8119967" y="3296547"/>
                  <a:ext cx="396049" cy="492490"/>
                </a:xfrm>
                <a:custGeom>
                  <a:avLst/>
                  <a:gdLst>
                    <a:gd name="connsiteX0" fmla="*/ 396050 w 396049"/>
                    <a:gd name="connsiteY0" fmla="*/ 229314 h 492490"/>
                    <a:gd name="connsiteX1" fmla="*/ 396050 w 396049"/>
                    <a:gd name="connsiteY1" fmla="*/ 492490 h 492490"/>
                    <a:gd name="connsiteX2" fmla="*/ 0 w 396049"/>
                    <a:gd name="connsiteY2" fmla="*/ 263176 h 492490"/>
                    <a:gd name="connsiteX3" fmla="*/ 0 w 396049"/>
                    <a:gd name="connsiteY3" fmla="*/ 0 h 492490"/>
                    <a:gd name="connsiteX4" fmla="*/ 13716 w 396049"/>
                    <a:gd name="connsiteY4" fmla="*/ 7715 h 492490"/>
                    <a:gd name="connsiteX5" fmla="*/ 396050 w 396049"/>
                    <a:gd name="connsiteY5" fmla="*/ 229314 h 492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049" h="492490">
                      <a:moveTo>
                        <a:pt x="396050" y="229314"/>
                      </a:moveTo>
                      <a:lnTo>
                        <a:pt x="396050" y="492490"/>
                      </a:lnTo>
                      <a:cubicBezTo>
                        <a:pt x="297037" y="435054"/>
                        <a:pt x="99013" y="320611"/>
                        <a:pt x="0" y="263176"/>
                      </a:cubicBezTo>
                      <a:lnTo>
                        <a:pt x="0" y="0"/>
                      </a:lnTo>
                      <a:lnTo>
                        <a:pt x="13716" y="7715"/>
                      </a:lnTo>
                      <a:cubicBezTo>
                        <a:pt x="21003" y="12001"/>
                        <a:pt x="389192" y="225028"/>
                        <a:pt x="396050" y="229314"/>
                      </a:cubicBezTo>
                      <a:close/>
                    </a:path>
                  </a:pathLst>
                </a:custGeom>
                <a:solidFill>
                  <a:srgbClr val="333333"/>
                </a:solidFill>
                <a:ln w="4286" cap="flat">
                  <a:noFill/>
                  <a:prstDash val="solid"/>
                  <a:miter/>
                </a:ln>
              </p:spPr>
              <p:txBody>
                <a:bodyPr rtlCol="0" anchor="ctr"/>
                <a:lstStyle/>
                <a:p>
                  <a:endParaRPr lang="en-GB"/>
                </a:p>
              </p:txBody>
            </p:sp>
            <p:sp>
              <p:nvSpPr>
                <p:cNvPr id="587" name="Freeform: Shape 586">
                  <a:extLst>
                    <a:ext uri="{FF2B5EF4-FFF2-40B4-BE49-F238E27FC236}">
                      <a16:creationId xmlns:a16="http://schemas.microsoft.com/office/drawing/2014/main" id="{8E0AE221-5B00-6D03-D439-8C420547D42F}"/>
                    </a:ext>
                  </a:extLst>
                </p:cNvPr>
                <p:cNvSpPr/>
                <p:nvPr/>
              </p:nvSpPr>
              <p:spPr>
                <a:xfrm>
                  <a:off x="8120396" y="3288832"/>
                  <a:ext cx="409336" cy="237029"/>
                </a:xfrm>
                <a:custGeom>
                  <a:avLst/>
                  <a:gdLst>
                    <a:gd name="connsiteX0" fmla="*/ 409337 w 409336"/>
                    <a:gd name="connsiteY0" fmla="*/ 228886 h 237029"/>
                    <a:gd name="connsiteX1" fmla="*/ 395621 w 409336"/>
                    <a:gd name="connsiteY1" fmla="*/ 237030 h 237029"/>
                    <a:gd name="connsiteX2" fmla="*/ 13287 w 409336"/>
                    <a:gd name="connsiteY2" fmla="*/ 15430 h 237029"/>
                    <a:gd name="connsiteX3" fmla="*/ 0 w 409336"/>
                    <a:gd name="connsiteY3" fmla="*/ 7715 h 237029"/>
                    <a:gd name="connsiteX4" fmla="*/ 13287 w 409336"/>
                    <a:gd name="connsiteY4" fmla="*/ 0 h 237029"/>
                    <a:gd name="connsiteX5" fmla="*/ 409337 w 409336"/>
                    <a:gd name="connsiteY5" fmla="*/ 228886 h 23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9336" h="237029">
                      <a:moveTo>
                        <a:pt x="409337" y="228886"/>
                      </a:moveTo>
                      <a:lnTo>
                        <a:pt x="395621" y="237030"/>
                      </a:lnTo>
                      <a:lnTo>
                        <a:pt x="13287" y="15430"/>
                      </a:lnTo>
                      <a:lnTo>
                        <a:pt x="0" y="7715"/>
                      </a:lnTo>
                      <a:lnTo>
                        <a:pt x="13287" y="0"/>
                      </a:lnTo>
                      <a:lnTo>
                        <a:pt x="409337" y="228886"/>
                      </a:lnTo>
                      <a:close/>
                    </a:path>
                  </a:pathLst>
                </a:custGeom>
                <a:solidFill>
                  <a:srgbClr val="808080"/>
                </a:solidFill>
                <a:ln w="4286" cap="flat">
                  <a:noFill/>
                  <a:prstDash val="solid"/>
                  <a:miter/>
                </a:ln>
              </p:spPr>
              <p:txBody>
                <a:bodyPr rtlCol="0" anchor="ctr"/>
                <a:lstStyle/>
                <a:p>
                  <a:endParaRPr lang="en-GB"/>
                </a:p>
              </p:txBody>
            </p:sp>
            <p:sp>
              <p:nvSpPr>
                <p:cNvPr id="588" name="Freeform: Shape 587">
                  <a:extLst>
                    <a:ext uri="{FF2B5EF4-FFF2-40B4-BE49-F238E27FC236}">
                      <a16:creationId xmlns:a16="http://schemas.microsoft.com/office/drawing/2014/main" id="{C01401C9-5220-EFBB-B9AC-231A17AE943B}"/>
                    </a:ext>
                  </a:extLst>
                </p:cNvPr>
                <p:cNvSpPr/>
                <p:nvPr/>
              </p:nvSpPr>
              <p:spPr>
                <a:xfrm>
                  <a:off x="8516016" y="3517718"/>
                  <a:ext cx="13716" cy="271319"/>
                </a:xfrm>
                <a:custGeom>
                  <a:avLst/>
                  <a:gdLst>
                    <a:gd name="connsiteX0" fmla="*/ 13716 w 13716"/>
                    <a:gd name="connsiteY0" fmla="*/ 0 h 271319"/>
                    <a:gd name="connsiteX1" fmla="*/ 13716 w 13716"/>
                    <a:gd name="connsiteY1" fmla="*/ 263604 h 271319"/>
                    <a:gd name="connsiteX2" fmla="*/ 0 w 13716"/>
                    <a:gd name="connsiteY2" fmla="*/ 271320 h 271319"/>
                    <a:gd name="connsiteX3" fmla="*/ 0 w 13716"/>
                    <a:gd name="connsiteY3" fmla="*/ 8144 h 271319"/>
                    <a:gd name="connsiteX4" fmla="*/ 13716 w 13716"/>
                    <a:gd name="connsiteY4" fmla="*/ 0 h 271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 h="271319">
                      <a:moveTo>
                        <a:pt x="13716" y="0"/>
                      </a:moveTo>
                      <a:lnTo>
                        <a:pt x="13716" y="263604"/>
                      </a:lnTo>
                      <a:lnTo>
                        <a:pt x="0" y="271320"/>
                      </a:lnTo>
                      <a:lnTo>
                        <a:pt x="0" y="8144"/>
                      </a:lnTo>
                      <a:lnTo>
                        <a:pt x="13716" y="0"/>
                      </a:lnTo>
                      <a:close/>
                    </a:path>
                  </a:pathLst>
                </a:custGeom>
                <a:solidFill>
                  <a:srgbClr val="4D4D4D"/>
                </a:solidFill>
                <a:ln w="4286" cap="flat">
                  <a:noFill/>
                  <a:prstDash val="solid"/>
                  <a:miter/>
                </a:ln>
              </p:spPr>
              <p:txBody>
                <a:bodyPr rtlCol="0" anchor="ctr"/>
                <a:lstStyle/>
                <a:p>
                  <a:endParaRPr lang="en-GB"/>
                </a:p>
              </p:txBody>
            </p:sp>
          </p:grpSp>
        </p:grpSp>
        <p:grpSp>
          <p:nvGrpSpPr>
            <p:cNvPr id="589" name="Graphic 18">
              <a:extLst>
                <a:ext uri="{FF2B5EF4-FFF2-40B4-BE49-F238E27FC236}">
                  <a16:creationId xmlns:a16="http://schemas.microsoft.com/office/drawing/2014/main" id="{3A42F16B-67FD-CD67-AE5A-AC9FCB531DA2}"/>
                </a:ext>
              </a:extLst>
            </p:cNvPr>
            <p:cNvGrpSpPr/>
            <p:nvPr/>
          </p:nvGrpSpPr>
          <p:grpSpPr>
            <a:xfrm>
              <a:off x="6813089" y="3362127"/>
              <a:ext cx="487346" cy="323611"/>
              <a:chOff x="6813089" y="3362127"/>
              <a:chExt cx="487346" cy="323611"/>
            </a:xfrm>
          </p:grpSpPr>
          <p:grpSp>
            <p:nvGrpSpPr>
              <p:cNvPr id="590" name="Graphic 18">
                <a:extLst>
                  <a:ext uri="{FF2B5EF4-FFF2-40B4-BE49-F238E27FC236}">
                    <a16:creationId xmlns:a16="http://schemas.microsoft.com/office/drawing/2014/main" id="{5E553BC1-5BD2-5586-98BC-8ED8AFDB610B}"/>
                  </a:ext>
                </a:extLst>
              </p:cNvPr>
              <p:cNvGrpSpPr/>
              <p:nvPr/>
            </p:nvGrpSpPr>
            <p:grpSpPr>
              <a:xfrm>
                <a:off x="6813089" y="3362127"/>
                <a:ext cx="487346" cy="323611"/>
                <a:chOff x="6813089" y="3362127"/>
                <a:chExt cx="487346" cy="323611"/>
              </a:xfrm>
            </p:grpSpPr>
            <p:sp>
              <p:nvSpPr>
                <p:cNvPr id="591" name="Freeform: Shape 590">
                  <a:extLst>
                    <a:ext uri="{FF2B5EF4-FFF2-40B4-BE49-F238E27FC236}">
                      <a16:creationId xmlns:a16="http://schemas.microsoft.com/office/drawing/2014/main" id="{CEC57CCA-7B26-D907-BB46-DECEF31DE9A9}"/>
                    </a:ext>
                  </a:extLst>
                </p:cNvPr>
                <p:cNvSpPr/>
                <p:nvPr/>
              </p:nvSpPr>
              <p:spPr>
                <a:xfrm>
                  <a:off x="6826805" y="3385701"/>
                  <a:ext cx="468487" cy="300037"/>
                </a:xfrm>
                <a:custGeom>
                  <a:avLst/>
                  <a:gdLst>
                    <a:gd name="connsiteX0" fmla="*/ 269177 w 468487"/>
                    <a:gd name="connsiteY0" fmla="*/ 300038 h 300037"/>
                    <a:gd name="connsiteX1" fmla="*/ 0 w 468487"/>
                    <a:gd name="connsiteY1" fmla="*/ 75009 h 300037"/>
                    <a:gd name="connsiteX2" fmla="*/ 199311 w 468487"/>
                    <a:gd name="connsiteY2" fmla="*/ 0 h 300037"/>
                    <a:gd name="connsiteX3" fmla="*/ 468487 w 468487"/>
                    <a:gd name="connsiteY3" fmla="*/ 225028 h 300037"/>
                  </a:gdLst>
                  <a:ahLst/>
                  <a:cxnLst>
                    <a:cxn ang="0">
                      <a:pos x="connsiteX0" y="connsiteY0"/>
                    </a:cxn>
                    <a:cxn ang="0">
                      <a:pos x="connsiteX1" y="connsiteY1"/>
                    </a:cxn>
                    <a:cxn ang="0">
                      <a:pos x="connsiteX2" y="connsiteY2"/>
                    </a:cxn>
                    <a:cxn ang="0">
                      <a:pos x="connsiteX3" y="connsiteY3"/>
                    </a:cxn>
                  </a:cxnLst>
                  <a:rect l="l" t="t" r="r" b="b"/>
                  <a:pathLst>
                    <a:path w="468487" h="300037">
                      <a:moveTo>
                        <a:pt x="269177" y="300038"/>
                      </a:moveTo>
                      <a:lnTo>
                        <a:pt x="0" y="75009"/>
                      </a:lnTo>
                      <a:lnTo>
                        <a:pt x="199311" y="0"/>
                      </a:lnTo>
                      <a:lnTo>
                        <a:pt x="468487" y="225028"/>
                      </a:lnTo>
                      <a:close/>
                    </a:path>
                  </a:pathLst>
                </a:custGeom>
                <a:solidFill>
                  <a:srgbClr val="E6E6E6"/>
                </a:solidFill>
                <a:ln w="4286" cap="flat">
                  <a:noFill/>
                  <a:prstDash val="solid"/>
                  <a:miter/>
                </a:ln>
              </p:spPr>
              <p:txBody>
                <a:bodyPr rtlCol="0" anchor="ctr"/>
                <a:lstStyle/>
                <a:p>
                  <a:endParaRPr lang="en-GB"/>
                </a:p>
              </p:txBody>
            </p:sp>
            <p:sp>
              <p:nvSpPr>
                <p:cNvPr id="592" name="Freeform: Shape 591">
                  <a:extLst>
                    <a:ext uri="{FF2B5EF4-FFF2-40B4-BE49-F238E27FC236}">
                      <a16:creationId xmlns:a16="http://schemas.microsoft.com/office/drawing/2014/main" id="{28CFCC20-B039-BE15-0544-054BFA7A6E99}"/>
                    </a:ext>
                  </a:extLst>
                </p:cNvPr>
                <p:cNvSpPr/>
                <p:nvPr/>
              </p:nvSpPr>
              <p:spPr>
                <a:xfrm>
                  <a:off x="6813089" y="3362127"/>
                  <a:ext cx="487346" cy="283749"/>
                </a:xfrm>
                <a:custGeom>
                  <a:avLst/>
                  <a:gdLst>
                    <a:gd name="connsiteX0" fmla="*/ 303466 w 487346"/>
                    <a:gd name="connsiteY0" fmla="*/ 283750 h 283749"/>
                    <a:gd name="connsiteX1" fmla="*/ 0 w 487346"/>
                    <a:gd name="connsiteY1" fmla="*/ 107156 h 283749"/>
                    <a:gd name="connsiteX2" fmla="*/ 184309 w 487346"/>
                    <a:gd name="connsiteY2" fmla="*/ 0 h 283749"/>
                    <a:gd name="connsiteX3" fmla="*/ 487346 w 487346"/>
                    <a:gd name="connsiteY3" fmla="*/ 176594 h 283749"/>
                  </a:gdLst>
                  <a:ahLst/>
                  <a:cxnLst>
                    <a:cxn ang="0">
                      <a:pos x="connsiteX0" y="connsiteY0"/>
                    </a:cxn>
                    <a:cxn ang="0">
                      <a:pos x="connsiteX1" y="connsiteY1"/>
                    </a:cxn>
                    <a:cxn ang="0">
                      <a:pos x="connsiteX2" y="connsiteY2"/>
                    </a:cxn>
                    <a:cxn ang="0">
                      <a:pos x="connsiteX3" y="connsiteY3"/>
                    </a:cxn>
                  </a:cxnLst>
                  <a:rect l="l" t="t" r="r" b="b"/>
                  <a:pathLst>
                    <a:path w="487346" h="283749">
                      <a:moveTo>
                        <a:pt x="303466" y="283750"/>
                      </a:moveTo>
                      <a:lnTo>
                        <a:pt x="0" y="107156"/>
                      </a:lnTo>
                      <a:lnTo>
                        <a:pt x="184309" y="0"/>
                      </a:lnTo>
                      <a:lnTo>
                        <a:pt x="487346" y="176594"/>
                      </a:lnTo>
                      <a:close/>
                    </a:path>
                  </a:pathLst>
                </a:custGeom>
                <a:solidFill>
                  <a:srgbClr val="FEEEB8"/>
                </a:solidFill>
                <a:ln w="4286" cap="flat">
                  <a:noFill/>
                  <a:prstDash val="solid"/>
                  <a:miter/>
                </a:ln>
              </p:spPr>
              <p:txBody>
                <a:bodyPr rtlCol="0" anchor="ctr"/>
                <a:lstStyle/>
                <a:p>
                  <a:endParaRPr lang="en-GB"/>
                </a:p>
              </p:txBody>
            </p:sp>
          </p:grpSp>
          <p:grpSp>
            <p:nvGrpSpPr>
              <p:cNvPr id="593" name="Graphic 18">
                <a:extLst>
                  <a:ext uri="{FF2B5EF4-FFF2-40B4-BE49-F238E27FC236}">
                    <a16:creationId xmlns:a16="http://schemas.microsoft.com/office/drawing/2014/main" id="{D16AF125-A78B-06B2-5413-AE4B9E7AF24F}"/>
                  </a:ext>
                </a:extLst>
              </p:cNvPr>
              <p:cNvGrpSpPr/>
              <p:nvPr/>
            </p:nvGrpSpPr>
            <p:grpSpPr>
              <a:xfrm>
                <a:off x="6867103" y="3463195"/>
                <a:ext cx="245594" cy="52808"/>
                <a:chOff x="6867103" y="3463195"/>
                <a:chExt cx="245594" cy="52808"/>
              </a:xfrm>
            </p:grpSpPr>
            <p:sp>
              <p:nvSpPr>
                <p:cNvPr id="594" name="Freeform: Shape 593">
                  <a:extLst>
                    <a:ext uri="{FF2B5EF4-FFF2-40B4-BE49-F238E27FC236}">
                      <a16:creationId xmlns:a16="http://schemas.microsoft.com/office/drawing/2014/main" id="{8AF63606-24C6-960C-2FA7-C1C65C6822F1}"/>
                    </a:ext>
                  </a:extLst>
                </p:cNvPr>
                <p:cNvSpPr/>
                <p:nvPr/>
              </p:nvSpPr>
              <p:spPr>
                <a:xfrm>
                  <a:off x="6867103" y="3463195"/>
                  <a:ext cx="245594" cy="52808"/>
                </a:xfrm>
                <a:custGeom>
                  <a:avLst/>
                  <a:gdLst>
                    <a:gd name="connsiteX0" fmla="*/ 8565 w 245594"/>
                    <a:gd name="connsiteY0" fmla="*/ 87 h 52808"/>
                    <a:gd name="connsiteX1" fmla="*/ 7279 w 245594"/>
                    <a:gd name="connsiteY1" fmla="*/ 23233 h 52808"/>
                    <a:gd name="connsiteX2" fmla="*/ 230592 w 245594"/>
                    <a:gd name="connsiteY2" fmla="*/ 52808 h 52808"/>
                    <a:gd name="connsiteX3" fmla="*/ 245594 w 245594"/>
                    <a:gd name="connsiteY3" fmla="*/ 43807 h 52808"/>
                    <a:gd name="connsiteX4" fmla="*/ 239594 w 245594"/>
                    <a:gd name="connsiteY4" fmla="*/ 29234 h 52808"/>
                    <a:gd name="connsiteX5" fmla="*/ 8565 w 245594"/>
                    <a:gd name="connsiteY5" fmla="*/ 87 h 5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594" h="52808">
                      <a:moveTo>
                        <a:pt x="8565" y="87"/>
                      </a:moveTo>
                      <a:cubicBezTo>
                        <a:pt x="2993" y="6517"/>
                        <a:pt x="-6865" y="20233"/>
                        <a:pt x="7279" y="23233"/>
                      </a:cubicBezTo>
                      <a:cubicBezTo>
                        <a:pt x="81860" y="33092"/>
                        <a:pt x="156012" y="42950"/>
                        <a:pt x="230592" y="52808"/>
                      </a:cubicBezTo>
                      <a:cubicBezTo>
                        <a:pt x="234879" y="51951"/>
                        <a:pt x="243023" y="47236"/>
                        <a:pt x="245594" y="43807"/>
                      </a:cubicBezTo>
                      <a:cubicBezTo>
                        <a:pt x="245166" y="39949"/>
                        <a:pt x="242166" y="32663"/>
                        <a:pt x="239594" y="29234"/>
                      </a:cubicBezTo>
                      <a:cubicBezTo>
                        <a:pt x="163299" y="22376"/>
                        <a:pt x="82717" y="-1627"/>
                        <a:pt x="8565" y="87"/>
                      </a:cubicBezTo>
                      <a:close/>
                    </a:path>
                  </a:pathLst>
                </a:custGeom>
                <a:solidFill>
                  <a:srgbClr val="2E8BB6">
                    <a:alpha val="15000"/>
                  </a:srgbClr>
                </a:solidFill>
                <a:ln w="4286" cap="flat">
                  <a:noFill/>
                  <a:prstDash val="solid"/>
                  <a:miter/>
                </a:ln>
              </p:spPr>
              <p:txBody>
                <a:bodyPr rtlCol="0" anchor="ctr"/>
                <a:lstStyle/>
                <a:p>
                  <a:endParaRPr lang="en-GB"/>
                </a:p>
              </p:txBody>
            </p:sp>
            <p:sp>
              <p:nvSpPr>
                <p:cNvPr id="595" name="Freeform: Shape 594">
                  <a:extLst>
                    <a:ext uri="{FF2B5EF4-FFF2-40B4-BE49-F238E27FC236}">
                      <a16:creationId xmlns:a16="http://schemas.microsoft.com/office/drawing/2014/main" id="{D7120DBD-4A70-B685-A5BB-C44E149D2ABD}"/>
                    </a:ext>
                  </a:extLst>
                </p:cNvPr>
                <p:cNvSpPr/>
                <p:nvPr/>
              </p:nvSpPr>
              <p:spPr>
                <a:xfrm>
                  <a:off x="6891956" y="3467569"/>
                  <a:ext cx="188595" cy="44148"/>
                </a:xfrm>
                <a:custGeom>
                  <a:avLst/>
                  <a:gdLst>
                    <a:gd name="connsiteX0" fmla="*/ 186452 w 188595"/>
                    <a:gd name="connsiteY0" fmla="*/ 44148 h 44148"/>
                    <a:gd name="connsiteX1" fmla="*/ 188595 w 188595"/>
                    <a:gd name="connsiteY1" fmla="*/ 25718 h 44148"/>
                    <a:gd name="connsiteX2" fmla="*/ 2143 w 188595"/>
                    <a:gd name="connsiteY2" fmla="*/ 0 h 44148"/>
                    <a:gd name="connsiteX3" fmla="*/ 0 w 188595"/>
                    <a:gd name="connsiteY3" fmla="*/ 18431 h 44148"/>
                  </a:gdLst>
                  <a:ahLst/>
                  <a:cxnLst>
                    <a:cxn ang="0">
                      <a:pos x="connsiteX0" y="connsiteY0"/>
                    </a:cxn>
                    <a:cxn ang="0">
                      <a:pos x="connsiteX1" y="connsiteY1"/>
                    </a:cxn>
                    <a:cxn ang="0">
                      <a:pos x="connsiteX2" y="connsiteY2"/>
                    </a:cxn>
                    <a:cxn ang="0">
                      <a:pos x="connsiteX3" y="connsiteY3"/>
                    </a:cxn>
                  </a:cxnLst>
                  <a:rect l="l" t="t" r="r" b="b"/>
                  <a:pathLst>
                    <a:path w="188595" h="44148">
                      <a:moveTo>
                        <a:pt x="186452" y="44148"/>
                      </a:moveTo>
                      <a:lnTo>
                        <a:pt x="188595" y="25718"/>
                      </a:lnTo>
                      <a:lnTo>
                        <a:pt x="2143" y="0"/>
                      </a:lnTo>
                      <a:lnTo>
                        <a:pt x="0" y="18431"/>
                      </a:lnTo>
                      <a:close/>
                    </a:path>
                  </a:pathLst>
                </a:custGeom>
                <a:solidFill>
                  <a:srgbClr val="005D92"/>
                </a:solidFill>
                <a:ln w="4286" cap="flat">
                  <a:noFill/>
                  <a:prstDash val="solid"/>
                  <a:miter/>
                </a:ln>
              </p:spPr>
              <p:txBody>
                <a:bodyPr rtlCol="0" anchor="ctr"/>
                <a:lstStyle/>
                <a:p>
                  <a:endParaRPr lang="en-GB"/>
                </a:p>
              </p:txBody>
            </p:sp>
            <p:sp>
              <p:nvSpPr>
                <p:cNvPr id="596" name="Freeform: Shape 595">
                  <a:extLst>
                    <a:ext uri="{FF2B5EF4-FFF2-40B4-BE49-F238E27FC236}">
                      <a16:creationId xmlns:a16="http://schemas.microsoft.com/office/drawing/2014/main" id="{15DC013D-5EEE-8126-230F-7ECB01C2B6CA}"/>
                    </a:ext>
                  </a:extLst>
                </p:cNvPr>
                <p:cNvSpPr/>
                <p:nvPr/>
              </p:nvSpPr>
              <p:spPr>
                <a:xfrm>
                  <a:off x="6873867" y="3466204"/>
                  <a:ext cx="20232" cy="19795"/>
                </a:xfrm>
                <a:custGeom>
                  <a:avLst/>
                  <a:gdLst>
                    <a:gd name="connsiteX0" fmla="*/ 87 w 20232"/>
                    <a:gd name="connsiteY0" fmla="*/ 9937 h 19795"/>
                    <a:gd name="connsiteX1" fmla="*/ 20232 w 20232"/>
                    <a:gd name="connsiteY1" fmla="*/ 1365 h 19795"/>
                    <a:gd name="connsiteX2" fmla="*/ 18089 w 20232"/>
                    <a:gd name="connsiteY2" fmla="*/ 19796 h 19795"/>
                    <a:gd name="connsiteX3" fmla="*/ 87 w 20232"/>
                    <a:gd name="connsiteY3" fmla="*/ 9937 h 19795"/>
                  </a:gdLst>
                  <a:ahLst/>
                  <a:cxnLst>
                    <a:cxn ang="0">
                      <a:pos x="connsiteX0" y="connsiteY0"/>
                    </a:cxn>
                    <a:cxn ang="0">
                      <a:pos x="connsiteX1" y="connsiteY1"/>
                    </a:cxn>
                    <a:cxn ang="0">
                      <a:pos x="connsiteX2" y="connsiteY2"/>
                    </a:cxn>
                    <a:cxn ang="0">
                      <a:pos x="connsiteX3" y="connsiteY3"/>
                    </a:cxn>
                  </a:cxnLst>
                  <a:rect l="l" t="t" r="r" b="b"/>
                  <a:pathLst>
                    <a:path w="20232" h="19795">
                      <a:moveTo>
                        <a:pt x="87" y="9937"/>
                      </a:moveTo>
                      <a:cubicBezTo>
                        <a:pt x="-341" y="-3350"/>
                        <a:pt x="11660" y="79"/>
                        <a:pt x="20232" y="1365"/>
                      </a:cubicBezTo>
                      <a:lnTo>
                        <a:pt x="18089" y="19796"/>
                      </a:lnTo>
                      <a:cubicBezTo>
                        <a:pt x="12089" y="18510"/>
                        <a:pt x="-1199" y="19367"/>
                        <a:pt x="87" y="9937"/>
                      </a:cubicBezTo>
                      <a:close/>
                    </a:path>
                  </a:pathLst>
                </a:custGeom>
                <a:solidFill>
                  <a:srgbClr val="005D92"/>
                </a:solidFill>
                <a:ln w="4286" cap="flat">
                  <a:noFill/>
                  <a:prstDash val="solid"/>
                  <a:miter/>
                </a:ln>
              </p:spPr>
              <p:txBody>
                <a:bodyPr rtlCol="0" anchor="ctr"/>
                <a:lstStyle/>
                <a:p>
                  <a:endParaRPr lang="en-GB"/>
                </a:p>
              </p:txBody>
            </p:sp>
            <p:grpSp>
              <p:nvGrpSpPr>
                <p:cNvPr id="597" name="Graphic 18">
                  <a:extLst>
                    <a:ext uri="{FF2B5EF4-FFF2-40B4-BE49-F238E27FC236}">
                      <a16:creationId xmlns:a16="http://schemas.microsoft.com/office/drawing/2014/main" id="{3A20DBF1-813F-A3D5-F010-FA6DC045A258}"/>
                    </a:ext>
                  </a:extLst>
                </p:cNvPr>
                <p:cNvGrpSpPr/>
                <p:nvPr/>
              </p:nvGrpSpPr>
              <p:grpSpPr>
                <a:xfrm>
                  <a:off x="7078408" y="3493286"/>
                  <a:ext cx="25288" cy="18430"/>
                  <a:chOff x="7078408" y="3493286"/>
                  <a:chExt cx="25288" cy="18430"/>
                </a:xfrm>
              </p:grpSpPr>
              <p:sp>
                <p:nvSpPr>
                  <p:cNvPr id="598" name="Freeform: Shape 597">
                    <a:extLst>
                      <a:ext uri="{FF2B5EF4-FFF2-40B4-BE49-F238E27FC236}">
                        <a16:creationId xmlns:a16="http://schemas.microsoft.com/office/drawing/2014/main" id="{9F4A5AB7-1861-B2C1-AB22-E82EC875CB5D}"/>
                      </a:ext>
                    </a:extLst>
                  </p:cNvPr>
                  <p:cNvSpPr/>
                  <p:nvPr/>
                </p:nvSpPr>
                <p:spPr>
                  <a:xfrm>
                    <a:off x="7095124" y="3501859"/>
                    <a:ext cx="8572" cy="6000"/>
                  </a:xfrm>
                  <a:custGeom>
                    <a:avLst/>
                    <a:gdLst>
                      <a:gd name="connsiteX0" fmla="*/ 8573 w 8572"/>
                      <a:gd name="connsiteY0" fmla="*/ 4286 h 6000"/>
                      <a:gd name="connsiteX1" fmla="*/ 0 w 8572"/>
                      <a:gd name="connsiteY1" fmla="*/ 6001 h 6000"/>
                      <a:gd name="connsiteX2" fmla="*/ 858 w 8572"/>
                      <a:gd name="connsiteY2" fmla="*/ 0 h 6000"/>
                    </a:gdLst>
                    <a:ahLst/>
                    <a:cxnLst>
                      <a:cxn ang="0">
                        <a:pos x="connsiteX0" y="connsiteY0"/>
                      </a:cxn>
                      <a:cxn ang="0">
                        <a:pos x="connsiteX1" y="connsiteY1"/>
                      </a:cxn>
                      <a:cxn ang="0">
                        <a:pos x="connsiteX2" y="connsiteY2"/>
                      </a:cxn>
                    </a:cxnLst>
                    <a:rect l="l" t="t" r="r" b="b"/>
                    <a:pathLst>
                      <a:path w="8572" h="6000">
                        <a:moveTo>
                          <a:pt x="8573" y="4286"/>
                        </a:moveTo>
                        <a:lnTo>
                          <a:pt x="0" y="6001"/>
                        </a:lnTo>
                        <a:lnTo>
                          <a:pt x="858" y="0"/>
                        </a:lnTo>
                        <a:close/>
                      </a:path>
                    </a:pathLst>
                  </a:custGeom>
                  <a:solidFill>
                    <a:srgbClr val="1A1A1A"/>
                  </a:solidFill>
                  <a:ln w="4286" cap="flat">
                    <a:noFill/>
                    <a:prstDash val="solid"/>
                    <a:miter/>
                  </a:ln>
                </p:spPr>
                <p:txBody>
                  <a:bodyPr rtlCol="0" anchor="ctr"/>
                  <a:lstStyle/>
                  <a:p>
                    <a:endParaRPr lang="en-GB"/>
                  </a:p>
                </p:txBody>
              </p:sp>
              <p:sp>
                <p:nvSpPr>
                  <p:cNvPr id="599" name="Freeform: Shape 598">
                    <a:extLst>
                      <a:ext uri="{FF2B5EF4-FFF2-40B4-BE49-F238E27FC236}">
                        <a16:creationId xmlns:a16="http://schemas.microsoft.com/office/drawing/2014/main" id="{FAB6AB14-3305-2D36-8A34-0D8CC87B2E44}"/>
                      </a:ext>
                    </a:extLst>
                  </p:cNvPr>
                  <p:cNvSpPr/>
                  <p:nvPr/>
                </p:nvSpPr>
                <p:spPr>
                  <a:xfrm>
                    <a:off x="7078408" y="3493286"/>
                    <a:ext cx="17574" cy="18430"/>
                  </a:xfrm>
                  <a:custGeom>
                    <a:avLst/>
                    <a:gdLst>
                      <a:gd name="connsiteX0" fmla="*/ 2143 w 17574"/>
                      <a:gd name="connsiteY0" fmla="*/ 0 h 18430"/>
                      <a:gd name="connsiteX1" fmla="*/ 17574 w 17574"/>
                      <a:gd name="connsiteY1" fmla="*/ 8573 h 18430"/>
                      <a:gd name="connsiteX2" fmla="*/ 16716 w 17574"/>
                      <a:gd name="connsiteY2" fmla="*/ 14573 h 18430"/>
                      <a:gd name="connsiteX3" fmla="*/ 0 w 17574"/>
                      <a:gd name="connsiteY3" fmla="*/ 18431 h 18430"/>
                    </a:gdLst>
                    <a:ahLst/>
                    <a:cxnLst>
                      <a:cxn ang="0">
                        <a:pos x="connsiteX0" y="connsiteY0"/>
                      </a:cxn>
                      <a:cxn ang="0">
                        <a:pos x="connsiteX1" y="connsiteY1"/>
                      </a:cxn>
                      <a:cxn ang="0">
                        <a:pos x="connsiteX2" y="connsiteY2"/>
                      </a:cxn>
                      <a:cxn ang="0">
                        <a:pos x="connsiteX3" y="connsiteY3"/>
                      </a:cxn>
                    </a:cxnLst>
                    <a:rect l="l" t="t" r="r" b="b"/>
                    <a:pathLst>
                      <a:path w="17574" h="18430">
                        <a:moveTo>
                          <a:pt x="2143" y="0"/>
                        </a:moveTo>
                        <a:lnTo>
                          <a:pt x="17574" y="8573"/>
                        </a:lnTo>
                        <a:lnTo>
                          <a:pt x="16716" y="14573"/>
                        </a:lnTo>
                        <a:lnTo>
                          <a:pt x="0" y="18431"/>
                        </a:lnTo>
                        <a:close/>
                      </a:path>
                    </a:pathLst>
                  </a:custGeom>
                  <a:solidFill>
                    <a:srgbClr val="8CC1E3"/>
                  </a:solidFill>
                  <a:ln w="4286" cap="flat">
                    <a:noFill/>
                    <a:prstDash val="solid"/>
                    <a:miter/>
                  </a:ln>
                </p:spPr>
                <p:txBody>
                  <a:bodyPr rtlCol="0" anchor="ctr"/>
                  <a:lstStyle/>
                  <a:p>
                    <a:endParaRPr lang="en-GB"/>
                  </a:p>
                </p:txBody>
              </p:sp>
            </p:grpSp>
            <p:sp>
              <p:nvSpPr>
                <p:cNvPr id="600" name="Freeform: Shape 599">
                  <a:extLst>
                    <a:ext uri="{FF2B5EF4-FFF2-40B4-BE49-F238E27FC236}">
                      <a16:creationId xmlns:a16="http://schemas.microsoft.com/office/drawing/2014/main" id="{649D48A1-18CB-A4D7-9864-7BBD762622CE}"/>
                    </a:ext>
                  </a:extLst>
                </p:cNvPr>
                <p:cNvSpPr/>
                <p:nvPr/>
              </p:nvSpPr>
              <p:spPr>
                <a:xfrm>
                  <a:off x="6879955" y="3466283"/>
                  <a:ext cx="4286" cy="18430"/>
                </a:xfrm>
                <a:custGeom>
                  <a:avLst/>
                  <a:gdLst>
                    <a:gd name="connsiteX0" fmla="*/ 1715 w 4286"/>
                    <a:gd name="connsiteY0" fmla="*/ 18431 h 18430"/>
                    <a:gd name="connsiteX1" fmla="*/ 4286 w 4286"/>
                    <a:gd name="connsiteY1" fmla="*/ 0 h 18430"/>
                    <a:gd name="connsiteX2" fmla="*/ 2572 w 4286"/>
                    <a:gd name="connsiteY2" fmla="*/ 0 h 18430"/>
                    <a:gd name="connsiteX3" fmla="*/ 0 w 4286"/>
                    <a:gd name="connsiteY3" fmla="*/ 18002 h 18430"/>
                  </a:gdLst>
                  <a:ahLst/>
                  <a:cxnLst>
                    <a:cxn ang="0">
                      <a:pos x="connsiteX0" y="connsiteY0"/>
                    </a:cxn>
                    <a:cxn ang="0">
                      <a:pos x="connsiteX1" y="connsiteY1"/>
                    </a:cxn>
                    <a:cxn ang="0">
                      <a:pos x="connsiteX2" y="connsiteY2"/>
                    </a:cxn>
                    <a:cxn ang="0">
                      <a:pos x="connsiteX3" y="connsiteY3"/>
                    </a:cxn>
                  </a:cxnLst>
                  <a:rect l="l" t="t" r="r" b="b"/>
                  <a:pathLst>
                    <a:path w="4286" h="18430">
                      <a:moveTo>
                        <a:pt x="1715" y="18431"/>
                      </a:moveTo>
                      <a:lnTo>
                        <a:pt x="4286" y="0"/>
                      </a:lnTo>
                      <a:lnTo>
                        <a:pt x="2572" y="0"/>
                      </a:lnTo>
                      <a:lnTo>
                        <a:pt x="0" y="18002"/>
                      </a:lnTo>
                      <a:close/>
                    </a:path>
                  </a:pathLst>
                </a:custGeom>
                <a:solidFill>
                  <a:srgbClr val="D5E8F5"/>
                </a:solidFill>
                <a:ln w="4286" cap="flat">
                  <a:noFill/>
                  <a:prstDash val="solid"/>
                  <a:miter/>
                </a:ln>
              </p:spPr>
              <p:txBody>
                <a:bodyPr rtlCol="0" anchor="ctr"/>
                <a:lstStyle/>
                <a:p>
                  <a:endParaRPr lang="en-GB"/>
                </a:p>
              </p:txBody>
            </p:sp>
            <p:sp>
              <p:nvSpPr>
                <p:cNvPr id="601" name="Freeform: Shape 600">
                  <a:extLst>
                    <a:ext uri="{FF2B5EF4-FFF2-40B4-BE49-F238E27FC236}">
                      <a16:creationId xmlns:a16="http://schemas.microsoft.com/office/drawing/2014/main" id="{7780CEA6-2C0C-C116-E2F0-E977F640EFB4}"/>
                    </a:ext>
                  </a:extLst>
                </p:cNvPr>
                <p:cNvSpPr/>
                <p:nvPr/>
              </p:nvSpPr>
              <p:spPr>
                <a:xfrm>
                  <a:off x="6883812" y="3466711"/>
                  <a:ext cx="3857" cy="18430"/>
                </a:xfrm>
                <a:custGeom>
                  <a:avLst/>
                  <a:gdLst>
                    <a:gd name="connsiteX0" fmla="*/ 1714 w 3857"/>
                    <a:gd name="connsiteY0" fmla="*/ 18431 h 18430"/>
                    <a:gd name="connsiteX1" fmla="*/ 3857 w 3857"/>
                    <a:gd name="connsiteY1" fmla="*/ 0 h 18430"/>
                    <a:gd name="connsiteX2" fmla="*/ 2143 w 3857"/>
                    <a:gd name="connsiteY2" fmla="*/ 0 h 18430"/>
                    <a:gd name="connsiteX3" fmla="*/ 0 w 3857"/>
                    <a:gd name="connsiteY3" fmla="*/ 18002 h 18430"/>
                  </a:gdLst>
                  <a:ahLst/>
                  <a:cxnLst>
                    <a:cxn ang="0">
                      <a:pos x="connsiteX0" y="connsiteY0"/>
                    </a:cxn>
                    <a:cxn ang="0">
                      <a:pos x="connsiteX1" y="connsiteY1"/>
                    </a:cxn>
                    <a:cxn ang="0">
                      <a:pos x="connsiteX2" y="connsiteY2"/>
                    </a:cxn>
                    <a:cxn ang="0">
                      <a:pos x="connsiteX3" y="connsiteY3"/>
                    </a:cxn>
                  </a:cxnLst>
                  <a:rect l="l" t="t" r="r" b="b"/>
                  <a:pathLst>
                    <a:path w="3857" h="18430">
                      <a:moveTo>
                        <a:pt x="1714" y="18431"/>
                      </a:moveTo>
                      <a:lnTo>
                        <a:pt x="3857" y="0"/>
                      </a:lnTo>
                      <a:lnTo>
                        <a:pt x="2143" y="0"/>
                      </a:lnTo>
                      <a:lnTo>
                        <a:pt x="0" y="18002"/>
                      </a:lnTo>
                      <a:close/>
                    </a:path>
                  </a:pathLst>
                </a:custGeom>
                <a:solidFill>
                  <a:srgbClr val="D5E8F5"/>
                </a:solidFill>
                <a:ln w="4286" cap="flat">
                  <a:noFill/>
                  <a:prstDash val="solid"/>
                  <a:miter/>
                </a:ln>
              </p:spPr>
              <p:txBody>
                <a:bodyPr rtlCol="0" anchor="ctr"/>
                <a:lstStyle/>
                <a:p>
                  <a:endParaRPr lang="en-GB"/>
                </a:p>
              </p:txBody>
            </p:sp>
            <p:sp>
              <p:nvSpPr>
                <p:cNvPr id="602" name="Freeform: Shape 601">
                  <a:extLst>
                    <a:ext uri="{FF2B5EF4-FFF2-40B4-BE49-F238E27FC236}">
                      <a16:creationId xmlns:a16="http://schemas.microsoft.com/office/drawing/2014/main" id="{7491F1F0-F2EE-C5D6-B523-BEA0B1C4C698}"/>
                    </a:ext>
                  </a:extLst>
                </p:cNvPr>
                <p:cNvSpPr/>
                <p:nvPr/>
              </p:nvSpPr>
              <p:spPr>
                <a:xfrm>
                  <a:off x="6887241" y="3467140"/>
                  <a:ext cx="4286" cy="18431"/>
                </a:xfrm>
                <a:custGeom>
                  <a:avLst/>
                  <a:gdLst>
                    <a:gd name="connsiteX0" fmla="*/ 1715 w 4286"/>
                    <a:gd name="connsiteY0" fmla="*/ 18431 h 18431"/>
                    <a:gd name="connsiteX1" fmla="*/ 4286 w 4286"/>
                    <a:gd name="connsiteY1" fmla="*/ 429 h 18431"/>
                    <a:gd name="connsiteX2" fmla="*/ 2572 w 4286"/>
                    <a:gd name="connsiteY2" fmla="*/ 0 h 18431"/>
                    <a:gd name="connsiteX3" fmla="*/ 0 w 4286"/>
                    <a:gd name="connsiteY3" fmla="*/ 18431 h 18431"/>
                  </a:gdLst>
                  <a:ahLst/>
                  <a:cxnLst>
                    <a:cxn ang="0">
                      <a:pos x="connsiteX0" y="connsiteY0"/>
                    </a:cxn>
                    <a:cxn ang="0">
                      <a:pos x="connsiteX1" y="connsiteY1"/>
                    </a:cxn>
                    <a:cxn ang="0">
                      <a:pos x="connsiteX2" y="connsiteY2"/>
                    </a:cxn>
                    <a:cxn ang="0">
                      <a:pos x="connsiteX3" y="connsiteY3"/>
                    </a:cxn>
                  </a:cxnLst>
                  <a:rect l="l" t="t" r="r" b="b"/>
                  <a:pathLst>
                    <a:path w="4286" h="18431">
                      <a:moveTo>
                        <a:pt x="1715" y="18431"/>
                      </a:moveTo>
                      <a:lnTo>
                        <a:pt x="4286" y="429"/>
                      </a:lnTo>
                      <a:lnTo>
                        <a:pt x="2572" y="0"/>
                      </a:lnTo>
                      <a:lnTo>
                        <a:pt x="0" y="18431"/>
                      </a:lnTo>
                      <a:close/>
                    </a:path>
                  </a:pathLst>
                </a:custGeom>
                <a:solidFill>
                  <a:srgbClr val="D5E8F5"/>
                </a:solidFill>
                <a:ln w="4286" cap="flat">
                  <a:noFill/>
                  <a:prstDash val="solid"/>
                  <a:miter/>
                </a:ln>
              </p:spPr>
              <p:txBody>
                <a:bodyPr rtlCol="0" anchor="ctr"/>
                <a:lstStyle/>
                <a:p>
                  <a:endParaRPr lang="en-GB"/>
                </a:p>
              </p:txBody>
            </p:sp>
            <p:grpSp>
              <p:nvGrpSpPr>
                <p:cNvPr id="603" name="Graphic 18">
                  <a:extLst>
                    <a:ext uri="{FF2B5EF4-FFF2-40B4-BE49-F238E27FC236}">
                      <a16:creationId xmlns:a16="http://schemas.microsoft.com/office/drawing/2014/main" id="{DFEF2804-47CB-85B1-3D13-D6E44862A3E3}"/>
                    </a:ext>
                  </a:extLst>
                </p:cNvPr>
                <p:cNvGrpSpPr/>
                <p:nvPr/>
              </p:nvGrpSpPr>
              <p:grpSpPr>
                <a:xfrm>
                  <a:off x="6891956" y="3467569"/>
                  <a:ext cx="188595" cy="44148"/>
                  <a:chOff x="6891956" y="3467569"/>
                  <a:chExt cx="188595" cy="44148"/>
                </a:xfrm>
              </p:grpSpPr>
              <p:sp>
                <p:nvSpPr>
                  <p:cNvPr id="604" name="Freeform: Shape 603">
                    <a:extLst>
                      <a:ext uri="{FF2B5EF4-FFF2-40B4-BE49-F238E27FC236}">
                        <a16:creationId xmlns:a16="http://schemas.microsoft.com/office/drawing/2014/main" id="{60082693-941C-2629-23B1-12F8A623DBD0}"/>
                      </a:ext>
                    </a:extLst>
                  </p:cNvPr>
                  <p:cNvSpPr/>
                  <p:nvPr/>
                </p:nvSpPr>
                <p:spPr>
                  <a:xfrm>
                    <a:off x="6892813" y="3473569"/>
                    <a:ext cx="187308" cy="30432"/>
                  </a:xfrm>
                  <a:custGeom>
                    <a:avLst/>
                    <a:gdLst>
                      <a:gd name="connsiteX0" fmla="*/ 429 w 187308"/>
                      <a:gd name="connsiteY0" fmla="*/ 0 h 30432"/>
                      <a:gd name="connsiteX1" fmla="*/ 187309 w 187308"/>
                      <a:gd name="connsiteY1" fmla="*/ 25718 h 30432"/>
                      <a:gd name="connsiteX2" fmla="*/ 186452 w 187308"/>
                      <a:gd name="connsiteY2" fmla="*/ 30433 h 30432"/>
                      <a:gd name="connsiteX3" fmla="*/ 0 w 187308"/>
                      <a:gd name="connsiteY3" fmla="*/ 4715 h 30432"/>
                    </a:gdLst>
                    <a:ahLst/>
                    <a:cxnLst>
                      <a:cxn ang="0">
                        <a:pos x="connsiteX0" y="connsiteY0"/>
                      </a:cxn>
                      <a:cxn ang="0">
                        <a:pos x="connsiteX1" y="connsiteY1"/>
                      </a:cxn>
                      <a:cxn ang="0">
                        <a:pos x="connsiteX2" y="connsiteY2"/>
                      </a:cxn>
                      <a:cxn ang="0">
                        <a:pos x="connsiteX3" y="connsiteY3"/>
                      </a:cxn>
                    </a:cxnLst>
                    <a:rect l="l" t="t" r="r" b="b"/>
                    <a:pathLst>
                      <a:path w="187308" h="30432">
                        <a:moveTo>
                          <a:pt x="429" y="0"/>
                        </a:moveTo>
                        <a:lnTo>
                          <a:pt x="187309" y="25718"/>
                        </a:lnTo>
                        <a:lnTo>
                          <a:pt x="186452" y="30433"/>
                        </a:lnTo>
                        <a:lnTo>
                          <a:pt x="0" y="4715"/>
                        </a:lnTo>
                        <a:close/>
                      </a:path>
                    </a:pathLst>
                  </a:custGeom>
                  <a:solidFill>
                    <a:srgbClr val="FFB385">
                      <a:alpha val="22000"/>
                    </a:srgbClr>
                  </a:solidFill>
                  <a:ln w="4286" cap="flat">
                    <a:noFill/>
                    <a:prstDash val="solid"/>
                    <a:miter/>
                  </a:ln>
                </p:spPr>
                <p:txBody>
                  <a:bodyPr rtlCol="0" anchor="ctr"/>
                  <a:lstStyle/>
                  <a:p>
                    <a:endParaRPr lang="en-GB"/>
                  </a:p>
                </p:txBody>
              </p:sp>
              <p:sp>
                <p:nvSpPr>
                  <p:cNvPr id="605" name="Freeform: Shape 604">
                    <a:extLst>
                      <a:ext uri="{FF2B5EF4-FFF2-40B4-BE49-F238E27FC236}">
                        <a16:creationId xmlns:a16="http://schemas.microsoft.com/office/drawing/2014/main" id="{7659BFB8-9DBE-08A7-2C63-85E51E9F5741}"/>
                      </a:ext>
                    </a:extLst>
                  </p:cNvPr>
                  <p:cNvSpPr/>
                  <p:nvPr/>
                </p:nvSpPr>
                <p:spPr>
                  <a:xfrm>
                    <a:off x="6893242" y="3467569"/>
                    <a:ext cx="187308" cy="31718"/>
                  </a:xfrm>
                  <a:custGeom>
                    <a:avLst/>
                    <a:gdLst>
                      <a:gd name="connsiteX0" fmla="*/ 857 w 187308"/>
                      <a:gd name="connsiteY0" fmla="*/ 0 h 31718"/>
                      <a:gd name="connsiteX1" fmla="*/ 187309 w 187308"/>
                      <a:gd name="connsiteY1" fmla="*/ 25718 h 31718"/>
                      <a:gd name="connsiteX2" fmla="*/ 186880 w 187308"/>
                      <a:gd name="connsiteY2" fmla="*/ 31718 h 31718"/>
                      <a:gd name="connsiteX3" fmla="*/ 0 w 187308"/>
                      <a:gd name="connsiteY3" fmla="*/ 6001 h 31718"/>
                    </a:gdLst>
                    <a:ahLst/>
                    <a:cxnLst>
                      <a:cxn ang="0">
                        <a:pos x="connsiteX0" y="connsiteY0"/>
                      </a:cxn>
                      <a:cxn ang="0">
                        <a:pos x="connsiteX1" y="connsiteY1"/>
                      </a:cxn>
                      <a:cxn ang="0">
                        <a:pos x="connsiteX2" y="connsiteY2"/>
                      </a:cxn>
                      <a:cxn ang="0">
                        <a:pos x="connsiteX3" y="connsiteY3"/>
                      </a:cxn>
                    </a:cxnLst>
                    <a:rect l="l" t="t" r="r" b="b"/>
                    <a:pathLst>
                      <a:path w="187308" h="31718">
                        <a:moveTo>
                          <a:pt x="857" y="0"/>
                        </a:moveTo>
                        <a:lnTo>
                          <a:pt x="187309" y="25718"/>
                        </a:lnTo>
                        <a:lnTo>
                          <a:pt x="186880" y="31718"/>
                        </a:lnTo>
                        <a:lnTo>
                          <a:pt x="0" y="6001"/>
                        </a:lnTo>
                        <a:close/>
                      </a:path>
                    </a:pathLst>
                  </a:custGeom>
                  <a:solidFill>
                    <a:srgbClr val="FFFFFF">
                      <a:alpha val="30000"/>
                    </a:srgbClr>
                  </a:solidFill>
                  <a:ln w="4286" cap="flat">
                    <a:noFill/>
                    <a:prstDash val="solid"/>
                    <a:miter/>
                  </a:ln>
                </p:spPr>
                <p:txBody>
                  <a:bodyPr rtlCol="0" anchor="ctr"/>
                  <a:lstStyle/>
                  <a:p>
                    <a:endParaRPr lang="en-GB"/>
                  </a:p>
                </p:txBody>
              </p:sp>
              <p:sp>
                <p:nvSpPr>
                  <p:cNvPr id="606" name="Freeform: Shape 605">
                    <a:extLst>
                      <a:ext uri="{FF2B5EF4-FFF2-40B4-BE49-F238E27FC236}">
                        <a16:creationId xmlns:a16="http://schemas.microsoft.com/office/drawing/2014/main" id="{1A757B60-0E65-0760-1CE1-7E85A6FEE848}"/>
                      </a:ext>
                    </a:extLst>
                  </p:cNvPr>
                  <p:cNvSpPr/>
                  <p:nvPr/>
                </p:nvSpPr>
                <p:spPr>
                  <a:xfrm>
                    <a:off x="6891956" y="3482999"/>
                    <a:ext cx="186880" cy="28717"/>
                  </a:xfrm>
                  <a:custGeom>
                    <a:avLst/>
                    <a:gdLst>
                      <a:gd name="connsiteX0" fmla="*/ 0 w 186880"/>
                      <a:gd name="connsiteY0" fmla="*/ 3000 h 28717"/>
                      <a:gd name="connsiteX1" fmla="*/ 0 w 186880"/>
                      <a:gd name="connsiteY1" fmla="*/ 0 h 28717"/>
                      <a:gd name="connsiteX2" fmla="*/ 186881 w 186880"/>
                      <a:gd name="connsiteY2" fmla="*/ 25718 h 28717"/>
                      <a:gd name="connsiteX3" fmla="*/ 186452 w 186880"/>
                      <a:gd name="connsiteY3" fmla="*/ 28718 h 28717"/>
                    </a:gdLst>
                    <a:ahLst/>
                    <a:cxnLst>
                      <a:cxn ang="0">
                        <a:pos x="connsiteX0" y="connsiteY0"/>
                      </a:cxn>
                      <a:cxn ang="0">
                        <a:pos x="connsiteX1" y="connsiteY1"/>
                      </a:cxn>
                      <a:cxn ang="0">
                        <a:pos x="connsiteX2" y="connsiteY2"/>
                      </a:cxn>
                      <a:cxn ang="0">
                        <a:pos x="connsiteX3" y="connsiteY3"/>
                      </a:cxn>
                    </a:cxnLst>
                    <a:rect l="l" t="t" r="r" b="b"/>
                    <a:pathLst>
                      <a:path w="186880" h="28717">
                        <a:moveTo>
                          <a:pt x="0" y="3000"/>
                        </a:moveTo>
                        <a:lnTo>
                          <a:pt x="0" y="0"/>
                        </a:lnTo>
                        <a:lnTo>
                          <a:pt x="186881" y="25718"/>
                        </a:lnTo>
                        <a:lnTo>
                          <a:pt x="186452" y="28718"/>
                        </a:lnTo>
                        <a:close/>
                      </a:path>
                    </a:pathLst>
                  </a:custGeom>
                  <a:solidFill>
                    <a:srgbClr val="414042">
                      <a:alpha val="35000"/>
                    </a:srgbClr>
                  </a:solidFill>
                  <a:ln w="4286" cap="flat">
                    <a:noFill/>
                    <a:prstDash val="solid"/>
                    <a:miter/>
                  </a:ln>
                </p:spPr>
                <p:txBody>
                  <a:bodyPr rtlCol="0" anchor="ctr"/>
                  <a:lstStyle/>
                  <a:p>
                    <a:endParaRPr lang="en-GB"/>
                  </a:p>
                </p:txBody>
              </p:sp>
              <p:sp>
                <p:nvSpPr>
                  <p:cNvPr id="607" name="Freeform: Shape 606">
                    <a:extLst>
                      <a:ext uri="{FF2B5EF4-FFF2-40B4-BE49-F238E27FC236}">
                        <a16:creationId xmlns:a16="http://schemas.microsoft.com/office/drawing/2014/main" id="{E18CA3CD-AC1E-2CB3-B2F0-2C4F6DA3EEEA}"/>
                      </a:ext>
                    </a:extLst>
                  </p:cNvPr>
                  <p:cNvSpPr/>
                  <p:nvPr/>
                </p:nvSpPr>
                <p:spPr>
                  <a:xfrm>
                    <a:off x="6891956" y="3478284"/>
                    <a:ext cx="187309" cy="30432"/>
                  </a:xfrm>
                  <a:custGeom>
                    <a:avLst/>
                    <a:gdLst>
                      <a:gd name="connsiteX0" fmla="*/ 858 w 187309"/>
                      <a:gd name="connsiteY0" fmla="*/ 0 h 30432"/>
                      <a:gd name="connsiteX1" fmla="*/ 187309 w 187309"/>
                      <a:gd name="connsiteY1" fmla="*/ 25718 h 30432"/>
                      <a:gd name="connsiteX2" fmla="*/ 186881 w 187309"/>
                      <a:gd name="connsiteY2" fmla="*/ 30432 h 30432"/>
                      <a:gd name="connsiteX3" fmla="*/ 0 w 187309"/>
                      <a:gd name="connsiteY3" fmla="*/ 4715 h 30432"/>
                    </a:gdLst>
                    <a:ahLst/>
                    <a:cxnLst>
                      <a:cxn ang="0">
                        <a:pos x="connsiteX0" y="connsiteY0"/>
                      </a:cxn>
                      <a:cxn ang="0">
                        <a:pos x="connsiteX1" y="connsiteY1"/>
                      </a:cxn>
                      <a:cxn ang="0">
                        <a:pos x="connsiteX2" y="connsiteY2"/>
                      </a:cxn>
                      <a:cxn ang="0">
                        <a:pos x="connsiteX3" y="connsiteY3"/>
                      </a:cxn>
                    </a:cxnLst>
                    <a:rect l="l" t="t" r="r" b="b"/>
                    <a:pathLst>
                      <a:path w="187309" h="30432">
                        <a:moveTo>
                          <a:pt x="858" y="0"/>
                        </a:moveTo>
                        <a:lnTo>
                          <a:pt x="187309" y="25718"/>
                        </a:lnTo>
                        <a:lnTo>
                          <a:pt x="186881" y="30432"/>
                        </a:lnTo>
                        <a:lnTo>
                          <a:pt x="0" y="4715"/>
                        </a:lnTo>
                        <a:close/>
                      </a:path>
                    </a:pathLst>
                  </a:custGeom>
                  <a:solidFill>
                    <a:srgbClr val="414042">
                      <a:alpha val="19000"/>
                    </a:srgbClr>
                  </a:solidFill>
                  <a:ln w="4286" cap="flat">
                    <a:noFill/>
                    <a:prstDash val="solid"/>
                    <a:miter/>
                  </a:ln>
                </p:spPr>
                <p:txBody>
                  <a:bodyPr rtlCol="0" anchor="ctr"/>
                  <a:lstStyle/>
                  <a:p>
                    <a:endParaRPr lang="en-GB"/>
                  </a:p>
                </p:txBody>
              </p:sp>
            </p:grpSp>
          </p:grpSp>
        </p:grpSp>
        <p:grpSp>
          <p:nvGrpSpPr>
            <p:cNvPr id="608" name="Graphic 18">
              <a:extLst>
                <a:ext uri="{FF2B5EF4-FFF2-40B4-BE49-F238E27FC236}">
                  <a16:creationId xmlns:a16="http://schemas.microsoft.com/office/drawing/2014/main" id="{9DD9514A-FAE8-1CB8-9017-6557B1EB805B}"/>
                </a:ext>
              </a:extLst>
            </p:cNvPr>
            <p:cNvGrpSpPr/>
            <p:nvPr/>
          </p:nvGrpSpPr>
          <p:grpSpPr>
            <a:xfrm>
              <a:off x="9241639" y="3849363"/>
              <a:ext cx="119642" cy="202890"/>
              <a:chOff x="9241639" y="3849363"/>
              <a:chExt cx="119642" cy="202890"/>
            </a:xfrm>
          </p:grpSpPr>
          <p:sp>
            <p:nvSpPr>
              <p:cNvPr id="609" name="Freeform: Shape 608">
                <a:extLst>
                  <a:ext uri="{FF2B5EF4-FFF2-40B4-BE49-F238E27FC236}">
                    <a16:creationId xmlns:a16="http://schemas.microsoft.com/office/drawing/2014/main" id="{1270CD74-CA59-0B49-0D06-D0ADDD4FCD39}"/>
                  </a:ext>
                </a:extLst>
              </p:cNvPr>
              <p:cNvSpPr/>
              <p:nvPr/>
            </p:nvSpPr>
            <p:spPr>
              <a:xfrm>
                <a:off x="9248714" y="3990880"/>
                <a:ext cx="105086" cy="61373"/>
              </a:xfrm>
              <a:custGeom>
                <a:avLst/>
                <a:gdLst>
                  <a:gd name="connsiteX0" fmla="*/ 89834 w 105086"/>
                  <a:gd name="connsiteY0" fmla="*/ 52332 h 61373"/>
                  <a:gd name="connsiteX1" fmla="*/ 15253 w 105086"/>
                  <a:gd name="connsiteY1" fmla="*/ 9041 h 61373"/>
                  <a:gd name="connsiteX2" fmla="*/ 89834 w 105086"/>
                  <a:gd name="connsiteY2" fmla="*/ 52332 h 61373"/>
                </a:gdLst>
                <a:ahLst/>
                <a:cxnLst>
                  <a:cxn ang="0">
                    <a:pos x="connsiteX0" y="connsiteY0"/>
                  </a:cxn>
                  <a:cxn ang="0">
                    <a:pos x="connsiteX1" y="connsiteY1"/>
                  </a:cxn>
                  <a:cxn ang="0">
                    <a:pos x="connsiteX2" y="connsiteY2"/>
                  </a:cxn>
                </a:cxnLst>
                <a:rect l="l" t="t" r="r" b="b"/>
                <a:pathLst>
                  <a:path w="105086" h="61373">
                    <a:moveTo>
                      <a:pt x="89834" y="52332"/>
                    </a:moveTo>
                    <a:cubicBezTo>
                      <a:pt x="61116" y="76335"/>
                      <a:pt x="-37468" y="49332"/>
                      <a:pt x="15253" y="9041"/>
                    </a:cubicBezTo>
                    <a:cubicBezTo>
                      <a:pt x="43971" y="-14962"/>
                      <a:pt x="142555" y="12041"/>
                      <a:pt x="89834" y="52332"/>
                    </a:cubicBezTo>
                    <a:close/>
                  </a:path>
                </a:pathLst>
              </a:custGeom>
              <a:solidFill>
                <a:srgbClr val="B3B3B3">
                  <a:alpha val="30000"/>
                </a:srgbClr>
              </a:solidFill>
              <a:ln w="4286" cap="flat">
                <a:noFill/>
                <a:prstDash val="solid"/>
                <a:miter/>
              </a:ln>
            </p:spPr>
            <p:txBody>
              <a:bodyPr rtlCol="0" anchor="ctr"/>
              <a:lstStyle/>
              <a:p>
                <a:endParaRPr lang="en-GB"/>
              </a:p>
            </p:txBody>
          </p:sp>
          <p:sp>
            <p:nvSpPr>
              <p:cNvPr id="610" name="Freeform: Shape 609">
                <a:extLst>
                  <a:ext uri="{FF2B5EF4-FFF2-40B4-BE49-F238E27FC236}">
                    <a16:creationId xmlns:a16="http://schemas.microsoft.com/office/drawing/2014/main" id="{E1F15BA0-92E0-D6EE-3A26-006F8EA743E2}"/>
                  </a:ext>
                </a:extLst>
              </p:cNvPr>
              <p:cNvSpPr/>
              <p:nvPr/>
            </p:nvSpPr>
            <p:spPr>
              <a:xfrm>
                <a:off x="9241639" y="3865226"/>
                <a:ext cx="119224" cy="70401"/>
              </a:xfrm>
              <a:custGeom>
                <a:avLst/>
                <a:gdLst>
                  <a:gd name="connsiteX0" fmla="*/ 119197 w 119224"/>
                  <a:gd name="connsiteY0" fmla="*/ 39541 h 70401"/>
                  <a:gd name="connsiteX1" fmla="*/ 39 w 119224"/>
                  <a:gd name="connsiteY1" fmla="*/ 39541 h 70401"/>
                  <a:gd name="connsiteX2" fmla="*/ 119197 w 119224"/>
                  <a:gd name="connsiteY2" fmla="*/ 39541 h 70401"/>
                </a:gdLst>
                <a:ahLst/>
                <a:cxnLst>
                  <a:cxn ang="0">
                    <a:pos x="connsiteX0" y="connsiteY0"/>
                  </a:cxn>
                  <a:cxn ang="0">
                    <a:pos x="connsiteX1" y="connsiteY1"/>
                  </a:cxn>
                  <a:cxn ang="0">
                    <a:pos x="connsiteX2" y="connsiteY2"/>
                  </a:cxn>
                </a:cxnLst>
                <a:rect l="l" t="t" r="r" b="b"/>
                <a:pathLst>
                  <a:path w="119224" h="70401">
                    <a:moveTo>
                      <a:pt x="119197" y="39541"/>
                    </a:moveTo>
                    <a:cubicBezTo>
                      <a:pt x="104195" y="80689"/>
                      <a:pt x="15041" y="80689"/>
                      <a:pt x="39" y="39541"/>
                    </a:cubicBezTo>
                    <a:cubicBezTo>
                      <a:pt x="-2532" y="-13180"/>
                      <a:pt x="121340" y="-13180"/>
                      <a:pt x="119197" y="39541"/>
                    </a:cubicBezTo>
                    <a:close/>
                  </a:path>
                </a:pathLst>
              </a:custGeom>
              <a:solidFill>
                <a:srgbClr val="E9E9E9"/>
              </a:solidFill>
              <a:ln w="4286" cap="flat">
                <a:noFill/>
                <a:prstDash val="solid"/>
                <a:miter/>
              </a:ln>
            </p:spPr>
            <p:txBody>
              <a:bodyPr rtlCol="0" anchor="ctr"/>
              <a:lstStyle/>
              <a:p>
                <a:endParaRPr lang="en-GB"/>
              </a:p>
            </p:txBody>
          </p:sp>
          <p:sp>
            <p:nvSpPr>
              <p:cNvPr id="611" name="Freeform: Shape 610">
                <a:extLst>
                  <a:ext uri="{FF2B5EF4-FFF2-40B4-BE49-F238E27FC236}">
                    <a16:creationId xmlns:a16="http://schemas.microsoft.com/office/drawing/2014/main" id="{60D40E09-E6E9-5715-2EF2-D9AD38C28157}"/>
                  </a:ext>
                </a:extLst>
              </p:cNvPr>
              <p:cNvSpPr/>
              <p:nvPr/>
            </p:nvSpPr>
            <p:spPr>
              <a:xfrm>
                <a:off x="9254966" y="4003350"/>
                <a:ext cx="91725" cy="41244"/>
              </a:xfrm>
              <a:custGeom>
                <a:avLst/>
                <a:gdLst>
                  <a:gd name="connsiteX0" fmla="*/ 90868 w 91725"/>
                  <a:gd name="connsiteY0" fmla="*/ 13287 h 41244"/>
                  <a:gd name="connsiteX1" fmla="*/ 1715 w 91725"/>
                  <a:gd name="connsiteY1" fmla="*/ 18002 h 41244"/>
                  <a:gd name="connsiteX2" fmla="*/ 1715 w 91725"/>
                  <a:gd name="connsiteY2" fmla="*/ 18002 h 41244"/>
                  <a:gd name="connsiteX3" fmla="*/ 0 w 91725"/>
                  <a:gd name="connsiteY3" fmla="*/ 0 h 41244"/>
                  <a:gd name="connsiteX4" fmla="*/ 91726 w 91725"/>
                  <a:gd name="connsiteY4" fmla="*/ 1286 h 41244"/>
                  <a:gd name="connsiteX5" fmla="*/ 90868 w 91725"/>
                  <a:gd name="connsiteY5" fmla="*/ 13287 h 4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725" h="41244">
                    <a:moveTo>
                      <a:pt x="90868" y="13287"/>
                    </a:moveTo>
                    <a:cubicBezTo>
                      <a:pt x="88297" y="49292"/>
                      <a:pt x="11573" y="50149"/>
                      <a:pt x="1715" y="18002"/>
                    </a:cubicBezTo>
                    <a:lnTo>
                      <a:pt x="1715" y="18002"/>
                    </a:lnTo>
                    <a:lnTo>
                      <a:pt x="0" y="0"/>
                    </a:lnTo>
                    <a:cubicBezTo>
                      <a:pt x="17574" y="27432"/>
                      <a:pt x="72438" y="27003"/>
                      <a:pt x="91726" y="1286"/>
                    </a:cubicBezTo>
                    <a:lnTo>
                      <a:pt x="90868" y="13287"/>
                    </a:lnTo>
                    <a:close/>
                  </a:path>
                </a:pathLst>
              </a:custGeom>
              <a:solidFill>
                <a:srgbClr val="FEEAA6"/>
              </a:solidFill>
              <a:ln w="4286" cap="flat">
                <a:noFill/>
                <a:prstDash val="solid"/>
                <a:miter/>
              </a:ln>
            </p:spPr>
            <p:txBody>
              <a:bodyPr rtlCol="0" anchor="ctr"/>
              <a:lstStyle/>
              <a:p>
                <a:endParaRPr lang="en-GB"/>
              </a:p>
            </p:txBody>
          </p:sp>
          <p:sp>
            <p:nvSpPr>
              <p:cNvPr id="612" name="Freeform: Shape 611">
                <a:extLst>
                  <a:ext uri="{FF2B5EF4-FFF2-40B4-BE49-F238E27FC236}">
                    <a16:creationId xmlns:a16="http://schemas.microsoft.com/office/drawing/2014/main" id="{14B45D22-6B21-1533-3E0B-264A7C3D7A2B}"/>
                  </a:ext>
                </a:extLst>
              </p:cNvPr>
              <p:cNvSpPr/>
              <p:nvPr/>
            </p:nvSpPr>
            <p:spPr>
              <a:xfrm>
                <a:off x="9248536" y="3920625"/>
                <a:ext cx="104156" cy="102706"/>
              </a:xfrm>
              <a:custGeom>
                <a:avLst/>
                <a:gdLst>
                  <a:gd name="connsiteX0" fmla="*/ 104156 w 104156"/>
                  <a:gd name="connsiteY0" fmla="*/ 0 h 102706"/>
                  <a:gd name="connsiteX1" fmla="*/ 98155 w 104156"/>
                  <a:gd name="connsiteY1" fmla="*/ 84010 h 102706"/>
                  <a:gd name="connsiteX2" fmla="*/ 71152 w 104156"/>
                  <a:gd name="connsiteY2" fmla="*/ 100727 h 102706"/>
                  <a:gd name="connsiteX3" fmla="*/ 6858 w 104156"/>
                  <a:gd name="connsiteY3" fmla="*/ 82725 h 102706"/>
                  <a:gd name="connsiteX4" fmla="*/ 0 w 104156"/>
                  <a:gd name="connsiteY4" fmla="*/ 0 h 102706"/>
                  <a:gd name="connsiteX5" fmla="*/ 104156 w 104156"/>
                  <a:gd name="connsiteY5" fmla="*/ 0 h 102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156" h="102706">
                    <a:moveTo>
                      <a:pt x="104156" y="0"/>
                    </a:moveTo>
                    <a:cubicBezTo>
                      <a:pt x="103727" y="9001"/>
                      <a:pt x="98584" y="77153"/>
                      <a:pt x="98155" y="84010"/>
                    </a:cubicBezTo>
                    <a:cubicBezTo>
                      <a:pt x="92583" y="93440"/>
                      <a:pt x="81439" y="98155"/>
                      <a:pt x="71152" y="100727"/>
                    </a:cubicBezTo>
                    <a:cubicBezTo>
                      <a:pt x="49720" y="105013"/>
                      <a:pt x="18431" y="103727"/>
                      <a:pt x="6858" y="82725"/>
                    </a:cubicBezTo>
                    <a:cubicBezTo>
                      <a:pt x="6858" y="81439"/>
                      <a:pt x="0" y="4286"/>
                      <a:pt x="0" y="0"/>
                    </a:cubicBezTo>
                    <a:lnTo>
                      <a:pt x="104156" y="0"/>
                    </a:lnTo>
                    <a:close/>
                  </a:path>
                </a:pathLst>
              </a:custGeom>
              <a:solidFill>
                <a:srgbClr val="BB9E7D"/>
              </a:solidFill>
              <a:ln w="4286" cap="flat">
                <a:noFill/>
                <a:prstDash val="solid"/>
                <a:miter/>
              </a:ln>
            </p:spPr>
            <p:txBody>
              <a:bodyPr rtlCol="0" anchor="ctr"/>
              <a:lstStyle/>
              <a:p>
                <a:endParaRPr lang="en-GB"/>
              </a:p>
            </p:txBody>
          </p:sp>
          <p:sp>
            <p:nvSpPr>
              <p:cNvPr id="613" name="Freeform: Shape 612">
                <a:extLst>
                  <a:ext uri="{FF2B5EF4-FFF2-40B4-BE49-F238E27FC236}">
                    <a16:creationId xmlns:a16="http://schemas.microsoft.com/office/drawing/2014/main" id="{A719C9DB-C95A-19EA-DEBD-5C6F6AE29BF8}"/>
                  </a:ext>
                </a:extLst>
              </p:cNvPr>
              <p:cNvSpPr/>
              <p:nvPr/>
            </p:nvSpPr>
            <p:spPr>
              <a:xfrm>
                <a:off x="9241650" y="3904766"/>
                <a:ext cx="119631" cy="38861"/>
              </a:xfrm>
              <a:custGeom>
                <a:avLst/>
                <a:gdLst>
                  <a:gd name="connsiteX0" fmla="*/ 102041 w 119631"/>
                  <a:gd name="connsiteY0" fmla="*/ 28718 h 38861"/>
                  <a:gd name="connsiteX1" fmla="*/ 29 w 119631"/>
                  <a:gd name="connsiteY1" fmla="*/ 0 h 38861"/>
                  <a:gd name="connsiteX2" fmla="*/ 119186 w 119631"/>
                  <a:gd name="connsiteY2" fmla="*/ 0 h 38861"/>
                  <a:gd name="connsiteX3" fmla="*/ 102041 w 119631"/>
                  <a:gd name="connsiteY3" fmla="*/ 28718 h 38861"/>
                </a:gdLst>
                <a:ahLst/>
                <a:cxnLst>
                  <a:cxn ang="0">
                    <a:pos x="connsiteX0" y="connsiteY0"/>
                  </a:cxn>
                  <a:cxn ang="0">
                    <a:pos x="connsiteX1" y="connsiteY1"/>
                  </a:cxn>
                  <a:cxn ang="0">
                    <a:pos x="connsiteX2" y="connsiteY2"/>
                  </a:cxn>
                  <a:cxn ang="0">
                    <a:pos x="connsiteX3" y="connsiteY3"/>
                  </a:cxn>
                </a:cxnLst>
                <a:rect l="l" t="t" r="r" b="b"/>
                <a:pathLst>
                  <a:path w="119631" h="38861">
                    <a:moveTo>
                      <a:pt x="102041" y="28718"/>
                    </a:moveTo>
                    <a:cubicBezTo>
                      <a:pt x="73752" y="46720"/>
                      <a:pt x="-1686" y="42863"/>
                      <a:pt x="29" y="0"/>
                    </a:cubicBezTo>
                    <a:cubicBezTo>
                      <a:pt x="15031" y="41148"/>
                      <a:pt x="104184" y="41148"/>
                      <a:pt x="119186" y="0"/>
                    </a:cubicBezTo>
                    <a:cubicBezTo>
                      <a:pt x="121329" y="9858"/>
                      <a:pt x="115758" y="20574"/>
                      <a:pt x="102041" y="28718"/>
                    </a:cubicBezTo>
                    <a:close/>
                  </a:path>
                </a:pathLst>
              </a:custGeom>
              <a:solidFill>
                <a:srgbClr val="FEEAA6"/>
              </a:solidFill>
              <a:ln w="4286" cap="flat">
                <a:noFill/>
                <a:prstDash val="solid"/>
                <a:miter/>
              </a:ln>
            </p:spPr>
            <p:txBody>
              <a:bodyPr rtlCol="0" anchor="ctr"/>
              <a:lstStyle/>
              <a:p>
                <a:endParaRPr lang="en-GB"/>
              </a:p>
            </p:txBody>
          </p:sp>
          <p:sp>
            <p:nvSpPr>
              <p:cNvPr id="614" name="Freeform: Shape 613">
                <a:extLst>
                  <a:ext uri="{FF2B5EF4-FFF2-40B4-BE49-F238E27FC236}">
                    <a16:creationId xmlns:a16="http://schemas.microsoft.com/office/drawing/2014/main" id="{C8C5AC35-6E8A-88B2-DB2B-4BC503DEC0CC}"/>
                  </a:ext>
                </a:extLst>
              </p:cNvPr>
              <p:cNvSpPr/>
              <p:nvPr/>
            </p:nvSpPr>
            <p:spPr>
              <a:xfrm>
                <a:off x="9241678" y="3873584"/>
                <a:ext cx="119157" cy="62043"/>
              </a:xfrm>
              <a:custGeom>
                <a:avLst/>
                <a:gdLst>
                  <a:gd name="connsiteX0" fmla="*/ 119157 w 119157"/>
                  <a:gd name="connsiteY0" fmla="*/ 31183 h 62043"/>
                  <a:gd name="connsiteX1" fmla="*/ 0 w 119157"/>
                  <a:gd name="connsiteY1" fmla="*/ 31183 h 62043"/>
                  <a:gd name="connsiteX2" fmla="*/ 119157 w 119157"/>
                  <a:gd name="connsiteY2" fmla="*/ 31183 h 62043"/>
                </a:gdLst>
                <a:ahLst/>
                <a:cxnLst>
                  <a:cxn ang="0">
                    <a:pos x="connsiteX0" y="connsiteY0"/>
                  </a:cxn>
                  <a:cxn ang="0">
                    <a:pos x="connsiteX1" y="connsiteY1"/>
                  </a:cxn>
                  <a:cxn ang="0">
                    <a:pos x="connsiteX2" y="connsiteY2"/>
                  </a:cxn>
                </a:cxnLst>
                <a:rect l="l" t="t" r="r" b="b"/>
                <a:pathLst>
                  <a:path w="119157" h="62043">
                    <a:moveTo>
                      <a:pt x="119157" y="31183"/>
                    </a:moveTo>
                    <a:cubicBezTo>
                      <a:pt x="104156" y="72330"/>
                      <a:pt x="15002" y="72330"/>
                      <a:pt x="0" y="31183"/>
                    </a:cubicBezTo>
                    <a:cubicBezTo>
                      <a:pt x="15002" y="-10394"/>
                      <a:pt x="104156" y="-10394"/>
                      <a:pt x="119157" y="31183"/>
                    </a:cubicBezTo>
                    <a:close/>
                  </a:path>
                </a:pathLst>
              </a:custGeom>
              <a:solidFill>
                <a:srgbClr val="E5D2BD"/>
              </a:solidFill>
              <a:ln w="4286" cap="flat">
                <a:noFill/>
                <a:prstDash val="solid"/>
                <a:miter/>
              </a:ln>
            </p:spPr>
            <p:txBody>
              <a:bodyPr rtlCol="0" anchor="ctr"/>
              <a:lstStyle/>
              <a:p>
                <a:endParaRPr lang="en-GB"/>
              </a:p>
            </p:txBody>
          </p:sp>
          <p:sp>
            <p:nvSpPr>
              <p:cNvPr id="615" name="Freeform: Shape 614">
                <a:extLst>
                  <a:ext uri="{FF2B5EF4-FFF2-40B4-BE49-F238E27FC236}">
                    <a16:creationId xmlns:a16="http://schemas.microsoft.com/office/drawing/2014/main" id="{19230C7F-FFD8-9109-DE30-9BB935535615}"/>
                  </a:ext>
                </a:extLst>
              </p:cNvPr>
              <p:cNvSpPr/>
              <p:nvPr/>
            </p:nvSpPr>
            <p:spPr>
              <a:xfrm>
                <a:off x="9246041" y="3881620"/>
                <a:ext cx="109787" cy="46076"/>
              </a:xfrm>
              <a:custGeom>
                <a:avLst/>
                <a:gdLst>
                  <a:gd name="connsiteX0" fmla="*/ 93793 w 109787"/>
                  <a:gd name="connsiteY0" fmla="*/ 36862 h 46076"/>
                  <a:gd name="connsiteX1" fmla="*/ 781 w 109787"/>
                  <a:gd name="connsiteY1" fmla="*/ 0 h 46076"/>
                  <a:gd name="connsiteX2" fmla="*/ 781 w 109787"/>
                  <a:gd name="connsiteY2" fmla="*/ 0 h 46076"/>
                  <a:gd name="connsiteX3" fmla="*/ 109652 w 109787"/>
                  <a:gd name="connsiteY3" fmla="*/ 1286 h 46076"/>
                  <a:gd name="connsiteX4" fmla="*/ 93793 w 109787"/>
                  <a:gd name="connsiteY4" fmla="*/ 36862 h 46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787" h="46076">
                    <a:moveTo>
                      <a:pt x="93793" y="36862"/>
                    </a:moveTo>
                    <a:cubicBezTo>
                      <a:pt x="62932" y="55293"/>
                      <a:pt x="-8220" y="47578"/>
                      <a:pt x="781" y="0"/>
                    </a:cubicBezTo>
                    <a:lnTo>
                      <a:pt x="781" y="0"/>
                    </a:lnTo>
                    <a:cubicBezTo>
                      <a:pt x="8925" y="42434"/>
                      <a:pt x="99365" y="42434"/>
                      <a:pt x="109652" y="1286"/>
                    </a:cubicBezTo>
                    <a:cubicBezTo>
                      <a:pt x="110080" y="15431"/>
                      <a:pt x="110509" y="27432"/>
                      <a:pt x="93793" y="36862"/>
                    </a:cubicBezTo>
                    <a:close/>
                  </a:path>
                </a:pathLst>
              </a:custGeom>
              <a:solidFill>
                <a:srgbClr val="FEEAA6"/>
              </a:solidFill>
              <a:ln w="4286" cap="flat">
                <a:noFill/>
                <a:prstDash val="solid"/>
                <a:miter/>
              </a:ln>
            </p:spPr>
            <p:txBody>
              <a:bodyPr rtlCol="0" anchor="ctr"/>
              <a:lstStyle/>
              <a:p>
                <a:endParaRPr lang="en-GB"/>
              </a:p>
            </p:txBody>
          </p:sp>
          <p:sp>
            <p:nvSpPr>
              <p:cNvPr id="616" name="Freeform: Shape 615">
                <a:extLst>
                  <a:ext uri="{FF2B5EF4-FFF2-40B4-BE49-F238E27FC236}">
                    <a16:creationId xmlns:a16="http://schemas.microsoft.com/office/drawing/2014/main" id="{4CDEB9CD-08E3-4180-DB42-0A01CC295825}"/>
                  </a:ext>
                </a:extLst>
              </p:cNvPr>
              <p:cNvSpPr/>
              <p:nvPr/>
            </p:nvSpPr>
            <p:spPr>
              <a:xfrm>
                <a:off x="9246822" y="3849363"/>
                <a:ext cx="108870" cy="63657"/>
              </a:xfrm>
              <a:custGeom>
                <a:avLst/>
                <a:gdLst>
                  <a:gd name="connsiteX0" fmla="*/ 108871 w 108870"/>
                  <a:gd name="connsiteY0" fmla="*/ 30543 h 63657"/>
                  <a:gd name="connsiteX1" fmla="*/ 0 w 108870"/>
                  <a:gd name="connsiteY1" fmla="*/ 31829 h 63657"/>
                  <a:gd name="connsiteX2" fmla="*/ 108871 w 108870"/>
                  <a:gd name="connsiteY2" fmla="*/ 30543 h 63657"/>
                </a:gdLst>
                <a:ahLst/>
                <a:cxnLst>
                  <a:cxn ang="0">
                    <a:pos x="connsiteX0" y="connsiteY0"/>
                  </a:cxn>
                  <a:cxn ang="0">
                    <a:pos x="connsiteX1" y="connsiteY1"/>
                  </a:cxn>
                  <a:cxn ang="0">
                    <a:pos x="connsiteX2" y="connsiteY2"/>
                  </a:cxn>
                </a:cxnLst>
                <a:rect l="l" t="t" r="r" b="b"/>
                <a:pathLst>
                  <a:path w="108870" h="63657">
                    <a:moveTo>
                      <a:pt x="108871" y="30543"/>
                    </a:moveTo>
                    <a:cubicBezTo>
                      <a:pt x="104585" y="74262"/>
                      <a:pt x="6429" y="74691"/>
                      <a:pt x="0" y="31829"/>
                    </a:cubicBezTo>
                    <a:cubicBezTo>
                      <a:pt x="6858" y="-10176"/>
                      <a:pt x="99870" y="-10605"/>
                      <a:pt x="108871" y="30543"/>
                    </a:cubicBezTo>
                    <a:close/>
                  </a:path>
                </a:pathLst>
              </a:custGeom>
              <a:solidFill>
                <a:srgbClr val="F5EDE4"/>
              </a:solidFill>
              <a:ln w="4286" cap="flat">
                <a:noFill/>
                <a:prstDash val="solid"/>
                <a:miter/>
              </a:ln>
            </p:spPr>
            <p:txBody>
              <a:bodyPr rtlCol="0" anchor="ctr"/>
              <a:lstStyle/>
              <a:p>
                <a:endParaRPr lang="en-GB"/>
              </a:p>
            </p:txBody>
          </p:sp>
          <p:sp>
            <p:nvSpPr>
              <p:cNvPr id="617" name="Freeform: Shape 616">
                <a:extLst>
                  <a:ext uri="{FF2B5EF4-FFF2-40B4-BE49-F238E27FC236}">
                    <a16:creationId xmlns:a16="http://schemas.microsoft.com/office/drawing/2014/main" id="{57F249B1-A8AB-1FAE-4496-0C019971DC7E}"/>
                  </a:ext>
                </a:extLst>
              </p:cNvPr>
              <p:cNvSpPr/>
              <p:nvPr/>
            </p:nvSpPr>
            <p:spPr>
              <a:xfrm>
                <a:off x="9316346" y="3885039"/>
                <a:ext cx="21380" cy="12596"/>
              </a:xfrm>
              <a:custGeom>
                <a:avLst/>
                <a:gdLst>
                  <a:gd name="connsiteX0" fmla="*/ 1199 w 21380"/>
                  <a:gd name="connsiteY0" fmla="*/ 12012 h 12596"/>
                  <a:gd name="connsiteX1" fmla="*/ 14486 w 21380"/>
                  <a:gd name="connsiteY1" fmla="*/ 867 h 12596"/>
                  <a:gd name="connsiteX2" fmla="*/ 20059 w 21380"/>
                  <a:gd name="connsiteY2" fmla="*/ 3868 h 12596"/>
                  <a:gd name="connsiteX3" fmla="*/ 1199 w 21380"/>
                  <a:gd name="connsiteY3" fmla="*/ 12012 h 12596"/>
                </a:gdLst>
                <a:ahLst/>
                <a:cxnLst>
                  <a:cxn ang="0">
                    <a:pos x="connsiteX0" y="connsiteY0"/>
                  </a:cxn>
                  <a:cxn ang="0">
                    <a:pos x="connsiteX1" y="connsiteY1"/>
                  </a:cxn>
                  <a:cxn ang="0">
                    <a:pos x="connsiteX2" y="connsiteY2"/>
                  </a:cxn>
                  <a:cxn ang="0">
                    <a:pos x="connsiteX3" y="connsiteY3"/>
                  </a:cxn>
                </a:cxnLst>
                <a:rect l="l" t="t" r="r" b="b"/>
                <a:pathLst>
                  <a:path w="21380" h="12596">
                    <a:moveTo>
                      <a:pt x="1199" y="12012"/>
                    </a:moveTo>
                    <a:cubicBezTo>
                      <a:pt x="-4802" y="9011"/>
                      <a:pt x="13629" y="2582"/>
                      <a:pt x="14486" y="867"/>
                    </a:cubicBezTo>
                    <a:cubicBezTo>
                      <a:pt x="17058" y="-1276"/>
                      <a:pt x="24345" y="867"/>
                      <a:pt x="20059" y="3868"/>
                    </a:cubicBezTo>
                    <a:cubicBezTo>
                      <a:pt x="16629" y="5582"/>
                      <a:pt x="5485" y="15012"/>
                      <a:pt x="1199" y="12012"/>
                    </a:cubicBezTo>
                    <a:close/>
                  </a:path>
                </a:pathLst>
              </a:custGeom>
              <a:solidFill>
                <a:srgbClr val="58595B"/>
              </a:solidFill>
              <a:ln w="4286" cap="flat">
                <a:noFill/>
                <a:prstDash val="solid"/>
                <a:miter/>
              </a:ln>
            </p:spPr>
            <p:txBody>
              <a:bodyPr rtlCol="0" anchor="ctr"/>
              <a:lstStyle/>
              <a:p>
                <a:endParaRPr lang="en-GB"/>
              </a:p>
            </p:txBody>
          </p:sp>
        </p:grpSp>
        <p:grpSp>
          <p:nvGrpSpPr>
            <p:cNvPr id="618" name="Graphic 18">
              <a:extLst>
                <a:ext uri="{FF2B5EF4-FFF2-40B4-BE49-F238E27FC236}">
                  <a16:creationId xmlns:a16="http://schemas.microsoft.com/office/drawing/2014/main" id="{C025BE48-3F17-0087-FD80-EDE0A33939B6}"/>
                </a:ext>
              </a:extLst>
            </p:cNvPr>
            <p:cNvGrpSpPr/>
            <p:nvPr/>
          </p:nvGrpSpPr>
          <p:grpSpPr>
            <a:xfrm>
              <a:off x="8110926" y="4054086"/>
              <a:ext cx="119622" cy="202620"/>
              <a:chOff x="8110926" y="4054086"/>
              <a:chExt cx="119622" cy="202620"/>
            </a:xfrm>
          </p:grpSpPr>
          <p:sp>
            <p:nvSpPr>
              <p:cNvPr id="619" name="Freeform: Shape 618">
                <a:extLst>
                  <a:ext uri="{FF2B5EF4-FFF2-40B4-BE49-F238E27FC236}">
                    <a16:creationId xmlns:a16="http://schemas.microsoft.com/office/drawing/2014/main" id="{9A2C075E-8A47-03DD-9AC4-DA3179BDAA42}"/>
                  </a:ext>
                </a:extLst>
              </p:cNvPr>
              <p:cNvSpPr/>
              <p:nvPr/>
            </p:nvSpPr>
            <p:spPr>
              <a:xfrm>
                <a:off x="8118001" y="4195517"/>
                <a:ext cx="105043" cy="61190"/>
              </a:xfrm>
              <a:custGeom>
                <a:avLst/>
                <a:gdLst>
                  <a:gd name="connsiteX0" fmla="*/ 89833 w 105043"/>
                  <a:gd name="connsiteY0" fmla="*/ 52149 h 61190"/>
                  <a:gd name="connsiteX1" fmla="*/ 15253 w 105043"/>
                  <a:gd name="connsiteY1" fmla="*/ 8858 h 61190"/>
                  <a:gd name="connsiteX2" fmla="*/ 89833 w 105043"/>
                  <a:gd name="connsiteY2" fmla="*/ 52149 h 61190"/>
                </a:gdLst>
                <a:ahLst/>
                <a:cxnLst>
                  <a:cxn ang="0">
                    <a:pos x="connsiteX0" y="connsiteY0"/>
                  </a:cxn>
                  <a:cxn ang="0">
                    <a:pos x="connsiteX1" y="connsiteY1"/>
                  </a:cxn>
                  <a:cxn ang="0">
                    <a:pos x="connsiteX2" y="connsiteY2"/>
                  </a:cxn>
                </a:cxnLst>
                <a:rect l="l" t="t" r="r" b="b"/>
                <a:pathLst>
                  <a:path w="105043" h="61190">
                    <a:moveTo>
                      <a:pt x="89833" y="52149"/>
                    </a:moveTo>
                    <a:cubicBezTo>
                      <a:pt x="61116" y="76152"/>
                      <a:pt x="-37468" y="49149"/>
                      <a:pt x="15253" y="8858"/>
                    </a:cubicBezTo>
                    <a:cubicBezTo>
                      <a:pt x="43542" y="-14716"/>
                      <a:pt x="142555" y="11859"/>
                      <a:pt x="89833" y="52149"/>
                    </a:cubicBezTo>
                    <a:close/>
                  </a:path>
                </a:pathLst>
              </a:custGeom>
              <a:solidFill>
                <a:srgbClr val="B3B3B3">
                  <a:alpha val="30000"/>
                </a:srgbClr>
              </a:solidFill>
              <a:ln w="4286" cap="flat">
                <a:noFill/>
                <a:prstDash val="solid"/>
                <a:miter/>
              </a:ln>
            </p:spPr>
            <p:txBody>
              <a:bodyPr rtlCol="0" anchor="ctr"/>
              <a:lstStyle/>
              <a:p>
                <a:endParaRPr lang="en-GB"/>
              </a:p>
            </p:txBody>
          </p:sp>
          <p:sp>
            <p:nvSpPr>
              <p:cNvPr id="620" name="Freeform: Shape 619">
                <a:extLst>
                  <a:ext uri="{FF2B5EF4-FFF2-40B4-BE49-F238E27FC236}">
                    <a16:creationId xmlns:a16="http://schemas.microsoft.com/office/drawing/2014/main" id="{BFF15149-8A37-CAC4-0F1E-E18E7E3C70D3}"/>
                  </a:ext>
                </a:extLst>
              </p:cNvPr>
              <p:cNvSpPr/>
              <p:nvPr/>
            </p:nvSpPr>
            <p:spPr>
              <a:xfrm>
                <a:off x="8110926" y="4070001"/>
                <a:ext cx="119224" cy="70080"/>
              </a:xfrm>
              <a:custGeom>
                <a:avLst/>
                <a:gdLst>
                  <a:gd name="connsiteX0" fmla="*/ 119197 w 119224"/>
                  <a:gd name="connsiteY0" fmla="*/ 39219 h 70080"/>
                  <a:gd name="connsiteX1" fmla="*/ 39 w 119224"/>
                  <a:gd name="connsiteY1" fmla="*/ 39219 h 70080"/>
                  <a:gd name="connsiteX2" fmla="*/ 119197 w 119224"/>
                  <a:gd name="connsiteY2" fmla="*/ 39219 h 70080"/>
                </a:gdLst>
                <a:ahLst/>
                <a:cxnLst>
                  <a:cxn ang="0">
                    <a:pos x="connsiteX0" y="connsiteY0"/>
                  </a:cxn>
                  <a:cxn ang="0">
                    <a:pos x="connsiteX1" y="connsiteY1"/>
                  </a:cxn>
                  <a:cxn ang="0">
                    <a:pos x="connsiteX2" y="connsiteY2"/>
                  </a:cxn>
                </a:cxnLst>
                <a:rect l="l" t="t" r="r" b="b"/>
                <a:pathLst>
                  <a:path w="119224" h="70080">
                    <a:moveTo>
                      <a:pt x="119197" y="39219"/>
                    </a:moveTo>
                    <a:cubicBezTo>
                      <a:pt x="104196" y="80367"/>
                      <a:pt x="15041" y="80367"/>
                      <a:pt x="39" y="39219"/>
                    </a:cubicBezTo>
                    <a:cubicBezTo>
                      <a:pt x="-2532" y="-13073"/>
                      <a:pt x="121341" y="-13073"/>
                      <a:pt x="119197" y="39219"/>
                    </a:cubicBezTo>
                    <a:close/>
                  </a:path>
                </a:pathLst>
              </a:custGeom>
              <a:solidFill>
                <a:srgbClr val="E9E9E9"/>
              </a:solidFill>
              <a:ln w="4286" cap="flat">
                <a:noFill/>
                <a:prstDash val="solid"/>
                <a:miter/>
              </a:ln>
            </p:spPr>
            <p:txBody>
              <a:bodyPr rtlCol="0" anchor="ctr"/>
              <a:lstStyle/>
              <a:p>
                <a:endParaRPr lang="en-GB"/>
              </a:p>
            </p:txBody>
          </p:sp>
          <p:sp>
            <p:nvSpPr>
              <p:cNvPr id="621" name="Freeform: Shape 620">
                <a:extLst>
                  <a:ext uri="{FF2B5EF4-FFF2-40B4-BE49-F238E27FC236}">
                    <a16:creationId xmlns:a16="http://schemas.microsoft.com/office/drawing/2014/main" id="{B50A7EC9-8D59-DB68-B0B1-C36A69C9A7D1}"/>
                  </a:ext>
                </a:extLst>
              </p:cNvPr>
              <p:cNvSpPr/>
              <p:nvPr/>
            </p:nvSpPr>
            <p:spPr>
              <a:xfrm>
                <a:off x="8124253" y="4208233"/>
                <a:ext cx="91725" cy="41244"/>
              </a:xfrm>
              <a:custGeom>
                <a:avLst/>
                <a:gdLst>
                  <a:gd name="connsiteX0" fmla="*/ 90869 w 91725"/>
                  <a:gd name="connsiteY0" fmla="*/ 13287 h 41244"/>
                  <a:gd name="connsiteX1" fmla="*/ 1715 w 91725"/>
                  <a:gd name="connsiteY1" fmla="*/ 18002 h 41244"/>
                  <a:gd name="connsiteX2" fmla="*/ 1715 w 91725"/>
                  <a:gd name="connsiteY2" fmla="*/ 18002 h 41244"/>
                  <a:gd name="connsiteX3" fmla="*/ 0 w 91725"/>
                  <a:gd name="connsiteY3" fmla="*/ 0 h 41244"/>
                  <a:gd name="connsiteX4" fmla="*/ 91726 w 91725"/>
                  <a:gd name="connsiteY4" fmla="*/ 1286 h 41244"/>
                  <a:gd name="connsiteX5" fmla="*/ 90869 w 91725"/>
                  <a:gd name="connsiteY5" fmla="*/ 13287 h 4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725" h="41244">
                    <a:moveTo>
                      <a:pt x="90869" y="13287"/>
                    </a:moveTo>
                    <a:cubicBezTo>
                      <a:pt x="88297" y="49292"/>
                      <a:pt x="11573" y="50149"/>
                      <a:pt x="1715" y="18002"/>
                    </a:cubicBezTo>
                    <a:lnTo>
                      <a:pt x="1715" y="18002"/>
                    </a:lnTo>
                    <a:lnTo>
                      <a:pt x="0" y="0"/>
                    </a:lnTo>
                    <a:cubicBezTo>
                      <a:pt x="17574" y="27432"/>
                      <a:pt x="72438" y="27003"/>
                      <a:pt x="91726" y="1286"/>
                    </a:cubicBezTo>
                    <a:lnTo>
                      <a:pt x="90869" y="13287"/>
                    </a:lnTo>
                    <a:close/>
                  </a:path>
                </a:pathLst>
              </a:custGeom>
              <a:solidFill>
                <a:srgbClr val="FEEAA6"/>
              </a:solidFill>
              <a:ln w="4286" cap="flat">
                <a:noFill/>
                <a:prstDash val="solid"/>
                <a:miter/>
              </a:ln>
            </p:spPr>
            <p:txBody>
              <a:bodyPr rtlCol="0" anchor="ctr"/>
              <a:lstStyle/>
              <a:p>
                <a:endParaRPr lang="en-GB"/>
              </a:p>
            </p:txBody>
          </p:sp>
          <p:sp>
            <p:nvSpPr>
              <p:cNvPr id="622" name="Freeform: Shape 621">
                <a:extLst>
                  <a:ext uri="{FF2B5EF4-FFF2-40B4-BE49-F238E27FC236}">
                    <a16:creationId xmlns:a16="http://schemas.microsoft.com/office/drawing/2014/main" id="{B326381D-D16E-0E20-079E-1FD3BF4D627E}"/>
                  </a:ext>
                </a:extLst>
              </p:cNvPr>
              <p:cNvSpPr/>
              <p:nvPr/>
            </p:nvSpPr>
            <p:spPr>
              <a:xfrm>
                <a:off x="8117395" y="4125079"/>
                <a:ext cx="104156" cy="102706"/>
              </a:xfrm>
              <a:custGeom>
                <a:avLst/>
                <a:gdLst>
                  <a:gd name="connsiteX0" fmla="*/ 104156 w 104156"/>
                  <a:gd name="connsiteY0" fmla="*/ 0 h 102706"/>
                  <a:gd name="connsiteX1" fmla="*/ 98155 w 104156"/>
                  <a:gd name="connsiteY1" fmla="*/ 84011 h 102706"/>
                  <a:gd name="connsiteX2" fmla="*/ 71152 w 104156"/>
                  <a:gd name="connsiteY2" fmla="*/ 100727 h 102706"/>
                  <a:gd name="connsiteX3" fmla="*/ 6858 w 104156"/>
                  <a:gd name="connsiteY3" fmla="*/ 82725 h 102706"/>
                  <a:gd name="connsiteX4" fmla="*/ 0 w 104156"/>
                  <a:gd name="connsiteY4" fmla="*/ 0 h 102706"/>
                  <a:gd name="connsiteX5" fmla="*/ 104156 w 104156"/>
                  <a:gd name="connsiteY5" fmla="*/ 0 h 102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156" h="102706">
                    <a:moveTo>
                      <a:pt x="104156" y="0"/>
                    </a:moveTo>
                    <a:cubicBezTo>
                      <a:pt x="103728" y="9001"/>
                      <a:pt x="98584" y="77153"/>
                      <a:pt x="98155" y="84011"/>
                    </a:cubicBezTo>
                    <a:cubicBezTo>
                      <a:pt x="92583" y="93440"/>
                      <a:pt x="81439" y="98155"/>
                      <a:pt x="71152" y="100727"/>
                    </a:cubicBezTo>
                    <a:cubicBezTo>
                      <a:pt x="49720" y="105013"/>
                      <a:pt x="18431" y="103727"/>
                      <a:pt x="6858" y="82725"/>
                    </a:cubicBezTo>
                    <a:cubicBezTo>
                      <a:pt x="6858" y="81439"/>
                      <a:pt x="0" y="4286"/>
                      <a:pt x="0" y="0"/>
                    </a:cubicBezTo>
                    <a:lnTo>
                      <a:pt x="104156" y="0"/>
                    </a:lnTo>
                    <a:close/>
                  </a:path>
                </a:pathLst>
              </a:custGeom>
              <a:solidFill>
                <a:srgbClr val="BB9E7D"/>
              </a:solidFill>
              <a:ln w="4286" cap="flat">
                <a:noFill/>
                <a:prstDash val="solid"/>
                <a:miter/>
              </a:ln>
            </p:spPr>
            <p:txBody>
              <a:bodyPr rtlCol="0" anchor="ctr"/>
              <a:lstStyle/>
              <a:p>
                <a:endParaRPr lang="en-GB"/>
              </a:p>
            </p:txBody>
          </p:sp>
          <p:sp>
            <p:nvSpPr>
              <p:cNvPr id="623" name="Freeform: Shape 622">
                <a:extLst>
                  <a:ext uri="{FF2B5EF4-FFF2-40B4-BE49-F238E27FC236}">
                    <a16:creationId xmlns:a16="http://schemas.microsoft.com/office/drawing/2014/main" id="{76E218BA-A592-C87E-872B-642E653005AC}"/>
                  </a:ext>
                </a:extLst>
              </p:cNvPr>
              <p:cNvSpPr/>
              <p:nvPr/>
            </p:nvSpPr>
            <p:spPr>
              <a:xfrm>
                <a:off x="8110937" y="4109220"/>
                <a:ext cx="119611" cy="38861"/>
              </a:xfrm>
              <a:custGeom>
                <a:avLst/>
                <a:gdLst>
                  <a:gd name="connsiteX0" fmla="*/ 102042 w 119611"/>
                  <a:gd name="connsiteY0" fmla="*/ 28718 h 38861"/>
                  <a:gd name="connsiteX1" fmla="*/ 29 w 119611"/>
                  <a:gd name="connsiteY1" fmla="*/ 0 h 38861"/>
                  <a:gd name="connsiteX2" fmla="*/ 119187 w 119611"/>
                  <a:gd name="connsiteY2" fmla="*/ 0 h 38861"/>
                  <a:gd name="connsiteX3" fmla="*/ 102042 w 119611"/>
                  <a:gd name="connsiteY3" fmla="*/ 28718 h 38861"/>
                </a:gdLst>
                <a:ahLst/>
                <a:cxnLst>
                  <a:cxn ang="0">
                    <a:pos x="connsiteX0" y="connsiteY0"/>
                  </a:cxn>
                  <a:cxn ang="0">
                    <a:pos x="connsiteX1" y="connsiteY1"/>
                  </a:cxn>
                  <a:cxn ang="0">
                    <a:pos x="connsiteX2" y="connsiteY2"/>
                  </a:cxn>
                  <a:cxn ang="0">
                    <a:pos x="connsiteX3" y="connsiteY3"/>
                  </a:cxn>
                </a:cxnLst>
                <a:rect l="l" t="t" r="r" b="b"/>
                <a:pathLst>
                  <a:path w="119611" h="38861">
                    <a:moveTo>
                      <a:pt x="102042" y="28718"/>
                    </a:moveTo>
                    <a:cubicBezTo>
                      <a:pt x="73753" y="46720"/>
                      <a:pt x="-1686" y="42863"/>
                      <a:pt x="29" y="0"/>
                    </a:cubicBezTo>
                    <a:cubicBezTo>
                      <a:pt x="15031" y="41148"/>
                      <a:pt x="104185" y="41148"/>
                      <a:pt x="119187" y="0"/>
                    </a:cubicBezTo>
                    <a:cubicBezTo>
                      <a:pt x="121330" y="10287"/>
                      <a:pt x="115329" y="21002"/>
                      <a:pt x="102042" y="28718"/>
                    </a:cubicBezTo>
                    <a:close/>
                  </a:path>
                </a:pathLst>
              </a:custGeom>
              <a:solidFill>
                <a:srgbClr val="FEEAA6"/>
              </a:solidFill>
              <a:ln w="4286" cap="flat">
                <a:noFill/>
                <a:prstDash val="solid"/>
                <a:miter/>
              </a:ln>
            </p:spPr>
            <p:txBody>
              <a:bodyPr rtlCol="0" anchor="ctr"/>
              <a:lstStyle/>
              <a:p>
                <a:endParaRPr lang="en-GB"/>
              </a:p>
            </p:txBody>
          </p:sp>
          <p:sp>
            <p:nvSpPr>
              <p:cNvPr id="624" name="Freeform: Shape 623">
                <a:extLst>
                  <a:ext uri="{FF2B5EF4-FFF2-40B4-BE49-F238E27FC236}">
                    <a16:creationId xmlns:a16="http://schemas.microsoft.com/office/drawing/2014/main" id="{9671A5D5-710F-C86D-6087-42CC6C21D6D4}"/>
                  </a:ext>
                </a:extLst>
              </p:cNvPr>
              <p:cNvSpPr/>
              <p:nvPr/>
            </p:nvSpPr>
            <p:spPr>
              <a:xfrm>
                <a:off x="8110966" y="4078359"/>
                <a:ext cx="119157" cy="61722"/>
              </a:xfrm>
              <a:custGeom>
                <a:avLst/>
                <a:gdLst>
                  <a:gd name="connsiteX0" fmla="*/ 119158 w 119157"/>
                  <a:gd name="connsiteY0" fmla="*/ 30861 h 61722"/>
                  <a:gd name="connsiteX1" fmla="*/ 0 w 119157"/>
                  <a:gd name="connsiteY1" fmla="*/ 30861 h 61722"/>
                  <a:gd name="connsiteX2" fmla="*/ 119158 w 119157"/>
                  <a:gd name="connsiteY2" fmla="*/ 30861 h 61722"/>
                </a:gdLst>
                <a:ahLst/>
                <a:cxnLst>
                  <a:cxn ang="0">
                    <a:pos x="connsiteX0" y="connsiteY0"/>
                  </a:cxn>
                  <a:cxn ang="0">
                    <a:pos x="connsiteX1" y="connsiteY1"/>
                  </a:cxn>
                  <a:cxn ang="0">
                    <a:pos x="connsiteX2" y="connsiteY2"/>
                  </a:cxn>
                </a:cxnLst>
                <a:rect l="l" t="t" r="r" b="b"/>
                <a:pathLst>
                  <a:path w="119157" h="61722">
                    <a:moveTo>
                      <a:pt x="119158" y="30861"/>
                    </a:moveTo>
                    <a:cubicBezTo>
                      <a:pt x="104156" y="72009"/>
                      <a:pt x="15002" y="72009"/>
                      <a:pt x="0" y="30861"/>
                    </a:cubicBezTo>
                    <a:cubicBezTo>
                      <a:pt x="15002" y="-10287"/>
                      <a:pt x="104156" y="-10287"/>
                      <a:pt x="119158" y="30861"/>
                    </a:cubicBezTo>
                    <a:close/>
                  </a:path>
                </a:pathLst>
              </a:custGeom>
              <a:solidFill>
                <a:srgbClr val="E5D2BD"/>
              </a:solidFill>
              <a:ln w="4286" cap="flat">
                <a:noFill/>
                <a:prstDash val="solid"/>
                <a:miter/>
              </a:ln>
            </p:spPr>
            <p:txBody>
              <a:bodyPr rtlCol="0" anchor="ctr"/>
              <a:lstStyle/>
              <a:p>
                <a:endParaRPr lang="en-GB"/>
              </a:p>
            </p:txBody>
          </p:sp>
          <p:sp>
            <p:nvSpPr>
              <p:cNvPr id="625" name="Freeform: Shape 624">
                <a:extLst>
                  <a:ext uri="{FF2B5EF4-FFF2-40B4-BE49-F238E27FC236}">
                    <a16:creationId xmlns:a16="http://schemas.microsoft.com/office/drawing/2014/main" id="{9D2C856E-1A4A-F173-F353-3F835980BC0E}"/>
                  </a:ext>
                </a:extLst>
              </p:cNvPr>
              <p:cNvSpPr/>
              <p:nvPr/>
            </p:nvSpPr>
            <p:spPr>
              <a:xfrm>
                <a:off x="8114899" y="4086075"/>
                <a:ext cx="109977" cy="46075"/>
              </a:xfrm>
              <a:custGeom>
                <a:avLst/>
                <a:gdLst>
                  <a:gd name="connsiteX0" fmla="*/ 93793 w 109977"/>
                  <a:gd name="connsiteY0" fmla="*/ 36862 h 46075"/>
                  <a:gd name="connsiteX1" fmla="*/ 781 w 109977"/>
                  <a:gd name="connsiteY1" fmla="*/ 0 h 46075"/>
                  <a:gd name="connsiteX2" fmla="*/ 781 w 109977"/>
                  <a:gd name="connsiteY2" fmla="*/ 0 h 46075"/>
                  <a:gd name="connsiteX3" fmla="*/ 109652 w 109977"/>
                  <a:gd name="connsiteY3" fmla="*/ 1286 h 46075"/>
                  <a:gd name="connsiteX4" fmla="*/ 93793 w 109977"/>
                  <a:gd name="connsiteY4" fmla="*/ 36862 h 46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977" h="46075">
                    <a:moveTo>
                      <a:pt x="93793" y="36862"/>
                    </a:moveTo>
                    <a:cubicBezTo>
                      <a:pt x="62932" y="55293"/>
                      <a:pt x="-8220" y="47577"/>
                      <a:pt x="781" y="0"/>
                    </a:cubicBezTo>
                    <a:lnTo>
                      <a:pt x="781" y="0"/>
                    </a:lnTo>
                    <a:cubicBezTo>
                      <a:pt x="8925" y="42434"/>
                      <a:pt x="99365" y="42434"/>
                      <a:pt x="109652" y="1286"/>
                    </a:cubicBezTo>
                    <a:cubicBezTo>
                      <a:pt x="110509" y="15859"/>
                      <a:pt x="110938" y="27432"/>
                      <a:pt x="93793" y="36862"/>
                    </a:cubicBezTo>
                    <a:close/>
                  </a:path>
                </a:pathLst>
              </a:custGeom>
              <a:solidFill>
                <a:srgbClr val="FEEAA6"/>
              </a:solidFill>
              <a:ln w="4286" cap="flat">
                <a:noFill/>
                <a:prstDash val="solid"/>
                <a:miter/>
              </a:ln>
            </p:spPr>
            <p:txBody>
              <a:bodyPr rtlCol="0" anchor="ctr"/>
              <a:lstStyle/>
              <a:p>
                <a:endParaRPr lang="en-GB"/>
              </a:p>
            </p:txBody>
          </p:sp>
          <p:sp>
            <p:nvSpPr>
              <p:cNvPr id="626" name="Freeform: Shape 625">
                <a:extLst>
                  <a:ext uri="{FF2B5EF4-FFF2-40B4-BE49-F238E27FC236}">
                    <a16:creationId xmlns:a16="http://schemas.microsoft.com/office/drawing/2014/main" id="{24B86AD0-F577-10AE-0C29-BCC4E5066D70}"/>
                  </a:ext>
                </a:extLst>
              </p:cNvPr>
              <p:cNvSpPr/>
              <p:nvPr/>
            </p:nvSpPr>
            <p:spPr>
              <a:xfrm>
                <a:off x="8115680" y="4054086"/>
                <a:ext cx="108870" cy="63816"/>
              </a:xfrm>
              <a:custGeom>
                <a:avLst/>
                <a:gdLst>
                  <a:gd name="connsiteX0" fmla="*/ 108871 w 108870"/>
                  <a:gd name="connsiteY0" fmla="*/ 30702 h 63816"/>
                  <a:gd name="connsiteX1" fmla="*/ 0 w 108870"/>
                  <a:gd name="connsiteY1" fmla="*/ 31988 h 63816"/>
                  <a:gd name="connsiteX2" fmla="*/ 108871 w 108870"/>
                  <a:gd name="connsiteY2" fmla="*/ 30702 h 63816"/>
                </a:gdLst>
                <a:ahLst/>
                <a:cxnLst>
                  <a:cxn ang="0">
                    <a:pos x="connsiteX0" y="connsiteY0"/>
                  </a:cxn>
                  <a:cxn ang="0">
                    <a:pos x="connsiteX1" y="connsiteY1"/>
                  </a:cxn>
                  <a:cxn ang="0">
                    <a:pos x="connsiteX2" y="connsiteY2"/>
                  </a:cxn>
                </a:cxnLst>
                <a:rect l="l" t="t" r="r" b="b"/>
                <a:pathLst>
                  <a:path w="108870" h="63816">
                    <a:moveTo>
                      <a:pt x="108871" y="30702"/>
                    </a:moveTo>
                    <a:cubicBezTo>
                      <a:pt x="104585" y="74422"/>
                      <a:pt x="6429" y="74851"/>
                      <a:pt x="0" y="31988"/>
                    </a:cubicBezTo>
                    <a:cubicBezTo>
                      <a:pt x="7287" y="-10446"/>
                      <a:pt x="99870" y="-10446"/>
                      <a:pt x="108871" y="30702"/>
                    </a:cubicBezTo>
                    <a:close/>
                  </a:path>
                </a:pathLst>
              </a:custGeom>
              <a:solidFill>
                <a:srgbClr val="F5EDE4"/>
              </a:solidFill>
              <a:ln w="4286" cap="flat">
                <a:noFill/>
                <a:prstDash val="solid"/>
                <a:miter/>
              </a:ln>
            </p:spPr>
            <p:txBody>
              <a:bodyPr rtlCol="0" anchor="ctr"/>
              <a:lstStyle/>
              <a:p>
                <a:endParaRPr lang="en-GB"/>
              </a:p>
            </p:txBody>
          </p:sp>
          <p:sp>
            <p:nvSpPr>
              <p:cNvPr id="627" name="Freeform: Shape 626">
                <a:extLst>
                  <a:ext uri="{FF2B5EF4-FFF2-40B4-BE49-F238E27FC236}">
                    <a16:creationId xmlns:a16="http://schemas.microsoft.com/office/drawing/2014/main" id="{5E1ADF03-9A5D-D26A-3544-CEF725A2760E}"/>
                  </a:ext>
                </a:extLst>
              </p:cNvPr>
              <p:cNvSpPr/>
              <p:nvPr/>
            </p:nvSpPr>
            <p:spPr>
              <a:xfrm>
                <a:off x="8185633" y="4089922"/>
                <a:ext cx="21380" cy="12453"/>
              </a:xfrm>
              <a:custGeom>
                <a:avLst/>
                <a:gdLst>
                  <a:gd name="connsiteX0" fmla="*/ 1199 w 21380"/>
                  <a:gd name="connsiteY0" fmla="*/ 12012 h 12453"/>
                  <a:gd name="connsiteX1" fmla="*/ 14486 w 21380"/>
                  <a:gd name="connsiteY1" fmla="*/ 867 h 12453"/>
                  <a:gd name="connsiteX2" fmla="*/ 20058 w 21380"/>
                  <a:gd name="connsiteY2" fmla="*/ 3868 h 12453"/>
                  <a:gd name="connsiteX3" fmla="*/ 1199 w 21380"/>
                  <a:gd name="connsiteY3" fmla="*/ 12012 h 12453"/>
                </a:gdLst>
                <a:ahLst/>
                <a:cxnLst>
                  <a:cxn ang="0">
                    <a:pos x="connsiteX0" y="connsiteY0"/>
                  </a:cxn>
                  <a:cxn ang="0">
                    <a:pos x="connsiteX1" y="connsiteY1"/>
                  </a:cxn>
                  <a:cxn ang="0">
                    <a:pos x="connsiteX2" y="connsiteY2"/>
                  </a:cxn>
                  <a:cxn ang="0">
                    <a:pos x="connsiteX3" y="connsiteY3"/>
                  </a:cxn>
                </a:cxnLst>
                <a:rect l="l" t="t" r="r" b="b"/>
                <a:pathLst>
                  <a:path w="21380" h="12453">
                    <a:moveTo>
                      <a:pt x="1199" y="12012"/>
                    </a:moveTo>
                    <a:cubicBezTo>
                      <a:pt x="-4802" y="9011"/>
                      <a:pt x="13629" y="2582"/>
                      <a:pt x="14486" y="867"/>
                    </a:cubicBezTo>
                    <a:cubicBezTo>
                      <a:pt x="17058" y="-1276"/>
                      <a:pt x="24344" y="867"/>
                      <a:pt x="20058" y="3868"/>
                    </a:cubicBezTo>
                    <a:cubicBezTo>
                      <a:pt x="16201" y="5154"/>
                      <a:pt x="5485" y="14583"/>
                      <a:pt x="1199" y="12012"/>
                    </a:cubicBezTo>
                    <a:close/>
                  </a:path>
                </a:pathLst>
              </a:custGeom>
              <a:solidFill>
                <a:srgbClr val="58595B"/>
              </a:solidFill>
              <a:ln w="4286" cap="flat">
                <a:noFill/>
                <a:prstDash val="solid"/>
                <a:miter/>
              </a:ln>
            </p:spPr>
            <p:txBody>
              <a:bodyPr rtlCol="0" anchor="ctr"/>
              <a:lstStyle/>
              <a:p>
                <a:endParaRPr lang="en-GB"/>
              </a:p>
            </p:txBody>
          </p:sp>
        </p:grpSp>
        <p:grpSp>
          <p:nvGrpSpPr>
            <p:cNvPr id="628" name="Graphic 18">
              <a:extLst>
                <a:ext uri="{FF2B5EF4-FFF2-40B4-BE49-F238E27FC236}">
                  <a16:creationId xmlns:a16="http://schemas.microsoft.com/office/drawing/2014/main" id="{9B7520BD-F592-F623-850A-88BF48AC67A7}"/>
                </a:ext>
              </a:extLst>
            </p:cNvPr>
            <p:cNvGrpSpPr/>
            <p:nvPr/>
          </p:nvGrpSpPr>
          <p:grpSpPr>
            <a:xfrm>
              <a:off x="8147370" y="3114969"/>
              <a:ext cx="119632" cy="202620"/>
              <a:chOff x="8147370" y="3114969"/>
              <a:chExt cx="119632" cy="202620"/>
            </a:xfrm>
          </p:grpSpPr>
          <p:sp>
            <p:nvSpPr>
              <p:cNvPr id="629" name="Freeform: Shape 628">
                <a:extLst>
                  <a:ext uri="{FF2B5EF4-FFF2-40B4-BE49-F238E27FC236}">
                    <a16:creationId xmlns:a16="http://schemas.microsoft.com/office/drawing/2014/main" id="{B5B7CB5F-02B7-BD70-04CF-ABADC171D446}"/>
                  </a:ext>
                </a:extLst>
              </p:cNvPr>
              <p:cNvSpPr/>
              <p:nvPr/>
            </p:nvSpPr>
            <p:spPr>
              <a:xfrm>
                <a:off x="8154434" y="3256463"/>
                <a:ext cx="105086" cy="61126"/>
              </a:xfrm>
              <a:custGeom>
                <a:avLst/>
                <a:gdLst>
                  <a:gd name="connsiteX0" fmla="*/ 89833 w 105086"/>
                  <a:gd name="connsiteY0" fmla="*/ 52085 h 61126"/>
                  <a:gd name="connsiteX1" fmla="*/ 15253 w 105086"/>
                  <a:gd name="connsiteY1" fmla="*/ 8794 h 61126"/>
                  <a:gd name="connsiteX2" fmla="*/ 89833 w 105086"/>
                  <a:gd name="connsiteY2" fmla="*/ 52085 h 61126"/>
                </a:gdLst>
                <a:ahLst/>
                <a:cxnLst>
                  <a:cxn ang="0">
                    <a:pos x="connsiteX0" y="connsiteY0"/>
                  </a:cxn>
                  <a:cxn ang="0">
                    <a:pos x="connsiteX1" y="connsiteY1"/>
                  </a:cxn>
                  <a:cxn ang="0">
                    <a:pos x="connsiteX2" y="connsiteY2"/>
                  </a:cxn>
                </a:cxnLst>
                <a:rect l="l" t="t" r="r" b="b"/>
                <a:pathLst>
                  <a:path w="105086" h="61126">
                    <a:moveTo>
                      <a:pt x="89833" y="52085"/>
                    </a:moveTo>
                    <a:cubicBezTo>
                      <a:pt x="61116" y="76089"/>
                      <a:pt x="-37468" y="49085"/>
                      <a:pt x="15253" y="8794"/>
                    </a:cubicBezTo>
                    <a:cubicBezTo>
                      <a:pt x="43971" y="-14780"/>
                      <a:pt x="142555" y="12223"/>
                      <a:pt x="89833" y="52085"/>
                    </a:cubicBezTo>
                    <a:close/>
                  </a:path>
                </a:pathLst>
              </a:custGeom>
              <a:solidFill>
                <a:srgbClr val="B3B3B3">
                  <a:alpha val="30000"/>
                </a:srgbClr>
              </a:solidFill>
              <a:ln w="4286" cap="flat">
                <a:noFill/>
                <a:prstDash val="solid"/>
                <a:miter/>
              </a:ln>
            </p:spPr>
            <p:txBody>
              <a:bodyPr rtlCol="0" anchor="ctr"/>
              <a:lstStyle/>
              <a:p>
                <a:endParaRPr lang="en-GB"/>
              </a:p>
            </p:txBody>
          </p:sp>
          <p:sp>
            <p:nvSpPr>
              <p:cNvPr id="630" name="Freeform: Shape 629">
                <a:extLst>
                  <a:ext uri="{FF2B5EF4-FFF2-40B4-BE49-F238E27FC236}">
                    <a16:creationId xmlns:a16="http://schemas.microsoft.com/office/drawing/2014/main" id="{5569041F-7FB8-817A-1373-D39D5AE1B457}"/>
                  </a:ext>
                </a:extLst>
              </p:cNvPr>
              <p:cNvSpPr/>
              <p:nvPr/>
            </p:nvSpPr>
            <p:spPr>
              <a:xfrm>
                <a:off x="8147371" y="3130884"/>
                <a:ext cx="119224" cy="70080"/>
              </a:xfrm>
              <a:custGeom>
                <a:avLst/>
                <a:gdLst>
                  <a:gd name="connsiteX0" fmla="*/ 119185 w 119224"/>
                  <a:gd name="connsiteY0" fmla="*/ 39219 h 70080"/>
                  <a:gd name="connsiteX1" fmla="*/ 27 w 119224"/>
                  <a:gd name="connsiteY1" fmla="*/ 39219 h 70080"/>
                  <a:gd name="connsiteX2" fmla="*/ 119185 w 119224"/>
                  <a:gd name="connsiteY2" fmla="*/ 39219 h 70080"/>
                </a:gdLst>
                <a:ahLst/>
                <a:cxnLst>
                  <a:cxn ang="0">
                    <a:pos x="connsiteX0" y="connsiteY0"/>
                  </a:cxn>
                  <a:cxn ang="0">
                    <a:pos x="connsiteX1" y="connsiteY1"/>
                  </a:cxn>
                  <a:cxn ang="0">
                    <a:pos x="connsiteX2" y="connsiteY2"/>
                  </a:cxn>
                </a:cxnLst>
                <a:rect l="l" t="t" r="r" b="b"/>
                <a:pathLst>
                  <a:path w="119224" h="70080">
                    <a:moveTo>
                      <a:pt x="119185" y="39219"/>
                    </a:moveTo>
                    <a:cubicBezTo>
                      <a:pt x="104184" y="80367"/>
                      <a:pt x="15029" y="80367"/>
                      <a:pt x="27" y="39219"/>
                    </a:cubicBezTo>
                    <a:cubicBezTo>
                      <a:pt x="-2116" y="-13073"/>
                      <a:pt x="121757" y="-13073"/>
                      <a:pt x="119185" y="39219"/>
                    </a:cubicBezTo>
                    <a:close/>
                  </a:path>
                </a:pathLst>
              </a:custGeom>
              <a:solidFill>
                <a:srgbClr val="E9E9E9"/>
              </a:solidFill>
              <a:ln w="4286" cap="flat">
                <a:noFill/>
                <a:prstDash val="solid"/>
                <a:miter/>
              </a:ln>
            </p:spPr>
            <p:txBody>
              <a:bodyPr rtlCol="0" anchor="ctr"/>
              <a:lstStyle/>
              <a:p>
                <a:endParaRPr lang="en-GB"/>
              </a:p>
            </p:txBody>
          </p:sp>
          <p:sp>
            <p:nvSpPr>
              <p:cNvPr id="631" name="Freeform: Shape 630">
                <a:extLst>
                  <a:ext uri="{FF2B5EF4-FFF2-40B4-BE49-F238E27FC236}">
                    <a16:creationId xmlns:a16="http://schemas.microsoft.com/office/drawing/2014/main" id="{8E43CBC0-7592-8B60-0585-CB6FA50BC42C}"/>
                  </a:ext>
                </a:extLst>
              </p:cNvPr>
              <p:cNvSpPr/>
              <p:nvPr/>
            </p:nvSpPr>
            <p:spPr>
              <a:xfrm>
                <a:off x="8160686" y="3269115"/>
                <a:ext cx="91725" cy="41244"/>
              </a:xfrm>
              <a:custGeom>
                <a:avLst/>
                <a:gdLst>
                  <a:gd name="connsiteX0" fmla="*/ 90869 w 91725"/>
                  <a:gd name="connsiteY0" fmla="*/ 13287 h 41244"/>
                  <a:gd name="connsiteX1" fmla="*/ 1715 w 91725"/>
                  <a:gd name="connsiteY1" fmla="*/ 18002 h 41244"/>
                  <a:gd name="connsiteX2" fmla="*/ 1715 w 91725"/>
                  <a:gd name="connsiteY2" fmla="*/ 18002 h 41244"/>
                  <a:gd name="connsiteX3" fmla="*/ 0 w 91725"/>
                  <a:gd name="connsiteY3" fmla="*/ 0 h 41244"/>
                  <a:gd name="connsiteX4" fmla="*/ 91726 w 91725"/>
                  <a:gd name="connsiteY4" fmla="*/ 1286 h 41244"/>
                  <a:gd name="connsiteX5" fmla="*/ 90869 w 91725"/>
                  <a:gd name="connsiteY5" fmla="*/ 13287 h 4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725" h="41244">
                    <a:moveTo>
                      <a:pt x="90869" y="13287"/>
                    </a:moveTo>
                    <a:cubicBezTo>
                      <a:pt x="88297" y="49292"/>
                      <a:pt x="11573" y="50149"/>
                      <a:pt x="1715" y="18002"/>
                    </a:cubicBezTo>
                    <a:lnTo>
                      <a:pt x="1715" y="18002"/>
                    </a:lnTo>
                    <a:lnTo>
                      <a:pt x="0" y="0"/>
                    </a:lnTo>
                    <a:cubicBezTo>
                      <a:pt x="17574" y="27432"/>
                      <a:pt x="72438" y="27003"/>
                      <a:pt x="91726" y="1286"/>
                    </a:cubicBezTo>
                    <a:lnTo>
                      <a:pt x="90869" y="13287"/>
                    </a:lnTo>
                    <a:close/>
                  </a:path>
                </a:pathLst>
              </a:custGeom>
              <a:solidFill>
                <a:srgbClr val="FEEAA6"/>
              </a:solidFill>
              <a:ln w="4286" cap="flat">
                <a:noFill/>
                <a:prstDash val="solid"/>
                <a:miter/>
              </a:ln>
            </p:spPr>
            <p:txBody>
              <a:bodyPr rtlCol="0" anchor="ctr"/>
              <a:lstStyle/>
              <a:p>
                <a:endParaRPr lang="en-GB"/>
              </a:p>
            </p:txBody>
          </p:sp>
          <p:sp>
            <p:nvSpPr>
              <p:cNvPr id="632" name="Freeform: Shape 631">
                <a:extLst>
                  <a:ext uri="{FF2B5EF4-FFF2-40B4-BE49-F238E27FC236}">
                    <a16:creationId xmlns:a16="http://schemas.microsoft.com/office/drawing/2014/main" id="{7E0CAB85-CEFB-3898-0648-328D24FE09E6}"/>
                  </a:ext>
                </a:extLst>
              </p:cNvPr>
              <p:cNvSpPr/>
              <p:nvPr/>
            </p:nvSpPr>
            <p:spPr>
              <a:xfrm>
                <a:off x="8154257" y="3185962"/>
                <a:ext cx="104156" cy="102706"/>
              </a:xfrm>
              <a:custGeom>
                <a:avLst/>
                <a:gdLst>
                  <a:gd name="connsiteX0" fmla="*/ 104156 w 104156"/>
                  <a:gd name="connsiteY0" fmla="*/ 0 h 102706"/>
                  <a:gd name="connsiteX1" fmla="*/ 98155 w 104156"/>
                  <a:gd name="connsiteY1" fmla="*/ 84010 h 102706"/>
                  <a:gd name="connsiteX2" fmla="*/ 71152 w 104156"/>
                  <a:gd name="connsiteY2" fmla="*/ 100727 h 102706"/>
                  <a:gd name="connsiteX3" fmla="*/ 6858 w 104156"/>
                  <a:gd name="connsiteY3" fmla="*/ 82725 h 102706"/>
                  <a:gd name="connsiteX4" fmla="*/ 0 w 104156"/>
                  <a:gd name="connsiteY4" fmla="*/ 0 h 102706"/>
                  <a:gd name="connsiteX5" fmla="*/ 104156 w 104156"/>
                  <a:gd name="connsiteY5" fmla="*/ 0 h 102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156" h="102706">
                    <a:moveTo>
                      <a:pt x="104156" y="0"/>
                    </a:moveTo>
                    <a:cubicBezTo>
                      <a:pt x="103728" y="9001"/>
                      <a:pt x="98584" y="77153"/>
                      <a:pt x="98155" y="84010"/>
                    </a:cubicBezTo>
                    <a:cubicBezTo>
                      <a:pt x="92583" y="93440"/>
                      <a:pt x="81439" y="98155"/>
                      <a:pt x="71152" y="100727"/>
                    </a:cubicBezTo>
                    <a:cubicBezTo>
                      <a:pt x="49721" y="105013"/>
                      <a:pt x="18431" y="103727"/>
                      <a:pt x="6858" y="82725"/>
                    </a:cubicBezTo>
                    <a:cubicBezTo>
                      <a:pt x="6858" y="81439"/>
                      <a:pt x="0" y="4286"/>
                      <a:pt x="0" y="0"/>
                    </a:cubicBezTo>
                    <a:lnTo>
                      <a:pt x="104156" y="0"/>
                    </a:lnTo>
                    <a:close/>
                  </a:path>
                </a:pathLst>
              </a:custGeom>
              <a:solidFill>
                <a:srgbClr val="BB9E7D"/>
              </a:solidFill>
              <a:ln w="4286" cap="flat">
                <a:noFill/>
                <a:prstDash val="solid"/>
                <a:miter/>
              </a:ln>
            </p:spPr>
            <p:txBody>
              <a:bodyPr rtlCol="0" anchor="ctr"/>
              <a:lstStyle/>
              <a:p>
                <a:endParaRPr lang="en-GB"/>
              </a:p>
            </p:txBody>
          </p:sp>
          <p:sp>
            <p:nvSpPr>
              <p:cNvPr id="633" name="Freeform: Shape 632">
                <a:extLst>
                  <a:ext uri="{FF2B5EF4-FFF2-40B4-BE49-F238E27FC236}">
                    <a16:creationId xmlns:a16="http://schemas.microsoft.com/office/drawing/2014/main" id="{8A6C2667-554D-7D73-CBFD-15DFB52C970B}"/>
                  </a:ext>
                </a:extLst>
              </p:cNvPr>
              <p:cNvSpPr/>
              <p:nvPr/>
            </p:nvSpPr>
            <p:spPr>
              <a:xfrm>
                <a:off x="8147370" y="3170103"/>
                <a:ext cx="119632" cy="38861"/>
              </a:xfrm>
              <a:custGeom>
                <a:avLst/>
                <a:gdLst>
                  <a:gd name="connsiteX0" fmla="*/ 102042 w 119632"/>
                  <a:gd name="connsiteY0" fmla="*/ 28718 h 38861"/>
                  <a:gd name="connsiteX1" fmla="*/ 29 w 119632"/>
                  <a:gd name="connsiteY1" fmla="*/ 0 h 38861"/>
                  <a:gd name="connsiteX2" fmla="*/ 119187 w 119632"/>
                  <a:gd name="connsiteY2" fmla="*/ 0 h 38861"/>
                  <a:gd name="connsiteX3" fmla="*/ 102042 w 119632"/>
                  <a:gd name="connsiteY3" fmla="*/ 28718 h 38861"/>
                </a:gdLst>
                <a:ahLst/>
                <a:cxnLst>
                  <a:cxn ang="0">
                    <a:pos x="connsiteX0" y="connsiteY0"/>
                  </a:cxn>
                  <a:cxn ang="0">
                    <a:pos x="connsiteX1" y="connsiteY1"/>
                  </a:cxn>
                  <a:cxn ang="0">
                    <a:pos x="connsiteX2" y="connsiteY2"/>
                  </a:cxn>
                  <a:cxn ang="0">
                    <a:pos x="connsiteX3" y="connsiteY3"/>
                  </a:cxn>
                </a:cxnLst>
                <a:rect l="l" t="t" r="r" b="b"/>
                <a:pathLst>
                  <a:path w="119632" h="38861">
                    <a:moveTo>
                      <a:pt x="102042" y="28718"/>
                    </a:moveTo>
                    <a:cubicBezTo>
                      <a:pt x="73753" y="46720"/>
                      <a:pt x="-1686" y="42863"/>
                      <a:pt x="29" y="0"/>
                    </a:cubicBezTo>
                    <a:cubicBezTo>
                      <a:pt x="15031" y="41148"/>
                      <a:pt x="104185" y="41148"/>
                      <a:pt x="119187" y="0"/>
                    </a:cubicBezTo>
                    <a:cubicBezTo>
                      <a:pt x="121330" y="10287"/>
                      <a:pt x="115758" y="21003"/>
                      <a:pt x="102042" y="28718"/>
                    </a:cubicBezTo>
                    <a:close/>
                  </a:path>
                </a:pathLst>
              </a:custGeom>
              <a:solidFill>
                <a:srgbClr val="FEEAA6"/>
              </a:solidFill>
              <a:ln w="4286" cap="flat">
                <a:noFill/>
                <a:prstDash val="solid"/>
                <a:miter/>
              </a:ln>
            </p:spPr>
            <p:txBody>
              <a:bodyPr rtlCol="0" anchor="ctr"/>
              <a:lstStyle/>
              <a:p>
                <a:endParaRPr lang="en-GB"/>
              </a:p>
            </p:txBody>
          </p:sp>
          <p:sp>
            <p:nvSpPr>
              <p:cNvPr id="634" name="Freeform: Shape 633">
                <a:extLst>
                  <a:ext uri="{FF2B5EF4-FFF2-40B4-BE49-F238E27FC236}">
                    <a16:creationId xmlns:a16="http://schemas.microsoft.com/office/drawing/2014/main" id="{9459E38C-8DF7-9E6E-49E7-64CA67625D72}"/>
                  </a:ext>
                </a:extLst>
              </p:cNvPr>
              <p:cNvSpPr/>
              <p:nvPr/>
            </p:nvSpPr>
            <p:spPr>
              <a:xfrm>
                <a:off x="8147399" y="3139242"/>
                <a:ext cx="119157" cy="61722"/>
              </a:xfrm>
              <a:custGeom>
                <a:avLst/>
                <a:gdLst>
                  <a:gd name="connsiteX0" fmla="*/ 119158 w 119157"/>
                  <a:gd name="connsiteY0" fmla="*/ 30861 h 61722"/>
                  <a:gd name="connsiteX1" fmla="*/ 0 w 119157"/>
                  <a:gd name="connsiteY1" fmla="*/ 30861 h 61722"/>
                  <a:gd name="connsiteX2" fmla="*/ 119158 w 119157"/>
                  <a:gd name="connsiteY2" fmla="*/ 30861 h 61722"/>
                </a:gdLst>
                <a:ahLst/>
                <a:cxnLst>
                  <a:cxn ang="0">
                    <a:pos x="connsiteX0" y="connsiteY0"/>
                  </a:cxn>
                  <a:cxn ang="0">
                    <a:pos x="connsiteX1" y="connsiteY1"/>
                  </a:cxn>
                  <a:cxn ang="0">
                    <a:pos x="connsiteX2" y="connsiteY2"/>
                  </a:cxn>
                </a:cxnLst>
                <a:rect l="l" t="t" r="r" b="b"/>
                <a:pathLst>
                  <a:path w="119157" h="61722">
                    <a:moveTo>
                      <a:pt x="119158" y="30861"/>
                    </a:moveTo>
                    <a:cubicBezTo>
                      <a:pt x="104156" y="72009"/>
                      <a:pt x="15002" y="72009"/>
                      <a:pt x="0" y="30861"/>
                    </a:cubicBezTo>
                    <a:cubicBezTo>
                      <a:pt x="15002" y="-10287"/>
                      <a:pt x="104156" y="-10287"/>
                      <a:pt x="119158" y="30861"/>
                    </a:cubicBezTo>
                    <a:close/>
                  </a:path>
                </a:pathLst>
              </a:custGeom>
              <a:solidFill>
                <a:srgbClr val="E5D2BD"/>
              </a:solidFill>
              <a:ln w="4286" cap="flat">
                <a:noFill/>
                <a:prstDash val="solid"/>
                <a:miter/>
              </a:ln>
            </p:spPr>
            <p:txBody>
              <a:bodyPr rtlCol="0" anchor="ctr"/>
              <a:lstStyle/>
              <a:p>
                <a:endParaRPr lang="en-GB"/>
              </a:p>
            </p:txBody>
          </p:sp>
          <p:sp>
            <p:nvSpPr>
              <p:cNvPr id="635" name="Freeform: Shape 634">
                <a:extLst>
                  <a:ext uri="{FF2B5EF4-FFF2-40B4-BE49-F238E27FC236}">
                    <a16:creationId xmlns:a16="http://schemas.microsoft.com/office/drawing/2014/main" id="{D257A376-E08D-5DDF-0AFC-235215601388}"/>
                  </a:ext>
                </a:extLst>
              </p:cNvPr>
              <p:cNvSpPr/>
              <p:nvPr/>
            </p:nvSpPr>
            <p:spPr>
              <a:xfrm>
                <a:off x="8151761" y="3146957"/>
                <a:ext cx="109817" cy="46075"/>
              </a:xfrm>
              <a:custGeom>
                <a:avLst/>
                <a:gdLst>
                  <a:gd name="connsiteX0" fmla="*/ 93792 w 109817"/>
                  <a:gd name="connsiteY0" fmla="*/ 36862 h 46075"/>
                  <a:gd name="connsiteX1" fmla="*/ 781 w 109817"/>
                  <a:gd name="connsiteY1" fmla="*/ 0 h 46075"/>
                  <a:gd name="connsiteX2" fmla="*/ 781 w 109817"/>
                  <a:gd name="connsiteY2" fmla="*/ 0 h 46075"/>
                  <a:gd name="connsiteX3" fmla="*/ 109651 w 109817"/>
                  <a:gd name="connsiteY3" fmla="*/ 1286 h 46075"/>
                  <a:gd name="connsiteX4" fmla="*/ 93792 w 109817"/>
                  <a:gd name="connsiteY4" fmla="*/ 36862 h 46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817" h="46075">
                    <a:moveTo>
                      <a:pt x="93792" y="36862"/>
                    </a:moveTo>
                    <a:cubicBezTo>
                      <a:pt x="62932" y="55292"/>
                      <a:pt x="-8221" y="47577"/>
                      <a:pt x="781" y="0"/>
                    </a:cubicBezTo>
                    <a:lnTo>
                      <a:pt x="781" y="0"/>
                    </a:lnTo>
                    <a:cubicBezTo>
                      <a:pt x="8924" y="42434"/>
                      <a:pt x="99365" y="42434"/>
                      <a:pt x="109651" y="1286"/>
                    </a:cubicBezTo>
                    <a:cubicBezTo>
                      <a:pt x="110080" y="15859"/>
                      <a:pt x="110937" y="27432"/>
                      <a:pt x="93792" y="36862"/>
                    </a:cubicBezTo>
                    <a:close/>
                  </a:path>
                </a:pathLst>
              </a:custGeom>
              <a:solidFill>
                <a:srgbClr val="FEEAA6"/>
              </a:solidFill>
              <a:ln w="4286" cap="flat">
                <a:noFill/>
                <a:prstDash val="solid"/>
                <a:miter/>
              </a:ln>
            </p:spPr>
            <p:txBody>
              <a:bodyPr rtlCol="0" anchor="ctr"/>
              <a:lstStyle/>
              <a:p>
                <a:endParaRPr lang="en-GB"/>
              </a:p>
            </p:txBody>
          </p:sp>
          <p:sp>
            <p:nvSpPr>
              <p:cNvPr id="636" name="Freeform: Shape 635">
                <a:extLst>
                  <a:ext uri="{FF2B5EF4-FFF2-40B4-BE49-F238E27FC236}">
                    <a16:creationId xmlns:a16="http://schemas.microsoft.com/office/drawing/2014/main" id="{3905CB4F-8020-9D22-E1B7-4732105DA22B}"/>
                  </a:ext>
                </a:extLst>
              </p:cNvPr>
              <p:cNvSpPr/>
              <p:nvPr/>
            </p:nvSpPr>
            <p:spPr>
              <a:xfrm>
                <a:off x="8152542" y="3114969"/>
                <a:ext cx="108870" cy="63816"/>
              </a:xfrm>
              <a:custGeom>
                <a:avLst/>
                <a:gdLst>
                  <a:gd name="connsiteX0" fmla="*/ 108870 w 108870"/>
                  <a:gd name="connsiteY0" fmla="*/ 30702 h 63816"/>
                  <a:gd name="connsiteX1" fmla="*/ 0 w 108870"/>
                  <a:gd name="connsiteY1" fmla="*/ 31988 h 63816"/>
                  <a:gd name="connsiteX2" fmla="*/ 108870 w 108870"/>
                  <a:gd name="connsiteY2" fmla="*/ 30702 h 63816"/>
                </a:gdLst>
                <a:ahLst/>
                <a:cxnLst>
                  <a:cxn ang="0">
                    <a:pos x="connsiteX0" y="connsiteY0"/>
                  </a:cxn>
                  <a:cxn ang="0">
                    <a:pos x="connsiteX1" y="connsiteY1"/>
                  </a:cxn>
                  <a:cxn ang="0">
                    <a:pos x="connsiteX2" y="connsiteY2"/>
                  </a:cxn>
                </a:cxnLst>
                <a:rect l="l" t="t" r="r" b="b"/>
                <a:pathLst>
                  <a:path w="108870" h="63816">
                    <a:moveTo>
                      <a:pt x="108870" y="30702"/>
                    </a:moveTo>
                    <a:cubicBezTo>
                      <a:pt x="104584" y="74422"/>
                      <a:pt x="6429" y="74851"/>
                      <a:pt x="0" y="31988"/>
                    </a:cubicBezTo>
                    <a:cubicBezTo>
                      <a:pt x="6858" y="-10446"/>
                      <a:pt x="99869" y="-10446"/>
                      <a:pt x="108870" y="30702"/>
                    </a:cubicBezTo>
                    <a:close/>
                  </a:path>
                </a:pathLst>
              </a:custGeom>
              <a:solidFill>
                <a:srgbClr val="F5EDE4"/>
              </a:solidFill>
              <a:ln w="4286" cap="flat">
                <a:noFill/>
                <a:prstDash val="solid"/>
                <a:miter/>
              </a:ln>
            </p:spPr>
            <p:txBody>
              <a:bodyPr rtlCol="0" anchor="ctr"/>
              <a:lstStyle/>
              <a:p>
                <a:endParaRPr lang="en-GB"/>
              </a:p>
            </p:txBody>
          </p:sp>
          <p:sp>
            <p:nvSpPr>
              <p:cNvPr id="637" name="Freeform: Shape 636">
                <a:extLst>
                  <a:ext uri="{FF2B5EF4-FFF2-40B4-BE49-F238E27FC236}">
                    <a16:creationId xmlns:a16="http://schemas.microsoft.com/office/drawing/2014/main" id="{55D9103F-52F8-DCB9-43EB-2BBF14FC6993}"/>
                  </a:ext>
                </a:extLst>
              </p:cNvPr>
              <p:cNvSpPr/>
              <p:nvPr/>
            </p:nvSpPr>
            <p:spPr>
              <a:xfrm>
                <a:off x="8222495" y="3150805"/>
                <a:ext cx="21380" cy="12453"/>
              </a:xfrm>
              <a:custGeom>
                <a:avLst/>
                <a:gdLst>
                  <a:gd name="connsiteX0" fmla="*/ 1199 w 21380"/>
                  <a:gd name="connsiteY0" fmla="*/ 12012 h 12453"/>
                  <a:gd name="connsiteX1" fmla="*/ 14486 w 21380"/>
                  <a:gd name="connsiteY1" fmla="*/ 867 h 12453"/>
                  <a:gd name="connsiteX2" fmla="*/ 20059 w 21380"/>
                  <a:gd name="connsiteY2" fmla="*/ 3868 h 12453"/>
                  <a:gd name="connsiteX3" fmla="*/ 1199 w 21380"/>
                  <a:gd name="connsiteY3" fmla="*/ 12012 h 12453"/>
                </a:gdLst>
                <a:ahLst/>
                <a:cxnLst>
                  <a:cxn ang="0">
                    <a:pos x="connsiteX0" y="connsiteY0"/>
                  </a:cxn>
                  <a:cxn ang="0">
                    <a:pos x="connsiteX1" y="connsiteY1"/>
                  </a:cxn>
                  <a:cxn ang="0">
                    <a:pos x="connsiteX2" y="connsiteY2"/>
                  </a:cxn>
                  <a:cxn ang="0">
                    <a:pos x="connsiteX3" y="connsiteY3"/>
                  </a:cxn>
                </a:cxnLst>
                <a:rect l="l" t="t" r="r" b="b"/>
                <a:pathLst>
                  <a:path w="21380" h="12453">
                    <a:moveTo>
                      <a:pt x="1199" y="12012"/>
                    </a:moveTo>
                    <a:cubicBezTo>
                      <a:pt x="-4802" y="9011"/>
                      <a:pt x="13629" y="2582"/>
                      <a:pt x="14486" y="867"/>
                    </a:cubicBezTo>
                    <a:cubicBezTo>
                      <a:pt x="17058" y="-1276"/>
                      <a:pt x="24345" y="867"/>
                      <a:pt x="20059" y="3868"/>
                    </a:cubicBezTo>
                    <a:cubicBezTo>
                      <a:pt x="16201" y="5154"/>
                      <a:pt x="5057" y="14583"/>
                      <a:pt x="1199" y="12012"/>
                    </a:cubicBezTo>
                    <a:close/>
                  </a:path>
                </a:pathLst>
              </a:custGeom>
              <a:solidFill>
                <a:srgbClr val="58595B"/>
              </a:solidFill>
              <a:ln w="4286" cap="flat">
                <a:noFill/>
                <a:prstDash val="solid"/>
                <a:miter/>
              </a:ln>
            </p:spPr>
            <p:txBody>
              <a:bodyPr rtlCol="0" anchor="ctr"/>
              <a:lstStyle/>
              <a:p>
                <a:endParaRPr lang="en-GB"/>
              </a:p>
            </p:txBody>
          </p:sp>
        </p:grpSp>
        <p:grpSp>
          <p:nvGrpSpPr>
            <p:cNvPr id="699" name="Graphic 18">
              <a:extLst>
                <a:ext uri="{FF2B5EF4-FFF2-40B4-BE49-F238E27FC236}">
                  <a16:creationId xmlns:a16="http://schemas.microsoft.com/office/drawing/2014/main" id="{645D19B1-7D03-42DD-CEEB-1D971D08095B}"/>
                </a:ext>
              </a:extLst>
            </p:cNvPr>
            <p:cNvGrpSpPr/>
            <p:nvPr/>
          </p:nvGrpSpPr>
          <p:grpSpPr>
            <a:xfrm>
              <a:off x="7481232" y="2841776"/>
              <a:ext cx="327636" cy="457497"/>
              <a:chOff x="7481232" y="2841776"/>
              <a:chExt cx="327636" cy="457497"/>
            </a:xfrm>
          </p:grpSpPr>
          <p:sp>
            <p:nvSpPr>
              <p:cNvPr id="700" name="Freeform: Shape 699">
                <a:extLst>
                  <a:ext uri="{FF2B5EF4-FFF2-40B4-BE49-F238E27FC236}">
                    <a16:creationId xmlns:a16="http://schemas.microsoft.com/office/drawing/2014/main" id="{A80446BF-D011-B76F-38C6-2FC12DE0BA33}"/>
                  </a:ext>
                </a:extLst>
              </p:cNvPr>
              <p:cNvSpPr/>
              <p:nvPr/>
            </p:nvSpPr>
            <p:spPr>
              <a:xfrm>
                <a:off x="7481232" y="3108856"/>
                <a:ext cx="327636" cy="190417"/>
              </a:xfrm>
              <a:custGeom>
                <a:avLst/>
                <a:gdLst>
                  <a:gd name="connsiteX0" fmla="*/ 173676 w 327636"/>
                  <a:gd name="connsiteY0" fmla="*/ 176548 h 190417"/>
                  <a:gd name="connsiteX1" fmla="*/ 303550 w 327636"/>
                  <a:gd name="connsiteY1" fmla="*/ 101538 h 190417"/>
                  <a:gd name="connsiteX2" fmla="*/ 293691 w 327636"/>
                  <a:gd name="connsiteY2" fmla="*/ 20099 h 190417"/>
                  <a:gd name="connsiteX3" fmla="*/ 293691 w 327636"/>
                  <a:gd name="connsiteY3" fmla="*/ 20099 h 190417"/>
                  <a:gd name="connsiteX4" fmla="*/ 24087 w 327636"/>
                  <a:gd name="connsiteY4" fmla="*/ 89108 h 190417"/>
                  <a:gd name="connsiteX5" fmla="*/ 33945 w 327636"/>
                  <a:gd name="connsiteY5" fmla="*/ 170547 h 190417"/>
                  <a:gd name="connsiteX6" fmla="*/ 173676 w 327636"/>
                  <a:gd name="connsiteY6" fmla="*/ 176548 h 190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7636" h="190417">
                    <a:moveTo>
                      <a:pt x="173676" y="176548"/>
                    </a:moveTo>
                    <a:lnTo>
                      <a:pt x="303550" y="101538"/>
                    </a:lnTo>
                    <a:cubicBezTo>
                      <a:pt x="339126" y="80535"/>
                      <a:pt x="334840" y="44102"/>
                      <a:pt x="293691" y="20099"/>
                    </a:cubicBezTo>
                    <a:lnTo>
                      <a:pt x="293691" y="20099"/>
                    </a:lnTo>
                    <a:cubicBezTo>
                      <a:pt x="195537" y="-39051"/>
                      <a:pt x="104239" y="47103"/>
                      <a:pt x="24087" y="89108"/>
                    </a:cubicBezTo>
                    <a:cubicBezTo>
                      <a:pt x="-11489" y="110111"/>
                      <a:pt x="-7203" y="146544"/>
                      <a:pt x="33945" y="170547"/>
                    </a:cubicBezTo>
                    <a:cubicBezTo>
                      <a:pt x="74664" y="194550"/>
                      <a:pt x="137672" y="197121"/>
                      <a:pt x="173676" y="176548"/>
                    </a:cubicBezTo>
                    <a:close/>
                  </a:path>
                </a:pathLst>
              </a:custGeom>
              <a:solidFill>
                <a:srgbClr val="666666">
                  <a:alpha val="20000"/>
                </a:srgbClr>
              </a:solidFill>
              <a:ln w="4286" cap="flat">
                <a:noFill/>
                <a:prstDash val="solid"/>
                <a:miter/>
              </a:ln>
            </p:spPr>
            <p:txBody>
              <a:bodyPr rtlCol="0" anchor="ctr"/>
              <a:lstStyle/>
              <a:p>
                <a:endParaRPr lang="en-GB"/>
              </a:p>
            </p:txBody>
          </p:sp>
          <p:grpSp>
            <p:nvGrpSpPr>
              <p:cNvPr id="701" name="Graphic 18">
                <a:extLst>
                  <a:ext uri="{FF2B5EF4-FFF2-40B4-BE49-F238E27FC236}">
                    <a16:creationId xmlns:a16="http://schemas.microsoft.com/office/drawing/2014/main" id="{34A83211-C397-F71F-595E-EFE1C09E39E4}"/>
                  </a:ext>
                </a:extLst>
              </p:cNvPr>
              <p:cNvGrpSpPr/>
              <p:nvPr/>
            </p:nvGrpSpPr>
            <p:grpSpPr>
              <a:xfrm>
                <a:off x="7586757" y="2841776"/>
                <a:ext cx="210026" cy="367559"/>
                <a:chOff x="7586757" y="2841776"/>
                <a:chExt cx="210026" cy="367559"/>
              </a:xfrm>
            </p:grpSpPr>
            <p:sp>
              <p:nvSpPr>
                <p:cNvPr id="702" name="Freeform: Shape 701">
                  <a:extLst>
                    <a:ext uri="{FF2B5EF4-FFF2-40B4-BE49-F238E27FC236}">
                      <a16:creationId xmlns:a16="http://schemas.microsoft.com/office/drawing/2014/main" id="{FF1FC0F1-DB15-1E92-9805-46476DE49F6E}"/>
                    </a:ext>
                  </a:extLst>
                </p:cNvPr>
                <p:cNvSpPr/>
                <p:nvPr/>
              </p:nvSpPr>
              <p:spPr>
                <a:xfrm>
                  <a:off x="7617618" y="2843062"/>
                  <a:ext cx="177232" cy="354044"/>
                </a:xfrm>
                <a:custGeom>
                  <a:avLst/>
                  <a:gdLst>
                    <a:gd name="connsiteX0" fmla="*/ 167164 w 177232"/>
                    <a:gd name="connsiteY0" fmla="*/ 97726 h 354044"/>
                    <a:gd name="connsiteX1" fmla="*/ 176165 w 177232"/>
                    <a:gd name="connsiteY1" fmla="*/ 354044 h 354044"/>
                    <a:gd name="connsiteX2" fmla="*/ 857 w 177232"/>
                    <a:gd name="connsiteY2" fmla="*/ 245174 h 354044"/>
                    <a:gd name="connsiteX3" fmla="*/ 0 w 177232"/>
                    <a:gd name="connsiteY3" fmla="*/ 0 h 354044"/>
                    <a:gd name="connsiteX4" fmla="*/ 167164 w 177232"/>
                    <a:gd name="connsiteY4" fmla="*/ 97726 h 354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232" h="354044">
                      <a:moveTo>
                        <a:pt x="167164" y="97726"/>
                      </a:moveTo>
                      <a:cubicBezTo>
                        <a:pt x="185595" y="92154"/>
                        <a:pt x="172307" y="348901"/>
                        <a:pt x="176165" y="354044"/>
                      </a:cubicBezTo>
                      <a:cubicBezTo>
                        <a:pt x="186452" y="348044"/>
                        <a:pt x="3000" y="248603"/>
                        <a:pt x="857" y="245174"/>
                      </a:cubicBezTo>
                      <a:lnTo>
                        <a:pt x="0" y="0"/>
                      </a:lnTo>
                      <a:lnTo>
                        <a:pt x="167164" y="97726"/>
                      </a:lnTo>
                      <a:close/>
                    </a:path>
                  </a:pathLst>
                </a:custGeom>
                <a:solidFill>
                  <a:srgbClr val="A1A7CC"/>
                </a:solidFill>
                <a:ln w="4286" cap="flat">
                  <a:noFill/>
                  <a:prstDash val="solid"/>
                  <a:miter/>
                </a:ln>
              </p:spPr>
              <p:txBody>
                <a:bodyPr rtlCol="0" anchor="ctr"/>
                <a:lstStyle/>
                <a:p>
                  <a:endParaRPr lang="en-GB"/>
                </a:p>
              </p:txBody>
            </p:sp>
            <p:sp>
              <p:nvSpPr>
                <p:cNvPr id="703" name="Freeform: Shape 702">
                  <a:extLst>
                    <a:ext uri="{FF2B5EF4-FFF2-40B4-BE49-F238E27FC236}">
                      <a16:creationId xmlns:a16="http://schemas.microsoft.com/office/drawing/2014/main" id="{50AB6FDA-24C4-D2F2-13E4-514312673708}"/>
                    </a:ext>
                  </a:extLst>
                </p:cNvPr>
                <p:cNvSpPr/>
                <p:nvPr/>
              </p:nvSpPr>
              <p:spPr>
                <a:xfrm>
                  <a:off x="7590186" y="2849491"/>
                  <a:ext cx="203267" cy="121613"/>
                </a:xfrm>
                <a:custGeom>
                  <a:avLst/>
                  <a:gdLst>
                    <a:gd name="connsiteX0" fmla="*/ 0 w 203267"/>
                    <a:gd name="connsiteY0" fmla="*/ 19717 h 121613"/>
                    <a:gd name="connsiteX1" fmla="*/ 163306 w 203267"/>
                    <a:gd name="connsiteY1" fmla="*/ 116157 h 121613"/>
                    <a:gd name="connsiteX2" fmla="*/ 170593 w 203267"/>
                    <a:gd name="connsiteY2" fmla="*/ 119586 h 121613"/>
                    <a:gd name="connsiteX3" fmla="*/ 203168 w 203267"/>
                    <a:gd name="connsiteY3" fmla="*/ 114443 h 121613"/>
                    <a:gd name="connsiteX4" fmla="*/ 198454 w 203267"/>
                    <a:gd name="connsiteY4" fmla="*/ 100727 h 121613"/>
                    <a:gd name="connsiteX5" fmla="*/ 27861 w 203267"/>
                    <a:gd name="connsiteY5" fmla="*/ 0 h 121613"/>
                    <a:gd name="connsiteX6" fmla="*/ 0 w 203267"/>
                    <a:gd name="connsiteY6" fmla="*/ 19717 h 121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3267" h="121613">
                      <a:moveTo>
                        <a:pt x="0" y="19717"/>
                      </a:moveTo>
                      <a:lnTo>
                        <a:pt x="163306" y="116157"/>
                      </a:lnTo>
                      <a:cubicBezTo>
                        <a:pt x="165449" y="117443"/>
                        <a:pt x="168021" y="118729"/>
                        <a:pt x="170593" y="119586"/>
                      </a:cubicBezTo>
                      <a:cubicBezTo>
                        <a:pt x="181309" y="123015"/>
                        <a:pt x="194596" y="122587"/>
                        <a:pt x="203168" y="114443"/>
                      </a:cubicBezTo>
                      <a:cubicBezTo>
                        <a:pt x="203597" y="109299"/>
                        <a:pt x="202740" y="103727"/>
                        <a:pt x="198454" y="100727"/>
                      </a:cubicBezTo>
                      <a:cubicBezTo>
                        <a:pt x="195453" y="97726"/>
                        <a:pt x="31718" y="2572"/>
                        <a:pt x="27861" y="0"/>
                      </a:cubicBezTo>
                      <a:cubicBezTo>
                        <a:pt x="21860" y="3858"/>
                        <a:pt x="6429" y="15002"/>
                        <a:pt x="0" y="19717"/>
                      </a:cubicBezTo>
                      <a:close/>
                    </a:path>
                  </a:pathLst>
                </a:custGeom>
                <a:solidFill>
                  <a:srgbClr val="FFFFFF"/>
                </a:solidFill>
                <a:ln w="4286" cap="flat">
                  <a:noFill/>
                  <a:prstDash val="solid"/>
                  <a:miter/>
                </a:ln>
              </p:spPr>
              <p:txBody>
                <a:bodyPr rtlCol="0" anchor="ctr"/>
                <a:lstStyle/>
                <a:p>
                  <a:endParaRPr lang="en-GB"/>
                </a:p>
              </p:txBody>
            </p:sp>
            <p:sp>
              <p:nvSpPr>
                <p:cNvPr id="704" name="Freeform: Shape 703">
                  <a:extLst>
                    <a:ext uri="{FF2B5EF4-FFF2-40B4-BE49-F238E27FC236}">
                      <a16:creationId xmlns:a16="http://schemas.microsoft.com/office/drawing/2014/main" id="{BEA31A7F-0040-8FEC-FA95-923D98377CAF}"/>
                    </a:ext>
                  </a:extLst>
                </p:cNvPr>
                <p:cNvSpPr/>
                <p:nvPr/>
              </p:nvSpPr>
              <p:spPr>
                <a:xfrm>
                  <a:off x="7608617" y="2853778"/>
                  <a:ext cx="129444" cy="83153"/>
                </a:xfrm>
                <a:custGeom>
                  <a:avLst/>
                  <a:gdLst>
                    <a:gd name="connsiteX0" fmla="*/ 0 w 129444"/>
                    <a:gd name="connsiteY0" fmla="*/ 2143 h 83153"/>
                    <a:gd name="connsiteX1" fmla="*/ 129445 w 129444"/>
                    <a:gd name="connsiteY1" fmla="*/ 83153 h 83153"/>
                    <a:gd name="connsiteX2" fmla="*/ 3000 w 129444"/>
                    <a:gd name="connsiteY2" fmla="*/ 0 h 83153"/>
                    <a:gd name="connsiteX3" fmla="*/ 0 w 129444"/>
                    <a:gd name="connsiteY3" fmla="*/ 2143 h 83153"/>
                  </a:gdLst>
                  <a:ahLst/>
                  <a:cxnLst>
                    <a:cxn ang="0">
                      <a:pos x="connsiteX0" y="connsiteY0"/>
                    </a:cxn>
                    <a:cxn ang="0">
                      <a:pos x="connsiteX1" y="connsiteY1"/>
                    </a:cxn>
                    <a:cxn ang="0">
                      <a:pos x="connsiteX2" y="connsiteY2"/>
                    </a:cxn>
                    <a:cxn ang="0">
                      <a:pos x="connsiteX3" y="connsiteY3"/>
                    </a:cxn>
                  </a:cxnLst>
                  <a:rect l="l" t="t" r="r" b="b"/>
                  <a:pathLst>
                    <a:path w="129444" h="83153">
                      <a:moveTo>
                        <a:pt x="0" y="2143"/>
                      </a:moveTo>
                      <a:lnTo>
                        <a:pt x="129445" y="83153"/>
                      </a:lnTo>
                      <a:cubicBezTo>
                        <a:pt x="126016" y="81010"/>
                        <a:pt x="24860" y="14573"/>
                        <a:pt x="3000" y="0"/>
                      </a:cubicBezTo>
                      <a:lnTo>
                        <a:pt x="0" y="2143"/>
                      </a:lnTo>
                      <a:close/>
                    </a:path>
                  </a:pathLst>
                </a:custGeom>
                <a:solidFill>
                  <a:srgbClr val="E6E6E6"/>
                </a:solidFill>
                <a:ln w="4286" cap="flat">
                  <a:noFill/>
                  <a:prstDash val="solid"/>
                  <a:miter/>
                </a:ln>
              </p:spPr>
              <p:txBody>
                <a:bodyPr rtlCol="0" anchor="ctr"/>
                <a:lstStyle/>
                <a:p>
                  <a:endParaRPr lang="en-GB"/>
                </a:p>
              </p:txBody>
            </p:sp>
            <p:sp>
              <p:nvSpPr>
                <p:cNvPr id="705" name="Freeform: Shape 704">
                  <a:extLst>
                    <a:ext uri="{FF2B5EF4-FFF2-40B4-BE49-F238E27FC236}">
                      <a16:creationId xmlns:a16="http://schemas.microsoft.com/office/drawing/2014/main" id="{8EAF35D9-B2DE-EE90-4162-B850A86DB707}"/>
                    </a:ext>
                  </a:extLst>
                </p:cNvPr>
                <p:cNvSpPr/>
                <p:nvPr/>
              </p:nvSpPr>
              <p:spPr>
                <a:xfrm>
                  <a:off x="7586757" y="2861064"/>
                  <a:ext cx="167163" cy="343328"/>
                </a:xfrm>
                <a:custGeom>
                  <a:avLst/>
                  <a:gdLst>
                    <a:gd name="connsiteX0" fmla="*/ 0 w 167163"/>
                    <a:gd name="connsiteY0" fmla="*/ 0 h 343328"/>
                    <a:gd name="connsiteX1" fmla="*/ 429 w 167163"/>
                    <a:gd name="connsiteY1" fmla="*/ 245174 h 343328"/>
                    <a:gd name="connsiteX2" fmla="*/ 167164 w 167163"/>
                    <a:gd name="connsiteY2" fmla="*/ 343329 h 343328"/>
                    <a:gd name="connsiteX3" fmla="*/ 166735 w 167163"/>
                    <a:gd name="connsiteY3" fmla="*/ 98155 h 343328"/>
                  </a:gdLst>
                  <a:ahLst/>
                  <a:cxnLst>
                    <a:cxn ang="0">
                      <a:pos x="connsiteX0" y="connsiteY0"/>
                    </a:cxn>
                    <a:cxn ang="0">
                      <a:pos x="connsiteX1" y="connsiteY1"/>
                    </a:cxn>
                    <a:cxn ang="0">
                      <a:pos x="connsiteX2" y="connsiteY2"/>
                    </a:cxn>
                    <a:cxn ang="0">
                      <a:pos x="connsiteX3" y="connsiteY3"/>
                    </a:cxn>
                  </a:cxnLst>
                  <a:rect l="l" t="t" r="r" b="b"/>
                  <a:pathLst>
                    <a:path w="167163" h="343328">
                      <a:moveTo>
                        <a:pt x="0" y="0"/>
                      </a:moveTo>
                      <a:lnTo>
                        <a:pt x="429" y="245174"/>
                      </a:lnTo>
                      <a:lnTo>
                        <a:pt x="167164" y="343329"/>
                      </a:lnTo>
                      <a:lnTo>
                        <a:pt x="166735" y="98155"/>
                      </a:lnTo>
                      <a:close/>
                    </a:path>
                  </a:pathLst>
                </a:custGeom>
                <a:solidFill>
                  <a:srgbClr val="A1A7CC"/>
                </a:solidFill>
                <a:ln w="4286" cap="flat">
                  <a:noFill/>
                  <a:prstDash val="solid"/>
                  <a:miter/>
                </a:ln>
              </p:spPr>
              <p:txBody>
                <a:bodyPr rtlCol="0" anchor="ctr"/>
                <a:lstStyle/>
                <a:p>
                  <a:endParaRPr lang="en-GB"/>
                </a:p>
              </p:txBody>
            </p:sp>
            <p:sp>
              <p:nvSpPr>
                <p:cNvPr id="706" name="Freeform: Shape 705">
                  <a:extLst>
                    <a:ext uri="{FF2B5EF4-FFF2-40B4-BE49-F238E27FC236}">
                      <a16:creationId xmlns:a16="http://schemas.microsoft.com/office/drawing/2014/main" id="{3AD049CB-88C6-D0B2-143B-7D1B6D579807}"/>
                    </a:ext>
                  </a:extLst>
                </p:cNvPr>
                <p:cNvSpPr/>
                <p:nvPr/>
              </p:nvSpPr>
              <p:spPr>
                <a:xfrm>
                  <a:off x="7753492" y="2951504"/>
                  <a:ext cx="43291" cy="257831"/>
                </a:xfrm>
                <a:custGeom>
                  <a:avLst/>
                  <a:gdLst>
                    <a:gd name="connsiteX0" fmla="*/ 6001 w 43291"/>
                    <a:gd name="connsiteY0" fmla="*/ 255032 h 257831"/>
                    <a:gd name="connsiteX1" fmla="*/ 858 w 43291"/>
                    <a:gd name="connsiteY1" fmla="*/ 252460 h 257831"/>
                    <a:gd name="connsiteX2" fmla="*/ 0 w 43291"/>
                    <a:gd name="connsiteY2" fmla="*/ 7287 h 257831"/>
                    <a:gd name="connsiteX3" fmla="*/ 42434 w 43291"/>
                    <a:gd name="connsiteY3" fmla="*/ 0 h 257831"/>
                    <a:gd name="connsiteX4" fmla="*/ 43292 w 43291"/>
                    <a:gd name="connsiteY4" fmla="*/ 245174 h 257831"/>
                    <a:gd name="connsiteX5" fmla="*/ 6001 w 43291"/>
                    <a:gd name="connsiteY5" fmla="*/ 255032 h 25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91" h="257831">
                      <a:moveTo>
                        <a:pt x="6001" y="255032"/>
                      </a:moveTo>
                      <a:cubicBezTo>
                        <a:pt x="4286" y="254175"/>
                        <a:pt x="2572" y="253318"/>
                        <a:pt x="858" y="252460"/>
                      </a:cubicBezTo>
                      <a:lnTo>
                        <a:pt x="0" y="7287"/>
                      </a:lnTo>
                      <a:cubicBezTo>
                        <a:pt x="12002" y="14573"/>
                        <a:pt x="37719" y="16288"/>
                        <a:pt x="42434" y="0"/>
                      </a:cubicBezTo>
                      <a:lnTo>
                        <a:pt x="43292" y="245174"/>
                      </a:lnTo>
                      <a:cubicBezTo>
                        <a:pt x="39434" y="259747"/>
                        <a:pt x="17145" y="259747"/>
                        <a:pt x="6001" y="255032"/>
                      </a:cubicBezTo>
                      <a:close/>
                    </a:path>
                  </a:pathLst>
                </a:custGeom>
                <a:solidFill>
                  <a:srgbClr val="A1A7CC"/>
                </a:solidFill>
                <a:ln w="4286" cap="flat">
                  <a:noFill/>
                  <a:prstDash val="solid"/>
                  <a:miter/>
                </a:ln>
              </p:spPr>
              <p:txBody>
                <a:bodyPr rtlCol="0" anchor="ctr"/>
                <a:lstStyle/>
                <a:p>
                  <a:endParaRPr lang="en-GB"/>
                </a:p>
              </p:txBody>
            </p:sp>
            <p:sp>
              <p:nvSpPr>
                <p:cNvPr id="707" name="Freeform: Shape 706">
                  <a:extLst>
                    <a:ext uri="{FF2B5EF4-FFF2-40B4-BE49-F238E27FC236}">
                      <a16:creationId xmlns:a16="http://schemas.microsoft.com/office/drawing/2014/main" id="{34198ABE-CD3A-0964-92C9-ECB6E27E2E13}"/>
                    </a:ext>
                  </a:extLst>
                </p:cNvPr>
                <p:cNvSpPr/>
                <p:nvPr/>
              </p:nvSpPr>
              <p:spPr>
                <a:xfrm>
                  <a:off x="7586757" y="2841776"/>
                  <a:ext cx="209228" cy="121977"/>
                </a:xfrm>
                <a:custGeom>
                  <a:avLst/>
                  <a:gdLst>
                    <a:gd name="connsiteX0" fmla="*/ 0 w 209228"/>
                    <a:gd name="connsiteY0" fmla="*/ 19288 h 121977"/>
                    <a:gd name="connsiteX1" fmla="*/ 200596 w 209228"/>
                    <a:gd name="connsiteY1" fmla="*/ 119586 h 121977"/>
                    <a:gd name="connsiteX2" fmla="*/ 200168 w 209228"/>
                    <a:gd name="connsiteY2" fmla="*/ 97726 h 121977"/>
                    <a:gd name="connsiteX3" fmla="*/ 33432 w 209228"/>
                    <a:gd name="connsiteY3" fmla="*/ 0 h 121977"/>
                    <a:gd name="connsiteX4" fmla="*/ 31718 w 209228"/>
                    <a:gd name="connsiteY4" fmla="*/ 857 h 121977"/>
                    <a:gd name="connsiteX5" fmla="*/ 198453 w 209228"/>
                    <a:gd name="connsiteY5" fmla="*/ 98584 h 121977"/>
                    <a:gd name="connsiteX6" fmla="*/ 198882 w 209228"/>
                    <a:gd name="connsiteY6" fmla="*/ 118300 h 121977"/>
                    <a:gd name="connsiteX7" fmla="*/ 1714 w 209228"/>
                    <a:gd name="connsiteY7" fmla="*/ 18002 h 121977"/>
                    <a:gd name="connsiteX8" fmla="*/ 0 w 209228"/>
                    <a:gd name="connsiteY8" fmla="*/ 19288 h 121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9228" h="121977">
                      <a:moveTo>
                        <a:pt x="0" y="19288"/>
                      </a:moveTo>
                      <a:cubicBezTo>
                        <a:pt x="22717" y="26146"/>
                        <a:pt x="176593" y="139732"/>
                        <a:pt x="200596" y="119586"/>
                      </a:cubicBezTo>
                      <a:cubicBezTo>
                        <a:pt x="211312" y="115300"/>
                        <a:pt x="213026" y="105442"/>
                        <a:pt x="200168" y="97726"/>
                      </a:cubicBezTo>
                      <a:cubicBezTo>
                        <a:pt x="200168" y="97726"/>
                        <a:pt x="33432" y="0"/>
                        <a:pt x="33432" y="0"/>
                      </a:cubicBezTo>
                      <a:lnTo>
                        <a:pt x="31718" y="857"/>
                      </a:lnTo>
                      <a:lnTo>
                        <a:pt x="198453" y="98584"/>
                      </a:lnTo>
                      <a:cubicBezTo>
                        <a:pt x="210455" y="105442"/>
                        <a:pt x="208740" y="114443"/>
                        <a:pt x="198882" y="118300"/>
                      </a:cubicBezTo>
                      <a:cubicBezTo>
                        <a:pt x="178736" y="137160"/>
                        <a:pt x="21002" y="23574"/>
                        <a:pt x="1714" y="18002"/>
                      </a:cubicBezTo>
                      <a:lnTo>
                        <a:pt x="0" y="19288"/>
                      </a:lnTo>
                      <a:close/>
                    </a:path>
                  </a:pathLst>
                </a:custGeom>
                <a:solidFill>
                  <a:srgbClr val="FADEBB"/>
                </a:solidFill>
                <a:ln w="4286" cap="flat">
                  <a:noFill/>
                  <a:prstDash val="solid"/>
                  <a:miter/>
                </a:ln>
              </p:spPr>
              <p:txBody>
                <a:bodyPr rtlCol="0" anchor="ctr"/>
                <a:lstStyle/>
                <a:p>
                  <a:endParaRPr lang="en-GB"/>
                </a:p>
              </p:txBody>
            </p:sp>
          </p:grpSp>
          <p:grpSp>
            <p:nvGrpSpPr>
              <p:cNvPr id="708" name="Graphic 18">
                <a:extLst>
                  <a:ext uri="{FF2B5EF4-FFF2-40B4-BE49-F238E27FC236}">
                    <a16:creationId xmlns:a16="http://schemas.microsoft.com/office/drawing/2014/main" id="{E8CFA490-F793-402D-B1E3-6C039D13A938}"/>
                  </a:ext>
                </a:extLst>
              </p:cNvPr>
              <p:cNvGrpSpPr/>
              <p:nvPr/>
            </p:nvGrpSpPr>
            <p:grpSpPr>
              <a:xfrm>
                <a:off x="7552038" y="2886353"/>
                <a:ext cx="198453" cy="348851"/>
                <a:chOff x="7552038" y="2886353"/>
                <a:chExt cx="198453" cy="348851"/>
              </a:xfrm>
            </p:grpSpPr>
            <p:sp>
              <p:nvSpPr>
                <p:cNvPr id="709" name="Freeform: Shape 708">
                  <a:extLst>
                    <a:ext uri="{FF2B5EF4-FFF2-40B4-BE49-F238E27FC236}">
                      <a16:creationId xmlns:a16="http://schemas.microsoft.com/office/drawing/2014/main" id="{EE871DD3-22FC-23F5-6B9E-31C31FB7EC51}"/>
                    </a:ext>
                  </a:extLst>
                </p:cNvPr>
                <p:cNvSpPr/>
                <p:nvPr/>
              </p:nvSpPr>
              <p:spPr>
                <a:xfrm>
                  <a:off x="7581185" y="2887639"/>
                  <a:ext cx="167952" cy="335613"/>
                </a:xfrm>
                <a:custGeom>
                  <a:avLst/>
                  <a:gdLst>
                    <a:gd name="connsiteX0" fmla="*/ 158591 w 167952"/>
                    <a:gd name="connsiteY0" fmla="*/ 92583 h 335613"/>
                    <a:gd name="connsiteX1" fmla="*/ 167164 w 167952"/>
                    <a:gd name="connsiteY1" fmla="*/ 335613 h 335613"/>
                    <a:gd name="connsiteX2" fmla="*/ 857 w 167952"/>
                    <a:gd name="connsiteY2" fmla="*/ 232315 h 335613"/>
                    <a:gd name="connsiteX3" fmla="*/ 0 w 167952"/>
                    <a:gd name="connsiteY3" fmla="*/ 0 h 335613"/>
                    <a:gd name="connsiteX4" fmla="*/ 158591 w 167952"/>
                    <a:gd name="connsiteY4" fmla="*/ 92583 h 335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952" h="335613">
                      <a:moveTo>
                        <a:pt x="158591" y="92583"/>
                      </a:moveTo>
                      <a:cubicBezTo>
                        <a:pt x="175736" y="86582"/>
                        <a:pt x="163306" y="330470"/>
                        <a:pt x="167164" y="335613"/>
                      </a:cubicBezTo>
                      <a:cubicBezTo>
                        <a:pt x="177022" y="329612"/>
                        <a:pt x="3000" y="235744"/>
                        <a:pt x="857" y="232315"/>
                      </a:cubicBezTo>
                      <a:lnTo>
                        <a:pt x="0" y="0"/>
                      </a:lnTo>
                      <a:lnTo>
                        <a:pt x="158591" y="92583"/>
                      </a:lnTo>
                      <a:close/>
                    </a:path>
                  </a:pathLst>
                </a:custGeom>
                <a:solidFill>
                  <a:srgbClr val="FDD13B"/>
                </a:solidFill>
                <a:ln w="4286" cap="flat">
                  <a:noFill/>
                  <a:prstDash val="solid"/>
                  <a:miter/>
                </a:ln>
              </p:spPr>
              <p:txBody>
                <a:bodyPr rtlCol="0" anchor="ctr"/>
                <a:lstStyle/>
                <a:p>
                  <a:endParaRPr lang="en-GB"/>
                </a:p>
              </p:txBody>
            </p:sp>
            <p:sp>
              <p:nvSpPr>
                <p:cNvPr id="710" name="Freeform: Shape 709">
                  <a:extLst>
                    <a:ext uri="{FF2B5EF4-FFF2-40B4-BE49-F238E27FC236}">
                      <a16:creationId xmlns:a16="http://schemas.microsoft.com/office/drawing/2014/main" id="{B3E8C0FE-4624-49F8-EC67-B380B895060B}"/>
                    </a:ext>
                  </a:extLst>
                </p:cNvPr>
                <p:cNvSpPr/>
                <p:nvPr/>
              </p:nvSpPr>
              <p:spPr>
                <a:xfrm>
                  <a:off x="7555468" y="2893211"/>
                  <a:ext cx="192553" cy="115612"/>
                </a:xfrm>
                <a:custGeom>
                  <a:avLst/>
                  <a:gdLst>
                    <a:gd name="connsiteX0" fmla="*/ 0 w 192553"/>
                    <a:gd name="connsiteY0" fmla="*/ 19288 h 115612"/>
                    <a:gd name="connsiteX1" fmla="*/ 154734 w 192553"/>
                    <a:gd name="connsiteY1" fmla="*/ 110585 h 115612"/>
                    <a:gd name="connsiteX2" fmla="*/ 161591 w 192553"/>
                    <a:gd name="connsiteY2" fmla="*/ 113586 h 115612"/>
                    <a:gd name="connsiteX3" fmla="*/ 192453 w 192553"/>
                    <a:gd name="connsiteY3" fmla="*/ 108442 h 115612"/>
                    <a:gd name="connsiteX4" fmla="*/ 188166 w 192553"/>
                    <a:gd name="connsiteY4" fmla="*/ 95583 h 115612"/>
                    <a:gd name="connsiteX5" fmla="*/ 26575 w 192553"/>
                    <a:gd name="connsiteY5" fmla="*/ 0 h 115612"/>
                    <a:gd name="connsiteX6" fmla="*/ 0 w 192553"/>
                    <a:gd name="connsiteY6" fmla="*/ 19288 h 11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553" h="115612">
                      <a:moveTo>
                        <a:pt x="0" y="19288"/>
                      </a:moveTo>
                      <a:lnTo>
                        <a:pt x="154734" y="110585"/>
                      </a:lnTo>
                      <a:cubicBezTo>
                        <a:pt x="156877" y="111871"/>
                        <a:pt x="159448" y="112728"/>
                        <a:pt x="161591" y="113586"/>
                      </a:cubicBezTo>
                      <a:cubicBezTo>
                        <a:pt x="171879" y="117015"/>
                        <a:pt x="184309" y="116586"/>
                        <a:pt x="192453" y="108442"/>
                      </a:cubicBezTo>
                      <a:cubicBezTo>
                        <a:pt x="192881" y="103727"/>
                        <a:pt x="192024" y="98584"/>
                        <a:pt x="188166" y="95583"/>
                      </a:cubicBezTo>
                      <a:cubicBezTo>
                        <a:pt x="185166" y="92583"/>
                        <a:pt x="30004" y="2572"/>
                        <a:pt x="26575" y="0"/>
                      </a:cubicBezTo>
                      <a:cubicBezTo>
                        <a:pt x="20574" y="4286"/>
                        <a:pt x="6001" y="15002"/>
                        <a:pt x="0" y="19288"/>
                      </a:cubicBezTo>
                      <a:close/>
                    </a:path>
                  </a:pathLst>
                </a:custGeom>
                <a:solidFill>
                  <a:srgbClr val="FFFFFF"/>
                </a:solidFill>
                <a:ln w="4286" cap="flat">
                  <a:noFill/>
                  <a:prstDash val="solid"/>
                  <a:miter/>
                </a:ln>
              </p:spPr>
              <p:txBody>
                <a:bodyPr rtlCol="0" anchor="ctr"/>
                <a:lstStyle/>
                <a:p>
                  <a:endParaRPr lang="en-GB"/>
                </a:p>
              </p:txBody>
            </p:sp>
            <p:sp>
              <p:nvSpPr>
                <p:cNvPr id="711" name="Freeform: Shape 710">
                  <a:extLst>
                    <a:ext uri="{FF2B5EF4-FFF2-40B4-BE49-F238E27FC236}">
                      <a16:creationId xmlns:a16="http://schemas.microsoft.com/office/drawing/2014/main" id="{2843B2BC-776E-80F0-0822-46707FF68733}"/>
                    </a:ext>
                  </a:extLst>
                </p:cNvPr>
                <p:cNvSpPr/>
                <p:nvPr/>
              </p:nvSpPr>
              <p:spPr>
                <a:xfrm>
                  <a:off x="7573041" y="2897926"/>
                  <a:ext cx="123015" cy="78867"/>
                </a:xfrm>
                <a:custGeom>
                  <a:avLst/>
                  <a:gdLst>
                    <a:gd name="connsiteX0" fmla="*/ 0 w 123015"/>
                    <a:gd name="connsiteY0" fmla="*/ 2143 h 78867"/>
                    <a:gd name="connsiteX1" fmla="*/ 123016 w 123015"/>
                    <a:gd name="connsiteY1" fmla="*/ 78867 h 78867"/>
                    <a:gd name="connsiteX2" fmla="*/ 3429 w 123015"/>
                    <a:gd name="connsiteY2" fmla="*/ 0 h 78867"/>
                    <a:gd name="connsiteX3" fmla="*/ 0 w 123015"/>
                    <a:gd name="connsiteY3" fmla="*/ 2143 h 78867"/>
                  </a:gdLst>
                  <a:ahLst/>
                  <a:cxnLst>
                    <a:cxn ang="0">
                      <a:pos x="connsiteX0" y="connsiteY0"/>
                    </a:cxn>
                    <a:cxn ang="0">
                      <a:pos x="connsiteX1" y="connsiteY1"/>
                    </a:cxn>
                    <a:cxn ang="0">
                      <a:pos x="connsiteX2" y="connsiteY2"/>
                    </a:cxn>
                    <a:cxn ang="0">
                      <a:pos x="connsiteX3" y="connsiteY3"/>
                    </a:cxn>
                  </a:cxnLst>
                  <a:rect l="l" t="t" r="r" b="b"/>
                  <a:pathLst>
                    <a:path w="123015" h="78867">
                      <a:moveTo>
                        <a:pt x="0" y="2143"/>
                      </a:moveTo>
                      <a:lnTo>
                        <a:pt x="123016" y="78867"/>
                      </a:lnTo>
                      <a:cubicBezTo>
                        <a:pt x="119586" y="76724"/>
                        <a:pt x="24003" y="13716"/>
                        <a:pt x="3429" y="0"/>
                      </a:cubicBezTo>
                      <a:lnTo>
                        <a:pt x="0" y="2143"/>
                      </a:lnTo>
                      <a:close/>
                    </a:path>
                  </a:pathLst>
                </a:custGeom>
                <a:solidFill>
                  <a:srgbClr val="E6E6E6"/>
                </a:solidFill>
                <a:ln w="4286" cap="flat">
                  <a:noFill/>
                  <a:prstDash val="solid"/>
                  <a:miter/>
                </a:ln>
              </p:spPr>
              <p:txBody>
                <a:bodyPr rtlCol="0" anchor="ctr"/>
                <a:lstStyle/>
                <a:p>
                  <a:endParaRPr lang="en-GB"/>
                </a:p>
              </p:txBody>
            </p:sp>
            <p:sp>
              <p:nvSpPr>
                <p:cNvPr id="712" name="Freeform: Shape 711">
                  <a:extLst>
                    <a:ext uri="{FF2B5EF4-FFF2-40B4-BE49-F238E27FC236}">
                      <a16:creationId xmlns:a16="http://schemas.microsoft.com/office/drawing/2014/main" id="{0E23E3C5-B768-C4EB-D3C9-5B8B2AED0A41}"/>
                    </a:ext>
                  </a:extLst>
                </p:cNvPr>
                <p:cNvSpPr/>
                <p:nvPr/>
              </p:nvSpPr>
              <p:spPr>
                <a:xfrm>
                  <a:off x="7552038" y="2904784"/>
                  <a:ext cx="158591" cy="325326"/>
                </a:xfrm>
                <a:custGeom>
                  <a:avLst/>
                  <a:gdLst>
                    <a:gd name="connsiteX0" fmla="*/ 0 w 158591"/>
                    <a:gd name="connsiteY0" fmla="*/ 0 h 325326"/>
                    <a:gd name="connsiteX1" fmla="*/ 429 w 158591"/>
                    <a:gd name="connsiteY1" fmla="*/ 232743 h 325326"/>
                    <a:gd name="connsiteX2" fmla="*/ 158591 w 158591"/>
                    <a:gd name="connsiteY2" fmla="*/ 325326 h 325326"/>
                    <a:gd name="connsiteX3" fmla="*/ 158163 w 158591"/>
                    <a:gd name="connsiteY3" fmla="*/ 93011 h 325326"/>
                  </a:gdLst>
                  <a:ahLst/>
                  <a:cxnLst>
                    <a:cxn ang="0">
                      <a:pos x="connsiteX0" y="connsiteY0"/>
                    </a:cxn>
                    <a:cxn ang="0">
                      <a:pos x="connsiteX1" y="connsiteY1"/>
                    </a:cxn>
                    <a:cxn ang="0">
                      <a:pos x="connsiteX2" y="connsiteY2"/>
                    </a:cxn>
                    <a:cxn ang="0">
                      <a:pos x="connsiteX3" y="connsiteY3"/>
                    </a:cxn>
                  </a:cxnLst>
                  <a:rect l="l" t="t" r="r" b="b"/>
                  <a:pathLst>
                    <a:path w="158591" h="325326">
                      <a:moveTo>
                        <a:pt x="0" y="0"/>
                      </a:moveTo>
                      <a:lnTo>
                        <a:pt x="429" y="232743"/>
                      </a:lnTo>
                      <a:lnTo>
                        <a:pt x="158591" y="325326"/>
                      </a:lnTo>
                      <a:lnTo>
                        <a:pt x="158163" y="93011"/>
                      </a:lnTo>
                      <a:close/>
                    </a:path>
                  </a:pathLst>
                </a:custGeom>
                <a:solidFill>
                  <a:srgbClr val="FDD13B"/>
                </a:solidFill>
                <a:ln w="4286" cap="flat">
                  <a:noFill/>
                  <a:prstDash val="solid"/>
                  <a:miter/>
                </a:ln>
              </p:spPr>
              <p:txBody>
                <a:bodyPr rtlCol="0" anchor="ctr"/>
                <a:lstStyle/>
                <a:p>
                  <a:endParaRPr lang="en-GB"/>
                </a:p>
              </p:txBody>
            </p:sp>
            <p:sp>
              <p:nvSpPr>
                <p:cNvPr id="713" name="Freeform: Shape 712">
                  <a:extLst>
                    <a:ext uri="{FF2B5EF4-FFF2-40B4-BE49-F238E27FC236}">
                      <a16:creationId xmlns:a16="http://schemas.microsoft.com/office/drawing/2014/main" id="{FF325C0D-402B-8D7D-F705-2308DE95557D}"/>
                    </a:ext>
                  </a:extLst>
                </p:cNvPr>
                <p:cNvSpPr/>
                <p:nvPr/>
              </p:nvSpPr>
              <p:spPr>
                <a:xfrm>
                  <a:off x="7709773" y="2990938"/>
                  <a:ext cx="40719" cy="244267"/>
                </a:xfrm>
                <a:custGeom>
                  <a:avLst/>
                  <a:gdLst>
                    <a:gd name="connsiteX0" fmla="*/ 6001 w 40719"/>
                    <a:gd name="connsiteY0" fmla="*/ 241745 h 244267"/>
                    <a:gd name="connsiteX1" fmla="*/ 857 w 40719"/>
                    <a:gd name="connsiteY1" fmla="*/ 239173 h 244267"/>
                    <a:gd name="connsiteX2" fmla="*/ 0 w 40719"/>
                    <a:gd name="connsiteY2" fmla="*/ 6858 h 244267"/>
                    <a:gd name="connsiteX3" fmla="*/ 39862 w 40719"/>
                    <a:gd name="connsiteY3" fmla="*/ 0 h 244267"/>
                    <a:gd name="connsiteX4" fmla="*/ 40719 w 40719"/>
                    <a:gd name="connsiteY4" fmla="*/ 232315 h 244267"/>
                    <a:gd name="connsiteX5" fmla="*/ 6001 w 40719"/>
                    <a:gd name="connsiteY5" fmla="*/ 241745 h 244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719" h="244267">
                      <a:moveTo>
                        <a:pt x="6001" y="241745"/>
                      </a:moveTo>
                      <a:cubicBezTo>
                        <a:pt x="4286" y="240887"/>
                        <a:pt x="2572" y="240459"/>
                        <a:pt x="857" y="239173"/>
                      </a:cubicBezTo>
                      <a:lnTo>
                        <a:pt x="0" y="6858"/>
                      </a:lnTo>
                      <a:cubicBezTo>
                        <a:pt x="11573" y="13716"/>
                        <a:pt x="36005" y="15430"/>
                        <a:pt x="39862" y="0"/>
                      </a:cubicBezTo>
                      <a:lnTo>
                        <a:pt x="40719" y="232315"/>
                      </a:lnTo>
                      <a:cubicBezTo>
                        <a:pt x="37719" y="246031"/>
                        <a:pt x="16716" y="246031"/>
                        <a:pt x="6001" y="241745"/>
                      </a:cubicBezTo>
                      <a:close/>
                    </a:path>
                  </a:pathLst>
                </a:custGeom>
                <a:solidFill>
                  <a:srgbClr val="FDD13B"/>
                </a:solidFill>
                <a:ln w="4286" cap="flat">
                  <a:noFill/>
                  <a:prstDash val="solid"/>
                  <a:miter/>
                </a:ln>
              </p:spPr>
              <p:txBody>
                <a:bodyPr rtlCol="0" anchor="ctr"/>
                <a:lstStyle/>
                <a:p>
                  <a:endParaRPr lang="en-GB"/>
                </a:p>
              </p:txBody>
            </p:sp>
            <p:sp>
              <p:nvSpPr>
                <p:cNvPr id="714" name="Freeform: Shape 713">
                  <a:extLst>
                    <a:ext uri="{FF2B5EF4-FFF2-40B4-BE49-F238E27FC236}">
                      <a16:creationId xmlns:a16="http://schemas.microsoft.com/office/drawing/2014/main" id="{A08A7B05-6134-7C7E-3678-5FA2D87DAEB2}"/>
                    </a:ext>
                  </a:extLst>
                </p:cNvPr>
                <p:cNvSpPr/>
                <p:nvPr/>
              </p:nvSpPr>
              <p:spPr>
                <a:xfrm>
                  <a:off x="7552038" y="2886353"/>
                  <a:ext cx="197871" cy="115808"/>
                </a:xfrm>
                <a:custGeom>
                  <a:avLst/>
                  <a:gdLst>
                    <a:gd name="connsiteX0" fmla="*/ 0 w 197871"/>
                    <a:gd name="connsiteY0" fmla="*/ 18431 h 115808"/>
                    <a:gd name="connsiteX1" fmla="*/ 189881 w 197871"/>
                    <a:gd name="connsiteY1" fmla="*/ 113586 h 115808"/>
                    <a:gd name="connsiteX2" fmla="*/ 189453 w 197871"/>
                    <a:gd name="connsiteY2" fmla="*/ 93012 h 115808"/>
                    <a:gd name="connsiteX3" fmla="*/ 31290 w 197871"/>
                    <a:gd name="connsiteY3" fmla="*/ 0 h 115808"/>
                    <a:gd name="connsiteX4" fmla="*/ 30004 w 197871"/>
                    <a:gd name="connsiteY4" fmla="*/ 857 h 115808"/>
                    <a:gd name="connsiteX5" fmla="*/ 188166 w 197871"/>
                    <a:gd name="connsiteY5" fmla="*/ 93869 h 115808"/>
                    <a:gd name="connsiteX6" fmla="*/ 188595 w 197871"/>
                    <a:gd name="connsiteY6" fmla="*/ 112729 h 115808"/>
                    <a:gd name="connsiteX7" fmla="*/ 1715 w 197871"/>
                    <a:gd name="connsiteY7" fmla="*/ 17574 h 115808"/>
                    <a:gd name="connsiteX8" fmla="*/ 0 w 197871"/>
                    <a:gd name="connsiteY8" fmla="*/ 18431 h 115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871" h="115808">
                      <a:moveTo>
                        <a:pt x="0" y="18431"/>
                      </a:moveTo>
                      <a:cubicBezTo>
                        <a:pt x="21860" y="25289"/>
                        <a:pt x="167593" y="132445"/>
                        <a:pt x="189881" y="113586"/>
                      </a:cubicBezTo>
                      <a:cubicBezTo>
                        <a:pt x="199740" y="109299"/>
                        <a:pt x="201454" y="99870"/>
                        <a:pt x="189453" y="93012"/>
                      </a:cubicBezTo>
                      <a:cubicBezTo>
                        <a:pt x="189453" y="93012"/>
                        <a:pt x="31290" y="0"/>
                        <a:pt x="31290" y="0"/>
                      </a:cubicBezTo>
                      <a:lnTo>
                        <a:pt x="30004" y="857"/>
                      </a:lnTo>
                      <a:lnTo>
                        <a:pt x="188166" y="93869"/>
                      </a:lnTo>
                      <a:cubicBezTo>
                        <a:pt x="199311" y="100298"/>
                        <a:pt x="198025" y="108871"/>
                        <a:pt x="188595" y="112729"/>
                      </a:cubicBezTo>
                      <a:cubicBezTo>
                        <a:pt x="169736" y="130731"/>
                        <a:pt x="20146" y="23146"/>
                        <a:pt x="1715" y="17574"/>
                      </a:cubicBezTo>
                      <a:lnTo>
                        <a:pt x="0" y="18431"/>
                      </a:lnTo>
                      <a:close/>
                    </a:path>
                  </a:pathLst>
                </a:custGeom>
                <a:solidFill>
                  <a:srgbClr val="FDD13B"/>
                </a:solidFill>
                <a:ln w="4286" cap="flat">
                  <a:noFill/>
                  <a:prstDash val="solid"/>
                  <a:miter/>
                </a:ln>
              </p:spPr>
              <p:txBody>
                <a:bodyPr rtlCol="0" anchor="ctr"/>
                <a:lstStyle/>
                <a:p>
                  <a:endParaRPr lang="en-GB"/>
                </a:p>
              </p:txBody>
            </p:sp>
          </p:grpSp>
          <p:grpSp>
            <p:nvGrpSpPr>
              <p:cNvPr id="715" name="Graphic 18">
                <a:extLst>
                  <a:ext uri="{FF2B5EF4-FFF2-40B4-BE49-F238E27FC236}">
                    <a16:creationId xmlns:a16="http://schemas.microsoft.com/office/drawing/2014/main" id="{03E3C112-E21F-BA35-4B01-1E9CF309A2EE}"/>
                  </a:ext>
                </a:extLst>
              </p:cNvPr>
              <p:cNvGrpSpPr/>
              <p:nvPr/>
            </p:nvGrpSpPr>
            <p:grpSpPr>
              <a:xfrm>
                <a:off x="7512177" y="2911642"/>
                <a:ext cx="198453" cy="348851"/>
                <a:chOff x="7512177" y="2911642"/>
                <a:chExt cx="198453" cy="348851"/>
              </a:xfrm>
            </p:grpSpPr>
            <p:sp>
              <p:nvSpPr>
                <p:cNvPr id="716" name="Freeform: Shape 715">
                  <a:extLst>
                    <a:ext uri="{FF2B5EF4-FFF2-40B4-BE49-F238E27FC236}">
                      <a16:creationId xmlns:a16="http://schemas.microsoft.com/office/drawing/2014/main" id="{2BBC5627-7104-6A07-0FF1-A2200A7F075B}"/>
                    </a:ext>
                  </a:extLst>
                </p:cNvPr>
                <p:cNvSpPr/>
                <p:nvPr/>
              </p:nvSpPr>
              <p:spPr>
                <a:xfrm>
                  <a:off x="7541323" y="2912928"/>
                  <a:ext cx="167952" cy="335613"/>
                </a:xfrm>
                <a:custGeom>
                  <a:avLst/>
                  <a:gdLst>
                    <a:gd name="connsiteX0" fmla="*/ 158591 w 167952"/>
                    <a:gd name="connsiteY0" fmla="*/ 92583 h 335613"/>
                    <a:gd name="connsiteX1" fmla="*/ 167164 w 167952"/>
                    <a:gd name="connsiteY1" fmla="*/ 335613 h 335613"/>
                    <a:gd name="connsiteX2" fmla="*/ 858 w 167952"/>
                    <a:gd name="connsiteY2" fmla="*/ 232315 h 335613"/>
                    <a:gd name="connsiteX3" fmla="*/ 0 w 167952"/>
                    <a:gd name="connsiteY3" fmla="*/ 0 h 335613"/>
                    <a:gd name="connsiteX4" fmla="*/ 158591 w 167952"/>
                    <a:gd name="connsiteY4" fmla="*/ 92583 h 335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952" h="335613">
                      <a:moveTo>
                        <a:pt x="158591" y="92583"/>
                      </a:moveTo>
                      <a:cubicBezTo>
                        <a:pt x="175736" y="86582"/>
                        <a:pt x="163307" y="330470"/>
                        <a:pt x="167164" y="335613"/>
                      </a:cubicBezTo>
                      <a:cubicBezTo>
                        <a:pt x="177022" y="329613"/>
                        <a:pt x="3001" y="235744"/>
                        <a:pt x="858" y="232315"/>
                      </a:cubicBezTo>
                      <a:lnTo>
                        <a:pt x="0" y="0"/>
                      </a:lnTo>
                      <a:lnTo>
                        <a:pt x="158591" y="92583"/>
                      </a:lnTo>
                      <a:close/>
                    </a:path>
                  </a:pathLst>
                </a:custGeom>
                <a:solidFill>
                  <a:srgbClr val="565D8C"/>
                </a:solidFill>
                <a:ln w="4286" cap="flat">
                  <a:noFill/>
                  <a:prstDash val="solid"/>
                  <a:miter/>
                </a:ln>
              </p:spPr>
              <p:txBody>
                <a:bodyPr rtlCol="0" anchor="ctr"/>
                <a:lstStyle/>
                <a:p>
                  <a:endParaRPr lang="en-GB"/>
                </a:p>
              </p:txBody>
            </p:sp>
            <p:sp>
              <p:nvSpPr>
                <p:cNvPr id="717" name="Freeform: Shape 716">
                  <a:extLst>
                    <a:ext uri="{FF2B5EF4-FFF2-40B4-BE49-F238E27FC236}">
                      <a16:creationId xmlns:a16="http://schemas.microsoft.com/office/drawing/2014/main" id="{11DFB28E-73B4-5DC1-DCE2-84944050175A}"/>
                    </a:ext>
                  </a:extLst>
                </p:cNvPr>
                <p:cNvSpPr/>
                <p:nvPr/>
              </p:nvSpPr>
              <p:spPr>
                <a:xfrm>
                  <a:off x="7515605" y="2918500"/>
                  <a:ext cx="192553" cy="115612"/>
                </a:xfrm>
                <a:custGeom>
                  <a:avLst/>
                  <a:gdLst>
                    <a:gd name="connsiteX0" fmla="*/ 0 w 192553"/>
                    <a:gd name="connsiteY0" fmla="*/ 19288 h 115612"/>
                    <a:gd name="connsiteX1" fmla="*/ 154734 w 192553"/>
                    <a:gd name="connsiteY1" fmla="*/ 110585 h 115612"/>
                    <a:gd name="connsiteX2" fmla="*/ 161592 w 192553"/>
                    <a:gd name="connsiteY2" fmla="*/ 113586 h 115612"/>
                    <a:gd name="connsiteX3" fmla="*/ 192453 w 192553"/>
                    <a:gd name="connsiteY3" fmla="*/ 108442 h 115612"/>
                    <a:gd name="connsiteX4" fmla="*/ 188166 w 192553"/>
                    <a:gd name="connsiteY4" fmla="*/ 95584 h 115612"/>
                    <a:gd name="connsiteX5" fmla="*/ 26575 w 192553"/>
                    <a:gd name="connsiteY5" fmla="*/ 0 h 115612"/>
                    <a:gd name="connsiteX6" fmla="*/ 0 w 192553"/>
                    <a:gd name="connsiteY6" fmla="*/ 19288 h 11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553" h="115612">
                      <a:moveTo>
                        <a:pt x="0" y="19288"/>
                      </a:moveTo>
                      <a:lnTo>
                        <a:pt x="154734" y="110585"/>
                      </a:lnTo>
                      <a:cubicBezTo>
                        <a:pt x="156877" y="111871"/>
                        <a:pt x="159449" y="112729"/>
                        <a:pt x="161592" y="113586"/>
                      </a:cubicBezTo>
                      <a:cubicBezTo>
                        <a:pt x="171879" y="117015"/>
                        <a:pt x="184309" y="116586"/>
                        <a:pt x="192453" y="108442"/>
                      </a:cubicBezTo>
                      <a:cubicBezTo>
                        <a:pt x="192881" y="103727"/>
                        <a:pt x="192024" y="98584"/>
                        <a:pt x="188166" y="95584"/>
                      </a:cubicBezTo>
                      <a:cubicBezTo>
                        <a:pt x="185166" y="92583"/>
                        <a:pt x="30004" y="2572"/>
                        <a:pt x="26575" y="0"/>
                      </a:cubicBezTo>
                      <a:cubicBezTo>
                        <a:pt x="20574" y="4286"/>
                        <a:pt x="6001" y="15002"/>
                        <a:pt x="0" y="19288"/>
                      </a:cubicBezTo>
                      <a:close/>
                    </a:path>
                  </a:pathLst>
                </a:custGeom>
                <a:solidFill>
                  <a:srgbClr val="FFFFFF"/>
                </a:solidFill>
                <a:ln w="4286" cap="flat">
                  <a:noFill/>
                  <a:prstDash val="solid"/>
                  <a:miter/>
                </a:ln>
              </p:spPr>
              <p:txBody>
                <a:bodyPr rtlCol="0" anchor="ctr"/>
                <a:lstStyle/>
                <a:p>
                  <a:endParaRPr lang="en-GB"/>
                </a:p>
              </p:txBody>
            </p:sp>
            <p:sp>
              <p:nvSpPr>
                <p:cNvPr id="718" name="Freeform: Shape 717">
                  <a:extLst>
                    <a:ext uri="{FF2B5EF4-FFF2-40B4-BE49-F238E27FC236}">
                      <a16:creationId xmlns:a16="http://schemas.microsoft.com/office/drawing/2014/main" id="{41F1B888-7443-4459-00A0-0EDA5A3C13C5}"/>
                    </a:ext>
                  </a:extLst>
                </p:cNvPr>
                <p:cNvSpPr/>
                <p:nvPr/>
              </p:nvSpPr>
              <p:spPr>
                <a:xfrm>
                  <a:off x="7533179" y="2923215"/>
                  <a:ext cx="123015" cy="78866"/>
                </a:xfrm>
                <a:custGeom>
                  <a:avLst/>
                  <a:gdLst>
                    <a:gd name="connsiteX0" fmla="*/ 0 w 123015"/>
                    <a:gd name="connsiteY0" fmla="*/ 2143 h 78866"/>
                    <a:gd name="connsiteX1" fmla="*/ 123015 w 123015"/>
                    <a:gd name="connsiteY1" fmla="*/ 78867 h 78866"/>
                    <a:gd name="connsiteX2" fmla="*/ 3429 w 123015"/>
                    <a:gd name="connsiteY2" fmla="*/ 0 h 78866"/>
                    <a:gd name="connsiteX3" fmla="*/ 0 w 123015"/>
                    <a:gd name="connsiteY3" fmla="*/ 2143 h 78866"/>
                  </a:gdLst>
                  <a:ahLst/>
                  <a:cxnLst>
                    <a:cxn ang="0">
                      <a:pos x="connsiteX0" y="connsiteY0"/>
                    </a:cxn>
                    <a:cxn ang="0">
                      <a:pos x="connsiteX1" y="connsiteY1"/>
                    </a:cxn>
                    <a:cxn ang="0">
                      <a:pos x="connsiteX2" y="connsiteY2"/>
                    </a:cxn>
                    <a:cxn ang="0">
                      <a:pos x="connsiteX3" y="connsiteY3"/>
                    </a:cxn>
                  </a:cxnLst>
                  <a:rect l="l" t="t" r="r" b="b"/>
                  <a:pathLst>
                    <a:path w="123015" h="78866">
                      <a:moveTo>
                        <a:pt x="0" y="2143"/>
                      </a:moveTo>
                      <a:lnTo>
                        <a:pt x="123015" y="78867"/>
                      </a:lnTo>
                      <a:cubicBezTo>
                        <a:pt x="119586" y="76724"/>
                        <a:pt x="24003" y="13716"/>
                        <a:pt x="3429" y="0"/>
                      </a:cubicBezTo>
                      <a:lnTo>
                        <a:pt x="0" y="2143"/>
                      </a:lnTo>
                      <a:close/>
                    </a:path>
                  </a:pathLst>
                </a:custGeom>
                <a:solidFill>
                  <a:srgbClr val="E6E6E6"/>
                </a:solidFill>
                <a:ln w="4286" cap="flat">
                  <a:noFill/>
                  <a:prstDash val="solid"/>
                  <a:miter/>
                </a:ln>
              </p:spPr>
              <p:txBody>
                <a:bodyPr rtlCol="0" anchor="ctr"/>
                <a:lstStyle/>
                <a:p>
                  <a:endParaRPr lang="en-GB"/>
                </a:p>
              </p:txBody>
            </p:sp>
            <p:sp>
              <p:nvSpPr>
                <p:cNvPr id="719" name="Freeform: Shape 718">
                  <a:extLst>
                    <a:ext uri="{FF2B5EF4-FFF2-40B4-BE49-F238E27FC236}">
                      <a16:creationId xmlns:a16="http://schemas.microsoft.com/office/drawing/2014/main" id="{9509DDED-6AF6-9818-5AD1-D98A0E09E36C}"/>
                    </a:ext>
                  </a:extLst>
                </p:cNvPr>
                <p:cNvSpPr/>
                <p:nvPr/>
              </p:nvSpPr>
              <p:spPr>
                <a:xfrm>
                  <a:off x="7512177" y="2930073"/>
                  <a:ext cx="158591" cy="325326"/>
                </a:xfrm>
                <a:custGeom>
                  <a:avLst/>
                  <a:gdLst>
                    <a:gd name="connsiteX0" fmla="*/ 0 w 158591"/>
                    <a:gd name="connsiteY0" fmla="*/ 0 h 325326"/>
                    <a:gd name="connsiteX1" fmla="*/ 429 w 158591"/>
                    <a:gd name="connsiteY1" fmla="*/ 232743 h 325326"/>
                    <a:gd name="connsiteX2" fmla="*/ 158591 w 158591"/>
                    <a:gd name="connsiteY2" fmla="*/ 325326 h 325326"/>
                    <a:gd name="connsiteX3" fmla="*/ 158163 w 158591"/>
                    <a:gd name="connsiteY3" fmla="*/ 93012 h 325326"/>
                  </a:gdLst>
                  <a:ahLst/>
                  <a:cxnLst>
                    <a:cxn ang="0">
                      <a:pos x="connsiteX0" y="connsiteY0"/>
                    </a:cxn>
                    <a:cxn ang="0">
                      <a:pos x="connsiteX1" y="connsiteY1"/>
                    </a:cxn>
                    <a:cxn ang="0">
                      <a:pos x="connsiteX2" y="connsiteY2"/>
                    </a:cxn>
                    <a:cxn ang="0">
                      <a:pos x="connsiteX3" y="connsiteY3"/>
                    </a:cxn>
                  </a:cxnLst>
                  <a:rect l="l" t="t" r="r" b="b"/>
                  <a:pathLst>
                    <a:path w="158591" h="325326">
                      <a:moveTo>
                        <a:pt x="0" y="0"/>
                      </a:moveTo>
                      <a:lnTo>
                        <a:pt x="429" y="232743"/>
                      </a:lnTo>
                      <a:lnTo>
                        <a:pt x="158591" y="325326"/>
                      </a:lnTo>
                      <a:lnTo>
                        <a:pt x="158163" y="93012"/>
                      </a:lnTo>
                      <a:close/>
                    </a:path>
                  </a:pathLst>
                </a:custGeom>
                <a:solidFill>
                  <a:srgbClr val="565D8C"/>
                </a:solidFill>
                <a:ln w="4286" cap="flat">
                  <a:noFill/>
                  <a:prstDash val="solid"/>
                  <a:miter/>
                </a:ln>
              </p:spPr>
              <p:txBody>
                <a:bodyPr rtlCol="0" anchor="ctr"/>
                <a:lstStyle/>
                <a:p>
                  <a:endParaRPr lang="en-GB"/>
                </a:p>
              </p:txBody>
            </p:sp>
            <p:sp>
              <p:nvSpPr>
                <p:cNvPr id="720" name="Freeform: Shape 719">
                  <a:extLst>
                    <a:ext uri="{FF2B5EF4-FFF2-40B4-BE49-F238E27FC236}">
                      <a16:creationId xmlns:a16="http://schemas.microsoft.com/office/drawing/2014/main" id="{E02DF557-DCDD-7F4A-BDFA-26EFAA33BD67}"/>
                    </a:ext>
                  </a:extLst>
                </p:cNvPr>
                <p:cNvSpPr/>
                <p:nvPr/>
              </p:nvSpPr>
              <p:spPr>
                <a:xfrm>
                  <a:off x="7669910" y="3016227"/>
                  <a:ext cx="40719" cy="244267"/>
                </a:xfrm>
                <a:custGeom>
                  <a:avLst/>
                  <a:gdLst>
                    <a:gd name="connsiteX0" fmla="*/ 6001 w 40719"/>
                    <a:gd name="connsiteY0" fmla="*/ 241744 h 244267"/>
                    <a:gd name="connsiteX1" fmla="*/ 858 w 40719"/>
                    <a:gd name="connsiteY1" fmla="*/ 239173 h 244267"/>
                    <a:gd name="connsiteX2" fmla="*/ 0 w 40719"/>
                    <a:gd name="connsiteY2" fmla="*/ 6858 h 244267"/>
                    <a:gd name="connsiteX3" fmla="*/ 39862 w 40719"/>
                    <a:gd name="connsiteY3" fmla="*/ 0 h 244267"/>
                    <a:gd name="connsiteX4" fmla="*/ 40719 w 40719"/>
                    <a:gd name="connsiteY4" fmla="*/ 232315 h 244267"/>
                    <a:gd name="connsiteX5" fmla="*/ 6001 w 40719"/>
                    <a:gd name="connsiteY5" fmla="*/ 241744 h 244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719" h="244267">
                      <a:moveTo>
                        <a:pt x="6001" y="241744"/>
                      </a:moveTo>
                      <a:cubicBezTo>
                        <a:pt x="4286" y="240887"/>
                        <a:pt x="2572" y="240459"/>
                        <a:pt x="858" y="239173"/>
                      </a:cubicBezTo>
                      <a:lnTo>
                        <a:pt x="0" y="6858"/>
                      </a:lnTo>
                      <a:cubicBezTo>
                        <a:pt x="11573" y="13716"/>
                        <a:pt x="36005" y="15430"/>
                        <a:pt x="39862" y="0"/>
                      </a:cubicBezTo>
                      <a:lnTo>
                        <a:pt x="40719" y="232315"/>
                      </a:lnTo>
                      <a:cubicBezTo>
                        <a:pt x="37719" y="246031"/>
                        <a:pt x="16716" y="246031"/>
                        <a:pt x="6001" y="241744"/>
                      </a:cubicBezTo>
                      <a:close/>
                    </a:path>
                  </a:pathLst>
                </a:custGeom>
                <a:solidFill>
                  <a:srgbClr val="565D8C"/>
                </a:solidFill>
                <a:ln w="4286" cap="flat">
                  <a:noFill/>
                  <a:prstDash val="solid"/>
                  <a:miter/>
                </a:ln>
              </p:spPr>
              <p:txBody>
                <a:bodyPr rtlCol="0" anchor="ctr"/>
                <a:lstStyle/>
                <a:p>
                  <a:endParaRPr lang="en-GB"/>
                </a:p>
              </p:txBody>
            </p:sp>
            <p:sp>
              <p:nvSpPr>
                <p:cNvPr id="721" name="Freeform: Shape 720">
                  <a:extLst>
                    <a:ext uri="{FF2B5EF4-FFF2-40B4-BE49-F238E27FC236}">
                      <a16:creationId xmlns:a16="http://schemas.microsoft.com/office/drawing/2014/main" id="{C881F965-C081-8FC6-8598-38AB344FE07C}"/>
                    </a:ext>
                  </a:extLst>
                </p:cNvPr>
                <p:cNvSpPr/>
                <p:nvPr/>
              </p:nvSpPr>
              <p:spPr>
                <a:xfrm>
                  <a:off x="7512177" y="2911642"/>
                  <a:ext cx="197870" cy="115808"/>
                </a:xfrm>
                <a:custGeom>
                  <a:avLst/>
                  <a:gdLst>
                    <a:gd name="connsiteX0" fmla="*/ 0 w 197870"/>
                    <a:gd name="connsiteY0" fmla="*/ 18431 h 115808"/>
                    <a:gd name="connsiteX1" fmla="*/ 189881 w 197870"/>
                    <a:gd name="connsiteY1" fmla="*/ 113586 h 115808"/>
                    <a:gd name="connsiteX2" fmla="*/ 189452 w 197870"/>
                    <a:gd name="connsiteY2" fmla="*/ 93012 h 115808"/>
                    <a:gd name="connsiteX3" fmla="*/ 31289 w 197870"/>
                    <a:gd name="connsiteY3" fmla="*/ 0 h 115808"/>
                    <a:gd name="connsiteX4" fmla="*/ 30004 w 197870"/>
                    <a:gd name="connsiteY4" fmla="*/ 857 h 115808"/>
                    <a:gd name="connsiteX5" fmla="*/ 188166 w 197870"/>
                    <a:gd name="connsiteY5" fmla="*/ 93869 h 115808"/>
                    <a:gd name="connsiteX6" fmla="*/ 188595 w 197870"/>
                    <a:gd name="connsiteY6" fmla="*/ 112728 h 115808"/>
                    <a:gd name="connsiteX7" fmla="*/ 1715 w 197870"/>
                    <a:gd name="connsiteY7" fmla="*/ 17574 h 115808"/>
                    <a:gd name="connsiteX8" fmla="*/ 0 w 197870"/>
                    <a:gd name="connsiteY8" fmla="*/ 18431 h 115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870" h="115808">
                      <a:moveTo>
                        <a:pt x="0" y="18431"/>
                      </a:moveTo>
                      <a:cubicBezTo>
                        <a:pt x="21860" y="25289"/>
                        <a:pt x="167592" y="132445"/>
                        <a:pt x="189881" y="113586"/>
                      </a:cubicBezTo>
                      <a:cubicBezTo>
                        <a:pt x="199739" y="109299"/>
                        <a:pt x="201454" y="99870"/>
                        <a:pt x="189452" y="93012"/>
                      </a:cubicBezTo>
                      <a:cubicBezTo>
                        <a:pt x="189452" y="93012"/>
                        <a:pt x="31289" y="0"/>
                        <a:pt x="31289" y="0"/>
                      </a:cubicBezTo>
                      <a:lnTo>
                        <a:pt x="30004" y="857"/>
                      </a:lnTo>
                      <a:lnTo>
                        <a:pt x="188166" y="93869"/>
                      </a:lnTo>
                      <a:cubicBezTo>
                        <a:pt x="199311" y="100298"/>
                        <a:pt x="198025" y="108871"/>
                        <a:pt x="188595" y="112728"/>
                      </a:cubicBezTo>
                      <a:cubicBezTo>
                        <a:pt x="169735" y="130731"/>
                        <a:pt x="20145" y="23146"/>
                        <a:pt x="1715" y="17574"/>
                      </a:cubicBezTo>
                      <a:lnTo>
                        <a:pt x="0" y="18431"/>
                      </a:lnTo>
                      <a:close/>
                    </a:path>
                  </a:pathLst>
                </a:custGeom>
                <a:solidFill>
                  <a:srgbClr val="A1A7CC"/>
                </a:solidFill>
                <a:ln w="4286" cap="flat">
                  <a:noFill/>
                  <a:prstDash val="solid"/>
                  <a:miter/>
                </a:ln>
              </p:spPr>
              <p:txBody>
                <a:bodyPr rtlCol="0" anchor="ctr"/>
                <a:lstStyle/>
                <a:p>
                  <a:endParaRPr lang="en-GB"/>
                </a:p>
              </p:txBody>
            </p:sp>
          </p:grpSp>
          <p:grpSp>
            <p:nvGrpSpPr>
              <p:cNvPr id="722" name="Graphic 18">
                <a:extLst>
                  <a:ext uri="{FF2B5EF4-FFF2-40B4-BE49-F238E27FC236}">
                    <a16:creationId xmlns:a16="http://schemas.microsoft.com/office/drawing/2014/main" id="{35C66120-F7E3-0A26-23B6-4AE314C84821}"/>
                  </a:ext>
                </a:extLst>
              </p:cNvPr>
              <p:cNvGrpSpPr/>
              <p:nvPr/>
            </p:nvGrpSpPr>
            <p:grpSpPr>
              <a:xfrm>
                <a:off x="7498889" y="2976793"/>
                <a:ext cx="172735" cy="302513"/>
                <a:chOff x="7498889" y="2976793"/>
                <a:chExt cx="172735" cy="302513"/>
              </a:xfrm>
            </p:grpSpPr>
            <p:sp>
              <p:nvSpPr>
                <p:cNvPr id="723" name="Freeform: Shape 722">
                  <a:extLst>
                    <a:ext uri="{FF2B5EF4-FFF2-40B4-BE49-F238E27FC236}">
                      <a16:creationId xmlns:a16="http://schemas.microsoft.com/office/drawing/2014/main" id="{A4B60DD8-DB58-CC79-EA9E-BA7B1BA46AFD}"/>
                    </a:ext>
                  </a:extLst>
                </p:cNvPr>
                <p:cNvSpPr/>
                <p:nvPr/>
              </p:nvSpPr>
              <p:spPr>
                <a:xfrm>
                  <a:off x="7525464" y="2978079"/>
                  <a:ext cx="144993" cy="291036"/>
                </a:xfrm>
                <a:custGeom>
                  <a:avLst/>
                  <a:gdLst>
                    <a:gd name="connsiteX0" fmla="*/ 136731 w 144993"/>
                    <a:gd name="connsiteY0" fmla="*/ 80581 h 291036"/>
                    <a:gd name="connsiteX1" fmla="*/ 144446 w 144993"/>
                    <a:gd name="connsiteY1" fmla="*/ 291036 h 291036"/>
                    <a:gd name="connsiteX2" fmla="*/ 429 w 144993"/>
                    <a:gd name="connsiteY2" fmla="*/ 201454 h 291036"/>
                    <a:gd name="connsiteX3" fmla="*/ 0 w 144993"/>
                    <a:gd name="connsiteY3" fmla="*/ 0 h 291036"/>
                    <a:gd name="connsiteX4" fmla="*/ 136731 w 144993"/>
                    <a:gd name="connsiteY4" fmla="*/ 80581 h 2910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993" h="291036">
                      <a:moveTo>
                        <a:pt x="136731" y="80581"/>
                      </a:moveTo>
                      <a:cubicBezTo>
                        <a:pt x="151733" y="75867"/>
                        <a:pt x="141018" y="286750"/>
                        <a:pt x="144446" y="291036"/>
                      </a:cubicBezTo>
                      <a:cubicBezTo>
                        <a:pt x="153019" y="285893"/>
                        <a:pt x="2143" y="204454"/>
                        <a:pt x="429" y="201454"/>
                      </a:cubicBezTo>
                      <a:lnTo>
                        <a:pt x="0" y="0"/>
                      </a:lnTo>
                      <a:lnTo>
                        <a:pt x="136731" y="80581"/>
                      </a:lnTo>
                      <a:close/>
                    </a:path>
                  </a:pathLst>
                </a:custGeom>
                <a:solidFill>
                  <a:srgbClr val="FDD13B"/>
                </a:solidFill>
                <a:ln w="4286" cap="flat">
                  <a:noFill/>
                  <a:prstDash val="solid"/>
                  <a:miter/>
                </a:ln>
              </p:spPr>
              <p:txBody>
                <a:bodyPr rtlCol="0" anchor="ctr"/>
                <a:lstStyle/>
                <a:p>
                  <a:endParaRPr lang="en-GB"/>
                </a:p>
              </p:txBody>
            </p:sp>
            <p:sp>
              <p:nvSpPr>
                <p:cNvPr id="724" name="Freeform: Shape 723">
                  <a:extLst>
                    <a:ext uri="{FF2B5EF4-FFF2-40B4-BE49-F238E27FC236}">
                      <a16:creationId xmlns:a16="http://schemas.microsoft.com/office/drawing/2014/main" id="{D7497BAE-CB39-CA93-0F7F-D97E84C1E184}"/>
                    </a:ext>
                  </a:extLst>
                </p:cNvPr>
                <p:cNvSpPr/>
                <p:nvPr/>
              </p:nvSpPr>
              <p:spPr>
                <a:xfrm>
                  <a:off x="7501890" y="2982794"/>
                  <a:ext cx="167297" cy="99925"/>
                </a:xfrm>
                <a:custGeom>
                  <a:avLst/>
                  <a:gdLst>
                    <a:gd name="connsiteX0" fmla="*/ 0 w 167297"/>
                    <a:gd name="connsiteY0" fmla="*/ 16716 h 99925"/>
                    <a:gd name="connsiteX1" fmla="*/ 134160 w 167297"/>
                    <a:gd name="connsiteY1" fmla="*/ 95584 h 99925"/>
                    <a:gd name="connsiteX2" fmla="*/ 140160 w 167297"/>
                    <a:gd name="connsiteY2" fmla="*/ 98155 h 99925"/>
                    <a:gd name="connsiteX3" fmla="*/ 167164 w 167297"/>
                    <a:gd name="connsiteY3" fmla="*/ 93869 h 99925"/>
                    <a:gd name="connsiteX4" fmla="*/ 163306 w 167297"/>
                    <a:gd name="connsiteY4" fmla="*/ 82725 h 99925"/>
                    <a:gd name="connsiteX5" fmla="*/ 23146 w 167297"/>
                    <a:gd name="connsiteY5" fmla="*/ 0 h 99925"/>
                    <a:gd name="connsiteX6" fmla="*/ 0 w 167297"/>
                    <a:gd name="connsiteY6" fmla="*/ 16716 h 99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297" h="99925">
                      <a:moveTo>
                        <a:pt x="0" y="16716"/>
                      </a:moveTo>
                      <a:lnTo>
                        <a:pt x="134160" y="95584"/>
                      </a:lnTo>
                      <a:cubicBezTo>
                        <a:pt x="135874" y="96869"/>
                        <a:pt x="138017" y="97727"/>
                        <a:pt x="140160" y="98155"/>
                      </a:cubicBezTo>
                      <a:cubicBezTo>
                        <a:pt x="149162" y="101156"/>
                        <a:pt x="159877" y="100727"/>
                        <a:pt x="167164" y="93869"/>
                      </a:cubicBezTo>
                      <a:cubicBezTo>
                        <a:pt x="167592" y="89583"/>
                        <a:pt x="167164" y="85296"/>
                        <a:pt x="163306" y="82725"/>
                      </a:cubicBezTo>
                      <a:cubicBezTo>
                        <a:pt x="160734" y="80153"/>
                        <a:pt x="26146" y="2143"/>
                        <a:pt x="23146" y="0"/>
                      </a:cubicBezTo>
                      <a:cubicBezTo>
                        <a:pt x="18002" y="3858"/>
                        <a:pt x="5572" y="13288"/>
                        <a:pt x="0" y="16716"/>
                      </a:cubicBezTo>
                      <a:close/>
                    </a:path>
                  </a:pathLst>
                </a:custGeom>
                <a:solidFill>
                  <a:srgbClr val="FFFFFF"/>
                </a:solidFill>
                <a:ln w="4286" cap="flat">
                  <a:noFill/>
                  <a:prstDash val="solid"/>
                  <a:miter/>
                </a:ln>
              </p:spPr>
              <p:txBody>
                <a:bodyPr rtlCol="0" anchor="ctr"/>
                <a:lstStyle/>
                <a:p>
                  <a:endParaRPr lang="en-GB"/>
                </a:p>
              </p:txBody>
            </p:sp>
            <p:sp>
              <p:nvSpPr>
                <p:cNvPr id="725" name="Freeform: Shape 724">
                  <a:extLst>
                    <a:ext uri="{FF2B5EF4-FFF2-40B4-BE49-F238E27FC236}">
                      <a16:creationId xmlns:a16="http://schemas.microsoft.com/office/drawing/2014/main" id="{4EC68FA2-D613-B1D5-3FD0-71B7B37B50FB}"/>
                    </a:ext>
                  </a:extLst>
                </p:cNvPr>
                <p:cNvSpPr/>
                <p:nvPr/>
              </p:nvSpPr>
              <p:spPr>
                <a:xfrm>
                  <a:off x="7517320" y="2987080"/>
                  <a:ext cx="106299" cy="68151"/>
                </a:xfrm>
                <a:custGeom>
                  <a:avLst/>
                  <a:gdLst>
                    <a:gd name="connsiteX0" fmla="*/ 0 w 106299"/>
                    <a:gd name="connsiteY0" fmla="*/ 1715 h 68151"/>
                    <a:gd name="connsiteX1" fmla="*/ 106299 w 106299"/>
                    <a:gd name="connsiteY1" fmla="*/ 68151 h 68151"/>
                    <a:gd name="connsiteX2" fmla="*/ 2572 w 106299"/>
                    <a:gd name="connsiteY2" fmla="*/ 0 h 68151"/>
                    <a:gd name="connsiteX3" fmla="*/ 0 w 106299"/>
                    <a:gd name="connsiteY3" fmla="*/ 1715 h 68151"/>
                  </a:gdLst>
                  <a:ahLst/>
                  <a:cxnLst>
                    <a:cxn ang="0">
                      <a:pos x="connsiteX0" y="connsiteY0"/>
                    </a:cxn>
                    <a:cxn ang="0">
                      <a:pos x="connsiteX1" y="connsiteY1"/>
                    </a:cxn>
                    <a:cxn ang="0">
                      <a:pos x="connsiteX2" y="connsiteY2"/>
                    </a:cxn>
                    <a:cxn ang="0">
                      <a:pos x="connsiteX3" y="connsiteY3"/>
                    </a:cxn>
                  </a:cxnLst>
                  <a:rect l="l" t="t" r="r" b="b"/>
                  <a:pathLst>
                    <a:path w="106299" h="68151">
                      <a:moveTo>
                        <a:pt x="0" y="1715"/>
                      </a:moveTo>
                      <a:lnTo>
                        <a:pt x="106299" y="68151"/>
                      </a:lnTo>
                      <a:cubicBezTo>
                        <a:pt x="103299" y="66437"/>
                        <a:pt x="20574" y="12002"/>
                        <a:pt x="2572" y="0"/>
                      </a:cubicBezTo>
                      <a:lnTo>
                        <a:pt x="0" y="1715"/>
                      </a:lnTo>
                      <a:close/>
                    </a:path>
                  </a:pathLst>
                </a:custGeom>
                <a:solidFill>
                  <a:srgbClr val="E6E6E6"/>
                </a:solidFill>
                <a:ln w="4286" cap="flat">
                  <a:noFill/>
                  <a:prstDash val="solid"/>
                  <a:miter/>
                </a:ln>
              </p:spPr>
              <p:txBody>
                <a:bodyPr rtlCol="0" anchor="ctr"/>
                <a:lstStyle/>
                <a:p>
                  <a:endParaRPr lang="en-GB"/>
                </a:p>
              </p:txBody>
            </p:sp>
            <p:sp>
              <p:nvSpPr>
                <p:cNvPr id="726" name="Freeform: Shape 725">
                  <a:extLst>
                    <a:ext uri="{FF2B5EF4-FFF2-40B4-BE49-F238E27FC236}">
                      <a16:creationId xmlns:a16="http://schemas.microsoft.com/office/drawing/2014/main" id="{AAB2F416-BACF-8718-76BF-20D43B3FE22B}"/>
                    </a:ext>
                  </a:extLst>
                </p:cNvPr>
                <p:cNvSpPr/>
                <p:nvPr/>
              </p:nvSpPr>
              <p:spPr>
                <a:xfrm>
                  <a:off x="7498889" y="2993081"/>
                  <a:ext cx="137588" cy="282035"/>
                </a:xfrm>
                <a:custGeom>
                  <a:avLst/>
                  <a:gdLst>
                    <a:gd name="connsiteX0" fmla="*/ 0 w 137588"/>
                    <a:gd name="connsiteY0" fmla="*/ 0 h 282035"/>
                    <a:gd name="connsiteX1" fmla="*/ 857 w 137588"/>
                    <a:gd name="connsiteY1" fmla="*/ 201454 h 282035"/>
                    <a:gd name="connsiteX2" fmla="*/ 137589 w 137588"/>
                    <a:gd name="connsiteY2" fmla="*/ 282035 h 282035"/>
                    <a:gd name="connsiteX3" fmla="*/ 137160 w 137588"/>
                    <a:gd name="connsiteY3" fmla="*/ 80581 h 282035"/>
                  </a:gdLst>
                  <a:ahLst/>
                  <a:cxnLst>
                    <a:cxn ang="0">
                      <a:pos x="connsiteX0" y="connsiteY0"/>
                    </a:cxn>
                    <a:cxn ang="0">
                      <a:pos x="connsiteX1" y="connsiteY1"/>
                    </a:cxn>
                    <a:cxn ang="0">
                      <a:pos x="connsiteX2" y="connsiteY2"/>
                    </a:cxn>
                    <a:cxn ang="0">
                      <a:pos x="connsiteX3" y="connsiteY3"/>
                    </a:cxn>
                  </a:cxnLst>
                  <a:rect l="l" t="t" r="r" b="b"/>
                  <a:pathLst>
                    <a:path w="137588" h="282035">
                      <a:moveTo>
                        <a:pt x="0" y="0"/>
                      </a:moveTo>
                      <a:lnTo>
                        <a:pt x="857" y="201454"/>
                      </a:lnTo>
                      <a:lnTo>
                        <a:pt x="137589" y="282035"/>
                      </a:lnTo>
                      <a:lnTo>
                        <a:pt x="137160" y="80581"/>
                      </a:lnTo>
                      <a:close/>
                    </a:path>
                  </a:pathLst>
                </a:custGeom>
                <a:solidFill>
                  <a:srgbClr val="FDD13B"/>
                </a:solidFill>
                <a:ln w="4286" cap="flat">
                  <a:noFill/>
                  <a:prstDash val="solid"/>
                  <a:miter/>
                </a:ln>
              </p:spPr>
              <p:txBody>
                <a:bodyPr rtlCol="0" anchor="ctr"/>
                <a:lstStyle/>
                <a:p>
                  <a:endParaRPr lang="en-GB"/>
                </a:p>
              </p:txBody>
            </p:sp>
            <p:sp>
              <p:nvSpPr>
                <p:cNvPr id="727" name="Freeform: Shape 726">
                  <a:extLst>
                    <a:ext uri="{FF2B5EF4-FFF2-40B4-BE49-F238E27FC236}">
                      <a16:creationId xmlns:a16="http://schemas.microsoft.com/office/drawing/2014/main" id="{53C6622F-B20E-AC4C-3FFE-D109AEBE1508}"/>
                    </a:ext>
                  </a:extLst>
                </p:cNvPr>
                <p:cNvSpPr/>
                <p:nvPr/>
              </p:nvSpPr>
              <p:spPr>
                <a:xfrm>
                  <a:off x="7636478" y="3067233"/>
                  <a:ext cx="35147" cy="212073"/>
                </a:xfrm>
                <a:custGeom>
                  <a:avLst/>
                  <a:gdLst>
                    <a:gd name="connsiteX0" fmla="*/ 4715 w 35147"/>
                    <a:gd name="connsiteY0" fmla="*/ 209598 h 212073"/>
                    <a:gd name="connsiteX1" fmla="*/ 429 w 35147"/>
                    <a:gd name="connsiteY1" fmla="*/ 207455 h 212073"/>
                    <a:gd name="connsiteX2" fmla="*/ 0 w 35147"/>
                    <a:gd name="connsiteY2" fmla="*/ 6001 h 212073"/>
                    <a:gd name="connsiteX3" fmla="*/ 34719 w 35147"/>
                    <a:gd name="connsiteY3" fmla="*/ 0 h 212073"/>
                    <a:gd name="connsiteX4" fmla="*/ 35147 w 35147"/>
                    <a:gd name="connsiteY4" fmla="*/ 201454 h 212073"/>
                    <a:gd name="connsiteX5" fmla="*/ 4715 w 35147"/>
                    <a:gd name="connsiteY5" fmla="*/ 209598 h 212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47" h="212073">
                      <a:moveTo>
                        <a:pt x="4715" y="209598"/>
                      </a:moveTo>
                      <a:cubicBezTo>
                        <a:pt x="3000" y="209169"/>
                        <a:pt x="1715" y="208312"/>
                        <a:pt x="429" y="207455"/>
                      </a:cubicBezTo>
                      <a:lnTo>
                        <a:pt x="0" y="6001"/>
                      </a:lnTo>
                      <a:cubicBezTo>
                        <a:pt x="9858" y="12001"/>
                        <a:pt x="31289" y="13288"/>
                        <a:pt x="34719" y="0"/>
                      </a:cubicBezTo>
                      <a:lnTo>
                        <a:pt x="35147" y="201454"/>
                      </a:lnTo>
                      <a:cubicBezTo>
                        <a:pt x="32147" y="213455"/>
                        <a:pt x="13716" y="213884"/>
                        <a:pt x="4715" y="209598"/>
                      </a:cubicBezTo>
                      <a:close/>
                    </a:path>
                  </a:pathLst>
                </a:custGeom>
                <a:solidFill>
                  <a:srgbClr val="FDD13B"/>
                </a:solidFill>
                <a:ln w="4286" cap="flat">
                  <a:noFill/>
                  <a:prstDash val="solid"/>
                  <a:miter/>
                </a:ln>
              </p:spPr>
              <p:txBody>
                <a:bodyPr rtlCol="0" anchor="ctr"/>
                <a:lstStyle/>
                <a:p>
                  <a:endParaRPr lang="en-GB"/>
                </a:p>
              </p:txBody>
            </p:sp>
            <p:sp>
              <p:nvSpPr>
                <p:cNvPr id="728" name="Freeform: Shape 727">
                  <a:extLst>
                    <a:ext uri="{FF2B5EF4-FFF2-40B4-BE49-F238E27FC236}">
                      <a16:creationId xmlns:a16="http://schemas.microsoft.com/office/drawing/2014/main" id="{7677BD7A-7503-F1E4-416E-50DDCCB0C48C}"/>
                    </a:ext>
                  </a:extLst>
                </p:cNvPr>
                <p:cNvSpPr/>
                <p:nvPr/>
              </p:nvSpPr>
              <p:spPr>
                <a:xfrm>
                  <a:off x="7498889" y="2976793"/>
                  <a:ext cx="171618" cy="100591"/>
                </a:xfrm>
                <a:custGeom>
                  <a:avLst/>
                  <a:gdLst>
                    <a:gd name="connsiteX0" fmla="*/ 0 w 171618"/>
                    <a:gd name="connsiteY0" fmla="*/ 16288 h 100591"/>
                    <a:gd name="connsiteX1" fmla="*/ 164592 w 171618"/>
                    <a:gd name="connsiteY1" fmla="*/ 98584 h 100591"/>
                    <a:gd name="connsiteX2" fmla="*/ 164163 w 171618"/>
                    <a:gd name="connsiteY2" fmla="*/ 80581 h 100591"/>
                    <a:gd name="connsiteX3" fmla="*/ 27003 w 171618"/>
                    <a:gd name="connsiteY3" fmla="*/ 0 h 100591"/>
                    <a:gd name="connsiteX4" fmla="*/ 25718 w 171618"/>
                    <a:gd name="connsiteY4" fmla="*/ 857 h 100591"/>
                    <a:gd name="connsiteX5" fmla="*/ 162878 w 171618"/>
                    <a:gd name="connsiteY5" fmla="*/ 81439 h 100591"/>
                    <a:gd name="connsiteX6" fmla="*/ 163306 w 171618"/>
                    <a:gd name="connsiteY6" fmla="*/ 97726 h 100591"/>
                    <a:gd name="connsiteX7" fmla="*/ 1286 w 171618"/>
                    <a:gd name="connsiteY7" fmla="*/ 15430 h 100591"/>
                    <a:gd name="connsiteX8" fmla="*/ 0 w 171618"/>
                    <a:gd name="connsiteY8" fmla="*/ 16288 h 100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618" h="100591">
                      <a:moveTo>
                        <a:pt x="0" y="16288"/>
                      </a:moveTo>
                      <a:cubicBezTo>
                        <a:pt x="18859" y="22289"/>
                        <a:pt x="144875" y="115300"/>
                        <a:pt x="164592" y="98584"/>
                      </a:cubicBezTo>
                      <a:cubicBezTo>
                        <a:pt x="173164" y="95155"/>
                        <a:pt x="174879" y="87011"/>
                        <a:pt x="164163" y="80581"/>
                      </a:cubicBezTo>
                      <a:cubicBezTo>
                        <a:pt x="164163" y="80581"/>
                        <a:pt x="27003" y="0"/>
                        <a:pt x="27003" y="0"/>
                      </a:cubicBezTo>
                      <a:lnTo>
                        <a:pt x="25718" y="857"/>
                      </a:lnTo>
                      <a:lnTo>
                        <a:pt x="162878" y="81439"/>
                      </a:lnTo>
                      <a:cubicBezTo>
                        <a:pt x="172736" y="87011"/>
                        <a:pt x="171450" y="94726"/>
                        <a:pt x="163306" y="97726"/>
                      </a:cubicBezTo>
                      <a:cubicBezTo>
                        <a:pt x="147018" y="113157"/>
                        <a:pt x="17145" y="20145"/>
                        <a:pt x="1286" y="15430"/>
                      </a:cubicBezTo>
                      <a:lnTo>
                        <a:pt x="0" y="16288"/>
                      </a:lnTo>
                      <a:close/>
                    </a:path>
                  </a:pathLst>
                </a:custGeom>
                <a:solidFill>
                  <a:srgbClr val="FEE694"/>
                </a:solidFill>
                <a:ln w="4286" cap="flat">
                  <a:noFill/>
                  <a:prstDash val="solid"/>
                  <a:miter/>
                </a:ln>
              </p:spPr>
              <p:txBody>
                <a:bodyPr rtlCol="0" anchor="ctr"/>
                <a:lstStyle/>
                <a:p>
                  <a:endParaRPr lang="en-GB"/>
                </a:p>
              </p:txBody>
            </p:sp>
          </p:grpSp>
          <p:grpSp>
            <p:nvGrpSpPr>
              <p:cNvPr id="729" name="Graphic 18">
                <a:extLst>
                  <a:ext uri="{FF2B5EF4-FFF2-40B4-BE49-F238E27FC236}">
                    <a16:creationId xmlns:a16="http://schemas.microsoft.com/office/drawing/2014/main" id="{A260651A-89F4-F2F8-93E4-B155410928CB}"/>
                  </a:ext>
                </a:extLst>
              </p:cNvPr>
              <p:cNvGrpSpPr/>
              <p:nvPr/>
            </p:nvGrpSpPr>
            <p:grpSpPr>
              <a:xfrm>
                <a:off x="7490745" y="3030800"/>
                <a:ext cx="149590" cy="262654"/>
                <a:chOff x="7490745" y="3030800"/>
                <a:chExt cx="149590" cy="262654"/>
              </a:xfrm>
            </p:grpSpPr>
            <p:grpSp>
              <p:nvGrpSpPr>
                <p:cNvPr id="730" name="Graphic 18">
                  <a:extLst>
                    <a:ext uri="{FF2B5EF4-FFF2-40B4-BE49-F238E27FC236}">
                      <a16:creationId xmlns:a16="http://schemas.microsoft.com/office/drawing/2014/main" id="{ED456DFA-30CA-652D-1F75-2C0FACAA86F7}"/>
                    </a:ext>
                  </a:extLst>
                </p:cNvPr>
                <p:cNvGrpSpPr/>
                <p:nvPr/>
              </p:nvGrpSpPr>
              <p:grpSpPr>
                <a:xfrm>
                  <a:off x="7490745" y="3030800"/>
                  <a:ext cx="149590" cy="262654"/>
                  <a:chOff x="7490745" y="3030800"/>
                  <a:chExt cx="149590" cy="262654"/>
                </a:xfrm>
              </p:grpSpPr>
              <p:sp>
                <p:nvSpPr>
                  <p:cNvPr id="731" name="Freeform: Shape 730">
                    <a:extLst>
                      <a:ext uri="{FF2B5EF4-FFF2-40B4-BE49-F238E27FC236}">
                        <a16:creationId xmlns:a16="http://schemas.microsoft.com/office/drawing/2014/main" id="{DD2F2CD9-12B6-EAC9-4C3F-2B9E6A1A75E7}"/>
                      </a:ext>
                    </a:extLst>
                  </p:cNvPr>
                  <p:cNvSpPr/>
                  <p:nvPr/>
                </p:nvSpPr>
                <p:spPr>
                  <a:xfrm>
                    <a:off x="7513034" y="3031228"/>
                    <a:ext cx="126284" cy="253317"/>
                  </a:xfrm>
                  <a:custGeom>
                    <a:avLst/>
                    <a:gdLst>
                      <a:gd name="connsiteX0" fmla="*/ 119158 w 126284"/>
                      <a:gd name="connsiteY0" fmla="*/ 70294 h 253317"/>
                      <a:gd name="connsiteX1" fmla="*/ 125587 w 126284"/>
                      <a:gd name="connsiteY1" fmla="*/ 253317 h 253317"/>
                      <a:gd name="connsiteX2" fmla="*/ 429 w 126284"/>
                      <a:gd name="connsiteY2" fmla="*/ 175307 h 253317"/>
                      <a:gd name="connsiteX3" fmla="*/ 0 w 126284"/>
                      <a:gd name="connsiteY3" fmla="*/ 0 h 253317"/>
                      <a:gd name="connsiteX4" fmla="*/ 119158 w 126284"/>
                      <a:gd name="connsiteY4" fmla="*/ 70294 h 253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284" h="253317">
                        <a:moveTo>
                          <a:pt x="119158" y="70294"/>
                        </a:moveTo>
                        <a:cubicBezTo>
                          <a:pt x="132017" y="66437"/>
                          <a:pt x="123016" y="249460"/>
                          <a:pt x="125587" y="253317"/>
                        </a:cubicBezTo>
                        <a:cubicBezTo>
                          <a:pt x="132874" y="249031"/>
                          <a:pt x="1715" y="177879"/>
                          <a:pt x="429" y="175307"/>
                        </a:cubicBezTo>
                        <a:lnTo>
                          <a:pt x="0" y="0"/>
                        </a:lnTo>
                        <a:lnTo>
                          <a:pt x="119158" y="70294"/>
                        </a:lnTo>
                        <a:close/>
                      </a:path>
                    </a:pathLst>
                  </a:custGeom>
                  <a:solidFill>
                    <a:srgbClr val="6C74AF"/>
                  </a:solidFill>
                  <a:ln w="4286" cap="flat">
                    <a:noFill/>
                    <a:prstDash val="solid"/>
                    <a:miter/>
                  </a:ln>
                </p:spPr>
                <p:txBody>
                  <a:bodyPr rtlCol="0" anchor="ctr"/>
                  <a:lstStyle/>
                  <a:p>
                    <a:endParaRPr lang="en-GB"/>
                  </a:p>
                </p:txBody>
              </p:sp>
              <p:sp>
                <p:nvSpPr>
                  <p:cNvPr id="732" name="Freeform: Shape 731">
                    <a:extLst>
                      <a:ext uri="{FF2B5EF4-FFF2-40B4-BE49-F238E27FC236}">
                        <a16:creationId xmlns:a16="http://schemas.microsoft.com/office/drawing/2014/main" id="{2646CC73-BCEA-7F6B-24D5-82D4F8AE8417}"/>
                      </a:ext>
                    </a:extLst>
                  </p:cNvPr>
                  <p:cNvSpPr/>
                  <p:nvPr/>
                </p:nvSpPr>
                <p:spPr>
                  <a:xfrm>
                    <a:off x="7493317" y="3035515"/>
                    <a:ext cx="144975" cy="86809"/>
                  </a:xfrm>
                  <a:custGeom>
                    <a:avLst/>
                    <a:gdLst>
                      <a:gd name="connsiteX0" fmla="*/ 0 w 144975"/>
                      <a:gd name="connsiteY0" fmla="*/ 14573 h 86809"/>
                      <a:gd name="connsiteX1" fmla="*/ 116586 w 144975"/>
                      <a:gd name="connsiteY1" fmla="*/ 83153 h 86809"/>
                      <a:gd name="connsiteX2" fmla="*/ 120444 w 144975"/>
                      <a:gd name="connsiteY2" fmla="*/ 84868 h 86809"/>
                      <a:gd name="connsiteX3" fmla="*/ 144875 w 144975"/>
                      <a:gd name="connsiteY3" fmla="*/ 81439 h 86809"/>
                      <a:gd name="connsiteX4" fmla="*/ 140589 w 144975"/>
                      <a:gd name="connsiteY4" fmla="*/ 71152 h 86809"/>
                      <a:gd name="connsiteX5" fmla="*/ 19717 w 144975"/>
                      <a:gd name="connsiteY5" fmla="*/ 0 h 86809"/>
                      <a:gd name="connsiteX6" fmla="*/ 0 w 144975"/>
                      <a:gd name="connsiteY6" fmla="*/ 14573 h 8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975" h="86809">
                        <a:moveTo>
                          <a:pt x="0" y="14573"/>
                        </a:moveTo>
                        <a:lnTo>
                          <a:pt x="116586" y="83153"/>
                        </a:lnTo>
                        <a:cubicBezTo>
                          <a:pt x="117872" y="84010"/>
                          <a:pt x="119158" y="84439"/>
                          <a:pt x="120444" y="84868"/>
                        </a:cubicBezTo>
                        <a:cubicBezTo>
                          <a:pt x="128588" y="87868"/>
                          <a:pt x="138446" y="87868"/>
                          <a:pt x="144875" y="81439"/>
                        </a:cubicBezTo>
                        <a:cubicBezTo>
                          <a:pt x="145304" y="77581"/>
                          <a:pt x="144446" y="73295"/>
                          <a:pt x="140589" y="71152"/>
                        </a:cubicBezTo>
                        <a:cubicBezTo>
                          <a:pt x="138446" y="69437"/>
                          <a:pt x="21860" y="1286"/>
                          <a:pt x="19717" y="0"/>
                        </a:cubicBezTo>
                        <a:cubicBezTo>
                          <a:pt x="15430" y="3429"/>
                          <a:pt x="4286" y="11573"/>
                          <a:pt x="0" y="14573"/>
                        </a:cubicBezTo>
                        <a:close/>
                      </a:path>
                    </a:pathLst>
                  </a:custGeom>
                  <a:solidFill>
                    <a:srgbClr val="FFFFFF"/>
                  </a:solidFill>
                  <a:ln w="4286" cap="flat">
                    <a:noFill/>
                    <a:prstDash val="solid"/>
                    <a:miter/>
                  </a:ln>
                </p:spPr>
                <p:txBody>
                  <a:bodyPr rtlCol="0" anchor="ctr"/>
                  <a:lstStyle/>
                  <a:p>
                    <a:endParaRPr lang="en-GB"/>
                  </a:p>
                </p:txBody>
              </p:sp>
              <p:sp>
                <p:nvSpPr>
                  <p:cNvPr id="733" name="Freeform: Shape 732">
                    <a:extLst>
                      <a:ext uri="{FF2B5EF4-FFF2-40B4-BE49-F238E27FC236}">
                        <a16:creationId xmlns:a16="http://schemas.microsoft.com/office/drawing/2014/main" id="{3C0317E7-3E52-271D-6FC9-44B5536F46E7}"/>
                      </a:ext>
                    </a:extLst>
                  </p:cNvPr>
                  <p:cNvSpPr/>
                  <p:nvPr/>
                </p:nvSpPr>
                <p:spPr>
                  <a:xfrm>
                    <a:off x="7506176" y="3038944"/>
                    <a:ext cx="92582" cy="59578"/>
                  </a:xfrm>
                  <a:custGeom>
                    <a:avLst/>
                    <a:gdLst>
                      <a:gd name="connsiteX0" fmla="*/ 0 w 92582"/>
                      <a:gd name="connsiteY0" fmla="*/ 1714 h 59578"/>
                      <a:gd name="connsiteX1" fmla="*/ 92583 w 92582"/>
                      <a:gd name="connsiteY1" fmla="*/ 59579 h 59578"/>
                      <a:gd name="connsiteX2" fmla="*/ 2572 w 92582"/>
                      <a:gd name="connsiteY2" fmla="*/ 0 h 59578"/>
                      <a:gd name="connsiteX3" fmla="*/ 0 w 92582"/>
                      <a:gd name="connsiteY3" fmla="*/ 1714 h 59578"/>
                    </a:gdLst>
                    <a:ahLst/>
                    <a:cxnLst>
                      <a:cxn ang="0">
                        <a:pos x="connsiteX0" y="connsiteY0"/>
                      </a:cxn>
                      <a:cxn ang="0">
                        <a:pos x="connsiteX1" y="connsiteY1"/>
                      </a:cxn>
                      <a:cxn ang="0">
                        <a:pos x="connsiteX2" y="connsiteY2"/>
                      </a:cxn>
                      <a:cxn ang="0">
                        <a:pos x="connsiteX3" y="connsiteY3"/>
                      </a:cxn>
                    </a:cxnLst>
                    <a:rect l="l" t="t" r="r" b="b"/>
                    <a:pathLst>
                      <a:path w="92582" h="59578">
                        <a:moveTo>
                          <a:pt x="0" y="1714"/>
                        </a:moveTo>
                        <a:lnTo>
                          <a:pt x="92583" y="59579"/>
                        </a:lnTo>
                        <a:cubicBezTo>
                          <a:pt x="90011" y="57864"/>
                          <a:pt x="18002" y="10716"/>
                          <a:pt x="2572" y="0"/>
                        </a:cubicBezTo>
                        <a:lnTo>
                          <a:pt x="0" y="1714"/>
                        </a:lnTo>
                        <a:close/>
                      </a:path>
                    </a:pathLst>
                  </a:custGeom>
                  <a:solidFill>
                    <a:srgbClr val="E6E6E6"/>
                  </a:solidFill>
                  <a:ln w="4286" cap="flat">
                    <a:noFill/>
                    <a:prstDash val="solid"/>
                    <a:miter/>
                  </a:ln>
                </p:spPr>
                <p:txBody>
                  <a:bodyPr rtlCol="0" anchor="ctr"/>
                  <a:lstStyle/>
                  <a:p>
                    <a:endParaRPr lang="en-GB"/>
                  </a:p>
                </p:txBody>
              </p:sp>
              <p:sp>
                <p:nvSpPr>
                  <p:cNvPr id="734" name="Freeform: Shape 733">
                    <a:extLst>
                      <a:ext uri="{FF2B5EF4-FFF2-40B4-BE49-F238E27FC236}">
                        <a16:creationId xmlns:a16="http://schemas.microsoft.com/office/drawing/2014/main" id="{ADD7783B-85A5-7230-7E35-4C08B5E13A43}"/>
                      </a:ext>
                    </a:extLst>
                  </p:cNvPr>
                  <p:cNvSpPr/>
                  <p:nvPr/>
                </p:nvSpPr>
                <p:spPr>
                  <a:xfrm>
                    <a:off x="7490745" y="3044516"/>
                    <a:ext cx="119586" cy="245173"/>
                  </a:xfrm>
                  <a:custGeom>
                    <a:avLst/>
                    <a:gdLst>
                      <a:gd name="connsiteX0" fmla="*/ 0 w 119586"/>
                      <a:gd name="connsiteY0" fmla="*/ 0 h 245173"/>
                      <a:gd name="connsiteX1" fmla="*/ 429 w 119586"/>
                      <a:gd name="connsiteY1" fmla="*/ 175308 h 245173"/>
                      <a:gd name="connsiteX2" fmla="*/ 119586 w 119586"/>
                      <a:gd name="connsiteY2" fmla="*/ 245174 h 245173"/>
                      <a:gd name="connsiteX3" fmla="*/ 119157 w 119586"/>
                      <a:gd name="connsiteY3" fmla="*/ 69866 h 245173"/>
                    </a:gdLst>
                    <a:ahLst/>
                    <a:cxnLst>
                      <a:cxn ang="0">
                        <a:pos x="connsiteX0" y="connsiteY0"/>
                      </a:cxn>
                      <a:cxn ang="0">
                        <a:pos x="connsiteX1" y="connsiteY1"/>
                      </a:cxn>
                      <a:cxn ang="0">
                        <a:pos x="connsiteX2" y="connsiteY2"/>
                      </a:cxn>
                      <a:cxn ang="0">
                        <a:pos x="connsiteX3" y="connsiteY3"/>
                      </a:cxn>
                    </a:cxnLst>
                    <a:rect l="l" t="t" r="r" b="b"/>
                    <a:pathLst>
                      <a:path w="119586" h="245173">
                        <a:moveTo>
                          <a:pt x="0" y="0"/>
                        </a:moveTo>
                        <a:lnTo>
                          <a:pt x="429" y="175308"/>
                        </a:lnTo>
                        <a:lnTo>
                          <a:pt x="119586" y="245174"/>
                        </a:lnTo>
                        <a:lnTo>
                          <a:pt x="119157" y="69866"/>
                        </a:lnTo>
                        <a:close/>
                      </a:path>
                    </a:pathLst>
                  </a:custGeom>
                  <a:solidFill>
                    <a:srgbClr val="6C74AF"/>
                  </a:solidFill>
                  <a:ln w="4286" cap="flat">
                    <a:noFill/>
                    <a:prstDash val="solid"/>
                    <a:miter/>
                  </a:ln>
                </p:spPr>
                <p:txBody>
                  <a:bodyPr rtlCol="0" anchor="ctr"/>
                  <a:lstStyle/>
                  <a:p>
                    <a:endParaRPr lang="en-GB"/>
                  </a:p>
                </p:txBody>
              </p:sp>
              <p:sp>
                <p:nvSpPr>
                  <p:cNvPr id="735" name="Freeform: Shape 734">
                    <a:extLst>
                      <a:ext uri="{FF2B5EF4-FFF2-40B4-BE49-F238E27FC236}">
                        <a16:creationId xmlns:a16="http://schemas.microsoft.com/office/drawing/2014/main" id="{4F246D38-7CE3-8AD7-863D-45B124816A3F}"/>
                      </a:ext>
                    </a:extLst>
                  </p:cNvPr>
                  <p:cNvSpPr/>
                  <p:nvPr/>
                </p:nvSpPr>
                <p:spPr>
                  <a:xfrm>
                    <a:off x="7609903" y="3109238"/>
                    <a:ext cx="30432" cy="184216"/>
                  </a:xfrm>
                  <a:custGeom>
                    <a:avLst/>
                    <a:gdLst>
                      <a:gd name="connsiteX0" fmla="*/ 4286 w 30432"/>
                      <a:gd name="connsiteY0" fmla="*/ 182166 h 184216"/>
                      <a:gd name="connsiteX1" fmla="*/ 429 w 30432"/>
                      <a:gd name="connsiteY1" fmla="*/ 180451 h 184216"/>
                      <a:gd name="connsiteX2" fmla="*/ 0 w 30432"/>
                      <a:gd name="connsiteY2" fmla="*/ 5144 h 184216"/>
                      <a:gd name="connsiteX3" fmla="*/ 30004 w 30432"/>
                      <a:gd name="connsiteY3" fmla="*/ 0 h 184216"/>
                      <a:gd name="connsiteX4" fmla="*/ 30433 w 30432"/>
                      <a:gd name="connsiteY4" fmla="*/ 175308 h 184216"/>
                      <a:gd name="connsiteX5" fmla="*/ 4286 w 30432"/>
                      <a:gd name="connsiteY5" fmla="*/ 182166 h 184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32" h="184216">
                        <a:moveTo>
                          <a:pt x="4286" y="182166"/>
                        </a:moveTo>
                        <a:cubicBezTo>
                          <a:pt x="3001" y="181737"/>
                          <a:pt x="1715" y="180880"/>
                          <a:pt x="429" y="180451"/>
                        </a:cubicBezTo>
                        <a:lnTo>
                          <a:pt x="0" y="5144"/>
                        </a:lnTo>
                        <a:cubicBezTo>
                          <a:pt x="8573" y="10287"/>
                          <a:pt x="27004" y="11573"/>
                          <a:pt x="30004" y="0"/>
                        </a:cubicBezTo>
                        <a:lnTo>
                          <a:pt x="30433" y="175308"/>
                        </a:lnTo>
                        <a:cubicBezTo>
                          <a:pt x="28290" y="185595"/>
                          <a:pt x="12430" y="185595"/>
                          <a:pt x="4286" y="182166"/>
                        </a:cubicBezTo>
                        <a:close/>
                      </a:path>
                    </a:pathLst>
                  </a:custGeom>
                  <a:solidFill>
                    <a:srgbClr val="6C74AF"/>
                  </a:solidFill>
                  <a:ln w="4286" cap="flat">
                    <a:noFill/>
                    <a:prstDash val="solid"/>
                    <a:miter/>
                  </a:ln>
                </p:spPr>
                <p:txBody>
                  <a:bodyPr rtlCol="0" anchor="ctr"/>
                  <a:lstStyle/>
                  <a:p>
                    <a:endParaRPr lang="en-GB"/>
                  </a:p>
                </p:txBody>
              </p:sp>
              <p:sp>
                <p:nvSpPr>
                  <p:cNvPr id="736" name="Freeform: Shape 735">
                    <a:extLst>
                      <a:ext uri="{FF2B5EF4-FFF2-40B4-BE49-F238E27FC236}">
                        <a16:creationId xmlns:a16="http://schemas.microsoft.com/office/drawing/2014/main" id="{65AB4949-1E62-648F-7E3D-23300242B404}"/>
                      </a:ext>
                    </a:extLst>
                  </p:cNvPr>
                  <p:cNvSpPr/>
                  <p:nvPr/>
                </p:nvSpPr>
                <p:spPr>
                  <a:xfrm>
                    <a:off x="7490745" y="3030800"/>
                    <a:ext cx="149379" cy="87047"/>
                  </a:xfrm>
                  <a:custGeom>
                    <a:avLst/>
                    <a:gdLst>
                      <a:gd name="connsiteX0" fmla="*/ 0 w 149379"/>
                      <a:gd name="connsiteY0" fmla="*/ 13716 h 87047"/>
                      <a:gd name="connsiteX1" fmla="*/ 143161 w 149379"/>
                      <a:gd name="connsiteY1" fmla="*/ 85296 h 87047"/>
                      <a:gd name="connsiteX2" fmla="*/ 142732 w 149379"/>
                      <a:gd name="connsiteY2" fmla="*/ 69866 h 87047"/>
                      <a:gd name="connsiteX3" fmla="*/ 23574 w 149379"/>
                      <a:gd name="connsiteY3" fmla="*/ 0 h 87047"/>
                      <a:gd name="connsiteX4" fmla="*/ 22288 w 149379"/>
                      <a:gd name="connsiteY4" fmla="*/ 857 h 87047"/>
                      <a:gd name="connsiteX5" fmla="*/ 141446 w 149379"/>
                      <a:gd name="connsiteY5" fmla="*/ 70723 h 87047"/>
                      <a:gd name="connsiteX6" fmla="*/ 141875 w 149379"/>
                      <a:gd name="connsiteY6" fmla="*/ 84868 h 87047"/>
                      <a:gd name="connsiteX7" fmla="*/ 857 w 149379"/>
                      <a:gd name="connsiteY7" fmla="*/ 13288 h 87047"/>
                      <a:gd name="connsiteX8" fmla="*/ 0 w 149379"/>
                      <a:gd name="connsiteY8" fmla="*/ 13716 h 87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379" h="87047">
                        <a:moveTo>
                          <a:pt x="0" y="13716"/>
                        </a:moveTo>
                        <a:cubicBezTo>
                          <a:pt x="16287" y="18860"/>
                          <a:pt x="126016" y="99870"/>
                          <a:pt x="143161" y="85296"/>
                        </a:cubicBezTo>
                        <a:cubicBezTo>
                          <a:pt x="150876" y="82296"/>
                          <a:pt x="152162" y="75009"/>
                          <a:pt x="142732" y="69866"/>
                        </a:cubicBezTo>
                        <a:cubicBezTo>
                          <a:pt x="142732" y="69866"/>
                          <a:pt x="23574" y="0"/>
                          <a:pt x="23574" y="0"/>
                        </a:cubicBezTo>
                        <a:lnTo>
                          <a:pt x="22288" y="857"/>
                        </a:lnTo>
                        <a:lnTo>
                          <a:pt x="141446" y="70723"/>
                        </a:lnTo>
                        <a:cubicBezTo>
                          <a:pt x="150019" y="75867"/>
                          <a:pt x="148733" y="82296"/>
                          <a:pt x="141875" y="84868"/>
                        </a:cubicBezTo>
                        <a:cubicBezTo>
                          <a:pt x="127730" y="98584"/>
                          <a:pt x="15002" y="17145"/>
                          <a:pt x="857" y="13288"/>
                        </a:cubicBezTo>
                        <a:lnTo>
                          <a:pt x="0" y="13716"/>
                        </a:lnTo>
                        <a:close/>
                      </a:path>
                    </a:pathLst>
                  </a:custGeom>
                  <a:solidFill>
                    <a:srgbClr val="A1A7CC"/>
                  </a:solidFill>
                  <a:ln w="4286" cap="flat">
                    <a:noFill/>
                    <a:prstDash val="solid"/>
                    <a:miter/>
                  </a:ln>
                </p:spPr>
                <p:txBody>
                  <a:bodyPr rtlCol="0" anchor="ctr"/>
                  <a:lstStyle/>
                  <a:p>
                    <a:endParaRPr lang="en-GB"/>
                  </a:p>
                </p:txBody>
              </p:sp>
            </p:grpSp>
            <p:grpSp>
              <p:nvGrpSpPr>
                <p:cNvPr id="737" name="Graphic 18">
                  <a:extLst>
                    <a:ext uri="{FF2B5EF4-FFF2-40B4-BE49-F238E27FC236}">
                      <a16:creationId xmlns:a16="http://schemas.microsoft.com/office/drawing/2014/main" id="{759DF76A-AFA3-AE12-D00A-624F1575544F}"/>
                    </a:ext>
                  </a:extLst>
                </p:cNvPr>
                <p:cNvGrpSpPr/>
                <p:nvPr/>
              </p:nvGrpSpPr>
              <p:grpSpPr>
                <a:xfrm>
                  <a:off x="7514320" y="3138496"/>
                  <a:ext cx="71580" cy="107764"/>
                  <a:chOff x="7514320" y="3138496"/>
                  <a:chExt cx="71580" cy="107764"/>
                </a:xfrm>
                <a:solidFill>
                  <a:srgbClr val="FFFFFF"/>
                </a:solidFill>
              </p:grpSpPr>
              <p:sp>
                <p:nvSpPr>
                  <p:cNvPr id="738" name="Freeform: Shape 737">
                    <a:extLst>
                      <a:ext uri="{FF2B5EF4-FFF2-40B4-BE49-F238E27FC236}">
                        <a16:creationId xmlns:a16="http://schemas.microsoft.com/office/drawing/2014/main" id="{9A832DBC-DE83-7C40-F8A1-E841D7124C40}"/>
                      </a:ext>
                    </a:extLst>
                  </p:cNvPr>
                  <p:cNvSpPr/>
                  <p:nvPr/>
                </p:nvSpPr>
                <p:spPr>
                  <a:xfrm>
                    <a:off x="7514748" y="3138496"/>
                    <a:ext cx="51006" cy="30638"/>
                  </a:xfrm>
                  <a:custGeom>
                    <a:avLst/>
                    <a:gdLst>
                      <a:gd name="connsiteX0" fmla="*/ 857 w 51006"/>
                      <a:gd name="connsiteY0" fmla="*/ 2461 h 30638"/>
                      <a:gd name="connsiteX1" fmla="*/ 51006 w 51006"/>
                      <a:gd name="connsiteY1" fmla="*/ 30321 h 30638"/>
                      <a:gd name="connsiteX2" fmla="*/ 51006 w 51006"/>
                      <a:gd name="connsiteY2" fmla="*/ 30321 h 30638"/>
                      <a:gd name="connsiteX3" fmla="*/ 50149 w 51006"/>
                      <a:gd name="connsiteY3" fmla="*/ 28178 h 30638"/>
                      <a:gd name="connsiteX4" fmla="*/ 0 w 51006"/>
                      <a:gd name="connsiteY4" fmla="*/ 318 h 30638"/>
                      <a:gd name="connsiteX5" fmla="*/ 0 w 51006"/>
                      <a:gd name="connsiteY5" fmla="*/ 318 h 30638"/>
                      <a:gd name="connsiteX6" fmla="*/ 857 w 51006"/>
                      <a:gd name="connsiteY6" fmla="*/ 2461 h 30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006" h="30638">
                        <a:moveTo>
                          <a:pt x="857" y="2461"/>
                        </a:moveTo>
                        <a:cubicBezTo>
                          <a:pt x="1715" y="1603"/>
                          <a:pt x="51006" y="34179"/>
                          <a:pt x="51006" y="30321"/>
                        </a:cubicBezTo>
                        <a:lnTo>
                          <a:pt x="51006" y="30321"/>
                        </a:lnTo>
                        <a:cubicBezTo>
                          <a:pt x="51006" y="29464"/>
                          <a:pt x="50578" y="28607"/>
                          <a:pt x="50149" y="28178"/>
                        </a:cubicBezTo>
                        <a:cubicBezTo>
                          <a:pt x="49292" y="29036"/>
                          <a:pt x="0" y="-3540"/>
                          <a:pt x="0" y="318"/>
                        </a:cubicBezTo>
                        <a:lnTo>
                          <a:pt x="0" y="318"/>
                        </a:lnTo>
                        <a:cubicBezTo>
                          <a:pt x="0" y="1175"/>
                          <a:pt x="429" y="2032"/>
                          <a:pt x="857" y="2461"/>
                        </a:cubicBezTo>
                        <a:close/>
                      </a:path>
                    </a:pathLst>
                  </a:custGeom>
                  <a:solidFill>
                    <a:srgbClr val="FFFFFF"/>
                  </a:solidFill>
                  <a:ln w="4286" cap="flat">
                    <a:noFill/>
                    <a:prstDash val="solid"/>
                    <a:miter/>
                  </a:ln>
                </p:spPr>
                <p:txBody>
                  <a:bodyPr rtlCol="0" anchor="ctr"/>
                  <a:lstStyle/>
                  <a:p>
                    <a:endParaRPr lang="en-GB"/>
                  </a:p>
                </p:txBody>
              </p:sp>
              <p:sp>
                <p:nvSpPr>
                  <p:cNvPr id="739" name="Freeform: Shape 738">
                    <a:extLst>
                      <a:ext uri="{FF2B5EF4-FFF2-40B4-BE49-F238E27FC236}">
                        <a16:creationId xmlns:a16="http://schemas.microsoft.com/office/drawing/2014/main" id="{23458288-F590-456A-5ECE-B12C9424CBE5}"/>
                      </a:ext>
                    </a:extLst>
                  </p:cNvPr>
                  <p:cNvSpPr/>
                  <p:nvPr/>
                </p:nvSpPr>
                <p:spPr>
                  <a:xfrm>
                    <a:off x="7514320" y="3149238"/>
                    <a:ext cx="71580" cy="42157"/>
                  </a:xfrm>
                  <a:custGeom>
                    <a:avLst/>
                    <a:gdLst>
                      <a:gd name="connsiteX0" fmla="*/ 1286 w 71580"/>
                      <a:gd name="connsiteY0" fmla="*/ 2434 h 42157"/>
                      <a:gd name="connsiteX1" fmla="*/ 71580 w 71580"/>
                      <a:gd name="connsiteY1" fmla="*/ 41867 h 42157"/>
                      <a:gd name="connsiteX2" fmla="*/ 71580 w 71580"/>
                      <a:gd name="connsiteY2" fmla="*/ 41867 h 42157"/>
                      <a:gd name="connsiteX3" fmla="*/ 70295 w 71580"/>
                      <a:gd name="connsiteY3" fmla="*/ 39724 h 42157"/>
                      <a:gd name="connsiteX4" fmla="*/ 0 w 71580"/>
                      <a:gd name="connsiteY4" fmla="*/ 290 h 42157"/>
                      <a:gd name="connsiteX5" fmla="*/ 0 w 71580"/>
                      <a:gd name="connsiteY5" fmla="*/ 290 h 42157"/>
                      <a:gd name="connsiteX6" fmla="*/ 1286 w 71580"/>
                      <a:gd name="connsiteY6" fmla="*/ 2434 h 42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580" h="42157">
                        <a:moveTo>
                          <a:pt x="1286" y="2434"/>
                        </a:moveTo>
                        <a:cubicBezTo>
                          <a:pt x="2143" y="1576"/>
                          <a:pt x="71580" y="46153"/>
                          <a:pt x="71580" y="41867"/>
                        </a:cubicBezTo>
                        <a:lnTo>
                          <a:pt x="71580" y="41867"/>
                        </a:lnTo>
                        <a:cubicBezTo>
                          <a:pt x="71580" y="41010"/>
                          <a:pt x="71152" y="40153"/>
                          <a:pt x="70295" y="39724"/>
                        </a:cubicBezTo>
                        <a:cubicBezTo>
                          <a:pt x="69437" y="40581"/>
                          <a:pt x="0" y="-3996"/>
                          <a:pt x="0" y="290"/>
                        </a:cubicBezTo>
                        <a:lnTo>
                          <a:pt x="0" y="290"/>
                        </a:lnTo>
                        <a:cubicBezTo>
                          <a:pt x="429" y="1148"/>
                          <a:pt x="857" y="2005"/>
                          <a:pt x="1286" y="2434"/>
                        </a:cubicBezTo>
                        <a:close/>
                      </a:path>
                    </a:pathLst>
                  </a:custGeom>
                  <a:solidFill>
                    <a:srgbClr val="FFFFFF"/>
                  </a:solidFill>
                  <a:ln w="4286" cap="flat">
                    <a:noFill/>
                    <a:prstDash val="solid"/>
                    <a:miter/>
                  </a:ln>
                </p:spPr>
                <p:txBody>
                  <a:bodyPr rtlCol="0" anchor="ctr"/>
                  <a:lstStyle/>
                  <a:p>
                    <a:endParaRPr lang="en-GB"/>
                  </a:p>
                </p:txBody>
              </p:sp>
              <p:sp>
                <p:nvSpPr>
                  <p:cNvPr id="740" name="Freeform: Shape 739">
                    <a:extLst>
                      <a:ext uri="{FF2B5EF4-FFF2-40B4-BE49-F238E27FC236}">
                        <a16:creationId xmlns:a16="http://schemas.microsoft.com/office/drawing/2014/main" id="{C2579D75-6308-1809-2C18-70215FB5C4FC}"/>
                      </a:ext>
                    </a:extLst>
                  </p:cNvPr>
                  <p:cNvSpPr/>
                  <p:nvPr/>
                </p:nvSpPr>
                <p:spPr>
                  <a:xfrm>
                    <a:off x="7514320" y="3159954"/>
                    <a:ext cx="71580" cy="42157"/>
                  </a:xfrm>
                  <a:custGeom>
                    <a:avLst/>
                    <a:gdLst>
                      <a:gd name="connsiteX0" fmla="*/ 1286 w 71580"/>
                      <a:gd name="connsiteY0" fmla="*/ 2434 h 42157"/>
                      <a:gd name="connsiteX1" fmla="*/ 71580 w 71580"/>
                      <a:gd name="connsiteY1" fmla="*/ 41867 h 42157"/>
                      <a:gd name="connsiteX2" fmla="*/ 71580 w 71580"/>
                      <a:gd name="connsiteY2" fmla="*/ 41867 h 42157"/>
                      <a:gd name="connsiteX3" fmla="*/ 70295 w 71580"/>
                      <a:gd name="connsiteY3" fmla="*/ 39724 h 42157"/>
                      <a:gd name="connsiteX4" fmla="*/ 0 w 71580"/>
                      <a:gd name="connsiteY4" fmla="*/ 290 h 42157"/>
                      <a:gd name="connsiteX5" fmla="*/ 0 w 71580"/>
                      <a:gd name="connsiteY5" fmla="*/ 290 h 42157"/>
                      <a:gd name="connsiteX6" fmla="*/ 1286 w 71580"/>
                      <a:gd name="connsiteY6" fmla="*/ 2434 h 42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580" h="42157">
                        <a:moveTo>
                          <a:pt x="1286" y="2434"/>
                        </a:moveTo>
                        <a:cubicBezTo>
                          <a:pt x="2143" y="1576"/>
                          <a:pt x="71580" y="46153"/>
                          <a:pt x="71580" y="41867"/>
                        </a:cubicBezTo>
                        <a:lnTo>
                          <a:pt x="71580" y="41867"/>
                        </a:lnTo>
                        <a:cubicBezTo>
                          <a:pt x="71580" y="41010"/>
                          <a:pt x="71152" y="40153"/>
                          <a:pt x="70295" y="39724"/>
                        </a:cubicBezTo>
                        <a:cubicBezTo>
                          <a:pt x="69437" y="40581"/>
                          <a:pt x="0" y="-3996"/>
                          <a:pt x="0" y="290"/>
                        </a:cubicBezTo>
                        <a:lnTo>
                          <a:pt x="0" y="290"/>
                        </a:lnTo>
                        <a:cubicBezTo>
                          <a:pt x="429" y="1148"/>
                          <a:pt x="857" y="2005"/>
                          <a:pt x="1286" y="2434"/>
                        </a:cubicBezTo>
                        <a:close/>
                      </a:path>
                    </a:pathLst>
                  </a:custGeom>
                  <a:solidFill>
                    <a:srgbClr val="FFFFFF"/>
                  </a:solidFill>
                  <a:ln w="4286" cap="flat">
                    <a:noFill/>
                    <a:prstDash val="solid"/>
                    <a:miter/>
                  </a:ln>
                </p:spPr>
                <p:txBody>
                  <a:bodyPr rtlCol="0" anchor="ctr"/>
                  <a:lstStyle/>
                  <a:p>
                    <a:endParaRPr lang="en-GB"/>
                  </a:p>
                </p:txBody>
              </p:sp>
              <p:sp>
                <p:nvSpPr>
                  <p:cNvPr id="741" name="Freeform: Shape 740">
                    <a:extLst>
                      <a:ext uri="{FF2B5EF4-FFF2-40B4-BE49-F238E27FC236}">
                        <a16:creationId xmlns:a16="http://schemas.microsoft.com/office/drawing/2014/main" id="{E78A295D-8BD1-7E08-43EA-392D5150B8EE}"/>
                      </a:ext>
                    </a:extLst>
                  </p:cNvPr>
                  <p:cNvSpPr/>
                  <p:nvPr/>
                </p:nvSpPr>
                <p:spPr>
                  <a:xfrm>
                    <a:off x="7514320" y="3171098"/>
                    <a:ext cx="71580" cy="42157"/>
                  </a:xfrm>
                  <a:custGeom>
                    <a:avLst/>
                    <a:gdLst>
                      <a:gd name="connsiteX0" fmla="*/ 1286 w 71580"/>
                      <a:gd name="connsiteY0" fmla="*/ 2434 h 42157"/>
                      <a:gd name="connsiteX1" fmla="*/ 71580 w 71580"/>
                      <a:gd name="connsiteY1" fmla="*/ 41867 h 42157"/>
                      <a:gd name="connsiteX2" fmla="*/ 71580 w 71580"/>
                      <a:gd name="connsiteY2" fmla="*/ 41867 h 42157"/>
                      <a:gd name="connsiteX3" fmla="*/ 70295 w 71580"/>
                      <a:gd name="connsiteY3" fmla="*/ 39724 h 42157"/>
                      <a:gd name="connsiteX4" fmla="*/ 0 w 71580"/>
                      <a:gd name="connsiteY4" fmla="*/ 290 h 42157"/>
                      <a:gd name="connsiteX5" fmla="*/ 0 w 71580"/>
                      <a:gd name="connsiteY5" fmla="*/ 290 h 42157"/>
                      <a:gd name="connsiteX6" fmla="*/ 1286 w 71580"/>
                      <a:gd name="connsiteY6" fmla="*/ 2434 h 42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580" h="42157">
                        <a:moveTo>
                          <a:pt x="1286" y="2434"/>
                        </a:moveTo>
                        <a:cubicBezTo>
                          <a:pt x="2143" y="1577"/>
                          <a:pt x="71580" y="46153"/>
                          <a:pt x="71580" y="41867"/>
                        </a:cubicBezTo>
                        <a:lnTo>
                          <a:pt x="71580" y="41867"/>
                        </a:lnTo>
                        <a:cubicBezTo>
                          <a:pt x="71580" y="41010"/>
                          <a:pt x="71152" y="40153"/>
                          <a:pt x="70295" y="39724"/>
                        </a:cubicBezTo>
                        <a:cubicBezTo>
                          <a:pt x="69437" y="40581"/>
                          <a:pt x="0" y="-3996"/>
                          <a:pt x="0" y="290"/>
                        </a:cubicBezTo>
                        <a:lnTo>
                          <a:pt x="0" y="290"/>
                        </a:lnTo>
                        <a:cubicBezTo>
                          <a:pt x="429" y="1148"/>
                          <a:pt x="857" y="2005"/>
                          <a:pt x="1286" y="2434"/>
                        </a:cubicBezTo>
                        <a:close/>
                      </a:path>
                    </a:pathLst>
                  </a:custGeom>
                  <a:solidFill>
                    <a:srgbClr val="FFFFFF"/>
                  </a:solidFill>
                  <a:ln w="4286" cap="flat">
                    <a:noFill/>
                    <a:prstDash val="solid"/>
                    <a:miter/>
                  </a:ln>
                </p:spPr>
                <p:txBody>
                  <a:bodyPr rtlCol="0" anchor="ctr"/>
                  <a:lstStyle/>
                  <a:p>
                    <a:endParaRPr lang="en-GB"/>
                  </a:p>
                </p:txBody>
              </p:sp>
              <p:sp>
                <p:nvSpPr>
                  <p:cNvPr id="742" name="Freeform: Shape 741">
                    <a:extLst>
                      <a:ext uri="{FF2B5EF4-FFF2-40B4-BE49-F238E27FC236}">
                        <a16:creationId xmlns:a16="http://schemas.microsoft.com/office/drawing/2014/main" id="{7708B076-DC1F-20B8-A8EF-2071742242FA}"/>
                      </a:ext>
                    </a:extLst>
                  </p:cNvPr>
                  <p:cNvSpPr/>
                  <p:nvPr/>
                </p:nvSpPr>
                <p:spPr>
                  <a:xfrm>
                    <a:off x="7514320" y="3182243"/>
                    <a:ext cx="71580" cy="42157"/>
                  </a:xfrm>
                  <a:custGeom>
                    <a:avLst/>
                    <a:gdLst>
                      <a:gd name="connsiteX0" fmla="*/ 1286 w 71580"/>
                      <a:gd name="connsiteY0" fmla="*/ 2434 h 42157"/>
                      <a:gd name="connsiteX1" fmla="*/ 71580 w 71580"/>
                      <a:gd name="connsiteY1" fmla="*/ 41867 h 42157"/>
                      <a:gd name="connsiteX2" fmla="*/ 71580 w 71580"/>
                      <a:gd name="connsiteY2" fmla="*/ 41867 h 42157"/>
                      <a:gd name="connsiteX3" fmla="*/ 70295 w 71580"/>
                      <a:gd name="connsiteY3" fmla="*/ 39724 h 42157"/>
                      <a:gd name="connsiteX4" fmla="*/ 0 w 71580"/>
                      <a:gd name="connsiteY4" fmla="*/ 290 h 42157"/>
                      <a:gd name="connsiteX5" fmla="*/ 0 w 71580"/>
                      <a:gd name="connsiteY5" fmla="*/ 290 h 42157"/>
                      <a:gd name="connsiteX6" fmla="*/ 1286 w 71580"/>
                      <a:gd name="connsiteY6" fmla="*/ 2434 h 42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580" h="42157">
                        <a:moveTo>
                          <a:pt x="1286" y="2434"/>
                        </a:moveTo>
                        <a:cubicBezTo>
                          <a:pt x="2143" y="1576"/>
                          <a:pt x="71580" y="46153"/>
                          <a:pt x="71580" y="41867"/>
                        </a:cubicBezTo>
                        <a:lnTo>
                          <a:pt x="71580" y="41867"/>
                        </a:lnTo>
                        <a:cubicBezTo>
                          <a:pt x="71580" y="41010"/>
                          <a:pt x="71152" y="40153"/>
                          <a:pt x="70295" y="39724"/>
                        </a:cubicBezTo>
                        <a:cubicBezTo>
                          <a:pt x="69437" y="40581"/>
                          <a:pt x="0" y="-3996"/>
                          <a:pt x="0" y="290"/>
                        </a:cubicBezTo>
                        <a:lnTo>
                          <a:pt x="0" y="290"/>
                        </a:lnTo>
                        <a:cubicBezTo>
                          <a:pt x="429" y="1148"/>
                          <a:pt x="857" y="2005"/>
                          <a:pt x="1286" y="2434"/>
                        </a:cubicBezTo>
                        <a:close/>
                      </a:path>
                    </a:pathLst>
                  </a:custGeom>
                  <a:solidFill>
                    <a:srgbClr val="FFFFFF"/>
                  </a:solidFill>
                  <a:ln w="4286" cap="flat">
                    <a:noFill/>
                    <a:prstDash val="solid"/>
                    <a:miter/>
                  </a:ln>
                </p:spPr>
                <p:txBody>
                  <a:bodyPr rtlCol="0" anchor="ctr"/>
                  <a:lstStyle/>
                  <a:p>
                    <a:endParaRPr lang="en-GB"/>
                  </a:p>
                </p:txBody>
              </p:sp>
              <p:sp>
                <p:nvSpPr>
                  <p:cNvPr id="743" name="Freeform: Shape 742">
                    <a:extLst>
                      <a:ext uri="{FF2B5EF4-FFF2-40B4-BE49-F238E27FC236}">
                        <a16:creationId xmlns:a16="http://schemas.microsoft.com/office/drawing/2014/main" id="{BFFCB997-5838-9E2C-A2AE-66E61ECE8157}"/>
                      </a:ext>
                    </a:extLst>
                  </p:cNvPr>
                  <p:cNvSpPr/>
                  <p:nvPr/>
                </p:nvSpPr>
                <p:spPr>
                  <a:xfrm>
                    <a:off x="7514320" y="3192958"/>
                    <a:ext cx="71580" cy="42157"/>
                  </a:xfrm>
                  <a:custGeom>
                    <a:avLst/>
                    <a:gdLst>
                      <a:gd name="connsiteX0" fmla="*/ 1286 w 71580"/>
                      <a:gd name="connsiteY0" fmla="*/ 2434 h 42157"/>
                      <a:gd name="connsiteX1" fmla="*/ 71580 w 71580"/>
                      <a:gd name="connsiteY1" fmla="*/ 41867 h 42157"/>
                      <a:gd name="connsiteX2" fmla="*/ 71580 w 71580"/>
                      <a:gd name="connsiteY2" fmla="*/ 41867 h 42157"/>
                      <a:gd name="connsiteX3" fmla="*/ 70295 w 71580"/>
                      <a:gd name="connsiteY3" fmla="*/ 39724 h 42157"/>
                      <a:gd name="connsiteX4" fmla="*/ 0 w 71580"/>
                      <a:gd name="connsiteY4" fmla="*/ 290 h 42157"/>
                      <a:gd name="connsiteX5" fmla="*/ 0 w 71580"/>
                      <a:gd name="connsiteY5" fmla="*/ 290 h 42157"/>
                      <a:gd name="connsiteX6" fmla="*/ 1286 w 71580"/>
                      <a:gd name="connsiteY6" fmla="*/ 2434 h 42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580" h="42157">
                        <a:moveTo>
                          <a:pt x="1286" y="2434"/>
                        </a:moveTo>
                        <a:cubicBezTo>
                          <a:pt x="2143" y="1576"/>
                          <a:pt x="71580" y="46153"/>
                          <a:pt x="71580" y="41867"/>
                        </a:cubicBezTo>
                        <a:lnTo>
                          <a:pt x="71580" y="41867"/>
                        </a:lnTo>
                        <a:cubicBezTo>
                          <a:pt x="71580" y="41010"/>
                          <a:pt x="71152" y="40153"/>
                          <a:pt x="70295" y="39724"/>
                        </a:cubicBezTo>
                        <a:cubicBezTo>
                          <a:pt x="69437" y="40581"/>
                          <a:pt x="0" y="-3996"/>
                          <a:pt x="0" y="290"/>
                        </a:cubicBezTo>
                        <a:lnTo>
                          <a:pt x="0" y="290"/>
                        </a:lnTo>
                        <a:cubicBezTo>
                          <a:pt x="429" y="1148"/>
                          <a:pt x="857" y="2005"/>
                          <a:pt x="1286" y="2434"/>
                        </a:cubicBezTo>
                        <a:close/>
                      </a:path>
                    </a:pathLst>
                  </a:custGeom>
                  <a:solidFill>
                    <a:srgbClr val="FFFFFF"/>
                  </a:solidFill>
                  <a:ln w="4286" cap="flat">
                    <a:noFill/>
                    <a:prstDash val="solid"/>
                    <a:miter/>
                  </a:ln>
                </p:spPr>
                <p:txBody>
                  <a:bodyPr rtlCol="0" anchor="ctr"/>
                  <a:lstStyle/>
                  <a:p>
                    <a:endParaRPr lang="en-GB"/>
                  </a:p>
                </p:txBody>
              </p:sp>
              <p:sp>
                <p:nvSpPr>
                  <p:cNvPr id="744" name="Freeform: Shape 743">
                    <a:extLst>
                      <a:ext uri="{FF2B5EF4-FFF2-40B4-BE49-F238E27FC236}">
                        <a16:creationId xmlns:a16="http://schemas.microsoft.com/office/drawing/2014/main" id="{A53144DE-9215-10E8-DADE-F15562AF5B4D}"/>
                      </a:ext>
                    </a:extLst>
                  </p:cNvPr>
                  <p:cNvSpPr/>
                  <p:nvPr/>
                </p:nvSpPr>
                <p:spPr>
                  <a:xfrm>
                    <a:off x="7514320" y="3204102"/>
                    <a:ext cx="71580" cy="42157"/>
                  </a:xfrm>
                  <a:custGeom>
                    <a:avLst/>
                    <a:gdLst>
                      <a:gd name="connsiteX0" fmla="*/ 1286 w 71580"/>
                      <a:gd name="connsiteY0" fmla="*/ 2434 h 42157"/>
                      <a:gd name="connsiteX1" fmla="*/ 71580 w 71580"/>
                      <a:gd name="connsiteY1" fmla="*/ 41867 h 42157"/>
                      <a:gd name="connsiteX2" fmla="*/ 71580 w 71580"/>
                      <a:gd name="connsiteY2" fmla="*/ 41867 h 42157"/>
                      <a:gd name="connsiteX3" fmla="*/ 70295 w 71580"/>
                      <a:gd name="connsiteY3" fmla="*/ 39724 h 42157"/>
                      <a:gd name="connsiteX4" fmla="*/ 0 w 71580"/>
                      <a:gd name="connsiteY4" fmla="*/ 290 h 42157"/>
                      <a:gd name="connsiteX5" fmla="*/ 0 w 71580"/>
                      <a:gd name="connsiteY5" fmla="*/ 290 h 42157"/>
                      <a:gd name="connsiteX6" fmla="*/ 1286 w 71580"/>
                      <a:gd name="connsiteY6" fmla="*/ 2434 h 42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580" h="42157">
                        <a:moveTo>
                          <a:pt x="1286" y="2434"/>
                        </a:moveTo>
                        <a:cubicBezTo>
                          <a:pt x="2143" y="1576"/>
                          <a:pt x="71580" y="46153"/>
                          <a:pt x="71580" y="41867"/>
                        </a:cubicBezTo>
                        <a:lnTo>
                          <a:pt x="71580" y="41867"/>
                        </a:lnTo>
                        <a:cubicBezTo>
                          <a:pt x="71580" y="41010"/>
                          <a:pt x="71152" y="40153"/>
                          <a:pt x="70295" y="39724"/>
                        </a:cubicBezTo>
                        <a:cubicBezTo>
                          <a:pt x="69437" y="40581"/>
                          <a:pt x="0" y="-3996"/>
                          <a:pt x="0" y="290"/>
                        </a:cubicBezTo>
                        <a:lnTo>
                          <a:pt x="0" y="290"/>
                        </a:lnTo>
                        <a:cubicBezTo>
                          <a:pt x="429" y="1148"/>
                          <a:pt x="857" y="2005"/>
                          <a:pt x="1286" y="2434"/>
                        </a:cubicBezTo>
                        <a:close/>
                      </a:path>
                    </a:pathLst>
                  </a:custGeom>
                  <a:solidFill>
                    <a:srgbClr val="FFFFFF"/>
                  </a:solidFill>
                  <a:ln w="4286" cap="flat">
                    <a:noFill/>
                    <a:prstDash val="solid"/>
                    <a:miter/>
                  </a:ln>
                </p:spPr>
                <p:txBody>
                  <a:bodyPr rtlCol="0" anchor="ctr"/>
                  <a:lstStyle/>
                  <a:p>
                    <a:endParaRPr lang="en-GB"/>
                  </a:p>
                </p:txBody>
              </p:sp>
            </p:grpSp>
            <p:sp>
              <p:nvSpPr>
                <p:cNvPr id="745" name="Freeform: Shape 744">
                  <a:extLst>
                    <a:ext uri="{FF2B5EF4-FFF2-40B4-BE49-F238E27FC236}">
                      <a16:creationId xmlns:a16="http://schemas.microsoft.com/office/drawing/2014/main" id="{AA157998-57D1-E2EA-757A-1EB30CE204F0}"/>
                    </a:ext>
                  </a:extLst>
                </p:cNvPr>
                <p:cNvSpPr/>
                <p:nvPr/>
              </p:nvSpPr>
              <p:spPr>
                <a:xfrm>
                  <a:off x="7522464" y="3093403"/>
                  <a:ext cx="58394" cy="45385"/>
                </a:xfrm>
                <a:custGeom>
                  <a:avLst/>
                  <a:gdLst>
                    <a:gd name="connsiteX0" fmla="*/ 6429 w 58394"/>
                    <a:gd name="connsiteY0" fmla="*/ 17978 h 45385"/>
                    <a:gd name="connsiteX1" fmla="*/ 51864 w 58394"/>
                    <a:gd name="connsiteY1" fmla="*/ 44552 h 45385"/>
                    <a:gd name="connsiteX2" fmla="*/ 58293 w 58394"/>
                    <a:gd name="connsiteY2" fmla="*/ 39838 h 45385"/>
                    <a:gd name="connsiteX3" fmla="*/ 58293 w 58394"/>
                    <a:gd name="connsiteY3" fmla="*/ 39838 h 45385"/>
                    <a:gd name="connsiteX4" fmla="*/ 6429 w 58394"/>
                    <a:gd name="connsiteY4" fmla="*/ 833 h 45385"/>
                    <a:gd name="connsiteX5" fmla="*/ 0 w 58394"/>
                    <a:gd name="connsiteY5" fmla="*/ 5548 h 45385"/>
                    <a:gd name="connsiteX6" fmla="*/ 0 w 58394"/>
                    <a:gd name="connsiteY6" fmla="*/ 5548 h 45385"/>
                    <a:gd name="connsiteX7" fmla="*/ 6429 w 58394"/>
                    <a:gd name="connsiteY7" fmla="*/ 17978 h 45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394" h="45385">
                      <a:moveTo>
                        <a:pt x="6429" y="17978"/>
                      </a:moveTo>
                      <a:lnTo>
                        <a:pt x="51864" y="44552"/>
                      </a:lnTo>
                      <a:cubicBezTo>
                        <a:pt x="55292" y="46696"/>
                        <a:pt x="58293" y="44552"/>
                        <a:pt x="58293" y="39838"/>
                      </a:cubicBezTo>
                      <a:lnTo>
                        <a:pt x="58293" y="39838"/>
                      </a:lnTo>
                      <a:cubicBezTo>
                        <a:pt x="60865" y="25693"/>
                        <a:pt x="13716" y="7691"/>
                        <a:pt x="6429" y="833"/>
                      </a:cubicBezTo>
                      <a:cubicBezTo>
                        <a:pt x="3000" y="-1310"/>
                        <a:pt x="0" y="833"/>
                        <a:pt x="0" y="5548"/>
                      </a:cubicBezTo>
                      <a:lnTo>
                        <a:pt x="0" y="5548"/>
                      </a:lnTo>
                      <a:cubicBezTo>
                        <a:pt x="429" y="10691"/>
                        <a:pt x="3000" y="16263"/>
                        <a:pt x="6429" y="17978"/>
                      </a:cubicBezTo>
                      <a:close/>
                    </a:path>
                  </a:pathLst>
                </a:custGeom>
                <a:solidFill>
                  <a:srgbClr val="FFFFFF"/>
                </a:solidFill>
                <a:ln w="4286" cap="flat">
                  <a:noFill/>
                  <a:prstDash val="solid"/>
                  <a:miter/>
                </a:ln>
              </p:spPr>
              <p:txBody>
                <a:bodyPr rtlCol="0" anchor="ctr"/>
                <a:lstStyle/>
                <a:p>
                  <a:endParaRPr lang="en-GB"/>
                </a:p>
              </p:txBody>
            </p:sp>
          </p:grpSp>
        </p:grpSp>
        <p:grpSp>
          <p:nvGrpSpPr>
            <p:cNvPr id="746" name="Graphic 18">
              <a:extLst>
                <a:ext uri="{FF2B5EF4-FFF2-40B4-BE49-F238E27FC236}">
                  <a16:creationId xmlns:a16="http://schemas.microsoft.com/office/drawing/2014/main" id="{2AAF5133-242A-58A8-6A2C-809DBB23622A}"/>
                </a:ext>
              </a:extLst>
            </p:cNvPr>
            <p:cNvGrpSpPr/>
            <p:nvPr/>
          </p:nvGrpSpPr>
          <p:grpSpPr>
            <a:xfrm>
              <a:off x="8579881" y="3669880"/>
              <a:ext cx="426910" cy="274320"/>
              <a:chOff x="8579881" y="3669880"/>
              <a:chExt cx="426910" cy="274320"/>
            </a:xfrm>
          </p:grpSpPr>
          <p:sp>
            <p:nvSpPr>
              <p:cNvPr id="747" name="Freeform: Shape 746">
                <a:extLst>
                  <a:ext uri="{FF2B5EF4-FFF2-40B4-BE49-F238E27FC236}">
                    <a16:creationId xmlns:a16="http://schemas.microsoft.com/office/drawing/2014/main" id="{4C0DB10F-FB53-504D-8645-8B5753461544}"/>
                  </a:ext>
                </a:extLst>
              </p:cNvPr>
              <p:cNvSpPr/>
              <p:nvPr/>
            </p:nvSpPr>
            <p:spPr>
              <a:xfrm>
                <a:off x="8579881" y="3697312"/>
                <a:ext cx="423052" cy="246888"/>
              </a:xfrm>
              <a:custGeom>
                <a:avLst/>
                <a:gdLst>
                  <a:gd name="connsiteX0" fmla="*/ 159877 w 423052"/>
                  <a:gd name="connsiteY0" fmla="*/ 246888 h 246888"/>
                  <a:gd name="connsiteX1" fmla="*/ 423053 w 423052"/>
                  <a:gd name="connsiteY1" fmla="*/ 93440 h 246888"/>
                  <a:gd name="connsiteX2" fmla="*/ 263176 w 423052"/>
                  <a:gd name="connsiteY2" fmla="*/ 0 h 246888"/>
                  <a:gd name="connsiteX3" fmla="*/ 0 w 423052"/>
                  <a:gd name="connsiteY3" fmla="*/ 153876 h 246888"/>
                </a:gdLst>
                <a:ahLst/>
                <a:cxnLst>
                  <a:cxn ang="0">
                    <a:pos x="connsiteX0" y="connsiteY0"/>
                  </a:cxn>
                  <a:cxn ang="0">
                    <a:pos x="connsiteX1" y="connsiteY1"/>
                  </a:cxn>
                  <a:cxn ang="0">
                    <a:pos x="connsiteX2" y="connsiteY2"/>
                  </a:cxn>
                  <a:cxn ang="0">
                    <a:pos x="connsiteX3" y="connsiteY3"/>
                  </a:cxn>
                </a:cxnLst>
                <a:rect l="l" t="t" r="r" b="b"/>
                <a:pathLst>
                  <a:path w="423052" h="246888">
                    <a:moveTo>
                      <a:pt x="159877" y="246888"/>
                    </a:moveTo>
                    <a:lnTo>
                      <a:pt x="423053" y="93440"/>
                    </a:lnTo>
                    <a:lnTo>
                      <a:pt x="263176" y="0"/>
                    </a:lnTo>
                    <a:lnTo>
                      <a:pt x="0" y="153876"/>
                    </a:lnTo>
                    <a:close/>
                  </a:path>
                </a:pathLst>
              </a:custGeom>
              <a:solidFill>
                <a:srgbClr val="E6E6E6"/>
              </a:solidFill>
              <a:ln w="4286" cap="flat">
                <a:noFill/>
                <a:prstDash val="solid"/>
                <a:miter/>
              </a:ln>
            </p:spPr>
            <p:txBody>
              <a:bodyPr rtlCol="0" anchor="ctr"/>
              <a:lstStyle/>
              <a:p>
                <a:endParaRPr lang="en-GB"/>
              </a:p>
            </p:txBody>
          </p:sp>
          <p:sp>
            <p:nvSpPr>
              <p:cNvPr id="748" name="Freeform: Shape 747">
                <a:extLst>
                  <a:ext uri="{FF2B5EF4-FFF2-40B4-BE49-F238E27FC236}">
                    <a16:creationId xmlns:a16="http://schemas.microsoft.com/office/drawing/2014/main" id="{9A9D46E9-C1A8-2A79-05A4-6B57C905CEBC}"/>
                  </a:ext>
                </a:extLst>
              </p:cNvPr>
              <p:cNvSpPr/>
              <p:nvPr/>
            </p:nvSpPr>
            <p:spPr>
              <a:xfrm>
                <a:off x="8583311" y="3669880"/>
                <a:ext cx="423481" cy="246887"/>
              </a:xfrm>
              <a:custGeom>
                <a:avLst/>
                <a:gdLst>
                  <a:gd name="connsiteX0" fmla="*/ 159877 w 423481"/>
                  <a:gd name="connsiteY0" fmla="*/ 246888 h 246887"/>
                  <a:gd name="connsiteX1" fmla="*/ 423481 w 423481"/>
                  <a:gd name="connsiteY1" fmla="*/ 93011 h 246887"/>
                  <a:gd name="connsiteX2" fmla="*/ 263604 w 423481"/>
                  <a:gd name="connsiteY2" fmla="*/ 0 h 246887"/>
                  <a:gd name="connsiteX3" fmla="*/ 0 w 423481"/>
                  <a:gd name="connsiteY3" fmla="*/ 153448 h 246887"/>
                </a:gdLst>
                <a:ahLst/>
                <a:cxnLst>
                  <a:cxn ang="0">
                    <a:pos x="connsiteX0" y="connsiteY0"/>
                  </a:cxn>
                  <a:cxn ang="0">
                    <a:pos x="connsiteX1" y="connsiteY1"/>
                  </a:cxn>
                  <a:cxn ang="0">
                    <a:pos x="connsiteX2" y="connsiteY2"/>
                  </a:cxn>
                  <a:cxn ang="0">
                    <a:pos x="connsiteX3" y="connsiteY3"/>
                  </a:cxn>
                </a:cxnLst>
                <a:rect l="l" t="t" r="r" b="b"/>
                <a:pathLst>
                  <a:path w="423481" h="246887">
                    <a:moveTo>
                      <a:pt x="159877" y="246888"/>
                    </a:moveTo>
                    <a:lnTo>
                      <a:pt x="423481" y="93011"/>
                    </a:lnTo>
                    <a:lnTo>
                      <a:pt x="263604" y="0"/>
                    </a:lnTo>
                    <a:lnTo>
                      <a:pt x="0" y="153448"/>
                    </a:lnTo>
                    <a:close/>
                  </a:path>
                </a:pathLst>
              </a:custGeom>
              <a:solidFill>
                <a:srgbClr val="FFFFFF"/>
              </a:solidFill>
              <a:ln w="4286" cap="flat">
                <a:noFill/>
                <a:prstDash val="solid"/>
                <a:miter/>
              </a:ln>
            </p:spPr>
            <p:txBody>
              <a:bodyPr rtlCol="0" anchor="ctr"/>
              <a:lstStyle/>
              <a:p>
                <a:endParaRPr lang="en-GB"/>
              </a:p>
            </p:txBody>
          </p:sp>
        </p:grpSp>
        <p:grpSp>
          <p:nvGrpSpPr>
            <p:cNvPr id="749" name="Graphic 18">
              <a:extLst>
                <a:ext uri="{FF2B5EF4-FFF2-40B4-BE49-F238E27FC236}">
                  <a16:creationId xmlns:a16="http://schemas.microsoft.com/office/drawing/2014/main" id="{D014D460-AD10-401E-64F2-F4AE8851016A}"/>
                </a:ext>
              </a:extLst>
            </p:cNvPr>
            <p:cNvGrpSpPr/>
            <p:nvPr/>
          </p:nvGrpSpPr>
          <p:grpSpPr>
            <a:xfrm>
              <a:off x="7475315" y="3687882"/>
              <a:ext cx="321468" cy="207026"/>
              <a:chOff x="7475315" y="3687882"/>
              <a:chExt cx="321468" cy="207026"/>
            </a:xfrm>
          </p:grpSpPr>
          <p:sp>
            <p:nvSpPr>
              <p:cNvPr id="750" name="Freeform: Shape 749">
                <a:extLst>
                  <a:ext uri="{FF2B5EF4-FFF2-40B4-BE49-F238E27FC236}">
                    <a16:creationId xmlns:a16="http://schemas.microsoft.com/office/drawing/2014/main" id="{A240D197-395E-1D2A-CE4B-0C2602B31635}"/>
                  </a:ext>
                </a:extLst>
              </p:cNvPr>
              <p:cNvSpPr/>
              <p:nvPr/>
            </p:nvSpPr>
            <p:spPr>
              <a:xfrm>
                <a:off x="7475315" y="3708885"/>
                <a:ext cx="318896" cy="186023"/>
              </a:xfrm>
              <a:custGeom>
                <a:avLst/>
                <a:gdLst>
                  <a:gd name="connsiteX0" fmla="*/ 120444 w 318896"/>
                  <a:gd name="connsiteY0" fmla="*/ 186023 h 186023"/>
                  <a:gd name="connsiteX1" fmla="*/ 318897 w 318896"/>
                  <a:gd name="connsiteY1" fmla="*/ 70295 h 186023"/>
                  <a:gd name="connsiteX2" fmla="*/ 198453 w 318896"/>
                  <a:gd name="connsiteY2" fmla="*/ 0 h 186023"/>
                  <a:gd name="connsiteX3" fmla="*/ 0 w 318896"/>
                  <a:gd name="connsiteY3" fmla="*/ 115729 h 186023"/>
                </a:gdLst>
                <a:ahLst/>
                <a:cxnLst>
                  <a:cxn ang="0">
                    <a:pos x="connsiteX0" y="connsiteY0"/>
                  </a:cxn>
                  <a:cxn ang="0">
                    <a:pos x="connsiteX1" y="connsiteY1"/>
                  </a:cxn>
                  <a:cxn ang="0">
                    <a:pos x="connsiteX2" y="connsiteY2"/>
                  </a:cxn>
                  <a:cxn ang="0">
                    <a:pos x="connsiteX3" y="connsiteY3"/>
                  </a:cxn>
                </a:cxnLst>
                <a:rect l="l" t="t" r="r" b="b"/>
                <a:pathLst>
                  <a:path w="318896" h="186023">
                    <a:moveTo>
                      <a:pt x="120444" y="186023"/>
                    </a:moveTo>
                    <a:lnTo>
                      <a:pt x="318897" y="70295"/>
                    </a:lnTo>
                    <a:lnTo>
                      <a:pt x="198453" y="0"/>
                    </a:lnTo>
                    <a:lnTo>
                      <a:pt x="0" y="115729"/>
                    </a:lnTo>
                    <a:close/>
                  </a:path>
                </a:pathLst>
              </a:custGeom>
              <a:solidFill>
                <a:srgbClr val="E6E6E6"/>
              </a:solidFill>
              <a:ln w="4286" cap="flat">
                <a:noFill/>
                <a:prstDash val="solid"/>
                <a:miter/>
              </a:ln>
            </p:spPr>
            <p:txBody>
              <a:bodyPr rtlCol="0" anchor="ctr"/>
              <a:lstStyle/>
              <a:p>
                <a:endParaRPr lang="en-GB"/>
              </a:p>
            </p:txBody>
          </p:sp>
          <p:sp>
            <p:nvSpPr>
              <p:cNvPr id="751" name="Freeform: Shape 750">
                <a:extLst>
                  <a:ext uri="{FF2B5EF4-FFF2-40B4-BE49-F238E27FC236}">
                    <a16:creationId xmlns:a16="http://schemas.microsoft.com/office/drawing/2014/main" id="{272607A6-8D49-5EB2-B0C7-AE237F15AEE8}"/>
                  </a:ext>
                </a:extLst>
              </p:cNvPr>
              <p:cNvSpPr/>
              <p:nvPr/>
            </p:nvSpPr>
            <p:spPr>
              <a:xfrm>
                <a:off x="7478315" y="3687882"/>
                <a:ext cx="318468" cy="186023"/>
              </a:xfrm>
              <a:custGeom>
                <a:avLst/>
                <a:gdLst>
                  <a:gd name="connsiteX0" fmla="*/ 120015 w 318468"/>
                  <a:gd name="connsiteY0" fmla="*/ 186023 h 186023"/>
                  <a:gd name="connsiteX1" fmla="*/ 318469 w 318468"/>
                  <a:gd name="connsiteY1" fmla="*/ 70295 h 186023"/>
                  <a:gd name="connsiteX2" fmla="*/ 198025 w 318468"/>
                  <a:gd name="connsiteY2" fmla="*/ 0 h 186023"/>
                  <a:gd name="connsiteX3" fmla="*/ 0 w 318468"/>
                  <a:gd name="connsiteY3" fmla="*/ 115729 h 186023"/>
                </a:gdLst>
                <a:ahLst/>
                <a:cxnLst>
                  <a:cxn ang="0">
                    <a:pos x="connsiteX0" y="connsiteY0"/>
                  </a:cxn>
                  <a:cxn ang="0">
                    <a:pos x="connsiteX1" y="connsiteY1"/>
                  </a:cxn>
                  <a:cxn ang="0">
                    <a:pos x="connsiteX2" y="connsiteY2"/>
                  </a:cxn>
                  <a:cxn ang="0">
                    <a:pos x="connsiteX3" y="connsiteY3"/>
                  </a:cxn>
                </a:cxnLst>
                <a:rect l="l" t="t" r="r" b="b"/>
                <a:pathLst>
                  <a:path w="318468" h="186023">
                    <a:moveTo>
                      <a:pt x="120015" y="186023"/>
                    </a:moveTo>
                    <a:lnTo>
                      <a:pt x="318469" y="70295"/>
                    </a:lnTo>
                    <a:lnTo>
                      <a:pt x="198025" y="0"/>
                    </a:lnTo>
                    <a:lnTo>
                      <a:pt x="0" y="115729"/>
                    </a:lnTo>
                    <a:close/>
                  </a:path>
                </a:pathLst>
              </a:custGeom>
              <a:solidFill>
                <a:srgbClr val="FFFFFF"/>
              </a:solidFill>
              <a:ln w="4286" cap="flat">
                <a:noFill/>
                <a:prstDash val="solid"/>
                <a:miter/>
              </a:ln>
            </p:spPr>
            <p:txBody>
              <a:bodyPr rtlCol="0" anchor="ctr"/>
              <a:lstStyle/>
              <a:p>
                <a:endParaRPr lang="en-GB"/>
              </a:p>
            </p:txBody>
          </p:sp>
        </p:grpSp>
        <p:grpSp>
          <p:nvGrpSpPr>
            <p:cNvPr id="752" name="Graphic 18">
              <a:extLst>
                <a:ext uri="{FF2B5EF4-FFF2-40B4-BE49-F238E27FC236}">
                  <a16:creationId xmlns:a16="http://schemas.microsoft.com/office/drawing/2014/main" id="{B041E4B3-4C42-AD3D-0B97-DA2607E77658}"/>
                </a:ext>
              </a:extLst>
            </p:cNvPr>
            <p:cNvGrpSpPr/>
            <p:nvPr/>
          </p:nvGrpSpPr>
          <p:grpSpPr>
            <a:xfrm>
              <a:off x="7136487" y="3152529"/>
              <a:ext cx="432439" cy="332184"/>
              <a:chOff x="7136487" y="3152529"/>
              <a:chExt cx="432439" cy="332184"/>
            </a:xfrm>
          </p:grpSpPr>
          <p:sp>
            <p:nvSpPr>
              <p:cNvPr id="753" name="Freeform: Shape 752">
                <a:extLst>
                  <a:ext uri="{FF2B5EF4-FFF2-40B4-BE49-F238E27FC236}">
                    <a16:creationId xmlns:a16="http://schemas.microsoft.com/office/drawing/2014/main" id="{2AF642CD-95B0-B800-640D-7E3D1D05EAC4}"/>
                  </a:ext>
                </a:extLst>
              </p:cNvPr>
              <p:cNvSpPr/>
              <p:nvPr/>
            </p:nvSpPr>
            <p:spPr>
              <a:xfrm>
                <a:off x="7137227" y="3216823"/>
                <a:ext cx="431699" cy="267890"/>
              </a:xfrm>
              <a:custGeom>
                <a:avLst/>
                <a:gdLst>
                  <a:gd name="connsiteX0" fmla="*/ 248077 w 431699"/>
                  <a:gd name="connsiteY0" fmla="*/ 267891 h 267890"/>
                  <a:gd name="connsiteX1" fmla="*/ 182497 w 431699"/>
                  <a:gd name="connsiteY1" fmla="*/ 0 h 267890"/>
                  <a:gd name="connsiteX2" fmla="*/ 248077 w 431699"/>
                  <a:gd name="connsiteY2" fmla="*/ 267891 h 267890"/>
                </a:gdLst>
                <a:ahLst/>
                <a:cxnLst>
                  <a:cxn ang="0">
                    <a:pos x="connsiteX0" y="connsiteY0"/>
                  </a:cxn>
                  <a:cxn ang="0">
                    <a:pos x="connsiteX1" y="connsiteY1"/>
                  </a:cxn>
                  <a:cxn ang="0">
                    <a:pos x="connsiteX2" y="connsiteY2"/>
                  </a:cxn>
                </a:cxnLst>
                <a:rect l="l" t="t" r="r" b="b"/>
                <a:pathLst>
                  <a:path w="431699" h="267890">
                    <a:moveTo>
                      <a:pt x="248077" y="267891"/>
                    </a:moveTo>
                    <a:cubicBezTo>
                      <a:pt x="-46817" y="73724"/>
                      <a:pt x="-91394" y="163306"/>
                      <a:pt x="182497" y="0"/>
                    </a:cubicBezTo>
                    <a:cubicBezTo>
                      <a:pt x="483821" y="197168"/>
                      <a:pt x="519396" y="103727"/>
                      <a:pt x="248077" y="267891"/>
                    </a:cubicBezTo>
                    <a:close/>
                  </a:path>
                </a:pathLst>
              </a:custGeom>
              <a:solidFill>
                <a:srgbClr val="666666">
                  <a:alpha val="20000"/>
                </a:srgbClr>
              </a:solidFill>
              <a:ln w="4286" cap="flat">
                <a:noFill/>
                <a:prstDash val="solid"/>
                <a:miter/>
              </a:ln>
            </p:spPr>
            <p:txBody>
              <a:bodyPr rtlCol="0" anchor="ctr"/>
              <a:lstStyle/>
              <a:p>
                <a:endParaRPr lang="en-GB"/>
              </a:p>
            </p:txBody>
          </p:sp>
          <p:grpSp>
            <p:nvGrpSpPr>
              <p:cNvPr id="754" name="Graphic 18">
                <a:extLst>
                  <a:ext uri="{FF2B5EF4-FFF2-40B4-BE49-F238E27FC236}">
                    <a16:creationId xmlns:a16="http://schemas.microsoft.com/office/drawing/2014/main" id="{CE04F684-36F6-C5FA-1442-4DF7130A8322}"/>
                  </a:ext>
                </a:extLst>
              </p:cNvPr>
              <p:cNvGrpSpPr/>
              <p:nvPr/>
            </p:nvGrpSpPr>
            <p:grpSpPr>
              <a:xfrm>
                <a:off x="7136487" y="3185962"/>
                <a:ext cx="426267" cy="289423"/>
                <a:chOff x="7136487" y="3185962"/>
                <a:chExt cx="426267" cy="289423"/>
              </a:xfrm>
            </p:grpSpPr>
            <p:grpSp>
              <p:nvGrpSpPr>
                <p:cNvPr id="755" name="Graphic 18">
                  <a:extLst>
                    <a:ext uri="{FF2B5EF4-FFF2-40B4-BE49-F238E27FC236}">
                      <a16:creationId xmlns:a16="http://schemas.microsoft.com/office/drawing/2014/main" id="{0CFACC4D-CC0D-0E1B-E1AA-AC64655F7441}"/>
                    </a:ext>
                  </a:extLst>
                </p:cNvPr>
                <p:cNvGrpSpPr/>
                <p:nvPr/>
              </p:nvGrpSpPr>
              <p:grpSpPr>
                <a:xfrm>
                  <a:off x="7136487" y="3185962"/>
                  <a:ext cx="426267" cy="289423"/>
                  <a:chOff x="7136487" y="3185962"/>
                  <a:chExt cx="426267" cy="289423"/>
                </a:xfrm>
              </p:grpSpPr>
              <p:sp>
                <p:nvSpPr>
                  <p:cNvPr id="756" name="Freeform: Shape 755">
                    <a:extLst>
                      <a:ext uri="{FF2B5EF4-FFF2-40B4-BE49-F238E27FC236}">
                        <a16:creationId xmlns:a16="http://schemas.microsoft.com/office/drawing/2014/main" id="{48590CB8-A60D-66AA-168A-38656396F642}"/>
                      </a:ext>
                    </a:extLst>
                  </p:cNvPr>
                  <p:cNvSpPr/>
                  <p:nvPr/>
                </p:nvSpPr>
                <p:spPr>
                  <a:xfrm>
                    <a:off x="7144416" y="3224110"/>
                    <a:ext cx="418337" cy="242956"/>
                  </a:xfrm>
                  <a:custGeom>
                    <a:avLst/>
                    <a:gdLst>
                      <a:gd name="connsiteX0" fmla="*/ 418338 w 418337"/>
                      <a:gd name="connsiteY0" fmla="*/ 145304 h 242956"/>
                      <a:gd name="connsiteX1" fmla="*/ 170593 w 418337"/>
                      <a:gd name="connsiteY1" fmla="*/ 0 h 242956"/>
                      <a:gd name="connsiteX2" fmla="*/ 5572 w 418337"/>
                      <a:gd name="connsiteY2" fmla="*/ 96441 h 242956"/>
                      <a:gd name="connsiteX3" fmla="*/ 0 w 418337"/>
                      <a:gd name="connsiteY3" fmla="*/ 97298 h 242956"/>
                      <a:gd name="connsiteX4" fmla="*/ 247745 w 418337"/>
                      <a:gd name="connsiteY4" fmla="*/ 242602 h 242956"/>
                      <a:gd name="connsiteX5" fmla="*/ 253317 w 418337"/>
                      <a:gd name="connsiteY5" fmla="*/ 241744 h 242956"/>
                      <a:gd name="connsiteX6" fmla="*/ 253317 w 418337"/>
                      <a:gd name="connsiteY6" fmla="*/ 241744 h 242956"/>
                      <a:gd name="connsiteX7" fmla="*/ 418338 w 418337"/>
                      <a:gd name="connsiteY7" fmla="*/ 145304 h 242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8337" h="242956">
                        <a:moveTo>
                          <a:pt x="418338" y="145304"/>
                        </a:moveTo>
                        <a:lnTo>
                          <a:pt x="170593" y="0"/>
                        </a:lnTo>
                        <a:lnTo>
                          <a:pt x="5572" y="96441"/>
                        </a:lnTo>
                        <a:cubicBezTo>
                          <a:pt x="3858" y="97298"/>
                          <a:pt x="1715" y="98155"/>
                          <a:pt x="0" y="97298"/>
                        </a:cubicBezTo>
                        <a:lnTo>
                          <a:pt x="247745" y="242602"/>
                        </a:lnTo>
                        <a:cubicBezTo>
                          <a:pt x="249460" y="243459"/>
                          <a:pt x="251603" y="242602"/>
                          <a:pt x="253317" y="241744"/>
                        </a:cubicBezTo>
                        <a:lnTo>
                          <a:pt x="253317" y="241744"/>
                        </a:lnTo>
                        <a:lnTo>
                          <a:pt x="418338" y="145304"/>
                        </a:lnTo>
                        <a:close/>
                      </a:path>
                    </a:pathLst>
                  </a:custGeom>
                  <a:solidFill>
                    <a:srgbClr val="6C74AF"/>
                  </a:solidFill>
                  <a:ln w="4286" cap="flat">
                    <a:noFill/>
                    <a:prstDash val="solid"/>
                    <a:miter/>
                  </a:ln>
                </p:spPr>
                <p:txBody>
                  <a:bodyPr rtlCol="0" anchor="ctr"/>
                  <a:lstStyle/>
                  <a:p>
                    <a:endParaRPr lang="en-GB"/>
                  </a:p>
                </p:txBody>
              </p:sp>
              <p:sp>
                <p:nvSpPr>
                  <p:cNvPr id="757" name="Freeform: Shape 756">
                    <a:extLst>
                      <a:ext uri="{FF2B5EF4-FFF2-40B4-BE49-F238E27FC236}">
                        <a16:creationId xmlns:a16="http://schemas.microsoft.com/office/drawing/2014/main" id="{6CE9E261-B047-74A3-2391-1E4426D02293}"/>
                      </a:ext>
                    </a:extLst>
                  </p:cNvPr>
                  <p:cNvSpPr/>
                  <p:nvPr/>
                </p:nvSpPr>
                <p:spPr>
                  <a:xfrm>
                    <a:off x="7136701" y="3321407"/>
                    <a:ext cx="251174" cy="152161"/>
                  </a:xfrm>
                  <a:custGeom>
                    <a:avLst/>
                    <a:gdLst>
                      <a:gd name="connsiteX0" fmla="*/ 251174 w 251174"/>
                      <a:gd name="connsiteY0" fmla="*/ 152162 h 152161"/>
                      <a:gd name="connsiteX1" fmla="*/ 3429 w 251174"/>
                      <a:gd name="connsiteY1" fmla="*/ 6858 h 152161"/>
                      <a:gd name="connsiteX2" fmla="*/ 0 w 251174"/>
                      <a:gd name="connsiteY2" fmla="*/ 0 h 152161"/>
                      <a:gd name="connsiteX3" fmla="*/ 247745 w 251174"/>
                      <a:gd name="connsiteY3" fmla="*/ 145304 h 152161"/>
                      <a:gd name="connsiteX4" fmla="*/ 251174 w 251174"/>
                      <a:gd name="connsiteY4" fmla="*/ 152162 h 152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1174" h="152161">
                        <a:moveTo>
                          <a:pt x="251174" y="152162"/>
                        </a:moveTo>
                        <a:lnTo>
                          <a:pt x="3429" y="6858"/>
                        </a:lnTo>
                        <a:cubicBezTo>
                          <a:pt x="1286" y="5572"/>
                          <a:pt x="0" y="3429"/>
                          <a:pt x="0" y="0"/>
                        </a:cubicBezTo>
                        <a:lnTo>
                          <a:pt x="247745" y="145304"/>
                        </a:lnTo>
                        <a:cubicBezTo>
                          <a:pt x="247745" y="148733"/>
                          <a:pt x="249031" y="151305"/>
                          <a:pt x="251174" y="152162"/>
                        </a:cubicBezTo>
                        <a:close/>
                      </a:path>
                    </a:pathLst>
                  </a:custGeom>
                  <a:noFill/>
                  <a:ln w="4286" cap="flat">
                    <a:noFill/>
                    <a:prstDash val="solid"/>
                    <a:miter/>
                  </a:ln>
                </p:spPr>
                <p:txBody>
                  <a:bodyPr rtlCol="0" anchor="ctr"/>
                  <a:lstStyle/>
                  <a:p>
                    <a:endParaRPr lang="en-GB"/>
                  </a:p>
                </p:txBody>
              </p:sp>
              <p:sp>
                <p:nvSpPr>
                  <p:cNvPr id="758" name="Freeform: Shape 757">
                    <a:extLst>
                      <a:ext uri="{FF2B5EF4-FFF2-40B4-BE49-F238E27FC236}">
                        <a16:creationId xmlns:a16="http://schemas.microsoft.com/office/drawing/2014/main" id="{1ABA2885-F09F-B759-A769-80F91251B2A5}"/>
                      </a:ext>
                    </a:extLst>
                  </p:cNvPr>
                  <p:cNvSpPr/>
                  <p:nvPr/>
                </p:nvSpPr>
                <p:spPr>
                  <a:xfrm>
                    <a:off x="7149560" y="3185962"/>
                    <a:ext cx="412765" cy="241744"/>
                  </a:xfrm>
                  <a:custGeom>
                    <a:avLst/>
                    <a:gdLst>
                      <a:gd name="connsiteX0" fmla="*/ 247745 w 412765"/>
                      <a:gd name="connsiteY0" fmla="*/ 241745 h 241744"/>
                      <a:gd name="connsiteX1" fmla="*/ 0 w 412765"/>
                      <a:gd name="connsiteY1" fmla="*/ 96012 h 241744"/>
                      <a:gd name="connsiteX2" fmla="*/ 165021 w 412765"/>
                      <a:gd name="connsiteY2" fmla="*/ 0 h 241744"/>
                      <a:gd name="connsiteX3" fmla="*/ 412766 w 412765"/>
                      <a:gd name="connsiteY3" fmla="*/ 145304 h 241744"/>
                    </a:gdLst>
                    <a:ahLst/>
                    <a:cxnLst>
                      <a:cxn ang="0">
                        <a:pos x="connsiteX0" y="connsiteY0"/>
                      </a:cxn>
                      <a:cxn ang="0">
                        <a:pos x="connsiteX1" y="connsiteY1"/>
                      </a:cxn>
                      <a:cxn ang="0">
                        <a:pos x="connsiteX2" y="connsiteY2"/>
                      </a:cxn>
                      <a:cxn ang="0">
                        <a:pos x="connsiteX3" y="connsiteY3"/>
                      </a:cxn>
                    </a:cxnLst>
                    <a:rect l="l" t="t" r="r" b="b"/>
                    <a:pathLst>
                      <a:path w="412765" h="241744">
                        <a:moveTo>
                          <a:pt x="247745" y="241745"/>
                        </a:moveTo>
                        <a:lnTo>
                          <a:pt x="0" y="96012"/>
                        </a:lnTo>
                        <a:lnTo>
                          <a:pt x="165021" y="0"/>
                        </a:lnTo>
                        <a:lnTo>
                          <a:pt x="412766" y="145304"/>
                        </a:lnTo>
                        <a:close/>
                      </a:path>
                    </a:pathLst>
                  </a:custGeom>
                  <a:solidFill>
                    <a:srgbClr val="6C74AF"/>
                  </a:solidFill>
                  <a:ln w="4286" cap="flat">
                    <a:noFill/>
                    <a:prstDash val="solid"/>
                    <a:miter/>
                  </a:ln>
                </p:spPr>
                <p:txBody>
                  <a:bodyPr rtlCol="0" anchor="ctr"/>
                  <a:lstStyle/>
                  <a:p>
                    <a:endParaRPr lang="en-GB"/>
                  </a:p>
                </p:txBody>
              </p:sp>
              <p:sp>
                <p:nvSpPr>
                  <p:cNvPr id="759" name="Freeform: Shape 758">
                    <a:extLst>
                      <a:ext uri="{FF2B5EF4-FFF2-40B4-BE49-F238E27FC236}">
                        <a16:creationId xmlns:a16="http://schemas.microsoft.com/office/drawing/2014/main" id="{5D264021-E0E5-7888-13B6-18F97DEC8193}"/>
                      </a:ext>
                    </a:extLst>
                  </p:cNvPr>
                  <p:cNvSpPr/>
                  <p:nvPr/>
                </p:nvSpPr>
                <p:spPr>
                  <a:xfrm>
                    <a:off x="7136487" y="3281974"/>
                    <a:ext cx="260818" cy="191595"/>
                  </a:xfrm>
                  <a:custGeom>
                    <a:avLst/>
                    <a:gdLst>
                      <a:gd name="connsiteX0" fmla="*/ 247960 w 260818"/>
                      <a:gd name="connsiteY0" fmla="*/ 184737 h 191595"/>
                      <a:gd name="connsiteX1" fmla="*/ 260818 w 260818"/>
                      <a:gd name="connsiteY1" fmla="*/ 145304 h 191595"/>
                      <a:gd name="connsiteX2" fmla="*/ 13073 w 260818"/>
                      <a:gd name="connsiteY2" fmla="*/ 0 h 191595"/>
                      <a:gd name="connsiteX3" fmla="*/ 215 w 260818"/>
                      <a:gd name="connsiteY3" fmla="*/ 21002 h 191595"/>
                      <a:gd name="connsiteX4" fmla="*/ 3643 w 260818"/>
                      <a:gd name="connsiteY4" fmla="*/ 46291 h 191595"/>
                      <a:gd name="connsiteX5" fmla="*/ 251389 w 260818"/>
                      <a:gd name="connsiteY5" fmla="*/ 191595 h 191595"/>
                      <a:gd name="connsiteX6" fmla="*/ 247960 w 260818"/>
                      <a:gd name="connsiteY6" fmla="*/ 184737 h 19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0818" h="191595">
                        <a:moveTo>
                          <a:pt x="247960" y="184737"/>
                        </a:moveTo>
                        <a:cubicBezTo>
                          <a:pt x="247102" y="171021"/>
                          <a:pt x="246674" y="152590"/>
                          <a:pt x="260818" y="145304"/>
                        </a:cubicBezTo>
                        <a:lnTo>
                          <a:pt x="13073" y="0"/>
                        </a:lnTo>
                        <a:cubicBezTo>
                          <a:pt x="5786" y="4286"/>
                          <a:pt x="215" y="12430"/>
                          <a:pt x="215" y="21002"/>
                        </a:cubicBezTo>
                        <a:cubicBezTo>
                          <a:pt x="1072" y="25718"/>
                          <a:pt x="-2358" y="43720"/>
                          <a:pt x="3643" y="46291"/>
                        </a:cubicBezTo>
                        <a:cubicBezTo>
                          <a:pt x="3643" y="46291"/>
                          <a:pt x="251389" y="191595"/>
                          <a:pt x="251389" y="191595"/>
                        </a:cubicBezTo>
                        <a:cubicBezTo>
                          <a:pt x="249246" y="190738"/>
                          <a:pt x="247960" y="188166"/>
                          <a:pt x="247960" y="184737"/>
                        </a:cubicBezTo>
                        <a:close/>
                      </a:path>
                    </a:pathLst>
                  </a:custGeom>
                  <a:solidFill>
                    <a:srgbClr val="6C74AF"/>
                  </a:solidFill>
                  <a:ln w="4286" cap="flat">
                    <a:noFill/>
                    <a:prstDash val="solid"/>
                    <a:miter/>
                  </a:ln>
                </p:spPr>
                <p:txBody>
                  <a:bodyPr rtlCol="0" anchor="ctr"/>
                  <a:lstStyle/>
                  <a:p>
                    <a:endParaRPr lang="en-GB"/>
                  </a:p>
                </p:txBody>
              </p:sp>
              <p:sp>
                <p:nvSpPr>
                  <p:cNvPr id="760" name="Freeform: Shape 759">
                    <a:extLst>
                      <a:ext uri="{FF2B5EF4-FFF2-40B4-BE49-F238E27FC236}">
                        <a16:creationId xmlns:a16="http://schemas.microsoft.com/office/drawing/2014/main" id="{92E11460-8756-D097-4564-3196B45581D1}"/>
                      </a:ext>
                    </a:extLst>
                  </p:cNvPr>
                  <p:cNvSpPr/>
                  <p:nvPr/>
                </p:nvSpPr>
                <p:spPr>
                  <a:xfrm>
                    <a:off x="7386161" y="3344982"/>
                    <a:ext cx="164592" cy="120872"/>
                  </a:xfrm>
                  <a:custGeom>
                    <a:avLst/>
                    <a:gdLst>
                      <a:gd name="connsiteX0" fmla="*/ 164592 w 164592"/>
                      <a:gd name="connsiteY0" fmla="*/ 0 h 120872"/>
                      <a:gd name="connsiteX1" fmla="*/ 164592 w 164592"/>
                      <a:gd name="connsiteY1" fmla="*/ 23574 h 120872"/>
                      <a:gd name="connsiteX2" fmla="*/ 0 w 164592"/>
                      <a:gd name="connsiteY2" fmla="*/ 120872 h 120872"/>
                      <a:gd name="connsiteX3" fmla="*/ 0 w 164592"/>
                      <a:gd name="connsiteY3" fmla="*/ 96441 h 120872"/>
                    </a:gdLst>
                    <a:ahLst/>
                    <a:cxnLst>
                      <a:cxn ang="0">
                        <a:pos x="connsiteX0" y="connsiteY0"/>
                      </a:cxn>
                      <a:cxn ang="0">
                        <a:pos x="connsiteX1" y="connsiteY1"/>
                      </a:cxn>
                      <a:cxn ang="0">
                        <a:pos x="connsiteX2" y="connsiteY2"/>
                      </a:cxn>
                      <a:cxn ang="0">
                        <a:pos x="connsiteX3" y="connsiteY3"/>
                      </a:cxn>
                    </a:cxnLst>
                    <a:rect l="l" t="t" r="r" b="b"/>
                    <a:pathLst>
                      <a:path w="164592" h="120872">
                        <a:moveTo>
                          <a:pt x="164592" y="0"/>
                        </a:moveTo>
                        <a:lnTo>
                          <a:pt x="164592" y="23574"/>
                        </a:lnTo>
                        <a:lnTo>
                          <a:pt x="0" y="120872"/>
                        </a:lnTo>
                        <a:lnTo>
                          <a:pt x="0" y="96441"/>
                        </a:lnTo>
                        <a:close/>
                      </a:path>
                    </a:pathLst>
                  </a:custGeom>
                  <a:solidFill>
                    <a:srgbClr val="FFFFFF"/>
                  </a:solidFill>
                  <a:ln w="4286" cap="flat">
                    <a:noFill/>
                    <a:prstDash val="solid"/>
                    <a:miter/>
                  </a:ln>
                </p:spPr>
                <p:txBody>
                  <a:bodyPr rtlCol="0" anchor="ctr"/>
                  <a:lstStyle/>
                  <a:p>
                    <a:endParaRPr lang="en-GB"/>
                  </a:p>
                </p:txBody>
              </p:sp>
              <p:sp>
                <p:nvSpPr>
                  <p:cNvPr id="761" name="Freeform: Shape 760">
                    <a:extLst>
                      <a:ext uri="{FF2B5EF4-FFF2-40B4-BE49-F238E27FC236}">
                        <a16:creationId xmlns:a16="http://schemas.microsoft.com/office/drawing/2014/main" id="{B7589346-984E-FE92-69D2-9B1F1EC34C04}"/>
                      </a:ext>
                    </a:extLst>
                  </p:cNvPr>
                  <p:cNvSpPr/>
                  <p:nvPr/>
                </p:nvSpPr>
                <p:spPr>
                  <a:xfrm>
                    <a:off x="7383715" y="3331266"/>
                    <a:ext cx="178610" cy="144120"/>
                  </a:xfrm>
                  <a:custGeom>
                    <a:avLst/>
                    <a:gdLst>
                      <a:gd name="connsiteX0" fmla="*/ 178610 w 178610"/>
                      <a:gd name="connsiteY0" fmla="*/ 0 h 144120"/>
                      <a:gd name="connsiteX1" fmla="*/ 178610 w 178610"/>
                      <a:gd name="connsiteY1" fmla="*/ 7286 h 144120"/>
                      <a:gd name="connsiteX2" fmla="*/ 6732 w 178610"/>
                      <a:gd name="connsiteY2" fmla="*/ 114014 h 144120"/>
                      <a:gd name="connsiteX3" fmla="*/ 13589 w 178610"/>
                      <a:gd name="connsiteY3" fmla="*/ 134588 h 144120"/>
                      <a:gd name="connsiteX4" fmla="*/ 178610 w 178610"/>
                      <a:gd name="connsiteY4" fmla="*/ 38147 h 144120"/>
                      <a:gd name="connsiteX5" fmla="*/ 178610 w 178610"/>
                      <a:gd name="connsiteY5" fmla="*/ 45434 h 144120"/>
                      <a:gd name="connsiteX6" fmla="*/ 13589 w 178610"/>
                      <a:gd name="connsiteY6" fmla="*/ 141875 h 144120"/>
                      <a:gd name="connsiteX7" fmla="*/ 302 w 178610"/>
                      <a:gd name="connsiteY7" fmla="*/ 117872 h 144120"/>
                      <a:gd name="connsiteX8" fmla="*/ 178610 w 178610"/>
                      <a:gd name="connsiteY8" fmla="*/ 0 h 144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8610" h="144120">
                        <a:moveTo>
                          <a:pt x="178610" y="0"/>
                        </a:moveTo>
                        <a:lnTo>
                          <a:pt x="178610" y="7286"/>
                        </a:lnTo>
                        <a:cubicBezTo>
                          <a:pt x="176038" y="11573"/>
                          <a:pt x="-2698" y="106299"/>
                          <a:pt x="6732" y="114014"/>
                        </a:cubicBezTo>
                        <a:cubicBezTo>
                          <a:pt x="8446" y="118300"/>
                          <a:pt x="2017" y="141446"/>
                          <a:pt x="13589" y="134588"/>
                        </a:cubicBezTo>
                        <a:cubicBezTo>
                          <a:pt x="13589" y="134588"/>
                          <a:pt x="178610" y="38147"/>
                          <a:pt x="178610" y="38147"/>
                        </a:cubicBezTo>
                        <a:lnTo>
                          <a:pt x="178610" y="45434"/>
                        </a:lnTo>
                        <a:lnTo>
                          <a:pt x="13589" y="141875"/>
                        </a:lnTo>
                        <a:cubicBezTo>
                          <a:pt x="-3556" y="151733"/>
                          <a:pt x="1159" y="126444"/>
                          <a:pt x="302" y="117872"/>
                        </a:cubicBezTo>
                        <a:cubicBezTo>
                          <a:pt x="-8270" y="95583"/>
                          <a:pt x="168323" y="11144"/>
                          <a:pt x="178610" y="0"/>
                        </a:cubicBezTo>
                        <a:close/>
                      </a:path>
                    </a:pathLst>
                  </a:custGeom>
                  <a:solidFill>
                    <a:srgbClr val="949AC5"/>
                  </a:solidFill>
                  <a:ln w="4286" cap="flat">
                    <a:noFill/>
                    <a:prstDash val="solid"/>
                    <a:miter/>
                  </a:ln>
                </p:spPr>
                <p:txBody>
                  <a:bodyPr rtlCol="0" anchor="ctr"/>
                  <a:lstStyle/>
                  <a:p>
                    <a:endParaRPr lang="en-GB"/>
                  </a:p>
                </p:txBody>
              </p:sp>
            </p:grpSp>
            <p:sp>
              <p:nvSpPr>
                <p:cNvPr id="762" name="Freeform: Shape 761">
                  <a:extLst>
                    <a:ext uri="{FF2B5EF4-FFF2-40B4-BE49-F238E27FC236}">
                      <a16:creationId xmlns:a16="http://schemas.microsoft.com/office/drawing/2014/main" id="{39958878-FF95-E0AC-5F1B-CA0768C224CB}"/>
                    </a:ext>
                  </a:extLst>
                </p:cNvPr>
                <p:cNvSpPr/>
                <p:nvPr/>
              </p:nvSpPr>
              <p:spPr>
                <a:xfrm>
                  <a:off x="7341369" y="3306834"/>
                  <a:ext cx="220956" cy="167163"/>
                </a:xfrm>
                <a:custGeom>
                  <a:avLst/>
                  <a:gdLst>
                    <a:gd name="connsiteX0" fmla="*/ 220956 w 220956"/>
                    <a:gd name="connsiteY0" fmla="*/ 24432 h 167163"/>
                    <a:gd name="connsiteX1" fmla="*/ 55936 w 220956"/>
                    <a:gd name="connsiteY1" fmla="*/ 120872 h 167163"/>
                    <a:gd name="connsiteX2" fmla="*/ 50364 w 220956"/>
                    <a:gd name="connsiteY2" fmla="*/ 125587 h 167163"/>
                    <a:gd name="connsiteX3" fmla="*/ 43077 w 220956"/>
                    <a:gd name="connsiteY3" fmla="*/ 141875 h 167163"/>
                    <a:gd name="connsiteX4" fmla="*/ 46506 w 220956"/>
                    <a:gd name="connsiteY4" fmla="*/ 167164 h 167163"/>
                    <a:gd name="connsiteX5" fmla="*/ 3643 w 220956"/>
                    <a:gd name="connsiteY5" fmla="*/ 142304 h 167163"/>
                    <a:gd name="connsiteX6" fmla="*/ 1500 w 220956"/>
                    <a:gd name="connsiteY6" fmla="*/ 111443 h 167163"/>
                    <a:gd name="connsiteX7" fmla="*/ 178951 w 220956"/>
                    <a:gd name="connsiteY7" fmla="*/ 0 h 167163"/>
                    <a:gd name="connsiteX8" fmla="*/ 220956 w 220956"/>
                    <a:gd name="connsiteY8" fmla="*/ 24432 h 167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0956" h="167163">
                      <a:moveTo>
                        <a:pt x="220956" y="24432"/>
                      </a:moveTo>
                      <a:lnTo>
                        <a:pt x="55936" y="120872"/>
                      </a:lnTo>
                      <a:cubicBezTo>
                        <a:pt x="53792" y="122158"/>
                        <a:pt x="52078" y="123872"/>
                        <a:pt x="50364" y="125587"/>
                      </a:cubicBezTo>
                      <a:cubicBezTo>
                        <a:pt x="46506" y="129873"/>
                        <a:pt x="43077" y="135874"/>
                        <a:pt x="43077" y="141875"/>
                      </a:cubicBezTo>
                      <a:cubicBezTo>
                        <a:pt x="43934" y="146590"/>
                        <a:pt x="40505" y="164592"/>
                        <a:pt x="46506" y="167164"/>
                      </a:cubicBezTo>
                      <a:lnTo>
                        <a:pt x="3643" y="142304"/>
                      </a:lnTo>
                      <a:cubicBezTo>
                        <a:pt x="-1929" y="138874"/>
                        <a:pt x="214" y="117015"/>
                        <a:pt x="1500" y="111443"/>
                      </a:cubicBezTo>
                      <a:cubicBezTo>
                        <a:pt x="-1929" y="96869"/>
                        <a:pt x="170379" y="8144"/>
                        <a:pt x="178951" y="0"/>
                      </a:cubicBezTo>
                      <a:lnTo>
                        <a:pt x="220956" y="24432"/>
                      </a:lnTo>
                      <a:close/>
                    </a:path>
                  </a:pathLst>
                </a:custGeom>
                <a:solidFill>
                  <a:srgbClr val="6C74AF">
                    <a:alpha val="15000"/>
                  </a:srgbClr>
                </a:solidFill>
                <a:ln w="4286" cap="flat">
                  <a:noFill/>
                  <a:prstDash val="solid"/>
                  <a:miter/>
                </a:ln>
              </p:spPr>
              <p:txBody>
                <a:bodyPr rtlCol="0" anchor="ctr"/>
                <a:lstStyle/>
                <a:p>
                  <a:endParaRPr lang="en-GB"/>
                </a:p>
              </p:txBody>
            </p:sp>
            <p:grpSp>
              <p:nvGrpSpPr>
                <p:cNvPr id="763" name="Graphic 18">
                  <a:extLst>
                    <a:ext uri="{FF2B5EF4-FFF2-40B4-BE49-F238E27FC236}">
                      <a16:creationId xmlns:a16="http://schemas.microsoft.com/office/drawing/2014/main" id="{32EFE560-1E70-66BE-2A6B-2691CF404E69}"/>
                    </a:ext>
                  </a:extLst>
                </p:cNvPr>
                <p:cNvGrpSpPr/>
                <p:nvPr/>
              </p:nvGrpSpPr>
              <p:grpSpPr>
                <a:xfrm>
                  <a:off x="7413164" y="3428564"/>
                  <a:ext cx="38576" cy="33432"/>
                  <a:chOff x="7413164" y="3428564"/>
                  <a:chExt cx="38576" cy="33432"/>
                </a:xfrm>
              </p:grpSpPr>
              <p:sp>
                <p:nvSpPr>
                  <p:cNvPr id="764" name="Freeform: Shape 763">
                    <a:extLst>
                      <a:ext uri="{FF2B5EF4-FFF2-40B4-BE49-F238E27FC236}">
                        <a16:creationId xmlns:a16="http://schemas.microsoft.com/office/drawing/2014/main" id="{BC751B41-ABBC-AE92-5C5B-1AA3C2B41B01}"/>
                      </a:ext>
                    </a:extLst>
                  </p:cNvPr>
                  <p:cNvSpPr/>
                  <p:nvPr/>
                </p:nvSpPr>
                <p:spPr>
                  <a:xfrm>
                    <a:off x="7413593" y="3436708"/>
                    <a:ext cx="24859" cy="25288"/>
                  </a:xfrm>
                  <a:custGeom>
                    <a:avLst/>
                    <a:gdLst>
                      <a:gd name="connsiteX0" fmla="*/ 24431 w 24859"/>
                      <a:gd name="connsiteY0" fmla="*/ 25289 h 25288"/>
                      <a:gd name="connsiteX1" fmla="*/ 24860 w 24859"/>
                      <a:gd name="connsiteY1" fmla="*/ 25289 h 25288"/>
                      <a:gd name="connsiteX2" fmla="*/ 0 w 24859"/>
                      <a:gd name="connsiteY2" fmla="*/ 0 h 25288"/>
                      <a:gd name="connsiteX3" fmla="*/ 429 w 24859"/>
                      <a:gd name="connsiteY3" fmla="*/ 1286 h 25288"/>
                      <a:gd name="connsiteX4" fmla="*/ 24431 w 24859"/>
                      <a:gd name="connsiteY4" fmla="*/ 25289 h 25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59" h="25288">
                        <a:moveTo>
                          <a:pt x="24431" y="25289"/>
                        </a:moveTo>
                        <a:lnTo>
                          <a:pt x="24860" y="25289"/>
                        </a:lnTo>
                        <a:cubicBezTo>
                          <a:pt x="21431" y="13716"/>
                          <a:pt x="12859" y="1286"/>
                          <a:pt x="0" y="0"/>
                        </a:cubicBezTo>
                        <a:lnTo>
                          <a:pt x="429" y="1286"/>
                        </a:lnTo>
                        <a:cubicBezTo>
                          <a:pt x="12859" y="2143"/>
                          <a:pt x="21431" y="13716"/>
                          <a:pt x="24431" y="25289"/>
                        </a:cubicBezTo>
                        <a:close/>
                      </a:path>
                    </a:pathLst>
                  </a:custGeom>
                  <a:solidFill>
                    <a:srgbClr val="6C74AF"/>
                  </a:solidFill>
                  <a:ln w="4286" cap="flat">
                    <a:noFill/>
                    <a:prstDash val="solid"/>
                    <a:miter/>
                  </a:ln>
                </p:spPr>
                <p:txBody>
                  <a:bodyPr rtlCol="0" anchor="ctr"/>
                  <a:lstStyle/>
                  <a:p>
                    <a:endParaRPr lang="en-GB"/>
                  </a:p>
                </p:txBody>
              </p:sp>
              <p:sp>
                <p:nvSpPr>
                  <p:cNvPr id="765" name="Freeform: Shape 764">
                    <a:extLst>
                      <a:ext uri="{FF2B5EF4-FFF2-40B4-BE49-F238E27FC236}">
                        <a16:creationId xmlns:a16="http://schemas.microsoft.com/office/drawing/2014/main" id="{68C58085-8B8F-FD9F-E929-58193BAF9F20}"/>
                      </a:ext>
                    </a:extLst>
                  </p:cNvPr>
                  <p:cNvSpPr/>
                  <p:nvPr/>
                </p:nvSpPr>
                <p:spPr>
                  <a:xfrm>
                    <a:off x="7413164" y="3428564"/>
                    <a:ext cx="38576" cy="33004"/>
                  </a:xfrm>
                  <a:custGeom>
                    <a:avLst/>
                    <a:gdLst>
                      <a:gd name="connsiteX0" fmla="*/ 38576 w 38576"/>
                      <a:gd name="connsiteY0" fmla="*/ 25289 h 33004"/>
                      <a:gd name="connsiteX1" fmla="*/ 13716 w 38576"/>
                      <a:gd name="connsiteY1" fmla="*/ 0 h 33004"/>
                      <a:gd name="connsiteX2" fmla="*/ 0 w 38576"/>
                      <a:gd name="connsiteY2" fmla="*/ 7715 h 33004"/>
                      <a:gd name="connsiteX3" fmla="*/ 24860 w 38576"/>
                      <a:gd name="connsiteY3" fmla="*/ 33004 h 33004"/>
                      <a:gd name="connsiteX4" fmla="*/ 24860 w 38576"/>
                      <a:gd name="connsiteY4" fmla="*/ 33004 h 33004"/>
                      <a:gd name="connsiteX5" fmla="*/ 38576 w 38576"/>
                      <a:gd name="connsiteY5" fmla="*/ 25289 h 33004"/>
                      <a:gd name="connsiteX6" fmla="*/ 38576 w 38576"/>
                      <a:gd name="connsiteY6" fmla="*/ 25289 h 33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76" h="33004">
                        <a:moveTo>
                          <a:pt x="38576" y="25289"/>
                        </a:moveTo>
                        <a:cubicBezTo>
                          <a:pt x="35576" y="13288"/>
                          <a:pt x="26575" y="1715"/>
                          <a:pt x="13716" y="0"/>
                        </a:cubicBezTo>
                        <a:lnTo>
                          <a:pt x="0" y="7715"/>
                        </a:lnTo>
                        <a:cubicBezTo>
                          <a:pt x="12859" y="9430"/>
                          <a:pt x="21860" y="21003"/>
                          <a:pt x="24860" y="33004"/>
                        </a:cubicBezTo>
                        <a:cubicBezTo>
                          <a:pt x="24860" y="33004"/>
                          <a:pt x="24860" y="33004"/>
                          <a:pt x="24860" y="33004"/>
                        </a:cubicBezTo>
                        <a:lnTo>
                          <a:pt x="38576" y="25289"/>
                        </a:lnTo>
                        <a:cubicBezTo>
                          <a:pt x="38576" y="25289"/>
                          <a:pt x="38576" y="25289"/>
                          <a:pt x="38576" y="25289"/>
                        </a:cubicBezTo>
                        <a:close/>
                      </a:path>
                    </a:pathLst>
                  </a:custGeom>
                  <a:solidFill>
                    <a:srgbClr val="FFD23E"/>
                  </a:solidFill>
                  <a:ln w="4286" cap="flat">
                    <a:noFill/>
                    <a:prstDash val="solid"/>
                    <a:miter/>
                  </a:ln>
                </p:spPr>
                <p:txBody>
                  <a:bodyPr rtlCol="0" anchor="ctr"/>
                  <a:lstStyle/>
                  <a:p>
                    <a:endParaRPr lang="en-GB"/>
                  </a:p>
                </p:txBody>
              </p:sp>
            </p:grpSp>
            <p:sp>
              <p:nvSpPr>
                <p:cNvPr id="766" name="Freeform: Shape 765">
                  <a:extLst>
                    <a:ext uri="{FF2B5EF4-FFF2-40B4-BE49-F238E27FC236}">
                      <a16:creationId xmlns:a16="http://schemas.microsoft.com/office/drawing/2014/main" id="{A8BE86B9-C4B7-CEEE-1F8C-BDD293F81864}"/>
                    </a:ext>
                  </a:extLst>
                </p:cNvPr>
                <p:cNvSpPr/>
                <p:nvPr/>
              </p:nvSpPr>
              <p:spPr>
                <a:xfrm>
                  <a:off x="7460313" y="3354412"/>
                  <a:ext cx="90439" cy="54863"/>
                </a:xfrm>
                <a:custGeom>
                  <a:avLst/>
                  <a:gdLst>
                    <a:gd name="connsiteX0" fmla="*/ 90440 w 90439"/>
                    <a:gd name="connsiteY0" fmla="*/ 0 h 54863"/>
                    <a:gd name="connsiteX1" fmla="*/ 90440 w 90439"/>
                    <a:gd name="connsiteY1" fmla="*/ 3000 h 54863"/>
                    <a:gd name="connsiteX2" fmla="*/ 0 w 90439"/>
                    <a:gd name="connsiteY2" fmla="*/ 54864 h 54863"/>
                  </a:gdLst>
                  <a:ahLst/>
                  <a:cxnLst>
                    <a:cxn ang="0">
                      <a:pos x="connsiteX0" y="connsiteY0"/>
                    </a:cxn>
                    <a:cxn ang="0">
                      <a:pos x="connsiteX1" y="connsiteY1"/>
                    </a:cxn>
                    <a:cxn ang="0">
                      <a:pos x="connsiteX2" y="connsiteY2"/>
                    </a:cxn>
                  </a:cxnLst>
                  <a:rect l="l" t="t" r="r" b="b"/>
                  <a:pathLst>
                    <a:path w="90439" h="54863">
                      <a:moveTo>
                        <a:pt x="90440" y="0"/>
                      </a:moveTo>
                      <a:lnTo>
                        <a:pt x="90440" y="3000"/>
                      </a:lnTo>
                      <a:lnTo>
                        <a:pt x="0" y="54864"/>
                      </a:lnTo>
                      <a:close/>
                    </a:path>
                  </a:pathLst>
                </a:custGeom>
                <a:solidFill>
                  <a:srgbClr val="E6E6E6"/>
                </a:solidFill>
                <a:ln w="4286" cap="flat">
                  <a:noFill/>
                  <a:prstDash val="solid"/>
                  <a:miter/>
                </a:ln>
              </p:spPr>
              <p:txBody>
                <a:bodyPr rtlCol="0" anchor="ctr"/>
                <a:lstStyle/>
                <a:p>
                  <a:endParaRPr lang="en-GB"/>
                </a:p>
              </p:txBody>
            </p:sp>
          </p:grpSp>
          <p:grpSp>
            <p:nvGrpSpPr>
              <p:cNvPr id="767" name="Graphic 18">
                <a:extLst>
                  <a:ext uri="{FF2B5EF4-FFF2-40B4-BE49-F238E27FC236}">
                    <a16:creationId xmlns:a16="http://schemas.microsoft.com/office/drawing/2014/main" id="{BBC35883-B19F-BA04-D9D6-996E4E0DAB26}"/>
                  </a:ext>
                </a:extLst>
              </p:cNvPr>
              <p:cNvGrpSpPr/>
              <p:nvPr/>
            </p:nvGrpSpPr>
            <p:grpSpPr>
              <a:xfrm>
                <a:off x="7146988" y="3152529"/>
                <a:ext cx="381047" cy="258677"/>
                <a:chOff x="7146988" y="3152529"/>
                <a:chExt cx="381047" cy="258677"/>
              </a:xfrm>
            </p:grpSpPr>
            <p:grpSp>
              <p:nvGrpSpPr>
                <p:cNvPr id="768" name="Graphic 18">
                  <a:extLst>
                    <a:ext uri="{FF2B5EF4-FFF2-40B4-BE49-F238E27FC236}">
                      <a16:creationId xmlns:a16="http://schemas.microsoft.com/office/drawing/2014/main" id="{8B31A792-E610-431D-D1CA-260EA3E35A01}"/>
                    </a:ext>
                  </a:extLst>
                </p:cNvPr>
                <p:cNvGrpSpPr/>
                <p:nvPr/>
              </p:nvGrpSpPr>
              <p:grpSpPr>
                <a:xfrm>
                  <a:off x="7146988" y="3152529"/>
                  <a:ext cx="381047" cy="258677"/>
                  <a:chOff x="7146988" y="3152529"/>
                  <a:chExt cx="381047" cy="258677"/>
                </a:xfrm>
              </p:grpSpPr>
              <p:sp>
                <p:nvSpPr>
                  <p:cNvPr id="769" name="Freeform: Shape 768">
                    <a:extLst>
                      <a:ext uri="{FF2B5EF4-FFF2-40B4-BE49-F238E27FC236}">
                        <a16:creationId xmlns:a16="http://schemas.microsoft.com/office/drawing/2014/main" id="{338B3DA1-FBDD-2E90-8A01-949E98B65EB5}"/>
                      </a:ext>
                    </a:extLst>
                  </p:cNvPr>
                  <p:cNvSpPr/>
                  <p:nvPr/>
                </p:nvSpPr>
                <p:spPr>
                  <a:xfrm>
                    <a:off x="7153846" y="3186819"/>
                    <a:ext cx="374189" cy="217239"/>
                  </a:xfrm>
                  <a:custGeom>
                    <a:avLst/>
                    <a:gdLst>
                      <a:gd name="connsiteX0" fmla="*/ 374189 w 374189"/>
                      <a:gd name="connsiteY0" fmla="*/ 129873 h 217239"/>
                      <a:gd name="connsiteX1" fmla="*/ 152590 w 374189"/>
                      <a:gd name="connsiteY1" fmla="*/ 0 h 217239"/>
                      <a:gd name="connsiteX2" fmla="*/ 5143 w 374189"/>
                      <a:gd name="connsiteY2" fmla="*/ 86154 h 217239"/>
                      <a:gd name="connsiteX3" fmla="*/ 0 w 374189"/>
                      <a:gd name="connsiteY3" fmla="*/ 87011 h 217239"/>
                      <a:gd name="connsiteX4" fmla="*/ 221599 w 374189"/>
                      <a:gd name="connsiteY4" fmla="*/ 216884 h 217239"/>
                      <a:gd name="connsiteX5" fmla="*/ 226742 w 374189"/>
                      <a:gd name="connsiteY5" fmla="*/ 216027 h 217239"/>
                      <a:gd name="connsiteX6" fmla="*/ 226742 w 374189"/>
                      <a:gd name="connsiteY6" fmla="*/ 216027 h 217239"/>
                      <a:gd name="connsiteX7" fmla="*/ 374189 w 374189"/>
                      <a:gd name="connsiteY7" fmla="*/ 129873 h 21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4189" h="217239">
                        <a:moveTo>
                          <a:pt x="374189" y="129873"/>
                        </a:moveTo>
                        <a:lnTo>
                          <a:pt x="152590" y="0"/>
                        </a:lnTo>
                        <a:lnTo>
                          <a:pt x="5143" y="86154"/>
                        </a:lnTo>
                        <a:cubicBezTo>
                          <a:pt x="3857" y="87011"/>
                          <a:pt x="1714" y="87868"/>
                          <a:pt x="0" y="87011"/>
                        </a:cubicBezTo>
                        <a:lnTo>
                          <a:pt x="221599" y="216884"/>
                        </a:lnTo>
                        <a:cubicBezTo>
                          <a:pt x="223314" y="217741"/>
                          <a:pt x="225028" y="216884"/>
                          <a:pt x="226742" y="216027"/>
                        </a:cubicBezTo>
                        <a:lnTo>
                          <a:pt x="226742" y="216027"/>
                        </a:lnTo>
                        <a:lnTo>
                          <a:pt x="374189" y="129873"/>
                        </a:lnTo>
                        <a:close/>
                      </a:path>
                    </a:pathLst>
                  </a:custGeom>
                  <a:solidFill>
                    <a:srgbClr val="FFD23E"/>
                  </a:solidFill>
                  <a:ln w="4286" cap="flat">
                    <a:noFill/>
                    <a:prstDash val="solid"/>
                    <a:miter/>
                  </a:ln>
                </p:spPr>
                <p:txBody>
                  <a:bodyPr rtlCol="0" anchor="ctr"/>
                  <a:lstStyle/>
                  <a:p>
                    <a:endParaRPr lang="en-GB"/>
                  </a:p>
                </p:txBody>
              </p:sp>
              <p:sp>
                <p:nvSpPr>
                  <p:cNvPr id="770" name="Freeform: Shape 769">
                    <a:extLst>
                      <a:ext uri="{FF2B5EF4-FFF2-40B4-BE49-F238E27FC236}">
                        <a16:creationId xmlns:a16="http://schemas.microsoft.com/office/drawing/2014/main" id="{39CC1C2C-2248-BC3A-073A-347A5A5E2A5B}"/>
                      </a:ext>
                    </a:extLst>
                  </p:cNvPr>
                  <p:cNvSpPr/>
                  <p:nvPr/>
                </p:nvSpPr>
                <p:spPr>
                  <a:xfrm>
                    <a:off x="7146988" y="3274259"/>
                    <a:ext cx="224599" cy="135874"/>
                  </a:xfrm>
                  <a:custGeom>
                    <a:avLst/>
                    <a:gdLst>
                      <a:gd name="connsiteX0" fmla="*/ 224600 w 224599"/>
                      <a:gd name="connsiteY0" fmla="*/ 135874 h 135874"/>
                      <a:gd name="connsiteX1" fmla="*/ 3001 w 224599"/>
                      <a:gd name="connsiteY1" fmla="*/ 6001 h 135874"/>
                      <a:gd name="connsiteX2" fmla="*/ 0 w 224599"/>
                      <a:gd name="connsiteY2" fmla="*/ 0 h 135874"/>
                      <a:gd name="connsiteX3" fmla="*/ 221599 w 224599"/>
                      <a:gd name="connsiteY3" fmla="*/ 129874 h 135874"/>
                      <a:gd name="connsiteX4" fmla="*/ 224600 w 224599"/>
                      <a:gd name="connsiteY4" fmla="*/ 135874 h 135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4599" h="135874">
                        <a:moveTo>
                          <a:pt x="224600" y="135874"/>
                        </a:moveTo>
                        <a:lnTo>
                          <a:pt x="3001" y="6001"/>
                        </a:lnTo>
                        <a:cubicBezTo>
                          <a:pt x="1286" y="5144"/>
                          <a:pt x="0" y="3000"/>
                          <a:pt x="0" y="0"/>
                        </a:cubicBezTo>
                        <a:lnTo>
                          <a:pt x="221599" y="129874"/>
                        </a:lnTo>
                        <a:cubicBezTo>
                          <a:pt x="222028" y="132445"/>
                          <a:pt x="222885" y="134588"/>
                          <a:pt x="224600" y="135874"/>
                        </a:cubicBezTo>
                        <a:close/>
                      </a:path>
                    </a:pathLst>
                  </a:custGeom>
                  <a:noFill/>
                  <a:ln w="4286" cap="flat">
                    <a:noFill/>
                    <a:prstDash val="solid"/>
                    <a:miter/>
                  </a:ln>
                </p:spPr>
                <p:txBody>
                  <a:bodyPr rtlCol="0" anchor="ctr"/>
                  <a:lstStyle/>
                  <a:p>
                    <a:endParaRPr lang="en-GB"/>
                  </a:p>
                </p:txBody>
              </p:sp>
              <p:sp>
                <p:nvSpPr>
                  <p:cNvPr id="771" name="Freeform: Shape 770">
                    <a:extLst>
                      <a:ext uri="{FF2B5EF4-FFF2-40B4-BE49-F238E27FC236}">
                        <a16:creationId xmlns:a16="http://schemas.microsoft.com/office/drawing/2014/main" id="{7E38685E-AAF9-F822-A1CF-827A8DA49290}"/>
                      </a:ext>
                    </a:extLst>
                  </p:cNvPr>
                  <p:cNvSpPr/>
                  <p:nvPr/>
                </p:nvSpPr>
                <p:spPr>
                  <a:xfrm>
                    <a:off x="7158990" y="3152529"/>
                    <a:ext cx="369046" cy="216026"/>
                  </a:xfrm>
                  <a:custGeom>
                    <a:avLst/>
                    <a:gdLst>
                      <a:gd name="connsiteX0" fmla="*/ 221599 w 369046"/>
                      <a:gd name="connsiteY0" fmla="*/ 216027 h 216026"/>
                      <a:gd name="connsiteX1" fmla="*/ 0 w 369046"/>
                      <a:gd name="connsiteY1" fmla="*/ 86154 h 216026"/>
                      <a:gd name="connsiteX2" fmla="*/ 147447 w 369046"/>
                      <a:gd name="connsiteY2" fmla="*/ 0 h 216026"/>
                      <a:gd name="connsiteX3" fmla="*/ 369046 w 369046"/>
                      <a:gd name="connsiteY3" fmla="*/ 130302 h 216026"/>
                    </a:gdLst>
                    <a:ahLst/>
                    <a:cxnLst>
                      <a:cxn ang="0">
                        <a:pos x="connsiteX0" y="connsiteY0"/>
                      </a:cxn>
                      <a:cxn ang="0">
                        <a:pos x="connsiteX1" y="connsiteY1"/>
                      </a:cxn>
                      <a:cxn ang="0">
                        <a:pos x="connsiteX2" y="connsiteY2"/>
                      </a:cxn>
                      <a:cxn ang="0">
                        <a:pos x="connsiteX3" y="connsiteY3"/>
                      </a:cxn>
                    </a:cxnLst>
                    <a:rect l="l" t="t" r="r" b="b"/>
                    <a:pathLst>
                      <a:path w="369046" h="216026">
                        <a:moveTo>
                          <a:pt x="221599" y="216027"/>
                        </a:moveTo>
                        <a:lnTo>
                          <a:pt x="0" y="86154"/>
                        </a:lnTo>
                        <a:lnTo>
                          <a:pt x="147447" y="0"/>
                        </a:lnTo>
                        <a:lnTo>
                          <a:pt x="369046" y="130302"/>
                        </a:lnTo>
                        <a:close/>
                      </a:path>
                    </a:pathLst>
                  </a:custGeom>
                  <a:solidFill>
                    <a:srgbClr val="FFD23E"/>
                  </a:solidFill>
                  <a:ln w="4286" cap="flat">
                    <a:noFill/>
                    <a:prstDash val="solid"/>
                    <a:miter/>
                  </a:ln>
                </p:spPr>
                <p:txBody>
                  <a:bodyPr rtlCol="0" anchor="ctr"/>
                  <a:lstStyle/>
                  <a:p>
                    <a:endParaRPr lang="en-GB"/>
                  </a:p>
                </p:txBody>
              </p:sp>
              <p:sp>
                <p:nvSpPr>
                  <p:cNvPr id="772" name="Freeform: Shape 771">
                    <a:extLst>
                      <a:ext uri="{FF2B5EF4-FFF2-40B4-BE49-F238E27FC236}">
                        <a16:creationId xmlns:a16="http://schemas.microsoft.com/office/drawing/2014/main" id="{AC72342E-65F8-30D8-0085-1C4693910DF8}"/>
                      </a:ext>
                    </a:extLst>
                  </p:cNvPr>
                  <p:cNvSpPr/>
                  <p:nvPr/>
                </p:nvSpPr>
                <p:spPr>
                  <a:xfrm>
                    <a:off x="7147310" y="3238683"/>
                    <a:ext cx="233278" cy="171021"/>
                  </a:xfrm>
                  <a:custGeom>
                    <a:avLst/>
                    <a:gdLst>
                      <a:gd name="connsiteX0" fmla="*/ 221706 w 233278"/>
                      <a:gd name="connsiteY0" fmla="*/ 165021 h 171021"/>
                      <a:gd name="connsiteX1" fmla="*/ 233279 w 233278"/>
                      <a:gd name="connsiteY1" fmla="*/ 129873 h 171021"/>
                      <a:gd name="connsiteX2" fmla="*/ 11680 w 233278"/>
                      <a:gd name="connsiteY2" fmla="*/ 0 h 171021"/>
                      <a:gd name="connsiteX3" fmla="*/ 107 w 233278"/>
                      <a:gd name="connsiteY3" fmla="*/ 18860 h 171021"/>
                      <a:gd name="connsiteX4" fmla="*/ 3107 w 233278"/>
                      <a:gd name="connsiteY4" fmla="*/ 41148 h 171021"/>
                      <a:gd name="connsiteX5" fmla="*/ 224706 w 233278"/>
                      <a:gd name="connsiteY5" fmla="*/ 171021 h 171021"/>
                      <a:gd name="connsiteX6" fmla="*/ 221706 w 233278"/>
                      <a:gd name="connsiteY6" fmla="*/ 165021 h 17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278" h="171021">
                        <a:moveTo>
                          <a:pt x="221706" y="165021"/>
                        </a:moveTo>
                        <a:cubicBezTo>
                          <a:pt x="221278" y="153019"/>
                          <a:pt x="220849" y="136303"/>
                          <a:pt x="233279" y="129873"/>
                        </a:cubicBezTo>
                        <a:lnTo>
                          <a:pt x="11680" y="0"/>
                        </a:lnTo>
                        <a:cubicBezTo>
                          <a:pt x="5251" y="3858"/>
                          <a:pt x="536" y="11144"/>
                          <a:pt x="107" y="18860"/>
                        </a:cubicBezTo>
                        <a:cubicBezTo>
                          <a:pt x="964" y="23146"/>
                          <a:pt x="-2036" y="39005"/>
                          <a:pt x="3107" y="41148"/>
                        </a:cubicBezTo>
                        <a:cubicBezTo>
                          <a:pt x="3107" y="41148"/>
                          <a:pt x="224706" y="171021"/>
                          <a:pt x="224706" y="171021"/>
                        </a:cubicBezTo>
                        <a:cubicBezTo>
                          <a:pt x="222563" y="170164"/>
                          <a:pt x="221706" y="168021"/>
                          <a:pt x="221706" y="165021"/>
                        </a:cubicBezTo>
                        <a:close/>
                      </a:path>
                    </a:pathLst>
                  </a:custGeom>
                  <a:solidFill>
                    <a:srgbClr val="FFD23E"/>
                  </a:solidFill>
                  <a:ln w="4286" cap="flat">
                    <a:noFill/>
                    <a:prstDash val="solid"/>
                    <a:miter/>
                  </a:ln>
                </p:spPr>
                <p:txBody>
                  <a:bodyPr rtlCol="0" anchor="ctr"/>
                  <a:lstStyle/>
                  <a:p>
                    <a:endParaRPr lang="en-GB"/>
                  </a:p>
                </p:txBody>
              </p:sp>
              <p:sp>
                <p:nvSpPr>
                  <p:cNvPr id="773" name="Freeform: Shape 772">
                    <a:extLst>
                      <a:ext uri="{FF2B5EF4-FFF2-40B4-BE49-F238E27FC236}">
                        <a16:creationId xmlns:a16="http://schemas.microsoft.com/office/drawing/2014/main" id="{E70FCD4E-BDD5-1D56-AA85-C0C143B2C71B}"/>
                      </a:ext>
                    </a:extLst>
                  </p:cNvPr>
                  <p:cNvSpPr/>
                  <p:nvPr/>
                </p:nvSpPr>
                <p:spPr>
                  <a:xfrm>
                    <a:off x="7370730" y="3295261"/>
                    <a:ext cx="146589" cy="107584"/>
                  </a:xfrm>
                  <a:custGeom>
                    <a:avLst/>
                    <a:gdLst>
                      <a:gd name="connsiteX0" fmla="*/ 146590 w 146589"/>
                      <a:gd name="connsiteY0" fmla="*/ 0 h 107584"/>
                      <a:gd name="connsiteX1" fmla="*/ 146590 w 146589"/>
                      <a:gd name="connsiteY1" fmla="*/ 21003 h 107584"/>
                      <a:gd name="connsiteX2" fmla="*/ 0 w 146589"/>
                      <a:gd name="connsiteY2" fmla="*/ 107585 h 107584"/>
                      <a:gd name="connsiteX3" fmla="*/ 0 w 146589"/>
                      <a:gd name="connsiteY3" fmla="*/ 85725 h 107584"/>
                    </a:gdLst>
                    <a:ahLst/>
                    <a:cxnLst>
                      <a:cxn ang="0">
                        <a:pos x="connsiteX0" y="connsiteY0"/>
                      </a:cxn>
                      <a:cxn ang="0">
                        <a:pos x="connsiteX1" y="connsiteY1"/>
                      </a:cxn>
                      <a:cxn ang="0">
                        <a:pos x="connsiteX2" y="connsiteY2"/>
                      </a:cxn>
                      <a:cxn ang="0">
                        <a:pos x="connsiteX3" y="connsiteY3"/>
                      </a:cxn>
                    </a:cxnLst>
                    <a:rect l="l" t="t" r="r" b="b"/>
                    <a:pathLst>
                      <a:path w="146589" h="107584">
                        <a:moveTo>
                          <a:pt x="146590" y="0"/>
                        </a:moveTo>
                        <a:lnTo>
                          <a:pt x="146590" y="21003"/>
                        </a:lnTo>
                        <a:lnTo>
                          <a:pt x="0" y="107585"/>
                        </a:lnTo>
                        <a:lnTo>
                          <a:pt x="0" y="85725"/>
                        </a:lnTo>
                        <a:close/>
                      </a:path>
                    </a:pathLst>
                  </a:custGeom>
                  <a:solidFill>
                    <a:srgbClr val="FFFFFF"/>
                  </a:solidFill>
                  <a:ln w="4286" cap="flat">
                    <a:noFill/>
                    <a:prstDash val="solid"/>
                    <a:miter/>
                  </a:ln>
                </p:spPr>
                <p:txBody>
                  <a:bodyPr rtlCol="0" anchor="ctr"/>
                  <a:lstStyle/>
                  <a:p>
                    <a:endParaRPr lang="en-GB"/>
                  </a:p>
                </p:txBody>
              </p:sp>
              <p:sp>
                <p:nvSpPr>
                  <p:cNvPr id="774" name="Freeform: Shape 773">
                    <a:extLst>
                      <a:ext uri="{FF2B5EF4-FFF2-40B4-BE49-F238E27FC236}">
                        <a16:creationId xmlns:a16="http://schemas.microsoft.com/office/drawing/2014/main" id="{81158690-0372-18A7-2DE4-3A1614C2C59F}"/>
                      </a:ext>
                    </a:extLst>
                  </p:cNvPr>
                  <p:cNvSpPr/>
                  <p:nvPr/>
                </p:nvSpPr>
                <p:spPr>
                  <a:xfrm>
                    <a:off x="7368711" y="3282831"/>
                    <a:ext cx="159324" cy="128375"/>
                  </a:xfrm>
                  <a:custGeom>
                    <a:avLst/>
                    <a:gdLst>
                      <a:gd name="connsiteX0" fmla="*/ 159324 w 159324"/>
                      <a:gd name="connsiteY0" fmla="*/ 0 h 128375"/>
                      <a:gd name="connsiteX1" fmla="*/ 159324 w 159324"/>
                      <a:gd name="connsiteY1" fmla="*/ 6429 h 128375"/>
                      <a:gd name="connsiteX2" fmla="*/ 5448 w 159324"/>
                      <a:gd name="connsiteY2" fmla="*/ 101584 h 128375"/>
                      <a:gd name="connsiteX3" fmla="*/ 11877 w 159324"/>
                      <a:gd name="connsiteY3" fmla="*/ 120015 h 128375"/>
                      <a:gd name="connsiteX4" fmla="*/ 159324 w 159324"/>
                      <a:gd name="connsiteY4" fmla="*/ 33861 h 128375"/>
                      <a:gd name="connsiteX5" fmla="*/ 159324 w 159324"/>
                      <a:gd name="connsiteY5" fmla="*/ 40291 h 128375"/>
                      <a:gd name="connsiteX6" fmla="*/ 11877 w 159324"/>
                      <a:gd name="connsiteY6" fmla="*/ 126444 h 128375"/>
                      <a:gd name="connsiteX7" fmla="*/ 305 w 159324"/>
                      <a:gd name="connsiteY7" fmla="*/ 105013 h 128375"/>
                      <a:gd name="connsiteX8" fmla="*/ 159324 w 159324"/>
                      <a:gd name="connsiteY8" fmla="*/ 0 h 128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324" h="128375">
                        <a:moveTo>
                          <a:pt x="159324" y="0"/>
                        </a:moveTo>
                        <a:lnTo>
                          <a:pt x="159324" y="6429"/>
                        </a:lnTo>
                        <a:cubicBezTo>
                          <a:pt x="156324" y="10287"/>
                          <a:pt x="-1410" y="94726"/>
                          <a:pt x="5448" y="101584"/>
                        </a:cubicBezTo>
                        <a:cubicBezTo>
                          <a:pt x="6734" y="105442"/>
                          <a:pt x="1162" y="126444"/>
                          <a:pt x="11877" y="120015"/>
                        </a:cubicBezTo>
                        <a:cubicBezTo>
                          <a:pt x="11877" y="120015"/>
                          <a:pt x="159324" y="33861"/>
                          <a:pt x="159324" y="33861"/>
                        </a:cubicBezTo>
                        <a:lnTo>
                          <a:pt x="159324" y="40291"/>
                        </a:lnTo>
                        <a:lnTo>
                          <a:pt x="11877" y="126444"/>
                        </a:lnTo>
                        <a:cubicBezTo>
                          <a:pt x="-3553" y="135017"/>
                          <a:pt x="733" y="112729"/>
                          <a:pt x="305" y="105013"/>
                        </a:cubicBezTo>
                        <a:cubicBezTo>
                          <a:pt x="-7839" y="85296"/>
                          <a:pt x="149895" y="9859"/>
                          <a:pt x="159324" y="0"/>
                        </a:cubicBezTo>
                        <a:close/>
                      </a:path>
                    </a:pathLst>
                  </a:custGeom>
                  <a:solidFill>
                    <a:srgbClr val="CCA832"/>
                  </a:solidFill>
                  <a:ln w="4286" cap="flat">
                    <a:noFill/>
                    <a:prstDash val="solid"/>
                    <a:miter/>
                  </a:ln>
                </p:spPr>
                <p:txBody>
                  <a:bodyPr rtlCol="0" anchor="ctr"/>
                  <a:lstStyle/>
                  <a:p>
                    <a:endParaRPr lang="en-GB"/>
                  </a:p>
                </p:txBody>
              </p:sp>
            </p:grpSp>
            <p:sp>
              <p:nvSpPr>
                <p:cNvPr id="775" name="Freeform: Shape 774">
                  <a:extLst>
                    <a:ext uri="{FF2B5EF4-FFF2-40B4-BE49-F238E27FC236}">
                      <a16:creationId xmlns:a16="http://schemas.microsoft.com/office/drawing/2014/main" id="{599398B7-1844-8F95-718F-2E595372AA86}"/>
                    </a:ext>
                  </a:extLst>
                </p:cNvPr>
                <p:cNvSpPr/>
                <p:nvPr/>
              </p:nvSpPr>
              <p:spPr>
                <a:xfrm>
                  <a:off x="7330547" y="3260543"/>
                  <a:ext cx="197488" cy="149589"/>
                </a:xfrm>
                <a:custGeom>
                  <a:avLst/>
                  <a:gdLst>
                    <a:gd name="connsiteX0" fmla="*/ 197489 w 197488"/>
                    <a:gd name="connsiteY0" fmla="*/ 22288 h 149589"/>
                    <a:gd name="connsiteX1" fmla="*/ 50042 w 197488"/>
                    <a:gd name="connsiteY1" fmla="*/ 108442 h 149589"/>
                    <a:gd name="connsiteX2" fmla="*/ 45756 w 197488"/>
                    <a:gd name="connsiteY2" fmla="*/ 111871 h 149589"/>
                    <a:gd name="connsiteX3" fmla="*/ 38469 w 197488"/>
                    <a:gd name="connsiteY3" fmla="*/ 127301 h 149589"/>
                    <a:gd name="connsiteX4" fmla="*/ 41469 w 197488"/>
                    <a:gd name="connsiteY4" fmla="*/ 149590 h 149589"/>
                    <a:gd name="connsiteX5" fmla="*/ 3322 w 197488"/>
                    <a:gd name="connsiteY5" fmla="*/ 127301 h 149589"/>
                    <a:gd name="connsiteX6" fmla="*/ 1179 w 197488"/>
                    <a:gd name="connsiteY6" fmla="*/ 99870 h 149589"/>
                    <a:gd name="connsiteX7" fmla="*/ 159770 w 197488"/>
                    <a:gd name="connsiteY7" fmla="*/ 0 h 149589"/>
                    <a:gd name="connsiteX8" fmla="*/ 197489 w 197488"/>
                    <a:gd name="connsiteY8" fmla="*/ 22288 h 149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488" h="149589">
                      <a:moveTo>
                        <a:pt x="197489" y="22288"/>
                      </a:moveTo>
                      <a:lnTo>
                        <a:pt x="50042" y="108442"/>
                      </a:lnTo>
                      <a:cubicBezTo>
                        <a:pt x="48328" y="109299"/>
                        <a:pt x="47042" y="110585"/>
                        <a:pt x="45756" y="111871"/>
                      </a:cubicBezTo>
                      <a:cubicBezTo>
                        <a:pt x="41898" y="116157"/>
                        <a:pt x="38469" y="121301"/>
                        <a:pt x="38469" y="127301"/>
                      </a:cubicBezTo>
                      <a:cubicBezTo>
                        <a:pt x="39326" y="131588"/>
                        <a:pt x="36326" y="147447"/>
                        <a:pt x="41469" y="149590"/>
                      </a:cubicBezTo>
                      <a:lnTo>
                        <a:pt x="3322" y="127301"/>
                      </a:lnTo>
                      <a:cubicBezTo>
                        <a:pt x="-1822" y="123872"/>
                        <a:pt x="321" y="105013"/>
                        <a:pt x="1179" y="99870"/>
                      </a:cubicBezTo>
                      <a:cubicBezTo>
                        <a:pt x="-2250" y="86582"/>
                        <a:pt x="152055" y="7715"/>
                        <a:pt x="159770" y="0"/>
                      </a:cubicBezTo>
                      <a:lnTo>
                        <a:pt x="197489" y="22288"/>
                      </a:lnTo>
                      <a:close/>
                    </a:path>
                  </a:pathLst>
                </a:custGeom>
                <a:solidFill>
                  <a:srgbClr val="FFFFFF">
                    <a:alpha val="15000"/>
                  </a:srgbClr>
                </a:solidFill>
                <a:ln w="4286" cap="flat">
                  <a:noFill/>
                  <a:prstDash val="solid"/>
                  <a:miter/>
                </a:ln>
              </p:spPr>
              <p:txBody>
                <a:bodyPr rtlCol="0" anchor="ctr"/>
                <a:lstStyle/>
                <a:p>
                  <a:endParaRPr lang="en-GB"/>
                </a:p>
              </p:txBody>
            </p:sp>
            <p:grpSp>
              <p:nvGrpSpPr>
                <p:cNvPr id="776" name="Graphic 18">
                  <a:extLst>
                    <a:ext uri="{FF2B5EF4-FFF2-40B4-BE49-F238E27FC236}">
                      <a16:creationId xmlns:a16="http://schemas.microsoft.com/office/drawing/2014/main" id="{D06FF990-30F0-724B-8B2A-216DD469FB7A}"/>
                    </a:ext>
                  </a:extLst>
                </p:cNvPr>
                <p:cNvGrpSpPr/>
                <p:nvPr/>
              </p:nvGrpSpPr>
              <p:grpSpPr>
                <a:xfrm>
                  <a:off x="7394733" y="3369413"/>
                  <a:ext cx="34290" cy="30003"/>
                  <a:chOff x="7394733" y="3369413"/>
                  <a:chExt cx="34290" cy="30003"/>
                </a:xfrm>
                <a:solidFill>
                  <a:srgbClr val="6C74AF"/>
                </a:solidFill>
              </p:grpSpPr>
              <p:sp>
                <p:nvSpPr>
                  <p:cNvPr id="777" name="Freeform: Shape 776">
                    <a:extLst>
                      <a:ext uri="{FF2B5EF4-FFF2-40B4-BE49-F238E27FC236}">
                        <a16:creationId xmlns:a16="http://schemas.microsoft.com/office/drawing/2014/main" id="{25412867-E3A6-CBFB-3FB8-F47EF9061BD0}"/>
                      </a:ext>
                    </a:extLst>
                  </p:cNvPr>
                  <p:cNvSpPr/>
                  <p:nvPr/>
                </p:nvSpPr>
                <p:spPr>
                  <a:xfrm>
                    <a:off x="7394733" y="3376700"/>
                    <a:ext cx="22288" cy="22717"/>
                  </a:xfrm>
                  <a:custGeom>
                    <a:avLst/>
                    <a:gdLst>
                      <a:gd name="connsiteX0" fmla="*/ 21860 w 22288"/>
                      <a:gd name="connsiteY0" fmla="*/ 22717 h 22717"/>
                      <a:gd name="connsiteX1" fmla="*/ 22288 w 22288"/>
                      <a:gd name="connsiteY1" fmla="*/ 22717 h 22717"/>
                      <a:gd name="connsiteX2" fmla="*/ 0 w 22288"/>
                      <a:gd name="connsiteY2" fmla="*/ 0 h 22717"/>
                      <a:gd name="connsiteX3" fmla="*/ 429 w 22288"/>
                      <a:gd name="connsiteY3" fmla="*/ 857 h 22717"/>
                      <a:gd name="connsiteX4" fmla="*/ 21860 w 22288"/>
                      <a:gd name="connsiteY4" fmla="*/ 22717 h 22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 h="22717">
                        <a:moveTo>
                          <a:pt x="21860" y="22717"/>
                        </a:moveTo>
                        <a:lnTo>
                          <a:pt x="22288" y="22717"/>
                        </a:lnTo>
                        <a:cubicBezTo>
                          <a:pt x="19288" y="12001"/>
                          <a:pt x="11573" y="1286"/>
                          <a:pt x="0" y="0"/>
                        </a:cubicBezTo>
                        <a:lnTo>
                          <a:pt x="429" y="857"/>
                        </a:lnTo>
                        <a:cubicBezTo>
                          <a:pt x="11573" y="2143"/>
                          <a:pt x="19288" y="12430"/>
                          <a:pt x="21860" y="22717"/>
                        </a:cubicBezTo>
                        <a:close/>
                      </a:path>
                    </a:pathLst>
                  </a:custGeom>
                  <a:solidFill>
                    <a:srgbClr val="6C74AF"/>
                  </a:solidFill>
                  <a:ln w="4286" cap="flat">
                    <a:noFill/>
                    <a:prstDash val="solid"/>
                    <a:miter/>
                  </a:ln>
                </p:spPr>
                <p:txBody>
                  <a:bodyPr rtlCol="0" anchor="ctr"/>
                  <a:lstStyle/>
                  <a:p>
                    <a:endParaRPr lang="en-GB"/>
                  </a:p>
                </p:txBody>
              </p:sp>
              <p:sp>
                <p:nvSpPr>
                  <p:cNvPr id="778" name="Freeform: Shape 777">
                    <a:extLst>
                      <a:ext uri="{FF2B5EF4-FFF2-40B4-BE49-F238E27FC236}">
                        <a16:creationId xmlns:a16="http://schemas.microsoft.com/office/drawing/2014/main" id="{F20871D2-E5A4-05AA-B33D-C5B63FB10513}"/>
                      </a:ext>
                    </a:extLst>
                  </p:cNvPr>
                  <p:cNvSpPr/>
                  <p:nvPr/>
                </p:nvSpPr>
                <p:spPr>
                  <a:xfrm>
                    <a:off x="7394733" y="3369413"/>
                    <a:ext cx="34290" cy="30003"/>
                  </a:xfrm>
                  <a:custGeom>
                    <a:avLst/>
                    <a:gdLst>
                      <a:gd name="connsiteX0" fmla="*/ 34290 w 34290"/>
                      <a:gd name="connsiteY0" fmla="*/ 22717 h 30003"/>
                      <a:gd name="connsiteX1" fmla="*/ 34290 w 34290"/>
                      <a:gd name="connsiteY1" fmla="*/ 22717 h 30003"/>
                      <a:gd name="connsiteX2" fmla="*/ 34290 w 34290"/>
                      <a:gd name="connsiteY2" fmla="*/ 22717 h 30003"/>
                      <a:gd name="connsiteX3" fmla="*/ 12002 w 34290"/>
                      <a:gd name="connsiteY3" fmla="*/ 0 h 30003"/>
                      <a:gd name="connsiteX4" fmla="*/ 0 w 34290"/>
                      <a:gd name="connsiteY4" fmla="*/ 7287 h 30003"/>
                      <a:gd name="connsiteX5" fmla="*/ 22288 w 34290"/>
                      <a:gd name="connsiteY5" fmla="*/ 30004 h 30003"/>
                      <a:gd name="connsiteX6" fmla="*/ 22288 w 34290"/>
                      <a:gd name="connsiteY6" fmla="*/ 30004 h 30003"/>
                      <a:gd name="connsiteX7" fmla="*/ 22288 w 34290"/>
                      <a:gd name="connsiteY7" fmla="*/ 30004 h 30003"/>
                      <a:gd name="connsiteX8" fmla="*/ 34290 w 34290"/>
                      <a:gd name="connsiteY8" fmla="*/ 22717 h 30003"/>
                      <a:gd name="connsiteX9" fmla="*/ 34290 w 34290"/>
                      <a:gd name="connsiteY9" fmla="*/ 22717 h 3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 h="30003">
                        <a:moveTo>
                          <a:pt x="34290" y="22717"/>
                        </a:moveTo>
                        <a:cubicBezTo>
                          <a:pt x="34290" y="22717"/>
                          <a:pt x="34290" y="22717"/>
                          <a:pt x="34290" y="22717"/>
                        </a:cubicBezTo>
                        <a:lnTo>
                          <a:pt x="34290" y="22717"/>
                        </a:lnTo>
                        <a:cubicBezTo>
                          <a:pt x="31718" y="12001"/>
                          <a:pt x="23574" y="1715"/>
                          <a:pt x="12002" y="0"/>
                        </a:cubicBezTo>
                        <a:lnTo>
                          <a:pt x="0" y="7287"/>
                        </a:lnTo>
                        <a:cubicBezTo>
                          <a:pt x="11573" y="8573"/>
                          <a:pt x="19288" y="19288"/>
                          <a:pt x="22288" y="30004"/>
                        </a:cubicBezTo>
                        <a:lnTo>
                          <a:pt x="22288" y="30004"/>
                        </a:lnTo>
                        <a:cubicBezTo>
                          <a:pt x="22288" y="30004"/>
                          <a:pt x="22288" y="30004"/>
                          <a:pt x="22288" y="30004"/>
                        </a:cubicBezTo>
                        <a:lnTo>
                          <a:pt x="34290" y="22717"/>
                        </a:lnTo>
                        <a:cubicBezTo>
                          <a:pt x="34290" y="22717"/>
                          <a:pt x="34290" y="22717"/>
                          <a:pt x="34290" y="22717"/>
                        </a:cubicBezTo>
                        <a:close/>
                      </a:path>
                    </a:pathLst>
                  </a:custGeom>
                  <a:solidFill>
                    <a:srgbClr val="6C74AF"/>
                  </a:solidFill>
                  <a:ln w="4286" cap="flat">
                    <a:noFill/>
                    <a:prstDash val="solid"/>
                    <a:miter/>
                  </a:ln>
                </p:spPr>
                <p:txBody>
                  <a:bodyPr rtlCol="0" anchor="ctr"/>
                  <a:lstStyle/>
                  <a:p>
                    <a:endParaRPr lang="en-GB"/>
                  </a:p>
                </p:txBody>
              </p:sp>
            </p:grpSp>
            <p:sp>
              <p:nvSpPr>
                <p:cNvPr id="779" name="Freeform: Shape 778">
                  <a:extLst>
                    <a:ext uri="{FF2B5EF4-FFF2-40B4-BE49-F238E27FC236}">
                      <a16:creationId xmlns:a16="http://schemas.microsoft.com/office/drawing/2014/main" id="{AC54B312-BA41-2911-1D91-6E523997B7A4}"/>
                    </a:ext>
                  </a:extLst>
                </p:cNvPr>
                <p:cNvSpPr/>
                <p:nvPr/>
              </p:nvSpPr>
              <p:spPr>
                <a:xfrm>
                  <a:off x="7436739" y="3303405"/>
                  <a:ext cx="80581" cy="48863"/>
                </a:xfrm>
                <a:custGeom>
                  <a:avLst/>
                  <a:gdLst>
                    <a:gd name="connsiteX0" fmla="*/ 80581 w 80581"/>
                    <a:gd name="connsiteY0" fmla="*/ 0 h 48863"/>
                    <a:gd name="connsiteX1" fmla="*/ 80581 w 80581"/>
                    <a:gd name="connsiteY1" fmla="*/ 3000 h 48863"/>
                    <a:gd name="connsiteX2" fmla="*/ 0 w 80581"/>
                    <a:gd name="connsiteY2" fmla="*/ 48863 h 48863"/>
                  </a:gdLst>
                  <a:ahLst/>
                  <a:cxnLst>
                    <a:cxn ang="0">
                      <a:pos x="connsiteX0" y="connsiteY0"/>
                    </a:cxn>
                    <a:cxn ang="0">
                      <a:pos x="connsiteX1" y="connsiteY1"/>
                    </a:cxn>
                    <a:cxn ang="0">
                      <a:pos x="connsiteX2" y="connsiteY2"/>
                    </a:cxn>
                  </a:cxnLst>
                  <a:rect l="l" t="t" r="r" b="b"/>
                  <a:pathLst>
                    <a:path w="80581" h="48863">
                      <a:moveTo>
                        <a:pt x="80581" y="0"/>
                      </a:moveTo>
                      <a:lnTo>
                        <a:pt x="80581" y="3000"/>
                      </a:lnTo>
                      <a:lnTo>
                        <a:pt x="0" y="48863"/>
                      </a:lnTo>
                      <a:close/>
                    </a:path>
                  </a:pathLst>
                </a:custGeom>
                <a:solidFill>
                  <a:srgbClr val="E6E6E6"/>
                </a:solidFill>
                <a:ln w="4286" cap="flat">
                  <a:noFill/>
                  <a:prstDash val="solid"/>
                  <a:miter/>
                </a:ln>
              </p:spPr>
              <p:txBody>
                <a:bodyPr rtlCol="0" anchor="ctr"/>
                <a:lstStyle/>
                <a:p>
                  <a:endParaRPr lang="en-GB"/>
                </a:p>
              </p:txBody>
            </p:sp>
          </p:grpSp>
        </p:grpSp>
        <p:grpSp>
          <p:nvGrpSpPr>
            <p:cNvPr id="780" name="Graphic 18">
              <a:extLst>
                <a:ext uri="{FF2B5EF4-FFF2-40B4-BE49-F238E27FC236}">
                  <a16:creationId xmlns:a16="http://schemas.microsoft.com/office/drawing/2014/main" id="{1225DC62-8B04-E6EB-3B07-42ABAE55FCC6}"/>
                </a:ext>
              </a:extLst>
            </p:cNvPr>
            <p:cNvGrpSpPr/>
            <p:nvPr/>
          </p:nvGrpSpPr>
          <p:grpSpPr>
            <a:xfrm>
              <a:off x="8557747" y="4335106"/>
              <a:ext cx="393349" cy="277320"/>
              <a:chOff x="8557747" y="4335106"/>
              <a:chExt cx="393349" cy="277320"/>
            </a:xfrm>
          </p:grpSpPr>
          <p:sp>
            <p:nvSpPr>
              <p:cNvPr id="781" name="Freeform: Shape 780">
                <a:extLst>
                  <a:ext uri="{FF2B5EF4-FFF2-40B4-BE49-F238E27FC236}">
                    <a16:creationId xmlns:a16="http://schemas.microsoft.com/office/drawing/2014/main" id="{021DC8EF-2051-8AD4-7E57-2F9451674794}"/>
                  </a:ext>
                </a:extLst>
              </p:cNvPr>
              <p:cNvSpPr/>
              <p:nvPr/>
            </p:nvSpPr>
            <p:spPr>
              <a:xfrm>
                <a:off x="8557747" y="4368110"/>
                <a:ext cx="393349" cy="244316"/>
              </a:xfrm>
              <a:custGeom>
                <a:avLst/>
                <a:gdLst>
                  <a:gd name="connsiteX0" fmla="*/ 226160 w 393349"/>
                  <a:gd name="connsiteY0" fmla="*/ 244316 h 244316"/>
                  <a:gd name="connsiteX1" fmla="*/ 166152 w 393349"/>
                  <a:gd name="connsiteY1" fmla="*/ 0 h 244316"/>
                  <a:gd name="connsiteX2" fmla="*/ 226160 w 393349"/>
                  <a:gd name="connsiteY2" fmla="*/ 244316 h 244316"/>
                </a:gdLst>
                <a:ahLst/>
                <a:cxnLst>
                  <a:cxn ang="0">
                    <a:pos x="connsiteX0" y="connsiteY0"/>
                  </a:cxn>
                  <a:cxn ang="0">
                    <a:pos x="connsiteX1" y="connsiteY1"/>
                  </a:cxn>
                  <a:cxn ang="0">
                    <a:pos x="connsiteX2" y="connsiteY2"/>
                  </a:cxn>
                </a:cxnLst>
                <a:rect l="l" t="t" r="r" b="b"/>
                <a:pathLst>
                  <a:path w="393349" h="244316">
                    <a:moveTo>
                      <a:pt x="226160" y="244316"/>
                    </a:moveTo>
                    <a:cubicBezTo>
                      <a:pt x="-42588" y="67723"/>
                      <a:pt x="-83307" y="149161"/>
                      <a:pt x="166152" y="0"/>
                    </a:cubicBezTo>
                    <a:cubicBezTo>
                      <a:pt x="440044" y="179594"/>
                      <a:pt x="473905" y="94726"/>
                      <a:pt x="226160" y="244316"/>
                    </a:cubicBezTo>
                    <a:close/>
                  </a:path>
                </a:pathLst>
              </a:custGeom>
              <a:solidFill>
                <a:srgbClr val="666666">
                  <a:alpha val="20000"/>
                </a:srgbClr>
              </a:solidFill>
              <a:ln w="4286" cap="flat">
                <a:noFill/>
                <a:prstDash val="solid"/>
                <a:miter/>
              </a:ln>
            </p:spPr>
            <p:txBody>
              <a:bodyPr rtlCol="0" anchor="ctr"/>
              <a:lstStyle/>
              <a:p>
                <a:endParaRPr lang="en-GB"/>
              </a:p>
            </p:txBody>
          </p:sp>
          <p:grpSp>
            <p:nvGrpSpPr>
              <p:cNvPr id="782" name="Graphic 18">
                <a:extLst>
                  <a:ext uri="{FF2B5EF4-FFF2-40B4-BE49-F238E27FC236}">
                    <a16:creationId xmlns:a16="http://schemas.microsoft.com/office/drawing/2014/main" id="{BF81B05B-89F6-C1D2-0E3C-ECE6D15697C9}"/>
                  </a:ext>
                </a:extLst>
              </p:cNvPr>
              <p:cNvGrpSpPr/>
              <p:nvPr/>
            </p:nvGrpSpPr>
            <p:grpSpPr>
              <a:xfrm>
                <a:off x="8572001" y="4362109"/>
                <a:ext cx="349923" cy="237190"/>
                <a:chOff x="8572001" y="4362109"/>
                <a:chExt cx="349923" cy="237190"/>
              </a:xfrm>
            </p:grpSpPr>
            <p:grpSp>
              <p:nvGrpSpPr>
                <p:cNvPr id="783" name="Graphic 18">
                  <a:extLst>
                    <a:ext uri="{FF2B5EF4-FFF2-40B4-BE49-F238E27FC236}">
                      <a16:creationId xmlns:a16="http://schemas.microsoft.com/office/drawing/2014/main" id="{00CB4851-076B-D230-7C98-F20B6B4421B4}"/>
                    </a:ext>
                  </a:extLst>
                </p:cNvPr>
                <p:cNvGrpSpPr/>
                <p:nvPr/>
              </p:nvGrpSpPr>
              <p:grpSpPr>
                <a:xfrm>
                  <a:off x="8572001" y="4362109"/>
                  <a:ext cx="349923" cy="237190"/>
                  <a:chOff x="8572001" y="4362109"/>
                  <a:chExt cx="349923" cy="237190"/>
                </a:xfrm>
              </p:grpSpPr>
              <p:sp>
                <p:nvSpPr>
                  <p:cNvPr id="784" name="Freeform: Shape 783">
                    <a:extLst>
                      <a:ext uri="{FF2B5EF4-FFF2-40B4-BE49-F238E27FC236}">
                        <a16:creationId xmlns:a16="http://schemas.microsoft.com/office/drawing/2014/main" id="{618844A8-3FBE-5F98-9C90-4DB6C187D990}"/>
                      </a:ext>
                    </a:extLst>
                  </p:cNvPr>
                  <p:cNvSpPr/>
                  <p:nvPr/>
                </p:nvSpPr>
                <p:spPr>
                  <a:xfrm>
                    <a:off x="8578167" y="4393399"/>
                    <a:ext cx="343328" cy="198820"/>
                  </a:xfrm>
                  <a:custGeom>
                    <a:avLst/>
                    <a:gdLst>
                      <a:gd name="connsiteX0" fmla="*/ 343329 w 343328"/>
                      <a:gd name="connsiteY0" fmla="*/ 119158 h 198820"/>
                      <a:gd name="connsiteX1" fmla="*/ 140161 w 343328"/>
                      <a:gd name="connsiteY1" fmla="*/ 0 h 198820"/>
                      <a:gd name="connsiteX2" fmla="*/ 4715 w 343328"/>
                      <a:gd name="connsiteY2" fmla="*/ 78867 h 198820"/>
                      <a:gd name="connsiteX3" fmla="*/ 0 w 343328"/>
                      <a:gd name="connsiteY3" fmla="*/ 79296 h 198820"/>
                      <a:gd name="connsiteX4" fmla="*/ 203168 w 343328"/>
                      <a:gd name="connsiteY4" fmla="*/ 198453 h 198820"/>
                      <a:gd name="connsiteX5" fmla="*/ 207883 w 343328"/>
                      <a:gd name="connsiteY5" fmla="*/ 198025 h 198820"/>
                      <a:gd name="connsiteX6" fmla="*/ 207883 w 343328"/>
                      <a:gd name="connsiteY6" fmla="*/ 198025 h 198820"/>
                      <a:gd name="connsiteX7" fmla="*/ 343329 w 343328"/>
                      <a:gd name="connsiteY7" fmla="*/ 119158 h 19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3328" h="198820">
                        <a:moveTo>
                          <a:pt x="343329" y="119158"/>
                        </a:moveTo>
                        <a:lnTo>
                          <a:pt x="140161" y="0"/>
                        </a:lnTo>
                        <a:lnTo>
                          <a:pt x="4715" y="78867"/>
                        </a:lnTo>
                        <a:cubicBezTo>
                          <a:pt x="3429" y="79724"/>
                          <a:pt x="1715" y="80153"/>
                          <a:pt x="0" y="79296"/>
                        </a:cubicBezTo>
                        <a:lnTo>
                          <a:pt x="203168" y="198453"/>
                        </a:lnTo>
                        <a:cubicBezTo>
                          <a:pt x="204454" y="199311"/>
                          <a:pt x="206169" y="198453"/>
                          <a:pt x="207883" y="198025"/>
                        </a:cubicBezTo>
                        <a:lnTo>
                          <a:pt x="207883" y="198025"/>
                        </a:lnTo>
                        <a:lnTo>
                          <a:pt x="343329" y="119158"/>
                        </a:lnTo>
                        <a:close/>
                      </a:path>
                    </a:pathLst>
                  </a:custGeom>
                  <a:solidFill>
                    <a:srgbClr val="FDD13B"/>
                  </a:solidFill>
                  <a:ln w="4286" cap="flat">
                    <a:noFill/>
                    <a:prstDash val="solid"/>
                    <a:miter/>
                  </a:ln>
                </p:spPr>
                <p:txBody>
                  <a:bodyPr rtlCol="0" anchor="ctr"/>
                  <a:lstStyle/>
                  <a:p>
                    <a:endParaRPr lang="en-GB"/>
                  </a:p>
                </p:txBody>
              </p:sp>
              <p:sp>
                <p:nvSpPr>
                  <p:cNvPr id="785" name="Freeform: Shape 784">
                    <a:extLst>
                      <a:ext uri="{FF2B5EF4-FFF2-40B4-BE49-F238E27FC236}">
                        <a16:creationId xmlns:a16="http://schemas.microsoft.com/office/drawing/2014/main" id="{43B10185-8D33-0CF5-5D2F-9256AD59B863}"/>
                      </a:ext>
                    </a:extLst>
                  </p:cNvPr>
                  <p:cNvSpPr/>
                  <p:nvPr/>
                </p:nvSpPr>
                <p:spPr>
                  <a:xfrm>
                    <a:off x="8572166" y="4473552"/>
                    <a:ext cx="205740" cy="124729"/>
                  </a:xfrm>
                  <a:custGeom>
                    <a:avLst/>
                    <a:gdLst>
                      <a:gd name="connsiteX0" fmla="*/ 205740 w 205740"/>
                      <a:gd name="connsiteY0" fmla="*/ 124730 h 124729"/>
                      <a:gd name="connsiteX1" fmla="*/ 2572 w 205740"/>
                      <a:gd name="connsiteY1" fmla="*/ 5572 h 124729"/>
                      <a:gd name="connsiteX2" fmla="*/ 0 w 205740"/>
                      <a:gd name="connsiteY2" fmla="*/ 0 h 124729"/>
                      <a:gd name="connsiteX3" fmla="*/ 203168 w 205740"/>
                      <a:gd name="connsiteY3" fmla="*/ 119158 h 124729"/>
                      <a:gd name="connsiteX4" fmla="*/ 205740 w 205740"/>
                      <a:gd name="connsiteY4" fmla="*/ 124730 h 1247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740" h="124729">
                        <a:moveTo>
                          <a:pt x="205740" y="124730"/>
                        </a:moveTo>
                        <a:lnTo>
                          <a:pt x="2572" y="5572"/>
                        </a:lnTo>
                        <a:cubicBezTo>
                          <a:pt x="858" y="4715"/>
                          <a:pt x="0" y="2572"/>
                          <a:pt x="0" y="0"/>
                        </a:cubicBezTo>
                        <a:lnTo>
                          <a:pt x="203168" y="119158"/>
                        </a:lnTo>
                        <a:cubicBezTo>
                          <a:pt x="203168" y="121729"/>
                          <a:pt x="204454" y="123872"/>
                          <a:pt x="205740" y="124730"/>
                        </a:cubicBezTo>
                        <a:close/>
                      </a:path>
                    </a:pathLst>
                  </a:custGeom>
                  <a:noFill/>
                  <a:ln w="4286" cap="flat">
                    <a:noFill/>
                    <a:prstDash val="solid"/>
                    <a:miter/>
                  </a:ln>
                </p:spPr>
                <p:txBody>
                  <a:bodyPr rtlCol="0" anchor="ctr"/>
                  <a:lstStyle/>
                  <a:p>
                    <a:endParaRPr lang="en-GB"/>
                  </a:p>
                </p:txBody>
              </p:sp>
              <p:sp>
                <p:nvSpPr>
                  <p:cNvPr id="786" name="Freeform: Shape 785">
                    <a:extLst>
                      <a:ext uri="{FF2B5EF4-FFF2-40B4-BE49-F238E27FC236}">
                        <a16:creationId xmlns:a16="http://schemas.microsoft.com/office/drawing/2014/main" id="{0E49BBD5-1035-2079-BA23-1AB204E899C0}"/>
                      </a:ext>
                    </a:extLst>
                  </p:cNvPr>
                  <p:cNvSpPr/>
                  <p:nvPr/>
                </p:nvSpPr>
                <p:spPr>
                  <a:xfrm>
                    <a:off x="8582882" y="4362109"/>
                    <a:ext cx="338613" cy="198024"/>
                  </a:xfrm>
                  <a:custGeom>
                    <a:avLst/>
                    <a:gdLst>
                      <a:gd name="connsiteX0" fmla="*/ 203168 w 338613"/>
                      <a:gd name="connsiteY0" fmla="*/ 198025 h 198024"/>
                      <a:gd name="connsiteX1" fmla="*/ 0 w 338613"/>
                      <a:gd name="connsiteY1" fmla="*/ 78867 h 198024"/>
                      <a:gd name="connsiteX2" fmla="*/ 135446 w 338613"/>
                      <a:gd name="connsiteY2" fmla="*/ 0 h 198024"/>
                      <a:gd name="connsiteX3" fmla="*/ 338614 w 338613"/>
                      <a:gd name="connsiteY3" fmla="*/ 119158 h 198024"/>
                    </a:gdLst>
                    <a:ahLst/>
                    <a:cxnLst>
                      <a:cxn ang="0">
                        <a:pos x="connsiteX0" y="connsiteY0"/>
                      </a:cxn>
                      <a:cxn ang="0">
                        <a:pos x="connsiteX1" y="connsiteY1"/>
                      </a:cxn>
                      <a:cxn ang="0">
                        <a:pos x="connsiteX2" y="connsiteY2"/>
                      </a:cxn>
                      <a:cxn ang="0">
                        <a:pos x="connsiteX3" y="connsiteY3"/>
                      </a:cxn>
                    </a:cxnLst>
                    <a:rect l="l" t="t" r="r" b="b"/>
                    <a:pathLst>
                      <a:path w="338613" h="198024">
                        <a:moveTo>
                          <a:pt x="203168" y="198025"/>
                        </a:moveTo>
                        <a:lnTo>
                          <a:pt x="0" y="78867"/>
                        </a:lnTo>
                        <a:lnTo>
                          <a:pt x="135446" y="0"/>
                        </a:lnTo>
                        <a:lnTo>
                          <a:pt x="338614" y="119158"/>
                        </a:lnTo>
                        <a:close/>
                      </a:path>
                    </a:pathLst>
                  </a:custGeom>
                  <a:solidFill>
                    <a:srgbClr val="FFD23E"/>
                  </a:solidFill>
                  <a:ln w="4286" cap="flat">
                    <a:noFill/>
                    <a:prstDash val="solid"/>
                    <a:miter/>
                  </a:ln>
                </p:spPr>
                <p:txBody>
                  <a:bodyPr rtlCol="0" anchor="ctr"/>
                  <a:lstStyle/>
                  <a:p>
                    <a:endParaRPr lang="en-GB"/>
                  </a:p>
                </p:txBody>
              </p:sp>
              <p:sp>
                <p:nvSpPr>
                  <p:cNvPr id="787" name="Freeform: Shape 786">
                    <a:extLst>
                      <a:ext uri="{FF2B5EF4-FFF2-40B4-BE49-F238E27FC236}">
                        <a16:creationId xmlns:a16="http://schemas.microsoft.com/office/drawing/2014/main" id="{9205A236-3A4E-9351-01DA-7DF2B8B98C59}"/>
                      </a:ext>
                    </a:extLst>
                  </p:cNvPr>
                  <p:cNvSpPr/>
                  <p:nvPr/>
                </p:nvSpPr>
                <p:spPr>
                  <a:xfrm>
                    <a:off x="8572001" y="4441405"/>
                    <a:ext cx="214048" cy="156876"/>
                  </a:xfrm>
                  <a:custGeom>
                    <a:avLst/>
                    <a:gdLst>
                      <a:gd name="connsiteX0" fmla="*/ 203333 w 214048"/>
                      <a:gd name="connsiteY0" fmla="*/ 151305 h 156876"/>
                      <a:gd name="connsiteX1" fmla="*/ 214049 w 214048"/>
                      <a:gd name="connsiteY1" fmla="*/ 119158 h 156876"/>
                      <a:gd name="connsiteX2" fmla="*/ 10880 w 214048"/>
                      <a:gd name="connsiteY2" fmla="*/ 0 h 156876"/>
                      <a:gd name="connsiteX3" fmla="*/ 165 w 214048"/>
                      <a:gd name="connsiteY3" fmla="*/ 17145 h 156876"/>
                      <a:gd name="connsiteX4" fmla="*/ 2737 w 214048"/>
                      <a:gd name="connsiteY4" fmla="*/ 37719 h 156876"/>
                      <a:gd name="connsiteX5" fmla="*/ 205905 w 214048"/>
                      <a:gd name="connsiteY5" fmla="*/ 156877 h 156876"/>
                      <a:gd name="connsiteX6" fmla="*/ 203333 w 214048"/>
                      <a:gd name="connsiteY6" fmla="*/ 151305 h 156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048" h="156876">
                        <a:moveTo>
                          <a:pt x="203333" y="151305"/>
                        </a:moveTo>
                        <a:cubicBezTo>
                          <a:pt x="202905" y="140160"/>
                          <a:pt x="202476" y="125158"/>
                          <a:pt x="214049" y="119158"/>
                        </a:cubicBezTo>
                        <a:lnTo>
                          <a:pt x="10880" y="0"/>
                        </a:lnTo>
                        <a:cubicBezTo>
                          <a:pt x="4880" y="3857"/>
                          <a:pt x="594" y="10287"/>
                          <a:pt x="165" y="17145"/>
                        </a:cubicBezTo>
                        <a:cubicBezTo>
                          <a:pt x="1022" y="21002"/>
                          <a:pt x="-1978" y="35576"/>
                          <a:pt x="2737" y="37719"/>
                        </a:cubicBezTo>
                        <a:cubicBezTo>
                          <a:pt x="2737" y="37719"/>
                          <a:pt x="205905" y="156877"/>
                          <a:pt x="205905" y="156877"/>
                        </a:cubicBezTo>
                        <a:cubicBezTo>
                          <a:pt x="204619" y="156019"/>
                          <a:pt x="203333" y="153876"/>
                          <a:pt x="203333" y="151305"/>
                        </a:cubicBezTo>
                        <a:close/>
                      </a:path>
                    </a:pathLst>
                  </a:custGeom>
                  <a:solidFill>
                    <a:srgbClr val="FFD23E"/>
                  </a:solidFill>
                  <a:ln w="4286" cap="flat">
                    <a:noFill/>
                    <a:prstDash val="solid"/>
                    <a:miter/>
                  </a:ln>
                </p:spPr>
                <p:txBody>
                  <a:bodyPr rtlCol="0" anchor="ctr"/>
                  <a:lstStyle/>
                  <a:p>
                    <a:endParaRPr lang="en-GB"/>
                  </a:p>
                </p:txBody>
              </p:sp>
              <p:sp>
                <p:nvSpPr>
                  <p:cNvPr id="788" name="Freeform: Shape 787">
                    <a:extLst>
                      <a:ext uri="{FF2B5EF4-FFF2-40B4-BE49-F238E27FC236}">
                        <a16:creationId xmlns:a16="http://schemas.microsoft.com/office/drawing/2014/main" id="{9C6ABF76-E7AA-D30A-8BF3-28D6818B6704}"/>
                      </a:ext>
                    </a:extLst>
                  </p:cNvPr>
                  <p:cNvSpPr/>
                  <p:nvPr/>
                </p:nvSpPr>
                <p:spPr>
                  <a:xfrm>
                    <a:off x="8777049" y="4492840"/>
                    <a:ext cx="134588" cy="99012"/>
                  </a:xfrm>
                  <a:custGeom>
                    <a:avLst/>
                    <a:gdLst>
                      <a:gd name="connsiteX0" fmla="*/ 134588 w 134588"/>
                      <a:gd name="connsiteY0" fmla="*/ 0 h 99012"/>
                      <a:gd name="connsiteX1" fmla="*/ 134588 w 134588"/>
                      <a:gd name="connsiteY1" fmla="*/ 19288 h 99012"/>
                      <a:gd name="connsiteX2" fmla="*/ 0 w 134588"/>
                      <a:gd name="connsiteY2" fmla="*/ 99012 h 99012"/>
                      <a:gd name="connsiteX3" fmla="*/ 0 w 134588"/>
                      <a:gd name="connsiteY3" fmla="*/ 78867 h 99012"/>
                    </a:gdLst>
                    <a:ahLst/>
                    <a:cxnLst>
                      <a:cxn ang="0">
                        <a:pos x="connsiteX0" y="connsiteY0"/>
                      </a:cxn>
                      <a:cxn ang="0">
                        <a:pos x="connsiteX1" y="connsiteY1"/>
                      </a:cxn>
                      <a:cxn ang="0">
                        <a:pos x="connsiteX2" y="connsiteY2"/>
                      </a:cxn>
                      <a:cxn ang="0">
                        <a:pos x="connsiteX3" y="connsiteY3"/>
                      </a:cxn>
                    </a:cxnLst>
                    <a:rect l="l" t="t" r="r" b="b"/>
                    <a:pathLst>
                      <a:path w="134588" h="99012">
                        <a:moveTo>
                          <a:pt x="134588" y="0"/>
                        </a:moveTo>
                        <a:lnTo>
                          <a:pt x="134588" y="19288"/>
                        </a:lnTo>
                        <a:lnTo>
                          <a:pt x="0" y="99012"/>
                        </a:lnTo>
                        <a:lnTo>
                          <a:pt x="0" y="78867"/>
                        </a:lnTo>
                        <a:close/>
                      </a:path>
                    </a:pathLst>
                  </a:custGeom>
                  <a:solidFill>
                    <a:srgbClr val="FFFFFF"/>
                  </a:solidFill>
                  <a:ln w="4286" cap="flat">
                    <a:noFill/>
                    <a:prstDash val="solid"/>
                    <a:miter/>
                  </a:ln>
                </p:spPr>
                <p:txBody>
                  <a:bodyPr rtlCol="0" anchor="ctr"/>
                  <a:lstStyle/>
                  <a:p>
                    <a:endParaRPr lang="en-GB"/>
                  </a:p>
                </p:txBody>
              </p:sp>
              <p:sp>
                <p:nvSpPr>
                  <p:cNvPr id="789" name="Freeform: Shape 788">
                    <a:extLst>
                      <a:ext uri="{FF2B5EF4-FFF2-40B4-BE49-F238E27FC236}">
                        <a16:creationId xmlns:a16="http://schemas.microsoft.com/office/drawing/2014/main" id="{480A2B7F-6E14-5033-2017-21CE1A38ECB8}"/>
                      </a:ext>
                    </a:extLst>
                  </p:cNvPr>
                  <p:cNvSpPr/>
                  <p:nvPr/>
                </p:nvSpPr>
                <p:spPr>
                  <a:xfrm>
                    <a:off x="8775465" y="4481267"/>
                    <a:ext cx="146458" cy="118032"/>
                  </a:xfrm>
                  <a:custGeom>
                    <a:avLst/>
                    <a:gdLst>
                      <a:gd name="connsiteX0" fmla="*/ 146030 w 146458"/>
                      <a:gd name="connsiteY0" fmla="*/ 0 h 118032"/>
                      <a:gd name="connsiteX1" fmla="*/ 146030 w 146458"/>
                      <a:gd name="connsiteY1" fmla="*/ 6001 h 118032"/>
                      <a:gd name="connsiteX2" fmla="*/ 5013 w 146458"/>
                      <a:gd name="connsiteY2" fmla="*/ 93440 h 118032"/>
                      <a:gd name="connsiteX3" fmla="*/ 11013 w 146458"/>
                      <a:gd name="connsiteY3" fmla="*/ 110157 h 118032"/>
                      <a:gd name="connsiteX4" fmla="*/ 146459 w 146458"/>
                      <a:gd name="connsiteY4" fmla="*/ 31290 h 118032"/>
                      <a:gd name="connsiteX5" fmla="*/ 146459 w 146458"/>
                      <a:gd name="connsiteY5" fmla="*/ 37290 h 118032"/>
                      <a:gd name="connsiteX6" fmla="*/ 11013 w 146458"/>
                      <a:gd name="connsiteY6" fmla="*/ 116157 h 118032"/>
                      <a:gd name="connsiteX7" fmla="*/ 297 w 146458"/>
                      <a:gd name="connsiteY7" fmla="*/ 96441 h 118032"/>
                      <a:gd name="connsiteX8" fmla="*/ 146030 w 146458"/>
                      <a:gd name="connsiteY8" fmla="*/ 0 h 118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458" h="118032">
                        <a:moveTo>
                          <a:pt x="146030" y="0"/>
                        </a:moveTo>
                        <a:lnTo>
                          <a:pt x="146030" y="6001"/>
                        </a:lnTo>
                        <a:cubicBezTo>
                          <a:pt x="143030" y="9430"/>
                          <a:pt x="-1417" y="87011"/>
                          <a:pt x="5013" y="93440"/>
                        </a:cubicBezTo>
                        <a:cubicBezTo>
                          <a:pt x="6298" y="96869"/>
                          <a:pt x="1155" y="116157"/>
                          <a:pt x="11013" y="110157"/>
                        </a:cubicBezTo>
                        <a:cubicBezTo>
                          <a:pt x="11013" y="110157"/>
                          <a:pt x="146459" y="31290"/>
                          <a:pt x="146459" y="31290"/>
                        </a:cubicBezTo>
                        <a:lnTo>
                          <a:pt x="146459" y="37290"/>
                        </a:lnTo>
                        <a:lnTo>
                          <a:pt x="11013" y="116157"/>
                        </a:lnTo>
                        <a:cubicBezTo>
                          <a:pt x="-3131" y="124301"/>
                          <a:pt x="726" y="103727"/>
                          <a:pt x="297" y="96441"/>
                        </a:cubicBezTo>
                        <a:cubicBezTo>
                          <a:pt x="-7418" y="78438"/>
                          <a:pt x="137457" y="9430"/>
                          <a:pt x="146030" y="0"/>
                        </a:cubicBezTo>
                        <a:close/>
                      </a:path>
                    </a:pathLst>
                  </a:custGeom>
                  <a:solidFill>
                    <a:srgbClr val="FEEEB8"/>
                  </a:solidFill>
                  <a:ln w="4286" cap="flat">
                    <a:noFill/>
                    <a:prstDash val="solid"/>
                    <a:miter/>
                  </a:ln>
                </p:spPr>
                <p:txBody>
                  <a:bodyPr rtlCol="0" anchor="ctr"/>
                  <a:lstStyle/>
                  <a:p>
                    <a:endParaRPr lang="en-GB"/>
                  </a:p>
                </p:txBody>
              </p:sp>
            </p:grpSp>
            <p:sp>
              <p:nvSpPr>
                <p:cNvPr id="790" name="Freeform: Shape 789">
                  <a:extLst>
                    <a:ext uri="{FF2B5EF4-FFF2-40B4-BE49-F238E27FC236}">
                      <a16:creationId xmlns:a16="http://schemas.microsoft.com/office/drawing/2014/main" id="{A9C60F2D-525A-70D8-33A6-447EC61148E4}"/>
                    </a:ext>
                  </a:extLst>
                </p:cNvPr>
                <p:cNvSpPr/>
                <p:nvPr/>
              </p:nvSpPr>
              <p:spPr>
                <a:xfrm>
                  <a:off x="8740238" y="4460264"/>
                  <a:ext cx="181257" cy="137588"/>
                </a:xfrm>
                <a:custGeom>
                  <a:avLst/>
                  <a:gdLst>
                    <a:gd name="connsiteX0" fmla="*/ 181258 w 181257"/>
                    <a:gd name="connsiteY0" fmla="*/ 21003 h 137588"/>
                    <a:gd name="connsiteX1" fmla="*/ 45812 w 181257"/>
                    <a:gd name="connsiteY1" fmla="*/ 99870 h 137588"/>
                    <a:gd name="connsiteX2" fmla="*/ 41955 w 181257"/>
                    <a:gd name="connsiteY2" fmla="*/ 102870 h 137588"/>
                    <a:gd name="connsiteX3" fmla="*/ 35525 w 181257"/>
                    <a:gd name="connsiteY3" fmla="*/ 117015 h 137588"/>
                    <a:gd name="connsiteX4" fmla="*/ 38097 w 181257"/>
                    <a:gd name="connsiteY4" fmla="*/ 137589 h 137588"/>
                    <a:gd name="connsiteX5" fmla="*/ 2950 w 181257"/>
                    <a:gd name="connsiteY5" fmla="*/ 117015 h 137588"/>
                    <a:gd name="connsiteX6" fmla="*/ 1235 w 181257"/>
                    <a:gd name="connsiteY6" fmla="*/ 91726 h 137588"/>
                    <a:gd name="connsiteX7" fmla="*/ 146539 w 181257"/>
                    <a:gd name="connsiteY7" fmla="*/ 0 h 137588"/>
                    <a:gd name="connsiteX8" fmla="*/ 181258 w 181257"/>
                    <a:gd name="connsiteY8" fmla="*/ 21003 h 137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257" h="137588">
                      <a:moveTo>
                        <a:pt x="181258" y="21003"/>
                      </a:moveTo>
                      <a:lnTo>
                        <a:pt x="45812" y="99870"/>
                      </a:lnTo>
                      <a:cubicBezTo>
                        <a:pt x="44527" y="100727"/>
                        <a:pt x="42812" y="102013"/>
                        <a:pt x="41955" y="102870"/>
                      </a:cubicBezTo>
                      <a:cubicBezTo>
                        <a:pt x="38526" y="106728"/>
                        <a:pt x="35525" y="111443"/>
                        <a:pt x="35525" y="117015"/>
                      </a:cubicBezTo>
                      <a:cubicBezTo>
                        <a:pt x="36383" y="120872"/>
                        <a:pt x="33382" y="135446"/>
                        <a:pt x="38097" y="137589"/>
                      </a:cubicBezTo>
                      <a:lnTo>
                        <a:pt x="2950" y="117015"/>
                      </a:lnTo>
                      <a:cubicBezTo>
                        <a:pt x="-1765" y="114014"/>
                        <a:pt x="378" y="96869"/>
                        <a:pt x="1235" y="91726"/>
                      </a:cubicBezTo>
                      <a:cubicBezTo>
                        <a:pt x="-1765" y="79724"/>
                        <a:pt x="139681" y="6858"/>
                        <a:pt x="146539" y="0"/>
                      </a:cubicBezTo>
                      <a:lnTo>
                        <a:pt x="181258" y="21003"/>
                      </a:lnTo>
                      <a:close/>
                    </a:path>
                  </a:pathLst>
                </a:custGeom>
                <a:solidFill>
                  <a:srgbClr val="FFFFFF">
                    <a:alpha val="15000"/>
                  </a:srgbClr>
                </a:solidFill>
                <a:ln w="4286" cap="flat">
                  <a:noFill/>
                  <a:prstDash val="solid"/>
                  <a:miter/>
                </a:ln>
              </p:spPr>
              <p:txBody>
                <a:bodyPr rtlCol="0" anchor="ctr"/>
                <a:lstStyle/>
                <a:p>
                  <a:endParaRPr lang="en-GB"/>
                </a:p>
              </p:txBody>
            </p:sp>
            <p:grpSp>
              <p:nvGrpSpPr>
                <p:cNvPr id="791" name="Graphic 18">
                  <a:extLst>
                    <a:ext uri="{FF2B5EF4-FFF2-40B4-BE49-F238E27FC236}">
                      <a16:creationId xmlns:a16="http://schemas.microsoft.com/office/drawing/2014/main" id="{041FD5DE-2CAC-33FA-49A3-4DCAC0158F35}"/>
                    </a:ext>
                  </a:extLst>
                </p:cNvPr>
                <p:cNvGrpSpPr/>
                <p:nvPr/>
              </p:nvGrpSpPr>
              <p:grpSpPr>
                <a:xfrm>
                  <a:off x="8799337" y="4561420"/>
                  <a:ext cx="31289" cy="27003"/>
                  <a:chOff x="8799337" y="4561420"/>
                  <a:chExt cx="31289" cy="27003"/>
                </a:xfrm>
              </p:grpSpPr>
              <p:sp>
                <p:nvSpPr>
                  <p:cNvPr id="792" name="Freeform: Shape 791">
                    <a:extLst>
                      <a:ext uri="{FF2B5EF4-FFF2-40B4-BE49-F238E27FC236}">
                        <a16:creationId xmlns:a16="http://schemas.microsoft.com/office/drawing/2014/main" id="{3715DBDD-57E5-17B0-22F9-B4F8D015DCE0}"/>
                      </a:ext>
                    </a:extLst>
                  </p:cNvPr>
                  <p:cNvSpPr/>
                  <p:nvPr/>
                </p:nvSpPr>
                <p:spPr>
                  <a:xfrm>
                    <a:off x="8799337" y="4567420"/>
                    <a:ext cx="20574" cy="21002"/>
                  </a:xfrm>
                  <a:custGeom>
                    <a:avLst/>
                    <a:gdLst>
                      <a:gd name="connsiteX0" fmla="*/ 20146 w 20574"/>
                      <a:gd name="connsiteY0" fmla="*/ 21003 h 21002"/>
                      <a:gd name="connsiteX1" fmla="*/ 20574 w 20574"/>
                      <a:gd name="connsiteY1" fmla="*/ 21003 h 21002"/>
                      <a:gd name="connsiteX2" fmla="*/ 0 w 20574"/>
                      <a:gd name="connsiteY2" fmla="*/ 0 h 21002"/>
                      <a:gd name="connsiteX3" fmla="*/ 429 w 20574"/>
                      <a:gd name="connsiteY3" fmla="*/ 857 h 21002"/>
                      <a:gd name="connsiteX4" fmla="*/ 20146 w 20574"/>
                      <a:gd name="connsiteY4" fmla="*/ 21003 h 210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74" h="21002">
                        <a:moveTo>
                          <a:pt x="20146" y="21003"/>
                        </a:moveTo>
                        <a:lnTo>
                          <a:pt x="20574" y="21003"/>
                        </a:lnTo>
                        <a:cubicBezTo>
                          <a:pt x="18003" y="11144"/>
                          <a:pt x="10716" y="1286"/>
                          <a:pt x="0" y="0"/>
                        </a:cubicBezTo>
                        <a:lnTo>
                          <a:pt x="429" y="857"/>
                        </a:lnTo>
                        <a:cubicBezTo>
                          <a:pt x="10287" y="2143"/>
                          <a:pt x="17574" y="11573"/>
                          <a:pt x="20146" y="21003"/>
                        </a:cubicBezTo>
                        <a:close/>
                      </a:path>
                    </a:pathLst>
                  </a:custGeom>
                  <a:solidFill>
                    <a:srgbClr val="6C74AF"/>
                  </a:solidFill>
                  <a:ln w="4286" cap="flat">
                    <a:noFill/>
                    <a:prstDash val="solid"/>
                    <a:miter/>
                  </a:ln>
                </p:spPr>
                <p:txBody>
                  <a:bodyPr rtlCol="0" anchor="ctr"/>
                  <a:lstStyle/>
                  <a:p>
                    <a:endParaRPr lang="en-GB"/>
                  </a:p>
                </p:txBody>
              </p:sp>
              <p:sp>
                <p:nvSpPr>
                  <p:cNvPr id="793" name="Freeform: Shape 792">
                    <a:extLst>
                      <a:ext uri="{FF2B5EF4-FFF2-40B4-BE49-F238E27FC236}">
                        <a16:creationId xmlns:a16="http://schemas.microsoft.com/office/drawing/2014/main" id="{7474221A-6D08-3DC5-8B14-2C95F125FEAE}"/>
                      </a:ext>
                    </a:extLst>
                  </p:cNvPr>
                  <p:cNvSpPr/>
                  <p:nvPr/>
                </p:nvSpPr>
                <p:spPr>
                  <a:xfrm>
                    <a:off x="8799337" y="4561420"/>
                    <a:ext cx="31289" cy="27003"/>
                  </a:xfrm>
                  <a:custGeom>
                    <a:avLst/>
                    <a:gdLst>
                      <a:gd name="connsiteX0" fmla="*/ 31290 w 31289"/>
                      <a:gd name="connsiteY0" fmla="*/ 20574 h 27003"/>
                      <a:gd name="connsiteX1" fmla="*/ 11145 w 31289"/>
                      <a:gd name="connsiteY1" fmla="*/ 0 h 27003"/>
                      <a:gd name="connsiteX2" fmla="*/ 0 w 31289"/>
                      <a:gd name="connsiteY2" fmla="*/ 6429 h 27003"/>
                      <a:gd name="connsiteX3" fmla="*/ 20146 w 31289"/>
                      <a:gd name="connsiteY3" fmla="*/ 27003 h 27003"/>
                      <a:gd name="connsiteX4" fmla="*/ 20146 w 31289"/>
                      <a:gd name="connsiteY4" fmla="*/ 27003 h 27003"/>
                      <a:gd name="connsiteX5" fmla="*/ 31290 w 31289"/>
                      <a:gd name="connsiteY5" fmla="*/ 20574 h 27003"/>
                      <a:gd name="connsiteX6" fmla="*/ 31290 w 31289"/>
                      <a:gd name="connsiteY6" fmla="*/ 20574 h 2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89" h="27003">
                        <a:moveTo>
                          <a:pt x="31290" y="20574"/>
                        </a:moveTo>
                        <a:cubicBezTo>
                          <a:pt x="28718" y="10716"/>
                          <a:pt x="21431" y="1286"/>
                          <a:pt x="11145" y="0"/>
                        </a:cubicBezTo>
                        <a:lnTo>
                          <a:pt x="0" y="6429"/>
                        </a:lnTo>
                        <a:cubicBezTo>
                          <a:pt x="10287" y="7715"/>
                          <a:pt x="18003" y="17145"/>
                          <a:pt x="20146" y="27003"/>
                        </a:cubicBezTo>
                        <a:cubicBezTo>
                          <a:pt x="20146" y="27003"/>
                          <a:pt x="20146" y="27003"/>
                          <a:pt x="20146" y="27003"/>
                        </a:cubicBezTo>
                        <a:lnTo>
                          <a:pt x="31290" y="20574"/>
                        </a:lnTo>
                        <a:cubicBezTo>
                          <a:pt x="31290" y="20574"/>
                          <a:pt x="31290" y="20574"/>
                          <a:pt x="31290" y="20574"/>
                        </a:cubicBezTo>
                        <a:close/>
                      </a:path>
                    </a:pathLst>
                  </a:custGeom>
                  <a:solidFill>
                    <a:srgbClr val="FFD23E"/>
                  </a:solidFill>
                  <a:ln w="4286" cap="flat">
                    <a:noFill/>
                    <a:prstDash val="solid"/>
                    <a:miter/>
                  </a:ln>
                </p:spPr>
                <p:txBody>
                  <a:bodyPr rtlCol="0" anchor="ctr"/>
                  <a:lstStyle/>
                  <a:p>
                    <a:endParaRPr lang="en-GB"/>
                  </a:p>
                </p:txBody>
              </p:sp>
            </p:grpSp>
            <p:sp>
              <p:nvSpPr>
                <p:cNvPr id="794" name="Freeform: Shape 793">
                  <a:extLst>
                    <a:ext uri="{FF2B5EF4-FFF2-40B4-BE49-F238E27FC236}">
                      <a16:creationId xmlns:a16="http://schemas.microsoft.com/office/drawing/2014/main" id="{E4ABC027-D22D-813D-4DCB-666901C388F6}"/>
                    </a:ext>
                  </a:extLst>
                </p:cNvPr>
                <p:cNvSpPr/>
                <p:nvPr/>
              </p:nvSpPr>
              <p:spPr>
                <a:xfrm>
                  <a:off x="8837913" y="4500555"/>
                  <a:ext cx="73723" cy="45005"/>
                </a:xfrm>
                <a:custGeom>
                  <a:avLst/>
                  <a:gdLst>
                    <a:gd name="connsiteX0" fmla="*/ 73724 w 73723"/>
                    <a:gd name="connsiteY0" fmla="*/ 0 h 45005"/>
                    <a:gd name="connsiteX1" fmla="*/ 73724 w 73723"/>
                    <a:gd name="connsiteY1" fmla="*/ 2572 h 45005"/>
                    <a:gd name="connsiteX2" fmla="*/ 0 w 73723"/>
                    <a:gd name="connsiteY2" fmla="*/ 45006 h 45005"/>
                  </a:gdLst>
                  <a:ahLst/>
                  <a:cxnLst>
                    <a:cxn ang="0">
                      <a:pos x="connsiteX0" y="connsiteY0"/>
                    </a:cxn>
                    <a:cxn ang="0">
                      <a:pos x="connsiteX1" y="connsiteY1"/>
                    </a:cxn>
                    <a:cxn ang="0">
                      <a:pos x="connsiteX2" y="connsiteY2"/>
                    </a:cxn>
                  </a:cxnLst>
                  <a:rect l="l" t="t" r="r" b="b"/>
                  <a:pathLst>
                    <a:path w="73723" h="45005">
                      <a:moveTo>
                        <a:pt x="73724" y="0"/>
                      </a:moveTo>
                      <a:lnTo>
                        <a:pt x="73724" y="2572"/>
                      </a:lnTo>
                      <a:lnTo>
                        <a:pt x="0" y="45006"/>
                      </a:lnTo>
                      <a:close/>
                    </a:path>
                  </a:pathLst>
                </a:custGeom>
                <a:solidFill>
                  <a:srgbClr val="E6E6E6"/>
                </a:solidFill>
                <a:ln w="4286" cap="flat">
                  <a:noFill/>
                  <a:prstDash val="solid"/>
                  <a:miter/>
                </a:ln>
              </p:spPr>
              <p:txBody>
                <a:bodyPr rtlCol="0" anchor="ctr"/>
                <a:lstStyle/>
                <a:p>
                  <a:endParaRPr lang="en-GB"/>
                </a:p>
              </p:txBody>
            </p:sp>
          </p:grpSp>
          <p:grpSp>
            <p:nvGrpSpPr>
              <p:cNvPr id="795" name="Graphic 18">
                <a:extLst>
                  <a:ext uri="{FF2B5EF4-FFF2-40B4-BE49-F238E27FC236}">
                    <a16:creationId xmlns:a16="http://schemas.microsoft.com/office/drawing/2014/main" id="{EF6632BF-4E25-26CC-0EC9-67BD8D7E1123}"/>
                  </a:ext>
                </a:extLst>
              </p:cNvPr>
              <p:cNvGrpSpPr/>
              <p:nvPr/>
            </p:nvGrpSpPr>
            <p:grpSpPr>
              <a:xfrm>
                <a:off x="8580573" y="4335106"/>
                <a:ext cx="312632" cy="211274"/>
                <a:chOff x="8580573" y="4335106"/>
                <a:chExt cx="312632" cy="211274"/>
              </a:xfrm>
            </p:grpSpPr>
            <p:grpSp>
              <p:nvGrpSpPr>
                <p:cNvPr id="796" name="Graphic 18">
                  <a:extLst>
                    <a:ext uri="{FF2B5EF4-FFF2-40B4-BE49-F238E27FC236}">
                      <a16:creationId xmlns:a16="http://schemas.microsoft.com/office/drawing/2014/main" id="{9F75BD94-5F35-1D3C-0DC1-4677BD09C56E}"/>
                    </a:ext>
                  </a:extLst>
                </p:cNvPr>
                <p:cNvGrpSpPr/>
                <p:nvPr/>
              </p:nvGrpSpPr>
              <p:grpSpPr>
                <a:xfrm>
                  <a:off x="8580573" y="4335106"/>
                  <a:ext cx="312632" cy="211274"/>
                  <a:chOff x="8580573" y="4335106"/>
                  <a:chExt cx="312632" cy="211274"/>
                </a:xfrm>
              </p:grpSpPr>
              <p:sp>
                <p:nvSpPr>
                  <p:cNvPr id="797" name="Freeform: Shape 796">
                    <a:extLst>
                      <a:ext uri="{FF2B5EF4-FFF2-40B4-BE49-F238E27FC236}">
                        <a16:creationId xmlns:a16="http://schemas.microsoft.com/office/drawing/2014/main" id="{80F82AA8-CA13-5116-8D0B-C4D6AB70EB7A}"/>
                      </a:ext>
                    </a:extLst>
                  </p:cNvPr>
                  <p:cNvSpPr/>
                  <p:nvPr/>
                </p:nvSpPr>
                <p:spPr>
                  <a:xfrm>
                    <a:off x="8586739" y="4362538"/>
                    <a:ext cx="306466" cy="178246"/>
                  </a:xfrm>
                  <a:custGeom>
                    <a:avLst/>
                    <a:gdLst>
                      <a:gd name="connsiteX0" fmla="*/ 306467 w 306466"/>
                      <a:gd name="connsiteY0" fmla="*/ 106728 h 178246"/>
                      <a:gd name="connsiteX1" fmla="*/ 124730 w 306466"/>
                      <a:gd name="connsiteY1" fmla="*/ 0 h 178246"/>
                      <a:gd name="connsiteX2" fmla="*/ 3858 w 306466"/>
                      <a:gd name="connsiteY2" fmla="*/ 70723 h 178246"/>
                      <a:gd name="connsiteX3" fmla="*/ 0 w 306466"/>
                      <a:gd name="connsiteY3" fmla="*/ 71152 h 178246"/>
                      <a:gd name="connsiteX4" fmla="*/ 181737 w 306466"/>
                      <a:gd name="connsiteY4" fmla="*/ 177879 h 178246"/>
                      <a:gd name="connsiteX5" fmla="*/ 185595 w 306466"/>
                      <a:gd name="connsiteY5" fmla="*/ 177451 h 178246"/>
                      <a:gd name="connsiteX6" fmla="*/ 185595 w 306466"/>
                      <a:gd name="connsiteY6" fmla="*/ 177451 h 178246"/>
                      <a:gd name="connsiteX7" fmla="*/ 306467 w 306466"/>
                      <a:gd name="connsiteY7" fmla="*/ 106728 h 17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6466" h="178246">
                        <a:moveTo>
                          <a:pt x="306467" y="106728"/>
                        </a:moveTo>
                        <a:lnTo>
                          <a:pt x="124730" y="0"/>
                        </a:lnTo>
                        <a:lnTo>
                          <a:pt x="3858" y="70723"/>
                        </a:lnTo>
                        <a:cubicBezTo>
                          <a:pt x="2572" y="71580"/>
                          <a:pt x="1286" y="72009"/>
                          <a:pt x="0" y="71152"/>
                        </a:cubicBezTo>
                        <a:lnTo>
                          <a:pt x="181737" y="177879"/>
                        </a:lnTo>
                        <a:cubicBezTo>
                          <a:pt x="183023" y="178737"/>
                          <a:pt x="184737" y="177879"/>
                          <a:pt x="185595" y="177451"/>
                        </a:cubicBezTo>
                        <a:lnTo>
                          <a:pt x="185595" y="177451"/>
                        </a:lnTo>
                        <a:lnTo>
                          <a:pt x="306467" y="106728"/>
                        </a:lnTo>
                        <a:close/>
                      </a:path>
                    </a:pathLst>
                  </a:custGeom>
                  <a:solidFill>
                    <a:srgbClr val="6C74AF"/>
                  </a:solidFill>
                  <a:ln w="4286" cap="flat">
                    <a:noFill/>
                    <a:prstDash val="solid"/>
                    <a:miter/>
                  </a:ln>
                </p:spPr>
                <p:txBody>
                  <a:bodyPr rtlCol="0" anchor="ctr"/>
                  <a:lstStyle/>
                  <a:p>
                    <a:endParaRPr lang="en-GB"/>
                  </a:p>
                </p:txBody>
              </p:sp>
              <p:sp>
                <p:nvSpPr>
                  <p:cNvPr id="798" name="Freeform: Shape 797">
                    <a:extLst>
                      <a:ext uri="{FF2B5EF4-FFF2-40B4-BE49-F238E27FC236}">
                        <a16:creationId xmlns:a16="http://schemas.microsoft.com/office/drawing/2014/main" id="{5D2A6E80-6D0D-032D-AD66-376FAA899E79}"/>
                      </a:ext>
                    </a:extLst>
                  </p:cNvPr>
                  <p:cNvSpPr/>
                  <p:nvPr/>
                </p:nvSpPr>
                <p:spPr>
                  <a:xfrm>
                    <a:off x="8580738" y="4434118"/>
                    <a:ext cx="184308" cy="111871"/>
                  </a:xfrm>
                  <a:custGeom>
                    <a:avLst/>
                    <a:gdLst>
                      <a:gd name="connsiteX0" fmla="*/ 184309 w 184308"/>
                      <a:gd name="connsiteY0" fmla="*/ 111871 h 111871"/>
                      <a:gd name="connsiteX1" fmla="*/ 2572 w 184308"/>
                      <a:gd name="connsiteY1" fmla="*/ 5144 h 111871"/>
                      <a:gd name="connsiteX2" fmla="*/ 0 w 184308"/>
                      <a:gd name="connsiteY2" fmla="*/ 0 h 111871"/>
                      <a:gd name="connsiteX3" fmla="*/ 181737 w 184308"/>
                      <a:gd name="connsiteY3" fmla="*/ 106727 h 111871"/>
                      <a:gd name="connsiteX4" fmla="*/ 184309 w 184308"/>
                      <a:gd name="connsiteY4" fmla="*/ 111871 h 1118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308" h="111871">
                        <a:moveTo>
                          <a:pt x="184309" y="111871"/>
                        </a:moveTo>
                        <a:lnTo>
                          <a:pt x="2572" y="5144"/>
                        </a:lnTo>
                        <a:cubicBezTo>
                          <a:pt x="1286" y="4286"/>
                          <a:pt x="0" y="2572"/>
                          <a:pt x="0" y="0"/>
                        </a:cubicBezTo>
                        <a:lnTo>
                          <a:pt x="181737" y="106727"/>
                        </a:lnTo>
                        <a:cubicBezTo>
                          <a:pt x="181737" y="109299"/>
                          <a:pt x="183023" y="111014"/>
                          <a:pt x="184309" y="111871"/>
                        </a:cubicBezTo>
                        <a:close/>
                      </a:path>
                    </a:pathLst>
                  </a:custGeom>
                  <a:noFill/>
                  <a:ln w="4286" cap="flat">
                    <a:noFill/>
                    <a:prstDash val="solid"/>
                    <a:miter/>
                  </a:ln>
                </p:spPr>
                <p:txBody>
                  <a:bodyPr rtlCol="0" anchor="ctr"/>
                  <a:lstStyle/>
                  <a:p>
                    <a:endParaRPr lang="en-GB"/>
                  </a:p>
                </p:txBody>
              </p:sp>
              <p:sp>
                <p:nvSpPr>
                  <p:cNvPr id="799" name="Freeform: Shape 798">
                    <a:extLst>
                      <a:ext uri="{FF2B5EF4-FFF2-40B4-BE49-F238E27FC236}">
                        <a16:creationId xmlns:a16="http://schemas.microsoft.com/office/drawing/2014/main" id="{CDEB2F28-1A1C-5DB4-9CC7-A3CACE918377}"/>
                      </a:ext>
                    </a:extLst>
                  </p:cNvPr>
                  <p:cNvSpPr/>
                  <p:nvPr/>
                </p:nvSpPr>
                <p:spPr>
                  <a:xfrm>
                    <a:off x="8590597" y="4335106"/>
                    <a:ext cx="302609" cy="177022"/>
                  </a:xfrm>
                  <a:custGeom>
                    <a:avLst/>
                    <a:gdLst>
                      <a:gd name="connsiteX0" fmla="*/ 181737 w 302609"/>
                      <a:gd name="connsiteY0" fmla="*/ 177022 h 177022"/>
                      <a:gd name="connsiteX1" fmla="*/ 0 w 302609"/>
                      <a:gd name="connsiteY1" fmla="*/ 70295 h 177022"/>
                      <a:gd name="connsiteX2" fmla="*/ 120872 w 302609"/>
                      <a:gd name="connsiteY2" fmla="*/ 0 h 177022"/>
                      <a:gd name="connsiteX3" fmla="*/ 302609 w 302609"/>
                      <a:gd name="connsiteY3" fmla="*/ 106299 h 177022"/>
                    </a:gdLst>
                    <a:ahLst/>
                    <a:cxnLst>
                      <a:cxn ang="0">
                        <a:pos x="connsiteX0" y="connsiteY0"/>
                      </a:cxn>
                      <a:cxn ang="0">
                        <a:pos x="connsiteX1" y="connsiteY1"/>
                      </a:cxn>
                      <a:cxn ang="0">
                        <a:pos x="connsiteX2" y="connsiteY2"/>
                      </a:cxn>
                      <a:cxn ang="0">
                        <a:pos x="connsiteX3" y="connsiteY3"/>
                      </a:cxn>
                    </a:cxnLst>
                    <a:rect l="l" t="t" r="r" b="b"/>
                    <a:pathLst>
                      <a:path w="302609" h="177022">
                        <a:moveTo>
                          <a:pt x="181737" y="177022"/>
                        </a:moveTo>
                        <a:lnTo>
                          <a:pt x="0" y="70295"/>
                        </a:lnTo>
                        <a:lnTo>
                          <a:pt x="120872" y="0"/>
                        </a:lnTo>
                        <a:lnTo>
                          <a:pt x="302609" y="106299"/>
                        </a:lnTo>
                        <a:close/>
                      </a:path>
                    </a:pathLst>
                  </a:custGeom>
                  <a:solidFill>
                    <a:srgbClr val="6C74AF"/>
                  </a:solidFill>
                  <a:ln w="4286" cap="flat">
                    <a:noFill/>
                    <a:prstDash val="solid"/>
                    <a:miter/>
                  </a:ln>
                </p:spPr>
                <p:txBody>
                  <a:bodyPr rtlCol="0" anchor="ctr"/>
                  <a:lstStyle/>
                  <a:p>
                    <a:endParaRPr lang="en-GB"/>
                  </a:p>
                </p:txBody>
              </p:sp>
              <p:sp>
                <p:nvSpPr>
                  <p:cNvPr id="800" name="Freeform: Shape 799">
                    <a:extLst>
                      <a:ext uri="{FF2B5EF4-FFF2-40B4-BE49-F238E27FC236}">
                        <a16:creationId xmlns:a16="http://schemas.microsoft.com/office/drawing/2014/main" id="{0F225986-C938-9D58-2801-FAEC520209E2}"/>
                      </a:ext>
                    </a:extLst>
                  </p:cNvPr>
                  <p:cNvSpPr/>
                  <p:nvPr/>
                </p:nvSpPr>
                <p:spPr>
                  <a:xfrm>
                    <a:off x="8580573" y="4405400"/>
                    <a:ext cx="191332" cy="140588"/>
                  </a:xfrm>
                  <a:custGeom>
                    <a:avLst/>
                    <a:gdLst>
                      <a:gd name="connsiteX0" fmla="*/ 181902 w 191332"/>
                      <a:gd name="connsiteY0" fmla="*/ 135445 h 140588"/>
                      <a:gd name="connsiteX1" fmla="*/ 191332 w 191332"/>
                      <a:gd name="connsiteY1" fmla="*/ 106728 h 140588"/>
                      <a:gd name="connsiteX2" fmla="*/ 9595 w 191332"/>
                      <a:gd name="connsiteY2" fmla="*/ 0 h 140588"/>
                      <a:gd name="connsiteX3" fmla="*/ 165 w 191332"/>
                      <a:gd name="connsiteY3" fmla="*/ 15430 h 140588"/>
                      <a:gd name="connsiteX4" fmla="*/ 2737 w 191332"/>
                      <a:gd name="connsiteY4" fmla="*/ 33861 h 140588"/>
                      <a:gd name="connsiteX5" fmla="*/ 184474 w 191332"/>
                      <a:gd name="connsiteY5" fmla="*/ 140589 h 140588"/>
                      <a:gd name="connsiteX6" fmla="*/ 181902 w 191332"/>
                      <a:gd name="connsiteY6" fmla="*/ 135445 h 140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332" h="140588">
                        <a:moveTo>
                          <a:pt x="181902" y="135445"/>
                        </a:moveTo>
                        <a:cubicBezTo>
                          <a:pt x="181474" y="125587"/>
                          <a:pt x="181045" y="111871"/>
                          <a:pt x="191332" y="106728"/>
                        </a:cubicBezTo>
                        <a:lnTo>
                          <a:pt x="9595" y="0"/>
                        </a:lnTo>
                        <a:cubicBezTo>
                          <a:pt x="4451" y="3429"/>
                          <a:pt x="165" y="9001"/>
                          <a:pt x="165" y="15430"/>
                        </a:cubicBezTo>
                        <a:cubicBezTo>
                          <a:pt x="594" y="18860"/>
                          <a:pt x="-1549" y="32147"/>
                          <a:pt x="2737" y="33861"/>
                        </a:cubicBezTo>
                        <a:cubicBezTo>
                          <a:pt x="2737" y="33861"/>
                          <a:pt x="184474" y="140589"/>
                          <a:pt x="184474" y="140589"/>
                        </a:cubicBezTo>
                        <a:cubicBezTo>
                          <a:pt x="183188" y="139732"/>
                          <a:pt x="181902" y="138017"/>
                          <a:pt x="181902" y="135445"/>
                        </a:cubicBezTo>
                        <a:close/>
                      </a:path>
                    </a:pathLst>
                  </a:custGeom>
                  <a:solidFill>
                    <a:srgbClr val="6C74AF"/>
                  </a:solidFill>
                  <a:ln w="4286" cap="flat">
                    <a:noFill/>
                    <a:prstDash val="solid"/>
                    <a:miter/>
                  </a:ln>
                </p:spPr>
                <p:txBody>
                  <a:bodyPr rtlCol="0" anchor="ctr"/>
                  <a:lstStyle/>
                  <a:p>
                    <a:endParaRPr lang="en-GB"/>
                  </a:p>
                </p:txBody>
              </p:sp>
              <p:sp>
                <p:nvSpPr>
                  <p:cNvPr id="801" name="Freeform: Shape 800">
                    <a:extLst>
                      <a:ext uri="{FF2B5EF4-FFF2-40B4-BE49-F238E27FC236}">
                        <a16:creationId xmlns:a16="http://schemas.microsoft.com/office/drawing/2014/main" id="{EB819578-3597-F41E-DA21-A0B6CAE1F8F4}"/>
                      </a:ext>
                    </a:extLst>
                  </p:cNvPr>
                  <p:cNvSpPr/>
                  <p:nvPr/>
                </p:nvSpPr>
                <p:spPr>
                  <a:xfrm>
                    <a:off x="8764190" y="4451692"/>
                    <a:ext cx="120443" cy="88725"/>
                  </a:xfrm>
                  <a:custGeom>
                    <a:avLst/>
                    <a:gdLst>
                      <a:gd name="connsiteX0" fmla="*/ 120444 w 120443"/>
                      <a:gd name="connsiteY0" fmla="*/ 0 h 88725"/>
                      <a:gd name="connsiteX1" fmla="*/ 120444 w 120443"/>
                      <a:gd name="connsiteY1" fmla="*/ 17145 h 88725"/>
                      <a:gd name="connsiteX2" fmla="*/ 0 w 120443"/>
                      <a:gd name="connsiteY2" fmla="*/ 88725 h 88725"/>
                      <a:gd name="connsiteX3" fmla="*/ 0 w 120443"/>
                      <a:gd name="connsiteY3" fmla="*/ 70723 h 88725"/>
                    </a:gdLst>
                    <a:ahLst/>
                    <a:cxnLst>
                      <a:cxn ang="0">
                        <a:pos x="connsiteX0" y="connsiteY0"/>
                      </a:cxn>
                      <a:cxn ang="0">
                        <a:pos x="connsiteX1" y="connsiteY1"/>
                      </a:cxn>
                      <a:cxn ang="0">
                        <a:pos x="connsiteX2" y="connsiteY2"/>
                      </a:cxn>
                      <a:cxn ang="0">
                        <a:pos x="connsiteX3" y="connsiteY3"/>
                      </a:cxn>
                    </a:cxnLst>
                    <a:rect l="l" t="t" r="r" b="b"/>
                    <a:pathLst>
                      <a:path w="120443" h="88725">
                        <a:moveTo>
                          <a:pt x="120444" y="0"/>
                        </a:moveTo>
                        <a:lnTo>
                          <a:pt x="120444" y="17145"/>
                        </a:lnTo>
                        <a:lnTo>
                          <a:pt x="0" y="88725"/>
                        </a:lnTo>
                        <a:lnTo>
                          <a:pt x="0" y="70723"/>
                        </a:lnTo>
                        <a:close/>
                      </a:path>
                    </a:pathLst>
                  </a:custGeom>
                  <a:solidFill>
                    <a:srgbClr val="FFFFFF"/>
                  </a:solidFill>
                  <a:ln w="4286" cap="flat">
                    <a:noFill/>
                    <a:prstDash val="solid"/>
                    <a:miter/>
                  </a:ln>
                </p:spPr>
                <p:txBody>
                  <a:bodyPr rtlCol="0" anchor="ctr"/>
                  <a:lstStyle/>
                  <a:p>
                    <a:endParaRPr lang="en-GB"/>
                  </a:p>
                </p:txBody>
              </p:sp>
              <p:sp>
                <p:nvSpPr>
                  <p:cNvPr id="802" name="Freeform: Shape 801">
                    <a:extLst>
                      <a:ext uri="{FF2B5EF4-FFF2-40B4-BE49-F238E27FC236}">
                        <a16:creationId xmlns:a16="http://schemas.microsoft.com/office/drawing/2014/main" id="{93D1C628-965C-7183-B3E2-DA60214494B8}"/>
                      </a:ext>
                    </a:extLst>
                  </p:cNvPr>
                  <p:cNvSpPr/>
                  <p:nvPr/>
                </p:nvSpPr>
                <p:spPr>
                  <a:xfrm>
                    <a:off x="8762244" y="4441405"/>
                    <a:ext cx="130962" cy="104975"/>
                  </a:xfrm>
                  <a:custGeom>
                    <a:avLst/>
                    <a:gdLst>
                      <a:gd name="connsiteX0" fmla="*/ 130962 w 130962"/>
                      <a:gd name="connsiteY0" fmla="*/ 0 h 104975"/>
                      <a:gd name="connsiteX1" fmla="*/ 130962 w 130962"/>
                      <a:gd name="connsiteY1" fmla="*/ 5143 h 104975"/>
                      <a:gd name="connsiteX2" fmla="*/ 4946 w 130962"/>
                      <a:gd name="connsiteY2" fmla="*/ 83153 h 104975"/>
                      <a:gd name="connsiteX3" fmla="*/ 10090 w 130962"/>
                      <a:gd name="connsiteY3" fmla="*/ 98155 h 104975"/>
                      <a:gd name="connsiteX4" fmla="*/ 130962 w 130962"/>
                      <a:gd name="connsiteY4" fmla="*/ 27432 h 104975"/>
                      <a:gd name="connsiteX5" fmla="*/ 130962 w 130962"/>
                      <a:gd name="connsiteY5" fmla="*/ 32575 h 104975"/>
                      <a:gd name="connsiteX6" fmla="*/ 10090 w 130962"/>
                      <a:gd name="connsiteY6" fmla="*/ 103299 h 104975"/>
                      <a:gd name="connsiteX7" fmla="*/ 232 w 130962"/>
                      <a:gd name="connsiteY7" fmla="*/ 85725 h 104975"/>
                      <a:gd name="connsiteX8" fmla="*/ 130962 w 130962"/>
                      <a:gd name="connsiteY8" fmla="*/ 0 h 10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962" h="104975">
                        <a:moveTo>
                          <a:pt x="130962" y="0"/>
                        </a:moveTo>
                        <a:lnTo>
                          <a:pt x="130962" y="5143"/>
                        </a:lnTo>
                        <a:cubicBezTo>
                          <a:pt x="128391" y="8144"/>
                          <a:pt x="-1054" y="77581"/>
                          <a:pt x="4946" y="83153"/>
                        </a:cubicBezTo>
                        <a:cubicBezTo>
                          <a:pt x="6233" y="86154"/>
                          <a:pt x="1518" y="103299"/>
                          <a:pt x="10090" y="98155"/>
                        </a:cubicBezTo>
                        <a:cubicBezTo>
                          <a:pt x="10090" y="98155"/>
                          <a:pt x="130962" y="27432"/>
                          <a:pt x="130962" y="27432"/>
                        </a:cubicBezTo>
                        <a:lnTo>
                          <a:pt x="130962" y="32575"/>
                        </a:lnTo>
                        <a:lnTo>
                          <a:pt x="10090" y="103299"/>
                        </a:lnTo>
                        <a:cubicBezTo>
                          <a:pt x="-2768" y="110585"/>
                          <a:pt x="1089" y="92154"/>
                          <a:pt x="232" y="85725"/>
                        </a:cubicBezTo>
                        <a:cubicBezTo>
                          <a:pt x="-6198" y="70294"/>
                          <a:pt x="123247" y="8573"/>
                          <a:pt x="130962" y="0"/>
                        </a:cubicBezTo>
                        <a:close/>
                      </a:path>
                    </a:pathLst>
                  </a:custGeom>
                  <a:solidFill>
                    <a:srgbClr val="BCC0DB"/>
                  </a:solidFill>
                  <a:ln w="4286" cap="flat">
                    <a:noFill/>
                    <a:prstDash val="solid"/>
                    <a:miter/>
                  </a:ln>
                </p:spPr>
                <p:txBody>
                  <a:bodyPr rtlCol="0" anchor="ctr"/>
                  <a:lstStyle/>
                  <a:p>
                    <a:endParaRPr lang="en-GB"/>
                  </a:p>
                </p:txBody>
              </p:sp>
            </p:grpSp>
            <p:sp>
              <p:nvSpPr>
                <p:cNvPr id="803" name="Freeform: Shape 802">
                  <a:extLst>
                    <a:ext uri="{FF2B5EF4-FFF2-40B4-BE49-F238E27FC236}">
                      <a16:creationId xmlns:a16="http://schemas.microsoft.com/office/drawing/2014/main" id="{CD9C830E-89C3-CB2C-57D2-78A07B333072}"/>
                    </a:ext>
                  </a:extLst>
                </p:cNvPr>
                <p:cNvSpPr/>
                <p:nvPr/>
              </p:nvSpPr>
              <p:spPr>
                <a:xfrm>
                  <a:off x="8731400" y="4422974"/>
                  <a:ext cx="161805" cy="123015"/>
                </a:xfrm>
                <a:custGeom>
                  <a:avLst/>
                  <a:gdLst>
                    <a:gd name="connsiteX0" fmla="*/ 161806 w 161805"/>
                    <a:gd name="connsiteY0" fmla="*/ 18431 h 123015"/>
                    <a:gd name="connsiteX1" fmla="*/ 40934 w 161805"/>
                    <a:gd name="connsiteY1" fmla="*/ 89154 h 123015"/>
                    <a:gd name="connsiteX2" fmla="*/ 37505 w 161805"/>
                    <a:gd name="connsiteY2" fmla="*/ 92154 h 123015"/>
                    <a:gd name="connsiteX3" fmla="*/ 31504 w 161805"/>
                    <a:gd name="connsiteY3" fmla="*/ 104585 h 123015"/>
                    <a:gd name="connsiteX4" fmla="*/ 34076 w 161805"/>
                    <a:gd name="connsiteY4" fmla="*/ 123015 h 123015"/>
                    <a:gd name="connsiteX5" fmla="*/ 2786 w 161805"/>
                    <a:gd name="connsiteY5" fmla="*/ 104585 h 123015"/>
                    <a:gd name="connsiteX6" fmla="*/ 1071 w 161805"/>
                    <a:gd name="connsiteY6" fmla="*/ 81868 h 123015"/>
                    <a:gd name="connsiteX7" fmla="*/ 130945 w 161805"/>
                    <a:gd name="connsiteY7" fmla="*/ 0 h 123015"/>
                    <a:gd name="connsiteX8" fmla="*/ 161806 w 161805"/>
                    <a:gd name="connsiteY8" fmla="*/ 18431 h 123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805" h="123015">
                      <a:moveTo>
                        <a:pt x="161806" y="18431"/>
                      </a:moveTo>
                      <a:lnTo>
                        <a:pt x="40934" y="89154"/>
                      </a:lnTo>
                      <a:cubicBezTo>
                        <a:pt x="39648" y="90011"/>
                        <a:pt x="38362" y="90869"/>
                        <a:pt x="37505" y="92154"/>
                      </a:cubicBezTo>
                      <a:cubicBezTo>
                        <a:pt x="34076" y="95584"/>
                        <a:pt x="31504" y="99870"/>
                        <a:pt x="31504" y="104585"/>
                      </a:cubicBezTo>
                      <a:cubicBezTo>
                        <a:pt x="31933" y="108014"/>
                        <a:pt x="29790" y="121301"/>
                        <a:pt x="34076" y="123015"/>
                      </a:cubicBezTo>
                      <a:lnTo>
                        <a:pt x="2786" y="104585"/>
                      </a:lnTo>
                      <a:cubicBezTo>
                        <a:pt x="-1500" y="101584"/>
                        <a:pt x="214" y="86582"/>
                        <a:pt x="1071" y="81868"/>
                      </a:cubicBezTo>
                      <a:cubicBezTo>
                        <a:pt x="-1500" y="71152"/>
                        <a:pt x="124944" y="6001"/>
                        <a:pt x="130945" y="0"/>
                      </a:cubicBezTo>
                      <a:lnTo>
                        <a:pt x="161806" y="18431"/>
                      </a:lnTo>
                      <a:close/>
                    </a:path>
                  </a:pathLst>
                </a:custGeom>
                <a:solidFill>
                  <a:srgbClr val="FFFFFF">
                    <a:alpha val="15000"/>
                  </a:srgbClr>
                </a:solidFill>
                <a:ln w="4286" cap="flat">
                  <a:noFill/>
                  <a:prstDash val="solid"/>
                  <a:miter/>
                </a:ln>
              </p:spPr>
              <p:txBody>
                <a:bodyPr rtlCol="0" anchor="ctr"/>
                <a:lstStyle/>
                <a:p>
                  <a:endParaRPr lang="en-GB"/>
                </a:p>
              </p:txBody>
            </p:sp>
            <p:grpSp>
              <p:nvGrpSpPr>
                <p:cNvPr id="804" name="Graphic 18">
                  <a:extLst>
                    <a:ext uri="{FF2B5EF4-FFF2-40B4-BE49-F238E27FC236}">
                      <a16:creationId xmlns:a16="http://schemas.microsoft.com/office/drawing/2014/main" id="{31C06DE6-DFE7-AA01-E974-D680D145FD8D}"/>
                    </a:ext>
                  </a:extLst>
                </p:cNvPr>
                <p:cNvGrpSpPr/>
                <p:nvPr/>
              </p:nvGrpSpPr>
              <p:grpSpPr>
                <a:xfrm>
                  <a:off x="8783907" y="4512985"/>
                  <a:ext cx="28289" cy="24431"/>
                  <a:chOff x="8783907" y="4512985"/>
                  <a:chExt cx="28289" cy="24431"/>
                </a:xfrm>
                <a:solidFill>
                  <a:srgbClr val="6C74AF"/>
                </a:solidFill>
              </p:grpSpPr>
              <p:sp>
                <p:nvSpPr>
                  <p:cNvPr id="805" name="Freeform: Shape 804">
                    <a:extLst>
                      <a:ext uri="{FF2B5EF4-FFF2-40B4-BE49-F238E27FC236}">
                        <a16:creationId xmlns:a16="http://schemas.microsoft.com/office/drawing/2014/main" id="{830AB550-F4FC-9E8A-F610-F6BD57A86B54}"/>
                      </a:ext>
                    </a:extLst>
                  </p:cNvPr>
                  <p:cNvSpPr/>
                  <p:nvPr/>
                </p:nvSpPr>
                <p:spPr>
                  <a:xfrm>
                    <a:off x="8783907" y="4518986"/>
                    <a:ext cx="18431" cy="18430"/>
                  </a:xfrm>
                  <a:custGeom>
                    <a:avLst/>
                    <a:gdLst>
                      <a:gd name="connsiteX0" fmla="*/ 18003 w 18431"/>
                      <a:gd name="connsiteY0" fmla="*/ 18431 h 18430"/>
                      <a:gd name="connsiteX1" fmla="*/ 18431 w 18431"/>
                      <a:gd name="connsiteY1" fmla="*/ 18431 h 18430"/>
                      <a:gd name="connsiteX2" fmla="*/ 0 w 18431"/>
                      <a:gd name="connsiteY2" fmla="*/ 0 h 18430"/>
                      <a:gd name="connsiteX3" fmla="*/ 429 w 18431"/>
                      <a:gd name="connsiteY3" fmla="*/ 857 h 18430"/>
                      <a:gd name="connsiteX4" fmla="*/ 18003 w 18431"/>
                      <a:gd name="connsiteY4" fmla="*/ 18431 h 18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31" h="18430">
                        <a:moveTo>
                          <a:pt x="18003" y="18431"/>
                        </a:moveTo>
                        <a:lnTo>
                          <a:pt x="18431" y="18431"/>
                        </a:lnTo>
                        <a:cubicBezTo>
                          <a:pt x="15859" y="9858"/>
                          <a:pt x="9859" y="857"/>
                          <a:pt x="0" y="0"/>
                        </a:cubicBezTo>
                        <a:lnTo>
                          <a:pt x="429" y="857"/>
                        </a:lnTo>
                        <a:cubicBezTo>
                          <a:pt x="9430" y="1286"/>
                          <a:pt x="15859" y="9858"/>
                          <a:pt x="18003" y="18431"/>
                        </a:cubicBezTo>
                        <a:close/>
                      </a:path>
                    </a:pathLst>
                  </a:custGeom>
                  <a:solidFill>
                    <a:srgbClr val="6C74AF"/>
                  </a:solidFill>
                  <a:ln w="4286" cap="flat">
                    <a:noFill/>
                    <a:prstDash val="solid"/>
                    <a:miter/>
                  </a:ln>
                </p:spPr>
                <p:txBody>
                  <a:bodyPr rtlCol="0" anchor="ctr"/>
                  <a:lstStyle/>
                  <a:p>
                    <a:endParaRPr lang="en-GB"/>
                  </a:p>
                </p:txBody>
              </p:sp>
              <p:sp>
                <p:nvSpPr>
                  <p:cNvPr id="806" name="Freeform: Shape 805">
                    <a:extLst>
                      <a:ext uri="{FF2B5EF4-FFF2-40B4-BE49-F238E27FC236}">
                        <a16:creationId xmlns:a16="http://schemas.microsoft.com/office/drawing/2014/main" id="{7A7DFCDA-0751-269A-96A5-FEF9C7A8D396}"/>
                      </a:ext>
                    </a:extLst>
                  </p:cNvPr>
                  <p:cNvSpPr/>
                  <p:nvPr/>
                </p:nvSpPr>
                <p:spPr>
                  <a:xfrm>
                    <a:off x="8784335" y="4512985"/>
                    <a:ext cx="27860" cy="24431"/>
                  </a:xfrm>
                  <a:custGeom>
                    <a:avLst/>
                    <a:gdLst>
                      <a:gd name="connsiteX0" fmla="*/ 27861 w 27860"/>
                      <a:gd name="connsiteY0" fmla="*/ 18431 h 24431"/>
                      <a:gd name="connsiteX1" fmla="*/ 27861 w 27860"/>
                      <a:gd name="connsiteY1" fmla="*/ 18431 h 24431"/>
                      <a:gd name="connsiteX2" fmla="*/ 27861 w 27860"/>
                      <a:gd name="connsiteY2" fmla="*/ 18431 h 24431"/>
                      <a:gd name="connsiteX3" fmla="*/ 9859 w 27860"/>
                      <a:gd name="connsiteY3" fmla="*/ 0 h 24431"/>
                      <a:gd name="connsiteX4" fmla="*/ 0 w 27860"/>
                      <a:gd name="connsiteY4" fmla="*/ 6001 h 24431"/>
                      <a:gd name="connsiteX5" fmla="*/ 18003 w 27860"/>
                      <a:gd name="connsiteY5" fmla="*/ 24432 h 24431"/>
                      <a:gd name="connsiteX6" fmla="*/ 18003 w 27860"/>
                      <a:gd name="connsiteY6" fmla="*/ 24432 h 24431"/>
                      <a:gd name="connsiteX7" fmla="*/ 18003 w 27860"/>
                      <a:gd name="connsiteY7" fmla="*/ 24432 h 24431"/>
                      <a:gd name="connsiteX8" fmla="*/ 27861 w 27860"/>
                      <a:gd name="connsiteY8" fmla="*/ 18431 h 24431"/>
                      <a:gd name="connsiteX9" fmla="*/ 27861 w 27860"/>
                      <a:gd name="connsiteY9" fmla="*/ 18431 h 24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860" h="24431">
                        <a:moveTo>
                          <a:pt x="27861" y="18431"/>
                        </a:moveTo>
                        <a:cubicBezTo>
                          <a:pt x="27861" y="18431"/>
                          <a:pt x="27861" y="18431"/>
                          <a:pt x="27861" y="18431"/>
                        </a:cubicBezTo>
                        <a:lnTo>
                          <a:pt x="27861" y="18431"/>
                        </a:lnTo>
                        <a:cubicBezTo>
                          <a:pt x="25718" y="9430"/>
                          <a:pt x="19288" y="1286"/>
                          <a:pt x="9859" y="0"/>
                        </a:cubicBezTo>
                        <a:lnTo>
                          <a:pt x="0" y="6001"/>
                        </a:lnTo>
                        <a:cubicBezTo>
                          <a:pt x="9430" y="7287"/>
                          <a:pt x="15859" y="15859"/>
                          <a:pt x="18003" y="24432"/>
                        </a:cubicBezTo>
                        <a:cubicBezTo>
                          <a:pt x="18003" y="24432"/>
                          <a:pt x="18003" y="24432"/>
                          <a:pt x="18003" y="24432"/>
                        </a:cubicBezTo>
                        <a:cubicBezTo>
                          <a:pt x="18003" y="24432"/>
                          <a:pt x="18003" y="24432"/>
                          <a:pt x="18003" y="24432"/>
                        </a:cubicBezTo>
                        <a:lnTo>
                          <a:pt x="27861" y="18431"/>
                        </a:lnTo>
                        <a:cubicBezTo>
                          <a:pt x="27861" y="18431"/>
                          <a:pt x="27861" y="18431"/>
                          <a:pt x="27861" y="18431"/>
                        </a:cubicBezTo>
                        <a:close/>
                      </a:path>
                    </a:pathLst>
                  </a:custGeom>
                  <a:solidFill>
                    <a:srgbClr val="6C74AF"/>
                  </a:solidFill>
                  <a:ln w="4286" cap="flat">
                    <a:noFill/>
                    <a:prstDash val="solid"/>
                    <a:miter/>
                  </a:ln>
                </p:spPr>
                <p:txBody>
                  <a:bodyPr rtlCol="0" anchor="ctr"/>
                  <a:lstStyle/>
                  <a:p>
                    <a:endParaRPr lang="en-GB"/>
                  </a:p>
                </p:txBody>
              </p:sp>
            </p:grpSp>
            <p:sp>
              <p:nvSpPr>
                <p:cNvPr id="807" name="Freeform: Shape 806">
                  <a:extLst>
                    <a:ext uri="{FF2B5EF4-FFF2-40B4-BE49-F238E27FC236}">
                      <a16:creationId xmlns:a16="http://schemas.microsoft.com/office/drawing/2014/main" id="{E2977680-7975-976C-CA34-9811FE2E9438}"/>
                    </a:ext>
                  </a:extLst>
                </p:cNvPr>
                <p:cNvSpPr/>
                <p:nvPr/>
              </p:nvSpPr>
              <p:spPr>
                <a:xfrm>
                  <a:off x="8818197" y="4458550"/>
                  <a:ext cx="66436" cy="40290"/>
                </a:xfrm>
                <a:custGeom>
                  <a:avLst/>
                  <a:gdLst>
                    <a:gd name="connsiteX0" fmla="*/ 66437 w 66436"/>
                    <a:gd name="connsiteY0" fmla="*/ 0 h 40290"/>
                    <a:gd name="connsiteX1" fmla="*/ 66437 w 66436"/>
                    <a:gd name="connsiteY1" fmla="*/ 2143 h 40290"/>
                    <a:gd name="connsiteX2" fmla="*/ 0 w 66436"/>
                    <a:gd name="connsiteY2" fmla="*/ 40291 h 40290"/>
                  </a:gdLst>
                  <a:ahLst/>
                  <a:cxnLst>
                    <a:cxn ang="0">
                      <a:pos x="connsiteX0" y="connsiteY0"/>
                    </a:cxn>
                    <a:cxn ang="0">
                      <a:pos x="connsiteX1" y="connsiteY1"/>
                    </a:cxn>
                    <a:cxn ang="0">
                      <a:pos x="connsiteX2" y="connsiteY2"/>
                    </a:cxn>
                  </a:cxnLst>
                  <a:rect l="l" t="t" r="r" b="b"/>
                  <a:pathLst>
                    <a:path w="66436" h="40290">
                      <a:moveTo>
                        <a:pt x="66437" y="0"/>
                      </a:moveTo>
                      <a:lnTo>
                        <a:pt x="66437" y="2143"/>
                      </a:lnTo>
                      <a:lnTo>
                        <a:pt x="0" y="40291"/>
                      </a:lnTo>
                      <a:close/>
                    </a:path>
                  </a:pathLst>
                </a:custGeom>
                <a:solidFill>
                  <a:srgbClr val="E6E6E6"/>
                </a:solidFill>
                <a:ln w="4286" cap="flat">
                  <a:noFill/>
                  <a:prstDash val="solid"/>
                  <a:miter/>
                </a:ln>
              </p:spPr>
              <p:txBody>
                <a:bodyPr rtlCol="0" anchor="ctr"/>
                <a:lstStyle/>
                <a:p>
                  <a:endParaRPr lang="en-GB"/>
                </a:p>
              </p:txBody>
            </p:sp>
          </p:grpSp>
        </p:grpSp>
        <p:grpSp>
          <p:nvGrpSpPr>
            <p:cNvPr id="808" name="Graphic 18">
              <a:extLst>
                <a:ext uri="{FF2B5EF4-FFF2-40B4-BE49-F238E27FC236}">
                  <a16:creationId xmlns:a16="http://schemas.microsoft.com/office/drawing/2014/main" id="{99139569-4509-B37F-515C-4E789797BC95}"/>
                </a:ext>
              </a:extLst>
            </p:cNvPr>
            <p:cNvGrpSpPr/>
            <p:nvPr/>
          </p:nvGrpSpPr>
          <p:grpSpPr>
            <a:xfrm>
              <a:off x="8807021" y="3873996"/>
              <a:ext cx="555829" cy="599349"/>
              <a:chOff x="8807021" y="3873996"/>
              <a:chExt cx="555829" cy="599349"/>
            </a:xfrm>
          </p:grpSpPr>
          <p:sp>
            <p:nvSpPr>
              <p:cNvPr id="809" name="Freeform: Shape 808">
                <a:extLst>
                  <a:ext uri="{FF2B5EF4-FFF2-40B4-BE49-F238E27FC236}">
                    <a16:creationId xmlns:a16="http://schemas.microsoft.com/office/drawing/2014/main" id="{E61D675E-7141-51E1-29D8-F2A85A88F5F2}"/>
                  </a:ext>
                </a:extLst>
              </p:cNvPr>
              <p:cNvSpPr/>
              <p:nvPr/>
            </p:nvSpPr>
            <p:spPr>
              <a:xfrm>
                <a:off x="8819670" y="4160965"/>
                <a:ext cx="540150" cy="312380"/>
              </a:xfrm>
              <a:custGeom>
                <a:avLst/>
                <a:gdLst>
                  <a:gd name="connsiteX0" fmla="*/ 227841 w 540150"/>
                  <a:gd name="connsiteY0" fmla="*/ 310872 h 312380"/>
                  <a:gd name="connsiteX1" fmla="*/ 538166 w 540150"/>
                  <a:gd name="connsiteY1" fmla="*/ 131707 h 312380"/>
                  <a:gd name="connsiteX2" fmla="*/ 332854 w 540150"/>
                  <a:gd name="connsiteY2" fmla="*/ 2690 h 312380"/>
                  <a:gd name="connsiteX3" fmla="*/ 313566 w 540150"/>
                  <a:gd name="connsiteY3" fmla="*/ 1833 h 312380"/>
                  <a:gd name="connsiteX4" fmla="*/ 3241 w 540150"/>
                  <a:gd name="connsiteY4" fmla="*/ 180999 h 312380"/>
                  <a:gd name="connsiteX5" fmla="*/ 4527 w 540150"/>
                  <a:gd name="connsiteY5" fmla="*/ 192143 h 312380"/>
                  <a:gd name="connsiteX6" fmla="*/ 227841 w 540150"/>
                  <a:gd name="connsiteY6" fmla="*/ 310872 h 31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0150" h="312380">
                    <a:moveTo>
                      <a:pt x="227841" y="310872"/>
                    </a:moveTo>
                    <a:lnTo>
                      <a:pt x="538166" y="131707"/>
                    </a:lnTo>
                    <a:cubicBezTo>
                      <a:pt x="563883" y="123134"/>
                      <a:pt x="331140" y="7834"/>
                      <a:pt x="332854" y="2690"/>
                    </a:cubicBezTo>
                    <a:cubicBezTo>
                      <a:pt x="327282" y="-739"/>
                      <a:pt x="318710" y="-739"/>
                      <a:pt x="313566" y="1833"/>
                    </a:cubicBezTo>
                    <a:lnTo>
                      <a:pt x="3241" y="180999"/>
                    </a:lnTo>
                    <a:cubicBezTo>
                      <a:pt x="-1473" y="183999"/>
                      <a:pt x="-1045" y="188714"/>
                      <a:pt x="4527" y="192143"/>
                    </a:cubicBezTo>
                    <a:cubicBezTo>
                      <a:pt x="14386" y="193428"/>
                      <a:pt x="220983" y="328017"/>
                      <a:pt x="227841" y="310872"/>
                    </a:cubicBezTo>
                    <a:close/>
                  </a:path>
                </a:pathLst>
              </a:custGeom>
              <a:solidFill>
                <a:srgbClr val="808080">
                  <a:alpha val="22000"/>
                </a:srgbClr>
              </a:solidFill>
              <a:ln w="4286" cap="flat">
                <a:noFill/>
                <a:prstDash val="solid"/>
                <a:miter/>
              </a:ln>
            </p:spPr>
            <p:txBody>
              <a:bodyPr rtlCol="0" anchor="ctr"/>
              <a:lstStyle/>
              <a:p>
                <a:endParaRPr lang="en-GB"/>
              </a:p>
            </p:txBody>
          </p:sp>
          <p:grpSp>
            <p:nvGrpSpPr>
              <p:cNvPr id="810" name="Graphic 18">
                <a:extLst>
                  <a:ext uri="{FF2B5EF4-FFF2-40B4-BE49-F238E27FC236}">
                    <a16:creationId xmlns:a16="http://schemas.microsoft.com/office/drawing/2014/main" id="{E6D1CDE2-5B3F-62E7-B6F7-A28C19A1F2F3}"/>
                  </a:ext>
                </a:extLst>
              </p:cNvPr>
              <p:cNvGrpSpPr/>
              <p:nvPr/>
            </p:nvGrpSpPr>
            <p:grpSpPr>
              <a:xfrm>
                <a:off x="8807021" y="3873996"/>
                <a:ext cx="555829" cy="593982"/>
                <a:chOff x="8807021" y="3873996"/>
                <a:chExt cx="555829" cy="593982"/>
              </a:xfrm>
            </p:grpSpPr>
            <p:grpSp>
              <p:nvGrpSpPr>
                <p:cNvPr id="811" name="Graphic 18">
                  <a:extLst>
                    <a:ext uri="{FF2B5EF4-FFF2-40B4-BE49-F238E27FC236}">
                      <a16:creationId xmlns:a16="http://schemas.microsoft.com/office/drawing/2014/main" id="{6D5DC0AC-3E6F-60AD-E2CA-F4C08B9D8B81}"/>
                    </a:ext>
                  </a:extLst>
                </p:cNvPr>
                <p:cNvGrpSpPr/>
                <p:nvPr/>
              </p:nvGrpSpPr>
              <p:grpSpPr>
                <a:xfrm>
                  <a:off x="8819670" y="4134819"/>
                  <a:ext cx="540150" cy="312453"/>
                  <a:chOff x="8819670" y="4134819"/>
                  <a:chExt cx="540150" cy="312453"/>
                </a:xfrm>
              </p:grpSpPr>
              <p:sp>
                <p:nvSpPr>
                  <p:cNvPr id="812" name="Freeform: Shape 811">
                    <a:extLst>
                      <a:ext uri="{FF2B5EF4-FFF2-40B4-BE49-F238E27FC236}">
                        <a16:creationId xmlns:a16="http://schemas.microsoft.com/office/drawing/2014/main" id="{0A3C396D-7C2D-6A15-90B6-7AFC2C505540}"/>
                      </a:ext>
                    </a:extLst>
                  </p:cNvPr>
                  <p:cNvSpPr/>
                  <p:nvPr/>
                </p:nvSpPr>
                <p:spPr>
                  <a:xfrm>
                    <a:off x="8819670" y="4134819"/>
                    <a:ext cx="540150" cy="312453"/>
                  </a:xfrm>
                  <a:custGeom>
                    <a:avLst/>
                    <a:gdLst>
                      <a:gd name="connsiteX0" fmla="*/ 227841 w 540150"/>
                      <a:gd name="connsiteY0" fmla="*/ 310872 h 312453"/>
                      <a:gd name="connsiteX1" fmla="*/ 538166 w 540150"/>
                      <a:gd name="connsiteY1" fmla="*/ 131706 h 312453"/>
                      <a:gd name="connsiteX2" fmla="*/ 332854 w 540150"/>
                      <a:gd name="connsiteY2" fmla="*/ 2690 h 312453"/>
                      <a:gd name="connsiteX3" fmla="*/ 313566 w 540150"/>
                      <a:gd name="connsiteY3" fmla="*/ 1833 h 312453"/>
                      <a:gd name="connsiteX4" fmla="*/ 3241 w 540150"/>
                      <a:gd name="connsiteY4" fmla="*/ 180998 h 312453"/>
                      <a:gd name="connsiteX5" fmla="*/ 4527 w 540150"/>
                      <a:gd name="connsiteY5" fmla="*/ 192143 h 312453"/>
                      <a:gd name="connsiteX6" fmla="*/ 227841 w 540150"/>
                      <a:gd name="connsiteY6" fmla="*/ 310872 h 31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0150" h="312453">
                        <a:moveTo>
                          <a:pt x="227841" y="310872"/>
                        </a:moveTo>
                        <a:lnTo>
                          <a:pt x="538166" y="131706"/>
                        </a:lnTo>
                        <a:cubicBezTo>
                          <a:pt x="563883" y="123134"/>
                          <a:pt x="331140" y="7834"/>
                          <a:pt x="332854" y="2690"/>
                        </a:cubicBezTo>
                        <a:cubicBezTo>
                          <a:pt x="327282" y="-739"/>
                          <a:pt x="318710" y="-739"/>
                          <a:pt x="313566" y="1833"/>
                        </a:cubicBezTo>
                        <a:lnTo>
                          <a:pt x="3241" y="180998"/>
                        </a:lnTo>
                        <a:cubicBezTo>
                          <a:pt x="-1473" y="183999"/>
                          <a:pt x="-1045" y="188714"/>
                          <a:pt x="4527" y="192143"/>
                        </a:cubicBezTo>
                        <a:cubicBezTo>
                          <a:pt x="14386" y="193857"/>
                          <a:pt x="220983" y="328445"/>
                          <a:pt x="227841" y="310872"/>
                        </a:cubicBezTo>
                        <a:close/>
                      </a:path>
                    </a:pathLst>
                  </a:custGeom>
                  <a:solidFill>
                    <a:srgbClr val="455A65"/>
                  </a:solidFill>
                  <a:ln w="4286" cap="flat">
                    <a:noFill/>
                    <a:prstDash val="solid"/>
                    <a:miter/>
                  </a:ln>
                </p:spPr>
                <p:txBody>
                  <a:bodyPr rtlCol="0" anchor="ctr"/>
                  <a:lstStyle/>
                  <a:p>
                    <a:endParaRPr lang="en-GB"/>
                  </a:p>
                </p:txBody>
              </p:sp>
              <p:sp>
                <p:nvSpPr>
                  <p:cNvPr id="813" name="Freeform: Shape 812">
                    <a:extLst>
                      <a:ext uri="{FF2B5EF4-FFF2-40B4-BE49-F238E27FC236}">
                        <a16:creationId xmlns:a16="http://schemas.microsoft.com/office/drawing/2014/main" id="{9B27FEE9-7C90-AAF6-A97F-0BBBE3E31166}"/>
                      </a:ext>
                    </a:extLst>
                  </p:cNvPr>
                  <p:cNvSpPr/>
                  <p:nvPr/>
                </p:nvSpPr>
                <p:spPr>
                  <a:xfrm>
                    <a:off x="9072900" y="4281833"/>
                    <a:ext cx="157106" cy="90686"/>
                  </a:xfrm>
                  <a:custGeom>
                    <a:avLst/>
                    <a:gdLst>
                      <a:gd name="connsiteX0" fmla="*/ 328 w 157106"/>
                      <a:gd name="connsiteY0" fmla="*/ 51129 h 90686"/>
                      <a:gd name="connsiteX1" fmla="*/ 62908 w 157106"/>
                      <a:gd name="connsiteY1" fmla="*/ 88849 h 90686"/>
                      <a:gd name="connsiteX2" fmla="*/ 76195 w 157106"/>
                      <a:gd name="connsiteY2" fmla="*/ 89277 h 90686"/>
                      <a:gd name="connsiteX3" fmla="*/ 154633 w 157106"/>
                      <a:gd name="connsiteY3" fmla="*/ 43843 h 90686"/>
                      <a:gd name="connsiteX4" fmla="*/ 156777 w 157106"/>
                      <a:gd name="connsiteY4" fmla="*/ 41700 h 90686"/>
                      <a:gd name="connsiteX5" fmla="*/ 94197 w 157106"/>
                      <a:gd name="connsiteY5" fmla="*/ 1838 h 90686"/>
                      <a:gd name="connsiteX6" fmla="*/ 80910 w 157106"/>
                      <a:gd name="connsiteY6" fmla="*/ 1409 h 90686"/>
                      <a:gd name="connsiteX7" fmla="*/ 2472 w 157106"/>
                      <a:gd name="connsiteY7" fmla="*/ 46843 h 90686"/>
                      <a:gd name="connsiteX8" fmla="*/ 328 w 157106"/>
                      <a:gd name="connsiteY8" fmla="*/ 51129 h 90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106" h="90686">
                        <a:moveTo>
                          <a:pt x="328" y="51129"/>
                        </a:moveTo>
                        <a:cubicBezTo>
                          <a:pt x="-1815" y="53273"/>
                          <a:pt x="62051" y="87134"/>
                          <a:pt x="62908" y="88849"/>
                        </a:cubicBezTo>
                        <a:cubicBezTo>
                          <a:pt x="66765" y="90992"/>
                          <a:pt x="72766" y="91420"/>
                          <a:pt x="76195" y="89277"/>
                        </a:cubicBezTo>
                        <a:lnTo>
                          <a:pt x="154633" y="43843"/>
                        </a:lnTo>
                        <a:cubicBezTo>
                          <a:pt x="155920" y="43414"/>
                          <a:pt x="156348" y="42557"/>
                          <a:pt x="156777" y="41700"/>
                        </a:cubicBezTo>
                        <a:cubicBezTo>
                          <a:pt x="162349" y="37414"/>
                          <a:pt x="95483" y="4409"/>
                          <a:pt x="94197" y="1838"/>
                        </a:cubicBezTo>
                        <a:cubicBezTo>
                          <a:pt x="90340" y="-306"/>
                          <a:pt x="84339" y="-734"/>
                          <a:pt x="80910" y="1409"/>
                        </a:cubicBezTo>
                        <a:lnTo>
                          <a:pt x="2472" y="46843"/>
                        </a:lnTo>
                        <a:cubicBezTo>
                          <a:pt x="328" y="47700"/>
                          <a:pt x="-529" y="49415"/>
                          <a:pt x="328" y="51129"/>
                        </a:cubicBezTo>
                        <a:close/>
                      </a:path>
                    </a:pathLst>
                  </a:custGeom>
                  <a:solidFill>
                    <a:srgbClr val="999999"/>
                  </a:solidFill>
                  <a:ln w="4286" cap="flat">
                    <a:noFill/>
                    <a:prstDash val="solid"/>
                    <a:miter/>
                  </a:ln>
                </p:spPr>
                <p:txBody>
                  <a:bodyPr rtlCol="0" anchor="ctr"/>
                  <a:lstStyle/>
                  <a:p>
                    <a:endParaRPr lang="en-GB"/>
                  </a:p>
                </p:txBody>
              </p:sp>
              <p:sp>
                <p:nvSpPr>
                  <p:cNvPr id="814" name="Freeform: Shape 813">
                    <a:extLst>
                      <a:ext uri="{FF2B5EF4-FFF2-40B4-BE49-F238E27FC236}">
                        <a16:creationId xmlns:a16="http://schemas.microsoft.com/office/drawing/2014/main" id="{66FF0D3B-F8CB-9EA8-6ADF-E20540DD9FE9}"/>
                      </a:ext>
                    </a:extLst>
                  </p:cNvPr>
                  <p:cNvSpPr/>
                  <p:nvPr/>
                </p:nvSpPr>
                <p:spPr>
                  <a:xfrm>
                    <a:off x="9073176" y="4283976"/>
                    <a:ext cx="156553" cy="88543"/>
                  </a:xfrm>
                  <a:custGeom>
                    <a:avLst/>
                    <a:gdLst>
                      <a:gd name="connsiteX0" fmla="*/ 53 w 156553"/>
                      <a:gd name="connsiteY0" fmla="*/ 48986 h 88543"/>
                      <a:gd name="connsiteX1" fmla="*/ 62632 w 156553"/>
                      <a:gd name="connsiteY1" fmla="*/ 86706 h 88543"/>
                      <a:gd name="connsiteX2" fmla="*/ 75920 w 156553"/>
                      <a:gd name="connsiteY2" fmla="*/ 87134 h 88543"/>
                      <a:gd name="connsiteX3" fmla="*/ 154358 w 156553"/>
                      <a:gd name="connsiteY3" fmla="*/ 41700 h 88543"/>
                      <a:gd name="connsiteX4" fmla="*/ 156501 w 156553"/>
                      <a:gd name="connsiteY4" fmla="*/ 39557 h 88543"/>
                      <a:gd name="connsiteX5" fmla="*/ 93922 w 156553"/>
                      <a:gd name="connsiteY5" fmla="*/ 1838 h 88543"/>
                      <a:gd name="connsiteX6" fmla="*/ 80634 w 156553"/>
                      <a:gd name="connsiteY6" fmla="*/ 1409 h 88543"/>
                      <a:gd name="connsiteX7" fmla="*/ 2196 w 156553"/>
                      <a:gd name="connsiteY7" fmla="*/ 46843 h 88543"/>
                      <a:gd name="connsiteX8" fmla="*/ 53 w 156553"/>
                      <a:gd name="connsiteY8" fmla="*/ 48986 h 88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553" h="88543">
                        <a:moveTo>
                          <a:pt x="53" y="48986"/>
                        </a:moveTo>
                        <a:cubicBezTo>
                          <a:pt x="-2090" y="51129"/>
                          <a:pt x="61775" y="84991"/>
                          <a:pt x="62632" y="86706"/>
                        </a:cubicBezTo>
                        <a:cubicBezTo>
                          <a:pt x="66490" y="88849"/>
                          <a:pt x="72490" y="89277"/>
                          <a:pt x="75920" y="87134"/>
                        </a:cubicBezTo>
                        <a:lnTo>
                          <a:pt x="154358" y="41700"/>
                        </a:lnTo>
                        <a:cubicBezTo>
                          <a:pt x="155644" y="41271"/>
                          <a:pt x="156072" y="40414"/>
                          <a:pt x="156501" y="39557"/>
                        </a:cubicBezTo>
                        <a:cubicBezTo>
                          <a:pt x="158644" y="36556"/>
                          <a:pt x="95208" y="3981"/>
                          <a:pt x="93922" y="1838"/>
                        </a:cubicBezTo>
                        <a:cubicBezTo>
                          <a:pt x="90064" y="-306"/>
                          <a:pt x="84063" y="-734"/>
                          <a:pt x="80634" y="1409"/>
                        </a:cubicBezTo>
                        <a:lnTo>
                          <a:pt x="2196" y="46843"/>
                        </a:lnTo>
                        <a:cubicBezTo>
                          <a:pt x="910" y="47272"/>
                          <a:pt x="481" y="48129"/>
                          <a:pt x="53" y="48986"/>
                        </a:cubicBezTo>
                        <a:close/>
                      </a:path>
                    </a:pathLst>
                  </a:custGeom>
                  <a:solidFill>
                    <a:srgbClr val="374750"/>
                  </a:solidFill>
                  <a:ln w="4286" cap="flat">
                    <a:noFill/>
                    <a:prstDash val="solid"/>
                    <a:miter/>
                  </a:ln>
                </p:spPr>
                <p:txBody>
                  <a:bodyPr rtlCol="0" anchor="ctr"/>
                  <a:lstStyle/>
                  <a:p>
                    <a:endParaRPr lang="en-GB"/>
                  </a:p>
                </p:txBody>
              </p:sp>
              <p:grpSp>
                <p:nvGrpSpPr>
                  <p:cNvPr id="815" name="Graphic 18">
                    <a:extLst>
                      <a:ext uri="{FF2B5EF4-FFF2-40B4-BE49-F238E27FC236}">
                        <a16:creationId xmlns:a16="http://schemas.microsoft.com/office/drawing/2014/main" id="{80C63681-405B-26A5-4BCC-504E743DF16D}"/>
                      </a:ext>
                    </a:extLst>
                  </p:cNvPr>
                  <p:cNvGrpSpPr/>
                  <p:nvPr/>
                </p:nvGrpSpPr>
                <p:grpSpPr>
                  <a:xfrm>
                    <a:off x="8876490" y="4168310"/>
                    <a:ext cx="342722" cy="198406"/>
                    <a:chOff x="8876490" y="4168310"/>
                    <a:chExt cx="342722" cy="198406"/>
                  </a:xfrm>
                </p:grpSpPr>
                <p:grpSp>
                  <p:nvGrpSpPr>
                    <p:cNvPr id="816" name="Graphic 18">
                      <a:extLst>
                        <a:ext uri="{FF2B5EF4-FFF2-40B4-BE49-F238E27FC236}">
                          <a16:creationId xmlns:a16="http://schemas.microsoft.com/office/drawing/2014/main" id="{28382A07-C60B-F059-4A28-504A7E0328FF}"/>
                        </a:ext>
                      </a:extLst>
                    </p:cNvPr>
                    <p:cNvGrpSpPr/>
                    <p:nvPr/>
                  </p:nvGrpSpPr>
                  <p:grpSpPr>
                    <a:xfrm>
                      <a:off x="9091231" y="4177800"/>
                      <a:ext cx="1285" cy="1714"/>
                      <a:chOff x="9091231" y="4177800"/>
                      <a:chExt cx="1285" cy="1714"/>
                    </a:xfrm>
                  </p:grpSpPr>
                  <p:sp>
                    <p:nvSpPr>
                      <p:cNvPr id="817" name="Freeform: Shape 816">
                        <a:extLst>
                          <a:ext uri="{FF2B5EF4-FFF2-40B4-BE49-F238E27FC236}">
                            <a16:creationId xmlns:a16="http://schemas.microsoft.com/office/drawing/2014/main" id="{2A5F6985-BDCE-99C1-CC6E-028DBF945C65}"/>
                          </a:ext>
                        </a:extLst>
                      </p:cNvPr>
                      <p:cNvSpPr/>
                      <p:nvPr/>
                    </p:nvSpPr>
                    <p:spPr>
                      <a:xfrm>
                        <a:off x="9091231" y="4177800"/>
                        <a:ext cx="857" cy="1285"/>
                      </a:xfrm>
                      <a:custGeom>
                        <a:avLst/>
                        <a:gdLst>
                          <a:gd name="connsiteX0" fmla="*/ 0 w 857"/>
                          <a:gd name="connsiteY0" fmla="*/ 0 h 1285"/>
                          <a:gd name="connsiteX1" fmla="*/ 857 w 857"/>
                          <a:gd name="connsiteY1" fmla="*/ 1286 h 1285"/>
                          <a:gd name="connsiteX2" fmla="*/ 0 w 857"/>
                          <a:gd name="connsiteY2" fmla="*/ 0 h 1285"/>
                        </a:gdLst>
                        <a:ahLst/>
                        <a:cxnLst>
                          <a:cxn ang="0">
                            <a:pos x="connsiteX0" y="connsiteY0"/>
                          </a:cxn>
                          <a:cxn ang="0">
                            <a:pos x="connsiteX1" y="connsiteY1"/>
                          </a:cxn>
                          <a:cxn ang="0">
                            <a:pos x="connsiteX2" y="connsiteY2"/>
                          </a:cxn>
                        </a:cxnLst>
                        <a:rect l="l" t="t" r="r" b="b"/>
                        <a:pathLst>
                          <a:path w="857" h="1285">
                            <a:moveTo>
                              <a:pt x="0" y="0"/>
                            </a:moveTo>
                            <a:lnTo>
                              <a:pt x="857" y="1286"/>
                            </a:lnTo>
                            <a:lnTo>
                              <a:pt x="0" y="0"/>
                            </a:lnTo>
                          </a:path>
                        </a:pathLst>
                      </a:custGeom>
                      <a:solidFill>
                        <a:srgbClr val="376C70"/>
                      </a:solidFill>
                      <a:ln w="4286" cap="flat">
                        <a:noFill/>
                        <a:prstDash val="solid"/>
                        <a:miter/>
                      </a:ln>
                    </p:spPr>
                    <p:txBody>
                      <a:bodyPr rtlCol="0" anchor="ctr"/>
                      <a:lstStyle/>
                      <a:p>
                        <a:endParaRPr lang="en-GB"/>
                      </a:p>
                    </p:txBody>
                  </p:sp>
                  <p:sp>
                    <p:nvSpPr>
                      <p:cNvPr id="818" name="Freeform: Shape 817">
                        <a:extLst>
                          <a:ext uri="{FF2B5EF4-FFF2-40B4-BE49-F238E27FC236}">
                            <a16:creationId xmlns:a16="http://schemas.microsoft.com/office/drawing/2014/main" id="{8FCD7655-E430-FE75-818B-E6D44C3225B7}"/>
                          </a:ext>
                        </a:extLst>
                      </p:cNvPr>
                      <p:cNvSpPr/>
                      <p:nvPr/>
                    </p:nvSpPr>
                    <p:spPr>
                      <a:xfrm>
                        <a:off x="9091231" y="4177800"/>
                        <a:ext cx="1285" cy="1714"/>
                      </a:xfrm>
                      <a:custGeom>
                        <a:avLst/>
                        <a:gdLst>
                          <a:gd name="connsiteX0" fmla="*/ 0 w 1285"/>
                          <a:gd name="connsiteY0" fmla="*/ 0 h 1714"/>
                          <a:gd name="connsiteX1" fmla="*/ 1286 w 1285"/>
                          <a:gd name="connsiteY1" fmla="*/ 1714 h 1714"/>
                          <a:gd name="connsiteX2" fmla="*/ 857 w 1285"/>
                          <a:gd name="connsiteY2" fmla="*/ 429 h 1714"/>
                          <a:gd name="connsiteX3" fmla="*/ 0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0" y="0"/>
                            </a:moveTo>
                            <a:cubicBezTo>
                              <a:pt x="429" y="429"/>
                              <a:pt x="429" y="1714"/>
                              <a:pt x="1286" y="1714"/>
                            </a:cubicBezTo>
                            <a:lnTo>
                              <a:pt x="857" y="429"/>
                            </a:lnTo>
                            <a:cubicBezTo>
                              <a:pt x="429" y="429"/>
                              <a:pt x="429" y="429"/>
                              <a:pt x="0" y="0"/>
                            </a:cubicBezTo>
                          </a:path>
                        </a:pathLst>
                      </a:custGeom>
                      <a:solidFill>
                        <a:srgbClr val="B94231"/>
                      </a:solidFill>
                      <a:ln w="4286" cap="flat">
                        <a:noFill/>
                        <a:prstDash val="solid"/>
                        <a:miter/>
                      </a:ln>
                    </p:spPr>
                    <p:txBody>
                      <a:bodyPr rtlCol="0" anchor="ctr"/>
                      <a:lstStyle/>
                      <a:p>
                        <a:endParaRPr lang="en-GB"/>
                      </a:p>
                    </p:txBody>
                  </p:sp>
                </p:grpSp>
                <p:grpSp>
                  <p:nvGrpSpPr>
                    <p:cNvPr id="819" name="Graphic 18">
                      <a:extLst>
                        <a:ext uri="{FF2B5EF4-FFF2-40B4-BE49-F238E27FC236}">
                          <a16:creationId xmlns:a16="http://schemas.microsoft.com/office/drawing/2014/main" id="{72CC31C9-E373-A463-966A-275A23C53C1E}"/>
                        </a:ext>
                      </a:extLst>
                    </p:cNvPr>
                    <p:cNvGrpSpPr/>
                    <p:nvPr/>
                  </p:nvGrpSpPr>
                  <p:grpSpPr>
                    <a:xfrm>
                      <a:off x="9067657" y="4191516"/>
                      <a:ext cx="1285" cy="1714"/>
                      <a:chOff x="9067657" y="4191516"/>
                      <a:chExt cx="1285" cy="1714"/>
                    </a:xfrm>
                  </p:grpSpPr>
                  <p:sp>
                    <p:nvSpPr>
                      <p:cNvPr id="820" name="Freeform: Shape 819">
                        <a:extLst>
                          <a:ext uri="{FF2B5EF4-FFF2-40B4-BE49-F238E27FC236}">
                            <a16:creationId xmlns:a16="http://schemas.microsoft.com/office/drawing/2014/main" id="{157A3E98-7A10-C624-456A-E117EEEA1807}"/>
                          </a:ext>
                        </a:extLst>
                      </p:cNvPr>
                      <p:cNvSpPr/>
                      <p:nvPr/>
                    </p:nvSpPr>
                    <p:spPr>
                      <a:xfrm>
                        <a:off x="9067657" y="4191516"/>
                        <a:ext cx="428" cy="1286"/>
                      </a:xfrm>
                      <a:custGeom>
                        <a:avLst/>
                        <a:gdLst>
                          <a:gd name="connsiteX0" fmla="*/ 0 w 428"/>
                          <a:gd name="connsiteY0" fmla="*/ 0 h 1286"/>
                          <a:gd name="connsiteX1" fmla="*/ 429 w 428"/>
                          <a:gd name="connsiteY1" fmla="*/ 1286 h 1286"/>
                          <a:gd name="connsiteX2" fmla="*/ 0 w 428"/>
                          <a:gd name="connsiteY2" fmla="*/ 0 h 1286"/>
                        </a:gdLst>
                        <a:ahLst/>
                        <a:cxnLst>
                          <a:cxn ang="0">
                            <a:pos x="connsiteX0" y="connsiteY0"/>
                          </a:cxn>
                          <a:cxn ang="0">
                            <a:pos x="connsiteX1" y="connsiteY1"/>
                          </a:cxn>
                          <a:cxn ang="0">
                            <a:pos x="connsiteX2" y="connsiteY2"/>
                          </a:cxn>
                        </a:cxnLst>
                        <a:rect l="l" t="t" r="r" b="b"/>
                        <a:pathLst>
                          <a:path w="428" h="1286">
                            <a:moveTo>
                              <a:pt x="0" y="0"/>
                            </a:moveTo>
                            <a:lnTo>
                              <a:pt x="429" y="1286"/>
                            </a:lnTo>
                            <a:lnTo>
                              <a:pt x="0" y="0"/>
                            </a:lnTo>
                          </a:path>
                        </a:pathLst>
                      </a:custGeom>
                      <a:solidFill>
                        <a:srgbClr val="376C70"/>
                      </a:solidFill>
                      <a:ln w="4286" cap="flat">
                        <a:noFill/>
                        <a:prstDash val="solid"/>
                        <a:miter/>
                      </a:ln>
                    </p:spPr>
                    <p:txBody>
                      <a:bodyPr rtlCol="0" anchor="ctr"/>
                      <a:lstStyle/>
                      <a:p>
                        <a:endParaRPr lang="en-GB"/>
                      </a:p>
                    </p:txBody>
                  </p:sp>
                  <p:sp>
                    <p:nvSpPr>
                      <p:cNvPr id="821" name="Freeform: Shape 820">
                        <a:extLst>
                          <a:ext uri="{FF2B5EF4-FFF2-40B4-BE49-F238E27FC236}">
                            <a16:creationId xmlns:a16="http://schemas.microsoft.com/office/drawing/2014/main" id="{A7A0910D-EE63-15F7-87BA-2C9905363F39}"/>
                          </a:ext>
                        </a:extLst>
                      </p:cNvPr>
                      <p:cNvSpPr/>
                      <p:nvPr/>
                    </p:nvSpPr>
                    <p:spPr>
                      <a:xfrm>
                        <a:off x="9067657" y="4191516"/>
                        <a:ext cx="1285" cy="1714"/>
                      </a:xfrm>
                      <a:custGeom>
                        <a:avLst/>
                        <a:gdLst>
                          <a:gd name="connsiteX0" fmla="*/ 0 w 1285"/>
                          <a:gd name="connsiteY0" fmla="*/ 0 h 1714"/>
                          <a:gd name="connsiteX1" fmla="*/ 1286 w 1285"/>
                          <a:gd name="connsiteY1" fmla="*/ 1715 h 1714"/>
                          <a:gd name="connsiteX2" fmla="*/ 857 w 1285"/>
                          <a:gd name="connsiteY2" fmla="*/ 429 h 1714"/>
                          <a:gd name="connsiteX3" fmla="*/ 0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0" y="0"/>
                            </a:moveTo>
                            <a:cubicBezTo>
                              <a:pt x="429" y="429"/>
                              <a:pt x="429" y="1715"/>
                              <a:pt x="1286" y="1715"/>
                            </a:cubicBezTo>
                            <a:lnTo>
                              <a:pt x="857" y="429"/>
                            </a:lnTo>
                            <a:cubicBezTo>
                              <a:pt x="429" y="429"/>
                              <a:pt x="0" y="429"/>
                              <a:pt x="0" y="0"/>
                            </a:cubicBezTo>
                          </a:path>
                        </a:pathLst>
                      </a:custGeom>
                      <a:solidFill>
                        <a:srgbClr val="B94231"/>
                      </a:solidFill>
                      <a:ln w="4286" cap="flat">
                        <a:noFill/>
                        <a:prstDash val="solid"/>
                        <a:miter/>
                      </a:ln>
                    </p:spPr>
                    <p:txBody>
                      <a:bodyPr rtlCol="0" anchor="ctr"/>
                      <a:lstStyle/>
                      <a:p>
                        <a:endParaRPr lang="en-GB"/>
                      </a:p>
                    </p:txBody>
                  </p:sp>
                </p:grpSp>
                <p:grpSp>
                  <p:nvGrpSpPr>
                    <p:cNvPr id="822" name="Graphic 18">
                      <a:extLst>
                        <a:ext uri="{FF2B5EF4-FFF2-40B4-BE49-F238E27FC236}">
                          <a16:creationId xmlns:a16="http://schemas.microsoft.com/office/drawing/2014/main" id="{7E1AD6EB-2C6D-250E-FC82-441EB9A611CA}"/>
                        </a:ext>
                      </a:extLst>
                    </p:cNvPr>
                    <p:cNvGrpSpPr/>
                    <p:nvPr/>
                  </p:nvGrpSpPr>
                  <p:grpSpPr>
                    <a:xfrm>
                      <a:off x="9043653" y="4205232"/>
                      <a:ext cx="1286" cy="1714"/>
                      <a:chOff x="9043653" y="4205232"/>
                      <a:chExt cx="1286" cy="1714"/>
                    </a:xfrm>
                  </p:grpSpPr>
                  <p:sp>
                    <p:nvSpPr>
                      <p:cNvPr id="823" name="Freeform: Shape 822">
                        <a:extLst>
                          <a:ext uri="{FF2B5EF4-FFF2-40B4-BE49-F238E27FC236}">
                            <a16:creationId xmlns:a16="http://schemas.microsoft.com/office/drawing/2014/main" id="{4737858B-95C0-5B34-1958-DC80129EF244}"/>
                          </a:ext>
                        </a:extLst>
                      </p:cNvPr>
                      <p:cNvSpPr/>
                      <p:nvPr/>
                    </p:nvSpPr>
                    <p:spPr>
                      <a:xfrm>
                        <a:off x="9043653" y="4205232"/>
                        <a:ext cx="857" cy="1285"/>
                      </a:xfrm>
                      <a:custGeom>
                        <a:avLst/>
                        <a:gdLst>
                          <a:gd name="connsiteX0" fmla="*/ 0 w 857"/>
                          <a:gd name="connsiteY0" fmla="*/ 0 h 1285"/>
                          <a:gd name="connsiteX1" fmla="*/ 858 w 857"/>
                          <a:gd name="connsiteY1" fmla="*/ 1286 h 1285"/>
                          <a:gd name="connsiteX2" fmla="*/ 0 w 857"/>
                          <a:gd name="connsiteY2" fmla="*/ 0 h 1285"/>
                        </a:gdLst>
                        <a:ahLst/>
                        <a:cxnLst>
                          <a:cxn ang="0">
                            <a:pos x="connsiteX0" y="connsiteY0"/>
                          </a:cxn>
                          <a:cxn ang="0">
                            <a:pos x="connsiteX1" y="connsiteY1"/>
                          </a:cxn>
                          <a:cxn ang="0">
                            <a:pos x="connsiteX2" y="connsiteY2"/>
                          </a:cxn>
                        </a:cxnLst>
                        <a:rect l="l" t="t" r="r" b="b"/>
                        <a:pathLst>
                          <a:path w="857" h="1285">
                            <a:moveTo>
                              <a:pt x="0" y="0"/>
                            </a:moveTo>
                            <a:lnTo>
                              <a:pt x="858" y="1286"/>
                            </a:lnTo>
                            <a:lnTo>
                              <a:pt x="0" y="0"/>
                            </a:lnTo>
                          </a:path>
                        </a:pathLst>
                      </a:custGeom>
                      <a:solidFill>
                        <a:srgbClr val="376C70"/>
                      </a:solidFill>
                      <a:ln w="4286" cap="flat">
                        <a:noFill/>
                        <a:prstDash val="solid"/>
                        <a:miter/>
                      </a:ln>
                    </p:spPr>
                    <p:txBody>
                      <a:bodyPr rtlCol="0" anchor="ctr"/>
                      <a:lstStyle/>
                      <a:p>
                        <a:endParaRPr lang="en-GB"/>
                      </a:p>
                    </p:txBody>
                  </p:sp>
                  <p:sp>
                    <p:nvSpPr>
                      <p:cNvPr id="824" name="Freeform: Shape 823">
                        <a:extLst>
                          <a:ext uri="{FF2B5EF4-FFF2-40B4-BE49-F238E27FC236}">
                            <a16:creationId xmlns:a16="http://schemas.microsoft.com/office/drawing/2014/main" id="{6D7C5D4C-39EA-6379-DAC0-9A7ECC4EE341}"/>
                          </a:ext>
                        </a:extLst>
                      </p:cNvPr>
                      <p:cNvSpPr/>
                      <p:nvPr/>
                    </p:nvSpPr>
                    <p:spPr>
                      <a:xfrm>
                        <a:off x="9043653" y="4205232"/>
                        <a:ext cx="1286" cy="1714"/>
                      </a:xfrm>
                      <a:custGeom>
                        <a:avLst/>
                        <a:gdLst>
                          <a:gd name="connsiteX0" fmla="*/ 0 w 1286"/>
                          <a:gd name="connsiteY0" fmla="*/ 0 h 1714"/>
                          <a:gd name="connsiteX1" fmla="*/ 1286 w 1286"/>
                          <a:gd name="connsiteY1" fmla="*/ 1715 h 1714"/>
                          <a:gd name="connsiteX2" fmla="*/ 858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5"/>
                              <a:pt x="1286" y="1715"/>
                            </a:cubicBezTo>
                            <a:lnTo>
                              <a:pt x="858" y="429"/>
                            </a:lnTo>
                            <a:cubicBezTo>
                              <a:pt x="429" y="429"/>
                              <a:pt x="0" y="429"/>
                              <a:pt x="0" y="0"/>
                            </a:cubicBezTo>
                          </a:path>
                        </a:pathLst>
                      </a:custGeom>
                      <a:solidFill>
                        <a:srgbClr val="B94231"/>
                      </a:solidFill>
                      <a:ln w="4286" cap="flat">
                        <a:noFill/>
                        <a:prstDash val="solid"/>
                        <a:miter/>
                      </a:ln>
                    </p:spPr>
                    <p:txBody>
                      <a:bodyPr rtlCol="0" anchor="ctr"/>
                      <a:lstStyle/>
                      <a:p>
                        <a:endParaRPr lang="en-GB"/>
                      </a:p>
                    </p:txBody>
                  </p:sp>
                </p:grpSp>
                <p:grpSp>
                  <p:nvGrpSpPr>
                    <p:cNvPr id="825" name="Graphic 18">
                      <a:extLst>
                        <a:ext uri="{FF2B5EF4-FFF2-40B4-BE49-F238E27FC236}">
                          <a16:creationId xmlns:a16="http://schemas.microsoft.com/office/drawing/2014/main" id="{C0D4095D-9D05-812B-D709-F1FA635BA661}"/>
                        </a:ext>
                      </a:extLst>
                    </p:cNvPr>
                    <p:cNvGrpSpPr/>
                    <p:nvPr/>
                  </p:nvGrpSpPr>
                  <p:grpSpPr>
                    <a:xfrm>
                      <a:off x="9019651" y="4219377"/>
                      <a:ext cx="1286" cy="1714"/>
                      <a:chOff x="9019651" y="4219377"/>
                      <a:chExt cx="1286" cy="1714"/>
                    </a:xfrm>
                  </p:grpSpPr>
                  <p:sp>
                    <p:nvSpPr>
                      <p:cNvPr id="826" name="Freeform: Shape 825">
                        <a:extLst>
                          <a:ext uri="{FF2B5EF4-FFF2-40B4-BE49-F238E27FC236}">
                            <a16:creationId xmlns:a16="http://schemas.microsoft.com/office/drawing/2014/main" id="{D0FD05C8-1DFD-287D-BA09-0A8233C7DC22}"/>
                          </a:ext>
                        </a:extLst>
                      </p:cNvPr>
                      <p:cNvSpPr/>
                      <p:nvPr/>
                    </p:nvSpPr>
                    <p:spPr>
                      <a:xfrm>
                        <a:off x="9019651" y="4219377"/>
                        <a:ext cx="857" cy="1286"/>
                      </a:xfrm>
                      <a:custGeom>
                        <a:avLst/>
                        <a:gdLst>
                          <a:gd name="connsiteX0" fmla="*/ 0 w 857"/>
                          <a:gd name="connsiteY0" fmla="*/ 0 h 1286"/>
                          <a:gd name="connsiteX1" fmla="*/ 858 w 857"/>
                          <a:gd name="connsiteY1" fmla="*/ 1286 h 1286"/>
                          <a:gd name="connsiteX2" fmla="*/ 0 w 857"/>
                          <a:gd name="connsiteY2" fmla="*/ 0 h 1286"/>
                        </a:gdLst>
                        <a:ahLst/>
                        <a:cxnLst>
                          <a:cxn ang="0">
                            <a:pos x="connsiteX0" y="connsiteY0"/>
                          </a:cxn>
                          <a:cxn ang="0">
                            <a:pos x="connsiteX1" y="connsiteY1"/>
                          </a:cxn>
                          <a:cxn ang="0">
                            <a:pos x="connsiteX2" y="connsiteY2"/>
                          </a:cxn>
                        </a:cxnLst>
                        <a:rect l="l" t="t" r="r" b="b"/>
                        <a:pathLst>
                          <a:path w="857" h="1286">
                            <a:moveTo>
                              <a:pt x="0" y="0"/>
                            </a:moveTo>
                            <a:lnTo>
                              <a:pt x="858" y="1286"/>
                            </a:lnTo>
                            <a:lnTo>
                              <a:pt x="0" y="0"/>
                            </a:lnTo>
                          </a:path>
                        </a:pathLst>
                      </a:custGeom>
                      <a:solidFill>
                        <a:srgbClr val="376C70"/>
                      </a:solidFill>
                      <a:ln w="4286" cap="flat">
                        <a:noFill/>
                        <a:prstDash val="solid"/>
                        <a:miter/>
                      </a:ln>
                    </p:spPr>
                    <p:txBody>
                      <a:bodyPr rtlCol="0" anchor="ctr"/>
                      <a:lstStyle/>
                      <a:p>
                        <a:endParaRPr lang="en-GB"/>
                      </a:p>
                    </p:txBody>
                  </p:sp>
                  <p:sp>
                    <p:nvSpPr>
                      <p:cNvPr id="827" name="Freeform: Shape 826">
                        <a:extLst>
                          <a:ext uri="{FF2B5EF4-FFF2-40B4-BE49-F238E27FC236}">
                            <a16:creationId xmlns:a16="http://schemas.microsoft.com/office/drawing/2014/main" id="{F9FD6F63-85A4-F582-A606-87570E8CD2A7}"/>
                          </a:ext>
                        </a:extLst>
                      </p:cNvPr>
                      <p:cNvSpPr/>
                      <p:nvPr/>
                    </p:nvSpPr>
                    <p:spPr>
                      <a:xfrm>
                        <a:off x="9019651" y="4219377"/>
                        <a:ext cx="1286" cy="1714"/>
                      </a:xfrm>
                      <a:custGeom>
                        <a:avLst/>
                        <a:gdLst>
                          <a:gd name="connsiteX0" fmla="*/ 0 w 1286"/>
                          <a:gd name="connsiteY0" fmla="*/ 0 h 1714"/>
                          <a:gd name="connsiteX1" fmla="*/ 1286 w 1286"/>
                          <a:gd name="connsiteY1" fmla="*/ 1715 h 1714"/>
                          <a:gd name="connsiteX2" fmla="*/ 858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5"/>
                              <a:pt x="1286" y="1715"/>
                            </a:cubicBezTo>
                            <a:lnTo>
                              <a:pt x="858" y="429"/>
                            </a:lnTo>
                            <a:cubicBezTo>
                              <a:pt x="429" y="429"/>
                              <a:pt x="429" y="0"/>
                              <a:pt x="0" y="0"/>
                            </a:cubicBezTo>
                          </a:path>
                        </a:pathLst>
                      </a:custGeom>
                      <a:solidFill>
                        <a:srgbClr val="B94231"/>
                      </a:solidFill>
                      <a:ln w="4286" cap="flat">
                        <a:noFill/>
                        <a:prstDash val="solid"/>
                        <a:miter/>
                      </a:ln>
                    </p:spPr>
                    <p:txBody>
                      <a:bodyPr rtlCol="0" anchor="ctr"/>
                      <a:lstStyle/>
                      <a:p>
                        <a:endParaRPr lang="en-GB"/>
                      </a:p>
                    </p:txBody>
                  </p:sp>
                </p:grpSp>
                <p:grpSp>
                  <p:nvGrpSpPr>
                    <p:cNvPr id="828" name="Graphic 18">
                      <a:extLst>
                        <a:ext uri="{FF2B5EF4-FFF2-40B4-BE49-F238E27FC236}">
                          <a16:creationId xmlns:a16="http://schemas.microsoft.com/office/drawing/2014/main" id="{5B6D19CA-DB39-7147-CFD7-12E747F24F34}"/>
                        </a:ext>
                      </a:extLst>
                    </p:cNvPr>
                    <p:cNvGrpSpPr/>
                    <p:nvPr/>
                  </p:nvGrpSpPr>
                  <p:grpSpPr>
                    <a:xfrm>
                      <a:off x="8996076" y="4233093"/>
                      <a:ext cx="1286" cy="1714"/>
                      <a:chOff x="8996076" y="4233093"/>
                      <a:chExt cx="1286" cy="1714"/>
                    </a:xfrm>
                  </p:grpSpPr>
                  <p:sp>
                    <p:nvSpPr>
                      <p:cNvPr id="829" name="Freeform: Shape 828">
                        <a:extLst>
                          <a:ext uri="{FF2B5EF4-FFF2-40B4-BE49-F238E27FC236}">
                            <a16:creationId xmlns:a16="http://schemas.microsoft.com/office/drawing/2014/main" id="{721DBD9B-04EB-DF26-DCDD-0C8B48B1E150}"/>
                          </a:ext>
                        </a:extLst>
                      </p:cNvPr>
                      <p:cNvSpPr/>
                      <p:nvPr/>
                    </p:nvSpPr>
                    <p:spPr>
                      <a:xfrm>
                        <a:off x="8996076" y="4233093"/>
                        <a:ext cx="428" cy="1285"/>
                      </a:xfrm>
                      <a:custGeom>
                        <a:avLst/>
                        <a:gdLst>
                          <a:gd name="connsiteX0" fmla="*/ 0 w 428"/>
                          <a:gd name="connsiteY0" fmla="*/ 0 h 1285"/>
                          <a:gd name="connsiteX1" fmla="*/ 429 w 428"/>
                          <a:gd name="connsiteY1" fmla="*/ 1286 h 1285"/>
                          <a:gd name="connsiteX2" fmla="*/ 0 w 428"/>
                          <a:gd name="connsiteY2" fmla="*/ 0 h 1285"/>
                        </a:gdLst>
                        <a:ahLst/>
                        <a:cxnLst>
                          <a:cxn ang="0">
                            <a:pos x="connsiteX0" y="connsiteY0"/>
                          </a:cxn>
                          <a:cxn ang="0">
                            <a:pos x="connsiteX1" y="connsiteY1"/>
                          </a:cxn>
                          <a:cxn ang="0">
                            <a:pos x="connsiteX2" y="connsiteY2"/>
                          </a:cxn>
                        </a:cxnLst>
                        <a:rect l="l" t="t" r="r" b="b"/>
                        <a:pathLst>
                          <a:path w="428" h="1285">
                            <a:moveTo>
                              <a:pt x="0" y="0"/>
                            </a:moveTo>
                            <a:lnTo>
                              <a:pt x="429" y="1286"/>
                            </a:lnTo>
                            <a:lnTo>
                              <a:pt x="0" y="0"/>
                            </a:lnTo>
                          </a:path>
                        </a:pathLst>
                      </a:custGeom>
                      <a:solidFill>
                        <a:srgbClr val="376C70"/>
                      </a:solidFill>
                      <a:ln w="4286" cap="flat">
                        <a:noFill/>
                        <a:prstDash val="solid"/>
                        <a:miter/>
                      </a:ln>
                    </p:spPr>
                    <p:txBody>
                      <a:bodyPr rtlCol="0" anchor="ctr"/>
                      <a:lstStyle/>
                      <a:p>
                        <a:endParaRPr lang="en-GB"/>
                      </a:p>
                    </p:txBody>
                  </p:sp>
                  <p:sp>
                    <p:nvSpPr>
                      <p:cNvPr id="830" name="Freeform: Shape 829">
                        <a:extLst>
                          <a:ext uri="{FF2B5EF4-FFF2-40B4-BE49-F238E27FC236}">
                            <a16:creationId xmlns:a16="http://schemas.microsoft.com/office/drawing/2014/main" id="{E81DF1B0-8B6E-16B6-D3BB-5651E08C2E10}"/>
                          </a:ext>
                        </a:extLst>
                      </p:cNvPr>
                      <p:cNvSpPr/>
                      <p:nvPr/>
                    </p:nvSpPr>
                    <p:spPr>
                      <a:xfrm>
                        <a:off x="8996076" y="4233093"/>
                        <a:ext cx="1286" cy="1714"/>
                      </a:xfrm>
                      <a:custGeom>
                        <a:avLst/>
                        <a:gdLst>
                          <a:gd name="connsiteX0" fmla="*/ 0 w 1286"/>
                          <a:gd name="connsiteY0" fmla="*/ 0 h 1714"/>
                          <a:gd name="connsiteX1" fmla="*/ 1286 w 1286"/>
                          <a:gd name="connsiteY1" fmla="*/ 1715 h 1714"/>
                          <a:gd name="connsiteX2" fmla="*/ 858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5"/>
                              <a:pt x="1286" y="1715"/>
                            </a:cubicBezTo>
                            <a:lnTo>
                              <a:pt x="858" y="429"/>
                            </a:lnTo>
                            <a:cubicBezTo>
                              <a:pt x="429" y="429"/>
                              <a:pt x="0" y="0"/>
                              <a:pt x="0" y="0"/>
                            </a:cubicBezTo>
                          </a:path>
                        </a:pathLst>
                      </a:custGeom>
                      <a:solidFill>
                        <a:srgbClr val="B94231"/>
                      </a:solidFill>
                      <a:ln w="4286" cap="flat">
                        <a:noFill/>
                        <a:prstDash val="solid"/>
                        <a:miter/>
                      </a:ln>
                    </p:spPr>
                    <p:txBody>
                      <a:bodyPr rtlCol="0" anchor="ctr"/>
                      <a:lstStyle/>
                      <a:p>
                        <a:endParaRPr lang="en-GB"/>
                      </a:p>
                    </p:txBody>
                  </p:sp>
                </p:grpSp>
                <p:grpSp>
                  <p:nvGrpSpPr>
                    <p:cNvPr id="831" name="Graphic 18">
                      <a:extLst>
                        <a:ext uri="{FF2B5EF4-FFF2-40B4-BE49-F238E27FC236}">
                          <a16:creationId xmlns:a16="http://schemas.microsoft.com/office/drawing/2014/main" id="{76B2AC33-A905-F510-08A5-D840CEB08B48}"/>
                        </a:ext>
                      </a:extLst>
                    </p:cNvPr>
                    <p:cNvGrpSpPr/>
                    <p:nvPr/>
                  </p:nvGrpSpPr>
                  <p:grpSpPr>
                    <a:xfrm>
                      <a:off x="8972073" y="4246809"/>
                      <a:ext cx="1286" cy="1714"/>
                      <a:chOff x="8972073" y="4246809"/>
                      <a:chExt cx="1286" cy="1714"/>
                    </a:xfrm>
                  </p:grpSpPr>
                  <p:sp>
                    <p:nvSpPr>
                      <p:cNvPr id="832" name="Freeform: Shape 831">
                        <a:extLst>
                          <a:ext uri="{FF2B5EF4-FFF2-40B4-BE49-F238E27FC236}">
                            <a16:creationId xmlns:a16="http://schemas.microsoft.com/office/drawing/2014/main" id="{37710E22-234E-5973-4AA5-3F4E6CC4E50C}"/>
                          </a:ext>
                        </a:extLst>
                      </p:cNvPr>
                      <p:cNvSpPr/>
                      <p:nvPr/>
                    </p:nvSpPr>
                    <p:spPr>
                      <a:xfrm>
                        <a:off x="8972073" y="4246809"/>
                        <a:ext cx="857" cy="1285"/>
                      </a:xfrm>
                      <a:custGeom>
                        <a:avLst/>
                        <a:gdLst>
                          <a:gd name="connsiteX0" fmla="*/ 0 w 857"/>
                          <a:gd name="connsiteY0" fmla="*/ 0 h 1285"/>
                          <a:gd name="connsiteX1" fmla="*/ 857 w 857"/>
                          <a:gd name="connsiteY1" fmla="*/ 1286 h 1285"/>
                          <a:gd name="connsiteX2" fmla="*/ 0 w 857"/>
                          <a:gd name="connsiteY2" fmla="*/ 0 h 1285"/>
                        </a:gdLst>
                        <a:ahLst/>
                        <a:cxnLst>
                          <a:cxn ang="0">
                            <a:pos x="connsiteX0" y="connsiteY0"/>
                          </a:cxn>
                          <a:cxn ang="0">
                            <a:pos x="connsiteX1" y="connsiteY1"/>
                          </a:cxn>
                          <a:cxn ang="0">
                            <a:pos x="connsiteX2" y="connsiteY2"/>
                          </a:cxn>
                        </a:cxnLst>
                        <a:rect l="l" t="t" r="r" b="b"/>
                        <a:pathLst>
                          <a:path w="857" h="1285">
                            <a:moveTo>
                              <a:pt x="0" y="0"/>
                            </a:moveTo>
                            <a:lnTo>
                              <a:pt x="857" y="1286"/>
                            </a:lnTo>
                            <a:lnTo>
                              <a:pt x="0" y="0"/>
                            </a:lnTo>
                          </a:path>
                        </a:pathLst>
                      </a:custGeom>
                      <a:solidFill>
                        <a:srgbClr val="376C70"/>
                      </a:solidFill>
                      <a:ln w="4286" cap="flat">
                        <a:noFill/>
                        <a:prstDash val="solid"/>
                        <a:miter/>
                      </a:ln>
                    </p:spPr>
                    <p:txBody>
                      <a:bodyPr rtlCol="0" anchor="ctr"/>
                      <a:lstStyle/>
                      <a:p>
                        <a:endParaRPr lang="en-GB"/>
                      </a:p>
                    </p:txBody>
                  </p:sp>
                  <p:sp>
                    <p:nvSpPr>
                      <p:cNvPr id="833" name="Freeform: Shape 832">
                        <a:extLst>
                          <a:ext uri="{FF2B5EF4-FFF2-40B4-BE49-F238E27FC236}">
                            <a16:creationId xmlns:a16="http://schemas.microsoft.com/office/drawing/2014/main" id="{0E21A992-8A2B-A905-B49F-F82A9D2ABEA2}"/>
                          </a:ext>
                        </a:extLst>
                      </p:cNvPr>
                      <p:cNvSpPr/>
                      <p:nvPr/>
                    </p:nvSpPr>
                    <p:spPr>
                      <a:xfrm>
                        <a:off x="8972073" y="4246809"/>
                        <a:ext cx="1286" cy="1714"/>
                      </a:xfrm>
                      <a:custGeom>
                        <a:avLst/>
                        <a:gdLst>
                          <a:gd name="connsiteX0" fmla="*/ 0 w 1286"/>
                          <a:gd name="connsiteY0" fmla="*/ 0 h 1714"/>
                          <a:gd name="connsiteX1" fmla="*/ 1286 w 1286"/>
                          <a:gd name="connsiteY1" fmla="*/ 1715 h 1714"/>
                          <a:gd name="connsiteX2" fmla="*/ 857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5"/>
                              <a:pt x="1286" y="1715"/>
                            </a:cubicBezTo>
                            <a:lnTo>
                              <a:pt x="857" y="429"/>
                            </a:lnTo>
                            <a:cubicBezTo>
                              <a:pt x="429" y="429"/>
                              <a:pt x="0" y="0"/>
                              <a:pt x="0" y="0"/>
                            </a:cubicBezTo>
                          </a:path>
                        </a:pathLst>
                      </a:custGeom>
                      <a:solidFill>
                        <a:srgbClr val="B94231"/>
                      </a:solidFill>
                      <a:ln w="4286" cap="flat">
                        <a:noFill/>
                        <a:prstDash val="solid"/>
                        <a:miter/>
                      </a:ln>
                    </p:spPr>
                    <p:txBody>
                      <a:bodyPr rtlCol="0" anchor="ctr"/>
                      <a:lstStyle/>
                      <a:p>
                        <a:endParaRPr lang="en-GB"/>
                      </a:p>
                    </p:txBody>
                  </p:sp>
                </p:grpSp>
                <p:grpSp>
                  <p:nvGrpSpPr>
                    <p:cNvPr id="834" name="Graphic 18">
                      <a:extLst>
                        <a:ext uri="{FF2B5EF4-FFF2-40B4-BE49-F238E27FC236}">
                          <a16:creationId xmlns:a16="http://schemas.microsoft.com/office/drawing/2014/main" id="{BAD9316A-A809-2FA6-597D-9C7D29F6A7C9}"/>
                        </a:ext>
                      </a:extLst>
                    </p:cNvPr>
                    <p:cNvGrpSpPr/>
                    <p:nvPr/>
                  </p:nvGrpSpPr>
                  <p:grpSpPr>
                    <a:xfrm>
                      <a:off x="8948070" y="4260525"/>
                      <a:ext cx="1285" cy="1714"/>
                      <a:chOff x="8948070" y="4260525"/>
                      <a:chExt cx="1285" cy="1714"/>
                    </a:xfrm>
                  </p:grpSpPr>
                  <p:sp>
                    <p:nvSpPr>
                      <p:cNvPr id="835" name="Freeform: Shape 834">
                        <a:extLst>
                          <a:ext uri="{FF2B5EF4-FFF2-40B4-BE49-F238E27FC236}">
                            <a16:creationId xmlns:a16="http://schemas.microsoft.com/office/drawing/2014/main" id="{81B41006-2C7C-6C48-ECAD-C3D69604C030}"/>
                          </a:ext>
                        </a:extLst>
                      </p:cNvPr>
                      <p:cNvSpPr/>
                      <p:nvPr/>
                    </p:nvSpPr>
                    <p:spPr>
                      <a:xfrm>
                        <a:off x="8948070" y="4260525"/>
                        <a:ext cx="857" cy="1285"/>
                      </a:xfrm>
                      <a:custGeom>
                        <a:avLst/>
                        <a:gdLst>
                          <a:gd name="connsiteX0" fmla="*/ 0 w 857"/>
                          <a:gd name="connsiteY0" fmla="*/ 0 h 1285"/>
                          <a:gd name="connsiteX1" fmla="*/ 857 w 857"/>
                          <a:gd name="connsiteY1" fmla="*/ 1286 h 1285"/>
                          <a:gd name="connsiteX2" fmla="*/ 0 w 857"/>
                          <a:gd name="connsiteY2" fmla="*/ 0 h 1285"/>
                        </a:gdLst>
                        <a:ahLst/>
                        <a:cxnLst>
                          <a:cxn ang="0">
                            <a:pos x="connsiteX0" y="connsiteY0"/>
                          </a:cxn>
                          <a:cxn ang="0">
                            <a:pos x="connsiteX1" y="connsiteY1"/>
                          </a:cxn>
                          <a:cxn ang="0">
                            <a:pos x="connsiteX2" y="connsiteY2"/>
                          </a:cxn>
                        </a:cxnLst>
                        <a:rect l="l" t="t" r="r" b="b"/>
                        <a:pathLst>
                          <a:path w="857" h="1285">
                            <a:moveTo>
                              <a:pt x="0" y="0"/>
                            </a:moveTo>
                            <a:lnTo>
                              <a:pt x="857" y="1286"/>
                            </a:lnTo>
                            <a:lnTo>
                              <a:pt x="0" y="0"/>
                            </a:lnTo>
                          </a:path>
                        </a:pathLst>
                      </a:custGeom>
                      <a:solidFill>
                        <a:srgbClr val="376C70"/>
                      </a:solidFill>
                      <a:ln w="4286" cap="flat">
                        <a:noFill/>
                        <a:prstDash val="solid"/>
                        <a:miter/>
                      </a:ln>
                    </p:spPr>
                    <p:txBody>
                      <a:bodyPr rtlCol="0" anchor="ctr"/>
                      <a:lstStyle/>
                      <a:p>
                        <a:endParaRPr lang="en-GB"/>
                      </a:p>
                    </p:txBody>
                  </p:sp>
                  <p:sp>
                    <p:nvSpPr>
                      <p:cNvPr id="836" name="Freeform: Shape 835">
                        <a:extLst>
                          <a:ext uri="{FF2B5EF4-FFF2-40B4-BE49-F238E27FC236}">
                            <a16:creationId xmlns:a16="http://schemas.microsoft.com/office/drawing/2014/main" id="{4BA31400-AD78-E946-B4F1-33EEF9E33D5A}"/>
                          </a:ext>
                        </a:extLst>
                      </p:cNvPr>
                      <p:cNvSpPr/>
                      <p:nvPr/>
                    </p:nvSpPr>
                    <p:spPr>
                      <a:xfrm>
                        <a:off x="8948070" y="4260525"/>
                        <a:ext cx="1285" cy="1714"/>
                      </a:xfrm>
                      <a:custGeom>
                        <a:avLst/>
                        <a:gdLst>
                          <a:gd name="connsiteX0" fmla="*/ 0 w 1285"/>
                          <a:gd name="connsiteY0" fmla="*/ 0 h 1714"/>
                          <a:gd name="connsiteX1" fmla="*/ 1286 w 1285"/>
                          <a:gd name="connsiteY1" fmla="*/ 1714 h 1714"/>
                          <a:gd name="connsiteX2" fmla="*/ 857 w 1285"/>
                          <a:gd name="connsiteY2" fmla="*/ 429 h 1714"/>
                          <a:gd name="connsiteX3" fmla="*/ 0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0" y="0"/>
                            </a:moveTo>
                            <a:cubicBezTo>
                              <a:pt x="429" y="429"/>
                              <a:pt x="429" y="1714"/>
                              <a:pt x="1286" y="1714"/>
                            </a:cubicBezTo>
                            <a:lnTo>
                              <a:pt x="857" y="429"/>
                            </a:lnTo>
                            <a:cubicBezTo>
                              <a:pt x="429" y="429"/>
                              <a:pt x="429" y="0"/>
                              <a:pt x="0" y="0"/>
                            </a:cubicBezTo>
                          </a:path>
                        </a:pathLst>
                      </a:custGeom>
                      <a:solidFill>
                        <a:srgbClr val="B94231"/>
                      </a:solidFill>
                      <a:ln w="4286" cap="flat">
                        <a:noFill/>
                        <a:prstDash val="solid"/>
                        <a:miter/>
                      </a:ln>
                    </p:spPr>
                    <p:txBody>
                      <a:bodyPr rtlCol="0" anchor="ctr"/>
                      <a:lstStyle/>
                      <a:p>
                        <a:endParaRPr lang="en-GB"/>
                      </a:p>
                    </p:txBody>
                  </p:sp>
                </p:grpSp>
                <p:grpSp>
                  <p:nvGrpSpPr>
                    <p:cNvPr id="837" name="Graphic 18">
                      <a:extLst>
                        <a:ext uri="{FF2B5EF4-FFF2-40B4-BE49-F238E27FC236}">
                          <a16:creationId xmlns:a16="http://schemas.microsoft.com/office/drawing/2014/main" id="{C4DE0AA7-C8CF-D6A1-599A-2D792E1BD738}"/>
                        </a:ext>
                      </a:extLst>
                    </p:cNvPr>
                    <p:cNvGrpSpPr/>
                    <p:nvPr/>
                  </p:nvGrpSpPr>
                  <p:grpSpPr>
                    <a:xfrm>
                      <a:off x="8924496" y="4274241"/>
                      <a:ext cx="1285" cy="1714"/>
                      <a:chOff x="8924496" y="4274241"/>
                      <a:chExt cx="1285" cy="1714"/>
                    </a:xfrm>
                  </p:grpSpPr>
                  <p:sp>
                    <p:nvSpPr>
                      <p:cNvPr id="838" name="Freeform: Shape 837">
                        <a:extLst>
                          <a:ext uri="{FF2B5EF4-FFF2-40B4-BE49-F238E27FC236}">
                            <a16:creationId xmlns:a16="http://schemas.microsoft.com/office/drawing/2014/main" id="{7F043499-6A69-04C3-8272-2393E76844E5}"/>
                          </a:ext>
                        </a:extLst>
                      </p:cNvPr>
                      <p:cNvSpPr/>
                      <p:nvPr/>
                    </p:nvSpPr>
                    <p:spPr>
                      <a:xfrm>
                        <a:off x="8924496" y="4274241"/>
                        <a:ext cx="428" cy="1285"/>
                      </a:xfrm>
                      <a:custGeom>
                        <a:avLst/>
                        <a:gdLst>
                          <a:gd name="connsiteX0" fmla="*/ 0 w 428"/>
                          <a:gd name="connsiteY0" fmla="*/ 0 h 1285"/>
                          <a:gd name="connsiteX1" fmla="*/ 429 w 428"/>
                          <a:gd name="connsiteY1" fmla="*/ 1286 h 1285"/>
                          <a:gd name="connsiteX2" fmla="*/ 0 w 428"/>
                          <a:gd name="connsiteY2" fmla="*/ 0 h 1285"/>
                        </a:gdLst>
                        <a:ahLst/>
                        <a:cxnLst>
                          <a:cxn ang="0">
                            <a:pos x="connsiteX0" y="connsiteY0"/>
                          </a:cxn>
                          <a:cxn ang="0">
                            <a:pos x="connsiteX1" y="connsiteY1"/>
                          </a:cxn>
                          <a:cxn ang="0">
                            <a:pos x="connsiteX2" y="connsiteY2"/>
                          </a:cxn>
                        </a:cxnLst>
                        <a:rect l="l" t="t" r="r" b="b"/>
                        <a:pathLst>
                          <a:path w="428" h="1285">
                            <a:moveTo>
                              <a:pt x="0" y="0"/>
                            </a:moveTo>
                            <a:lnTo>
                              <a:pt x="429" y="1286"/>
                            </a:lnTo>
                            <a:lnTo>
                              <a:pt x="0" y="0"/>
                            </a:lnTo>
                          </a:path>
                        </a:pathLst>
                      </a:custGeom>
                      <a:solidFill>
                        <a:srgbClr val="376C70"/>
                      </a:solidFill>
                      <a:ln w="4286" cap="flat">
                        <a:noFill/>
                        <a:prstDash val="solid"/>
                        <a:miter/>
                      </a:ln>
                    </p:spPr>
                    <p:txBody>
                      <a:bodyPr rtlCol="0" anchor="ctr"/>
                      <a:lstStyle/>
                      <a:p>
                        <a:endParaRPr lang="en-GB"/>
                      </a:p>
                    </p:txBody>
                  </p:sp>
                  <p:sp>
                    <p:nvSpPr>
                      <p:cNvPr id="839" name="Freeform: Shape 838">
                        <a:extLst>
                          <a:ext uri="{FF2B5EF4-FFF2-40B4-BE49-F238E27FC236}">
                            <a16:creationId xmlns:a16="http://schemas.microsoft.com/office/drawing/2014/main" id="{AF1BD8F0-8372-25A9-A7F3-382B118E8741}"/>
                          </a:ext>
                        </a:extLst>
                      </p:cNvPr>
                      <p:cNvSpPr/>
                      <p:nvPr/>
                    </p:nvSpPr>
                    <p:spPr>
                      <a:xfrm>
                        <a:off x="8924496" y="4274241"/>
                        <a:ext cx="1285" cy="1714"/>
                      </a:xfrm>
                      <a:custGeom>
                        <a:avLst/>
                        <a:gdLst>
                          <a:gd name="connsiteX0" fmla="*/ 0 w 1285"/>
                          <a:gd name="connsiteY0" fmla="*/ 0 h 1714"/>
                          <a:gd name="connsiteX1" fmla="*/ 1286 w 1285"/>
                          <a:gd name="connsiteY1" fmla="*/ 1714 h 1714"/>
                          <a:gd name="connsiteX2" fmla="*/ 857 w 1285"/>
                          <a:gd name="connsiteY2" fmla="*/ 429 h 1714"/>
                          <a:gd name="connsiteX3" fmla="*/ 0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0" y="0"/>
                            </a:moveTo>
                            <a:cubicBezTo>
                              <a:pt x="429" y="429"/>
                              <a:pt x="429" y="1714"/>
                              <a:pt x="1286" y="1714"/>
                            </a:cubicBezTo>
                            <a:lnTo>
                              <a:pt x="857" y="429"/>
                            </a:lnTo>
                            <a:cubicBezTo>
                              <a:pt x="429" y="429"/>
                              <a:pt x="0" y="429"/>
                              <a:pt x="0" y="0"/>
                            </a:cubicBezTo>
                          </a:path>
                        </a:pathLst>
                      </a:custGeom>
                      <a:solidFill>
                        <a:srgbClr val="B94231"/>
                      </a:solidFill>
                      <a:ln w="4286" cap="flat">
                        <a:noFill/>
                        <a:prstDash val="solid"/>
                        <a:miter/>
                      </a:ln>
                    </p:spPr>
                    <p:txBody>
                      <a:bodyPr rtlCol="0" anchor="ctr"/>
                      <a:lstStyle/>
                      <a:p>
                        <a:endParaRPr lang="en-GB"/>
                      </a:p>
                    </p:txBody>
                  </p:sp>
                </p:grpSp>
                <p:sp>
                  <p:nvSpPr>
                    <p:cNvPr id="840" name="Freeform: Shape 839">
                      <a:extLst>
                        <a:ext uri="{FF2B5EF4-FFF2-40B4-BE49-F238E27FC236}">
                          <a16:creationId xmlns:a16="http://schemas.microsoft.com/office/drawing/2014/main" id="{BC82A978-8225-D294-545D-37C0E5544873}"/>
                        </a:ext>
                      </a:extLst>
                    </p:cNvPr>
                    <p:cNvSpPr/>
                    <p:nvPr/>
                  </p:nvSpPr>
                  <p:spPr>
                    <a:xfrm>
                      <a:off x="9092088" y="4178657"/>
                      <a:ext cx="14144" cy="9001"/>
                    </a:xfrm>
                    <a:custGeom>
                      <a:avLst/>
                      <a:gdLst>
                        <a:gd name="connsiteX0" fmla="*/ 0 w 14144"/>
                        <a:gd name="connsiteY0" fmla="*/ 0 h 9001"/>
                        <a:gd name="connsiteX1" fmla="*/ 429 w 14144"/>
                        <a:gd name="connsiteY1" fmla="*/ 1286 h 9001"/>
                        <a:gd name="connsiteX2" fmla="*/ 14145 w 14144"/>
                        <a:gd name="connsiteY2" fmla="*/ 9001 h 9001"/>
                        <a:gd name="connsiteX3" fmla="*/ 13716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429" y="1286"/>
                          </a:lnTo>
                          <a:lnTo>
                            <a:pt x="14145" y="9001"/>
                          </a:lnTo>
                          <a:lnTo>
                            <a:pt x="13716" y="7715"/>
                          </a:lnTo>
                          <a:close/>
                        </a:path>
                      </a:pathLst>
                    </a:custGeom>
                    <a:solidFill>
                      <a:srgbClr val="B94231"/>
                    </a:solidFill>
                    <a:ln w="4286" cap="flat">
                      <a:noFill/>
                      <a:prstDash val="solid"/>
                      <a:miter/>
                    </a:ln>
                  </p:spPr>
                  <p:txBody>
                    <a:bodyPr rtlCol="0" anchor="ctr"/>
                    <a:lstStyle/>
                    <a:p>
                      <a:endParaRPr lang="en-GB"/>
                    </a:p>
                  </p:txBody>
                </p:sp>
                <p:grpSp>
                  <p:nvGrpSpPr>
                    <p:cNvPr id="841" name="Graphic 18">
                      <a:extLst>
                        <a:ext uri="{FF2B5EF4-FFF2-40B4-BE49-F238E27FC236}">
                          <a16:creationId xmlns:a16="http://schemas.microsoft.com/office/drawing/2014/main" id="{2B5D0A45-F6AB-8D24-0E7B-801E064A0BB6}"/>
                        </a:ext>
                      </a:extLst>
                    </p:cNvPr>
                    <p:cNvGrpSpPr/>
                    <p:nvPr/>
                  </p:nvGrpSpPr>
                  <p:grpSpPr>
                    <a:xfrm>
                      <a:off x="8900493" y="4287957"/>
                      <a:ext cx="1285" cy="1714"/>
                      <a:chOff x="8900493" y="4287957"/>
                      <a:chExt cx="1285" cy="1714"/>
                    </a:xfrm>
                  </p:grpSpPr>
                  <p:sp>
                    <p:nvSpPr>
                      <p:cNvPr id="842" name="Freeform: Shape 841">
                        <a:extLst>
                          <a:ext uri="{FF2B5EF4-FFF2-40B4-BE49-F238E27FC236}">
                            <a16:creationId xmlns:a16="http://schemas.microsoft.com/office/drawing/2014/main" id="{1337EE28-756F-458A-D928-E8A5FECAF1C9}"/>
                          </a:ext>
                        </a:extLst>
                      </p:cNvPr>
                      <p:cNvSpPr/>
                      <p:nvPr/>
                    </p:nvSpPr>
                    <p:spPr>
                      <a:xfrm>
                        <a:off x="8900493" y="4287957"/>
                        <a:ext cx="857" cy="1286"/>
                      </a:xfrm>
                      <a:custGeom>
                        <a:avLst/>
                        <a:gdLst>
                          <a:gd name="connsiteX0" fmla="*/ 0 w 857"/>
                          <a:gd name="connsiteY0" fmla="*/ 0 h 1286"/>
                          <a:gd name="connsiteX1" fmla="*/ 857 w 857"/>
                          <a:gd name="connsiteY1" fmla="*/ 1286 h 1286"/>
                          <a:gd name="connsiteX2" fmla="*/ 0 w 857"/>
                          <a:gd name="connsiteY2" fmla="*/ 0 h 1286"/>
                        </a:gdLst>
                        <a:ahLst/>
                        <a:cxnLst>
                          <a:cxn ang="0">
                            <a:pos x="connsiteX0" y="connsiteY0"/>
                          </a:cxn>
                          <a:cxn ang="0">
                            <a:pos x="connsiteX1" y="connsiteY1"/>
                          </a:cxn>
                          <a:cxn ang="0">
                            <a:pos x="connsiteX2" y="connsiteY2"/>
                          </a:cxn>
                        </a:cxnLst>
                        <a:rect l="l" t="t" r="r" b="b"/>
                        <a:pathLst>
                          <a:path w="857" h="1286">
                            <a:moveTo>
                              <a:pt x="0" y="0"/>
                            </a:moveTo>
                            <a:lnTo>
                              <a:pt x="857" y="1286"/>
                            </a:lnTo>
                            <a:lnTo>
                              <a:pt x="0" y="0"/>
                            </a:lnTo>
                          </a:path>
                        </a:pathLst>
                      </a:custGeom>
                      <a:solidFill>
                        <a:srgbClr val="376C70"/>
                      </a:solidFill>
                      <a:ln w="4286" cap="flat">
                        <a:noFill/>
                        <a:prstDash val="solid"/>
                        <a:miter/>
                      </a:ln>
                    </p:spPr>
                    <p:txBody>
                      <a:bodyPr rtlCol="0" anchor="ctr"/>
                      <a:lstStyle/>
                      <a:p>
                        <a:endParaRPr lang="en-GB"/>
                      </a:p>
                    </p:txBody>
                  </p:sp>
                  <p:sp>
                    <p:nvSpPr>
                      <p:cNvPr id="843" name="Freeform: Shape 842">
                        <a:extLst>
                          <a:ext uri="{FF2B5EF4-FFF2-40B4-BE49-F238E27FC236}">
                            <a16:creationId xmlns:a16="http://schemas.microsoft.com/office/drawing/2014/main" id="{A60B4397-A5B6-E217-AF9E-6F61BC3535E6}"/>
                          </a:ext>
                        </a:extLst>
                      </p:cNvPr>
                      <p:cNvSpPr/>
                      <p:nvPr/>
                    </p:nvSpPr>
                    <p:spPr>
                      <a:xfrm>
                        <a:off x="8900493" y="4287957"/>
                        <a:ext cx="1285" cy="1714"/>
                      </a:xfrm>
                      <a:custGeom>
                        <a:avLst/>
                        <a:gdLst>
                          <a:gd name="connsiteX0" fmla="*/ 0 w 1285"/>
                          <a:gd name="connsiteY0" fmla="*/ 0 h 1714"/>
                          <a:gd name="connsiteX1" fmla="*/ 1286 w 1285"/>
                          <a:gd name="connsiteY1" fmla="*/ 1715 h 1714"/>
                          <a:gd name="connsiteX2" fmla="*/ 857 w 1285"/>
                          <a:gd name="connsiteY2" fmla="*/ 429 h 1714"/>
                          <a:gd name="connsiteX3" fmla="*/ 0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0" y="0"/>
                            </a:moveTo>
                            <a:cubicBezTo>
                              <a:pt x="429" y="429"/>
                              <a:pt x="429" y="1715"/>
                              <a:pt x="1286" y="1715"/>
                            </a:cubicBezTo>
                            <a:lnTo>
                              <a:pt x="857" y="429"/>
                            </a:lnTo>
                            <a:cubicBezTo>
                              <a:pt x="429" y="429"/>
                              <a:pt x="0" y="429"/>
                              <a:pt x="0" y="0"/>
                            </a:cubicBezTo>
                          </a:path>
                        </a:pathLst>
                      </a:custGeom>
                      <a:solidFill>
                        <a:srgbClr val="B94231"/>
                      </a:solidFill>
                      <a:ln w="4286" cap="flat">
                        <a:noFill/>
                        <a:prstDash val="solid"/>
                        <a:miter/>
                      </a:ln>
                    </p:spPr>
                    <p:txBody>
                      <a:bodyPr rtlCol="0" anchor="ctr"/>
                      <a:lstStyle/>
                      <a:p>
                        <a:endParaRPr lang="en-GB"/>
                      </a:p>
                    </p:txBody>
                  </p:sp>
                </p:grpSp>
                <p:sp>
                  <p:nvSpPr>
                    <p:cNvPr id="844" name="Freeform: Shape 843">
                      <a:extLst>
                        <a:ext uri="{FF2B5EF4-FFF2-40B4-BE49-F238E27FC236}">
                          <a16:creationId xmlns:a16="http://schemas.microsoft.com/office/drawing/2014/main" id="{B467D6C6-B473-4907-F01D-32DCA3C1712A}"/>
                        </a:ext>
                      </a:extLst>
                    </p:cNvPr>
                    <p:cNvSpPr/>
                    <p:nvPr/>
                  </p:nvSpPr>
                  <p:spPr>
                    <a:xfrm>
                      <a:off x="9122521" y="4177372"/>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5"/>
                            <a:pt x="858" y="857"/>
                            <a:pt x="429" y="0"/>
                          </a:cubicBezTo>
                          <a:cubicBezTo>
                            <a:pt x="858" y="429"/>
                            <a:pt x="858" y="857"/>
                            <a:pt x="0" y="1286"/>
                          </a:cubicBezTo>
                        </a:path>
                      </a:pathLst>
                    </a:custGeom>
                    <a:solidFill>
                      <a:srgbClr val="B94231"/>
                    </a:solidFill>
                    <a:ln w="4286" cap="flat">
                      <a:noFill/>
                      <a:prstDash val="solid"/>
                      <a:miter/>
                    </a:ln>
                  </p:spPr>
                  <p:txBody>
                    <a:bodyPr rtlCol="0" anchor="ctr"/>
                    <a:lstStyle/>
                    <a:p>
                      <a:endParaRPr lang="en-GB"/>
                    </a:p>
                  </p:txBody>
                </p:sp>
                <p:sp>
                  <p:nvSpPr>
                    <p:cNvPr id="845" name="Freeform: Shape 844">
                      <a:extLst>
                        <a:ext uri="{FF2B5EF4-FFF2-40B4-BE49-F238E27FC236}">
                          <a16:creationId xmlns:a16="http://schemas.microsoft.com/office/drawing/2014/main" id="{BDD5933D-45B8-6D9E-AD73-364E78D9DFEF}"/>
                        </a:ext>
                      </a:extLst>
                    </p:cNvPr>
                    <p:cNvSpPr/>
                    <p:nvPr/>
                  </p:nvSpPr>
                  <p:spPr>
                    <a:xfrm>
                      <a:off x="9109233" y="4178657"/>
                      <a:ext cx="14144" cy="9001"/>
                    </a:xfrm>
                    <a:custGeom>
                      <a:avLst/>
                      <a:gdLst>
                        <a:gd name="connsiteX0" fmla="*/ 0 w 14144"/>
                        <a:gd name="connsiteY0" fmla="*/ 7715 h 9001"/>
                        <a:gd name="connsiteX1" fmla="*/ 429 w 14144"/>
                        <a:gd name="connsiteY1" fmla="*/ 9001 h 9001"/>
                        <a:gd name="connsiteX2" fmla="*/ 14145 w 14144"/>
                        <a:gd name="connsiteY2" fmla="*/ 1286 h 9001"/>
                        <a:gd name="connsiteX3" fmla="*/ 13287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429" y="9001"/>
                          </a:lnTo>
                          <a:lnTo>
                            <a:pt x="14145" y="1286"/>
                          </a:lnTo>
                          <a:lnTo>
                            <a:pt x="13287" y="0"/>
                          </a:lnTo>
                          <a:close/>
                        </a:path>
                      </a:pathLst>
                    </a:custGeom>
                    <a:solidFill>
                      <a:srgbClr val="B94231"/>
                    </a:solidFill>
                    <a:ln w="4286" cap="flat">
                      <a:noFill/>
                      <a:prstDash val="solid"/>
                      <a:miter/>
                    </a:ln>
                  </p:spPr>
                  <p:txBody>
                    <a:bodyPr rtlCol="0" anchor="ctr"/>
                    <a:lstStyle/>
                    <a:p>
                      <a:endParaRPr lang="en-GB"/>
                    </a:p>
                  </p:txBody>
                </p:sp>
                <p:sp>
                  <p:nvSpPr>
                    <p:cNvPr id="846" name="Freeform: Shape 845">
                      <a:extLst>
                        <a:ext uri="{FF2B5EF4-FFF2-40B4-BE49-F238E27FC236}">
                          <a16:creationId xmlns:a16="http://schemas.microsoft.com/office/drawing/2014/main" id="{8ED9F1F9-1920-5B7E-4B85-15867A2D263B}"/>
                        </a:ext>
                      </a:extLst>
                    </p:cNvPr>
                    <p:cNvSpPr/>
                    <p:nvPr/>
                  </p:nvSpPr>
                  <p:spPr>
                    <a:xfrm>
                      <a:off x="9105804" y="4186373"/>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4"/>
                            <a:pt x="3001" y="1714"/>
                            <a:pt x="3858" y="1286"/>
                          </a:cubicBezTo>
                          <a:lnTo>
                            <a:pt x="3429" y="0"/>
                          </a:lnTo>
                          <a:cubicBezTo>
                            <a:pt x="2143" y="429"/>
                            <a:pt x="858" y="429"/>
                            <a:pt x="0" y="0"/>
                          </a:cubicBezTo>
                        </a:path>
                      </a:pathLst>
                    </a:custGeom>
                    <a:solidFill>
                      <a:srgbClr val="B94231"/>
                    </a:solidFill>
                    <a:ln w="4286" cap="flat">
                      <a:noFill/>
                      <a:prstDash val="solid"/>
                      <a:miter/>
                    </a:ln>
                  </p:spPr>
                  <p:txBody>
                    <a:bodyPr rtlCol="0" anchor="ctr"/>
                    <a:lstStyle/>
                    <a:p>
                      <a:endParaRPr lang="en-GB"/>
                    </a:p>
                  </p:txBody>
                </p:sp>
                <p:sp>
                  <p:nvSpPr>
                    <p:cNvPr id="847" name="Freeform: Shape 846">
                      <a:extLst>
                        <a:ext uri="{FF2B5EF4-FFF2-40B4-BE49-F238E27FC236}">
                          <a16:creationId xmlns:a16="http://schemas.microsoft.com/office/drawing/2014/main" id="{E2A4D079-F2C8-261F-636D-57A5FD6D2EB9}"/>
                        </a:ext>
                      </a:extLst>
                    </p:cNvPr>
                    <p:cNvSpPr/>
                    <p:nvPr/>
                  </p:nvSpPr>
                  <p:spPr>
                    <a:xfrm>
                      <a:off x="9091663" y="4168310"/>
                      <a:ext cx="31711" cy="18551"/>
                    </a:xfrm>
                    <a:custGeom>
                      <a:avLst/>
                      <a:gdLst>
                        <a:gd name="connsiteX0" fmla="*/ 15856 w 31711"/>
                        <a:gd name="connsiteY0" fmla="*/ 60 h 18551"/>
                        <a:gd name="connsiteX1" fmla="*/ 425 w 31711"/>
                        <a:gd name="connsiteY1" fmla="*/ 10347 h 18551"/>
                        <a:gd name="connsiteX2" fmla="*/ 15856 w 31711"/>
                        <a:gd name="connsiteY2" fmla="*/ 18491 h 18551"/>
                        <a:gd name="connsiteX3" fmla="*/ 31286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5427" y="60"/>
                            <a:pt x="-3004" y="8633"/>
                            <a:pt x="425" y="10347"/>
                          </a:cubicBezTo>
                          <a:cubicBezTo>
                            <a:pt x="1282" y="10776"/>
                            <a:pt x="14998" y="19348"/>
                            <a:pt x="15856" y="18491"/>
                          </a:cubicBezTo>
                          <a:cubicBezTo>
                            <a:pt x="16284" y="18491"/>
                            <a:pt x="34715" y="9919"/>
                            <a:pt x="31286" y="8204"/>
                          </a:cubicBezTo>
                          <a:cubicBezTo>
                            <a:pt x="30000" y="7775"/>
                            <a:pt x="16284" y="-797"/>
                            <a:pt x="15856" y="60"/>
                          </a:cubicBezTo>
                          <a:close/>
                        </a:path>
                      </a:pathLst>
                    </a:custGeom>
                    <a:solidFill>
                      <a:srgbClr val="6C74AF"/>
                    </a:solidFill>
                    <a:ln w="4286" cap="flat">
                      <a:noFill/>
                      <a:prstDash val="solid"/>
                      <a:miter/>
                    </a:ln>
                  </p:spPr>
                  <p:txBody>
                    <a:bodyPr rtlCol="0" anchor="ctr"/>
                    <a:lstStyle/>
                    <a:p>
                      <a:endParaRPr lang="en-GB"/>
                    </a:p>
                  </p:txBody>
                </p:sp>
                <p:sp>
                  <p:nvSpPr>
                    <p:cNvPr id="848" name="Freeform: Shape 847">
                      <a:extLst>
                        <a:ext uri="{FF2B5EF4-FFF2-40B4-BE49-F238E27FC236}">
                          <a16:creationId xmlns:a16="http://schemas.microsoft.com/office/drawing/2014/main" id="{0BCA7E0B-0C11-82A1-67DA-BECDB3C3DB21}"/>
                        </a:ext>
                      </a:extLst>
                    </p:cNvPr>
                    <p:cNvSpPr/>
                    <p:nvPr/>
                  </p:nvSpPr>
                  <p:spPr>
                    <a:xfrm>
                      <a:off x="9068085" y="4192373"/>
                      <a:ext cx="14144" cy="9001"/>
                    </a:xfrm>
                    <a:custGeom>
                      <a:avLst/>
                      <a:gdLst>
                        <a:gd name="connsiteX0" fmla="*/ 0 w 14144"/>
                        <a:gd name="connsiteY0" fmla="*/ 0 h 9001"/>
                        <a:gd name="connsiteX1" fmla="*/ 857 w 14144"/>
                        <a:gd name="connsiteY1" fmla="*/ 1286 h 9001"/>
                        <a:gd name="connsiteX2" fmla="*/ 14144 w 14144"/>
                        <a:gd name="connsiteY2" fmla="*/ 9001 h 9001"/>
                        <a:gd name="connsiteX3" fmla="*/ 13716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857" y="1286"/>
                          </a:lnTo>
                          <a:lnTo>
                            <a:pt x="14144" y="9001"/>
                          </a:lnTo>
                          <a:lnTo>
                            <a:pt x="13716" y="7715"/>
                          </a:lnTo>
                          <a:close/>
                        </a:path>
                      </a:pathLst>
                    </a:custGeom>
                    <a:solidFill>
                      <a:srgbClr val="B94231"/>
                    </a:solidFill>
                    <a:ln w="4286" cap="flat">
                      <a:noFill/>
                      <a:prstDash val="solid"/>
                      <a:miter/>
                    </a:ln>
                  </p:spPr>
                  <p:txBody>
                    <a:bodyPr rtlCol="0" anchor="ctr"/>
                    <a:lstStyle/>
                    <a:p>
                      <a:endParaRPr lang="en-GB"/>
                    </a:p>
                  </p:txBody>
                </p:sp>
                <p:grpSp>
                  <p:nvGrpSpPr>
                    <p:cNvPr id="849" name="Graphic 18">
                      <a:extLst>
                        <a:ext uri="{FF2B5EF4-FFF2-40B4-BE49-F238E27FC236}">
                          <a16:creationId xmlns:a16="http://schemas.microsoft.com/office/drawing/2014/main" id="{44D931BF-B27F-A9B3-5CCA-880359F62B8E}"/>
                        </a:ext>
                      </a:extLst>
                    </p:cNvPr>
                    <p:cNvGrpSpPr/>
                    <p:nvPr/>
                  </p:nvGrpSpPr>
                  <p:grpSpPr>
                    <a:xfrm>
                      <a:off x="8876490" y="4301673"/>
                      <a:ext cx="1286" cy="1714"/>
                      <a:chOff x="8876490" y="4301673"/>
                      <a:chExt cx="1286" cy="1714"/>
                    </a:xfrm>
                  </p:grpSpPr>
                  <p:sp>
                    <p:nvSpPr>
                      <p:cNvPr id="850" name="Freeform: Shape 849">
                        <a:extLst>
                          <a:ext uri="{FF2B5EF4-FFF2-40B4-BE49-F238E27FC236}">
                            <a16:creationId xmlns:a16="http://schemas.microsoft.com/office/drawing/2014/main" id="{A9509355-E74A-635F-55D7-2A71E0ED1C2F}"/>
                          </a:ext>
                        </a:extLst>
                      </p:cNvPr>
                      <p:cNvSpPr/>
                      <p:nvPr/>
                    </p:nvSpPr>
                    <p:spPr>
                      <a:xfrm>
                        <a:off x="8876490" y="4301673"/>
                        <a:ext cx="857" cy="1285"/>
                      </a:xfrm>
                      <a:custGeom>
                        <a:avLst/>
                        <a:gdLst>
                          <a:gd name="connsiteX0" fmla="*/ 0 w 857"/>
                          <a:gd name="connsiteY0" fmla="*/ 0 h 1285"/>
                          <a:gd name="connsiteX1" fmla="*/ 858 w 857"/>
                          <a:gd name="connsiteY1" fmla="*/ 1286 h 1285"/>
                          <a:gd name="connsiteX2" fmla="*/ 0 w 857"/>
                          <a:gd name="connsiteY2" fmla="*/ 0 h 1285"/>
                        </a:gdLst>
                        <a:ahLst/>
                        <a:cxnLst>
                          <a:cxn ang="0">
                            <a:pos x="connsiteX0" y="connsiteY0"/>
                          </a:cxn>
                          <a:cxn ang="0">
                            <a:pos x="connsiteX1" y="connsiteY1"/>
                          </a:cxn>
                          <a:cxn ang="0">
                            <a:pos x="connsiteX2" y="connsiteY2"/>
                          </a:cxn>
                        </a:cxnLst>
                        <a:rect l="l" t="t" r="r" b="b"/>
                        <a:pathLst>
                          <a:path w="857" h="1285">
                            <a:moveTo>
                              <a:pt x="0" y="0"/>
                            </a:moveTo>
                            <a:lnTo>
                              <a:pt x="858" y="1286"/>
                            </a:lnTo>
                            <a:lnTo>
                              <a:pt x="0" y="0"/>
                            </a:lnTo>
                          </a:path>
                        </a:pathLst>
                      </a:custGeom>
                      <a:solidFill>
                        <a:srgbClr val="376C70"/>
                      </a:solidFill>
                      <a:ln w="4286" cap="flat">
                        <a:noFill/>
                        <a:prstDash val="solid"/>
                        <a:miter/>
                      </a:ln>
                    </p:spPr>
                    <p:txBody>
                      <a:bodyPr rtlCol="0" anchor="ctr"/>
                      <a:lstStyle/>
                      <a:p>
                        <a:endParaRPr lang="en-GB"/>
                      </a:p>
                    </p:txBody>
                  </p:sp>
                  <p:sp>
                    <p:nvSpPr>
                      <p:cNvPr id="851" name="Freeform: Shape 850">
                        <a:extLst>
                          <a:ext uri="{FF2B5EF4-FFF2-40B4-BE49-F238E27FC236}">
                            <a16:creationId xmlns:a16="http://schemas.microsoft.com/office/drawing/2014/main" id="{5C1D4557-76F9-2279-1FF3-D6EBDCB6B477}"/>
                          </a:ext>
                        </a:extLst>
                      </p:cNvPr>
                      <p:cNvSpPr/>
                      <p:nvPr/>
                    </p:nvSpPr>
                    <p:spPr>
                      <a:xfrm>
                        <a:off x="8876490" y="4301673"/>
                        <a:ext cx="1286" cy="1714"/>
                      </a:xfrm>
                      <a:custGeom>
                        <a:avLst/>
                        <a:gdLst>
                          <a:gd name="connsiteX0" fmla="*/ 0 w 1286"/>
                          <a:gd name="connsiteY0" fmla="*/ 0 h 1714"/>
                          <a:gd name="connsiteX1" fmla="*/ 1286 w 1286"/>
                          <a:gd name="connsiteY1" fmla="*/ 1715 h 1714"/>
                          <a:gd name="connsiteX2" fmla="*/ 858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5"/>
                              <a:pt x="1286" y="1715"/>
                            </a:cubicBezTo>
                            <a:lnTo>
                              <a:pt x="858" y="429"/>
                            </a:lnTo>
                            <a:cubicBezTo>
                              <a:pt x="429" y="429"/>
                              <a:pt x="429" y="429"/>
                              <a:pt x="0" y="0"/>
                            </a:cubicBezTo>
                          </a:path>
                        </a:pathLst>
                      </a:custGeom>
                      <a:solidFill>
                        <a:srgbClr val="B94231"/>
                      </a:solidFill>
                      <a:ln w="4286" cap="flat">
                        <a:noFill/>
                        <a:prstDash val="solid"/>
                        <a:miter/>
                      </a:ln>
                    </p:spPr>
                    <p:txBody>
                      <a:bodyPr rtlCol="0" anchor="ctr"/>
                      <a:lstStyle/>
                      <a:p>
                        <a:endParaRPr lang="en-GB"/>
                      </a:p>
                    </p:txBody>
                  </p:sp>
                </p:grpSp>
                <p:sp>
                  <p:nvSpPr>
                    <p:cNvPr id="852" name="Freeform: Shape 851">
                      <a:extLst>
                        <a:ext uri="{FF2B5EF4-FFF2-40B4-BE49-F238E27FC236}">
                          <a16:creationId xmlns:a16="http://schemas.microsoft.com/office/drawing/2014/main" id="{47E9A86F-B03B-A223-DF06-BADBB4E8673B}"/>
                        </a:ext>
                      </a:extLst>
                    </p:cNvPr>
                    <p:cNvSpPr/>
                    <p:nvPr/>
                  </p:nvSpPr>
                  <p:spPr>
                    <a:xfrm>
                      <a:off x="9098946" y="4191088"/>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5"/>
                            <a:pt x="858" y="857"/>
                            <a:pt x="429" y="0"/>
                          </a:cubicBezTo>
                          <a:cubicBezTo>
                            <a:pt x="858" y="429"/>
                            <a:pt x="429" y="857"/>
                            <a:pt x="0" y="1286"/>
                          </a:cubicBezTo>
                        </a:path>
                      </a:pathLst>
                    </a:custGeom>
                    <a:solidFill>
                      <a:srgbClr val="B94231"/>
                    </a:solidFill>
                    <a:ln w="4286" cap="flat">
                      <a:noFill/>
                      <a:prstDash val="solid"/>
                      <a:miter/>
                    </a:ln>
                  </p:spPr>
                  <p:txBody>
                    <a:bodyPr rtlCol="0" anchor="ctr"/>
                    <a:lstStyle/>
                    <a:p>
                      <a:endParaRPr lang="en-GB"/>
                    </a:p>
                  </p:txBody>
                </p:sp>
                <p:sp>
                  <p:nvSpPr>
                    <p:cNvPr id="853" name="Freeform: Shape 852">
                      <a:extLst>
                        <a:ext uri="{FF2B5EF4-FFF2-40B4-BE49-F238E27FC236}">
                          <a16:creationId xmlns:a16="http://schemas.microsoft.com/office/drawing/2014/main" id="{9634F265-7353-9E65-9360-DD56B45FB91A}"/>
                        </a:ext>
                      </a:extLst>
                    </p:cNvPr>
                    <p:cNvSpPr/>
                    <p:nvPr/>
                  </p:nvSpPr>
                  <p:spPr>
                    <a:xfrm>
                      <a:off x="9085230" y="4192373"/>
                      <a:ext cx="14144" cy="9001"/>
                    </a:xfrm>
                    <a:custGeom>
                      <a:avLst/>
                      <a:gdLst>
                        <a:gd name="connsiteX0" fmla="*/ 0 w 14144"/>
                        <a:gd name="connsiteY0" fmla="*/ 7715 h 9001"/>
                        <a:gd name="connsiteX1" fmla="*/ 429 w 14144"/>
                        <a:gd name="connsiteY1" fmla="*/ 9001 h 9001"/>
                        <a:gd name="connsiteX2" fmla="*/ 14144 w 14144"/>
                        <a:gd name="connsiteY2" fmla="*/ 1286 h 9001"/>
                        <a:gd name="connsiteX3" fmla="*/ 13716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429" y="9001"/>
                          </a:lnTo>
                          <a:lnTo>
                            <a:pt x="14144" y="1286"/>
                          </a:lnTo>
                          <a:lnTo>
                            <a:pt x="13716" y="0"/>
                          </a:lnTo>
                          <a:close/>
                        </a:path>
                      </a:pathLst>
                    </a:custGeom>
                    <a:solidFill>
                      <a:srgbClr val="B94231"/>
                    </a:solidFill>
                    <a:ln w="4286" cap="flat">
                      <a:noFill/>
                      <a:prstDash val="solid"/>
                      <a:miter/>
                    </a:ln>
                  </p:spPr>
                  <p:txBody>
                    <a:bodyPr rtlCol="0" anchor="ctr"/>
                    <a:lstStyle/>
                    <a:p>
                      <a:endParaRPr lang="en-GB"/>
                    </a:p>
                  </p:txBody>
                </p:sp>
                <p:sp>
                  <p:nvSpPr>
                    <p:cNvPr id="854" name="Freeform: Shape 853">
                      <a:extLst>
                        <a:ext uri="{FF2B5EF4-FFF2-40B4-BE49-F238E27FC236}">
                          <a16:creationId xmlns:a16="http://schemas.microsoft.com/office/drawing/2014/main" id="{E4E452B3-C67A-AD93-5B47-D69E31E515E3}"/>
                        </a:ext>
                      </a:extLst>
                    </p:cNvPr>
                    <p:cNvSpPr/>
                    <p:nvPr/>
                  </p:nvSpPr>
                  <p:spPr>
                    <a:xfrm>
                      <a:off x="9081801" y="4200089"/>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1" y="1715"/>
                            <a:pt x="3858" y="1286"/>
                          </a:cubicBezTo>
                          <a:lnTo>
                            <a:pt x="3429" y="0"/>
                          </a:lnTo>
                          <a:cubicBezTo>
                            <a:pt x="2572" y="429"/>
                            <a:pt x="858" y="429"/>
                            <a:pt x="0" y="0"/>
                          </a:cubicBezTo>
                        </a:path>
                      </a:pathLst>
                    </a:custGeom>
                    <a:solidFill>
                      <a:srgbClr val="B94231"/>
                    </a:solidFill>
                    <a:ln w="4286" cap="flat">
                      <a:noFill/>
                      <a:prstDash val="solid"/>
                      <a:miter/>
                    </a:ln>
                  </p:spPr>
                  <p:txBody>
                    <a:bodyPr rtlCol="0" anchor="ctr"/>
                    <a:lstStyle/>
                    <a:p>
                      <a:endParaRPr lang="en-GB"/>
                    </a:p>
                  </p:txBody>
                </p:sp>
                <p:sp>
                  <p:nvSpPr>
                    <p:cNvPr id="855" name="Freeform: Shape 854">
                      <a:extLst>
                        <a:ext uri="{FF2B5EF4-FFF2-40B4-BE49-F238E27FC236}">
                          <a16:creationId xmlns:a16="http://schemas.microsoft.com/office/drawing/2014/main" id="{6046EF3E-9A5F-A7D9-E8C4-50263E0B782B}"/>
                        </a:ext>
                      </a:extLst>
                    </p:cNvPr>
                    <p:cNvSpPr/>
                    <p:nvPr/>
                  </p:nvSpPr>
                  <p:spPr>
                    <a:xfrm>
                      <a:off x="9067660" y="4182026"/>
                      <a:ext cx="31711" cy="18551"/>
                    </a:xfrm>
                    <a:custGeom>
                      <a:avLst/>
                      <a:gdLst>
                        <a:gd name="connsiteX0" fmla="*/ 15856 w 31711"/>
                        <a:gd name="connsiteY0" fmla="*/ 60 h 18551"/>
                        <a:gd name="connsiteX1" fmla="*/ 425 w 31711"/>
                        <a:gd name="connsiteY1" fmla="*/ 10347 h 18551"/>
                        <a:gd name="connsiteX2" fmla="*/ 15856 w 31711"/>
                        <a:gd name="connsiteY2" fmla="*/ 18491 h 18551"/>
                        <a:gd name="connsiteX3" fmla="*/ 31286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5427" y="60"/>
                            <a:pt x="-3004" y="8633"/>
                            <a:pt x="425" y="10347"/>
                          </a:cubicBezTo>
                          <a:cubicBezTo>
                            <a:pt x="1282" y="10776"/>
                            <a:pt x="14998" y="19348"/>
                            <a:pt x="15856" y="18491"/>
                          </a:cubicBezTo>
                          <a:cubicBezTo>
                            <a:pt x="16284" y="18491"/>
                            <a:pt x="34715" y="9919"/>
                            <a:pt x="31286" y="8204"/>
                          </a:cubicBezTo>
                          <a:cubicBezTo>
                            <a:pt x="30429" y="7775"/>
                            <a:pt x="16284" y="-797"/>
                            <a:pt x="15856" y="60"/>
                          </a:cubicBezTo>
                          <a:close/>
                        </a:path>
                      </a:pathLst>
                    </a:custGeom>
                    <a:solidFill>
                      <a:srgbClr val="6C74AF"/>
                    </a:solidFill>
                    <a:ln w="4286" cap="flat">
                      <a:noFill/>
                      <a:prstDash val="solid"/>
                      <a:miter/>
                    </a:ln>
                  </p:spPr>
                  <p:txBody>
                    <a:bodyPr rtlCol="0" anchor="ctr"/>
                    <a:lstStyle/>
                    <a:p>
                      <a:endParaRPr lang="en-GB"/>
                    </a:p>
                  </p:txBody>
                </p:sp>
                <p:sp>
                  <p:nvSpPr>
                    <p:cNvPr id="856" name="Freeform: Shape 855">
                      <a:extLst>
                        <a:ext uri="{FF2B5EF4-FFF2-40B4-BE49-F238E27FC236}">
                          <a16:creationId xmlns:a16="http://schemas.microsoft.com/office/drawing/2014/main" id="{4DA30E1D-5730-FD20-06F3-C694A04D5833}"/>
                        </a:ext>
                      </a:extLst>
                    </p:cNvPr>
                    <p:cNvSpPr/>
                    <p:nvPr/>
                  </p:nvSpPr>
                  <p:spPr>
                    <a:xfrm>
                      <a:off x="9044511" y="4206090"/>
                      <a:ext cx="14144" cy="9001"/>
                    </a:xfrm>
                    <a:custGeom>
                      <a:avLst/>
                      <a:gdLst>
                        <a:gd name="connsiteX0" fmla="*/ 0 w 14144"/>
                        <a:gd name="connsiteY0" fmla="*/ 0 h 9001"/>
                        <a:gd name="connsiteX1" fmla="*/ 429 w 14144"/>
                        <a:gd name="connsiteY1" fmla="*/ 1286 h 9001"/>
                        <a:gd name="connsiteX2" fmla="*/ 14144 w 14144"/>
                        <a:gd name="connsiteY2" fmla="*/ 9001 h 9001"/>
                        <a:gd name="connsiteX3" fmla="*/ 13287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429" y="1286"/>
                          </a:lnTo>
                          <a:lnTo>
                            <a:pt x="14144" y="9001"/>
                          </a:lnTo>
                          <a:lnTo>
                            <a:pt x="13287" y="7715"/>
                          </a:lnTo>
                          <a:close/>
                        </a:path>
                      </a:pathLst>
                    </a:custGeom>
                    <a:solidFill>
                      <a:srgbClr val="B94231"/>
                    </a:solidFill>
                    <a:ln w="4286" cap="flat">
                      <a:noFill/>
                      <a:prstDash val="solid"/>
                      <a:miter/>
                    </a:ln>
                  </p:spPr>
                  <p:txBody>
                    <a:bodyPr rtlCol="0" anchor="ctr"/>
                    <a:lstStyle/>
                    <a:p>
                      <a:endParaRPr lang="en-GB"/>
                    </a:p>
                  </p:txBody>
                </p:sp>
                <p:sp>
                  <p:nvSpPr>
                    <p:cNvPr id="857" name="Freeform: Shape 856">
                      <a:extLst>
                        <a:ext uri="{FF2B5EF4-FFF2-40B4-BE49-F238E27FC236}">
                          <a16:creationId xmlns:a16="http://schemas.microsoft.com/office/drawing/2014/main" id="{A8534911-C5DD-F463-90C0-BA1EC96EC57B}"/>
                        </a:ext>
                      </a:extLst>
                    </p:cNvPr>
                    <p:cNvSpPr/>
                    <p:nvPr/>
                  </p:nvSpPr>
                  <p:spPr>
                    <a:xfrm>
                      <a:off x="9074943" y="4204804"/>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4"/>
                            <a:pt x="857" y="857"/>
                            <a:pt x="429" y="0"/>
                          </a:cubicBezTo>
                          <a:cubicBezTo>
                            <a:pt x="857" y="429"/>
                            <a:pt x="857" y="857"/>
                            <a:pt x="0" y="1286"/>
                          </a:cubicBezTo>
                        </a:path>
                      </a:pathLst>
                    </a:custGeom>
                    <a:solidFill>
                      <a:srgbClr val="B94231"/>
                    </a:solidFill>
                    <a:ln w="4286" cap="flat">
                      <a:noFill/>
                      <a:prstDash val="solid"/>
                      <a:miter/>
                    </a:ln>
                  </p:spPr>
                  <p:txBody>
                    <a:bodyPr rtlCol="0" anchor="ctr"/>
                    <a:lstStyle/>
                    <a:p>
                      <a:endParaRPr lang="en-GB"/>
                    </a:p>
                  </p:txBody>
                </p:sp>
                <p:sp>
                  <p:nvSpPr>
                    <p:cNvPr id="858" name="Freeform: Shape 857">
                      <a:extLst>
                        <a:ext uri="{FF2B5EF4-FFF2-40B4-BE49-F238E27FC236}">
                          <a16:creationId xmlns:a16="http://schemas.microsoft.com/office/drawing/2014/main" id="{3E97EC3B-FABA-1045-8F7F-8F1323F8120C}"/>
                        </a:ext>
                      </a:extLst>
                    </p:cNvPr>
                    <p:cNvSpPr/>
                    <p:nvPr/>
                  </p:nvSpPr>
                  <p:spPr>
                    <a:xfrm>
                      <a:off x="9061227" y="4206090"/>
                      <a:ext cx="14572" cy="9001"/>
                    </a:xfrm>
                    <a:custGeom>
                      <a:avLst/>
                      <a:gdLst>
                        <a:gd name="connsiteX0" fmla="*/ 0 w 14572"/>
                        <a:gd name="connsiteY0" fmla="*/ 7715 h 9001"/>
                        <a:gd name="connsiteX1" fmla="*/ 857 w 14572"/>
                        <a:gd name="connsiteY1" fmla="*/ 9001 h 9001"/>
                        <a:gd name="connsiteX2" fmla="*/ 14573 w 14572"/>
                        <a:gd name="connsiteY2" fmla="*/ 1286 h 9001"/>
                        <a:gd name="connsiteX3" fmla="*/ 13716 w 14572"/>
                        <a:gd name="connsiteY3" fmla="*/ 0 h 9001"/>
                      </a:gdLst>
                      <a:ahLst/>
                      <a:cxnLst>
                        <a:cxn ang="0">
                          <a:pos x="connsiteX0" y="connsiteY0"/>
                        </a:cxn>
                        <a:cxn ang="0">
                          <a:pos x="connsiteX1" y="connsiteY1"/>
                        </a:cxn>
                        <a:cxn ang="0">
                          <a:pos x="connsiteX2" y="connsiteY2"/>
                        </a:cxn>
                        <a:cxn ang="0">
                          <a:pos x="connsiteX3" y="connsiteY3"/>
                        </a:cxn>
                      </a:cxnLst>
                      <a:rect l="l" t="t" r="r" b="b"/>
                      <a:pathLst>
                        <a:path w="14572" h="9001">
                          <a:moveTo>
                            <a:pt x="0" y="7715"/>
                          </a:moveTo>
                          <a:lnTo>
                            <a:pt x="857" y="9001"/>
                          </a:lnTo>
                          <a:lnTo>
                            <a:pt x="14573" y="1286"/>
                          </a:lnTo>
                          <a:lnTo>
                            <a:pt x="13716" y="0"/>
                          </a:lnTo>
                          <a:close/>
                        </a:path>
                      </a:pathLst>
                    </a:custGeom>
                    <a:solidFill>
                      <a:srgbClr val="B94231"/>
                    </a:solidFill>
                    <a:ln w="4286" cap="flat">
                      <a:noFill/>
                      <a:prstDash val="solid"/>
                      <a:miter/>
                    </a:ln>
                  </p:spPr>
                  <p:txBody>
                    <a:bodyPr rtlCol="0" anchor="ctr"/>
                    <a:lstStyle/>
                    <a:p>
                      <a:endParaRPr lang="en-GB"/>
                    </a:p>
                  </p:txBody>
                </p:sp>
                <p:sp>
                  <p:nvSpPr>
                    <p:cNvPr id="859" name="Freeform: Shape 858">
                      <a:extLst>
                        <a:ext uri="{FF2B5EF4-FFF2-40B4-BE49-F238E27FC236}">
                          <a16:creationId xmlns:a16="http://schemas.microsoft.com/office/drawing/2014/main" id="{371B4782-5CB2-B88E-C8EA-E479ED3FE283}"/>
                        </a:ext>
                      </a:extLst>
                    </p:cNvPr>
                    <p:cNvSpPr/>
                    <p:nvPr/>
                  </p:nvSpPr>
                  <p:spPr>
                    <a:xfrm>
                      <a:off x="9043657" y="4195742"/>
                      <a:ext cx="31711" cy="18551"/>
                    </a:xfrm>
                    <a:custGeom>
                      <a:avLst/>
                      <a:gdLst>
                        <a:gd name="connsiteX0" fmla="*/ 15856 w 31711"/>
                        <a:gd name="connsiteY0" fmla="*/ 60 h 18551"/>
                        <a:gd name="connsiteX1" fmla="*/ 425 w 31711"/>
                        <a:gd name="connsiteY1" fmla="*/ 10347 h 18551"/>
                        <a:gd name="connsiteX2" fmla="*/ 15856 w 31711"/>
                        <a:gd name="connsiteY2" fmla="*/ 18491 h 18551"/>
                        <a:gd name="connsiteX3" fmla="*/ 31286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5427" y="60"/>
                            <a:pt x="-3004" y="8633"/>
                            <a:pt x="425" y="10347"/>
                          </a:cubicBezTo>
                          <a:cubicBezTo>
                            <a:pt x="1282" y="10776"/>
                            <a:pt x="14998" y="19348"/>
                            <a:pt x="15856" y="18491"/>
                          </a:cubicBezTo>
                          <a:cubicBezTo>
                            <a:pt x="16284" y="18491"/>
                            <a:pt x="34715" y="9919"/>
                            <a:pt x="31286" y="8204"/>
                          </a:cubicBezTo>
                          <a:cubicBezTo>
                            <a:pt x="30429" y="7776"/>
                            <a:pt x="16713" y="-797"/>
                            <a:pt x="15856" y="60"/>
                          </a:cubicBezTo>
                          <a:close/>
                        </a:path>
                      </a:pathLst>
                    </a:custGeom>
                    <a:solidFill>
                      <a:srgbClr val="6C74AF"/>
                    </a:solidFill>
                    <a:ln w="4286" cap="flat">
                      <a:noFill/>
                      <a:prstDash val="solid"/>
                      <a:miter/>
                    </a:ln>
                  </p:spPr>
                  <p:txBody>
                    <a:bodyPr rtlCol="0" anchor="ctr"/>
                    <a:lstStyle/>
                    <a:p>
                      <a:endParaRPr lang="en-GB"/>
                    </a:p>
                  </p:txBody>
                </p:sp>
                <p:sp>
                  <p:nvSpPr>
                    <p:cNvPr id="860" name="Freeform: Shape 859">
                      <a:extLst>
                        <a:ext uri="{FF2B5EF4-FFF2-40B4-BE49-F238E27FC236}">
                          <a16:creationId xmlns:a16="http://schemas.microsoft.com/office/drawing/2014/main" id="{7DE31343-F272-1C08-5E6A-2F0CA7BCF62C}"/>
                        </a:ext>
                      </a:extLst>
                    </p:cNvPr>
                    <p:cNvSpPr/>
                    <p:nvPr/>
                  </p:nvSpPr>
                  <p:spPr>
                    <a:xfrm>
                      <a:off x="9057798" y="4213805"/>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0" y="1715"/>
                            <a:pt x="3858" y="1286"/>
                          </a:cubicBezTo>
                          <a:lnTo>
                            <a:pt x="3429" y="0"/>
                          </a:lnTo>
                          <a:cubicBezTo>
                            <a:pt x="2572" y="429"/>
                            <a:pt x="857" y="429"/>
                            <a:pt x="0" y="0"/>
                          </a:cubicBezTo>
                        </a:path>
                      </a:pathLst>
                    </a:custGeom>
                    <a:solidFill>
                      <a:srgbClr val="B94231"/>
                    </a:solidFill>
                    <a:ln w="4286" cap="flat">
                      <a:noFill/>
                      <a:prstDash val="solid"/>
                      <a:miter/>
                    </a:ln>
                  </p:spPr>
                  <p:txBody>
                    <a:bodyPr rtlCol="0" anchor="ctr"/>
                    <a:lstStyle/>
                    <a:p>
                      <a:endParaRPr lang="en-GB"/>
                    </a:p>
                  </p:txBody>
                </p:sp>
                <p:sp>
                  <p:nvSpPr>
                    <p:cNvPr id="861" name="Freeform: Shape 860">
                      <a:extLst>
                        <a:ext uri="{FF2B5EF4-FFF2-40B4-BE49-F238E27FC236}">
                          <a16:creationId xmlns:a16="http://schemas.microsoft.com/office/drawing/2014/main" id="{55C29D09-C733-B093-ECFA-3E06943C4712}"/>
                        </a:ext>
                      </a:extLst>
                    </p:cNvPr>
                    <p:cNvSpPr/>
                    <p:nvPr/>
                  </p:nvSpPr>
                  <p:spPr>
                    <a:xfrm>
                      <a:off x="9020508" y="4219806"/>
                      <a:ext cx="14144" cy="9001"/>
                    </a:xfrm>
                    <a:custGeom>
                      <a:avLst/>
                      <a:gdLst>
                        <a:gd name="connsiteX0" fmla="*/ 0 w 14144"/>
                        <a:gd name="connsiteY0" fmla="*/ 0 h 9001"/>
                        <a:gd name="connsiteX1" fmla="*/ 429 w 14144"/>
                        <a:gd name="connsiteY1" fmla="*/ 1286 h 9001"/>
                        <a:gd name="connsiteX2" fmla="*/ 14144 w 14144"/>
                        <a:gd name="connsiteY2" fmla="*/ 9001 h 9001"/>
                        <a:gd name="connsiteX3" fmla="*/ 13716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429" y="1286"/>
                          </a:lnTo>
                          <a:lnTo>
                            <a:pt x="14144" y="9001"/>
                          </a:lnTo>
                          <a:lnTo>
                            <a:pt x="13716" y="7715"/>
                          </a:lnTo>
                          <a:close/>
                        </a:path>
                      </a:pathLst>
                    </a:custGeom>
                    <a:solidFill>
                      <a:srgbClr val="B94231"/>
                    </a:solidFill>
                    <a:ln w="4286" cap="flat">
                      <a:noFill/>
                      <a:prstDash val="solid"/>
                      <a:miter/>
                    </a:ln>
                  </p:spPr>
                  <p:txBody>
                    <a:bodyPr rtlCol="0" anchor="ctr"/>
                    <a:lstStyle/>
                    <a:p>
                      <a:endParaRPr lang="en-GB"/>
                    </a:p>
                  </p:txBody>
                </p:sp>
                <p:sp>
                  <p:nvSpPr>
                    <p:cNvPr id="862" name="Freeform: Shape 861">
                      <a:extLst>
                        <a:ext uri="{FF2B5EF4-FFF2-40B4-BE49-F238E27FC236}">
                          <a16:creationId xmlns:a16="http://schemas.microsoft.com/office/drawing/2014/main" id="{181D9DEE-9221-CF6D-6775-4A330C7E6F15}"/>
                        </a:ext>
                      </a:extLst>
                    </p:cNvPr>
                    <p:cNvSpPr/>
                    <p:nvPr/>
                  </p:nvSpPr>
                  <p:spPr>
                    <a:xfrm>
                      <a:off x="9050940" y="4218520"/>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4"/>
                            <a:pt x="857" y="857"/>
                            <a:pt x="429" y="0"/>
                          </a:cubicBezTo>
                          <a:cubicBezTo>
                            <a:pt x="857" y="429"/>
                            <a:pt x="857" y="857"/>
                            <a:pt x="0" y="1286"/>
                          </a:cubicBezTo>
                        </a:path>
                      </a:pathLst>
                    </a:custGeom>
                    <a:solidFill>
                      <a:srgbClr val="B94231"/>
                    </a:solidFill>
                    <a:ln w="4286" cap="flat">
                      <a:noFill/>
                      <a:prstDash val="solid"/>
                      <a:miter/>
                    </a:ln>
                  </p:spPr>
                  <p:txBody>
                    <a:bodyPr rtlCol="0" anchor="ctr"/>
                    <a:lstStyle/>
                    <a:p>
                      <a:endParaRPr lang="en-GB"/>
                    </a:p>
                  </p:txBody>
                </p:sp>
                <p:sp>
                  <p:nvSpPr>
                    <p:cNvPr id="863" name="Freeform: Shape 862">
                      <a:extLst>
                        <a:ext uri="{FF2B5EF4-FFF2-40B4-BE49-F238E27FC236}">
                          <a16:creationId xmlns:a16="http://schemas.microsoft.com/office/drawing/2014/main" id="{77367B5F-3994-A3F1-EE56-29334EAC961C}"/>
                        </a:ext>
                      </a:extLst>
                    </p:cNvPr>
                    <p:cNvSpPr/>
                    <p:nvPr/>
                  </p:nvSpPr>
                  <p:spPr>
                    <a:xfrm>
                      <a:off x="9037653" y="4219806"/>
                      <a:ext cx="14144" cy="9001"/>
                    </a:xfrm>
                    <a:custGeom>
                      <a:avLst/>
                      <a:gdLst>
                        <a:gd name="connsiteX0" fmla="*/ 0 w 14144"/>
                        <a:gd name="connsiteY0" fmla="*/ 7715 h 9001"/>
                        <a:gd name="connsiteX1" fmla="*/ 429 w 14144"/>
                        <a:gd name="connsiteY1" fmla="*/ 9001 h 9001"/>
                        <a:gd name="connsiteX2" fmla="*/ 14144 w 14144"/>
                        <a:gd name="connsiteY2" fmla="*/ 1286 h 9001"/>
                        <a:gd name="connsiteX3" fmla="*/ 13287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429" y="9001"/>
                          </a:lnTo>
                          <a:lnTo>
                            <a:pt x="14144" y="1286"/>
                          </a:lnTo>
                          <a:lnTo>
                            <a:pt x="13287" y="0"/>
                          </a:lnTo>
                          <a:close/>
                        </a:path>
                      </a:pathLst>
                    </a:custGeom>
                    <a:solidFill>
                      <a:srgbClr val="B94231"/>
                    </a:solidFill>
                    <a:ln w="4286" cap="flat">
                      <a:noFill/>
                      <a:prstDash val="solid"/>
                      <a:miter/>
                    </a:ln>
                  </p:spPr>
                  <p:txBody>
                    <a:bodyPr rtlCol="0" anchor="ctr"/>
                    <a:lstStyle/>
                    <a:p>
                      <a:endParaRPr lang="en-GB"/>
                    </a:p>
                  </p:txBody>
                </p:sp>
                <p:sp>
                  <p:nvSpPr>
                    <p:cNvPr id="864" name="Freeform: Shape 863">
                      <a:extLst>
                        <a:ext uri="{FF2B5EF4-FFF2-40B4-BE49-F238E27FC236}">
                          <a16:creationId xmlns:a16="http://schemas.microsoft.com/office/drawing/2014/main" id="{621B348F-2631-B40B-097C-0C08BF3B996E}"/>
                        </a:ext>
                      </a:extLst>
                    </p:cNvPr>
                    <p:cNvSpPr/>
                    <p:nvPr/>
                  </p:nvSpPr>
                  <p:spPr>
                    <a:xfrm>
                      <a:off x="9020083" y="4209461"/>
                      <a:ext cx="31711" cy="18548"/>
                    </a:xfrm>
                    <a:custGeom>
                      <a:avLst/>
                      <a:gdLst>
                        <a:gd name="connsiteX0" fmla="*/ 15856 w 31711"/>
                        <a:gd name="connsiteY0" fmla="*/ 58 h 18548"/>
                        <a:gd name="connsiteX1" fmla="*/ 425 w 31711"/>
                        <a:gd name="connsiteY1" fmla="*/ 10345 h 18548"/>
                        <a:gd name="connsiteX2" fmla="*/ 15856 w 31711"/>
                        <a:gd name="connsiteY2" fmla="*/ 18488 h 18548"/>
                        <a:gd name="connsiteX3" fmla="*/ 31286 w 31711"/>
                        <a:gd name="connsiteY3" fmla="*/ 8202 h 18548"/>
                        <a:gd name="connsiteX4" fmla="*/ 15856 w 31711"/>
                        <a:gd name="connsiteY4" fmla="*/ 58 h 18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48">
                          <a:moveTo>
                            <a:pt x="15856" y="58"/>
                          </a:moveTo>
                          <a:cubicBezTo>
                            <a:pt x="15427" y="58"/>
                            <a:pt x="-3004" y="8630"/>
                            <a:pt x="425" y="10345"/>
                          </a:cubicBezTo>
                          <a:cubicBezTo>
                            <a:pt x="1282" y="10773"/>
                            <a:pt x="14998" y="19346"/>
                            <a:pt x="15856" y="18488"/>
                          </a:cubicBezTo>
                          <a:cubicBezTo>
                            <a:pt x="16284" y="18488"/>
                            <a:pt x="34715" y="9916"/>
                            <a:pt x="31286" y="8202"/>
                          </a:cubicBezTo>
                          <a:cubicBezTo>
                            <a:pt x="30000" y="8202"/>
                            <a:pt x="16284" y="-800"/>
                            <a:pt x="15856" y="58"/>
                          </a:cubicBezTo>
                          <a:close/>
                        </a:path>
                      </a:pathLst>
                    </a:custGeom>
                    <a:solidFill>
                      <a:srgbClr val="6C74AF"/>
                    </a:solidFill>
                    <a:ln w="4286" cap="flat">
                      <a:noFill/>
                      <a:prstDash val="solid"/>
                      <a:miter/>
                    </a:ln>
                  </p:spPr>
                  <p:txBody>
                    <a:bodyPr rtlCol="0" anchor="ctr"/>
                    <a:lstStyle/>
                    <a:p>
                      <a:endParaRPr lang="en-GB"/>
                    </a:p>
                  </p:txBody>
                </p:sp>
                <p:sp>
                  <p:nvSpPr>
                    <p:cNvPr id="865" name="Freeform: Shape 864">
                      <a:extLst>
                        <a:ext uri="{FF2B5EF4-FFF2-40B4-BE49-F238E27FC236}">
                          <a16:creationId xmlns:a16="http://schemas.microsoft.com/office/drawing/2014/main" id="{2256B863-1140-0E6B-5710-7832C3B50098}"/>
                        </a:ext>
                      </a:extLst>
                    </p:cNvPr>
                    <p:cNvSpPr/>
                    <p:nvPr/>
                  </p:nvSpPr>
                  <p:spPr>
                    <a:xfrm>
                      <a:off x="9034224" y="4227521"/>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0" y="1715"/>
                            <a:pt x="3858" y="1286"/>
                          </a:cubicBezTo>
                          <a:lnTo>
                            <a:pt x="3429" y="0"/>
                          </a:lnTo>
                          <a:cubicBezTo>
                            <a:pt x="2143" y="857"/>
                            <a:pt x="857" y="857"/>
                            <a:pt x="0" y="0"/>
                          </a:cubicBezTo>
                        </a:path>
                      </a:pathLst>
                    </a:custGeom>
                    <a:solidFill>
                      <a:srgbClr val="B94231"/>
                    </a:solidFill>
                    <a:ln w="4286" cap="flat">
                      <a:noFill/>
                      <a:prstDash val="solid"/>
                      <a:miter/>
                    </a:ln>
                  </p:spPr>
                  <p:txBody>
                    <a:bodyPr rtlCol="0" anchor="ctr"/>
                    <a:lstStyle/>
                    <a:p>
                      <a:endParaRPr lang="en-GB"/>
                    </a:p>
                  </p:txBody>
                </p:sp>
                <p:sp>
                  <p:nvSpPr>
                    <p:cNvPr id="866" name="Freeform: Shape 865">
                      <a:extLst>
                        <a:ext uri="{FF2B5EF4-FFF2-40B4-BE49-F238E27FC236}">
                          <a16:creationId xmlns:a16="http://schemas.microsoft.com/office/drawing/2014/main" id="{B3CFD637-F744-EED0-4DB8-35AFD960C5F9}"/>
                        </a:ext>
                      </a:extLst>
                    </p:cNvPr>
                    <p:cNvSpPr/>
                    <p:nvPr/>
                  </p:nvSpPr>
                  <p:spPr>
                    <a:xfrm>
                      <a:off x="8996505" y="4233522"/>
                      <a:ext cx="14144" cy="9001"/>
                    </a:xfrm>
                    <a:custGeom>
                      <a:avLst/>
                      <a:gdLst>
                        <a:gd name="connsiteX0" fmla="*/ 0 w 14144"/>
                        <a:gd name="connsiteY0" fmla="*/ 0 h 9001"/>
                        <a:gd name="connsiteX1" fmla="*/ 858 w 14144"/>
                        <a:gd name="connsiteY1" fmla="*/ 1286 h 9001"/>
                        <a:gd name="connsiteX2" fmla="*/ 14145 w 14144"/>
                        <a:gd name="connsiteY2" fmla="*/ 9001 h 9001"/>
                        <a:gd name="connsiteX3" fmla="*/ 13716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858" y="1286"/>
                          </a:lnTo>
                          <a:lnTo>
                            <a:pt x="14145" y="9001"/>
                          </a:lnTo>
                          <a:lnTo>
                            <a:pt x="13716" y="7715"/>
                          </a:lnTo>
                          <a:close/>
                        </a:path>
                      </a:pathLst>
                    </a:custGeom>
                    <a:solidFill>
                      <a:srgbClr val="B94231"/>
                    </a:solidFill>
                    <a:ln w="4286" cap="flat">
                      <a:noFill/>
                      <a:prstDash val="solid"/>
                      <a:miter/>
                    </a:ln>
                  </p:spPr>
                  <p:txBody>
                    <a:bodyPr rtlCol="0" anchor="ctr"/>
                    <a:lstStyle/>
                    <a:p>
                      <a:endParaRPr lang="en-GB"/>
                    </a:p>
                  </p:txBody>
                </p:sp>
                <p:sp>
                  <p:nvSpPr>
                    <p:cNvPr id="867" name="Freeform: Shape 866">
                      <a:extLst>
                        <a:ext uri="{FF2B5EF4-FFF2-40B4-BE49-F238E27FC236}">
                          <a16:creationId xmlns:a16="http://schemas.microsoft.com/office/drawing/2014/main" id="{B5298531-67F7-4D59-3CCD-A2B931EB46D0}"/>
                        </a:ext>
                      </a:extLst>
                    </p:cNvPr>
                    <p:cNvSpPr/>
                    <p:nvPr/>
                  </p:nvSpPr>
                  <p:spPr>
                    <a:xfrm>
                      <a:off x="9027366" y="4232236"/>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5"/>
                            <a:pt x="857" y="857"/>
                            <a:pt x="429" y="0"/>
                          </a:cubicBezTo>
                          <a:cubicBezTo>
                            <a:pt x="857" y="429"/>
                            <a:pt x="429" y="857"/>
                            <a:pt x="0" y="1286"/>
                          </a:cubicBezTo>
                        </a:path>
                      </a:pathLst>
                    </a:custGeom>
                    <a:solidFill>
                      <a:srgbClr val="B94231"/>
                    </a:solidFill>
                    <a:ln w="4286" cap="flat">
                      <a:noFill/>
                      <a:prstDash val="solid"/>
                      <a:miter/>
                    </a:ln>
                  </p:spPr>
                  <p:txBody>
                    <a:bodyPr rtlCol="0" anchor="ctr"/>
                    <a:lstStyle/>
                    <a:p>
                      <a:endParaRPr lang="en-GB"/>
                    </a:p>
                  </p:txBody>
                </p:sp>
                <p:sp>
                  <p:nvSpPr>
                    <p:cNvPr id="868" name="Freeform: Shape 867">
                      <a:extLst>
                        <a:ext uri="{FF2B5EF4-FFF2-40B4-BE49-F238E27FC236}">
                          <a16:creationId xmlns:a16="http://schemas.microsoft.com/office/drawing/2014/main" id="{6AF853C7-AC03-2727-CAA3-B28E773E6066}"/>
                        </a:ext>
                      </a:extLst>
                    </p:cNvPr>
                    <p:cNvSpPr/>
                    <p:nvPr/>
                  </p:nvSpPr>
                  <p:spPr>
                    <a:xfrm>
                      <a:off x="9013650" y="4233522"/>
                      <a:ext cx="14144" cy="9001"/>
                    </a:xfrm>
                    <a:custGeom>
                      <a:avLst/>
                      <a:gdLst>
                        <a:gd name="connsiteX0" fmla="*/ 0 w 14144"/>
                        <a:gd name="connsiteY0" fmla="*/ 7715 h 9001"/>
                        <a:gd name="connsiteX1" fmla="*/ 429 w 14144"/>
                        <a:gd name="connsiteY1" fmla="*/ 9001 h 9001"/>
                        <a:gd name="connsiteX2" fmla="*/ 14145 w 14144"/>
                        <a:gd name="connsiteY2" fmla="*/ 1286 h 9001"/>
                        <a:gd name="connsiteX3" fmla="*/ 13716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429" y="9001"/>
                          </a:lnTo>
                          <a:lnTo>
                            <a:pt x="14145" y="1286"/>
                          </a:lnTo>
                          <a:lnTo>
                            <a:pt x="13716" y="0"/>
                          </a:lnTo>
                          <a:close/>
                        </a:path>
                      </a:pathLst>
                    </a:custGeom>
                    <a:solidFill>
                      <a:srgbClr val="B94231"/>
                    </a:solidFill>
                    <a:ln w="4286" cap="flat">
                      <a:noFill/>
                      <a:prstDash val="solid"/>
                      <a:miter/>
                    </a:ln>
                  </p:spPr>
                  <p:txBody>
                    <a:bodyPr rtlCol="0" anchor="ctr"/>
                    <a:lstStyle/>
                    <a:p>
                      <a:endParaRPr lang="en-GB"/>
                    </a:p>
                  </p:txBody>
                </p:sp>
                <p:sp>
                  <p:nvSpPr>
                    <p:cNvPr id="869" name="Freeform: Shape 868">
                      <a:extLst>
                        <a:ext uri="{FF2B5EF4-FFF2-40B4-BE49-F238E27FC236}">
                          <a16:creationId xmlns:a16="http://schemas.microsoft.com/office/drawing/2014/main" id="{E9C69A41-DF3B-19C0-A067-4C0293FE6592}"/>
                        </a:ext>
                      </a:extLst>
                    </p:cNvPr>
                    <p:cNvSpPr/>
                    <p:nvPr/>
                  </p:nvSpPr>
                  <p:spPr>
                    <a:xfrm>
                      <a:off x="9010221" y="4241237"/>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4"/>
                            <a:pt x="3000" y="1714"/>
                            <a:pt x="3858" y="1286"/>
                          </a:cubicBezTo>
                          <a:lnTo>
                            <a:pt x="3429" y="0"/>
                          </a:lnTo>
                          <a:cubicBezTo>
                            <a:pt x="2572" y="857"/>
                            <a:pt x="857" y="857"/>
                            <a:pt x="0" y="0"/>
                          </a:cubicBezTo>
                        </a:path>
                      </a:pathLst>
                    </a:custGeom>
                    <a:solidFill>
                      <a:srgbClr val="B94231"/>
                    </a:solidFill>
                    <a:ln w="4286" cap="flat">
                      <a:noFill/>
                      <a:prstDash val="solid"/>
                      <a:miter/>
                    </a:ln>
                  </p:spPr>
                  <p:txBody>
                    <a:bodyPr rtlCol="0" anchor="ctr"/>
                    <a:lstStyle/>
                    <a:p>
                      <a:endParaRPr lang="en-GB"/>
                    </a:p>
                  </p:txBody>
                </p:sp>
                <p:sp>
                  <p:nvSpPr>
                    <p:cNvPr id="870" name="Freeform: Shape 869">
                      <a:extLst>
                        <a:ext uri="{FF2B5EF4-FFF2-40B4-BE49-F238E27FC236}">
                          <a16:creationId xmlns:a16="http://schemas.microsoft.com/office/drawing/2014/main" id="{603EA16A-E70D-8F5A-9F5E-B07AE16EDEE4}"/>
                        </a:ext>
                      </a:extLst>
                    </p:cNvPr>
                    <p:cNvSpPr/>
                    <p:nvPr/>
                  </p:nvSpPr>
                  <p:spPr>
                    <a:xfrm>
                      <a:off x="8996080" y="4223177"/>
                      <a:ext cx="31711" cy="18548"/>
                    </a:xfrm>
                    <a:custGeom>
                      <a:avLst/>
                      <a:gdLst>
                        <a:gd name="connsiteX0" fmla="*/ 15856 w 31711"/>
                        <a:gd name="connsiteY0" fmla="*/ 58 h 18548"/>
                        <a:gd name="connsiteX1" fmla="*/ 425 w 31711"/>
                        <a:gd name="connsiteY1" fmla="*/ 10345 h 18548"/>
                        <a:gd name="connsiteX2" fmla="*/ 15856 w 31711"/>
                        <a:gd name="connsiteY2" fmla="*/ 18488 h 18548"/>
                        <a:gd name="connsiteX3" fmla="*/ 31286 w 31711"/>
                        <a:gd name="connsiteY3" fmla="*/ 8202 h 18548"/>
                        <a:gd name="connsiteX4" fmla="*/ 15856 w 31711"/>
                        <a:gd name="connsiteY4" fmla="*/ 58 h 18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48">
                          <a:moveTo>
                            <a:pt x="15856" y="58"/>
                          </a:moveTo>
                          <a:cubicBezTo>
                            <a:pt x="15427" y="58"/>
                            <a:pt x="-3004" y="8630"/>
                            <a:pt x="425" y="10345"/>
                          </a:cubicBezTo>
                          <a:cubicBezTo>
                            <a:pt x="1283" y="10773"/>
                            <a:pt x="14998" y="19346"/>
                            <a:pt x="15856" y="18488"/>
                          </a:cubicBezTo>
                          <a:cubicBezTo>
                            <a:pt x="16284" y="18488"/>
                            <a:pt x="34715" y="9916"/>
                            <a:pt x="31286" y="8202"/>
                          </a:cubicBezTo>
                          <a:cubicBezTo>
                            <a:pt x="30429" y="8202"/>
                            <a:pt x="16284" y="-800"/>
                            <a:pt x="15856" y="58"/>
                          </a:cubicBezTo>
                          <a:close/>
                        </a:path>
                      </a:pathLst>
                    </a:custGeom>
                    <a:solidFill>
                      <a:srgbClr val="6C74AF"/>
                    </a:solidFill>
                    <a:ln w="4286" cap="flat">
                      <a:noFill/>
                      <a:prstDash val="solid"/>
                      <a:miter/>
                    </a:ln>
                  </p:spPr>
                  <p:txBody>
                    <a:bodyPr rtlCol="0" anchor="ctr"/>
                    <a:lstStyle/>
                    <a:p>
                      <a:endParaRPr lang="en-GB"/>
                    </a:p>
                  </p:txBody>
                </p:sp>
                <p:sp>
                  <p:nvSpPr>
                    <p:cNvPr id="871" name="Freeform: Shape 870">
                      <a:extLst>
                        <a:ext uri="{FF2B5EF4-FFF2-40B4-BE49-F238E27FC236}">
                          <a16:creationId xmlns:a16="http://schemas.microsoft.com/office/drawing/2014/main" id="{573D6874-3B04-2859-AD00-13D15AC4D3CE}"/>
                        </a:ext>
                      </a:extLst>
                    </p:cNvPr>
                    <p:cNvSpPr/>
                    <p:nvPr/>
                  </p:nvSpPr>
                  <p:spPr>
                    <a:xfrm>
                      <a:off x="8972930" y="4247237"/>
                      <a:ext cx="14144" cy="9001"/>
                    </a:xfrm>
                    <a:custGeom>
                      <a:avLst/>
                      <a:gdLst>
                        <a:gd name="connsiteX0" fmla="*/ 0 w 14144"/>
                        <a:gd name="connsiteY0" fmla="*/ 0 h 9001"/>
                        <a:gd name="connsiteX1" fmla="*/ 429 w 14144"/>
                        <a:gd name="connsiteY1" fmla="*/ 1286 h 9001"/>
                        <a:gd name="connsiteX2" fmla="*/ 14145 w 14144"/>
                        <a:gd name="connsiteY2" fmla="*/ 9001 h 9001"/>
                        <a:gd name="connsiteX3" fmla="*/ 13288 w 14144"/>
                        <a:gd name="connsiteY3" fmla="*/ 8144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429" y="1286"/>
                          </a:lnTo>
                          <a:lnTo>
                            <a:pt x="14145" y="9001"/>
                          </a:lnTo>
                          <a:lnTo>
                            <a:pt x="13288" y="8144"/>
                          </a:lnTo>
                          <a:close/>
                        </a:path>
                      </a:pathLst>
                    </a:custGeom>
                    <a:solidFill>
                      <a:srgbClr val="B94231"/>
                    </a:solidFill>
                    <a:ln w="4286" cap="flat">
                      <a:noFill/>
                      <a:prstDash val="solid"/>
                      <a:miter/>
                    </a:ln>
                  </p:spPr>
                  <p:txBody>
                    <a:bodyPr rtlCol="0" anchor="ctr"/>
                    <a:lstStyle/>
                    <a:p>
                      <a:endParaRPr lang="en-GB"/>
                    </a:p>
                  </p:txBody>
                </p:sp>
                <p:sp>
                  <p:nvSpPr>
                    <p:cNvPr id="872" name="Freeform: Shape 871">
                      <a:extLst>
                        <a:ext uri="{FF2B5EF4-FFF2-40B4-BE49-F238E27FC236}">
                          <a16:creationId xmlns:a16="http://schemas.microsoft.com/office/drawing/2014/main" id="{FBF3336A-B1A6-96BC-771E-BDBA939D4247}"/>
                        </a:ext>
                      </a:extLst>
                    </p:cNvPr>
                    <p:cNvSpPr/>
                    <p:nvPr/>
                  </p:nvSpPr>
                  <p:spPr>
                    <a:xfrm>
                      <a:off x="9003363" y="4245952"/>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4" y="1715"/>
                            <a:pt x="857" y="857"/>
                            <a:pt x="429" y="0"/>
                          </a:cubicBezTo>
                          <a:cubicBezTo>
                            <a:pt x="857" y="429"/>
                            <a:pt x="857" y="857"/>
                            <a:pt x="0" y="1286"/>
                          </a:cubicBezTo>
                        </a:path>
                      </a:pathLst>
                    </a:custGeom>
                    <a:solidFill>
                      <a:srgbClr val="B94231"/>
                    </a:solidFill>
                    <a:ln w="4286" cap="flat">
                      <a:noFill/>
                      <a:prstDash val="solid"/>
                      <a:miter/>
                    </a:ln>
                  </p:spPr>
                  <p:txBody>
                    <a:bodyPr rtlCol="0" anchor="ctr"/>
                    <a:lstStyle/>
                    <a:p>
                      <a:endParaRPr lang="en-GB"/>
                    </a:p>
                  </p:txBody>
                </p:sp>
                <p:sp>
                  <p:nvSpPr>
                    <p:cNvPr id="873" name="Freeform: Shape 872">
                      <a:extLst>
                        <a:ext uri="{FF2B5EF4-FFF2-40B4-BE49-F238E27FC236}">
                          <a16:creationId xmlns:a16="http://schemas.microsoft.com/office/drawing/2014/main" id="{D75A76EB-69E9-AC69-7CA6-49411D9429F1}"/>
                        </a:ext>
                      </a:extLst>
                    </p:cNvPr>
                    <p:cNvSpPr/>
                    <p:nvPr/>
                  </p:nvSpPr>
                  <p:spPr>
                    <a:xfrm>
                      <a:off x="8989647" y="4247237"/>
                      <a:ext cx="14573" cy="9001"/>
                    </a:xfrm>
                    <a:custGeom>
                      <a:avLst/>
                      <a:gdLst>
                        <a:gd name="connsiteX0" fmla="*/ 0 w 14573"/>
                        <a:gd name="connsiteY0" fmla="*/ 8144 h 9001"/>
                        <a:gd name="connsiteX1" fmla="*/ 858 w 14573"/>
                        <a:gd name="connsiteY1" fmla="*/ 9001 h 9001"/>
                        <a:gd name="connsiteX2" fmla="*/ 14573 w 14573"/>
                        <a:gd name="connsiteY2" fmla="*/ 1286 h 9001"/>
                        <a:gd name="connsiteX3" fmla="*/ 13716 w 14573"/>
                        <a:gd name="connsiteY3" fmla="*/ 0 h 9001"/>
                      </a:gdLst>
                      <a:ahLst/>
                      <a:cxnLst>
                        <a:cxn ang="0">
                          <a:pos x="connsiteX0" y="connsiteY0"/>
                        </a:cxn>
                        <a:cxn ang="0">
                          <a:pos x="connsiteX1" y="connsiteY1"/>
                        </a:cxn>
                        <a:cxn ang="0">
                          <a:pos x="connsiteX2" y="connsiteY2"/>
                        </a:cxn>
                        <a:cxn ang="0">
                          <a:pos x="connsiteX3" y="connsiteY3"/>
                        </a:cxn>
                      </a:cxnLst>
                      <a:rect l="l" t="t" r="r" b="b"/>
                      <a:pathLst>
                        <a:path w="14573" h="9001">
                          <a:moveTo>
                            <a:pt x="0" y="8144"/>
                          </a:moveTo>
                          <a:lnTo>
                            <a:pt x="858" y="9001"/>
                          </a:lnTo>
                          <a:lnTo>
                            <a:pt x="14573" y="1286"/>
                          </a:lnTo>
                          <a:lnTo>
                            <a:pt x="13716" y="0"/>
                          </a:lnTo>
                          <a:close/>
                        </a:path>
                      </a:pathLst>
                    </a:custGeom>
                    <a:solidFill>
                      <a:srgbClr val="B94231"/>
                    </a:solidFill>
                    <a:ln w="4286" cap="flat">
                      <a:noFill/>
                      <a:prstDash val="solid"/>
                      <a:miter/>
                    </a:ln>
                  </p:spPr>
                  <p:txBody>
                    <a:bodyPr rtlCol="0" anchor="ctr"/>
                    <a:lstStyle/>
                    <a:p>
                      <a:endParaRPr lang="en-GB"/>
                    </a:p>
                  </p:txBody>
                </p:sp>
                <p:sp>
                  <p:nvSpPr>
                    <p:cNvPr id="874" name="Freeform: Shape 873">
                      <a:extLst>
                        <a:ext uri="{FF2B5EF4-FFF2-40B4-BE49-F238E27FC236}">
                          <a16:creationId xmlns:a16="http://schemas.microsoft.com/office/drawing/2014/main" id="{65661572-74E4-6208-6537-62EC0FB220E1}"/>
                        </a:ext>
                      </a:extLst>
                    </p:cNvPr>
                    <p:cNvSpPr/>
                    <p:nvPr/>
                  </p:nvSpPr>
                  <p:spPr>
                    <a:xfrm>
                      <a:off x="8986218" y="4255381"/>
                      <a:ext cx="3857" cy="1607"/>
                    </a:xfrm>
                    <a:custGeom>
                      <a:avLst/>
                      <a:gdLst>
                        <a:gd name="connsiteX0" fmla="*/ 0 w 3857"/>
                        <a:gd name="connsiteY0" fmla="*/ 0 h 1607"/>
                        <a:gd name="connsiteX1" fmla="*/ 429 w 3857"/>
                        <a:gd name="connsiteY1" fmla="*/ 1286 h 1607"/>
                        <a:gd name="connsiteX2" fmla="*/ 3857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0" y="1715"/>
                            <a:pt x="3857" y="1286"/>
                          </a:cubicBezTo>
                          <a:lnTo>
                            <a:pt x="3429" y="0"/>
                          </a:lnTo>
                          <a:cubicBezTo>
                            <a:pt x="2572" y="429"/>
                            <a:pt x="1286" y="429"/>
                            <a:pt x="0" y="0"/>
                          </a:cubicBezTo>
                        </a:path>
                      </a:pathLst>
                    </a:custGeom>
                    <a:solidFill>
                      <a:srgbClr val="B94231"/>
                    </a:solidFill>
                    <a:ln w="4286" cap="flat">
                      <a:noFill/>
                      <a:prstDash val="solid"/>
                      <a:miter/>
                    </a:ln>
                  </p:spPr>
                  <p:txBody>
                    <a:bodyPr rtlCol="0" anchor="ctr"/>
                    <a:lstStyle/>
                    <a:p>
                      <a:endParaRPr lang="en-GB"/>
                    </a:p>
                  </p:txBody>
                </p:sp>
                <p:sp>
                  <p:nvSpPr>
                    <p:cNvPr id="875" name="Freeform: Shape 874">
                      <a:extLst>
                        <a:ext uri="{FF2B5EF4-FFF2-40B4-BE49-F238E27FC236}">
                          <a16:creationId xmlns:a16="http://schemas.microsoft.com/office/drawing/2014/main" id="{F2018BED-1A53-3A2D-0D3A-2D8B0EADB1AF}"/>
                        </a:ext>
                      </a:extLst>
                    </p:cNvPr>
                    <p:cNvSpPr/>
                    <p:nvPr/>
                  </p:nvSpPr>
                  <p:spPr>
                    <a:xfrm>
                      <a:off x="8972077" y="4236935"/>
                      <a:ext cx="31711" cy="18506"/>
                    </a:xfrm>
                    <a:custGeom>
                      <a:avLst/>
                      <a:gdLst>
                        <a:gd name="connsiteX0" fmla="*/ 15855 w 31711"/>
                        <a:gd name="connsiteY0" fmla="*/ 16 h 18506"/>
                        <a:gd name="connsiteX1" fmla="*/ 425 w 31711"/>
                        <a:gd name="connsiteY1" fmla="*/ 10302 h 18506"/>
                        <a:gd name="connsiteX2" fmla="*/ 15855 w 31711"/>
                        <a:gd name="connsiteY2" fmla="*/ 18446 h 18506"/>
                        <a:gd name="connsiteX3" fmla="*/ 31286 w 31711"/>
                        <a:gd name="connsiteY3" fmla="*/ 8159 h 18506"/>
                        <a:gd name="connsiteX4" fmla="*/ 15855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5" y="16"/>
                          </a:moveTo>
                          <a:cubicBezTo>
                            <a:pt x="15427" y="16"/>
                            <a:pt x="-3004" y="8588"/>
                            <a:pt x="425" y="10302"/>
                          </a:cubicBezTo>
                          <a:cubicBezTo>
                            <a:pt x="1283" y="10731"/>
                            <a:pt x="14998" y="19304"/>
                            <a:pt x="15855" y="18446"/>
                          </a:cubicBezTo>
                          <a:cubicBezTo>
                            <a:pt x="16284" y="18446"/>
                            <a:pt x="34715" y="9874"/>
                            <a:pt x="31286" y="8159"/>
                          </a:cubicBezTo>
                          <a:cubicBezTo>
                            <a:pt x="30429" y="8159"/>
                            <a:pt x="16713" y="-413"/>
                            <a:pt x="15855" y="16"/>
                          </a:cubicBezTo>
                          <a:close/>
                        </a:path>
                      </a:pathLst>
                    </a:custGeom>
                    <a:solidFill>
                      <a:srgbClr val="6C74AF"/>
                    </a:solidFill>
                    <a:ln w="4286" cap="flat">
                      <a:noFill/>
                      <a:prstDash val="solid"/>
                      <a:miter/>
                    </a:ln>
                  </p:spPr>
                  <p:txBody>
                    <a:bodyPr rtlCol="0" anchor="ctr"/>
                    <a:lstStyle/>
                    <a:p>
                      <a:endParaRPr lang="en-GB"/>
                    </a:p>
                  </p:txBody>
                </p:sp>
                <p:grpSp>
                  <p:nvGrpSpPr>
                    <p:cNvPr id="876" name="Graphic 18">
                      <a:extLst>
                        <a:ext uri="{FF2B5EF4-FFF2-40B4-BE49-F238E27FC236}">
                          <a16:creationId xmlns:a16="http://schemas.microsoft.com/office/drawing/2014/main" id="{17E64E78-9715-2FF8-8CB1-9BDC58B4AF71}"/>
                        </a:ext>
                      </a:extLst>
                    </p:cNvPr>
                    <p:cNvGrpSpPr/>
                    <p:nvPr/>
                  </p:nvGrpSpPr>
                  <p:grpSpPr>
                    <a:xfrm>
                      <a:off x="9115234" y="4191516"/>
                      <a:ext cx="1285" cy="1714"/>
                      <a:chOff x="9115234" y="4191516"/>
                      <a:chExt cx="1285" cy="1714"/>
                    </a:xfrm>
                  </p:grpSpPr>
                  <p:sp>
                    <p:nvSpPr>
                      <p:cNvPr id="877" name="Freeform: Shape 876">
                        <a:extLst>
                          <a:ext uri="{FF2B5EF4-FFF2-40B4-BE49-F238E27FC236}">
                            <a16:creationId xmlns:a16="http://schemas.microsoft.com/office/drawing/2014/main" id="{F869CB36-1960-358F-56C2-BC6B4E21FE5A}"/>
                          </a:ext>
                        </a:extLst>
                      </p:cNvPr>
                      <p:cNvSpPr/>
                      <p:nvPr/>
                    </p:nvSpPr>
                    <p:spPr>
                      <a:xfrm>
                        <a:off x="9115234" y="4191516"/>
                        <a:ext cx="857" cy="1286"/>
                      </a:xfrm>
                      <a:custGeom>
                        <a:avLst/>
                        <a:gdLst>
                          <a:gd name="connsiteX0" fmla="*/ 0 w 857"/>
                          <a:gd name="connsiteY0" fmla="*/ 0 h 1286"/>
                          <a:gd name="connsiteX1" fmla="*/ 857 w 857"/>
                          <a:gd name="connsiteY1" fmla="*/ 1286 h 1286"/>
                          <a:gd name="connsiteX2" fmla="*/ 0 w 857"/>
                          <a:gd name="connsiteY2" fmla="*/ 0 h 1286"/>
                        </a:gdLst>
                        <a:ahLst/>
                        <a:cxnLst>
                          <a:cxn ang="0">
                            <a:pos x="connsiteX0" y="connsiteY0"/>
                          </a:cxn>
                          <a:cxn ang="0">
                            <a:pos x="connsiteX1" y="connsiteY1"/>
                          </a:cxn>
                          <a:cxn ang="0">
                            <a:pos x="connsiteX2" y="connsiteY2"/>
                          </a:cxn>
                        </a:cxnLst>
                        <a:rect l="l" t="t" r="r" b="b"/>
                        <a:pathLst>
                          <a:path w="857" h="1286">
                            <a:moveTo>
                              <a:pt x="0" y="0"/>
                            </a:moveTo>
                            <a:lnTo>
                              <a:pt x="857" y="1286"/>
                            </a:lnTo>
                            <a:lnTo>
                              <a:pt x="0" y="0"/>
                            </a:lnTo>
                          </a:path>
                        </a:pathLst>
                      </a:custGeom>
                      <a:solidFill>
                        <a:srgbClr val="376C70"/>
                      </a:solidFill>
                      <a:ln w="4286" cap="flat">
                        <a:noFill/>
                        <a:prstDash val="solid"/>
                        <a:miter/>
                      </a:ln>
                    </p:spPr>
                    <p:txBody>
                      <a:bodyPr rtlCol="0" anchor="ctr"/>
                      <a:lstStyle/>
                      <a:p>
                        <a:endParaRPr lang="en-GB"/>
                      </a:p>
                    </p:txBody>
                  </p:sp>
                  <p:sp>
                    <p:nvSpPr>
                      <p:cNvPr id="878" name="Freeform: Shape 877">
                        <a:extLst>
                          <a:ext uri="{FF2B5EF4-FFF2-40B4-BE49-F238E27FC236}">
                            <a16:creationId xmlns:a16="http://schemas.microsoft.com/office/drawing/2014/main" id="{C80C67E1-4376-2DCE-F2F4-37A91B45AED3}"/>
                          </a:ext>
                        </a:extLst>
                      </p:cNvPr>
                      <p:cNvSpPr/>
                      <p:nvPr/>
                    </p:nvSpPr>
                    <p:spPr>
                      <a:xfrm>
                        <a:off x="9115234" y="4191516"/>
                        <a:ext cx="1285" cy="1714"/>
                      </a:xfrm>
                      <a:custGeom>
                        <a:avLst/>
                        <a:gdLst>
                          <a:gd name="connsiteX0" fmla="*/ 0 w 1285"/>
                          <a:gd name="connsiteY0" fmla="*/ 0 h 1714"/>
                          <a:gd name="connsiteX1" fmla="*/ 1286 w 1285"/>
                          <a:gd name="connsiteY1" fmla="*/ 1715 h 1714"/>
                          <a:gd name="connsiteX2" fmla="*/ 857 w 1285"/>
                          <a:gd name="connsiteY2" fmla="*/ 429 h 1714"/>
                          <a:gd name="connsiteX3" fmla="*/ 0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0" y="0"/>
                            </a:moveTo>
                            <a:cubicBezTo>
                              <a:pt x="429" y="429"/>
                              <a:pt x="429" y="1715"/>
                              <a:pt x="1286" y="1715"/>
                            </a:cubicBezTo>
                            <a:lnTo>
                              <a:pt x="857" y="429"/>
                            </a:lnTo>
                            <a:cubicBezTo>
                              <a:pt x="429" y="429"/>
                              <a:pt x="0" y="429"/>
                              <a:pt x="0" y="0"/>
                            </a:cubicBezTo>
                          </a:path>
                        </a:pathLst>
                      </a:custGeom>
                      <a:solidFill>
                        <a:srgbClr val="B94231"/>
                      </a:solidFill>
                      <a:ln w="4286" cap="flat">
                        <a:noFill/>
                        <a:prstDash val="solid"/>
                        <a:miter/>
                      </a:ln>
                    </p:spPr>
                    <p:txBody>
                      <a:bodyPr rtlCol="0" anchor="ctr"/>
                      <a:lstStyle/>
                      <a:p>
                        <a:endParaRPr lang="en-GB"/>
                      </a:p>
                    </p:txBody>
                  </p:sp>
                </p:grpSp>
                <p:sp>
                  <p:nvSpPr>
                    <p:cNvPr id="879" name="Freeform: Shape 878">
                      <a:extLst>
                        <a:ext uri="{FF2B5EF4-FFF2-40B4-BE49-F238E27FC236}">
                          <a16:creationId xmlns:a16="http://schemas.microsoft.com/office/drawing/2014/main" id="{633DFA3F-16E0-84B6-0773-89AD40503CD9}"/>
                        </a:ext>
                      </a:extLst>
                    </p:cNvPr>
                    <p:cNvSpPr/>
                    <p:nvPr/>
                  </p:nvSpPr>
                  <p:spPr>
                    <a:xfrm>
                      <a:off x="8948927" y="4260953"/>
                      <a:ext cx="14144" cy="9429"/>
                    </a:xfrm>
                    <a:custGeom>
                      <a:avLst/>
                      <a:gdLst>
                        <a:gd name="connsiteX0" fmla="*/ 0 w 14144"/>
                        <a:gd name="connsiteY0" fmla="*/ 0 h 9429"/>
                        <a:gd name="connsiteX1" fmla="*/ 429 w 14144"/>
                        <a:gd name="connsiteY1" fmla="*/ 1286 h 9429"/>
                        <a:gd name="connsiteX2" fmla="*/ 14145 w 14144"/>
                        <a:gd name="connsiteY2" fmla="*/ 9430 h 9429"/>
                        <a:gd name="connsiteX3" fmla="*/ 13716 w 14144"/>
                        <a:gd name="connsiteY3" fmla="*/ 8144 h 9429"/>
                      </a:gdLst>
                      <a:ahLst/>
                      <a:cxnLst>
                        <a:cxn ang="0">
                          <a:pos x="connsiteX0" y="connsiteY0"/>
                        </a:cxn>
                        <a:cxn ang="0">
                          <a:pos x="connsiteX1" y="connsiteY1"/>
                        </a:cxn>
                        <a:cxn ang="0">
                          <a:pos x="connsiteX2" y="connsiteY2"/>
                        </a:cxn>
                        <a:cxn ang="0">
                          <a:pos x="connsiteX3" y="connsiteY3"/>
                        </a:cxn>
                      </a:cxnLst>
                      <a:rect l="l" t="t" r="r" b="b"/>
                      <a:pathLst>
                        <a:path w="14144" h="9429">
                          <a:moveTo>
                            <a:pt x="0" y="0"/>
                          </a:moveTo>
                          <a:lnTo>
                            <a:pt x="429" y="1286"/>
                          </a:lnTo>
                          <a:lnTo>
                            <a:pt x="14145" y="9430"/>
                          </a:lnTo>
                          <a:lnTo>
                            <a:pt x="13716" y="8144"/>
                          </a:lnTo>
                          <a:close/>
                        </a:path>
                      </a:pathLst>
                    </a:custGeom>
                    <a:solidFill>
                      <a:srgbClr val="B94231"/>
                    </a:solidFill>
                    <a:ln w="4286" cap="flat">
                      <a:noFill/>
                      <a:prstDash val="solid"/>
                      <a:miter/>
                    </a:ln>
                  </p:spPr>
                  <p:txBody>
                    <a:bodyPr rtlCol="0" anchor="ctr"/>
                    <a:lstStyle/>
                    <a:p>
                      <a:endParaRPr lang="en-GB"/>
                    </a:p>
                  </p:txBody>
                </p:sp>
                <p:sp>
                  <p:nvSpPr>
                    <p:cNvPr id="880" name="Freeform: Shape 879">
                      <a:extLst>
                        <a:ext uri="{FF2B5EF4-FFF2-40B4-BE49-F238E27FC236}">
                          <a16:creationId xmlns:a16="http://schemas.microsoft.com/office/drawing/2014/main" id="{007F4CCD-087D-0015-2D83-F42EA88C3DB8}"/>
                        </a:ext>
                      </a:extLst>
                    </p:cNvPr>
                    <p:cNvSpPr/>
                    <p:nvPr/>
                  </p:nvSpPr>
                  <p:spPr>
                    <a:xfrm>
                      <a:off x="8979360" y="4259668"/>
                      <a:ext cx="1108" cy="2571"/>
                    </a:xfrm>
                    <a:custGeom>
                      <a:avLst/>
                      <a:gdLst>
                        <a:gd name="connsiteX0" fmla="*/ 0 w 1108"/>
                        <a:gd name="connsiteY0" fmla="*/ 1286 h 2571"/>
                        <a:gd name="connsiteX1" fmla="*/ 429 w 1108"/>
                        <a:gd name="connsiteY1" fmla="*/ 2572 h 2571"/>
                        <a:gd name="connsiteX2" fmla="*/ 429 w 1108"/>
                        <a:gd name="connsiteY2" fmla="*/ 0 h 2571"/>
                        <a:gd name="connsiteX3" fmla="*/ 0 w 1108"/>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8" h="2571">
                          <a:moveTo>
                            <a:pt x="0" y="1286"/>
                          </a:moveTo>
                          <a:lnTo>
                            <a:pt x="429" y="2572"/>
                          </a:lnTo>
                          <a:cubicBezTo>
                            <a:pt x="1715" y="1715"/>
                            <a:pt x="858" y="857"/>
                            <a:pt x="429" y="0"/>
                          </a:cubicBezTo>
                          <a:cubicBezTo>
                            <a:pt x="858" y="429"/>
                            <a:pt x="858" y="857"/>
                            <a:pt x="0" y="1286"/>
                          </a:cubicBezTo>
                        </a:path>
                      </a:pathLst>
                    </a:custGeom>
                    <a:solidFill>
                      <a:srgbClr val="B94231"/>
                    </a:solidFill>
                    <a:ln w="4286" cap="flat">
                      <a:noFill/>
                      <a:prstDash val="solid"/>
                      <a:miter/>
                    </a:ln>
                  </p:spPr>
                  <p:txBody>
                    <a:bodyPr rtlCol="0" anchor="ctr"/>
                    <a:lstStyle/>
                    <a:p>
                      <a:endParaRPr lang="en-GB"/>
                    </a:p>
                  </p:txBody>
                </p:sp>
                <p:sp>
                  <p:nvSpPr>
                    <p:cNvPr id="881" name="Freeform: Shape 880">
                      <a:extLst>
                        <a:ext uri="{FF2B5EF4-FFF2-40B4-BE49-F238E27FC236}">
                          <a16:creationId xmlns:a16="http://schemas.microsoft.com/office/drawing/2014/main" id="{0B194337-323B-1E6C-66C8-D992CE43B0DB}"/>
                        </a:ext>
                      </a:extLst>
                    </p:cNvPr>
                    <p:cNvSpPr/>
                    <p:nvPr/>
                  </p:nvSpPr>
                  <p:spPr>
                    <a:xfrm>
                      <a:off x="8966072" y="4260953"/>
                      <a:ext cx="14144" cy="9429"/>
                    </a:xfrm>
                    <a:custGeom>
                      <a:avLst/>
                      <a:gdLst>
                        <a:gd name="connsiteX0" fmla="*/ 0 w 14144"/>
                        <a:gd name="connsiteY0" fmla="*/ 8144 h 9429"/>
                        <a:gd name="connsiteX1" fmla="*/ 429 w 14144"/>
                        <a:gd name="connsiteY1" fmla="*/ 9430 h 9429"/>
                        <a:gd name="connsiteX2" fmla="*/ 14145 w 14144"/>
                        <a:gd name="connsiteY2" fmla="*/ 1286 h 9429"/>
                        <a:gd name="connsiteX3" fmla="*/ 13287 w 14144"/>
                        <a:gd name="connsiteY3" fmla="*/ 0 h 9429"/>
                      </a:gdLst>
                      <a:ahLst/>
                      <a:cxnLst>
                        <a:cxn ang="0">
                          <a:pos x="connsiteX0" y="connsiteY0"/>
                        </a:cxn>
                        <a:cxn ang="0">
                          <a:pos x="connsiteX1" y="connsiteY1"/>
                        </a:cxn>
                        <a:cxn ang="0">
                          <a:pos x="connsiteX2" y="connsiteY2"/>
                        </a:cxn>
                        <a:cxn ang="0">
                          <a:pos x="connsiteX3" y="connsiteY3"/>
                        </a:cxn>
                      </a:cxnLst>
                      <a:rect l="l" t="t" r="r" b="b"/>
                      <a:pathLst>
                        <a:path w="14144" h="9429">
                          <a:moveTo>
                            <a:pt x="0" y="8144"/>
                          </a:moveTo>
                          <a:lnTo>
                            <a:pt x="429" y="9430"/>
                          </a:lnTo>
                          <a:lnTo>
                            <a:pt x="14145" y="1286"/>
                          </a:lnTo>
                          <a:lnTo>
                            <a:pt x="13287" y="0"/>
                          </a:lnTo>
                          <a:close/>
                        </a:path>
                      </a:pathLst>
                    </a:custGeom>
                    <a:solidFill>
                      <a:srgbClr val="B94231"/>
                    </a:solidFill>
                    <a:ln w="4286" cap="flat">
                      <a:noFill/>
                      <a:prstDash val="solid"/>
                      <a:miter/>
                    </a:ln>
                  </p:spPr>
                  <p:txBody>
                    <a:bodyPr rtlCol="0" anchor="ctr"/>
                    <a:lstStyle/>
                    <a:p>
                      <a:endParaRPr lang="en-GB"/>
                    </a:p>
                  </p:txBody>
                </p:sp>
                <p:sp>
                  <p:nvSpPr>
                    <p:cNvPr id="882" name="Freeform: Shape 881">
                      <a:extLst>
                        <a:ext uri="{FF2B5EF4-FFF2-40B4-BE49-F238E27FC236}">
                          <a16:creationId xmlns:a16="http://schemas.microsoft.com/office/drawing/2014/main" id="{21F1F275-D88D-2C5B-12EC-21A9AAEBB72B}"/>
                        </a:ext>
                      </a:extLst>
                    </p:cNvPr>
                    <p:cNvSpPr/>
                    <p:nvPr/>
                  </p:nvSpPr>
                  <p:spPr>
                    <a:xfrm>
                      <a:off x="8962644" y="4269097"/>
                      <a:ext cx="3857" cy="1607"/>
                    </a:xfrm>
                    <a:custGeom>
                      <a:avLst/>
                      <a:gdLst>
                        <a:gd name="connsiteX0" fmla="*/ 0 w 3857"/>
                        <a:gd name="connsiteY0" fmla="*/ 0 h 1607"/>
                        <a:gd name="connsiteX1" fmla="*/ 429 w 3857"/>
                        <a:gd name="connsiteY1" fmla="*/ 1286 h 1607"/>
                        <a:gd name="connsiteX2" fmla="*/ 3857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4"/>
                            <a:pt x="3000" y="1714"/>
                            <a:pt x="3857" y="1286"/>
                          </a:cubicBezTo>
                          <a:lnTo>
                            <a:pt x="3429" y="0"/>
                          </a:lnTo>
                          <a:cubicBezTo>
                            <a:pt x="2143" y="429"/>
                            <a:pt x="857" y="429"/>
                            <a:pt x="0" y="0"/>
                          </a:cubicBezTo>
                        </a:path>
                      </a:pathLst>
                    </a:custGeom>
                    <a:solidFill>
                      <a:srgbClr val="B94231"/>
                    </a:solidFill>
                    <a:ln w="4286" cap="flat">
                      <a:noFill/>
                      <a:prstDash val="solid"/>
                      <a:miter/>
                    </a:ln>
                  </p:spPr>
                  <p:txBody>
                    <a:bodyPr rtlCol="0" anchor="ctr"/>
                    <a:lstStyle/>
                    <a:p>
                      <a:endParaRPr lang="en-GB"/>
                    </a:p>
                  </p:txBody>
                </p:sp>
                <p:sp>
                  <p:nvSpPr>
                    <p:cNvPr id="883" name="Freeform: Shape 882">
                      <a:extLst>
                        <a:ext uri="{FF2B5EF4-FFF2-40B4-BE49-F238E27FC236}">
                          <a16:creationId xmlns:a16="http://schemas.microsoft.com/office/drawing/2014/main" id="{69B1406A-82F4-94E3-69EC-BECC37C87049}"/>
                        </a:ext>
                      </a:extLst>
                    </p:cNvPr>
                    <p:cNvSpPr/>
                    <p:nvPr/>
                  </p:nvSpPr>
                  <p:spPr>
                    <a:xfrm>
                      <a:off x="8948502" y="4250651"/>
                      <a:ext cx="31711" cy="18506"/>
                    </a:xfrm>
                    <a:custGeom>
                      <a:avLst/>
                      <a:gdLst>
                        <a:gd name="connsiteX0" fmla="*/ 15855 w 31711"/>
                        <a:gd name="connsiteY0" fmla="*/ 16 h 18506"/>
                        <a:gd name="connsiteX1" fmla="*/ 425 w 31711"/>
                        <a:gd name="connsiteY1" fmla="*/ 10302 h 18506"/>
                        <a:gd name="connsiteX2" fmla="*/ 15855 w 31711"/>
                        <a:gd name="connsiteY2" fmla="*/ 18446 h 18506"/>
                        <a:gd name="connsiteX3" fmla="*/ 31286 w 31711"/>
                        <a:gd name="connsiteY3" fmla="*/ 8159 h 18506"/>
                        <a:gd name="connsiteX4" fmla="*/ 15855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5" y="16"/>
                          </a:moveTo>
                          <a:cubicBezTo>
                            <a:pt x="15427" y="16"/>
                            <a:pt x="-3004" y="8588"/>
                            <a:pt x="425" y="10302"/>
                          </a:cubicBezTo>
                          <a:cubicBezTo>
                            <a:pt x="1283" y="10731"/>
                            <a:pt x="14998" y="19304"/>
                            <a:pt x="15855" y="18446"/>
                          </a:cubicBezTo>
                          <a:cubicBezTo>
                            <a:pt x="16284" y="18446"/>
                            <a:pt x="34715" y="9874"/>
                            <a:pt x="31286" y="8159"/>
                          </a:cubicBezTo>
                          <a:cubicBezTo>
                            <a:pt x="30000" y="8159"/>
                            <a:pt x="16284" y="-413"/>
                            <a:pt x="15855" y="16"/>
                          </a:cubicBezTo>
                          <a:close/>
                        </a:path>
                      </a:pathLst>
                    </a:custGeom>
                    <a:solidFill>
                      <a:srgbClr val="6C74AF"/>
                    </a:solidFill>
                    <a:ln w="4286" cap="flat">
                      <a:noFill/>
                      <a:prstDash val="solid"/>
                      <a:miter/>
                    </a:ln>
                  </p:spPr>
                  <p:txBody>
                    <a:bodyPr rtlCol="0" anchor="ctr"/>
                    <a:lstStyle/>
                    <a:p>
                      <a:endParaRPr lang="en-GB"/>
                    </a:p>
                  </p:txBody>
                </p:sp>
                <p:grpSp>
                  <p:nvGrpSpPr>
                    <p:cNvPr id="884" name="Graphic 18">
                      <a:extLst>
                        <a:ext uri="{FF2B5EF4-FFF2-40B4-BE49-F238E27FC236}">
                          <a16:creationId xmlns:a16="http://schemas.microsoft.com/office/drawing/2014/main" id="{84435DAA-02E4-5B8B-F9BD-302DE7C65831}"/>
                        </a:ext>
                      </a:extLst>
                    </p:cNvPr>
                    <p:cNvGrpSpPr/>
                    <p:nvPr/>
                  </p:nvGrpSpPr>
                  <p:grpSpPr>
                    <a:xfrm>
                      <a:off x="9091231" y="4205232"/>
                      <a:ext cx="1285" cy="1714"/>
                      <a:chOff x="9091231" y="4205232"/>
                      <a:chExt cx="1285" cy="1714"/>
                    </a:xfrm>
                  </p:grpSpPr>
                  <p:sp>
                    <p:nvSpPr>
                      <p:cNvPr id="885" name="Freeform: Shape 884">
                        <a:extLst>
                          <a:ext uri="{FF2B5EF4-FFF2-40B4-BE49-F238E27FC236}">
                            <a16:creationId xmlns:a16="http://schemas.microsoft.com/office/drawing/2014/main" id="{B99A506E-94A4-3FA8-A1DF-C33900A87F45}"/>
                          </a:ext>
                        </a:extLst>
                      </p:cNvPr>
                      <p:cNvSpPr/>
                      <p:nvPr/>
                    </p:nvSpPr>
                    <p:spPr>
                      <a:xfrm>
                        <a:off x="9091231" y="4205232"/>
                        <a:ext cx="857" cy="1285"/>
                      </a:xfrm>
                      <a:custGeom>
                        <a:avLst/>
                        <a:gdLst>
                          <a:gd name="connsiteX0" fmla="*/ 0 w 857"/>
                          <a:gd name="connsiteY0" fmla="*/ 0 h 1285"/>
                          <a:gd name="connsiteX1" fmla="*/ 857 w 857"/>
                          <a:gd name="connsiteY1" fmla="*/ 1286 h 1285"/>
                          <a:gd name="connsiteX2" fmla="*/ 0 w 857"/>
                          <a:gd name="connsiteY2" fmla="*/ 0 h 1285"/>
                        </a:gdLst>
                        <a:ahLst/>
                        <a:cxnLst>
                          <a:cxn ang="0">
                            <a:pos x="connsiteX0" y="connsiteY0"/>
                          </a:cxn>
                          <a:cxn ang="0">
                            <a:pos x="connsiteX1" y="connsiteY1"/>
                          </a:cxn>
                          <a:cxn ang="0">
                            <a:pos x="connsiteX2" y="connsiteY2"/>
                          </a:cxn>
                        </a:cxnLst>
                        <a:rect l="l" t="t" r="r" b="b"/>
                        <a:pathLst>
                          <a:path w="857" h="1285">
                            <a:moveTo>
                              <a:pt x="0" y="0"/>
                            </a:moveTo>
                            <a:lnTo>
                              <a:pt x="857" y="1286"/>
                            </a:lnTo>
                            <a:lnTo>
                              <a:pt x="0" y="0"/>
                            </a:lnTo>
                          </a:path>
                        </a:pathLst>
                      </a:custGeom>
                      <a:solidFill>
                        <a:srgbClr val="376C70"/>
                      </a:solidFill>
                      <a:ln w="4286" cap="flat">
                        <a:noFill/>
                        <a:prstDash val="solid"/>
                        <a:miter/>
                      </a:ln>
                    </p:spPr>
                    <p:txBody>
                      <a:bodyPr rtlCol="0" anchor="ctr"/>
                      <a:lstStyle/>
                      <a:p>
                        <a:endParaRPr lang="en-GB"/>
                      </a:p>
                    </p:txBody>
                  </p:sp>
                  <p:sp>
                    <p:nvSpPr>
                      <p:cNvPr id="886" name="Freeform: Shape 885">
                        <a:extLst>
                          <a:ext uri="{FF2B5EF4-FFF2-40B4-BE49-F238E27FC236}">
                            <a16:creationId xmlns:a16="http://schemas.microsoft.com/office/drawing/2014/main" id="{66CE8A53-5A35-002F-73F9-DBAA88FC404E}"/>
                          </a:ext>
                        </a:extLst>
                      </p:cNvPr>
                      <p:cNvSpPr/>
                      <p:nvPr/>
                    </p:nvSpPr>
                    <p:spPr>
                      <a:xfrm>
                        <a:off x="9091231" y="4205232"/>
                        <a:ext cx="1285" cy="1714"/>
                      </a:xfrm>
                      <a:custGeom>
                        <a:avLst/>
                        <a:gdLst>
                          <a:gd name="connsiteX0" fmla="*/ 0 w 1285"/>
                          <a:gd name="connsiteY0" fmla="*/ 0 h 1714"/>
                          <a:gd name="connsiteX1" fmla="*/ 1286 w 1285"/>
                          <a:gd name="connsiteY1" fmla="*/ 1715 h 1714"/>
                          <a:gd name="connsiteX2" fmla="*/ 857 w 1285"/>
                          <a:gd name="connsiteY2" fmla="*/ 429 h 1714"/>
                          <a:gd name="connsiteX3" fmla="*/ 0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0" y="0"/>
                            </a:moveTo>
                            <a:cubicBezTo>
                              <a:pt x="429" y="429"/>
                              <a:pt x="429" y="1715"/>
                              <a:pt x="1286" y="1715"/>
                            </a:cubicBezTo>
                            <a:lnTo>
                              <a:pt x="857" y="429"/>
                            </a:lnTo>
                            <a:cubicBezTo>
                              <a:pt x="429" y="429"/>
                              <a:pt x="429" y="429"/>
                              <a:pt x="0" y="0"/>
                            </a:cubicBezTo>
                          </a:path>
                        </a:pathLst>
                      </a:custGeom>
                      <a:solidFill>
                        <a:srgbClr val="B94231"/>
                      </a:solidFill>
                      <a:ln w="4286" cap="flat">
                        <a:noFill/>
                        <a:prstDash val="solid"/>
                        <a:miter/>
                      </a:ln>
                    </p:spPr>
                    <p:txBody>
                      <a:bodyPr rtlCol="0" anchor="ctr"/>
                      <a:lstStyle/>
                      <a:p>
                        <a:endParaRPr lang="en-GB"/>
                      </a:p>
                    </p:txBody>
                  </p:sp>
                </p:grpSp>
                <p:sp>
                  <p:nvSpPr>
                    <p:cNvPr id="887" name="Freeform: Shape 886">
                      <a:extLst>
                        <a:ext uri="{FF2B5EF4-FFF2-40B4-BE49-F238E27FC236}">
                          <a16:creationId xmlns:a16="http://schemas.microsoft.com/office/drawing/2014/main" id="{E8D8F177-43AC-746D-CA15-EDE6503CD439}"/>
                        </a:ext>
                      </a:extLst>
                    </p:cNvPr>
                    <p:cNvSpPr/>
                    <p:nvPr/>
                  </p:nvSpPr>
                  <p:spPr>
                    <a:xfrm>
                      <a:off x="8924925" y="4274670"/>
                      <a:ext cx="14144" cy="9429"/>
                    </a:xfrm>
                    <a:custGeom>
                      <a:avLst/>
                      <a:gdLst>
                        <a:gd name="connsiteX0" fmla="*/ 0 w 14144"/>
                        <a:gd name="connsiteY0" fmla="*/ 0 h 9429"/>
                        <a:gd name="connsiteX1" fmla="*/ 857 w 14144"/>
                        <a:gd name="connsiteY1" fmla="*/ 1286 h 9429"/>
                        <a:gd name="connsiteX2" fmla="*/ 14145 w 14144"/>
                        <a:gd name="connsiteY2" fmla="*/ 9430 h 9429"/>
                        <a:gd name="connsiteX3" fmla="*/ 13716 w 14144"/>
                        <a:gd name="connsiteY3" fmla="*/ 8144 h 9429"/>
                      </a:gdLst>
                      <a:ahLst/>
                      <a:cxnLst>
                        <a:cxn ang="0">
                          <a:pos x="connsiteX0" y="connsiteY0"/>
                        </a:cxn>
                        <a:cxn ang="0">
                          <a:pos x="connsiteX1" y="connsiteY1"/>
                        </a:cxn>
                        <a:cxn ang="0">
                          <a:pos x="connsiteX2" y="connsiteY2"/>
                        </a:cxn>
                        <a:cxn ang="0">
                          <a:pos x="connsiteX3" y="connsiteY3"/>
                        </a:cxn>
                      </a:cxnLst>
                      <a:rect l="l" t="t" r="r" b="b"/>
                      <a:pathLst>
                        <a:path w="14144" h="9429">
                          <a:moveTo>
                            <a:pt x="0" y="0"/>
                          </a:moveTo>
                          <a:lnTo>
                            <a:pt x="857" y="1286"/>
                          </a:lnTo>
                          <a:lnTo>
                            <a:pt x="14145" y="9430"/>
                          </a:lnTo>
                          <a:lnTo>
                            <a:pt x="13716" y="8144"/>
                          </a:lnTo>
                          <a:close/>
                        </a:path>
                      </a:pathLst>
                    </a:custGeom>
                    <a:solidFill>
                      <a:srgbClr val="B94231"/>
                    </a:solidFill>
                    <a:ln w="4286" cap="flat">
                      <a:noFill/>
                      <a:prstDash val="solid"/>
                      <a:miter/>
                    </a:ln>
                  </p:spPr>
                  <p:txBody>
                    <a:bodyPr rtlCol="0" anchor="ctr"/>
                    <a:lstStyle/>
                    <a:p>
                      <a:endParaRPr lang="en-GB"/>
                    </a:p>
                  </p:txBody>
                </p:sp>
                <p:sp>
                  <p:nvSpPr>
                    <p:cNvPr id="888" name="Freeform: Shape 887">
                      <a:extLst>
                        <a:ext uri="{FF2B5EF4-FFF2-40B4-BE49-F238E27FC236}">
                          <a16:creationId xmlns:a16="http://schemas.microsoft.com/office/drawing/2014/main" id="{1DC7983A-DD63-29A0-AB96-54FBC6EF975C}"/>
                        </a:ext>
                      </a:extLst>
                    </p:cNvPr>
                    <p:cNvSpPr/>
                    <p:nvPr/>
                  </p:nvSpPr>
                  <p:spPr>
                    <a:xfrm>
                      <a:off x="8955785" y="4273384"/>
                      <a:ext cx="1108" cy="2571"/>
                    </a:xfrm>
                    <a:custGeom>
                      <a:avLst/>
                      <a:gdLst>
                        <a:gd name="connsiteX0" fmla="*/ 0 w 1108"/>
                        <a:gd name="connsiteY0" fmla="*/ 1286 h 2571"/>
                        <a:gd name="connsiteX1" fmla="*/ 429 w 1108"/>
                        <a:gd name="connsiteY1" fmla="*/ 2572 h 2571"/>
                        <a:gd name="connsiteX2" fmla="*/ 429 w 1108"/>
                        <a:gd name="connsiteY2" fmla="*/ 0 h 2571"/>
                        <a:gd name="connsiteX3" fmla="*/ 0 w 1108"/>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8" h="2571">
                          <a:moveTo>
                            <a:pt x="0" y="1286"/>
                          </a:moveTo>
                          <a:lnTo>
                            <a:pt x="429" y="2572"/>
                          </a:lnTo>
                          <a:cubicBezTo>
                            <a:pt x="1715" y="1714"/>
                            <a:pt x="858" y="857"/>
                            <a:pt x="429" y="0"/>
                          </a:cubicBezTo>
                          <a:cubicBezTo>
                            <a:pt x="858" y="429"/>
                            <a:pt x="429" y="1286"/>
                            <a:pt x="0" y="1286"/>
                          </a:cubicBezTo>
                        </a:path>
                      </a:pathLst>
                    </a:custGeom>
                    <a:solidFill>
                      <a:srgbClr val="B94231"/>
                    </a:solidFill>
                    <a:ln w="4286" cap="flat">
                      <a:noFill/>
                      <a:prstDash val="solid"/>
                      <a:miter/>
                    </a:ln>
                  </p:spPr>
                  <p:txBody>
                    <a:bodyPr rtlCol="0" anchor="ctr"/>
                    <a:lstStyle/>
                    <a:p>
                      <a:endParaRPr lang="en-GB"/>
                    </a:p>
                  </p:txBody>
                </p:sp>
                <p:sp>
                  <p:nvSpPr>
                    <p:cNvPr id="889" name="Freeform: Shape 888">
                      <a:extLst>
                        <a:ext uri="{FF2B5EF4-FFF2-40B4-BE49-F238E27FC236}">
                          <a16:creationId xmlns:a16="http://schemas.microsoft.com/office/drawing/2014/main" id="{3EDBE2C1-9BA6-5F20-B747-432896B8108A}"/>
                        </a:ext>
                      </a:extLst>
                    </p:cNvPr>
                    <p:cNvSpPr/>
                    <p:nvPr/>
                  </p:nvSpPr>
                  <p:spPr>
                    <a:xfrm>
                      <a:off x="8942070" y="4274670"/>
                      <a:ext cx="14144" cy="9429"/>
                    </a:xfrm>
                    <a:custGeom>
                      <a:avLst/>
                      <a:gdLst>
                        <a:gd name="connsiteX0" fmla="*/ 0 w 14144"/>
                        <a:gd name="connsiteY0" fmla="*/ 8144 h 9429"/>
                        <a:gd name="connsiteX1" fmla="*/ 429 w 14144"/>
                        <a:gd name="connsiteY1" fmla="*/ 9430 h 9429"/>
                        <a:gd name="connsiteX2" fmla="*/ 14145 w 14144"/>
                        <a:gd name="connsiteY2" fmla="*/ 1286 h 9429"/>
                        <a:gd name="connsiteX3" fmla="*/ 13716 w 14144"/>
                        <a:gd name="connsiteY3" fmla="*/ 0 h 9429"/>
                      </a:gdLst>
                      <a:ahLst/>
                      <a:cxnLst>
                        <a:cxn ang="0">
                          <a:pos x="connsiteX0" y="connsiteY0"/>
                        </a:cxn>
                        <a:cxn ang="0">
                          <a:pos x="connsiteX1" y="connsiteY1"/>
                        </a:cxn>
                        <a:cxn ang="0">
                          <a:pos x="connsiteX2" y="connsiteY2"/>
                        </a:cxn>
                        <a:cxn ang="0">
                          <a:pos x="connsiteX3" y="connsiteY3"/>
                        </a:cxn>
                      </a:cxnLst>
                      <a:rect l="l" t="t" r="r" b="b"/>
                      <a:pathLst>
                        <a:path w="14144" h="9429">
                          <a:moveTo>
                            <a:pt x="0" y="8144"/>
                          </a:moveTo>
                          <a:lnTo>
                            <a:pt x="429" y="9430"/>
                          </a:lnTo>
                          <a:lnTo>
                            <a:pt x="14145" y="1286"/>
                          </a:lnTo>
                          <a:lnTo>
                            <a:pt x="13716" y="0"/>
                          </a:lnTo>
                          <a:close/>
                        </a:path>
                      </a:pathLst>
                    </a:custGeom>
                    <a:solidFill>
                      <a:srgbClr val="B94231"/>
                    </a:solidFill>
                    <a:ln w="4286" cap="flat">
                      <a:noFill/>
                      <a:prstDash val="solid"/>
                      <a:miter/>
                    </a:ln>
                  </p:spPr>
                  <p:txBody>
                    <a:bodyPr rtlCol="0" anchor="ctr"/>
                    <a:lstStyle/>
                    <a:p>
                      <a:endParaRPr lang="en-GB"/>
                    </a:p>
                  </p:txBody>
                </p:sp>
                <p:sp>
                  <p:nvSpPr>
                    <p:cNvPr id="890" name="Freeform: Shape 889">
                      <a:extLst>
                        <a:ext uri="{FF2B5EF4-FFF2-40B4-BE49-F238E27FC236}">
                          <a16:creationId xmlns:a16="http://schemas.microsoft.com/office/drawing/2014/main" id="{484509AC-19BE-EF05-E295-C6A328DC7752}"/>
                        </a:ext>
                      </a:extLst>
                    </p:cNvPr>
                    <p:cNvSpPr/>
                    <p:nvPr/>
                  </p:nvSpPr>
                  <p:spPr>
                    <a:xfrm>
                      <a:off x="8938640" y="4282813"/>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4"/>
                            <a:pt x="3001" y="1714"/>
                            <a:pt x="3858" y="1286"/>
                          </a:cubicBezTo>
                          <a:lnTo>
                            <a:pt x="3429" y="0"/>
                          </a:lnTo>
                          <a:cubicBezTo>
                            <a:pt x="2572" y="429"/>
                            <a:pt x="858" y="429"/>
                            <a:pt x="0" y="0"/>
                          </a:cubicBezTo>
                        </a:path>
                      </a:pathLst>
                    </a:custGeom>
                    <a:solidFill>
                      <a:srgbClr val="B94231"/>
                    </a:solidFill>
                    <a:ln w="4286" cap="flat">
                      <a:noFill/>
                      <a:prstDash val="solid"/>
                      <a:miter/>
                    </a:ln>
                  </p:spPr>
                  <p:txBody>
                    <a:bodyPr rtlCol="0" anchor="ctr"/>
                    <a:lstStyle/>
                    <a:p>
                      <a:endParaRPr lang="en-GB"/>
                    </a:p>
                  </p:txBody>
                </p:sp>
                <p:sp>
                  <p:nvSpPr>
                    <p:cNvPr id="891" name="Freeform: Shape 890">
                      <a:extLst>
                        <a:ext uri="{FF2B5EF4-FFF2-40B4-BE49-F238E27FC236}">
                          <a16:creationId xmlns:a16="http://schemas.microsoft.com/office/drawing/2014/main" id="{4A595916-07FA-DC31-85F8-2BDD5782E7F8}"/>
                        </a:ext>
                      </a:extLst>
                    </p:cNvPr>
                    <p:cNvSpPr/>
                    <p:nvPr/>
                  </p:nvSpPr>
                  <p:spPr>
                    <a:xfrm>
                      <a:off x="8924499" y="4264751"/>
                      <a:ext cx="31711" cy="18551"/>
                    </a:xfrm>
                    <a:custGeom>
                      <a:avLst/>
                      <a:gdLst>
                        <a:gd name="connsiteX0" fmla="*/ 15856 w 31711"/>
                        <a:gd name="connsiteY0" fmla="*/ 60 h 18551"/>
                        <a:gd name="connsiteX1" fmla="*/ 425 w 31711"/>
                        <a:gd name="connsiteY1" fmla="*/ 10347 h 18551"/>
                        <a:gd name="connsiteX2" fmla="*/ 15856 w 31711"/>
                        <a:gd name="connsiteY2" fmla="*/ 18491 h 18551"/>
                        <a:gd name="connsiteX3" fmla="*/ 31286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5427" y="60"/>
                            <a:pt x="-3004" y="8633"/>
                            <a:pt x="425" y="10347"/>
                          </a:cubicBezTo>
                          <a:cubicBezTo>
                            <a:pt x="1282" y="10776"/>
                            <a:pt x="14998" y="19348"/>
                            <a:pt x="15856" y="18491"/>
                          </a:cubicBezTo>
                          <a:cubicBezTo>
                            <a:pt x="16284" y="18491"/>
                            <a:pt x="34715" y="9919"/>
                            <a:pt x="31286" y="8204"/>
                          </a:cubicBezTo>
                          <a:cubicBezTo>
                            <a:pt x="30429" y="7775"/>
                            <a:pt x="16284" y="-797"/>
                            <a:pt x="15856" y="60"/>
                          </a:cubicBezTo>
                          <a:close/>
                        </a:path>
                      </a:pathLst>
                    </a:custGeom>
                    <a:solidFill>
                      <a:srgbClr val="6C74AF"/>
                    </a:solidFill>
                    <a:ln w="4286" cap="flat">
                      <a:noFill/>
                      <a:prstDash val="solid"/>
                      <a:miter/>
                    </a:ln>
                  </p:spPr>
                  <p:txBody>
                    <a:bodyPr rtlCol="0" anchor="ctr"/>
                    <a:lstStyle/>
                    <a:p>
                      <a:endParaRPr lang="en-GB"/>
                    </a:p>
                  </p:txBody>
                </p:sp>
                <p:grpSp>
                  <p:nvGrpSpPr>
                    <p:cNvPr id="892" name="Graphic 18">
                      <a:extLst>
                        <a:ext uri="{FF2B5EF4-FFF2-40B4-BE49-F238E27FC236}">
                          <a16:creationId xmlns:a16="http://schemas.microsoft.com/office/drawing/2014/main" id="{13453B53-7EE9-3790-0726-DEB67AB51DDE}"/>
                        </a:ext>
                      </a:extLst>
                    </p:cNvPr>
                    <p:cNvGrpSpPr/>
                    <p:nvPr/>
                  </p:nvGrpSpPr>
                  <p:grpSpPr>
                    <a:xfrm>
                      <a:off x="9067657" y="4219377"/>
                      <a:ext cx="1285" cy="1714"/>
                      <a:chOff x="9067657" y="4219377"/>
                      <a:chExt cx="1285" cy="1714"/>
                    </a:xfrm>
                  </p:grpSpPr>
                  <p:sp>
                    <p:nvSpPr>
                      <p:cNvPr id="893" name="Freeform: Shape 892">
                        <a:extLst>
                          <a:ext uri="{FF2B5EF4-FFF2-40B4-BE49-F238E27FC236}">
                            <a16:creationId xmlns:a16="http://schemas.microsoft.com/office/drawing/2014/main" id="{C421EE32-5B53-FA8D-F536-62FE5E8E4036}"/>
                          </a:ext>
                        </a:extLst>
                      </p:cNvPr>
                      <p:cNvSpPr/>
                      <p:nvPr/>
                    </p:nvSpPr>
                    <p:spPr>
                      <a:xfrm>
                        <a:off x="9067657" y="4219377"/>
                        <a:ext cx="428" cy="1286"/>
                      </a:xfrm>
                      <a:custGeom>
                        <a:avLst/>
                        <a:gdLst>
                          <a:gd name="connsiteX0" fmla="*/ 0 w 428"/>
                          <a:gd name="connsiteY0" fmla="*/ 0 h 1286"/>
                          <a:gd name="connsiteX1" fmla="*/ 429 w 428"/>
                          <a:gd name="connsiteY1" fmla="*/ 1286 h 1286"/>
                          <a:gd name="connsiteX2" fmla="*/ 0 w 428"/>
                          <a:gd name="connsiteY2" fmla="*/ 0 h 1286"/>
                        </a:gdLst>
                        <a:ahLst/>
                        <a:cxnLst>
                          <a:cxn ang="0">
                            <a:pos x="connsiteX0" y="connsiteY0"/>
                          </a:cxn>
                          <a:cxn ang="0">
                            <a:pos x="connsiteX1" y="connsiteY1"/>
                          </a:cxn>
                          <a:cxn ang="0">
                            <a:pos x="connsiteX2" y="connsiteY2"/>
                          </a:cxn>
                        </a:cxnLst>
                        <a:rect l="l" t="t" r="r" b="b"/>
                        <a:pathLst>
                          <a:path w="428" h="1286">
                            <a:moveTo>
                              <a:pt x="0" y="0"/>
                            </a:moveTo>
                            <a:lnTo>
                              <a:pt x="429" y="1286"/>
                            </a:lnTo>
                            <a:lnTo>
                              <a:pt x="0" y="0"/>
                            </a:lnTo>
                          </a:path>
                        </a:pathLst>
                      </a:custGeom>
                      <a:solidFill>
                        <a:srgbClr val="376C70"/>
                      </a:solidFill>
                      <a:ln w="4286" cap="flat">
                        <a:noFill/>
                        <a:prstDash val="solid"/>
                        <a:miter/>
                      </a:ln>
                    </p:spPr>
                    <p:txBody>
                      <a:bodyPr rtlCol="0" anchor="ctr"/>
                      <a:lstStyle/>
                      <a:p>
                        <a:endParaRPr lang="en-GB"/>
                      </a:p>
                    </p:txBody>
                  </p:sp>
                  <p:sp>
                    <p:nvSpPr>
                      <p:cNvPr id="894" name="Freeform: Shape 893">
                        <a:extLst>
                          <a:ext uri="{FF2B5EF4-FFF2-40B4-BE49-F238E27FC236}">
                            <a16:creationId xmlns:a16="http://schemas.microsoft.com/office/drawing/2014/main" id="{6B20181E-6ABA-8124-CDE0-5BC839F555DE}"/>
                          </a:ext>
                        </a:extLst>
                      </p:cNvPr>
                      <p:cNvSpPr/>
                      <p:nvPr/>
                    </p:nvSpPr>
                    <p:spPr>
                      <a:xfrm>
                        <a:off x="9067657" y="4219377"/>
                        <a:ext cx="1285" cy="1714"/>
                      </a:xfrm>
                      <a:custGeom>
                        <a:avLst/>
                        <a:gdLst>
                          <a:gd name="connsiteX0" fmla="*/ 0 w 1285"/>
                          <a:gd name="connsiteY0" fmla="*/ 0 h 1714"/>
                          <a:gd name="connsiteX1" fmla="*/ 1286 w 1285"/>
                          <a:gd name="connsiteY1" fmla="*/ 1715 h 1714"/>
                          <a:gd name="connsiteX2" fmla="*/ 857 w 1285"/>
                          <a:gd name="connsiteY2" fmla="*/ 429 h 1714"/>
                          <a:gd name="connsiteX3" fmla="*/ 0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0" y="0"/>
                            </a:moveTo>
                            <a:cubicBezTo>
                              <a:pt x="429" y="429"/>
                              <a:pt x="429" y="1715"/>
                              <a:pt x="1286" y="1715"/>
                            </a:cubicBezTo>
                            <a:lnTo>
                              <a:pt x="857" y="429"/>
                            </a:lnTo>
                            <a:cubicBezTo>
                              <a:pt x="0" y="429"/>
                              <a:pt x="0" y="0"/>
                              <a:pt x="0" y="0"/>
                            </a:cubicBezTo>
                          </a:path>
                        </a:pathLst>
                      </a:custGeom>
                      <a:solidFill>
                        <a:srgbClr val="B94231"/>
                      </a:solidFill>
                      <a:ln w="4286" cap="flat">
                        <a:noFill/>
                        <a:prstDash val="solid"/>
                        <a:miter/>
                      </a:ln>
                    </p:spPr>
                    <p:txBody>
                      <a:bodyPr rtlCol="0" anchor="ctr"/>
                      <a:lstStyle/>
                      <a:p>
                        <a:endParaRPr lang="en-GB"/>
                      </a:p>
                    </p:txBody>
                  </p:sp>
                </p:grpSp>
                <p:sp>
                  <p:nvSpPr>
                    <p:cNvPr id="895" name="Freeform: Shape 894">
                      <a:extLst>
                        <a:ext uri="{FF2B5EF4-FFF2-40B4-BE49-F238E27FC236}">
                          <a16:creationId xmlns:a16="http://schemas.microsoft.com/office/drawing/2014/main" id="{8140A80C-F635-53F9-F5EF-5AB0A94FF934}"/>
                        </a:ext>
                      </a:extLst>
                    </p:cNvPr>
                    <p:cNvSpPr/>
                    <p:nvPr/>
                  </p:nvSpPr>
                  <p:spPr>
                    <a:xfrm>
                      <a:off x="8901350" y="4288814"/>
                      <a:ext cx="14144" cy="9001"/>
                    </a:xfrm>
                    <a:custGeom>
                      <a:avLst/>
                      <a:gdLst>
                        <a:gd name="connsiteX0" fmla="*/ 0 w 14144"/>
                        <a:gd name="connsiteY0" fmla="*/ 0 h 9001"/>
                        <a:gd name="connsiteX1" fmla="*/ 429 w 14144"/>
                        <a:gd name="connsiteY1" fmla="*/ 857 h 9001"/>
                        <a:gd name="connsiteX2" fmla="*/ 14145 w 14144"/>
                        <a:gd name="connsiteY2" fmla="*/ 9001 h 9001"/>
                        <a:gd name="connsiteX3" fmla="*/ 13287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429" y="857"/>
                          </a:lnTo>
                          <a:lnTo>
                            <a:pt x="14145" y="9001"/>
                          </a:lnTo>
                          <a:lnTo>
                            <a:pt x="13287" y="7715"/>
                          </a:lnTo>
                          <a:close/>
                        </a:path>
                      </a:pathLst>
                    </a:custGeom>
                    <a:solidFill>
                      <a:srgbClr val="B94231"/>
                    </a:solidFill>
                    <a:ln w="4286" cap="flat">
                      <a:noFill/>
                      <a:prstDash val="solid"/>
                      <a:miter/>
                    </a:ln>
                  </p:spPr>
                  <p:txBody>
                    <a:bodyPr rtlCol="0" anchor="ctr"/>
                    <a:lstStyle/>
                    <a:p>
                      <a:endParaRPr lang="en-GB"/>
                    </a:p>
                  </p:txBody>
                </p:sp>
                <p:sp>
                  <p:nvSpPr>
                    <p:cNvPr id="896" name="Freeform: Shape 895">
                      <a:extLst>
                        <a:ext uri="{FF2B5EF4-FFF2-40B4-BE49-F238E27FC236}">
                          <a16:creationId xmlns:a16="http://schemas.microsoft.com/office/drawing/2014/main" id="{697FB765-1513-BB00-434F-7A22907ECF39}"/>
                        </a:ext>
                      </a:extLst>
                    </p:cNvPr>
                    <p:cNvSpPr/>
                    <p:nvPr/>
                  </p:nvSpPr>
                  <p:spPr>
                    <a:xfrm>
                      <a:off x="8931782" y="4287528"/>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5"/>
                            <a:pt x="858" y="857"/>
                            <a:pt x="429" y="0"/>
                          </a:cubicBezTo>
                          <a:cubicBezTo>
                            <a:pt x="858" y="0"/>
                            <a:pt x="858" y="857"/>
                            <a:pt x="0" y="1286"/>
                          </a:cubicBezTo>
                        </a:path>
                      </a:pathLst>
                    </a:custGeom>
                    <a:solidFill>
                      <a:srgbClr val="B94231"/>
                    </a:solidFill>
                    <a:ln w="4286" cap="flat">
                      <a:noFill/>
                      <a:prstDash val="solid"/>
                      <a:miter/>
                    </a:ln>
                  </p:spPr>
                  <p:txBody>
                    <a:bodyPr rtlCol="0" anchor="ctr"/>
                    <a:lstStyle/>
                    <a:p>
                      <a:endParaRPr lang="en-GB"/>
                    </a:p>
                  </p:txBody>
                </p:sp>
                <p:sp>
                  <p:nvSpPr>
                    <p:cNvPr id="897" name="Freeform: Shape 896">
                      <a:extLst>
                        <a:ext uri="{FF2B5EF4-FFF2-40B4-BE49-F238E27FC236}">
                          <a16:creationId xmlns:a16="http://schemas.microsoft.com/office/drawing/2014/main" id="{83F331AF-0BB4-4BE1-1C39-556897570F40}"/>
                        </a:ext>
                      </a:extLst>
                    </p:cNvPr>
                    <p:cNvSpPr/>
                    <p:nvPr/>
                  </p:nvSpPr>
                  <p:spPr>
                    <a:xfrm>
                      <a:off x="8918067" y="4288814"/>
                      <a:ext cx="14573" cy="9001"/>
                    </a:xfrm>
                    <a:custGeom>
                      <a:avLst/>
                      <a:gdLst>
                        <a:gd name="connsiteX0" fmla="*/ 0 w 14573"/>
                        <a:gd name="connsiteY0" fmla="*/ 7715 h 9001"/>
                        <a:gd name="connsiteX1" fmla="*/ 857 w 14573"/>
                        <a:gd name="connsiteY1" fmla="*/ 9001 h 9001"/>
                        <a:gd name="connsiteX2" fmla="*/ 14573 w 14573"/>
                        <a:gd name="connsiteY2" fmla="*/ 857 h 9001"/>
                        <a:gd name="connsiteX3" fmla="*/ 13716 w 14573"/>
                        <a:gd name="connsiteY3" fmla="*/ 0 h 9001"/>
                      </a:gdLst>
                      <a:ahLst/>
                      <a:cxnLst>
                        <a:cxn ang="0">
                          <a:pos x="connsiteX0" y="connsiteY0"/>
                        </a:cxn>
                        <a:cxn ang="0">
                          <a:pos x="connsiteX1" y="connsiteY1"/>
                        </a:cxn>
                        <a:cxn ang="0">
                          <a:pos x="connsiteX2" y="connsiteY2"/>
                        </a:cxn>
                        <a:cxn ang="0">
                          <a:pos x="connsiteX3" y="connsiteY3"/>
                        </a:cxn>
                      </a:cxnLst>
                      <a:rect l="l" t="t" r="r" b="b"/>
                      <a:pathLst>
                        <a:path w="14573" h="9001">
                          <a:moveTo>
                            <a:pt x="0" y="7715"/>
                          </a:moveTo>
                          <a:lnTo>
                            <a:pt x="857" y="9001"/>
                          </a:lnTo>
                          <a:lnTo>
                            <a:pt x="14573" y="857"/>
                          </a:lnTo>
                          <a:lnTo>
                            <a:pt x="13716" y="0"/>
                          </a:lnTo>
                          <a:close/>
                        </a:path>
                      </a:pathLst>
                    </a:custGeom>
                    <a:solidFill>
                      <a:srgbClr val="B94231"/>
                    </a:solidFill>
                    <a:ln w="4286" cap="flat">
                      <a:noFill/>
                      <a:prstDash val="solid"/>
                      <a:miter/>
                    </a:ln>
                  </p:spPr>
                  <p:txBody>
                    <a:bodyPr rtlCol="0" anchor="ctr"/>
                    <a:lstStyle/>
                    <a:p>
                      <a:endParaRPr lang="en-GB"/>
                    </a:p>
                  </p:txBody>
                </p:sp>
                <p:sp>
                  <p:nvSpPr>
                    <p:cNvPr id="898" name="Freeform: Shape 897">
                      <a:extLst>
                        <a:ext uri="{FF2B5EF4-FFF2-40B4-BE49-F238E27FC236}">
                          <a16:creationId xmlns:a16="http://schemas.microsoft.com/office/drawing/2014/main" id="{13494893-BC94-37EA-AF16-98D947182F33}"/>
                        </a:ext>
                      </a:extLst>
                    </p:cNvPr>
                    <p:cNvSpPr/>
                    <p:nvPr/>
                  </p:nvSpPr>
                  <p:spPr>
                    <a:xfrm>
                      <a:off x="8914637" y="4296529"/>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1" y="1715"/>
                            <a:pt x="3858" y="1286"/>
                          </a:cubicBezTo>
                          <a:lnTo>
                            <a:pt x="3429" y="0"/>
                          </a:lnTo>
                          <a:cubicBezTo>
                            <a:pt x="2572" y="429"/>
                            <a:pt x="1286" y="429"/>
                            <a:pt x="0" y="0"/>
                          </a:cubicBezTo>
                        </a:path>
                      </a:pathLst>
                    </a:custGeom>
                    <a:solidFill>
                      <a:srgbClr val="B94231"/>
                    </a:solidFill>
                    <a:ln w="4286" cap="flat">
                      <a:noFill/>
                      <a:prstDash val="solid"/>
                      <a:miter/>
                    </a:ln>
                  </p:spPr>
                  <p:txBody>
                    <a:bodyPr rtlCol="0" anchor="ctr"/>
                    <a:lstStyle/>
                    <a:p>
                      <a:endParaRPr lang="en-GB"/>
                    </a:p>
                  </p:txBody>
                </p:sp>
                <p:sp>
                  <p:nvSpPr>
                    <p:cNvPr id="899" name="Freeform: Shape 898">
                      <a:extLst>
                        <a:ext uri="{FF2B5EF4-FFF2-40B4-BE49-F238E27FC236}">
                          <a16:creationId xmlns:a16="http://schemas.microsoft.com/office/drawing/2014/main" id="{CB55BB72-1A09-9E8F-C6E3-29D51ACA194D}"/>
                        </a:ext>
                      </a:extLst>
                    </p:cNvPr>
                    <p:cNvSpPr/>
                    <p:nvPr/>
                  </p:nvSpPr>
                  <p:spPr>
                    <a:xfrm>
                      <a:off x="8900496" y="4278467"/>
                      <a:ext cx="31711" cy="18551"/>
                    </a:xfrm>
                    <a:custGeom>
                      <a:avLst/>
                      <a:gdLst>
                        <a:gd name="connsiteX0" fmla="*/ 15856 w 31711"/>
                        <a:gd name="connsiteY0" fmla="*/ 60 h 18551"/>
                        <a:gd name="connsiteX1" fmla="*/ 425 w 31711"/>
                        <a:gd name="connsiteY1" fmla="*/ 10347 h 18551"/>
                        <a:gd name="connsiteX2" fmla="*/ 15856 w 31711"/>
                        <a:gd name="connsiteY2" fmla="*/ 18491 h 18551"/>
                        <a:gd name="connsiteX3" fmla="*/ 31286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5427" y="60"/>
                            <a:pt x="-3004" y="8633"/>
                            <a:pt x="425" y="10347"/>
                          </a:cubicBezTo>
                          <a:cubicBezTo>
                            <a:pt x="1282" y="10776"/>
                            <a:pt x="14998" y="19348"/>
                            <a:pt x="15856" y="18491"/>
                          </a:cubicBezTo>
                          <a:cubicBezTo>
                            <a:pt x="16284" y="18491"/>
                            <a:pt x="34715" y="9919"/>
                            <a:pt x="31286" y="8204"/>
                          </a:cubicBezTo>
                          <a:cubicBezTo>
                            <a:pt x="30429" y="7775"/>
                            <a:pt x="16713" y="-797"/>
                            <a:pt x="15856" y="60"/>
                          </a:cubicBezTo>
                          <a:close/>
                        </a:path>
                      </a:pathLst>
                    </a:custGeom>
                    <a:solidFill>
                      <a:srgbClr val="6C74AF"/>
                    </a:solidFill>
                    <a:ln w="4286" cap="flat">
                      <a:noFill/>
                      <a:prstDash val="solid"/>
                      <a:miter/>
                    </a:ln>
                  </p:spPr>
                  <p:txBody>
                    <a:bodyPr rtlCol="0" anchor="ctr"/>
                    <a:lstStyle/>
                    <a:p>
                      <a:endParaRPr lang="en-GB"/>
                    </a:p>
                  </p:txBody>
                </p:sp>
                <p:grpSp>
                  <p:nvGrpSpPr>
                    <p:cNvPr id="900" name="Graphic 18">
                      <a:extLst>
                        <a:ext uri="{FF2B5EF4-FFF2-40B4-BE49-F238E27FC236}">
                          <a16:creationId xmlns:a16="http://schemas.microsoft.com/office/drawing/2014/main" id="{55B9D32A-0C25-EDA7-5855-39217F04C4EA}"/>
                        </a:ext>
                      </a:extLst>
                    </p:cNvPr>
                    <p:cNvGrpSpPr/>
                    <p:nvPr/>
                  </p:nvGrpSpPr>
                  <p:grpSpPr>
                    <a:xfrm>
                      <a:off x="9043653" y="4233093"/>
                      <a:ext cx="1286" cy="1714"/>
                      <a:chOff x="9043653" y="4233093"/>
                      <a:chExt cx="1286" cy="1714"/>
                    </a:xfrm>
                  </p:grpSpPr>
                  <p:sp>
                    <p:nvSpPr>
                      <p:cNvPr id="901" name="Freeform: Shape 900">
                        <a:extLst>
                          <a:ext uri="{FF2B5EF4-FFF2-40B4-BE49-F238E27FC236}">
                            <a16:creationId xmlns:a16="http://schemas.microsoft.com/office/drawing/2014/main" id="{98A43146-BE39-AC57-55A4-CE15C7A7A8F2}"/>
                          </a:ext>
                        </a:extLst>
                      </p:cNvPr>
                      <p:cNvSpPr/>
                      <p:nvPr/>
                    </p:nvSpPr>
                    <p:spPr>
                      <a:xfrm>
                        <a:off x="9043653" y="4233093"/>
                        <a:ext cx="857" cy="1285"/>
                      </a:xfrm>
                      <a:custGeom>
                        <a:avLst/>
                        <a:gdLst>
                          <a:gd name="connsiteX0" fmla="*/ 0 w 857"/>
                          <a:gd name="connsiteY0" fmla="*/ 0 h 1285"/>
                          <a:gd name="connsiteX1" fmla="*/ 858 w 857"/>
                          <a:gd name="connsiteY1" fmla="*/ 1286 h 1285"/>
                          <a:gd name="connsiteX2" fmla="*/ 0 w 857"/>
                          <a:gd name="connsiteY2" fmla="*/ 0 h 1285"/>
                        </a:gdLst>
                        <a:ahLst/>
                        <a:cxnLst>
                          <a:cxn ang="0">
                            <a:pos x="connsiteX0" y="connsiteY0"/>
                          </a:cxn>
                          <a:cxn ang="0">
                            <a:pos x="connsiteX1" y="connsiteY1"/>
                          </a:cxn>
                          <a:cxn ang="0">
                            <a:pos x="connsiteX2" y="connsiteY2"/>
                          </a:cxn>
                        </a:cxnLst>
                        <a:rect l="l" t="t" r="r" b="b"/>
                        <a:pathLst>
                          <a:path w="857" h="1285">
                            <a:moveTo>
                              <a:pt x="0" y="0"/>
                            </a:moveTo>
                            <a:lnTo>
                              <a:pt x="858" y="1286"/>
                            </a:lnTo>
                            <a:lnTo>
                              <a:pt x="0" y="0"/>
                            </a:lnTo>
                          </a:path>
                        </a:pathLst>
                      </a:custGeom>
                      <a:solidFill>
                        <a:srgbClr val="376C70"/>
                      </a:solidFill>
                      <a:ln w="4286" cap="flat">
                        <a:noFill/>
                        <a:prstDash val="solid"/>
                        <a:miter/>
                      </a:ln>
                    </p:spPr>
                    <p:txBody>
                      <a:bodyPr rtlCol="0" anchor="ctr"/>
                      <a:lstStyle/>
                      <a:p>
                        <a:endParaRPr lang="en-GB"/>
                      </a:p>
                    </p:txBody>
                  </p:sp>
                  <p:sp>
                    <p:nvSpPr>
                      <p:cNvPr id="902" name="Freeform: Shape 901">
                        <a:extLst>
                          <a:ext uri="{FF2B5EF4-FFF2-40B4-BE49-F238E27FC236}">
                            <a16:creationId xmlns:a16="http://schemas.microsoft.com/office/drawing/2014/main" id="{1B2C9EB1-61A6-EB45-0574-0CC23AA93987}"/>
                          </a:ext>
                        </a:extLst>
                      </p:cNvPr>
                      <p:cNvSpPr/>
                      <p:nvPr/>
                    </p:nvSpPr>
                    <p:spPr>
                      <a:xfrm>
                        <a:off x="9043653" y="4233093"/>
                        <a:ext cx="1286" cy="1714"/>
                      </a:xfrm>
                      <a:custGeom>
                        <a:avLst/>
                        <a:gdLst>
                          <a:gd name="connsiteX0" fmla="*/ 0 w 1286"/>
                          <a:gd name="connsiteY0" fmla="*/ 0 h 1714"/>
                          <a:gd name="connsiteX1" fmla="*/ 1286 w 1286"/>
                          <a:gd name="connsiteY1" fmla="*/ 1715 h 1714"/>
                          <a:gd name="connsiteX2" fmla="*/ 858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5"/>
                              <a:pt x="1286" y="1715"/>
                            </a:cubicBezTo>
                            <a:lnTo>
                              <a:pt x="858" y="429"/>
                            </a:lnTo>
                            <a:cubicBezTo>
                              <a:pt x="429" y="429"/>
                              <a:pt x="0" y="0"/>
                              <a:pt x="0" y="0"/>
                            </a:cubicBezTo>
                          </a:path>
                        </a:pathLst>
                      </a:custGeom>
                      <a:solidFill>
                        <a:srgbClr val="B94231"/>
                      </a:solidFill>
                      <a:ln w="4286" cap="flat">
                        <a:noFill/>
                        <a:prstDash val="solid"/>
                        <a:miter/>
                      </a:ln>
                    </p:spPr>
                    <p:txBody>
                      <a:bodyPr rtlCol="0" anchor="ctr"/>
                      <a:lstStyle/>
                      <a:p>
                        <a:endParaRPr lang="en-GB"/>
                      </a:p>
                    </p:txBody>
                  </p:sp>
                </p:grpSp>
                <p:sp>
                  <p:nvSpPr>
                    <p:cNvPr id="903" name="Freeform: Shape 902">
                      <a:extLst>
                        <a:ext uri="{FF2B5EF4-FFF2-40B4-BE49-F238E27FC236}">
                          <a16:creationId xmlns:a16="http://schemas.microsoft.com/office/drawing/2014/main" id="{402528C9-9E1D-8469-7516-6DB339CD354B}"/>
                        </a:ext>
                      </a:extLst>
                    </p:cNvPr>
                    <p:cNvSpPr/>
                    <p:nvPr/>
                  </p:nvSpPr>
                  <p:spPr>
                    <a:xfrm>
                      <a:off x="8877347" y="4302530"/>
                      <a:ext cx="14144" cy="9001"/>
                    </a:xfrm>
                    <a:custGeom>
                      <a:avLst/>
                      <a:gdLst>
                        <a:gd name="connsiteX0" fmla="*/ 0 w 14144"/>
                        <a:gd name="connsiteY0" fmla="*/ 0 h 9001"/>
                        <a:gd name="connsiteX1" fmla="*/ 429 w 14144"/>
                        <a:gd name="connsiteY1" fmla="*/ 1286 h 9001"/>
                        <a:gd name="connsiteX2" fmla="*/ 14144 w 14144"/>
                        <a:gd name="connsiteY2" fmla="*/ 9001 h 9001"/>
                        <a:gd name="connsiteX3" fmla="*/ 13716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429" y="1286"/>
                          </a:lnTo>
                          <a:lnTo>
                            <a:pt x="14144" y="9001"/>
                          </a:lnTo>
                          <a:lnTo>
                            <a:pt x="13716" y="7715"/>
                          </a:lnTo>
                          <a:close/>
                        </a:path>
                      </a:pathLst>
                    </a:custGeom>
                    <a:solidFill>
                      <a:srgbClr val="B94231"/>
                    </a:solidFill>
                    <a:ln w="4286" cap="flat">
                      <a:noFill/>
                      <a:prstDash val="solid"/>
                      <a:miter/>
                    </a:ln>
                  </p:spPr>
                  <p:txBody>
                    <a:bodyPr rtlCol="0" anchor="ctr"/>
                    <a:lstStyle/>
                    <a:p>
                      <a:endParaRPr lang="en-GB"/>
                    </a:p>
                  </p:txBody>
                </p:sp>
                <p:sp>
                  <p:nvSpPr>
                    <p:cNvPr id="904" name="Freeform: Shape 903">
                      <a:extLst>
                        <a:ext uri="{FF2B5EF4-FFF2-40B4-BE49-F238E27FC236}">
                          <a16:creationId xmlns:a16="http://schemas.microsoft.com/office/drawing/2014/main" id="{2E3B215F-B84A-AD7D-5604-0E5F1265D86F}"/>
                        </a:ext>
                      </a:extLst>
                    </p:cNvPr>
                    <p:cNvSpPr/>
                    <p:nvPr/>
                  </p:nvSpPr>
                  <p:spPr>
                    <a:xfrm>
                      <a:off x="8907780" y="4301244"/>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4"/>
                            <a:pt x="857" y="857"/>
                            <a:pt x="429" y="0"/>
                          </a:cubicBezTo>
                          <a:cubicBezTo>
                            <a:pt x="857" y="429"/>
                            <a:pt x="857" y="857"/>
                            <a:pt x="0" y="1286"/>
                          </a:cubicBezTo>
                        </a:path>
                      </a:pathLst>
                    </a:custGeom>
                    <a:solidFill>
                      <a:srgbClr val="B94231"/>
                    </a:solidFill>
                    <a:ln w="4286" cap="flat">
                      <a:noFill/>
                      <a:prstDash val="solid"/>
                      <a:miter/>
                    </a:ln>
                  </p:spPr>
                  <p:txBody>
                    <a:bodyPr rtlCol="0" anchor="ctr"/>
                    <a:lstStyle/>
                    <a:p>
                      <a:endParaRPr lang="en-GB"/>
                    </a:p>
                  </p:txBody>
                </p:sp>
                <p:sp>
                  <p:nvSpPr>
                    <p:cNvPr id="905" name="Freeform: Shape 904">
                      <a:extLst>
                        <a:ext uri="{FF2B5EF4-FFF2-40B4-BE49-F238E27FC236}">
                          <a16:creationId xmlns:a16="http://schemas.microsoft.com/office/drawing/2014/main" id="{AD9F57E9-A27A-610E-B424-43C4B2535DB0}"/>
                        </a:ext>
                      </a:extLst>
                    </p:cNvPr>
                    <p:cNvSpPr/>
                    <p:nvPr/>
                  </p:nvSpPr>
                  <p:spPr>
                    <a:xfrm>
                      <a:off x="8894492" y="4302530"/>
                      <a:ext cx="14144" cy="9001"/>
                    </a:xfrm>
                    <a:custGeom>
                      <a:avLst/>
                      <a:gdLst>
                        <a:gd name="connsiteX0" fmla="*/ 0 w 14144"/>
                        <a:gd name="connsiteY0" fmla="*/ 7715 h 9001"/>
                        <a:gd name="connsiteX1" fmla="*/ 429 w 14144"/>
                        <a:gd name="connsiteY1" fmla="*/ 9001 h 9001"/>
                        <a:gd name="connsiteX2" fmla="*/ 14144 w 14144"/>
                        <a:gd name="connsiteY2" fmla="*/ 1286 h 9001"/>
                        <a:gd name="connsiteX3" fmla="*/ 13287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429" y="9001"/>
                          </a:lnTo>
                          <a:lnTo>
                            <a:pt x="14144" y="1286"/>
                          </a:lnTo>
                          <a:lnTo>
                            <a:pt x="13287" y="0"/>
                          </a:lnTo>
                          <a:close/>
                        </a:path>
                      </a:pathLst>
                    </a:custGeom>
                    <a:solidFill>
                      <a:srgbClr val="B94231"/>
                    </a:solidFill>
                    <a:ln w="4286" cap="flat">
                      <a:noFill/>
                      <a:prstDash val="solid"/>
                      <a:miter/>
                    </a:ln>
                  </p:spPr>
                  <p:txBody>
                    <a:bodyPr rtlCol="0" anchor="ctr"/>
                    <a:lstStyle/>
                    <a:p>
                      <a:endParaRPr lang="en-GB"/>
                    </a:p>
                  </p:txBody>
                </p:sp>
                <p:sp>
                  <p:nvSpPr>
                    <p:cNvPr id="906" name="Freeform: Shape 905">
                      <a:extLst>
                        <a:ext uri="{FF2B5EF4-FFF2-40B4-BE49-F238E27FC236}">
                          <a16:creationId xmlns:a16="http://schemas.microsoft.com/office/drawing/2014/main" id="{67388266-00DB-A9EC-F79F-663769A2BBC6}"/>
                        </a:ext>
                      </a:extLst>
                    </p:cNvPr>
                    <p:cNvSpPr/>
                    <p:nvPr/>
                  </p:nvSpPr>
                  <p:spPr>
                    <a:xfrm>
                      <a:off x="8891063" y="4310245"/>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1" y="1715"/>
                            <a:pt x="3858" y="1286"/>
                          </a:cubicBezTo>
                          <a:lnTo>
                            <a:pt x="3429" y="0"/>
                          </a:lnTo>
                          <a:cubicBezTo>
                            <a:pt x="2143" y="429"/>
                            <a:pt x="858" y="429"/>
                            <a:pt x="0" y="0"/>
                          </a:cubicBezTo>
                        </a:path>
                      </a:pathLst>
                    </a:custGeom>
                    <a:solidFill>
                      <a:srgbClr val="B94231"/>
                    </a:solidFill>
                    <a:ln w="4286" cap="flat">
                      <a:noFill/>
                      <a:prstDash val="solid"/>
                      <a:miter/>
                    </a:ln>
                  </p:spPr>
                  <p:txBody>
                    <a:bodyPr rtlCol="0" anchor="ctr"/>
                    <a:lstStyle/>
                    <a:p>
                      <a:endParaRPr lang="en-GB"/>
                    </a:p>
                  </p:txBody>
                </p:sp>
                <p:sp>
                  <p:nvSpPr>
                    <p:cNvPr id="907" name="Freeform: Shape 906">
                      <a:extLst>
                        <a:ext uri="{FF2B5EF4-FFF2-40B4-BE49-F238E27FC236}">
                          <a16:creationId xmlns:a16="http://schemas.microsoft.com/office/drawing/2014/main" id="{CD390ECA-B3C1-1295-6A0F-649E217E8054}"/>
                        </a:ext>
                      </a:extLst>
                    </p:cNvPr>
                    <p:cNvSpPr/>
                    <p:nvPr/>
                  </p:nvSpPr>
                  <p:spPr>
                    <a:xfrm>
                      <a:off x="8876922" y="4292183"/>
                      <a:ext cx="31711" cy="18551"/>
                    </a:xfrm>
                    <a:custGeom>
                      <a:avLst/>
                      <a:gdLst>
                        <a:gd name="connsiteX0" fmla="*/ 15856 w 31711"/>
                        <a:gd name="connsiteY0" fmla="*/ 60 h 18551"/>
                        <a:gd name="connsiteX1" fmla="*/ 425 w 31711"/>
                        <a:gd name="connsiteY1" fmla="*/ 10347 h 18551"/>
                        <a:gd name="connsiteX2" fmla="*/ 15856 w 31711"/>
                        <a:gd name="connsiteY2" fmla="*/ 18491 h 18551"/>
                        <a:gd name="connsiteX3" fmla="*/ 31286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5427" y="60"/>
                            <a:pt x="-3004" y="8633"/>
                            <a:pt x="425" y="10347"/>
                          </a:cubicBezTo>
                          <a:cubicBezTo>
                            <a:pt x="1282" y="10776"/>
                            <a:pt x="14998" y="19348"/>
                            <a:pt x="15856" y="18491"/>
                          </a:cubicBezTo>
                          <a:cubicBezTo>
                            <a:pt x="16284" y="18491"/>
                            <a:pt x="34715" y="9919"/>
                            <a:pt x="31286" y="8204"/>
                          </a:cubicBezTo>
                          <a:cubicBezTo>
                            <a:pt x="30000" y="7776"/>
                            <a:pt x="16284" y="-797"/>
                            <a:pt x="15856" y="60"/>
                          </a:cubicBezTo>
                          <a:close/>
                        </a:path>
                      </a:pathLst>
                    </a:custGeom>
                    <a:solidFill>
                      <a:srgbClr val="6C74AF"/>
                    </a:solidFill>
                    <a:ln w="4286" cap="flat">
                      <a:noFill/>
                      <a:prstDash val="solid"/>
                      <a:miter/>
                    </a:ln>
                  </p:spPr>
                  <p:txBody>
                    <a:bodyPr rtlCol="0" anchor="ctr"/>
                    <a:lstStyle/>
                    <a:p>
                      <a:endParaRPr lang="en-GB"/>
                    </a:p>
                  </p:txBody>
                </p:sp>
                <p:grpSp>
                  <p:nvGrpSpPr>
                    <p:cNvPr id="908" name="Graphic 18">
                      <a:extLst>
                        <a:ext uri="{FF2B5EF4-FFF2-40B4-BE49-F238E27FC236}">
                          <a16:creationId xmlns:a16="http://schemas.microsoft.com/office/drawing/2014/main" id="{DA040D49-FC96-6DF8-50C5-9128FF4F0AD8}"/>
                        </a:ext>
                      </a:extLst>
                    </p:cNvPr>
                    <p:cNvGrpSpPr/>
                    <p:nvPr/>
                  </p:nvGrpSpPr>
                  <p:grpSpPr>
                    <a:xfrm>
                      <a:off x="9019651" y="4246809"/>
                      <a:ext cx="1286" cy="1714"/>
                      <a:chOff x="9019651" y="4246809"/>
                      <a:chExt cx="1286" cy="1714"/>
                    </a:xfrm>
                  </p:grpSpPr>
                  <p:sp>
                    <p:nvSpPr>
                      <p:cNvPr id="909" name="Freeform: Shape 908">
                        <a:extLst>
                          <a:ext uri="{FF2B5EF4-FFF2-40B4-BE49-F238E27FC236}">
                            <a16:creationId xmlns:a16="http://schemas.microsoft.com/office/drawing/2014/main" id="{7FB7944A-F703-7B00-9D12-BED40A79ACCA}"/>
                          </a:ext>
                        </a:extLst>
                      </p:cNvPr>
                      <p:cNvSpPr/>
                      <p:nvPr/>
                    </p:nvSpPr>
                    <p:spPr>
                      <a:xfrm>
                        <a:off x="9019651" y="4246809"/>
                        <a:ext cx="857" cy="1285"/>
                      </a:xfrm>
                      <a:custGeom>
                        <a:avLst/>
                        <a:gdLst>
                          <a:gd name="connsiteX0" fmla="*/ 0 w 857"/>
                          <a:gd name="connsiteY0" fmla="*/ 0 h 1285"/>
                          <a:gd name="connsiteX1" fmla="*/ 858 w 857"/>
                          <a:gd name="connsiteY1" fmla="*/ 1286 h 1285"/>
                          <a:gd name="connsiteX2" fmla="*/ 0 w 857"/>
                          <a:gd name="connsiteY2" fmla="*/ 0 h 1285"/>
                        </a:gdLst>
                        <a:ahLst/>
                        <a:cxnLst>
                          <a:cxn ang="0">
                            <a:pos x="connsiteX0" y="connsiteY0"/>
                          </a:cxn>
                          <a:cxn ang="0">
                            <a:pos x="connsiteX1" y="connsiteY1"/>
                          </a:cxn>
                          <a:cxn ang="0">
                            <a:pos x="connsiteX2" y="connsiteY2"/>
                          </a:cxn>
                        </a:cxnLst>
                        <a:rect l="l" t="t" r="r" b="b"/>
                        <a:pathLst>
                          <a:path w="857" h="1285">
                            <a:moveTo>
                              <a:pt x="0" y="0"/>
                            </a:moveTo>
                            <a:lnTo>
                              <a:pt x="858" y="1286"/>
                            </a:lnTo>
                            <a:lnTo>
                              <a:pt x="0" y="0"/>
                            </a:lnTo>
                          </a:path>
                        </a:pathLst>
                      </a:custGeom>
                      <a:solidFill>
                        <a:srgbClr val="376C70"/>
                      </a:solidFill>
                      <a:ln w="4286" cap="flat">
                        <a:noFill/>
                        <a:prstDash val="solid"/>
                        <a:miter/>
                      </a:ln>
                    </p:spPr>
                    <p:txBody>
                      <a:bodyPr rtlCol="0" anchor="ctr"/>
                      <a:lstStyle/>
                      <a:p>
                        <a:endParaRPr lang="en-GB"/>
                      </a:p>
                    </p:txBody>
                  </p:sp>
                  <p:sp>
                    <p:nvSpPr>
                      <p:cNvPr id="910" name="Freeform: Shape 909">
                        <a:extLst>
                          <a:ext uri="{FF2B5EF4-FFF2-40B4-BE49-F238E27FC236}">
                            <a16:creationId xmlns:a16="http://schemas.microsoft.com/office/drawing/2014/main" id="{27D23964-A56E-13F2-F4D9-50BF6404CC52}"/>
                          </a:ext>
                        </a:extLst>
                      </p:cNvPr>
                      <p:cNvSpPr/>
                      <p:nvPr/>
                    </p:nvSpPr>
                    <p:spPr>
                      <a:xfrm>
                        <a:off x="9019651" y="4246809"/>
                        <a:ext cx="1286" cy="1714"/>
                      </a:xfrm>
                      <a:custGeom>
                        <a:avLst/>
                        <a:gdLst>
                          <a:gd name="connsiteX0" fmla="*/ 0 w 1286"/>
                          <a:gd name="connsiteY0" fmla="*/ 0 h 1714"/>
                          <a:gd name="connsiteX1" fmla="*/ 1286 w 1286"/>
                          <a:gd name="connsiteY1" fmla="*/ 1715 h 1714"/>
                          <a:gd name="connsiteX2" fmla="*/ 858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5"/>
                              <a:pt x="1286" y="1715"/>
                            </a:cubicBezTo>
                            <a:lnTo>
                              <a:pt x="858" y="429"/>
                            </a:lnTo>
                            <a:cubicBezTo>
                              <a:pt x="429" y="429"/>
                              <a:pt x="429" y="0"/>
                              <a:pt x="0" y="0"/>
                            </a:cubicBezTo>
                          </a:path>
                        </a:pathLst>
                      </a:custGeom>
                      <a:solidFill>
                        <a:srgbClr val="B94231"/>
                      </a:solidFill>
                      <a:ln w="4286" cap="flat">
                        <a:noFill/>
                        <a:prstDash val="solid"/>
                        <a:miter/>
                      </a:ln>
                    </p:spPr>
                    <p:txBody>
                      <a:bodyPr rtlCol="0" anchor="ctr"/>
                      <a:lstStyle/>
                      <a:p>
                        <a:endParaRPr lang="en-GB"/>
                      </a:p>
                    </p:txBody>
                  </p:sp>
                </p:grpSp>
                <p:grpSp>
                  <p:nvGrpSpPr>
                    <p:cNvPr id="911" name="Graphic 18">
                      <a:extLst>
                        <a:ext uri="{FF2B5EF4-FFF2-40B4-BE49-F238E27FC236}">
                          <a16:creationId xmlns:a16="http://schemas.microsoft.com/office/drawing/2014/main" id="{5DB8F2A2-CFF9-7BA9-F680-06DBE38E4770}"/>
                        </a:ext>
                      </a:extLst>
                    </p:cNvPr>
                    <p:cNvGrpSpPr/>
                    <p:nvPr/>
                  </p:nvGrpSpPr>
                  <p:grpSpPr>
                    <a:xfrm>
                      <a:off x="8996076" y="4260525"/>
                      <a:ext cx="1286" cy="1714"/>
                      <a:chOff x="8996076" y="4260525"/>
                      <a:chExt cx="1286" cy="1714"/>
                    </a:xfrm>
                  </p:grpSpPr>
                  <p:sp>
                    <p:nvSpPr>
                      <p:cNvPr id="912" name="Freeform: Shape 911">
                        <a:extLst>
                          <a:ext uri="{FF2B5EF4-FFF2-40B4-BE49-F238E27FC236}">
                            <a16:creationId xmlns:a16="http://schemas.microsoft.com/office/drawing/2014/main" id="{FB9FCA5B-C542-B5C7-9184-E037E4ADA6B0}"/>
                          </a:ext>
                        </a:extLst>
                      </p:cNvPr>
                      <p:cNvSpPr/>
                      <p:nvPr/>
                    </p:nvSpPr>
                    <p:spPr>
                      <a:xfrm>
                        <a:off x="8996076" y="4260525"/>
                        <a:ext cx="428" cy="1285"/>
                      </a:xfrm>
                      <a:custGeom>
                        <a:avLst/>
                        <a:gdLst>
                          <a:gd name="connsiteX0" fmla="*/ 0 w 428"/>
                          <a:gd name="connsiteY0" fmla="*/ 0 h 1285"/>
                          <a:gd name="connsiteX1" fmla="*/ 429 w 428"/>
                          <a:gd name="connsiteY1" fmla="*/ 1286 h 1285"/>
                          <a:gd name="connsiteX2" fmla="*/ 0 w 428"/>
                          <a:gd name="connsiteY2" fmla="*/ 0 h 1285"/>
                        </a:gdLst>
                        <a:ahLst/>
                        <a:cxnLst>
                          <a:cxn ang="0">
                            <a:pos x="connsiteX0" y="connsiteY0"/>
                          </a:cxn>
                          <a:cxn ang="0">
                            <a:pos x="connsiteX1" y="connsiteY1"/>
                          </a:cxn>
                          <a:cxn ang="0">
                            <a:pos x="connsiteX2" y="connsiteY2"/>
                          </a:cxn>
                        </a:cxnLst>
                        <a:rect l="l" t="t" r="r" b="b"/>
                        <a:pathLst>
                          <a:path w="428" h="1285">
                            <a:moveTo>
                              <a:pt x="0" y="0"/>
                            </a:moveTo>
                            <a:lnTo>
                              <a:pt x="429" y="1286"/>
                            </a:lnTo>
                            <a:lnTo>
                              <a:pt x="0" y="0"/>
                            </a:lnTo>
                          </a:path>
                        </a:pathLst>
                      </a:custGeom>
                      <a:solidFill>
                        <a:srgbClr val="376C70"/>
                      </a:solidFill>
                      <a:ln w="4286" cap="flat">
                        <a:noFill/>
                        <a:prstDash val="solid"/>
                        <a:miter/>
                      </a:ln>
                    </p:spPr>
                    <p:txBody>
                      <a:bodyPr rtlCol="0" anchor="ctr"/>
                      <a:lstStyle/>
                      <a:p>
                        <a:endParaRPr lang="en-GB"/>
                      </a:p>
                    </p:txBody>
                  </p:sp>
                  <p:sp>
                    <p:nvSpPr>
                      <p:cNvPr id="913" name="Freeform: Shape 912">
                        <a:extLst>
                          <a:ext uri="{FF2B5EF4-FFF2-40B4-BE49-F238E27FC236}">
                            <a16:creationId xmlns:a16="http://schemas.microsoft.com/office/drawing/2014/main" id="{6DD9C67A-298D-D62F-003E-E40AB36197E1}"/>
                          </a:ext>
                        </a:extLst>
                      </p:cNvPr>
                      <p:cNvSpPr/>
                      <p:nvPr/>
                    </p:nvSpPr>
                    <p:spPr>
                      <a:xfrm>
                        <a:off x="8996076" y="4260525"/>
                        <a:ext cx="1286" cy="1714"/>
                      </a:xfrm>
                      <a:custGeom>
                        <a:avLst/>
                        <a:gdLst>
                          <a:gd name="connsiteX0" fmla="*/ 0 w 1286"/>
                          <a:gd name="connsiteY0" fmla="*/ 0 h 1714"/>
                          <a:gd name="connsiteX1" fmla="*/ 1286 w 1286"/>
                          <a:gd name="connsiteY1" fmla="*/ 1714 h 1714"/>
                          <a:gd name="connsiteX2" fmla="*/ 858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4"/>
                              <a:pt x="1286" y="1714"/>
                            </a:cubicBezTo>
                            <a:lnTo>
                              <a:pt x="858" y="429"/>
                            </a:lnTo>
                            <a:cubicBezTo>
                              <a:pt x="0" y="429"/>
                              <a:pt x="0" y="0"/>
                              <a:pt x="0" y="0"/>
                            </a:cubicBezTo>
                          </a:path>
                        </a:pathLst>
                      </a:custGeom>
                      <a:solidFill>
                        <a:srgbClr val="B94231"/>
                      </a:solidFill>
                      <a:ln w="4286" cap="flat">
                        <a:noFill/>
                        <a:prstDash val="solid"/>
                        <a:miter/>
                      </a:ln>
                    </p:spPr>
                    <p:txBody>
                      <a:bodyPr rtlCol="0" anchor="ctr"/>
                      <a:lstStyle/>
                      <a:p>
                        <a:endParaRPr lang="en-GB"/>
                      </a:p>
                    </p:txBody>
                  </p:sp>
                </p:grpSp>
                <p:grpSp>
                  <p:nvGrpSpPr>
                    <p:cNvPr id="914" name="Graphic 18">
                      <a:extLst>
                        <a:ext uri="{FF2B5EF4-FFF2-40B4-BE49-F238E27FC236}">
                          <a16:creationId xmlns:a16="http://schemas.microsoft.com/office/drawing/2014/main" id="{1815F5A5-FCB5-D18C-6018-28536A1959B0}"/>
                        </a:ext>
                      </a:extLst>
                    </p:cNvPr>
                    <p:cNvGrpSpPr/>
                    <p:nvPr/>
                  </p:nvGrpSpPr>
                  <p:grpSpPr>
                    <a:xfrm>
                      <a:off x="8972073" y="4274241"/>
                      <a:ext cx="1286" cy="1714"/>
                      <a:chOff x="8972073" y="4274241"/>
                      <a:chExt cx="1286" cy="1714"/>
                    </a:xfrm>
                  </p:grpSpPr>
                  <p:sp>
                    <p:nvSpPr>
                      <p:cNvPr id="915" name="Freeform: Shape 914">
                        <a:extLst>
                          <a:ext uri="{FF2B5EF4-FFF2-40B4-BE49-F238E27FC236}">
                            <a16:creationId xmlns:a16="http://schemas.microsoft.com/office/drawing/2014/main" id="{53C28F6F-C1AE-AEF6-AC29-1B5F6D76A5D4}"/>
                          </a:ext>
                        </a:extLst>
                      </p:cNvPr>
                      <p:cNvSpPr/>
                      <p:nvPr/>
                    </p:nvSpPr>
                    <p:spPr>
                      <a:xfrm>
                        <a:off x="8972073" y="4274241"/>
                        <a:ext cx="857" cy="1285"/>
                      </a:xfrm>
                      <a:custGeom>
                        <a:avLst/>
                        <a:gdLst>
                          <a:gd name="connsiteX0" fmla="*/ 0 w 857"/>
                          <a:gd name="connsiteY0" fmla="*/ 0 h 1285"/>
                          <a:gd name="connsiteX1" fmla="*/ 857 w 857"/>
                          <a:gd name="connsiteY1" fmla="*/ 1286 h 1285"/>
                          <a:gd name="connsiteX2" fmla="*/ 0 w 857"/>
                          <a:gd name="connsiteY2" fmla="*/ 0 h 1285"/>
                        </a:gdLst>
                        <a:ahLst/>
                        <a:cxnLst>
                          <a:cxn ang="0">
                            <a:pos x="connsiteX0" y="connsiteY0"/>
                          </a:cxn>
                          <a:cxn ang="0">
                            <a:pos x="connsiteX1" y="connsiteY1"/>
                          </a:cxn>
                          <a:cxn ang="0">
                            <a:pos x="connsiteX2" y="connsiteY2"/>
                          </a:cxn>
                        </a:cxnLst>
                        <a:rect l="l" t="t" r="r" b="b"/>
                        <a:pathLst>
                          <a:path w="857" h="1285">
                            <a:moveTo>
                              <a:pt x="0" y="0"/>
                            </a:moveTo>
                            <a:lnTo>
                              <a:pt x="857" y="1286"/>
                            </a:lnTo>
                            <a:lnTo>
                              <a:pt x="0" y="0"/>
                            </a:lnTo>
                          </a:path>
                        </a:pathLst>
                      </a:custGeom>
                      <a:solidFill>
                        <a:srgbClr val="376C70"/>
                      </a:solidFill>
                      <a:ln w="4286" cap="flat">
                        <a:noFill/>
                        <a:prstDash val="solid"/>
                        <a:miter/>
                      </a:ln>
                    </p:spPr>
                    <p:txBody>
                      <a:bodyPr rtlCol="0" anchor="ctr"/>
                      <a:lstStyle/>
                      <a:p>
                        <a:endParaRPr lang="en-GB"/>
                      </a:p>
                    </p:txBody>
                  </p:sp>
                  <p:sp>
                    <p:nvSpPr>
                      <p:cNvPr id="916" name="Freeform: Shape 915">
                        <a:extLst>
                          <a:ext uri="{FF2B5EF4-FFF2-40B4-BE49-F238E27FC236}">
                            <a16:creationId xmlns:a16="http://schemas.microsoft.com/office/drawing/2014/main" id="{73FBBD67-237B-23FB-C8BF-214C4D5BFB08}"/>
                          </a:ext>
                        </a:extLst>
                      </p:cNvPr>
                      <p:cNvSpPr/>
                      <p:nvPr/>
                    </p:nvSpPr>
                    <p:spPr>
                      <a:xfrm>
                        <a:off x="8972073" y="4274241"/>
                        <a:ext cx="1286" cy="1714"/>
                      </a:xfrm>
                      <a:custGeom>
                        <a:avLst/>
                        <a:gdLst>
                          <a:gd name="connsiteX0" fmla="*/ 0 w 1286"/>
                          <a:gd name="connsiteY0" fmla="*/ 0 h 1714"/>
                          <a:gd name="connsiteX1" fmla="*/ 1286 w 1286"/>
                          <a:gd name="connsiteY1" fmla="*/ 1714 h 1714"/>
                          <a:gd name="connsiteX2" fmla="*/ 857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4"/>
                              <a:pt x="1286" y="1714"/>
                            </a:cubicBezTo>
                            <a:lnTo>
                              <a:pt x="857" y="429"/>
                            </a:lnTo>
                            <a:cubicBezTo>
                              <a:pt x="429" y="429"/>
                              <a:pt x="0" y="429"/>
                              <a:pt x="0" y="0"/>
                            </a:cubicBezTo>
                          </a:path>
                        </a:pathLst>
                      </a:custGeom>
                      <a:solidFill>
                        <a:srgbClr val="B94231"/>
                      </a:solidFill>
                      <a:ln w="4286" cap="flat">
                        <a:noFill/>
                        <a:prstDash val="solid"/>
                        <a:miter/>
                      </a:ln>
                    </p:spPr>
                    <p:txBody>
                      <a:bodyPr rtlCol="0" anchor="ctr"/>
                      <a:lstStyle/>
                      <a:p>
                        <a:endParaRPr lang="en-GB"/>
                      </a:p>
                    </p:txBody>
                  </p:sp>
                </p:grpSp>
                <p:grpSp>
                  <p:nvGrpSpPr>
                    <p:cNvPr id="917" name="Graphic 18">
                      <a:extLst>
                        <a:ext uri="{FF2B5EF4-FFF2-40B4-BE49-F238E27FC236}">
                          <a16:creationId xmlns:a16="http://schemas.microsoft.com/office/drawing/2014/main" id="{DBAAA6F5-C03E-AC34-D385-C4A29F91361F}"/>
                        </a:ext>
                      </a:extLst>
                    </p:cNvPr>
                    <p:cNvGrpSpPr/>
                    <p:nvPr/>
                  </p:nvGrpSpPr>
                  <p:grpSpPr>
                    <a:xfrm>
                      <a:off x="8948070" y="4287957"/>
                      <a:ext cx="1285" cy="1714"/>
                      <a:chOff x="8948070" y="4287957"/>
                      <a:chExt cx="1285" cy="1714"/>
                    </a:xfrm>
                  </p:grpSpPr>
                  <p:sp>
                    <p:nvSpPr>
                      <p:cNvPr id="918" name="Freeform: Shape 917">
                        <a:extLst>
                          <a:ext uri="{FF2B5EF4-FFF2-40B4-BE49-F238E27FC236}">
                            <a16:creationId xmlns:a16="http://schemas.microsoft.com/office/drawing/2014/main" id="{262ED644-B973-D339-027E-06974A555905}"/>
                          </a:ext>
                        </a:extLst>
                      </p:cNvPr>
                      <p:cNvSpPr/>
                      <p:nvPr/>
                    </p:nvSpPr>
                    <p:spPr>
                      <a:xfrm>
                        <a:off x="8948070" y="4287957"/>
                        <a:ext cx="857" cy="1286"/>
                      </a:xfrm>
                      <a:custGeom>
                        <a:avLst/>
                        <a:gdLst>
                          <a:gd name="connsiteX0" fmla="*/ 0 w 857"/>
                          <a:gd name="connsiteY0" fmla="*/ 0 h 1286"/>
                          <a:gd name="connsiteX1" fmla="*/ 857 w 857"/>
                          <a:gd name="connsiteY1" fmla="*/ 1286 h 1286"/>
                          <a:gd name="connsiteX2" fmla="*/ 0 w 857"/>
                          <a:gd name="connsiteY2" fmla="*/ 0 h 1286"/>
                        </a:gdLst>
                        <a:ahLst/>
                        <a:cxnLst>
                          <a:cxn ang="0">
                            <a:pos x="connsiteX0" y="connsiteY0"/>
                          </a:cxn>
                          <a:cxn ang="0">
                            <a:pos x="connsiteX1" y="connsiteY1"/>
                          </a:cxn>
                          <a:cxn ang="0">
                            <a:pos x="connsiteX2" y="connsiteY2"/>
                          </a:cxn>
                        </a:cxnLst>
                        <a:rect l="l" t="t" r="r" b="b"/>
                        <a:pathLst>
                          <a:path w="857" h="1286">
                            <a:moveTo>
                              <a:pt x="0" y="0"/>
                            </a:moveTo>
                            <a:lnTo>
                              <a:pt x="857" y="1286"/>
                            </a:lnTo>
                            <a:lnTo>
                              <a:pt x="0" y="0"/>
                            </a:lnTo>
                          </a:path>
                        </a:pathLst>
                      </a:custGeom>
                      <a:solidFill>
                        <a:srgbClr val="376C70"/>
                      </a:solidFill>
                      <a:ln w="4286" cap="flat">
                        <a:noFill/>
                        <a:prstDash val="solid"/>
                        <a:miter/>
                      </a:ln>
                    </p:spPr>
                    <p:txBody>
                      <a:bodyPr rtlCol="0" anchor="ctr"/>
                      <a:lstStyle/>
                      <a:p>
                        <a:endParaRPr lang="en-GB"/>
                      </a:p>
                    </p:txBody>
                  </p:sp>
                  <p:sp>
                    <p:nvSpPr>
                      <p:cNvPr id="919" name="Freeform: Shape 918">
                        <a:extLst>
                          <a:ext uri="{FF2B5EF4-FFF2-40B4-BE49-F238E27FC236}">
                            <a16:creationId xmlns:a16="http://schemas.microsoft.com/office/drawing/2014/main" id="{7DDB29B7-C7EF-B390-F83F-6112CC362DEE}"/>
                          </a:ext>
                        </a:extLst>
                      </p:cNvPr>
                      <p:cNvSpPr/>
                      <p:nvPr/>
                    </p:nvSpPr>
                    <p:spPr>
                      <a:xfrm>
                        <a:off x="8948070" y="4287957"/>
                        <a:ext cx="1285" cy="1714"/>
                      </a:xfrm>
                      <a:custGeom>
                        <a:avLst/>
                        <a:gdLst>
                          <a:gd name="connsiteX0" fmla="*/ 0 w 1285"/>
                          <a:gd name="connsiteY0" fmla="*/ 0 h 1714"/>
                          <a:gd name="connsiteX1" fmla="*/ 1286 w 1285"/>
                          <a:gd name="connsiteY1" fmla="*/ 1715 h 1714"/>
                          <a:gd name="connsiteX2" fmla="*/ 857 w 1285"/>
                          <a:gd name="connsiteY2" fmla="*/ 429 h 1714"/>
                          <a:gd name="connsiteX3" fmla="*/ 0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0" y="0"/>
                            </a:moveTo>
                            <a:cubicBezTo>
                              <a:pt x="429" y="429"/>
                              <a:pt x="429" y="1715"/>
                              <a:pt x="1286" y="1715"/>
                            </a:cubicBezTo>
                            <a:lnTo>
                              <a:pt x="857" y="429"/>
                            </a:lnTo>
                            <a:cubicBezTo>
                              <a:pt x="429" y="429"/>
                              <a:pt x="429" y="429"/>
                              <a:pt x="0" y="0"/>
                            </a:cubicBezTo>
                          </a:path>
                        </a:pathLst>
                      </a:custGeom>
                      <a:solidFill>
                        <a:srgbClr val="B94231"/>
                      </a:solidFill>
                      <a:ln w="4286" cap="flat">
                        <a:noFill/>
                        <a:prstDash val="solid"/>
                        <a:miter/>
                      </a:ln>
                    </p:spPr>
                    <p:txBody>
                      <a:bodyPr rtlCol="0" anchor="ctr"/>
                      <a:lstStyle/>
                      <a:p>
                        <a:endParaRPr lang="en-GB"/>
                      </a:p>
                    </p:txBody>
                  </p:sp>
                </p:grpSp>
                <p:sp>
                  <p:nvSpPr>
                    <p:cNvPr id="920" name="Freeform: Shape 919">
                      <a:extLst>
                        <a:ext uri="{FF2B5EF4-FFF2-40B4-BE49-F238E27FC236}">
                          <a16:creationId xmlns:a16="http://schemas.microsoft.com/office/drawing/2014/main" id="{08A946E8-0EED-27F3-3192-E9064FF3DF4A}"/>
                        </a:ext>
                      </a:extLst>
                    </p:cNvPr>
                    <p:cNvSpPr/>
                    <p:nvPr/>
                  </p:nvSpPr>
                  <p:spPr>
                    <a:xfrm>
                      <a:off x="9115663" y="4192373"/>
                      <a:ext cx="14573" cy="9001"/>
                    </a:xfrm>
                    <a:custGeom>
                      <a:avLst/>
                      <a:gdLst>
                        <a:gd name="connsiteX0" fmla="*/ 0 w 14573"/>
                        <a:gd name="connsiteY0" fmla="*/ 0 h 9001"/>
                        <a:gd name="connsiteX1" fmla="*/ 857 w 14573"/>
                        <a:gd name="connsiteY1" fmla="*/ 1286 h 9001"/>
                        <a:gd name="connsiteX2" fmla="*/ 14573 w 14573"/>
                        <a:gd name="connsiteY2" fmla="*/ 9001 h 9001"/>
                        <a:gd name="connsiteX3" fmla="*/ 13716 w 14573"/>
                        <a:gd name="connsiteY3" fmla="*/ 7715 h 9001"/>
                      </a:gdLst>
                      <a:ahLst/>
                      <a:cxnLst>
                        <a:cxn ang="0">
                          <a:pos x="connsiteX0" y="connsiteY0"/>
                        </a:cxn>
                        <a:cxn ang="0">
                          <a:pos x="connsiteX1" y="connsiteY1"/>
                        </a:cxn>
                        <a:cxn ang="0">
                          <a:pos x="connsiteX2" y="connsiteY2"/>
                        </a:cxn>
                        <a:cxn ang="0">
                          <a:pos x="connsiteX3" y="connsiteY3"/>
                        </a:cxn>
                      </a:cxnLst>
                      <a:rect l="l" t="t" r="r" b="b"/>
                      <a:pathLst>
                        <a:path w="14573" h="9001">
                          <a:moveTo>
                            <a:pt x="0" y="0"/>
                          </a:moveTo>
                          <a:lnTo>
                            <a:pt x="857" y="1286"/>
                          </a:lnTo>
                          <a:lnTo>
                            <a:pt x="14573" y="9001"/>
                          </a:lnTo>
                          <a:lnTo>
                            <a:pt x="13716" y="7715"/>
                          </a:lnTo>
                          <a:close/>
                        </a:path>
                      </a:pathLst>
                    </a:custGeom>
                    <a:solidFill>
                      <a:srgbClr val="B94231"/>
                    </a:solidFill>
                    <a:ln w="4286" cap="flat">
                      <a:noFill/>
                      <a:prstDash val="solid"/>
                      <a:miter/>
                    </a:ln>
                  </p:spPr>
                  <p:txBody>
                    <a:bodyPr rtlCol="0" anchor="ctr"/>
                    <a:lstStyle/>
                    <a:p>
                      <a:endParaRPr lang="en-GB"/>
                    </a:p>
                  </p:txBody>
                </p:sp>
                <p:grpSp>
                  <p:nvGrpSpPr>
                    <p:cNvPr id="921" name="Graphic 18">
                      <a:extLst>
                        <a:ext uri="{FF2B5EF4-FFF2-40B4-BE49-F238E27FC236}">
                          <a16:creationId xmlns:a16="http://schemas.microsoft.com/office/drawing/2014/main" id="{24971EE6-4EA2-95F9-C9E5-8143BEAED81C}"/>
                        </a:ext>
                      </a:extLst>
                    </p:cNvPr>
                    <p:cNvGrpSpPr/>
                    <p:nvPr/>
                  </p:nvGrpSpPr>
                  <p:grpSpPr>
                    <a:xfrm>
                      <a:off x="8924496" y="4301673"/>
                      <a:ext cx="1285" cy="1714"/>
                      <a:chOff x="8924496" y="4301673"/>
                      <a:chExt cx="1285" cy="1714"/>
                    </a:xfrm>
                  </p:grpSpPr>
                  <p:sp>
                    <p:nvSpPr>
                      <p:cNvPr id="922" name="Freeform: Shape 921">
                        <a:extLst>
                          <a:ext uri="{FF2B5EF4-FFF2-40B4-BE49-F238E27FC236}">
                            <a16:creationId xmlns:a16="http://schemas.microsoft.com/office/drawing/2014/main" id="{85FCE79B-25C7-60C8-B41B-F744C255E8A7}"/>
                          </a:ext>
                        </a:extLst>
                      </p:cNvPr>
                      <p:cNvSpPr/>
                      <p:nvPr/>
                    </p:nvSpPr>
                    <p:spPr>
                      <a:xfrm>
                        <a:off x="8924496" y="4301673"/>
                        <a:ext cx="428" cy="1285"/>
                      </a:xfrm>
                      <a:custGeom>
                        <a:avLst/>
                        <a:gdLst>
                          <a:gd name="connsiteX0" fmla="*/ 0 w 428"/>
                          <a:gd name="connsiteY0" fmla="*/ 0 h 1285"/>
                          <a:gd name="connsiteX1" fmla="*/ 429 w 428"/>
                          <a:gd name="connsiteY1" fmla="*/ 1286 h 1285"/>
                          <a:gd name="connsiteX2" fmla="*/ 0 w 428"/>
                          <a:gd name="connsiteY2" fmla="*/ 0 h 1285"/>
                        </a:gdLst>
                        <a:ahLst/>
                        <a:cxnLst>
                          <a:cxn ang="0">
                            <a:pos x="connsiteX0" y="connsiteY0"/>
                          </a:cxn>
                          <a:cxn ang="0">
                            <a:pos x="connsiteX1" y="connsiteY1"/>
                          </a:cxn>
                          <a:cxn ang="0">
                            <a:pos x="connsiteX2" y="connsiteY2"/>
                          </a:cxn>
                        </a:cxnLst>
                        <a:rect l="l" t="t" r="r" b="b"/>
                        <a:pathLst>
                          <a:path w="428" h="1285">
                            <a:moveTo>
                              <a:pt x="0" y="0"/>
                            </a:moveTo>
                            <a:lnTo>
                              <a:pt x="429" y="1286"/>
                            </a:lnTo>
                            <a:lnTo>
                              <a:pt x="0" y="0"/>
                            </a:lnTo>
                          </a:path>
                        </a:pathLst>
                      </a:custGeom>
                      <a:solidFill>
                        <a:srgbClr val="376C70"/>
                      </a:solidFill>
                      <a:ln w="4286" cap="flat">
                        <a:noFill/>
                        <a:prstDash val="solid"/>
                        <a:miter/>
                      </a:ln>
                    </p:spPr>
                    <p:txBody>
                      <a:bodyPr rtlCol="0" anchor="ctr"/>
                      <a:lstStyle/>
                      <a:p>
                        <a:endParaRPr lang="en-GB"/>
                      </a:p>
                    </p:txBody>
                  </p:sp>
                  <p:sp>
                    <p:nvSpPr>
                      <p:cNvPr id="923" name="Freeform: Shape 922">
                        <a:extLst>
                          <a:ext uri="{FF2B5EF4-FFF2-40B4-BE49-F238E27FC236}">
                            <a16:creationId xmlns:a16="http://schemas.microsoft.com/office/drawing/2014/main" id="{95FB904F-63DB-804E-1E39-1EC7C5D64226}"/>
                          </a:ext>
                        </a:extLst>
                      </p:cNvPr>
                      <p:cNvSpPr/>
                      <p:nvPr/>
                    </p:nvSpPr>
                    <p:spPr>
                      <a:xfrm>
                        <a:off x="8924496" y="4301673"/>
                        <a:ext cx="1285" cy="1714"/>
                      </a:xfrm>
                      <a:custGeom>
                        <a:avLst/>
                        <a:gdLst>
                          <a:gd name="connsiteX0" fmla="*/ 0 w 1285"/>
                          <a:gd name="connsiteY0" fmla="*/ 0 h 1714"/>
                          <a:gd name="connsiteX1" fmla="*/ 1286 w 1285"/>
                          <a:gd name="connsiteY1" fmla="*/ 1715 h 1714"/>
                          <a:gd name="connsiteX2" fmla="*/ 857 w 1285"/>
                          <a:gd name="connsiteY2" fmla="*/ 429 h 1714"/>
                          <a:gd name="connsiteX3" fmla="*/ 0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0" y="0"/>
                            </a:moveTo>
                            <a:cubicBezTo>
                              <a:pt x="429" y="429"/>
                              <a:pt x="429" y="1715"/>
                              <a:pt x="1286" y="1715"/>
                            </a:cubicBezTo>
                            <a:lnTo>
                              <a:pt x="857" y="429"/>
                            </a:lnTo>
                            <a:cubicBezTo>
                              <a:pt x="0" y="429"/>
                              <a:pt x="0" y="429"/>
                              <a:pt x="0" y="0"/>
                            </a:cubicBezTo>
                          </a:path>
                        </a:pathLst>
                      </a:custGeom>
                      <a:solidFill>
                        <a:srgbClr val="B94231"/>
                      </a:solidFill>
                      <a:ln w="4286" cap="flat">
                        <a:noFill/>
                        <a:prstDash val="solid"/>
                        <a:miter/>
                      </a:ln>
                    </p:spPr>
                    <p:txBody>
                      <a:bodyPr rtlCol="0" anchor="ctr"/>
                      <a:lstStyle/>
                      <a:p>
                        <a:endParaRPr lang="en-GB"/>
                      </a:p>
                    </p:txBody>
                  </p:sp>
                </p:grpSp>
                <p:sp>
                  <p:nvSpPr>
                    <p:cNvPr id="924" name="Freeform: Shape 923">
                      <a:extLst>
                        <a:ext uri="{FF2B5EF4-FFF2-40B4-BE49-F238E27FC236}">
                          <a16:creationId xmlns:a16="http://schemas.microsoft.com/office/drawing/2014/main" id="{4F865442-5ECD-2319-CBBD-779720BD28DF}"/>
                        </a:ext>
                      </a:extLst>
                    </p:cNvPr>
                    <p:cNvSpPr/>
                    <p:nvPr/>
                  </p:nvSpPr>
                  <p:spPr>
                    <a:xfrm>
                      <a:off x="9146523" y="4191088"/>
                      <a:ext cx="1108" cy="2571"/>
                    </a:xfrm>
                    <a:custGeom>
                      <a:avLst/>
                      <a:gdLst>
                        <a:gd name="connsiteX0" fmla="*/ 0 w 1108"/>
                        <a:gd name="connsiteY0" fmla="*/ 1286 h 2571"/>
                        <a:gd name="connsiteX1" fmla="*/ 429 w 1108"/>
                        <a:gd name="connsiteY1" fmla="*/ 2572 h 2571"/>
                        <a:gd name="connsiteX2" fmla="*/ 429 w 1108"/>
                        <a:gd name="connsiteY2" fmla="*/ 0 h 2571"/>
                        <a:gd name="connsiteX3" fmla="*/ 0 w 1108"/>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8" h="2571">
                          <a:moveTo>
                            <a:pt x="0" y="1286"/>
                          </a:moveTo>
                          <a:lnTo>
                            <a:pt x="429" y="2572"/>
                          </a:lnTo>
                          <a:cubicBezTo>
                            <a:pt x="1715" y="1715"/>
                            <a:pt x="858" y="857"/>
                            <a:pt x="429" y="0"/>
                          </a:cubicBezTo>
                          <a:cubicBezTo>
                            <a:pt x="858" y="429"/>
                            <a:pt x="858" y="857"/>
                            <a:pt x="0" y="1286"/>
                          </a:cubicBezTo>
                        </a:path>
                      </a:pathLst>
                    </a:custGeom>
                    <a:solidFill>
                      <a:srgbClr val="B94231"/>
                    </a:solidFill>
                    <a:ln w="4286" cap="flat">
                      <a:noFill/>
                      <a:prstDash val="solid"/>
                      <a:miter/>
                    </a:ln>
                  </p:spPr>
                  <p:txBody>
                    <a:bodyPr rtlCol="0" anchor="ctr"/>
                    <a:lstStyle/>
                    <a:p>
                      <a:endParaRPr lang="en-GB"/>
                    </a:p>
                  </p:txBody>
                </p:sp>
                <p:sp>
                  <p:nvSpPr>
                    <p:cNvPr id="925" name="Freeform: Shape 924">
                      <a:extLst>
                        <a:ext uri="{FF2B5EF4-FFF2-40B4-BE49-F238E27FC236}">
                          <a16:creationId xmlns:a16="http://schemas.microsoft.com/office/drawing/2014/main" id="{0E47E343-5C10-EFC9-6500-64DE89620DF5}"/>
                        </a:ext>
                      </a:extLst>
                    </p:cNvPr>
                    <p:cNvSpPr/>
                    <p:nvPr/>
                  </p:nvSpPr>
                  <p:spPr>
                    <a:xfrm>
                      <a:off x="9132808" y="4192373"/>
                      <a:ext cx="14144" cy="9001"/>
                    </a:xfrm>
                    <a:custGeom>
                      <a:avLst/>
                      <a:gdLst>
                        <a:gd name="connsiteX0" fmla="*/ 0 w 14144"/>
                        <a:gd name="connsiteY0" fmla="*/ 7715 h 9001"/>
                        <a:gd name="connsiteX1" fmla="*/ 857 w 14144"/>
                        <a:gd name="connsiteY1" fmla="*/ 9001 h 9001"/>
                        <a:gd name="connsiteX2" fmla="*/ 14145 w 14144"/>
                        <a:gd name="connsiteY2" fmla="*/ 1286 h 9001"/>
                        <a:gd name="connsiteX3" fmla="*/ 13716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857" y="9001"/>
                          </a:lnTo>
                          <a:lnTo>
                            <a:pt x="14145" y="1286"/>
                          </a:lnTo>
                          <a:lnTo>
                            <a:pt x="13716" y="0"/>
                          </a:lnTo>
                          <a:close/>
                        </a:path>
                      </a:pathLst>
                    </a:custGeom>
                    <a:solidFill>
                      <a:srgbClr val="B94231"/>
                    </a:solidFill>
                    <a:ln w="4286" cap="flat">
                      <a:noFill/>
                      <a:prstDash val="solid"/>
                      <a:miter/>
                    </a:ln>
                  </p:spPr>
                  <p:txBody>
                    <a:bodyPr rtlCol="0" anchor="ctr"/>
                    <a:lstStyle/>
                    <a:p>
                      <a:endParaRPr lang="en-GB"/>
                    </a:p>
                  </p:txBody>
                </p:sp>
                <p:sp>
                  <p:nvSpPr>
                    <p:cNvPr id="926" name="Freeform: Shape 925">
                      <a:extLst>
                        <a:ext uri="{FF2B5EF4-FFF2-40B4-BE49-F238E27FC236}">
                          <a16:creationId xmlns:a16="http://schemas.microsoft.com/office/drawing/2014/main" id="{86D222D6-D2BA-716A-09A4-4C3E05D856D2}"/>
                        </a:ext>
                      </a:extLst>
                    </p:cNvPr>
                    <p:cNvSpPr/>
                    <p:nvPr/>
                  </p:nvSpPr>
                  <p:spPr>
                    <a:xfrm>
                      <a:off x="9115238" y="4182026"/>
                      <a:ext cx="31711" cy="18551"/>
                    </a:xfrm>
                    <a:custGeom>
                      <a:avLst/>
                      <a:gdLst>
                        <a:gd name="connsiteX0" fmla="*/ 15856 w 31711"/>
                        <a:gd name="connsiteY0" fmla="*/ 60 h 18551"/>
                        <a:gd name="connsiteX1" fmla="*/ 425 w 31711"/>
                        <a:gd name="connsiteY1" fmla="*/ 10347 h 18551"/>
                        <a:gd name="connsiteX2" fmla="*/ 15856 w 31711"/>
                        <a:gd name="connsiteY2" fmla="*/ 18491 h 18551"/>
                        <a:gd name="connsiteX3" fmla="*/ 31286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5427" y="60"/>
                            <a:pt x="-3004" y="8633"/>
                            <a:pt x="425" y="10347"/>
                          </a:cubicBezTo>
                          <a:cubicBezTo>
                            <a:pt x="1282" y="10776"/>
                            <a:pt x="14998" y="19348"/>
                            <a:pt x="15856" y="18491"/>
                          </a:cubicBezTo>
                          <a:cubicBezTo>
                            <a:pt x="16284" y="18491"/>
                            <a:pt x="34715" y="9919"/>
                            <a:pt x="31286" y="8204"/>
                          </a:cubicBezTo>
                          <a:cubicBezTo>
                            <a:pt x="30429" y="7775"/>
                            <a:pt x="16713" y="-797"/>
                            <a:pt x="15856" y="60"/>
                          </a:cubicBezTo>
                          <a:close/>
                        </a:path>
                      </a:pathLst>
                    </a:custGeom>
                    <a:solidFill>
                      <a:srgbClr val="6C74AF"/>
                    </a:solidFill>
                    <a:ln w="4286" cap="flat">
                      <a:noFill/>
                      <a:prstDash val="solid"/>
                      <a:miter/>
                    </a:ln>
                  </p:spPr>
                  <p:txBody>
                    <a:bodyPr rtlCol="0" anchor="ctr"/>
                    <a:lstStyle/>
                    <a:p>
                      <a:endParaRPr lang="en-GB"/>
                    </a:p>
                  </p:txBody>
                </p:sp>
                <p:sp>
                  <p:nvSpPr>
                    <p:cNvPr id="927" name="Freeform: Shape 926">
                      <a:extLst>
                        <a:ext uri="{FF2B5EF4-FFF2-40B4-BE49-F238E27FC236}">
                          <a16:creationId xmlns:a16="http://schemas.microsoft.com/office/drawing/2014/main" id="{649617E7-A83E-9909-128F-C08EFD060445}"/>
                        </a:ext>
                      </a:extLst>
                    </p:cNvPr>
                    <p:cNvSpPr/>
                    <p:nvPr/>
                  </p:nvSpPr>
                  <p:spPr>
                    <a:xfrm>
                      <a:off x="9129378" y="4200089"/>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1" y="1715"/>
                            <a:pt x="3858" y="1286"/>
                          </a:cubicBezTo>
                          <a:lnTo>
                            <a:pt x="3429" y="0"/>
                          </a:lnTo>
                          <a:cubicBezTo>
                            <a:pt x="2572" y="429"/>
                            <a:pt x="858" y="429"/>
                            <a:pt x="0" y="0"/>
                          </a:cubicBezTo>
                        </a:path>
                      </a:pathLst>
                    </a:custGeom>
                    <a:solidFill>
                      <a:srgbClr val="B94231"/>
                    </a:solidFill>
                    <a:ln w="4286" cap="flat">
                      <a:noFill/>
                      <a:prstDash val="solid"/>
                      <a:miter/>
                    </a:ln>
                  </p:spPr>
                  <p:txBody>
                    <a:bodyPr rtlCol="0" anchor="ctr"/>
                    <a:lstStyle/>
                    <a:p>
                      <a:endParaRPr lang="en-GB"/>
                    </a:p>
                  </p:txBody>
                </p:sp>
                <p:sp>
                  <p:nvSpPr>
                    <p:cNvPr id="928" name="Freeform: Shape 927">
                      <a:extLst>
                        <a:ext uri="{FF2B5EF4-FFF2-40B4-BE49-F238E27FC236}">
                          <a16:creationId xmlns:a16="http://schemas.microsoft.com/office/drawing/2014/main" id="{6C47D139-57C5-F5E3-92C1-84E6F5FF0C00}"/>
                        </a:ext>
                      </a:extLst>
                    </p:cNvPr>
                    <p:cNvSpPr/>
                    <p:nvPr/>
                  </p:nvSpPr>
                  <p:spPr>
                    <a:xfrm>
                      <a:off x="9092088" y="4206090"/>
                      <a:ext cx="14144" cy="9001"/>
                    </a:xfrm>
                    <a:custGeom>
                      <a:avLst/>
                      <a:gdLst>
                        <a:gd name="connsiteX0" fmla="*/ 0 w 14144"/>
                        <a:gd name="connsiteY0" fmla="*/ 0 h 9001"/>
                        <a:gd name="connsiteX1" fmla="*/ 429 w 14144"/>
                        <a:gd name="connsiteY1" fmla="*/ 1286 h 9001"/>
                        <a:gd name="connsiteX2" fmla="*/ 14145 w 14144"/>
                        <a:gd name="connsiteY2" fmla="*/ 9001 h 9001"/>
                        <a:gd name="connsiteX3" fmla="*/ 13716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429" y="1286"/>
                          </a:lnTo>
                          <a:lnTo>
                            <a:pt x="14145" y="9001"/>
                          </a:lnTo>
                          <a:lnTo>
                            <a:pt x="13716" y="7715"/>
                          </a:lnTo>
                          <a:close/>
                        </a:path>
                      </a:pathLst>
                    </a:custGeom>
                    <a:solidFill>
                      <a:srgbClr val="B94231"/>
                    </a:solidFill>
                    <a:ln w="4286" cap="flat">
                      <a:noFill/>
                      <a:prstDash val="solid"/>
                      <a:miter/>
                    </a:ln>
                  </p:spPr>
                  <p:txBody>
                    <a:bodyPr rtlCol="0" anchor="ctr"/>
                    <a:lstStyle/>
                    <a:p>
                      <a:endParaRPr lang="en-GB"/>
                    </a:p>
                  </p:txBody>
                </p:sp>
                <p:grpSp>
                  <p:nvGrpSpPr>
                    <p:cNvPr id="929" name="Graphic 18">
                      <a:extLst>
                        <a:ext uri="{FF2B5EF4-FFF2-40B4-BE49-F238E27FC236}">
                          <a16:creationId xmlns:a16="http://schemas.microsoft.com/office/drawing/2014/main" id="{3B25ED98-CD51-4918-2FFA-CB1C8FDEA76B}"/>
                        </a:ext>
                      </a:extLst>
                    </p:cNvPr>
                    <p:cNvGrpSpPr/>
                    <p:nvPr/>
                  </p:nvGrpSpPr>
                  <p:grpSpPr>
                    <a:xfrm>
                      <a:off x="8900493" y="4315389"/>
                      <a:ext cx="1285" cy="1714"/>
                      <a:chOff x="8900493" y="4315389"/>
                      <a:chExt cx="1285" cy="1714"/>
                    </a:xfrm>
                  </p:grpSpPr>
                  <p:sp>
                    <p:nvSpPr>
                      <p:cNvPr id="930" name="Freeform: Shape 929">
                        <a:extLst>
                          <a:ext uri="{FF2B5EF4-FFF2-40B4-BE49-F238E27FC236}">
                            <a16:creationId xmlns:a16="http://schemas.microsoft.com/office/drawing/2014/main" id="{DB6F668A-A768-A083-42B7-DA449C031F3D}"/>
                          </a:ext>
                        </a:extLst>
                      </p:cNvPr>
                      <p:cNvSpPr/>
                      <p:nvPr/>
                    </p:nvSpPr>
                    <p:spPr>
                      <a:xfrm>
                        <a:off x="8900493" y="4315389"/>
                        <a:ext cx="857" cy="1285"/>
                      </a:xfrm>
                      <a:custGeom>
                        <a:avLst/>
                        <a:gdLst>
                          <a:gd name="connsiteX0" fmla="*/ 0 w 857"/>
                          <a:gd name="connsiteY0" fmla="*/ 0 h 1285"/>
                          <a:gd name="connsiteX1" fmla="*/ 857 w 857"/>
                          <a:gd name="connsiteY1" fmla="*/ 1286 h 1285"/>
                          <a:gd name="connsiteX2" fmla="*/ 0 w 857"/>
                          <a:gd name="connsiteY2" fmla="*/ 0 h 1285"/>
                        </a:gdLst>
                        <a:ahLst/>
                        <a:cxnLst>
                          <a:cxn ang="0">
                            <a:pos x="connsiteX0" y="connsiteY0"/>
                          </a:cxn>
                          <a:cxn ang="0">
                            <a:pos x="connsiteX1" y="connsiteY1"/>
                          </a:cxn>
                          <a:cxn ang="0">
                            <a:pos x="connsiteX2" y="connsiteY2"/>
                          </a:cxn>
                        </a:cxnLst>
                        <a:rect l="l" t="t" r="r" b="b"/>
                        <a:pathLst>
                          <a:path w="857" h="1285">
                            <a:moveTo>
                              <a:pt x="0" y="0"/>
                            </a:moveTo>
                            <a:lnTo>
                              <a:pt x="857" y="1286"/>
                            </a:lnTo>
                            <a:lnTo>
                              <a:pt x="0" y="0"/>
                            </a:lnTo>
                          </a:path>
                        </a:pathLst>
                      </a:custGeom>
                      <a:solidFill>
                        <a:srgbClr val="376C70"/>
                      </a:solidFill>
                      <a:ln w="4286" cap="flat">
                        <a:noFill/>
                        <a:prstDash val="solid"/>
                        <a:miter/>
                      </a:ln>
                    </p:spPr>
                    <p:txBody>
                      <a:bodyPr rtlCol="0" anchor="ctr"/>
                      <a:lstStyle/>
                      <a:p>
                        <a:endParaRPr lang="en-GB"/>
                      </a:p>
                    </p:txBody>
                  </p:sp>
                  <p:sp>
                    <p:nvSpPr>
                      <p:cNvPr id="931" name="Freeform: Shape 930">
                        <a:extLst>
                          <a:ext uri="{FF2B5EF4-FFF2-40B4-BE49-F238E27FC236}">
                            <a16:creationId xmlns:a16="http://schemas.microsoft.com/office/drawing/2014/main" id="{3BD2D6C2-18A7-3059-B556-00055050E075}"/>
                          </a:ext>
                        </a:extLst>
                      </p:cNvPr>
                      <p:cNvSpPr/>
                      <p:nvPr/>
                    </p:nvSpPr>
                    <p:spPr>
                      <a:xfrm>
                        <a:off x="8900493" y="4315389"/>
                        <a:ext cx="1285" cy="1714"/>
                      </a:xfrm>
                      <a:custGeom>
                        <a:avLst/>
                        <a:gdLst>
                          <a:gd name="connsiteX0" fmla="*/ 0 w 1285"/>
                          <a:gd name="connsiteY0" fmla="*/ 0 h 1714"/>
                          <a:gd name="connsiteX1" fmla="*/ 1286 w 1285"/>
                          <a:gd name="connsiteY1" fmla="*/ 1715 h 1714"/>
                          <a:gd name="connsiteX2" fmla="*/ 857 w 1285"/>
                          <a:gd name="connsiteY2" fmla="*/ 429 h 1714"/>
                          <a:gd name="connsiteX3" fmla="*/ 0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0" y="0"/>
                            </a:moveTo>
                            <a:cubicBezTo>
                              <a:pt x="429" y="429"/>
                              <a:pt x="429" y="1715"/>
                              <a:pt x="1286" y="1715"/>
                            </a:cubicBezTo>
                            <a:lnTo>
                              <a:pt x="857" y="429"/>
                            </a:lnTo>
                            <a:cubicBezTo>
                              <a:pt x="429" y="429"/>
                              <a:pt x="0" y="429"/>
                              <a:pt x="0" y="0"/>
                            </a:cubicBezTo>
                          </a:path>
                        </a:pathLst>
                      </a:custGeom>
                      <a:solidFill>
                        <a:srgbClr val="B94231"/>
                      </a:solidFill>
                      <a:ln w="4286" cap="flat">
                        <a:noFill/>
                        <a:prstDash val="solid"/>
                        <a:miter/>
                      </a:ln>
                    </p:spPr>
                    <p:txBody>
                      <a:bodyPr rtlCol="0" anchor="ctr"/>
                      <a:lstStyle/>
                      <a:p>
                        <a:endParaRPr lang="en-GB"/>
                      </a:p>
                    </p:txBody>
                  </p:sp>
                </p:grpSp>
                <p:sp>
                  <p:nvSpPr>
                    <p:cNvPr id="932" name="Freeform: Shape 931">
                      <a:extLst>
                        <a:ext uri="{FF2B5EF4-FFF2-40B4-BE49-F238E27FC236}">
                          <a16:creationId xmlns:a16="http://schemas.microsoft.com/office/drawing/2014/main" id="{F634ADCC-32BE-C923-AE65-F56AABA43C7C}"/>
                        </a:ext>
                      </a:extLst>
                    </p:cNvPr>
                    <p:cNvSpPr/>
                    <p:nvPr/>
                  </p:nvSpPr>
                  <p:spPr>
                    <a:xfrm>
                      <a:off x="9122521" y="4204804"/>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4"/>
                            <a:pt x="858" y="857"/>
                            <a:pt x="429" y="0"/>
                          </a:cubicBezTo>
                          <a:cubicBezTo>
                            <a:pt x="858" y="429"/>
                            <a:pt x="858" y="857"/>
                            <a:pt x="0" y="1286"/>
                          </a:cubicBezTo>
                        </a:path>
                      </a:pathLst>
                    </a:custGeom>
                    <a:solidFill>
                      <a:srgbClr val="B94231"/>
                    </a:solidFill>
                    <a:ln w="4286" cap="flat">
                      <a:noFill/>
                      <a:prstDash val="solid"/>
                      <a:miter/>
                    </a:ln>
                  </p:spPr>
                  <p:txBody>
                    <a:bodyPr rtlCol="0" anchor="ctr"/>
                    <a:lstStyle/>
                    <a:p>
                      <a:endParaRPr lang="en-GB"/>
                    </a:p>
                  </p:txBody>
                </p:sp>
                <p:sp>
                  <p:nvSpPr>
                    <p:cNvPr id="933" name="Freeform: Shape 932">
                      <a:extLst>
                        <a:ext uri="{FF2B5EF4-FFF2-40B4-BE49-F238E27FC236}">
                          <a16:creationId xmlns:a16="http://schemas.microsoft.com/office/drawing/2014/main" id="{284DC79B-9474-6BD1-07C0-B132E505269D}"/>
                        </a:ext>
                      </a:extLst>
                    </p:cNvPr>
                    <p:cNvSpPr/>
                    <p:nvPr/>
                  </p:nvSpPr>
                  <p:spPr>
                    <a:xfrm>
                      <a:off x="9109233" y="4206090"/>
                      <a:ext cx="14144" cy="9001"/>
                    </a:xfrm>
                    <a:custGeom>
                      <a:avLst/>
                      <a:gdLst>
                        <a:gd name="connsiteX0" fmla="*/ 0 w 14144"/>
                        <a:gd name="connsiteY0" fmla="*/ 7715 h 9001"/>
                        <a:gd name="connsiteX1" fmla="*/ 429 w 14144"/>
                        <a:gd name="connsiteY1" fmla="*/ 9001 h 9001"/>
                        <a:gd name="connsiteX2" fmla="*/ 14145 w 14144"/>
                        <a:gd name="connsiteY2" fmla="*/ 1286 h 9001"/>
                        <a:gd name="connsiteX3" fmla="*/ 13287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429" y="9001"/>
                          </a:lnTo>
                          <a:lnTo>
                            <a:pt x="14145" y="1286"/>
                          </a:lnTo>
                          <a:lnTo>
                            <a:pt x="13287" y="0"/>
                          </a:lnTo>
                          <a:close/>
                        </a:path>
                      </a:pathLst>
                    </a:custGeom>
                    <a:solidFill>
                      <a:srgbClr val="B94231"/>
                    </a:solidFill>
                    <a:ln w="4286" cap="flat">
                      <a:noFill/>
                      <a:prstDash val="solid"/>
                      <a:miter/>
                    </a:ln>
                  </p:spPr>
                  <p:txBody>
                    <a:bodyPr rtlCol="0" anchor="ctr"/>
                    <a:lstStyle/>
                    <a:p>
                      <a:endParaRPr lang="en-GB"/>
                    </a:p>
                  </p:txBody>
                </p:sp>
                <p:sp>
                  <p:nvSpPr>
                    <p:cNvPr id="934" name="Freeform: Shape 933">
                      <a:extLst>
                        <a:ext uri="{FF2B5EF4-FFF2-40B4-BE49-F238E27FC236}">
                          <a16:creationId xmlns:a16="http://schemas.microsoft.com/office/drawing/2014/main" id="{71F57101-DA6C-7DF9-4875-69330F07F29E}"/>
                        </a:ext>
                      </a:extLst>
                    </p:cNvPr>
                    <p:cNvSpPr/>
                    <p:nvPr/>
                  </p:nvSpPr>
                  <p:spPr>
                    <a:xfrm>
                      <a:off x="9105804" y="4213805"/>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1" y="1715"/>
                            <a:pt x="3858" y="1286"/>
                          </a:cubicBezTo>
                          <a:lnTo>
                            <a:pt x="3429" y="0"/>
                          </a:lnTo>
                          <a:cubicBezTo>
                            <a:pt x="2143" y="429"/>
                            <a:pt x="858" y="429"/>
                            <a:pt x="0" y="0"/>
                          </a:cubicBezTo>
                        </a:path>
                      </a:pathLst>
                    </a:custGeom>
                    <a:solidFill>
                      <a:srgbClr val="B94231"/>
                    </a:solidFill>
                    <a:ln w="4286" cap="flat">
                      <a:noFill/>
                      <a:prstDash val="solid"/>
                      <a:miter/>
                    </a:ln>
                  </p:spPr>
                  <p:txBody>
                    <a:bodyPr rtlCol="0" anchor="ctr"/>
                    <a:lstStyle/>
                    <a:p>
                      <a:endParaRPr lang="en-GB"/>
                    </a:p>
                  </p:txBody>
                </p:sp>
                <p:sp>
                  <p:nvSpPr>
                    <p:cNvPr id="935" name="Freeform: Shape 934">
                      <a:extLst>
                        <a:ext uri="{FF2B5EF4-FFF2-40B4-BE49-F238E27FC236}">
                          <a16:creationId xmlns:a16="http://schemas.microsoft.com/office/drawing/2014/main" id="{78A3A706-E428-C7E6-C664-90790678026F}"/>
                        </a:ext>
                      </a:extLst>
                    </p:cNvPr>
                    <p:cNvSpPr/>
                    <p:nvPr/>
                  </p:nvSpPr>
                  <p:spPr>
                    <a:xfrm>
                      <a:off x="9091663" y="4195742"/>
                      <a:ext cx="31711" cy="18551"/>
                    </a:xfrm>
                    <a:custGeom>
                      <a:avLst/>
                      <a:gdLst>
                        <a:gd name="connsiteX0" fmla="*/ 15856 w 31711"/>
                        <a:gd name="connsiteY0" fmla="*/ 60 h 18551"/>
                        <a:gd name="connsiteX1" fmla="*/ 425 w 31711"/>
                        <a:gd name="connsiteY1" fmla="*/ 10347 h 18551"/>
                        <a:gd name="connsiteX2" fmla="*/ 15856 w 31711"/>
                        <a:gd name="connsiteY2" fmla="*/ 18491 h 18551"/>
                        <a:gd name="connsiteX3" fmla="*/ 31286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5427" y="60"/>
                            <a:pt x="-3004" y="8633"/>
                            <a:pt x="425" y="10347"/>
                          </a:cubicBezTo>
                          <a:cubicBezTo>
                            <a:pt x="1282" y="10776"/>
                            <a:pt x="14998" y="19348"/>
                            <a:pt x="15856" y="18491"/>
                          </a:cubicBezTo>
                          <a:cubicBezTo>
                            <a:pt x="16284" y="18491"/>
                            <a:pt x="34715" y="9919"/>
                            <a:pt x="31286" y="8204"/>
                          </a:cubicBezTo>
                          <a:cubicBezTo>
                            <a:pt x="30000" y="7776"/>
                            <a:pt x="16284" y="-797"/>
                            <a:pt x="15856" y="60"/>
                          </a:cubicBezTo>
                          <a:close/>
                        </a:path>
                      </a:pathLst>
                    </a:custGeom>
                    <a:solidFill>
                      <a:srgbClr val="6C74AF"/>
                    </a:solidFill>
                    <a:ln w="4286" cap="flat">
                      <a:noFill/>
                      <a:prstDash val="solid"/>
                      <a:miter/>
                    </a:ln>
                  </p:spPr>
                  <p:txBody>
                    <a:bodyPr rtlCol="0" anchor="ctr"/>
                    <a:lstStyle/>
                    <a:p>
                      <a:endParaRPr lang="en-GB"/>
                    </a:p>
                  </p:txBody>
                </p:sp>
                <p:sp>
                  <p:nvSpPr>
                    <p:cNvPr id="936" name="Freeform: Shape 935">
                      <a:extLst>
                        <a:ext uri="{FF2B5EF4-FFF2-40B4-BE49-F238E27FC236}">
                          <a16:creationId xmlns:a16="http://schemas.microsoft.com/office/drawing/2014/main" id="{0B7D29DC-1F7E-57BE-8E1D-ECB607F1BDEA}"/>
                        </a:ext>
                      </a:extLst>
                    </p:cNvPr>
                    <p:cNvSpPr/>
                    <p:nvPr/>
                  </p:nvSpPr>
                  <p:spPr>
                    <a:xfrm>
                      <a:off x="9068085" y="4219806"/>
                      <a:ext cx="14144" cy="9001"/>
                    </a:xfrm>
                    <a:custGeom>
                      <a:avLst/>
                      <a:gdLst>
                        <a:gd name="connsiteX0" fmla="*/ 0 w 14144"/>
                        <a:gd name="connsiteY0" fmla="*/ 0 h 9001"/>
                        <a:gd name="connsiteX1" fmla="*/ 857 w 14144"/>
                        <a:gd name="connsiteY1" fmla="*/ 1286 h 9001"/>
                        <a:gd name="connsiteX2" fmla="*/ 14144 w 14144"/>
                        <a:gd name="connsiteY2" fmla="*/ 9001 h 9001"/>
                        <a:gd name="connsiteX3" fmla="*/ 13716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857" y="1286"/>
                          </a:lnTo>
                          <a:lnTo>
                            <a:pt x="14144" y="9001"/>
                          </a:lnTo>
                          <a:lnTo>
                            <a:pt x="13716" y="7715"/>
                          </a:lnTo>
                          <a:close/>
                        </a:path>
                      </a:pathLst>
                    </a:custGeom>
                    <a:solidFill>
                      <a:srgbClr val="B94231"/>
                    </a:solidFill>
                    <a:ln w="4286" cap="flat">
                      <a:noFill/>
                      <a:prstDash val="solid"/>
                      <a:miter/>
                    </a:ln>
                  </p:spPr>
                  <p:txBody>
                    <a:bodyPr rtlCol="0" anchor="ctr"/>
                    <a:lstStyle/>
                    <a:p>
                      <a:endParaRPr lang="en-GB"/>
                    </a:p>
                  </p:txBody>
                </p:sp>
                <p:sp>
                  <p:nvSpPr>
                    <p:cNvPr id="937" name="Freeform: Shape 936">
                      <a:extLst>
                        <a:ext uri="{FF2B5EF4-FFF2-40B4-BE49-F238E27FC236}">
                          <a16:creationId xmlns:a16="http://schemas.microsoft.com/office/drawing/2014/main" id="{14F14712-D7FC-BD9C-71C2-C0BB4B9F0E68}"/>
                        </a:ext>
                      </a:extLst>
                    </p:cNvPr>
                    <p:cNvSpPr/>
                    <p:nvPr/>
                  </p:nvSpPr>
                  <p:spPr>
                    <a:xfrm>
                      <a:off x="9098946" y="4218520"/>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4"/>
                            <a:pt x="858" y="857"/>
                            <a:pt x="429" y="0"/>
                          </a:cubicBezTo>
                          <a:cubicBezTo>
                            <a:pt x="858" y="429"/>
                            <a:pt x="429" y="857"/>
                            <a:pt x="0" y="1286"/>
                          </a:cubicBezTo>
                        </a:path>
                      </a:pathLst>
                    </a:custGeom>
                    <a:solidFill>
                      <a:srgbClr val="B94231"/>
                    </a:solidFill>
                    <a:ln w="4286" cap="flat">
                      <a:noFill/>
                      <a:prstDash val="solid"/>
                      <a:miter/>
                    </a:ln>
                  </p:spPr>
                  <p:txBody>
                    <a:bodyPr rtlCol="0" anchor="ctr"/>
                    <a:lstStyle/>
                    <a:p>
                      <a:endParaRPr lang="en-GB"/>
                    </a:p>
                  </p:txBody>
                </p:sp>
                <p:sp>
                  <p:nvSpPr>
                    <p:cNvPr id="938" name="Freeform: Shape 937">
                      <a:extLst>
                        <a:ext uri="{FF2B5EF4-FFF2-40B4-BE49-F238E27FC236}">
                          <a16:creationId xmlns:a16="http://schemas.microsoft.com/office/drawing/2014/main" id="{1BE38774-9A92-80BA-1D1A-2E8A4FA559C7}"/>
                        </a:ext>
                      </a:extLst>
                    </p:cNvPr>
                    <p:cNvSpPr/>
                    <p:nvPr/>
                  </p:nvSpPr>
                  <p:spPr>
                    <a:xfrm>
                      <a:off x="9085230" y="4219806"/>
                      <a:ext cx="14144" cy="9001"/>
                    </a:xfrm>
                    <a:custGeom>
                      <a:avLst/>
                      <a:gdLst>
                        <a:gd name="connsiteX0" fmla="*/ 0 w 14144"/>
                        <a:gd name="connsiteY0" fmla="*/ 7715 h 9001"/>
                        <a:gd name="connsiteX1" fmla="*/ 429 w 14144"/>
                        <a:gd name="connsiteY1" fmla="*/ 9001 h 9001"/>
                        <a:gd name="connsiteX2" fmla="*/ 14144 w 14144"/>
                        <a:gd name="connsiteY2" fmla="*/ 1286 h 9001"/>
                        <a:gd name="connsiteX3" fmla="*/ 13716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429" y="9001"/>
                          </a:lnTo>
                          <a:lnTo>
                            <a:pt x="14144" y="1286"/>
                          </a:lnTo>
                          <a:lnTo>
                            <a:pt x="13716" y="0"/>
                          </a:lnTo>
                          <a:close/>
                        </a:path>
                      </a:pathLst>
                    </a:custGeom>
                    <a:solidFill>
                      <a:srgbClr val="B94231"/>
                    </a:solidFill>
                    <a:ln w="4286" cap="flat">
                      <a:noFill/>
                      <a:prstDash val="solid"/>
                      <a:miter/>
                    </a:ln>
                  </p:spPr>
                  <p:txBody>
                    <a:bodyPr rtlCol="0" anchor="ctr"/>
                    <a:lstStyle/>
                    <a:p>
                      <a:endParaRPr lang="en-GB"/>
                    </a:p>
                  </p:txBody>
                </p:sp>
                <p:sp>
                  <p:nvSpPr>
                    <p:cNvPr id="939" name="Freeform: Shape 938">
                      <a:extLst>
                        <a:ext uri="{FF2B5EF4-FFF2-40B4-BE49-F238E27FC236}">
                          <a16:creationId xmlns:a16="http://schemas.microsoft.com/office/drawing/2014/main" id="{C6956DAA-12B8-EFDD-0CCE-E9A9A47033E0}"/>
                        </a:ext>
                      </a:extLst>
                    </p:cNvPr>
                    <p:cNvSpPr/>
                    <p:nvPr/>
                  </p:nvSpPr>
                  <p:spPr>
                    <a:xfrm>
                      <a:off x="9081801" y="4227521"/>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1" y="1715"/>
                            <a:pt x="3858" y="1286"/>
                          </a:cubicBezTo>
                          <a:lnTo>
                            <a:pt x="3429" y="0"/>
                          </a:lnTo>
                          <a:cubicBezTo>
                            <a:pt x="2572" y="857"/>
                            <a:pt x="858" y="857"/>
                            <a:pt x="0" y="0"/>
                          </a:cubicBezTo>
                        </a:path>
                      </a:pathLst>
                    </a:custGeom>
                    <a:solidFill>
                      <a:srgbClr val="B94231"/>
                    </a:solidFill>
                    <a:ln w="4286" cap="flat">
                      <a:noFill/>
                      <a:prstDash val="solid"/>
                      <a:miter/>
                    </a:ln>
                  </p:spPr>
                  <p:txBody>
                    <a:bodyPr rtlCol="0" anchor="ctr"/>
                    <a:lstStyle/>
                    <a:p>
                      <a:endParaRPr lang="en-GB"/>
                    </a:p>
                  </p:txBody>
                </p:sp>
                <p:sp>
                  <p:nvSpPr>
                    <p:cNvPr id="940" name="Freeform: Shape 939">
                      <a:extLst>
                        <a:ext uri="{FF2B5EF4-FFF2-40B4-BE49-F238E27FC236}">
                          <a16:creationId xmlns:a16="http://schemas.microsoft.com/office/drawing/2014/main" id="{515FE9D2-07DD-A1A2-9FA8-BE115DF6C741}"/>
                        </a:ext>
                      </a:extLst>
                    </p:cNvPr>
                    <p:cNvSpPr/>
                    <p:nvPr/>
                  </p:nvSpPr>
                  <p:spPr>
                    <a:xfrm>
                      <a:off x="9067660" y="4209461"/>
                      <a:ext cx="31711" cy="18548"/>
                    </a:xfrm>
                    <a:custGeom>
                      <a:avLst/>
                      <a:gdLst>
                        <a:gd name="connsiteX0" fmla="*/ 15856 w 31711"/>
                        <a:gd name="connsiteY0" fmla="*/ 58 h 18548"/>
                        <a:gd name="connsiteX1" fmla="*/ 425 w 31711"/>
                        <a:gd name="connsiteY1" fmla="*/ 10345 h 18548"/>
                        <a:gd name="connsiteX2" fmla="*/ 15856 w 31711"/>
                        <a:gd name="connsiteY2" fmla="*/ 18488 h 18548"/>
                        <a:gd name="connsiteX3" fmla="*/ 31286 w 31711"/>
                        <a:gd name="connsiteY3" fmla="*/ 8202 h 18548"/>
                        <a:gd name="connsiteX4" fmla="*/ 15856 w 31711"/>
                        <a:gd name="connsiteY4" fmla="*/ 58 h 18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48">
                          <a:moveTo>
                            <a:pt x="15856" y="58"/>
                          </a:moveTo>
                          <a:cubicBezTo>
                            <a:pt x="15427" y="58"/>
                            <a:pt x="-3004" y="8630"/>
                            <a:pt x="425" y="10345"/>
                          </a:cubicBezTo>
                          <a:cubicBezTo>
                            <a:pt x="1282" y="10773"/>
                            <a:pt x="14998" y="19346"/>
                            <a:pt x="15856" y="18488"/>
                          </a:cubicBezTo>
                          <a:cubicBezTo>
                            <a:pt x="16284" y="18488"/>
                            <a:pt x="34715" y="9916"/>
                            <a:pt x="31286" y="8202"/>
                          </a:cubicBezTo>
                          <a:cubicBezTo>
                            <a:pt x="30429" y="8202"/>
                            <a:pt x="16284" y="-800"/>
                            <a:pt x="15856" y="58"/>
                          </a:cubicBezTo>
                          <a:close/>
                        </a:path>
                      </a:pathLst>
                    </a:custGeom>
                    <a:solidFill>
                      <a:srgbClr val="6C74AF"/>
                    </a:solidFill>
                    <a:ln w="4286" cap="flat">
                      <a:noFill/>
                      <a:prstDash val="solid"/>
                      <a:miter/>
                    </a:ln>
                  </p:spPr>
                  <p:txBody>
                    <a:bodyPr rtlCol="0" anchor="ctr"/>
                    <a:lstStyle/>
                    <a:p>
                      <a:endParaRPr lang="en-GB"/>
                    </a:p>
                  </p:txBody>
                </p:sp>
                <p:sp>
                  <p:nvSpPr>
                    <p:cNvPr id="941" name="Freeform: Shape 940">
                      <a:extLst>
                        <a:ext uri="{FF2B5EF4-FFF2-40B4-BE49-F238E27FC236}">
                          <a16:creationId xmlns:a16="http://schemas.microsoft.com/office/drawing/2014/main" id="{969684F6-5012-005F-CA4C-C8ADD6684308}"/>
                        </a:ext>
                      </a:extLst>
                    </p:cNvPr>
                    <p:cNvSpPr/>
                    <p:nvPr/>
                  </p:nvSpPr>
                  <p:spPr>
                    <a:xfrm>
                      <a:off x="9044082" y="4233522"/>
                      <a:ext cx="14572" cy="9001"/>
                    </a:xfrm>
                    <a:custGeom>
                      <a:avLst/>
                      <a:gdLst>
                        <a:gd name="connsiteX0" fmla="*/ 0 w 14572"/>
                        <a:gd name="connsiteY0" fmla="*/ 0 h 9001"/>
                        <a:gd name="connsiteX1" fmla="*/ 857 w 14572"/>
                        <a:gd name="connsiteY1" fmla="*/ 1286 h 9001"/>
                        <a:gd name="connsiteX2" fmla="*/ 14573 w 14572"/>
                        <a:gd name="connsiteY2" fmla="*/ 9001 h 9001"/>
                        <a:gd name="connsiteX3" fmla="*/ 13716 w 14572"/>
                        <a:gd name="connsiteY3" fmla="*/ 7715 h 9001"/>
                      </a:gdLst>
                      <a:ahLst/>
                      <a:cxnLst>
                        <a:cxn ang="0">
                          <a:pos x="connsiteX0" y="connsiteY0"/>
                        </a:cxn>
                        <a:cxn ang="0">
                          <a:pos x="connsiteX1" y="connsiteY1"/>
                        </a:cxn>
                        <a:cxn ang="0">
                          <a:pos x="connsiteX2" y="connsiteY2"/>
                        </a:cxn>
                        <a:cxn ang="0">
                          <a:pos x="connsiteX3" y="connsiteY3"/>
                        </a:cxn>
                      </a:cxnLst>
                      <a:rect l="l" t="t" r="r" b="b"/>
                      <a:pathLst>
                        <a:path w="14572" h="9001">
                          <a:moveTo>
                            <a:pt x="0" y="0"/>
                          </a:moveTo>
                          <a:lnTo>
                            <a:pt x="857" y="1286"/>
                          </a:lnTo>
                          <a:lnTo>
                            <a:pt x="14573" y="9001"/>
                          </a:lnTo>
                          <a:lnTo>
                            <a:pt x="13716" y="7715"/>
                          </a:lnTo>
                          <a:close/>
                        </a:path>
                      </a:pathLst>
                    </a:custGeom>
                    <a:solidFill>
                      <a:srgbClr val="B94231"/>
                    </a:solidFill>
                    <a:ln w="4286" cap="flat">
                      <a:noFill/>
                      <a:prstDash val="solid"/>
                      <a:miter/>
                    </a:ln>
                  </p:spPr>
                  <p:txBody>
                    <a:bodyPr rtlCol="0" anchor="ctr"/>
                    <a:lstStyle/>
                    <a:p>
                      <a:endParaRPr lang="en-GB"/>
                    </a:p>
                  </p:txBody>
                </p:sp>
                <p:sp>
                  <p:nvSpPr>
                    <p:cNvPr id="942" name="Freeform: Shape 941">
                      <a:extLst>
                        <a:ext uri="{FF2B5EF4-FFF2-40B4-BE49-F238E27FC236}">
                          <a16:creationId xmlns:a16="http://schemas.microsoft.com/office/drawing/2014/main" id="{4664BA62-D30E-2CCD-EFDA-0E2B7FC14391}"/>
                        </a:ext>
                      </a:extLst>
                    </p:cNvPr>
                    <p:cNvSpPr/>
                    <p:nvPr/>
                  </p:nvSpPr>
                  <p:spPr>
                    <a:xfrm>
                      <a:off x="9074943" y="4232236"/>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5"/>
                            <a:pt x="857" y="857"/>
                            <a:pt x="429" y="0"/>
                          </a:cubicBezTo>
                          <a:cubicBezTo>
                            <a:pt x="857" y="429"/>
                            <a:pt x="857" y="857"/>
                            <a:pt x="0" y="1286"/>
                          </a:cubicBezTo>
                        </a:path>
                      </a:pathLst>
                    </a:custGeom>
                    <a:solidFill>
                      <a:srgbClr val="B94231"/>
                    </a:solidFill>
                    <a:ln w="4286" cap="flat">
                      <a:noFill/>
                      <a:prstDash val="solid"/>
                      <a:miter/>
                    </a:ln>
                  </p:spPr>
                  <p:txBody>
                    <a:bodyPr rtlCol="0" anchor="ctr"/>
                    <a:lstStyle/>
                    <a:p>
                      <a:endParaRPr lang="en-GB"/>
                    </a:p>
                  </p:txBody>
                </p:sp>
                <p:sp>
                  <p:nvSpPr>
                    <p:cNvPr id="943" name="Freeform: Shape 942">
                      <a:extLst>
                        <a:ext uri="{FF2B5EF4-FFF2-40B4-BE49-F238E27FC236}">
                          <a16:creationId xmlns:a16="http://schemas.microsoft.com/office/drawing/2014/main" id="{A40A4251-C5E7-027C-04EB-D7BDBC64A6D2}"/>
                        </a:ext>
                      </a:extLst>
                    </p:cNvPr>
                    <p:cNvSpPr/>
                    <p:nvPr/>
                  </p:nvSpPr>
                  <p:spPr>
                    <a:xfrm>
                      <a:off x="9061227" y="4233522"/>
                      <a:ext cx="14144" cy="9001"/>
                    </a:xfrm>
                    <a:custGeom>
                      <a:avLst/>
                      <a:gdLst>
                        <a:gd name="connsiteX0" fmla="*/ 0 w 14144"/>
                        <a:gd name="connsiteY0" fmla="*/ 7715 h 9001"/>
                        <a:gd name="connsiteX1" fmla="*/ 857 w 14144"/>
                        <a:gd name="connsiteY1" fmla="*/ 9001 h 9001"/>
                        <a:gd name="connsiteX2" fmla="*/ 14144 w 14144"/>
                        <a:gd name="connsiteY2" fmla="*/ 1286 h 9001"/>
                        <a:gd name="connsiteX3" fmla="*/ 13716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857" y="9001"/>
                          </a:lnTo>
                          <a:lnTo>
                            <a:pt x="14144" y="1286"/>
                          </a:lnTo>
                          <a:lnTo>
                            <a:pt x="13716" y="0"/>
                          </a:lnTo>
                          <a:close/>
                        </a:path>
                      </a:pathLst>
                    </a:custGeom>
                    <a:solidFill>
                      <a:srgbClr val="B94231"/>
                    </a:solidFill>
                    <a:ln w="4286" cap="flat">
                      <a:noFill/>
                      <a:prstDash val="solid"/>
                      <a:miter/>
                    </a:ln>
                  </p:spPr>
                  <p:txBody>
                    <a:bodyPr rtlCol="0" anchor="ctr"/>
                    <a:lstStyle/>
                    <a:p>
                      <a:endParaRPr lang="en-GB"/>
                    </a:p>
                  </p:txBody>
                </p:sp>
                <p:sp>
                  <p:nvSpPr>
                    <p:cNvPr id="944" name="Freeform: Shape 943">
                      <a:extLst>
                        <a:ext uri="{FF2B5EF4-FFF2-40B4-BE49-F238E27FC236}">
                          <a16:creationId xmlns:a16="http://schemas.microsoft.com/office/drawing/2014/main" id="{6864FF07-1CAA-F983-2558-91131FE14476}"/>
                        </a:ext>
                      </a:extLst>
                    </p:cNvPr>
                    <p:cNvSpPr/>
                    <p:nvPr/>
                  </p:nvSpPr>
                  <p:spPr>
                    <a:xfrm>
                      <a:off x="9043657" y="4223177"/>
                      <a:ext cx="31711" cy="18548"/>
                    </a:xfrm>
                    <a:custGeom>
                      <a:avLst/>
                      <a:gdLst>
                        <a:gd name="connsiteX0" fmla="*/ 15856 w 31711"/>
                        <a:gd name="connsiteY0" fmla="*/ 58 h 18548"/>
                        <a:gd name="connsiteX1" fmla="*/ 425 w 31711"/>
                        <a:gd name="connsiteY1" fmla="*/ 10345 h 18548"/>
                        <a:gd name="connsiteX2" fmla="*/ 15856 w 31711"/>
                        <a:gd name="connsiteY2" fmla="*/ 18488 h 18548"/>
                        <a:gd name="connsiteX3" fmla="*/ 31286 w 31711"/>
                        <a:gd name="connsiteY3" fmla="*/ 8202 h 18548"/>
                        <a:gd name="connsiteX4" fmla="*/ 15856 w 31711"/>
                        <a:gd name="connsiteY4" fmla="*/ 58 h 18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48">
                          <a:moveTo>
                            <a:pt x="15856" y="58"/>
                          </a:moveTo>
                          <a:cubicBezTo>
                            <a:pt x="15427" y="58"/>
                            <a:pt x="-3004" y="8630"/>
                            <a:pt x="425" y="10345"/>
                          </a:cubicBezTo>
                          <a:cubicBezTo>
                            <a:pt x="1282" y="10773"/>
                            <a:pt x="14998" y="19346"/>
                            <a:pt x="15856" y="18488"/>
                          </a:cubicBezTo>
                          <a:cubicBezTo>
                            <a:pt x="16284" y="18488"/>
                            <a:pt x="34715" y="9916"/>
                            <a:pt x="31286" y="8202"/>
                          </a:cubicBezTo>
                          <a:cubicBezTo>
                            <a:pt x="30429" y="8202"/>
                            <a:pt x="16713" y="-800"/>
                            <a:pt x="15856" y="58"/>
                          </a:cubicBezTo>
                          <a:close/>
                        </a:path>
                      </a:pathLst>
                    </a:custGeom>
                    <a:solidFill>
                      <a:srgbClr val="6C74AF"/>
                    </a:solidFill>
                    <a:ln w="4286" cap="flat">
                      <a:noFill/>
                      <a:prstDash val="solid"/>
                      <a:miter/>
                    </a:ln>
                  </p:spPr>
                  <p:txBody>
                    <a:bodyPr rtlCol="0" anchor="ctr"/>
                    <a:lstStyle/>
                    <a:p>
                      <a:endParaRPr lang="en-GB"/>
                    </a:p>
                  </p:txBody>
                </p:sp>
                <p:sp>
                  <p:nvSpPr>
                    <p:cNvPr id="945" name="Freeform: Shape 944">
                      <a:extLst>
                        <a:ext uri="{FF2B5EF4-FFF2-40B4-BE49-F238E27FC236}">
                          <a16:creationId xmlns:a16="http://schemas.microsoft.com/office/drawing/2014/main" id="{1D73154C-4162-94B2-0043-95ABAD73CC00}"/>
                        </a:ext>
                      </a:extLst>
                    </p:cNvPr>
                    <p:cNvSpPr/>
                    <p:nvPr/>
                  </p:nvSpPr>
                  <p:spPr>
                    <a:xfrm>
                      <a:off x="9057798" y="4241237"/>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4"/>
                            <a:pt x="3000" y="1714"/>
                            <a:pt x="3858" y="1286"/>
                          </a:cubicBezTo>
                          <a:lnTo>
                            <a:pt x="3429" y="0"/>
                          </a:lnTo>
                          <a:cubicBezTo>
                            <a:pt x="2572" y="857"/>
                            <a:pt x="857" y="857"/>
                            <a:pt x="0" y="0"/>
                          </a:cubicBezTo>
                        </a:path>
                      </a:pathLst>
                    </a:custGeom>
                    <a:solidFill>
                      <a:srgbClr val="B94231"/>
                    </a:solidFill>
                    <a:ln w="4286" cap="flat">
                      <a:noFill/>
                      <a:prstDash val="solid"/>
                      <a:miter/>
                    </a:ln>
                  </p:spPr>
                  <p:txBody>
                    <a:bodyPr rtlCol="0" anchor="ctr"/>
                    <a:lstStyle/>
                    <a:p>
                      <a:endParaRPr lang="en-GB"/>
                    </a:p>
                  </p:txBody>
                </p:sp>
                <p:sp>
                  <p:nvSpPr>
                    <p:cNvPr id="946" name="Freeform: Shape 945">
                      <a:extLst>
                        <a:ext uri="{FF2B5EF4-FFF2-40B4-BE49-F238E27FC236}">
                          <a16:creationId xmlns:a16="http://schemas.microsoft.com/office/drawing/2014/main" id="{887FD9EE-1DF9-DD7E-8660-E57904054A72}"/>
                        </a:ext>
                      </a:extLst>
                    </p:cNvPr>
                    <p:cNvSpPr/>
                    <p:nvPr/>
                  </p:nvSpPr>
                  <p:spPr>
                    <a:xfrm>
                      <a:off x="9020508" y="4247237"/>
                      <a:ext cx="14144" cy="9001"/>
                    </a:xfrm>
                    <a:custGeom>
                      <a:avLst/>
                      <a:gdLst>
                        <a:gd name="connsiteX0" fmla="*/ 0 w 14144"/>
                        <a:gd name="connsiteY0" fmla="*/ 0 h 9001"/>
                        <a:gd name="connsiteX1" fmla="*/ 429 w 14144"/>
                        <a:gd name="connsiteY1" fmla="*/ 1286 h 9001"/>
                        <a:gd name="connsiteX2" fmla="*/ 14144 w 14144"/>
                        <a:gd name="connsiteY2" fmla="*/ 9001 h 9001"/>
                        <a:gd name="connsiteX3" fmla="*/ 13716 w 14144"/>
                        <a:gd name="connsiteY3" fmla="*/ 8144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429" y="1286"/>
                          </a:lnTo>
                          <a:lnTo>
                            <a:pt x="14144" y="9001"/>
                          </a:lnTo>
                          <a:lnTo>
                            <a:pt x="13716" y="8144"/>
                          </a:lnTo>
                          <a:close/>
                        </a:path>
                      </a:pathLst>
                    </a:custGeom>
                    <a:solidFill>
                      <a:srgbClr val="B94231"/>
                    </a:solidFill>
                    <a:ln w="4286" cap="flat">
                      <a:noFill/>
                      <a:prstDash val="solid"/>
                      <a:miter/>
                    </a:ln>
                  </p:spPr>
                  <p:txBody>
                    <a:bodyPr rtlCol="0" anchor="ctr"/>
                    <a:lstStyle/>
                    <a:p>
                      <a:endParaRPr lang="en-GB"/>
                    </a:p>
                  </p:txBody>
                </p:sp>
                <p:sp>
                  <p:nvSpPr>
                    <p:cNvPr id="947" name="Freeform: Shape 946">
                      <a:extLst>
                        <a:ext uri="{FF2B5EF4-FFF2-40B4-BE49-F238E27FC236}">
                          <a16:creationId xmlns:a16="http://schemas.microsoft.com/office/drawing/2014/main" id="{266708D2-15F1-DD5C-7F02-BE68BE703F06}"/>
                        </a:ext>
                      </a:extLst>
                    </p:cNvPr>
                    <p:cNvSpPr/>
                    <p:nvPr/>
                  </p:nvSpPr>
                  <p:spPr>
                    <a:xfrm>
                      <a:off x="9050940" y="4245952"/>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5"/>
                            <a:pt x="857" y="857"/>
                            <a:pt x="429" y="0"/>
                          </a:cubicBezTo>
                          <a:cubicBezTo>
                            <a:pt x="857" y="429"/>
                            <a:pt x="857" y="857"/>
                            <a:pt x="0" y="1286"/>
                          </a:cubicBezTo>
                        </a:path>
                      </a:pathLst>
                    </a:custGeom>
                    <a:solidFill>
                      <a:srgbClr val="B94231"/>
                    </a:solidFill>
                    <a:ln w="4286" cap="flat">
                      <a:noFill/>
                      <a:prstDash val="solid"/>
                      <a:miter/>
                    </a:ln>
                  </p:spPr>
                  <p:txBody>
                    <a:bodyPr rtlCol="0" anchor="ctr"/>
                    <a:lstStyle/>
                    <a:p>
                      <a:endParaRPr lang="en-GB"/>
                    </a:p>
                  </p:txBody>
                </p:sp>
                <p:sp>
                  <p:nvSpPr>
                    <p:cNvPr id="948" name="Freeform: Shape 947">
                      <a:extLst>
                        <a:ext uri="{FF2B5EF4-FFF2-40B4-BE49-F238E27FC236}">
                          <a16:creationId xmlns:a16="http://schemas.microsoft.com/office/drawing/2014/main" id="{4457EBF2-8781-34FB-3021-9FD38DA9C661}"/>
                        </a:ext>
                      </a:extLst>
                    </p:cNvPr>
                    <p:cNvSpPr/>
                    <p:nvPr/>
                  </p:nvSpPr>
                  <p:spPr>
                    <a:xfrm>
                      <a:off x="9037653" y="4247237"/>
                      <a:ext cx="14144" cy="9001"/>
                    </a:xfrm>
                    <a:custGeom>
                      <a:avLst/>
                      <a:gdLst>
                        <a:gd name="connsiteX0" fmla="*/ 0 w 14144"/>
                        <a:gd name="connsiteY0" fmla="*/ 8144 h 9001"/>
                        <a:gd name="connsiteX1" fmla="*/ 429 w 14144"/>
                        <a:gd name="connsiteY1" fmla="*/ 9001 h 9001"/>
                        <a:gd name="connsiteX2" fmla="*/ 14144 w 14144"/>
                        <a:gd name="connsiteY2" fmla="*/ 1286 h 9001"/>
                        <a:gd name="connsiteX3" fmla="*/ 13287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8144"/>
                          </a:moveTo>
                          <a:lnTo>
                            <a:pt x="429" y="9001"/>
                          </a:lnTo>
                          <a:lnTo>
                            <a:pt x="14144" y="1286"/>
                          </a:lnTo>
                          <a:lnTo>
                            <a:pt x="13287" y="0"/>
                          </a:lnTo>
                          <a:close/>
                        </a:path>
                      </a:pathLst>
                    </a:custGeom>
                    <a:solidFill>
                      <a:srgbClr val="B94231"/>
                    </a:solidFill>
                    <a:ln w="4286" cap="flat">
                      <a:noFill/>
                      <a:prstDash val="solid"/>
                      <a:miter/>
                    </a:ln>
                  </p:spPr>
                  <p:txBody>
                    <a:bodyPr rtlCol="0" anchor="ctr"/>
                    <a:lstStyle/>
                    <a:p>
                      <a:endParaRPr lang="en-GB"/>
                    </a:p>
                  </p:txBody>
                </p:sp>
                <p:sp>
                  <p:nvSpPr>
                    <p:cNvPr id="949" name="Freeform: Shape 948">
                      <a:extLst>
                        <a:ext uri="{FF2B5EF4-FFF2-40B4-BE49-F238E27FC236}">
                          <a16:creationId xmlns:a16="http://schemas.microsoft.com/office/drawing/2014/main" id="{84462A30-E722-0AC5-40F7-DC9139373AC9}"/>
                        </a:ext>
                      </a:extLst>
                    </p:cNvPr>
                    <p:cNvSpPr/>
                    <p:nvPr/>
                  </p:nvSpPr>
                  <p:spPr>
                    <a:xfrm>
                      <a:off x="9034224" y="4255381"/>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0" y="1715"/>
                            <a:pt x="3858" y="1286"/>
                          </a:cubicBezTo>
                          <a:lnTo>
                            <a:pt x="3429" y="0"/>
                          </a:lnTo>
                          <a:cubicBezTo>
                            <a:pt x="2143" y="429"/>
                            <a:pt x="857" y="429"/>
                            <a:pt x="0" y="0"/>
                          </a:cubicBezTo>
                        </a:path>
                      </a:pathLst>
                    </a:custGeom>
                    <a:solidFill>
                      <a:srgbClr val="B94231"/>
                    </a:solidFill>
                    <a:ln w="4286" cap="flat">
                      <a:noFill/>
                      <a:prstDash val="solid"/>
                      <a:miter/>
                    </a:ln>
                  </p:spPr>
                  <p:txBody>
                    <a:bodyPr rtlCol="0" anchor="ctr"/>
                    <a:lstStyle/>
                    <a:p>
                      <a:endParaRPr lang="en-GB"/>
                    </a:p>
                  </p:txBody>
                </p:sp>
                <p:sp>
                  <p:nvSpPr>
                    <p:cNvPr id="950" name="Freeform: Shape 949">
                      <a:extLst>
                        <a:ext uri="{FF2B5EF4-FFF2-40B4-BE49-F238E27FC236}">
                          <a16:creationId xmlns:a16="http://schemas.microsoft.com/office/drawing/2014/main" id="{F15D7D03-97C4-FAC4-4700-47DDA430CD8A}"/>
                        </a:ext>
                      </a:extLst>
                    </p:cNvPr>
                    <p:cNvSpPr/>
                    <p:nvPr/>
                  </p:nvSpPr>
                  <p:spPr>
                    <a:xfrm>
                      <a:off x="9020083" y="4236935"/>
                      <a:ext cx="31711" cy="18506"/>
                    </a:xfrm>
                    <a:custGeom>
                      <a:avLst/>
                      <a:gdLst>
                        <a:gd name="connsiteX0" fmla="*/ 15856 w 31711"/>
                        <a:gd name="connsiteY0" fmla="*/ 16 h 18506"/>
                        <a:gd name="connsiteX1" fmla="*/ 425 w 31711"/>
                        <a:gd name="connsiteY1" fmla="*/ 10302 h 18506"/>
                        <a:gd name="connsiteX2" fmla="*/ 15856 w 31711"/>
                        <a:gd name="connsiteY2" fmla="*/ 18446 h 18506"/>
                        <a:gd name="connsiteX3" fmla="*/ 31286 w 31711"/>
                        <a:gd name="connsiteY3" fmla="*/ 8159 h 18506"/>
                        <a:gd name="connsiteX4" fmla="*/ 15856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6" y="16"/>
                          </a:moveTo>
                          <a:cubicBezTo>
                            <a:pt x="15427" y="16"/>
                            <a:pt x="-3004" y="8588"/>
                            <a:pt x="425" y="10302"/>
                          </a:cubicBezTo>
                          <a:cubicBezTo>
                            <a:pt x="1282" y="10731"/>
                            <a:pt x="14998" y="19304"/>
                            <a:pt x="15856" y="18446"/>
                          </a:cubicBezTo>
                          <a:cubicBezTo>
                            <a:pt x="16284" y="18446"/>
                            <a:pt x="34715" y="9874"/>
                            <a:pt x="31286" y="8159"/>
                          </a:cubicBezTo>
                          <a:cubicBezTo>
                            <a:pt x="30000" y="8159"/>
                            <a:pt x="16284" y="-413"/>
                            <a:pt x="15856" y="16"/>
                          </a:cubicBezTo>
                          <a:close/>
                        </a:path>
                      </a:pathLst>
                    </a:custGeom>
                    <a:solidFill>
                      <a:srgbClr val="6C74AF"/>
                    </a:solidFill>
                    <a:ln w="4286" cap="flat">
                      <a:noFill/>
                      <a:prstDash val="solid"/>
                      <a:miter/>
                    </a:ln>
                  </p:spPr>
                  <p:txBody>
                    <a:bodyPr rtlCol="0" anchor="ctr"/>
                    <a:lstStyle/>
                    <a:p>
                      <a:endParaRPr lang="en-GB"/>
                    </a:p>
                  </p:txBody>
                </p:sp>
                <p:sp>
                  <p:nvSpPr>
                    <p:cNvPr id="951" name="Freeform: Shape 950">
                      <a:extLst>
                        <a:ext uri="{FF2B5EF4-FFF2-40B4-BE49-F238E27FC236}">
                          <a16:creationId xmlns:a16="http://schemas.microsoft.com/office/drawing/2014/main" id="{CA558D34-0AF2-A801-6019-7C9F8DC39651}"/>
                        </a:ext>
                      </a:extLst>
                    </p:cNvPr>
                    <p:cNvSpPr/>
                    <p:nvPr/>
                  </p:nvSpPr>
                  <p:spPr>
                    <a:xfrm>
                      <a:off x="8996505" y="4260953"/>
                      <a:ext cx="14144" cy="9429"/>
                    </a:xfrm>
                    <a:custGeom>
                      <a:avLst/>
                      <a:gdLst>
                        <a:gd name="connsiteX0" fmla="*/ 0 w 14144"/>
                        <a:gd name="connsiteY0" fmla="*/ 0 h 9429"/>
                        <a:gd name="connsiteX1" fmla="*/ 858 w 14144"/>
                        <a:gd name="connsiteY1" fmla="*/ 1286 h 9429"/>
                        <a:gd name="connsiteX2" fmla="*/ 14145 w 14144"/>
                        <a:gd name="connsiteY2" fmla="*/ 9430 h 9429"/>
                        <a:gd name="connsiteX3" fmla="*/ 13716 w 14144"/>
                        <a:gd name="connsiteY3" fmla="*/ 8144 h 9429"/>
                      </a:gdLst>
                      <a:ahLst/>
                      <a:cxnLst>
                        <a:cxn ang="0">
                          <a:pos x="connsiteX0" y="connsiteY0"/>
                        </a:cxn>
                        <a:cxn ang="0">
                          <a:pos x="connsiteX1" y="connsiteY1"/>
                        </a:cxn>
                        <a:cxn ang="0">
                          <a:pos x="connsiteX2" y="connsiteY2"/>
                        </a:cxn>
                        <a:cxn ang="0">
                          <a:pos x="connsiteX3" y="connsiteY3"/>
                        </a:cxn>
                      </a:cxnLst>
                      <a:rect l="l" t="t" r="r" b="b"/>
                      <a:pathLst>
                        <a:path w="14144" h="9429">
                          <a:moveTo>
                            <a:pt x="0" y="0"/>
                          </a:moveTo>
                          <a:lnTo>
                            <a:pt x="858" y="1286"/>
                          </a:lnTo>
                          <a:lnTo>
                            <a:pt x="14145" y="9430"/>
                          </a:lnTo>
                          <a:lnTo>
                            <a:pt x="13716" y="8144"/>
                          </a:lnTo>
                          <a:close/>
                        </a:path>
                      </a:pathLst>
                    </a:custGeom>
                    <a:solidFill>
                      <a:srgbClr val="B94231"/>
                    </a:solidFill>
                    <a:ln w="4286" cap="flat">
                      <a:noFill/>
                      <a:prstDash val="solid"/>
                      <a:miter/>
                    </a:ln>
                  </p:spPr>
                  <p:txBody>
                    <a:bodyPr rtlCol="0" anchor="ctr"/>
                    <a:lstStyle/>
                    <a:p>
                      <a:endParaRPr lang="en-GB"/>
                    </a:p>
                  </p:txBody>
                </p:sp>
                <p:sp>
                  <p:nvSpPr>
                    <p:cNvPr id="952" name="Freeform: Shape 951">
                      <a:extLst>
                        <a:ext uri="{FF2B5EF4-FFF2-40B4-BE49-F238E27FC236}">
                          <a16:creationId xmlns:a16="http://schemas.microsoft.com/office/drawing/2014/main" id="{F1C7A6E6-5AE6-DDF5-FA21-854B661D21F9}"/>
                        </a:ext>
                      </a:extLst>
                    </p:cNvPr>
                    <p:cNvSpPr/>
                    <p:nvPr/>
                  </p:nvSpPr>
                  <p:spPr>
                    <a:xfrm>
                      <a:off x="9027366" y="4259668"/>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5"/>
                            <a:pt x="857" y="857"/>
                            <a:pt x="429" y="0"/>
                          </a:cubicBezTo>
                          <a:cubicBezTo>
                            <a:pt x="857" y="429"/>
                            <a:pt x="429" y="857"/>
                            <a:pt x="0" y="1286"/>
                          </a:cubicBezTo>
                        </a:path>
                      </a:pathLst>
                    </a:custGeom>
                    <a:solidFill>
                      <a:srgbClr val="B94231"/>
                    </a:solidFill>
                    <a:ln w="4286" cap="flat">
                      <a:noFill/>
                      <a:prstDash val="solid"/>
                      <a:miter/>
                    </a:ln>
                  </p:spPr>
                  <p:txBody>
                    <a:bodyPr rtlCol="0" anchor="ctr"/>
                    <a:lstStyle/>
                    <a:p>
                      <a:endParaRPr lang="en-GB"/>
                    </a:p>
                  </p:txBody>
                </p:sp>
                <p:sp>
                  <p:nvSpPr>
                    <p:cNvPr id="953" name="Freeform: Shape 952">
                      <a:extLst>
                        <a:ext uri="{FF2B5EF4-FFF2-40B4-BE49-F238E27FC236}">
                          <a16:creationId xmlns:a16="http://schemas.microsoft.com/office/drawing/2014/main" id="{3F1E0793-7171-077A-9F63-DAD7F49001DC}"/>
                        </a:ext>
                      </a:extLst>
                    </p:cNvPr>
                    <p:cNvSpPr/>
                    <p:nvPr/>
                  </p:nvSpPr>
                  <p:spPr>
                    <a:xfrm>
                      <a:off x="9013650" y="4260953"/>
                      <a:ext cx="14144" cy="9429"/>
                    </a:xfrm>
                    <a:custGeom>
                      <a:avLst/>
                      <a:gdLst>
                        <a:gd name="connsiteX0" fmla="*/ 0 w 14144"/>
                        <a:gd name="connsiteY0" fmla="*/ 8144 h 9429"/>
                        <a:gd name="connsiteX1" fmla="*/ 429 w 14144"/>
                        <a:gd name="connsiteY1" fmla="*/ 9430 h 9429"/>
                        <a:gd name="connsiteX2" fmla="*/ 14145 w 14144"/>
                        <a:gd name="connsiteY2" fmla="*/ 1286 h 9429"/>
                        <a:gd name="connsiteX3" fmla="*/ 13716 w 14144"/>
                        <a:gd name="connsiteY3" fmla="*/ 0 h 9429"/>
                      </a:gdLst>
                      <a:ahLst/>
                      <a:cxnLst>
                        <a:cxn ang="0">
                          <a:pos x="connsiteX0" y="connsiteY0"/>
                        </a:cxn>
                        <a:cxn ang="0">
                          <a:pos x="connsiteX1" y="connsiteY1"/>
                        </a:cxn>
                        <a:cxn ang="0">
                          <a:pos x="connsiteX2" y="connsiteY2"/>
                        </a:cxn>
                        <a:cxn ang="0">
                          <a:pos x="connsiteX3" y="connsiteY3"/>
                        </a:cxn>
                      </a:cxnLst>
                      <a:rect l="l" t="t" r="r" b="b"/>
                      <a:pathLst>
                        <a:path w="14144" h="9429">
                          <a:moveTo>
                            <a:pt x="0" y="8144"/>
                          </a:moveTo>
                          <a:lnTo>
                            <a:pt x="429" y="9430"/>
                          </a:lnTo>
                          <a:lnTo>
                            <a:pt x="14145" y="1286"/>
                          </a:lnTo>
                          <a:lnTo>
                            <a:pt x="13716" y="0"/>
                          </a:lnTo>
                          <a:close/>
                        </a:path>
                      </a:pathLst>
                    </a:custGeom>
                    <a:solidFill>
                      <a:srgbClr val="B94231"/>
                    </a:solidFill>
                    <a:ln w="4286" cap="flat">
                      <a:noFill/>
                      <a:prstDash val="solid"/>
                      <a:miter/>
                    </a:ln>
                  </p:spPr>
                  <p:txBody>
                    <a:bodyPr rtlCol="0" anchor="ctr"/>
                    <a:lstStyle/>
                    <a:p>
                      <a:endParaRPr lang="en-GB"/>
                    </a:p>
                  </p:txBody>
                </p:sp>
                <p:sp>
                  <p:nvSpPr>
                    <p:cNvPr id="954" name="Freeform: Shape 953">
                      <a:extLst>
                        <a:ext uri="{FF2B5EF4-FFF2-40B4-BE49-F238E27FC236}">
                          <a16:creationId xmlns:a16="http://schemas.microsoft.com/office/drawing/2014/main" id="{D369D597-5296-9CB4-7AD5-278256EA2815}"/>
                        </a:ext>
                      </a:extLst>
                    </p:cNvPr>
                    <p:cNvSpPr/>
                    <p:nvPr/>
                  </p:nvSpPr>
                  <p:spPr>
                    <a:xfrm>
                      <a:off x="8996080" y="4250651"/>
                      <a:ext cx="31711" cy="18506"/>
                    </a:xfrm>
                    <a:custGeom>
                      <a:avLst/>
                      <a:gdLst>
                        <a:gd name="connsiteX0" fmla="*/ 15856 w 31711"/>
                        <a:gd name="connsiteY0" fmla="*/ 16 h 18506"/>
                        <a:gd name="connsiteX1" fmla="*/ 425 w 31711"/>
                        <a:gd name="connsiteY1" fmla="*/ 10302 h 18506"/>
                        <a:gd name="connsiteX2" fmla="*/ 15856 w 31711"/>
                        <a:gd name="connsiteY2" fmla="*/ 18446 h 18506"/>
                        <a:gd name="connsiteX3" fmla="*/ 31286 w 31711"/>
                        <a:gd name="connsiteY3" fmla="*/ 8159 h 18506"/>
                        <a:gd name="connsiteX4" fmla="*/ 15856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6" y="16"/>
                          </a:moveTo>
                          <a:cubicBezTo>
                            <a:pt x="15427" y="16"/>
                            <a:pt x="-3004" y="8588"/>
                            <a:pt x="425" y="10302"/>
                          </a:cubicBezTo>
                          <a:cubicBezTo>
                            <a:pt x="1283" y="10731"/>
                            <a:pt x="14998" y="19304"/>
                            <a:pt x="15856" y="18446"/>
                          </a:cubicBezTo>
                          <a:cubicBezTo>
                            <a:pt x="16284" y="18446"/>
                            <a:pt x="34715" y="9874"/>
                            <a:pt x="31286" y="8159"/>
                          </a:cubicBezTo>
                          <a:cubicBezTo>
                            <a:pt x="30429" y="8159"/>
                            <a:pt x="16284" y="-413"/>
                            <a:pt x="15856" y="16"/>
                          </a:cubicBezTo>
                          <a:close/>
                        </a:path>
                      </a:pathLst>
                    </a:custGeom>
                    <a:solidFill>
                      <a:srgbClr val="6C74AF"/>
                    </a:solidFill>
                    <a:ln w="4286" cap="flat">
                      <a:noFill/>
                      <a:prstDash val="solid"/>
                      <a:miter/>
                    </a:ln>
                  </p:spPr>
                  <p:txBody>
                    <a:bodyPr rtlCol="0" anchor="ctr"/>
                    <a:lstStyle/>
                    <a:p>
                      <a:endParaRPr lang="en-GB"/>
                    </a:p>
                  </p:txBody>
                </p:sp>
                <p:sp>
                  <p:nvSpPr>
                    <p:cNvPr id="955" name="Freeform: Shape 954">
                      <a:extLst>
                        <a:ext uri="{FF2B5EF4-FFF2-40B4-BE49-F238E27FC236}">
                          <a16:creationId xmlns:a16="http://schemas.microsoft.com/office/drawing/2014/main" id="{83FBB740-6822-8C49-53F7-AA1438728D85}"/>
                        </a:ext>
                      </a:extLst>
                    </p:cNvPr>
                    <p:cNvSpPr/>
                    <p:nvPr/>
                  </p:nvSpPr>
                  <p:spPr>
                    <a:xfrm>
                      <a:off x="9010221" y="4269097"/>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4"/>
                            <a:pt x="3000" y="1714"/>
                            <a:pt x="3858" y="1286"/>
                          </a:cubicBezTo>
                          <a:lnTo>
                            <a:pt x="3429" y="0"/>
                          </a:lnTo>
                          <a:cubicBezTo>
                            <a:pt x="2572" y="429"/>
                            <a:pt x="857" y="429"/>
                            <a:pt x="0" y="0"/>
                          </a:cubicBezTo>
                        </a:path>
                      </a:pathLst>
                    </a:custGeom>
                    <a:solidFill>
                      <a:srgbClr val="B94231"/>
                    </a:solidFill>
                    <a:ln w="4286" cap="flat">
                      <a:noFill/>
                      <a:prstDash val="solid"/>
                      <a:miter/>
                    </a:ln>
                  </p:spPr>
                  <p:txBody>
                    <a:bodyPr rtlCol="0" anchor="ctr"/>
                    <a:lstStyle/>
                    <a:p>
                      <a:endParaRPr lang="en-GB"/>
                    </a:p>
                  </p:txBody>
                </p:sp>
                <p:grpSp>
                  <p:nvGrpSpPr>
                    <p:cNvPr id="956" name="Graphic 18">
                      <a:extLst>
                        <a:ext uri="{FF2B5EF4-FFF2-40B4-BE49-F238E27FC236}">
                          <a16:creationId xmlns:a16="http://schemas.microsoft.com/office/drawing/2014/main" id="{55420891-6BF3-7531-12DC-DCC7740B38F7}"/>
                        </a:ext>
                      </a:extLst>
                    </p:cNvPr>
                    <p:cNvGrpSpPr/>
                    <p:nvPr/>
                  </p:nvGrpSpPr>
                  <p:grpSpPr>
                    <a:xfrm>
                      <a:off x="9139237" y="4205232"/>
                      <a:ext cx="1286" cy="1714"/>
                      <a:chOff x="9139237" y="4205232"/>
                      <a:chExt cx="1286" cy="1714"/>
                    </a:xfrm>
                  </p:grpSpPr>
                  <p:sp>
                    <p:nvSpPr>
                      <p:cNvPr id="957" name="Freeform: Shape 956">
                        <a:extLst>
                          <a:ext uri="{FF2B5EF4-FFF2-40B4-BE49-F238E27FC236}">
                            <a16:creationId xmlns:a16="http://schemas.microsoft.com/office/drawing/2014/main" id="{A549CB53-6B2D-4A04-4790-E1FDBE55A446}"/>
                          </a:ext>
                        </a:extLst>
                      </p:cNvPr>
                      <p:cNvSpPr/>
                      <p:nvPr/>
                    </p:nvSpPr>
                    <p:spPr>
                      <a:xfrm>
                        <a:off x="9139237" y="4205232"/>
                        <a:ext cx="428" cy="1285"/>
                      </a:xfrm>
                      <a:custGeom>
                        <a:avLst/>
                        <a:gdLst>
                          <a:gd name="connsiteX0" fmla="*/ 0 w 428"/>
                          <a:gd name="connsiteY0" fmla="*/ 0 h 1285"/>
                          <a:gd name="connsiteX1" fmla="*/ 429 w 428"/>
                          <a:gd name="connsiteY1" fmla="*/ 1286 h 1285"/>
                          <a:gd name="connsiteX2" fmla="*/ 0 w 428"/>
                          <a:gd name="connsiteY2" fmla="*/ 0 h 1285"/>
                        </a:gdLst>
                        <a:ahLst/>
                        <a:cxnLst>
                          <a:cxn ang="0">
                            <a:pos x="connsiteX0" y="connsiteY0"/>
                          </a:cxn>
                          <a:cxn ang="0">
                            <a:pos x="connsiteX1" y="connsiteY1"/>
                          </a:cxn>
                          <a:cxn ang="0">
                            <a:pos x="connsiteX2" y="connsiteY2"/>
                          </a:cxn>
                        </a:cxnLst>
                        <a:rect l="l" t="t" r="r" b="b"/>
                        <a:pathLst>
                          <a:path w="428" h="1285">
                            <a:moveTo>
                              <a:pt x="0" y="0"/>
                            </a:moveTo>
                            <a:lnTo>
                              <a:pt x="429" y="1286"/>
                            </a:lnTo>
                            <a:lnTo>
                              <a:pt x="0" y="0"/>
                            </a:lnTo>
                          </a:path>
                        </a:pathLst>
                      </a:custGeom>
                      <a:solidFill>
                        <a:srgbClr val="376C70"/>
                      </a:solidFill>
                      <a:ln w="4286" cap="flat">
                        <a:noFill/>
                        <a:prstDash val="solid"/>
                        <a:miter/>
                      </a:ln>
                    </p:spPr>
                    <p:txBody>
                      <a:bodyPr rtlCol="0" anchor="ctr"/>
                      <a:lstStyle/>
                      <a:p>
                        <a:endParaRPr lang="en-GB"/>
                      </a:p>
                    </p:txBody>
                  </p:sp>
                  <p:sp>
                    <p:nvSpPr>
                      <p:cNvPr id="958" name="Freeform: Shape 957">
                        <a:extLst>
                          <a:ext uri="{FF2B5EF4-FFF2-40B4-BE49-F238E27FC236}">
                            <a16:creationId xmlns:a16="http://schemas.microsoft.com/office/drawing/2014/main" id="{53FDB637-0402-2560-629E-5854F02B4D15}"/>
                          </a:ext>
                        </a:extLst>
                      </p:cNvPr>
                      <p:cNvSpPr/>
                      <p:nvPr/>
                    </p:nvSpPr>
                    <p:spPr>
                      <a:xfrm>
                        <a:off x="9139237" y="4205232"/>
                        <a:ext cx="1286" cy="1714"/>
                      </a:xfrm>
                      <a:custGeom>
                        <a:avLst/>
                        <a:gdLst>
                          <a:gd name="connsiteX0" fmla="*/ 0 w 1286"/>
                          <a:gd name="connsiteY0" fmla="*/ 0 h 1714"/>
                          <a:gd name="connsiteX1" fmla="*/ 1286 w 1286"/>
                          <a:gd name="connsiteY1" fmla="*/ 1715 h 1714"/>
                          <a:gd name="connsiteX2" fmla="*/ 857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5"/>
                              <a:pt x="1286" y="1715"/>
                            </a:cubicBezTo>
                            <a:lnTo>
                              <a:pt x="857" y="429"/>
                            </a:lnTo>
                            <a:cubicBezTo>
                              <a:pt x="0" y="429"/>
                              <a:pt x="0" y="429"/>
                              <a:pt x="0" y="0"/>
                            </a:cubicBezTo>
                          </a:path>
                        </a:pathLst>
                      </a:custGeom>
                      <a:solidFill>
                        <a:srgbClr val="B94231"/>
                      </a:solidFill>
                      <a:ln w="4286" cap="flat">
                        <a:noFill/>
                        <a:prstDash val="solid"/>
                        <a:miter/>
                      </a:ln>
                    </p:spPr>
                    <p:txBody>
                      <a:bodyPr rtlCol="0" anchor="ctr"/>
                      <a:lstStyle/>
                      <a:p>
                        <a:endParaRPr lang="en-GB"/>
                      </a:p>
                    </p:txBody>
                  </p:sp>
                </p:grpSp>
                <p:sp>
                  <p:nvSpPr>
                    <p:cNvPr id="959" name="Freeform: Shape 958">
                      <a:extLst>
                        <a:ext uri="{FF2B5EF4-FFF2-40B4-BE49-F238E27FC236}">
                          <a16:creationId xmlns:a16="http://schemas.microsoft.com/office/drawing/2014/main" id="{4A02FD31-859F-6F92-2C62-1BF81F467A72}"/>
                        </a:ext>
                      </a:extLst>
                    </p:cNvPr>
                    <p:cNvSpPr/>
                    <p:nvPr/>
                  </p:nvSpPr>
                  <p:spPr>
                    <a:xfrm>
                      <a:off x="8972502" y="4274670"/>
                      <a:ext cx="14573" cy="9429"/>
                    </a:xfrm>
                    <a:custGeom>
                      <a:avLst/>
                      <a:gdLst>
                        <a:gd name="connsiteX0" fmla="*/ 0 w 14573"/>
                        <a:gd name="connsiteY0" fmla="*/ 0 h 9429"/>
                        <a:gd name="connsiteX1" fmla="*/ 858 w 14573"/>
                        <a:gd name="connsiteY1" fmla="*/ 1286 h 9429"/>
                        <a:gd name="connsiteX2" fmla="*/ 14573 w 14573"/>
                        <a:gd name="connsiteY2" fmla="*/ 9430 h 9429"/>
                        <a:gd name="connsiteX3" fmla="*/ 13716 w 14573"/>
                        <a:gd name="connsiteY3" fmla="*/ 8144 h 9429"/>
                      </a:gdLst>
                      <a:ahLst/>
                      <a:cxnLst>
                        <a:cxn ang="0">
                          <a:pos x="connsiteX0" y="connsiteY0"/>
                        </a:cxn>
                        <a:cxn ang="0">
                          <a:pos x="connsiteX1" y="connsiteY1"/>
                        </a:cxn>
                        <a:cxn ang="0">
                          <a:pos x="connsiteX2" y="connsiteY2"/>
                        </a:cxn>
                        <a:cxn ang="0">
                          <a:pos x="connsiteX3" y="connsiteY3"/>
                        </a:cxn>
                      </a:cxnLst>
                      <a:rect l="l" t="t" r="r" b="b"/>
                      <a:pathLst>
                        <a:path w="14573" h="9429">
                          <a:moveTo>
                            <a:pt x="0" y="0"/>
                          </a:moveTo>
                          <a:lnTo>
                            <a:pt x="858" y="1286"/>
                          </a:lnTo>
                          <a:lnTo>
                            <a:pt x="14573" y="9430"/>
                          </a:lnTo>
                          <a:lnTo>
                            <a:pt x="13716" y="8144"/>
                          </a:lnTo>
                          <a:close/>
                        </a:path>
                      </a:pathLst>
                    </a:custGeom>
                    <a:solidFill>
                      <a:srgbClr val="B94231"/>
                    </a:solidFill>
                    <a:ln w="4286" cap="flat">
                      <a:noFill/>
                      <a:prstDash val="solid"/>
                      <a:miter/>
                    </a:ln>
                  </p:spPr>
                  <p:txBody>
                    <a:bodyPr rtlCol="0" anchor="ctr"/>
                    <a:lstStyle/>
                    <a:p>
                      <a:endParaRPr lang="en-GB"/>
                    </a:p>
                  </p:txBody>
                </p:sp>
                <p:sp>
                  <p:nvSpPr>
                    <p:cNvPr id="960" name="Freeform: Shape 959">
                      <a:extLst>
                        <a:ext uri="{FF2B5EF4-FFF2-40B4-BE49-F238E27FC236}">
                          <a16:creationId xmlns:a16="http://schemas.microsoft.com/office/drawing/2014/main" id="{97628014-A8E7-2815-C4BF-775B30AC8A8D}"/>
                        </a:ext>
                      </a:extLst>
                    </p:cNvPr>
                    <p:cNvSpPr/>
                    <p:nvPr/>
                  </p:nvSpPr>
                  <p:spPr>
                    <a:xfrm>
                      <a:off x="9003363" y="4273384"/>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4" y="1714"/>
                            <a:pt x="857" y="857"/>
                            <a:pt x="429" y="0"/>
                          </a:cubicBezTo>
                          <a:cubicBezTo>
                            <a:pt x="857" y="429"/>
                            <a:pt x="857" y="1286"/>
                            <a:pt x="0" y="1286"/>
                          </a:cubicBezTo>
                        </a:path>
                      </a:pathLst>
                    </a:custGeom>
                    <a:solidFill>
                      <a:srgbClr val="B94231"/>
                    </a:solidFill>
                    <a:ln w="4286" cap="flat">
                      <a:noFill/>
                      <a:prstDash val="solid"/>
                      <a:miter/>
                    </a:ln>
                  </p:spPr>
                  <p:txBody>
                    <a:bodyPr rtlCol="0" anchor="ctr"/>
                    <a:lstStyle/>
                    <a:p>
                      <a:endParaRPr lang="en-GB"/>
                    </a:p>
                  </p:txBody>
                </p:sp>
                <p:sp>
                  <p:nvSpPr>
                    <p:cNvPr id="961" name="Freeform: Shape 960">
                      <a:extLst>
                        <a:ext uri="{FF2B5EF4-FFF2-40B4-BE49-F238E27FC236}">
                          <a16:creationId xmlns:a16="http://schemas.microsoft.com/office/drawing/2014/main" id="{2AD7D743-632C-E758-4B81-D6A7AC70901D}"/>
                        </a:ext>
                      </a:extLst>
                    </p:cNvPr>
                    <p:cNvSpPr/>
                    <p:nvPr/>
                  </p:nvSpPr>
                  <p:spPr>
                    <a:xfrm>
                      <a:off x="8989647" y="4274670"/>
                      <a:ext cx="14144" cy="9429"/>
                    </a:xfrm>
                    <a:custGeom>
                      <a:avLst/>
                      <a:gdLst>
                        <a:gd name="connsiteX0" fmla="*/ 0 w 14144"/>
                        <a:gd name="connsiteY0" fmla="*/ 8144 h 9429"/>
                        <a:gd name="connsiteX1" fmla="*/ 858 w 14144"/>
                        <a:gd name="connsiteY1" fmla="*/ 9430 h 9429"/>
                        <a:gd name="connsiteX2" fmla="*/ 14145 w 14144"/>
                        <a:gd name="connsiteY2" fmla="*/ 1286 h 9429"/>
                        <a:gd name="connsiteX3" fmla="*/ 13716 w 14144"/>
                        <a:gd name="connsiteY3" fmla="*/ 0 h 9429"/>
                      </a:gdLst>
                      <a:ahLst/>
                      <a:cxnLst>
                        <a:cxn ang="0">
                          <a:pos x="connsiteX0" y="connsiteY0"/>
                        </a:cxn>
                        <a:cxn ang="0">
                          <a:pos x="connsiteX1" y="connsiteY1"/>
                        </a:cxn>
                        <a:cxn ang="0">
                          <a:pos x="connsiteX2" y="connsiteY2"/>
                        </a:cxn>
                        <a:cxn ang="0">
                          <a:pos x="connsiteX3" y="connsiteY3"/>
                        </a:cxn>
                      </a:cxnLst>
                      <a:rect l="l" t="t" r="r" b="b"/>
                      <a:pathLst>
                        <a:path w="14144" h="9429">
                          <a:moveTo>
                            <a:pt x="0" y="8144"/>
                          </a:moveTo>
                          <a:lnTo>
                            <a:pt x="858" y="9430"/>
                          </a:lnTo>
                          <a:lnTo>
                            <a:pt x="14145" y="1286"/>
                          </a:lnTo>
                          <a:lnTo>
                            <a:pt x="13716" y="0"/>
                          </a:lnTo>
                          <a:close/>
                        </a:path>
                      </a:pathLst>
                    </a:custGeom>
                    <a:solidFill>
                      <a:srgbClr val="B94231"/>
                    </a:solidFill>
                    <a:ln w="4286" cap="flat">
                      <a:noFill/>
                      <a:prstDash val="solid"/>
                      <a:miter/>
                    </a:ln>
                  </p:spPr>
                  <p:txBody>
                    <a:bodyPr rtlCol="0" anchor="ctr"/>
                    <a:lstStyle/>
                    <a:p>
                      <a:endParaRPr lang="en-GB"/>
                    </a:p>
                  </p:txBody>
                </p:sp>
                <p:sp>
                  <p:nvSpPr>
                    <p:cNvPr id="962" name="Freeform: Shape 961">
                      <a:extLst>
                        <a:ext uri="{FF2B5EF4-FFF2-40B4-BE49-F238E27FC236}">
                          <a16:creationId xmlns:a16="http://schemas.microsoft.com/office/drawing/2014/main" id="{9D99886D-579E-5F92-79DC-D04F8BCE167C}"/>
                        </a:ext>
                      </a:extLst>
                    </p:cNvPr>
                    <p:cNvSpPr/>
                    <p:nvPr/>
                  </p:nvSpPr>
                  <p:spPr>
                    <a:xfrm>
                      <a:off x="8986218" y="4282813"/>
                      <a:ext cx="3857" cy="1607"/>
                    </a:xfrm>
                    <a:custGeom>
                      <a:avLst/>
                      <a:gdLst>
                        <a:gd name="connsiteX0" fmla="*/ 0 w 3857"/>
                        <a:gd name="connsiteY0" fmla="*/ 0 h 1607"/>
                        <a:gd name="connsiteX1" fmla="*/ 429 w 3857"/>
                        <a:gd name="connsiteY1" fmla="*/ 1286 h 1607"/>
                        <a:gd name="connsiteX2" fmla="*/ 3857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4"/>
                            <a:pt x="3000" y="1714"/>
                            <a:pt x="3857" y="1286"/>
                          </a:cubicBezTo>
                          <a:lnTo>
                            <a:pt x="3429" y="0"/>
                          </a:lnTo>
                          <a:cubicBezTo>
                            <a:pt x="2572" y="429"/>
                            <a:pt x="857" y="429"/>
                            <a:pt x="0" y="0"/>
                          </a:cubicBezTo>
                        </a:path>
                      </a:pathLst>
                    </a:custGeom>
                    <a:solidFill>
                      <a:srgbClr val="B94231"/>
                    </a:solidFill>
                    <a:ln w="4286" cap="flat">
                      <a:noFill/>
                      <a:prstDash val="solid"/>
                      <a:miter/>
                    </a:ln>
                  </p:spPr>
                  <p:txBody>
                    <a:bodyPr rtlCol="0" anchor="ctr"/>
                    <a:lstStyle/>
                    <a:p>
                      <a:endParaRPr lang="en-GB"/>
                    </a:p>
                  </p:txBody>
                </p:sp>
                <p:sp>
                  <p:nvSpPr>
                    <p:cNvPr id="963" name="Freeform: Shape 962">
                      <a:extLst>
                        <a:ext uri="{FF2B5EF4-FFF2-40B4-BE49-F238E27FC236}">
                          <a16:creationId xmlns:a16="http://schemas.microsoft.com/office/drawing/2014/main" id="{186FE6C4-C71B-5597-71EB-1A10D45AE880}"/>
                        </a:ext>
                      </a:extLst>
                    </p:cNvPr>
                    <p:cNvSpPr/>
                    <p:nvPr/>
                  </p:nvSpPr>
                  <p:spPr>
                    <a:xfrm>
                      <a:off x="8972077" y="4264751"/>
                      <a:ext cx="31711" cy="18551"/>
                    </a:xfrm>
                    <a:custGeom>
                      <a:avLst/>
                      <a:gdLst>
                        <a:gd name="connsiteX0" fmla="*/ 15855 w 31711"/>
                        <a:gd name="connsiteY0" fmla="*/ 60 h 18551"/>
                        <a:gd name="connsiteX1" fmla="*/ 425 w 31711"/>
                        <a:gd name="connsiteY1" fmla="*/ 10347 h 18551"/>
                        <a:gd name="connsiteX2" fmla="*/ 15855 w 31711"/>
                        <a:gd name="connsiteY2" fmla="*/ 18491 h 18551"/>
                        <a:gd name="connsiteX3" fmla="*/ 31286 w 31711"/>
                        <a:gd name="connsiteY3" fmla="*/ 8204 h 18551"/>
                        <a:gd name="connsiteX4" fmla="*/ 15855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5" y="60"/>
                          </a:moveTo>
                          <a:cubicBezTo>
                            <a:pt x="15427" y="60"/>
                            <a:pt x="-3004" y="8633"/>
                            <a:pt x="425" y="10347"/>
                          </a:cubicBezTo>
                          <a:cubicBezTo>
                            <a:pt x="1283" y="10776"/>
                            <a:pt x="14998" y="19348"/>
                            <a:pt x="15855" y="18491"/>
                          </a:cubicBezTo>
                          <a:cubicBezTo>
                            <a:pt x="16284" y="18491"/>
                            <a:pt x="34715" y="9919"/>
                            <a:pt x="31286" y="8204"/>
                          </a:cubicBezTo>
                          <a:cubicBezTo>
                            <a:pt x="30429" y="7775"/>
                            <a:pt x="16713" y="-797"/>
                            <a:pt x="15855" y="60"/>
                          </a:cubicBezTo>
                          <a:close/>
                        </a:path>
                      </a:pathLst>
                    </a:custGeom>
                    <a:solidFill>
                      <a:srgbClr val="6C74AF"/>
                    </a:solidFill>
                    <a:ln w="4286" cap="flat">
                      <a:noFill/>
                      <a:prstDash val="solid"/>
                      <a:miter/>
                    </a:ln>
                  </p:spPr>
                  <p:txBody>
                    <a:bodyPr rtlCol="0" anchor="ctr"/>
                    <a:lstStyle/>
                    <a:p>
                      <a:endParaRPr lang="en-GB"/>
                    </a:p>
                  </p:txBody>
                </p:sp>
                <p:grpSp>
                  <p:nvGrpSpPr>
                    <p:cNvPr id="964" name="Graphic 18">
                      <a:extLst>
                        <a:ext uri="{FF2B5EF4-FFF2-40B4-BE49-F238E27FC236}">
                          <a16:creationId xmlns:a16="http://schemas.microsoft.com/office/drawing/2014/main" id="{484B8089-BC71-3F87-F365-6A64AACB4F4A}"/>
                        </a:ext>
                      </a:extLst>
                    </p:cNvPr>
                    <p:cNvGrpSpPr/>
                    <p:nvPr/>
                  </p:nvGrpSpPr>
                  <p:grpSpPr>
                    <a:xfrm>
                      <a:off x="9115234" y="4219377"/>
                      <a:ext cx="1285" cy="1714"/>
                      <a:chOff x="9115234" y="4219377"/>
                      <a:chExt cx="1285" cy="1714"/>
                    </a:xfrm>
                  </p:grpSpPr>
                  <p:sp>
                    <p:nvSpPr>
                      <p:cNvPr id="965" name="Freeform: Shape 964">
                        <a:extLst>
                          <a:ext uri="{FF2B5EF4-FFF2-40B4-BE49-F238E27FC236}">
                            <a16:creationId xmlns:a16="http://schemas.microsoft.com/office/drawing/2014/main" id="{728B07F0-B9B4-21A4-4E8E-25BB04C2E785}"/>
                          </a:ext>
                        </a:extLst>
                      </p:cNvPr>
                      <p:cNvSpPr/>
                      <p:nvPr/>
                    </p:nvSpPr>
                    <p:spPr>
                      <a:xfrm>
                        <a:off x="9115234" y="4219377"/>
                        <a:ext cx="428" cy="1286"/>
                      </a:xfrm>
                      <a:custGeom>
                        <a:avLst/>
                        <a:gdLst>
                          <a:gd name="connsiteX0" fmla="*/ 0 w 428"/>
                          <a:gd name="connsiteY0" fmla="*/ 0 h 1286"/>
                          <a:gd name="connsiteX1" fmla="*/ 429 w 428"/>
                          <a:gd name="connsiteY1" fmla="*/ 1286 h 1286"/>
                          <a:gd name="connsiteX2" fmla="*/ 0 w 428"/>
                          <a:gd name="connsiteY2" fmla="*/ 0 h 1286"/>
                        </a:gdLst>
                        <a:ahLst/>
                        <a:cxnLst>
                          <a:cxn ang="0">
                            <a:pos x="connsiteX0" y="connsiteY0"/>
                          </a:cxn>
                          <a:cxn ang="0">
                            <a:pos x="connsiteX1" y="connsiteY1"/>
                          </a:cxn>
                          <a:cxn ang="0">
                            <a:pos x="connsiteX2" y="connsiteY2"/>
                          </a:cxn>
                        </a:cxnLst>
                        <a:rect l="l" t="t" r="r" b="b"/>
                        <a:pathLst>
                          <a:path w="428" h="1286">
                            <a:moveTo>
                              <a:pt x="0" y="0"/>
                            </a:moveTo>
                            <a:lnTo>
                              <a:pt x="429" y="1286"/>
                            </a:lnTo>
                            <a:lnTo>
                              <a:pt x="0" y="0"/>
                            </a:lnTo>
                          </a:path>
                        </a:pathLst>
                      </a:custGeom>
                      <a:solidFill>
                        <a:srgbClr val="376C70"/>
                      </a:solidFill>
                      <a:ln w="4286" cap="flat">
                        <a:noFill/>
                        <a:prstDash val="solid"/>
                        <a:miter/>
                      </a:ln>
                    </p:spPr>
                    <p:txBody>
                      <a:bodyPr rtlCol="0" anchor="ctr"/>
                      <a:lstStyle/>
                      <a:p>
                        <a:endParaRPr lang="en-GB"/>
                      </a:p>
                    </p:txBody>
                  </p:sp>
                  <p:sp>
                    <p:nvSpPr>
                      <p:cNvPr id="966" name="Freeform: Shape 965">
                        <a:extLst>
                          <a:ext uri="{FF2B5EF4-FFF2-40B4-BE49-F238E27FC236}">
                            <a16:creationId xmlns:a16="http://schemas.microsoft.com/office/drawing/2014/main" id="{590B39C8-9D59-2E81-BCF6-55DC3475839B}"/>
                          </a:ext>
                        </a:extLst>
                      </p:cNvPr>
                      <p:cNvSpPr/>
                      <p:nvPr/>
                    </p:nvSpPr>
                    <p:spPr>
                      <a:xfrm>
                        <a:off x="9115234" y="4219377"/>
                        <a:ext cx="1285" cy="1714"/>
                      </a:xfrm>
                      <a:custGeom>
                        <a:avLst/>
                        <a:gdLst>
                          <a:gd name="connsiteX0" fmla="*/ 0 w 1285"/>
                          <a:gd name="connsiteY0" fmla="*/ 0 h 1714"/>
                          <a:gd name="connsiteX1" fmla="*/ 1286 w 1285"/>
                          <a:gd name="connsiteY1" fmla="*/ 1715 h 1714"/>
                          <a:gd name="connsiteX2" fmla="*/ 857 w 1285"/>
                          <a:gd name="connsiteY2" fmla="*/ 429 h 1714"/>
                          <a:gd name="connsiteX3" fmla="*/ 0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0" y="0"/>
                            </a:moveTo>
                            <a:cubicBezTo>
                              <a:pt x="429" y="429"/>
                              <a:pt x="429" y="1715"/>
                              <a:pt x="1286" y="1715"/>
                            </a:cubicBezTo>
                            <a:lnTo>
                              <a:pt x="857" y="429"/>
                            </a:lnTo>
                            <a:cubicBezTo>
                              <a:pt x="429" y="429"/>
                              <a:pt x="0" y="0"/>
                              <a:pt x="0" y="0"/>
                            </a:cubicBezTo>
                          </a:path>
                        </a:pathLst>
                      </a:custGeom>
                      <a:solidFill>
                        <a:srgbClr val="B94231"/>
                      </a:solidFill>
                      <a:ln w="4286" cap="flat">
                        <a:noFill/>
                        <a:prstDash val="solid"/>
                        <a:miter/>
                      </a:ln>
                    </p:spPr>
                    <p:txBody>
                      <a:bodyPr rtlCol="0" anchor="ctr"/>
                      <a:lstStyle/>
                      <a:p>
                        <a:endParaRPr lang="en-GB"/>
                      </a:p>
                    </p:txBody>
                  </p:sp>
                </p:grpSp>
                <p:sp>
                  <p:nvSpPr>
                    <p:cNvPr id="967" name="Freeform: Shape 966">
                      <a:extLst>
                        <a:ext uri="{FF2B5EF4-FFF2-40B4-BE49-F238E27FC236}">
                          <a16:creationId xmlns:a16="http://schemas.microsoft.com/office/drawing/2014/main" id="{3BC5182E-959E-E9D4-6FC6-C113469CAE9F}"/>
                        </a:ext>
                      </a:extLst>
                    </p:cNvPr>
                    <p:cNvSpPr/>
                    <p:nvPr/>
                  </p:nvSpPr>
                  <p:spPr>
                    <a:xfrm>
                      <a:off x="8948927" y="4288814"/>
                      <a:ext cx="14144" cy="9001"/>
                    </a:xfrm>
                    <a:custGeom>
                      <a:avLst/>
                      <a:gdLst>
                        <a:gd name="connsiteX0" fmla="*/ 0 w 14144"/>
                        <a:gd name="connsiteY0" fmla="*/ 0 h 9001"/>
                        <a:gd name="connsiteX1" fmla="*/ 429 w 14144"/>
                        <a:gd name="connsiteY1" fmla="*/ 857 h 9001"/>
                        <a:gd name="connsiteX2" fmla="*/ 14145 w 14144"/>
                        <a:gd name="connsiteY2" fmla="*/ 9001 h 9001"/>
                        <a:gd name="connsiteX3" fmla="*/ 13716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429" y="857"/>
                          </a:lnTo>
                          <a:lnTo>
                            <a:pt x="14145" y="9001"/>
                          </a:lnTo>
                          <a:lnTo>
                            <a:pt x="13716" y="7715"/>
                          </a:lnTo>
                          <a:close/>
                        </a:path>
                      </a:pathLst>
                    </a:custGeom>
                    <a:solidFill>
                      <a:srgbClr val="B94231"/>
                    </a:solidFill>
                    <a:ln w="4286" cap="flat">
                      <a:noFill/>
                      <a:prstDash val="solid"/>
                      <a:miter/>
                    </a:ln>
                  </p:spPr>
                  <p:txBody>
                    <a:bodyPr rtlCol="0" anchor="ctr"/>
                    <a:lstStyle/>
                    <a:p>
                      <a:endParaRPr lang="en-GB"/>
                    </a:p>
                  </p:txBody>
                </p:sp>
                <p:sp>
                  <p:nvSpPr>
                    <p:cNvPr id="968" name="Freeform: Shape 967">
                      <a:extLst>
                        <a:ext uri="{FF2B5EF4-FFF2-40B4-BE49-F238E27FC236}">
                          <a16:creationId xmlns:a16="http://schemas.microsoft.com/office/drawing/2014/main" id="{5AD10295-4839-B531-54EB-9BD648187115}"/>
                        </a:ext>
                      </a:extLst>
                    </p:cNvPr>
                    <p:cNvSpPr/>
                    <p:nvPr/>
                  </p:nvSpPr>
                  <p:spPr>
                    <a:xfrm>
                      <a:off x="8979360" y="4287528"/>
                      <a:ext cx="1108" cy="2571"/>
                    </a:xfrm>
                    <a:custGeom>
                      <a:avLst/>
                      <a:gdLst>
                        <a:gd name="connsiteX0" fmla="*/ 0 w 1108"/>
                        <a:gd name="connsiteY0" fmla="*/ 1286 h 2571"/>
                        <a:gd name="connsiteX1" fmla="*/ 429 w 1108"/>
                        <a:gd name="connsiteY1" fmla="*/ 2572 h 2571"/>
                        <a:gd name="connsiteX2" fmla="*/ 429 w 1108"/>
                        <a:gd name="connsiteY2" fmla="*/ 0 h 2571"/>
                        <a:gd name="connsiteX3" fmla="*/ 0 w 1108"/>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8" h="2571">
                          <a:moveTo>
                            <a:pt x="0" y="1286"/>
                          </a:moveTo>
                          <a:lnTo>
                            <a:pt x="429" y="2572"/>
                          </a:lnTo>
                          <a:cubicBezTo>
                            <a:pt x="1715" y="1715"/>
                            <a:pt x="858" y="857"/>
                            <a:pt x="429" y="0"/>
                          </a:cubicBezTo>
                          <a:cubicBezTo>
                            <a:pt x="858" y="0"/>
                            <a:pt x="858" y="857"/>
                            <a:pt x="0" y="1286"/>
                          </a:cubicBezTo>
                        </a:path>
                      </a:pathLst>
                    </a:custGeom>
                    <a:solidFill>
                      <a:srgbClr val="B94231"/>
                    </a:solidFill>
                    <a:ln w="4286" cap="flat">
                      <a:noFill/>
                      <a:prstDash val="solid"/>
                      <a:miter/>
                    </a:ln>
                  </p:spPr>
                  <p:txBody>
                    <a:bodyPr rtlCol="0" anchor="ctr"/>
                    <a:lstStyle/>
                    <a:p>
                      <a:endParaRPr lang="en-GB"/>
                    </a:p>
                  </p:txBody>
                </p:sp>
                <p:sp>
                  <p:nvSpPr>
                    <p:cNvPr id="969" name="Freeform: Shape 968">
                      <a:extLst>
                        <a:ext uri="{FF2B5EF4-FFF2-40B4-BE49-F238E27FC236}">
                          <a16:creationId xmlns:a16="http://schemas.microsoft.com/office/drawing/2014/main" id="{55897BA9-651E-0D31-4B6A-4483016E6660}"/>
                        </a:ext>
                      </a:extLst>
                    </p:cNvPr>
                    <p:cNvSpPr/>
                    <p:nvPr/>
                  </p:nvSpPr>
                  <p:spPr>
                    <a:xfrm>
                      <a:off x="8966072" y="4288814"/>
                      <a:ext cx="14144" cy="9001"/>
                    </a:xfrm>
                    <a:custGeom>
                      <a:avLst/>
                      <a:gdLst>
                        <a:gd name="connsiteX0" fmla="*/ 0 w 14144"/>
                        <a:gd name="connsiteY0" fmla="*/ 7715 h 9001"/>
                        <a:gd name="connsiteX1" fmla="*/ 429 w 14144"/>
                        <a:gd name="connsiteY1" fmla="*/ 9001 h 9001"/>
                        <a:gd name="connsiteX2" fmla="*/ 14145 w 14144"/>
                        <a:gd name="connsiteY2" fmla="*/ 857 h 9001"/>
                        <a:gd name="connsiteX3" fmla="*/ 13287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429" y="9001"/>
                          </a:lnTo>
                          <a:lnTo>
                            <a:pt x="14145" y="857"/>
                          </a:lnTo>
                          <a:lnTo>
                            <a:pt x="13287" y="0"/>
                          </a:lnTo>
                          <a:close/>
                        </a:path>
                      </a:pathLst>
                    </a:custGeom>
                    <a:solidFill>
                      <a:srgbClr val="B94231"/>
                    </a:solidFill>
                    <a:ln w="4286" cap="flat">
                      <a:noFill/>
                      <a:prstDash val="solid"/>
                      <a:miter/>
                    </a:ln>
                  </p:spPr>
                  <p:txBody>
                    <a:bodyPr rtlCol="0" anchor="ctr"/>
                    <a:lstStyle/>
                    <a:p>
                      <a:endParaRPr lang="en-GB"/>
                    </a:p>
                  </p:txBody>
                </p:sp>
                <p:sp>
                  <p:nvSpPr>
                    <p:cNvPr id="970" name="Freeform: Shape 969">
                      <a:extLst>
                        <a:ext uri="{FF2B5EF4-FFF2-40B4-BE49-F238E27FC236}">
                          <a16:creationId xmlns:a16="http://schemas.microsoft.com/office/drawing/2014/main" id="{71819693-0942-B5F9-55EB-7CE010492600}"/>
                        </a:ext>
                      </a:extLst>
                    </p:cNvPr>
                    <p:cNvSpPr/>
                    <p:nvPr/>
                  </p:nvSpPr>
                  <p:spPr>
                    <a:xfrm>
                      <a:off x="8948502" y="4278467"/>
                      <a:ext cx="31711" cy="18551"/>
                    </a:xfrm>
                    <a:custGeom>
                      <a:avLst/>
                      <a:gdLst>
                        <a:gd name="connsiteX0" fmla="*/ 15855 w 31711"/>
                        <a:gd name="connsiteY0" fmla="*/ 60 h 18551"/>
                        <a:gd name="connsiteX1" fmla="*/ 425 w 31711"/>
                        <a:gd name="connsiteY1" fmla="*/ 10347 h 18551"/>
                        <a:gd name="connsiteX2" fmla="*/ 15855 w 31711"/>
                        <a:gd name="connsiteY2" fmla="*/ 18491 h 18551"/>
                        <a:gd name="connsiteX3" fmla="*/ 31286 w 31711"/>
                        <a:gd name="connsiteY3" fmla="*/ 8204 h 18551"/>
                        <a:gd name="connsiteX4" fmla="*/ 15855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5" y="60"/>
                          </a:moveTo>
                          <a:cubicBezTo>
                            <a:pt x="15427" y="60"/>
                            <a:pt x="-3004" y="8633"/>
                            <a:pt x="425" y="10347"/>
                          </a:cubicBezTo>
                          <a:cubicBezTo>
                            <a:pt x="1283" y="10776"/>
                            <a:pt x="14998" y="19348"/>
                            <a:pt x="15855" y="18491"/>
                          </a:cubicBezTo>
                          <a:cubicBezTo>
                            <a:pt x="16284" y="18491"/>
                            <a:pt x="34715" y="9919"/>
                            <a:pt x="31286" y="8204"/>
                          </a:cubicBezTo>
                          <a:cubicBezTo>
                            <a:pt x="30000" y="7775"/>
                            <a:pt x="16284" y="-797"/>
                            <a:pt x="15855" y="60"/>
                          </a:cubicBezTo>
                          <a:close/>
                        </a:path>
                      </a:pathLst>
                    </a:custGeom>
                    <a:solidFill>
                      <a:srgbClr val="6C74AF"/>
                    </a:solidFill>
                    <a:ln w="4286" cap="flat">
                      <a:noFill/>
                      <a:prstDash val="solid"/>
                      <a:miter/>
                    </a:ln>
                  </p:spPr>
                  <p:txBody>
                    <a:bodyPr rtlCol="0" anchor="ctr"/>
                    <a:lstStyle/>
                    <a:p>
                      <a:endParaRPr lang="en-GB"/>
                    </a:p>
                  </p:txBody>
                </p:sp>
                <p:sp>
                  <p:nvSpPr>
                    <p:cNvPr id="971" name="Freeform: Shape 970">
                      <a:extLst>
                        <a:ext uri="{FF2B5EF4-FFF2-40B4-BE49-F238E27FC236}">
                          <a16:creationId xmlns:a16="http://schemas.microsoft.com/office/drawing/2014/main" id="{BE3F569A-9B3E-C116-A677-93FA8604A3A8}"/>
                        </a:ext>
                      </a:extLst>
                    </p:cNvPr>
                    <p:cNvSpPr/>
                    <p:nvPr/>
                  </p:nvSpPr>
                  <p:spPr>
                    <a:xfrm>
                      <a:off x="8962644" y="4296529"/>
                      <a:ext cx="3857" cy="1607"/>
                    </a:xfrm>
                    <a:custGeom>
                      <a:avLst/>
                      <a:gdLst>
                        <a:gd name="connsiteX0" fmla="*/ 0 w 3857"/>
                        <a:gd name="connsiteY0" fmla="*/ 0 h 1607"/>
                        <a:gd name="connsiteX1" fmla="*/ 429 w 3857"/>
                        <a:gd name="connsiteY1" fmla="*/ 1286 h 1607"/>
                        <a:gd name="connsiteX2" fmla="*/ 3857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0" y="1715"/>
                            <a:pt x="3857" y="1286"/>
                          </a:cubicBezTo>
                          <a:lnTo>
                            <a:pt x="3429" y="0"/>
                          </a:lnTo>
                          <a:cubicBezTo>
                            <a:pt x="2143" y="429"/>
                            <a:pt x="857" y="429"/>
                            <a:pt x="0" y="0"/>
                          </a:cubicBezTo>
                        </a:path>
                      </a:pathLst>
                    </a:custGeom>
                    <a:solidFill>
                      <a:srgbClr val="B94231"/>
                    </a:solidFill>
                    <a:ln w="4286" cap="flat">
                      <a:noFill/>
                      <a:prstDash val="solid"/>
                      <a:miter/>
                    </a:ln>
                  </p:spPr>
                  <p:txBody>
                    <a:bodyPr rtlCol="0" anchor="ctr"/>
                    <a:lstStyle/>
                    <a:p>
                      <a:endParaRPr lang="en-GB"/>
                    </a:p>
                  </p:txBody>
                </p:sp>
                <p:grpSp>
                  <p:nvGrpSpPr>
                    <p:cNvPr id="972" name="Graphic 18">
                      <a:extLst>
                        <a:ext uri="{FF2B5EF4-FFF2-40B4-BE49-F238E27FC236}">
                          <a16:creationId xmlns:a16="http://schemas.microsoft.com/office/drawing/2014/main" id="{781201B0-22D6-0AC9-5B73-45DAA2BA49CF}"/>
                        </a:ext>
                      </a:extLst>
                    </p:cNvPr>
                    <p:cNvGrpSpPr/>
                    <p:nvPr/>
                  </p:nvGrpSpPr>
                  <p:grpSpPr>
                    <a:xfrm>
                      <a:off x="9091231" y="4233093"/>
                      <a:ext cx="1285" cy="1714"/>
                      <a:chOff x="9091231" y="4233093"/>
                      <a:chExt cx="1285" cy="1714"/>
                    </a:xfrm>
                  </p:grpSpPr>
                  <p:sp>
                    <p:nvSpPr>
                      <p:cNvPr id="973" name="Freeform: Shape 972">
                        <a:extLst>
                          <a:ext uri="{FF2B5EF4-FFF2-40B4-BE49-F238E27FC236}">
                            <a16:creationId xmlns:a16="http://schemas.microsoft.com/office/drawing/2014/main" id="{36EFF733-35F3-F9C9-AE97-449D76E9BC4D}"/>
                          </a:ext>
                        </a:extLst>
                      </p:cNvPr>
                      <p:cNvSpPr/>
                      <p:nvPr/>
                    </p:nvSpPr>
                    <p:spPr>
                      <a:xfrm>
                        <a:off x="9091231" y="4233093"/>
                        <a:ext cx="857" cy="1285"/>
                      </a:xfrm>
                      <a:custGeom>
                        <a:avLst/>
                        <a:gdLst>
                          <a:gd name="connsiteX0" fmla="*/ 0 w 857"/>
                          <a:gd name="connsiteY0" fmla="*/ 0 h 1285"/>
                          <a:gd name="connsiteX1" fmla="*/ 857 w 857"/>
                          <a:gd name="connsiteY1" fmla="*/ 1286 h 1285"/>
                          <a:gd name="connsiteX2" fmla="*/ 0 w 857"/>
                          <a:gd name="connsiteY2" fmla="*/ 0 h 1285"/>
                        </a:gdLst>
                        <a:ahLst/>
                        <a:cxnLst>
                          <a:cxn ang="0">
                            <a:pos x="connsiteX0" y="connsiteY0"/>
                          </a:cxn>
                          <a:cxn ang="0">
                            <a:pos x="connsiteX1" y="connsiteY1"/>
                          </a:cxn>
                          <a:cxn ang="0">
                            <a:pos x="connsiteX2" y="connsiteY2"/>
                          </a:cxn>
                        </a:cxnLst>
                        <a:rect l="l" t="t" r="r" b="b"/>
                        <a:pathLst>
                          <a:path w="857" h="1285">
                            <a:moveTo>
                              <a:pt x="0" y="0"/>
                            </a:moveTo>
                            <a:lnTo>
                              <a:pt x="857" y="1286"/>
                            </a:lnTo>
                            <a:lnTo>
                              <a:pt x="0" y="0"/>
                            </a:lnTo>
                          </a:path>
                        </a:pathLst>
                      </a:custGeom>
                      <a:solidFill>
                        <a:srgbClr val="376C70"/>
                      </a:solidFill>
                      <a:ln w="4286" cap="flat">
                        <a:noFill/>
                        <a:prstDash val="solid"/>
                        <a:miter/>
                      </a:ln>
                    </p:spPr>
                    <p:txBody>
                      <a:bodyPr rtlCol="0" anchor="ctr"/>
                      <a:lstStyle/>
                      <a:p>
                        <a:endParaRPr lang="en-GB"/>
                      </a:p>
                    </p:txBody>
                  </p:sp>
                  <p:sp>
                    <p:nvSpPr>
                      <p:cNvPr id="974" name="Freeform: Shape 973">
                        <a:extLst>
                          <a:ext uri="{FF2B5EF4-FFF2-40B4-BE49-F238E27FC236}">
                            <a16:creationId xmlns:a16="http://schemas.microsoft.com/office/drawing/2014/main" id="{17476080-0AEA-4010-9C98-16ABC33CE912}"/>
                          </a:ext>
                        </a:extLst>
                      </p:cNvPr>
                      <p:cNvSpPr/>
                      <p:nvPr/>
                    </p:nvSpPr>
                    <p:spPr>
                      <a:xfrm>
                        <a:off x="9091231" y="4233093"/>
                        <a:ext cx="1285" cy="1714"/>
                      </a:xfrm>
                      <a:custGeom>
                        <a:avLst/>
                        <a:gdLst>
                          <a:gd name="connsiteX0" fmla="*/ 0 w 1285"/>
                          <a:gd name="connsiteY0" fmla="*/ 0 h 1714"/>
                          <a:gd name="connsiteX1" fmla="*/ 1286 w 1285"/>
                          <a:gd name="connsiteY1" fmla="*/ 1715 h 1714"/>
                          <a:gd name="connsiteX2" fmla="*/ 857 w 1285"/>
                          <a:gd name="connsiteY2" fmla="*/ 429 h 1714"/>
                          <a:gd name="connsiteX3" fmla="*/ 0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0" y="0"/>
                            </a:moveTo>
                            <a:cubicBezTo>
                              <a:pt x="429" y="429"/>
                              <a:pt x="429" y="1715"/>
                              <a:pt x="1286" y="1715"/>
                            </a:cubicBezTo>
                            <a:lnTo>
                              <a:pt x="857" y="429"/>
                            </a:lnTo>
                            <a:cubicBezTo>
                              <a:pt x="429" y="429"/>
                              <a:pt x="429" y="0"/>
                              <a:pt x="0" y="0"/>
                            </a:cubicBezTo>
                          </a:path>
                        </a:pathLst>
                      </a:custGeom>
                      <a:solidFill>
                        <a:srgbClr val="B94231"/>
                      </a:solidFill>
                      <a:ln w="4286" cap="flat">
                        <a:noFill/>
                        <a:prstDash val="solid"/>
                        <a:miter/>
                      </a:ln>
                    </p:spPr>
                    <p:txBody>
                      <a:bodyPr rtlCol="0" anchor="ctr"/>
                      <a:lstStyle/>
                      <a:p>
                        <a:endParaRPr lang="en-GB"/>
                      </a:p>
                    </p:txBody>
                  </p:sp>
                </p:grpSp>
                <p:sp>
                  <p:nvSpPr>
                    <p:cNvPr id="975" name="Freeform: Shape 974">
                      <a:extLst>
                        <a:ext uri="{FF2B5EF4-FFF2-40B4-BE49-F238E27FC236}">
                          <a16:creationId xmlns:a16="http://schemas.microsoft.com/office/drawing/2014/main" id="{5F7681D5-D530-74E9-60B1-4484B7EFBBD9}"/>
                        </a:ext>
                      </a:extLst>
                    </p:cNvPr>
                    <p:cNvSpPr/>
                    <p:nvPr/>
                  </p:nvSpPr>
                  <p:spPr>
                    <a:xfrm>
                      <a:off x="8924925" y="4302530"/>
                      <a:ext cx="14144" cy="9001"/>
                    </a:xfrm>
                    <a:custGeom>
                      <a:avLst/>
                      <a:gdLst>
                        <a:gd name="connsiteX0" fmla="*/ 0 w 14144"/>
                        <a:gd name="connsiteY0" fmla="*/ 0 h 9001"/>
                        <a:gd name="connsiteX1" fmla="*/ 857 w 14144"/>
                        <a:gd name="connsiteY1" fmla="*/ 1286 h 9001"/>
                        <a:gd name="connsiteX2" fmla="*/ 14145 w 14144"/>
                        <a:gd name="connsiteY2" fmla="*/ 9001 h 9001"/>
                        <a:gd name="connsiteX3" fmla="*/ 13716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857" y="1286"/>
                          </a:lnTo>
                          <a:lnTo>
                            <a:pt x="14145" y="9001"/>
                          </a:lnTo>
                          <a:lnTo>
                            <a:pt x="13716" y="7715"/>
                          </a:lnTo>
                          <a:close/>
                        </a:path>
                      </a:pathLst>
                    </a:custGeom>
                    <a:solidFill>
                      <a:srgbClr val="B94231"/>
                    </a:solidFill>
                    <a:ln w="4286" cap="flat">
                      <a:noFill/>
                      <a:prstDash val="solid"/>
                      <a:miter/>
                    </a:ln>
                  </p:spPr>
                  <p:txBody>
                    <a:bodyPr rtlCol="0" anchor="ctr"/>
                    <a:lstStyle/>
                    <a:p>
                      <a:endParaRPr lang="en-GB"/>
                    </a:p>
                  </p:txBody>
                </p:sp>
                <p:sp>
                  <p:nvSpPr>
                    <p:cNvPr id="976" name="Freeform: Shape 975">
                      <a:extLst>
                        <a:ext uri="{FF2B5EF4-FFF2-40B4-BE49-F238E27FC236}">
                          <a16:creationId xmlns:a16="http://schemas.microsoft.com/office/drawing/2014/main" id="{90789B4D-C096-92B5-035F-408B06B87789}"/>
                        </a:ext>
                      </a:extLst>
                    </p:cNvPr>
                    <p:cNvSpPr/>
                    <p:nvPr/>
                  </p:nvSpPr>
                  <p:spPr>
                    <a:xfrm>
                      <a:off x="8955785" y="4301244"/>
                      <a:ext cx="1108" cy="2571"/>
                    </a:xfrm>
                    <a:custGeom>
                      <a:avLst/>
                      <a:gdLst>
                        <a:gd name="connsiteX0" fmla="*/ 0 w 1108"/>
                        <a:gd name="connsiteY0" fmla="*/ 1286 h 2571"/>
                        <a:gd name="connsiteX1" fmla="*/ 429 w 1108"/>
                        <a:gd name="connsiteY1" fmla="*/ 2572 h 2571"/>
                        <a:gd name="connsiteX2" fmla="*/ 429 w 1108"/>
                        <a:gd name="connsiteY2" fmla="*/ 0 h 2571"/>
                        <a:gd name="connsiteX3" fmla="*/ 0 w 1108"/>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8" h="2571">
                          <a:moveTo>
                            <a:pt x="0" y="1286"/>
                          </a:moveTo>
                          <a:lnTo>
                            <a:pt x="429" y="2572"/>
                          </a:lnTo>
                          <a:cubicBezTo>
                            <a:pt x="1715" y="1714"/>
                            <a:pt x="858" y="857"/>
                            <a:pt x="429" y="0"/>
                          </a:cubicBezTo>
                          <a:cubicBezTo>
                            <a:pt x="858" y="429"/>
                            <a:pt x="429" y="857"/>
                            <a:pt x="0" y="1286"/>
                          </a:cubicBezTo>
                        </a:path>
                      </a:pathLst>
                    </a:custGeom>
                    <a:solidFill>
                      <a:srgbClr val="B94231"/>
                    </a:solidFill>
                    <a:ln w="4286" cap="flat">
                      <a:noFill/>
                      <a:prstDash val="solid"/>
                      <a:miter/>
                    </a:ln>
                  </p:spPr>
                  <p:txBody>
                    <a:bodyPr rtlCol="0" anchor="ctr"/>
                    <a:lstStyle/>
                    <a:p>
                      <a:endParaRPr lang="en-GB"/>
                    </a:p>
                  </p:txBody>
                </p:sp>
                <p:sp>
                  <p:nvSpPr>
                    <p:cNvPr id="977" name="Freeform: Shape 976">
                      <a:extLst>
                        <a:ext uri="{FF2B5EF4-FFF2-40B4-BE49-F238E27FC236}">
                          <a16:creationId xmlns:a16="http://schemas.microsoft.com/office/drawing/2014/main" id="{BA7471CD-E940-68F5-6CA4-458DD136D8CE}"/>
                        </a:ext>
                      </a:extLst>
                    </p:cNvPr>
                    <p:cNvSpPr/>
                    <p:nvPr/>
                  </p:nvSpPr>
                  <p:spPr>
                    <a:xfrm>
                      <a:off x="8942070" y="4302530"/>
                      <a:ext cx="14144" cy="9001"/>
                    </a:xfrm>
                    <a:custGeom>
                      <a:avLst/>
                      <a:gdLst>
                        <a:gd name="connsiteX0" fmla="*/ 0 w 14144"/>
                        <a:gd name="connsiteY0" fmla="*/ 7715 h 9001"/>
                        <a:gd name="connsiteX1" fmla="*/ 429 w 14144"/>
                        <a:gd name="connsiteY1" fmla="*/ 9001 h 9001"/>
                        <a:gd name="connsiteX2" fmla="*/ 14145 w 14144"/>
                        <a:gd name="connsiteY2" fmla="*/ 1286 h 9001"/>
                        <a:gd name="connsiteX3" fmla="*/ 13716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429" y="9001"/>
                          </a:lnTo>
                          <a:lnTo>
                            <a:pt x="14145" y="1286"/>
                          </a:lnTo>
                          <a:lnTo>
                            <a:pt x="13716" y="0"/>
                          </a:lnTo>
                          <a:close/>
                        </a:path>
                      </a:pathLst>
                    </a:custGeom>
                    <a:solidFill>
                      <a:srgbClr val="B94231"/>
                    </a:solidFill>
                    <a:ln w="4286" cap="flat">
                      <a:noFill/>
                      <a:prstDash val="solid"/>
                      <a:miter/>
                    </a:ln>
                  </p:spPr>
                  <p:txBody>
                    <a:bodyPr rtlCol="0" anchor="ctr"/>
                    <a:lstStyle/>
                    <a:p>
                      <a:endParaRPr lang="en-GB"/>
                    </a:p>
                  </p:txBody>
                </p:sp>
                <p:sp>
                  <p:nvSpPr>
                    <p:cNvPr id="978" name="Freeform: Shape 977">
                      <a:extLst>
                        <a:ext uri="{FF2B5EF4-FFF2-40B4-BE49-F238E27FC236}">
                          <a16:creationId xmlns:a16="http://schemas.microsoft.com/office/drawing/2014/main" id="{E429C8E4-8E38-5C8E-893D-F1AB4EDD1668}"/>
                        </a:ext>
                      </a:extLst>
                    </p:cNvPr>
                    <p:cNvSpPr/>
                    <p:nvPr/>
                  </p:nvSpPr>
                  <p:spPr>
                    <a:xfrm>
                      <a:off x="8924499" y="4292183"/>
                      <a:ext cx="31711" cy="18551"/>
                    </a:xfrm>
                    <a:custGeom>
                      <a:avLst/>
                      <a:gdLst>
                        <a:gd name="connsiteX0" fmla="*/ 15856 w 31711"/>
                        <a:gd name="connsiteY0" fmla="*/ 60 h 18551"/>
                        <a:gd name="connsiteX1" fmla="*/ 425 w 31711"/>
                        <a:gd name="connsiteY1" fmla="*/ 10347 h 18551"/>
                        <a:gd name="connsiteX2" fmla="*/ 15856 w 31711"/>
                        <a:gd name="connsiteY2" fmla="*/ 18491 h 18551"/>
                        <a:gd name="connsiteX3" fmla="*/ 31286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5427" y="60"/>
                            <a:pt x="-3004" y="8633"/>
                            <a:pt x="425" y="10347"/>
                          </a:cubicBezTo>
                          <a:cubicBezTo>
                            <a:pt x="1282" y="10776"/>
                            <a:pt x="14998" y="19348"/>
                            <a:pt x="15856" y="18491"/>
                          </a:cubicBezTo>
                          <a:cubicBezTo>
                            <a:pt x="16284" y="18491"/>
                            <a:pt x="34715" y="9919"/>
                            <a:pt x="31286" y="8204"/>
                          </a:cubicBezTo>
                          <a:cubicBezTo>
                            <a:pt x="30429" y="7776"/>
                            <a:pt x="16284" y="-797"/>
                            <a:pt x="15856" y="60"/>
                          </a:cubicBezTo>
                          <a:close/>
                        </a:path>
                      </a:pathLst>
                    </a:custGeom>
                    <a:solidFill>
                      <a:srgbClr val="6C74AF"/>
                    </a:solidFill>
                    <a:ln w="4286" cap="flat">
                      <a:noFill/>
                      <a:prstDash val="solid"/>
                      <a:miter/>
                    </a:ln>
                  </p:spPr>
                  <p:txBody>
                    <a:bodyPr rtlCol="0" anchor="ctr"/>
                    <a:lstStyle/>
                    <a:p>
                      <a:endParaRPr lang="en-GB"/>
                    </a:p>
                  </p:txBody>
                </p:sp>
                <p:sp>
                  <p:nvSpPr>
                    <p:cNvPr id="979" name="Freeform: Shape 978">
                      <a:extLst>
                        <a:ext uri="{FF2B5EF4-FFF2-40B4-BE49-F238E27FC236}">
                          <a16:creationId xmlns:a16="http://schemas.microsoft.com/office/drawing/2014/main" id="{61146333-C93E-44F1-162F-7B379ACC8CF5}"/>
                        </a:ext>
                      </a:extLst>
                    </p:cNvPr>
                    <p:cNvSpPr/>
                    <p:nvPr/>
                  </p:nvSpPr>
                  <p:spPr>
                    <a:xfrm>
                      <a:off x="8938640" y="4310245"/>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1" y="1715"/>
                            <a:pt x="3858" y="1286"/>
                          </a:cubicBezTo>
                          <a:lnTo>
                            <a:pt x="3429" y="0"/>
                          </a:lnTo>
                          <a:cubicBezTo>
                            <a:pt x="2572" y="429"/>
                            <a:pt x="858" y="429"/>
                            <a:pt x="0" y="0"/>
                          </a:cubicBezTo>
                        </a:path>
                      </a:pathLst>
                    </a:custGeom>
                    <a:solidFill>
                      <a:srgbClr val="B94231"/>
                    </a:solidFill>
                    <a:ln w="4286" cap="flat">
                      <a:noFill/>
                      <a:prstDash val="solid"/>
                      <a:miter/>
                    </a:ln>
                  </p:spPr>
                  <p:txBody>
                    <a:bodyPr rtlCol="0" anchor="ctr"/>
                    <a:lstStyle/>
                    <a:p>
                      <a:endParaRPr lang="en-GB"/>
                    </a:p>
                  </p:txBody>
                </p:sp>
                <p:grpSp>
                  <p:nvGrpSpPr>
                    <p:cNvPr id="980" name="Graphic 18">
                      <a:extLst>
                        <a:ext uri="{FF2B5EF4-FFF2-40B4-BE49-F238E27FC236}">
                          <a16:creationId xmlns:a16="http://schemas.microsoft.com/office/drawing/2014/main" id="{7EC6D0E1-AACE-008F-7CC8-B9673A401DDF}"/>
                        </a:ext>
                      </a:extLst>
                    </p:cNvPr>
                    <p:cNvGrpSpPr/>
                    <p:nvPr/>
                  </p:nvGrpSpPr>
                  <p:grpSpPr>
                    <a:xfrm>
                      <a:off x="9067657" y="4246809"/>
                      <a:ext cx="1285" cy="1714"/>
                      <a:chOff x="9067657" y="4246809"/>
                      <a:chExt cx="1285" cy="1714"/>
                    </a:xfrm>
                  </p:grpSpPr>
                  <p:sp>
                    <p:nvSpPr>
                      <p:cNvPr id="981" name="Freeform: Shape 980">
                        <a:extLst>
                          <a:ext uri="{FF2B5EF4-FFF2-40B4-BE49-F238E27FC236}">
                            <a16:creationId xmlns:a16="http://schemas.microsoft.com/office/drawing/2014/main" id="{4A6245EC-2409-00F1-011B-FC74CB694CEB}"/>
                          </a:ext>
                        </a:extLst>
                      </p:cNvPr>
                      <p:cNvSpPr/>
                      <p:nvPr/>
                    </p:nvSpPr>
                    <p:spPr>
                      <a:xfrm>
                        <a:off x="9067657" y="4246809"/>
                        <a:ext cx="428" cy="1285"/>
                      </a:xfrm>
                      <a:custGeom>
                        <a:avLst/>
                        <a:gdLst>
                          <a:gd name="connsiteX0" fmla="*/ 0 w 428"/>
                          <a:gd name="connsiteY0" fmla="*/ 0 h 1285"/>
                          <a:gd name="connsiteX1" fmla="*/ 429 w 428"/>
                          <a:gd name="connsiteY1" fmla="*/ 1286 h 1285"/>
                          <a:gd name="connsiteX2" fmla="*/ 0 w 428"/>
                          <a:gd name="connsiteY2" fmla="*/ 0 h 1285"/>
                        </a:gdLst>
                        <a:ahLst/>
                        <a:cxnLst>
                          <a:cxn ang="0">
                            <a:pos x="connsiteX0" y="connsiteY0"/>
                          </a:cxn>
                          <a:cxn ang="0">
                            <a:pos x="connsiteX1" y="connsiteY1"/>
                          </a:cxn>
                          <a:cxn ang="0">
                            <a:pos x="connsiteX2" y="connsiteY2"/>
                          </a:cxn>
                        </a:cxnLst>
                        <a:rect l="l" t="t" r="r" b="b"/>
                        <a:pathLst>
                          <a:path w="428" h="1285">
                            <a:moveTo>
                              <a:pt x="0" y="0"/>
                            </a:moveTo>
                            <a:lnTo>
                              <a:pt x="429" y="1286"/>
                            </a:lnTo>
                            <a:lnTo>
                              <a:pt x="0" y="0"/>
                            </a:lnTo>
                          </a:path>
                        </a:pathLst>
                      </a:custGeom>
                      <a:solidFill>
                        <a:srgbClr val="376C70"/>
                      </a:solidFill>
                      <a:ln w="4286" cap="flat">
                        <a:noFill/>
                        <a:prstDash val="solid"/>
                        <a:miter/>
                      </a:ln>
                    </p:spPr>
                    <p:txBody>
                      <a:bodyPr rtlCol="0" anchor="ctr"/>
                      <a:lstStyle/>
                      <a:p>
                        <a:endParaRPr lang="en-GB"/>
                      </a:p>
                    </p:txBody>
                  </p:sp>
                  <p:sp>
                    <p:nvSpPr>
                      <p:cNvPr id="982" name="Freeform: Shape 981">
                        <a:extLst>
                          <a:ext uri="{FF2B5EF4-FFF2-40B4-BE49-F238E27FC236}">
                            <a16:creationId xmlns:a16="http://schemas.microsoft.com/office/drawing/2014/main" id="{5D95C8E4-F9EB-03E2-9DD8-C4694B6B1937}"/>
                          </a:ext>
                        </a:extLst>
                      </p:cNvPr>
                      <p:cNvSpPr/>
                      <p:nvPr/>
                    </p:nvSpPr>
                    <p:spPr>
                      <a:xfrm>
                        <a:off x="9067657" y="4246809"/>
                        <a:ext cx="1285" cy="1714"/>
                      </a:xfrm>
                      <a:custGeom>
                        <a:avLst/>
                        <a:gdLst>
                          <a:gd name="connsiteX0" fmla="*/ 0 w 1285"/>
                          <a:gd name="connsiteY0" fmla="*/ 0 h 1714"/>
                          <a:gd name="connsiteX1" fmla="*/ 1286 w 1285"/>
                          <a:gd name="connsiteY1" fmla="*/ 1715 h 1714"/>
                          <a:gd name="connsiteX2" fmla="*/ 857 w 1285"/>
                          <a:gd name="connsiteY2" fmla="*/ 429 h 1714"/>
                          <a:gd name="connsiteX3" fmla="*/ 0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0" y="0"/>
                            </a:moveTo>
                            <a:cubicBezTo>
                              <a:pt x="429" y="429"/>
                              <a:pt x="429" y="1715"/>
                              <a:pt x="1286" y="1715"/>
                            </a:cubicBezTo>
                            <a:lnTo>
                              <a:pt x="857" y="429"/>
                            </a:lnTo>
                            <a:cubicBezTo>
                              <a:pt x="0" y="429"/>
                              <a:pt x="0" y="0"/>
                              <a:pt x="0" y="0"/>
                            </a:cubicBezTo>
                          </a:path>
                        </a:pathLst>
                      </a:custGeom>
                      <a:solidFill>
                        <a:srgbClr val="B94231"/>
                      </a:solidFill>
                      <a:ln w="4286" cap="flat">
                        <a:noFill/>
                        <a:prstDash val="solid"/>
                        <a:miter/>
                      </a:ln>
                    </p:spPr>
                    <p:txBody>
                      <a:bodyPr rtlCol="0" anchor="ctr"/>
                      <a:lstStyle/>
                      <a:p>
                        <a:endParaRPr lang="en-GB"/>
                      </a:p>
                    </p:txBody>
                  </p:sp>
                </p:grpSp>
                <p:sp>
                  <p:nvSpPr>
                    <p:cNvPr id="983" name="Freeform: Shape 982">
                      <a:extLst>
                        <a:ext uri="{FF2B5EF4-FFF2-40B4-BE49-F238E27FC236}">
                          <a16:creationId xmlns:a16="http://schemas.microsoft.com/office/drawing/2014/main" id="{8F524DAF-388E-3BAF-08E5-1D419F88ECC7}"/>
                        </a:ext>
                      </a:extLst>
                    </p:cNvPr>
                    <p:cNvSpPr/>
                    <p:nvPr/>
                  </p:nvSpPr>
                  <p:spPr>
                    <a:xfrm>
                      <a:off x="8900922" y="4316246"/>
                      <a:ext cx="14573" cy="9001"/>
                    </a:xfrm>
                    <a:custGeom>
                      <a:avLst/>
                      <a:gdLst>
                        <a:gd name="connsiteX0" fmla="*/ 0 w 14573"/>
                        <a:gd name="connsiteY0" fmla="*/ 0 h 9001"/>
                        <a:gd name="connsiteX1" fmla="*/ 857 w 14573"/>
                        <a:gd name="connsiteY1" fmla="*/ 1286 h 9001"/>
                        <a:gd name="connsiteX2" fmla="*/ 14573 w 14573"/>
                        <a:gd name="connsiteY2" fmla="*/ 9001 h 9001"/>
                        <a:gd name="connsiteX3" fmla="*/ 13716 w 14573"/>
                        <a:gd name="connsiteY3" fmla="*/ 7715 h 9001"/>
                      </a:gdLst>
                      <a:ahLst/>
                      <a:cxnLst>
                        <a:cxn ang="0">
                          <a:pos x="connsiteX0" y="connsiteY0"/>
                        </a:cxn>
                        <a:cxn ang="0">
                          <a:pos x="connsiteX1" y="connsiteY1"/>
                        </a:cxn>
                        <a:cxn ang="0">
                          <a:pos x="connsiteX2" y="connsiteY2"/>
                        </a:cxn>
                        <a:cxn ang="0">
                          <a:pos x="connsiteX3" y="connsiteY3"/>
                        </a:cxn>
                      </a:cxnLst>
                      <a:rect l="l" t="t" r="r" b="b"/>
                      <a:pathLst>
                        <a:path w="14573" h="9001">
                          <a:moveTo>
                            <a:pt x="0" y="0"/>
                          </a:moveTo>
                          <a:lnTo>
                            <a:pt x="857" y="1286"/>
                          </a:lnTo>
                          <a:lnTo>
                            <a:pt x="14573" y="9001"/>
                          </a:lnTo>
                          <a:lnTo>
                            <a:pt x="13716" y="7715"/>
                          </a:lnTo>
                          <a:close/>
                        </a:path>
                      </a:pathLst>
                    </a:custGeom>
                    <a:solidFill>
                      <a:srgbClr val="B94231"/>
                    </a:solidFill>
                    <a:ln w="4286" cap="flat">
                      <a:noFill/>
                      <a:prstDash val="solid"/>
                      <a:miter/>
                    </a:ln>
                  </p:spPr>
                  <p:txBody>
                    <a:bodyPr rtlCol="0" anchor="ctr"/>
                    <a:lstStyle/>
                    <a:p>
                      <a:endParaRPr lang="en-GB"/>
                    </a:p>
                  </p:txBody>
                </p:sp>
                <p:sp>
                  <p:nvSpPr>
                    <p:cNvPr id="984" name="Freeform: Shape 983">
                      <a:extLst>
                        <a:ext uri="{FF2B5EF4-FFF2-40B4-BE49-F238E27FC236}">
                          <a16:creationId xmlns:a16="http://schemas.microsoft.com/office/drawing/2014/main" id="{CBA738EE-8934-B660-264B-FE33323B117B}"/>
                        </a:ext>
                      </a:extLst>
                    </p:cNvPr>
                    <p:cNvSpPr/>
                    <p:nvPr/>
                  </p:nvSpPr>
                  <p:spPr>
                    <a:xfrm>
                      <a:off x="8931782" y="4314960"/>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4"/>
                            <a:pt x="858" y="857"/>
                            <a:pt x="429" y="0"/>
                          </a:cubicBezTo>
                          <a:cubicBezTo>
                            <a:pt x="858" y="429"/>
                            <a:pt x="858" y="857"/>
                            <a:pt x="0" y="1286"/>
                          </a:cubicBezTo>
                        </a:path>
                      </a:pathLst>
                    </a:custGeom>
                    <a:solidFill>
                      <a:srgbClr val="B94231"/>
                    </a:solidFill>
                    <a:ln w="4286" cap="flat">
                      <a:noFill/>
                      <a:prstDash val="solid"/>
                      <a:miter/>
                    </a:ln>
                  </p:spPr>
                  <p:txBody>
                    <a:bodyPr rtlCol="0" anchor="ctr"/>
                    <a:lstStyle/>
                    <a:p>
                      <a:endParaRPr lang="en-GB"/>
                    </a:p>
                  </p:txBody>
                </p:sp>
                <p:sp>
                  <p:nvSpPr>
                    <p:cNvPr id="985" name="Freeform: Shape 984">
                      <a:extLst>
                        <a:ext uri="{FF2B5EF4-FFF2-40B4-BE49-F238E27FC236}">
                          <a16:creationId xmlns:a16="http://schemas.microsoft.com/office/drawing/2014/main" id="{E1C60138-4C48-B523-D1D3-6C9B56F8B7FE}"/>
                        </a:ext>
                      </a:extLst>
                    </p:cNvPr>
                    <p:cNvSpPr/>
                    <p:nvPr/>
                  </p:nvSpPr>
                  <p:spPr>
                    <a:xfrm>
                      <a:off x="8918067" y="4316246"/>
                      <a:ext cx="14573" cy="9001"/>
                    </a:xfrm>
                    <a:custGeom>
                      <a:avLst/>
                      <a:gdLst>
                        <a:gd name="connsiteX0" fmla="*/ 0 w 14573"/>
                        <a:gd name="connsiteY0" fmla="*/ 7715 h 9001"/>
                        <a:gd name="connsiteX1" fmla="*/ 857 w 14573"/>
                        <a:gd name="connsiteY1" fmla="*/ 9001 h 9001"/>
                        <a:gd name="connsiteX2" fmla="*/ 14573 w 14573"/>
                        <a:gd name="connsiteY2" fmla="*/ 1286 h 9001"/>
                        <a:gd name="connsiteX3" fmla="*/ 13716 w 14573"/>
                        <a:gd name="connsiteY3" fmla="*/ 0 h 9001"/>
                      </a:gdLst>
                      <a:ahLst/>
                      <a:cxnLst>
                        <a:cxn ang="0">
                          <a:pos x="connsiteX0" y="connsiteY0"/>
                        </a:cxn>
                        <a:cxn ang="0">
                          <a:pos x="connsiteX1" y="connsiteY1"/>
                        </a:cxn>
                        <a:cxn ang="0">
                          <a:pos x="connsiteX2" y="connsiteY2"/>
                        </a:cxn>
                        <a:cxn ang="0">
                          <a:pos x="connsiteX3" y="connsiteY3"/>
                        </a:cxn>
                      </a:cxnLst>
                      <a:rect l="l" t="t" r="r" b="b"/>
                      <a:pathLst>
                        <a:path w="14573" h="9001">
                          <a:moveTo>
                            <a:pt x="0" y="7715"/>
                          </a:moveTo>
                          <a:lnTo>
                            <a:pt x="857" y="9001"/>
                          </a:lnTo>
                          <a:lnTo>
                            <a:pt x="14573" y="1286"/>
                          </a:lnTo>
                          <a:lnTo>
                            <a:pt x="13716" y="0"/>
                          </a:lnTo>
                          <a:close/>
                        </a:path>
                      </a:pathLst>
                    </a:custGeom>
                    <a:solidFill>
                      <a:srgbClr val="B94231"/>
                    </a:solidFill>
                    <a:ln w="4286" cap="flat">
                      <a:noFill/>
                      <a:prstDash val="solid"/>
                      <a:miter/>
                    </a:ln>
                  </p:spPr>
                  <p:txBody>
                    <a:bodyPr rtlCol="0" anchor="ctr"/>
                    <a:lstStyle/>
                    <a:p>
                      <a:endParaRPr lang="en-GB"/>
                    </a:p>
                  </p:txBody>
                </p:sp>
                <p:sp>
                  <p:nvSpPr>
                    <p:cNvPr id="986" name="Freeform: Shape 985">
                      <a:extLst>
                        <a:ext uri="{FF2B5EF4-FFF2-40B4-BE49-F238E27FC236}">
                          <a16:creationId xmlns:a16="http://schemas.microsoft.com/office/drawing/2014/main" id="{FF949D3E-F1F8-9052-D2F6-90A5E069B579}"/>
                        </a:ext>
                      </a:extLst>
                    </p:cNvPr>
                    <p:cNvSpPr/>
                    <p:nvPr/>
                  </p:nvSpPr>
                  <p:spPr>
                    <a:xfrm>
                      <a:off x="8914637" y="4323961"/>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1" y="1715"/>
                            <a:pt x="3858" y="1286"/>
                          </a:cubicBezTo>
                          <a:lnTo>
                            <a:pt x="3429" y="0"/>
                          </a:lnTo>
                          <a:cubicBezTo>
                            <a:pt x="2572" y="429"/>
                            <a:pt x="858" y="429"/>
                            <a:pt x="0" y="0"/>
                          </a:cubicBezTo>
                        </a:path>
                      </a:pathLst>
                    </a:custGeom>
                    <a:solidFill>
                      <a:srgbClr val="B94231"/>
                    </a:solidFill>
                    <a:ln w="4286" cap="flat">
                      <a:noFill/>
                      <a:prstDash val="solid"/>
                      <a:miter/>
                    </a:ln>
                  </p:spPr>
                  <p:txBody>
                    <a:bodyPr rtlCol="0" anchor="ctr"/>
                    <a:lstStyle/>
                    <a:p>
                      <a:endParaRPr lang="en-GB"/>
                    </a:p>
                  </p:txBody>
                </p:sp>
                <p:sp>
                  <p:nvSpPr>
                    <p:cNvPr id="987" name="Freeform: Shape 986">
                      <a:extLst>
                        <a:ext uri="{FF2B5EF4-FFF2-40B4-BE49-F238E27FC236}">
                          <a16:creationId xmlns:a16="http://schemas.microsoft.com/office/drawing/2014/main" id="{848431BE-D46C-1B2B-0A61-3CBE611586C7}"/>
                        </a:ext>
                      </a:extLst>
                    </p:cNvPr>
                    <p:cNvSpPr/>
                    <p:nvPr/>
                  </p:nvSpPr>
                  <p:spPr>
                    <a:xfrm>
                      <a:off x="8900496" y="4305899"/>
                      <a:ext cx="31711" cy="18551"/>
                    </a:xfrm>
                    <a:custGeom>
                      <a:avLst/>
                      <a:gdLst>
                        <a:gd name="connsiteX0" fmla="*/ 15856 w 31711"/>
                        <a:gd name="connsiteY0" fmla="*/ 60 h 18551"/>
                        <a:gd name="connsiteX1" fmla="*/ 425 w 31711"/>
                        <a:gd name="connsiteY1" fmla="*/ 10347 h 18551"/>
                        <a:gd name="connsiteX2" fmla="*/ 15856 w 31711"/>
                        <a:gd name="connsiteY2" fmla="*/ 18491 h 18551"/>
                        <a:gd name="connsiteX3" fmla="*/ 31286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5427" y="60"/>
                            <a:pt x="-3004" y="8633"/>
                            <a:pt x="425" y="10347"/>
                          </a:cubicBezTo>
                          <a:cubicBezTo>
                            <a:pt x="1282" y="10776"/>
                            <a:pt x="14998" y="19348"/>
                            <a:pt x="15856" y="18491"/>
                          </a:cubicBezTo>
                          <a:cubicBezTo>
                            <a:pt x="16284" y="18491"/>
                            <a:pt x="34715" y="9919"/>
                            <a:pt x="31286" y="8204"/>
                          </a:cubicBezTo>
                          <a:cubicBezTo>
                            <a:pt x="30429" y="7775"/>
                            <a:pt x="16713" y="-797"/>
                            <a:pt x="15856" y="60"/>
                          </a:cubicBezTo>
                          <a:close/>
                        </a:path>
                      </a:pathLst>
                    </a:custGeom>
                    <a:solidFill>
                      <a:srgbClr val="6C74AF"/>
                    </a:solidFill>
                    <a:ln w="4286" cap="flat">
                      <a:noFill/>
                      <a:prstDash val="solid"/>
                      <a:miter/>
                    </a:ln>
                  </p:spPr>
                  <p:txBody>
                    <a:bodyPr rtlCol="0" anchor="ctr"/>
                    <a:lstStyle/>
                    <a:p>
                      <a:endParaRPr lang="en-GB"/>
                    </a:p>
                  </p:txBody>
                </p:sp>
                <p:grpSp>
                  <p:nvGrpSpPr>
                    <p:cNvPr id="988" name="Graphic 18">
                      <a:extLst>
                        <a:ext uri="{FF2B5EF4-FFF2-40B4-BE49-F238E27FC236}">
                          <a16:creationId xmlns:a16="http://schemas.microsoft.com/office/drawing/2014/main" id="{FDBA17AD-38F3-F53C-8BA7-623F5976908B}"/>
                        </a:ext>
                      </a:extLst>
                    </p:cNvPr>
                    <p:cNvGrpSpPr/>
                    <p:nvPr/>
                  </p:nvGrpSpPr>
                  <p:grpSpPr>
                    <a:xfrm>
                      <a:off x="9043653" y="4260525"/>
                      <a:ext cx="1286" cy="1714"/>
                      <a:chOff x="9043653" y="4260525"/>
                      <a:chExt cx="1286" cy="1714"/>
                    </a:xfrm>
                  </p:grpSpPr>
                  <p:sp>
                    <p:nvSpPr>
                      <p:cNvPr id="989" name="Freeform: Shape 988">
                        <a:extLst>
                          <a:ext uri="{FF2B5EF4-FFF2-40B4-BE49-F238E27FC236}">
                            <a16:creationId xmlns:a16="http://schemas.microsoft.com/office/drawing/2014/main" id="{B7B0F416-CE29-BD03-C8B5-73BEC2ABDDEE}"/>
                          </a:ext>
                        </a:extLst>
                      </p:cNvPr>
                      <p:cNvSpPr/>
                      <p:nvPr/>
                    </p:nvSpPr>
                    <p:spPr>
                      <a:xfrm>
                        <a:off x="9043653" y="4260525"/>
                        <a:ext cx="429" cy="1285"/>
                      </a:xfrm>
                      <a:custGeom>
                        <a:avLst/>
                        <a:gdLst>
                          <a:gd name="connsiteX0" fmla="*/ 0 w 429"/>
                          <a:gd name="connsiteY0" fmla="*/ 0 h 1285"/>
                          <a:gd name="connsiteX1" fmla="*/ 429 w 429"/>
                          <a:gd name="connsiteY1" fmla="*/ 1286 h 1285"/>
                          <a:gd name="connsiteX2" fmla="*/ 0 w 429"/>
                          <a:gd name="connsiteY2" fmla="*/ 0 h 1285"/>
                        </a:gdLst>
                        <a:ahLst/>
                        <a:cxnLst>
                          <a:cxn ang="0">
                            <a:pos x="connsiteX0" y="connsiteY0"/>
                          </a:cxn>
                          <a:cxn ang="0">
                            <a:pos x="connsiteX1" y="connsiteY1"/>
                          </a:cxn>
                          <a:cxn ang="0">
                            <a:pos x="connsiteX2" y="connsiteY2"/>
                          </a:cxn>
                        </a:cxnLst>
                        <a:rect l="l" t="t" r="r" b="b"/>
                        <a:pathLst>
                          <a:path w="429" h="1285">
                            <a:moveTo>
                              <a:pt x="0" y="0"/>
                            </a:moveTo>
                            <a:lnTo>
                              <a:pt x="429" y="1286"/>
                            </a:lnTo>
                            <a:lnTo>
                              <a:pt x="0" y="0"/>
                            </a:lnTo>
                          </a:path>
                        </a:pathLst>
                      </a:custGeom>
                      <a:solidFill>
                        <a:srgbClr val="376C70"/>
                      </a:solidFill>
                      <a:ln w="4286" cap="flat">
                        <a:noFill/>
                        <a:prstDash val="solid"/>
                        <a:miter/>
                      </a:ln>
                    </p:spPr>
                    <p:txBody>
                      <a:bodyPr rtlCol="0" anchor="ctr"/>
                      <a:lstStyle/>
                      <a:p>
                        <a:endParaRPr lang="en-GB"/>
                      </a:p>
                    </p:txBody>
                  </p:sp>
                  <p:sp>
                    <p:nvSpPr>
                      <p:cNvPr id="990" name="Freeform: Shape 989">
                        <a:extLst>
                          <a:ext uri="{FF2B5EF4-FFF2-40B4-BE49-F238E27FC236}">
                            <a16:creationId xmlns:a16="http://schemas.microsoft.com/office/drawing/2014/main" id="{8D473BC0-6CC7-2BA0-184F-A06C3D1CFF03}"/>
                          </a:ext>
                        </a:extLst>
                      </p:cNvPr>
                      <p:cNvSpPr/>
                      <p:nvPr/>
                    </p:nvSpPr>
                    <p:spPr>
                      <a:xfrm>
                        <a:off x="9043653" y="4260525"/>
                        <a:ext cx="1286" cy="1714"/>
                      </a:xfrm>
                      <a:custGeom>
                        <a:avLst/>
                        <a:gdLst>
                          <a:gd name="connsiteX0" fmla="*/ 0 w 1286"/>
                          <a:gd name="connsiteY0" fmla="*/ 0 h 1714"/>
                          <a:gd name="connsiteX1" fmla="*/ 1286 w 1286"/>
                          <a:gd name="connsiteY1" fmla="*/ 1714 h 1714"/>
                          <a:gd name="connsiteX2" fmla="*/ 858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4"/>
                              <a:pt x="1286" y="1714"/>
                            </a:cubicBezTo>
                            <a:lnTo>
                              <a:pt x="858" y="429"/>
                            </a:lnTo>
                            <a:cubicBezTo>
                              <a:pt x="429" y="429"/>
                              <a:pt x="0" y="0"/>
                              <a:pt x="0" y="0"/>
                            </a:cubicBezTo>
                          </a:path>
                        </a:pathLst>
                      </a:custGeom>
                      <a:solidFill>
                        <a:srgbClr val="B94231"/>
                      </a:solidFill>
                      <a:ln w="4286" cap="flat">
                        <a:noFill/>
                        <a:prstDash val="solid"/>
                        <a:miter/>
                      </a:ln>
                    </p:spPr>
                    <p:txBody>
                      <a:bodyPr rtlCol="0" anchor="ctr"/>
                      <a:lstStyle/>
                      <a:p>
                        <a:endParaRPr lang="en-GB"/>
                      </a:p>
                    </p:txBody>
                  </p:sp>
                </p:grpSp>
                <p:grpSp>
                  <p:nvGrpSpPr>
                    <p:cNvPr id="991" name="Graphic 18">
                      <a:extLst>
                        <a:ext uri="{FF2B5EF4-FFF2-40B4-BE49-F238E27FC236}">
                          <a16:creationId xmlns:a16="http://schemas.microsoft.com/office/drawing/2014/main" id="{F45DAB26-D236-781C-0E92-E74C92E204FC}"/>
                        </a:ext>
                      </a:extLst>
                    </p:cNvPr>
                    <p:cNvGrpSpPr/>
                    <p:nvPr/>
                  </p:nvGrpSpPr>
                  <p:grpSpPr>
                    <a:xfrm>
                      <a:off x="9019651" y="4274241"/>
                      <a:ext cx="1286" cy="1714"/>
                      <a:chOff x="9019651" y="4274241"/>
                      <a:chExt cx="1286" cy="1714"/>
                    </a:xfrm>
                  </p:grpSpPr>
                  <p:sp>
                    <p:nvSpPr>
                      <p:cNvPr id="992" name="Freeform: Shape 991">
                        <a:extLst>
                          <a:ext uri="{FF2B5EF4-FFF2-40B4-BE49-F238E27FC236}">
                            <a16:creationId xmlns:a16="http://schemas.microsoft.com/office/drawing/2014/main" id="{F749406A-1EB6-E60B-795C-CAA7C5A1D3C9}"/>
                          </a:ext>
                        </a:extLst>
                      </p:cNvPr>
                      <p:cNvSpPr/>
                      <p:nvPr/>
                    </p:nvSpPr>
                    <p:spPr>
                      <a:xfrm>
                        <a:off x="9019651" y="4274241"/>
                        <a:ext cx="857" cy="1285"/>
                      </a:xfrm>
                      <a:custGeom>
                        <a:avLst/>
                        <a:gdLst>
                          <a:gd name="connsiteX0" fmla="*/ 0 w 857"/>
                          <a:gd name="connsiteY0" fmla="*/ 0 h 1285"/>
                          <a:gd name="connsiteX1" fmla="*/ 858 w 857"/>
                          <a:gd name="connsiteY1" fmla="*/ 1286 h 1285"/>
                          <a:gd name="connsiteX2" fmla="*/ 0 w 857"/>
                          <a:gd name="connsiteY2" fmla="*/ 0 h 1285"/>
                        </a:gdLst>
                        <a:ahLst/>
                        <a:cxnLst>
                          <a:cxn ang="0">
                            <a:pos x="connsiteX0" y="connsiteY0"/>
                          </a:cxn>
                          <a:cxn ang="0">
                            <a:pos x="connsiteX1" y="connsiteY1"/>
                          </a:cxn>
                          <a:cxn ang="0">
                            <a:pos x="connsiteX2" y="connsiteY2"/>
                          </a:cxn>
                        </a:cxnLst>
                        <a:rect l="l" t="t" r="r" b="b"/>
                        <a:pathLst>
                          <a:path w="857" h="1285">
                            <a:moveTo>
                              <a:pt x="0" y="0"/>
                            </a:moveTo>
                            <a:lnTo>
                              <a:pt x="858" y="1286"/>
                            </a:lnTo>
                            <a:lnTo>
                              <a:pt x="0" y="0"/>
                            </a:lnTo>
                          </a:path>
                        </a:pathLst>
                      </a:custGeom>
                      <a:solidFill>
                        <a:srgbClr val="376C70"/>
                      </a:solidFill>
                      <a:ln w="4286" cap="flat">
                        <a:noFill/>
                        <a:prstDash val="solid"/>
                        <a:miter/>
                      </a:ln>
                    </p:spPr>
                    <p:txBody>
                      <a:bodyPr rtlCol="0" anchor="ctr"/>
                      <a:lstStyle/>
                      <a:p>
                        <a:endParaRPr lang="en-GB"/>
                      </a:p>
                    </p:txBody>
                  </p:sp>
                  <p:sp>
                    <p:nvSpPr>
                      <p:cNvPr id="993" name="Freeform: Shape 992">
                        <a:extLst>
                          <a:ext uri="{FF2B5EF4-FFF2-40B4-BE49-F238E27FC236}">
                            <a16:creationId xmlns:a16="http://schemas.microsoft.com/office/drawing/2014/main" id="{9AED88D7-BF05-B955-F6BF-F6CD8B5B1D67}"/>
                          </a:ext>
                        </a:extLst>
                      </p:cNvPr>
                      <p:cNvSpPr/>
                      <p:nvPr/>
                    </p:nvSpPr>
                    <p:spPr>
                      <a:xfrm>
                        <a:off x="9019651" y="4274241"/>
                        <a:ext cx="1286" cy="1714"/>
                      </a:xfrm>
                      <a:custGeom>
                        <a:avLst/>
                        <a:gdLst>
                          <a:gd name="connsiteX0" fmla="*/ 0 w 1286"/>
                          <a:gd name="connsiteY0" fmla="*/ 0 h 1714"/>
                          <a:gd name="connsiteX1" fmla="*/ 1286 w 1286"/>
                          <a:gd name="connsiteY1" fmla="*/ 1714 h 1714"/>
                          <a:gd name="connsiteX2" fmla="*/ 858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4"/>
                              <a:pt x="1286" y="1714"/>
                            </a:cubicBezTo>
                            <a:lnTo>
                              <a:pt x="858" y="429"/>
                            </a:lnTo>
                            <a:cubicBezTo>
                              <a:pt x="429" y="429"/>
                              <a:pt x="429" y="429"/>
                              <a:pt x="0" y="0"/>
                            </a:cubicBezTo>
                          </a:path>
                        </a:pathLst>
                      </a:custGeom>
                      <a:solidFill>
                        <a:srgbClr val="B94231"/>
                      </a:solidFill>
                      <a:ln w="4286" cap="flat">
                        <a:noFill/>
                        <a:prstDash val="solid"/>
                        <a:miter/>
                      </a:ln>
                    </p:spPr>
                    <p:txBody>
                      <a:bodyPr rtlCol="0" anchor="ctr"/>
                      <a:lstStyle/>
                      <a:p>
                        <a:endParaRPr lang="en-GB"/>
                      </a:p>
                    </p:txBody>
                  </p:sp>
                </p:grpSp>
                <p:grpSp>
                  <p:nvGrpSpPr>
                    <p:cNvPr id="994" name="Graphic 18">
                      <a:extLst>
                        <a:ext uri="{FF2B5EF4-FFF2-40B4-BE49-F238E27FC236}">
                          <a16:creationId xmlns:a16="http://schemas.microsoft.com/office/drawing/2014/main" id="{01B9CDDA-2A8C-058F-D568-28CFF356F20E}"/>
                        </a:ext>
                      </a:extLst>
                    </p:cNvPr>
                    <p:cNvGrpSpPr/>
                    <p:nvPr/>
                  </p:nvGrpSpPr>
                  <p:grpSpPr>
                    <a:xfrm>
                      <a:off x="8996076" y="4287957"/>
                      <a:ext cx="1286" cy="1714"/>
                      <a:chOff x="8996076" y="4287957"/>
                      <a:chExt cx="1286" cy="1714"/>
                    </a:xfrm>
                  </p:grpSpPr>
                  <p:sp>
                    <p:nvSpPr>
                      <p:cNvPr id="995" name="Freeform: Shape 994">
                        <a:extLst>
                          <a:ext uri="{FF2B5EF4-FFF2-40B4-BE49-F238E27FC236}">
                            <a16:creationId xmlns:a16="http://schemas.microsoft.com/office/drawing/2014/main" id="{E6223D48-3234-B57C-5EEB-01BEFF0010B3}"/>
                          </a:ext>
                        </a:extLst>
                      </p:cNvPr>
                      <p:cNvSpPr/>
                      <p:nvPr/>
                    </p:nvSpPr>
                    <p:spPr>
                      <a:xfrm>
                        <a:off x="8996076" y="4287957"/>
                        <a:ext cx="428" cy="1286"/>
                      </a:xfrm>
                      <a:custGeom>
                        <a:avLst/>
                        <a:gdLst>
                          <a:gd name="connsiteX0" fmla="*/ 0 w 428"/>
                          <a:gd name="connsiteY0" fmla="*/ 0 h 1286"/>
                          <a:gd name="connsiteX1" fmla="*/ 429 w 428"/>
                          <a:gd name="connsiteY1" fmla="*/ 1286 h 1286"/>
                          <a:gd name="connsiteX2" fmla="*/ 0 w 428"/>
                          <a:gd name="connsiteY2" fmla="*/ 0 h 1286"/>
                        </a:gdLst>
                        <a:ahLst/>
                        <a:cxnLst>
                          <a:cxn ang="0">
                            <a:pos x="connsiteX0" y="connsiteY0"/>
                          </a:cxn>
                          <a:cxn ang="0">
                            <a:pos x="connsiteX1" y="connsiteY1"/>
                          </a:cxn>
                          <a:cxn ang="0">
                            <a:pos x="connsiteX2" y="connsiteY2"/>
                          </a:cxn>
                        </a:cxnLst>
                        <a:rect l="l" t="t" r="r" b="b"/>
                        <a:pathLst>
                          <a:path w="428" h="1286">
                            <a:moveTo>
                              <a:pt x="0" y="0"/>
                            </a:moveTo>
                            <a:lnTo>
                              <a:pt x="429" y="1286"/>
                            </a:lnTo>
                            <a:lnTo>
                              <a:pt x="0" y="0"/>
                            </a:lnTo>
                          </a:path>
                        </a:pathLst>
                      </a:custGeom>
                      <a:solidFill>
                        <a:srgbClr val="376C70"/>
                      </a:solidFill>
                      <a:ln w="4286" cap="flat">
                        <a:noFill/>
                        <a:prstDash val="solid"/>
                        <a:miter/>
                      </a:ln>
                    </p:spPr>
                    <p:txBody>
                      <a:bodyPr rtlCol="0" anchor="ctr"/>
                      <a:lstStyle/>
                      <a:p>
                        <a:endParaRPr lang="en-GB"/>
                      </a:p>
                    </p:txBody>
                  </p:sp>
                  <p:sp>
                    <p:nvSpPr>
                      <p:cNvPr id="996" name="Freeform: Shape 995">
                        <a:extLst>
                          <a:ext uri="{FF2B5EF4-FFF2-40B4-BE49-F238E27FC236}">
                            <a16:creationId xmlns:a16="http://schemas.microsoft.com/office/drawing/2014/main" id="{1401F582-595F-8BC1-F61B-2D2EB868121C}"/>
                          </a:ext>
                        </a:extLst>
                      </p:cNvPr>
                      <p:cNvSpPr/>
                      <p:nvPr/>
                    </p:nvSpPr>
                    <p:spPr>
                      <a:xfrm>
                        <a:off x="8996076" y="4287957"/>
                        <a:ext cx="1286" cy="1714"/>
                      </a:xfrm>
                      <a:custGeom>
                        <a:avLst/>
                        <a:gdLst>
                          <a:gd name="connsiteX0" fmla="*/ 0 w 1286"/>
                          <a:gd name="connsiteY0" fmla="*/ 0 h 1714"/>
                          <a:gd name="connsiteX1" fmla="*/ 1286 w 1286"/>
                          <a:gd name="connsiteY1" fmla="*/ 1715 h 1714"/>
                          <a:gd name="connsiteX2" fmla="*/ 858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5"/>
                              <a:pt x="1286" y="1715"/>
                            </a:cubicBezTo>
                            <a:lnTo>
                              <a:pt x="858" y="429"/>
                            </a:lnTo>
                            <a:cubicBezTo>
                              <a:pt x="0" y="429"/>
                              <a:pt x="0" y="429"/>
                              <a:pt x="0" y="0"/>
                            </a:cubicBezTo>
                          </a:path>
                        </a:pathLst>
                      </a:custGeom>
                      <a:solidFill>
                        <a:srgbClr val="B94231"/>
                      </a:solidFill>
                      <a:ln w="4286" cap="flat">
                        <a:noFill/>
                        <a:prstDash val="solid"/>
                        <a:miter/>
                      </a:ln>
                    </p:spPr>
                    <p:txBody>
                      <a:bodyPr rtlCol="0" anchor="ctr"/>
                      <a:lstStyle/>
                      <a:p>
                        <a:endParaRPr lang="en-GB"/>
                      </a:p>
                    </p:txBody>
                  </p:sp>
                </p:grpSp>
                <p:grpSp>
                  <p:nvGrpSpPr>
                    <p:cNvPr id="997" name="Graphic 18">
                      <a:extLst>
                        <a:ext uri="{FF2B5EF4-FFF2-40B4-BE49-F238E27FC236}">
                          <a16:creationId xmlns:a16="http://schemas.microsoft.com/office/drawing/2014/main" id="{2B850520-8CA9-3961-0A24-1FA1B03E7BB9}"/>
                        </a:ext>
                      </a:extLst>
                    </p:cNvPr>
                    <p:cNvGrpSpPr/>
                    <p:nvPr/>
                  </p:nvGrpSpPr>
                  <p:grpSpPr>
                    <a:xfrm>
                      <a:off x="8972073" y="4301673"/>
                      <a:ext cx="1286" cy="1714"/>
                      <a:chOff x="8972073" y="4301673"/>
                      <a:chExt cx="1286" cy="1714"/>
                    </a:xfrm>
                  </p:grpSpPr>
                  <p:sp>
                    <p:nvSpPr>
                      <p:cNvPr id="998" name="Freeform: Shape 997">
                        <a:extLst>
                          <a:ext uri="{FF2B5EF4-FFF2-40B4-BE49-F238E27FC236}">
                            <a16:creationId xmlns:a16="http://schemas.microsoft.com/office/drawing/2014/main" id="{7D619DA9-D5FD-A6DC-9A5D-DF1879B2191E}"/>
                          </a:ext>
                        </a:extLst>
                      </p:cNvPr>
                      <p:cNvSpPr/>
                      <p:nvPr/>
                    </p:nvSpPr>
                    <p:spPr>
                      <a:xfrm>
                        <a:off x="8972073" y="4301673"/>
                        <a:ext cx="857" cy="1285"/>
                      </a:xfrm>
                      <a:custGeom>
                        <a:avLst/>
                        <a:gdLst>
                          <a:gd name="connsiteX0" fmla="*/ 0 w 857"/>
                          <a:gd name="connsiteY0" fmla="*/ 0 h 1285"/>
                          <a:gd name="connsiteX1" fmla="*/ 857 w 857"/>
                          <a:gd name="connsiteY1" fmla="*/ 1286 h 1285"/>
                          <a:gd name="connsiteX2" fmla="*/ 0 w 857"/>
                          <a:gd name="connsiteY2" fmla="*/ 0 h 1285"/>
                        </a:gdLst>
                        <a:ahLst/>
                        <a:cxnLst>
                          <a:cxn ang="0">
                            <a:pos x="connsiteX0" y="connsiteY0"/>
                          </a:cxn>
                          <a:cxn ang="0">
                            <a:pos x="connsiteX1" y="connsiteY1"/>
                          </a:cxn>
                          <a:cxn ang="0">
                            <a:pos x="connsiteX2" y="connsiteY2"/>
                          </a:cxn>
                        </a:cxnLst>
                        <a:rect l="l" t="t" r="r" b="b"/>
                        <a:pathLst>
                          <a:path w="857" h="1285">
                            <a:moveTo>
                              <a:pt x="0" y="0"/>
                            </a:moveTo>
                            <a:lnTo>
                              <a:pt x="857" y="1286"/>
                            </a:lnTo>
                            <a:lnTo>
                              <a:pt x="0" y="0"/>
                            </a:lnTo>
                          </a:path>
                        </a:pathLst>
                      </a:custGeom>
                      <a:solidFill>
                        <a:srgbClr val="376C70"/>
                      </a:solidFill>
                      <a:ln w="4286" cap="flat">
                        <a:noFill/>
                        <a:prstDash val="solid"/>
                        <a:miter/>
                      </a:ln>
                    </p:spPr>
                    <p:txBody>
                      <a:bodyPr rtlCol="0" anchor="ctr"/>
                      <a:lstStyle/>
                      <a:p>
                        <a:endParaRPr lang="en-GB"/>
                      </a:p>
                    </p:txBody>
                  </p:sp>
                  <p:sp>
                    <p:nvSpPr>
                      <p:cNvPr id="999" name="Freeform: Shape 998">
                        <a:extLst>
                          <a:ext uri="{FF2B5EF4-FFF2-40B4-BE49-F238E27FC236}">
                            <a16:creationId xmlns:a16="http://schemas.microsoft.com/office/drawing/2014/main" id="{29BA66B7-4726-8E2C-0E05-090E1C354AC1}"/>
                          </a:ext>
                        </a:extLst>
                      </p:cNvPr>
                      <p:cNvSpPr/>
                      <p:nvPr/>
                    </p:nvSpPr>
                    <p:spPr>
                      <a:xfrm>
                        <a:off x="8972073" y="4301673"/>
                        <a:ext cx="1286" cy="1714"/>
                      </a:xfrm>
                      <a:custGeom>
                        <a:avLst/>
                        <a:gdLst>
                          <a:gd name="connsiteX0" fmla="*/ 0 w 1286"/>
                          <a:gd name="connsiteY0" fmla="*/ 0 h 1714"/>
                          <a:gd name="connsiteX1" fmla="*/ 1286 w 1286"/>
                          <a:gd name="connsiteY1" fmla="*/ 1715 h 1714"/>
                          <a:gd name="connsiteX2" fmla="*/ 857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5"/>
                              <a:pt x="1286" y="1715"/>
                            </a:cubicBezTo>
                            <a:lnTo>
                              <a:pt x="857" y="429"/>
                            </a:lnTo>
                            <a:cubicBezTo>
                              <a:pt x="429" y="429"/>
                              <a:pt x="0" y="429"/>
                              <a:pt x="0" y="0"/>
                            </a:cubicBezTo>
                          </a:path>
                        </a:pathLst>
                      </a:custGeom>
                      <a:solidFill>
                        <a:srgbClr val="B94231"/>
                      </a:solidFill>
                      <a:ln w="4286" cap="flat">
                        <a:noFill/>
                        <a:prstDash val="solid"/>
                        <a:miter/>
                      </a:ln>
                    </p:spPr>
                    <p:txBody>
                      <a:bodyPr rtlCol="0" anchor="ctr"/>
                      <a:lstStyle/>
                      <a:p>
                        <a:endParaRPr lang="en-GB"/>
                      </a:p>
                    </p:txBody>
                  </p:sp>
                </p:grpSp>
                <p:sp>
                  <p:nvSpPr>
                    <p:cNvPr id="1000" name="Freeform: Shape 999">
                      <a:extLst>
                        <a:ext uri="{FF2B5EF4-FFF2-40B4-BE49-F238E27FC236}">
                          <a16:creationId xmlns:a16="http://schemas.microsoft.com/office/drawing/2014/main" id="{C93A13B7-D78E-64AE-3500-661FE0810E27}"/>
                        </a:ext>
                      </a:extLst>
                    </p:cNvPr>
                    <p:cNvSpPr/>
                    <p:nvPr/>
                  </p:nvSpPr>
                  <p:spPr>
                    <a:xfrm>
                      <a:off x="9139666" y="4206090"/>
                      <a:ext cx="14144" cy="9001"/>
                    </a:xfrm>
                    <a:custGeom>
                      <a:avLst/>
                      <a:gdLst>
                        <a:gd name="connsiteX0" fmla="*/ 0 w 14144"/>
                        <a:gd name="connsiteY0" fmla="*/ 0 h 9001"/>
                        <a:gd name="connsiteX1" fmla="*/ 858 w 14144"/>
                        <a:gd name="connsiteY1" fmla="*/ 1286 h 9001"/>
                        <a:gd name="connsiteX2" fmla="*/ 14145 w 14144"/>
                        <a:gd name="connsiteY2" fmla="*/ 9001 h 9001"/>
                        <a:gd name="connsiteX3" fmla="*/ 13716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858" y="1286"/>
                          </a:lnTo>
                          <a:lnTo>
                            <a:pt x="14145" y="9001"/>
                          </a:lnTo>
                          <a:lnTo>
                            <a:pt x="13716" y="7715"/>
                          </a:lnTo>
                          <a:close/>
                        </a:path>
                      </a:pathLst>
                    </a:custGeom>
                    <a:solidFill>
                      <a:srgbClr val="B94231"/>
                    </a:solidFill>
                    <a:ln w="4286" cap="flat">
                      <a:noFill/>
                      <a:prstDash val="solid"/>
                      <a:miter/>
                    </a:ln>
                  </p:spPr>
                  <p:txBody>
                    <a:bodyPr rtlCol="0" anchor="ctr"/>
                    <a:lstStyle/>
                    <a:p>
                      <a:endParaRPr lang="en-GB"/>
                    </a:p>
                  </p:txBody>
                </p:sp>
                <p:grpSp>
                  <p:nvGrpSpPr>
                    <p:cNvPr id="1001" name="Graphic 18">
                      <a:extLst>
                        <a:ext uri="{FF2B5EF4-FFF2-40B4-BE49-F238E27FC236}">
                          <a16:creationId xmlns:a16="http://schemas.microsoft.com/office/drawing/2014/main" id="{66DADDCB-31CD-81A0-74F7-58F781444191}"/>
                        </a:ext>
                      </a:extLst>
                    </p:cNvPr>
                    <p:cNvGrpSpPr/>
                    <p:nvPr/>
                  </p:nvGrpSpPr>
                  <p:grpSpPr>
                    <a:xfrm>
                      <a:off x="8948070" y="4315389"/>
                      <a:ext cx="1285" cy="1714"/>
                      <a:chOff x="8948070" y="4315389"/>
                      <a:chExt cx="1285" cy="1714"/>
                    </a:xfrm>
                  </p:grpSpPr>
                  <p:sp>
                    <p:nvSpPr>
                      <p:cNvPr id="1002" name="Freeform: Shape 1001">
                        <a:extLst>
                          <a:ext uri="{FF2B5EF4-FFF2-40B4-BE49-F238E27FC236}">
                            <a16:creationId xmlns:a16="http://schemas.microsoft.com/office/drawing/2014/main" id="{52734E09-E8C7-B7AF-82CF-65F2FE84BD54}"/>
                          </a:ext>
                        </a:extLst>
                      </p:cNvPr>
                      <p:cNvSpPr/>
                      <p:nvPr/>
                    </p:nvSpPr>
                    <p:spPr>
                      <a:xfrm>
                        <a:off x="8948070" y="4315389"/>
                        <a:ext cx="857" cy="1285"/>
                      </a:xfrm>
                      <a:custGeom>
                        <a:avLst/>
                        <a:gdLst>
                          <a:gd name="connsiteX0" fmla="*/ 0 w 857"/>
                          <a:gd name="connsiteY0" fmla="*/ 0 h 1285"/>
                          <a:gd name="connsiteX1" fmla="*/ 857 w 857"/>
                          <a:gd name="connsiteY1" fmla="*/ 1286 h 1285"/>
                          <a:gd name="connsiteX2" fmla="*/ 0 w 857"/>
                          <a:gd name="connsiteY2" fmla="*/ 0 h 1285"/>
                        </a:gdLst>
                        <a:ahLst/>
                        <a:cxnLst>
                          <a:cxn ang="0">
                            <a:pos x="connsiteX0" y="connsiteY0"/>
                          </a:cxn>
                          <a:cxn ang="0">
                            <a:pos x="connsiteX1" y="connsiteY1"/>
                          </a:cxn>
                          <a:cxn ang="0">
                            <a:pos x="connsiteX2" y="connsiteY2"/>
                          </a:cxn>
                        </a:cxnLst>
                        <a:rect l="l" t="t" r="r" b="b"/>
                        <a:pathLst>
                          <a:path w="857" h="1285">
                            <a:moveTo>
                              <a:pt x="0" y="0"/>
                            </a:moveTo>
                            <a:lnTo>
                              <a:pt x="857" y="1286"/>
                            </a:lnTo>
                            <a:lnTo>
                              <a:pt x="0" y="0"/>
                            </a:lnTo>
                          </a:path>
                        </a:pathLst>
                      </a:custGeom>
                      <a:solidFill>
                        <a:srgbClr val="376C70"/>
                      </a:solidFill>
                      <a:ln w="4286" cap="flat">
                        <a:noFill/>
                        <a:prstDash val="solid"/>
                        <a:miter/>
                      </a:ln>
                    </p:spPr>
                    <p:txBody>
                      <a:bodyPr rtlCol="0" anchor="ctr"/>
                      <a:lstStyle/>
                      <a:p>
                        <a:endParaRPr lang="en-GB"/>
                      </a:p>
                    </p:txBody>
                  </p:sp>
                  <p:sp>
                    <p:nvSpPr>
                      <p:cNvPr id="1003" name="Freeform: Shape 1002">
                        <a:extLst>
                          <a:ext uri="{FF2B5EF4-FFF2-40B4-BE49-F238E27FC236}">
                            <a16:creationId xmlns:a16="http://schemas.microsoft.com/office/drawing/2014/main" id="{9A1CDBD8-E45B-4410-652A-780CA1C4AF66}"/>
                          </a:ext>
                        </a:extLst>
                      </p:cNvPr>
                      <p:cNvSpPr/>
                      <p:nvPr/>
                    </p:nvSpPr>
                    <p:spPr>
                      <a:xfrm>
                        <a:off x="8948070" y="4315389"/>
                        <a:ext cx="1285" cy="1714"/>
                      </a:xfrm>
                      <a:custGeom>
                        <a:avLst/>
                        <a:gdLst>
                          <a:gd name="connsiteX0" fmla="*/ 0 w 1285"/>
                          <a:gd name="connsiteY0" fmla="*/ 0 h 1714"/>
                          <a:gd name="connsiteX1" fmla="*/ 1286 w 1285"/>
                          <a:gd name="connsiteY1" fmla="*/ 1715 h 1714"/>
                          <a:gd name="connsiteX2" fmla="*/ 857 w 1285"/>
                          <a:gd name="connsiteY2" fmla="*/ 429 h 1714"/>
                          <a:gd name="connsiteX3" fmla="*/ 0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0" y="0"/>
                            </a:moveTo>
                            <a:cubicBezTo>
                              <a:pt x="429" y="429"/>
                              <a:pt x="429" y="1715"/>
                              <a:pt x="1286" y="1715"/>
                            </a:cubicBezTo>
                            <a:lnTo>
                              <a:pt x="857" y="429"/>
                            </a:lnTo>
                            <a:cubicBezTo>
                              <a:pt x="429" y="429"/>
                              <a:pt x="429" y="429"/>
                              <a:pt x="0" y="0"/>
                            </a:cubicBezTo>
                          </a:path>
                        </a:pathLst>
                      </a:custGeom>
                      <a:solidFill>
                        <a:srgbClr val="B94231"/>
                      </a:solidFill>
                      <a:ln w="4286" cap="flat">
                        <a:noFill/>
                        <a:prstDash val="solid"/>
                        <a:miter/>
                      </a:ln>
                    </p:spPr>
                    <p:txBody>
                      <a:bodyPr rtlCol="0" anchor="ctr"/>
                      <a:lstStyle/>
                      <a:p>
                        <a:endParaRPr lang="en-GB"/>
                      </a:p>
                    </p:txBody>
                  </p:sp>
                </p:grpSp>
                <p:sp>
                  <p:nvSpPr>
                    <p:cNvPr id="1004" name="Freeform: Shape 1003">
                      <a:extLst>
                        <a:ext uri="{FF2B5EF4-FFF2-40B4-BE49-F238E27FC236}">
                          <a16:creationId xmlns:a16="http://schemas.microsoft.com/office/drawing/2014/main" id="{2D06BE16-AF79-FBC7-DCC0-3446B2EF4C5D}"/>
                        </a:ext>
                      </a:extLst>
                    </p:cNvPr>
                    <p:cNvSpPr/>
                    <p:nvPr/>
                  </p:nvSpPr>
                  <p:spPr>
                    <a:xfrm>
                      <a:off x="9170527" y="4204804"/>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4" y="1714"/>
                            <a:pt x="857" y="857"/>
                            <a:pt x="429" y="0"/>
                          </a:cubicBezTo>
                          <a:cubicBezTo>
                            <a:pt x="857" y="429"/>
                            <a:pt x="429" y="857"/>
                            <a:pt x="0" y="1286"/>
                          </a:cubicBezTo>
                        </a:path>
                      </a:pathLst>
                    </a:custGeom>
                    <a:solidFill>
                      <a:srgbClr val="B94231"/>
                    </a:solidFill>
                    <a:ln w="4286" cap="flat">
                      <a:noFill/>
                      <a:prstDash val="solid"/>
                      <a:miter/>
                    </a:ln>
                  </p:spPr>
                  <p:txBody>
                    <a:bodyPr rtlCol="0" anchor="ctr"/>
                    <a:lstStyle/>
                    <a:p>
                      <a:endParaRPr lang="en-GB"/>
                    </a:p>
                  </p:txBody>
                </p:sp>
                <p:sp>
                  <p:nvSpPr>
                    <p:cNvPr id="1005" name="Freeform: Shape 1004">
                      <a:extLst>
                        <a:ext uri="{FF2B5EF4-FFF2-40B4-BE49-F238E27FC236}">
                          <a16:creationId xmlns:a16="http://schemas.microsoft.com/office/drawing/2014/main" id="{D0B061B9-D86D-3E68-2CDD-5A1EAFF00C51}"/>
                        </a:ext>
                      </a:extLst>
                    </p:cNvPr>
                    <p:cNvSpPr/>
                    <p:nvPr/>
                  </p:nvSpPr>
                  <p:spPr>
                    <a:xfrm>
                      <a:off x="9156811" y="4206090"/>
                      <a:ext cx="14144" cy="9001"/>
                    </a:xfrm>
                    <a:custGeom>
                      <a:avLst/>
                      <a:gdLst>
                        <a:gd name="connsiteX0" fmla="*/ 0 w 14144"/>
                        <a:gd name="connsiteY0" fmla="*/ 7715 h 9001"/>
                        <a:gd name="connsiteX1" fmla="*/ 429 w 14144"/>
                        <a:gd name="connsiteY1" fmla="*/ 9001 h 9001"/>
                        <a:gd name="connsiteX2" fmla="*/ 14145 w 14144"/>
                        <a:gd name="connsiteY2" fmla="*/ 1286 h 9001"/>
                        <a:gd name="connsiteX3" fmla="*/ 13716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429" y="9001"/>
                          </a:lnTo>
                          <a:lnTo>
                            <a:pt x="14145" y="1286"/>
                          </a:lnTo>
                          <a:lnTo>
                            <a:pt x="13716" y="0"/>
                          </a:lnTo>
                          <a:close/>
                        </a:path>
                      </a:pathLst>
                    </a:custGeom>
                    <a:solidFill>
                      <a:srgbClr val="B94231"/>
                    </a:solidFill>
                    <a:ln w="4286" cap="flat">
                      <a:noFill/>
                      <a:prstDash val="solid"/>
                      <a:miter/>
                    </a:ln>
                  </p:spPr>
                  <p:txBody>
                    <a:bodyPr rtlCol="0" anchor="ctr"/>
                    <a:lstStyle/>
                    <a:p>
                      <a:endParaRPr lang="en-GB"/>
                    </a:p>
                  </p:txBody>
                </p:sp>
                <p:sp>
                  <p:nvSpPr>
                    <p:cNvPr id="1006" name="Freeform: Shape 1005">
                      <a:extLst>
                        <a:ext uri="{FF2B5EF4-FFF2-40B4-BE49-F238E27FC236}">
                          <a16:creationId xmlns:a16="http://schemas.microsoft.com/office/drawing/2014/main" id="{86AF8DE9-5090-57D0-2A7B-9A87B5B65AC0}"/>
                        </a:ext>
                      </a:extLst>
                    </p:cNvPr>
                    <p:cNvSpPr/>
                    <p:nvPr/>
                  </p:nvSpPr>
                  <p:spPr>
                    <a:xfrm>
                      <a:off x="9153382" y="4213805"/>
                      <a:ext cx="3857" cy="1607"/>
                    </a:xfrm>
                    <a:custGeom>
                      <a:avLst/>
                      <a:gdLst>
                        <a:gd name="connsiteX0" fmla="*/ 0 w 3857"/>
                        <a:gd name="connsiteY0" fmla="*/ 0 h 1607"/>
                        <a:gd name="connsiteX1" fmla="*/ 429 w 3857"/>
                        <a:gd name="connsiteY1" fmla="*/ 1286 h 1607"/>
                        <a:gd name="connsiteX2" fmla="*/ 3857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0" y="1715"/>
                            <a:pt x="3857" y="1286"/>
                          </a:cubicBezTo>
                          <a:lnTo>
                            <a:pt x="3429" y="0"/>
                          </a:lnTo>
                          <a:cubicBezTo>
                            <a:pt x="2572" y="429"/>
                            <a:pt x="857" y="429"/>
                            <a:pt x="0" y="0"/>
                          </a:cubicBezTo>
                        </a:path>
                      </a:pathLst>
                    </a:custGeom>
                    <a:solidFill>
                      <a:srgbClr val="B94231"/>
                    </a:solidFill>
                    <a:ln w="4286" cap="flat">
                      <a:noFill/>
                      <a:prstDash val="solid"/>
                      <a:miter/>
                    </a:ln>
                  </p:spPr>
                  <p:txBody>
                    <a:bodyPr rtlCol="0" anchor="ctr"/>
                    <a:lstStyle/>
                    <a:p>
                      <a:endParaRPr lang="en-GB"/>
                    </a:p>
                  </p:txBody>
                </p:sp>
                <p:sp>
                  <p:nvSpPr>
                    <p:cNvPr id="1007" name="Freeform: Shape 1006">
                      <a:extLst>
                        <a:ext uri="{FF2B5EF4-FFF2-40B4-BE49-F238E27FC236}">
                          <a16:creationId xmlns:a16="http://schemas.microsoft.com/office/drawing/2014/main" id="{894E7415-68CB-2664-5699-8B8ED84F384F}"/>
                        </a:ext>
                      </a:extLst>
                    </p:cNvPr>
                    <p:cNvSpPr/>
                    <p:nvPr/>
                  </p:nvSpPr>
                  <p:spPr>
                    <a:xfrm>
                      <a:off x="9139241" y="4195745"/>
                      <a:ext cx="31711" cy="18548"/>
                    </a:xfrm>
                    <a:custGeom>
                      <a:avLst/>
                      <a:gdLst>
                        <a:gd name="connsiteX0" fmla="*/ 15855 w 31711"/>
                        <a:gd name="connsiteY0" fmla="*/ 58 h 18548"/>
                        <a:gd name="connsiteX1" fmla="*/ 425 w 31711"/>
                        <a:gd name="connsiteY1" fmla="*/ 10345 h 18548"/>
                        <a:gd name="connsiteX2" fmla="*/ 15855 w 31711"/>
                        <a:gd name="connsiteY2" fmla="*/ 18489 h 18548"/>
                        <a:gd name="connsiteX3" fmla="*/ 31286 w 31711"/>
                        <a:gd name="connsiteY3" fmla="*/ 8202 h 18548"/>
                        <a:gd name="connsiteX4" fmla="*/ 15855 w 31711"/>
                        <a:gd name="connsiteY4" fmla="*/ 58 h 18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48">
                          <a:moveTo>
                            <a:pt x="15855" y="58"/>
                          </a:moveTo>
                          <a:cubicBezTo>
                            <a:pt x="15427" y="58"/>
                            <a:pt x="-3004" y="8630"/>
                            <a:pt x="425" y="10345"/>
                          </a:cubicBezTo>
                          <a:cubicBezTo>
                            <a:pt x="1283" y="10773"/>
                            <a:pt x="14998" y="19346"/>
                            <a:pt x="15855" y="18489"/>
                          </a:cubicBezTo>
                          <a:cubicBezTo>
                            <a:pt x="16284" y="18489"/>
                            <a:pt x="34715" y="9916"/>
                            <a:pt x="31286" y="8202"/>
                          </a:cubicBezTo>
                          <a:cubicBezTo>
                            <a:pt x="30429" y="8202"/>
                            <a:pt x="16284" y="-800"/>
                            <a:pt x="15855" y="58"/>
                          </a:cubicBezTo>
                          <a:close/>
                        </a:path>
                      </a:pathLst>
                    </a:custGeom>
                    <a:solidFill>
                      <a:srgbClr val="6C74AF"/>
                    </a:solidFill>
                    <a:ln w="4286" cap="flat">
                      <a:noFill/>
                      <a:prstDash val="solid"/>
                      <a:miter/>
                    </a:ln>
                  </p:spPr>
                  <p:txBody>
                    <a:bodyPr rtlCol="0" anchor="ctr"/>
                    <a:lstStyle/>
                    <a:p>
                      <a:endParaRPr lang="en-GB"/>
                    </a:p>
                  </p:txBody>
                </p:sp>
                <p:sp>
                  <p:nvSpPr>
                    <p:cNvPr id="1008" name="Freeform: Shape 1007">
                      <a:extLst>
                        <a:ext uri="{FF2B5EF4-FFF2-40B4-BE49-F238E27FC236}">
                          <a16:creationId xmlns:a16="http://schemas.microsoft.com/office/drawing/2014/main" id="{86BFC397-F625-87E4-AA52-4FD93A599FEA}"/>
                        </a:ext>
                      </a:extLst>
                    </p:cNvPr>
                    <p:cNvSpPr/>
                    <p:nvPr/>
                  </p:nvSpPr>
                  <p:spPr>
                    <a:xfrm>
                      <a:off x="9115663" y="4219806"/>
                      <a:ext cx="14573" cy="9001"/>
                    </a:xfrm>
                    <a:custGeom>
                      <a:avLst/>
                      <a:gdLst>
                        <a:gd name="connsiteX0" fmla="*/ 0 w 14573"/>
                        <a:gd name="connsiteY0" fmla="*/ 0 h 9001"/>
                        <a:gd name="connsiteX1" fmla="*/ 857 w 14573"/>
                        <a:gd name="connsiteY1" fmla="*/ 1286 h 9001"/>
                        <a:gd name="connsiteX2" fmla="*/ 14573 w 14573"/>
                        <a:gd name="connsiteY2" fmla="*/ 9001 h 9001"/>
                        <a:gd name="connsiteX3" fmla="*/ 13716 w 14573"/>
                        <a:gd name="connsiteY3" fmla="*/ 7715 h 9001"/>
                      </a:gdLst>
                      <a:ahLst/>
                      <a:cxnLst>
                        <a:cxn ang="0">
                          <a:pos x="connsiteX0" y="connsiteY0"/>
                        </a:cxn>
                        <a:cxn ang="0">
                          <a:pos x="connsiteX1" y="connsiteY1"/>
                        </a:cxn>
                        <a:cxn ang="0">
                          <a:pos x="connsiteX2" y="connsiteY2"/>
                        </a:cxn>
                        <a:cxn ang="0">
                          <a:pos x="connsiteX3" y="connsiteY3"/>
                        </a:cxn>
                      </a:cxnLst>
                      <a:rect l="l" t="t" r="r" b="b"/>
                      <a:pathLst>
                        <a:path w="14573" h="9001">
                          <a:moveTo>
                            <a:pt x="0" y="0"/>
                          </a:moveTo>
                          <a:lnTo>
                            <a:pt x="857" y="1286"/>
                          </a:lnTo>
                          <a:lnTo>
                            <a:pt x="14573" y="9001"/>
                          </a:lnTo>
                          <a:lnTo>
                            <a:pt x="13716" y="7715"/>
                          </a:lnTo>
                          <a:close/>
                        </a:path>
                      </a:pathLst>
                    </a:custGeom>
                    <a:solidFill>
                      <a:srgbClr val="B94231"/>
                    </a:solidFill>
                    <a:ln w="4286" cap="flat">
                      <a:noFill/>
                      <a:prstDash val="solid"/>
                      <a:miter/>
                    </a:ln>
                  </p:spPr>
                  <p:txBody>
                    <a:bodyPr rtlCol="0" anchor="ctr"/>
                    <a:lstStyle/>
                    <a:p>
                      <a:endParaRPr lang="en-GB"/>
                    </a:p>
                  </p:txBody>
                </p:sp>
                <p:grpSp>
                  <p:nvGrpSpPr>
                    <p:cNvPr id="1009" name="Graphic 18">
                      <a:extLst>
                        <a:ext uri="{FF2B5EF4-FFF2-40B4-BE49-F238E27FC236}">
                          <a16:creationId xmlns:a16="http://schemas.microsoft.com/office/drawing/2014/main" id="{46C9C4BF-AC28-42D9-9B3B-81837089B82B}"/>
                        </a:ext>
                      </a:extLst>
                    </p:cNvPr>
                    <p:cNvGrpSpPr/>
                    <p:nvPr/>
                  </p:nvGrpSpPr>
                  <p:grpSpPr>
                    <a:xfrm>
                      <a:off x="8924496" y="4329105"/>
                      <a:ext cx="1285" cy="1714"/>
                      <a:chOff x="8924496" y="4329105"/>
                      <a:chExt cx="1285" cy="1714"/>
                    </a:xfrm>
                  </p:grpSpPr>
                  <p:sp>
                    <p:nvSpPr>
                      <p:cNvPr id="1010" name="Freeform: Shape 1009">
                        <a:extLst>
                          <a:ext uri="{FF2B5EF4-FFF2-40B4-BE49-F238E27FC236}">
                            <a16:creationId xmlns:a16="http://schemas.microsoft.com/office/drawing/2014/main" id="{EC9DE42F-DDCA-E4ED-3CDA-8B5B8195B1A8}"/>
                          </a:ext>
                        </a:extLst>
                      </p:cNvPr>
                      <p:cNvSpPr/>
                      <p:nvPr/>
                    </p:nvSpPr>
                    <p:spPr>
                      <a:xfrm>
                        <a:off x="8924496" y="4329105"/>
                        <a:ext cx="428" cy="1285"/>
                      </a:xfrm>
                      <a:custGeom>
                        <a:avLst/>
                        <a:gdLst>
                          <a:gd name="connsiteX0" fmla="*/ 0 w 428"/>
                          <a:gd name="connsiteY0" fmla="*/ 0 h 1285"/>
                          <a:gd name="connsiteX1" fmla="*/ 429 w 428"/>
                          <a:gd name="connsiteY1" fmla="*/ 1286 h 1285"/>
                          <a:gd name="connsiteX2" fmla="*/ 0 w 428"/>
                          <a:gd name="connsiteY2" fmla="*/ 0 h 1285"/>
                        </a:gdLst>
                        <a:ahLst/>
                        <a:cxnLst>
                          <a:cxn ang="0">
                            <a:pos x="connsiteX0" y="connsiteY0"/>
                          </a:cxn>
                          <a:cxn ang="0">
                            <a:pos x="connsiteX1" y="connsiteY1"/>
                          </a:cxn>
                          <a:cxn ang="0">
                            <a:pos x="connsiteX2" y="connsiteY2"/>
                          </a:cxn>
                        </a:cxnLst>
                        <a:rect l="l" t="t" r="r" b="b"/>
                        <a:pathLst>
                          <a:path w="428" h="1285">
                            <a:moveTo>
                              <a:pt x="0" y="0"/>
                            </a:moveTo>
                            <a:lnTo>
                              <a:pt x="429" y="1286"/>
                            </a:lnTo>
                            <a:lnTo>
                              <a:pt x="0" y="0"/>
                            </a:lnTo>
                          </a:path>
                        </a:pathLst>
                      </a:custGeom>
                      <a:solidFill>
                        <a:srgbClr val="376C70"/>
                      </a:solidFill>
                      <a:ln w="4286" cap="flat">
                        <a:noFill/>
                        <a:prstDash val="solid"/>
                        <a:miter/>
                      </a:ln>
                    </p:spPr>
                    <p:txBody>
                      <a:bodyPr rtlCol="0" anchor="ctr"/>
                      <a:lstStyle/>
                      <a:p>
                        <a:endParaRPr lang="en-GB"/>
                      </a:p>
                    </p:txBody>
                  </p:sp>
                  <p:sp>
                    <p:nvSpPr>
                      <p:cNvPr id="1011" name="Freeform: Shape 1010">
                        <a:extLst>
                          <a:ext uri="{FF2B5EF4-FFF2-40B4-BE49-F238E27FC236}">
                            <a16:creationId xmlns:a16="http://schemas.microsoft.com/office/drawing/2014/main" id="{547B6030-A5A1-E05F-A630-82993488F678}"/>
                          </a:ext>
                        </a:extLst>
                      </p:cNvPr>
                      <p:cNvSpPr/>
                      <p:nvPr/>
                    </p:nvSpPr>
                    <p:spPr>
                      <a:xfrm>
                        <a:off x="8924496" y="4329105"/>
                        <a:ext cx="1285" cy="1714"/>
                      </a:xfrm>
                      <a:custGeom>
                        <a:avLst/>
                        <a:gdLst>
                          <a:gd name="connsiteX0" fmla="*/ 0 w 1285"/>
                          <a:gd name="connsiteY0" fmla="*/ 0 h 1714"/>
                          <a:gd name="connsiteX1" fmla="*/ 1286 w 1285"/>
                          <a:gd name="connsiteY1" fmla="*/ 1714 h 1714"/>
                          <a:gd name="connsiteX2" fmla="*/ 857 w 1285"/>
                          <a:gd name="connsiteY2" fmla="*/ 429 h 1714"/>
                          <a:gd name="connsiteX3" fmla="*/ 0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0" y="0"/>
                            </a:moveTo>
                            <a:cubicBezTo>
                              <a:pt x="429" y="429"/>
                              <a:pt x="429" y="1714"/>
                              <a:pt x="1286" y="1714"/>
                            </a:cubicBezTo>
                            <a:lnTo>
                              <a:pt x="857" y="429"/>
                            </a:lnTo>
                            <a:cubicBezTo>
                              <a:pt x="0" y="429"/>
                              <a:pt x="0" y="429"/>
                              <a:pt x="0" y="0"/>
                            </a:cubicBezTo>
                          </a:path>
                        </a:pathLst>
                      </a:custGeom>
                      <a:solidFill>
                        <a:srgbClr val="B94231"/>
                      </a:solidFill>
                      <a:ln w="4286" cap="flat">
                        <a:noFill/>
                        <a:prstDash val="solid"/>
                        <a:miter/>
                      </a:ln>
                    </p:spPr>
                    <p:txBody>
                      <a:bodyPr rtlCol="0" anchor="ctr"/>
                      <a:lstStyle/>
                      <a:p>
                        <a:endParaRPr lang="en-GB"/>
                      </a:p>
                    </p:txBody>
                  </p:sp>
                </p:grpSp>
                <p:sp>
                  <p:nvSpPr>
                    <p:cNvPr id="1012" name="Freeform: Shape 1011">
                      <a:extLst>
                        <a:ext uri="{FF2B5EF4-FFF2-40B4-BE49-F238E27FC236}">
                          <a16:creationId xmlns:a16="http://schemas.microsoft.com/office/drawing/2014/main" id="{5E974BD4-BBC6-DF9D-37A9-668316C441CD}"/>
                        </a:ext>
                      </a:extLst>
                    </p:cNvPr>
                    <p:cNvSpPr/>
                    <p:nvPr/>
                  </p:nvSpPr>
                  <p:spPr>
                    <a:xfrm>
                      <a:off x="9146523" y="4218520"/>
                      <a:ext cx="1108" cy="2571"/>
                    </a:xfrm>
                    <a:custGeom>
                      <a:avLst/>
                      <a:gdLst>
                        <a:gd name="connsiteX0" fmla="*/ 0 w 1108"/>
                        <a:gd name="connsiteY0" fmla="*/ 1286 h 2571"/>
                        <a:gd name="connsiteX1" fmla="*/ 429 w 1108"/>
                        <a:gd name="connsiteY1" fmla="*/ 2572 h 2571"/>
                        <a:gd name="connsiteX2" fmla="*/ 429 w 1108"/>
                        <a:gd name="connsiteY2" fmla="*/ 0 h 2571"/>
                        <a:gd name="connsiteX3" fmla="*/ 0 w 1108"/>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8" h="2571">
                          <a:moveTo>
                            <a:pt x="0" y="1286"/>
                          </a:moveTo>
                          <a:lnTo>
                            <a:pt x="429" y="2572"/>
                          </a:lnTo>
                          <a:cubicBezTo>
                            <a:pt x="1715" y="1714"/>
                            <a:pt x="858" y="857"/>
                            <a:pt x="429" y="0"/>
                          </a:cubicBezTo>
                          <a:cubicBezTo>
                            <a:pt x="858" y="429"/>
                            <a:pt x="429" y="857"/>
                            <a:pt x="0" y="1286"/>
                          </a:cubicBezTo>
                        </a:path>
                      </a:pathLst>
                    </a:custGeom>
                    <a:solidFill>
                      <a:srgbClr val="B94231"/>
                    </a:solidFill>
                    <a:ln w="4286" cap="flat">
                      <a:noFill/>
                      <a:prstDash val="solid"/>
                      <a:miter/>
                    </a:ln>
                  </p:spPr>
                  <p:txBody>
                    <a:bodyPr rtlCol="0" anchor="ctr"/>
                    <a:lstStyle/>
                    <a:p>
                      <a:endParaRPr lang="en-GB"/>
                    </a:p>
                  </p:txBody>
                </p:sp>
                <p:sp>
                  <p:nvSpPr>
                    <p:cNvPr id="1013" name="Freeform: Shape 1012">
                      <a:extLst>
                        <a:ext uri="{FF2B5EF4-FFF2-40B4-BE49-F238E27FC236}">
                          <a16:creationId xmlns:a16="http://schemas.microsoft.com/office/drawing/2014/main" id="{1FAE7BB2-50E0-4AE1-3FD9-F55EB90F833F}"/>
                        </a:ext>
                      </a:extLst>
                    </p:cNvPr>
                    <p:cNvSpPr/>
                    <p:nvPr/>
                  </p:nvSpPr>
                  <p:spPr>
                    <a:xfrm>
                      <a:off x="9132808" y="4219806"/>
                      <a:ext cx="14144" cy="9001"/>
                    </a:xfrm>
                    <a:custGeom>
                      <a:avLst/>
                      <a:gdLst>
                        <a:gd name="connsiteX0" fmla="*/ 0 w 14144"/>
                        <a:gd name="connsiteY0" fmla="*/ 7715 h 9001"/>
                        <a:gd name="connsiteX1" fmla="*/ 857 w 14144"/>
                        <a:gd name="connsiteY1" fmla="*/ 9001 h 9001"/>
                        <a:gd name="connsiteX2" fmla="*/ 14145 w 14144"/>
                        <a:gd name="connsiteY2" fmla="*/ 1286 h 9001"/>
                        <a:gd name="connsiteX3" fmla="*/ 13716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857" y="9001"/>
                          </a:lnTo>
                          <a:lnTo>
                            <a:pt x="14145" y="1286"/>
                          </a:lnTo>
                          <a:lnTo>
                            <a:pt x="13716" y="0"/>
                          </a:lnTo>
                          <a:close/>
                        </a:path>
                      </a:pathLst>
                    </a:custGeom>
                    <a:solidFill>
                      <a:srgbClr val="B94231"/>
                    </a:solidFill>
                    <a:ln w="4286" cap="flat">
                      <a:noFill/>
                      <a:prstDash val="solid"/>
                      <a:miter/>
                    </a:ln>
                  </p:spPr>
                  <p:txBody>
                    <a:bodyPr rtlCol="0" anchor="ctr"/>
                    <a:lstStyle/>
                    <a:p>
                      <a:endParaRPr lang="en-GB"/>
                    </a:p>
                  </p:txBody>
                </p:sp>
                <p:sp>
                  <p:nvSpPr>
                    <p:cNvPr id="1014" name="Freeform: Shape 1013">
                      <a:extLst>
                        <a:ext uri="{FF2B5EF4-FFF2-40B4-BE49-F238E27FC236}">
                          <a16:creationId xmlns:a16="http://schemas.microsoft.com/office/drawing/2014/main" id="{D2387264-6CEA-5DBF-AADF-F007FB5216BC}"/>
                        </a:ext>
                      </a:extLst>
                    </p:cNvPr>
                    <p:cNvSpPr/>
                    <p:nvPr/>
                  </p:nvSpPr>
                  <p:spPr>
                    <a:xfrm>
                      <a:off x="9115238" y="4209461"/>
                      <a:ext cx="31711" cy="18548"/>
                    </a:xfrm>
                    <a:custGeom>
                      <a:avLst/>
                      <a:gdLst>
                        <a:gd name="connsiteX0" fmla="*/ 15856 w 31711"/>
                        <a:gd name="connsiteY0" fmla="*/ 58 h 18548"/>
                        <a:gd name="connsiteX1" fmla="*/ 425 w 31711"/>
                        <a:gd name="connsiteY1" fmla="*/ 10345 h 18548"/>
                        <a:gd name="connsiteX2" fmla="*/ 15856 w 31711"/>
                        <a:gd name="connsiteY2" fmla="*/ 18488 h 18548"/>
                        <a:gd name="connsiteX3" fmla="*/ 31286 w 31711"/>
                        <a:gd name="connsiteY3" fmla="*/ 8202 h 18548"/>
                        <a:gd name="connsiteX4" fmla="*/ 15856 w 31711"/>
                        <a:gd name="connsiteY4" fmla="*/ 58 h 18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48">
                          <a:moveTo>
                            <a:pt x="15856" y="58"/>
                          </a:moveTo>
                          <a:cubicBezTo>
                            <a:pt x="15427" y="58"/>
                            <a:pt x="-3004" y="8630"/>
                            <a:pt x="425" y="10345"/>
                          </a:cubicBezTo>
                          <a:cubicBezTo>
                            <a:pt x="1282" y="10773"/>
                            <a:pt x="14998" y="19346"/>
                            <a:pt x="15856" y="18488"/>
                          </a:cubicBezTo>
                          <a:cubicBezTo>
                            <a:pt x="16284" y="18488"/>
                            <a:pt x="34715" y="9916"/>
                            <a:pt x="31286" y="8202"/>
                          </a:cubicBezTo>
                          <a:cubicBezTo>
                            <a:pt x="30429" y="8202"/>
                            <a:pt x="16713" y="-800"/>
                            <a:pt x="15856" y="58"/>
                          </a:cubicBezTo>
                          <a:close/>
                        </a:path>
                      </a:pathLst>
                    </a:custGeom>
                    <a:solidFill>
                      <a:srgbClr val="6C74AF"/>
                    </a:solidFill>
                    <a:ln w="4286" cap="flat">
                      <a:noFill/>
                      <a:prstDash val="solid"/>
                      <a:miter/>
                    </a:ln>
                  </p:spPr>
                  <p:txBody>
                    <a:bodyPr rtlCol="0" anchor="ctr"/>
                    <a:lstStyle/>
                    <a:p>
                      <a:endParaRPr lang="en-GB"/>
                    </a:p>
                  </p:txBody>
                </p:sp>
                <p:sp>
                  <p:nvSpPr>
                    <p:cNvPr id="1015" name="Freeform: Shape 1014">
                      <a:extLst>
                        <a:ext uri="{FF2B5EF4-FFF2-40B4-BE49-F238E27FC236}">
                          <a16:creationId xmlns:a16="http://schemas.microsoft.com/office/drawing/2014/main" id="{EF91310A-0E35-5EA5-F8C4-0B91DA30A125}"/>
                        </a:ext>
                      </a:extLst>
                    </p:cNvPr>
                    <p:cNvSpPr/>
                    <p:nvPr/>
                  </p:nvSpPr>
                  <p:spPr>
                    <a:xfrm>
                      <a:off x="9129378" y="4227521"/>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1" y="1715"/>
                            <a:pt x="3858" y="1286"/>
                          </a:cubicBezTo>
                          <a:lnTo>
                            <a:pt x="3429" y="0"/>
                          </a:lnTo>
                          <a:cubicBezTo>
                            <a:pt x="2572" y="857"/>
                            <a:pt x="858" y="857"/>
                            <a:pt x="0" y="0"/>
                          </a:cubicBezTo>
                        </a:path>
                      </a:pathLst>
                    </a:custGeom>
                    <a:solidFill>
                      <a:srgbClr val="B94231"/>
                    </a:solidFill>
                    <a:ln w="4286" cap="flat">
                      <a:noFill/>
                      <a:prstDash val="solid"/>
                      <a:miter/>
                    </a:ln>
                  </p:spPr>
                  <p:txBody>
                    <a:bodyPr rtlCol="0" anchor="ctr"/>
                    <a:lstStyle/>
                    <a:p>
                      <a:endParaRPr lang="en-GB"/>
                    </a:p>
                  </p:txBody>
                </p:sp>
                <p:sp>
                  <p:nvSpPr>
                    <p:cNvPr id="1016" name="Freeform: Shape 1015">
                      <a:extLst>
                        <a:ext uri="{FF2B5EF4-FFF2-40B4-BE49-F238E27FC236}">
                          <a16:creationId xmlns:a16="http://schemas.microsoft.com/office/drawing/2014/main" id="{647517A9-5997-43DE-D2F8-72CE360BE2F4}"/>
                        </a:ext>
                      </a:extLst>
                    </p:cNvPr>
                    <p:cNvSpPr/>
                    <p:nvPr/>
                  </p:nvSpPr>
                  <p:spPr>
                    <a:xfrm>
                      <a:off x="9092088" y="4233522"/>
                      <a:ext cx="14144" cy="9001"/>
                    </a:xfrm>
                    <a:custGeom>
                      <a:avLst/>
                      <a:gdLst>
                        <a:gd name="connsiteX0" fmla="*/ 0 w 14144"/>
                        <a:gd name="connsiteY0" fmla="*/ 0 h 9001"/>
                        <a:gd name="connsiteX1" fmla="*/ 429 w 14144"/>
                        <a:gd name="connsiteY1" fmla="*/ 1286 h 9001"/>
                        <a:gd name="connsiteX2" fmla="*/ 14145 w 14144"/>
                        <a:gd name="connsiteY2" fmla="*/ 9001 h 9001"/>
                        <a:gd name="connsiteX3" fmla="*/ 13716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429" y="1286"/>
                          </a:lnTo>
                          <a:lnTo>
                            <a:pt x="14145" y="9001"/>
                          </a:lnTo>
                          <a:lnTo>
                            <a:pt x="13716" y="7715"/>
                          </a:lnTo>
                          <a:close/>
                        </a:path>
                      </a:pathLst>
                    </a:custGeom>
                    <a:solidFill>
                      <a:srgbClr val="B94231"/>
                    </a:solidFill>
                    <a:ln w="4286" cap="flat">
                      <a:noFill/>
                      <a:prstDash val="solid"/>
                      <a:miter/>
                    </a:ln>
                  </p:spPr>
                  <p:txBody>
                    <a:bodyPr rtlCol="0" anchor="ctr"/>
                    <a:lstStyle/>
                    <a:p>
                      <a:endParaRPr lang="en-GB"/>
                    </a:p>
                  </p:txBody>
                </p:sp>
                <p:sp>
                  <p:nvSpPr>
                    <p:cNvPr id="1017" name="Freeform: Shape 1016">
                      <a:extLst>
                        <a:ext uri="{FF2B5EF4-FFF2-40B4-BE49-F238E27FC236}">
                          <a16:creationId xmlns:a16="http://schemas.microsoft.com/office/drawing/2014/main" id="{2B242FCA-B543-E2A7-F316-E60B7BD6FB23}"/>
                        </a:ext>
                      </a:extLst>
                    </p:cNvPr>
                    <p:cNvSpPr/>
                    <p:nvPr/>
                  </p:nvSpPr>
                  <p:spPr>
                    <a:xfrm>
                      <a:off x="9122521" y="4232236"/>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5"/>
                            <a:pt x="858" y="857"/>
                            <a:pt x="429" y="0"/>
                          </a:cubicBezTo>
                          <a:cubicBezTo>
                            <a:pt x="858" y="429"/>
                            <a:pt x="858" y="857"/>
                            <a:pt x="0" y="1286"/>
                          </a:cubicBezTo>
                        </a:path>
                      </a:pathLst>
                    </a:custGeom>
                    <a:solidFill>
                      <a:srgbClr val="B94231"/>
                    </a:solidFill>
                    <a:ln w="4286" cap="flat">
                      <a:noFill/>
                      <a:prstDash val="solid"/>
                      <a:miter/>
                    </a:ln>
                  </p:spPr>
                  <p:txBody>
                    <a:bodyPr rtlCol="0" anchor="ctr"/>
                    <a:lstStyle/>
                    <a:p>
                      <a:endParaRPr lang="en-GB"/>
                    </a:p>
                  </p:txBody>
                </p:sp>
                <p:sp>
                  <p:nvSpPr>
                    <p:cNvPr id="1018" name="Freeform: Shape 1017">
                      <a:extLst>
                        <a:ext uri="{FF2B5EF4-FFF2-40B4-BE49-F238E27FC236}">
                          <a16:creationId xmlns:a16="http://schemas.microsoft.com/office/drawing/2014/main" id="{DB6CDD38-A05F-01FC-87E3-8D58336717C3}"/>
                        </a:ext>
                      </a:extLst>
                    </p:cNvPr>
                    <p:cNvSpPr/>
                    <p:nvPr/>
                  </p:nvSpPr>
                  <p:spPr>
                    <a:xfrm>
                      <a:off x="9108805" y="4233522"/>
                      <a:ext cx="14573" cy="9001"/>
                    </a:xfrm>
                    <a:custGeom>
                      <a:avLst/>
                      <a:gdLst>
                        <a:gd name="connsiteX0" fmla="*/ 0 w 14573"/>
                        <a:gd name="connsiteY0" fmla="*/ 7715 h 9001"/>
                        <a:gd name="connsiteX1" fmla="*/ 857 w 14573"/>
                        <a:gd name="connsiteY1" fmla="*/ 9001 h 9001"/>
                        <a:gd name="connsiteX2" fmla="*/ 14573 w 14573"/>
                        <a:gd name="connsiteY2" fmla="*/ 1286 h 9001"/>
                        <a:gd name="connsiteX3" fmla="*/ 13716 w 14573"/>
                        <a:gd name="connsiteY3" fmla="*/ 0 h 9001"/>
                      </a:gdLst>
                      <a:ahLst/>
                      <a:cxnLst>
                        <a:cxn ang="0">
                          <a:pos x="connsiteX0" y="connsiteY0"/>
                        </a:cxn>
                        <a:cxn ang="0">
                          <a:pos x="connsiteX1" y="connsiteY1"/>
                        </a:cxn>
                        <a:cxn ang="0">
                          <a:pos x="connsiteX2" y="connsiteY2"/>
                        </a:cxn>
                        <a:cxn ang="0">
                          <a:pos x="connsiteX3" y="connsiteY3"/>
                        </a:cxn>
                      </a:cxnLst>
                      <a:rect l="l" t="t" r="r" b="b"/>
                      <a:pathLst>
                        <a:path w="14573" h="9001">
                          <a:moveTo>
                            <a:pt x="0" y="7715"/>
                          </a:moveTo>
                          <a:lnTo>
                            <a:pt x="857" y="9001"/>
                          </a:lnTo>
                          <a:lnTo>
                            <a:pt x="14573" y="1286"/>
                          </a:lnTo>
                          <a:lnTo>
                            <a:pt x="13716" y="0"/>
                          </a:lnTo>
                          <a:close/>
                        </a:path>
                      </a:pathLst>
                    </a:custGeom>
                    <a:solidFill>
                      <a:srgbClr val="B94231"/>
                    </a:solidFill>
                    <a:ln w="4286" cap="flat">
                      <a:noFill/>
                      <a:prstDash val="solid"/>
                      <a:miter/>
                    </a:ln>
                  </p:spPr>
                  <p:txBody>
                    <a:bodyPr rtlCol="0" anchor="ctr"/>
                    <a:lstStyle/>
                    <a:p>
                      <a:endParaRPr lang="en-GB"/>
                    </a:p>
                  </p:txBody>
                </p:sp>
                <p:sp>
                  <p:nvSpPr>
                    <p:cNvPr id="1019" name="Freeform: Shape 1018">
                      <a:extLst>
                        <a:ext uri="{FF2B5EF4-FFF2-40B4-BE49-F238E27FC236}">
                          <a16:creationId xmlns:a16="http://schemas.microsoft.com/office/drawing/2014/main" id="{A07F5F2E-9C3D-4365-A349-26997077ACD0}"/>
                        </a:ext>
                      </a:extLst>
                    </p:cNvPr>
                    <p:cNvSpPr/>
                    <p:nvPr/>
                  </p:nvSpPr>
                  <p:spPr>
                    <a:xfrm>
                      <a:off x="9105804" y="4241237"/>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4"/>
                            <a:pt x="3001" y="1714"/>
                            <a:pt x="3858" y="1286"/>
                          </a:cubicBezTo>
                          <a:lnTo>
                            <a:pt x="3429" y="0"/>
                          </a:lnTo>
                          <a:cubicBezTo>
                            <a:pt x="2143" y="857"/>
                            <a:pt x="858" y="857"/>
                            <a:pt x="0" y="0"/>
                          </a:cubicBezTo>
                        </a:path>
                      </a:pathLst>
                    </a:custGeom>
                    <a:solidFill>
                      <a:srgbClr val="B94231"/>
                    </a:solidFill>
                    <a:ln w="4286" cap="flat">
                      <a:noFill/>
                      <a:prstDash val="solid"/>
                      <a:miter/>
                    </a:ln>
                  </p:spPr>
                  <p:txBody>
                    <a:bodyPr rtlCol="0" anchor="ctr"/>
                    <a:lstStyle/>
                    <a:p>
                      <a:endParaRPr lang="en-GB"/>
                    </a:p>
                  </p:txBody>
                </p:sp>
                <p:sp>
                  <p:nvSpPr>
                    <p:cNvPr id="1020" name="Freeform: Shape 1019">
                      <a:extLst>
                        <a:ext uri="{FF2B5EF4-FFF2-40B4-BE49-F238E27FC236}">
                          <a16:creationId xmlns:a16="http://schemas.microsoft.com/office/drawing/2014/main" id="{490BA649-0C89-A836-CEDB-D045082A8273}"/>
                        </a:ext>
                      </a:extLst>
                    </p:cNvPr>
                    <p:cNvSpPr/>
                    <p:nvPr/>
                  </p:nvSpPr>
                  <p:spPr>
                    <a:xfrm>
                      <a:off x="9091663" y="4223177"/>
                      <a:ext cx="31711" cy="18548"/>
                    </a:xfrm>
                    <a:custGeom>
                      <a:avLst/>
                      <a:gdLst>
                        <a:gd name="connsiteX0" fmla="*/ 15856 w 31711"/>
                        <a:gd name="connsiteY0" fmla="*/ 58 h 18548"/>
                        <a:gd name="connsiteX1" fmla="*/ 425 w 31711"/>
                        <a:gd name="connsiteY1" fmla="*/ 10345 h 18548"/>
                        <a:gd name="connsiteX2" fmla="*/ 15856 w 31711"/>
                        <a:gd name="connsiteY2" fmla="*/ 18488 h 18548"/>
                        <a:gd name="connsiteX3" fmla="*/ 31286 w 31711"/>
                        <a:gd name="connsiteY3" fmla="*/ 8202 h 18548"/>
                        <a:gd name="connsiteX4" fmla="*/ 15856 w 31711"/>
                        <a:gd name="connsiteY4" fmla="*/ 58 h 18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48">
                          <a:moveTo>
                            <a:pt x="15856" y="58"/>
                          </a:moveTo>
                          <a:cubicBezTo>
                            <a:pt x="15427" y="58"/>
                            <a:pt x="-3004" y="8630"/>
                            <a:pt x="425" y="10345"/>
                          </a:cubicBezTo>
                          <a:cubicBezTo>
                            <a:pt x="1282" y="10773"/>
                            <a:pt x="14998" y="19346"/>
                            <a:pt x="15856" y="18488"/>
                          </a:cubicBezTo>
                          <a:cubicBezTo>
                            <a:pt x="16284" y="18488"/>
                            <a:pt x="34715" y="9916"/>
                            <a:pt x="31286" y="8202"/>
                          </a:cubicBezTo>
                          <a:cubicBezTo>
                            <a:pt x="30000" y="8202"/>
                            <a:pt x="16284" y="-800"/>
                            <a:pt x="15856" y="58"/>
                          </a:cubicBezTo>
                          <a:close/>
                        </a:path>
                      </a:pathLst>
                    </a:custGeom>
                    <a:solidFill>
                      <a:srgbClr val="6C74AF"/>
                    </a:solidFill>
                    <a:ln w="4286" cap="flat">
                      <a:noFill/>
                      <a:prstDash val="solid"/>
                      <a:miter/>
                    </a:ln>
                  </p:spPr>
                  <p:txBody>
                    <a:bodyPr rtlCol="0" anchor="ctr"/>
                    <a:lstStyle/>
                    <a:p>
                      <a:endParaRPr lang="en-GB"/>
                    </a:p>
                  </p:txBody>
                </p:sp>
                <p:sp>
                  <p:nvSpPr>
                    <p:cNvPr id="1021" name="Freeform: Shape 1020">
                      <a:extLst>
                        <a:ext uri="{FF2B5EF4-FFF2-40B4-BE49-F238E27FC236}">
                          <a16:creationId xmlns:a16="http://schemas.microsoft.com/office/drawing/2014/main" id="{6EF8CC05-1D21-4AD7-5A63-B5A1AFC4D1F0}"/>
                        </a:ext>
                      </a:extLst>
                    </p:cNvPr>
                    <p:cNvSpPr/>
                    <p:nvPr/>
                  </p:nvSpPr>
                  <p:spPr>
                    <a:xfrm>
                      <a:off x="9068085" y="4247237"/>
                      <a:ext cx="14144" cy="9001"/>
                    </a:xfrm>
                    <a:custGeom>
                      <a:avLst/>
                      <a:gdLst>
                        <a:gd name="connsiteX0" fmla="*/ 0 w 14144"/>
                        <a:gd name="connsiteY0" fmla="*/ 0 h 9001"/>
                        <a:gd name="connsiteX1" fmla="*/ 857 w 14144"/>
                        <a:gd name="connsiteY1" fmla="*/ 1286 h 9001"/>
                        <a:gd name="connsiteX2" fmla="*/ 14144 w 14144"/>
                        <a:gd name="connsiteY2" fmla="*/ 9001 h 9001"/>
                        <a:gd name="connsiteX3" fmla="*/ 13716 w 14144"/>
                        <a:gd name="connsiteY3" fmla="*/ 8144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857" y="1286"/>
                          </a:lnTo>
                          <a:lnTo>
                            <a:pt x="14144" y="9001"/>
                          </a:lnTo>
                          <a:lnTo>
                            <a:pt x="13716" y="8144"/>
                          </a:lnTo>
                          <a:close/>
                        </a:path>
                      </a:pathLst>
                    </a:custGeom>
                    <a:solidFill>
                      <a:srgbClr val="B94231"/>
                    </a:solidFill>
                    <a:ln w="4286" cap="flat">
                      <a:noFill/>
                      <a:prstDash val="solid"/>
                      <a:miter/>
                    </a:ln>
                  </p:spPr>
                  <p:txBody>
                    <a:bodyPr rtlCol="0" anchor="ctr"/>
                    <a:lstStyle/>
                    <a:p>
                      <a:endParaRPr lang="en-GB"/>
                    </a:p>
                  </p:txBody>
                </p:sp>
                <p:sp>
                  <p:nvSpPr>
                    <p:cNvPr id="1022" name="Freeform: Shape 1021">
                      <a:extLst>
                        <a:ext uri="{FF2B5EF4-FFF2-40B4-BE49-F238E27FC236}">
                          <a16:creationId xmlns:a16="http://schemas.microsoft.com/office/drawing/2014/main" id="{C2FB75FA-30B9-C199-E797-1CCEC5270EA0}"/>
                        </a:ext>
                      </a:extLst>
                    </p:cNvPr>
                    <p:cNvSpPr/>
                    <p:nvPr/>
                  </p:nvSpPr>
                  <p:spPr>
                    <a:xfrm>
                      <a:off x="9098946" y="4245952"/>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5"/>
                            <a:pt x="858" y="857"/>
                            <a:pt x="429" y="0"/>
                          </a:cubicBezTo>
                          <a:cubicBezTo>
                            <a:pt x="858" y="429"/>
                            <a:pt x="429" y="857"/>
                            <a:pt x="0" y="1286"/>
                          </a:cubicBezTo>
                        </a:path>
                      </a:pathLst>
                    </a:custGeom>
                    <a:solidFill>
                      <a:srgbClr val="B94231"/>
                    </a:solidFill>
                    <a:ln w="4286" cap="flat">
                      <a:noFill/>
                      <a:prstDash val="solid"/>
                      <a:miter/>
                    </a:ln>
                  </p:spPr>
                  <p:txBody>
                    <a:bodyPr rtlCol="0" anchor="ctr"/>
                    <a:lstStyle/>
                    <a:p>
                      <a:endParaRPr lang="en-GB"/>
                    </a:p>
                  </p:txBody>
                </p:sp>
                <p:sp>
                  <p:nvSpPr>
                    <p:cNvPr id="1023" name="Freeform: Shape 1022">
                      <a:extLst>
                        <a:ext uri="{FF2B5EF4-FFF2-40B4-BE49-F238E27FC236}">
                          <a16:creationId xmlns:a16="http://schemas.microsoft.com/office/drawing/2014/main" id="{64E6E6F5-40EC-9F67-41FF-35F59C91C925}"/>
                        </a:ext>
                      </a:extLst>
                    </p:cNvPr>
                    <p:cNvSpPr/>
                    <p:nvPr/>
                  </p:nvSpPr>
                  <p:spPr>
                    <a:xfrm>
                      <a:off x="9085230" y="4247237"/>
                      <a:ext cx="14144" cy="9001"/>
                    </a:xfrm>
                    <a:custGeom>
                      <a:avLst/>
                      <a:gdLst>
                        <a:gd name="connsiteX0" fmla="*/ 0 w 14144"/>
                        <a:gd name="connsiteY0" fmla="*/ 8144 h 9001"/>
                        <a:gd name="connsiteX1" fmla="*/ 429 w 14144"/>
                        <a:gd name="connsiteY1" fmla="*/ 9001 h 9001"/>
                        <a:gd name="connsiteX2" fmla="*/ 14144 w 14144"/>
                        <a:gd name="connsiteY2" fmla="*/ 1286 h 9001"/>
                        <a:gd name="connsiteX3" fmla="*/ 13716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8144"/>
                          </a:moveTo>
                          <a:lnTo>
                            <a:pt x="429" y="9001"/>
                          </a:lnTo>
                          <a:lnTo>
                            <a:pt x="14144" y="1286"/>
                          </a:lnTo>
                          <a:lnTo>
                            <a:pt x="13716" y="0"/>
                          </a:lnTo>
                          <a:close/>
                        </a:path>
                      </a:pathLst>
                    </a:custGeom>
                    <a:solidFill>
                      <a:srgbClr val="B94231"/>
                    </a:solidFill>
                    <a:ln w="4286" cap="flat">
                      <a:noFill/>
                      <a:prstDash val="solid"/>
                      <a:miter/>
                    </a:ln>
                  </p:spPr>
                  <p:txBody>
                    <a:bodyPr rtlCol="0" anchor="ctr"/>
                    <a:lstStyle/>
                    <a:p>
                      <a:endParaRPr lang="en-GB"/>
                    </a:p>
                  </p:txBody>
                </p:sp>
                <p:sp>
                  <p:nvSpPr>
                    <p:cNvPr id="1024" name="Freeform: Shape 1023">
                      <a:extLst>
                        <a:ext uri="{FF2B5EF4-FFF2-40B4-BE49-F238E27FC236}">
                          <a16:creationId xmlns:a16="http://schemas.microsoft.com/office/drawing/2014/main" id="{1839E10A-B41F-C212-7663-3F96569405E3}"/>
                        </a:ext>
                      </a:extLst>
                    </p:cNvPr>
                    <p:cNvSpPr/>
                    <p:nvPr/>
                  </p:nvSpPr>
                  <p:spPr>
                    <a:xfrm>
                      <a:off x="9067660" y="4236935"/>
                      <a:ext cx="31711" cy="18506"/>
                    </a:xfrm>
                    <a:custGeom>
                      <a:avLst/>
                      <a:gdLst>
                        <a:gd name="connsiteX0" fmla="*/ 15856 w 31711"/>
                        <a:gd name="connsiteY0" fmla="*/ 16 h 18506"/>
                        <a:gd name="connsiteX1" fmla="*/ 425 w 31711"/>
                        <a:gd name="connsiteY1" fmla="*/ 10302 h 18506"/>
                        <a:gd name="connsiteX2" fmla="*/ 15856 w 31711"/>
                        <a:gd name="connsiteY2" fmla="*/ 18446 h 18506"/>
                        <a:gd name="connsiteX3" fmla="*/ 31286 w 31711"/>
                        <a:gd name="connsiteY3" fmla="*/ 8159 h 18506"/>
                        <a:gd name="connsiteX4" fmla="*/ 15856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6" y="16"/>
                          </a:moveTo>
                          <a:cubicBezTo>
                            <a:pt x="15427" y="16"/>
                            <a:pt x="-3004" y="8588"/>
                            <a:pt x="425" y="10302"/>
                          </a:cubicBezTo>
                          <a:cubicBezTo>
                            <a:pt x="1282" y="10731"/>
                            <a:pt x="14998" y="19304"/>
                            <a:pt x="15856" y="18446"/>
                          </a:cubicBezTo>
                          <a:cubicBezTo>
                            <a:pt x="16284" y="18446"/>
                            <a:pt x="34715" y="9874"/>
                            <a:pt x="31286" y="8159"/>
                          </a:cubicBezTo>
                          <a:cubicBezTo>
                            <a:pt x="30429" y="8159"/>
                            <a:pt x="16284" y="-413"/>
                            <a:pt x="15856" y="16"/>
                          </a:cubicBezTo>
                          <a:close/>
                        </a:path>
                      </a:pathLst>
                    </a:custGeom>
                    <a:solidFill>
                      <a:srgbClr val="6C74AF"/>
                    </a:solidFill>
                    <a:ln w="4286" cap="flat">
                      <a:noFill/>
                      <a:prstDash val="solid"/>
                      <a:miter/>
                    </a:ln>
                  </p:spPr>
                  <p:txBody>
                    <a:bodyPr rtlCol="0" anchor="ctr"/>
                    <a:lstStyle/>
                    <a:p>
                      <a:endParaRPr lang="en-GB"/>
                    </a:p>
                  </p:txBody>
                </p:sp>
                <p:sp>
                  <p:nvSpPr>
                    <p:cNvPr id="1025" name="Freeform: Shape 1024">
                      <a:extLst>
                        <a:ext uri="{FF2B5EF4-FFF2-40B4-BE49-F238E27FC236}">
                          <a16:creationId xmlns:a16="http://schemas.microsoft.com/office/drawing/2014/main" id="{3461F780-FD1C-0F9C-D0AF-D5701B2A47FE}"/>
                        </a:ext>
                      </a:extLst>
                    </p:cNvPr>
                    <p:cNvSpPr/>
                    <p:nvPr/>
                  </p:nvSpPr>
                  <p:spPr>
                    <a:xfrm>
                      <a:off x="9081801" y="4255381"/>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1" y="1715"/>
                            <a:pt x="3858" y="1286"/>
                          </a:cubicBezTo>
                          <a:lnTo>
                            <a:pt x="3429" y="0"/>
                          </a:lnTo>
                          <a:cubicBezTo>
                            <a:pt x="2572" y="429"/>
                            <a:pt x="858" y="429"/>
                            <a:pt x="0" y="0"/>
                          </a:cubicBezTo>
                        </a:path>
                      </a:pathLst>
                    </a:custGeom>
                    <a:solidFill>
                      <a:srgbClr val="B94231"/>
                    </a:solidFill>
                    <a:ln w="4286" cap="flat">
                      <a:noFill/>
                      <a:prstDash val="solid"/>
                      <a:miter/>
                    </a:ln>
                  </p:spPr>
                  <p:txBody>
                    <a:bodyPr rtlCol="0" anchor="ctr"/>
                    <a:lstStyle/>
                    <a:p>
                      <a:endParaRPr lang="en-GB"/>
                    </a:p>
                  </p:txBody>
                </p:sp>
                <p:sp>
                  <p:nvSpPr>
                    <p:cNvPr id="1026" name="Freeform: Shape 1025">
                      <a:extLst>
                        <a:ext uri="{FF2B5EF4-FFF2-40B4-BE49-F238E27FC236}">
                          <a16:creationId xmlns:a16="http://schemas.microsoft.com/office/drawing/2014/main" id="{5A4C3134-6BA1-E464-D20B-39B13D2303C2}"/>
                        </a:ext>
                      </a:extLst>
                    </p:cNvPr>
                    <p:cNvSpPr/>
                    <p:nvPr/>
                  </p:nvSpPr>
                  <p:spPr>
                    <a:xfrm>
                      <a:off x="9044082" y="4260953"/>
                      <a:ext cx="14572" cy="9429"/>
                    </a:xfrm>
                    <a:custGeom>
                      <a:avLst/>
                      <a:gdLst>
                        <a:gd name="connsiteX0" fmla="*/ 0 w 14572"/>
                        <a:gd name="connsiteY0" fmla="*/ 0 h 9429"/>
                        <a:gd name="connsiteX1" fmla="*/ 857 w 14572"/>
                        <a:gd name="connsiteY1" fmla="*/ 1286 h 9429"/>
                        <a:gd name="connsiteX2" fmla="*/ 14573 w 14572"/>
                        <a:gd name="connsiteY2" fmla="*/ 9430 h 9429"/>
                        <a:gd name="connsiteX3" fmla="*/ 13716 w 14572"/>
                        <a:gd name="connsiteY3" fmla="*/ 8144 h 9429"/>
                      </a:gdLst>
                      <a:ahLst/>
                      <a:cxnLst>
                        <a:cxn ang="0">
                          <a:pos x="connsiteX0" y="connsiteY0"/>
                        </a:cxn>
                        <a:cxn ang="0">
                          <a:pos x="connsiteX1" y="connsiteY1"/>
                        </a:cxn>
                        <a:cxn ang="0">
                          <a:pos x="connsiteX2" y="connsiteY2"/>
                        </a:cxn>
                        <a:cxn ang="0">
                          <a:pos x="connsiteX3" y="connsiteY3"/>
                        </a:cxn>
                      </a:cxnLst>
                      <a:rect l="l" t="t" r="r" b="b"/>
                      <a:pathLst>
                        <a:path w="14572" h="9429">
                          <a:moveTo>
                            <a:pt x="0" y="0"/>
                          </a:moveTo>
                          <a:lnTo>
                            <a:pt x="857" y="1286"/>
                          </a:lnTo>
                          <a:lnTo>
                            <a:pt x="14573" y="9430"/>
                          </a:lnTo>
                          <a:lnTo>
                            <a:pt x="13716" y="8144"/>
                          </a:lnTo>
                          <a:close/>
                        </a:path>
                      </a:pathLst>
                    </a:custGeom>
                    <a:solidFill>
                      <a:srgbClr val="B94231"/>
                    </a:solidFill>
                    <a:ln w="4286" cap="flat">
                      <a:noFill/>
                      <a:prstDash val="solid"/>
                      <a:miter/>
                    </a:ln>
                  </p:spPr>
                  <p:txBody>
                    <a:bodyPr rtlCol="0" anchor="ctr"/>
                    <a:lstStyle/>
                    <a:p>
                      <a:endParaRPr lang="en-GB"/>
                    </a:p>
                  </p:txBody>
                </p:sp>
                <p:sp>
                  <p:nvSpPr>
                    <p:cNvPr id="1027" name="Freeform: Shape 1026">
                      <a:extLst>
                        <a:ext uri="{FF2B5EF4-FFF2-40B4-BE49-F238E27FC236}">
                          <a16:creationId xmlns:a16="http://schemas.microsoft.com/office/drawing/2014/main" id="{ECB3EB22-26FA-DDC8-BA39-E61D3AA3257A}"/>
                        </a:ext>
                      </a:extLst>
                    </p:cNvPr>
                    <p:cNvSpPr/>
                    <p:nvPr/>
                  </p:nvSpPr>
                  <p:spPr>
                    <a:xfrm>
                      <a:off x="9074943" y="4259668"/>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5"/>
                            <a:pt x="857" y="857"/>
                            <a:pt x="429" y="0"/>
                          </a:cubicBezTo>
                          <a:cubicBezTo>
                            <a:pt x="857" y="429"/>
                            <a:pt x="429" y="857"/>
                            <a:pt x="0" y="1286"/>
                          </a:cubicBezTo>
                        </a:path>
                      </a:pathLst>
                    </a:custGeom>
                    <a:solidFill>
                      <a:srgbClr val="B94231"/>
                    </a:solidFill>
                    <a:ln w="4286" cap="flat">
                      <a:noFill/>
                      <a:prstDash val="solid"/>
                      <a:miter/>
                    </a:ln>
                  </p:spPr>
                  <p:txBody>
                    <a:bodyPr rtlCol="0" anchor="ctr"/>
                    <a:lstStyle/>
                    <a:p>
                      <a:endParaRPr lang="en-GB"/>
                    </a:p>
                  </p:txBody>
                </p:sp>
                <p:sp>
                  <p:nvSpPr>
                    <p:cNvPr id="1028" name="Freeform: Shape 1027">
                      <a:extLst>
                        <a:ext uri="{FF2B5EF4-FFF2-40B4-BE49-F238E27FC236}">
                          <a16:creationId xmlns:a16="http://schemas.microsoft.com/office/drawing/2014/main" id="{65DA2430-465E-CD72-07D6-59C996819767}"/>
                        </a:ext>
                      </a:extLst>
                    </p:cNvPr>
                    <p:cNvSpPr/>
                    <p:nvPr/>
                  </p:nvSpPr>
                  <p:spPr>
                    <a:xfrm>
                      <a:off x="9061227" y="4260953"/>
                      <a:ext cx="14144" cy="9429"/>
                    </a:xfrm>
                    <a:custGeom>
                      <a:avLst/>
                      <a:gdLst>
                        <a:gd name="connsiteX0" fmla="*/ 0 w 14144"/>
                        <a:gd name="connsiteY0" fmla="*/ 8144 h 9429"/>
                        <a:gd name="connsiteX1" fmla="*/ 857 w 14144"/>
                        <a:gd name="connsiteY1" fmla="*/ 9430 h 9429"/>
                        <a:gd name="connsiteX2" fmla="*/ 14144 w 14144"/>
                        <a:gd name="connsiteY2" fmla="*/ 1286 h 9429"/>
                        <a:gd name="connsiteX3" fmla="*/ 13716 w 14144"/>
                        <a:gd name="connsiteY3" fmla="*/ 0 h 9429"/>
                      </a:gdLst>
                      <a:ahLst/>
                      <a:cxnLst>
                        <a:cxn ang="0">
                          <a:pos x="connsiteX0" y="connsiteY0"/>
                        </a:cxn>
                        <a:cxn ang="0">
                          <a:pos x="connsiteX1" y="connsiteY1"/>
                        </a:cxn>
                        <a:cxn ang="0">
                          <a:pos x="connsiteX2" y="connsiteY2"/>
                        </a:cxn>
                        <a:cxn ang="0">
                          <a:pos x="connsiteX3" y="connsiteY3"/>
                        </a:cxn>
                      </a:cxnLst>
                      <a:rect l="l" t="t" r="r" b="b"/>
                      <a:pathLst>
                        <a:path w="14144" h="9429">
                          <a:moveTo>
                            <a:pt x="0" y="8144"/>
                          </a:moveTo>
                          <a:lnTo>
                            <a:pt x="857" y="9430"/>
                          </a:lnTo>
                          <a:lnTo>
                            <a:pt x="14144" y="1286"/>
                          </a:lnTo>
                          <a:lnTo>
                            <a:pt x="13716" y="0"/>
                          </a:lnTo>
                          <a:close/>
                        </a:path>
                      </a:pathLst>
                    </a:custGeom>
                    <a:solidFill>
                      <a:srgbClr val="B94231"/>
                    </a:solidFill>
                    <a:ln w="4286" cap="flat">
                      <a:noFill/>
                      <a:prstDash val="solid"/>
                      <a:miter/>
                    </a:ln>
                  </p:spPr>
                  <p:txBody>
                    <a:bodyPr rtlCol="0" anchor="ctr"/>
                    <a:lstStyle/>
                    <a:p>
                      <a:endParaRPr lang="en-GB"/>
                    </a:p>
                  </p:txBody>
                </p:sp>
                <p:sp>
                  <p:nvSpPr>
                    <p:cNvPr id="1029" name="Freeform: Shape 1028">
                      <a:extLst>
                        <a:ext uri="{FF2B5EF4-FFF2-40B4-BE49-F238E27FC236}">
                          <a16:creationId xmlns:a16="http://schemas.microsoft.com/office/drawing/2014/main" id="{0EA58BE2-4296-09F8-DFFA-7D6FB4861B51}"/>
                        </a:ext>
                      </a:extLst>
                    </p:cNvPr>
                    <p:cNvSpPr/>
                    <p:nvPr/>
                  </p:nvSpPr>
                  <p:spPr>
                    <a:xfrm>
                      <a:off x="9057798" y="4269097"/>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4"/>
                            <a:pt x="3000" y="1714"/>
                            <a:pt x="3858" y="1286"/>
                          </a:cubicBezTo>
                          <a:lnTo>
                            <a:pt x="3429" y="0"/>
                          </a:lnTo>
                          <a:cubicBezTo>
                            <a:pt x="2572" y="429"/>
                            <a:pt x="857" y="429"/>
                            <a:pt x="0" y="0"/>
                          </a:cubicBezTo>
                        </a:path>
                      </a:pathLst>
                    </a:custGeom>
                    <a:solidFill>
                      <a:srgbClr val="B94231"/>
                    </a:solidFill>
                    <a:ln w="4286" cap="flat">
                      <a:noFill/>
                      <a:prstDash val="solid"/>
                      <a:miter/>
                    </a:ln>
                  </p:spPr>
                  <p:txBody>
                    <a:bodyPr rtlCol="0" anchor="ctr"/>
                    <a:lstStyle/>
                    <a:p>
                      <a:endParaRPr lang="en-GB"/>
                    </a:p>
                  </p:txBody>
                </p:sp>
                <p:sp>
                  <p:nvSpPr>
                    <p:cNvPr id="1030" name="Freeform: Shape 1029">
                      <a:extLst>
                        <a:ext uri="{FF2B5EF4-FFF2-40B4-BE49-F238E27FC236}">
                          <a16:creationId xmlns:a16="http://schemas.microsoft.com/office/drawing/2014/main" id="{82ECDAD2-4188-3FEE-FDF4-2D82F483EFEF}"/>
                        </a:ext>
                      </a:extLst>
                    </p:cNvPr>
                    <p:cNvSpPr/>
                    <p:nvPr/>
                  </p:nvSpPr>
                  <p:spPr>
                    <a:xfrm>
                      <a:off x="9043657" y="4250651"/>
                      <a:ext cx="31711" cy="18506"/>
                    </a:xfrm>
                    <a:custGeom>
                      <a:avLst/>
                      <a:gdLst>
                        <a:gd name="connsiteX0" fmla="*/ 15856 w 31711"/>
                        <a:gd name="connsiteY0" fmla="*/ 16 h 18506"/>
                        <a:gd name="connsiteX1" fmla="*/ 425 w 31711"/>
                        <a:gd name="connsiteY1" fmla="*/ 10302 h 18506"/>
                        <a:gd name="connsiteX2" fmla="*/ 15856 w 31711"/>
                        <a:gd name="connsiteY2" fmla="*/ 18446 h 18506"/>
                        <a:gd name="connsiteX3" fmla="*/ 31286 w 31711"/>
                        <a:gd name="connsiteY3" fmla="*/ 8159 h 18506"/>
                        <a:gd name="connsiteX4" fmla="*/ 15856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6" y="16"/>
                          </a:moveTo>
                          <a:cubicBezTo>
                            <a:pt x="15427" y="16"/>
                            <a:pt x="-3004" y="8588"/>
                            <a:pt x="425" y="10302"/>
                          </a:cubicBezTo>
                          <a:cubicBezTo>
                            <a:pt x="1282" y="10731"/>
                            <a:pt x="14998" y="19304"/>
                            <a:pt x="15856" y="18446"/>
                          </a:cubicBezTo>
                          <a:cubicBezTo>
                            <a:pt x="16284" y="18446"/>
                            <a:pt x="34715" y="9874"/>
                            <a:pt x="31286" y="8159"/>
                          </a:cubicBezTo>
                          <a:cubicBezTo>
                            <a:pt x="30429" y="8159"/>
                            <a:pt x="16713" y="-413"/>
                            <a:pt x="15856" y="16"/>
                          </a:cubicBezTo>
                          <a:close/>
                        </a:path>
                      </a:pathLst>
                    </a:custGeom>
                    <a:solidFill>
                      <a:srgbClr val="6C74AF"/>
                    </a:solidFill>
                    <a:ln w="4286" cap="flat">
                      <a:noFill/>
                      <a:prstDash val="solid"/>
                      <a:miter/>
                    </a:ln>
                  </p:spPr>
                  <p:txBody>
                    <a:bodyPr rtlCol="0" anchor="ctr"/>
                    <a:lstStyle/>
                    <a:p>
                      <a:endParaRPr lang="en-GB"/>
                    </a:p>
                  </p:txBody>
                </p:sp>
                <p:sp>
                  <p:nvSpPr>
                    <p:cNvPr id="1031" name="Freeform: Shape 1030">
                      <a:extLst>
                        <a:ext uri="{FF2B5EF4-FFF2-40B4-BE49-F238E27FC236}">
                          <a16:creationId xmlns:a16="http://schemas.microsoft.com/office/drawing/2014/main" id="{C9AB45BD-4849-4FCA-8185-59B40B28CE9D}"/>
                        </a:ext>
                      </a:extLst>
                    </p:cNvPr>
                    <p:cNvSpPr/>
                    <p:nvPr/>
                  </p:nvSpPr>
                  <p:spPr>
                    <a:xfrm>
                      <a:off x="9020508" y="4274670"/>
                      <a:ext cx="14144" cy="9429"/>
                    </a:xfrm>
                    <a:custGeom>
                      <a:avLst/>
                      <a:gdLst>
                        <a:gd name="connsiteX0" fmla="*/ 0 w 14144"/>
                        <a:gd name="connsiteY0" fmla="*/ 0 h 9429"/>
                        <a:gd name="connsiteX1" fmla="*/ 429 w 14144"/>
                        <a:gd name="connsiteY1" fmla="*/ 1286 h 9429"/>
                        <a:gd name="connsiteX2" fmla="*/ 14144 w 14144"/>
                        <a:gd name="connsiteY2" fmla="*/ 9430 h 9429"/>
                        <a:gd name="connsiteX3" fmla="*/ 13716 w 14144"/>
                        <a:gd name="connsiteY3" fmla="*/ 8144 h 9429"/>
                      </a:gdLst>
                      <a:ahLst/>
                      <a:cxnLst>
                        <a:cxn ang="0">
                          <a:pos x="connsiteX0" y="connsiteY0"/>
                        </a:cxn>
                        <a:cxn ang="0">
                          <a:pos x="connsiteX1" y="connsiteY1"/>
                        </a:cxn>
                        <a:cxn ang="0">
                          <a:pos x="connsiteX2" y="connsiteY2"/>
                        </a:cxn>
                        <a:cxn ang="0">
                          <a:pos x="connsiteX3" y="connsiteY3"/>
                        </a:cxn>
                      </a:cxnLst>
                      <a:rect l="l" t="t" r="r" b="b"/>
                      <a:pathLst>
                        <a:path w="14144" h="9429">
                          <a:moveTo>
                            <a:pt x="0" y="0"/>
                          </a:moveTo>
                          <a:lnTo>
                            <a:pt x="429" y="1286"/>
                          </a:lnTo>
                          <a:lnTo>
                            <a:pt x="14144" y="9430"/>
                          </a:lnTo>
                          <a:lnTo>
                            <a:pt x="13716" y="8144"/>
                          </a:lnTo>
                          <a:close/>
                        </a:path>
                      </a:pathLst>
                    </a:custGeom>
                    <a:solidFill>
                      <a:srgbClr val="B94231"/>
                    </a:solidFill>
                    <a:ln w="4286" cap="flat">
                      <a:noFill/>
                      <a:prstDash val="solid"/>
                      <a:miter/>
                    </a:ln>
                  </p:spPr>
                  <p:txBody>
                    <a:bodyPr rtlCol="0" anchor="ctr"/>
                    <a:lstStyle/>
                    <a:p>
                      <a:endParaRPr lang="en-GB"/>
                    </a:p>
                  </p:txBody>
                </p:sp>
                <p:sp>
                  <p:nvSpPr>
                    <p:cNvPr id="1032" name="Freeform: Shape 1031">
                      <a:extLst>
                        <a:ext uri="{FF2B5EF4-FFF2-40B4-BE49-F238E27FC236}">
                          <a16:creationId xmlns:a16="http://schemas.microsoft.com/office/drawing/2014/main" id="{D7B7609F-0702-A464-5946-8D11ACD119A4}"/>
                        </a:ext>
                      </a:extLst>
                    </p:cNvPr>
                    <p:cNvSpPr/>
                    <p:nvPr/>
                  </p:nvSpPr>
                  <p:spPr>
                    <a:xfrm>
                      <a:off x="9050940" y="4273384"/>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4"/>
                            <a:pt x="857" y="857"/>
                            <a:pt x="429" y="0"/>
                          </a:cubicBezTo>
                          <a:cubicBezTo>
                            <a:pt x="857" y="429"/>
                            <a:pt x="857" y="1286"/>
                            <a:pt x="0" y="1286"/>
                          </a:cubicBezTo>
                        </a:path>
                      </a:pathLst>
                    </a:custGeom>
                    <a:solidFill>
                      <a:srgbClr val="B94231"/>
                    </a:solidFill>
                    <a:ln w="4286" cap="flat">
                      <a:noFill/>
                      <a:prstDash val="solid"/>
                      <a:miter/>
                    </a:ln>
                  </p:spPr>
                  <p:txBody>
                    <a:bodyPr rtlCol="0" anchor="ctr"/>
                    <a:lstStyle/>
                    <a:p>
                      <a:endParaRPr lang="en-GB"/>
                    </a:p>
                  </p:txBody>
                </p:sp>
                <p:sp>
                  <p:nvSpPr>
                    <p:cNvPr id="1033" name="Freeform: Shape 1032">
                      <a:extLst>
                        <a:ext uri="{FF2B5EF4-FFF2-40B4-BE49-F238E27FC236}">
                          <a16:creationId xmlns:a16="http://schemas.microsoft.com/office/drawing/2014/main" id="{161E7686-0A16-A6E3-2305-A0D9423B42B3}"/>
                        </a:ext>
                      </a:extLst>
                    </p:cNvPr>
                    <p:cNvSpPr/>
                    <p:nvPr/>
                  </p:nvSpPr>
                  <p:spPr>
                    <a:xfrm>
                      <a:off x="9037653" y="4274670"/>
                      <a:ext cx="14144" cy="9429"/>
                    </a:xfrm>
                    <a:custGeom>
                      <a:avLst/>
                      <a:gdLst>
                        <a:gd name="connsiteX0" fmla="*/ 0 w 14144"/>
                        <a:gd name="connsiteY0" fmla="*/ 8144 h 9429"/>
                        <a:gd name="connsiteX1" fmla="*/ 429 w 14144"/>
                        <a:gd name="connsiteY1" fmla="*/ 9430 h 9429"/>
                        <a:gd name="connsiteX2" fmla="*/ 14144 w 14144"/>
                        <a:gd name="connsiteY2" fmla="*/ 1286 h 9429"/>
                        <a:gd name="connsiteX3" fmla="*/ 13287 w 14144"/>
                        <a:gd name="connsiteY3" fmla="*/ 0 h 9429"/>
                      </a:gdLst>
                      <a:ahLst/>
                      <a:cxnLst>
                        <a:cxn ang="0">
                          <a:pos x="connsiteX0" y="connsiteY0"/>
                        </a:cxn>
                        <a:cxn ang="0">
                          <a:pos x="connsiteX1" y="connsiteY1"/>
                        </a:cxn>
                        <a:cxn ang="0">
                          <a:pos x="connsiteX2" y="connsiteY2"/>
                        </a:cxn>
                        <a:cxn ang="0">
                          <a:pos x="connsiteX3" y="connsiteY3"/>
                        </a:cxn>
                      </a:cxnLst>
                      <a:rect l="l" t="t" r="r" b="b"/>
                      <a:pathLst>
                        <a:path w="14144" h="9429">
                          <a:moveTo>
                            <a:pt x="0" y="8144"/>
                          </a:moveTo>
                          <a:lnTo>
                            <a:pt x="429" y="9430"/>
                          </a:lnTo>
                          <a:lnTo>
                            <a:pt x="14144" y="1286"/>
                          </a:lnTo>
                          <a:lnTo>
                            <a:pt x="13287" y="0"/>
                          </a:lnTo>
                          <a:close/>
                        </a:path>
                      </a:pathLst>
                    </a:custGeom>
                    <a:solidFill>
                      <a:srgbClr val="B94231"/>
                    </a:solidFill>
                    <a:ln w="4286" cap="flat">
                      <a:noFill/>
                      <a:prstDash val="solid"/>
                      <a:miter/>
                    </a:ln>
                  </p:spPr>
                  <p:txBody>
                    <a:bodyPr rtlCol="0" anchor="ctr"/>
                    <a:lstStyle/>
                    <a:p>
                      <a:endParaRPr lang="en-GB"/>
                    </a:p>
                  </p:txBody>
                </p:sp>
                <p:sp>
                  <p:nvSpPr>
                    <p:cNvPr id="1034" name="Freeform: Shape 1033">
                      <a:extLst>
                        <a:ext uri="{FF2B5EF4-FFF2-40B4-BE49-F238E27FC236}">
                          <a16:creationId xmlns:a16="http://schemas.microsoft.com/office/drawing/2014/main" id="{F2F5D51E-A6EF-B88C-AC57-D719F3DBA1F4}"/>
                        </a:ext>
                      </a:extLst>
                    </p:cNvPr>
                    <p:cNvSpPr/>
                    <p:nvPr/>
                  </p:nvSpPr>
                  <p:spPr>
                    <a:xfrm>
                      <a:off x="9034224" y="4282813"/>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4"/>
                            <a:pt x="3000" y="1714"/>
                            <a:pt x="3858" y="1286"/>
                          </a:cubicBezTo>
                          <a:lnTo>
                            <a:pt x="3429" y="0"/>
                          </a:lnTo>
                          <a:cubicBezTo>
                            <a:pt x="2143" y="429"/>
                            <a:pt x="857" y="429"/>
                            <a:pt x="0" y="0"/>
                          </a:cubicBezTo>
                        </a:path>
                      </a:pathLst>
                    </a:custGeom>
                    <a:solidFill>
                      <a:srgbClr val="B94231"/>
                    </a:solidFill>
                    <a:ln w="4286" cap="flat">
                      <a:noFill/>
                      <a:prstDash val="solid"/>
                      <a:miter/>
                    </a:ln>
                  </p:spPr>
                  <p:txBody>
                    <a:bodyPr rtlCol="0" anchor="ctr"/>
                    <a:lstStyle/>
                    <a:p>
                      <a:endParaRPr lang="en-GB"/>
                    </a:p>
                  </p:txBody>
                </p:sp>
                <p:sp>
                  <p:nvSpPr>
                    <p:cNvPr id="1035" name="Freeform: Shape 1034">
                      <a:extLst>
                        <a:ext uri="{FF2B5EF4-FFF2-40B4-BE49-F238E27FC236}">
                          <a16:creationId xmlns:a16="http://schemas.microsoft.com/office/drawing/2014/main" id="{EF8D3319-2CEA-44E9-79C4-C8694A6DC6AB}"/>
                        </a:ext>
                      </a:extLst>
                    </p:cNvPr>
                    <p:cNvSpPr/>
                    <p:nvPr/>
                  </p:nvSpPr>
                  <p:spPr>
                    <a:xfrm>
                      <a:off x="9020083" y="4264751"/>
                      <a:ext cx="31711" cy="18551"/>
                    </a:xfrm>
                    <a:custGeom>
                      <a:avLst/>
                      <a:gdLst>
                        <a:gd name="connsiteX0" fmla="*/ 15856 w 31711"/>
                        <a:gd name="connsiteY0" fmla="*/ 60 h 18551"/>
                        <a:gd name="connsiteX1" fmla="*/ 425 w 31711"/>
                        <a:gd name="connsiteY1" fmla="*/ 10347 h 18551"/>
                        <a:gd name="connsiteX2" fmla="*/ 15856 w 31711"/>
                        <a:gd name="connsiteY2" fmla="*/ 18491 h 18551"/>
                        <a:gd name="connsiteX3" fmla="*/ 31286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5427" y="60"/>
                            <a:pt x="-3004" y="8633"/>
                            <a:pt x="425" y="10347"/>
                          </a:cubicBezTo>
                          <a:cubicBezTo>
                            <a:pt x="1282" y="10776"/>
                            <a:pt x="14998" y="19348"/>
                            <a:pt x="15856" y="18491"/>
                          </a:cubicBezTo>
                          <a:cubicBezTo>
                            <a:pt x="16284" y="18491"/>
                            <a:pt x="34715" y="9919"/>
                            <a:pt x="31286" y="8204"/>
                          </a:cubicBezTo>
                          <a:cubicBezTo>
                            <a:pt x="30000" y="7775"/>
                            <a:pt x="16284" y="-797"/>
                            <a:pt x="15856" y="60"/>
                          </a:cubicBezTo>
                          <a:close/>
                        </a:path>
                      </a:pathLst>
                    </a:custGeom>
                    <a:solidFill>
                      <a:srgbClr val="6C74AF"/>
                    </a:solidFill>
                    <a:ln w="4286" cap="flat">
                      <a:noFill/>
                      <a:prstDash val="solid"/>
                      <a:miter/>
                    </a:ln>
                  </p:spPr>
                  <p:txBody>
                    <a:bodyPr rtlCol="0" anchor="ctr"/>
                    <a:lstStyle/>
                    <a:p>
                      <a:endParaRPr lang="en-GB"/>
                    </a:p>
                  </p:txBody>
                </p:sp>
                <p:sp>
                  <p:nvSpPr>
                    <p:cNvPr id="1036" name="Freeform: Shape 1035">
                      <a:extLst>
                        <a:ext uri="{FF2B5EF4-FFF2-40B4-BE49-F238E27FC236}">
                          <a16:creationId xmlns:a16="http://schemas.microsoft.com/office/drawing/2014/main" id="{40812A74-3ADF-9779-A42E-1E42521CB1A2}"/>
                        </a:ext>
                      </a:extLst>
                    </p:cNvPr>
                    <p:cNvSpPr/>
                    <p:nvPr/>
                  </p:nvSpPr>
                  <p:spPr>
                    <a:xfrm>
                      <a:off x="8996505" y="4288814"/>
                      <a:ext cx="14144" cy="9001"/>
                    </a:xfrm>
                    <a:custGeom>
                      <a:avLst/>
                      <a:gdLst>
                        <a:gd name="connsiteX0" fmla="*/ 0 w 14144"/>
                        <a:gd name="connsiteY0" fmla="*/ 0 h 9001"/>
                        <a:gd name="connsiteX1" fmla="*/ 858 w 14144"/>
                        <a:gd name="connsiteY1" fmla="*/ 857 h 9001"/>
                        <a:gd name="connsiteX2" fmla="*/ 14145 w 14144"/>
                        <a:gd name="connsiteY2" fmla="*/ 9001 h 9001"/>
                        <a:gd name="connsiteX3" fmla="*/ 13716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858" y="857"/>
                          </a:lnTo>
                          <a:lnTo>
                            <a:pt x="14145" y="9001"/>
                          </a:lnTo>
                          <a:lnTo>
                            <a:pt x="13716" y="7715"/>
                          </a:lnTo>
                          <a:close/>
                        </a:path>
                      </a:pathLst>
                    </a:custGeom>
                    <a:solidFill>
                      <a:srgbClr val="B94231"/>
                    </a:solidFill>
                    <a:ln w="4286" cap="flat">
                      <a:noFill/>
                      <a:prstDash val="solid"/>
                      <a:miter/>
                    </a:ln>
                  </p:spPr>
                  <p:txBody>
                    <a:bodyPr rtlCol="0" anchor="ctr"/>
                    <a:lstStyle/>
                    <a:p>
                      <a:endParaRPr lang="en-GB"/>
                    </a:p>
                  </p:txBody>
                </p:sp>
                <p:sp>
                  <p:nvSpPr>
                    <p:cNvPr id="1037" name="Freeform: Shape 1036">
                      <a:extLst>
                        <a:ext uri="{FF2B5EF4-FFF2-40B4-BE49-F238E27FC236}">
                          <a16:creationId xmlns:a16="http://schemas.microsoft.com/office/drawing/2014/main" id="{5AF2D8D9-C30F-26EF-D4E9-21CCCDCFA9A7}"/>
                        </a:ext>
                      </a:extLst>
                    </p:cNvPr>
                    <p:cNvSpPr/>
                    <p:nvPr/>
                  </p:nvSpPr>
                  <p:spPr>
                    <a:xfrm>
                      <a:off x="9027366" y="4287528"/>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5"/>
                            <a:pt x="857" y="857"/>
                            <a:pt x="429" y="0"/>
                          </a:cubicBezTo>
                          <a:cubicBezTo>
                            <a:pt x="857" y="0"/>
                            <a:pt x="429" y="857"/>
                            <a:pt x="0" y="1286"/>
                          </a:cubicBezTo>
                        </a:path>
                      </a:pathLst>
                    </a:custGeom>
                    <a:solidFill>
                      <a:srgbClr val="B94231"/>
                    </a:solidFill>
                    <a:ln w="4286" cap="flat">
                      <a:noFill/>
                      <a:prstDash val="solid"/>
                      <a:miter/>
                    </a:ln>
                  </p:spPr>
                  <p:txBody>
                    <a:bodyPr rtlCol="0" anchor="ctr"/>
                    <a:lstStyle/>
                    <a:p>
                      <a:endParaRPr lang="en-GB"/>
                    </a:p>
                  </p:txBody>
                </p:sp>
                <p:sp>
                  <p:nvSpPr>
                    <p:cNvPr id="1038" name="Freeform: Shape 1037">
                      <a:extLst>
                        <a:ext uri="{FF2B5EF4-FFF2-40B4-BE49-F238E27FC236}">
                          <a16:creationId xmlns:a16="http://schemas.microsoft.com/office/drawing/2014/main" id="{308B6027-1F4A-86DF-03DE-9EA9D85EB939}"/>
                        </a:ext>
                      </a:extLst>
                    </p:cNvPr>
                    <p:cNvSpPr/>
                    <p:nvPr/>
                  </p:nvSpPr>
                  <p:spPr>
                    <a:xfrm>
                      <a:off x="9013650" y="4288814"/>
                      <a:ext cx="14144" cy="9001"/>
                    </a:xfrm>
                    <a:custGeom>
                      <a:avLst/>
                      <a:gdLst>
                        <a:gd name="connsiteX0" fmla="*/ 0 w 14144"/>
                        <a:gd name="connsiteY0" fmla="*/ 7715 h 9001"/>
                        <a:gd name="connsiteX1" fmla="*/ 429 w 14144"/>
                        <a:gd name="connsiteY1" fmla="*/ 9001 h 9001"/>
                        <a:gd name="connsiteX2" fmla="*/ 14145 w 14144"/>
                        <a:gd name="connsiteY2" fmla="*/ 857 h 9001"/>
                        <a:gd name="connsiteX3" fmla="*/ 13716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429" y="9001"/>
                          </a:lnTo>
                          <a:lnTo>
                            <a:pt x="14145" y="857"/>
                          </a:lnTo>
                          <a:lnTo>
                            <a:pt x="13716" y="0"/>
                          </a:lnTo>
                          <a:close/>
                        </a:path>
                      </a:pathLst>
                    </a:custGeom>
                    <a:solidFill>
                      <a:srgbClr val="B94231"/>
                    </a:solidFill>
                    <a:ln w="4286" cap="flat">
                      <a:noFill/>
                      <a:prstDash val="solid"/>
                      <a:miter/>
                    </a:ln>
                  </p:spPr>
                  <p:txBody>
                    <a:bodyPr rtlCol="0" anchor="ctr"/>
                    <a:lstStyle/>
                    <a:p>
                      <a:endParaRPr lang="en-GB"/>
                    </a:p>
                  </p:txBody>
                </p:sp>
                <p:sp>
                  <p:nvSpPr>
                    <p:cNvPr id="1039" name="Freeform: Shape 1038">
                      <a:extLst>
                        <a:ext uri="{FF2B5EF4-FFF2-40B4-BE49-F238E27FC236}">
                          <a16:creationId xmlns:a16="http://schemas.microsoft.com/office/drawing/2014/main" id="{86B0A9AC-D317-6063-709E-A8BEB454553E}"/>
                        </a:ext>
                      </a:extLst>
                    </p:cNvPr>
                    <p:cNvSpPr/>
                    <p:nvPr/>
                  </p:nvSpPr>
                  <p:spPr>
                    <a:xfrm>
                      <a:off x="8996080" y="4278467"/>
                      <a:ext cx="31711" cy="18551"/>
                    </a:xfrm>
                    <a:custGeom>
                      <a:avLst/>
                      <a:gdLst>
                        <a:gd name="connsiteX0" fmla="*/ 15856 w 31711"/>
                        <a:gd name="connsiteY0" fmla="*/ 60 h 18551"/>
                        <a:gd name="connsiteX1" fmla="*/ 425 w 31711"/>
                        <a:gd name="connsiteY1" fmla="*/ 10347 h 18551"/>
                        <a:gd name="connsiteX2" fmla="*/ 15856 w 31711"/>
                        <a:gd name="connsiteY2" fmla="*/ 18491 h 18551"/>
                        <a:gd name="connsiteX3" fmla="*/ 31286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5427" y="60"/>
                            <a:pt x="-3004" y="8633"/>
                            <a:pt x="425" y="10347"/>
                          </a:cubicBezTo>
                          <a:cubicBezTo>
                            <a:pt x="1283" y="10776"/>
                            <a:pt x="14998" y="19348"/>
                            <a:pt x="15856" y="18491"/>
                          </a:cubicBezTo>
                          <a:cubicBezTo>
                            <a:pt x="16284" y="18491"/>
                            <a:pt x="34715" y="9919"/>
                            <a:pt x="31286" y="8204"/>
                          </a:cubicBezTo>
                          <a:cubicBezTo>
                            <a:pt x="30429" y="7775"/>
                            <a:pt x="16284" y="-797"/>
                            <a:pt x="15856" y="60"/>
                          </a:cubicBezTo>
                          <a:close/>
                        </a:path>
                      </a:pathLst>
                    </a:custGeom>
                    <a:solidFill>
                      <a:srgbClr val="6C74AF"/>
                    </a:solidFill>
                    <a:ln w="4286" cap="flat">
                      <a:noFill/>
                      <a:prstDash val="solid"/>
                      <a:miter/>
                    </a:ln>
                  </p:spPr>
                  <p:txBody>
                    <a:bodyPr rtlCol="0" anchor="ctr"/>
                    <a:lstStyle/>
                    <a:p>
                      <a:endParaRPr lang="en-GB"/>
                    </a:p>
                  </p:txBody>
                </p:sp>
                <p:sp>
                  <p:nvSpPr>
                    <p:cNvPr id="1040" name="Freeform: Shape 1039">
                      <a:extLst>
                        <a:ext uri="{FF2B5EF4-FFF2-40B4-BE49-F238E27FC236}">
                          <a16:creationId xmlns:a16="http://schemas.microsoft.com/office/drawing/2014/main" id="{E98315C1-DFE0-6992-DEA7-E271AB229D87}"/>
                        </a:ext>
                      </a:extLst>
                    </p:cNvPr>
                    <p:cNvSpPr/>
                    <p:nvPr/>
                  </p:nvSpPr>
                  <p:spPr>
                    <a:xfrm>
                      <a:off x="9010221" y="4296529"/>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0" y="1715"/>
                            <a:pt x="3858" y="1286"/>
                          </a:cubicBezTo>
                          <a:lnTo>
                            <a:pt x="3429" y="0"/>
                          </a:lnTo>
                          <a:cubicBezTo>
                            <a:pt x="2572" y="429"/>
                            <a:pt x="857" y="429"/>
                            <a:pt x="0" y="0"/>
                          </a:cubicBezTo>
                        </a:path>
                      </a:pathLst>
                    </a:custGeom>
                    <a:solidFill>
                      <a:srgbClr val="B94231"/>
                    </a:solidFill>
                    <a:ln w="4286" cap="flat">
                      <a:noFill/>
                      <a:prstDash val="solid"/>
                      <a:miter/>
                    </a:ln>
                  </p:spPr>
                  <p:txBody>
                    <a:bodyPr rtlCol="0" anchor="ctr"/>
                    <a:lstStyle/>
                    <a:p>
                      <a:endParaRPr lang="en-GB"/>
                    </a:p>
                  </p:txBody>
                </p:sp>
                <p:grpSp>
                  <p:nvGrpSpPr>
                    <p:cNvPr id="1041" name="Graphic 18">
                      <a:extLst>
                        <a:ext uri="{FF2B5EF4-FFF2-40B4-BE49-F238E27FC236}">
                          <a16:creationId xmlns:a16="http://schemas.microsoft.com/office/drawing/2014/main" id="{07744470-E04D-CF12-09CA-667C80E2C4B3}"/>
                        </a:ext>
                      </a:extLst>
                    </p:cNvPr>
                    <p:cNvGrpSpPr/>
                    <p:nvPr/>
                  </p:nvGrpSpPr>
                  <p:grpSpPr>
                    <a:xfrm>
                      <a:off x="9139237" y="4233093"/>
                      <a:ext cx="1286" cy="1714"/>
                      <a:chOff x="9139237" y="4233093"/>
                      <a:chExt cx="1286" cy="1714"/>
                    </a:xfrm>
                  </p:grpSpPr>
                  <p:sp>
                    <p:nvSpPr>
                      <p:cNvPr id="1042" name="Freeform: Shape 1041">
                        <a:extLst>
                          <a:ext uri="{FF2B5EF4-FFF2-40B4-BE49-F238E27FC236}">
                            <a16:creationId xmlns:a16="http://schemas.microsoft.com/office/drawing/2014/main" id="{E86CD923-A654-D4A8-2B1A-2A6EAEAACFE5}"/>
                          </a:ext>
                        </a:extLst>
                      </p:cNvPr>
                      <p:cNvSpPr/>
                      <p:nvPr/>
                    </p:nvSpPr>
                    <p:spPr>
                      <a:xfrm>
                        <a:off x="9139237" y="4233093"/>
                        <a:ext cx="428" cy="1285"/>
                      </a:xfrm>
                      <a:custGeom>
                        <a:avLst/>
                        <a:gdLst>
                          <a:gd name="connsiteX0" fmla="*/ 0 w 428"/>
                          <a:gd name="connsiteY0" fmla="*/ 0 h 1285"/>
                          <a:gd name="connsiteX1" fmla="*/ 429 w 428"/>
                          <a:gd name="connsiteY1" fmla="*/ 1286 h 1285"/>
                          <a:gd name="connsiteX2" fmla="*/ 0 w 428"/>
                          <a:gd name="connsiteY2" fmla="*/ 0 h 1285"/>
                        </a:gdLst>
                        <a:ahLst/>
                        <a:cxnLst>
                          <a:cxn ang="0">
                            <a:pos x="connsiteX0" y="connsiteY0"/>
                          </a:cxn>
                          <a:cxn ang="0">
                            <a:pos x="connsiteX1" y="connsiteY1"/>
                          </a:cxn>
                          <a:cxn ang="0">
                            <a:pos x="connsiteX2" y="connsiteY2"/>
                          </a:cxn>
                        </a:cxnLst>
                        <a:rect l="l" t="t" r="r" b="b"/>
                        <a:pathLst>
                          <a:path w="428" h="1285">
                            <a:moveTo>
                              <a:pt x="0" y="0"/>
                            </a:moveTo>
                            <a:lnTo>
                              <a:pt x="429" y="1286"/>
                            </a:lnTo>
                            <a:lnTo>
                              <a:pt x="0" y="0"/>
                            </a:lnTo>
                          </a:path>
                        </a:pathLst>
                      </a:custGeom>
                      <a:solidFill>
                        <a:srgbClr val="376C70"/>
                      </a:solidFill>
                      <a:ln w="4286" cap="flat">
                        <a:noFill/>
                        <a:prstDash val="solid"/>
                        <a:miter/>
                      </a:ln>
                    </p:spPr>
                    <p:txBody>
                      <a:bodyPr rtlCol="0" anchor="ctr"/>
                      <a:lstStyle/>
                      <a:p>
                        <a:endParaRPr lang="en-GB"/>
                      </a:p>
                    </p:txBody>
                  </p:sp>
                  <p:sp>
                    <p:nvSpPr>
                      <p:cNvPr id="1043" name="Freeform: Shape 1042">
                        <a:extLst>
                          <a:ext uri="{FF2B5EF4-FFF2-40B4-BE49-F238E27FC236}">
                            <a16:creationId xmlns:a16="http://schemas.microsoft.com/office/drawing/2014/main" id="{A70306EC-9F67-FB36-1C9E-DAACA69001BB}"/>
                          </a:ext>
                        </a:extLst>
                      </p:cNvPr>
                      <p:cNvSpPr/>
                      <p:nvPr/>
                    </p:nvSpPr>
                    <p:spPr>
                      <a:xfrm>
                        <a:off x="9139237" y="4233093"/>
                        <a:ext cx="1286" cy="1714"/>
                      </a:xfrm>
                      <a:custGeom>
                        <a:avLst/>
                        <a:gdLst>
                          <a:gd name="connsiteX0" fmla="*/ 0 w 1286"/>
                          <a:gd name="connsiteY0" fmla="*/ 0 h 1714"/>
                          <a:gd name="connsiteX1" fmla="*/ 1286 w 1286"/>
                          <a:gd name="connsiteY1" fmla="*/ 1715 h 1714"/>
                          <a:gd name="connsiteX2" fmla="*/ 857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5"/>
                              <a:pt x="1286" y="1715"/>
                            </a:cubicBezTo>
                            <a:lnTo>
                              <a:pt x="857" y="429"/>
                            </a:lnTo>
                            <a:cubicBezTo>
                              <a:pt x="0" y="429"/>
                              <a:pt x="0" y="0"/>
                              <a:pt x="0" y="0"/>
                            </a:cubicBezTo>
                          </a:path>
                        </a:pathLst>
                      </a:custGeom>
                      <a:solidFill>
                        <a:srgbClr val="B94231"/>
                      </a:solidFill>
                      <a:ln w="4286" cap="flat">
                        <a:noFill/>
                        <a:prstDash val="solid"/>
                        <a:miter/>
                      </a:ln>
                    </p:spPr>
                    <p:txBody>
                      <a:bodyPr rtlCol="0" anchor="ctr"/>
                      <a:lstStyle/>
                      <a:p>
                        <a:endParaRPr lang="en-GB"/>
                      </a:p>
                    </p:txBody>
                  </p:sp>
                </p:grpSp>
                <p:sp>
                  <p:nvSpPr>
                    <p:cNvPr id="1044" name="Freeform: Shape 1043">
                      <a:extLst>
                        <a:ext uri="{FF2B5EF4-FFF2-40B4-BE49-F238E27FC236}">
                          <a16:creationId xmlns:a16="http://schemas.microsoft.com/office/drawing/2014/main" id="{C524B720-AE57-7073-8E19-31938D3283B0}"/>
                        </a:ext>
                      </a:extLst>
                    </p:cNvPr>
                    <p:cNvSpPr/>
                    <p:nvPr/>
                  </p:nvSpPr>
                  <p:spPr>
                    <a:xfrm>
                      <a:off x="8972502" y="4302530"/>
                      <a:ext cx="14573" cy="9001"/>
                    </a:xfrm>
                    <a:custGeom>
                      <a:avLst/>
                      <a:gdLst>
                        <a:gd name="connsiteX0" fmla="*/ 0 w 14573"/>
                        <a:gd name="connsiteY0" fmla="*/ 0 h 9001"/>
                        <a:gd name="connsiteX1" fmla="*/ 858 w 14573"/>
                        <a:gd name="connsiteY1" fmla="*/ 1286 h 9001"/>
                        <a:gd name="connsiteX2" fmla="*/ 14573 w 14573"/>
                        <a:gd name="connsiteY2" fmla="*/ 9001 h 9001"/>
                        <a:gd name="connsiteX3" fmla="*/ 13716 w 14573"/>
                        <a:gd name="connsiteY3" fmla="*/ 7715 h 9001"/>
                      </a:gdLst>
                      <a:ahLst/>
                      <a:cxnLst>
                        <a:cxn ang="0">
                          <a:pos x="connsiteX0" y="connsiteY0"/>
                        </a:cxn>
                        <a:cxn ang="0">
                          <a:pos x="connsiteX1" y="connsiteY1"/>
                        </a:cxn>
                        <a:cxn ang="0">
                          <a:pos x="connsiteX2" y="connsiteY2"/>
                        </a:cxn>
                        <a:cxn ang="0">
                          <a:pos x="connsiteX3" y="connsiteY3"/>
                        </a:cxn>
                      </a:cxnLst>
                      <a:rect l="l" t="t" r="r" b="b"/>
                      <a:pathLst>
                        <a:path w="14573" h="9001">
                          <a:moveTo>
                            <a:pt x="0" y="0"/>
                          </a:moveTo>
                          <a:lnTo>
                            <a:pt x="858" y="1286"/>
                          </a:lnTo>
                          <a:lnTo>
                            <a:pt x="14573" y="9001"/>
                          </a:lnTo>
                          <a:lnTo>
                            <a:pt x="13716" y="7715"/>
                          </a:lnTo>
                          <a:close/>
                        </a:path>
                      </a:pathLst>
                    </a:custGeom>
                    <a:solidFill>
                      <a:srgbClr val="B94231"/>
                    </a:solidFill>
                    <a:ln w="4286" cap="flat">
                      <a:noFill/>
                      <a:prstDash val="solid"/>
                      <a:miter/>
                    </a:ln>
                  </p:spPr>
                  <p:txBody>
                    <a:bodyPr rtlCol="0" anchor="ctr"/>
                    <a:lstStyle/>
                    <a:p>
                      <a:endParaRPr lang="en-GB"/>
                    </a:p>
                  </p:txBody>
                </p:sp>
                <p:sp>
                  <p:nvSpPr>
                    <p:cNvPr id="1045" name="Freeform: Shape 1044">
                      <a:extLst>
                        <a:ext uri="{FF2B5EF4-FFF2-40B4-BE49-F238E27FC236}">
                          <a16:creationId xmlns:a16="http://schemas.microsoft.com/office/drawing/2014/main" id="{9100BB2B-C719-4572-39B6-B2CC5020127F}"/>
                        </a:ext>
                      </a:extLst>
                    </p:cNvPr>
                    <p:cNvSpPr/>
                    <p:nvPr/>
                  </p:nvSpPr>
                  <p:spPr>
                    <a:xfrm>
                      <a:off x="9003363" y="4301244"/>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4" y="1714"/>
                            <a:pt x="857" y="857"/>
                            <a:pt x="429" y="0"/>
                          </a:cubicBezTo>
                          <a:cubicBezTo>
                            <a:pt x="857" y="429"/>
                            <a:pt x="429" y="857"/>
                            <a:pt x="0" y="1286"/>
                          </a:cubicBezTo>
                        </a:path>
                      </a:pathLst>
                    </a:custGeom>
                    <a:solidFill>
                      <a:srgbClr val="B94231"/>
                    </a:solidFill>
                    <a:ln w="4286" cap="flat">
                      <a:noFill/>
                      <a:prstDash val="solid"/>
                      <a:miter/>
                    </a:ln>
                  </p:spPr>
                  <p:txBody>
                    <a:bodyPr rtlCol="0" anchor="ctr"/>
                    <a:lstStyle/>
                    <a:p>
                      <a:endParaRPr lang="en-GB"/>
                    </a:p>
                  </p:txBody>
                </p:sp>
                <p:sp>
                  <p:nvSpPr>
                    <p:cNvPr id="1046" name="Freeform: Shape 1045">
                      <a:extLst>
                        <a:ext uri="{FF2B5EF4-FFF2-40B4-BE49-F238E27FC236}">
                          <a16:creationId xmlns:a16="http://schemas.microsoft.com/office/drawing/2014/main" id="{6BF9F632-C4C7-2639-26CE-63052384CF82}"/>
                        </a:ext>
                      </a:extLst>
                    </p:cNvPr>
                    <p:cNvSpPr/>
                    <p:nvPr/>
                  </p:nvSpPr>
                  <p:spPr>
                    <a:xfrm>
                      <a:off x="8989647" y="4302530"/>
                      <a:ext cx="14144" cy="9001"/>
                    </a:xfrm>
                    <a:custGeom>
                      <a:avLst/>
                      <a:gdLst>
                        <a:gd name="connsiteX0" fmla="*/ 0 w 14144"/>
                        <a:gd name="connsiteY0" fmla="*/ 7715 h 9001"/>
                        <a:gd name="connsiteX1" fmla="*/ 858 w 14144"/>
                        <a:gd name="connsiteY1" fmla="*/ 9001 h 9001"/>
                        <a:gd name="connsiteX2" fmla="*/ 14145 w 14144"/>
                        <a:gd name="connsiteY2" fmla="*/ 1286 h 9001"/>
                        <a:gd name="connsiteX3" fmla="*/ 13716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858" y="9001"/>
                          </a:lnTo>
                          <a:lnTo>
                            <a:pt x="14145" y="1286"/>
                          </a:lnTo>
                          <a:lnTo>
                            <a:pt x="13716" y="0"/>
                          </a:lnTo>
                          <a:close/>
                        </a:path>
                      </a:pathLst>
                    </a:custGeom>
                    <a:solidFill>
                      <a:srgbClr val="B94231"/>
                    </a:solidFill>
                    <a:ln w="4286" cap="flat">
                      <a:noFill/>
                      <a:prstDash val="solid"/>
                      <a:miter/>
                    </a:ln>
                  </p:spPr>
                  <p:txBody>
                    <a:bodyPr rtlCol="0" anchor="ctr"/>
                    <a:lstStyle/>
                    <a:p>
                      <a:endParaRPr lang="en-GB"/>
                    </a:p>
                  </p:txBody>
                </p:sp>
                <p:sp>
                  <p:nvSpPr>
                    <p:cNvPr id="1047" name="Freeform: Shape 1046">
                      <a:extLst>
                        <a:ext uri="{FF2B5EF4-FFF2-40B4-BE49-F238E27FC236}">
                          <a16:creationId xmlns:a16="http://schemas.microsoft.com/office/drawing/2014/main" id="{BC6F2D65-5AE7-3624-D549-C6D1CA0609BC}"/>
                        </a:ext>
                      </a:extLst>
                    </p:cNvPr>
                    <p:cNvSpPr/>
                    <p:nvPr/>
                  </p:nvSpPr>
                  <p:spPr>
                    <a:xfrm>
                      <a:off x="8972077" y="4292183"/>
                      <a:ext cx="31711" cy="18551"/>
                    </a:xfrm>
                    <a:custGeom>
                      <a:avLst/>
                      <a:gdLst>
                        <a:gd name="connsiteX0" fmla="*/ 15855 w 31711"/>
                        <a:gd name="connsiteY0" fmla="*/ 60 h 18551"/>
                        <a:gd name="connsiteX1" fmla="*/ 425 w 31711"/>
                        <a:gd name="connsiteY1" fmla="*/ 10347 h 18551"/>
                        <a:gd name="connsiteX2" fmla="*/ 15855 w 31711"/>
                        <a:gd name="connsiteY2" fmla="*/ 18491 h 18551"/>
                        <a:gd name="connsiteX3" fmla="*/ 31286 w 31711"/>
                        <a:gd name="connsiteY3" fmla="*/ 8204 h 18551"/>
                        <a:gd name="connsiteX4" fmla="*/ 15855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5" y="60"/>
                          </a:moveTo>
                          <a:cubicBezTo>
                            <a:pt x="15427" y="60"/>
                            <a:pt x="-3004" y="8633"/>
                            <a:pt x="425" y="10347"/>
                          </a:cubicBezTo>
                          <a:cubicBezTo>
                            <a:pt x="1283" y="10776"/>
                            <a:pt x="14998" y="19348"/>
                            <a:pt x="15855" y="18491"/>
                          </a:cubicBezTo>
                          <a:cubicBezTo>
                            <a:pt x="16284" y="18491"/>
                            <a:pt x="34715" y="9919"/>
                            <a:pt x="31286" y="8204"/>
                          </a:cubicBezTo>
                          <a:cubicBezTo>
                            <a:pt x="30429" y="7776"/>
                            <a:pt x="16713" y="-797"/>
                            <a:pt x="15855" y="60"/>
                          </a:cubicBezTo>
                          <a:close/>
                        </a:path>
                      </a:pathLst>
                    </a:custGeom>
                    <a:solidFill>
                      <a:srgbClr val="6C74AF"/>
                    </a:solidFill>
                    <a:ln w="4286" cap="flat">
                      <a:noFill/>
                      <a:prstDash val="solid"/>
                      <a:miter/>
                    </a:ln>
                  </p:spPr>
                  <p:txBody>
                    <a:bodyPr rtlCol="0" anchor="ctr"/>
                    <a:lstStyle/>
                    <a:p>
                      <a:endParaRPr lang="en-GB"/>
                    </a:p>
                  </p:txBody>
                </p:sp>
                <p:sp>
                  <p:nvSpPr>
                    <p:cNvPr id="1048" name="Freeform: Shape 1047">
                      <a:extLst>
                        <a:ext uri="{FF2B5EF4-FFF2-40B4-BE49-F238E27FC236}">
                          <a16:creationId xmlns:a16="http://schemas.microsoft.com/office/drawing/2014/main" id="{E17F8402-37DF-89A5-C604-2350C14C5C9C}"/>
                        </a:ext>
                      </a:extLst>
                    </p:cNvPr>
                    <p:cNvSpPr/>
                    <p:nvPr/>
                  </p:nvSpPr>
                  <p:spPr>
                    <a:xfrm>
                      <a:off x="8986218" y="4310245"/>
                      <a:ext cx="3857" cy="1607"/>
                    </a:xfrm>
                    <a:custGeom>
                      <a:avLst/>
                      <a:gdLst>
                        <a:gd name="connsiteX0" fmla="*/ 0 w 3857"/>
                        <a:gd name="connsiteY0" fmla="*/ 0 h 1607"/>
                        <a:gd name="connsiteX1" fmla="*/ 429 w 3857"/>
                        <a:gd name="connsiteY1" fmla="*/ 1286 h 1607"/>
                        <a:gd name="connsiteX2" fmla="*/ 3857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0" y="1715"/>
                            <a:pt x="3857" y="1286"/>
                          </a:cubicBezTo>
                          <a:lnTo>
                            <a:pt x="3429" y="0"/>
                          </a:lnTo>
                          <a:cubicBezTo>
                            <a:pt x="2572" y="429"/>
                            <a:pt x="857" y="429"/>
                            <a:pt x="0" y="0"/>
                          </a:cubicBezTo>
                        </a:path>
                      </a:pathLst>
                    </a:custGeom>
                    <a:solidFill>
                      <a:srgbClr val="B94231"/>
                    </a:solidFill>
                    <a:ln w="4286" cap="flat">
                      <a:noFill/>
                      <a:prstDash val="solid"/>
                      <a:miter/>
                    </a:ln>
                  </p:spPr>
                  <p:txBody>
                    <a:bodyPr rtlCol="0" anchor="ctr"/>
                    <a:lstStyle/>
                    <a:p>
                      <a:endParaRPr lang="en-GB"/>
                    </a:p>
                  </p:txBody>
                </p:sp>
                <p:grpSp>
                  <p:nvGrpSpPr>
                    <p:cNvPr id="1049" name="Graphic 18">
                      <a:extLst>
                        <a:ext uri="{FF2B5EF4-FFF2-40B4-BE49-F238E27FC236}">
                          <a16:creationId xmlns:a16="http://schemas.microsoft.com/office/drawing/2014/main" id="{C60BC51C-C9BD-CFCC-9E68-3505C777F2F6}"/>
                        </a:ext>
                      </a:extLst>
                    </p:cNvPr>
                    <p:cNvGrpSpPr/>
                    <p:nvPr/>
                  </p:nvGrpSpPr>
                  <p:grpSpPr>
                    <a:xfrm>
                      <a:off x="9115234" y="4246809"/>
                      <a:ext cx="1285" cy="1714"/>
                      <a:chOff x="9115234" y="4246809"/>
                      <a:chExt cx="1285" cy="1714"/>
                    </a:xfrm>
                  </p:grpSpPr>
                  <p:sp>
                    <p:nvSpPr>
                      <p:cNvPr id="1050" name="Freeform: Shape 1049">
                        <a:extLst>
                          <a:ext uri="{FF2B5EF4-FFF2-40B4-BE49-F238E27FC236}">
                            <a16:creationId xmlns:a16="http://schemas.microsoft.com/office/drawing/2014/main" id="{BEA544F8-5B5B-5B57-91DE-D28F3B7BE33D}"/>
                          </a:ext>
                        </a:extLst>
                      </p:cNvPr>
                      <p:cNvSpPr/>
                      <p:nvPr/>
                    </p:nvSpPr>
                    <p:spPr>
                      <a:xfrm>
                        <a:off x="9115234" y="4246809"/>
                        <a:ext cx="428" cy="1285"/>
                      </a:xfrm>
                      <a:custGeom>
                        <a:avLst/>
                        <a:gdLst>
                          <a:gd name="connsiteX0" fmla="*/ 0 w 428"/>
                          <a:gd name="connsiteY0" fmla="*/ 0 h 1285"/>
                          <a:gd name="connsiteX1" fmla="*/ 429 w 428"/>
                          <a:gd name="connsiteY1" fmla="*/ 1286 h 1285"/>
                          <a:gd name="connsiteX2" fmla="*/ 0 w 428"/>
                          <a:gd name="connsiteY2" fmla="*/ 0 h 1285"/>
                        </a:gdLst>
                        <a:ahLst/>
                        <a:cxnLst>
                          <a:cxn ang="0">
                            <a:pos x="connsiteX0" y="connsiteY0"/>
                          </a:cxn>
                          <a:cxn ang="0">
                            <a:pos x="connsiteX1" y="connsiteY1"/>
                          </a:cxn>
                          <a:cxn ang="0">
                            <a:pos x="connsiteX2" y="connsiteY2"/>
                          </a:cxn>
                        </a:cxnLst>
                        <a:rect l="l" t="t" r="r" b="b"/>
                        <a:pathLst>
                          <a:path w="428" h="1285">
                            <a:moveTo>
                              <a:pt x="0" y="0"/>
                            </a:moveTo>
                            <a:lnTo>
                              <a:pt x="429" y="1286"/>
                            </a:lnTo>
                            <a:lnTo>
                              <a:pt x="0" y="0"/>
                            </a:lnTo>
                          </a:path>
                        </a:pathLst>
                      </a:custGeom>
                      <a:solidFill>
                        <a:srgbClr val="376C70"/>
                      </a:solidFill>
                      <a:ln w="4286" cap="flat">
                        <a:noFill/>
                        <a:prstDash val="solid"/>
                        <a:miter/>
                      </a:ln>
                    </p:spPr>
                    <p:txBody>
                      <a:bodyPr rtlCol="0" anchor="ctr"/>
                      <a:lstStyle/>
                      <a:p>
                        <a:endParaRPr lang="en-GB"/>
                      </a:p>
                    </p:txBody>
                  </p:sp>
                  <p:sp>
                    <p:nvSpPr>
                      <p:cNvPr id="1051" name="Freeform: Shape 1050">
                        <a:extLst>
                          <a:ext uri="{FF2B5EF4-FFF2-40B4-BE49-F238E27FC236}">
                            <a16:creationId xmlns:a16="http://schemas.microsoft.com/office/drawing/2014/main" id="{9663B14F-7646-69E5-C6E1-5A6096CA357B}"/>
                          </a:ext>
                        </a:extLst>
                      </p:cNvPr>
                      <p:cNvSpPr/>
                      <p:nvPr/>
                    </p:nvSpPr>
                    <p:spPr>
                      <a:xfrm>
                        <a:off x="9115234" y="4246809"/>
                        <a:ext cx="1285" cy="1714"/>
                      </a:xfrm>
                      <a:custGeom>
                        <a:avLst/>
                        <a:gdLst>
                          <a:gd name="connsiteX0" fmla="*/ 0 w 1285"/>
                          <a:gd name="connsiteY0" fmla="*/ 0 h 1714"/>
                          <a:gd name="connsiteX1" fmla="*/ 1286 w 1285"/>
                          <a:gd name="connsiteY1" fmla="*/ 1715 h 1714"/>
                          <a:gd name="connsiteX2" fmla="*/ 857 w 1285"/>
                          <a:gd name="connsiteY2" fmla="*/ 429 h 1714"/>
                          <a:gd name="connsiteX3" fmla="*/ 0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0" y="0"/>
                            </a:moveTo>
                            <a:cubicBezTo>
                              <a:pt x="429" y="429"/>
                              <a:pt x="429" y="1715"/>
                              <a:pt x="1286" y="1715"/>
                            </a:cubicBezTo>
                            <a:lnTo>
                              <a:pt x="857" y="429"/>
                            </a:lnTo>
                            <a:cubicBezTo>
                              <a:pt x="429" y="429"/>
                              <a:pt x="0" y="0"/>
                              <a:pt x="0" y="0"/>
                            </a:cubicBezTo>
                          </a:path>
                        </a:pathLst>
                      </a:custGeom>
                      <a:solidFill>
                        <a:srgbClr val="B94231"/>
                      </a:solidFill>
                      <a:ln w="4286" cap="flat">
                        <a:noFill/>
                        <a:prstDash val="solid"/>
                        <a:miter/>
                      </a:ln>
                    </p:spPr>
                    <p:txBody>
                      <a:bodyPr rtlCol="0" anchor="ctr"/>
                      <a:lstStyle/>
                      <a:p>
                        <a:endParaRPr lang="en-GB"/>
                      </a:p>
                    </p:txBody>
                  </p:sp>
                </p:grpSp>
                <p:sp>
                  <p:nvSpPr>
                    <p:cNvPr id="1052" name="Freeform: Shape 1051">
                      <a:extLst>
                        <a:ext uri="{FF2B5EF4-FFF2-40B4-BE49-F238E27FC236}">
                          <a16:creationId xmlns:a16="http://schemas.microsoft.com/office/drawing/2014/main" id="{F0BE6E78-9A4B-29D7-8440-C7DB515941E8}"/>
                        </a:ext>
                      </a:extLst>
                    </p:cNvPr>
                    <p:cNvSpPr/>
                    <p:nvPr/>
                  </p:nvSpPr>
                  <p:spPr>
                    <a:xfrm>
                      <a:off x="8948927" y="4316246"/>
                      <a:ext cx="14144" cy="9001"/>
                    </a:xfrm>
                    <a:custGeom>
                      <a:avLst/>
                      <a:gdLst>
                        <a:gd name="connsiteX0" fmla="*/ 0 w 14144"/>
                        <a:gd name="connsiteY0" fmla="*/ 0 h 9001"/>
                        <a:gd name="connsiteX1" fmla="*/ 429 w 14144"/>
                        <a:gd name="connsiteY1" fmla="*/ 1286 h 9001"/>
                        <a:gd name="connsiteX2" fmla="*/ 14145 w 14144"/>
                        <a:gd name="connsiteY2" fmla="*/ 9001 h 9001"/>
                        <a:gd name="connsiteX3" fmla="*/ 13716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429" y="1286"/>
                          </a:lnTo>
                          <a:lnTo>
                            <a:pt x="14145" y="9001"/>
                          </a:lnTo>
                          <a:lnTo>
                            <a:pt x="13716" y="7715"/>
                          </a:lnTo>
                          <a:close/>
                        </a:path>
                      </a:pathLst>
                    </a:custGeom>
                    <a:solidFill>
                      <a:srgbClr val="B94231"/>
                    </a:solidFill>
                    <a:ln w="4286" cap="flat">
                      <a:noFill/>
                      <a:prstDash val="solid"/>
                      <a:miter/>
                    </a:ln>
                  </p:spPr>
                  <p:txBody>
                    <a:bodyPr rtlCol="0" anchor="ctr"/>
                    <a:lstStyle/>
                    <a:p>
                      <a:endParaRPr lang="en-GB"/>
                    </a:p>
                  </p:txBody>
                </p:sp>
                <p:sp>
                  <p:nvSpPr>
                    <p:cNvPr id="1053" name="Freeform: Shape 1052">
                      <a:extLst>
                        <a:ext uri="{FF2B5EF4-FFF2-40B4-BE49-F238E27FC236}">
                          <a16:creationId xmlns:a16="http://schemas.microsoft.com/office/drawing/2014/main" id="{3CD70F61-AE0A-A069-4B62-25D6686ED44B}"/>
                        </a:ext>
                      </a:extLst>
                    </p:cNvPr>
                    <p:cNvSpPr/>
                    <p:nvPr/>
                  </p:nvSpPr>
                  <p:spPr>
                    <a:xfrm>
                      <a:off x="8979360" y="4314960"/>
                      <a:ext cx="1108" cy="2571"/>
                    </a:xfrm>
                    <a:custGeom>
                      <a:avLst/>
                      <a:gdLst>
                        <a:gd name="connsiteX0" fmla="*/ 0 w 1108"/>
                        <a:gd name="connsiteY0" fmla="*/ 1286 h 2571"/>
                        <a:gd name="connsiteX1" fmla="*/ 429 w 1108"/>
                        <a:gd name="connsiteY1" fmla="*/ 2572 h 2571"/>
                        <a:gd name="connsiteX2" fmla="*/ 429 w 1108"/>
                        <a:gd name="connsiteY2" fmla="*/ 0 h 2571"/>
                        <a:gd name="connsiteX3" fmla="*/ 0 w 1108"/>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8" h="2571">
                          <a:moveTo>
                            <a:pt x="0" y="1286"/>
                          </a:moveTo>
                          <a:lnTo>
                            <a:pt x="429" y="2572"/>
                          </a:lnTo>
                          <a:cubicBezTo>
                            <a:pt x="1715" y="1714"/>
                            <a:pt x="858" y="857"/>
                            <a:pt x="429" y="0"/>
                          </a:cubicBezTo>
                          <a:cubicBezTo>
                            <a:pt x="858" y="429"/>
                            <a:pt x="858" y="857"/>
                            <a:pt x="0" y="1286"/>
                          </a:cubicBezTo>
                        </a:path>
                      </a:pathLst>
                    </a:custGeom>
                    <a:solidFill>
                      <a:srgbClr val="B94231"/>
                    </a:solidFill>
                    <a:ln w="4286" cap="flat">
                      <a:noFill/>
                      <a:prstDash val="solid"/>
                      <a:miter/>
                    </a:ln>
                  </p:spPr>
                  <p:txBody>
                    <a:bodyPr rtlCol="0" anchor="ctr"/>
                    <a:lstStyle/>
                    <a:p>
                      <a:endParaRPr lang="en-GB"/>
                    </a:p>
                  </p:txBody>
                </p:sp>
                <p:sp>
                  <p:nvSpPr>
                    <p:cNvPr id="1054" name="Freeform: Shape 1053">
                      <a:extLst>
                        <a:ext uri="{FF2B5EF4-FFF2-40B4-BE49-F238E27FC236}">
                          <a16:creationId xmlns:a16="http://schemas.microsoft.com/office/drawing/2014/main" id="{59765B37-DA9E-70E4-BB0C-963067497FF8}"/>
                        </a:ext>
                      </a:extLst>
                    </p:cNvPr>
                    <p:cNvSpPr/>
                    <p:nvPr/>
                  </p:nvSpPr>
                  <p:spPr>
                    <a:xfrm>
                      <a:off x="8966072" y="4316246"/>
                      <a:ext cx="14144" cy="9001"/>
                    </a:xfrm>
                    <a:custGeom>
                      <a:avLst/>
                      <a:gdLst>
                        <a:gd name="connsiteX0" fmla="*/ 0 w 14144"/>
                        <a:gd name="connsiteY0" fmla="*/ 7715 h 9001"/>
                        <a:gd name="connsiteX1" fmla="*/ 429 w 14144"/>
                        <a:gd name="connsiteY1" fmla="*/ 9001 h 9001"/>
                        <a:gd name="connsiteX2" fmla="*/ 14145 w 14144"/>
                        <a:gd name="connsiteY2" fmla="*/ 1286 h 9001"/>
                        <a:gd name="connsiteX3" fmla="*/ 13287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429" y="9001"/>
                          </a:lnTo>
                          <a:lnTo>
                            <a:pt x="14145" y="1286"/>
                          </a:lnTo>
                          <a:lnTo>
                            <a:pt x="13287" y="0"/>
                          </a:lnTo>
                          <a:close/>
                        </a:path>
                      </a:pathLst>
                    </a:custGeom>
                    <a:solidFill>
                      <a:srgbClr val="B94231"/>
                    </a:solidFill>
                    <a:ln w="4286" cap="flat">
                      <a:noFill/>
                      <a:prstDash val="solid"/>
                      <a:miter/>
                    </a:ln>
                  </p:spPr>
                  <p:txBody>
                    <a:bodyPr rtlCol="0" anchor="ctr"/>
                    <a:lstStyle/>
                    <a:p>
                      <a:endParaRPr lang="en-GB"/>
                    </a:p>
                  </p:txBody>
                </p:sp>
                <p:sp>
                  <p:nvSpPr>
                    <p:cNvPr id="1055" name="Freeform: Shape 1054">
                      <a:extLst>
                        <a:ext uri="{FF2B5EF4-FFF2-40B4-BE49-F238E27FC236}">
                          <a16:creationId xmlns:a16="http://schemas.microsoft.com/office/drawing/2014/main" id="{1C97F61D-E683-26A0-CED0-086E500E2E40}"/>
                        </a:ext>
                      </a:extLst>
                    </p:cNvPr>
                    <p:cNvSpPr/>
                    <p:nvPr/>
                  </p:nvSpPr>
                  <p:spPr>
                    <a:xfrm>
                      <a:off x="8962644" y="4323961"/>
                      <a:ext cx="3857" cy="1607"/>
                    </a:xfrm>
                    <a:custGeom>
                      <a:avLst/>
                      <a:gdLst>
                        <a:gd name="connsiteX0" fmla="*/ 0 w 3857"/>
                        <a:gd name="connsiteY0" fmla="*/ 0 h 1607"/>
                        <a:gd name="connsiteX1" fmla="*/ 429 w 3857"/>
                        <a:gd name="connsiteY1" fmla="*/ 1286 h 1607"/>
                        <a:gd name="connsiteX2" fmla="*/ 3857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0" y="1715"/>
                            <a:pt x="3857" y="1286"/>
                          </a:cubicBezTo>
                          <a:lnTo>
                            <a:pt x="3429" y="0"/>
                          </a:lnTo>
                          <a:cubicBezTo>
                            <a:pt x="2143" y="429"/>
                            <a:pt x="857" y="429"/>
                            <a:pt x="0" y="0"/>
                          </a:cubicBezTo>
                        </a:path>
                      </a:pathLst>
                    </a:custGeom>
                    <a:solidFill>
                      <a:srgbClr val="B94231"/>
                    </a:solidFill>
                    <a:ln w="4286" cap="flat">
                      <a:noFill/>
                      <a:prstDash val="solid"/>
                      <a:miter/>
                    </a:ln>
                  </p:spPr>
                  <p:txBody>
                    <a:bodyPr rtlCol="0" anchor="ctr"/>
                    <a:lstStyle/>
                    <a:p>
                      <a:endParaRPr lang="en-GB"/>
                    </a:p>
                  </p:txBody>
                </p:sp>
                <p:sp>
                  <p:nvSpPr>
                    <p:cNvPr id="1056" name="Freeform: Shape 1055">
                      <a:extLst>
                        <a:ext uri="{FF2B5EF4-FFF2-40B4-BE49-F238E27FC236}">
                          <a16:creationId xmlns:a16="http://schemas.microsoft.com/office/drawing/2014/main" id="{6F5DA927-4D5C-B240-52A9-C5FA3607A1A8}"/>
                        </a:ext>
                      </a:extLst>
                    </p:cNvPr>
                    <p:cNvSpPr/>
                    <p:nvPr/>
                  </p:nvSpPr>
                  <p:spPr>
                    <a:xfrm>
                      <a:off x="8948502" y="4305899"/>
                      <a:ext cx="31711" cy="18551"/>
                    </a:xfrm>
                    <a:custGeom>
                      <a:avLst/>
                      <a:gdLst>
                        <a:gd name="connsiteX0" fmla="*/ 15855 w 31711"/>
                        <a:gd name="connsiteY0" fmla="*/ 60 h 18551"/>
                        <a:gd name="connsiteX1" fmla="*/ 425 w 31711"/>
                        <a:gd name="connsiteY1" fmla="*/ 10347 h 18551"/>
                        <a:gd name="connsiteX2" fmla="*/ 15855 w 31711"/>
                        <a:gd name="connsiteY2" fmla="*/ 18491 h 18551"/>
                        <a:gd name="connsiteX3" fmla="*/ 31286 w 31711"/>
                        <a:gd name="connsiteY3" fmla="*/ 8204 h 18551"/>
                        <a:gd name="connsiteX4" fmla="*/ 15855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5" y="60"/>
                          </a:moveTo>
                          <a:cubicBezTo>
                            <a:pt x="15427" y="60"/>
                            <a:pt x="-3004" y="8633"/>
                            <a:pt x="425" y="10347"/>
                          </a:cubicBezTo>
                          <a:cubicBezTo>
                            <a:pt x="1283" y="10776"/>
                            <a:pt x="14998" y="19348"/>
                            <a:pt x="15855" y="18491"/>
                          </a:cubicBezTo>
                          <a:cubicBezTo>
                            <a:pt x="16284" y="18491"/>
                            <a:pt x="34715" y="9919"/>
                            <a:pt x="31286" y="8204"/>
                          </a:cubicBezTo>
                          <a:cubicBezTo>
                            <a:pt x="30000" y="7775"/>
                            <a:pt x="16284" y="-797"/>
                            <a:pt x="15855" y="60"/>
                          </a:cubicBezTo>
                          <a:close/>
                        </a:path>
                      </a:pathLst>
                    </a:custGeom>
                    <a:solidFill>
                      <a:srgbClr val="6C74AF"/>
                    </a:solidFill>
                    <a:ln w="4286" cap="flat">
                      <a:noFill/>
                      <a:prstDash val="solid"/>
                      <a:miter/>
                    </a:ln>
                  </p:spPr>
                  <p:txBody>
                    <a:bodyPr rtlCol="0" anchor="ctr"/>
                    <a:lstStyle/>
                    <a:p>
                      <a:endParaRPr lang="en-GB"/>
                    </a:p>
                  </p:txBody>
                </p:sp>
                <p:grpSp>
                  <p:nvGrpSpPr>
                    <p:cNvPr id="1057" name="Graphic 18">
                      <a:extLst>
                        <a:ext uri="{FF2B5EF4-FFF2-40B4-BE49-F238E27FC236}">
                          <a16:creationId xmlns:a16="http://schemas.microsoft.com/office/drawing/2014/main" id="{13FF1487-7B71-FEA0-A8BB-8346B0730C92}"/>
                        </a:ext>
                      </a:extLst>
                    </p:cNvPr>
                    <p:cNvGrpSpPr/>
                    <p:nvPr/>
                  </p:nvGrpSpPr>
                  <p:grpSpPr>
                    <a:xfrm>
                      <a:off x="9091231" y="4260525"/>
                      <a:ext cx="1285" cy="1714"/>
                      <a:chOff x="9091231" y="4260525"/>
                      <a:chExt cx="1285" cy="1714"/>
                    </a:xfrm>
                  </p:grpSpPr>
                  <p:sp>
                    <p:nvSpPr>
                      <p:cNvPr id="1058" name="Freeform: Shape 1057">
                        <a:extLst>
                          <a:ext uri="{FF2B5EF4-FFF2-40B4-BE49-F238E27FC236}">
                            <a16:creationId xmlns:a16="http://schemas.microsoft.com/office/drawing/2014/main" id="{C5F028FC-70CE-4911-3476-9A627D008FB5}"/>
                          </a:ext>
                        </a:extLst>
                      </p:cNvPr>
                      <p:cNvSpPr/>
                      <p:nvPr/>
                    </p:nvSpPr>
                    <p:spPr>
                      <a:xfrm>
                        <a:off x="9091231" y="4260525"/>
                        <a:ext cx="857" cy="1285"/>
                      </a:xfrm>
                      <a:custGeom>
                        <a:avLst/>
                        <a:gdLst>
                          <a:gd name="connsiteX0" fmla="*/ 0 w 857"/>
                          <a:gd name="connsiteY0" fmla="*/ 0 h 1285"/>
                          <a:gd name="connsiteX1" fmla="*/ 857 w 857"/>
                          <a:gd name="connsiteY1" fmla="*/ 1286 h 1285"/>
                          <a:gd name="connsiteX2" fmla="*/ 0 w 857"/>
                          <a:gd name="connsiteY2" fmla="*/ 0 h 1285"/>
                        </a:gdLst>
                        <a:ahLst/>
                        <a:cxnLst>
                          <a:cxn ang="0">
                            <a:pos x="connsiteX0" y="connsiteY0"/>
                          </a:cxn>
                          <a:cxn ang="0">
                            <a:pos x="connsiteX1" y="connsiteY1"/>
                          </a:cxn>
                          <a:cxn ang="0">
                            <a:pos x="connsiteX2" y="connsiteY2"/>
                          </a:cxn>
                        </a:cxnLst>
                        <a:rect l="l" t="t" r="r" b="b"/>
                        <a:pathLst>
                          <a:path w="857" h="1285">
                            <a:moveTo>
                              <a:pt x="0" y="0"/>
                            </a:moveTo>
                            <a:lnTo>
                              <a:pt x="857" y="1286"/>
                            </a:lnTo>
                            <a:lnTo>
                              <a:pt x="0" y="0"/>
                            </a:lnTo>
                          </a:path>
                        </a:pathLst>
                      </a:custGeom>
                      <a:solidFill>
                        <a:srgbClr val="376C70"/>
                      </a:solidFill>
                      <a:ln w="4286" cap="flat">
                        <a:noFill/>
                        <a:prstDash val="solid"/>
                        <a:miter/>
                      </a:ln>
                    </p:spPr>
                    <p:txBody>
                      <a:bodyPr rtlCol="0" anchor="ctr"/>
                      <a:lstStyle/>
                      <a:p>
                        <a:endParaRPr lang="en-GB"/>
                      </a:p>
                    </p:txBody>
                  </p:sp>
                  <p:sp>
                    <p:nvSpPr>
                      <p:cNvPr id="1059" name="Freeform: Shape 1058">
                        <a:extLst>
                          <a:ext uri="{FF2B5EF4-FFF2-40B4-BE49-F238E27FC236}">
                            <a16:creationId xmlns:a16="http://schemas.microsoft.com/office/drawing/2014/main" id="{5AE92D56-3592-890D-67EE-3293663892D7}"/>
                          </a:ext>
                        </a:extLst>
                      </p:cNvPr>
                      <p:cNvSpPr/>
                      <p:nvPr/>
                    </p:nvSpPr>
                    <p:spPr>
                      <a:xfrm>
                        <a:off x="9091231" y="4260525"/>
                        <a:ext cx="1285" cy="1714"/>
                      </a:xfrm>
                      <a:custGeom>
                        <a:avLst/>
                        <a:gdLst>
                          <a:gd name="connsiteX0" fmla="*/ 0 w 1285"/>
                          <a:gd name="connsiteY0" fmla="*/ 0 h 1714"/>
                          <a:gd name="connsiteX1" fmla="*/ 1286 w 1285"/>
                          <a:gd name="connsiteY1" fmla="*/ 1714 h 1714"/>
                          <a:gd name="connsiteX2" fmla="*/ 857 w 1285"/>
                          <a:gd name="connsiteY2" fmla="*/ 429 h 1714"/>
                          <a:gd name="connsiteX3" fmla="*/ 0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0" y="0"/>
                            </a:moveTo>
                            <a:cubicBezTo>
                              <a:pt x="429" y="429"/>
                              <a:pt x="429" y="1714"/>
                              <a:pt x="1286" y="1714"/>
                            </a:cubicBezTo>
                            <a:lnTo>
                              <a:pt x="857" y="429"/>
                            </a:lnTo>
                            <a:cubicBezTo>
                              <a:pt x="429" y="429"/>
                              <a:pt x="429" y="0"/>
                              <a:pt x="0" y="0"/>
                            </a:cubicBezTo>
                          </a:path>
                        </a:pathLst>
                      </a:custGeom>
                      <a:solidFill>
                        <a:srgbClr val="B94231"/>
                      </a:solidFill>
                      <a:ln w="4286" cap="flat">
                        <a:noFill/>
                        <a:prstDash val="solid"/>
                        <a:miter/>
                      </a:ln>
                    </p:spPr>
                    <p:txBody>
                      <a:bodyPr rtlCol="0" anchor="ctr"/>
                      <a:lstStyle/>
                      <a:p>
                        <a:endParaRPr lang="en-GB"/>
                      </a:p>
                    </p:txBody>
                  </p:sp>
                </p:grpSp>
                <p:sp>
                  <p:nvSpPr>
                    <p:cNvPr id="1060" name="Freeform: Shape 1059">
                      <a:extLst>
                        <a:ext uri="{FF2B5EF4-FFF2-40B4-BE49-F238E27FC236}">
                          <a16:creationId xmlns:a16="http://schemas.microsoft.com/office/drawing/2014/main" id="{9AA380E6-58DE-0605-C2E9-FA621FDD647D}"/>
                        </a:ext>
                      </a:extLst>
                    </p:cNvPr>
                    <p:cNvSpPr/>
                    <p:nvPr/>
                  </p:nvSpPr>
                  <p:spPr>
                    <a:xfrm>
                      <a:off x="8924925" y="4329962"/>
                      <a:ext cx="14144" cy="9001"/>
                    </a:xfrm>
                    <a:custGeom>
                      <a:avLst/>
                      <a:gdLst>
                        <a:gd name="connsiteX0" fmla="*/ 0 w 14144"/>
                        <a:gd name="connsiteY0" fmla="*/ 0 h 9001"/>
                        <a:gd name="connsiteX1" fmla="*/ 857 w 14144"/>
                        <a:gd name="connsiteY1" fmla="*/ 1286 h 9001"/>
                        <a:gd name="connsiteX2" fmla="*/ 14145 w 14144"/>
                        <a:gd name="connsiteY2" fmla="*/ 9001 h 9001"/>
                        <a:gd name="connsiteX3" fmla="*/ 13716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857" y="1286"/>
                          </a:lnTo>
                          <a:lnTo>
                            <a:pt x="14145" y="9001"/>
                          </a:lnTo>
                          <a:lnTo>
                            <a:pt x="13716" y="7715"/>
                          </a:lnTo>
                          <a:close/>
                        </a:path>
                      </a:pathLst>
                    </a:custGeom>
                    <a:solidFill>
                      <a:srgbClr val="B94231"/>
                    </a:solidFill>
                    <a:ln w="4286" cap="flat">
                      <a:noFill/>
                      <a:prstDash val="solid"/>
                      <a:miter/>
                    </a:ln>
                  </p:spPr>
                  <p:txBody>
                    <a:bodyPr rtlCol="0" anchor="ctr"/>
                    <a:lstStyle/>
                    <a:p>
                      <a:endParaRPr lang="en-GB"/>
                    </a:p>
                  </p:txBody>
                </p:sp>
                <p:sp>
                  <p:nvSpPr>
                    <p:cNvPr id="1061" name="Freeform: Shape 1060">
                      <a:extLst>
                        <a:ext uri="{FF2B5EF4-FFF2-40B4-BE49-F238E27FC236}">
                          <a16:creationId xmlns:a16="http://schemas.microsoft.com/office/drawing/2014/main" id="{845FBC31-D2CD-5C14-4C40-59A9C244427D}"/>
                        </a:ext>
                      </a:extLst>
                    </p:cNvPr>
                    <p:cNvSpPr/>
                    <p:nvPr/>
                  </p:nvSpPr>
                  <p:spPr>
                    <a:xfrm>
                      <a:off x="8955785" y="4328676"/>
                      <a:ext cx="1108" cy="2571"/>
                    </a:xfrm>
                    <a:custGeom>
                      <a:avLst/>
                      <a:gdLst>
                        <a:gd name="connsiteX0" fmla="*/ 0 w 1108"/>
                        <a:gd name="connsiteY0" fmla="*/ 1286 h 2571"/>
                        <a:gd name="connsiteX1" fmla="*/ 429 w 1108"/>
                        <a:gd name="connsiteY1" fmla="*/ 2572 h 2571"/>
                        <a:gd name="connsiteX2" fmla="*/ 429 w 1108"/>
                        <a:gd name="connsiteY2" fmla="*/ 0 h 2571"/>
                        <a:gd name="connsiteX3" fmla="*/ 0 w 1108"/>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8" h="2571">
                          <a:moveTo>
                            <a:pt x="0" y="1286"/>
                          </a:moveTo>
                          <a:lnTo>
                            <a:pt x="429" y="2572"/>
                          </a:lnTo>
                          <a:cubicBezTo>
                            <a:pt x="1715" y="1715"/>
                            <a:pt x="858" y="857"/>
                            <a:pt x="429" y="0"/>
                          </a:cubicBezTo>
                          <a:cubicBezTo>
                            <a:pt x="858" y="429"/>
                            <a:pt x="429" y="857"/>
                            <a:pt x="0" y="1286"/>
                          </a:cubicBezTo>
                        </a:path>
                      </a:pathLst>
                    </a:custGeom>
                    <a:solidFill>
                      <a:srgbClr val="B94231"/>
                    </a:solidFill>
                    <a:ln w="4286" cap="flat">
                      <a:noFill/>
                      <a:prstDash val="solid"/>
                      <a:miter/>
                    </a:ln>
                  </p:spPr>
                  <p:txBody>
                    <a:bodyPr rtlCol="0" anchor="ctr"/>
                    <a:lstStyle/>
                    <a:p>
                      <a:endParaRPr lang="en-GB"/>
                    </a:p>
                  </p:txBody>
                </p:sp>
                <p:sp>
                  <p:nvSpPr>
                    <p:cNvPr id="1062" name="Freeform: Shape 1061">
                      <a:extLst>
                        <a:ext uri="{FF2B5EF4-FFF2-40B4-BE49-F238E27FC236}">
                          <a16:creationId xmlns:a16="http://schemas.microsoft.com/office/drawing/2014/main" id="{F50064E5-B3D8-77E0-6C4B-30C7046C3179}"/>
                        </a:ext>
                      </a:extLst>
                    </p:cNvPr>
                    <p:cNvSpPr/>
                    <p:nvPr/>
                  </p:nvSpPr>
                  <p:spPr>
                    <a:xfrm>
                      <a:off x="8942070" y="4329962"/>
                      <a:ext cx="14144" cy="9001"/>
                    </a:xfrm>
                    <a:custGeom>
                      <a:avLst/>
                      <a:gdLst>
                        <a:gd name="connsiteX0" fmla="*/ 0 w 14144"/>
                        <a:gd name="connsiteY0" fmla="*/ 7715 h 9001"/>
                        <a:gd name="connsiteX1" fmla="*/ 429 w 14144"/>
                        <a:gd name="connsiteY1" fmla="*/ 9001 h 9001"/>
                        <a:gd name="connsiteX2" fmla="*/ 14145 w 14144"/>
                        <a:gd name="connsiteY2" fmla="*/ 1286 h 9001"/>
                        <a:gd name="connsiteX3" fmla="*/ 13716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429" y="9001"/>
                          </a:lnTo>
                          <a:lnTo>
                            <a:pt x="14145" y="1286"/>
                          </a:lnTo>
                          <a:lnTo>
                            <a:pt x="13716" y="0"/>
                          </a:lnTo>
                          <a:close/>
                        </a:path>
                      </a:pathLst>
                    </a:custGeom>
                    <a:solidFill>
                      <a:srgbClr val="B94231"/>
                    </a:solidFill>
                    <a:ln w="4286" cap="flat">
                      <a:noFill/>
                      <a:prstDash val="solid"/>
                      <a:miter/>
                    </a:ln>
                  </p:spPr>
                  <p:txBody>
                    <a:bodyPr rtlCol="0" anchor="ctr"/>
                    <a:lstStyle/>
                    <a:p>
                      <a:endParaRPr lang="en-GB"/>
                    </a:p>
                  </p:txBody>
                </p:sp>
                <p:sp>
                  <p:nvSpPr>
                    <p:cNvPr id="1063" name="Freeform: Shape 1062">
                      <a:extLst>
                        <a:ext uri="{FF2B5EF4-FFF2-40B4-BE49-F238E27FC236}">
                          <a16:creationId xmlns:a16="http://schemas.microsoft.com/office/drawing/2014/main" id="{DBD1D64C-6115-8E89-8A41-C227B9DE09C8}"/>
                        </a:ext>
                      </a:extLst>
                    </p:cNvPr>
                    <p:cNvSpPr/>
                    <p:nvPr/>
                  </p:nvSpPr>
                  <p:spPr>
                    <a:xfrm>
                      <a:off x="8924499" y="4319615"/>
                      <a:ext cx="31711" cy="18551"/>
                    </a:xfrm>
                    <a:custGeom>
                      <a:avLst/>
                      <a:gdLst>
                        <a:gd name="connsiteX0" fmla="*/ 15856 w 31711"/>
                        <a:gd name="connsiteY0" fmla="*/ 60 h 18551"/>
                        <a:gd name="connsiteX1" fmla="*/ 425 w 31711"/>
                        <a:gd name="connsiteY1" fmla="*/ 10347 h 18551"/>
                        <a:gd name="connsiteX2" fmla="*/ 15856 w 31711"/>
                        <a:gd name="connsiteY2" fmla="*/ 18491 h 18551"/>
                        <a:gd name="connsiteX3" fmla="*/ 31286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5427" y="60"/>
                            <a:pt x="-3004" y="8633"/>
                            <a:pt x="425" y="10347"/>
                          </a:cubicBezTo>
                          <a:cubicBezTo>
                            <a:pt x="1282" y="10776"/>
                            <a:pt x="14998" y="19348"/>
                            <a:pt x="15856" y="18491"/>
                          </a:cubicBezTo>
                          <a:cubicBezTo>
                            <a:pt x="16284" y="18491"/>
                            <a:pt x="34715" y="9919"/>
                            <a:pt x="31286" y="8204"/>
                          </a:cubicBezTo>
                          <a:cubicBezTo>
                            <a:pt x="30429" y="7775"/>
                            <a:pt x="16284" y="-797"/>
                            <a:pt x="15856" y="60"/>
                          </a:cubicBezTo>
                          <a:close/>
                        </a:path>
                      </a:pathLst>
                    </a:custGeom>
                    <a:solidFill>
                      <a:srgbClr val="6C74AF"/>
                    </a:solidFill>
                    <a:ln w="4286" cap="flat">
                      <a:noFill/>
                      <a:prstDash val="solid"/>
                      <a:miter/>
                    </a:ln>
                  </p:spPr>
                  <p:txBody>
                    <a:bodyPr rtlCol="0" anchor="ctr"/>
                    <a:lstStyle/>
                    <a:p>
                      <a:endParaRPr lang="en-GB"/>
                    </a:p>
                  </p:txBody>
                </p:sp>
                <p:sp>
                  <p:nvSpPr>
                    <p:cNvPr id="1064" name="Freeform: Shape 1063">
                      <a:extLst>
                        <a:ext uri="{FF2B5EF4-FFF2-40B4-BE49-F238E27FC236}">
                          <a16:creationId xmlns:a16="http://schemas.microsoft.com/office/drawing/2014/main" id="{15AEB16E-48B5-9566-7663-B74F263AE531}"/>
                        </a:ext>
                      </a:extLst>
                    </p:cNvPr>
                    <p:cNvSpPr/>
                    <p:nvPr/>
                  </p:nvSpPr>
                  <p:spPr>
                    <a:xfrm>
                      <a:off x="8938640" y="4337677"/>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4"/>
                            <a:pt x="3001" y="1714"/>
                            <a:pt x="3858" y="1286"/>
                          </a:cubicBezTo>
                          <a:lnTo>
                            <a:pt x="3429" y="0"/>
                          </a:lnTo>
                          <a:cubicBezTo>
                            <a:pt x="2572" y="429"/>
                            <a:pt x="858" y="429"/>
                            <a:pt x="0" y="0"/>
                          </a:cubicBezTo>
                        </a:path>
                      </a:pathLst>
                    </a:custGeom>
                    <a:solidFill>
                      <a:srgbClr val="B94231"/>
                    </a:solidFill>
                    <a:ln w="4286" cap="flat">
                      <a:noFill/>
                      <a:prstDash val="solid"/>
                      <a:miter/>
                    </a:ln>
                  </p:spPr>
                  <p:txBody>
                    <a:bodyPr rtlCol="0" anchor="ctr"/>
                    <a:lstStyle/>
                    <a:p>
                      <a:endParaRPr lang="en-GB"/>
                    </a:p>
                  </p:txBody>
                </p:sp>
                <p:grpSp>
                  <p:nvGrpSpPr>
                    <p:cNvPr id="1065" name="Graphic 18">
                      <a:extLst>
                        <a:ext uri="{FF2B5EF4-FFF2-40B4-BE49-F238E27FC236}">
                          <a16:creationId xmlns:a16="http://schemas.microsoft.com/office/drawing/2014/main" id="{C5DFA688-9E73-AB2C-0657-B3D18E3863AA}"/>
                        </a:ext>
                      </a:extLst>
                    </p:cNvPr>
                    <p:cNvGrpSpPr/>
                    <p:nvPr/>
                  </p:nvGrpSpPr>
                  <p:grpSpPr>
                    <a:xfrm>
                      <a:off x="9067657" y="4274241"/>
                      <a:ext cx="1285" cy="1714"/>
                      <a:chOff x="9067657" y="4274241"/>
                      <a:chExt cx="1285" cy="1714"/>
                    </a:xfrm>
                  </p:grpSpPr>
                  <p:sp>
                    <p:nvSpPr>
                      <p:cNvPr id="1066" name="Freeform: Shape 1065">
                        <a:extLst>
                          <a:ext uri="{FF2B5EF4-FFF2-40B4-BE49-F238E27FC236}">
                            <a16:creationId xmlns:a16="http://schemas.microsoft.com/office/drawing/2014/main" id="{D6401617-C361-31D4-C6CB-C427A7A138B3}"/>
                          </a:ext>
                        </a:extLst>
                      </p:cNvPr>
                      <p:cNvSpPr/>
                      <p:nvPr/>
                    </p:nvSpPr>
                    <p:spPr>
                      <a:xfrm>
                        <a:off x="9067657" y="4274241"/>
                        <a:ext cx="428" cy="1285"/>
                      </a:xfrm>
                      <a:custGeom>
                        <a:avLst/>
                        <a:gdLst>
                          <a:gd name="connsiteX0" fmla="*/ 0 w 428"/>
                          <a:gd name="connsiteY0" fmla="*/ 0 h 1285"/>
                          <a:gd name="connsiteX1" fmla="*/ 429 w 428"/>
                          <a:gd name="connsiteY1" fmla="*/ 1286 h 1285"/>
                          <a:gd name="connsiteX2" fmla="*/ 0 w 428"/>
                          <a:gd name="connsiteY2" fmla="*/ 0 h 1285"/>
                        </a:gdLst>
                        <a:ahLst/>
                        <a:cxnLst>
                          <a:cxn ang="0">
                            <a:pos x="connsiteX0" y="connsiteY0"/>
                          </a:cxn>
                          <a:cxn ang="0">
                            <a:pos x="connsiteX1" y="connsiteY1"/>
                          </a:cxn>
                          <a:cxn ang="0">
                            <a:pos x="connsiteX2" y="connsiteY2"/>
                          </a:cxn>
                        </a:cxnLst>
                        <a:rect l="l" t="t" r="r" b="b"/>
                        <a:pathLst>
                          <a:path w="428" h="1285">
                            <a:moveTo>
                              <a:pt x="0" y="0"/>
                            </a:moveTo>
                            <a:lnTo>
                              <a:pt x="429" y="1286"/>
                            </a:lnTo>
                            <a:lnTo>
                              <a:pt x="0" y="0"/>
                            </a:lnTo>
                          </a:path>
                        </a:pathLst>
                      </a:custGeom>
                      <a:solidFill>
                        <a:srgbClr val="376C70"/>
                      </a:solidFill>
                      <a:ln w="4286" cap="flat">
                        <a:noFill/>
                        <a:prstDash val="solid"/>
                        <a:miter/>
                      </a:ln>
                    </p:spPr>
                    <p:txBody>
                      <a:bodyPr rtlCol="0" anchor="ctr"/>
                      <a:lstStyle/>
                      <a:p>
                        <a:endParaRPr lang="en-GB"/>
                      </a:p>
                    </p:txBody>
                  </p:sp>
                  <p:sp>
                    <p:nvSpPr>
                      <p:cNvPr id="1067" name="Freeform: Shape 1066">
                        <a:extLst>
                          <a:ext uri="{FF2B5EF4-FFF2-40B4-BE49-F238E27FC236}">
                            <a16:creationId xmlns:a16="http://schemas.microsoft.com/office/drawing/2014/main" id="{1C88A200-13F9-CBE7-7CFB-C255A9F25846}"/>
                          </a:ext>
                        </a:extLst>
                      </p:cNvPr>
                      <p:cNvSpPr/>
                      <p:nvPr/>
                    </p:nvSpPr>
                    <p:spPr>
                      <a:xfrm>
                        <a:off x="9067657" y="4274241"/>
                        <a:ext cx="1285" cy="1714"/>
                      </a:xfrm>
                      <a:custGeom>
                        <a:avLst/>
                        <a:gdLst>
                          <a:gd name="connsiteX0" fmla="*/ 0 w 1285"/>
                          <a:gd name="connsiteY0" fmla="*/ 0 h 1714"/>
                          <a:gd name="connsiteX1" fmla="*/ 1286 w 1285"/>
                          <a:gd name="connsiteY1" fmla="*/ 1714 h 1714"/>
                          <a:gd name="connsiteX2" fmla="*/ 857 w 1285"/>
                          <a:gd name="connsiteY2" fmla="*/ 429 h 1714"/>
                          <a:gd name="connsiteX3" fmla="*/ 0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0" y="0"/>
                            </a:moveTo>
                            <a:cubicBezTo>
                              <a:pt x="429" y="429"/>
                              <a:pt x="429" y="1714"/>
                              <a:pt x="1286" y="1714"/>
                            </a:cubicBezTo>
                            <a:lnTo>
                              <a:pt x="857" y="429"/>
                            </a:lnTo>
                            <a:cubicBezTo>
                              <a:pt x="0" y="429"/>
                              <a:pt x="0" y="429"/>
                              <a:pt x="0" y="0"/>
                            </a:cubicBezTo>
                          </a:path>
                        </a:pathLst>
                      </a:custGeom>
                      <a:solidFill>
                        <a:srgbClr val="B94231"/>
                      </a:solidFill>
                      <a:ln w="4286" cap="flat">
                        <a:noFill/>
                        <a:prstDash val="solid"/>
                        <a:miter/>
                      </a:ln>
                    </p:spPr>
                    <p:txBody>
                      <a:bodyPr rtlCol="0" anchor="ctr"/>
                      <a:lstStyle/>
                      <a:p>
                        <a:endParaRPr lang="en-GB"/>
                      </a:p>
                    </p:txBody>
                  </p:sp>
                </p:grpSp>
                <p:grpSp>
                  <p:nvGrpSpPr>
                    <p:cNvPr id="1068" name="Graphic 18">
                      <a:extLst>
                        <a:ext uri="{FF2B5EF4-FFF2-40B4-BE49-F238E27FC236}">
                          <a16:creationId xmlns:a16="http://schemas.microsoft.com/office/drawing/2014/main" id="{C0FA7A1E-9B50-0A2C-5E2E-937FE6C2E9C8}"/>
                        </a:ext>
                      </a:extLst>
                    </p:cNvPr>
                    <p:cNvGrpSpPr/>
                    <p:nvPr/>
                  </p:nvGrpSpPr>
                  <p:grpSpPr>
                    <a:xfrm>
                      <a:off x="9043653" y="4287957"/>
                      <a:ext cx="1286" cy="1714"/>
                      <a:chOff x="9043653" y="4287957"/>
                      <a:chExt cx="1286" cy="1714"/>
                    </a:xfrm>
                  </p:grpSpPr>
                  <p:sp>
                    <p:nvSpPr>
                      <p:cNvPr id="1069" name="Freeform: Shape 1068">
                        <a:extLst>
                          <a:ext uri="{FF2B5EF4-FFF2-40B4-BE49-F238E27FC236}">
                            <a16:creationId xmlns:a16="http://schemas.microsoft.com/office/drawing/2014/main" id="{2BB5126E-8A1B-8751-821B-568BDB3D138A}"/>
                          </a:ext>
                        </a:extLst>
                      </p:cNvPr>
                      <p:cNvSpPr/>
                      <p:nvPr/>
                    </p:nvSpPr>
                    <p:spPr>
                      <a:xfrm>
                        <a:off x="9043653" y="4287957"/>
                        <a:ext cx="429" cy="1286"/>
                      </a:xfrm>
                      <a:custGeom>
                        <a:avLst/>
                        <a:gdLst>
                          <a:gd name="connsiteX0" fmla="*/ 0 w 429"/>
                          <a:gd name="connsiteY0" fmla="*/ 0 h 1286"/>
                          <a:gd name="connsiteX1" fmla="*/ 429 w 429"/>
                          <a:gd name="connsiteY1" fmla="*/ 1286 h 1286"/>
                          <a:gd name="connsiteX2" fmla="*/ 0 w 429"/>
                          <a:gd name="connsiteY2" fmla="*/ 0 h 1286"/>
                        </a:gdLst>
                        <a:ahLst/>
                        <a:cxnLst>
                          <a:cxn ang="0">
                            <a:pos x="connsiteX0" y="connsiteY0"/>
                          </a:cxn>
                          <a:cxn ang="0">
                            <a:pos x="connsiteX1" y="connsiteY1"/>
                          </a:cxn>
                          <a:cxn ang="0">
                            <a:pos x="connsiteX2" y="connsiteY2"/>
                          </a:cxn>
                        </a:cxnLst>
                        <a:rect l="l" t="t" r="r" b="b"/>
                        <a:pathLst>
                          <a:path w="429" h="1286">
                            <a:moveTo>
                              <a:pt x="0" y="0"/>
                            </a:moveTo>
                            <a:lnTo>
                              <a:pt x="429" y="1286"/>
                            </a:lnTo>
                            <a:lnTo>
                              <a:pt x="0" y="0"/>
                            </a:lnTo>
                          </a:path>
                        </a:pathLst>
                      </a:custGeom>
                      <a:solidFill>
                        <a:srgbClr val="376C70"/>
                      </a:solidFill>
                      <a:ln w="4286" cap="flat">
                        <a:noFill/>
                        <a:prstDash val="solid"/>
                        <a:miter/>
                      </a:ln>
                    </p:spPr>
                    <p:txBody>
                      <a:bodyPr rtlCol="0" anchor="ctr"/>
                      <a:lstStyle/>
                      <a:p>
                        <a:endParaRPr lang="en-GB"/>
                      </a:p>
                    </p:txBody>
                  </p:sp>
                  <p:sp>
                    <p:nvSpPr>
                      <p:cNvPr id="1070" name="Freeform: Shape 1069">
                        <a:extLst>
                          <a:ext uri="{FF2B5EF4-FFF2-40B4-BE49-F238E27FC236}">
                            <a16:creationId xmlns:a16="http://schemas.microsoft.com/office/drawing/2014/main" id="{CB44F75D-5AFA-9F7D-9891-41D16B584FE1}"/>
                          </a:ext>
                        </a:extLst>
                      </p:cNvPr>
                      <p:cNvSpPr/>
                      <p:nvPr/>
                    </p:nvSpPr>
                    <p:spPr>
                      <a:xfrm>
                        <a:off x="9043653" y="4287957"/>
                        <a:ext cx="1286" cy="1714"/>
                      </a:xfrm>
                      <a:custGeom>
                        <a:avLst/>
                        <a:gdLst>
                          <a:gd name="connsiteX0" fmla="*/ 0 w 1286"/>
                          <a:gd name="connsiteY0" fmla="*/ 0 h 1714"/>
                          <a:gd name="connsiteX1" fmla="*/ 1286 w 1286"/>
                          <a:gd name="connsiteY1" fmla="*/ 1715 h 1714"/>
                          <a:gd name="connsiteX2" fmla="*/ 858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5"/>
                              <a:pt x="1286" y="1715"/>
                            </a:cubicBezTo>
                            <a:lnTo>
                              <a:pt x="858" y="429"/>
                            </a:lnTo>
                            <a:cubicBezTo>
                              <a:pt x="429" y="429"/>
                              <a:pt x="0" y="429"/>
                              <a:pt x="0" y="0"/>
                            </a:cubicBezTo>
                          </a:path>
                        </a:pathLst>
                      </a:custGeom>
                      <a:solidFill>
                        <a:srgbClr val="B94231"/>
                      </a:solidFill>
                      <a:ln w="4286" cap="flat">
                        <a:noFill/>
                        <a:prstDash val="solid"/>
                        <a:miter/>
                      </a:ln>
                    </p:spPr>
                    <p:txBody>
                      <a:bodyPr rtlCol="0" anchor="ctr"/>
                      <a:lstStyle/>
                      <a:p>
                        <a:endParaRPr lang="en-GB"/>
                      </a:p>
                    </p:txBody>
                  </p:sp>
                </p:grpSp>
                <p:grpSp>
                  <p:nvGrpSpPr>
                    <p:cNvPr id="1071" name="Graphic 18">
                      <a:extLst>
                        <a:ext uri="{FF2B5EF4-FFF2-40B4-BE49-F238E27FC236}">
                          <a16:creationId xmlns:a16="http://schemas.microsoft.com/office/drawing/2014/main" id="{B5EFFF82-6D05-F681-8B35-198EB0927EE3}"/>
                        </a:ext>
                      </a:extLst>
                    </p:cNvPr>
                    <p:cNvGrpSpPr/>
                    <p:nvPr/>
                  </p:nvGrpSpPr>
                  <p:grpSpPr>
                    <a:xfrm>
                      <a:off x="9019651" y="4301673"/>
                      <a:ext cx="1286" cy="1714"/>
                      <a:chOff x="9019651" y="4301673"/>
                      <a:chExt cx="1286" cy="1714"/>
                    </a:xfrm>
                  </p:grpSpPr>
                  <p:sp>
                    <p:nvSpPr>
                      <p:cNvPr id="1072" name="Freeform: Shape 1071">
                        <a:extLst>
                          <a:ext uri="{FF2B5EF4-FFF2-40B4-BE49-F238E27FC236}">
                            <a16:creationId xmlns:a16="http://schemas.microsoft.com/office/drawing/2014/main" id="{C12B6627-44AA-C926-ABD0-9377E89EDB22}"/>
                          </a:ext>
                        </a:extLst>
                      </p:cNvPr>
                      <p:cNvSpPr/>
                      <p:nvPr/>
                    </p:nvSpPr>
                    <p:spPr>
                      <a:xfrm>
                        <a:off x="9019651" y="4301673"/>
                        <a:ext cx="857" cy="1285"/>
                      </a:xfrm>
                      <a:custGeom>
                        <a:avLst/>
                        <a:gdLst>
                          <a:gd name="connsiteX0" fmla="*/ 0 w 857"/>
                          <a:gd name="connsiteY0" fmla="*/ 0 h 1285"/>
                          <a:gd name="connsiteX1" fmla="*/ 858 w 857"/>
                          <a:gd name="connsiteY1" fmla="*/ 1286 h 1285"/>
                          <a:gd name="connsiteX2" fmla="*/ 0 w 857"/>
                          <a:gd name="connsiteY2" fmla="*/ 0 h 1285"/>
                        </a:gdLst>
                        <a:ahLst/>
                        <a:cxnLst>
                          <a:cxn ang="0">
                            <a:pos x="connsiteX0" y="connsiteY0"/>
                          </a:cxn>
                          <a:cxn ang="0">
                            <a:pos x="connsiteX1" y="connsiteY1"/>
                          </a:cxn>
                          <a:cxn ang="0">
                            <a:pos x="connsiteX2" y="connsiteY2"/>
                          </a:cxn>
                        </a:cxnLst>
                        <a:rect l="l" t="t" r="r" b="b"/>
                        <a:pathLst>
                          <a:path w="857" h="1285">
                            <a:moveTo>
                              <a:pt x="0" y="0"/>
                            </a:moveTo>
                            <a:lnTo>
                              <a:pt x="858" y="1286"/>
                            </a:lnTo>
                            <a:lnTo>
                              <a:pt x="0" y="0"/>
                            </a:lnTo>
                          </a:path>
                        </a:pathLst>
                      </a:custGeom>
                      <a:solidFill>
                        <a:srgbClr val="376C70"/>
                      </a:solidFill>
                      <a:ln w="4286" cap="flat">
                        <a:noFill/>
                        <a:prstDash val="solid"/>
                        <a:miter/>
                      </a:ln>
                    </p:spPr>
                    <p:txBody>
                      <a:bodyPr rtlCol="0" anchor="ctr"/>
                      <a:lstStyle/>
                      <a:p>
                        <a:endParaRPr lang="en-GB"/>
                      </a:p>
                    </p:txBody>
                  </p:sp>
                  <p:sp>
                    <p:nvSpPr>
                      <p:cNvPr id="1073" name="Freeform: Shape 1072">
                        <a:extLst>
                          <a:ext uri="{FF2B5EF4-FFF2-40B4-BE49-F238E27FC236}">
                            <a16:creationId xmlns:a16="http://schemas.microsoft.com/office/drawing/2014/main" id="{DE0A0D8D-81FA-F94C-AC1F-9B80EFDD06B7}"/>
                          </a:ext>
                        </a:extLst>
                      </p:cNvPr>
                      <p:cNvSpPr/>
                      <p:nvPr/>
                    </p:nvSpPr>
                    <p:spPr>
                      <a:xfrm>
                        <a:off x="9019651" y="4301673"/>
                        <a:ext cx="1286" cy="1714"/>
                      </a:xfrm>
                      <a:custGeom>
                        <a:avLst/>
                        <a:gdLst>
                          <a:gd name="connsiteX0" fmla="*/ 0 w 1286"/>
                          <a:gd name="connsiteY0" fmla="*/ 0 h 1714"/>
                          <a:gd name="connsiteX1" fmla="*/ 1286 w 1286"/>
                          <a:gd name="connsiteY1" fmla="*/ 1715 h 1714"/>
                          <a:gd name="connsiteX2" fmla="*/ 858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5"/>
                              <a:pt x="1286" y="1715"/>
                            </a:cubicBezTo>
                            <a:lnTo>
                              <a:pt x="858" y="429"/>
                            </a:lnTo>
                            <a:cubicBezTo>
                              <a:pt x="429" y="429"/>
                              <a:pt x="429" y="429"/>
                              <a:pt x="0" y="0"/>
                            </a:cubicBezTo>
                          </a:path>
                        </a:pathLst>
                      </a:custGeom>
                      <a:solidFill>
                        <a:srgbClr val="B94231"/>
                      </a:solidFill>
                      <a:ln w="4286" cap="flat">
                        <a:noFill/>
                        <a:prstDash val="solid"/>
                        <a:miter/>
                      </a:ln>
                    </p:spPr>
                    <p:txBody>
                      <a:bodyPr rtlCol="0" anchor="ctr"/>
                      <a:lstStyle/>
                      <a:p>
                        <a:endParaRPr lang="en-GB"/>
                      </a:p>
                    </p:txBody>
                  </p:sp>
                </p:grpSp>
                <p:grpSp>
                  <p:nvGrpSpPr>
                    <p:cNvPr id="1074" name="Graphic 18">
                      <a:extLst>
                        <a:ext uri="{FF2B5EF4-FFF2-40B4-BE49-F238E27FC236}">
                          <a16:creationId xmlns:a16="http://schemas.microsoft.com/office/drawing/2014/main" id="{631E3D11-FB16-F83C-59FA-0BBAA5A59133}"/>
                        </a:ext>
                      </a:extLst>
                    </p:cNvPr>
                    <p:cNvGrpSpPr/>
                    <p:nvPr/>
                  </p:nvGrpSpPr>
                  <p:grpSpPr>
                    <a:xfrm>
                      <a:off x="8996076" y="4315389"/>
                      <a:ext cx="1286" cy="1714"/>
                      <a:chOff x="8996076" y="4315389"/>
                      <a:chExt cx="1286" cy="1714"/>
                    </a:xfrm>
                  </p:grpSpPr>
                  <p:sp>
                    <p:nvSpPr>
                      <p:cNvPr id="1075" name="Freeform: Shape 1074">
                        <a:extLst>
                          <a:ext uri="{FF2B5EF4-FFF2-40B4-BE49-F238E27FC236}">
                            <a16:creationId xmlns:a16="http://schemas.microsoft.com/office/drawing/2014/main" id="{C1DF01A1-6FE3-F65B-1619-E6D3641DE21B}"/>
                          </a:ext>
                        </a:extLst>
                      </p:cNvPr>
                      <p:cNvSpPr/>
                      <p:nvPr/>
                    </p:nvSpPr>
                    <p:spPr>
                      <a:xfrm>
                        <a:off x="8996076" y="4315389"/>
                        <a:ext cx="428" cy="1285"/>
                      </a:xfrm>
                      <a:custGeom>
                        <a:avLst/>
                        <a:gdLst>
                          <a:gd name="connsiteX0" fmla="*/ 0 w 428"/>
                          <a:gd name="connsiteY0" fmla="*/ 0 h 1285"/>
                          <a:gd name="connsiteX1" fmla="*/ 429 w 428"/>
                          <a:gd name="connsiteY1" fmla="*/ 1286 h 1285"/>
                          <a:gd name="connsiteX2" fmla="*/ 0 w 428"/>
                          <a:gd name="connsiteY2" fmla="*/ 0 h 1285"/>
                        </a:gdLst>
                        <a:ahLst/>
                        <a:cxnLst>
                          <a:cxn ang="0">
                            <a:pos x="connsiteX0" y="connsiteY0"/>
                          </a:cxn>
                          <a:cxn ang="0">
                            <a:pos x="connsiteX1" y="connsiteY1"/>
                          </a:cxn>
                          <a:cxn ang="0">
                            <a:pos x="connsiteX2" y="connsiteY2"/>
                          </a:cxn>
                        </a:cxnLst>
                        <a:rect l="l" t="t" r="r" b="b"/>
                        <a:pathLst>
                          <a:path w="428" h="1285">
                            <a:moveTo>
                              <a:pt x="0" y="0"/>
                            </a:moveTo>
                            <a:lnTo>
                              <a:pt x="429" y="1286"/>
                            </a:lnTo>
                            <a:lnTo>
                              <a:pt x="0" y="0"/>
                            </a:lnTo>
                          </a:path>
                        </a:pathLst>
                      </a:custGeom>
                      <a:solidFill>
                        <a:srgbClr val="376C70"/>
                      </a:solidFill>
                      <a:ln w="4286" cap="flat">
                        <a:noFill/>
                        <a:prstDash val="solid"/>
                        <a:miter/>
                      </a:ln>
                    </p:spPr>
                    <p:txBody>
                      <a:bodyPr rtlCol="0" anchor="ctr"/>
                      <a:lstStyle/>
                      <a:p>
                        <a:endParaRPr lang="en-GB"/>
                      </a:p>
                    </p:txBody>
                  </p:sp>
                  <p:sp>
                    <p:nvSpPr>
                      <p:cNvPr id="1076" name="Freeform: Shape 1075">
                        <a:extLst>
                          <a:ext uri="{FF2B5EF4-FFF2-40B4-BE49-F238E27FC236}">
                            <a16:creationId xmlns:a16="http://schemas.microsoft.com/office/drawing/2014/main" id="{C8DDDBCB-B602-8D61-EFA4-6325284D15CE}"/>
                          </a:ext>
                        </a:extLst>
                      </p:cNvPr>
                      <p:cNvSpPr/>
                      <p:nvPr/>
                    </p:nvSpPr>
                    <p:spPr>
                      <a:xfrm>
                        <a:off x="8996076" y="4315389"/>
                        <a:ext cx="1286" cy="1714"/>
                      </a:xfrm>
                      <a:custGeom>
                        <a:avLst/>
                        <a:gdLst>
                          <a:gd name="connsiteX0" fmla="*/ 0 w 1286"/>
                          <a:gd name="connsiteY0" fmla="*/ 0 h 1714"/>
                          <a:gd name="connsiteX1" fmla="*/ 1286 w 1286"/>
                          <a:gd name="connsiteY1" fmla="*/ 1715 h 1714"/>
                          <a:gd name="connsiteX2" fmla="*/ 858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5"/>
                              <a:pt x="1286" y="1715"/>
                            </a:cubicBezTo>
                            <a:lnTo>
                              <a:pt x="858" y="429"/>
                            </a:lnTo>
                            <a:cubicBezTo>
                              <a:pt x="0" y="429"/>
                              <a:pt x="0" y="429"/>
                              <a:pt x="0" y="0"/>
                            </a:cubicBezTo>
                          </a:path>
                        </a:pathLst>
                      </a:custGeom>
                      <a:solidFill>
                        <a:srgbClr val="B94231"/>
                      </a:solidFill>
                      <a:ln w="4286" cap="flat">
                        <a:noFill/>
                        <a:prstDash val="solid"/>
                        <a:miter/>
                      </a:ln>
                    </p:spPr>
                    <p:txBody>
                      <a:bodyPr rtlCol="0" anchor="ctr"/>
                      <a:lstStyle/>
                      <a:p>
                        <a:endParaRPr lang="en-GB"/>
                      </a:p>
                    </p:txBody>
                  </p:sp>
                </p:grpSp>
                <p:sp>
                  <p:nvSpPr>
                    <p:cNvPr id="1077" name="Freeform: Shape 1076">
                      <a:extLst>
                        <a:ext uri="{FF2B5EF4-FFF2-40B4-BE49-F238E27FC236}">
                          <a16:creationId xmlns:a16="http://schemas.microsoft.com/office/drawing/2014/main" id="{CFD4A5A0-4C5B-C0A0-9F01-98EACD997810}"/>
                        </a:ext>
                      </a:extLst>
                    </p:cNvPr>
                    <p:cNvSpPr/>
                    <p:nvPr/>
                  </p:nvSpPr>
                  <p:spPr>
                    <a:xfrm>
                      <a:off x="9194101" y="4218520"/>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4" y="1714"/>
                            <a:pt x="857" y="857"/>
                            <a:pt x="429" y="0"/>
                          </a:cubicBezTo>
                          <a:cubicBezTo>
                            <a:pt x="857" y="429"/>
                            <a:pt x="857" y="857"/>
                            <a:pt x="0" y="1286"/>
                          </a:cubicBezTo>
                        </a:path>
                      </a:pathLst>
                    </a:custGeom>
                    <a:solidFill>
                      <a:srgbClr val="B94231"/>
                    </a:solidFill>
                    <a:ln w="4286" cap="flat">
                      <a:noFill/>
                      <a:prstDash val="solid"/>
                      <a:miter/>
                    </a:ln>
                  </p:spPr>
                  <p:txBody>
                    <a:bodyPr rtlCol="0" anchor="ctr"/>
                    <a:lstStyle/>
                    <a:p>
                      <a:endParaRPr lang="en-GB"/>
                    </a:p>
                  </p:txBody>
                </p:sp>
                <p:sp>
                  <p:nvSpPr>
                    <p:cNvPr id="1078" name="Freeform: Shape 1077">
                      <a:extLst>
                        <a:ext uri="{FF2B5EF4-FFF2-40B4-BE49-F238E27FC236}">
                          <a16:creationId xmlns:a16="http://schemas.microsoft.com/office/drawing/2014/main" id="{F49102C6-545C-861B-AF02-F3F3A4426051}"/>
                        </a:ext>
                      </a:extLst>
                    </p:cNvPr>
                    <p:cNvSpPr/>
                    <p:nvPr/>
                  </p:nvSpPr>
                  <p:spPr>
                    <a:xfrm>
                      <a:off x="9139666" y="4233522"/>
                      <a:ext cx="14144" cy="9001"/>
                    </a:xfrm>
                    <a:custGeom>
                      <a:avLst/>
                      <a:gdLst>
                        <a:gd name="connsiteX0" fmla="*/ 0 w 14144"/>
                        <a:gd name="connsiteY0" fmla="*/ 0 h 9001"/>
                        <a:gd name="connsiteX1" fmla="*/ 858 w 14144"/>
                        <a:gd name="connsiteY1" fmla="*/ 1286 h 9001"/>
                        <a:gd name="connsiteX2" fmla="*/ 14145 w 14144"/>
                        <a:gd name="connsiteY2" fmla="*/ 9001 h 9001"/>
                        <a:gd name="connsiteX3" fmla="*/ 13716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858" y="1286"/>
                          </a:lnTo>
                          <a:lnTo>
                            <a:pt x="14145" y="9001"/>
                          </a:lnTo>
                          <a:lnTo>
                            <a:pt x="13716" y="7715"/>
                          </a:lnTo>
                          <a:close/>
                        </a:path>
                      </a:pathLst>
                    </a:custGeom>
                    <a:solidFill>
                      <a:srgbClr val="B94231"/>
                    </a:solidFill>
                    <a:ln w="4286" cap="flat">
                      <a:noFill/>
                      <a:prstDash val="solid"/>
                      <a:miter/>
                    </a:ln>
                  </p:spPr>
                  <p:txBody>
                    <a:bodyPr rtlCol="0" anchor="ctr"/>
                    <a:lstStyle/>
                    <a:p>
                      <a:endParaRPr lang="en-GB"/>
                    </a:p>
                  </p:txBody>
                </p:sp>
                <p:grpSp>
                  <p:nvGrpSpPr>
                    <p:cNvPr id="1079" name="Graphic 18">
                      <a:extLst>
                        <a:ext uri="{FF2B5EF4-FFF2-40B4-BE49-F238E27FC236}">
                          <a16:creationId xmlns:a16="http://schemas.microsoft.com/office/drawing/2014/main" id="{38B74F31-66B3-1D2E-CFDD-3D46CA47C4D3}"/>
                        </a:ext>
                      </a:extLst>
                    </p:cNvPr>
                    <p:cNvGrpSpPr/>
                    <p:nvPr/>
                  </p:nvGrpSpPr>
                  <p:grpSpPr>
                    <a:xfrm>
                      <a:off x="8948070" y="4343250"/>
                      <a:ext cx="1285" cy="1714"/>
                      <a:chOff x="8948070" y="4343250"/>
                      <a:chExt cx="1285" cy="1714"/>
                    </a:xfrm>
                  </p:grpSpPr>
                  <p:sp>
                    <p:nvSpPr>
                      <p:cNvPr id="1080" name="Freeform: Shape 1079">
                        <a:extLst>
                          <a:ext uri="{FF2B5EF4-FFF2-40B4-BE49-F238E27FC236}">
                            <a16:creationId xmlns:a16="http://schemas.microsoft.com/office/drawing/2014/main" id="{8C855996-6E45-3083-29E8-2ED8372769EC}"/>
                          </a:ext>
                        </a:extLst>
                      </p:cNvPr>
                      <p:cNvSpPr/>
                      <p:nvPr/>
                    </p:nvSpPr>
                    <p:spPr>
                      <a:xfrm>
                        <a:off x="8948070" y="4343250"/>
                        <a:ext cx="857" cy="1285"/>
                      </a:xfrm>
                      <a:custGeom>
                        <a:avLst/>
                        <a:gdLst>
                          <a:gd name="connsiteX0" fmla="*/ 0 w 857"/>
                          <a:gd name="connsiteY0" fmla="*/ 0 h 1285"/>
                          <a:gd name="connsiteX1" fmla="*/ 857 w 857"/>
                          <a:gd name="connsiteY1" fmla="*/ 1286 h 1285"/>
                          <a:gd name="connsiteX2" fmla="*/ 0 w 857"/>
                          <a:gd name="connsiteY2" fmla="*/ 0 h 1285"/>
                        </a:gdLst>
                        <a:ahLst/>
                        <a:cxnLst>
                          <a:cxn ang="0">
                            <a:pos x="connsiteX0" y="connsiteY0"/>
                          </a:cxn>
                          <a:cxn ang="0">
                            <a:pos x="connsiteX1" y="connsiteY1"/>
                          </a:cxn>
                          <a:cxn ang="0">
                            <a:pos x="connsiteX2" y="connsiteY2"/>
                          </a:cxn>
                        </a:cxnLst>
                        <a:rect l="l" t="t" r="r" b="b"/>
                        <a:pathLst>
                          <a:path w="857" h="1285">
                            <a:moveTo>
                              <a:pt x="0" y="0"/>
                            </a:moveTo>
                            <a:lnTo>
                              <a:pt x="857" y="1286"/>
                            </a:lnTo>
                            <a:lnTo>
                              <a:pt x="0" y="0"/>
                            </a:lnTo>
                          </a:path>
                        </a:pathLst>
                      </a:custGeom>
                      <a:solidFill>
                        <a:srgbClr val="376C70"/>
                      </a:solidFill>
                      <a:ln w="4286" cap="flat">
                        <a:noFill/>
                        <a:prstDash val="solid"/>
                        <a:miter/>
                      </a:ln>
                    </p:spPr>
                    <p:txBody>
                      <a:bodyPr rtlCol="0" anchor="ctr"/>
                      <a:lstStyle/>
                      <a:p>
                        <a:endParaRPr lang="en-GB"/>
                      </a:p>
                    </p:txBody>
                  </p:sp>
                  <p:sp>
                    <p:nvSpPr>
                      <p:cNvPr id="1081" name="Freeform: Shape 1080">
                        <a:extLst>
                          <a:ext uri="{FF2B5EF4-FFF2-40B4-BE49-F238E27FC236}">
                            <a16:creationId xmlns:a16="http://schemas.microsoft.com/office/drawing/2014/main" id="{7CD032F6-0D9F-78B3-C989-05CE60683230}"/>
                          </a:ext>
                        </a:extLst>
                      </p:cNvPr>
                      <p:cNvSpPr/>
                      <p:nvPr/>
                    </p:nvSpPr>
                    <p:spPr>
                      <a:xfrm>
                        <a:off x="8948070" y="4343250"/>
                        <a:ext cx="1285" cy="1714"/>
                      </a:xfrm>
                      <a:custGeom>
                        <a:avLst/>
                        <a:gdLst>
                          <a:gd name="connsiteX0" fmla="*/ 0 w 1285"/>
                          <a:gd name="connsiteY0" fmla="*/ 0 h 1714"/>
                          <a:gd name="connsiteX1" fmla="*/ 1286 w 1285"/>
                          <a:gd name="connsiteY1" fmla="*/ 1715 h 1714"/>
                          <a:gd name="connsiteX2" fmla="*/ 857 w 1285"/>
                          <a:gd name="connsiteY2" fmla="*/ 429 h 1714"/>
                          <a:gd name="connsiteX3" fmla="*/ 0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0" y="0"/>
                            </a:moveTo>
                            <a:cubicBezTo>
                              <a:pt x="429" y="429"/>
                              <a:pt x="429" y="1715"/>
                              <a:pt x="1286" y="1715"/>
                            </a:cubicBezTo>
                            <a:lnTo>
                              <a:pt x="857" y="429"/>
                            </a:lnTo>
                            <a:cubicBezTo>
                              <a:pt x="429" y="429"/>
                              <a:pt x="429" y="0"/>
                              <a:pt x="0" y="0"/>
                            </a:cubicBezTo>
                          </a:path>
                        </a:pathLst>
                      </a:custGeom>
                      <a:solidFill>
                        <a:srgbClr val="B94231"/>
                      </a:solidFill>
                      <a:ln w="4286" cap="flat">
                        <a:noFill/>
                        <a:prstDash val="solid"/>
                        <a:miter/>
                      </a:ln>
                    </p:spPr>
                    <p:txBody>
                      <a:bodyPr rtlCol="0" anchor="ctr"/>
                      <a:lstStyle/>
                      <a:p>
                        <a:endParaRPr lang="en-GB"/>
                      </a:p>
                    </p:txBody>
                  </p:sp>
                </p:grpSp>
                <p:sp>
                  <p:nvSpPr>
                    <p:cNvPr id="1082" name="Freeform: Shape 1081">
                      <a:extLst>
                        <a:ext uri="{FF2B5EF4-FFF2-40B4-BE49-F238E27FC236}">
                          <a16:creationId xmlns:a16="http://schemas.microsoft.com/office/drawing/2014/main" id="{27766AEE-B845-4876-9BE4-E5DA4869363E}"/>
                        </a:ext>
                      </a:extLst>
                    </p:cNvPr>
                    <p:cNvSpPr/>
                    <p:nvPr/>
                  </p:nvSpPr>
                  <p:spPr>
                    <a:xfrm>
                      <a:off x="9156811" y="4219806"/>
                      <a:ext cx="38147" cy="22717"/>
                    </a:xfrm>
                    <a:custGeom>
                      <a:avLst/>
                      <a:gdLst>
                        <a:gd name="connsiteX0" fmla="*/ 0 w 38147"/>
                        <a:gd name="connsiteY0" fmla="*/ 21431 h 22717"/>
                        <a:gd name="connsiteX1" fmla="*/ 429 w 38147"/>
                        <a:gd name="connsiteY1" fmla="*/ 22717 h 22717"/>
                        <a:gd name="connsiteX2" fmla="*/ 38148 w 38147"/>
                        <a:gd name="connsiteY2" fmla="*/ 1286 h 22717"/>
                        <a:gd name="connsiteX3" fmla="*/ 37291 w 38147"/>
                        <a:gd name="connsiteY3" fmla="*/ 0 h 22717"/>
                      </a:gdLst>
                      <a:ahLst/>
                      <a:cxnLst>
                        <a:cxn ang="0">
                          <a:pos x="connsiteX0" y="connsiteY0"/>
                        </a:cxn>
                        <a:cxn ang="0">
                          <a:pos x="connsiteX1" y="connsiteY1"/>
                        </a:cxn>
                        <a:cxn ang="0">
                          <a:pos x="connsiteX2" y="connsiteY2"/>
                        </a:cxn>
                        <a:cxn ang="0">
                          <a:pos x="connsiteX3" y="connsiteY3"/>
                        </a:cxn>
                      </a:cxnLst>
                      <a:rect l="l" t="t" r="r" b="b"/>
                      <a:pathLst>
                        <a:path w="38147" h="22717">
                          <a:moveTo>
                            <a:pt x="0" y="21431"/>
                          </a:moveTo>
                          <a:lnTo>
                            <a:pt x="429" y="22717"/>
                          </a:lnTo>
                          <a:lnTo>
                            <a:pt x="38148" y="1286"/>
                          </a:lnTo>
                          <a:lnTo>
                            <a:pt x="37291" y="0"/>
                          </a:lnTo>
                          <a:close/>
                        </a:path>
                      </a:pathLst>
                    </a:custGeom>
                    <a:solidFill>
                      <a:srgbClr val="B94231"/>
                    </a:solidFill>
                    <a:ln w="4286" cap="flat">
                      <a:noFill/>
                      <a:prstDash val="solid"/>
                      <a:miter/>
                    </a:ln>
                  </p:spPr>
                  <p:txBody>
                    <a:bodyPr rtlCol="0" anchor="ctr"/>
                    <a:lstStyle/>
                    <a:p>
                      <a:endParaRPr lang="en-GB"/>
                    </a:p>
                  </p:txBody>
                </p:sp>
                <p:sp>
                  <p:nvSpPr>
                    <p:cNvPr id="1083" name="Freeform: Shape 1082">
                      <a:extLst>
                        <a:ext uri="{FF2B5EF4-FFF2-40B4-BE49-F238E27FC236}">
                          <a16:creationId xmlns:a16="http://schemas.microsoft.com/office/drawing/2014/main" id="{3464357C-295E-F73E-3DED-652789E4AB89}"/>
                        </a:ext>
                      </a:extLst>
                    </p:cNvPr>
                    <p:cNvSpPr/>
                    <p:nvPr/>
                  </p:nvSpPr>
                  <p:spPr>
                    <a:xfrm>
                      <a:off x="9139146" y="4209518"/>
                      <a:ext cx="55485" cy="32146"/>
                    </a:xfrm>
                    <a:custGeom>
                      <a:avLst/>
                      <a:gdLst>
                        <a:gd name="connsiteX0" fmla="*/ 39525 w 55485"/>
                        <a:gd name="connsiteY0" fmla="*/ 0 h 32146"/>
                        <a:gd name="connsiteX1" fmla="*/ 37811 w 55485"/>
                        <a:gd name="connsiteY1" fmla="*/ 429 h 32146"/>
                        <a:gd name="connsiteX2" fmla="*/ 520 w 55485"/>
                        <a:gd name="connsiteY2" fmla="*/ 21860 h 32146"/>
                        <a:gd name="connsiteX3" fmla="*/ 15950 w 55485"/>
                        <a:gd name="connsiteY3" fmla="*/ 32147 h 32146"/>
                        <a:gd name="connsiteX4" fmla="*/ 17665 w 55485"/>
                        <a:gd name="connsiteY4" fmla="*/ 31718 h 32146"/>
                        <a:gd name="connsiteX5" fmla="*/ 54956 w 55485"/>
                        <a:gd name="connsiteY5" fmla="*/ 10287 h 32146"/>
                        <a:gd name="connsiteX6" fmla="*/ 39525 w 55485"/>
                        <a:gd name="connsiteY6" fmla="*/ 0 h 32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485" h="32146">
                          <a:moveTo>
                            <a:pt x="39525" y="0"/>
                          </a:moveTo>
                          <a:cubicBezTo>
                            <a:pt x="39096" y="0"/>
                            <a:pt x="38239" y="0"/>
                            <a:pt x="37811" y="429"/>
                          </a:cubicBezTo>
                          <a:lnTo>
                            <a:pt x="520" y="21860"/>
                          </a:lnTo>
                          <a:cubicBezTo>
                            <a:pt x="-3338" y="23574"/>
                            <a:pt x="15522" y="32147"/>
                            <a:pt x="15950" y="32147"/>
                          </a:cubicBezTo>
                          <a:cubicBezTo>
                            <a:pt x="16379" y="32147"/>
                            <a:pt x="17236" y="32147"/>
                            <a:pt x="17665" y="31718"/>
                          </a:cubicBezTo>
                          <a:lnTo>
                            <a:pt x="54956" y="10287"/>
                          </a:lnTo>
                          <a:cubicBezTo>
                            <a:pt x="58813" y="8573"/>
                            <a:pt x="40382" y="0"/>
                            <a:pt x="39525" y="0"/>
                          </a:cubicBezTo>
                          <a:close/>
                        </a:path>
                      </a:pathLst>
                    </a:custGeom>
                    <a:solidFill>
                      <a:srgbClr val="6C74AF"/>
                    </a:solidFill>
                    <a:ln w="4286" cap="flat">
                      <a:noFill/>
                      <a:prstDash val="solid"/>
                      <a:miter/>
                    </a:ln>
                  </p:spPr>
                  <p:txBody>
                    <a:bodyPr rtlCol="0" anchor="ctr"/>
                    <a:lstStyle/>
                    <a:p>
                      <a:endParaRPr lang="en-GB"/>
                    </a:p>
                  </p:txBody>
                </p:sp>
                <p:sp>
                  <p:nvSpPr>
                    <p:cNvPr id="1084" name="Freeform: Shape 1083">
                      <a:extLst>
                        <a:ext uri="{FF2B5EF4-FFF2-40B4-BE49-F238E27FC236}">
                          <a16:creationId xmlns:a16="http://schemas.microsoft.com/office/drawing/2014/main" id="{0C6DA200-D12E-FA33-2489-0B009A7202C3}"/>
                        </a:ext>
                      </a:extLst>
                    </p:cNvPr>
                    <p:cNvSpPr/>
                    <p:nvPr/>
                  </p:nvSpPr>
                  <p:spPr>
                    <a:xfrm>
                      <a:off x="9153382" y="4241237"/>
                      <a:ext cx="3857" cy="1607"/>
                    </a:xfrm>
                    <a:custGeom>
                      <a:avLst/>
                      <a:gdLst>
                        <a:gd name="connsiteX0" fmla="*/ 0 w 3857"/>
                        <a:gd name="connsiteY0" fmla="*/ 0 h 1607"/>
                        <a:gd name="connsiteX1" fmla="*/ 429 w 3857"/>
                        <a:gd name="connsiteY1" fmla="*/ 1286 h 1607"/>
                        <a:gd name="connsiteX2" fmla="*/ 3857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4"/>
                            <a:pt x="3000" y="1714"/>
                            <a:pt x="3857" y="1286"/>
                          </a:cubicBezTo>
                          <a:lnTo>
                            <a:pt x="3429" y="0"/>
                          </a:lnTo>
                          <a:cubicBezTo>
                            <a:pt x="2572" y="857"/>
                            <a:pt x="857" y="857"/>
                            <a:pt x="0" y="0"/>
                          </a:cubicBezTo>
                        </a:path>
                      </a:pathLst>
                    </a:custGeom>
                    <a:solidFill>
                      <a:srgbClr val="B94231"/>
                    </a:solidFill>
                    <a:ln w="4286" cap="flat">
                      <a:noFill/>
                      <a:prstDash val="solid"/>
                      <a:miter/>
                    </a:ln>
                  </p:spPr>
                  <p:txBody>
                    <a:bodyPr rtlCol="0" anchor="ctr"/>
                    <a:lstStyle/>
                    <a:p>
                      <a:endParaRPr lang="en-GB"/>
                    </a:p>
                  </p:txBody>
                </p:sp>
                <p:sp>
                  <p:nvSpPr>
                    <p:cNvPr id="1085" name="Freeform: Shape 1084">
                      <a:extLst>
                        <a:ext uri="{FF2B5EF4-FFF2-40B4-BE49-F238E27FC236}">
                          <a16:creationId xmlns:a16="http://schemas.microsoft.com/office/drawing/2014/main" id="{EBEB441D-E21E-6057-E07C-B68F78D5143A}"/>
                        </a:ext>
                      </a:extLst>
                    </p:cNvPr>
                    <p:cNvSpPr/>
                    <p:nvPr/>
                  </p:nvSpPr>
                  <p:spPr>
                    <a:xfrm>
                      <a:off x="9115663" y="4247237"/>
                      <a:ext cx="14573" cy="9001"/>
                    </a:xfrm>
                    <a:custGeom>
                      <a:avLst/>
                      <a:gdLst>
                        <a:gd name="connsiteX0" fmla="*/ 0 w 14573"/>
                        <a:gd name="connsiteY0" fmla="*/ 0 h 9001"/>
                        <a:gd name="connsiteX1" fmla="*/ 857 w 14573"/>
                        <a:gd name="connsiteY1" fmla="*/ 1286 h 9001"/>
                        <a:gd name="connsiteX2" fmla="*/ 14573 w 14573"/>
                        <a:gd name="connsiteY2" fmla="*/ 9001 h 9001"/>
                        <a:gd name="connsiteX3" fmla="*/ 13716 w 14573"/>
                        <a:gd name="connsiteY3" fmla="*/ 8144 h 9001"/>
                      </a:gdLst>
                      <a:ahLst/>
                      <a:cxnLst>
                        <a:cxn ang="0">
                          <a:pos x="connsiteX0" y="connsiteY0"/>
                        </a:cxn>
                        <a:cxn ang="0">
                          <a:pos x="connsiteX1" y="connsiteY1"/>
                        </a:cxn>
                        <a:cxn ang="0">
                          <a:pos x="connsiteX2" y="connsiteY2"/>
                        </a:cxn>
                        <a:cxn ang="0">
                          <a:pos x="connsiteX3" y="connsiteY3"/>
                        </a:cxn>
                      </a:cxnLst>
                      <a:rect l="l" t="t" r="r" b="b"/>
                      <a:pathLst>
                        <a:path w="14573" h="9001">
                          <a:moveTo>
                            <a:pt x="0" y="0"/>
                          </a:moveTo>
                          <a:lnTo>
                            <a:pt x="857" y="1286"/>
                          </a:lnTo>
                          <a:lnTo>
                            <a:pt x="14573" y="9001"/>
                          </a:lnTo>
                          <a:lnTo>
                            <a:pt x="13716" y="8144"/>
                          </a:lnTo>
                          <a:close/>
                        </a:path>
                      </a:pathLst>
                    </a:custGeom>
                    <a:solidFill>
                      <a:srgbClr val="B94231"/>
                    </a:solidFill>
                    <a:ln w="4286" cap="flat">
                      <a:noFill/>
                      <a:prstDash val="solid"/>
                      <a:miter/>
                    </a:ln>
                  </p:spPr>
                  <p:txBody>
                    <a:bodyPr rtlCol="0" anchor="ctr"/>
                    <a:lstStyle/>
                    <a:p>
                      <a:endParaRPr lang="en-GB"/>
                    </a:p>
                  </p:txBody>
                </p:sp>
                <p:sp>
                  <p:nvSpPr>
                    <p:cNvPr id="1086" name="Freeform: Shape 1085">
                      <a:extLst>
                        <a:ext uri="{FF2B5EF4-FFF2-40B4-BE49-F238E27FC236}">
                          <a16:creationId xmlns:a16="http://schemas.microsoft.com/office/drawing/2014/main" id="{9DDE3DB3-C338-30FB-811E-BA17F2C41DC5}"/>
                        </a:ext>
                      </a:extLst>
                    </p:cNvPr>
                    <p:cNvSpPr/>
                    <p:nvPr/>
                  </p:nvSpPr>
                  <p:spPr>
                    <a:xfrm>
                      <a:off x="9146523" y="4245952"/>
                      <a:ext cx="1108" cy="2571"/>
                    </a:xfrm>
                    <a:custGeom>
                      <a:avLst/>
                      <a:gdLst>
                        <a:gd name="connsiteX0" fmla="*/ 0 w 1108"/>
                        <a:gd name="connsiteY0" fmla="*/ 1286 h 2571"/>
                        <a:gd name="connsiteX1" fmla="*/ 429 w 1108"/>
                        <a:gd name="connsiteY1" fmla="*/ 2572 h 2571"/>
                        <a:gd name="connsiteX2" fmla="*/ 429 w 1108"/>
                        <a:gd name="connsiteY2" fmla="*/ 0 h 2571"/>
                        <a:gd name="connsiteX3" fmla="*/ 0 w 1108"/>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8" h="2571">
                          <a:moveTo>
                            <a:pt x="0" y="1286"/>
                          </a:moveTo>
                          <a:lnTo>
                            <a:pt x="429" y="2572"/>
                          </a:lnTo>
                          <a:cubicBezTo>
                            <a:pt x="1715" y="1715"/>
                            <a:pt x="858" y="857"/>
                            <a:pt x="429" y="0"/>
                          </a:cubicBezTo>
                          <a:cubicBezTo>
                            <a:pt x="858" y="429"/>
                            <a:pt x="429" y="857"/>
                            <a:pt x="0" y="1286"/>
                          </a:cubicBezTo>
                        </a:path>
                      </a:pathLst>
                    </a:custGeom>
                    <a:solidFill>
                      <a:srgbClr val="B94231"/>
                    </a:solidFill>
                    <a:ln w="4286" cap="flat">
                      <a:noFill/>
                      <a:prstDash val="solid"/>
                      <a:miter/>
                    </a:ln>
                  </p:spPr>
                  <p:txBody>
                    <a:bodyPr rtlCol="0" anchor="ctr"/>
                    <a:lstStyle/>
                    <a:p>
                      <a:endParaRPr lang="en-GB"/>
                    </a:p>
                  </p:txBody>
                </p:sp>
                <p:sp>
                  <p:nvSpPr>
                    <p:cNvPr id="1087" name="Freeform: Shape 1086">
                      <a:extLst>
                        <a:ext uri="{FF2B5EF4-FFF2-40B4-BE49-F238E27FC236}">
                          <a16:creationId xmlns:a16="http://schemas.microsoft.com/office/drawing/2014/main" id="{92030CFC-FFC5-E2A3-2CB0-A40911BBACD1}"/>
                        </a:ext>
                      </a:extLst>
                    </p:cNvPr>
                    <p:cNvSpPr/>
                    <p:nvPr/>
                  </p:nvSpPr>
                  <p:spPr>
                    <a:xfrm>
                      <a:off x="9132808" y="4247237"/>
                      <a:ext cx="14144" cy="9001"/>
                    </a:xfrm>
                    <a:custGeom>
                      <a:avLst/>
                      <a:gdLst>
                        <a:gd name="connsiteX0" fmla="*/ 0 w 14144"/>
                        <a:gd name="connsiteY0" fmla="*/ 8144 h 9001"/>
                        <a:gd name="connsiteX1" fmla="*/ 857 w 14144"/>
                        <a:gd name="connsiteY1" fmla="*/ 9001 h 9001"/>
                        <a:gd name="connsiteX2" fmla="*/ 14145 w 14144"/>
                        <a:gd name="connsiteY2" fmla="*/ 1286 h 9001"/>
                        <a:gd name="connsiteX3" fmla="*/ 13716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8144"/>
                          </a:moveTo>
                          <a:lnTo>
                            <a:pt x="857" y="9001"/>
                          </a:lnTo>
                          <a:lnTo>
                            <a:pt x="14145" y="1286"/>
                          </a:lnTo>
                          <a:lnTo>
                            <a:pt x="13716" y="0"/>
                          </a:lnTo>
                          <a:close/>
                        </a:path>
                      </a:pathLst>
                    </a:custGeom>
                    <a:solidFill>
                      <a:srgbClr val="B94231"/>
                    </a:solidFill>
                    <a:ln w="4286" cap="flat">
                      <a:noFill/>
                      <a:prstDash val="solid"/>
                      <a:miter/>
                    </a:ln>
                  </p:spPr>
                  <p:txBody>
                    <a:bodyPr rtlCol="0" anchor="ctr"/>
                    <a:lstStyle/>
                    <a:p>
                      <a:endParaRPr lang="en-GB"/>
                    </a:p>
                  </p:txBody>
                </p:sp>
                <p:sp>
                  <p:nvSpPr>
                    <p:cNvPr id="1088" name="Freeform: Shape 1087">
                      <a:extLst>
                        <a:ext uri="{FF2B5EF4-FFF2-40B4-BE49-F238E27FC236}">
                          <a16:creationId xmlns:a16="http://schemas.microsoft.com/office/drawing/2014/main" id="{0D317486-1E26-A46D-AA80-19D9FA7D467F}"/>
                        </a:ext>
                      </a:extLst>
                    </p:cNvPr>
                    <p:cNvSpPr/>
                    <p:nvPr/>
                  </p:nvSpPr>
                  <p:spPr>
                    <a:xfrm>
                      <a:off x="9129378" y="4255381"/>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1" y="1715"/>
                            <a:pt x="3858" y="1286"/>
                          </a:cubicBezTo>
                          <a:lnTo>
                            <a:pt x="3429" y="0"/>
                          </a:lnTo>
                          <a:cubicBezTo>
                            <a:pt x="2572" y="429"/>
                            <a:pt x="858" y="429"/>
                            <a:pt x="0" y="0"/>
                          </a:cubicBezTo>
                        </a:path>
                      </a:pathLst>
                    </a:custGeom>
                    <a:solidFill>
                      <a:srgbClr val="B94231"/>
                    </a:solidFill>
                    <a:ln w="4286" cap="flat">
                      <a:noFill/>
                      <a:prstDash val="solid"/>
                      <a:miter/>
                    </a:ln>
                  </p:spPr>
                  <p:txBody>
                    <a:bodyPr rtlCol="0" anchor="ctr"/>
                    <a:lstStyle/>
                    <a:p>
                      <a:endParaRPr lang="en-GB"/>
                    </a:p>
                  </p:txBody>
                </p:sp>
                <p:sp>
                  <p:nvSpPr>
                    <p:cNvPr id="1089" name="Freeform: Shape 1088">
                      <a:extLst>
                        <a:ext uri="{FF2B5EF4-FFF2-40B4-BE49-F238E27FC236}">
                          <a16:creationId xmlns:a16="http://schemas.microsoft.com/office/drawing/2014/main" id="{D2B125AB-A25D-A4C1-318A-A875C25D6AA6}"/>
                        </a:ext>
                      </a:extLst>
                    </p:cNvPr>
                    <p:cNvSpPr/>
                    <p:nvPr/>
                  </p:nvSpPr>
                  <p:spPr>
                    <a:xfrm>
                      <a:off x="9115238" y="4236935"/>
                      <a:ext cx="31711" cy="18506"/>
                    </a:xfrm>
                    <a:custGeom>
                      <a:avLst/>
                      <a:gdLst>
                        <a:gd name="connsiteX0" fmla="*/ 15856 w 31711"/>
                        <a:gd name="connsiteY0" fmla="*/ 16 h 18506"/>
                        <a:gd name="connsiteX1" fmla="*/ 425 w 31711"/>
                        <a:gd name="connsiteY1" fmla="*/ 10302 h 18506"/>
                        <a:gd name="connsiteX2" fmla="*/ 15856 w 31711"/>
                        <a:gd name="connsiteY2" fmla="*/ 18446 h 18506"/>
                        <a:gd name="connsiteX3" fmla="*/ 31286 w 31711"/>
                        <a:gd name="connsiteY3" fmla="*/ 8159 h 18506"/>
                        <a:gd name="connsiteX4" fmla="*/ 15856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6" y="16"/>
                          </a:moveTo>
                          <a:cubicBezTo>
                            <a:pt x="15427" y="16"/>
                            <a:pt x="-3004" y="8588"/>
                            <a:pt x="425" y="10302"/>
                          </a:cubicBezTo>
                          <a:cubicBezTo>
                            <a:pt x="1282" y="10731"/>
                            <a:pt x="14998" y="19304"/>
                            <a:pt x="15856" y="18446"/>
                          </a:cubicBezTo>
                          <a:cubicBezTo>
                            <a:pt x="16284" y="18446"/>
                            <a:pt x="34715" y="9874"/>
                            <a:pt x="31286" y="8159"/>
                          </a:cubicBezTo>
                          <a:cubicBezTo>
                            <a:pt x="30429" y="8159"/>
                            <a:pt x="16713" y="-413"/>
                            <a:pt x="15856" y="16"/>
                          </a:cubicBezTo>
                          <a:close/>
                        </a:path>
                      </a:pathLst>
                    </a:custGeom>
                    <a:solidFill>
                      <a:srgbClr val="6C74AF"/>
                    </a:solidFill>
                    <a:ln w="4286" cap="flat">
                      <a:noFill/>
                      <a:prstDash val="solid"/>
                      <a:miter/>
                    </a:ln>
                  </p:spPr>
                  <p:txBody>
                    <a:bodyPr rtlCol="0" anchor="ctr"/>
                    <a:lstStyle/>
                    <a:p>
                      <a:endParaRPr lang="en-GB"/>
                    </a:p>
                  </p:txBody>
                </p:sp>
                <p:sp>
                  <p:nvSpPr>
                    <p:cNvPr id="1090" name="Freeform: Shape 1089">
                      <a:extLst>
                        <a:ext uri="{FF2B5EF4-FFF2-40B4-BE49-F238E27FC236}">
                          <a16:creationId xmlns:a16="http://schemas.microsoft.com/office/drawing/2014/main" id="{82D3EF45-B504-E908-611A-6C8AB8B4C20A}"/>
                        </a:ext>
                      </a:extLst>
                    </p:cNvPr>
                    <p:cNvSpPr/>
                    <p:nvPr/>
                  </p:nvSpPr>
                  <p:spPr>
                    <a:xfrm>
                      <a:off x="9092088" y="4260953"/>
                      <a:ext cx="14144" cy="9429"/>
                    </a:xfrm>
                    <a:custGeom>
                      <a:avLst/>
                      <a:gdLst>
                        <a:gd name="connsiteX0" fmla="*/ 0 w 14144"/>
                        <a:gd name="connsiteY0" fmla="*/ 0 h 9429"/>
                        <a:gd name="connsiteX1" fmla="*/ 429 w 14144"/>
                        <a:gd name="connsiteY1" fmla="*/ 1286 h 9429"/>
                        <a:gd name="connsiteX2" fmla="*/ 14145 w 14144"/>
                        <a:gd name="connsiteY2" fmla="*/ 9430 h 9429"/>
                        <a:gd name="connsiteX3" fmla="*/ 13716 w 14144"/>
                        <a:gd name="connsiteY3" fmla="*/ 8144 h 9429"/>
                      </a:gdLst>
                      <a:ahLst/>
                      <a:cxnLst>
                        <a:cxn ang="0">
                          <a:pos x="connsiteX0" y="connsiteY0"/>
                        </a:cxn>
                        <a:cxn ang="0">
                          <a:pos x="connsiteX1" y="connsiteY1"/>
                        </a:cxn>
                        <a:cxn ang="0">
                          <a:pos x="connsiteX2" y="connsiteY2"/>
                        </a:cxn>
                        <a:cxn ang="0">
                          <a:pos x="connsiteX3" y="connsiteY3"/>
                        </a:cxn>
                      </a:cxnLst>
                      <a:rect l="l" t="t" r="r" b="b"/>
                      <a:pathLst>
                        <a:path w="14144" h="9429">
                          <a:moveTo>
                            <a:pt x="0" y="0"/>
                          </a:moveTo>
                          <a:lnTo>
                            <a:pt x="429" y="1286"/>
                          </a:lnTo>
                          <a:lnTo>
                            <a:pt x="14145" y="9430"/>
                          </a:lnTo>
                          <a:lnTo>
                            <a:pt x="13716" y="8144"/>
                          </a:lnTo>
                          <a:close/>
                        </a:path>
                      </a:pathLst>
                    </a:custGeom>
                    <a:solidFill>
                      <a:srgbClr val="B94231"/>
                    </a:solidFill>
                    <a:ln w="4286" cap="flat">
                      <a:noFill/>
                      <a:prstDash val="solid"/>
                      <a:miter/>
                    </a:ln>
                  </p:spPr>
                  <p:txBody>
                    <a:bodyPr rtlCol="0" anchor="ctr"/>
                    <a:lstStyle/>
                    <a:p>
                      <a:endParaRPr lang="en-GB"/>
                    </a:p>
                  </p:txBody>
                </p:sp>
                <p:sp>
                  <p:nvSpPr>
                    <p:cNvPr id="1091" name="Freeform: Shape 1090">
                      <a:extLst>
                        <a:ext uri="{FF2B5EF4-FFF2-40B4-BE49-F238E27FC236}">
                          <a16:creationId xmlns:a16="http://schemas.microsoft.com/office/drawing/2014/main" id="{58275D7E-6AE3-5D74-ACE1-A45C2BC5921C}"/>
                        </a:ext>
                      </a:extLst>
                    </p:cNvPr>
                    <p:cNvSpPr/>
                    <p:nvPr/>
                  </p:nvSpPr>
                  <p:spPr>
                    <a:xfrm>
                      <a:off x="9122521" y="4259668"/>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5"/>
                            <a:pt x="858" y="857"/>
                            <a:pt x="429" y="0"/>
                          </a:cubicBezTo>
                          <a:cubicBezTo>
                            <a:pt x="858" y="429"/>
                            <a:pt x="858" y="857"/>
                            <a:pt x="0" y="1286"/>
                          </a:cubicBezTo>
                        </a:path>
                      </a:pathLst>
                    </a:custGeom>
                    <a:solidFill>
                      <a:srgbClr val="B94231"/>
                    </a:solidFill>
                    <a:ln w="4286" cap="flat">
                      <a:noFill/>
                      <a:prstDash val="solid"/>
                      <a:miter/>
                    </a:ln>
                  </p:spPr>
                  <p:txBody>
                    <a:bodyPr rtlCol="0" anchor="ctr"/>
                    <a:lstStyle/>
                    <a:p>
                      <a:endParaRPr lang="en-GB"/>
                    </a:p>
                  </p:txBody>
                </p:sp>
                <p:sp>
                  <p:nvSpPr>
                    <p:cNvPr id="1092" name="Freeform: Shape 1091">
                      <a:extLst>
                        <a:ext uri="{FF2B5EF4-FFF2-40B4-BE49-F238E27FC236}">
                          <a16:creationId xmlns:a16="http://schemas.microsoft.com/office/drawing/2014/main" id="{9FC66E28-6BBC-B064-8151-B427829A3795}"/>
                        </a:ext>
                      </a:extLst>
                    </p:cNvPr>
                    <p:cNvSpPr/>
                    <p:nvPr/>
                  </p:nvSpPr>
                  <p:spPr>
                    <a:xfrm>
                      <a:off x="9108805" y="4260953"/>
                      <a:ext cx="14573" cy="9429"/>
                    </a:xfrm>
                    <a:custGeom>
                      <a:avLst/>
                      <a:gdLst>
                        <a:gd name="connsiteX0" fmla="*/ 0 w 14573"/>
                        <a:gd name="connsiteY0" fmla="*/ 8144 h 9429"/>
                        <a:gd name="connsiteX1" fmla="*/ 857 w 14573"/>
                        <a:gd name="connsiteY1" fmla="*/ 9430 h 9429"/>
                        <a:gd name="connsiteX2" fmla="*/ 14573 w 14573"/>
                        <a:gd name="connsiteY2" fmla="*/ 1286 h 9429"/>
                        <a:gd name="connsiteX3" fmla="*/ 13716 w 14573"/>
                        <a:gd name="connsiteY3" fmla="*/ 0 h 9429"/>
                      </a:gdLst>
                      <a:ahLst/>
                      <a:cxnLst>
                        <a:cxn ang="0">
                          <a:pos x="connsiteX0" y="connsiteY0"/>
                        </a:cxn>
                        <a:cxn ang="0">
                          <a:pos x="connsiteX1" y="connsiteY1"/>
                        </a:cxn>
                        <a:cxn ang="0">
                          <a:pos x="connsiteX2" y="connsiteY2"/>
                        </a:cxn>
                        <a:cxn ang="0">
                          <a:pos x="connsiteX3" y="connsiteY3"/>
                        </a:cxn>
                      </a:cxnLst>
                      <a:rect l="l" t="t" r="r" b="b"/>
                      <a:pathLst>
                        <a:path w="14573" h="9429">
                          <a:moveTo>
                            <a:pt x="0" y="8144"/>
                          </a:moveTo>
                          <a:lnTo>
                            <a:pt x="857" y="9430"/>
                          </a:lnTo>
                          <a:lnTo>
                            <a:pt x="14573" y="1286"/>
                          </a:lnTo>
                          <a:lnTo>
                            <a:pt x="13716" y="0"/>
                          </a:lnTo>
                          <a:close/>
                        </a:path>
                      </a:pathLst>
                    </a:custGeom>
                    <a:solidFill>
                      <a:srgbClr val="B94231"/>
                    </a:solidFill>
                    <a:ln w="4286" cap="flat">
                      <a:noFill/>
                      <a:prstDash val="solid"/>
                      <a:miter/>
                    </a:ln>
                  </p:spPr>
                  <p:txBody>
                    <a:bodyPr rtlCol="0" anchor="ctr"/>
                    <a:lstStyle/>
                    <a:p>
                      <a:endParaRPr lang="en-GB"/>
                    </a:p>
                  </p:txBody>
                </p:sp>
                <p:sp>
                  <p:nvSpPr>
                    <p:cNvPr id="1093" name="Freeform: Shape 1092">
                      <a:extLst>
                        <a:ext uri="{FF2B5EF4-FFF2-40B4-BE49-F238E27FC236}">
                          <a16:creationId xmlns:a16="http://schemas.microsoft.com/office/drawing/2014/main" id="{D23322A6-EA6E-1DFE-85B9-1322B7306138}"/>
                        </a:ext>
                      </a:extLst>
                    </p:cNvPr>
                    <p:cNvSpPr/>
                    <p:nvPr/>
                  </p:nvSpPr>
                  <p:spPr>
                    <a:xfrm>
                      <a:off x="9105804" y="4269097"/>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4"/>
                            <a:pt x="3001" y="1714"/>
                            <a:pt x="3858" y="1286"/>
                          </a:cubicBezTo>
                          <a:lnTo>
                            <a:pt x="3429" y="0"/>
                          </a:lnTo>
                          <a:cubicBezTo>
                            <a:pt x="2143" y="429"/>
                            <a:pt x="858" y="429"/>
                            <a:pt x="0" y="0"/>
                          </a:cubicBezTo>
                        </a:path>
                      </a:pathLst>
                    </a:custGeom>
                    <a:solidFill>
                      <a:srgbClr val="B94231"/>
                    </a:solidFill>
                    <a:ln w="4286" cap="flat">
                      <a:noFill/>
                      <a:prstDash val="solid"/>
                      <a:miter/>
                    </a:ln>
                  </p:spPr>
                  <p:txBody>
                    <a:bodyPr rtlCol="0" anchor="ctr"/>
                    <a:lstStyle/>
                    <a:p>
                      <a:endParaRPr lang="en-GB"/>
                    </a:p>
                  </p:txBody>
                </p:sp>
                <p:sp>
                  <p:nvSpPr>
                    <p:cNvPr id="1094" name="Freeform: Shape 1093">
                      <a:extLst>
                        <a:ext uri="{FF2B5EF4-FFF2-40B4-BE49-F238E27FC236}">
                          <a16:creationId xmlns:a16="http://schemas.microsoft.com/office/drawing/2014/main" id="{47162463-004C-45C2-4737-E37606B1336D}"/>
                        </a:ext>
                      </a:extLst>
                    </p:cNvPr>
                    <p:cNvSpPr/>
                    <p:nvPr/>
                  </p:nvSpPr>
                  <p:spPr>
                    <a:xfrm>
                      <a:off x="9091663" y="4250651"/>
                      <a:ext cx="31711" cy="18506"/>
                    </a:xfrm>
                    <a:custGeom>
                      <a:avLst/>
                      <a:gdLst>
                        <a:gd name="connsiteX0" fmla="*/ 15856 w 31711"/>
                        <a:gd name="connsiteY0" fmla="*/ 16 h 18506"/>
                        <a:gd name="connsiteX1" fmla="*/ 425 w 31711"/>
                        <a:gd name="connsiteY1" fmla="*/ 10302 h 18506"/>
                        <a:gd name="connsiteX2" fmla="*/ 15856 w 31711"/>
                        <a:gd name="connsiteY2" fmla="*/ 18446 h 18506"/>
                        <a:gd name="connsiteX3" fmla="*/ 31286 w 31711"/>
                        <a:gd name="connsiteY3" fmla="*/ 8159 h 18506"/>
                        <a:gd name="connsiteX4" fmla="*/ 15856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6" y="16"/>
                          </a:moveTo>
                          <a:cubicBezTo>
                            <a:pt x="15427" y="16"/>
                            <a:pt x="-3004" y="8588"/>
                            <a:pt x="425" y="10302"/>
                          </a:cubicBezTo>
                          <a:cubicBezTo>
                            <a:pt x="1282" y="10731"/>
                            <a:pt x="14998" y="19304"/>
                            <a:pt x="15856" y="18446"/>
                          </a:cubicBezTo>
                          <a:cubicBezTo>
                            <a:pt x="16284" y="18446"/>
                            <a:pt x="34715" y="9874"/>
                            <a:pt x="31286" y="8159"/>
                          </a:cubicBezTo>
                          <a:cubicBezTo>
                            <a:pt x="30000" y="8159"/>
                            <a:pt x="16284" y="-413"/>
                            <a:pt x="15856" y="16"/>
                          </a:cubicBezTo>
                          <a:close/>
                        </a:path>
                      </a:pathLst>
                    </a:custGeom>
                    <a:solidFill>
                      <a:srgbClr val="6C74AF"/>
                    </a:solidFill>
                    <a:ln w="4286" cap="flat">
                      <a:noFill/>
                      <a:prstDash val="solid"/>
                      <a:miter/>
                    </a:ln>
                  </p:spPr>
                  <p:txBody>
                    <a:bodyPr rtlCol="0" anchor="ctr"/>
                    <a:lstStyle/>
                    <a:p>
                      <a:endParaRPr lang="en-GB"/>
                    </a:p>
                  </p:txBody>
                </p:sp>
                <p:sp>
                  <p:nvSpPr>
                    <p:cNvPr id="1095" name="Freeform: Shape 1094">
                      <a:extLst>
                        <a:ext uri="{FF2B5EF4-FFF2-40B4-BE49-F238E27FC236}">
                          <a16:creationId xmlns:a16="http://schemas.microsoft.com/office/drawing/2014/main" id="{FB781A57-138F-DC7B-87E3-E5B3A727F7FA}"/>
                        </a:ext>
                      </a:extLst>
                    </p:cNvPr>
                    <p:cNvSpPr/>
                    <p:nvPr/>
                  </p:nvSpPr>
                  <p:spPr>
                    <a:xfrm>
                      <a:off x="9068085" y="4274670"/>
                      <a:ext cx="14144" cy="9429"/>
                    </a:xfrm>
                    <a:custGeom>
                      <a:avLst/>
                      <a:gdLst>
                        <a:gd name="connsiteX0" fmla="*/ 0 w 14144"/>
                        <a:gd name="connsiteY0" fmla="*/ 0 h 9429"/>
                        <a:gd name="connsiteX1" fmla="*/ 857 w 14144"/>
                        <a:gd name="connsiteY1" fmla="*/ 1286 h 9429"/>
                        <a:gd name="connsiteX2" fmla="*/ 14144 w 14144"/>
                        <a:gd name="connsiteY2" fmla="*/ 9430 h 9429"/>
                        <a:gd name="connsiteX3" fmla="*/ 13716 w 14144"/>
                        <a:gd name="connsiteY3" fmla="*/ 8144 h 9429"/>
                      </a:gdLst>
                      <a:ahLst/>
                      <a:cxnLst>
                        <a:cxn ang="0">
                          <a:pos x="connsiteX0" y="connsiteY0"/>
                        </a:cxn>
                        <a:cxn ang="0">
                          <a:pos x="connsiteX1" y="connsiteY1"/>
                        </a:cxn>
                        <a:cxn ang="0">
                          <a:pos x="connsiteX2" y="connsiteY2"/>
                        </a:cxn>
                        <a:cxn ang="0">
                          <a:pos x="connsiteX3" y="connsiteY3"/>
                        </a:cxn>
                      </a:cxnLst>
                      <a:rect l="l" t="t" r="r" b="b"/>
                      <a:pathLst>
                        <a:path w="14144" h="9429">
                          <a:moveTo>
                            <a:pt x="0" y="0"/>
                          </a:moveTo>
                          <a:lnTo>
                            <a:pt x="857" y="1286"/>
                          </a:lnTo>
                          <a:lnTo>
                            <a:pt x="14144" y="9430"/>
                          </a:lnTo>
                          <a:lnTo>
                            <a:pt x="13716" y="8144"/>
                          </a:lnTo>
                          <a:close/>
                        </a:path>
                      </a:pathLst>
                    </a:custGeom>
                    <a:solidFill>
                      <a:srgbClr val="B94231"/>
                    </a:solidFill>
                    <a:ln w="4286" cap="flat">
                      <a:noFill/>
                      <a:prstDash val="solid"/>
                      <a:miter/>
                    </a:ln>
                  </p:spPr>
                  <p:txBody>
                    <a:bodyPr rtlCol="0" anchor="ctr"/>
                    <a:lstStyle/>
                    <a:p>
                      <a:endParaRPr lang="en-GB"/>
                    </a:p>
                  </p:txBody>
                </p:sp>
                <p:sp>
                  <p:nvSpPr>
                    <p:cNvPr id="1096" name="Freeform: Shape 1095">
                      <a:extLst>
                        <a:ext uri="{FF2B5EF4-FFF2-40B4-BE49-F238E27FC236}">
                          <a16:creationId xmlns:a16="http://schemas.microsoft.com/office/drawing/2014/main" id="{B25E14BC-D50A-9D54-1AF4-993A9CB731E9}"/>
                        </a:ext>
                      </a:extLst>
                    </p:cNvPr>
                    <p:cNvSpPr/>
                    <p:nvPr/>
                  </p:nvSpPr>
                  <p:spPr>
                    <a:xfrm>
                      <a:off x="9098946" y="4273384"/>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4"/>
                            <a:pt x="858" y="857"/>
                            <a:pt x="429" y="0"/>
                          </a:cubicBezTo>
                          <a:cubicBezTo>
                            <a:pt x="858" y="429"/>
                            <a:pt x="429" y="1286"/>
                            <a:pt x="0" y="1286"/>
                          </a:cubicBezTo>
                        </a:path>
                      </a:pathLst>
                    </a:custGeom>
                    <a:solidFill>
                      <a:srgbClr val="B94231"/>
                    </a:solidFill>
                    <a:ln w="4286" cap="flat">
                      <a:noFill/>
                      <a:prstDash val="solid"/>
                      <a:miter/>
                    </a:ln>
                  </p:spPr>
                  <p:txBody>
                    <a:bodyPr rtlCol="0" anchor="ctr"/>
                    <a:lstStyle/>
                    <a:p>
                      <a:endParaRPr lang="en-GB"/>
                    </a:p>
                  </p:txBody>
                </p:sp>
                <p:sp>
                  <p:nvSpPr>
                    <p:cNvPr id="1097" name="Freeform: Shape 1096">
                      <a:extLst>
                        <a:ext uri="{FF2B5EF4-FFF2-40B4-BE49-F238E27FC236}">
                          <a16:creationId xmlns:a16="http://schemas.microsoft.com/office/drawing/2014/main" id="{4AB0D97D-4111-C750-D35E-01A5281CDDCC}"/>
                        </a:ext>
                      </a:extLst>
                    </p:cNvPr>
                    <p:cNvSpPr/>
                    <p:nvPr/>
                  </p:nvSpPr>
                  <p:spPr>
                    <a:xfrm>
                      <a:off x="9085230" y="4274670"/>
                      <a:ext cx="14144" cy="9429"/>
                    </a:xfrm>
                    <a:custGeom>
                      <a:avLst/>
                      <a:gdLst>
                        <a:gd name="connsiteX0" fmla="*/ 0 w 14144"/>
                        <a:gd name="connsiteY0" fmla="*/ 8144 h 9429"/>
                        <a:gd name="connsiteX1" fmla="*/ 429 w 14144"/>
                        <a:gd name="connsiteY1" fmla="*/ 9430 h 9429"/>
                        <a:gd name="connsiteX2" fmla="*/ 14144 w 14144"/>
                        <a:gd name="connsiteY2" fmla="*/ 1286 h 9429"/>
                        <a:gd name="connsiteX3" fmla="*/ 13716 w 14144"/>
                        <a:gd name="connsiteY3" fmla="*/ 0 h 9429"/>
                      </a:gdLst>
                      <a:ahLst/>
                      <a:cxnLst>
                        <a:cxn ang="0">
                          <a:pos x="connsiteX0" y="connsiteY0"/>
                        </a:cxn>
                        <a:cxn ang="0">
                          <a:pos x="connsiteX1" y="connsiteY1"/>
                        </a:cxn>
                        <a:cxn ang="0">
                          <a:pos x="connsiteX2" y="connsiteY2"/>
                        </a:cxn>
                        <a:cxn ang="0">
                          <a:pos x="connsiteX3" y="connsiteY3"/>
                        </a:cxn>
                      </a:cxnLst>
                      <a:rect l="l" t="t" r="r" b="b"/>
                      <a:pathLst>
                        <a:path w="14144" h="9429">
                          <a:moveTo>
                            <a:pt x="0" y="8144"/>
                          </a:moveTo>
                          <a:lnTo>
                            <a:pt x="429" y="9430"/>
                          </a:lnTo>
                          <a:lnTo>
                            <a:pt x="14144" y="1286"/>
                          </a:lnTo>
                          <a:lnTo>
                            <a:pt x="13716" y="0"/>
                          </a:lnTo>
                          <a:close/>
                        </a:path>
                      </a:pathLst>
                    </a:custGeom>
                    <a:solidFill>
                      <a:srgbClr val="B94231"/>
                    </a:solidFill>
                    <a:ln w="4286" cap="flat">
                      <a:noFill/>
                      <a:prstDash val="solid"/>
                      <a:miter/>
                    </a:ln>
                  </p:spPr>
                  <p:txBody>
                    <a:bodyPr rtlCol="0" anchor="ctr"/>
                    <a:lstStyle/>
                    <a:p>
                      <a:endParaRPr lang="en-GB"/>
                    </a:p>
                  </p:txBody>
                </p:sp>
                <p:sp>
                  <p:nvSpPr>
                    <p:cNvPr id="1098" name="Freeform: Shape 1097">
                      <a:extLst>
                        <a:ext uri="{FF2B5EF4-FFF2-40B4-BE49-F238E27FC236}">
                          <a16:creationId xmlns:a16="http://schemas.microsoft.com/office/drawing/2014/main" id="{ACAEA5D6-A2BF-D163-DFCF-F00F7EDEA726}"/>
                        </a:ext>
                      </a:extLst>
                    </p:cNvPr>
                    <p:cNvSpPr/>
                    <p:nvPr/>
                  </p:nvSpPr>
                  <p:spPr>
                    <a:xfrm>
                      <a:off x="9081801" y="4282813"/>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4"/>
                            <a:pt x="3001" y="1714"/>
                            <a:pt x="3858" y="1286"/>
                          </a:cubicBezTo>
                          <a:lnTo>
                            <a:pt x="3429" y="0"/>
                          </a:lnTo>
                          <a:cubicBezTo>
                            <a:pt x="2572" y="429"/>
                            <a:pt x="858" y="429"/>
                            <a:pt x="0" y="0"/>
                          </a:cubicBezTo>
                        </a:path>
                      </a:pathLst>
                    </a:custGeom>
                    <a:solidFill>
                      <a:srgbClr val="B94231"/>
                    </a:solidFill>
                    <a:ln w="4286" cap="flat">
                      <a:noFill/>
                      <a:prstDash val="solid"/>
                      <a:miter/>
                    </a:ln>
                  </p:spPr>
                  <p:txBody>
                    <a:bodyPr rtlCol="0" anchor="ctr"/>
                    <a:lstStyle/>
                    <a:p>
                      <a:endParaRPr lang="en-GB"/>
                    </a:p>
                  </p:txBody>
                </p:sp>
                <p:sp>
                  <p:nvSpPr>
                    <p:cNvPr id="1099" name="Freeform: Shape 1098">
                      <a:extLst>
                        <a:ext uri="{FF2B5EF4-FFF2-40B4-BE49-F238E27FC236}">
                          <a16:creationId xmlns:a16="http://schemas.microsoft.com/office/drawing/2014/main" id="{7E3EB564-9179-DB46-57B0-92E531988297}"/>
                        </a:ext>
                      </a:extLst>
                    </p:cNvPr>
                    <p:cNvSpPr/>
                    <p:nvPr/>
                  </p:nvSpPr>
                  <p:spPr>
                    <a:xfrm>
                      <a:off x="9067660" y="4264751"/>
                      <a:ext cx="31711" cy="18551"/>
                    </a:xfrm>
                    <a:custGeom>
                      <a:avLst/>
                      <a:gdLst>
                        <a:gd name="connsiteX0" fmla="*/ 15856 w 31711"/>
                        <a:gd name="connsiteY0" fmla="*/ 60 h 18551"/>
                        <a:gd name="connsiteX1" fmla="*/ 425 w 31711"/>
                        <a:gd name="connsiteY1" fmla="*/ 10347 h 18551"/>
                        <a:gd name="connsiteX2" fmla="*/ 15856 w 31711"/>
                        <a:gd name="connsiteY2" fmla="*/ 18491 h 18551"/>
                        <a:gd name="connsiteX3" fmla="*/ 31286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5427" y="60"/>
                            <a:pt x="-3004" y="8633"/>
                            <a:pt x="425" y="10347"/>
                          </a:cubicBezTo>
                          <a:cubicBezTo>
                            <a:pt x="1282" y="10776"/>
                            <a:pt x="14998" y="19348"/>
                            <a:pt x="15856" y="18491"/>
                          </a:cubicBezTo>
                          <a:cubicBezTo>
                            <a:pt x="16284" y="18491"/>
                            <a:pt x="34715" y="9919"/>
                            <a:pt x="31286" y="8204"/>
                          </a:cubicBezTo>
                          <a:cubicBezTo>
                            <a:pt x="30429" y="7775"/>
                            <a:pt x="16284" y="-797"/>
                            <a:pt x="15856" y="60"/>
                          </a:cubicBezTo>
                          <a:close/>
                        </a:path>
                      </a:pathLst>
                    </a:custGeom>
                    <a:solidFill>
                      <a:srgbClr val="6C74AF"/>
                    </a:solidFill>
                    <a:ln w="4286" cap="flat">
                      <a:noFill/>
                      <a:prstDash val="solid"/>
                      <a:miter/>
                    </a:ln>
                  </p:spPr>
                  <p:txBody>
                    <a:bodyPr rtlCol="0" anchor="ctr"/>
                    <a:lstStyle/>
                    <a:p>
                      <a:endParaRPr lang="en-GB"/>
                    </a:p>
                  </p:txBody>
                </p:sp>
                <p:sp>
                  <p:nvSpPr>
                    <p:cNvPr id="1100" name="Freeform: Shape 1099">
                      <a:extLst>
                        <a:ext uri="{FF2B5EF4-FFF2-40B4-BE49-F238E27FC236}">
                          <a16:creationId xmlns:a16="http://schemas.microsoft.com/office/drawing/2014/main" id="{BE88F0F9-7A1D-9460-7167-C6E2194056C6}"/>
                        </a:ext>
                      </a:extLst>
                    </p:cNvPr>
                    <p:cNvSpPr/>
                    <p:nvPr/>
                  </p:nvSpPr>
                  <p:spPr>
                    <a:xfrm>
                      <a:off x="9044082" y="4288814"/>
                      <a:ext cx="14572" cy="9001"/>
                    </a:xfrm>
                    <a:custGeom>
                      <a:avLst/>
                      <a:gdLst>
                        <a:gd name="connsiteX0" fmla="*/ 0 w 14572"/>
                        <a:gd name="connsiteY0" fmla="*/ 0 h 9001"/>
                        <a:gd name="connsiteX1" fmla="*/ 857 w 14572"/>
                        <a:gd name="connsiteY1" fmla="*/ 857 h 9001"/>
                        <a:gd name="connsiteX2" fmla="*/ 14573 w 14572"/>
                        <a:gd name="connsiteY2" fmla="*/ 9001 h 9001"/>
                        <a:gd name="connsiteX3" fmla="*/ 13716 w 14572"/>
                        <a:gd name="connsiteY3" fmla="*/ 7715 h 9001"/>
                      </a:gdLst>
                      <a:ahLst/>
                      <a:cxnLst>
                        <a:cxn ang="0">
                          <a:pos x="connsiteX0" y="connsiteY0"/>
                        </a:cxn>
                        <a:cxn ang="0">
                          <a:pos x="connsiteX1" y="connsiteY1"/>
                        </a:cxn>
                        <a:cxn ang="0">
                          <a:pos x="connsiteX2" y="connsiteY2"/>
                        </a:cxn>
                        <a:cxn ang="0">
                          <a:pos x="connsiteX3" y="connsiteY3"/>
                        </a:cxn>
                      </a:cxnLst>
                      <a:rect l="l" t="t" r="r" b="b"/>
                      <a:pathLst>
                        <a:path w="14572" h="9001">
                          <a:moveTo>
                            <a:pt x="0" y="0"/>
                          </a:moveTo>
                          <a:lnTo>
                            <a:pt x="857" y="857"/>
                          </a:lnTo>
                          <a:lnTo>
                            <a:pt x="14573" y="9001"/>
                          </a:lnTo>
                          <a:lnTo>
                            <a:pt x="13716" y="7715"/>
                          </a:lnTo>
                          <a:close/>
                        </a:path>
                      </a:pathLst>
                    </a:custGeom>
                    <a:solidFill>
                      <a:srgbClr val="B94231"/>
                    </a:solidFill>
                    <a:ln w="4286" cap="flat">
                      <a:noFill/>
                      <a:prstDash val="solid"/>
                      <a:miter/>
                    </a:ln>
                  </p:spPr>
                  <p:txBody>
                    <a:bodyPr rtlCol="0" anchor="ctr"/>
                    <a:lstStyle/>
                    <a:p>
                      <a:endParaRPr lang="en-GB"/>
                    </a:p>
                  </p:txBody>
                </p:sp>
                <p:sp>
                  <p:nvSpPr>
                    <p:cNvPr id="1101" name="Freeform: Shape 1100">
                      <a:extLst>
                        <a:ext uri="{FF2B5EF4-FFF2-40B4-BE49-F238E27FC236}">
                          <a16:creationId xmlns:a16="http://schemas.microsoft.com/office/drawing/2014/main" id="{05B2381B-A620-AA42-ACBC-3CFB448C17E1}"/>
                        </a:ext>
                      </a:extLst>
                    </p:cNvPr>
                    <p:cNvSpPr/>
                    <p:nvPr/>
                  </p:nvSpPr>
                  <p:spPr>
                    <a:xfrm>
                      <a:off x="9074943" y="4287528"/>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5"/>
                            <a:pt x="857" y="857"/>
                            <a:pt x="429" y="0"/>
                          </a:cubicBezTo>
                          <a:cubicBezTo>
                            <a:pt x="857" y="0"/>
                            <a:pt x="429" y="857"/>
                            <a:pt x="0" y="1286"/>
                          </a:cubicBezTo>
                        </a:path>
                      </a:pathLst>
                    </a:custGeom>
                    <a:solidFill>
                      <a:srgbClr val="B94231"/>
                    </a:solidFill>
                    <a:ln w="4286" cap="flat">
                      <a:noFill/>
                      <a:prstDash val="solid"/>
                      <a:miter/>
                    </a:ln>
                  </p:spPr>
                  <p:txBody>
                    <a:bodyPr rtlCol="0" anchor="ctr"/>
                    <a:lstStyle/>
                    <a:p>
                      <a:endParaRPr lang="en-GB"/>
                    </a:p>
                  </p:txBody>
                </p:sp>
                <p:sp>
                  <p:nvSpPr>
                    <p:cNvPr id="1102" name="Freeform: Shape 1101">
                      <a:extLst>
                        <a:ext uri="{FF2B5EF4-FFF2-40B4-BE49-F238E27FC236}">
                          <a16:creationId xmlns:a16="http://schemas.microsoft.com/office/drawing/2014/main" id="{1D45CA40-DE50-1396-EFA2-7E2C995FFCCD}"/>
                        </a:ext>
                      </a:extLst>
                    </p:cNvPr>
                    <p:cNvSpPr/>
                    <p:nvPr/>
                  </p:nvSpPr>
                  <p:spPr>
                    <a:xfrm>
                      <a:off x="9061227" y="4288814"/>
                      <a:ext cx="14144" cy="9001"/>
                    </a:xfrm>
                    <a:custGeom>
                      <a:avLst/>
                      <a:gdLst>
                        <a:gd name="connsiteX0" fmla="*/ 0 w 14144"/>
                        <a:gd name="connsiteY0" fmla="*/ 7715 h 9001"/>
                        <a:gd name="connsiteX1" fmla="*/ 857 w 14144"/>
                        <a:gd name="connsiteY1" fmla="*/ 9001 h 9001"/>
                        <a:gd name="connsiteX2" fmla="*/ 14144 w 14144"/>
                        <a:gd name="connsiteY2" fmla="*/ 857 h 9001"/>
                        <a:gd name="connsiteX3" fmla="*/ 13716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857" y="9001"/>
                          </a:lnTo>
                          <a:lnTo>
                            <a:pt x="14144" y="857"/>
                          </a:lnTo>
                          <a:lnTo>
                            <a:pt x="13716" y="0"/>
                          </a:lnTo>
                          <a:close/>
                        </a:path>
                      </a:pathLst>
                    </a:custGeom>
                    <a:solidFill>
                      <a:srgbClr val="B94231"/>
                    </a:solidFill>
                    <a:ln w="4286" cap="flat">
                      <a:noFill/>
                      <a:prstDash val="solid"/>
                      <a:miter/>
                    </a:ln>
                  </p:spPr>
                  <p:txBody>
                    <a:bodyPr rtlCol="0" anchor="ctr"/>
                    <a:lstStyle/>
                    <a:p>
                      <a:endParaRPr lang="en-GB"/>
                    </a:p>
                  </p:txBody>
                </p:sp>
                <p:sp>
                  <p:nvSpPr>
                    <p:cNvPr id="1103" name="Freeform: Shape 1102">
                      <a:extLst>
                        <a:ext uri="{FF2B5EF4-FFF2-40B4-BE49-F238E27FC236}">
                          <a16:creationId xmlns:a16="http://schemas.microsoft.com/office/drawing/2014/main" id="{2632EA4F-B199-4C5E-02EE-C1DE46AE4410}"/>
                        </a:ext>
                      </a:extLst>
                    </p:cNvPr>
                    <p:cNvSpPr/>
                    <p:nvPr/>
                  </p:nvSpPr>
                  <p:spPr>
                    <a:xfrm>
                      <a:off x="9043657" y="4278467"/>
                      <a:ext cx="31711" cy="18551"/>
                    </a:xfrm>
                    <a:custGeom>
                      <a:avLst/>
                      <a:gdLst>
                        <a:gd name="connsiteX0" fmla="*/ 15856 w 31711"/>
                        <a:gd name="connsiteY0" fmla="*/ 60 h 18551"/>
                        <a:gd name="connsiteX1" fmla="*/ 425 w 31711"/>
                        <a:gd name="connsiteY1" fmla="*/ 10347 h 18551"/>
                        <a:gd name="connsiteX2" fmla="*/ 15856 w 31711"/>
                        <a:gd name="connsiteY2" fmla="*/ 18491 h 18551"/>
                        <a:gd name="connsiteX3" fmla="*/ 31286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5427" y="60"/>
                            <a:pt x="-3004" y="8633"/>
                            <a:pt x="425" y="10347"/>
                          </a:cubicBezTo>
                          <a:cubicBezTo>
                            <a:pt x="1282" y="10776"/>
                            <a:pt x="14998" y="19348"/>
                            <a:pt x="15856" y="18491"/>
                          </a:cubicBezTo>
                          <a:cubicBezTo>
                            <a:pt x="16284" y="18491"/>
                            <a:pt x="34715" y="9919"/>
                            <a:pt x="31286" y="8204"/>
                          </a:cubicBezTo>
                          <a:cubicBezTo>
                            <a:pt x="30429" y="7775"/>
                            <a:pt x="16713" y="-797"/>
                            <a:pt x="15856" y="60"/>
                          </a:cubicBezTo>
                          <a:close/>
                        </a:path>
                      </a:pathLst>
                    </a:custGeom>
                    <a:solidFill>
                      <a:srgbClr val="6C74AF"/>
                    </a:solidFill>
                    <a:ln w="4286" cap="flat">
                      <a:noFill/>
                      <a:prstDash val="solid"/>
                      <a:miter/>
                    </a:ln>
                  </p:spPr>
                  <p:txBody>
                    <a:bodyPr rtlCol="0" anchor="ctr"/>
                    <a:lstStyle/>
                    <a:p>
                      <a:endParaRPr lang="en-GB"/>
                    </a:p>
                  </p:txBody>
                </p:sp>
                <p:sp>
                  <p:nvSpPr>
                    <p:cNvPr id="1104" name="Freeform: Shape 1103">
                      <a:extLst>
                        <a:ext uri="{FF2B5EF4-FFF2-40B4-BE49-F238E27FC236}">
                          <a16:creationId xmlns:a16="http://schemas.microsoft.com/office/drawing/2014/main" id="{02B074F8-5D26-B354-2839-BFE304321EA7}"/>
                        </a:ext>
                      </a:extLst>
                    </p:cNvPr>
                    <p:cNvSpPr/>
                    <p:nvPr/>
                  </p:nvSpPr>
                  <p:spPr>
                    <a:xfrm>
                      <a:off x="9057798" y="4296529"/>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0" y="1715"/>
                            <a:pt x="3858" y="1286"/>
                          </a:cubicBezTo>
                          <a:lnTo>
                            <a:pt x="3429" y="0"/>
                          </a:lnTo>
                          <a:cubicBezTo>
                            <a:pt x="2572" y="429"/>
                            <a:pt x="857" y="429"/>
                            <a:pt x="0" y="0"/>
                          </a:cubicBezTo>
                        </a:path>
                      </a:pathLst>
                    </a:custGeom>
                    <a:solidFill>
                      <a:srgbClr val="B94231"/>
                    </a:solidFill>
                    <a:ln w="4286" cap="flat">
                      <a:noFill/>
                      <a:prstDash val="solid"/>
                      <a:miter/>
                    </a:ln>
                  </p:spPr>
                  <p:txBody>
                    <a:bodyPr rtlCol="0" anchor="ctr"/>
                    <a:lstStyle/>
                    <a:p>
                      <a:endParaRPr lang="en-GB"/>
                    </a:p>
                  </p:txBody>
                </p:sp>
                <p:grpSp>
                  <p:nvGrpSpPr>
                    <p:cNvPr id="1105" name="Graphic 18">
                      <a:extLst>
                        <a:ext uri="{FF2B5EF4-FFF2-40B4-BE49-F238E27FC236}">
                          <a16:creationId xmlns:a16="http://schemas.microsoft.com/office/drawing/2014/main" id="{00AF510D-60B2-64A0-DA8B-5D23D4C75E05}"/>
                        </a:ext>
                      </a:extLst>
                    </p:cNvPr>
                    <p:cNvGrpSpPr/>
                    <p:nvPr/>
                  </p:nvGrpSpPr>
                  <p:grpSpPr>
                    <a:xfrm>
                      <a:off x="9186814" y="4233093"/>
                      <a:ext cx="1286" cy="1714"/>
                      <a:chOff x="9186814" y="4233093"/>
                      <a:chExt cx="1286" cy="1714"/>
                    </a:xfrm>
                  </p:grpSpPr>
                  <p:sp>
                    <p:nvSpPr>
                      <p:cNvPr id="1106" name="Freeform: Shape 1105">
                        <a:extLst>
                          <a:ext uri="{FF2B5EF4-FFF2-40B4-BE49-F238E27FC236}">
                            <a16:creationId xmlns:a16="http://schemas.microsoft.com/office/drawing/2014/main" id="{AEE456C1-3ECD-87D2-3DA6-08458B489294}"/>
                          </a:ext>
                        </a:extLst>
                      </p:cNvPr>
                      <p:cNvSpPr/>
                      <p:nvPr/>
                    </p:nvSpPr>
                    <p:spPr>
                      <a:xfrm>
                        <a:off x="9186814" y="4233093"/>
                        <a:ext cx="428" cy="1285"/>
                      </a:xfrm>
                      <a:custGeom>
                        <a:avLst/>
                        <a:gdLst>
                          <a:gd name="connsiteX0" fmla="*/ 0 w 428"/>
                          <a:gd name="connsiteY0" fmla="*/ 0 h 1285"/>
                          <a:gd name="connsiteX1" fmla="*/ 429 w 428"/>
                          <a:gd name="connsiteY1" fmla="*/ 1286 h 1285"/>
                          <a:gd name="connsiteX2" fmla="*/ 0 w 428"/>
                          <a:gd name="connsiteY2" fmla="*/ 0 h 1285"/>
                        </a:gdLst>
                        <a:ahLst/>
                        <a:cxnLst>
                          <a:cxn ang="0">
                            <a:pos x="connsiteX0" y="connsiteY0"/>
                          </a:cxn>
                          <a:cxn ang="0">
                            <a:pos x="connsiteX1" y="connsiteY1"/>
                          </a:cxn>
                          <a:cxn ang="0">
                            <a:pos x="connsiteX2" y="connsiteY2"/>
                          </a:cxn>
                        </a:cxnLst>
                        <a:rect l="l" t="t" r="r" b="b"/>
                        <a:pathLst>
                          <a:path w="428" h="1285">
                            <a:moveTo>
                              <a:pt x="0" y="0"/>
                            </a:moveTo>
                            <a:lnTo>
                              <a:pt x="429" y="1286"/>
                            </a:lnTo>
                            <a:lnTo>
                              <a:pt x="0" y="0"/>
                            </a:lnTo>
                          </a:path>
                        </a:pathLst>
                      </a:custGeom>
                      <a:solidFill>
                        <a:srgbClr val="376C70"/>
                      </a:solidFill>
                      <a:ln w="4286" cap="flat">
                        <a:noFill/>
                        <a:prstDash val="solid"/>
                        <a:miter/>
                      </a:ln>
                    </p:spPr>
                    <p:txBody>
                      <a:bodyPr rtlCol="0" anchor="ctr"/>
                      <a:lstStyle/>
                      <a:p>
                        <a:endParaRPr lang="en-GB"/>
                      </a:p>
                    </p:txBody>
                  </p:sp>
                  <p:sp>
                    <p:nvSpPr>
                      <p:cNvPr id="1107" name="Freeform: Shape 1106">
                        <a:extLst>
                          <a:ext uri="{FF2B5EF4-FFF2-40B4-BE49-F238E27FC236}">
                            <a16:creationId xmlns:a16="http://schemas.microsoft.com/office/drawing/2014/main" id="{7B06A908-2793-779B-8E7B-EC45AD52C93F}"/>
                          </a:ext>
                        </a:extLst>
                      </p:cNvPr>
                      <p:cNvSpPr/>
                      <p:nvPr/>
                    </p:nvSpPr>
                    <p:spPr>
                      <a:xfrm>
                        <a:off x="9186814" y="4233093"/>
                        <a:ext cx="1286" cy="1714"/>
                      </a:xfrm>
                      <a:custGeom>
                        <a:avLst/>
                        <a:gdLst>
                          <a:gd name="connsiteX0" fmla="*/ 0 w 1286"/>
                          <a:gd name="connsiteY0" fmla="*/ 0 h 1714"/>
                          <a:gd name="connsiteX1" fmla="*/ 1286 w 1286"/>
                          <a:gd name="connsiteY1" fmla="*/ 1715 h 1714"/>
                          <a:gd name="connsiteX2" fmla="*/ 858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5"/>
                              <a:pt x="1286" y="1715"/>
                            </a:cubicBezTo>
                            <a:lnTo>
                              <a:pt x="858" y="429"/>
                            </a:lnTo>
                            <a:cubicBezTo>
                              <a:pt x="429" y="429"/>
                              <a:pt x="0" y="0"/>
                              <a:pt x="0" y="0"/>
                            </a:cubicBezTo>
                          </a:path>
                        </a:pathLst>
                      </a:custGeom>
                      <a:solidFill>
                        <a:srgbClr val="B94231"/>
                      </a:solidFill>
                      <a:ln w="4286" cap="flat">
                        <a:noFill/>
                        <a:prstDash val="solid"/>
                        <a:miter/>
                      </a:ln>
                    </p:spPr>
                    <p:txBody>
                      <a:bodyPr rtlCol="0" anchor="ctr"/>
                      <a:lstStyle/>
                      <a:p>
                        <a:endParaRPr lang="en-GB"/>
                      </a:p>
                    </p:txBody>
                  </p:sp>
                </p:grpSp>
                <p:sp>
                  <p:nvSpPr>
                    <p:cNvPr id="1108" name="Freeform: Shape 1107">
                      <a:extLst>
                        <a:ext uri="{FF2B5EF4-FFF2-40B4-BE49-F238E27FC236}">
                          <a16:creationId xmlns:a16="http://schemas.microsoft.com/office/drawing/2014/main" id="{55DE6445-E3A7-3F34-87F1-C86AA488A065}"/>
                        </a:ext>
                      </a:extLst>
                    </p:cNvPr>
                    <p:cNvSpPr/>
                    <p:nvPr/>
                  </p:nvSpPr>
                  <p:spPr>
                    <a:xfrm>
                      <a:off x="9020508" y="4302530"/>
                      <a:ext cx="14144" cy="9001"/>
                    </a:xfrm>
                    <a:custGeom>
                      <a:avLst/>
                      <a:gdLst>
                        <a:gd name="connsiteX0" fmla="*/ 0 w 14144"/>
                        <a:gd name="connsiteY0" fmla="*/ 0 h 9001"/>
                        <a:gd name="connsiteX1" fmla="*/ 429 w 14144"/>
                        <a:gd name="connsiteY1" fmla="*/ 1286 h 9001"/>
                        <a:gd name="connsiteX2" fmla="*/ 14144 w 14144"/>
                        <a:gd name="connsiteY2" fmla="*/ 9001 h 9001"/>
                        <a:gd name="connsiteX3" fmla="*/ 13716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429" y="1286"/>
                          </a:lnTo>
                          <a:lnTo>
                            <a:pt x="14144" y="9001"/>
                          </a:lnTo>
                          <a:lnTo>
                            <a:pt x="13716" y="7715"/>
                          </a:lnTo>
                          <a:close/>
                        </a:path>
                      </a:pathLst>
                    </a:custGeom>
                    <a:solidFill>
                      <a:srgbClr val="B94231"/>
                    </a:solidFill>
                    <a:ln w="4286" cap="flat">
                      <a:noFill/>
                      <a:prstDash val="solid"/>
                      <a:miter/>
                    </a:ln>
                  </p:spPr>
                  <p:txBody>
                    <a:bodyPr rtlCol="0" anchor="ctr"/>
                    <a:lstStyle/>
                    <a:p>
                      <a:endParaRPr lang="en-GB"/>
                    </a:p>
                  </p:txBody>
                </p:sp>
                <p:sp>
                  <p:nvSpPr>
                    <p:cNvPr id="1109" name="Freeform: Shape 1108">
                      <a:extLst>
                        <a:ext uri="{FF2B5EF4-FFF2-40B4-BE49-F238E27FC236}">
                          <a16:creationId xmlns:a16="http://schemas.microsoft.com/office/drawing/2014/main" id="{8B43966E-20E7-8F19-D7AE-4711C212A72C}"/>
                        </a:ext>
                      </a:extLst>
                    </p:cNvPr>
                    <p:cNvSpPr/>
                    <p:nvPr/>
                  </p:nvSpPr>
                  <p:spPr>
                    <a:xfrm>
                      <a:off x="9050940" y="4301244"/>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4"/>
                            <a:pt x="857" y="857"/>
                            <a:pt x="429" y="0"/>
                          </a:cubicBezTo>
                          <a:cubicBezTo>
                            <a:pt x="857" y="429"/>
                            <a:pt x="857" y="857"/>
                            <a:pt x="0" y="1286"/>
                          </a:cubicBezTo>
                        </a:path>
                      </a:pathLst>
                    </a:custGeom>
                    <a:solidFill>
                      <a:srgbClr val="B94231"/>
                    </a:solidFill>
                    <a:ln w="4286" cap="flat">
                      <a:noFill/>
                      <a:prstDash val="solid"/>
                      <a:miter/>
                    </a:ln>
                  </p:spPr>
                  <p:txBody>
                    <a:bodyPr rtlCol="0" anchor="ctr"/>
                    <a:lstStyle/>
                    <a:p>
                      <a:endParaRPr lang="en-GB"/>
                    </a:p>
                  </p:txBody>
                </p:sp>
                <p:sp>
                  <p:nvSpPr>
                    <p:cNvPr id="1110" name="Freeform: Shape 1109">
                      <a:extLst>
                        <a:ext uri="{FF2B5EF4-FFF2-40B4-BE49-F238E27FC236}">
                          <a16:creationId xmlns:a16="http://schemas.microsoft.com/office/drawing/2014/main" id="{11852EC6-8193-6646-B817-3B28D0EE102F}"/>
                        </a:ext>
                      </a:extLst>
                    </p:cNvPr>
                    <p:cNvSpPr/>
                    <p:nvPr/>
                  </p:nvSpPr>
                  <p:spPr>
                    <a:xfrm>
                      <a:off x="9037224" y="4302530"/>
                      <a:ext cx="14573" cy="9001"/>
                    </a:xfrm>
                    <a:custGeom>
                      <a:avLst/>
                      <a:gdLst>
                        <a:gd name="connsiteX0" fmla="*/ 0 w 14573"/>
                        <a:gd name="connsiteY0" fmla="*/ 7715 h 9001"/>
                        <a:gd name="connsiteX1" fmla="*/ 858 w 14573"/>
                        <a:gd name="connsiteY1" fmla="*/ 9001 h 9001"/>
                        <a:gd name="connsiteX2" fmla="*/ 14573 w 14573"/>
                        <a:gd name="connsiteY2" fmla="*/ 1286 h 9001"/>
                        <a:gd name="connsiteX3" fmla="*/ 13716 w 14573"/>
                        <a:gd name="connsiteY3" fmla="*/ 0 h 9001"/>
                      </a:gdLst>
                      <a:ahLst/>
                      <a:cxnLst>
                        <a:cxn ang="0">
                          <a:pos x="connsiteX0" y="connsiteY0"/>
                        </a:cxn>
                        <a:cxn ang="0">
                          <a:pos x="connsiteX1" y="connsiteY1"/>
                        </a:cxn>
                        <a:cxn ang="0">
                          <a:pos x="connsiteX2" y="connsiteY2"/>
                        </a:cxn>
                        <a:cxn ang="0">
                          <a:pos x="connsiteX3" y="connsiteY3"/>
                        </a:cxn>
                      </a:cxnLst>
                      <a:rect l="l" t="t" r="r" b="b"/>
                      <a:pathLst>
                        <a:path w="14573" h="9001">
                          <a:moveTo>
                            <a:pt x="0" y="7715"/>
                          </a:moveTo>
                          <a:lnTo>
                            <a:pt x="858" y="9001"/>
                          </a:lnTo>
                          <a:lnTo>
                            <a:pt x="14573" y="1286"/>
                          </a:lnTo>
                          <a:lnTo>
                            <a:pt x="13716" y="0"/>
                          </a:lnTo>
                          <a:close/>
                        </a:path>
                      </a:pathLst>
                    </a:custGeom>
                    <a:solidFill>
                      <a:srgbClr val="B94231"/>
                    </a:solidFill>
                    <a:ln w="4286" cap="flat">
                      <a:noFill/>
                      <a:prstDash val="solid"/>
                      <a:miter/>
                    </a:ln>
                  </p:spPr>
                  <p:txBody>
                    <a:bodyPr rtlCol="0" anchor="ctr"/>
                    <a:lstStyle/>
                    <a:p>
                      <a:endParaRPr lang="en-GB"/>
                    </a:p>
                  </p:txBody>
                </p:sp>
                <p:sp>
                  <p:nvSpPr>
                    <p:cNvPr id="1111" name="Freeform: Shape 1110">
                      <a:extLst>
                        <a:ext uri="{FF2B5EF4-FFF2-40B4-BE49-F238E27FC236}">
                          <a16:creationId xmlns:a16="http://schemas.microsoft.com/office/drawing/2014/main" id="{7D73ED26-8817-EF47-BF2E-D4F887329BC3}"/>
                        </a:ext>
                      </a:extLst>
                    </p:cNvPr>
                    <p:cNvSpPr/>
                    <p:nvPr/>
                  </p:nvSpPr>
                  <p:spPr>
                    <a:xfrm>
                      <a:off x="9034224" y="4310245"/>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0" y="1715"/>
                            <a:pt x="3858" y="1286"/>
                          </a:cubicBezTo>
                          <a:lnTo>
                            <a:pt x="3429" y="0"/>
                          </a:lnTo>
                          <a:cubicBezTo>
                            <a:pt x="2143" y="429"/>
                            <a:pt x="857" y="429"/>
                            <a:pt x="0" y="0"/>
                          </a:cubicBezTo>
                        </a:path>
                      </a:pathLst>
                    </a:custGeom>
                    <a:solidFill>
                      <a:srgbClr val="B94231"/>
                    </a:solidFill>
                    <a:ln w="4286" cap="flat">
                      <a:noFill/>
                      <a:prstDash val="solid"/>
                      <a:miter/>
                    </a:ln>
                  </p:spPr>
                  <p:txBody>
                    <a:bodyPr rtlCol="0" anchor="ctr"/>
                    <a:lstStyle/>
                    <a:p>
                      <a:endParaRPr lang="en-GB"/>
                    </a:p>
                  </p:txBody>
                </p:sp>
                <p:sp>
                  <p:nvSpPr>
                    <p:cNvPr id="1112" name="Freeform: Shape 1111">
                      <a:extLst>
                        <a:ext uri="{FF2B5EF4-FFF2-40B4-BE49-F238E27FC236}">
                          <a16:creationId xmlns:a16="http://schemas.microsoft.com/office/drawing/2014/main" id="{0B02A4E9-191E-9C49-038A-EE773ACC2A78}"/>
                        </a:ext>
                      </a:extLst>
                    </p:cNvPr>
                    <p:cNvSpPr/>
                    <p:nvPr/>
                  </p:nvSpPr>
                  <p:spPr>
                    <a:xfrm>
                      <a:off x="9020083" y="4292183"/>
                      <a:ext cx="31711" cy="18551"/>
                    </a:xfrm>
                    <a:custGeom>
                      <a:avLst/>
                      <a:gdLst>
                        <a:gd name="connsiteX0" fmla="*/ 15856 w 31711"/>
                        <a:gd name="connsiteY0" fmla="*/ 60 h 18551"/>
                        <a:gd name="connsiteX1" fmla="*/ 425 w 31711"/>
                        <a:gd name="connsiteY1" fmla="*/ 10347 h 18551"/>
                        <a:gd name="connsiteX2" fmla="*/ 15856 w 31711"/>
                        <a:gd name="connsiteY2" fmla="*/ 18491 h 18551"/>
                        <a:gd name="connsiteX3" fmla="*/ 31286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5427" y="60"/>
                            <a:pt x="-3004" y="8633"/>
                            <a:pt x="425" y="10347"/>
                          </a:cubicBezTo>
                          <a:cubicBezTo>
                            <a:pt x="1282" y="10776"/>
                            <a:pt x="14998" y="19348"/>
                            <a:pt x="15856" y="18491"/>
                          </a:cubicBezTo>
                          <a:cubicBezTo>
                            <a:pt x="16284" y="18491"/>
                            <a:pt x="34715" y="9919"/>
                            <a:pt x="31286" y="8204"/>
                          </a:cubicBezTo>
                          <a:cubicBezTo>
                            <a:pt x="30000" y="7776"/>
                            <a:pt x="16284" y="-797"/>
                            <a:pt x="15856" y="60"/>
                          </a:cubicBezTo>
                          <a:close/>
                        </a:path>
                      </a:pathLst>
                    </a:custGeom>
                    <a:solidFill>
                      <a:srgbClr val="6C74AF"/>
                    </a:solidFill>
                    <a:ln w="4286" cap="flat">
                      <a:noFill/>
                      <a:prstDash val="solid"/>
                      <a:miter/>
                    </a:ln>
                  </p:spPr>
                  <p:txBody>
                    <a:bodyPr rtlCol="0" anchor="ctr"/>
                    <a:lstStyle/>
                    <a:p>
                      <a:endParaRPr lang="en-GB"/>
                    </a:p>
                  </p:txBody>
                </p:sp>
                <p:grpSp>
                  <p:nvGrpSpPr>
                    <p:cNvPr id="1113" name="Graphic 18">
                      <a:extLst>
                        <a:ext uri="{FF2B5EF4-FFF2-40B4-BE49-F238E27FC236}">
                          <a16:creationId xmlns:a16="http://schemas.microsoft.com/office/drawing/2014/main" id="{4AD04C90-8D33-E055-40A1-8DAC6E3FDF2B}"/>
                        </a:ext>
                      </a:extLst>
                    </p:cNvPr>
                    <p:cNvGrpSpPr/>
                    <p:nvPr/>
                  </p:nvGrpSpPr>
                  <p:grpSpPr>
                    <a:xfrm>
                      <a:off x="9162811" y="4246809"/>
                      <a:ext cx="1286" cy="1714"/>
                      <a:chOff x="9162811" y="4246809"/>
                      <a:chExt cx="1286" cy="1714"/>
                    </a:xfrm>
                  </p:grpSpPr>
                  <p:sp>
                    <p:nvSpPr>
                      <p:cNvPr id="1114" name="Freeform: Shape 1113">
                        <a:extLst>
                          <a:ext uri="{FF2B5EF4-FFF2-40B4-BE49-F238E27FC236}">
                            <a16:creationId xmlns:a16="http://schemas.microsoft.com/office/drawing/2014/main" id="{D77C17A3-3136-D1A1-D1E9-7D2A2F9764C7}"/>
                          </a:ext>
                        </a:extLst>
                      </p:cNvPr>
                      <p:cNvSpPr/>
                      <p:nvPr/>
                    </p:nvSpPr>
                    <p:spPr>
                      <a:xfrm>
                        <a:off x="9162811" y="4246809"/>
                        <a:ext cx="857" cy="1285"/>
                      </a:xfrm>
                      <a:custGeom>
                        <a:avLst/>
                        <a:gdLst>
                          <a:gd name="connsiteX0" fmla="*/ 0 w 857"/>
                          <a:gd name="connsiteY0" fmla="*/ 0 h 1285"/>
                          <a:gd name="connsiteX1" fmla="*/ 857 w 857"/>
                          <a:gd name="connsiteY1" fmla="*/ 1286 h 1285"/>
                          <a:gd name="connsiteX2" fmla="*/ 0 w 857"/>
                          <a:gd name="connsiteY2" fmla="*/ 0 h 1285"/>
                        </a:gdLst>
                        <a:ahLst/>
                        <a:cxnLst>
                          <a:cxn ang="0">
                            <a:pos x="connsiteX0" y="connsiteY0"/>
                          </a:cxn>
                          <a:cxn ang="0">
                            <a:pos x="connsiteX1" y="connsiteY1"/>
                          </a:cxn>
                          <a:cxn ang="0">
                            <a:pos x="connsiteX2" y="connsiteY2"/>
                          </a:cxn>
                        </a:cxnLst>
                        <a:rect l="l" t="t" r="r" b="b"/>
                        <a:pathLst>
                          <a:path w="857" h="1285">
                            <a:moveTo>
                              <a:pt x="0" y="0"/>
                            </a:moveTo>
                            <a:lnTo>
                              <a:pt x="857" y="1286"/>
                            </a:lnTo>
                            <a:lnTo>
                              <a:pt x="0" y="0"/>
                            </a:lnTo>
                          </a:path>
                        </a:pathLst>
                      </a:custGeom>
                      <a:solidFill>
                        <a:srgbClr val="376C70"/>
                      </a:solidFill>
                      <a:ln w="4286" cap="flat">
                        <a:noFill/>
                        <a:prstDash val="solid"/>
                        <a:miter/>
                      </a:ln>
                    </p:spPr>
                    <p:txBody>
                      <a:bodyPr rtlCol="0" anchor="ctr"/>
                      <a:lstStyle/>
                      <a:p>
                        <a:endParaRPr lang="en-GB"/>
                      </a:p>
                    </p:txBody>
                  </p:sp>
                  <p:sp>
                    <p:nvSpPr>
                      <p:cNvPr id="1115" name="Freeform: Shape 1114">
                        <a:extLst>
                          <a:ext uri="{FF2B5EF4-FFF2-40B4-BE49-F238E27FC236}">
                            <a16:creationId xmlns:a16="http://schemas.microsoft.com/office/drawing/2014/main" id="{8032BA8E-1730-F535-B27A-4F6992781183}"/>
                          </a:ext>
                        </a:extLst>
                      </p:cNvPr>
                      <p:cNvSpPr/>
                      <p:nvPr/>
                    </p:nvSpPr>
                    <p:spPr>
                      <a:xfrm>
                        <a:off x="9162811" y="4246809"/>
                        <a:ext cx="1286" cy="1714"/>
                      </a:xfrm>
                      <a:custGeom>
                        <a:avLst/>
                        <a:gdLst>
                          <a:gd name="connsiteX0" fmla="*/ 0 w 1286"/>
                          <a:gd name="connsiteY0" fmla="*/ 0 h 1714"/>
                          <a:gd name="connsiteX1" fmla="*/ 1286 w 1286"/>
                          <a:gd name="connsiteY1" fmla="*/ 1715 h 1714"/>
                          <a:gd name="connsiteX2" fmla="*/ 857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5"/>
                              <a:pt x="1286" y="1715"/>
                            </a:cubicBezTo>
                            <a:lnTo>
                              <a:pt x="857" y="429"/>
                            </a:lnTo>
                            <a:cubicBezTo>
                              <a:pt x="429" y="429"/>
                              <a:pt x="429" y="0"/>
                              <a:pt x="0" y="0"/>
                            </a:cubicBezTo>
                          </a:path>
                        </a:pathLst>
                      </a:custGeom>
                      <a:solidFill>
                        <a:srgbClr val="B94231"/>
                      </a:solidFill>
                      <a:ln w="4286" cap="flat">
                        <a:noFill/>
                        <a:prstDash val="solid"/>
                        <a:miter/>
                      </a:ln>
                    </p:spPr>
                    <p:txBody>
                      <a:bodyPr rtlCol="0" anchor="ctr"/>
                      <a:lstStyle/>
                      <a:p>
                        <a:endParaRPr lang="en-GB"/>
                      </a:p>
                    </p:txBody>
                  </p:sp>
                </p:grpSp>
                <p:sp>
                  <p:nvSpPr>
                    <p:cNvPr id="1116" name="Freeform: Shape 1115">
                      <a:extLst>
                        <a:ext uri="{FF2B5EF4-FFF2-40B4-BE49-F238E27FC236}">
                          <a16:creationId xmlns:a16="http://schemas.microsoft.com/office/drawing/2014/main" id="{F7037FA0-1F83-62F8-572B-B5CED1E49D50}"/>
                        </a:ext>
                      </a:extLst>
                    </p:cNvPr>
                    <p:cNvSpPr/>
                    <p:nvPr/>
                  </p:nvSpPr>
                  <p:spPr>
                    <a:xfrm>
                      <a:off x="8996505" y="4316246"/>
                      <a:ext cx="14144" cy="9001"/>
                    </a:xfrm>
                    <a:custGeom>
                      <a:avLst/>
                      <a:gdLst>
                        <a:gd name="connsiteX0" fmla="*/ 0 w 14144"/>
                        <a:gd name="connsiteY0" fmla="*/ 0 h 9001"/>
                        <a:gd name="connsiteX1" fmla="*/ 858 w 14144"/>
                        <a:gd name="connsiteY1" fmla="*/ 1286 h 9001"/>
                        <a:gd name="connsiteX2" fmla="*/ 14145 w 14144"/>
                        <a:gd name="connsiteY2" fmla="*/ 9001 h 9001"/>
                        <a:gd name="connsiteX3" fmla="*/ 13716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858" y="1286"/>
                          </a:lnTo>
                          <a:lnTo>
                            <a:pt x="14145" y="9001"/>
                          </a:lnTo>
                          <a:lnTo>
                            <a:pt x="13716" y="7715"/>
                          </a:lnTo>
                          <a:close/>
                        </a:path>
                      </a:pathLst>
                    </a:custGeom>
                    <a:solidFill>
                      <a:srgbClr val="B94231"/>
                    </a:solidFill>
                    <a:ln w="4286" cap="flat">
                      <a:noFill/>
                      <a:prstDash val="solid"/>
                      <a:miter/>
                    </a:ln>
                  </p:spPr>
                  <p:txBody>
                    <a:bodyPr rtlCol="0" anchor="ctr"/>
                    <a:lstStyle/>
                    <a:p>
                      <a:endParaRPr lang="en-GB"/>
                    </a:p>
                  </p:txBody>
                </p:sp>
                <p:sp>
                  <p:nvSpPr>
                    <p:cNvPr id="1117" name="Freeform: Shape 1116">
                      <a:extLst>
                        <a:ext uri="{FF2B5EF4-FFF2-40B4-BE49-F238E27FC236}">
                          <a16:creationId xmlns:a16="http://schemas.microsoft.com/office/drawing/2014/main" id="{D3B46575-F4C1-C534-AC3C-2E64B6CFE28F}"/>
                        </a:ext>
                      </a:extLst>
                    </p:cNvPr>
                    <p:cNvSpPr/>
                    <p:nvPr/>
                  </p:nvSpPr>
                  <p:spPr>
                    <a:xfrm>
                      <a:off x="9027366" y="4314960"/>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4"/>
                            <a:pt x="857" y="857"/>
                            <a:pt x="429" y="0"/>
                          </a:cubicBezTo>
                          <a:cubicBezTo>
                            <a:pt x="857" y="429"/>
                            <a:pt x="429" y="857"/>
                            <a:pt x="0" y="1286"/>
                          </a:cubicBezTo>
                        </a:path>
                      </a:pathLst>
                    </a:custGeom>
                    <a:solidFill>
                      <a:srgbClr val="B94231"/>
                    </a:solidFill>
                    <a:ln w="4286" cap="flat">
                      <a:noFill/>
                      <a:prstDash val="solid"/>
                      <a:miter/>
                    </a:ln>
                  </p:spPr>
                  <p:txBody>
                    <a:bodyPr rtlCol="0" anchor="ctr"/>
                    <a:lstStyle/>
                    <a:p>
                      <a:endParaRPr lang="en-GB"/>
                    </a:p>
                  </p:txBody>
                </p:sp>
                <p:sp>
                  <p:nvSpPr>
                    <p:cNvPr id="1118" name="Freeform: Shape 1117">
                      <a:extLst>
                        <a:ext uri="{FF2B5EF4-FFF2-40B4-BE49-F238E27FC236}">
                          <a16:creationId xmlns:a16="http://schemas.microsoft.com/office/drawing/2014/main" id="{63950EA7-F832-A4D9-5726-19887866D3F5}"/>
                        </a:ext>
                      </a:extLst>
                    </p:cNvPr>
                    <p:cNvSpPr/>
                    <p:nvPr/>
                  </p:nvSpPr>
                  <p:spPr>
                    <a:xfrm>
                      <a:off x="9013650" y="4316246"/>
                      <a:ext cx="14144" cy="9001"/>
                    </a:xfrm>
                    <a:custGeom>
                      <a:avLst/>
                      <a:gdLst>
                        <a:gd name="connsiteX0" fmla="*/ 0 w 14144"/>
                        <a:gd name="connsiteY0" fmla="*/ 7715 h 9001"/>
                        <a:gd name="connsiteX1" fmla="*/ 429 w 14144"/>
                        <a:gd name="connsiteY1" fmla="*/ 9001 h 9001"/>
                        <a:gd name="connsiteX2" fmla="*/ 14145 w 14144"/>
                        <a:gd name="connsiteY2" fmla="*/ 1286 h 9001"/>
                        <a:gd name="connsiteX3" fmla="*/ 13716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429" y="9001"/>
                          </a:lnTo>
                          <a:lnTo>
                            <a:pt x="14145" y="1286"/>
                          </a:lnTo>
                          <a:lnTo>
                            <a:pt x="13716" y="0"/>
                          </a:lnTo>
                          <a:close/>
                        </a:path>
                      </a:pathLst>
                    </a:custGeom>
                    <a:solidFill>
                      <a:srgbClr val="B94231"/>
                    </a:solidFill>
                    <a:ln w="4286" cap="flat">
                      <a:noFill/>
                      <a:prstDash val="solid"/>
                      <a:miter/>
                    </a:ln>
                  </p:spPr>
                  <p:txBody>
                    <a:bodyPr rtlCol="0" anchor="ctr"/>
                    <a:lstStyle/>
                    <a:p>
                      <a:endParaRPr lang="en-GB"/>
                    </a:p>
                  </p:txBody>
                </p:sp>
                <p:sp>
                  <p:nvSpPr>
                    <p:cNvPr id="1119" name="Freeform: Shape 1118">
                      <a:extLst>
                        <a:ext uri="{FF2B5EF4-FFF2-40B4-BE49-F238E27FC236}">
                          <a16:creationId xmlns:a16="http://schemas.microsoft.com/office/drawing/2014/main" id="{5EA95E65-7A1E-5991-F476-D7E95635E0A8}"/>
                        </a:ext>
                      </a:extLst>
                    </p:cNvPr>
                    <p:cNvSpPr/>
                    <p:nvPr/>
                  </p:nvSpPr>
                  <p:spPr>
                    <a:xfrm>
                      <a:off x="8996080" y="4305899"/>
                      <a:ext cx="31711" cy="18551"/>
                    </a:xfrm>
                    <a:custGeom>
                      <a:avLst/>
                      <a:gdLst>
                        <a:gd name="connsiteX0" fmla="*/ 15856 w 31711"/>
                        <a:gd name="connsiteY0" fmla="*/ 60 h 18551"/>
                        <a:gd name="connsiteX1" fmla="*/ 425 w 31711"/>
                        <a:gd name="connsiteY1" fmla="*/ 10347 h 18551"/>
                        <a:gd name="connsiteX2" fmla="*/ 15856 w 31711"/>
                        <a:gd name="connsiteY2" fmla="*/ 18491 h 18551"/>
                        <a:gd name="connsiteX3" fmla="*/ 31286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5427" y="60"/>
                            <a:pt x="-3004" y="8633"/>
                            <a:pt x="425" y="10347"/>
                          </a:cubicBezTo>
                          <a:cubicBezTo>
                            <a:pt x="1283" y="10776"/>
                            <a:pt x="14998" y="19348"/>
                            <a:pt x="15856" y="18491"/>
                          </a:cubicBezTo>
                          <a:cubicBezTo>
                            <a:pt x="16284" y="18491"/>
                            <a:pt x="34715" y="9919"/>
                            <a:pt x="31286" y="8204"/>
                          </a:cubicBezTo>
                          <a:cubicBezTo>
                            <a:pt x="30429" y="7775"/>
                            <a:pt x="16284" y="-797"/>
                            <a:pt x="15856" y="60"/>
                          </a:cubicBezTo>
                          <a:close/>
                        </a:path>
                      </a:pathLst>
                    </a:custGeom>
                    <a:solidFill>
                      <a:srgbClr val="6C74AF"/>
                    </a:solidFill>
                    <a:ln w="4286" cap="flat">
                      <a:noFill/>
                      <a:prstDash val="solid"/>
                      <a:miter/>
                    </a:ln>
                  </p:spPr>
                  <p:txBody>
                    <a:bodyPr rtlCol="0" anchor="ctr"/>
                    <a:lstStyle/>
                    <a:p>
                      <a:endParaRPr lang="en-GB"/>
                    </a:p>
                  </p:txBody>
                </p:sp>
                <p:sp>
                  <p:nvSpPr>
                    <p:cNvPr id="1120" name="Freeform: Shape 1119">
                      <a:extLst>
                        <a:ext uri="{FF2B5EF4-FFF2-40B4-BE49-F238E27FC236}">
                          <a16:creationId xmlns:a16="http://schemas.microsoft.com/office/drawing/2014/main" id="{558D9B70-5489-3DD8-A227-F8E99FED8C7E}"/>
                        </a:ext>
                      </a:extLst>
                    </p:cNvPr>
                    <p:cNvSpPr/>
                    <p:nvPr/>
                  </p:nvSpPr>
                  <p:spPr>
                    <a:xfrm>
                      <a:off x="9010221" y="4323961"/>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0" y="1715"/>
                            <a:pt x="3858" y="1286"/>
                          </a:cubicBezTo>
                          <a:lnTo>
                            <a:pt x="3429" y="0"/>
                          </a:lnTo>
                          <a:cubicBezTo>
                            <a:pt x="2572" y="429"/>
                            <a:pt x="857" y="429"/>
                            <a:pt x="0" y="0"/>
                          </a:cubicBezTo>
                        </a:path>
                      </a:pathLst>
                    </a:custGeom>
                    <a:solidFill>
                      <a:srgbClr val="B94231"/>
                    </a:solidFill>
                    <a:ln w="4286" cap="flat">
                      <a:noFill/>
                      <a:prstDash val="solid"/>
                      <a:miter/>
                    </a:ln>
                  </p:spPr>
                  <p:txBody>
                    <a:bodyPr rtlCol="0" anchor="ctr"/>
                    <a:lstStyle/>
                    <a:p>
                      <a:endParaRPr lang="en-GB"/>
                    </a:p>
                  </p:txBody>
                </p:sp>
                <p:sp>
                  <p:nvSpPr>
                    <p:cNvPr id="1121" name="Freeform: Shape 1120">
                      <a:extLst>
                        <a:ext uri="{FF2B5EF4-FFF2-40B4-BE49-F238E27FC236}">
                          <a16:creationId xmlns:a16="http://schemas.microsoft.com/office/drawing/2014/main" id="{18D362BC-52DC-4B38-B32B-F38B19ADA036}"/>
                        </a:ext>
                      </a:extLst>
                    </p:cNvPr>
                    <p:cNvSpPr/>
                    <p:nvPr/>
                  </p:nvSpPr>
                  <p:spPr>
                    <a:xfrm>
                      <a:off x="9003363" y="4328676"/>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4" y="1715"/>
                            <a:pt x="857" y="857"/>
                            <a:pt x="429" y="0"/>
                          </a:cubicBezTo>
                          <a:cubicBezTo>
                            <a:pt x="857" y="429"/>
                            <a:pt x="429" y="857"/>
                            <a:pt x="0" y="1286"/>
                          </a:cubicBezTo>
                        </a:path>
                      </a:pathLst>
                    </a:custGeom>
                    <a:solidFill>
                      <a:srgbClr val="B94231"/>
                    </a:solidFill>
                    <a:ln w="4286" cap="flat">
                      <a:noFill/>
                      <a:prstDash val="solid"/>
                      <a:miter/>
                    </a:ln>
                  </p:spPr>
                  <p:txBody>
                    <a:bodyPr rtlCol="0" anchor="ctr"/>
                    <a:lstStyle/>
                    <a:p>
                      <a:endParaRPr lang="en-GB"/>
                    </a:p>
                  </p:txBody>
                </p:sp>
                <p:sp>
                  <p:nvSpPr>
                    <p:cNvPr id="1122" name="Freeform: Shape 1121">
                      <a:extLst>
                        <a:ext uri="{FF2B5EF4-FFF2-40B4-BE49-F238E27FC236}">
                          <a16:creationId xmlns:a16="http://schemas.microsoft.com/office/drawing/2014/main" id="{75D66316-0A27-21F7-BB94-1DE64DF9DD0B}"/>
                        </a:ext>
                      </a:extLst>
                    </p:cNvPr>
                    <p:cNvSpPr/>
                    <p:nvPr/>
                  </p:nvSpPr>
                  <p:spPr>
                    <a:xfrm>
                      <a:off x="8948927" y="4343678"/>
                      <a:ext cx="14144" cy="9001"/>
                    </a:xfrm>
                    <a:custGeom>
                      <a:avLst/>
                      <a:gdLst>
                        <a:gd name="connsiteX0" fmla="*/ 0 w 14144"/>
                        <a:gd name="connsiteY0" fmla="*/ 0 h 9001"/>
                        <a:gd name="connsiteX1" fmla="*/ 429 w 14144"/>
                        <a:gd name="connsiteY1" fmla="*/ 1286 h 9001"/>
                        <a:gd name="connsiteX2" fmla="*/ 14145 w 14144"/>
                        <a:gd name="connsiteY2" fmla="*/ 9001 h 9001"/>
                        <a:gd name="connsiteX3" fmla="*/ 13716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429" y="1286"/>
                          </a:lnTo>
                          <a:lnTo>
                            <a:pt x="14145" y="9001"/>
                          </a:lnTo>
                          <a:lnTo>
                            <a:pt x="13716" y="7715"/>
                          </a:lnTo>
                          <a:close/>
                        </a:path>
                      </a:pathLst>
                    </a:custGeom>
                    <a:solidFill>
                      <a:srgbClr val="B94231"/>
                    </a:solidFill>
                    <a:ln w="4286" cap="flat">
                      <a:noFill/>
                      <a:prstDash val="solid"/>
                      <a:miter/>
                    </a:ln>
                  </p:spPr>
                  <p:txBody>
                    <a:bodyPr rtlCol="0" anchor="ctr"/>
                    <a:lstStyle/>
                    <a:p>
                      <a:endParaRPr lang="en-GB"/>
                    </a:p>
                  </p:txBody>
                </p:sp>
                <p:sp>
                  <p:nvSpPr>
                    <p:cNvPr id="1123" name="Freeform: Shape 1122">
                      <a:extLst>
                        <a:ext uri="{FF2B5EF4-FFF2-40B4-BE49-F238E27FC236}">
                          <a16:creationId xmlns:a16="http://schemas.microsoft.com/office/drawing/2014/main" id="{FBCE620E-AC4E-9397-8CC2-47EE4AAE7A56}"/>
                        </a:ext>
                      </a:extLst>
                    </p:cNvPr>
                    <p:cNvSpPr/>
                    <p:nvPr/>
                  </p:nvSpPr>
                  <p:spPr>
                    <a:xfrm>
                      <a:off x="8965644" y="4329962"/>
                      <a:ext cx="38147" cy="22717"/>
                    </a:xfrm>
                    <a:custGeom>
                      <a:avLst/>
                      <a:gdLst>
                        <a:gd name="connsiteX0" fmla="*/ 0 w 38147"/>
                        <a:gd name="connsiteY0" fmla="*/ 21431 h 22717"/>
                        <a:gd name="connsiteX1" fmla="*/ 857 w 38147"/>
                        <a:gd name="connsiteY1" fmla="*/ 22717 h 22717"/>
                        <a:gd name="connsiteX2" fmla="*/ 38148 w 38147"/>
                        <a:gd name="connsiteY2" fmla="*/ 1286 h 22717"/>
                        <a:gd name="connsiteX3" fmla="*/ 37719 w 38147"/>
                        <a:gd name="connsiteY3" fmla="*/ 0 h 22717"/>
                      </a:gdLst>
                      <a:ahLst/>
                      <a:cxnLst>
                        <a:cxn ang="0">
                          <a:pos x="connsiteX0" y="connsiteY0"/>
                        </a:cxn>
                        <a:cxn ang="0">
                          <a:pos x="connsiteX1" y="connsiteY1"/>
                        </a:cxn>
                        <a:cxn ang="0">
                          <a:pos x="connsiteX2" y="connsiteY2"/>
                        </a:cxn>
                        <a:cxn ang="0">
                          <a:pos x="connsiteX3" y="connsiteY3"/>
                        </a:cxn>
                      </a:cxnLst>
                      <a:rect l="l" t="t" r="r" b="b"/>
                      <a:pathLst>
                        <a:path w="38147" h="22717">
                          <a:moveTo>
                            <a:pt x="0" y="21431"/>
                          </a:moveTo>
                          <a:lnTo>
                            <a:pt x="857" y="22717"/>
                          </a:lnTo>
                          <a:lnTo>
                            <a:pt x="38148" y="1286"/>
                          </a:lnTo>
                          <a:lnTo>
                            <a:pt x="37719" y="0"/>
                          </a:lnTo>
                          <a:close/>
                        </a:path>
                      </a:pathLst>
                    </a:custGeom>
                    <a:solidFill>
                      <a:srgbClr val="B94231"/>
                    </a:solidFill>
                    <a:ln w="4286" cap="flat">
                      <a:noFill/>
                      <a:prstDash val="solid"/>
                      <a:miter/>
                    </a:ln>
                  </p:spPr>
                  <p:txBody>
                    <a:bodyPr rtlCol="0" anchor="ctr"/>
                    <a:lstStyle/>
                    <a:p>
                      <a:endParaRPr lang="en-GB"/>
                    </a:p>
                  </p:txBody>
                </p:sp>
                <p:sp>
                  <p:nvSpPr>
                    <p:cNvPr id="1124" name="Freeform: Shape 1123">
                      <a:extLst>
                        <a:ext uri="{FF2B5EF4-FFF2-40B4-BE49-F238E27FC236}">
                          <a16:creationId xmlns:a16="http://schemas.microsoft.com/office/drawing/2014/main" id="{4A6315F6-F5FF-02A1-3660-8BBEEC1584E7}"/>
                        </a:ext>
                      </a:extLst>
                    </p:cNvPr>
                    <p:cNvSpPr/>
                    <p:nvPr/>
                  </p:nvSpPr>
                  <p:spPr>
                    <a:xfrm>
                      <a:off x="8962644" y="4351393"/>
                      <a:ext cx="3857" cy="1607"/>
                    </a:xfrm>
                    <a:custGeom>
                      <a:avLst/>
                      <a:gdLst>
                        <a:gd name="connsiteX0" fmla="*/ 0 w 3857"/>
                        <a:gd name="connsiteY0" fmla="*/ 0 h 1607"/>
                        <a:gd name="connsiteX1" fmla="*/ 429 w 3857"/>
                        <a:gd name="connsiteY1" fmla="*/ 1286 h 1607"/>
                        <a:gd name="connsiteX2" fmla="*/ 3857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4"/>
                            <a:pt x="3000" y="1714"/>
                            <a:pt x="3857" y="1286"/>
                          </a:cubicBezTo>
                          <a:lnTo>
                            <a:pt x="3429" y="0"/>
                          </a:lnTo>
                          <a:cubicBezTo>
                            <a:pt x="2143" y="857"/>
                            <a:pt x="857" y="857"/>
                            <a:pt x="0" y="0"/>
                          </a:cubicBezTo>
                        </a:path>
                      </a:pathLst>
                    </a:custGeom>
                    <a:solidFill>
                      <a:srgbClr val="B94231"/>
                    </a:solidFill>
                    <a:ln w="4286" cap="flat">
                      <a:noFill/>
                      <a:prstDash val="solid"/>
                      <a:miter/>
                    </a:ln>
                  </p:spPr>
                  <p:txBody>
                    <a:bodyPr rtlCol="0" anchor="ctr"/>
                    <a:lstStyle/>
                    <a:p>
                      <a:endParaRPr lang="en-GB"/>
                    </a:p>
                  </p:txBody>
                </p:sp>
                <p:sp>
                  <p:nvSpPr>
                    <p:cNvPr id="1125" name="Freeform: Shape 1124">
                      <a:extLst>
                        <a:ext uri="{FF2B5EF4-FFF2-40B4-BE49-F238E27FC236}">
                          <a16:creationId xmlns:a16="http://schemas.microsoft.com/office/drawing/2014/main" id="{E313C882-1E7A-E845-035D-839BEEB280FC}"/>
                        </a:ext>
                      </a:extLst>
                    </p:cNvPr>
                    <p:cNvSpPr/>
                    <p:nvPr/>
                  </p:nvSpPr>
                  <p:spPr>
                    <a:xfrm>
                      <a:off x="8948407" y="4319675"/>
                      <a:ext cx="55475" cy="32146"/>
                    </a:xfrm>
                    <a:custGeom>
                      <a:avLst/>
                      <a:gdLst>
                        <a:gd name="connsiteX0" fmla="*/ 39525 w 55475"/>
                        <a:gd name="connsiteY0" fmla="*/ 0 h 32146"/>
                        <a:gd name="connsiteX1" fmla="*/ 37811 w 55475"/>
                        <a:gd name="connsiteY1" fmla="*/ 429 h 32146"/>
                        <a:gd name="connsiteX2" fmla="*/ 520 w 55475"/>
                        <a:gd name="connsiteY2" fmla="*/ 21860 h 32146"/>
                        <a:gd name="connsiteX3" fmla="*/ 15950 w 55475"/>
                        <a:gd name="connsiteY3" fmla="*/ 32147 h 32146"/>
                        <a:gd name="connsiteX4" fmla="*/ 17665 w 55475"/>
                        <a:gd name="connsiteY4" fmla="*/ 31718 h 32146"/>
                        <a:gd name="connsiteX5" fmla="*/ 54956 w 55475"/>
                        <a:gd name="connsiteY5" fmla="*/ 10287 h 32146"/>
                        <a:gd name="connsiteX6" fmla="*/ 39525 w 55475"/>
                        <a:gd name="connsiteY6" fmla="*/ 0 h 32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475" h="32146">
                          <a:moveTo>
                            <a:pt x="39525" y="0"/>
                          </a:moveTo>
                          <a:cubicBezTo>
                            <a:pt x="39096" y="0"/>
                            <a:pt x="38239" y="0"/>
                            <a:pt x="37811" y="429"/>
                          </a:cubicBezTo>
                          <a:lnTo>
                            <a:pt x="520" y="21860"/>
                          </a:lnTo>
                          <a:cubicBezTo>
                            <a:pt x="-3338" y="23574"/>
                            <a:pt x="15522" y="32147"/>
                            <a:pt x="15950" y="32147"/>
                          </a:cubicBezTo>
                          <a:cubicBezTo>
                            <a:pt x="16379" y="32147"/>
                            <a:pt x="17236" y="32147"/>
                            <a:pt x="17665" y="31718"/>
                          </a:cubicBezTo>
                          <a:lnTo>
                            <a:pt x="54956" y="10287"/>
                          </a:lnTo>
                          <a:cubicBezTo>
                            <a:pt x="58813" y="8573"/>
                            <a:pt x="39954" y="0"/>
                            <a:pt x="39525" y="0"/>
                          </a:cubicBezTo>
                          <a:close/>
                        </a:path>
                      </a:pathLst>
                    </a:custGeom>
                    <a:solidFill>
                      <a:srgbClr val="6C74AF"/>
                    </a:solidFill>
                    <a:ln w="4286" cap="flat">
                      <a:noFill/>
                      <a:prstDash val="solid"/>
                      <a:miter/>
                    </a:ln>
                  </p:spPr>
                  <p:txBody>
                    <a:bodyPr rtlCol="0" anchor="ctr"/>
                    <a:lstStyle/>
                    <a:p>
                      <a:endParaRPr lang="en-GB"/>
                    </a:p>
                  </p:txBody>
                </p:sp>
                <p:grpSp>
                  <p:nvGrpSpPr>
                    <p:cNvPr id="1126" name="Graphic 18">
                      <a:extLst>
                        <a:ext uri="{FF2B5EF4-FFF2-40B4-BE49-F238E27FC236}">
                          <a16:creationId xmlns:a16="http://schemas.microsoft.com/office/drawing/2014/main" id="{E6FC61DF-5242-D028-5EA3-0669F49CC322}"/>
                        </a:ext>
                      </a:extLst>
                    </p:cNvPr>
                    <p:cNvGrpSpPr/>
                    <p:nvPr/>
                  </p:nvGrpSpPr>
                  <p:grpSpPr>
                    <a:xfrm>
                      <a:off x="9019651" y="4329105"/>
                      <a:ext cx="1286" cy="1714"/>
                      <a:chOff x="9019651" y="4329105"/>
                      <a:chExt cx="1286" cy="1714"/>
                    </a:xfrm>
                  </p:grpSpPr>
                  <p:sp>
                    <p:nvSpPr>
                      <p:cNvPr id="1127" name="Freeform: Shape 1126">
                        <a:extLst>
                          <a:ext uri="{FF2B5EF4-FFF2-40B4-BE49-F238E27FC236}">
                            <a16:creationId xmlns:a16="http://schemas.microsoft.com/office/drawing/2014/main" id="{FCD4F5C1-1D79-B033-3912-C8C4FCD979FF}"/>
                          </a:ext>
                        </a:extLst>
                      </p:cNvPr>
                      <p:cNvSpPr/>
                      <p:nvPr/>
                    </p:nvSpPr>
                    <p:spPr>
                      <a:xfrm>
                        <a:off x="9019651" y="4329105"/>
                        <a:ext cx="857" cy="1285"/>
                      </a:xfrm>
                      <a:custGeom>
                        <a:avLst/>
                        <a:gdLst>
                          <a:gd name="connsiteX0" fmla="*/ 0 w 857"/>
                          <a:gd name="connsiteY0" fmla="*/ 0 h 1285"/>
                          <a:gd name="connsiteX1" fmla="*/ 858 w 857"/>
                          <a:gd name="connsiteY1" fmla="*/ 1286 h 1285"/>
                          <a:gd name="connsiteX2" fmla="*/ 0 w 857"/>
                          <a:gd name="connsiteY2" fmla="*/ 0 h 1285"/>
                        </a:gdLst>
                        <a:ahLst/>
                        <a:cxnLst>
                          <a:cxn ang="0">
                            <a:pos x="connsiteX0" y="connsiteY0"/>
                          </a:cxn>
                          <a:cxn ang="0">
                            <a:pos x="connsiteX1" y="connsiteY1"/>
                          </a:cxn>
                          <a:cxn ang="0">
                            <a:pos x="connsiteX2" y="connsiteY2"/>
                          </a:cxn>
                        </a:cxnLst>
                        <a:rect l="l" t="t" r="r" b="b"/>
                        <a:pathLst>
                          <a:path w="857" h="1285">
                            <a:moveTo>
                              <a:pt x="0" y="0"/>
                            </a:moveTo>
                            <a:lnTo>
                              <a:pt x="858" y="1286"/>
                            </a:lnTo>
                            <a:lnTo>
                              <a:pt x="0" y="0"/>
                            </a:lnTo>
                          </a:path>
                        </a:pathLst>
                      </a:custGeom>
                      <a:solidFill>
                        <a:srgbClr val="376C70"/>
                      </a:solidFill>
                      <a:ln w="4286" cap="flat">
                        <a:noFill/>
                        <a:prstDash val="solid"/>
                        <a:miter/>
                      </a:ln>
                    </p:spPr>
                    <p:txBody>
                      <a:bodyPr rtlCol="0" anchor="ctr"/>
                      <a:lstStyle/>
                      <a:p>
                        <a:endParaRPr lang="en-GB"/>
                      </a:p>
                    </p:txBody>
                  </p:sp>
                  <p:sp>
                    <p:nvSpPr>
                      <p:cNvPr id="1128" name="Freeform: Shape 1127">
                        <a:extLst>
                          <a:ext uri="{FF2B5EF4-FFF2-40B4-BE49-F238E27FC236}">
                            <a16:creationId xmlns:a16="http://schemas.microsoft.com/office/drawing/2014/main" id="{D323E532-3B76-4025-853C-3FB08F881DF3}"/>
                          </a:ext>
                        </a:extLst>
                      </p:cNvPr>
                      <p:cNvSpPr/>
                      <p:nvPr/>
                    </p:nvSpPr>
                    <p:spPr>
                      <a:xfrm>
                        <a:off x="9019651" y="4329105"/>
                        <a:ext cx="1286" cy="1714"/>
                      </a:xfrm>
                      <a:custGeom>
                        <a:avLst/>
                        <a:gdLst>
                          <a:gd name="connsiteX0" fmla="*/ 0 w 1286"/>
                          <a:gd name="connsiteY0" fmla="*/ 0 h 1714"/>
                          <a:gd name="connsiteX1" fmla="*/ 1286 w 1286"/>
                          <a:gd name="connsiteY1" fmla="*/ 1714 h 1714"/>
                          <a:gd name="connsiteX2" fmla="*/ 858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4"/>
                              <a:pt x="1286" y="1714"/>
                            </a:cubicBezTo>
                            <a:lnTo>
                              <a:pt x="858" y="429"/>
                            </a:lnTo>
                            <a:cubicBezTo>
                              <a:pt x="429" y="429"/>
                              <a:pt x="429" y="429"/>
                              <a:pt x="0" y="0"/>
                            </a:cubicBezTo>
                          </a:path>
                        </a:pathLst>
                      </a:custGeom>
                      <a:solidFill>
                        <a:srgbClr val="B94231"/>
                      </a:solidFill>
                      <a:ln w="4286" cap="flat">
                        <a:noFill/>
                        <a:prstDash val="solid"/>
                        <a:miter/>
                      </a:ln>
                    </p:spPr>
                    <p:txBody>
                      <a:bodyPr rtlCol="0" anchor="ctr"/>
                      <a:lstStyle/>
                      <a:p>
                        <a:endParaRPr lang="en-GB"/>
                      </a:p>
                    </p:txBody>
                  </p:sp>
                </p:grpSp>
                <p:sp>
                  <p:nvSpPr>
                    <p:cNvPr id="1129" name="Freeform: Shape 1128">
                      <a:extLst>
                        <a:ext uri="{FF2B5EF4-FFF2-40B4-BE49-F238E27FC236}">
                          <a16:creationId xmlns:a16="http://schemas.microsoft.com/office/drawing/2014/main" id="{F0633087-7A79-6D73-1445-0A1FA4F25585}"/>
                        </a:ext>
                      </a:extLst>
                    </p:cNvPr>
                    <p:cNvSpPr/>
                    <p:nvPr/>
                  </p:nvSpPr>
                  <p:spPr>
                    <a:xfrm>
                      <a:off x="9187243" y="4233522"/>
                      <a:ext cx="14573" cy="9001"/>
                    </a:xfrm>
                    <a:custGeom>
                      <a:avLst/>
                      <a:gdLst>
                        <a:gd name="connsiteX0" fmla="*/ 0 w 14573"/>
                        <a:gd name="connsiteY0" fmla="*/ 0 h 9001"/>
                        <a:gd name="connsiteX1" fmla="*/ 858 w 14573"/>
                        <a:gd name="connsiteY1" fmla="*/ 1286 h 9001"/>
                        <a:gd name="connsiteX2" fmla="*/ 14573 w 14573"/>
                        <a:gd name="connsiteY2" fmla="*/ 9001 h 9001"/>
                        <a:gd name="connsiteX3" fmla="*/ 13716 w 14573"/>
                        <a:gd name="connsiteY3" fmla="*/ 7715 h 9001"/>
                      </a:gdLst>
                      <a:ahLst/>
                      <a:cxnLst>
                        <a:cxn ang="0">
                          <a:pos x="connsiteX0" y="connsiteY0"/>
                        </a:cxn>
                        <a:cxn ang="0">
                          <a:pos x="connsiteX1" y="connsiteY1"/>
                        </a:cxn>
                        <a:cxn ang="0">
                          <a:pos x="connsiteX2" y="connsiteY2"/>
                        </a:cxn>
                        <a:cxn ang="0">
                          <a:pos x="connsiteX3" y="connsiteY3"/>
                        </a:cxn>
                      </a:cxnLst>
                      <a:rect l="l" t="t" r="r" b="b"/>
                      <a:pathLst>
                        <a:path w="14573" h="9001">
                          <a:moveTo>
                            <a:pt x="0" y="0"/>
                          </a:moveTo>
                          <a:lnTo>
                            <a:pt x="858" y="1286"/>
                          </a:lnTo>
                          <a:lnTo>
                            <a:pt x="14573" y="9001"/>
                          </a:lnTo>
                          <a:lnTo>
                            <a:pt x="13716" y="7715"/>
                          </a:lnTo>
                          <a:close/>
                        </a:path>
                      </a:pathLst>
                    </a:custGeom>
                    <a:solidFill>
                      <a:srgbClr val="B94231"/>
                    </a:solidFill>
                    <a:ln w="4286" cap="flat">
                      <a:noFill/>
                      <a:prstDash val="solid"/>
                      <a:miter/>
                    </a:ln>
                  </p:spPr>
                  <p:txBody>
                    <a:bodyPr rtlCol="0" anchor="ctr"/>
                    <a:lstStyle/>
                    <a:p>
                      <a:endParaRPr lang="en-GB"/>
                    </a:p>
                  </p:txBody>
                </p:sp>
                <p:grpSp>
                  <p:nvGrpSpPr>
                    <p:cNvPr id="1130" name="Graphic 18">
                      <a:extLst>
                        <a:ext uri="{FF2B5EF4-FFF2-40B4-BE49-F238E27FC236}">
                          <a16:creationId xmlns:a16="http://schemas.microsoft.com/office/drawing/2014/main" id="{7FC2F42B-A4C2-78AD-73B9-19AC68B717B9}"/>
                        </a:ext>
                      </a:extLst>
                    </p:cNvPr>
                    <p:cNvGrpSpPr/>
                    <p:nvPr/>
                  </p:nvGrpSpPr>
                  <p:grpSpPr>
                    <a:xfrm>
                      <a:off x="8996076" y="4343250"/>
                      <a:ext cx="1286" cy="1714"/>
                      <a:chOff x="8996076" y="4343250"/>
                      <a:chExt cx="1286" cy="1714"/>
                    </a:xfrm>
                  </p:grpSpPr>
                  <p:sp>
                    <p:nvSpPr>
                      <p:cNvPr id="1131" name="Freeform: Shape 1130">
                        <a:extLst>
                          <a:ext uri="{FF2B5EF4-FFF2-40B4-BE49-F238E27FC236}">
                            <a16:creationId xmlns:a16="http://schemas.microsoft.com/office/drawing/2014/main" id="{5D897AF3-7DBB-28B3-3BBE-513B500711FF}"/>
                          </a:ext>
                        </a:extLst>
                      </p:cNvPr>
                      <p:cNvSpPr/>
                      <p:nvPr/>
                    </p:nvSpPr>
                    <p:spPr>
                      <a:xfrm>
                        <a:off x="8996076" y="4343250"/>
                        <a:ext cx="428" cy="1285"/>
                      </a:xfrm>
                      <a:custGeom>
                        <a:avLst/>
                        <a:gdLst>
                          <a:gd name="connsiteX0" fmla="*/ 0 w 428"/>
                          <a:gd name="connsiteY0" fmla="*/ 0 h 1285"/>
                          <a:gd name="connsiteX1" fmla="*/ 429 w 428"/>
                          <a:gd name="connsiteY1" fmla="*/ 1286 h 1285"/>
                          <a:gd name="connsiteX2" fmla="*/ 0 w 428"/>
                          <a:gd name="connsiteY2" fmla="*/ 0 h 1285"/>
                        </a:gdLst>
                        <a:ahLst/>
                        <a:cxnLst>
                          <a:cxn ang="0">
                            <a:pos x="connsiteX0" y="connsiteY0"/>
                          </a:cxn>
                          <a:cxn ang="0">
                            <a:pos x="connsiteX1" y="connsiteY1"/>
                          </a:cxn>
                          <a:cxn ang="0">
                            <a:pos x="connsiteX2" y="connsiteY2"/>
                          </a:cxn>
                        </a:cxnLst>
                        <a:rect l="l" t="t" r="r" b="b"/>
                        <a:pathLst>
                          <a:path w="428" h="1285">
                            <a:moveTo>
                              <a:pt x="0" y="0"/>
                            </a:moveTo>
                            <a:lnTo>
                              <a:pt x="429" y="1286"/>
                            </a:lnTo>
                            <a:lnTo>
                              <a:pt x="0" y="0"/>
                            </a:lnTo>
                          </a:path>
                        </a:pathLst>
                      </a:custGeom>
                      <a:solidFill>
                        <a:srgbClr val="376C70"/>
                      </a:solidFill>
                      <a:ln w="4286" cap="flat">
                        <a:noFill/>
                        <a:prstDash val="solid"/>
                        <a:miter/>
                      </a:ln>
                    </p:spPr>
                    <p:txBody>
                      <a:bodyPr rtlCol="0" anchor="ctr"/>
                      <a:lstStyle/>
                      <a:p>
                        <a:endParaRPr lang="en-GB"/>
                      </a:p>
                    </p:txBody>
                  </p:sp>
                  <p:sp>
                    <p:nvSpPr>
                      <p:cNvPr id="1132" name="Freeform: Shape 1131">
                        <a:extLst>
                          <a:ext uri="{FF2B5EF4-FFF2-40B4-BE49-F238E27FC236}">
                            <a16:creationId xmlns:a16="http://schemas.microsoft.com/office/drawing/2014/main" id="{E41657DE-B117-BB5B-7877-58B1C57D8B73}"/>
                          </a:ext>
                        </a:extLst>
                      </p:cNvPr>
                      <p:cNvSpPr/>
                      <p:nvPr/>
                    </p:nvSpPr>
                    <p:spPr>
                      <a:xfrm>
                        <a:off x="8996076" y="4343250"/>
                        <a:ext cx="1286" cy="1714"/>
                      </a:xfrm>
                      <a:custGeom>
                        <a:avLst/>
                        <a:gdLst>
                          <a:gd name="connsiteX0" fmla="*/ 0 w 1286"/>
                          <a:gd name="connsiteY0" fmla="*/ 0 h 1714"/>
                          <a:gd name="connsiteX1" fmla="*/ 1286 w 1286"/>
                          <a:gd name="connsiteY1" fmla="*/ 1715 h 1714"/>
                          <a:gd name="connsiteX2" fmla="*/ 858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5"/>
                              <a:pt x="1286" y="1715"/>
                            </a:cubicBezTo>
                            <a:lnTo>
                              <a:pt x="858" y="429"/>
                            </a:lnTo>
                            <a:cubicBezTo>
                              <a:pt x="0" y="429"/>
                              <a:pt x="0" y="0"/>
                              <a:pt x="0" y="0"/>
                            </a:cubicBezTo>
                          </a:path>
                        </a:pathLst>
                      </a:custGeom>
                      <a:solidFill>
                        <a:srgbClr val="B94231"/>
                      </a:solidFill>
                      <a:ln w="4286" cap="flat">
                        <a:noFill/>
                        <a:prstDash val="solid"/>
                        <a:miter/>
                      </a:ln>
                    </p:spPr>
                    <p:txBody>
                      <a:bodyPr rtlCol="0" anchor="ctr"/>
                      <a:lstStyle/>
                      <a:p>
                        <a:endParaRPr lang="en-GB"/>
                      </a:p>
                    </p:txBody>
                  </p:sp>
                </p:grpSp>
                <p:sp>
                  <p:nvSpPr>
                    <p:cNvPr id="1133" name="Freeform: Shape 1132">
                      <a:extLst>
                        <a:ext uri="{FF2B5EF4-FFF2-40B4-BE49-F238E27FC236}">
                          <a16:creationId xmlns:a16="http://schemas.microsoft.com/office/drawing/2014/main" id="{AEA26014-F687-9737-8D14-EA9B120473BC}"/>
                        </a:ext>
                      </a:extLst>
                    </p:cNvPr>
                    <p:cNvSpPr/>
                    <p:nvPr/>
                  </p:nvSpPr>
                  <p:spPr>
                    <a:xfrm>
                      <a:off x="9218104" y="4232236"/>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5"/>
                            <a:pt x="857" y="857"/>
                            <a:pt x="429" y="0"/>
                          </a:cubicBezTo>
                          <a:cubicBezTo>
                            <a:pt x="857" y="429"/>
                            <a:pt x="429" y="857"/>
                            <a:pt x="0" y="1286"/>
                          </a:cubicBezTo>
                        </a:path>
                      </a:pathLst>
                    </a:custGeom>
                    <a:solidFill>
                      <a:srgbClr val="B94231"/>
                    </a:solidFill>
                    <a:ln w="4286" cap="flat">
                      <a:noFill/>
                      <a:prstDash val="solid"/>
                      <a:miter/>
                    </a:ln>
                  </p:spPr>
                  <p:txBody>
                    <a:bodyPr rtlCol="0" anchor="ctr"/>
                    <a:lstStyle/>
                    <a:p>
                      <a:endParaRPr lang="en-GB"/>
                    </a:p>
                  </p:txBody>
                </p:sp>
                <p:sp>
                  <p:nvSpPr>
                    <p:cNvPr id="1134" name="Freeform: Shape 1133">
                      <a:extLst>
                        <a:ext uri="{FF2B5EF4-FFF2-40B4-BE49-F238E27FC236}">
                          <a16:creationId xmlns:a16="http://schemas.microsoft.com/office/drawing/2014/main" id="{0E7EEDB8-A516-76FD-14A4-AB925EC724DF}"/>
                        </a:ext>
                      </a:extLst>
                    </p:cNvPr>
                    <p:cNvSpPr/>
                    <p:nvPr/>
                  </p:nvSpPr>
                  <p:spPr>
                    <a:xfrm>
                      <a:off x="9204388" y="4233522"/>
                      <a:ext cx="14144" cy="9001"/>
                    </a:xfrm>
                    <a:custGeom>
                      <a:avLst/>
                      <a:gdLst>
                        <a:gd name="connsiteX0" fmla="*/ 0 w 14144"/>
                        <a:gd name="connsiteY0" fmla="*/ 7715 h 9001"/>
                        <a:gd name="connsiteX1" fmla="*/ 858 w 14144"/>
                        <a:gd name="connsiteY1" fmla="*/ 9001 h 9001"/>
                        <a:gd name="connsiteX2" fmla="*/ 14145 w 14144"/>
                        <a:gd name="connsiteY2" fmla="*/ 1286 h 9001"/>
                        <a:gd name="connsiteX3" fmla="*/ 13716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858" y="9001"/>
                          </a:lnTo>
                          <a:lnTo>
                            <a:pt x="14145" y="1286"/>
                          </a:lnTo>
                          <a:lnTo>
                            <a:pt x="13716" y="0"/>
                          </a:lnTo>
                          <a:close/>
                        </a:path>
                      </a:pathLst>
                    </a:custGeom>
                    <a:solidFill>
                      <a:srgbClr val="B94231"/>
                    </a:solidFill>
                    <a:ln w="4286" cap="flat">
                      <a:noFill/>
                      <a:prstDash val="solid"/>
                      <a:miter/>
                    </a:ln>
                  </p:spPr>
                  <p:txBody>
                    <a:bodyPr rtlCol="0" anchor="ctr"/>
                    <a:lstStyle/>
                    <a:p>
                      <a:endParaRPr lang="en-GB"/>
                    </a:p>
                  </p:txBody>
                </p:sp>
                <p:sp>
                  <p:nvSpPr>
                    <p:cNvPr id="1135" name="Freeform: Shape 1134">
                      <a:extLst>
                        <a:ext uri="{FF2B5EF4-FFF2-40B4-BE49-F238E27FC236}">
                          <a16:creationId xmlns:a16="http://schemas.microsoft.com/office/drawing/2014/main" id="{C829B589-62E3-EA9D-0335-602B420A455F}"/>
                        </a:ext>
                      </a:extLst>
                    </p:cNvPr>
                    <p:cNvSpPr/>
                    <p:nvPr/>
                  </p:nvSpPr>
                  <p:spPr>
                    <a:xfrm>
                      <a:off x="9186818" y="4223177"/>
                      <a:ext cx="31711" cy="18548"/>
                    </a:xfrm>
                    <a:custGeom>
                      <a:avLst/>
                      <a:gdLst>
                        <a:gd name="connsiteX0" fmla="*/ 15856 w 31711"/>
                        <a:gd name="connsiteY0" fmla="*/ 58 h 18548"/>
                        <a:gd name="connsiteX1" fmla="*/ 425 w 31711"/>
                        <a:gd name="connsiteY1" fmla="*/ 10345 h 18548"/>
                        <a:gd name="connsiteX2" fmla="*/ 15856 w 31711"/>
                        <a:gd name="connsiteY2" fmla="*/ 18488 h 18548"/>
                        <a:gd name="connsiteX3" fmla="*/ 31286 w 31711"/>
                        <a:gd name="connsiteY3" fmla="*/ 8202 h 18548"/>
                        <a:gd name="connsiteX4" fmla="*/ 15856 w 31711"/>
                        <a:gd name="connsiteY4" fmla="*/ 58 h 18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48">
                          <a:moveTo>
                            <a:pt x="15856" y="58"/>
                          </a:moveTo>
                          <a:cubicBezTo>
                            <a:pt x="15427" y="58"/>
                            <a:pt x="-3004" y="8630"/>
                            <a:pt x="425" y="10345"/>
                          </a:cubicBezTo>
                          <a:cubicBezTo>
                            <a:pt x="1283" y="10773"/>
                            <a:pt x="14998" y="19346"/>
                            <a:pt x="15856" y="18488"/>
                          </a:cubicBezTo>
                          <a:cubicBezTo>
                            <a:pt x="16284" y="18488"/>
                            <a:pt x="34715" y="9916"/>
                            <a:pt x="31286" y="8202"/>
                          </a:cubicBezTo>
                          <a:cubicBezTo>
                            <a:pt x="30429" y="8202"/>
                            <a:pt x="16713" y="-800"/>
                            <a:pt x="15856" y="58"/>
                          </a:cubicBezTo>
                          <a:close/>
                        </a:path>
                      </a:pathLst>
                    </a:custGeom>
                    <a:solidFill>
                      <a:srgbClr val="6C74AF"/>
                    </a:solidFill>
                    <a:ln w="4286" cap="flat">
                      <a:noFill/>
                      <a:prstDash val="solid"/>
                      <a:miter/>
                    </a:ln>
                  </p:spPr>
                  <p:txBody>
                    <a:bodyPr rtlCol="0" anchor="ctr"/>
                    <a:lstStyle/>
                    <a:p>
                      <a:endParaRPr lang="en-GB"/>
                    </a:p>
                  </p:txBody>
                </p:sp>
                <p:sp>
                  <p:nvSpPr>
                    <p:cNvPr id="1136" name="Freeform: Shape 1135">
                      <a:extLst>
                        <a:ext uri="{FF2B5EF4-FFF2-40B4-BE49-F238E27FC236}">
                          <a16:creationId xmlns:a16="http://schemas.microsoft.com/office/drawing/2014/main" id="{C6D16264-27A9-274D-508D-713DE7C85588}"/>
                        </a:ext>
                      </a:extLst>
                    </p:cNvPr>
                    <p:cNvSpPr/>
                    <p:nvPr/>
                  </p:nvSpPr>
                  <p:spPr>
                    <a:xfrm>
                      <a:off x="9200959" y="4241237"/>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4"/>
                            <a:pt x="3000" y="1714"/>
                            <a:pt x="3858" y="1286"/>
                          </a:cubicBezTo>
                          <a:lnTo>
                            <a:pt x="3429" y="0"/>
                          </a:lnTo>
                          <a:cubicBezTo>
                            <a:pt x="2572" y="857"/>
                            <a:pt x="857" y="857"/>
                            <a:pt x="0" y="0"/>
                          </a:cubicBezTo>
                        </a:path>
                      </a:pathLst>
                    </a:custGeom>
                    <a:solidFill>
                      <a:srgbClr val="B94231"/>
                    </a:solidFill>
                    <a:ln w="4286" cap="flat">
                      <a:noFill/>
                      <a:prstDash val="solid"/>
                      <a:miter/>
                    </a:ln>
                  </p:spPr>
                  <p:txBody>
                    <a:bodyPr rtlCol="0" anchor="ctr"/>
                    <a:lstStyle/>
                    <a:p>
                      <a:endParaRPr lang="en-GB"/>
                    </a:p>
                  </p:txBody>
                </p:sp>
                <p:sp>
                  <p:nvSpPr>
                    <p:cNvPr id="1137" name="Freeform: Shape 1136">
                      <a:extLst>
                        <a:ext uri="{FF2B5EF4-FFF2-40B4-BE49-F238E27FC236}">
                          <a16:creationId xmlns:a16="http://schemas.microsoft.com/office/drawing/2014/main" id="{087FF113-9773-61FC-A37B-6B399AD94E10}"/>
                        </a:ext>
                      </a:extLst>
                    </p:cNvPr>
                    <p:cNvSpPr/>
                    <p:nvPr/>
                  </p:nvSpPr>
                  <p:spPr>
                    <a:xfrm>
                      <a:off x="9163668" y="4247237"/>
                      <a:ext cx="14144" cy="9001"/>
                    </a:xfrm>
                    <a:custGeom>
                      <a:avLst/>
                      <a:gdLst>
                        <a:gd name="connsiteX0" fmla="*/ 0 w 14144"/>
                        <a:gd name="connsiteY0" fmla="*/ 0 h 9001"/>
                        <a:gd name="connsiteX1" fmla="*/ 429 w 14144"/>
                        <a:gd name="connsiteY1" fmla="*/ 1286 h 9001"/>
                        <a:gd name="connsiteX2" fmla="*/ 14145 w 14144"/>
                        <a:gd name="connsiteY2" fmla="*/ 9001 h 9001"/>
                        <a:gd name="connsiteX3" fmla="*/ 13288 w 14144"/>
                        <a:gd name="connsiteY3" fmla="*/ 8144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429" y="1286"/>
                          </a:lnTo>
                          <a:lnTo>
                            <a:pt x="14145" y="9001"/>
                          </a:lnTo>
                          <a:lnTo>
                            <a:pt x="13288" y="8144"/>
                          </a:lnTo>
                          <a:close/>
                        </a:path>
                      </a:pathLst>
                    </a:custGeom>
                    <a:solidFill>
                      <a:srgbClr val="B94231"/>
                    </a:solidFill>
                    <a:ln w="4286" cap="flat">
                      <a:noFill/>
                      <a:prstDash val="solid"/>
                      <a:miter/>
                    </a:ln>
                  </p:spPr>
                  <p:txBody>
                    <a:bodyPr rtlCol="0" anchor="ctr"/>
                    <a:lstStyle/>
                    <a:p>
                      <a:endParaRPr lang="en-GB"/>
                    </a:p>
                  </p:txBody>
                </p:sp>
                <p:grpSp>
                  <p:nvGrpSpPr>
                    <p:cNvPr id="1138" name="Graphic 18">
                      <a:extLst>
                        <a:ext uri="{FF2B5EF4-FFF2-40B4-BE49-F238E27FC236}">
                          <a16:creationId xmlns:a16="http://schemas.microsoft.com/office/drawing/2014/main" id="{DAC4FC05-FC45-8232-3758-E84948E4E15D}"/>
                        </a:ext>
                      </a:extLst>
                    </p:cNvPr>
                    <p:cNvGrpSpPr/>
                    <p:nvPr/>
                  </p:nvGrpSpPr>
                  <p:grpSpPr>
                    <a:xfrm>
                      <a:off x="8972073" y="4356966"/>
                      <a:ext cx="1286" cy="1714"/>
                      <a:chOff x="8972073" y="4356966"/>
                      <a:chExt cx="1286" cy="1714"/>
                    </a:xfrm>
                  </p:grpSpPr>
                  <p:sp>
                    <p:nvSpPr>
                      <p:cNvPr id="1139" name="Freeform: Shape 1138">
                        <a:extLst>
                          <a:ext uri="{FF2B5EF4-FFF2-40B4-BE49-F238E27FC236}">
                            <a16:creationId xmlns:a16="http://schemas.microsoft.com/office/drawing/2014/main" id="{9BB82634-8F1D-E163-A1A4-3EFA5228AE19}"/>
                          </a:ext>
                        </a:extLst>
                      </p:cNvPr>
                      <p:cNvSpPr/>
                      <p:nvPr/>
                    </p:nvSpPr>
                    <p:spPr>
                      <a:xfrm>
                        <a:off x="8972073" y="4356966"/>
                        <a:ext cx="428" cy="1285"/>
                      </a:xfrm>
                      <a:custGeom>
                        <a:avLst/>
                        <a:gdLst>
                          <a:gd name="connsiteX0" fmla="*/ 0 w 428"/>
                          <a:gd name="connsiteY0" fmla="*/ 0 h 1285"/>
                          <a:gd name="connsiteX1" fmla="*/ 429 w 428"/>
                          <a:gd name="connsiteY1" fmla="*/ 1286 h 1285"/>
                          <a:gd name="connsiteX2" fmla="*/ 0 w 428"/>
                          <a:gd name="connsiteY2" fmla="*/ 0 h 1285"/>
                        </a:gdLst>
                        <a:ahLst/>
                        <a:cxnLst>
                          <a:cxn ang="0">
                            <a:pos x="connsiteX0" y="connsiteY0"/>
                          </a:cxn>
                          <a:cxn ang="0">
                            <a:pos x="connsiteX1" y="connsiteY1"/>
                          </a:cxn>
                          <a:cxn ang="0">
                            <a:pos x="connsiteX2" y="connsiteY2"/>
                          </a:cxn>
                        </a:cxnLst>
                        <a:rect l="l" t="t" r="r" b="b"/>
                        <a:pathLst>
                          <a:path w="428" h="1285">
                            <a:moveTo>
                              <a:pt x="0" y="0"/>
                            </a:moveTo>
                            <a:lnTo>
                              <a:pt x="429" y="1286"/>
                            </a:lnTo>
                            <a:lnTo>
                              <a:pt x="0" y="0"/>
                            </a:lnTo>
                          </a:path>
                        </a:pathLst>
                      </a:custGeom>
                      <a:solidFill>
                        <a:srgbClr val="376C70"/>
                      </a:solidFill>
                      <a:ln w="4286" cap="flat">
                        <a:noFill/>
                        <a:prstDash val="solid"/>
                        <a:miter/>
                      </a:ln>
                    </p:spPr>
                    <p:txBody>
                      <a:bodyPr rtlCol="0" anchor="ctr"/>
                      <a:lstStyle/>
                      <a:p>
                        <a:endParaRPr lang="en-GB"/>
                      </a:p>
                    </p:txBody>
                  </p:sp>
                  <p:sp>
                    <p:nvSpPr>
                      <p:cNvPr id="1140" name="Freeform: Shape 1139">
                        <a:extLst>
                          <a:ext uri="{FF2B5EF4-FFF2-40B4-BE49-F238E27FC236}">
                            <a16:creationId xmlns:a16="http://schemas.microsoft.com/office/drawing/2014/main" id="{EE1FBBC2-D9F0-CC81-962E-883268148D4C}"/>
                          </a:ext>
                        </a:extLst>
                      </p:cNvPr>
                      <p:cNvSpPr/>
                      <p:nvPr/>
                    </p:nvSpPr>
                    <p:spPr>
                      <a:xfrm>
                        <a:off x="8972073" y="4356966"/>
                        <a:ext cx="1286" cy="1714"/>
                      </a:xfrm>
                      <a:custGeom>
                        <a:avLst/>
                        <a:gdLst>
                          <a:gd name="connsiteX0" fmla="*/ 0 w 1286"/>
                          <a:gd name="connsiteY0" fmla="*/ 0 h 1714"/>
                          <a:gd name="connsiteX1" fmla="*/ 1286 w 1286"/>
                          <a:gd name="connsiteY1" fmla="*/ 1714 h 1714"/>
                          <a:gd name="connsiteX2" fmla="*/ 857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4"/>
                              <a:pt x="1286" y="1714"/>
                            </a:cubicBezTo>
                            <a:lnTo>
                              <a:pt x="857" y="429"/>
                            </a:lnTo>
                            <a:cubicBezTo>
                              <a:pt x="429" y="429"/>
                              <a:pt x="0" y="0"/>
                              <a:pt x="0" y="0"/>
                            </a:cubicBezTo>
                          </a:path>
                        </a:pathLst>
                      </a:custGeom>
                      <a:solidFill>
                        <a:srgbClr val="B94231"/>
                      </a:solidFill>
                      <a:ln w="4286" cap="flat">
                        <a:noFill/>
                        <a:prstDash val="solid"/>
                        <a:miter/>
                      </a:ln>
                    </p:spPr>
                    <p:txBody>
                      <a:bodyPr rtlCol="0" anchor="ctr"/>
                      <a:lstStyle/>
                      <a:p>
                        <a:endParaRPr lang="en-GB"/>
                      </a:p>
                    </p:txBody>
                  </p:sp>
                </p:grpSp>
                <p:sp>
                  <p:nvSpPr>
                    <p:cNvPr id="1141" name="Freeform: Shape 1140">
                      <a:extLst>
                        <a:ext uri="{FF2B5EF4-FFF2-40B4-BE49-F238E27FC236}">
                          <a16:creationId xmlns:a16="http://schemas.microsoft.com/office/drawing/2014/main" id="{4531D8D1-0FBA-AF58-E26F-1E8E957F5063}"/>
                        </a:ext>
                      </a:extLst>
                    </p:cNvPr>
                    <p:cNvSpPr/>
                    <p:nvPr/>
                  </p:nvSpPr>
                  <p:spPr>
                    <a:xfrm>
                      <a:off x="9194101" y="4245952"/>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4" y="1715"/>
                            <a:pt x="857" y="857"/>
                            <a:pt x="429" y="0"/>
                          </a:cubicBezTo>
                          <a:cubicBezTo>
                            <a:pt x="857" y="429"/>
                            <a:pt x="857" y="857"/>
                            <a:pt x="0" y="1286"/>
                          </a:cubicBezTo>
                        </a:path>
                      </a:pathLst>
                    </a:custGeom>
                    <a:solidFill>
                      <a:srgbClr val="B94231"/>
                    </a:solidFill>
                    <a:ln w="4286" cap="flat">
                      <a:noFill/>
                      <a:prstDash val="solid"/>
                      <a:miter/>
                    </a:ln>
                  </p:spPr>
                  <p:txBody>
                    <a:bodyPr rtlCol="0" anchor="ctr"/>
                    <a:lstStyle/>
                    <a:p>
                      <a:endParaRPr lang="en-GB"/>
                    </a:p>
                  </p:txBody>
                </p:sp>
                <p:sp>
                  <p:nvSpPr>
                    <p:cNvPr id="1142" name="Freeform: Shape 1141">
                      <a:extLst>
                        <a:ext uri="{FF2B5EF4-FFF2-40B4-BE49-F238E27FC236}">
                          <a16:creationId xmlns:a16="http://schemas.microsoft.com/office/drawing/2014/main" id="{9EBD26E7-26BE-3E13-4E04-3B4A9D9B1FA2}"/>
                        </a:ext>
                      </a:extLst>
                    </p:cNvPr>
                    <p:cNvSpPr/>
                    <p:nvPr/>
                  </p:nvSpPr>
                  <p:spPr>
                    <a:xfrm>
                      <a:off x="9180385" y="4247237"/>
                      <a:ext cx="14573" cy="9001"/>
                    </a:xfrm>
                    <a:custGeom>
                      <a:avLst/>
                      <a:gdLst>
                        <a:gd name="connsiteX0" fmla="*/ 0 w 14573"/>
                        <a:gd name="connsiteY0" fmla="*/ 8144 h 9001"/>
                        <a:gd name="connsiteX1" fmla="*/ 858 w 14573"/>
                        <a:gd name="connsiteY1" fmla="*/ 9001 h 9001"/>
                        <a:gd name="connsiteX2" fmla="*/ 14573 w 14573"/>
                        <a:gd name="connsiteY2" fmla="*/ 1286 h 9001"/>
                        <a:gd name="connsiteX3" fmla="*/ 13716 w 14573"/>
                        <a:gd name="connsiteY3" fmla="*/ 0 h 9001"/>
                      </a:gdLst>
                      <a:ahLst/>
                      <a:cxnLst>
                        <a:cxn ang="0">
                          <a:pos x="connsiteX0" y="connsiteY0"/>
                        </a:cxn>
                        <a:cxn ang="0">
                          <a:pos x="connsiteX1" y="connsiteY1"/>
                        </a:cxn>
                        <a:cxn ang="0">
                          <a:pos x="connsiteX2" y="connsiteY2"/>
                        </a:cxn>
                        <a:cxn ang="0">
                          <a:pos x="connsiteX3" y="connsiteY3"/>
                        </a:cxn>
                      </a:cxnLst>
                      <a:rect l="l" t="t" r="r" b="b"/>
                      <a:pathLst>
                        <a:path w="14573" h="9001">
                          <a:moveTo>
                            <a:pt x="0" y="8144"/>
                          </a:moveTo>
                          <a:lnTo>
                            <a:pt x="858" y="9001"/>
                          </a:lnTo>
                          <a:lnTo>
                            <a:pt x="14573" y="1286"/>
                          </a:lnTo>
                          <a:lnTo>
                            <a:pt x="13716" y="0"/>
                          </a:lnTo>
                          <a:close/>
                        </a:path>
                      </a:pathLst>
                    </a:custGeom>
                    <a:solidFill>
                      <a:srgbClr val="B94231"/>
                    </a:solidFill>
                    <a:ln w="4286" cap="flat">
                      <a:noFill/>
                      <a:prstDash val="solid"/>
                      <a:miter/>
                    </a:ln>
                  </p:spPr>
                  <p:txBody>
                    <a:bodyPr rtlCol="0" anchor="ctr"/>
                    <a:lstStyle/>
                    <a:p>
                      <a:endParaRPr lang="en-GB"/>
                    </a:p>
                  </p:txBody>
                </p:sp>
                <p:sp>
                  <p:nvSpPr>
                    <p:cNvPr id="1143" name="Freeform: Shape 1142">
                      <a:extLst>
                        <a:ext uri="{FF2B5EF4-FFF2-40B4-BE49-F238E27FC236}">
                          <a16:creationId xmlns:a16="http://schemas.microsoft.com/office/drawing/2014/main" id="{30A632E1-793D-E995-0BD7-8858044F7C64}"/>
                        </a:ext>
                      </a:extLst>
                    </p:cNvPr>
                    <p:cNvSpPr/>
                    <p:nvPr/>
                  </p:nvSpPr>
                  <p:spPr>
                    <a:xfrm>
                      <a:off x="9162815" y="4236935"/>
                      <a:ext cx="31711" cy="18506"/>
                    </a:xfrm>
                    <a:custGeom>
                      <a:avLst/>
                      <a:gdLst>
                        <a:gd name="connsiteX0" fmla="*/ 15855 w 31711"/>
                        <a:gd name="connsiteY0" fmla="*/ 16 h 18506"/>
                        <a:gd name="connsiteX1" fmla="*/ 425 w 31711"/>
                        <a:gd name="connsiteY1" fmla="*/ 10302 h 18506"/>
                        <a:gd name="connsiteX2" fmla="*/ 15855 w 31711"/>
                        <a:gd name="connsiteY2" fmla="*/ 18446 h 18506"/>
                        <a:gd name="connsiteX3" fmla="*/ 31286 w 31711"/>
                        <a:gd name="connsiteY3" fmla="*/ 8159 h 18506"/>
                        <a:gd name="connsiteX4" fmla="*/ 15855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5" y="16"/>
                          </a:moveTo>
                          <a:cubicBezTo>
                            <a:pt x="15427" y="16"/>
                            <a:pt x="-3004" y="8588"/>
                            <a:pt x="425" y="10302"/>
                          </a:cubicBezTo>
                          <a:cubicBezTo>
                            <a:pt x="1283" y="10731"/>
                            <a:pt x="14998" y="19304"/>
                            <a:pt x="15855" y="18446"/>
                          </a:cubicBezTo>
                          <a:cubicBezTo>
                            <a:pt x="16284" y="18446"/>
                            <a:pt x="34715" y="9874"/>
                            <a:pt x="31286" y="8159"/>
                          </a:cubicBezTo>
                          <a:cubicBezTo>
                            <a:pt x="30429" y="8159"/>
                            <a:pt x="16713" y="-413"/>
                            <a:pt x="15855" y="16"/>
                          </a:cubicBezTo>
                          <a:close/>
                        </a:path>
                      </a:pathLst>
                    </a:custGeom>
                    <a:solidFill>
                      <a:srgbClr val="6C74AF"/>
                    </a:solidFill>
                    <a:ln w="4286" cap="flat">
                      <a:noFill/>
                      <a:prstDash val="solid"/>
                      <a:miter/>
                    </a:ln>
                  </p:spPr>
                  <p:txBody>
                    <a:bodyPr rtlCol="0" anchor="ctr"/>
                    <a:lstStyle/>
                    <a:p>
                      <a:endParaRPr lang="en-GB"/>
                    </a:p>
                  </p:txBody>
                </p:sp>
                <p:sp>
                  <p:nvSpPr>
                    <p:cNvPr id="1144" name="Freeform: Shape 1143">
                      <a:extLst>
                        <a:ext uri="{FF2B5EF4-FFF2-40B4-BE49-F238E27FC236}">
                          <a16:creationId xmlns:a16="http://schemas.microsoft.com/office/drawing/2014/main" id="{3C0AF606-7643-022E-E702-95E5B09ECD2B}"/>
                        </a:ext>
                      </a:extLst>
                    </p:cNvPr>
                    <p:cNvSpPr/>
                    <p:nvPr/>
                  </p:nvSpPr>
                  <p:spPr>
                    <a:xfrm>
                      <a:off x="9176956" y="4255381"/>
                      <a:ext cx="3857" cy="1607"/>
                    </a:xfrm>
                    <a:custGeom>
                      <a:avLst/>
                      <a:gdLst>
                        <a:gd name="connsiteX0" fmla="*/ 0 w 3857"/>
                        <a:gd name="connsiteY0" fmla="*/ 0 h 1607"/>
                        <a:gd name="connsiteX1" fmla="*/ 429 w 3857"/>
                        <a:gd name="connsiteY1" fmla="*/ 1286 h 1607"/>
                        <a:gd name="connsiteX2" fmla="*/ 3857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0" y="1715"/>
                            <a:pt x="3857" y="1286"/>
                          </a:cubicBezTo>
                          <a:lnTo>
                            <a:pt x="3429" y="0"/>
                          </a:lnTo>
                          <a:cubicBezTo>
                            <a:pt x="2572" y="429"/>
                            <a:pt x="1286" y="429"/>
                            <a:pt x="0" y="0"/>
                          </a:cubicBezTo>
                        </a:path>
                      </a:pathLst>
                    </a:custGeom>
                    <a:solidFill>
                      <a:srgbClr val="B94231"/>
                    </a:solidFill>
                    <a:ln w="4286" cap="flat">
                      <a:noFill/>
                      <a:prstDash val="solid"/>
                      <a:miter/>
                    </a:ln>
                  </p:spPr>
                  <p:txBody>
                    <a:bodyPr rtlCol="0" anchor="ctr"/>
                    <a:lstStyle/>
                    <a:p>
                      <a:endParaRPr lang="en-GB"/>
                    </a:p>
                  </p:txBody>
                </p:sp>
                <p:sp>
                  <p:nvSpPr>
                    <p:cNvPr id="1145" name="Freeform: Shape 1144">
                      <a:extLst>
                        <a:ext uri="{FF2B5EF4-FFF2-40B4-BE49-F238E27FC236}">
                          <a16:creationId xmlns:a16="http://schemas.microsoft.com/office/drawing/2014/main" id="{F229C39D-1900-9610-277F-0F109C5845A2}"/>
                        </a:ext>
                      </a:extLst>
                    </p:cNvPr>
                    <p:cNvSpPr/>
                    <p:nvPr/>
                  </p:nvSpPr>
                  <p:spPr>
                    <a:xfrm>
                      <a:off x="9170527" y="4259668"/>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4" y="1715"/>
                            <a:pt x="857" y="857"/>
                            <a:pt x="429" y="0"/>
                          </a:cubicBezTo>
                          <a:cubicBezTo>
                            <a:pt x="857" y="429"/>
                            <a:pt x="429" y="857"/>
                            <a:pt x="0" y="1286"/>
                          </a:cubicBezTo>
                        </a:path>
                      </a:pathLst>
                    </a:custGeom>
                    <a:solidFill>
                      <a:srgbClr val="B94231"/>
                    </a:solidFill>
                    <a:ln w="4286" cap="flat">
                      <a:noFill/>
                      <a:prstDash val="solid"/>
                      <a:miter/>
                    </a:ln>
                  </p:spPr>
                  <p:txBody>
                    <a:bodyPr rtlCol="0" anchor="ctr"/>
                    <a:lstStyle/>
                    <a:p>
                      <a:endParaRPr lang="en-GB"/>
                    </a:p>
                  </p:txBody>
                </p:sp>
                <p:sp>
                  <p:nvSpPr>
                    <p:cNvPr id="1146" name="Freeform: Shape 1145">
                      <a:extLst>
                        <a:ext uri="{FF2B5EF4-FFF2-40B4-BE49-F238E27FC236}">
                          <a16:creationId xmlns:a16="http://schemas.microsoft.com/office/drawing/2014/main" id="{89D019D5-5734-E478-CFB8-59AE481C6405}"/>
                        </a:ext>
                      </a:extLst>
                    </p:cNvPr>
                    <p:cNvSpPr/>
                    <p:nvPr/>
                  </p:nvSpPr>
                  <p:spPr>
                    <a:xfrm>
                      <a:off x="9020508" y="4329962"/>
                      <a:ext cx="14144" cy="9001"/>
                    </a:xfrm>
                    <a:custGeom>
                      <a:avLst/>
                      <a:gdLst>
                        <a:gd name="connsiteX0" fmla="*/ 0 w 14144"/>
                        <a:gd name="connsiteY0" fmla="*/ 0 h 9001"/>
                        <a:gd name="connsiteX1" fmla="*/ 429 w 14144"/>
                        <a:gd name="connsiteY1" fmla="*/ 1286 h 9001"/>
                        <a:gd name="connsiteX2" fmla="*/ 14144 w 14144"/>
                        <a:gd name="connsiteY2" fmla="*/ 9001 h 9001"/>
                        <a:gd name="connsiteX3" fmla="*/ 13287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429" y="1286"/>
                          </a:lnTo>
                          <a:lnTo>
                            <a:pt x="14144" y="9001"/>
                          </a:lnTo>
                          <a:lnTo>
                            <a:pt x="13287" y="7715"/>
                          </a:lnTo>
                          <a:close/>
                        </a:path>
                      </a:pathLst>
                    </a:custGeom>
                    <a:solidFill>
                      <a:srgbClr val="B94231"/>
                    </a:solidFill>
                    <a:ln w="4286" cap="flat">
                      <a:noFill/>
                      <a:prstDash val="solid"/>
                      <a:miter/>
                    </a:ln>
                  </p:spPr>
                  <p:txBody>
                    <a:bodyPr rtlCol="0" anchor="ctr"/>
                    <a:lstStyle/>
                    <a:p>
                      <a:endParaRPr lang="en-GB"/>
                    </a:p>
                  </p:txBody>
                </p:sp>
                <p:sp>
                  <p:nvSpPr>
                    <p:cNvPr id="1147" name="Freeform: Shape 1146">
                      <a:extLst>
                        <a:ext uri="{FF2B5EF4-FFF2-40B4-BE49-F238E27FC236}">
                          <a16:creationId xmlns:a16="http://schemas.microsoft.com/office/drawing/2014/main" id="{0CDBF5A3-D920-9EE6-22F1-1443CA238FEE}"/>
                        </a:ext>
                      </a:extLst>
                    </p:cNvPr>
                    <p:cNvSpPr/>
                    <p:nvPr/>
                  </p:nvSpPr>
                  <p:spPr>
                    <a:xfrm>
                      <a:off x="9037224" y="4260953"/>
                      <a:ext cx="133731" cy="78009"/>
                    </a:xfrm>
                    <a:custGeom>
                      <a:avLst/>
                      <a:gdLst>
                        <a:gd name="connsiteX0" fmla="*/ 0 w 133731"/>
                        <a:gd name="connsiteY0" fmla="*/ 76724 h 78009"/>
                        <a:gd name="connsiteX1" fmla="*/ 858 w 133731"/>
                        <a:gd name="connsiteY1" fmla="*/ 78010 h 78009"/>
                        <a:gd name="connsiteX2" fmla="*/ 133731 w 133731"/>
                        <a:gd name="connsiteY2" fmla="*/ 1286 h 78009"/>
                        <a:gd name="connsiteX3" fmla="*/ 133303 w 133731"/>
                        <a:gd name="connsiteY3" fmla="*/ 0 h 78009"/>
                      </a:gdLst>
                      <a:ahLst/>
                      <a:cxnLst>
                        <a:cxn ang="0">
                          <a:pos x="connsiteX0" y="connsiteY0"/>
                        </a:cxn>
                        <a:cxn ang="0">
                          <a:pos x="connsiteX1" y="connsiteY1"/>
                        </a:cxn>
                        <a:cxn ang="0">
                          <a:pos x="connsiteX2" y="connsiteY2"/>
                        </a:cxn>
                        <a:cxn ang="0">
                          <a:pos x="connsiteX3" y="connsiteY3"/>
                        </a:cxn>
                      </a:cxnLst>
                      <a:rect l="l" t="t" r="r" b="b"/>
                      <a:pathLst>
                        <a:path w="133731" h="78009">
                          <a:moveTo>
                            <a:pt x="0" y="76724"/>
                          </a:moveTo>
                          <a:lnTo>
                            <a:pt x="858" y="78010"/>
                          </a:lnTo>
                          <a:lnTo>
                            <a:pt x="133731" y="1286"/>
                          </a:lnTo>
                          <a:lnTo>
                            <a:pt x="133303" y="0"/>
                          </a:lnTo>
                          <a:close/>
                        </a:path>
                      </a:pathLst>
                    </a:custGeom>
                    <a:solidFill>
                      <a:srgbClr val="B94231"/>
                    </a:solidFill>
                    <a:ln w="4286" cap="flat">
                      <a:noFill/>
                      <a:prstDash val="solid"/>
                      <a:miter/>
                    </a:ln>
                  </p:spPr>
                  <p:txBody>
                    <a:bodyPr rtlCol="0" anchor="ctr"/>
                    <a:lstStyle/>
                    <a:p>
                      <a:endParaRPr lang="en-GB"/>
                    </a:p>
                  </p:txBody>
                </p:sp>
                <p:sp>
                  <p:nvSpPr>
                    <p:cNvPr id="1148" name="Freeform: Shape 1147">
                      <a:extLst>
                        <a:ext uri="{FF2B5EF4-FFF2-40B4-BE49-F238E27FC236}">
                          <a16:creationId xmlns:a16="http://schemas.microsoft.com/office/drawing/2014/main" id="{D5F0CA01-B732-0832-B231-DFA4E887E1CF}"/>
                        </a:ext>
                      </a:extLst>
                    </p:cNvPr>
                    <p:cNvSpPr/>
                    <p:nvPr/>
                  </p:nvSpPr>
                  <p:spPr>
                    <a:xfrm>
                      <a:off x="9033795" y="4337677"/>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4"/>
                            <a:pt x="3000" y="1714"/>
                            <a:pt x="3858" y="1286"/>
                          </a:cubicBezTo>
                          <a:lnTo>
                            <a:pt x="3429" y="0"/>
                          </a:lnTo>
                          <a:cubicBezTo>
                            <a:pt x="2572" y="429"/>
                            <a:pt x="1286" y="429"/>
                            <a:pt x="0" y="0"/>
                          </a:cubicBezTo>
                        </a:path>
                      </a:pathLst>
                    </a:custGeom>
                    <a:solidFill>
                      <a:srgbClr val="B94231"/>
                    </a:solidFill>
                    <a:ln w="4286" cap="flat">
                      <a:noFill/>
                      <a:prstDash val="solid"/>
                      <a:miter/>
                    </a:ln>
                  </p:spPr>
                  <p:txBody>
                    <a:bodyPr rtlCol="0" anchor="ctr"/>
                    <a:lstStyle/>
                    <a:p>
                      <a:endParaRPr lang="en-GB"/>
                    </a:p>
                  </p:txBody>
                </p:sp>
                <p:sp>
                  <p:nvSpPr>
                    <p:cNvPr id="1149" name="Freeform: Shape 1148">
                      <a:extLst>
                        <a:ext uri="{FF2B5EF4-FFF2-40B4-BE49-F238E27FC236}">
                          <a16:creationId xmlns:a16="http://schemas.microsoft.com/office/drawing/2014/main" id="{70BC3826-A8F9-09EF-C5E2-61AF22E7E190}"/>
                        </a:ext>
                      </a:extLst>
                    </p:cNvPr>
                    <p:cNvSpPr/>
                    <p:nvPr/>
                  </p:nvSpPr>
                  <p:spPr>
                    <a:xfrm>
                      <a:off x="9019943" y="4250665"/>
                      <a:ext cx="151103" cy="87119"/>
                    </a:xfrm>
                    <a:custGeom>
                      <a:avLst/>
                      <a:gdLst>
                        <a:gd name="connsiteX0" fmla="*/ 135153 w 151103"/>
                        <a:gd name="connsiteY0" fmla="*/ 2 h 87119"/>
                        <a:gd name="connsiteX1" fmla="*/ 565 w 151103"/>
                        <a:gd name="connsiteY1" fmla="*/ 77154 h 87119"/>
                        <a:gd name="connsiteX2" fmla="*/ 14281 w 151103"/>
                        <a:gd name="connsiteY2" fmla="*/ 87013 h 87119"/>
                        <a:gd name="connsiteX3" fmla="*/ 150584 w 151103"/>
                        <a:gd name="connsiteY3" fmla="*/ 10289 h 87119"/>
                        <a:gd name="connsiteX4" fmla="*/ 135153 w 151103"/>
                        <a:gd name="connsiteY4" fmla="*/ 2 h 87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103" h="87119">
                          <a:moveTo>
                            <a:pt x="135153" y="2"/>
                          </a:moveTo>
                          <a:cubicBezTo>
                            <a:pt x="133010" y="-427"/>
                            <a:pt x="2279" y="76726"/>
                            <a:pt x="565" y="77154"/>
                          </a:cubicBezTo>
                          <a:cubicBezTo>
                            <a:pt x="-3293" y="79297"/>
                            <a:pt x="13852" y="85727"/>
                            <a:pt x="14281" y="87013"/>
                          </a:cubicBezTo>
                          <a:cubicBezTo>
                            <a:pt x="18139" y="90442"/>
                            <a:pt x="147155" y="10289"/>
                            <a:pt x="150584" y="10289"/>
                          </a:cubicBezTo>
                          <a:cubicBezTo>
                            <a:pt x="154441" y="8574"/>
                            <a:pt x="135582" y="2"/>
                            <a:pt x="135153" y="2"/>
                          </a:cubicBezTo>
                          <a:close/>
                        </a:path>
                      </a:pathLst>
                    </a:custGeom>
                    <a:solidFill>
                      <a:srgbClr val="6C74AF"/>
                    </a:solidFill>
                    <a:ln w="4286" cap="flat">
                      <a:noFill/>
                      <a:prstDash val="solid"/>
                      <a:miter/>
                    </a:ln>
                  </p:spPr>
                  <p:txBody>
                    <a:bodyPr rtlCol="0" anchor="ctr"/>
                    <a:lstStyle/>
                    <a:p>
                      <a:endParaRPr lang="en-GB"/>
                    </a:p>
                  </p:txBody>
                </p:sp>
                <p:sp>
                  <p:nvSpPr>
                    <p:cNvPr id="1150" name="Freeform: Shape 1149">
                      <a:extLst>
                        <a:ext uri="{FF2B5EF4-FFF2-40B4-BE49-F238E27FC236}">
                          <a16:creationId xmlns:a16="http://schemas.microsoft.com/office/drawing/2014/main" id="{F2C29341-4D8A-F77E-8B91-BA017910F967}"/>
                        </a:ext>
                      </a:extLst>
                    </p:cNvPr>
                    <p:cNvSpPr/>
                    <p:nvPr/>
                  </p:nvSpPr>
                  <p:spPr>
                    <a:xfrm>
                      <a:off x="8996505" y="4343678"/>
                      <a:ext cx="14144" cy="9001"/>
                    </a:xfrm>
                    <a:custGeom>
                      <a:avLst/>
                      <a:gdLst>
                        <a:gd name="connsiteX0" fmla="*/ 0 w 14144"/>
                        <a:gd name="connsiteY0" fmla="*/ 0 h 9001"/>
                        <a:gd name="connsiteX1" fmla="*/ 429 w 14144"/>
                        <a:gd name="connsiteY1" fmla="*/ 1286 h 9001"/>
                        <a:gd name="connsiteX2" fmla="*/ 14145 w 14144"/>
                        <a:gd name="connsiteY2" fmla="*/ 9001 h 9001"/>
                        <a:gd name="connsiteX3" fmla="*/ 13716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429" y="1286"/>
                          </a:lnTo>
                          <a:lnTo>
                            <a:pt x="14145" y="9001"/>
                          </a:lnTo>
                          <a:lnTo>
                            <a:pt x="13716" y="7715"/>
                          </a:lnTo>
                          <a:close/>
                        </a:path>
                      </a:pathLst>
                    </a:custGeom>
                    <a:solidFill>
                      <a:srgbClr val="B94231"/>
                    </a:solidFill>
                    <a:ln w="4286" cap="flat">
                      <a:noFill/>
                      <a:prstDash val="solid"/>
                      <a:miter/>
                    </a:ln>
                  </p:spPr>
                  <p:txBody>
                    <a:bodyPr rtlCol="0" anchor="ctr"/>
                    <a:lstStyle/>
                    <a:p>
                      <a:endParaRPr lang="en-GB"/>
                    </a:p>
                  </p:txBody>
                </p:sp>
                <p:sp>
                  <p:nvSpPr>
                    <p:cNvPr id="1151" name="Freeform: Shape 1150">
                      <a:extLst>
                        <a:ext uri="{FF2B5EF4-FFF2-40B4-BE49-F238E27FC236}">
                          <a16:creationId xmlns:a16="http://schemas.microsoft.com/office/drawing/2014/main" id="{CD67ECF3-FF64-7697-6182-4A5729BF0B84}"/>
                        </a:ext>
                      </a:extLst>
                    </p:cNvPr>
                    <p:cNvSpPr/>
                    <p:nvPr/>
                  </p:nvSpPr>
                  <p:spPr>
                    <a:xfrm>
                      <a:off x="9027366" y="4342392"/>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5"/>
                            <a:pt x="857" y="857"/>
                            <a:pt x="429" y="0"/>
                          </a:cubicBezTo>
                          <a:cubicBezTo>
                            <a:pt x="857" y="429"/>
                            <a:pt x="429" y="857"/>
                            <a:pt x="0" y="1286"/>
                          </a:cubicBezTo>
                        </a:path>
                      </a:pathLst>
                    </a:custGeom>
                    <a:solidFill>
                      <a:srgbClr val="B94231"/>
                    </a:solidFill>
                    <a:ln w="4286" cap="flat">
                      <a:noFill/>
                      <a:prstDash val="solid"/>
                      <a:miter/>
                    </a:ln>
                  </p:spPr>
                  <p:txBody>
                    <a:bodyPr rtlCol="0" anchor="ctr"/>
                    <a:lstStyle/>
                    <a:p>
                      <a:endParaRPr lang="en-GB"/>
                    </a:p>
                  </p:txBody>
                </p:sp>
                <p:sp>
                  <p:nvSpPr>
                    <p:cNvPr id="1152" name="Freeform: Shape 1151">
                      <a:extLst>
                        <a:ext uri="{FF2B5EF4-FFF2-40B4-BE49-F238E27FC236}">
                          <a16:creationId xmlns:a16="http://schemas.microsoft.com/office/drawing/2014/main" id="{AB998C7A-D0E2-1AA1-38E3-9A98DE7FDBC7}"/>
                        </a:ext>
                      </a:extLst>
                    </p:cNvPr>
                    <p:cNvSpPr/>
                    <p:nvPr/>
                  </p:nvSpPr>
                  <p:spPr>
                    <a:xfrm>
                      <a:off x="9013650" y="4343678"/>
                      <a:ext cx="14144" cy="9001"/>
                    </a:xfrm>
                    <a:custGeom>
                      <a:avLst/>
                      <a:gdLst>
                        <a:gd name="connsiteX0" fmla="*/ 0 w 14144"/>
                        <a:gd name="connsiteY0" fmla="*/ 7715 h 9001"/>
                        <a:gd name="connsiteX1" fmla="*/ 429 w 14144"/>
                        <a:gd name="connsiteY1" fmla="*/ 9001 h 9001"/>
                        <a:gd name="connsiteX2" fmla="*/ 14145 w 14144"/>
                        <a:gd name="connsiteY2" fmla="*/ 1286 h 9001"/>
                        <a:gd name="connsiteX3" fmla="*/ 13716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429" y="9001"/>
                          </a:lnTo>
                          <a:lnTo>
                            <a:pt x="14145" y="1286"/>
                          </a:lnTo>
                          <a:lnTo>
                            <a:pt x="13716" y="0"/>
                          </a:lnTo>
                          <a:close/>
                        </a:path>
                      </a:pathLst>
                    </a:custGeom>
                    <a:solidFill>
                      <a:srgbClr val="B94231"/>
                    </a:solidFill>
                    <a:ln w="4286" cap="flat">
                      <a:noFill/>
                      <a:prstDash val="solid"/>
                      <a:miter/>
                    </a:ln>
                  </p:spPr>
                  <p:txBody>
                    <a:bodyPr rtlCol="0" anchor="ctr"/>
                    <a:lstStyle/>
                    <a:p>
                      <a:endParaRPr lang="en-GB"/>
                    </a:p>
                  </p:txBody>
                </p:sp>
                <p:sp>
                  <p:nvSpPr>
                    <p:cNvPr id="1153" name="Freeform: Shape 1152">
                      <a:extLst>
                        <a:ext uri="{FF2B5EF4-FFF2-40B4-BE49-F238E27FC236}">
                          <a16:creationId xmlns:a16="http://schemas.microsoft.com/office/drawing/2014/main" id="{37D851AF-0738-DFDF-C259-76BAA5B4F89D}"/>
                        </a:ext>
                      </a:extLst>
                    </p:cNvPr>
                    <p:cNvSpPr/>
                    <p:nvPr/>
                  </p:nvSpPr>
                  <p:spPr>
                    <a:xfrm>
                      <a:off x="9010221" y="4351393"/>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4"/>
                            <a:pt x="3000" y="1714"/>
                            <a:pt x="3858" y="1286"/>
                          </a:cubicBezTo>
                          <a:lnTo>
                            <a:pt x="3429" y="0"/>
                          </a:lnTo>
                          <a:cubicBezTo>
                            <a:pt x="2572" y="857"/>
                            <a:pt x="857" y="857"/>
                            <a:pt x="0" y="0"/>
                          </a:cubicBezTo>
                        </a:path>
                      </a:pathLst>
                    </a:custGeom>
                    <a:solidFill>
                      <a:srgbClr val="B94231"/>
                    </a:solidFill>
                    <a:ln w="4286" cap="flat">
                      <a:noFill/>
                      <a:prstDash val="solid"/>
                      <a:miter/>
                    </a:ln>
                  </p:spPr>
                  <p:txBody>
                    <a:bodyPr rtlCol="0" anchor="ctr"/>
                    <a:lstStyle/>
                    <a:p>
                      <a:endParaRPr lang="en-GB"/>
                    </a:p>
                  </p:txBody>
                </p:sp>
                <p:sp>
                  <p:nvSpPr>
                    <p:cNvPr id="1154" name="Freeform: Shape 1153">
                      <a:extLst>
                        <a:ext uri="{FF2B5EF4-FFF2-40B4-BE49-F238E27FC236}">
                          <a16:creationId xmlns:a16="http://schemas.microsoft.com/office/drawing/2014/main" id="{C5B957F2-4FF7-3FEF-7881-65B61C2FE40B}"/>
                        </a:ext>
                      </a:extLst>
                    </p:cNvPr>
                    <p:cNvSpPr/>
                    <p:nvPr/>
                  </p:nvSpPr>
                  <p:spPr>
                    <a:xfrm>
                      <a:off x="8996080" y="4333334"/>
                      <a:ext cx="31711" cy="18548"/>
                    </a:xfrm>
                    <a:custGeom>
                      <a:avLst/>
                      <a:gdLst>
                        <a:gd name="connsiteX0" fmla="*/ 15856 w 31711"/>
                        <a:gd name="connsiteY0" fmla="*/ 58 h 18548"/>
                        <a:gd name="connsiteX1" fmla="*/ 425 w 31711"/>
                        <a:gd name="connsiteY1" fmla="*/ 10344 h 18548"/>
                        <a:gd name="connsiteX2" fmla="*/ 15856 w 31711"/>
                        <a:gd name="connsiteY2" fmla="*/ 18488 h 18548"/>
                        <a:gd name="connsiteX3" fmla="*/ 31286 w 31711"/>
                        <a:gd name="connsiteY3" fmla="*/ 8201 h 18548"/>
                        <a:gd name="connsiteX4" fmla="*/ 15856 w 31711"/>
                        <a:gd name="connsiteY4" fmla="*/ 58 h 18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48">
                          <a:moveTo>
                            <a:pt x="15856" y="58"/>
                          </a:moveTo>
                          <a:cubicBezTo>
                            <a:pt x="15427" y="58"/>
                            <a:pt x="-3004" y="8630"/>
                            <a:pt x="425" y="10344"/>
                          </a:cubicBezTo>
                          <a:cubicBezTo>
                            <a:pt x="1283" y="10773"/>
                            <a:pt x="14998" y="19346"/>
                            <a:pt x="15856" y="18488"/>
                          </a:cubicBezTo>
                          <a:cubicBezTo>
                            <a:pt x="16284" y="18488"/>
                            <a:pt x="34715" y="9916"/>
                            <a:pt x="31286" y="8201"/>
                          </a:cubicBezTo>
                          <a:cubicBezTo>
                            <a:pt x="30429" y="8201"/>
                            <a:pt x="16284" y="-800"/>
                            <a:pt x="15856" y="58"/>
                          </a:cubicBezTo>
                          <a:close/>
                        </a:path>
                      </a:pathLst>
                    </a:custGeom>
                    <a:solidFill>
                      <a:srgbClr val="6C74AF"/>
                    </a:solidFill>
                    <a:ln w="4286" cap="flat">
                      <a:noFill/>
                      <a:prstDash val="solid"/>
                      <a:miter/>
                    </a:ln>
                  </p:spPr>
                  <p:txBody>
                    <a:bodyPr rtlCol="0" anchor="ctr"/>
                    <a:lstStyle/>
                    <a:p>
                      <a:endParaRPr lang="en-GB"/>
                    </a:p>
                  </p:txBody>
                </p:sp>
                <p:sp>
                  <p:nvSpPr>
                    <p:cNvPr id="1155" name="Freeform: Shape 1154">
                      <a:extLst>
                        <a:ext uri="{FF2B5EF4-FFF2-40B4-BE49-F238E27FC236}">
                          <a16:creationId xmlns:a16="http://schemas.microsoft.com/office/drawing/2014/main" id="{65811879-CA67-A820-79C0-D65481916620}"/>
                        </a:ext>
                      </a:extLst>
                    </p:cNvPr>
                    <p:cNvSpPr/>
                    <p:nvPr/>
                  </p:nvSpPr>
                  <p:spPr>
                    <a:xfrm>
                      <a:off x="8972502" y="4357394"/>
                      <a:ext cx="14573" cy="9001"/>
                    </a:xfrm>
                    <a:custGeom>
                      <a:avLst/>
                      <a:gdLst>
                        <a:gd name="connsiteX0" fmla="*/ 0 w 14573"/>
                        <a:gd name="connsiteY0" fmla="*/ 0 h 9001"/>
                        <a:gd name="connsiteX1" fmla="*/ 858 w 14573"/>
                        <a:gd name="connsiteY1" fmla="*/ 1286 h 9001"/>
                        <a:gd name="connsiteX2" fmla="*/ 14573 w 14573"/>
                        <a:gd name="connsiteY2" fmla="*/ 9001 h 9001"/>
                        <a:gd name="connsiteX3" fmla="*/ 13716 w 14573"/>
                        <a:gd name="connsiteY3" fmla="*/ 7715 h 9001"/>
                      </a:gdLst>
                      <a:ahLst/>
                      <a:cxnLst>
                        <a:cxn ang="0">
                          <a:pos x="connsiteX0" y="connsiteY0"/>
                        </a:cxn>
                        <a:cxn ang="0">
                          <a:pos x="connsiteX1" y="connsiteY1"/>
                        </a:cxn>
                        <a:cxn ang="0">
                          <a:pos x="connsiteX2" y="connsiteY2"/>
                        </a:cxn>
                        <a:cxn ang="0">
                          <a:pos x="connsiteX3" y="connsiteY3"/>
                        </a:cxn>
                      </a:cxnLst>
                      <a:rect l="l" t="t" r="r" b="b"/>
                      <a:pathLst>
                        <a:path w="14573" h="9001">
                          <a:moveTo>
                            <a:pt x="0" y="0"/>
                          </a:moveTo>
                          <a:lnTo>
                            <a:pt x="858" y="1286"/>
                          </a:lnTo>
                          <a:lnTo>
                            <a:pt x="14573" y="9001"/>
                          </a:lnTo>
                          <a:lnTo>
                            <a:pt x="13716" y="7715"/>
                          </a:lnTo>
                          <a:close/>
                        </a:path>
                      </a:pathLst>
                    </a:custGeom>
                    <a:solidFill>
                      <a:srgbClr val="B94231"/>
                    </a:solidFill>
                    <a:ln w="4286" cap="flat">
                      <a:noFill/>
                      <a:prstDash val="solid"/>
                      <a:miter/>
                    </a:ln>
                  </p:spPr>
                  <p:txBody>
                    <a:bodyPr rtlCol="0" anchor="ctr"/>
                    <a:lstStyle/>
                    <a:p>
                      <a:endParaRPr lang="en-GB"/>
                    </a:p>
                  </p:txBody>
                </p:sp>
                <p:sp>
                  <p:nvSpPr>
                    <p:cNvPr id="1156" name="Freeform: Shape 1155">
                      <a:extLst>
                        <a:ext uri="{FF2B5EF4-FFF2-40B4-BE49-F238E27FC236}">
                          <a16:creationId xmlns:a16="http://schemas.microsoft.com/office/drawing/2014/main" id="{60CDA6AF-28EB-AEE4-9350-1484C0508439}"/>
                        </a:ext>
                      </a:extLst>
                    </p:cNvPr>
                    <p:cNvSpPr/>
                    <p:nvPr/>
                  </p:nvSpPr>
                  <p:spPr>
                    <a:xfrm>
                      <a:off x="9003363" y="4356108"/>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4" y="1715"/>
                            <a:pt x="857" y="857"/>
                            <a:pt x="429" y="0"/>
                          </a:cubicBezTo>
                          <a:cubicBezTo>
                            <a:pt x="857" y="429"/>
                            <a:pt x="429" y="857"/>
                            <a:pt x="0" y="1286"/>
                          </a:cubicBezTo>
                        </a:path>
                      </a:pathLst>
                    </a:custGeom>
                    <a:solidFill>
                      <a:srgbClr val="B94231"/>
                    </a:solidFill>
                    <a:ln w="4286" cap="flat">
                      <a:noFill/>
                      <a:prstDash val="solid"/>
                      <a:miter/>
                    </a:ln>
                  </p:spPr>
                  <p:txBody>
                    <a:bodyPr rtlCol="0" anchor="ctr"/>
                    <a:lstStyle/>
                    <a:p>
                      <a:endParaRPr lang="en-GB"/>
                    </a:p>
                  </p:txBody>
                </p:sp>
                <p:sp>
                  <p:nvSpPr>
                    <p:cNvPr id="1157" name="Freeform: Shape 1156">
                      <a:extLst>
                        <a:ext uri="{FF2B5EF4-FFF2-40B4-BE49-F238E27FC236}">
                          <a16:creationId xmlns:a16="http://schemas.microsoft.com/office/drawing/2014/main" id="{57472138-17D6-0D3A-4E22-63D618711444}"/>
                        </a:ext>
                      </a:extLst>
                    </p:cNvPr>
                    <p:cNvSpPr/>
                    <p:nvPr/>
                  </p:nvSpPr>
                  <p:spPr>
                    <a:xfrm>
                      <a:off x="8989647" y="4357394"/>
                      <a:ext cx="14144" cy="9001"/>
                    </a:xfrm>
                    <a:custGeom>
                      <a:avLst/>
                      <a:gdLst>
                        <a:gd name="connsiteX0" fmla="*/ 0 w 14144"/>
                        <a:gd name="connsiteY0" fmla="*/ 7715 h 9001"/>
                        <a:gd name="connsiteX1" fmla="*/ 858 w 14144"/>
                        <a:gd name="connsiteY1" fmla="*/ 9001 h 9001"/>
                        <a:gd name="connsiteX2" fmla="*/ 14145 w 14144"/>
                        <a:gd name="connsiteY2" fmla="*/ 1286 h 9001"/>
                        <a:gd name="connsiteX3" fmla="*/ 13716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858" y="9001"/>
                          </a:lnTo>
                          <a:lnTo>
                            <a:pt x="14145" y="1286"/>
                          </a:lnTo>
                          <a:lnTo>
                            <a:pt x="13716" y="0"/>
                          </a:lnTo>
                          <a:close/>
                        </a:path>
                      </a:pathLst>
                    </a:custGeom>
                    <a:solidFill>
                      <a:srgbClr val="B94231"/>
                    </a:solidFill>
                    <a:ln w="4286" cap="flat">
                      <a:noFill/>
                      <a:prstDash val="solid"/>
                      <a:miter/>
                    </a:ln>
                  </p:spPr>
                  <p:txBody>
                    <a:bodyPr rtlCol="0" anchor="ctr"/>
                    <a:lstStyle/>
                    <a:p>
                      <a:endParaRPr lang="en-GB"/>
                    </a:p>
                  </p:txBody>
                </p:sp>
                <p:sp>
                  <p:nvSpPr>
                    <p:cNvPr id="1158" name="Freeform: Shape 1157">
                      <a:extLst>
                        <a:ext uri="{FF2B5EF4-FFF2-40B4-BE49-F238E27FC236}">
                          <a16:creationId xmlns:a16="http://schemas.microsoft.com/office/drawing/2014/main" id="{67B58675-83AB-790D-306F-66B8B476916A}"/>
                        </a:ext>
                      </a:extLst>
                    </p:cNvPr>
                    <p:cNvSpPr/>
                    <p:nvPr/>
                  </p:nvSpPr>
                  <p:spPr>
                    <a:xfrm>
                      <a:off x="8972077" y="4347050"/>
                      <a:ext cx="31711" cy="18548"/>
                    </a:xfrm>
                    <a:custGeom>
                      <a:avLst/>
                      <a:gdLst>
                        <a:gd name="connsiteX0" fmla="*/ 15855 w 31711"/>
                        <a:gd name="connsiteY0" fmla="*/ 58 h 18548"/>
                        <a:gd name="connsiteX1" fmla="*/ 425 w 31711"/>
                        <a:gd name="connsiteY1" fmla="*/ 10344 h 18548"/>
                        <a:gd name="connsiteX2" fmla="*/ 15855 w 31711"/>
                        <a:gd name="connsiteY2" fmla="*/ 18488 h 18548"/>
                        <a:gd name="connsiteX3" fmla="*/ 31286 w 31711"/>
                        <a:gd name="connsiteY3" fmla="*/ 8201 h 18548"/>
                        <a:gd name="connsiteX4" fmla="*/ 15855 w 31711"/>
                        <a:gd name="connsiteY4" fmla="*/ 58 h 18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48">
                          <a:moveTo>
                            <a:pt x="15855" y="58"/>
                          </a:moveTo>
                          <a:cubicBezTo>
                            <a:pt x="15427" y="58"/>
                            <a:pt x="-3004" y="8630"/>
                            <a:pt x="425" y="10344"/>
                          </a:cubicBezTo>
                          <a:cubicBezTo>
                            <a:pt x="1283" y="10773"/>
                            <a:pt x="14998" y="19346"/>
                            <a:pt x="15855" y="18488"/>
                          </a:cubicBezTo>
                          <a:cubicBezTo>
                            <a:pt x="16284" y="18488"/>
                            <a:pt x="34715" y="9916"/>
                            <a:pt x="31286" y="8201"/>
                          </a:cubicBezTo>
                          <a:cubicBezTo>
                            <a:pt x="30429" y="8201"/>
                            <a:pt x="16713" y="-800"/>
                            <a:pt x="15855" y="58"/>
                          </a:cubicBezTo>
                          <a:close/>
                        </a:path>
                      </a:pathLst>
                    </a:custGeom>
                    <a:solidFill>
                      <a:srgbClr val="6C74AF"/>
                    </a:solidFill>
                    <a:ln w="4286" cap="flat">
                      <a:noFill/>
                      <a:prstDash val="solid"/>
                      <a:miter/>
                    </a:ln>
                  </p:spPr>
                  <p:txBody>
                    <a:bodyPr rtlCol="0" anchor="ctr"/>
                    <a:lstStyle/>
                    <a:p>
                      <a:endParaRPr lang="en-GB"/>
                    </a:p>
                  </p:txBody>
                </p:sp>
                <p:sp>
                  <p:nvSpPr>
                    <p:cNvPr id="1159" name="Freeform: Shape 1158">
                      <a:extLst>
                        <a:ext uri="{FF2B5EF4-FFF2-40B4-BE49-F238E27FC236}">
                          <a16:creationId xmlns:a16="http://schemas.microsoft.com/office/drawing/2014/main" id="{DD5B5139-382F-D4F6-1B68-982165FF4F02}"/>
                        </a:ext>
                      </a:extLst>
                    </p:cNvPr>
                    <p:cNvSpPr/>
                    <p:nvPr/>
                  </p:nvSpPr>
                  <p:spPr>
                    <a:xfrm>
                      <a:off x="8986218" y="4365109"/>
                      <a:ext cx="3857" cy="1607"/>
                    </a:xfrm>
                    <a:custGeom>
                      <a:avLst/>
                      <a:gdLst>
                        <a:gd name="connsiteX0" fmla="*/ 0 w 3857"/>
                        <a:gd name="connsiteY0" fmla="*/ 0 h 1607"/>
                        <a:gd name="connsiteX1" fmla="*/ 429 w 3857"/>
                        <a:gd name="connsiteY1" fmla="*/ 1286 h 1607"/>
                        <a:gd name="connsiteX2" fmla="*/ 3857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0" y="1715"/>
                            <a:pt x="3857" y="1286"/>
                          </a:cubicBezTo>
                          <a:lnTo>
                            <a:pt x="3429" y="0"/>
                          </a:lnTo>
                          <a:cubicBezTo>
                            <a:pt x="2572" y="857"/>
                            <a:pt x="857" y="857"/>
                            <a:pt x="0" y="0"/>
                          </a:cubicBezTo>
                        </a:path>
                      </a:pathLst>
                    </a:custGeom>
                    <a:solidFill>
                      <a:srgbClr val="B94231"/>
                    </a:solidFill>
                    <a:ln w="4286" cap="flat">
                      <a:noFill/>
                      <a:prstDash val="solid"/>
                      <a:miter/>
                    </a:ln>
                  </p:spPr>
                  <p:txBody>
                    <a:bodyPr rtlCol="0" anchor="ctr"/>
                    <a:lstStyle/>
                    <a:p>
                      <a:endParaRPr lang="en-GB"/>
                    </a:p>
                  </p:txBody>
                </p:sp>
              </p:grpSp>
            </p:grpSp>
            <p:grpSp>
              <p:nvGrpSpPr>
                <p:cNvPr id="1160" name="Graphic 18">
                  <a:extLst>
                    <a:ext uri="{FF2B5EF4-FFF2-40B4-BE49-F238E27FC236}">
                      <a16:creationId xmlns:a16="http://schemas.microsoft.com/office/drawing/2014/main" id="{BD508183-C1C7-741D-470B-68C089D39B04}"/>
                    </a:ext>
                  </a:extLst>
                </p:cNvPr>
                <p:cNvGrpSpPr/>
                <p:nvPr/>
              </p:nvGrpSpPr>
              <p:grpSpPr>
                <a:xfrm>
                  <a:off x="8812866" y="3878056"/>
                  <a:ext cx="330416" cy="439183"/>
                  <a:chOff x="8812866" y="3878056"/>
                  <a:chExt cx="330416" cy="439183"/>
                </a:xfrm>
              </p:grpSpPr>
              <p:sp>
                <p:nvSpPr>
                  <p:cNvPr id="1161" name="Freeform: Shape 1160">
                    <a:extLst>
                      <a:ext uri="{FF2B5EF4-FFF2-40B4-BE49-F238E27FC236}">
                        <a16:creationId xmlns:a16="http://schemas.microsoft.com/office/drawing/2014/main" id="{8649A4CE-3245-2D45-30FA-36F37B30FDF4}"/>
                      </a:ext>
                    </a:extLst>
                  </p:cNvPr>
                  <p:cNvSpPr/>
                  <p:nvPr/>
                </p:nvSpPr>
                <p:spPr>
                  <a:xfrm>
                    <a:off x="8812866" y="3878056"/>
                    <a:ext cx="330416" cy="439183"/>
                  </a:xfrm>
                  <a:custGeom>
                    <a:avLst/>
                    <a:gdLst>
                      <a:gd name="connsiteX0" fmla="*/ 9189 w 330416"/>
                      <a:gd name="connsiteY0" fmla="*/ 181016 h 439183"/>
                      <a:gd name="connsiteX1" fmla="*/ 321228 w 330416"/>
                      <a:gd name="connsiteY1" fmla="*/ 993 h 439183"/>
                      <a:gd name="connsiteX2" fmla="*/ 329371 w 330416"/>
                      <a:gd name="connsiteY2" fmla="*/ 6994 h 439183"/>
                      <a:gd name="connsiteX3" fmla="*/ 321228 w 330416"/>
                      <a:gd name="connsiteY3" fmla="*/ 258168 h 439183"/>
                      <a:gd name="connsiteX4" fmla="*/ 9189 w 330416"/>
                      <a:gd name="connsiteY4" fmla="*/ 438191 h 439183"/>
                      <a:gd name="connsiteX5" fmla="*/ 1045 w 330416"/>
                      <a:gd name="connsiteY5" fmla="*/ 432190 h 439183"/>
                      <a:gd name="connsiteX6" fmla="*/ 9189 w 330416"/>
                      <a:gd name="connsiteY6" fmla="*/ 181016 h 43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416" h="439183">
                        <a:moveTo>
                          <a:pt x="9189" y="181016"/>
                        </a:moveTo>
                        <a:lnTo>
                          <a:pt x="321228" y="993"/>
                        </a:lnTo>
                        <a:cubicBezTo>
                          <a:pt x="325514" y="-1579"/>
                          <a:pt x="329371" y="993"/>
                          <a:pt x="329371" y="6994"/>
                        </a:cubicBezTo>
                        <a:cubicBezTo>
                          <a:pt x="325514" y="15566"/>
                          <a:pt x="338373" y="259882"/>
                          <a:pt x="321228" y="258168"/>
                        </a:cubicBezTo>
                        <a:cubicBezTo>
                          <a:pt x="321228" y="258168"/>
                          <a:pt x="9189" y="438191"/>
                          <a:pt x="9189" y="438191"/>
                        </a:cubicBezTo>
                        <a:cubicBezTo>
                          <a:pt x="4902" y="440762"/>
                          <a:pt x="1045" y="438191"/>
                          <a:pt x="1045" y="432190"/>
                        </a:cubicBezTo>
                        <a:cubicBezTo>
                          <a:pt x="4902" y="423617"/>
                          <a:pt x="-7956" y="179301"/>
                          <a:pt x="9189" y="181016"/>
                        </a:cubicBezTo>
                        <a:close/>
                      </a:path>
                    </a:pathLst>
                  </a:custGeom>
                  <a:solidFill>
                    <a:srgbClr val="364751"/>
                  </a:solidFill>
                  <a:ln w="4286" cap="flat">
                    <a:noFill/>
                    <a:prstDash val="solid"/>
                    <a:miter/>
                  </a:ln>
                </p:spPr>
                <p:txBody>
                  <a:bodyPr rtlCol="0" anchor="ctr"/>
                  <a:lstStyle/>
                  <a:p>
                    <a:endParaRPr lang="en-GB"/>
                  </a:p>
                </p:txBody>
              </p:sp>
              <p:sp>
                <p:nvSpPr>
                  <p:cNvPr id="1162" name="Freeform: Shape 1161">
                    <a:extLst>
                      <a:ext uri="{FF2B5EF4-FFF2-40B4-BE49-F238E27FC236}">
                        <a16:creationId xmlns:a16="http://schemas.microsoft.com/office/drawing/2014/main" id="{6C0CB017-6C42-E69D-2C42-EF6D549A4C7E}"/>
                      </a:ext>
                    </a:extLst>
                  </p:cNvPr>
                  <p:cNvSpPr/>
                  <p:nvPr/>
                </p:nvSpPr>
                <p:spPr>
                  <a:xfrm>
                    <a:off x="8827207" y="3905439"/>
                    <a:ext cx="300462" cy="382610"/>
                  </a:xfrm>
                  <a:custGeom>
                    <a:avLst/>
                    <a:gdLst>
                      <a:gd name="connsiteX0" fmla="*/ 1277 w 300462"/>
                      <a:gd name="connsiteY0" fmla="*/ 173778 h 382610"/>
                      <a:gd name="connsiteX1" fmla="*/ 6850 w 300462"/>
                      <a:gd name="connsiteY1" fmla="*/ 382518 h 382610"/>
                      <a:gd name="connsiteX2" fmla="*/ 294885 w 300462"/>
                      <a:gd name="connsiteY2" fmla="*/ 216211 h 382610"/>
                      <a:gd name="connsiteX3" fmla="*/ 300458 w 300462"/>
                      <a:gd name="connsiteY3" fmla="*/ 205924 h 382610"/>
                      <a:gd name="connsiteX4" fmla="*/ 300458 w 300462"/>
                      <a:gd name="connsiteY4" fmla="*/ 1470 h 382610"/>
                      <a:gd name="connsiteX5" fmla="*/ 6850 w 300462"/>
                      <a:gd name="connsiteY5" fmla="*/ 163490 h 382610"/>
                      <a:gd name="connsiteX6" fmla="*/ 1277 w 300462"/>
                      <a:gd name="connsiteY6" fmla="*/ 173778 h 382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462" h="382610">
                        <a:moveTo>
                          <a:pt x="1277" y="173778"/>
                        </a:moveTo>
                        <a:cubicBezTo>
                          <a:pt x="5564" y="178064"/>
                          <a:pt x="-7295" y="387661"/>
                          <a:pt x="6850" y="382518"/>
                        </a:cubicBezTo>
                        <a:cubicBezTo>
                          <a:pt x="6850" y="382518"/>
                          <a:pt x="294885" y="216211"/>
                          <a:pt x="294885" y="216211"/>
                        </a:cubicBezTo>
                        <a:cubicBezTo>
                          <a:pt x="297886" y="214497"/>
                          <a:pt x="300458" y="209782"/>
                          <a:pt x="300458" y="205924"/>
                        </a:cubicBezTo>
                        <a:lnTo>
                          <a:pt x="300458" y="1470"/>
                        </a:lnTo>
                        <a:cubicBezTo>
                          <a:pt x="301743" y="-18247"/>
                          <a:pt x="11136" y="166919"/>
                          <a:pt x="6850" y="163490"/>
                        </a:cubicBezTo>
                        <a:cubicBezTo>
                          <a:pt x="3849" y="165205"/>
                          <a:pt x="1277" y="169920"/>
                          <a:pt x="1277" y="173778"/>
                        </a:cubicBezTo>
                        <a:close/>
                      </a:path>
                    </a:pathLst>
                  </a:custGeom>
                  <a:solidFill>
                    <a:srgbClr val="AFB3D3"/>
                  </a:solidFill>
                  <a:ln w="4286" cap="flat">
                    <a:noFill/>
                    <a:prstDash val="solid"/>
                    <a:miter/>
                  </a:ln>
                </p:spPr>
                <p:txBody>
                  <a:bodyPr rtlCol="0" anchor="ctr"/>
                  <a:lstStyle/>
                  <a:p>
                    <a:endParaRPr lang="en-GB"/>
                  </a:p>
                </p:txBody>
              </p:sp>
              <p:sp>
                <p:nvSpPr>
                  <p:cNvPr id="1163" name="Freeform: Shape 1162">
                    <a:extLst>
                      <a:ext uri="{FF2B5EF4-FFF2-40B4-BE49-F238E27FC236}">
                        <a16:creationId xmlns:a16="http://schemas.microsoft.com/office/drawing/2014/main" id="{12073ABB-78ED-027D-EDB5-BFDD13779429}"/>
                      </a:ext>
                    </a:extLst>
                  </p:cNvPr>
                  <p:cNvSpPr/>
                  <p:nvPr/>
                </p:nvSpPr>
                <p:spPr>
                  <a:xfrm>
                    <a:off x="8828484" y="3901762"/>
                    <a:ext cx="296179" cy="367334"/>
                  </a:xfrm>
                  <a:custGeom>
                    <a:avLst/>
                    <a:gdLst>
                      <a:gd name="connsiteX0" fmla="*/ 0 w 296179"/>
                      <a:gd name="connsiteY0" fmla="*/ 177454 h 367334"/>
                      <a:gd name="connsiteX1" fmla="*/ 0 w 296179"/>
                      <a:gd name="connsiteY1" fmla="*/ 367335 h 367334"/>
                      <a:gd name="connsiteX2" fmla="*/ 296180 w 296179"/>
                      <a:gd name="connsiteY2" fmla="*/ 3 h 367334"/>
                      <a:gd name="connsiteX3" fmla="*/ 5572 w 296179"/>
                      <a:gd name="connsiteY3" fmla="*/ 167167 h 367334"/>
                      <a:gd name="connsiteX4" fmla="*/ 0 w 296179"/>
                      <a:gd name="connsiteY4" fmla="*/ 177454 h 367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179" h="367334">
                        <a:moveTo>
                          <a:pt x="0" y="177454"/>
                        </a:moveTo>
                        <a:lnTo>
                          <a:pt x="0" y="367335"/>
                        </a:lnTo>
                        <a:cubicBezTo>
                          <a:pt x="125587" y="288039"/>
                          <a:pt x="278178" y="108017"/>
                          <a:pt x="296180" y="3"/>
                        </a:cubicBezTo>
                        <a:cubicBezTo>
                          <a:pt x="293608" y="-854"/>
                          <a:pt x="8144" y="166310"/>
                          <a:pt x="5572" y="167167"/>
                        </a:cubicBezTo>
                        <a:cubicBezTo>
                          <a:pt x="2572" y="168882"/>
                          <a:pt x="0" y="173596"/>
                          <a:pt x="0" y="177454"/>
                        </a:cubicBezTo>
                        <a:close/>
                      </a:path>
                    </a:pathLst>
                  </a:custGeom>
                  <a:solidFill>
                    <a:srgbClr val="FFFFFF">
                      <a:alpha val="26000"/>
                    </a:srgbClr>
                  </a:solidFill>
                  <a:ln w="4286" cap="flat">
                    <a:noFill/>
                    <a:prstDash val="solid"/>
                    <a:miter/>
                  </a:ln>
                </p:spPr>
                <p:txBody>
                  <a:bodyPr rtlCol="0" anchor="ctr"/>
                  <a:lstStyle/>
                  <a:p>
                    <a:endParaRPr lang="en-GB"/>
                  </a:p>
                </p:txBody>
              </p:sp>
            </p:grpSp>
            <p:grpSp>
              <p:nvGrpSpPr>
                <p:cNvPr id="1164" name="Graphic 18">
                  <a:extLst>
                    <a:ext uri="{FF2B5EF4-FFF2-40B4-BE49-F238E27FC236}">
                      <a16:creationId xmlns:a16="http://schemas.microsoft.com/office/drawing/2014/main" id="{EFDC8907-6607-E79F-B549-025C2410C53D}"/>
                    </a:ext>
                  </a:extLst>
                </p:cNvPr>
                <p:cNvGrpSpPr/>
                <p:nvPr/>
              </p:nvGrpSpPr>
              <p:grpSpPr>
                <a:xfrm>
                  <a:off x="9060798" y="4344107"/>
                  <a:ext cx="163735" cy="105013"/>
                  <a:chOff x="9060798" y="4344107"/>
                  <a:chExt cx="163735" cy="105013"/>
                </a:xfrm>
              </p:grpSpPr>
              <p:sp>
                <p:nvSpPr>
                  <p:cNvPr id="1165" name="Freeform: Shape 1164">
                    <a:extLst>
                      <a:ext uri="{FF2B5EF4-FFF2-40B4-BE49-F238E27FC236}">
                        <a16:creationId xmlns:a16="http://schemas.microsoft.com/office/drawing/2014/main" id="{D83636EA-4720-9794-469B-941351228F59}"/>
                      </a:ext>
                    </a:extLst>
                  </p:cNvPr>
                  <p:cNvSpPr/>
                  <p:nvPr/>
                </p:nvSpPr>
                <p:spPr>
                  <a:xfrm>
                    <a:off x="9185100" y="4344107"/>
                    <a:ext cx="39433" cy="28289"/>
                  </a:xfrm>
                  <a:custGeom>
                    <a:avLst/>
                    <a:gdLst>
                      <a:gd name="connsiteX0" fmla="*/ 0 w 39433"/>
                      <a:gd name="connsiteY0" fmla="*/ 22717 h 28289"/>
                      <a:gd name="connsiteX1" fmla="*/ 0 w 39433"/>
                      <a:gd name="connsiteY1" fmla="*/ 28289 h 28289"/>
                      <a:gd name="connsiteX2" fmla="*/ 39434 w 39433"/>
                      <a:gd name="connsiteY2" fmla="*/ 5572 h 28289"/>
                      <a:gd name="connsiteX3" fmla="*/ 39434 w 39433"/>
                      <a:gd name="connsiteY3" fmla="*/ 0 h 28289"/>
                      <a:gd name="connsiteX4" fmla="*/ 0 w 39433"/>
                      <a:gd name="connsiteY4" fmla="*/ 22717 h 28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33" h="28289">
                        <a:moveTo>
                          <a:pt x="0" y="22717"/>
                        </a:moveTo>
                        <a:lnTo>
                          <a:pt x="0" y="28289"/>
                        </a:lnTo>
                        <a:cubicBezTo>
                          <a:pt x="1286" y="27432"/>
                          <a:pt x="38148" y="6429"/>
                          <a:pt x="39434" y="5572"/>
                        </a:cubicBezTo>
                        <a:lnTo>
                          <a:pt x="39434" y="0"/>
                        </a:lnTo>
                        <a:lnTo>
                          <a:pt x="0" y="22717"/>
                        </a:lnTo>
                        <a:close/>
                      </a:path>
                    </a:pathLst>
                  </a:custGeom>
                  <a:solidFill>
                    <a:srgbClr val="000000"/>
                  </a:solidFill>
                  <a:ln w="4286" cap="flat">
                    <a:noFill/>
                    <a:prstDash val="solid"/>
                    <a:miter/>
                  </a:ln>
                </p:spPr>
                <p:txBody>
                  <a:bodyPr rtlCol="0" anchor="ctr"/>
                  <a:lstStyle/>
                  <a:p>
                    <a:endParaRPr lang="en-GB"/>
                  </a:p>
                </p:txBody>
              </p:sp>
              <p:sp>
                <p:nvSpPr>
                  <p:cNvPr id="1166" name="Freeform: Shape 1165">
                    <a:extLst>
                      <a:ext uri="{FF2B5EF4-FFF2-40B4-BE49-F238E27FC236}">
                        <a16:creationId xmlns:a16="http://schemas.microsoft.com/office/drawing/2014/main" id="{C971571C-F83E-B016-4629-1AD21117B1B0}"/>
                      </a:ext>
                    </a:extLst>
                  </p:cNvPr>
                  <p:cNvSpPr/>
                  <p:nvPr/>
                </p:nvSpPr>
                <p:spPr>
                  <a:xfrm>
                    <a:off x="9185100" y="4345821"/>
                    <a:ext cx="38576" cy="26574"/>
                  </a:xfrm>
                  <a:custGeom>
                    <a:avLst/>
                    <a:gdLst>
                      <a:gd name="connsiteX0" fmla="*/ 0 w 38576"/>
                      <a:gd name="connsiteY0" fmla="*/ 22289 h 26574"/>
                      <a:gd name="connsiteX1" fmla="*/ 0 w 38576"/>
                      <a:gd name="connsiteY1" fmla="*/ 26575 h 26574"/>
                      <a:gd name="connsiteX2" fmla="*/ 38576 w 38576"/>
                      <a:gd name="connsiteY2" fmla="*/ 4715 h 26574"/>
                      <a:gd name="connsiteX3" fmla="*/ 38576 w 38576"/>
                      <a:gd name="connsiteY3" fmla="*/ 0 h 26574"/>
                    </a:gdLst>
                    <a:ahLst/>
                    <a:cxnLst>
                      <a:cxn ang="0">
                        <a:pos x="connsiteX0" y="connsiteY0"/>
                      </a:cxn>
                      <a:cxn ang="0">
                        <a:pos x="connsiteX1" y="connsiteY1"/>
                      </a:cxn>
                      <a:cxn ang="0">
                        <a:pos x="connsiteX2" y="connsiteY2"/>
                      </a:cxn>
                      <a:cxn ang="0">
                        <a:pos x="connsiteX3" y="connsiteY3"/>
                      </a:cxn>
                    </a:cxnLst>
                    <a:rect l="l" t="t" r="r" b="b"/>
                    <a:pathLst>
                      <a:path w="38576" h="26574">
                        <a:moveTo>
                          <a:pt x="0" y="22289"/>
                        </a:moveTo>
                        <a:lnTo>
                          <a:pt x="0" y="26575"/>
                        </a:lnTo>
                        <a:lnTo>
                          <a:pt x="38576" y="4715"/>
                        </a:lnTo>
                        <a:lnTo>
                          <a:pt x="38576" y="0"/>
                        </a:lnTo>
                        <a:close/>
                      </a:path>
                    </a:pathLst>
                  </a:custGeom>
                  <a:solidFill>
                    <a:srgbClr val="4D4D4D"/>
                  </a:solidFill>
                  <a:ln w="4286" cap="flat">
                    <a:noFill/>
                    <a:prstDash val="solid"/>
                    <a:miter/>
                  </a:ln>
                </p:spPr>
                <p:txBody>
                  <a:bodyPr rtlCol="0" anchor="ctr"/>
                  <a:lstStyle/>
                  <a:p>
                    <a:endParaRPr lang="en-GB"/>
                  </a:p>
                </p:txBody>
              </p:sp>
              <p:sp>
                <p:nvSpPr>
                  <p:cNvPr id="1167" name="Freeform: Shape 1166">
                    <a:extLst>
                      <a:ext uri="{FF2B5EF4-FFF2-40B4-BE49-F238E27FC236}">
                        <a16:creationId xmlns:a16="http://schemas.microsoft.com/office/drawing/2014/main" id="{A69DB38C-AA7E-45B6-1B86-4B4FF99A4417}"/>
                      </a:ext>
                    </a:extLst>
                  </p:cNvPr>
                  <p:cNvSpPr/>
                  <p:nvPr/>
                </p:nvSpPr>
                <p:spPr>
                  <a:xfrm>
                    <a:off x="9060798" y="4437976"/>
                    <a:ext cx="9430" cy="11144"/>
                  </a:xfrm>
                  <a:custGeom>
                    <a:avLst/>
                    <a:gdLst>
                      <a:gd name="connsiteX0" fmla="*/ 0 w 9430"/>
                      <a:gd name="connsiteY0" fmla="*/ 5572 h 11144"/>
                      <a:gd name="connsiteX1" fmla="*/ 0 w 9430"/>
                      <a:gd name="connsiteY1" fmla="*/ 11144 h 11144"/>
                      <a:gd name="connsiteX2" fmla="*/ 9002 w 9430"/>
                      <a:gd name="connsiteY2" fmla="*/ 6001 h 11144"/>
                      <a:gd name="connsiteX3" fmla="*/ 9430 w 9430"/>
                      <a:gd name="connsiteY3" fmla="*/ 6001 h 11144"/>
                      <a:gd name="connsiteX4" fmla="*/ 9430 w 9430"/>
                      <a:gd name="connsiteY4" fmla="*/ 0 h 11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30" h="11144">
                        <a:moveTo>
                          <a:pt x="0" y="5572"/>
                        </a:moveTo>
                        <a:lnTo>
                          <a:pt x="0" y="11144"/>
                        </a:lnTo>
                        <a:lnTo>
                          <a:pt x="9002" y="6001"/>
                        </a:lnTo>
                        <a:lnTo>
                          <a:pt x="9430" y="6001"/>
                        </a:lnTo>
                        <a:lnTo>
                          <a:pt x="9430" y="0"/>
                        </a:lnTo>
                        <a:close/>
                      </a:path>
                    </a:pathLst>
                  </a:custGeom>
                  <a:solidFill>
                    <a:srgbClr val="000000"/>
                  </a:solidFill>
                  <a:ln w="4286" cap="flat">
                    <a:noFill/>
                    <a:prstDash val="solid"/>
                    <a:miter/>
                  </a:ln>
                </p:spPr>
                <p:txBody>
                  <a:bodyPr rtlCol="0" anchor="ctr"/>
                  <a:lstStyle/>
                  <a:p>
                    <a:endParaRPr lang="en-GB"/>
                  </a:p>
                </p:txBody>
              </p:sp>
              <p:sp>
                <p:nvSpPr>
                  <p:cNvPr id="1168" name="Freeform: Shape 1167">
                    <a:extLst>
                      <a:ext uri="{FF2B5EF4-FFF2-40B4-BE49-F238E27FC236}">
                        <a16:creationId xmlns:a16="http://schemas.microsoft.com/office/drawing/2014/main" id="{094785BD-7267-274B-D44A-60426DCF27A3}"/>
                      </a:ext>
                    </a:extLst>
                  </p:cNvPr>
                  <p:cNvSpPr/>
                  <p:nvPr/>
                </p:nvSpPr>
                <p:spPr>
                  <a:xfrm>
                    <a:off x="9060798" y="4439262"/>
                    <a:ext cx="9001" cy="9858"/>
                  </a:xfrm>
                  <a:custGeom>
                    <a:avLst/>
                    <a:gdLst>
                      <a:gd name="connsiteX0" fmla="*/ 0 w 9001"/>
                      <a:gd name="connsiteY0" fmla="*/ 5143 h 9858"/>
                      <a:gd name="connsiteX1" fmla="*/ 0 w 9001"/>
                      <a:gd name="connsiteY1" fmla="*/ 9858 h 9858"/>
                      <a:gd name="connsiteX2" fmla="*/ 9002 w 9001"/>
                      <a:gd name="connsiteY2" fmla="*/ 4715 h 9858"/>
                      <a:gd name="connsiteX3" fmla="*/ 9002 w 9001"/>
                      <a:gd name="connsiteY3" fmla="*/ 0 h 9858"/>
                    </a:gdLst>
                    <a:ahLst/>
                    <a:cxnLst>
                      <a:cxn ang="0">
                        <a:pos x="connsiteX0" y="connsiteY0"/>
                      </a:cxn>
                      <a:cxn ang="0">
                        <a:pos x="connsiteX1" y="connsiteY1"/>
                      </a:cxn>
                      <a:cxn ang="0">
                        <a:pos x="connsiteX2" y="connsiteY2"/>
                      </a:cxn>
                      <a:cxn ang="0">
                        <a:pos x="connsiteX3" y="connsiteY3"/>
                      </a:cxn>
                    </a:cxnLst>
                    <a:rect l="l" t="t" r="r" b="b"/>
                    <a:pathLst>
                      <a:path w="9001" h="9858">
                        <a:moveTo>
                          <a:pt x="0" y="5143"/>
                        </a:moveTo>
                        <a:lnTo>
                          <a:pt x="0" y="9858"/>
                        </a:lnTo>
                        <a:lnTo>
                          <a:pt x="9002" y="4715"/>
                        </a:lnTo>
                        <a:lnTo>
                          <a:pt x="9002" y="0"/>
                        </a:lnTo>
                        <a:close/>
                      </a:path>
                    </a:pathLst>
                  </a:custGeom>
                  <a:solidFill>
                    <a:srgbClr val="4D4D4D"/>
                  </a:solidFill>
                  <a:ln w="4286" cap="flat">
                    <a:noFill/>
                    <a:prstDash val="solid"/>
                    <a:miter/>
                  </a:ln>
                </p:spPr>
                <p:txBody>
                  <a:bodyPr rtlCol="0" anchor="ctr"/>
                  <a:lstStyle/>
                  <a:p>
                    <a:endParaRPr lang="en-GB"/>
                  </a:p>
                </p:txBody>
              </p:sp>
            </p:grpSp>
            <p:grpSp>
              <p:nvGrpSpPr>
                <p:cNvPr id="1169" name="Graphic 18">
                  <a:extLst>
                    <a:ext uri="{FF2B5EF4-FFF2-40B4-BE49-F238E27FC236}">
                      <a16:creationId xmlns:a16="http://schemas.microsoft.com/office/drawing/2014/main" id="{360528D4-4742-949B-BA13-61FC7C01B099}"/>
                    </a:ext>
                  </a:extLst>
                </p:cNvPr>
                <p:cNvGrpSpPr/>
                <p:nvPr/>
              </p:nvGrpSpPr>
              <p:grpSpPr>
                <a:xfrm>
                  <a:off x="8818236" y="4256667"/>
                  <a:ext cx="544614" cy="211312"/>
                  <a:chOff x="8818236" y="4256667"/>
                  <a:chExt cx="544614" cy="211312"/>
                </a:xfrm>
              </p:grpSpPr>
              <p:sp>
                <p:nvSpPr>
                  <p:cNvPr id="1170" name="Freeform: Shape 1169">
                    <a:extLst>
                      <a:ext uri="{FF2B5EF4-FFF2-40B4-BE49-F238E27FC236}">
                        <a16:creationId xmlns:a16="http://schemas.microsoft.com/office/drawing/2014/main" id="{135A9909-CF85-3AF9-1C90-C968FF5BCED0}"/>
                      </a:ext>
                    </a:extLst>
                  </p:cNvPr>
                  <p:cNvSpPr/>
                  <p:nvPr/>
                </p:nvSpPr>
                <p:spPr>
                  <a:xfrm>
                    <a:off x="8835770" y="4339392"/>
                    <a:ext cx="87011" cy="55721"/>
                  </a:xfrm>
                  <a:custGeom>
                    <a:avLst/>
                    <a:gdLst>
                      <a:gd name="connsiteX0" fmla="*/ 0 w 87011"/>
                      <a:gd name="connsiteY0" fmla="*/ 0 h 55721"/>
                      <a:gd name="connsiteX1" fmla="*/ 0 w 87011"/>
                      <a:gd name="connsiteY1" fmla="*/ 5572 h 55721"/>
                      <a:gd name="connsiteX2" fmla="*/ 87011 w 87011"/>
                      <a:gd name="connsiteY2" fmla="*/ 55721 h 55721"/>
                      <a:gd name="connsiteX3" fmla="*/ 87011 w 87011"/>
                      <a:gd name="connsiteY3" fmla="*/ 50149 h 55721"/>
                      <a:gd name="connsiteX4" fmla="*/ 0 w 87011"/>
                      <a:gd name="connsiteY4" fmla="*/ 0 h 55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011" h="55721">
                        <a:moveTo>
                          <a:pt x="0" y="0"/>
                        </a:moveTo>
                        <a:lnTo>
                          <a:pt x="0" y="5572"/>
                        </a:lnTo>
                        <a:cubicBezTo>
                          <a:pt x="1286" y="6429"/>
                          <a:pt x="85725" y="55293"/>
                          <a:pt x="87011" y="55721"/>
                        </a:cubicBezTo>
                        <a:lnTo>
                          <a:pt x="87011" y="50149"/>
                        </a:lnTo>
                        <a:lnTo>
                          <a:pt x="0" y="0"/>
                        </a:lnTo>
                        <a:close/>
                      </a:path>
                    </a:pathLst>
                  </a:custGeom>
                  <a:solidFill>
                    <a:srgbClr val="000000"/>
                  </a:solidFill>
                  <a:ln w="4286" cap="flat">
                    <a:noFill/>
                    <a:prstDash val="solid"/>
                    <a:miter/>
                  </a:ln>
                </p:spPr>
                <p:txBody>
                  <a:bodyPr rtlCol="0" anchor="ctr"/>
                  <a:lstStyle/>
                  <a:p>
                    <a:endParaRPr lang="en-GB"/>
                  </a:p>
                </p:txBody>
              </p:sp>
              <p:sp>
                <p:nvSpPr>
                  <p:cNvPr id="1171" name="Freeform: Shape 1170">
                    <a:extLst>
                      <a:ext uri="{FF2B5EF4-FFF2-40B4-BE49-F238E27FC236}">
                        <a16:creationId xmlns:a16="http://schemas.microsoft.com/office/drawing/2014/main" id="{B9DE60D2-0918-9B8A-AE2A-1B6CDABBCF44}"/>
                      </a:ext>
                    </a:extLst>
                  </p:cNvPr>
                  <p:cNvSpPr/>
                  <p:nvPr/>
                </p:nvSpPr>
                <p:spPr>
                  <a:xfrm>
                    <a:off x="8835770" y="4340249"/>
                    <a:ext cx="86154" cy="54435"/>
                  </a:xfrm>
                  <a:custGeom>
                    <a:avLst/>
                    <a:gdLst>
                      <a:gd name="connsiteX0" fmla="*/ 0 w 86154"/>
                      <a:gd name="connsiteY0" fmla="*/ 0 h 54435"/>
                      <a:gd name="connsiteX1" fmla="*/ 0 w 86154"/>
                      <a:gd name="connsiteY1" fmla="*/ 4715 h 54435"/>
                      <a:gd name="connsiteX2" fmla="*/ 86154 w 86154"/>
                      <a:gd name="connsiteY2" fmla="*/ 54435 h 54435"/>
                      <a:gd name="connsiteX3" fmla="*/ 86154 w 86154"/>
                      <a:gd name="connsiteY3" fmla="*/ 49721 h 54435"/>
                    </a:gdLst>
                    <a:ahLst/>
                    <a:cxnLst>
                      <a:cxn ang="0">
                        <a:pos x="connsiteX0" y="connsiteY0"/>
                      </a:cxn>
                      <a:cxn ang="0">
                        <a:pos x="connsiteX1" y="connsiteY1"/>
                      </a:cxn>
                      <a:cxn ang="0">
                        <a:pos x="connsiteX2" y="connsiteY2"/>
                      </a:cxn>
                      <a:cxn ang="0">
                        <a:pos x="connsiteX3" y="connsiteY3"/>
                      </a:cxn>
                    </a:cxnLst>
                    <a:rect l="l" t="t" r="r" b="b"/>
                    <a:pathLst>
                      <a:path w="86154" h="54435">
                        <a:moveTo>
                          <a:pt x="0" y="0"/>
                        </a:moveTo>
                        <a:lnTo>
                          <a:pt x="0" y="4715"/>
                        </a:lnTo>
                        <a:lnTo>
                          <a:pt x="86154" y="54435"/>
                        </a:lnTo>
                        <a:lnTo>
                          <a:pt x="86154" y="49721"/>
                        </a:lnTo>
                        <a:close/>
                      </a:path>
                    </a:pathLst>
                  </a:custGeom>
                  <a:solidFill>
                    <a:srgbClr val="4D4D4D"/>
                  </a:solidFill>
                  <a:ln w="4286" cap="flat">
                    <a:noFill/>
                    <a:prstDash val="solid"/>
                    <a:miter/>
                  </a:ln>
                </p:spPr>
                <p:txBody>
                  <a:bodyPr rtlCol="0" anchor="ctr"/>
                  <a:lstStyle/>
                  <a:p>
                    <a:endParaRPr lang="en-GB"/>
                  </a:p>
                </p:txBody>
              </p:sp>
              <p:sp>
                <p:nvSpPr>
                  <p:cNvPr id="1172" name="Freeform: Shape 1171">
                    <a:extLst>
                      <a:ext uri="{FF2B5EF4-FFF2-40B4-BE49-F238E27FC236}">
                        <a16:creationId xmlns:a16="http://schemas.microsoft.com/office/drawing/2014/main" id="{DD1EBF99-3D32-1CF4-3FAA-23863AC88572}"/>
                      </a:ext>
                    </a:extLst>
                  </p:cNvPr>
                  <p:cNvSpPr/>
                  <p:nvPr/>
                </p:nvSpPr>
                <p:spPr>
                  <a:xfrm>
                    <a:off x="8928782" y="4392970"/>
                    <a:ext cx="9429" cy="11144"/>
                  </a:xfrm>
                  <a:custGeom>
                    <a:avLst/>
                    <a:gdLst>
                      <a:gd name="connsiteX0" fmla="*/ 0 w 9429"/>
                      <a:gd name="connsiteY0" fmla="*/ 0 h 11144"/>
                      <a:gd name="connsiteX1" fmla="*/ 0 w 9429"/>
                      <a:gd name="connsiteY1" fmla="*/ 5572 h 11144"/>
                      <a:gd name="connsiteX2" fmla="*/ 9430 w 9429"/>
                      <a:gd name="connsiteY2" fmla="*/ 11144 h 11144"/>
                      <a:gd name="connsiteX3" fmla="*/ 9430 w 9429"/>
                      <a:gd name="connsiteY3" fmla="*/ 5572 h 11144"/>
                      <a:gd name="connsiteX4" fmla="*/ 0 w 9429"/>
                      <a:gd name="connsiteY4" fmla="*/ 0 h 11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9" h="11144">
                        <a:moveTo>
                          <a:pt x="0" y="0"/>
                        </a:moveTo>
                        <a:lnTo>
                          <a:pt x="0" y="5572"/>
                        </a:lnTo>
                        <a:cubicBezTo>
                          <a:pt x="429" y="6001"/>
                          <a:pt x="9001" y="10716"/>
                          <a:pt x="9430" y="11144"/>
                        </a:cubicBezTo>
                        <a:lnTo>
                          <a:pt x="9430" y="5572"/>
                        </a:lnTo>
                        <a:lnTo>
                          <a:pt x="0" y="0"/>
                        </a:lnTo>
                        <a:close/>
                      </a:path>
                    </a:pathLst>
                  </a:custGeom>
                  <a:solidFill>
                    <a:srgbClr val="000000"/>
                  </a:solidFill>
                  <a:ln w="4286" cap="flat">
                    <a:noFill/>
                    <a:prstDash val="solid"/>
                    <a:miter/>
                  </a:ln>
                </p:spPr>
                <p:txBody>
                  <a:bodyPr rtlCol="0" anchor="ctr"/>
                  <a:lstStyle/>
                  <a:p>
                    <a:endParaRPr lang="en-GB"/>
                  </a:p>
                </p:txBody>
              </p:sp>
              <p:sp>
                <p:nvSpPr>
                  <p:cNvPr id="1173" name="Freeform: Shape 1172">
                    <a:extLst>
                      <a:ext uri="{FF2B5EF4-FFF2-40B4-BE49-F238E27FC236}">
                        <a16:creationId xmlns:a16="http://schemas.microsoft.com/office/drawing/2014/main" id="{8B108BA6-5477-FD92-ECB5-C25DFCF8B405}"/>
                      </a:ext>
                    </a:extLst>
                  </p:cNvPr>
                  <p:cNvSpPr/>
                  <p:nvPr/>
                </p:nvSpPr>
                <p:spPr>
                  <a:xfrm>
                    <a:off x="8928782" y="4393827"/>
                    <a:ext cx="8572" cy="9858"/>
                  </a:xfrm>
                  <a:custGeom>
                    <a:avLst/>
                    <a:gdLst>
                      <a:gd name="connsiteX0" fmla="*/ 0 w 8572"/>
                      <a:gd name="connsiteY0" fmla="*/ 0 h 9858"/>
                      <a:gd name="connsiteX1" fmla="*/ 0 w 8572"/>
                      <a:gd name="connsiteY1" fmla="*/ 4715 h 9858"/>
                      <a:gd name="connsiteX2" fmla="*/ 8573 w 8572"/>
                      <a:gd name="connsiteY2" fmla="*/ 9858 h 9858"/>
                      <a:gd name="connsiteX3" fmla="*/ 8573 w 8572"/>
                      <a:gd name="connsiteY3" fmla="*/ 5144 h 9858"/>
                    </a:gdLst>
                    <a:ahLst/>
                    <a:cxnLst>
                      <a:cxn ang="0">
                        <a:pos x="connsiteX0" y="connsiteY0"/>
                      </a:cxn>
                      <a:cxn ang="0">
                        <a:pos x="connsiteX1" y="connsiteY1"/>
                      </a:cxn>
                      <a:cxn ang="0">
                        <a:pos x="connsiteX2" y="connsiteY2"/>
                      </a:cxn>
                      <a:cxn ang="0">
                        <a:pos x="connsiteX3" y="connsiteY3"/>
                      </a:cxn>
                    </a:cxnLst>
                    <a:rect l="l" t="t" r="r" b="b"/>
                    <a:pathLst>
                      <a:path w="8572" h="9858">
                        <a:moveTo>
                          <a:pt x="0" y="0"/>
                        </a:moveTo>
                        <a:lnTo>
                          <a:pt x="0" y="4715"/>
                        </a:lnTo>
                        <a:lnTo>
                          <a:pt x="8573" y="9858"/>
                        </a:lnTo>
                        <a:lnTo>
                          <a:pt x="8573" y="5144"/>
                        </a:lnTo>
                        <a:close/>
                      </a:path>
                    </a:pathLst>
                  </a:custGeom>
                  <a:solidFill>
                    <a:srgbClr val="4D4D4D"/>
                  </a:solidFill>
                  <a:ln w="4286" cap="flat">
                    <a:noFill/>
                    <a:prstDash val="solid"/>
                    <a:miter/>
                  </a:ln>
                </p:spPr>
                <p:txBody>
                  <a:bodyPr rtlCol="0" anchor="ctr"/>
                  <a:lstStyle/>
                  <a:p>
                    <a:endParaRPr lang="en-GB"/>
                  </a:p>
                </p:txBody>
              </p:sp>
              <p:sp>
                <p:nvSpPr>
                  <p:cNvPr id="1174" name="Freeform: Shape 1173">
                    <a:extLst>
                      <a:ext uri="{FF2B5EF4-FFF2-40B4-BE49-F238E27FC236}">
                        <a16:creationId xmlns:a16="http://schemas.microsoft.com/office/drawing/2014/main" id="{3AC082FA-30BC-3D12-DCDA-1C88BEA525F6}"/>
                      </a:ext>
                    </a:extLst>
                  </p:cNvPr>
                  <p:cNvSpPr/>
                  <p:nvPr/>
                </p:nvSpPr>
                <p:spPr>
                  <a:xfrm>
                    <a:off x="8818236" y="4256667"/>
                    <a:ext cx="544614" cy="206384"/>
                  </a:xfrm>
                  <a:custGeom>
                    <a:avLst/>
                    <a:gdLst>
                      <a:gd name="connsiteX0" fmla="*/ 3390 w 544614"/>
                      <a:gd name="connsiteY0" fmla="*/ 82725 h 206384"/>
                      <a:gd name="connsiteX1" fmla="*/ 228418 w 544614"/>
                      <a:gd name="connsiteY1" fmla="*/ 205740 h 206384"/>
                      <a:gd name="connsiteX2" fmla="*/ 539600 w 544614"/>
                      <a:gd name="connsiteY2" fmla="*/ 26146 h 206384"/>
                      <a:gd name="connsiteX3" fmla="*/ 539600 w 544614"/>
                      <a:gd name="connsiteY3" fmla="*/ 0 h 206384"/>
                      <a:gd name="connsiteX4" fmla="*/ 540028 w 544614"/>
                      <a:gd name="connsiteY4" fmla="*/ 9858 h 206384"/>
                      <a:gd name="connsiteX5" fmla="*/ 220274 w 544614"/>
                      <a:gd name="connsiteY5" fmla="*/ 191167 h 206384"/>
                      <a:gd name="connsiteX6" fmla="*/ 211273 w 544614"/>
                      <a:gd name="connsiteY6" fmla="*/ 189452 h 206384"/>
                      <a:gd name="connsiteX7" fmla="*/ 4675 w 544614"/>
                      <a:gd name="connsiteY7" fmla="*/ 69866 h 206384"/>
                      <a:gd name="connsiteX8" fmla="*/ 4675 w 544614"/>
                      <a:gd name="connsiteY8" fmla="*/ 59579 h 206384"/>
                      <a:gd name="connsiteX9" fmla="*/ 3390 w 544614"/>
                      <a:gd name="connsiteY9" fmla="*/ 82725 h 206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614" h="206384">
                        <a:moveTo>
                          <a:pt x="3390" y="82725"/>
                        </a:moveTo>
                        <a:cubicBezTo>
                          <a:pt x="13248" y="90011"/>
                          <a:pt x="215559" y="216456"/>
                          <a:pt x="228418" y="205740"/>
                        </a:cubicBezTo>
                        <a:cubicBezTo>
                          <a:pt x="228418" y="205740"/>
                          <a:pt x="539600" y="26146"/>
                          <a:pt x="539600" y="26146"/>
                        </a:cubicBezTo>
                        <a:cubicBezTo>
                          <a:pt x="547315" y="21431"/>
                          <a:pt x="545172" y="4715"/>
                          <a:pt x="539600" y="0"/>
                        </a:cubicBezTo>
                        <a:cubicBezTo>
                          <a:pt x="543886" y="3429"/>
                          <a:pt x="543886" y="6429"/>
                          <a:pt x="540028" y="9858"/>
                        </a:cubicBezTo>
                        <a:cubicBezTo>
                          <a:pt x="532742" y="11144"/>
                          <a:pt x="228846" y="195024"/>
                          <a:pt x="220274" y="191167"/>
                        </a:cubicBezTo>
                        <a:cubicBezTo>
                          <a:pt x="217702" y="191167"/>
                          <a:pt x="214702" y="190738"/>
                          <a:pt x="211273" y="189452"/>
                        </a:cubicBezTo>
                        <a:lnTo>
                          <a:pt x="4675" y="69866"/>
                        </a:lnTo>
                        <a:cubicBezTo>
                          <a:pt x="-39" y="66437"/>
                          <a:pt x="-39" y="62579"/>
                          <a:pt x="4675" y="59579"/>
                        </a:cubicBezTo>
                        <a:cubicBezTo>
                          <a:pt x="-2611" y="62579"/>
                          <a:pt x="-39" y="75009"/>
                          <a:pt x="3390" y="82725"/>
                        </a:cubicBezTo>
                        <a:close/>
                      </a:path>
                    </a:pathLst>
                  </a:custGeom>
                  <a:solidFill>
                    <a:srgbClr val="344552"/>
                  </a:solidFill>
                  <a:ln w="4286" cap="flat">
                    <a:noFill/>
                    <a:prstDash val="solid"/>
                    <a:miter/>
                  </a:ln>
                </p:spPr>
                <p:txBody>
                  <a:bodyPr rtlCol="0" anchor="ctr"/>
                  <a:lstStyle/>
                  <a:p>
                    <a:endParaRPr lang="en-GB"/>
                  </a:p>
                </p:txBody>
              </p:sp>
              <p:sp>
                <p:nvSpPr>
                  <p:cNvPr id="1175" name="Freeform: Shape 1174">
                    <a:extLst>
                      <a:ext uri="{FF2B5EF4-FFF2-40B4-BE49-F238E27FC236}">
                        <a16:creationId xmlns:a16="http://schemas.microsoft.com/office/drawing/2014/main" id="{7DC2EEA6-6D46-166E-E8C3-CB5B0CFE2227}"/>
                      </a:ext>
                    </a:extLst>
                  </p:cNvPr>
                  <p:cNvSpPr/>
                  <p:nvPr/>
                </p:nvSpPr>
                <p:spPr>
                  <a:xfrm>
                    <a:off x="9040653" y="4454263"/>
                    <a:ext cx="10715" cy="13715"/>
                  </a:xfrm>
                  <a:custGeom>
                    <a:avLst/>
                    <a:gdLst>
                      <a:gd name="connsiteX0" fmla="*/ 6858 w 10715"/>
                      <a:gd name="connsiteY0" fmla="*/ 13716 h 13715"/>
                      <a:gd name="connsiteX1" fmla="*/ 5143 w 10715"/>
                      <a:gd name="connsiteY1" fmla="*/ 8573 h 13715"/>
                      <a:gd name="connsiteX2" fmla="*/ 0 w 10715"/>
                      <a:gd name="connsiteY2" fmla="*/ 8573 h 13715"/>
                      <a:gd name="connsiteX3" fmla="*/ 5143 w 10715"/>
                      <a:gd name="connsiteY3" fmla="*/ 8573 h 13715"/>
                      <a:gd name="connsiteX4" fmla="*/ 4715 w 10715"/>
                      <a:gd name="connsiteY4" fmla="*/ 7286 h 13715"/>
                      <a:gd name="connsiteX5" fmla="*/ 3429 w 10715"/>
                      <a:gd name="connsiteY5" fmla="*/ 3429 h 13715"/>
                      <a:gd name="connsiteX6" fmla="*/ 10716 w 10715"/>
                      <a:gd name="connsiteY6" fmla="*/ 0 h 13715"/>
                      <a:gd name="connsiteX7" fmla="*/ 10716 w 10715"/>
                      <a:gd name="connsiteY7" fmla="*/ 12859 h 13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15" h="13715">
                        <a:moveTo>
                          <a:pt x="6858" y="13716"/>
                        </a:moveTo>
                        <a:lnTo>
                          <a:pt x="5143" y="8573"/>
                        </a:lnTo>
                        <a:lnTo>
                          <a:pt x="0" y="8573"/>
                        </a:lnTo>
                        <a:lnTo>
                          <a:pt x="5143" y="8573"/>
                        </a:lnTo>
                        <a:lnTo>
                          <a:pt x="4715" y="7286"/>
                        </a:lnTo>
                        <a:lnTo>
                          <a:pt x="3429" y="3429"/>
                        </a:lnTo>
                        <a:lnTo>
                          <a:pt x="10716" y="0"/>
                        </a:lnTo>
                        <a:lnTo>
                          <a:pt x="10716" y="12859"/>
                        </a:lnTo>
                        <a:close/>
                      </a:path>
                    </a:pathLst>
                  </a:custGeom>
                  <a:solidFill>
                    <a:srgbClr val="000000"/>
                  </a:solidFill>
                  <a:ln w="4286" cap="flat">
                    <a:noFill/>
                    <a:prstDash val="solid"/>
                    <a:miter/>
                  </a:ln>
                </p:spPr>
                <p:txBody>
                  <a:bodyPr rtlCol="0" anchor="ctr"/>
                  <a:lstStyle/>
                  <a:p>
                    <a:endParaRPr lang="en-GB"/>
                  </a:p>
                </p:txBody>
              </p:sp>
            </p:grpSp>
            <p:sp>
              <p:nvSpPr>
                <p:cNvPr id="1176" name="Freeform: Shape 1175">
                  <a:extLst>
                    <a:ext uri="{FF2B5EF4-FFF2-40B4-BE49-F238E27FC236}">
                      <a16:creationId xmlns:a16="http://schemas.microsoft.com/office/drawing/2014/main" id="{B4FE05FB-9FFB-1F78-FB5A-D2468F46A0A8}"/>
                    </a:ext>
                  </a:extLst>
                </p:cNvPr>
                <p:cNvSpPr/>
                <p:nvPr/>
              </p:nvSpPr>
              <p:spPr>
                <a:xfrm>
                  <a:off x="8807021" y="3873996"/>
                  <a:ext cx="333502" cy="443267"/>
                </a:xfrm>
                <a:custGeom>
                  <a:avLst/>
                  <a:gdLst>
                    <a:gd name="connsiteX0" fmla="*/ 32 w 333502"/>
                    <a:gd name="connsiteY0" fmla="*/ 201791 h 443267"/>
                    <a:gd name="connsiteX1" fmla="*/ 32 w 333502"/>
                    <a:gd name="connsiteY1" fmla="*/ 433249 h 443267"/>
                    <a:gd name="connsiteX2" fmla="*/ 16320 w 333502"/>
                    <a:gd name="connsiteY2" fmla="*/ 441392 h 443267"/>
                    <a:gd name="connsiteX3" fmla="*/ 6890 w 333502"/>
                    <a:gd name="connsiteY3" fmla="*/ 201791 h 443267"/>
                    <a:gd name="connsiteX4" fmla="*/ 19320 w 333502"/>
                    <a:gd name="connsiteY4" fmla="*/ 182074 h 443267"/>
                    <a:gd name="connsiteX5" fmla="*/ 333502 w 333502"/>
                    <a:gd name="connsiteY5" fmla="*/ 5052 h 443267"/>
                    <a:gd name="connsiteX6" fmla="*/ 319357 w 333502"/>
                    <a:gd name="connsiteY6" fmla="*/ 1195 h 443267"/>
                    <a:gd name="connsiteX7" fmla="*/ 14177 w 333502"/>
                    <a:gd name="connsiteY7" fmla="*/ 177360 h 443267"/>
                    <a:gd name="connsiteX8" fmla="*/ 32 w 333502"/>
                    <a:gd name="connsiteY8" fmla="*/ 201791 h 44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502" h="443267">
                      <a:moveTo>
                        <a:pt x="32" y="201791"/>
                      </a:moveTo>
                      <a:lnTo>
                        <a:pt x="32" y="433249"/>
                      </a:lnTo>
                      <a:cubicBezTo>
                        <a:pt x="32" y="441392"/>
                        <a:pt x="9461" y="446107"/>
                        <a:pt x="16320" y="441392"/>
                      </a:cubicBezTo>
                      <a:cubicBezTo>
                        <a:pt x="-5111" y="464967"/>
                        <a:pt x="12034" y="200505"/>
                        <a:pt x="6890" y="201791"/>
                      </a:cubicBezTo>
                      <a:cubicBezTo>
                        <a:pt x="6890" y="191933"/>
                        <a:pt x="11176" y="185932"/>
                        <a:pt x="19320" y="182074"/>
                      </a:cubicBezTo>
                      <a:cubicBezTo>
                        <a:pt x="26178" y="182503"/>
                        <a:pt x="326644" y="-3520"/>
                        <a:pt x="333502" y="5052"/>
                      </a:cubicBezTo>
                      <a:cubicBezTo>
                        <a:pt x="330073" y="337"/>
                        <a:pt x="324072" y="-1377"/>
                        <a:pt x="319357" y="1195"/>
                      </a:cubicBezTo>
                      <a:cubicBezTo>
                        <a:pt x="319357" y="1195"/>
                        <a:pt x="14177" y="177360"/>
                        <a:pt x="14177" y="177360"/>
                      </a:cubicBezTo>
                      <a:cubicBezTo>
                        <a:pt x="3461" y="182503"/>
                        <a:pt x="-397" y="189361"/>
                        <a:pt x="32" y="201791"/>
                      </a:cubicBezTo>
                      <a:close/>
                    </a:path>
                  </a:pathLst>
                </a:custGeom>
                <a:solidFill>
                  <a:srgbClr val="27343E"/>
                </a:solidFill>
                <a:ln w="4286" cap="flat">
                  <a:noFill/>
                  <a:prstDash val="solid"/>
                  <a:miter/>
                </a:ln>
              </p:spPr>
              <p:txBody>
                <a:bodyPr rtlCol="0" anchor="ctr"/>
                <a:lstStyle/>
                <a:p>
                  <a:endParaRPr lang="en-GB"/>
                </a:p>
              </p:txBody>
            </p:sp>
          </p:grpSp>
        </p:grpSp>
        <p:grpSp>
          <p:nvGrpSpPr>
            <p:cNvPr id="1177" name="Graphic 18">
              <a:extLst>
                <a:ext uri="{FF2B5EF4-FFF2-40B4-BE49-F238E27FC236}">
                  <a16:creationId xmlns:a16="http://schemas.microsoft.com/office/drawing/2014/main" id="{9BC44537-4157-E35A-8C73-E5A239F508DB}"/>
                </a:ext>
              </a:extLst>
            </p:cNvPr>
            <p:cNvGrpSpPr/>
            <p:nvPr/>
          </p:nvGrpSpPr>
          <p:grpSpPr>
            <a:xfrm>
              <a:off x="7594601" y="3555528"/>
              <a:ext cx="555829" cy="599778"/>
              <a:chOff x="7594601" y="3555528"/>
              <a:chExt cx="555829" cy="599778"/>
            </a:xfrm>
          </p:grpSpPr>
          <p:sp>
            <p:nvSpPr>
              <p:cNvPr id="1178" name="Freeform: Shape 1177">
                <a:extLst>
                  <a:ext uri="{FF2B5EF4-FFF2-40B4-BE49-F238E27FC236}">
                    <a16:creationId xmlns:a16="http://schemas.microsoft.com/office/drawing/2014/main" id="{2A8F4C0F-1BC5-913A-BBE5-BA40612D3E21}"/>
                  </a:ext>
                </a:extLst>
              </p:cNvPr>
              <p:cNvSpPr/>
              <p:nvPr/>
            </p:nvSpPr>
            <p:spPr>
              <a:xfrm>
                <a:off x="7597632" y="3842925"/>
                <a:ext cx="540149" cy="312380"/>
              </a:xfrm>
              <a:custGeom>
                <a:avLst/>
                <a:gdLst>
                  <a:gd name="connsiteX0" fmla="*/ 312309 w 540149"/>
                  <a:gd name="connsiteY0" fmla="*/ 310872 h 312380"/>
                  <a:gd name="connsiteX1" fmla="*/ 1985 w 540149"/>
                  <a:gd name="connsiteY1" fmla="*/ 131707 h 312380"/>
                  <a:gd name="connsiteX2" fmla="*/ 207296 w 540149"/>
                  <a:gd name="connsiteY2" fmla="*/ 2691 h 312380"/>
                  <a:gd name="connsiteX3" fmla="*/ 226584 w 540149"/>
                  <a:gd name="connsiteY3" fmla="*/ 1833 h 312380"/>
                  <a:gd name="connsiteX4" fmla="*/ 536908 w 540149"/>
                  <a:gd name="connsiteY4" fmla="*/ 180998 h 312380"/>
                  <a:gd name="connsiteX5" fmla="*/ 535623 w 540149"/>
                  <a:gd name="connsiteY5" fmla="*/ 192143 h 312380"/>
                  <a:gd name="connsiteX6" fmla="*/ 312309 w 540149"/>
                  <a:gd name="connsiteY6" fmla="*/ 310872 h 31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0149" h="312380">
                    <a:moveTo>
                      <a:pt x="312309" y="310872"/>
                    </a:moveTo>
                    <a:lnTo>
                      <a:pt x="1985" y="131707"/>
                    </a:lnTo>
                    <a:cubicBezTo>
                      <a:pt x="-23733" y="123134"/>
                      <a:pt x="209010" y="7834"/>
                      <a:pt x="207296" y="2691"/>
                    </a:cubicBezTo>
                    <a:cubicBezTo>
                      <a:pt x="212868" y="-739"/>
                      <a:pt x="221440" y="-739"/>
                      <a:pt x="226584" y="1833"/>
                    </a:cubicBezTo>
                    <a:lnTo>
                      <a:pt x="536908" y="180998"/>
                    </a:lnTo>
                    <a:cubicBezTo>
                      <a:pt x="541623" y="183999"/>
                      <a:pt x="541195" y="188714"/>
                      <a:pt x="535623" y="192143"/>
                    </a:cubicBezTo>
                    <a:cubicBezTo>
                      <a:pt x="525764" y="193429"/>
                      <a:pt x="319167" y="328017"/>
                      <a:pt x="312309" y="310872"/>
                    </a:cubicBezTo>
                    <a:close/>
                  </a:path>
                </a:pathLst>
              </a:custGeom>
              <a:solidFill>
                <a:srgbClr val="808080">
                  <a:alpha val="22000"/>
                </a:srgbClr>
              </a:solidFill>
              <a:ln w="4286" cap="flat">
                <a:noFill/>
                <a:prstDash val="solid"/>
                <a:miter/>
              </a:ln>
            </p:spPr>
            <p:txBody>
              <a:bodyPr rtlCol="0" anchor="ctr"/>
              <a:lstStyle/>
              <a:p>
                <a:endParaRPr lang="en-GB"/>
              </a:p>
            </p:txBody>
          </p:sp>
          <p:grpSp>
            <p:nvGrpSpPr>
              <p:cNvPr id="1179" name="Graphic 18">
                <a:extLst>
                  <a:ext uri="{FF2B5EF4-FFF2-40B4-BE49-F238E27FC236}">
                    <a16:creationId xmlns:a16="http://schemas.microsoft.com/office/drawing/2014/main" id="{F34FAA4A-B514-E53B-9AEB-B5BF36385B82}"/>
                  </a:ext>
                </a:extLst>
              </p:cNvPr>
              <p:cNvGrpSpPr/>
              <p:nvPr/>
            </p:nvGrpSpPr>
            <p:grpSpPr>
              <a:xfrm>
                <a:off x="7594601" y="3555528"/>
                <a:ext cx="555829" cy="594411"/>
                <a:chOff x="7594601" y="3555528"/>
                <a:chExt cx="555829" cy="594411"/>
              </a:xfrm>
            </p:grpSpPr>
            <p:grpSp>
              <p:nvGrpSpPr>
                <p:cNvPr id="1180" name="Graphic 18">
                  <a:extLst>
                    <a:ext uri="{FF2B5EF4-FFF2-40B4-BE49-F238E27FC236}">
                      <a16:creationId xmlns:a16="http://schemas.microsoft.com/office/drawing/2014/main" id="{19A2C688-4050-FD7F-4FC3-E445FC8DA346}"/>
                    </a:ext>
                  </a:extLst>
                </p:cNvPr>
                <p:cNvGrpSpPr/>
                <p:nvPr/>
              </p:nvGrpSpPr>
              <p:grpSpPr>
                <a:xfrm>
                  <a:off x="7597632" y="3816779"/>
                  <a:ext cx="540149" cy="312453"/>
                  <a:chOff x="7597632" y="3816779"/>
                  <a:chExt cx="540149" cy="312453"/>
                </a:xfrm>
              </p:grpSpPr>
              <p:sp>
                <p:nvSpPr>
                  <p:cNvPr id="1181" name="Freeform: Shape 1180">
                    <a:extLst>
                      <a:ext uri="{FF2B5EF4-FFF2-40B4-BE49-F238E27FC236}">
                        <a16:creationId xmlns:a16="http://schemas.microsoft.com/office/drawing/2014/main" id="{E930144D-3CD6-1D10-3ED5-F5DA722BCB6D}"/>
                      </a:ext>
                    </a:extLst>
                  </p:cNvPr>
                  <p:cNvSpPr/>
                  <p:nvPr/>
                </p:nvSpPr>
                <p:spPr>
                  <a:xfrm>
                    <a:off x="7597632" y="3816779"/>
                    <a:ext cx="540149" cy="312453"/>
                  </a:xfrm>
                  <a:custGeom>
                    <a:avLst/>
                    <a:gdLst>
                      <a:gd name="connsiteX0" fmla="*/ 312309 w 540149"/>
                      <a:gd name="connsiteY0" fmla="*/ 310872 h 312453"/>
                      <a:gd name="connsiteX1" fmla="*/ 1985 w 540149"/>
                      <a:gd name="connsiteY1" fmla="*/ 131707 h 312453"/>
                      <a:gd name="connsiteX2" fmla="*/ 207296 w 540149"/>
                      <a:gd name="connsiteY2" fmla="*/ 2690 h 312453"/>
                      <a:gd name="connsiteX3" fmla="*/ 226584 w 540149"/>
                      <a:gd name="connsiteY3" fmla="*/ 1833 h 312453"/>
                      <a:gd name="connsiteX4" fmla="*/ 536908 w 540149"/>
                      <a:gd name="connsiteY4" fmla="*/ 180999 h 312453"/>
                      <a:gd name="connsiteX5" fmla="*/ 535623 w 540149"/>
                      <a:gd name="connsiteY5" fmla="*/ 192143 h 312453"/>
                      <a:gd name="connsiteX6" fmla="*/ 312309 w 540149"/>
                      <a:gd name="connsiteY6" fmla="*/ 310872 h 31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0149" h="312453">
                        <a:moveTo>
                          <a:pt x="312309" y="310872"/>
                        </a:moveTo>
                        <a:lnTo>
                          <a:pt x="1985" y="131707"/>
                        </a:lnTo>
                        <a:cubicBezTo>
                          <a:pt x="-23733" y="123134"/>
                          <a:pt x="209010" y="7834"/>
                          <a:pt x="207296" y="2690"/>
                        </a:cubicBezTo>
                        <a:cubicBezTo>
                          <a:pt x="212868" y="-739"/>
                          <a:pt x="221440" y="-739"/>
                          <a:pt x="226584" y="1833"/>
                        </a:cubicBezTo>
                        <a:lnTo>
                          <a:pt x="536908" y="180999"/>
                        </a:lnTo>
                        <a:cubicBezTo>
                          <a:pt x="541623" y="183999"/>
                          <a:pt x="541195" y="188714"/>
                          <a:pt x="535623" y="192143"/>
                        </a:cubicBezTo>
                        <a:cubicBezTo>
                          <a:pt x="525764" y="193857"/>
                          <a:pt x="319167" y="328445"/>
                          <a:pt x="312309" y="310872"/>
                        </a:cubicBezTo>
                        <a:close/>
                      </a:path>
                    </a:pathLst>
                  </a:custGeom>
                  <a:solidFill>
                    <a:srgbClr val="455A65"/>
                  </a:solidFill>
                  <a:ln w="4286" cap="flat">
                    <a:noFill/>
                    <a:prstDash val="solid"/>
                    <a:miter/>
                  </a:ln>
                </p:spPr>
                <p:txBody>
                  <a:bodyPr rtlCol="0" anchor="ctr"/>
                  <a:lstStyle/>
                  <a:p>
                    <a:endParaRPr lang="en-GB"/>
                  </a:p>
                </p:txBody>
              </p:sp>
              <p:sp>
                <p:nvSpPr>
                  <p:cNvPr id="1182" name="Freeform: Shape 1181">
                    <a:extLst>
                      <a:ext uri="{FF2B5EF4-FFF2-40B4-BE49-F238E27FC236}">
                        <a16:creationId xmlns:a16="http://schemas.microsoft.com/office/drawing/2014/main" id="{6F552CB1-3CBA-2557-913A-03A43E7EE08B}"/>
                      </a:ext>
                    </a:extLst>
                  </p:cNvPr>
                  <p:cNvSpPr/>
                  <p:nvPr/>
                </p:nvSpPr>
                <p:spPr>
                  <a:xfrm>
                    <a:off x="7727445" y="3963793"/>
                    <a:ext cx="157106" cy="90686"/>
                  </a:xfrm>
                  <a:custGeom>
                    <a:avLst/>
                    <a:gdLst>
                      <a:gd name="connsiteX0" fmla="*/ 156778 w 157106"/>
                      <a:gd name="connsiteY0" fmla="*/ 51130 h 90686"/>
                      <a:gd name="connsiteX1" fmla="*/ 94199 w 157106"/>
                      <a:gd name="connsiteY1" fmla="*/ 88849 h 90686"/>
                      <a:gd name="connsiteX2" fmla="*/ 80911 w 157106"/>
                      <a:gd name="connsiteY2" fmla="*/ 89277 h 90686"/>
                      <a:gd name="connsiteX3" fmla="*/ 2473 w 157106"/>
                      <a:gd name="connsiteY3" fmla="*/ 43843 h 90686"/>
                      <a:gd name="connsiteX4" fmla="*/ 330 w 157106"/>
                      <a:gd name="connsiteY4" fmla="*/ 41700 h 90686"/>
                      <a:gd name="connsiteX5" fmla="*/ 62909 w 157106"/>
                      <a:gd name="connsiteY5" fmla="*/ 1838 h 90686"/>
                      <a:gd name="connsiteX6" fmla="*/ 76197 w 157106"/>
                      <a:gd name="connsiteY6" fmla="*/ 1409 h 90686"/>
                      <a:gd name="connsiteX7" fmla="*/ 154635 w 157106"/>
                      <a:gd name="connsiteY7" fmla="*/ 46843 h 90686"/>
                      <a:gd name="connsiteX8" fmla="*/ 156778 w 157106"/>
                      <a:gd name="connsiteY8" fmla="*/ 51130 h 90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106" h="90686">
                        <a:moveTo>
                          <a:pt x="156778" y="51130"/>
                        </a:moveTo>
                        <a:cubicBezTo>
                          <a:pt x="158921" y="53273"/>
                          <a:pt x="95056" y="87134"/>
                          <a:pt x="94199" y="88849"/>
                        </a:cubicBezTo>
                        <a:cubicBezTo>
                          <a:pt x="90341" y="90992"/>
                          <a:pt x="84341" y="91420"/>
                          <a:pt x="80911" y="89277"/>
                        </a:cubicBezTo>
                        <a:lnTo>
                          <a:pt x="2473" y="43843"/>
                        </a:lnTo>
                        <a:cubicBezTo>
                          <a:pt x="1187" y="43414"/>
                          <a:pt x="759" y="42557"/>
                          <a:pt x="330" y="41700"/>
                        </a:cubicBezTo>
                        <a:cubicBezTo>
                          <a:pt x="-5242" y="37414"/>
                          <a:pt x="61623" y="4409"/>
                          <a:pt x="62909" y="1838"/>
                        </a:cubicBezTo>
                        <a:cubicBezTo>
                          <a:pt x="66767" y="-305"/>
                          <a:pt x="72767" y="-734"/>
                          <a:pt x="76197" y="1409"/>
                        </a:cubicBezTo>
                        <a:lnTo>
                          <a:pt x="154635" y="46843"/>
                        </a:lnTo>
                        <a:cubicBezTo>
                          <a:pt x="156778" y="48129"/>
                          <a:pt x="157635" y="49415"/>
                          <a:pt x="156778" y="51130"/>
                        </a:cubicBezTo>
                        <a:close/>
                      </a:path>
                    </a:pathLst>
                  </a:custGeom>
                  <a:solidFill>
                    <a:srgbClr val="999999"/>
                  </a:solidFill>
                  <a:ln w="4286" cap="flat">
                    <a:noFill/>
                    <a:prstDash val="solid"/>
                    <a:miter/>
                  </a:ln>
                </p:spPr>
                <p:txBody>
                  <a:bodyPr rtlCol="0" anchor="ctr"/>
                  <a:lstStyle/>
                  <a:p>
                    <a:endParaRPr lang="en-GB"/>
                  </a:p>
                </p:txBody>
              </p:sp>
              <p:sp>
                <p:nvSpPr>
                  <p:cNvPr id="1183" name="Freeform: Shape 1182">
                    <a:extLst>
                      <a:ext uri="{FF2B5EF4-FFF2-40B4-BE49-F238E27FC236}">
                        <a16:creationId xmlns:a16="http://schemas.microsoft.com/office/drawing/2014/main" id="{0219421A-67F3-EE56-F12A-BC288C380461}"/>
                      </a:ext>
                    </a:extLst>
                  </p:cNvPr>
                  <p:cNvSpPr/>
                  <p:nvPr/>
                </p:nvSpPr>
                <p:spPr>
                  <a:xfrm>
                    <a:off x="7727722" y="3965936"/>
                    <a:ext cx="156553" cy="88542"/>
                  </a:xfrm>
                  <a:custGeom>
                    <a:avLst/>
                    <a:gdLst>
                      <a:gd name="connsiteX0" fmla="*/ 156501 w 156553"/>
                      <a:gd name="connsiteY0" fmla="*/ 48986 h 88542"/>
                      <a:gd name="connsiteX1" fmla="*/ 93922 w 156553"/>
                      <a:gd name="connsiteY1" fmla="*/ 86705 h 88542"/>
                      <a:gd name="connsiteX2" fmla="*/ 80635 w 156553"/>
                      <a:gd name="connsiteY2" fmla="*/ 87134 h 88542"/>
                      <a:gd name="connsiteX3" fmla="*/ 2196 w 156553"/>
                      <a:gd name="connsiteY3" fmla="*/ 41700 h 88542"/>
                      <a:gd name="connsiteX4" fmla="*/ 53 w 156553"/>
                      <a:gd name="connsiteY4" fmla="*/ 39557 h 88542"/>
                      <a:gd name="connsiteX5" fmla="*/ 62633 w 156553"/>
                      <a:gd name="connsiteY5" fmla="*/ 1838 h 88542"/>
                      <a:gd name="connsiteX6" fmla="*/ 75920 w 156553"/>
                      <a:gd name="connsiteY6" fmla="*/ 1409 h 88542"/>
                      <a:gd name="connsiteX7" fmla="*/ 154358 w 156553"/>
                      <a:gd name="connsiteY7" fmla="*/ 46843 h 88542"/>
                      <a:gd name="connsiteX8" fmla="*/ 156501 w 156553"/>
                      <a:gd name="connsiteY8" fmla="*/ 48986 h 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553" h="88542">
                        <a:moveTo>
                          <a:pt x="156501" y="48986"/>
                        </a:moveTo>
                        <a:cubicBezTo>
                          <a:pt x="158644" y="51130"/>
                          <a:pt x="94780" y="84991"/>
                          <a:pt x="93922" y="86705"/>
                        </a:cubicBezTo>
                        <a:cubicBezTo>
                          <a:pt x="90064" y="88849"/>
                          <a:pt x="84064" y="89277"/>
                          <a:pt x="80635" y="87134"/>
                        </a:cubicBezTo>
                        <a:lnTo>
                          <a:pt x="2196" y="41700"/>
                        </a:lnTo>
                        <a:cubicBezTo>
                          <a:pt x="911" y="41271"/>
                          <a:pt x="482" y="40414"/>
                          <a:pt x="53" y="39557"/>
                        </a:cubicBezTo>
                        <a:cubicBezTo>
                          <a:pt x="-2090" y="36556"/>
                          <a:pt x="61347" y="3981"/>
                          <a:pt x="62633" y="1838"/>
                        </a:cubicBezTo>
                        <a:cubicBezTo>
                          <a:pt x="66490" y="-305"/>
                          <a:pt x="72491" y="-734"/>
                          <a:pt x="75920" y="1409"/>
                        </a:cubicBezTo>
                        <a:lnTo>
                          <a:pt x="154358" y="46843"/>
                        </a:lnTo>
                        <a:cubicBezTo>
                          <a:pt x="155644" y="47272"/>
                          <a:pt x="156501" y="48129"/>
                          <a:pt x="156501" y="48986"/>
                        </a:cubicBezTo>
                        <a:close/>
                      </a:path>
                    </a:pathLst>
                  </a:custGeom>
                  <a:solidFill>
                    <a:srgbClr val="374750"/>
                  </a:solidFill>
                  <a:ln w="4286" cap="flat">
                    <a:noFill/>
                    <a:prstDash val="solid"/>
                    <a:miter/>
                  </a:ln>
                </p:spPr>
                <p:txBody>
                  <a:bodyPr rtlCol="0" anchor="ctr"/>
                  <a:lstStyle/>
                  <a:p>
                    <a:endParaRPr lang="en-GB"/>
                  </a:p>
                </p:txBody>
              </p:sp>
              <p:grpSp>
                <p:nvGrpSpPr>
                  <p:cNvPr id="1184" name="Graphic 18">
                    <a:extLst>
                      <a:ext uri="{FF2B5EF4-FFF2-40B4-BE49-F238E27FC236}">
                        <a16:creationId xmlns:a16="http://schemas.microsoft.com/office/drawing/2014/main" id="{61A5E58C-5B61-D273-71BF-19B303F8A9CE}"/>
                      </a:ext>
                    </a:extLst>
                  </p:cNvPr>
                  <p:cNvGrpSpPr/>
                  <p:nvPr/>
                </p:nvGrpSpPr>
                <p:grpSpPr>
                  <a:xfrm>
                    <a:off x="7738240" y="3850271"/>
                    <a:ext cx="342721" cy="198406"/>
                    <a:chOff x="7738240" y="3850271"/>
                    <a:chExt cx="342721" cy="198406"/>
                  </a:xfrm>
                </p:grpSpPr>
                <p:grpSp>
                  <p:nvGrpSpPr>
                    <p:cNvPr id="1185" name="Graphic 18">
                      <a:extLst>
                        <a:ext uri="{FF2B5EF4-FFF2-40B4-BE49-F238E27FC236}">
                          <a16:creationId xmlns:a16="http://schemas.microsoft.com/office/drawing/2014/main" id="{416E651A-A788-0905-84AA-43A7A2932236}"/>
                        </a:ext>
                      </a:extLst>
                    </p:cNvPr>
                    <p:cNvGrpSpPr/>
                    <p:nvPr/>
                  </p:nvGrpSpPr>
                  <p:grpSpPr>
                    <a:xfrm>
                      <a:off x="7864935" y="3859761"/>
                      <a:ext cx="1286" cy="1714"/>
                      <a:chOff x="7864935" y="3859761"/>
                      <a:chExt cx="1286" cy="1714"/>
                    </a:xfrm>
                  </p:grpSpPr>
                  <p:sp>
                    <p:nvSpPr>
                      <p:cNvPr id="1186" name="Freeform: Shape 1185">
                        <a:extLst>
                          <a:ext uri="{FF2B5EF4-FFF2-40B4-BE49-F238E27FC236}">
                            <a16:creationId xmlns:a16="http://schemas.microsoft.com/office/drawing/2014/main" id="{509ADF7D-CCBC-6B8C-65D0-85B82E96D5EB}"/>
                          </a:ext>
                        </a:extLst>
                      </p:cNvPr>
                      <p:cNvSpPr/>
                      <p:nvPr/>
                    </p:nvSpPr>
                    <p:spPr>
                      <a:xfrm>
                        <a:off x="7865364" y="3859761"/>
                        <a:ext cx="857" cy="1285"/>
                      </a:xfrm>
                      <a:custGeom>
                        <a:avLst/>
                        <a:gdLst>
                          <a:gd name="connsiteX0" fmla="*/ 857 w 857"/>
                          <a:gd name="connsiteY0" fmla="*/ 0 h 1285"/>
                          <a:gd name="connsiteX1" fmla="*/ 0 w 857"/>
                          <a:gd name="connsiteY1" fmla="*/ 1286 h 1285"/>
                          <a:gd name="connsiteX2" fmla="*/ 857 w 857"/>
                          <a:gd name="connsiteY2" fmla="*/ 0 h 1285"/>
                        </a:gdLst>
                        <a:ahLst/>
                        <a:cxnLst>
                          <a:cxn ang="0">
                            <a:pos x="connsiteX0" y="connsiteY0"/>
                          </a:cxn>
                          <a:cxn ang="0">
                            <a:pos x="connsiteX1" y="connsiteY1"/>
                          </a:cxn>
                          <a:cxn ang="0">
                            <a:pos x="connsiteX2" y="connsiteY2"/>
                          </a:cxn>
                        </a:cxnLst>
                        <a:rect l="l" t="t" r="r" b="b"/>
                        <a:pathLst>
                          <a:path w="857" h="1285">
                            <a:moveTo>
                              <a:pt x="857" y="0"/>
                            </a:moveTo>
                            <a:lnTo>
                              <a:pt x="0" y="1286"/>
                            </a:lnTo>
                            <a:lnTo>
                              <a:pt x="857" y="0"/>
                            </a:lnTo>
                          </a:path>
                        </a:pathLst>
                      </a:custGeom>
                      <a:solidFill>
                        <a:srgbClr val="376C70"/>
                      </a:solidFill>
                      <a:ln w="4286" cap="flat">
                        <a:noFill/>
                        <a:prstDash val="solid"/>
                        <a:miter/>
                      </a:ln>
                    </p:spPr>
                    <p:txBody>
                      <a:bodyPr rtlCol="0" anchor="ctr"/>
                      <a:lstStyle/>
                      <a:p>
                        <a:endParaRPr lang="en-GB"/>
                      </a:p>
                    </p:txBody>
                  </p:sp>
                  <p:sp>
                    <p:nvSpPr>
                      <p:cNvPr id="1187" name="Freeform: Shape 1186">
                        <a:extLst>
                          <a:ext uri="{FF2B5EF4-FFF2-40B4-BE49-F238E27FC236}">
                            <a16:creationId xmlns:a16="http://schemas.microsoft.com/office/drawing/2014/main" id="{41AF3DF5-1285-60BE-ABE3-45CC0E626438}"/>
                          </a:ext>
                        </a:extLst>
                      </p:cNvPr>
                      <p:cNvSpPr/>
                      <p:nvPr/>
                    </p:nvSpPr>
                    <p:spPr>
                      <a:xfrm>
                        <a:off x="7864935" y="3859761"/>
                        <a:ext cx="1286" cy="1714"/>
                      </a:xfrm>
                      <a:custGeom>
                        <a:avLst/>
                        <a:gdLst>
                          <a:gd name="connsiteX0" fmla="*/ 1286 w 1286"/>
                          <a:gd name="connsiteY0" fmla="*/ 0 h 1714"/>
                          <a:gd name="connsiteX1" fmla="*/ 0 w 1286"/>
                          <a:gd name="connsiteY1" fmla="*/ 1714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8" y="429"/>
                              <a:pt x="858" y="1714"/>
                              <a:pt x="0" y="1714"/>
                            </a:cubicBezTo>
                            <a:lnTo>
                              <a:pt x="429" y="429"/>
                            </a:lnTo>
                            <a:cubicBezTo>
                              <a:pt x="858" y="429"/>
                              <a:pt x="858" y="429"/>
                              <a:pt x="1286" y="0"/>
                            </a:cubicBezTo>
                          </a:path>
                        </a:pathLst>
                      </a:custGeom>
                      <a:solidFill>
                        <a:srgbClr val="B94231"/>
                      </a:solidFill>
                      <a:ln w="4286" cap="flat">
                        <a:noFill/>
                        <a:prstDash val="solid"/>
                        <a:miter/>
                      </a:ln>
                    </p:spPr>
                    <p:txBody>
                      <a:bodyPr rtlCol="0" anchor="ctr"/>
                      <a:lstStyle/>
                      <a:p>
                        <a:endParaRPr lang="en-GB"/>
                      </a:p>
                    </p:txBody>
                  </p:sp>
                </p:grpSp>
                <p:grpSp>
                  <p:nvGrpSpPr>
                    <p:cNvPr id="1188" name="Graphic 18">
                      <a:extLst>
                        <a:ext uri="{FF2B5EF4-FFF2-40B4-BE49-F238E27FC236}">
                          <a16:creationId xmlns:a16="http://schemas.microsoft.com/office/drawing/2014/main" id="{B855257C-FD20-C9E5-6E72-3C4CE5149D6C}"/>
                        </a:ext>
                      </a:extLst>
                    </p:cNvPr>
                    <p:cNvGrpSpPr/>
                    <p:nvPr/>
                  </p:nvGrpSpPr>
                  <p:grpSpPr>
                    <a:xfrm>
                      <a:off x="7888509" y="3873477"/>
                      <a:ext cx="1286" cy="1714"/>
                      <a:chOff x="7888509" y="3873477"/>
                      <a:chExt cx="1286" cy="1714"/>
                    </a:xfrm>
                  </p:grpSpPr>
                  <p:sp>
                    <p:nvSpPr>
                      <p:cNvPr id="1189" name="Freeform: Shape 1188">
                        <a:extLst>
                          <a:ext uri="{FF2B5EF4-FFF2-40B4-BE49-F238E27FC236}">
                            <a16:creationId xmlns:a16="http://schemas.microsoft.com/office/drawing/2014/main" id="{C0077245-BEAF-87B6-A6BD-F9FAEA875EE4}"/>
                          </a:ext>
                        </a:extLst>
                      </p:cNvPr>
                      <p:cNvSpPr/>
                      <p:nvPr/>
                    </p:nvSpPr>
                    <p:spPr>
                      <a:xfrm>
                        <a:off x="7889367" y="3873477"/>
                        <a:ext cx="428" cy="1285"/>
                      </a:xfrm>
                      <a:custGeom>
                        <a:avLst/>
                        <a:gdLst>
                          <a:gd name="connsiteX0" fmla="*/ 429 w 428"/>
                          <a:gd name="connsiteY0" fmla="*/ 0 h 1285"/>
                          <a:gd name="connsiteX1" fmla="*/ 0 w 428"/>
                          <a:gd name="connsiteY1" fmla="*/ 1286 h 1285"/>
                          <a:gd name="connsiteX2" fmla="*/ 429 w 428"/>
                          <a:gd name="connsiteY2" fmla="*/ 0 h 1285"/>
                        </a:gdLst>
                        <a:ahLst/>
                        <a:cxnLst>
                          <a:cxn ang="0">
                            <a:pos x="connsiteX0" y="connsiteY0"/>
                          </a:cxn>
                          <a:cxn ang="0">
                            <a:pos x="connsiteX1" y="connsiteY1"/>
                          </a:cxn>
                          <a:cxn ang="0">
                            <a:pos x="connsiteX2" y="connsiteY2"/>
                          </a:cxn>
                        </a:cxnLst>
                        <a:rect l="l" t="t" r="r" b="b"/>
                        <a:pathLst>
                          <a:path w="428" h="1285">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190" name="Freeform: Shape 1189">
                        <a:extLst>
                          <a:ext uri="{FF2B5EF4-FFF2-40B4-BE49-F238E27FC236}">
                            <a16:creationId xmlns:a16="http://schemas.microsoft.com/office/drawing/2014/main" id="{9A615837-6C46-3802-3027-3896B2B83036}"/>
                          </a:ext>
                        </a:extLst>
                      </p:cNvPr>
                      <p:cNvSpPr/>
                      <p:nvPr/>
                    </p:nvSpPr>
                    <p:spPr>
                      <a:xfrm>
                        <a:off x="7888509" y="3873477"/>
                        <a:ext cx="1286" cy="1714"/>
                      </a:xfrm>
                      <a:custGeom>
                        <a:avLst/>
                        <a:gdLst>
                          <a:gd name="connsiteX0" fmla="*/ 1286 w 1286"/>
                          <a:gd name="connsiteY0" fmla="*/ 0 h 1714"/>
                          <a:gd name="connsiteX1" fmla="*/ 0 w 1286"/>
                          <a:gd name="connsiteY1" fmla="*/ 1714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8" y="429"/>
                              <a:pt x="858" y="1714"/>
                              <a:pt x="0" y="1714"/>
                            </a:cubicBezTo>
                            <a:lnTo>
                              <a:pt x="429" y="429"/>
                            </a:lnTo>
                            <a:cubicBezTo>
                              <a:pt x="1286" y="429"/>
                              <a:pt x="1286" y="429"/>
                              <a:pt x="1286" y="0"/>
                            </a:cubicBezTo>
                          </a:path>
                        </a:pathLst>
                      </a:custGeom>
                      <a:solidFill>
                        <a:srgbClr val="B94231"/>
                      </a:solidFill>
                      <a:ln w="4286" cap="flat">
                        <a:noFill/>
                        <a:prstDash val="solid"/>
                        <a:miter/>
                      </a:ln>
                    </p:spPr>
                    <p:txBody>
                      <a:bodyPr rtlCol="0" anchor="ctr"/>
                      <a:lstStyle/>
                      <a:p>
                        <a:endParaRPr lang="en-GB"/>
                      </a:p>
                    </p:txBody>
                  </p:sp>
                </p:grpSp>
                <p:grpSp>
                  <p:nvGrpSpPr>
                    <p:cNvPr id="1191" name="Graphic 18">
                      <a:extLst>
                        <a:ext uri="{FF2B5EF4-FFF2-40B4-BE49-F238E27FC236}">
                          <a16:creationId xmlns:a16="http://schemas.microsoft.com/office/drawing/2014/main" id="{50671F8E-857C-0E60-36E1-B492038E6832}"/>
                        </a:ext>
                      </a:extLst>
                    </p:cNvPr>
                    <p:cNvGrpSpPr/>
                    <p:nvPr/>
                  </p:nvGrpSpPr>
                  <p:grpSpPr>
                    <a:xfrm>
                      <a:off x="7912512" y="3887192"/>
                      <a:ext cx="1285" cy="2143"/>
                      <a:chOff x="7912512" y="3887192"/>
                      <a:chExt cx="1285" cy="2143"/>
                    </a:xfrm>
                  </p:grpSpPr>
                  <p:sp>
                    <p:nvSpPr>
                      <p:cNvPr id="1192" name="Freeform: Shape 1191">
                        <a:extLst>
                          <a:ext uri="{FF2B5EF4-FFF2-40B4-BE49-F238E27FC236}">
                            <a16:creationId xmlns:a16="http://schemas.microsoft.com/office/drawing/2014/main" id="{5E586BA1-187F-3E42-3F6C-8302540CB817}"/>
                          </a:ext>
                        </a:extLst>
                      </p:cNvPr>
                      <p:cNvSpPr/>
                      <p:nvPr/>
                    </p:nvSpPr>
                    <p:spPr>
                      <a:xfrm>
                        <a:off x="7912941" y="3887192"/>
                        <a:ext cx="857" cy="1286"/>
                      </a:xfrm>
                      <a:custGeom>
                        <a:avLst/>
                        <a:gdLst>
                          <a:gd name="connsiteX0" fmla="*/ 857 w 857"/>
                          <a:gd name="connsiteY0" fmla="*/ 0 h 1286"/>
                          <a:gd name="connsiteX1" fmla="*/ 0 w 857"/>
                          <a:gd name="connsiteY1" fmla="*/ 1286 h 1286"/>
                          <a:gd name="connsiteX2" fmla="*/ 857 w 857"/>
                          <a:gd name="connsiteY2" fmla="*/ 0 h 1286"/>
                        </a:gdLst>
                        <a:ahLst/>
                        <a:cxnLst>
                          <a:cxn ang="0">
                            <a:pos x="connsiteX0" y="connsiteY0"/>
                          </a:cxn>
                          <a:cxn ang="0">
                            <a:pos x="connsiteX1" y="connsiteY1"/>
                          </a:cxn>
                          <a:cxn ang="0">
                            <a:pos x="connsiteX2" y="connsiteY2"/>
                          </a:cxn>
                        </a:cxnLst>
                        <a:rect l="l" t="t" r="r" b="b"/>
                        <a:pathLst>
                          <a:path w="857" h="1286">
                            <a:moveTo>
                              <a:pt x="857" y="0"/>
                            </a:moveTo>
                            <a:lnTo>
                              <a:pt x="0" y="1286"/>
                            </a:lnTo>
                            <a:lnTo>
                              <a:pt x="857" y="0"/>
                            </a:lnTo>
                          </a:path>
                        </a:pathLst>
                      </a:custGeom>
                      <a:solidFill>
                        <a:srgbClr val="376C70"/>
                      </a:solidFill>
                      <a:ln w="4286" cap="flat">
                        <a:noFill/>
                        <a:prstDash val="solid"/>
                        <a:miter/>
                      </a:ln>
                    </p:spPr>
                    <p:txBody>
                      <a:bodyPr rtlCol="0" anchor="ctr"/>
                      <a:lstStyle/>
                      <a:p>
                        <a:endParaRPr lang="en-GB"/>
                      </a:p>
                    </p:txBody>
                  </p:sp>
                  <p:sp>
                    <p:nvSpPr>
                      <p:cNvPr id="1193" name="Freeform: Shape 1192">
                        <a:extLst>
                          <a:ext uri="{FF2B5EF4-FFF2-40B4-BE49-F238E27FC236}">
                            <a16:creationId xmlns:a16="http://schemas.microsoft.com/office/drawing/2014/main" id="{69C8EF57-B7EA-E269-28DA-B73C7EA1A8B7}"/>
                          </a:ext>
                        </a:extLst>
                      </p:cNvPr>
                      <p:cNvSpPr/>
                      <p:nvPr/>
                    </p:nvSpPr>
                    <p:spPr>
                      <a:xfrm>
                        <a:off x="7912512" y="3887621"/>
                        <a:ext cx="1285" cy="1714"/>
                      </a:xfrm>
                      <a:custGeom>
                        <a:avLst/>
                        <a:gdLst>
                          <a:gd name="connsiteX0" fmla="*/ 1286 w 1285"/>
                          <a:gd name="connsiteY0" fmla="*/ 0 h 1714"/>
                          <a:gd name="connsiteX1" fmla="*/ 0 w 1285"/>
                          <a:gd name="connsiteY1" fmla="*/ 1714 h 1714"/>
                          <a:gd name="connsiteX2" fmla="*/ 429 w 1285"/>
                          <a:gd name="connsiteY2" fmla="*/ 429 h 1714"/>
                          <a:gd name="connsiteX3" fmla="*/ 1286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1286" y="0"/>
                            </a:moveTo>
                            <a:cubicBezTo>
                              <a:pt x="857" y="429"/>
                              <a:pt x="857" y="1714"/>
                              <a:pt x="0" y="1714"/>
                            </a:cubicBezTo>
                            <a:lnTo>
                              <a:pt x="429" y="429"/>
                            </a:lnTo>
                            <a:cubicBezTo>
                              <a:pt x="857" y="0"/>
                              <a:pt x="1286" y="0"/>
                              <a:pt x="1286" y="0"/>
                            </a:cubicBezTo>
                          </a:path>
                        </a:pathLst>
                      </a:custGeom>
                      <a:solidFill>
                        <a:srgbClr val="B94231"/>
                      </a:solidFill>
                      <a:ln w="4286" cap="flat">
                        <a:noFill/>
                        <a:prstDash val="solid"/>
                        <a:miter/>
                      </a:ln>
                    </p:spPr>
                    <p:txBody>
                      <a:bodyPr rtlCol="0" anchor="ctr"/>
                      <a:lstStyle/>
                      <a:p>
                        <a:endParaRPr lang="en-GB"/>
                      </a:p>
                    </p:txBody>
                  </p:sp>
                </p:grpSp>
                <p:grpSp>
                  <p:nvGrpSpPr>
                    <p:cNvPr id="1194" name="Graphic 18">
                      <a:extLst>
                        <a:ext uri="{FF2B5EF4-FFF2-40B4-BE49-F238E27FC236}">
                          <a16:creationId xmlns:a16="http://schemas.microsoft.com/office/drawing/2014/main" id="{4715CD79-D61C-7CEB-3444-F7AB3EFAB939}"/>
                        </a:ext>
                      </a:extLst>
                    </p:cNvPr>
                    <p:cNvGrpSpPr/>
                    <p:nvPr/>
                  </p:nvGrpSpPr>
                  <p:grpSpPr>
                    <a:xfrm>
                      <a:off x="7936515" y="3901337"/>
                      <a:ext cx="1285" cy="1714"/>
                      <a:chOff x="7936515" y="3901337"/>
                      <a:chExt cx="1285" cy="1714"/>
                    </a:xfrm>
                  </p:grpSpPr>
                  <p:sp>
                    <p:nvSpPr>
                      <p:cNvPr id="1195" name="Freeform: Shape 1194">
                        <a:extLst>
                          <a:ext uri="{FF2B5EF4-FFF2-40B4-BE49-F238E27FC236}">
                            <a16:creationId xmlns:a16="http://schemas.microsoft.com/office/drawing/2014/main" id="{3BA426E8-259A-3A21-1946-E5D60F10A531}"/>
                          </a:ext>
                        </a:extLst>
                      </p:cNvPr>
                      <p:cNvSpPr/>
                      <p:nvPr/>
                    </p:nvSpPr>
                    <p:spPr>
                      <a:xfrm>
                        <a:off x="7936944" y="3901337"/>
                        <a:ext cx="857" cy="1285"/>
                      </a:xfrm>
                      <a:custGeom>
                        <a:avLst/>
                        <a:gdLst>
                          <a:gd name="connsiteX0" fmla="*/ 857 w 857"/>
                          <a:gd name="connsiteY0" fmla="*/ 0 h 1285"/>
                          <a:gd name="connsiteX1" fmla="*/ 0 w 857"/>
                          <a:gd name="connsiteY1" fmla="*/ 1286 h 1285"/>
                          <a:gd name="connsiteX2" fmla="*/ 857 w 857"/>
                          <a:gd name="connsiteY2" fmla="*/ 0 h 1285"/>
                        </a:gdLst>
                        <a:ahLst/>
                        <a:cxnLst>
                          <a:cxn ang="0">
                            <a:pos x="connsiteX0" y="connsiteY0"/>
                          </a:cxn>
                          <a:cxn ang="0">
                            <a:pos x="connsiteX1" y="connsiteY1"/>
                          </a:cxn>
                          <a:cxn ang="0">
                            <a:pos x="connsiteX2" y="connsiteY2"/>
                          </a:cxn>
                        </a:cxnLst>
                        <a:rect l="l" t="t" r="r" b="b"/>
                        <a:pathLst>
                          <a:path w="857" h="1285">
                            <a:moveTo>
                              <a:pt x="857" y="0"/>
                            </a:moveTo>
                            <a:lnTo>
                              <a:pt x="0" y="1286"/>
                            </a:lnTo>
                            <a:lnTo>
                              <a:pt x="857" y="0"/>
                            </a:lnTo>
                          </a:path>
                        </a:pathLst>
                      </a:custGeom>
                      <a:solidFill>
                        <a:srgbClr val="376C70"/>
                      </a:solidFill>
                      <a:ln w="4286" cap="flat">
                        <a:noFill/>
                        <a:prstDash val="solid"/>
                        <a:miter/>
                      </a:ln>
                    </p:spPr>
                    <p:txBody>
                      <a:bodyPr rtlCol="0" anchor="ctr"/>
                      <a:lstStyle/>
                      <a:p>
                        <a:endParaRPr lang="en-GB"/>
                      </a:p>
                    </p:txBody>
                  </p:sp>
                  <p:sp>
                    <p:nvSpPr>
                      <p:cNvPr id="1196" name="Freeform: Shape 1195">
                        <a:extLst>
                          <a:ext uri="{FF2B5EF4-FFF2-40B4-BE49-F238E27FC236}">
                            <a16:creationId xmlns:a16="http://schemas.microsoft.com/office/drawing/2014/main" id="{8ED14E41-7C2C-4D1A-7E68-BA4A581ABDCF}"/>
                          </a:ext>
                        </a:extLst>
                      </p:cNvPr>
                      <p:cNvSpPr/>
                      <p:nvPr/>
                    </p:nvSpPr>
                    <p:spPr>
                      <a:xfrm>
                        <a:off x="7936515" y="3901337"/>
                        <a:ext cx="1285" cy="1714"/>
                      </a:xfrm>
                      <a:custGeom>
                        <a:avLst/>
                        <a:gdLst>
                          <a:gd name="connsiteX0" fmla="*/ 1286 w 1285"/>
                          <a:gd name="connsiteY0" fmla="*/ 0 h 1714"/>
                          <a:gd name="connsiteX1" fmla="*/ 0 w 1285"/>
                          <a:gd name="connsiteY1" fmla="*/ 1714 h 1714"/>
                          <a:gd name="connsiteX2" fmla="*/ 429 w 1285"/>
                          <a:gd name="connsiteY2" fmla="*/ 429 h 1714"/>
                          <a:gd name="connsiteX3" fmla="*/ 1286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1286" y="0"/>
                            </a:moveTo>
                            <a:cubicBezTo>
                              <a:pt x="857" y="429"/>
                              <a:pt x="857" y="1714"/>
                              <a:pt x="0" y="1714"/>
                            </a:cubicBezTo>
                            <a:lnTo>
                              <a:pt x="429" y="429"/>
                            </a:lnTo>
                            <a:cubicBezTo>
                              <a:pt x="857" y="429"/>
                              <a:pt x="857" y="0"/>
                              <a:pt x="1286" y="0"/>
                            </a:cubicBezTo>
                          </a:path>
                        </a:pathLst>
                      </a:custGeom>
                      <a:solidFill>
                        <a:srgbClr val="B94231"/>
                      </a:solidFill>
                      <a:ln w="4286" cap="flat">
                        <a:noFill/>
                        <a:prstDash val="solid"/>
                        <a:miter/>
                      </a:ln>
                    </p:spPr>
                    <p:txBody>
                      <a:bodyPr rtlCol="0" anchor="ctr"/>
                      <a:lstStyle/>
                      <a:p>
                        <a:endParaRPr lang="en-GB"/>
                      </a:p>
                    </p:txBody>
                  </p:sp>
                </p:grpSp>
                <p:grpSp>
                  <p:nvGrpSpPr>
                    <p:cNvPr id="1197" name="Graphic 18">
                      <a:extLst>
                        <a:ext uri="{FF2B5EF4-FFF2-40B4-BE49-F238E27FC236}">
                          <a16:creationId xmlns:a16="http://schemas.microsoft.com/office/drawing/2014/main" id="{DD696CA5-354C-0F2E-C2AE-86C3CD289F40}"/>
                        </a:ext>
                      </a:extLst>
                    </p:cNvPr>
                    <p:cNvGrpSpPr/>
                    <p:nvPr/>
                  </p:nvGrpSpPr>
                  <p:grpSpPr>
                    <a:xfrm>
                      <a:off x="7960090" y="3915053"/>
                      <a:ext cx="1285" cy="1714"/>
                      <a:chOff x="7960090" y="3915053"/>
                      <a:chExt cx="1285" cy="1714"/>
                    </a:xfrm>
                  </p:grpSpPr>
                  <p:sp>
                    <p:nvSpPr>
                      <p:cNvPr id="1198" name="Freeform: Shape 1197">
                        <a:extLst>
                          <a:ext uri="{FF2B5EF4-FFF2-40B4-BE49-F238E27FC236}">
                            <a16:creationId xmlns:a16="http://schemas.microsoft.com/office/drawing/2014/main" id="{D3C7CAA7-C466-C94F-6A69-772229D9FB66}"/>
                          </a:ext>
                        </a:extLst>
                      </p:cNvPr>
                      <p:cNvSpPr/>
                      <p:nvPr/>
                    </p:nvSpPr>
                    <p:spPr>
                      <a:xfrm>
                        <a:off x="7960947" y="3915053"/>
                        <a:ext cx="428" cy="1286"/>
                      </a:xfrm>
                      <a:custGeom>
                        <a:avLst/>
                        <a:gdLst>
                          <a:gd name="connsiteX0" fmla="*/ 429 w 428"/>
                          <a:gd name="connsiteY0" fmla="*/ 0 h 1286"/>
                          <a:gd name="connsiteX1" fmla="*/ 0 w 428"/>
                          <a:gd name="connsiteY1" fmla="*/ 1286 h 1286"/>
                          <a:gd name="connsiteX2" fmla="*/ 429 w 428"/>
                          <a:gd name="connsiteY2" fmla="*/ 0 h 1286"/>
                        </a:gdLst>
                        <a:ahLst/>
                        <a:cxnLst>
                          <a:cxn ang="0">
                            <a:pos x="connsiteX0" y="connsiteY0"/>
                          </a:cxn>
                          <a:cxn ang="0">
                            <a:pos x="connsiteX1" y="connsiteY1"/>
                          </a:cxn>
                          <a:cxn ang="0">
                            <a:pos x="connsiteX2" y="connsiteY2"/>
                          </a:cxn>
                        </a:cxnLst>
                        <a:rect l="l" t="t" r="r" b="b"/>
                        <a:pathLst>
                          <a:path w="428" h="1286">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199" name="Freeform: Shape 1198">
                        <a:extLst>
                          <a:ext uri="{FF2B5EF4-FFF2-40B4-BE49-F238E27FC236}">
                            <a16:creationId xmlns:a16="http://schemas.microsoft.com/office/drawing/2014/main" id="{E1D12404-F8A4-B4A7-A9B9-6CEB4681E79D}"/>
                          </a:ext>
                        </a:extLst>
                      </p:cNvPr>
                      <p:cNvSpPr/>
                      <p:nvPr/>
                    </p:nvSpPr>
                    <p:spPr>
                      <a:xfrm>
                        <a:off x="7960090" y="3915053"/>
                        <a:ext cx="1285" cy="1714"/>
                      </a:xfrm>
                      <a:custGeom>
                        <a:avLst/>
                        <a:gdLst>
                          <a:gd name="connsiteX0" fmla="*/ 1286 w 1285"/>
                          <a:gd name="connsiteY0" fmla="*/ 0 h 1714"/>
                          <a:gd name="connsiteX1" fmla="*/ 0 w 1285"/>
                          <a:gd name="connsiteY1" fmla="*/ 1715 h 1714"/>
                          <a:gd name="connsiteX2" fmla="*/ 429 w 1285"/>
                          <a:gd name="connsiteY2" fmla="*/ 429 h 1714"/>
                          <a:gd name="connsiteX3" fmla="*/ 1286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1286" y="0"/>
                            </a:moveTo>
                            <a:cubicBezTo>
                              <a:pt x="857" y="429"/>
                              <a:pt x="857" y="1715"/>
                              <a:pt x="0" y="1715"/>
                            </a:cubicBezTo>
                            <a:lnTo>
                              <a:pt x="429" y="429"/>
                            </a:lnTo>
                            <a:cubicBezTo>
                              <a:pt x="1286" y="429"/>
                              <a:pt x="1286" y="0"/>
                              <a:pt x="1286" y="0"/>
                            </a:cubicBezTo>
                          </a:path>
                        </a:pathLst>
                      </a:custGeom>
                      <a:solidFill>
                        <a:srgbClr val="B94231"/>
                      </a:solidFill>
                      <a:ln w="4286" cap="flat">
                        <a:noFill/>
                        <a:prstDash val="solid"/>
                        <a:miter/>
                      </a:ln>
                    </p:spPr>
                    <p:txBody>
                      <a:bodyPr rtlCol="0" anchor="ctr"/>
                      <a:lstStyle/>
                      <a:p>
                        <a:endParaRPr lang="en-GB"/>
                      </a:p>
                    </p:txBody>
                  </p:sp>
                </p:grpSp>
                <p:grpSp>
                  <p:nvGrpSpPr>
                    <p:cNvPr id="1200" name="Graphic 18">
                      <a:extLst>
                        <a:ext uri="{FF2B5EF4-FFF2-40B4-BE49-F238E27FC236}">
                          <a16:creationId xmlns:a16="http://schemas.microsoft.com/office/drawing/2014/main" id="{0D72468A-1985-40DD-E02B-C9A3093F67AB}"/>
                        </a:ext>
                      </a:extLst>
                    </p:cNvPr>
                    <p:cNvGrpSpPr/>
                    <p:nvPr/>
                  </p:nvGrpSpPr>
                  <p:grpSpPr>
                    <a:xfrm>
                      <a:off x="7984093" y="3928769"/>
                      <a:ext cx="1286" cy="1714"/>
                      <a:chOff x="7984093" y="3928769"/>
                      <a:chExt cx="1286" cy="1714"/>
                    </a:xfrm>
                  </p:grpSpPr>
                  <p:sp>
                    <p:nvSpPr>
                      <p:cNvPr id="1201" name="Freeform: Shape 1200">
                        <a:extLst>
                          <a:ext uri="{FF2B5EF4-FFF2-40B4-BE49-F238E27FC236}">
                            <a16:creationId xmlns:a16="http://schemas.microsoft.com/office/drawing/2014/main" id="{610D4693-C816-D90B-79C7-727C37845F8F}"/>
                          </a:ext>
                        </a:extLst>
                      </p:cNvPr>
                      <p:cNvSpPr/>
                      <p:nvPr/>
                    </p:nvSpPr>
                    <p:spPr>
                      <a:xfrm>
                        <a:off x="7984521" y="3928769"/>
                        <a:ext cx="857" cy="1285"/>
                      </a:xfrm>
                      <a:custGeom>
                        <a:avLst/>
                        <a:gdLst>
                          <a:gd name="connsiteX0" fmla="*/ 858 w 857"/>
                          <a:gd name="connsiteY0" fmla="*/ 0 h 1285"/>
                          <a:gd name="connsiteX1" fmla="*/ 0 w 857"/>
                          <a:gd name="connsiteY1" fmla="*/ 1286 h 1285"/>
                          <a:gd name="connsiteX2" fmla="*/ 858 w 857"/>
                          <a:gd name="connsiteY2" fmla="*/ 0 h 1285"/>
                        </a:gdLst>
                        <a:ahLst/>
                        <a:cxnLst>
                          <a:cxn ang="0">
                            <a:pos x="connsiteX0" y="connsiteY0"/>
                          </a:cxn>
                          <a:cxn ang="0">
                            <a:pos x="connsiteX1" y="connsiteY1"/>
                          </a:cxn>
                          <a:cxn ang="0">
                            <a:pos x="connsiteX2" y="connsiteY2"/>
                          </a:cxn>
                        </a:cxnLst>
                        <a:rect l="l" t="t" r="r" b="b"/>
                        <a:pathLst>
                          <a:path w="857" h="1285">
                            <a:moveTo>
                              <a:pt x="858" y="0"/>
                            </a:moveTo>
                            <a:lnTo>
                              <a:pt x="0" y="1286"/>
                            </a:lnTo>
                            <a:lnTo>
                              <a:pt x="858" y="0"/>
                            </a:lnTo>
                          </a:path>
                        </a:pathLst>
                      </a:custGeom>
                      <a:solidFill>
                        <a:srgbClr val="376C70"/>
                      </a:solidFill>
                      <a:ln w="4286" cap="flat">
                        <a:noFill/>
                        <a:prstDash val="solid"/>
                        <a:miter/>
                      </a:ln>
                    </p:spPr>
                    <p:txBody>
                      <a:bodyPr rtlCol="0" anchor="ctr"/>
                      <a:lstStyle/>
                      <a:p>
                        <a:endParaRPr lang="en-GB"/>
                      </a:p>
                    </p:txBody>
                  </p:sp>
                  <p:sp>
                    <p:nvSpPr>
                      <p:cNvPr id="1202" name="Freeform: Shape 1201">
                        <a:extLst>
                          <a:ext uri="{FF2B5EF4-FFF2-40B4-BE49-F238E27FC236}">
                            <a16:creationId xmlns:a16="http://schemas.microsoft.com/office/drawing/2014/main" id="{6C858855-A887-EEDE-36E3-A69C51892564}"/>
                          </a:ext>
                        </a:extLst>
                      </p:cNvPr>
                      <p:cNvSpPr/>
                      <p:nvPr/>
                    </p:nvSpPr>
                    <p:spPr>
                      <a:xfrm>
                        <a:off x="7984093" y="3928769"/>
                        <a:ext cx="1286" cy="1714"/>
                      </a:xfrm>
                      <a:custGeom>
                        <a:avLst/>
                        <a:gdLst>
                          <a:gd name="connsiteX0" fmla="*/ 1286 w 1286"/>
                          <a:gd name="connsiteY0" fmla="*/ 0 h 1714"/>
                          <a:gd name="connsiteX1" fmla="*/ 0 w 1286"/>
                          <a:gd name="connsiteY1" fmla="*/ 1715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7" y="429"/>
                              <a:pt x="857" y="1715"/>
                              <a:pt x="0" y="1715"/>
                            </a:cubicBezTo>
                            <a:lnTo>
                              <a:pt x="429" y="429"/>
                            </a:lnTo>
                            <a:cubicBezTo>
                              <a:pt x="857" y="429"/>
                              <a:pt x="1286" y="0"/>
                              <a:pt x="1286" y="0"/>
                            </a:cubicBezTo>
                          </a:path>
                        </a:pathLst>
                      </a:custGeom>
                      <a:solidFill>
                        <a:srgbClr val="B94231"/>
                      </a:solidFill>
                      <a:ln w="4286" cap="flat">
                        <a:noFill/>
                        <a:prstDash val="solid"/>
                        <a:miter/>
                      </a:ln>
                    </p:spPr>
                    <p:txBody>
                      <a:bodyPr rtlCol="0" anchor="ctr"/>
                      <a:lstStyle/>
                      <a:p>
                        <a:endParaRPr lang="en-GB"/>
                      </a:p>
                    </p:txBody>
                  </p:sp>
                </p:grpSp>
                <p:grpSp>
                  <p:nvGrpSpPr>
                    <p:cNvPr id="1203" name="Graphic 18">
                      <a:extLst>
                        <a:ext uri="{FF2B5EF4-FFF2-40B4-BE49-F238E27FC236}">
                          <a16:creationId xmlns:a16="http://schemas.microsoft.com/office/drawing/2014/main" id="{E98C5FE3-E813-A564-B827-AA7E7C33C6E6}"/>
                        </a:ext>
                      </a:extLst>
                    </p:cNvPr>
                    <p:cNvGrpSpPr/>
                    <p:nvPr/>
                  </p:nvGrpSpPr>
                  <p:grpSpPr>
                    <a:xfrm>
                      <a:off x="8008096" y="3942485"/>
                      <a:ext cx="1286" cy="1714"/>
                      <a:chOff x="8008096" y="3942485"/>
                      <a:chExt cx="1286" cy="1714"/>
                    </a:xfrm>
                  </p:grpSpPr>
                  <p:sp>
                    <p:nvSpPr>
                      <p:cNvPr id="1204" name="Freeform: Shape 1203">
                        <a:extLst>
                          <a:ext uri="{FF2B5EF4-FFF2-40B4-BE49-F238E27FC236}">
                            <a16:creationId xmlns:a16="http://schemas.microsoft.com/office/drawing/2014/main" id="{2E441D0F-1E65-3773-5E6B-606035C1DA1E}"/>
                          </a:ext>
                        </a:extLst>
                      </p:cNvPr>
                      <p:cNvSpPr/>
                      <p:nvPr/>
                    </p:nvSpPr>
                    <p:spPr>
                      <a:xfrm>
                        <a:off x="8008524" y="3942485"/>
                        <a:ext cx="857" cy="1285"/>
                      </a:xfrm>
                      <a:custGeom>
                        <a:avLst/>
                        <a:gdLst>
                          <a:gd name="connsiteX0" fmla="*/ 858 w 857"/>
                          <a:gd name="connsiteY0" fmla="*/ 0 h 1285"/>
                          <a:gd name="connsiteX1" fmla="*/ 0 w 857"/>
                          <a:gd name="connsiteY1" fmla="*/ 1286 h 1285"/>
                          <a:gd name="connsiteX2" fmla="*/ 858 w 857"/>
                          <a:gd name="connsiteY2" fmla="*/ 0 h 1285"/>
                        </a:gdLst>
                        <a:ahLst/>
                        <a:cxnLst>
                          <a:cxn ang="0">
                            <a:pos x="connsiteX0" y="connsiteY0"/>
                          </a:cxn>
                          <a:cxn ang="0">
                            <a:pos x="connsiteX1" y="connsiteY1"/>
                          </a:cxn>
                          <a:cxn ang="0">
                            <a:pos x="connsiteX2" y="connsiteY2"/>
                          </a:cxn>
                        </a:cxnLst>
                        <a:rect l="l" t="t" r="r" b="b"/>
                        <a:pathLst>
                          <a:path w="857" h="1285">
                            <a:moveTo>
                              <a:pt x="858" y="0"/>
                            </a:moveTo>
                            <a:lnTo>
                              <a:pt x="0" y="1286"/>
                            </a:lnTo>
                            <a:lnTo>
                              <a:pt x="858" y="0"/>
                            </a:lnTo>
                          </a:path>
                        </a:pathLst>
                      </a:custGeom>
                      <a:solidFill>
                        <a:srgbClr val="376C70"/>
                      </a:solidFill>
                      <a:ln w="4286" cap="flat">
                        <a:noFill/>
                        <a:prstDash val="solid"/>
                        <a:miter/>
                      </a:ln>
                    </p:spPr>
                    <p:txBody>
                      <a:bodyPr rtlCol="0" anchor="ctr"/>
                      <a:lstStyle/>
                      <a:p>
                        <a:endParaRPr lang="en-GB"/>
                      </a:p>
                    </p:txBody>
                  </p:sp>
                  <p:sp>
                    <p:nvSpPr>
                      <p:cNvPr id="1205" name="Freeform: Shape 1204">
                        <a:extLst>
                          <a:ext uri="{FF2B5EF4-FFF2-40B4-BE49-F238E27FC236}">
                            <a16:creationId xmlns:a16="http://schemas.microsoft.com/office/drawing/2014/main" id="{50BEAE92-5059-073B-8E78-02DFB6DF3057}"/>
                          </a:ext>
                        </a:extLst>
                      </p:cNvPr>
                      <p:cNvSpPr/>
                      <p:nvPr/>
                    </p:nvSpPr>
                    <p:spPr>
                      <a:xfrm>
                        <a:off x="8008096" y="3942485"/>
                        <a:ext cx="1286" cy="1714"/>
                      </a:xfrm>
                      <a:custGeom>
                        <a:avLst/>
                        <a:gdLst>
                          <a:gd name="connsiteX0" fmla="*/ 1286 w 1286"/>
                          <a:gd name="connsiteY0" fmla="*/ 0 h 1714"/>
                          <a:gd name="connsiteX1" fmla="*/ 0 w 1286"/>
                          <a:gd name="connsiteY1" fmla="*/ 1715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8" y="429"/>
                              <a:pt x="858" y="1715"/>
                              <a:pt x="0" y="1715"/>
                            </a:cubicBezTo>
                            <a:lnTo>
                              <a:pt x="429" y="429"/>
                            </a:lnTo>
                            <a:cubicBezTo>
                              <a:pt x="858" y="429"/>
                              <a:pt x="858" y="0"/>
                              <a:pt x="1286" y="0"/>
                            </a:cubicBezTo>
                          </a:path>
                        </a:pathLst>
                      </a:custGeom>
                      <a:solidFill>
                        <a:srgbClr val="B94231"/>
                      </a:solidFill>
                      <a:ln w="4286" cap="flat">
                        <a:noFill/>
                        <a:prstDash val="solid"/>
                        <a:miter/>
                      </a:ln>
                    </p:spPr>
                    <p:txBody>
                      <a:bodyPr rtlCol="0" anchor="ctr"/>
                      <a:lstStyle/>
                      <a:p>
                        <a:endParaRPr lang="en-GB"/>
                      </a:p>
                    </p:txBody>
                  </p:sp>
                </p:grpSp>
                <p:grpSp>
                  <p:nvGrpSpPr>
                    <p:cNvPr id="1206" name="Graphic 18">
                      <a:extLst>
                        <a:ext uri="{FF2B5EF4-FFF2-40B4-BE49-F238E27FC236}">
                          <a16:creationId xmlns:a16="http://schemas.microsoft.com/office/drawing/2014/main" id="{985685AF-A59F-6962-A525-EF6A4281F830}"/>
                        </a:ext>
                      </a:extLst>
                    </p:cNvPr>
                    <p:cNvGrpSpPr/>
                    <p:nvPr/>
                  </p:nvGrpSpPr>
                  <p:grpSpPr>
                    <a:xfrm>
                      <a:off x="8031670" y="3956201"/>
                      <a:ext cx="1286" cy="1714"/>
                      <a:chOff x="8031670" y="3956201"/>
                      <a:chExt cx="1286" cy="1714"/>
                    </a:xfrm>
                  </p:grpSpPr>
                  <p:sp>
                    <p:nvSpPr>
                      <p:cNvPr id="1207" name="Freeform: Shape 1206">
                        <a:extLst>
                          <a:ext uri="{FF2B5EF4-FFF2-40B4-BE49-F238E27FC236}">
                            <a16:creationId xmlns:a16="http://schemas.microsoft.com/office/drawing/2014/main" id="{7BE8A3B1-5F79-428D-0ED6-03096DB99DE0}"/>
                          </a:ext>
                        </a:extLst>
                      </p:cNvPr>
                      <p:cNvSpPr/>
                      <p:nvPr/>
                    </p:nvSpPr>
                    <p:spPr>
                      <a:xfrm>
                        <a:off x="8032527" y="3956201"/>
                        <a:ext cx="428" cy="1285"/>
                      </a:xfrm>
                      <a:custGeom>
                        <a:avLst/>
                        <a:gdLst>
                          <a:gd name="connsiteX0" fmla="*/ 429 w 428"/>
                          <a:gd name="connsiteY0" fmla="*/ 0 h 1285"/>
                          <a:gd name="connsiteX1" fmla="*/ 0 w 428"/>
                          <a:gd name="connsiteY1" fmla="*/ 1286 h 1285"/>
                          <a:gd name="connsiteX2" fmla="*/ 429 w 428"/>
                          <a:gd name="connsiteY2" fmla="*/ 0 h 1285"/>
                        </a:gdLst>
                        <a:ahLst/>
                        <a:cxnLst>
                          <a:cxn ang="0">
                            <a:pos x="connsiteX0" y="connsiteY0"/>
                          </a:cxn>
                          <a:cxn ang="0">
                            <a:pos x="connsiteX1" y="connsiteY1"/>
                          </a:cxn>
                          <a:cxn ang="0">
                            <a:pos x="connsiteX2" y="connsiteY2"/>
                          </a:cxn>
                        </a:cxnLst>
                        <a:rect l="l" t="t" r="r" b="b"/>
                        <a:pathLst>
                          <a:path w="428" h="1285">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208" name="Freeform: Shape 1207">
                        <a:extLst>
                          <a:ext uri="{FF2B5EF4-FFF2-40B4-BE49-F238E27FC236}">
                            <a16:creationId xmlns:a16="http://schemas.microsoft.com/office/drawing/2014/main" id="{1D640D56-B518-284E-4A51-D8C90C233715}"/>
                          </a:ext>
                        </a:extLst>
                      </p:cNvPr>
                      <p:cNvSpPr/>
                      <p:nvPr/>
                    </p:nvSpPr>
                    <p:spPr>
                      <a:xfrm>
                        <a:off x="8031670" y="3956201"/>
                        <a:ext cx="1286" cy="1714"/>
                      </a:xfrm>
                      <a:custGeom>
                        <a:avLst/>
                        <a:gdLst>
                          <a:gd name="connsiteX0" fmla="*/ 1286 w 1286"/>
                          <a:gd name="connsiteY0" fmla="*/ 0 h 1714"/>
                          <a:gd name="connsiteX1" fmla="*/ 0 w 1286"/>
                          <a:gd name="connsiteY1" fmla="*/ 1714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8" y="429"/>
                              <a:pt x="858" y="1714"/>
                              <a:pt x="0" y="1714"/>
                            </a:cubicBezTo>
                            <a:lnTo>
                              <a:pt x="429" y="429"/>
                            </a:lnTo>
                            <a:cubicBezTo>
                              <a:pt x="1286" y="429"/>
                              <a:pt x="1286" y="429"/>
                              <a:pt x="1286" y="0"/>
                            </a:cubicBezTo>
                          </a:path>
                        </a:pathLst>
                      </a:custGeom>
                      <a:solidFill>
                        <a:srgbClr val="B94231"/>
                      </a:solidFill>
                      <a:ln w="4286" cap="flat">
                        <a:noFill/>
                        <a:prstDash val="solid"/>
                        <a:miter/>
                      </a:ln>
                    </p:spPr>
                    <p:txBody>
                      <a:bodyPr rtlCol="0" anchor="ctr"/>
                      <a:lstStyle/>
                      <a:p>
                        <a:endParaRPr lang="en-GB"/>
                      </a:p>
                    </p:txBody>
                  </p:sp>
                </p:grpSp>
                <p:sp>
                  <p:nvSpPr>
                    <p:cNvPr id="1209" name="Freeform: Shape 1208">
                      <a:extLst>
                        <a:ext uri="{FF2B5EF4-FFF2-40B4-BE49-F238E27FC236}">
                          <a16:creationId xmlns:a16="http://schemas.microsoft.com/office/drawing/2014/main" id="{0EE23598-C63A-8B04-5328-09D8E48099EE}"/>
                        </a:ext>
                      </a:extLst>
                    </p:cNvPr>
                    <p:cNvSpPr/>
                    <p:nvPr/>
                  </p:nvSpPr>
                  <p:spPr>
                    <a:xfrm>
                      <a:off x="7851219" y="3860618"/>
                      <a:ext cx="14144" cy="9001"/>
                    </a:xfrm>
                    <a:custGeom>
                      <a:avLst/>
                      <a:gdLst>
                        <a:gd name="connsiteX0" fmla="*/ 14145 w 14144"/>
                        <a:gd name="connsiteY0" fmla="*/ 0 h 9001"/>
                        <a:gd name="connsiteX1" fmla="*/ 13716 w 14144"/>
                        <a:gd name="connsiteY1" fmla="*/ 1286 h 9001"/>
                        <a:gd name="connsiteX2" fmla="*/ 0 w 14144"/>
                        <a:gd name="connsiteY2" fmla="*/ 9001 h 9001"/>
                        <a:gd name="connsiteX3" fmla="*/ 429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0"/>
                          </a:moveTo>
                          <a:lnTo>
                            <a:pt x="13716" y="1286"/>
                          </a:lnTo>
                          <a:lnTo>
                            <a:pt x="0" y="9001"/>
                          </a:lnTo>
                          <a:lnTo>
                            <a:pt x="429" y="7715"/>
                          </a:lnTo>
                          <a:close/>
                        </a:path>
                      </a:pathLst>
                    </a:custGeom>
                    <a:solidFill>
                      <a:srgbClr val="B94231"/>
                    </a:solidFill>
                    <a:ln w="4286" cap="flat">
                      <a:noFill/>
                      <a:prstDash val="solid"/>
                      <a:miter/>
                    </a:ln>
                  </p:spPr>
                  <p:txBody>
                    <a:bodyPr rtlCol="0" anchor="ctr"/>
                    <a:lstStyle/>
                    <a:p>
                      <a:endParaRPr lang="en-GB"/>
                    </a:p>
                  </p:txBody>
                </p:sp>
                <p:grpSp>
                  <p:nvGrpSpPr>
                    <p:cNvPr id="1210" name="Graphic 18">
                      <a:extLst>
                        <a:ext uri="{FF2B5EF4-FFF2-40B4-BE49-F238E27FC236}">
                          <a16:creationId xmlns:a16="http://schemas.microsoft.com/office/drawing/2014/main" id="{628E2FA0-70BE-1FD8-1C28-5CC7E55761B9}"/>
                        </a:ext>
                      </a:extLst>
                    </p:cNvPr>
                    <p:cNvGrpSpPr/>
                    <p:nvPr/>
                  </p:nvGrpSpPr>
                  <p:grpSpPr>
                    <a:xfrm>
                      <a:off x="8055673" y="3969917"/>
                      <a:ext cx="1286" cy="1714"/>
                      <a:chOff x="8055673" y="3969917"/>
                      <a:chExt cx="1286" cy="1714"/>
                    </a:xfrm>
                  </p:grpSpPr>
                  <p:sp>
                    <p:nvSpPr>
                      <p:cNvPr id="1211" name="Freeform: Shape 1210">
                        <a:extLst>
                          <a:ext uri="{FF2B5EF4-FFF2-40B4-BE49-F238E27FC236}">
                            <a16:creationId xmlns:a16="http://schemas.microsoft.com/office/drawing/2014/main" id="{830006EB-4776-5F0F-D82C-C15D43E05C76}"/>
                          </a:ext>
                        </a:extLst>
                      </p:cNvPr>
                      <p:cNvSpPr/>
                      <p:nvPr/>
                    </p:nvSpPr>
                    <p:spPr>
                      <a:xfrm>
                        <a:off x="8056102" y="3969917"/>
                        <a:ext cx="857" cy="1285"/>
                      </a:xfrm>
                      <a:custGeom>
                        <a:avLst/>
                        <a:gdLst>
                          <a:gd name="connsiteX0" fmla="*/ 857 w 857"/>
                          <a:gd name="connsiteY0" fmla="*/ 0 h 1285"/>
                          <a:gd name="connsiteX1" fmla="*/ 0 w 857"/>
                          <a:gd name="connsiteY1" fmla="*/ 1286 h 1285"/>
                          <a:gd name="connsiteX2" fmla="*/ 857 w 857"/>
                          <a:gd name="connsiteY2" fmla="*/ 0 h 1285"/>
                        </a:gdLst>
                        <a:ahLst/>
                        <a:cxnLst>
                          <a:cxn ang="0">
                            <a:pos x="connsiteX0" y="connsiteY0"/>
                          </a:cxn>
                          <a:cxn ang="0">
                            <a:pos x="connsiteX1" y="connsiteY1"/>
                          </a:cxn>
                          <a:cxn ang="0">
                            <a:pos x="connsiteX2" y="connsiteY2"/>
                          </a:cxn>
                        </a:cxnLst>
                        <a:rect l="l" t="t" r="r" b="b"/>
                        <a:pathLst>
                          <a:path w="857" h="1285">
                            <a:moveTo>
                              <a:pt x="857" y="0"/>
                            </a:moveTo>
                            <a:lnTo>
                              <a:pt x="0" y="1286"/>
                            </a:lnTo>
                            <a:lnTo>
                              <a:pt x="857" y="0"/>
                            </a:lnTo>
                          </a:path>
                        </a:pathLst>
                      </a:custGeom>
                      <a:solidFill>
                        <a:srgbClr val="376C70"/>
                      </a:solidFill>
                      <a:ln w="4286" cap="flat">
                        <a:noFill/>
                        <a:prstDash val="solid"/>
                        <a:miter/>
                      </a:ln>
                    </p:spPr>
                    <p:txBody>
                      <a:bodyPr rtlCol="0" anchor="ctr"/>
                      <a:lstStyle/>
                      <a:p>
                        <a:endParaRPr lang="en-GB"/>
                      </a:p>
                    </p:txBody>
                  </p:sp>
                  <p:sp>
                    <p:nvSpPr>
                      <p:cNvPr id="1212" name="Freeform: Shape 1211">
                        <a:extLst>
                          <a:ext uri="{FF2B5EF4-FFF2-40B4-BE49-F238E27FC236}">
                            <a16:creationId xmlns:a16="http://schemas.microsoft.com/office/drawing/2014/main" id="{7E5DDCF3-36EE-2F48-F5C4-268217FE3FE9}"/>
                          </a:ext>
                        </a:extLst>
                      </p:cNvPr>
                      <p:cNvSpPr/>
                      <p:nvPr/>
                    </p:nvSpPr>
                    <p:spPr>
                      <a:xfrm>
                        <a:off x="8055673" y="3969917"/>
                        <a:ext cx="1286" cy="1714"/>
                      </a:xfrm>
                      <a:custGeom>
                        <a:avLst/>
                        <a:gdLst>
                          <a:gd name="connsiteX0" fmla="*/ 1286 w 1286"/>
                          <a:gd name="connsiteY0" fmla="*/ 0 h 1714"/>
                          <a:gd name="connsiteX1" fmla="*/ 0 w 1286"/>
                          <a:gd name="connsiteY1" fmla="*/ 1714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8" y="429"/>
                              <a:pt x="858" y="1714"/>
                              <a:pt x="0" y="1714"/>
                            </a:cubicBezTo>
                            <a:lnTo>
                              <a:pt x="429" y="429"/>
                            </a:lnTo>
                            <a:cubicBezTo>
                              <a:pt x="858" y="429"/>
                              <a:pt x="1286" y="429"/>
                              <a:pt x="1286" y="0"/>
                            </a:cubicBezTo>
                          </a:path>
                        </a:pathLst>
                      </a:custGeom>
                      <a:solidFill>
                        <a:srgbClr val="B94231"/>
                      </a:solidFill>
                      <a:ln w="4286" cap="flat">
                        <a:noFill/>
                        <a:prstDash val="solid"/>
                        <a:miter/>
                      </a:ln>
                    </p:spPr>
                    <p:txBody>
                      <a:bodyPr rtlCol="0" anchor="ctr"/>
                      <a:lstStyle/>
                      <a:p>
                        <a:endParaRPr lang="en-GB"/>
                      </a:p>
                    </p:txBody>
                  </p:sp>
                </p:grpSp>
                <p:sp>
                  <p:nvSpPr>
                    <p:cNvPr id="1213" name="Freeform: Shape 1212">
                      <a:extLst>
                        <a:ext uri="{FF2B5EF4-FFF2-40B4-BE49-F238E27FC236}">
                          <a16:creationId xmlns:a16="http://schemas.microsoft.com/office/drawing/2014/main" id="{49AA22B8-862B-FD65-960A-B80B5F25FAC8}"/>
                        </a:ext>
                      </a:extLst>
                    </p:cNvPr>
                    <p:cNvSpPr/>
                    <p:nvPr/>
                  </p:nvSpPr>
                  <p:spPr>
                    <a:xfrm>
                      <a:off x="7833823" y="3859332"/>
                      <a:ext cx="1107" cy="2571"/>
                    </a:xfrm>
                    <a:custGeom>
                      <a:avLst/>
                      <a:gdLst>
                        <a:gd name="connsiteX0" fmla="*/ 1107 w 1107"/>
                        <a:gd name="connsiteY0" fmla="*/ 1286 h 2571"/>
                        <a:gd name="connsiteX1" fmla="*/ 679 w 1107"/>
                        <a:gd name="connsiteY1" fmla="*/ 2572 h 2571"/>
                        <a:gd name="connsiteX2" fmla="*/ 679 w 1107"/>
                        <a:gd name="connsiteY2" fmla="*/ 0 h 2571"/>
                        <a:gd name="connsiteX3" fmla="*/ 1107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7" y="1286"/>
                          </a:moveTo>
                          <a:lnTo>
                            <a:pt x="679" y="2572"/>
                          </a:lnTo>
                          <a:cubicBezTo>
                            <a:pt x="-607" y="1715"/>
                            <a:pt x="250" y="857"/>
                            <a:pt x="679" y="0"/>
                          </a:cubicBezTo>
                          <a:cubicBezTo>
                            <a:pt x="250" y="429"/>
                            <a:pt x="250" y="857"/>
                            <a:pt x="1107" y="1286"/>
                          </a:cubicBezTo>
                        </a:path>
                      </a:pathLst>
                    </a:custGeom>
                    <a:solidFill>
                      <a:srgbClr val="B94231"/>
                    </a:solidFill>
                    <a:ln w="4286" cap="flat">
                      <a:noFill/>
                      <a:prstDash val="solid"/>
                      <a:miter/>
                    </a:ln>
                  </p:spPr>
                  <p:txBody>
                    <a:bodyPr rtlCol="0" anchor="ctr"/>
                    <a:lstStyle/>
                    <a:p>
                      <a:endParaRPr lang="en-GB"/>
                    </a:p>
                  </p:txBody>
                </p:sp>
                <p:sp>
                  <p:nvSpPr>
                    <p:cNvPr id="1214" name="Freeform: Shape 1213">
                      <a:extLst>
                        <a:ext uri="{FF2B5EF4-FFF2-40B4-BE49-F238E27FC236}">
                          <a16:creationId xmlns:a16="http://schemas.microsoft.com/office/drawing/2014/main" id="{70CAD39E-734A-37F0-9135-2E165DE27795}"/>
                        </a:ext>
                      </a:extLst>
                    </p:cNvPr>
                    <p:cNvSpPr/>
                    <p:nvPr/>
                  </p:nvSpPr>
                  <p:spPr>
                    <a:xfrm>
                      <a:off x="7834074" y="3860618"/>
                      <a:ext cx="14144" cy="9001"/>
                    </a:xfrm>
                    <a:custGeom>
                      <a:avLst/>
                      <a:gdLst>
                        <a:gd name="connsiteX0" fmla="*/ 14145 w 14144"/>
                        <a:gd name="connsiteY0" fmla="*/ 7715 h 9001"/>
                        <a:gd name="connsiteX1" fmla="*/ 13716 w 14144"/>
                        <a:gd name="connsiteY1" fmla="*/ 9001 h 9001"/>
                        <a:gd name="connsiteX2" fmla="*/ 0 w 14144"/>
                        <a:gd name="connsiteY2" fmla="*/ 1286 h 9001"/>
                        <a:gd name="connsiteX3" fmla="*/ 857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7715"/>
                          </a:moveTo>
                          <a:lnTo>
                            <a:pt x="13716" y="9001"/>
                          </a:lnTo>
                          <a:lnTo>
                            <a:pt x="0" y="1286"/>
                          </a:lnTo>
                          <a:lnTo>
                            <a:pt x="857" y="0"/>
                          </a:lnTo>
                          <a:close/>
                        </a:path>
                      </a:pathLst>
                    </a:custGeom>
                    <a:solidFill>
                      <a:srgbClr val="B94231"/>
                    </a:solidFill>
                    <a:ln w="4286" cap="flat">
                      <a:noFill/>
                      <a:prstDash val="solid"/>
                      <a:miter/>
                    </a:ln>
                  </p:spPr>
                  <p:txBody>
                    <a:bodyPr rtlCol="0" anchor="ctr"/>
                    <a:lstStyle/>
                    <a:p>
                      <a:endParaRPr lang="en-GB"/>
                    </a:p>
                  </p:txBody>
                </p:sp>
                <p:sp>
                  <p:nvSpPr>
                    <p:cNvPr id="1215" name="Freeform: Shape 1214">
                      <a:extLst>
                        <a:ext uri="{FF2B5EF4-FFF2-40B4-BE49-F238E27FC236}">
                          <a16:creationId xmlns:a16="http://schemas.microsoft.com/office/drawing/2014/main" id="{6C4231A8-5EF3-2EAB-7297-46229355D15C}"/>
                        </a:ext>
                      </a:extLst>
                    </p:cNvPr>
                    <p:cNvSpPr/>
                    <p:nvPr/>
                  </p:nvSpPr>
                  <p:spPr>
                    <a:xfrm>
                      <a:off x="7847790" y="3868333"/>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4"/>
                            <a:pt x="858" y="1714"/>
                            <a:pt x="0" y="1286"/>
                          </a:cubicBezTo>
                          <a:lnTo>
                            <a:pt x="429" y="0"/>
                          </a:lnTo>
                          <a:cubicBezTo>
                            <a:pt x="1715" y="429"/>
                            <a:pt x="3001" y="429"/>
                            <a:pt x="3858" y="0"/>
                          </a:cubicBezTo>
                        </a:path>
                      </a:pathLst>
                    </a:custGeom>
                    <a:solidFill>
                      <a:srgbClr val="B94231"/>
                    </a:solidFill>
                    <a:ln w="4286" cap="flat">
                      <a:noFill/>
                      <a:prstDash val="solid"/>
                      <a:miter/>
                    </a:ln>
                  </p:spPr>
                  <p:txBody>
                    <a:bodyPr rtlCol="0" anchor="ctr"/>
                    <a:lstStyle/>
                    <a:p>
                      <a:endParaRPr lang="en-GB"/>
                    </a:p>
                  </p:txBody>
                </p:sp>
                <p:sp>
                  <p:nvSpPr>
                    <p:cNvPr id="1216" name="Freeform: Shape 1215">
                      <a:extLst>
                        <a:ext uri="{FF2B5EF4-FFF2-40B4-BE49-F238E27FC236}">
                          <a16:creationId xmlns:a16="http://schemas.microsoft.com/office/drawing/2014/main" id="{CFE1AFD0-58E6-8B7B-4761-97972BD563D1}"/>
                        </a:ext>
                      </a:extLst>
                    </p:cNvPr>
                    <p:cNvSpPr/>
                    <p:nvPr/>
                  </p:nvSpPr>
                  <p:spPr>
                    <a:xfrm>
                      <a:off x="7834077" y="3850271"/>
                      <a:ext cx="31711" cy="18551"/>
                    </a:xfrm>
                    <a:custGeom>
                      <a:avLst/>
                      <a:gdLst>
                        <a:gd name="connsiteX0" fmla="*/ 15855 w 31711"/>
                        <a:gd name="connsiteY0" fmla="*/ 60 h 18551"/>
                        <a:gd name="connsiteX1" fmla="*/ 31286 w 31711"/>
                        <a:gd name="connsiteY1" fmla="*/ 10347 h 18551"/>
                        <a:gd name="connsiteX2" fmla="*/ 15855 w 31711"/>
                        <a:gd name="connsiteY2" fmla="*/ 18491 h 18551"/>
                        <a:gd name="connsiteX3" fmla="*/ 425 w 31711"/>
                        <a:gd name="connsiteY3" fmla="*/ 8204 h 18551"/>
                        <a:gd name="connsiteX4" fmla="*/ 15855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5" y="60"/>
                          </a:moveTo>
                          <a:cubicBezTo>
                            <a:pt x="16284" y="60"/>
                            <a:pt x="34715" y="8633"/>
                            <a:pt x="31286" y="10347"/>
                          </a:cubicBezTo>
                          <a:cubicBezTo>
                            <a:pt x="30429" y="10776"/>
                            <a:pt x="16713" y="19348"/>
                            <a:pt x="15855" y="18491"/>
                          </a:cubicBezTo>
                          <a:cubicBezTo>
                            <a:pt x="15427" y="18491"/>
                            <a:pt x="-3004" y="9919"/>
                            <a:pt x="425" y="8204"/>
                          </a:cubicBezTo>
                          <a:cubicBezTo>
                            <a:pt x="1711" y="7775"/>
                            <a:pt x="15427" y="-797"/>
                            <a:pt x="15855" y="60"/>
                          </a:cubicBezTo>
                          <a:close/>
                        </a:path>
                      </a:pathLst>
                    </a:custGeom>
                    <a:solidFill>
                      <a:srgbClr val="6C74AF"/>
                    </a:solidFill>
                    <a:ln w="4286" cap="flat">
                      <a:noFill/>
                      <a:prstDash val="solid"/>
                      <a:miter/>
                    </a:ln>
                  </p:spPr>
                  <p:txBody>
                    <a:bodyPr rtlCol="0" anchor="ctr"/>
                    <a:lstStyle/>
                    <a:p>
                      <a:endParaRPr lang="en-GB"/>
                    </a:p>
                  </p:txBody>
                </p:sp>
                <p:sp>
                  <p:nvSpPr>
                    <p:cNvPr id="1217" name="Freeform: Shape 1216">
                      <a:extLst>
                        <a:ext uri="{FF2B5EF4-FFF2-40B4-BE49-F238E27FC236}">
                          <a16:creationId xmlns:a16="http://schemas.microsoft.com/office/drawing/2014/main" id="{AE756857-2991-AA4C-9051-5C848FD91099}"/>
                        </a:ext>
                      </a:extLst>
                    </p:cNvPr>
                    <p:cNvSpPr/>
                    <p:nvPr/>
                  </p:nvSpPr>
                  <p:spPr>
                    <a:xfrm>
                      <a:off x="7875222" y="3874334"/>
                      <a:ext cx="14144" cy="9001"/>
                    </a:xfrm>
                    <a:custGeom>
                      <a:avLst/>
                      <a:gdLst>
                        <a:gd name="connsiteX0" fmla="*/ 14145 w 14144"/>
                        <a:gd name="connsiteY0" fmla="*/ 0 h 9001"/>
                        <a:gd name="connsiteX1" fmla="*/ 13287 w 14144"/>
                        <a:gd name="connsiteY1" fmla="*/ 1286 h 9001"/>
                        <a:gd name="connsiteX2" fmla="*/ 0 w 14144"/>
                        <a:gd name="connsiteY2" fmla="*/ 9001 h 9001"/>
                        <a:gd name="connsiteX3" fmla="*/ 429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0"/>
                          </a:moveTo>
                          <a:lnTo>
                            <a:pt x="13287" y="1286"/>
                          </a:lnTo>
                          <a:lnTo>
                            <a:pt x="0" y="9001"/>
                          </a:lnTo>
                          <a:lnTo>
                            <a:pt x="429" y="7715"/>
                          </a:lnTo>
                          <a:close/>
                        </a:path>
                      </a:pathLst>
                    </a:custGeom>
                    <a:solidFill>
                      <a:srgbClr val="B94231"/>
                    </a:solidFill>
                    <a:ln w="4286" cap="flat">
                      <a:noFill/>
                      <a:prstDash val="solid"/>
                      <a:miter/>
                    </a:ln>
                  </p:spPr>
                  <p:txBody>
                    <a:bodyPr rtlCol="0" anchor="ctr"/>
                    <a:lstStyle/>
                    <a:p>
                      <a:endParaRPr lang="en-GB"/>
                    </a:p>
                  </p:txBody>
                </p:sp>
                <p:grpSp>
                  <p:nvGrpSpPr>
                    <p:cNvPr id="1218" name="Graphic 18">
                      <a:extLst>
                        <a:ext uri="{FF2B5EF4-FFF2-40B4-BE49-F238E27FC236}">
                          <a16:creationId xmlns:a16="http://schemas.microsoft.com/office/drawing/2014/main" id="{55C78BE3-25D0-465C-98D1-21B8293FF33A}"/>
                        </a:ext>
                      </a:extLst>
                    </p:cNvPr>
                    <p:cNvGrpSpPr/>
                    <p:nvPr/>
                  </p:nvGrpSpPr>
                  <p:grpSpPr>
                    <a:xfrm>
                      <a:off x="8079676" y="3983633"/>
                      <a:ext cx="1285" cy="1714"/>
                      <a:chOff x="8079676" y="3983633"/>
                      <a:chExt cx="1285" cy="1714"/>
                    </a:xfrm>
                  </p:grpSpPr>
                  <p:sp>
                    <p:nvSpPr>
                      <p:cNvPr id="1219" name="Freeform: Shape 1218">
                        <a:extLst>
                          <a:ext uri="{FF2B5EF4-FFF2-40B4-BE49-F238E27FC236}">
                            <a16:creationId xmlns:a16="http://schemas.microsoft.com/office/drawing/2014/main" id="{890E579D-FD15-00A8-D5E9-F9F104F08161}"/>
                          </a:ext>
                        </a:extLst>
                      </p:cNvPr>
                      <p:cNvSpPr/>
                      <p:nvPr/>
                    </p:nvSpPr>
                    <p:spPr>
                      <a:xfrm>
                        <a:off x="8080105" y="3983633"/>
                        <a:ext cx="857" cy="1286"/>
                      </a:xfrm>
                      <a:custGeom>
                        <a:avLst/>
                        <a:gdLst>
                          <a:gd name="connsiteX0" fmla="*/ 857 w 857"/>
                          <a:gd name="connsiteY0" fmla="*/ 0 h 1286"/>
                          <a:gd name="connsiteX1" fmla="*/ 0 w 857"/>
                          <a:gd name="connsiteY1" fmla="*/ 1286 h 1286"/>
                          <a:gd name="connsiteX2" fmla="*/ 857 w 857"/>
                          <a:gd name="connsiteY2" fmla="*/ 0 h 1286"/>
                        </a:gdLst>
                        <a:ahLst/>
                        <a:cxnLst>
                          <a:cxn ang="0">
                            <a:pos x="connsiteX0" y="connsiteY0"/>
                          </a:cxn>
                          <a:cxn ang="0">
                            <a:pos x="connsiteX1" y="connsiteY1"/>
                          </a:cxn>
                          <a:cxn ang="0">
                            <a:pos x="connsiteX2" y="connsiteY2"/>
                          </a:cxn>
                        </a:cxnLst>
                        <a:rect l="l" t="t" r="r" b="b"/>
                        <a:pathLst>
                          <a:path w="857" h="1286">
                            <a:moveTo>
                              <a:pt x="857" y="0"/>
                            </a:moveTo>
                            <a:lnTo>
                              <a:pt x="0" y="1286"/>
                            </a:lnTo>
                            <a:lnTo>
                              <a:pt x="857" y="0"/>
                            </a:lnTo>
                          </a:path>
                        </a:pathLst>
                      </a:custGeom>
                      <a:solidFill>
                        <a:srgbClr val="376C70"/>
                      </a:solidFill>
                      <a:ln w="4286" cap="flat">
                        <a:noFill/>
                        <a:prstDash val="solid"/>
                        <a:miter/>
                      </a:ln>
                    </p:spPr>
                    <p:txBody>
                      <a:bodyPr rtlCol="0" anchor="ctr"/>
                      <a:lstStyle/>
                      <a:p>
                        <a:endParaRPr lang="en-GB"/>
                      </a:p>
                    </p:txBody>
                  </p:sp>
                  <p:sp>
                    <p:nvSpPr>
                      <p:cNvPr id="1220" name="Freeform: Shape 1219">
                        <a:extLst>
                          <a:ext uri="{FF2B5EF4-FFF2-40B4-BE49-F238E27FC236}">
                            <a16:creationId xmlns:a16="http://schemas.microsoft.com/office/drawing/2014/main" id="{B82E0A62-2EF7-8354-94D3-A9BEFA2A83B6}"/>
                          </a:ext>
                        </a:extLst>
                      </p:cNvPr>
                      <p:cNvSpPr/>
                      <p:nvPr/>
                    </p:nvSpPr>
                    <p:spPr>
                      <a:xfrm>
                        <a:off x="8079676" y="3983633"/>
                        <a:ext cx="1285" cy="1714"/>
                      </a:xfrm>
                      <a:custGeom>
                        <a:avLst/>
                        <a:gdLst>
                          <a:gd name="connsiteX0" fmla="*/ 1286 w 1285"/>
                          <a:gd name="connsiteY0" fmla="*/ 0 h 1714"/>
                          <a:gd name="connsiteX1" fmla="*/ 0 w 1285"/>
                          <a:gd name="connsiteY1" fmla="*/ 1715 h 1714"/>
                          <a:gd name="connsiteX2" fmla="*/ 429 w 1285"/>
                          <a:gd name="connsiteY2" fmla="*/ 429 h 1714"/>
                          <a:gd name="connsiteX3" fmla="*/ 1286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1286" y="0"/>
                            </a:moveTo>
                            <a:cubicBezTo>
                              <a:pt x="857" y="429"/>
                              <a:pt x="857" y="1715"/>
                              <a:pt x="0" y="1715"/>
                            </a:cubicBezTo>
                            <a:lnTo>
                              <a:pt x="429" y="429"/>
                            </a:lnTo>
                            <a:cubicBezTo>
                              <a:pt x="857" y="429"/>
                              <a:pt x="857" y="429"/>
                              <a:pt x="1286" y="0"/>
                            </a:cubicBezTo>
                          </a:path>
                        </a:pathLst>
                      </a:custGeom>
                      <a:solidFill>
                        <a:srgbClr val="B94231"/>
                      </a:solidFill>
                      <a:ln w="4286" cap="flat">
                        <a:noFill/>
                        <a:prstDash val="solid"/>
                        <a:miter/>
                      </a:ln>
                    </p:spPr>
                    <p:txBody>
                      <a:bodyPr rtlCol="0" anchor="ctr"/>
                      <a:lstStyle/>
                      <a:p>
                        <a:endParaRPr lang="en-GB"/>
                      </a:p>
                    </p:txBody>
                  </p:sp>
                </p:grpSp>
                <p:sp>
                  <p:nvSpPr>
                    <p:cNvPr id="1221" name="Freeform: Shape 1220">
                      <a:extLst>
                        <a:ext uri="{FF2B5EF4-FFF2-40B4-BE49-F238E27FC236}">
                          <a16:creationId xmlns:a16="http://schemas.microsoft.com/office/drawing/2014/main" id="{4C8BBA0C-6FD2-7D16-C7D4-6D2724C670AE}"/>
                        </a:ext>
                      </a:extLst>
                    </p:cNvPr>
                    <p:cNvSpPr/>
                    <p:nvPr/>
                  </p:nvSpPr>
                  <p:spPr>
                    <a:xfrm>
                      <a:off x="7857398" y="3873048"/>
                      <a:ext cx="1107" cy="2571"/>
                    </a:xfrm>
                    <a:custGeom>
                      <a:avLst/>
                      <a:gdLst>
                        <a:gd name="connsiteX0" fmla="*/ 1107 w 1107"/>
                        <a:gd name="connsiteY0" fmla="*/ 1286 h 2571"/>
                        <a:gd name="connsiteX1" fmla="*/ 679 w 1107"/>
                        <a:gd name="connsiteY1" fmla="*/ 2572 h 2571"/>
                        <a:gd name="connsiteX2" fmla="*/ 679 w 1107"/>
                        <a:gd name="connsiteY2" fmla="*/ 0 h 2571"/>
                        <a:gd name="connsiteX3" fmla="*/ 1107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7" y="1286"/>
                          </a:moveTo>
                          <a:lnTo>
                            <a:pt x="679" y="2572"/>
                          </a:lnTo>
                          <a:cubicBezTo>
                            <a:pt x="-607" y="1715"/>
                            <a:pt x="250" y="857"/>
                            <a:pt x="679" y="0"/>
                          </a:cubicBezTo>
                          <a:cubicBezTo>
                            <a:pt x="250" y="429"/>
                            <a:pt x="679" y="857"/>
                            <a:pt x="1107" y="1286"/>
                          </a:cubicBezTo>
                        </a:path>
                      </a:pathLst>
                    </a:custGeom>
                    <a:solidFill>
                      <a:srgbClr val="B94231"/>
                    </a:solidFill>
                    <a:ln w="4286" cap="flat">
                      <a:noFill/>
                      <a:prstDash val="solid"/>
                      <a:miter/>
                    </a:ln>
                  </p:spPr>
                  <p:txBody>
                    <a:bodyPr rtlCol="0" anchor="ctr"/>
                    <a:lstStyle/>
                    <a:p>
                      <a:endParaRPr lang="en-GB"/>
                    </a:p>
                  </p:txBody>
                </p:sp>
                <p:sp>
                  <p:nvSpPr>
                    <p:cNvPr id="1222" name="Freeform: Shape 1221">
                      <a:extLst>
                        <a:ext uri="{FF2B5EF4-FFF2-40B4-BE49-F238E27FC236}">
                          <a16:creationId xmlns:a16="http://schemas.microsoft.com/office/drawing/2014/main" id="{B36410BD-4BC4-A80F-93F5-A0CA8883B1A4}"/>
                        </a:ext>
                      </a:extLst>
                    </p:cNvPr>
                    <p:cNvSpPr/>
                    <p:nvPr/>
                  </p:nvSpPr>
                  <p:spPr>
                    <a:xfrm>
                      <a:off x="7858077" y="3874334"/>
                      <a:ext cx="14144" cy="9001"/>
                    </a:xfrm>
                    <a:custGeom>
                      <a:avLst/>
                      <a:gdLst>
                        <a:gd name="connsiteX0" fmla="*/ 14145 w 14144"/>
                        <a:gd name="connsiteY0" fmla="*/ 7715 h 9001"/>
                        <a:gd name="connsiteX1" fmla="*/ 13716 w 14144"/>
                        <a:gd name="connsiteY1" fmla="*/ 9001 h 9001"/>
                        <a:gd name="connsiteX2" fmla="*/ 0 w 14144"/>
                        <a:gd name="connsiteY2" fmla="*/ 1286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7715"/>
                          </a:moveTo>
                          <a:lnTo>
                            <a:pt x="13716" y="9001"/>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223" name="Freeform: Shape 1222">
                      <a:extLst>
                        <a:ext uri="{FF2B5EF4-FFF2-40B4-BE49-F238E27FC236}">
                          <a16:creationId xmlns:a16="http://schemas.microsoft.com/office/drawing/2014/main" id="{047951C9-47F5-917E-D521-54F2A9BF3788}"/>
                        </a:ext>
                      </a:extLst>
                    </p:cNvPr>
                    <p:cNvSpPr/>
                    <p:nvPr/>
                  </p:nvSpPr>
                  <p:spPr>
                    <a:xfrm>
                      <a:off x="7871793" y="3882049"/>
                      <a:ext cx="3857" cy="1607"/>
                    </a:xfrm>
                    <a:custGeom>
                      <a:avLst/>
                      <a:gdLst>
                        <a:gd name="connsiteX0" fmla="*/ 3857 w 3857"/>
                        <a:gd name="connsiteY0" fmla="*/ 0 h 1607"/>
                        <a:gd name="connsiteX1" fmla="*/ 3429 w 3857"/>
                        <a:gd name="connsiteY1" fmla="*/ 1286 h 1607"/>
                        <a:gd name="connsiteX2" fmla="*/ 0 w 3857"/>
                        <a:gd name="connsiteY2" fmla="*/ 1286 h 1607"/>
                        <a:gd name="connsiteX3" fmla="*/ 429 w 3857"/>
                        <a:gd name="connsiteY3" fmla="*/ 0 h 1607"/>
                        <a:gd name="connsiteX4" fmla="*/ 3857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7" y="0"/>
                          </a:moveTo>
                          <a:lnTo>
                            <a:pt x="3429" y="1286"/>
                          </a:lnTo>
                          <a:cubicBezTo>
                            <a:pt x="2572" y="1714"/>
                            <a:pt x="857" y="1714"/>
                            <a:pt x="0" y="1286"/>
                          </a:cubicBezTo>
                          <a:lnTo>
                            <a:pt x="429" y="0"/>
                          </a:lnTo>
                          <a:cubicBezTo>
                            <a:pt x="1286" y="429"/>
                            <a:pt x="3000" y="429"/>
                            <a:pt x="3857" y="0"/>
                          </a:cubicBezTo>
                        </a:path>
                      </a:pathLst>
                    </a:custGeom>
                    <a:solidFill>
                      <a:srgbClr val="B94231"/>
                    </a:solidFill>
                    <a:ln w="4286" cap="flat">
                      <a:noFill/>
                      <a:prstDash val="solid"/>
                      <a:miter/>
                    </a:ln>
                  </p:spPr>
                  <p:txBody>
                    <a:bodyPr rtlCol="0" anchor="ctr"/>
                    <a:lstStyle/>
                    <a:p>
                      <a:endParaRPr lang="en-GB"/>
                    </a:p>
                  </p:txBody>
                </p:sp>
                <p:sp>
                  <p:nvSpPr>
                    <p:cNvPr id="1224" name="Freeform: Shape 1223">
                      <a:extLst>
                        <a:ext uri="{FF2B5EF4-FFF2-40B4-BE49-F238E27FC236}">
                          <a16:creationId xmlns:a16="http://schemas.microsoft.com/office/drawing/2014/main" id="{47387DBE-2A78-874C-AD7F-D81167DEB744}"/>
                        </a:ext>
                      </a:extLst>
                    </p:cNvPr>
                    <p:cNvSpPr/>
                    <p:nvPr/>
                  </p:nvSpPr>
                  <p:spPr>
                    <a:xfrm>
                      <a:off x="7858080" y="3863987"/>
                      <a:ext cx="31711" cy="18551"/>
                    </a:xfrm>
                    <a:custGeom>
                      <a:avLst/>
                      <a:gdLst>
                        <a:gd name="connsiteX0" fmla="*/ 15856 w 31711"/>
                        <a:gd name="connsiteY0" fmla="*/ 60 h 18551"/>
                        <a:gd name="connsiteX1" fmla="*/ 31286 w 31711"/>
                        <a:gd name="connsiteY1" fmla="*/ 10347 h 18551"/>
                        <a:gd name="connsiteX2" fmla="*/ 15856 w 31711"/>
                        <a:gd name="connsiteY2" fmla="*/ 18491 h 18551"/>
                        <a:gd name="connsiteX3" fmla="*/ 425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6284" y="60"/>
                            <a:pt x="34715" y="8633"/>
                            <a:pt x="31286" y="10347"/>
                          </a:cubicBezTo>
                          <a:cubicBezTo>
                            <a:pt x="30429" y="10776"/>
                            <a:pt x="16713" y="19348"/>
                            <a:pt x="15856" y="18491"/>
                          </a:cubicBezTo>
                          <a:cubicBezTo>
                            <a:pt x="15427" y="18491"/>
                            <a:pt x="-3004" y="9919"/>
                            <a:pt x="425" y="8204"/>
                          </a:cubicBezTo>
                          <a:cubicBezTo>
                            <a:pt x="1283" y="7775"/>
                            <a:pt x="15427" y="-797"/>
                            <a:pt x="15856" y="60"/>
                          </a:cubicBezTo>
                          <a:close/>
                        </a:path>
                      </a:pathLst>
                    </a:custGeom>
                    <a:solidFill>
                      <a:srgbClr val="6C74AF"/>
                    </a:solidFill>
                    <a:ln w="4286" cap="flat">
                      <a:noFill/>
                      <a:prstDash val="solid"/>
                      <a:miter/>
                    </a:ln>
                  </p:spPr>
                  <p:txBody>
                    <a:bodyPr rtlCol="0" anchor="ctr"/>
                    <a:lstStyle/>
                    <a:p>
                      <a:endParaRPr lang="en-GB"/>
                    </a:p>
                  </p:txBody>
                </p:sp>
                <p:sp>
                  <p:nvSpPr>
                    <p:cNvPr id="1225" name="Freeform: Shape 1224">
                      <a:extLst>
                        <a:ext uri="{FF2B5EF4-FFF2-40B4-BE49-F238E27FC236}">
                          <a16:creationId xmlns:a16="http://schemas.microsoft.com/office/drawing/2014/main" id="{1F8A1DA0-D76B-4ED3-2CEB-515CFBE0DC33}"/>
                        </a:ext>
                      </a:extLst>
                    </p:cNvPr>
                    <p:cNvSpPr/>
                    <p:nvPr/>
                  </p:nvSpPr>
                  <p:spPr>
                    <a:xfrm>
                      <a:off x="7898796" y="3888050"/>
                      <a:ext cx="14573" cy="9001"/>
                    </a:xfrm>
                    <a:custGeom>
                      <a:avLst/>
                      <a:gdLst>
                        <a:gd name="connsiteX0" fmla="*/ 14573 w 14573"/>
                        <a:gd name="connsiteY0" fmla="*/ 0 h 9001"/>
                        <a:gd name="connsiteX1" fmla="*/ 13716 w 14573"/>
                        <a:gd name="connsiteY1" fmla="*/ 1286 h 9001"/>
                        <a:gd name="connsiteX2" fmla="*/ 0 w 14573"/>
                        <a:gd name="connsiteY2" fmla="*/ 9001 h 9001"/>
                        <a:gd name="connsiteX3" fmla="*/ 858 w 14573"/>
                        <a:gd name="connsiteY3" fmla="*/ 7715 h 9001"/>
                      </a:gdLst>
                      <a:ahLst/>
                      <a:cxnLst>
                        <a:cxn ang="0">
                          <a:pos x="connsiteX0" y="connsiteY0"/>
                        </a:cxn>
                        <a:cxn ang="0">
                          <a:pos x="connsiteX1" y="connsiteY1"/>
                        </a:cxn>
                        <a:cxn ang="0">
                          <a:pos x="connsiteX2" y="connsiteY2"/>
                        </a:cxn>
                        <a:cxn ang="0">
                          <a:pos x="connsiteX3" y="connsiteY3"/>
                        </a:cxn>
                      </a:cxnLst>
                      <a:rect l="l" t="t" r="r" b="b"/>
                      <a:pathLst>
                        <a:path w="14573" h="9001">
                          <a:moveTo>
                            <a:pt x="14573" y="0"/>
                          </a:moveTo>
                          <a:lnTo>
                            <a:pt x="13716" y="1286"/>
                          </a:lnTo>
                          <a:lnTo>
                            <a:pt x="0" y="9001"/>
                          </a:lnTo>
                          <a:lnTo>
                            <a:pt x="858" y="7715"/>
                          </a:lnTo>
                          <a:close/>
                        </a:path>
                      </a:pathLst>
                    </a:custGeom>
                    <a:solidFill>
                      <a:srgbClr val="B94231"/>
                    </a:solidFill>
                    <a:ln w="4286" cap="flat">
                      <a:noFill/>
                      <a:prstDash val="solid"/>
                      <a:miter/>
                    </a:ln>
                  </p:spPr>
                  <p:txBody>
                    <a:bodyPr rtlCol="0" anchor="ctr"/>
                    <a:lstStyle/>
                    <a:p>
                      <a:endParaRPr lang="en-GB"/>
                    </a:p>
                  </p:txBody>
                </p:sp>
                <p:sp>
                  <p:nvSpPr>
                    <p:cNvPr id="1226" name="Freeform: Shape 1225">
                      <a:extLst>
                        <a:ext uri="{FF2B5EF4-FFF2-40B4-BE49-F238E27FC236}">
                          <a16:creationId xmlns:a16="http://schemas.microsoft.com/office/drawing/2014/main" id="{B09AE3E7-8421-BD5C-86DD-BFFDA6CB7D87}"/>
                        </a:ext>
                      </a:extLst>
                    </p:cNvPr>
                    <p:cNvSpPr/>
                    <p:nvPr/>
                  </p:nvSpPr>
                  <p:spPr>
                    <a:xfrm>
                      <a:off x="7881401" y="3886764"/>
                      <a:ext cx="1108" cy="2571"/>
                    </a:xfrm>
                    <a:custGeom>
                      <a:avLst/>
                      <a:gdLst>
                        <a:gd name="connsiteX0" fmla="*/ 1108 w 1108"/>
                        <a:gd name="connsiteY0" fmla="*/ 1286 h 2571"/>
                        <a:gd name="connsiteX1" fmla="*/ 679 w 1108"/>
                        <a:gd name="connsiteY1" fmla="*/ 2572 h 2571"/>
                        <a:gd name="connsiteX2" fmla="*/ 679 w 1108"/>
                        <a:gd name="connsiteY2" fmla="*/ 0 h 2571"/>
                        <a:gd name="connsiteX3" fmla="*/ 1108 w 1108"/>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8" h="2571">
                          <a:moveTo>
                            <a:pt x="1108" y="1286"/>
                          </a:moveTo>
                          <a:lnTo>
                            <a:pt x="679" y="2572"/>
                          </a:lnTo>
                          <a:cubicBezTo>
                            <a:pt x="-607" y="1715"/>
                            <a:pt x="250" y="857"/>
                            <a:pt x="679" y="0"/>
                          </a:cubicBezTo>
                          <a:cubicBezTo>
                            <a:pt x="250" y="429"/>
                            <a:pt x="679" y="857"/>
                            <a:pt x="1108" y="1286"/>
                          </a:cubicBezTo>
                        </a:path>
                      </a:pathLst>
                    </a:custGeom>
                    <a:solidFill>
                      <a:srgbClr val="B94231"/>
                    </a:solidFill>
                    <a:ln w="4286" cap="flat">
                      <a:noFill/>
                      <a:prstDash val="solid"/>
                      <a:miter/>
                    </a:ln>
                  </p:spPr>
                  <p:txBody>
                    <a:bodyPr rtlCol="0" anchor="ctr"/>
                    <a:lstStyle/>
                    <a:p>
                      <a:endParaRPr lang="en-GB"/>
                    </a:p>
                  </p:txBody>
                </p:sp>
                <p:sp>
                  <p:nvSpPr>
                    <p:cNvPr id="1227" name="Freeform: Shape 1226">
                      <a:extLst>
                        <a:ext uri="{FF2B5EF4-FFF2-40B4-BE49-F238E27FC236}">
                          <a16:creationId xmlns:a16="http://schemas.microsoft.com/office/drawing/2014/main" id="{F170A037-C19B-C1BC-329D-D95616B89A69}"/>
                        </a:ext>
                      </a:extLst>
                    </p:cNvPr>
                    <p:cNvSpPr/>
                    <p:nvPr/>
                  </p:nvSpPr>
                  <p:spPr>
                    <a:xfrm>
                      <a:off x="7882080" y="3888050"/>
                      <a:ext cx="14144" cy="9001"/>
                    </a:xfrm>
                    <a:custGeom>
                      <a:avLst/>
                      <a:gdLst>
                        <a:gd name="connsiteX0" fmla="*/ 14145 w 14144"/>
                        <a:gd name="connsiteY0" fmla="*/ 7715 h 9001"/>
                        <a:gd name="connsiteX1" fmla="*/ 13288 w 14144"/>
                        <a:gd name="connsiteY1" fmla="*/ 9001 h 9001"/>
                        <a:gd name="connsiteX2" fmla="*/ 0 w 14144"/>
                        <a:gd name="connsiteY2" fmla="*/ 1286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7715"/>
                          </a:moveTo>
                          <a:lnTo>
                            <a:pt x="13288" y="9001"/>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228" name="Freeform: Shape 1227">
                      <a:extLst>
                        <a:ext uri="{FF2B5EF4-FFF2-40B4-BE49-F238E27FC236}">
                          <a16:creationId xmlns:a16="http://schemas.microsoft.com/office/drawing/2014/main" id="{7BFFF1F7-6C61-D1FD-F36E-F1C565AAE9B2}"/>
                        </a:ext>
                      </a:extLst>
                    </p:cNvPr>
                    <p:cNvSpPr/>
                    <p:nvPr/>
                  </p:nvSpPr>
                  <p:spPr>
                    <a:xfrm>
                      <a:off x="7882084" y="3877705"/>
                      <a:ext cx="31711" cy="18548"/>
                    </a:xfrm>
                    <a:custGeom>
                      <a:avLst/>
                      <a:gdLst>
                        <a:gd name="connsiteX0" fmla="*/ 15856 w 31711"/>
                        <a:gd name="connsiteY0" fmla="*/ 58 h 18548"/>
                        <a:gd name="connsiteX1" fmla="*/ 31286 w 31711"/>
                        <a:gd name="connsiteY1" fmla="*/ 10344 h 18548"/>
                        <a:gd name="connsiteX2" fmla="*/ 15856 w 31711"/>
                        <a:gd name="connsiteY2" fmla="*/ 18488 h 18548"/>
                        <a:gd name="connsiteX3" fmla="*/ 425 w 31711"/>
                        <a:gd name="connsiteY3" fmla="*/ 8201 h 18548"/>
                        <a:gd name="connsiteX4" fmla="*/ 15856 w 31711"/>
                        <a:gd name="connsiteY4" fmla="*/ 58 h 18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48">
                          <a:moveTo>
                            <a:pt x="15856" y="58"/>
                          </a:moveTo>
                          <a:cubicBezTo>
                            <a:pt x="16284" y="58"/>
                            <a:pt x="34715" y="8630"/>
                            <a:pt x="31286" y="10344"/>
                          </a:cubicBezTo>
                          <a:cubicBezTo>
                            <a:pt x="30429" y="10773"/>
                            <a:pt x="16713" y="19346"/>
                            <a:pt x="15856" y="18488"/>
                          </a:cubicBezTo>
                          <a:cubicBezTo>
                            <a:pt x="15427" y="18488"/>
                            <a:pt x="-3004" y="9916"/>
                            <a:pt x="425" y="8201"/>
                          </a:cubicBezTo>
                          <a:cubicBezTo>
                            <a:pt x="1282" y="8201"/>
                            <a:pt x="14998" y="-800"/>
                            <a:pt x="15856" y="58"/>
                          </a:cubicBezTo>
                          <a:close/>
                        </a:path>
                      </a:pathLst>
                    </a:custGeom>
                    <a:solidFill>
                      <a:srgbClr val="6C74AF"/>
                    </a:solidFill>
                    <a:ln w="4286" cap="flat">
                      <a:noFill/>
                      <a:prstDash val="solid"/>
                      <a:miter/>
                    </a:ln>
                  </p:spPr>
                  <p:txBody>
                    <a:bodyPr rtlCol="0" anchor="ctr"/>
                    <a:lstStyle/>
                    <a:p>
                      <a:endParaRPr lang="en-GB"/>
                    </a:p>
                  </p:txBody>
                </p:sp>
                <p:sp>
                  <p:nvSpPr>
                    <p:cNvPr id="1229" name="Freeform: Shape 1228">
                      <a:extLst>
                        <a:ext uri="{FF2B5EF4-FFF2-40B4-BE49-F238E27FC236}">
                          <a16:creationId xmlns:a16="http://schemas.microsoft.com/office/drawing/2014/main" id="{E9D3B108-C9F9-3319-5E4A-7AC40700F64F}"/>
                        </a:ext>
                      </a:extLst>
                    </p:cNvPr>
                    <p:cNvSpPr/>
                    <p:nvPr/>
                  </p:nvSpPr>
                  <p:spPr>
                    <a:xfrm>
                      <a:off x="7895796" y="3895765"/>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7" y="1715"/>
                            <a:pt x="0" y="1286"/>
                          </a:cubicBezTo>
                          <a:lnTo>
                            <a:pt x="429" y="0"/>
                          </a:lnTo>
                          <a:cubicBezTo>
                            <a:pt x="1286" y="429"/>
                            <a:pt x="3000" y="429"/>
                            <a:pt x="3858" y="0"/>
                          </a:cubicBezTo>
                        </a:path>
                      </a:pathLst>
                    </a:custGeom>
                    <a:solidFill>
                      <a:srgbClr val="B94231"/>
                    </a:solidFill>
                    <a:ln w="4286" cap="flat">
                      <a:noFill/>
                      <a:prstDash val="solid"/>
                      <a:miter/>
                    </a:ln>
                  </p:spPr>
                  <p:txBody>
                    <a:bodyPr rtlCol="0" anchor="ctr"/>
                    <a:lstStyle/>
                    <a:p>
                      <a:endParaRPr lang="en-GB"/>
                    </a:p>
                  </p:txBody>
                </p:sp>
                <p:sp>
                  <p:nvSpPr>
                    <p:cNvPr id="1230" name="Freeform: Shape 1229">
                      <a:extLst>
                        <a:ext uri="{FF2B5EF4-FFF2-40B4-BE49-F238E27FC236}">
                          <a16:creationId xmlns:a16="http://schemas.microsoft.com/office/drawing/2014/main" id="{BC31D797-96D0-9C9C-E74E-823A97505F49}"/>
                        </a:ext>
                      </a:extLst>
                    </p:cNvPr>
                    <p:cNvSpPr/>
                    <p:nvPr/>
                  </p:nvSpPr>
                  <p:spPr>
                    <a:xfrm>
                      <a:off x="7922799" y="3901766"/>
                      <a:ext cx="14144" cy="9001"/>
                    </a:xfrm>
                    <a:custGeom>
                      <a:avLst/>
                      <a:gdLst>
                        <a:gd name="connsiteX0" fmla="*/ 14145 w 14144"/>
                        <a:gd name="connsiteY0" fmla="*/ 0 h 9001"/>
                        <a:gd name="connsiteX1" fmla="*/ 13716 w 14144"/>
                        <a:gd name="connsiteY1" fmla="*/ 1286 h 9001"/>
                        <a:gd name="connsiteX2" fmla="*/ 0 w 14144"/>
                        <a:gd name="connsiteY2" fmla="*/ 9001 h 9001"/>
                        <a:gd name="connsiteX3" fmla="*/ 429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0"/>
                          </a:moveTo>
                          <a:lnTo>
                            <a:pt x="13716" y="1286"/>
                          </a:lnTo>
                          <a:lnTo>
                            <a:pt x="0" y="9001"/>
                          </a:lnTo>
                          <a:lnTo>
                            <a:pt x="429" y="7715"/>
                          </a:lnTo>
                          <a:close/>
                        </a:path>
                      </a:pathLst>
                    </a:custGeom>
                    <a:solidFill>
                      <a:srgbClr val="B94231"/>
                    </a:solidFill>
                    <a:ln w="4286" cap="flat">
                      <a:noFill/>
                      <a:prstDash val="solid"/>
                      <a:miter/>
                    </a:ln>
                  </p:spPr>
                  <p:txBody>
                    <a:bodyPr rtlCol="0" anchor="ctr"/>
                    <a:lstStyle/>
                    <a:p>
                      <a:endParaRPr lang="en-GB"/>
                    </a:p>
                  </p:txBody>
                </p:sp>
                <p:sp>
                  <p:nvSpPr>
                    <p:cNvPr id="1231" name="Freeform: Shape 1230">
                      <a:extLst>
                        <a:ext uri="{FF2B5EF4-FFF2-40B4-BE49-F238E27FC236}">
                          <a16:creationId xmlns:a16="http://schemas.microsoft.com/office/drawing/2014/main" id="{448CC329-60C5-8B24-83B0-C5920EAA9C2D}"/>
                        </a:ext>
                      </a:extLst>
                    </p:cNvPr>
                    <p:cNvSpPr/>
                    <p:nvPr/>
                  </p:nvSpPr>
                  <p:spPr>
                    <a:xfrm>
                      <a:off x="7905404" y="3900480"/>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4"/>
                            <a:pt x="250" y="857"/>
                            <a:pt x="679" y="0"/>
                          </a:cubicBezTo>
                          <a:cubicBezTo>
                            <a:pt x="250" y="429"/>
                            <a:pt x="250" y="857"/>
                            <a:pt x="1108" y="1286"/>
                          </a:cubicBezTo>
                        </a:path>
                      </a:pathLst>
                    </a:custGeom>
                    <a:solidFill>
                      <a:srgbClr val="B94231"/>
                    </a:solidFill>
                    <a:ln w="4286" cap="flat">
                      <a:noFill/>
                      <a:prstDash val="solid"/>
                      <a:miter/>
                    </a:ln>
                  </p:spPr>
                  <p:txBody>
                    <a:bodyPr rtlCol="0" anchor="ctr"/>
                    <a:lstStyle/>
                    <a:p>
                      <a:endParaRPr lang="en-GB"/>
                    </a:p>
                  </p:txBody>
                </p:sp>
                <p:sp>
                  <p:nvSpPr>
                    <p:cNvPr id="1232" name="Freeform: Shape 1231">
                      <a:extLst>
                        <a:ext uri="{FF2B5EF4-FFF2-40B4-BE49-F238E27FC236}">
                          <a16:creationId xmlns:a16="http://schemas.microsoft.com/office/drawing/2014/main" id="{D02D9C54-FB8A-44A0-1700-6B4FBCE6905D}"/>
                        </a:ext>
                      </a:extLst>
                    </p:cNvPr>
                    <p:cNvSpPr/>
                    <p:nvPr/>
                  </p:nvSpPr>
                  <p:spPr>
                    <a:xfrm>
                      <a:off x="7905654" y="3901766"/>
                      <a:ext cx="14144" cy="9001"/>
                    </a:xfrm>
                    <a:custGeom>
                      <a:avLst/>
                      <a:gdLst>
                        <a:gd name="connsiteX0" fmla="*/ 14145 w 14144"/>
                        <a:gd name="connsiteY0" fmla="*/ 7715 h 9001"/>
                        <a:gd name="connsiteX1" fmla="*/ 13716 w 14144"/>
                        <a:gd name="connsiteY1" fmla="*/ 9001 h 9001"/>
                        <a:gd name="connsiteX2" fmla="*/ 0 w 14144"/>
                        <a:gd name="connsiteY2" fmla="*/ 1286 h 9001"/>
                        <a:gd name="connsiteX3" fmla="*/ 858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7715"/>
                          </a:moveTo>
                          <a:lnTo>
                            <a:pt x="13716" y="9001"/>
                          </a:lnTo>
                          <a:lnTo>
                            <a:pt x="0" y="1286"/>
                          </a:lnTo>
                          <a:lnTo>
                            <a:pt x="858" y="0"/>
                          </a:lnTo>
                          <a:close/>
                        </a:path>
                      </a:pathLst>
                    </a:custGeom>
                    <a:solidFill>
                      <a:srgbClr val="B94231"/>
                    </a:solidFill>
                    <a:ln w="4286" cap="flat">
                      <a:noFill/>
                      <a:prstDash val="solid"/>
                      <a:miter/>
                    </a:ln>
                  </p:spPr>
                  <p:txBody>
                    <a:bodyPr rtlCol="0" anchor="ctr"/>
                    <a:lstStyle/>
                    <a:p>
                      <a:endParaRPr lang="en-GB"/>
                    </a:p>
                  </p:txBody>
                </p:sp>
                <p:sp>
                  <p:nvSpPr>
                    <p:cNvPr id="1233" name="Freeform: Shape 1232">
                      <a:extLst>
                        <a:ext uri="{FF2B5EF4-FFF2-40B4-BE49-F238E27FC236}">
                          <a16:creationId xmlns:a16="http://schemas.microsoft.com/office/drawing/2014/main" id="{F8B7EF1E-162F-77A8-4B98-D3B26D1A1510}"/>
                        </a:ext>
                      </a:extLst>
                    </p:cNvPr>
                    <p:cNvSpPr/>
                    <p:nvPr/>
                  </p:nvSpPr>
                  <p:spPr>
                    <a:xfrm>
                      <a:off x="7905658" y="3891421"/>
                      <a:ext cx="31711" cy="18548"/>
                    </a:xfrm>
                    <a:custGeom>
                      <a:avLst/>
                      <a:gdLst>
                        <a:gd name="connsiteX0" fmla="*/ 15856 w 31711"/>
                        <a:gd name="connsiteY0" fmla="*/ 58 h 18548"/>
                        <a:gd name="connsiteX1" fmla="*/ 31286 w 31711"/>
                        <a:gd name="connsiteY1" fmla="*/ 10345 h 18548"/>
                        <a:gd name="connsiteX2" fmla="*/ 15856 w 31711"/>
                        <a:gd name="connsiteY2" fmla="*/ 18489 h 18548"/>
                        <a:gd name="connsiteX3" fmla="*/ 425 w 31711"/>
                        <a:gd name="connsiteY3" fmla="*/ 8202 h 18548"/>
                        <a:gd name="connsiteX4" fmla="*/ 15856 w 31711"/>
                        <a:gd name="connsiteY4" fmla="*/ 58 h 18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48">
                          <a:moveTo>
                            <a:pt x="15856" y="58"/>
                          </a:moveTo>
                          <a:cubicBezTo>
                            <a:pt x="16284" y="58"/>
                            <a:pt x="34715" y="8630"/>
                            <a:pt x="31286" y="10345"/>
                          </a:cubicBezTo>
                          <a:cubicBezTo>
                            <a:pt x="30429" y="10773"/>
                            <a:pt x="16713" y="19346"/>
                            <a:pt x="15856" y="18489"/>
                          </a:cubicBezTo>
                          <a:cubicBezTo>
                            <a:pt x="15427" y="18489"/>
                            <a:pt x="-3004" y="9916"/>
                            <a:pt x="425" y="8202"/>
                          </a:cubicBezTo>
                          <a:cubicBezTo>
                            <a:pt x="1711" y="8202"/>
                            <a:pt x="15427" y="-800"/>
                            <a:pt x="15856" y="58"/>
                          </a:cubicBezTo>
                          <a:close/>
                        </a:path>
                      </a:pathLst>
                    </a:custGeom>
                    <a:solidFill>
                      <a:srgbClr val="6C74AF"/>
                    </a:solidFill>
                    <a:ln w="4286" cap="flat">
                      <a:noFill/>
                      <a:prstDash val="solid"/>
                      <a:miter/>
                    </a:ln>
                  </p:spPr>
                  <p:txBody>
                    <a:bodyPr rtlCol="0" anchor="ctr"/>
                    <a:lstStyle/>
                    <a:p>
                      <a:endParaRPr lang="en-GB"/>
                    </a:p>
                  </p:txBody>
                </p:sp>
                <p:sp>
                  <p:nvSpPr>
                    <p:cNvPr id="1234" name="Freeform: Shape 1233">
                      <a:extLst>
                        <a:ext uri="{FF2B5EF4-FFF2-40B4-BE49-F238E27FC236}">
                          <a16:creationId xmlns:a16="http://schemas.microsoft.com/office/drawing/2014/main" id="{E1193FBA-6E7C-6629-5440-DAAA705D181C}"/>
                        </a:ext>
                      </a:extLst>
                    </p:cNvPr>
                    <p:cNvSpPr/>
                    <p:nvPr/>
                  </p:nvSpPr>
                  <p:spPr>
                    <a:xfrm>
                      <a:off x="7919370" y="3909481"/>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7" y="1715"/>
                            <a:pt x="0" y="1286"/>
                          </a:cubicBezTo>
                          <a:lnTo>
                            <a:pt x="429" y="0"/>
                          </a:lnTo>
                          <a:cubicBezTo>
                            <a:pt x="1715" y="857"/>
                            <a:pt x="3000" y="857"/>
                            <a:pt x="3858" y="0"/>
                          </a:cubicBezTo>
                        </a:path>
                      </a:pathLst>
                    </a:custGeom>
                    <a:solidFill>
                      <a:srgbClr val="B94231"/>
                    </a:solidFill>
                    <a:ln w="4286" cap="flat">
                      <a:noFill/>
                      <a:prstDash val="solid"/>
                      <a:miter/>
                    </a:ln>
                  </p:spPr>
                  <p:txBody>
                    <a:bodyPr rtlCol="0" anchor="ctr"/>
                    <a:lstStyle/>
                    <a:p>
                      <a:endParaRPr lang="en-GB"/>
                    </a:p>
                  </p:txBody>
                </p:sp>
                <p:sp>
                  <p:nvSpPr>
                    <p:cNvPr id="1235" name="Freeform: Shape 1234">
                      <a:extLst>
                        <a:ext uri="{FF2B5EF4-FFF2-40B4-BE49-F238E27FC236}">
                          <a16:creationId xmlns:a16="http://schemas.microsoft.com/office/drawing/2014/main" id="{44596388-DE08-D7AB-847C-1C82A372E250}"/>
                        </a:ext>
                      </a:extLst>
                    </p:cNvPr>
                    <p:cNvSpPr/>
                    <p:nvPr/>
                  </p:nvSpPr>
                  <p:spPr>
                    <a:xfrm>
                      <a:off x="7946802" y="3915482"/>
                      <a:ext cx="14144" cy="9001"/>
                    </a:xfrm>
                    <a:custGeom>
                      <a:avLst/>
                      <a:gdLst>
                        <a:gd name="connsiteX0" fmla="*/ 14144 w 14144"/>
                        <a:gd name="connsiteY0" fmla="*/ 0 h 9001"/>
                        <a:gd name="connsiteX1" fmla="*/ 13287 w 14144"/>
                        <a:gd name="connsiteY1" fmla="*/ 1286 h 9001"/>
                        <a:gd name="connsiteX2" fmla="*/ 0 w 14144"/>
                        <a:gd name="connsiteY2" fmla="*/ 9001 h 9001"/>
                        <a:gd name="connsiteX3" fmla="*/ 429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14144" y="0"/>
                          </a:moveTo>
                          <a:lnTo>
                            <a:pt x="13287" y="1286"/>
                          </a:lnTo>
                          <a:lnTo>
                            <a:pt x="0" y="9001"/>
                          </a:lnTo>
                          <a:lnTo>
                            <a:pt x="429" y="7715"/>
                          </a:lnTo>
                          <a:close/>
                        </a:path>
                      </a:pathLst>
                    </a:custGeom>
                    <a:solidFill>
                      <a:srgbClr val="B94231"/>
                    </a:solidFill>
                    <a:ln w="4286" cap="flat">
                      <a:noFill/>
                      <a:prstDash val="solid"/>
                      <a:miter/>
                    </a:ln>
                  </p:spPr>
                  <p:txBody>
                    <a:bodyPr rtlCol="0" anchor="ctr"/>
                    <a:lstStyle/>
                    <a:p>
                      <a:endParaRPr lang="en-GB"/>
                    </a:p>
                  </p:txBody>
                </p:sp>
                <p:sp>
                  <p:nvSpPr>
                    <p:cNvPr id="1236" name="Freeform: Shape 1235">
                      <a:extLst>
                        <a:ext uri="{FF2B5EF4-FFF2-40B4-BE49-F238E27FC236}">
                          <a16:creationId xmlns:a16="http://schemas.microsoft.com/office/drawing/2014/main" id="{BC9FA774-8B7B-A2D9-0994-1A924392FFE9}"/>
                        </a:ext>
                      </a:extLst>
                    </p:cNvPr>
                    <p:cNvSpPr/>
                    <p:nvPr/>
                  </p:nvSpPr>
                  <p:spPr>
                    <a:xfrm>
                      <a:off x="7928978" y="3914196"/>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4"/>
                            <a:pt x="250" y="857"/>
                            <a:pt x="679" y="0"/>
                          </a:cubicBezTo>
                          <a:cubicBezTo>
                            <a:pt x="250" y="429"/>
                            <a:pt x="679" y="857"/>
                            <a:pt x="1108" y="1286"/>
                          </a:cubicBezTo>
                        </a:path>
                      </a:pathLst>
                    </a:custGeom>
                    <a:solidFill>
                      <a:srgbClr val="B94231"/>
                    </a:solidFill>
                    <a:ln w="4286" cap="flat">
                      <a:noFill/>
                      <a:prstDash val="solid"/>
                      <a:miter/>
                    </a:ln>
                  </p:spPr>
                  <p:txBody>
                    <a:bodyPr rtlCol="0" anchor="ctr"/>
                    <a:lstStyle/>
                    <a:p>
                      <a:endParaRPr lang="en-GB"/>
                    </a:p>
                  </p:txBody>
                </p:sp>
                <p:sp>
                  <p:nvSpPr>
                    <p:cNvPr id="1237" name="Freeform: Shape 1236">
                      <a:extLst>
                        <a:ext uri="{FF2B5EF4-FFF2-40B4-BE49-F238E27FC236}">
                          <a16:creationId xmlns:a16="http://schemas.microsoft.com/office/drawing/2014/main" id="{3BD526E0-CD61-1213-1407-9B2B6C232BE6}"/>
                        </a:ext>
                      </a:extLst>
                    </p:cNvPr>
                    <p:cNvSpPr/>
                    <p:nvPr/>
                  </p:nvSpPr>
                  <p:spPr>
                    <a:xfrm>
                      <a:off x="7929657" y="3915482"/>
                      <a:ext cx="14144" cy="9001"/>
                    </a:xfrm>
                    <a:custGeom>
                      <a:avLst/>
                      <a:gdLst>
                        <a:gd name="connsiteX0" fmla="*/ 14144 w 14144"/>
                        <a:gd name="connsiteY0" fmla="*/ 7715 h 9001"/>
                        <a:gd name="connsiteX1" fmla="*/ 13716 w 14144"/>
                        <a:gd name="connsiteY1" fmla="*/ 9001 h 9001"/>
                        <a:gd name="connsiteX2" fmla="*/ 0 w 14144"/>
                        <a:gd name="connsiteY2" fmla="*/ 1286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4" y="7715"/>
                          </a:moveTo>
                          <a:lnTo>
                            <a:pt x="13716" y="9001"/>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238" name="Freeform: Shape 1237">
                      <a:extLst>
                        <a:ext uri="{FF2B5EF4-FFF2-40B4-BE49-F238E27FC236}">
                          <a16:creationId xmlns:a16="http://schemas.microsoft.com/office/drawing/2014/main" id="{2924D157-7EFF-A68E-8FE7-7004EEDE8F38}"/>
                        </a:ext>
                      </a:extLst>
                    </p:cNvPr>
                    <p:cNvSpPr/>
                    <p:nvPr/>
                  </p:nvSpPr>
                  <p:spPr>
                    <a:xfrm>
                      <a:off x="7943373" y="3923197"/>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7" y="1715"/>
                            <a:pt x="0" y="1286"/>
                          </a:cubicBezTo>
                          <a:lnTo>
                            <a:pt x="429" y="0"/>
                          </a:lnTo>
                          <a:cubicBezTo>
                            <a:pt x="1286" y="857"/>
                            <a:pt x="3000" y="857"/>
                            <a:pt x="3858" y="0"/>
                          </a:cubicBezTo>
                        </a:path>
                      </a:pathLst>
                    </a:custGeom>
                    <a:solidFill>
                      <a:srgbClr val="B94231"/>
                    </a:solidFill>
                    <a:ln w="4286" cap="flat">
                      <a:noFill/>
                      <a:prstDash val="solid"/>
                      <a:miter/>
                    </a:ln>
                  </p:spPr>
                  <p:txBody>
                    <a:bodyPr rtlCol="0" anchor="ctr"/>
                    <a:lstStyle/>
                    <a:p>
                      <a:endParaRPr lang="en-GB"/>
                    </a:p>
                  </p:txBody>
                </p:sp>
                <p:sp>
                  <p:nvSpPr>
                    <p:cNvPr id="1239" name="Freeform: Shape 1238">
                      <a:extLst>
                        <a:ext uri="{FF2B5EF4-FFF2-40B4-BE49-F238E27FC236}">
                          <a16:creationId xmlns:a16="http://schemas.microsoft.com/office/drawing/2014/main" id="{2A862AC3-88BC-D610-BDD8-6D79622C701A}"/>
                        </a:ext>
                      </a:extLst>
                    </p:cNvPr>
                    <p:cNvSpPr/>
                    <p:nvPr/>
                  </p:nvSpPr>
                  <p:spPr>
                    <a:xfrm>
                      <a:off x="7929661" y="3905179"/>
                      <a:ext cx="31711" cy="18506"/>
                    </a:xfrm>
                    <a:custGeom>
                      <a:avLst/>
                      <a:gdLst>
                        <a:gd name="connsiteX0" fmla="*/ 15856 w 31711"/>
                        <a:gd name="connsiteY0" fmla="*/ 16 h 18506"/>
                        <a:gd name="connsiteX1" fmla="*/ 31286 w 31711"/>
                        <a:gd name="connsiteY1" fmla="*/ 10303 h 18506"/>
                        <a:gd name="connsiteX2" fmla="*/ 15856 w 31711"/>
                        <a:gd name="connsiteY2" fmla="*/ 18446 h 18506"/>
                        <a:gd name="connsiteX3" fmla="*/ 425 w 31711"/>
                        <a:gd name="connsiteY3" fmla="*/ 8160 h 18506"/>
                        <a:gd name="connsiteX4" fmla="*/ 15856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6" y="16"/>
                          </a:moveTo>
                          <a:cubicBezTo>
                            <a:pt x="16284" y="16"/>
                            <a:pt x="34715" y="8588"/>
                            <a:pt x="31286" y="10303"/>
                          </a:cubicBezTo>
                          <a:cubicBezTo>
                            <a:pt x="30429" y="10731"/>
                            <a:pt x="16713" y="19304"/>
                            <a:pt x="15856" y="18446"/>
                          </a:cubicBezTo>
                          <a:cubicBezTo>
                            <a:pt x="15427" y="18446"/>
                            <a:pt x="-3004" y="9874"/>
                            <a:pt x="425" y="8160"/>
                          </a:cubicBezTo>
                          <a:cubicBezTo>
                            <a:pt x="1282" y="8160"/>
                            <a:pt x="15427" y="-413"/>
                            <a:pt x="15856" y="16"/>
                          </a:cubicBezTo>
                          <a:close/>
                        </a:path>
                      </a:pathLst>
                    </a:custGeom>
                    <a:solidFill>
                      <a:srgbClr val="6C74AF"/>
                    </a:solidFill>
                    <a:ln w="4286" cap="flat">
                      <a:noFill/>
                      <a:prstDash val="solid"/>
                      <a:miter/>
                    </a:ln>
                  </p:spPr>
                  <p:txBody>
                    <a:bodyPr rtlCol="0" anchor="ctr"/>
                    <a:lstStyle/>
                    <a:p>
                      <a:endParaRPr lang="en-GB"/>
                    </a:p>
                  </p:txBody>
                </p:sp>
                <p:sp>
                  <p:nvSpPr>
                    <p:cNvPr id="1240" name="Freeform: Shape 1239">
                      <a:extLst>
                        <a:ext uri="{FF2B5EF4-FFF2-40B4-BE49-F238E27FC236}">
                          <a16:creationId xmlns:a16="http://schemas.microsoft.com/office/drawing/2014/main" id="{C6DDA617-637D-5280-BDE5-5B39ED1DD428}"/>
                        </a:ext>
                      </a:extLst>
                    </p:cNvPr>
                    <p:cNvSpPr/>
                    <p:nvPr/>
                  </p:nvSpPr>
                  <p:spPr>
                    <a:xfrm>
                      <a:off x="7970377" y="3929198"/>
                      <a:ext cx="14572" cy="9001"/>
                    </a:xfrm>
                    <a:custGeom>
                      <a:avLst/>
                      <a:gdLst>
                        <a:gd name="connsiteX0" fmla="*/ 14573 w 14572"/>
                        <a:gd name="connsiteY0" fmla="*/ 0 h 9001"/>
                        <a:gd name="connsiteX1" fmla="*/ 13716 w 14572"/>
                        <a:gd name="connsiteY1" fmla="*/ 1286 h 9001"/>
                        <a:gd name="connsiteX2" fmla="*/ 0 w 14572"/>
                        <a:gd name="connsiteY2" fmla="*/ 9001 h 9001"/>
                        <a:gd name="connsiteX3" fmla="*/ 857 w 14572"/>
                        <a:gd name="connsiteY3" fmla="*/ 8144 h 9001"/>
                      </a:gdLst>
                      <a:ahLst/>
                      <a:cxnLst>
                        <a:cxn ang="0">
                          <a:pos x="connsiteX0" y="connsiteY0"/>
                        </a:cxn>
                        <a:cxn ang="0">
                          <a:pos x="connsiteX1" y="connsiteY1"/>
                        </a:cxn>
                        <a:cxn ang="0">
                          <a:pos x="connsiteX2" y="connsiteY2"/>
                        </a:cxn>
                        <a:cxn ang="0">
                          <a:pos x="connsiteX3" y="connsiteY3"/>
                        </a:cxn>
                      </a:cxnLst>
                      <a:rect l="l" t="t" r="r" b="b"/>
                      <a:pathLst>
                        <a:path w="14572" h="9001">
                          <a:moveTo>
                            <a:pt x="14573" y="0"/>
                          </a:moveTo>
                          <a:lnTo>
                            <a:pt x="13716" y="1286"/>
                          </a:lnTo>
                          <a:lnTo>
                            <a:pt x="0" y="9001"/>
                          </a:lnTo>
                          <a:lnTo>
                            <a:pt x="857" y="8144"/>
                          </a:lnTo>
                          <a:close/>
                        </a:path>
                      </a:pathLst>
                    </a:custGeom>
                    <a:solidFill>
                      <a:srgbClr val="B94231"/>
                    </a:solidFill>
                    <a:ln w="4286" cap="flat">
                      <a:noFill/>
                      <a:prstDash val="solid"/>
                      <a:miter/>
                    </a:ln>
                  </p:spPr>
                  <p:txBody>
                    <a:bodyPr rtlCol="0" anchor="ctr"/>
                    <a:lstStyle/>
                    <a:p>
                      <a:endParaRPr lang="en-GB"/>
                    </a:p>
                  </p:txBody>
                </p:sp>
                <p:sp>
                  <p:nvSpPr>
                    <p:cNvPr id="1241" name="Freeform: Shape 1240">
                      <a:extLst>
                        <a:ext uri="{FF2B5EF4-FFF2-40B4-BE49-F238E27FC236}">
                          <a16:creationId xmlns:a16="http://schemas.microsoft.com/office/drawing/2014/main" id="{EF2355B5-A761-49D2-98AC-7714DD8A5EF5}"/>
                        </a:ext>
                      </a:extLst>
                    </p:cNvPr>
                    <p:cNvSpPr/>
                    <p:nvPr/>
                  </p:nvSpPr>
                  <p:spPr>
                    <a:xfrm>
                      <a:off x="7952981" y="3927912"/>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5"/>
                            <a:pt x="251" y="857"/>
                            <a:pt x="679" y="0"/>
                          </a:cubicBezTo>
                          <a:cubicBezTo>
                            <a:pt x="251" y="429"/>
                            <a:pt x="251" y="857"/>
                            <a:pt x="1108" y="1286"/>
                          </a:cubicBezTo>
                        </a:path>
                      </a:pathLst>
                    </a:custGeom>
                    <a:solidFill>
                      <a:srgbClr val="B94231"/>
                    </a:solidFill>
                    <a:ln w="4286" cap="flat">
                      <a:noFill/>
                      <a:prstDash val="solid"/>
                      <a:miter/>
                    </a:ln>
                  </p:spPr>
                  <p:txBody>
                    <a:bodyPr rtlCol="0" anchor="ctr"/>
                    <a:lstStyle/>
                    <a:p>
                      <a:endParaRPr lang="en-GB"/>
                    </a:p>
                  </p:txBody>
                </p:sp>
                <p:sp>
                  <p:nvSpPr>
                    <p:cNvPr id="1242" name="Freeform: Shape 1241">
                      <a:extLst>
                        <a:ext uri="{FF2B5EF4-FFF2-40B4-BE49-F238E27FC236}">
                          <a16:creationId xmlns:a16="http://schemas.microsoft.com/office/drawing/2014/main" id="{24FB9EB0-D7BB-D29A-95F1-81CF50C18076}"/>
                        </a:ext>
                      </a:extLst>
                    </p:cNvPr>
                    <p:cNvSpPr/>
                    <p:nvPr/>
                  </p:nvSpPr>
                  <p:spPr>
                    <a:xfrm>
                      <a:off x="7953660" y="3929198"/>
                      <a:ext cx="14144" cy="9001"/>
                    </a:xfrm>
                    <a:custGeom>
                      <a:avLst/>
                      <a:gdLst>
                        <a:gd name="connsiteX0" fmla="*/ 14144 w 14144"/>
                        <a:gd name="connsiteY0" fmla="*/ 8144 h 9001"/>
                        <a:gd name="connsiteX1" fmla="*/ 13287 w 14144"/>
                        <a:gd name="connsiteY1" fmla="*/ 9001 h 9001"/>
                        <a:gd name="connsiteX2" fmla="*/ 0 w 14144"/>
                        <a:gd name="connsiteY2" fmla="*/ 1286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4" y="8144"/>
                          </a:moveTo>
                          <a:lnTo>
                            <a:pt x="13287" y="9001"/>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243" name="Freeform: Shape 1242">
                      <a:extLst>
                        <a:ext uri="{FF2B5EF4-FFF2-40B4-BE49-F238E27FC236}">
                          <a16:creationId xmlns:a16="http://schemas.microsoft.com/office/drawing/2014/main" id="{A8F0CD37-DDAA-0515-853F-7CE9CC720016}"/>
                        </a:ext>
                      </a:extLst>
                    </p:cNvPr>
                    <p:cNvSpPr/>
                    <p:nvPr/>
                  </p:nvSpPr>
                  <p:spPr>
                    <a:xfrm>
                      <a:off x="7967376" y="3937342"/>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8" y="1715"/>
                            <a:pt x="0" y="1286"/>
                          </a:cubicBezTo>
                          <a:lnTo>
                            <a:pt x="429" y="0"/>
                          </a:lnTo>
                          <a:cubicBezTo>
                            <a:pt x="1286" y="429"/>
                            <a:pt x="3001" y="429"/>
                            <a:pt x="3858" y="0"/>
                          </a:cubicBezTo>
                        </a:path>
                      </a:pathLst>
                    </a:custGeom>
                    <a:solidFill>
                      <a:srgbClr val="B94231"/>
                    </a:solidFill>
                    <a:ln w="4286" cap="flat">
                      <a:noFill/>
                      <a:prstDash val="solid"/>
                      <a:miter/>
                    </a:ln>
                  </p:spPr>
                  <p:txBody>
                    <a:bodyPr rtlCol="0" anchor="ctr"/>
                    <a:lstStyle/>
                    <a:p>
                      <a:endParaRPr lang="en-GB"/>
                    </a:p>
                  </p:txBody>
                </p:sp>
                <p:sp>
                  <p:nvSpPr>
                    <p:cNvPr id="1244" name="Freeform: Shape 1243">
                      <a:extLst>
                        <a:ext uri="{FF2B5EF4-FFF2-40B4-BE49-F238E27FC236}">
                          <a16:creationId xmlns:a16="http://schemas.microsoft.com/office/drawing/2014/main" id="{5B0FE4EB-7B10-606B-4655-889B41D42B7E}"/>
                        </a:ext>
                      </a:extLst>
                    </p:cNvPr>
                    <p:cNvSpPr/>
                    <p:nvPr/>
                  </p:nvSpPr>
                  <p:spPr>
                    <a:xfrm>
                      <a:off x="7953664" y="3918895"/>
                      <a:ext cx="31711" cy="18506"/>
                    </a:xfrm>
                    <a:custGeom>
                      <a:avLst/>
                      <a:gdLst>
                        <a:gd name="connsiteX0" fmla="*/ 15856 w 31711"/>
                        <a:gd name="connsiteY0" fmla="*/ 16 h 18506"/>
                        <a:gd name="connsiteX1" fmla="*/ 31286 w 31711"/>
                        <a:gd name="connsiteY1" fmla="*/ 10303 h 18506"/>
                        <a:gd name="connsiteX2" fmla="*/ 15856 w 31711"/>
                        <a:gd name="connsiteY2" fmla="*/ 18446 h 18506"/>
                        <a:gd name="connsiteX3" fmla="*/ 425 w 31711"/>
                        <a:gd name="connsiteY3" fmla="*/ 8160 h 18506"/>
                        <a:gd name="connsiteX4" fmla="*/ 15856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6" y="16"/>
                          </a:moveTo>
                          <a:cubicBezTo>
                            <a:pt x="16284" y="16"/>
                            <a:pt x="34715" y="8588"/>
                            <a:pt x="31286" y="10303"/>
                          </a:cubicBezTo>
                          <a:cubicBezTo>
                            <a:pt x="30429" y="10731"/>
                            <a:pt x="16713" y="19304"/>
                            <a:pt x="15856" y="18446"/>
                          </a:cubicBezTo>
                          <a:cubicBezTo>
                            <a:pt x="15427" y="18446"/>
                            <a:pt x="-3004" y="9874"/>
                            <a:pt x="425" y="8160"/>
                          </a:cubicBezTo>
                          <a:cubicBezTo>
                            <a:pt x="1282" y="8160"/>
                            <a:pt x="14998" y="-413"/>
                            <a:pt x="15856" y="16"/>
                          </a:cubicBezTo>
                          <a:close/>
                        </a:path>
                      </a:pathLst>
                    </a:custGeom>
                    <a:solidFill>
                      <a:srgbClr val="6C74AF"/>
                    </a:solidFill>
                    <a:ln w="4286" cap="flat">
                      <a:noFill/>
                      <a:prstDash val="solid"/>
                      <a:miter/>
                    </a:ln>
                  </p:spPr>
                  <p:txBody>
                    <a:bodyPr rtlCol="0" anchor="ctr"/>
                    <a:lstStyle/>
                    <a:p>
                      <a:endParaRPr lang="en-GB"/>
                    </a:p>
                  </p:txBody>
                </p:sp>
                <p:grpSp>
                  <p:nvGrpSpPr>
                    <p:cNvPr id="1245" name="Graphic 18">
                      <a:extLst>
                        <a:ext uri="{FF2B5EF4-FFF2-40B4-BE49-F238E27FC236}">
                          <a16:creationId xmlns:a16="http://schemas.microsoft.com/office/drawing/2014/main" id="{6A76780F-9A27-01EA-B86C-640E1F31930F}"/>
                        </a:ext>
                      </a:extLst>
                    </p:cNvPr>
                    <p:cNvGrpSpPr/>
                    <p:nvPr/>
                  </p:nvGrpSpPr>
                  <p:grpSpPr>
                    <a:xfrm>
                      <a:off x="7840932" y="3873477"/>
                      <a:ext cx="1286" cy="1714"/>
                      <a:chOff x="7840932" y="3873477"/>
                      <a:chExt cx="1286" cy="1714"/>
                    </a:xfrm>
                  </p:grpSpPr>
                  <p:sp>
                    <p:nvSpPr>
                      <p:cNvPr id="1246" name="Freeform: Shape 1245">
                        <a:extLst>
                          <a:ext uri="{FF2B5EF4-FFF2-40B4-BE49-F238E27FC236}">
                            <a16:creationId xmlns:a16="http://schemas.microsoft.com/office/drawing/2014/main" id="{3763CCDA-7560-3AC2-5E0A-4BFDCB918DD8}"/>
                          </a:ext>
                        </a:extLst>
                      </p:cNvPr>
                      <p:cNvSpPr/>
                      <p:nvPr/>
                    </p:nvSpPr>
                    <p:spPr>
                      <a:xfrm>
                        <a:off x="7841789" y="3873477"/>
                        <a:ext cx="428" cy="1285"/>
                      </a:xfrm>
                      <a:custGeom>
                        <a:avLst/>
                        <a:gdLst>
                          <a:gd name="connsiteX0" fmla="*/ 429 w 428"/>
                          <a:gd name="connsiteY0" fmla="*/ 0 h 1285"/>
                          <a:gd name="connsiteX1" fmla="*/ 0 w 428"/>
                          <a:gd name="connsiteY1" fmla="*/ 1286 h 1285"/>
                          <a:gd name="connsiteX2" fmla="*/ 429 w 428"/>
                          <a:gd name="connsiteY2" fmla="*/ 0 h 1285"/>
                        </a:gdLst>
                        <a:ahLst/>
                        <a:cxnLst>
                          <a:cxn ang="0">
                            <a:pos x="connsiteX0" y="connsiteY0"/>
                          </a:cxn>
                          <a:cxn ang="0">
                            <a:pos x="connsiteX1" y="connsiteY1"/>
                          </a:cxn>
                          <a:cxn ang="0">
                            <a:pos x="connsiteX2" y="connsiteY2"/>
                          </a:cxn>
                        </a:cxnLst>
                        <a:rect l="l" t="t" r="r" b="b"/>
                        <a:pathLst>
                          <a:path w="428" h="1285">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247" name="Freeform: Shape 1246">
                        <a:extLst>
                          <a:ext uri="{FF2B5EF4-FFF2-40B4-BE49-F238E27FC236}">
                            <a16:creationId xmlns:a16="http://schemas.microsoft.com/office/drawing/2014/main" id="{EF4BB49D-9EEF-182A-9CF7-F7EEA3EA6FF9}"/>
                          </a:ext>
                        </a:extLst>
                      </p:cNvPr>
                      <p:cNvSpPr/>
                      <p:nvPr/>
                    </p:nvSpPr>
                    <p:spPr>
                      <a:xfrm>
                        <a:off x="7840932" y="3873477"/>
                        <a:ext cx="1286" cy="1714"/>
                      </a:xfrm>
                      <a:custGeom>
                        <a:avLst/>
                        <a:gdLst>
                          <a:gd name="connsiteX0" fmla="*/ 1286 w 1286"/>
                          <a:gd name="connsiteY0" fmla="*/ 0 h 1714"/>
                          <a:gd name="connsiteX1" fmla="*/ 0 w 1286"/>
                          <a:gd name="connsiteY1" fmla="*/ 1714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8" y="429"/>
                              <a:pt x="858" y="1714"/>
                              <a:pt x="0" y="1714"/>
                            </a:cubicBezTo>
                            <a:lnTo>
                              <a:pt x="429" y="429"/>
                            </a:lnTo>
                            <a:cubicBezTo>
                              <a:pt x="858" y="429"/>
                              <a:pt x="1286" y="429"/>
                              <a:pt x="1286" y="0"/>
                            </a:cubicBezTo>
                          </a:path>
                        </a:pathLst>
                      </a:custGeom>
                      <a:solidFill>
                        <a:srgbClr val="B94231"/>
                      </a:solidFill>
                      <a:ln w="4286" cap="flat">
                        <a:noFill/>
                        <a:prstDash val="solid"/>
                        <a:miter/>
                      </a:ln>
                    </p:spPr>
                    <p:txBody>
                      <a:bodyPr rtlCol="0" anchor="ctr"/>
                      <a:lstStyle/>
                      <a:p>
                        <a:endParaRPr lang="en-GB"/>
                      </a:p>
                    </p:txBody>
                  </p:sp>
                </p:grpSp>
                <p:sp>
                  <p:nvSpPr>
                    <p:cNvPr id="1248" name="Freeform: Shape 1247">
                      <a:extLst>
                        <a:ext uri="{FF2B5EF4-FFF2-40B4-BE49-F238E27FC236}">
                          <a16:creationId xmlns:a16="http://schemas.microsoft.com/office/drawing/2014/main" id="{E6F5A94E-5358-4259-8B67-A74C0F75250F}"/>
                        </a:ext>
                      </a:extLst>
                    </p:cNvPr>
                    <p:cNvSpPr/>
                    <p:nvPr/>
                  </p:nvSpPr>
                  <p:spPr>
                    <a:xfrm>
                      <a:off x="7994380" y="3942914"/>
                      <a:ext cx="14144" cy="9429"/>
                    </a:xfrm>
                    <a:custGeom>
                      <a:avLst/>
                      <a:gdLst>
                        <a:gd name="connsiteX0" fmla="*/ 14144 w 14144"/>
                        <a:gd name="connsiteY0" fmla="*/ 0 h 9429"/>
                        <a:gd name="connsiteX1" fmla="*/ 13716 w 14144"/>
                        <a:gd name="connsiteY1" fmla="*/ 1286 h 9429"/>
                        <a:gd name="connsiteX2" fmla="*/ 0 w 14144"/>
                        <a:gd name="connsiteY2" fmla="*/ 9430 h 9429"/>
                        <a:gd name="connsiteX3" fmla="*/ 429 w 14144"/>
                        <a:gd name="connsiteY3" fmla="*/ 8144 h 9429"/>
                      </a:gdLst>
                      <a:ahLst/>
                      <a:cxnLst>
                        <a:cxn ang="0">
                          <a:pos x="connsiteX0" y="connsiteY0"/>
                        </a:cxn>
                        <a:cxn ang="0">
                          <a:pos x="connsiteX1" y="connsiteY1"/>
                        </a:cxn>
                        <a:cxn ang="0">
                          <a:pos x="connsiteX2" y="connsiteY2"/>
                        </a:cxn>
                        <a:cxn ang="0">
                          <a:pos x="connsiteX3" y="connsiteY3"/>
                        </a:cxn>
                      </a:cxnLst>
                      <a:rect l="l" t="t" r="r" b="b"/>
                      <a:pathLst>
                        <a:path w="14144" h="9429">
                          <a:moveTo>
                            <a:pt x="14144" y="0"/>
                          </a:moveTo>
                          <a:lnTo>
                            <a:pt x="13716" y="1286"/>
                          </a:lnTo>
                          <a:lnTo>
                            <a:pt x="0" y="9430"/>
                          </a:lnTo>
                          <a:lnTo>
                            <a:pt x="429" y="8144"/>
                          </a:lnTo>
                          <a:close/>
                        </a:path>
                      </a:pathLst>
                    </a:custGeom>
                    <a:solidFill>
                      <a:srgbClr val="B94231"/>
                    </a:solidFill>
                    <a:ln w="4286" cap="flat">
                      <a:noFill/>
                      <a:prstDash val="solid"/>
                      <a:miter/>
                    </a:ln>
                  </p:spPr>
                  <p:txBody>
                    <a:bodyPr rtlCol="0" anchor="ctr"/>
                    <a:lstStyle/>
                    <a:p>
                      <a:endParaRPr lang="en-GB"/>
                    </a:p>
                  </p:txBody>
                </p:sp>
                <p:sp>
                  <p:nvSpPr>
                    <p:cNvPr id="1249" name="Freeform: Shape 1248">
                      <a:extLst>
                        <a:ext uri="{FF2B5EF4-FFF2-40B4-BE49-F238E27FC236}">
                          <a16:creationId xmlns:a16="http://schemas.microsoft.com/office/drawing/2014/main" id="{8A5AE452-1C3A-11A5-B736-BC0D1C7BE203}"/>
                        </a:ext>
                      </a:extLst>
                    </p:cNvPr>
                    <p:cNvSpPr/>
                    <p:nvPr/>
                  </p:nvSpPr>
                  <p:spPr>
                    <a:xfrm>
                      <a:off x="7976984" y="3941628"/>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5"/>
                            <a:pt x="251" y="857"/>
                            <a:pt x="679" y="0"/>
                          </a:cubicBezTo>
                          <a:cubicBezTo>
                            <a:pt x="251" y="429"/>
                            <a:pt x="251" y="857"/>
                            <a:pt x="1108" y="1286"/>
                          </a:cubicBezTo>
                        </a:path>
                      </a:pathLst>
                    </a:custGeom>
                    <a:solidFill>
                      <a:srgbClr val="B94231"/>
                    </a:solidFill>
                    <a:ln w="4286" cap="flat">
                      <a:noFill/>
                      <a:prstDash val="solid"/>
                      <a:miter/>
                    </a:ln>
                  </p:spPr>
                  <p:txBody>
                    <a:bodyPr rtlCol="0" anchor="ctr"/>
                    <a:lstStyle/>
                    <a:p>
                      <a:endParaRPr lang="en-GB"/>
                    </a:p>
                  </p:txBody>
                </p:sp>
                <p:sp>
                  <p:nvSpPr>
                    <p:cNvPr id="1250" name="Freeform: Shape 1249">
                      <a:extLst>
                        <a:ext uri="{FF2B5EF4-FFF2-40B4-BE49-F238E27FC236}">
                          <a16:creationId xmlns:a16="http://schemas.microsoft.com/office/drawing/2014/main" id="{0816A86C-30B6-5E12-51C1-4F33558627EE}"/>
                        </a:ext>
                      </a:extLst>
                    </p:cNvPr>
                    <p:cNvSpPr/>
                    <p:nvPr/>
                  </p:nvSpPr>
                  <p:spPr>
                    <a:xfrm>
                      <a:off x="7977235" y="3942914"/>
                      <a:ext cx="14144" cy="9429"/>
                    </a:xfrm>
                    <a:custGeom>
                      <a:avLst/>
                      <a:gdLst>
                        <a:gd name="connsiteX0" fmla="*/ 14144 w 14144"/>
                        <a:gd name="connsiteY0" fmla="*/ 8144 h 9429"/>
                        <a:gd name="connsiteX1" fmla="*/ 13716 w 14144"/>
                        <a:gd name="connsiteY1" fmla="*/ 9430 h 9429"/>
                        <a:gd name="connsiteX2" fmla="*/ 0 w 14144"/>
                        <a:gd name="connsiteY2" fmla="*/ 1286 h 9429"/>
                        <a:gd name="connsiteX3" fmla="*/ 857 w 14144"/>
                        <a:gd name="connsiteY3" fmla="*/ 0 h 9429"/>
                      </a:gdLst>
                      <a:ahLst/>
                      <a:cxnLst>
                        <a:cxn ang="0">
                          <a:pos x="connsiteX0" y="connsiteY0"/>
                        </a:cxn>
                        <a:cxn ang="0">
                          <a:pos x="connsiteX1" y="connsiteY1"/>
                        </a:cxn>
                        <a:cxn ang="0">
                          <a:pos x="connsiteX2" y="connsiteY2"/>
                        </a:cxn>
                        <a:cxn ang="0">
                          <a:pos x="connsiteX3" y="connsiteY3"/>
                        </a:cxn>
                      </a:cxnLst>
                      <a:rect l="l" t="t" r="r" b="b"/>
                      <a:pathLst>
                        <a:path w="14144" h="9429">
                          <a:moveTo>
                            <a:pt x="14144" y="8144"/>
                          </a:moveTo>
                          <a:lnTo>
                            <a:pt x="13716" y="9430"/>
                          </a:lnTo>
                          <a:lnTo>
                            <a:pt x="0" y="1286"/>
                          </a:lnTo>
                          <a:lnTo>
                            <a:pt x="857" y="0"/>
                          </a:lnTo>
                          <a:close/>
                        </a:path>
                      </a:pathLst>
                    </a:custGeom>
                    <a:solidFill>
                      <a:srgbClr val="B94231"/>
                    </a:solidFill>
                    <a:ln w="4286" cap="flat">
                      <a:noFill/>
                      <a:prstDash val="solid"/>
                      <a:miter/>
                    </a:ln>
                  </p:spPr>
                  <p:txBody>
                    <a:bodyPr rtlCol="0" anchor="ctr"/>
                    <a:lstStyle/>
                    <a:p>
                      <a:endParaRPr lang="en-GB"/>
                    </a:p>
                  </p:txBody>
                </p:sp>
                <p:sp>
                  <p:nvSpPr>
                    <p:cNvPr id="1251" name="Freeform: Shape 1250">
                      <a:extLst>
                        <a:ext uri="{FF2B5EF4-FFF2-40B4-BE49-F238E27FC236}">
                          <a16:creationId xmlns:a16="http://schemas.microsoft.com/office/drawing/2014/main" id="{81F603D0-2E5E-AEA2-D6B6-9836BB4AFAEC}"/>
                        </a:ext>
                      </a:extLst>
                    </p:cNvPr>
                    <p:cNvSpPr/>
                    <p:nvPr/>
                  </p:nvSpPr>
                  <p:spPr>
                    <a:xfrm>
                      <a:off x="7990951" y="3951058"/>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8" y="1715"/>
                            <a:pt x="0" y="1286"/>
                          </a:cubicBezTo>
                          <a:lnTo>
                            <a:pt x="429" y="0"/>
                          </a:lnTo>
                          <a:cubicBezTo>
                            <a:pt x="1715" y="429"/>
                            <a:pt x="3001" y="429"/>
                            <a:pt x="3858" y="0"/>
                          </a:cubicBezTo>
                        </a:path>
                      </a:pathLst>
                    </a:custGeom>
                    <a:solidFill>
                      <a:srgbClr val="B94231"/>
                    </a:solidFill>
                    <a:ln w="4286" cap="flat">
                      <a:noFill/>
                      <a:prstDash val="solid"/>
                      <a:miter/>
                    </a:ln>
                  </p:spPr>
                  <p:txBody>
                    <a:bodyPr rtlCol="0" anchor="ctr"/>
                    <a:lstStyle/>
                    <a:p>
                      <a:endParaRPr lang="en-GB"/>
                    </a:p>
                  </p:txBody>
                </p:sp>
                <p:sp>
                  <p:nvSpPr>
                    <p:cNvPr id="1252" name="Freeform: Shape 1251">
                      <a:extLst>
                        <a:ext uri="{FF2B5EF4-FFF2-40B4-BE49-F238E27FC236}">
                          <a16:creationId xmlns:a16="http://schemas.microsoft.com/office/drawing/2014/main" id="{6800120E-30AB-7753-CA09-11D95B7A4070}"/>
                        </a:ext>
                      </a:extLst>
                    </p:cNvPr>
                    <p:cNvSpPr/>
                    <p:nvPr/>
                  </p:nvSpPr>
                  <p:spPr>
                    <a:xfrm>
                      <a:off x="7977238" y="3932611"/>
                      <a:ext cx="31711" cy="18506"/>
                    </a:xfrm>
                    <a:custGeom>
                      <a:avLst/>
                      <a:gdLst>
                        <a:gd name="connsiteX0" fmla="*/ 15856 w 31711"/>
                        <a:gd name="connsiteY0" fmla="*/ 16 h 18506"/>
                        <a:gd name="connsiteX1" fmla="*/ 31286 w 31711"/>
                        <a:gd name="connsiteY1" fmla="*/ 10302 h 18506"/>
                        <a:gd name="connsiteX2" fmla="*/ 15856 w 31711"/>
                        <a:gd name="connsiteY2" fmla="*/ 18446 h 18506"/>
                        <a:gd name="connsiteX3" fmla="*/ 425 w 31711"/>
                        <a:gd name="connsiteY3" fmla="*/ 8159 h 18506"/>
                        <a:gd name="connsiteX4" fmla="*/ 15856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6" y="16"/>
                          </a:moveTo>
                          <a:cubicBezTo>
                            <a:pt x="16284" y="16"/>
                            <a:pt x="34715" y="8588"/>
                            <a:pt x="31286" y="10302"/>
                          </a:cubicBezTo>
                          <a:cubicBezTo>
                            <a:pt x="30429" y="10731"/>
                            <a:pt x="16713" y="19304"/>
                            <a:pt x="15856" y="18446"/>
                          </a:cubicBezTo>
                          <a:cubicBezTo>
                            <a:pt x="15427" y="18446"/>
                            <a:pt x="-3004" y="9874"/>
                            <a:pt x="425" y="8159"/>
                          </a:cubicBezTo>
                          <a:cubicBezTo>
                            <a:pt x="1711" y="8159"/>
                            <a:pt x="15427" y="-413"/>
                            <a:pt x="15856" y="16"/>
                          </a:cubicBezTo>
                          <a:close/>
                        </a:path>
                      </a:pathLst>
                    </a:custGeom>
                    <a:solidFill>
                      <a:srgbClr val="6C74AF"/>
                    </a:solidFill>
                    <a:ln w="4286" cap="flat">
                      <a:noFill/>
                      <a:prstDash val="solid"/>
                      <a:miter/>
                    </a:ln>
                  </p:spPr>
                  <p:txBody>
                    <a:bodyPr rtlCol="0" anchor="ctr"/>
                    <a:lstStyle/>
                    <a:p>
                      <a:endParaRPr lang="en-GB"/>
                    </a:p>
                  </p:txBody>
                </p:sp>
                <p:grpSp>
                  <p:nvGrpSpPr>
                    <p:cNvPr id="1253" name="Graphic 18">
                      <a:extLst>
                        <a:ext uri="{FF2B5EF4-FFF2-40B4-BE49-F238E27FC236}">
                          <a16:creationId xmlns:a16="http://schemas.microsoft.com/office/drawing/2014/main" id="{2ED53732-3A15-234F-477C-08BB949602D5}"/>
                        </a:ext>
                      </a:extLst>
                    </p:cNvPr>
                    <p:cNvGrpSpPr/>
                    <p:nvPr/>
                  </p:nvGrpSpPr>
                  <p:grpSpPr>
                    <a:xfrm>
                      <a:off x="7864935" y="3887192"/>
                      <a:ext cx="1286" cy="2143"/>
                      <a:chOff x="7864935" y="3887192"/>
                      <a:chExt cx="1286" cy="2143"/>
                    </a:xfrm>
                  </p:grpSpPr>
                  <p:sp>
                    <p:nvSpPr>
                      <p:cNvPr id="1254" name="Freeform: Shape 1253">
                        <a:extLst>
                          <a:ext uri="{FF2B5EF4-FFF2-40B4-BE49-F238E27FC236}">
                            <a16:creationId xmlns:a16="http://schemas.microsoft.com/office/drawing/2014/main" id="{1023C098-0FEE-5E2E-EA6F-151E7D6294FB}"/>
                          </a:ext>
                        </a:extLst>
                      </p:cNvPr>
                      <p:cNvSpPr/>
                      <p:nvPr/>
                    </p:nvSpPr>
                    <p:spPr>
                      <a:xfrm>
                        <a:off x="7865364" y="3887192"/>
                        <a:ext cx="857" cy="1286"/>
                      </a:xfrm>
                      <a:custGeom>
                        <a:avLst/>
                        <a:gdLst>
                          <a:gd name="connsiteX0" fmla="*/ 857 w 857"/>
                          <a:gd name="connsiteY0" fmla="*/ 0 h 1286"/>
                          <a:gd name="connsiteX1" fmla="*/ 0 w 857"/>
                          <a:gd name="connsiteY1" fmla="*/ 1286 h 1286"/>
                          <a:gd name="connsiteX2" fmla="*/ 857 w 857"/>
                          <a:gd name="connsiteY2" fmla="*/ 0 h 1286"/>
                        </a:gdLst>
                        <a:ahLst/>
                        <a:cxnLst>
                          <a:cxn ang="0">
                            <a:pos x="connsiteX0" y="connsiteY0"/>
                          </a:cxn>
                          <a:cxn ang="0">
                            <a:pos x="connsiteX1" y="connsiteY1"/>
                          </a:cxn>
                          <a:cxn ang="0">
                            <a:pos x="connsiteX2" y="connsiteY2"/>
                          </a:cxn>
                        </a:cxnLst>
                        <a:rect l="l" t="t" r="r" b="b"/>
                        <a:pathLst>
                          <a:path w="857" h="1286">
                            <a:moveTo>
                              <a:pt x="857" y="0"/>
                            </a:moveTo>
                            <a:lnTo>
                              <a:pt x="0" y="1286"/>
                            </a:lnTo>
                            <a:lnTo>
                              <a:pt x="857" y="0"/>
                            </a:lnTo>
                          </a:path>
                        </a:pathLst>
                      </a:custGeom>
                      <a:solidFill>
                        <a:srgbClr val="376C70"/>
                      </a:solidFill>
                      <a:ln w="4286" cap="flat">
                        <a:noFill/>
                        <a:prstDash val="solid"/>
                        <a:miter/>
                      </a:ln>
                    </p:spPr>
                    <p:txBody>
                      <a:bodyPr rtlCol="0" anchor="ctr"/>
                      <a:lstStyle/>
                      <a:p>
                        <a:endParaRPr lang="en-GB"/>
                      </a:p>
                    </p:txBody>
                  </p:sp>
                  <p:sp>
                    <p:nvSpPr>
                      <p:cNvPr id="1255" name="Freeform: Shape 1254">
                        <a:extLst>
                          <a:ext uri="{FF2B5EF4-FFF2-40B4-BE49-F238E27FC236}">
                            <a16:creationId xmlns:a16="http://schemas.microsoft.com/office/drawing/2014/main" id="{DE033720-E2A8-1095-3BA9-E45935B7A1CA}"/>
                          </a:ext>
                        </a:extLst>
                      </p:cNvPr>
                      <p:cNvSpPr/>
                      <p:nvPr/>
                    </p:nvSpPr>
                    <p:spPr>
                      <a:xfrm>
                        <a:off x="7864935" y="3887621"/>
                        <a:ext cx="1286" cy="1714"/>
                      </a:xfrm>
                      <a:custGeom>
                        <a:avLst/>
                        <a:gdLst>
                          <a:gd name="connsiteX0" fmla="*/ 1286 w 1286"/>
                          <a:gd name="connsiteY0" fmla="*/ 0 h 1714"/>
                          <a:gd name="connsiteX1" fmla="*/ 0 w 1286"/>
                          <a:gd name="connsiteY1" fmla="*/ 1714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8" y="429"/>
                              <a:pt x="858" y="1714"/>
                              <a:pt x="0" y="1714"/>
                            </a:cubicBezTo>
                            <a:lnTo>
                              <a:pt x="429" y="429"/>
                            </a:lnTo>
                            <a:cubicBezTo>
                              <a:pt x="858" y="0"/>
                              <a:pt x="858" y="0"/>
                              <a:pt x="1286" y="0"/>
                            </a:cubicBezTo>
                          </a:path>
                        </a:pathLst>
                      </a:custGeom>
                      <a:solidFill>
                        <a:srgbClr val="B94231"/>
                      </a:solidFill>
                      <a:ln w="4286" cap="flat">
                        <a:noFill/>
                        <a:prstDash val="solid"/>
                        <a:miter/>
                      </a:ln>
                    </p:spPr>
                    <p:txBody>
                      <a:bodyPr rtlCol="0" anchor="ctr"/>
                      <a:lstStyle/>
                      <a:p>
                        <a:endParaRPr lang="en-GB"/>
                      </a:p>
                    </p:txBody>
                  </p:sp>
                </p:grpSp>
                <p:sp>
                  <p:nvSpPr>
                    <p:cNvPr id="1256" name="Freeform: Shape 1255">
                      <a:extLst>
                        <a:ext uri="{FF2B5EF4-FFF2-40B4-BE49-F238E27FC236}">
                          <a16:creationId xmlns:a16="http://schemas.microsoft.com/office/drawing/2014/main" id="{1AF4FA4F-55B3-964B-8EFA-041D58086DDE}"/>
                        </a:ext>
                      </a:extLst>
                    </p:cNvPr>
                    <p:cNvSpPr/>
                    <p:nvPr/>
                  </p:nvSpPr>
                  <p:spPr>
                    <a:xfrm>
                      <a:off x="8018383" y="3956630"/>
                      <a:ext cx="14144" cy="9429"/>
                    </a:xfrm>
                    <a:custGeom>
                      <a:avLst/>
                      <a:gdLst>
                        <a:gd name="connsiteX0" fmla="*/ 14145 w 14144"/>
                        <a:gd name="connsiteY0" fmla="*/ 0 h 9429"/>
                        <a:gd name="connsiteX1" fmla="*/ 13287 w 14144"/>
                        <a:gd name="connsiteY1" fmla="*/ 1286 h 9429"/>
                        <a:gd name="connsiteX2" fmla="*/ 0 w 14144"/>
                        <a:gd name="connsiteY2" fmla="*/ 9430 h 9429"/>
                        <a:gd name="connsiteX3" fmla="*/ 429 w 14144"/>
                        <a:gd name="connsiteY3" fmla="*/ 8144 h 9429"/>
                      </a:gdLst>
                      <a:ahLst/>
                      <a:cxnLst>
                        <a:cxn ang="0">
                          <a:pos x="connsiteX0" y="connsiteY0"/>
                        </a:cxn>
                        <a:cxn ang="0">
                          <a:pos x="connsiteX1" y="connsiteY1"/>
                        </a:cxn>
                        <a:cxn ang="0">
                          <a:pos x="connsiteX2" y="connsiteY2"/>
                        </a:cxn>
                        <a:cxn ang="0">
                          <a:pos x="connsiteX3" y="connsiteY3"/>
                        </a:cxn>
                      </a:cxnLst>
                      <a:rect l="l" t="t" r="r" b="b"/>
                      <a:pathLst>
                        <a:path w="14144" h="9429">
                          <a:moveTo>
                            <a:pt x="14145" y="0"/>
                          </a:moveTo>
                          <a:lnTo>
                            <a:pt x="13287" y="1286"/>
                          </a:lnTo>
                          <a:lnTo>
                            <a:pt x="0" y="9430"/>
                          </a:lnTo>
                          <a:lnTo>
                            <a:pt x="429" y="8144"/>
                          </a:lnTo>
                          <a:close/>
                        </a:path>
                      </a:pathLst>
                    </a:custGeom>
                    <a:solidFill>
                      <a:srgbClr val="B94231"/>
                    </a:solidFill>
                    <a:ln w="4286" cap="flat">
                      <a:noFill/>
                      <a:prstDash val="solid"/>
                      <a:miter/>
                    </a:ln>
                  </p:spPr>
                  <p:txBody>
                    <a:bodyPr rtlCol="0" anchor="ctr"/>
                    <a:lstStyle/>
                    <a:p>
                      <a:endParaRPr lang="en-GB"/>
                    </a:p>
                  </p:txBody>
                </p:sp>
                <p:sp>
                  <p:nvSpPr>
                    <p:cNvPr id="1257" name="Freeform: Shape 1256">
                      <a:extLst>
                        <a:ext uri="{FF2B5EF4-FFF2-40B4-BE49-F238E27FC236}">
                          <a16:creationId xmlns:a16="http://schemas.microsoft.com/office/drawing/2014/main" id="{48E2EBB9-6EBA-36D8-6167-35FDE7829688}"/>
                        </a:ext>
                      </a:extLst>
                    </p:cNvPr>
                    <p:cNvSpPr/>
                    <p:nvPr/>
                  </p:nvSpPr>
                  <p:spPr>
                    <a:xfrm>
                      <a:off x="8000558" y="3955344"/>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5"/>
                            <a:pt x="251" y="857"/>
                            <a:pt x="679" y="0"/>
                          </a:cubicBezTo>
                          <a:cubicBezTo>
                            <a:pt x="251" y="429"/>
                            <a:pt x="679" y="1286"/>
                            <a:pt x="1108" y="1286"/>
                          </a:cubicBezTo>
                        </a:path>
                      </a:pathLst>
                    </a:custGeom>
                    <a:solidFill>
                      <a:srgbClr val="B94231"/>
                    </a:solidFill>
                    <a:ln w="4286" cap="flat">
                      <a:noFill/>
                      <a:prstDash val="solid"/>
                      <a:miter/>
                    </a:ln>
                  </p:spPr>
                  <p:txBody>
                    <a:bodyPr rtlCol="0" anchor="ctr"/>
                    <a:lstStyle/>
                    <a:p>
                      <a:endParaRPr lang="en-GB"/>
                    </a:p>
                  </p:txBody>
                </p:sp>
                <p:sp>
                  <p:nvSpPr>
                    <p:cNvPr id="1258" name="Freeform: Shape 1257">
                      <a:extLst>
                        <a:ext uri="{FF2B5EF4-FFF2-40B4-BE49-F238E27FC236}">
                          <a16:creationId xmlns:a16="http://schemas.microsoft.com/office/drawing/2014/main" id="{ED2E2E8E-6106-147E-B549-9D2831803037}"/>
                        </a:ext>
                      </a:extLst>
                    </p:cNvPr>
                    <p:cNvSpPr/>
                    <p:nvPr/>
                  </p:nvSpPr>
                  <p:spPr>
                    <a:xfrm>
                      <a:off x="8001238" y="3956630"/>
                      <a:ext cx="14144" cy="9429"/>
                    </a:xfrm>
                    <a:custGeom>
                      <a:avLst/>
                      <a:gdLst>
                        <a:gd name="connsiteX0" fmla="*/ 14145 w 14144"/>
                        <a:gd name="connsiteY0" fmla="*/ 8144 h 9429"/>
                        <a:gd name="connsiteX1" fmla="*/ 13716 w 14144"/>
                        <a:gd name="connsiteY1" fmla="*/ 9430 h 9429"/>
                        <a:gd name="connsiteX2" fmla="*/ 0 w 14144"/>
                        <a:gd name="connsiteY2" fmla="*/ 1286 h 9429"/>
                        <a:gd name="connsiteX3" fmla="*/ 429 w 14144"/>
                        <a:gd name="connsiteY3" fmla="*/ 0 h 9429"/>
                      </a:gdLst>
                      <a:ahLst/>
                      <a:cxnLst>
                        <a:cxn ang="0">
                          <a:pos x="connsiteX0" y="connsiteY0"/>
                        </a:cxn>
                        <a:cxn ang="0">
                          <a:pos x="connsiteX1" y="connsiteY1"/>
                        </a:cxn>
                        <a:cxn ang="0">
                          <a:pos x="connsiteX2" y="connsiteY2"/>
                        </a:cxn>
                        <a:cxn ang="0">
                          <a:pos x="connsiteX3" y="connsiteY3"/>
                        </a:cxn>
                      </a:cxnLst>
                      <a:rect l="l" t="t" r="r" b="b"/>
                      <a:pathLst>
                        <a:path w="14144" h="9429">
                          <a:moveTo>
                            <a:pt x="14145" y="8144"/>
                          </a:moveTo>
                          <a:lnTo>
                            <a:pt x="13716" y="9430"/>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259" name="Freeform: Shape 1258">
                      <a:extLst>
                        <a:ext uri="{FF2B5EF4-FFF2-40B4-BE49-F238E27FC236}">
                          <a16:creationId xmlns:a16="http://schemas.microsoft.com/office/drawing/2014/main" id="{9FE341D2-4EF0-C112-0D33-88E98689DC93}"/>
                        </a:ext>
                      </a:extLst>
                    </p:cNvPr>
                    <p:cNvSpPr/>
                    <p:nvPr/>
                  </p:nvSpPr>
                  <p:spPr>
                    <a:xfrm>
                      <a:off x="8014953" y="3964774"/>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4"/>
                            <a:pt x="858" y="1714"/>
                            <a:pt x="0" y="1286"/>
                          </a:cubicBezTo>
                          <a:lnTo>
                            <a:pt x="429" y="0"/>
                          </a:lnTo>
                          <a:cubicBezTo>
                            <a:pt x="1286" y="429"/>
                            <a:pt x="3001" y="429"/>
                            <a:pt x="3858" y="0"/>
                          </a:cubicBezTo>
                        </a:path>
                      </a:pathLst>
                    </a:custGeom>
                    <a:solidFill>
                      <a:srgbClr val="B94231"/>
                    </a:solidFill>
                    <a:ln w="4286" cap="flat">
                      <a:noFill/>
                      <a:prstDash val="solid"/>
                      <a:miter/>
                    </a:ln>
                  </p:spPr>
                  <p:txBody>
                    <a:bodyPr rtlCol="0" anchor="ctr"/>
                    <a:lstStyle/>
                    <a:p>
                      <a:endParaRPr lang="en-GB"/>
                    </a:p>
                  </p:txBody>
                </p:sp>
                <p:sp>
                  <p:nvSpPr>
                    <p:cNvPr id="1260" name="Freeform: Shape 1259">
                      <a:extLst>
                        <a:ext uri="{FF2B5EF4-FFF2-40B4-BE49-F238E27FC236}">
                          <a16:creationId xmlns:a16="http://schemas.microsoft.com/office/drawing/2014/main" id="{36D2E99C-958C-AD96-11DF-A24ACB79A7C2}"/>
                        </a:ext>
                      </a:extLst>
                    </p:cNvPr>
                    <p:cNvSpPr/>
                    <p:nvPr/>
                  </p:nvSpPr>
                  <p:spPr>
                    <a:xfrm>
                      <a:off x="8001241" y="3946711"/>
                      <a:ext cx="31711" cy="18551"/>
                    </a:xfrm>
                    <a:custGeom>
                      <a:avLst/>
                      <a:gdLst>
                        <a:gd name="connsiteX0" fmla="*/ 15855 w 31711"/>
                        <a:gd name="connsiteY0" fmla="*/ 60 h 18551"/>
                        <a:gd name="connsiteX1" fmla="*/ 31286 w 31711"/>
                        <a:gd name="connsiteY1" fmla="*/ 10347 h 18551"/>
                        <a:gd name="connsiteX2" fmla="*/ 15855 w 31711"/>
                        <a:gd name="connsiteY2" fmla="*/ 18491 h 18551"/>
                        <a:gd name="connsiteX3" fmla="*/ 425 w 31711"/>
                        <a:gd name="connsiteY3" fmla="*/ 8204 h 18551"/>
                        <a:gd name="connsiteX4" fmla="*/ 15855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5" y="60"/>
                          </a:moveTo>
                          <a:cubicBezTo>
                            <a:pt x="16284" y="60"/>
                            <a:pt x="34715" y="8633"/>
                            <a:pt x="31286" y="10347"/>
                          </a:cubicBezTo>
                          <a:cubicBezTo>
                            <a:pt x="30429" y="10776"/>
                            <a:pt x="16713" y="19348"/>
                            <a:pt x="15855" y="18491"/>
                          </a:cubicBezTo>
                          <a:cubicBezTo>
                            <a:pt x="15427" y="18491"/>
                            <a:pt x="-3004" y="9919"/>
                            <a:pt x="425" y="8204"/>
                          </a:cubicBezTo>
                          <a:cubicBezTo>
                            <a:pt x="1283" y="7775"/>
                            <a:pt x="15427" y="-797"/>
                            <a:pt x="15855" y="60"/>
                          </a:cubicBezTo>
                          <a:close/>
                        </a:path>
                      </a:pathLst>
                    </a:custGeom>
                    <a:solidFill>
                      <a:srgbClr val="6C74AF"/>
                    </a:solidFill>
                    <a:ln w="4286" cap="flat">
                      <a:noFill/>
                      <a:prstDash val="solid"/>
                      <a:miter/>
                    </a:ln>
                  </p:spPr>
                  <p:txBody>
                    <a:bodyPr rtlCol="0" anchor="ctr"/>
                    <a:lstStyle/>
                    <a:p>
                      <a:endParaRPr lang="en-GB"/>
                    </a:p>
                  </p:txBody>
                </p:sp>
                <p:grpSp>
                  <p:nvGrpSpPr>
                    <p:cNvPr id="1261" name="Graphic 18">
                      <a:extLst>
                        <a:ext uri="{FF2B5EF4-FFF2-40B4-BE49-F238E27FC236}">
                          <a16:creationId xmlns:a16="http://schemas.microsoft.com/office/drawing/2014/main" id="{5CDF476D-628C-41E4-F74D-0B2F8C9A22C3}"/>
                        </a:ext>
                      </a:extLst>
                    </p:cNvPr>
                    <p:cNvGrpSpPr/>
                    <p:nvPr/>
                  </p:nvGrpSpPr>
                  <p:grpSpPr>
                    <a:xfrm>
                      <a:off x="7888509" y="3901337"/>
                      <a:ext cx="1286" cy="1714"/>
                      <a:chOff x="7888509" y="3901337"/>
                      <a:chExt cx="1286" cy="1714"/>
                    </a:xfrm>
                  </p:grpSpPr>
                  <p:sp>
                    <p:nvSpPr>
                      <p:cNvPr id="1262" name="Freeform: Shape 1261">
                        <a:extLst>
                          <a:ext uri="{FF2B5EF4-FFF2-40B4-BE49-F238E27FC236}">
                            <a16:creationId xmlns:a16="http://schemas.microsoft.com/office/drawing/2014/main" id="{63386C38-AA92-F07C-BF5A-1A76769875F6}"/>
                          </a:ext>
                        </a:extLst>
                      </p:cNvPr>
                      <p:cNvSpPr/>
                      <p:nvPr/>
                    </p:nvSpPr>
                    <p:spPr>
                      <a:xfrm>
                        <a:off x="7889367" y="3901337"/>
                        <a:ext cx="428" cy="1285"/>
                      </a:xfrm>
                      <a:custGeom>
                        <a:avLst/>
                        <a:gdLst>
                          <a:gd name="connsiteX0" fmla="*/ 429 w 428"/>
                          <a:gd name="connsiteY0" fmla="*/ 0 h 1285"/>
                          <a:gd name="connsiteX1" fmla="*/ 0 w 428"/>
                          <a:gd name="connsiteY1" fmla="*/ 1286 h 1285"/>
                          <a:gd name="connsiteX2" fmla="*/ 429 w 428"/>
                          <a:gd name="connsiteY2" fmla="*/ 0 h 1285"/>
                        </a:gdLst>
                        <a:ahLst/>
                        <a:cxnLst>
                          <a:cxn ang="0">
                            <a:pos x="connsiteX0" y="connsiteY0"/>
                          </a:cxn>
                          <a:cxn ang="0">
                            <a:pos x="connsiteX1" y="connsiteY1"/>
                          </a:cxn>
                          <a:cxn ang="0">
                            <a:pos x="connsiteX2" y="connsiteY2"/>
                          </a:cxn>
                        </a:cxnLst>
                        <a:rect l="l" t="t" r="r" b="b"/>
                        <a:pathLst>
                          <a:path w="428" h="1285">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263" name="Freeform: Shape 1262">
                        <a:extLst>
                          <a:ext uri="{FF2B5EF4-FFF2-40B4-BE49-F238E27FC236}">
                            <a16:creationId xmlns:a16="http://schemas.microsoft.com/office/drawing/2014/main" id="{013F8698-81D7-4B28-E0BC-778126F04538}"/>
                          </a:ext>
                        </a:extLst>
                      </p:cNvPr>
                      <p:cNvSpPr/>
                      <p:nvPr/>
                    </p:nvSpPr>
                    <p:spPr>
                      <a:xfrm>
                        <a:off x="7888509" y="3901337"/>
                        <a:ext cx="1286" cy="1714"/>
                      </a:xfrm>
                      <a:custGeom>
                        <a:avLst/>
                        <a:gdLst>
                          <a:gd name="connsiteX0" fmla="*/ 1286 w 1286"/>
                          <a:gd name="connsiteY0" fmla="*/ 0 h 1714"/>
                          <a:gd name="connsiteX1" fmla="*/ 0 w 1286"/>
                          <a:gd name="connsiteY1" fmla="*/ 1714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8" y="429"/>
                              <a:pt x="858" y="1714"/>
                              <a:pt x="0" y="1714"/>
                            </a:cubicBezTo>
                            <a:lnTo>
                              <a:pt x="429" y="429"/>
                            </a:lnTo>
                            <a:cubicBezTo>
                              <a:pt x="1286" y="429"/>
                              <a:pt x="1286" y="0"/>
                              <a:pt x="1286" y="0"/>
                            </a:cubicBezTo>
                          </a:path>
                        </a:pathLst>
                      </a:custGeom>
                      <a:solidFill>
                        <a:srgbClr val="B94231"/>
                      </a:solidFill>
                      <a:ln w="4286" cap="flat">
                        <a:noFill/>
                        <a:prstDash val="solid"/>
                        <a:miter/>
                      </a:ln>
                    </p:spPr>
                    <p:txBody>
                      <a:bodyPr rtlCol="0" anchor="ctr"/>
                      <a:lstStyle/>
                      <a:p>
                        <a:endParaRPr lang="en-GB"/>
                      </a:p>
                    </p:txBody>
                  </p:sp>
                </p:grpSp>
                <p:sp>
                  <p:nvSpPr>
                    <p:cNvPr id="1264" name="Freeform: Shape 1263">
                      <a:extLst>
                        <a:ext uri="{FF2B5EF4-FFF2-40B4-BE49-F238E27FC236}">
                          <a16:creationId xmlns:a16="http://schemas.microsoft.com/office/drawing/2014/main" id="{56AA017F-41F6-9A99-8869-3074863D11D0}"/>
                        </a:ext>
                      </a:extLst>
                    </p:cNvPr>
                    <p:cNvSpPr/>
                    <p:nvPr/>
                  </p:nvSpPr>
                  <p:spPr>
                    <a:xfrm>
                      <a:off x="8041957" y="3970774"/>
                      <a:ext cx="14573" cy="9001"/>
                    </a:xfrm>
                    <a:custGeom>
                      <a:avLst/>
                      <a:gdLst>
                        <a:gd name="connsiteX0" fmla="*/ 14573 w 14573"/>
                        <a:gd name="connsiteY0" fmla="*/ 0 h 9001"/>
                        <a:gd name="connsiteX1" fmla="*/ 13716 w 14573"/>
                        <a:gd name="connsiteY1" fmla="*/ 857 h 9001"/>
                        <a:gd name="connsiteX2" fmla="*/ 0 w 14573"/>
                        <a:gd name="connsiteY2" fmla="*/ 9001 h 9001"/>
                        <a:gd name="connsiteX3" fmla="*/ 857 w 14573"/>
                        <a:gd name="connsiteY3" fmla="*/ 7715 h 9001"/>
                      </a:gdLst>
                      <a:ahLst/>
                      <a:cxnLst>
                        <a:cxn ang="0">
                          <a:pos x="connsiteX0" y="connsiteY0"/>
                        </a:cxn>
                        <a:cxn ang="0">
                          <a:pos x="connsiteX1" y="connsiteY1"/>
                        </a:cxn>
                        <a:cxn ang="0">
                          <a:pos x="connsiteX2" y="connsiteY2"/>
                        </a:cxn>
                        <a:cxn ang="0">
                          <a:pos x="connsiteX3" y="connsiteY3"/>
                        </a:cxn>
                      </a:cxnLst>
                      <a:rect l="l" t="t" r="r" b="b"/>
                      <a:pathLst>
                        <a:path w="14573" h="9001">
                          <a:moveTo>
                            <a:pt x="14573" y="0"/>
                          </a:moveTo>
                          <a:lnTo>
                            <a:pt x="13716" y="857"/>
                          </a:lnTo>
                          <a:lnTo>
                            <a:pt x="0" y="9001"/>
                          </a:lnTo>
                          <a:lnTo>
                            <a:pt x="857" y="7715"/>
                          </a:lnTo>
                          <a:close/>
                        </a:path>
                      </a:pathLst>
                    </a:custGeom>
                    <a:solidFill>
                      <a:srgbClr val="B94231"/>
                    </a:solidFill>
                    <a:ln w="4286" cap="flat">
                      <a:noFill/>
                      <a:prstDash val="solid"/>
                      <a:miter/>
                    </a:ln>
                  </p:spPr>
                  <p:txBody>
                    <a:bodyPr rtlCol="0" anchor="ctr"/>
                    <a:lstStyle/>
                    <a:p>
                      <a:endParaRPr lang="en-GB"/>
                    </a:p>
                  </p:txBody>
                </p:sp>
                <p:sp>
                  <p:nvSpPr>
                    <p:cNvPr id="1265" name="Freeform: Shape 1264">
                      <a:extLst>
                        <a:ext uri="{FF2B5EF4-FFF2-40B4-BE49-F238E27FC236}">
                          <a16:creationId xmlns:a16="http://schemas.microsoft.com/office/drawing/2014/main" id="{01EAB36A-64D9-0BAE-A00B-A11482A4433A}"/>
                        </a:ext>
                      </a:extLst>
                    </p:cNvPr>
                    <p:cNvSpPr/>
                    <p:nvPr/>
                  </p:nvSpPr>
                  <p:spPr>
                    <a:xfrm>
                      <a:off x="8024562" y="3969488"/>
                      <a:ext cx="1107" cy="2571"/>
                    </a:xfrm>
                    <a:custGeom>
                      <a:avLst/>
                      <a:gdLst>
                        <a:gd name="connsiteX0" fmla="*/ 1107 w 1107"/>
                        <a:gd name="connsiteY0" fmla="*/ 1286 h 2571"/>
                        <a:gd name="connsiteX1" fmla="*/ 679 w 1107"/>
                        <a:gd name="connsiteY1" fmla="*/ 2572 h 2571"/>
                        <a:gd name="connsiteX2" fmla="*/ 679 w 1107"/>
                        <a:gd name="connsiteY2" fmla="*/ 0 h 2571"/>
                        <a:gd name="connsiteX3" fmla="*/ 1107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7" y="1286"/>
                          </a:moveTo>
                          <a:lnTo>
                            <a:pt x="679" y="2572"/>
                          </a:lnTo>
                          <a:cubicBezTo>
                            <a:pt x="-607" y="1715"/>
                            <a:pt x="250" y="857"/>
                            <a:pt x="679" y="0"/>
                          </a:cubicBezTo>
                          <a:cubicBezTo>
                            <a:pt x="250" y="0"/>
                            <a:pt x="250" y="857"/>
                            <a:pt x="1107" y="1286"/>
                          </a:cubicBezTo>
                        </a:path>
                      </a:pathLst>
                    </a:custGeom>
                    <a:solidFill>
                      <a:srgbClr val="B94231"/>
                    </a:solidFill>
                    <a:ln w="4286" cap="flat">
                      <a:noFill/>
                      <a:prstDash val="solid"/>
                      <a:miter/>
                    </a:ln>
                  </p:spPr>
                  <p:txBody>
                    <a:bodyPr rtlCol="0" anchor="ctr"/>
                    <a:lstStyle/>
                    <a:p>
                      <a:endParaRPr lang="en-GB"/>
                    </a:p>
                  </p:txBody>
                </p:sp>
                <p:sp>
                  <p:nvSpPr>
                    <p:cNvPr id="1266" name="Freeform: Shape 1265">
                      <a:extLst>
                        <a:ext uri="{FF2B5EF4-FFF2-40B4-BE49-F238E27FC236}">
                          <a16:creationId xmlns:a16="http://schemas.microsoft.com/office/drawing/2014/main" id="{FD7956FE-A35C-8173-06B2-DAB467F91DEB}"/>
                        </a:ext>
                      </a:extLst>
                    </p:cNvPr>
                    <p:cNvSpPr/>
                    <p:nvPr/>
                  </p:nvSpPr>
                  <p:spPr>
                    <a:xfrm>
                      <a:off x="8025241" y="3970774"/>
                      <a:ext cx="14144" cy="9001"/>
                    </a:xfrm>
                    <a:custGeom>
                      <a:avLst/>
                      <a:gdLst>
                        <a:gd name="connsiteX0" fmla="*/ 14145 w 14144"/>
                        <a:gd name="connsiteY0" fmla="*/ 7715 h 9001"/>
                        <a:gd name="connsiteX1" fmla="*/ 13287 w 14144"/>
                        <a:gd name="connsiteY1" fmla="*/ 9001 h 9001"/>
                        <a:gd name="connsiteX2" fmla="*/ 0 w 14144"/>
                        <a:gd name="connsiteY2" fmla="*/ 857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7715"/>
                          </a:moveTo>
                          <a:lnTo>
                            <a:pt x="13287" y="9001"/>
                          </a:lnTo>
                          <a:lnTo>
                            <a:pt x="0" y="857"/>
                          </a:lnTo>
                          <a:lnTo>
                            <a:pt x="429" y="0"/>
                          </a:lnTo>
                          <a:close/>
                        </a:path>
                      </a:pathLst>
                    </a:custGeom>
                    <a:solidFill>
                      <a:srgbClr val="B94231"/>
                    </a:solidFill>
                    <a:ln w="4286" cap="flat">
                      <a:noFill/>
                      <a:prstDash val="solid"/>
                      <a:miter/>
                    </a:ln>
                  </p:spPr>
                  <p:txBody>
                    <a:bodyPr rtlCol="0" anchor="ctr"/>
                    <a:lstStyle/>
                    <a:p>
                      <a:endParaRPr lang="en-GB"/>
                    </a:p>
                  </p:txBody>
                </p:sp>
                <p:sp>
                  <p:nvSpPr>
                    <p:cNvPr id="1267" name="Freeform: Shape 1266">
                      <a:extLst>
                        <a:ext uri="{FF2B5EF4-FFF2-40B4-BE49-F238E27FC236}">
                          <a16:creationId xmlns:a16="http://schemas.microsoft.com/office/drawing/2014/main" id="{CDBEB118-2050-B364-72FA-36B5C0F0EFBF}"/>
                        </a:ext>
                      </a:extLst>
                    </p:cNvPr>
                    <p:cNvSpPr/>
                    <p:nvPr/>
                  </p:nvSpPr>
                  <p:spPr>
                    <a:xfrm>
                      <a:off x="8038957" y="3978490"/>
                      <a:ext cx="3857" cy="1607"/>
                    </a:xfrm>
                    <a:custGeom>
                      <a:avLst/>
                      <a:gdLst>
                        <a:gd name="connsiteX0" fmla="*/ 3857 w 3857"/>
                        <a:gd name="connsiteY0" fmla="*/ 0 h 1607"/>
                        <a:gd name="connsiteX1" fmla="*/ 3429 w 3857"/>
                        <a:gd name="connsiteY1" fmla="*/ 1286 h 1607"/>
                        <a:gd name="connsiteX2" fmla="*/ 0 w 3857"/>
                        <a:gd name="connsiteY2" fmla="*/ 1286 h 1607"/>
                        <a:gd name="connsiteX3" fmla="*/ 429 w 3857"/>
                        <a:gd name="connsiteY3" fmla="*/ 0 h 1607"/>
                        <a:gd name="connsiteX4" fmla="*/ 3857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7" y="0"/>
                          </a:moveTo>
                          <a:lnTo>
                            <a:pt x="3429" y="1286"/>
                          </a:lnTo>
                          <a:cubicBezTo>
                            <a:pt x="2572" y="1714"/>
                            <a:pt x="857" y="1714"/>
                            <a:pt x="0" y="1286"/>
                          </a:cubicBezTo>
                          <a:lnTo>
                            <a:pt x="429" y="0"/>
                          </a:lnTo>
                          <a:cubicBezTo>
                            <a:pt x="1286" y="429"/>
                            <a:pt x="3000" y="429"/>
                            <a:pt x="3857" y="0"/>
                          </a:cubicBezTo>
                        </a:path>
                      </a:pathLst>
                    </a:custGeom>
                    <a:solidFill>
                      <a:srgbClr val="B94231"/>
                    </a:solidFill>
                    <a:ln w="4286" cap="flat">
                      <a:noFill/>
                      <a:prstDash val="solid"/>
                      <a:miter/>
                    </a:ln>
                  </p:spPr>
                  <p:txBody>
                    <a:bodyPr rtlCol="0" anchor="ctr"/>
                    <a:lstStyle/>
                    <a:p>
                      <a:endParaRPr lang="en-GB"/>
                    </a:p>
                  </p:txBody>
                </p:sp>
                <p:sp>
                  <p:nvSpPr>
                    <p:cNvPr id="1268" name="Freeform: Shape 1267">
                      <a:extLst>
                        <a:ext uri="{FF2B5EF4-FFF2-40B4-BE49-F238E27FC236}">
                          <a16:creationId xmlns:a16="http://schemas.microsoft.com/office/drawing/2014/main" id="{88A9444C-EC0E-5AD0-C277-3DAA55C46CA9}"/>
                        </a:ext>
                      </a:extLst>
                    </p:cNvPr>
                    <p:cNvSpPr/>
                    <p:nvPr/>
                  </p:nvSpPr>
                  <p:spPr>
                    <a:xfrm>
                      <a:off x="8025244" y="3960427"/>
                      <a:ext cx="31711" cy="18551"/>
                    </a:xfrm>
                    <a:custGeom>
                      <a:avLst/>
                      <a:gdLst>
                        <a:gd name="connsiteX0" fmla="*/ 15856 w 31711"/>
                        <a:gd name="connsiteY0" fmla="*/ 60 h 18551"/>
                        <a:gd name="connsiteX1" fmla="*/ 31286 w 31711"/>
                        <a:gd name="connsiteY1" fmla="*/ 10347 h 18551"/>
                        <a:gd name="connsiteX2" fmla="*/ 15856 w 31711"/>
                        <a:gd name="connsiteY2" fmla="*/ 18491 h 18551"/>
                        <a:gd name="connsiteX3" fmla="*/ 425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6284" y="60"/>
                            <a:pt x="34715" y="8633"/>
                            <a:pt x="31286" y="10347"/>
                          </a:cubicBezTo>
                          <a:cubicBezTo>
                            <a:pt x="30429" y="10776"/>
                            <a:pt x="16713" y="19348"/>
                            <a:pt x="15856" y="18491"/>
                          </a:cubicBezTo>
                          <a:cubicBezTo>
                            <a:pt x="15427" y="18491"/>
                            <a:pt x="-3004" y="9919"/>
                            <a:pt x="425" y="8204"/>
                          </a:cubicBezTo>
                          <a:cubicBezTo>
                            <a:pt x="1283" y="7775"/>
                            <a:pt x="14998" y="-797"/>
                            <a:pt x="15856" y="60"/>
                          </a:cubicBezTo>
                          <a:close/>
                        </a:path>
                      </a:pathLst>
                    </a:custGeom>
                    <a:solidFill>
                      <a:srgbClr val="6C74AF"/>
                    </a:solidFill>
                    <a:ln w="4286" cap="flat">
                      <a:noFill/>
                      <a:prstDash val="solid"/>
                      <a:miter/>
                    </a:ln>
                  </p:spPr>
                  <p:txBody>
                    <a:bodyPr rtlCol="0" anchor="ctr"/>
                    <a:lstStyle/>
                    <a:p>
                      <a:endParaRPr lang="en-GB"/>
                    </a:p>
                  </p:txBody>
                </p:sp>
                <p:grpSp>
                  <p:nvGrpSpPr>
                    <p:cNvPr id="1269" name="Graphic 18">
                      <a:extLst>
                        <a:ext uri="{FF2B5EF4-FFF2-40B4-BE49-F238E27FC236}">
                          <a16:creationId xmlns:a16="http://schemas.microsoft.com/office/drawing/2014/main" id="{88A0C771-D754-B996-5B1F-DB3F50386EBE}"/>
                        </a:ext>
                      </a:extLst>
                    </p:cNvPr>
                    <p:cNvGrpSpPr/>
                    <p:nvPr/>
                  </p:nvGrpSpPr>
                  <p:grpSpPr>
                    <a:xfrm>
                      <a:off x="7912512" y="3915053"/>
                      <a:ext cx="1285" cy="1714"/>
                      <a:chOff x="7912512" y="3915053"/>
                      <a:chExt cx="1285" cy="1714"/>
                    </a:xfrm>
                  </p:grpSpPr>
                  <p:sp>
                    <p:nvSpPr>
                      <p:cNvPr id="1270" name="Freeform: Shape 1269">
                        <a:extLst>
                          <a:ext uri="{FF2B5EF4-FFF2-40B4-BE49-F238E27FC236}">
                            <a16:creationId xmlns:a16="http://schemas.microsoft.com/office/drawing/2014/main" id="{3B0E4EE3-952B-1E5D-D941-928B871AAC98}"/>
                          </a:ext>
                        </a:extLst>
                      </p:cNvPr>
                      <p:cNvSpPr/>
                      <p:nvPr/>
                    </p:nvSpPr>
                    <p:spPr>
                      <a:xfrm>
                        <a:off x="7913370" y="3915053"/>
                        <a:ext cx="428" cy="1286"/>
                      </a:xfrm>
                      <a:custGeom>
                        <a:avLst/>
                        <a:gdLst>
                          <a:gd name="connsiteX0" fmla="*/ 429 w 428"/>
                          <a:gd name="connsiteY0" fmla="*/ 0 h 1286"/>
                          <a:gd name="connsiteX1" fmla="*/ 0 w 428"/>
                          <a:gd name="connsiteY1" fmla="*/ 1286 h 1286"/>
                          <a:gd name="connsiteX2" fmla="*/ 429 w 428"/>
                          <a:gd name="connsiteY2" fmla="*/ 0 h 1286"/>
                        </a:gdLst>
                        <a:ahLst/>
                        <a:cxnLst>
                          <a:cxn ang="0">
                            <a:pos x="connsiteX0" y="connsiteY0"/>
                          </a:cxn>
                          <a:cxn ang="0">
                            <a:pos x="connsiteX1" y="connsiteY1"/>
                          </a:cxn>
                          <a:cxn ang="0">
                            <a:pos x="connsiteX2" y="connsiteY2"/>
                          </a:cxn>
                        </a:cxnLst>
                        <a:rect l="l" t="t" r="r" b="b"/>
                        <a:pathLst>
                          <a:path w="428" h="1286">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271" name="Freeform: Shape 1270">
                        <a:extLst>
                          <a:ext uri="{FF2B5EF4-FFF2-40B4-BE49-F238E27FC236}">
                            <a16:creationId xmlns:a16="http://schemas.microsoft.com/office/drawing/2014/main" id="{4F73A5D2-EBAC-DD8C-D0FF-5DECA231B042}"/>
                          </a:ext>
                        </a:extLst>
                      </p:cNvPr>
                      <p:cNvSpPr/>
                      <p:nvPr/>
                    </p:nvSpPr>
                    <p:spPr>
                      <a:xfrm>
                        <a:off x="7912512" y="3915053"/>
                        <a:ext cx="1285" cy="1714"/>
                      </a:xfrm>
                      <a:custGeom>
                        <a:avLst/>
                        <a:gdLst>
                          <a:gd name="connsiteX0" fmla="*/ 1286 w 1285"/>
                          <a:gd name="connsiteY0" fmla="*/ 0 h 1714"/>
                          <a:gd name="connsiteX1" fmla="*/ 0 w 1285"/>
                          <a:gd name="connsiteY1" fmla="*/ 1715 h 1714"/>
                          <a:gd name="connsiteX2" fmla="*/ 429 w 1285"/>
                          <a:gd name="connsiteY2" fmla="*/ 429 h 1714"/>
                          <a:gd name="connsiteX3" fmla="*/ 1286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1286" y="0"/>
                            </a:moveTo>
                            <a:cubicBezTo>
                              <a:pt x="857" y="429"/>
                              <a:pt x="857" y="1715"/>
                              <a:pt x="0" y="1715"/>
                            </a:cubicBezTo>
                            <a:lnTo>
                              <a:pt x="429" y="429"/>
                            </a:lnTo>
                            <a:cubicBezTo>
                              <a:pt x="857" y="429"/>
                              <a:pt x="1286" y="0"/>
                              <a:pt x="1286" y="0"/>
                            </a:cubicBezTo>
                          </a:path>
                        </a:pathLst>
                      </a:custGeom>
                      <a:solidFill>
                        <a:srgbClr val="B94231"/>
                      </a:solidFill>
                      <a:ln w="4286" cap="flat">
                        <a:noFill/>
                        <a:prstDash val="solid"/>
                        <a:miter/>
                      </a:ln>
                    </p:spPr>
                    <p:txBody>
                      <a:bodyPr rtlCol="0" anchor="ctr"/>
                      <a:lstStyle/>
                      <a:p>
                        <a:endParaRPr lang="en-GB"/>
                      </a:p>
                    </p:txBody>
                  </p:sp>
                </p:grpSp>
                <p:sp>
                  <p:nvSpPr>
                    <p:cNvPr id="1272" name="Freeform: Shape 1271">
                      <a:extLst>
                        <a:ext uri="{FF2B5EF4-FFF2-40B4-BE49-F238E27FC236}">
                          <a16:creationId xmlns:a16="http://schemas.microsoft.com/office/drawing/2014/main" id="{B4A89644-76E2-CE79-49F3-5088DFB4C9B8}"/>
                        </a:ext>
                      </a:extLst>
                    </p:cNvPr>
                    <p:cNvSpPr/>
                    <p:nvPr/>
                  </p:nvSpPr>
                  <p:spPr>
                    <a:xfrm>
                      <a:off x="8065960" y="3984490"/>
                      <a:ext cx="14144" cy="9001"/>
                    </a:xfrm>
                    <a:custGeom>
                      <a:avLst/>
                      <a:gdLst>
                        <a:gd name="connsiteX0" fmla="*/ 14145 w 14144"/>
                        <a:gd name="connsiteY0" fmla="*/ 0 h 9001"/>
                        <a:gd name="connsiteX1" fmla="*/ 13716 w 14144"/>
                        <a:gd name="connsiteY1" fmla="*/ 1286 h 9001"/>
                        <a:gd name="connsiteX2" fmla="*/ 0 w 14144"/>
                        <a:gd name="connsiteY2" fmla="*/ 9001 h 9001"/>
                        <a:gd name="connsiteX3" fmla="*/ 429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0"/>
                          </a:moveTo>
                          <a:lnTo>
                            <a:pt x="13716" y="1286"/>
                          </a:lnTo>
                          <a:lnTo>
                            <a:pt x="0" y="9001"/>
                          </a:lnTo>
                          <a:lnTo>
                            <a:pt x="429" y="7715"/>
                          </a:lnTo>
                          <a:close/>
                        </a:path>
                      </a:pathLst>
                    </a:custGeom>
                    <a:solidFill>
                      <a:srgbClr val="B94231"/>
                    </a:solidFill>
                    <a:ln w="4286" cap="flat">
                      <a:noFill/>
                      <a:prstDash val="solid"/>
                      <a:miter/>
                    </a:ln>
                  </p:spPr>
                  <p:txBody>
                    <a:bodyPr rtlCol="0" anchor="ctr"/>
                    <a:lstStyle/>
                    <a:p>
                      <a:endParaRPr lang="en-GB"/>
                    </a:p>
                  </p:txBody>
                </p:sp>
                <p:sp>
                  <p:nvSpPr>
                    <p:cNvPr id="1273" name="Freeform: Shape 1272">
                      <a:extLst>
                        <a:ext uri="{FF2B5EF4-FFF2-40B4-BE49-F238E27FC236}">
                          <a16:creationId xmlns:a16="http://schemas.microsoft.com/office/drawing/2014/main" id="{11E15035-22D4-A531-96C6-82ACA42D4323}"/>
                        </a:ext>
                      </a:extLst>
                    </p:cNvPr>
                    <p:cNvSpPr/>
                    <p:nvPr/>
                  </p:nvSpPr>
                  <p:spPr>
                    <a:xfrm>
                      <a:off x="8048564" y="3983205"/>
                      <a:ext cx="1108" cy="2571"/>
                    </a:xfrm>
                    <a:custGeom>
                      <a:avLst/>
                      <a:gdLst>
                        <a:gd name="connsiteX0" fmla="*/ 1108 w 1108"/>
                        <a:gd name="connsiteY0" fmla="*/ 1286 h 2571"/>
                        <a:gd name="connsiteX1" fmla="*/ 679 w 1108"/>
                        <a:gd name="connsiteY1" fmla="*/ 2572 h 2571"/>
                        <a:gd name="connsiteX2" fmla="*/ 679 w 1108"/>
                        <a:gd name="connsiteY2" fmla="*/ 0 h 2571"/>
                        <a:gd name="connsiteX3" fmla="*/ 1108 w 1108"/>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8" h="2571">
                          <a:moveTo>
                            <a:pt x="1108" y="1286"/>
                          </a:moveTo>
                          <a:lnTo>
                            <a:pt x="679" y="2572"/>
                          </a:lnTo>
                          <a:cubicBezTo>
                            <a:pt x="-607" y="1715"/>
                            <a:pt x="250" y="857"/>
                            <a:pt x="679" y="0"/>
                          </a:cubicBezTo>
                          <a:cubicBezTo>
                            <a:pt x="250" y="429"/>
                            <a:pt x="250" y="857"/>
                            <a:pt x="1108" y="1286"/>
                          </a:cubicBezTo>
                        </a:path>
                      </a:pathLst>
                    </a:custGeom>
                    <a:solidFill>
                      <a:srgbClr val="B94231"/>
                    </a:solidFill>
                    <a:ln w="4286" cap="flat">
                      <a:noFill/>
                      <a:prstDash val="solid"/>
                      <a:miter/>
                    </a:ln>
                  </p:spPr>
                  <p:txBody>
                    <a:bodyPr rtlCol="0" anchor="ctr"/>
                    <a:lstStyle/>
                    <a:p>
                      <a:endParaRPr lang="en-GB"/>
                    </a:p>
                  </p:txBody>
                </p:sp>
                <p:sp>
                  <p:nvSpPr>
                    <p:cNvPr id="1274" name="Freeform: Shape 1273">
                      <a:extLst>
                        <a:ext uri="{FF2B5EF4-FFF2-40B4-BE49-F238E27FC236}">
                          <a16:creationId xmlns:a16="http://schemas.microsoft.com/office/drawing/2014/main" id="{F51C60C9-B299-D93F-7744-78D2CA43004A}"/>
                        </a:ext>
                      </a:extLst>
                    </p:cNvPr>
                    <p:cNvSpPr/>
                    <p:nvPr/>
                  </p:nvSpPr>
                  <p:spPr>
                    <a:xfrm>
                      <a:off x="8048815" y="3984490"/>
                      <a:ext cx="14144" cy="9001"/>
                    </a:xfrm>
                    <a:custGeom>
                      <a:avLst/>
                      <a:gdLst>
                        <a:gd name="connsiteX0" fmla="*/ 14145 w 14144"/>
                        <a:gd name="connsiteY0" fmla="*/ 7715 h 9001"/>
                        <a:gd name="connsiteX1" fmla="*/ 13716 w 14144"/>
                        <a:gd name="connsiteY1" fmla="*/ 9001 h 9001"/>
                        <a:gd name="connsiteX2" fmla="*/ 0 w 14144"/>
                        <a:gd name="connsiteY2" fmla="*/ 1286 h 9001"/>
                        <a:gd name="connsiteX3" fmla="*/ 858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7715"/>
                          </a:moveTo>
                          <a:lnTo>
                            <a:pt x="13716" y="9001"/>
                          </a:lnTo>
                          <a:lnTo>
                            <a:pt x="0" y="1286"/>
                          </a:lnTo>
                          <a:lnTo>
                            <a:pt x="858" y="0"/>
                          </a:lnTo>
                          <a:close/>
                        </a:path>
                      </a:pathLst>
                    </a:custGeom>
                    <a:solidFill>
                      <a:srgbClr val="B94231"/>
                    </a:solidFill>
                    <a:ln w="4286" cap="flat">
                      <a:noFill/>
                      <a:prstDash val="solid"/>
                      <a:miter/>
                    </a:ln>
                  </p:spPr>
                  <p:txBody>
                    <a:bodyPr rtlCol="0" anchor="ctr"/>
                    <a:lstStyle/>
                    <a:p>
                      <a:endParaRPr lang="en-GB"/>
                    </a:p>
                  </p:txBody>
                </p:sp>
                <p:sp>
                  <p:nvSpPr>
                    <p:cNvPr id="1275" name="Freeform: Shape 1274">
                      <a:extLst>
                        <a:ext uri="{FF2B5EF4-FFF2-40B4-BE49-F238E27FC236}">
                          <a16:creationId xmlns:a16="http://schemas.microsoft.com/office/drawing/2014/main" id="{512F2CA8-D9F9-9E11-3544-3AC5DFB891C4}"/>
                        </a:ext>
                      </a:extLst>
                    </p:cNvPr>
                    <p:cNvSpPr/>
                    <p:nvPr/>
                  </p:nvSpPr>
                  <p:spPr>
                    <a:xfrm>
                      <a:off x="8062531" y="3992206"/>
                      <a:ext cx="3857" cy="1607"/>
                    </a:xfrm>
                    <a:custGeom>
                      <a:avLst/>
                      <a:gdLst>
                        <a:gd name="connsiteX0" fmla="*/ 3857 w 3857"/>
                        <a:gd name="connsiteY0" fmla="*/ 0 h 1607"/>
                        <a:gd name="connsiteX1" fmla="*/ 3429 w 3857"/>
                        <a:gd name="connsiteY1" fmla="*/ 1286 h 1607"/>
                        <a:gd name="connsiteX2" fmla="*/ 0 w 3857"/>
                        <a:gd name="connsiteY2" fmla="*/ 1286 h 1607"/>
                        <a:gd name="connsiteX3" fmla="*/ 429 w 3857"/>
                        <a:gd name="connsiteY3" fmla="*/ 0 h 1607"/>
                        <a:gd name="connsiteX4" fmla="*/ 3857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7" y="0"/>
                          </a:moveTo>
                          <a:lnTo>
                            <a:pt x="3429" y="1286"/>
                          </a:lnTo>
                          <a:cubicBezTo>
                            <a:pt x="2572" y="1715"/>
                            <a:pt x="857" y="1715"/>
                            <a:pt x="0" y="1286"/>
                          </a:cubicBezTo>
                          <a:lnTo>
                            <a:pt x="429" y="0"/>
                          </a:lnTo>
                          <a:cubicBezTo>
                            <a:pt x="1714" y="429"/>
                            <a:pt x="3000" y="429"/>
                            <a:pt x="3857" y="0"/>
                          </a:cubicBezTo>
                        </a:path>
                      </a:pathLst>
                    </a:custGeom>
                    <a:solidFill>
                      <a:srgbClr val="B94231"/>
                    </a:solidFill>
                    <a:ln w="4286" cap="flat">
                      <a:noFill/>
                      <a:prstDash val="solid"/>
                      <a:miter/>
                    </a:ln>
                  </p:spPr>
                  <p:txBody>
                    <a:bodyPr rtlCol="0" anchor="ctr"/>
                    <a:lstStyle/>
                    <a:p>
                      <a:endParaRPr lang="en-GB"/>
                    </a:p>
                  </p:txBody>
                </p:sp>
                <p:sp>
                  <p:nvSpPr>
                    <p:cNvPr id="1276" name="Freeform: Shape 1275">
                      <a:extLst>
                        <a:ext uri="{FF2B5EF4-FFF2-40B4-BE49-F238E27FC236}">
                          <a16:creationId xmlns:a16="http://schemas.microsoft.com/office/drawing/2014/main" id="{D298F060-53F8-2F43-5ADB-8B4350C401E9}"/>
                        </a:ext>
                      </a:extLst>
                    </p:cNvPr>
                    <p:cNvSpPr/>
                    <p:nvPr/>
                  </p:nvSpPr>
                  <p:spPr>
                    <a:xfrm>
                      <a:off x="8048818" y="3974143"/>
                      <a:ext cx="31711" cy="18551"/>
                    </a:xfrm>
                    <a:custGeom>
                      <a:avLst/>
                      <a:gdLst>
                        <a:gd name="connsiteX0" fmla="*/ 15856 w 31711"/>
                        <a:gd name="connsiteY0" fmla="*/ 60 h 18551"/>
                        <a:gd name="connsiteX1" fmla="*/ 31286 w 31711"/>
                        <a:gd name="connsiteY1" fmla="*/ 10347 h 18551"/>
                        <a:gd name="connsiteX2" fmla="*/ 15856 w 31711"/>
                        <a:gd name="connsiteY2" fmla="*/ 18491 h 18551"/>
                        <a:gd name="connsiteX3" fmla="*/ 425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6284" y="60"/>
                            <a:pt x="34715" y="8633"/>
                            <a:pt x="31286" y="10347"/>
                          </a:cubicBezTo>
                          <a:cubicBezTo>
                            <a:pt x="30429" y="10776"/>
                            <a:pt x="16713" y="19348"/>
                            <a:pt x="15856" y="18491"/>
                          </a:cubicBezTo>
                          <a:cubicBezTo>
                            <a:pt x="15427" y="18491"/>
                            <a:pt x="-3004" y="9919"/>
                            <a:pt x="425" y="8204"/>
                          </a:cubicBezTo>
                          <a:cubicBezTo>
                            <a:pt x="1711" y="7775"/>
                            <a:pt x="15427" y="-797"/>
                            <a:pt x="15856" y="60"/>
                          </a:cubicBezTo>
                          <a:close/>
                        </a:path>
                      </a:pathLst>
                    </a:custGeom>
                    <a:solidFill>
                      <a:srgbClr val="6C74AF"/>
                    </a:solidFill>
                    <a:ln w="4286" cap="flat">
                      <a:noFill/>
                      <a:prstDash val="solid"/>
                      <a:miter/>
                    </a:ln>
                  </p:spPr>
                  <p:txBody>
                    <a:bodyPr rtlCol="0" anchor="ctr"/>
                    <a:lstStyle/>
                    <a:p>
                      <a:endParaRPr lang="en-GB"/>
                    </a:p>
                  </p:txBody>
                </p:sp>
                <p:grpSp>
                  <p:nvGrpSpPr>
                    <p:cNvPr id="1277" name="Graphic 18">
                      <a:extLst>
                        <a:ext uri="{FF2B5EF4-FFF2-40B4-BE49-F238E27FC236}">
                          <a16:creationId xmlns:a16="http://schemas.microsoft.com/office/drawing/2014/main" id="{EF6E82E2-FBCD-8052-0D09-059684C8FAD7}"/>
                        </a:ext>
                      </a:extLst>
                    </p:cNvPr>
                    <p:cNvGrpSpPr/>
                    <p:nvPr/>
                  </p:nvGrpSpPr>
                  <p:grpSpPr>
                    <a:xfrm>
                      <a:off x="7936515" y="3928769"/>
                      <a:ext cx="1285" cy="1714"/>
                      <a:chOff x="7936515" y="3928769"/>
                      <a:chExt cx="1285" cy="1714"/>
                    </a:xfrm>
                  </p:grpSpPr>
                  <p:sp>
                    <p:nvSpPr>
                      <p:cNvPr id="1278" name="Freeform: Shape 1277">
                        <a:extLst>
                          <a:ext uri="{FF2B5EF4-FFF2-40B4-BE49-F238E27FC236}">
                            <a16:creationId xmlns:a16="http://schemas.microsoft.com/office/drawing/2014/main" id="{163FD43C-C867-9346-624D-35869C840947}"/>
                          </a:ext>
                        </a:extLst>
                      </p:cNvPr>
                      <p:cNvSpPr/>
                      <p:nvPr/>
                    </p:nvSpPr>
                    <p:spPr>
                      <a:xfrm>
                        <a:off x="7936944" y="3928769"/>
                        <a:ext cx="857" cy="1285"/>
                      </a:xfrm>
                      <a:custGeom>
                        <a:avLst/>
                        <a:gdLst>
                          <a:gd name="connsiteX0" fmla="*/ 857 w 857"/>
                          <a:gd name="connsiteY0" fmla="*/ 0 h 1285"/>
                          <a:gd name="connsiteX1" fmla="*/ 0 w 857"/>
                          <a:gd name="connsiteY1" fmla="*/ 1286 h 1285"/>
                          <a:gd name="connsiteX2" fmla="*/ 857 w 857"/>
                          <a:gd name="connsiteY2" fmla="*/ 0 h 1285"/>
                        </a:gdLst>
                        <a:ahLst/>
                        <a:cxnLst>
                          <a:cxn ang="0">
                            <a:pos x="connsiteX0" y="connsiteY0"/>
                          </a:cxn>
                          <a:cxn ang="0">
                            <a:pos x="connsiteX1" y="connsiteY1"/>
                          </a:cxn>
                          <a:cxn ang="0">
                            <a:pos x="connsiteX2" y="connsiteY2"/>
                          </a:cxn>
                        </a:cxnLst>
                        <a:rect l="l" t="t" r="r" b="b"/>
                        <a:pathLst>
                          <a:path w="857" h="1285">
                            <a:moveTo>
                              <a:pt x="857" y="0"/>
                            </a:moveTo>
                            <a:lnTo>
                              <a:pt x="0" y="1286"/>
                            </a:lnTo>
                            <a:lnTo>
                              <a:pt x="857" y="0"/>
                            </a:lnTo>
                          </a:path>
                        </a:pathLst>
                      </a:custGeom>
                      <a:solidFill>
                        <a:srgbClr val="376C70"/>
                      </a:solidFill>
                      <a:ln w="4286" cap="flat">
                        <a:noFill/>
                        <a:prstDash val="solid"/>
                        <a:miter/>
                      </a:ln>
                    </p:spPr>
                    <p:txBody>
                      <a:bodyPr rtlCol="0" anchor="ctr"/>
                      <a:lstStyle/>
                      <a:p>
                        <a:endParaRPr lang="en-GB"/>
                      </a:p>
                    </p:txBody>
                  </p:sp>
                  <p:sp>
                    <p:nvSpPr>
                      <p:cNvPr id="1279" name="Freeform: Shape 1278">
                        <a:extLst>
                          <a:ext uri="{FF2B5EF4-FFF2-40B4-BE49-F238E27FC236}">
                            <a16:creationId xmlns:a16="http://schemas.microsoft.com/office/drawing/2014/main" id="{1135D770-AD60-F611-C6C5-BDFCB97344C1}"/>
                          </a:ext>
                        </a:extLst>
                      </p:cNvPr>
                      <p:cNvSpPr/>
                      <p:nvPr/>
                    </p:nvSpPr>
                    <p:spPr>
                      <a:xfrm>
                        <a:off x="7936515" y="3928769"/>
                        <a:ext cx="1285" cy="1714"/>
                      </a:xfrm>
                      <a:custGeom>
                        <a:avLst/>
                        <a:gdLst>
                          <a:gd name="connsiteX0" fmla="*/ 1286 w 1285"/>
                          <a:gd name="connsiteY0" fmla="*/ 0 h 1714"/>
                          <a:gd name="connsiteX1" fmla="*/ 0 w 1285"/>
                          <a:gd name="connsiteY1" fmla="*/ 1715 h 1714"/>
                          <a:gd name="connsiteX2" fmla="*/ 429 w 1285"/>
                          <a:gd name="connsiteY2" fmla="*/ 429 h 1714"/>
                          <a:gd name="connsiteX3" fmla="*/ 1286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1286" y="0"/>
                            </a:moveTo>
                            <a:cubicBezTo>
                              <a:pt x="857" y="429"/>
                              <a:pt x="857" y="1715"/>
                              <a:pt x="0" y="1715"/>
                            </a:cubicBezTo>
                            <a:lnTo>
                              <a:pt x="429" y="429"/>
                            </a:lnTo>
                            <a:cubicBezTo>
                              <a:pt x="857" y="429"/>
                              <a:pt x="857" y="0"/>
                              <a:pt x="1286" y="0"/>
                            </a:cubicBezTo>
                          </a:path>
                        </a:pathLst>
                      </a:custGeom>
                      <a:solidFill>
                        <a:srgbClr val="B94231"/>
                      </a:solidFill>
                      <a:ln w="4286" cap="flat">
                        <a:noFill/>
                        <a:prstDash val="solid"/>
                        <a:miter/>
                      </a:ln>
                    </p:spPr>
                    <p:txBody>
                      <a:bodyPr rtlCol="0" anchor="ctr"/>
                      <a:lstStyle/>
                      <a:p>
                        <a:endParaRPr lang="en-GB"/>
                      </a:p>
                    </p:txBody>
                  </p:sp>
                </p:grpSp>
                <p:grpSp>
                  <p:nvGrpSpPr>
                    <p:cNvPr id="1280" name="Graphic 18">
                      <a:extLst>
                        <a:ext uri="{FF2B5EF4-FFF2-40B4-BE49-F238E27FC236}">
                          <a16:creationId xmlns:a16="http://schemas.microsoft.com/office/drawing/2014/main" id="{E35C4405-8724-355F-A7C0-C4C4D53668CE}"/>
                        </a:ext>
                      </a:extLst>
                    </p:cNvPr>
                    <p:cNvGrpSpPr/>
                    <p:nvPr/>
                  </p:nvGrpSpPr>
                  <p:grpSpPr>
                    <a:xfrm>
                      <a:off x="7960090" y="3942485"/>
                      <a:ext cx="1285" cy="1714"/>
                      <a:chOff x="7960090" y="3942485"/>
                      <a:chExt cx="1285" cy="1714"/>
                    </a:xfrm>
                  </p:grpSpPr>
                  <p:sp>
                    <p:nvSpPr>
                      <p:cNvPr id="1281" name="Freeform: Shape 1280">
                        <a:extLst>
                          <a:ext uri="{FF2B5EF4-FFF2-40B4-BE49-F238E27FC236}">
                            <a16:creationId xmlns:a16="http://schemas.microsoft.com/office/drawing/2014/main" id="{2896C683-4CE4-EE7C-9A9C-C196145A95E4}"/>
                          </a:ext>
                        </a:extLst>
                      </p:cNvPr>
                      <p:cNvSpPr/>
                      <p:nvPr/>
                    </p:nvSpPr>
                    <p:spPr>
                      <a:xfrm>
                        <a:off x="7960947" y="3942485"/>
                        <a:ext cx="428" cy="1285"/>
                      </a:xfrm>
                      <a:custGeom>
                        <a:avLst/>
                        <a:gdLst>
                          <a:gd name="connsiteX0" fmla="*/ 429 w 428"/>
                          <a:gd name="connsiteY0" fmla="*/ 0 h 1285"/>
                          <a:gd name="connsiteX1" fmla="*/ 0 w 428"/>
                          <a:gd name="connsiteY1" fmla="*/ 1286 h 1285"/>
                          <a:gd name="connsiteX2" fmla="*/ 429 w 428"/>
                          <a:gd name="connsiteY2" fmla="*/ 0 h 1285"/>
                        </a:gdLst>
                        <a:ahLst/>
                        <a:cxnLst>
                          <a:cxn ang="0">
                            <a:pos x="connsiteX0" y="connsiteY0"/>
                          </a:cxn>
                          <a:cxn ang="0">
                            <a:pos x="connsiteX1" y="connsiteY1"/>
                          </a:cxn>
                          <a:cxn ang="0">
                            <a:pos x="connsiteX2" y="connsiteY2"/>
                          </a:cxn>
                        </a:cxnLst>
                        <a:rect l="l" t="t" r="r" b="b"/>
                        <a:pathLst>
                          <a:path w="428" h="1285">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282" name="Freeform: Shape 1281">
                        <a:extLst>
                          <a:ext uri="{FF2B5EF4-FFF2-40B4-BE49-F238E27FC236}">
                            <a16:creationId xmlns:a16="http://schemas.microsoft.com/office/drawing/2014/main" id="{8E08DA0B-B522-1F64-A01E-71DC5088AA82}"/>
                          </a:ext>
                        </a:extLst>
                      </p:cNvPr>
                      <p:cNvSpPr/>
                      <p:nvPr/>
                    </p:nvSpPr>
                    <p:spPr>
                      <a:xfrm>
                        <a:off x="7960090" y="3942485"/>
                        <a:ext cx="1285" cy="1714"/>
                      </a:xfrm>
                      <a:custGeom>
                        <a:avLst/>
                        <a:gdLst>
                          <a:gd name="connsiteX0" fmla="*/ 1286 w 1285"/>
                          <a:gd name="connsiteY0" fmla="*/ 0 h 1714"/>
                          <a:gd name="connsiteX1" fmla="*/ 0 w 1285"/>
                          <a:gd name="connsiteY1" fmla="*/ 1715 h 1714"/>
                          <a:gd name="connsiteX2" fmla="*/ 429 w 1285"/>
                          <a:gd name="connsiteY2" fmla="*/ 429 h 1714"/>
                          <a:gd name="connsiteX3" fmla="*/ 1286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1286" y="0"/>
                            </a:moveTo>
                            <a:cubicBezTo>
                              <a:pt x="857" y="429"/>
                              <a:pt x="857" y="1715"/>
                              <a:pt x="0" y="1715"/>
                            </a:cubicBezTo>
                            <a:lnTo>
                              <a:pt x="429" y="429"/>
                            </a:lnTo>
                            <a:cubicBezTo>
                              <a:pt x="1286" y="429"/>
                              <a:pt x="1286" y="0"/>
                              <a:pt x="1286" y="0"/>
                            </a:cubicBezTo>
                          </a:path>
                        </a:pathLst>
                      </a:custGeom>
                      <a:solidFill>
                        <a:srgbClr val="B94231"/>
                      </a:solidFill>
                      <a:ln w="4286" cap="flat">
                        <a:noFill/>
                        <a:prstDash val="solid"/>
                        <a:miter/>
                      </a:ln>
                    </p:spPr>
                    <p:txBody>
                      <a:bodyPr rtlCol="0" anchor="ctr"/>
                      <a:lstStyle/>
                      <a:p>
                        <a:endParaRPr lang="en-GB"/>
                      </a:p>
                    </p:txBody>
                  </p:sp>
                </p:grpSp>
                <p:grpSp>
                  <p:nvGrpSpPr>
                    <p:cNvPr id="1283" name="Graphic 18">
                      <a:extLst>
                        <a:ext uri="{FF2B5EF4-FFF2-40B4-BE49-F238E27FC236}">
                          <a16:creationId xmlns:a16="http://schemas.microsoft.com/office/drawing/2014/main" id="{EE637B7D-8414-3A90-E557-4407DAA18AEF}"/>
                        </a:ext>
                      </a:extLst>
                    </p:cNvPr>
                    <p:cNvGrpSpPr/>
                    <p:nvPr/>
                  </p:nvGrpSpPr>
                  <p:grpSpPr>
                    <a:xfrm>
                      <a:off x="7984093" y="3956201"/>
                      <a:ext cx="1286" cy="1714"/>
                      <a:chOff x="7984093" y="3956201"/>
                      <a:chExt cx="1286" cy="1714"/>
                    </a:xfrm>
                  </p:grpSpPr>
                  <p:sp>
                    <p:nvSpPr>
                      <p:cNvPr id="1284" name="Freeform: Shape 1283">
                        <a:extLst>
                          <a:ext uri="{FF2B5EF4-FFF2-40B4-BE49-F238E27FC236}">
                            <a16:creationId xmlns:a16="http://schemas.microsoft.com/office/drawing/2014/main" id="{35FE8A11-5A0C-6853-CE81-5511392358F1}"/>
                          </a:ext>
                        </a:extLst>
                      </p:cNvPr>
                      <p:cNvSpPr/>
                      <p:nvPr/>
                    </p:nvSpPr>
                    <p:spPr>
                      <a:xfrm>
                        <a:off x="7984950" y="3956201"/>
                        <a:ext cx="429" cy="1285"/>
                      </a:xfrm>
                      <a:custGeom>
                        <a:avLst/>
                        <a:gdLst>
                          <a:gd name="connsiteX0" fmla="*/ 429 w 429"/>
                          <a:gd name="connsiteY0" fmla="*/ 0 h 1285"/>
                          <a:gd name="connsiteX1" fmla="*/ 0 w 429"/>
                          <a:gd name="connsiteY1" fmla="*/ 1286 h 1285"/>
                          <a:gd name="connsiteX2" fmla="*/ 429 w 429"/>
                          <a:gd name="connsiteY2" fmla="*/ 0 h 1285"/>
                        </a:gdLst>
                        <a:ahLst/>
                        <a:cxnLst>
                          <a:cxn ang="0">
                            <a:pos x="connsiteX0" y="connsiteY0"/>
                          </a:cxn>
                          <a:cxn ang="0">
                            <a:pos x="connsiteX1" y="connsiteY1"/>
                          </a:cxn>
                          <a:cxn ang="0">
                            <a:pos x="connsiteX2" y="connsiteY2"/>
                          </a:cxn>
                        </a:cxnLst>
                        <a:rect l="l" t="t" r="r" b="b"/>
                        <a:pathLst>
                          <a:path w="429" h="1285">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285" name="Freeform: Shape 1284">
                        <a:extLst>
                          <a:ext uri="{FF2B5EF4-FFF2-40B4-BE49-F238E27FC236}">
                            <a16:creationId xmlns:a16="http://schemas.microsoft.com/office/drawing/2014/main" id="{E2871A3D-F018-1956-86B8-2198BC25A775}"/>
                          </a:ext>
                        </a:extLst>
                      </p:cNvPr>
                      <p:cNvSpPr/>
                      <p:nvPr/>
                    </p:nvSpPr>
                    <p:spPr>
                      <a:xfrm>
                        <a:off x="7984093" y="3956201"/>
                        <a:ext cx="1286" cy="1714"/>
                      </a:xfrm>
                      <a:custGeom>
                        <a:avLst/>
                        <a:gdLst>
                          <a:gd name="connsiteX0" fmla="*/ 1286 w 1286"/>
                          <a:gd name="connsiteY0" fmla="*/ 0 h 1714"/>
                          <a:gd name="connsiteX1" fmla="*/ 0 w 1286"/>
                          <a:gd name="connsiteY1" fmla="*/ 1714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7" y="429"/>
                              <a:pt x="857" y="1714"/>
                              <a:pt x="0" y="1714"/>
                            </a:cubicBezTo>
                            <a:lnTo>
                              <a:pt x="429" y="429"/>
                            </a:lnTo>
                            <a:cubicBezTo>
                              <a:pt x="857" y="429"/>
                              <a:pt x="1286" y="429"/>
                              <a:pt x="1286" y="0"/>
                            </a:cubicBezTo>
                          </a:path>
                        </a:pathLst>
                      </a:custGeom>
                      <a:solidFill>
                        <a:srgbClr val="B94231"/>
                      </a:solidFill>
                      <a:ln w="4286" cap="flat">
                        <a:noFill/>
                        <a:prstDash val="solid"/>
                        <a:miter/>
                      </a:ln>
                    </p:spPr>
                    <p:txBody>
                      <a:bodyPr rtlCol="0" anchor="ctr"/>
                      <a:lstStyle/>
                      <a:p>
                        <a:endParaRPr lang="en-GB"/>
                      </a:p>
                    </p:txBody>
                  </p:sp>
                </p:grpSp>
                <p:grpSp>
                  <p:nvGrpSpPr>
                    <p:cNvPr id="1286" name="Graphic 18">
                      <a:extLst>
                        <a:ext uri="{FF2B5EF4-FFF2-40B4-BE49-F238E27FC236}">
                          <a16:creationId xmlns:a16="http://schemas.microsoft.com/office/drawing/2014/main" id="{AD4F49DE-1AF2-CA40-54E6-5BE84DAEC4F6}"/>
                        </a:ext>
                      </a:extLst>
                    </p:cNvPr>
                    <p:cNvGrpSpPr/>
                    <p:nvPr/>
                  </p:nvGrpSpPr>
                  <p:grpSpPr>
                    <a:xfrm>
                      <a:off x="8008096" y="3969917"/>
                      <a:ext cx="1286" cy="1714"/>
                      <a:chOff x="8008096" y="3969917"/>
                      <a:chExt cx="1286" cy="1714"/>
                    </a:xfrm>
                  </p:grpSpPr>
                  <p:sp>
                    <p:nvSpPr>
                      <p:cNvPr id="1287" name="Freeform: Shape 1286">
                        <a:extLst>
                          <a:ext uri="{FF2B5EF4-FFF2-40B4-BE49-F238E27FC236}">
                            <a16:creationId xmlns:a16="http://schemas.microsoft.com/office/drawing/2014/main" id="{1CE8AE90-AA53-36BB-1A98-385896CCEB97}"/>
                          </a:ext>
                        </a:extLst>
                      </p:cNvPr>
                      <p:cNvSpPr/>
                      <p:nvPr/>
                    </p:nvSpPr>
                    <p:spPr>
                      <a:xfrm>
                        <a:off x="8008524" y="3969917"/>
                        <a:ext cx="857" cy="1285"/>
                      </a:xfrm>
                      <a:custGeom>
                        <a:avLst/>
                        <a:gdLst>
                          <a:gd name="connsiteX0" fmla="*/ 858 w 857"/>
                          <a:gd name="connsiteY0" fmla="*/ 0 h 1285"/>
                          <a:gd name="connsiteX1" fmla="*/ 0 w 857"/>
                          <a:gd name="connsiteY1" fmla="*/ 1286 h 1285"/>
                          <a:gd name="connsiteX2" fmla="*/ 858 w 857"/>
                          <a:gd name="connsiteY2" fmla="*/ 0 h 1285"/>
                        </a:gdLst>
                        <a:ahLst/>
                        <a:cxnLst>
                          <a:cxn ang="0">
                            <a:pos x="connsiteX0" y="connsiteY0"/>
                          </a:cxn>
                          <a:cxn ang="0">
                            <a:pos x="connsiteX1" y="connsiteY1"/>
                          </a:cxn>
                          <a:cxn ang="0">
                            <a:pos x="connsiteX2" y="connsiteY2"/>
                          </a:cxn>
                        </a:cxnLst>
                        <a:rect l="l" t="t" r="r" b="b"/>
                        <a:pathLst>
                          <a:path w="857" h="1285">
                            <a:moveTo>
                              <a:pt x="858" y="0"/>
                            </a:moveTo>
                            <a:lnTo>
                              <a:pt x="0" y="1286"/>
                            </a:lnTo>
                            <a:lnTo>
                              <a:pt x="858" y="0"/>
                            </a:lnTo>
                          </a:path>
                        </a:pathLst>
                      </a:custGeom>
                      <a:solidFill>
                        <a:srgbClr val="376C70"/>
                      </a:solidFill>
                      <a:ln w="4286" cap="flat">
                        <a:noFill/>
                        <a:prstDash val="solid"/>
                        <a:miter/>
                      </a:ln>
                    </p:spPr>
                    <p:txBody>
                      <a:bodyPr rtlCol="0" anchor="ctr"/>
                      <a:lstStyle/>
                      <a:p>
                        <a:endParaRPr lang="en-GB"/>
                      </a:p>
                    </p:txBody>
                  </p:sp>
                  <p:sp>
                    <p:nvSpPr>
                      <p:cNvPr id="1288" name="Freeform: Shape 1287">
                        <a:extLst>
                          <a:ext uri="{FF2B5EF4-FFF2-40B4-BE49-F238E27FC236}">
                            <a16:creationId xmlns:a16="http://schemas.microsoft.com/office/drawing/2014/main" id="{09D044FA-9B54-6852-583C-7BE8F39D909A}"/>
                          </a:ext>
                        </a:extLst>
                      </p:cNvPr>
                      <p:cNvSpPr/>
                      <p:nvPr/>
                    </p:nvSpPr>
                    <p:spPr>
                      <a:xfrm>
                        <a:off x="8008096" y="3969917"/>
                        <a:ext cx="1286" cy="1714"/>
                      </a:xfrm>
                      <a:custGeom>
                        <a:avLst/>
                        <a:gdLst>
                          <a:gd name="connsiteX0" fmla="*/ 1286 w 1286"/>
                          <a:gd name="connsiteY0" fmla="*/ 0 h 1714"/>
                          <a:gd name="connsiteX1" fmla="*/ 0 w 1286"/>
                          <a:gd name="connsiteY1" fmla="*/ 1714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8" y="429"/>
                              <a:pt x="858" y="1714"/>
                              <a:pt x="0" y="1714"/>
                            </a:cubicBezTo>
                            <a:lnTo>
                              <a:pt x="429" y="429"/>
                            </a:lnTo>
                            <a:cubicBezTo>
                              <a:pt x="858" y="429"/>
                              <a:pt x="858" y="429"/>
                              <a:pt x="1286" y="0"/>
                            </a:cubicBezTo>
                          </a:path>
                        </a:pathLst>
                      </a:custGeom>
                      <a:solidFill>
                        <a:srgbClr val="B94231"/>
                      </a:solidFill>
                      <a:ln w="4286" cap="flat">
                        <a:noFill/>
                        <a:prstDash val="solid"/>
                        <a:miter/>
                      </a:ln>
                    </p:spPr>
                    <p:txBody>
                      <a:bodyPr rtlCol="0" anchor="ctr"/>
                      <a:lstStyle/>
                      <a:p>
                        <a:endParaRPr lang="en-GB"/>
                      </a:p>
                    </p:txBody>
                  </p:sp>
                </p:grpSp>
                <p:sp>
                  <p:nvSpPr>
                    <p:cNvPr id="1289" name="Freeform: Shape 1288">
                      <a:extLst>
                        <a:ext uri="{FF2B5EF4-FFF2-40B4-BE49-F238E27FC236}">
                          <a16:creationId xmlns:a16="http://schemas.microsoft.com/office/drawing/2014/main" id="{16E1AB01-AF8B-8733-22C6-49A58709DA06}"/>
                        </a:ext>
                      </a:extLst>
                    </p:cNvPr>
                    <p:cNvSpPr/>
                    <p:nvPr/>
                  </p:nvSpPr>
                  <p:spPr>
                    <a:xfrm>
                      <a:off x="7827216" y="3874334"/>
                      <a:ext cx="14573" cy="9001"/>
                    </a:xfrm>
                    <a:custGeom>
                      <a:avLst/>
                      <a:gdLst>
                        <a:gd name="connsiteX0" fmla="*/ 14573 w 14573"/>
                        <a:gd name="connsiteY0" fmla="*/ 0 h 9001"/>
                        <a:gd name="connsiteX1" fmla="*/ 13716 w 14573"/>
                        <a:gd name="connsiteY1" fmla="*/ 1286 h 9001"/>
                        <a:gd name="connsiteX2" fmla="*/ 0 w 14573"/>
                        <a:gd name="connsiteY2" fmla="*/ 9001 h 9001"/>
                        <a:gd name="connsiteX3" fmla="*/ 857 w 14573"/>
                        <a:gd name="connsiteY3" fmla="*/ 7715 h 9001"/>
                      </a:gdLst>
                      <a:ahLst/>
                      <a:cxnLst>
                        <a:cxn ang="0">
                          <a:pos x="connsiteX0" y="connsiteY0"/>
                        </a:cxn>
                        <a:cxn ang="0">
                          <a:pos x="connsiteX1" y="connsiteY1"/>
                        </a:cxn>
                        <a:cxn ang="0">
                          <a:pos x="connsiteX2" y="connsiteY2"/>
                        </a:cxn>
                        <a:cxn ang="0">
                          <a:pos x="connsiteX3" y="connsiteY3"/>
                        </a:cxn>
                      </a:cxnLst>
                      <a:rect l="l" t="t" r="r" b="b"/>
                      <a:pathLst>
                        <a:path w="14573" h="9001">
                          <a:moveTo>
                            <a:pt x="14573" y="0"/>
                          </a:moveTo>
                          <a:lnTo>
                            <a:pt x="13716" y="1286"/>
                          </a:lnTo>
                          <a:lnTo>
                            <a:pt x="0" y="9001"/>
                          </a:lnTo>
                          <a:lnTo>
                            <a:pt x="857" y="7715"/>
                          </a:lnTo>
                          <a:close/>
                        </a:path>
                      </a:pathLst>
                    </a:custGeom>
                    <a:solidFill>
                      <a:srgbClr val="B94231"/>
                    </a:solidFill>
                    <a:ln w="4286" cap="flat">
                      <a:noFill/>
                      <a:prstDash val="solid"/>
                      <a:miter/>
                    </a:ln>
                  </p:spPr>
                  <p:txBody>
                    <a:bodyPr rtlCol="0" anchor="ctr"/>
                    <a:lstStyle/>
                    <a:p>
                      <a:endParaRPr lang="en-GB"/>
                    </a:p>
                  </p:txBody>
                </p:sp>
                <p:grpSp>
                  <p:nvGrpSpPr>
                    <p:cNvPr id="1290" name="Graphic 18">
                      <a:extLst>
                        <a:ext uri="{FF2B5EF4-FFF2-40B4-BE49-F238E27FC236}">
                          <a16:creationId xmlns:a16="http://schemas.microsoft.com/office/drawing/2014/main" id="{583E56C8-3939-AE72-507E-8EED5FFEB825}"/>
                        </a:ext>
                      </a:extLst>
                    </p:cNvPr>
                    <p:cNvGrpSpPr/>
                    <p:nvPr/>
                  </p:nvGrpSpPr>
                  <p:grpSpPr>
                    <a:xfrm>
                      <a:off x="8031670" y="3983633"/>
                      <a:ext cx="1286" cy="1714"/>
                      <a:chOff x="8031670" y="3983633"/>
                      <a:chExt cx="1286" cy="1714"/>
                    </a:xfrm>
                  </p:grpSpPr>
                  <p:sp>
                    <p:nvSpPr>
                      <p:cNvPr id="1291" name="Freeform: Shape 1290">
                        <a:extLst>
                          <a:ext uri="{FF2B5EF4-FFF2-40B4-BE49-F238E27FC236}">
                            <a16:creationId xmlns:a16="http://schemas.microsoft.com/office/drawing/2014/main" id="{9E084BA2-F314-9933-C891-D5E4B2B09795}"/>
                          </a:ext>
                        </a:extLst>
                      </p:cNvPr>
                      <p:cNvSpPr/>
                      <p:nvPr/>
                    </p:nvSpPr>
                    <p:spPr>
                      <a:xfrm>
                        <a:off x="8032527" y="3983633"/>
                        <a:ext cx="428" cy="1286"/>
                      </a:xfrm>
                      <a:custGeom>
                        <a:avLst/>
                        <a:gdLst>
                          <a:gd name="connsiteX0" fmla="*/ 429 w 428"/>
                          <a:gd name="connsiteY0" fmla="*/ 0 h 1286"/>
                          <a:gd name="connsiteX1" fmla="*/ 0 w 428"/>
                          <a:gd name="connsiteY1" fmla="*/ 1286 h 1286"/>
                          <a:gd name="connsiteX2" fmla="*/ 429 w 428"/>
                          <a:gd name="connsiteY2" fmla="*/ 0 h 1286"/>
                        </a:gdLst>
                        <a:ahLst/>
                        <a:cxnLst>
                          <a:cxn ang="0">
                            <a:pos x="connsiteX0" y="connsiteY0"/>
                          </a:cxn>
                          <a:cxn ang="0">
                            <a:pos x="connsiteX1" y="connsiteY1"/>
                          </a:cxn>
                          <a:cxn ang="0">
                            <a:pos x="connsiteX2" y="connsiteY2"/>
                          </a:cxn>
                        </a:cxnLst>
                        <a:rect l="l" t="t" r="r" b="b"/>
                        <a:pathLst>
                          <a:path w="428" h="1286">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292" name="Freeform: Shape 1291">
                        <a:extLst>
                          <a:ext uri="{FF2B5EF4-FFF2-40B4-BE49-F238E27FC236}">
                            <a16:creationId xmlns:a16="http://schemas.microsoft.com/office/drawing/2014/main" id="{C17531D8-C775-C48A-8B52-68071BF983D2}"/>
                          </a:ext>
                        </a:extLst>
                      </p:cNvPr>
                      <p:cNvSpPr/>
                      <p:nvPr/>
                    </p:nvSpPr>
                    <p:spPr>
                      <a:xfrm>
                        <a:off x="8031670" y="3983633"/>
                        <a:ext cx="1286" cy="1714"/>
                      </a:xfrm>
                      <a:custGeom>
                        <a:avLst/>
                        <a:gdLst>
                          <a:gd name="connsiteX0" fmla="*/ 1286 w 1286"/>
                          <a:gd name="connsiteY0" fmla="*/ 0 h 1714"/>
                          <a:gd name="connsiteX1" fmla="*/ 0 w 1286"/>
                          <a:gd name="connsiteY1" fmla="*/ 1715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8" y="429"/>
                              <a:pt x="858" y="1715"/>
                              <a:pt x="0" y="1715"/>
                            </a:cubicBezTo>
                            <a:lnTo>
                              <a:pt x="429" y="429"/>
                            </a:lnTo>
                            <a:cubicBezTo>
                              <a:pt x="1286" y="429"/>
                              <a:pt x="1286" y="429"/>
                              <a:pt x="1286" y="0"/>
                            </a:cubicBezTo>
                          </a:path>
                        </a:pathLst>
                      </a:custGeom>
                      <a:solidFill>
                        <a:srgbClr val="B94231"/>
                      </a:solidFill>
                      <a:ln w="4286" cap="flat">
                        <a:noFill/>
                        <a:prstDash val="solid"/>
                        <a:miter/>
                      </a:ln>
                    </p:spPr>
                    <p:txBody>
                      <a:bodyPr rtlCol="0" anchor="ctr"/>
                      <a:lstStyle/>
                      <a:p>
                        <a:endParaRPr lang="en-GB"/>
                      </a:p>
                    </p:txBody>
                  </p:sp>
                </p:grpSp>
                <p:sp>
                  <p:nvSpPr>
                    <p:cNvPr id="1293" name="Freeform: Shape 1292">
                      <a:extLst>
                        <a:ext uri="{FF2B5EF4-FFF2-40B4-BE49-F238E27FC236}">
                          <a16:creationId xmlns:a16="http://schemas.microsoft.com/office/drawing/2014/main" id="{8290BC87-C9BB-A493-36ED-328555ACE0BE}"/>
                        </a:ext>
                      </a:extLst>
                    </p:cNvPr>
                    <p:cNvSpPr/>
                    <p:nvPr/>
                  </p:nvSpPr>
                  <p:spPr>
                    <a:xfrm>
                      <a:off x="7809820" y="3873048"/>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5"/>
                            <a:pt x="251" y="857"/>
                            <a:pt x="679" y="0"/>
                          </a:cubicBezTo>
                          <a:cubicBezTo>
                            <a:pt x="251" y="429"/>
                            <a:pt x="679" y="857"/>
                            <a:pt x="1108" y="1286"/>
                          </a:cubicBezTo>
                        </a:path>
                      </a:pathLst>
                    </a:custGeom>
                    <a:solidFill>
                      <a:srgbClr val="B94231"/>
                    </a:solidFill>
                    <a:ln w="4286" cap="flat">
                      <a:noFill/>
                      <a:prstDash val="solid"/>
                      <a:miter/>
                    </a:ln>
                  </p:spPr>
                  <p:txBody>
                    <a:bodyPr rtlCol="0" anchor="ctr"/>
                    <a:lstStyle/>
                    <a:p>
                      <a:endParaRPr lang="en-GB"/>
                    </a:p>
                  </p:txBody>
                </p:sp>
                <p:sp>
                  <p:nvSpPr>
                    <p:cNvPr id="1294" name="Freeform: Shape 1293">
                      <a:extLst>
                        <a:ext uri="{FF2B5EF4-FFF2-40B4-BE49-F238E27FC236}">
                          <a16:creationId xmlns:a16="http://schemas.microsoft.com/office/drawing/2014/main" id="{43598B84-E8AE-A8A0-4DE0-707F856821E8}"/>
                        </a:ext>
                      </a:extLst>
                    </p:cNvPr>
                    <p:cNvSpPr/>
                    <p:nvPr/>
                  </p:nvSpPr>
                  <p:spPr>
                    <a:xfrm>
                      <a:off x="7810500" y="3874334"/>
                      <a:ext cx="14144" cy="9001"/>
                    </a:xfrm>
                    <a:custGeom>
                      <a:avLst/>
                      <a:gdLst>
                        <a:gd name="connsiteX0" fmla="*/ 14145 w 14144"/>
                        <a:gd name="connsiteY0" fmla="*/ 7715 h 9001"/>
                        <a:gd name="connsiteX1" fmla="*/ 13287 w 14144"/>
                        <a:gd name="connsiteY1" fmla="*/ 9001 h 9001"/>
                        <a:gd name="connsiteX2" fmla="*/ 0 w 14144"/>
                        <a:gd name="connsiteY2" fmla="*/ 1286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7715"/>
                          </a:moveTo>
                          <a:lnTo>
                            <a:pt x="13287" y="9001"/>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295" name="Freeform: Shape 1294">
                      <a:extLst>
                        <a:ext uri="{FF2B5EF4-FFF2-40B4-BE49-F238E27FC236}">
                          <a16:creationId xmlns:a16="http://schemas.microsoft.com/office/drawing/2014/main" id="{12A01C49-457D-D584-93BD-2B2063FC91E0}"/>
                        </a:ext>
                      </a:extLst>
                    </p:cNvPr>
                    <p:cNvSpPr/>
                    <p:nvPr/>
                  </p:nvSpPr>
                  <p:spPr>
                    <a:xfrm>
                      <a:off x="7810503" y="3863987"/>
                      <a:ext cx="31711" cy="18551"/>
                    </a:xfrm>
                    <a:custGeom>
                      <a:avLst/>
                      <a:gdLst>
                        <a:gd name="connsiteX0" fmla="*/ 15855 w 31711"/>
                        <a:gd name="connsiteY0" fmla="*/ 60 h 18551"/>
                        <a:gd name="connsiteX1" fmla="*/ 31286 w 31711"/>
                        <a:gd name="connsiteY1" fmla="*/ 10347 h 18551"/>
                        <a:gd name="connsiteX2" fmla="*/ 15855 w 31711"/>
                        <a:gd name="connsiteY2" fmla="*/ 18491 h 18551"/>
                        <a:gd name="connsiteX3" fmla="*/ 425 w 31711"/>
                        <a:gd name="connsiteY3" fmla="*/ 8204 h 18551"/>
                        <a:gd name="connsiteX4" fmla="*/ 15855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5" y="60"/>
                          </a:moveTo>
                          <a:cubicBezTo>
                            <a:pt x="16284" y="60"/>
                            <a:pt x="34715" y="8633"/>
                            <a:pt x="31286" y="10347"/>
                          </a:cubicBezTo>
                          <a:cubicBezTo>
                            <a:pt x="30429" y="10776"/>
                            <a:pt x="16713" y="19348"/>
                            <a:pt x="15855" y="18491"/>
                          </a:cubicBezTo>
                          <a:cubicBezTo>
                            <a:pt x="15427" y="18491"/>
                            <a:pt x="-3004" y="9919"/>
                            <a:pt x="425" y="8204"/>
                          </a:cubicBezTo>
                          <a:cubicBezTo>
                            <a:pt x="1283" y="7775"/>
                            <a:pt x="14998" y="-797"/>
                            <a:pt x="15855" y="60"/>
                          </a:cubicBezTo>
                          <a:close/>
                        </a:path>
                      </a:pathLst>
                    </a:custGeom>
                    <a:solidFill>
                      <a:srgbClr val="6C74AF"/>
                    </a:solidFill>
                    <a:ln w="4286" cap="flat">
                      <a:noFill/>
                      <a:prstDash val="solid"/>
                      <a:miter/>
                    </a:ln>
                  </p:spPr>
                  <p:txBody>
                    <a:bodyPr rtlCol="0" anchor="ctr"/>
                    <a:lstStyle/>
                    <a:p>
                      <a:endParaRPr lang="en-GB"/>
                    </a:p>
                  </p:txBody>
                </p:sp>
                <p:sp>
                  <p:nvSpPr>
                    <p:cNvPr id="1296" name="Freeform: Shape 1295">
                      <a:extLst>
                        <a:ext uri="{FF2B5EF4-FFF2-40B4-BE49-F238E27FC236}">
                          <a16:creationId xmlns:a16="http://schemas.microsoft.com/office/drawing/2014/main" id="{827AD2F4-A5EB-182D-455E-BA34536F3DEA}"/>
                        </a:ext>
                      </a:extLst>
                    </p:cNvPr>
                    <p:cNvSpPr/>
                    <p:nvPr/>
                  </p:nvSpPr>
                  <p:spPr>
                    <a:xfrm>
                      <a:off x="7824215" y="3882049"/>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4"/>
                            <a:pt x="858" y="1714"/>
                            <a:pt x="0" y="1286"/>
                          </a:cubicBezTo>
                          <a:lnTo>
                            <a:pt x="429" y="0"/>
                          </a:lnTo>
                          <a:cubicBezTo>
                            <a:pt x="1286" y="429"/>
                            <a:pt x="3001" y="429"/>
                            <a:pt x="3858" y="0"/>
                          </a:cubicBezTo>
                        </a:path>
                      </a:pathLst>
                    </a:custGeom>
                    <a:solidFill>
                      <a:srgbClr val="B94231"/>
                    </a:solidFill>
                    <a:ln w="4286" cap="flat">
                      <a:noFill/>
                      <a:prstDash val="solid"/>
                      <a:miter/>
                    </a:ln>
                  </p:spPr>
                  <p:txBody>
                    <a:bodyPr rtlCol="0" anchor="ctr"/>
                    <a:lstStyle/>
                    <a:p>
                      <a:endParaRPr lang="en-GB"/>
                    </a:p>
                  </p:txBody>
                </p:sp>
                <p:sp>
                  <p:nvSpPr>
                    <p:cNvPr id="1297" name="Freeform: Shape 1296">
                      <a:extLst>
                        <a:ext uri="{FF2B5EF4-FFF2-40B4-BE49-F238E27FC236}">
                          <a16:creationId xmlns:a16="http://schemas.microsoft.com/office/drawing/2014/main" id="{56AB1863-8A30-C1C9-E8EF-1F0140862153}"/>
                        </a:ext>
                      </a:extLst>
                    </p:cNvPr>
                    <p:cNvSpPr/>
                    <p:nvPr/>
                  </p:nvSpPr>
                  <p:spPr>
                    <a:xfrm>
                      <a:off x="7851219" y="3888050"/>
                      <a:ext cx="14144" cy="9001"/>
                    </a:xfrm>
                    <a:custGeom>
                      <a:avLst/>
                      <a:gdLst>
                        <a:gd name="connsiteX0" fmla="*/ 14145 w 14144"/>
                        <a:gd name="connsiteY0" fmla="*/ 0 h 9001"/>
                        <a:gd name="connsiteX1" fmla="*/ 13716 w 14144"/>
                        <a:gd name="connsiteY1" fmla="*/ 1286 h 9001"/>
                        <a:gd name="connsiteX2" fmla="*/ 0 w 14144"/>
                        <a:gd name="connsiteY2" fmla="*/ 9001 h 9001"/>
                        <a:gd name="connsiteX3" fmla="*/ 429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0"/>
                          </a:moveTo>
                          <a:lnTo>
                            <a:pt x="13716" y="1286"/>
                          </a:lnTo>
                          <a:lnTo>
                            <a:pt x="0" y="9001"/>
                          </a:lnTo>
                          <a:lnTo>
                            <a:pt x="429" y="7715"/>
                          </a:lnTo>
                          <a:close/>
                        </a:path>
                      </a:pathLst>
                    </a:custGeom>
                    <a:solidFill>
                      <a:srgbClr val="B94231"/>
                    </a:solidFill>
                    <a:ln w="4286" cap="flat">
                      <a:noFill/>
                      <a:prstDash val="solid"/>
                      <a:miter/>
                    </a:ln>
                  </p:spPr>
                  <p:txBody>
                    <a:bodyPr rtlCol="0" anchor="ctr"/>
                    <a:lstStyle/>
                    <a:p>
                      <a:endParaRPr lang="en-GB"/>
                    </a:p>
                  </p:txBody>
                </p:sp>
                <p:grpSp>
                  <p:nvGrpSpPr>
                    <p:cNvPr id="1298" name="Graphic 18">
                      <a:extLst>
                        <a:ext uri="{FF2B5EF4-FFF2-40B4-BE49-F238E27FC236}">
                          <a16:creationId xmlns:a16="http://schemas.microsoft.com/office/drawing/2014/main" id="{CFD38111-ED2C-339C-55AE-D51BE5C67B2B}"/>
                        </a:ext>
                      </a:extLst>
                    </p:cNvPr>
                    <p:cNvGrpSpPr/>
                    <p:nvPr/>
                  </p:nvGrpSpPr>
                  <p:grpSpPr>
                    <a:xfrm>
                      <a:off x="8055673" y="3997349"/>
                      <a:ext cx="1286" cy="1714"/>
                      <a:chOff x="8055673" y="3997349"/>
                      <a:chExt cx="1286" cy="1714"/>
                    </a:xfrm>
                  </p:grpSpPr>
                  <p:sp>
                    <p:nvSpPr>
                      <p:cNvPr id="1299" name="Freeform: Shape 1298">
                        <a:extLst>
                          <a:ext uri="{FF2B5EF4-FFF2-40B4-BE49-F238E27FC236}">
                            <a16:creationId xmlns:a16="http://schemas.microsoft.com/office/drawing/2014/main" id="{28801410-3EF0-51BD-2797-9D9912309C77}"/>
                          </a:ext>
                        </a:extLst>
                      </p:cNvPr>
                      <p:cNvSpPr/>
                      <p:nvPr/>
                    </p:nvSpPr>
                    <p:spPr>
                      <a:xfrm>
                        <a:off x="8056530" y="3997349"/>
                        <a:ext cx="428" cy="1285"/>
                      </a:xfrm>
                      <a:custGeom>
                        <a:avLst/>
                        <a:gdLst>
                          <a:gd name="connsiteX0" fmla="*/ 429 w 428"/>
                          <a:gd name="connsiteY0" fmla="*/ 0 h 1285"/>
                          <a:gd name="connsiteX1" fmla="*/ 0 w 428"/>
                          <a:gd name="connsiteY1" fmla="*/ 1286 h 1285"/>
                          <a:gd name="connsiteX2" fmla="*/ 429 w 428"/>
                          <a:gd name="connsiteY2" fmla="*/ 0 h 1285"/>
                        </a:gdLst>
                        <a:ahLst/>
                        <a:cxnLst>
                          <a:cxn ang="0">
                            <a:pos x="connsiteX0" y="connsiteY0"/>
                          </a:cxn>
                          <a:cxn ang="0">
                            <a:pos x="connsiteX1" y="connsiteY1"/>
                          </a:cxn>
                          <a:cxn ang="0">
                            <a:pos x="connsiteX2" y="connsiteY2"/>
                          </a:cxn>
                        </a:cxnLst>
                        <a:rect l="l" t="t" r="r" b="b"/>
                        <a:pathLst>
                          <a:path w="428" h="1285">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300" name="Freeform: Shape 1299">
                        <a:extLst>
                          <a:ext uri="{FF2B5EF4-FFF2-40B4-BE49-F238E27FC236}">
                            <a16:creationId xmlns:a16="http://schemas.microsoft.com/office/drawing/2014/main" id="{E5B775E2-AA2E-26B3-60E4-87F688FF1BCA}"/>
                          </a:ext>
                        </a:extLst>
                      </p:cNvPr>
                      <p:cNvSpPr/>
                      <p:nvPr/>
                    </p:nvSpPr>
                    <p:spPr>
                      <a:xfrm>
                        <a:off x="8055673" y="3997349"/>
                        <a:ext cx="1286" cy="1714"/>
                      </a:xfrm>
                      <a:custGeom>
                        <a:avLst/>
                        <a:gdLst>
                          <a:gd name="connsiteX0" fmla="*/ 1286 w 1286"/>
                          <a:gd name="connsiteY0" fmla="*/ 0 h 1714"/>
                          <a:gd name="connsiteX1" fmla="*/ 0 w 1286"/>
                          <a:gd name="connsiteY1" fmla="*/ 1715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8" y="429"/>
                              <a:pt x="858" y="1715"/>
                              <a:pt x="0" y="1715"/>
                            </a:cubicBezTo>
                            <a:lnTo>
                              <a:pt x="429" y="429"/>
                            </a:lnTo>
                            <a:cubicBezTo>
                              <a:pt x="858" y="429"/>
                              <a:pt x="1286" y="429"/>
                              <a:pt x="1286" y="0"/>
                            </a:cubicBezTo>
                          </a:path>
                        </a:pathLst>
                      </a:custGeom>
                      <a:solidFill>
                        <a:srgbClr val="B94231"/>
                      </a:solidFill>
                      <a:ln w="4286" cap="flat">
                        <a:noFill/>
                        <a:prstDash val="solid"/>
                        <a:miter/>
                      </a:ln>
                    </p:spPr>
                    <p:txBody>
                      <a:bodyPr rtlCol="0" anchor="ctr"/>
                      <a:lstStyle/>
                      <a:p>
                        <a:endParaRPr lang="en-GB"/>
                      </a:p>
                    </p:txBody>
                  </p:sp>
                </p:grpSp>
                <p:sp>
                  <p:nvSpPr>
                    <p:cNvPr id="1301" name="Freeform: Shape 1300">
                      <a:extLst>
                        <a:ext uri="{FF2B5EF4-FFF2-40B4-BE49-F238E27FC236}">
                          <a16:creationId xmlns:a16="http://schemas.microsoft.com/office/drawing/2014/main" id="{EEAA17C0-3F01-E0B6-D74C-23B2F188BB87}"/>
                        </a:ext>
                      </a:extLst>
                    </p:cNvPr>
                    <p:cNvSpPr/>
                    <p:nvPr/>
                  </p:nvSpPr>
                  <p:spPr>
                    <a:xfrm>
                      <a:off x="7833823" y="3886764"/>
                      <a:ext cx="1107" cy="2571"/>
                    </a:xfrm>
                    <a:custGeom>
                      <a:avLst/>
                      <a:gdLst>
                        <a:gd name="connsiteX0" fmla="*/ 1107 w 1107"/>
                        <a:gd name="connsiteY0" fmla="*/ 1286 h 2571"/>
                        <a:gd name="connsiteX1" fmla="*/ 679 w 1107"/>
                        <a:gd name="connsiteY1" fmla="*/ 2572 h 2571"/>
                        <a:gd name="connsiteX2" fmla="*/ 679 w 1107"/>
                        <a:gd name="connsiteY2" fmla="*/ 0 h 2571"/>
                        <a:gd name="connsiteX3" fmla="*/ 1107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7" y="1286"/>
                          </a:moveTo>
                          <a:lnTo>
                            <a:pt x="679" y="2572"/>
                          </a:lnTo>
                          <a:cubicBezTo>
                            <a:pt x="-607" y="1715"/>
                            <a:pt x="250" y="857"/>
                            <a:pt x="679" y="0"/>
                          </a:cubicBezTo>
                          <a:cubicBezTo>
                            <a:pt x="250" y="429"/>
                            <a:pt x="250" y="857"/>
                            <a:pt x="1107" y="1286"/>
                          </a:cubicBezTo>
                        </a:path>
                      </a:pathLst>
                    </a:custGeom>
                    <a:solidFill>
                      <a:srgbClr val="B94231"/>
                    </a:solidFill>
                    <a:ln w="4286" cap="flat">
                      <a:noFill/>
                      <a:prstDash val="solid"/>
                      <a:miter/>
                    </a:ln>
                  </p:spPr>
                  <p:txBody>
                    <a:bodyPr rtlCol="0" anchor="ctr"/>
                    <a:lstStyle/>
                    <a:p>
                      <a:endParaRPr lang="en-GB"/>
                    </a:p>
                  </p:txBody>
                </p:sp>
                <p:sp>
                  <p:nvSpPr>
                    <p:cNvPr id="1302" name="Freeform: Shape 1301">
                      <a:extLst>
                        <a:ext uri="{FF2B5EF4-FFF2-40B4-BE49-F238E27FC236}">
                          <a16:creationId xmlns:a16="http://schemas.microsoft.com/office/drawing/2014/main" id="{18B2080F-AB15-A28A-E536-3B966F9364EB}"/>
                        </a:ext>
                      </a:extLst>
                    </p:cNvPr>
                    <p:cNvSpPr/>
                    <p:nvPr/>
                  </p:nvSpPr>
                  <p:spPr>
                    <a:xfrm>
                      <a:off x="7834074" y="3888050"/>
                      <a:ext cx="14573" cy="9001"/>
                    </a:xfrm>
                    <a:custGeom>
                      <a:avLst/>
                      <a:gdLst>
                        <a:gd name="connsiteX0" fmla="*/ 14573 w 14573"/>
                        <a:gd name="connsiteY0" fmla="*/ 7715 h 9001"/>
                        <a:gd name="connsiteX1" fmla="*/ 13716 w 14573"/>
                        <a:gd name="connsiteY1" fmla="*/ 9001 h 9001"/>
                        <a:gd name="connsiteX2" fmla="*/ 0 w 14573"/>
                        <a:gd name="connsiteY2" fmla="*/ 1286 h 9001"/>
                        <a:gd name="connsiteX3" fmla="*/ 857 w 14573"/>
                        <a:gd name="connsiteY3" fmla="*/ 0 h 9001"/>
                      </a:gdLst>
                      <a:ahLst/>
                      <a:cxnLst>
                        <a:cxn ang="0">
                          <a:pos x="connsiteX0" y="connsiteY0"/>
                        </a:cxn>
                        <a:cxn ang="0">
                          <a:pos x="connsiteX1" y="connsiteY1"/>
                        </a:cxn>
                        <a:cxn ang="0">
                          <a:pos x="connsiteX2" y="connsiteY2"/>
                        </a:cxn>
                        <a:cxn ang="0">
                          <a:pos x="connsiteX3" y="connsiteY3"/>
                        </a:cxn>
                      </a:cxnLst>
                      <a:rect l="l" t="t" r="r" b="b"/>
                      <a:pathLst>
                        <a:path w="14573" h="9001">
                          <a:moveTo>
                            <a:pt x="14573" y="7715"/>
                          </a:moveTo>
                          <a:lnTo>
                            <a:pt x="13716" y="9001"/>
                          </a:lnTo>
                          <a:lnTo>
                            <a:pt x="0" y="1286"/>
                          </a:lnTo>
                          <a:lnTo>
                            <a:pt x="857" y="0"/>
                          </a:lnTo>
                          <a:close/>
                        </a:path>
                      </a:pathLst>
                    </a:custGeom>
                    <a:solidFill>
                      <a:srgbClr val="B94231"/>
                    </a:solidFill>
                    <a:ln w="4286" cap="flat">
                      <a:noFill/>
                      <a:prstDash val="solid"/>
                      <a:miter/>
                    </a:ln>
                  </p:spPr>
                  <p:txBody>
                    <a:bodyPr rtlCol="0" anchor="ctr"/>
                    <a:lstStyle/>
                    <a:p>
                      <a:endParaRPr lang="en-GB"/>
                    </a:p>
                  </p:txBody>
                </p:sp>
                <p:sp>
                  <p:nvSpPr>
                    <p:cNvPr id="1303" name="Freeform: Shape 1302">
                      <a:extLst>
                        <a:ext uri="{FF2B5EF4-FFF2-40B4-BE49-F238E27FC236}">
                          <a16:creationId xmlns:a16="http://schemas.microsoft.com/office/drawing/2014/main" id="{E03EE90E-5B2E-CA38-E206-AEB7C73C9B21}"/>
                        </a:ext>
                      </a:extLst>
                    </p:cNvPr>
                    <p:cNvSpPr/>
                    <p:nvPr/>
                  </p:nvSpPr>
                  <p:spPr>
                    <a:xfrm>
                      <a:off x="7847790" y="3895765"/>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8" y="1715"/>
                            <a:pt x="0" y="1286"/>
                          </a:cubicBezTo>
                          <a:lnTo>
                            <a:pt x="429" y="0"/>
                          </a:lnTo>
                          <a:cubicBezTo>
                            <a:pt x="1715" y="429"/>
                            <a:pt x="3001" y="429"/>
                            <a:pt x="3858" y="0"/>
                          </a:cubicBezTo>
                        </a:path>
                      </a:pathLst>
                    </a:custGeom>
                    <a:solidFill>
                      <a:srgbClr val="B94231"/>
                    </a:solidFill>
                    <a:ln w="4286" cap="flat">
                      <a:noFill/>
                      <a:prstDash val="solid"/>
                      <a:miter/>
                    </a:ln>
                  </p:spPr>
                  <p:txBody>
                    <a:bodyPr rtlCol="0" anchor="ctr"/>
                    <a:lstStyle/>
                    <a:p>
                      <a:endParaRPr lang="en-GB"/>
                    </a:p>
                  </p:txBody>
                </p:sp>
                <p:sp>
                  <p:nvSpPr>
                    <p:cNvPr id="1304" name="Freeform: Shape 1303">
                      <a:extLst>
                        <a:ext uri="{FF2B5EF4-FFF2-40B4-BE49-F238E27FC236}">
                          <a16:creationId xmlns:a16="http://schemas.microsoft.com/office/drawing/2014/main" id="{0107077E-7622-6BB6-BA2C-EF4F5EBE6BD0}"/>
                        </a:ext>
                      </a:extLst>
                    </p:cNvPr>
                    <p:cNvSpPr/>
                    <p:nvPr/>
                  </p:nvSpPr>
                  <p:spPr>
                    <a:xfrm>
                      <a:off x="7834077" y="3877705"/>
                      <a:ext cx="31711" cy="18548"/>
                    </a:xfrm>
                    <a:custGeom>
                      <a:avLst/>
                      <a:gdLst>
                        <a:gd name="connsiteX0" fmla="*/ 15855 w 31711"/>
                        <a:gd name="connsiteY0" fmla="*/ 58 h 18548"/>
                        <a:gd name="connsiteX1" fmla="*/ 31286 w 31711"/>
                        <a:gd name="connsiteY1" fmla="*/ 10344 h 18548"/>
                        <a:gd name="connsiteX2" fmla="*/ 15855 w 31711"/>
                        <a:gd name="connsiteY2" fmla="*/ 18488 h 18548"/>
                        <a:gd name="connsiteX3" fmla="*/ 425 w 31711"/>
                        <a:gd name="connsiteY3" fmla="*/ 8201 h 18548"/>
                        <a:gd name="connsiteX4" fmla="*/ 15855 w 31711"/>
                        <a:gd name="connsiteY4" fmla="*/ 58 h 18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48">
                          <a:moveTo>
                            <a:pt x="15855" y="58"/>
                          </a:moveTo>
                          <a:cubicBezTo>
                            <a:pt x="16284" y="58"/>
                            <a:pt x="34715" y="8630"/>
                            <a:pt x="31286" y="10344"/>
                          </a:cubicBezTo>
                          <a:cubicBezTo>
                            <a:pt x="30429" y="10773"/>
                            <a:pt x="16713" y="19346"/>
                            <a:pt x="15855" y="18488"/>
                          </a:cubicBezTo>
                          <a:cubicBezTo>
                            <a:pt x="15427" y="18488"/>
                            <a:pt x="-3004" y="9916"/>
                            <a:pt x="425" y="8201"/>
                          </a:cubicBezTo>
                          <a:cubicBezTo>
                            <a:pt x="1711" y="8201"/>
                            <a:pt x="15427" y="-800"/>
                            <a:pt x="15855" y="58"/>
                          </a:cubicBezTo>
                          <a:close/>
                        </a:path>
                      </a:pathLst>
                    </a:custGeom>
                    <a:solidFill>
                      <a:srgbClr val="6C74AF"/>
                    </a:solidFill>
                    <a:ln w="4286" cap="flat">
                      <a:noFill/>
                      <a:prstDash val="solid"/>
                      <a:miter/>
                    </a:ln>
                  </p:spPr>
                  <p:txBody>
                    <a:bodyPr rtlCol="0" anchor="ctr"/>
                    <a:lstStyle/>
                    <a:p>
                      <a:endParaRPr lang="en-GB"/>
                    </a:p>
                  </p:txBody>
                </p:sp>
                <p:sp>
                  <p:nvSpPr>
                    <p:cNvPr id="1305" name="Freeform: Shape 1304">
                      <a:extLst>
                        <a:ext uri="{FF2B5EF4-FFF2-40B4-BE49-F238E27FC236}">
                          <a16:creationId xmlns:a16="http://schemas.microsoft.com/office/drawing/2014/main" id="{47971FA2-DB93-1DF9-7EAE-6F5BD642DDCD}"/>
                        </a:ext>
                      </a:extLst>
                    </p:cNvPr>
                    <p:cNvSpPr/>
                    <p:nvPr/>
                  </p:nvSpPr>
                  <p:spPr>
                    <a:xfrm>
                      <a:off x="7875222" y="3901766"/>
                      <a:ext cx="14144" cy="9001"/>
                    </a:xfrm>
                    <a:custGeom>
                      <a:avLst/>
                      <a:gdLst>
                        <a:gd name="connsiteX0" fmla="*/ 14145 w 14144"/>
                        <a:gd name="connsiteY0" fmla="*/ 0 h 9001"/>
                        <a:gd name="connsiteX1" fmla="*/ 13287 w 14144"/>
                        <a:gd name="connsiteY1" fmla="*/ 1286 h 9001"/>
                        <a:gd name="connsiteX2" fmla="*/ 0 w 14144"/>
                        <a:gd name="connsiteY2" fmla="*/ 9001 h 9001"/>
                        <a:gd name="connsiteX3" fmla="*/ 429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0"/>
                          </a:moveTo>
                          <a:lnTo>
                            <a:pt x="13287" y="1286"/>
                          </a:lnTo>
                          <a:lnTo>
                            <a:pt x="0" y="9001"/>
                          </a:lnTo>
                          <a:lnTo>
                            <a:pt x="429" y="7715"/>
                          </a:lnTo>
                          <a:close/>
                        </a:path>
                      </a:pathLst>
                    </a:custGeom>
                    <a:solidFill>
                      <a:srgbClr val="B94231"/>
                    </a:solidFill>
                    <a:ln w="4286" cap="flat">
                      <a:noFill/>
                      <a:prstDash val="solid"/>
                      <a:miter/>
                    </a:ln>
                  </p:spPr>
                  <p:txBody>
                    <a:bodyPr rtlCol="0" anchor="ctr"/>
                    <a:lstStyle/>
                    <a:p>
                      <a:endParaRPr lang="en-GB"/>
                    </a:p>
                  </p:txBody>
                </p:sp>
                <p:sp>
                  <p:nvSpPr>
                    <p:cNvPr id="1306" name="Freeform: Shape 1305">
                      <a:extLst>
                        <a:ext uri="{FF2B5EF4-FFF2-40B4-BE49-F238E27FC236}">
                          <a16:creationId xmlns:a16="http://schemas.microsoft.com/office/drawing/2014/main" id="{F4A1DF02-A56D-0CF5-4563-88A9169C285E}"/>
                        </a:ext>
                      </a:extLst>
                    </p:cNvPr>
                    <p:cNvSpPr/>
                    <p:nvPr/>
                  </p:nvSpPr>
                  <p:spPr>
                    <a:xfrm>
                      <a:off x="7857398" y="3900480"/>
                      <a:ext cx="1107" cy="2571"/>
                    </a:xfrm>
                    <a:custGeom>
                      <a:avLst/>
                      <a:gdLst>
                        <a:gd name="connsiteX0" fmla="*/ 1107 w 1107"/>
                        <a:gd name="connsiteY0" fmla="*/ 1286 h 2571"/>
                        <a:gd name="connsiteX1" fmla="*/ 679 w 1107"/>
                        <a:gd name="connsiteY1" fmla="*/ 2572 h 2571"/>
                        <a:gd name="connsiteX2" fmla="*/ 679 w 1107"/>
                        <a:gd name="connsiteY2" fmla="*/ 0 h 2571"/>
                        <a:gd name="connsiteX3" fmla="*/ 1107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7" y="1286"/>
                          </a:moveTo>
                          <a:lnTo>
                            <a:pt x="679" y="2572"/>
                          </a:lnTo>
                          <a:cubicBezTo>
                            <a:pt x="-607" y="1714"/>
                            <a:pt x="250" y="857"/>
                            <a:pt x="679" y="0"/>
                          </a:cubicBezTo>
                          <a:cubicBezTo>
                            <a:pt x="250" y="429"/>
                            <a:pt x="679" y="857"/>
                            <a:pt x="1107" y="1286"/>
                          </a:cubicBezTo>
                        </a:path>
                      </a:pathLst>
                    </a:custGeom>
                    <a:solidFill>
                      <a:srgbClr val="B94231"/>
                    </a:solidFill>
                    <a:ln w="4286" cap="flat">
                      <a:noFill/>
                      <a:prstDash val="solid"/>
                      <a:miter/>
                    </a:ln>
                  </p:spPr>
                  <p:txBody>
                    <a:bodyPr rtlCol="0" anchor="ctr"/>
                    <a:lstStyle/>
                    <a:p>
                      <a:endParaRPr lang="en-GB"/>
                    </a:p>
                  </p:txBody>
                </p:sp>
                <p:sp>
                  <p:nvSpPr>
                    <p:cNvPr id="1307" name="Freeform: Shape 1306">
                      <a:extLst>
                        <a:ext uri="{FF2B5EF4-FFF2-40B4-BE49-F238E27FC236}">
                          <a16:creationId xmlns:a16="http://schemas.microsoft.com/office/drawing/2014/main" id="{D76FCA95-69ED-3E2A-6399-0BB1777C697A}"/>
                        </a:ext>
                      </a:extLst>
                    </p:cNvPr>
                    <p:cNvSpPr/>
                    <p:nvPr/>
                  </p:nvSpPr>
                  <p:spPr>
                    <a:xfrm>
                      <a:off x="7858077" y="3901766"/>
                      <a:ext cx="14144" cy="9001"/>
                    </a:xfrm>
                    <a:custGeom>
                      <a:avLst/>
                      <a:gdLst>
                        <a:gd name="connsiteX0" fmla="*/ 14145 w 14144"/>
                        <a:gd name="connsiteY0" fmla="*/ 7715 h 9001"/>
                        <a:gd name="connsiteX1" fmla="*/ 13716 w 14144"/>
                        <a:gd name="connsiteY1" fmla="*/ 9001 h 9001"/>
                        <a:gd name="connsiteX2" fmla="*/ 0 w 14144"/>
                        <a:gd name="connsiteY2" fmla="*/ 1286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7715"/>
                          </a:moveTo>
                          <a:lnTo>
                            <a:pt x="13716" y="9001"/>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308" name="Freeform: Shape 1307">
                      <a:extLst>
                        <a:ext uri="{FF2B5EF4-FFF2-40B4-BE49-F238E27FC236}">
                          <a16:creationId xmlns:a16="http://schemas.microsoft.com/office/drawing/2014/main" id="{BE0CAD5A-8133-3589-5BB4-73F532BBD281}"/>
                        </a:ext>
                      </a:extLst>
                    </p:cNvPr>
                    <p:cNvSpPr/>
                    <p:nvPr/>
                  </p:nvSpPr>
                  <p:spPr>
                    <a:xfrm>
                      <a:off x="7871793" y="3909481"/>
                      <a:ext cx="3857" cy="1607"/>
                    </a:xfrm>
                    <a:custGeom>
                      <a:avLst/>
                      <a:gdLst>
                        <a:gd name="connsiteX0" fmla="*/ 3857 w 3857"/>
                        <a:gd name="connsiteY0" fmla="*/ 0 h 1607"/>
                        <a:gd name="connsiteX1" fmla="*/ 3429 w 3857"/>
                        <a:gd name="connsiteY1" fmla="*/ 1286 h 1607"/>
                        <a:gd name="connsiteX2" fmla="*/ 0 w 3857"/>
                        <a:gd name="connsiteY2" fmla="*/ 1286 h 1607"/>
                        <a:gd name="connsiteX3" fmla="*/ 429 w 3857"/>
                        <a:gd name="connsiteY3" fmla="*/ 0 h 1607"/>
                        <a:gd name="connsiteX4" fmla="*/ 3857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7" y="0"/>
                          </a:moveTo>
                          <a:lnTo>
                            <a:pt x="3429" y="1286"/>
                          </a:lnTo>
                          <a:cubicBezTo>
                            <a:pt x="2572" y="1715"/>
                            <a:pt x="857" y="1715"/>
                            <a:pt x="0" y="1286"/>
                          </a:cubicBezTo>
                          <a:lnTo>
                            <a:pt x="429" y="0"/>
                          </a:lnTo>
                          <a:cubicBezTo>
                            <a:pt x="1286" y="857"/>
                            <a:pt x="3000" y="857"/>
                            <a:pt x="3857" y="0"/>
                          </a:cubicBezTo>
                        </a:path>
                      </a:pathLst>
                    </a:custGeom>
                    <a:solidFill>
                      <a:srgbClr val="B94231"/>
                    </a:solidFill>
                    <a:ln w="4286" cap="flat">
                      <a:noFill/>
                      <a:prstDash val="solid"/>
                      <a:miter/>
                    </a:ln>
                  </p:spPr>
                  <p:txBody>
                    <a:bodyPr rtlCol="0" anchor="ctr"/>
                    <a:lstStyle/>
                    <a:p>
                      <a:endParaRPr lang="en-GB"/>
                    </a:p>
                  </p:txBody>
                </p:sp>
                <p:sp>
                  <p:nvSpPr>
                    <p:cNvPr id="1309" name="Freeform: Shape 1308">
                      <a:extLst>
                        <a:ext uri="{FF2B5EF4-FFF2-40B4-BE49-F238E27FC236}">
                          <a16:creationId xmlns:a16="http://schemas.microsoft.com/office/drawing/2014/main" id="{3C800976-225E-F0B2-1C30-8A991AD049C8}"/>
                        </a:ext>
                      </a:extLst>
                    </p:cNvPr>
                    <p:cNvSpPr/>
                    <p:nvPr/>
                  </p:nvSpPr>
                  <p:spPr>
                    <a:xfrm>
                      <a:off x="7858080" y="3891421"/>
                      <a:ext cx="31711" cy="18548"/>
                    </a:xfrm>
                    <a:custGeom>
                      <a:avLst/>
                      <a:gdLst>
                        <a:gd name="connsiteX0" fmla="*/ 15856 w 31711"/>
                        <a:gd name="connsiteY0" fmla="*/ 58 h 18548"/>
                        <a:gd name="connsiteX1" fmla="*/ 31286 w 31711"/>
                        <a:gd name="connsiteY1" fmla="*/ 10345 h 18548"/>
                        <a:gd name="connsiteX2" fmla="*/ 15856 w 31711"/>
                        <a:gd name="connsiteY2" fmla="*/ 18489 h 18548"/>
                        <a:gd name="connsiteX3" fmla="*/ 425 w 31711"/>
                        <a:gd name="connsiteY3" fmla="*/ 8202 h 18548"/>
                        <a:gd name="connsiteX4" fmla="*/ 15856 w 31711"/>
                        <a:gd name="connsiteY4" fmla="*/ 58 h 18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48">
                          <a:moveTo>
                            <a:pt x="15856" y="58"/>
                          </a:moveTo>
                          <a:cubicBezTo>
                            <a:pt x="16284" y="58"/>
                            <a:pt x="34715" y="8630"/>
                            <a:pt x="31286" y="10345"/>
                          </a:cubicBezTo>
                          <a:cubicBezTo>
                            <a:pt x="30429" y="10773"/>
                            <a:pt x="16713" y="19346"/>
                            <a:pt x="15856" y="18489"/>
                          </a:cubicBezTo>
                          <a:cubicBezTo>
                            <a:pt x="15427" y="18489"/>
                            <a:pt x="-3004" y="9916"/>
                            <a:pt x="425" y="8202"/>
                          </a:cubicBezTo>
                          <a:cubicBezTo>
                            <a:pt x="1283" y="8202"/>
                            <a:pt x="15427" y="-800"/>
                            <a:pt x="15856" y="58"/>
                          </a:cubicBezTo>
                          <a:close/>
                        </a:path>
                      </a:pathLst>
                    </a:custGeom>
                    <a:solidFill>
                      <a:srgbClr val="6C74AF"/>
                    </a:solidFill>
                    <a:ln w="4286" cap="flat">
                      <a:noFill/>
                      <a:prstDash val="solid"/>
                      <a:miter/>
                    </a:ln>
                  </p:spPr>
                  <p:txBody>
                    <a:bodyPr rtlCol="0" anchor="ctr"/>
                    <a:lstStyle/>
                    <a:p>
                      <a:endParaRPr lang="en-GB"/>
                    </a:p>
                  </p:txBody>
                </p:sp>
                <p:sp>
                  <p:nvSpPr>
                    <p:cNvPr id="1310" name="Freeform: Shape 1309">
                      <a:extLst>
                        <a:ext uri="{FF2B5EF4-FFF2-40B4-BE49-F238E27FC236}">
                          <a16:creationId xmlns:a16="http://schemas.microsoft.com/office/drawing/2014/main" id="{2DF94ADD-C7D5-40E2-4C3C-7BB29B9331BE}"/>
                        </a:ext>
                      </a:extLst>
                    </p:cNvPr>
                    <p:cNvSpPr/>
                    <p:nvPr/>
                  </p:nvSpPr>
                  <p:spPr>
                    <a:xfrm>
                      <a:off x="7898796" y="3915482"/>
                      <a:ext cx="14573" cy="9001"/>
                    </a:xfrm>
                    <a:custGeom>
                      <a:avLst/>
                      <a:gdLst>
                        <a:gd name="connsiteX0" fmla="*/ 14573 w 14573"/>
                        <a:gd name="connsiteY0" fmla="*/ 0 h 9001"/>
                        <a:gd name="connsiteX1" fmla="*/ 13716 w 14573"/>
                        <a:gd name="connsiteY1" fmla="*/ 1286 h 9001"/>
                        <a:gd name="connsiteX2" fmla="*/ 0 w 14573"/>
                        <a:gd name="connsiteY2" fmla="*/ 9001 h 9001"/>
                        <a:gd name="connsiteX3" fmla="*/ 858 w 14573"/>
                        <a:gd name="connsiteY3" fmla="*/ 7715 h 9001"/>
                      </a:gdLst>
                      <a:ahLst/>
                      <a:cxnLst>
                        <a:cxn ang="0">
                          <a:pos x="connsiteX0" y="connsiteY0"/>
                        </a:cxn>
                        <a:cxn ang="0">
                          <a:pos x="connsiteX1" y="connsiteY1"/>
                        </a:cxn>
                        <a:cxn ang="0">
                          <a:pos x="connsiteX2" y="connsiteY2"/>
                        </a:cxn>
                        <a:cxn ang="0">
                          <a:pos x="connsiteX3" y="connsiteY3"/>
                        </a:cxn>
                      </a:cxnLst>
                      <a:rect l="l" t="t" r="r" b="b"/>
                      <a:pathLst>
                        <a:path w="14573" h="9001">
                          <a:moveTo>
                            <a:pt x="14573" y="0"/>
                          </a:moveTo>
                          <a:lnTo>
                            <a:pt x="13716" y="1286"/>
                          </a:lnTo>
                          <a:lnTo>
                            <a:pt x="0" y="9001"/>
                          </a:lnTo>
                          <a:lnTo>
                            <a:pt x="858" y="7715"/>
                          </a:lnTo>
                          <a:close/>
                        </a:path>
                      </a:pathLst>
                    </a:custGeom>
                    <a:solidFill>
                      <a:srgbClr val="B94231"/>
                    </a:solidFill>
                    <a:ln w="4286" cap="flat">
                      <a:noFill/>
                      <a:prstDash val="solid"/>
                      <a:miter/>
                    </a:ln>
                  </p:spPr>
                  <p:txBody>
                    <a:bodyPr rtlCol="0" anchor="ctr"/>
                    <a:lstStyle/>
                    <a:p>
                      <a:endParaRPr lang="en-GB"/>
                    </a:p>
                  </p:txBody>
                </p:sp>
                <p:sp>
                  <p:nvSpPr>
                    <p:cNvPr id="1311" name="Freeform: Shape 1310">
                      <a:extLst>
                        <a:ext uri="{FF2B5EF4-FFF2-40B4-BE49-F238E27FC236}">
                          <a16:creationId xmlns:a16="http://schemas.microsoft.com/office/drawing/2014/main" id="{3DFF4EDE-C43C-7EEA-EC34-BF891671F2FA}"/>
                        </a:ext>
                      </a:extLst>
                    </p:cNvPr>
                    <p:cNvSpPr/>
                    <p:nvPr/>
                  </p:nvSpPr>
                  <p:spPr>
                    <a:xfrm>
                      <a:off x="7881401" y="3914196"/>
                      <a:ext cx="1108" cy="2571"/>
                    </a:xfrm>
                    <a:custGeom>
                      <a:avLst/>
                      <a:gdLst>
                        <a:gd name="connsiteX0" fmla="*/ 1108 w 1108"/>
                        <a:gd name="connsiteY0" fmla="*/ 1286 h 2571"/>
                        <a:gd name="connsiteX1" fmla="*/ 679 w 1108"/>
                        <a:gd name="connsiteY1" fmla="*/ 2572 h 2571"/>
                        <a:gd name="connsiteX2" fmla="*/ 679 w 1108"/>
                        <a:gd name="connsiteY2" fmla="*/ 0 h 2571"/>
                        <a:gd name="connsiteX3" fmla="*/ 1108 w 1108"/>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8" h="2571">
                          <a:moveTo>
                            <a:pt x="1108" y="1286"/>
                          </a:moveTo>
                          <a:lnTo>
                            <a:pt x="679" y="2572"/>
                          </a:lnTo>
                          <a:cubicBezTo>
                            <a:pt x="-607" y="1714"/>
                            <a:pt x="250" y="857"/>
                            <a:pt x="679" y="0"/>
                          </a:cubicBezTo>
                          <a:cubicBezTo>
                            <a:pt x="250" y="429"/>
                            <a:pt x="679" y="857"/>
                            <a:pt x="1108" y="1286"/>
                          </a:cubicBezTo>
                        </a:path>
                      </a:pathLst>
                    </a:custGeom>
                    <a:solidFill>
                      <a:srgbClr val="B94231"/>
                    </a:solidFill>
                    <a:ln w="4286" cap="flat">
                      <a:noFill/>
                      <a:prstDash val="solid"/>
                      <a:miter/>
                    </a:ln>
                  </p:spPr>
                  <p:txBody>
                    <a:bodyPr rtlCol="0" anchor="ctr"/>
                    <a:lstStyle/>
                    <a:p>
                      <a:endParaRPr lang="en-GB"/>
                    </a:p>
                  </p:txBody>
                </p:sp>
                <p:sp>
                  <p:nvSpPr>
                    <p:cNvPr id="1312" name="Freeform: Shape 1311">
                      <a:extLst>
                        <a:ext uri="{FF2B5EF4-FFF2-40B4-BE49-F238E27FC236}">
                          <a16:creationId xmlns:a16="http://schemas.microsoft.com/office/drawing/2014/main" id="{57EB4EBA-EA12-6D73-F20E-615FCA821549}"/>
                        </a:ext>
                      </a:extLst>
                    </p:cNvPr>
                    <p:cNvSpPr/>
                    <p:nvPr/>
                  </p:nvSpPr>
                  <p:spPr>
                    <a:xfrm>
                      <a:off x="7882080" y="3915482"/>
                      <a:ext cx="14144" cy="9001"/>
                    </a:xfrm>
                    <a:custGeom>
                      <a:avLst/>
                      <a:gdLst>
                        <a:gd name="connsiteX0" fmla="*/ 14145 w 14144"/>
                        <a:gd name="connsiteY0" fmla="*/ 7715 h 9001"/>
                        <a:gd name="connsiteX1" fmla="*/ 13288 w 14144"/>
                        <a:gd name="connsiteY1" fmla="*/ 9001 h 9001"/>
                        <a:gd name="connsiteX2" fmla="*/ 0 w 14144"/>
                        <a:gd name="connsiteY2" fmla="*/ 1286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7715"/>
                          </a:moveTo>
                          <a:lnTo>
                            <a:pt x="13288" y="9001"/>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313" name="Freeform: Shape 1312">
                      <a:extLst>
                        <a:ext uri="{FF2B5EF4-FFF2-40B4-BE49-F238E27FC236}">
                          <a16:creationId xmlns:a16="http://schemas.microsoft.com/office/drawing/2014/main" id="{B7AF2F82-8D1D-0F06-5585-89CA0E146231}"/>
                        </a:ext>
                      </a:extLst>
                    </p:cNvPr>
                    <p:cNvSpPr/>
                    <p:nvPr/>
                  </p:nvSpPr>
                  <p:spPr>
                    <a:xfrm>
                      <a:off x="7882084" y="3905179"/>
                      <a:ext cx="31711" cy="18506"/>
                    </a:xfrm>
                    <a:custGeom>
                      <a:avLst/>
                      <a:gdLst>
                        <a:gd name="connsiteX0" fmla="*/ 15856 w 31711"/>
                        <a:gd name="connsiteY0" fmla="*/ 16 h 18506"/>
                        <a:gd name="connsiteX1" fmla="*/ 31286 w 31711"/>
                        <a:gd name="connsiteY1" fmla="*/ 10303 h 18506"/>
                        <a:gd name="connsiteX2" fmla="*/ 15856 w 31711"/>
                        <a:gd name="connsiteY2" fmla="*/ 18446 h 18506"/>
                        <a:gd name="connsiteX3" fmla="*/ 425 w 31711"/>
                        <a:gd name="connsiteY3" fmla="*/ 8160 h 18506"/>
                        <a:gd name="connsiteX4" fmla="*/ 15856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6" y="16"/>
                          </a:moveTo>
                          <a:cubicBezTo>
                            <a:pt x="16284" y="16"/>
                            <a:pt x="34715" y="8588"/>
                            <a:pt x="31286" y="10303"/>
                          </a:cubicBezTo>
                          <a:cubicBezTo>
                            <a:pt x="30429" y="10731"/>
                            <a:pt x="16713" y="19304"/>
                            <a:pt x="15856" y="18446"/>
                          </a:cubicBezTo>
                          <a:cubicBezTo>
                            <a:pt x="15427" y="18446"/>
                            <a:pt x="-3004" y="9874"/>
                            <a:pt x="425" y="8160"/>
                          </a:cubicBezTo>
                          <a:cubicBezTo>
                            <a:pt x="1282" y="8160"/>
                            <a:pt x="14998" y="-413"/>
                            <a:pt x="15856" y="16"/>
                          </a:cubicBezTo>
                          <a:close/>
                        </a:path>
                      </a:pathLst>
                    </a:custGeom>
                    <a:solidFill>
                      <a:srgbClr val="6C74AF"/>
                    </a:solidFill>
                    <a:ln w="4286" cap="flat">
                      <a:noFill/>
                      <a:prstDash val="solid"/>
                      <a:miter/>
                    </a:ln>
                  </p:spPr>
                  <p:txBody>
                    <a:bodyPr rtlCol="0" anchor="ctr"/>
                    <a:lstStyle/>
                    <a:p>
                      <a:endParaRPr lang="en-GB"/>
                    </a:p>
                  </p:txBody>
                </p:sp>
                <p:sp>
                  <p:nvSpPr>
                    <p:cNvPr id="1314" name="Freeform: Shape 1313">
                      <a:extLst>
                        <a:ext uri="{FF2B5EF4-FFF2-40B4-BE49-F238E27FC236}">
                          <a16:creationId xmlns:a16="http://schemas.microsoft.com/office/drawing/2014/main" id="{8F09B964-974A-06F8-B17D-F2C550998A66}"/>
                        </a:ext>
                      </a:extLst>
                    </p:cNvPr>
                    <p:cNvSpPr/>
                    <p:nvPr/>
                  </p:nvSpPr>
                  <p:spPr>
                    <a:xfrm>
                      <a:off x="7895796" y="3923197"/>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7" y="1715"/>
                            <a:pt x="0" y="1286"/>
                          </a:cubicBezTo>
                          <a:lnTo>
                            <a:pt x="429" y="0"/>
                          </a:lnTo>
                          <a:cubicBezTo>
                            <a:pt x="1286" y="857"/>
                            <a:pt x="3000" y="857"/>
                            <a:pt x="3858" y="0"/>
                          </a:cubicBezTo>
                        </a:path>
                      </a:pathLst>
                    </a:custGeom>
                    <a:solidFill>
                      <a:srgbClr val="B94231"/>
                    </a:solidFill>
                    <a:ln w="4286" cap="flat">
                      <a:noFill/>
                      <a:prstDash val="solid"/>
                      <a:miter/>
                    </a:ln>
                  </p:spPr>
                  <p:txBody>
                    <a:bodyPr rtlCol="0" anchor="ctr"/>
                    <a:lstStyle/>
                    <a:p>
                      <a:endParaRPr lang="en-GB"/>
                    </a:p>
                  </p:txBody>
                </p:sp>
                <p:sp>
                  <p:nvSpPr>
                    <p:cNvPr id="1315" name="Freeform: Shape 1314">
                      <a:extLst>
                        <a:ext uri="{FF2B5EF4-FFF2-40B4-BE49-F238E27FC236}">
                          <a16:creationId xmlns:a16="http://schemas.microsoft.com/office/drawing/2014/main" id="{A096F08D-2B5D-6DF5-79E6-537C2B010B81}"/>
                        </a:ext>
                      </a:extLst>
                    </p:cNvPr>
                    <p:cNvSpPr/>
                    <p:nvPr/>
                  </p:nvSpPr>
                  <p:spPr>
                    <a:xfrm>
                      <a:off x="7922799" y="3929198"/>
                      <a:ext cx="14144" cy="9001"/>
                    </a:xfrm>
                    <a:custGeom>
                      <a:avLst/>
                      <a:gdLst>
                        <a:gd name="connsiteX0" fmla="*/ 14145 w 14144"/>
                        <a:gd name="connsiteY0" fmla="*/ 0 h 9001"/>
                        <a:gd name="connsiteX1" fmla="*/ 13716 w 14144"/>
                        <a:gd name="connsiteY1" fmla="*/ 1286 h 9001"/>
                        <a:gd name="connsiteX2" fmla="*/ 0 w 14144"/>
                        <a:gd name="connsiteY2" fmla="*/ 9001 h 9001"/>
                        <a:gd name="connsiteX3" fmla="*/ 429 w 14144"/>
                        <a:gd name="connsiteY3" fmla="*/ 8144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0"/>
                          </a:moveTo>
                          <a:lnTo>
                            <a:pt x="13716" y="1286"/>
                          </a:lnTo>
                          <a:lnTo>
                            <a:pt x="0" y="9001"/>
                          </a:lnTo>
                          <a:lnTo>
                            <a:pt x="429" y="8144"/>
                          </a:lnTo>
                          <a:close/>
                        </a:path>
                      </a:pathLst>
                    </a:custGeom>
                    <a:solidFill>
                      <a:srgbClr val="B94231"/>
                    </a:solidFill>
                    <a:ln w="4286" cap="flat">
                      <a:noFill/>
                      <a:prstDash val="solid"/>
                      <a:miter/>
                    </a:ln>
                  </p:spPr>
                  <p:txBody>
                    <a:bodyPr rtlCol="0" anchor="ctr"/>
                    <a:lstStyle/>
                    <a:p>
                      <a:endParaRPr lang="en-GB"/>
                    </a:p>
                  </p:txBody>
                </p:sp>
                <p:sp>
                  <p:nvSpPr>
                    <p:cNvPr id="1316" name="Freeform: Shape 1315">
                      <a:extLst>
                        <a:ext uri="{FF2B5EF4-FFF2-40B4-BE49-F238E27FC236}">
                          <a16:creationId xmlns:a16="http://schemas.microsoft.com/office/drawing/2014/main" id="{BC63B583-9E11-9882-EA58-08ADE0BB5298}"/>
                        </a:ext>
                      </a:extLst>
                    </p:cNvPr>
                    <p:cNvSpPr/>
                    <p:nvPr/>
                  </p:nvSpPr>
                  <p:spPr>
                    <a:xfrm>
                      <a:off x="7905404" y="3927912"/>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5"/>
                            <a:pt x="250" y="857"/>
                            <a:pt x="679" y="0"/>
                          </a:cubicBezTo>
                          <a:cubicBezTo>
                            <a:pt x="250" y="429"/>
                            <a:pt x="250" y="857"/>
                            <a:pt x="1108" y="1286"/>
                          </a:cubicBezTo>
                        </a:path>
                      </a:pathLst>
                    </a:custGeom>
                    <a:solidFill>
                      <a:srgbClr val="B94231"/>
                    </a:solidFill>
                    <a:ln w="4286" cap="flat">
                      <a:noFill/>
                      <a:prstDash val="solid"/>
                      <a:miter/>
                    </a:ln>
                  </p:spPr>
                  <p:txBody>
                    <a:bodyPr rtlCol="0" anchor="ctr"/>
                    <a:lstStyle/>
                    <a:p>
                      <a:endParaRPr lang="en-GB"/>
                    </a:p>
                  </p:txBody>
                </p:sp>
                <p:sp>
                  <p:nvSpPr>
                    <p:cNvPr id="1317" name="Freeform: Shape 1316">
                      <a:extLst>
                        <a:ext uri="{FF2B5EF4-FFF2-40B4-BE49-F238E27FC236}">
                          <a16:creationId xmlns:a16="http://schemas.microsoft.com/office/drawing/2014/main" id="{42BE6C4F-2D93-1424-9103-3BE4602B5D5E}"/>
                        </a:ext>
                      </a:extLst>
                    </p:cNvPr>
                    <p:cNvSpPr/>
                    <p:nvPr/>
                  </p:nvSpPr>
                  <p:spPr>
                    <a:xfrm>
                      <a:off x="7905654" y="3929198"/>
                      <a:ext cx="14573" cy="9001"/>
                    </a:xfrm>
                    <a:custGeom>
                      <a:avLst/>
                      <a:gdLst>
                        <a:gd name="connsiteX0" fmla="*/ 14573 w 14573"/>
                        <a:gd name="connsiteY0" fmla="*/ 8144 h 9001"/>
                        <a:gd name="connsiteX1" fmla="*/ 13716 w 14573"/>
                        <a:gd name="connsiteY1" fmla="*/ 9001 h 9001"/>
                        <a:gd name="connsiteX2" fmla="*/ 0 w 14573"/>
                        <a:gd name="connsiteY2" fmla="*/ 1286 h 9001"/>
                        <a:gd name="connsiteX3" fmla="*/ 858 w 14573"/>
                        <a:gd name="connsiteY3" fmla="*/ 0 h 9001"/>
                      </a:gdLst>
                      <a:ahLst/>
                      <a:cxnLst>
                        <a:cxn ang="0">
                          <a:pos x="connsiteX0" y="connsiteY0"/>
                        </a:cxn>
                        <a:cxn ang="0">
                          <a:pos x="connsiteX1" y="connsiteY1"/>
                        </a:cxn>
                        <a:cxn ang="0">
                          <a:pos x="connsiteX2" y="connsiteY2"/>
                        </a:cxn>
                        <a:cxn ang="0">
                          <a:pos x="connsiteX3" y="connsiteY3"/>
                        </a:cxn>
                      </a:cxnLst>
                      <a:rect l="l" t="t" r="r" b="b"/>
                      <a:pathLst>
                        <a:path w="14573" h="9001">
                          <a:moveTo>
                            <a:pt x="14573" y="8144"/>
                          </a:moveTo>
                          <a:lnTo>
                            <a:pt x="13716" y="9001"/>
                          </a:lnTo>
                          <a:lnTo>
                            <a:pt x="0" y="1286"/>
                          </a:lnTo>
                          <a:lnTo>
                            <a:pt x="858" y="0"/>
                          </a:lnTo>
                          <a:close/>
                        </a:path>
                      </a:pathLst>
                    </a:custGeom>
                    <a:solidFill>
                      <a:srgbClr val="B94231"/>
                    </a:solidFill>
                    <a:ln w="4286" cap="flat">
                      <a:noFill/>
                      <a:prstDash val="solid"/>
                      <a:miter/>
                    </a:ln>
                  </p:spPr>
                  <p:txBody>
                    <a:bodyPr rtlCol="0" anchor="ctr"/>
                    <a:lstStyle/>
                    <a:p>
                      <a:endParaRPr lang="en-GB"/>
                    </a:p>
                  </p:txBody>
                </p:sp>
                <p:sp>
                  <p:nvSpPr>
                    <p:cNvPr id="1318" name="Freeform: Shape 1317">
                      <a:extLst>
                        <a:ext uri="{FF2B5EF4-FFF2-40B4-BE49-F238E27FC236}">
                          <a16:creationId xmlns:a16="http://schemas.microsoft.com/office/drawing/2014/main" id="{6445D5F1-77D3-53DA-9C77-80836E824A99}"/>
                        </a:ext>
                      </a:extLst>
                    </p:cNvPr>
                    <p:cNvSpPr/>
                    <p:nvPr/>
                  </p:nvSpPr>
                  <p:spPr>
                    <a:xfrm>
                      <a:off x="7919370" y="3937342"/>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7" y="1715"/>
                            <a:pt x="0" y="1286"/>
                          </a:cubicBezTo>
                          <a:lnTo>
                            <a:pt x="429" y="0"/>
                          </a:lnTo>
                          <a:cubicBezTo>
                            <a:pt x="1715" y="429"/>
                            <a:pt x="3000" y="429"/>
                            <a:pt x="3858" y="0"/>
                          </a:cubicBezTo>
                        </a:path>
                      </a:pathLst>
                    </a:custGeom>
                    <a:solidFill>
                      <a:srgbClr val="B94231"/>
                    </a:solidFill>
                    <a:ln w="4286" cap="flat">
                      <a:noFill/>
                      <a:prstDash val="solid"/>
                      <a:miter/>
                    </a:ln>
                  </p:spPr>
                  <p:txBody>
                    <a:bodyPr rtlCol="0" anchor="ctr"/>
                    <a:lstStyle/>
                    <a:p>
                      <a:endParaRPr lang="en-GB"/>
                    </a:p>
                  </p:txBody>
                </p:sp>
                <p:sp>
                  <p:nvSpPr>
                    <p:cNvPr id="1319" name="Freeform: Shape 1318">
                      <a:extLst>
                        <a:ext uri="{FF2B5EF4-FFF2-40B4-BE49-F238E27FC236}">
                          <a16:creationId xmlns:a16="http://schemas.microsoft.com/office/drawing/2014/main" id="{CFB032D1-22E2-9AEE-0B0F-8D074D0D171D}"/>
                        </a:ext>
                      </a:extLst>
                    </p:cNvPr>
                    <p:cNvSpPr/>
                    <p:nvPr/>
                  </p:nvSpPr>
                  <p:spPr>
                    <a:xfrm>
                      <a:off x="7905658" y="3918895"/>
                      <a:ext cx="31711" cy="18506"/>
                    </a:xfrm>
                    <a:custGeom>
                      <a:avLst/>
                      <a:gdLst>
                        <a:gd name="connsiteX0" fmla="*/ 15856 w 31711"/>
                        <a:gd name="connsiteY0" fmla="*/ 16 h 18506"/>
                        <a:gd name="connsiteX1" fmla="*/ 31286 w 31711"/>
                        <a:gd name="connsiteY1" fmla="*/ 10303 h 18506"/>
                        <a:gd name="connsiteX2" fmla="*/ 15856 w 31711"/>
                        <a:gd name="connsiteY2" fmla="*/ 18446 h 18506"/>
                        <a:gd name="connsiteX3" fmla="*/ 425 w 31711"/>
                        <a:gd name="connsiteY3" fmla="*/ 8160 h 18506"/>
                        <a:gd name="connsiteX4" fmla="*/ 15856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6" y="16"/>
                          </a:moveTo>
                          <a:cubicBezTo>
                            <a:pt x="16284" y="16"/>
                            <a:pt x="34715" y="8588"/>
                            <a:pt x="31286" y="10303"/>
                          </a:cubicBezTo>
                          <a:cubicBezTo>
                            <a:pt x="30429" y="10731"/>
                            <a:pt x="16713" y="19304"/>
                            <a:pt x="15856" y="18446"/>
                          </a:cubicBezTo>
                          <a:cubicBezTo>
                            <a:pt x="15427" y="18446"/>
                            <a:pt x="-3004" y="9874"/>
                            <a:pt x="425" y="8160"/>
                          </a:cubicBezTo>
                          <a:cubicBezTo>
                            <a:pt x="1711" y="8160"/>
                            <a:pt x="15427" y="-413"/>
                            <a:pt x="15856" y="16"/>
                          </a:cubicBezTo>
                          <a:close/>
                        </a:path>
                      </a:pathLst>
                    </a:custGeom>
                    <a:solidFill>
                      <a:srgbClr val="6C74AF"/>
                    </a:solidFill>
                    <a:ln w="4286" cap="flat">
                      <a:noFill/>
                      <a:prstDash val="solid"/>
                      <a:miter/>
                    </a:ln>
                  </p:spPr>
                  <p:txBody>
                    <a:bodyPr rtlCol="0" anchor="ctr"/>
                    <a:lstStyle/>
                    <a:p>
                      <a:endParaRPr lang="en-GB"/>
                    </a:p>
                  </p:txBody>
                </p:sp>
                <p:sp>
                  <p:nvSpPr>
                    <p:cNvPr id="1320" name="Freeform: Shape 1319">
                      <a:extLst>
                        <a:ext uri="{FF2B5EF4-FFF2-40B4-BE49-F238E27FC236}">
                          <a16:creationId xmlns:a16="http://schemas.microsoft.com/office/drawing/2014/main" id="{61351C20-60A5-DCA3-8A0D-DF3A103D0555}"/>
                        </a:ext>
                      </a:extLst>
                    </p:cNvPr>
                    <p:cNvSpPr/>
                    <p:nvPr/>
                  </p:nvSpPr>
                  <p:spPr>
                    <a:xfrm>
                      <a:off x="7946802" y="3942914"/>
                      <a:ext cx="14144" cy="9429"/>
                    </a:xfrm>
                    <a:custGeom>
                      <a:avLst/>
                      <a:gdLst>
                        <a:gd name="connsiteX0" fmla="*/ 14144 w 14144"/>
                        <a:gd name="connsiteY0" fmla="*/ 0 h 9429"/>
                        <a:gd name="connsiteX1" fmla="*/ 13287 w 14144"/>
                        <a:gd name="connsiteY1" fmla="*/ 1286 h 9429"/>
                        <a:gd name="connsiteX2" fmla="*/ 0 w 14144"/>
                        <a:gd name="connsiteY2" fmla="*/ 9430 h 9429"/>
                        <a:gd name="connsiteX3" fmla="*/ 429 w 14144"/>
                        <a:gd name="connsiteY3" fmla="*/ 8144 h 9429"/>
                      </a:gdLst>
                      <a:ahLst/>
                      <a:cxnLst>
                        <a:cxn ang="0">
                          <a:pos x="connsiteX0" y="connsiteY0"/>
                        </a:cxn>
                        <a:cxn ang="0">
                          <a:pos x="connsiteX1" y="connsiteY1"/>
                        </a:cxn>
                        <a:cxn ang="0">
                          <a:pos x="connsiteX2" y="connsiteY2"/>
                        </a:cxn>
                        <a:cxn ang="0">
                          <a:pos x="connsiteX3" y="connsiteY3"/>
                        </a:cxn>
                      </a:cxnLst>
                      <a:rect l="l" t="t" r="r" b="b"/>
                      <a:pathLst>
                        <a:path w="14144" h="9429">
                          <a:moveTo>
                            <a:pt x="14144" y="0"/>
                          </a:moveTo>
                          <a:lnTo>
                            <a:pt x="13287" y="1286"/>
                          </a:lnTo>
                          <a:lnTo>
                            <a:pt x="0" y="9430"/>
                          </a:lnTo>
                          <a:lnTo>
                            <a:pt x="429" y="8144"/>
                          </a:lnTo>
                          <a:close/>
                        </a:path>
                      </a:pathLst>
                    </a:custGeom>
                    <a:solidFill>
                      <a:srgbClr val="B94231"/>
                    </a:solidFill>
                    <a:ln w="4286" cap="flat">
                      <a:noFill/>
                      <a:prstDash val="solid"/>
                      <a:miter/>
                    </a:ln>
                  </p:spPr>
                  <p:txBody>
                    <a:bodyPr rtlCol="0" anchor="ctr"/>
                    <a:lstStyle/>
                    <a:p>
                      <a:endParaRPr lang="en-GB"/>
                    </a:p>
                  </p:txBody>
                </p:sp>
                <p:sp>
                  <p:nvSpPr>
                    <p:cNvPr id="1321" name="Freeform: Shape 1320">
                      <a:extLst>
                        <a:ext uri="{FF2B5EF4-FFF2-40B4-BE49-F238E27FC236}">
                          <a16:creationId xmlns:a16="http://schemas.microsoft.com/office/drawing/2014/main" id="{9DB3FE7F-01CB-D8E9-B94E-B0358FFFF5B3}"/>
                        </a:ext>
                      </a:extLst>
                    </p:cNvPr>
                    <p:cNvSpPr/>
                    <p:nvPr/>
                  </p:nvSpPr>
                  <p:spPr>
                    <a:xfrm>
                      <a:off x="7928978" y="3941628"/>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5"/>
                            <a:pt x="250" y="857"/>
                            <a:pt x="679" y="0"/>
                          </a:cubicBezTo>
                          <a:cubicBezTo>
                            <a:pt x="250" y="429"/>
                            <a:pt x="679" y="857"/>
                            <a:pt x="1108" y="1286"/>
                          </a:cubicBezTo>
                        </a:path>
                      </a:pathLst>
                    </a:custGeom>
                    <a:solidFill>
                      <a:srgbClr val="B94231"/>
                    </a:solidFill>
                    <a:ln w="4286" cap="flat">
                      <a:noFill/>
                      <a:prstDash val="solid"/>
                      <a:miter/>
                    </a:ln>
                  </p:spPr>
                  <p:txBody>
                    <a:bodyPr rtlCol="0" anchor="ctr"/>
                    <a:lstStyle/>
                    <a:p>
                      <a:endParaRPr lang="en-GB"/>
                    </a:p>
                  </p:txBody>
                </p:sp>
                <p:sp>
                  <p:nvSpPr>
                    <p:cNvPr id="1322" name="Freeform: Shape 1321">
                      <a:extLst>
                        <a:ext uri="{FF2B5EF4-FFF2-40B4-BE49-F238E27FC236}">
                          <a16:creationId xmlns:a16="http://schemas.microsoft.com/office/drawing/2014/main" id="{BA390337-8A6E-5BF4-E50F-92D6D1BD3698}"/>
                        </a:ext>
                      </a:extLst>
                    </p:cNvPr>
                    <p:cNvSpPr/>
                    <p:nvPr/>
                  </p:nvSpPr>
                  <p:spPr>
                    <a:xfrm>
                      <a:off x="7929657" y="3942914"/>
                      <a:ext cx="14144" cy="9429"/>
                    </a:xfrm>
                    <a:custGeom>
                      <a:avLst/>
                      <a:gdLst>
                        <a:gd name="connsiteX0" fmla="*/ 14144 w 14144"/>
                        <a:gd name="connsiteY0" fmla="*/ 8144 h 9429"/>
                        <a:gd name="connsiteX1" fmla="*/ 13716 w 14144"/>
                        <a:gd name="connsiteY1" fmla="*/ 9430 h 9429"/>
                        <a:gd name="connsiteX2" fmla="*/ 0 w 14144"/>
                        <a:gd name="connsiteY2" fmla="*/ 1286 h 9429"/>
                        <a:gd name="connsiteX3" fmla="*/ 429 w 14144"/>
                        <a:gd name="connsiteY3" fmla="*/ 0 h 9429"/>
                      </a:gdLst>
                      <a:ahLst/>
                      <a:cxnLst>
                        <a:cxn ang="0">
                          <a:pos x="connsiteX0" y="connsiteY0"/>
                        </a:cxn>
                        <a:cxn ang="0">
                          <a:pos x="connsiteX1" y="connsiteY1"/>
                        </a:cxn>
                        <a:cxn ang="0">
                          <a:pos x="connsiteX2" y="connsiteY2"/>
                        </a:cxn>
                        <a:cxn ang="0">
                          <a:pos x="connsiteX3" y="connsiteY3"/>
                        </a:cxn>
                      </a:cxnLst>
                      <a:rect l="l" t="t" r="r" b="b"/>
                      <a:pathLst>
                        <a:path w="14144" h="9429">
                          <a:moveTo>
                            <a:pt x="14144" y="8144"/>
                          </a:moveTo>
                          <a:lnTo>
                            <a:pt x="13716" y="9430"/>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323" name="Freeform: Shape 1322">
                      <a:extLst>
                        <a:ext uri="{FF2B5EF4-FFF2-40B4-BE49-F238E27FC236}">
                          <a16:creationId xmlns:a16="http://schemas.microsoft.com/office/drawing/2014/main" id="{3F049E5D-A6C7-1BA8-B68B-A01A78CB3085}"/>
                        </a:ext>
                      </a:extLst>
                    </p:cNvPr>
                    <p:cNvSpPr/>
                    <p:nvPr/>
                  </p:nvSpPr>
                  <p:spPr>
                    <a:xfrm>
                      <a:off x="7929661" y="3932611"/>
                      <a:ext cx="31711" cy="18506"/>
                    </a:xfrm>
                    <a:custGeom>
                      <a:avLst/>
                      <a:gdLst>
                        <a:gd name="connsiteX0" fmla="*/ 15856 w 31711"/>
                        <a:gd name="connsiteY0" fmla="*/ 16 h 18506"/>
                        <a:gd name="connsiteX1" fmla="*/ 31286 w 31711"/>
                        <a:gd name="connsiteY1" fmla="*/ 10302 h 18506"/>
                        <a:gd name="connsiteX2" fmla="*/ 15856 w 31711"/>
                        <a:gd name="connsiteY2" fmla="*/ 18446 h 18506"/>
                        <a:gd name="connsiteX3" fmla="*/ 425 w 31711"/>
                        <a:gd name="connsiteY3" fmla="*/ 8159 h 18506"/>
                        <a:gd name="connsiteX4" fmla="*/ 15856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6" y="16"/>
                          </a:moveTo>
                          <a:cubicBezTo>
                            <a:pt x="16284" y="16"/>
                            <a:pt x="34715" y="8588"/>
                            <a:pt x="31286" y="10302"/>
                          </a:cubicBezTo>
                          <a:cubicBezTo>
                            <a:pt x="30429" y="10731"/>
                            <a:pt x="16713" y="19304"/>
                            <a:pt x="15856" y="18446"/>
                          </a:cubicBezTo>
                          <a:cubicBezTo>
                            <a:pt x="15427" y="18446"/>
                            <a:pt x="-3004" y="9874"/>
                            <a:pt x="425" y="8159"/>
                          </a:cubicBezTo>
                          <a:cubicBezTo>
                            <a:pt x="1282" y="8159"/>
                            <a:pt x="15427" y="-413"/>
                            <a:pt x="15856" y="16"/>
                          </a:cubicBezTo>
                          <a:close/>
                        </a:path>
                      </a:pathLst>
                    </a:custGeom>
                    <a:solidFill>
                      <a:srgbClr val="6C74AF"/>
                    </a:solidFill>
                    <a:ln w="4286" cap="flat">
                      <a:noFill/>
                      <a:prstDash val="solid"/>
                      <a:miter/>
                    </a:ln>
                  </p:spPr>
                  <p:txBody>
                    <a:bodyPr rtlCol="0" anchor="ctr"/>
                    <a:lstStyle/>
                    <a:p>
                      <a:endParaRPr lang="en-GB"/>
                    </a:p>
                  </p:txBody>
                </p:sp>
                <p:sp>
                  <p:nvSpPr>
                    <p:cNvPr id="1324" name="Freeform: Shape 1323">
                      <a:extLst>
                        <a:ext uri="{FF2B5EF4-FFF2-40B4-BE49-F238E27FC236}">
                          <a16:creationId xmlns:a16="http://schemas.microsoft.com/office/drawing/2014/main" id="{A95482F2-140B-69FC-3892-599C3FD2091F}"/>
                        </a:ext>
                      </a:extLst>
                    </p:cNvPr>
                    <p:cNvSpPr/>
                    <p:nvPr/>
                  </p:nvSpPr>
                  <p:spPr>
                    <a:xfrm>
                      <a:off x="7943373" y="3951058"/>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7" y="1715"/>
                            <a:pt x="0" y="1286"/>
                          </a:cubicBezTo>
                          <a:lnTo>
                            <a:pt x="429" y="0"/>
                          </a:lnTo>
                          <a:cubicBezTo>
                            <a:pt x="1286" y="429"/>
                            <a:pt x="3000" y="429"/>
                            <a:pt x="3858" y="0"/>
                          </a:cubicBezTo>
                        </a:path>
                      </a:pathLst>
                    </a:custGeom>
                    <a:solidFill>
                      <a:srgbClr val="B94231"/>
                    </a:solidFill>
                    <a:ln w="4286" cap="flat">
                      <a:noFill/>
                      <a:prstDash val="solid"/>
                      <a:miter/>
                    </a:ln>
                  </p:spPr>
                  <p:txBody>
                    <a:bodyPr rtlCol="0" anchor="ctr"/>
                    <a:lstStyle/>
                    <a:p>
                      <a:endParaRPr lang="en-GB"/>
                    </a:p>
                  </p:txBody>
                </p:sp>
                <p:grpSp>
                  <p:nvGrpSpPr>
                    <p:cNvPr id="1325" name="Graphic 18">
                      <a:extLst>
                        <a:ext uri="{FF2B5EF4-FFF2-40B4-BE49-F238E27FC236}">
                          <a16:creationId xmlns:a16="http://schemas.microsoft.com/office/drawing/2014/main" id="{FFC5B23F-63C3-ABAC-0195-18AE0FCD41C9}"/>
                        </a:ext>
                      </a:extLst>
                    </p:cNvPr>
                    <p:cNvGrpSpPr/>
                    <p:nvPr/>
                  </p:nvGrpSpPr>
                  <p:grpSpPr>
                    <a:xfrm>
                      <a:off x="7816929" y="3887192"/>
                      <a:ext cx="1286" cy="2143"/>
                      <a:chOff x="7816929" y="3887192"/>
                      <a:chExt cx="1286" cy="2143"/>
                    </a:xfrm>
                  </p:grpSpPr>
                  <p:sp>
                    <p:nvSpPr>
                      <p:cNvPr id="1326" name="Freeform: Shape 1325">
                        <a:extLst>
                          <a:ext uri="{FF2B5EF4-FFF2-40B4-BE49-F238E27FC236}">
                            <a16:creationId xmlns:a16="http://schemas.microsoft.com/office/drawing/2014/main" id="{1816FDB3-60BC-A7CE-AC34-2F02C2B43A68}"/>
                          </a:ext>
                        </a:extLst>
                      </p:cNvPr>
                      <p:cNvSpPr/>
                      <p:nvPr/>
                    </p:nvSpPr>
                    <p:spPr>
                      <a:xfrm>
                        <a:off x="7817786" y="3887192"/>
                        <a:ext cx="429" cy="1286"/>
                      </a:xfrm>
                      <a:custGeom>
                        <a:avLst/>
                        <a:gdLst>
                          <a:gd name="connsiteX0" fmla="*/ 429 w 429"/>
                          <a:gd name="connsiteY0" fmla="*/ 0 h 1286"/>
                          <a:gd name="connsiteX1" fmla="*/ 0 w 429"/>
                          <a:gd name="connsiteY1" fmla="*/ 1286 h 1286"/>
                          <a:gd name="connsiteX2" fmla="*/ 429 w 429"/>
                          <a:gd name="connsiteY2" fmla="*/ 0 h 1286"/>
                        </a:gdLst>
                        <a:ahLst/>
                        <a:cxnLst>
                          <a:cxn ang="0">
                            <a:pos x="connsiteX0" y="connsiteY0"/>
                          </a:cxn>
                          <a:cxn ang="0">
                            <a:pos x="connsiteX1" y="connsiteY1"/>
                          </a:cxn>
                          <a:cxn ang="0">
                            <a:pos x="connsiteX2" y="connsiteY2"/>
                          </a:cxn>
                        </a:cxnLst>
                        <a:rect l="l" t="t" r="r" b="b"/>
                        <a:pathLst>
                          <a:path w="429" h="1286">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327" name="Freeform: Shape 1326">
                        <a:extLst>
                          <a:ext uri="{FF2B5EF4-FFF2-40B4-BE49-F238E27FC236}">
                            <a16:creationId xmlns:a16="http://schemas.microsoft.com/office/drawing/2014/main" id="{3386C3F2-1634-4964-0E5E-F0FE441C097E}"/>
                          </a:ext>
                        </a:extLst>
                      </p:cNvPr>
                      <p:cNvSpPr/>
                      <p:nvPr/>
                    </p:nvSpPr>
                    <p:spPr>
                      <a:xfrm>
                        <a:off x="7816929" y="3887621"/>
                        <a:ext cx="1286" cy="1714"/>
                      </a:xfrm>
                      <a:custGeom>
                        <a:avLst/>
                        <a:gdLst>
                          <a:gd name="connsiteX0" fmla="*/ 1286 w 1286"/>
                          <a:gd name="connsiteY0" fmla="*/ 0 h 1714"/>
                          <a:gd name="connsiteX1" fmla="*/ 0 w 1286"/>
                          <a:gd name="connsiteY1" fmla="*/ 1714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7" y="429"/>
                              <a:pt x="857" y="1714"/>
                              <a:pt x="0" y="1714"/>
                            </a:cubicBezTo>
                            <a:lnTo>
                              <a:pt x="429" y="429"/>
                            </a:lnTo>
                            <a:cubicBezTo>
                              <a:pt x="1286" y="0"/>
                              <a:pt x="1286" y="0"/>
                              <a:pt x="1286" y="0"/>
                            </a:cubicBezTo>
                          </a:path>
                        </a:pathLst>
                      </a:custGeom>
                      <a:solidFill>
                        <a:srgbClr val="B94231"/>
                      </a:solidFill>
                      <a:ln w="4286" cap="flat">
                        <a:noFill/>
                        <a:prstDash val="solid"/>
                        <a:miter/>
                      </a:ln>
                    </p:spPr>
                    <p:txBody>
                      <a:bodyPr rtlCol="0" anchor="ctr"/>
                      <a:lstStyle/>
                      <a:p>
                        <a:endParaRPr lang="en-GB"/>
                      </a:p>
                    </p:txBody>
                  </p:sp>
                </p:grpSp>
                <p:sp>
                  <p:nvSpPr>
                    <p:cNvPr id="1328" name="Freeform: Shape 1327">
                      <a:extLst>
                        <a:ext uri="{FF2B5EF4-FFF2-40B4-BE49-F238E27FC236}">
                          <a16:creationId xmlns:a16="http://schemas.microsoft.com/office/drawing/2014/main" id="{7C966181-F022-D815-195A-B86501C18776}"/>
                        </a:ext>
                      </a:extLst>
                    </p:cNvPr>
                    <p:cNvSpPr/>
                    <p:nvPr/>
                  </p:nvSpPr>
                  <p:spPr>
                    <a:xfrm>
                      <a:off x="7970377" y="3956630"/>
                      <a:ext cx="14572" cy="9429"/>
                    </a:xfrm>
                    <a:custGeom>
                      <a:avLst/>
                      <a:gdLst>
                        <a:gd name="connsiteX0" fmla="*/ 14573 w 14572"/>
                        <a:gd name="connsiteY0" fmla="*/ 0 h 9429"/>
                        <a:gd name="connsiteX1" fmla="*/ 13716 w 14572"/>
                        <a:gd name="connsiteY1" fmla="*/ 1286 h 9429"/>
                        <a:gd name="connsiteX2" fmla="*/ 0 w 14572"/>
                        <a:gd name="connsiteY2" fmla="*/ 9430 h 9429"/>
                        <a:gd name="connsiteX3" fmla="*/ 857 w 14572"/>
                        <a:gd name="connsiteY3" fmla="*/ 8144 h 9429"/>
                      </a:gdLst>
                      <a:ahLst/>
                      <a:cxnLst>
                        <a:cxn ang="0">
                          <a:pos x="connsiteX0" y="connsiteY0"/>
                        </a:cxn>
                        <a:cxn ang="0">
                          <a:pos x="connsiteX1" y="connsiteY1"/>
                        </a:cxn>
                        <a:cxn ang="0">
                          <a:pos x="connsiteX2" y="connsiteY2"/>
                        </a:cxn>
                        <a:cxn ang="0">
                          <a:pos x="connsiteX3" y="connsiteY3"/>
                        </a:cxn>
                      </a:cxnLst>
                      <a:rect l="l" t="t" r="r" b="b"/>
                      <a:pathLst>
                        <a:path w="14572" h="9429">
                          <a:moveTo>
                            <a:pt x="14573" y="0"/>
                          </a:moveTo>
                          <a:lnTo>
                            <a:pt x="13716" y="1286"/>
                          </a:lnTo>
                          <a:lnTo>
                            <a:pt x="0" y="9430"/>
                          </a:lnTo>
                          <a:lnTo>
                            <a:pt x="857" y="8144"/>
                          </a:lnTo>
                          <a:close/>
                        </a:path>
                      </a:pathLst>
                    </a:custGeom>
                    <a:solidFill>
                      <a:srgbClr val="B94231"/>
                    </a:solidFill>
                    <a:ln w="4286" cap="flat">
                      <a:noFill/>
                      <a:prstDash val="solid"/>
                      <a:miter/>
                    </a:ln>
                  </p:spPr>
                  <p:txBody>
                    <a:bodyPr rtlCol="0" anchor="ctr"/>
                    <a:lstStyle/>
                    <a:p>
                      <a:endParaRPr lang="en-GB"/>
                    </a:p>
                  </p:txBody>
                </p:sp>
                <p:sp>
                  <p:nvSpPr>
                    <p:cNvPr id="1329" name="Freeform: Shape 1328">
                      <a:extLst>
                        <a:ext uri="{FF2B5EF4-FFF2-40B4-BE49-F238E27FC236}">
                          <a16:creationId xmlns:a16="http://schemas.microsoft.com/office/drawing/2014/main" id="{E4D2A9D2-41AA-02A5-BE32-B609F4CE9C07}"/>
                        </a:ext>
                      </a:extLst>
                    </p:cNvPr>
                    <p:cNvSpPr/>
                    <p:nvPr/>
                  </p:nvSpPr>
                  <p:spPr>
                    <a:xfrm>
                      <a:off x="7952981" y="3955344"/>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5"/>
                            <a:pt x="251" y="857"/>
                            <a:pt x="679" y="0"/>
                          </a:cubicBezTo>
                          <a:cubicBezTo>
                            <a:pt x="251" y="429"/>
                            <a:pt x="679" y="1286"/>
                            <a:pt x="1108" y="1286"/>
                          </a:cubicBezTo>
                        </a:path>
                      </a:pathLst>
                    </a:custGeom>
                    <a:solidFill>
                      <a:srgbClr val="B94231"/>
                    </a:solidFill>
                    <a:ln w="4286" cap="flat">
                      <a:noFill/>
                      <a:prstDash val="solid"/>
                      <a:miter/>
                    </a:ln>
                  </p:spPr>
                  <p:txBody>
                    <a:bodyPr rtlCol="0" anchor="ctr"/>
                    <a:lstStyle/>
                    <a:p>
                      <a:endParaRPr lang="en-GB"/>
                    </a:p>
                  </p:txBody>
                </p:sp>
                <p:sp>
                  <p:nvSpPr>
                    <p:cNvPr id="1330" name="Freeform: Shape 1329">
                      <a:extLst>
                        <a:ext uri="{FF2B5EF4-FFF2-40B4-BE49-F238E27FC236}">
                          <a16:creationId xmlns:a16="http://schemas.microsoft.com/office/drawing/2014/main" id="{C9DAB223-3B95-7722-7BF0-055FD33C091B}"/>
                        </a:ext>
                      </a:extLst>
                    </p:cNvPr>
                    <p:cNvSpPr/>
                    <p:nvPr/>
                  </p:nvSpPr>
                  <p:spPr>
                    <a:xfrm>
                      <a:off x="7953660" y="3956630"/>
                      <a:ext cx="14144" cy="9429"/>
                    </a:xfrm>
                    <a:custGeom>
                      <a:avLst/>
                      <a:gdLst>
                        <a:gd name="connsiteX0" fmla="*/ 14144 w 14144"/>
                        <a:gd name="connsiteY0" fmla="*/ 8144 h 9429"/>
                        <a:gd name="connsiteX1" fmla="*/ 13287 w 14144"/>
                        <a:gd name="connsiteY1" fmla="*/ 9430 h 9429"/>
                        <a:gd name="connsiteX2" fmla="*/ 0 w 14144"/>
                        <a:gd name="connsiteY2" fmla="*/ 1286 h 9429"/>
                        <a:gd name="connsiteX3" fmla="*/ 429 w 14144"/>
                        <a:gd name="connsiteY3" fmla="*/ 0 h 9429"/>
                      </a:gdLst>
                      <a:ahLst/>
                      <a:cxnLst>
                        <a:cxn ang="0">
                          <a:pos x="connsiteX0" y="connsiteY0"/>
                        </a:cxn>
                        <a:cxn ang="0">
                          <a:pos x="connsiteX1" y="connsiteY1"/>
                        </a:cxn>
                        <a:cxn ang="0">
                          <a:pos x="connsiteX2" y="connsiteY2"/>
                        </a:cxn>
                        <a:cxn ang="0">
                          <a:pos x="connsiteX3" y="connsiteY3"/>
                        </a:cxn>
                      </a:cxnLst>
                      <a:rect l="l" t="t" r="r" b="b"/>
                      <a:pathLst>
                        <a:path w="14144" h="9429">
                          <a:moveTo>
                            <a:pt x="14144" y="8144"/>
                          </a:moveTo>
                          <a:lnTo>
                            <a:pt x="13287" y="9430"/>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331" name="Freeform: Shape 1330">
                      <a:extLst>
                        <a:ext uri="{FF2B5EF4-FFF2-40B4-BE49-F238E27FC236}">
                          <a16:creationId xmlns:a16="http://schemas.microsoft.com/office/drawing/2014/main" id="{F7EE7D36-1776-C477-C23A-CCD69CB818A5}"/>
                        </a:ext>
                      </a:extLst>
                    </p:cNvPr>
                    <p:cNvSpPr/>
                    <p:nvPr/>
                  </p:nvSpPr>
                  <p:spPr>
                    <a:xfrm>
                      <a:off x="7967376" y="3964774"/>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4"/>
                            <a:pt x="858" y="1714"/>
                            <a:pt x="0" y="1286"/>
                          </a:cubicBezTo>
                          <a:lnTo>
                            <a:pt x="429" y="0"/>
                          </a:lnTo>
                          <a:cubicBezTo>
                            <a:pt x="1286" y="429"/>
                            <a:pt x="3001" y="429"/>
                            <a:pt x="3858" y="0"/>
                          </a:cubicBezTo>
                        </a:path>
                      </a:pathLst>
                    </a:custGeom>
                    <a:solidFill>
                      <a:srgbClr val="B94231"/>
                    </a:solidFill>
                    <a:ln w="4286" cap="flat">
                      <a:noFill/>
                      <a:prstDash val="solid"/>
                      <a:miter/>
                    </a:ln>
                  </p:spPr>
                  <p:txBody>
                    <a:bodyPr rtlCol="0" anchor="ctr"/>
                    <a:lstStyle/>
                    <a:p>
                      <a:endParaRPr lang="en-GB"/>
                    </a:p>
                  </p:txBody>
                </p:sp>
                <p:sp>
                  <p:nvSpPr>
                    <p:cNvPr id="1332" name="Freeform: Shape 1331">
                      <a:extLst>
                        <a:ext uri="{FF2B5EF4-FFF2-40B4-BE49-F238E27FC236}">
                          <a16:creationId xmlns:a16="http://schemas.microsoft.com/office/drawing/2014/main" id="{4FD1F54D-7DA1-4C23-D6D2-68F119F96DFA}"/>
                        </a:ext>
                      </a:extLst>
                    </p:cNvPr>
                    <p:cNvSpPr/>
                    <p:nvPr/>
                  </p:nvSpPr>
                  <p:spPr>
                    <a:xfrm>
                      <a:off x="7953664" y="3946711"/>
                      <a:ext cx="31711" cy="18551"/>
                    </a:xfrm>
                    <a:custGeom>
                      <a:avLst/>
                      <a:gdLst>
                        <a:gd name="connsiteX0" fmla="*/ 15856 w 31711"/>
                        <a:gd name="connsiteY0" fmla="*/ 60 h 18551"/>
                        <a:gd name="connsiteX1" fmla="*/ 31286 w 31711"/>
                        <a:gd name="connsiteY1" fmla="*/ 10347 h 18551"/>
                        <a:gd name="connsiteX2" fmla="*/ 15856 w 31711"/>
                        <a:gd name="connsiteY2" fmla="*/ 18491 h 18551"/>
                        <a:gd name="connsiteX3" fmla="*/ 425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6284" y="60"/>
                            <a:pt x="34715" y="8633"/>
                            <a:pt x="31286" y="10347"/>
                          </a:cubicBezTo>
                          <a:cubicBezTo>
                            <a:pt x="30429" y="10776"/>
                            <a:pt x="16713" y="19348"/>
                            <a:pt x="15856" y="18491"/>
                          </a:cubicBezTo>
                          <a:cubicBezTo>
                            <a:pt x="15427" y="18491"/>
                            <a:pt x="-3004" y="9919"/>
                            <a:pt x="425" y="8204"/>
                          </a:cubicBezTo>
                          <a:cubicBezTo>
                            <a:pt x="1282" y="7775"/>
                            <a:pt x="14998" y="-797"/>
                            <a:pt x="15856" y="60"/>
                          </a:cubicBezTo>
                          <a:close/>
                        </a:path>
                      </a:pathLst>
                    </a:custGeom>
                    <a:solidFill>
                      <a:srgbClr val="6C74AF"/>
                    </a:solidFill>
                    <a:ln w="4286" cap="flat">
                      <a:noFill/>
                      <a:prstDash val="solid"/>
                      <a:miter/>
                    </a:ln>
                  </p:spPr>
                  <p:txBody>
                    <a:bodyPr rtlCol="0" anchor="ctr"/>
                    <a:lstStyle/>
                    <a:p>
                      <a:endParaRPr lang="en-GB"/>
                    </a:p>
                  </p:txBody>
                </p:sp>
                <p:grpSp>
                  <p:nvGrpSpPr>
                    <p:cNvPr id="1333" name="Graphic 18">
                      <a:extLst>
                        <a:ext uri="{FF2B5EF4-FFF2-40B4-BE49-F238E27FC236}">
                          <a16:creationId xmlns:a16="http://schemas.microsoft.com/office/drawing/2014/main" id="{288D3FFC-585C-3524-2364-F953E3B53056}"/>
                        </a:ext>
                      </a:extLst>
                    </p:cNvPr>
                    <p:cNvGrpSpPr/>
                    <p:nvPr/>
                  </p:nvGrpSpPr>
                  <p:grpSpPr>
                    <a:xfrm>
                      <a:off x="7840932" y="3901337"/>
                      <a:ext cx="1286" cy="1714"/>
                      <a:chOff x="7840932" y="3901337"/>
                      <a:chExt cx="1286" cy="1714"/>
                    </a:xfrm>
                  </p:grpSpPr>
                  <p:sp>
                    <p:nvSpPr>
                      <p:cNvPr id="1334" name="Freeform: Shape 1333">
                        <a:extLst>
                          <a:ext uri="{FF2B5EF4-FFF2-40B4-BE49-F238E27FC236}">
                            <a16:creationId xmlns:a16="http://schemas.microsoft.com/office/drawing/2014/main" id="{30FEB8C2-15E1-0FA0-19AE-3C3B001F91B8}"/>
                          </a:ext>
                        </a:extLst>
                      </p:cNvPr>
                      <p:cNvSpPr/>
                      <p:nvPr/>
                    </p:nvSpPr>
                    <p:spPr>
                      <a:xfrm>
                        <a:off x="7841789" y="3901337"/>
                        <a:ext cx="428" cy="1285"/>
                      </a:xfrm>
                      <a:custGeom>
                        <a:avLst/>
                        <a:gdLst>
                          <a:gd name="connsiteX0" fmla="*/ 429 w 428"/>
                          <a:gd name="connsiteY0" fmla="*/ 0 h 1285"/>
                          <a:gd name="connsiteX1" fmla="*/ 0 w 428"/>
                          <a:gd name="connsiteY1" fmla="*/ 1286 h 1285"/>
                          <a:gd name="connsiteX2" fmla="*/ 429 w 428"/>
                          <a:gd name="connsiteY2" fmla="*/ 0 h 1285"/>
                        </a:gdLst>
                        <a:ahLst/>
                        <a:cxnLst>
                          <a:cxn ang="0">
                            <a:pos x="connsiteX0" y="connsiteY0"/>
                          </a:cxn>
                          <a:cxn ang="0">
                            <a:pos x="connsiteX1" y="connsiteY1"/>
                          </a:cxn>
                          <a:cxn ang="0">
                            <a:pos x="connsiteX2" y="connsiteY2"/>
                          </a:cxn>
                        </a:cxnLst>
                        <a:rect l="l" t="t" r="r" b="b"/>
                        <a:pathLst>
                          <a:path w="428" h="1285">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335" name="Freeform: Shape 1334">
                        <a:extLst>
                          <a:ext uri="{FF2B5EF4-FFF2-40B4-BE49-F238E27FC236}">
                            <a16:creationId xmlns:a16="http://schemas.microsoft.com/office/drawing/2014/main" id="{B6FB1FC6-F553-E4BA-C0C6-5E69F35DDC43}"/>
                          </a:ext>
                        </a:extLst>
                      </p:cNvPr>
                      <p:cNvSpPr/>
                      <p:nvPr/>
                    </p:nvSpPr>
                    <p:spPr>
                      <a:xfrm>
                        <a:off x="7840932" y="3901337"/>
                        <a:ext cx="1286" cy="1714"/>
                      </a:xfrm>
                      <a:custGeom>
                        <a:avLst/>
                        <a:gdLst>
                          <a:gd name="connsiteX0" fmla="*/ 1286 w 1286"/>
                          <a:gd name="connsiteY0" fmla="*/ 0 h 1714"/>
                          <a:gd name="connsiteX1" fmla="*/ 0 w 1286"/>
                          <a:gd name="connsiteY1" fmla="*/ 1714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8" y="429"/>
                              <a:pt x="858" y="1714"/>
                              <a:pt x="0" y="1714"/>
                            </a:cubicBezTo>
                            <a:lnTo>
                              <a:pt x="429" y="429"/>
                            </a:lnTo>
                            <a:cubicBezTo>
                              <a:pt x="858" y="429"/>
                              <a:pt x="1286" y="0"/>
                              <a:pt x="1286" y="0"/>
                            </a:cubicBezTo>
                          </a:path>
                        </a:pathLst>
                      </a:custGeom>
                      <a:solidFill>
                        <a:srgbClr val="B94231"/>
                      </a:solidFill>
                      <a:ln w="4286" cap="flat">
                        <a:noFill/>
                        <a:prstDash val="solid"/>
                        <a:miter/>
                      </a:ln>
                    </p:spPr>
                    <p:txBody>
                      <a:bodyPr rtlCol="0" anchor="ctr"/>
                      <a:lstStyle/>
                      <a:p>
                        <a:endParaRPr lang="en-GB"/>
                      </a:p>
                    </p:txBody>
                  </p:sp>
                </p:grpSp>
                <p:sp>
                  <p:nvSpPr>
                    <p:cNvPr id="1336" name="Freeform: Shape 1335">
                      <a:extLst>
                        <a:ext uri="{FF2B5EF4-FFF2-40B4-BE49-F238E27FC236}">
                          <a16:creationId xmlns:a16="http://schemas.microsoft.com/office/drawing/2014/main" id="{CB9B53FB-21FA-07FE-0866-3856BBA47AD8}"/>
                        </a:ext>
                      </a:extLst>
                    </p:cNvPr>
                    <p:cNvSpPr/>
                    <p:nvPr/>
                  </p:nvSpPr>
                  <p:spPr>
                    <a:xfrm>
                      <a:off x="7994380" y="3970774"/>
                      <a:ext cx="14144" cy="9001"/>
                    </a:xfrm>
                    <a:custGeom>
                      <a:avLst/>
                      <a:gdLst>
                        <a:gd name="connsiteX0" fmla="*/ 14144 w 14144"/>
                        <a:gd name="connsiteY0" fmla="*/ 0 h 9001"/>
                        <a:gd name="connsiteX1" fmla="*/ 13716 w 14144"/>
                        <a:gd name="connsiteY1" fmla="*/ 857 h 9001"/>
                        <a:gd name="connsiteX2" fmla="*/ 0 w 14144"/>
                        <a:gd name="connsiteY2" fmla="*/ 9001 h 9001"/>
                        <a:gd name="connsiteX3" fmla="*/ 429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14144" y="0"/>
                          </a:moveTo>
                          <a:lnTo>
                            <a:pt x="13716" y="857"/>
                          </a:lnTo>
                          <a:lnTo>
                            <a:pt x="0" y="9001"/>
                          </a:lnTo>
                          <a:lnTo>
                            <a:pt x="429" y="7715"/>
                          </a:lnTo>
                          <a:close/>
                        </a:path>
                      </a:pathLst>
                    </a:custGeom>
                    <a:solidFill>
                      <a:srgbClr val="B94231"/>
                    </a:solidFill>
                    <a:ln w="4286" cap="flat">
                      <a:noFill/>
                      <a:prstDash val="solid"/>
                      <a:miter/>
                    </a:ln>
                  </p:spPr>
                  <p:txBody>
                    <a:bodyPr rtlCol="0" anchor="ctr"/>
                    <a:lstStyle/>
                    <a:p>
                      <a:endParaRPr lang="en-GB"/>
                    </a:p>
                  </p:txBody>
                </p:sp>
                <p:sp>
                  <p:nvSpPr>
                    <p:cNvPr id="1337" name="Freeform: Shape 1336">
                      <a:extLst>
                        <a:ext uri="{FF2B5EF4-FFF2-40B4-BE49-F238E27FC236}">
                          <a16:creationId xmlns:a16="http://schemas.microsoft.com/office/drawing/2014/main" id="{158EF50D-275E-A147-DD6A-2769FBB61DA7}"/>
                        </a:ext>
                      </a:extLst>
                    </p:cNvPr>
                    <p:cNvSpPr/>
                    <p:nvPr/>
                  </p:nvSpPr>
                  <p:spPr>
                    <a:xfrm>
                      <a:off x="7976984" y="3969488"/>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5"/>
                            <a:pt x="251" y="857"/>
                            <a:pt x="679" y="0"/>
                          </a:cubicBezTo>
                          <a:cubicBezTo>
                            <a:pt x="251" y="0"/>
                            <a:pt x="251" y="857"/>
                            <a:pt x="1108" y="1286"/>
                          </a:cubicBezTo>
                        </a:path>
                      </a:pathLst>
                    </a:custGeom>
                    <a:solidFill>
                      <a:srgbClr val="B94231"/>
                    </a:solidFill>
                    <a:ln w="4286" cap="flat">
                      <a:noFill/>
                      <a:prstDash val="solid"/>
                      <a:miter/>
                    </a:ln>
                  </p:spPr>
                  <p:txBody>
                    <a:bodyPr rtlCol="0" anchor="ctr"/>
                    <a:lstStyle/>
                    <a:p>
                      <a:endParaRPr lang="en-GB"/>
                    </a:p>
                  </p:txBody>
                </p:sp>
                <p:sp>
                  <p:nvSpPr>
                    <p:cNvPr id="1338" name="Freeform: Shape 1337">
                      <a:extLst>
                        <a:ext uri="{FF2B5EF4-FFF2-40B4-BE49-F238E27FC236}">
                          <a16:creationId xmlns:a16="http://schemas.microsoft.com/office/drawing/2014/main" id="{C84489C3-8CCB-9627-F580-1E0CF8AA8648}"/>
                        </a:ext>
                      </a:extLst>
                    </p:cNvPr>
                    <p:cNvSpPr/>
                    <p:nvPr/>
                  </p:nvSpPr>
                  <p:spPr>
                    <a:xfrm>
                      <a:off x="7977235" y="3970774"/>
                      <a:ext cx="14573" cy="9001"/>
                    </a:xfrm>
                    <a:custGeom>
                      <a:avLst/>
                      <a:gdLst>
                        <a:gd name="connsiteX0" fmla="*/ 14573 w 14573"/>
                        <a:gd name="connsiteY0" fmla="*/ 7715 h 9001"/>
                        <a:gd name="connsiteX1" fmla="*/ 13716 w 14573"/>
                        <a:gd name="connsiteY1" fmla="*/ 9001 h 9001"/>
                        <a:gd name="connsiteX2" fmla="*/ 0 w 14573"/>
                        <a:gd name="connsiteY2" fmla="*/ 857 h 9001"/>
                        <a:gd name="connsiteX3" fmla="*/ 857 w 14573"/>
                        <a:gd name="connsiteY3" fmla="*/ 0 h 9001"/>
                      </a:gdLst>
                      <a:ahLst/>
                      <a:cxnLst>
                        <a:cxn ang="0">
                          <a:pos x="connsiteX0" y="connsiteY0"/>
                        </a:cxn>
                        <a:cxn ang="0">
                          <a:pos x="connsiteX1" y="connsiteY1"/>
                        </a:cxn>
                        <a:cxn ang="0">
                          <a:pos x="connsiteX2" y="connsiteY2"/>
                        </a:cxn>
                        <a:cxn ang="0">
                          <a:pos x="connsiteX3" y="connsiteY3"/>
                        </a:cxn>
                      </a:cxnLst>
                      <a:rect l="l" t="t" r="r" b="b"/>
                      <a:pathLst>
                        <a:path w="14573" h="9001">
                          <a:moveTo>
                            <a:pt x="14573" y="7715"/>
                          </a:moveTo>
                          <a:lnTo>
                            <a:pt x="13716" y="9001"/>
                          </a:lnTo>
                          <a:lnTo>
                            <a:pt x="0" y="857"/>
                          </a:lnTo>
                          <a:lnTo>
                            <a:pt x="857" y="0"/>
                          </a:lnTo>
                          <a:close/>
                        </a:path>
                      </a:pathLst>
                    </a:custGeom>
                    <a:solidFill>
                      <a:srgbClr val="B94231"/>
                    </a:solidFill>
                    <a:ln w="4286" cap="flat">
                      <a:noFill/>
                      <a:prstDash val="solid"/>
                      <a:miter/>
                    </a:ln>
                  </p:spPr>
                  <p:txBody>
                    <a:bodyPr rtlCol="0" anchor="ctr"/>
                    <a:lstStyle/>
                    <a:p>
                      <a:endParaRPr lang="en-GB"/>
                    </a:p>
                  </p:txBody>
                </p:sp>
                <p:sp>
                  <p:nvSpPr>
                    <p:cNvPr id="1339" name="Freeform: Shape 1338">
                      <a:extLst>
                        <a:ext uri="{FF2B5EF4-FFF2-40B4-BE49-F238E27FC236}">
                          <a16:creationId xmlns:a16="http://schemas.microsoft.com/office/drawing/2014/main" id="{6CC647AE-0613-3CA7-EF15-9099B021FDA9}"/>
                        </a:ext>
                      </a:extLst>
                    </p:cNvPr>
                    <p:cNvSpPr/>
                    <p:nvPr/>
                  </p:nvSpPr>
                  <p:spPr>
                    <a:xfrm>
                      <a:off x="7977238" y="3960427"/>
                      <a:ext cx="31711" cy="18551"/>
                    </a:xfrm>
                    <a:custGeom>
                      <a:avLst/>
                      <a:gdLst>
                        <a:gd name="connsiteX0" fmla="*/ 15856 w 31711"/>
                        <a:gd name="connsiteY0" fmla="*/ 60 h 18551"/>
                        <a:gd name="connsiteX1" fmla="*/ 31286 w 31711"/>
                        <a:gd name="connsiteY1" fmla="*/ 10347 h 18551"/>
                        <a:gd name="connsiteX2" fmla="*/ 15856 w 31711"/>
                        <a:gd name="connsiteY2" fmla="*/ 18491 h 18551"/>
                        <a:gd name="connsiteX3" fmla="*/ 425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6284" y="60"/>
                            <a:pt x="34715" y="8633"/>
                            <a:pt x="31286" y="10347"/>
                          </a:cubicBezTo>
                          <a:cubicBezTo>
                            <a:pt x="30429" y="10776"/>
                            <a:pt x="16713" y="19348"/>
                            <a:pt x="15856" y="18491"/>
                          </a:cubicBezTo>
                          <a:cubicBezTo>
                            <a:pt x="15427" y="18491"/>
                            <a:pt x="-3004" y="9919"/>
                            <a:pt x="425" y="8204"/>
                          </a:cubicBezTo>
                          <a:cubicBezTo>
                            <a:pt x="1711" y="7775"/>
                            <a:pt x="15427" y="-797"/>
                            <a:pt x="15856" y="60"/>
                          </a:cubicBezTo>
                          <a:close/>
                        </a:path>
                      </a:pathLst>
                    </a:custGeom>
                    <a:solidFill>
                      <a:srgbClr val="6C74AF"/>
                    </a:solidFill>
                    <a:ln w="4286" cap="flat">
                      <a:noFill/>
                      <a:prstDash val="solid"/>
                      <a:miter/>
                    </a:ln>
                  </p:spPr>
                  <p:txBody>
                    <a:bodyPr rtlCol="0" anchor="ctr"/>
                    <a:lstStyle/>
                    <a:p>
                      <a:endParaRPr lang="en-GB"/>
                    </a:p>
                  </p:txBody>
                </p:sp>
                <p:sp>
                  <p:nvSpPr>
                    <p:cNvPr id="1340" name="Freeform: Shape 1339">
                      <a:extLst>
                        <a:ext uri="{FF2B5EF4-FFF2-40B4-BE49-F238E27FC236}">
                          <a16:creationId xmlns:a16="http://schemas.microsoft.com/office/drawing/2014/main" id="{A8E163AB-860F-5EF0-90BB-17A7424FAA03}"/>
                        </a:ext>
                      </a:extLst>
                    </p:cNvPr>
                    <p:cNvSpPr/>
                    <p:nvPr/>
                  </p:nvSpPr>
                  <p:spPr>
                    <a:xfrm>
                      <a:off x="7990951" y="3978490"/>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4"/>
                            <a:pt x="858" y="1714"/>
                            <a:pt x="0" y="1286"/>
                          </a:cubicBezTo>
                          <a:lnTo>
                            <a:pt x="429" y="0"/>
                          </a:lnTo>
                          <a:cubicBezTo>
                            <a:pt x="1715" y="429"/>
                            <a:pt x="3001" y="429"/>
                            <a:pt x="3858" y="0"/>
                          </a:cubicBezTo>
                        </a:path>
                      </a:pathLst>
                    </a:custGeom>
                    <a:solidFill>
                      <a:srgbClr val="B94231"/>
                    </a:solidFill>
                    <a:ln w="4286" cap="flat">
                      <a:noFill/>
                      <a:prstDash val="solid"/>
                      <a:miter/>
                    </a:ln>
                  </p:spPr>
                  <p:txBody>
                    <a:bodyPr rtlCol="0" anchor="ctr"/>
                    <a:lstStyle/>
                    <a:p>
                      <a:endParaRPr lang="en-GB"/>
                    </a:p>
                  </p:txBody>
                </p:sp>
                <p:grpSp>
                  <p:nvGrpSpPr>
                    <p:cNvPr id="1341" name="Graphic 18">
                      <a:extLst>
                        <a:ext uri="{FF2B5EF4-FFF2-40B4-BE49-F238E27FC236}">
                          <a16:creationId xmlns:a16="http://schemas.microsoft.com/office/drawing/2014/main" id="{67B9A672-C02C-94E5-475B-61974496C608}"/>
                        </a:ext>
                      </a:extLst>
                    </p:cNvPr>
                    <p:cNvGrpSpPr/>
                    <p:nvPr/>
                  </p:nvGrpSpPr>
                  <p:grpSpPr>
                    <a:xfrm>
                      <a:off x="7864935" y="3915053"/>
                      <a:ext cx="1286" cy="1714"/>
                      <a:chOff x="7864935" y="3915053"/>
                      <a:chExt cx="1286" cy="1714"/>
                    </a:xfrm>
                  </p:grpSpPr>
                  <p:sp>
                    <p:nvSpPr>
                      <p:cNvPr id="1342" name="Freeform: Shape 1341">
                        <a:extLst>
                          <a:ext uri="{FF2B5EF4-FFF2-40B4-BE49-F238E27FC236}">
                            <a16:creationId xmlns:a16="http://schemas.microsoft.com/office/drawing/2014/main" id="{77B67D2D-42B7-1308-9900-68AD1C88C752}"/>
                          </a:ext>
                        </a:extLst>
                      </p:cNvPr>
                      <p:cNvSpPr/>
                      <p:nvPr/>
                    </p:nvSpPr>
                    <p:spPr>
                      <a:xfrm>
                        <a:off x="7865364" y="3915053"/>
                        <a:ext cx="857" cy="1286"/>
                      </a:xfrm>
                      <a:custGeom>
                        <a:avLst/>
                        <a:gdLst>
                          <a:gd name="connsiteX0" fmla="*/ 857 w 857"/>
                          <a:gd name="connsiteY0" fmla="*/ 0 h 1286"/>
                          <a:gd name="connsiteX1" fmla="*/ 0 w 857"/>
                          <a:gd name="connsiteY1" fmla="*/ 1286 h 1286"/>
                          <a:gd name="connsiteX2" fmla="*/ 857 w 857"/>
                          <a:gd name="connsiteY2" fmla="*/ 0 h 1286"/>
                        </a:gdLst>
                        <a:ahLst/>
                        <a:cxnLst>
                          <a:cxn ang="0">
                            <a:pos x="connsiteX0" y="connsiteY0"/>
                          </a:cxn>
                          <a:cxn ang="0">
                            <a:pos x="connsiteX1" y="connsiteY1"/>
                          </a:cxn>
                          <a:cxn ang="0">
                            <a:pos x="connsiteX2" y="connsiteY2"/>
                          </a:cxn>
                        </a:cxnLst>
                        <a:rect l="l" t="t" r="r" b="b"/>
                        <a:pathLst>
                          <a:path w="857" h="1286">
                            <a:moveTo>
                              <a:pt x="857" y="0"/>
                            </a:moveTo>
                            <a:lnTo>
                              <a:pt x="0" y="1286"/>
                            </a:lnTo>
                            <a:lnTo>
                              <a:pt x="857" y="0"/>
                            </a:lnTo>
                          </a:path>
                        </a:pathLst>
                      </a:custGeom>
                      <a:solidFill>
                        <a:srgbClr val="376C70"/>
                      </a:solidFill>
                      <a:ln w="4286" cap="flat">
                        <a:noFill/>
                        <a:prstDash val="solid"/>
                        <a:miter/>
                      </a:ln>
                    </p:spPr>
                    <p:txBody>
                      <a:bodyPr rtlCol="0" anchor="ctr"/>
                      <a:lstStyle/>
                      <a:p>
                        <a:endParaRPr lang="en-GB"/>
                      </a:p>
                    </p:txBody>
                  </p:sp>
                  <p:sp>
                    <p:nvSpPr>
                      <p:cNvPr id="1343" name="Freeform: Shape 1342">
                        <a:extLst>
                          <a:ext uri="{FF2B5EF4-FFF2-40B4-BE49-F238E27FC236}">
                            <a16:creationId xmlns:a16="http://schemas.microsoft.com/office/drawing/2014/main" id="{8FD10543-905A-CA66-D5DD-87BBB8B53BCA}"/>
                          </a:ext>
                        </a:extLst>
                      </p:cNvPr>
                      <p:cNvSpPr/>
                      <p:nvPr/>
                    </p:nvSpPr>
                    <p:spPr>
                      <a:xfrm>
                        <a:off x="7864935" y="3915053"/>
                        <a:ext cx="1286" cy="1714"/>
                      </a:xfrm>
                      <a:custGeom>
                        <a:avLst/>
                        <a:gdLst>
                          <a:gd name="connsiteX0" fmla="*/ 1286 w 1286"/>
                          <a:gd name="connsiteY0" fmla="*/ 0 h 1714"/>
                          <a:gd name="connsiteX1" fmla="*/ 0 w 1286"/>
                          <a:gd name="connsiteY1" fmla="*/ 1715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8" y="429"/>
                              <a:pt x="858" y="1715"/>
                              <a:pt x="0" y="1715"/>
                            </a:cubicBezTo>
                            <a:lnTo>
                              <a:pt x="429" y="429"/>
                            </a:lnTo>
                            <a:cubicBezTo>
                              <a:pt x="858" y="429"/>
                              <a:pt x="858" y="0"/>
                              <a:pt x="1286" y="0"/>
                            </a:cubicBezTo>
                          </a:path>
                        </a:pathLst>
                      </a:custGeom>
                      <a:solidFill>
                        <a:srgbClr val="B94231"/>
                      </a:solidFill>
                      <a:ln w="4286" cap="flat">
                        <a:noFill/>
                        <a:prstDash val="solid"/>
                        <a:miter/>
                      </a:ln>
                    </p:spPr>
                    <p:txBody>
                      <a:bodyPr rtlCol="0" anchor="ctr"/>
                      <a:lstStyle/>
                      <a:p>
                        <a:endParaRPr lang="en-GB"/>
                      </a:p>
                    </p:txBody>
                  </p:sp>
                </p:grpSp>
                <p:sp>
                  <p:nvSpPr>
                    <p:cNvPr id="1344" name="Freeform: Shape 1343">
                      <a:extLst>
                        <a:ext uri="{FF2B5EF4-FFF2-40B4-BE49-F238E27FC236}">
                          <a16:creationId xmlns:a16="http://schemas.microsoft.com/office/drawing/2014/main" id="{43230055-54DF-762B-D570-886A844AC7C7}"/>
                        </a:ext>
                      </a:extLst>
                    </p:cNvPr>
                    <p:cNvSpPr/>
                    <p:nvPr/>
                  </p:nvSpPr>
                  <p:spPr>
                    <a:xfrm>
                      <a:off x="8018383" y="3984490"/>
                      <a:ext cx="14144" cy="9001"/>
                    </a:xfrm>
                    <a:custGeom>
                      <a:avLst/>
                      <a:gdLst>
                        <a:gd name="connsiteX0" fmla="*/ 14145 w 14144"/>
                        <a:gd name="connsiteY0" fmla="*/ 0 h 9001"/>
                        <a:gd name="connsiteX1" fmla="*/ 13287 w 14144"/>
                        <a:gd name="connsiteY1" fmla="*/ 1286 h 9001"/>
                        <a:gd name="connsiteX2" fmla="*/ 0 w 14144"/>
                        <a:gd name="connsiteY2" fmla="*/ 9001 h 9001"/>
                        <a:gd name="connsiteX3" fmla="*/ 429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0"/>
                          </a:moveTo>
                          <a:lnTo>
                            <a:pt x="13287" y="1286"/>
                          </a:lnTo>
                          <a:lnTo>
                            <a:pt x="0" y="9001"/>
                          </a:lnTo>
                          <a:lnTo>
                            <a:pt x="429" y="7715"/>
                          </a:lnTo>
                          <a:close/>
                        </a:path>
                      </a:pathLst>
                    </a:custGeom>
                    <a:solidFill>
                      <a:srgbClr val="B94231"/>
                    </a:solidFill>
                    <a:ln w="4286" cap="flat">
                      <a:noFill/>
                      <a:prstDash val="solid"/>
                      <a:miter/>
                    </a:ln>
                  </p:spPr>
                  <p:txBody>
                    <a:bodyPr rtlCol="0" anchor="ctr"/>
                    <a:lstStyle/>
                    <a:p>
                      <a:endParaRPr lang="en-GB"/>
                    </a:p>
                  </p:txBody>
                </p:sp>
                <p:sp>
                  <p:nvSpPr>
                    <p:cNvPr id="1345" name="Freeform: Shape 1344">
                      <a:extLst>
                        <a:ext uri="{FF2B5EF4-FFF2-40B4-BE49-F238E27FC236}">
                          <a16:creationId xmlns:a16="http://schemas.microsoft.com/office/drawing/2014/main" id="{88533FF0-A5E1-3BF1-3CAB-B7929874549F}"/>
                        </a:ext>
                      </a:extLst>
                    </p:cNvPr>
                    <p:cNvSpPr/>
                    <p:nvPr/>
                  </p:nvSpPr>
                  <p:spPr>
                    <a:xfrm>
                      <a:off x="8000558" y="3983205"/>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5"/>
                            <a:pt x="251" y="857"/>
                            <a:pt x="679" y="0"/>
                          </a:cubicBezTo>
                          <a:cubicBezTo>
                            <a:pt x="251" y="429"/>
                            <a:pt x="679" y="857"/>
                            <a:pt x="1108" y="1286"/>
                          </a:cubicBezTo>
                        </a:path>
                      </a:pathLst>
                    </a:custGeom>
                    <a:solidFill>
                      <a:srgbClr val="B94231"/>
                    </a:solidFill>
                    <a:ln w="4286" cap="flat">
                      <a:noFill/>
                      <a:prstDash val="solid"/>
                      <a:miter/>
                    </a:ln>
                  </p:spPr>
                  <p:txBody>
                    <a:bodyPr rtlCol="0" anchor="ctr"/>
                    <a:lstStyle/>
                    <a:p>
                      <a:endParaRPr lang="en-GB"/>
                    </a:p>
                  </p:txBody>
                </p:sp>
                <p:sp>
                  <p:nvSpPr>
                    <p:cNvPr id="1346" name="Freeform: Shape 1345">
                      <a:extLst>
                        <a:ext uri="{FF2B5EF4-FFF2-40B4-BE49-F238E27FC236}">
                          <a16:creationId xmlns:a16="http://schemas.microsoft.com/office/drawing/2014/main" id="{78FBD50C-EDD6-8DC7-7010-77F4F8266D8A}"/>
                        </a:ext>
                      </a:extLst>
                    </p:cNvPr>
                    <p:cNvSpPr/>
                    <p:nvPr/>
                  </p:nvSpPr>
                  <p:spPr>
                    <a:xfrm>
                      <a:off x="8001238" y="3984490"/>
                      <a:ext cx="14144" cy="9001"/>
                    </a:xfrm>
                    <a:custGeom>
                      <a:avLst/>
                      <a:gdLst>
                        <a:gd name="connsiteX0" fmla="*/ 14145 w 14144"/>
                        <a:gd name="connsiteY0" fmla="*/ 7715 h 9001"/>
                        <a:gd name="connsiteX1" fmla="*/ 13716 w 14144"/>
                        <a:gd name="connsiteY1" fmla="*/ 9001 h 9001"/>
                        <a:gd name="connsiteX2" fmla="*/ 0 w 14144"/>
                        <a:gd name="connsiteY2" fmla="*/ 1286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7715"/>
                          </a:moveTo>
                          <a:lnTo>
                            <a:pt x="13716" y="9001"/>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347" name="Freeform: Shape 1346">
                      <a:extLst>
                        <a:ext uri="{FF2B5EF4-FFF2-40B4-BE49-F238E27FC236}">
                          <a16:creationId xmlns:a16="http://schemas.microsoft.com/office/drawing/2014/main" id="{C4B9E522-D507-BDB6-9D03-76DE9FE21D5A}"/>
                        </a:ext>
                      </a:extLst>
                    </p:cNvPr>
                    <p:cNvSpPr/>
                    <p:nvPr/>
                  </p:nvSpPr>
                  <p:spPr>
                    <a:xfrm>
                      <a:off x="8001241" y="3974143"/>
                      <a:ext cx="31711" cy="18551"/>
                    </a:xfrm>
                    <a:custGeom>
                      <a:avLst/>
                      <a:gdLst>
                        <a:gd name="connsiteX0" fmla="*/ 15855 w 31711"/>
                        <a:gd name="connsiteY0" fmla="*/ 60 h 18551"/>
                        <a:gd name="connsiteX1" fmla="*/ 31286 w 31711"/>
                        <a:gd name="connsiteY1" fmla="*/ 10347 h 18551"/>
                        <a:gd name="connsiteX2" fmla="*/ 15855 w 31711"/>
                        <a:gd name="connsiteY2" fmla="*/ 18491 h 18551"/>
                        <a:gd name="connsiteX3" fmla="*/ 425 w 31711"/>
                        <a:gd name="connsiteY3" fmla="*/ 8204 h 18551"/>
                        <a:gd name="connsiteX4" fmla="*/ 15855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5" y="60"/>
                          </a:moveTo>
                          <a:cubicBezTo>
                            <a:pt x="16284" y="60"/>
                            <a:pt x="34715" y="8633"/>
                            <a:pt x="31286" y="10347"/>
                          </a:cubicBezTo>
                          <a:cubicBezTo>
                            <a:pt x="30429" y="10776"/>
                            <a:pt x="16713" y="19348"/>
                            <a:pt x="15855" y="18491"/>
                          </a:cubicBezTo>
                          <a:cubicBezTo>
                            <a:pt x="15427" y="18491"/>
                            <a:pt x="-3004" y="9919"/>
                            <a:pt x="425" y="8204"/>
                          </a:cubicBezTo>
                          <a:cubicBezTo>
                            <a:pt x="1283" y="7775"/>
                            <a:pt x="15427" y="-797"/>
                            <a:pt x="15855" y="60"/>
                          </a:cubicBezTo>
                          <a:close/>
                        </a:path>
                      </a:pathLst>
                    </a:custGeom>
                    <a:solidFill>
                      <a:srgbClr val="6C74AF"/>
                    </a:solidFill>
                    <a:ln w="4286" cap="flat">
                      <a:noFill/>
                      <a:prstDash val="solid"/>
                      <a:miter/>
                    </a:ln>
                  </p:spPr>
                  <p:txBody>
                    <a:bodyPr rtlCol="0" anchor="ctr"/>
                    <a:lstStyle/>
                    <a:p>
                      <a:endParaRPr lang="en-GB"/>
                    </a:p>
                  </p:txBody>
                </p:sp>
                <p:sp>
                  <p:nvSpPr>
                    <p:cNvPr id="1348" name="Freeform: Shape 1347">
                      <a:extLst>
                        <a:ext uri="{FF2B5EF4-FFF2-40B4-BE49-F238E27FC236}">
                          <a16:creationId xmlns:a16="http://schemas.microsoft.com/office/drawing/2014/main" id="{50348E6A-7EEA-02D6-1BBA-A569B15C95A3}"/>
                        </a:ext>
                      </a:extLst>
                    </p:cNvPr>
                    <p:cNvSpPr/>
                    <p:nvPr/>
                  </p:nvSpPr>
                  <p:spPr>
                    <a:xfrm>
                      <a:off x="8014953" y="3992206"/>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8" y="1715"/>
                            <a:pt x="0" y="1286"/>
                          </a:cubicBezTo>
                          <a:lnTo>
                            <a:pt x="429" y="0"/>
                          </a:lnTo>
                          <a:cubicBezTo>
                            <a:pt x="1286" y="429"/>
                            <a:pt x="3001" y="429"/>
                            <a:pt x="3858" y="0"/>
                          </a:cubicBezTo>
                        </a:path>
                      </a:pathLst>
                    </a:custGeom>
                    <a:solidFill>
                      <a:srgbClr val="B94231"/>
                    </a:solidFill>
                    <a:ln w="4286" cap="flat">
                      <a:noFill/>
                      <a:prstDash val="solid"/>
                      <a:miter/>
                    </a:ln>
                  </p:spPr>
                  <p:txBody>
                    <a:bodyPr rtlCol="0" anchor="ctr"/>
                    <a:lstStyle/>
                    <a:p>
                      <a:endParaRPr lang="en-GB"/>
                    </a:p>
                  </p:txBody>
                </p:sp>
                <p:grpSp>
                  <p:nvGrpSpPr>
                    <p:cNvPr id="1349" name="Graphic 18">
                      <a:extLst>
                        <a:ext uri="{FF2B5EF4-FFF2-40B4-BE49-F238E27FC236}">
                          <a16:creationId xmlns:a16="http://schemas.microsoft.com/office/drawing/2014/main" id="{17BB25DC-A69E-EF4E-B392-A7D13E9EFC71}"/>
                        </a:ext>
                      </a:extLst>
                    </p:cNvPr>
                    <p:cNvGrpSpPr/>
                    <p:nvPr/>
                  </p:nvGrpSpPr>
                  <p:grpSpPr>
                    <a:xfrm>
                      <a:off x="7888509" y="3928769"/>
                      <a:ext cx="1286" cy="1714"/>
                      <a:chOff x="7888509" y="3928769"/>
                      <a:chExt cx="1286" cy="1714"/>
                    </a:xfrm>
                  </p:grpSpPr>
                  <p:sp>
                    <p:nvSpPr>
                      <p:cNvPr id="1350" name="Freeform: Shape 1349">
                        <a:extLst>
                          <a:ext uri="{FF2B5EF4-FFF2-40B4-BE49-F238E27FC236}">
                            <a16:creationId xmlns:a16="http://schemas.microsoft.com/office/drawing/2014/main" id="{2D9885B3-9969-D586-E217-3F5C1412A881}"/>
                          </a:ext>
                        </a:extLst>
                      </p:cNvPr>
                      <p:cNvSpPr/>
                      <p:nvPr/>
                    </p:nvSpPr>
                    <p:spPr>
                      <a:xfrm>
                        <a:off x="7889367" y="3928769"/>
                        <a:ext cx="428" cy="1285"/>
                      </a:xfrm>
                      <a:custGeom>
                        <a:avLst/>
                        <a:gdLst>
                          <a:gd name="connsiteX0" fmla="*/ 429 w 428"/>
                          <a:gd name="connsiteY0" fmla="*/ 0 h 1285"/>
                          <a:gd name="connsiteX1" fmla="*/ 0 w 428"/>
                          <a:gd name="connsiteY1" fmla="*/ 1286 h 1285"/>
                          <a:gd name="connsiteX2" fmla="*/ 429 w 428"/>
                          <a:gd name="connsiteY2" fmla="*/ 0 h 1285"/>
                        </a:gdLst>
                        <a:ahLst/>
                        <a:cxnLst>
                          <a:cxn ang="0">
                            <a:pos x="connsiteX0" y="connsiteY0"/>
                          </a:cxn>
                          <a:cxn ang="0">
                            <a:pos x="connsiteX1" y="connsiteY1"/>
                          </a:cxn>
                          <a:cxn ang="0">
                            <a:pos x="connsiteX2" y="connsiteY2"/>
                          </a:cxn>
                        </a:cxnLst>
                        <a:rect l="l" t="t" r="r" b="b"/>
                        <a:pathLst>
                          <a:path w="428" h="1285">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351" name="Freeform: Shape 1350">
                        <a:extLst>
                          <a:ext uri="{FF2B5EF4-FFF2-40B4-BE49-F238E27FC236}">
                            <a16:creationId xmlns:a16="http://schemas.microsoft.com/office/drawing/2014/main" id="{2CA622AF-2E4A-09F2-6124-DBEED1A24E37}"/>
                          </a:ext>
                        </a:extLst>
                      </p:cNvPr>
                      <p:cNvSpPr/>
                      <p:nvPr/>
                    </p:nvSpPr>
                    <p:spPr>
                      <a:xfrm>
                        <a:off x="7888509" y="3928769"/>
                        <a:ext cx="1286" cy="1714"/>
                      </a:xfrm>
                      <a:custGeom>
                        <a:avLst/>
                        <a:gdLst>
                          <a:gd name="connsiteX0" fmla="*/ 1286 w 1286"/>
                          <a:gd name="connsiteY0" fmla="*/ 0 h 1714"/>
                          <a:gd name="connsiteX1" fmla="*/ 0 w 1286"/>
                          <a:gd name="connsiteY1" fmla="*/ 1715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8" y="429"/>
                              <a:pt x="858" y="1715"/>
                              <a:pt x="0" y="1715"/>
                            </a:cubicBezTo>
                            <a:lnTo>
                              <a:pt x="429" y="429"/>
                            </a:lnTo>
                            <a:cubicBezTo>
                              <a:pt x="1286" y="429"/>
                              <a:pt x="1286" y="0"/>
                              <a:pt x="1286" y="0"/>
                            </a:cubicBezTo>
                          </a:path>
                        </a:pathLst>
                      </a:custGeom>
                      <a:solidFill>
                        <a:srgbClr val="B94231"/>
                      </a:solidFill>
                      <a:ln w="4286" cap="flat">
                        <a:noFill/>
                        <a:prstDash val="solid"/>
                        <a:miter/>
                      </a:ln>
                    </p:spPr>
                    <p:txBody>
                      <a:bodyPr rtlCol="0" anchor="ctr"/>
                      <a:lstStyle/>
                      <a:p>
                        <a:endParaRPr lang="en-GB"/>
                      </a:p>
                    </p:txBody>
                  </p:sp>
                </p:grpSp>
                <p:sp>
                  <p:nvSpPr>
                    <p:cNvPr id="1352" name="Freeform: Shape 1351">
                      <a:extLst>
                        <a:ext uri="{FF2B5EF4-FFF2-40B4-BE49-F238E27FC236}">
                          <a16:creationId xmlns:a16="http://schemas.microsoft.com/office/drawing/2014/main" id="{8B83ED15-C9C4-E9EE-6B2D-C410F97B7CD5}"/>
                        </a:ext>
                      </a:extLst>
                    </p:cNvPr>
                    <p:cNvSpPr/>
                    <p:nvPr/>
                  </p:nvSpPr>
                  <p:spPr>
                    <a:xfrm>
                      <a:off x="8041957" y="3998206"/>
                      <a:ext cx="14573" cy="9001"/>
                    </a:xfrm>
                    <a:custGeom>
                      <a:avLst/>
                      <a:gdLst>
                        <a:gd name="connsiteX0" fmla="*/ 14573 w 14573"/>
                        <a:gd name="connsiteY0" fmla="*/ 0 h 9001"/>
                        <a:gd name="connsiteX1" fmla="*/ 13716 w 14573"/>
                        <a:gd name="connsiteY1" fmla="*/ 1286 h 9001"/>
                        <a:gd name="connsiteX2" fmla="*/ 0 w 14573"/>
                        <a:gd name="connsiteY2" fmla="*/ 9001 h 9001"/>
                        <a:gd name="connsiteX3" fmla="*/ 857 w 14573"/>
                        <a:gd name="connsiteY3" fmla="*/ 7715 h 9001"/>
                      </a:gdLst>
                      <a:ahLst/>
                      <a:cxnLst>
                        <a:cxn ang="0">
                          <a:pos x="connsiteX0" y="connsiteY0"/>
                        </a:cxn>
                        <a:cxn ang="0">
                          <a:pos x="connsiteX1" y="connsiteY1"/>
                        </a:cxn>
                        <a:cxn ang="0">
                          <a:pos x="connsiteX2" y="connsiteY2"/>
                        </a:cxn>
                        <a:cxn ang="0">
                          <a:pos x="connsiteX3" y="connsiteY3"/>
                        </a:cxn>
                      </a:cxnLst>
                      <a:rect l="l" t="t" r="r" b="b"/>
                      <a:pathLst>
                        <a:path w="14573" h="9001">
                          <a:moveTo>
                            <a:pt x="14573" y="0"/>
                          </a:moveTo>
                          <a:lnTo>
                            <a:pt x="13716" y="1286"/>
                          </a:lnTo>
                          <a:lnTo>
                            <a:pt x="0" y="9001"/>
                          </a:lnTo>
                          <a:lnTo>
                            <a:pt x="857" y="7715"/>
                          </a:lnTo>
                          <a:close/>
                        </a:path>
                      </a:pathLst>
                    </a:custGeom>
                    <a:solidFill>
                      <a:srgbClr val="B94231"/>
                    </a:solidFill>
                    <a:ln w="4286" cap="flat">
                      <a:noFill/>
                      <a:prstDash val="solid"/>
                      <a:miter/>
                    </a:ln>
                  </p:spPr>
                  <p:txBody>
                    <a:bodyPr rtlCol="0" anchor="ctr"/>
                    <a:lstStyle/>
                    <a:p>
                      <a:endParaRPr lang="en-GB"/>
                    </a:p>
                  </p:txBody>
                </p:sp>
                <p:sp>
                  <p:nvSpPr>
                    <p:cNvPr id="1353" name="Freeform: Shape 1352">
                      <a:extLst>
                        <a:ext uri="{FF2B5EF4-FFF2-40B4-BE49-F238E27FC236}">
                          <a16:creationId xmlns:a16="http://schemas.microsoft.com/office/drawing/2014/main" id="{8C70C62D-2E6C-37E7-251C-DEAD2BE34BEF}"/>
                        </a:ext>
                      </a:extLst>
                    </p:cNvPr>
                    <p:cNvSpPr/>
                    <p:nvPr/>
                  </p:nvSpPr>
                  <p:spPr>
                    <a:xfrm>
                      <a:off x="8024562" y="3996921"/>
                      <a:ext cx="1107" cy="2571"/>
                    </a:xfrm>
                    <a:custGeom>
                      <a:avLst/>
                      <a:gdLst>
                        <a:gd name="connsiteX0" fmla="*/ 1107 w 1107"/>
                        <a:gd name="connsiteY0" fmla="*/ 1286 h 2571"/>
                        <a:gd name="connsiteX1" fmla="*/ 679 w 1107"/>
                        <a:gd name="connsiteY1" fmla="*/ 2572 h 2571"/>
                        <a:gd name="connsiteX2" fmla="*/ 679 w 1107"/>
                        <a:gd name="connsiteY2" fmla="*/ 0 h 2571"/>
                        <a:gd name="connsiteX3" fmla="*/ 1107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7" y="1286"/>
                          </a:moveTo>
                          <a:lnTo>
                            <a:pt x="679" y="2572"/>
                          </a:lnTo>
                          <a:cubicBezTo>
                            <a:pt x="-607" y="1714"/>
                            <a:pt x="250" y="857"/>
                            <a:pt x="679" y="0"/>
                          </a:cubicBezTo>
                          <a:cubicBezTo>
                            <a:pt x="250" y="429"/>
                            <a:pt x="679" y="857"/>
                            <a:pt x="1107" y="1286"/>
                          </a:cubicBezTo>
                        </a:path>
                      </a:pathLst>
                    </a:custGeom>
                    <a:solidFill>
                      <a:srgbClr val="B94231"/>
                    </a:solidFill>
                    <a:ln w="4286" cap="flat">
                      <a:noFill/>
                      <a:prstDash val="solid"/>
                      <a:miter/>
                    </a:ln>
                  </p:spPr>
                  <p:txBody>
                    <a:bodyPr rtlCol="0" anchor="ctr"/>
                    <a:lstStyle/>
                    <a:p>
                      <a:endParaRPr lang="en-GB"/>
                    </a:p>
                  </p:txBody>
                </p:sp>
                <p:sp>
                  <p:nvSpPr>
                    <p:cNvPr id="1354" name="Freeform: Shape 1353">
                      <a:extLst>
                        <a:ext uri="{FF2B5EF4-FFF2-40B4-BE49-F238E27FC236}">
                          <a16:creationId xmlns:a16="http://schemas.microsoft.com/office/drawing/2014/main" id="{9C1630BD-A48F-FFF8-7571-94F77ADC2241}"/>
                        </a:ext>
                      </a:extLst>
                    </p:cNvPr>
                    <p:cNvSpPr/>
                    <p:nvPr/>
                  </p:nvSpPr>
                  <p:spPr>
                    <a:xfrm>
                      <a:off x="8025241" y="3998206"/>
                      <a:ext cx="14144" cy="9001"/>
                    </a:xfrm>
                    <a:custGeom>
                      <a:avLst/>
                      <a:gdLst>
                        <a:gd name="connsiteX0" fmla="*/ 14145 w 14144"/>
                        <a:gd name="connsiteY0" fmla="*/ 7715 h 9001"/>
                        <a:gd name="connsiteX1" fmla="*/ 13287 w 14144"/>
                        <a:gd name="connsiteY1" fmla="*/ 9001 h 9001"/>
                        <a:gd name="connsiteX2" fmla="*/ 0 w 14144"/>
                        <a:gd name="connsiteY2" fmla="*/ 1286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7715"/>
                          </a:moveTo>
                          <a:lnTo>
                            <a:pt x="13287" y="9001"/>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355" name="Freeform: Shape 1354">
                      <a:extLst>
                        <a:ext uri="{FF2B5EF4-FFF2-40B4-BE49-F238E27FC236}">
                          <a16:creationId xmlns:a16="http://schemas.microsoft.com/office/drawing/2014/main" id="{5CA1E0F6-38E6-52CB-0C68-4F689733254B}"/>
                        </a:ext>
                      </a:extLst>
                    </p:cNvPr>
                    <p:cNvSpPr/>
                    <p:nvPr/>
                  </p:nvSpPr>
                  <p:spPr>
                    <a:xfrm>
                      <a:off x="8038957" y="4005922"/>
                      <a:ext cx="3857" cy="1607"/>
                    </a:xfrm>
                    <a:custGeom>
                      <a:avLst/>
                      <a:gdLst>
                        <a:gd name="connsiteX0" fmla="*/ 3857 w 3857"/>
                        <a:gd name="connsiteY0" fmla="*/ 0 h 1607"/>
                        <a:gd name="connsiteX1" fmla="*/ 3429 w 3857"/>
                        <a:gd name="connsiteY1" fmla="*/ 1286 h 1607"/>
                        <a:gd name="connsiteX2" fmla="*/ 0 w 3857"/>
                        <a:gd name="connsiteY2" fmla="*/ 1286 h 1607"/>
                        <a:gd name="connsiteX3" fmla="*/ 429 w 3857"/>
                        <a:gd name="connsiteY3" fmla="*/ 0 h 1607"/>
                        <a:gd name="connsiteX4" fmla="*/ 3857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7" y="0"/>
                          </a:moveTo>
                          <a:lnTo>
                            <a:pt x="3429" y="1286"/>
                          </a:lnTo>
                          <a:cubicBezTo>
                            <a:pt x="2572" y="1715"/>
                            <a:pt x="857" y="1715"/>
                            <a:pt x="0" y="1286"/>
                          </a:cubicBezTo>
                          <a:lnTo>
                            <a:pt x="429" y="0"/>
                          </a:lnTo>
                          <a:cubicBezTo>
                            <a:pt x="1286" y="429"/>
                            <a:pt x="3000" y="429"/>
                            <a:pt x="3857" y="0"/>
                          </a:cubicBezTo>
                        </a:path>
                      </a:pathLst>
                    </a:custGeom>
                    <a:solidFill>
                      <a:srgbClr val="B94231"/>
                    </a:solidFill>
                    <a:ln w="4286" cap="flat">
                      <a:noFill/>
                      <a:prstDash val="solid"/>
                      <a:miter/>
                    </a:ln>
                  </p:spPr>
                  <p:txBody>
                    <a:bodyPr rtlCol="0" anchor="ctr"/>
                    <a:lstStyle/>
                    <a:p>
                      <a:endParaRPr lang="en-GB"/>
                    </a:p>
                  </p:txBody>
                </p:sp>
                <p:sp>
                  <p:nvSpPr>
                    <p:cNvPr id="1356" name="Freeform: Shape 1355">
                      <a:extLst>
                        <a:ext uri="{FF2B5EF4-FFF2-40B4-BE49-F238E27FC236}">
                          <a16:creationId xmlns:a16="http://schemas.microsoft.com/office/drawing/2014/main" id="{CBC0A291-FD62-05D4-A433-91D244732395}"/>
                        </a:ext>
                      </a:extLst>
                    </p:cNvPr>
                    <p:cNvSpPr/>
                    <p:nvPr/>
                  </p:nvSpPr>
                  <p:spPr>
                    <a:xfrm>
                      <a:off x="8025244" y="3987859"/>
                      <a:ext cx="31711" cy="18551"/>
                    </a:xfrm>
                    <a:custGeom>
                      <a:avLst/>
                      <a:gdLst>
                        <a:gd name="connsiteX0" fmla="*/ 15856 w 31711"/>
                        <a:gd name="connsiteY0" fmla="*/ 60 h 18551"/>
                        <a:gd name="connsiteX1" fmla="*/ 31286 w 31711"/>
                        <a:gd name="connsiteY1" fmla="*/ 10347 h 18551"/>
                        <a:gd name="connsiteX2" fmla="*/ 15856 w 31711"/>
                        <a:gd name="connsiteY2" fmla="*/ 18491 h 18551"/>
                        <a:gd name="connsiteX3" fmla="*/ 425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6284" y="60"/>
                            <a:pt x="34715" y="8633"/>
                            <a:pt x="31286" y="10347"/>
                          </a:cubicBezTo>
                          <a:cubicBezTo>
                            <a:pt x="30429" y="10776"/>
                            <a:pt x="16713" y="19348"/>
                            <a:pt x="15856" y="18491"/>
                          </a:cubicBezTo>
                          <a:cubicBezTo>
                            <a:pt x="15427" y="18491"/>
                            <a:pt x="-3004" y="9919"/>
                            <a:pt x="425" y="8204"/>
                          </a:cubicBezTo>
                          <a:cubicBezTo>
                            <a:pt x="1283" y="7776"/>
                            <a:pt x="14998" y="-797"/>
                            <a:pt x="15856" y="60"/>
                          </a:cubicBezTo>
                          <a:close/>
                        </a:path>
                      </a:pathLst>
                    </a:custGeom>
                    <a:solidFill>
                      <a:srgbClr val="6C74AF"/>
                    </a:solidFill>
                    <a:ln w="4286" cap="flat">
                      <a:noFill/>
                      <a:prstDash val="solid"/>
                      <a:miter/>
                    </a:ln>
                  </p:spPr>
                  <p:txBody>
                    <a:bodyPr rtlCol="0" anchor="ctr"/>
                    <a:lstStyle/>
                    <a:p>
                      <a:endParaRPr lang="en-GB"/>
                    </a:p>
                  </p:txBody>
                </p:sp>
                <p:grpSp>
                  <p:nvGrpSpPr>
                    <p:cNvPr id="1357" name="Graphic 18">
                      <a:extLst>
                        <a:ext uri="{FF2B5EF4-FFF2-40B4-BE49-F238E27FC236}">
                          <a16:creationId xmlns:a16="http://schemas.microsoft.com/office/drawing/2014/main" id="{DC8180F9-84C3-0388-40B4-C0B781F5609F}"/>
                        </a:ext>
                      </a:extLst>
                    </p:cNvPr>
                    <p:cNvGrpSpPr/>
                    <p:nvPr/>
                  </p:nvGrpSpPr>
                  <p:grpSpPr>
                    <a:xfrm>
                      <a:off x="7912512" y="3942485"/>
                      <a:ext cx="1285" cy="1714"/>
                      <a:chOff x="7912512" y="3942485"/>
                      <a:chExt cx="1285" cy="1714"/>
                    </a:xfrm>
                  </p:grpSpPr>
                  <p:sp>
                    <p:nvSpPr>
                      <p:cNvPr id="1358" name="Freeform: Shape 1357">
                        <a:extLst>
                          <a:ext uri="{FF2B5EF4-FFF2-40B4-BE49-F238E27FC236}">
                            <a16:creationId xmlns:a16="http://schemas.microsoft.com/office/drawing/2014/main" id="{37A4B768-C511-E967-7223-B30E233C38D3}"/>
                          </a:ext>
                        </a:extLst>
                      </p:cNvPr>
                      <p:cNvSpPr/>
                      <p:nvPr/>
                    </p:nvSpPr>
                    <p:spPr>
                      <a:xfrm>
                        <a:off x="7913370" y="3942485"/>
                        <a:ext cx="428" cy="1285"/>
                      </a:xfrm>
                      <a:custGeom>
                        <a:avLst/>
                        <a:gdLst>
                          <a:gd name="connsiteX0" fmla="*/ 429 w 428"/>
                          <a:gd name="connsiteY0" fmla="*/ 0 h 1285"/>
                          <a:gd name="connsiteX1" fmla="*/ 0 w 428"/>
                          <a:gd name="connsiteY1" fmla="*/ 1286 h 1285"/>
                          <a:gd name="connsiteX2" fmla="*/ 429 w 428"/>
                          <a:gd name="connsiteY2" fmla="*/ 0 h 1285"/>
                        </a:gdLst>
                        <a:ahLst/>
                        <a:cxnLst>
                          <a:cxn ang="0">
                            <a:pos x="connsiteX0" y="connsiteY0"/>
                          </a:cxn>
                          <a:cxn ang="0">
                            <a:pos x="connsiteX1" y="connsiteY1"/>
                          </a:cxn>
                          <a:cxn ang="0">
                            <a:pos x="connsiteX2" y="connsiteY2"/>
                          </a:cxn>
                        </a:cxnLst>
                        <a:rect l="l" t="t" r="r" b="b"/>
                        <a:pathLst>
                          <a:path w="428" h="1285">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359" name="Freeform: Shape 1358">
                        <a:extLst>
                          <a:ext uri="{FF2B5EF4-FFF2-40B4-BE49-F238E27FC236}">
                            <a16:creationId xmlns:a16="http://schemas.microsoft.com/office/drawing/2014/main" id="{D3AACF39-9405-8794-1410-FE326B24ADB1}"/>
                          </a:ext>
                        </a:extLst>
                      </p:cNvPr>
                      <p:cNvSpPr/>
                      <p:nvPr/>
                    </p:nvSpPr>
                    <p:spPr>
                      <a:xfrm>
                        <a:off x="7912512" y="3942485"/>
                        <a:ext cx="1285" cy="1714"/>
                      </a:xfrm>
                      <a:custGeom>
                        <a:avLst/>
                        <a:gdLst>
                          <a:gd name="connsiteX0" fmla="*/ 1286 w 1285"/>
                          <a:gd name="connsiteY0" fmla="*/ 0 h 1714"/>
                          <a:gd name="connsiteX1" fmla="*/ 0 w 1285"/>
                          <a:gd name="connsiteY1" fmla="*/ 1715 h 1714"/>
                          <a:gd name="connsiteX2" fmla="*/ 429 w 1285"/>
                          <a:gd name="connsiteY2" fmla="*/ 429 h 1714"/>
                          <a:gd name="connsiteX3" fmla="*/ 1286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1286" y="0"/>
                            </a:moveTo>
                            <a:cubicBezTo>
                              <a:pt x="857" y="429"/>
                              <a:pt x="857" y="1715"/>
                              <a:pt x="0" y="1715"/>
                            </a:cubicBezTo>
                            <a:lnTo>
                              <a:pt x="429" y="429"/>
                            </a:lnTo>
                            <a:cubicBezTo>
                              <a:pt x="857" y="429"/>
                              <a:pt x="1286" y="0"/>
                              <a:pt x="1286" y="0"/>
                            </a:cubicBezTo>
                          </a:path>
                        </a:pathLst>
                      </a:custGeom>
                      <a:solidFill>
                        <a:srgbClr val="B94231"/>
                      </a:solidFill>
                      <a:ln w="4286" cap="flat">
                        <a:noFill/>
                        <a:prstDash val="solid"/>
                        <a:miter/>
                      </a:ln>
                    </p:spPr>
                    <p:txBody>
                      <a:bodyPr rtlCol="0" anchor="ctr"/>
                      <a:lstStyle/>
                      <a:p>
                        <a:endParaRPr lang="en-GB"/>
                      </a:p>
                    </p:txBody>
                  </p:sp>
                </p:grpSp>
                <p:grpSp>
                  <p:nvGrpSpPr>
                    <p:cNvPr id="1360" name="Graphic 18">
                      <a:extLst>
                        <a:ext uri="{FF2B5EF4-FFF2-40B4-BE49-F238E27FC236}">
                          <a16:creationId xmlns:a16="http://schemas.microsoft.com/office/drawing/2014/main" id="{5C49197F-9DD7-7A7D-1F82-A9A8CFB5D989}"/>
                        </a:ext>
                      </a:extLst>
                    </p:cNvPr>
                    <p:cNvGrpSpPr/>
                    <p:nvPr/>
                  </p:nvGrpSpPr>
                  <p:grpSpPr>
                    <a:xfrm>
                      <a:off x="7936515" y="3956201"/>
                      <a:ext cx="1285" cy="1714"/>
                      <a:chOff x="7936515" y="3956201"/>
                      <a:chExt cx="1285" cy="1714"/>
                    </a:xfrm>
                  </p:grpSpPr>
                  <p:sp>
                    <p:nvSpPr>
                      <p:cNvPr id="1361" name="Freeform: Shape 1360">
                        <a:extLst>
                          <a:ext uri="{FF2B5EF4-FFF2-40B4-BE49-F238E27FC236}">
                            <a16:creationId xmlns:a16="http://schemas.microsoft.com/office/drawing/2014/main" id="{D56300BC-41A3-ED5B-6127-6827EBFA95D1}"/>
                          </a:ext>
                        </a:extLst>
                      </p:cNvPr>
                      <p:cNvSpPr/>
                      <p:nvPr/>
                    </p:nvSpPr>
                    <p:spPr>
                      <a:xfrm>
                        <a:off x="7936944" y="3956201"/>
                        <a:ext cx="857" cy="1285"/>
                      </a:xfrm>
                      <a:custGeom>
                        <a:avLst/>
                        <a:gdLst>
                          <a:gd name="connsiteX0" fmla="*/ 857 w 857"/>
                          <a:gd name="connsiteY0" fmla="*/ 0 h 1285"/>
                          <a:gd name="connsiteX1" fmla="*/ 0 w 857"/>
                          <a:gd name="connsiteY1" fmla="*/ 1286 h 1285"/>
                          <a:gd name="connsiteX2" fmla="*/ 857 w 857"/>
                          <a:gd name="connsiteY2" fmla="*/ 0 h 1285"/>
                        </a:gdLst>
                        <a:ahLst/>
                        <a:cxnLst>
                          <a:cxn ang="0">
                            <a:pos x="connsiteX0" y="connsiteY0"/>
                          </a:cxn>
                          <a:cxn ang="0">
                            <a:pos x="connsiteX1" y="connsiteY1"/>
                          </a:cxn>
                          <a:cxn ang="0">
                            <a:pos x="connsiteX2" y="connsiteY2"/>
                          </a:cxn>
                        </a:cxnLst>
                        <a:rect l="l" t="t" r="r" b="b"/>
                        <a:pathLst>
                          <a:path w="857" h="1285">
                            <a:moveTo>
                              <a:pt x="857" y="0"/>
                            </a:moveTo>
                            <a:lnTo>
                              <a:pt x="0" y="1286"/>
                            </a:lnTo>
                            <a:lnTo>
                              <a:pt x="857" y="0"/>
                            </a:lnTo>
                          </a:path>
                        </a:pathLst>
                      </a:custGeom>
                      <a:solidFill>
                        <a:srgbClr val="376C70"/>
                      </a:solidFill>
                      <a:ln w="4286" cap="flat">
                        <a:noFill/>
                        <a:prstDash val="solid"/>
                        <a:miter/>
                      </a:ln>
                    </p:spPr>
                    <p:txBody>
                      <a:bodyPr rtlCol="0" anchor="ctr"/>
                      <a:lstStyle/>
                      <a:p>
                        <a:endParaRPr lang="en-GB"/>
                      </a:p>
                    </p:txBody>
                  </p:sp>
                  <p:sp>
                    <p:nvSpPr>
                      <p:cNvPr id="1362" name="Freeform: Shape 1361">
                        <a:extLst>
                          <a:ext uri="{FF2B5EF4-FFF2-40B4-BE49-F238E27FC236}">
                            <a16:creationId xmlns:a16="http://schemas.microsoft.com/office/drawing/2014/main" id="{5F13AE48-8260-2142-991D-9D8C4D307450}"/>
                          </a:ext>
                        </a:extLst>
                      </p:cNvPr>
                      <p:cNvSpPr/>
                      <p:nvPr/>
                    </p:nvSpPr>
                    <p:spPr>
                      <a:xfrm>
                        <a:off x="7936515" y="3956201"/>
                        <a:ext cx="1285" cy="1714"/>
                      </a:xfrm>
                      <a:custGeom>
                        <a:avLst/>
                        <a:gdLst>
                          <a:gd name="connsiteX0" fmla="*/ 1286 w 1285"/>
                          <a:gd name="connsiteY0" fmla="*/ 0 h 1714"/>
                          <a:gd name="connsiteX1" fmla="*/ 0 w 1285"/>
                          <a:gd name="connsiteY1" fmla="*/ 1714 h 1714"/>
                          <a:gd name="connsiteX2" fmla="*/ 429 w 1285"/>
                          <a:gd name="connsiteY2" fmla="*/ 429 h 1714"/>
                          <a:gd name="connsiteX3" fmla="*/ 1286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1286" y="0"/>
                            </a:moveTo>
                            <a:cubicBezTo>
                              <a:pt x="857" y="429"/>
                              <a:pt x="857" y="1714"/>
                              <a:pt x="0" y="1714"/>
                            </a:cubicBezTo>
                            <a:lnTo>
                              <a:pt x="429" y="429"/>
                            </a:lnTo>
                            <a:cubicBezTo>
                              <a:pt x="857" y="429"/>
                              <a:pt x="857" y="429"/>
                              <a:pt x="1286" y="0"/>
                            </a:cubicBezTo>
                          </a:path>
                        </a:pathLst>
                      </a:custGeom>
                      <a:solidFill>
                        <a:srgbClr val="B94231"/>
                      </a:solidFill>
                      <a:ln w="4286" cap="flat">
                        <a:noFill/>
                        <a:prstDash val="solid"/>
                        <a:miter/>
                      </a:ln>
                    </p:spPr>
                    <p:txBody>
                      <a:bodyPr rtlCol="0" anchor="ctr"/>
                      <a:lstStyle/>
                      <a:p>
                        <a:endParaRPr lang="en-GB"/>
                      </a:p>
                    </p:txBody>
                  </p:sp>
                </p:grpSp>
                <p:grpSp>
                  <p:nvGrpSpPr>
                    <p:cNvPr id="1363" name="Graphic 18">
                      <a:extLst>
                        <a:ext uri="{FF2B5EF4-FFF2-40B4-BE49-F238E27FC236}">
                          <a16:creationId xmlns:a16="http://schemas.microsoft.com/office/drawing/2014/main" id="{3C88E1E0-4E0F-5928-5F02-E282EE328CD8}"/>
                        </a:ext>
                      </a:extLst>
                    </p:cNvPr>
                    <p:cNvGrpSpPr/>
                    <p:nvPr/>
                  </p:nvGrpSpPr>
                  <p:grpSpPr>
                    <a:xfrm>
                      <a:off x="7960090" y="3969917"/>
                      <a:ext cx="1285" cy="1714"/>
                      <a:chOff x="7960090" y="3969917"/>
                      <a:chExt cx="1285" cy="1714"/>
                    </a:xfrm>
                  </p:grpSpPr>
                  <p:sp>
                    <p:nvSpPr>
                      <p:cNvPr id="1364" name="Freeform: Shape 1363">
                        <a:extLst>
                          <a:ext uri="{FF2B5EF4-FFF2-40B4-BE49-F238E27FC236}">
                            <a16:creationId xmlns:a16="http://schemas.microsoft.com/office/drawing/2014/main" id="{8716B4E3-7D2F-EB95-9C1E-D21FBF1BBC68}"/>
                          </a:ext>
                        </a:extLst>
                      </p:cNvPr>
                      <p:cNvSpPr/>
                      <p:nvPr/>
                    </p:nvSpPr>
                    <p:spPr>
                      <a:xfrm>
                        <a:off x="7960947" y="3969917"/>
                        <a:ext cx="428" cy="1285"/>
                      </a:xfrm>
                      <a:custGeom>
                        <a:avLst/>
                        <a:gdLst>
                          <a:gd name="connsiteX0" fmla="*/ 429 w 428"/>
                          <a:gd name="connsiteY0" fmla="*/ 0 h 1285"/>
                          <a:gd name="connsiteX1" fmla="*/ 0 w 428"/>
                          <a:gd name="connsiteY1" fmla="*/ 1286 h 1285"/>
                          <a:gd name="connsiteX2" fmla="*/ 429 w 428"/>
                          <a:gd name="connsiteY2" fmla="*/ 0 h 1285"/>
                        </a:gdLst>
                        <a:ahLst/>
                        <a:cxnLst>
                          <a:cxn ang="0">
                            <a:pos x="connsiteX0" y="connsiteY0"/>
                          </a:cxn>
                          <a:cxn ang="0">
                            <a:pos x="connsiteX1" y="connsiteY1"/>
                          </a:cxn>
                          <a:cxn ang="0">
                            <a:pos x="connsiteX2" y="connsiteY2"/>
                          </a:cxn>
                        </a:cxnLst>
                        <a:rect l="l" t="t" r="r" b="b"/>
                        <a:pathLst>
                          <a:path w="428" h="1285">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365" name="Freeform: Shape 1364">
                        <a:extLst>
                          <a:ext uri="{FF2B5EF4-FFF2-40B4-BE49-F238E27FC236}">
                            <a16:creationId xmlns:a16="http://schemas.microsoft.com/office/drawing/2014/main" id="{D5679174-4E83-8A4F-FCC7-838EE1CFDF2B}"/>
                          </a:ext>
                        </a:extLst>
                      </p:cNvPr>
                      <p:cNvSpPr/>
                      <p:nvPr/>
                    </p:nvSpPr>
                    <p:spPr>
                      <a:xfrm>
                        <a:off x="7960090" y="3969917"/>
                        <a:ext cx="1285" cy="1714"/>
                      </a:xfrm>
                      <a:custGeom>
                        <a:avLst/>
                        <a:gdLst>
                          <a:gd name="connsiteX0" fmla="*/ 1286 w 1285"/>
                          <a:gd name="connsiteY0" fmla="*/ 0 h 1714"/>
                          <a:gd name="connsiteX1" fmla="*/ 0 w 1285"/>
                          <a:gd name="connsiteY1" fmla="*/ 1714 h 1714"/>
                          <a:gd name="connsiteX2" fmla="*/ 429 w 1285"/>
                          <a:gd name="connsiteY2" fmla="*/ 429 h 1714"/>
                          <a:gd name="connsiteX3" fmla="*/ 1286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1286" y="0"/>
                            </a:moveTo>
                            <a:cubicBezTo>
                              <a:pt x="857" y="429"/>
                              <a:pt x="857" y="1714"/>
                              <a:pt x="0" y="1714"/>
                            </a:cubicBezTo>
                            <a:lnTo>
                              <a:pt x="429" y="429"/>
                            </a:lnTo>
                            <a:cubicBezTo>
                              <a:pt x="1286" y="429"/>
                              <a:pt x="1286" y="429"/>
                              <a:pt x="1286" y="0"/>
                            </a:cubicBezTo>
                          </a:path>
                        </a:pathLst>
                      </a:custGeom>
                      <a:solidFill>
                        <a:srgbClr val="B94231"/>
                      </a:solidFill>
                      <a:ln w="4286" cap="flat">
                        <a:noFill/>
                        <a:prstDash val="solid"/>
                        <a:miter/>
                      </a:ln>
                    </p:spPr>
                    <p:txBody>
                      <a:bodyPr rtlCol="0" anchor="ctr"/>
                      <a:lstStyle/>
                      <a:p>
                        <a:endParaRPr lang="en-GB"/>
                      </a:p>
                    </p:txBody>
                  </p:sp>
                </p:grpSp>
                <p:grpSp>
                  <p:nvGrpSpPr>
                    <p:cNvPr id="1366" name="Graphic 18">
                      <a:extLst>
                        <a:ext uri="{FF2B5EF4-FFF2-40B4-BE49-F238E27FC236}">
                          <a16:creationId xmlns:a16="http://schemas.microsoft.com/office/drawing/2014/main" id="{17545E90-D64E-8B72-DFEE-F7C004792D4D}"/>
                        </a:ext>
                      </a:extLst>
                    </p:cNvPr>
                    <p:cNvGrpSpPr/>
                    <p:nvPr/>
                  </p:nvGrpSpPr>
                  <p:grpSpPr>
                    <a:xfrm>
                      <a:off x="7984093" y="3983633"/>
                      <a:ext cx="1286" cy="1714"/>
                      <a:chOff x="7984093" y="3983633"/>
                      <a:chExt cx="1286" cy="1714"/>
                    </a:xfrm>
                  </p:grpSpPr>
                  <p:sp>
                    <p:nvSpPr>
                      <p:cNvPr id="1367" name="Freeform: Shape 1366">
                        <a:extLst>
                          <a:ext uri="{FF2B5EF4-FFF2-40B4-BE49-F238E27FC236}">
                            <a16:creationId xmlns:a16="http://schemas.microsoft.com/office/drawing/2014/main" id="{3A43845A-BFEF-164E-E9FB-16C6E2A5A169}"/>
                          </a:ext>
                        </a:extLst>
                      </p:cNvPr>
                      <p:cNvSpPr/>
                      <p:nvPr/>
                    </p:nvSpPr>
                    <p:spPr>
                      <a:xfrm>
                        <a:off x="7984950" y="3983633"/>
                        <a:ext cx="429" cy="1286"/>
                      </a:xfrm>
                      <a:custGeom>
                        <a:avLst/>
                        <a:gdLst>
                          <a:gd name="connsiteX0" fmla="*/ 429 w 429"/>
                          <a:gd name="connsiteY0" fmla="*/ 0 h 1286"/>
                          <a:gd name="connsiteX1" fmla="*/ 0 w 429"/>
                          <a:gd name="connsiteY1" fmla="*/ 1286 h 1286"/>
                          <a:gd name="connsiteX2" fmla="*/ 429 w 429"/>
                          <a:gd name="connsiteY2" fmla="*/ 0 h 1286"/>
                        </a:gdLst>
                        <a:ahLst/>
                        <a:cxnLst>
                          <a:cxn ang="0">
                            <a:pos x="connsiteX0" y="connsiteY0"/>
                          </a:cxn>
                          <a:cxn ang="0">
                            <a:pos x="connsiteX1" y="connsiteY1"/>
                          </a:cxn>
                          <a:cxn ang="0">
                            <a:pos x="connsiteX2" y="connsiteY2"/>
                          </a:cxn>
                        </a:cxnLst>
                        <a:rect l="l" t="t" r="r" b="b"/>
                        <a:pathLst>
                          <a:path w="429" h="1286">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368" name="Freeform: Shape 1367">
                        <a:extLst>
                          <a:ext uri="{FF2B5EF4-FFF2-40B4-BE49-F238E27FC236}">
                            <a16:creationId xmlns:a16="http://schemas.microsoft.com/office/drawing/2014/main" id="{A9D51E7E-AB2E-B938-542B-DBF7E511805E}"/>
                          </a:ext>
                        </a:extLst>
                      </p:cNvPr>
                      <p:cNvSpPr/>
                      <p:nvPr/>
                    </p:nvSpPr>
                    <p:spPr>
                      <a:xfrm>
                        <a:off x="7984093" y="3983633"/>
                        <a:ext cx="1286" cy="1714"/>
                      </a:xfrm>
                      <a:custGeom>
                        <a:avLst/>
                        <a:gdLst>
                          <a:gd name="connsiteX0" fmla="*/ 1286 w 1286"/>
                          <a:gd name="connsiteY0" fmla="*/ 0 h 1714"/>
                          <a:gd name="connsiteX1" fmla="*/ 0 w 1286"/>
                          <a:gd name="connsiteY1" fmla="*/ 1715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7" y="429"/>
                              <a:pt x="857" y="1715"/>
                              <a:pt x="0" y="1715"/>
                            </a:cubicBezTo>
                            <a:lnTo>
                              <a:pt x="429" y="429"/>
                            </a:lnTo>
                            <a:cubicBezTo>
                              <a:pt x="857" y="429"/>
                              <a:pt x="1286" y="429"/>
                              <a:pt x="1286" y="0"/>
                            </a:cubicBezTo>
                          </a:path>
                        </a:pathLst>
                      </a:custGeom>
                      <a:solidFill>
                        <a:srgbClr val="B94231"/>
                      </a:solidFill>
                      <a:ln w="4286" cap="flat">
                        <a:noFill/>
                        <a:prstDash val="solid"/>
                        <a:miter/>
                      </a:ln>
                    </p:spPr>
                    <p:txBody>
                      <a:bodyPr rtlCol="0" anchor="ctr"/>
                      <a:lstStyle/>
                      <a:p>
                        <a:endParaRPr lang="en-GB"/>
                      </a:p>
                    </p:txBody>
                  </p:sp>
                </p:grpSp>
                <p:sp>
                  <p:nvSpPr>
                    <p:cNvPr id="1369" name="Freeform: Shape 1368">
                      <a:extLst>
                        <a:ext uri="{FF2B5EF4-FFF2-40B4-BE49-F238E27FC236}">
                          <a16:creationId xmlns:a16="http://schemas.microsoft.com/office/drawing/2014/main" id="{72156A97-A5CF-467E-5542-1CA403BAD75E}"/>
                        </a:ext>
                      </a:extLst>
                    </p:cNvPr>
                    <p:cNvSpPr/>
                    <p:nvPr/>
                  </p:nvSpPr>
                  <p:spPr>
                    <a:xfrm>
                      <a:off x="7803642" y="3888050"/>
                      <a:ext cx="14144" cy="9001"/>
                    </a:xfrm>
                    <a:custGeom>
                      <a:avLst/>
                      <a:gdLst>
                        <a:gd name="connsiteX0" fmla="*/ 14144 w 14144"/>
                        <a:gd name="connsiteY0" fmla="*/ 0 h 9001"/>
                        <a:gd name="connsiteX1" fmla="*/ 13716 w 14144"/>
                        <a:gd name="connsiteY1" fmla="*/ 1286 h 9001"/>
                        <a:gd name="connsiteX2" fmla="*/ 0 w 14144"/>
                        <a:gd name="connsiteY2" fmla="*/ 9001 h 9001"/>
                        <a:gd name="connsiteX3" fmla="*/ 429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14144" y="0"/>
                          </a:moveTo>
                          <a:lnTo>
                            <a:pt x="13716" y="1286"/>
                          </a:lnTo>
                          <a:lnTo>
                            <a:pt x="0" y="9001"/>
                          </a:lnTo>
                          <a:lnTo>
                            <a:pt x="429" y="7715"/>
                          </a:lnTo>
                          <a:close/>
                        </a:path>
                      </a:pathLst>
                    </a:custGeom>
                    <a:solidFill>
                      <a:srgbClr val="B94231"/>
                    </a:solidFill>
                    <a:ln w="4286" cap="flat">
                      <a:noFill/>
                      <a:prstDash val="solid"/>
                      <a:miter/>
                    </a:ln>
                  </p:spPr>
                  <p:txBody>
                    <a:bodyPr rtlCol="0" anchor="ctr"/>
                    <a:lstStyle/>
                    <a:p>
                      <a:endParaRPr lang="en-GB"/>
                    </a:p>
                  </p:txBody>
                </p:sp>
                <p:grpSp>
                  <p:nvGrpSpPr>
                    <p:cNvPr id="1370" name="Graphic 18">
                      <a:extLst>
                        <a:ext uri="{FF2B5EF4-FFF2-40B4-BE49-F238E27FC236}">
                          <a16:creationId xmlns:a16="http://schemas.microsoft.com/office/drawing/2014/main" id="{97BB7E33-62F6-64D7-E712-DD908F546960}"/>
                        </a:ext>
                      </a:extLst>
                    </p:cNvPr>
                    <p:cNvGrpSpPr/>
                    <p:nvPr/>
                  </p:nvGrpSpPr>
                  <p:grpSpPr>
                    <a:xfrm>
                      <a:off x="8008096" y="3997349"/>
                      <a:ext cx="1286" cy="1714"/>
                      <a:chOff x="8008096" y="3997349"/>
                      <a:chExt cx="1286" cy="1714"/>
                    </a:xfrm>
                  </p:grpSpPr>
                  <p:sp>
                    <p:nvSpPr>
                      <p:cNvPr id="1371" name="Freeform: Shape 1370">
                        <a:extLst>
                          <a:ext uri="{FF2B5EF4-FFF2-40B4-BE49-F238E27FC236}">
                            <a16:creationId xmlns:a16="http://schemas.microsoft.com/office/drawing/2014/main" id="{3C223D79-E3BB-A7FD-50BF-5BF647787920}"/>
                          </a:ext>
                        </a:extLst>
                      </p:cNvPr>
                      <p:cNvSpPr/>
                      <p:nvPr/>
                    </p:nvSpPr>
                    <p:spPr>
                      <a:xfrm>
                        <a:off x="8008524" y="3997349"/>
                        <a:ext cx="857" cy="1285"/>
                      </a:xfrm>
                      <a:custGeom>
                        <a:avLst/>
                        <a:gdLst>
                          <a:gd name="connsiteX0" fmla="*/ 858 w 857"/>
                          <a:gd name="connsiteY0" fmla="*/ 0 h 1285"/>
                          <a:gd name="connsiteX1" fmla="*/ 0 w 857"/>
                          <a:gd name="connsiteY1" fmla="*/ 1286 h 1285"/>
                          <a:gd name="connsiteX2" fmla="*/ 858 w 857"/>
                          <a:gd name="connsiteY2" fmla="*/ 0 h 1285"/>
                        </a:gdLst>
                        <a:ahLst/>
                        <a:cxnLst>
                          <a:cxn ang="0">
                            <a:pos x="connsiteX0" y="connsiteY0"/>
                          </a:cxn>
                          <a:cxn ang="0">
                            <a:pos x="connsiteX1" y="connsiteY1"/>
                          </a:cxn>
                          <a:cxn ang="0">
                            <a:pos x="connsiteX2" y="connsiteY2"/>
                          </a:cxn>
                        </a:cxnLst>
                        <a:rect l="l" t="t" r="r" b="b"/>
                        <a:pathLst>
                          <a:path w="857" h="1285">
                            <a:moveTo>
                              <a:pt x="858" y="0"/>
                            </a:moveTo>
                            <a:lnTo>
                              <a:pt x="0" y="1286"/>
                            </a:lnTo>
                            <a:lnTo>
                              <a:pt x="858" y="0"/>
                            </a:lnTo>
                          </a:path>
                        </a:pathLst>
                      </a:custGeom>
                      <a:solidFill>
                        <a:srgbClr val="376C70"/>
                      </a:solidFill>
                      <a:ln w="4286" cap="flat">
                        <a:noFill/>
                        <a:prstDash val="solid"/>
                        <a:miter/>
                      </a:ln>
                    </p:spPr>
                    <p:txBody>
                      <a:bodyPr rtlCol="0" anchor="ctr"/>
                      <a:lstStyle/>
                      <a:p>
                        <a:endParaRPr lang="en-GB"/>
                      </a:p>
                    </p:txBody>
                  </p:sp>
                  <p:sp>
                    <p:nvSpPr>
                      <p:cNvPr id="1372" name="Freeform: Shape 1371">
                        <a:extLst>
                          <a:ext uri="{FF2B5EF4-FFF2-40B4-BE49-F238E27FC236}">
                            <a16:creationId xmlns:a16="http://schemas.microsoft.com/office/drawing/2014/main" id="{5370EE8D-B6F3-A81C-33E6-97E2BD37547B}"/>
                          </a:ext>
                        </a:extLst>
                      </p:cNvPr>
                      <p:cNvSpPr/>
                      <p:nvPr/>
                    </p:nvSpPr>
                    <p:spPr>
                      <a:xfrm>
                        <a:off x="8008096" y="3997349"/>
                        <a:ext cx="1286" cy="1714"/>
                      </a:xfrm>
                      <a:custGeom>
                        <a:avLst/>
                        <a:gdLst>
                          <a:gd name="connsiteX0" fmla="*/ 1286 w 1286"/>
                          <a:gd name="connsiteY0" fmla="*/ 0 h 1714"/>
                          <a:gd name="connsiteX1" fmla="*/ 0 w 1286"/>
                          <a:gd name="connsiteY1" fmla="*/ 1715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8" y="429"/>
                              <a:pt x="858" y="1715"/>
                              <a:pt x="0" y="1715"/>
                            </a:cubicBezTo>
                            <a:lnTo>
                              <a:pt x="429" y="429"/>
                            </a:lnTo>
                            <a:cubicBezTo>
                              <a:pt x="858" y="429"/>
                              <a:pt x="858" y="429"/>
                              <a:pt x="1286" y="0"/>
                            </a:cubicBezTo>
                          </a:path>
                        </a:pathLst>
                      </a:custGeom>
                      <a:solidFill>
                        <a:srgbClr val="B94231"/>
                      </a:solidFill>
                      <a:ln w="4286" cap="flat">
                        <a:noFill/>
                        <a:prstDash val="solid"/>
                        <a:miter/>
                      </a:ln>
                    </p:spPr>
                    <p:txBody>
                      <a:bodyPr rtlCol="0" anchor="ctr"/>
                      <a:lstStyle/>
                      <a:p>
                        <a:endParaRPr lang="en-GB"/>
                      </a:p>
                    </p:txBody>
                  </p:sp>
                </p:grpSp>
                <p:sp>
                  <p:nvSpPr>
                    <p:cNvPr id="1373" name="Freeform: Shape 1372">
                      <a:extLst>
                        <a:ext uri="{FF2B5EF4-FFF2-40B4-BE49-F238E27FC236}">
                          <a16:creationId xmlns:a16="http://schemas.microsoft.com/office/drawing/2014/main" id="{D3097E17-2DCC-6C13-44D7-C5CDA7425D71}"/>
                        </a:ext>
                      </a:extLst>
                    </p:cNvPr>
                    <p:cNvSpPr/>
                    <p:nvPr/>
                  </p:nvSpPr>
                  <p:spPr>
                    <a:xfrm>
                      <a:off x="7785817" y="3886764"/>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5"/>
                            <a:pt x="251" y="857"/>
                            <a:pt x="679" y="0"/>
                          </a:cubicBezTo>
                          <a:cubicBezTo>
                            <a:pt x="251" y="429"/>
                            <a:pt x="679" y="857"/>
                            <a:pt x="1108" y="1286"/>
                          </a:cubicBezTo>
                        </a:path>
                      </a:pathLst>
                    </a:custGeom>
                    <a:solidFill>
                      <a:srgbClr val="B94231"/>
                    </a:solidFill>
                    <a:ln w="4286" cap="flat">
                      <a:noFill/>
                      <a:prstDash val="solid"/>
                      <a:miter/>
                    </a:ln>
                  </p:spPr>
                  <p:txBody>
                    <a:bodyPr rtlCol="0" anchor="ctr"/>
                    <a:lstStyle/>
                    <a:p>
                      <a:endParaRPr lang="en-GB"/>
                    </a:p>
                  </p:txBody>
                </p:sp>
                <p:sp>
                  <p:nvSpPr>
                    <p:cNvPr id="1374" name="Freeform: Shape 1373">
                      <a:extLst>
                        <a:ext uri="{FF2B5EF4-FFF2-40B4-BE49-F238E27FC236}">
                          <a16:creationId xmlns:a16="http://schemas.microsoft.com/office/drawing/2014/main" id="{57063E2D-EDC3-FDC6-3F3D-6F7D301B101D}"/>
                        </a:ext>
                      </a:extLst>
                    </p:cNvPr>
                    <p:cNvSpPr/>
                    <p:nvPr/>
                  </p:nvSpPr>
                  <p:spPr>
                    <a:xfrm>
                      <a:off x="7786497" y="3888050"/>
                      <a:ext cx="14144" cy="9001"/>
                    </a:xfrm>
                    <a:custGeom>
                      <a:avLst/>
                      <a:gdLst>
                        <a:gd name="connsiteX0" fmla="*/ 14144 w 14144"/>
                        <a:gd name="connsiteY0" fmla="*/ 7715 h 9001"/>
                        <a:gd name="connsiteX1" fmla="*/ 13716 w 14144"/>
                        <a:gd name="connsiteY1" fmla="*/ 9001 h 9001"/>
                        <a:gd name="connsiteX2" fmla="*/ 0 w 14144"/>
                        <a:gd name="connsiteY2" fmla="*/ 1286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4" y="7715"/>
                          </a:moveTo>
                          <a:lnTo>
                            <a:pt x="13716" y="9001"/>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375" name="Freeform: Shape 1374">
                      <a:extLst>
                        <a:ext uri="{FF2B5EF4-FFF2-40B4-BE49-F238E27FC236}">
                          <a16:creationId xmlns:a16="http://schemas.microsoft.com/office/drawing/2014/main" id="{9A0D69EA-20F4-C5BC-6E51-425541D28DD3}"/>
                        </a:ext>
                      </a:extLst>
                    </p:cNvPr>
                    <p:cNvSpPr/>
                    <p:nvPr/>
                  </p:nvSpPr>
                  <p:spPr>
                    <a:xfrm>
                      <a:off x="7800212" y="3895765"/>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8" y="1715"/>
                            <a:pt x="0" y="1286"/>
                          </a:cubicBezTo>
                          <a:lnTo>
                            <a:pt x="429" y="0"/>
                          </a:lnTo>
                          <a:cubicBezTo>
                            <a:pt x="1286" y="429"/>
                            <a:pt x="3001" y="429"/>
                            <a:pt x="3858" y="0"/>
                          </a:cubicBezTo>
                        </a:path>
                      </a:pathLst>
                    </a:custGeom>
                    <a:solidFill>
                      <a:srgbClr val="B94231"/>
                    </a:solidFill>
                    <a:ln w="4286" cap="flat">
                      <a:noFill/>
                      <a:prstDash val="solid"/>
                      <a:miter/>
                    </a:ln>
                  </p:spPr>
                  <p:txBody>
                    <a:bodyPr rtlCol="0" anchor="ctr"/>
                    <a:lstStyle/>
                    <a:p>
                      <a:endParaRPr lang="en-GB"/>
                    </a:p>
                  </p:txBody>
                </p:sp>
                <p:sp>
                  <p:nvSpPr>
                    <p:cNvPr id="1376" name="Freeform: Shape 1375">
                      <a:extLst>
                        <a:ext uri="{FF2B5EF4-FFF2-40B4-BE49-F238E27FC236}">
                          <a16:creationId xmlns:a16="http://schemas.microsoft.com/office/drawing/2014/main" id="{02253FC1-10AE-7E86-0F6F-58C46D41DBE7}"/>
                        </a:ext>
                      </a:extLst>
                    </p:cNvPr>
                    <p:cNvSpPr/>
                    <p:nvPr/>
                  </p:nvSpPr>
                  <p:spPr>
                    <a:xfrm>
                      <a:off x="7786500" y="3877705"/>
                      <a:ext cx="31711" cy="18548"/>
                    </a:xfrm>
                    <a:custGeom>
                      <a:avLst/>
                      <a:gdLst>
                        <a:gd name="connsiteX0" fmla="*/ 15856 w 31711"/>
                        <a:gd name="connsiteY0" fmla="*/ 58 h 18548"/>
                        <a:gd name="connsiteX1" fmla="*/ 31286 w 31711"/>
                        <a:gd name="connsiteY1" fmla="*/ 10344 h 18548"/>
                        <a:gd name="connsiteX2" fmla="*/ 15856 w 31711"/>
                        <a:gd name="connsiteY2" fmla="*/ 18488 h 18548"/>
                        <a:gd name="connsiteX3" fmla="*/ 425 w 31711"/>
                        <a:gd name="connsiteY3" fmla="*/ 8201 h 18548"/>
                        <a:gd name="connsiteX4" fmla="*/ 15856 w 31711"/>
                        <a:gd name="connsiteY4" fmla="*/ 58 h 18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48">
                          <a:moveTo>
                            <a:pt x="15856" y="58"/>
                          </a:moveTo>
                          <a:cubicBezTo>
                            <a:pt x="16284" y="58"/>
                            <a:pt x="34715" y="8630"/>
                            <a:pt x="31286" y="10344"/>
                          </a:cubicBezTo>
                          <a:cubicBezTo>
                            <a:pt x="30429" y="10773"/>
                            <a:pt x="16713" y="19346"/>
                            <a:pt x="15856" y="18488"/>
                          </a:cubicBezTo>
                          <a:cubicBezTo>
                            <a:pt x="15427" y="18488"/>
                            <a:pt x="-3004" y="9916"/>
                            <a:pt x="425" y="8201"/>
                          </a:cubicBezTo>
                          <a:cubicBezTo>
                            <a:pt x="1282" y="8201"/>
                            <a:pt x="15427" y="-800"/>
                            <a:pt x="15856" y="58"/>
                          </a:cubicBezTo>
                          <a:close/>
                        </a:path>
                      </a:pathLst>
                    </a:custGeom>
                    <a:solidFill>
                      <a:srgbClr val="6C74AF"/>
                    </a:solidFill>
                    <a:ln w="4286" cap="flat">
                      <a:noFill/>
                      <a:prstDash val="solid"/>
                      <a:miter/>
                    </a:ln>
                  </p:spPr>
                  <p:txBody>
                    <a:bodyPr rtlCol="0" anchor="ctr"/>
                    <a:lstStyle/>
                    <a:p>
                      <a:endParaRPr lang="en-GB"/>
                    </a:p>
                  </p:txBody>
                </p:sp>
                <p:sp>
                  <p:nvSpPr>
                    <p:cNvPr id="1377" name="Freeform: Shape 1376">
                      <a:extLst>
                        <a:ext uri="{FF2B5EF4-FFF2-40B4-BE49-F238E27FC236}">
                          <a16:creationId xmlns:a16="http://schemas.microsoft.com/office/drawing/2014/main" id="{7F283F76-6C39-1993-DC58-BE6C7506E922}"/>
                        </a:ext>
                      </a:extLst>
                    </p:cNvPr>
                    <p:cNvSpPr/>
                    <p:nvPr/>
                  </p:nvSpPr>
                  <p:spPr>
                    <a:xfrm>
                      <a:off x="7827216" y="3901766"/>
                      <a:ext cx="14573" cy="9001"/>
                    </a:xfrm>
                    <a:custGeom>
                      <a:avLst/>
                      <a:gdLst>
                        <a:gd name="connsiteX0" fmla="*/ 14573 w 14573"/>
                        <a:gd name="connsiteY0" fmla="*/ 0 h 9001"/>
                        <a:gd name="connsiteX1" fmla="*/ 13716 w 14573"/>
                        <a:gd name="connsiteY1" fmla="*/ 1286 h 9001"/>
                        <a:gd name="connsiteX2" fmla="*/ 0 w 14573"/>
                        <a:gd name="connsiteY2" fmla="*/ 9001 h 9001"/>
                        <a:gd name="connsiteX3" fmla="*/ 857 w 14573"/>
                        <a:gd name="connsiteY3" fmla="*/ 7715 h 9001"/>
                      </a:gdLst>
                      <a:ahLst/>
                      <a:cxnLst>
                        <a:cxn ang="0">
                          <a:pos x="connsiteX0" y="connsiteY0"/>
                        </a:cxn>
                        <a:cxn ang="0">
                          <a:pos x="connsiteX1" y="connsiteY1"/>
                        </a:cxn>
                        <a:cxn ang="0">
                          <a:pos x="connsiteX2" y="connsiteY2"/>
                        </a:cxn>
                        <a:cxn ang="0">
                          <a:pos x="connsiteX3" y="connsiteY3"/>
                        </a:cxn>
                      </a:cxnLst>
                      <a:rect l="l" t="t" r="r" b="b"/>
                      <a:pathLst>
                        <a:path w="14573" h="9001">
                          <a:moveTo>
                            <a:pt x="14573" y="0"/>
                          </a:moveTo>
                          <a:lnTo>
                            <a:pt x="13716" y="1286"/>
                          </a:lnTo>
                          <a:lnTo>
                            <a:pt x="0" y="9001"/>
                          </a:lnTo>
                          <a:lnTo>
                            <a:pt x="857" y="7715"/>
                          </a:lnTo>
                          <a:close/>
                        </a:path>
                      </a:pathLst>
                    </a:custGeom>
                    <a:solidFill>
                      <a:srgbClr val="B94231"/>
                    </a:solidFill>
                    <a:ln w="4286" cap="flat">
                      <a:noFill/>
                      <a:prstDash val="solid"/>
                      <a:miter/>
                    </a:ln>
                  </p:spPr>
                  <p:txBody>
                    <a:bodyPr rtlCol="0" anchor="ctr"/>
                    <a:lstStyle/>
                    <a:p>
                      <a:endParaRPr lang="en-GB"/>
                    </a:p>
                  </p:txBody>
                </p:sp>
                <p:grpSp>
                  <p:nvGrpSpPr>
                    <p:cNvPr id="1378" name="Graphic 18">
                      <a:extLst>
                        <a:ext uri="{FF2B5EF4-FFF2-40B4-BE49-F238E27FC236}">
                          <a16:creationId xmlns:a16="http://schemas.microsoft.com/office/drawing/2014/main" id="{62112B3A-243D-37FD-C3D5-26B0F63B8DDB}"/>
                        </a:ext>
                      </a:extLst>
                    </p:cNvPr>
                    <p:cNvGrpSpPr/>
                    <p:nvPr/>
                  </p:nvGrpSpPr>
                  <p:grpSpPr>
                    <a:xfrm>
                      <a:off x="8031670" y="4011065"/>
                      <a:ext cx="1286" cy="2143"/>
                      <a:chOff x="8031670" y="4011065"/>
                      <a:chExt cx="1286" cy="2143"/>
                    </a:xfrm>
                  </p:grpSpPr>
                  <p:sp>
                    <p:nvSpPr>
                      <p:cNvPr id="1379" name="Freeform: Shape 1378">
                        <a:extLst>
                          <a:ext uri="{FF2B5EF4-FFF2-40B4-BE49-F238E27FC236}">
                            <a16:creationId xmlns:a16="http://schemas.microsoft.com/office/drawing/2014/main" id="{B65C7876-4D9A-1D14-0F04-56919C875EC2}"/>
                          </a:ext>
                        </a:extLst>
                      </p:cNvPr>
                      <p:cNvSpPr/>
                      <p:nvPr/>
                    </p:nvSpPr>
                    <p:spPr>
                      <a:xfrm>
                        <a:off x="8032527" y="4011065"/>
                        <a:ext cx="428" cy="1285"/>
                      </a:xfrm>
                      <a:custGeom>
                        <a:avLst/>
                        <a:gdLst>
                          <a:gd name="connsiteX0" fmla="*/ 429 w 428"/>
                          <a:gd name="connsiteY0" fmla="*/ 0 h 1285"/>
                          <a:gd name="connsiteX1" fmla="*/ 0 w 428"/>
                          <a:gd name="connsiteY1" fmla="*/ 1286 h 1285"/>
                          <a:gd name="connsiteX2" fmla="*/ 429 w 428"/>
                          <a:gd name="connsiteY2" fmla="*/ 0 h 1285"/>
                        </a:gdLst>
                        <a:ahLst/>
                        <a:cxnLst>
                          <a:cxn ang="0">
                            <a:pos x="connsiteX0" y="connsiteY0"/>
                          </a:cxn>
                          <a:cxn ang="0">
                            <a:pos x="connsiteX1" y="connsiteY1"/>
                          </a:cxn>
                          <a:cxn ang="0">
                            <a:pos x="connsiteX2" y="connsiteY2"/>
                          </a:cxn>
                        </a:cxnLst>
                        <a:rect l="l" t="t" r="r" b="b"/>
                        <a:pathLst>
                          <a:path w="428" h="1285">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380" name="Freeform: Shape 1379">
                        <a:extLst>
                          <a:ext uri="{FF2B5EF4-FFF2-40B4-BE49-F238E27FC236}">
                            <a16:creationId xmlns:a16="http://schemas.microsoft.com/office/drawing/2014/main" id="{637FDD42-9BD4-D2FD-1235-1AA3A20124E3}"/>
                          </a:ext>
                        </a:extLst>
                      </p:cNvPr>
                      <p:cNvSpPr/>
                      <p:nvPr/>
                    </p:nvSpPr>
                    <p:spPr>
                      <a:xfrm>
                        <a:off x="8031670" y="4011494"/>
                        <a:ext cx="1286" cy="1714"/>
                      </a:xfrm>
                      <a:custGeom>
                        <a:avLst/>
                        <a:gdLst>
                          <a:gd name="connsiteX0" fmla="*/ 1286 w 1286"/>
                          <a:gd name="connsiteY0" fmla="*/ 0 h 1714"/>
                          <a:gd name="connsiteX1" fmla="*/ 0 w 1286"/>
                          <a:gd name="connsiteY1" fmla="*/ 1715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8" y="429"/>
                              <a:pt x="858" y="1715"/>
                              <a:pt x="0" y="1715"/>
                            </a:cubicBezTo>
                            <a:lnTo>
                              <a:pt x="429" y="429"/>
                            </a:lnTo>
                            <a:cubicBezTo>
                              <a:pt x="1286" y="0"/>
                              <a:pt x="1286" y="0"/>
                              <a:pt x="1286" y="0"/>
                            </a:cubicBezTo>
                          </a:path>
                        </a:pathLst>
                      </a:custGeom>
                      <a:solidFill>
                        <a:srgbClr val="B94231"/>
                      </a:solidFill>
                      <a:ln w="4286" cap="flat">
                        <a:noFill/>
                        <a:prstDash val="solid"/>
                        <a:miter/>
                      </a:ln>
                    </p:spPr>
                    <p:txBody>
                      <a:bodyPr rtlCol="0" anchor="ctr"/>
                      <a:lstStyle/>
                      <a:p>
                        <a:endParaRPr lang="en-GB"/>
                      </a:p>
                    </p:txBody>
                  </p:sp>
                </p:grpSp>
                <p:sp>
                  <p:nvSpPr>
                    <p:cNvPr id="1381" name="Freeform: Shape 1380">
                      <a:extLst>
                        <a:ext uri="{FF2B5EF4-FFF2-40B4-BE49-F238E27FC236}">
                          <a16:creationId xmlns:a16="http://schemas.microsoft.com/office/drawing/2014/main" id="{4430C029-E2A2-C928-B3A5-950CBC8BEC7E}"/>
                        </a:ext>
                      </a:extLst>
                    </p:cNvPr>
                    <p:cNvSpPr/>
                    <p:nvPr/>
                  </p:nvSpPr>
                  <p:spPr>
                    <a:xfrm>
                      <a:off x="7809820" y="3900480"/>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4"/>
                            <a:pt x="251" y="857"/>
                            <a:pt x="679" y="0"/>
                          </a:cubicBezTo>
                          <a:cubicBezTo>
                            <a:pt x="251" y="429"/>
                            <a:pt x="679" y="857"/>
                            <a:pt x="1108" y="1286"/>
                          </a:cubicBezTo>
                        </a:path>
                      </a:pathLst>
                    </a:custGeom>
                    <a:solidFill>
                      <a:srgbClr val="B94231"/>
                    </a:solidFill>
                    <a:ln w="4286" cap="flat">
                      <a:noFill/>
                      <a:prstDash val="solid"/>
                      <a:miter/>
                    </a:ln>
                  </p:spPr>
                  <p:txBody>
                    <a:bodyPr rtlCol="0" anchor="ctr"/>
                    <a:lstStyle/>
                    <a:p>
                      <a:endParaRPr lang="en-GB"/>
                    </a:p>
                  </p:txBody>
                </p:sp>
                <p:sp>
                  <p:nvSpPr>
                    <p:cNvPr id="1382" name="Freeform: Shape 1381">
                      <a:extLst>
                        <a:ext uri="{FF2B5EF4-FFF2-40B4-BE49-F238E27FC236}">
                          <a16:creationId xmlns:a16="http://schemas.microsoft.com/office/drawing/2014/main" id="{A15DD071-C19C-6EE5-CB8D-AB905A0EC14E}"/>
                        </a:ext>
                      </a:extLst>
                    </p:cNvPr>
                    <p:cNvSpPr/>
                    <p:nvPr/>
                  </p:nvSpPr>
                  <p:spPr>
                    <a:xfrm>
                      <a:off x="7810500" y="3901766"/>
                      <a:ext cx="14144" cy="9001"/>
                    </a:xfrm>
                    <a:custGeom>
                      <a:avLst/>
                      <a:gdLst>
                        <a:gd name="connsiteX0" fmla="*/ 14145 w 14144"/>
                        <a:gd name="connsiteY0" fmla="*/ 7715 h 9001"/>
                        <a:gd name="connsiteX1" fmla="*/ 13287 w 14144"/>
                        <a:gd name="connsiteY1" fmla="*/ 9001 h 9001"/>
                        <a:gd name="connsiteX2" fmla="*/ 0 w 14144"/>
                        <a:gd name="connsiteY2" fmla="*/ 1286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7715"/>
                          </a:moveTo>
                          <a:lnTo>
                            <a:pt x="13287" y="9001"/>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383" name="Freeform: Shape 1382">
                      <a:extLst>
                        <a:ext uri="{FF2B5EF4-FFF2-40B4-BE49-F238E27FC236}">
                          <a16:creationId xmlns:a16="http://schemas.microsoft.com/office/drawing/2014/main" id="{1ABDB3EF-C702-24FC-EFA0-31C8379BF7B2}"/>
                        </a:ext>
                      </a:extLst>
                    </p:cNvPr>
                    <p:cNvSpPr/>
                    <p:nvPr/>
                  </p:nvSpPr>
                  <p:spPr>
                    <a:xfrm>
                      <a:off x="7810503" y="3891421"/>
                      <a:ext cx="31711" cy="18548"/>
                    </a:xfrm>
                    <a:custGeom>
                      <a:avLst/>
                      <a:gdLst>
                        <a:gd name="connsiteX0" fmla="*/ 15855 w 31711"/>
                        <a:gd name="connsiteY0" fmla="*/ 58 h 18548"/>
                        <a:gd name="connsiteX1" fmla="*/ 31286 w 31711"/>
                        <a:gd name="connsiteY1" fmla="*/ 10345 h 18548"/>
                        <a:gd name="connsiteX2" fmla="*/ 15855 w 31711"/>
                        <a:gd name="connsiteY2" fmla="*/ 18489 h 18548"/>
                        <a:gd name="connsiteX3" fmla="*/ 425 w 31711"/>
                        <a:gd name="connsiteY3" fmla="*/ 8202 h 18548"/>
                        <a:gd name="connsiteX4" fmla="*/ 15855 w 31711"/>
                        <a:gd name="connsiteY4" fmla="*/ 58 h 18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48">
                          <a:moveTo>
                            <a:pt x="15855" y="58"/>
                          </a:moveTo>
                          <a:cubicBezTo>
                            <a:pt x="16284" y="58"/>
                            <a:pt x="34715" y="8630"/>
                            <a:pt x="31286" y="10345"/>
                          </a:cubicBezTo>
                          <a:cubicBezTo>
                            <a:pt x="30429" y="10773"/>
                            <a:pt x="16713" y="19346"/>
                            <a:pt x="15855" y="18489"/>
                          </a:cubicBezTo>
                          <a:cubicBezTo>
                            <a:pt x="15427" y="18489"/>
                            <a:pt x="-3004" y="9916"/>
                            <a:pt x="425" y="8202"/>
                          </a:cubicBezTo>
                          <a:cubicBezTo>
                            <a:pt x="1283" y="8202"/>
                            <a:pt x="14998" y="-800"/>
                            <a:pt x="15855" y="58"/>
                          </a:cubicBezTo>
                          <a:close/>
                        </a:path>
                      </a:pathLst>
                    </a:custGeom>
                    <a:solidFill>
                      <a:srgbClr val="6C74AF"/>
                    </a:solidFill>
                    <a:ln w="4286" cap="flat">
                      <a:noFill/>
                      <a:prstDash val="solid"/>
                      <a:miter/>
                    </a:ln>
                  </p:spPr>
                  <p:txBody>
                    <a:bodyPr rtlCol="0" anchor="ctr"/>
                    <a:lstStyle/>
                    <a:p>
                      <a:endParaRPr lang="en-GB"/>
                    </a:p>
                  </p:txBody>
                </p:sp>
                <p:sp>
                  <p:nvSpPr>
                    <p:cNvPr id="1384" name="Freeform: Shape 1383">
                      <a:extLst>
                        <a:ext uri="{FF2B5EF4-FFF2-40B4-BE49-F238E27FC236}">
                          <a16:creationId xmlns:a16="http://schemas.microsoft.com/office/drawing/2014/main" id="{B15BEFD9-E351-728C-F095-161B1E5FBCF3}"/>
                        </a:ext>
                      </a:extLst>
                    </p:cNvPr>
                    <p:cNvSpPr/>
                    <p:nvPr/>
                  </p:nvSpPr>
                  <p:spPr>
                    <a:xfrm>
                      <a:off x="7824215" y="3909481"/>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8" y="1715"/>
                            <a:pt x="0" y="1286"/>
                          </a:cubicBezTo>
                          <a:lnTo>
                            <a:pt x="429" y="0"/>
                          </a:lnTo>
                          <a:cubicBezTo>
                            <a:pt x="1286" y="857"/>
                            <a:pt x="3001" y="857"/>
                            <a:pt x="3858" y="0"/>
                          </a:cubicBezTo>
                        </a:path>
                      </a:pathLst>
                    </a:custGeom>
                    <a:solidFill>
                      <a:srgbClr val="B94231"/>
                    </a:solidFill>
                    <a:ln w="4286" cap="flat">
                      <a:noFill/>
                      <a:prstDash val="solid"/>
                      <a:miter/>
                    </a:ln>
                  </p:spPr>
                  <p:txBody>
                    <a:bodyPr rtlCol="0" anchor="ctr"/>
                    <a:lstStyle/>
                    <a:p>
                      <a:endParaRPr lang="en-GB"/>
                    </a:p>
                  </p:txBody>
                </p:sp>
                <p:sp>
                  <p:nvSpPr>
                    <p:cNvPr id="1385" name="Freeform: Shape 1384">
                      <a:extLst>
                        <a:ext uri="{FF2B5EF4-FFF2-40B4-BE49-F238E27FC236}">
                          <a16:creationId xmlns:a16="http://schemas.microsoft.com/office/drawing/2014/main" id="{CF3D3398-8E2E-412B-A263-F499B3BB3AF0}"/>
                        </a:ext>
                      </a:extLst>
                    </p:cNvPr>
                    <p:cNvSpPr/>
                    <p:nvPr/>
                  </p:nvSpPr>
                  <p:spPr>
                    <a:xfrm>
                      <a:off x="7851219" y="3915482"/>
                      <a:ext cx="14144" cy="9001"/>
                    </a:xfrm>
                    <a:custGeom>
                      <a:avLst/>
                      <a:gdLst>
                        <a:gd name="connsiteX0" fmla="*/ 14145 w 14144"/>
                        <a:gd name="connsiteY0" fmla="*/ 0 h 9001"/>
                        <a:gd name="connsiteX1" fmla="*/ 13716 w 14144"/>
                        <a:gd name="connsiteY1" fmla="*/ 1286 h 9001"/>
                        <a:gd name="connsiteX2" fmla="*/ 0 w 14144"/>
                        <a:gd name="connsiteY2" fmla="*/ 9001 h 9001"/>
                        <a:gd name="connsiteX3" fmla="*/ 857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0"/>
                          </a:moveTo>
                          <a:lnTo>
                            <a:pt x="13716" y="1286"/>
                          </a:lnTo>
                          <a:lnTo>
                            <a:pt x="0" y="9001"/>
                          </a:lnTo>
                          <a:lnTo>
                            <a:pt x="857" y="7715"/>
                          </a:lnTo>
                          <a:close/>
                        </a:path>
                      </a:pathLst>
                    </a:custGeom>
                    <a:solidFill>
                      <a:srgbClr val="B94231"/>
                    </a:solidFill>
                    <a:ln w="4286" cap="flat">
                      <a:noFill/>
                      <a:prstDash val="solid"/>
                      <a:miter/>
                    </a:ln>
                  </p:spPr>
                  <p:txBody>
                    <a:bodyPr rtlCol="0" anchor="ctr"/>
                    <a:lstStyle/>
                    <a:p>
                      <a:endParaRPr lang="en-GB"/>
                    </a:p>
                  </p:txBody>
                </p:sp>
                <p:sp>
                  <p:nvSpPr>
                    <p:cNvPr id="1386" name="Freeform: Shape 1385">
                      <a:extLst>
                        <a:ext uri="{FF2B5EF4-FFF2-40B4-BE49-F238E27FC236}">
                          <a16:creationId xmlns:a16="http://schemas.microsoft.com/office/drawing/2014/main" id="{6A25B32A-0F04-1BEA-C69C-C472A97DD2F6}"/>
                        </a:ext>
                      </a:extLst>
                    </p:cNvPr>
                    <p:cNvSpPr/>
                    <p:nvPr/>
                  </p:nvSpPr>
                  <p:spPr>
                    <a:xfrm>
                      <a:off x="7833823" y="3914196"/>
                      <a:ext cx="1107" cy="2571"/>
                    </a:xfrm>
                    <a:custGeom>
                      <a:avLst/>
                      <a:gdLst>
                        <a:gd name="connsiteX0" fmla="*/ 1107 w 1107"/>
                        <a:gd name="connsiteY0" fmla="*/ 1286 h 2571"/>
                        <a:gd name="connsiteX1" fmla="*/ 679 w 1107"/>
                        <a:gd name="connsiteY1" fmla="*/ 2572 h 2571"/>
                        <a:gd name="connsiteX2" fmla="*/ 679 w 1107"/>
                        <a:gd name="connsiteY2" fmla="*/ 0 h 2571"/>
                        <a:gd name="connsiteX3" fmla="*/ 1107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7" y="1286"/>
                          </a:moveTo>
                          <a:lnTo>
                            <a:pt x="679" y="2572"/>
                          </a:lnTo>
                          <a:cubicBezTo>
                            <a:pt x="-607" y="1714"/>
                            <a:pt x="250" y="857"/>
                            <a:pt x="679" y="0"/>
                          </a:cubicBezTo>
                          <a:cubicBezTo>
                            <a:pt x="250" y="429"/>
                            <a:pt x="250" y="857"/>
                            <a:pt x="1107" y="1286"/>
                          </a:cubicBezTo>
                        </a:path>
                      </a:pathLst>
                    </a:custGeom>
                    <a:solidFill>
                      <a:srgbClr val="B94231"/>
                    </a:solidFill>
                    <a:ln w="4286" cap="flat">
                      <a:noFill/>
                      <a:prstDash val="solid"/>
                      <a:miter/>
                    </a:ln>
                  </p:spPr>
                  <p:txBody>
                    <a:bodyPr rtlCol="0" anchor="ctr"/>
                    <a:lstStyle/>
                    <a:p>
                      <a:endParaRPr lang="en-GB"/>
                    </a:p>
                  </p:txBody>
                </p:sp>
                <p:sp>
                  <p:nvSpPr>
                    <p:cNvPr id="1387" name="Freeform: Shape 1386">
                      <a:extLst>
                        <a:ext uri="{FF2B5EF4-FFF2-40B4-BE49-F238E27FC236}">
                          <a16:creationId xmlns:a16="http://schemas.microsoft.com/office/drawing/2014/main" id="{C12F29BB-DF41-0220-A9B6-817EE2F222AF}"/>
                        </a:ext>
                      </a:extLst>
                    </p:cNvPr>
                    <p:cNvSpPr/>
                    <p:nvPr/>
                  </p:nvSpPr>
                  <p:spPr>
                    <a:xfrm>
                      <a:off x="7834074" y="3915482"/>
                      <a:ext cx="14573" cy="9001"/>
                    </a:xfrm>
                    <a:custGeom>
                      <a:avLst/>
                      <a:gdLst>
                        <a:gd name="connsiteX0" fmla="*/ 14573 w 14573"/>
                        <a:gd name="connsiteY0" fmla="*/ 7715 h 9001"/>
                        <a:gd name="connsiteX1" fmla="*/ 13716 w 14573"/>
                        <a:gd name="connsiteY1" fmla="*/ 9001 h 9001"/>
                        <a:gd name="connsiteX2" fmla="*/ 0 w 14573"/>
                        <a:gd name="connsiteY2" fmla="*/ 1286 h 9001"/>
                        <a:gd name="connsiteX3" fmla="*/ 857 w 14573"/>
                        <a:gd name="connsiteY3" fmla="*/ 0 h 9001"/>
                      </a:gdLst>
                      <a:ahLst/>
                      <a:cxnLst>
                        <a:cxn ang="0">
                          <a:pos x="connsiteX0" y="connsiteY0"/>
                        </a:cxn>
                        <a:cxn ang="0">
                          <a:pos x="connsiteX1" y="connsiteY1"/>
                        </a:cxn>
                        <a:cxn ang="0">
                          <a:pos x="connsiteX2" y="connsiteY2"/>
                        </a:cxn>
                        <a:cxn ang="0">
                          <a:pos x="connsiteX3" y="connsiteY3"/>
                        </a:cxn>
                      </a:cxnLst>
                      <a:rect l="l" t="t" r="r" b="b"/>
                      <a:pathLst>
                        <a:path w="14573" h="9001">
                          <a:moveTo>
                            <a:pt x="14573" y="7715"/>
                          </a:moveTo>
                          <a:lnTo>
                            <a:pt x="13716" y="9001"/>
                          </a:lnTo>
                          <a:lnTo>
                            <a:pt x="0" y="1286"/>
                          </a:lnTo>
                          <a:lnTo>
                            <a:pt x="857" y="0"/>
                          </a:lnTo>
                          <a:close/>
                        </a:path>
                      </a:pathLst>
                    </a:custGeom>
                    <a:solidFill>
                      <a:srgbClr val="B94231"/>
                    </a:solidFill>
                    <a:ln w="4286" cap="flat">
                      <a:noFill/>
                      <a:prstDash val="solid"/>
                      <a:miter/>
                    </a:ln>
                  </p:spPr>
                  <p:txBody>
                    <a:bodyPr rtlCol="0" anchor="ctr"/>
                    <a:lstStyle/>
                    <a:p>
                      <a:endParaRPr lang="en-GB"/>
                    </a:p>
                  </p:txBody>
                </p:sp>
                <p:sp>
                  <p:nvSpPr>
                    <p:cNvPr id="1388" name="Freeform: Shape 1387">
                      <a:extLst>
                        <a:ext uri="{FF2B5EF4-FFF2-40B4-BE49-F238E27FC236}">
                          <a16:creationId xmlns:a16="http://schemas.microsoft.com/office/drawing/2014/main" id="{E1071457-9B53-9C21-C34C-A244FB2BA7FC}"/>
                        </a:ext>
                      </a:extLst>
                    </p:cNvPr>
                    <p:cNvSpPr/>
                    <p:nvPr/>
                  </p:nvSpPr>
                  <p:spPr>
                    <a:xfrm>
                      <a:off x="7848219" y="3923197"/>
                      <a:ext cx="3857" cy="1607"/>
                    </a:xfrm>
                    <a:custGeom>
                      <a:avLst/>
                      <a:gdLst>
                        <a:gd name="connsiteX0" fmla="*/ 3857 w 3857"/>
                        <a:gd name="connsiteY0" fmla="*/ 0 h 1607"/>
                        <a:gd name="connsiteX1" fmla="*/ 3429 w 3857"/>
                        <a:gd name="connsiteY1" fmla="*/ 1286 h 1607"/>
                        <a:gd name="connsiteX2" fmla="*/ 0 w 3857"/>
                        <a:gd name="connsiteY2" fmla="*/ 1286 h 1607"/>
                        <a:gd name="connsiteX3" fmla="*/ 429 w 3857"/>
                        <a:gd name="connsiteY3" fmla="*/ 0 h 1607"/>
                        <a:gd name="connsiteX4" fmla="*/ 3857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7" y="0"/>
                          </a:moveTo>
                          <a:lnTo>
                            <a:pt x="3429" y="1286"/>
                          </a:lnTo>
                          <a:cubicBezTo>
                            <a:pt x="2572" y="1715"/>
                            <a:pt x="857" y="1715"/>
                            <a:pt x="0" y="1286"/>
                          </a:cubicBezTo>
                          <a:lnTo>
                            <a:pt x="429" y="0"/>
                          </a:lnTo>
                          <a:cubicBezTo>
                            <a:pt x="1286" y="857"/>
                            <a:pt x="2572" y="857"/>
                            <a:pt x="3857" y="0"/>
                          </a:cubicBezTo>
                        </a:path>
                      </a:pathLst>
                    </a:custGeom>
                    <a:solidFill>
                      <a:srgbClr val="B94231"/>
                    </a:solidFill>
                    <a:ln w="4286" cap="flat">
                      <a:noFill/>
                      <a:prstDash val="solid"/>
                      <a:miter/>
                    </a:ln>
                  </p:spPr>
                  <p:txBody>
                    <a:bodyPr rtlCol="0" anchor="ctr"/>
                    <a:lstStyle/>
                    <a:p>
                      <a:endParaRPr lang="en-GB"/>
                    </a:p>
                  </p:txBody>
                </p:sp>
                <p:sp>
                  <p:nvSpPr>
                    <p:cNvPr id="1389" name="Freeform: Shape 1388">
                      <a:extLst>
                        <a:ext uri="{FF2B5EF4-FFF2-40B4-BE49-F238E27FC236}">
                          <a16:creationId xmlns:a16="http://schemas.microsoft.com/office/drawing/2014/main" id="{74272D40-3656-140F-B7FA-EBF5F094EF71}"/>
                        </a:ext>
                      </a:extLst>
                    </p:cNvPr>
                    <p:cNvSpPr/>
                    <p:nvPr/>
                  </p:nvSpPr>
                  <p:spPr>
                    <a:xfrm>
                      <a:off x="7834506" y="3905179"/>
                      <a:ext cx="31711" cy="18506"/>
                    </a:xfrm>
                    <a:custGeom>
                      <a:avLst/>
                      <a:gdLst>
                        <a:gd name="connsiteX0" fmla="*/ 15856 w 31711"/>
                        <a:gd name="connsiteY0" fmla="*/ 16 h 18506"/>
                        <a:gd name="connsiteX1" fmla="*/ 31286 w 31711"/>
                        <a:gd name="connsiteY1" fmla="*/ 10303 h 18506"/>
                        <a:gd name="connsiteX2" fmla="*/ 15856 w 31711"/>
                        <a:gd name="connsiteY2" fmla="*/ 18446 h 18506"/>
                        <a:gd name="connsiteX3" fmla="*/ 425 w 31711"/>
                        <a:gd name="connsiteY3" fmla="*/ 8160 h 18506"/>
                        <a:gd name="connsiteX4" fmla="*/ 15856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6" y="16"/>
                          </a:moveTo>
                          <a:cubicBezTo>
                            <a:pt x="16284" y="16"/>
                            <a:pt x="34715" y="8588"/>
                            <a:pt x="31286" y="10303"/>
                          </a:cubicBezTo>
                          <a:cubicBezTo>
                            <a:pt x="30429" y="10731"/>
                            <a:pt x="16713" y="19304"/>
                            <a:pt x="15856" y="18446"/>
                          </a:cubicBezTo>
                          <a:cubicBezTo>
                            <a:pt x="15427" y="18446"/>
                            <a:pt x="-3004" y="9874"/>
                            <a:pt x="425" y="8160"/>
                          </a:cubicBezTo>
                          <a:cubicBezTo>
                            <a:pt x="1283" y="8160"/>
                            <a:pt x="14998" y="-413"/>
                            <a:pt x="15856" y="16"/>
                          </a:cubicBezTo>
                          <a:close/>
                        </a:path>
                      </a:pathLst>
                    </a:custGeom>
                    <a:solidFill>
                      <a:srgbClr val="6C74AF"/>
                    </a:solidFill>
                    <a:ln w="4286" cap="flat">
                      <a:noFill/>
                      <a:prstDash val="solid"/>
                      <a:miter/>
                    </a:ln>
                  </p:spPr>
                  <p:txBody>
                    <a:bodyPr rtlCol="0" anchor="ctr"/>
                    <a:lstStyle/>
                    <a:p>
                      <a:endParaRPr lang="en-GB"/>
                    </a:p>
                  </p:txBody>
                </p:sp>
                <p:sp>
                  <p:nvSpPr>
                    <p:cNvPr id="1390" name="Freeform: Shape 1389">
                      <a:extLst>
                        <a:ext uri="{FF2B5EF4-FFF2-40B4-BE49-F238E27FC236}">
                          <a16:creationId xmlns:a16="http://schemas.microsoft.com/office/drawing/2014/main" id="{BBE0994B-594B-096D-5EB8-F316B6A39A2C}"/>
                        </a:ext>
                      </a:extLst>
                    </p:cNvPr>
                    <p:cNvSpPr/>
                    <p:nvPr/>
                  </p:nvSpPr>
                  <p:spPr>
                    <a:xfrm>
                      <a:off x="7875222" y="3929198"/>
                      <a:ext cx="14144" cy="9001"/>
                    </a:xfrm>
                    <a:custGeom>
                      <a:avLst/>
                      <a:gdLst>
                        <a:gd name="connsiteX0" fmla="*/ 14145 w 14144"/>
                        <a:gd name="connsiteY0" fmla="*/ 0 h 9001"/>
                        <a:gd name="connsiteX1" fmla="*/ 13287 w 14144"/>
                        <a:gd name="connsiteY1" fmla="*/ 1286 h 9001"/>
                        <a:gd name="connsiteX2" fmla="*/ 0 w 14144"/>
                        <a:gd name="connsiteY2" fmla="*/ 9001 h 9001"/>
                        <a:gd name="connsiteX3" fmla="*/ 429 w 14144"/>
                        <a:gd name="connsiteY3" fmla="*/ 8144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0"/>
                          </a:moveTo>
                          <a:lnTo>
                            <a:pt x="13287" y="1286"/>
                          </a:lnTo>
                          <a:lnTo>
                            <a:pt x="0" y="9001"/>
                          </a:lnTo>
                          <a:lnTo>
                            <a:pt x="429" y="8144"/>
                          </a:lnTo>
                          <a:close/>
                        </a:path>
                      </a:pathLst>
                    </a:custGeom>
                    <a:solidFill>
                      <a:srgbClr val="B94231"/>
                    </a:solidFill>
                    <a:ln w="4286" cap="flat">
                      <a:noFill/>
                      <a:prstDash val="solid"/>
                      <a:miter/>
                    </a:ln>
                  </p:spPr>
                  <p:txBody>
                    <a:bodyPr rtlCol="0" anchor="ctr"/>
                    <a:lstStyle/>
                    <a:p>
                      <a:endParaRPr lang="en-GB"/>
                    </a:p>
                  </p:txBody>
                </p:sp>
                <p:sp>
                  <p:nvSpPr>
                    <p:cNvPr id="1391" name="Freeform: Shape 1390">
                      <a:extLst>
                        <a:ext uri="{FF2B5EF4-FFF2-40B4-BE49-F238E27FC236}">
                          <a16:creationId xmlns:a16="http://schemas.microsoft.com/office/drawing/2014/main" id="{47B395A9-D3C6-D6AD-EDA3-15283EB32A10}"/>
                        </a:ext>
                      </a:extLst>
                    </p:cNvPr>
                    <p:cNvSpPr/>
                    <p:nvPr/>
                  </p:nvSpPr>
                  <p:spPr>
                    <a:xfrm>
                      <a:off x="7857398" y="3927912"/>
                      <a:ext cx="1107" cy="2571"/>
                    </a:xfrm>
                    <a:custGeom>
                      <a:avLst/>
                      <a:gdLst>
                        <a:gd name="connsiteX0" fmla="*/ 1107 w 1107"/>
                        <a:gd name="connsiteY0" fmla="*/ 1286 h 2571"/>
                        <a:gd name="connsiteX1" fmla="*/ 679 w 1107"/>
                        <a:gd name="connsiteY1" fmla="*/ 2572 h 2571"/>
                        <a:gd name="connsiteX2" fmla="*/ 679 w 1107"/>
                        <a:gd name="connsiteY2" fmla="*/ 0 h 2571"/>
                        <a:gd name="connsiteX3" fmla="*/ 1107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7" y="1286"/>
                          </a:moveTo>
                          <a:lnTo>
                            <a:pt x="679" y="2572"/>
                          </a:lnTo>
                          <a:cubicBezTo>
                            <a:pt x="-607" y="1715"/>
                            <a:pt x="250" y="857"/>
                            <a:pt x="679" y="0"/>
                          </a:cubicBezTo>
                          <a:cubicBezTo>
                            <a:pt x="250" y="429"/>
                            <a:pt x="679" y="857"/>
                            <a:pt x="1107" y="1286"/>
                          </a:cubicBezTo>
                        </a:path>
                      </a:pathLst>
                    </a:custGeom>
                    <a:solidFill>
                      <a:srgbClr val="B94231"/>
                    </a:solidFill>
                    <a:ln w="4286" cap="flat">
                      <a:noFill/>
                      <a:prstDash val="solid"/>
                      <a:miter/>
                    </a:ln>
                  </p:spPr>
                  <p:txBody>
                    <a:bodyPr rtlCol="0" anchor="ctr"/>
                    <a:lstStyle/>
                    <a:p>
                      <a:endParaRPr lang="en-GB"/>
                    </a:p>
                  </p:txBody>
                </p:sp>
                <p:sp>
                  <p:nvSpPr>
                    <p:cNvPr id="1392" name="Freeform: Shape 1391">
                      <a:extLst>
                        <a:ext uri="{FF2B5EF4-FFF2-40B4-BE49-F238E27FC236}">
                          <a16:creationId xmlns:a16="http://schemas.microsoft.com/office/drawing/2014/main" id="{6EEDEF51-7C03-606F-8D2D-28A0310C7C6C}"/>
                        </a:ext>
                      </a:extLst>
                    </p:cNvPr>
                    <p:cNvSpPr/>
                    <p:nvPr/>
                  </p:nvSpPr>
                  <p:spPr>
                    <a:xfrm>
                      <a:off x="7858077" y="3929198"/>
                      <a:ext cx="14144" cy="9001"/>
                    </a:xfrm>
                    <a:custGeom>
                      <a:avLst/>
                      <a:gdLst>
                        <a:gd name="connsiteX0" fmla="*/ 14145 w 14144"/>
                        <a:gd name="connsiteY0" fmla="*/ 8144 h 9001"/>
                        <a:gd name="connsiteX1" fmla="*/ 13716 w 14144"/>
                        <a:gd name="connsiteY1" fmla="*/ 9001 h 9001"/>
                        <a:gd name="connsiteX2" fmla="*/ 0 w 14144"/>
                        <a:gd name="connsiteY2" fmla="*/ 1286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8144"/>
                          </a:moveTo>
                          <a:lnTo>
                            <a:pt x="13716" y="9001"/>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393" name="Freeform: Shape 1392">
                      <a:extLst>
                        <a:ext uri="{FF2B5EF4-FFF2-40B4-BE49-F238E27FC236}">
                          <a16:creationId xmlns:a16="http://schemas.microsoft.com/office/drawing/2014/main" id="{47882007-7C35-77B8-09E3-F2B4D7D244E3}"/>
                        </a:ext>
                      </a:extLst>
                    </p:cNvPr>
                    <p:cNvSpPr/>
                    <p:nvPr/>
                  </p:nvSpPr>
                  <p:spPr>
                    <a:xfrm>
                      <a:off x="7858080" y="3918895"/>
                      <a:ext cx="31711" cy="18506"/>
                    </a:xfrm>
                    <a:custGeom>
                      <a:avLst/>
                      <a:gdLst>
                        <a:gd name="connsiteX0" fmla="*/ 15856 w 31711"/>
                        <a:gd name="connsiteY0" fmla="*/ 16 h 18506"/>
                        <a:gd name="connsiteX1" fmla="*/ 31286 w 31711"/>
                        <a:gd name="connsiteY1" fmla="*/ 10303 h 18506"/>
                        <a:gd name="connsiteX2" fmla="*/ 15856 w 31711"/>
                        <a:gd name="connsiteY2" fmla="*/ 18446 h 18506"/>
                        <a:gd name="connsiteX3" fmla="*/ 425 w 31711"/>
                        <a:gd name="connsiteY3" fmla="*/ 8160 h 18506"/>
                        <a:gd name="connsiteX4" fmla="*/ 15856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6" y="16"/>
                          </a:moveTo>
                          <a:cubicBezTo>
                            <a:pt x="16284" y="16"/>
                            <a:pt x="34715" y="8588"/>
                            <a:pt x="31286" y="10303"/>
                          </a:cubicBezTo>
                          <a:cubicBezTo>
                            <a:pt x="30429" y="10731"/>
                            <a:pt x="16713" y="19304"/>
                            <a:pt x="15856" y="18446"/>
                          </a:cubicBezTo>
                          <a:cubicBezTo>
                            <a:pt x="15427" y="18446"/>
                            <a:pt x="-3004" y="9874"/>
                            <a:pt x="425" y="8160"/>
                          </a:cubicBezTo>
                          <a:cubicBezTo>
                            <a:pt x="1283" y="8160"/>
                            <a:pt x="15427" y="-413"/>
                            <a:pt x="15856" y="16"/>
                          </a:cubicBezTo>
                          <a:close/>
                        </a:path>
                      </a:pathLst>
                    </a:custGeom>
                    <a:solidFill>
                      <a:srgbClr val="6C74AF"/>
                    </a:solidFill>
                    <a:ln w="4286" cap="flat">
                      <a:noFill/>
                      <a:prstDash val="solid"/>
                      <a:miter/>
                    </a:ln>
                  </p:spPr>
                  <p:txBody>
                    <a:bodyPr rtlCol="0" anchor="ctr"/>
                    <a:lstStyle/>
                    <a:p>
                      <a:endParaRPr lang="en-GB"/>
                    </a:p>
                  </p:txBody>
                </p:sp>
                <p:sp>
                  <p:nvSpPr>
                    <p:cNvPr id="1394" name="Freeform: Shape 1393">
                      <a:extLst>
                        <a:ext uri="{FF2B5EF4-FFF2-40B4-BE49-F238E27FC236}">
                          <a16:creationId xmlns:a16="http://schemas.microsoft.com/office/drawing/2014/main" id="{16FC6CE0-F0B9-AACC-E39C-2A221C9D9E42}"/>
                        </a:ext>
                      </a:extLst>
                    </p:cNvPr>
                    <p:cNvSpPr/>
                    <p:nvPr/>
                  </p:nvSpPr>
                  <p:spPr>
                    <a:xfrm>
                      <a:off x="7871793" y="3937342"/>
                      <a:ext cx="3857" cy="1607"/>
                    </a:xfrm>
                    <a:custGeom>
                      <a:avLst/>
                      <a:gdLst>
                        <a:gd name="connsiteX0" fmla="*/ 3857 w 3857"/>
                        <a:gd name="connsiteY0" fmla="*/ 0 h 1607"/>
                        <a:gd name="connsiteX1" fmla="*/ 3429 w 3857"/>
                        <a:gd name="connsiteY1" fmla="*/ 1286 h 1607"/>
                        <a:gd name="connsiteX2" fmla="*/ 0 w 3857"/>
                        <a:gd name="connsiteY2" fmla="*/ 1286 h 1607"/>
                        <a:gd name="connsiteX3" fmla="*/ 429 w 3857"/>
                        <a:gd name="connsiteY3" fmla="*/ 0 h 1607"/>
                        <a:gd name="connsiteX4" fmla="*/ 3857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7" y="0"/>
                          </a:moveTo>
                          <a:lnTo>
                            <a:pt x="3429" y="1286"/>
                          </a:lnTo>
                          <a:cubicBezTo>
                            <a:pt x="2572" y="1715"/>
                            <a:pt x="857" y="1715"/>
                            <a:pt x="0" y="1286"/>
                          </a:cubicBezTo>
                          <a:lnTo>
                            <a:pt x="429" y="0"/>
                          </a:lnTo>
                          <a:cubicBezTo>
                            <a:pt x="1286" y="429"/>
                            <a:pt x="3000" y="429"/>
                            <a:pt x="3857" y="0"/>
                          </a:cubicBezTo>
                        </a:path>
                      </a:pathLst>
                    </a:custGeom>
                    <a:solidFill>
                      <a:srgbClr val="B94231"/>
                    </a:solidFill>
                    <a:ln w="4286" cap="flat">
                      <a:noFill/>
                      <a:prstDash val="solid"/>
                      <a:miter/>
                    </a:ln>
                  </p:spPr>
                  <p:txBody>
                    <a:bodyPr rtlCol="0" anchor="ctr"/>
                    <a:lstStyle/>
                    <a:p>
                      <a:endParaRPr lang="en-GB"/>
                    </a:p>
                  </p:txBody>
                </p:sp>
                <p:sp>
                  <p:nvSpPr>
                    <p:cNvPr id="1395" name="Freeform: Shape 1394">
                      <a:extLst>
                        <a:ext uri="{FF2B5EF4-FFF2-40B4-BE49-F238E27FC236}">
                          <a16:creationId xmlns:a16="http://schemas.microsoft.com/office/drawing/2014/main" id="{C1564E86-AA57-CF12-1B6A-FAFCBDDD5B83}"/>
                        </a:ext>
                      </a:extLst>
                    </p:cNvPr>
                    <p:cNvSpPr/>
                    <p:nvPr/>
                  </p:nvSpPr>
                  <p:spPr>
                    <a:xfrm>
                      <a:off x="7898796" y="3942914"/>
                      <a:ext cx="14573" cy="9429"/>
                    </a:xfrm>
                    <a:custGeom>
                      <a:avLst/>
                      <a:gdLst>
                        <a:gd name="connsiteX0" fmla="*/ 14573 w 14573"/>
                        <a:gd name="connsiteY0" fmla="*/ 0 h 9429"/>
                        <a:gd name="connsiteX1" fmla="*/ 13716 w 14573"/>
                        <a:gd name="connsiteY1" fmla="*/ 1286 h 9429"/>
                        <a:gd name="connsiteX2" fmla="*/ 0 w 14573"/>
                        <a:gd name="connsiteY2" fmla="*/ 9430 h 9429"/>
                        <a:gd name="connsiteX3" fmla="*/ 858 w 14573"/>
                        <a:gd name="connsiteY3" fmla="*/ 8144 h 9429"/>
                      </a:gdLst>
                      <a:ahLst/>
                      <a:cxnLst>
                        <a:cxn ang="0">
                          <a:pos x="connsiteX0" y="connsiteY0"/>
                        </a:cxn>
                        <a:cxn ang="0">
                          <a:pos x="connsiteX1" y="connsiteY1"/>
                        </a:cxn>
                        <a:cxn ang="0">
                          <a:pos x="connsiteX2" y="connsiteY2"/>
                        </a:cxn>
                        <a:cxn ang="0">
                          <a:pos x="connsiteX3" y="connsiteY3"/>
                        </a:cxn>
                      </a:cxnLst>
                      <a:rect l="l" t="t" r="r" b="b"/>
                      <a:pathLst>
                        <a:path w="14573" h="9429">
                          <a:moveTo>
                            <a:pt x="14573" y="0"/>
                          </a:moveTo>
                          <a:lnTo>
                            <a:pt x="13716" y="1286"/>
                          </a:lnTo>
                          <a:lnTo>
                            <a:pt x="0" y="9430"/>
                          </a:lnTo>
                          <a:lnTo>
                            <a:pt x="858" y="8144"/>
                          </a:lnTo>
                          <a:close/>
                        </a:path>
                      </a:pathLst>
                    </a:custGeom>
                    <a:solidFill>
                      <a:srgbClr val="B94231"/>
                    </a:solidFill>
                    <a:ln w="4286" cap="flat">
                      <a:noFill/>
                      <a:prstDash val="solid"/>
                      <a:miter/>
                    </a:ln>
                  </p:spPr>
                  <p:txBody>
                    <a:bodyPr rtlCol="0" anchor="ctr"/>
                    <a:lstStyle/>
                    <a:p>
                      <a:endParaRPr lang="en-GB"/>
                    </a:p>
                  </p:txBody>
                </p:sp>
                <p:sp>
                  <p:nvSpPr>
                    <p:cNvPr id="1396" name="Freeform: Shape 1395">
                      <a:extLst>
                        <a:ext uri="{FF2B5EF4-FFF2-40B4-BE49-F238E27FC236}">
                          <a16:creationId xmlns:a16="http://schemas.microsoft.com/office/drawing/2014/main" id="{2408E160-8805-7012-6542-AFA5E7EE8FAC}"/>
                        </a:ext>
                      </a:extLst>
                    </p:cNvPr>
                    <p:cNvSpPr/>
                    <p:nvPr/>
                  </p:nvSpPr>
                  <p:spPr>
                    <a:xfrm>
                      <a:off x="7881401" y="3941628"/>
                      <a:ext cx="1108" cy="2571"/>
                    </a:xfrm>
                    <a:custGeom>
                      <a:avLst/>
                      <a:gdLst>
                        <a:gd name="connsiteX0" fmla="*/ 1108 w 1108"/>
                        <a:gd name="connsiteY0" fmla="*/ 1286 h 2571"/>
                        <a:gd name="connsiteX1" fmla="*/ 679 w 1108"/>
                        <a:gd name="connsiteY1" fmla="*/ 2572 h 2571"/>
                        <a:gd name="connsiteX2" fmla="*/ 679 w 1108"/>
                        <a:gd name="connsiteY2" fmla="*/ 0 h 2571"/>
                        <a:gd name="connsiteX3" fmla="*/ 1108 w 1108"/>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8" h="2571">
                          <a:moveTo>
                            <a:pt x="1108" y="1286"/>
                          </a:moveTo>
                          <a:lnTo>
                            <a:pt x="679" y="2572"/>
                          </a:lnTo>
                          <a:cubicBezTo>
                            <a:pt x="-607" y="1715"/>
                            <a:pt x="250" y="857"/>
                            <a:pt x="679" y="0"/>
                          </a:cubicBezTo>
                          <a:cubicBezTo>
                            <a:pt x="250" y="429"/>
                            <a:pt x="679" y="857"/>
                            <a:pt x="1108" y="1286"/>
                          </a:cubicBezTo>
                        </a:path>
                      </a:pathLst>
                    </a:custGeom>
                    <a:solidFill>
                      <a:srgbClr val="B94231"/>
                    </a:solidFill>
                    <a:ln w="4286" cap="flat">
                      <a:noFill/>
                      <a:prstDash val="solid"/>
                      <a:miter/>
                    </a:ln>
                  </p:spPr>
                  <p:txBody>
                    <a:bodyPr rtlCol="0" anchor="ctr"/>
                    <a:lstStyle/>
                    <a:p>
                      <a:endParaRPr lang="en-GB"/>
                    </a:p>
                  </p:txBody>
                </p:sp>
                <p:sp>
                  <p:nvSpPr>
                    <p:cNvPr id="1397" name="Freeform: Shape 1396">
                      <a:extLst>
                        <a:ext uri="{FF2B5EF4-FFF2-40B4-BE49-F238E27FC236}">
                          <a16:creationId xmlns:a16="http://schemas.microsoft.com/office/drawing/2014/main" id="{CB910DA3-5BD6-7E1B-8468-5252535F221F}"/>
                        </a:ext>
                      </a:extLst>
                    </p:cNvPr>
                    <p:cNvSpPr/>
                    <p:nvPr/>
                  </p:nvSpPr>
                  <p:spPr>
                    <a:xfrm>
                      <a:off x="7882080" y="3942914"/>
                      <a:ext cx="14144" cy="9429"/>
                    </a:xfrm>
                    <a:custGeom>
                      <a:avLst/>
                      <a:gdLst>
                        <a:gd name="connsiteX0" fmla="*/ 14145 w 14144"/>
                        <a:gd name="connsiteY0" fmla="*/ 8144 h 9429"/>
                        <a:gd name="connsiteX1" fmla="*/ 13288 w 14144"/>
                        <a:gd name="connsiteY1" fmla="*/ 9430 h 9429"/>
                        <a:gd name="connsiteX2" fmla="*/ 0 w 14144"/>
                        <a:gd name="connsiteY2" fmla="*/ 1286 h 9429"/>
                        <a:gd name="connsiteX3" fmla="*/ 429 w 14144"/>
                        <a:gd name="connsiteY3" fmla="*/ 0 h 9429"/>
                      </a:gdLst>
                      <a:ahLst/>
                      <a:cxnLst>
                        <a:cxn ang="0">
                          <a:pos x="connsiteX0" y="connsiteY0"/>
                        </a:cxn>
                        <a:cxn ang="0">
                          <a:pos x="connsiteX1" y="connsiteY1"/>
                        </a:cxn>
                        <a:cxn ang="0">
                          <a:pos x="connsiteX2" y="connsiteY2"/>
                        </a:cxn>
                        <a:cxn ang="0">
                          <a:pos x="connsiteX3" y="connsiteY3"/>
                        </a:cxn>
                      </a:cxnLst>
                      <a:rect l="l" t="t" r="r" b="b"/>
                      <a:pathLst>
                        <a:path w="14144" h="9429">
                          <a:moveTo>
                            <a:pt x="14145" y="8144"/>
                          </a:moveTo>
                          <a:lnTo>
                            <a:pt x="13288" y="9430"/>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398" name="Freeform: Shape 1397">
                      <a:extLst>
                        <a:ext uri="{FF2B5EF4-FFF2-40B4-BE49-F238E27FC236}">
                          <a16:creationId xmlns:a16="http://schemas.microsoft.com/office/drawing/2014/main" id="{B5FBE469-7E29-6784-4E46-DC845ADDDCCF}"/>
                        </a:ext>
                      </a:extLst>
                    </p:cNvPr>
                    <p:cNvSpPr/>
                    <p:nvPr/>
                  </p:nvSpPr>
                  <p:spPr>
                    <a:xfrm>
                      <a:off x="7895796" y="3951058"/>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7" y="1715"/>
                            <a:pt x="0" y="1286"/>
                          </a:cubicBezTo>
                          <a:lnTo>
                            <a:pt x="429" y="0"/>
                          </a:lnTo>
                          <a:cubicBezTo>
                            <a:pt x="1286" y="429"/>
                            <a:pt x="3000" y="429"/>
                            <a:pt x="3858" y="0"/>
                          </a:cubicBezTo>
                        </a:path>
                      </a:pathLst>
                    </a:custGeom>
                    <a:solidFill>
                      <a:srgbClr val="B94231"/>
                    </a:solidFill>
                    <a:ln w="4286" cap="flat">
                      <a:noFill/>
                      <a:prstDash val="solid"/>
                      <a:miter/>
                    </a:ln>
                  </p:spPr>
                  <p:txBody>
                    <a:bodyPr rtlCol="0" anchor="ctr"/>
                    <a:lstStyle/>
                    <a:p>
                      <a:endParaRPr lang="en-GB"/>
                    </a:p>
                  </p:txBody>
                </p:sp>
                <p:sp>
                  <p:nvSpPr>
                    <p:cNvPr id="1399" name="Freeform: Shape 1398">
                      <a:extLst>
                        <a:ext uri="{FF2B5EF4-FFF2-40B4-BE49-F238E27FC236}">
                          <a16:creationId xmlns:a16="http://schemas.microsoft.com/office/drawing/2014/main" id="{FBE31B12-AFCF-411E-B3D4-CEDD35AA8471}"/>
                        </a:ext>
                      </a:extLst>
                    </p:cNvPr>
                    <p:cNvSpPr/>
                    <p:nvPr/>
                  </p:nvSpPr>
                  <p:spPr>
                    <a:xfrm>
                      <a:off x="7882084" y="3932611"/>
                      <a:ext cx="31711" cy="18506"/>
                    </a:xfrm>
                    <a:custGeom>
                      <a:avLst/>
                      <a:gdLst>
                        <a:gd name="connsiteX0" fmla="*/ 15856 w 31711"/>
                        <a:gd name="connsiteY0" fmla="*/ 16 h 18506"/>
                        <a:gd name="connsiteX1" fmla="*/ 31286 w 31711"/>
                        <a:gd name="connsiteY1" fmla="*/ 10302 h 18506"/>
                        <a:gd name="connsiteX2" fmla="*/ 15856 w 31711"/>
                        <a:gd name="connsiteY2" fmla="*/ 18446 h 18506"/>
                        <a:gd name="connsiteX3" fmla="*/ 425 w 31711"/>
                        <a:gd name="connsiteY3" fmla="*/ 8159 h 18506"/>
                        <a:gd name="connsiteX4" fmla="*/ 15856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6" y="16"/>
                          </a:moveTo>
                          <a:cubicBezTo>
                            <a:pt x="16284" y="16"/>
                            <a:pt x="34715" y="8588"/>
                            <a:pt x="31286" y="10302"/>
                          </a:cubicBezTo>
                          <a:cubicBezTo>
                            <a:pt x="30429" y="10731"/>
                            <a:pt x="16713" y="19304"/>
                            <a:pt x="15856" y="18446"/>
                          </a:cubicBezTo>
                          <a:cubicBezTo>
                            <a:pt x="15427" y="18446"/>
                            <a:pt x="-3004" y="9874"/>
                            <a:pt x="425" y="8159"/>
                          </a:cubicBezTo>
                          <a:cubicBezTo>
                            <a:pt x="1282" y="8159"/>
                            <a:pt x="14998" y="-413"/>
                            <a:pt x="15856" y="16"/>
                          </a:cubicBezTo>
                          <a:close/>
                        </a:path>
                      </a:pathLst>
                    </a:custGeom>
                    <a:solidFill>
                      <a:srgbClr val="6C74AF"/>
                    </a:solidFill>
                    <a:ln w="4286" cap="flat">
                      <a:noFill/>
                      <a:prstDash val="solid"/>
                      <a:miter/>
                    </a:ln>
                  </p:spPr>
                  <p:txBody>
                    <a:bodyPr rtlCol="0" anchor="ctr"/>
                    <a:lstStyle/>
                    <a:p>
                      <a:endParaRPr lang="en-GB"/>
                    </a:p>
                  </p:txBody>
                </p:sp>
                <p:sp>
                  <p:nvSpPr>
                    <p:cNvPr id="1400" name="Freeform: Shape 1399">
                      <a:extLst>
                        <a:ext uri="{FF2B5EF4-FFF2-40B4-BE49-F238E27FC236}">
                          <a16:creationId xmlns:a16="http://schemas.microsoft.com/office/drawing/2014/main" id="{2FAA2BB4-029B-BA78-CCFE-606715DBA145}"/>
                        </a:ext>
                      </a:extLst>
                    </p:cNvPr>
                    <p:cNvSpPr/>
                    <p:nvPr/>
                  </p:nvSpPr>
                  <p:spPr>
                    <a:xfrm>
                      <a:off x="7922799" y="3956630"/>
                      <a:ext cx="14144" cy="9429"/>
                    </a:xfrm>
                    <a:custGeom>
                      <a:avLst/>
                      <a:gdLst>
                        <a:gd name="connsiteX0" fmla="*/ 14145 w 14144"/>
                        <a:gd name="connsiteY0" fmla="*/ 0 h 9429"/>
                        <a:gd name="connsiteX1" fmla="*/ 13716 w 14144"/>
                        <a:gd name="connsiteY1" fmla="*/ 1286 h 9429"/>
                        <a:gd name="connsiteX2" fmla="*/ 0 w 14144"/>
                        <a:gd name="connsiteY2" fmla="*/ 9430 h 9429"/>
                        <a:gd name="connsiteX3" fmla="*/ 858 w 14144"/>
                        <a:gd name="connsiteY3" fmla="*/ 8144 h 9429"/>
                      </a:gdLst>
                      <a:ahLst/>
                      <a:cxnLst>
                        <a:cxn ang="0">
                          <a:pos x="connsiteX0" y="connsiteY0"/>
                        </a:cxn>
                        <a:cxn ang="0">
                          <a:pos x="connsiteX1" y="connsiteY1"/>
                        </a:cxn>
                        <a:cxn ang="0">
                          <a:pos x="connsiteX2" y="connsiteY2"/>
                        </a:cxn>
                        <a:cxn ang="0">
                          <a:pos x="connsiteX3" y="connsiteY3"/>
                        </a:cxn>
                      </a:cxnLst>
                      <a:rect l="l" t="t" r="r" b="b"/>
                      <a:pathLst>
                        <a:path w="14144" h="9429">
                          <a:moveTo>
                            <a:pt x="14145" y="0"/>
                          </a:moveTo>
                          <a:lnTo>
                            <a:pt x="13716" y="1286"/>
                          </a:lnTo>
                          <a:lnTo>
                            <a:pt x="0" y="9430"/>
                          </a:lnTo>
                          <a:lnTo>
                            <a:pt x="858" y="8144"/>
                          </a:lnTo>
                          <a:close/>
                        </a:path>
                      </a:pathLst>
                    </a:custGeom>
                    <a:solidFill>
                      <a:srgbClr val="B94231"/>
                    </a:solidFill>
                    <a:ln w="4286" cap="flat">
                      <a:noFill/>
                      <a:prstDash val="solid"/>
                      <a:miter/>
                    </a:ln>
                  </p:spPr>
                  <p:txBody>
                    <a:bodyPr rtlCol="0" anchor="ctr"/>
                    <a:lstStyle/>
                    <a:p>
                      <a:endParaRPr lang="en-GB"/>
                    </a:p>
                  </p:txBody>
                </p:sp>
                <p:sp>
                  <p:nvSpPr>
                    <p:cNvPr id="1401" name="Freeform: Shape 1400">
                      <a:extLst>
                        <a:ext uri="{FF2B5EF4-FFF2-40B4-BE49-F238E27FC236}">
                          <a16:creationId xmlns:a16="http://schemas.microsoft.com/office/drawing/2014/main" id="{C66E330E-7E66-7074-DF24-6B582B6D571C}"/>
                        </a:ext>
                      </a:extLst>
                    </p:cNvPr>
                    <p:cNvSpPr/>
                    <p:nvPr/>
                  </p:nvSpPr>
                  <p:spPr>
                    <a:xfrm>
                      <a:off x="7905404" y="3955344"/>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5"/>
                            <a:pt x="250" y="857"/>
                            <a:pt x="679" y="0"/>
                          </a:cubicBezTo>
                          <a:cubicBezTo>
                            <a:pt x="250" y="429"/>
                            <a:pt x="250" y="1286"/>
                            <a:pt x="1108" y="1286"/>
                          </a:cubicBezTo>
                        </a:path>
                      </a:pathLst>
                    </a:custGeom>
                    <a:solidFill>
                      <a:srgbClr val="B94231"/>
                    </a:solidFill>
                    <a:ln w="4286" cap="flat">
                      <a:noFill/>
                      <a:prstDash val="solid"/>
                      <a:miter/>
                    </a:ln>
                  </p:spPr>
                  <p:txBody>
                    <a:bodyPr rtlCol="0" anchor="ctr"/>
                    <a:lstStyle/>
                    <a:p>
                      <a:endParaRPr lang="en-GB"/>
                    </a:p>
                  </p:txBody>
                </p:sp>
                <p:sp>
                  <p:nvSpPr>
                    <p:cNvPr id="1402" name="Freeform: Shape 1401">
                      <a:extLst>
                        <a:ext uri="{FF2B5EF4-FFF2-40B4-BE49-F238E27FC236}">
                          <a16:creationId xmlns:a16="http://schemas.microsoft.com/office/drawing/2014/main" id="{695DCAA7-7B5B-3ECB-B5CA-1C2F3A3BE5A2}"/>
                        </a:ext>
                      </a:extLst>
                    </p:cNvPr>
                    <p:cNvSpPr/>
                    <p:nvPr/>
                  </p:nvSpPr>
                  <p:spPr>
                    <a:xfrm>
                      <a:off x="7905654" y="3956630"/>
                      <a:ext cx="14573" cy="9429"/>
                    </a:xfrm>
                    <a:custGeom>
                      <a:avLst/>
                      <a:gdLst>
                        <a:gd name="connsiteX0" fmla="*/ 14573 w 14573"/>
                        <a:gd name="connsiteY0" fmla="*/ 8144 h 9429"/>
                        <a:gd name="connsiteX1" fmla="*/ 13716 w 14573"/>
                        <a:gd name="connsiteY1" fmla="*/ 9430 h 9429"/>
                        <a:gd name="connsiteX2" fmla="*/ 0 w 14573"/>
                        <a:gd name="connsiteY2" fmla="*/ 1286 h 9429"/>
                        <a:gd name="connsiteX3" fmla="*/ 858 w 14573"/>
                        <a:gd name="connsiteY3" fmla="*/ 0 h 9429"/>
                      </a:gdLst>
                      <a:ahLst/>
                      <a:cxnLst>
                        <a:cxn ang="0">
                          <a:pos x="connsiteX0" y="connsiteY0"/>
                        </a:cxn>
                        <a:cxn ang="0">
                          <a:pos x="connsiteX1" y="connsiteY1"/>
                        </a:cxn>
                        <a:cxn ang="0">
                          <a:pos x="connsiteX2" y="connsiteY2"/>
                        </a:cxn>
                        <a:cxn ang="0">
                          <a:pos x="connsiteX3" y="connsiteY3"/>
                        </a:cxn>
                      </a:cxnLst>
                      <a:rect l="l" t="t" r="r" b="b"/>
                      <a:pathLst>
                        <a:path w="14573" h="9429">
                          <a:moveTo>
                            <a:pt x="14573" y="8144"/>
                          </a:moveTo>
                          <a:lnTo>
                            <a:pt x="13716" y="9430"/>
                          </a:lnTo>
                          <a:lnTo>
                            <a:pt x="0" y="1286"/>
                          </a:lnTo>
                          <a:lnTo>
                            <a:pt x="858" y="0"/>
                          </a:lnTo>
                          <a:close/>
                        </a:path>
                      </a:pathLst>
                    </a:custGeom>
                    <a:solidFill>
                      <a:srgbClr val="B94231"/>
                    </a:solidFill>
                    <a:ln w="4286" cap="flat">
                      <a:noFill/>
                      <a:prstDash val="solid"/>
                      <a:miter/>
                    </a:ln>
                  </p:spPr>
                  <p:txBody>
                    <a:bodyPr rtlCol="0" anchor="ctr"/>
                    <a:lstStyle/>
                    <a:p>
                      <a:endParaRPr lang="en-GB"/>
                    </a:p>
                  </p:txBody>
                </p:sp>
                <p:sp>
                  <p:nvSpPr>
                    <p:cNvPr id="1403" name="Freeform: Shape 1402">
                      <a:extLst>
                        <a:ext uri="{FF2B5EF4-FFF2-40B4-BE49-F238E27FC236}">
                          <a16:creationId xmlns:a16="http://schemas.microsoft.com/office/drawing/2014/main" id="{28A6336C-E7A3-E80C-28BF-D36C8063473C}"/>
                        </a:ext>
                      </a:extLst>
                    </p:cNvPr>
                    <p:cNvSpPr/>
                    <p:nvPr/>
                  </p:nvSpPr>
                  <p:spPr>
                    <a:xfrm>
                      <a:off x="7919799" y="3964774"/>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4"/>
                            <a:pt x="857" y="1714"/>
                            <a:pt x="0" y="1286"/>
                          </a:cubicBezTo>
                          <a:lnTo>
                            <a:pt x="429" y="0"/>
                          </a:lnTo>
                          <a:cubicBezTo>
                            <a:pt x="1286" y="429"/>
                            <a:pt x="2572" y="429"/>
                            <a:pt x="3858" y="0"/>
                          </a:cubicBezTo>
                        </a:path>
                      </a:pathLst>
                    </a:custGeom>
                    <a:solidFill>
                      <a:srgbClr val="B94231"/>
                    </a:solidFill>
                    <a:ln w="4286" cap="flat">
                      <a:noFill/>
                      <a:prstDash val="solid"/>
                      <a:miter/>
                    </a:ln>
                  </p:spPr>
                  <p:txBody>
                    <a:bodyPr rtlCol="0" anchor="ctr"/>
                    <a:lstStyle/>
                    <a:p>
                      <a:endParaRPr lang="en-GB"/>
                    </a:p>
                  </p:txBody>
                </p:sp>
                <p:sp>
                  <p:nvSpPr>
                    <p:cNvPr id="1404" name="Freeform: Shape 1403">
                      <a:extLst>
                        <a:ext uri="{FF2B5EF4-FFF2-40B4-BE49-F238E27FC236}">
                          <a16:creationId xmlns:a16="http://schemas.microsoft.com/office/drawing/2014/main" id="{3C1118B8-0634-92E4-8C9C-825A3FD6257B}"/>
                        </a:ext>
                      </a:extLst>
                    </p:cNvPr>
                    <p:cNvSpPr/>
                    <p:nvPr/>
                  </p:nvSpPr>
                  <p:spPr>
                    <a:xfrm>
                      <a:off x="7906086" y="3946711"/>
                      <a:ext cx="31711" cy="18551"/>
                    </a:xfrm>
                    <a:custGeom>
                      <a:avLst/>
                      <a:gdLst>
                        <a:gd name="connsiteX0" fmla="*/ 15856 w 31711"/>
                        <a:gd name="connsiteY0" fmla="*/ 60 h 18551"/>
                        <a:gd name="connsiteX1" fmla="*/ 31286 w 31711"/>
                        <a:gd name="connsiteY1" fmla="*/ 10347 h 18551"/>
                        <a:gd name="connsiteX2" fmla="*/ 15856 w 31711"/>
                        <a:gd name="connsiteY2" fmla="*/ 18491 h 18551"/>
                        <a:gd name="connsiteX3" fmla="*/ 425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6284" y="60"/>
                            <a:pt x="34715" y="8633"/>
                            <a:pt x="31286" y="10347"/>
                          </a:cubicBezTo>
                          <a:cubicBezTo>
                            <a:pt x="30429" y="10776"/>
                            <a:pt x="16713" y="19348"/>
                            <a:pt x="15856" y="18491"/>
                          </a:cubicBezTo>
                          <a:cubicBezTo>
                            <a:pt x="15427" y="18491"/>
                            <a:pt x="-3004" y="9919"/>
                            <a:pt x="425" y="8204"/>
                          </a:cubicBezTo>
                          <a:cubicBezTo>
                            <a:pt x="1282" y="7775"/>
                            <a:pt x="14998" y="-797"/>
                            <a:pt x="15856" y="60"/>
                          </a:cubicBezTo>
                          <a:close/>
                        </a:path>
                      </a:pathLst>
                    </a:custGeom>
                    <a:solidFill>
                      <a:srgbClr val="6C74AF"/>
                    </a:solidFill>
                    <a:ln w="4286" cap="flat">
                      <a:noFill/>
                      <a:prstDash val="solid"/>
                      <a:miter/>
                    </a:ln>
                  </p:spPr>
                  <p:txBody>
                    <a:bodyPr rtlCol="0" anchor="ctr"/>
                    <a:lstStyle/>
                    <a:p>
                      <a:endParaRPr lang="en-GB"/>
                    </a:p>
                  </p:txBody>
                </p:sp>
                <p:sp>
                  <p:nvSpPr>
                    <p:cNvPr id="1405" name="Freeform: Shape 1404">
                      <a:extLst>
                        <a:ext uri="{FF2B5EF4-FFF2-40B4-BE49-F238E27FC236}">
                          <a16:creationId xmlns:a16="http://schemas.microsoft.com/office/drawing/2014/main" id="{4EC2A5C6-E2F4-5241-EFDB-30887F49BF83}"/>
                        </a:ext>
                      </a:extLst>
                    </p:cNvPr>
                    <p:cNvSpPr/>
                    <p:nvPr/>
                  </p:nvSpPr>
                  <p:spPr>
                    <a:xfrm>
                      <a:off x="7946802" y="3970774"/>
                      <a:ext cx="14144" cy="9001"/>
                    </a:xfrm>
                    <a:custGeom>
                      <a:avLst/>
                      <a:gdLst>
                        <a:gd name="connsiteX0" fmla="*/ 14144 w 14144"/>
                        <a:gd name="connsiteY0" fmla="*/ 0 h 9001"/>
                        <a:gd name="connsiteX1" fmla="*/ 13287 w 14144"/>
                        <a:gd name="connsiteY1" fmla="*/ 857 h 9001"/>
                        <a:gd name="connsiteX2" fmla="*/ 0 w 14144"/>
                        <a:gd name="connsiteY2" fmla="*/ 9001 h 9001"/>
                        <a:gd name="connsiteX3" fmla="*/ 429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14144" y="0"/>
                          </a:moveTo>
                          <a:lnTo>
                            <a:pt x="13287" y="857"/>
                          </a:lnTo>
                          <a:lnTo>
                            <a:pt x="0" y="9001"/>
                          </a:lnTo>
                          <a:lnTo>
                            <a:pt x="429" y="7715"/>
                          </a:lnTo>
                          <a:close/>
                        </a:path>
                      </a:pathLst>
                    </a:custGeom>
                    <a:solidFill>
                      <a:srgbClr val="B94231"/>
                    </a:solidFill>
                    <a:ln w="4286" cap="flat">
                      <a:noFill/>
                      <a:prstDash val="solid"/>
                      <a:miter/>
                    </a:ln>
                  </p:spPr>
                  <p:txBody>
                    <a:bodyPr rtlCol="0" anchor="ctr"/>
                    <a:lstStyle/>
                    <a:p>
                      <a:endParaRPr lang="en-GB"/>
                    </a:p>
                  </p:txBody>
                </p:sp>
                <p:sp>
                  <p:nvSpPr>
                    <p:cNvPr id="1406" name="Freeform: Shape 1405">
                      <a:extLst>
                        <a:ext uri="{FF2B5EF4-FFF2-40B4-BE49-F238E27FC236}">
                          <a16:creationId xmlns:a16="http://schemas.microsoft.com/office/drawing/2014/main" id="{1E3ED9FF-667A-7062-2370-5F34C1B43EE6}"/>
                        </a:ext>
                      </a:extLst>
                    </p:cNvPr>
                    <p:cNvSpPr/>
                    <p:nvPr/>
                  </p:nvSpPr>
                  <p:spPr>
                    <a:xfrm>
                      <a:off x="7928978" y="3969488"/>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5"/>
                            <a:pt x="250" y="857"/>
                            <a:pt x="679" y="0"/>
                          </a:cubicBezTo>
                          <a:cubicBezTo>
                            <a:pt x="250" y="0"/>
                            <a:pt x="679" y="857"/>
                            <a:pt x="1108" y="1286"/>
                          </a:cubicBezTo>
                        </a:path>
                      </a:pathLst>
                    </a:custGeom>
                    <a:solidFill>
                      <a:srgbClr val="B94231"/>
                    </a:solidFill>
                    <a:ln w="4286" cap="flat">
                      <a:noFill/>
                      <a:prstDash val="solid"/>
                      <a:miter/>
                    </a:ln>
                  </p:spPr>
                  <p:txBody>
                    <a:bodyPr rtlCol="0" anchor="ctr"/>
                    <a:lstStyle/>
                    <a:p>
                      <a:endParaRPr lang="en-GB"/>
                    </a:p>
                  </p:txBody>
                </p:sp>
                <p:sp>
                  <p:nvSpPr>
                    <p:cNvPr id="1407" name="Freeform: Shape 1406">
                      <a:extLst>
                        <a:ext uri="{FF2B5EF4-FFF2-40B4-BE49-F238E27FC236}">
                          <a16:creationId xmlns:a16="http://schemas.microsoft.com/office/drawing/2014/main" id="{7E7BFD4E-0A3D-B134-444A-031F1DECE26E}"/>
                        </a:ext>
                      </a:extLst>
                    </p:cNvPr>
                    <p:cNvSpPr/>
                    <p:nvPr/>
                  </p:nvSpPr>
                  <p:spPr>
                    <a:xfrm>
                      <a:off x="7929657" y="3970774"/>
                      <a:ext cx="14144" cy="9001"/>
                    </a:xfrm>
                    <a:custGeom>
                      <a:avLst/>
                      <a:gdLst>
                        <a:gd name="connsiteX0" fmla="*/ 14144 w 14144"/>
                        <a:gd name="connsiteY0" fmla="*/ 7715 h 9001"/>
                        <a:gd name="connsiteX1" fmla="*/ 13716 w 14144"/>
                        <a:gd name="connsiteY1" fmla="*/ 9001 h 9001"/>
                        <a:gd name="connsiteX2" fmla="*/ 0 w 14144"/>
                        <a:gd name="connsiteY2" fmla="*/ 857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4" y="7715"/>
                          </a:moveTo>
                          <a:lnTo>
                            <a:pt x="13716" y="9001"/>
                          </a:lnTo>
                          <a:lnTo>
                            <a:pt x="0" y="857"/>
                          </a:lnTo>
                          <a:lnTo>
                            <a:pt x="429" y="0"/>
                          </a:lnTo>
                          <a:close/>
                        </a:path>
                      </a:pathLst>
                    </a:custGeom>
                    <a:solidFill>
                      <a:srgbClr val="B94231"/>
                    </a:solidFill>
                    <a:ln w="4286" cap="flat">
                      <a:noFill/>
                      <a:prstDash val="solid"/>
                      <a:miter/>
                    </a:ln>
                  </p:spPr>
                  <p:txBody>
                    <a:bodyPr rtlCol="0" anchor="ctr"/>
                    <a:lstStyle/>
                    <a:p>
                      <a:endParaRPr lang="en-GB"/>
                    </a:p>
                  </p:txBody>
                </p:sp>
                <p:sp>
                  <p:nvSpPr>
                    <p:cNvPr id="1408" name="Freeform: Shape 1407">
                      <a:extLst>
                        <a:ext uri="{FF2B5EF4-FFF2-40B4-BE49-F238E27FC236}">
                          <a16:creationId xmlns:a16="http://schemas.microsoft.com/office/drawing/2014/main" id="{4CAED5A4-AC1A-2B97-763E-28861591CFA9}"/>
                        </a:ext>
                      </a:extLst>
                    </p:cNvPr>
                    <p:cNvSpPr/>
                    <p:nvPr/>
                  </p:nvSpPr>
                  <p:spPr>
                    <a:xfrm>
                      <a:off x="7929661" y="3960427"/>
                      <a:ext cx="31711" cy="18551"/>
                    </a:xfrm>
                    <a:custGeom>
                      <a:avLst/>
                      <a:gdLst>
                        <a:gd name="connsiteX0" fmla="*/ 15856 w 31711"/>
                        <a:gd name="connsiteY0" fmla="*/ 60 h 18551"/>
                        <a:gd name="connsiteX1" fmla="*/ 31286 w 31711"/>
                        <a:gd name="connsiteY1" fmla="*/ 10347 h 18551"/>
                        <a:gd name="connsiteX2" fmla="*/ 15856 w 31711"/>
                        <a:gd name="connsiteY2" fmla="*/ 18491 h 18551"/>
                        <a:gd name="connsiteX3" fmla="*/ 425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6284" y="60"/>
                            <a:pt x="34715" y="8633"/>
                            <a:pt x="31286" y="10347"/>
                          </a:cubicBezTo>
                          <a:cubicBezTo>
                            <a:pt x="30429" y="10776"/>
                            <a:pt x="16713" y="19348"/>
                            <a:pt x="15856" y="18491"/>
                          </a:cubicBezTo>
                          <a:cubicBezTo>
                            <a:pt x="15427" y="18491"/>
                            <a:pt x="-3004" y="9919"/>
                            <a:pt x="425" y="8204"/>
                          </a:cubicBezTo>
                          <a:cubicBezTo>
                            <a:pt x="1282" y="7775"/>
                            <a:pt x="15427" y="-797"/>
                            <a:pt x="15856" y="60"/>
                          </a:cubicBezTo>
                          <a:close/>
                        </a:path>
                      </a:pathLst>
                    </a:custGeom>
                    <a:solidFill>
                      <a:srgbClr val="6C74AF"/>
                    </a:solidFill>
                    <a:ln w="4286" cap="flat">
                      <a:noFill/>
                      <a:prstDash val="solid"/>
                      <a:miter/>
                    </a:ln>
                  </p:spPr>
                  <p:txBody>
                    <a:bodyPr rtlCol="0" anchor="ctr"/>
                    <a:lstStyle/>
                    <a:p>
                      <a:endParaRPr lang="en-GB"/>
                    </a:p>
                  </p:txBody>
                </p:sp>
                <p:sp>
                  <p:nvSpPr>
                    <p:cNvPr id="1409" name="Freeform: Shape 1408">
                      <a:extLst>
                        <a:ext uri="{FF2B5EF4-FFF2-40B4-BE49-F238E27FC236}">
                          <a16:creationId xmlns:a16="http://schemas.microsoft.com/office/drawing/2014/main" id="{25D9F1BF-7A5C-070E-AF59-845276EC64F0}"/>
                        </a:ext>
                      </a:extLst>
                    </p:cNvPr>
                    <p:cNvSpPr/>
                    <p:nvPr/>
                  </p:nvSpPr>
                  <p:spPr>
                    <a:xfrm>
                      <a:off x="7943373" y="3978490"/>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4"/>
                            <a:pt x="857" y="1714"/>
                            <a:pt x="0" y="1286"/>
                          </a:cubicBezTo>
                          <a:lnTo>
                            <a:pt x="429" y="0"/>
                          </a:lnTo>
                          <a:cubicBezTo>
                            <a:pt x="1286" y="429"/>
                            <a:pt x="3000" y="429"/>
                            <a:pt x="3858" y="0"/>
                          </a:cubicBezTo>
                        </a:path>
                      </a:pathLst>
                    </a:custGeom>
                    <a:solidFill>
                      <a:srgbClr val="B94231"/>
                    </a:solidFill>
                    <a:ln w="4286" cap="flat">
                      <a:noFill/>
                      <a:prstDash val="solid"/>
                      <a:miter/>
                    </a:ln>
                  </p:spPr>
                  <p:txBody>
                    <a:bodyPr rtlCol="0" anchor="ctr"/>
                    <a:lstStyle/>
                    <a:p>
                      <a:endParaRPr lang="en-GB"/>
                    </a:p>
                  </p:txBody>
                </p:sp>
                <p:grpSp>
                  <p:nvGrpSpPr>
                    <p:cNvPr id="1410" name="Graphic 18">
                      <a:extLst>
                        <a:ext uri="{FF2B5EF4-FFF2-40B4-BE49-F238E27FC236}">
                          <a16:creationId xmlns:a16="http://schemas.microsoft.com/office/drawing/2014/main" id="{9E69DA8F-0BB6-AD48-66C2-F7AB0B554BAB}"/>
                        </a:ext>
                      </a:extLst>
                    </p:cNvPr>
                    <p:cNvGrpSpPr/>
                    <p:nvPr/>
                  </p:nvGrpSpPr>
                  <p:grpSpPr>
                    <a:xfrm>
                      <a:off x="7816929" y="3915053"/>
                      <a:ext cx="1286" cy="1714"/>
                      <a:chOff x="7816929" y="3915053"/>
                      <a:chExt cx="1286" cy="1714"/>
                    </a:xfrm>
                  </p:grpSpPr>
                  <p:sp>
                    <p:nvSpPr>
                      <p:cNvPr id="1411" name="Freeform: Shape 1410">
                        <a:extLst>
                          <a:ext uri="{FF2B5EF4-FFF2-40B4-BE49-F238E27FC236}">
                            <a16:creationId xmlns:a16="http://schemas.microsoft.com/office/drawing/2014/main" id="{271740F9-BB65-9443-2B1E-1BC9740CE068}"/>
                          </a:ext>
                        </a:extLst>
                      </p:cNvPr>
                      <p:cNvSpPr/>
                      <p:nvPr/>
                    </p:nvSpPr>
                    <p:spPr>
                      <a:xfrm>
                        <a:off x="7817786" y="3915053"/>
                        <a:ext cx="429" cy="1286"/>
                      </a:xfrm>
                      <a:custGeom>
                        <a:avLst/>
                        <a:gdLst>
                          <a:gd name="connsiteX0" fmla="*/ 429 w 429"/>
                          <a:gd name="connsiteY0" fmla="*/ 0 h 1286"/>
                          <a:gd name="connsiteX1" fmla="*/ 0 w 429"/>
                          <a:gd name="connsiteY1" fmla="*/ 1286 h 1286"/>
                          <a:gd name="connsiteX2" fmla="*/ 429 w 429"/>
                          <a:gd name="connsiteY2" fmla="*/ 0 h 1286"/>
                        </a:gdLst>
                        <a:ahLst/>
                        <a:cxnLst>
                          <a:cxn ang="0">
                            <a:pos x="connsiteX0" y="connsiteY0"/>
                          </a:cxn>
                          <a:cxn ang="0">
                            <a:pos x="connsiteX1" y="connsiteY1"/>
                          </a:cxn>
                          <a:cxn ang="0">
                            <a:pos x="connsiteX2" y="connsiteY2"/>
                          </a:cxn>
                        </a:cxnLst>
                        <a:rect l="l" t="t" r="r" b="b"/>
                        <a:pathLst>
                          <a:path w="429" h="1286">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412" name="Freeform: Shape 1411">
                        <a:extLst>
                          <a:ext uri="{FF2B5EF4-FFF2-40B4-BE49-F238E27FC236}">
                            <a16:creationId xmlns:a16="http://schemas.microsoft.com/office/drawing/2014/main" id="{8E27FE0E-BC8E-3C21-523F-18CBA7883D63}"/>
                          </a:ext>
                        </a:extLst>
                      </p:cNvPr>
                      <p:cNvSpPr/>
                      <p:nvPr/>
                    </p:nvSpPr>
                    <p:spPr>
                      <a:xfrm>
                        <a:off x="7816929" y="3915053"/>
                        <a:ext cx="1286" cy="1714"/>
                      </a:xfrm>
                      <a:custGeom>
                        <a:avLst/>
                        <a:gdLst>
                          <a:gd name="connsiteX0" fmla="*/ 1286 w 1286"/>
                          <a:gd name="connsiteY0" fmla="*/ 0 h 1714"/>
                          <a:gd name="connsiteX1" fmla="*/ 0 w 1286"/>
                          <a:gd name="connsiteY1" fmla="*/ 1715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7" y="429"/>
                              <a:pt x="857" y="1715"/>
                              <a:pt x="0" y="1715"/>
                            </a:cubicBezTo>
                            <a:lnTo>
                              <a:pt x="429" y="429"/>
                            </a:lnTo>
                            <a:cubicBezTo>
                              <a:pt x="1286" y="429"/>
                              <a:pt x="1286" y="0"/>
                              <a:pt x="1286" y="0"/>
                            </a:cubicBezTo>
                          </a:path>
                        </a:pathLst>
                      </a:custGeom>
                      <a:solidFill>
                        <a:srgbClr val="B94231"/>
                      </a:solidFill>
                      <a:ln w="4286" cap="flat">
                        <a:noFill/>
                        <a:prstDash val="solid"/>
                        <a:miter/>
                      </a:ln>
                    </p:spPr>
                    <p:txBody>
                      <a:bodyPr rtlCol="0" anchor="ctr"/>
                      <a:lstStyle/>
                      <a:p>
                        <a:endParaRPr lang="en-GB"/>
                      </a:p>
                    </p:txBody>
                  </p:sp>
                </p:grpSp>
                <p:sp>
                  <p:nvSpPr>
                    <p:cNvPr id="1413" name="Freeform: Shape 1412">
                      <a:extLst>
                        <a:ext uri="{FF2B5EF4-FFF2-40B4-BE49-F238E27FC236}">
                          <a16:creationId xmlns:a16="http://schemas.microsoft.com/office/drawing/2014/main" id="{FE4A2ED3-558D-1651-C98F-6FEB7927080C}"/>
                        </a:ext>
                      </a:extLst>
                    </p:cNvPr>
                    <p:cNvSpPr/>
                    <p:nvPr/>
                  </p:nvSpPr>
                  <p:spPr>
                    <a:xfrm>
                      <a:off x="7970377" y="3984490"/>
                      <a:ext cx="14572" cy="9001"/>
                    </a:xfrm>
                    <a:custGeom>
                      <a:avLst/>
                      <a:gdLst>
                        <a:gd name="connsiteX0" fmla="*/ 14573 w 14572"/>
                        <a:gd name="connsiteY0" fmla="*/ 0 h 9001"/>
                        <a:gd name="connsiteX1" fmla="*/ 13716 w 14572"/>
                        <a:gd name="connsiteY1" fmla="*/ 1286 h 9001"/>
                        <a:gd name="connsiteX2" fmla="*/ 0 w 14572"/>
                        <a:gd name="connsiteY2" fmla="*/ 9001 h 9001"/>
                        <a:gd name="connsiteX3" fmla="*/ 857 w 14572"/>
                        <a:gd name="connsiteY3" fmla="*/ 7715 h 9001"/>
                      </a:gdLst>
                      <a:ahLst/>
                      <a:cxnLst>
                        <a:cxn ang="0">
                          <a:pos x="connsiteX0" y="connsiteY0"/>
                        </a:cxn>
                        <a:cxn ang="0">
                          <a:pos x="connsiteX1" y="connsiteY1"/>
                        </a:cxn>
                        <a:cxn ang="0">
                          <a:pos x="connsiteX2" y="connsiteY2"/>
                        </a:cxn>
                        <a:cxn ang="0">
                          <a:pos x="connsiteX3" y="connsiteY3"/>
                        </a:cxn>
                      </a:cxnLst>
                      <a:rect l="l" t="t" r="r" b="b"/>
                      <a:pathLst>
                        <a:path w="14572" h="9001">
                          <a:moveTo>
                            <a:pt x="14573" y="0"/>
                          </a:moveTo>
                          <a:lnTo>
                            <a:pt x="13716" y="1286"/>
                          </a:lnTo>
                          <a:lnTo>
                            <a:pt x="0" y="9001"/>
                          </a:lnTo>
                          <a:lnTo>
                            <a:pt x="857" y="7715"/>
                          </a:lnTo>
                          <a:close/>
                        </a:path>
                      </a:pathLst>
                    </a:custGeom>
                    <a:solidFill>
                      <a:srgbClr val="B94231"/>
                    </a:solidFill>
                    <a:ln w="4286" cap="flat">
                      <a:noFill/>
                      <a:prstDash val="solid"/>
                      <a:miter/>
                    </a:ln>
                  </p:spPr>
                  <p:txBody>
                    <a:bodyPr rtlCol="0" anchor="ctr"/>
                    <a:lstStyle/>
                    <a:p>
                      <a:endParaRPr lang="en-GB"/>
                    </a:p>
                  </p:txBody>
                </p:sp>
                <p:sp>
                  <p:nvSpPr>
                    <p:cNvPr id="1414" name="Freeform: Shape 1413">
                      <a:extLst>
                        <a:ext uri="{FF2B5EF4-FFF2-40B4-BE49-F238E27FC236}">
                          <a16:creationId xmlns:a16="http://schemas.microsoft.com/office/drawing/2014/main" id="{4DE56ABB-BE66-F1ED-7653-F46C8EE75A6C}"/>
                        </a:ext>
                      </a:extLst>
                    </p:cNvPr>
                    <p:cNvSpPr/>
                    <p:nvPr/>
                  </p:nvSpPr>
                  <p:spPr>
                    <a:xfrm>
                      <a:off x="7952981" y="3983205"/>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5"/>
                            <a:pt x="251" y="857"/>
                            <a:pt x="679" y="0"/>
                          </a:cubicBezTo>
                          <a:cubicBezTo>
                            <a:pt x="251" y="429"/>
                            <a:pt x="679" y="857"/>
                            <a:pt x="1108" y="1286"/>
                          </a:cubicBezTo>
                        </a:path>
                      </a:pathLst>
                    </a:custGeom>
                    <a:solidFill>
                      <a:srgbClr val="B94231"/>
                    </a:solidFill>
                    <a:ln w="4286" cap="flat">
                      <a:noFill/>
                      <a:prstDash val="solid"/>
                      <a:miter/>
                    </a:ln>
                  </p:spPr>
                  <p:txBody>
                    <a:bodyPr rtlCol="0" anchor="ctr"/>
                    <a:lstStyle/>
                    <a:p>
                      <a:endParaRPr lang="en-GB"/>
                    </a:p>
                  </p:txBody>
                </p:sp>
                <p:sp>
                  <p:nvSpPr>
                    <p:cNvPr id="1415" name="Freeform: Shape 1414">
                      <a:extLst>
                        <a:ext uri="{FF2B5EF4-FFF2-40B4-BE49-F238E27FC236}">
                          <a16:creationId xmlns:a16="http://schemas.microsoft.com/office/drawing/2014/main" id="{B0D28EE6-EF7D-8159-E988-B4B002C2D692}"/>
                        </a:ext>
                      </a:extLst>
                    </p:cNvPr>
                    <p:cNvSpPr/>
                    <p:nvPr/>
                  </p:nvSpPr>
                  <p:spPr>
                    <a:xfrm>
                      <a:off x="7953660" y="3984490"/>
                      <a:ext cx="14144" cy="9001"/>
                    </a:xfrm>
                    <a:custGeom>
                      <a:avLst/>
                      <a:gdLst>
                        <a:gd name="connsiteX0" fmla="*/ 14144 w 14144"/>
                        <a:gd name="connsiteY0" fmla="*/ 7715 h 9001"/>
                        <a:gd name="connsiteX1" fmla="*/ 13287 w 14144"/>
                        <a:gd name="connsiteY1" fmla="*/ 9001 h 9001"/>
                        <a:gd name="connsiteX2" fmla="*/ 0 w 14144"/>
                        <a:gd name="connsiteY2" fmla="*/ 1286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4" y="7715"/>
                          </a:moveTo>
                          <a:lnTo>
                            <a:pt x="13287" y="9001"/>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416" name="Freeform: Shape 1415">
                      <a:extLst>
                        <a:ext uri="{FF2B5EF4-FFF2-40B4-BE49-F238E27FC236}">
                          <a16:creationId xmlns:a16="http://schemas.microsoft.com/office/drawing/2014/main" id="{CA3793C5-53B7-F943-4273-4B92709FBA78}"/>
                        </a:ext>
                      </a:extLst>
                    </p:cNvPr>
                    <p:cNvSpPr/>
                    <p:nvPr/>
                  </p:nvSpPr>
                  <p:spPr>
                    <a:xfrm>
                      <a:off x="7953664" y="3974143"/>
                      <a:ext cx="31711" cy="18551"/>
                    </a:xfrm>
                    <a:custGeom>
                      <a:avLst/>
                      <a:gdLst>
                        <a:gd name="connsiteX0" fmla="*/ 15856 w 31711"/>
                        <a:gd name="connsiteY0" fmla="*/ 60 h 18551"/>
                        <a:gd name="connsiteX1" fmla="*/ 31286 w 31711"/>
                        <a:gd name="connsiteY1" fmla="*/ 10347 h 18551"/>
                        <a:gd name="connsiteX2" fmla="*/ 15856 w 31711"/>
                        <a:gd name="connsiteY2" fmla="*/ 18491 h 18551"/>
                        <a:gd name="connsiteX3" fmla="*/ 425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6284" y="60"/>
                            <a:pt x="34715" y="8633"/>
                            <a:pt x="31286" y="10347"/>
                          </a:cubicBezTo>
                          <a:cubicBezTo>
                            <a:pt x="30429" y="10776"/>
                            <a:pt x="16713" y="19348"/>
                            <a:pt x="15856" y="18491"/>
                          </a:cubicBezTo>
                          <a:cubicBezTo>
                            <a:pt x="15427" y="18491"/>
                            <a:pt x="-3004" y="9919"/>
                            <a:pt x="425" y="8204"/>
                          </a:cubicBezTo>
                          <a:cubicBezTo>
                            <a:pt x="1282" y="7775"/>
                            <a:pt x="14998" y="-797"/>
                            <a:pt x="15856" y="60"/>
                          </a:cubicBezTo>
                          <a:close/>
                        </a:path>
                      </a:pathLst>
                    </a:custGeom>
                    <a:solidFill>
                      <a:srgbClr val="6C74AF"/>
                    </a:solidFill>
                    <a:ln w="4286" cap="flat">
                      <a:noFill/>
                      <a:prstDash val="solid"/>
                      <a:miter/>
                    </a:ln>
                  </p:spPr>
                  <p:txBody>
                    <a:bodyPr rtlCol="0" anchor="ctr"/>
                    <a:lstStyle/>
                    <a:p>
                      <a:endParaRPr lang="en-GB"/>
                    </a:p>
                  </p:txBody>
                </p:sp>
                <p:sp>
                  <p:nvSpPr>
                    <p:cNvPr id="1417" name="Freeform: Shape 1416">
                      <a:extLst>
                        <a:ext uri="{FF2B5EF4-FFF2-40B4-BE49-F238E27FC236}">
                          <a16:creationId xmlns:a16="http://schemas.microsoft.com/office/drawing/2014/main" id="{0CBB8080-FF6C-D6C9-DAC9-27C846DE07B6}"/>
                        </a:ext>
                      </a:extLst>
                    </p:cNvPr>
                    <p:cNvSpPr/>
                    <p:nvPr/>
                  </p:nvSpPr>
                  <p:spPr>
                    <a:xfrm>
                      <a:off x="7967376" y="3992206"/>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8" y="1715"/>
                            <a:pt x="0" y="1286"/>
                          </a:cubicBezTo>
                          <a:lnTo>
                            <a:pt x="429" y="0"/>
                          </a:lnTo>
                          <a:cubicBezTo>
                            <a:pt x="1286" y="429"/>
                            <a:pt x="3001" y="429"/>
                            <a:pt x="3858" y="0"/>
                          </a:cubicBezTo>
                        </a:path>
                      </a:pathLst>
                    </a:custGeom>
                    <a:solidFill>
                      <a:srgbClr val="B94231"/>
                    </a:solidFill>
                    <a:ln w="4286" cap="flat">
                      <a:noFill/>
                      <a:prstDash val="solid"/>
                      <a:miter/>
                    </a:ln>
                  </p:spPr>
                  <p:txBody>
                    <a:bodyPr rtlCol="0" anchor="ctr"/>
                    <a:lstStyle/>
                    <a:p>
                      <a:endParaRPr lang="en-GB"/>
                    </a:p>
                  </p:txBody>
                </p:sp>
                <p:grpSp>
                  <p:nvGrpSpPr>
                    <p:cNvPr id="1418" name="Graphic 18">
                      <a:extLst>
                        <a:ext uri="{FF2B5EF4-FFF2-40B4-BE49-F238E27FC236}">
                          <a16:creationId xmlns:a16="http://schemas.microsoft.com/office/drawing/2014/main" id="{84B2AC30-761B-DD02-EAD1-D4EFDEF67023}"/>
                        </a:ext>
                      </a:extLst>
                    </p:cNvPr>
                    <p:cNvGrpSpPr/>
                    <p:nvPr/>
                  </p:nvGrpSpPr>
                  <p:grpSpPr>
                    <a:xfrm>
                      <a:off x="7840932" y="3928769"/>
                      <a:ext cx="1286" cy="1714"/>
                      <a:chOff x="7840932" y="3928769"/>
                      <a:chExt cx="1286" cy="1714"/>
                    </a:xfrm>
                  </p:grpSpPr>
                  <p:sp>
                    <p:nvSpPr>
                      <p:cNvPr id="1419" name="Freeform: Shape 1418">
                        <a:extLst>
                          <a:ext uri="{FF2B5EF4-FFF2-40B4-BE49-F238E27FC236}">
                            <a16:creationId xmlns:a16="http://schemas.microsoft.com/office/drawing/2014/main" id="{DE771CA7-EAF8-949B-6F59-E78F4A595936}"/>
                          </a:ext>
                        </a:extLst>
                      </p:cNvPr>
                      <p:cNvSpPr/>
                      <p:nvPr/>
                    </p:nvSpPr>
                    <p:spPr>
                      <a:xfrm>
                        <a:off x="7841789" y="3928769"/>
                        <a:ext cx="428" cy="1285"/>
                      </a:xfrm>
                      <a:custGeom>
                        <a:avLst/>
                        <a:gdLst>
                          <a:gd name="connsiteX0" fmla="*/ 429 w 428"/>
                          <a:gd name="connsiteY0" fmla="*/ 0 h 1285"/>
                          <a:gd name="connsiteX1" fmla="*/ 0 w 428"/>
                          <a:gd name="connsiteY1" fmla="*/ 1286 h 1285"/>
                          <a:gd name="connsiteX2" fmla="*/ 429 w 428"/>
                          <a:gd name="connsiteY2" fmla="*/ 0 h 1285"/>
                        </a:gdLst>
                        <a:ahLst/>
                        <a:cxnLst>
                          <a:cxn ang="0">
                            <a:pos x="connsiteX0" y="connsiteY0"/>
                          </a:cxn>
                          <a:cxn ang="0">
                            <a:pos x="connsiteX1" y="connsiteY1"/>
                          </a:cxn>
                          <a:cxn ang="0">
                            <a:pos x="connsiteX2" y="connsiteY2"/>
                          </a:cxn>
                        </a:cxnLst>
                        <a:rect l="l" t="t" r="r" b="b"/>
                        <a:pathLst>
                          <a:path w="428" h="1285">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420" name="Freeform: Shape 1419">
                        <a:extLst>
                          <a:ext uri="{FF2B5EF4-FFF2-40B4-BE49-F238E27FC236}">
                            <a16:creationId xmlns:a16="http://schemas.microsoft.com/office/drawing/2014/main" id="{996F477E-1B95-0FE8-9DF8-FFDD6B8AD199}"/>
                          </a:ext>
                        </a:extLst>
                      </p:cNvPr>
                      <p:cNvSpPr/>
                      <p:nvPr/>
                    </p:nvSpPr>
                    <p:spPr>
                      <a:xfrm>
                        <a:off x="7840932" y="3928769"/>
                        <a:ext cx="1286" cy="1714"/>
                      </a:xfrm>
                      <a:custGeom>
                        <a:avLst/>
                        <a:gdLst>
                          <a:gd name="connsiteX0" fmla="*/ 1286 w 1286"/>
                          <a:gd name="connsiteY0" fmla="*/ 0 h 1714"/>
                          <a:gd name="connsiteX1" fmla="*/ 0 w 1286"/>
                          <a:gd name="connsiteY1" fmla="*/ 1715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8" y="429"/>
                              <a:pt x="858" y="1715"/>
                              <a:pt x="0" y="1715"/>
                            </a:cubicBezTo>
                            <a:lnTo>
                              <a:pt x="429" y="429"/>
                            </a:lnTo>
                            <a:cubicBezTo>
                              <a:pt x="858" y="429"/>
                              <a:pt x="1286" y="0"/>
                              <a:pt x="1286" y="0"/>
                            </a:cubicBezTo>
                          </a:path>
                        </a:pathLst>
                      </a:custGeom>
                      <a:solidFill>
                        <a:srgbClr val="B94231"/>
                      </a:solidFill>
                      <a:ln w="4286" cap="flat">
                        <a:noFill/>
                        <a:prstDash val="solid"/>
                        <a:miter/>
                      </a:ln>
                    </p:spPr>
                    <p:txBody>
                      <a:bodyPr rtlCol="0" anchor="ctr"/>
                      <a:lstStyle/>
                      <a:p>
                        <a:endParaRPr lang="en-GB"/>
                      </a:p>
                    </p:txBody>
                  </p:sp>
                </p:grpSp>
                <p:sp>
                  <p:nvSpPr>
                    <p:cNvPr id="1421" name="Freeform: Shape 1420">
                      <a:extLst>
                        <a:ext uri="{FF2B5EF4-FFF2-40B4-BE49-F238E27FC236}">
                          <a16:creationId xmlns:a16="http://schemas.microsoft.com/office/drawing/2014/main" id="{A76E1FC5-9AA4-1D84-42CA-E88D9C3753FB}"/>
                        </a:ext>
                      </a:extLst>
                    </p:cNvPr>
                    <p:cNvSpPr/>
                    <p:nvPr/>
                  </p:nvSpPr>
                  <p:spPr>
                    <a:xfrm>
                      <a:off x="7994380" y="3998206"/>
                      <a:ext cx="14144" cy="9001"/>
                    </a:xfrm>
                    <a:custGeom>
                      <a:avLst/>
                      <a:gdLst>
                        <a:gd name="connsiteX0" fmla="*/ 14144 w 14144"/>
                        <a:gd name="connsiteY0" fmla="*/ 0 h 9001"/>
                        <a:gd name="connsiteX1" fmla="*/ 13716 w 14144"/>
                        <a:gd name="connsiteY1" fmla="*/ 1286 h 9001"/>
                        <a:gd name="connsiteX2" fmla="*/ 0 w 14144"/>
                        <a:gd name="connsiteY2" fmla="*/ 9001 h 9001"/>
                        <a:gd name="connsiteX3" fmla="*/ 429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14144" y="0"/>
                          </a:moveTo>
                          <a:lnTo>
                            <a:pt x="13716" y="1286"/>
                          </a:lnTo>
                          <a:lnTo>
                            <a:pt x="0" y="9001"/>
                          </a:lnTo>
                          <a:lnTo>
                            <a:pt x="429" y="7715"/>
                          </a:lnTo>
                          <a:close/>
                        </a:path>
                      </a:pathLst>
                    </a:custGeom>
                    <a:solidFill>
                      <a:srgbClr val="B94231"/>
                    </a:solidFill>
                    <a:ln w="4286" cap="flat">
                      <a:noFill/>
                      <a:prstDash val="solid"/>
                      <a:miter/>
                    </a:ln>
                  </p:spPr>
                  <p:txBody>
                    <a:bodyPr rtlCol="0" anchor="ctr"/>
                    <a:lstStyle/>
                    <a:p>
                      <a:endParaRPr lang="en-GB"/>
                    </a:p>
                  </p:txBody>
                </p:sp>
                <p:sp>
                  <p:nvSpPr>
                    <p:cNvPr id="1422" name="Freeform: Shape 1421">
                      <a:extLst>
                        <a:ext uri="{FF2B5EF4-FFF2-40B4-BE49-F238E27FC236}">
                          <a16:creationId xmlns:a16="http://schemas.microsoft.com/office/drawing/2014/main" id="{CBAF143E-398F-8870-0304-90FD19368C6D}"/>
                        </a:ext>
                      </a:extLst>
                    </p:cNvPr>
                    <p:cNvSpPr/>
                    <p:nvPr/>
                  </p:nvSpPr>
                  <p:spPr>
                    <a:xfrm>
                      <a:off x="7976984" y="3996921"/>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4"/>
                            <a:pt x="251" y="857"/>
                            <a:pt x="679" y="0"/>
                          </a:cubicBezTo>
                          <a:cubicBezTo>
                            <a:pt x="251" y="429"/>
                            <a:pt x="251" y="857"/>
                            <a:pt x="1108" y="1286"/>
                          </a:cubicBezTo>
                        </a:path>
                      </a:pathLst>
                    </a:custGeom>
                    <a:solidFill>
                      <a:srgbClr val="B94231"/>
                    </a:solidFill>
                    <a:ln w="4286" cap="flat">
                      <a:noFill/>
                      <a:prstDash val="solid"/>
                      <a:miter/>
                    </a:ln>
                  </p:spPr>
                  <p:txBody>
                    <a:bodyPr rtlCol="0" anchor="ctr"/>
                    <a:lstStyle/>
                    <a:p>
                      <a:endParaRPr lang="en-GB"/>
                    </a:p>
                  </p:txBody>
                </p:sp>
                <p:sp>
                  <p:nvSpPr>
                    <p:cNvPr id="1423" name="Freeform: Shape 1422">
                      <a:extLst>
                        <a:ext uri="{FF2B5EF4-FFF2-40B4-BE49-F238E27FC236}">
                          <a16:creationId xmlns:a16="http://schemas.microsoft.com/office/drawing/2014/main" id="{97D18B6A-8636-EB37-BB3B-1EA3D01DF972}"/>
                        </a:ext>
                      </a:extLst>
                    </p:cNvPr>
                    <p:cNvSpPr/>
                    <p:nvPr/>
                  </p:nvSpPr>
                  <p:spPr>
                    <a:xfrm>
                      <a:off x="7977235" y="3998206"/>
                      <a:ext cx="14573" cy="9001"/>
                    </a:xfrm>
                    <a:custGeom>
                      <a:avLst/>
                      <a:gdLst>
                        <a:gd name="connsiteX0" fmla="*/ 14573 w 14573"/>
                        <a:gd name="connsiteY0" fmla="*/ 7715 h 9001"/>
                        <a:gd name="connsiteX1" fmla="*/ 13716 w 14573"/>
                        <a:gd name="connsiteY1" fmla="*/ 9001 h 9001"/>
                        <a:gd name="connsiteX2" fmla="*/ 0 w 14573"/>
                        <a:gd name="connsiteY2" fmla="*/ 1286 h 9001"/>
                        <a:gd name="connsiteX3" fmla="*/ 857 w 14573"/>
                        <a:gd name="connsiteY3" fmla="*/ 0 h 9001"/>
                      </a:gdLst>
                      <a:ahLst/>
                      <a:cxnLst>
                        <a:cxn ang="0">
                          <a:pos x="connsiteX0" y="connsiteY0"/>
                        </a:cxn>
                        <a:cxn ang="0">
                          <a:pos x="connsiteX1" y="connsiteY1"/>
                        </a:cxn>
                        <a:cxn ang="0">
                          <a:pos x="connsiteX2" y="connsiteY2"/>
                        </a:cxn>
                        <a:cxn ang="0">
                          <a:pos x="connsiteX3" y="connsiteY3"/>
                        </a:cxn>
                      </a:cxnLst>
                      <a:rect l="l" t="t" r="r" b="b"/>
                      <a:pathLst>
                        <a:path w="14573" h="9001">
                          <a:moveTo>
                            <a:pt x="14573" y="7715"/>
                          </a:moveTo>
                          <a:lnTo>
                            <a:pt x="13716" y="9001"/>
                          </a:lnTo>
                          <a:lnTo>
                            <a:pt x="0" y="1286"/>
                          </a:lnTo>
                          <a:lnTo>
                            <a:pt x="857" y="0"/>
                          </a:lnTo>
                          <a:close/>
                        </a:path>
                      </a:pathLst>
                    </a:custGeom>
                    <a:solidFill>
                      <a:srgbClr val="B94231"/>
                    </a:solidFill>
                    <a:ln w="4286" cap="flat">
                      <a:noFill/>
                      <a:prstDash val="solid"/>
                      <a:miter/>
                    </a:ln>
                  </p:spPr>
                  <p:txBody>
                    <a:bodyPr rtlCol="0" anchor="ctr"/>
                    <a:lstStyle/>
                    <a:p>
                      <a:endParaRPr lang="en-GB"/>
                    </a:p>
                  </p:txBody>
                </p:sp>
                <p:sp>
                  <p:nvSpPr>
                    <p:cNvPr id="1424" name="Freeform: Shape 1423">
                      <a:extLst>
                        <a:ext uri="{FF2B5EF4-FFF2-40B4-BE49-F238E27FC236}">
                          <a16:creationId xmlns:a16="http://schemas.microsoft.com/office/drawing/2014/main" id="{8EEDCFFE-1880-6C60-10B9-24DE65CBF7B4}"/>
                        </a:ext>
                      </a:extLst>
                    </p:cNvPr>
                    <p:cNvSpPr/>
                    <p:nvPr/>
                  </p:nvSpPr>
                  <p:spPr>
                    <a:xfrm>
                      <a:off x="7990951" y="4005922"/>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8" y="1715"/>
                            <a:pt x="0" y="1286"/>
                          </a:cubicBezTo>
                          <a:lnTo>
                            <a:pt x="429" y="0"/>
                          </a:lnTo>
                          <a:cubicBezTo>
                            <a:pt x="1715" y="429"/>
                            <a:pt x="3001" y="429"/>
                            <a:pt x="3858" y="0"/>
                          </a:cubicBezTo>
                        </a:path>
                      </a:pathLst>
                    </a:custGeom>
                    <a:solidFill>
                      <a:srgbClr val="B94231"/>
                    </a:solidFill>
                    <a:ln w="4286" cap="flat">
                      <a:noFill/>
                      <a:prstDash val="solid"/>
                      <a:miter/>
                    </a:ln>
                  </p:spPr>
                  <p:txBody>
                    <a:bodyPr rtlCol="0" anchor="ctr"/>
                    <a:lstStyle/>
                    <a:p>
                      <a:endParaRPr lang="en-GB"/>
                    </a:p>
                  </p:txBody>
                </p:sp>
                <p:sp>
                  <p:nvSpPr>
                    <p:cNvPr id="1425" name="Freeform: Shape 1424">
                      <a:extLst>
                        <a:ext uri="{FF2B5EF4-FFF2-40B4-BE49-F238E27FC236}">
                          <a16:creationId xmlns:a16="http://schemas.microsoft.com/office/drawing/2014/main" id="{C2700E39-62A3-B932-A525-D8389A70FE92}"/>
                        </a:ext>
                      </a:extLst>
                    </p:cNvPr>
                    <p:cNvSpPr/>
                    <p:nvPr/>
                  </p:nvSpPr>
                  <p:spPr>
                    <a:xfrm>
                      <a:off x="7977238" y="3987859"/>
                      <a:ext cx="31711" cy="18551"/>
                    </a:xfrm>
                    <a:custGeom>
                      <a:avLst/>
                      <a:gdLst>
                        <a:gd name="connsiteX0" fmla="*/ 15856 w 31711"/>
                        <a:gd name="connsiteY0" fmla="*/ 60 h 18551"/>
                        <a:gd name="connsiteX1" fmla="*/ 31286 w 31711"/>
                        <a:gd name="connsiteY1" fmla="*/ 10347 h 18551"/>
                        <a:gd name="connsiteX2" fmla="*/ 15856 w 31711"/>
                        <a:gd name="connsiteY2" fmla="*/ 18491 h 18551"/>
                        <a:gd name="connsiteX3" fmla="*/ 425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6284" y="60"/>
                            <a:pt x="34715" y="8633"/>
                            <a:pt x="31286" y="10347"/>
                          </a:cubicBezTo>
                          <a:cubicBezTo>
                            <a:pt x="30429" y="10776"/>
                            <a:pt x="16713" y="19348"/>
                            <a:pt x="15856" y="18491"/>
                          </a:cubicBezTo>
                          <a:cubicBezTo>
                            <a:pt x="15427" y="18491"/>
                            <a:pt x="-3004" y="9919"/>
                            <a:pt x="425" y="8204"/>
                          </a:cubicBezTo>
                          <a:cubicBezTo>
                            <a:pt x="1711" y="7776"/>
                            <a:pt x="15427" y="-797"/>
                            <a:pt x="15856" y="60"/>
                          </a:cubicBezTo>
                          <a:close/>
                        </a:path>
                      </a:pathLst>
                    </a:custGeom>
                    <a:solidFill>
                      <a:srgbClr val="6C74AF"/>
                    </a:solidFill>
                    <a:ln w="4286" cap="flat">
                      <a:noFill/>
                      <a:prstDash val="solid"/>
                      <a:miter/>
                    </a:ln>
                  </p:spPr>
                  <p:txBody>
                    <a:bodyPr rtlCol="0" anchor="ctr"/>
                    <a:lstStyle/>
                    <a:p>
                      <a:endParaRPr lang="en-GB"/>
                    </a:p>
                  </p:txBody>
                </p:sp>
                <p:grpSp>
                  <p:nvGrpSpPr>
                    <p:cNvPr id="1426" name="Graphic 18">
                      <a:extLst>
                        <a:ext uri="{FF2B5EF4-FFF2-40B4-BE49-F238E27FC236}">
                          <a16:creationId xmlns:a16="http://schemas.microsoft.com/office/drawing/2014/main" id="{A6353581-F80A-FF44-3A1A-BF7B74730B42}"/>
                        </a:ext>
                      </a:extLst>
                    </p:cNvPr>
                    <p:cNvGrpSpPr/>
                    <p:nvPr/>
                  </p:nvGrpSpPr>
                  <p:grpSpPr>
                    <a:xfrm>
                      <a:off x="7864935" y="3942485"/>
                      <a:ext cx="1286" cy="1714"/>
                      <a:chOff x="7864935" y="3942485"/>
                      <a:chExt cx="1286" cy="1714"/>
                    </a:xfrm>
                  </p:grpSpPr>
                  <p:sp>
                    <p:nvSpPr>
                      <p:cNvPr id="1427" name="Freeform: Shape 1426">
                        <a:extLst>
                          <a:ext uri="{FF2B5EF4-FFF2-40B4-BE49-F238E27FC236}">
                            <a16:creationId xmlns:a16="http://schemas.microsoft.com/office/drawing/2014/main" id="{CFFF5E29-7D6A-C8C2-B8BC-68981F00E85C}"/>
                          </a:ext>
                        </a:extLst>
                      </p:cNvPr>
                      <p:cNvSpPr/>
                      <p:nvPr/>
                    </p:nvSpPr>
                    <p:spPr>
                      <a:xfrm>
                        <a:off x="7865364" y="3942485"/>
                        <a:ext cx="857" cy="1285"/>
                      </a:xfrm>
                      <a:custGeom>
                        <a:avLst/>
                        <a:gdLst>
                          <a:gd name="connsiteX0" fmla="*/ 857 w 857"/>
                          <a:gd name="connsiteY0" fmla="*/ 0 h 1285"/>
                          <a:gd name="connsiteX1" fmla="*/ 0 w 857"/>
                          <a:gd name="connsiteY1" fmla="*/ 1286 h 1285"/>
                          <a:gd name="connsiteX2" fmla="*/ 857 w 857"/>
                          <a:gd name="connsiteY2" fmla="*/ 0 h 1285"/>
                        </a:gdLst>
                        <a:ahLst/>
                        <a:cxnLst>
                          <a:cxn ang="0">
                            <a:pos x="connsiteX0" y="connsiteY0"/>
                          </a:cxn>
                          <a:cxn ang="0">
                            <a:pos x="connsiteX1" y="connsiteY1"/>
                          </a:cxn>
                          <a:cxn ang="0">
                            <a:pos x="connsiteX2" y="connsiteY2"/>
                          </a:cxn>
                        </a:cxnLst>
                        <a:rect l="l" t="t" r="r" b="b"/>
                        <a:pathLst>
                          <a:path w="857" h="1285">
                            <a:moveTo>
                              <a:pt x="857" y="0"/>
                            </a:moveTo>
                            <a:lnTo>
                              <a:pt x="0" y="1286"/>
                            </a:lnTo>
                            <a:lnTo>
                              <a:pt x="857" y="0"/>
                            </a:lnTo>
                          </a:path>
                        </a:pathLst>
                      </a:custGeom>
                      <a:solidFill>
                        <a:srgbClr val="376C70"/>
                      </a:solidFill>
                      <a:ln w="4286" cap="flat">
                        <a:noFill/>
                        <a:prstDash val="solid"/>
                        <a:miter/>
                      </a:ln>
                    </p:spPr>
                    <p:txBody>
                      <a:bodyPr rtlCol="0" anchor="ctr"/>
                      <a:lstStyle/>
                      <a:p>
                        <a:endParaRPr lang="en-GB"/>
                      </a:p>
                    </p:txBody>
                  </p:sp>
                  <p:sp>
                    <p:nvSpPr>
                      <p:cNvPr id="1428" name="Freeform: Shape 1427">
                        <a:extLst>
                          <a:ext uri="{FF2B5EF4-FFF2-40B4-BE49-F238E27FC236}">
                            <a16:creationId xmlns:a16="http://schemas.microsoft.com/office/drawing/2014/main" id="{3833CDB3-1AF3-A525-ADEF-B315941D6F54}"/>
                          </a:ext>
                        </a:extLst>
                      </p:cNvPr>
                      <p:cNvSpPr/>
                      <p:nvPr/>
                    </p:nvSpPr>
                    <p:spPr>
                      <a:xfrm>
                        <a:off x="7864935" y="3942485"/>
                        <a:ext cx="1286" cy="1714"/>
                      </a:xfrm>
                      <a:custGeom>
                        <a:avLst/>
                        <a:gdLst>
                          <a:gd name="connsiteX0" fmla="*/ 1286 w 1286"/>
                          <a:gd name="connsiteY0" fmla="*/ 0 h 1714"/>
                          <a:gd name="connsiteX1" fmla="*/ 0 w 1286"/>
                          <a:gd name="connsiteY1" fmla="*/ 1715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8" y="429"/>
                              <a:pt x="858" y="1715"/>
                              <a:pt x="0" y="1715"/>
                            </a:cubicBezTo>
                            <a:lnTo>
                              <a:pt x="429" y="429"/>
                            </a:lnTo>
                            <a:cubicBezTo>
                              <a:pt x="858" y="429"/>
                              <a:pt x="858" y="0"/>
                              <a:pt x="1286" y="0"/>
                            </a:cubicBezTo>
                          </a:path>
                        </a:pathLst>
                      </a:custGeom>
                      <a:solidFill>
                        <a:srgbClr val="B94231"/>
                      </a:solidFill>
                      <a:ln w="4286" cap="flat">
                        <a:noFill/>
                        <a:prstDash val="solid"/>
                        <a:miter/>
                      </a:ln>
                    </p:spPr>
                    <p:txBody>
                      <a:bodyPr rtlCol="0" anchor="ctr"/>
                      <a:lstStyle/>
                      <a:p>
                        <a:endParaRPr lang="en-GB"/>
                      </a:p>
                    </p:txBody>
                  </p:sp>
                </p:grpSp>
                <p:sp>
                  <p:nvSpPr>
                    <p:cNvPr id="1429" name="Freeform: Shape 1428">
                      <a:extLst>
                        <a:ext uri="{FF2B5EF4-FFF2-40B4-BE49-F238E27FC236}">
                          <a16:creationId xmlns:a16="http://schemas.microsoft.com/office/drawing/2014/main" id="{30AE4BAD-2911-99D9-0FCB-91A4CE884C4C}"/>
                        </a:ext>
                      </a:extLst>
                    </p:cNvPr>
                    <p:cNvSpPr/>
                    <p:nvPr/>
                  </p:nvSpPr>
                  <p:spPr>
                    <a:xfrm>
                      <a:off x="8018383" y="4011922"/>
                      <a:ext cx="14144" cy="9001"/>
                    </a:xfrm>
                    <a:custGeom>
                      <a:avLst/>
                      <a:gdLst>
                        <a:gd name="connsiteX0" fmla="*/ 14145 w 14144"/>
                        <a:gd name="connsiteY0" fmla="*/ 0 h 9001"/>
                        <a:gd name="connsiteX1" fmla="*/ 13287 w 14144"/>
                        <a:gd name="connsiteY1" fmla="*/ 1286 h 9001"/>
                        <a:gd name="connsiteX2" fmla="*/ 0 w 14144"/>
                        <a:gd name="connsiteY2" fmla="*/ 9001 h 9001"/>
                        <a:gd name="connsiteX3" fmla="*/ 429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0"/>
                          </a:moveTo>
                          <a:lnTo>
                            <a:pt x="13287" y="1286"/>
                          </a:lnTo>
                          <a:lnTo>
                            <a:pt x="0" y="9001"/>
                          </a:lnTo>
                          <a:lnTo>
                            <a:pt x="429" y="7715"/>
                          </a:lnTo>
                          <a:close/>
                        </a:path>
                      </a:pathLst>
                    </a:custGeom>
                    <a:solidFill>
                      <a:srgbClr val="B94231"/>
                    </a:solidFill>
                    <a:ln w="4286" cap="flat">
                      <a:noFill/>
                      <a:prstDash val="solid"/>
                      <a:miter/>
                    </a:ln>
                  </p:spPr>
                  <p:txBody>
                    <a:bodyPr rtlCol="0" anchor="ctr"/>
                    <a:lstStyle/>
                    <a:p>
                      <a:endParaRPr lang="en-GB"/>
                    </a:p>
                  </p:txBody>
                </p:sp>
                <p:sp>
                  <p:nvSpPr>
                    <p:cNvPr id="1430" name="Freeform: Shape 1429">
                      <a:extLst>
                        <a:ext uri="{FF2B5EF4-FFF2-40B4-BE49-F238E27FC236}">
                          <a16:creationId xmlns:a16="http://schemas.microsoft.com/office/drawing/2014/main" id="{834E4329-B940-ECCC-9FE5-21D5482DBD02}"/>
                        </a:ext>
                      </a:extLst>
                    </p:cNvPr>
                    <p:cNvSpPr/>
                    <p:nvPr/>
                  </p:nvSpPr>
                  <p:spPr>
                    <a:xfrm>
                      <a:off x="8000558" y="4010637"/>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4"/>
                            <a:pt x="251" y="857"/>
                            <a:pt x="679" y="0"/>
                          </a:cubicBezTo>
                          <a:cubicBezTo>
                            <a:pt x="251" y="429"/>
                            <a:pt x="679" y="857"/>
                            <a:pt x="1108" y="1286"/>
                          </a:cubicBezTo>
                        </a:path>
                      </a:pathLst>
                    </a:custGeom>
                    <a:solidFill>
                      <a:srgbClr val="B94231"/>
                    </a:solidFill>
                    <a:ln w="4286" cap="flat">
                      <a:noFill/>
                      <a:prstDash val="solid"/>
                      <a:miter/>
                    </a:ln>
                  </p:spPr>
                  <p:txBody>
                    <a:bodyPr rtlCol="0" anchor="ctr"/>
                    <a:lstStyle/>
                    <a:p>
                      <a:endParaRPr lang="en-GB"/>
                    </a:p>
                  </p:txBody>
                </p:sp>
                <p:sp>
                  <p:nvSpPr>
                    <p:cNvPr id="1431" name="Freeform: Shape 1430">
                      <a:extLst>
                        <a:ext uri="{FF2B5EF4-FFF2-40B4-BE49-F238E27FC236}">
                          <a16:creationId xmlns:a16="http://schemas.microsoft.com/office/drawing/2014/main" id="{F4F7E445-4B92-6665-49BC-3BD22FE294F9}"/>
                        </a:ext>
                      </a:extLst>
                    </p:cNvPr>
                    <p:cNvSpPr/>
                    <p:nvPr/>
                  </p:nvSpPr>
                  <p:spPr>
                    <a:xfrm>
                      <a:off x="8001238" y="4011922"/>
                      <a:ext cx="14144" cy="9001"/>
                    </a:xfrm>
                    <a:custGeom>
                      <a:avLst/>
                      <a:gdLst>
                        <a:gd name="connsiteX0" fmla="*/ 14145 w 14144"/>
                        <a:gd name="connsiteY0" fmla="*/ 7715 h 9001"/>
                        <a:gd name="connsiteX1" fmla="*/ 13716 w 14144"/>
                        <a:gd name="connsiteY1" fmla="*/ 9001 h 9001"/>
                        <a:gd name="connsiteX2" fmla="*/ 0 w 14144"/>
                        <a:gd name="connsiteY2" fmla="*/ 1286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7715"/>
                          </a:moveTo>
                          <a:lnTo>
                            <a:pt x="13716" y="9001"/>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432" name="Freeform: Shape 1431">
                      <a:extLst>
                        <a:ext uri="{FF2B5EF4-FFF2-40B4-BE49-F238E27FC236}">
                          <a16:creationId xmlns:a16="http://schemas.microsoft.com/office/drawing/2014/main" id="{9531A790-9F4D-9C1F-B8BB-09EE0FEAB339}"/>
                        </a:ext>
                      </a:extLst>
                    </p:cNvPr>
                    <p:cNvSpPr/>
                    <p:nvPr/>
                  </p:nvSpPr>
                  <p:spPr>
                    <a:xfrm>
                      <a:off x="8001241" y="4001578"/>
                      <a:ext cx="31711" cy="18548"/>
                    </a:xfrm>
                    <a:custGeom>
                      <a:avLst/>
                      <a:gdLst>
                        <a:gd name="connsiteX0" fmla="*/ 15855 w 31711"/>
                        <a:gd name="connsiteY0" fmla="*/ 58 h 18548"/>
                        <a:gd name="connsiteX1" fmla="*/ 31286 w 31711"/>
                        <a:gd name="connsiteY1" fmla="*/ 10345 h 18548"/>
                        <a:gd name="connsiteX2" fmla="*/ 15855 w 31711"/>
                        <a:gd name="connsiteY2" fmla="*/ 18488 h 18548"/>
                        <a:gd name="connsiteX3" fmla="*/ 425 w 31711"/>
                        <a:gd name="connsiteY3" fmla="*/ 8202 h 18548"/>
                        <a:gd name="connsiteX4" fmla="*/ 15855 w 31711"/>
                        <a:gd name="connsiteY4" fmla="*/ 58 h 18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48">
                          <a:moveTo>
                            <a:pt x="15855" y="58"/>
                          </a:moveTo>
                          <a:cubicBezTo>
                            <a:pt x="16284" y="58"/>
                            <a:pt x="34715" y="8630"/>
                            <a:pt x="31286" y="10345"/>
                          </a:cubicBezTo>
                          <a:cubicBezTo>
                            <a:pt x="30429" y="10773"/>
                            <a:pt x="16713" y="19346"/>
                            <a:pt x="15855" y="18488"/>
                          </a:cubicBezTo>
                          <a:cubicBezTo>
                            <a:pt x="15427" y="18488"/>
                            <a:pt x="-3004" y="9916"/>
                            <a:pt x="425" y="8202"/>
                          </a:cubicBezTo>
                          <a:cubicBezTo>
                            <a:pt x="1283" y="8202"/>
                            <a:pt x="15427" y="-800"/>
                            <a:pt x="15855" y="58"/>
                          </a:cubicBezTo>
                          <a:close/>
                        </a:path>
                      </a:pathLst>
                    </a:custGeom>
                    <a:solidFill>
                      <a:srgbClr val="6C74AF"/>
                    </a:solidFill>
                    <a:ln w="4286" cap="flat">
                      <a:noFill/>
                      <a:prstDash val="solid"/>
                      <a:miter/>
                    </a:ln>
                  </p:spPr>
                  <p:txBody>
                    <a:bodyPr rtlCol="0" anchor="ctr"/>
                    <a:lstStyle/>
                    <a:p>
                      <a:endParaRPr lang="en-GB"/>
                    </a:p>
                  </p:txBody>
                </p:sp>
                <p:sp>
                  <p:nvSpPr>
                    <p:cNvPr id="1433" name="Freeform: Shape 1432">
                      <a:extLst>
                        <a:ext uri="{FF2B5EF4-FFF2-40B4-BE49-F238E27FC236}">
                          <a16:creationId xmlns:a16="http://schemas.microsoft.com/office/drawing/2014/main" id="{6E433DA0-CCC5-0868-1CEE-8262A56C357E}"/>
                        </a:ext>
                      </a:extLst>
                    </p:cNvPr>
                    <p:cNvSpPr/>
                    <p:nvPr/>
                  </p:nvSpPr>
                  <p:spPr>
                    <a:xfrm>
                      <a:off x="8014953" y="4019638"/>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8" y="1715"/>
                            <a:pt x="0" y="1286"/>
                          </a:cubicBezTo>
                          <a:lnTo>
                            <a:pt x="429" y="0"/>
                          </a:lnTo>
                          <a:cubicBezTo>
                            <a:pt x="1286" y="429"/>
                            <a:pt x="3001" y="429"/>
                            <a:pt x="3858" y="0"/>
                          </a:cubicBezTo>
                        </a:path>
                      </a:pathLst>
                    </a:custGeom>
                    <a:solidFill>
                      <a:srgbClr val="B94231"/>
                    </a:solidFill>
                    <a:ln w="4286" cap="flat">
                      <a:noFill/>
                      <a:prstDash val="solid"/>
                      <a:miter/>
                    </a:ln>
                  </p:spPr>
                  <p:txBody>
                    <a:bodyPr rtlCol="0" anchor="ctr"/>
                    <a:lstStyle/>
                    <a:p>
                      <a:endParaRPr lang="en-GB"/>
                    </a:p>
                  </p:txBody>
                </p:sp>
                <p:grpSp>
                  <p:nvGrpSpPr>
                    <p:cNvPr id="1434" name="Graphic 18">
                      <a:extLst>
                        <a:ext uri="{FF2B5EF4-FFF2-40B4-BE49-F238E27FC236}">
                          <a16:creationId xmlns:a16="http://schemas.microsoft.com/office/drawing/2014/main" id="{ED2B84AC-B85E-D32A-09DC-E018106F20BD}"/>
                        </a:ext>
                      </a:extLst>
                    </p:cNvPr>
                    <p:cNvGrpSpPr/>
                    <p:nvPr/>
                  </p:nvGrpSpPr>
                  <p:grpSpPr>
                    <a:xfrm>
                      <a:off x="7888509" y="3956201"/>
                      <a:ext cx="1286" cy="1714"/>
                      <a:chOff x="7888509" y="3956201"/>
                      <a:chExt cx="1286" cy="1714"/>
                    </a:xfrm>
                  </p:grpSpPr>
                  <p:sp>
                    <p:nvSpPr>
                      <p:cNvPr id="1435" name="Freeform: Shape 1434">
                        <a:extLst>
                          <a:ext uri="{FF2B5EF4-FFF2-40B4-BE49-F238E27FC236}">
                            <a16:creationId xmlns:a16="http://schemas.microsoft.com/office/drawing/2014/main" id="{039C6110-9334-1133-136B-AC3CD6A3CB64}"/>
                          </a:ext>
                        </a:extLst>
                      </p:cNvPr>
                      <p:cNvSpPr/>
                      <p:nvPr/>
                    </p:nvSpPr>
                    <p:spPr>
                      <a:xfrm>
                        <a:off x="7889367" y="3956201"/>
                        <a:ext cx="428" cy="1285"/>
                      </a:xfrm>
                      <a:custGeom>
                        <a:avLst/>
                        <a:gdLst>
                          <a:gd name="connsiteX0" fmla="*/ 429 w 428"/>
                          <a:gd name="connsiteY0" fmla="*/ 0 h 1285"/>
                          <a:gd name="connsiteX1" fmla="*/ 0 w 428"/>
                          <a:gd name="connsiteY1" fmla="*/ 1286 h 1285"/>
                          <a:gd name="connsiteX2" fmla="*/ 429 w 428"/>
                          <a:gd name="connsiteY2" fmla="*/ 0 h 1285"/>
                        </a:gdLst>
                        <a:ahLst/>
                        <a:cxnLst>
                          <a:cxn ang="0">
                            <a:pos x="connsiteX0" y="connsiteY0"/>
                          </a:cxn>
                          <a:cxn ang="0">
                            <a:pos x="connsiteX1" y="connsiteY1"/>
                          </a:cxn>
                          <a:cxn ang="0">
                            <a:pos x="connsiteX2" y="connsiteY2"/>
                          </a:cxn>
                        </a:cxnLst>
                        <a:rect l="l" t="t" r="r" b="b"/>
                        <a:pathLst>
                          <a:path w="428" h="1285">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436" name="Freeform: Shape 1435">
                        <a:extLst>
                          <a:ext uri="{FF2B5EF4-FFF2-40B4-BE49-F238E27FC236}">
                            <a16:creationId xmlns:a16="http://schemas.microsoft.com/office/drawing/2014/main" id="{05BC7D07-56EE-30A2-F0BF-AF437C6EADE8}"/>
                          </a:ext>
                        </a:extLst>
                      </p:cNvPr>
                      <p:cNvSpPr/>
                      <p:nvPr/>
                    </p:nvSpPr>
                    <p:spPr>
                      <a:xfrm>
                        <a:off x="7888509" y="3956201"/>
                        <a:ext cx="1286" cy="1714"/>
                      </a:xfrm>
                      <a:custGeom>
                        <a:avLst/>
                        <a:gdLst>
                          <a:gd name="connsiteX0" fmla="*/ 1286 w 1286"/>
                          <a:gd name="connsiteY0" fmla="*/ 0 h 1714"/>
                          <a:gd name="connsiteX1" fmla="*/ 0 w 1286"/>
                          <a:gd name="connsiteY1" fmla="*/ 1714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8" y="429"/>
                              <a:pt x="858" y="1714"/>
                              <a:pt x="0" y="1714"/>
                            </a:cubicBezTo>
                            <a:lnTo>
                              <a:pt x="429" y="429"/>
                            </a:lnTo>
                            <a:cubicBezTo>
                              <a:pt x="1286" y="429"/>
                              <a:pt x="1286" y="429"/>
                              <a:pt x="1286" y="0"/>
                            </a:cubicBezTo>
                          </a:path>
                        </a:pathLst>
                      </a:custGeom>
                      <a:solidFill>
                        <a:srgbClr val="B94231"/>
                      </a:solidFill>
                      <a:ln w="4286" cap="flat">
                        <a:noFill/>
                        <a:prstDash val="solid"/>
                        <a:miter/>
                      </a:ln>
                    </p:spPr>
                    <p:txBody>
                      <a:bodyPr rtlCol="0" anchor="ctr"/>
                      <a:lstStyle/>
                      <a:p>
                        <a:endParaRPr lang="en-GB"/>
                      </a:p>
                    </p:txBody>
                  </p:sp>
                </p:grpSp>
                <p:grpSp>
                  <p:nvGrpSpPr>
                    <p:cNvPr id="1437" name="Graphic 18">
                      <a:extLst>
                        <a:ext uri="{FF2B5EF4-FFF2-40B4-BE49-F238E27FC236}">
                          <a16:creationId xmlns:a16="http://schemas.microsoft.com/office/drawing/2014/main" id="{E5E71D05-8099-0F7D-1130-CBF108A39D58}"/>
                        </a:ext>
                      </a:extLst>
                    </p:cNvPr>
                    <p:cNvGrpSpPr/>
                    <p:nvPr/>
                  </p:nvGrpSpPr>
                  <p:grpSpPr>
                    <a:xfrm>
                      <a:off x="7912512" y="3969917"/>
                      <a:ext cx="1285" cy="1714"/>
                      <a:chOff x="7912512" y="3969917"/>
                      <a:chExt cx="1285" cy="1714"/>
                    </a:xfrm>
                  </p:grpSpPr>
                  <p:sp>
                    <p:nvSpPr>
                      <p:cNvPr id="1438" name="Freeform: Shape 1437">
                        <a:extLst>
                          <a:ext uri="{FF2B5EF4-FFF2-40B4-BE49-F238E27FC236}">
                            <a16:creationId xmlns:a16="http://schemas.microsoft.com/office/drawing/2014/main" id="{63EE7DDA-317C-2D07-285C-E16D6EADC956}"/>
                          </a:ext>
                        </a:extLst>
                      </p:cNvPr>
                      <p:cNvSpPr/>
                      <p:nvPr/>
                    </p:nvSpPr>
                    <p:spPr>
                      <a:xfrm>
                        <a:off x="7913370" y="3969917"/>
                        <a:ext cx="428" cy="1285"/>
                      </a:xfrm>
                      <a:custGeom>
                        <a:avLst/>
                        <a:gdLst>
                          <a:gd name="connsiteX0" fmla="*/ 429 w 428"/>
                          <a:gd name="connsiteY0" fmla="*/ 0 h 1285"/>
                          <a:gd name="connsiteX1" fmla="*/ 0 w 428"/>
                          <a:gd name="connsiteY1" fmla="*/ 1286 h 1285"/>
                          <a:gd name="connsiteX2" fmla="*/ 429 w 428"/>
                          <a:gd name="connsiteY2" fmla="*/ 0 h 1285"/>
                        </a:gdLst>
                        <a:ahLst/>
                        <a:cxnLst>
                          <a:cxn ang="0">
                            <a:pos x="connsiteX0" y="connsiteY0"/>
                          </a:cxn>
                          <a:cxn ang="0">
                            <a:pos x="connsiteX1" y="connsiteY1"/>
                          </a:cxn>
                          <a:cxn ang="0">
                            <a:pos x="connsiteX2" y="connsiteY2"/>
                          </a:cxn>
                        </a:cxnLst>
                        <a:rect l="l" t="t" r="r" b="b"/>
                        <a:pathLst>
                          <a:path w="428" h="1285">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439" name="Freeform: Shape 1438">
                        <a:extLst>
                          <a:ext uri="{FF2B5EF4-FFF2-40B4-BE49-F238E27FC236}">
                            <a16:creationId xmlns:a16="http://schemas.microsoft.com/office/drawing/2014/main" id="{6EAD1D1B-B692-0E73-7B21-97B444D604DB}"/>
                          </a:ext>
                        </a:extLst>
                      </p:cNvPr>
                      <p:cNvSpPr/>
                      <p:nvPr/>
                    </p:nvSpPr>
                    <p:spPr>
                      <a:xfrm>
                        <a:off x="7912512" y="3969917"/>
                        <a:ext cx="1285" cy="1714"/>
                      </a:xfrm>
                      <a:custGeom>
                        <a:avLst/>
                        <a:gdLst>
                          <a:gd name="connsiteX0" fmla="*/ 1286 w 1285"/>
                          <a:gd name="connsiteY0" fmla="*/ 0 h 1714"/>
                          <a:gd name="connsiteX1" fmla="*/ 0 w 1285"/>
                          <a:gd name="connsiteY1" fmla="*/ 1714 h 1714"/>
                          <a:gd name="connsiteX2" fmla="*/ 429 w 1285"/>
                          <a:gd name="connsiteY2" fmla="*/ 429 h 1714"/>
                          <a:gd name="connsiteX3" fmla="*/ 1286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1286" y="0"/>
                            </a:moveTo>
                            <a:cubicBezTo>
                              <a:pt x="857" y="429"/>
                              <a:pt x="857" y="1714"/>
                              <a:pt x="0" y="1714"/>
                            </a:cubicBezTo>
                            <a:lnTo>
                              <a:pt x="429" y="429"/>
                            </a:lnTo>
                            <a:cubicBezTo>
                              <a:pt x="857" y="429"/>
                              <a:pt x="1286" y="429"/>
                              <a:pt x="1286" y="0"/>
                            </a:cubicBezTo>
                          </a:path>
                        </a:pathLst>
                      </a:custGeom>
                      <a:solidFill>
                        <a:srgbClr val="B94231"/>
                      </a:solidFill>
                      <a:ln w="4286" cap="flat">
                        <a:noFill/>
                        <a:prstDash val="solid"/>
                        <a:miter/>
                      </a:ln>
                    </p:spPr>
                    <p:txBody>
                      <a:bodyPr rtlCol="0" anchor="ctr"/>
                      <a:lstStyle/>
                      <a:p>
                        <a:endParaRPr lang="en-GB"/>
                      </a:p>
                    </p:txBody>
                  </p:sp>
                </p:grpSp>
                <p:grpSp>
                  <p:nvGrpSpPr>
                    <p:cNvPr id="1440" name="Graphic 18">
                      <a:extLst>
                        <a:ext uri="{FF2B5EF4-FFF2-40B4-BE49-F238E27FC236}">
                          <a16:creationId xmlns:a16="http://schemas.microsoft.com/office/drawing/2014/main" id="{B7DDAB9F-DCB5-04CF-103F-6A8B5CBF3DB6}"/>
                        </a:ext>
                      </a:extLst>
                    </p:cNvPr>
                    <p:cNvGrpSpPr/>
                    <p:nvPr/>
                  </p:nvGrpSpPr>
                  <p:grpSpPr>
                    <a:xfrm>
                      <a:off x="7936515" y="3983633"/>
                      <a:ext cx="1285" cy="1714"/>
                      <a:chOff x="7936515" y="3983633"/>
                      <a:chExt cx="1285" cy="1714"/>
                    </a:xfrm>
                  </p:grpSpPr>
                  <p:sp>
                    <p:nvSpPr>
                      <p:cNvPr id="1441" name="Freeform: Shape 1440">
                        <a:extLst>
                          <a:ext uri="{FF2B5EF4-FFF2-40B4-BE49-F238E27FC236}">
                            <a16:creationId xmlns:a16="http://schemas.microsoft.com/office/drawing/2014/main" id="{99FDDF7F-72BD-795D-6E68-4176F9F6795B}"/>
                          </a:ext>
                        </a:extLst>
                      </p:cNvPr>
                      <p:cNvSpPr/>
                      <p:nvPr/>
                    </p:nvSpPr>
                    <p:spPr>
                      <a:xfrm>
                        <a:off x="7936944" y="3983633"/>
                        <a:ext cx="857" cy="1286"/>
                      </a:xfrm>
                      <a:custGeom>
                        <a:avLst/>
                        <a:gdLst>
                          <a:gd name="connsiteX0" fmla="*/ 857 w 857"/>
                          <a:gd name="connsiteY0" fmla="*/ 0 h 1286"/>
                          <a:gd name="connsiteX1" fmla="*/ 0 w 857"/>
                          <a:gd name="connsiteY1" fmla="*/ 1286 h 1286"/>
                          <a:gd name="connsiteX2" fmla="*/ 857 w 857"/>
                          <a:gd name="connsiteY2" fmla="*/ 0 h 1286"/>
                        </a:gdLst>
                        <a:ahLst/>
                        <a:cxnLst>
                          <a:cxn ang="0">
                            <a:pos x="connsiteX0" y="connsiteY0"/>
                          </a:cxn>
                          <a:cxn ang="0">
                            <a:pos x="connsiteX1" y="connsiteY1"/>
                          </a:cxn>
                          <a:cxn ang="0">
                            <a:pos x="connsiteX2" y="connsiteY2"/>
                          </a:cxn>
                        </a:cxnLst>
                        <a:rect l="l" t="t" r="r" b="b"/>
                        <a:pathLst>
                          <a:path w="857" h="1286">
                            <a:moveTo>
                              <a:pt x="857" y="0"/>
                            </a:moveTo>
                            <a:lnTo>
                              <a:pt x="0" y="1286"/>
                            </a:lnTo>
                            <a:lnTo>
                              <a:pt x="857" y="0"/>
                            </a:lnTo>
                          </a:path>
                        </a:pathLst>
                      </a:custGeom>
                      <a:solidFill>
                        <a:srgbClr val="376C70"/>
                      </a:solidFill>
                      <a:ln w="4286" cap="flat">
                        <a:noFill/>
                        <a:prstDash val="solid"/>
                        <a:miter/>
                      </a:ln>
                    </p:spPr>
                    <p:txBody>
                      <a:bodyPr rtlCol="0" anchor="ctr"/>
                      <a:lstStyle/>
                      <a:p>
                        <a:endParaRPr lang="en-GB"/>
                      </a:p>
                    </p:txBody>
                  </p:sp>
                  <p:sp>
                    <p:nvSpPr>
                      <p:cNvPr id="1442" name="Freeform: Shape 1441">
                        <a:extLst>
                          <a:ext uri="{FF2B5EF4-FFF2-40B4-BE49-F238E27FC236}">
                            <a16:creationId xmlns:a16="http://schemas.microsoft.com/office/drawing/2014/main" id="{249F0289-0DB9-68F1-0205-1DF6E1BD98EB}"/>
                          </a:ext>
                        </a:extLst>
                      </p:cNvPr>
                      <p:cNvSpPr/>
                      <p:nvPr/>
                    </p:nvSpPr>
                    <p:spPr>
                      <a:xfrm>
                        <a:off x="7936515" y="3983633"/>
                        <a:ext cx="1285" cy="1714"/>
                      </a:xfrm>
                      <a:custGeom>
                        <a:avLst/>
                        <a:gdLst>
                          <a:gd name="connsiteX0" fmla="*/ 1286 w 1285"/>
                          <a:gd name="connsiteY0" fmla="*/ 0 h 1714"/>
                          <a:gd name="connsiteX1" fmla="*/ 0 w 1285"/>
                          <a:gd name="connsiteY1" fmla="*/ 1715 h 1714"/>
                          <a:gd name="connsiteX2" fmla="*/ 429 w 1285"/>
                          <a:gd name="connsiteY2" fmla="*/ 429 h 1714"/>
                          <a:gd name="connsiteX3" fmla="*/ 1286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1286" y="0"/>
                            </a:moveTo>
                            <a:cubicBezTo>
                              <a:pt x="857" y="429"/>
                              <a:pt x="857" y="1715"/>
                              <a:pt x="0" y="1715"/>
                            </a:cubicBezTo>
                            <a:lnTo>
                              <a:pt x="429" y="429"/>
                            </a:lnTo>
                            <a:cubicBezTo>
                              <a:pt x="857" y="429"/>
                              <a:pt x="857" y="429"/>
                              <a:pt x="1286" y="0"/>
                            </a:cubicBezTo>
                          </a:path>
                        </a:pathLst>
                      </a:custGeom>
                      <a:solidFill>
                        <a:srgbClr val="B94231"/>
                      </a:solidFill>
                      <a:ln w="4286" cap="flat">
                        <a:noFill/>
                        <a:prstDash val="solid"/>
                        <a:miter/>
                      </a:ln>
                    </p:spPr>
                    <p:txBody>
                      <a:bodyPr rtlCol="0" anchor="ctr"/>
                      <a:lstStyle/>
                      <a:p>
                        <a:endParaRPr lang="en-GB"/>
                      </a:p>
                    </p:txBody>
                  </p:sp>
                </p:grpSp>
                <p:grpSp>
                  <p:nvGrpSpPr>
                    <p:cNvPr id="1443" name="Graphic 18">
                      <a:extLst>
                        <a:ext uri="{FF2B5EF4-FFF2-40B4-BE49-F238E27FC236}">
                          <a16:creationId xmlns:a16="http://schemas.microsoft.com/office/drawing/2014/main" id="{4D7BA163-0FF0-2E8A-10BF-D477231B79DA}"/>
                        </a:ext>
                      </a:extLst>
                    </p:cNvPr>
                    <p:cNvGrpSpPr/>
                    <p:nvPr/>
                  </p:nvGrpSpPr>
                  <p:grpSpPr>
                    <a:xfrm>
                      <a:off x="7960090" y="3997349"/>
                      <a:ext cx="1285" cy="1714"/>
                      <a:chOff x="7960090" y="3997349"/>
                      <a:chExt cx="1285" cy="1714"/>
                    </a:xfrm>
                  </p:grpSpPr>
                  <p:sp>
                    <p:nvSpPr>
                      <p:cNvPr id="1444" name="Freeform: Shape 1443">
                        <a:extLst>
                          <a:ext uri="{FF2B5EF4-FFF2-40B4-BE49-F238E27FC236}">
                            <a16:creationId xmlns:a16="http://schemas.microsoft.com/office/drawing/2014/main" id="{035952D2-03EC-D855-13E3-9CC2CC1E3673}"/>
                          </a:ext>
                        </a:extLst>
                      </p:cNvPr>
                      <p:cNvSpPr/>
                      <p:nvPr/>
                    </p:nvSpPr>
                    <p:spPr>
                      <a:xfrm>
                        <a:off x="7960947" y="3997349"/>
                        <a:ext cx="428" cy="1285"/>
                      </a:xfrm>
                      <a:custGeom>
                        <a:avLst/>
                        <a:gdLst>
                          <a:gd name="connsiteX0" fmla="*/ 429 w 428"/>
                          <a:gd name="connsiteY0" fmla="*/ 0 h 1285"/>
                          <a:gd name="connsiteX1" fmla="*/ 0 w 428"/>
                          <a:gd name="connsiteY1" fmla="*/ 1286 h 1285"/>
                          <a:gd name="connsiteX2" fmla="*/ 429 w 428"/>
                          <a:gd name="connsiteY2" fmla="*/ 0 h 1285"/>
                        </a:gdLst>
                        <a:ahLst/>
                        <a:cxnLst>
                          <a:cxn ang="0">
                            <a:pos x="connsiteX0" y="connsiteY0"/>
                          </a:cxn>
                          <a:cxn ang="0">
                            <a:pos x="connsiteX1" y="connsiteY1"/>
                          </a:cxn>
                          <a:cxn ang="0">
                            <a:pos x="connsiteX2" y="connsiteY2"/>
                          </a:cxn>
                        </a:cxnLst>
                        <a:rect l="l" t="t" r="r" b="b"/>
                        <a:pathLst>
                          <a:path w="428" h="1285">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445" name="Freeform: Shape 1444">
                        <a:extLst>
                          <a:ext uri="{FF2B5EF4-FFF2-40B4-BE49-F238E27FC236}">
                            <a16:creationId xmlns:a16="http://schemas.microsoft.com/office/drawing/2014/main" id="{9EAB8A28-3FFE-1823-68EB-25EF5BCE9527}"/>
                          </a:ext>
                        </a:extLst>
                      </p:cNvPr>
                      <p:cNvSpPr/>
                      <p:nvPr/>
                    </p:nvSpPr>
                    <p:spPr>
                      <a:xfrm>
                        <a:off x="7960090" y="3997349"/>
                        <a:ext cx="1285" cy="1714"/>
                      </a:xfrm>
                      <a:custGeom>
                        <a:avLst/>
                        <a:gdLst>
                          <a:gd name="connsiteX0" fmla="*/ 1286 w 1285"/>
                          <a:gd name="connsiteY0" fmla="*/ 0 h 1714"/>
                          <a:gd name="connsiteX1" fmla="*/ 0 w 1285"/>
                          <a:gd name="connsiteY1" fmla="*/ 1715 h 1714"/>
                          <a:gd name="connsiteX2" fmla="*/ 429 w 1285"/>
                          <a:gd name="connsiteY2" fmla="*/ 429 h 1714"/>
                          <a:gd name="connsiteX3" fmla="*/ 1286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1286" y="0"/>
                            </a:moveTo>
                            <a:cubicBezTo>
                              <a:pt x="857" y="429"/>
                              <a:pt x="857" y="1715"/>
                              <a:pt x="0" y="1715"/>
                            </a:cubicBezTo>
                            <a:lnTo>
                              <a:pt x="429" y="429"/>
                            </a:lnTo>
                            <a:cubicBezTo>
                              <a:pt x="1286" y="429"/>
                              <a:pt x="1286" y="429"/>
                              <a:pt x="1286" y="0"/>
                            </a:cubicBezTo>
                          </a:path>
                        </a:pathLst>
                      </a:custGeom>
                      <a:solidFill>
                        <a:srgbClr val="B94231"/>
                      </a:solidFill>
                      <a:ln w="4286" cap="flat">
                        <a:noFill/>
                        <a:prstDash val="solid"/>
                        <a:miter/>
                      </a:ln>
                    </p:spPr>
                    <p:txBody>
                      <a:bodyPr rtlCol="0" anchor="ctr"/>
                      <a:lstStyle/>
                      <a:p>
                        <a:endParaRPr lang="en-GB"/>
                      </a:p>
                    </p:txBody>
                  </p:sp>
                </p:grpSp>
                <p:sp>
                  <p:nvSpPr>
                    <p:cNvPr id="1446" name="Freeform: Shape 1445">
                      <a:extLst>
                        <a:ext uri="{FF2B5EF4-FFF2-40B4-BE49-F238E27FC236}">
                          <a16:creationId xmlns:a16="http://schemas.microsoft.com/office/drawing/2014/main" id="{2F9F641A-054B-3D8D-5AE3-9632C695CBD0}"/>
                        </a:ext>
                      </a:extLst>
                    </p:cNvPr>
                    <p:cNvSpPr/>
                    <p:nvPr/>
                  </p:nvSpPr>
                  <p:spPr>
                    <a:xfrm>
                      <a:off x="7762243" y="3900480"/>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4"/>
                            <a:pt x="251" y="857"/>
                            <a:pt x="679" y="0"/>
                          </a:cubicBezTo>
                          <a:cubicBezTo>
                            <a:pt x="251" y="429"/>
                            <a:pt x="251" y="857"/>
                            <a:pt x="1108" y="1286"/>
                          </a:cubicBezTo>
                        </a:path>
                      </a:pathLst>
                    </a:custGeom>
                    <a:solidFill>
                      <a:srgbClr val="B94231"/>
                    </a:solidFill>
                    <a:ln w="4286" cap="flat">
                      <a:noFill/>
                      <a:prstDash val="solid"/>
                      <a:miter/>
                    </a:ln>
                  </p:spPr>
                  <p:txBody>
                    <a:bodyPr rtlCol="0" anchor="ctr"/>
                    <a:lstStyle/>
                    <a:p>
                      <a:endParaRPr lang="en-GB"/>
                    </a:p>
                  </p:txBody>
                </p:sp>
                <p:sp>
                  <p:nvSpPr>
                    <p:cNvPr id="1447" name="Freeform: Shape 1446">
                      <a:extLst>
                        <a:ext uri="{FF2B5EF4-FFF2-40B4-BE49-F238E27FC236}">
                          <a16:creationId xmlns:a16="http://schemas.microsoft.com/office/drawing/2014/main" id="{6E2365A9-5C8D-AF35-7F62-38312A423C5C}"/>
                        </a:ext>
                      </a:extLst>
                    </p:cNvPr>
                    <p:cNvSpPr/>
                    <p:nvPr/>
                  </p:nvSpPr>
                  <p:spPr>
                    <a:xfrm>
                      <a:off x="7803642" y="3915482"/>
                      <a:ext cx="14144" cy="9001"/>
                    </a:xfrm>
                    <a:custGeom>
                      <a:avLst/>
                      <a:gdLst>
                        <a:gd name="connsiteX0" fmla="*/ 14144 w 14144"/>
                        <a:gd name="connsiteY0" fmla="*/ 0 h 9001"/>
                        <a:gd name="connsiteX1" fmla="*/ 13716 w 14144"/>
                        <a:gd name="connsiteY1" fmla="*/ 1286 h 9001"/>
                        <a:gd name="connsiteX2" fmla="*/ 0 w 14144"/>
                        <a:gd name="connsiteY2" fmla="*/ 9001 h 9001"/>
                        <a:gd name="connsiteX3" fmla="*/ 429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14144" y="0"/>
                          </a:moveTo>
                          <a:lnTo>
                            <a:pt x="13716" y="1286"/>
                          </a:lnTo>
                          <a:lnTo>
                            <a:pt x="0" y="9001"/>
                          </a:lnTo>
                          <a:lnTo>
                            <a:pt x="429" y="7715"/>
                          </a:lnTo>
                          <a:close/>
                        </a:path>
                      </a:pathLst>
                    </a:custGeom>
                    <a:solidFill>
                      <a:srgbClr val="B94231"/>
                    </a:solidFill>
                    <a:ln w="4286" cap="flat">
                      <a:noFill/>
                      <a:prstDash val="solid"/>
                      <a:miter/>
                    </a:ln>
                  </p:spPr>
                  <p:txBody>
                    <a:bodyPr rtlCol="0" anchor="ctr"/>
                    <a:lstStyle/>
                    <a:p>
                      <a:endParaRPr lang="en-GB"/>
                    </a:p>
                  </p:txBody>
                </p:sp>
                <p:grpSp>
                  <p:nvGrpSpPr>
                    <p:cNvPr id="1448" name="Graphic 18">
                      <a:extLst>
                        <a:ext uri="{FF2B5EF4-FFF2-40B4-BE49-F238E27FC236}">
                          <a16:creationId xmlns:a16="http://schemas.microsoft.com/office/drawing/2014/main" id="{C5B33A7A-7339-27A0-0E9E-3F9052F4E7C6}"/>
                        </a:ext>
                      </a:extLst>
                    </p:cNvPr>
                    <p:cNvGrpSpPr/>
                    <p:nvPr/>
                  </p:nvGrpSpPr>
                  <p:grpSpPr>
                    <a:xfrm>
                      <a:off x="8008096" y="4025210"/>
                      <a:ext cx="1286" cy="1714"/>
                      <a:chOff x="8008096" y="4025210"/>
                      <a:chExt cx="1286" cy="1714"/>
                    </a:xfrm>
                  </p:grpSpPr>
                  <p:sp>
                    <p:nvSpPr>
                      <p:cNvPr id="1449" name="Freeform: Shape 1448">
                        <a:extLst>
                          <a:ext uri="{FF2B5EF4-FFF2-40B4-BE49-F238E27FC236}">
                            <a16:creationId xmlns:a16="http://schemas.microsoft.com/office/drawing/2014/main" id="{5BA2CBE7-9CD6-025A-E195-0D636CF1842D}"/>
                          </a:ext>
                        </a:extLst>
                      </p:cNvPr>
                      <p:cNvSpPr/>
                      <p:nvPr/>
                    </p:nvSpPr>
                    <p:spPr>
                      <a:xfrm>
                        <a:off x="8008524" y="4025210"/>
                        <a:ext cx="857" cy="1285"/>
                      </a:xfrm>
                      <a:custGeom>
                        <a:avLst/>
                        <a:gdLst>
                          <a:gd name="connsiteX0" fmla="*/ 858 w 857"/>
                          <a:gd name="connsiteY0" fmla="*/ 0 h 1285"/>
                          <a:gd name="connsiteX1" fmla="*/ 0 w 857"/>
                          <a:gd name="connsiteY1" fmla="*/ 1286 h 1285"/>
                          <a:gd name="connsiteX2" fmla="*/ 858 w 857"/>
                          <a:gd name="connsiteY2" fmla="*/ 0 h 1285"/>
                        </a:gdLst>
                        <a:ahLst/>
                        <a:cxnLst>
                          <a:cxn ang="0">
                            <a:pos x="connsiteX0" y="connsiteY0"/>
                          </a:cxn>
                          <a:cxn ang="0">
                            <a:pos x="connsiteX1" y="connsiteY1"/>
                          </a:cxn>
                          <a:cxn ang="0">
                            <a:pos x="connsiteX2" y="connsiteY2"/>
                          </a:cxn>
                        </a:cxnLst>
                        <a:rect l="l" t="t" r="r" b="b"/>
                        <a:pathLst>
                          <a:path w="857" h="1285">
                            <a:moveTo>
                              <a:pt x="858" y="0"/>
                            </a:moveTo>
                            <a:lnTo>
                              <a:pt x="0" y="1286"/>
                            </a:lnTo>
                            <a:lnTo>
                              <a:pt x="858" y="0"/>
                            </a:lnTo>
                          </a:path>
                        </a:pathLst>
                      </a:custGeom>
                      <a:solidFill>
                        <a:srgbClr val="376C70"/>
                      </a:solidFill>
                      <a:ln w="4286" cap="flat">
                        <a:noFill/>
                        <a:prstDash val="solid"/>
                        <a:miter/>
                      </a:ln>
                    </p:spPr>
                    <p:txBody>
                      <a:bodyPr rtlCol="0" anchor="ctr"/>
                      <a:lstStyle/>
                      <a:p>
                        <a:endParaRPr lang="en-GB"/>
                      </a:p>
                    </p:txBody>
                  </p:sp>
                  <p:sp>
                    <p:nvSpPr>
                      <p:cNvPr id="1450" name="Freeform: Shape 1449">
                        <a:extLst>
                          <a:ext uri="{FF2B5EF4-FFF2-40B4-BE49-F238E27FC236}">
                            <a16:creationId xmlns:a16="http://schemas.microsoft.com/office/drawing/2014/main" id="{C346DB5A-F22D-ACFB-300C-A78DC4674C70}"/>
                          </a:ext>
                        </a:extLst>
                      </p:cNvPr>
                      <p:cNvSpPr/>
                      <p:nvPr/>
                    </p:nvSpPr>
                    <p:spPr>
                      <a:xfrm>
                        <a:off x="8008096" y="4025210"/>
                        <a:ext cx="1286" cy="1714"/>
                      </a:xfrm>
                      <a:custGeom>
                        <a:avLst/>
                        <a:gdLst>
                          <a:gd name="connsiteX0" fmla="*/ 1286 w 1286"/>
                          <a:gd name="connsiteY0" fmla="*/ 0 h 1714"/>
                          <a:gd name="connsiteX1" fmla="*/ 0 w 1286"/>
                          <a:gd name="connsiteY1" fmla="*/ 1715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8" y="429"/>
                              <a:pt x="858" y="1715"/>
                              <a:pt x="0" y="1715"/>
                            </a:cubicBezTo>
                            <a:lnTo>
                              <a:pt x="429" y="429"/>
                            </a:lnTo>
                            <a:cubicBezTo>
                              <a:pt x="858" y="429"/>
                              <a:pt x="858" y="0"/>
                              <a:pt x="1286" y="0"/>
                            </a:cubicBezTo>
                          </a:path>
                        </a:pathLst>
                      </a:custGeom>
                      <a:solidFill>
                        <a:srgbClr val="B94231"/>
                      </a:solidFill>
                      <a:ln w="4286" cap="flat">
                        <a:noFill/>
                        <a:prstDash val="solid"/>
                        <a:miter/>
                      </a:ln>
                    </p:spPr>
                    <p:txBody>
                      <a:bodyPr rtlCol="0" anchor="ctr"/>
                      <a:lstStyle/>
                      <a:p>
                        <a:endParaRPr lang="en-GB"/>
                      </a:p>
                    </p:txBody>
                  </p:sp>
                </p:grpSp>
                <p:sp>
                  <p:nvSpPr>
                    <p:cNvPr id="1451" name="Freeform: Shape 1450">
                      <a:extLst>
                        <a:ext uri="{FF2B5EF4-FFF2-40B4-BE49-F238E27FC236}">
                          <a16:creationId xmlns:a16="http://schemas.microsoft.com/office/drawing/2014/main" id="{12DEFA24-8042-E69E-C73F-0572F723965D}"/>
                        </a:ext>
                      </a:extLst>
                    </p:cNvPr>
                    <p:cNvSpPr/>
                    <p:nvPr/>
                  </p:nvSpPr>
                  <p:spPr>
                    <a:xfrm>
                      <a:off x="7762494" y="3901766"/>
                      <a:ext cx="38147" cy="22717"/>
                    </a:xfrm>
                    <a:custGeom>
                      <a:avLst/>
                      <a:gdLst>
                        <a:gd name="connsiteX0" fmla="*/ 38147 w 38147"/>
                        <a:gd name="connsiteY0" fmla="*/ 21431 h 22717"/>
                        <a:gd name="connsiteX1" fmla="*/ 37719 w 38147"/>
                        <a:gd name="connsiteY1" fmla="*/ 22717 h 22717"/>
                        <a:gd name="connsiteX2" fmla="*/ 0 w 38147"/>
                        <a:gd name="connsiteY2" fmla="*/ 1286 h 22717"/>
                        <a:gd name="connsiteX3" fmla="*/ 857 w 38147"/>
                        <a:gd name="connsiteY3" fmla="*/ 0 h 22717"/>
                      </a:gdLst>
                      <a:ahLst/>
                      <a:cxnLst>
                        <a:cxn ang="0">
                          <a:pos x="connsiteX0" y="connsiteY0"/>
                        </a:cxn>
                        <a:cxn ang="0">
                          <a:pos x="connsiteX1" y="connsiteY1"/>
                        </a:cxn>
                        <a:cxn ang="0">
                          <a:pos x="connsiteX2" y="connsiteY2"/>
                        </a:cxn>
                        <a:cxn ang="0">
                          <a:pos x="connsiteX3" y="connsiteY3"/>
                        </a:cxn>
                      </a:cxnLst>
                      <a:rect l="l" t="t" r="r" b="b"/>
                      <a:pathLst>
                        <a:path w="38147" h="22717">
                          <a:moveTo>
                            <a:pt x="38147" y="21431"/>
                          </a:moveTo>
                          <a:lnTo>
                            <a:pt x="37719" y="22717"/>
                          </a:lnTo>
                          <a:lnTo>
                            <a:pt x="0" y="1286"/>
                          </a:lnTo>
                          <a:lnTo>
                            <a:pt x="857" y="0"/>
                          </a:lnTo>
                          <a:close/>
                        </a:path>
                      </a:pathLst>
                    </a:custGeom>
                    <a:solidFill>
                      <a:srgbClr val="B94231"/>
                    </a:solidFill>
                    <a:ln w="4286" cap="flat">
                      <a:noFill/>
                      <a:prstDash val="solid"/>
                      <a:miter/>
                    </a:ln>
                  </p:spPr>
                  <p:txBody>
                    <a:bodyPr rtlCol="0" anchor="ctr"/>
                    <a:lstStyle/>
                    <a:p>
                      <a:endParaRPr lang="en-GB"/>
                    </a:p>
                  </p:txBody>
                </p:sp>
                <p:sp>
                  <p:nvSpPr>
                    <p:cNvPr id="1452" name="Freeform: Shape 1451">
                      <a:extLst>
                        <a:ext uri="{FF2B5EF4-FFF2-40B4-BE49-F238E27FC236}">
                          <a16:creationId xmlns:a16="http://schemas.microsoft.com/office/drawing/2014/main" id="{A05B74DE-0AC8-B7F2-2096-9664E13D1D7A}"/>
                        </a:ext>
                      </a:extLst>
                    </p:cNvPr>
                    <p:cNvSpPr/>
                    <p:nvPr/>
                  </p:nvSpPr>
                  <p:spPr>
                    <a:xfrm>
                      <a:off x="7762821" y="3891479"/>
                      <a:ext cx="55485" cy="32146"/>
                    </a:xfrm>
                    <a:custGeom>
                      <a:avLst/>
                      <a:gdLst>
                        <a:gd name="connsiteX0" fmla="*/ 15961 w 55485"/>
                        <a:gd name="connsiteY0" fmla="*/ 0 h 32146"/>
                        <a:gd name="connsiteX1" fmla="*/ 17675 w 55485"/>
                        <a:gd name="connsiteY1" fmla="*/ 429 h 32146"/>
                        <a:gd name="connsiteX2" fmla="*/ 54965 w 55485"/>
                        <a:gd name="connsiteY2" fmla="*/ 21860 h 32146"/>
                        <a:gd name="connsiteX3" fmla="*/ 39535 w 55485"/>
                        <a:gd name="connsiteY3" fmla="*/ 32147 h 32146"/>
                        <a:gd name="connsiteX4" fmla="*/ 37820 w 55485"/>
                        <a:gd name="connsiteY4" fmla="*/ 31718 h 32146"/>
                        <a:gd name="connsiteX5" fmla="*/ 530 w 55485"/>
                        <a:gd name="connsiteY5" fmla="*/ 10287 h 32146"/>
                        <a:gd name="connsiteX6" fmla="*/ 15961 w 55485"/>
                        <a:gd name="connsiteY6" fmla="*/ 0 h 32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485" h="32146">
                          <a:moveTo>
                            <a:pt x="15961" y="0"/>
                          </a:moveTo>
                          <a:cubicBezTo>
                            <a:pt x="16389" y="0"/>
                            <a:pt x="17247" y="0"/>
                            <a:pt x="17675" y="429"/>
                          </a:cubicBezTo>
                          <a:lnTo>
                            <a:pt x="54965" y="21860"/>
                          </a:lnTo>
                          <a:cubicBezTo>
                            <a:pt x="58823" y="23574"/>
                            <a:pt x="39963" y="32147"/>
                            <a:pt x="39535" y="32147"/>
                          </a:cubicBezTo>
                          <a:cubicBezTo>
                            <a:pt x="39106" y="32147"/>
                            <a:pt x="38249" y="32147"/>
                            <a:pt x="37820" y="31718"/>
                          </a:cubicBezTo>
                          <a:lnTo>
                            <a:pt x="530" y="10287"/>
                          </a:lnTo>
                          <a:cubicBezTo>
                            <a:pt x="-3328" y="8573"/>
                            <a:pt x="15104" y="0"/>
                            <a:pt x="15961" y="0"/>
                          </a:cubicBezTo>
                          <a:close/>
                        </a:path>
                      </a:pathLst>
                    </a:custGeom>
                    <a:solidFill>
                      <a:srgbClr val="6C74AF"/>
                    </a:solidFill>
                    <a:ln w="4286" cap="flat">
                      <a:noFill/>
                      <a:prstDash val="solid"/>
                      <a:miter/>
                    </a:ln>
                  </p:spPr>
                  <p:txBody>
                    <a:bodyPr rtlCol="0" anchor="ctr"/>
                    <a:lstStyle/>
                    <a:p>
                      <a:endParaRPr lang="en-GB"/>
                    </a:p>
                  </p:txBody>
                </p:sp>
                <p:sp>
                  <p:nvSpPr>
                    <p:cNvPr id="1453" name="Freeform: Shape 1452">
                      <a:extLst>
                        <a:ext uri="{FF2B5EF4-FFF2-40B4-BE49-F238E27FC236}">
                          <a16:creationId xmlns:a16="http://schemas.microsoft.com/office/drawing/2014/main" id="{5FBFE4CC-F5DC-0876-3751-DE46737F17D4}"/>
                        </a:ext>
                      </a:extLst>
                    </p:cNvPr>
                    <p:cNvSpPr/>
                    <p:nvPr/>
                  </p:nvSpPr>
                  <p:spPr>
                    <a:xfrm>
                      <a:off x="7800212" y="3923197"/>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8" y="1715"/>
                            <a:pt x="0" y="1286"/>
                          </a:cubicBezTo>
                          <a:lnTo>
                            <a:pt x="429" y="0"/>
                          </a:lnTo>
                          <a:cubicBezTo>
                            <a:pt x="1286" y="857"/>
                            <a:pt x="3001" y="857"/>
                            <a:pt x="3858" y="0"/>
                          </a:cubicBezTo>
                        </a:path>
                      </a:pathLst>
                    </a:custGeom>
                    <a:solidFill>
                      <a:srgbClr val="B94231"/>
                    </a:solidFill>
                    <a:ln w="4286" cap="flat">
                      <a:noFill/>
                      <a:prstDash val="solid"/>
                      <a:miter/>
                    </a:ln>
                  </p:spPr>
                  <p:txBody>
                    <a:bodyPr rtlCol="0" anchor="ctr"/>
                    <a:lstStyle/>
                    <a:p>
                      <a:endParaRPr lang="en-GB"/>
                    </a:p>
                  </p:txBody>
                </p:sp>
                <p:sp>
                  <p:nvSpPr>
                    <p:cNvPr id="1454" name="Freeform: Shape 1453">
                      <a:extLst>
                        <a:ext uri="{FF2B5EF4-FFF2-40B4-BE49-F238E27FC236}">
                          <a16:creationId xmlns:a16="http://schemas.microsoft.com/office/drawing/2014/main" id="{1E17F924-871D-532F-E194-19DAD22345E3}"/>
                        </a:ext>
                      </a:extLst>
                    </p:cNvPr>
                    <p:cNvSpPr/>
                    <p:nvPr/>
                  </p:nvSpPr>
                  <p:spPr>
                    <a:xfrm>
                      <a:off x="7827216" y="3929198"/>
                      <a:ext cx="14573" cy="9001"/>
                    </a:xfrm>
                    <a:custGeom>
                      <a:avLst/>
                      <a:gdLst>
                        <a:gd name="connsiteX0" fmla="*/ 14573 w 14573"/>
                        <a:gd name="connsiteY0" fmla="*/ 0 h 9001"/>
                        <a:gd name="connsiteX1" fmla="*/ 13716 w 14573"/>
                        <a:gd name="connsiteY1" fmla="*/ 1286 h 9001"/>
                        <a:gd name="connsiteX2" fmla="*/ 0 w 14573"/>
                        <a:gd name="connsiteY2" fmla="*/ 9001 h 9001"/>
                        <a:gd name="connsiteX3" fmla="*/ 857 w 14573"/>
                        <a:gd name="connsiteY3" fmla="*/ 8144 h 9001"/>
                      </a:gdLst>
                      <a:ahLst/>
                      <a:cxnLst>
                        <a:cxn ang="0">
                          <a:pos x="connsiteX0" y="connsiteY0"/>
                        </a:cxn>
                        <a:cxn ang="0">
                          <a:pos x="connsiteX1" y="connsiteY1"/>
                        </a:cxn>
                        <a:cxn ang="0">
                          <a:pos x="connsiteX2" y="connsiteY2"/>
                        </a:cxn>
                        <a:cxn ang="0">
                          <a:pos x="connsiteX3" y="connsiteY3"/>
                        </a:cxn>
                      </a:cxnLst>
                      <a:rect l="l" t="t" r="r" b="b"/>
                      <a:pathLst>
                        <a:path w="14573" h="9001">
                          <a:moveTo>
                            <a:pt x="14573" y="0"/>
                          </a:moveTo>
                          <a:lnTo>
                            <a:pt x="13716" y="1286"/>
                          </a:lnTo>
                          <a:lnTo>
                            <a:pt x="0" y="9001"/>
                          </a:lnTo>
                          <a:lnTo>
                            <a:pt x="857" y="8144"/>
                          </a:lnTo>
                          <a:close/>
                        </a:path>
                      </a:pathLst>
                    </a:custGeom>
                    <a:solidFill>
                      <a:srgbClr val="B94231"/>
                    </a:solidFill>
                    <a:ln w="4286" cap="flat">
                      <a:noFill/>
                      <a:prstDash val="solid"/>
                      <a:miter/>
                    </a:ln>
                  </p:spPr>
                  <p:txBody>
                    <a:bodyPr rtlCol="0" anchor="ctr"/>
                    <a:lstStyle/>
                    <a:p>
                      <a:endParaRPr lang="en-GB"/>
                    </a:p>
                  </p:txBody>
                </p:sp>
                <p:sp>
                  <p:nvSpPr>
                    <p:cNvPr id="1455" name="Freeform: Shape 1454">
                      <a:extLst>
                        <a:ext uri="{FF2B5EF4-FFF2-40B4-BE49-F238E27FC236}">
                          <a16:creationId xmlns:a16="http://schemas.microsoft.com/office/drawing/2014/main" id="{F8060C52-CD20-AE2A-9E71-DC5BB6CC1DE4}"/>
                        </a:ext>
                      </a:extLst>
                    </p:cNvPr>
                    <p:cNvSpPr/>
                    <p:nvPr/>
                  </p:nvSpPr>
                  <p:spPr>
                    <a:xfrm>
                      <a:off x="7809820" y="3927912"/>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5"/>
                            <a:pt x="251" y="857"/>
                            <a:pt x="679" y="0"/>
                          </a:cubicBezTo>
                          <a:cubicBezTo>
                            <a:pt x="251" y="429"/>
                            <a:pt x="679" y="857"/>
                            <a:pt x="1108" y="1286"/>
                          </a:cubicBezTo>
                        </a:path>
                      </a:pathLst>
                    </a:custGeom>
                    <a:solidFill>
                      <a:srgbClr val="B94231"/>
                    </a:solidFill>
                    <a:ln w="4286" cap="flat">
                      <a:noFill/>
                      <a:prstDash val="solid"/>
                      <a:miter/>
                    </a:ln>
                  </p:spPr>
                  <p:txBody>
                    <a:bodyPr rtlCol="0" anchor="ctr"/>
                    <a:lstStyle/>
                    <a:p>
                      <a:endParaRPr lang="en-GB"/>
                    </a:p>
                  </p:txBody>
                </p:sp>
                <p:sp>
                  <p:nvSpPr>
                    <p:cNvPr id="1456" name="Freeform: Shape 1455">
                      <a:extLst>
                        <a:ext uri="{FF2B5EF4-FFF2-40B4-BE49-F238E27FC236}">
                          <a16:creationId xmlns:a16="http://schemas.microsoft.com/office/drawing/2014/main" id="{9301A0A8-0D59-E193-171E-57F4031DB31F}"/>
                        </a:ext>
                      </a:extLst>
                    </p:cNvPr>
                    <p:cNvSpPr/>
                    <p:nvPr/>
                  </p:nvSpPr>
                  <p:spPr>
                    <a:xfrm>
                      <a:off x="7810500" y="3929198"/>
                      <a:ext cx="14144" cy="9001"/>
                    </a:xfrm>
                    <a:custGeom>
                      <a:avLst/>
                      <a:gdLst>
                        <a:gd name="connsiteX0" fmla="*/ 14145 w 14144"/>
                        <a:gd name="connsiteY0" fmla="*/ 8144 h 9001"/>
                        <a:gd name="connsiteX1" fmla="*/ 13287 w 14144"/>
                        <a:gd name="connsiteY1" fmla="*/ 9001 h 9001"/>
                        <a:gd name="connsiteX2" fmla="*/ 0 w 14144"/>
                        <a:gd name="connsiteY2" fmla="*/ 1286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8144"/>
                          </a:moveTo>
                          <a:lnTo>
                            <a:pt x="13287" y="9001"/>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457" name="Freeform: Shape 1456">
                      <a:extLst>
                        <a:ext uri="{FF2B5EF4-FFF2-40B4-BE49-F238E27FC236}">
                          <a16:creationId xmlns:a16="http://schemas.microsoft.com/office/drawing/2014/main" id="{24784181-69FD-8481-F819-0CECC4720DE8}"/>
                        </a:ext>
                      </a:extLst>
                    </p:cNvPr>
                    <p:cNvSpPr/>
                    <p:nvPr/>
                  </p:nvSpPr>
                  <p:spPr>
                    <a:xfrm>
                      <a:off x="7824215" y="3937342"/>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8" y="1715"/>
                            <a:pt x="0" y="1286"/>
                          </a:cubicBezTo>
                          <a:lnTo>
                            <a:pt x="429" y="0"/>
                          </a:lnTo>
                          <a:cubicBezTo>
                            <a:pt x="1286" y="429"/>
                            <a:pt x="3001" y="429"/>
                            <a:pt x="3858" y="0"/>
                          </a:cubicBezTo>
                        </a:path>
                      </a:pathLst>
                    </a:custGeom>
                    <a:solidFill>
                      <a:srgbClr val="B94231"/>
                    </a:solidFill>
                    <a:ln w="4286" cap="flat">
                      <a:noFill/>
                      <a:prstDash val="solid"/>
                      <a:miter/>
                    </a:ln>
                  </p:spPr>
                  <p:txBody>
                    <a:bodyPr rtlCol="0" anchor="ctr"/>
                    <a:lstStyle/>
                    <a:p>
                      <a:endParaRPr lang="en-GB"/>
                    </a:p>
                  </p:txBody>
                </p:sp>
                <p:sp>
                  <p:nvSpPr>
                    <p:cNvPr id="1458" name="Freeform: Shape 1457">
                      <a:extLst>
                        <a:ext uri="{FF2B5EF4-FFF2-40B4-BE49-F238E27FC236}">
                          <a16:creationId xmlns:a16="http://schemas.microsoft.com/office/drawing/2014/main" id="{2D5DD4AE-7A72-4B05-E5D5-1180E9BA2BC2}"/>
                        </a:ext>
                      </a:extLst>
                    </p:cNvPr>
                    <p:cNvSpPr/>
                    <p:nvPr/>
                  </p:nvSpPr>
                  <p:spPr>
                    <a:xfrm>
                      <a:off x="7810503" y="3918895"/>
                      <a:ext cx="31711" cy="18506"/>
                    </a:xfrm>
                    <a:custGeom>
                      <a:avLst/>
                      <a:gdLst>
                        <a:gd name="connsiteX0" fmla="*/ 15855 w 31711"/>
                        <a:gd name="connsiteY0" fmla="*/ 16 h 18506"/>
                        <a:gd name="connsiteX1" fmla="*/ 31286 w 31711"/>
                        <a:gd name="connsiteY1" fmla="*/ 10303 h 18506"/>
                        <a:gd name="connsiteX2" fmla="*/ 15855 w 31711"/>
                        <a:gd name="connsiteY2" fmla="*/ 18446 h 18506"/>
                        <a:gd name="connsiteX3" fmla="*/ 425 w 31711"/>
                        <a:gd name="connsiteY3" fmla="*/ 8160 h 18506"/>
                        <a:gd name="connsiteX4" fmla="*/ 15855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5" y="16"/>
                          </a:moveTo>
                          <a:cubicBezTo>
                            <a:pt x="16284" y="16"/>
                            <a:pt x="34715" y="8588"/>
                            <a:pt x="31286" y="10303"/>
                          </a:cubicBezTo>
                          <a:cubicBezTo>
                            <a:pt x="30429" y="10731"/>
                            <a:pt x="16713" y="19304"/>
                            <a:pt x="15855" y="18446"/>
                          </a:cubicBezTo>
                          <a:cubicBezTo>
                            <a:pt x="15427" y="18446"/>
                            <a:pt x="-3004" y="9874"/>
                            <a:pt x="425" y="8160"/>
                          </a:cubicBezTo>
                          <a:cubicBezTo>
                            <a:pt x="1283" y="8160"/>
                            <a:pt x="15427" y="-413"/>
                            <a:pt x="15855" y="16"/>
                          </a:cubicBezTo>
                          <a:close/>
                        </a:path>
                      </a:pathLst>
                    </a:custGeom>
                    <a:solidFill>
                      <a:srgbClr val="6C74AF"/>
                    </a:solidFill>
                    <a:ln w="4286" cap="flat">
                      <a:noFill/>
                      <a:prstDash val="solid"/>
                      <a:miter/>
                    </a:ln>
                  </p:spPr>
                  <p:txBody>
                    <a:bodyPr rtlCol="0" anchor="ctr"/>
                    <a:lstStyle/>
                    <a:p>
                      <a:endParaRPr lang="en-GB"/>
                    </a:p>
                  </p:txBody>
                </p:sp>
                <p:sp>
                  <p:nvSpPr>
                    <p:cNvPr id="1459" name="Freeform: Shape 1458">
                      <a:extLst>
                        <a:ext uri="{FF2B5EF4-FFF2-40B4-BE49-F238E27FC236}">
                          <a16:creationId xmlns:a16="http://schemas.microsoft.com/office/drawing/2014/main" id="{BA9A5058-3444-A2CA-97A9-252293A77C60}"/>
                        </a:ext>
                      </a:extLst>
                    </p:cNvPr>
                    <p:cNvSpPr/>
                    <p:nvPr/>
                  </p:nvSpPr>
                  <p:spPr>
                    <a:xfrm>
                      <a:off x="7851219" y="3942914"/>
                      <a:ext cx="14144" cy="9429"/>
                    </a:xfrm>
                    <a:custGeom>
                      <a:avLst/>
                      <a:gdLst>
                        <a:gd name="connsiteX0" fmla="*/ 14145 w 14144"/>
                        <a:gd name="connsiteY0" fmla="*/ 0 h 9429"/>
                        <a:gd name="connsiteX1" fmla="*/ 13716 w 14144"/>
                        <a:gd name="connsiteY1" fmla="*/ 1286 h 9429"/>
                        <a:gd name="connsiteX2" fmla="*/ 0 w 14144"/>
                        <a:gd name="connsiteY2" fmla="*/ 9430 h 9429"/>
                        <a:gd name="connsiteX3" fmla="*/ 857 w 14144"/>
                        <a:gd name="connsiteY3" fmla="*/ 8144 h 9429"/>
                      </a:gdLst>
                      <a:ahLst/>
                      <a:cxnLst>
                        <a:cxn ang="0">
                          <a:pos x="connsiteX0" y="connsiteY0"/>
                        </a:cxn>
                        <a:cxn ang="0">
                          <a:pos x="connsiteX1" y="connsiteY1"/>
                        </a:cxn>
                        <a:cxn ang="0">
                          <a:pos x="connsiteX2" y="connsiteY2"/>
                        </a:cxn>
                        <a:cxn ang="0">
                          <a:pos x="connsiteX3" y="connsiteY3"/>
                        </a:cxn>
                      </a:cxnLst>
                      <a:rect l="l" t="t" r="r" b="b"/>
                      <a:pathLst>
                        <a:path w="14144" h="9429">
                          <a:moveTo>
                            <a:pt x="14145" y="0"/>
                          </a:moveTo>
                          <a:lnTo>
                            <a:pt x="13716" y="1286"/>
                          </a:lnTo>
                          <a:lnTo>
                            <a:pt x="0" y="9430"/>
                          </a:lnTo>
                          <a:lnTo>
                            <a:pt x="857" y="8144"/>
                          </a:lnTo>
                          <a:close/>
                        </a:path>
                      </a:pathLst>
                    </a:custGeom>
                    <a:solidFill>
                      <a:srgbClr val="B94231"/>
                    </a:solidFill>
                    <a:ln w="4286" cap="flat">
                      <a:noFill/>
                      <a:prstDash val="solid"/>
                      <a:miter/>
                    </a:ln>
                  </p:spPr>
                  <p:txBody>
                    <a:bodyPr rtlCol="0" anchor="ctr"/>
                    <a:lstStyle/>
                    <a:p>
                      <a:endParaRPr lang="en-GB"/>
                    </a:p>
                  </p:txBody>
                </p:sp>
                <p:sp>
                  <p:nvSpPr>
                    <p:cNvPr id="1460" name="Freeform: Shape 1459">
                      <a:extLst>
                        <a:ext uri="{FF2B5EF4-FFF2-40B4-BE49-F238E27FC236}">
                          <a16:creationId xmlns:a16="http://schemas.microsoft.com/office/drawing/2014/main" id="{5D673F25-0B72-B2BC-573C-B3F30908238D}"/>
                        </a:ext>
                      </a:extLst>
                    </p:cNvPr>
                    <p:cNvSpPr/>
                    <p:nvPr/>
                  </p:nvSpPr>
                  <p:spPr>
                    <a:xfrm>
                      <a:off x="7833823" y="3941628"/>
                      <a:ext cx="1107" cy="2571"/>
                    </a:xfrm>
                    <a:custGeom>
                      <a:avLst/>
                      <a:gdLst>
                        <a:gd name="connsiteX0" fmla="*/ 1107 w 1107"/>
                        <a:gd name="connsiteY0" fmla="*/ 1286 h 2571"/>
                        <a:gd name="connsiteX1" fmla="*/ 679 w 1107"/>
                        <a:gd name="connsiteY1" fmla="*/ 2572 h 2571"/>
                        <a:gd name="connsiteX2" fmla="*/ 679 w 1107"/>
                        <a:gd name="connsiteY2" fmla="*/ 0 h 2571"/>
                        <a:gd name="connsiteX3" fmla="*/ 1107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7" y="1286"/>
                          </a:moveTo>
                          <a:lnTo>
                            <a:pt x="679" y="2572"/>
                          </a:lnTo>
                          <a:cubicBezTo>
                            <a:pt x="-607" y="1715"/>
                            <a:pt x="250" y="857"/>
                            <a:pt x="679" y="0"/>
                          </a:cubicBezTo>
                          <a:cubicBezTo>
                            <a:pt x="250" y="429"/>
                            <a:pt x="250" y="857"/>
                            <a:pt x="1107" y="1286"/>
                          </a:cubicBezTo>
                        </a:path>
                      </a:pathLst>
                    </a:custGeom>
                    <a:solidFill>
                      <a:srgbClr val="B94231"/>
                    </a:solidFill>
                    <a:ln w="4286" cap="flat">
                      <a:noFill/>
                      <a:prstDash val="solid"/>
                      <a:miter/>
                    </a:ln>
                  </p:spPr>
                  <p:txBody>
                    <a:bodyPr rtlCol="0" anchor="ctr"/>
                    <a:lstStyle/>
                    <a:p>
                      <a:endParaRPr lang="en-GB"/>
                    </a:p>
                  </p:txBody>
                </p:sp>
                <p:sp>
                  <p:nvSpPr>
                    <p:cNvPr id="1461" name="Freeform: Shape 1460">
                      <a:extLst>
                        <a:ext uri="{FF2B5EF4-FFF2-40B4-BE49-F238E27FC236}">
                          <a16:creationId xmlns:a16="http://schemas.microsoft.com/office/drawing/2014/main" id="{6B11652E-7055-D153-A3BA-222CDF6AE695}"/>
                        </a:ext>
                      </a:extLst>
                    </p:cNvPr>
                    <p:cNvSpPr/>
                    <p:nvPr/>
                  </p:nvSpPr>
                  <p:spPr>
                    <a:xfrm>
                      <a:off x="7834074" y="3942914"/>
                      <a:ext cx="14573" cy="9429"/>
                    </a:xfrm>
                    <a:custGeom>
                      <a:avLst/>
                      <a:gdLst>
                        <a:gd name="connsiteX0" fmla="*/ 14573 w 14573"/>
                        <a:gd name="connsiteY0" fmla="*/ 8144 h 9429"/>
                        <a:gd name="connsiteX1" fmla="*/ 13716 w 14573"/>
                        <a:gd name="connsiteY1" fmla="*/ 9430 h 9429"/>
                        <a:gd name="connsiteX2" fmla="*/ 0 w 14573"/>
                        <a:gd name="connsiteY2" fmla="*/ 1286 h 9429"/>
                        <a:gd name="connsiteX3" fmla="*/ 857 w 14573"/>
                        <a:gd name="connsiteY3" fmla="*/ 0 h 9429"/>
                      </a:gdLst>
                      <a:ahLst/>
                      <a:cxnLst>
                        <a:cxn ang="0">
                          <a:pos x="connsiteX0" y="connsiteY0"/>
                        </a:cxn>
                        <a:cxn ang="0">
                          <a:pos x="connsiteX1" y="connsiteY1"/>
                        </a:cxn>
                        <a:cxn ang="0">
                          <a:pos x="connsiteX2" y="connsiteY2"/>
                        </a:cxn>
                        <a:cxn ang="0">
                          <a:pos x="connsiteX3" y="connsiteY3"/>
                        </a:cxn>
                      </a:cxnLst>
                      <a:rect l="l" t="t" r="r" b="b"/>
                      <a:pathLst>
                        <a:path w="14573" h="9429">
                          <a:moveTo>
                            <a:pt x="14573" y="8144"/>
                          </a:moveTo>
                          <a:lnTo>
                            <a:pt x="13716" y="9430"/>
                          </a:lnTo>
                          <a:lnTo>
                            <a:pt x="0" y="1286"/>
                          </a:lnTo>
                          <a:lnTo>
                            <a:pt x="857" y="0"/>
                          </a:lnTo>
                          <a:close/>
                        </a:path>
                      </a:pathLst>
                    </a:custGeom>
                    <a:solidFill>
                      <a:srgbClr val="B94231"/>
                    </a:solidFill>
                    <a:ln w="4286" cap="flat">
                      <a:noFill/>
                      <a:prstDash val="solid"/>
                      <a:miter/>
                    </a:ln>
                  </p:spPr>
                  <p:txBody>
                    <a:bodyPr rtlCol="0" anchor="ctr"/>
                    <a:lstStyle/>
                    <a:p>
                      <a:endParaRPr lang="en-GB"/>
                    </a:p>
                  </p:txBody>
                </p:sp>
                <p:sp>
                  <p:nvSpPr>
                    <p:cNvPr id="1462" name="Freeform: Shape 1461">
                      <a:extLst>
                        <a:ext uri="{FF2B5EF4-FFF2-40B4-BE49-F238E27FC236}">
                          <a16:creationId xmlns:a16="http://schemas.microsoft.com/office/drawing/2014/main" id="{AD3F5EC7-0308-8B66-07C5-3861B94041F3}"/>
                        </a:ext>
                      </a:extLst>
                    </p:cNvPr>
                    <p:cNvSpPr/>
                    <p:nvPr/>
                  </p:nvSpPr>
                  <p:spPr>
                    <a:xfrm>
                      <a:off x="7848219" y="3951058"/>
                      <a:ext cx="3857" cy="1607"/>
                    </a:xfrm>
                    <a:custGeom>
                      <a:avLst/>
                      <a:gdLst>
                        <a:gd name="connsiteX0" fmla="*/ 3857 w 3857"/>
                        <a:gd name="connsiteY0" fmla="*/ 0 h 1607"/>
                        <a:gd name="connsiteX1" fmla="*/ 3429 w 3857"/>
                        <a:gd name="connsiteY1" fmla="*/ 1286 h 1607"/>
                        <a:gd name="connsiteX2" fmla="*/ 0 w 3857"/>
                        <a:gd name="connsiteY2" fmla="*/ 1286 h 1607"/>
                        <a:gd name="connsiteX3" fmla="*/ 429 w 3857"/>
                        <a:gd name="connsiteY3" fmla="*/ 0 h 1607"/>
                        <a:gd name="connsiteX4" fmla="*/ 3857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7" y="0"/>
                          </a:moveTo>
                          <a:lnTo>
                            <a:pt x="3429" y="1286"/>
                          </a:lnTo>
                          <a:cubicBezTo>
                            <a:pt x="2572" y="1715"/>
                            <a:pt x="857" y="1715"/>
                            <a:pt x="0" y="1286"/>
                          </a:cubicBezTo>
                          <a:lnTo>
                            <a:pt x="429" y="0"/>
                          </a:lnTo>
                          <a:cubicBezTo>
                            <a:pt x="1286" y="429"/>
                            <a:pt x="2572" y="429"/>
                            <a:pt x="3857" y="0"/>
                          </a:cubicBezTo>
                        </a:path>
                      </a:pathLst>
                    </a:custGeom>
                    <a:solidFill>
                      <a:srgbClr val="B94231"/>
                    </a:solidFill>
                    <a:ln w="4286" cap="flat">
                      <a:noFill/>
                      <a:prstDash val="solid"/>
                      <a:miter/>
                    </a:ln>
                  </p:spPr>
                  <p:txBody>
                    <a:bodyPr rtlCol="0" anchor="ctr"/>
                    <a:lstStyle/>
                    <a:p>
                      <a:endParaRPr lang="en-GB"/>
                    </a:p>
                  </p:txBody>
                </p:sp>
                <p:sp>
                  <p:nvSpPr>
                    <p:cNvPr id="1463" name="Freeform: Shape 1462">
                      <a:extLst>
                        <a:ext uri="{FF2B5EF4-FFF2-40B4-BE49-F238E27FC236}">
                          <a16:creationId xmlns:a16="http://schemas.microsoft.com/office/drawing/2014/main" id="{ECDD0A6F-E5F8-1EC9-B3A0-38F3754B0084}"/>
                        </a:ext>
                      </a:extLst>
                    </p:cNvPr>
                    <p:cNvSpPr/>
                    <p:nvPr/>
                  </p:nvSpPr>
                  <p:spPr>
                    <a:xfrm>
                      <a:off x="7834506" y="3932611"/>
                      <a:ext cx="31711" cy="18506"/>
                    </a:xfrm>
                    <a:custGeom>
                      <a:avLst/>
                      <a:gdLst>
                        <a:gd name="connsiteX0" fmla="*/ 15856 w 31711"/>
                        <a:gd name="connsiteY0" fmla="*/ 16 h 18506"/>
                        <a:gd name="connsiteX1" fmla="*/ 31286 w 31711"/>
                        <a:gd name="connsiteY1" fmla="*/ 10302 h 18506"/>
                        <a:gd name="connsiteX2" fmla="*/ 15856 w 31711"/>
                        <a:gd name="connsiteY2" fmla="*/ 18446 h 18506"/>
                        <a:gd name="connsiteX3" fmla="*/ 425 w 31711"/>
                        <a:gd name="connsiteY3" fmla="*/ 8159 h 18506"/>
                        <a:gd name="connsiteX4" fmla="*/ 15856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6" y="16"/>
                          </a:moveTo>
                          <a:cubicBezTo>
                            <a:pt x="16284" y="16"/>
                            <a:pt x="34715" y="8588"/>
                            <a:pt x="31286" y="10302"/>
                          </a:cubicBezTo>
                          <a:cubicBezTo>
                            <a:pt x="30429" y="10731"/>
                            <a:pt x="16713" y="19304"/>
                            <a:pt x="15856" y="18446"/>
                          </a:cubicBezTo>
                          <a:cubicBezTo>
                            <a:pt x="15427" y="18446"/>
                            <a:pt x="-3004" y="9874"/>
                            <a:pt x="425" y="8159"/>
                          </a:cubicBezTo>
                          <a:cubicBezTo>
                            <a:pt x="1283" y="8159"/>
                            <a:pt x="14998" y="-413"/>
                            <a:pt x="15856" y="16"/>
                          </a:cubicBezTo>
                          <a:close/>
                        </a:path>
                      </a:pathLst>
                    </a:custGeom>
                    <a:solidFill>
                      <a:srgbClr val="6C74AF"/>
                    </a:solidFill>
                    <a:ln w="4286" cap="flat">
                      <a:noFill/>
                      <a:prstDash val="solid"/>
                      <a:miter/>
                    </a:ln>
                  </p:spPr>
                  <p:txBody>
                    <a:bodyPr rtlCol="0" anchor="ctr"/>
                    <a:lstStyle/>
                    <a:p>
                      <a:endParaRPr lang="en-GB"/>
                    </a:p>
                  </p:txBody>
                </p:sp>
                <p:sp>
                  <p:nvSpPr>
                    <p:cNvPr id="1464" name="Freeform: Shape 1463">
                      <a:extLst>
                        <a:ext uri="{FF2B5EF4-FFF2-40B4-BE49-F238E27FC236}">
                          <a16:creationId xmlns:a16="http://schemas.microsoft.com/office/drawing/2014/main" id="{D3D2367F-6962-EEB9-8743-EA6764592C13}"/>
                        </a:ext>
                      </a:extLst>
                    </p:cNvPr>
                    <p:cNvSpPr/>
                    <p:nvPr/>
                  </p:nvSpPr>
                  <p:spPr>
                    <a:xfrm>
                      <a:off x="7875222" y="3956630"/>
                      <a:ext cx="14144" cy="9429"/>
                    </a:xfrm>
                    <a:custGeom>
                      <a:avLst/>
                      <a:gdLst>
                        <a:gd name="connsiteX0" fmla="*/ 14145 w 14144"/>
                        <a:gd name="connsiteY0" fmla="*/ 0 h 9429"/>
                        <a:gd name="connsiteX1" fmla="*/ 13716 w 14144"/>
                        <a:gd name="connsiteY1" fmla="*/ 1286 h 9429"/>
                        <a:gd name="connsiteX2" fmla="*/ 0 w 14144"/>
                        <a:gd name="connsiteY2" fmla="*/ 9430 h 9429"/>
                        <a:gd name="connsiteX3" fmla="*/ 429 w 14144"/>
                        <a:gd name="connsiteY3" fmla="*/ 8144 h 9429"/>
                      </a:gdLst>
                      <a:ahLst/>
                      <a:cxnLst>
                        <a:cxn ang="0">
                          <a:pos x="connsiteX0" y="connsiteY0"/>
                        </a:cxn>
                        <a:cxn ang="0">
                          <a:pos x="connsiteX1" y="connsiteY1"/>
                        </a:cxn>
                        <a:cxn ang="0">
                          <a:pos x="connsiteX2" y="connsiteY2"/>
                        </a:cxn>
                        <a:cxn ang="0">
                          <a:pos x="connsiteX3" y="connsiteY3"/>
                        </a:cxn>
                      </a:cxnLst>
                      <a:rect l="l" t="t" r="r" b="b"/>
                      <a:pathLst>
                        <a:path w="14144" h="9429">
                          <a:moveTo>
                            <a:pt x="14145" y="0"/>
                          </a:moveTo>
                          <a:lnTo>
                            <a:pt x="13716" y="1286"/>
                          </a:lnTo>
                          <a:lnTo>
                            <a:pt x="0" y="9430"/>
                          </a:lnTo>
                          <a:lnTo>
                            <a:pt x="429" y="8144"/>
                          </a:lnTo>
                          <a:close/>
                        </a:path>
                      </a:pathLst>
                    </a:custGeom>
                    <a:solidFill>
                      <a:srgbClr val="B94231"/>
                    </a:solidFill>
                    <a:ln w="4286" cap="flat">
                      <a:noFill/>
                      <a:prstDash val="solid"/>
                      <a:miter/>
                    </a:ln>
                  </p:spPr>
                  <p:txBody>
                    <a:bodyPr rtlCol="0" anchor="ctr"/>
                    <a:lstStyle/>
                    <a:p>
                      <a:endParaRPr lang="en-GB"/>
                    </a:p>
                  </p:txBody>
                </p:sp>
                <p:sp>
                  <p:nvSpPr>
                    <p:cNvPr id="1465" name="Freeform: Shape 1464">
                      <a:extLst>
                        <a:ext uri="{FF2B5EF4-FFF2-40B4-BE49-F238E27FC236}">
                          <a16:creationId xmlns:a16="http://schemas.microsoft.com/office/drawing/2014/main" id="{E6C7DF98-490F-9266-527F-EFF7497F884D}"/>
                        </a:ext>
                      </a:extLst>
                    </p:cNvPr>
                    <p:cNvSpPr/>
                    <p:nvPr/>
                  </p:nvSpPr>
                  <p:spPr>
                    <a:xfrm>
                      <a:off x="7857398" y="3955344"/>
                      <a:ext cx="1107" cy="2571"/>
                    </a:xfrm>
                    <a:custGeom>
                      <a:avLst/>
                      <a:gdLst>
                        <a:gd name="connsiteX0" fmla="*/ 1107 w 1107"/>
                        <a:gd name="connsiteY0" fmla="*/ 1286 h 2571"/>
                        <a:gd name="connsiteX1" fmla="*/ 679 w 1107"/>
                        <a:gd name="connsiteY1" fmla="*/ 2572 h 2571"/>
                        <a:gd name="connsiteX2" fmla="*/ 679 w 1107"/>
                        <a:gd name="connsiteY2" fmla="*/ 0 h 2571"/>
                        <a:gd name="connsiteX3" fmla="*/ 1107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7" y="1286"/>
                          </a:moveTo>
                          <a:lnTo>
                            <a:pt x="679" y="2572"/>
                          </a:lnTo>
                          <a:cubicBezTo>
                            <a:pt x="-607" y="1715"/>
                            <a:pt x="250" y="857"/>
                            <a:pt x="679" y="0"/>
                          </a:cubicBezTo>
                          <a:cubicBezTo>
                            <a:pt x="250" y="429"/>
                            <a:pt x="679" y="1286"/>
                            <a:pt x="1107" y="1286"/>
                          </a:cubicBezTo>
                        </a:path>
                      </a:pathLst>
                    </a:custGeom>
                    <a:solidFill>
                      <a:srgbClr val="B94231"/>
                    </a:solidFill>
                    <a:ln w="4286" cap="flat">
                      <a:noFill/>
                      <a:prstDash val="solid"/>
                      <a:miter/>
                    </a:ln>
                  </p:spPr>
                  <p:txBody>
                    <a:bodyPr rtlCol="0" anchor="ctr"/>
                    <a:lstStyle/>
                    <a:p>
                      <a:endParaRPr lang="en-GB"/>
                    </a:p>
                  </p:txBody>
                </p:sp>
                <p:sp>
                  <p:nvSpPr>
                    <p:cNvPr id="1466" name="Freeform: Shape 1465">
                      <a:extLst>
                        <a:ext uri="{FF2B5EF4-FFF2-40B4-BE49-F238E27FC236}">
                          <a16:creationId xmlns:a16="http://schemas.microsoft.com/office/drawing/2014/main" id="{B892CC67-A9D5-CEB4-7F4D-B9AC35D90F25}"/>
                        </a:ext>
                      </a:extLst>
                    </p:cNvPr>
                    <p:cNvSpPr/>
                    <p:nvPr/>
                  </p:nvSpPr>
                  <p:spPr>
                    <a:xfrm>
                      <a:off x="7858077" y="3956630"/>
                      <a:ext cx="14144" cy="9429"/>
                    </a:xfrm>
                    <a:custGeom>
                      <a:avLst/>
                      <a:gdLst>
                        <a:gd name="connsiteX0" fmla="*/ 14145 w 14144"/>
                        <a:gd name="connsiteY0" fmla="*/ 8144 h 9429"/>
                        <a:gd name="connsiteX1" fmla="*/ 13716 w 14144"/>
                        <a:gd name="connsiteY1" fmla="*/ 9430 h 9429"/>
                        <a:gd name="connsiteX2" fmla="*/ 0 w 14144"/>
                        <a:gd name="connsiteY2" fmla="*/ 1286 h 9429"/>
                        <a:gd name="connsiteX3" fmla="*/ 429 w 14144"/>
                        <a:gd name="connsiteY3" fmla="*/ 0 h 9429"/>
                      </a:gdLst>
                      <a:ahLst/>
                      <a:cxnLst>
                        <a:cxn ang="0">
                          <a:pos x="connsiteX0" y="connsiteY0"/>
                        </a:cxn>
                        <a:cxn ang="0">
                          <a:pos x="connsiteX1" y="connsiteY1"/>
                        </a:cxn>
                        <a:cxn ang="0">
                          <a:pos x="connsiteX2" y="connsiteY2"/>
                        </a:cxn>
                        <a:cxn ang="0">
                          <a:pos x="connsiteX3" y="connsiteY3"/>
                        </a:cxn>
                      </a:cxnLst>
                      <a:rect l="l" t="t" r="r" b="b"/>
                      <a:pathLst>
                        <a:path w="14144" h="9429">
                          <a:moveTo>
                            <a:pt x="14145" y="8144"/>
                          </a:moveTo>
                          <a:lnTo>
                            <a:pt x="13716" y="9430"/>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467" name="Freeform: Shape 1466">
                      <a:extLst>
                        <a:ext uri="{FF2B5EF4-FFF2-40B4-BE49-F238E27FC236}">
                          <a16:creationId xmlns:a16="http://schemas.microsoft.com/office/drawing/2014/main" id="{C9FF1249-B6F6-D52C-BB80-F78F05849FCB}"/>
                        </a:ext>
                      </a:extLst>
                    </p:cNvPr>
                    <p:cNvSpPr/>
                    <p:nvPr/>
                  </p:nvSpPr>
                  <p:spPr>
                    <a:xfrm>
                      <a:off x="7871793" y="3964774"/>
                      <a:ext cx="3857" cy="1607"/>
                    </a:xfrm>
                    <a:custGeom>
                      <a:avLst/>
                      <a:gdLst>
                        <a:gd name="connsiteX0" fmla="*/ 3857 w 3857"/>
                        <a:gd name="connsiteY0" fmla="*/ 0 h 1607"/>
                        <a:gd name="connsiteX1" fmla="*/ 3429 w 3857"/>
                        <a:gd name="connsiteY1" fmla="*/ 1286 h 1607"/>
                        <a:gd name="connsiteX2" fmla="*/ 0 w 3857"/>
                        <a:gd name="connsiteY2" fmla="*/ 1286 h 1607"/>
                        <a:gd name="connsiteX3" fmla="*/ 429 w 3857"/>
                        <a:gd name="connsiteY3" fmla="*/ 0 h 1607"/>
                        <a:gd name="connsiteX4" fmla="*/ 3857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7" y="0"/>
                          </a:moveTo>
                          <a:lnTo>
                            <a:pt x="3429" y="1286"/>
                          </a:lnTo>
                          <a:cubicBezTo>
                            <a:pt x="2572" y="1714"/>
                            <a:pt x="857" y="1714"/>
                            <a:pt x="0" y="1286"/>
                          </a:cubicBezTo>
                          <a:lnTo>
                            <a:pt x="429" y="0"/>
                          </a:lnTo>
                          <a:cubicBezTo>
                            <a:pt x="1286" y="429"/>
                            <a:pt x="3000" y="429"/>
                            <a:pt x="3857" y="0"/>
                          </a:cubicBezTo>
                        </a:path>
                      </a:pathLst>
                    </a:custGeom>
                    <a:solidFill>
                      <a:srgbClr val="B94231"/>
                    </a:solidFill>
                    <a:ln w="4286" cap="flat">
                      <a:noFill/>
                      <a:prstDash val="solid"/>
                      <a:miter/>
                    </a:ln>
                  </p:spPr>
                  <p:txBody>
                    <a:bodyPr rtlCol="0" anchor="ctr"/>
                    <a:lstStyle/>
                    <a:p>
                      <a:endParaRPr lang="en-GB"/>
                    </a:p>
                  </p:txBody>
                </p:sp>
                <p:sp>
                  <p:nvSpPr>
                    <p:cNvPr id="1468" name="Freeform: Shape 1467">
                      <a:extLst>
                        <a:ext uri="{FF2B5EF4-FFF2-40B4-BE49-F238E27FC236}">
                          <a16:creationId xmlns:a16="http://schemas.microsoft.com/office/drawing/2014/main" id="{84002229-0580-362A-CB41-9D95C0529A6D}"/>
                        </a:ext>
                      </a:extLst>
                    </p:cNvPr>
                    <p:cNvSpPr/>
                    <p:nvPr/>
                  </p:nvSpPr>
                  <p:spPr>
                    <a:xfrm>
                      <a:off x="7858080" y="3946711"/>
                      <a:ext cx="31711" cy="18551"/>
                    </a:xfrm>
                    <a:custGeom>
                      <a:avLst/>
                      <a:gdLst>
                        <a:gd name="connsiteX0" fmla="*/ 15856 w 31711"/>
                        <a:gd name="connsiteY0" fmla="*/ 60 h 18551"/>
                        <a:gd name="connsiteX1" fmla="*/ 31286 w 31711"/>
                        <a:gd name="connsiteY1" fmla="*/ 10347 h 18551"/>
                        <a:gd name="connsiteX2" fmla="*/ 15856 w 31711"/>
                        <a:gd name="connsiteY2" fmla="*/ 18491 h 18551"/>
                        <a:gd name="connsiteX3" fmla="*/ 425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6284" y="60"/>
                            <a:pt x="34715" y="8633"/>
                            <a:pt x="31286" y="10347"/>
                          </a:cubicBezTo>
                          <a:cubicBezTo>
                            <a:pt x="30429" y="10776"/>
                            <a:pt x="16713" y="19348"/>
                            <a:pt x="15856" y="18491"/>
                          </a:cubicBezTo>
                          <a:cubicBezTo>
                            <a:pt x="15427" y="18491"/>
                            <a:pt x="-3004" y="9919"/>
                            <a:pt x="425" y="8204"/>
                          </a:cubicBezTo>
                          <a:cubicBezTo>
                            <a:pt x="1283" y="7775"/>
                            <a:pt x="15427" y="-797"/>
                            <a:pt x="15856" y="60"/>
                          </a:cubicBezTo>
                          <a:close/>
                        </a:path>
                      </a:pathLst>
                    </a:custGeom>
                    <a:solidFill>
                      <a:srgbClr val="6C74AF"/>
                    </a:solidFill>
                    <a:ln w="4286" cap="flat">
                      <a:noFill/>
                      <a:prstDash val="solid"/>
                      <a:miter/>
                    </a:ln>
                  </p:spPr>
                  <p:txBody>
                    <a:bodyPr rtlCol="0" anchor="ctr"/>
                    <a:lstStyle/>
                    <a:p>
                      <a:endParaRPr lang="en-GB"/>
                    </a:p>
                  </p:txBody>
                </p:sp>
                <p:sp>
                  <p:nvSpPr>
                    <p:cNvPr id="1469" name="Freeform: Shape 1468">
                      <a:extLst>
                        <a:ext uri="{FF2B5EF4-FFF2-40B4-BE49-F238E27FC236}">
                          <a16:creationId xmlns:a16="http://schemas.microsoft.com/office/drawing/2014/main" id="{4DE263BB-9BC7-A837-FC18-48555FB82CED}"/>
                        </a:ext>
                      </a:extLst>
                    </p:cNvPr>
                    <p:cNvSpPr/>
                    <p:nvPr/>
                  </p:nvSpPr>
                  <p:spPr>
                    <a:xfrm>
                      <a:off x="7898796" y="3970774"/>
                      <a:ext cx="14573" cy="9001"/>
                    </a:xfrm>
                    <a:custGeom>
                      <a:avLst/>
                      <a:gdLst>
                        <a:gd name="connsiteX0" fmla="*/ 14573 w 14573"/>
                        <a:gd name="connsiteY0" fmla="*/ 0 h 9001"/>
                        <a:gd name="connsiteX1" fmla="*/ 13716 w 14573"/>
                        <a:gd name="connsiteY1" fmla="*/ 857 h 9001"/>
                        <a:gd name="connsiteX2" fmla="*/ 0 w 14573"/>
                        <a:gd name="connsiteY2" fmla="*/ 9001 h 9001"/>
                        <a:gd name="connsiteX3" fmla="*/ 858 w 14573"/>
                        <a:gd name="connsiteY3" fmla="*/ 7715 h 9001"/>
                      </a:gdLst>
                      <a:ahLst/>
                      <a:cxnLst>
                        <a:cxn ang="0">
                          <a:pos x="connsiteX0" y="connsiteY0"/>
                        </a:cxn>
                        <a:cxn ang="0">
                          <a:pos x="connsiteX1" y="connsiteY1"/>
                        </a:cxn>
                        <a:cxn ang="0">
                          <a:pos x="connsiteX2" y="connsiteY2"/>
                        </a:cxn>
                        <a:cxn ang="0">
                          <a:pos x="connsiteX3" y="connsiteY3"/>
                        </a:cxn>
                      </a:cxnLst>
                      <a:rect l="l" t="t" r="r" b="b"/>
                      <a:pathLst>
                        <a:path w="14573" h="9001">
                          <a:moveTo>
                            <a:pt x="14573" y="0"/>
                          </a:moveTo>
                          <a:lnTo>
                            <a:pt x="13716" y="857"/>
                          </a:lnTo>
                          <a:lnTo>
                            <a:pt x="0" y="9001"/>
                          </a:lnTo>
                          <a:lnTo>
                            <a:pt x="858" y="7715"/>
                          </a:lnTo>
                          <a:close/>
                        </a:path>
                      </a:pathLst>
                    </a:custGeom>
                    <a:solidFill>
                      <a:srgbClr val="B94231"/>
                    </a:solidFill>
                    <a:ln w="4286" cap="flat">
                      <a:noFill/>
                      <a:prstDash val="solid"/>
                      <a:miter/>
                    </a:ln>
                  </p:spPr>
                  <p:txBody>
                    <a:bodyPr rtlCol="0" anchor="ctr"/>
                    <a:lstStyle/>
                    <a:p>
                      <a:endParaRPr lang="en-GB"/>
                    </a:p>
                  </p:txBody>
                </p:sp>
                <p:sp>
                  <p:nvSpPr>
                    <p:cNvPr id="1470" name="Freeform: Shape 1469">
                      <a:extLst>
                        <a:ext uri="{FF2B5EF4-FFF2-40B4-BE49-F238E27FC236}">
                          <a16:creationId xmlns:a16="http://schemas.microsoft.com/office/drawing/2014/main" id="{4E78B191-BF37-E8FD-8642-ED2B2D28C3A6}"/>
                        </a:ext>
                      </a:extLst>
                    </p:cNvPr>
                    <p:cNvSpPr/>
                    <p:nvPr/>
                  </p:nvSpPr>
                  <p:spPr>
                    <a:xfrm>
                      <a:off x="7881401" y="3969488"/>
                      <a:ext cx="1108" cy="2571"/>
                    </a:xfrm>
                    <a:custGeom>
                      <a:avLst/>
                      <a:gdLst>
                        <a:gd name="connsiteX0" fmla="*/ 1108 w 1108"/>
                        <a:gd name="connsiteY0" fmla="*/ 1286 h 2571"/>
                        <a:gd name="connsiteX1" fmla="*/ 679 w 1108"/>
                        <a:gd name="connsiteY1" fmla="*/ 2572 h 2571"/>
                        <a:gd name="connsiteX2" fmla="*/ 679 w 1108"/>
                        <a:gd name="connsiteY2" fmla="*/ 0 h 2571"/>
                        <a:gd name="connsiteX3" fmla="*/ 1108 w 1108"/>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8" h="2571">
                          <a:moveTo>
                            <a:pt x="1108" y="1286"/>
                          </a:moveTo>
                          <a:lnTo>
                            <a:pt x="679" y="2572"/>
                          </a:lnTo>
                          <a:cubicBezTo>
                            <a:pt x="-607" y="1715"/>
                            <a:pt x="250" y="857"/>
                            <a:pt x="679" y="0"/>
                          </a:cubicBezTo>
                          <a:cubicBezTo>
                            <a:pt x="250" y="0"/>
                            <a:pt x="679" y="857"/>
                            <a:pt x="1108" y="1286"/>
                          </a:cubicBezTo>
                        </a:path>
                      </a:pathLst>
                    </a:custGeom>
                    <a:solidFill>
                      <a:srgbClr val="B94231"/>
                    </a:solidFill>
                    <a:ln w="4286" cap="flat">
                      <a:noFill/>
                      <a:prstDash val="solid"/>
                      <a:miter/>
                    </a:ln>
                  </p:spPr>
                  <p:txBody>
                    <a:bodyPr rtlCol="0" anchor="ctr"/>
                    <a:lstStyle/>
                    <a:p>
                      <a:endParaRPr lang="en-GB"/>
                    </a:p>
                  </p:txBody>
                </p:sp>
                <p:sp>
                  <p:nvSpPr>
                    <p:cNvPr id="1471" name="Freeform: Shape 1470">
                      <a:extLst>
                        <a:ext uri="{FF2B5EF4-FFF2-40B4-BE49-F238E27FC236}">
                          <a16:creationId xmlns:a16="http://schemas.microsoft.com/office/drawing/2014/main" id="{1928FDF5-A18C-ACB4-8973-2EE2F8F3039A}"/>
                        </a:ext>
                      </a:extLst>
                    </p:cNvPr>
                    <p:cNvSpPr/>
                    <p:nvPr/>
                  </p:nvSpPr>
                  <p:spPr>
                    <a:xfrm>
                      <a:off x="7882080" y="3970774"/>
                      <a:ext cx="14144" cy="9001"/>
                    </a:xfrm>
                    <a:custGeom>
                      <a:avLst/>
                      <a:gdLst>
                        <a:gd name="connsiteX0" fmla="*/ 14145 w 14144"/>
                        <a:gd name="connsiteY0" fmla="*/ 7715 h 9001"/>
                        <a:gd name="connsiteX1" fmla="*/ 13288 w 14144"/>
                        <a:gd name="connsiteY1" fmla="*/ 9001 h 9001"/>
                        <a:gd name="connsiteX2" fmla="*/ 0 w 14144"/>
                        <a:gd name="connsiteY2" fmla="*/ 857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7715"/>
                          </a:moveTo>
                          <a:lnTo>
                            <a:pt x="13288" y="9001"/>
                          </a:lnTo>
                          <a:lnTo>
                            <a:pt x="0" y="857"/>
                          </a:lnTo>
                          <a:lnTo>
                            <a:pt x="429" y="0"/>
                          </a:lnTo>
                          <a:close/>
                        </a:path>
                      </a:pathLst>
                    </a:custGeom>
                    <a:solidFill>
                      <a:srgbClr val="B94231"/>
                    </a:solidFill>
                    <a:ln w="4286" cap="flat">
                      <a:noFill/>
                      <a:prstDash val="solid"/>
                      <a:miter/>
                    </a:ln>
                  </p:spPr>
                  <p:txBody>
                    <a:bodyPr rtlCol="0" anchor="ctr"/>
                    <a:lstStyle/>
                    <a:p>
                      <a:endParaRPr lang="en-GB"/>
                    </a:p>
                  </p:txBody>
                </p:sp>
                <p:sp>
                  <p:nvSpPr>
                    <p:cNvPr id="1472" name="Freeform: Shape 1471">
                      <a:extLst>
                        <a:ext uri="{FF2B5EF4-FFF2-40B4-BE49-F238E27FC236}">
                          <a16:creationId xmlns:a16="http://schemas.microsoft.com/office/drawing/2014/main" id="{5D4F7645-67A2-21E3-BBCF-950208FA0B56}"/>
                        </a:ext>
                      </a:extLst>
                    </p:cNvPr>
                    <p:cNvSpPr/>
                    <p:nvPr/>
                  </p:nvSpPr>
                  <p:spPr>
                    <a:xfrm>
                      <a:off x="7882084" y="3960427"/>
                      <a:ext cx="31711" cy="18551"/>
                    </a:xfrm>
                    <a:custGeom>
                      <a:avLst/>
                      <a:gdLst>
                        <a:gd name="connsiteX0" fmla="*/ 15856 w 31711"/>
                        <a:gd name="connsiteY0" fmla="*/ 60 h 18551"/>
                        <a:gd name="connsiteX1" fmla="*/ 31286 w 31711"/>
                        <a:gd name="connsiteY1" fmla="*/ 10347 h 18551"/>
                        <a:gd name="connsiteX2" fmla="*/ 15856 w 31711"/>
                        <a:gd name="connsiteY2" fmla="*/ 18491 h 18551"/>
                        <a:gd name="connsiteX3" fmla="*/ 425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6284" y="60"/>
                            <a:pt x="34715" y="8633"/>
                            <a:pt x="31286" y="10347"/>
                          </a:cubicBezTo>
                          <a:cubicBezTo>
                            <a:pt x="30429" y="10776"/>
                            <a:pt x="16713" y="19348"/>
                            <a:pt x="15856" y="18491"/>
                          </a:cubicBezTo>
                          <a:cubicBezTo>
                            <a:pt x="15427" y="18491"/>
                            <a:pt x="-3004" y="9919"/>
                            <a:pt x="425" y="8204"/>
                          </a:cubicBezTo>
                          <a:cubicBezTo>
                            <a:pt x="1282" y="7775"/>
                            <a:pt x="14998" y="-797"/>
                            <a:pt x="15856" y="60"/>
                          </a:cubicBezTo>
                          <a:close/>
                        </a:path>
                      </a:pathLst>
                    </a:custGeom>
                    <a:solidFill>
                      <a:srgbClr val="6C74AF"/>
                    </a:solidFill>
                    <a:ln w="4286" cap="flat">
                      <a:noFill/>
                      <a:prstDash val="solid"/>
                      <a:miter/>
                    </a:ln>
                  </p:spPr>
                  <p:txBody>
                    <a:bodyPr rtlCol="0" anchor="ctr"/>
                    <a:lstStyle/>
                    <a:p>
                      <a:endParaRPr lang="en-GB"/>
                    </a:p>
                  </p:txBody>
                </p:sp>
                <p:sp>
                  <p:nvSpPr>
                    <p:cNvPr id="1473" name="Freeform: Shape 1472">
                      <a:extLst>
                        <a:ext uri="{FF2B5EF4-FFF2-40B4-BE49-F238E27FC236}">
                          <a16:creationId xmlns:a16="http://schemas.microsoft.com/office/drawing/2014/main" id="{CDE8CA22-CB2E-A5EC-6969-43E291CFC960}"/>
                        </a:ext>
                      </a:extLst>
                    </p:cNvPr>
                    <p:cNvSpPr/>
                    <p:nvPr/>
                  </p:nvSpPr>
                  <p:spPr>
                    <a:xfrm>
                      <a:off x="7895796" y="3978490"/>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4"/>
                            <a:pt x="857" y="1714"/>
                            <a:pt x="0" y="1286"/>
                          </a:cubicBezTo>
                          <a:lnTo>
                            <a:pt x="429" y="0"/>
                          </a:lnTo>
                          <a:cubicBezTo>
                            <a:pt x="1286" y="429"/>
                            <a:pt x="3000" y="429"/>
                            <a:pt x="3858" y="0"/>
                          </a:cubicBezTo>
                        </a:path>
                      </a:pathLst>
                    </a:custGeom>
                    <a:solidFill>
                      <a:srgbClr val="B94231"/>
                    </a:solidFill>
                    <a:ln w="4286" cap="flat">
                      <a:noFill/>
                      <a:prstDash val="solid"/>
                      <a:miter/>
                    </a:ln>
                  </p:spPr>
                  <p:txBody>
                    <a:bodyPr rtlCol="0" anchor="ctr"/>
                    <a:lstStyle/>
                    <a:p>
                      <a:endParaRPr lang="en-GB"/>
                    </a:p>
                  </p:txBody>
                </p:sp>
                <p:grpSp>
                  <p:nvGrpSpPr>
                    <p:cNvPr id="1474" name="Graphic 18">
                      <a:extLst>
                        <a:ext uri="{FF2B5EF4-FFF2-40B4-BE49-F238E27FC236}">
                          <a16:creationId xmlns:a16="http://schemas.microsoft.com/office/drawing/2014/main" id="{42EC3B72-16EB-10CA-AED8-FE73E2FC0748}"/>
                        </a:ext>
                      </a:extLst>
                    </p:cNvPr>
                    <p:cNvGrpSpPr/>
                    <p:nvPr/>
                  </p:nvGrpSpPr>
                  <p:grpSpPr>
                    <a:xfrm>
                      <a:off x="7769352" y="3915053"/>
                      <a:ext cx="1285" cy="1714"/>
                      <a:chOff x="7769352" y="3915053"/>
                      <a:chExt cx="1285" cy="1714"/>
                    </a:xfrm>
                  </p:grpSpPr>
                  <p:sp>
                    <p:nvSpPr>
                      <p:cNvPr id="1475" name="Freeform: Shape 1474">
                        <a:extLst>
                          <a:ext uri="{FF2B5EF4-FFF2-40B4-BE49-F238E27FC236}">
                            <a16:creationId xmlns:a16="http://schemas.microsoft.com/office/drawing/2014/main" id="{EEC1F891-7853-7398-B2DC-50814C4DD422}"/>
                          </a:ext>
                        </a:extLst>
                      </p:cNvPr>
                      <p:cNvSpPr/>
                      <p:nvPr/>
                    </p:nvSpPr>
                    <p:spPr>
                      <a:xfrm>
                        <a:off x="7770209" y="3915053"/>
                        <a:ext cx="428" cy="1286"/>
                      </a:xfrm>
                      <a:custGeom>
                        <a:avLst/>
                        <a:gdLst>
                          <a:gd name="connsiteX0" fmla="*/ 429 w 428"/>
                          <a:gd name="connsiteY0" fmla="*/ 0 h 1286"/>
                          <a:gd name="connsiteX1" fmla="*/ 0 w 428"/>
                          <a:gd name="connsiteY1" fmla="*/ 1286 h 1286"/>
                          <a:gd name="connsiteX2" fmla="*/ 429 w 428"/>
                          <a:gd name="connsiteY2" fmla="*/ 0 h 1286"/>
                        </a:gdLst>
                        <a:ahLst/>
                        <a:cxnLst>
                          <a:cxn ang="0">
                            <a:pos x="connsiteX0" y="connsiteY0"/>
                          </a:cxn>
                          <a:cxn ang="0">
                            <a:pos x="connsiteX1" y="connsiteY1"/>
                          </a:cxn>
                          <a:cxn ang="0">
                            <a:pos x="connsiteX2" y="connsiteY2"/>
                          </a:cxn>
                        </a:cxnLst>
                        <a:rect l="l" t="t" r="r" b="b"/>
                        <a:pathLst>
                          <a:path w="428" h="1286">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476" name="Freeform: Shape 1475">
                        <a:extLst>
                          <a:ext uri="{FF2B5EF4-FFF2-40B4-BE49-F238E27FC236}">
                            <a16:creationId xmlns:a16="http://schemas.microsoft.com/office/drawing/2014/main" id="{9C045C46-17E7-2B42-D62F-4DCD41DDBEAF}"/>
                          </a:ext>
                        </a:extLst>
                      </p:cNvPr>
                      <p:cNvSpPr/>
                      <p:nvPr/>
                    </p:nvSpPr>
                    <p:spPr>
                      <a:xfrm>
                        <a:off x="7769352" y="3915053"/>
                        <a:ext cx="1285" cy="1714"/>
                      </a:xfrm>
                      <a:custGeom>
                        <a:avLst/>
                        <a:gdLst>
                          <a:gd name="connsiteX0" fmla="*/ 1286 w 1285"/>
                          <a:gd name="connsiteY0" fmla="*/ 0 h 1714"/>
                          <a:gd name="connsiteX1" fmla="*/ 0 w 1285"/>
                          <a:gd name="connsiteY1" fmla="*/ 1715 h 1714"/>
                          <a:gd name="connsiteX2" fmla="*/ 429 w 1285"/>
                          <a:gd name="connsiteY2" fmla="*/ 429 h 1714"/>
                          <a:gd name="connsiteX3" fmla="*/ 1286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1286" y="0"/>
                            </a:moveTo>
                            <a:cubicBezTo>
                              <a:pt x="857" y="429"/>
                              <a:pt x="857" y="1715"/>
                              <a:pt x="0" y="1715"/>
                            </a:cubicBezTo>
                            <a:lnTo>
                              <a:pt x="429" y="429"/>
                            </a:lnTo>
                            <a:cubicBezTo>
                              <a:pt x="857" y="429"/>
                              <a:pt x="1286" y="0"/>
                              <a:pt x="1286" y="0"/>
                            </a:cubicBezTo>
                          </a:path>
                        </a:pathLst>
                      </a:custGeom>
                      <a:solidFill>
                        <a:srgbClr val="B94231"/>
                      </a:solidFill>
                      <a:ln w="4286" cap="flat">
                        <a:noFill/>
                        <a:prstDash val="solid"/>
                        <a:miter/>
                      </a:ln>
                    </p:spPr>
                    <p:txBody>
                      <a:bodyPr rtlCol="0" anchor="ctr"/>
                      <a:lstStyle/>
                      <a:p>
                        <a:endParaRPr lang="en-GB"/>
                      </a:p>
                    </p:txBody>
                  </p:sp>
                </p:grpSp>
                <p:sp>
                  <p:nvSpPr>
                    <p:cNvPr id="1477" name="Freeform: Shape 1476">
                      <a:extLst>
                        <a:ext uri="{FF2B5EF4-FFF2-40B4-BE49-F238E27FC236}">
                          <a16:creationId xmlns:a16="http://schemas.microsoft.com/office/drawing/2014/main" id="{EB6FE533-05CA-C897-D8ED-ABB247E4374F}"/>
                        </a:ext>
                      </a:extLst>
                    </p:cNvPr>
                    <p:cNvSpPr/>
                    <p:nvPr/>
                  </p:nvSpPr>
                  <p:spPr>
                    <a:xfrm>
                      <a:off x="7922799" y="3984490"/>
                      <a:ext cx="14144" cy="9001"/>
                    </a:xfrm>
                    <a:custGeom>
                      <a:avLst/>
                      <a:gdLst>
                        <a:gd name="connsiteX0" fmla="*/ 14145 w 14144"/>
                        <a:gd name="connsiteY0" fmla="*/ 0 h 9001"/>
                        <a:gd name="connsiteX1" fmla="*/ 13716 w 14144"/>
                        <a:gd name="connsiteY1" fmla="*/ 1286 h 9001"/>
                        <a:gd name="connsiteX2" fmla="*/ 0 w 14144"/>
                        <a:gd name="connsiteY2" fmla="*/ 9001 h 9001"/>
                        <a:gd name="connsiteX3" fmla="*/ 858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0"/>
                          </a:moveTo>
                          <a:lnTo>
                            <a:pt x="13716" y="1286"/>
                          </a:lnTo>
                          <a:lnTo>
                            <a:pt x="0" y="9001"/>
                          </a:lnTo>
                          <a:lnTo>
                            <a:pt x="858" y="7715"/>
                          </a:lnTo>
                          <a:close/>
                        </a:path>
                      </a:pathLst>
                    </a:custGeom>
                    <a:solidFill>
                      <a:srgbClr val="B94231"/>
                    </a:solidFill>
                    <a:ln w="4286" cap="flat">
                      <a:noFill/>
                      <a:prstDash val="solid"/>
                      <a:miter/>
                    </a:ln>
                  </p:spPr>
                  <p:txBody>
                    <a:bodyPr rtlCol="0" anchor="ctr"/>
                    <a:lstStyle/>
                    <a:p>
                      <a:endParaRPr lang="en-GB"/>
                    </a:p>
                  </p:txBody>
                </p:sp>
                <p:sp>
                  <p:nvSpPr>
                    <p:cNvPr id="1478" name="Freeform: Shape 1477">
                      <a:extLst>
                        <a:ext uri="{FF2B5EF4-FFF2-40B4-BE49-F238E27FC236}">
                          <a16:creationId xmlns:a16="http://schemas.microsoft.com/office/drawing/2014/main" id="{9A27C67E-2316-B2CC-1163-56598D82EBC2}"/>
                        </a:ext>
                      </a:extLst>
                    </p:cNvPr>
                    <p:cNvSpPr/>
                    <p:nvPr/>
                  </p:nvSpPr>
                  <p:spPr>
                    <a:xfrm>
                      <a:off x="7905404" y="3983205"/>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5"/>
                            <a:pt x="250" y="857"/>
                            <a:pt x="679" y="0"/>
                          </a:cubicBezTo>
                          <a:cubicBezTo>
                            <a:pt x="250" y="429"/>
                            <a:pt x="250" y="857"/>
                            <a:pt x="1108" y="1286"/>
                          </a:cubicBezTo>
                        </a:path>
                      </a:pathLst>
                    </a:custGeom>
                    <a:solidFill>
                      <a:srgbClr val="B94231"/>
                    </a:solidFill>
                    <a:ln w="4286" cap="flat">
                      <a:noFill/>
                      <a:prstDash val="solid"/>
                      <a:miter/>
                    </a:ln>
                  </p:spPr>
                  <p:txBody>
                    <a:bodyPr rtlCol="0" anchor="ctr"/>
                    <a:lstStyle/>
                    <a:p>
                      <a:endParaRPr lang="en-GB"/>
                    </a:p>
                  </p:txBody>
                </p:sp>
                <p:sp>
                  <p:nvSpPr>
                    <p:cNvPr id="1479" name="Freeform: Shape 1478">
                      <a:extLst>
                        <a:ext uri="{FF2B5EF4-FFF2-40B4-BE49-F238E27FC236}">
                          <a16:creationId xmlns:a16="http://schemas.microsoft.com/office/drawing/2014/main" id="{C167C356-75B1-B41A-CE52-2B0D5C5BF22F}"/>
                        </a:ext>
                      </a:extLst>
                    </p:cNvPr>
                    <p:cNvSpPr/>
                    <p:nvPr/>
                  </p:nvSpPr>
                  <p:spPr>
                    <a:xfrm>
                      <a:off x="7905654" y="3984490"/>
                      <a:ext cx="14573" cy="9001"/>
                    </a:xfrm>
                    <a:custGeom>
                      <a:avLst/>
                      <a:gdLst>
                        <a:gd name="connsiteX0" fmla="*/ 14573 w 14573"/>
                        <a:gd name="connsiteY0" fmla="*/ 7715 h 9001"/>
                        <a:gd name="connsiteX1" fmla="*/ 13716 w 14573"/>
                        <a:gd name="connsiteY1" fmla="*/ 9001 h 9001"/>
                        <a:gd name="connsiteX2" fmla="*/ 0 w 14573"/>
                        <a:gd name="connsiteY2" fmla="*/ 1286 h 9001"/>
                        <a:gd name="connsiteX3" fmla="*/ 858 w 14573"/>
                        <a:gd name="connsiteY3" fmla="*/ 0 h 9001"/>
                      </a:gdLst>
                      <a:ahLst/>
                      <a:cxnLst>
                        <a:cxn ang="0">
                          <a:pos x="connsiteX0" y="connsiteY0"/>
                        </a:cxn>
                        <a:cxn ang="0">
                          <a:pos x="connsiteX1" y="connsiteY1"/>
                        </a:cxn>
                        <a:cxn ang="0">
                          <a:pos x="connsiteX2" y="connsiteY2"/>
                        </a:cxn>
                        <a:cxn ang="0">
                          <a:pos x="connsiteX3" y="connsiteY3"/>
                        </a:cxn>
                      </a:cxnLst>
                      <a:rect l="l" t="t" r="r" b="b"/>
                      <a:pathLst>
                        <a:path w="14573" h="9001">
                          <a:moveTo>
                            <a:pt x="14573" y="7715"/>
                          </a:moveTo>
                          <a:lnTo>
                            <a:pt x="13716" y="9001"/>
                          </a:lnTo>
                          <a:lnTo>
                            <a:pt x="0" y="1286"/>
                          </a:lnTo>
                          <a:lnTo>
                            <a:pt x="858" y="0"/>
                          </a:lnTo>
                          <a:close/>
                        </a:path>
                      </a:pathLst>
                    </a:custGeom>
                    <a:solidFill>
                      <a:srgbClr val="B94231"/>
                    </a:solidFill>
                    <a:ln w="4286" cap="flat">
                      <a:noFill/>
                      <a:prstDash val="solid"/>
                      <a:miter/>
                    </a:ln>
                  </p:spPr>
                  <p:txBody>
                    <a:bodyPr rtlCol="0" anchor="ctr"/>
                    <a:lstStyle/>
                    <a:p>
                      <a:endParaRPr lang="en-GB"/>
                    </a:p>
                  </p:txBody>
                </p:sp>
                <p:sp>
                  <p:nvSpPr>
                    <p:cNvPr id="1480" name="Freeform: Shape 1479">
                      <a:extLst>
                        <a:ext uri="{FF2B5EF4-FFF2-40B4-BE49-F238E27FC236}">
                          <a16:creationId xmlns:a16="http://schemas.microsoft.com/office/drawing/2014/main" id="{19F2743C-0D8D-CCDC-4BEC-50BD177E55AC}"/>
                        </a:ext>
                      </a:extLst>
                    </p:cNvPr>
                    <p:cNvSpPr/>
                    <p:nvPr/>
                  </p:nvSpPr>
                  <p:spPr>
                    <a:xfrm>
                      <a:off x="7919799" y="3992206"/>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7" y="1715"/>
                            <a:pt x="0" y="1286"/>
                          </a:cubicBezTo>
                          <a:lnTo>
                            <a:pt x="429" y="0"/>
                          </a:lnTo>
                          <a:cubicBezTo>
                            <a:pt x="1286" y="429"/>
                            <a:pt x="2572" y="429"/>
                            <a:pt x="3858" y="0"/>
                          </a:cubicBezTo>
                        </a:path>
                      </a:pathLst>
                    </a:custGeom>
                    <a:solidFill>
                      <a:srgbClr val="B94231"/>
                    </a:solidFill>
                    <a:ln w="4286" cap="flat">
                      <a:noFill/>
                      <a:prstDash val="solid"/>
                      <a:miter/>
                    </a:ln>
                  </p:spPr>
                  <p:txBody>
                    <a:bodyPr rtlCol="0" anchor="ctr"/>
                    <a:lstStyle/>
                    <a:p>
                      <a:endParaRPr lang="en-GB"/>
                    </a:p>
                  </p:txBody>
                </p:sp>
                <p:sp>
                  <p:nvSpPr>
                    <p:cNvPr id="1481" name="Freeform: Shape 1480">
                      <a:extLst>
                        <a:ext uri="{FF2B5EF4-FFF2-40B4-BE49-F238E27FC236}">
                          <a16:creationId xmlns:a16="http://schemas.microsoft.com/office/drawing/2014/main" id="{2B1A539D-00C9-28C4-210D-EE6EFD3801F5}"/>
                        </a:ext>
                      </a:extLst>
                    </p:cNvPr>
                    <p:cNvSpPr/>
                    <p:nvPr/>
                  </p:nvSpPr>
                  <p:spPr>
                    <a:xfrm>
                      <a:off x="7906086" y="3974143"/>
                      <a:ext cx="31711" cy="18551"/>
                    </a:xfrm>
                    <a:custGeom>
                      <a:avLst/>
                      <a:gdLst>
                        <a:gd name="connsiteX0" fmla="*/ 15856 w 31711"/>
                        <a:gd name="connsiteY0" fmla="*/ 60 h 18551"/>
                        <a:gd name="connsiteX1" fmla="*/ 31286 w 31711"/>
                        <a:gd name="connsiteY1" fmla="*/ 10347 h 18551"/>
                        <a:gd name="connsiteX2" fmla="*/ 15856 w 31711"/>
                        <a:gd name="connsiteY2" fmla="*/ 18491 h 18551"/>
                        <a:gd name="connsiteX3" fmla="*/ 425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6284" y="60"/>
                            <a:pt x="34715" y="8633"/>
                            <a:pt x="31286" y="10347"/>
                          </a:cubicBezTo>
                          <a:cubicBezTo>
                            <a:pt x="30429" y="10776"/>
                            <a:pt x="16713" y="19348"/>
                            <a:pt x="15856" y="18491"/>
                          </a:cubicBezTo>
                          <a:cubicBezTo>
                            <a:pt x="15427" y="18491"/>
                            <a:pt x="-3004" y="9919"/>
                            <a:pt x="425" y="8204"/>
                          </a:cubicBezTo>
                          <a:cubicBezTo>
                            <a:pt x="1282" y="7775"/>
                            <a:pt x="14998" y="-797"/>
                            <a:pt x="15856" y="60"/>
                          </a:cubicBezTo>
                          <a:close/>
                        </a:path>
                      </a:pathLst>
                    </a:custGeom>
                    <a:solidFill>
                      <a:srgbClr val="6C74AF"/>
                    </a:solidFill>
                    <a:ln w="4286" cap="flat">
                      <a:noFill/>
                      <a:prstDash val="solid"/>
                      <a:miter/>
                    </a:ln>
                  </p:spPr>
                  <p:txBody>
                    <a:bodyPr rtlCol="0" anchor="ctr"/>
                    <a:lstStyle/>
                    <a:p>
                      <a:endParaRPr lang="en-GB"/>
                    </a:p>
                  </p:txBody>
                </p:sp>
                <p:grpSp>
                  <p:nvGrpSpPr>
                    <p:cNvPr id="1482" name="Graphic 18">
                      <a:extLst>
                        <a:ext uri="{FF2B5EF4-FFF2-40B4-BE49-F238E27FC236}">
                          <a16:creationId xmlns:a16="http://schemas.microsoft.com/office/drawing/2014/main" id="{A642262E-B875-9FDB-EFE6-168C864C77D3}"/>
                        </a:ext>
                      </a:extLst>
                    </p:cNvPr>
                    <p:cNvGrpSpPr/>
                    <p:nvPr/>
                  </p:nvGrpSpPr>
                  <p:grpSpPr>
                    <a:xfrm>
                      <a:off x="7793355" y="3928769"/>
                      <a:ext cx="1286" cy="1714"/>
                      <a:chOff x="7793355" y="3928769"/>
                      <a:chExt cx="1286" cy="1714"/>
                    </a:xfrm>
                  </p:grpSpPr>
                  <p:sp>
                    <p:nvSpPr>
                      <p:cNvPr id="1483" name="Freeform: Shape 1482">
                        <a:extLst>
                          <a:ext uri="{FF2B5EF4-FFF2-40B4-BE49-F238E27FC236}">
                            <a16:creationId xmlns:a16="http://schemas.microsoft.com/office/drawing/2014/main" id="{823CB475-8D57-E249-0802-4039BE469CEE}"/>
                          </a:ext>
                        </a:extLst>
                      </p:cNvPr>
                      <p:cNvSpPr/>
                      <p:nvPr/>
                    </p:nvSpPr>
                    <p:spPr>
                      <a:xfrm>
                        <a:off x="7793783" y="3928769"/>
                        <a:ext cx="857" cy="1285"/>
                      </a:xfrm>
                      <a:custGeom>
                        <a:avLst/>
                        <a:gdLst>
                          <a:gd name="connsiteX0" fmla="*/ 858 w 857"/>
                          <a:gd name="connsiteY0" fmla="*/ 0 h 1285"/>
                          <a:gd name="connsiteX1" fmla="*/ 0 w 857"/>
                          <a:gd name="connsiteY1" fmla="*/ 1286 h 1285"/>
                          <a:gd name="connsiteX2" fmla="*/ 858 w 857"/>
                          <a:gd name="connsiteY2" fmla="*/ 0 h 1285"/>
                        </a:gdLst>
                        <a:ahLst/>
                        <a:cxnLst>
                          <a:cxn ang="0">
                            <a:pos x="connsiteX0" y="connsiteY0"/>
                          </a:cxn>
                          <a:cxn ang="0">
                            <a:pos x="connsiteX1" y="connsiteY1"/>
                          </a:cxn>
                          <a:cxn ang="0">
                            <a:pos x="connsiteX2" y="connsiteY2"/>
                          </a:cxn>
                        </a:cxnLst>
                        <a:rect l="l" t="t" r="r" b="b"/>
                        <a:pathLst>
                          <a:path w="857" h="1285">
                            <a:moveTo>
                              <a:pt x="858" y="0"/>
                            </a:moveTo>
                            <a:lnTo>
                              <a:pt x="0" y="1286"/>
                            </a:lnTo>
                            <a:lnTo>
                              <a:pt x="858" y="0"/>
                            </a:lnTo>
                          </a:path>
                        </a:pathLst>
                      </a:custGeom>
                      <a:solidFill>
                        <a:srgbClr val="376C70"/>
                      </a:solidFill>
                      <a:ln w="4286" cap="flat">
                        <a:noFill/>
                        <a:prstDash val="solid"/>
                        <a:miter/>
                      </a:ln>
                    </p:spPr>
                    <p:txBody>
                      <a:bodyPr rtlCol="0" anchor="ctr"/>
                      <a:lstStyle/>
                      <a:p>
                        <a:endParaRPr lang="en-GB"/>
                      </a:p>
                    </p:txBody>
                  </p:sp>
                  <p:sp>
                    <p:nvSpPr>
                      <p:cNvPr id="1484" name="Freeform: Shape 1483">
                        <a:extLst>
                          <a:ext uri="{FF2B5EF4-FFF2-40B4-BE49-F238E27FC236}">
                            <a16:creationId xmlns:a16="http://schemas.microsoft.com/office/drawing/2014/main" id="{74EDFCF9-CC9C-D57B-ADF2-EE387CD86C35}"/>
                          </a:ext>
                        </a:extLst>
                      </p:cNvPr>
                      <p:cNvSpPr/>
                      <p:nvPr/>
                    </p:nvSpPr>
                    <p:spPr>
                      <a:xfrm>
                        <a:off x="7793355" y="3928769"/>
                        <a:ext cx="1286" cy="1714"/>
                      </a:xfrm>
                      <a:custGeom>
                        <a:avLst/>
                        <a:gdLst>
                          <a:gd name="connsiteX0" fmla="*/ 1286 w 1286"/>
                          <a:gd name="connsiteY0" fmla="*/ 0 h 1714"/>
                          <a:gd name="connsiteX1" fmla="*/ 0 w 1286"/>
                          <a:gd name="connsiteY1" fmla="*/ 1715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7" y="429"/>
                              <a:pt x="857" y="1715"/>
                              <a:pt x="0" y="1715"/>
                            </a:cubicBezTo>
                            <a:lnTo>
                              <a:pt x="429" y="429"/>
                            </a:lnTo>
                            <a:cubicBezTo>
                              <a:pt x="857" y="429"/>
                              <a:pt x="1286" y="0"/>
                              <a:pt x="1286" y="0"/>
                            </a:cubicBezTo>
                          </a:path>
                        </a:pathLst>
                      </a:custGeom>
                      <a:solidFill>
                        <a:srgbClr val="B94231"/>
                      </a:solidFill>
                      <a:ln w="4286" cap="flat">
                        <a:noFill/>
                        <a:prstDash val="solid"/>
                        <a:miter/>
                      </a:ln>
                    </p:spPr>
                    <p:txBody>
                      <a:bodyPr rtlCol="0" anchor="ctr"/>
                      <a:lstStyle/>
                      <a:p>
                        <a:endParaRPr lang="en-GB"/>
                      </a:p>
                    </p:txBody>
                  </p:sp>
                </p:grpSp>
                <p:sp>
                  <p:nvSpPr>
                    <p:cNvPr id="1485" name="Freeform: Shape 1484">
                      <a:extLst>
                        <a:ext uri="{FF2B5EF4-FFF2-40B4-BE49-F238E27FC236}">
                          <a16:creationId xmlns:a16="http://schemas.microsoft.com/office/drawing/2014/main" id="{D7BE33DF-D28A-9F67-3270-A41C9BD5B509}"/>
                        </a:ext>
                      </a:extLst>
                    </p:cNvPr>
                    <p:cNvSpPr/>
                    <p:nvPr/>
                  </p:nvSpPr>
                  <p:spPr>
                    <a:xfrm>
                      <a:off x="7946802" y="3998206"/>
                      <a:ext cx="14144" cy="9001"/>
                    </a:xfrm>
                    <a:custGeom>
                      <a:avLst/>
                      <a:gdLst>
                        <a:gd name="connsiteX0" fmla="*/ 14144 w 14144"/>
                        <a:gd name="connsiteY0" fmla="*/ 0 h 9001"/>
                        <a:gd name="connsiteX1" fmla="*/ 13716 w 14144"/>
                        <a:gd name="connsiteY1" fmla="*/ 1286 h 9001"/>
                        <a:gd name="connsiteX2" fmla="*/ 0 w 14144"/>
                        <a:gd name="connsiteY2" fmla="*/ 9001 h 9001"/>
                        <a:gd name="connsiteX3" fmla="*/ 429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14144" y="0"/>
                          </a:moveTo>
                          <a:lnTo>
                            <a:pt x="13716" y="1286"/>
                          </a:lnTo>
                          <a:lnTo>
                            <a:pt x="0" y="9001"/>
                          </a:lnTo>
                          <a:lnTo>
                            <a:pt x="429" y="7715"/>
                          </a:lnTo>
                          <a:close/>
                        </a:path>
                      </a:pathLst>
                    </a:custGeom>
                    <a:solidFill>
                      <a:srgbClr val="B94231"/>
                    </a:solidFill>
                    <a:ln w="4286" cap="flat">
                      <a:noFill/>
                      <a:prstDash val="solid"/>
                      <a:miter/>
                    </a:ln>
                  </p:spPr>
                  <p:txBody>
                    <a:bodyPr rtlCol="0" anchor="ctr"/>
                    <a:lstStyle/>
                    <a:p>
                      <a:endParaRPr lang="en-GB"/>
                    </a:p>
                  </p:txBody>
                </p:sp>
                <p:sp>
                  <p:nvSpPr>
                    <p:cNvPr id="1486" name="Freeform: Shape 1485">
                      <a:extLst>
                        <a:ext uri="{FF2B5EF4-FFF2-40B4-BE49-F238E27FC236}">
                          <a16:creationId xmlns:a16="http://schemas.microsoft.com/office/drawing/2014/main" id="{F82D0750-B6E3-08CB-DFE0-FD718705F1C1}"/>
                        </a:ext>
                      </a:extLst>
                    </p:cNvPr>
                    <p:cNvSpPr/>
                    <p:nvPr/>
                  </p:nvSpPr>
                  <p:spPr>
                    <a:xfrm>
                      <a:off x="7928978" y="3996921"/>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4"/>
                            <a:pt x="250" y="857"/>
                            <a:pt x="679" y="0"/>
                          </a:cubicBezTo>
                          <a:cubicBezTo>
                            <a:pt x="250" y="429"/>
                            <a:pt x="679" y="857"/>
                            <a:pt x="1108" y="1286"/>
                          </a:cubicBezTo>
                        </a:path>
                      </a:pathLst>
                    </a:custGeom>
                    <a:solidFill>
                      <a:srgbClr val="B94231"/>
                    </a:solidFill>
                    <a:ln w="4286" cap="flat">
                      <a:noFill/>
                      <a:prstDash val="solid"/>
                      <a:miter/>
                    </a:ln>
                  </p:spPr>
                  <p:txBody>
                    <a:bodyPr rtlCol="0" anchor="ctr"/>
                    <a:lstStyle/>
                    <a:p>
                      <a:endParaRPr lang="en-GB"/>
                    </a:p>
                  </p:txBody>
                </p:sp>
                <p:sp>
                  <p:nvSpPr>
                    <p:cNvPr id="1487" name="Freeform: Shape 1486">
                      <a:extLst>
                        <a:ext uri="{FF2B5EF4-FFF2-40B4-BE49-F238E27FC236}">
                          <a16:creationId xmlns:a16="http://schemas.microsoft.com/office/drawing/2014/main" id="{974FC77A-018E-576D-6F24-DA00D6D29837}"/>
                        </a:ext>
                      </a:extLst>
                    </p:cNvPr>
                    <p:cNvSpPr/>
                    <p:nvPr/>
                  </p:nvSpPr>
                  <p:spPr>
                    <a:xfrm>
                      <a:off x="7929657" y="3998206"/>
                      <a:ext cx="14144" cy="9001"/>
                    </a:xfrm>
                    <a:custGeom>
                      <a:avLst/>
                      <a:gdLst>
                        <a:gd name="connsiteX0" fmla="*/ 14144 w 14144"/>
                        <a:gd name="connsiteY0" fmla="*/ 7715 h 9001"/>
                        <a:gd name="connsiteX1" fmla="*/ 13716 w 14144"/>
                        <a:gd name="connsiteY1" fmla="*/ 9001 h 9001"/>
                        <a:gd name="connsiteX2" fmla="*/ 0 w 14144"/>
                        <a:gd name="connsiteY2" fmla="*/ 1286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4" y="7715"/>
                          </a:moveTo>
                          <a:lnTo>
                            <a:pt x="13716" y="9001"/>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488" name="Freeform: Shape 1487">
                      <a:extLst>
                        <a:ext uri="{FF2B5EF4-FFF2-40B4-BE49-F238E27FC236}">
                          <a16:creationId xmlns:a16="http://schemas.microsoft.com/office/drawing/2014/main" id="{6D26AA19-4A7A-A63C-09BD-72E30AE57FA0}"/>
                        </a:ext>
                      </a:extLst>
                    </p:cNvPr>
                    <p:cNvSpPr/>
                    <p:nvPr/>
                  </p:nvSpPr>
                  <p:spPr>
                    <a:xfrm>
                      <a:off x="7929661" y="3987859"/>
                      <a:ext cx="31711" cy="18551"/>
                    </a:xfrm>
                    <a:custGeom>
                      <a:avLst/>
                      <a:gdLst>
                        <a:gd name="connsiteX0" fmla="*/ 15856 w 31711"/>
                        <a:gd name="connsiteY0" fmla="*/ 60 h 18551"/>
                        <a:gd name="connsiteX1" fmla="*/ 31286 w 31711"/>
                        <a:gd name="connsiteY1" fmla="*/ 10347 h 18551"/>
                        <a:gd name="connsiteX2" fmla="*/ 15856 w 31711"/>
                        <a:gd name="connsiteY2" fmla="*/ 18491 h 18551"/>
                        <a:gd name="connsiteX3" fmla="*/ 425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6284" y="60"/>
                            <a:pt x="34715" y="8633"/>
                            <a:pt x="31286" y="10347"/>
                          </a:cubicBezTo>
                          <a:cubicBezTo>
                            <a:pt x="30429" y="10776"/>
                            <a:pt x="16713" y="19348"/>
                            <a:pt x="15856" y="18491"/>
                          </a:cubicBezTo>
                          <a:cubicBezTo>
                            <a:pt x="15427" y="18491"/>
                            <a:pt x="-3004" y="9919"/>
                            <a:pt x="425" y="8204"/>
                          </a:cubicBezTo>
                          <a:cubicBezTo>
                            <a:pt x="1282" y="7776"/>
                            <a:pt x="15427" y="-797"/>
                            <a:pt x="15856" y="60"/>
                          </a:cubicBezTo>
                          <a:close/>
                        </a:path>
                      </a:pathLst>
                    </a:custGeom>
                    <a:solidFill>
                      <a:srgbClr val="6C74AF"/>
                    </a:solidFill>
                    <a:ln w="4286" cap="flat">
                      <a:noFill/>
                      <a:prstDash val="solid"/>
                      <a:miter/>
                    </a:ln>
                  </p:spPr>
                  <p:txBody>
                    <a:bodyPr rtlCol="0" anchor="ctr"/>
                    <a:lstStyle/>
                    <a:p>
                      <a:endParaRPr lang="en-GB"/>
                    </a:p>
                  </p:txBody>
                </p:sp>
                <p:sp>
                  <p:nvSpPr>
                    <p:cNvPr id="1489" name="Freeform: Shape 1488">
                      <a:extLst>
                        <a:ext uri="{FF2B5EF4-FFF2-40B4-BE49-F238E27FC236}">
                          <a16:creationId xmlns:a16="http://schemas.microsoft.com/office/drawing/2014/main" id="{8C69FBB8-A0FE-B73D-E115-8CD86B2C5ABD}"/>
                        </a:ext>
                      </a:extLst>
                    </p:cNvPr>
                    <p:cNvSpPr/>
                    <p:nvPr/>
                  </p:nvSpPr>
                  <p:spPr>
                    <a:xfrm>
                      <a:off x="7943373" y="4005922"/>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7" y="1715"/>
                            <a:pt x="0" y="1286"/>
                          </a:cubicBezTo>
                          <a:lnTo>
                            <a:pt x="429" y="0"/>
                          </a:lnTo>
                          <a:cubicBezTo>
                            <a:pt x="1286" y="429"/>
                            <a:pt x="3000" y="429"/>
                            <a:pt x="3858" y="0"/>
                          </a:cubicBezTo>
                        </a:path>
                      </a:pathLst>
                    </a:custGeom>
                    <a:solidFill>
                      <a:srgbClr val="B94231"/>
                    </a:solidFill>
                    <a:ln w="4286" cap="flat">
                      <a:noFill/>
                      <a:prstDash val="solid"/>
                      <a:miter/>
                    </a:ln>
                  </p:spPr>
                  <p:txBody>
                    <a:bodyPr rtlCol="0" anchor="ctr"/>
                    <a:lstStyle/>
                    <a:p>
                      <a:endParaRPr lang="en-GB"/>
                    </a:p>
                  </p:txBody>
                </p:sp>
                <p:sp>
                  <p:nvSpPr>
                    <p:cNvPr id="1490" name="Freeform: Shape 1489">
                      <a:extLst>
                        <a:ext uri="{FF2B5EF4-FFF2-40B4-BE49-F238E27FC236}">
                          <a16:creationId xmlns:a16="http://schemas.microsoft.com/office/drawing/2014/main" id="{AD9E2E38-C4D4-8842-FB62-BB4914B4204B}"/>
                        </a:ext>
                      </a:extLst>
                    </p:cNvPr>
                    <p:cNvSpPr/>
                    <p:nvPr/>
                  </p:nvSpPr>
                  <p:spPr>
                    <a:xfrm>
                      <a:off x="7952981" y="4010637"/>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4"/>
                            <a:pt x="251" y="857"/>
                            <a:pt x="679" y="0"/>
                          </a:cubicBezTo>
                          <a:cubicBezTo>
                            <a:pt x="251" y="429"/>
                            <a:pt x="679" y="857"/>
                            <a:pt x="1108" y="1286"/>
                          </a:cubicBezTo>
                        </a:path>
                      </a:pathLst>
                    </a:custGeom>
                    <a:solidFill>
                      <a:srgbClr val="B94231"/>
                    </a:solidFill>
                    <a:ln w="4286" cap="flat">
                      <a:noFill/>
                      <a:prstDash val="solid"/>
                      <a:miter/>
                    </a:ln>
                  </p:spPr>
                  <p:txBody>
                    <a:bodyPr rtlCol="0" anchor="ctr"/>
                    <a:lstStyle/>
                    <a:p>
                      <a:endParaRPr lang="en-GB"/>
                    </a:p>
                  </p:txBody>
                </p:sp>
                <p:sp>
                  <p:nvSpPr>
                    <p:cNvPr id="1491" name="Freeform: Shape 1490">
                      <a:extLst>
                        <a:ext uri="{FF2B5EF4-FFF2-40B4-BE49-F238E27FC236}">
                          <a16:creationId xmlns:a16="http://schemas.microsoft.com/office/drawing/2014/main" id="{BED73BE2-9560-11AA-189B-C1E39AAC2974}"/>
                        </a:ext>
                      </a:extLst>
                    </p:cNvPr>
                    <p:cNvSpPr/>
                    <p:nvPr/>
                  </p:nvSpPr>
                  <p:spPr>
                    <a:xfrm>
                      <a:off x="7994380" y="4025638"/>
                      <a:ext cx="14144" cy="9001"/>
                    </a:xfrm>
                    <a:custGeom>
                      <a:avLst/>
                      <a:gdLst>
                        <a:gd name="connsiteX0" fmla="*/ 14144 w 14144"/>
                        <a:gd name="connsiteY0" fmla="*/ 0 h 9001"/>
                        <a:gd name="connsiteX1" fmla="*/ 13716 w 14144"/>
                        <a:gd name="connsiteY1" fmla="*/ 1286 h 9001"/>
                        <a:gd name="connsiteX2" fmla="*/ 0 w 14144"/>
                        <a:gd name="connsiteY2" fmla="*/ 9001 h 9001"/>
                        <a:gd name="connsiteX3" fmla="*/ 857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14144" y="0"/>
                          </a:moveTo>
                          <a:lnTo>
                            <a:pt x="13716" y="1286"/>
                          </a:lnTo>
                          <a:lnTo>
                            <a:pt x="0" y="9001"/>
                          </a:lnTo>
                          <a:lnTo>
                            <a:pt x="857" y="7715"/>
                          </a:lnTo>
                          <a:close/>
                        </a:path>
                      </a:pathLst>
                    </a:custGeom>
                    <a:solidFill>
                      <a:srgbClr val="B94231"/>
                    </a:solidFill>
                    <a:ln w="4286" cap="flat">
                      <a:noFill/>
                      <a:prstDash val="solid"/>
                      <a:miter/>
                    </a:ln>
                  </p:spPr>
                  <p:txBody>
                    <a:bodyPr rtlCol="0" anchor="ctr"/>
                    <a:lstStyle/>
                    <a:p>
                      <a:endParaRPr lang="en-GB"/>
                    </a:p>
                  </p:txBody>
                </p:sp>
                <p:sp>
                  <p:nvSpPr>
                    <p:cNvPr id="1492" name="Freeform: Shape 1491">
                      <a:extLst>
                        <a:ext uri="{FF2B5EF4-FFF2-40B4-BE49-F238E27FC236}">
                          <a16:creationId xmlns:a16="http://schemas.microsoft.com/office/drawing/2014/main" id="{010777AF-F518-3D58-FC35-DA73137941C3}"/>
                        </a:ext>
                      </a:extLst>
                    </p:cNvPr>
                    <p:cNvSpPr/>
                    <p:nvPr/>
                  </p:nvSpPr>
                  <p:spPr>
                    <a:xfrm>
                      <a:off x="7953660" y="4011922"/>
                      <a:ext cx="38147" cy="22717"/>
                    </a:xfrm>
                    <a:custGeom>
                      <a:avLst/>
                      <a:gdLst>
                        <a:gd name="connsiteX0" fmla="*/ 38148 w 38147"/>
                        <a:gd name="connsiteY0" fmla="*/ 21431 h 22717"/>
                        <a:gd name="connsiteX1" fmla="*/ 37290 w 38147"/>
                        <a:gd name="connsiteY1" fmla="*/ 22717 h 22717"/>
                        <a:gd name="connsiteX2" fmla="*/ 0 w 38147"/>
                        <a:gd name="connsiteY2" fmla="*/ 1286 h 22717"/>
                        <a:gd name="connsiteX3" fmla="*/ 429 w 38147"/>
                        <a:gd name="connsiteY3" fmla="*/ 0 h 22717"/>
                      </a:gdLst>
                      <a:ahLst/>
                      <a:cxnLst>
                        <a:cxn ang="0">
                          <a:pos x="connsiteX0" y="connsiteY0"/>
                        </a:cxn>
                        <a:cxn ang="0">
                          <a:pos x="connsiteX1" y="connsiteY1"/>
                        </a:cxn>
                        <a:cxn ang="0">
                          <a:pos x="connsiteX2" y="connsiteY2"/>
                        </a:cxn>
                        <a:cxn ang="0">
                          <a:pos x="connsiteX3" y="connsiteY3"/>
                        </a:cxn>
                      </a:cxnLst>
                      <a:rect l="l" t="t" r="r" b="b"/>
                      <a:pathLst>
                        <a:path w="38147" h="22717">
                          <a:moveTo>
                            <a:pt x="38148" y="21431"/>
                          </a:moveTo>
                          <a:lnTo>
                            <a:pt x="37290" y="22717"/>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493" name="Freeform: Shape 1492">
                      <a:extLst>
                        <a:ext uri="{FF2B5EF4-FFF2-40B4-BE49-F238E27FC236}">
                          <a16:creationId xmlns:a16="http://schemas.microsoft.com/office/drawing/2014/main" id="{356EDBB5-5A07-E16D-56D2-AE7DD15BEB70}"/>
                        </a:ext>
                      </a:extLst>
                    </p:cNvPr>
                    <p:cNvSpPr/>
                    <p:nvPr/>
                  </p:nvSpPr>
                  <p:spPr>
                    <a:xfrm>
                      <a:off x="7991379" y="4033354"/>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4"/>
                            <a:pt x="858" y="1714"/>
                            <a:pt x="0" y="1286"/>
                          </a:cubicBezTo>
                          <a:lnTo>
                            <a:pt x="429" y="0"/>
                          </a:lnTo>
                          <a:cubicBezTo>
                            <a:pt x="1286" y="857"/>
                            <a:pt x="2572" y="857"/>
                            <a:pt x="3858" y="0"/>
                          </a:cubicBezTo>
                        </a:path>
                      </a:pathLst>
                    </a:custGeom>
                    <a:solidFill>
                      <a:srgbClr val="B94231"/>
                    </a:solidFill>
                    <a:ln w="4286" cap="flat">
                      <a:noFill/>
                      <a:prstDash val="solid"/>
                      <a:miter/>
                    </a:ln>
                  </p:spPr>
                  <p:txBody>
                    <a:bodyPr rtlCol="0" anchor="ctr"/>
                    <a:lstStyle/>
                    <a:p>
                      <a:endParaRPr lang="en-GB"/>
                    </a:p>
                  </p:txBody>
                </p:sp>
                <p:sp>
                  <p:nvSpPr>
                    <p:cNvPr id="1494" name="Freeform: Shape 1493">
                      <a:extLst>
                        <a:ext uri="{FF2B5EF4-FFF2-40B4-BE49-F238E27FC236}">
                          <a16:creationId xmlns:a16="http://schemas.microsoft.com/office/drawing/2014/main" id="{342B3B8F-AF35-6AB2-9599-DBDD744935F4}"/>
                        </a:ext>
                      </a:extLst>
                    </p:cNvPr>
                    <p:cNvSpPr/>
                    <p:nvPr/>
                  </p:nvSpPr>
                  <p:spPr>
                    <a:xfrm>
                      <a:off x="7953569" y="4001635"/>
                      <a:ext cx="55475" cy="32146"/>
                    </a:xfrm>
                    <a:custGeom>
                      <a:avLst/>
                      <a:gdLst>
                        <a:gd name="connsiteX0" fmla="*/ 15950 w 55475"/>
                        <a:gd name="connsiteY0" fmla="*/ 0 h 32146"/>
                        <a:gd name="connsiteX1" fmla="*/ 17665 w 55475"/>
                        <a:gd name="connsiteY1" fmla="*/ 429 h 32146"/>
                        <a:gd name="connsiteX2" fmla="*/ 54955 w 55475"/>
                        <a:gd name="connsiteY2" fmla="*/ 21860 h 32146"/>
                        <a:gd name="connsiteX3" fmla="*/ 39525 w 55475"/>
                        <a:gd name="connsiteY3" fmla="*/ 32147 h 32146"/>
                        <a:gd name="connsiteX4" fmla="*/ 37810 w 55475"/>
                        <a:gd name="connsiteY4" fmla="*/ 31718 h 32146"/>
                        <a:gd name="connsiteX5" fmla="*/ 520 w 55475"/>
                        <a:gd name="connsiteY5" fmla="*/ 10287 h 32146"/>
                        <a:gd name="connsiteX6" fmla="*/ 15950 w 55475"/>
                        <a:gd name="connsiteY6" fmla="*/ 0 h 32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475" h="32146">
                          <a:moveTo>
                            <a:pt x="15950" y="0"/>
                          </a:moveTo>
                          <a:cubicBezTo>
                            <a:pt x="16379" y="0"/>
                            <a:pt x="17236" y="0"/>
                            <a:pt x="17665" y="429"/>
                          </a:cubicBezTo>
                          <a:lnTo>
                            <a:pt x="54955" y="21860"/>
                          </a:lnTo>
                          <a:cubicBezTo>
                            <a:pt x="58813" y="23574"/>
                            <a:pt x="39953" y="32147"/>
                            <a:pt x="39525" y="32147"/>
                          </a:cubicBezTo>
                          <a:cubicBezTo>
                            <a:pt x="39096" y="32147"/>
                            <a:pt x="38239" y="32147"/>
                            <a:pt x="37810" y="31718"/>
                          </a:cubicBezTo>
                          <a:lnTo>
                            <a:pt x="520" y="10287"/>
                          </a:lnTo>
                          <a:cubicBezTo>
                            <a:pt x="-3338" y="8573"/>
                            <a:pt x="15522" y="0"/>
                            <a:pt x="15950" y="0"/>
                          </a:cubicBezTo>
                          <a:close/>
                        </a:path>
                      </a:pathLst>
                    </a:custGeom>
                    <a:solidFill>
                      <a:srgbClr val="6C74AF"/>
                    </a:solidFill>
                    <a:ln w="4286" cap="flat">
                      <a:noFill/>
                      <a:prstDash val="solid"/>
                      <a:miter/>
                    </a:ln>
                  </p:spPr>
                  <p:txBody>
                    <a:bodyPr rtlCol="0" anchor="ctr"/>
                    <a:lstStyle/>
                    <a:p>
                      <a:endParaRPr lang="en-GB"/>
                    </a:p>
                  </p:txBody>
                </p:sp>
                <p:grpSp>
                  <p:nvGrpSpPr>
                    <p:cNvPr id="1495" name="Graphic 18">
                      <a:extLst>
                        <a:ext uri="{FF2B5EF4-FFF2-40B4-BE49-F238E27FC236}">
                          <a16:creationId xmlns:a16="http://schemas.microsoft.com/office/drawing/2014/main" id="{C2C72E34-559B-B4B0-0EEA-8F634EF7F74D}"/>
                        </a:ext>
                      </a:extLst>
                    </p:cNvPr>
                    <p:cNvGrpSpPr/>
                    <p:nvPr/>
                  </p:nvGrpSpPr>
                  <p:grpSpPr>
                    <a:xfrm>
                      <a:off x="7936515" y="4011065"/>
                      <a:ext cx="1285" cy="2143"/>
                      <a:chOff x="7936515" y="4011065"/>
                      <a:chExt cx="1285" cy="2143"/>
                    </a:xfrm>
                  </p:grpSpPr>
                  <p:sp>
                    <p:nvSpPr>
                      <p:cNvPr id="1496" name="Freeform: Shape 1495">
                        <a:extLst>
                          <a:ext uri="{FF2B5EF4-FFF2-40B4-BE49-F238E27FC236}">
                            <a16:creationId xmlns:a16="http://schemas.microsoft.com/office/drawing/2014/main" id="{8149093E-FD7E-1D8B-A9BC-BC9279A43EC5}"/>
                          </a:ext>
                        </a:extLst>
                      </p:cNvPr>
                      <p:cNvSpPr/>
                      <p:nvPr/>
                    </p:nvSpPr>
                    <p:spPr>
                      <a:xfrm>
                        <a:off x="7936944" y="4011065"/>
                        <a:ext cx="857" cy="1285"/>
                      </a:xfrm>
                      <a:custGeom>
                        <a:avLst/>
                        <a:gdLst>
                          <a:gd name="connsiteX0" fmla="*/ 857 w 857"/>
                          <a:gd name="connsiteY0" fmla="*/ 0 h 1285"/>
                          <a:gd name="connsiteX1" fmla="*/ 0 w 857"/>
                          <a:gd name="connsiteY1" fmla="*/ 1286 h 1285"/>
                          <a:gd name="connsiteX2" fmla="*/ 857 w 857"/>
                          <a:gd name="connsiteY2" fmla="*/ 0 h 1285"/>
                        </a:gdLst>
                        <a:ahLst/>
                        <a:cxnLst>
                          <a:cxn ang="0">
                            <a:pos x="connsiteX0" y="connsiteY0"/>
                          </a:cxn>
                          <a:cxn ang="0">
                            <a:pos x="connsiteX1" y="connsiteY1"/>
                          </a:cxn>
                          <a:cxn ang="0">
                            <a:pos x="connsiteX2" y="connsiteY2"/>
                          </a:cxn>
                        </a:cxnLst>
                        <a:rect l="l" t="t" r="r" b="b"/>
                        <a:pathLst>
                          <a:path w="857" h="1285">
                            <a:moveTo>
                              <a:pt x="857" y="0"/>
                            </a:moveTo>
                            <a:lnTo>
                              <a:pt x="0" y="1286"/>
                            </a:lnTo>
                            <a:lnTo>
                              <a:pt x="857" y="0"/>
                            </a:lnTo>
                          </a:path>
                        </a:pathLst>
                      </a:custGeom>
                      <a:solidFill>
                        <a:srgbClr val="376C70"/>
                      </a:solidFill>
                      <a:ln w="4286" cap="flat">
                        <a:noFill/>
                        <a:prstDash val="solid"/>
                        <a:miter/>
                      </a:ln>
                    </p:spPr>
                    <p:txBody>
                      <a:bodyPr rtlCol="0" anchor="ctr"/>
                      <a:lstStyle/>
                      <a:p>
                        <a:endParaRPr lang="en-GB"/>
                      </a:p>
                    </p:txBody>
                  </p:sp>
                  <p:sp>
                    <p:nvSpPr>
                      <p:cNvPr id="1497" name="Freeform: Shape 1496">
                        <a:extLst>
                          <a:ext uri="{FF2B5EF4-FFF2-40B4-BE49-F238E27FC236}">
                            <a16:creationId xmlns:a16="http://schemas.microsoft.com/office/drawing/2014/main" id="{C66C1991-E612-E228-A3DA-CBCD9E7B1AA1}"/>
                          </a:ext>
                        </a:extLst>
                      </p:cNvPr>
                      <p:cNvSpPr/>
                      <p:nvPr/>
                    </p:nvSpPr>
                    <p:spPr>
                      <a:xfrm>
                        <a:off x="7936515" y="4011494"/>
                        <a:ext cx="1285" cy="1714"/>
                      </a:xfrm>
                      <a:custGeom>
                        <a:avLst/>
                        <a:gdLst>
                          <a:gd name="connsiteX0" fmla="*/ 1286 w 1285"/>
                          <a:gd name="connsiteY0" fmla="*/ 0 h 1714"/>
                          <a:gd name="connsiteX1" fmla="*/ 0 w 1285"/>
                          <a:gd name="connsiteY1" fmla="*/ 1715 h 1714"/>
                          <a:gd name="connsiteX2" fmla="*/ 429 w 1285"/>
                          <a:gd name="connsiteY2" fmla="*/ 429 h 1714"/>
                          <a:gd name="connsiteX3" fmla="*/ 1286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1286" y="0"/>
                            </a:moveTo>
                            <a:cubicBezTo>
                              <a:pt x="857" y="429"/>
                              <a:pt x="857" y="1715"/>
                              <a:pt x="0" y="1715"/>
                            </a:cubicBezTo>
                            <a:lnTo>
                              <a:pt x="429" y="429"/>
                            </a:lnTo>
                            <a:cubicBezTo>
                              <a:pt x="857" y="0"/>
                              <a:pt x="1286" y="0"/>
                              <a:pt x="1286" y="0"/>
                            </a:cubicBezTo>
                          </a:path>
                        </a:pathLst>
                      </a:custGeom>
                      <a:solidFill>
                        <a:srgbClr val="B94231"/>
                      </a:solidFill>
                      <a:ln w="4286" cap="flat">
                        <a:noFill/>
                        <a:prstDash val="solid"/>
                        <a:miter/>
                      </a:ln>
                    </p:spPr>
                    <p:txBody>
                      <a:bodyPr rtlCol="0" anchor="ctr"/>
                      <a:lstStyle/>
                      <a:p>
                        <a:endParaRPr lang="en-GB"/>
                      </a:p>
                    </p:txBody>
                  </p:sp>
                </p:grpSp>
                <p:sp>
                  <p:nvSpPr>
                    <p:cNvPr id="1498" name="Freeform: Shape 1497">
                      <a:extLst>
                        <a:ext uri="{FF2B5EF4-FFF2-40B4-BE49-F238E27FC236}">
                          <a16:creationId xmlns:a16="http://schemas.microsoft.com/office/drawing/2014/main" id="{7D05B3BC-A18F-0435-6BD5-18ACC330CDD5}"/>
                        </a:ext>
                      </a:extLst>
                    </p:cNvPr>
                    <p:cNvSpPr/>
                    <p:nvPr/>
                  </p:nvSpPr>
                  <p:spPr>
                    <a:xfrm>
                      <a:off x="7755635" y="3915482"/>
                      <a:ext cx="14573" cy="9001"/>
                    </a:xfrm>
                    <a:custGeom>
                      <a:avLst/>
                      <a:gdLst>
                        <a:gd name="connsiteX0" fmla="*/ 14573 w 14573"/>
                        <a:gd name="connsiteY0" fmla="*/ 0 h 9001"/>
                        <a:gd name="connsiteX1" fmla="*/ 13716 w 14573"/>
                        <a:gd name="connsiteY1" fmla="*/ 1286 h 9001"/>
                        <a:gd name="connsiteX2" fmla="*/ 0 w 14573"/>
                        <a:gd name="connsiteY2" fmla="*/ 9001 h 9001"/>
                        <a:gd name="connsiteX3" fmla="*/ 858 w 14573"/>
                        <a:gd name="connsiteY3" fmla="*/ 7715 h 9001"/>
                      </a:gdLst>
                      <a:ahLst/>
                      <a:cxnLst>
                        <a:cxn ang="0">
                          <a:pos x="connsiteX0" y="connsiteY0"/>
                        </a:cxn>
                        <a:cxn ang="0">
                          <a:pos x="connsiteX1" y="connsiteY1"/>
                        </a:cxn>
                        <a:cxn ang="0">
                          <a:pos x="connsiteX2" y="connsiteY2"/>
                        </a:cxn>
                        <a:cxn ang="0">
                          <a:pos x="connsiteX3" y="connsiteY3"/>
                        </a:cxn>
                      </a:cxnLst>
                      <a:rect l="l" t="t" r="r" b="b"/>
                      <a:pathLst>
                        <a:path w="14573" h="9001">
                          <a:moveTo>
                            <a:pt x="14573" y="0"/>
                          </a:moveTo>
                          <a:lnTo>
                            <a:pt x="13716" y="1286"/>
                          </a:lnTo>
                          <a:lnTo>
                            <a:pt x="0" y="9001"/>
                          </a:lnTo>
                          <a:lnTo>
                            <a:pt x="858" y="7715"/>
                          </a:lnTo>
                          <a:close/>
                        </a:path>
                      </a:pathLst>
                    </a:custGeom>
                    <a:solidFill>
                      <a:srgbClr val="B94231"/>
                    </a:solidFill>
                    <a:ln w="4286" cap="flat">
                      <a:noFill/>
                      <a:prstDash val="solid"/>
                      <a:miter/>
                    </a:ln>
                  </p:spPr>
                  <p:txBody>
                    <a:bodyPr rtlCol="0" anchor="ctr"/>
                    <a:lstStyle/>
                    <a:p>
                      <a:endParaRPr lang="en-GB"/>
                    </a:p>
                  </p:txBody>
                </p:sp>
                <p:grpSp>
                  <p:nvGrpSpPr>
                    <p:cNvPr id="1499" name="Graphic 18">
                      <a:extLst>
                        <a:ext uri="{FF2B5EF4-FFF2-40B4-BE49-F238E27FC236}">
                          <a16:creationId xmlns:a16="http://schemas.microsoft.com/office/drawing/2014/main" id="{EA94F3E8-1EEC-B330-CCA9-EC6CE6927FFB}"/>
                        </a:ext>
                      </a:extLst>
                    </p:cNvPr>
                    <p:cNvGrpSpPr/>
                    <p:nvPr/>
                  </p:nvGrpSpPr>
                  <p:grpSpPr>
                    <a:xfrm>
                      <a:off x="7960090" y="4025210"/>
                      <a:ext cx="1285" cy="1714"/>
                      <a:chOff x="7960090" y="4025210"/>
                      <a:chExt cx="1285" cy="1714"/>
                    </a:xfrm>
                  </p:grpSpPr>
                  <p:sp>
                    <p:nvSpPr>
                      <p:cNvPr id="1500" name="Freeform: Shape 1499">
                        <a:extLst>
                          <a:ext uri="{FF2B5EF4-FFF2-40B4-BE49-F238E27FC236}">
                            <a16:creationId xmlns:a16="http://schemas.microsoft.com/office/drawing/2014/main" id="{74592AAE-ABF9-94B3-32EC-97E2A01B5DE3}"/>
                          </a:ext>
                        </a:extLst>
                      </p:cNvPr>
                      <p:cNvSpPr/>
                      <p:nvPr/>
                    </p:nvSpPr>
                    <p:spPr>
                      <a:xfrm>
                        <a:off x="7960947" y="4025210"/>
                        <a:ext cx="428" cy="1285"/>
                      </a:xfrm>
                      <a:custGeom>
                        <a:avLst/>
                        <a:gdLst>
                          <a:gd name="connsiteX0" fmla="*/ 429 w 428"/>
                          <a:gd name="connsiteY0" fmla="*/ 0 h 1285"/>
                          <a:gd name="connsiteX1" fmla="*/ 0 w 428"/>
                          <a:gd name="connsiteY1" fmla="*/ 1286 h 1285"/>
                          <a:gd name="connsiteX2" fmla="*/ 429 w 428"/>
                          <a:gd name="connsiteY2" fmla="*/ 0 h 1285"/>
                        </a:gdLst>
                        <a:ahLst/>
                        <a:cxnLst>
                          <a:cxn ang="0">
                            <a:pos x="connsiteX0" y="connsiteY0"/>
                          </a:cxn>
                          <a:cxn ang="0">
                            <a:pos x="connsiteX1" y="connsiteY1"/>
                          </a:cxn>
                          <a:cxn ang="0">
                            <a:pos x="connsiteX2" y="connsiteY2"/>
                          </a:cxn>
                        </a:cxnLst>
                        <a:rect l="l" t="t" r="r" b="b"/>
                        <a:pathLst>
                          <a:path w="428" h="1285">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501" name="Freeform: Shape 1500">
                        <a:extLst>
                          <a:ext uri="{FF2B5EF4-FFF2-40B4-BE49-F238E27FC236}">
                            <a16:creationId xmlns:a16="http://schemas.microsoft.com/office/drawing/2014/main" id="{65361FE9-80BB-90F4-353B-1FCB08437C14}"/>
                          </a:ext>
                        </a:extLst>
                      </p:cNvPr>
                      <p:cNvSpPr/>
                      <p:nvPr/>
                    </p:nvSpPr>
                    <p:spPr>
                      <a:xfrm>
                        <a:off x="7960090" y="4025210"/>
                        <a:ext cx="1285" cy="1714"/>
                      </a:xfrm>
                      <a:custGeom>
                        <a:avLst/>
                        <a:gdLst>
                          <a:gd name="connsiteX0" fmla="*/ 1286 w 1285"/>
                          <a:gd name="connsiteY0" fmla="*/ 0 h 1714"/>
                          <a:gd name="connsiteX1" fmla="*/ 0 w 1285"/>
                          <a:gd name="connsiteY1" fmla="*/ 1715 h 1714"/>
                          <a:gd name="connsiteX2" fmla="*/ 429 w 1285"/>
                          <a:gd name="connsiteY2" fmla="*/ 429 h 1714"/>
                          <a:gd name="connsiteX3" fmla="*/ 1286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1286" y="0"/>
                            </a:moveTo>
                            <a:cubicBezTo>
                              <a:pt x="857" y="429"/>
                              <a:pt x="857" y="1715"/>
                              <a:pt x="0" y="1715"/>
                            </a:cubicBezTo>
                            <a:lnTo>
                              <a:pt x="429" y="429"/>
                            </a:lnTo>
                            <a:cubicBezTo>
                              <a:pt x="1286" y="429"/>
                              <a:pt x="1286" y="0"/>
                              <a:pt x="1286" y="0"/>
                            </a:cubicBezTo>
                          </a:path>
                        </a:pathLst>
                      </a:custGeom>
                      <a:solidFill>
                        <a:srgbClr val="B94231"/>
                      </a:solidFill>
                      <a:ln w="4286" cap="flat">
                        <a:noFill/>
                        <a:prstDash val="solid"/>
                        <a:miter/>
                      </a:ln>
                    </p:spPr>
                    <p:txBody>
                      <a:bodyPr rtlCol="0" anchor="ctr"/>
                      <a:lstStyle/>
                      <a:p>
                        <a:endParaRPr lang="en-GB"/>
                      </a:p>
                    </p:txBody>
                  </p:sp>
                </p:grpSp>
                <p:sp>
                  <p:nvSpPr>
                    <p:cNvPr id="1502" name="Freeform: Shape 1501">
                      <a:extLst>
                        <a:ext uri="{FF2B5EF4-FFF2-40B4-BE49-F238E27FC236}">
                          <a16:creationId xmlns:a16="http://schemas.microsoft.com/office/drawing/2014/main" id="{5831415D-AEF7-6E51-5D23-99528F73CDC1}"/>
                        </a:ext>
                      </a:extLst>
                    </p:cNvPr>
                    <p:cNvSpPr/>
                    <p:nvPr/>
                  </p:nvSpPr>
                  <p:spPr>
                    <a:xfrm>
                      <a:off x="7738240" y="3914196"/>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4"/>
                            <a:pt x="250" y="857"/>
                            <a:pt x="679" y="0"/>
                          </a:cubicBezTo>
                          <a:cubicBezTo>
                            <a:pt x="250" y="429"/>
                            <a:pt x="679" y="857"/>
                            <a:pt x="1108" y="1286"/>
                          </a:cubicBezTo>
                        </a:path>
                      </a:pathLst>
                    </a:custGeom>
                    <a:solidFill>
                      <a:srgbClr val="B94231"/>
                    </a:solidFill>
                    <a:ln w="4286" cap="flat">
                      <a:noFill/>
                      <a:prstDash val="solid"/>
                      <a:miter/>
                    </a:ln>
                  </p:spPr>
                  <p:txBody>
                    <a:bodyPr rtlCol="0" anchor="ctr"/>
                    <a:lstStyle/>
                    <a:p>
                      <a:endParaRPr lang="en-GB"/>
                    </a:p>
                  </p:txBody>
                </p:sp>
                <p:sp>
                  <p:nvSpPr>
                    <p:cNvPr id="1503" name="Freeform: Shape 1502">
                      <a:extLst>
                        <a:ext uri="{FF2B5EF4-FFF2-40B4-BE49-F238E27FC236}">
                          <a16:creationId xmlns:a16="http://schemas.microsoft.com/office/drawing/2014/main" id="{2E97333A-61B1-7789-B7D5-924B8573A046}"/>
                        </a:ext>
                      </a:extLst>
                    </p:cNvPr>
                    <p:cNvSpPr/>
                    <p:nvPr/>
                  </p:nvSpPr>
                  <p:spPr>
                    <a:xfrm>
                      <a:off x="7738919" y="3915482"/>
                      <a:ext cx="14144" cy="9001"/>
                    </a:xfrm>
                    <a:custGeom>
                      <a:avLst/>
                      <a:gdLst>
                        <a:gd name="connsiteX0" fmla="*/ 14144 w 14144"/>
                        <a:gd name="connsiteY0" fmla="*/ 7715 h 9001"/>
                        <a:gd name="connsiteX1" fmla="*/ 13716 w 14144"/>
                        <a:gd name="connsiteY1" fmla="*/ 9001 h 9001"/>
                        <a:gd name="connsiteX2" fmla="*/ 0 w 14144"/>
                        <a:gd name="connsiteY2" fmla="*/ 1286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4" y="7715"/>
                          </a:moveTo>
                          <a:lnTo>
                            <a:pt x="13716" y="9001"/>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504" name="Freeform: Shape 1503">
                      <a:extLst>
                        <a:ext uri="{FF2B5EF4-FFF2-40B4-BE49-F238E27FC236}">
                          <a16:creationId xmlns:a16="http://schemas.microsoft.com/office/drawing/2014/main" id="{0073DF33-7C85-F6A5-1EA8-923AA26CC471}"/>
                        </a:ext>
                      </a:extLst>
                    </p:cNvPr>
                    <p:cNvSpPr/>
                    <p:nvPr/>
                  </p:nvSpPr>
                  <p:spPr>
                    <a:xfrm>
                      <a:off x="7738923" y="3905179"/>
                      <a:ext cx="31711" cy="18506"/>
                    </a:xfrm>
                    <a:custGeom>
                      <a:avLst/>
                      <a:gdLst>
                        <a:gd name="connsiteX0" fmla="*/ 15856 w 31711"/>
                        <a:gd name="connsiteY0" fmla="*/ 16 h 18506"/>
                        <a:gd name="connsiteX1" fmla="*/ 31286 w 31711"/>
                        <a:gd name="connsiteY1" fmla="*/ 10303 h 18506"/>
                        <a:gd name="connsiteX2" fmla="*/ 15856 w 31711"/>
                        <a:gd name="connsiteY2" fmla="*/ 18446 h 18506"/>
                        <a:gd name="connsiteX3" fmla="*/ 425 w 31711"/>
                        <a:gd name="connsiteY3" fmla="*/ 8160 h 18506"/>
                        <a:gd name="connsiteX4" fmla="*/ 15856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6" y="16"/>
                          </a:moveTo>
                          <a:cubicBezTo>
                            <a:pt x="16284" y="16"/>
                            <a:pt x="34715" y="8588"/>
                            <a:pt x="31286" y="10303"/>
                          </a:cubicBezTo>
                          <a:cubicBezTo>
                            <a:pt x="30429" y="10731"/>
                            <a:pt x="16713" y="19304"/>
                            <a:pt x="15856" y="18446"/>
                          </a:cubicBezTo>
                          <a:cubicBezTo>
                            <a:pt x="15427" y="18446"/>
                            <a:pt x="-3004" y="9874"/>
                            <a:pt x="425" y="8160"/>
                          </a:cubicBezTo>
                          <a:cubicBezTo>
                            <a:pt x="1282" y="8160"/>
                            <a:pt x="15427" y="-413"/>
                            <a:pt x="15856" y="16"/>
                          </a:cubicBezTo>
                          <a:close/>
                        </a:path>
                      </a:pathLst>
                    </a:custGeom>
                    <a:solidFill>
                      <a:srgbClr val="6C74AF"/>
                    </a:solidFill>
                    <a:ln w="4286" cap="flat">
                      <a:noFill/>
                      <a:prstDash val="solid"/>
                      <a:miter/>
                    </a:ln>
                  </p:spPr>
                  <p:txBody>
                    <a:bodyPr rtlCol="0" anchor="ctr"/>
                    <a:lstStyle/>
                    <a:p>
                      <a:endParaRPr lang="en-GB"/>
                    </a:p>
                  </p:txBody>
                </p:sp>
                <p:sp>
                  <p:nvSpPr>
                    <p:cNvPr id="1505" name="Freeform: Shape 1504">
                      <a:extLst>
                        <a:ext uri="{FF2B5EF4-FFF2-40B4-BE49-F238E27FC236}">
                          <a16:creationId xmlns:a16="http://schemas.microsoft.com/office/drawing/2014/main" id="{7FA82DA2-87FE-CA99-FD28-5DC633AA5DF8}"/>
                        </a:ext>
                      </a:extLst>
                    </p:cNvPr>
                    <p:cNvSpPr/>
                    <p:nvPr/>
                  </p:nvSpPr>
                  <p:spPr>
                    <a:xfrm>
                      <a:off x="7752635" y="3923197"/>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7" y="1715"/>
                            <a:pt x="0" y="1286"/>
                          </a:cubicBezTo>
                          <a:lnTo>
                            <a:pt x="429" y="0"/>
                          </a:lnTo>
                          <a:cubicBezTo>
                            <a:pt x="1286" y="857"/>
                            <a:pt x="3000" y="857"/>
                            <a:pt x="3858" y="0"/>
                          </a:cubicBezTo>
                        </a:path>
                      </a:pathLst>
                    </a:custGeom>
                    <a:solidFill>
                      <a:srgbClr val="B94231"/>
                    </a:solidFill>
                    <a:ln w="4286" cap="flat">
                      <a:noFill/>
                      <a:prstDash val="solid"/>
                      <a:miter/>
                    </a:ln>
                  </p:spPr>
                  <p:txBody>
                    <a:bodyPr rtlCol="0" anchor="ctr"/>
                    <a:lstStyle/>
                    <a:p>
                      <a:endParaRPr lang="en-GB"/>
                    </a:p>
                  </p:txBody>
                </p:sp>
                <p:sp>
                  <p:nvSpPr>
                    <p:cNvPr id="1506" name="Freeform: Shape 1505">
                      <a:extLst>
                        <a:ext uri="{FF2B5EF4-FFF2-40B4-BE49-F238E27FC236}">
                          <a16:creationId xmlns:a16="http://schemas.microsoft.com/office/drawing/2014/main" id="{CD372242-BA24-C1C1-6457-591B43BCE505}"/>
                        </a:ext>
                      </a:extLst>
                    </p:cNvPr>
                    <p:cNvSpPr/>
                    <p:nvPr/>
                  </p:nvSpPr>
                  <p:spPr>
                    <a:xfrm>
                      <a:off x="7779639" y="3929198"/>
                      <a:ext cx="14144" cy="9001"/>
                    </a:xfrm>
                    <a:custGeom>
                      <a:avLst/>
                      <a:gdLst>
                        <a:gd name="connsiteX0" fmla="*/ 14144 w 14144"/>
                        <a:gd name="connsiteY0" fmla="*/ 0 h 9001"/>
                        <a:gd name="connsiteX1" fmla="*/ 13716 w 14144"/>
                        <a:gd name="connsiteY1" fmla="*/ 1286 h 9001"/>
                        <a:gd name="connsiteX2" fmla="*/ 0 w 14144"/>
                        <a:gd name="connsiteY2" fmla="*/ 9001 h 9001"/>
                        <a:gd name="connsiteX3" fmla="*/ 857 w 14144"/>
                        <a:gd name="connsiteY3" fmla="*/ 8144 h 9001"/>
                      </a:gdLst>
                      <a:ahLst/>
                      <a:cxnLst>
                        <a:cxn ang="0">
                          <a:pos x="connsiteX0" y="connsiteY0"/>
                        </a:cxn>
                        <a:cxn ang="0">
                          <a:pos x="connsiteX1" y="connsiteY1"/>
                        </a:cxn>
                        <a:cxn ang="0">
                          <a:pos x="connsiteX2" y="connsiteY2"/>
                        </a:cxn>
                        <a:cxn ang="0">
                          <a:pos x="connsiteX3" y="connsiteY3"/>
                        </a:cxn>
                      </a:cxnLst>
                      <a:rect l="l" t="t" r="r" b="b"/>
                      <a:pathLst>
                        <a:path w="14144" h="9001">
                          <a:moveTo>
                            <a:pt x="14144" y="0"/>
                          </a:moveTo>
                          <a:lnTo>
                            <a:pt x="13716" y="1286"/>
                          </a:lnTo>
                          <a:lnTo>
                            <a:pt x="0" y="9001"/>
                          </a:lnTo>
                          <a:lnTo>
                            <a:pt x="857" y="8144"/>
                          </a:lnTo>
                          <a:close/>
                        </a:path>
                      </a:pathLst>
                    </a:custGeom>
                    <a:solidFill>
                      <a:srgbClr val="B94231"/>
                    </a:solidFill>
                    <a:ln w="4286" cap="flat">
                      <a:noFill/>
                      <a:prstDash val="solid"/>
                      <a:miter/>
                    </a:ln>
                  </p:spPr>
                  <p:txBody>
                    <a:bodyPr rtlCol="0" anchor="ctr"/>
                    <a:lstStyle/>
                    <a:p>
                      <a:endParaRPr lang="en-GB"/>
                    </a:p>
                  </p:txBody>
                </p:sp>
                <p:grpSp>
                  <p:nvGrpSpPr>
                    <p:cNvPr id="1507" name="Graphic 18">
                      <a:extLst>
                        <a:ext uri="{FF2B5EF4-FFF2-40B4-BE49-F238E27FC236}">
                          <a16:creationId xmlns:a16="http://schemas.microsoft.com/office/drawing/2014/main" id="{67AF6A78-7B85-64A9-0BB4-2611923ED18F}"/>
                        </a:ext>
                      </a:extLst>
                    </p:cNvPr>
                    <p:cNvGrpSpPr/>
                    <p:nvPr/>
                  </p:nvGrpSpPr>
                  <p:grpSpPr>
                    <a:xfrm>
                      <a:off x="7984093" y="4038926"/>
                      <a:ext cx="1286" cy="1714"/>
                      <a:chOff x="7984093" y="4038926"/>
                      <a:chExt cx="1286" cy="1714"/>
                    </a:xfrm>
                  </p:grpSpPr>
                  <p:sp>
                    <p:nvSpPr>
                      <p:cNvPr id="1508" name="Freeform: Shape 1507">
                        <a:extLst>
                          <a:ext uri="{FF2B5EF4-FFF2-40B4-BE49-F238E27FC236}">
                            <a16:creationId xmlns:a16="http://schemas.microsoft.com/office/drawing/2014/main" id="{6F479839-1AA5-E4BC-141B-DD40D33E6575}"/>
                          </a:ext>
                        </a:extLst>
                      </p:cNvPr>
                      <p:cNvSpPr/>
                      <p:nvPr/>
                    </p:nvSpPr>
                    <p:spPr>
                      <a:xfrm>
                        <a:off x="7984950" y="4038926"/>
                        <a:ext cx="429" cy="1285"/>
                      </a:xfrm>
                      <a:custGeom>
                        <a:avLst/>
                        <a:gdLst>
                          <a:gd name="connsiteX0" fmla="*/ 429 w 429"/>
                          <a:gd name="connsiteY0" fmla="*/ 0 h 1285"/>
                          <a:gd name="connsiteX1" fmla="*/ 0 w 429"/>
                          <a:gd name="connsiteY1" fmla="*/ 1286 h 1285"/>
                          <a:gd name="connsiteX2" fmla="*/ 429 w 429"/>
                          <a:gd name="connsiteY2" fmla="*/ 0 h 1285"/>
                        </a:gdLst>
                        <a:ahLst/>
                        <a:cxnLst>
                          <a:cxn ang="0">
                            <a:pos x="connsiteX0" y="connsiteY0"/>
                          </a:cxn>
                          <a:cxn ang="0">
                            <a:pos x="connsiteX1" y="connsiteY1"/>
                          </a:cxn>
                          <a:cxn ang="0">
                            <a:pos x="connsiteX2" y="connsiteY2"/>
                          </a:cxn>
                        </a:cxnLst>
                        <a:rect l="l" t="t" r="r" b="b"/>
                        <a:pathLst>
                          <a:path w="429" h="1285">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509" name="Freeform: Shape 1508">
                        <a:extLst>
                          <a:ext uri="{FF2B5EF4-FFF2-40B4-BE49-F238E27FC236}">
                            <a16:creationId xmlns:a16="http://schemas.microsoft.com/office/drawing/2014/main" id="{3A983236-EA59-AB24-4D8F-B0F6E2BBF169}"/>
                          </a:ext>
                        </a:extLst>
                      </p:cNvPr>
                      <p:cNvSpPr/>
                      <p:nvPr/>
                    </p:nvSpPr>
                    <p:spPr>
                      <a:xfrm>
                        <a:off x="7984093" y="4038926"/>
                        <a:ext cx="1286" cy="1714"/>
                      </a:xfrm>
                      <a:custGeom>
                        <a:avLst/>
                        <a:gdLst>
                          <a:gd name="connsiteX0" fmla="*/ 1286 w 1286"/>
                          <a:gd name="connsiteY0" fmla="*/ 0 h 1714"/>
                          <a:gd name="connsiteX1" fmla="*/ 0 w 1286"/>
                          <a:gd name="connsiteY1" fmla="*/ 1715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7" y="429"/>
                              <a:pt x="857" y="1715"/>
                              <a:pt x="0" y="1715"/>
                            </a:cubicBezTo>
                            <a:lnTo>
                              <a:pt x="429" y="429"/>
                            </a:lnTo>
                            <a:cubicBezTo>
                              <a:pt x="857" y="429"/>
                              <a:pt x="1286" y="0"/>
                              <a:pt x="1286" y="0"/>
                            </a:cubicBezTo>
                          </a:path>
                        </a:pathLst>
                      </a:custGeom>
                      <a:solidFill>
                        <a:srgbClr val="B94231"/>
                      </a:solidFill>
                      <a:ln w="4286" cap="flat">
                        <a:noFill/>
                        <a:prstDash val="solid"/>
                        <a:miter/>
                      </a:ln>
                    </p:spPr>
                    <p:txBody>
                      <a:bodyPr rtlCol="0" anchor="ctr"/>
                      <a:lstStyle/>
                      <a:p>
                        <a:endParaRPr lang="en-GB"/>
                      </a:p>
                    </p:txBody>
                  </p:sp>
                </p:grpSp>
                <p:sp>
                  <p:nvSpPr>
                    <p:cNvPr id="1510" name="Freeform: Shape 1509">
                      <a:extLst>
                        <a:ext uri="{FF2B5EF4-FFF2-40B4-BE49-F238E27FC236}">
                          <a16:creationId xmlns:a16="http://schemas.microsoft.com/office/drawing/2014/main" id="{0DF03D8C-6C03-3F4F-3035-072834C21A01}"/>
                        </a:ext>
                      </a:extLst>
                    </p:cNvPr>
                    <p:cNvSpPr/>
                    <p:nvPr/>
                  </p:nvSpPr>
                  <p:spPr>
                    <a:xfrm>
                      <a:off x="7762243" y="3927912"/>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5"/>
                            <a:pt x="251" y="857"/>
                            <a:pt x="679" y="0"/>
                          </a:cubicBezTo>
                          <a:cubicBezTo>
                            <a:pt x="251" y="429"/>
                            <a:pt x="251" y="857"/>
                            <a:pt x="1108" y="1286"/>
                          </a:cubicBezTo>
                        </a:path>
                      </a:pathLst>
                    </a:custGeom>
                    <a:solidFill>
                      <a:srgbClr val="B94231"/>
                    </a:solidFill>
                    <a:ln w="4286" cap="flat">
                      <a:noFill/>
                      <a:prstDash val="solid"/>
                      <a:miter/>
                    </a:ln>
                  </p:spPr>
                  <p:txBody>
                    <a:bodyPr rtlCol="0" anchor="ctr"/>
                    <a:lstStyle/>
                    <a:p>
                      <a:endParaRPr lang="en-GB"/>
                    </a:p>
                  </p:txBody>
                </p:sp>
                <p:sp>
                  <p:nvSpPr>
                    <p:cNvPr id="1511" name="Freeform: Shape 1510">
                      <a:extLst>
                        <a:ext uri="{FF2B5EF4-FFF2-40B4-BE49-F238E27FC236}">
                          <a16:creationId xmlns:a16="http://schemas.microsoft.com/office/drawing/2014/main" id="{372907DA-14D6-0286-4686-A4E4912BEDA0}"/>
                        </a:ext>
                      </a:extLst>
                    </p:cNvPr>
                    <p:cNvSpPr/>
                    <p:nvPr/>
                  </p:nvSpPr>
                  <p:spPr>
                    <a:xfrm>
                      <a:off x="7762494" y="3929198"/>
                      <a:ext cx="14572" cy="9001"/>
                    </a:xfrm>
                    <a:custGeom>
                      <a:avLst/>
                      <a:gdLst>
                        <a:gd name="connsiteX0" fmla="*/ 14573 w 14572"/>
                        <a:gd name="connsiteY0" fmla="*/ 8144 h 9001"/>
                        <a:gd name="connsiteX1" fmla="*/ 13716 w 14572"/>
                        <a:gd name="connsiteY1" fmla="*/ 9001 h 9001"/>
                        <a:gd name="connsiteX2" fmla="*/ 0 w 14572"/>
                        <a:gd name="connsiteY2" fmla="*/ 1286 h 9001"/>
                        <a:gd name="connsiteX3" fmla="*/ 857 w 14572"/>
                        <a:gd name="connsiteY3" fmla="*/ 0 h 9001"/>
                      </a:gdLst>
                      <a:ahLst/>
                      <a:cxnLst>
                        <a:cxn ang="0">
                          <a:pos x="connsiteX0" y="connsiteY0"/>
                        </a:cxn>
                        <a:cxn ang="0">
                          <a:pos x="connsiteX1" y="connsiteY1"/>
                        </a:cxn>
                        <a:cxn ang="0">
                          <a:pos x="connsiteX2" y="connsiteY2"/>
                        </a:cxn>
                        <a:cxn ang="0">
                          <a:pos x="connsiteX3" y="connsiteY3"/>
                        </a:cxn>
                      </a:cxnLst>
                      <a:rect l="l" t="t" r="r" b="b"/>
                      <a:pathLst>
                        <a:path w="14572" h="9001">
                          <a:moveTo>
                            <a:pt x="14573" y="8144"/>
                          </a:moveTo>
                          <a:lnTo>
                            <a:pt x="13716" y="9001"/>
                          </a:lnTo>
                          <a:lnTo>
                            <a:pt x="0" y="1286"/>
                          </a:lnTo>
                          <a:lnTo>
                            <a:pt x="857" y="0"/>
                          </a:lnTo>
                          <a:close/>
                        </a:path>
                      </a:pathLst>
                    </a:custGeom>
                    <a:solidFill>
                      <a:srgbClr val="B94231"/>
                    </a:solidFill>
                    <a:ln w="4286" cap="flat">
                      <a:noFill/>
                      <a:prstDash val="solid"/>
                      <a:miter/>
                    </a:ln>
                  </p:spPr>
                  <p:txBody>
                    <a:bodyPr rtlCol="0" anchor="ctr"/>
                    <a:lstStyle/>
                    <a:p>
                      <a:endParaRPr lang="en-GB"/>
                    </a:p>
                  </p:txBody>
                </p:sp>
                <p:sp>
                  <p:nvSpPr>
                    <p:cNvPr id="1512" name="Freeform: Shape 1511">
                      <a:extLst>
                        <a:ext uri="{FF2B5EF4-FFF2-40B4-BE49-F238E27FC236}">
                          <a16:creationId xmlns:a16="http://schemas.microsoft.com/office/drawing/2014/main" id="{989F7C39-5BFA-333F-67BE-0437039F69A9}"/>
                        </a:ext>
                      </a:extLst>
                    </p:cNvPr>
                    <p:cNvSpPr/>
                    <p:nvPr/>
                  </p:nvSpPr>
                  <p:spPr>
                    <a:xfrm>
                      <a:off x="7762926" y="3918895"/>
                      <a:ext cx="31711" cy="18506"/>
                    </a:xfrm>
                    <a:custGeom>
                      <a:avLst/>
                      <a:gdLst>
                        <a:gd name="connsiteX0" fmla="*/ 15856 w 31711"/>
                        <a:gd name="connsiteY0" fmla="*/ 16 h 18506"/>
                        <a:gd name="connsiteX1" fmla="*/ 31286 w 31711"/>
                        <a:gd name="connsiteY1" fmla="*/ 10303 h 18506"/>
                        <a:gd name="connsiteX2" fmla="*/ 15856 w 31711"/>
                        <a:gd name="connsiteY2" fmla="*/ 18446 h 18506"/>
                        <a:gd name="connsiteX3" fmla="*/ 425 w 31711"/>
                        <a:gd name="connsiteY3" fmla="*/ 8160 h 18506"/>
                        <a:gd name="connsiteX4" fmla="*/ 15856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6" y="16"/>
                          </a:moveTo>
                          <a:cubicBezTo>
                            <a:pt x="16284" y="16"/>
                            <a:pt x="34715" y="8588"/>
                            <a:pt x="31286" y="10303"/>
                          </a:cubicBezTo>
                          <a:cubicBezTo>
                            <a:pt x="30429" y="10731"/>
                            <a:pt x="16713" y="19304"/>
                            <a:pt x="15856" y="18446"/>
                          </a:cubicBezTo>
                          <a:cubicBezTo>
                            <a:pt x="15427" y="18446"/>
                            <a:pt x="-3004" y="9874"/>
                            <a:pt x="425" y="8160"/>
                          </a:cubicBezTo>
                          <a:cubicBezTo>
                            <a:pt x="1282" y="8160"/>
                            <a:pt x="14998" y="-413"/>
                            <a:pt x="15856" y="16"/>
                          </a:cubicBezTo>
                          <a:close/>
                        </a:path>
                      </a:pathLst>
                    </a:custGeom>
                    <a:solidFill>
                      <a:srgbClr val="6C74AF"/>
                    </a:solidFill>
                    <a:ln w="4286" cap="flat">
                      <a:noFill/>
                      <a:prstDash val="solid"/>
                      <a:miter/>
                    </a:ln>
                  </p:spPr>
                  <p:txBody>
                    <a:bodyPr rtlCol="0" anchor="ctr"/>
                    <a:lstStyle/>
                    <a:p>
                      <a:endParaRPr lang="en-GB"/>
                    </a:p>
                  </p:txBody>
                </p:sp>
                <p:sp>
                  <p:nvSpPr>
                    <p:cNvPr id="1513" name="Freeform: Shape 1512">
                      <a:extLst>
                        <a:ext uri="{FF2B5EF4-FFF2-40B4-BE49-F238E27FC236}">
                          <a16:creationId xmlns:a16="http://schemas.microsoft.com/office/drawing/2014/main" id="{4CFA9B93-6CB5-1390-2ADF-2C1EB25B5FA3}"/>
                        </a:ext>
                      </a:extLst>
                    </p:cNvPr>
                    <p:cNvSpPr/>
                    <p:nvPr/>
                  </p:nvSpPr>
                  <p:spPr>
                    <a:xfrm>
                      <a:off x="7776638" y="3937342"/>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8" y="1715"/>
                            <a:pt x="0" y="1286"/>
                          </a:cubicBezTo>
                          <a:lnTo>
                            <a:pt x="429" y="0"/>
                          </a:lnTo>
                          <a:cubicBezTo>
                            <a:pt x="1286" y="429"/>
                            <a:pt x="2572" y="429"/>
                            <a:pt x="3858" y="0"/>
                          </a:cubicBezTo>
                        </a:path>
                      </a:pathLst>
                    </a:custGeom>
                    <a:solidFill>
                      <a:srgbClr val="B94231"/>
                    </a:solidFill>
                    <a:ln w="4286" cap="flat">
                      <a:noFill/>
                      <a:prstDash val="solid"/>
                      <a:miter/>
                    </a:ln>
                  </p:spPr>
                  <p:txBody>
                    <a:bodyPr rtlCol="0" anchor="ctr"/>
                    <a:lstStyle/>
                    <a:p>
                      <a:endParaRPr lang="en-GB"/>
                    </a:p>
                  </p:txBody>
                </p:sp>
                <p:sp>
                  <p:nvSpPr>
                    <p:cNvPr id="1514" name="Freeform: Shape 1513">
                      <a:extLst>
                        <a:ext uri="{FF2B5EF4-FFF2-40B4-BE49-F238E27FC236}">
                          <a16:creationId xmlns:a16="http://schemas.microsoft.com/office/drawing/2014/main" id="{EE10485D-FAEB-E39F-3781-FC7C94C60BE7}"/>
                        </a:ext>
                      </a:extLst>
                    </p:cNvPr>
                    <p:cNvSpPr/>
                    <p:nvPr/>
                  </p:nvSpPr>
                  <p:spPr>
                    <a:xfrm>
                      <a:off x="7786246" y="3941628"/>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5"/>
                            <a:pt x="251" y="857"/>
                            <a:pt x="679" y="0"/>
                          </a:cubicBezTo>
                          <a:cubicBezTo>
                            <a:pt x="251" y="429"/>
                            <a:pt x="251" y="857"/>
                            <a:pt x="1108" y="1286"/>
                          </a:cubicBezTo>
                        </a:path>
                      </a:pathLst>
                    </a:custGeom>
                    <a:solidFill>
                      <a:srgbClr val="B94231"/>
                    </a:solidFill>
                    <a:ln w="4286" cap="flat">
                      <a:noFill/>
                      <a:prstDash val="solid"/>
                      <a:miter/>
                    </a:ln>
                  </p:spPr>
                  <p:txBody>
                    <a:bodyPr rtlCol="0" anchor="ctr"/>
                    <a:lstStyle/>
                    <a:p>
                      <a:endParaRPr lang="en-GB"/>
                    </a:p>
                  </p:txBody>
                </p:sp>
                <p:sp>
                  <p:nvSpPr>
                    <p:cNvPr id="1515" name="Freeform: Shape 1514">
                      <a:extLst>
                        <a:ext uri="{FF2B5EF4-FFF2-40B4-BE49-F238E27FC236}">
                          <a16:creationId xmlns:a16="http://schemas.microsoft.com/office/drawing/2014/main" id="{40C139D7-C72A-1872-DA5D-CA1F4464049B}"/>
                        </a:ext>
                      </a:extLst>
                    </p:cNvPr>
                    <p:cNvSpPr/>
                    <p:nvPr/>
                  </p:nvSpPr>
                  <p:spPr>
                    <a:xfrm>
                      <a:off x="7922799" y="4011922"/>
                      <a:ext cx="14144" cy="9001"/>
                    </a:xfrm>
                    <a:custGeom>
                      <a:avLst/>
                      <a:gdLst>
                        <a:gd name="connsiteX0" fmla="*/ 14145 w 14144"/>
                        <a:gd name="connsiteY0" fmla="*/ 0 h 9001"/>
                        <a:gd name="connsiteX1" fmla="*/ 13716 w 14144"/>
                        <a:gd name="connsiteY1" fmla="*/ 1286 h 9001"/>
                        <a:gd name="connsiteX2" fmla="*/ 0 w 14144"/>
                        <a:gd name="connsiteY2" fmla="*/ 9001 h 9001"/>
                        <a:gd name="connsiteX3" fmla="*/ 858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0"/>
                          </a:moveTo>
                          <a:lnTo>
                            <a:pt x="13716" y="1286"/>
                          </a:lnTo>
                          <a:lnTo>
                            <a:pt x="0" y="9001"/>
                          </a:lnTo>
                          <a:lnTo>
                            <a:pt x="858" y="7715"/>
                          </a:lnTo>
                          <a:close/>
                        </a:path>
                      </a:pathLst>
                    </a:custGeom>
                    <a:solidFill>
                      <a:srgbClr val="B94231"/>
                    </a:solidFill>
                    <a:ln w="4286" cap="flat">
                      <a:noFill/>
                      <a:prstDash val="solid"/>
                      <a:miter/>
                    </a:ln>
                  </p:spPr>
                  <p:txBody>
                    <a:bodyPr rtlCol="0" anchor="ctr"/>
                    <a:lstStyle/>
                    <a:p>
                      <a:endParaRPr lang="en-GB"/>
                    </a:p>
                  </p:txBody>
                </p:sp>
                <p:sp>
                  <p:nvSpPr>
                    <p:cNvPr id="1516" name="Freeform: Shape 1515">
                      <a:extLst>
                        <a:ext uri="{FF2B5EF4-FFF2-40B4-BE49-F238E27FC236}">
                          <a16:creationId xmlns:a16="http://schemas.microsoft.com/office/drawing/2014/main" id="{1917A253-0AE8-1872-A63E-26A9CBFFA3F8}"/>
                        </a:ext>
                      </a:extLst>
                    </p:cNvPr>
                    <p:cNvSpPr/>
                    <p:nvPr/>
                  </p:nvSpPr>
                  <p:spPr>
                    <a:xfrm>
                      <a:off x="7786497" y="3942914"/>
                      <a:ext cx="133730" cy="78009"/>
                    </a:xfrm>
                    <a:custGeom>
                      <a:avLst/>
                      <a:gdLst>
                        <a:gd name="connsiteX0" fmla="*/ 133731 w 133730"/>
                        <a:gd name="connsiteY0" fmla="*/ 76724 h 78009"/>
                        <a:gd name="connsiteX1" fmla="*/ 132874 w 133730"/>
                        <a:gd name="connsiteY1" fmla="*/ 78010 h 78009"/>
                        <a:gd name="connsiteX2" fmla="*/ 0 w 133730"/>
                        <a:gd name="connsiteY2" fmla="*/ 1286 h 78009"/>
                        <a:gd name="connsiteX3" fmla="*/ 857 w 133730"/>
                        <a:gd name="connsiteY3" fmla="*/ 0 h 78009"/>
                      </a:gdLst>
                      <a:ahLst/>
                      <a:cxnLst>
                        <a:cxn ang="0">
                          <a:pos x="connsiteX0" y="connsiteY0"/>
                        </a:cxn>
                        <a:cxn ang="0">
                          <a:pos x="connsiteX1" y="connsiteY1"/>
                        </a:cxn>
                        <a:cxn ang="0">
                          <a:pos x="connsiteX2" y="connsiteY2"/>
                        </a:cxn>
                        <a:cxn ang="0">
                          <a:pos x="connsiteX3" y="connsiteY3"/>
                        </a:cxn>
                      </a:cxnLst>
                      <a:rect l="l" t="t" r="r" b="b"/>
                      <a:pathLst>
                        <a:path w="133730" h="78009">
                          <a:moveTo>
                            <a:pt x="133731" y="76724"/>
                          </a:moveTo>
                          <a:lnTo>
                            <a:pt x="132874" y="78010"/>
                          </a:lnTo>
                          <a:lnTo>
                            <a:pt x="0" y="1286"/>
                          </a:lnTo>
                          <a:lnTo>
                            <a:pt x="857" y="0"/>
                          </a:lnTo>
                          <a:close/>
                        </a:path>
                      </a:pathLst>
                    </a:custGeom>
                    <a:solidFill>
                      <a:srgbClr val="B94231"/>
                    </a:solidFill>
                    <a:ln w="4286" cap="flat">
                      <a:noFill/>
                      <a:prstDash val="solid"/>
                      <a:miter/>
                    </a:ln>
                  </p:spPr>
                  <p:txBody>
                    <a:bodyPr rtlCol="0" anchor="ctr"/>
                    <a:lstStyle/>
                    <a:p>
                      <a:endParaRPr lang="en-GB"/>
                    </a:p>
                  </p:txBody>
                </p:sp>
                <p:sp>
                  <p:nvSpPr>
                    <p:cNvPr id="1517" name="Freeform: Shape 1516">
                      <a:extLst>
                        <a:ext uri="{FF2B5EF4-FFF2-40B4-BE49-F238E27FC236}">
                          <a16:creationId xmlns:a16="http://schemas.microsoft.com/office/drawing/2014/main" id="{FCD94DFB-F71A-7ABE-AB43-C734D4E2D27B}"/>
                        </a:ext>
                      </a:extLst>
                    </p:cNvPr>
                    <p:cNvSpPr/>
                    <p:nvPr/>
                  </p:nvSpPr>
                  <p:spPr>
                    <a:xfrm>
                      <a:off x="7919799" y="4019638"/>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7" y="1715"/>
                            <a:pt x="0" y="1286"/>
                          </a:cubicBezTo>
                          <a:lnTo>
                            <a:pt x="429" y="0"/>
                          </a:lnTo>
                          <a:cubicBezTo>
                            <a:pt x="1286" y="429"/>
                            <a:pt x="2572" y="429"/>
                            <a:pt x="3858" y="0"/>
                          </a:cubicBezTo>
                        </a:path>
                      </a:pathLst>
                    </a:custGeom>
                    <a:solidFill>
                      <a:srgbClr val="B94231"/>
                    </a:solidFill>
                    <a:ln w="4286" cap="flat">
                      <a:noFill/>
                      <a:prstDash val="solid"/>
                      <a:miter/>
                    </a:ln>
                  </p:spPr>
                  <p:txBody>
                    <a:bodyPr rtlCol="0" anchor="ctr"/>
                    <a:lstStyle/>
                    <a:p>
                      <a:endParaRPr lang="en-GB"/>
                    </a:p>
                  </p:txBody>
                </p:sp>
                <p:sp>
                  <p:nvSpPr>
                    <p:cNvPr id="1518" name="Freeform: Shape 1517">
                      <a:extLst>
                        <a:ext uri="{FF2B5EF4-FFF2-40B4-BE49-F238E27FC236}">
                          <a16:creationId xmlns:a16="http://schemas.microsoft.com/office/drawing/2014/main" id="{C8FB8993-7FF4-B799-12F3-97CCF4B4F5FC}"/>
                        </a:ext>
                      </a:extLst>
                    </p:cNvPr>
                    <p:cNvSpPr/>
                    <p:nvPr/>
                  </p:nvSpPr>
                  <p:spPr>
                    <a:xfrm>
                      <a:off x="7786405" y="3932625"/>
                      <a:ext cx="151103" cy="87119"/>
                    </a:xfrm>
                    <a:custGeom>
                      <a:avLst/>
                      <a:gdLst>
                        <a:gd name="connsiteX0" fmla="*/ 15950 w 151103"/>
                        <a:gd name="connsiteY0" fmla="*/ 2 h 87119"/>
                        <a:gd name="connsiteX1" fmla="*/ 150539 w 151103"/>
                        <a:gd name="connsiteY1" fmla="*/ 77154 h 87119"/>
                        <a:gd name="connsiteX2" fmla="*/ 136823 w 151103"/>
                        <a:gd name="connsiteY2" fmla="*/ 87013 h 87119"/>
                        <a:gd name="connsiteX3" fmla="*/ 520 w 151103"/>
                        <a:gd name="connsiteY3" fmla="*/ 10289 h 87119"/>
                        <a:gd name="connsiteX4" fmla="*/ 15950 w 151103"/>
                        <a:gd name="connsiteY4" fmla="*/ 2 h 87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103" h="87119">
                          <a:moveTo>
                            <a:pt x="15950" y="2"/>
                          </a:moveTo>
                          <a:cubicBezTo>
                            <a:pt x="18093" y="-427"/>
                            <a:pt x="148824" y="76726"/>
                            <a:pt x="150539" y="77154"/>
                          </a:cubicBezTo>
                          <a:cubicBezTo>
                            <a:pt x="154396" y="79297"/>
                            <a:pt x="137251" y="85727"/>
                            <a:pt x="136823" y="87013"/>
                          </a:cubicBezTo>
                          <a:cubicBezTo>
                            <a:pt x="132965" y="90442"/>
                            <a:pt x="3949" y="10289"/>
                            <a:pt x="520" y="10289"/>
                          </a:cubicBezTo>
                          <a:cubicBezTo>
                            <a:pt x="-3338" y="8574"/>
                            <a:pt x="15522" y="2"/>
                            <a:pt x="15950" y="2"/>
                          </a:cubicBezTo>
                          <a:close/>
                        </a:path>
                      </a:pathLst>
                    </a:custGeom>
                    <a:solidFill>
                      <a:srgbClr val="6C74AF"/>
                    </a:solidFill>
                    <a:ln w="4286" cap="flat">
                      <a:noFill/>
                      <a:prstDash val="solid"/>
                      <a:miter/>
                    </a:ln>
                  </p:spPr>
                  <p:txBody>
                    <a:bodyPr rtlCol="0" anchor="ctr"/>
                    <a:lstStyle/>
                    <a:p>
                      <a:endParaRPr lang="en-GB"/>
                    </a:p>
                  </p:txBody>
                </p:sp>
                <p:sp>
                  <p:nvSpPr>
                    <p:cNvPr id="1519" name="Freeform: Shape 1518">
                      <a:extLst>
                        <a:ext uri="{FF2B5EF4-FFF2-40B4-BE49-F238E27FC236}">
                          <a16:creationId xmlns:a16="http://schemas.microsoft.com/office/drawing/2014/main" id="{D0B19392-B82C-2FC8-84A9-850D6572BDF9}"/>
                        </a:ext>
                      </a:extLst>
                    </p:cNvPr>
                    <p:cNvSpPr/>
                    <p:nvPr/>
                  </p:nvSpPr>
                  <p:spPr>
                    <a:xfrm>
                      <a:off x="7946802" y="4025638"/>
                      <a:ext cx="14144" cy="9001"/>
                    </a:xfrm>
                    <a:custGeom>
                      <a:avLst/>
                      <a:gdLst>
                        <a:gd name="connsiteX0" fmla="*/ 14144 w 14144"/>
                        <a:gd name="connsiteY0" fmla="*/ 0 h 9001"/>
                        <a:gd name="connsiteX1" fmla="*/ 13716 w 14144"/>
                        <a:gd name="connsiteY1" fmla="*/ 1286 h 9001"/>
                        <a:gd name="connsiteX2" fmla="*/ 0 w 14144"/>
                        <a:gd name="connsiteY2" fmla="*/ 9001 h 9001"/>
                        <a:gd name="connsiteX3" fmla="*/ 429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14144" y="0"/>
                          </a:moveTo>
                          <a:lnTo>
                            <a:pt x="13716" y="1286"/>
                          </a:lnTo>
                          <a:lnTo>
                            <a:pt x="0" y="9001"/>
                          </a:lnTo>
                          <a:lnTo>
                            <a:pt x="429" y="7715"/>
                          </a:lnTo>
                          <a:close/>
                        </a:path>
                      </a:pathLst>
                    </a:custGeom>
                    <a:solidFill>
                      <a:srgbClr val="B94231"/>
                    </a:solidFill>
                    <a:ln w="4286" cap="flat">
                      <a:noFill/>
                      <a:prstDash val="solid"/>
                      <a:miter/>
                    </a:ln>
                  </p:spPr>
                  <p:txBody>
                    <a:bodyPr rtlCol="0" anchor="ctr"/>
                    <a:lstStyle/>
                    <a:p>
                      <a:endParaRPr lang="en-GB"/>
                    </a:p>
                  </p:txBody>
                </p:sp>
                <p:sp>
                  <p:nvSpPr>
                    <p:cNvPr id="1520" name="Freeform: Shape 1519">
                      <a:extLst>
                        <a:ext uri="{FF2B5EF4-FFF2-40B4-BE49-F238E27FC236}">
                          <a16:creationId xmlns:a16="http://schemas.microsoft.com/office/drawing/2014/main" id="{C6447C9F-B092-BAA7-636D-A90DB16B9229}"/>
                        </a:ext>
                      </a:extLst>
                    </p:cNvPr>
                    <p:cNvSpPr/>
                    <p:nvPr/>
                  </p:nvSpPr>
                  <p:spPr>
                    <a:xfrm>
                      <a:off x="7928978" y="4024352"/>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5"/>
                            <a:pt x="250" y="857"/>
                            <a:pt x="679" y="0"/>
                          </a:cubicBezTo>
                          <a:cubicBezTo>
                            <a:pt x="679" y="429"/>
                            <a:pt x="679" y="857"/>
                            <a:pt x="1108" y="1286"/>
                          </a:cubicBezTo>
                        </a:path>
                      </a:pathLst>
                    </a:custGeom>
                    <a:solidFill>
                      <a:srgbClr val="B94231"/>
                    </a:solidFill>
                    <a:ln w="4286" cap="flat">
                      <a:noFill/>
                      <a:prstDash val="solid"/>
                      <a:miter/>
                    </a:ln>
                  </p:spPr>
                  <p:txBody>
                    <a:bodyPr rtlCol="0" anchor="ctr"/>
                    <a:lstStyle/>
                    <a:p>
                      <a:endParaRPr lang="en-GB"/>
                    </a:p>
                  </p:txBody>
                </p:sp>
                <p:sp>
                  <p:nvSpPr>
                    <p:cNvPr id="1521" name="Freeform: Shape 1520">
                      <a:extLst>
                        <a:ext uri="{FF2B5EF4-FFF2-40B4-BE49-F238E27FC236}">
                          <a16:creationId xmlns:a16="http://schemas.microsoft.com/office/drawing/2014/main" id="{1F92C297-0424-F9EE-A4E2-707DE37BD908}"/>
                        </a:ext>
                      </a:extLst>
                    </p:cNvPr>
                    <p:cNvSpPr/>
                    <p:nvPr/>
                  </p:nvSpPr>
                  <p:spPr>
                    <a:xfrm>
                      <a:off x="7929657" y="4025638"/>
                      <a:ext cx="14144" cy="9001"/>
                    </a:xfrm>
                    <a:custGeom>
                      <a:avLst/>
                      <a:gdLst>
                        <a:gd name="connsiteX0" fmla="*/ 14144 w 14144"/>
                        <a:gd name="connsiteY0" fmla="*/ 7715 h 9001"/>
                        <a:gd name="connsiteX1" fmla="*/ 13716 w 14144"/>
                        <a:gd name="connsiteY1" fmla="*/ 9001 h 9001"/>
                        <a:gd name="connsiteX2" fmla="*/ 0 w 14144"/>
                        <a:gd name="connsiteY2" fmla="*/ 1286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4" y="7715"/>
                          </a:moveTo>
                          <a:lnTo>
                            <a:pt x="13716" y="9001"/>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522" name="Freeform: Shape 1521">
                      <a:extLst>
                        <a:ext uri="{FF2B5EF4-FFF2-40B4-BE49-F238E27FC236}">
                          <a16:creationId xmlns:a16="http://schemas.microsoft.com/office/drawing/2014/main" id="{7FC4E489-7A7F-0410-85C0-CBADDE269947}"/>
                        </a:ext>
                      </a:extLst>
                    </p:cNvPr>
                    <p:cNvSpPr/>
                    <p:nvPr/>
                  </p:nvSpPr>
                  <p:spPr>
                    <a:xfrm>
                      <a:off x="7943373" y="4033354"/>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4"/>
                            <a:pt x="857" y="1714"/>
                            <a:pt x="0" y="1286"/>
                          </a:cubicBezTo>
                          <a:lnTo>
                            <a:pt x="429" y="0"/>
                          </a:lnTo>
                          <a:cubicBezTo>
                            <a:pt x="1286" y="857"/>
                            <a:pt x="3000" y="857"/>
                            <a:pt x="3858" y="0"/>
                          </a:cubicBezTo>
                        </a:path>
                      </a:pathLst>
                    </a:custGeom>
                    <a:solidFill>
                      <a:srgbClr val="B94231"/>
                    </a:solidFill>
                    <a:ln w="4286" cap="flat">
                      <a:noFill/>
                      <a:prstDash val="solid"/>
                      <a:miter/>
                    </a:ln>
                  </p:spPr>
                  <p:txBody>
                    <a:bodyPr rtlCol="0" anchor="ctr"/>
                    <a:lstStyle/>
                    <a:p>
                      <a:endParaRPr lang="en-GB"/>
                    </a:p>
                  </p:txBody>
                </p:sp>
                <p:sp>
                  <p:nvSpPr>
                    <p:cNvPr id="1523" name="Freeform: Shape 1522">
                      <a:extLst>
                        <a:ext uri="{FF2B5EF4-FFF2-40B4-BE49-F238E27FC236}">
                          <a16:creationId xmlns:a16="http://schemas.microsoft.com/office/drawing/2014/main" id="{4B54918F-4C5B-7388-9EFF-8C2F7276EC6E}"/>
                        </a:ext>
                      </a:extLst>
                    </p:cNvPr>
                    <p:cNvSpPr/>
                    <p:nvPr/>
                  </p:nvSpPr>
                  <p:spPr>
                    <a:xfrm>
                      <a:off x="7929661" y="4015294"/>
                      <a:ext cx="31711" cy="18548"/>
                    </a:xfrm>
                    <a:custGeom>
                      <a:avLst/>
                      <a:gdLst>
                        <a:gd name="connsiteX0" fmla="*/ 15856 w 31711"/>
                        <a:gd name="connsiteY0" fmla="*/ 58 h 18548"/>
                        <a:gd name="connsiteX1" fmla="*/ 31286 w 31711"/>
                        <a:gd name="connsiteY1" fmla="*/ 10345 h 18548"/>
                        <a:gd name="connsiteX2" fmla="*/ 15856 w 31711"/>
                        <a:gd name="connsiteY2" fmla="*/ 18488 h 18548"/>
                        <a:gd name="connsiteX3" fmla="*/ 425 w 31711"/>
                        <a:gd name="connsiteY3" fmla="*/ 8202 h 18548"/>
                        <a:gd name="connsiteX4" fmla="*/ 15856 w 31711"/>
                        <a:gd name="connsiteY4" fmla="*/ 58 h 18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48">
                          <a:moveTo>
                            <a:pt x="15856" y="58"/>
                          </a:moveTo>
                          <a:cubicBezTo>
                            <a:pt x="16284" y="58"/>
                            <a:pt x="34715" y="8630"/>
                            <a:pt x="31286" y="10345"/>
                          </a:cubicBezTo>
                          <a:cubicBezTo>
                            <a:pt x="30429" y="10773"/>
                            <a:pt x="16713" y="19346"/>
                            <a:pt x="15856" y="18488"/>
                          </a:cubicBezTo>
                          <a:cubicBezTo>
                            <a:pt x="15427" y="18488"/>
                            <a:pt x="-3004" y="9916"/>
                            <a:pt x="425" y="8202"/>
                          </a:cubicBezTo>
                          <a:cubicBezTo>
                            <a:pt x="1282" y="8202"/>
                            <a:pt x="15427" y="-800"/>
                            <a:pt x="15856" y="58"/>
                          </a:cubicBezTo>
                          <a:close/>
                        </a:path>
                      </a:pathLst>
                    </a:custGeom>
                    <a:solidFill>
                      <a:srgbClr val="6C74AF"/>
                    </a:solidFill>
                    <a:ln w="4286" cap="flat">
                      <a:noFill/>
                      <a:prstDash val="solid"/>
                      <a:miter/>
                    </a:ln>
                  </p:spPr>
                  <p:txBody>
                    <a:bodyPr rtlCol="0" anchor="ctr"/>
                    <a:lstStyle/>
                    <a:p>
                      <a:endParaRPr lang="en-GB"/>
                    </a:p>
                  </p:txBody>
                </p:sp>
                <p:sp>
                  <p:nvSpPr>
                    <p:cNvPr id="1524" name="Freeform: Shape 1523">
                      <a:extLst>
                        <a:ext uri="{FF2B5EF4-FFF2-40B4-BE49-F238E27FC236}">
                          <a16:creationId xmlns:a16="http://schemas.microsoft.com/office/drawing/2014/main" id="{E8BA72EC-F881-F747-7D5F-83895C2EEA93}"/>
                        </a:ext>
                      </a:extLst>
                    </p:cNvPr>
                    <p:cNvSpPr/>
                    <p:nvPr/>
                  </p:nvSpPr>
                  <p:spPr>
                    <a:xfrm>
                      <a:off x="7970377" y="4039354"/>
                      <a:ext cx="14572" cy="9001"/>
                    </a:xfrm>
                    <a:custGeom>
                      <a:avLst/>
                      <a:gdLst>
                        <a:gd name="connsiteX0" fmla="*/ 14573 w 14572"/>
                        <a:gd name="connsiteY0" fmla="*/ 0 h 9001"/>
                        <a:gd name="connsiteX1" fmla="*/ 13716 w 14572"/>
                        <a:gd name="connsiteY1" fmla="*/ 1286 h 9001"/>
                        <a:gd name="connsiteX2" fmla="*/ 0 w 14572"/>
                        <a:gd name="connsiteY2" fmla="*/ 9001 h 9001"/>
                        <a:gd name="connsiteX3" fmla="*/ 857 w 14572"/>
                        <a:gd name="connsiteY3" fmla="*/ 7715 h 9001"/>
                      </a:gdLst>
                      <a:ahLst/>
                      <a:cxnLst>
                        <a:cxn ang="0">
                          <a:pos x="connsiteX0" y="connsiteY0"/>
                        </a:cxn>
                        <a:cxn ang="0">
                          <a:pos x="connsiteX1" y="connsiteY1"/>
                        </a:cxn>
                        <a:cxn ang="0">
                          <a:pos x="connsiteX2" y="connsiteY2"/>
                        </a:cxn>
                        <a:cxn ang="0">
                          <a:pos x="connsiteX3" y="connsiteY3"/>
                        </a:cxn>
                      </a:cxnLst>
                      <a:rect l="l" t="t" r="r" b="b"/>
                      <a:pathLst>
                        <a:path w="14572" h="9001">
                          <a:moveTo>
                            <a:pt x="14573" y="0"/>
                          </a:moveTo>
                          <a:lnTo>
                            <a:pt x="13716" y="1286"/>
                          </a:lnTo>
                          <a:lnTo>
                            <a:pt x="0" y="9001"/>
                          </a:lnTo>
                          <a:lnTo>
                            <a:pt x="857" y="7715"/>
                          </a:lnTo>
                          <a:close/>
                        </a:path>
                      </a:pathLst>
                    </a:custGeom>
                    <a:solidFill>
                      <a:srgbClr val="B94231"/>
                    </a:solidFill>
                    <a:ln w="4286" cap="flat">
                      <a:noFill/>
                      <a:prstDash val="solid"/>
                      <a:miter/>
                    </a:ln>
                  </p:spPr>
                  <p:txBody>
                    <a:bodyPr rtlCol="0" anchor="ctr"/>
                    <a:lstStyle/>
                    <a:p>
                      <a:endParaRPr lang="en-GB"/>
                    </a:p>
                  </p:txBody>
                </p:sp>
                <p:sp>
                  <p:nvSpPr>
                    <p:cNvPr id="1525" name="Freeform: Shape 1524">
                      <a:extLst>
                        <a:ext uri="{FF2B5EF4-FFF2-40B4-BE49-F238E27FC236}">
                          <a16:creationId xmlns:a16="http://schemas.microsoft.com/office/drawing/2014/main" id="{FAE73138-889A-60D4-F2FE-49195B57AC55}"/>
                        </a:ext>
                      </a:extLst>
                    </p:cNvPr>
                    <p:cNvSpPr/>
                    <p:nvPr/>
                  </p:nvSpPr>
                  <p:spPr>
                    <a:xfrm>
                      <a:off x="7952981" y="4038068"/>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5"/>
                            <a:pt x="251" y="857"/>
                            <a:pt x="679" y="0"/>
                          </a:cubicBezTo>
                          <a:cubicBezTo>
                            <a:pt x="251" y="429"/>
                            <a:pt x="679" y="857"/>
                            <a:pt x="1108" y="1286"/>
                          </a:cubicBezTo>
                        </a:path>
                      </a:pathLst>
                    </a:custGeom>
                    <a:solidFill>
                      <a:srgbClr val="B94231"/>
                    </a:solidFill>
                    <a:ln w="4286" cap="flat">
                      <a:noFill/>
                      <a:prstDash val="solid"/>
                      <a:miter/>
                    </a:ln>
                  </p:spPr>
                  <p:txBody>
                    <a:bodyPr rtlCol="0" anchor="ctr"/>
                    <a:lstStyle/>
                    <a:p>
                      <a:endParaRPr lang="en-GB"/>
                    </a:p>
                  </p:txBody>
                </p:sp>
                <p:sp>
                  <p:nvSpPr>
                    <p:cNvPr id="1526" name="Freeform: Shape 1525">
                      <a:extLst>
                        <a:ext uri="{FF2B5EF4-FFF2-40B4-BE49-F238E27FC236}">
                          <a16:creationId xmlns:a16="http://schemas.microsoft.com/office/drawing/2014/main" id="{2D63063A-320E-B4F3-F53B-4567F68D36F8}"/>
                        </a:ext>
                      </a:extLst>
                    </p:cNvPr>
                    <p:cNvSpPr/>
                    <p:nvPr/>
                  </p:nvSpPr>
                  <p:spPr>
                    <a:xfrm>
                      <a:off x="7953660" y="4039354"/>
                      <a:ext cx="14144" cy="9001"/>
                    </a:xfrm>
                    <a:custGeom>
                      <a:avLst/>
                      <a:gdLst>
                        <a:gd name="connsiteX0" fmla="*/ 14144 w 14144"/>
                        <a:gd name="connsiteY0" fmla="*/ 7715 h 9001"/>
                        <a:gd name="connsiteX1" fmla="*/ 13287 w 14144"/>
                        <a:gd name="connsiteY1" fmla="*/ 9001 h 9001"/>
                        <a:gd name="connsiteX2" fmla="*/ 0 w 14144"/>
                        <a:gd name="connsiteY2" fmla="*/ 1286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4" y="7715"/>
                          </a:moveTo>
                          <a:lnTo>
                            <a:pt x="13287" y="9001"/>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527" name="Freeform: Shape 1526">
                      <a:extLst>
                        <a:ext uri="{FF2B5EF4-FFF2-40B4-BE49-F238E27FC236}">
                          <a16:creationId xmlns:a16="http://schemas.microsoft.com/office/drawing/2014/main" id="{269DA70A-8A50-551C-DE90-2BE923FC5589}"/>
                        </a:ext>
                      </a:extLst>
                    </p:cNvPr>
                    <p:cNvSpPr/>
                    <p:nvPr/>
                  </p:nvSpPr>
                  <p:spPr>
                    <a:xfrm>
                      <a:off x="7953664" y="4029052"/>
                      <a:ext cx="31711" cy="18506"/>
                    </a:xfrm>
                    <a:custGeom>
                      <a:avLst/>
                      <a:gdLst>
                        <a:gd name="connsiteX0" fmla="*/ 15856 w 31711"/>
                        <a:gd name="connsiteY0" fmla="*/ 16 h 18506"/>
                        <a:gd name="connsiteX1" fmla="*/ 31286 w 31711"/>
                        <a:gd name="connsiteY1" fmla="*/ 10302 h 18506"/>
                        <a:gd name="connsiteX2" fmla="*/ 15856 w 31711"/>
                        <a:gd name="connsiteY2" fmla="*/ 18446 h 18506"/>
                        <a:gd name="connsiteX3" fmla="*/ 425 w 31711"/>
                        <a:gd name="connsiteY3" fmla="*/ 8159 h 18506"/>
                        <a:gd name="connsiteX4" fmla="*/ 15856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6" y="16"/>
                          </a:moveTo>
                          <a:cubicBezTo>
                            <a:pt x="16284" y="16"/>
                            <a:pt x="34715" y="8588"/>
                            <a:pt x="31286" y="10302"/>
                          </a:cubicBezTo>
                          <a:cubicBezTo>
                            <a:pt x="30429" y="10731"/>
                            <a:pt x="16713" y="19304"/>
                            <a:pt x="15856" y="18446"/>
                          </a:cubicBezTo>
                          <a:cubicBezTo>
                            <a:pt x="15427" y="18446"/>
                            <a:pt x="-3004" y="9874"/>
                            <a:pt x="425" y="8159"/>
                          </a:cubicBezTo>
                          <a:cubicBezTo>
                            <a:pt x="1282" y="8159"/>
                            <a:pt x="15427" y="-413"/>
                            <a:pt x="15856" y="16"/>
                          </a:cubicBezTo>
                          <a:close/>
                        </a:path>
                      </a:pathLst>
                    </a:custGeom>
                    <a:solidFill>
                      <a:srgbClr val="6C74AF"/>
                    </a:solidFill>
                    <a:ln w="4286" cap="flat">
                      <a:noFill/>
                      <a:prstDash val="solid"/>
                      <a:miter/>
                    </a:ln>
                  </p:spPr>
                  <p:txBody>
                    <a:bodyPr rtlCol="0" anchor="ctr"/>
                    <a:lstStyle/>
                    <a:p>
                      <a:endParaRPr lang="en-GB"/>
                    </a:p>
                  </p:txBody>
                </p:sp>
                <p:sp>
                  <p:nvSpPr>
                    <p:cNvPr id="1528" name="Freeform: Shape 1527">
                      <a:extLst>
                        <a:ext uri="{FF2B5EF4-FFF2-40B4-BE49-F238E27FC236}">
                          <a16:creationId xmlns:a16="http://schemas.microsoft.com/office/drawing/2014/main" id="{5B0BE63F-4AA8-E808-C6B2-1E19ADAD62BB}"/>
                        </a:ext>
                      </a:extLst>
                    </p:cNvPr>
                    <p:cNvSpPr/>
                    <p:nvPr/>
                  </p:nvSpPr>
                  <p:spPr>
                    <a:xfrm>
                      <a:off x="7967376" y="4047070"/>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4"/>
                            <a:pt x="858" y="1714"/>
                            <a:pt x="0" y="1286"/>
                          </a:cubicBezTo>
                          <a:lnTo>
                            <a:pt x="429" y="0"/>
                          </a:lnTo>
                          <a:cubicBezTo>
                            <a:pt x="1286" y="857"/>
                            <a:pt x="3001" y="857"/>
                            <a:pt x="3858" y="0"/>
                          </a:cubicBezTo>
                        </a:path>
                      </a:pathLst>
                    </a:custGeom>
                    <a:solidFill>
                      <a:srgbClr val="B94231"/>
                    </a:solidFill>
                    <a:ln w="4286" cap="flat">
                      <a:noFill/>
                      <a:prstDash val="solid"/>
                      <a:miter/>
                    </a:ln>
                  </p:spPr>
                  <p:txBody>
                    <a:bodyPr rtlCol="0" anchor="ctr"/>
                    <a:lstStyle/>
                    <a:p>
                      <a:endParaRPr lang="en-GB"/>
                    </a:p>
                  </p:txBody>
                </p:sp>
              </p:grpSp>
            </p:grpSp>
            <p:grpSp>
              <p:nvGrpSpPr>
                <p:cNvPr id="1529" name="Graphic 18">
                  <a:extLst>
                    <a:ext uri="{FF2B5EF4-FFF2-40B4-BE49-F238E27FC236}">
                      <a16:creationId xmlns:a16="http://schemas.microsoft.com/office/drawing/2014/main" id="{0537A5DC-EA2A-385A-D03A-85B179094C15}"/>
                    </a:ext>
                  </a:extLst>
                </p:cNvPr>
                <p:cNvGrpSpPr/>
                <p:nvPr/>
              </p:nvGrpSpPr>
              <p:grpSpPr>
                <a:xfrm>
                  <a:off x="7814170" y="3560016"/>
                  <a:ext cx="330416" cy="439183"/>
                  <a:chOff x="7814170" y="3560016"/>
                  <a:chExt cx="330416" cy="439183"/>
                </a:xfrm>
              </p:grpSpPr>
              <p:sp>
                <p:nvSpPr>
                  <p:cNvPr id="1530" name="Freeform: Shape 1529">
                    <a:extLst>
                      <a:ext uri="{FF2B5EF4-FFF2-40B4-BE49-F238E27FC236}">
                        <a16:creationId xmlns:a16="http://schemas.microsoft.com/office/drawing/2014/main" id="{979D08B1-16AF-CFC4-F350-088CC0C429DB}"/>
                      </a:ext>
                    </a:extLst>
                  </p:cNvPr>
                  <p:cNvSpPr/>
                  <p:nvPr/>
                </p:nvSpPr>
                <p:spPr>
                  <a:xfrm>
                    <a:off x="7814170" y="3560016"/>
                    <a:ext cx="330416" cy="439183"/>
                  </a:xfrm>
                  <a:custGeom>
                    <a:avLst/>
                    <a:gdLst>
                      <a:gd name="connsiteX0" fmla="*/ 321228 w 330416"/>
                      <a:gd name="connsiteY0" fmla="*/ 181015 h 439183"/>
                      <a:gd name="connsiteX1" fmla="*/ 9189 w 330416"/>
                      <a:gd name="connsiteY1" fmla="*/ 993 h 439183"/>
                      <a:gd name="connsiteX2" fmla="*/ 1045 w 330416"/>
                      <a:gd name="connsiteY2" fmla="*/ 6994 h 439183"/>
                      <a:gd name="connsiteX3" fmla="*/ 9189 w 330416"/>
                      <a:gd name="connsiteY3" fmla="*/ 258168 h 439183"/>
                      <a:gd name="connsiteX4" fmla="*/ 321228 w 330416"/>
                      <a:gd name="connsiteY4" fmla="*/ 438190 h 439183"/>
                      <a:gd name="connsiteX5" fmla="*/ 329371 w 330416"/>
                      <a:gd name="connsiteY5" fmla="*/ 432190 h 439183"/>
                      <a:gd name="connsiteX6" fmla="*/ 321228 w 330416"/>
                      <a:gd name="connsiteY6" fmla="*/ 181015 h 43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416" h="439183">
                        <a:moveTo>
                          <a:pt x="321228" y="181015"/>
                        </a:moveTo>
                        <a:lnTo>
                          <a:pt x="9189" y="993"/>
                        </a:lnTo>
                        <a:cubicBezTo>
                          <a:pt x="4902" y="-1579"/>
                          <a:pt x="1045" y="993"/>
                          <a:pt x="1045" y="6994"/>
                        </a:cubicBezTo>
                        <a:cubicBezTo>
                          <a:pt x="4902" y="15566"/>
                          <a:pt x="-7956" y="259883"/>
                          <a:pt x="9189" y="258168"/>
                        </a:cubicBezTo>
                        <a:cubicBezTo>
                          <a:pt x="9189" y="258168"/>
                          <a:pt x="321228" y="438190"/>
                          <a:pt x="321228" y="438190"/>
                        </a:cubicBezTo>
                        <a:cubicBezTo>
                          <a:pt x="325514" y="440762"/>
                          <a:pt x="329371" y="438190"/>
                          <a:pt x="329371" y="432190"/>
                        </a:cubicBezTo>
                        <a:cubicBezTo>
                          <a:pt x="325514" y="423617"/>
                          <a:pt x="338373" y="179301"/>
                          <a:pt x="321228" y="181015"/>
                        </a:cubicBezTo>
                        <a:close/>
                      </a:path>
                    </a:pathLst>
                  </a:custGeom>
                  <a:solidFill>
                    <a:srgbClr val="364751"/>
                  </a:solidFill>
                  <a:ln w="4286" cap="flat">
                    <a:noFill/>
                    <a:prstDash val="solid"/>
                    <a:miter/>
                  </a:ln>
                </p:spPr>
                <p:txBody>
                  <a:bodyPr rtlCol="0" anchor="ctr"/>
                  <a:lstStyle/>
                  <a:p>
                    <a:endParaRPr lang="en-GB"/>
                  </a:p>
                </p:txBody>
              </p:sp>
              <p:sp>
                <p:nvSpPr>
                  <p:cNvPr id="1531" name="Freeform: Shape 1530">
                    <a:extLst>
                      <a:ext uri="{FF2B5EF4-FFF2-40B4-BE49-F238E27FC236}">
                        <a16:creationId xmlns:a16="http://schemas.microsoft.com/office/drawing/2014/main" id="{D1AF47CA-963C-5A3C-CDF6-9148586A678C}"/>
                      </a:ext>
                    </a:extLst>
                  </p:cNvPr>
                  <p:cNvSpPr/>
                  <p:nvPr/>
                </p:nvSpPr>
                <p:spPr>
                  <a:xfrm>
                    <a:off x="7829783" y="3587399"/>
                    <a:ext cx="300462" cy="382611"/>
                  </a:xfrm>
                  <a:custGeom>
                    <a:avLst/>
                    <a:gdLst>
                      <a:gd name="connsiteX0" fmla="*/ 299185 w 300462"/>
                      <a:gd name="connsiteY0" fmla="*/ 173778 h 382611"/>
                      <a:gd name="connsiteX1" fmla="*/ 293612 w 300462"/>
                      <a:gd name="connsiteY1" fmla="*/ 382518 h 382611"/>
                      <a:gd name="connsiteX2" fmla="*/ 5577 w 300462"/>
                      <a:gd name="connsiteY2" fmla="*/ 216211 h 382611"/>
                      <a:gd name="connsiteX3" fmla="*/ 4 w 300462"/>
                      <a:gd name="connsiteY3" fmla="*/ 205924 h 382611"/>
                      <a:gd name="connsiteX4" fmla="*/ 4 w 300462"/>
                      <a:gd name="connsiteY4" fmla="*/ 1470 h 382611"/>
                      <a:gd name="connsiteX5" fmla="*/ 293612 w 300462"/>
                      <a:gd name="connsiteY5" fmla="*/ 163490 h 382611"/>
                      <a:gd name="connsiteX6" fmla="*/ 299185 w 300462"/>
                      <a:gd name="connsiteY6" fmla="*/ 173778 h 38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462" h="382611">
                        <a:moveTo>
                          <a:pt x="299185" y="173778"/>
                        </a:moveTo>
                        <a:cubicBezTo>
                          <a:pt x="294898" y="178064"/>
                          <a:pt x="307757" y="387661"/>
                          <a:pt x="293612" y="382518"/>
                        </a:cubicBezTo>
                        <a:cubicBezTo>
                          <a:pt x="293612" y="382518"/>
                          <a:pt x="5577" y="216211"/>
                          <a:pt x="5577" y="216211"/>
                        </a:cubicBezTo>
                        <a:cubicBezTo>
                          <a:pt x="2576" y="214497"/>
                          <a:pt x="4" y="209782"/>
                          <a:pt x="4" y="205924"/>
                        </a:cubicBezTo>
                        <a:lnTo>
                          <a:pt x="4" y="1470"/>
                        </a:lnTo>
                        <a:cubicBezTo>
                          <a:pt x="-1282" y="-18246"/>
                          <a:pt x="289326" y="166919"/>
                          <a:pt x="293612" y="163490"/>
                        </a:cubicBezTo>
                        <a:cubicBezTo>
                          <a:pt x="297042" y="165205"/>
                          <a:pt x="299185" y="169920"/>
                          <a:pt x="299185" y="173778"/>
                        </a:cubicBezTo>
                        <a:close/>
                      </a:path>
                    </a:pathLst>
                  </a:custGeom>
                  <a:solidFill>
                    <a:srgbClr val="FEE282"/>
                  </a:solidFill>
                  <a:ln w="4286" cap="flat">
                    <a:noFill/>
                    <a:prstDash val="solid"/>
                    <a:miter/>
                  </a:ln>
                </p:spPr>
                <p:txBody>
                  <a:bodyPr rtlCol="0" anchor="ctr"/>
                  <a:lstStyle/>
                  <a:p>
                    <a:endParaRPr lang="en-GB"/>
                  </a:p>
                </p:txBody>
              </p:sp>
              <p:sp>
                <p:nvSpPr>
                  <p:cNvPr id="1532" name="Freeform: Shape 1531">
                    <a:extLst>
                      <a:ext uri="{FF2B5EF4-FFF2-40B4-BE49-F238E27FC236}">
                        <a16:creationId xmlns:a16="http://schemas.microsoft.com/office/drawing/2014/main" id="{3DE376CA-191F-5980-BE9F-08382F1B616D}"/>
                      </a:ext>
                    </a:extLst>
                  </p:cNvPr>
                  <p:cNvSpPr/>
                  <p:nvPr/>
                </p:nvSpPr>
                <p:spPr>
                  <a:xfrm>
                    <a:off x="7832788" y="3583723"/>
                    <a:ext cx="296180" cy="367334"/>
                  </a:xfrm>
                  <a:custGeom>
                    <a:avLst/>
                    <a:gdLst>
                      <a:gd name="connsiteX0" fmla="*/ 296180 w 296180"/>
                      <a:gd name="connsiteY0" fmla="*/ 177454 h 367334"/>
                      <a:gd name="connsiteX1" fmla="*/ 296180 w 296180"/>
                      <a:gd name="connsiteY1" fmla="*/ 367335 h 367334"/>
                      <a:gd name="connsiteX2" fmla="*/ 0 w 296180"/>
                      <a:gd name="connsiteY2" fmla="*/ 3 h 367334"/>
                      <a:gd name="connsiteX3" fmla="*/ 290608 w 296180"/>
                      <a:gd name="connsiteY3" fmla="*/ 167167 h 367334"/>
                      <a:gd name="connsiteX4" fmla="*/ 296180 w 296180"/>
                      <a:gd name="connsiteY4" fmla="*/ 177454 h 367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180" h="367334">
                        <a:moveTo>
                          <a:pt x="296180" y="177454"/>
                        </a:moveTo>
                        <a:lnTo>
                          <a:pt x="296180" y="367335"/>
                        </a:lnTo>
                        <a:cubicBezTo>
                          <a:pt x="170593" y="288039"/>
                          <a:pt x="18003" y="108017"/>
                          <a:pt x="0" y="3"/>
                        </a:cubicBezTo>
                        <a:cubicBezTo>
                          <a:pt x="2572" y="-854"/>
                          <a:pt x="288036" y="166310"/>
                          <a:pt x="290608" y="167167"/>
                        </a:cubicBezTo>
                        <a:cubicBezTo>
                          <a:pt x="294037" y="168882"/>
                          <a:pt x="296180" y="173596"/>
                          <a:pt x="296180" y="177454"/>
                        </a:cubicBezTo>
                        <a:close/>
                      </a:path>
                    </a:pathLst>
                  </a:custGeom>
                  <a:solidFill>
                    <a:srgbClr val="FFFFFF">
                      <a:alpha val="26000"/>
                    </a:srgbClr>
                  </a:solidFill>
                  <a:ln w="4286" cap="flat">
                    <a:noFill/>
                    <a:prstDash val="solid"/>
                    <a:miter/>
                  </a:ln>
                </p:spPr>
                <p:txBody>
                  <a:bodyPr rtlCol="0" anchor="ctr"/>
                  <a:lstStyle/>
                  <a:p>
                    <a:endParaRPr lang="en-GB"/>
                  </a:p>
                </p:txBody>
              </p:sp>
            </p:grpSp>
            <p:grpSp>
              <p:nvGrpSpPr>
                <p:cNvPr id="1533" name="Graphic 18">
                  <a:extLst>
                    <a:ext uri="{FF2B5EF4-FFF2-40B4-BE49-F238E27FC236}">
                      <a16:creationId xmlns:a16="http://schemas.microsoft.com/office/drawing/2014/main" id="{5390811B-9227-2124-9AAF-B2658C4D2E0C}"/>
                    </a:ext>
                  </a:extLst>
                </p:cNvPr>
                <p:cNvGrpSpPr/>
                <p:nvPr/>
              </p:nvGrpSpPr>
              <p:grpSpPr>
                <a:xfrm>
                  <a:off x="7732918" y="4026067"/>
                  <a:ext cx="163734" cy="105013"/>
                  <a:chOff x="7732918" y="4026067"/>
                  <a:chExt cx="163734" cy="105013"/>
                </a:xfrm>
              </p:grpSpPr>
              <p:sp>
                <p:nvSpPr>
                  <p:cNvPr id="1534" name="Freeform: Shape 1533">
                    <a:extLst>
                      <a:ext uri="{FF2B5EF4-FFF2-40B4-BE49-F238E27FC236}">
                        <a16:creationId xmlns:a16="http://schemas.microsoft.com/office/drawing/2014/main" id="{133D70B2-22E5-9BCF-81E9-5D0033B5DB2A}"/>
                      </a:ext>
                    </a:extLst>
                  </p:cNvPr>
                  <p:cNvSpPr/>
                  <p:nvPr/>
                </p:nvSpPr>
                <p:spPr>
                  <a:xfrm>
                    <a:off x="7732918" y="4026067"/>
                    <a:ext cx="39433" cy="28289"/>
                  </a:xfrm>
                  <a:custGeom>
                    <a:avLst/>
                    <a:gdLst>
                      <a:gd name="connsiteX0" fmla="*/ 39433 w 39433"/>
                      <a:gd name="connsiteY0" fmla="*/ 22717 h 28289"/>
                      <a:gd name="connsiteX1" fmla="*/ 39433 w 39433"/>
                      <a:gd name="connsiteY1" fmla="*/ 28289 h 28289"/>
                      <a:gd name="connsiteX2" fmla="*/ 0 w 39433"/>
                      <a:gd name="connsiteY2" fmla="*/ 5572 h 28289"/>
                      <a:gd name="connsiteX3" fmla="*/ 0 w 39433"/>
                      <a:gd name="connsiteY3" fmla="*/ 0 h 28289"/>
                      <a:gd name="connsiteX4" fmla="*/ 39433 w 39433"/>
                      <a:gd name="connsiteY4" fmla="*/ 22717 h 28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33" h="28289">
                        <a:moveTo>
                          <a:pt x="39433" y="22717"/>
                        </a:moveTo>
                        <a:lnTo>
                          <a:pt x="39433" y="28289"/>
                        </a:lnTo>
                        <a:cubicBezTo>
                          <a:pt x="38148" y="27432"/>
                          <a:pt x="1286" y="6429"/>
                          <a:pt x="0" y="5572"/>
                        </a:cubicBezTo>
                        <a:lnTo>
                          <a:pt x="0" y="0"/>
                        </a:lnTo>
                        <a:lnTo>
                          <a:pt x="39433" y="22717"/>
                        </a:lnTo>
                        <a:close/>
                      </a:path>
                    </a:pathLst>
                  </a:custGeom>
                  <a:solidFill>
                    <a:srgbClr val="000000"/>
                  </a:solidFill>
                  <a:ln w="4286" cap="flat">
                    <a:noFill/>
                    <a:prstDash val="solid"/>
                    <a:miter/>
                  </a:ln>
                </p:spPr>
                <p:txBody>
                  <a:bodyPr rtlCol="0" anchor="ctr"/>
                  <a:lstStyle/>
                  <a:p>
                    <a:endParaRPr lang="en-GB"/>
                  </a:p>
                </p:txBody>
              </p:sp>
              <p:sp>
                <p:nvSpPr>
                  <p:cNvPr id="1535" name="Freeform: Shape 1534">
                    <a:extLst>
                      <a:ext uri="{FF2B5EF4-FFF2-40B4-BE49-F238E27FC236}">
                        <a16:creationId xmlns:a16="http://schemas.microsoft.com/office/drawing/2014/main" id="{E056AE11-F827-25D0-8A62-D57291D7FAA1}"/>
                      </a:ext>
                    </a:extLst>
                  </p:cNvPr>
                  <p:cNvSpPr/>
                  <p:nvPr/>
                </p:nvSpPr>
                <p:spPr>
                  <a:xfrm>
                    <a:off x="7733776" y="4027782"/>
                    <a:ext cx="38576" cy="26574"/>
                  </a:xfrm>
                  <a:custGeom>
                    <a:avLst/>
                    <a:gdLst>
                      <a:gd name="connsiteX0" fmla="*/ 38576 w 38576"/>
                      <a:gd name="connsiteY0" fmla="*/ 22288 h 26574"/>
                      <a:gd name="connsiteX1" fmla="*/ 38576 w 38576"/>
                      <a:gd name="connsiteY1" fmla="*/ 26575 h 26574"/>
                      <a:gd name="connsiteX2" fmla="*/ 0 w 38576"/>
                      <a:gd name="connsiteY2" fmla="*/ 4715 h 26574"/>
                      <a:gd name="connsiteX3" fmla="*/ 0 w 38576"/>
                      <a:gd name="connsiteY3" fmla="*/ 0 h 26574"/>
                    </a:gdLst>
                    <a:ahLst/>
                    <a:cxnLst>
                      <a:cxn ang="0">
                        <a:pos x="connsiteX0" y="connsiteY0"/>
                      </a:cxn>
                      <a:cxn ang="0">
                        <a:pos x="connsiteX1" y="connsiteY1"/>
                      </a:cxn>
                      <a:cxn ang="0">
                        <a:pos x="connsiteX2" y="connsiteY2"/>
                      </a:cxn>
                      <a:cxn ang="0">
                        <a:pos x="connsiteX3" y="connsiteY3"/>
                      </a:cxn>
                    </a:cxnLst>
                    <a:rect l="l" t="t" r="r" b="b"/>
                    <a:pathLst>
                      <a:path w="38576" h="26574">
                        <a:moveTo>
                          <a:pt x="38576" y="22288"/>
                        </a:moveTo>
                        <a:lnTo>
                          <a:pt x="38576" y="26575"/>
                        </a:lnTo>
                        <a:lnTo>
                          <a:pt x="0" y="4715"/>
                        </a:lnTo>
                        <a:lnTo>
                          <a:pt x="0" y="0"/>
                        </a:lnTo>
                        <a:close/>
                      </a:path>
                    </a:pathLst>
                  </a:custGeom>
                  <a:solidFill>
                    <a:srgbClr val="4D4D4D"/>
                  </a:solidFill>
                  <a:ln w="4286" cap="flat">
                    <a:noFill/>
                    <a:prstDash val="solid"/>
                    <a:miter/>
                  </a:ln>
                </p:spPr>
                <p:txBody>
                  <a:bodyPr rtlCol="0" anchor="ctr"/>
                  <a:lstStyle/>
                  <a:p>
                    <a:endParaRPr lang="en-GB"/>
                  </a:p>
                </p:txBody>
              </p:sp>
              <p:sp>
                <p:nvSpPr>
                  <p:cNvPr id="1536" name="Freeform: Shape 1535">
                    <a:extLst>
                      <a:ext uri="{FF2B5EF4-FFF2-40B4-BE49-F238E27FC236}">
                        <a16:creationId xmlns:a16="http://schemas.microsoft.com/office/drawing/2014/main" id="{F96C33A3-2B2A-4432-A67C-3482A866190F}"/>
                      </a:ext>
                    </a:extLst>
                  </p:cNvPr>
                  <p:cNvSpPr/>
                  <p:nvPr/>
                </p:nvSpPr>
                <p:spPr>
                  <a:xfrm>
                    <a:off x="7887223" y="4119936"/>
                    <a:ext cx="9429" cy="11144"/>
                  </a:xfrm>
                  <a:custGeom>
                    <a:avLst/>
                    <a:gdLst>
                      <a:gd name="connsiteX0" fmla="*/ 9430 w 9429"/>
                      <a:gd name="connsiteY0" fmla="*/ 5572 h 11144"/>
                      <a:gd name="connsiteX1" fmla="*/ 9430 w 9429"/>
                      <a:gd name="connsiteY1" fmla="*/ 11144 h 11144"/>
                      <a:gd name="connsiteX2" fmla="*/ 429 w 9429"/>
                      <a:gd name="connsiteY2" fmla="*/ 6001 h 11144"/>
                      <a:gd name="connsiteX3" fmla="*/ 0 w 9429"/>
                      <a:gd name="connsiteY3" fmla="*/ 6001 h 11144"/>
                      <a:gd name="connsiteX4" fmla="*/ 0 w 9429"/>
                      <a:gd name="connsiteY4" fmla="*/ 0 h 11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9" h="11144">
                        <a:moveTo>
                          <a:pt x="9430" y="5572"/>
                        </a:moveTo>
                        <a:lnTo>
                          <a:pt x="9430" y="11144"/>
                        </a:lnTo>
                        <a:lnTo>
                          <a:pt x="429" y="6001"/>
                        </a:lnTo>
                        <a:lnTo>
                          <a:pt x="0" y="6001"/>
                        </a:lnTo>
                        <a:lnTo>
                          <a:pt x="0" y="0"/>
                        </a:lnTo>
                        <a:close/>
                      </a:path>
                    </a:pathLst>
                  </a:custGeom>
                  <a:solidFill>
                    <a:srgbClr val="000000"/>
                  </a:solidFill>
                  <a:ln w="4286" cap="flat">
                    <a:noFill/>
                    <a:prstDash val="solid"/>
                    <a:miter/>
                  </a:ln>
                </p:spPr>
                <p:txBody>
                  <a:bodyPr rtlCol="0" anchor="ctr"/>
                  <a:lstStyle/>
                  <a:p>
                    <a:endParaRPr lang="en-GB"/>
                  </a:p>
                </p:txBody>
              </p:sp>
              <p:sp>
                <p:nvSpPr>
                  <p:cNvPr id="1537" name="Freeform: Shape 1536">
                    <a:extLst>
                      <a:ext uri="{FF2B5EF4-FFF2-40B4-BE49-F238E27FC236}">
                        <a16:creationId xmlns:a16="http://schemas.microsoft.com/office/drawing/2014/main" id="{A6309888-604E-62E2-3A6D-890721C4A467}"/>
                      </a:ext>
                    </a:extLst>
                  </p:cNvPr>
                  <p:cNvSpPr/>
                  <p:nvPr/>
                </p:nvSpPr>
                <p:spPr>
                  <a:xfrm>
                    <a:off x="7887652" y="4121222"/>
                    <a:ext cx="9001" cy="9858"/>
                  </a:xfrm>
                  <a:custGeom>
                    <a:avLst/>
                    <a:gdLst>
                      <a:gd name="connsiteX0" fmla="*/ 9001 w 9001"/>
                      <a:gd name="connsiteY0" fmla="*/ 5144 h 9858"/>
                      <a:gd name="connsiteX1" fmla="*/ 9001 w 9001"/>
                      <a:gd name="connsiteY1" fmla="*/ 9858 h 9858"/>
                      <a:gd name="connsiteX2" fmla="*/ 0 w 9001"/>
                      <a:gd name="connsiteY2" fmla="*/ 4715 h 9858"/>
                      <a:gd name="connsiteX3" fmla="*/ 0 w 9001"/>
                      <a:gd name="connsiteY3" fmla="*/ 0 h 9858"/>
                    </a:gdLst>
                    <a:ahLst/>
                    <a:cxnLst>
                      <a:cxn ang="0">
                        <a:pos x="connsiteX0" y="connsiteY0"/>
                      </a:cxn>
                      <a:cxn ang="0">
                        <a:pos x="connsiteX1" y="connsiteY1"/>
                      </a:cxn>
                      <a:cxn ang="0">
                        <a:pos x="connsiteX2" y="connsiteY2"/>
                      </a:cxn>
                      <a:cxn ang="0">
                        <a:pos x="connsiteX3" y="connsiteY3"/>
                      </a:cxn>
                    </a:cxnLst>
                    <a:rect l="l" t="t" r="r" b="b"/>
                    <a:pathLst>
                      <a:path w="9001" h="9858">
                        <a:moveTo>
                          <a:pt x="9001" y="5144"/>
                        </a:moveTo>
                        <a:lnTo>
                          <a:pt x="9001" y="9858"/>
                        </a:lnTo>
                        <a:lnTo>
                          <a:pt x="0" y="4715"/>
                        </a:lnTo>
                        <a:lnTo>
                          <a:pt x="0" y="0"/>
                        </a:lnTo>
                        <a:close/>
                      </a:path>
                    </a:pathLst>
                  </a:custGeom>
                  <a:solidFill>
                    <a:srgbClr val="4D4D4D"/>
                  </a:solidFill>
                  <a:ln w="4286" cap="flat">
                    <a:noFill/>
                    <a:prstDash val="solid"/>
                    <a:miter/>
                  </a:ln>
                </p:spPr>
                <p:txBody>
                  <a:bodyPr rtlCol="0" anchor="ctr"/>
                  <a:lstStyle/>
                  <a:p>
                    <a:endParaRPr lang="en-GB"/>
                  </a:p>
                </p:txBody>
              </p:sp>
            </p:grpSp>
            <p:grpSp>
              <p:nvGrpSpPr>
                <p:cNvPr id="1538" name="Graphic 18">
                  <a:extLst>
                    <a:ext uri="{FF2B5EF4-FFF2-40B4-BE49-F238E27FC236}">
                      <a16:creationId xmlns:a16="http://schemas.microsoft.com/office/drawing/2014/main" id="{4D7D7345-2D0C-972D-4689-3CEB0E5AEE76}"/>
                    </a:ext>
                  </a:extLst>
                </p:cNvPr>
                <p:cNvGrpSpPr/>
                <p:nvPr/>
              </p:nvGrpSpPr>
              <p:grpSpPr>
                <a:xfrm>
                  <a:off x="7594601" y="3938627"/>
                  <a:ext cx="544614" cy="211312"/>
                  <a:chOff x="7594601" y="3938627"/>
                  <a:chExt cx="544614" cy="211312"/>
                </a:xfrm>
              </p:grpSpPr>
              <p:sp>
                <p:nvSpPr>
                  <p:cNvPr id="1539" name="Freeform: Shape 1538">
                    <a:extLst>
                      <a:ext uri="{FF2B5EF4-FFF2-40B4-BE49-F238E27FC236}">
                        <a16:creationId xmlns:a16="http://schemas.microsoft.com/office/drawing/2014/main" id="{251034DC-DC26-5BA5-473D-5891C7966960}"/>
                      </a:ext>
                    </a:extLst>
                  </p:cNvPr>
                  <p:cNvSpPr/>
                  <p:nvPr/>
                </p:nvSpPr>
                <p:spPr>
                  <a:xfrm>
                    <a:off x="8034671" y="4021352"/>
                    <a:ext cx="87010" cy="55721"/>
                  </a:xfrm>
                  <a:custGeom>
                    <a:avLst/>
                    <a:gdLst>
                      <a:gd name="connsiteX0" fmla="*/ 87011 w 87010"/>
                      <a:gd name="connsiteY0" fmla="*/ 0 h 55721"/>
                      <a:gd name="connsiteX1" fmla="*/ 87011 w 87010"/>
                      <a:gd name="connsiteY1" fmla="*/ 5572 h 55721"/>
                      <a:gd name="connsiteX2" fmla="*/ 0 w 87010"/>
                      <a:gd name="connsiteY2" fmla="*/ 55721 h 55721"/>
                      <a:gd name="connsiteX3" fmla="*/ 0 w 87010"/>
                      <a:gd name="connsiteY3" fmla="*/ 50149 h 55721"/>
                      <a:gd name="connsiteX4" fmla="*/ 87011 w 87010"/>
                      <a:gd name="connsiteY4" fmla="*/ 0 h 55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010" h="55721">
                        <a:moveTo>
                          <a:pt x="87011" y="0"/>
                        </a:moveTo>
                        <a:lnTo>
                          <a:pt x="87011" y="5572"/>
                        </a:lnTo>
                        <a:cubicBezTo>
                          <a:pt x="85725" y="6429"/>
                          <a:pt x="1286" y="54864"/>
                          <a:pt x="0" y="55721"/>
                        </a:cubicBezTo>
                        <a:lnTo>
                          <a:pt x="0" y="50149"/>
                        </a:lnTo>
                        <a:lnTo>
                          <a:pt x="87011" y="0"/>
                        </a:lnTo>
                        <a:close/>
                      </a:path>
                    </a:pathLst>
                  </a:custGeom>
                  <a:solidFill>
                    <a:srgbClr val="000000"/>
                  </a:solidFill>
                  <a:ln w="4286" cap="flat">
                    <a:noFill/>
                    <a:prstDash val="solid"/>
                    <a:miter/>
                  </a:ln>
                </p:spPr>
                <p:txBody>
                  <a:bodyPr rtlCol="0" anchor="ctr"/>
                  <a:lstStyle/>
                  <a:p>
                    <a:endParaRPr lang="en-GB"/>
                  </a:p>
                </p:txBody>
              </p:sp>
              <p:sp>
                <p:nvSpPr>
                  <p:cNvPr id="1540" name="Freeform: Shape 1539">
                    <a:extLst>
                      <a:ext uri="{FF2B5EF4-FFF2-40B4-BE49-F238E27FC236}">
                        <a16:creationId xmlns:a16="http://schemas.microsoft.com/office/drawing/2014/main" id="{13F7108F-2F7E-722F-E9AF-80C9D81BC6F4}"/>
                      </a:ext>
                    </a:extLst>
                  </p:cNvPr>
                  <p:cNvSpPr/>
                  <p:nvPr/>
                </p:nvSpPr>
                <p:spPr>
                  <a:xfrm>
                    <a:off x="8035528" y="4022638"/>
                    <a:ext cx="86153" cy="54006"/>
                  </a:xfrm>
                  <a:custGeom>
                    <a:avLst/>
                    <a:gdLst>
                      <a:gd name="connsiteX0" fmla="*/ 86154 w 86153"/>
                      <a:gd name="connsiteY0" fmla="*/ 0 h 54006"/>
                      <a:gd name="connsiteX1" fmla="*/ 86154 w 86153"/>
                      <a:gd name="connsiteY1" fmla="*/ 4286 h 54006"/>
                      <a:gd name="connsiteX2" fmla="*/ 0 w 86153"/>
                      <a:gd name="connsiteY2" fmla="*/ 54007 h 54006"/>
                      <a:gd name="connsiteX3" fmla="*/ 0 w 86153"/>
                      <a:gd name="connsiteY3" fmla="*/ 49292 h 54006"/>
                    </a:gdLst>
                    <a:ahLst/>
                    <a:cxnLst>
                      <a:cxn ang="0">
                        <a:pos x="connsiteX0" y="connsiteY0"/>
                      </a:cxn>
                      <a:cxn ang="0">
                        <a:pos x="connsiteX1" y="connsiteY1"/>
                      </a:cxn>
                      <a:cxn ang="0">
                        <a:pos x="connsiteX2" y="connsiteY2"/>
                      </a:cxn>
                      <a:cxn ang="0">
                        <a:pos x="connsiteX3" y="connsiteY3"/>
                      </a:cxn>
                    </a:cxnLst>
                    <a:rect l="l" t="t" r="r" b="b"/>
                    <a:pathLst>
                      <a:path w="86153" h="54006">
                        <a:moveTo>
                          <a:pt x="86154" y="0"/>
                        </a:moveTo>
                        <a:lnTo>
                          <a:pt x="86154" y="4286"/>
                        </a:lnTo>
                        <a:lnTo>
                          <a:pt x="0" y="54007"/>
                        </a:lnTo>
                        <a:lnTo>
                          <a:pt x="0" y="49292"/>
                        </a:lnTo>
                        <a:close/>
                      </a:path>
                    </a:pathLst>
                  </a:custGeom>
                  <a:solidFill>
                    <a:srgbClr val="4D4D4D"/>
                  </a:solidFill>
                  <a:ln w="4286" cap="flat">
                    <a:noFill/>
                    <a:prstDash val="solid"/>
                    <a:miter/>
                  </a:ln>
                </p:spPr>
                <p:txBody>
                  <a:bodyPr rtlCol="0" anchor="ctr"/>
                  <a:lstStyle/>
                  <a:p>
                    <a:endParaRPr lang="en-GB"/>
                  </a:p>
                </p:txBody>
              </p:sp>
              <p:sp>
                <p:nvSpPr>
                  <p:cNvPr id="1541" name="Freeform: Shape 1540">
                    <a:extLst>
                      <a:ext uri="{FF2B5EF4-FFF2-40B4-BE49-F238E27FC236}">
                        <a16:creationId xmlns:a16="http://schemas.microsoft.com/office/drawing/2014/main" id="{0341E902-3F2F-E442-1CAE-832AF11D5F91}"/>
                      </a:ext>
                    </a:extLst>
                  </p:cNvPr>
                  <p:cNvSpPr/>
                  <p:nvPr/>
                </p:nvSpPr>
                <p:spPr>
                  <a:xfrm>
                    <a:off x="8019240" y="4074930"/>
                    <a:ext cx="9430" cy="11144"/>
                  </a:xfrm>
                  <a:custGeom>
                    <a:avLst/>
                    <a:gdLst>
                      <a:gd name="connsiteX0" fmla="*/ 9430 w 9430"/>
                      <a:gd name="connsiteY0" fmla="*/ 0 h 11144"/>
                      <a:gd name="connsiteX1" fmla="*/ 9430 w 9430"/>
                      <a:gd name="connsiteY1" fmla="*/ 5572 h 11144"/>
                      <a:gd name="connsiteX2" fmla="*/ 0 w 9430"/>
                      <a:gd name="connsiteY2" fmla="*/ 11144 h 11144"/>
                      <a:gd name="connsiteX3" fmla="*/ 0 w 9430"/>
                      <a:gd name="connsiteY3" fmla="*/ 5572 h 11144"/>
                      <a:gd name="connsiteX4" fmla="*/ 9430 w 9430"/>
                      <a:gd name="connsiteY4" fmla="*/ 0 h 11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30" h="11144">
                        <a:moveTo>
                          <a:pt x="9430" y="0"/>
                        </a:moveTo>
                        <a:lnTo>
                          <a:pt x="9430" y="5572"/>
                        </a:lnTo>
                        <a:cubicBezTo>
                          <a:pt x="9002" y="6001"/>
                          <a:pt x="429" y="10716"/>
                          <a:pt x="0" y="11144"/>
                        </a:cubicBezTo>
                        <a:lnTo>
                          <a:pt x="0" y="5572"/>
                        </a:lnTo>
                        <a:lnTo>
                          <a:pt x="9430" y="0"/>
                        </a:lnTo>
                        <a:close/>
                      </a:path>
                    </a:pathLst>
                  </a:custGeom>
                  <a:solidFill>
                    <a:srgbClr val="000000"/>
                  </a:solidFill>
                  <a:ln w="4286" cap="flat">
                    <a:noFill/>
                    <a:prstDash val="solid"/>
                    <a:miter/>
                  </a:ln>
                </p:spPr>
                <p:txBody>
                  <a:bodyPr rtlCol="0" anchor="ctr"/>
                  <a:lstStyle/>
                  <a:p>
                    <a:endParaRPr lang="en-GB"/>
                  </a:p>
                </p:txBody>
              </p:sp>
              <p:sp>
                <p:nvSpPr>
                  <p:cNvPr id="1542" name="Freeform: Shape 1541">
                    <a:extLst>
                      <a:ext uri="{FF2B5EF4-FFF2-40B4-BE49-F238E27FC236}">
                        <a16:creationId xmlns:a16="http://schemas.microsoft.com/office/drawing/2014/main" id="{CD5467DB-7AD7-B242-8E0A-43E30A9EBC78}"/>
                      </a:ext>
                    </a:extLst>
                  </p:cNvPr>
                  <p:cNvSpPr/>
                  <p:nvPr/>
                </p:nvSpPr>
                <p:spPr>
                  <a:xfrm>
                    <a:off x="8020097" y="4075787"/>
                    <a:ext cx="8572" cy="9858"/>
                  </a:xfrm>
                  <a:custGeom>
                    <a:avLst/>
                    <a:gdLst>
                      <a:gd name="connsiteX0" fmla="*/ 8573 w 8572"/>
                      <a:gd name="connsiteY0" fmla="*/ 0 h 9858"/>
                      <a:gd name="connsiteX1" fmla="*/ 8573 w 8572"/>
                      <a:gd name="connsiteY1" fmla="*/ 5144 h 9858"/>
                      <a:gd name="connsiteX2" fmla="*/ 0 w 8572"/>
                      <a:gd name="connsiteY2" fmla="*/ 9859 h 9858"/>
                      <a:gd name="connsiteX3" fmla="*/ 0 w 8572"/>
                      <a:gd name="connsiteY3" fmla="*/ 5144 h 9858"/>
                    </a:gdLst>
                    <a:ahLst/>
                    <a:cxnLst>
                      <a:cxn ang="0">
                        <a:pos x="connsiteX0" y="connsiteY0"/>
                      </a:cxn>
                      <a:cxn ang="0">
                        <a:pos x="connsiteX1" y="connsiteY1"/>
                      </a:cxn>
                      <a:cxn ang="0">
                        <a:pos x="connsiteX2" y="connsiteY2"/>
                      </a:cxn>
                      <a:cxn ang="0">
                        <a:pos x="connsiteX3" y="connsiteY3"/>
                      </a:cxn>
                    </a:cxnLst>
                    <a:rect l="l" t="t" r="r" b="b"/>
                    <a:pathLst>
                      <a:path w="8572" h="9858">
                        <a:moveTo>
                          <a:pt x="8573" y="0"/>
                        </a:moveTo>
                        <a:lnTo>
                          <a:pt x="8573" y="5144"/>
                        </a:lnTo>
                        <a:lnTo>
                          <a:pt x="0" y="9859"/>
                        </a:lnTo>
                        <a:lnTo>
                          <a:pt x="0" y="5144"/>
                        </a:lnTo>
                        <a:close/>
                      </a:path>
                    </a:pathLst>
                  </a:custGeom>
                  <a:solidFill>
                    <a:srgbClr val="4D4D4D"/>
                  </a:solidFill>
                  <a:ln w="4286" cap="flat">
                    <a:noFill/>
                    <a:prstDash val="solid"/>
                    <a:miter/>
                  </a:ln>
                </p:spPr>
                <p:txBody>
                  <a:bodyPr rtlCol="0" anchor="ctr"/>
                  <a:lstStyle/>
                  <a:p>
                    <a:endParaRPr lang="en-GB"/>
                  </a:p>
                </p:txBody>
              </p:sp>
              <p:sp>
                <p:nvSpPr>
                  <p:cNvPr id="1543" name="Freeform: Shape 1542">
                    <a:extLst>
                      <a:ext uri="{FF2B5EF4-FFF2-40B4-BE49-F238E27FC236}">
                        <a16:creationId xmlns:a16="http://schemas.microsoft.com/office/drawing/2014/main" id="{B75E12AF-E8C6-59F0-EEE5-99AEA17FFFD5}"/>
                      </a:ext>
                    </a:extLst>
                  </p:cNvPr>
                  <p:cNvSpPr/>
                  <p:nvPr/>
                </p:nvSpPr>
                <p:spPr>
                  <a:xfrm>
                    <a:off x="7594601" y="3938627"/>
                    <a:ext cx="544614" cy="206384"/>
                  </a:xfrm>
                  <a:custGeom>
                    <a:avLst/>
                    <a:gdLst>
                      <a:gd name="connsiteX0" fmla="*/ 541225 w 544614"/>
                      <a:gd name="connsiteY0" fmla="*/ 82725 h 206384"/>
                      <a:gd name="connsiteX1" fmla="*/ 316197 w 544614"/>
                      <a:gd name="connsiteY1" fmla="*/ 205740 h 206384"/>
                      <a:gd name="connsiteX2" fmla="*/ 5015 w 544614"/>
                      <a:gd name="connsiteY2" fmla="*/ 26146 h 206384"/>
                      <a:gd name="connsiteX3" fmla="*/ 5015 w 544614"/>
                      <a:gd name="connsiteY3" fmla="*/ 0 h 206384"/>
                      <a:gd name="connsiteX4" fmla="*/ 4586 w 544614"/>
                      <a:gd name="connsiteY4" fmla="*/ 9859 h 206384"/>
                      <a:gd name="connsiteX5" fmla="*/ 324341 w 544614"/>
                      <a:gd name="connsiteY5" fmla="*/ 191167 h 206384"/>
                      <a:gd name="connsiteX6" fmla="*/ 333342 w 544614"/>
                      <a:gd name="connsiteY6" fmla="*/ 189452 h 206384"/>
                      <a:gd name="connsiteX7" fmla="*/ 539939 w 544614"/>
                      <a:gd name="connsiteY7" fmla="*/ 69866 h 206384"/>
                      <a:gd name="connsiteX8" fmla="*/ 539939 w 544614"/>
                      <a:gd name="connsiteY8" fmla="*/ 59579 h 206384"/>
                      <a:gd name="connsiteX9" fmla="*/ 541225 w 544614"/>
                      <a:gd name="connsiteY9" fmla="*/ 82725 h 206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614" h="206384">
                        <a:moveTo>
                          <a:pt x="541225" y="82725"/>
                        </a:moveTo>
                        <a:cubicBezTo>
                          <a:pt x="531366" y="90011"/>
                          <a:pt x="329055" y="216456"/>
                          <a:pt x="316197" y="205740"/>
                        </a:cubicBezTo>
                        <a:cubicBezTo>
                          <a:pt x="316197" y="205740"/>
                          <a:pt x="5015" y="26146"/>
                          <a:pt x="5015" y="26146"/>
                        </a:cubicBezTo>
                        <a:cubicBezTo>
                          <a:pt x="-2701" y="21431"/>
                          <a:pt x="-557" y="4715"/>
                          <a:pt x="5015" y="0"/>
                        </a:cubicBezTo>
                        <a:cubicBezTo>
                          <a:pt x="729" y="3429"/>
                          <a:pt x="729" y="6429"/>
                          <a:pt x="4586" y="9859"/>
                        </a:cubicBezTo>
                        <a:cubicBezTo>
                          <a:pt x="11873" y="11144"/>
                          <a:pt x="315768" y="195024"/>
                          <a:pt x="324341" y="191167"/>
                        </a:cubicBezTo>
                        <a:cubicBezTo>
                          <a:pt x="326912" y="191167"/>
                          <a:pt x="329912" y="190738"/>
                          <a:pt x="333342" y="189452"/>
                        </a:cubicBezTo>
                        <a:lnTo>
                          <a:pt x="539939" y="69866"/>
                        </a:lnTo>
                        <a:cubicBezTo>
                          <a:pt x="544653" y="66437"/>
                          <a:pt x="544653" y="62579"/>
                          <a:pt x="539939" y="59579"/>
                        </a:cubicBezTo>
                        <a:cubicBezTo>
                          <a:pt x="547226" y="62579"/>
                          <a:pt x="544653" y="75009"/>
                          <a:pt x="541225" y="82725"/>
                        </a:cubicBezTo>
                        <a:close/>
                      </a:path>
                    </a:pathLst>
                  </a:custGeom>
                  <a:solidFill>
                    <a:srgbClr val="344552"/>
                  </a:solidFill>
                  <a:ln w="4286" cap="flat">
                    <a:noFill/>
                    <a:prstDash val="solid"/>
                    <a:miter/>
                  </a:ln>
                </p:spPr>
                <p:txBody>
                  <a:bodyPr rtlCol="0" anchor="ctr"/>
                  <a:lstStyle/>
                  <a:p>
                    <a:endParaRPr lang="en-GB"/>
                  </a:p>
                </p:txBody>
              </p:sp>
              <p:sp>
                <p:nvSpPr>
                  <p:cNvPr id="1544" name="Freeform: Shape 1543">
                    <a:extLst>
                      <a:ext uri="{FF2B5EF4-FFF2-40B4-BE49-F238E27FC236}">
                        <a16:creationId xmlns:a16="http://schemas.microsoft.com/office/drawing/2014/main" id="{B793990B-80EA-01CB-261D-60BB77AEB41A}"/>
                      </a:ext>
                    </a:extLst>
                  </p:cNvPr>
                  <p:cNvSpPr/>
                  <p:nvPr/>
                </p:nvSpPr>
                <p:spPr>
                  <a:xfrm>
                    <a:off x="7909512" y="4139224"/>
                    <a:ext cx="3857" cy="10715"/>
                  </a:xfrm>
                  <a:custGeom>
                    <a:avLst/>
                    <a:gdLst>
                      <a:gd name="connsiteX0" fmla="*/ 858 w 3857"/>
                      <a:gd name="connsiteY0" fmla="*/ 10716 h 10715"/>
                      <a:gd name="connsiteX1" fmla="*/ 0 w 3857"/>
                      <a:gd name="connsiteY1" fmla="*/ 10716 h 10715"/>
                      <a:gd name="connsiteX2" fmla="*/ 2572 w 3857"/>
                      <a:gd name="connsiteY2" fmla="*/ 3857 h 10715"/>
                      <a:gd name="connsiteX3" fmla="*/ 3429 w 3857"/>
                      <a:gd name="connsiteY3" fmla="*/ 0 h 10715"/>
                      <a:gd name="connsiteX4" fmla="*/ 3429 w 3857"/>
                      <a:gd name="connsiteY4" fmla="*/ 857 h 10715"/>
                      <a:gd name="connsiteX5" fmla="*/ 3429 w 3857"/>
                      <a:gd name="connsiteY5" fmla="*/ 0 h 10715"/>
                      <a:gd name="connsiteX6" fmla="*/ 2572 w 3857"/>
                      <a:gd name="connsiteY6" fmla="*/ 3857 h 10715"/>
                      <a:gd name="connsiteX7" fmla="*/ 3858 w 3857"/>
                      <a:gd name="connsiteY7" fmla="*/ 429 h 10715"/>
                      <a:gd name="connsiteX8" fmla="*/ 2572 w 3857"/>
                      <a:gd name="connsiteY8" fmla="*/ 3857 h 10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7" h="10715">
                        <a:moveTo>
                          <a:pt x="858" y="10716"/>
                        </a:moveTo>
                        <a:lnTo>
                          <a:pt x="0" y="10716"/>
                        </a:lnTo>
                        <a:lnTo>
                          <a:pt x="2572" y="3857"/>
                        </a:lnTo>
                        <a:lnTo>
                          <a:pt x="3429" y="0"/>
                        </a:lnTo>
                        <a:lnTo>
                          <a:pt x="3429" y="857"/>
                        </a:lnTo>
                        <a:lnTo>
                          <a:pt x="3429" y="0"/>
                        </a:lnTo>
                        <a:lnTo>
                          <a:pt x="2572" y="3857"/>
                        </a:lnTo>
                        <a:lnTo>
                          <a:pt x="3858" y="429"/>
                        </a:lnTo>
                        <a:lnTo>
                          <a:pt x="2572" y="3857"/>
                        </a:lnTo>
                        <a:close/>
                      </a:path>
                    </a:pathLst>
                  </a:custGeom>
                  <a:solidFill>
                    <a:srgbClr val="000000"/>
                  </a:solidFill>
                  <a:ln w="4286" cap="flat">
                    <a:noFill/>
                    <a:prstDash val="solid"/>
                    <a:miter/>
                  </a:ln>
                </p:spPr>
                <p:txBody>
                  <a:bodyPr rtlCol="0" anchor="ctr"/>
                  <a:lstStyle/>
                  <a:p>
                    <a:endParaRPr lang="en-GB"/>
                  </a:p>
                </p:txBody>
              </p:sp>
            </p:grpSp>
            <p:sp>
              <p:nvSpPr>
                <p:cNvPr id="1545" name="Freeform: Shape 1544">
                  <a:extLst>
                    <a:ext uri="{FF2B5EF4-FFF2-40B4-BE49-F238E27FC236}">
                      <a16:creationId xmlns:a16="http://schemas.microsoft.com/office/drawing/2014/main" id="{C6821BF0-5DF6-1529-EEE4-98579FF7B9DB}"/>
                    </a:ext>
                  </a:extLst>
                </p:cNvPr>
                <p:cNvSpPr/>
                <p:nvPr/>
              </p:nvSpPr>
              <p:spPr>
                <a:xfrm>
                  <a:off x="7816929" y="3555528"/>
                  <a:ext cx="333502" cy="443267"/>
                </a:xfrm>
                <a:custGeom>
                  <a:avLst/>
                  <a:gdLst>
                    <a:gd name="connsiteX0" fmla="*/ 333470 w 333502"/>
                    <a:gd name="connsiteY0" fmla="*/ 202220 h 443267"/>
                    <a:gd name="connsiteX1" fmla="*/ 333470 w 333502"/>
                    <a:gd name="connsiteY1" fmla="*/ 433249 h 443267"/>
                    <a:gd name="connsiteX2" fmla="*/ 317183 w 333502"/>
                    <a:gd name="connsiteY2" fmla="*/ 441392 h 443267"/>
                    <a:gd name="connsiteX3" fmla="*/ 326612 w 333502"/>
                    <a:gd name="connsiteY3" fmla="*/ 201791 h 443267"/>
                    <a:gd name="connsiteX4" fmla="*/ 314182 w 333502"/>
                    <a:gd name="connsiteY4" fmla="*/ 182074 h 443267"/>
                    <a:gd name="connsiteX5" fmla="*/ 0 w 333502"/>
                    <a:gd name="connsiteY5" fmla="*/ 5052 h 443267"/>
                    <a:gd name="connsiteX6" fmla="*/ 14145 w 333502"/>
                    <a:gd name="connsiteY6" fmla="*/ 1195 h 443267"/>
                    <a:gd name="connsiteX7" fmla="*/ 319326 w 333502"/>
                    <a:gd name="connsiteY7" fmla="*/ 177359 h 443267"/>
                    <a:gd name="connsiteX8" fmla="*/ 333470 w 333502"/>
                    <a:gd name="connsiteY8" fmla="*/ 202220 h 44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502" h="443267">
                      <a:moveTo>
                        <a:pt x="333470" y="202220"/>
                      </a:moveTo>
                      <a:lnTo>
                        <a:pt x="333470" y="433249"/>
                      </a:lnTo>
                      <a:cubicBezTo>
                        <a:pt x="333470" y="441392"/>
                        <a:pt x="324040" y="446107"/>
                        <a:pt x="317183" y="441392"/>
                      </a:cubicBezTo>
                      <a:cubicBezTo>
                        <a:pt x="338614" y="464967"/>
                        <a:pt x="321469" y="200505"/>
                        <a:pt x="326612" y="201791"/>
                      </a:cubicBezTo>
                      <a:cubicBezTo>
                        <a:pt x="326612" y="191933"/>
                        <a:pt x="322326" y="185932"/>
                        <a:pt x="314182" y="182074"/>
                      </a:cubicBezTo>
                      <a:cubicBezTo>
                        <a:pt x="307324" y="182503"/>
                        <a:pt x="6858" y="-3520"/>
                        <a:pt x="0" y="5052"/>
                      </a:cubicBezTo>
                      <a:cubicBezTo>
                        <a:pt x="3429" y="337"/>
                        <a:pt x="9430" y="-1377"/>
                        <a:pt x="14145" y="1195"/>
                      </a:cubicBezTo>
                      <a:cubicBezTo>
                        <a:pt x="14145" y="1195"/>
                        <a:pt x="319326" y="177359"/>
                        <a:pt x="319326" y="177359"/>
                      </a:cubicBezTo>
                      <a:cubicBezTo>
                        <a:pt x="330041" y="182932"/>
                        <a:pt x="333899" y="189790"/>
                        <a:pt x="333470" y="202220"/>
                      </a:cubicBezTo>
                      <a:close/>
                    </a:path>
                  </a:pathLst>
                </a:custGeom>
                <a:solidFill>
                  <a:srgbClr val="27343E"/>
                </a:solidFill>
                <a:ln w="4286" cap="flat">
                  <a:noFill/>
                  <a:prstDash val="solid"/>
                  <a:miter/>
                </a:ln>
              </p:spPr>
              <p:txBody>
                <a:bodyPr rtlCol="0" anchor="ctr"/>
                <a:lstStyle/>
                <a:p>
                  <a:endParaRPr lang="en-GB"/>
                </a:p>
              </p:txBody>
            </p:sp>
          </p:grpSp>
        </p:grpSp>
        <p:grpSp>
          <p:nvGrpSpPr>
            <p:cNvPr id="1546" name="Graphic 18">
              <a:extLst>
                <a:ext uri="{FF2B5EF4-FFF2-40B4-BE49-F238E27FC236}">
                  <a16:creationId xmlns:a16="http://schemas.microsoft.com/office/drawing/2014/main" id="{A625A53F-9AE8-BA13-F409-2C62FE1D4988}"/>
                </a:ext>
              </a:extLst>
            </p:cNvPr>
            <p:cNvGrpSpPr/>
            <p:nvPr/>
          </p:nvGrpSpPr>
          <p:grpSpPr>
            <a:xfrm>
              <a:off x="9110891" y="3585179"/>
              <a:ext cx="781010" cy="2154531"/>
              <a:chOff x="9110891" y="3585179"/>
              <a:chExt cx="781010" cy="2154531"/>
            </a:xfrm>
          </p:grpSpPr>
          <p:sp>
            <p:nvSpPr>
              <p:cNvPr id="1547" name="Freeform: Shape 1546">
                <a:extLst>
                  <a:ext uri="{FF2B5EF4-FFF2-40B4-BE49-F238E27FC236}">
                    <a16:creationId xmlns:a16="http://schemas.microsoft.com/office/drawing/2014/main" id="{F9045F6D-08BB-347A-23F9-D5CC6AF01272}"/>
                  </a:ext>
                </a:extLst>
              </p:cNvPr>
              <p:cNvSpPr/>
              <p:nvPr/>
            </p:nvSpPr>
            <p:spPr>
              <a:xfrm>
                <a:off x="9293113" y="5409669"/>
                <a:ext cx="571785" cy="330041"/>
              </a:xfrm>
              <a:custGeom>
                <a:avLst/>
                <a:gdLst>
                  <a:gd name="connsiteX0" fmla="*/ 571786 w 571785"/>
                  <a:gd name="connsiteY0" fmla="*/ 165021 h 330041"/>
                  <a:gd name="connsiteX1" fmla="*/ 285893 w 571785"/>
                  <a:gd name="connsiteY1" fmla="*/ 330041 h 330041"/>
                  <a:gd name="connsiteX2" fmla="*/ 1 w 571785"/>
                  <a:gd name="connsiteY2" fmla="*/ 165021 h 330041"/>
                  <a:gd name="connsiteX3" fmla="*/ 285893 w 571785"/>
                  <a:gd name="connsiteY3" fmla="*/ 0 h 330041"/>
                  <a:gd name="connsiteX4" fmla="*/ 571786 w 571785"/>
                  <a:gd name="connsiteY4" fmla="*/ 165021 h 3300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785" h="330041">
                    <a:moveTo>
                      <a:pt x="571786" y="165021"/>
                    </a:moveTo>
                    <a:cubicBezTo>
                      <a:pt x="571786" y="256159"/>
                      <a:pt x="443788" y="330041"/>
                      <a:pt x="285893" y="330041"/>
                    </a:cubicBezTo>
                    <a:cubicBezTo>
                      <a:pt x="127999" y="330041"/>
                      <a:pt x="1" y="256159"/>
                      <a:pt x="1" y="165021"/>
                    </a:cubicBezTo>
                    <a:cubicBezTo>
                      <a:pt x="1" y="73883"/>
                      <a:pt x="127999" y="0"/>
                      <a:pt x="285893" y="0"/>
                    </a:cubicBezTo>
                    <a:cubicBezTo>
                      <a:pt x="443788" y="0"/>
                      <a:pt x="571786" y="73883"/>
                      <a:pt x="571786" y="165021"/>
                    </a:cubicBezTo>
                    <a:close/>
                  </a:path>
                </a:pathLst>
              </a:custGeom>
              <a:solidFill>
                <a:srgbClr val="B3B3B3">
                  <a:alpha val="30000"/>
                </a:srgbClr>
              </a:solidFill>
              <a:ln w="4286" cap="flat">
                <a:noFill/>
                <a:prstDash val="solid"/>
                <a:miter/>
              </a:ln>
            </p:spPr>
            <p:txBody>
              <a:bodyPr rtlCol="0" anchor="ctr"/>
              <a:lstStyle/>
              <a:p>
                <a:endParaRPr lang="en-GB"/>
              </a:p>
            </p:txBody>
          </p:sp>
          <p:sp>
            <p:nvSpPr>
              <p:cNvPr id="1548" name="Freeform: Shape 1547">
                <a:extLst>
                  <a:ext uri="{FF2B5EF4-FFF2-40B4-BE49-F238E27FC236}">
                    <a16:creationId xmlns:a16="http://schemas.microsoft.com/office/drawing/2014/main" id="{E4B76DE8-FFC3-D340-2013-7EE82A8943E0}"/>
                  </a:ext>
                </a:extLst>
              </p:cNvPr>
              <p:cNvSpPr/>
              <p:nvPr/>
            </p:nvSpPr>
            <p:spPr>
              <a:xfrm>
                <a:off x="9549589" y="4934031"/>
                <a:ext cx="199296" cy="613654"/>
              </a:xfrm>
              <a:custGeom>
                <a:avLst/>
                <a:gdLst>
                  <a:gd name="connsiteX0" fmla="*/ 165292 w 199296"/>
                  <a:gd name="connsiteY0" fmla="*/ 497926 h 613654"/>
                  <a:gd name="connsiteX1" fmla="*/ 197439 w 199296"/>
                  <a:gd name="connsiteY1" fmla="*/ 253181 h 613654"/>
                  <a:gd name="connsiteX2" fmla="*/ 188437 w 199296"/>
                  <a:gd name="connsiteY2" fmla="*/ 32011 h 613654"/>
                  <a:gd name="connsiteX3" fmla="*/ 106570 w 199296"/>
                  <a:gd name="connsiteY3" fmla="*/ 293 h 613654"/>
                  <a:gd name="connsiteX4" fmla="*/ 44419 w 199296"/>
                  <a:gd name="connsiteY4" fmla="*/ 24295 h 613654"/>
                  <a:gd name="connsiteX5" fmla="*/ 85996 w 199296"/>
                  <a:gd name="connsiteY5" fmla="*/ 211176 h 613654"/>
                  <a:gd name="connsiteX6" fmla="*/ 105713 w 199296"/>
                  <a:gd name="connsiteY6" fmla="*/ 453349 h 613654"/>
                  <a:gd name="connsiteX7" fmla="*/ 65422 w 199296"/>
                  <a:gd name="connsiteY7" fmla="*/ 528787 h 613654"/>
                  <a:gd name="connsiteX8" fmla="*/ 1128 w 199296"/>
                  <a:gd name="connsiteY8" fmla="*/ 596510 h 613654"/>
                  <a:gd name="connsiteX9" fmla="*/ 17845 w 199296"/>
                  <a:gd name="connsiteY9" fmla="*/ 613655 h 613654"/>
                  <a:gd name="connsiteX10" fmla="*/ 51277 w 199296"/>
                  <a:gd name="connsiteY10" fmla="*/ 610226 h 613654"/>
                  <a:gd name="connsiteX11" fmla="*/ 166577 w 199296"/>
                  <a:gd name="connsiteY11" fmla="*/ 519786 h 613654"/>
                  <a:gd name="connsiteX12" fmla="*/ 166149 w 199296"/>
                  <a:gd name="connsiteY12" fmla="*/ 518071 h 613654"/>
                  <a:gd name="connsiteX13" fmla="*/ 173864 w 199296"/>
                  <a:gd name="connsiteY13" fmla="*/ 512071 h 613654"/>
                  <a:gd name="connsiteX14" fmla="*/ 165292 w 199296"/>
                  <a:gd name="connsiteY14" fmla="*/ 497926 h 613654"/>
                  <a:gd name="connsiteX15" fmla="*/ 165292 w 199296"/>
                  <a:gd name="connsiteY15" fmla="*/ 497926 h 613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9296" h="613654">
                    <a:moveTo>
                      <a:pt x="165292" y="497926"/>
                    </a:moveTo>
                    <a:cubicBezTo>
                      <a:pt x="161434" y="455492"/>
                      <a:pt x="198724" y="250181"/>
                      <a:pt x="197439" y="253181"/>
                    </a:cubicBezTo>
                    <a:cubicBezTo>
                      <a:pt x="202154" y="199175"/>
                      <a:pt x="197439" y="69301"/>
                      <a:pt x="188437" y="32011"/>
                    </a:cubicBezTo>
                    <a:cubicBezTo>
                      <a:pt x="188437" y="32011"/>
                      <a:pt x="161863" y="-3565"/>
                      <a:pt x="106570" y="293"/>
                    </a:cubicBezTo>
                    <a:cubicBezTo>
                      <a:pt x="85996" y="2007"/>
                      <a:pt x="46134" y="7150"/>
                      <a:pt x="44419" y="24295"/>
                    </a:cubicBezTo>
                    <a:cubicBezTo>
                      <a:pt x="40991" y="59442"/>
                      <a:pt x="85996" y="211176"/>
                      <a:pt x="85996" y="211176"/>
                    </a:cubicBezTo>
                    <a:cubicBezTo>
                      <a:pt x="100998" y="288328"/>
                      <a:pt x="110428" y="378768"/>
                      <a:pt x="105713" y="453349"/>
                    </a:cubicBezTo>
                    <a:cubicBezTo>
                      <a:pt x="105713" y="453349"/>
                      <a:pt x="68422" y="522786"/>
                      <a:pt x="65422" y="528787"/>
                    </a:cubicBezTo>
                    <a:cubicBezTo>
                      <a:pt x="53849" y="564363"/>
                      <a:pt x="43991" y="579365"/>
                      <a:pt x="1128" y="596510"/>
                    </a:cubicBezTo>
                    <a:cubicBezTo>
                      <a:pt x="-5301" y="599510"/>
                      <a:pt x="17845" y="613655"/>
                      <a:pt x="17845" y="613655"/>
                    </a:cubicBezTo>
                    <a:lnTo>
                      <a:pt x="51277" y="610226"/>
                    </a:lnTo>
                    <a:cubicBezTo>
                      <a:pt x="81710" y="585366"/>
                      <a:pt x="133574" y="541217"/>
                      <a:pt x="166577" y="519786"/>
                    </a:cubicBezTo>
                    <a:cubicBezTo>
                      <a:pt x="166577" y="519357"/>
                      <a:pt x="166577" y="518500"/>
                      <a:pt x="166149" y="518071"/>
                    </a:cubicBezTo>
                    <a:lnTo>
                      <a:pt x="173864" y="512071"/>
                    </a:lnTo>
                    <a:cubicBezTo>
                      <a:pt x="173435" y="510356"/>
                      <a:pt x="167006" y="501784"/>
                      <a:pt x="165292" y="497926"/>
                    </a:cubicBezTo>
                    <a:lnTo>
                      <a:pt x="165292" y="497926"/>
                    </a:lnTo>
                    <a:close/>
                  </a:path>
                </a:pathLst>
              </a:custGeom>
              <a:solidFill>
                <a:srgbClr val="E2B69E"/>
              </a:solidFill>
              <a:ln w="4286" cap="flat">
                <a:noFill/>
                <a:prstDash val="solid"/>
                <a:miter/>
              </a:ln>
            </p:spPr>
            <p:txBody>
              <a:bodyPr rtlCol="0" anchor="ctr"/>
              <a:lstStyle/>
              <a:p>
                <a:endParaRPr lang="en-GB"/>
              </a:p>
            </p:txBody>
          </p:sp>
          <p:grpSp>
            <p:nvGrpSpPr>
              <p:cNvPr id="1549" name="Graphic 18">
                <a:extLst>
                  <a:ext uri="{FF2B5EF4-FFF2-40B4-BE49-F238E27FC236}">
                    <a16:creationId xmlns:a16="http://schemas.microsoft.com/office/drawing/2014/main" id="{66949CBF-DD85-A151-F4DE-D6479033ED34}"/>
                  </a:ext>
                </a:extLst>
              </p:cNvPr>
              <p:cNvGrpSpPr/>
              <p:nvPr/>
            </p:nvGrpSpPr>
            <p:grpSpPr>
              <a:xfrm>
                <a:off x="9515141" y="5401511"/>
                <a:ext cx="225872" cy="195466"/>
                <a:chOff x="9515141" y="5401511"/>
                <a:chExt cx="225872" cy="195466"/>
              </a:xfrm>
            </p:grpSpPr>
            <p:sp>
              <p:nvSpPr>
                <p:cNvPr id="1550" name="Freeform: Shape 1549">
                  <a:extLst>
                    <a:ext uri="{FF2B5EF4-FFF2-40B4-BE49-F238E27FC236}">
                      <a16:creationId xmlns:a16="http://schemas.microsoft.com/office/drawing/2014/main" id="{89C985B5-DFBD-7D58-5AF1-A267CA8CEF5E}"/>
                    </a:ext>
                  </a:extLst>
                </p:cNvPr>
                <p:cNvSpPr/>
                <p:nvPr/>
              </p:nvSpPr>
              <p:spPr>
                <a:xfrm>
                  <a:off x="9515141" y="5401511"/>
                  <a:ext cx="225872" cy="183090"/>
                </a:xfrm>
                <a:custGeom>
                  <a:avLst/>
                  <a:gdLst>
                    <a:gd name="connsiteX0" fmla="*/ 0 w 225872"/>
                    <a:gd name="connsiteY0" fmla="*/ 138459 h 183090"/>
                    <a:gd name="connsiteX1" fmla="*/ 87011 w 225872"/>
                    <a:gd name="connsiteY1" fmla="*/ 180464 h 183090"/>
                    <a:gd name="connsiteX2" fmla="*/ 184738 w 225872"/>
                    <a:gd name="connsiteY2" fmla="*/ 116171 h 183090"/>
                    <a:gd name="connsiteX3" fmla="*/ 201025 w 225872"/>
                    <a:gd name="connsiteY3" fmla="*/ 175321 h 183090"/>
                    <a:gd name="connsiteX4" fmla="*/ 218170 w 225872"/>
                    <a:gd name="connsiteY4" fmla="*/ 174463 h 183090"/>
                    <a:gd name="connsiteX5" fmla="*/ 213884 w 225872"/>
                    <a:gd name="connsiteY5" fmla="*/ 108884 h 183090"/>
                    <a:gd name="connsiteX6" fmla="*/ 224600 w 225872"/>
                    <a:gd name="connsiteY6" fmla="*/ 36875 h 183090"/>
                    <a:gd name="connsiteX7" fmla="*/ 186023 w 225872"/>
                    <a:gd name="connsiteY7" fmla="*/ 1299 h 183090"/>
                    <a:gd name="connsiteX8" fmla="*/ 42005 w 225872"/>
                    <a:gd name="connsiteY8" fmla="*/ 116171 h 183090"/>
                    <a:gd name="connsiteX9" fmla="*/ 0 w 225872"/>
                    <a:gd name="connsiteY9" fmla="*/ 138459 h 183090"/>
                    <a:gd name="connsiteX10" fmla="*/ 0 w 225872"/>
                    <a:gd name="connsiteY10" fmla="*/ 138459 h 183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5872" h="183090">
                      <a:moveTo>
                        <a:pt x="0" y="138459"/>
                      </a:moveTo>
                      <a:lnTo>
                        <a:pt x="87011" y="180464"/>
                      </a:lnTo>
                      <a:cubicBezTo>
                        <a:pt x="123016" y="193323"/>
                        <a:pt x="178737" y="156890"/>
                        <a:pt x="184738" y="116171"/>
                      </a:cubicBezTo>
                      <a:cubicBezTo>
                        <a:pt x="192881" y="136745"/>
                        <a:pt x="198025" y="156461"/>
                        <a:pt x="201025" y="175321"/>
                      </a:cubicBezTo>
                      <a:cubicBezTo>
                        <a:pt x="206598" y="178750"/>
                        <a:pt x="212169" y="178321"/>
                        <a:pt x="218170" y="174463"/>
                      </a:cubicBezTo>
                      <a:cubicBezTo>
                        <a:pt x="214313" y="153032"/>
                        <a:pt x="212169" y="131172"/>
                        <a:pt x="213884" y="108884"/>
                      </a:cubicBezTo>
                      <a:cubicBezTo>
                        <a:pt x="221599" y="61306"/>
                        <a:pt x="228886" y="63879"/>
                        <a:pt x="224600" y="36875"/>
                      </a:cubicBezTo>
                      <a:cubicBezTo>
                        <a:pt x="224600" y="36875"/>
                        <a:pt x="219028" y="-8131"/>
                        <a:pt x="186023" y="1299"/>
                      </a:cubicBezTo>
                      <a:cubicBezTo>
                        <a:pt x="113157" y="29159"/>
                        <a:pt x="129874" y="136316"/>
                        <a:pt x="42005" y="116171"/>
                      </a:cubicBezTo>
                      <a:cubicBezTo>
                        <a:pt x="42005" y="116171"/>
                        <a:pt x="2143" y="111884"/>
                        <a:pt x="0" y="138459"/>
                      </a:cubicBezTo>
                      <a:lnTo>
                        <a:pt x="0" y="138459"/>
                      </a:lnTo>
                      <a:close/>
                    </a:path>
                  </a:pathLst>
                </a:custGeom>
                <a:solidFill>
                  <a:srgbClr val="FDD13B"/>
                </a:solidFill>
                <a:ln w="4286" cap="flat">
                  <a:noFill/>
                  <a:prstDash val="solid"/>
                  <a:miter/>
                </a:ln>
              </p:spPr>
              <p:txBody>
                <a:bodyPr rtlCol="0" anchor="ctr"/>
                <a:lstStyle/>
                <a:p>
                  <a:endParaRPr lang="en-GB"/>
                </a:p>
              </p:txBody>
            </p:sp>
            <p:sp>
              <p:nvSpPr>
                <p:cNvPr id="1551" name="Freeform: Shape 1550">
                  <a:extLst>
                    <a:ext uri="{FF2B5EF4-FFF2-40B4-BE49-F238E27FC236}">
                      <a16:creationId xmlns:a16="http://schemas.microsoft.com/office/drawing/2014/main" id="{B98FA84F-C410-F659-2AB5-BAE8B5EB0E8A}"/>
                    </a:ext>
                  </a:extLst>
                </p:cNvPr>
                <p:cNvSpPr/>
                <p:nvPr/>
              </p:nvSpPr>
              <p:spPr>
                <a:xfrm>
                  <a:off x="9596580" y="5494694"/>
                  <a:ext cx="103299" cy="102283"/>
                </a:xfrm>
                <a:custGeom>
                  <a:avLst/>
                  <a:gdLst>
                    <a:gd name="connsiteX0" fmla="*/ 0 w 103299"/>
                    <a:gd name="connsiteY0" fmla="*/ 94998 h 102283"/>
                    <a:gd name="connsiteX1" fmla="*/ 44149 w 103299"/>
                    <a:gd name="connsiteY1" fmla="*/ 67994 h 102283"/>
                    <a:gd name="connsiteX2" fmla="*/ 103299 w 103299"/>
                    <a:gd name="connsiteY2" fmla="*/ 21702 h 102283"/>
                    <a:gd name="connsiteX3" fmla="*/ 91297 w 103299"/>
                    <a:gd name="connsiteY3" fmla="*/ 60278 h 102283"/>
                    <a:gd name="connsiteX4" fmla="*/ 36433 w 103299"/>
                    <a:gd name="connsiteY4" fmla="*/ 102284 h 102283"/>
                    <a:gd name="connsiteX5" fmla="*/ 0 w 103299"/>
                    <a:gd name="connsiteY5" fmla="*/ 94998 h 102283"/>
                    <a:gd name="connsiteX6" fmla="*/ 0 w 103299"/>
                    <a:gd name="connsiteY6" fmla="*/ 94998 h 10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299" h="102283">
                      <a:moveTo>
                        <a:pt x="0" y="94998"/>
                      </a:moveTo>
                      <a:cubicBezTo>
                        <a:pt x="0" y="94998"/>
                        <a:pt x="36433" y="93283"/>
                        <a:pt x="44149" y="67994"/>
                      </a:cubicBezTo>
                      <a:cubicBezTo>
                        <a:pt x="56579" y="47420"/>
                        <a:pt x="73724" y="-40019"/>
                        <a:pt x="103299" y="21702"/>
                      </a:cubicBezTo>
                      <a:cubicBezTo>
                        <a:pt x="103299" y="21702"/>
                        <a:pt x="91297" y="60278"/>
                        <a:pt x="91297" y="60278"/>
                      </a:cubicBezTo>
                      <a:lnTo>
                        <a:pt x="36433" y="102284"/>
                      </a:lnTo>
                      <a:lnTo>
                        <a:pt x="0" y="94998"/>
                      </a:lnTo>
                      <a:lnTo>
                        <a:pt x="0" y="94998"/>
                      </a:lnTo>
                      <a:close/>
                    </a:path>
                  </a:pathLst>
                </a:custGeom>
                <a:solidFill>
                  <a:srgbClr val="987D23"/>
                </a:solidFill>
                <a:ln w="4286" cap="flat">
                  <a:noFill/>
                  <a:prstDash val="solid"/>
                  <a:miter/>
                </a:ln>
              </p:spPr>
              <p:txBody>
                <a:bodyPr rtlCol="0" anchor="ctr"/>
                <a:lstStyle/>
                <a:p>
                  <a:endParaRPr lang="en-GB"/>
                </a:p>
              </p:txBody>
            </p:sp>
            <p:sp>
              <p:nvSpPr>
                <p:cNvPr id="1552" name="Freeform: Shape 1551">
                  <a:extLst>
                    <a:ext uri="{FF2B5EF4-FFF2-40B4-BE49-F238E27FC236}">
                      <a16:creationId xmlns:a16="http://schemas.microsoft.com/office/drawing/2014/main" id="{242B210A-0F14-9C31-4FFF-0ED9F8BEB128}"/>
                    </a:ext>
                  </a:extLst>
                </p:cNvPr>
                <p:cNvSpPr/>
                <p:nvPr/>
              </p:nvSpPr>
              <p:spPr>
                <a:xfrm>
                  <a:off x="9708451" y="5566974"/>
                  <a:ext cx="32146" cy="19288"/>
                </a:xfrm>
                <a:custGeom>
                  <a:avLst/>
                  <a:gdLst>
                    <a:gd name="connsiteX0" fmla="*/ 32147 w 32146"/>
                    <a:gd name="connsiteY0" fmla="*/ 0 h 19288"/>
                    <a:gd name="connsiteX1" fmla="*/ 0 w 32146"/>
                    <a:gd name="connsiteY1" fmla="*/ 0 h 19288"/>
                    <a:gd name="connsiteX2" fmla="*/ 0 w 32146"/>
                    <a:gd name="connsiteY2" fmla="*/ 19288 h 19288"/>
                    <a:gd name="connsiteX3" fmla="*/ 32147 w 32146"/>
                    <a:gd name="connsiteY3" fmla="*/ 19288 h 19288"/>
                    <a:gd name="connsiteX4" fmla="*/ 32147 w 32146"/>
                    <a:gd name="connsiteY4" fmla="*/ 0 h 19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46" h="19288">
                      <a:moveTo>
                        <a:pt x="32147" y="0"/>
                      </a:moveTo>
                      <a:lnTo>
                        <a:pt x="0" y="0"/>
                      </a:lnTo>
                      <a:lnTo>
                        <a:pt x="0" y="19288"/>
                      </a:lnTo>
                      <a:lnTo>
                        <a:pt x="32147" y="19288"/>
                      </a:lnTo>
                      <a:lnTo>
                        <a:pt x="32147" y="0"/>
                      </a:lnTo>
                      <a:close/>
                    </a:path>
                  </a:pathLst>
                </a:custGeom>
                <a:solidFill>
                  <a:srgbClr val="3D4E86"/>
                </a:solidFill>
                <a:ln w="4286" cap="flat">
                  <a:noFill/>
                  <a:prstDash val="solid"/>
                  <a:miter/>
                </a:ln>
              </p:spPr>
              <p:txBody>
                <a:bodyPr rtlCol="0" anchor="ctr"/>
                <a:lstStyle/>
                <a:p>
                  <a:endParaRPr lang="en-GB"/>
                </a:p>
              </p:txBody>
            </p:sp>
          </p:grpSp>
          <p:sp>
            <p:nvSpPr>
              <p:cNvPr id="1553" name="Freeform: Shape 1552">
                <a:extLst>
                  <a:ext uri="{FF2B5EF4-FFF2-40B4-BE49-F238E27FC236}">
                    <a16:creationId xmlns:a16="http://schemas.microsoft.com/office/drawing/2014/main" id="{85E16D0D-8FC9-F8D5-62E4-40346B81FE61}"/>
                  </a:ext>
                </a:extLst>
              </p:cNvPr>
              <p:cNvSpPr/>
              <p:nvPr/>
            </p:nvSpPr>
            <p:spPr>
              <a:xfrm>
                <a:off x="9427431" y="5011825"/>
                <a:ext cx="186314" cy="613442"/>
              </a:xfrm>
              <a:custGeom>
                <a:avLst/>
                <a:gdLst>
                  <a:gd name="connsiteX0" fmla="*/ 164863 w 186314"/>
                  <a:gd name="connsiteY0" fmla="*/ 497285 h 613442"/>
                  <a:gd name="connsiteX1" fmla="*/ 186294 w 186314"/>
                  <a:gd name="connsiteY1" fmla="*/ 251254 h 613442"/>
                  <a:gd name="connsiteX2" fmla="*/ 171721 w 186314"/>
                  <a:gd name="connsiteY2" fmla="*/ 133382 h 613442"/>
                  <a:gd name="connsiteX3" fmla="*/ 106570 w 186314"/>
                  <a:gd name="connsiteY3" fmla="*/ 80 h 613442"/>
                  <a:gd name="connsiteX4" fmla="*/ 44419 w 186314"/>
                  <a:gd name="connsiteY4" fmla="*/ 24083 h 613442"/>
                  <a:gd name="connsiteX5" fmla="*/ 65422 w 186314"/>
                  <a:gd name="connsiteY5" fmla="*/ 528575 h 613442"/>
                  <a:gd name="connsiteX6" fmla="*/ 1128 w 186314"/>
                  <a:gd name="connsiteY6" fmla="*/ 596297 h 613442"/>
                  <a:gd name="connsiteX7" fmla="*/ 17845 w 186314"/>
                  <a:gd name="connsiteY7" fmla="*/ 613442 h 613442"/>
                  <a:gd name="connsiteX8" fmla="*/ 51277 w 186314"/>
                  <a:gd name="connsiteY8" fmla="*/ 610013 h 613442"/>
                  <a:gd name="connsiteX9" fmla="*/ 166577 w 186314"/>
                  <a:gd name="connsiteY9" fmla="*/ 519573 h 613442"/>
                  <a:gd name="connsiteX10" fmla="*/ 166149 w 186314"/>
                  <a:gd name="connsiteY10" fmla="*/ 517859 h 613442"/>
                  <a:gd name="connsiteX11" fmla="*/ 173864 w 186314"/>
                  <a:gd name="connsiteY11" fmla="*/ 511858 h 613442"/>
                  <a:gd name="connsiteX12" fmla="*/ 164863 w 186314"/>
                  <a:gd name="connsiteY12" fmla="*/ 497285 h 613442"/>
                  <a:gd name="connsiteX13" fmla="*/ 164863 w 186314"/>
                  <a:gd name="connsiteY13" fmla="*/ 497285 h 613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314" h="613442">
                    <a:moveTo>
                      <a:pt x="164863" y="497285"/>
                    </a:moveTo>
                    <a:cubicBezTo>
                      <a:pt x="161006" y="452279"/>
                      <a:pt x="186723" y="246968"/>
                      <a:pt x="186294" y="251254"/>
                    </a:cubicBezTo>
                    <a:cubicBezTo>
                      <a:pt x="186723" y="209678"/>
                      <a:pt x="180294" y="170673"/>
                      <a:pt x="171721" y="133382"/>
                    </a:cubicBezTo>
                    <a:cubicBezTo>
                      <a:pt x="171721" y="133382"/>
                      <a:pt x="161863" y="-3778"/>
                      <a:pt x="106570" y="80"/>
                    </a:cubicBezTo>
                    <a:cubicBezTo>
                      <a:pt x="85996" y="1794"/>
                      <a:pt x="47420" y="6938"/>
                      <a:pt x="44419" y="24083"/>
                    </a:cubicBezTo>
                    <a:cubicBezTo>
                      <a:pt x="51706" y="213964"/>
                      <a:pt x="137431" y="356696"/>
                      <a:pt x="65422" y="528575"/>
                    </a:cubicBezTo>
                    <a:cubicBezTo>
                      <a:pt x="53849" y="564150"/>
                      <a:pt x="43991" y="579152"/>
                      <a:pt x="1128" y="596297"/>
                    </a:cubicBezTo>
                    <a:cubicBezTo>
                      <a:pt x="-5301" y="599298"/>
                      <a:pt x="17845" y="613442"/>
                      <a:pt x="17845" y="613442"/>
                    </a:cubicBezTo>
                    <a:lnTo>
                      <a:pt x="51277" y="610013"/>
                    </a:lnTo>
                    <a:cubicBezTo>
                      <a:pt x="81710" y="585153"/>
                      <a:pt x="133574" y="541004"/>
                      <a:pt x="166577" y="519573"/>
                    </a:cubicBezTo>
                    <a:cubicBezTo>
                      <a:pt x="166577" y="519145"/>
                      <a:pt x="166577" y="518288"/>
                      <a:pt x="166149" y="517859"/>
                    </a:cubicBezTo>
                    <a:lnTo>
                      <a:pt x="173864" y="511858"/>
                    </a:lnTo>
                    <a:cubicBezTo>
                      <a:pt x="172578" y="509715"/>
                      <a:pt x="166577" y="501143"/>
                      <a:pt x="164863" y="497285"/>
                    </a:cubicBezTo>
                    <a:lnTo>
                      <a:pt x="164863" y="497285"/>
                    </a:lnTo>
                    <a:close/>
                  </a:path>
                </a:pathLst>
              </a:custGeom>
              <a:solidFill>
                <a:srgbClr val="E2B69E"/>
              </a:solidFill>
              <a:ln w="4286" cap="flat">
                <a:noFill/>
                <a:prstDash val="solid"/>
                <a:miter/>
              </a:ln>
            </p:spPr>
            <p:txBody>
              <a:bodyPr rtlCol="0" anchor="ctr"/>
              <a:lstStyle/>
              <a:p>
                <a:endParaRPr lang="en-GB"/>
              </a:p>
            </p:txBody>
          </p:sp>
          <p:grpSp>
            <p:nvGrpSpPr>
              <p:cNvPr id="1554" name="Graphic 18">
                <a:extLst>
                  <a:ext uri="{FF2B5EF4-FFF2-40B4-BE49-F238E27FC236}">
                    <a16:creationId xmlns:a16="http://schemas.microsoft.com/office/drawing/2014/main" id="{E579BB39-0755-A1F1-4F76-FA4962DE7A28}"/>
                  </a:ext>
                </a:extLst>
              </p:cNvPr>
              <p:cNvGrpSpPr/>
              <p:nvPr/>
            </p:nvGrpSpPr>
            <p:grpSpPr>
              <a:xfrm>
                <a:off x="9392554" y="5478664"/>
                <a:ext cx="225872" cy="195466"/>
                <a:chOff x="9392554" y="5478664"/>
                <a:chExt cx="225872" cy="195466"/>
              </a:xfrm>
            </p:grpSpPr>
            <p:sp>
              <p:nvSpPr>
                <p:cNvPr id="1555" name="Freeform: Shape 1554">
                  <a:extLst>
                    <a:ext uri="{FF2B5EF4-FFF2-40B4-BE49-F238E27FC236}">
                      <a16:creationId xmlns:a16="http://schemas.microsoft.com/office/drawing/2014/main" id="{278D5FF1-0D26-6541-535F-ABCB52ADE928}"/>
                    </a:ext>
                  </a:extLst>
                </p:cNvPr>
                <p:cNvSpPr/>
                <p:nvPr/>
              </p:nvSpPr>
              <p:spPr>
                <a:xfrm>
                  <a:off x="9392554" y="5478664"/>
                  <a:ext cx="225872" cy="183090"/>
                </a:xfrm>
                <a:custGeom>
                  <a:avLst/>
                  <a:gdLst>
                    <a:gd name="connsiteX0" fmla="*/ 0 w 225872"/>
                    <a:gd name="connsiteY0" fmla="*/ 138459 h 183090"/>
                    <a:gd name="connsiteX1" fmla="*/ 87011 w 225872"/>
                    <a:gd name="connsiteY1" fmla="*/ 180464 h 183090"/>
                    <a:gd name="connsiteX2" fmla="*/ 184737 w 225872"/>
                    <a:gd name="connsiteY2" fmla="*/ 116171 h 183090"/>
                    <a:gd name="connsiteX3" fmla="*/ 201025 w 225872"/>
                    <a:gd name="connsiteY3" fmla="*/ 175321 h 183090"/>
                    <a:gd name="connsiteX4" fmla="*/ 218170 w 225872"/>
                    <a:gd name="connsiteY4" fmla="*/ 174463 h 183090"/>
                    <a:gd name="connsiteX5" fmla="*/ 213884 w 225872"/>
                    <a:gd name="connsiteY5" fmla="*/ 108884 h 183090"/>
                    <a:gd name="connsiteX6" fmla="*/ 224600 w 225872"/>
                    <a:gd name="connsiteY6" fmla="*/ 36875 h 183090"/>
                    <a:gd name="connsiteX7" fmla="*/ 186023 w 225872"/>
                    <a:gd name="connsiteY7" fmla="*/ 1299 h 183090"/>
                    <a:gd name="connsiteX8" fmla="*/ 42005 w 225872"/>
                    <a:gd name="connsiteY8" fmla="*/ 116171 h 183090"/>
                    <a:gd name="connsiteX9" fmla="*/ 0 w 225872"/>
                    <a:gd name="connsiteY9" fmla="*/ 138459 h 183090"/>
                    <a:gd name="connsiteX10" fmla="*/ 0 w 225872"/>
                    <a:gd name="connsiteY10" fmla="*/ 138459 h 183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5872" h="183090">
                      <a:moveTo>
                        <a:pt x="0" y="138459"/>
                      </a:moveTo>
                      <a:lnTo>
                        <a:pt x="87011" y="180464"/>
                      </a:lnTo>
                      <a:cubicBezTo>
                        <a:pt x="123016" y="193323"/>
                        <a:pt x="178737" y="156890"/>
                        <a:pt x="184737" y="116171"/>
                      </a:cubicBezTo>
                      <a:cubicBezTo>
                        <a:pt x="192881" y="136745"/>
                        <a:pt x="198025" y="156461"/>
                        <a:pt x="201025" y="175321"/>
                      </a:cubicBezTo>
                      <a:cubicBezTo>
                        <a:pt x="206598" y="178750"/>
                        <a:pt x="212169" y="178321"/>
                        <a:pt x="218170" y="174463"/>
                      </a:cubicBezTo>
                      <a:cubicBezTo>
                        <a:pt x="214313" y="153032"/>
                        <a:pt x="212169" y="131172"/>
                        <a:pt x="213884" y="108884"/>
                      </a:cubicBezTo>
                      <a:cubicBezTo>
                        <a:pt x="221599" y="61306"/>
                        <a:pt x="228886" y="63879"/>
                        <a:pt x="224600" y="36875"/>
                      </a:cubicBezTo>
                      <a:cubicBezTo>
                        <a:pt x="224600" y="36875"/>
                        <a:pt x="219027" y="-8131"/>
                        <a:pt x="186023" y="1299"/>
                      </a:cubicBezTo>
                      <a:cubicBezTo>
                        <a:pt x="113157" y="29159"/>
                        <a:pt x="129874" y="136316"/>
                        <a:pt x="42005" y="116171"/>
                      </a:cubicBezTo>
                      <a:cubicBezTo>
                        <a:pt x="42005" y="116171"/>
                        <a:pt x="1715" y="111884"/>
                        <a:pt x="0" y="138459"/>
                      </a:cubicBezTo>
                      <a:lnTo>
                        <a:pt x="0" y="138459"/>
                      </a:lnTo>
                      <a:close/>
                    </a:path>
                  </a:pathLst>
                </a:custGeom>
                <a:solidFill>
                  <a:srgbClr val="E4BC35"/>
                </a:solidFill>
                <a:ln w="4286" cap="flat">
                  <a:noFill/>
                  <a:prstDash val="solid"/>
                  <a:miter/>
                </a:ln>
              </p:spPr>
              <p:txBody>
                <a:bodyPr rtlCol="0" anchor="ctr"/>
                <a:lstStyle/>
                <a:p>
                  <a:endParaRPr lang="en-GB"/>
                </a:p>
              </p:txBody>
            </p:sp>
            <p:sp>
              <p:nvSpPr>
                <p:cNvPr id="1556" name="Freeform: Shape 1555">
                  <a:extLst>
                    <a:ext uri="{FF2B5EF4-FFF2-40B4-BE49-F238E27FC236}">
                      <a16:creationId xmlns:a16="http://schemas.microsoft.com/office/drawing/2014/main" id="{9CA2E28D-0ACA-41B4-9A83-8A6588FCDDFA}"/>
                    </a:ext>
                  </a:extLst>
                </p:cNvPr>
                <p:cNvSpPr/>
                <p:nvPr/>
              </p:nvSpPr>
              <p:spPr>
                <a:xfrm>
                  <a:off x="9473993" y="5571846"/>
                  <a:ext cx="103298" cy="102283"/>
                </a:xfrm>
                <a:custGeom>
                  <a:avLst/>
                  <a:gdLst>
                    <a:gd name="connsiteX0" fmla="*/ 0 w 103298"/>
                    <a:gd name="connsiteY0" fmla="*/ 94998 h 102283"/>
                    <a:gd name="connsiteX1" fmla="*/ 44149 w 103298"/>
                    <a:gd name="connsiteY1" fmla="*/ 67994 h 102283"/>
                    <a:gd name="connsiteX2" fmla="*/ 103299 w 103298"/>
                    <a:gd name="connsiteY2" fmla="*/ 21702 h 102283"/>
                    <a:gd name="connsiteX3" fmla="*/ 91297 w 103298"/>
                    <a:gd name="connsiteY3" fmla="*/ 60278 h 102283"/>
                    <a:gd name="connsiteX4" fmla="*/ 36433 w 103298"/>
                    <a:gd name="connsiteY4" fmla="*/ 102284 h 102283"/>
                    <a:gd name="connsiteX5" fmla="*/ 0 w 103298"/>
                    <a:gd name="connsiteY5" fmla="*/ 94998 h 102283"/>
                    <a:gd name="connsiteX6" fmla="*/ 0 w 103298"/>
                    <a:gd name="connsiteY6" fmla="*/ 94998 h 10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298" h="102283">
                      <a:moveTo>
                        <a:pt x="0" y="94998"/>
                      </a:moveTo>
                      <a:cubicBezTo>
                        <a:pt x="0" y="94998"/>
                        <a:pt x="36433" y="93283"/>
                        <a:pt x="44149" y="67994"/>
                      </a:cubicBezTo>
                      <a:cubicBezTo>
                        <a:pt x="56579" y="47420"/>
                        <a:pt x="73724" y="-40019"/>
                        <a:pt x="103299" y="21702"/>
                      </a:cubicBezTo>
                      <a:cubicBezTo>
                        <a:pt x="103299" y="21702"/>
                        <a:pt x="91297" y="60278"/>
                        <a:pt x="91297" y="60278"/>
                      </a:cubicBezTo>
                      <a:lnTo>
                        <a:pt x="36433" y="102284"/>
                      </a:lnTo>
                      <a:lnTo>
                        <a:pt x="0" y="94998"/>
                      </a:lnTo>
                      <a:lnTo>
                        <a:pt x="0" y="94998"/>
                      </a:lnTo>
                      <a:close/>
                    </a:path>
                  </a:pathLst>
                </a:custGeom>
                <a:solidFill>
                  <a:srgbClr val="987D23"/>
                </a:solidFill>
                <a:ln w="4286" cap="flat">
                  <a:noFill/>
                  <a:prstDash val="solid"/>
                  <a:miter/>
                </a:ln>
              </p:spPr>
              <p:txBody>
                <a:bodyPr rtlCol="0" anchor="ctr"/>
                <a:lstStyle/>
                <a:p>
                  <a:endParaRPr lang="en-GB"/>
                </a:p>
              </p:txBody>
            </p:sp>
            <p:sp>
              <p:nvSpPr>
                <p:cNvPr id="1557" name="Freeform: Shape 1556">
                  <a:extLst>
                    <a:ext uri="{FF2B5EF4-FFF2-40B4-BE49-F238E27FC236}">
                      <a16:creationId xmlns:a16="http://schemas.microsoft.com/office/drawing/2014/main" id="{FABB4D33-0FCC-718C-BBA3-5F4BD9AF4E49}"/>
                    </a:ext>
                  </a:extLst>
                </p:cNvPr>
                <p:cNvSpPr/>
                <p:nvPr/>
              </p:nvSpPr>
              <p:spPr>
                <a:xfrm>
                  <a:off x="9585864" y="5644126"/>
                  <a:ext cx="32146" cy="19288"/>
                </a:xfrm>
                <a:custGeom>
                  <a:avLst/>
                  <a:gdLst>
                    <a:gd name="connsiteX0" fmla="*/ 32147 w 32146"/>
                    <a:gd name="connsiteY0" fmla="*/ 0 h 19288"/>
                    <a:gd name="connsiteX1" fmla="*/ 0 w 32146"/>
                    <a:gd name="connsiteY1" fmla="*/ 0 h 19288"/>
                    <a:gd name="connsiteX2" fmla="*/ 0 w 32146"/>
                    <a:gd name="connsiteY2" fmla="*/ 19288 h 19288"/>
                    <a:gd name="connsiteX3" fmla="*/ 32147 w 32146"/>
                    <a:gd name="connsiteY3" fmla="*/ 19288 h 19288"/>
                    <a:gd name="connsiteX4" fmla="*/ 32147 w 32146"/>
                    <a:gd name="connsiteY4" fmla="*/ 0 h 19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46" h="19288">
                      <a:moveTo>
                        <a:pt x="32147" y="0"/>
                      </a:moveTo>
                      <a:lnTo>
                        <a:pt x="0" y="0"/>
                      </a:lnTo>
                      <a:lnTo>
                        <a:pt x="0" y="19288"/>
                      </a:lnTo>
                      <a:lnTo>
                        <a:pt x="32147" y="19288"/>
                      </a:lnTo>
                      <a:lnTo>
                        <a:pt x="32147" y="0"/>
                      </a:lnTo>
                      <a:close/>
                    </a:path>
                  </a:pathLst>
                </a:custGeom>
                <a:solidFill>
                  <a:srgbClr val="3D4E86"/>
                </a:solidFill>
                <a:ln w="4286" cap="flat">
                  <a:noFill/>
                  <a:prstDash val="solid"/>
                  <a:miter/>
                </a:ln>
              </p:spPr>
              <p:txBody>
                <a:bodyPr rtlCol="0" anchor="ctr"/>
                <a:lstStyle/>
                <a:p>
                  <a:endParaRPr lang="en-GB"/>
                </a:p>
              </p:txBody>
            </p:sp>
          </p:grpSp>
          <p:sp>
            <p:nvSpPr>
              <p:cNvPr id="1558" name="Freeform: Shape 1557">
                <a:extLst>
                  <a:ext uri="{FF2B5EF4-FFF2-40B4-BE49-F238E27FC236}">
                    <a16:creationId xmlns:a16="http://schemas.microsoft.com/office/drawing/2014/main" id="{8A0C52CF-2885-AFDB-158E-F58B0B1B7553}"/>
                  </a:ext>
                </a:extLst>
              </p:cNvPr>
              <p:cNvSpPr/>
              <p:nvPr/>
            </p:nvSpPr>
            <p:spPr>
              <a:xfrm>
                <a:off x="9110891" y="4299186"/>
                <a:ext cx="192937" cy="85150"/>
              </a:xfrm>
              <a:custGeom>
                <a:avLst/>
                <a:gdLst>
                  <a:gd name="connsiteX0" fmla="*/ 189080 w 192937"/>
                  <a:gd name="connsiteY0" fmla="*/ 772 h 85150"/>
                  <a:gd name="connsiteX1" fmla="*/ 56 w 192937"/>
                  <a:gd name="connsiteY1" fmla="*/ 34633 h 85150"/>
                  <a:gd name="connsiteX2" fmla="*/ 98212 w 192937"/>
                  <a:gd name="connsiteY2" fmla="*/ 48778 h 85150"/>
                  <a:gd name="connsiteX3" fmla="*/ 41633 w 192937"/>
                  <a:gd name="connsiteY3" fmla="*/ 73210 h 85150"/>
                  <a:gd name="connsiteX4" fmla="*/ 74208 w 192937"/>
                  <a:gd name="connsiteY4" fmla="*/ 80925 h 85150"/>
                  <a:gd name="connsiteX5" fmla="*/ 192938 w 192937"/>
                  <a:gd name="connsiteY5" fmla="*/ 49635 h 85150"/>
                  <a:gd name="connsiteX6" fmla="*/ 189080 w 192937"/>
                  <a:gd name="connsiteY6" fmla="*/ 772 h 85150"/>
                  <a:gd name="connsiteX7" fmla="*/ 189080 w 192937"/>
                  <a:gd name="connsiteY7" fmla="*/ 772 h 85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937" h="85150">
                    <a:moveTo>
                      <a:pt x="189080" y="772"/>
                    </a:moveTo>
                    <a:cubicBezTo>
                      <a:pt x="126929" y="-3943"/>
                      <a:pt x="70780" y="13631"/>
                      <a:pt x="56" y="34633"/>
                    </a:cubicBezTo>
                    <a:cubicBezTo>
                      <a:pt x="-2515" y="55207"/>
                      <a:pt x="83638" y="47063"/>
                      <a:pt x="98212" y="48778"/>
                    </a:cubicBezTo>
                    <a:cubicBezTo>
                      <a:pt x="86210" y="65923"/>
                      <a:pt x="44634" y="48349"/>
                      <a:pt x="41633" y="73210"/>
                    </a:cubicBezTo>
                    <a:cubicBezTo>
                      <a:pt x="43347" y="80068"/>
                      <a:pt x="57921" y="80925"/>
                      <a:pt x="74208" y="80925"/>
                    </a:cubicBezTo>
                    <a:cubicBezTo>
                      <a:pt x="117071" y="94212"/>
                      <a:pt x="158219" y="74067"/>
                      <a:pt x="192938" y="49635"/>
                    </a:cubicBezTo>
                    <a:lnTo>
                      <a:pt x="189080" y="772"/>
                    </a:lnTo>
                    <a:lnTo>
                      <a:pt x="189080" y="772"/>
                    </a:lnTo>
                    <a:close/>
                  </a:path>
                </a:pathLst>
              </a:custGeom>
              <a:solidFill>
                <a:srgbClr val="FFCBC0"/>
              </a:solidFill>
              <a:ln w="4286" cap="flat">
                <a:noFill/>
                <a:prstDash val="solid"/>
                <a:miter/>
              </a:ln>
            </p:spPr>
            <p:txBody>
              <a:bodyPr rtlCol="0" anchor="ctr"/>
              <a:lstStyle/>
              <a:p>
                <a:endParaRPr lang="en-GB"/>
              </a:p>
            </p:txBody>
          </p:sp>
          <p:sp>
            <p:nvSpPr>
              <p:cNvPr id="1559" name="Freeform: Shape 1558">
                <a:extLst>
                  <a:ext uri="{FF2B5EF4-FFF2-40B4-BE49-F238E27FC236}">
                    <a16:creationId xmlns:a16="http://schemas.microsoft.com/office/drawing/2014/main" id="{9D2533EC-CC6B-7509-43EC-8D27A4C8718F}"/>
                  </a:ext>
                </a:extLst>
              </p:cNvPr>
              <p:cNvSpPr/>
              <p:nvPr/>
            </p:nvSpPr>
            <p:spPr>
              <a:xfrm>
                <a:off x="9280644" y="3935928"/>
                <a:ext cx="496844" cy="430076"/>
              </a:xfrm>
              <a:custGeom>
                <a:avLst/>
                <a:gdLst>
                  <a:gd name="connsiteX0" fmla="*/ 495102 w 496844"/>
                  <a:gd name="connsiteY0" fmla="*/ 202438 h 430076"/>
                  <a:gd name="connsiteX1" fmla="*/ 441952 w 496844"/>
                  <a:gd name="connsiteY1" fmla="*/ 375603 h 430076"/>
                  <a:gd name="connsiteX2" fmla="*/ 17613 w 496844"/>
                  <a:gd name="connsiteY2" fmla="*/ 430038 h 430076"/>
                  <a:gd name="connsiteX3" fmla="*/ 1754 w 496844"/>
                  <a:gd name="connsiteY3" fmla="*/ 350742 h 430076"/>
                  <a:gd name="connsiteX4" fmla="*/ 424807 w 496844"/>
                  <a:gd name="connsiteY4" fmla="*/ 200724 h 430076"/>
                  <a:gd name="connsiteX5" fmla="*/ 380659 w 496844"/>
                  <a:gd name="connsiteY5" fmla="*/ 41275 h 430076"/>
                  <a:gd name="connsiteX6" fmla="*/ 468527 w 496844"/>
                  <a:gd name="connsiteY6" fmla="*/ 22416 h 430076"/>
                  <a:gd name="connsiteX7" fmla="*/ 495102 w 496844"/>
                  <a:gd name="connsiteY7" fmla="*/ 202438 h 430076"/>
                  <a:gd name="connsiteX8" fmla="*/ 495102 w 496844"/>
                  <a:gd name="connsiteY8" fmla="*/ 202438 h 43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6844" h="430076">
                    <a:moveTo>
                      <a:pt x="495102" y="202438"/>
                    </a:moveTo>
                    <a:cubicBezTo>
                      <a:pt x="489529" y="253016"/>
                      <a:pt x="472384" y="335312"/>
                      <a:pt x="441952" y="375603"/>
                    </a:cubicBezTo>
                    <a:cubicBezTo>
                      <a:pt x="388374" y="433467"/>
                      <a:pt x="17613" y="430038"/>
                      <a:pt x="17613" y="430038"/>
                    </a:cubicBezTo>
                    <a:cubicBezTo>
                      <a:pt x="3040" y="405606"/>
                      <a:pt x="-3390" y="379460"/>
                      <a:pt x="1754" y="350742"/>
                    </a:cubicBezTo>
                    <a:cubicBezTo>
                      <a:pt x="1754" y="350742"/>
                      <a:pt x="401233" y="263303"/>
                      <a:pt x="424807" y="200724"/>
                    </a:cubicBezTo>
                    <a:lnTo>
                      <a:pt x="380659" y="41275"/>
                    </a:lnTo>
                    <a:cubicBezTo>
                      <a:pt x="381087" y="-22161"/>
                      <a:pt x="447096" y="985"/>
                      <a:pt x="468527" y="22416"/>
                    </a:cubicBezTo>
                    <a:cubicBezTo>
                      <a:pt x="501102" y="55420"/>
                      <a:pt x="498102" y="158290"/>
                      <a:pt x="495102" y="202438"/>
                    </a:cubicBezTo>
                    <a:lnTo>
                      <a:pt x="495102" y="202438"/>
                    </a:lnTo>
                    <a:close/>
                  </a:path>
                </a:pathLst>
              </a:custGeom>
              <a:solidFill>
                <a:srgbClr val="CAA72F"/>
              </a:solidFill>
              <a:ln w="4286" cap="flat">
                <a:noFill/>
                <a:prstDash val="solid"/>
                <a:miter/>
              </a:ln>
            </p:spPr>
            <p:txBody>
              <a:bodyPr rtlCol="0" anchor="ctr"/>
              <a:lstStyle/>
              <a:p>
                <a:endParaRPr lang="en-GB"/>
              </a:p>
            </p:txBody>
          </p:sp>
          <p:sp>
            <p:nvSpPr>
              <p:cNvPr id="1560" name="Freeform: Shape 1559">
                <a:extLst>
                  <a:ext uri="{FF2B5EF4-FFF2-40B4-BE49-F238E27FC236}">
                    <a16:creationId xmlns:a16="http://schemas.microsoft.com/office/drawing/2014/main" id="{8947BD27-91EB-8498-F19D-D9A4B37251F7}"/>
                  </a:ext>
                </a:extLst>
              </p:cNvPr>
              <p:cNvSpPr/>
              <p:nvPr/>
            </p:nvSpPr>
            <p:spPr>
              <a:xfrm>
                <a:off x="9444654" y="3722905"/>
                <a:ext cx="224820" cy="287302"/>
              </a:xfrm>
              <a:custGeom>
                <a:avLst/>
                <a:gdLst>
                  <a:gd name="connsiteX0" fmla="*/ 83775 w 224820"/>
                  <a:gd name="connsiteY0" fmla="*/ 287303 h 287302"/>
                  <a:gd name="connsiteX1" fmla="*/ 78631 w 224820"/>
                  <a:gd name="connsiteY1" fmla="*/ 271872 h 287302"/>
                  <a:gd name="connsiteX2" fmla="*/ 83346 w 224820"/>
                  <a:gd name="connsiteY2" fmla="*/ 200721 h 287302"/>
                  <a:gd name="connsiteX3" fmla="*/ 11766 w 224820"/>
                  <a:gd name="connsiteY3" fmla="*/ 152715 h 287302"/>
                  <a:gd name="connsiteX4" fmla="*/ 14337 w 224820"/>
                  <a:gd name="connsiteY4" fmla="*/ 3553 h 287302"/>
                  <a:gd name="connsiteX5" fmla="*/ 173786 w 224820"/>
                  <a:gd name="connsiteY5" fmla="*/ 67847 h 287302"/>
                  <a:gd name="connsiteX6" fmla="*/ 212791 w 224820"/>
                  <a:gd name="connsiteY6" fmla="*/ 212722 h 287302"/>
                  <a:gd name="connsiteX7" fmla="*/ 207219 w 224820"/>
                  <a:gd name="connsiteY7" fmla="*/ 272301 h 287302"/>
                  <a:gd name="connsiteX8" fmla="*/ 83775 w 224820"/>
                  <a:gd name="connsiteY8" fmla="*/ 287303 h 287302"/>
                  <a:gd name="connsiteX9" fmla="*/ 83775 w 224820"/>
                  <a:gd name="connsiteY9" fmla="*/ 287303 h 287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820" h="287302">
                    <a:moveTo>
                      <a:pt x="83775" y="287303"/>
                    </a:moveTo>
                    <a:lnTo>
                      <a:pt x="78631" y="271872"/>
                    </a:lnTo>
                    <a:cubicBezTo>
                      <a:pt x="78631" y="271872"/>
                      <a:pt x="94491" y="221295"/>
                      <a:pt x="83346" y="200721"/>
                    </a:cubicBezTo>
                    <a:cubicBezTo>
                      <a:pt x="83346" y="200721"/>
                      <a:pt x="22481" y="214008"/>
                      <a:pt x="11766" y="152715"/>
                    </a:cubicBezTo>
                    <a:cubicBezTo>
                      <a:pt x="1479" y="91421"/>
                      <a:pt x="-9665" y="25413"/>
                      <a:pt x="14337" y="3553"/>
                    </a:cubicBezTo>
                    <a:cubicBezTo>
                      <a:pt x="38340" y="-18307"/>
                      <a:pt x="173786" y="67847"/>
                      <a:pt x="173786" y="67847"/>
                    </a:cubicBezTo>
                    <a:cubicBezTo>
                      <a:pt x="173786" y="67847"/>
                      <a:pt x="183216" y="183147"/>
                      <a:pt x="212791" y="212722"/>
                    </a:cubicBezTo>
                    <a:cubicBezTo>
                      <a:pt x="242795" y="242297"/>
                      <a:pt x="207219" y="272301"/>
                      <a:pt x="207219" y="272301"/>
                    </a:cubicBezTo>
                    <a:lnTo>
                      <a:pt x="83775" y="287303"/>
                    </a:lnTo>
                    <a:lnTo>
                      <a:pt x="83775" y="287303"/>
                    </a:lnTo>
                    <a:close/>
                  </a:path>
                </a:pathLst>
              </a:custGeom>
              <a:solidFill>
                <a:srgbClr val="FFC9B6"/>
              </a:solidFill>
              <a:ln w="4286" cap="flat">
                <a:noFill/>
                <a:prstDash val="solid"/>
                <a:miter/>
              </a:ln>
            </p:spPr>
            <p:txBody>
              <a:bodyPr rtlCol="0" anchor="ctr"/>
              <a:lstStyle/>
              <a:p>
                <a:endParaRPr lang="en-GB"/>
              </a:p>
            </p:txBody>
          </p:sp>
          <p:sp>
            <p:nvSpPr>
              <p:cNvPr id="1562" name="Freeform: Shape 1561">
                <a:extLst>
                  <a:ext uri="{FF2B5EF4-FFF2-40B4-BE49-F238E27FC236}">
                    <a16:creationId xmlns:a16="http://schemas.microsoft.com/office/drawing/2014/main" id="{6C9DB3B6-1874-2E8F-5DB8-CDD537CC0D45}"/>
                  </a:ext>
                </a:extLst>
              </p:cNvPr>
              <p:cNvSpPr/>
              <p:nvPr/>
            </p:nvSpPr>
            <p:spPr>
              <a:xfrm>
                <a:off x="9418990" y="3585179"/>
                <a:ext cx="294568" cy="359020"/>
              </a:xfrm>
              <a:custGeom>
                <a:avLst/>
                <a:gdLst>
                  <a:gd name="connsiteX0" fmla="*/ 80720 w 294568"/>
                  <a:gd name="connsiteY0" fmla="*/ 221432 h 359020"/>
                  <a:gd name="connsiteX1" fmla="*/ 119297 w 294568"/>
                  <a:gd name="connsiteY1" fmla="*/ 242434 h 359020"/>
                  <a:gd name="connsiteX2" fmla="*/ 132584 w 294568"/>
                  <a:gd name="connsiteY2" fmla="*/ 297298 h 359020"/>
                  <a:gd name="connsiteX3" fmla="*/ 189591 w 294568"/>
                  <a:gd name="connsiteY3" fmla="*/ 359020 h 359020"/>
                  <a:gd name="connsiteX4" fmla="*/ 260743 w 294568"/>
                  <a:gd name="connsiteY4" fmla="*/ 314015 h 359020"/>
                  <a:gd name="connsiteX5" fmla="*/ 294176 w 294568"/>
                  <a:gd name="connsiteY5" fmla="*/ 167425 h 359020"/>
                  <a:gd name="connsiteX6" fmla="*/ 250456 w 294568"/>
                  <a:gd name="connsiteY6" fmla="*/ 41838 h 359020"/>
                  <a:gd name="connsiteX7" fmla="*/ 120583 w 294568"/>
                  <a:gd name="connsiteY7" fmla="*/ 8405 h 359020"/>
                  <a:gd name="connsiteX8" fmla="*/ 31857 w 294568"/>
                  <a:gd name="connsiteY8" fmla="*/ 32408 h 359020"/>
                  <a:gd name="connsiteX9" fmla="*/ 139 w 294568"/>
                  <a:gd name="connsiteY9" fmla="*/ 103989 h 359020"/>
                  <a:gd name="connsiteX10" fmla="*/ 72576 w 294568"/>
                  <a:gd name="connsiteY10" fmla="*/ 188856 h 359020"/>
                  <a:gd name="connsiteX11" fmla="*/ 80720 w 294568"/>
                  <a:gd name="connsiteY11" fmla="*/ 221432 h 359020"/>
                  <a:gd name="connsiteX12" fmla="*/ 80720 w 294568"/>
                  <a:gd name="connsiteY12" fmla="*/ 221432 h 359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4568" h="359020">
                    <a:moveTo>
                      <a:pt x="80720" y="221432"/>
                    </a:moveTo>
                    <a:cubicBezTo>
                      <a:pt x="80720" y="221432"/>
                      <a:pt x="121440" y="190999"/>
                      <a:pt x="119297" y="242434"/>
                    </a:cubicBezTo>
                    <a:cubicBezTo>
                      <a:pt x="117582" y="279725"/>
                      <a:pt x="124011" y="283154"/>
                      <a:pt x="132584" y="297298"/>
                    </a:cubicBezTo>
                    <a:cubicBezTo>
                      <a:pt x="137299" y="305014"/>
                      <a:pt x="148872" y="359020"/>
                      <a:pt x="189591" y="359020"/>
                    </a:cubicBezTo>
                    <a:cubicBezTo>
                      <a:pt x="236740" y="359020"/>
                      <a:pt x="243169" y="329874"/>
                      <a:pt x="260743" y="314015"/>
                    </a:cubicBezTo>
                    <a:cubicBezTo>
                      <a:pt x="296748" y="281439"/>
                      <a:pt x="292033" y="209430"/>
                      <a:pt x="294176" y="167425"/>
                    </a:cubicBezTo>
                    <a:cubicBezTo>
                      <a:pt x="296319" y="125420"/>
                      <a:pt x="290747" y="77414"/>
                      <a:pt x="250456" y="41838"/>
                    </a:cubicBezTo>
                    <a:cubicBezTo>
                      <a:pt x="210165" y="6262"/>
                      <a:pt x="157444" y="-11740"/>
                      <a:pt x="120583" y="8405"/>
                    </a:cubicBezTo>
                    <a:cubicBezTo>
                      <a:pt x="91008" y="28122"/>
                      <a:pt x="75577" y="31979"/>
                      <a:pt x="31857" y="32408"/>
                    </a:cubicBezTo>
                    <a:cubicBezTo>
                      <a:pt x="21141" y="34980"/>
                      <a:pt x="-2004" y="48696"/>
                      <a:pt x="139" y="103989"/>
                    </a:cubicBezTo>
                    <a:cubicBezTo>
                      <a:pt x="3139" y="174712"/>
                      <a:pt x="64433" y="199572"/>
                      <a:pt x="72576" y="188856"/>
                    </a:cubicBezTo>
                    <a:lnTo>
                      <a:pt x="80720" y="221432"/>
                    </a:lnTo>
                    <a:lnTo>
                      <a:pt x="80720" y="221432"/>
                    </a:lnTo>
                    <a:close/>
                  </a:path>
                </a:pathLst>
              </a:custGeom>
              <a:solidFill>
                <a:srgbClr val="1A1A1A"/>
              </a:solidFill>
              <a:ln w="4286" cap="flat">
                <a:noFill/>
                <a:prstDash val="solid"/>
                <a:miter/>
              </a:ln>
            </p:spPr>
            <p:txBody>
              <a:bodyPr rtlCol="0" anchor="ctr"/>
              <a:lstStyle/>
              <a:p>
                <a:endParaRPr lang="en-GB"/>
              </a:p>
            </p:txBody>
          </p:sp>
          <p:sp>
            <p:nvSpPr>
              <p:cNvPr id="1564" name="Freeform: Shape 1563">
                <a:extLst>
                  <a:ext uri="{FF2B5EF4-FFF2-40B4-BE49-F238E27FC236}">
                    <a16:creationId xmlns:a16="http://schemas.microsoft.com/office/drawing/2014/main" id="{33704F42-C474-9FE4-C455-5DBB59A119AC}"/>
                  </a:ext>
                </a:extLst>
              </p:cNvPr>
              <p:cNvSpPr/>
              <p:nvPr/>
            </p:nvSpPr>
            <p:spPr>
              <a:xfrm>
                <a:off x="9342634" y="3933478"/>
                <a:ext cx="439115" cy="1146404"/>
              </a:xfrm>
              <a:custGeom>
                <a:avLst/>
                <a:gdLst>
                  <a:gd name="connsiteX0" fmla="*/ 32776 w 439115"/>
                  <a:gd name="connsiteY0" fmla="*/ 1060425 h 1146404"/>
                  <a:gd name="connsiteX1" fmla="*/ 52921 w 439115"/>
                  <a:gd name="connsiteY1" fmla="*/ 352336 h 1146404"/>
                  <a:gd name="connsiteX2" fmla="*/ 200 w 439115"/>
                  <a:gd name="connsiteY2" fmla="*/ 220748 h 1146404"/>
                  <a:gd name="connsiteX3" fmla="*/ 99212 w 439115"/>
                  <a:gd name="connsiteY3" fmla="*/ 80588 h 1146404"/>
                  <a:gd name="connsiteX4" fmla="*/ 183223 w 439115"/>
                  <a:gd name="connsiteY4" fmla="*/ 33439 h 1146404"/>
                  <a:gd name="connsiteX5" fmla="*/ 362817 w 439115"/>
                  <a:gd name="connsiteY5" fmla="*/ 6 h 1146404"/>
                  <a:gd name="connsiteX6" fmla="*/ 361960 w 439115"/>
                  <a:gd name="connsiteY6" fmla="*/ 485210 h 1146404"/>
                  <a:gd name="connsiteX7" fmla="*/ 430540 w 439115"/>
                  <a:gd name="connsiteY7" fmla="*/ 1042851 h 1146404"/>
                  <a:gd name="connsiteX8" fmla="*/ 32776 w 439115"/>
                  <a:gd name="connsiteY8" fmla="*/ 1060425 h 1146404"/>
                  <a:gd name="connsiteX9" fmla="*/ 32776 w 439115"/>
                  <a:gd name="connsiteY9" fmla="*/ 1060425 h 114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9115" h="1146404">
                    <a:moveTo>
                      <a:pt x="32776" y="1060425"/>
                    </a:moveTo>
                    <a:lnTo>
                      <a:pt x="52921" y="352336"/>
                    </a:lnTo>
                    <a:cubicBezTo>
                      <a:pt x="49492" y="326190"/>
                      <a:pt x="-3658" y="277755"/>
                      <a:pt x="200" y="220748"/>
                    </a:cubicBezTo>
                    <a:cubicBezTo>
                      <a:pt x="4486" y="150882"/>
                      <a:pt x="66637" y="117021"/>
                      <a:pt x="99212" y="80588"/>
                    </a:cubicBezTo>
                    <a:cubicBezTo>
                      <a:pt x="116786" y="61300"/>
                      <a:pt x="145933" y="42440"/>
                      <a:pt x="183223" y="33439"/>
                    </a:cubicBezTo>
                    <a:cubicBezTo>
                      <a:pt x="288236" y="84874"/>
                      <a:pt x="307524" y="-851"/>
                      <a:pt x="362817" y="6"/>
                    </a:cubicBezTo>
                    <a:cubicBezTo>
                      <a:pt x="490119" y="52727"/>
                      <a:pt x="368818" y="397342"/>
                      <a:pt x="361960" y="485210"/>
                    </a:cubicBezTo>
                    <a:cubicBezTo>
                      <a:pt x="432254" y="550361"/>
                      <a:pt x="452828" y="1034707"/>
                      <a:pt x="430540" y="1042851"/>
                    </a:cubicBezTo>
                    <a:cubicBezTo>
                      <a:pt x="349101" y="1140577"/>
                      <a:pt x="139075" y="1208300"/>
                      <a:pt x="32776" y="1060425"/>
                    </a:cubicBezTo>
                    <a:lnTo>
                      <a:pt x="32776" y="1060425"/>
                    </a:lnTo>
                    <a:close/>
                  </a:path>
                </a:pathLst>
              </a:custGeom>
              <a:solidFill>
                <a:srgbClr val="FDD13B"/>
              </a:solidFill>
              <a:ln w="4286" cap="flat">
                <a:noFill/>
                <a:prstDash val="solid"/>
                <a:miter/>
              </a:ln>
            </p:spPr>
            <p:txBody>
              <a:bodyPr rtlCol="0" anchor="ctr"/>
              <a:lstStyle/>
              <a:p>
                <a:endParaRPr lang="en-GB"/>
              </a:p>
            </p:txBody>
          </p:sp>
          <p:sp>
            <p:nvSpPr>
              <p:cNvPr id="1566" name="Freeform: Shape 1565">
                <a:extLst>
                  <a:ext uri="{FF2B5EF4-FFF2-40B4-BE49-F238E27FC236}">
                    <a16:creationId xmlns:a16="http://schemas.microsoft.com/office/drawing/2014/main" id="{825147ED-21C7-C5D8-33F5-54AA4E7F8924}"/>
                  </a:ext>
                </a:extLst>
              </p:cNvPr>
              <p:cNvSpPr/>
              <p:nvPr/>
            </p:nvSpPr>
            <p:spPr>
              <a:xfrm>
                <a:off x="9643728" y="3632253"/>
                <a:ext cx="248173" cy="326101"/>
              </a:xfrm>
              <a:custGeom>
                <a:avLst/>
                <a:gdLst>
                  <a:gd name="connsiteX0" fmla="*/ 0 w 248173"/>
                  <a:gd name="connsiteY0" fmla="*/ 17052 h 326101"/>
                  <a:gd name="connsiteX1" fmla="*/ 168878 w 248173"/>
                  <a:gd name="connsiteY1" fmla="*/ 178644 h 326101"/>
                  <a:gd name="connsiteX2" fmla="*/ 248174 w 248173"/>
                  <a:gd name="connsiteY2" fmla="*/ 285372 h 326101"/>
                  <a:gd name="connsiteX3" fmla="*/ 63437 w 248173"/>
                  <a:gd name="connsiteY3" fmla="*/ 201361 h 326101"/>
                  <a:gd name="connsiteX4" fmla="*/ 0 w 248173"/>
                  <a:gd name="connsiteY4" fmla="*/ 17052 h 326101"/>
                  <a:gd name="connsiteX5" fmla="*/ 0 w 248173"/>
                  <a:gd name="connsiteY5" fmla="*/ 17052 h 32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73" h="326101">
                    <a:moveTo>
                      <a:pt x="0" y="17052"/>
                    </a:moveTo>
                    <a:cubicBezTo>
                      <a:pt x="46292" y="-54957"/>
                      <a:pt x="156020" y="120780"/>
                      <a:pt x="168878" y="178644"/>
                    </a:cubicBezTo>
                    <a:cubicBezTo>
                      <a:pt x="162878" y="229222"/>
                      <a:pt x="194167" y="281514"/>
                      <a:pt x="248174" y="285372"/>
                    </a:cubicBezTo>
                    <a:cubicBezTo>
                      <a:pt x="156877" y="380098"/>
                      <a:pt x="97298" y="291801"/>
                      <a:pt x="63437" y="201361"/>
                    </a:cubicBezTo>
                    <a:cubicBezTo>
                      <a:pt x="54436" y="128495"/>
                      <a:pt x="66866" y="69345"/>
                      <a:pt x="0" y="17052"/>
                    </a:cubicBezTo>
                    <a:lnTo>
                      <a:pt x="0" y="17052"/>
                    </a:lnTo>
                    <a:close/>
                  </a:path>
                </a:pathLst>
              </a:custGeom>
              <a:solidFill>
                <a:srgbClr val="333333"/>
              </a:solidFill>
              <a:ln w="4286" cap="flat">
                <a:noFill/>
                <a:prstDash val="solid"/>
                <a:miter/>
              </a:ln>
            </p:spPr>
            <p:txBody>
              <a:bodyPr rtlCol="0" anchor="ctr"/>
              <a:lstStyle/>
              <a:p>
                <a:endParaRPr lang="en-GB" dirty="0"/>
              </a:p>
            </p:txBody>
          </p:sp>
          <p:sp>
            <p:nvSpPr>
              <p:cNvPr id="1568" name="Freeform: Shape 1567">
                <a:extLst>
                  <a:ext uri="{FF2B5EF4-FFF2-40B4-BE49-F238E27FC236}">
                    <a16:creationId xmlns:a16="http://schemas.microsoft.com/office/drawing/2014/main" id="{4E6BA5F3-D7E9-1CC0-2AD3-C81C1FD18D17}"/>
                  </a:ext>
                </a:extLst>
              </p:cNvPr>
              <p:cNvSpPr/>
              <p:nvPr/>
            </p:nvSpPr>
            <p:spPr>
              <a:xfrm>
                <a:off x="9391857" y="4006618"/>
                <a:ext cx="126772" cy="322898"/>
              </a:xfrm>
              <a:custGeom>
                <a:avLst/>
                <a:gdLst>
                  <a:gd name="connsiteX0" fmla="*/ 82994 w 126772"/>
                  <a:gd name="connsiteY0" fmla="*/ 5305 h 322898"/>
                  <a:gd name="connsiteX1" fmla="*/ 31987 w 126772"/>
                  <a:gd name="connsiteY1" fmla="*/ 322487 h 322898"/>
                  <a:gd name="connsiteX2" fmla="*/ 82994 w 126772"/>
                  <a:gd name="connsiteY2" fmla="*/ 5305 h 322898"/>
                  <a:gd name="connsiteX3" fmla="*/ 82994 w 126772"/>
                  <a:gd name="connsiteY3" fmla="*/ 5305 h 322898"/>
                </a:gdLst>
                <a:ahLst/>
                <a:cxnLst>
                  <a:cxn ang="0">
                    <a:pos x="connsiteX0" y="connsiteY0"/>
                  </a:cxn>
                  <a:cxn ang="0">
                    <a:pos x="connsiteX1" y="connsiteY1"/>
                  </a:cxn>
                  <a:cxn ang="0">
                    <a:pos x="connsiteX2" y="connsiteY2"/>
                  </a:cxn>
                  <a:cxn ang="0">
                    <a:pos x="connsiteX3" y="connsiteY3"/>
                  </a:cxn>
                </a:cxnLst>
                <a:rect l="l" t="t" r="r" b="b"/>
                <a:pathLst>
                  <a:path w="126772" h="322898">
                    <a:moveTo>
                      <a:pt x="82994" y="5305"/>
                    </a:moveTo>
                    <a:cubicBezTo>
                      <a:pt x="2841" y="-48273"/>
                      <a:pt x="-29306" y="321630"/>
                      <a:pt x="31987" y="322487"/>
                    </a:cubicBezTo>
                    <a:cubicBezTo>
                      <a:pt x="107425" y="335775"/>
                      <a:pt x="173434" y="22450"/>
                      <a:pt x="82994" y="5305"/>
                    </a:cubicBezTo>
                    <a:lnTo>
                      <a:pt x="82994" y="5305"/>
                    </a:lnTo>
                    <a:close/>
                  </a:path>
                </a:pathLst>
              </a:custGeom>
              <a:solidFill>
                <a:srgbClr val="E4BC35"/>
              </a:solidFill>
              <a:ln w="4286" cap="flat">
                <a:noFill/>
                <a:prstDash val="solid"/>
                <a:miter/>
              </a:ln>
            </p:spPr>
            <p:txBody>
              <a:bodyPr rtlCol="0" anchor="ctr"/>
              <a:lstStyle/>
              <a:p>
                <a:endParaRPr lang="en-GB"/>
              </a:p>
            </p:txBody>
          </p:sp>
          <p:sp>
            <p:nvSpPr>
              <p:cNvPr id="1569" name="Freeform: Shape 1568">
                <a:extLst>
                  <a:ext uri="{FF2B5EF4-FFF2-40B4-BE49-F238E27FC236}">
                    <a16:creationId xmlns:a16="http://schemas.microsoft.com/office/drawing/2014/main" id="{F84749D9-E58A-E0F0-C59E-2E1F33D469E7}"/>
                  </a:ext>
                </a:extLst>
              </p:cNvPr>
              <p:cNvSpPr/>
              <p:nvPr/>
            </p:nvSpPr>
            <p:spPr>
              <a:xfrm>
                <a:off x="9285276" y="4584565"/>
                <a:ext cx="108135" cy="198426"/>
              </a:xfrm>
              <a:custGeom>
                <a:avLst/>
                <a:gdLst>
                  <a:gd name="connsiteX0" fmla="*/ 48557 w 108135"/>
                  <a:gd name="connsiteY0" fmla="*/ 0 h 198426"/>
                  <a:gd name="connsiteX1" fmla="*/ 38698 w 108135"/>
                  <a:gd name="connsiteY1" fmla="*/ 45863 h 198426"/>
                  <a:gd name="connsiteX2" fmla="*/ 122 w 108135"/>
                  <a:gd name="connsiteY2" fmla="*/ 104585 h 198426"/>
                  <a:gd name="connsiteX3" fmla="*/ 28411 w 108135"/>
                  <a:gd name="connsiteY3" fmla="*/ 192881 h 198426"/>
                  <a:gd name="connsiteX4" fmla="*/ 48557 w 108135"/>
                  <a:gd name="connsiteY4" fmla="*/ 192453 h 198426"/>
                  <a:gd name="connsiteX5" fmla="*/ 69130 w 108135"/>
                  <a:gd name="connsiteY5" fmla="*/ 117872 h 198426"/>
                  <a:gd name="connsiteX6" fmla="*/ 101706 w 108135"/>
                  <a:gd name="connsiteY6" fmla="*/ 78438 h 198426"/>
                  <a:gd name="connsiteX7" fmla="*/ 108136 w 108135"/>
                  <a:gd name="connsiteY7" fmla="*/ 8573 h 198426"/>
                  <a:gd name="connsiteX8" fmla="*/ 48557 w 108135"/>
                  <a:gd name="connsiteY8" fmla="*/ 0 h 198426"/>
                  <a:gd name="connsiteX9" fmla="*/ 48557 w 108135"/>
                  <a:gd name="connsiteY9" fmla="*/ 0 h 198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135" h="198426">
                    <a:moveTo>
                      <a:pt x="48557" y="0"/>
                    </a:moveTo>
                    <a:lnTo>
                      <a:pt x="38698" y="45863"/>
                    </a:lnTo>
                    <a:cubicBezTo>
                      <a:pt x="23268" y="58293"/>
                      <a:pt x="1837" y="81439"/>
                      <a:pt x="122" y="104585"/>
                    </a:cubicBezTo>
                    <a:cubicBezTo>
                      <a:pt x="-1593" y="129016"/>
                      <a:pt x="15124" y="163735"/>
                      <a:pt x="28411" y="192881"/>
                    </a:cubicBezTo>
                    <a:cubicBezTo>
                      <a:pt x="35698" y="202311"/>
                      <a:pt x="40841" y="198025"/>
                      <a:pt x="48557" y="192453"/>
                    </a:cubicBezTo>
                    <a:cubicBezTo>
                      <a:pt x="43842" y="165449"/>
                      <a:pt x="57558" y="140160"/>
                      <a:pt x="69130" y="117872"/>
                    </a:cubicBezTo>
                    <a:cubicBezTo>
                      <a:pt x="69130" y="117872"/>
                      <a:pt x="95706" y="88297"/>
                      <a:pt x="101706" y="78438"/>
                    </a:cubicBezTo>
                    <a:cubicBezTo>
                      <a:pt x="106850" y="61722"/>
                      <a:pt x="105564" y="24860"/>
                      <a:pt x="108136" y="8573"/>
                    </a:cubicBezTo>
                    <a:lnTo>
                      <a:pt x="48557" y="0"/>
                    </a:lnTo>
                    <a:lnTo>
                      <a:pt x="48557" y="0"/>
                    </a:lnTo>
                    <a:close/>
                  </a:path>
                </a:pathLst>
              </a:custGeom>
              <a:solidFill>
                <a:srgbClr val="FFC9B6"/>
              </a:solidFill>
              <a:ln w="4286" cap="flat">
                <a:noFill/>
                <a:prstDash val="solid"/>
                <a:miter/>
              </a:ln>
            </p:spPr>
            <p:txBody>
              <a:bodyPr rtlCol="0" anchor="ctr"/>
              <a:lstStyle/>
              <a:p>
                <a:endParaRPr lang="en-GB"/>
              </a:p>
            </p:txBody>
          </p:sp>
          <p:sp>
            <p:nvSpPr>
              <p:cNvPr id="1570" name="Freeform: Shape 1569">
                <a:extLst>
                  <a:ext uri="{FF2B5EF4-FFF2-40B4-BE49-F238E27FC236}">
                    <a16:creationId xmlns:a16="http://schemas.microsoft.com/office/drawing/2014/main" id="{D448C2B2-EBB3-7693-BFD0-29D2010B4CBC}"/>
                  </a:ext>
                </a:extLst>
              </p:cNvPr>
              <p:cNvSpPr/>
              <p:nvPr/>
            </p:nvSpPr>
            <p:spPr>
              <a:xfrm>
                <a:off x="9317116" y="4234017"/>
                <a:ext cx="161783" cy="384290"/>
              </a:xfrm>
              <a:custGeom>
                <a:avLst/>
                <a:gdLst>
                  <a:gd name="connsiteX0" fmla="*/ 119158 w 161783"/>
                  <a:gd name="connsiteY0" fmla="*/ 362 h 384290"/>
                  <a:gd name="connsiteX1" fmla="*/ 61294 w 161783"/>
                  <a:gd name="connsiteY1" fmla="*/ 124235 h 384290"/>
                  <a:gd name="connsiteX2" fmla="*/ 0 w 161783"/>
                  <a:gd name="connsiteY2" fmla="*/ 362121 h 384290"/>
                  <a:gd name="connsiteX3" fmla="*/ 83153 w 161783"/>
                  <a:gd name="connsiteY3" fmla="*/ 380981 h 384290"/>
                  <a:gd name="connsiteX4" fmla="*/ 119158 w 161783"/>
                  <a:gd name="connsiteY4" fmla="*/ 362 h 384290"/>
                  <a:gd name="connsiteX5" fmla="*/ 119158 w 161783"/>
                  <a:gd name="connsiteY5" fmla="*/ 362 h 38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783" h="384290">
                    <a:moveTo>
                      <a:pt x="119158" y="362"/>
                    </a:moveTo>
                    <a:cubicBezTo>
                      <a:pt x="64294" y="-5210"/>
                      <a:pt x="74152" y="54369"/>
                      <a:pt x="61294" y="124235"/>
                    </a:cubicBezTo>
                    <a:cubicBezTo>
                      <a:pt x="52721" y="171383"/>
                      <a:pt x="0" y="362121"/>
                      <a:pt x="0" y="362121"/>
                    </a:cubicBezTo>
                    <a:cubicBezTo>
                      <a:pt x="13716" y="383124"/>
                      <a:pt x="52292" y="388696"/>
                      <a:pt x="83153" y="380981"/>
                    </a:cubicBezTo>
                    <a:cubicBezTo>
                      <a:pt x="87868" y="363836"/>
                      <a:pt x="231029" y="-10782"/>
                      <a:pt x="119158" y="362"/>
                    </a:cubicBezTo>
                    <a:lnTo>
                      <a:pt x="119158" y="362"/>
                    </a:lnTo>
                    <a:close/>
                  </a:path>
                </a:pathLst>
              </a:custGeom>
              <a:solidFill>
                <a:srgbClr val="E4BC35"/>
              </a:solidFill>
              <a:ln w="4286" cap="flat">
                <a:noFill/>
                <a:prstDash val="solid"/>
                <a:miter/>
              </a:ln>
            </p:spPr>
            <p:txBody>
              <a:bodyPr rtlCol="0" anchor="ctr"/>
              <a:lstStyle/>
              <a:p>
                <a:endParaRPr lang="en-GB"/>
              </a:p>
            </p:txBody>
          </p:sp>
        </p:grpSp>
        <p:grpSp>
          <p:nvGrpSpPr>
            <p:cNvPr id="1571" name="Graphic 18">
              <a:extLst>
                <a:ext uri="{FF2B5EF4-FFF2-40B4-BE49-F238E27FC236}">
                  <a16:creationId xmlns:a16="http://schemas.microsoft.com/office/drawing/2014/main" id="{A420B60E-143F-8D7B-50AE-B21FAF0492DC}"/>
                </a:ext>
              </a:extLst>
            </p:cNvPr>
            <p:cNvGrpSpPr/>
            <p:nvPr/>
          </p:nvGrpSpPr>
          <p:grpSpPr>
            <a:xfrm>
              <a:off x="6769369" y="3682225"/>
              <a:ext cx="1216437" cy="1885605"/>
              <a:chOff x="6769369" y="3682225"/>
              <a:chExt cx="1216437" cy="1885605"/>
            </a:xfrm>
          </p:grpSpPr>
          <p:sp>
            <p:nvSpPr>
              <p:cNvPr id="1572" name="Freeform: Shape 1571">
                <a:extLst>
                  <a:ext uri="{FF2B5EF4-FFF2-40B4-BE49-F238E27FC236}">
                    <a16:creationId xmlns:a16="http://schemas.microsoft.com/office/drawing/2014/main" id="{14AE541B-616E-5FEB-8761-A0F5501A61D3}"/>
                  </a:ext>
                </a:extLst>
              </p:cNvPr>
              <p:cNvSpPr/>
              <p:nvPr/>
            </p:nvSpPr>
            <p:spPr>
              <a:xfrm>
                <a:off x="6804945" y="4885032"/>
                <a:ext cx="1180861" cy="682799"/>
              </a:xfrm>
              <a:custGeom>
                <a:avLst/>
                <a:gdLst>
                  <a:gd name="connsiteX0" fmla="*/ 443198 w 1180861"/>
                  <a:gd name="connsiteY0" fmla="*/ 682799 h 682799"/>
                  <a:gd name="connsiteX1" fmla="*/ 0 w 1180861"/>
                  <a:gd name="connsiteY1" fmla="*/ 426910 h 682799"/>
                  <a:gd name="connsiteX2" fmla="*/ 737664 w 1180861"/>
                  <a:gd name="connsiteY2" fmla="*/ 0 h 682799"/>
                  <a:gd name="connsiteX3" fmla="*/ 1180862 w 1180861"/>
                  <a:gd name="connsiteY3" fmla="*/ 255889 h 682799"/>
                </a:gdLst>
                <a:ahLst/>
                <a:cxnLst>
                  <a:cxn ang="0">
                    <a:pos x="connsiteX0" y="connsiteY0"/>
                  </a:cxn>
                  <a:cxn ang="0">
                    <a:pos x="connsiteX1" y="connsiteY1"/>
                  </a:cxn>
                  <a:cxn ang="0">
                    <a:pos x="connsiteX2" y="connsiteY2"/>
                  </a:cxn>
                  <a:cxn ang="0">
                    <a:pos x="connsiteX3" y="connsiteY3"/>
                  </a:cxn>
                </a:cxnLst>
                <a:rect l="l" t="t" r="r" b="b"/>
                <a:pathLst>
                  <a:path w="1180861" h="682799">
                    <a:moveTo>
                      <a:pt x="443198" y="682799"/>
                    </a:moveTo>
                    <a:lnTo>
                      <a:pt x="0" y="426910"/>
                    </a:lnTo>
                    <a:lnTo>
                      <a:pt x="737664" y="0"/>
                    </a:lnTo>
                    <a:lnTo>
                      <a:pt x="1180862" y="255889"/>
                    </a:lnTo>
                    <a:close/>
                  </a:path>
                </a:pathLst>
              </a:custGeom>
              <a:solidFill>
                <a:srgbClr val="B3B3B3">
                  <a:alpha val="30000"/>
                </a:srgbClr>
              </a:solidFill>
              <a:ln w="4286" cap="flat">
                <a:noFill/>
                <a:prstDash val="solid"/>
                <a:miter/>
              </a:ln>
            </p:spPr>
            <p:txBody>
              <a:bodyPr rtlCol="0" anchor="ctr"/>
              <a:lstStyle/>
              <a:p>
                <a:endParaRPr lang="en-GB"/>
              </a:p>
            </p:txBody>
          </p:sp>
          <p:sp>
            <p:nvSpPr>
              <p:cNvPr id="1573" name="Freeform: Shape 1572">
                <a:extLst>
                  <a:ext uri="{FF2B5EF4-FFF2-40B4-BE49-F238E27FC236}">
                    <a16:creationId xmlns:a16="http://schemas.microsoft.com/office/drawing/2014/main" id="{D1F412CC-8413-4173-6D92-52DC79663357}"/>
                  </a:ext>
                </a:extLst>
              </p:cNvPr>
              <p:cNvSpPr/>
              <p:nvPr/>
            </p:nvSpPr>
            <p:spPr>
              <a:xfrm>
                <a:off x="7489459" y="5059053"/>
                <a:ext cx="282463" cy="93621"/>
              </a:xfrm>
              <a:custGeom>
                <a:avLst/>
                <a:gdLst>
                  <a:gd name="connsiteX0" fmla="*/ 0 w 282463"/>
                  <a:gd name="connsiteY0" fmla="*/ 35576 h 93621"/>
                  <a:gd name="connsiteX1" fmla="*/ 0 w 282463"/>
                  <a:gd name="connsiteY1" fmla="*/ 69437 h 93621"/>
                  <a:gd name="connsiteX2" fmla="*/ 100298 w 282463"/>
                  <a:gd name="connsiteY2" fmla="*/ 87868 h 93621"/>
                  <a:gd name="connsiteX3" fmla="*/ 100298 w 282463"/>
                  <a:gd name="connsiteY3" fmla="*/ 79296 h 93621"/>
                  <a:gd name="connsiteX4" fmla="*/ 282464 w 282463"/>
                  <a:gd name="connsiteY4" fmla="*/ 24003 h 93621"/>
                  <a:gd name="connsiteX5" fmla="*/ 281178 w 282463"/>
                  <a:gd name="connsiteY5" fmla="*/ 0 h 93621"/>
                  <a:gd name="connsiteX6" fmla="*/ 0 w 282463"/>
                  <a:gd name="connsiteY6" fmla="*/ 35576 h 93621"/>
                  <a:gd name="connsiteX7" fmla="*/ 0 w 282463"/>
                  <a:gd name="connsiteY7" fmla="*/ 35576 h 9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463" h="93621">
                    <a:moveTo>
                      <a:pt x="0" y="35576"/>
                    </a:moveTo>
                    <a:lnTo>
                      <a:pt x="0" y="69437"/>
                    </a:lnTo>
                    <a:cubicBezTo>
                      <a:pt x="6858" y="109299"/>
                      <a:pt x="71581" y="87868"/>
                      <a:pt x="100298" y="87868"/>
                    </a:cubicBezTo>
                    <a:lnTo>
                      <a:pt x="100298" y="79296"/>
                    </a:lnTo>
                    <a:cubicBezTo>
                      <a:pt x="156877" y="69866"/>
                      <a:pt x="255889" y="69437"/>
                      <a:pt x="282464" y="24003"/>
                    </a:cubicBezTo>
                    <a:cubicBezTo>
                      <a:pt x="282464" y="24003"/>
                      <a:pt x="281178" y="0"/>
                      <a:pt x="281178" y="0"/>
                    </a:cubicBezTo>
                    <a:lnTo>
                      <a:pt x="0" y="35576"/>
                    </a:lnTo>
                    <a:lnTo>
                      <a:pt x="0" y="35576"/>
                    </a:lnTo>
                    <a:close/>
                  </a:path>
                </a:pathLst>
              </a:custGeom>
              <a:solidFill>
                <a:srgbClr val="24100C"/>
              </a:solidFill>
              <a:ln w="4286" cap="flat">
                <a:noFill/>
                <a:prstDash val="solid"/>
                <a:miter/>
              </a:ln>
            </p:spPr>
            <p:txBody>
              <a:bodyPr rtlCol="0" anchor="ctr"/>
              <a:lstStyle/>
              <a:p>
                <a:endParaRPr lang="en-GB"/>
              </a:p>
            </p:txBody>
          </p:sp>
          <p:sp>
            <p:nvSpPr>
              <p:cNvPr id="1574" name="Freeform: Shape 1573">
                <a:extLst>
                  <a:ext uri="{FF2B5EF4-FFF2-40B4-BE49-F238E27FC236}">
                    <a16:creationId xmlns:a16="http://schemas.microsoft.com/office/drawing/2014/main" id="{4154A1FE-3C69-1103-D68B-A0ADA65FCFEA}"/>
                  </a:ext>
                </a:extLst>
              </p:cNvPr>
              <p:cNvSpPr/>
              <p:nvPr/>
            </p:nvSpPr>
            <p:spPr>
              <a:xfrm>
                <a:off x="7485838" y="5008047"/>
                <a:ext cx="285894" cy="122203"/>
              </a:xfrm>
              <a:custGeom>
                <a:avLst/>
                <a:gdLst>
                  <a:gd name="connsiteX0" fmla="*/ 108206 w 285894"/>
                  <a:gd name="connsiteY0" fmla="*/ 114872 h 122203"/>
                  <a:gd name="connsiteX1" fmla="*/ 284800 w 285894"/>
                  <a:gd name="connsiteY1" fmla="*/ 58293 h 122203"/>
                  <a:gd name="connsiteX2" fmla="*/ 263797 w 285894"/>
                  <a:gd name="connsiteY2" fmla="*/ 31290 h 122203"/>
                  <a:gd name="connsiteX3" fmla="*/ 127923 w 285894"/>
                  <a:gd name="connsiteY3" fmla="*/ 0 h 122203"/>
                  <a:gd name="connsiteX4" fmla="*/ 12194 w 285894"/>
                  <a:gd name="connsiteY4" fmla="*/ 12859 h 122203"/>
                  <a:gd name="connsiteX5" fmla="*/ 108206 w 285894"/>
                  <a:gd name="connsiteY5" fmla="*/ 114872 h 122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894" h="122203">
                    <a:moveTo>
                      <a:pt x="108206" y="114872"/>
                    </a:moveTo>
                    <a:cubicBezTo>
                      <a:pt x="157498" y="110585"/>
                      <a:pt x="263797" y="107585"/>
                      <a:pt x="284800" y="58293"/>
                    </a:cubicBezTo>
                    <a:cubicBezTo>
                      <a:pt x="289086" y="48435"/>
                      <a:pt x="280513" y="35576"/>
                      <a:pt x="263797" y="31290"/>
                    </a:cubicBezTo>
                    <a:cubicBezTo>
                      <a:pt x="211933" y="24860"/>
                      <a:pt x="170786" y="36005"/>
                      <a:pt x="127923" y="0"/>
                    </a:cubicBezTo>
                    <a:lnTo>
                      <a:pt x="12194" y="12859"/>
                    </a:lnTo>
                    <a:cubicBezTo>
                      <a:pt x="-14809" y="102013"/>
                      <a:pt x="-2808" y="139303"/>
                      <a:pt x="108206" y="114872"/>
                    </a:cubicBezTo>
                    <a:close/>
                  </a:path>
                </a:pathLst>
              </a:custGeom>
              <a:solidFill>
                <a:srgbClr val="452B19"/>
              </a:solidFill>
              <a:ln w="4286" cap="flat">
                <a:noFill/>
                <a:prstDash val="solid"/>
                <a:miter/>
              </a:ln>
            </p:spPr>
            <p:txBody>
              <a:bodyPr rtlCol="0" anchor="ctr"/>
              <a:lstStyle/>
              <a:p>
                <a:endParaRPr lang="en-GB"/>
              </a:p>
            </p:txBody>
          </p:sp>
          <p:grpSp>
            <p:nvGrpSpPr>
              <p:cNvPr id="1575" name="Graphic 18">
                <a:extLst>
                  <a:ext uri="{FF2B5EF4-FFF2-40B4-BE49-F238E27FC236}">
                    <a16:creationId xmlns:a16="http://schemas.microsoft.com/office/drawing/2014/main" id="{0942ECAD-7255-BD67-3A25-50BB985FEADB}"/>
                  </a:ext>
                </a:extLst>
              </p:cNvPr>
              <p:cNvGrpSpPr/>
              <p:nvPr/>
            </p:nvGrpSpPr>
            <p:grpSpPr>
              <a:xfrm>
                <a:off x="7170751" y="4423750"/>
                <a:ext cx="658608" cy="623646"/>
                <a:chOff x="7170751" y="4423750"/>
                <a:chExt cx="658608" cy="623646"/>
              </a:xfrm>
            </p:grpSpPr>
            <p:sp>
              <p:nvSpPr>
                <p:cNvPr id="1576" name="Freeform: Shape 1575">
                  <a:extLst>
                    <a:ext uri="{FF2B5EF4-FFF2-40B4-BE49-F238E27FC236}">
                      <a16:creationId xmlns:a16="http://schemas.microsoft.com/office/drawing/2014/main" id="{5867C360-A294-0FD8-2BFE-B1C31AA4078B}"/>
                    </a:ext>
                  </a:extLst>
                </p:cNvPr>
                <p:cNvSpPr/>
                <p:nvPr/>
              </p:nvSpPr>
              <p:spPr>
                <a:xfrm>
                  <a:off x="7170751" y="4423750"/>
                  <a:ext cx="513096" cy="623646"/>
                </a:xfrm>
                <a:custGeom>
                  <a:avLst/>
                  <a:gdLst>
                    <a:gd name="connsiteX0" fmla="*/ 370572 w 513096"/>
                    <a:gd name="connsiteY0" fmla="*/ 938 h 623646"/>
                    <a:gd name="connsiteX1" fmla="*/ 503017 w 513096"/>
                    <a:gd name="connsiteY1" fmla="*/ 280830 h 623646"/>
                    <a:gd name="connsiteX2" fmla="*/ 483300 w 513096"/>
                    <a:gd name="connsiteY2" fmla="*/ 589869 h 623646"/>
                    <a:gd name="connsiteX3" fmla="*/ 299420 w 513096"/>
                    <a:gd name="connsiteY3" fmla="*/ 605299 h 623646"/>
                    <a:gd name="connsiteX4" fmla="*/ 326424 w 513096"/>
                    <a:gd name="connsiteY4" fmla="*/ 243968 h 623646"/>
                    <a:gd name="connsiteX5" fmla="*/ 58962 w 513096"/>
                    <a:gd name="connsiteY5" fmla="*/ 337408 h 623646"/>
                    <a:gd name="connsiteX6" fmla="*/ 58962 w 513096"/>
                    <a:gd name="connsiteY6" fmla="*/ 119238 h 623646"/>
                    <a:gd name="connsiteX7" fmla="*/ 245413 w 513096"/>
                    <a:gd name="connsiteY7" fmla="*/ 52801 h 623646"/>
                    <a:gd name="connsiteX8" fmla="*/ 370572 w 513096"/>
                    <a:gd name="connsiteY8" fmla="*/ 938 h 62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3096" h="623646">
                      <a:moveTo>
                        <a:pt x="370572" y="938"/>
                      </a:moveTo>
                      <a:cubicBezTo>
                        <a:pt x="499588" y="-11064"/>
                        <a:pt x="532592" y="92664"/>
                        <a:pt x="503017" y="280830"/>
                      </a:cubicBezTo>
                      <a:cubicBezTo>
                        <a:pt x="503017" y="280830"/>
                        <a:pt x="483300" y="589869"/>
                        <a:pt x="483300" y="589869"/>
                      </a:cubicBezTo>
                      <a:cubicBezTo>
                        <a:pt x="429294" y="634017"/>
                        <a:pt x="340997" y="630160"/>
                        <a:pt x="299420" y="605299"/>
                      </a:cubicBezTo>
                      <a:cubicBezTo>
                        <a:pt x="311850" y="426134"/>
                        <a:pt x="300278" y="414132"/>
                        <a:pt x="326424" y="243968"/>
                      </a:cubicBezTo>
                      <a:cubicBezTo>
                        <a:pt x="265559" y="298404"/>
                        <a:pt x="103539" y="357982"/>
                        <a:pt x="58962" y="337408"/>
                      </a:cubicBezTo>
                      <a:cubicBezTo>
                        <a:pt x="14384" y="316406"/>
                        <a:pt x="-47766" y="185247"/>
                        <a:pt x="58962" y="119238"/>
                      </a:cubicBezTo>
                      <a:cubicBezTo>
                        <a:pt x="130113" y="75090"/>
                        <a:pt x="245413" y="52801"/>
                        <a:pt x="245413" y="52801"/>
                      </a:cubicBezTo>
                      <a:lnTo>
                        <a:pt x="370572" y="938"/>
                      </a:lnTo>
                      <a:close/>
                    </a:path>
                  </a:pathLst>
                </a:custGeom>
                <a:solidFill>
                  <a:srgbClr val="224165"/>
                </a:solidFill>
                <a:ln w="4286" cap="flat">
                  <a:noFill/>
                  <a:prstDash val="solid"/>
                  <a:miter/>
                </a:ln>
              </p:spPr>
              <p:txBody>
                <a:bodyPr rtlCol="0" anchor="ctr"/>
                <a:lstStyle/>
                <a:p>
                  <a:endParaRPr lang="en-GB"/>
                </a:p>
              </p:txBody>
            </p:sp>
            <p:sp>
              <p:nvSpPr>
                <p:cNvPr id="1577" name="Freeform: Shape 1576">
                  <a:extLst>
                    <a:ext uri="{FF2B5EF4-FFF2-40B4-BE49-F238E27FC236}">
                      <a16:creationId xmlns:a16="http://schemas.microsoft.com/office/drawing/2014/main" id="{C292347D-00F9-0B45-2D25-84775BCB219C}"/>
                    </a:ext>
                  </a:extLst>
                </p:cNvPr>
                <p:cNvSpPr/>
                <p:nvPr/>
              </p:nvSpPr>
              <p:spPr>
                <a:xfrm>
                  <a:off x="7483458" y="4442219"/>
                  <a:ext cx="345900" cy="251946"/>
                </a:xfrm>
                <a:custGeom>
                  <a:avLst/>
                  <a:gdLst>
                    <a:gd name="connsiteX0" fmla="*/ 0 w 345900"/>
                    <a:gd name="connsiteY0" fmla="*/ 112771 h 251946"/>
                    <a:gd name="connsiteX1" fmla="*/ 301752 w 345900"/>
                    <a:gd name="connsiteY1" fmla="*/ 42 h 251946"/>
                    <a:gd name="connsiteX2" fmla="*/ 345901 w 345900"/>
                    <a:gd name="connsiteY2" fmla="*/ 122629 h 251946"/>
                    <a:gd name="connsiteX3" fmla="*/ 0 w 345900"/>
                    <a:gd name="connsiteY3" fmla="*/ 112771 h 251946"/>
                    <a:gd name="connsiteX4" fmla="*/ 0 w 345900"/>
                    <a:gd name="connsiteY4" fmla="*/ 112771 h 251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900" h="251946">
                      <a:moveTo>
                        <a:pt x="0" y="112771"/>
                      </a:moveTo>
                      <a:cubicBezTo>
                        <a:pt x="0" y="112771"/>
                        <a:pt x="240459" y="-2529"/>
                        <a:pt x="301752" y="42"/>
                      </a:cubicBezTo>
                      <a:lnTo>
                        <a:pt x="345901" y="122629"/>
                      </a:lnTo>
                      <a:cubicBezTo>
                        <a:pt x="132017" y="265361"/>
                        <a:pt x="177022" y="326226"/>
                        <a:pt x="0" y="112771"/>
                      </a:cubicBezTo>
                      <a:lnTo>
                        <a:pt x="0" y="112771"/>
                      </a:lnTo>
                      <a:close/>
                    </a:path>
                  </a:pathLst>
                </a:custGeom>
                <a:solidFill>
                  <a:srgbClr val="0F223E"/>
                </a:solidFill>
                <a:ln w="4286" cap="flat">
                  <a:noFill/>
                  <a:prstDash val="solid"/>
                  <a:miter/>
                </a:ln>
              </p:spPr>
              <p:txBody>
                <a:bodyPr rtlCol="0" anchor="ctr"/>
                <a:lstStyle/>
                <a:p>
                  <a:endParaRPr lang="en-GB"/>
                </a:p>
              </p:txBody>
            </p:sp>
          </p:grpSp>
          <p:sp>
            <p:nvSpPr>
              <p:cNvPr id="1578" name="Freeform: Shape 1577">
                <a:extLst>
                  <a:ext uri="{FF2B5EF4-FFF2-40B4-BE49-F238E27FC236}">
                    <a16:creationId xmlns:a16="http://schemas.microsoft.com/office/drawing/2014/main" id="{9B95B260-96B2-3156-651C-745E97248AF3}"/>
                  </a:ext>
                </a:extLst>
              </p:cNvPr>
              <p:cNvSpPr/>
              <p:nvPr/>
            </p:nvSpPr>
            <p:spPr>
              <a:xfrm>
                <a:off x="7614618" y="5140063"/>
                <a:ext cx="282463" cy="93621"/>
              </a:xfrm>
              <a:custGeom>
                <a:avLst/>
                <a:gdLst>
                  <a:gd name="connsiteX0" fmla="*/ 0 w 282463"/>
                  <a:gd name="connsiteY0" fmla="*/ 35576 h 93621"/>
                  <a:gd name="connsiteX1" fmla="*/ 0 w 282463"/>
                  <a:gd name="connsiteY1" fmla="*/ 69437 h 93621"/>
                  <a:gd name="connsiteX2" fmla="*/ 100298 w 282463"/>
                  <a:gd name="connsiteY2" fmla="*/ 87868 h 93621"/>
                  <a:gd name="connsiteX3" fmla="*/ 100298 w 282463"/>
                  <a:gd name="connsiteY3" fmla="*/ 79296 h 93621"/>
                  <a:gd name="connsiteX4" fmla="*/ 282463 w 282463"/>
                  <a:gd name="connsiteY4" fmla="*/ 24003 h 93621"/>
                  <a:gd name="connsiteX5" fmla="*/ 281178 w 282463"/>
                  <a:gd name="connsiteY5" fmla="*/ 0 h 93621"/>
                  <a:gd name="connsiteX6" fmla="*/ 0 w 282463"/>
                  <a:gd name="connsiteY6" fmla="*/ 35576 h 93621"/>
                  <a:gd name="connsiteX7" fmla="*/ 0 w 282463"/>
                  <a:gd name="connsiteY7" fmla="*/ 35576 h 9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463" h="93621">
                    <a:moveTo>
                      <a:pt x="0" y="35576"/>
                    </a:moveTo>
                    <a:lnTo>
                      <a:pt x="0" y="69437"/>
                    </a:lnTo>
                    <a:cubicBezTo>
                      <a:pt x="6858" y="109299"/>
                      <a:pt x="71580" y="87868"/>
                      <a:pt x="100298" y="87868"/>
                    </a:cubicBezTo>
                    <a:lnTo>
                      <a:pt x="100298" y="79296"/>
                    </a:lnTo>
                    <a:cubicBezTo>
                      <a:pt x="156877" y="69866"/>
                      <a:pt x="255889" y="69437"/>
                      <a:pt x="282463" y="24003"/>
                    </a:cubicBezTo>
                    <a:cubicBezTo>
                      <a:pt x="282463" y="24003"/>
                      <a:pt x="281178" y="0"/>
                      <a:pt x="281178" y="0"/>
                    </a:cubicBezTo>
                    <a:lnTo>
                      <a:pt x="0" y="35576"/>
                    </a:lnTo>
                    <a:lnTo>
                      <a:pt x="0" y="35576"/>
                    </a:lnTo>
                    <a:close/>
                  </a:path>
                </a:pathLst>
              </a:custGeom>
              <a:solidFill>
                <a:srgbClr val="24100C"/>
              </a:solidFill>
              <a:ln w="4286" cap="flat">
                <a:noFill/>
                <a:prstDash val="solid"/>
                <a:miter/>
              </a:ln>
            </p:spPr>
            <p:txBody>
              <a:bodyPr rtlCol="0" anchor="ctr"/>
              <a:lstStyle/>
              <a:p>
                <a:endParaRPr lang="en-GB"/>
              </a:p>
            </p:txBody>
          </p:sp>
          <p:sp>
            <p:nvSpPr>
              <p:cNvPr id="1579" name="Freeform: Shape 1578">
                <a:extLst>
                  <a:ext uri="{FF2B5EF4-FFF2-40B4-BE49-F238E27FC236}">
                    <a16:creationId xmlns:a16="http://schemas.microsoft.com/office/drawing/2014/main" id="{81A10BC4-4AA7-F44B-7487-66A65C49C81B}"/>
                  </a:ext>
                </a:extLst>
              </p:cNvPr>
              <p:cNvSpPr/>
              <p:nvPr/>
            </p:nvSpPr>
            <p:spPr>
              <a:xfrm>
                <a:off x="7610996" y="5089057"/>
                <a:ext cx="285894" cy="122203"/>
              </a:xfrm>
              <a:custGeom>
                <a:avLst/>
                <a:gdLst>
                  <a:gd name="connsiteX0" fmla="*/ 108206 w 285894"/>
                  <a:gd name="connsiteY0" fmla="*/ 114872 h 122203"/>
                  <a:gd name="connsiteX1" fmla="*/ 284800 w 285894"/>
                  <a:gd name="connsiteY1" fmla="*/ 58293 h 122203"/>
                  <a:gd name="connsiteX2" fmla="*/ 263797 w 285894"/>
                  <a:gd name="connsiteY2" fmla="*/ 31290 h 122203"/>
                  <a:gd name="connsiteX3" fmla="*/ 127923 w 285894"/>
                  <a:gd name="connsiteY3" fmla="*/ 0 h 122203"/>
                  <a:gd name="connsiteX4" fmla="*/ 12194 w 285894"/>
                  <a:gd name="connsiteY4" fmla="*/ 12859 h 122203"/>
                  <a:gd name="connsiteX5" fmla="*/ 108206 w 285894"/>
                  <a:gd name="connsiteY5" fmla="*/ 114872 h 122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894" h="122203">
                    <a:moveTo>
                      <a:pt x="108206" y="114872"/>
                    </a:moveTo>
                    <a:cubicBezTo>
                      <a:pt x="157498" y="110585"/>
                      <a:pt x="263797" y="107585"/>
                      <a:pt x="284800" y="58293"/>
                    </a:cubicBezTo>
                    <a:cubicBezTo>
                      <a:pt x="289086" y="48435"/>
                      <a:pt x="280514" y="35576"/>
                      <a:pt x="263797" y="31290"/>
                    </a:cubicBezTo>
                    <a:cubicBezTo>
                      <a:pt x="211934" y="24860"/>
                      <a:pt x="170786" y="36005"/>
                      <a:pt x="127923" y="0"/>
                    </a:cubicBezTo>
                    <a:lnTo>
                      <a:pt x="12194" y="12859"/>
                    </a:lnTo>
                    <a:cubicBezTo>
                      <a:pt x="-14809" y="102013"/>
                      <a:pt x="-2807" y="139303"/>
                      <a:pt x="108206" y="114872"/>
                    </a:cubicBezTo>
                    <a:close/>
                  </a:path>
                </a:pathLst>
              </a:custGeom>
              <a:solidFill>
                <a:srgbClr val="452B19"/>
              </a:solidFill>
              <a:ln w="4286" cap="flat">
                <a:noFill/>
                <a:prstDash val="solid"/>
                <a:miter/>
              </a:ln>
            </p:spPr>
            <p:txBody>
              <a:bodyPr rtlCol="0" anchor="ctr"/>
              <a:lstStyle/>
              <a:p>
                <a:endParaRPr lang="en-GB"/>
              </a:p>
            </p:txBody>
          </p:sp>
          <p:grpSp>
            <p:nvGrpSpPr>
              <p:cNvPr id="1580" name="Graphic 18">
                <a:extLst>
                  <a:ext uri="{FF2B5EF4-FFF2-40B4-BE49-F238E27FC236}">
                    <a16:creationId xmlns:a16="http://schemas.microsoft.com/office/drawing/2014/main" id="{DC71C56D-5948-858D-D96A-E616464C7F57}"/>
                  </a:ext>
                </a:extLst>
              </p:cNvPr>
              <p:cNvGrpSpPr/>
              <p:nvPr/>
            </p:nvGrpSpPr>
            <p:grpSpPr>
              <a:xfrm>
                <a:off x="7190168" y="4502043"/>
                <a:ext cx="624366" cy="1003637"/>
                <a:chOff x="7190168" y="4502043"/>
                <a:chExt cx="624366" cy="1003637"/>
              </a:xfrm>
            </p:grpSpPr>
            <p:sp>
              <p:nvSpPr>
                <p:cNvPr id="1581" name="Freeform: Shape 1580">
                  <a:extLst>
                    <a:ext uri="{FF2B5EF4-FFF2-40B4-BE49-F238E27FC236}">
                      <a16:creationId xmlns:a16="http://schemas.microsoft.com/office/drawing/2014/main" id="{F4415F53-ED18-F46E-D1E6-516458E5F67E}"/>
                    </a:ext>
                  </a:extLst>
                </p:cNvPr>
                <p:cNvSpPr/>
                <p:nvPr/>
              </p:nvSpPr>
              <p:spPr>
                <a:xfrm>
                  <a:off x="7190168" y="4502043"/>
                  <a:ext cx="624366" cy="626363"/>
                </a:xfrm>
                <a:custGeom>
                  <a:avLst/>
                  <a:gdLst>
                    <a:gd name="connsiteX0" fmla="*/ 476313 w 624366"/>
                    <a:gd name="connsiteY0" fmla="*/ 3655 h 626363"/>
                    <a:gd name="connsiteX1" fmla="*/ 608758 w 624366"/>
                    <a:gd name="connsiteY1" fmla="*/ 283547 h 626363"/>
                    <a:gd name="connsiteX2" fmla="*/ 589041 w 624366"/>
                    <a:gd name="connsiteY2" fmla="*/ 592586 h 626363"/>
                    <a:gd name="connsiteX3" fmla="*/ 405162 w 624366"/>
                    <a:gd name="connsiteY3" fmla="*/ 608016 h 626363"/>
                    <a:gd name="connsiteX4" fmla="*/ 432165 w 624366"/>
                    <a:gd name="connsiteY4" fmla="*/ 246685 h 626363"/>
                    <a:gd name="connsiteX5" fmla="*/ 152273 w 624366"/>
                    <a:gd name="connsiteY5" fmla="*/ 321266 h 626363"/>
                    <a:gd name="connsiteX6" fmla="*/ 111 w 624366"/>
                    <a:gd name="connsiteY6" fmla="*/ 210681 h 626363"/>
                    <a:gd name="connsiteX7" fmla="*/ 142414 w 624366"/>
                    <a:gd name="connsiteY7" fmla="*/ 112526 h 626363"/>
                    <a:gd name="connsiteX8" fmla="*/ 351154 w 624366"/>
                    <a:gd name="connsiteY8" fmla="*/ 55090 h 626363"/>
                    <a:gd name="connsiteX9" fmla="*/ 476313 w 624366"/>
                    <a:gd name="connsiteY9" fmla="*/ 3655 h 626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4366" h="626363">
                      <a:moveTo>
                        <a:pt x="476313" y="3655"/>
                      </a:moveTo>
                      <a:cubicBezTo>
                        <a:pt x="625474" y="-22920"/>
                        <a:pt x="644763" y="97953"/>
                        <a:pt x="608758" y="283547"/>
                      </a:cubicBezTo>
                      <a:cubicBezTo>
                        <a:pt x="608758" y="283547"/>
                        <a:pt x="589041" y="592586"/>
                        <a:pt x="589041" y="592586"/>
                      </a:cubicBezTo>
                      <a:cubicBezTo>
                        <a:pt x="535035" y="636734"/>
                        <a:pt x="446738" y="632876"/>
                        <a:pt x="405162" y="608016"/>
                      </a:cubicBezTo>
                      <a:cubicBezTo>
                        <a:pt x="417591" y="428851"/>
                        <a:pt x="406019" y="416850"/>
                        <a:pt x="432165" y="246685"/>
                      </a:cubicBezTo>
                      <a:cubicBezTo>
                        <a:pt x="371300" y="301121"/>
                        <a:pt x="196849" y="341840"/>
                        <a:pt x="152273" y="321266"/>
                      </a:cubicBezTo>
                      <a:cubicBezTo>
                        <a:pt x="127841" y="309693"/>
                        <a:pt x="4397" y="259544"/>
                        <a:pt x="111" y="210681"/>
                      </a:cubicBezTo>
                      <a:cubicBezTo>
                        <a:pt x="-3747" y="170390"/>
                        <a:pt x="93979" y="142530"/>
                        <a:pt x="142414" y="112526"/>
                      </a:cubicBezTo>
                      <a:cubicBezTo>
                        <a:pt x="213566" y="68377"/>
                        <a:pt x="351154" y="55090"/>
                        <a:pt x="351154" y="55090"/>
                      </a:cubicBezTo>
                      <a:lnTo>
                        <a:pt x="476313" y="3655"/>
                      </a:lnTo>
                      <a:close/>
                    </a:path>
                  </a:pathLst>
                </a:custGeom>
                <a:solidFill>
                  <a:srgbClr val="224165"/>
                </a:solidFill>
                <a:ln w="4286" cap="flat">
                  <a:noFill/>
                  <a:prstDash val="solid"/>
                  <a:miter/>
                </a:ln>
              </p:spPr>
              <p:txBody>
                <a:bodyPr rtlCol="0" anchor="ctr"/>
                <a:lstStyle/>
                <a:p>
                  <a:endParaRPr lang="en-GB"/>
                </a:p>
              </p:txBody>
            </p:sp>
            <p:sp>
              <p:nvSpPr>
                <p:cNvPr id="1582" name="Freeform: Shape 1581">
                  <a:extLst>
                    <a:ext uri="{FF2B5EF4-FFF2-40B4-BE49-F238E27FC236}">
                      <a16:creationId xmlns:a16="http://schemas.microsoft.com/office/drawing/2014/main" id="{E2D2EC6C-2C11-EE09-9794-A77C127C4D73}"/>
                    </a:ext>
                  </a:extLst>
                </p:cNvPr>
                <p:cNvSpPr/>
                <p:nvPr/>
              </p:nvSpPr>
              <p:spPr>
                <a:xfrm>
                  <a:off x="7193280" y="4716582"/>
                  <a:ext cx="489918" cy="789098"/>
                </a:xfrm>
                <a:custGeom>
                  <a:avLst/>
                  <a:gdLst>
                    <a:gd name="connsiteX0" fmla="*/ 101155 w 489918"/>
                    <a:gd name="connsiteY0" fmla="*/ 126444 h 789098"/>
                    <a:gd name="connsiteX1" fmla="*/ 0 w 489918"/>
                    <a:gd name="connsiteY1" fmla="*/ 95584 h 789098"/>
                    <a:gd name="connsiteX2" fmla="*/ 102870 w 489918"/>
                    <a:gd name="connsiteY2" fmla="*/ 789099 h 789098"/>
                    <a:gd name="connsiteX3" fmla="*/ 438055 w 489918"/>
                    <a:gd name="connsiteY3" fmla="*/ 722233 h 789098"/>
                    <a:gd name="connsiteX4" fmla="*/ 489919 w 489918"/>
                    <a:gd name="connsiteY4" fmla="*/ 0 h 789098"/>
                    <a:gd name="connsiteX5" fmla="*/ 101155 w 489918"/>
                    <a:gd name="connsiteY5" fmla="*/ 126444 h 789098"/>
                    <a:gd name="connsiteX6" fmla="*/ 101155 w 489918"/>
                    <a:gd name="connsiteY6" fmla="*/ 126444 h 78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918" h="789098">
                      <a:moveTo>
                        <a:pt x="101155" y="126444"/>
                      </a:moveTo>
                      <a:lnTo>
                        <a:pt x="0" y="95584"/>
                      </a:lnTo>
                      <a:lnTo>
                        <a:pt x="102870" y="789099"/>
                      </a:lnTo>
                      <a:cubicBezTo>
                        <a:pt x="102870" y="789099"/>
                        <a:pt x="453914" y="731234"/>
                        <a:pt x="438055" y="722233"/>
                      </a:cubicBezTo>
                      <a:cubicBezTo>
                        <a:pt x="398621" y="699516"/>
                        <a:pt x="459057" y="21003"/>
                        <a:pt x="489919" y="0"/>
                      </a:cubicBezTo>
                      <a:cubicBezTo>
                        <a:pt x="367760" y="52292"/>
                        <a:pt x="243030" y="91726"/>
                        <a:pt x="101155" y="126444"/>
                      </a:cubicBezTo>
                      <a:lnTo>
                        <a:pt x="101155" y="126444"/>
                      </a:lnTo>
                      <a:close/>
                    </a:path>
                  </a:pathLst>
                </a:custGeom>
                <a:solidFill>
                  <a:srgbClr val="0F223E"/>
                </a:solidFill>
                <a:ln w="4286" cap="flat">
                  <a:noFill/>
                  <a:prstDash val="solid"/>
                  <a:miter/>
                </a:ln>
              </p:spPr>
              <p:txBody>
                <a:bodyPr rtlCol="0" anchor="ctr"/>
                <a:lstStyle/>
                <a:p>
                  <a:endParaRPr lang="en-GB"/>
                </a:p>
              </p:txBody>
            </p:sp>
          </p:grpSp>
          <p:sp>
            <p:nvSpPr>
              <p:cNvPr id="1583" name="Freeform: Shape 1582">
                <a:extLst>
                  <a:ext uri="{FF2B5EF4-FFF2-40B4-BE49-F238E27FC236}">
                    <a16:creationId xmlns:a16="http://schemas.microsoft.com/office/drawing/2014/main" id="{E21A2F35-AC33-CF3A-13F5-33450D47C7A1}"/>
                  </a:ext>
                </a:extLst>
              </p:cNvPr>
              <p:cNvSpPr/>
              <p:nvPr/>
            </p:nvSpPr>
            <p:spPr>
              <a:xfrm>
                <a:off x="6852523" y="4684435"/>
                <a:ext cx="150447" cy="656224"/>
              </a:xfrm>
              <a:custGeom>
                <a:avLst/>
                <a:gdLst>
                  <a:gd name="connsiteX0" fmla="*/ 138446 w 150447"/>
                  <a:gd name="connsiteY0" fmla="*/ 14573 h 656224"/>
                  <a:gd name="connsiteX1" fmla="*/ 0 w 150447"/>
                  <a:gd name="connsiteY1" fmla="*/ 635651 h 656224"/>
                  <a:gd name="connsiteX2" fmla="*/ 35576 w 150447"/>
                  <a:gd name="connsiteY2" fmla="*/ 656225 h 656224"/>
                  <a:gd name="connsiteX3" fmla="*/ 150447 w 150447"/>
                  <a:gd name="connsiteY3" fmla="*/ 69009 h 656224"/>
                  <a:gd name="connsiteX4" fmla="*/ 150447 w 150447"/>
                  <a:gd name="connsiteY4" fmla="*/ 0 h 656224"/>
                  <a:gd name="connsiteX5" fmla="*/ 138446 w 150447"/>
                  <a:gd name="connsiteY5" fmla="*/ 14573 h 656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447" h="656224">
                    <a:moveTo>
                      <a:pt x="138446" y="14573"/>
                    </a:moveTo>
                    <a:cubicBezTo>
                      <a:pt x="8573" y="177451"/>
                      <a:pt x="15002" y="438055"/>
                      <a:pt x="0" y="635651"/>
                    </a:cubicBezTo>
                    <a:lnTo>
                      <a:pt x="35576" y="656225"/>
                    </a:lnTo>
                    <a:cubicBezTo>
                      <a:pt x="49720" y="472345"/>
                      <a:pt x="45434" y="227600"/>
                      <a:pt x="150447" y="69009"/>
                    </a:cubicBezTo>
                    <a:lnTo>
                      <a:pt x="150447" y="0"/>
                    </a:lnTo>
                    <a:cubicBezTo>
                      <a:pt x="146161" y="4715"/>
                      <a:pt x="142303" y="9859"/>
                      <a:pt x="138446" y="14573"/>
                    </a:cubicBezTo>
                  </a:path>
                </a:pathLst>
              </a:custGeom>
              <a:solidFill>
                <a:srgbClr val="5D5D5D"/>
              </a:solidFill>
              <a:ln w="4286" cap="flat">
                <a:noFill/>
                <a:prstDash val="solid"/>
                <a:miter/>
              </a:ln>
            </p:spPr>
            <p:txBody>
              <a:bodyPr rtlCol="0" anchor="ctr"/>
              <a:lstStyle/>
              <a:p>
                <a:endParaRPr lang="en-GB"/>
              </a:p>
            </p:txBody>
          </p:sp>
          <p:sp>
            <p:nvSpPr>
              <p:cNvPr id="1584" name="Freeform: Shape 1583">
                <a:extLst>
                  <a:ext uri="{FF2B5EF4-FFF2-40B4-BE49-F238E27FC236}">
                    <a16:creationId xmlns:a16="http://schemas.microsoft.com/office/drawing/2014/main" id="{9A23E8E3-8FB2-5A9F-A114-273FA18906E1}"/>
                  </a:ext>
                </a:extLst>
              </p:cNvPr>
              <p:cNvSpPr/>
              <p:nvPr/>
            </p:nvSpPr>
            <p:spPr>
              <a:xfrm>
                <a:off x="6888099" y="4753444"/>
                <a:ext cx="114871" cy="587215"/>
              </a:xfrm>
              <a:custGeom>
                <a:avLst/>
                <a:gdLst>
                  <a:gd name="connsiteX0" fmla="*/ 114871 w 114871"/>
                  <a:gd name="connsiteY0" fmla="*/ 0 h 587215"/>
                  <a:gd name="connsiteX1" fmla="*/ 0 w 114871"/>
                  <a:gd name="connsiteY1" fmla="*/ 587216 h 587215"/>
                  <a:gd name="connsiteX2" fmla="*/ 32147 w 114871"/>
                  <a:gd name="connsiteY2" fmla="*/ 571786 h 587215"/>
                  <a:gd name="connsiteX3" fmla="*/ 114871 w 114871"/>
                  <a:gd name="connsiteY3" fmla="*/ 53149 h 587215"/>
                  <a:gd name="connsiteX4" fmla="*/ 114871 w 114871"/>
                  <a:gd name="connsiteY4" fmla="*/ 0 h 587215"/>
                  <a:gd name="connsiteX5" fmla="*/ 114871 w 114871"/>
                  <a:gd name="connsiteY5" fmla="*/ 0 h 587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871" h="587215">
                    <a:moveTo>
                      <a:pt x="114871" y="0"/>
                    </a:moveTo>
                    <a:cubicBezTo>
                      <a:pt x="16716" y="138017"/>
                      <a:pt x="11144" y="410623"/>
                      <a:pt x="0" y="587216"/>
                    </a:cubicBezTo>
                    <a:lnTo>
                      <a:pt x="32147" y="571786"/>
                    </a:lnTo>
                    <a:cubicBezTo>
                      <a:pt x="42005" y="428625"/>
                      <a:pt x="48006" y="168450"/>
                      <a:pt x="114871" y="53149"/>
                    </a:cubicBezTo>
                    <a:cubicBezTo>
                      <a:pt x="114871" y="53578"/>
                      <a:pt x="114871" y="0"/>
                      <a:pt x="114871" y="0"/>
                    </a:cubicBezTo>
                    <a:lnTo>
                      <a:pt x="114871" y="0"/>
                    </a:lnTo>
                    <a:close/>
                  </a:path>
                </a:pathLst>
              </a:custGeom>
              <a:solidFill>
                <a:srgbClr val="CCCCCC"/>
              </a:solidFill>
              <a:ln w="4286" cap="flat">
                <a:noFill/>
                <a:prstDash val="solid"/>
                <a:miter/>
              </a:ln>
            </p:spPr>
            <p:txBody>
              <a:bodyPr rtlCol="0" anchor="ctr"/>
              <a:lstStyle/>
              <a:p>
                <a:endParaRPr lang="en-GB"/>
              </a:p>
            </p:txBody>
          </p:sp>
          <p:sp>
            <p:nvSpPr>
              <p:cNvPr id="1585" name="Freeform: Shape 1584">
                <a:extLst>
                  <a:ext uri="{FF2B5EF4-FFF2-40B4-BE49-F238E27FC236}">
                    <a16:creationId xmlns:a16="http://schemas.microsoft.com/office/drawing/2014/main" id="{3B21720C-43A1-6874-65F6-67B124A75C38}"/>
                  </a:ext>
                </a:extLst>
              </p:cNvPr>
              <p:cNvSpPr/>
              <p:nvPr/>
            </p:nvSpPr>
            <p:spPr>
              <a:xfrm>
                <a:off x="7243000" y="5081342"/>
                <a:ext cx="81438" cy="461629"/>
              </a:xfrm>
              <a:custGeom>
                <a:avLst/>
                <a:gdLst>
                  <a:gd name="connsiteX0" fmla="*/ 0 w 81438"/>
                  <a:gd name="connsiteY0" fmla="*/ 461629 h 461629"/>
                  <a:gd name="connsiteX1" fmla="*/ 32147 w 81438"/>
                  <a:gd name="connsiteY1" fmla="*/ 446199 h 461629"/>
                  <a:gd name="connsiteX2" fmla="*/ 81439 w 81438"/>
                  <a:gd name="connsiteY2" fmla="*/ 12859 h 461629"/>
                  <a:gd name="connsiteX3" fmla="*/ 58293 w 81438"/>
                  <a:gd name="connsiteY3" fmla="*/ 0 h 461629"/>
                  <a:gd name="connsiteX4" fmla="*/ 0 w 81438"/>
                  <a:gd name="connsiteY4" fmla="*/ 461629 h 461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438" h="461629">
                    <a:moveTo>
                      <a:pt x="0" y="461629"/>
                    </a:moveTo>
                    <a:lnTo>
                      <a:pt x="32147" y="446199"/>
                    </a:lnTo>
                    <a:cubicBezTo>
                      <a:pt x="39862" y="332184"/>
                      <a:pt x="45006" y="144447"/>
                      <a:pt x="81439" y="12859"/>
                    </a:cubicBezTo>
                    <a:lnTo>
                      <a:pt x="58293" y="0"/>
                    </a:lnTo>
                    <a:cubicBezTo>
                      <a:pt x="12002" y="146590"/>
                      <a:pt x="9001" y="321040"/>
                      <a:pt x="0" y="461629"/>
                    </a:cubicBezTo>
                  </a:path>
                </a:pathLst>
              </a:custGeom>
              <a:solidFill>
                <a:srgbClr val="CCCCCC"/>
              </a:solidFill>
              <a:ln w="4286" cap="flat">
                <a:noFill/>
                <a:prstDash val="solid"/>
                <a:miter/>
              </a:ln>
            </p:spPr>
            <p:txBody>
              <a:bodyPr rtlCol="0" anchor="ctr"/>
              <a:lstStyle/>
              <a:p>
                <a:endParaRPr lang="en-GB"/>
              </a:p>
            </p:txBody>
          </p:sp>
          <p:sp>
            <p:nvSpPr>
              <p:cNvPr id="1586" name="Freeform: Shape 1585">
                <a:extLst>
                  <a:ext uri="{FF2B5EF4-FFF2-40B4-BE49-F238E27FC236}">
                    <a16:creationId xmlns:a16="http://schemas.microsoft.com/office/drawing/2014/main" id="{38CF9A80-C3E0-210F-0CB1-FACB2CC5F205}"/>
                  </a:ext>
                </a:extLst>
              </p:cNvPr>
              <p:cNvSpPr/>
              <p:nvPr/>
            </p:nvSpPr>
            <p:spPr>
              <a:xfrm>
                <a:off x="7207424" y="5054338"/>
                <a:ext cx="99012" cy="488632"/>
              </a:xfrm>
              <a:custGeom>
                <a:avLst/>
                <a:gdLst>
                  <a:gd name="connsiteX0" fmla="*/ 0 w 99012"/>
                  <a:gd name="connsiteY0" fmla="*/ 468058 h 488632"/>
                  <a:gd name="connsiteX1" fmla="*/ 35576 w 99012"/>
                  <a:gd name="connsiteY1" fmla="*/ 488633 h 488632"/>
                  <a:gd name="connsiteX2" fmla="*/ 99012 w 99012"/>
                  <a:gd name="connsiteY2" fmla="*/ 8144 h 488632"/>
                  <a:gd name="connsiteX3" fmla="*/ 59150 w 99012"/>
                  <a:gd name="connsiteY3" fmla="*/ 0 h 488632"/>
                  <a:gd name="connsiteX4" fmla="*/ 0 w 99012"/>
                  <a:gd name="connsiteY4" fmla="*/ 468058 h 488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12" h="488632">
                    <a:moveTo>
                      <a:pt x="0" y="468058"/>
                    </a:moveTo>
                    <a:lnTo>
                      <a:pt x="35576" y="488633"/>
                    </a:lnTo>
                    <a:cubicBezTo>
                      <a:pt x="46291" y="342471"/>
                      <a:pt x="46720" y="159448"/>
                      <a:pt x="99012" y="8144"/>
                    </a:cubicBezTo>
                    <a:lnTo>
                      <a:pt x="59150" y="0"/>
                    </a:lnTo>
                    <a:cubicBezTo>
                      <a:pt x="10716" y="148733"/>
                      <a:pt x="11144" y="324040"/>
                      <a:pt x="0" y="468058"/>
                    </a:cubicBezTo>
                  </a:path>
                </a:pathLst>
              </a:custGeom>
              <a:solidFill>
                <a:srgbClr val="5D5D5D"/>
              </a:solidFill>
              <a:ln w="4286" cap="flat">
                <a:noFill/>
                <a:prstDash val="solid"/>
                <a:miter/>
              </a:ln>
            </p:spPr>
            <p:txBody>
              <a:bodyPr rtlCol="0" anchor="ctr"/>
              <a:lstStyle/>
              <a:p>
                <a:endParaRPr lang="en-GB"/>
              </a:p>
            </p:txBody>
          </p:sp>
          <p:sp>
            <p:nvSpPr>
              <p:cNvPr id="1587" name="Freeform: Shape 1586">
                <a:extLst>
                  <a:ext uri="{FF2B5EF4-FFF2-40B4-BE49-F238E27FC236}">
                    <a16:creationId xmlns:a16="http://schemas.microsoft.com/office/drawing/2014/main" id="{2B20C85C-0776-4FA3-056E-22EC2E2B4FB6}"/>
                  </a:ext>
                </a:extLst>
              </p:cNvPr>
              <p:cNvSpPr/>
              <p:nvPr/>
            </p:nvSpPr>
            <p:spPr>
              <a:xfrm>
                <a:off x="6861524" y="4554133"/>
                <a:ext cx="927973" cy="528923"/>
              </a:xfrm>
              <a:custGeom>
                <a:avLst/>
                <a:gdLst>
                  <a:gd name="connsiteX0" fmla="*/ 466773 w 927973"/>
                  <a:gd name="connsiteY0" fmla="*/ 0 h 528923"/>
                  <a:gd name="connsiteX1" fmla="*/ 927973 w 927973"/>
                  <a:gd name="connsiteY1" fmla="*/ 267891 h 528923"/>
                  <a:gd name="connsiteX2" fmla="*/ 756952 w 927973"/>
                  <a:gd name="connsiteY2" fmla="*/ 351472 h 528923"/>
                  <a:gd name="connsiteX3" fmla="*/ 461200 w 927973"/>
                  <a:gd name="connsiteY3" fmla="*/ 528923 h 528923"/>
                  <a:gd name="connsiteX4" fmla="*/ 0 w 927973"/>
                  <a:gd name="connsiteY4" fmla="*/ 261032 h 528923"/>
                  <a:gd name="connsiteX5" fmla="*/ 295751 w 927973"/>
                  <a:gd name="connsiteY5" fmla="*/ 83582 h 528923"/>
                  <a:gd name="connsiteX6" fmla="*/ 466773 w 927973"/>
                  <a:gd name="connsiteY6" fmla="*/ 0 h 528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7973" h="528923">
                    <a:moveTo>
                      <a:pt x="466773" y="0"/>
                    </a:moveTo>
                    <a:lnTo>
                      <a:pt x="927973" y="267891"/>
                    </a:lnTo>
                    <a:cubicBezTo>
                      <a:pt x="866680" y="278177"/>
                      <a:pt x="813102" y="324041"/>
                      <a:pt x="756952" y="351472"/>
                    </a:cubicBezTo>
                    <a:cubicBezTo>
                      <a:pt x="657511" y="408908"/>
                      <a:pt x="559784" y="468487"/>
                      <a:pt x="461200" y="528923"/>
                    </a:cubicBezTo>
                    <a:lnTo>
                      <a:pt x="0" y="261032"/>
                    </a:lnTo>
                    <a:cubicBezTo>
                      <a:pt x="98584" y="200596"/>
                      <a:pt x="196310" y="141017"/>
                      <a:pt x="295751" y="83582"/>
                    </a:cubicBezTo>
                    <a:cubicBezTo>
                      <a:pt x="351901" y="56150"/>
                      <a:pt x="405908" y="10287"/>
                      <a:pt x="466773" y="0"/>
                    </a:cubicBezTo>
                  </a:path>
                </a:pathLst>
              </a:custGeom>
              <a:solidFill>
                <a:srgbClr val="D4D7E8"/>
              </a:solidFill>
              <a:ln w="4286" cap="flat">
                <a:noFill/>
                <a:prstDash val="solid"/>
                <a:miter/>
              </a:ln>
            </p:spPr>
            <p:txBody>
              <a:bodyPr rtlCol="0" anchor="ctr"/>
              <a:lstStyle/>
              <a:p>
                <a:endParaRPr lang="en-GB"/>
              </a:p>
            </p:txBody>
          </p:sp>
          <p:grpSp>
            <p:nvGrpSpPr>
              <p:cNvPr id="1588" name="Graphic 18">
                <a:extLst>
                  <a:ext uri="{FF2B5EF4-FFF2-40B4-BE49-F238E27FC236}">
                    <a16:creationId xmlns:a16="http://schemas.microsoft.com/office/drawing/2014/main" id="{F2CB9032-3E9D-B2D8-9A66-90F19C4F8E5A}"/>
                  </a:ext>
                </a:extLst>
              </p:cNvPr>
              <p:cNvGrpSpPr/>
              <p:nvPr/>
            </p:nvGrpSpPr>
            <p:grpSpPr>
              <a:xfrm>
                <a:off x="7235437" y="4487459"/>
                <a:ext cx="580927" cy="479907"/>
                <a:chOff x="7235437" y="4487459"/>
                <a:chExt cx="580927" cy="479907"/>
              </a:xfrm>
            </p:grpSpPr>
            <p:sp>
              <p:nvSpPr>
                <p:cNvPr id="1589" name="Freeform: Shape 1588">
                  <a:extLst>
                    <a:ext uri="{FF2B5EF4-FFF2-40B4-BE49-F238E27FC236}">
                      <a16:creationId xmlns:a16="http://schemas.microsoft.com/office/drawing/2014/main" id="{1C14AA24-8C08-4AAC-61A5-99E1BF340694}"/>
                    </a:ext>
                  </a:extLst>
                </p:cNvPr>
                <p:cNvSpPr/>
                <p:nvPr/>
              </p:nvSpPr>
              <p:spPr>
                <a:xfrm>
                  <a:off x="7263285" y="4487459"/>
                  <a:ext cx="553080" cy="409612"/>
                </a:xfrm>
                <a:custGeom>
                  <a:avLst/>
                  <a:gdLst>
                    <a:gd name="connsiteX0" fmla="*/ 412626 w 553080"/>
                    <a:gd name="connsiteY0" fmla="*/ 1523 h 409612"/>
                    <a:gd name="connsiteX1" fmla="*/ 552358 w 553080"/>
                    <a:gd name="connsiteY1" fmla="*/ 166543 h 409612"/>
                    <a:gd name="connsiteX2" fmla="*/ 389052 w 553080"/>
                    <a:gd name="connsiteY2" fmla="*/ 253126 h 409612"/>
                    <a:gd name="connsiteX3" fmla="*/ 24721 w 553080"/>
                    <a:gd name="connsiteY3" fmla="*/ 398858 h 409612"/>
                    <a:gd name="connsiteX4" fmla="*/ 289 w 553080"/>
                    <a:gd name="connsiteY4" fmla="*/ 197404 h 409612"/>
                    <a:gd name="connsiteX5" fmla="*/ 80013 w 553080"/>
                    <a:gd name="connsiteY5" fmla="*/ 172973 h 409612"/>
                    <a:gd name="connsiteX6" fmla="*/ 412626 w 553080"/>
                    <a:gd name="connsiteY6" fmla="*/ 1523 h 409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3080" h="409612">
                      <a:moveTo>
                        <a:pt x="412626" y="1523"/>
                      </a:moveTo>
                      <a:cubicBezTo>
                        <a:pt x="412626" y="-1049"/>
                        <a:pt x="564788" y="-17765"/>
                        <a:pt x="552358" y="166543"/>
                      </a:cubicBezTo>
                      <a:cubicBezTo>
                        <a:pt x="552358" y="166543"/>
                        <a:pt x="531356" y="201262"/>
                        <a:pt x="389052" y="253126"/>
                      </a:cubicBezTo>
                      <a:cubicBezTo>
                        <a:pt x="316186" y="298131"/>
                        <a:pt x="111303" y="451151"/>
                        <a:pt x="24721" y="398858"/>
                      </a:cubicBezTo>
                      <a:cubicBezTo>
                        <a:pt x="1575" y="385142"/>
                        <a:pt x="5004" y="246268"/>
                        <a:pt x="289" y="197404"/>
                      </a:cubicBezTo>
                      <a:cubicBezTo>
                        <a:pt x="-3568" y="157114"/>
                        <a:pt x="31579" y="202977"/>
                        <a:pt x="80013" y="172973"/>
                      </a:cubicBezTo>
                      <a:cubicBezTo>
                        <a:pt x="234747" y="79533"/>
                        <a:pt x="293469" y="46957"/>
                        <a:pt x="412626" y="1523"/>
                      </a:cubicBezTo>
                      <a:close/>
                    </a:path>
                  </a:pathLst>
                </a:custGeom>
                <a:solidFill>
                  <a:srgbClr val="224165"/>
                </a:solidFill>
                <a:ln w="4286" cap="flat">
                  <a:noFill/>
                  <a:prstDash val="solid"/>
                  <a:miter/>
                </a:ln>
              </p:spPr>
              <p:txBody>
                <a:bodyPr rtlCol="0" anchor="ctr"/>
                <a:lstStyle/>
                <a:p>
                  <a:endParaRPr lang="en-GB"/>
                </a:p>
              </p:txBody>
            </p:sp>
            <p:sp>
              <p:nvSpPr>
                <p:cNvPr id="1590" name="Freeform: Shape 1589">
                  <a:extLst>
                    <a:ext uri="{FF2B5EF4-FFF2-40B4-BE49-F238E27FC236}">
                      <a16:creationId xmlns:a16="http://schemas.microsoft.com/office/drawing/2014/main" id="{650B18BF-E385-377A-4E61-22E60EC9622D}"/>
                    </a:ext>
                  </a:extLst>
                </p:cNvPr>
                <p:cNvSpPr/>
                <p:nvPr/>
              </p:nvSpPr>
              <p:spPr>
                <a:xfrm>
                  <a:off x="7235437" y="4729264"/>
                  <a:ext cx="472192" cy="238102"/>
                </a:xfrm>
                <a:custGeom>
                  <a:avLst/>
                  <a:gdLst>
                    <a:gd name="connsiteX0" fmla="*/ 472192 w 472192"/>
                    <a:gd name="connsiteY0" fmla="*/ 35753 h 238102"/>
                    <a:gd name="connsiteX1" fmla="*/ 402755 w 472192"/>
                    <a:gd name="connsiteY1" fmla="*/ 7892 h 238102"/>
                    <a:gd name="connsiteX2" fmla="*/ 97145 w 472192"/>
                    <a:gd name="connsiteY2" fmla="*/ 146767 h 238102"/>
                    <a:gd name="connsiteX3" fmla="*/ 31137 w 472192"/>
                    <a:gd name="connsiteY3" fmla="*/ 129193 h 238102"/>
                    <a:gd name="connsiteX4" fmla="*/ 10134 w 472192"/>
                    <a:gd name="connsiteY4" fmla="*/ 219633 h 238102"/>
                    <a:gd name="connsiteX5" fmla="*/ 472192 w 472192"/>
                    <a:gd name="connsiteY5" fmla="*/ 35753 h 238102"/>
                    <a:gd name="connsiteX6" fmla="*/ 472192 w 472192"/>
                    <a:gd name="connsiteY6" fmla="*/ 35753 h 238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192" h="238102">
                      <a:moveTo>
                        <a:pt x="472192" y="35753"/>
                      </a:moveTo>
                      <a:cubicBezTo>
                        <a:pt x="454619" y="13036"/>
                        <a:pt x="431901" y="-13539"/>
                        <a:pt x="402755" y="7892"/>
                      </a:cubicBezTo>
                      <a:cubicBezTo>
                        <a:pt x="301599" y="58470"/>
                        <a:pt x="222303" y="136908"/>
                        <a:pt x="97145" y="146767"/>
                      </a:cubicBezTo>
                      <a:cubicBezTo>
                        <a:pt x="74428" y="146338"/>
                        <a:pt x="48710" y="114620"/>
                        <a:pt x="31137" y="129193"/>
                      </a:cubicBezTo>
                      <a:cubicBezTo>
                        <a:pt x="7562" y="148910"/>
                        <a:pt x="-13011" y="199059"/>
                        <a:pt x="10134" y="219633"/>
                      </a:cubicBezTo>
                      <a:cubicBezTo>
                        <a:pt x="104861" y="298071"/>
                        <a:pt x="392896" y="105619"/>
                        <a:pt x="472192" y="35753"/>
                      </a:cubicBezTo>
                      <a:lnTo>
                        <a:pt x="472192" y="35753"/>
                      </a:lnTo>
                      <a:close/>
                    </a:path>
                  </a:pathLst>
                </a:custGeom>
                <a:solidFill>
                  <a:srgbClr val="0F223E"/>
                </a:solidFill>
                <a:ln w="4286" cap="flat">
                  <a:noFill/>
                  <a:prstDash val="solid"/>
                  <a:miter/>
                </a:ln>
              </p:spPr>
              <p:txBody>
                <a:bodyPr rtlCol="0" anchor="ctr"/>
                <a:lstStyle/>
                <a:p>
                  <a:endParaRPr lang="en-GB"/>
                </a:p>
              </p:txBody>
            </p:sp>
          </p:grpSp>
          <p:sp>
            <p:nvSpPr>
              <p:cNvPr id="1591" name="Freeform: Shape 1590">
                <a:extLst>
                  <a:ext uri="{FF2B5EF4-FFF2-40B4-BE49-F238E27FC236}">
                    <a16:creationId xmlns:a16="http://schemas.microsoft.com/office/drawing/2014/main" id="{08F4F039-FB46-5722-EAC3-E5A7370011A4}"/>
                  </a:ext>
                </a:extLst>
              </p:cNvPr>
              <p:cNvSpPr/>
              <p:nvPr/>
            </p:nvSpPr>
            <p:spPr>
              <a:xfrm>
                <a:off x="7323153" y="4823399"/>
                <a:ext cx="472977" cy="294804"/>
              </a:xfrm>
              <a:custGeom>
                <a:avLst/>
                <a:gdLst>
                  <a:gd name="connsiteX0" fmla="*/ 0 w 472977"/>
                  <a:gd name="connsiteY0" fmla="*/ 259657 h 294804"/>
                  <a:gd name="connsiteX1" fmla="*/ 450056 w 472977"/>
                  <a:gd name="connsiteY1" fmla="*/ 39772 h 294804"/>
                  <a:gd name="connsiteX2" fmla="*/ 3429 w 472977"/>
                  <a:gd name="connsiteY2" fmla="*/ 294804 h 294804"/>
                  <a:gd name="connsiteX3" fmla="*/ 0 w 472977"/>
                  <a:gd name="connsiteY3" fmla="*/ 259657 h 294804"/>
                  <a:gd name="connsiteX4" fmla="*/ 0 w 472977"/>
                  <a:gd name="connsiteY4" fmla="*/ 259657 h 294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2977" h="294804">
                    <a:moveTo>
                      <a:pt x="0" y="259657"/>
                    </a:moveTo>
                    <a:cubicBezTo>
                      <a:pt x="16287" y="253227"/>
                      <a:pt x="593646" y="-120105"/>
                      <a:pt x="450056" y="39772"/>
                    </a:cubicBezTo>
                    <a:cubicBezTo>
                      <a:pt x="292322" y="110924"/>
                      <a:pt x="153019" y="207365"/>
                      <a:pt x="3429" y="294804"/>
                    </a:cubicBezTo>
                    <a:lnTo>
                      <a:pt x="0" y="259657"/>
                    </a:lnTo>
                    <a:lnTo>
                      <a:pt x="0" y="259657"/>
                    </a:lnTo>
                    <a:close/>
                  </a:path>
                </a:pathLst>
              </a:custGeom>
              <a:solidFill>
                <a:srgbClr val="949AC5"/>
              </a:solidFill>
              <a:ln w="4286" cap="flat">
                <a:noFill/>
                <a:prstDash val="solid"/>
                <a:miter/>
              </a:ln>
            </p:spPr>
            <p:txBody>
              <a:bodyPr rtlCol="0" anchor="ctr"/>
              <a:lstStyle/>
              <a:p>
                <a:endParaRPr lang="en-GB"/>
              </a:p>
            </p:txBody>
          </p:sp>
          <p:sp>
            <p:nvSpPr>
              <p:cNvPr id="1592" name="Freeform: Shape 1591">
                <a:extLst>
                  <a:ext uri="{FF2B5EF4-FFF2-40B4-BE49-F238E27FC236}">
                    <a16:creationId xmlns:a16="http://schemas.microsoft.com/office/drawing/2014/main" id="{9D9C2EC9-CA6A-94C0-58CD-D80D4AFF71B7}"/>
                  </a:ext>
                </a:extLst>
              </p:cNvPr>
              <p:cNvSpPr/>
              <p:nvPr/>
            </p:nvSpPr>
            <p:spPr>
              <a:xfrm>
                <a:off x="7656623" y="4902177"/>
                <a:ext cx="57075" cy="395192"/>
              </a:xfrm>
              <a:custGeom>
                <a:avLst/>
                <a:gdLst>
                  <a:gd name="connsiteX0" fmla="*/ 34290 w 57075"/>
                  <a:gd name="connsiteY0" fmla="*/ 0 h 395192"/>
                  <a:gd name="connsiteX1" fmla="*/ 0 w 57075"/>
                  <a:gd name="connsiteY1" fmla="*/ 19717 h 395192"/>
                  <a:gd name="connsiteX2" fmla="*/ 21860 w 57075"/>
                  <a:gd name="connsiteY2" fmla="*/ 395192 h 395192"/>
                  <a:gd name="connsiteX3" fmla="*/ 54007 w 57075"/>
                  <a:gd name="connsiteY3" fmla="*/ 377190 h 395192"/>
                  <a:gd name="connsiteX4" fmla="*/ 34290 w 57075"/>
                  <a:gd name="connsiteY4" fmla="*/ 0 h 395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75" h="395192">
                    <a:moveTo>
                      <a:pt x="34290" y="0"/>
                    </a:moveTo>
                    <a:lnTo>
                      <a:pt x="0" y="19717"/>
                    </a:lnTo>
                    <a:cubicBezTo>
                      <a:pt x="38576" y="84439"/>
                      <a:pt x="18431" y="317611"/>
                      <a:pt x="21860" y="395192"/>
                    </a:cubicBezTo>
                    <a:lnTo>
                      <a:pt x="54007" y="377190"/>
                    </a:lnTo>
                    <a:cubicBezTo>
                      <a:pt x="48863" y="288893"/>
                      <a:pt x="73724" y="107156"/>
                      <a:pt x="34290" y="0"/>
                    </a:cubicBezTo>
                  </a:path>
                </a:pathLst>
              </a:custGeom>
              <a:solidFill>
                <a:srgbClr val="CCCCCC"/>
              </a:solidFill>
              <a:ln w="4286" cap="flat">
                <a:noFill/>
                <a:prstDash val="solid"/>
                <a:miter/>
              </a:ln>
            </p:spPr>
            <p:txBody>
              <a:bodyPr rtlCol="0" anchor="ctr"/>
              <a:lstStyle/>
              <a:p>
                <a:endParaRPr lang="en-GB"/>
              </a:p>
            </p:txBody>
          </p:sp>
          <p:sp>
            <p:nvSpPr>
              <p:cNvPr id="1593" name="Freeform: Shape 1592">
                <a:extLst>
                  <a:ext uri="{FF2B5EF4-FFF2-40B4-BE49-F238E27FC236}">
                    <a16:creationId xmlns:a16="http://schemas.microsoft.com/office/drawing/2014/main" id="{8539D205-071D-2F49-D73D-912303171217}"/>
                  </a:ext>
                </a:extLst>
              </p:cNvPr>
              <p:cNvSpPr/>
              <p:nvPr/>
            </p:nvSpPr>
            <p:spPr>
              <a:xfrm>
                <a:off x="7632192" y="4922322"/>
                <a:ext cx="49701" cy="375904"/>
              </a:xfrm>
              <a:custGeom>
                <a:avLst/>
                <a:gdLst>
                  <a:gd name="connsiteX0" fmla="*/ 24003 w 49701"/>
                  <a:gd name="connsiteY0" fmla="*/ 0 h 375904"/>
                  <a:gd name="connsiteX1" fmla="*/ 0 w 49701"/>
                  <a:gd name="connsiteY1" fmla="*/ 14145 h 375904"/>
                  <a:gd name="connsiteX2" fmla="*/ 11144 w 49701"/>
                  <a:gd name="connsiteY2" fmla="*/ 355330 h 375904"/>
                  <a:gd name="connsiteX3" fmla="*/ 46720 w 49701"/>
                  <a:gd name="connsiteY3" fmla="*/ 375904 h 375904"/>
                  <a:gd name="connsiteX4" fmla="*/ 24003 w 49701"/>
                  <a:gd name="connsiteY4" fmla="*/ 0 h 375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01" h="375904">
                    <a:moveTo>
                      <a:pt x="24003" y="0"/>
                    </a:moveTo>
                    <a:lnTo>
                      <a:pt x="0" y="14145"/>
                    </a:lnTo>
                    <a:cubicBezTo>
                      <a:pt x="27003" y="119586"/>
                      <a:pt x="6429" y="279035"/>
                      <a:pt x="11144" y="355330"/>
                    </a:cubicBezTo>
                    <a:lnTo>
                      <a:pt x="46720" y="375904"/>
                    </a:lnTo>
                    <a:cubicBezTo>
                      <a:pt x="41148" y="289750"/>
                      <a:pt x="67722" y="101155"/>
                      <a:pt x="24003" y="0"/>
                    </a:cubicBezTo>
                  </a:path>
                </a:pathLst>
              </a:custGeom>
              <a:solidFill>
                <a:srgbClr val="5D5D5D"/>
              </a:solidFill>
              <a:ln w="4286" cap="flat">
                <a:noFill/>
                <a:prstDash val="solid"/>
                <a:miter/>
              </a:ln>
            </p:spPr>
            <p:txBody>
              <a:bodyPr rtlCol="0" anchor="ctr"/>
              <a:lstStyle/>
              <a:p>
                <a:endParaRPr lang="en-GB"/>
              </a:p>
            </p:txBody>
          </p:sp>
          <p:sp>
            <p:nvSpPr>
              <p:cNvPr id="1594" name="Freeform: Shape 1593">
                <a:extLst>
                  <a:ext uri="{FF2B5EF4-FFF2-40B4-BE49-F238E27FC236}">
                    <a16:creationId xmlns:a16="http://schemas.microsoft.com/office/drawing/2014/main" id="{148E4704-7188-A535-6985-E689F3EA1F91}"/>
                  </a:ext>
                </a:extLst>
              </p:cNvPr>
              <p:cNvSpPr/>
              <p:nvPr/>
            </p:nvSpPr>
            <p:spPr>
              <a:xfrm>
                <a:off x="7705054" y="4243981"/>
                <a:ext cx="200227" cy="98137"/>
              </a:xfrm>
              <a:custGeom>
                <a:avLst/>
                <a:gdLst>
                  <a:gd name="connsiteX0" fmla="*/ 4 w 200227"/>
                  <a:gd name="connsiteY0" fmla="*/ 32403 h 98137"/>
                  <a:gd name="connsiteX1" fmla="*/ 22721 w 200227"/>
                  <a:gd name="connsiteY1" fmla="*/ 30688 h 98137"/>
                  <a:gd name="connsiteX2" fmla="*/ 141450 w 200227"/>
                  <a:gd name="connsiteY2" fmla="*/ 6257 h 98137"/>
                  <a:gd name="connsiteX3" fmla="*/ 102017 w 200227"/>
                  <a:gd name="connsiteY3" fmla="*/ 26831 h 98137"/>
                  <a:gd name="connsiteX4" fmla="*/ 159452 w 200227"/>
                  <a:gd name="connsiteY4" fmla="*/ 54691 h 98137"/>
                  <a:gd name="connsiteX5" fmla="*/ 196314 w 200227"/>
                  <a:gd name="connsiteY5" fmla="*/ 49548 h 98137"/>
                  <a:gd name="connsiteX6" fmla="*/ 154309 w 200227"/>
                  <a:gd name="connsiteY6" fmla="*/ 91982 h 98137"/>
                  <a:gd name="connsiteX7" fmla="*/ 63440 w 200227"/>
                  <a:gd name="connsiteY7" fmla="*/ 85124 h 98137"/>
                  <a:gd name="connsiteX8" fmla="*/ 22292 w 200227"/>
                  <a:gd name="connsiteY8" fmla="*/ 97983 h 98137"/>
                  <a:gd name="connsiteX9" fmla="*/ 4 w 200227"/>
                  <a:gd name="connsiteY9" fmla="*/ 32403 h 98137"/>
                  <a:gd name="connsiteX10" fmla="*/ 4 w 200227"/>
                  <a:gd name="connsiteY10" fmla="*/ 32403 h 98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227" h="98137">
                    <a:moveTo>
                      <a:pt x="4" y="32403"/>
                    </a:moveTo>
                    <a:lnTo>
                      <a:pt x="22721" y="30688"/>
                    </a:lnTo>
                    <a:cubicBezTo>
                      <a:pt x="58297" y="3685"/>
                      <a:pt x="102017" y="-8316"/>
                      <a:pt x="141450" y="6257"/>
                    </a:cubicBezTo>
                    <a:cubicBezTo>
                      <a:pt x="146594" y="25116"/>
                      <a:pt x="118304" y="22116"/>
                      <a:pt x="102017" y="26831"/>
                    </a:cubicBezTo>
                    <a:cubicBezTo>
                      <a:pt x="105017" y="39261"/>
                      <a:pt x="138879" y="54263"/>
                      <a:pt x="159452" y="54691"/>
                    </a:cubicBezTo>
                    <a:cubicBezTo>
                      <a:pt x="159452" y="54691"/>
                      <a:pt x="196314" y="49548"/>
                      <a:pt x="196314" y="49548"/>
                    </a:cubicBezTo>
                    <a:cubicBezTo>
                      <a:pt x="216460" y="59835"/>
                      <a:pt x="152166" y="95839"/>
                      <a:pt x="154309" y="91982"/>
                    </a:cubicBezTo>
                    <a:cubicBezTo>
                      <a:pt x="122591" y="100983"/>
                      <a:pt x="92587" y="93696"/>
                      <a:pt x="63440" y="85124"/>
                    </a:cubicBezTo>
                    <a:cubicBezTo>
                      <a:pt x="63440" y="85124"/>
                      <a:pt x="24007" y="97554"/>
                      <a:pt x="22292" y="97983"/>
                    </a:cubicBezTo>
                    <a:cubicBezTo>
                      <a:pt x="-853" y="101840"/>
                      <a:pt x="4" y="32403"/>
                      <a:pt x="4" y="32403"/>
                    </a:cubicBezTo>
                    <a:lnTo>
                      <a:pt x="4" y="32403"/>
                    </a:lnTo>
                    <a:close/>
                  </a:path>
                </a:pathLst>
              </a:custGeom>
              <a:solidFill>
                <a:srgbClr val="FED1A5"/>
              </a:solidFill>
              <a:ln w="4286" cap="flat">
                <a:noFill/>
                <a:prstDash val="solid"/>
                <a:miter/>
              </a:ln>
            </p:spPr>
            <p:txBody>
              <a:bodyPr rtlCol="0" anchor="ctr"/>
              <a:lstStyle/>
              <a:p>
                <a:endParaRPr lang="en-GB"/>
              </a:p>
            </p:txBody>
          </p:sp>
          <p:grpSp>
            <p:nvGrpSpPr>
              <p:cNvPr id="1595" name="Graphic 18">
                <a:extLst>
                  <a:ext uri="{FF2B5EF4-FFF2-40B4-BE49-F238E27FC236}">
                    <a16:creationId xmlns:a16="http://schemas.microsoft.com/office/drawing/2014/main" id="{C9215ED9-F61F-C4BD-0D8B-5206D8EB5BDD}"/>
                  </a:ext>
                </a:extLst>
              </p:cNvPr>
              <p:cNvGrpSpPr/>
              <p:nvPr/>
            </p:nvGrpSpPr>
            <p:grpSpPr>
              <a:xfrm>
                <a:off x="7205281" y="3750461"/>
                <a:ext cx="204025" cy="260603"/>
                <a:chOff x="7205281" y="3750461"/>
                <a:chExt cx="204025" cy="260603"/>
              </a:xfrm>
            </p:grpSpPr>
            <p:sp>
              <p:nvSpPr>
                <p:cNvPr id="1596" name="Freeform: Shape 1595">
                  <a:extLst>
                    <a:ext uri="{FF2B5EF4-FFF2-40B4-BE49-F238E27FC236}">
                      <a16:creationId xmlns:a16="http://schemas.microsoft.com/office/drawing/2014/main" id="{174AEE37-36EF-9123-81A8-0C54727B4497}"/>
                    </a:ext>
                  </a:extLst>
                </p:cNvPr>
                <p:cNvSpPr/>
                <p:nvPr/>
              </p:nvSpPr>
              <p:spPr>
                <a:xfrm>
                  <a:off x="7217912" y="3750461"/>
                  <a:ext cx="144245" cy="260603"/>
                </a:xfrm>
                <a:custGeom>
                  <a:avLst/>
                  <a:gdLst>
                    <a:gd name="connsiteX0" fmla="*/ 43519 w 144245"/>
                    <a:gd name="connsiteY0" fmla="*/ 0 h 260603"/>
                    <a:gd name="connsiteX1" fmla="*/ 13087 w 144245"/>
                    <a:gd name="connsiteY1" fmla="*/ 71580 h 260603"/>
                    <a:gd name="connsiteX2" fmla="*/ 228 w 144245"/>
                    <a:gd name="connsiteY2" fmla="*/ 165878 h 260603"/>
                    <a:gd name="connsiteX3" fmla="*/ 123672 w 144245"/>
                    <a:gd name="connsiteY3" fmla="*/ 260604 h 260603"/>
                    <a:gd name="connsiteX4" fmla="*/ 144246 w 144245"/>
                    <a:gd name="connsiteY4" fmla="*/ 219885 h 260603"/>
                    <a:gd name="connsiteX5" fmla="*/ 125386 w 144245"/>
                    <a:gd name="connsiteY5" fmla="*/ 48863 h 260603"/>
                    <a:gd name="connsiteX6" fmla="*/ 43519 w 144245"/>
                    <a:gd name="connsiteY6" fmla="*/ 0 h 260603"/>
                    <a:gd name="connsiteX7" fmla="*/ 43519 w 144245"/>
                    <a:gd name="connsiteY7" fmla="*/ 0 h 260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245" h="260603">
                      <a:moveTo>
                        <a:pt x="43519" y="0"/>
                      </a:moveTo>
                      <a:cubicBezTo>
                        <a:pt x="16087" y="24432"/>
                        <a:pt x="37518" y="28718"/>
                        <a:pt x="13087" y="71580"/>
                      </a:cubicBezTo>
                      <a:cubicBezTo>
                        <a:pt x="656" y="90440"/>
                        <a:pt x="228" y="165878"/>
                        <a:pt x="228" y="165878"/>
                      </a:cubicBezTo>
                      <a:cubicBezTo>
                        <a:pt x="-5344" y="228886"/>
                        <a:pt x="92811" y="250317"/>
                        <a:pt x="123672" y="260604"/>
                      </a:cubicBezTo>
                      <a:lnTo>
                        <a:pt x="144246" y="219885"/>
                      </a:lnTo>
                      <a:lnTo>
                        <a:pt x="125386" y="48863"/>
                      </a:lnTo>
                      <a:lnTo>
                        <a:pt x="43519" y="0"/>
                      </a:lnTo>
                      <a:lnTo>
                        <a:pt x="43519" y="0"/>
                      </a:lnTo>
                      <a:close/>
                    </a:path>
                  </a:pathLst>
                </a:custGeom>
                <a:solidFill>
                  <a:srgbClr val="F9A873"/>
                </a:solidFill>
                <a:ln w="4286" cap="flat">
                  <a:noFill/>
                  <a:prstDash val="solid"/>
                  <a:miter/>
                </a:ln>
              </p:spPr>
              <p:txBody>
                <a:bodyPr rtlCol="0" anchor="ctr"/>
                <a:lstStyle/>
                <a:p>
                  <a:endParaRPr lang="en-GB"/>
                </a:p>
              </p:txBody>
            </p:sp>
            <p:sp>
              <p:nvSpPr>
                <p:cNvPr id="1597" name="Freeform: Shape 1596">
                  <a:extLst>
                    <a:ext uri="{FF2B5EF4-FFF2-40B4-BE49-F238E27FC236}">
                      <a16:creationId xmlns:a16="http://schemas.microsoft.com/office/drawing/2014/main" id="{2D642C26-54E9-98C9-671B-AA484EF73684}"/>
                    </a:ext>
                  </a:extLst>
                </p:cNvPr>
                <p:cNvSpPr/>
                <p:nvPr/>
              </p:nvSpPr>
              <p:spPr>
                <a:xfrm>
                  <a:off x="7220712" y="3900908"/>
                  <a:ext cx="188595" cy="101213"/>
                </a:xfrm>
                <a:custGeom>
                  <a:avLst/>
                  <a:gdLst>
                    <a:gd name="connsiteX0" fmla="*/ 0 w 188595"/>
                    <a:gd name="connsiteY0" fmla="*/ 53578 h 101213"/>
                    <a:gd name="connsiteX1" fmla="*/ 58721 w 188595"/>
                    <a:gd name="connsiteY1" fmla="*/ 0 h 101213"/>
                    <a:gd name="connsiteX2" fmla="*/ 147876 w 188595"/>
                    <a:gd name="connsiteY2" fmla="*/ 35576 h 101213"/>
                    <a:gd name="connsiteX3" fmla="*/ 188595 w 188595"/>
                    <a:gd name="connsiteY3" fmla="*/ 86582 h 101213"/>
                    <a:gd name="connsiteX4" fmla="*/ 0 w 188595"/>
                    <a:gd name="connsiteY4" fmla="*/ 53578 h 101213"/>
                    <a:gd name="connsiteX5" fmla="*/ 0 w 188595"/>
                    <a:gd name="connsiteY5" fmla="*/ 53578 h 101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8595" h="101213">
                      <a:moveTo>
                        <a:pt x="0" y="53578"/>
                      </a:moveTo>
                      <a:cubicBezTo>
                        <a:pt x="3000" y="18431"/>
                        <a:pt x="39005" y="38148"/>
                        <a:pt x="58721" y="0"/>
                      </a:cubicBezTo>
                      <a:lnTo>
                        <a:pt x="147876" y="35576"/>
                      </a:lnTo>
                      <a:lnTo>
                        <a:pt x="188595" y="86582"/>
                      </a:lnTo>
                      <a:cubicBezTo>
                        <a:pt x="129445" y="114443"/>
                        <a:pt x="51006" y="102013"/>
                        <a:pt x="0" y="53578"/>
                      </a:cubicBezTo>
                      <a:lnTo>
                        <a:pt x="0" y="53578"/>
                      </a:lnTo>
                      <a:close/>
                    </a:path>
                  </a:pathLst>
                </a:custGeom>
                <a:solidFill>
                  <a:srgbClr val="E89D6C"/>
                </a:solidFill>
                <a:ln w="4286" cap="flat">
                  <a:noFill/>
                  <a:prstDash val="solid"/>
                  <a:miter/>
                </a:ln>
              </p:spPr>
              <p:txBody>
                <a:bodyPr rtlCol="0" anchor="ctr"/>
                <a:lstStyle/>
                <a:p>
                  <a:endParaRPr lang="en-GB"/>
                </a:p>
              </p:txBody>
            </p:sp>
            <p:sp>
              <p:nvSpPr>
                <p:cNvPr id="1598" name="Freeform: Shape 1597">
                  <a:extLst>
                    <a:ext uri="{FF2B5EF4-FFF2-40B4-BE49-F238E27FC236}">
                      <a16:creationId xmlns:a16="http://schemas.microsoft.com/office/drawing/2014/main" id="{024DF5FB-8D95-09CD-AF57-4C1FEE0F4B34}"/>
                    </a:ext>
                  </a:extLst>
                </p:cNvPr>
                <p:cNvSpPr/>
                <p:nvPr/>
              </p:nvSpPr>
              <p:spPr>
                <a:xfrm>
                  <a:off x="7205281" y="3921054"/>
                  <a:ext cx="34290" cy="33432"/>
                </a:xfrm>
                <a:custGeom>
                  <a:avLst/>
                  <a:gdLst>
                    <a:gd name="connsiteX0" fmla="*/ 5143 w 34290"/>
                    <a:gd name="connsiteY0" fmla="*/ 0 h 33432"/>
                    <a:gd name="connsiteX1" fmla="*/ 34290 w 34290"/>
                    <a:gd name="connsiteY1" fmla="*/ 7287 h 33432"/>
                    <a:gd name="connsiteX2" fmla="*/ 15430 w 34290"/>
                    <a:gd name="connsiteY2" fmla="*/ 28289 h 33432"/>
                    <a:gd name="connsiteX3" fmla="*/ 5143 w 34290"/>
                    <a:gd name="connsiteY3" fmla="*/ 33433 h 33432"/>
                    <a:gd name="connsiteX4" fmla="*/ 0 w 34290"/>
                    <a:gd name="connsiteY4" fmla="*/ 8144 h 33432"/>
                    <a:gd name="connsiteX5" fmla="*/ 5143 w 34290"/>
                    <a:gd name="connsiteY5" fmla="*/ 0 h 33432"/>
                    <a:gd name="connsiteX6" fmla="*/ 5143 w 34290"/>
                    <a:gd name="connsiteY6" fmla="*/ 0 h 33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290" h="33432">
                      <a:moveTo>
                        <a:pt x="5143" y="0"/>
                      </a:moveTo>
                      <a:cubicBezTo>
                        <a:pt x="5143" y="0"/>
                        <a:pt x="24431" y="12859"/>
                        <a:pt x="34290" y="7287"/>
                      </a:cubicBezTo>
                      <a:lnTo>
                        <a:pt x="15430" y="28289"/>
                      </a:lnTo>
                      <a:lnTo>
                        <a:pt x="5143" y="33433"/>
                      </a:lnTo>
                      <a:lnTo>
                        <a:pt x="0" y="8144"/>
                      </a:lnTo>
                      <a:lnTo>
                        <a:pt x="5143" y="0"/>
                      </a:lnTo>
                      <a:lnTo>
                        <a:pt x="5143" y="0"/>
                      </a:lnTo>
                      <a:close/>
                    </a:path>
                  </a:pathLst>
                </a:custGeom>
                <a:solidFill>
                  <a:srgbClr val="CF9585"/>
                </a:solidFill>
                <a:ln w="4286" cap="flat">
                  <a:noFill/>
                  <a:prstDash val="solid"/>
                  <a:miter/>
                </a:ln>
              </p:spPr>
              <p:txBody>
                <a:bodyPr rtlCol="0" anchor="ctr"/>
                <a:lstStyle/>
                <a:p>
                  <a:endParaRPr lang="en-GB"/>
                </a:p>
              </p:txBody>
            </p:sp>
          </p:grpSp>
          <p:sp>
            <p:nvSpPr>
              <p:cNvPr id="1599" name="Freeform: Shape 1598">
                <a:extLst>
                  <a:ext uri="{FF2B5EF4-FFF2-40B4-BE49-F238E27FC236}">
                    <a16:creationId xmlns:a16="http://schemas.microsoft.com/office/drawing/2014/main" id="{D6EBEFA4-6C09-C198-874F-2A76133B4F5A}"/>
                  </a:ext>
                </a:extLst>
              </p:cNvPr>
              <p:cNvSpPr/>
              <p:nvPr/>
            </p:nvSpPr>
            <p:spPr>
              <a:xfrm>
                <a:off x="7243857" y="3682225"/>
                <a:ext cx="258424" cy="306620"/>
              </a:xfrm>
              <a:custGeom>
                <a:avLst/>
                <a:gdLst>
                  <a:gd name="connsiteX0" fmla="*/ 224171 w 258424"/>
                  <a:gd name="connsiteY0" fmla="*/ 208396 h 306620"/>
                  <a:gd name="connsiteX1" fmla="*/ 0 w 258424"/>
                  <a:gd name="connsiteY1" fmla="*/ 65664 h 306620"/>
                  <a:gd name="connsiteX2" fmla="*/ 10287 w 258424"/>
                  <a:gd name="connsiteY2" fmla="*/ 111527 h 306620"/>
                  <a:gd name="connsiteX3" fmla="*/ 2572 w 258424"/>
                  <a:gd name="connsiteY3" fmla="*/ 192966 h 306620"/>
                  <a:gd name="connsiteX4" fmla="*/ 30432 w 258424"/>
                  <a:gd name="connsiteY4" fmla="*/ 165105 h 306620"/>
                  <a:gd name="connsiteX5" fmla="*/ 45863 w 258424"/>
                  <a:gd name="connsiteY5" fmla="*/ 195538 h 306620"/>
                  <a:gd name="connsiteX6" fmla="*/ 30432 w 258424"/>
                  <a:gd name="connsiteY6" fmla="*/ 220826 h 306620"/>
                  <a:gd name="connsiteX7" fmla="*/ 33004 w 258424"/>
                  <a:gd name="connsiteY7" fmla="*/ 266689 h 306620"/>
                  <a:gd name="connsiteX8" fmla="*/ 122158 w 258424"/>
                  <a:gd name="connsiteY8" fmla="*/ 304837 h 306620"/>
                  <a:gd name="connsiteX9" fmla="*/ 224171 w 258424"/>
                  <a:gd name="connsiteY9" fmla="*/ 208396 h 306620"/>
                  <a:gd name="connsiteX10" fmla="*/ 224171 w 258424"/>
                  <a:gd name="connsiteY10" fmla="*/ 208396 h 306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8424" h="306620">
                    <a:moveTo>
                      <a:pt x="224171" y="208396"/>
                    </a:moveTo>
                    <a:cubicBezTo>
                      <a:pt x="351043" y="74237"/>
                      <a:pt x="91297" y="-95499"/>
                      <a:pt x="0" y="65664"/>
                    </a:cubicBezTo>
                    <a:cubicBezTo>
                      <a:pt x="0" y="65664"/>
                      <a:pt x="15859" y="78952"/>
                      <a:pt x="10287" y="111527"/>
                    </a:cubicBezTo>
                    <a:cubicBezTo>
                      <a:pt x="18002" y="124386"/>
                      <a:pt x="10287" y="177964"/>
                      <a:pt x="2572" y="192966"/>
                    </a:cubicBezTo>
                    <a:cubicBezTo>
                      <a:pt x="2572" y="192966"/>
                      <a:pt x="13287" y="168106"/>
                      <a:pt x="30432" y="165105"/>
                    </a:cubicBezTo>
                    <a:cubicBezTo>
                      <a:pt x="55721" y="159962"/>
                      <a:pt x="50577" y="188251"/>
                      <a:pt x="45863" y="195538"/>
                    </a:cubicBezTo>
                    <a:cubicBezTo>
                      <a:pt x="45863" y="195538"/>
                      <a:pt x="30432" y="220826"/>
                      <a:pt x="30432" y="220826"/>
                    </a:cubicBezTo>
                    <a:cubicBezTo>
                      <a:pt x="27003" y="236686"/>
                      <a:pt x="27003" y="252545"/>
                      <a:pt x="33004" y="266689"/>
                    </a:cubicBezTo>
                    <a:cubicBezTo>
                      <a:pt x="35147" y="274833"/>
                      <a:pt x="96441" y="315553"/>
                      <a:pt x="122158" y="304837"/>
                    </a:cubicBezTo>
                    <a:lnTo>
                      <a:pt x="224171" y="208396"/>
                    </a:lnTo>
                    <a:lnTo>
                      <a:pt x="224171" y="208396"/>
                    </a:lnTo>
                    <a:close/>
                  </a:path>
                </a:pathLst>
              </a:custGeom>
              <a:solidFill>
                <a:srgbClr val="000000"/>
              </a:solidFill>
              <a:ln w="4286" cap="flat">
                <a:noFill/>
                <a:prstDash val="solid"/>
                <a:miter/>
              </a:ln>
            </p:spPr>
            <p:txBody>
              <a:bodyPr rtlCol="0" anchor="ctr"/>
              <a:lstStyle/>
              <a:p>
                <a:endParaRPr lang="en-GB"/>
              </a:p>
            </p:txBody>
          </p:sp>
          <p:sp>
            <p:nvSpPr>
              <p:cNvPr id="1600" name="Freeform: Shape 1599">
                <a:extLst>
                  <a:ext uri="{FF2B5EF4-FFF2-40B4-BE49-F238E27FC236}">
                    <a16:creationId xmlns:a16="http://schemas.microsoft.com/office/drawing/2014/main" id="{6DAD15BE-33FC-D0B2-770C-80D8F9599E43}"/>
                  </a:ext>
                </a:extLst>
              </p:cNvPr>
              <p:cNvSpPr/>
              <p:nvPr/>
            </p:nvSpPr>
            <p:spPr>
              <a:xfrm>
                <a:off x="7403734" y="4237808"/>
                <a:ext cx="326674" cy="143589"/>
              </a:xfrm>
              <a:custGeom>
                <a:avLst/>
                <a:gdLst>
                  <a:gd name="connsiteX0" fmla="*/ 309039 w 326674"/>
                  <a:gd name="connsiteY0" fmla="*/ 30861 h 143589"/>
                  <a:gd name="connsiteX1" fmla="*/ 324469 w 326674"/>
                  <a:gd name="connsiteY1" fmla="*/ 105870 h 143589"/>
                  <a:gd name="connsiteX2" fmla="*/ 3858 w 326674"/>
                  <a:gd name="connsiteY2" fmla="*/ 143589 h 143589"/>
                  <a:gd name="connsiteX3" fmla="*/ 0 w 326674"/>
                  <a:gd name="connsiteY3" fmla="*/ 0 h 143589"/>
                  <a:gd name="connsiteX4" fmla="*/ 309039 w 326674"/>
                  <a:gd name="connsiteY4" fmla="*/ 30861 h 143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674" h="143589">
                    <a:moveTo>
                      <a:pt x="309039" y="30861"/>
                    </a:moveTo>
                    <a:cubicBezTo>
                      <a:pt x="328327" y="51864"/>
                      <a:pt x="328756" y="78438"/>
                      <a:pt x="324469" y="105870"/>
                    </a:cubicBezTo>
                    <a:cubicBezTo>
                      <a:pt x="204025" y="145733"/>
                      <a:pt x="105013" y="143161"/>
                      <a:pt x="3858" y="143589"/>
                    </a:cubicBezTo>
                    <a:lnTo>
                      <a:pt x="0" y="0"/>
                    </a:lnTo>
                    <a:cubicBezTo>
                      <a:pt x="102441" y="13716"/>
                      <a:pt x="204454" y="34290"/>
                      <a:pt x="309039" y="30861"/>
                    </a:cubicBezTo>
                    <a:close/>
                  </a:path>
                </a:pathLst>
              </a:custGeom>
              <a:solidFill>
                <a:srgbClr val="94A7D0"/>
              </a:solidFill>
              <a:ln w="4286" cap="flat">
                <a:noFill/>
                <a:prstDash val="solid"/>
                <a:miter/>
              </a:ln>
            </p:spPr>
            <p:txBody>
              <a:bodyPr rtlCol="0" anchor="ctr"/>
              <a:lstStyle/>
              <a:p>
                <a:endParaRPr lang="en-GB"/>
              </a:p>
            </p:txBody>
          </p:sp>
          <p:grpSp>
            <p:nvGrpSpPr>
              <p:cNvPr id="1601" name="Graphic 18">
                <a:extLst>
                  <a:ext uri="{FF2B5EF4-FFF2-40B4-BE49-F238E27FC236}">
                    <a16:creationId xmlns:a16="http://schemas.microsoft.com/office/drawing/2014/main" id="{04CE98B0-C2E3-9910-C7A9-452FA2FDE593}"/>
                  </a:ext>
                </a:extLst>
              </p:cNvPr>
              <p:cNvGrpSpPr/>
              <p:nvPr/>
            </p:nvGrpSpPr>
            <p:grpSpPr>
              <a:xfrm>
                <a:off x="7044118" y="3932115"/>
                <a:ext cx="614219" cy="945629"/>
                <a:chOff x="7044118" y="3932115"/>
                <a:chExt cx="614219" cy="945629"/>
              </a:xfrm>
            </p:grpSpPr>
            <p:sp>
              <p:nvSpPr>
                <p:cNvPr id="1602" name="Freeform: Shape 1601">
                  <a:extLst>
                    <a:ext uri="{FF2B5EF4-FFF2-40B4-BE49-F238E27FC236}">
                      <a16:creationId xmlns:a16="http://schemas.microsoft.com/office/drawing/2014/main" id="{2879BDD7-5A10-3FF3-0DDF-C83F38460F55}"/>
                    </a:ext>
                  </a:extLst>
                </p:cNvPr>
                <p:cNvSpPr/>
                <p:nvPr/>
              </p:nvSpPr>
              <p:spPr>
                <a:xfrm>
                  <a:off x="7044118" y="3932115"/>
                  <a:ext cx="469344" cy="853266"/>
                </a:xfrm>
                <a:custGeom>
                  <a:avLst/>
                  <a:gdLst>
                    <a:gd name="connsiteX0" fmla="*/ 469344 w 469344"/>
                    <a:gd name="connsiteY0" fmla="*/ 772465 h 853266"/>
                    <a:gd name="connsiteX1" fmla="*/ 37291 w 469344"/>
                    <a:gd name="connsiteY1" fmla="*/ 702599 h 853266"/>
                    <a:gd name="connsiteX2" fmla="*/ 0 w 469344"/>
                    <a:gd name="connsiteY2" fmla="*/ 111525 h 853266"/>
                    <a:gd name="connsiteX3" fmla="*/ 323183 w 469344"/>
                    <a:gd name="connsiteY3" fmla="*/ 111525 h 853266"/>
                    <a:gd name="connsiteX4" fmla="*/ 426482 w 469344"/>
                    <a:gd name="connsiteY4" fmla="*/ 244828 h 853266"/>
                    <a:gd name="connsiteX5" fmla="*/ 469344 w 469344"/>
                    <a:gd name="connsiteY5" fmla="*/ 772465 h 853266"/>
                    <a:gd name="connsiteX6" fmla="*/ 469344 w 469344"/>
                    <a:gd name="connsiteY6" fmla="*/ 772465 h 853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9344" h="853266">
                      <a:moveTo>
                        <a:pt x="469344" y="772465"/>
                      </a:moveTo>
                      <a:cubicBezTo>
                        <a:pt x="335614" y="921198"/>
                        <a:pt x="155163" y="844903"/>
                        <a:pt x="37291" y="702599"/>
                      </a:cubicBezTo>
                      <a:cubicBezTo>
                        <a:pt x="119586" y="464713"/>
                        <a:pt x="49721" y="354985"/>
                        <a:pt x="0" y="111525"/>
                      </a:cubicBezTo>
                      <a:cubicBezTo>
                        <a:pt x="18860" y="-101073"/>
                        <a:pt x="235315" y="43374"/>
                        <a:pt x="323183" y="111525"/>
                      </a:cubicBezTo>
                      <a:cubicBezTo>
                        <a:pt x="390906" y="151816"/>
                        <a:pt x="436340" y="194679"/>
                        <a:pt x="426482" y="244828"/>
                      </a:cubicBezTo>
                      <a:lnTo>
                        <a:pt x="469344" y="772465"/>
                      </a:lnTo>
                      <a:lnTo>
                        <a:pt x="469344" y="772465"/>
                      </a:lnTo>
                      <a:close/>
                    </a:path>
                  </a:pathLst>
                </a:custGeom>
                <a:solidFill>
                  <a:srgbClr val="878DBE"/>
                </a:solidFill>
                <a:ln w="4286" cap="flat">
                  <a:noFill/>
                  <a:prstDash val="solid"/>
                  <a:miter/>
                </a:ln>
              </p:spPr>
              <p:txBody>
                <a:bodyPr rtlCol="0" anchor="ctr"/>
                <a:lstStyle/>
                <a:p>
                  <a:endParaRPr lang="en-GB"/>
                </a:p>
              </p:txBody>
            </p:sp>
            <p:sp>
              <p:nvSpPr>
                <p:cNvPr id="1603" name="Freeform: Shape 1602">
                  <a:extLst>
                    <a:ext uri="{FF2B5EF4-FFF2-40B4-BE49-F238E27FC236}">
                      <a16:creationId xmlns:a16="http://schemas.microsoft.com/office/drawing/2014/main" id="{80D124E4-8707-5EDA-D77B-8EAA18D49BDB}"/>
                    </a:ext>
                  </a:extLst>
                </p:cNvPr>
                <p:cNvSpPr/>
                <p:nvPr/>
              </p:nvSpPr>
              <p:spPr>
                <a:xfrm>
                  <a:off x="7354442" y="4097541"/>
                  <a:ext cx="303895" cy="780203"/>
                </a:xfrm>
                <a:custGeom>
                  <a:avLst/>
                  <a:gdLst>
                    <a:gd name="connsiteX0" fmla="*/ 0 w 303895"/>
                    <a:gd name="connsiteY0" fmla="*/ 780203 h 780203"/>
                    <a:gd name="connsiteX1" fmla="*/ 50578 w 303895"/>
                    <a:gd name="connsiteY1" fmla="*/ 401299 h 780203"/>
                    <a:gd name="connsiteX2" fmla="*/ 24432 w 303895"/>
                    <a:gd name="connsiteY2" fmla="*/ 266711 h 780203"/>
                    <a:gd name="connsiteX3" fmla="*/ 78867 w 303895"/>
                    <a:gd name="connsiteY3" fmla="*/ 106 h 780203"/>
                    <a:gd name="connsiteX4" fmla="*/ 303895 w 303895"/>
                    <a:gd name="connsiteY4" fmla="*/ 666189 h 780203"/>
                    <a:gd name="connsiteX5" fmla="*/ 0 w 303895"/>
                    <a:gd name="connsiteY5" fmla="*/ 780203 h 780203"/>
                    <a:gd name="connsiteX6" fmla="*/ 0 w 303895"/>
                    <a:gd name="connsiteY6" fmla="*/ 780203 h 780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895" h="780203">
                      <a:moveTo>
                        <a:pt x="0" y="780203"/>
                      </a:moveTo>
                      <a:cubicBezTo>
                        <a:pt x="39862" y="676905"/>
                        <a:pt x="71581" y="518742"/>
                        <a:pt x="50578" y="401299"/>
                      </a:cubicBezTo>
                      <a:cubicBezTo>
                        <a:pt x="43720" y="350721"/>
                        <a:pt x="35148" y="299715"/>
                        <a:pt x="24432" y="266711"/>
                      </a:cubicBezTo>
                      <a:cubicBezTo>
                        <a:pt x="-4286" y="177986"/>
                        <a:pt x="10287" y="-5037"/>
                        <a:pt x="78867" y="106"/>
                      </a:cubicBezTo>
                      <a:cubicBezTo>
                        <a:pt x="282035" y="351579"/>
                        <a:pt x="284607" y="248709"/>
                        <a:pt x="303895" y="666189"/>
                      </a:cubicBezTo>
                      <a:lnTo>
                        <a:pt x="0" y="780203"/>
                      </a:lnTo>
                      <a:lnTo>
                        <a:pt x="0" y="780203"/>
                      </a:lnTo>
                      <a:close/>
                    </a:path>
                  </a:pathLst>
                </a:custGeom>
                <a:solidFill>
                  <a:srgbClr val="61689D"/>
                </a:solidFill>
                <a:ln w="4286" cap="flat">
                  <a:noFill/>
                  <a:prstDash val="solid"/>
                  <a:miter/>
                </a:ln>
              </p:spPr>
              <p:txBody>
                <a:bodyPr rtlCol="0" anchor="ctr"/>
                <a:lstStyle/>
                <a:p>
                  <a:endParaRPr lang="en-GB"/>
                </a:p>
              </p:txBody>
            </p:sp>
          </p:grpSp>
          <p:sp>
            <p:nvSpPr>
              <p:cNvPr id="1604" name="Freeform: Shape 1603">
                <a:extLst>
                  <a:ext uri="{FF2B5EF4-FFF2-40B4-BE49-F238E27FC236}">
                    <a16:creationId xmlns:a16="http://schemas.microsoft.com/office/drawing/2014/main" id="{DBF4CE28-D7F5-D620-518F-E5D3EC923B65}"/>
                  </a:ext>
                </a:extLst>
              </p:cNvPr>
              <p:cNvSpPr/>
              <p:nvPr/>
            </p:nvSpPr>
            <p:spPr>
              <a:xfrm>
                <a:off x="7732918" y="4002563"/>
                <a:ext cx="148836" cy="174380"/>
              </a:xfrm>
              <a:custGeom>
                <a:avLst/>
                <a:gdLst>
                  <a:gd name="connsiteX0" fmla="*/ 54435 w 148836"/>
                  <a:gd name="connsiteY0" fmla="*/ 174380 h 174380"/>
                  <a:gd name="connsiteX1" fmla="*/ 120015 w 148836"/>
                  <a:gd name="connsiteY1" fmla="*/ 96799 h 174380"/>
                  <a:gd name="connsiteX2" fmla="*/ 139303 w 148836"/>
                  <a:gd name="connsiteY2" fmla="*/ 2073 h 174380"/>
                  <a:gd name="connsiteX3" fmla="*/ 88725 w 148836"/>
                  <a:gd name="connsiteY3" fmla="*/ 45364 h 174380"/>
                  <a:gd name="connsiteX4" fmla="*/ 72009 w 148836"/>
                  <a:gd name="connsiteY4" fmla="*/ 62081 h 174380"/>
                  <a:gd name="connsiteX5" fmla="*/ 81867 w 148836"/>
                  <a:gd name="connsiteY5" fmla="*/ 17504 h 174380"/>
                  <a:gd name="connsiteX6" fmla="*/ 66865 w 148836"/>
                  <a:gd name="connsiteY6" fmla="*/ 16646 h 174380"/>
                  <a:gd name="connsiteX7" fmla="*/ 32575 w 148836"/>
                  <a:gd name="connsiteY7" fmla="*/ 72796 h 174380"/>
                  <a:gd name="connsiteX8" fmla="*/ 0 w 148836"/>
                  <a:gd name="connsiteY8" fmla="*/ 131089 h 174380"/>
                  <a:gd name="connsiteX9" fmla="*/ 54435 w 148836"/>
                  <a:gd name="connsiteY9" fmla="*/ 174380 h 174380"/>
                  <a:gd name="connsiteX10" fmla="*/ 54435 w 148836"/>
                  <a:gd name="connsiteY10" fmla="*/ 174380 h 17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836" h="174380">
                    <a:moveTo>
                      <a:pt x="54435" y="174380"/>
                    </a:moveTo>
                    <a:cubicBezTo>
                      <a:pt x="56578" y="158093"/>
                      <a:pt x="112728" y="104943"/>
                      <a:pt x="120015" y="96799"/>
                    </a:cubicBezTo>
                    <a:cubicBezTo>
                      <a:pt x="134159" y="75368"/>
                      <a:pt x="164163" y="34220"/>
                      <a:pt x="139303" y="2073"/>
                    </a:cubicBezTo>
                    <a:cubicBezTo>
                      <a:pt x="120444" y="-11214"/>
                      <a:pt x="92154" y="43650"/>
                      <a:pt x="88725" y="45364"/>
                    </a:cubicBezTo>
                    <a:cubicBezTo>
                      <a:pt x="88725" y="45364"/>
                      <a:pt x="72009" y="62081"/>
                      <a:pt x="72009" y="62081"/>
                    </a:cubicBezTo>
                    <a:cubicBezTo>
                      <a:pt x="75438" y="49650"/>
                      <a:pt x="83582" y="30362"/>
                      <a:pt x="81867" y="17504"/>
                    </a:cubicBezTo>
                    <a:cubicBezTo>
                      <a:pt x="79724" y="-2642"/>
                      <a:pt x="72866" y="2930"/>
                      <a:pt x="66865" y="16646"/>
                    </a:cubicBezTo>
                    <a:cubicBezTo>
                      <a:pt x="60436" y="38506"/>
                      <a:pt x="40719" y="52222"/>
                      <a:pt x="32575" y="72796"/>
                    </a:cubicBezTo>
                    <a:cubicBezTo>
                      <a:pt x="31718" y="86084"/>
                      <a:pt x="7715" y="120374"/>
                      <a:pt x="0" y="131089"/>
                    </a:cubicBezTo>
                    <a:lnTo>
                      <a:pt x="54435" y="174380"/>
                    </a:lnTo>
                    <a:lnTo>
                      <a:pt x="54435" y="174380"/>
                    </a:lnTo>
                    <a:close/>
                  </a:path>
                </a:pathLst>
              </a:custGeom>
              <a:solidFill>
                <a:srgbClr val="F3BA87"/>
              </a:solidFill>
              <a:ln w="4286" cap="flat">
                <a:noFill/>
                <a:prstDash val="solid"/>
                <a:miter/>
              </a:ln>
            </p:spPr>
            <p:txBody>
              <a:bodyPr rtlCol="0" anchor="ctr"/>
              <a:lstStyle/>
              <a:p>
                <a:endParaRPr lang="en-GB"/>
              </a:p>
            </p:txBody>
          </p:sp>
          <p:sp>
            <p:nvSpPr>
              <p:cNvPr id="1605" name="Freeform: Shape 1604">
                <a:extLst>
                  <a:ext uri="{FF2B5EF4-FFF2-40B4-BE49-F238E27FC236}">
                    <a16:creationId xmlns:a16="http://schemas.microsoft.com/office/drawing/2014/main" id="{B807456B-82F0-21E6-8233-8F3581482AA5}"/>
                  </a:ext>
                </a:extLst>
              </p:cNvPr>
              <p:cNvSpPr/>
              <p:nvPr/>
            </p:nvSpPr>
            <p:spPr>
              <a:xfrm>
                <a:off x="7547780" y="4119507"/>
                <a:ext cx="258433" cy="280011"/>
              </a:xfrm>
              <a:custGeom>
                <a:avLst/>
                <a:gdLst>
                  <a:gd name="connsiteX0" fmla="*/ 14546 w 258433"/>
                  <a:gd name="connsiteY0" fmla="*/ 129873 h 280011"/>
                  <a:gd name="connsiteX1" fmla="*/ 55265 w 258433"/>
                  <a:gd name="connsiteY1" fmla="*/ 141018 h 280011"/>
                  <a:gd name="connsiteX2" fmla="*/ 186424 w 258433"/>
                  <a:gd name="connsiteY2" fmla="*/ 0 h 280011"/>
                  <a:gd name="connsiteX3" fmla="*/ 258434 w 258433"/>
                  <a:gd name="connsiteY3" fmla="*/ 39434 h 280011"/>
                  <a:gd name="connsiteX4" fmla="*/ 119988 w 258433"/>
                  <a:gd name="connsiteY4" fmla="*/ 246031 h 280011"/>
                  <a:gd name="connsiteX5" fmla="*/ 32977 w 258433"/>
                  <a:gd name="connsiteY5" fmla="*/ 278178 h 280011"/>
                  <a:gd name="connsiteX6" fmla="*/ 4259 w 258433"/>
                  <a:gd name="connsiteY6" fmla="*/ 216884 h 280011"/>
                  <a:gd name="connsiteX7" fmla="*/ 14546 w 258433"/>
                  <a:gd name="connsiteY7" fmla="*/ 129873 h 280011"/>
                  <a:gd name="connsiteX8" fmla="*/ 14546 w 258433"/>
                  <a:gd name="connsiteY8" fmla="*/ 129873 h 280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433" h="280011">
                    <a:moveTo>
                      <a:pt x="14546" y="129873"/>
                    </a:moveTo>
                    <a:lnTo>
                      <a:pt x="55265" y="141018"/>
                    </a:lnTo>
                    <a:cubicBezTo>
                      <a:pt x="107558" y="110585"/>
                      <a:pt x="140562" y="41577"/>
                      <a:pt x="186424" y="0"/>
                    </a:cubicBezTo>
                    <a:cubicBezTo>
                      <a:pt x="215571" y="6858"/>
                      <a:pt x="239574" y="19717"/>
                      <a:pt x="258434" y="39434"/>
                    </a:cubicBezTo>
                    <a:cubicBezTo>
                      <a:pt x="236574" y="115300"/>
                      <a:pt x="171852" y="190310"/>
                      <a:pt x="119988" y="246031"/>
                    </a:cubicBezTo>
                    <a:cubicBezTo>
                      <a:pt x="119988" y="246031"/>
                      <a:pt x="82269" y="289322"/>
                      <a:pt x="32977" y="278178"/>
                    </a:cubicBezTo>
                    <a:cubicBezTo>
                      <a:pt x="-16315" y="267033"/>
                      <a:pt x="4259" y="216884"/>
                      <a:pt x="4259" y="216884"/>
                    </a:cubicBezTo>
                    <a:lnTo>
                      <a:pt x="14546" y="129873"/>
                    </a:lnTo>
                    <a:lnTo>
                      <a:pt x="14546" y="129873"/>
                    </a:lnTo>
                    <a:close/>
                  </a:path>
                </a:pathLst>
              </a:custGeom>
              <a:solidFill>
                <a:srgbClr val="7981B6"/>
              </a:solidFill>
              <a:ln w="4286" cap="flat">
                <a:noFill/>
                <a:prstDash val="solid"/>
                <a:miter/>
              </a:ln>
            </p:spPr>
            <p:txBody>
              <a:bodyPr rtlCol="0" anchor="ctr"/>
              <a:lstStyle/>
              <a:p>
                <a:endParaRPr lang="en-GB"/>
              </a:p>
            </p:txBody>
          </p:sp>
          <p:sp>
            <p:nvSpPr>
              <p:cNvPr id="1606" name="Freeform: Shape 1605">
                <a:extLst>
                  <a:ext uri="{FF2B5EF4-FFF2-40B4-BE49-F238E27FC236}">
                    <a16:creationId xmlns:a16="http://schemas.microsoft.com/office/drawing/2014/main" id="{764DC5FB-0FBD-71CC-6551-A4C6235E986D}"/>
                  </a:ext>
                </a:extLst>
              </p:cNvPr>
              <p:cNvSpPr/>
              <p:nvPr/>
            </p:nvSpPr>
            <p:spPr>
              <a:xfrm>
                <a:off x="7358106" y="4099175"/>
                <a:ext cx="256208" cy="297652"/>
              </a:xfrm>
              <a:custGeom>
                <a:avLst/>
                <a:gdLst>
                  <a:gd name="connsiteX0" fmla="*/ 35341 w 256208"/>
                  <a:gd name="connsiteY0" fmla="*/ 20332 h 297652"/>
                  <a:gd name="connsiteX1" fmla="*/ 221793 w 256208"/>
                  <a:gd name="connsiteY1" fmla="*/ 297653 h 297652"/>
                  <a:gd name="connsiteX2" fmla="*/ 244939 w 256208"/>
                  <a:gd name="connsiteY2" fmla="*/ 160064 h 297652"/>
                  <a:gd name="connsiteX3" fmla="*/ 182360 w 256208"/>
                  <a:gd name="connsiteY3" fmla="*/ 106486 h 297652"/>
                  <a:gd name="connsiteX4" fmla="*/ 35341 w 256208"/>
                  <a:gd name="connsiteY4" fmla="*/ 20332 h 297652"/>
                  <a:gd name="connsiteX5" fmla="*/ 35341 w 256208"/>
                  <a:gd name="connsiteY5" fmla="*/ 20332 h 297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208" h="297652">
                    <a:moveTo>
                      <a:pt x="35341" y="20332"/>
                    </a:moveTo>
                    <a:cubicBezTo>
                      <a:pt x="-54241" y="170780"/>
                      <a:pt x="33198" y="247503"/>
                      <a:pt x="221793" y="297653"/>
                    </a:cubicBezTo>
                    <a:cubicBezTo>
                      <a:pt x="221793" y="297653"/>
                      <a:pt x="280087" y="249647"/>
                      <a:pt x="244939" y="160064"/>
                    </a:cubicBezTo>
                    <a:cubicBezTo>
                      <a:pt x="244939" y="160064"/>
                      <a:pt x="208506" y="129203"/>
                      <a:pt x="182360" y="106486"/>
                    </a:cubicBezTo>
                    <a:cubicBezTo>
                      <a:pt x="132211" y="77768"/>
                      <a:pt x="102207" y="-48676"/>
                      <a:pt x="35341" y="20332"/>
                    </a:cubicBezTo>
                    <a:lnTo>
                      <a:pt x="35341" y="20332"/>
                    </a:lnTo>
                    <a:close/>
                  </a:path>
                </a:pathLst>
              </a:custGeom>
              <a:solidFill>
                <a:srgbClr val="7981B6"/>
              </a:solidFill>
              <a:ln w="4286" cap="flat">
                <a:noFill/>
                <a:prstDash val="solid"/>
                <a:miter/>
              </a:ln>
            </p:spPr>
            <p:txBody>
              <a:bodyPr rtlCol="0" anchor="ctr"/>
              <a:lstStyle/>
              <a:p>
                <a:endParaRPr lang="en-GB"/>
              </a:p>
            </p:txBody>
          </p:sp>
          <p:sp>
            <p:nvSpPr>
              <p:cNvPr id="1607" name="Freeform: Shape 1606">
                <a:extLst>
                  <a:ext uri="{FF2B5EF4-FFF2-40B4-BE49-F238E27FC236}">
                    <a16:creationId xmlns:a16="http://schemas.microsoft.com/office/drawing/2014/main" id="{17C86BAD-B4D1-E6AA-1290-55E7EDB74F77}"/>
                  </a:ext>
                </a:extLst>
              </p:cNvPr>
              <p:cNvSpPr/>
              <p:nvPr/>
            </p:nvSpPr>
            <p:spPr>
              <a:xfrm>
                <a:off x="7194047" y="3930055"/>
                <a:ext cx="164252" cy="104584"/>
              </a:xfrm>
              <a:custGeom>
                <a:avLst/>
                <a:gdLst>
                  <a:gd name="connsiteX0" fmla="*/ 164253 w 164252"/>
                  <a:gd name="connsiteY0" fmla="*/ 104585 h 104584"/>
                  <a:gd name="connsiteX1" fmla="*/ 160395 w 164252"/>
                  <a:gd name="connsiteY1" fmla="*/ 72438 h 104584"/>
                  <a:gd name="connsiteX2" fmla="*/ 15520 w 164252"/>
                  <a:gd name="connsiteY2" fmla="*/ 0 h 104584"/>
                  <a:gd name="connsiteX3" fmla="*/ 118819 w 164252"/>
                  <a:gd name="connsiteY3" fmla="*/ 98155 h 104584"/>
                  <a:gd name="connsiteX4" fmla="*/ 164253 w 164252"/>
                  <a:gd name="connsiteY4" fmla="*/ 104585 h 104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252" h="104584">
                    <a:moveTo>
                      <a:pt x="164253" y="104585"/>
                    </a:moveTo>
                    <a:lnTo>
                      <a:pt x="160395" y="72438"/>
                    </a:lnTo>
                    <a:cubicBezTo>
                      <a:pt x="102102" y="64294"/>
                      <a:pt x="53668" y="41577"/>
                      <a:pt x="15520" y="0"/>
                    </a:cubicBezTo>
                    <a:cubicBezTo>
                      <a:pt x="-43630" y="39862"/>
                      <a:pt x="82814" y="93869"/>
                      <a:pt x="118819" y="98155"/>
                    </a:cubicBezTo>
                    <a:cubicBezTo>
                      <a:pt x="135535" y="99870"/>
                      <a:pt x="151394" y="101584"/>
                      <a:pt x="164253" y="104585"/>
                    </a:cubicBezTo>
                    <a:close/>
                  </a:path>
                </a:pathLst>
              </a:custGeom>
              <a:solidFill>
                <a:srgbClr val="FDD13B"/>
              </a:solidFill>
              <a:ln w="4286" cap="flat">
                <a:noFill/>
                <a:prstDash val="solid"/>
                <a:miter/>
              </a:ln>
            </p:spPr>
            <p:txBody>
              <a:bodyPr rtlCol="0" anchor="ctr"/>
              <a:lstStyle/>
              <a:p>
                <a:endParaRPr lang="en-GB"/>
              </a:p>
            </p:txBody>
          </p:sp>
          <p:sp>
            <p:nvSpPr>
              <p:cNvPr id="1608" name="Freeform: Shape 1607">
                <a:extLst>
                  <a:ext uri="{FF2B5EF4-FFF2-40B4-BE49-F238E27FC236}">
                    <a16:creationId xmlns:a16="http://schemas.microsoft.com/office/drawing/2014/main" id="{3F544C14-C3B9-A3F0-E67E-9044908606DA}"/>
                  </a:ext>
                </a:extLst>
              </p:cNvPr>
              <p:cNvSpPr/>
              <p:nvPr/>
            </p:nvSpPr>
            <p:spPr>
              <a:xfrm>
                <a:off x="6769369" y="4167085"/>
                <a:ext cx="531066" cy="969121"/>
              </a:xfrm>
              <a:custGeom>
                <a:avLst/>
                <a:gdLst>
                  <a:gd name="connsiteX0" fmla="*/ 467630 w 531066"/>
                  <a:gd name="connsiteY0" fmla="*/ 270034 h 969121"/>
                  <a:gd name="connsiteX1" fmla="*/ 0 w 531066"/>
                  <a:gd name="connsiteY1" fmla="*/ 0 h 969121"/>
                  <a:gd name="connsiteX2" fmla="*/ 58722 w 531066"/>
                  <a:gd name="connsiteY2" fmla="*/ 696516 h 969121"/>
                  <a:gd name="connsiteX3" fmla="*/ 531067 w 531066"/>
                  <a:gd name="connsiteY3" fmla="*/ 969121 h 969121"/>
                  <a:gd name="connsiteX4" fmla="*/ 467630 w 531066"/>
                  <a:gd name="connsiteY4" fmla="*/ 270034 h 969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066" h="969121">
                    <a:moveTo>
                      <a:pt x="467630" y="270034"/>
                    </a:moveTo>
                    <a:lnTo>
                      <a:pt x="0" y="0"/>
                    </a:lnTo>
                    <a:lnTo>
                      <a:pt x="58722" y="696516"/>
                    </a:lnTo>
                    <a:lnTo>
                      <a:pt x="531067" y="969121"/>
                    </a:lnTo>
                    <a:lnTo>
                      <a:pt x="467630" y="270034"/>
                    </a:lnTo>
                    <a:close/>
                  </a:path>
                </a:pathLst>
              </a:custGeom>
              <a:solidFill>
                <a:srgbClr val="D4D7E8"/>
              </a:solidFill>
              <a:ln w="4286" cap="flat">
                <a:noFill/>
                <a:prstDash val="solid"/>
                <a:miter/>
              </a:ln>
            </p:spPr>
            <p:txBody>
              <a:bodyPr rtlCol="0" anchor="ctr"/>
              <a:lstStyle/>
              <a:p>
                <a:endParaRPr lang="en-GB"/>
              </a:p>
            </p:txBody>
          </p:sp>
          <p:sp>
            <p:nvSpPr>
              <p:cNvPr id="1609" name="Freeform: Shape 1608">
                <a:extLst>
                  <a:ext uri="{FF2B5EF4-FFF2-40B4-BE49-F238E27FC236}">
                    <a16:creationId xmlns:a16="http://schemas.microsoft.com/office/drawing/2014/main" id="{5E4CE1FF-2BEB-6BB8-BCD1-CD1DFE6E6F27}"/>
                  </a:ext>
                </a:extLst>
              </p:cNvPr>
              <p:cNvSpPr/>
              <p:nvPr/>
            </p:nvSpPr>
            <p:spPr>
              <a:xfrm>
                <a:off x="7237857" y="4415687"/>
                <a:ext cx="90439" cy="720518"/>
              </a:xfrm>
              <a:custGeom>
                <a:avLst/>
                <a:gdLst>
                  <a:gd name="connsiteX0" fmla="*/ 62579 w 90439"/>
                  <a:gd name="connsiteY0" fmla="*/ 720519 h 720518"/>
                  <a:gd name="connsiteX1" fmla="*/ 90440 w 90439"/>
                  <a:gd name="connsiteY1" fmla="*/ 702945 h 720518"/>
                  <a:gd name="connsiteX2" fmla="*/ 31289 w 90439"/>
                  <a:gd name="connsiteY2" fmla="*/ 0 h 720518"/>
                  <a:gd name="connsiteX3" fmla="*/ 0 w 90439"/>
                  <a:gd name="connsiteY3" fmla="*/ 21860 h 720518"/>
                  <a:gd name="connsiteX4" fmla="*/ 62579 w 90439"/>
                  <a:gd name="connsiteY4" fmla="*/ 720519 h 720518"/>
                  <a:gd name="connsiteX5" fmla="*/ 62579 w 90439"/>
                  <a:gd name="connsiteY5" fmla="*/ 720519 h 720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9" h="720518">
                    <a:moveTo>
                      <a:pt x="62579" y="720519"/>
                    </a:moveTo>
                    <a:lnTo>
                      <a:pt x="90440" y="702945"/>
                    </a:lnTo>
                    <a:lnTo>
                      <a:pt x="31289" y="0"/>
                    </a:lnTo>
                    <a:lnTo>
                      <a:pt x="0" y="21860"/>
                    </a:lnTo>
                    <a:cubicBezTo>
                      <a:pt x="11573" y="253746"/>
                      <a:pt x="33432" y="486918"/>
                      <a:pt x="62579" y="720519"/>
                    </a:cubicBezTo>
                    <a:lnTo>
                      <a:pt x="62579" y="720519"/>
                    </a:lnTo>
                    <a:close/>
                  </a:path>
                </a:pathLst>
              </a:custGeom>
              <a:solidFill>
                <a:srgbClr val="949AC5"/>
              </a:solidFill>
              <a:ln w="4286" cap="flat">
                <a:noFill/>
                <a:prstDash val="solid"/>
                <a:miter/>
              </a:ln>
            </p:spPr>
            <p:txBody>
              <a:bodyPr rtlCol="0" anchor="ctr"/>
              <a:lstStyle/>
              <a:p>
                <a:endParaRPr lang="en-GB"/>
              </a:p>
            </p:txBody>
          </p:sp>
          <p:sp>
            <p:nvSpPr>
              <p:cNvPr id="1610" name="Freeform: Shape 1609">
                <a:extLst>
                  <a:ext uri="{FF2B5EF4-FFF2-40B4-BE49-F238E27FC236}">
                    <a16:creationId xmlns:a16="http://schemas.microsoft.com/office/drawing/2014/main" id="{CFDCEDA8-0FA3-D25E-6D32-388E0AFD8F4A}"/>
                  </a:ext>
                </a:extLst>
              </p:cNvPr>
              <p:cNvSpPr/>
              <p:nvPr/>
            </p:nvSpPr>
            <p:spPr>
              <a:xfrm>
                <a:off x="6770227" y="4147797"/>
                <a:ext cx="498919" cy="289750"/>
              </a:xfrm>
              <a:custGeom>
                <a:avLst/>
                <a:gdLst>
                  <a:gd name="connsiteX0" fmla="*/ 27861 w 498919"/>
                  <a:gd name="connsiteY0" fmla="*/ 0 h 289750"/>
                  <a:gd name="connsiteX1" fmla="*/ 0 w 498919"/>
                  <a:gd name="connsiteY1" fmla="*/ 20145 h 289750"/>
                  <a:gd name="connsiteX2" fmla="*/ 467630 w 498919"/>
                  <a:gd name="connsiteY2" fmla="*/ 289750 h 289750"/>
                  <a:gd name="connsiteX3" fmla="*/ 498919 w 498919"/>
                  <a:gd name="connsiteY3" fmla="*/ 267891 h 289750"/>
                  <a:gd name="connsiteX4" fmla="*/ 27861 w 498919"/>
                  <a:gd name="connsiteY4" fmla="*/ 0 h 289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919" h="289750">
                    <a:moveTo>
                      <a:pt x="27861" y="0"/>
                    </a:moveTo>
                    <a:lnTo>
                      <a:pt x="0" y="20145"/>
                    </a:lnTo>
                    <a:lnTo>
                      <a:pt x="467630" y="289750"/>
                    </a:lnTo>
                    <a:lnTo>
                      <a:pt x="498919" y="267891"/>
                    </a:lnTo>
                    <a:lnTo>
                      <a:pt x="27861" y="0"/>
                    </a:lnTo>
                    <a:close/>
                  </a:path>
                </a:pathLst>
              </a:custGeom>
              <a:solidFill>
                <a:srgbClr val="AFB3D3"/>
              </a:solidFill>
              <a:ln w="4286" cap="flat">
                <a:noFill/>
                <a:prstDash val="solid"/>
                <a:miter/>
              </a:ln>
            </p:spPr>
            <p:txBody>
              <a:bodyPr rtlCol="0" anchor="ctr"/>
              <a:lstStyle/>
              <a:p>
                <a:endParaRPr lang="en-GB"/>
              </a:p>
            </p:txBody>
          </p:sp>
        </p:grpSp>
      </p:grpSp>
      <p:grpSp>
        <p:nvGrpSpPr>
          <p:cNvPr id="1611" name="Graphic 18">
            <a:extLst>
              <a:ext uri="{FF2B5EF4-FFF2-40B4-BE49-F238E27FC236}">
                <a16:creationId xmlns:a16="http://schemas.microsoft.com/office/drawing/2014/main" id="{69B7975A-6AF3-DF0F-6C9E-9119A25CD259}"/>
              </a:ext>
            </a:extLst>
          </p:cNvPr>
          <p:cNvGrpSpPr/>
          <p:nvPr/>
        </p:nvGrpSpPr>
        <p:grpSpPr>
          <a:xfrm>
            <a:off x="5386465" y="1146993"/>
            <a:ext cx="1657652" cy="3042165"/>
            <a:chOff x="5386465" y="1146993"/>
            <a:chExt cx="1657652" cy="3042165"/>
          </a:xfrm>
        </p:grpSpPr>
        <p:grpSp>
          <p:nvGrpSpPr>
            <p:cNvPr id="1612" name="Graphic 18">
              <a:extLst>
                <a:ext uri="{FF2B5EF4-FFF2-40B4-BE49-F238E27FC236}">
                  <a16:creationId xmlns:a16="http://schemas.microsoft.com/office/drawing/2014/main" id="{B3811004-727C-D4C7-B947-F63607ABE848}"/>
                </a:ext>
              </a:extLst>
            </p:cNvPr>
            <p:cNvGrpSpPr/>
            <p:nvPr/>
          </p:nvGrpSpPr>
          <p:grpSpPr>
            <a:xfrm>
              <a:off x="5660945" y="1146993"/>
              <a:ext cx="1383172" cy="2555033"/>
              <a:chOff x="5660945" y="1146993"/>
              <a:chExt cx="1383172" cy="2555033"/>
            </a:xfrm>
          </p:grpSpPr>
          <p:sp>
            <p:nvSpPr>
              <p:cNvPr id="1613" name="Freeform: Shape 1612">
                <a:extLst>
                  <a:ext uri="{FF2B5EF4-FFF2-40B4-BE49-F238E27FC236}">
                    <a16:creationId xmlns:a16="http://schemas.microsoft.com/office/drawing/2014/main" id="{895D46D3-8580-E522-315C-ABEFA55A298C}"/>
                  </a:ext>
                </a:extLst>
              </p:cNvPr>
              <p:cNvSpPr/>
              <p:nvPr/>
            </p:nvSpPr>
            <p:spPr>
              <a:xfrm>
                <a:off x="5731240" y="2965220"/>
                <a:ext cx="1281160" cy="736806"/>
              </a:xfrm>
              <a:custGeom>
                <a:avLst/>
                <a:gdLst>
                  <a:gd name="connsiteX0" fmla="*/ 226743 w 1281160"/>
                  <a:gd name="connsiteY0" fmla="*/ 736807 h 736806"/>
                  <a:gd name="connsiteX1" fmla="*/ 1281160 w 1281160"/>
                  <a:gd name="connsiteY1" fmla="*/ 130731 h 736806"/>
                  <a:gd name="connsiteX2" fmla="*/ 1054846 w 1281160"/>
                  <a:gd name="connsiteY2" fmla="*/ 0 h 736806"/>
                  <a:gd name="connsiteX3" fmla="*/ 0 w 1281160"/>
                  <a:gd name="connsiteY3" fmla="*/ 606076 h 736806"/>
                </a:gdLst>
                <a:ahLst/>
                <a:cxnLst>
                  <a:cxn ang="0">
                    <a:pos x="connsiteX0" y="connsiteY0"/>
                  </a:cxn>
                  <a:cxn ang="0">
                    <a:pos x="connsiteX1" y="connsiteY1"/>
                  </a:cxn>
                  <a:cxn ang="0">
                    <a:pos x="connsiteX2" y="connsiteY2"/>
                  </a:cxn>
                  <a:cxn ang="0">
                    <a:pos x="connsiteX3" y="connsiteY3"/>
                  </a:cxn>
                </a:cxnLst>
                <a:rect l="l" t="t" r="r" b="b"/>
                <a:pathLst>
                  <a:path w="1281160" h="736806">
                    <a:moveTo>
                      <a:pt x="226743" y="736807"/>
                    </a:moveTo>
                    <a:lnTo>
                      <a:pt x="1281160" y="130731"/>
                    </a:lnTo>
                    <a:lnTo>
                      <a:pt x="1054846" y="0"/>
                    </a:lnTo>
                    <a:lnTo>
                      <a:pt x="0" y="606076"/>
                    </a:lnTo>
                    <a:close/>
                  </a:path>
                </a:pathLst>
              </a:custGeom>
              <a:solidFill>
                <a:srgbClr val="B3B3B3">
                  <a:alpha val="30000"/>
                </a:srgbClr>
              </a:solidFill>
              <a:ln w="4286" cap="flat">
                <a:noFill/>
                <a:prstDash val="solid"/>
                <a:miter/>
              </a:ln>
            </p:spPr>
            <p:txBody>
              <a:bodyPr rtlCol="0" anchor="ctr"/>
              <a:lstStyle/>
              <a:p>
                <a:endParaRPr lang="en-GB"/>
              </a:p>
            </p:txBody>
          </p:sp>
          <p:grpSp>
            <p:nvGrpSpPr>
              <p:cNvPr id="1614" name="Graphic 18">
                <a:extLst>
                  <a:ext uri="{FF2B5EF4-FFF2-40B4-BE49-F238E27FC236}">
                    <a16:creationId xmlns:a16="http://schemas.microsoft.com/office/drawing/2014/main" id="{20691DD3-28F2-2826-C448-5DF50576C532}"/>
                  </a:ext>
                </a:extLst>
              </p:cNvPr>
              <p:cNvGrpSpPr/>
              <p:nvPr/>
            </p:nvGrpSpPr>
            <p:grpSpPr>
              <a:xfrm>
                <a:off x="5660945" y="1146993"/>
                <a:ext cx="1383172" cy="2480881"/>
                <a:chOff x="5660945" y="1146993"/>
                <a:chExt cx="1383172" cy="2480881"/>
              </a:xfrm>
            </p:grpSpPr>
            <p:grpSp>
              <p:nvGrpSpPr>
                <p:cNvPr id="1615" name="Graphic 18">
                  <a:extLst>
                    <a:ext uri="{FF2B5EF4-FFF2-40B4-BE49-F238E27FC236}">
                      <a16:creationId xmlns:a16="http://schemas.microsoft.com/office/drawing/2014/main" id="{BDD1E459-E6BB-941B-F1E1-07FC67B8D963}"/>
                    </a:ext>
                  </a:extLst>
                </p:cNvPr>
                <p:cNvGrpSpPr/>
                <p:nvPr/>
              </p:nvGrpSpPr>
              <p:grpSpPr>
                <a:xfrm>
                  <a:off x="5890108" y="3469551"/>
                  <a:ext cx="235963" cy="158323"/>
                  <a:chOff x="5890108" y="3469551"/>
                  <a:chExt cx="235963" cy="158323"/>
                </a:xfrm>
              </p:grpSpPr>
              <p:grpSp>
                <p:nvGrpSpPr>
                  <p:cNvPr id="1616" name="Graphic 18">
                    <a:extLst>
                      <a:ext uri="{FF2B5EF4-FFF2-40B4-BE49-F238E27FC236}">
                        <a16:creationId xmlns:a16="http://schemas.microsoft.com/office/drawing/2014/main" id="{EB44873A-EB6F-3D32-8471-A96D24D466BC}"/>
                      </a:ext>
                    </a:extLst>
                  </p:cNvPr>
                  <p:cNvGrpSpPr/>
                  <p:nvPr/>
                </p:nvGrpSpPr>
                <p:grpSpPr>
                  <a:xfrm>
                    <a:off x="5890108" y="3537435"/>
                    <a:ext cx="235963" cy="90439"/>
                    <a:chOff x="5890108" y="3537435"/>
                    <a:chExt cx="235963" cy="90439"/>
                  </a:xfrm>
                </p:grpSpPr>
                <p:sp>
                  <p:nvSpPr>
                    <p:cNvPr id="1617" name="Freeform: Shape 1616">
                      <a:extLst>
                        <a:ext uri="{FF2B5EF4-FFF2-40B4-BE49-F238E27FC236}">
                          <a16:creationId xmlns:a16="http://schemas.microsoft.com/office/drawing/2014/main" id="{E0AC3796-A4DA-939B-0D9C-F031DC78E8DF}"/>
                        </a:ext>
                      </a:extLst>
                    </p:cNvPr>
                    <p:cNvSpPr/>
                    <p:nvPr/>
                  </p:nvSpPr>
                  <p:spPr>
                    <a:xfrm>
                      <a:off x="6126003" y="3537863"/>
                      <a:ext cx="4286" cy="23574"/>
                    </a:xfrm>
                    <a:custGeom>
                      <a:avLst/>
                      <a:gdLst>
                        <a:gd name="connsiteX0" fmla="*/ 0 w 4286"/>
                        <a:gd name="connsiteY0" fmla="*/ 0 h 23574"/>
                        <a:gd name="connsiteX1" fmla="*/ 0 w 4286"/>
                        <a:gd name="connsiteY1" fmla="*/ 23574 h 23574"/>
                        <a:gd name="connsiteX2" fmla="*/ 0 w 4286"/>
                        <a:gd name="connsiteY2" fmla="*/ 0 h 23574"/>
                      </a:gdLst>
                      <a:ahLst/>
                      <a:cxnLst>
                        <a:cxn ang="0">
                          <a:pos x="connsiteX0" y="connsiteY0"/>
                        </a:cxn>
                        <a:cxn ang="0">
                          <a:pos x="connsiteX1" y="connsiteY1"/>
                        </a:cxn>
                        <a:cxn ang="0">
                          <a:pos x="connsiteX2" y="connsiteY2"/>
                        </a:cxn>
                      </a:cxnLst>
                      <a:rect l="l" t="t" r="r" b="b"/>
                      <a:pathLst>
                        <a:path w="4286" h="23574">
                          <a:moveTo>
                            <a:pt x="0" y="0"/>
                          </a:moveTo>
                          <a:cubicBezTo>
                            <a:pt x="0" y="1286"/>
                            <a:pt x="0" y="22289"/>
                            <a:pt x="0" y="23574"/>
                          </a:cubicBezTo>
                          <a:cubicBezTo>
                            <a:pt x="0" y="22289"/>
                            <a:pt x="0" y="1286"/>
                            <a:pt x="0" y="0"/>
                          </a:cubicBezTo>
                        </a:path>
                      </a:pathLst>
                    </a:custGeom>
                    <a:solidFill>
                      <a:srgbClr val="8C8C8C"/>
                    </a:solidFill>
                    <a:ln w="4286" cap="flat">
                      <a:noFill/>
                      <a:prstDash val="solid"/>
                      <a:miter/>
                    </a:ln>
                  </p:spPr>
                  <p:txBody>
                    <a:bodyPr rtlCol="0" anchor="ctr"/>
                    <a:lstStyle/>
                    <a:p>
                      <a:endParaRPr lang="en-GB"/>
                    </a:p>
                  </p:txBody>
                </p:sp>
                <p:sp>
                  <p:nvSpPr>
                    <p:cNvPr id="1618" name="Freeform: Shape 1617">
                      <a:extLst>
                        <a:ext uri="{FF2B5EF4-FFF2-40B4-BE49-F238E27FC236}">
                          <a16:creationId xmlns:a16="http://schemas.microsoft.com/office/drawing/2014/main" id="{C45FED0E-B33F-B894-EC69-6E06EADAEE39}"/>
                        </a:ext>
                      </a:extLst>
                    </p:cNvPr>
                    <p:cNvSpPr/>
                    <p:nvPr/>
                  </p:nvSpPr>
                  <p:spPr>
                    <a:xfrm>
                      <a:off x="6125146" y="3539149"/>
                      <a:ext cx="925" cy="29146"/>
                    </a:xfrm>
                    <a:custGeom>
                      <a:avLst/>
                      <a:gdLst>
                        <a:gd name="connsiteX0" fmla="*/ 857 w 925"/>
                        <a:gd name="connsiteY0" fmla="*/ 0 h 29146"/>
                        <a:gd name="connsiteX1" fmla="*/ 0 w 925"/>
                        <a:gd name="connsiteY1" fmla="*/ 29146 h 29146"/>
                        <a:gd name="connsiteX2" fmla="*/ 857 w 925"/>
                        <a:gd name="connsiteY2" fmla="*/ 0 h 29146"/>
                      </a:gdLst>
                      <a:ahLst/>
                      <a:cxnLst>
                        <a:cxn ang="0">
                          <a:pos x="connsiteX0" y="connsiteY0"/>
                        </a:cxn>
                        <a:cxn ang="0">
                          <a:pos x="connsiteX1" y="connsiteY1"/>
                        </a:cxn>
                        <a:cxn ang="0">
                          <a:pos x="connsiteX2" y="connsiteY2"/>
                        </a:cxn>
                      </a:cxnLst>
                      <a:rect l="l" t="t" r="r" b="b"/>
                      <a:pathLst>
                        <a:path w="925" h="29146">
                          <a:moveTo>
                            <a:pt x="857" y="0"/>
                          </a:moveTo>
                          <a:cubicBezTo>
                            <a:pt x="857" y="5143"/>
                            <a:pt x="1286" y="24431"/>
                            <a:pt x="0" y="29146"/>
                          </a:cubicBezTo>
                          <a:cubicBezTo>
                            <a:pt x="0" y="24003"/>
                            <a:pt x="0" y="4715"/>
                            <a:pt x="857" y="0"/>
                          </a:cubicBezTo>
                        </a:path>
                      </a:pathLst>
                    </a:custGeom>
                    <a:solidFill>
                      <a:srgbClr val="919191"/>
                    </a:solidFill>
                    <a:ln w="4286" cap="flat">
                      <a:noFill/>
                      <a:prstDash val="solid"/>
                      <a:miter/>
                    </a:ln>
                  </p:spPr>
                  <p:txBody>
                    <a:bodyPr rtlCol="0" anchor="ctr"/>
                    <a:lstStyle/>
                    <a:p>
                      <a:endParaRPr lang="en-GB"/>
                    </a:p>
                  </p:txBody>
                </p:sp>
                <p:sp>
                  <p:nvSpPr>
                    <p:cNvPr id="1619" name="Freeform: Shape 1618">
                      <a:extLst>
                        <a:ext uri="{FF2B5EF4-FFF2-40B4-BE49-F238E27FC236}">
                          <a16:creationId xmlns:a16="http://schemas.microsoft.com/office/drawing/2014/main" id="{E2266F75-5AB9-08A5-E3DA-6CBA2E9ACD69}"/>
                        </a:ext>
                      </a:extLst>
                    </p:cNvPr>
                    <p:cNvSpPr/>
                    <p:nvPr/>
                  </p:nvSpPr>
                  <p:spPr>
                    <a:xfrm>
                      <a:off x="6122976" y="3545578"/>
                      <a:ext cx="2169" cy="29146"/>
                    </a:xfrm>
                    <a:custGeom>
                      <a:avLst/>
                      <a:gdLst>
                        <a:gd name="connsiteX0" fmla="*/ 2170 w 2169"/>
                        <a:gd name="connsiteY0" fmla="*/ 0 h 29146"/>
                        <a:gd name="connsiteX1" fmla="*/ 27 w 2169"/>
                        <a:gd name="connsiteY1" fmla="*/ 29146 h 29146"/>
                        <a:gd name="connsiteX2" fmla="*/ 2170 w 2169"/>
                        <a:gd name="connsiteY2" fmla="*/ 0 h 29146"/>
                      </a:gdLst>
                      <a:ahLst/>
                      <a:cxnLst>
                        <a:cxn ang="0">
                          <a:pos x="connsiteX0" y="connsiteY0"/>
                        </a:cxn>
                        <a:cxn ang="0">
                          <a:pos x="connsiteX1" y="connsiteY1"/>
                        </a:cxn>
                        <a:cxn ang="0">
                          <a:pos x="connsiteX2" y="connsiteY2"/>
                        </a:cxn>
                      </a:cxnLst>
                      <a:rect l="l" t="t" r="r" b="b"/>
                      <a:pathLst>
                        <a:path w="2169" h="29146">
                          <a:moveTo>
                            <a:pt x="2170" y="0"/>
                          </a:moveTo>
                          <a:cubicBezTo>
                            <a:pt x="1741" y="5143"/>
                            <a:pt x="3027" y="24431"/>
                            <a:pt x="27" y="29146"/>
                          </a:cubicBezTo>
                          <a:cubicBezTo>
                            <a:pt x="27" y="24003"/>
                            <a:pt x="-402" y="4715"/>
                            <a:pt x="2170" y="0"/>
                          </a:cubicBezTo>
                        </a:path>
                      </a:pathLst>
                    </a:custGeom>
                    <a:solidFill>
                      <a:srgbClr val="969696"/>
                    </a:solidFill>
                    <a:ln w="4286" cap="flat">
                      <a:noFill/>
                      <a:prstDash val="solid"/>
                      <a:miter/>
                    </a:ln>
                  </p:spPr>
                  <p:txBody>
                    <a:bodyPr rtlCol="0" anchor="ctr"/>
                    <a:lstStyle/>
                    <a:p>
                      <a:endParaRPr lang="en-GB"/>
                    </a:p>
                  </p:txBody>
                </p:sp>
                <p:sp>
                  <p:nvSpPr>
                    <p:cNvPr id="1620" name="Freeform: Shape 1619">
                      <a:extLst>
                        <a:ext uri="{FF2B5EF4-FFF2-40B4-BE49-F238E27FC236}">
                          <a16:creationId xmlns:a16="http://schemas.microsoft.com/office/drawing/2014/main" id="{74DE0AC9-40AF-813A-C662-581650621A07}"/>
                        </a:ext>
                      </a:extLst>
                    </p:cNvPr>
                    <p:cNvSpPr/>
                    <p:nvPr/>
                  </p:nvSpPr>
                  <p:spPr>
                    <a:xfrm>
                      <a:off x="6120061" y="3552436"/>
                      <a:ext cx="3494" cy="29146"/>
                    </a:xfrm>
                    <a:custGeom>
                      <a:avLst/>
                      <a:gdLst>
                        <a:gd name="connsiteX0" fmla="*/ 3370 w 3494"/>
                        <a:gd name="connsiteY0" fmla="*/ 0 h 29146"/>
                        <a:gd name="connsiteX1" fmla="*/ 370 w 3494"/>
                        <a:gd name="connsiteY1" fmla="*/ 29146 h 29146"/>
                        <a:gd name="connsiteX2" fmla="*/ 3370 w 3494"/>
                        <a:gd name="connsiteY2" fmla="*/ 0 h 29146"/>
                      </a:gdLst>
                      <a:ahLst/>
                      <a:cxnLst>
                        <a:cxn ang="0">
                          <a:pos x="connsiteX0" y="connsiteY0"/>
                        </a:cxn>
                        <a:cxn ang="0">
                          <a:pos x="connsiteX1" y="connsiteY1"/>
                        </a:cxn>
                        <a:cxn ang="0">
                          <a:pos x="connsiteX2" y="connsiteY2"/>
                        </a:cxn>
                      </a:cxnLst>
                      <a:rect l="l" t="t" r="r" b="b"/>
                      <a:pathLst>
                        <a:path w="3494" h="29146">
                          <a:moveTo>
                            <a:pt x="3370" y="0"/>
                          </a:moveTo>
                          <a:cubicBezTo>
                            <a:pt x="2942" y="5572"/>
                            <a:pt x="5085" y="24860"/>
                            <a:pt x="370" y="29146"/>
                          </a:cubicBezTo>
                          <a:cubicBezTo>
                            <a:pt x="-59" y="23146"/>
                            <a:pt x="-916" y="4286"/>
                            <a:pt x="3370" y="0"/>
                          </a:cubicBezTo>
                        </a:path>
                      </a:pathLst>
                    </a:custGeom>
                    <a:solidFill>
                      <a:srgbClr val="9B9B9B"/>
                    </a:solidFill>
                    <a:ln w="4286" cap="flat">
                      <a:noFill/>
                      <a:prstDash val="solid"/>
                      <a:miter/>
                    </a:ln>
                  </p:spPr>
                  <p:txBody>
                    <a:bodyPr rtlCol="0" anchor="ctr"/>
                    <a:lstStyle/>
                    <a:p>
                      <a:endParaRPr lang="en-GB"/>
                    </a:p>
                  </p:txBody>
                </p:sp>
                <p:sp>
                  <p:nvSpPr>
                    <p:cNvPr id="1621" name="Freeform: Shape 1620">
                      <a:extLst>
                        <a:ext uri="{FF2B5EF4-FFF2-40B4-BE49-F238E27FC236}">
                          <a16:creationId xmlns:a16="http://schemas.microsoft.com/office/drawing/2014/main" id="{FE4230AD-2E6F-671A-80E8-B74C5487807A}"/>
                        </a:ext>
                      </a:extLst>
                    </p:cNvPr>
                    <p:cNvSpPr/>
                    <p:nvPr/>
                  </p:nvSpPr>
                  <p:spPr>
                    <a:xfrm>
                      <a:off x="6115288" y="3558866"/>
                      <a:ext cx="4845" cy="29575"/>
                    </a:xfrm>
                    <a:custGeom>
                      <a:avLst/>
                      <a:gdLst>
                        <a:gd name="connsiteX0" fmla="*/ 4715 w 4845"/>
                        <a:gd name="connsiteY0" fmla="*/ 0 h 29575"/>
                        <a:gd name="connsiteX1" fmla="*/ 0 w 4845"/>
                        <a:gd name="connsiteY1" fmla="*/ 29575 h 29575"/>
                        <a:gd name="connsiteX2" fmla="*/ 0 w 4845"/>
                        <a:gd name="connsiteY2" fmla="*/ 7287 h 29575"/>
                        <a:gd name="connsiteX3" fmla="*/ 4715 w 4845"/>
                        <a:gd name="connsiteY3" fmla="*/ 0 h 29575"/>
                      </a:gdLst>
                      <a:ahLst/>
                      <a:cxnLst>
                        <a:cxn ang="0">
                          <a:pos x="connsiteX0" y="connsiteY0"/>
                        </a:cxn>
                        <a:cxn ang="0">
                          <a:pos x="connsiteX1" y="connsiteY1"/>
                        </a:cxn>
                        <a:cxn ang="0">
                          <a:pos x="connsiteX2" y="connsiteY2"/>
                        </a:cxn>
                        <a:cxn ang="0">
                          <a:pos x="connsiteX3" y="connsiteY3"/>
                        </a:cxn>
                      </a:cxnLst>
                      <a:rect l="l" t="t" r="r" b="b"/>
                      <a:pathLst>
                        <a:path w="4845" h="29575">
                          <a:moveTo>
                            <a:pt x="4715" y="0"/>
                          </a:moveTo>
                          <a:cubicBezTo>
                            <a:pt x="4286" y="6429"/>
                            <a:pt x="6858" y="25289"/>
                            <a:pt x="0" y="29575"/>
                          </a:cubicBezTo>
                          <a:lnTo>
                            <a:pt x="0" y="7287"/>
                          </a:lnTo>
                          <a:cubicBezTo>
                            <a:pt x="2143" y="4715"/>
                            <a:pt x="3429" y="2572"/>
                            <a:pt x="4715" y="0"/>
                          </a:cubicBezTo>
                        </a:path>
                      </a:pathLst>
                    </a:custGeom>
                    <a:solidFill>
                      <a:srgbClr val="A0A0A0"/>
                    </a:solidFill>
                    <a:ln w="4286" cap="flat">
                      <a:noFill/>
                      <a:prstDash val="solid"/>
                      <a:miter/>
                    </a:ln>
                  </p:spPr>
                  <p:txBody>
                    <a:bodyPr rtlCol="0" anchor="ctr"/>
                    <a:lstStyle/>
                    <a:p>
                      <a:endParaRPr lang="en-GB"/>
                    </a:p>
                  </p:txBody>
                </p:sp>
                <p:sp>
                  <p:nvSpPr>
                    <p:cNvPr id="1622" name="Freeform: Shape 1621">
                      <a:extLst>
                        <a:ext uri="{FF2B5EF4-FFF2-40B4-BE49-F238E27FC236}">
                          <a16:creationId xmlns:a16="http://schemas.microsoft.com/office/drawing/2014/main" id="{C2A992DB-9D6B-9D11-5A9D-4A23D82C6B54}"/>
                        </a:ext>
                      </a:extLst>
                    </p:cNvPr>
                    <p:cNvSpPr/>
                    <p:nvPr/>
                  </p:nvSpPr>
                  <p:spPr>
                    <a:xfrm>
                      <a:off x="6108001" y="3566152"/>
                      <a:ext cx="7286" cy="30003"/>
                    </a:xfrm>
                    <a:custGeom>
                      <a:avLst/>
                      <a:gdLst>
                        <a:gd name="connsiteX0" fmla="*/ 7286 w 7286"/>
                        <a:gd name="connsiteY0" fmla="*/ 0 h 30003"/>
                        <a:gd name="connsiteX1" fmla="*/ 7286 w 7286"/>
                        <a:gd name="connsiteY1" fmla="*/ 22289 h 30003"/>
                        <a:gd name="connsiteX2" fmla="*/ 0 w 7286"/>
                        <a:gd name="connsiteY2" fmla="*/ 30004 h 30003"/>
                        <a:gd name="connsiteX3" fmla="*/ 0 w 7286"/>
                        <a:gd name="connsiteY3" fmla="*/ 7715 h 30003"/>
                        <a:gd name="connsiteX4" fmla="*/ 7286 w 7286"/>
                        <a:gd name="connsiteY4" fmla="*/ 0 h 30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6" h="30003">
                          <a:moveTo>
                            <a:pt x="7286" y="0"/>
                          </a:moveTo>
                          <a:lnTo>
                            <a:pt x="7286" y="22289"/>
                          </a:lnTo>
                          <a:cubicBezTo>
                            <a:pt x="5143" y="24860"/>
                            <a:pt x="2572" y="27432"/>
                            <a:pt x="0" y="30004"/>
                          </a:cubicBezTo>
                          <a:lnTo>
                            <a:pt x="0" y="7715"/>
                          </a:lnTo>
                          <a:cubicBezTo>
                            <a:pt x="3000" y="5144"/>
                            <a:pt x="5143" y="2572"/>
                            <a:pt x="7286" y="0"/>
                          </a:cubicBezTo>
                        </a:path>
                      </a:pathLst>
                    </a:custGeom>
                    <a:solidFill>
                      <a:srgbClr val="A5A5A5"/>
                    </a:solidFill>
                    <a:ln w="4286" cap="flat">
                      <a:noFill/>
                      <a:prstDash val="solid"/>
                      <a:miter/>
                    </a:ln>
                  </p:spPr>
                  <p:txBody>
                    <a:bodyPr rtlCol="0" anchor="ctr"/>
                    <a:lstStyle/>
                    <a:p>
                      <a:endParaRPr lang="en-GB"/>
                    </a:p>
                  </p:txBody>
                </p:sp>
                <p:sp>
                  <p:nvSpPr>
                    <p:cNvPr id="1623" name="Freeform: Shape 1622">
                      <a:extLst>
                        <a:ext uri="{FF2B5EF4-FFF2-40B4-BE49-F238E27FC236}">
                          <a16:creationId xmlns:a16="http://schemas.microsoft.com/office/drawing/2014/main" id="{72880703-929A-0195-7836-0829E8DD6A74}"/>
                        </a:ext>
                      </a:extLst>
                    </p:cNvPr>
                    <p:cNvSpPr/>
                    <p:nvPr/>
                  </p:nvSpPr>
                  <p:spPr>
                    <a:xfrm>
                      <a:off x="6092999" y="3573868"/>
                      <a:ext cx="15001" cy="33432"/>
                    </a:xfrm>
                    <a:custGeom>
                      <a:avLst/>
                      <a:gdLst>
                        <a:gd name="connsiteX0" fmla="*/ 15002 w 15001"/>
                        <a:gd name="connsiteY0" fmla="*/ 0 h 33432"/>
                        <a:gd name="connsiteX1" fmla="*/ 15002 w 15001"/>
                        <a:gd name="connsiteY1" fmla="*/ 22289 h 33432"/>
                        <a:gd name="connsiteX2" fmla="*/ 0 w 15001"/>
                        <a:gd name="connsiteY2" fmla="*/ 33433 h 33432"/>
                        <a:gd name="connsiteX3" fmla="*/ 0 w 15001"/>
                        <a:gd name="connsiteY3" fmla="*/ 11144 h 33432"/>
                        <a:gd name="connsiteX4" fmla="*/ 15002 w 15001"/>
                        <a:gd name="connsiteY4" fmla="*/ 0 h 33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1" h="33432">
                          <a:moveTo>
                            <a:pt x="15002" y="0"/>
                          </a:moveTo>
                          <a:lnTo>
                            <a:pt x="15002" y="22289"/>
                          </a:lnTo>
                          <a:cubicBezTo>
                            <a:pt x="10716" y="26146"/>
                            <a:pt x="6000" y="30004"/>
                            <a:pt x="0" y="33433"/>
                          </a:cubicBezTo>
                          <a:lnTo>
                            <a:pt x="0" y="11144"/>
                          </a:lnTo>
                          <a:cubicBezTo>
                            <a:pt x="6000" y="7715"/>
                            <a:pt x="10716" y="3858"/>
                            <a:pt x="15002" y="0"/>
                          </a:cubicBezTo>
                        </a:path>
                      </a:pathLst>
                    </a:custGeom>
                    <a:solidFill>
                      <a:srgbClr val="A9A9A9"/>
                    </a:solidFill>
                    <a:ln w="4286" cap="flat">
                      <a:noFill/>
                      <a:prstDash val="solid"/>
                      <a:miter/>
                    </a:ln>
                  </p:spPr>
                  <p:txBody>
                    <a:bodyPr rtlCol="0" anchor="ctr"/>
                    <a:lstStyle/>
                    <a:p>
                      <a:endParaRPr lang="en-GB"/>
                    </a:p>
                  </p:txBody>
                </p:sp>
                <p:sp>
                  <p:nvSpPr>
                    <p:cNvPr id="1624" name="Freeform: Shape 1623">
                      <a:extLst>
                        <a:ext uri="{FF2B5EF4-FFF2-40B4-BE49-F238E27FC236}">
                          <a16:creationId xmlns:a16="http://schemas.microsoft.com/office/drawing/2014/main" id="{769D86A7-467E-10F3-C004-CEBCB5C3096D}"/>
                        </a:ext>
                      </a:extLst>
                    </p:cNvPr>
                    <p:cNvSpPr/>
                    <p:nvPr/>
                  </p:nvSpPr>
                  <p:spPr>
                    <a:xfrm>
                      <a:off x="6066424" y="3585012"/>
                      <a:ext cx="27003" cy="34290"/>
                    </a:xfrm>
                    <a:custGeom>
                      <a:avLst/>
                      <a:gdLst>
                        <a:gd name="connsiteX0" fmla="*/ 27004 w 27003"/>
                        <a:gd name="connsiteY0" fmla="*/ 0 h 34290"/>
                        <a:gd name="connsiteX1" fmla="*/ 27004 w 27003"/>
                        <a:gd name="connsiteY1" fmla="*/ 22289 h 34290"/>
                        <a:gd name="connsiteX2" fmla="*/ 0 w 27003"/>
                        <a:gd name="connsiteY2" fmla="*/ 34290 h 34290"/>
                        <a:gd name="connsiteX3" fmla="*/ 0 w 27003"/>
                        <a:gd name="connsiteY3" fmla="*/ 12002 h 34290"/>
                        <a:gd name="connsiteX4" fmla="*/ 27004 w 27003"/>
                        <a:gd name="connsiteY4" fmla="*/ 0 h 34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03" h="34290">
                          <a:moveTo>
                            <a:pt x="27004" y="0"/>
                          </a:moveTo>
                          <a:lnTo>
                            <a:pt x="27004" y="22289"/>
                          </a:lnTo>
                          <a:cubicBezTo>
                            <a:pt x="18860" y="27432"/>
                            <a:pt x="9859" y="31290"/>
                            <a:pt x="0" y="34290"/>
                          </a:cubicBezTo>
                          <a:lnTo>
                            <a:pt x="0" y="12002"/>
                          </a:lnTo>
                          <a:cubicBezTo>
                            <a:pt x="9430" y="9001"/>
                            <a:pt x="18431" y="4715"/>
                            <a:pt x="27004" y="0"/>
                          </a:cubicBezTo>
                        </a:path>
                      </a:pathLst>
                    </a:custGeom>
                    <a:solidFill>
                      <a:srgbClr val="AEAEAE"/>
                    </a:solidFill>
                    <a:ln w="4286" cap="flat">
                      <a:noFill/>
                      <a:prstDash val="solid"/>
                      <a:miter/>
                    </a:ln>
                  </p:spPr>
                  <p:txBody>
                    <a:bodyPr rtlCol="0" anchor="ctr"/>
                    <a:lstStyle/>
                    <a:p>
                      <a:endParaRPr lang="en-GB"/>
                    </a:p>
                  </p:txBody>
                </p:sp>
                <p:sp>
                  <p:nvSpPr>
                    <p:cNvPr id="1625" name="Freeform: Shape 1624">
                      <a:extLst>
                        <a:ext uri="{FF2B5EF4-FFF2-40B4-BE49-F238E27FC236}">
                          <a16:creationId xmlns:a16="http://schemas.microsoft.com/office/drawing/2014/main" id="{BB8DBFCD-BCB4-3826-84F6-1C373E16C79F}"/>
                        </a:ext>
                      </a:extLst>
                    </p:cNvPr>
                    <p:cNvSpPr/>
                    <p:nvPr/>
                  </p:nvSpPr>
                  <p:spPr>
                    <a:xfrm>
                      <a:off x="6043707" y="3597013"/>
                      <a:ext cx="22288" cy="27860"/>
                    </a:xfrm>
                    <a:custGeom>
                      <a:avLst/>
                      <a:gdLst>
                        <a:gd name="connsiteX0" fmla="*/ 22288 w 22288"/>
                        <a:gd name="connsiteY0" fmla="*/ 0 h 27860"/>
                        <a:gd name="connsiteX1" fmla="*/ 22288 w 22288"/>
                        <a:gd name="connsiteY1" fmla="*/ 22288 h 27860"/>
                        <a:gd name="connsiteX2" fmla="*/ 0 w 22288"/>
                        <a:gd name="connsiteY2" fmla="*/ 27861 h 27860"/>
                        <a:gd name="connsiteX3" fmla="*/ 0 w 22288"/>
                        <a:gd name="connsiteY3" fmla="*/ 5572 h 27860"/>
                        <a:gd name="connsiteX4" fmla="*/ 22288 w 22288"/>
                        <a:gd name="connsiteY4" fmla="*/ 0 h 27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 h="27860">
                          <a:moveTo>
                            <a:pt x="22288" y="0"/>
                          </a:moveTo>
                          <a:lnTo>
                            <a:pt x="22288" y="22288"/>
                          </a:lnTo>
                          <a:cubicBezTo>
                            <a:pt x="15002" y="24431"/>
                            <a:pt x="7715" y="26575"/>
                            <a:pt x="0" y="27861"/>
                          </a:cubicBezTo>
                          <a:lnTo>
                            <a:pt x="0" y="5572"/>
                          </a:lnTo>
                          <a:cubicBezTo>
                            <a:pt x="7715" y="4286"/>
                            <a:pt x="15430" y="2572"/>
                            <a:pt x="22288" y="0"/>
                          </a:cubicBezTo>
                        </a:path>
                      </a:pathLst>
                    </a:custGeom>
                    <a:solidFill>
                      <a:srgbClr val="A9A9A9"/>
                    </a:solidFill>
                    <a:ln w="4286" cap="flat">
                      <a:noFill/>
                      <a:prstDash val="solid"/>
                      <a:miter/>
                    </a:ln>
                  </p:spPr>
                  <p:txBody>
                    <a:bodyPr rtlCol="0" anchor="ctr"/>
                    <a:lstStyle/>
                    <a:p>
                      <a:endParaRPr lang="en-GB"/>
                    </a:p>
                  </p:txBody>
                </p:sp>
                <p:sp>
                  <p:nvSpPr>
                    <p:cNvPr id="1626" name="Freeform: Shape 1625">
                      <a:extLst>
                        <a:ext uri="{FF2B5EF4-FFF2-40B4-BE49-F238E27FC236}">
                          <a16:creationId xmlns:a16="http://schemas.microsoft.com/office/drawing/2014/main" id="{670FD253-C029-0746-AE63-86013F1160D4}"/>
                        </a:ext>
                      </a:extLst>
                    </p:cNvPr>
                    <p:cNvSpPr/>
                    <p:nvPr/>
                  </p:nvSpPr>
                  <p:spPr>
                    <a:xfrm>
                      <a:off x="6028706" y="3602586"/>
                      <a:ext cx="15001" cy="24431"/>
                    </a:xfrm>
                    <a:custGeom>
                      <a:avLst/>
                      <a:gdLst>
                        <a:gd name="connsiteX0" fmla="*/ 15002 w 15001"/>
                        <a:gd name="connsiteY0" fmla="*/ 0 h 24431"/>
                        <a:gd name="connsiteX1" fmla="*/ 15002 w 15001"/>
                        <a:gd name="connsiteY1" fmla="*/ 22289 h 24431"/>
                        <a:gd name="connsiteX2" fmla="*/ 0 w 15001"/>
                        <a:gd name="connsiteY2" fmla="*/ 24432 h 24431"/>
                        <a:gd name="connsiteX3" fmla="*/ 0 w 15001"/>
                        <a:gd name="connsiteY3" fmla="*/ 2143 h 24431"/>
                        <a:gd name="connsiteX4" fmla="*/ 15002 w 15001"/>
                        <a:gd name="connsiteY4" fmla="*/ 0 h 24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1" h="24431">
                          <a:moveTo>
                            <a:pt x="15002" y="0"/>
                          </a:moveTo>
                          <a:lnTo>
                            <a:pt x="15002" y="22289"/>
                          </a:lnTo>
                          <a:cubicBezTo>
                            <a:pt x="10287" y="23146"/>
                            <a:pt x="5143" y="24003"/>
                            <a:pt x="0" y="24432"/>
                          </a:cubicBezTo>
                          <a:lnTo>
                            <a:pt x="0" y="2143"/>
                          </a:lnTo>
                          <a:cubicBezTo>
                            <a:pt x="5143" y="1714"/>
                            <a:pt x="10287" y="857"/>
                            <a:pt x="15002" y="0"/>
                          </a:cubicBezTo>
                        </a:path>
                      </a:pathLst>
                    </a:custGeom>
                    <a:solidFill>
                      <a:srgbClr val="A5A5A5"/>
                    </a:solidFill>
                    <a:ln w="4286" cap="flat">
                      <a:noFill/>
                      <a:prstDash val="solid"/>
                      <a:miter/>
                    </a:ln>
                  </p:spPr>
                  <p:txBody>
                    <a:bodyPr rtlCol="0" anchor="ctr"/>
                    <a:lstStyle/>
                    <a:p>
                      <a:endParaRPr lang="en-GB"/>
                    </a:p>
                  </p:txBody>
                </p:sp>
                <p:sp>
                  <p:nvSpPr>
                    <p:cNvPr id="1627" name="Freeform: Shape 1626">
                      <a:extLst>
                        <a:ext uri="{FF2B5EF4-FFF2-40B4-BE49-F238E27FC236}">
                          <a16:creationId xmlns:a16="http://schemas.microsoft.com/office/drawing/2014/main" id="{D05976DD-6F25-C7E9-FD25-CB2DC34F0252}"/>
                        </a:ext>
                      </a:extLst>
                    </p:cNvPr>
                    <p:cNvSpPr/>
                    <p:nvPr/>
                  </p:nvSpPr>
                  <p:spPr>
                    <a:xfrm>
                      <a:off x="6015847" y="3604729"/>
                      <a:ext cx="12858" cy="23145"/>
                    </a:xfrm>
                    <a:custGeom>
                      <a:avLst/>
                      <a:gdLst>
                        <a:gd name="connsiteX0" fmla="*/ 12859 w 12858"/>
                        <a:gd name="connsiteY0" fmla="*/ 0 h 23145"/>
                        <a:gd name="connsiteX1" fmla="*/ 12859 w 12858"/>
                        <a:gd name="connsiteY1" fmla="*/ 22289 h 23145"/>
                        <a:gd name="connsiteX2" fmla="*/ 0 w 12858"/>
                        <a:gd name="connsiteY2" fmla="*/ 23146 h 23145"/>
                        <a:gd name="connsiteX3" fmla="*/ 0 w 12858"/>
                        <a:gd name="connsiteY3" fmla="*/ 857 h 23145"/>
                        <a:gd name="connsiteX4" fmla="*/ 12859 w 12858"/>
                        <a:gd name="connsiteY4" fmla="*/ 0 h 23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58" h="23145">
                          <a:moveTo>
                            <a:pt x="12859" y="0"/>
                          </a:moveTo>
                          <a:lnTo>
                            <a:pt x="12859" y="22289"/>
                          </a:lnTo>
                          <a:cubicBezTo>
                            <a:pt x="8573" y="22717"/>
                            <a:pt x="4286" y="23146"/>
                            <a:pt x="0" y="23146"/>
                          </a:cubicBezTo>
                          <a:lnTo>
                            <a:pt x="0" y="857"/>
                          </a:lnTo>
                          <a:cubicBezTo>
                            <a:pt x="4286" y="857"/>
                            <a:pt x="8573" y="429"/>
                            <a:pt x="12859" y="0"/>
                          </a:cubicBezTo>
                        </a:path>
                      </a:pathLst>
                    </a:custGeom>
                    <a:solidFill>
                      <a:srgbClr val="A0A0A0"/>
                    </a:solidFill>
                    <a:ln w="4286" cap="flat">
                      <a:noFill/>
                      <a:prstDash val="solid"/>
                      <a:miter/>
                    </a:ln>
                  </p:spPr>
                  <p:txBody>
                    <a:bodyPr rtlCol="0" anchor="ctr"/>
                    <a:lstStyle/>
                    <a:p>
                      <a:endParaRPr lang="en-GB"/>
                    </a:p>
                  </p:txBody>
                </p:sp>
                <p:sp>
                  <p:nvSpPr>
                    <p:cNvPr id="1628" name="Freeform: Shape 1627">
                      <a:extLst>
                        <a:ext uri="{FF2B5EF4-FFF2-40B4-BE49-F238E27FC236}">
                          <a16:creationId xmlns:a16="http://schemas.microsoft.com/office/drawing/2014/main" id="{8195D858-EBDD-B02B-D45D-E91BA38D7515}"/>
                        </a:ext>
                      </a:extLst>
                    </p:cNvPr>
                    <p:cNvSpPr/>
                    <p:nvPr/>
                  </p:nvSpPr>
                  <p:spPr>
                    <a:xfrm>
                      <a:off x="6003845" y="3605586"/>
                      <a:ext cx="12001" cy="22288"/>
                    </a:xfrm>
                    <a:custGeom>
                      <a:avLst/>
                      <a:gdLst>
                        <a:gd name="connsiteX0" fmla="*/ 12002 w 12001"/>
                        <a:gd name="connsiteY0" fmla="*/ 0 h 22288"/>
                        <a:gd name="connsiteX1" fmla="*/ 12002 w 12001"/>
                        <a:gd name="connsiteY1" fmla="*/ 22288 h 22288"/>
                        <a:gd name="connsiteX2" fmla="*/ 0 w 12001"/>
                        <a:gd name="connsiteY2" fmla="*/ 22288 h 22288"/>
                        <a:gd name="connsiteX3" fmla="*/ 0 w 12001"/>
                        <a:gd name="connsiteY3" fmla="*/ 0 h 22288"/>
                        <a:gd name="connsiteX4" fmla="*/ 12002 w 12001"/>
                        <a:gd name="connsiteY4" fmla="*/ 0 h 22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01" h="22288">
                          <a:moveTo>
                            <a:pt x="12002" y="0"/>
                          </a:moveTo>
                          <a:lnTo>
                            <a:pt x="12002" y="22288"/>
                          </a:lnTo>
                          <a:cubicBezTo>
                            <a:pt x="8144" y="22288"/>
                            <a:pt x="3858" y="22288"/>
                            <a:pt x="0" y="22288"/>
                          </a:cubicBezTo>
                          <a:lnTo>
                            <a:pt x="0" y="0"/>
                          </a:lnTo>
                          <a:cubicBezTo>
                            <a:pt x="3858" y="0"/>
                            <a:pt x="8144" y="0"/>
                            <a:pt x="12002" y="0"/>
                          </a:cubicBezTo>
                        </a:path>
                      </a:pathLst>
                    </a:custGeom>
                    <a:solidFill>
                      <a:srgbClr val="9B9B9B"/>
                    </a:solidFill>
                    <a:ln w="4286" cap="flat">
                      <a:noFill/>
                      <a:prstDash val="solid"/>
                      <a:miter/>
                    </a:ln>
                  </p:spPr>
                  <p:txBody>
                    <a:bodyPr rtlCol="0" anchor="ctr"/>
                    <a:lstStyle/>
                    <a:p>
                      <a:endParaRPr lang="en-GB"/>
                    </a:p>
                  </p:txBody>
                </p:sp>
                <p:sp>
                  <p:nvSpPr>
                    <p:cNvPr id="1629" name="Freeform: Shape 1628">
                      <a:extLst>
                        <a:ext uri="{FF2B5EF4-FFF2-40B4-BE49-F238E27FC236}">
                          <a16:creationId xmlns:a16="http://schemas.microsoft.com/office/drawing/2014/main" id="{D624EA81-9125-0C95-3557-A13E7E9DB3DC}"/>
                        </a:ext>
                      </a:extLst>
                    </p:cNvPr>
                    <p:cNvSpPr/>
                    <p:nvPr/>
                  </p:nvSpPr>
                  <p:spPr>
                    <a:xfrm>
                      <a:off x="5992272" y="3605157"/>
                      <a:ext cx="11572" cy="22717"/>
                    </a:xfrm>
                    <a:custGeom>
                      <a:avLst/>
                      <a:gdLst>
                        <a:gd name="connsiteX0" fmla="*/ 11573 w 11572"/>
                        <a:gd name="connsiteY0" fmla="*/ 429 h 22717"/>
                        <a:gd name="connsiteX1" fmla="*/ 11573 w 11572"/>
                        <a:gd name="connsiteY1" fmla="*/ 22717 h 22717"/>
                        <a:gd name="connsiteX2" fmla="*/ 0 w 11572"/>
                        <a:gd name="connsiteY2" fmla="*/ 22289 h 22717"/>
                        <a:gd name="connsiteX3" fmla="*/ 0 w 11572"/>
                        <a:gd name="connsiteY3" fmla="*/ 0 h 22717"/>
                        <a:gd name="connsiteX4" fmla="*/ 11573 w 11572"/>
                        <a:gd name="connsiteY4" fmla="*/ 429 h 22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2" h="22717">
                          <a:moveTo>
                            <a:pt x="11573" y="429"/>
                          </a:moveTo>
                          <a:lnTo>
                            <a:pt x="11573" y="22717"/>
                          </a:lnTo>
                          <a:cubicBezTo>
                            <a:pt x="7715" y="22717"/>
                            <a:pt x="3857" y="22289"/>
                            <a:pt x="0" y="22289"/>
                          </a:cubicBezTo>
                          <a:lnTo>
                            <a:pt x="0" y="0"/>
                          </a:lnTo>
                          <a:cubicBezTo>
                            <a:pt x="3857" y="0"/>
                            <a:pt x="7715" y="429"/>
                            <a:pt x="11573" y="429"/>
                          </a:cubicBezTo>
                        </a:path>
                      </a:pathLst>
                    </a:custGeom>
                    <a:solidFill>
                      <a:srgbClr val="969696"/>
                    </a:solidFill>
                    <a:ln w="4286" cap="flat">
                      <a:noFill/>
                      <a:prstDash val="solid"/>
                      <a:miter/>
                    </a:ln>
                  </p:spPr>
                  <p:txBody>
                    <a:bodyPr rtlCol="0" anchor="ctr"/>
                    <a:lstStyle/>
                    <a:p>
                      <a:endParaRPr lang="en-GB"/>
                    </a:p>
                  </p:txBody>
                </p:sp>
                <p:sp>
                  <p:nvSpPr>
                    <p:cNvPr id="1630" name="Freeform: Shape 1629">
                      <a:extLst>
                        <a:ext uri="{FF2B5EF4-FFF2-40B4-BE49-F238E27FC236}">
                          <a16:creationId xmlns:a16="http://schemas.microsoft.com/office/drawing/2014/main" id="{9C33C9C2-858B-4CF8-5B52-376BF06E9430}"/>
                        </a:ext>
                      </a:extLst>
                    </p:cNvPr>
                    <p:cNvSpPr/>
                    <p:nvPr/>
                  </p:nvSpPr>
                  <p:spPr>
                    <a:xfrm>
                      <a:off x="5980699" y="3603871"/>
                      <a:ext cx="11573" cy="23574"/>
                    </a:xfrm>
                    <a:custGeom>
                      <a:avLst/>
                      <a:gdLst>
                        <a:gd name="connsiteX0" fmla="*/ 11573 w 11573"/>
                        <a:gd name="connsiteY0" fmla="*/ 1286 h 23574"/>
                        <a:gd name="connsiteX1" fmla="*/ 11573 w 11573"/>
                        <a:gd name="connsiteY1" fmla="*/ 23574 h 23574"/>
                        <a:gd name="connsiteX2" fmla="*/ 0 w 11573"/>
                        <a:gd name="connsiteY2" fmla="*/ 22289 h 23574"/>
                        <a:gd name="connsiteX3" fmla="*/ 0 w 11573"/>
                        <a:gd name="connsiteY3" fmla="*/ 0 h 23574"/>
                        <a:gd name="connsiteX4" fmla="*/ 11573 w 11573"/>
                        <a:gd name="connsiteY4" fmla="*/ 1286 h 23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3" h="23574">
                          <a:moveTo>
                            <a:pt x="11573" y="1286"/>
                          </a:moveTo>
                          <a:lnTo>
                            <a:pt x="11573" y="23574"/>
                          </a:lnTo>
                          <a:cubicBezTo>
                            <a:pt x="7715" y="23146"/>
                            <a:pt x="3858" y="22717"/>
                            <a:pt x="0" y="22289"/>
                          </a:cubicBezTo>
                          <a:lnTo>
                            <a:pt x="0" y="0"/>
                          </a:lnTo>
                          <a:cubicBezTo>
                            <a:pt x="3858" y="429"/>
                            <a:pt x="7715" y="857"/>
                            <a:pt x="11573" y="1286"/>
                          </a:cubicBezTo>
                        </a:path>
                      </a:pathLst>
                    </a:custGeom>
                    <a:solidFill>
                      <a:srgbClr val="919191"/>
                    </a:solidFill>
                    <a:ln w="4286" cap="flat">
                      <a:noFill/>
                      <a:prstDash val="solid"/>
                      <a:miter/>
                    </a:ln>
                  </p:spPr>
                  <p:txBody>
                    <a:bodyPr rtlCol="0" anchor="ctr"/>
                    <a:lstStyle/>
                    <a:p>
                      <a:endParaRPr lang="en-GB"/>
                    </a:p>
                  </p:txBody>
                </p:sp>
                <p:sp>
                  <p:nvSpPr>
                    <p:cNvPr id="1631" name="Freeform: Shape 1630">
                      <a:extLst>
                        <a:ext uri="{FF2B5EF4-FFF2-40B4-BE49-F238E27FC236}">
                          <a16:creationId xmlns:a16="http://schemas.microsoft.com/office/drawing/2014/main" id="{F6579CF0-D161-DB06-77E3-FCA27EDD96F0}"/>
                        </a:ext>
                      </a:extLst>
                    </p:cNvPr>
                    <p:cNvSpPr/>
                    <p:nvPr/>
                  </p:nvSpPr>
                  <p:spPr>
                    <a:xfrm>
                      <a:off x="5969127" y="3601728"/>
                      <a:ext cx="11572" cy="24431"/>
                    </a:xfrm>
                    <a:custGeom>
                      <a:avLst/>
                      <a:gdLst>
                        <a:gd name="connsiteX0" fmla="*/ 11573 w 11572"/>
                        <a:gd name="connsiteY0" fmla="*/ 2143 h 24431"/>
                        <a:gd name="connsiteX1" fmla="*/ 11573 w 11572"/>
                        <a:gd name="connsiteY1" fmla="*/ 24432 h 24431"/>
                        <a:gd name="connsiteX2" fmla="*/ 0 w 11572"/>
                        <a:gd name="connsiteY2" fmla="*/ 22289 h 24431"/>
                        <a:gd name="connsiteX3" fmla="*/ 0 w 11572"/>
                        <a:gd name="connsiteY3" fmla="*/ 0 h 24431"/>
                        <a:gd name="connsiteX4" fmla="*/ 11573 w 11572"/>
                        <a:gd name="connsiteY4" fmla="*/ 2143 h 24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2" h="24431">
                          <a:moveTo>
                            <a:pt x="11573" y="2143"/>
                          </a:moveTo>
                          <a:lnTo>
                            <a:pt x="11573" y="24432"/>
                          </a:lnTo>
                          <a:cubicBezTo>
                            <a:pt x="7715" y="24003"/>
                            <a:pt x="3858" y="23146"/>
                            <a:pt x="0" y="22289"/>
                          </a:cubicBezTo>
                          <a:lnTo>
                            <a:pt x="0" y="0"/>
                          </a:lnTo>
                          <a:cubicBezTo>
                            <a:pt x="3858" y="857"/>
                            <a:pt x="7715" y="1286"/>
                            <a:pt x="11573" y="2143"/>
                          </a:cubicBezTo>
                        </a:path>
                      </a:pathLst>
                    </a:custGeom>
                    <a:solidFill>
                      <a:srgbClr val="8C8C8C"/>
                    </a:solidFill>
                    <a:ln w="4286" cap="flat">
                      <a:noFill/>
                      <a:prstDash val="solid"/>
                      <a:miter/>
                    </a:ln>
                  </p:spPr>
                  <p:txBody>
                    <a:bodyPr rtlCol="0" anchor="ctr"/>
                    <a:lstStyle/>
                    <a:p>
                      <a:endParaRPr lang="en-GB"/>
                    </a:p>
                  </p:txBody>
                </p:sp>
                <p:sp>
                  <p:nvSpPr>
                    <p:cNvPr id="1632" name="Freeform: Shape 1631">
                      <a:extLst>
                        <a:ext uri="{FF2B5EF4-FFF2-40B4-BE49-F238E27FC236}">
                          <a16:creationId xmlns:a16="http://schemas.microsoft.com/office/drawing/2014/main" id="{F8C91E48-3EFD-F07E-9EF8-0842ACAD4A57}"/>
                        </a:ext>
                      </a:extLst>
                    </p:cNvPr>
                    <p:cNvSpPr/>
                    <p:nvPr/>
                  </p:nvSpPr>
                  <p:spPr>
                    <a:xfrm>
                      <a:off x="5956696" y="3598728"/>
                      <a:ext cx="12430" cy="25288"/>
                    </a:xfrm>
                    <a:custGeom>
                      <a:avLst/>
                      <a:gdLst>
                        <a:gd name="connsiteX0" fmla="*/ 12430 w 12430"/>
                        <a:gd name="connsiteY0" fmla="*/ 3000 h 25288"/>
                        <a:gd name="connsiteX1" fmla="*/ 12430 w 12430"/>
                        <a:gd name="connsiteY1" fmla="*/ 25289 h 25288"/>
                        <a:gd name="connsiteX2" fmla="*/ 0 w 12430"/>
                        <a:gd name="connsiteY2" fmla="*/ 22289 h 25288"/>
                        <a:gd name="connsiteX3" fmla="*/ 0 w 12430"/>
                        <a:gd name="connsiteY3" fmla="*/ 0 h 25288"/>
                        <a:gd name="connsiteX4" fmla="*/ 12430 w 12430"/>
                        <a:gd name="connsiteY4" fmla="*/ 3000 h 25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0" h="25288">
                          <a:moveTo>
                            <a:pt x="12430" y="3000"/>
                          </a:moveTo>
                          <a:lnTo>
                            <a:pt x="12430" y="25289"/>
                          </a:lnTo>
                          <a:cubicBezTo>
                            <a:pt x="8144" y="24432"/>
                            <a:pt x="4286" y="23574"/>
                            <a:pt x="0" y="22289"/>
                          </a:cubicBezTo>
                          <a:lnTo>
                            <a:pt x="0" y="0"/>
                          </a:lnTo>
                          <a:cubicBezTo>
                            <a:pt x="4286" y="1286"/>
                            <a:pt x="8144" y="2143"/>
                            <a:pt x="12430" y="3000"/>
                          </a:cubicBezTo>
                        </a:path>
                      </a:pathLst>
                    </a:custGeom>
                    <a:solidFill>
                      <a:srgbClr val="888888"/>
                    </a:solidFill>
                    <a:ln w="4286" cap="flat">
                      <a:noFill/>
                      <a:prstDash val="solid"/>
                      <a:miter/>
                    </a:ln>
                  </p:spPr>
                  <p:txBody>
                    <a:bodyPr rtlCol="0" anchor="ctr"/>
                    <a:lstStyle/>
                    <a:p>
                      <a:endParaRPr lang="en-GB"/>
                    </a:p>
                  </p:txBody>
                </p:sp>
                <p:sp>
                  <p:nvSpPr>
                    <p:cNvPr id="1633" name="Freeform: Shape 1632">
                      <a:extLst>
                        <a:ext uri="{FF2B5EF4-FFF2-40B4-BE49-F238E27FC236}">
                          <a16:creationId xmlns:a16="http://schemas.microsoft.com/office/drawing/2014/main" id="{C3B1ABD2-F700-FC3B-0505-1F16EFAFA5F0}"/>
                        </a:ext>
                      </a:extLst>
                    </p:cNvPr>
                    <p:cNvSpPr/>
                    <p:nvPr/>
                  </p:nvSpPr>
                  <p:spPr>
                    <a:xfrm>
                      <a:off x="5942552" y="3594013"/>
                      <a:ext cx="14144" cy="27003"/>
                    </a:xfrm>
                    <a:custGeom>
                      <a:avLst/>
                      <a:gdLst>
                        <a:gd name="connsiteX0" fmla="*/ 14145 w 14144"/>
                        <a:gd name="connsiteY0" fmla="*/ 4715 h 27003"/>
                        <a:gd name="connsiteX1" fmla="*/ 14145 w 14144"/>
                        <a:gd name="connsiteY1" fmla="*/ 27003 h 27003"/>
                        <a:gd name="connsiteX2" fmla="*/ 0 w 14144"/>
                        <a:gd name="connsiteY2" fmla="*/ 22289 h 27003"/>
                        <a:gd name="connsiteX3" fmla="*/ 0 w 14144"/>
                        <a:gd name="connsiteY3" fmla="*/ 0 h 27003"/>
                        <a:gd name="connsiteX4" fmla="*/ 14145 w 14144"/>
                        <a:gd name="connsiteY4" fmla="*/ 4715 h 27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44" h="27003">
                          <a:moveTo>
                            <a:pt x="14145" y="4715"/>
                          </a:moveTo>
                          <a:lnTo>
                            <a:pt x="14145" y="27003"/>
                          </a:lnTo>
                          <a:cubicBezTo>
                            <a:pt x="9430" y="25718"/>
                            <a:pt x="4286" y="24003"/>
                            <a:pt x="0" y="22289"/>
                          </a:cubicBezTo>
                          <a:lnTo>
                            <a:pt x="0" y="0"/>
                          </a:lnTo>
                          <a:cubicBezTo>
                            <a:pt x="4715" y="1714"/>
                            <a:pt x="9430" y="3429"/>
                            <a:pt x="14145" y="4715"/>
                          </a:cubicBezTo>
                        </a:path>
                      </a:pathLst>
                    </a:custGeom>
                    <a:solidFill>
                      <a:srgbClr val="838383"/>
                    </a:solidFill>
                    <a:ln w="4286" cap="flat">
                      <a:noFill/>
                      <a:prstDash val="solid"/>
                      <a:miter/>
                    </a:ln>
                  </p:spPr>
                  <p:txBody>
                    <a:bodyPr rtlCol="0" anchor="ctr"/>
                    <a:lstStyle/>
                    <a:p>
                      <a:endParaRPr lang="en-GB"/>
                    </a:p>
                  </p:txBody>
                </p:sp>
                <p:sp>
                  <p:nvSpPr>
                    <p:cNvPr id="1634" name="Freeform: Shape 1633">
                      <a:extLst>
                        <a:ext uri="{FF2B5EF4-FFF2-40B4-BE49-F238E27FC236}">
                          <a16:creationId xmlns:a16="http://schemas.microsoft.com/office/drawing/2014/main" id="{0BE5989D-8368-3C20-E5F0-687FE09350A1}"/>
                        </a:ext>
                      </a:extLst>
                    </p:cNvPr>
                    <p:cNvSpPr/>
                    <p:nvPr/>
                  </p:nvSpPr>
                  <p:spPr>
                    <a:xfrm>
                      <a:off x="5890108" y="3537435"/>
                      <a:ext cx="52443" cy="78867"/>
                    </a:xfrm>
                    <a:custGeom>
                      <a:avLst/>
                      <a:gdLst>
                        <a:gd name="connsiteX0" fmla="*/ 52443 w 52443"/>
                        <a:gd name="connsiteY0" fmla="*/ 56579 h 78867"/>
                        <a:gd name="connsiteX1" fmla="*/ 52443 w 52443"/>
                        <a:gd name="connsiteY1" fmla="*/ 78867 h 78867"/>
                        <a:gd name="connsiteX2" fmla="*/ 1008 w 52443"/>
                        <a:gd name="connsiteY2" fmla="*/ 0 h 78867"/>
                        <a:gd name="connsiteX3" fmla="*/ 52443 w 52443"/>
                        <a:gd name="connsiteY3" fmla="*/ 56579 h 78867"/>
                      </a:gdLst>
                      <a:ahLst/>
                      <a:cxnLst>
                        <a:cxn ang="0">
                          <a:pos x="connsiteX0" y="connsiteY0"/>
                        </a:cxn>
                        <a:cxn ang="0">
                          <a:pos x="connsiteX1" y="connsiteY1"/>
                        </a:cxn>
                        <a:cxn ang="0">
                          <a:pos x="connsiteX2" y="connsiteY2"/>
                        </a:cxn>
                        <a:cxn ang="0">
                          <a:pos x="connsiteX3" y="connsiteY3"/>
                        </a:cxn>
                      </a:cxnLst>
                      <a:rect l="l" t="t" r="r" b="b"/>
                      <a:pathLst>
                        <a:path w="52443" h="78867">
                          <a:moveTo>
                            <a:pt x="52443" y="56579"/>
                          </a:moveTo>
                          <a:lnTo>
                            <a:pt x="52443" y="78867"/>
                          </a:lnTo>
                          <a:cubicBezTo>
                            <a:pt x="13010" y="65151"/>
                            <a:pt x="-4564" y="35147"/>
                            <a:pt x="1008" y="0"/>
                          </a:cubicBezTo>
                          <a:cubicBezTo>
                            <a:pt x="-1135" y="22289"/>
                            <a:pt x="26297" y="47577"/>
                            <a:pt x="52443" y="56579"/>
                          </a:cubicBezTo>
                        </a:path>
                      </a:pathLst>
                    </a:custGeom>
                    <a:solidFill>
                      <a:srgbClr val="7E7E7E"/>
                    </a:solidFill>
                    <a:ln w="4286" cap="flat">
                      <a:noFill/>
                      <a:prstDash val="solid"/>
                      <a:miter/>
                    </a:ln>
                  </p:spPr>
                  <p:txBody>
                    <a:bodyPr rtlCol="0" anchor="ctr"/>
                    <a:lstStyle/>
                    <a:p>
                      <a:endParaRPr lang="en-GB"/>
                    </a:p>
                  </p:txBody>
                </p:sp>
              </p:grpSp>
              <p:sp>
                <p:nvSpPr>
                  <p:cNvPr id="1635" name="Freeform: Shape 1634">
                    <a:extLst>
                      <a:ext uri="{FF2B5EF4-FFF2-40B4-BE49-F238E27FC236}">
                        <a16:creationId xmlns:a16="http://schemas.microsoft.com/office/drawing/2014/main" id="{73A62DB0-F607-35F6-4B14-DFE20FE3F102}"/>
                      </a:ext>
                    </a:extLst>
                  </p:cNvPr>
                  <p:cNvSpPr/>
                  <p:nvPr/>
                </p:nvSpPr>
                <p:spPr>
                  <a:xfrm>
                    <a:off x="5890795" y="3469551"/>
                    <a:ext cx="235102" cy="136249"/>
                  </a:xfrm>
                  <a:custGeom>
                    <a:avLst/>
                    <a:gdLst>
                      <a:gd name="connsiteX0" fmla="*/ 200490 w 235102"/>
                      <a:gd name="connsiteY0" fmla="*/ 19878 h 136249"/>
                      <a:gd name="connsiteX1" fmla="*/ 200919 w 235102"/>
                      <a:gd name="connsiteY1" fmla="*/ 116318 h 136249"/>
                      <a:gd name="connsiteX2" fmla="*/ 34612 w 235102"/>
                      <a:gd name="connsiteY2" fmla="*/ 116318 h 136249"/>
                      <a:gd name="connsiteX3" fmla="*/ 34183 w 235102"/>
                      <a:gd name="connsiteY3" fmla="*/ 20307 h 136249"/>
                      <a:gd name="connsiteX4" fmla="*/ 200490 w 235102"/>
                      <a:gd name="connsiteY4" fmla="*/ 19878 h 1362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02" h="136249">
                        <a:moveTo>
                          <a:pt x="200490" y="19878"/>
                        </a:moveTo>
                        <a:cubicBezTo>
                          <a:pt x="246353" y="46453"/>
                          <a:pt x="246781" y="89744"/>
                          <a:pt x="200919" y="116318"/>
                        </a:cubicBezTo>
                        <a:cubicBezTo>
                          <a:pt x="155056" y="142893"/>
                          <a:pt x="80904" y="142893"/>
                          <a:pt x="34612" y="116318"/>
                        </a:cubicBezTo>
                        <a:cubicBezTo>
                          <a:pt x="-11251" y="89744"/>
                          <a:pt x="-11679" y="46453"/>
                          <a:pt x="34183" y="20307"/>
                        </a:cubicBezTo>
                        <a:cubicBezTo>
                          <a:pt x="80047" y="-6697"/>
                          <a:pt x="154627" y="-6697"/>
                          <a:pt x="200490" y="19878"/>
                        </a:cubicBezTo>
                        <a:close/>
                      </a:path>
                    </a:pathLst>
                  </a:custGeom>
                  <a:solidFill>
                    <a:srgbClr val="D1D1D1"/>
                  </a:solidFill>
                  <a:ln w="4286" cap="flat">
                    <a:noFill/>
                    <a:prstDash val="solid"/>
                    <a:miter/>
                  </a:ln>
                </p:spPr>
                <p:txBody>
                  <a:bodyPr rtlCol="0" anchor="ctr"/>
                  <a:lstStyle/>
                  <a:p>
                    <a:endParaRPr lang="en-GB"/>
                  </a:p>
                </p:txBody>
              </p:sp>
            </p:grpSp>
            <p:grpSp>
              <p:nvGrpSpPr>
                <p:cNvPr id="1636" name="Graphic 18">
                  <a:extLst>
                    <a:ext uri="{FF2B5EF4-FFF2-40B4-BE49-F238E27FC236}">
                      <a16:creationId xmlns:a16="http://schemas.microsoft.com/office/drawing/2014/main" id="{CB30B32A-65D1-3C87-3B57-D7D98782B62B}"/>
                    </a:ext>
                  </a:extLst>
                </p:cNvPr>
                <p:cNvGrpSpPr/>
                <p:nvPr/>
              </p:nvGrpSpPr>
              <p:grpSpPr>
                <a:xfrm>
                  <a:off x="6672778" y="3023352"/>
                  <a:ext cx="235963" cy="158323"/>
                  <a:chOff x="6672778" y="3023352"/>
                  <a:chExt cx="235963" cy="158323"/>
                </a:xfrm>
              </p:grpSpPr>
              <p:grpSp>
                <p:nvGrpSpPr>
                  <p:cNvPr id="1637" name="Graphic 18">
                    <a:extLst>
                      <a:ext uri="{FF2B5EF4-FFF2-40B4-BE49-F238E27FC236}">
                        <a16:creationId xmlns:a16="http://schemas.microsoft.com/office/drawing/2014/main" id="{D7E28DEA-A64C-9C56-D691-F8E69566A0AD}"/>
                      </a:ext>
                    </a:extLst>
                  </p:cNvPr>
                  <p:cNvGrpSpPr/>
                  <p:nvPr/>
                </p:nvGrpSpPr>
                <p:grpSpPr>
                  <a:xfrm>
                    <a:off x="6672778" y="3090807"/>
                    <a:ext cx="235963" cy="90868"/>
                    <a:chOff x="6672778" y="3090807"/>
                    <a:chExt cx="235963" cy="90868"/>
                  </a:xfrm>
                </p:grpSpPr>
                <p:sp>
                  <p:nvSpPr>
                    <p:cNvPr id="1638" name="Freeform: Shape 1637">
                      <a:extLst>
                        <a:ext uri="{FF2B5EF4-FFF2-40B4-BE49-F238E27FC236}">
                          <a16:creationId xmlns:a16="http://schemas.microsoft.com/office/drawing/2014/main" id="{76BA0617-76B0-A780-E534-8FFBA6224EC1}"/>
                        </a:ext>
                      </a:extLst>
                    </p:cNvPr>
                    <p:cNvSpPr/>
                    <p:nvPr/>
                  </p:nvSpPr>
                  <p:spPr>
                    <a:xfrm>
                      <a:off x="6908672" y="3091665"/>
                      <a:ext cx="4286" cy="23574"/>
                    </a:xfrm>
                    <a:custGeom>
                      <a:avLst/>
                      <a:gdLst>
                        <a:gd name="connsiteX0" fmla="*/ 0 w 4286"/>
                        <a:gd name="connsiteY0" fmla="*/ 0 h 23574"/>
                        <a:gd name="connsiteX1" fmla="*/ 0 w 4286"/>
                        <a:gd name="connsiteY1" fmla="*/ 23574 h 23574"/>
                        <a:gd name="connsiteX2" fmla="*/ 0 w 4286"/>
                        <a:gd name="connsiteY2" fmla="*/ 0 h 23574"/>
                      </a:gdLst>
                      <a:ahLst/>
                      <a:cxnLst>
                        <a:cxn ang="0">
                          <a:pos x="connsiteX0" y="connsiteY0"/>
                        </a:cxn>
                        <a:cxn ang="0">
                          <a:pos x="connsiteX1" y="connsiteY1"/>
                        </a:cxn>
                        <a:cxn ang="0">
                          <a:pos x="connsiteX2" y="connsiteY2"/>
                        </a:cxn>
                      </a:cxnLst>
                      <a:rect l="l" t="t" r="r" b="b"/>
                      <a:pathLst>
                        <a:path w="4286" h="23574">
                          <a:moveTo>
                            <a:pt x="0" y="0"/>
                          </a:moveTo>
                          <a:cubicBezTo>
                            <a:pt x="0" y="1286"/>
                            <a:pt x="0" y="22289"/>
                            <a:pt x="0" y="23574"/>
                          </a:cubicBezTo>
                          <a:cubicBezTo>
                            <a:pt x="0" y="21860"/>
                            <a:pt x="0" y="1286"/>
                            <a:pt x="0" y="0"/>
                          </a:cubicBezTo>
                        </a:path>
                      </a:pathLst>
                    </a:custGeom>
                    <a:solidFill>
                      <a:srgbClr val="8C8C8C"/>
                    </a:solidFill>
                    <a:ln w="4286" cap="flat">
                      <a:noFill/>
                      <a:prstDash val="solid"/>
                      <a:miter/>
                    </a:ln>
                  </p:spPr>
                  <p:txBody>
                    <a:bodyPr rtlCol="0" anchor="ctr"/>
                    <a:lstStyle/>
                    <a:p>
                      <a:endParaRPr lang="en-GB"/>
                    </a:p>
                  </p:txBody>
                </p:sp>
                <p:sp>
                  <p:nvSpPr>
                    <p:cNvPr id="1639" name="Freeform: Shape 1638">
                      <a:extLst>
                        <a:ext uri="{FF2B5EF4-FFF2-40B4-BE49-F238E27FC236}">
                          <a16:creationId xmlns:a16="http://schemas.microsoft.com/office/drawing/2014/main" id="{F9DC805A-F057-AA45-05D2-11958E0F3A7A}"/>
                        </a:ext>
                      </a:extLst>
                    </p:cNvPr>
                    <p:cNvSpPr/>
                    <p:nvPr/>
                  </p:nvSpPr>
                  <p:spPr>
                    <a:xfrm>
                      <a:off x="6907815" y="3092522"/>
                      <a:ext cx="925" cy="29146"/>
                    </a:xfrm>
                    <a:custGeom>
                      <a:avLst/>
                      <a:gdLst>
                        <a:gd name="connsiteX0" fmla="*/ 857 w 925"/>
                        <a:gd name="connsiteY0" fmla="*/ 0 h 29146"/>
                        <a:gd name="connsiteX1" fmla="*/ 0 w 925"/>
                        <a:gd name="connsiteY1" fmla="*/ 29146 h 29146"/>
                        <a:gd name="connsiteX2" fmla="*/ 857 w 925"/>
                        <a:gd name="connsiteY2" fmla="*/ 0 h 29146"/>
                      </a:gdLst>
                      <a:ahLst/>
                      <a:cxnLst>
                        <a:cxn ang="0">
                          <a:pos x="connsiteX0" y="connsiteY0"/>
                        </a:cxn>
                        <a:cxn ang="0">
                          <a:pos x="connsiteX1" y="connsiteY1"/>
                        </a:cxn>
                        <a:cxn ang="0">
                          <a:pos x="connsiteX2" y="connsiteY2"/>
                        </a:cxn>
                      </a:cxnLst>
                      <a:rect l="l" t="t" r="r" b="b"/>
                      <a:pathLst>
                        <a:path w="925" h="29146">
                          <a:moveTo>
                            <a:pt x="857" y="0"/>
                          </a:moveTo>
                          <a:cubicBezTo>
                            <a:pt x="857" y="5144"/>
                            <a:pt x="1286" y="24432"/>
                            <a:pt x="0" y="29146"/>
                          </a:cubicBezTo>
                          <a:cubicBezTo>
                            <a:pt x="0" y="24003"/>
                            <a:pt x="0" y="4715"/>
                            <a:pt x="857" y="0"/>
                          </a:cubicBezTo>
                        </a:path>
                      </a:pathLst>
                    </a:custGeom>
                    <a:solidFill>
                      <a:srgbClr val="919191"/>
                    </a:solidFill>
                    <a:ln w="4286" cap="flat">
                      <a:noFill/>
                      <a:prstDash val="solid"/>
                      <a:miter/>
                    </a:ln>
                  </p:spPr>
                  <p:txBody>
                    <a:bodyPr rtlCol="0" anchor="ctr"/>
                    <a:lstStyle/>
                    <a:p>
                      <a:endParaRPr lang="en-GB"/>
                    </a:p>
                  </p:txBody>
                </p:sp>
                <p:sp>
                  <p:nvSpPr>
                    <p:cNvPr id="1640" name="Freeform: Shape 1639">
                      <a:extLst>
                        <a:ext uri="{FF2B5EF4-FFF2-40B4-BE49-F238E27FC236}">
                          <a16:creationId xmlns:a16="http://schemas.microsoft.com/office/drawing/2014/main" id="{1A592BC5-8725-37D3-DD31-AC10CB8A205B}"/>
                        </a:ext>
                      </a:extLst>
                    </p:cNvPr>
                    <p:cNvSpPr/>
                    <p:nvPr/>
                  </p:nvSpPr>
                  <p:spPr>
                    <a:xfrm>
                      <a:off x="6905645" y="3099380"/>
                      <a:ext cx="2169" cy="29146"/>
                    </a:xfrm>
                    <a:custGeom>
                      <a:avLst/>
                      <a:gdLst>
                        <a:gd name="connsiteX0" fmla="*/ 2170 w 2169"/>
                        <a:gd name="connsiteY0" fmla="*/ 0 h 29146"/>
                        <a:gd name="connsiteX1" fmla="*/ 27 w 2169"/>
                        <a:gd name="connsiteY1" fmla="*/ 29146 h 29146"/>
                        <a:gd name="connsiteX2" fmla="*/ 2170 w 2169"/>
                        <a:gd name="connsiteY2" fmla="*/ 0 h 29146"/>
                      </a:gdLst>
                      <a:ahLst/>
                      <a:cxnLst>
                        <a:cxn ang="0">
                          <a:pos x="connsiteX0" y="connsiteY0"/>
                        </a:cxn>
                        <a:cxn ang="0">
                          <a:pos x="connsiteX1" y="connsiteY1"/>
                        </a:cxn>
                        <a:cxn ang="0">
                          <a:pos x="connsiteX2" y="connsiteY2"/>
                        </a:cxn>
                      </a:cxnLst>
                      <a:rect l="l" t="t" r="r" b="b"/>
                      <a:pathLst>
                        <a:path w="2169" h="29146">
                          <a:moveTo>
                            <a:pt x="2170" y="0"/>
                          </a:moveTo>
                          <a:cubicBezTo>
                            <a:pt x="1741" y="5144"/>
                            <a:pt x="3027" y="24432"/>
                            <a:pt x="27" y="29146"/>
                          </a:cubicBezTo>
                          <a:cubicBezTo>
                            <a:pt x="27" y="23574"/>
                            <a:pt x="-402" y="4715"/>
                            <a:pt x="2170" y="0"/>
                          </a:cubicBezTo>
                        </a:path>
                      </a:pathLst>
                    </a:custGeom>
                    <a:solidFill>
                      <a:srgbClr val="969696"/>
                    </a:solidFill>
                    <a:ln w="4286" cap="flat">
                      <a:noFill/>
                      <a:prstDash val="solid"/>
                      <a:miter/>
                    </a:ln>
                  </p:spPr>
                  <p:txBody>
                    <a:bodyPr rtlCol="0" anchor="ctr"/>
                    <a:lstStyle/>
                    <a:p>
                      <a:endParaRPr lang="en-GB"/>
                    </a:p>
                  </p:txBody>
                </p:sp>
                <p:sp>
                  <p:nvSpPr>
                    <p:cNvPr id="1641" name="Freeform: Shape 1640">
                      <a:extLst>
                        <a:ext uri="{FF2B5EF4-FFF2-40B4-BE49-F238E27FC236}">
                          <a16:creationId xmlns:a16="http://schemas.microsoft.com/office/drawing/2014/main" id="{F3D2E91F-BB47-8797-72CC-7F9C139DFBB1}"/>
                        </a:ext>
                      </a:extLst>
                    </p:cNvPr>
                    <p:cNvSpPr/>
                    <p:nvPr/>
                  </p:nvSpPr>
                  <p:spPr>
                    <a:xfrm>
                      <a:off x="6902731" y="3105809"/>
                      <a:ext cx="3494" cy="29146"/>
                    </a:xfrm>
                    <a:custGeom>
                      <a:avLst/>
                      <a:gdLst>
                        <a:gd name="connsiteX0" fmla="*/ 3370 w 3494"/>
                        <a:gd name="connsiteY0" fmla="*/ 0 h 29146"/>
                        <a:gd name="connsiteX1" fmla="*/ 370 w 3494"/>
                        <a:gd name="connsiteY1" fmla="*/ 29146 h 29146"/>
                        <a:gd name="connsiteX2" fmla="*/ 3370 w 3494"/>
                        <a:gd name="connsiteY2" fmla="*/ 0 h 29146"/>
                      </a:gdLst>
                      <a:ahLst/>
                      <a:cxnLst>
                        <a:cxn ang="0">
                          <a:pos x="connsiteX0" y="connsiteY0"/>
                        </a:cxn>
                        <a:cxn ang="0">
                          <a:pos x="connsiteX1" y="connsiteY1"/>
                        </a:cxn>
                        <a:cxn ang="0">
                          <a:pos x="connsiteX2" y="connsiteY2"/>
                        </a:cxn>
                      </a:cxnLst>
                      <a:rect l="l" t="t" r="r" b="b"/>
                      <a:pathLst>
                        <a:path w="3494" h="29146">
                          <a:moveTo>
                            <a:pt x="3370" y="0"/>
                          </a:moveTo>
                          <a:cubicBezTo>
                            <a:pt x="2942" y="5572"/>
                            <a:pt x="5085" y="24860"/>
                            <a:pt x="370" y="29146"/>
                          </a:cubicBezTo>
                          <a:cubicBezTo>
                            <a:pt x="-59" y="23574"/>
                            <a:pt x="-916" y="4715"/>
                            <a:pt x="3370" y="0"/>
                          </a:cubicBezTo>
                        </a:path>
                      </a:pathLst>
                    </a:custGeom>
                    <a:solidFill>
                      <a:srgbClr val="9B9B9B"/>
                    </a:solidFill>
                    <a:ln w="4286" cap="flat">
                      <a:noFill/>
                      <a:prstDash val="solid"/>
                      <a:miter/>
                    </a:ln>
                  </p:spPr>
                  <p:txBody>
                    <a:bodyPr rtlCol="0" anchor="ctr"/>
                    <a:lstStyle/>
                    <a:p>
                      <a:endParaRPr lang="en-GB"/>
                    </a:p>
                  </p:txBody>
                </p:sp>
                <p:sp>
                  <p:nvSpPr>
                    <p:cNvPr id="1642" name="Freeform: Shape 1641">
                      <a:extLst>
                        <a:ext uri="{FF2B5EF4-FFF2-40B4-BE49-F238E27FC236}">
                          <a16:creationId xmlns:a16="http://schemas.microsoft.com/office/drawing/2014/main" id="{834F032E-1A76-4C1A-D297-27BE23B7687D}"/>
                        </a:ext>
                      </a:extLst>
                    </p:cNvPr>
                    <p:cNvSpPr/>
                    <p:nvPr/>
                  </p:nvSpPr>
                  <p:spPr>
                    <a:xfrm>
                      <a:off x="6897957" y="3112667"/>
                      <a:ext cx="4845" cy="29574"/>
                    </a:xfrm>
                    <a:custGeom>
                      <a:avLst/>
                      <a:gdLst>
                        <a:gd name="connsiteX0" fmla="*/ 4715 w 4845"/>
                        <a:gd name="connsiteY0" fmla="*/ 0 h 29574"/>
                        <a:gd name="connsiteX1" fmla="*/ 0 w 4845"/>
                        <a:gd name="connsiteY1" fmla="*/ 29575 h 29574"/>
                        <a:gd name="connsiteX2" fmla="*/ 0 w 4845"/>
                        <a:gd name="connsiteY2" fmla="*/ 7286 h 29574"/>
                        <a:gd name="connsiteX3" fmla="*/ 4715 w 4845"/>
                        <a:gd name="connsiteY3" fmla="*/ 0 h 29574"/>
                      </a:gdLst>
                      <a:ahLst/>
                      <a:cxnLst>
                        <a:cxn ang="0">
                          <a:pos x="connsiteX0" y="connsiteY0"/>
                        </a:cxn>
                        <a:cxn ang="0">
                          <a:pos x="connsiteX1" y="connsiteY1"/>
                        </a:cxn>
                        <a:cxn ang="0">
                          <a:pos x="connsiteX2" y="connsiteY2"/>
                        </a:cxn>
                        <a:cxn ang="0">
                          <a:pos x="connsiteX3" y="connsiteY3"/>
                        </a:cxn>
                      </a:cxnLst>
                      <a:rect l="l" t="t" r="r" b="b"/>
                      <a:pathLst>
                        <a:path w="4845" h="29574">
                          <a:moveTo>
                            <a:pt x="4715" y="0"/>
                          </a:moveTo>
                          <a:cubicBezTo>
                            <a:pt x="4286" y="6429"/>
                            <a:pt x="6858" y="25289"/>
                            <a:pt x="0" y="29575"/>
                          </a:cubicBezTo>
                          <a:lnTo>
                            <a:pt x="0" y="7286"/>
                          </a:lnTo>
                          <a:cubicBezTo>
                            <a:pt x="1715" y="4715"/>
                            <a:pt x="3429" y="2143"/>
                            <a:pt x="4715" y="0"/>
                          </a:cubicBezTo>
                        </a:path>
                      </a:pathLst>
                    </a:custGeom>
                    <a:solidFill>
                      <a:srgbClr val="A0A0A0"/>
                    </a:solidFill>
                    <a:ln w="4286" cap="flat">
                      <a:noFill/>
                      <a:prstDash val="solid"/>
                      <a:miter/>
                    </a:ln>
                  </p:spPr>
                  <p:txBody>
                    <a:bodyPr rtlCol="0" anchor="ctr"/>
                    <a:lstStyle/>
                    <a:p>
                      <a:endParaRPr lang="en-GB"/>
                    </a:p>
                  </p:txBody>
                </p:sp>
                <p:sp>
                  <p:nvSpPr>
                    <p:cNvPr id="1643" name="Freeform: Shape 1642">
                      <a:extLst>
                        <a:ext uri="{FF2B5EF4-FFF2-40B4-BE49-F238E27FC236}">
                          <a16:creationId xmlns:a16="http://schemas.microsoft.com/office/drawing/2014/main" id="{781D2942-D665-BD6F-FE83-489A11196417}"/>
                        </a:ext>
                      </a:extLst>
                    </p:cNvPr>
                    <p:cNvSpPr/>
                    <p:nvPr/>
                  </p:nvSpPr>
                  <p:spPr>
                    <a:xfrm>
                      <a:off x="6890670" y="3119525"/>
                      <a:ext cx="7286" cy="30003"/>
                    </a:xfrm>
                    <a:custGeom>
                      <a:avLst/>
                      <a:gdLst>
                        <a:gd name="connsiteX0" fmla="*/ 7286 w 7286"/>
                        <a:gd name="connsiteY0" fmla="*/ 0 h 30003"/>
                        <a:gd name="connsiteX1" fmla="*/ 7286 w 7286"/>
                        <a:gd name="connsiteY1" fmla="*/ 22289 h 30003"/>
                        <a:gd name="connsiteX2" fmla="*/ 0 w 7286"/>
                        <a:gd name="connsiteY2" fmla="*/ 30004 h 30003"/>
                        <a:gd name="connsiteX3" fmla="*/ 0 w 7286"/>
                        <a:gd name="connsiteY3" fmla="*/ 7715 h 30003"/>
                        <a:gd name="connsiteX4" fmla="*/ 7286 w 7286"/>
                        <a:gd name="connsiteY4" fmla="*/ 0 h 30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6" h="30003">
                          <a:moveTo>
                            <a:pt x="7286" y="0"/>
                          </a:moveTo>
                          <a:lnTo>
                            <a:pt x="7286" y="22289"/>
                          </a:lnTo>
                          <a:cubicBezTo>
                            <a:pt x="5143" y="24860"/>
                            <a:pt x="2572" y="27432"/>
                            <a:pt x="0" y="30004"/>
                          </a:cubicBezTo>
                          <a:lnTo>
                            <a:pt x="0" y="7715"/>
                          </a:lnTo>
                          <a:cubicBezTo>
                            <a:pt x="3000" y="5572"/>
                            <a:pt x="5143" y="3000"/>
                            <a:pt x="7286" y="0"/>
                          </a:cubicBezTo>
                        </a:path>
                      </a:pathLst>
                    </a:custGeom>
                    <a:solidFill>
                      <a:srgbClr val="A5A5A5"/>
                    </a:solidFill>
                    <a:ln w="4286" cap="flat">
                      <a:noFill/>
                      <a:prstDash val="solid"/>
                      <a:miter/>
                    </a:ln>
                  </p:spPr>
                  <p:txBody>
                    <a:bodyPr rtlCol="0" anchor="ctr"/>
                    <a:lstStyle/>
                    <a:p>
                      <a:endParaRPr lang="en-GB"/>
                    </a:p>
                  </p:txBody>
                </p:sp>
                <p:sp>
                  <p:nvSpPr>
                    <p:cNvPr id="1644" name="Freeform: Shape 1643">
                      <a:extLst>
                        <a:ext uri="{FF2B5EF4-FFF2-40B4-BE49-F238E27FC236}">
                          <a16:creationId xmlns:a16="http://schemas.microsoft.com/office/drawing/2014/main" id="{D93C7475-DAED-0A6F-B762-8AFAF42F97CE}"/>
                        </a:ext>
                      </a:extLst>
                    </p:cNvPr>
                    <p:cNvSpPr/>
                    <p:nvPr/>
                  </p:nvSpPr>
                  <p:spPr>
                    <a:xfrm>
                      <a:off x="6875668" y="3127669"/>
                      <a:ext cx="15001" cy="33432"/>
                    </a:xfrm>
                    <a:custGeom>
                      <a:avLst/>
                      <a:gdLst>
                        <a:gd name="connsiteX0" fmla="*/ 15002 w 15001"/>
                        <a:gd name="connsiteY0" fmla="*/ 0 h 33432"/>
                        <a:gd name="connsiteX1" fmla="*/ 15002 w 15001"/>
                        <a:gd name="connsiteY1" fmla="*/ 22288 h 33432"/>
                        <a:gd name="connsiteX2" fmla="*/ 0 w 15001"/>
                        <a:gd name="connsiteY2" fmla="*/ 33433 h 33432"/>
                        <a:gd name="connsiteX3" fmla="*/ 0 w 15001"/>
                        <a:gd name="connsiteY3" fmla="*/ 11144 h 33432"/>
                        <a:gd name="connsiteX4" fmla="*/ 15002 w 15001"/>
                        <a:gd name="connsiteY4" fmla="*/ 0 h 33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1" h="33432">
                          <a:moveTo>
                            <a:pt x="15002" y="0"/>
                          </a:moveTo>
                          <a:lnTo>
                            <a:pt x="15002" y="22288"/>
                          </a:lnTo>
                          <a:cubicBezTo>
                            <a:pt x="10716" y="26146"/>
                            <a:pt x="6001" y="30004"/>
                            <a:pt x="0" y="33433"/>
                          </a:cubicBezTo>
                          <a:lnTo>
                            <a:pt x="0" y="11144"/>
                          </a:lnTo>
                          <a:cubicBezTo>
                            <a:pt x="6001" y="7286"/>
                            <a:pt x="10716" y="3857"/>
                            <a:pt x="15002" y="0"/>
                          </a:cubicBezTo>
                        </a:path>
                      </a:pathLst>
                    </a:custGeom>
                    <a:solidFill>
                      <a:srgbClr val="A9A9A9"/>
                    </a:solidFill>
                    <a:ln w="4286" cap="flat">
                      <a:noFill/>
                      <a:prstDash val="solid"/>
                      <a:miter/>
                    </a:ln>
                  </p:spPr>
                  <p:txBody>
                    <a:bodyPr rtlCol="0" anchor="ctr"/>
                    <a:lstStyle/>
                    <a:p>
                      <a:endParaRPr lang="en-GB"/>
                    </a:p>
                  </p:txBody>
                </p:sp>
                <p:sp>
                  <p:nvSpPr>
                    <p:cNvPr id="1645" name="Freeform: Shape 1644">
                      <a:extLst>
                        <a:ext uri="{FF2B5EF4-FFF2-40B4-BE49-F238E27FC236}">
                          <a16:creationId xmlns:a16="http://schemas.microsoft.com/office/drawing/2014/main" id="{5A703A0D-D8A1-A8EA-F3A6-0CCF257081ED}"/>
                        </a:ext>
                      </a:extLst>
                    </p:cNvPr>
                    <p:cNvSpPr/>
                    <p:nvPr/>
                  </p:nvSpPr>
                  <p:spPr>
                    <a:xfrm>
                      <a:off x="6849093" y="3138385"/>
                      <a:ext cx="27003" cy="34290"/>
                    </a:xfrm>
                    <a:custGeom>
                      <a:avLst/>
                      <a:gdLst>
                        <a:gd name="connsiteX0" fmla="*/ 27004 w 27003"/>
                        <a:gd name="connsiteY0" fmla="*/ 0 h 34290"/>
                        <a:gd name="connsiteX1" fmla="*/ 27004 w 27003"/>
                        <a:gd name="connsiteY1" fmla="*/ 22288 h 34290"/>
                        <a:gd name="connsiteX2" fmla="*/ 0 w 27003"/>
                        <a:gd name="connsiteY2" fmla="*/ 34290 h 34290"/>
                        <a:gd name="connsiteX3" fmla="*/ 0 w 27003"/>
                        <a:gd name="connsiteY3" fmla="*/ 12001 h 34290"/>
                        <a:gd name="connsiteX4" fmla="*/ 27004 w 27003"/>
                        <a:gd name="connsiteY4" fmla="*/ 0 h 34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03" h="34290">
                          <a:moveTo>
                            <a:pt x="27004" y="0"/>
                          </a:moveTo>
                          <a:lnTo>
                            <a:pt x="27004" y="22288"/>
                          </a:lnTo>
                          <a:cubicBezTo>
                            <a:pt x="18860" y="27432"/>
                            <a:pt x="9859" y="31290"/>
                            <a:pt x="0" y="34290"/>
                          </a:cubicBezTo>
                          <a:lnTo>
                            <a:pt x="0" y="12001"/>
                          </a:lnTo>
                          <a:cubicBezTo>
                            <a:pt x="9430" y="9001"/>
                            <a:pt x="18431" y="5143"/>
                            <a:pt x="27004" y="0"/>
                          </a:cubicBezTo>
                        </a:path>
                      </a:pathLst>
                    </a:custGeom>
                    <a:solidFill>
                      <a:srgbClr val="AEAEAE"/>
                    </a:solidFill>
                    <a:ln w="4286" cap="flat">
                      <a:noFill/>
                      <a:prstDash val="solid"/>
                      <a:miter/>
                    </a:ln>
                  </p:spPr>
                  <p:txBody>
                    <a:bodyPr rtlCol="0" anchor="ctr"/>
                    <a:lstStyle/>
                    <a:p>
                      <a:endParaRPr lang="en-GB"/>
                    </a:p>
                  </p:txBody>
                </p:sp>
                <p:sp>
                  <p:nvSpPr>
                    <p:cNvPr id="1646" name="Freeform: Shape 1645">
                      <a:extLst>
                        <a:ext uri="{FF2B5EF4-FFF2-40B4-BE49-F238E27FC236}">
                          <a16:creationId xmlns:a16="http://schemas.microsoft.com/office/drawing/2014/main" id="{2281A4F0-9D57-5070-77E5-87E2F0697FD3}"/>
                        </a:ext>
                      </a:extLst>
                    </p:cNvPr>
                    <p:cNvSpPr/>
                    <p:nvPr/>
                  </p:nvSpPr>
                  <p:spPr>
                    <a:xfrm>
                      <a:off x="6826377" y="3150815"/>
                      <a:ext cx="22288" cy="27860"/>
                    </a:xfrm>
                    <a:custGeom>
                      <a:avLst/>
                      <a:gdLst>
                        <a:gd name="connsiteX0" fmla="*/ 22288 w 22288"/>
                        <a:gd name="connsiteY0" fmla="*/ 0 h 27860"/>
                        <a:gd name="connsiteX1" fmla="*/ 22288 w 22288"/>
                        <a:gd name="connsiteY1" fmla="*/ 22289 h 27860"/>
                        <a:gd name="connsiteX2" fmla="*/ 0 w 22288"/>
                        <a:gd name="connsiteY2" fmla="*/ 27861 h 27860"/>
                        <a:gd name="connsiteX3" fmla="*/ 0 w 22288"/>
                        <a:gd name="connsiteY3" fmla="*/ 5572 h 27860"/>
                        <a:gd name="connsiteX4" fmla="*/ 22288 w 22288"/>
                        <a:gd name="connsiteY4" fmla="*/ 0 h 27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 h="27860">
                          <a:moveTo>
                            <a:pt x="22288" y="0"/>
                          </a:moveTo>
                          <a:lnTo>
                            <a:pt x="22288" y="22289"/>
                          </a:lnTo>
                          <a:cubicBezTo>
                            <a:pt x="15002" y="24432"/>
                            <a:pt x="7715" y="26575"/>
                            <a:pt x="0" y="27861"/>
                          </a:cubicBezTo>
                          <a:lnTo>
                            <a:pt x="0" y="5572"/>
                          </a:lnTo>
                          <a:cubicBezTo>
                            <a:pt x="7715" y="3858"/>
                            <a:pt x="15430" y="2143"/>
                            <a:pt x="22288" y="0"/>
                          </a:cubicBezTo>
                        </a:path>
                      </a:pathLst>
                    </a:custGeom>
                    <a:solidFill>
                      <a:srgbClr val="A9A9A9"/>
                    </a:solidFill>
                    <a:ln w="4286" cap="flat">
                      <a:noFill/>
                      <a:prstDash val="solid"/>
                      <a:miter/>
                    </a:ln>
                  </p:spPr>
                  <p:txBody>
                    <a:bodyPr rtlCol="0" anchor="ctr"/>
                    <a:lstStyle/>
                    <a:p>
                      <a:endParaRPr lang="en-GB"/>
                    </a:p>
                  </p:txBody>
                </p:sp>
                <p:sp>
                  <p:nvSpPr>
                    <p:cNvPr id="1647" name="Freeform: Shape 1646">
                      <a:extLst>
                        <a:ext uri="{FF2B5EF4-FFF2-40B4-BE49-F238E27FC236}">
                          <a16:creationId xmlns:a16="http://schemas.microsoft.com/office/drawing/2014/main" id="{4A497B90-6DD6-7275-F500-7B9E275FC68A}"/>
                        </a:ext>
                      </a:extLst>
                    </p:cNvPr>
                    <p:cNvSpPr/>
                    <p:nvPr/>
                  </p:nvSpPr>
                  <p:spPr>
                    <a:xfrm>
                      <a:off x="6811375" y="3156387"/>
                      <a:ext cx="15001" cy="24431"/>
                    </a:xfrm>
                    <a:custGeom>
                      <a:avLst/>
                      <a:gdLst>
                        <a:gd name="connsiteX0" fmla="*/ 15002 w 15001"/>
                        <a:gd name="connsiteY0" fmla="*/ 0 h 24431"/>
                        <a:gd name="connsiteX1" fmla="*/ 15002 w 15001"/>
                        <a:gd name="connsiteY1" fmla="*/ 22289 h 24431"/>
                        <a:gd name="connsiteX2" fmla="*/ 0 w 15001"/>
                        <a:gd name="connsiteY2" fmla="*/ 24432 h 24431"/>
                        <a:gd name="connsiteX3" fmla="*/ 0 w 15001"/>
                        <a:gd name="connsiteY3" fmla="*/ 2143 h 24431"/>
                        <a:gd name="connsiteX4" fmla="*/ 15002 w 15001"/>
                        <a:gd name="connsiteY4" fmla="*/ 0 h 24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1" h="24431">
                          <a:moveTo>
                            <a:pt x="15002" y="0"/>
                          </a:moveTo>
                          <a:lnTo>
                            <a:pt x="15002" y="22289"/>
                          </a:lnTo>
                          <a:cubicBezTo>
                            <a:pt x="10287" y="23146"/>
                            <a:pt x="5143" y="24003"/>
                            <a:pt x="0" y="24432"/>
                          </a:cubicBezTo>
                          <a:lnTo>
                            <a:pt x="0" y="2143"/>
                          </a:lnTo>
                          <a:cubicBezTo>
                            <a:pt x="5143" y="1286"/>
                            <a:pt x="10287" y="857"/>
                            <a:pt x="15002" y="0"/>
                          </a:cubicBezTo>
                        </a:path>
                      </a:pathLst>
                    </a:custGeom>
                    <a:solidFill>
                      <a:srgbClr val="A5A5A5"/>
                    </a:solidFill>
                    <a:ln w="4286" cap="flat">
                      <a:noFill/>
                      <a:prstDash val="solid"/>
                      <a:miter/>
                    </a:ln>
                  </p:spPr>
                  <p:txBody>
                    <a:bodyPr rtlCol="0" anchor="ctr"/>
                    <a:lstStyle/>
                    <a:p>
                      <a:endParaRPr lang="en-GB"/>
                    </a:p>
                  </p:txBody>
                </p:sp>
                <p:sp>
                  <p:nvSpPr>
                    <p:cNvPr id="1648" name="Freeform: Shape 1647">
                      <a:extLst>
                        <a:ext uri="{FF2B5EF4-FFF2-40B4-BE49-F238E27FC236}">
                          <a16:creationId xmlns:a16="http://schemas.microsoft.com/office/drawing/2014/main" id="{88E72494-AFD4-0677-E586-6DCFB286EA31}"/>
                        </a:ext>
                      </a:extLst>
                    </p:cNvPr>
                    <p:cNvSpPr/>
                    <p:nvPr/>
                  </p:nvSpPr>
                  <p:spPr>
                    <a:xfrm>
                      <a:off x="6798516" y="3158101"/>
                      <a:ext cx="12858" cy="23145"/>
                    </a:xfrm>
                    <a:custGeom>
                      <a:avLst/>
                      <a:gdLst>
                        <a:gd name="connsiteX0" fmla="*/ 12859 w 12858"/>
                        <a:gd name="connsiteY0" fmla="*/ 0 h 23145"/>
                        <a:gd name="connsiteX1" fmla="*/ 12859 w 12858"/>
                        <a:gd name="connsiteY1" fmla="*/ 22289 h 23145"/>
                        <a:gd name="connsiteX2" fmla="*/ 0 w 12858"/>
                        <a:gd name="connsiteY2" fmla="*/ 23146 h 23145"/>
                        <a:gd name="connsiteX3" fmla="*/ 0 w 12858"/>
                        <a:gd name="connsiteY3" fmla="*/ 857 h 23145"/>
                        <a:gd name="connsiteX4" fmla="*/ 12859 w 12858"/>
                        <a:gd name="connsiteY4" fmla="*/ 0 h 23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58" h="23145">
                          <a:moveTo>
                            <a:pt x="12859" y="0"/>
                          </a:moveTo>
                          <a:lnTo>
                            <a:pt x="12859" y="22289"/>
                          </a:lnTo>
                          <a:cubicBezTo>
                            <a:pt x="8573" y="22717"/>
                            <a:pt x="4286" y="23146"/>
                            <a:pt x="0" y="23146"/>
                          </a:cubicBezTo>
                          <a:lnTo>
                            <a:pt x="0" y="857"/>
                          </a:lnTo>
                          <a:cubicBezTo>
                            <a:pt x="4286" y="857"/>
                            <a:pt x="8573" y="429"/>
                            <a:pt x="12859" y="0"/>
                          </a:cubicBezTo>
                        </a:path>
                      </a:pathLst>
                    </a:custGeom>
                    <a:solidFill>
                      <a:srgbClr val="A0A0A0"/>
                    </a:solidFill>
                    <a:ln w="4286" cap="flat">
                      <a:noFill/>
                      <a:prstDash val="solid"/>
                      <a:miter/>
                    </a:ln>
                  </p:spPr>
                  <p:txBody>
                    <a:bodyPr rtlCol="0" anchor="ctr"/>
                    <a:lstStyle/>
                    <a:p>
                      <a:endParaRPr lang="en-GB"/>
                    </a:p>
                  </p:txBody>
                </p:sp>
                <p:sp>
                  <p:nvSpPr>
                    <p:cNvPr id="1649" name="Freeform: Shape 1648">
                      <a:extLst>
                        <a:ext uri="{FF2B5EF4-FFF2-40B4-BE49-F238E27FC236}">
                          <a16:creationId xmlns:a16="http://schemas.microsoft.com/office/drawing/2014/main" id="{CEDAD2A4-F24F-5F12-B38B-5936DB85F637}"/>
                        </a:ext>
                      </a:extLst>
                    </p:cNvPr>
                    <p:cNvSpPr/>
                    <p:nvPr/>
                  </p:nvSpPr>
                  <p:spPr>
                    <a:xfrm>
                      <a:off x="6786514" y="3158959"/>
                      <a:ext cx="12001" cy="22288"/>
                    </a:xfrm>
                    <a:custGeom>
                      <a:avLst/>
                      <a:gdLst>
                        <a:gd name="connsiteX0" fmla="*/ 12002 w 12001"/>
                        <a:gd name="connsiteY0" fmla="*/ 0 h 22288"/>
                        <a:gd name="connsiteX1" fmla="*/ 12002 w 12001"/>
                        <a:gd name="connsiteY1" fmla="*/ 22289 h 22288"/>
                        <a:gd name="connsiteX2" fmla="*/ 0 w 12001"/>
                        <a:gd name="connsiteY2" fmla="*/ 22289 h 22288"/>
                        <a:gd name="connsiteX3" fmla="*/ 0 w 12001"/>
                        <a:gd name="connsiteY3" fmla="*/ 0 h 22288"/>
                        <a:gd name="connsiteX4" fmla="*/ 12002 w 12001"/>
                        <a:gd name="connsiteY4" fmla="*/ 0 h 22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01" h="22288">
                          <a:moveTo>
                            <a:pt x="12002" y="0"/>
                          </a:moveTo>
                          <a:lnTo>
                            <a:pt x="12002" y="22289"/>
                          </a:lnTo>
                          <a:cubicBezTo>
                            <a:pt x="8144" y="22289"/>
                            <a:pt x="3858" y="22289"/>
                            <a:pt x="0" y="22289"/>
                          </a:cubicBezTo>
                          <a:lnTo>
                            <a:pt x="0" y="0"/>
                          </a:lnTo>
                          <a:cubicBezTo>
                            <a:pt x="3858" y="429"/>
                            <a:pt x="8144" y="429"/>
                            <a:pt x="12002" y="0"/>
                          </a:cubicBezTo>
                        </a:path>
                      </a:pathLst>
                    </a:custGeom>
                    <a:solidFill>
                      <a:srgbClr val="9B9B9B"/>
                    </a:solidFill>
                    <a:ln w="4286" cap="flat">
                      <a:noFill/>
                      <a:prstDash val="solid"/>
                      <a:miter/>
                    </a:ln>
                  </p:spPr>
                  <p:txBody>
                    <a:bodyPr rtlCol="0" anchor="ctr"/>
                    <a:lstStyle/>
                    <a:p>
                      <a:endParaRPr lang="en-GB"/>
                    </a:p>
                  </p:txBody>
                </p:sp>
                <p:sp>
                  <p:nvSpPr>
                    <p:cNvPr id="1650" name="Freeform: Shape 1649">
                      <a:extLst>
                        <a:ext uri="{FF2B5EF4-FFF2-40B4-BE49-F238E27FC236}">
                          <a16:creationId xmlns:a16="http://schemas.microsoft.com/office/drawing/2014/main" id="{28586CEF-6E66-FEA0-6D4A-238A3312999D}"/>
                        </a:ext>
                      </a:extLst>
                    </p:cNvPr>
                    <p:cNvSpPr/>
                    <p:nvPr/>
                  </p:nvSpPr>
                  <p:spPr>
                    <a:xfrm>
                      <a:off x="6774942" y="3158959"/>
                      <a:ext cx="11572" cy="22717"/>
                    </a:xfrm>
                    <a:custGeom>
                      <a:avLst/>
                      <a:gdLst>
                        <a:gd name="connsiteX0" fmla="*/ 11573 w 11572"/>
                        <a:gd name="connsiteY0" fmla="*/ 429 h 22717"/>
                        <a:gd name="connsiteX1" fmla="*/ 11573 w 11572"/>
                        <a:gd name="connsiteY1" fmla="*/ 22717 h 22717"/>
                        <a:gd name="connsiteX2" fmla="*/ 0 w 11572"/>
                        <a:gd name="connsiteY2" fmla="*/ 22289 h 22717"/>
                        <a:gd name="connsiteX3" fmla="*/ 0 w 11572"/>
                        <a:gd name="connsiteY3" fmla="*/ 0 h 22717"/>
                        <a:gd name="connsiteX4" fmla="*/ 11573 w 11572"/>
                        <a:gd name="connsiteY4" fmla="*/ 429 h 22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2" h="22717">
                          <a:moveTo>
                            <a:pt x="11573" y="429"/>
                          </a:moveTo>
                          <a:lnTo>
                            <a:pt x="11573" y="22717"/>
                          </a:lnTo>
                          <a:cubicBezTo>
                            <a:pt x="7715" y="22717"/>
                            <a:pt x="3858" y="22289"/>
                            <a:pt x="0" y="22289"/>
                          </a:cubicBezTo>
                          <a:lnTo>
                            <a:pt x="0" y="0"/>
                          </a:lnTo>
                          <a:cubicBezTo>
                            <a:pt x="3858" y="0"/>
                            <a:pt x="7715" y="0"/>
                            <a:pt x="11573" y="429"/>
                          </a:cubicBezTo>
                        </a:path>
                      </a:pathLst>
                    </a:custGeom>
                    <a:solidFill>
                      <a:srgbClr val="969696"/>
                    </a:solidFill>
                    <a:ln w="4286" cap="flat">
                      <a:noFill/>
                      <a:prstDash val="solid"/>
                      <a:miter/>
                    </a:ln>
                  </p:spPr>
                  <p:txBody>
                    <a:bodyPr rtlCol="0" anchor="ctr"/>
                    <a:lstStyle/>
                    <a:p>
                      <a:endParaRPr lang="en-GB"/>
                    </a:p>
                  </p:txBody>
                </p:sp>
                <p:sp>
                  <p:nvSpPr>
                    <p:cNvPr id="1651" name="Freeform: Shape 1650">
                      <a:extLst>
                        <a:ext uri="{FF2B5EF4-FFF2-40B4-BE49-F238E27FC236}">
                          <a16:creationId xmlns:a16="http://schemas.microsoft.com/office/drawing/2014/main" id="{3CE14E38-9495-8E72-7ED8-F05BDE80D70D}"/>
                        </a:ext>
                      </a:extLst>
                    </p:cNvPr>
                    <p:cNvSpPr/>
                    <p:nvPr/>
                  </p:nvSpPr>
                  <p:spPr>
                    <a:xfrm>
                      <a:off x="6763368" y="3157244"/>
                      <a:ext cx="11573" cy="23574"/>
                    </a:xfrm>
                    <a:custGeom>
                      <a:avLst/>
                      <a:gdLst>
                        <a:gd name="connsiteX0" fmla="*/ 11573 w 11573"/>
                        <a:gd name="connsiteY0" fmla="*/ 1286 h 23574"/>
                        <a:gd name="connsiteX1" fmla="*/ 11573 w 11573"/>
                        <a:gd name="connsiteY1" fmla="*/ 23574 h 23574"/>
                        <a:gd name="connsiteX2" fmla="*/ 0 w 11573"/>
                        <a:gd name="connsiteY2" fmla="*/ 22289 h 23574"/>
                        <a:gd name="connsiteX3" fmla="*/ 0 w 11573"/>
                        <a:gd name="connsiteY3" fmla="*/ 0 h 23574"/>
                        <a:gd name="connsiteX4" fmla="*/ 11573 w 11573"/>
                        <a:gd name="connsiteY4" fmla="*/ 1286 h 23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3" h="23574">
                          <a:moveTo>
                            <a:pt x="11573" y="1286"/>
                          </a:moveTo>
                          <a:lnTo>
                            <a:pt x="11573" y="23574"/>
                          </a:lnTo>
                          <a:cubicBezTo>
                            <a:pt x="7715" y="23146"/>
                            <a:pt x="3858" y="22717"/>
                            <a:pt x="0" y="22289"/>
                          </a:cubicBezTo>
                          <a:lnTo>
                            <a:pt x="0" y="0"/>
                          </a:lnTo>
                          <a:cubicBezTo>
                            <a:pt x="3858" y="429"/>
                            <a:pt x="7715" y="857"/>
                            <a:pt x="11573" y="1286"/>
                          </a:cubicBezTo>
                        </a:path>
                      </a:pathLst>
                    </a:custGeom>
                    <a:solidFill>
                      <a:srgbClr val="919191"/>
                    </a:solidFill>
                    <a:ln w="4286" cap="flat">
                      <a:noFill/>
                      <a:prstDash val="solid"/>
                      <a:miter/>
                    </a:ln>
                  </p:spPr>
                  <p:txBody>
                    <a:bodyPr rtlCol="0" anchor="ctr"/>
                    <a:lstStyle/>
                    <a:p>
                      <a:endParaRPr lang="en-GB"/>
                    </a:p>
                  </p:txBody>
                </p:sp>
                <p:sp>
                  <p:nvSpPr>
                    <p:cNvPr id="1652" name="Freeform: Shape 1651">
                      <a:extLst>
                        <a:ext uri="{FF2B5EF4-FFF2-40B4-BE49-F238E27FC236}">
                          <a16:creationId xmlns:a16="http://schemas.microsoft.com/office/drawing/2014/main" id="{D97BE3F6-FA5B-F8DD-3775-25352C692206}"/>
                        </a:ext>
                      </a:extLst>
                    </p:cNvPr>
                    <p:cNvSpPr/>
                    <p:nvPr/>
                  </p:nvSpPr>
                  <p:spPr>
                    <a:xfrm>
                      <a:off x="6751796" y="3155101"/>
                      <a:ext cx="11572" cy="24431"/>
                    </a:xfrm>
                    <a:custGeom>
                      <a:avLst/>
                      <a:gdLst>
                        <a:gd name="connsiteX0" fmla="*/ 11573 w 11572"/>
                        <a:gd name="connsiteY0" fmla="*/ 2143 h 24431"/>
                        <a:gd name="connsiteX1" fmla="*/ 11573 w 11572"/>
                        <a:gd name="connsiteY1" fmla="*/ 24432 h 24431"/>
                        <a:gd name="connsiteX2" fmla="*/ 0 w 11572"/>
                        <a:gd name="connsiteY2" fmla="*/ 22289 h 24431"/>
                        <a:gd name="connsiteX3" fmla="*/ 0 w 11572"/>
                        <a:gd name="connsiteY3" fmla="*/ 0 h 24431"/>
                        <a:gd name="connsiteX4" fmla="*/ 11573 w 11572"/>
                        <a:gd name="connsiteY4" fmla="*/ 2143 h 24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2" h="24431">
                          <a:moveTo>
                            <a:pt x="11573" y="2143"/>
                          </a:moveTo>
                          <a:lnTo>
                            <a:pt x="11573" y="24432"/>
                          </a:lnTo>
                          <a:cubicBezTo>
                            <a:pt x="7715" y="24003"/>
                            <a:pt x="3858" y="23146"/>
                            <a:pt x="0" y="22289"/>
                          </a:cubicBezTo>
                          <a:lnTo>
                            <a:pt x="0" y="0"/>
                          </a:lnTo>
                          <a:cubicBezTo>
                            <a:pt x="3858" y="857"/>
                            <a:pt x="7715" y="1715"/>
                            <a:pt x="11573" y="2143"/>
                          </a:cubicBezTo>
                        </a:path>
                      </a:pathLst>
                    </a:custGeom>
                    <a:solidFill>
                      <a:srgbClr val="8C8C8C"/>
                    </a:solidFill>
                    <a:ln w="4286" cap="flat">
                      <a:noFill/>
                      <a:prstDash val="solid"/>
                      <a:miter/>
                    </a:ln>
                  </p:spPr>
                  <p:txBody>
                    <a:bodyPr rtlCol="0" anchor="ctr"/>
                    <a:lstStyle/>
                    <a:p>
                      <a:endParaRPr lang="en-GB"/>
                    </a:p>
                  </p:txBody>
                </p:sp>
                <p:sp>
                  <p:nvSpPr>
                    <p:cNvPr id="1653" name="Freeform: Shape 1652">
                      <a:extLst>
                        <a:ext uri="{FF2B5EF4-FFF2-40B4-BE49-F238E27FC236}">
                          <a16:creationId xmlns:a16="http://schemas.microsoft.com/office/drawing/2014/main" id="{8F624A5E-8793-0B61-56D7-CF15AF92769E}"/>
                        </a:ext>
                      </a:extLst>
                    </p:cNvPr>
                    <p:cNvSpPr/>
                    <p:nvPr/>
                  </p:nvSpPr>
                  <p:spPr>
                    <a:xfrm>
                      <a:off x="6739366" y="3152101"/>
                      <a:ext cx="12430" cy="25288"/>
                    </a:xfrm>
                    <a:custGeom>
                      <a:avLst/>
                      <a:gdLst>
                        <a:gd name="connsiteX0" fmla="*/ 12430 w 12430"/>
                        <a:gd name="connsiteY0" fmla="*/ 3000 h 25288"/>
                        <a:gd name="connsiteX1" fmla="*/ 12430 w 12430"/>
                        <a:gd name="connsiteY1" fmla="*/ 25289 h 25288"/>
                        <a:gd name="connsiteX2" fmla="*/ 0 w 12430"/>
                        <a:gd name="connsiteY2" fmla="*/ 22289 h 25288"/>
                        <a:gd name="connsiteX3" fmla="*/ 0 w 12430"/>
                        <a:gd name="connsiteY3" fmla="*/ 0 h 25288"/>
                        <a:gd name="connsiteX4" fmla="*/ 12430 w 12430"/>
                        <a:gd name="connsiteY4" fmla="*/ 3000 h 25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0" h="25288">
                          <a:moveTo>
                            <a:pt x="12430" y="3000"/>
                          </a:moveTo>
                          <a:lnTo>
                            <a:pt x="12430" y="25289"/>
                          </a:lnTo>
                          <a:cubicBezTo>
                            <a:pt x="8144" y="24432"/>
                            <a:pt x="4286" y="23574"/>
                            <a:pt x="0" y="22289"/>
                          </a:cubicBezTo>
                          <a:lnTo>
                            <a:pt x="0" y="0"/>
                          </a:lnTo>
                          <a:cubicBezTo>
                            <a:pt x="4286" y="1286"/>
                            <a:pt x="8144" y="2143"/>
                            <a:pt x="12430" y="3000"/>
                          </a:cubicBezTo>
                        </a:path>
                      </a:pathLst>
                    </a:custGeom>
                    <a:solidFill>
                      <a:srgbClr val="888888"/>
                    </a:solidFill>
                    <a:ln w="4286" cap="flat">
                      <a:noFill/>
                      <a:prstDash val="solid"/>
                      <a:miter/>
                    </a:ln>
                  </p:spPr>
                  <p:txBody>
                    <a:bodyPr rtlCol="0" anchor="ctr"/>
                    <a:lstStyle/>
                    <a:p>
                      <a:endParaRPr lang="en-GB"/>
                    </a:p>
                  </p:txBody>
                </p:sp>
                <p:sp>
                  <p:nvSpPr>
                    <p:cNvPr id="1654" name="Freeform: Shape 1653">
                      <a:extLst>
                        <a:ext uri="{FF2B5EF4-FFF2-40B4-BE49-F238E27FC236}">
                          <a16:creationId xmlns:a16="http://schemas.microsoft.com/office/drawing/2014/main" id="{FFDF3B46-EA35-4657-9BEE-C872C71E0660}"/>
                        </a:ext>
                      </a:extLst>
                    </p:cNvPr>
                    <p:cNvSpPr/>
                    <p:nvPr/>
                  </p:nvSpPr>
                  <p:spPr>
                    <a:xfrm>
                      <a:off x="6725221" y="3147386"/>
                      <a:ext cx="14144" cy="27003"/>
                    </a:xfrm>
                    <a:custGeom>
                      <a:avLst/>
                      <a:gdLst>
                        <a:gd name="connsiteX0" fmla="*/ 14144 w 14144"/>
                        <a:gd name="connsiteY0" fmla="*/ 4715 h 27003"/>
                        <a:gd name="connsiteX1" fmla="*/ 14144 w 14144"/>
                        <a:gd name="connsiteY1" fmla="*/ 27003 h 27003"/>
                        <a:gd name="connsiteX2" fmla="*/ 0 w 14144"/>
                        <a:gd name="connsiteY2" fmla="*/ 22289 h 27003"/>
                        <a:gd name="connsiteX3" fmla="*/ 0 w 14144"/>
                        <a:gd name="connsiteY3" fmla="*/ 0 h 27003"/>
                        <a:gd name="connsiteX4" fmla="*/ 14144 w 14144"/>
                        <a:gd name="connsiteY4" fmla="*/ 4715 h 27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44" h="27003">
                          <a:moveTo>
                            <a:pt x="14144" y="4715"/>
                          </a:moveTo>
                          <a:lnTo>
                            <a:pt x="14144" y="27003"/>
                          </a:lnTo>
                          <a:cubicBezTo>
                            <a:pt x="9430" y="25718"/>
                            <a:pt x="4286" y="24003"/>
                            <a:pt x="0" y="22289"/>
                          </a:cubicBezTo>
                          <a:lnTo>
                            <a:pt x="0" y="0"/>
                          </a:lnTo>
                          <a:cubicBezTo>
                            <a:pt x="4715" y="1715"/>
                            <a:pt x="9430" y="3429"/>
                            <a:pt x="14144" y="4715"/>
                          </a:cubicBezTo>
                        </a:path>
                      </a:pathLst>
                    </a:custGeom>
                    <a:solidFill>
                      <a:srgbClr val="838383"/>
                    </a:solidFill>
                    <a:ln w="4286" cap="flat">
                      <a:noFill/>
                      <a:prstDash val="solid"/>
                      <a:miter/>
                    </a:ln>
                  </p:spPr>
                  <p:txBody>
                    <a:bodyPr rtlCol="0" anchor="ctr"/>
                    <a:lstStyle/>
                    <a:p>
                      <a:endParaRPr lang="en-GB"/>
                    </a:p>
                  </p:txBody>
                </p:sp>
                <p:sp>
                  <p:nvSpPr>
                    <p:cNvPr id="1655" name="Freeform: Shape 1654">
                      <a:extLst>
                        <a:ext uri="{FF2B5EF4-FFF2-40B4-BE49-F238E27FC236}">
                          <a16:creationId xmlns:a16="http://schemas.microsoft.com/office/drawing/2014/main" id="{DB69BC40-8C3F-F24B-EB45-E22AD362CF1E}"/>
                        </a:ext>
                      </a:extLst>
                    </p:cNvPr>
                    <p:cNvSpPr/>
                    <p:nvPr/>
                  </p:nvSpPr>
                  <p:spPr>
                    <a:xfrm>
                      <a:off x="6672778" y="3090807"/>
                      <a:ext cx="52443" cy="78867"/>
                    </a:xfrm>
                    <a:custGeom>
                      <a:avLst/>
                      <a:gdLst>
                        <a:gd name="connsiteX0" fmla="*/ 52443 w 52443"/>
                        <a:gd name="connsiteY0" fmla="*/ 56579 h 78867"/>
                        <a:gd name="connsiteX1" fmla="*/ 52443 w 52443"/>
                        <a:gd name="connsiteY1" fmla="*/ 78867 h 78867"/>
                        <a:gd name="connsiteX2" fmla="*/ 1008 w 52443"/>
                        <a:gd name="connsiteY2" fmla="*/ 0 h 78867"/>
                        <a:gd name="connsiteX3" fmla="*/ 52443 w 52443"/>
                        <a:gd name="connsiteY3" fmla="*/ 56579 h 78867"/>
                      </a:gdLst>
                      <a:ahLst/>
                      <a:cxnLst>
                        <a:cxn ang="0">
                          <a:pos x="connsiteX0" y="connsiteY0"/>
                        </a:cxn>
                        <a:cxn ang="0">
                          <a:pos x="connsiteX1" y="connsiteY1"/>
                        </a:cxn>
                        <a:cxn ang="0">
                          <a:pos x="connsiteX2" y="connsiteY2"/>
                        </a:cxn>
                        <a:cxn ang="0">
                          <a:pos x="connsiteX3" y="connsiteY3"/>
                        </a:cxn>
                      </a:cxnLst>
                      <a:rect l="l" t="t" r="r" b="b"/>
                      <a:pathLst>
                        <a:path w="52443" h="78867">
                          <a:moveTo>
                            <a:pt x="52443" y="56579"/>
                          </a:moveTo>
                          <a:lnTo>
                            <a:pt x="52443" y="78867"/>
                          </a:lnTo>
                          <a:cubicBezTo>
                            <a:pt x="13010" y="65151"/>
                            <a:pt x="-4564" y="35147"/>
                            <a:pt x="1008" y="0"/>
                          </a:cubicBezTo>
                          <a:cubicBezTo>
                            <a:pt x="-1135" y="22289"/>
                            <a:pt x="26297" y="47578"/>
                            <a:pt x="52443" y="56579"/>
                          </a:cubicBezTo>
                        </a:path>
                      </a:pathLst>
                    </a:custGeom>
                    <a:solidFill>
                      <a:srgbClr val="7E7E7E"/>
                    </a:solidFill>
                    <a:ln w="4286" cap="flat">
                      <a:noFill/>
                      <a:prstDash val="solid"/>
                      <a:miter/>
                    </a:ln>
                  </p:spPr>
                  <p:txBody>
                    <a:bodyPr rtlCol="0" anchor="ctr"/>
                    <a:lstStyle/>
                    <a:p>
                      <a:endParaRPr lang="en-GB"/>
                    </a:p>
                  </p:txBody>
                </p:sp>
              </p:grpSp>
              <p:sp>
                <p:nvSpPr>
                  <p:cNvPr id="1656" name="Freeform: Shape 1655">
                    <a:extLst>
                      <a:ext uri="{FF2B5EF4-FFF2-40B4-BE49-F238E27FC236}">
                        <a16:creationId xmlns:a16="http://schemas.microsoft.com/office/drawing/2014/main" id="{ACD9DFE3-1C55-FA03-FF1B-F669B8AB1102}"/>
                      </a:ext>
                    </a:extLst>
                  </p:cNvPr>
                  <p:cNvSpPr/>
                  <p:nvPr/>
                </p:nvSpPr>
                <p:spPr>
                  <a:xfrm>
                    <a:off x="6673464" y="3023352"/>
                    <a:ext cx="235102" cy="136249"/>
                  </a:xfrm>
                  <a:custGeom>
                    <a:avLst/>
                    <a:gdLst>
                      <a:gd name="connsiteX0" fmla="*/ 200490 w 235102"/>
                      <a:gd name="connsiteY0" fmla="*/ 19878 h 136249"/>
                      <a:gd name="connsiteX1" fmla="*/ 200919 w 235102"/>
                      <a:gd name="connsiteY1" fmla="*/ 116318 h 136249"/>
                      <a:gd name="connsiteX2" fmla="*/ 34612 w 235102"/>
                      <a:gd name="connsiteY2" fmla="*/ 116318 h 136249"/>
                      <a:gd name="connsiteX3" fmla="*/ 34183 w 235102"/>
                      <a:gd name="connsiteY3" fmla="*/ 20306 h 136249"/>
                      <a:gd name="connsiteX4" fmla="*/ 200490 w 235102"/>
                      <a:gd name="connsiteY4" fmla="*/ 19878 h 1362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02" h="136249">
                        <a:moveTo>
                          <a:pt x="200490" y="19878"/>
                        </a:moveTo>
                        <a:cubicBezTo>
                          <a:pt x="246353" y="46453"/>
                          <a:pt x="246782" y="89744"/>
                          <a:pt x="200919" y="116318"/>
                        </a:cubicBezTo>
                        <a:cubicBezTo>
                          <a:pt x="155056" y="142893"/>
                          <a:pt x="80904" y="142893"/>
                          <a:pt x="34612" y="116318"/>
                        </a:cubicBezTo>
                        <a:cubicBezTo>
                          <a:pt x="-11251" y="89744"/>
                          <a:pt x="-11679" y="46453"/>
                          <a:pt x="34183" y="20306"/>
                        </a:cubicBezTo>
                        <a:cubicBezTo>
                          <a:pt x="80047" y="-6697"/>
                          <a:pt x="154627" y="-6697"/>
                          <a:pt x="200490" y="19878"/>
                        </a:cubicBezTo>
                        <a:close/>
                      </a:path>
                    </a:pathLst>
                  </a:custGeom>
                  <a:solidFill>
                    <a:srgbClr val="D1D1D1"/>
                  </a:solidFill>
                  <a:ln w="4286" cap="flat">
                    <a:noFill/>
                    <a:prstDash val="solid"/>
                    <a:miter/>
                  </a:ln>
                </p:spPr>
                <p:txBody>
                  <a:bodyPr rtlCol="0" anchor="ctr"/>
                  <a:lstStyle/>
                  <a:p>
                    <a:endParaRPr lang="en-GB"/>
                  </a:p>
                </p:txBody>
              </p:sp>
            </p:grpSp>
            <p:grpSp>
              <p:nvGrpSpPr>
                <p:cNvPr id="1657" name="Graphic 18">
                  <a:extLst>
                    <a:ext uri="{FF2B5EF4-FFF2-40B4-BE49-F238E27FC236}">
                      <a16:creationId xmlns:a16="http://schemas.microsoft.com/office/drawing/2014/main" id="{EBE2B706-1FA4-83DB-E3FA-1A69E7AFACE5}"/>
                    </a:ext>
                  </a:extLst>
                </p:cNvPr>
                <p:cNvGrpSpPr/>
                <p:nvPr/>
              </p:nvGrpSpPr>
              <p:grpSpPr>
                <a:xfrm>
                  <a:off x="5954553" y="2667754"/>
                  <a:ext cx="103298" cy="896683"/>
                  <a:chOff x="5954553" y="2667754"/>
                  <a:chExt cx="103298" cy="896683"/>
                </a:xfrm>
              </p:grpSpPr>
              <p:sp>
                <p:nvSpPr>
                  <p:cNvPr id="1658" name="Freeform: Shape 1657">
                    <a:extLst>
                      <a:ext uri="{FF2B5EF4-FFF2-40B4-BE49-F238E27FC236}">
                        <a16:creationId xmlns:a16="http://schemas.microsoft.com/office/drawing/2014/main" id="{1E63FF3B-350F-D819-3120-E42406DD6ED3}"/>
                      </a:ext>
                    </a:extLst>
                  </p:cNvPr>
                  <p:cNvSpPr/>
                  <p:nvPr/>
                </p:nvSpPr>
                <p:spPr>
                  <a:xfrm>
                    <a:off x="5954553" y="2704187"/>
                    <a:ext cx="40719" cy="860250"/>
                  </a:xfrm>
                  <a:custGeom>
                    <a:avLst/>
                    <a:gdLst>
                      <a:gd name="connsiteX0" fmla="*/ 40719 w 40719"/>
                      <a:gd name="connsiteY0" fmla="*/ 860250 h 860250"/>
                      <a:gd name="connsiteX1" fmla="*/ 2143 w 40719"/>
                      <a:gd name="connsiteY1" fmla="*/ 837962 h 860250"/>
                      <a:gd name="connsiteX2" fmla="*/ 0 w 40719"/>
                      <a:gd name="connsiteY2" fmla="*/ 0 h 860250"/>
                      <a:gd name="connsiteX3" fmla="*/ 38576 w 40719"/>
                      <a:gd name="connsiteY3" fmla="*/ 22289 h 860250"/>
                    </a:gdLst>
                    <a:ahLst/>
                    <a:cxnLst>
                      <a:cxn ang="0">
                        <a:pos x="connsiteX0" y="connsiteY0"/>
                      </a:cxn>
                      <a:cxn ang="0">
                        <a:pos x="connsiteX1" y="connsiteY1"/>
                      </a:cxn>
                      <a:cxn ang="0">
                        <a:pos x="connsiteX2" y="connsiteY2"/>
                      </a:cxn>
                      <a:cxn ang="0">
                        <a:pos x="connsiteX3" y="connsiteY3"/>
                      </a:cxn>
                    </a:cxnLst>
                    <a:rect l="l" t="t" r="r" b="b"/>
                    <a:pathLst>
                      <a:path w="40719" h="860250">
                        <a:moveTo>
                          <a:pt x="40719" y="860250"/>
                        </a:moveTo>
                        <a:lnTo>
                          <a:pt x="2143" y="837962"/>
                        </a:lnTo>
                        <a:lnTo>
                          <a:pt x="0" y="0"/>
                        </a:lnTo>
                        <a:lnTo>
                          <a:pt x="38576" y="22289"/>
                        </a:lnTo>
                        <a:close/>
                      </a:path>
                    </a:pathLst>
                  </a:custGeom>
                  <a:solidFill>
                    <a:srgbClr val="818181"/>
                  </a:solidFill>
                  <a:ln w="4286" cap="flat">
                    <a:noFill/>
                    <a:prstDash val="solid"/>
                    <a:miter/>
                  </a:ln>
                </p:spPr>
                <p:txBody>
                  <a:bodyPr rtlCol="0" anchor="ctr"/>
                  <a:lstStyle/>
                  <a:p>
                    <a:endParaRPr lang="en-GB"/>
                  </a:p>
                </p:txBody>
              </p:sp>
              <p:sp>
                <p:nvSpPr>
                  <p:cNvPr id="1659" name="Freeform: Shape 1658">
                    <a:extLst>
                      <a:ext uri="{FF2B5EF4-FFF2-40B4-BE49-F238E27FC236}">
                        <a16:creationId xmlns:a16="http://schemas.microsoft.com/office/drawing/2014/main" id="{E165762D-47A5-F613-7135-FDB9D415CB2C}"/>
                      </a:ext>
                    </a:extLst>
                  </p:cNvPr>
                  <p:cNvSpPr/>
                  <p:nvPr/>
                </p:nvSpPr>
                <p:spPr>
                  <a:xfrm>
                    <a:off x="5954553" y="2667754"/>
                    <a:ext cx="101155" cy="58721"/>
                  </a:xfrm>
                  <a:custGeom>
                    <a:avLst/>
                    <a:gdLst>
                      <a:gd name="connsiteX0" fmla="*/ 38576 w 101155"/>
                      <a:gd name="connsiteY0" fmla="*/ 58722 h 58721"/>
                      <a:gd name="connsiteX1" fmla="*/ 0 w 101155"/>
                      <a:gd name="connsiteY1" fmla="*/ 36433 h 58721"/>
                      <a:gd name="connsiteX2" fmla="*/ 62151 w 101155"/>
                      <a:gd name="connsiteY2" fmla="*/ 0 h 58721"/>
                      <a:gd name="connsiteX3" fmla="*/ 101155 w 101155"/>
                      <a:gd name="connsiteY3" fmla="*/ 22717 h 58721"/>
                    </a:gdLst>
                    <a:ahLst/>
                    <a:cxnLst>
                      <a:cxn ang="0">
                        <a:pos x="connsiteX0" y="connsiteY0"/>
                      </a:cxn>
                      <a:cxn ang="0">
                        <a:pos x="connsiteX1" y="connsiteY1"/>
                      </a:cxn>
                      <a:cxn ang="0">
                        <a:pos x="connsiteX2" y="connsiteY2"/>
                      </a:cxn>
                      <a:cxn ang="0">
                        <a:pos x="connsiteX3" y="connsiteY3"/>
                      </a:cxn>
                    </a:cxnLst>
                    <a:rect l="l" t="t" r="r" b="b"/>
                    <a:pathLst>
                      <a:path w="101155" h="58721">
                        <a:moveTo>
                          <a:pt x="38576" y="58722"/>
                        </a:moveTo>
                        <a:lnTo>
                          <a:pt x="0" y="36433"/>
                        </a:lnTo>
                        <a:lnTo>
                          <a:pt x="62151" y="0"/>
                        </a:lnTo>
                        <a:lnTo>
                          <a:pt x="101155" y="22717"/>
                        </a:lnTo>
                        <a:close/>
                      </a:path>
                    </a:pathLst>
                  </a:custGeom>
                  <a:solidFill>
                    <a:srgbClr val="D0D0D0"/>
                  </a:solidFill>
                  <a:ln w="4286" cap="flat">
                    <a:noFill/>
                    <a:prstDash val="solid"/>
                    <a:miter/>
                  </a:ln>
                </p:spPr>
                <p:txBody>
                  <a:bodyPr rtlCol="0" anchor="ctr"/>
                  <a:lstStyle/>
                  <a:p>
                    <a:endParaRPr lang="en-GB"/>
                  </a:p>
                </p:txBody>
              </p:sp>
              <p:sp>
                <p:nvSpPr>
                  <p:cNvPr id="1660" name="Freeform: Shape 1659">
                    <a:extLst>
                      <a:ext uri="{FF2B5EF4-FFF2-40B4-BE49-F238E27FC236}">
                        <a16:creationId xmlns:a16="http://schemas.microsoft.com/office/drawing/2014/main" id="{7F2BFEEC-EBB7-E358-C3E6-E6BCF5EA68F5}"/>
                      </a:ext>
                    </a:extLst>
                  </p:cNvPr>
                  <p:cNvSpPr/>
                  <p:nvPr/>
                </p:nvSpPr>
                <p:spPr>
                  <a:xfrm>
                    <a:off x="5993130" y="2690472"/>
                    <a:ext cx="64722" cy="873966"/>
                  </a:xfrm>
                  <a:custGeom>
                    <a:avLst/>
                    <a:gdLst>
                      <a:gd name="connsiteX0" fmla="*/ 62579 w 64722"/>
                      <a:gd name="connsiteY0" fmla="*/ 0 h 873966"/>
                      <a:gd name="connsiteX1" fmla="*/ 64722 w 64722"/>
                      <a:gd name="connsiteY1" fmla="*/ 837962 h 873966"/>
                      <a:gd name="connsiteX2" fmla="*/ 2143 w 64722"/>
                      <a:gd name="connsiteY2" fmla="*/ 873966 h 873966"/>
                      <a:gd name="connsiteX3" fmla="*/ 0 w 64722"/>
                      <a:gd name="connsiteY3" fmla="*/ 36004 h 873966"/>
                    </a:gdLst>
                    <a:ahLst/>
                    <a:cxnLst>
                      <a:cxn ang="0">
                        <a:pos x="connsiteX0" y="connsiteY0"/>
                      </a:cxn>
                      <a:cxn ang="0">
                        <a:pos x="connsiteX1" y="connsiteY1"/>
                      </a:cxn>
                      <a:cxn ang="0">
                        <a:pos x="connsiteX2" y="connsiteY2"/>
                      </a:cxn>
                      <a:cxn ang="0">
                        <a:pos x="connsiteX3" y="connsiteY3"/>
                      </a:cxn>
                    </a:cxnLst>
                    <a:rect l="l" t="t" r="r" b="b"/>
                    <a:pathLst>
                      <a:path w="64722" h="873966">
                        <a:moveTo>
                          <a:pt x="62579" y="0"/>
                        </a:moveTo>
                        <a:lnTo>
                          <a:pt x="64722" y="837962"/>
                        </a:lnTo>
                        <a:lnTo>
                          <a:pt x="2143" y="873966"/>
                        </a:lnTo>
                        <a:lnTo>
                          <a:pt x="0" y="36004"/>
                        </a:lnTo>
                        <a:close/>
                      </a:path>
                    </a:pathLst>
                  </a:custGeom>
                  <a:solidFill>
                    <a:srgbClr val="BBBBBB"/>
                  </a:solidFill>
                  <a:ln w="4286" cap="flat">
                    <a:noFill/>
                    <a:prstDash val="solid"/>
                    <a:miter/>
                  </a:ln>
                </p:spPr>
                <p:txBody>
                  <a:bodyPr rtlCol="0" anchor="ctr"/>
                  <a:lstStyle/>
                  <a:p>
                    <a:endParaRPr lang="en-GB"/>
                  </a:p>
                </p:txBody>
              </p:sp>
            </p:grpSp>
            <p:grpSp>
              <p:nvGrpSpPr>
                <p:cNvPr id="1661" name="Graphic 18">
                  <a:extLst>
                    <a:ext uri="{FF2B5EF4-FFF2-40B4-BE49-F238E27FC236}">
                      <a16:creationId xmlns:a16="http://schemas.microsoft.com/office/drawing/2014/main" id="{347F0033-F388-0261-5910-394F247C8B33}"/>
                    </a:ext>
                  </a:extLst>
                </p:cNvPr>
                <p:cNvGrpSpPr/>
                <p:nvPr/>
              </p:nvGrpSpPr>
              <p:grpSpPr>
                <a:xfrm>
                  <a:off x="6735079" y="2221984"/>
                  <a:ext cx="103298" cy="896683"/>
                  <a:chOff x="6735079" y="2221984"/>
                  <a:chExt cx="103298" cy="896683"/>
                </a:xfrm>
              </p:grpSpPr>
              <p:sp>
                <p:nvSpPr>
                  <p:cNvPr id="1662" name="Freeform: Shape 1661">
                    <a:extLst>
                      <a:ext uri="{FF2B5EF4-FFF2-40B4-BE49-F238E27FC236}">
                        <a16:creationId xmlns:a16="http://schemas.microsoft.com/office/drawing/2014/main" id="{2A2FABE5-8C2F-5F3F-0FDA-02ACC791F533}"/>
                      </a:ext>
                    </a:extLst>
                  </p:cNvPr>
                  <p:cNvSpPr/>
                  <p:nvPr/>
                </p:nvSpPr>
                <p:spPr>
                  <a:xfrm>
                    <a:off x="6735079" y="2257989"/>
                    <a:ext cx="41147" cy="860678"/>
                  </a:xfrm>
                  <a:custGeom>
                    <a:avLst/>
                    <a:gdLst>
                      <a:gd name="connsiteX0" fmla="*/ 41148 w 41147"/>
                      <a:gd name="connsiteY0" fmla="*/ 860679 h 860678"/>
                      <a:gd name="connsiteX1" fmla="*/ 2143 w 41147"/>
                      <a:gd name="connsiteY1" fmla="*/ 837962 h 860678"/>
                      <a:gd name="connsiteX2" fmla="*/ 0 w 41147"/>
                      <a:gd name="connsiteY2" fmla="*/ 0 h 860678"/>
                      <a:gd name="connsiteX3" fmla="*/ 38576 w 41147"/>
                      <a:gd name="connsiteY3" fmla="*/ 22717 h 860678"/>
                    </a:gdLst>
                    <a:ahLst/>
                    <a:cxnLst>
                      <a:cxn ang="0">
                        <a:pos x="connsiteX0" y="connsiteY0"/>
                      </a:cxn>
                      <a:cxn ang="0">
                        <a:pos x="connsiteX1" y="connsiteY1"/>
                      </a:cxn>
                      <a:cxn ang="0">
                        <a:pos x="connsiteX2" y="connsiteY2"/>
                      </a:cxn>
                      <a:cxn ang="0">
                        <a:pos x="connsiteX3" y="connsiteY3"/>
                      </a:cxn>
                    </a:cxnLst>
                    <a:rect l="l" t="t" r="r" b="b"/>
                    <a:pathLst>
                      <a:path w="41147" h="860678">
                        <a:moveTo>
                          <a:pt x="41148" y="860679"/>
                        </a:moveTo>
                        <a:lnTo>
                          <a:pt x="2143" y="837962"/>
                        </a:lnTo>
                        <a:lnTo>
                          <a:pt x="0" y="0"/>
                        </a:lnTo>
                        <a:lnTo>
                          <a:pt x="38576" y="22717"/>
                        </a:lnTo>
                        <a:close/>
                      </a:path>
                    </a:pathLst>
                  </a:custGeom>
                  <a:solidFill>
                    <a:srgbClr val="818181"/>
                  </a:solidFill>
                  <a:ln w="4286" cap="flat">
                    <a:noFill/>
                    <a:prstDash val="solid"/>
                    <a:miter/>
                  </a:ln>
                </p:spPr>
                <p:txBody>
                  <a:bodyPr rtlCol="0" anchor="ctr"/>
                  <a:lstStyle/>
                  <a:p>
                    <a:endParaRPr lang="en-GB"/>
                  </a:p>
                </p:txBody>
              </p:sp>
              <p:sp>
                <p:nvSpPr>
                  <p:cNvPr id="1663" name="Freeform: Shape 1662">
                    <a:extLst>
                      <a:ext uri="{FF2B5EF4-FFF2-40B4-BE49-F238E27FC236}">
                        <a16:creationId xmlns:a16="http://schemas.microsoft.com/office/drawing/2014/main" id="{4568CDA6-D667-CD59-596A-60E17B382C46}"/>
                      </a:ext>
                    </a:extLst>
                  </p:cNvPr>
                  <p:cNvSpPr/>
                  <p:nvPr/>
                </p:nvSpPr>
                <p:spPr>
                  <a:xfrm>
                    <a:off x="6735079" y="2221984"/>
                    <a:ext cx="101155" cy="58721"/>
                  </a:xfrm>
                  <a:custGeom>
                    <a:avLst/>
                    <a:gdLst>
                      <a:gd name="connsiteX0" fmla="*/ 38576 w 101155"/>
                      <a:gd name="connsiteY0" fmla="*/ 58722 h 58721"/>
                      <a:gd name="connsiteX1" fmla="*/ 0 w 101155"/>
                      <a:gd name="connsiteY1" fmla="*/ 36004 h 58721"/>
                      <a:gd name="connsiteX2" fmla="*/ 62151 w 101155"/>
                      <a:gd name="connsiteY2" fmla="*/ 0 h 58721"/>
                      <a:gd name="connsiteX3" fmla="*/ 101155 w 101155"/>
                      <a:gd name="connsiteY3" fmla="*/ 22717 h 58721"/>
                    </a:gdLst>
                    <a:ahLst/>
                    <a:cxnLst>
                      <a:cxn ang="0">
                        <a:pos x="connsiteX0" y="connsiteY0"/>
                      </a:cxn>
                      <a:cxn ang="0">
                        <a:pos x="connsiteX1" y="connsiteY1"/>
                      </a:cxn>
                      <a:cxn ang="0">
                        <a:pos x="connsiteX2" y="connsiteY2"/>
                      </a:cxn>
                      <a:cxn ang="0">
                        <a:pos x="connsiteX3" y="connsiteY3"/>
                      </a:cxn>
                    </a:cxnLst>
                    <a:rect l="l" t="t" r="r" b="b"/>
                    <a:pathLst>
                      <a:path w="101155" h="58721">
                        <a:moveTo>
                          <a:pt x="38576" y="58722"/>
                        </a:moveTo>
                        <a:lnTo>
                          <a:pt x="0" y="36004"/>
                        </a:lnTo>
                        <a:lnTo>
                          <a:pt x="62151" y="0"/>
                        </a:lnTo>
                        <a:lnTo>
                          <a:pt x="101155" y="22717"/>
                        </a:lnTo>
                        <a:close/>
                      </a:path>
                    </a:pathLst>
                  </a:custGeom>
                  <a:solidFill>
                    <a:srgbClr val="D0D0D0"/>
                  </a:solidFill>
                  <a:ln w="4286" cap="flat">
                    <a:noFill/>
                    <a:prstDash val="solid"/>
                    <a:miter/>
                  </a:ln>
                </p:spPr>
                <p:txBody>
                  <a:bodyPr rtlCol="0" anchor="ctr"/>
                  <a:lstStyle/>
                  <a:p>
                    <a:endParaRPr lang="en-GB"/>
                  </a:p>
                </p:txBody>
              </p:sp>
              <p:sp>
                <p:nvSpPr>
                  <p:cNvPr id="1664" name="Freeform: Shape 1663">
                    <a:extLst>
                      <a:ext uri="{FF2B5EF4-FFF2-40B4-BE49-F238E27FC236}">
                        <a16:creationId xmlns:a16="http://schemas.microsoft.com/office/drawing/2014/main" id="{105B7A24-3C0C-7EBD-0265-480EC5030AB3}"/>
                      </a:ext>
                    </a:extLst>
                  </p:cNvPr>
                  <p:cNvSpPr/>
                  <p:nvPr/>
                </p:nvSpPr>
                <p:spPr>
                  <a:xfrm>
                    <a:off x="6773656" y="2244701"/>
                    <a:ext cx="64722" cy="873966"/>
                  </a:xfrm>
                  <a:custGeom>
                    <a:avLst/>
                    <a:gdLst>
                      <a:gd name="connsiteX0" fmla="*/ 62579 w 64722"/>
                      <a:gd name="connsiteY0" fmla="*/ 0 h 873966"/>
                      <a:gd name="connsiteX1" fmla="*/ 64722 w 64722"/>
                      <a:gd name="connsiteY1" fmla="*/ 837962 h 873966"/>
                      <a:gd name="connsiteX2" fmla="*/ 2572 w 64722"/>
                      <a:gd name="connsiteY2" fmla="*/ 873966 h 873966"/>
                      <a:gd name="connsiteX3" fmla="*/ 0 w 64722"/>
                      <a:gd name="connsiteY3" fmla="*/ 36004 h 873966"/>
                    </a:gdLst>
                    <a:ahLst/>
                    <a:cxnLst>
                      <a:cxn ang="0">
                        <a:pos x="connsiteX0" y="connsiteY0"/>
                      </a:cxn>
                      <a:cxn ang="0">
                        <a:pos x="connsiteX1" y="connsiteY1"/>
                      </a:cxn>
                      <a:cxn ang="0">
                        <a:pos x="connsiteX2" y="connsiteY2"/>
                      </a:cxn>
                      <a:cxn ang="0">
                        <a:pos x="connsiteX3" y="connsiteY3"/>
                      </a:cxn>
                    </a:cxnLst>
                    <a:rect l="l" t="t" r="r" b="b"/>
                    <a:pathLst>
                      <a:path w="64722" h="873966">
                        <a:moveTo>
                          <a:pt x="62579" y="0"/>
                        </a:moveTo>
                        <a:lnTo>
                          <a:pt x="64722" y="837962"/>
                        </a:lnTo>
                        <a:lnTo>
                          <a:pt x="2572" y="873966"/>
                        </a:lnTo>
                        <a:lnTo>
                          <a:pt x="0" y="36004"/>
                        </a:lnTo>
                        <a:close/>
                      </a:path>
                    </a:pathLst>
                  </a:custGeom>
                  <a:solidFill>
                    <a:srgbClr val="BBBBBB"/>
                  </a:solidFill>
                  <a:ln w="4286" cap="flat">
                    <a:noFill/>
                    <a:prstDash val="solid"/>
                    <a:miter/>
                  </a:ln>
                </p:spPr>
                <p:txBody>
                  <a:bodyPr rtlCol="0" anchor="ctr"/>
                  <a:lstStyle/>
                  <a:p>
                    <a:endParaRPr lang="en-GB"/>
                  </a:p>
                </p:txBody>
              </p:sp>
            </p:grpSp>
            <p:grpSp>
              <p:nvGrpSpPr>
                <p:cNvPr id="1665" name="Graphic 18">
                  <a:extLst>
                    <a:ext uri="{FF2B5EF4-FFF2-40B4-BE49-F238E27FC236}">
                      <a16:creationId xmlns:a16="http://schemas.microsoft.com/office/drawing/2014/main" id="{809998EA-13B1-A6C6-301A-3433AAF2B904}"/>
                    </a:ext>
                  </a:extLst>
                </p:cNvPr>
                <p:cNvGrpSpPr/>
                <p:nvPr/>
              </p:nvGrpSpPr>
              <p:grpSpPr>
                <a:xfrm>
                  <a:off x="5660945" y="1146993"/>
                  <a:ext cx="1383172" cy="1792938"/>
                  <a:chOff x="5660945" y="1146993"/>
                  <a:chExt cx="1383172" cy="1792938"/>
                </a:xfrm>
              </p:grpSpPr>
              <p:sp>
                <p:nvSpPr>
                  <p:cNvPr id="1666" name="Freeform: Shape 1665">
                    <a:extLst>
                      <a:ext uri="{FF2B5EF4-FFF2-40B4-BE49-F238E27FC236}">
                        <a16:creationId xmlns:a16="http://schemas.microsoft.com/office/drawing/2014/main" id="{564B10B3-971C-F9EF-580A-131923A153E4}"/>
                      </a:ext>
                    </a:extLst>
                  </p:cNvPr>
                  <p:cNvSpPr/>
                  <p:nvPr/>
                </p:nvSpPr>
                <p:spPr>
                  <a:xfrm>
                    <a:off x="6963965" y="1214287"/>
                    <a:ext cx="41147" cy="928830"/>
                  </a:xfrm>
                  <a:custGeom>
                    <a:avLst/>
                    <a:gdLst>
                      <a:gd name="connsiteX0" fmla="*/ 41148 w 41147"/>
                      <a:gd name="connsiteY0" fmla="*/ 928830 h 928830"/>
                      <a:gd name="connsiteX1" fmla="*/ 2572 w 41147"/>
                      <a:gd name="connsiteY1" fmla="*/ 906542 h 928830"/>
                      <a:gd name="connsiteX2" fmla="*/ 0 w 41147"/>
                      <a:gd name="connsiteY2" fmla="*/ 0 h 928830"/>
                      <a:gd name="connsiteX3" fmla="*/ 38576 w 41147"/>
                      <a:gd name="connsiteY3" fmla="*/ 22288 h 928830"/>
                    </a:gdLst>
                    <a:ahLst/>
                    <a:cxnLst>
                      <a:cxn ang="0">
                        <a:pos x="connsiteX0" y="connsiteY0"/>
                      </a:cxn>
                      <a:cxn ang="0">
                        <a:pos x="connsiteX1" y="connsiteY1"/>
                      </a:cxn>
                      <a:cxn ang="0">
                        <a:pos x="connsiteX2" y="connsiteY2"/>
                      </a:cxn>
                      <a:cxn ang="0">
                        <a:pos x="connsiteX3" y="connsiteY3"/>
                      </a:cxn>
                    </a:cxnLst>
                    <a:rect l="l" t="t" r="r" b="b"/>
                    <a:pathLst>
                      <a:path w="41147" h="928830">
                        <a:moveTo>
                          <a:pt x="41148" y="928830"/>
                        </a:moveTo>
                        <a:lnTo>
                          <a:pt x="2572" y="906542"/>
                        </a:lnTo>
                        <a:lnTo>
                          <a:pt x="0" y="0"/>
                        </a:lnTo>
                        <a:lnTo>
                          <a:pt x="38576" y="22288"/>
                        </a:lnTo>
                        <a:close/>
                      </a:path>
                    </a:pathLst>
                  </a:custGeom>
                  <a:solidFill>
                    <a:srgbClr val="818181"/>
                  </a:solidFill>
                  <a:ln w="4286" cap="flat">
                    <a:noFill/>
                    <a:prstDash val="solid"/>
                    <a:miter/>
                  </a:ln>
                </p:spPr>
                <p:txBody>
                  <a:bodyPr rtlCol="0" anchor="ctr"/>
                  <a:lstStyle/>
                  <a:p>
                    <a:endParaRPr lang="en-GB"/>
                  </a:p>
                </p:txBody>
              </p:sp>
              <p:sp>
                <p:nvSpPr>
                  <p:cNvPr id="1667" name="Freeform: Shape 1666">
                    <a:extLst>
                      <a:ext uri="{FF2B5EF4-FFF2-40B4-BE49-F238E27FC236}">
                        <a16:creationId xmlns:a16="http://schemas.microsoft.com/office/drawing/2014/main" id="{ECDF594E-F4CA-9449-6A61-078D3E95F869}"/>
                      </a:ext>
                    </a:extLst>
                  </p:cNvPr>
                  <p:cNvSpPr/>
                  <p:nvPr/>
                </p:nvSpPr>
                <p:spPr>
                  <a:xfrm>
                    <a:off x="5702522" y="2120829"/>
                    <a:ext cx="1302591" cy="751808"/>
                  </a:xfrm>
                  <a:custGeom>
                    <a:avLst/>
                    <a:gdLst>
                      <a:gd name="connsiteX0" fmla="*/ 38576 w 1302591"/>
                      <a:gd name="connsiteY0" fmla="*/ 751808 h 751808"/>
                      <a:gd name="connsiteX1" fmla="*/ 0 w 1302591"/>
                      <a:gd name="connsiteY1" fmla="*/ 729520 h 751808"/>
                      <a:gd name="connsiteX2" fmla="*/ 1264015 w 1302591"/>
                      <a:gd name="connsiteY2" fmla="*/ 0 h 751808"/>
                      <a:gd name="connsiteX3" fmla="*/ 1302592 w 1302591"/>
                      <a:gd name="connsiteY3" fmla="*/ 22289 h 751808"/>
                    </a:gdLst>
                    <a:ahLst/>
                    <a:cxnLst>
                      <a:cxn ang="0">
                        <a:pos x="connsiteX0" y="connsiteY0"/>
                      </a:cxn>
                      <a:cxn ang="0">
                        <a:pos x="connsiteX1" y="connsiteY1"/>
                      </a:cxn>
                      <a:cxn ang="0">
                        <a:pos x="connsiteX2" y="connsiteY2"/>
                      </a:cxn>
                      <a:cxn ang="0">
                        <a:pos x="connsiteX3" y="connsiteY3"/>
                      </a:cxn>
                    </a:cxnLst>
                    <a:rect l="l" t="t" r="r" b="b"/>
                    <a:pathLst>
                      <a:path w="1302591" h="751808">
                        <a:moveTo>
                          <a:pt x="38576" y="751808"/>
                        </a:moveTo>
                        <a:lnTo>
                          <a:pt x="0" y="729520"/>
                        </a:lnTo>
                        <a:lnTo>
                          <a:pt x="1264015" y="0"/>
                        </a:lnTo>
                        <a:lnTo>
                          <a:pt x="1302592" y="22289"/>
                        </a:lnTo>
                        <a:close/>
                      </a:path>
                    </a:pathLst>
                  </a:custGeom>
                  <a:solidFill>
                    <a:srgbClr val="D0D0D0"/>
                  </a:solidFill>
                  <a:ln w="4286" cap="flat">
                    <a:noFill/>
                    <a:prstDash val="solid"/>
                    <a:miter/>
                  </a:ln>
                </p:spPr>
                <p:txBody>
                  <a:bodyPr rtlCol="0" anchor="ctr"/>
                  <a:lstStyle/>
                  <a:p>
                    <a:endParaRPr lang="en-GB"/>
                  </a:p>
                </p:txBody>
              </p:sp>
              <p:sp>
                <p:nvSpPr>
                  <p:cNvPr id="1668" name="Freeform: Shape 1667">
                    <a:extLst>
                      <a:ext uri="{FF2B5EF4-FFF2-40B4-BE49-F238E27FC236}">
                        <a16:creationId xmlns:a16="http://schemas.microsoft.com/office/drawing/2014/main" id="{DEDB862B-0465-9123-4830-4ABACFBEEB69}"/>
                      </a:ext>
                    </a:extLst>
                  </p:cNvPr>
                  <p:cNvSpPr/>
                  <p:nvPr/>
                </p:nvSpPr>
                <p:spPr>
                  <a:xfrm>
                    <a:off x="5699950" y="1943807"/>
                    <a:ext cx="41576" cy="928830"/>
                  </a:xfrm>
                  <a:custGeom>
                    <a:avLst/>
                    <a:gdLst>
                      <a:gd name="connsiteX0" fmla="*/ 41577 w 41576"/>
                      <a:gd name="connsiteY0" fmla="*/ 928830 h 928830"/>
                      <a:gd name="connsiteX1" fmla="*/ 2572 w 41576"/>
                      <a:gd name="connsiteY1" fmla="*/ 906542 h 928830"/>
                      <a:gd name="connsiteX2" fmla="*/ 0 w 41576"/>
                      <a:gd name="connsiteY2" fmla="*/ 0 h 928830"/>
                      <a:gd name="connsiteX3" fmla="*/ 39005 w 41576"/>
                      <a:gd name="connsiteY3" fmla="*/ 22717 h 928830"/>
                    </a:gdLst>
                    <a:ahLst/>
                    <a:cxnLst>
                      <a:cxn ang="0">
                        <a:pos x="connsiteX0" y="connsiteY0"/>
                      </a:cxn>
                      <a:cxn ang="0">
                        <a:pos x="connsiteX1" y="connsiteY1"/>
                      </a:cxn>
                      <a:cxn ang="0">
                        <a:pos x="connsiteX2" y="connsiteY2"/>
                      </a:cxn>
                      <a:cxn ang="0">
                        <a:pos x="connsiteX3" y="connsiteY3"/>
                      </a:cxn>
                    </a:cxnLst>
                    <a:rect l="l" t="t" r="r" b="b"/>
                    <a:pathLst>
                      <a:path w="41576" h="928830">
                        <a:moveTo>
                          <a:pt x="41577" y="928830"/>
                        </a:moveTo>
                        <a:lnTo>
                          <a:pt x="2572" y="906542"/>
                        </a:lnTo>
                        <a:lnTo>
                          <a:pt x="0" y="0"/>
                        </a:lnTo>
                        <a:lnTo>
                          <a:pt x="39005" y="22717"/>
                        </a:lnTo>
                        <a:close/>
                      </a:path>
                    </a:pathLst>
                  </a:custGeom>
                  <a:solidFill>
                    <a:srgbClr val="888888"/>
                  </a:solidFill>
                  <a:ln w="4286" cap="flat">
                    <a:noFill/>
                    <a:prstDash val="solid"/>
                    <a:miter/>
                  </a:ln>
                </p:spPr>
                <p:txBody>
                  <a:bodyPr rtlCol="0" anchor="ctr"/>
                  <a:lstStyle/>
                  <a:p>
                    <a:endParaRPr lang="en-GB"/>
                  </a:p>
                </p:txBody>
              </p:sp>
              <p:sp>
                <p:nvSpPr>
                  <p:cNvPr id="1669" name="Freeform: Shape 1668">
                    <a:extLst>
                      <a:ext uri="{FF2B5EF4-FFF2-40B4-BE49-F238E27FC236}">
                        <a16:creationId xmlns:a16="http://schemas.microsoft.com/office/drawing/2014/main" id="{B1BB781D-E01E-A3FE-202C-D1C809FDDC43}"/>
                      </a:ext>
                    </a:extLst>
                  </p:cNvPr>
                  <p:cNvSpPr/>
                  <p:nvPr/>
                </p:nvSpPr>
                <p:spPr>
                  <a:xfrm>
                    <a:off x="5699950" y="1214287"/>
                    <a:ext cx="1302591" cy="752236"/>
                  </a:xfrm>
                  <a:custGeom>
                    <a:avLst/>
                    <a:gdLst>
                      <a:gd name="connsiteX0" fmla="*/ 39005 w 1302591"/>
                      <a:gd name="connsiteY0" fmla="*/ 752237 h 752236"/>
                      <a:gd name="connsiteX1" fmla="*/ 0 w 1302591"/>
                      <a:gd name="connsiteY1" fmla="*/ 729520 h 752236"/>
                      <a:gd name="connsiteX2" fmla="*/ 1264015 w 1302591"/>
                      <a:gd name="connsiteY2" fmla="*/ 0 h 752236"/>
                      <a:gd name="connsiteX3" fmla="*/ 1302592 w 1302591"/>
                      <a:gd name="connsiteY3" fmla="*/ 22288 h 752236"/>
                    </a:gdLst>
                    <a:ahLst/>
                    <a:cxnLst>
                      <a:cxn ang="0">
                        <a:pos x="connsiteX0" y="connsiteY0"/>
                      </a:cxn>
                      <a:cxn ang="0">
                        <a:pos x="connsiteX1" y="connsiteY1"/>
                      </a:cxn>
                      <a:cxn ang="0">
                        <a:pos x="connsiteX2" y="connsiteY2"/>
                      </a:cxn>
                      <a:cxn ang="0">
                        <a:pos x="connsiteX3" y="connsiteY3"/>
                      </a:cxn>
                    </a:cxnLst>
                    <a:rect l="l" t="t" r="r" b="b"/>
                    <a:pathLst>
                      <a:path w="1302591" h="752236">
                        <a:moveTo>
                          <a:pt x="39005" y="752237"/>
                        </a:moveTo>
                        <a:lnTo>
                          <a:pt x="0" y="729520"/>
                        </a:lnTo>
                        <a:lnTo>
                          <a:pt x="1264015" y="0"/>
                        </a:lnTo>
                        <a:lnTo>
                          <a:pt x="1302592" y="22288"/>
                        </a:lnTo>
                        <a:close/>
                      </a:path>
                    </a:pathLst>
                  </a:custGeom>
                  <a:solidFill>
                    <a:srgbClr val="DBDBDB"/>
                  </a:solidFill>
                  <a:ln w="4286" cap="flat">
                    <a:noFill/>
                    <a:prstDash val="solid"/>
                    <a:miter/>
                  </a:ln>
                </p:spPr>
                <p:txBody>
                  <a:bodyPr rtlCol="0" anchor="ctr"/>
                  <a:lstStyle/>
                  <a:p>
                    <a:endParaRPr lang="en-GB"/>
                  </a:p>
                </p:txBody>
              </p:sp>
              <p:sp>
                <p:nvSpPr>
                  <p:cNvPr id="1670" name="Freeform: Shape 1669">
                    <a:extLst>
                      <a:ext uri="{FF2B5EF4-FFF2-40B4-BE49-F238E27FC236}">
                        <a16:creationId xmlns:a16="http://schemas.microsoft.com/office/drawing/2014/main" id="{22F63D2F-1B12-9884-F4BC-D1C8BE0A7797}"/>
                      </a:ext>
                    </a:extLst>
                  </p:cNvPr>
                  <p:cNvSpPr/>
                  <p:nvPr/>
                </p:nvSpPr>
                <p:spPr>
                  <a:xfrm>
                    <a:off x="5699521" y="1169710"/>
                    <a:ext cx="1344596" cy="1770221"/>
                  </a:xfrm>
                  <a:custGeom>
                    <a:avLst/>
                    <a:gdLst>
                      <a:gd name="connsiteX0" fmla="*/ 0 w 1344596"/>
                      <a:gd name="connsiteY0" fmla="*/ 774525 h 1770221"/>
                      <a:gd name="connsiteX1" fmla="*/ 1341596 w 1344596"/>
                      <a:gd name="connsiteY1" fmla="*/ 0 h 1770221"/>
                      <a:gd name="connsiteX2" fmla="*/ 1344596 w 1344596"/>
                      <a:gd name="connsiteY2" fmla="*/ 995696 h 1770221"/>
                      <a:gd name="connsiteX3" fmla="*/ 3000 w 1344596"/>
                      <a:gd name="connsiteY3" fmla="*/ 1770221 h 1770221"/>
                      <a:gd name="connsiteX4" fmla="*/ 0 w 1344596"/>
                      <a:gd name="connsiteY4" fmla="*/ 774525 h 1770221"/>
                      <a:gd name="connsiteX5" fmla="*/ 1305592 w 1344596"/>
                      <a:gd name="connsiteY5" fmla="*/ 973407 h 1770221"/>
                      <a:gd name="connsiteX6" fmla="*/ 1303020 w 1344596"/>
                      <a:gd name="connsiteY6" fmla="*/ 66865 h 1770221"/>
                      <a:gd name="connsiteX7" fmla="*/ 39005 w 1344596"/>
                      <a:gd name="connsiteY7" fmla="*/ 796385 h 1770221"/>
                      <a:gd name="connsiteX8" fmla="*/ 41576 w 1344596"/>
                      <a:gd name="connsiteY8" fmla="*/ 1702927 h 1770221"/>
                      <a:gd name="connsiteX9" fmla="*/ 1305592 w 1344596"/>
                      <a:gd name="connsiteY9" fmla="*/ 973407 h 177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4596" h="1770221">
                        <a:moveTo>
                          <a:pt x="0" y="774525"/>
                        </a:moveTo>
                        <a:lnTo>
                          <a:pt x="1341596" y="0"/>
                        </a:lnTo>
                        <a:lnTo>
                          <a:pt x="1344596" y="995696"/>
                        </a:lnTo>
                        <a:lnTo>
                          <a:pt x="3000" y="1770221"/>
                        </a:lnTo>
                        <a:lnTo>
                          <a:pt x="0" y="774525"/>
                        </a:lnTo>
                        <a:close/>
                        <a:moveTo>
                          <a:pt x="1305592" y="973407"/>
                        </a:moveTo>
                        <a:lnTo>
                          <a:pt x="1303020" y="66865"/>
                        </a:lnTo>
                        <a:lnTo>
                          <a:pt x="39005" y="796385"/>
                        </a:lnTo>
                        <a:lnTo>
                          <a:pt x="41576" y="1702927"/>
                        </a:lnTo>
                        <a:lnTo>
                          <a:pt x="1305592" y="973407"/>
                        </a:lnTo>
                      </a:path>
                    </a:pathLst>
                  </a:custGeom>
                  <a:solidFill>
                    <a:srgbClr val="BBBBBB"/>
                  </a:solidFill>
                  <a:ln w="4286" cap="flat">
                    <a:noFill/>
                    <a:prstDash val="solid"/>
                    <a:miter/>
                  </a:ln>
                </p:spPr>
                <p:txBody>
                  <a:bodyPr rtlCol="0" anchor="ctr"/>
                  <a:lstStyle/>
                  <a:p>
                    <a:endParaRPr lang="en-GB"/>
                  </a:p>
                </p:txBody>
              </p:sp>
              <p:sp>
                <p:nvSpPr>
                  <p:cNvPr id="1671" name="Freeform: Shape 1670">
                    <a:extLst>
                      <a:ext uri="{FF2B5EF4-FFF2-40B4-BE49-F238E27FC236}">
                        <a16:creationId xmlns:a16="http://schemas.microsoft.com/office/drawing/2014/main" id="{98DAFC55-B51C-40B8-A274-54DF2D1EB4C6}"/>
                      </a:ext>
                    </a:extLst>
                  </p:cNvPr>
                  <p:cNvSpPr/>
                  <p:nvPr/>
                </p:nvSpPr>
                <p:spPr>
                  <a:xfrm>
                    <a:off x="5738955" y="1236575"/>
                    <a:ext cx="1266158" cy="1636061"/>
                  </a:xfrm>
                  <a:custGeom>
                    <a:avLst/>
                    <a:gdLst>
                      <a:gd name="connsiteX0" fmla="*/ 1263587 w 1266158"/>
                      <a:gd name="connsiteY0" fmla="*/ 0 h 1636061"/>
                      <a:gd name="connsiteX1" fmla="*/ 1266158 w 1266158"/>
                      <a:gd name="connsiteY1" fmla="*/ 906542 h 1636061"/>
                      <a:gd name="connsiteX2" fmla="*/ 2572 w 1266158"/>
                      <a:gd name="connsiteY2" fmla="*/ 1636062 h 1636061"/>
                      <a:gd name="connsiteX3" fmla="*/ 0 w 1266158"/>
                      <a:gd name="connsiteY3" fmla="*/ 729948 h 1636061"/>
                    </a:gdLst>
                    <a:ahLst/>
                    <a:cxnLst>
                      <a:cxn ang="0">
                        <a:pos x="connsiteX0" y="connsiteY0"/>
                      </a:cxn>
                      <a:cxn ang="0">
                        <a:pos x="connsiteX1" y="connsiteY1"/>
                      </a:cxn>
                      <a:cxn ang="0">
                        <a:pos x="connsiteX2" y="connsiteY2"/>
                      </a:cxn>
                      <a:cxn ang="0">
                        <a:pos x="connsiteX3" y="connsiteY3"/>
                      </a:cxn>
                    </a:cxnLst>
                    <a:rect l="l" t="t" r="r" b="b"/>
                    <a:pathLst>
                      <a:path w="1266158" h="1636061">
                        <a:moveTo>
                          <a:pt x="1263587" y="0"/>
                        </a:moveTo>
                        <a:lnTo>
                          <a:pt x="1266158" y="906542"/>
                        </a:lnTo>
                        <a:lnTo>
                          <a:pt x="2572" y="1636062"/>
                        </a:lnTo>
                        <a:lnTo>
                          <a:pt x="0" y="729948"/>
                        </a:lnTo>
                        <a:close/>
                      </a:path>
                    </a:pathLst>
                  </a:custGeom>
                  <a:solidFill>
                    <a:srgbClr val="FFFFFF"/>
                  </a:solidFill>
                  <a:ln w="4286" cap="flat">
                    <a:noFill/>
                    <a:prstDash val="solid"/>
                    <a:miter/>
                  </a:ln>
                </p:spPr>
                <p:txBody>
                  <a:bodyPr rtlCol="0" anchor="ctr"/>
                  <a:lstStyle/>
                  <a:p>
                    <a:endParaRPr lang="en-GB"/>
                  </a:p>
                </p:txBody>
              </p:sp>
              <p:sp>
                <p:nvSpPr>
                  <p:cNvPr id="1672" name="Freeform: Shape 1671">
                    <a:extLst>
                      <a:ext uri="{FF2B5EF4-FFF2-40B4-BE49-F238E27FC236}">
                        <a16:creationId xmlns:a16="http://schemas.microsoft.com/office/drawing/2014/main" id="{5DC62489-CA6F-24A7-38EE-4DE66E45C500}"/>
                      </a:ext>
                    </a:extLst>
                  </p:cNvPr>
                  <p:cNvSpPr/>
                  <p:nvPr/>
                </p:nvSpPr>
                <p:spPr>
                  <a:xfrm>
                    <a:off x="5660945" y="1921518"/>
                    <a:ext cx="41576" cy="1018412"/>
                  </a:xfrm>
                  <a:custGeom>
                    <a:avLst/>
                    <a:gdLst>
                      <a:gd name="connsiteX0" fmla="*/ 41576 w 41576"/>
                      <a:gd name="connsiteY0" fmla="*/ 1018413 h 1018412"/>
                      <a:gd name="connsiteX1" fmla="*/ 3000 w 41576"/>
                      <a:gd name="connsiteY1" fmla="*/ 996125 h 1018412"/>
                      <a:gd name="connsiteX2" fmla="*/ 0 w 41576"/>
                      <a:gd name="connsiteY2" fmla="*/ 0 h 1018412"/>
                      <a:gd name="connsiteX3" fmla="*/ 38576 w 41576"/>
                      <a:gd name="connsiteY3" fmla="*/ 22717 h 1018412"/>
                    </a:gdLst>
                    <a:ahLst/>
                    <a:cxnLst>
                      <a:cxn ang="0">
                        <a:pos x="connsiteX0" y="connsiteY0"/>
                      </a:cxn>
                      <a:cxn ang="0">
                        <a:pos x="connsiteX1" y="connsiteY1"/>
                      </a:cxn>
                      <a:cxn ang="0">
                        <a:pos x="connsiteX2" y="connsiteY2"/>
                      </a:cxn>
                      <a:cxn ang="0">
                        <a:pos x="connsiteX3" y="connsiteY3"/>
                      </a:cxn>
                    </a:cxnLst>
                    <a:rect l="l" t="t" r="r" b="b"/>
                    <a:pathLst>
                      <a:path w="41576" h="1018412">
                        <a:moveTo>
                          <a:pt x="41576" y="1018413"/>
                        </a:moveTo>
                        <a:lnTo>
                          <a:pt x="3000" y="996125"/>
                        </a:lnTo>
                        <a:lnTo>
                          <a:pt x="0" y="0"/>
                        </a:lnTo>
                        <a:lnTo>
                          <a:pt x="38576" y="22717"/>
                        </a:lnTo>
                        <a:close/>
                      </a:path>
                    </a:pathLst>
                  </a:custGeom>
                  <a:solidFill>
                    <a:srgbClr val="818181"/>
                  </a:solidFill>
                  <a:ln w="4286" cap="flat">
                    <a:noFill/>
                    <a:prstDash val="solid"/>
                    <a:miter/>
                  </a:ln>
                </p:spPr>
                <p:txBody>
                  <a:bodyPr rtlCol="0" anchor="ctr"/>
                  <a:lstStyle/>
                  <a:p>
                    <a:endParaRPr lang="en-GB"/>
                  </a:p>
                </p:txBody>
              </p:sp>
              <p:sp>
                <p:nvSpPr>
                  <p:cNvPr id="1673" name="Freeform: Shape 1672">
                    <a:extLst>
                      <a:ext uri="{FF2B5EF4-FFF2-40B4-BE49-F238E27FC236}">
                        <a16:creationId xmlns:a16="http://schemas.microsoft.com/office/drawing/2014/main" id="{6D087BA8-A5ED-F068-7551-D12153AF6024}"/>
                      </a:ext>
                    </a:extLst>
                  </p:cNvPr>
                  <p:cNvSpPr/>
                  <p:nvPr/>
                </p:nvSpPr>
                <p:spPr>
                  <a:xfrm>
                    <a:off x="5660945" y="1146993"/>
                    <a:ext cx="1380601" cy="797242"/>
                  </a:xfrm>
                  <a:custGeom>
                    <a:avLst/>
                    <a:gdLst>
                      <a:gd name="connsiteX0" fmla="*/ 38576 w 1380601"/>
                      <a:gd name="connsiteY0" fmla="*/ 797242 h 797242"/>
                      <a:gd name="connsiteX1" fmla="*/ 0 w 1380601"/>
                      <a:gd name="connsiteY1" fmla="*/ 774525 h 797242"/>
                      <a:gd name="connsiteX2" fmla="*/ 1341596 w 1380601"/>
                      <a:gd name="connsiteY2" fmla="*/ 0 h 797242"/>
                      <a:gd name="connsiteX3" fmla="*/ 1380601 w 1380601"/>
                      <a:gd name="connsiteY3" fmla="*/ 22717 h 797242"/>
                    </a:gdLst>
                    <a:ahLst/>
                    <a:cxnLst>
                      <a:cxn ang="0">
                        <a:pos x="connsiteX0" y="connsiteY0"/>
                      </a:cxn>
                      <a:cxn ang="0">
                        <a:pos x="connsiteX1" y="connsiteY1"/>
                      </a:cxn>
                      <a:cxn ang="0">
                        <a:pos x="connsiteX2" y="connsiteY2"/>
                      </a:cxn>
                      <a:cxn ang="0">
                        <a:pos x="connsiteX3" y="connsiteY3"/>
                      </a:cxn>
                    </a:cxnLst>
                    <a:rect l="l" t="t" r="r" b="b"/>
                    <a:pathLst>
                      <a:path w="1380601" h="797242">
                        <a:moveTo>
                          <a:pt x="38576" y="797242"/>
                        </a:moveTo>
                        <a:lnTo>
                          <a:pt x="0" y="774525"/>
                        </a:lnTo>
                        <a:lnTo>
                          <a:pt x="1341596" y="0"/>
                        </a:lnTo>
                        <a:lnTo>
                          <a:pt x="1380601" y="22717"/>
                        </a:lnTo>
                        <a:close/>
                      </a:path>
                    </a:pathLst>
                  </a:custGeom>
                  <a:solidFill>
                    <a:srgbClr val="D0D0D0"/>
                  </a:solidFill>
                  <a:ln w="4286" cap="flat">
                    <a:noFill/>
                    <a:prstDash val="solid"/>
                    <a:miter/>
                  </a:ln>
                </p:spPr>
                <p:txBody>
                  <a:bodyPr rtlCol="0" anchor="ctr"/>
                  <a:lstStyle/>
                  <a:p>
                    <a:endParaRPr lang="en-GB"/>
                  </a:p>
                </p:txBody>
              </p:sp>
            </p:grpSp>
            <p:grpSp>
              <p:nvGrpSpPr>
                <p:cNvPr id="1674" name="Graphic 18">
                  <a:extLst>
                    <a:ext uri="{FF2B5EF4-FFF2-40B4-BE49-F238E27FC236}">
                      <a16:creationId xmlns:a16="http://schemas.microsoft.com/office/drawing/2014/main" id="{D6EA9528-A8C6-97FE-509D-CD6BDAAC5618}"/>
                    </a:ext>
                  </a:extLst>
                </p:cNvPr>
                <p:cNvGrpSpPr/>
                <p:nvPr/>
              </p:nvGrpSpPr>
              <p:grpSpPr>
                <a:xfrm>
                  <a:off x="5838396" y="1591906"/>
                  <a:ext cx="1106927" cy="1120183"/>
                  <a:chOff x="5838396" y="1591906"/>
                  <a:chExt cx="1106927" cy="1120183"/>
                </a:xfrm>
              </p:grpSpPr>
              <p:sp>
                <p:nvSpPr>
                  <p:cNvPr id="1675" name="Freeform: Shape 1674">
                    <a:extLst>
                      <a:ext uri="{FF2B5EF4-FFF2-40B4-BE49-F238E27FC236}">
                        <a16:creationId xmlns:a16="http://schemas.microsoft.com/office/drawing/2014/main" id="{B4E2F685-6C1D-509B-5B14-EDD4BFC4A1FA}"/>
                      </a:ext>
                    </a:extLst>
                  </p:cNvPr>
                  <p:cNvSpPr/>
                  <p:nvPr/>
                </p:nvSpPr>
                <p:spPr>
                  <a:xfrm>
                    <a:off x="5838396" y="2027817"/>
                    <a:ext cx="1098137" cy="642080"/>
                  </a:xfrm>
                  <a:custGeom>
                    <a:avLst/>
                    <a:gdLst>
                      <a:gd name="connsiteX0" fmla="*/ 0 w 1098137"/>
                      <a:gd name="connsiteY0" fmla="*/ 642080 h 642080"/>
                      <a:gd name="connsiteX1" fmla="*/ 1098137 w 1098137"/>
                      <a:gd name="connsiteY1" fmla="*/ 8144 h 642080"/>
                      <a:gd name="connsiteX2" fmla="*/ 1098137 w 1098137"/>
                      <a:gd name="connsiteY2" fmla="*/ 0 h 642080"/>
                      <a:gd name="connsiteX3" fmla="*/ 6858 w 1098137"/>
                      <a:gd name="connsiteY3" fmla="*/ 630079 h 642080"/>
                      <a:gd name="connsiteX4" fmla="*/ 6858 w 1098137"/>
                      <a:gd name="connsiteY4" fmla="*/ 54435 h 642080"/>
                      <a:gd name="connsiteX5" fmla="*/ 0 w 1098137"/>
                      <a:gd name="connsiteY5" fmla="*/ 58722 h 642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8137" h="642080">
                        <a:moveTo>
                          <a:pt x="0" y="642080"/>
                        </a:moveTo>
                        <a:lnTo>
                          <a:pt x="1098137" y="8144"/>
                        </a:lnTo>
                        <a:lnTo>
                          <a:pt x="1098137" y="0"/>
                        </a:lnTo>
                        <a:lnTo>
                          <a:pt x="6858" y="630079"/>
                        </a:lnTo>
                        <a:lnTo>
                          <a:pt x="6858" y="54435"/>
                        </a:lnTo>
                        <a:lnTo>
                          <a:pt x="0" y="58722"/>
                        </a:lnTo>
                        <a:close/>
                      </a:path>
                    </a:pathLst>
                  </a:custGeom>
                  <a:solidFill>
                    <a:srgbClr val="6C74AF"/>
                  </a:solidFill>
                  <a:ln w="4286" cap="flat">
                    <a:noFill/>
                    <a:prstDash val="solid"/>
                    <a:miter/>
                  </a:ln>
                </p:spPr>
                <p:txBody>
                  <a:bodyPr rtlCol="0" anchor="ctr"/>
                  <a:lstStyle/>
                  <a:p>
                    <a:endParaRPr lang="en-GB"/>
                  </a:p>
                </p:txBody>
              </p:sp>
              <p:grpSp>
                <p:nvGrpSpPr>
                  <p:cNvPr id="1676" name="Graphic 18">
                    <a:extLst>
                      <a:ext uri="{FF2B5EF4-FFF2-40B4-BE49-F238E27FC236}">
                        <a16:creationId xmlns:a16="http://schemas.microsoft.com/office/drawing/2014/main" id="{768DEC36-0B7F-E8DC-5608-EA02C056C053}"/>
                      </a:ext>
                    </a:extLst>
                  </p:cNvPr>
                  <p:cNvGrpSpPr/>
                  <p:nvPr/>
                </p:nvGrpSpPr>
                <p:grpSpPr>
                  <a:xfrm>
                    <a:off x="5897117" y="1714064"/>
                    <a:ext cx="1039844" cy="885967"/>
                    <a:chOff x="5897117" y="1714064"/>
                    <a:chExt cx="1039844" cy="885967"/>
                  </a:xfrm>
                </p:grpSpPr>
                <p:sp>
                  <p:nvSpPr>
                    <p:cNvPr id="1677" name="Freeform: Shape 1676">
                      <a:extLst>
                        <a:ext uri="{FF2B5EF4-FFF2-40B4-BE49-F238E27FC236}">
                          <a16:creationId xmlns:a16="http://schemas.microsoft.com/office/drawing/2014/main" id="{2A6EE3E5-36A7-173D-7131-401A04EE7E2F}"/>
                        </a:ext>
                      </a:extLst>
                    </p:cNvPr>
                    <p:cNvSpPr/>
                    <p:nvPr/>
                  </p:nvSpPr>
                  <p:spPr>
                    <a:xfrm>
                      <a:off x="6888099" y="1796788"/>
                      <a:ext cx="48862" cy="231028"/>
                    </a:xfrm>
                    <a:custGeom>
                      <a:avLst/>
                      <a:gdLst>
                        <a:gd name="connsiteX0" fmla="*/ 0 w 48862"/>
                        <a:gd name="connsiteY0" fmla="*/ 231029 h 231028"/>
                        <a:gd name="connsiteX1" fmla="*/ 48863 w 48862"/>
                        <a:gd name="connsiteY1" fmla="*/ 203168 h 231028"/>
                        <a:gd name="connsiteX2" fmla="*/ 48863 w 48862"/>
                        <a:gd name="connsiteY2" fmla="*/ 0 h 231028"/>
                        <a:gd name="connsiteX3" fmla="*/ 0 w 48862"/>
                        <a:gd name="connsiteY3" fmla="*/ 28289 h 231028"/>
                      </a:gdLst>
                      <a:ahLst/>
                      <a:cxnLst>
                        <a:cxn ang="0">
                          <a:pos x="connsiteX0" y="connsiteY0"/>
                        </a:cxn>
                        <a:cxn ang="0">
                          <a:pos x="connsiteX1" y="connsiteY1"/>
                        </a:cxn>
                        <a:cxn ang="0">
                          <a:pos x="connsiteX2" y="connsiteY2"/>
                        </a:cxn>
                        <a:cxn ang="0">
                          <a:pos x="connsiteX3" y="connsiteY3"/>
                        </a:cxn>
                      </a:cxnLst>
                      <a:rect l="l" t="t" r="r" b="b"/>
                      <a:pathLst>
                        <a:path w="48862" h="231028">
                          <a:moveTo>
                            <a:pt x="0" y="231029"/>
                          </a:moveTo>
                          <a:lnTo>
                            <a:pt x="48863" y="203168"/>
                          </a:lnTo>
                          <a:lnTo>
                            <a:pt x="48863" y="0"/>
                          </a:lnTo>
                          <a:lnTo>
                            <a:pt x="0" y="28289"/>
                          </a:lnTo>
                          <a:close/>
                        </a:path>
                      </a:pathLst>
                    </a:custGeom>
                    <a:solidFill>
                      <a:schemeClr val="accent2"/>
                    </a:solidFill>
                    <a:ln w="4286" cap="flat">
                      <a:noFill/>
                      <a:prstDash val="solid"/>
                      <a:miter/>
                    </a:ln>
                  </p:spPr>
                  <p:txBody>
                    <a:bodyPr rtlCol="0" anchor="ctr"/>
                    <a:lstStyle/>
                    <a:p>
                      <a:endParaRPr lang="en-GB"/>
                    </a:p>
                  </p:txBody>
                </p:sp>
                <p:sp>
                  <p:nvSpPr>
                    <p:cNvPr id="1678" name="Freeform: Shape 1677">
                      <a:extLst>
                        <a:ext uri="{FF2B5EF4-FFF2-40B4-BE49-F238E27FC236}">
                          <a16:creationId xmlns:a16="http://schemas.microsoft.com/office/drawing/2014/main" id="{65F670B9-26C8-9573-7758-215FFB944E24}"/>
                        </a:ext>
                      </a:extLst>
                    </p:cNvPr>
                    <p:cNvSpPr/>
                    <p:nvPr/>
                  </p:nvSpPr>
                  <p:spPr>
                    <a:xfrm>
                      <a:off x="6822090" y="1752640"/>
                      <a:ext cx="48863" cy="313324"/>
                    </a:xfrm>
                    <a:custGeom>
                      <a:avLst/>
                      <a:gdLst>
                        <a:gd name="connsiteX0" fmla="*/ 0 w 48863"/>
                        <a:gd name="connsiteY0" fmla="*/ 313325 h 313324"/>
                        <a:gd name="connsiteX1" fmla="*/ 48863 w 48863"/>
                        <a:gd name="connsiteY1" fmla="*/ 285464 h 313324"/>
                        <a:gd name="connsiteX2" fmla="*/ 48863 w 48863"/>
                        <a:gd name="connsiteY2" fmla="*/ 0 h 313324"/>
                        <a:gd name="connsiteX3" fmla="*/ 0 w 48863"/>
                        <a:gd name="connsiteY3" fmla="*/ 28289 h 313324"/>
                      </a:gdLst>
                      <a:ahLst/>
                      <a:cxnLst>
                        <a:cxn ang="0">
                          <a:pos x="connsiteX0" y="connsiteY0"/>
                        </a:cxn>
                        <a:cxn ang="0">
                          <a:pos x="connsiteX1" y="connsiteY1"/>
                        </a:cxn>
                        <a:cxn ang="0">
                          <a:pos x="connsiteX2" y="connsiteY2"/>
                        </a:cxn>
                        <a:cxn ang="0">
                          <a:pos x="connsiteX3" y="connsiteY3"/>
                        </a:cxn>
                      </a:cxnLst>
                      <a:rect l="l" t="t" r="r" b="b"/>
                      <a:pathLst>
                        <a:path w="48863" h="313324">
                          <a:moveTo>
                            <a:pt x="0" y="313325"/>
                          </a:moveTo>
                          <a:lnTo>
                            <a:pt x="48863" y="285464"/>
                          </a:lnTo>
                          <a:lnTo>
                            <a:pt x="48863" y="0"/>
                          </a:lnTo>
                          <a:lnTo>
                            <a:pt x="0" y="28289"/>
                          </a:lnTo>
                          <a:close/>
                        </a:path>
                      </a:pathLst>
                    </a:custGeom>
                    <a:solidFill>
                      <a:schemeClr val="accent3"/>
                    </a:solidFill>
                    <a:ln w="4286" cap="flat">
                      <a:noFill/>
                      <a:prstDash val="solid"/>
                      <a:miter/>
                    </a:ln>
                  </p:spPr>
                  <p:txBody>
                    <a:bodyPr rtlCol="0" anchor="ctr"/>
                    <a:lstStyle/>
                    <a:p>
                      <a:endParaRPr lang="en-GB"/>
                    </a:p>
                  </p:txBody>
                </p:sp>
                <p:sp>
                  <p:nvSpPr>
                    <p:cNvPr id="1679" name="Freeform: Shape 1678">
                      <a:extLst>
                        <a:ext uri="{FF2B5EF4-FFF2-40B4-BE49-F238E27FC236}">
                          <a16:creationId xmlns:a16="http://schemas.microsoft.com/office/drawing/2014/main" id="{012ECDE8-037B-25CC-85B5-0D7197761B50}"/>
                        </a:ext>
                      </a:extLst>
                    </p:cNvPr>
                    <p:cNvSpPr/>
                    <p:nvPr/>
                  </p:nvSpPr>
                  <p:spPr>
                    <a:xfrm>
                      <a:off x="6756082" y="1714064"/>
                      <a:ext cx="48863" cy="390048"/>
                    </a:xfrm>
                    <a:custGeom>
                      <a:avLst/>
                      <a:gdLst>
                        <a:gd name="connsiteX0" fmla="*/ 0 w 48863"/>
                        <a:gd name="connsiteY0" fmla="*/ 390049 h 390048"/>
                        <a:gd name="connsiteX1" fmla="*/ 48863 w 48863"/>
                        <a:gd name="connsiteY1" fmla="*/ 362188 h 390048"/>
                        <a:gd name="connsiteX2" fmla="*/ 48863 w 48863"/>
                        <a:gd name="connsiteY2" fmla="*/ 0 h 390048"/>
                        <a:gd name="connsiteX3" fmla="*/ 0 w 48863"/>
                        <a:gd name="connsiteY3" fmla="*/ 28289 h 390048"/>
                      </a:gdLst>
                      <a:ahLst/>
                      <a:cxnLst>
                        <a:cxn ang="0">
                          <a:pos x="connsiteX0" y="connsiteY0"/>
                        </a:cxn>
                        <a:cxn ang="0">
                          <a:pos x="connsiteX1" y="connsiteY1"/>
                        </a:cxn>
                        <a:cxn ang="0">
                          <a:pos x="connsiteX2" y="connsiteY2"/>
                        </a:cxn>
                        <a:cxn ang="0">
                          <a:pos x="connsiteX3" y="connsiteY3"/>
                        </a:cxn>
                      </a:cxnLst>
                      <a:rect l="l" t="t" r="r" b="b"/>
                      <a:pathLst>
                        <a:path w="48863" h="390048">
                          <a:moveTo>
                            <a:pt x="0" y="390049"/>
                          </a:moveTo>
                          <a:lnTo>
                            <a:pt x="48863" y="362188"/>
                          </a:lnTo>
                          <a:lnTo>
                            <a:pt x="48863" y="0"/>
                          </a:lnTo>
                          <a:lnTo>
                            <a:pt x="0" y="28289"/>
                          </a:lnTo>
                          <a:close/>
                        </a:path>
                      </a:pathLst>
                    </a:custGeom>
                    <a:solidFill>
                      <a:schemeClr val="accent3"/>
                    </a:solidFill>
                    <a:ln w="4286" cap="flat">
                      <a:noFill/>
                      <a:prstDash val="solid"/>
                      <a:miter/>
                    </a:ln>
                  </p:spPr>
                  <p:txBody>
                    <a:bodyPr rtlCol="0" anchor="ctr"/>
                    <a:lstStyle/>
                    <a:p>
                      <a:endParaRPr lang="en-GB"/>
                    </a:p>
                  </p:txBody>
                </p:sp>
                <p:sp>
                  <p:nvSpPr>
                    <p:cNvPr id="1680" name="Freeform: Shape 1679">
                      <a:extLst>
                        <a:ext uri="{FF2B5EF4-FFF2-40B4-BE49-F238E27FC236}">
                          <a16:creationId xmlns:a16="http://schemas.microsoft.com/office/drawing/2014/main" id="{3F0B7F80-C349-4D92-7F04-E646529FF2CE}"/>
                        </a:ext>
                      </a:extLst>
                    </p:cNvPr>
                    <p:cNvSpPr/>
                    <p:nvPr/>
                  </p:nvSpPr>
                  <p:spPr>
                    <a:xfrm>
                      <a:off x="6690074" y="1874798"/>
                      <a:ext cx="48434" cy="267461"/>
                    </a:xfrm>
                    <a:custGeom>
                      <a:avLst/>
                      <a:gdLst>
                        <a:gd name="connsiteX0" fmla="*/ 0 w 48434"/>
                        <a:gd name="connsiteY0" fmla="*/ 267462 h 267461"/>
                        <a:gd name="connsiteX1" fmla="*/ 48435 w 48434"/>
                        <a:gd name="connsiteY1" fmla="*/ 239173 h 267461"/>
                        <a:gd name="connsiteX2" fmla="*/ 48435 w 48434"/>
                        <a:gd name="connsiteY2" fmla="*/ 0 h 267461"/>
                        <a:gd name="connsiteX3" fmla="*/ 0 w 48434"/>
                        <a:gd name="connsiteY3" fmla="*/ 28289 h 267461"/>
                      </a:gdLst>
                      <a:ahLst/>
                      <a:cxnLst>
                        <a:cxn ang="0">
                          <a:pos x="connsiteX0" y="connsiteY0"/>
                        </a:cxn>
                        <a:cxn ang="0">
                          <a:pos x="connsiteX1" y="connsiteY1"/>
                        </a:cxn>
                        <a:cxn ang="0">
                          <a:pos x="connsiteX2" y="connsiteY2"/>
                        </a:cxn>
                        <a:cxn ang="0">
                          <a:pos x="connsiteX3" y="connsiteY3"/>
                        </a:cxn>
                      </a:cxnLst>
                      <a:rect l="l" t="t" r="r" b="b"/>
                      <a:pathLst>
                        <a:path w="48434" h="267461">
                          <a:moveTo>
                            <a:pt x="0" y="267462"/>
                          </a:moveTo>
                          <a:lnTo>
                            <a:pt x="48435" y="239173"/>
                          </a:lnTo>
                          <a:lnTo>
                            <a:pt x="48435" y="0"/>
                          </a:lnTo>
                          <a:lnTo>
                            <a:pt x="0" y="28289"/>
                          </a:lnTo>
                          <a:close/>
                        </a:path>
                      </a:pathLst>
                    </a:custGeom>
                    <a:solidFill>
                      <a:srgbClr val="FDD13B"/>
                    </a:solidFill>
                    <a:ln w="4286" cap="flat">
                      <a:noFill/>
                      <a:prstDash val="solid"/>
                      <a:miter/>
                    </a:ln>
                  </p:spPr>
                  <p:txBody>
                    <a:bodyPr rtlCol="0" anchor="ctr"/>
                    <a:lstStyle/>
                    <a:p>
                      <a:endParaRPr lang="en-GB"/>
                    </a:p>
                  </p:txBody>
                </p:sp>
                <p:sp>
                  <p:nvSpPr>
                    <p:cNvPr id="1681" name="Freeform: Shape 1680">
                      <a:extLst>
                        <a:ext uri="{FF2B5EF4-FFF2-40B4-BE49-F238E27FC236}">
                          <a16:creationId xmlns:a16="http://schemas.microsoft.com/office/drawing/2014/main" id="{15EE0727-E0DC-F729-0A74-E856D7133317}"/>
                        </a:ext>
                      </a:extLst>
                    </p:cNvPr>
                    <p:cNvSpPr/>
                    <p:nvPr/>
                  </p:nvSpPr>
                  <p:spPr>
                    <a:xfrm>
                      <a:off x="6624065" y="1874798"/>
                      <a:ext cx="48434" cy="305609"/>
                    </a:xfrm>
                    <a:custGeom>
                      <a:avLst/>
                      <a:gdLst>
                        <a:gd name="connsiteX0" fmla="*/ 0 w 48434"/>
                        <a:gd name="connsiteY0" fmla="*/ 305610 h 305609"/>
                        <a:gd name="connsiteX1" fmla="*/ 48435 w 48434"/>
                        <a:gd name="connsiteY1" fmla="*/ 277320 h 305609"/>
                        <a:gd name="connsiteX2" fmla="*/ 48435 w 48434"/>
                        <a:gd name="connsiteY2" fmla="*/ 0 h 305609"/>
                        <a:gd name="connsiteX3" fmla="*/ 0 w 48434"/>
                        <a:gd name="connsiteY3" fmla="*/ 28289 h 305609"/>
                      </a:gdLst>
                      <a:ahLst/>
                      <a:cxnLst>
                        <a:cxn ang="0">
                          <a:pos x="connsiteX0" y="connsiteY0"/>
                        </a:cxn>
                        <a:cxn ang="0">
                          <a:pos x="connsiteX1" y="connsiteY1"/>
                        </a:cxn>
                        <a:cxn ang="0">
                          <a:pos x="connsiteX2" y="connsiteY2"/>
                        </a:cxn>
                        <a:cxn ang="0">
                          <a:pos x="connsiteX3" y="connsiteY3"/>
                        </a:cxn>
                      </a:cxnLst>
                      <a:rect l="l" t="t" r="r" b="b"/>
                      <a:pathLst>
                        <a:path w="48434" h="305609">
                          <a:moveTo>
                            <a:pt x="0" y="305610"/>
                          </a:moveTo>
                          <a:lnTo>
                            <a:pt x="48435" y="277320"/>
                          </a:lnTo>
                          <a:lnTo>
                            <a:pt x="48435" y="0"/>
                          </a:lnTo>
                          <a:lnTo>
                            <a:pt x="0" y="28289"/>
                          </a:lnTo>
                          <a:close/>
                        </a:path>
                      </a:pathLst>
                    </a:custGeom>
                    <a:solidFill>
                      <a:schemeClr val="accent2"/>
                    </a:solidFill>
                    <a:ln w="4286" cap="flat">
                      <a:noFill/>
                      <a:prstDash val="solid"/>
                      <a:miter/>
                    </a:ln>
                  </p:spPr>
                  <p:txBody>
                    <a:bodyPr rtlCol="0" anchor="ctr"/>
                    <a:lstStyle/>
                    <a:p>
                      <a:endParaRPr lang="en-GB"/>
                    </a:p>
                  </p:txBody>
                </p:sp>
                <p:sp>
                  <p:nvSpPr>
                    <p:cNvPr id="1682" name="Freeform: Shape 1681">
                      <a:extLst>
                        <a:ext uri="{FF2B5EF4-FFF2-40B4-BE49-F238E27FC236}">
                          <a16:creationId xmlns:a16="http://schemas.microsoft.com/office/drawing/2014/main" id="{E1CF4678-8826-A473-EBE1-26E524BAD139}"/>
                        </a:ext>
                      </a:extLst>
                    </p:cNvPr>
                    <p:cNvSpPr/>
                    <p:nvPr/>
                  </p:nvSpPr>
                  <p:spPr>
                    <a:xfrm>
                      <a:off x="6557628" y="1868797"/>
                      <a:ext cx="48863" cy="349757"/>
                    </a:xfrm>
                    <a:custGeom>
                      <a:avLst/>
                      <a:gdLst>
                        <a:gd name="connsiteX0" fmla="*/ 0 w 48863"/>
                        <a:gd name="connsiteY0" fmla="*/ 349758 h 349757"/>
                        <a:gd name="connsiteX1" fmla="*/ 48863 w 48863"/>
                        <a:gd name="connsiteY1" fmla="*/ 321469 h 349757"/>
                        <a:gd name="connsiteX2" fmla="*/ 48863 w 48863"/>
                        <a:gd name="connsiteY2" fmla="*/ 0 h 349757"/>
                        <a:gd name="connsiteX3" fmla="*/ 0 w 48863"/>
                        <a:gd name="connsiteY3" fmla="*/ 28289 h 349757"/>
                      </a:gdLst>
                      <a:ahLst/>
                      <a:cxnLst>
                        <a:cxn ang="0">
                          <a:pos x="connsiteX0" y="connsiteY0"/>
                        </a:cxn>
                        <a:cxn ang="0">
                          <a:pos x="connsiteX1" y="connsiteY1"/>
                        </a:cxn>
                        <a:cxn ang="0">
                          <a:pos x="connsiteX2" y="connsiteY2"/>
                        </a:cxn>
                        <a:cxn ang="0">
                          <a:pos x="connsiteX3" y="connsiteY3"/>
                        </a:cxn>
                      </a:cxnLst>
                      <a:rect l="l" t="t" r="r" b="b"/>
                      <a:pathLst>
                        <a:path w="48863" h="349757">
                          <a:moveTo>
                            <a:pt x="0" y="349758"/>
                          </a:moveTo>
                          <a:lnTo>
                            <a:pt x="48863" y="321469"/>
                          </a:lnTo>
                          <a:lnTo>
                            <a:pt x="48863" y="0"/>
                          </a:lnTo>
                          <a:lnTo>
                            <a:pt x="0" y="28289"/>
                          </a:lnTo>
                          <a:close/>
                        </a:path>
                      </a:pathLst>
                    </a:custGeom>
                    <a:solidFill>
                      <a:schemeClr val="accent1"/>
                    </a:solidFill>
                    <a:ln w="4286" cap="flat">
                      <a:noFill/>
                      <a:prstDash val="solid"/>
                      <a:miter/>
                    </a:ln>
                  </p:spPr>
                  <p:txBody>
                    <a:bodyPr rtlCol="0" anchor="ctr"/>
                    <a:lstStyle/>
                    <a:p>
                      <a:endParaRPr lang="en-GB"/>
                    </a:p>
                  </p:txBody>
                </p:sp>
                <p:sp>
                  <p:nvSpPr>
                    <p:cNvPr id="1683" name="Freeform: Shape 1682">
                      <a:extLst>
                        <a:ext uri="{FF2B5EF4-FFF2-40B4-BE49-F238E27FC236}">
                          <a16:creationId xmlns:a16="http://schemas.microsoft.com/office/drawing/2014/main" id="{F38FF80E-43E4-9674-84AB-E178374254E5}"/>
                        </a:ext>
                      </a:extLst>
                    </p:cNvPr>
                    <p:cNvSpPr/>
                    <p:nvPr/>
                  </p:nvSpPr>
                  <p:spPr>
                    <a:xfrm>
                      <a:off x="6491621" y="1866654"/>
                      <a:ext cx="48862" cy="390048"/>
                    </a:xfrm>
                    <a:custGeom>
                      <a:avLst/>
                      <a:gdLst>
                        <a:gd name="connsiteX0" fmla="*/ 0 w 48862"/>
                        <a:gd name="connsiteY0" fmla="*/ 390049 h 390048"/>
                        <a:gd name="connsiteX1" fmla="*/ 48863 w 48862"/>
                        <a:gd name="connsiteY1" fmla="*/ 361759 h 390048"/>
                        <a:gd name="connsiteX2" fmla="*/ 48863 w 48862"/>
                        <a:gd name="connsiteY2" fmla="*/ 0 h 390048"/>
                        <a:gd name="connsiteX3" fmla="*/ 0 w 48862"/>
                        <a:gd name="connsiteY3" fmla="*/ 27861 h 390048"/>
                      </a:gdLst>
                      <a:ahLst/>
                      <a:cxnLst>
                        <a:cxn ang="0">
                          <a:pos x="connsiteX0" y="connsiteY0"/>
                        </a:cxn>
                        <a:cxn ang="0">
                          <a:pos x="connsiteX1" y="connsiteY1"/>
                        </a:cxn>
                        <a:cxn ang="0">
                          <a:pos x="connsiteX2" y="connsiteY2"/>
                        </a:cxn>
                        <a:cxn ang="0">
                          <a:pos x="connsiteX3" y="connsiteY3"/>
                        </a:cxn>
                      </a:cxnLst>
                      <a:rect l="l" t="t" r="r" b="b"/>
                      <a:pathLst>
                        <a:path w="48862" h="390048">
                          <a:moveTo>
                            <a:pt x="0" y="390049"/>
                          </a:moveTo>
                          <a:lnTo>
                            <a:pt x="48863" y="361759"/>
                          </a:lnTo>
                          <a:lnTo>
                            <a:pt x="48863" y="0"/>
                          </a:lnTo>
                          <a:lnTo>
                            <a:pt x="0" y="27861"/>
                          </a:lnTo>
                          <a:close/>
                        </a:path>
                      </a:pathLst>
                    </a:custGeom>
                    <a:solidFill>
                      <a:schemeClr val="accent2"/>
                    </a:solidFill>
                    <a:ln w="4286" cap="flat">
                      <a:noFill/>
                      <a:prstDash val="solid"/>
                      <a:miter/>
                    </a:ln>
                  </p:spPr>
                  <p:txBody>
                    <a:bodyPr rtlCol="0" anchor="ctr"/>
                    <a:lstStyle/>
                    <a:p>
                      <a:endParaRPr lang="en-GB"/>
                    </a:p>
                  </p:txBody>
                </p:sp>
                <p:sp>
                  <p:nvSpPr>
                    <p:cNvPr id="1684" name="Freeform: Shape 1683">
                      <a:extLst>
                        <a:ext uri="{FF2B5EF4-FFF2-40B4-BE49-F238E27FC236}">
                          <a16:creationId xmlns:a16="http://schemas.microsoft.com/office/drawing/2014/main" id="{293BAD25-E0DB-5B2C-3DBF-8BC0819A5415}"/>
                        </a:ext>
                      </a:extLst>
                    </p:cNvPr>
                    <p:cNvSpPr/>
                    <p:nvPr/>
                  </p:nvSpPr>
                  <p:spPr>
                    <a:xfrm>
                      <a:off x="6425612" y="1841794"/>
                      <a:ext cx="48863" cy="453056"/>
                    </a:xfrm>
                    <a:custGeom>
                      <a:avLst/>
                      <a:gdLst>
                        <a:gd name="connsiteX0" fmla="*/ 0 w 48863"/>
                        <a:gd name="connsiteY0" fmla="*/ 453057 h 453056"/>
                        <a:gd name="connsiteX1" fmla="*/ 48863 w 48863"/>
                        <a:gd name="connsiteY1" fmla="*/ 424767 h 453056"/>
                        <a:gd name="connsiteX2" fmla="*/ 48863 w 48863"/>
                        <a:gd name="connsiteY2" fmla="*/ 0 h 453056"/>
                        <a:gd name="connsiteX3" fmla="*/ 0 w 48863"/>
                        <a:gd name="connsiteY3" fmla="*/ 28289 h 453056"/>
                      </a:gdLst>
                      <a:ahLst/>
                      <a:cxnLst>
                        <a:cxn ang="0">
                          <a:pos x="connsiteX0" y="connsiteY0"/>
                        </a:cxn>
                        <a:cxn ang="0">
                          <a:pos x="connsiteX1" y="connsiteY1"/>
                        </a:cxn>
                        <a:cxn ang="0">
                          <a:pos x="connsiteX2" y="connsiteY2"/>
                        </a:cxn>
                        <a:cxn ang="0">
                          <a:pos x="connsiteX3" y="connsiteY3"/>
                        </a:cxn>
                      </a:cxnLst>
                      <a:rect l="l" t="t" r="r" b="b"/>
                      <a:pathLst>
                        <a:path w="48863" h="453056">
                          <a:moveTo>
                            <a:pt x="0" y="453057"/>
                          </a:moveTo>
                          <a:lnTo>
                            <a:pt x="48863" y="424767"/>
                          </a:lnTo>
                          <a:lnTo>
                            <a:pt x="48863" y="0"/>
                          </a:lnTo>
                          <a:lnTo>
                            <a:pt x="0" y="28289"/>
                          </a:lnTo>
                          <a:close/>
                        </a:path>
                      </a:pathLst>
                    </a:custGeom>
                    <a:solidFill>
                      <a:schemeClr val="accent3"/>
                    </a:solidFill>
                    <a:ln w="4286" cap="flat">
                      <a:noFill/>
                      <a:prstDash val="solid"/>
                      <a:miter/>
                    </a:ln>
                  </p:spPr>
                  <p:txBody>
                    <a:bodyPr rtlCol="0" anchor="ctr"/>
                    <a:lstStyle/>
                    <a:p>
                      <a:endParaRPr lang="en-GB"/>
                    </a:p>
                  </p:txBody>
                </p:sp>
                <p:sp>
                  <p:nvSpPr>
                    <p:cNvPr id="1685" name="Freeform: Shape 1684">
                      <a:extLst>
                        <a:ext uri="{FF2B5EF4-FFF2-40B4-BE49-F238E27FC236}">
                          <a16:creationId xmlns:a16="http://schemas.microsoft.com/office/drawing/2014/main" id="{CEC5C188-CCE7-2779-68C5-D5334CE6541F}"/>
                        </a:ext>
                      </a:extLst>
                    </p:cNvPr>
                    <p:cNvSpPr/>
                    <p:nvPr/>
                  </p:nvSpPr>
                  <p:spPr>
                    <a:xfrm>
                      <a:off x="6359604" y="1906945"/>
                      <a:ext cx="48863" cy="426053"/>
                    </a:xfrm>
                    <a:custGeom>
                      <a:avLst/>
                      <a:gdLst>
                        <a:gd name="connsiteX0" fmla="*/ 0 w 48863"/>
                        <a:gd name="connsiteY0" fmla="*/ 426053 h 426053"/>
                        <a:gd name="connsiteX1" fmla="*/ 48863 w 48863"/>
                        <a:gd name="connsiteY1" fmla="*/ 397764 h 426053"/>
                        <a:gd name="connsiteX2" fmla="*/ 48863 w 48863"/>
                        <a:gd name="connsiteY2" fmla="*/ 0 h 426053"/>
                        <a:gd name="connsiteX3" fmla="*/ 0 w 48863"/>
                        <a:gd name="connsiteY3" fmla="*/ 27861 h 426053"/>
                      </a:gdLst>
                      <a:ahLst/>
                      <a:cxnLst>
                        <a:cxn ang="0">
                          <a:pos x="connsiteX0" y="connsiteY0"/>
                        </a:cxn>
                        <a:cxn ang="0">
                          <a:pos x="connsiteX1" y="connsiteY1"/>
                        </a:cxn>
                        <a:cxn ang="0">
                          <a:pos x="connsiteX2" y="connsiteY2"/>
                        </a:cxn>
                        <a:cxn ang="0">
                          <a:pos x="connsiteX3" y="connsiteY3"/>
                        </a:cxn>
                      </a:cxnLst>
                      <a:rect l="l" t="t" r="r" b="b"/>
                      <a:pathLst>
                        <a:path w="48863" h="426053">
                          <a:moveTo>
                            <a:pt x="0" y="426053"/>
                          </a:moveTo>
                          <a:lnTo>
                            <a:pt x="48863" y="397764"/>
                          </a:lnTo>
                          <a:lnTo>
                            <a:pt x="48863" y="0"/>
                          </a:lnTo>
                          <a:lnTo>
                            <a:pt x="0" y="27861"/>
                          </a:lnTo>
                          <a:close/>
                        </a:path>
                      </a:pathLst>
                    </a:custGeom>
                    <a:solidFill>
                      <a:schemeClr val="accent1"/>
                    </a:solidFill>
                    <a:ln w="4286" cap="flat">
                      <a:noFill/>
                      <a:prstDash val="solid"/>
                      <a:miter/>
                    </a:ln>
                  </p:spPr>
                  <p:txBody>
                    <a:bodyPr rtlCol="0" anchor="ctr"/>
                    <a:lstStyle/>
                    <a:p>
                      <a:endParaRPr lang="en-GB"/>
                    </a:p>
                  </p:txBody>
                </p:sp>
                <p:sp>
                  <p:nvSpPr>
                    <p:cNvPr id="1686" name="Freeform: Shape 1685">
                      <a:extLst>
                        <a:ext uri="{FF2B5EF4-FFF2-40B4-BE49-F238E27FC236}">
                          <a16:creationId xmlns:a16="http://schemas.microsoft.com/office/drawing/2014/main" id="{19DC065E-07DA-CBDF-7AA1-6F17878ADE6E}"/>
                        </a:ext>
                      </a:extLst>
                    </p:cNvPr>
                    <p:cNvSpPr/>
                    <p:nvPr/>
                  </p:nvSpPr>
                  <p:spPr>
                    <a:xfrm>
                      <a:off x="6293596" y="1851224"/>
                      <a:ext cx="48863" cy="519922"/>
                    </a:xfrm>
                    <a:custGeom>
                      <a:avLst/>
                      <a:gdLst>
                        <a:gd name="connsiteX0" fmla="*/ 0 w 48863"/>
                        <a:gd name="connsiteY0" fmla="*/ 519922 h 519922"/>
                        <a:gd name="connsiteX1" fmla="*/ 48863 w 48863"/>
                        <a:gd name="connsiteY1" fmla="*/ 491633 h 519922"/>
                        <a:gd name="connsiteX2" fmla="*/ 48863 w 48863"/>
                        <a:gd name="connsiteY2" fmla="*/ 0 h 519922"/>
                        <a:gd name="connsiteX3" fmla="*/ 0 w 48863"/>
                        <a:gd name="connsiteY3" fmla="*/ 28289 h 519922"/>
                      </a:gdLst>
                      <a:ahLst/>
                      <a:cxnLst>
                        <a:cxn ang="0">
                          <a:pos x="connsiteX0" y="connsiteY0"/>
                        </a:cxn>
                        <a:cxn ang="0">
                          <a:pos x="connsiteX1" y="connsiteY1"/>
                        </a:cxn>
                        <a:cxn ang="0">
                          <a:pos x="connsiteX2" y="connsiteY2"/>
                        </a:cxn>
                        <a:cxn ang="0">
                          <a:pos x="connsiteX3" y="connsiteY3"/>
                        </a:cxn>
                      </a:cxnLst>
                      <a:rect l="l" t="t" r="r" b="b"/>
                      <a:pathLst>
                        <a:path w="48863" h="519922">
                          <a:moveTo>
                            <a:pt x="0" y="519922"/>
                          </a:moveTo>
                          <a:lnTo>
                            <a:pt x="48863" y="491633"/>
                          </a:lnTo>
                          <a:lnTo>
                            <a:pt x="48863" y="0"/>
                          </a:lnTo>
                          <a:lnTo>
                            <a:pt x="0" y="28289"/>
                          </a:lnTo>
                          <a:close/>
                        </a:path>
                      </a:pathLst>
                    </a:custGeom>
                    <a:solidFill>
                      <a:schemeClr val="accent2"/>
                    </a:solidFill>
                    <a:ln w="4286" cap="flat">
                      <a:noFill/>
                      <a:prstDash val="solid"/>
                      <a:miter/>
                    </a:ln>
                  </p:spPr>
                  <p:txBody>
                    <a:bodyPr rtlCol="0" anchor="ctr"/>
                    <a:lstStyle/>
                    <a:p>
                      <a:endParaRPr lang="en-GB"/>
                    </a:p>
                  </p:txBody>
                </p:sp>
                <p:sp>
                  <p:nvSpPr>
                    <p:cNvPr id="1687" name="Freeform: Shape 1686">
                      <a:extLst>
                        <a:ext uri="{FF2B5EF4-FFF2-40B4-BE49-F238E27FC236}">
                          <a16:creationId xmlns:a16="http://schemas.microsoft.com/office/drawing/2014/main" id="{DC27F772-CF24-9D01-B46E-8B7F4B9AA614}"/>
                        </a:ext>
                      </a:extLst>
                    </p:cNvPr>
                    <p:cNvSpPr/>
                    <p:nvPr/>
                  </p:nvSpPr>
                  <p:spPr>
                    <a:xfrm>
                      <a:off x="6227587" y="1826363"/>
                      <a:ext cx="48863" cy="582930"/>
                    </a:xfrm>
                    <a:custGeom>
                      <a:avLst/>
                      <a:gdLst>
                        <a:gd name="connsiteX0" fmla="*/ 0 w 48863"/>
                        <a:gd name="connsiteY0" fmla="*/ 582930 h 582930"/>
                        <a:gd name="connsiteX1" fmla="*/ 48863 w 48863"/>
                        <a:gd name="connsiteY1" fmla="*/ 554641 h 582930"/>
                        <a:gd name="connsiteX2" fmla="*/ 48863 w 48863"/>
                        <a:gd name="connsiteY2" fmla="*/ 0 h 582930"/>
                        <a:gd name="connsiteX3" fmla="*/ 0 w 48863"/>
                        <a:gd name="connsiteY3" fmla="*/ 28289 h 582930"/>
                      </a:gdLst>
                      <a:ahLst/>
                      <a:cxnLst>
                        <a:cxn ang="0">
                          <a:pos x="connsiteX0" y="connsiteY0"/>
                        </a:cxn>
                        <a:cxn ang="0">
                          <a:pos x="connsiteX1" y="connsiteY1"/>
                        </a:cxn>
                        <a:cxn ang="0">
                          <a:pos x="connsiteX2" y="connsiteY2"/>
                        </a:cxn>
                        <a:cxn ang="0">
                          <a:pos x="connsiteX3" y="connsiteY3"/>
                        </a:cxn>
                      </a:cxnLst>
                      <a:rect l="l" t="t" r="r" b="b"/>
                      <a:pathLst>
                        <a:path w="48863" h="582930">
                          <a:moveTo>
                            <a:pt x="0" y="582930"/>
                          </a:moveTo>
                          <a:lnTo>
                            <a:pt x="48863" y="554641"/>
                          </a:lnTo>
                          <a:lnTo>
                            <a:pt x="48863" y="0"/>
                          </a:lnTo>
                          <a:lnTo>
                            <a:pt x="0" y="28289"/>
                          </a:lnTo>
                          <a:close/>
                        </a:path>
                      </a:pathLst>
                    </a:custGeom>
                    <a:solidFill>
                      <a:schemeClr val="accent3"/>
                    </a:solidFill>
                    <a:ln w="4286" cap="flat">
                      <a:noFill/>
                      <a:prstDash val="solid"/>
                      <a:miter/>
                    </a:ln>
                  </p:spPr>
                  <p:txBody>
                    <a:bodyPr rtlCol="0" anchor="ctr"/>
                    <a:lstStyle/>
                    <a:p>
                      <a:endParaRPr lang="en-GB"/>
                    </a:p>
                  </p:txBody>
                </p:sp>
                <p:sp>
                  <p:nvSpPr>
                    <p:cNvPr id="1688" name="Freeform: Shape 1687">
                      <a:extLst>
                        <a:ext uri="{FF2B5EF4-FFF2-40B4-BE49-F238E27FC236}">
                          <a16:creationId xmlns:a16="http://schemas.microsoft.com/office/drawing/2014/main" id="{DE762975-4DD0-36B7-E918-5EC58221E917}"/>
                        </a:ext>
                      </a:extLst>
                    </p:cNvPr>
                    <p:cNvSpPr/>
                    <p:nvPr/>
                  </p:nvSpPr>
                  <p:spPr>
                    <a:xfrm>
                      <a:off x="6161579" y="1963952"/>
                      <a:ext cx="48862" cy="483489"/>
                    </a:xfrm>
                    <a:custGeom>
                      <a:avLst/>
                      <a:gdLst>
                        <a:gd name="connsiteX0" fmla="*/ 0 w 48862"/>
                        <a:gd name="connsiteY0" fmla="*/ 483489 h 483489"/>
                        <a:gd name="connsiteX1" fmla="*/ 48863 w 48862"/>
                        <a:gd name="connsiteY1" fmla="*/ 455200 h 483489"/>
                        <a:gd name="connsiteX2" fmla="*/ 48863 w 48862"/>
                        <a:gd name="connsiteY2" fmla="*/ 0 h 483489"/>
                        <a:gd name="connsiteX3" fmla="*/ 0 w 48862"/>
                        <a:gd name="connsiteY3" fmla="*/ 28289 h 483489"/>
                      </a:gdLst>
                      <a:ahLst/>
                      <a:cxnLst>
                        <a:cxn ang="0">
                          <a:pos x="connsiteX0" y="connsiteY0"/>
                        </a:cxn>
                        <a:cxn ang="0">
                          <a:pos x="connsiteX1" y="connsiteY1"/>
                        </a:cxn>
                        <a:cxn ang="0">
                          <a:pos x="connsiteX2" y="connsiteY2"/>
                        </a:cxn>
                        <a:cxn ang="0">
                          <a:pos x="connsiteX3" y="connsiteY3"/>
                        </a:cxn>
                      </a:cxnLst>
                      <a:rect l="l" t="t" r="r" b="b"/>
                      <a:pathLst>
                        <a:path w="48862" h="483489">
                          <a:moveTo>
                            <a:pt x="0" y="483489"/>
                          </a:moveTo>
                          <a:lnTo>
                            <a:pt x="48863" y="455200"/>
                          </a:lnTo>
                          <a:lnTo>
                            <a:pt x="48863" y="0"/>
                          </a:lnTo>
                          <a:lnTo>
                            <a:pt x="0" y="28289"/>
                          </a:lnTo>
                          <a:close/>
                        </a:path>
                      </a:pathLst>
                    </a:custGeom>
                    <a:solidFill>
                      <a:schemeClr val="accent1"/>
                    </a:solidFill>
                    <a:ln w="4286" cap="flat">
                      <a:noFill/>
                      <a:prstDash val="solid"/>
                      <a:miter/>
                    </a:ln>
                  </p:spPr>
                  <p:txBody>
                    <a:bodyPr rtlCol="0" anchor="ctr"/>
                    <a:lstStyle/>
                    <a:p>
                      <a:endParaRPr lang="en-GB"/>
                    </a:p>
                  </p:txBody>
                </p:sp>
                <p:sp>
                  <p:nvSpPr>
                    <p:cNvPr id="1689" name="Freeform: Shape 1688">
                      <a:extLst>
                        <a:ext uri="{FF2B5EF4-FFF2-40B4-BE49-F238E27FC236}">
                          <a16:creationId xmlns:a16="http://schemas.microsoft.com/office/drawing/2014/main" id="{67D16E7C-469F-6647-8301-59AEBB4661E6}"/>
                        </a:ext>
                      </a:extLst>
                    </p:cNvPr>
                    <p:cNvSpPr/>
                    <p:nvPr/>
                  </p:nvSpPr>
                  <p:spPr>
                    <a:xfrm>
                      <a:off x="6095571" y="2254560"/>
                      <a:ext cx="48863" cy="231028"/>
                    </a:xfrm>
                    <a:custGeom>
                      <a:avLst/>
                      <a:gdLst>
                        <a:gd name="connsiteX0" fmla="*/ 0 w 48863"/>
                        <a:gd name="connsiteY0" fmla="*/ 231029 h 231028"/>
                        <a:gd name="connsiteX1" fmla="*/ 48863 w 48863"/>
                        <a:gd name="connsiteY1" fmla="*/ 202740 h 231028"/>
                        <a:gd name="connsiteX2" fmla="*/ 48863 w 48863"/>
                        <a:gd name="connsiteY2" fmla="*/ 0 h 231028"/>
                        <a:gd name="connsiteX3" fmla="*/ 0 w 48863"/>
                        <a:gd name="connsiteY3" fmla="*/ 27861 h 231028"/>
                      </a:gdLst>
                      <a:ahLst/>
                      <a:cxnLst>
                        <a:cxn ang="0">
                          <a:pos x="connsiteX0" y="connsiteY0"/>
                        </a:cxn>
                        <a:cxn ang="0">
                          <a:pos x="connsiteX1" y="connsiteY1"/>
                        </a:cxn>
                        <a:cxn ang="0">
                          <a:pos x="connsiteX2" y="connsiteY2"/>
                        </a:cxn>
                        <a:cxn ang="0">
                          <a:pos x="connsiteX3" y="connsiteY3"/>
                        </a:cxn>
                      </a:cxnLst>
                      <a:rect l="l" t="t" r="r" b="b"/>
                      <a:pathLst>
                        <a:path w="48863" h="231028">
                          <a:moveTo>
                            <a:pt x="0" y="231029"/>
                          </a:moveTo>
                          <a:lnTo>
                            <a:pt x="48863" y="202740"/>
                          </a:lnTo>
                          <a:lnTo>
                            <a:pt x="48863" y="0"/>
                          </a:lnTo>
                          <a:lnTo>
                            <a:pt x="0" y="27861"/>
                          </a:lnTo>
                          <a:close/>
                        </a:path>
                      </a:pathLst>
                    </a:custGeom>
                    <a:solidFill>
                      <a:schemeClr val="accent2"/>
                    </a:solidFill>
                    <a:ln w="4286" cap="flat">
                      <a:noFill/>
                      <a:prstDash val="solid"/>
                      <a:miter/>
                    </a:ln>
                  </p:spPr>
                  <p:txBody>
                    <a:bodyPr rtlCol="0" anchor="ctr"/>
                    <a:lstStyle/>
                    <a:p>
                      <a:endParaRPr lang="en-GB"/>
                    </a:p>
                  </p:txBody>
                </p:sp>
                <p:sp>
                  <p:nvSpPr>
                    <p:cNvPr id="1690" name="Freeform: Shape 1689">
                      <a:extLst>
                        <a:ext uri="{FF2B5EF4-FFF2-40B4-BE49-F238E27FC236}">
                          <a16:creationId xmlns:a16="http://schemas.microsoft.com/office/drawing/2014/main" id="{3C35A440-DF8F-3456-755A-CF71E36DB601}"/>
                        </a:ext>
                      </a:extLst>
                    </p:cNvPr>
                    <p:cNvSpPr/>
                    <p:nvPr/>
                  </p:nvSpPr>
                  <p:spPr>
                    <a:xfrm>
                      <a:off x="6029563" y="2193266"/>
                      <a:ext cx="48434" cy="330469"/>
                    </a:xfrm>
                    <a:custGeom>
                      <a:avLst/>
                      <a:gdLst>
                        <a:gd name="connsiteX0" fmla="*/ 0 w 48434"/>
                        <a:gd name="connsiteY0" fmla="*/ 330470 h 330469"/>
                        <a:gd name="connsiteX1" fmla="*/ 48435 w 48434"/>
                        <a:gd name="connsiteY1" fmla="*/ 302181 h 330469"/>
                        <a:gd name="connsiteX2" fmla="*/ 48435 w 48434"/>
                        <a:gd name="connsiteY2" fmla="*/ 0 h 330469"/>
                        <a:gd name="connsiteX3" fmla="*/ 0 w 48434"/>
                        <a:gd name="connsiteY3" fmla="*/ 27861 h 330469"/>
                      </a:gdLst>
                      <a:ahLst/>
                      <a:cxnLst>
                        <a:cxn ang="0">
                          <a:pos x="connsiteX0" y="connsiteY0"/>
                        </a:cxn>
                        <a:cxn ang="0">
                          <a:pos x="connsiteX1" y="connsiteY1"/>
                        </a:cxn>
                        <a:cxn ang="0">
                          <a:pos x="connsiteX2" y="connsiteY2"/>
                        </a:cxn>
                        <a:cxn ang="0">
                          <a:pos x="connsiteX3" y="connsiteY3"/>
                        </a:cxn>
                      </a:cxnLst>
                      <a:rect l="l" t="t" r="r" b="b"/>
                      <a:pathLst>
                        <a:path w="48434" h="330469">
                          <a:moveTo>
                            <a:pt x="0" y="330470"/>
                          </a:moveTo>
                          <a:lnTo>
                            <a:pt x="48435" y="302181"/>
                          </a:lnTo>
                          <a:lnTo>
                            <a:pt x="48435" y="0"/>
                          </a:lnTo>
                          <a:lnTo>
                            <a:pt x="0" y="27861"/>
                          </a:lnTo>
                          <a:close/>
                        </a:path>
                      </a:pathLst>
                    </a:custGeom>
                    <a:solidFill>
                      <a:schemeClr val="accent2"/>
                    </a:solidFill>
                    <a:ln w="4286" cap="flat">
                      <a:noFill/>
                      <a:prstDash val="solid"/>
                      <a:miter/>
                    </a:ln>
                  </p:spPr>
                  <p:txBody>
                    <a:bodyPr rtlCol="0" anchor="ctr"/>
                    <a:lstStyle/>
                    <a:p>
                      <a:endParaRPr lang="en-GB"/>
                    </a:p>
                  </p:txBody>
                </p:sp>
                <p:sp>
                  <p:nvSpPr>
                    <p:cNvPr id="1691" name="Freeform: Shape 1690">
                      <a:extLst>
                        <a:ext uri="{FF2B5EF4-FFF2-40B4-BE49-F238E27FC236}">
                          <a16:creationId xmlns:a16="http://schemas.microsoft.com/office/drawing/2014/main" id="{2639E82F-2905-C045-D975-0E43FE1CC2BF}"/>
                        </a:ext>
                      </a:extLst>
                    </p:cNvPr>
                    <p:cNvSpPr/>
                    <p:nvPr/>
                  </p:nvSpPr>
                  <p:spPr>
                    <a:xfrm>
                      <a:off x="5963554" y="2143117"/>
                      <a:ext cx="48434" cy="418766"/>
                    </a:xfrm>
                    <a:custGeom>
                      <a:avLst/>
                      <a:gdLst>
                        <a:gd name="connsiteX0" fmla="*/ 0 w 48434"/>
                        <a:gd name="connsiteY0" fmla="*/ 418767 h 418766"/>
                        <a:gd name="connsiteX1" fmla="*/ 48435 w 48434"/>
                        <a:gd name="connsiteY1" fmla="*/ 390477 h 418766"/>
                        <a:gd name="connsiteX2" fmla="*/ 48435 w 48434"/>
                        <a:gd name="connsiteY2" fmla="*/ 0 h 418766"/>
                        <a:gd name="connsiteX3" fmla="*/ 0 w 48434"/>
                        <a:gd name="connsiteY3" fmla="*/ 28289 h 418766"/>
                      </a:gdLst>
                      <a:ahLst/>
                      <a:cxnLst>
                        <a:cxn ang="0">
                          <a:pos x="connsiteX0" y="connsiteY0"/>
                        </a:cxn>
                        <a:cxn ang="0">
                          <a:pos x="connsiteX1" y="connsiteY1"/>
                        </a:cxn>
                        <a:cxn ang="0">
                          <a:pos x="connsiteX2" y="connsiteY2"/>
                        </a:cxn>
                        <a:cxn ang="0">
                          <a:pos x="connsiteX3" y="connsiteY3"/>
                        </a:cxn>
                      </a:cxnLst>
                      <a:rect l="l" t="t" r="r" b="b"/>
                      <a:pathLst>
                        <a:path w="48434" h="418766">
                          <a:moveTo>
                            <a:pt x="0" y="418767"/>
                          </a:moveTo>
                          <a:lnTo>
                            <a:pt x="48435" y="390477"/>
                          </a:lnTo>
                          <a:lnTo>
                            <a:pt x="48435" y="0"/>
                          </a:lnTo>
                          <a:lnTo>
                            <a:pt x="0" y="28289"/>
                          </a:lnTo>
                          <a:close/>
                        </a:path>
                      </a:pathLst>
                    </a:custGeom>
                    <a:solidFill>
                      <a:schemeClr val="accent1"/>
                    </a:solidFill>
                    <a:ln w="4286" cap="flat">
                      <a:noFill/>
                      <a:prstDash val="solid"/>
                      <a:miter/>
                    </a:ln>
                  </p:spPr>
                  <p:txBody>
                    <a:bodyPr rtlCol="0" anchor="ctr"/>
                    <a:lstStyle/>
                    <a:p>
                      <a:endParaRPr lang="en-GB"/>
                    </a:p>
                  </p:txBody>
                </p:sp>
                <p:sp>
                  <p:nvSpPr>
                    <p:cNvPr id="1692" name="Freeform: Shape 1691">
                      <a:extLst>
                        <a:ext uri="{FF2B5EF4-FFF2-40B4-BE49-F238E27FC236}">
                          <a16:creationId xmlns:a16="http://schemas.microsoft.com/office/drawing/2014/main" id="{A745F631-2FE6-6173-16E9-80DFE407A207}"/>
                        </a:ext>
                      </a:extLst>
                    </p:cNvPr>
                    <p:cNvSpPr/>
                    <p:nvPr/>
                  </p:nvSpPr>
                  <p:spPr>
                    <a:xfrm>
                      <a:off x="5897117" y="2116543"/>
                      <a:ext cx="48863" cy="483488"/>
                    </a:xfrm>
                    <a:custGeom>
                      <a:avLst/>
                      <a:gdLst>
                        <a:gd name="connsiteX0" fmla="*/ 0 w 48863"/>
                        <a:gd name="connsiteY0" fmla="*/ 483489 h 483488"/>
                        <a:gd name="connsiteX1" fmla="*/ 48863 w 48863"/>
                        <a:gd name="connsiteY1" fmla="*/ 455200 h 483488"/>
                        <a:gd name="connsiteX2" fmla="*/ 48863 w 48863"/>
                        <a:gd name="connsiteY2" fmla="*/ 0 h 483488"/>
                        <a:gd name="connsiteX3" fmla="*/ 0 w 48863"/>
                        <a:gd name="connsiteY3" fmla="*/ 27861 h 483488"/>
                      </a:gdLst>
                      <a:ahLst/>
                      <a:cxnLst>
                        <a:cxn ang="0">
                          <a:pos x="connsiteX0" y="connsiteY0"/>
                        </a:cxn>
                        <a:cxn ang="0">
                          <a:pos x="connsiteX1" y="connsiteY1"/>
                        </a:cxn>
                        <a:cxn ang="0">
                          <a:pos x="connsiteX2" y="connsiteY2"/>
                        </a:cxn>
                        <a:cxn ang="0">
                          <a:pos x="connsiteX3" y="connsiteY3"/>
                        </a:cxn>
                      </a:cxnLst>
                      <a:rect l="l" t="t" r="r" b="b"/>
                      <a:pathLst>
                        <a:path w="48863" h="483488">
                          <a:moveTo>
                            <a:pt x="0" y="483489"/>
                          </a:moveTo>
                          <a:lnTo>
                            <a:pt x="48863" y="455200"/>
                          </a:lnTo>
                          <a:lnTo>
                            <a:pt x="48863" y="0"/>
                          </a:lnTo>
                          <a:lnTo>
                            <a:pt x="0" y="27861"/>
                          </a:lnTo>
                          <a:close/>
                        </a:path>
                      </a:pathLst>
                    </a:custGeom>
                    <a:solidFill>
                      <a:schemeClr val="accent3"/>
                    </a:solidFill>
                    <a:ln w="4286" cap="flat">
                      <a:noFill/>
                      <a:prstDash val="solid"/>
                      <a:miter/>
                    </a:ln>
                  </p:spPr>
                  <p:txBody>
                    <a:bodyPr rtlCol="0" anchor="ctr"/>
                    <a:lstStyle/>
                    <a:p>
                      <a:endParaRPr lang="en-GB"/>
                    </a:p>
                  </p:txBody>
                </p:sp>
              </p:grpSp>
              <p:grpSp>
                <p:nvGrpSpPr>
                  <p:cNvPr id="1693" name="Graphic 18">
                    <a:extLst>
                      <a:ext uri="{FF2B5EF4-FFF2-40B4-BE49-F238E27FC236}">
                        <a16:creationId xmlns:a16="http://schemas.microsoft.com/office/drawing/2014/main" id="{DE860647-FD1E-82B1-8280-E59E3ABF549D}"/>
                      </a:ext>
                    </a:extLst>
                  </p:cNvPr>
                  <p:cNvGrpSpPr/>
                  <p:nvPr/>
                </p:nvGrpSpPr>
                <p:grpSpPr>
                  <a:xfrm>
                    <a:off x="5916187" y="2074437"/>
                    <a:ext cx="1029136" cy="637652"/>
                    <a:chOff x="5916187" y="2074437"/>
                    <a:chExt cx="1029136" cy="637652"/>
                  </a:xfrm>
                  <a:solidFill>
                    <a:srgbClr val="6C74AF"/>
                  </a:solidFill>
                </p:grpSpPr>
                <p:sp>
                  <p:nvSpPr>
                    <p:cNvPr id="1694" name="Freeform: Shape 1693">
                      <a:extLst>
                        <a:ext uri="{FF2B5EF4-FFF2-40B4-BE49-F238E27FC236}">
                          <a16:creationId xmlns:a16="http://schemas.microsoft.com/office/drawing/2014/main" id="{F02C59F4-22B5-8BF4-6602-749987DFE7AB}"/>
                        </a:ext>
                      </a:extLst>
                    </p:cNvPr>
                    <p:cNvSpPr/>
                    <p:nvPr/>
                  </p:nvSpPr>
                  <p:spPr>
                    <a:xfrm>
                      <a:off x="5916187" y="2656938"/>
                      <a:ext cx="19724" cy="55151"/>
                    </a:xfrm>
                    <a:custGeom>
                      <a:avLst/>
                      <a:gdLst>
                        <a:gd name="connsiteX0" fmla="*/ 218 w 19724"/>
                        <a:gd name="connsiteY0" fmla="*/ 46392 h 55151"/>
                        <a:gd name="connsiteX1" fmla="*/ 218 w 19724"/>
                        <a:gd name="connsiteY1" fmla="*/ 19817 h 55151"/>
                        <a:gd name="connsiteX2" fmla="*/ 19506 w 19724"/>
                        <a:gd name="connsiteY2" fmla="*/ 8673 h 55151"/>
                        <a:gd name="connsiteX3" fmla="*/ 19506 w 19724"/>
                        <a:gd name="connsiteY3" fmla="*/ 35248 h 55151"/>
                        <a:gd name="connsiteX4" fmla="*/ 218 w 19724"/>
                        <a:gd name="connsiteY4" fmla="*/ 46392 h 55151"/>
                        <a:gd name="connsiteX5" fmla="*/ 13505 w 19724"/>
                        <a:gd name="connsiteY5" fmla="*/ 39534 h 55151"/>
                        <a:gd name="connsiteX6" fmla="*/ 10077 w 19724"/>
                        <a:gd name="connsiteY6" fmla="*/ 9102 h 55151"/>
                        <a:gd name="connsiteX7" fmla="*/ 6647 w 19724"/>
                        <a:gd name="connsiteY7" fmla="*/ 43392 h 55151"/>
                        <a:gd name="connsiteX8" fmla="*/ 13505 w 19724"/>
                        <a:gd name="connsiteY8" fmla="*/ 39534 h 55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24" h="55151">
                          <a:moveTo>
                            <a:pt x="218" y="46392"/>
                          </a:moveTo>
                          <a:lnTo>
                            <a:pt x="218" y="19817"/>
                          </a:lnTo>
                          <a:cubicBezTo>
                            <a:pt x="-2354" y="8245"/>
                            <a:pt x="18649" y="-11472"/>
                            <a:pt x="19506" y="8673"/>
                          </a:cubicBezTo>
                          <a:cubicBezTo>
                            <a:pt x="19506" y="8673"/>
                            <a:pt x="19506" y="35248"/>
                            <a:pt x="19506" y="35248"/>
                          </a:cubicBezTo>
                          <a:cubicBezTo>
                            <a:pt x="22078" y="47249"/>
                            <a:pt x="1076" y="66537"/>
                            <a:pt x="218" y="46392"/>
                          </a:cubicBezTo>
                          <a:close/>
                          <a:moveTo>
                            <a:pt x="13505" y="39534"/>
                          </a:moveTo>
                          <a:cubicBezTo>
                            <a:pt x="12220" y="37820"/>
                            <a:pt x="16935" y="4387"/>
                            <a:pt x="10077" y="9102"/>
                          </a:cubicBezTo>
                          <a:cubicBezTo>
                            <a:pt x="3647" y="11673"/>
                            <a:pt x="7934" y="38677"/>
                            <a:pt x="6647" y="43392"/>
                          </a:cubicBezTo>
                          <a:cubicBezTo>
                            <a:pt x="7076" y="51107"/>
                            <a:pt x="13934" y="44678"/>
                            <a:pt x="13505" y="39534"/>
                          </a:cubicBezTo>
                          <a:close/>
                        </a:path>
                      </a:pathLst>
                    </a:custGeom>
                    <a:solidFill>
                      <a:srgbClr val="6C74AF"/>
                    </a:solidFill>
                    <a:ln w="4286" cap="flat">
                      <a:noFill/>
                      <a:prstDash val="solid"/>
                      <a:miter/>
                    </a:ln>
                  </p:spPr>
                  <p:txBody>
                    <a:bodyPr rtlCol="0" anchor="ctr"/>
                    <a:lstStyle/>
                    <a:p>
                      <a:endParaRPr lang="en-GB"/>
                    </a:p>
                  </p:txBody>
                </p:sp>
                <p:sp>
                  <p:nvSpPr>
                    <p:cNvPr id="1695" name="Freeform: Shape 1694">
                      <a:extLst>
                        <a:ext uri="{FF2B5EF4-FFF2-40B4-BE49-F238E27FC236}">
                          <a16:creationId xmlns:a16="http://schemas.microsoft.com/office/drawing/2014/main" id="{EAF51CA5-C763-6F7D-D882-35BEB05DBBA6}"/>
                        </a:ext>
                      </a:extLst>
                    </p:cNvPr>
                    <p:cNvSpPr/>
                    <p:nvPr/>
                  </p:nvSpPr>
                  <p:spPr>
                    <a:xfrm>
                      <a:off x="5979414" y="2621034"/>
                      <a:ext cx="12858" cy="54435"/>
                    </a:xfrm>
                    <a:custGeom>
                      <a:avLst/>
                      <a:gdLst>
                        <a:gd name="connsiteX0" fmla="*/ 6858 w 12858"/>
                        <a:gd name="connsiteY0" fmla="*/ 15859 h 54435"/>
                        <a:gd name="connsiteX1" fmla="*/ 0 w 12858"/>
                        <a:gd name="connsiteY1" fmla="*/ 19717 h 54435"/>
                        <a:gd name="connsiteX2" fmla="*/ 0 w 12858"/>
                        <a:gd name="connsiteY2" fmla="*/ 14145 h 54435"/>
                        <a:gd name="connsiteX3" fmla="*/ 8573 w 12858"/>
                        <a:gd name="connsiteY3" fmla="*/ 2572 h 54435"/>
                        <a:gd name="connsiteX4" fmla="*/ 12859 w 12858"/>
                        <a:gd name="connsiteY4" fmla="*/ 0 h 54435"/>
                        <a:gd name="connsiteX5" fmla="*/ 12859 w 12858"/>
                        <a:gd name="connsiteY5" fmla="*/ 50578 h 54435"/>
                        <a:gd name="connsiteX6" fmla="*/ 6429 w 12858"/>
                        <a:gd name="connsiteY6" fmla="*/ 54435 h 54435"/>
                        <a:gd name="connsiteX7" fmla="*/ 6429 w 12858"/>
                        <a:gd name="connsiteY7" fmla="*/ 15859 h 5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58" h="54435">
                          <a:moveTo>
                            <a:pt x="6858" y="15859"/>
                          </a:moveTo>
                          <a:lnTo>
                            <a:pt x="0" y="19717"/>
                          </a:lnTo>
                          <a:lnTo>
                            <a:pt x="0" y="14145"/>
                          </a:lnTo>
                          <a:cubicBezTo>
                            <a:pt x="5572" y="11144"/>
                            <a:pt x="7286" y="8573"/>
                            <a:pt x="8573" y="2572"/>
                          </a:cubicBezTo>
                          <a:lnTo>
                            <a:pt x="12859" y="0"/>
                          </a:lnTo>
                          <a:lnTo>
                            <a:pt x="12859" y="50578"/>
                          </a:lnTo>
                          <a:lnTo>
                            <a:pt x="6429" y="54435"/>
                          </a:lnTo>
                          <a:lnTo>
                            <a:pt x="6429" y="15859"/>
                          </a:lnTo>
                          <a:close/>
                        </a:path>
                      </a:pathLst>
                    </a:custGeom>
                    <a:solidFill>
                      <a:srgbClr val="6C74AF"/>
                    </a:solidFill>
                    <a:ln w="4286" cap="flat">
                      <a:noFill/>
                      <a:prstDash val="solid"/>
                      <a:miter/>
                    </a:ln>
                  </p:spPr>
                  <p:txBody>
                    <a:bodyPr rtlCol="0" anchor="ctr"/>
                    <a:lstStyle/>
                    <a:p>
                      <a:endParaRPr lang="en-GB"/>
                    </a:p>
                  </p:txBody>
                </p:sp>
                <p:sp>
                  <p:nvSpPr>
                    <p:cNvPr id="1696" name="Freeform: Shape 1695">
                      <a:extLst>
                        <a:ext uri="{FF2B5EF4-FFF2-40B4-BE49-F238E27FC236}">
                          <a16:creationId xmlns:a16="http://schemas.microsoft.com/office/drawing/2014/main" id="{36871B94-C678-4A13-3A42-2755476213C8}"/>
                        </a:ext>
                      </a:extLst>
                    </p:cNvPr>
                    <p:cNvSpPr/>
                    <p:nvPr/>
                  </p:nvSpPr>
                  <p:spPr>
                    <a:xfrm>
                      <a:off x="6037145" y="2588054"/>
                      <a:ext cx="19301" cy="58268"/>
                    </a:xfrm>
                    <a:custGeom>
                      <a:avLst/>
                      <a:gdLst>
                        <a:gd name="connsiteX0" fmla="*/ 133 w 19301"/>
                        <a:gd name="connsiteY0" fmla="*/ 52268 h 58268"/>
                        <a:gd name="connsiteX1" fmla="*/ 12563 w 19301"/>
                        <a:gd name="connsiteY1" fmla="*/ 12406 h 58268"/>
                        <a:gd name="connsiteX2" fmla="*/ 6134 w 19301"/>
                        <a:gd name="connsiteY2" fmla="*/ 15406 h 58268"/>
                        <a:gd name="connsiteX3" fmla="*/ 6134 w 19301"/>
                        <a:gd name="connsiteY3" fmla="*/ 20978 h 58268"/>
                        <a:gd name="connsiteX4" fmla="*/ 133 w 19301"/>
                        <a:gd name="connsiteY4" fmla="*/ 24407 h 58268"/>
                        <a:gd name="connsiteX5" fmla="*/ 11277 w 19301"/>
                        <a:gd name="connsiteY5" fmla="*/ 32123 h 58268"/>
                        <a:gd name="connsiteX6" fmla="*/ 6563 w 19301"/>
                        <a:gd name="connsiteY6" fmla="*/ 47124 h 58268"/>
                        <a:gd name="connsiteX7" fmla="*/ 18564 w 19301"/>
                        <a:gd name="connsiteY7" fmla="*/ 40266 h 58268"/>
                        <a:gd name="connsiteX8" fmla="*/ 18564 w 19301"/>
                        <a:gd name="connsiteY8" fmla="*/ 47553 h 58268"/>
                        <a:gd name="connsiteX9" fmla="*/ 133 w 19301"/>
                        <a:gd name="connsiteY9" fmla="*/ 58269 h 58268"/>
                        <a:gd name="connsiteX10" fmla="*/ 133 w 19301"/>
                        <a:gd name="connsiteY10" fmla="*/ 52268 h 5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301" h="58268">
                          <a:moveTo>
                            <a:pt x="133" y="52268"/>
                          </a:moveTo>
                          <a:cubicBezTo>
                            <a:pt x="-1581" y="41981"/>
                            <a:pt x="13849" y="21407"/>
                            <a:pt x="12563" y="12406"/>
                          </a:cubicBezTo>
                          <a:cubicBezTo>
                            <a:pt x="12563" y="3405"/>
                            <a:pt x="5276" y="10263"/>
                            <a:pt x="6134" y="15406"/>
                          </a:cubicBezTo>
                          <a:lnTo>
                            <a:pt x="6134" y="20978"/>
                          </a:lnTo>
                          <a:lnTo>
                            <a:pt x="133" y="24407"/>
                          </a:lnTo>
                          <a:cubicBezTo>
                            <a:pt x="133" y="-12883"/>
                            <a:pt x="34423" y="-5168"/>
                            <a:pt x="11277" y="32123"/>
                          </a:cubicBezTo>
                          <a:cubicBezTo>
                            <a:pt x="6991" y="40266"/>
                            <a:pt x="6563" y="42410"/>
                            <a:pt x="6563" y="47124"/>
                          </a:cubicBezTo>
                          <a:lnTo>
                            <a:pt x="18564" y="40266"/>
                          </a:lnTo>
                          <a:lnTo>
                            <a:pt x="18564" y="47553"/>
                          </a:lnTo>
                          <a:lnTo>
                            <a:pt x="133" y="58269"/>
                          </a:lnTo>
                          <a:lnTo>
                            <a:pt x="133" y="52268"/>
                          </a:lnTo>
                          <a:close/>
                        </a:path>
                      </a:pathLst>
                    </a:custGeom>
                    <a:solidFill>
                      <a:srgbClr val="6C74AF"/>
                    </a:solidFill>
                    <a:ln w="4286" cap="flat">
                      <a:noFill/>
                      <a:prstDash val="solid"/>
                      <a:miter/>
                    </a:ln>
                  </p:spPr>
                  <p:txBody>
                    <a:bodyPr rtlCol="0" anchor="ctr"/>
                    <a:lstStyle/>
                    <a:p>
                      <a:endParaRPr lang="en-GB"/>
                    </a:p>
                  </p:txBody>
                </p:sp>
                <p:sp>
                  <p:nvSpPr>
                    <p:cNvPr id="1697" name="Freeform: Shape 1696">
                      <a:extLst>
                        <a:ext uri="{FF2B5EF4-FFF2-40B4-BE49-F238E27FC236}">
                          <a16:creationId xmlns:a16="http://schemas.microsoft.com/office/drawing/2014/main" id="{44A97925-1D7C-CDCC-9642-D8C313DDC6E6}"/>
                        </a:ext>
                      </a:extLst>
                    </p:cNvPr>
                    <p:cNvSpPr/>
                    <p:nvPr/>
                  </p:nvSpPr>
                  <p:spPr>
                    <a:xfrm>
                      <a:off x="6096840" y="2553604"/>
                      <a:ext cx="19204" cy="54482"/>
                    </a:xfrm>
                    <a:custGeom>
                      <a:avLst/>
                      <a:gdLst>
                        <a:gd name="connsiteX0" fmla="*/ 446 w 19204"/>
                        <a:gd name="connsiteY0" fmla="*/ 45999 h 54482"/>
                        <a:gd name="connsiteX1" fmla="*/ 446 w 19204"/>
                        <a:gd name="connsiteY1" fmla="*/ 41713 h 54482"/>
                        <a:gd name="connsiteX2" fmla="*/ 6446 w 19204"/>
                        <a:gd name="connsiteY2" fmla="*/ 38284 h 54482"/>
                        <a:gd name="connsiteX3" fmla="*/ 12876 w 19204"/>
                        <a:gd name="connsiteY3" fmla="*/ 38284 h 54482"/>
                        <a:gd name="connsiteX4" fmla="*/ 6446 w 19204"/>
                        <a:gd name="connsiteY4" fmla="*/ 31426 h 54482"/>
                        <a:gd name="connsiteX5" fmla="*/ 6446 w 19204"/>
                        <a:gd name="connsiteY5" fmla="*/ 24139 h 54482"/>
                        <a:gd name="connsiteX6" fmla="*/ 12447 w 19204"/>
                        <a:gd name="connsiteY6" fmla="*/ 11709 h 54482"/>
                        <a:gd name="connsiteX7" fmla="*/ 6018 w 19204"/>
                        <a:gd name="connsiteY7" fmla="*/ 18139 h 54482"/>
                        <a:gd name="connsiteX8" fmla="*/ 17 w 19204"/>
                        <a:gd name="connsiteY8" fmla="*/ 21567 h 54482"/>
                        <a:gd name="connsiteX9" fmla="*/ 14162 w 19204"/>
                        <a:gd name="connsiteY9" fmla="*/ 22853 h 54482"/>
                        <a:gd name="connsiteX10" fmla="*/ 14162 w 19204"/>
                        <a:gd name="connsiteY10" fmla="*/ 22853 h 54482"/>
                        <a:gd name="connsiteX11" fmla="*/ 18876 w 19204"/>
                        <a:gd name="connsiteY11" fmla="*/ 34855 h 54482"/>
                        <a:gd name="connsiteX12" fmla="*/ 446 w 19204"/>
                        <a:gd name="connsiteY12" fmla="*/ 45999 h 54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04" h="54482">
                          <a:moveTo>
                            <a:pt x="446" y="45999"/>
                          </a:moveTo>
                          <a:lnTo>
                            <a:pt x="446" y="41713"/>
                          </a:lnTo>
                          <a:lnTo>
                            <a:pt x="6446" y="38284"/>
                          </a:lnTo>
                          <a:cubicBezTo>
                            <a:pt x="4732" y="48999"/>
                            <a:pt x="12447" y="48999"/>
                            <a:pt x="12876" y="38284"/>
                          </a:cubicBezTo>
                          <a:cubicBezTo>
                            <a:pt x="13305" y="32283"/>
                            <a:pt x="12876" y="26282"/>
                            <a:pt x="6446" y="31426"/>
                          </a:cubicBezTo>
                          <a:lnTo>
                            <a:pt x="6446" y="24139"/>
                          </a:lnTo>
                          <a:cubicBezTo>
                            <a:pt x="11590" y="22425"/>
                            <a:pt x="13305" y="17281"/>
                            <a:pt x="12447" y="11709"/>
                          </a:cubicBezTo>
                          <a:cubicBezTo>
                            <a:pt x="11162" y="1851"/>
                            <a:pt x="4303" y="13424"/>
                            <a:pt x="6018" y="18139"/>
                          </a:cubicBezTo>
                          <a:lnTo>
                            <a:pt x="17" y="21567"/>
                          </a:lnTo>
                          <a:cubicBezTo>
                            <a:pt x="-840" y="-8865"/>
                            <a:pt x="31307" y="-5864"/>
                            <a:pt x="14162" y="22853"/>
                          </a:cubicBezTo>
                          <a:lnTo>
                            <a:pt x="14162" y="22853"/>
                          </a:lnTo>
                          <a:cubicBezTo>
                            <a:pt x="19305" y="21567"/>
                            <a:pt x="18876" y="30569"/>
                            <a:pt x="18876" y="34855"/>
                          </a:cubicBezTo>
                          <a:cubicBezTo>
                            <a:pt x="21877" y="46428"/>
                            <a:pt x="874" y="65716"/>
                            <a:pt x="446" y="45999"/>
                          </a:cubicBezTo>
                          <a:close/>
                        </a:path>
                      </a:pathLst>
                    </a:custGeom>
                    <a:solidFill>
                      <a:srgbClr val="6C74AF"/>
                    </a:solidFill>
                    <a:ln w="4286" cap="flat">
                      <a:noFill/>
                      <a:prstDash val="solid"/>
                      <a:miter/>
                    </a:ln>
                  </p:spPr>
                  <p:txBody>
                    <a:bodyPr rtlCol="0" anchor="ctr"/>
                    <a:lstStyle/>
                    <a:p>
                      <a:endParaRPr lang="en-GB"/>
                    </a:p>
                  </p:txBody>
                </p:sp>
                <p:sp>
                  <p:nvSpPr>
                    <p:cNvPr id="1698" name="Freeform: Shape 1697">
                      <a:extLst>
                        <a:ext uri="{FF2B5EF4-FFF2-40B4-BE49-F238E27FC236}">
                          <a16:creationId xmlns:a16="http://schemas.microsoft.com/office/drawing/2014/main" id="{1865E2FF-439E-6A9C-E572-8213312C8BEE}"/>
                        </a:ext>
                      </a:extLst>
                    </p:cNvPr>
                    <p:cNvSpPr/>
                    <p:nvPr/>
                  </p:nvSpPr>
                  <p:spPr>
                    <a:xfrm>
                      <a:off x="6156195" y="2516021"/>
                      <a:ext cx="21671" cy="54435"/>
                    </a:xfrm>
                    <a:custGeom>
                      <a:avLst/>
                      <a:gdLst>
                        <a:gd name="connsiteX0" fmla="*/ 12242 w 21671"/>
                        <a:gd name="connsiteY0" fmla="*/ 45006 h 54435"/>
                        <a:gd name="connsiteX1" fmla="*/ 241 w 21671"/>
                        <a:gd name="connsiteY1" fmla="*/ 51864 h 54435"/>
                        <a:gd name="connsiteX2" fmla="*/ 11814 w 21671"/>
                        <a:gd name="connsiteY2" fmla="*/ 3858 h 54435"/>
                        <a:gd name="connsiteX3" fmla="*/ 18672 w 21671"/>
                        <a:gd name="connsiteY3" fmla="*/ 0 h 54435"/>
                        <a:gd name="connsiteX4" fmla="*/ 18672 w 21671"/>
                        <a:gd name="connsiteY4" fmla="*/ 34290 h 54435"/>
                        <a:gd name="connsiteX5" fmla="*/ 21672 w 21671"/>
                        <a:gd name="connsiteY5" fmla="*/ 32575 h 54435"/>
                        <a:gd name="connsiteX6" fmla="*/ 21672 w 21671"/>
                        <a:gd name="connsiteY6" fmla="*/ 39862 h 54435"/>
                        <a:gd name="connsiteX7" fmla="*/ 18672 w 21671"/>
                        <a:gd name="connsiteY7" fmla="*/ 41577 h 54435"/>
                        <a:gd name="connsiteX8" fmla="*/ 18672 w 21671"/>
                        <a:gd name="connsiteY8" fmla="*/ 50578 h 54435"/>
                        <a:gd name="connsiteX9" fmla="*/ 12242 w 21671"/>
                        <a:gd name="connsiteY9" fmla="*/ 54435 h 54435"/>
                        <a:gd name="connsiteX10" fmla="*/ 12242 w 21671"/>
                        <a:gd name="connsiteY10" fmla="*/ 45006 h 54435"/>
                        <a:gd name="connsiteX11" fmla="*/ 12242 w 21671"/>
                        <a:gd name="connsiteY11" fmla="*/ 37719 h 54435"/>
                        <a:gd name="connsiteX12" fmla="*/ 12242 w 21671"/>
                        <a:gd name="connsiteY12" fmla="*/ 18002 h 54435"/>
                        <a:gd name="connsiteX13" fmla="*/ 12242 w 21671"/>
                        <a:gd name="connsiteY13" fmla="*/ 18002 h 54435"/>
                        <a:gd name="connsiteX14" fmla="*/ 5813 w 21671"/>
                        <a:gd name="connsiteY14" fmla="*/ 41148 h 54435"/>
                        <a:gd name="connsiteX15" fmla="*/ 12242 w 21671"/>
                        <a:gd name="connsiteY15" fmla="*/ 37719 h 5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671" h="54435">
                          <a:moveTo>
                            <a:pt x="12242" y="45006"/>
                          </a:moveTo>
                          <a:lnTo>
                            <a:pt x="241" y="51864"/>
                          </a:lnTo>
                          <a:cubicBezTo>
                            <a:pt x="-1903" y="47577"/>
                            <a:pt x="10956" y="8573"/>
                            <a:pt x="11814" y="3858"/>
                          </a:cubicBezTo>
                          <a:lnTo>
                            <a:pt x="18672" y="0"/>
                          </a:lnTo>
                          <a:lnTo>
                            <a:pt x="18672" y="34290"/>
                          </a:lnTo>
                          <a:lnTo>
                            <a:pt x="21672" y="32575"/>
                          </a:lnTo>
                          <a:lnTo>
                            <a:pt x="21672" y="39862"/>
                          </a:lnTo>
                          <a:lnTo>
                            <a:pt x="18672" y="41577"/>
                          </a:lnTo>
                          <a:lnTo>
                            <a:pt x="18672" y="50578"/>
                          </a:lnTo>
                          <a:lnTo>
                            <a:pt x="12242" y="54435"/>
                          </a:lnTo>
                          <a:lnTo>
                            <a:pt x="12242" y="45006"/>
                          </a:lnTo>
                          <a:close/>
                          <a:moveTo>
                            <a:pt x="12242" y="37719"/>
                          </a:moveTo>
                          <a:lnTo>
                            <a:pt x="12242" y="18002"/>
                          </a:lnTo>
                          <a:lnTo>
                            <a:pt x="12242" y="18002"/>
                          </a:lnTo>
                          <a:lnTo>
                            <a:pt x="5813" y="41148"/>
                          </a:lnTo>
                          <a:lnTo>
                            <a:pt x="12242" y="37719"/>
                          </a:lnTo>
                          <a:close/>
                        </a:path>
                      </a:pathLst>
                    </a:custGeom>
                    <a:solidFill>
                      <a:srgbClr val="6C74AF"/>
                    </a:solidFill>
                    <a:ln w="4286" cap="flat">
                      <a:noFill/>
                      <a:prstDash val="solid"/>
                      <a:miter/>
                    </a:ln>
                  </p:spPr>
                  <p:txBody>
                    <a:bodyPr rtlCol="0" anchor="ctr"/>
                    <a:lstStyle/>
                    <a:p>
                      <a:endParaRPr lang="en-GB"/>
                    </a:p>
                  </p:txBody>
                </p:sp>
                <p:sp>
                  <p:nvSpPr>
                    <p:cNvPr id="1699" name="Freeform: Shape 1698">
                      <a:extLst>
                        <a:ext uri="{FF2B5EF4-FFF2-40B4-BE49-F238E27FC236}">
                          <a16:creationId xmlns:a16="http://schemas.microsoft.com/office/drawing/2014/main" id="{7BDD9398-070E-569E-9499-401126F419C8}"/>
                        </a:ext>
                      </a:extLst>
                    </p:cNvPr>
                    <p:cNvSpPr/>
                    <p:nvPr/>
                  </p:nvSpPr>
                  <p:spPr>
                    <a:xfrm>
                      <a:off x="6219872" y="2481731"/>
                      <a:ext cx="12858" cy="54435"/>
                    </a:xfrm>
                    <a:custGeom>
                      <a:avLst/>
                      <a:gdLst>
                        <a:gd name="connsiteX0" fmla="*/ 6858 w 12858"/>
                        <a:gd name="connsiteY0" fmla="*/ 15859 h 54435"/>
                        <a:gd name="connsiteX1" fmla="*/ 0 w 12858"/>
                        <a:gd name="connsiteY1" fmla="*/ 19717 h 54435"/>
                        <a:gd name="connsiteX2" fmla="*/ 0 w 12858"/>
                        <a:gd name="connsiteY2" fmla="*/ 14145 h 54435"/>
                        <a:gd name="connsiteX3" fmla="*/ 8573 w 12858"/>
                        <a:gd name="connsiteY3" fmla="*/ 2572 h 54435"/>
                        <a:gd name="connsiteX4" fmla="*/ 12859 w 12858"/>
                        <a:gd name="connsiteY4" fmla="*/ 0 h 54435"/>
                        <a:gd name="connsiteX5" fmla="*/ 12859 w 12858"/>
                        <a:gd name="connsiteY5" fmla="*/ 50578 h 54435"/>
                        <a:gd name="connsiteX6" fmla="*/ 6429 w 12858"/>
                        <a:gd name="connsiteY6" fmla="*/ 54435 h 54435"/>
                        <a:gd name="connsiteX7" fmla="*/ 6429 w 12858"/>
                        <a:gd name="connsiteY7" fmla="*/ 15859 h 5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58" h="54435">
                          <a:moveTo>
                            <a:pt x="6858" y="15859"/>
                          </a:moveTo>
                          <a:lnTo>
                            <a:pt x="0" y="19717"/>
                          </a:lnTo>
                          <a:lnTo>
                            <a:pt x="0" y="14145"/>
                          </a:lnTo>
                          <a:cubicBezTo>
                            <a:pt x="5572" y="11144"/>
                            <a:pt x="7286" y="8573"/>
                            <a:pt x="8573" y="2572"/>
                          </a:cubicBezTo>
                          <a:lnTo>
                            <a:pt x="12859" y="0"/>
                          </a:lnTo>
                          <a:lnTo>
                            <a:pt x="12859" y="50578"/>
                          </a:lnTo>
                          <a:lnTo>
                            <a:pt x="6429" y="54435"/>
                          </a:lnTo>
                          <a:lnTo>
                            <a:pt x="6429" y="15859"/>
                          </a:lnTo>
                          <a:close/>
                        </a:path>
                      </a:pathLst>
                    </a:custGeom>
                    <a:solidFill>
                      <a:srgbClr val="6C74AF"/>
                    </a:solidFill>
                    <a:ln w="4286" cap="flat">
                      <a:noFill/>
                      <a:prstDash val="solid"/>
                      <a:miter/>
                    </a:ln>
                  </p:spPr>
                  <p:txBody>
                    <a:bodyPr rtlCol="0" anchor="ctr"/>
                    <a:lstStyle/>
                    <a:p>
                      <a:endParaRPr lang="en-GB"/>
                    </a:p>
                  </p:txBody>
                </p:sp>
                <p:sp>
                  <p:nvSpPr>
                    <p:cNvPr id="1700" name="Freeform: Shape 1699">
                      <a:extLst>
                        <a:ext uri="{FF2B5EF4-FFF2-40B4-BE49-F238E27FC236}">
                          <a16:creationId xmlns:a16="http://schemas.microsoft.com/office/drawing/2014/main" id="{BEA0E3C5-C369-0A25-636F-7D72B1F06D90}"/>
                        </a:ext>
                      </a:extLst>
                    </p:cNvPr>
                    <p:cNvSpPr/>
                    <p:nvPr/>
                  </p:nvSpPr>
                  <p:spPr>
                    <a:xfrm>
                      <a:off x="6240657" y="2470058"/>
                      <a:ext cx="19659" cy="55065"/>
                    </a:xfrm>
                    <a:custGeom>
                      <a:avLst/>
                      <a:gdLst>
                        <a:gd name="connsiteX0" fmla="*/ 218 w 19659"/>
                        <a:gd name="connsiteY0" fmla="*/ 46392 h 55065"/>
                        <a:gd name="connsiteX1" fmla="*/ 218 w 19659"/>
                        <a:gd name="connsiteY1" fmla="*/ 19817 h 55065"/>
                        <a:gd name="connsiteX2" fmla="*/ 19506 w 19659"/>
                        <a:gd name="connsiteY2" fmla="*/ 8673 h 55065"/>
                        <a:gd name="connsiteX3" fmla="*/ 19506 w 19659"/>
                        <a:gd name="connsiteY3" fmla="*/ 35248 h 55065"/>
                        <a:gd name="connsiteX4" fmla="*/ 218 w 19659"/>
                        <a:gd name="connsiteY4" fmla="*/ 46392 h 55065"/>
                        <a:gd name="connsiteX5" fmla="*/ 13077 w 19659"/>
                        <a:gd name="connsiteY5" fmla="*/ 39534 h 55065"/>
                        <a:gd name="connsiteX6" fmla="*/ 9648 w 19659"/>
                        <a:gd name="connsiteY6" fmla="*/ 9102 h 55065"/>
                        <a:gd name="connsiteX7" fmla="*/ 6219 w 19659"/>
                        <a:gd name="connsiteY7" fmla="*/ 43392 h 55065"/>
                        <a:gd name="connsiteX8" fmla="*/ 13077 w 19659"/>
                        <a:gd name="connsiteY8" fmla="*/ 39534 h 5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59" h="55065">
                          <a:moveTo>
                            <a:pt x="218" y="46392"/>
                          </a:moveTo>
                          <a:lnTo>
                            <a:pt x="218" y="19817"/>
                          </a:lnTo>
                          <a:cubicBezTo>
                            <a:pt x="-2354" y="8245"/>
                            <a:pt x="18649" y="-11472"/>
                            <a:pt x="19506" y="8673"/>
                          </a:cubicBezTo>
                          <a:cubicBezTo>
                            <a:pt x="19506" y="8673"/>
                            <a:pt x="19506" y="35248"/>
                            <a:pt x="19506" y="35248"/>
                          </a:cubicBezTo>
                          <a:cubicBezTo>
                            <a:pt x="21649" y="46821"/>
                            <a:pt x="647" y="66538"/>
                            <a:pt x="218" y="46392"/>
                          </a:cubicBezTo>
                          <a:close/>
                          <a:moveTo>
                            <a:pt x="13077" y="39534"/>
                          </a:moveTo>
                          <a:cubicBezTo>
                            <a:pt x="11791" y="37820"/>
                            <a:pt x="16506" y="4387"/>
                            <a:pt x="9648" y="9102"/>
                          </a:cubicBezTo>
                          <a:cubicBezTo>
                            <a:pt x="3218" y="11674"/>
                            <a:pt x="7505" y="38677"/>
                            <a:pt x="6219" y="43392"/>
                          </a:cubicBezTo>
                          <a:cubicBezTo>
                            <a:pt x="6648" y="51107"/>
                            <a:pt x="13934" y="44249"/>
                            <a:pt x="13077" y="39534"/>
                          </a:cubicBezTo>
                          <a:close/>
                        </a:path>
                      </a:pathLst>
                    </a:custGeom>
                    <a:solidFill>
                      <a:srgbClr val="6C74AF"/>
                    </a:solidFill>
                    <a:ln w="4286" cap="flat">
                      <a:noFill/>
                      <a:prstDash val="solid"/>
                      <a:miter/>
                    </a:ln>
                  </p:spPr>
                  <p:txBody>
                    <a:bodyPr rtlCol="0" anchor="ctr"/>
                    <a:lstStyle/>
                    <a:p>
                      <a:endParaRPr lang="en-GB"/>
                    </a:p>
                  </p:txBody>
                </p:sp>
                <p:sp>
                  <p:nvSpPr>
                    <p:cNvPr id="1701" name="Freeform: Shape 1700">
                      <a:extLst>
                        <a:ext uri="{FF2B5EF4-FFF2-40B4-BE49-F238E27FC236}">
                          <a16:creationId xmlns:a16="http://schemas.microsoft.com/office/drawing/2014/main" id="{A37B9071-DA76-A8C4-B2EA-E45101ACC485}"/>
                        </a:ext>
                      </a:extLst>
                    </p:cNvPr>
                    <p:cNvSpPr/>
                    <p:nvPr/>
                  </p:nvSpPr>
                  <p:spPr>
                    <a:xfrm>
                      <a:off x="6310179" y="2430320"/>
                      <a:ext cx="19301" cy="58268"/>
                    </a:xfrm>
                    <a:custGeom>
                      <a:avLst/>
                      <a:gdLst>
                        <a:gd name="connsiteX0" fmla="*/ 133 w 19301"/>
                        <a:gd name="connsiteY0" fmla="*/ 52268 h 58268"/>
                        <a:gd name="connsiteX1" fmla="*/ 12563 w 19301"/>
                        <a:gd name="connsiteY1" fmla="*/ 12406 h 58268"/>
                        <a:gd name="connsiteX2" fmla="*/ 6134 w 19301"/>
                        <a:gd name="connsiteY2" fmla="*/ 15406 h 58268"/>
                        <a:gd name="connsiteX3" fmla="*/ 6134 w 19301"/>
                        <a:gd name="connsiteY3" fmla="*/ 20978 h 58268"/>
                        <a:gd name="connsiteX4" fmla="*/ 133 w 19301"/>
                        <a:gd name="connsiteY4" fmla="*/ 24407 h 58268"/>
                        <a:gd name="connsiteX5" fmla="*/ 11277 w 19301"/>
                        <a:gd name="connsiteY5" fmla="*/ 32123 h 58268"/>
                        <a:gd name="connsiteX6" fmla="*/ 6563 w 19301"/>
                        <a:gd name="connsiteY6" fmla="*/ 47125 h 58268"/>
                        <a:gd name="connsiteX7" fmla="*/ 18564 w 19301"/>
                        <a:gd name="connsiteY7" fmla="*/ 40266 h 58268"/>
                        <a:gd name="connsiteX8" fmla="*/ 18564 w 19301"/>
                        <a:gd name="connsiteY8" fmla="*/ 47553 h 58268"/>
                        <a:gd name="connsiteX9" fmla="*/ 133 w 19301"/>
                        <a:gd name="connsiteY9" fmla="*/ 58269 h 58268"/>
                        <a:gd name="connsiteX10" fmla="*/ 133 w 19301"/>
                        <a:gd name="connsiteY10" fmla="*/ 52268 h 5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301" h="58268">
                          <a:moveTo>
                            <a:pt x="133" y="52268"/>
                          </a:moveTo>
                          <a:cubicBezTo>
                            <a:pt x="-1581" y="41981"/>
                            <a:pt x="13849" y="21407"/>
                            <a:pt x="12563" y="12406"/>
                          </a:cubicBezTo>
                          <a:cubicBezTo>
                            <a:pt x="12563" y="3405"/>
                            <a:pt x="5276" y="10263"/>
                            <a:pt x="6134" y="15406"/>
                          </a:cubicBezTo>
                          <a:lnTo>
                            <a:pt x="6134" y="20978"/>
                          </a:lnTo>
                          <a:lnTo>
                            <a:pt x="133" y="24407"/>
                          </a:lnTo>
                          <a:cubicBezTo>
                            <a:pt x="133" y="-12883"/>
                            <a:pt x="34423" y="-5168"/>
                            <a:pt x="11277" y="32123"/>
                          </a:cubicBezTo>
                          <a:cubicBezTo>
                            <a:pt x="6991" y="40266"/>
                            <a:pt x="6563" y="42410"/>
                            <a:pt x="6563" y="47125"/>
                          </a:cubicBezTo>
                          <a:lnTo>
                            <a:pt x="18564" y="40266"/>
                          </a:lnTo>
                          <a:lnTo>
                            <a:pt x="18564" y="47553"/>
                          </a:lnTo>
                          <a:lnTo>
                            <a:pt x="133" y="58269"/>
                          </a:lnTo>
                          <a:lnTo>
                            <a:pt x="133" y="52268"/>
                          </a:lnTo>
                          <a:close/>
                        </a:path>
                      </a:pathLst>
                    </a:custGeom>
                    <a:solidFill>
                      <a:srgbClr val="6C74AF"/>
                    </a:solidFill>
                    <a:ln w="4286" cap="flat">
                      <a:noFill/>
                      <a:prstDash val="solid"/>
                      <a:miter/>
                    </a:ln>
                  </p:spPr>
                  <p:txBody>
                    <a:bodyPr rtlCol="0" anchor="ctr"/>
                    <a:lstStyle/>
                    <a:p>
                      <a:endParaRPr lang="en-GB"/>
                    </a:p>
                  </p:txBody>
                </p:sp>
                <p:sp>
                  <p:nvSpPr>
                    <p:cNvPr id="1702" name="Freeform: Shape 1701">
                      <a:extLst>
                        <a:ext uri="{FF2B5EF4-FFF2-40B4-BE49-F238E27FC236}">
                          <a16:creationId xmlns:a16="http://schemas.microsoft.com/office/drawing/2014/main" id="{6D92A38E-1C84-0E34-FFBE-64427341D2B9}"/>
                        </a:ext>
                      </a:extLst>
                    </p:cNvPr>
                    <p:cNvSpPr/>
                    <p:nvPr/>
                  </p:nvSpPr>
                  <p:spPr>
                    <a:xfrm>
                      <a:off x="6333240" y="2416479"/>
                      <a:ext cx="19724" cy="55065"/>
                    </a:xfrm>
                    <a:custGeom>
                      <a:avLst/>
                      <a:gdLst>
                        <a:gd name="connsiteX0" fmla="*/ 218 w 19724"/>
                        <a:gd name="connsiteY0" fmla="*/ 46392 h 55065"/>
                        <a:gd name="connsiteX1" fmla="*/ 218 w 19724"/>
                        <a:gd name="connsiteY1" fmla="*/ 19817 h 55065"/>
                        <a:gd name="connsiteX2" fmla="*/ 19506 w 19724"/>
                        <a:gd name="connsiteY2" fmla="*/ 8673 h 55065"/>
                        <a:gd name="connsiteX3" fmla="*/ 19506 w 19724"/>
                        <a:gd name="connsiteY3" fmla="*/ 35248 h 55065"/>
                        <a:gd name="connsiteX4" fmla="*/ 218 w 19724"/>
                        <a:gd name="connsiteY4" fmla="*/ 46392 h 55065"/>
                        <a:gd name="connsiteX5" fmla="*/ 13077 w 19724"/>
                        <a:gd name="connsiteY5" fmla="*/ 39534 h 55065"/>
                        <a:gd name="connsiteX6" fmla="*/ 9648 w 19724"/>
                        <a:gd name="connsiteY6" fmla="*/ 9102 h 55065"/>
                        <a:gd name="connsiteX7" fmla="*/ 6219 w 19724"/>
                        <a:gd name="connsiteY7" fmla="*/ 43392 h 55065"/>
                        <a:gd name="connsiteX8" fmla="*/ 13077 w 19724"/>
                        <a:gd name="connsiteY8" fmla="*/ 39534 h 5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24" h="55065">
                          <a:moveTo>
                            <a:pt x="218" y="46392"/>
                          </a:moveTo>
                          <a:lnTo>
                            <a:pt x="218" y="19817"/>
                          </a:lnTo>
                          <a:cubicBezTo>
                            <a:pt x="-2354" y="8245"/>
                            <a:pt x="18649" y="-11472"/>
                            <a:pt x="19506" y="8673"/>
                          </a:cubicBezTo>
                          <a:cubicBezTo>
                            <a:pt x="19506" y="8673"/>
                            <a:pt x="19506" y="35248"/>
                            <a:pt x="19506" y="35248"/>
                          </a:cubicBezTo>
                          <a:cubicBezTo>
                            <a:pt x="22078" y="46821"/>
                            <a:pt x="1075" y="66538"/>
                            <a:pt x="218" y="46392"/>
                          </a:cubicBezTo>
                          <a:close/>
                          <a:moveTo>
                            <a:pt x="13077" y="39534"/>
                          </a:moveTo>
                          <a:cubicBezTo>
                            <a:pt x="11791" y="37820"/>
                            <a:pt x="16506" y="4387"/>
                            <a:pt x="9648" y="9102"/>
                          </a:cubicBezTo>
                          <a:cubicBezTo>
                            <a:pt x="3218" y="11674"/>
                            <a:pt x="7505" y="38677"/>
                            <a:pt x="6219" y="43392"/>
                          </a:cubicBezTo>
                          <a:cubicBezTo>
                            <a:pt x="6647" y="51107"/>
                            <a:pt x="13934" y="44678"/>
                            <a:pt x="13077" y="39534"/>
                          </a:cubicBezTo>
                          <a:close/>
                        </a:path>
                      </a:pathLst>
                    </a:custGeom>
                    <a:solidFill>
                      <a:srgbClr val="6C74AF"/>
                    </a:solidFill>
                    <a:ln w="4286" cap="flat">
                      <a:noFill/>
                      <a:prstDash val="solid"/>
                      <a:miter/>
                    </a:ln>
                  </p:spPr>
                  <p:txBody>
                    <a:bodyPr rtlCol="0" anchor="ctr"/>
                    <a:lstStyle/>
                    <a:p>
                      <a:endParaRPr lang="en-GB"/>
                    </a:p>
                  </p:txBody>
                </p:sp>
                <p:sp>
                  <p:nvSpPr>
                    <p:cNvPr id="1703" name="Freeform: Shape 1702">
                      <a:extLst>
                        <a:ext uri="{FF2B5EF4-FFF2-40B4-BE49-F238E27FC236}">
                          <a16:creationId xmlns:a16="http://schemas.microsoft.com/office/drawing/2014/main" id="{AEEDFDF6-7F15-6441-4D88-9AE26A3B9389}"/>
                        </a:ext>
                      </a:extLst>
                    </p:cNvPr>
                    <p:cNvSpPr/>
                    <p:nvPr/>
                  </p:nvSpPr>
                  <p:spPr>
                    <a:xfrm>
                      <a:off x="6402449" y="2377010"/>
                      <a:ext cx="19204" cy="54482"/>
                    </a:xfrm>
                    <a:custGeom>
                      <a:avLst/>
                      <a:gdLst>
                        <a:gd name="connsiteX0" fmla="*/ 445 w 19204"/>
                        <a:gd name="connsiteY0" fmla="*/ 45999 h 54482"/>
                        <a:gd name="connsiteX1" fmla="*/ 445 w 19204"/>
                        <a:gd name="connsiteY1" fmla="*/ 41713 h 54482"/>
                        <a:gd name="connsiteX2" fmla="*/ 6446 w 19204"/>
                        <a:gd name="connsiteY2" fmla="*/ 38284 h 54482"/>
                        <a:gd name="connsiteX3" fmla="*/ 12876 w 19204"/>
                        <a:gd name="connsiteY3" fmla="*/ 38284 h 54482"/>
                        <a:gd name="connsiteX4" fmla="*/ 6446 w 19204"/>
                        <a:gd name="connsiteY4" fmla="*/ 31426 h 54482"/>
                        <a:gd name="connsiteX5" fmla="*/ 6446 w 19204"/>
                        <a:gd name="connsiteY5" fmla="*/ 24139 h 54482"/>
                        <a:gd name="connsiteX6" fmla="*/ 12447 w 19204"/>
                        <a:gd name="connsiteY6" fmla="*/ 11709 h 54482"/>
                        <a:gd name="connsiteX7" fmla="*/ 6018 w 19204"/>
                        <a:gd name="connsiteY7" fmla="*/ 18138 h 54482"/>
                        <a:gd name="connsiteX8" fmla="*/ 17 w 19204"/>
                        <a:gd name="connsiteY8" fmla="*/ 21567 h 54482"/>
                        <a:gd name="connsiteX9" fmla="*/ 14162 w 19204"/>
                        <a:gd name="connsiteY9" fmla="*/ 22853 h 54482"/>
                        <a:gd name="connsiteX10" fmla="*/ 14162 w 19204"/>
                        <a:gd name="connsiteY10" fmla="*/ 22853 h 54482"/>
                        <a:gd name="connsiteX11" fmla="*/ 18876 w 19204"/>
                        <a:gd name="connsiteY11" fmla="*/ 34855 h 54482"/>
                        <a:gd name="connsiteX12" fmla="*/ 445 w 19204"/>
                        <a:gd name="connsiteY12" fmla="*/ 45999 h 54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04" h="54482">
                          <a:moveTo>
                            <a:pt x="445" y="45999"/>
                          </a:moveTo>
                          <a:lnTo>
                            <a:pt x="445" y="41713"/>
                          </a:lnTo>
                          <a:lnTo>
                            <a:pt x="6446" y="38284"/>
                          </a:lnTo>
                          <a:cubicBezTo>
                            <a:pt x="4732" y="49000"/>
                            <a:pt x="12447" y="49000"/>
                            <a:pt x="12876" y="38284"/>
                          </a:cubicBezTo>
                          <a:cubicBezTo>
                            <a:pt x="13304" y="32283"/>
                            <a:pt x="12876" y="26282"/>
                            <a:pt x="6446" y="31426"/>
                          </a:cubicBezTo>
                          <a:lnTo>
                            <a:pt x="6446" y="24139"/>
                          </a:lnTo>
                          <a:cubicBezTo>
                            <a:pt x="11590" y="22425"/>
                            <a:pt x="13304" y="17281"/>
                            <a:pt x="12447" y="11709"/>
                          </a:cubicBezTo>
                          <a:cubicBezTo>
                            <a:pt x="11161" y="1851"/>
                            <a:pt x="4303" y="13424"/>
                            <a:pt x="6018" y="18138"/>
                          </a:cubicBezTo>
                          <a:lnTo>
                            <a:pt x="17" y="21567"/>
                          </a:lnTo>
                          <a:cubicBezTo>
                            <a:pt x="-840" y="-8865"/>
                            <a:pt x="31307" y="-5865"/>
                            <a:pt x="14162" y="22853"/>
                          </a:cubicBezTo>
                          <a:lnTo>
                            <a:pt x="14162" y="22853"/>
                          </a:lnTo>
                          <a:cubicBezTo>
                            <a:pt x="19305" y="21567"/>
                            <a:pt x="18876" y="30569"/>
                            <a:pt x="18876" y="34855"/>
                          </a:cubicBezTo>
                          <a:cubicBezTo>
                            <a:pt x="21877" y="46428"/>
                            <a:pt x="874" y="65716"/>
                            <a:pt x="445" y="45999"/>
                          </a:cubicBezTo>
                          <a:close/>
                        </a:path>
                      </a:pathLst>
                    </a:custGeom>
                    <a:solidFill>
                      <a:srgbClr val="6C74AF"/>
                    </a:solidFill>
                    <a:ln w="4286" cap="flat">
                      <a:noFill/>
                      <a:prstDash val="solid"/>
                      <a:miter/>
                    </a:ln>
                  </p:spPr>
                  <p:txBody>
                    <a:bodyPr rtlCol="0" anchor="ctr"/>
                    <a:lstStyle/>
                    <a:p>
                      <a:endParaRPr lang="en-GB"/>
                    </a:p>
                  </p:txBody>
                </p:sp>
                <p:sp>
                  <p:nvSpPr>
                    <p:cNvPr id="1704" name="Freeform: Shape 1703">
                      <a:extLst>
                        <a:ext uri="{FF2B5EF4-FFF2-40B4-BE49-F238E27FC236}">
                          <a16:creationId xmlns:a16="http://schemas.microsoft.com/office/drawing/2014/main" id="{7BB1C799-67E0-B392-9362-F2E6ABC08B2E}"/>
                        </a:ext>
                      </a:extLst>
                    </p:cNvPr>
                    <p:cNvSpPr/>
                    <p:nvPr/>
                  </p:nvSpPr>
                  <p:spPr>
                    <a:xfrm>
                      <a:off x="6425806" y="2362754"/>
                      <a:ext cx="20187" cy="55212"/>
                    </a:xfrm>
                    <a:custGeom>
                      <a:avLst/>
                      <a:gdLst>
                        <a:gd name="connsiteX0" fmla="*/ 235 w 20187"/>
                        <a:gd name="connsiteY0" fmla="*/ 46540 h 55212"/>
                        <a:gd name="connsiteX1" fmla="*/ 10094 w 20187"/>
                        <a:gd name="connsiteY1" fmla="*/ 1534 h 55212"/>
                        <a:gd name="connsiteX2" fmla="*/ 19952 w 20187"/>
                        <a:gd name="connsiteY2" fmla="*/ 35396 h 55212"/>
                        <a:gd name="connsiteX3" fmla="*/ 235 w 20187"/>
                        <a:gd name="connsiteY3" fmla="*/ 46540 h 55212"/>
                        <a:gd name="connsiteX4" fmla="*/ 13094 w 20187"/>
                        <a:gd name="connsiteY4" fmla="*/ 39682 h 55212"/>
                        <a:gd name="connsiteX5" fmla="*/ 9665 w 20187"/>
                        <a:gd name="connsiteY5" fmla="*/ 9249 h 55212"/>
                        <a:gd name="connsiteX6" fmla="*/ 6236 w 20187"/>
                        <a:gd name="connsiteY6" fmla="*/ 43539 h 55212"/>
                        <a:gd name="connsiteX7" fmla="*/ 13094 w 20187"/>
                        <a:gd name="connsiteY7" fmla="*/ 39682 h 55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87" h="55212">
                          <a:moveTo>
                            <a:pt x="235" y="46540"/>
                          </a:moveTo>
                          <a:cubicBezTo>
                            <a:pt x="1092" y="34110"/>
                            <a:pt x="-4051" y="8392"/>
                            <a:pt x="10094" y="1534"/>
                          </a:cubicBezTo>
                          <a:cubicBezTo>
                            <a:pt x="25953" y="-7896"/>
                            <a:pt x="17809" y="28966"/>
                            <a:pt x="19952" y="35396"/>
                          </a:cubicBezTo>
                          <a:cubicBezTo>
                            <a:pt x="22095" y="46968"/>
                            <a:pt x="1092" y="66685"/>
                            <a:pt x="235" y="46540"/>
                          </a:cubicBezTo>
                          <a:close/>
                          <a:moveTo>
                            <a:pt x="13094" y="39682"/>
                          </a:moveTo>
                          <a:cubicBezTo>
                            <a:pt x="11808" y="37967"/>
                            <a:pt x="16523" y="4535"/>
                            <a:pt x="9665" y="9249"/>
                          </a:cubicBezTo>
                          <a:cubicBezTo>
                            <a:pt x="3235" y="11821"/>
                            <a:pt x="7522" y="38825"/>
                            <a:pt x="6236" y="43539"/>
                          </a:cubicBezTo>
                          <a:cubicBezTo>
                            <a:pt x="6665" y="51255"/>
                            <a:pt x="13951" y="44825"/>
                            <a:pt x="13094" y="39682"/>
                          </a:cubicBezTo>
                          <a:close/>
                        </a:path>
                      </a:pathLst>
                    </a:custGeom>
                    <a:solidFill>
                      <a:srgbClr val="6C74AF"/>
                    </a:solidFill>
                    <a:ln w="4286" cap="flat">
                      <a:noFill/>
                      <a:prstDash val="solid"/>
                      <a:miter/>
                    </a:ln>
                  </p:spPr>
                  <p:txBody>
                    <a:bodyPr rtlCol="0" anchor="ctr"/>
                    <a:lstStyle/>
                    <a:p>
                      <a:endParaRPr lang="en-GB"/>
                    </a:p>
                  </p:txBody>
                </p:sp>
                <p:sp>
                  <p:nvSpPr>
                    <p:cNvPr id="1705" name="Freeform: Shape 1704">
                      <a:extLst>
                        <a:ext uri="{FF2B5EF4-FFF2-40B4-BE49-F238E27FC236}">
                          <a16:creationId xmlns:a16="http://schemas.microsoft.com/office/drawing/2014/main" id="{DF97F9EE-BB5F-AC29-C4A9-C34EBF68C1AD}"/>
                        </a:ext>
                      </a:extLst>
                    </p:cNvPr>
                    <p:cNvSpPr/>
                    <p:nvPr/>
                  </p:nvSpPr>
                  <p:spPr>
                    <a:xfrm>
                      <a:off x="6484951" y="2326140"/>
                      <a:ext cx="21671" cy="54435"/>
                    </a:xfrm>
                    <a:custGeom>
                      <a:avLst/>
                      <a:gdLst>
                        <a:gd name="connsiteX0" fmla="*/ 12242 w 21671"/>
                        <a:gd name="connsiteY0" fmla="*/ 45006 h 54435"/>
                        <a:gd name="connsiteX1" fmla="*/ 241 w 21671"/>
                        <a:gd name="connsiteY1" fmla="*/ 51864 h 54435"/>
                        <a:gd name="connsiteX2" fmla="*/ 11813 w 21671"/>
                        <a:gd name="connsiteY2" fmla="*/ 3858 h 54435"/>
                        <a:gd name="connsiteX3" fmla="*/ 18671 w 21671"/>
                        <a:gd name="connsiteY3" fmla="*/ 0 h 54435"/>
                        <a:gd name="connsiteX4" fmla="*/ 18671 w 21671"/>
                        <a:gd name="connsiteY4" fmla="*/ 34290 h 54435"/>
                        <a:gd name="connsiteX5" fmla="*/ 21672 w 21671"/>
                        <a:gd name="connsiteY5" fmla="*/ 32576 h 54435"/>
                        <a:gd name="connsiteX6" fmla="*/ 21672 w 21671"/>
                        <a:gd name="connsiteY6" fmla="*/ 39862 h 54435"/>
                        <a:gd name="connsiteX7" fmla="*/ 18671 w 21671"/>
                        <a:gd name="connsiteY7" fmla="*/ 41577 h 54435"/>
                        <a:gd name="connsiteX8" fmla="*/ 18671 w 21671"/>
                        <a:gd name="connsiteY8" fmla="*/ 50578 h 54435"/>
                        <a:gd name="connsiteX9" fmla="*/ 12242 w 21671"/>
                        <a:gd name="connsiteY9" fmla="*/ 54435 h 54435"/>
                        <a:gd name="connsiteX10" fmla="*/ 12242 w 21671"/>
                        <a:gd name="connsiteY10" fmla="*/ 45006 h 54435"/>
                        <a:gd name="connsiteX11" fmla="*/ 12242 w 21671"/>
                        <a:gd name="connsiteY11" fmla="*/ 37719 h 54435"/>
                        <a:gd name="connsiteX12" fmla="*/ 12242 w 21671"/>
                        <a:gd name="connsiteY12" fmla="*/ 18002 h 54435"/>
                        <a:gd name="connsiteX13" fmla="*/ 12242 w 21671"/>
                        <a:gd name="connsiteY13" fmla="*/ 18002 h 54435"/>
                        <a:gd name="connsiteX14" fmla="*/ 5812 w 21671"/>
                        <a:gd name="connsiteY14" fmla="*/ 41148 h 54435"/>
                        <a:gd name="connsiteX15" fmla="*/ 12242 w 21671"/>
                        <a:gd name="connsiteY15" fmla="*/ 37719 h 5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671" h="54435">
                          <a:moveTo>
                            <a:pt x="12242" y="45006"/>
                          </a:moveTo>
                          <a:lnTo>
                            <a:pt x="241" y="51864"/>
                          </a:lnTo>
                          <a:cubicBezTo>
                            <a:pt x="-1903" y="47577"/>
                            <a:pt x="10956" y="8573"/>
                            <a:pt x="11813" y="3858"/>
                          </a:cubicBezTo>
                          <a:lnTo>
                            <a:pt x="18671" y="0"/>
                          </a:lnTo>
                          <a:lnTo>
                            <a:pt x="18671" y="34290"/>
                          </a:lnTo>
                          <a:lnTo>
                            <a:pt x="21672" y="32576"/>
                          </a:lnTo>
                          <a:lnTo>
                            <a:pt x="21672" y="39862"/>
                          </a:lnTo>
                          <a:lnTo>
                            <a:pt x="18671" y="41577"/>
                          </a:lnTo>
                          <a:lnTo>
                            <a:pt x="18671" y="50578"/>
                          </a:lnTo>
                          <a:lnTo>
                            <a:pt x="12242" y="54435"/>
                          </a:lnTo>
                          <a:lnTo>
                            <a:pt x="12242" y="45006"/>
                          </a:lnTo>
                          <a:close/>
                          <a:moveTo>
                            <a:pt x="12242" y="37719"/>
                          </a:moveTo>
                          <a:lnTo>
                            <a:pt x="12242" y="18002"/>
                          </a:lnTo>
                          <a:lnTo>
                            <a:pt x="12242" y="18002"/>
                          </a:lnTo>
                          <a:lnTo>
                            <a:pt x="5812" y="41148"/>
                          </a:lnTo>
                          <a:lnTo>
                            <a:pt x="12242" y="37719"/>
                          </a:lnTo>
                          <a:close/>
                        </a:path>
                      </a:pathLst>
                    </a:custGeom>
                    <a:solidFill>
                      <a:srgbClr val="6C74AF"/>
                    </a:solidFill>
                    <a:ln w="4286" cap="flat">
                      <a:noFill/>
                      <a:prstDash val="solid"/>
                      <a:miter/>
                    </a:ln>
                  </p:spPr>
                  <p:txBody>
                    <a:bodyPr rtlCol="0" anchor="ctr"/>
                    <a:lstStyle/>
                    <a:p>
                      <a:endParaRPr lang="en-GB"/>
                    </a:p>
                  </p:txBody>
                </p:sp>
                <p:sp>
                  <p:nvSpPr>
                    <p:cNvPr id="1706" name="Freeform: Shape 1705">
                      <a:extLst>
                        <a:ext uri="{FF2B5EF4-FFF2-40B4-BE49-F238E27FC236}">
                          <a16:creationId xmlns:a16="http://schemas.microsoft.com/office/drawing/2014/main" id="{13611155-BC5C-B992-4E71-030727C17453}"/>
                        </a:ext>
                      </a:extLst>
                    </p:cNvPr>
                    <p:cNvSpPr/>
                    <p:nvPr/>
                  </p:nvSpPr>
                  <p:spPr>
                    <a:xfrm>
                      <a:off x="6508096" y="2312853"/>
                      <a:ext cx="21671" cy="54435"/>
                    </a:xfrm>
                    <a:custGeom>
                      <a:avLst/>
                      <a:gdLst>
                        <a:gd name="connsiteX0" fmla="*/ 12242 w 21671"/>
                        <a:gd name="connsiteY0" fmla="*/ 45006 h 54435"/>
                        <a:gd name="connsiteX1" fmla="*/ 241 w 21671"/>
                        <a:gd name="connsiteY1" fmla="*/ 51864 h 54435"/>
                        <a:gd name="connsiteX2" fmla="*/ 11814 w 21671"/>
                        <a:gd name="connsiteY2" fmla="*/ 3858 h 54435"/>
                        <a:gd name="connsiteX3" fmla="*/ 18672 w 21671"/>
                        <a:gd name="connsiteY3" fmla="*/ 0 h 54435"/>
                        <a:gd name="connsiteX4" fmla="*/ 18672 w 21671"/>
                        <a:gd name="connsiteY4" fmla="*/ 34290 h 54435"/>
                        <a:gd name="connsiteX5" fmla="*/ 21672 w 21671"/>
                        <a:gd name="connsiteY5" fmla="*/ 32576 h 54435"/>
                        <a:gd name="connsiteX6" fmla="*/ 21672 w 21671"/>
                        <a:gd name="connsiteY6" fmla="*/ 39862 h 54435"/>
                        <a:gd name="connsiteX7" fmla="*/ 18672 w 21671"/>
                        <a:gd name="connsiteY7" fmla="*/ 41577 h 54435"/>
                        <a:gd name="connsiteX8" fmla="*/ 18672 w 21671"/>
                        <a:gd name="connsiteY8" fmla="*/ 50578 h 54435"/>
                        <a:gd name="connsiteX9" fmla="*/ 12242 w 21671"/>
                        <a:gd name="connsiteY9" fmla="*/ 54435 h 54435"/>
                        <a:gd name="connsiteX10" fmla="*/ 12242 w 21671"/>
                        <a:gd name="connsiteY10" fmla="*/ 45006 h 54435"/>
                        <a:gd name="connsiteX11" fmla="*/ 12242 w 21671"/>
                        <a:gd name="connsiteY11" fmla="*/ 37719 h 54435"/>
                        <a:gd name="connsiteX12" fmla="*/ 12242 w 21671"/>
                        <a:gd name="connsiteY12" fmla="*/ 18002 h 54435"/>
                        <a:gd name="connsiteX13" fmla="*/ 12242 w 21671"/>
                        <a:gd name="connsiteY13" fmla="*/ 18002 h 54435"/>
                        <a:gd name="connsiteX14" fmla="*/ 5813 w 21671"/>
                        <a:gd name="connsiteY14" fmla="*/ 41148 h 54435"/>
                        <a:gd name="connsiteX15" fmla="*/ 12242 w 21671"/>
                        <a:gd name="connsiteY15" fmla="*/ 37719 h 5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671" h="54435">
                          <a:moveTo>
                            <a:pt x="12242" y="45006"/>
                          </a:moveTo>
                          <a:lnTo>
                            <a:pt x="241" y="51864"/>
                          </a:lnTo>
                          <a:cubicBezTo>
                            <a:pt x="-1903" y="47577"/>
                            <a:pt x="10956" y="8573"/>
                            <a:pt x="11814" y="3858"/>
                          </a:cubicBezTo>
                          <a:lnTo>
                            <a:pt x="18672" y="0"/>
                          </a:lnTo>
                          <a:lnTo>
                            <a:pt x="18672" y="34290"/>
                          </a:lnTo>
                          <a:lnTo>
                            <a:pt x="21672" y="32576"/>
                          </a:lnTo>
                          <a:lnTo>
                            <a:pt x="21672" y="39862"/>
                          </a:lnTo>
                          <a:lnTo>
                            <a:pt x="18672" y="41577"/>
                          </a:lnTo>
                          <a:lnTo>
                            <a:pt x="18672" y="50578"/>
                          </a:lnTo>
                          <a:lnTo>
                            <a:pt x="12242" y="54435"/>
                          </a:lnTo>
                          <a:lnTo>
                            <a:pt x="12242" y="45006"/>
                          </a:lnTo>
                          <a:close/>
                          <a:moveTo>
                            <a:pt x="12242" y="37719"/>
                          </a:moveTo>
                          <a:lnTo>
                            <a:pt x="12242" y="18002"/>
                          </a:lnTo>
                          <a:lnTo>
                            <a:pt x="12242" y="18002"/>
                          </a:lnTo>
                          <a:lnTo>
                            <a:pt x="5813" y="41148"/>
                          </a:lnTo>
                          <a:lnTo>
                            <a:pt x="12242" y="37719"/>
                          </a:lnTo>
                          <a:close/>
                        </a:path>
                      </a:pathLst>
                    </a:custGeom>
                    <a:solidFill>
                      <a:srgbClr val="6C74AF"/>
                    </a:solidFill>
                    <a:ln w="4286" cap="flat">
                      <a:noFill/>
                      <a:prstDash val="solid"/>
                      <a:miter/>
                    </a:ln>
                  </p:spPr>
                  <p:txBody>
                    <a:bodyPr rtlCol="0" anchor="ctr"/>
                    <a:lstStyle/>
                    <a:p>
                      <a:endParaRPr lang="en-GB"/>
                    </a:p>
                  </p:txBody>
                </p:sp>
                <p:sp>
                  <p:nvSpPr>
                    <p:cNvPr id="1707" name="Freeform: Shape 1706">
                      <a:extLst>
                        <a:ext uri="{FF2B5EF4-FFF2-40B4-BE49-F238E27FC236}">
                          <a16:creationId xmlns:a16="http://schemas.microsoft.com/office/drawing/2014/main" id="{BF5B3CC2-01C5-8011-71BB-321E57F63DAB}"/>
                        </a:ext>
                      </a:extLst>
                    </p:cNvPr>
                    <p:cNvSpPr/>
                    <p:nvPr/>
                  </p:nvSpPr>
                  <p:spPr>
                    <a:xfrm>
                      <a:off x="6569630" y="2278134"/>
                      <a:ext cx="19161" cy="56943"/>
                    </a:xfrm>
                    <a:custGeom>
                      <a:avLst/>
                      <a:gdLst>
                        <a:gd name="connsiteX0" fmla="*/ 0 w 19161"/>
                        <a:gd name="connsiteY0" fmla="*/ 48435 h 56943"/>
                        <a:gd name="connsiteX1" fmla="*/ 0 w 19161"/>
                        <a:gd name="connsiteY1" fmla="*/ 44577 h 56943"/>
                        <a:gd name="connsiteX2" fmla="*/ 6001 w 19161"/>
                        <a:gd name="connsiteY2" fmla="*/ 41148 h 56943"/>
                        <a:gd name="connsiteX3" fmla="*/ 12430 w 19161"/>
                        <a:gd name="connsiteY3" fmla="*/ 42005 h 56943"/>
                        <a:gd name="connsiteX4" fmla="*/ 12430 w 19161"/>
                        <a:gd name="connsiteY4" fmla="*/ 30861 h 56943"/>
                        <a:gd name="connsiteX5" fmla="*/ 6001 w 19161"/>
                        <a:gd name="connsiteY5" fmla="*/ 35147 h 56943"/>
                        <a:gd name="connsiteX6" fmla="*/ 0 w 19161"/>
                        <a:gd name="connsiteY6" fmla="*/ 38576 h 56943"/>
                        <a:gd name="connsiteX7" fmla="*/ 1286 w 19161"/>
                        <a:gd name="connsiteY7" fmla="*/ 9858 h 56943"/>
                        <a:gd name="connsiteX8" fmla="*/ 18002 w 19161"/>
                        <a:gd name="connsiteY8" fmla="*/ 0 h 56943"/>
                        <a:gd name="connsiteX9" fmla="*/ 18002 w 19161"/>
                        <a:gd name="connsiteY9" fmla="*/ 7287 h 56943"/>
                        <a:gd name="connsiteX10" fmla="*/ 6858 w 19161"/>
                        <a:gd name="connsiteY10" fmla="*/ 13716 h 56943"/>
                        <a:gd name="connsiteX11" fmla="*/ 6429 w 19161"/>
                        <a:gd name="connsiteY11" fmla="*/ 26146 h 56943"/>
                        <a:gd name="connsiteX12" fmla="*/ 6429 w 19161"/>
                        <a:gd name="connsiteY12" fmla="*/ 26146 h 56943"/>
                        <a:gd name="connsiteX13" fmla="*/ 18860 w 19161"/>
                        <a:gd name="connsiteY13" fmla="*/ 38148 h 56943"/>
                        <a:gd name="connsiteX14" fmla="*/ 0 w 19161"/>
                        <a:gd name="connsiteY14" fmla="*/ 48435 h 5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161" h="56943">
                          <a:moveTo>
                            <a:pt x="0" y="48435"/>
                          </a:moveTo>
                          <a:lnTo>
                            <a:pt x="0" y="44577"/>
                          </a:lnTo>
                          <a:lnTo>
                            <a:pt x="6001" y="41148"/>
                          </a:lnTo>
                          <a:cubicBezTo>
                            <a:pt x="4286" y="51864"/>
                            <a:pt x="11573" y="51864"/>
                            <a:pt x="12430" y="42005"/>
                          </a:cubicBezTo>
                          <a:cubicBezTo>
                            <a:pt x="12430" y="42005"/>
                            <a:pt x="12430" y="30861"/>
                            <a:pt x="12430" y="30861"/>
                          </a:cubicBezTo>
                          <a:cubicBezTo>
                            <a:pt x="12002" y="22717"/>
                            <a:pt x="4715" y="30004"/>
                            <a:pt x="6001" y="35147"/>
                          </a:cubicBezTo>
                          <a:lnTo>
                            <a:pt x="0" y="38576"/>
                          </a:lnTo>
                          <a:lnTo>
                            <a:pt x="1286" y="9858"/>
                          </a:lnTo>
                          <a:lnTo>
                            <a:pt x="18002" y="0"/>
                          </a:lnTo>
                          <a:lnTo>
                            <a:pt x="18002" y="7287"/>
                          </a:lnTo>
                          <a:lnTo>
                            <a:pt x="6858" y="13716"/>
                          </a:lnTo>
                          <a:lnTo>
                            <a:pt x="6429" y="26146"/>
                          </a:lnTo>
                          <a:lnTo>
                            <a:pt x="6429" y="26146"/>
                          </a:lnTo>
                          <a:cubicBezTo>
                            <a:pt x="17574" y="7287"/>
                            <a:pt x="20145" y="26146"/>
                            <a:pt x="18860" y="38148"/>
                          </a:cubicBezTo>
                          <a:cubicBezTo>
                            <a:pt x="21431" y="48863"/>
                            <a:pt x="857" y="68151"/>
                            <a:pt x="0" y="48435"/>
                          </a:cubicBezTo>
                          <a:close/>
                        </a:path>
                      </a:pathLst>
                    </a:custGeom>
                    <a:solidFill>
                      <a:srgbClr val="6C74AF"/>
                    </a:solidFill>
                    <a:ln w="4286" cap="flat">
                      <a:noFill/>
                      <a:prstDash val="solid"/>
                      <a:miter/>
                    </a:ln>
                  </p:spPr>
                  <p:txBody>
                    <a:bodyPr rtlCol="0" anchor="ctr"/>
                    <a:lstStyle/>
                    <a:p>
                      <a:endParaRPr lang="en-GB"/>
                    </a:p>
                  </p:txBody>
                </p:sp>
                <p:sp>
                  <p:nvSpPr>
                    <p:cNvPr id="1708" name="Freeform: Shape 1707">
                      <a:extLst>
                        <a:ext uri="{FF2B5EF4-FFF2-40B4-BE49-F238E27FC236}">
                          <a16:creationId xmlns:a16="http://schemas.microsoft.com/office/drawing/2014/main" id="{4424C67E-7D2F-CB9F-6197-7FD4EA41DBF9}"/>
                        </a:ext>
                      </a:extLst>
                    </p:cNvPr>
                    <p:cNvSpPr/>
                    <p:nvPr/>
                  </p:nvSpPr>
                  <p:spPr>
                    <a:xfrm>
                      <a:off x="6592558" y="2266889"/>
                      <a:ext cx="19662" cy="55065"/>
                    </a:xfrm>
                    <a:custGeom>
                      <a:avLst/>
                      <a:gdLst>
                        <a:gd name="connsiteX0" fmla="*/ 218 w 19662"/>
                        <a:gd name="connsiteY0" fmla="*/ 46392 h 55065"/>
                        <a:gd name="connsiteX1" fmla="*/ 218 w 19662"/>
                        <a:gd name="connsiteY1" fmla="*/ 19817 h 55065"/>
                        <a:gd name="connsiteX2" fmla="*/ 19506 w 19662"/>
                        <a:gd name="connsiteY2" fmla="*/ 8673 h 55065"/>
                        <a:gd name="connsiteX3" fmla="*/ 19506 w 19662"/>
                        <a:gd name="connsiteY3" fmla="*/ 35248 h 55065"/>
                        <a:gd name="connsiteX4" fmla="*/ 218 w 19662"/>
                        <a:gd name="connsiteY4" fmla="*/ 46392 h 55065"/>
                        <a:gd name="connsiteX5" fmla="*/ 13077 w 19662"/>
                        <a:gd name="connsiteY5" fmla="*/ 39534 h 55065"/>
                        <a:gd name="connsiteX6" fmla="*/ 9648 w 19662"/>
                        <a:gd name="connsiteY6" fmla="*/ 9102 h 55065"/>
                        <a:gd name="connsiteX7" fmla="*/ 6219 w 19662"/>
                        <a:gd name="connsiteY7" fmla="*/ 43392 h 55065"/>
                        <a:gd name="connsiteX8" fmla="*/ 13077 w 19662"/>
                        <a:gd name="connsiteY8" fmla="*/ 39534 h 5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62" h="55065">
                          <a:moveTo>
                            <a:pt x="218" y="46392"/>
                          </a:moveTo>
                          <a:lnTo>
                            <a:pt x="218" y="19817"/>
                          </a:lnTo>
                          <a:cubicBezTo>
                            <a:pt x="-2354" y="8245"/>
                            <a:pt x="18649" y="-11472"/>
                            <a:pt x="19506" y="8673"/>
                          </a:cubicBezTo>
                          <a:cubicBezTo>
                            <a:pt x="19506" y="8673"/>
                            <a:pt x="19506" y="35248"/>
                            <a:pt x="19506" y="35248"/>
                          </a:cubicBezTo>
                          <a:cubicBezTo>
                            <a:pt x="21649" y="46821"/>
                            <a:pt x="1075" y="66538"/>
                            <a:pt x="218" y="46392"/>
                          </a:cubicBezTo>
                          <a:close/>
                          <a:moveTo>
                            <a:pt x="13077" y="39534"/>
                          </a:moveTo>
                          <a:cubicBezTo>
                            <a:pt x="11791" y="37820"/>
                            <a:pt x="16506" y="4387"/>
                            <a:pt x="9648" y="9102"/>
                          </a:cubicBezTo>
                          <a:cubicBezTo>
                            <a:pt x="3218" y="11673"/>
                            <a:pt x="7505" y="38677"/>
                            <a:pt x="6219" y="43392"/>
                          </a:cubicBezTo>
                          <a:cubicBezTo>
                            <a:pt x="6647" y="51107"/>
                            <a:pt x="13934" y="44249"/>
                            <a:pt x="13077" y="39534"/>
                          </a:cubicBezTo>
                          <a:close/>
                        </a:path>
                      </a:pathLst>
                    </a:custGeom>
                    <a:solidFill>
                      <a:srgbClr val="6C74AF"/>
                    </a:solidFill>
                    <a:ln w="4286" cap="flat">
                      <a:noFill/>
                      <a:prstDash val="solid"/>
                      <a:miter/>
                    </a:ln>
                  </p:spPr>
                  <p:txBody>
                    <a:bodyPr rtlCol="0" anchor="ctr"/>
                    <a:lstStyle/>
                    <a:p>
                      <a:endParaRPr lang="en-GB"/>
                    </a:p>
                  </p:txBody>
                </p:sp>
                <p:sp>
                  <p:nvSpPr>
                    <p:cNvPr id="1709" name="Freeform: Shape 1708">
                      <a:extLst>
                        <a:ext uri="{FF2B5EF4-FFF2-40B4-BE49-F238E27FC236}">
                          <a16:creationId xmlns:a16="http://schemas.microsoft.com/office/drawing/2014/main" id="{86FAAF1F-8AF6-23C2-0D24-A944A1D49626}"/>
                        </a:ext>
                      </a:extLst>
                    </p:cNvPr>
                    <p:cNvSpPr/>
                    <p:nvPr/>
                  </p:nvSpPr>
                  <p:spPr>
                    <a:xfrm>
                      <a:off x="6652573" y="2232280"/>
                      <a:ext cx="19807" cy="54765"/>
                    </a:xfrm>
                    <a:custGeom>
                      <a:avLst/>
                      <a:gdLst>
                        <a:gd name="connsiteX0" fmla="*/ 210 w 19807"/>
                        <a:gd name="connsiteY0" fmla="*/ 46282 h 54765"/>
                        <a:gd name="connsiteX1" fmla="*/ 210 w 19807"/>
                        <a:gd name="connsiteY1" fmla="*/ 20136 h 54765"/>
                        <a:gd name="connsiteX2" fmla="*/ 19498 w 19807"/>
                        <a:gd name="connsiteY2" fmla="*/ 9421 h 54765"/>
                        <a:gd name="connsiteX3" fmla="*/ 13498 w 19807"/>
                        <a:gd name="connsiteY3" fmla="*/ 12850 h 54765"/>
                        <a:gd name="connsiteX4" fmla="*/ 6640 w 19807"/>
                        <a:gd name="connsiteY4" fmla="*/ 16707 h 54765"/>
                        <a:gd name="connsiteX5" fmla="*/ 6640 w 19807"/>
                        <a:gd name="connsiteY5" fmla="*/ 26566 h 54765"/>
                        <a:gd name="connsiteX6" fmla="*/ 6640 w 19807"/>
                        <a:gd name="connsiteY6" fmla="*/ 26566 h 54765"/>
                        <a:gd name="connsiteX7" fmla="*/ 19498 w 19807"/>
                        <a:gd name="connsiteY7" fmla="*/ 35138 h 54765"/>
                        <a:gd name="connsiteX8" fmla="*/ 210 w 19807"/>
                        <a:gd name="connsiteY8" fmla="*/ 46282 h 54765"/>
                        <a:gd name="connsiteX9" fmla="*/ 13498 w 19807"/>
                        <a:gd name="connsiteY9" fmla="*/ 38996 h 54765"/>
                        <a:gd name="connsiteX10" fmla="*/ 10068 w 19807"/>
                        <a:gd name="connsiteY10" fmla="*/ 26994 h 54765"/>
                        <a:gd name="connsiteX11" fmla="*/ 6640 w 19807"/>
                        <a:gd name="connsiteY11" fmla="*/ 42854 h 54765"/>
                        <a:gd name="connsiteX12" fmla="*/ 13498 w 19807"/>
                        <a:gd name="connsiteY12" fmla="*/ 38996 h 5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807" h="54765">
                          <a:moveTo>
                            <a:pt x="210" y="46282"/>
                          </a:moveTo>
                          <a:lnTo>
                            <a:pt x="210" y="20136"/>
                          </a:lnTo>
                          <a:cubicBezTo>
                            <a:pt x="-2361" y="7278"/>
                            <a:pt x="19498" y="-11582"/>
                            <a:pt x="19498" y="9421"/>
                          </a:cubicBezTo>
                          <a:lnTo>
                            <a:pt x="13498" y="12850"/>
                          </a:lnTo>
                          <a:cubicBezTo>
                            <a:pt x="14355" y="3420"/>
                            <a:pt x="5782" y="8992"/>
                            <a:pt x="6640" y="16707"/>
                          </a:cubicBezTo>
                          <a:cubicBezTo>
                            <a:pt x="6640" y="16707"/>
                            <a:pt x="6640" y="26566"/>
                            <a:pt x="6640" y="26566"/>
                          </a:cubicBezTo>
                          <a:lnTo>
                            <a:pt x="6640" y="26566"/>
                          </a:lnTo>
                          <a:cubicBezTo>
                            <a:pt x="15641" y="8564"/>
                            <a:pt x="21213" y="20994"/>
                            <a:pt x="19498" y="35138"/>
                          </a:cubicBezTo>
                          <a:cubicBezTo>
                            <a:pt x="22070" y="46711"/>
                            <a:pt x="1067" y="65999"/>
                            <a:pt x="210" y="46282"/>
                          </a:cubicBezTo>
                          <a:close/>
                          <a:moveTo>
                            <a:pt x="13498" y="38996"/>
                          </a:moveTo>
                          <a:cubicBezTo>
                            <a:pt x="13069" y="36853"/>
                            <a:pt x="15641" y="23565"/>
                            <a:pt x="10068" y="26994"/>
                          </a:cubicBezTo>
                          <a:cubicBezTo>
                            <a:pt x="5354" y="29137"/>
                            <a:pt x="7068" y="38567"/>
                            <a:pt x="6640" y="42854"/>
                          </a:cubicBezTo>
                          <a:cubicBezTo>
                            <a:pt x="7068" y="50569"/>
                            <a:pt x="14355" y="43711"/>
                            <a:pt x="13498" y="38996"/>
                          </a:cubicBezTo>
                          <a:close/>
                        </a:path>
                      </a:pathLst>
                    </a:custGeom>
                    <a:solidFill>
                      <a:srgbClr val="6C74AF"/>
                    </a:solidFill>
                    <a:ln w="4286" cap="flat">
                      <a:noFill/>
                      <a:prstDash val="solid"/>
                      <a:miter/>
                    </a:ln>
                  </p:spPr>
                  <p:txBody>
                    <a:bodyPr rtlCol="0" anchor="ctr"/>
                    <a:lstStyle/>
                    <a:p>
                      <a:endParaRPr lang="en-GB"/>
                    </a:p>
                  </p:txBody>
                </p:sp>
                <p:sp>
                  <p:nvSpPr>
                    <p:cNvPr id="1710" name="Freeform: Shape 1709">
                      <a:extLst>
                        <a:ext uri="{FF2B5EF4-FFF2-40B4-BE49-F238E27FC236}">
                          <a16:creationId xmlns:a16="http://schemas.microsoft.com/office/drawing/2014/main" id="{A71DD4FF-85AA-F6C1-50BE-6146ACB6FB3F}"/>
                        </a:ext>
                      </a:extLst>
                    </p:cNvPr>
                    <p:cNvSpPr/>
                    <p:nvPr/>
                  </p:nvSpPr>
                  <p:spPr>
                    <a:xfrm>
                      <a:off x="6675711" y="2218883"/>
                      <a:ext cx="19724" cy="54875"/>
                    </a:xfrm>
                    <a:custGeom>
                      <a:avLst/>
                      <a:gdLst>
                        <a:gd name="connsiteX0" fmla="*/ 218 w 19724"/>
                        <a:gd name="connsiteY0" fmla="*/ 46392 h 54875"/>
                        <a:gd name="connsiteX1" fmla="*/ 218 w 19724"/>
                        <a:gd name="connsiteY1" fmla="*/ 19817 h 54875"/>
                        <a:gd name="connsiteX2" fmla="*/ 19506 w 19724"/>
                        <a:gd name="connsiteY2" fmla="*/ 8673 h 54875"/>
                        <a:gd name="connsiteX3" fmla="*/ 19506 w 19724"/>
                        <a:gd name="connsiteY3" fmla="*/ 35248 h 54875"/>
                        <a:gd name="connsiteX4" fmla="*/ 218 w 19724"/>
                        <a:gd name="connsiteY4" fmla="*/ 46392 h 54875"/>
                        <a:gd name="connsiteX5" fmla="*/ 13077 w 19724"/>
                        <a:gd name="connsiteY5" fmla="*/ 39106 h 54875"/>
                        <a:gd name="connsiteX6" fmla="*/ 9648 w 19724"/>
                        <a:gd name="connsiteY6" fmla="*/ 8673 h 54875"/>
                        <a:gd name="connsiteX7" fmla="*/ 6219 w 19724"/>
                        <a:gd name="connsiteY7" fmla="*/ 42963 h 54875"/>
                        <a:gd name="connsiteX8" fmla="*/ 13077 w 19724"/>
                        <a:gd name="connsiteY8" fmla="*/ 39106 h 5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24" h="54875">
                          <a:moveTo>
                            <a:pt x="218" y="46392"/>
                          </a:moveTo>
                          <a:lnTo>
                            <a:pt x="218" y="19817"/>
                          </a:lnTo>
                          <a:cubicBezTo>
                            <a:pt x="-2354" y="8244"/>
                            <a:pt x="18649" y="-11472"/>
                            <a:pt x="19506" y="8673"/>
                          </a:cubicBezTo>
                          <a:cubicBezTo>
                            <a:pt x="19506" y="8673"/>
                            <a:pt x="19506" y="35248"/>
                            <a:pt x="19506" y="35248"/>
                          </a:cubicBezTo>
                          <a:cubicBezTo>
                            <a:pt x="22078" y="46821"/>
                            <a:pt x="1075" y="66109"/>
                            <a:pt x="218" y="46392"/>
                          </a:cubicBezTo>
                          <a:close/>
                          <a:moveTo>
                            <a:pt x="13077" y="39106"/>
                          </a:moveTo>
                          <a:cubicBezTo>
                            <a:pt x="11791" y="37391"/>
                            <a:pt x="16506" y="3958"/>
                            <a:pt x="9648" y="8673"/>
                          </a:cubicBezTo>
                          <a:cubicBezTo>
                            <a:pt x="3218" y="11245"/>
                            <a:pt x="7505" y="38248"/>
                            <a:pt x="6219" y="42963"/>
                          </a:cubicBezTo>
                          <a:cubicBezTo>
                            <a:pt x="6648" y="50678"/>
                            <a:pt x="13934" y="44249"/>
                            <a:pt x="13077" y="39106"/>
                          </a:cubicBezTo>
                          <a:close/>
                        </a:path>
                      </a:pathLst>
                    </a:custGeom>
                    <a:solidFill>
                      <a:srgbClr val="6C74AF"/>
                    </a:solidFill>
                    <a:ln w="4286" cap="flat">
                      <a:noFill/>
                      <a:prstDash val="solid"/>
                      <a:miter/>
                    </a:ln>
                  </p:spPr>
                  <p:txBody>
                    <a:bodyPr rtlCol="0" anchor="ctr"/>
                    <a:lstStyle/>
                    <a:p>
                      <a:endParaRPr lang="en-GB"/>
                    </a:p>
                  </p:txBody>
                </p:sp>
                <p:sp>
                  <p:nvSpPr>
                    <p:cNvPr id="1711" name="Freeform: Shape 1710">
                      <a:extLst>
                        <a:ext uri="{FF2B5EF4-FFF2-40B4-BE49-F238E27FC236}">
                          <a16:creationId xmlns:a16="http://schemas.microsoft.com/office/drawing/2014/main" id="{77E01815-7B10-CD10-F136-96D853A19185}"/>
                        </a:ext>
                      </a:extLst>
                    </p:cNvPr>
                    <p:cNvSpPr/>
                    <p:nvPr/>
                  </p:nvSpPr>
                  <p:spPr>
                    <a:xfrm>
                      <a:off x="6736365" y="2180408"/>
                      <a:ext cx="19467" cy="60007"/>
                    </a:xfrm>
                    <a:custGeom>
                      <a:avLst/>
                      <a:gdLst>
                        <a:gd name="connsiteX0" fmla="*/ 12859 w 19467"/>
                        <a:gd name="connsiteY0" fmla="*/ 11144 h 60007"/>
                        <a:gd name="connsiteX1" fmla="*/ 0 w 19467"/>
                        <a:gd name="connsiteY1" fmla="*/ 18431 h 60007"/>
                        <a:gd name="connsiteX2" fmla="*/ 0 w 19467"/>
                        <a:gd name="connsiteY2" fmla="*/ 11144 h 60007"/>
                        <a:gd name="connsiteX3" fmla="*/ 19288 w 19467"/>
                        <a:gd name="connsiteY3" fmla="*/ 0 h 60007"/>
                        <a:gd name="connsiteX4" fmla="*/ 9430 w 19467"/>
                        <a:gd name="connsiteY4" fmla="*/ 56150 h 60007"/>
                        <a:gd name="connsiteX5" fmla="*/ 3000 w 19467"/>
                        <a:gd name="connsiteY5" fmla="*/ 60008 h 60007"/>
                        <a:gd name="connsiteX6" fmla="*/ 12859 w 19467"/>
                        <a:gd name="connsiteY6" fmla="*/ 11144 h 6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67" h="60007">
                          <a:moveTo>
                            <a:pt x="12859" y="11144"/>
                          </a:moveTo>
                          <a:lnTo>
                            <a:pt x="0" y="18431"/>
                          </a:lnTo>
                          <a:lnTo>
                            <a:pt x="0" y="11144"/>
                          </a:lnTo>
                          <a:lnTo>
                            <a:pt x="19288" y="0"/>
                          </a:lnTo>
                          <a:cubicBezTo>
                            <a:pt x="21003" y="2572"/>
                            <a:pt x="9858" y="52292"/>
                            <a:pt x="9430" y="56150"/>
                          </a:cubicBezTo>
                          <a:lnTo>
                            <a:pt x="3000" y="60008"/>
                          </a:lnTo>
                          <a:lnTo>
                            <a:pt x="12859" y="11144"/>
                          </a:lnTo>
                          <a:close/>
                        </a:path>
                      </a:pathLst>
                    </a:custGeom>
                    <a:solidFill>
                      <a:srgbClr val="6C74AF"/>
                    </a:solidFill>
                    <a:ln w="4286" cap="flat">
                      <a:noFill/>
                      <a:prstDash val="solid"/>
                      <a:miter/>
                    </a:ln>
                  </p:spPr>
                  <p:txBody>
                    <a:bodyPr rtlCol="0" anchor="ctr"/>
                    <a:lstStyle/>
                    <a:p>
                      <a:endParaRPr lang="en-GB"/>
                    </a:p>
                  </p:txBody>
                </p:sp>
                <p:sp>
                  <p:nvSpPr>
                    <p:cNvPr id="1712" name="Freeform: Shape 1711">
                      <a:extLst>
                        <a:ext uri="{FF2B5EF4-FFF2-40B4-BE49-F238E27FC236}">
                          <a16:creationId xmlns:a16="http://schemas.microsoft.com/office/drawing/2014/main" id="{4A991D41-D83F-A1B5-C9D3-35D590A02161}"/>
                        </a:ext>
                      </a:extLst>
                    </p:cNvPr>
                    <p:cNvSpPr/>
                    <p:nvPr/>
                  </p:nvSpPr>
                  <p:spPr>
                    <a:xfrm>
                      <a:off x="6759293" y="2170449"/>
                      <a:ext cx="19659" cy="55065"/>
                    </a:xfrm>
                    <a:custGeom>
                      <a:avLst/>
                      <a:gdLst>
                        <a:gd name="connsiteX0" fmla="*/ 218 w 19659"/>
                        <a:gd name="connsiteY0" fmla="*/ 46392 h 55065"/>
                        <a:gd name="connsiteX1" fmla="*/ 218 w 19659"/>
                        <a:gd name="connsiteY1" fmla="*/ 19817 h 55065"/>
                        <a:gd name="connsiteX2" fmla="*/ 19506 w 19659"/>
                        <a:gd name="connsiteY2" fmla="*/ 8673 h 55065"/>
                        <a:gd name="connsiteX3" fmla="*/ 19506 w 19659"/>
                        <a:gd name="connsiteY3" fmla="*/ 35248 h 55065"/>
                        <a:gd name="connsiteX4" fmla="*/ 218 w 19659"/>
                        <a:gd name="connsiteY4" fmla="*/ 46392 h 55065"/>
                        <a:gd name="connsiteX5" fmla="*/ 13077 w 19659"/>
                        <a:gd name="connsiteY5" fmla="*/ 39534 h 55065"/>
                        <a:gd name="connsiteX6" fmla="*/ 9648 w 19659"/>
                        <a:gd name="connsiteY6" fmla="*/ 9102 h 55065"/>
                        <a:gd name="connsiteX7" fmla="*/ 6219 w 19659"/>
                        <a:gd name="connsiteY7" fmla="*/ 43392 h 55065"/>
                        <a:gd name="connsiteX8" fmla="*/ 13077 w 19659"/>
                        <a:gd name="connsiteY8" fmla="*/ 39534 h 5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59" h="55065">
                          <a:moveTo>
                            <a:pt x="218" y="46392"/>
                          </a:moveTo>
                          <a:lnTo>
                            <a:pt x="218" y="19817"/>
                          </a:lnTo>
                          <a:cubicBezTo>
                            <a:pt x="-2354" y="8245"/>
                            <a:pt x="18649" y="-11472"/>
                            <a:pt x="19506" y="8673"/>
                          </a:cubicBezTo>
                          <a:cubicBezTo>
                            <a:pt x="19506" y="8673"/>
                            <a:pt x="19506" y="35248"/>
                            <a:pt x="19506" y="35248"/>
                          </a:cubicBezTo>
                          <a:cubicBezTo>
                            <a:pt x="21649" y="46821"/>
                            <a:pt x="647" y="66538"/>
                            <a:pt x="218" y="46392"/>
                          </a:cubicBezTo>
                          <a:close/>
                          <a:moveTo>
                            <a:pt x="13077" y="39534"/>
                          </a:moveTo>
                          <a:cubicBezTo>
                            <a:pt x="11791" y="37820"/>
                            <a:pt x="16506" y="4387"/>
                            <a:pt x="9648" y="9102"/>
                          </a:cubicBezTo>
                          <a:cubicBezTo>
                            <a:pt x="3218" y="11673"/>
                            <a:pt x="7505" y="38677"/>
                            <a:pt x="6219" y="43392"/>
                          </a:cubicBezTo>
                          <a:cubicBezTo>
                            <a:pt x="6648" y="51107"/>
                            <a:pt x="13934" y="44678"/>
                            <a:pt x="13077" y="39534"/>
                          </a:cubicBezTo>
                          <a:close/>
                        </a:path>
                      </a:pathLst>
                    </a:custGeom>
                    <a:solidFill>
                      <a:srgbClr val="6C74AF"/>
                    </a:solidFill>
                    <a:ln w="4286" cap="flat">
                      <a:noFill/>
                      <a:prstDash val="solid"/>
                      <a:miter/>
                    </a:ln>
                  </p:spPr>
                  <p:txBody>
                    <a:bodyPr rtlCol="0" anchor="ctr"/>
                    <a:lstStyle/>
                    <a:p>
                      <a:endParaRPr lang="en-GB"/>
                    </a:p>
                  </p:txBody>
                </p:sp>
                <p:sp>
                  <p:nvSpPr>
                    <p:cNvPr id="1713" name="Freeform: Shape 1712">
                      <a:extLst>
                        <a:ext uri="{FF2B5EF4-FFF2-40B4-BE49-F238E27FC236}">
                          <a16:creationId xmlns:a16="http://schemas.microsoft.com/office/drawing/2014/main" id="{2C6CCC08-242A-D82A-6510-887D623D06D0}"/>
                        </a:ext>
                      </a:extLst>
                    </p:cNvPr>
                    <p:cNvSpPr/>
                    <p:nvPr/>
                  </p:nvSpPr>
                  <p:spPr>
                    <a:xfrm>
                      <a:off x="6819090" y="2136394"/>
                      <a:ext cx="20394" cy="54543"/>
                    </a:xfrm>
                    <a:custGeom>
                      <a:avLst/>
                      <a:gdLst>
                        <a:gd name="connsiteX0" fmla="*/ 0 w 20394"/>
                        <a:gd name="connsiteY0" fmla="*/ 46157 h 54543"/>
                        <a:gd name="connsiteX1" fmla="*/ 4286 w 20394"/>
                        <a:gd name="connsiteY1" fmla="*/ 29012 h 54543"/>
                        <a:gd name="connsiteX2" fmla="*/ 4286 w 20394"/>
                        <a:gd name="connsiteY2" fmla="*/ 29012 h 54543"/>
                        <a:gd name="connsiteX3" fmla="*/ 429 w 20394"/>
                        <a:gd name="connsiteY3" fmla="*/ 19154 h 54543"/>
                        <a:gd name="connsiteX4" fmla="*/ 15859 w 20394"/>
                        <a:gd name="connsiteY4" fmla="*/ 22154 h 54543"/>
                        <a:gd name="connsiteX5" fmla="*/ 15859 w 20394"/>
                        <a:gd name="connsiteY5" fmla="*/ 22154 h 54543"/>
                        <a:gd name="connsiteX6" fmla="*/ 20146 w 20394"/>
                        <a:gd name="connsiteY6" fmla="*/ 34584 h 54543"/>
                        <a:gd name="connsiteX7" fmla="*/ 0 w 20394"/>
                        <a:gd name="connsiteY7" fmla="*/ 46157 h 54543"/>
                        <a:gd name="connsiteX8" fmla="*/ 13716 w 20394"/>
                        <a:gd name="connsiteY8" fmla="*/ 38013 h 54543"/>
                        <a:gd name="connsiteX9" fmla="*/ 6429 w 20394"/>
                        <a:gd name="connsiteY9" fmla="*/ 37156 h 54543"/>
                        <a:gd name="connsiteX10" fmla="*/ 13716 w 20394"/>
                        <a:gd name="connsiteY10" fmla="*/ 38013 h 54543"/>
                        <a:gd name="connsiteX11" fmla="*/ 13288 w 20394"/>
                        <a:gd name="connsiteY11" fmla="*/ 15296 h 54543"/>
                        <a:gd name="connsiteX12" fmla="*/ 6429 w 20394"/>
                        <a:gd name="connsiteY12" fmla="*/ 15296 h 54543"/>
                        <a:gd name="connsiteX13" fmla="*/ 13288 w 20394"/>
                        <a:gd name="connsiteY13" fmla="*/ 15296 h 5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94" h="54543">
                          <a:moveTo>
                            <a:pt x="0" y="46157"/>
                          </a:moveTo>
                          <a:cubicBezTo>
                            <a:pt x="0" y="40157"/>
                            <a:pt x="0" y="33727"/>
                            <a:pt x="4286" y="29012"/>
                          </a:cubicBezTo>
                          <a:lnTo>
                            <a:pt x="4286" y="29012"/>
                          </a:lnTo>
                          <a:cubicBezTo>
                            <a:pt x="858" y="29012"/>
                            <a:pt x="0" y="23440"/>
                            <a:pt x="429" y="19154"/>
                          </a:cubicBezTo>
                          <a:cubicBezTo>
                            <a:pt x="2572" y="-8707"/>
                            <a:pt x="31290" y="-4849"/>
                            <a:pt x="15859" y="22154"/>
                          </a:cubicBezTo>
                          <a:lnTo>
                            <a:pt x="15859" y="22154"/>
                          </a:lnTo>
                          <a:cubicBezTo>
                            <a:pt x="20574" y="21726"/>
                            <a:pt x="20146" y="30298"/>
                            <a:pt x="20146" y="34584"/>
                          </a:cubicBezTo>
                          <a:cubicBezTo>
                            <a:pt x="22717" y="46157"/>
                            <a:pt x="858" y="65874"/>
                            <a:pt x="0" y="46157"/>
                          </a:cubicBezTo>
                          <a:close/>
                          <a:moveTo>
                            <a:pt x="13716" y="38013"/>
                          </a:moveTo>
                          <a:cubicBezTo>
                            <a:pt x="15859" y="26440"/>
                            <a:pt x="7287" y="26440"/>
                            <a:pt x="6429" y="37156"/>
                          </a:cubicBezTo>
                          <a:cubicBezTo>
                            <a:pt x="4715" y="49158"/>
                            <a:pt x="12859" y="49158"/>
                            <a:pt x="13716" y="38013"/>
                          </a:cubicBezTo>
                          <a:close/>
                          <a:moveTo>
                            <a:pt x="13288" y="15296"/>
                          </a:moveTo>
                          <a:cubicBezTo>
                            <a:pt x="15002" y="5009"/>
                            <a:pt x="6858" y="5867"/>
                            <a:pt x="6429" y="15296"/>
                          </a:cubicBezTo>
                          <a:cubicBezTo>
                            <a:pt x="5144" y="25583"/>
                            <a:pt x="12859" y="24297"/>
                            <a:pt x="13288" y="15296"/>
                          </a:cubicBezTo>
                          <a:close/>
                        </a:path>
                      </a:pathLst>
                    </a:custGeom>
                    <a:solidFill>
                      <a:srgbClr val="6C74AF"/>
                    </a:solidFill>
                    <a:ln w="4286" cap="flat">
                      <a:noFill/>
                      <a:prstDash val="solid"/>
                      <a:miter/>
                    </a:ln>
                  </p:spPr>
                  <p:txBody>
                    <a:bodyPr rtlCol="0" anchor="ctr"/>
                    <a:lstStyle/>
                    <a:p>
                      <a:endParaRPr lang="en-GB"/>
                    </a:p>
                  </p:txBody>
                </p:sp>
                <p:sp>
                  <p:nvSpPr>
                    <p:cNvPr id="1714" name="Freeform: Shape 1713">
                      <a:extLst>
                        <a:ext uri="{FF2B5EF4-FFF2-40B4-BE49-F238E27FC236}">
                          <a16:creationId xmlns:a16="http://schemas.microsoft.com/office/drawing/2014/main" id="{01553090-3160-B940-4983-9B1F12248879}"/>
                        </a:ext>
                      </a:extLst>
                    </p:cNvPr>
                    <p:cNvSpPr/>
                    <p:nvPr/>
                  </p:nvSpPr>
                  <p:spPr>
                    <a:xfrm>
                      <a:off x="6842446" y="2122443"/>
                      <a:ext cx="19724" cy="55065"/>
                    </a:xfrm>
                    <a:custGeom>
                      <a:avLst/>
                      <a:gdLst>
                        <a:gd name="connsiteX0" fmla="*/ 218 w 19724"/>
                        <a:gd name="connsiteY0" fmla="*/ 46392 h 55065"/>
                        <a:gd name="connsiteX1" fmla="*/ 218 w 19724"/>
                        <a:gd name="connsiteY1" fmla="*/ 19817 h 55065"/>
                        <a:gd name="connsiteX2" fmla="*/ 19506 w 19724"/>
                        <a:gd name="connsiteY2" fmla="*/ 8673 h 55065"/>
                        <a:gd name="connsiteX3" fmla="*/ 19506 w 19724"/>
                        <a:gd name="connsiteY3" fmla="*/ 35248 h 55065"/>
                        <a:gd name="connsiteX4" fmla="*/ 218 w 19724"/>
                        <a:gd name="connsiteY4" fmla="*/ 46392 h 55065"/>
                        <a:gd name="connsiteX5" fmla="*/ 13077 w 19724"/>
                        <a:gd name="connsiteY5" fmla="*/ 39534 h 55065"/>
                        <a:gd name="connsiteX6" fmla="*/ 9648 w 19724"/>
                        <a:gd name="connsiteY6" fmla="*/ 9102 h 55065"/>
                        <a:gd name="connsiteX7" fmla="*/ 6219 w 19724"/>
                        <a:gd name="connsiteY7" fmla="*/ 43392 h 55065"/>
                        <a:gd name="connsiteX8" fmla="*/ 13077 w 19724"/>
                        <a:gd name="connsiteY8" fmla="*/ 39534 h 5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24" h="55065">
                          <a:moveTo>
                            <a:pt x="218" y="46392"/>
                          </a:moveTo>
                          <a:lnTo>
                            <a:pt x="218" y="19817"/>
                          </a:lnTo>
                          <a:cubicBezTo>
                            <a:pt x="-2354" y="8244"/>
                            <a:pt x="18649" y="-11472"/>
                            <a:pt x="19506" y="8673"/>
                          </a:cubicBezTo>
                          <a:cubicBezTo>
                            <a:pt x="19506" y="8673"/>
                            <a:pt x="19506" y="35248"/>
                            <a:pt x="19506" y="35248"/>
                          </a:cubicBezTo>
                          <a:cubicBezTo>
                            <a:pt x="22078" y="46821"/>
                            <a:pt x="1076" y="66538"/>
                            <a:pt x="218" y="46392"/>
                          </a:cubicBezTo>
                          <a:close/>
                          <a:moveTo>
                            <a:pt x="13077" y="39534"/>
                          </a:moveTo>
                          <a:cubicBezTo>
                            <a:pt x="11791" y="37820"/>
                            <a:pt x="16506" y="4387"/>
                            <a:pt x="9648" y="9102"/>
                          </a:cubicBezTo>
                          <a:cubicBezTo>
                            <a:pt x="3219" y="11674"/>
                            <a:pt x="7505" y="38677"/>
                            <a:pt x="6219" y="43392"/>
                          </a:cubicBezTo>
                          <a:cubicBezTo>
                            <a:pt x="6647" y="51107"/>
                            <a:pt x="13934" y="44249"/>
                            <a:pt x="13077" y="39534"/>
                          </a:cubicBezTo>
                          <a:close/>
                        </a:path>
                      </a:pathLst>
                    </a:custGeom>
                    <a:solidFill>
                      <a:srgbClr val="6C74AF"/>
                    </a:solidFill>
                    <a:ln w="4286" cap="flat">
                      <a:noFill/>
                      <a:prstDash val="solid"/>
                      <a:miter/>
                    </a:ln>
                  </p:spPr>
                  <p:txBody>
                    <a:bodyPr rtlCol="0" anchor="ctr"/>
                    <a:lstStyle/>
                    <a:p>
                      <a:endParaRPr lang="en-GB"/>
                    </a:p>
                  </p:txBody>
                </p:sp>
                <p:sp>
                  <p:nvSpPr>
                    <p:cNvPr id="1715" name="Freeform: Shape 1714">
                      <a:extLst>
                        <a:ext uri="{FF2B5EF4-FFF2-40B4-BE49-F238E27FC236}">
                          <a16:creationId xmlns:a16="http://schemas.microsoft.com/office/drawing/2014/main" id="{1D934C10-C5F2-8BD5-1697-E15511C65AC3}"/>
                        </a:ext>
                      </a:extLst>
                    </p:cNvPr>
                    <p:cNvSpPr/>
                    <p:nvPr/>
                  </p:nvSpPr>
                  <p:spPr>
                    <a:xfrm>
                      <a:off x="6902363" y="2087724"/>
                      <a:ext cx="19815" cy="55052"/>
                    </a:xfrm>
                    <a:custGeom>
                      <a:avLst/>
                      <a:gdLst>
                        <a:gd name="connsiteX0" fmla="*/ 309 w 19815"/>
                        <a:gd name="connsiteY0" fmla="*/ 46392 h 55052"/>
                        <a:gd name="connsiteX1" fmla="*/ 309 w 19815"/>
                        <a:gd name="connsiteY1" fmla="*/ 45535 h 55052"/>
                        <a:gd name="connsiteX2" fmla="*/ 6310 w 19815"/>
                        <a:gd name="connsiteY2" fmla="*/ 42106 h 55052"/>
                        <a:gd name="connsiteX3" fmla="*/ 13168 w 19815"/>
                        <a:gd name="connsiteY3" fmla="*/ 38248 h 55052"/>
                        <a:gd name="connsiteX4" fmla="*/ 13168 w 19815"/>
                        <a:gd name="connsiteY4" fmla="*/ 28390 h 55052"/>
                        <a:gd name="connsiteX5" fmla="*/ 13168 w 19815"/>
                        <a:gd name="connsiteY5" fmla="*/ 28390 h 55052"/>
                        <a:gd name="connsiteX6" fmla="*/ 309 w 19815"/>
                        <a:gd name="connsiteY6" fmla="*/ 19817 h 55052"/>
                        <a:gd name="connsiteX7" fmla="*/ 19597 w 19815"/>
                        <a:gd name="connsiteY7" fmla="*/ 8673 h 55052"/>
                        <a:gd name="connsiteX8" fmla="*/ 19597 w 19815"/>
                        <a:gd name="connsiteY8" fmla="*/ 34819 h 55052"/>
                        <a:gd name="connsiteX9" fmla="*/ 309 w 19815"/>
                        <a:gd name="connsiteY9" fmla="*/ 46392 h 55052"/>
                        <a:gd name="connsiteX10" fmla="*/ 13168 w 19815"/>
                        <a:gd name="connsiteY10" fmla="*/ 20675 h 55052"/>
                        <a:gd name="connsiteX11" fmla="*/ 9739 w 19815"/>
                        <a:gd name="connsiteY11" fmla="*/ 8673 h 55052"/>
                        <a:gd name="connsiteX12" fmla="*/ 6310 w 19815"/>
                        <a:gd name="connsiteY12" fmla="*/ 24532 h 55052"/>
                        <a:gd name="connsiteX13" fmla="*/ 13168 w 19815"/>
                        <a:gd name="connsiteY13" fmla="*/ 20675 h 55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815" h="55052">
                          <a:moveTo>
                            <a:pt x="309" y="46392"/>
                          </a:moveTo>
                          <a:lnTo>
                            <a:pt x="309" y="45535"/>
                          </a:lnTo>
                          <a:lnTo>
                            <a:pt x="6310" y="42106"/>
                          </a:lnTo>
                          <a:cubicBezTo>
                            <a:pt x="5453" y="51536"/>
                            <a:pt x="14025" y="45964"/>
                            <a:pt x="13168" y="38248"/>
                          </a:cubicBezTo>
                          <a:cubicBezTo>
                            <a:pt x="13168" y="38248"/>
                            <a:pt x="13168" y="28390"/>
                            <a:pt x="13168" y="28390"/>
                          </a:cubicBezTo>
                          <a:lnTo>
                            <a:pt x="13168" y="28390"/>
                          </a:lnTo>
                          <a:cubicBezTo>
                            <a:pt x="4167" y="46392"/>
                            <a:pt x="-1405" y="33962"/>
                            <a:pt x="309" y="19817"/>
                          </a:cubicBezTo>
                          <a:cubicBezTo>
                            <a:pt x="-2263" y="8245"/>
                            <a:pt x="18740" y="-11472"/>
                            <a:pt x="19597" y="8673"/>
                          </a:cubicBezTo>
                          <a:cubicBezTo>
                            <a:pt x="19597" y="8673"/>
                            <a:pt x="19597" y="34819"/>
                            <a:pt x="19597" y="34819"/>
                          </a:cubicBezTo>
                          <a:cubicBezTo>
                            <a:pt x="22169" y="46821"/>
                            <a:pt x="1167" y="66537"/>
                            <a:pt x="309" y="46392"/>
                          </a:cubicBezTo>
                          <a:close/>
                          <a:moveTo>
                            <a:pt x="13168" y="20675"/>
                          </a:moveTo>
                          <a:cubicBezTo>
                            <a:pt x="12739" y="18532"/>
                            <a:pt x="15311" y="5244"/>
                            <a:pt x="9739" y="8673"/>
                          </a:cubicBezTo>
                          <a:cubicBezTo>
                            <a:pt x="5024" y="10816"/>
                            <a:pt x="6738" y="20246"/>
                            <a:pt x="6310" y="24532"/>
                          </a:cubicBezTo>
                          <a:cubicBezTo>
                            <a:pt x="6738" y="32676"/>
                            <a:pt x="14025" y="25818"/>
                            <a:pt x="13168" y="20675"/>
                          </a:cubicBezTo>
                          <a:close/>
                        </a:path>
                      </a:pathLst>
                    </a:custGeom>
                    <a:solidFill>
                      <a:srgbClr val="6C74AF"/>
                    </a:solidFill>
                    <a:ln w="4286" cap="flat">
                      <a:noFill/>
                      <a:prstDash val="solid"/>
                      <a:miter/>
                    </a:ln>
                  </p:spPr>
                  <p:txBody>
                    <a:bodyPr rtlCol="0" anchor="ctr"/>
                    <a:lstStyle/>
                    <a:p>
                      <a:endParaRPr lang="en-GB"/>
                    </a:p>
                  </p:txBody>
                </p:sp>
                <p:sp>
                  <p:nvSpPr>
                    <p:cNvPr id="1716" name="Freeform: Shape 1715">
                      <a:extLst>
                        <a:ext uri="{FF2B5EF4-FFF2-40B4-BE49-F238E27FC236}">
                          <a16:creationId xmlns:a16="http://schemas.microsoft.com/office/drawing/2014/main" id="{58AB9C6E-0BCB-EE47-F895-BD1ACAE0E687}"/>
                        </a:ext>
                      </a:extLst>
                    </p:cNvPr>
                    <p:cNvSpPr/>
                    <p:nvPr/>
                  </p:nvSpPr>
                  <p:spPr>
                    <a:xfrm>
                      <a:off x="6925508" y="2074437"/>
                      <a:ext cx="19815" cy="55052"/>
                    </a:xfrm>
                    <a:custGeom>
                      <a:avLst/>
                      <a:gdLst>
                        <a:gd name="connsiteX0" fmla="*/ 309 w 19815"/>
                        <a:gd name="connsiteY0" fmla="*/ 46392 h 55052"/>
                        <a:gd name="connsiteX1" fmla="*/ 309 w 19815"/>
                        <a:gd name="connsiteY1" fmla="*/ 45535 h 55052"/>
                        <a:gd name="connsiteX2" fmla="*/ 6310 w 19815"/>
                        <a:gd name="connsiteY2" fmla="*/ 42106 h 55052"/>
                        <a:gd name="connsiteX3" fmla="*/ 13168 w 19815"/>
                        <a:gd name="connsiteY3" fmla="*/ 38248 h 55052"/>
                        <a:gd name="connsiteX4" fmla="*/ 13168 w 19815"/>
                        <a:gd name="connsiteY4" fmla="*/ 28390 h 55052"/>
                        <a:gd name="connsiteX5" fmla="*/ 13168 w 19815"/>
                        <a:gd name="connsiteY5" fmla="*/ 28390 h 55052"/>
                        <a:gd name="connsiteX6" fmla="*/ 309 w 19815"/>
                        <a:gd name="connsiteY6" fmla="*/ 19817 h 55052"/>
                        <a:gd name="connsiteX7" fmla="*/ 19597 w 19815"/>
                        <a:gd name="connsiteY7" fmla="*/ 8673 h 55052"/>
                        <a:gd name="connsiteX8" fmla="*/ 19597 w 19815"/>
                        <a:gd name="connsiteY8" fmla="*/ 34819 h 55052"/>
                        <a:gd name="connsiteX9" fmla="*/ 309 w 19815"/>
                        <a:gd name="connsiteY9" fmla="*/ 46392 h 55052"/>
                        <a:gd name="connsiteX10" fmla="*/ 13168 w 19815"/>
                        <a:gd name="connsiteY10" fmla="*/ 20675 h 55052"/>
                        <a:gd name="connsiteX11" fmla="*/ 9739 w 19815"/>
                        <a:gd name="connsiteY11" fmla="*/ 8673 h 55052"/>
                        <a:gd name="connsiteX12" fmla="*/ 6310 w 19815"/>
                        <a:gd name="connsiteY12" fmla="*/ 24532 h 55052"/>
                        <a:gd name="connsiteX13" fmla="*/ 13168 w 19815"/>
                        <a:gd name="connsiteY13" fmla="*/ 20675 h 55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815" h="55052">
                          <a:moveTo>
                            <a:pt x="309" y="46392"/>
                          </a:moveTo>
                          <a:lnTo>
                            <a:pt x="309" y="45535"/>
                          </a:lnTo>
                          <a:lnTo>
                            <a:pt x="6310" y="42106"/>
                          </a:lnTo>
                          <a:cubicBezTo>
                            <a:pt x="5453" y="51536"/>
                            <a:pt x="14025" y="45963"/>
                            <a:pt x="13168" y="38248"/>
                          </a:cubicBezTo>
                          <a:cubicBezTo>
                            <a:pt x="13168" y="38248"/>
                            <a:pt x="13168" y="28390"/>
                            <a:pt x="13168" y="28390"/>
                          </a:cubicBezTo>
                          <a:lnTo>
                            <a:pt x="13168" y="28390"/>
                          </a:lnTo>
                          <a:cubicBezTo>
                            <a:pt x="4167" y="46392"/>
                            <a:pt x="-1405" y="33962"/>
                            <a:pt x="309" y="19817"/>
                          </a:cubicBezTo>
                          <a:cubicBezTo>
                            <a:pt x="-2262" y="8245"/>
                            <a:pt x="18740" y="-11472"/>
                            <a:pt x="19597" y="8673"/>
                          </a:cubicBezTo>
                          <a:cubicBezTo>
                            <a:pt x="19597" y="8673"/>
                            <a:pt x="19597" y="34819"/>
                            <a:pt x="19597" y="34819"/>
                          </a:cubicBezTo>
                          <a:cubicBezTo>
                            <a:pt x="22169" y="46821"/>
                            <a:pt x="1167" y="66538"/>
                            <a:pt x="309" y="46392"/>
                          </a:cubicBezTo>
                          <a:close/>
                          <a:moveTo>
                            <a:pt x="13168" y="20675"/>
                          </a:moveTo>
                          <a:cubicBezTo>
                            <a:pt x="12739" y="18532"/>
                            <a:pt x="15311" y="5244"/>
                            <a:pt x="9739" y="8673"/>
                          </a:cubicBezTo>
                          <a:cubicBezTo>
                            <a:pt x="5024" y="10816"/>
                            <a:pt x="6739" y="20246"/>
                            <a:pt x="6310" y="24532"/>
                          </a:cubicBezTo>
                          <a:cubicBezTo>
                            <a:pt x="6739" y="32248"/>
                            <a:pt x="14025" y="25390"/>
                            <a:pt x="13168" y="20675"/>
                          </a:cubicBezTo>
                          <a:close/>
                        </a:path>
                      </a:pathLst>
                    </a:custGeom>
                    <a:solidFill>
                      <a:srgbClr val="6C74AF"/>
                    </a:solidFill>
                    <a:ln w="4286" cap="flat">
                      <a:noFill/>
                      <a:prstDash val="solid"/>
                      <a:miter/>
                    </a:ln>
                  </p:spPr>
                  <p:txBody>
                    <a:bodyPr rtlCol="0" anchor="ctr"/>
                    <a:lstStyle/>
                    <a:p>
                      <a:endParaRPr lang="en-GB"/>
                    </a:p>
                  </p:txBody>
                </p:sp>
              </p:grpSp>
              <p:grpSp>
                <p:nvGrpSpPr>
                  <p:cNvPr id="1717" name="Graphic 18">
                    <a:extLst>
                      <a:ext uri="{FF2B5EF4-FFF2-40B4-BE49-F238E27FC236}">
                        <a16:creationId xmlns:a16="http://schemas.microsoft.com/office/drawing/2014/main" id="{748E2575-226E-28F0-E09D-3A3C0F7C7BA1}"/>
                      </a:ext>
                    </a:extLst>
                  </p:cNvPr>
                  <p:cNvGrpSpPr/>
                  <p:nvPr/>
                </p:nvGrpSpPr>
                <p:grpSpPr>
                  <a:xfrm>
                    <a:off x="5862487" y="1591906"/>
                    <a:ext cx="1047043" cy="474059"/>
                    <a:chOff x="5862487" y="1591906"/>
                    <a:chExt cx="1047043" cy="474059"/>
                  </a:xfrm>
                  <a:solidFill>
                    <a:srgbClr val="6C74AF"/>
                  </a:solidFill>
                </p:grpSpPr>
                <p:sp>
                  <p:nvSpPr>
                    <p:cNvPr id="1718" name="Freeform: Shape 1717">
                      <a:extLst>
                        <a:ext uri="{FF2B5EF4-FFF2-40B4-BE49-F238E27FC236}">
                          <a16:creationId xmlns:a16="http://schemas.microsoft.com/office/drawing/2014/main" id="{36023E51-34F5-6417-03B1-133F2FE4DF73}"/>
                        </a:ext>
                      </a:extLst>
                    </p:cNvPr>
                    <p:cNvSpPr/>
                    <p:nvPr/>
                  </p:nvSpPr>
                  <p:spPr>
                    <a:xfrm>
                      <a:off x="5879972" y="2030818"/>
                      <a:ext cx="4714" cy="1285"/>
                    </a:xfrm>
                    <a:custGeom>
                      <a:avLst/>
                      <a:gdLst>
                        <a:gd name="connsiteX0" fmla="*/ 4715 w 4714"/>
                        <a:gd name="connsiteY0" fmla="*/ 1286 h 1285"/>
                        <a:gd name="connsiteX1" fmla="*/ 0 w 4714"/>
                        <a:gd name="connsiteY1" fmla="*/ 0 h 1285"/>
                        <a:gd name="connsiteX2" fmla="*/ 4715 w 4714"/>
                        <a:gd name="connsiteY2" fmla="*/ 1286 h 1285"/>
                      </a:gdLst>
                      <a:ahLst/>
                      <a:cxnLst>
                        <a:cxn ang="0">
                          <a:pos x="connsiteX0" y="connsiteY0"/>
                        </a:cxn>
                        <a:cxn ang="0">
                          <a:pos x="connsiteX1" y="connsiteY1"/>
                        </a:cxn>
                        <a:cxn ang="0">
                          <a:pos x="connsiteX2" y="connsiteY2"/>
                        </a:cxn>
                      </a:cxnLst>
                      <a:rect l="l" t="t" r="r" b="b"/>
                      <a:pathLst>
                        <a:path w="4714" h="1285">
                          <a:moveTo>
                            <a:pt x="4715" y="1286"/>
                          </a:moveTo>
                          <a:cubicBezTo>
                            <a:pt x="3429" y="857"/>
                            <a:pt x="858" y="429"/>
                            <a:pt x="0" y="0"/>
                          </a:cubicBezTo>
                          <a:cubicBezTo>
                            <a:pt x="858" y="429"/>
                            <a:pt x="3001" y="857"/>
                            <a:pt x="4715" y="1286"/>
                          </a:cubicBezTo>
                          <a:close/>
                        </a:path>
                      </a:pathLst>
                    </a:custGeom>
                    <a:solidFill>
                      <a:srgbClr val="6C74AF"/>
                    </a:solidFill>
                    <a:ln w="4286" cap="flat">
                      <a:noFill/>
                      <a:prstDash val="solid"/>
                      <a:miter/>
                    </a:ln>
                  </p:spPr>
                  <p:txBody>
                    <a:bodyPr rtlCol="0" anchor="ctr"/>
                    <a:lstStyle/>
                    <a:p>
                      <a:endParaRPr lang="en-GB"/>
                    </a:p>
                  </p:txBody>
                </p:sp>
                <p:sp>
                  <p:nvSpPr>
                    <p:cNvPr id="1719" name="Freeform: Shape 1718">
                      <a:extLst>
                        <a:ext uri="{FF2B5EF4-FFF2-40B4-BE49-F238E27FC236}">
                          <a16:creationId xmlns:a16="http://schemas.microsoft.com/office/drawing/2014/main" id="{D6C97EB3-EAB6-F636-EBEF-4DF51341A7CA}"/>
                        </a:ext>
                      </a:extLst>
                    </p:cNvPr>
                    <p:cNvSpPr/>
                    <p:nvPr/>
                  </p:nvSpPr>
                  <p:spPr>
                    <a:xfrm>
                      <a:off x="5884687" y="2032103"/>
                      <a:ext cx="3105" cy="811"/>
                    </a:xfrm>
                    <a:custGeom>
                      <a:avLst/>
                      <a:gdLst>
                        <a:gd name="connsiteX0" fmla="*/ 0 w 3105"/>
                        <a:gd name="connsiteY0" fmla="*/ 0 h 811"/>
                        <a:gd name="connsiteX1" fmla="*/ 0 w 3105"/>
                        <a:gd name="connsiteY1" fmla="*/ 0 h 811"/>
                        <a:gd name="connsiteX2" fmla="*/ 0 w 3105"/>
                        <a:gd name="connsiteY2" fmla="*/ 0 h 811"/>
                      </a:gdLst>
                      <a:ahLst/>
                      <a:cxnLst>
                        <a:cxn ang="0">
                          <a:pos x="connsiteX0" y="connsiteY0"/>
                        </a:cxn>
                        <a:cxn ang="0">
                          <a:pos x="connsiteX1" y="connsiteY1"/>
                        </a:cxn>
                        <a:cxn ang="0">
                          <a:pos x="connsiteX2" y="connsiteY2"/>
                        </a:cxn>
                      </a:cxnLst>
                      <a:rect l="l" t="t" r="r" b="b"/>
                      <a:pathLst>
                        <a:path w="3105" h="811">
                          <a:moveTo>
                            <a:pt x="0" y="0"/>
                          </a:moveTo>
                          <a:cubicBezTo>
                            <a:pt x="5144" y="1286"/>
                            <a:pt x="3001" y="857"/>
                            <a:pt x="0" y="0"/>
                          </a:cubicBezTo>
                          <a:lnTo>
                            <a:pt x="0" y="0"/>
                          </a:lnTo>
                          <a:close/>
                        </a:path>
                      </a:pathLst>
                    </a:custGeom>
                    <a:solidFill>
                      <a:srgbClr val="6C74AF"/>
                    </a:solidFill>
                    <a:ln w="4286" cap="flat">
                      <a:noFill/>
                      <a:prstDash val="solid"/>
                      <a:miter/>
                    </a:ln>
                  </p:spPr>
                  <p:txBody>
                    <a:bodyPr rtlCol="0" anchor="ctr"/>
                    <a:lstStyle/>
                    <a:p>
                      <a:endParaRPr lang="en-GB"/>
                    </a:p>
                  </p:txBody>
                </p:sp>
                <p:sp>
                  <p:nvSpPr>
                    <p:cNvPr id="1720" name="Freeform: Shape 1719">
                      <a:extLst>
                        <a:ext uri="{FF2B5EF4-FFF2-40B4-BE49-F238E27FC236}">
                          <a16:creationId xmlns:a16="http://schemas.microsoft.com/office/drawing/2014/main" id="{5D7F45D6-B27C-DC7B-AAA7-784899FCFCC1}"/>
                        </a:ext>
                      </a:extLst>
                    </p:cNvPr>
                    <p:cNvSpPr/>
                    <p:nvPr/>
                  </p:nvSpPr>
                  <p:spPr>
                    <a:xfrm>
                      <a:off x="5879161" y="2030818"/>
                      <a:ext cx="811" cy="4286"/>
                    </a:xfrm>
                    <a:custGeom>
                      <a:avLst/>
                      <a:gdLst>
                        <a:gd name="connsiteX0" fmla="*/ 811 w 811"/>
                        <a:gd name="connsiteY0" fmla="*/ 0 h 4286"/>
                        <a:gd name="connsiteX1" fmla="*/ 811 w 811"/>
                        <a:gd name="connsiteY1" fmla="*/ 0 h 4286"/>
                        <a:gd name="connsiteX2" fmla="*/ 811 w 811"/>
                        <a:gd name="connsiteY2" fmla="*/ 0 h 4286"/>
                      </a:gdLst>
                      <a:ahLst/>
                      <a:cxnLst>
                        <a:cxn ang="0">
                          <a:pos x="connsiteX0" y="connsiteY0"/>
                        </a:cxn>
                        <a:cxn ang="0">
                          <a:pos x="connsiteX1" y="connsiteY1"/>
                        </a:cxn>
                        <a:cxn ang="0">
                          <a:pos x="connsiteX2" y="connsiteY2"/>
                        </a:cxn>
                      </a:cxnLst>
                      <a:rect l="l" t="t" r="r" b="b"/>
                      <a:pathLst>
                        <a:path w="811" h="4286">
                          <a:moveTo>
                            <a:pt x="811" y="0"/>
                          </a:moveTo>
                          <a:cubicBezTo>
                            <a:pt x="-46" y="0"/>
                            <a:pt x="-474" y="0"/>
                            <a:pt x="811" y="0"/>
                          </a:cubicBezTo>
                          <a:lnTo>
                            <a:pt x="811" y="0"/>
                          </a:lnTo>
                          <a:close/>
                        </a:path>
                      </a:pathLst>
                    </a:custGeom>
                    <a:solidFill>
                      <a:srgbClr val="6C74AF"/>
                    </a:solidFill>
                    <a:ln w="4286" cap="flat">
                      <a:noFill/>
                      <a:prstDash val="solid"/>
                      <a:miter/>
                    </a:ln>
                  </p:spPr>
                  <p:txBody>
                    <a:bodyPr rtlCol="0" anchor="ctr"/>
                    <a:lstStyle/>
                    <a:p>
                      <a:endParaRPr lang="en-GB"/>
                    </a:p>
                  </p:txBody>
                </p:sp>
                <p:sp>
                  <p:nvSpPr>
                    <p:cNvPr id="1721" name="Freeform: Shape 1720">
                      <a:extLst>
                        <a:ext uri="{FF2B5EF4-FFF2-40B4-BE49-F238E27FC236}">
                          <a16:creationId xmlns:a16="http://schemas.microsoft.com/office/drawing/2014/main" id="{3AC55222-03E3-9A8A-5B8F-2D5E49062E56}"/>
                        </a:ext>
                      </a:extLst>
                    </p:cNvPr>
                    <p:cNvSpPr/>
                    <p:nvPr/>
                  </p:nvSpPr>
                  <p:spPr>
                    <a:xfrm>
                      <a:off x="5862487" y="1591906"/>
                      <a:ext cx="1047043" cy="474059"/>
                    </a:xfrm>
                    <a:custGeom>
                      <a:avLst/>
                      <a:gdLst>
                        <a:gd name="connsiteX0" fmla="*/ 1001609 w 1047043"/>
                        <a:gd name="connsiteY0" fmla="*/ 46720 h 474059"/>
                        <a:gd name="connsiteX1" fmla="*/ 997752 w 1047043"/>
                        <a:gd name="connsiteY1" fmla="*/ 79296 h 474059"/>
                        <a:gd name="connsiteX2" fmla="*/ 840446 w 1047043"/>
                        <a:gd name="connsiteY2" fmla="*/ 0 h 474059"/>
                        <a:gd name="connsiteX3" fmla="*/ 755578 w 1047043"/>
                        <a:gd name="connsiteY3" fmla="*/ 225028 h 474059"/>
                        <a:gd name="connsiteX4" fmla="*/ 532264 w 1047043"/>
                        <a:gd name="connsiteY4" fmla="*/ 142732 h 474059"/>
                        <a:gd name="connsiteX5" fmla="*/ 476115 w 1047043"/>
                        <a:gd name="connsiteY5" fmla="*/ 207454 h 474059"/>
                        <a:gd name="connsiteX6" fmla="*/ 353099 w 1047043"/>
                        <a:gd name="connsiteY6" fmla="*/ 157734 h 474059"/>
                        <a:gd name="connsiteX7" fmla="*/ 216796 w 1047043"/>
                        <a:gd name="connsiteY7" fmla="*/ 454771 h 474059"/>
                        <a:gd name="connsiteX8" fmla="*/ 56062 w 1047043"/>
                        <a:gd name="connsiteY8" fmla="*/ 411909 h 474059"/>
                        <a:gd name="connsiteX9" fmla="*/ 1198 w 1047043"/>
                        <a:gd name="connsiteY9" fmla="*/ 405908 h 474059"/>
                        <a:gd name="connsiteX10" fmla="*/ 52204 w 1047043"/>
                        <a:gd name="connsiteY10" fmla="*/ 427768 h 474059"/>
                        <a:gd name="connsiteX11" fmla="*/ 226655 w 1047043"/>
                        <a:gd name="connsiteY11" fmla="*/ 474059 h 474059"/>
                        <a:gd name="connsiteX12" fmla="*/ 362100 w 1047043"/>
                        <a:gd name="connsiteY12" fmla="*/ 178737 h 474059"/>
                        <a:gd name="connsiteX13" fmla="*/ 481258 w 1047043"/>
                        <a:gd name="connsiteY13" fmla="*/ 227171 h 474059"/>
                        <a:gd name="connsiteX14" fmla="*/ 537408 w 1047043"/>
                        <a:gd name="connsiteY14" fmla="*/ 162449 h 474059"/>
                        <a:gd name="connsiteX15" fmla="*/ 766294 w 1047043"/>
                        <a:gd name="connsiteY15" fmla="*/ 239601 h 474059"/>
                        <a:gd name="connsiteX16" fmla="*/ 849876 w 1047043"/>
                        <a:gd name="connsiteY16" fmla="*/ 23574 h 474059"/>
                        <a:gd name="connsiteX17" fmla="*/ 990465 w 1047043"/>
                        <a:gd name="connsiteY17" fmla="*/ 94726 h 474059"/>
                        <a:gd name="connsiteX18" fmla="*/ 966462 w 1047043"/>
                        <a:gd name="connsiteY18" fmla="*/ 117443 h 474059"/>
                        <a:gd name="connsiteX19" fmla="*/ 1047043 w 1047043"/>
                        <a:gd name="connsiteY19" fmla="*/ 114014 h 474059"/>
                        <a:gd name="connsiteX20" fmla="*/ 1001609 w 1047043"/>
                        <a:gd name="connsiteY20" fmla="*/ 46720 h 474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47043" h="474059">
                          <a:moveTo>
                            <a:pt x="1001609" y="46720"/>
                          </a:moveTo>
                          <a:lnTo>
                            <a:pt x="997752" y="79296"/>
                          </a:lnTo>
                          <a:lnTo>
                            <a:pt x="840446" y="0"/>
                          </a:lnTo>
                          <a:cubicBezTo>
                            <a:pt x="813871" y="73723"/>
                            <a:pt x="766723" y="201025"/>
                            <a:pt x="755578" y="225028"/>
                          </a:cubicBezTo>
                          <a:cubicBezTo>
                            <a:pt x="729861" y="219456"/>
                            <a:pt x="605560" y="171879"/>
                            <a:pt x="532264" y="142732"/>
                          </a:cubicBezTo>
                          <a:lnTo>
                            <a:pt x="476115" y="207454"/>
                          </a:lnTo>
                          <a:lnTo>
                            <a:pt x="353099" y="157734"/>
                          </a:lnTo>
                          <a:lnTo>
                            <a:pt x="216796" y="454771"/>
                          </a:lnTo>
                          <a:lnTo>
                            <a:pt x="56062" y="411909"/>
                          </a:lnTo>
                          <a:cubicBezTo>
                            <a:pt x="56062" y="380619"/>
                            <a:pt x="8056" y="375047"/>
                            <a:pt x="1198" y="405908"/>
                          </a:cubicBezTo>
                          <a:cubicBezTo>
                            <a:pt x="-7803" y="436340"/>
                            <a:pt x="36345" y="454771"/>
                            <a:pt x="52204" y="427768"/>
                          </a:cubicBezTo>
                          <a:lnTo>
                            <a:pt x="226655" y="474059"/>
                          </a:lnTo>
                          <a:lnTo>
                            <a:pt x="362100" y="178737"/>
                          </a:lnTo>
                          <a:lnTo>
                            <a:pt x="481258" y="227171"/>
                          </a:lnTo>
                          <a:lnTo>
                            <a:pt x="537408" y="162449"/>
                          </a:lnTo>
                          <a:cubicBezTo>
                            <a:pt x="567412" y="172736"/>
                            <a:pt x="774437" y="259747"/>
                            <a:pt x="766294" y="239601"/>
                          </a:cubicBezTo>
                          <a:cubicBezTo>
                            <a:pt x="771009" y="234886"/>
                            <a:pt x="799298" y="162020"/>
                            <a:pt x="849876" y="23574"/>
                          </a:cubicBezTo>
                          <a:lnTo>
                            <a:pt x="990465" y="94726"/>
                          </a:lnTo>
                          <a:lnTo>
                            <a:pt x="966462" y="117443"/>
                          </a:lnTo>
                          <a:cubicBezTo>
                            <a:pt x="989608" y="111443"/>
                            <a:pt x="1022183" y="111443"/>
                            <a:pt x="1047043" y="114014"/>
                          </a:cubicBezTo>
                          <a:cubicBezTo>
                            <a:pt x="1029898" y="95155"/>
                            <a:pt x="1010610" y="68580"/>
                            <a:pt x="1001609" y="46720"/>
                          </a:cubicBezTo>
                          <a:close/>
                        </a:path>
                      </a:pathLst>
                    </a:custGeom>
                    <a:solidFill>
                      <a:srgbClr val="6C74AF"/>
                    </a:solidFill>
                    <a:ln w="4286" cap="flat">
                      <a:noFill/>
                      <a:prstDash val="solid"/>
                      <a:miter/>
                    </a:ln>
                  </p:spPr>
                  <p:txBody>
                    <a:bodyPr rtlCol="0" anchor="ctr"/>
                    <a:lstStyle/>
                    <a:p>
                      <a:endParaRPr lang="en-GB"/>
                    </a:p>
                  </p:txBody>
                </p:sp>
              </p:grpSp>
            </p:grpSp>
          </p:grpSp>
        </p:grpSp>
        <p:grpSp>
          <p:nvGrpSpPr>
            <p:cNvPr id="1722" name="Graphic 18">
              <a:extLst>
                <a:ext uri="{FF2B5EF4-FFF2-40B4-BE49-F238E27FC236}">
                  <a16:creationId xmlns:a16="http://schemas.microsoft.com/office/drawing/2014/main" id="{227C6349-EEEC-4E99-687B-CC4C9370D8C5}"/>
                </a:ext>
              </a:extLst>
            </p:cNvPr>
            <p:cNvGrpSpPr/>
            <p:nvPr/>
          </p:nvGrpSpPr>
          <p:grpSpPr>
            <a:xfrm>
              <a:off x="5386465" y="2200972"/>
              <a:ext cx="856466" cy="1988186"/>
              <a:chOff x="5386465" y="2200972"/>
              <a:chExt cx="856466" cy="1988186"/>
            </a:xfrm>
          </p:grpSpPr>
          <p:sp>
            <p:nvSpPr>
              <p:cNvPr id="1723" name="Freeform: Shape 1722">
                <a:extLst>
                  <a:ext uri="{FF2B5EF4-FFF2-40B4-BE49-F238E27FC236}">
                    <a16:creationId xmlns:a16="http://schemas.microsoft.com/office/drawing/2014/main" id="{FA2CDBA8-0961-EC7A-18BA-84D49E11A436}"/>
                  </a:ext>
                </a:extLst>
              </p:cNvPr>
              <p:cNvSpPr/>
              <p:nvPr/>
            </p:nvSpPr>
            <p:spPr>
              <a:xfrm>
                <a:off x="5554950" y="3904276"/>
                <a:ext cx="394137" cy="284882"/>
              </a:xfrm>
              <a:custGeom>
                <a:avLst/>
                <a:gdLst>
                  <a:gd name="connsiteX0" fmla="*/ 58846 w 394137"/>
                  <a:gd name="connsiteY0" fmla="*/ 243092 h 284882"/>
                  <a:gd name="connsiteX1" fmla="*/ 336595 w 394137"/>
                  <a:gd name="connsiteY1" fmla="*/ 243092 h 284882"/>
                  <a:gd name="connsiteX2" fmla="*/ 336595 w 394137"/>
                  <a:gd name="connsiteY2" fmla="*/ 41638 h 284882"/>
                  <a:gd name="connsiteX3" fmla="*/ 58846 w 394137"/>
                  <a:gd name="connsiteY3" fmla="*/ 243092 h 284882"/>
                </a:gdLst>
                <a:ahLst/>
                <a:cxnLst>
                  <a:cxn ang="0">
                    <a:pos x="connsiteX0" y="connsiteY0"/>
                  </a:cxn>
                  <a:cxn ang="0">
                    <a:pos x="connsiteX1" y="connsiteY1"/>
                  </a:cxn>
                  <a:cxn ang="0">
                    <a:pos x="connsiteX2" y="connsiteY2"/>
                  </a:cxn>
                  <a:cxn ang="0">
                    <a:pos x="connsiteX3" y="connsiteY3"/>
                  </a:cxn>
                </a:cxnLst>
                <a:rect l="l" t="t" r="r" b="b"/>
                <a:pathLst>
                  <a:path w="394137" h="284882">
                    <a:moveTo>
                      <a:pt x="58846" y="243092"/>
                    </a:moveTo>
                    <a:cubicBezTo>
                      <a:pt x="135570" y="298813"/>
                      <a:pt x="259871" y="298813"/>
                      <a:pt x="336595" y="243092"/>
                    </a:cubicBezTo>
                    <a:cubicBezTo>
                      <a:pt x="413319" y="187370"/>
                      <a:pt x="413319" y="97359"/>
                      <a:pt x="336595" y="41638"/>
                    </a:cubicBezTo>
                    <a:cubicBezTo>
                      <a:pt x="200292" y="-74948"/>
                      <a:pt x="-134892" y="72927"/>
                      <a:pt x="58846" y="243092"/>
                    </a:cubicBezTo>
                    <a:close/>
                  </a:path>
                </a:pathLst>
              </a:custGeom>
              <a:solidFill>
                <a:srgbClr val="B3B3B3">
                  <a:alpha val="30000"/>
                </a:srgbClr>
              </a:solidFill>
              <a:ln w="4286" cap="flat">
                <a:noFill/>
                <a:prstDash val="solid"/>
                <a:miter/>
              </a:ln>
            </p:spPr>
            <p:txBody>
              <a:bodyPr rtlCol="0" anchor="ctr"/>
              <a:lstStyle/>
              <a:p>
                <a:endParaRPr lang="en-GB"/>
              </a:p>
            </p:txBody>
          </p:sp>
          <p:grpSp>
            <p:nvGrpSpPr>
              <p:cNvPr id="1724" name="Graphic 18">
                <a:extLst>
                  <a:ext uri="{FF2B5EF4-FFF2-40B4-BE49-F238E27FC236}">
                    <a16:creationId xmlns:a16="http://schemas.microsoft.com/office/drawing/2014/main" id="{FC26E712-C0C6-1542-2684-2FF16AA54E34}"/>
                  </a:ext>
                </a:extLst>
              </p:cNvPr>
              <p:cNvGrpSpPr/>
              <p:nvPr/>
            </p:nvGrpSpPr>
            <p:grpSpPr>
              <a:xfrm>
                <a:off x="5386465" y="2200972"/>
                <a:ext cx="856466" cy="1935112"/>
                <a:chOff x="5386465" y="2200972"/>
                <a:chExt cx="856466" cy="1935112"/>
              </a:xfrm>
            </p:grpSpPr>
            <p:sp>
              <p:nvSpPr>
                <p:cNvPr id="1725" name="Freeform: Shape 1724">
                  <a:extLst>
                    <a:ext uri="{FF2B5EF4-FFF2-40B4-BE49-F238E27FC236}">
                      <a16:creationId xmlns:a16="http://schemas.microsoft.com/office/drawing/2014/main" id="{26165185-D82A-3A27-BC86-57EC5573642F}"/>
                    </a:ext>
                  </a:extLst>
                </p:cNvPr>
                <p:cNvSpPr/>
                <p:nvPr/>
              </p:nvSpPr>
              <p:spPr>
                <a:xfrm>
                  <a:off x="5731516" y="3404132"/>
                  <a:ext cx="150599" cy="649366"/>
                </a:xfrm>
                <a:custGeom>
                  <a:avLst/>
                  <a:gdLst>
                    <a:gd name="connsiteX0" fmla="*/ 13868 w 150599"/>
                    <a:gd name="connsiteY0" fmla="*/ 0 h 649366"/>
                    <a:gd name="connsiteX1" fmla="*/ 5295 w 150599"/>
                    <a:gd name="connsiteY1" fmla="*/ 109299 h 649366"/>
                    <a:gd name="connsiteX2" fmla="*/ 8296 w 150599"/>
                    <a:gd name="connsiteY2" fmla="*/ 270891 h 649366"/>
                    <a:gd name="connsiteX3" fmla="*/ 41300 w 150599"/>
                    <a:gd name="connsiteY3" fmla="*/ 467201 h 649366"/>
                    <a:gd name="connsiteX4" fmla="*/ 33156 w 150599"/>
                    <a:gd name="connsiteY4" fmla="*/ 516493 h 649366"/>
                    <a:gd name="connsiteX5" fmla="*/ 49873 w 150599"/>
                    <a:gd name="connsiteY5" fmla="*/ 584216 h 649366"/>
                    <a:gd name="connsiteX6" fmla="*/ 116738 w 150599"/>
                    <a:gd name="connsiteY6" fmla="*/ 649367 h 649366"/>
                    <a:gd name="connsiteX7" fmla="*/ 142884 w 150599"/>
                    <a:gd name="connsiteY7" fmla="*/ 629221 h 649366"/>
                    <a:gd name="connsiteX8" fmla="*/ 105594 w 150599"/>
                    <a:gd name="connsiteY8" fmla="*/ 458629 h 649366"/>
                    <a:gd name="connsiteX9" fmla="*/ 121024 w 150599"/>
                    <a:gd name="connsiteY9" fmla="*/ 108871 h 649366"/>
                    <a:gd name="connsiteX10" fmla="*/ 150599 w 150599"/>
                    <a:gd name="connsiteY10" fmla="*/ 36433 h 649366"/>
                    <a:gd name="connsiteX11" fmla="*/ 13868 w 150599"/>
                    <a:gd name="connsiteY11" fmla="*/ 0 h 649366"/>
                    <a:gd name="connsiteX12" fmla="*/ 13868 w 150599"/>
                    <a:gd name="connsiteY12" fmla="*/ 0 h 649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0599" h="649366">
                      <a:moveTo>
                        <a:pt x="13868" y="0"/>
                      </a:moveTo>
                      <a:lnTo>
                        <a:pt x="5295" y="109299"/>
                      </a:lnTo>
                      <a:cubicBezTo>
                        <a:pt x="5295" y="109299"/>
                        <a:pt x="-8420" y="170164"/>
                        <a:pt x="8296" y="270891"/>
                      </a:cubicBezTo>
                      <a:cubicBezTo>
                        <a:pt x="25013" y="371618"/>
                        <a:pt x="35728" y="437198"/>
                        <a:pt x="41300" y="467201"/>
                      </a:cubicBezTo>
                      <a:cubicBezTo>
                        <a:pt x="42158" y="483917"/>
                        <a:pt x="35728" y="501920"/>
                        <a:pt x="33156" y="516493"/>
                      </a:cubicBezTo>
                      <a:cubicBezTo>
                        <a:pt x="33156" y="516493"/>
                        <a:pt x="49873" y="584216"/>
                        <a:pt x="49873" y="584216"/>
                      </a:cubicBezTo>
                      <a:lnTo>
                        <a:pt x="116738" y="649367"/>
                      </a:lnTo>
                      <a:lnTo>
                        <a:pt x="142884" y="629221"/>
                      </a:lnTo>
                      <a:cubicBezTo>
                        <a:pt x="150171" y="599218"/>
                        <a:pt x="105165" y="529780"/>
                        <a:pt x="105594" y="458629"/>
                      </a:cubicBezTo>
                      <a:cubicBezTo>
                        <a:pt x="107737" y="318468"/>
                        <a:pt x="114166" y="212169"/>
                        <a:pt x="121024" y="108871"/>
                      </a:cubicBezTo>
                      <a:cubicBezTo>
                        <a:pt x="121024" y="108871"/>
                        <a:pt x="150599" y="36433"/>
                        <a:pt x="150599" y="36433"/>
                      </a:cubicBezTo>
                      <a:lnTo>
                        <a:pt x="13868" y="0"/>
                      </a:lnTo>
                      <a:lnTo>
                        <a:pt x="13868" y="0"/>
                      </a:lnTo>
                      <a:close/>
                    </a:path>
                  </a:pathLst>
                </a:custGeom>
                <a:solidFill>
                  <a:srgbClr val="FBCFCA"/>
                </a:solidFill>
                <a:ln w="4286" cap="flat">
                  <a:noFill/>
                  <a:prstDash val="solid"/>
                  <a:miter/>
                </a:ln>
              </p:spPr>
              <p:txBody>
                <a:bodyPr rtlCol="0" anchor="ctr"/>
                <a:lstStyle/>
                <a:p>
                  <a:endParaRPr lang="en-GB"/>
                </a:p>
              </p:txBody>
            </p:sp>
            <p:sp>
              <p:nvSpPr>
                <p:cNvPr id="1726" name="Freeform: Shape 1725">
                  <a:extLst>
                    <a:ext uri="{FF2B5EF4-FFF2-40B4-BE49-F238E27FC236}">
                      <a16:creationId xmlns:a16="http://schemas.microsoft.com/office/drawing/2014/main" id="{56CF5E46-E2BE-CCFC-2B46-F15DF646FAD5}"/>
                    </a:ext>
                  </a:extLst>
                </p:cNvPr>
                <p:cNvSpPr/>
                <p:nvPr/>
              </p:nvSpPr>
              <p:spPr>
                <a:xfrm>
                  <a:off x="5752230" y="3888907"/>
                  <a:ext cx="146968" cy="207743"/>
                </a:xfrm>
                <a:custGeom>
                  <a:avLst/>
                  <a:gdLst>
                    <a:gd name="connsiteX0" fmla="*/ 19300 w 146968"/>
                    <a:gd name="connsiteY0" fmla="*/ 0 h 207743"/>
                    <a:gd name="connsiteX1" fmla="*/ 1726 w 146968"/>
                    <a:gd name="connsiteY1" fmla="*/ 57436 h 207743"/>
                    <a:gd name="connsiteX2" fmla="*/ 3012 w 146968"/>
                    <a:gd name="connsiteY2" fmla="*/ 129873 h 207743"/>
                    <a:gd name="connsiteX3" fmla="*/ 25729 w 146968"/>
                    <a:gd name="connsiteY3" fmla="*/ 140160 h 207743"/>
                    <a:gd name="connsiteX4" fmla="*/ 28301 w 146968"/>
                    <a:gd name="connsiteY4" fmla="*/ 113157 h 207743"/>
                    <a:gd name="connsiteX5" fmla="*/ 100739 w 146968"/>
                    <a:gd name="connsiteY5" fmla="*/ 198882 h 207743"/>
                    <a:gd name="connsiteX6" fmla="*/ 122599 w 146968"/>
                    <a:gd name="connsiteY6" fmla="*/ 119586 h 207743"/>
                    <a:gd name="connsiteX7" fmla="*/ 60877 w 146968"/>
                    <a:gd name="connsiteY7" fmla="*/ 124301 h 207743"/>
                    <a:gd name="connsiteX8" fmla="*/ 19300 w 146968"/>
                    <a:gd name="connsiteY8" fmla="*/ 0 h 207743"/>
                    <a:gd name="connsiteX9" fmla="*/ 19300 w 146968"/>
                    <a:gd name="connsiteY9" fmla="*/ 0 h 207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968" h="207743">
                      <a:moveTo>
                        <a:pt x="19300" y="0"/>
                      </a:moveTo>
                      <a:cubicBezTo>
                        <a:pt x="19300" y="0"/>
                        <a:pt x="-6846" y="30432"/>
                        <a:pt x="1726" y="57436"/>
                      </a:cubicBezTo>
                      <a:cubicBezTo>
                        <a:pt x="1726" y="57436"/>
                        <a:pt x="1726" y="112300"/>
                        <a:pt x="3012" y="129873"/>
                      </a:cubicBezTo>
                      <a:cubicBezTo>
                        <a:pt x="3869" y="138446"/>
                        <a:pt x="13728" y="149590"/>
                        <a:pt x="25729" y="140160"/>
                      </a:cubicBezTo>
                      <a:lnTo>
                        <a:pt x="28301" y="113157"/>
                      </a:lnTo>
                      <a:cubicBezTo>
                        <a:pt x="42017" y="162020"/>
                        <a:pt x="49732" y="181737"/>
                        <a:pt x="100739" y="198882"/>
                      </a:cubicBezTo>
                      <a:cubicBezTo>
                        <a:pt x="179605" y="236601"/>
                        <a:pt x="136743" y="143161"/>
                        <a:pt x="122599" y="119586"/>
                      </a:cubicBezTo>
                      <a:cubicBezTo>
                        <a:pt x="117026" y="153448"/>
                        <a:pt x="80165" y="141875"/>
                        <a:pt x="60877" y="124301"/>
                      </a:cubicBezTo>
                      <a:cubicBezTo>
                        <a:pt x="39017" y="107156"/>
                        <a:pt x="9870" y="38576"/>
                        <a:pt x="19300" y="0"/>
                      </a:cubicBezTo>
                      <a:lnTo>
                        <a:pt x="19300" y="0"/>
                      </a:lnTo>
                      <a:close/>
                    </a:path>
                  </a:pathLst>
                </a:custGeom>
                <a:solidFill>
                  <a:srgbClr val="6C74AF"/>
                </a:solidFill>
                <a:ln w="4286" cap="flat">
                  <a:noFill/>
                  <a:prstDash val="solid"/>
                  <a:miter/>
                </a:ln>
              </p:spPr>
              <p:txBody>
                <a:bodyPr rtlCol="0" anchor="ctr"/>
                <a:lstStyle/>
                <a:p>
                  <a:endParaRPr lang="en-GB"/>
                </a:p>
              </p:txBody>
            </p:sp>
            <p:sp>
              <p:nvSpPr>
                <p:cNvPr id="1727" name="Freeform: Shape 1726">
                  <a:extLst>
                    <a:ext uri="{FF2B5EF4-FFF2-40B4-BE49-F238E27FC236}">
                      <a16:creationId xmlns:a16="http://schemas.microsoft.com/office/drawing/2014/main" id="{1EA1B747-50B8-0D79-EC57-9433FD522120}"/>
                    </a:ext>
                  </a:extLst>
                </p:cNvPr>
                <p:cNvSpPr/>
                <p:nvPr/>
              </p:nvSpPr>
              <p:spPr>
                <a:xfrm>
                  <a:off x="5593928" y="3443137"/>
                  <a:ext cx="150599" cy="649366"/>
                </a:xfrm>
                <a:custGeom>
                  <a:avLst/>
                  <a:gdLst>
                    <a:gd name="connsiteX0" fmla="*/ 13868 w 150599"/>
                    <a:gd name="connsiteY0" fmla="*/ 0 h 649366"/>
                    <a:gd name="connsiteX1" fmla="*/ 5295 w 150599"/>
                    <a:gd name="connsiteY1" fmla="*/ 109299 h 649366"/>
                    <a:gd name="connsiteX2" fmla="*/ 8296 w 150599"/>
                    <a:gd name="connsiteY2" fmla="*/ 270891 h 649366"/>
                    <a:gd name="connsiteX3" fmla="*/ 41300 w 150599"/>
                    <a:gd name="connsiteY3" fmla="*/ 467201 h 649366"/>
                    <a:gd name="connsiteX4" fmla="*/ 33156 w 150599"/>
                    <a:gd name="connsiteY4" fmla="*/ 516493 h 649366"/>
                    <a:gd name="connsiteX5" fmla="*/ 49873 w 150599"/>
                    <a:gd name="connsiteY5" fmla="*/ 584216 h 649366"/>
                    <a:gd name="connsiteX6" fmla="*/ 116738 w 150599"/>
                    <a:gd name="connsiteY6" fmla="*/ 649367 h 649366"/>
                    <a:gd name="connsiteX7" fmla="*/ 142884 w 150599"/>
                    <a:gd name="connsiteY7" fmla="*/ 629221 h 649366"/>
                    <a:gd name="connsiteX8" fmla="*/ 105594 w 150599"/>
                    <a:gd name="connsiteY8" fmla="*/ 458629 h 649366"/>
                    <a:gd name="connsiteX9" fmla="*/ 121024 w 150599"/>
                    <a:gd name="connsiteY9" fmla="*/ 108871 h 649366"/>
                    <a:gd name="connsiteX10" fmla="*/ 150599 w 150599"/>
                    <a:gd name="connsiteY10" fmla="*/ 36433 h 649366"/>
                    <a:gd name="connsiteX11" fmla="*/ 13868 w 150599"/>
                    <a:gd name="connsiteY11" fmla="*/ 0 h 649366"/>
                    <a:gd name="connsiteX12" fmla="*/ 13868 w 150599"/>
                    <a:gd name="connsiteY12" fmla="*/ 0 h 649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0599" h="649366">
                      <a:moveTo>
                        <a:pt x="13868" y="0"/>
                      </a:moveTo>
                      <a:lnTo>
                        <a:pt x="5295" y="109299"/>
                      </a:lnTo>
                      <a:cubicBezTo>
                        <a:pt x="5295" y="109299"/>
                        <a:pt x="-8420" y="170164"/>
                        <a:pt x="8296" y="270891"/>
                      </a:cubicBezTo>
                      <a:cubicBezTo>
                        <a:pt x="25012" y="371618"/>
                        <a:pt x="35728" y="437198"/>
                        <a:pt x="41300" y="467201"/>
                      </a:cubicBezTo>
                      <a:cubicBezTo>
                        <a:pt x="42157" y="483918"/>
                        <a:pt x="35728" y="501920"/>
                        <a:pt x="33156" y="516493"/>
                      </a:cubicBezTo>
                      <a:cubicBezTo>
                        <a:pt x="33156" y="516493"/>
                        <a:pt x="49873" y="584216"/>
                        <a:pt x="49873" y="584216"/>
                      </a:cubicBezTo>
                      <a:lnTo>
                        <a:pt x="116738" y="649367"/>
                      </a:lnTo>
                      <a:lnTo>
                        <a:pt x="142884" y="629221"/>
                      </a:lnTo>
                      <a:cubicBezTo>
                        <a:pt x="150171" y="599218"/>
                        <a:pt x="105165" y="529780"/>
                        <a:pt x="105594" y="458629"/>
                      </a:cubicBezTo>
                      <a:cubicBezTo>
                        <a:pt x="107737" y="318468"/>
                        <a:pt x="113738" y="212169"/>
                        <a:pt x="121024" y="108871"/>
                      </a:cubicBezTo>
                      <a:cubicBezTo>
                        <a:pt x="121024" y="108871"/>
                        <a:pt x="150599" y="36433"/>
                        <a:pt x="150599" y="36433"/>
                      </a:cubicBezTo>
                      <a:lnTo>
                        <a:pt x="13868" y="0"/>
                      </a:lnTo>
                      <a:lnTo>
                        <a:pt x="13868" y="0"/>
                      </a:lnTo>
                      <a:close/>
                    </a:path>
                  </a:pathLst>
                </a:custGeom>
                <a:solidFill>
                  <a:srgbClr val="FBCFCA"/>
                </a:solidFill>
                <a:ln w="4286" cap="flat">
                  <a:noFill/>
                  <a:prstDash val="solid"/>
                  <a:miter/>
                </a:ln>
              </p:spPr>
              <p:txBody>
                <a:bodyPr rtlCol="0" anchor="ctr"/>
                <a:lstStyle/>
                <a:p>
                  <a:endParaRPr lang="en-GB"/>
                </a:p>
              </p:txBody>
            </p:sp>
            <p:sp>
              <p:nvSpPr>
                <p:cNvPr id="1728" name="Freeform: Shape 1727">
                  <a:extLst>
                    <a:ext uri="{FF2B5EF4-FFF2-40B4-BE49-F238E27FC236}">
                      <a16:creationId xmlns:a16="http://schemas.microsoft.com/office/drawing/2014/main" id="{32EDE8F5-31D2-7791-D0D0-1864CAE47A21}"/>
                    </a:ext>
                  </a:extLst>
                </p:cNvPr>
                <p:cNvSpPr/>
                <p:nvPr/>
              </p:nvSpPr>
              <p:spPr>
                <a:xfrm>
                  <a:off x="5614642" y="3928341"/>
                  <a:ext cx="146968" cy="207743"/>
                </a:xfrm>
                <a:custGeom>
                  <a:avLst/>
                  <a:gdLst>
                    <a:gd name="connsiteX0" fmla="*/ 19300 w 146968"/>
                    <a:gd name="connsiteY0" fmla="*/ 0 h 207743"/>
                    <a:gd name="connsiteX1" fmla="*/ 1726 w 146968"/>
                    <a:gd name="connsiteY1" fmla="*/ 57436 h 207743"/>
                    <a:gd name="connsiteX2" fmla="*/ 3012 w 146968"/>
                    <a:gd name="connsiteY2" fmla="*/ 129873 h 207743"/>
                    <a:gd name="connsiteX3" fmla="*/ 25729 w 146968"/>
                    <a:gd name="connsiteY3" fmla="*/ 140160 h 207743"/>
                    <a:gd name="connsiteX4" fmla="*/ 28301 w 146968"/>
                    <a:gd name="connsiteY4" fmla="*/ 113157 h 207743"/>
                    <a:gd name="connsiteX5" fmla="*/ 100738 w 146968"/>
                    <a:gd name="connsiteY5" fmla="*/ 198882 h 207743"/>
                    <a:gd name="connsiteX6" fmla="*/ 122599 w 146968"/>
                    <a:gd name="connsiteY6" fmla="*/ 119586 h 207743"/>
                    <a:gd name="connsiteX7" fmla="*/ 60877 w 146968"/>
                    <a:gd name="connsiteY7" fmla="*/ 124301 h 207743"/>
                    <a:gd name="connsiteX8" fmla="*/ 19300 w 146968"/>
                    <a:gd name="connsiteY8" fmla="*/ 0 h 207743"/>
                    <a:gd name="connsiteX9" fmla="*/ 19300 w 146968"/>
                    <a:gd name="connsiteY9" fmla="*/ 0 h 207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968" h="207743">
                      <a:moveTo>
                        <a:pt x="19300" y="0"/>
                      </a:moveTo>
                      <a:cubicBezTo>
                        <a:pt x="19300" y="0"/>
                        <a:pt x="-6846" y="30432"/>
                        <a:pt x="1726" y="57436"/>
                      </a:cubicBezTo>
                      <a:cubicBezTo>
                        <a:pt x="1726" y="57436"/>
                        <a:pt x="1726" y="112300"/>
                        <a:pt x="3012" y="129873"/>
                      </a:cubicBezTo>
                      <a:cubicBezTo>
                        <a:pt x="3869" y="138446"/>
                        <a:pt x="13728" y="149590"/>
                        <a:pt x="25729" y="140160"/>
                      </a:cubicBezTo>
                      <a:lnTo>
                        <a:pt x="28301" y="113157"/>
                      </a:lnTo>
                      <a:cubicBezTo>
                        <a:pt x="42017" y="162020"/>
                        <a:pt x="49732" y="181737"/>
                        <a:pt x="100738" y="198882"/>
                      </a:cubicBezTo>
                      <a:cubicBezTo>
                        <a:pt x="179605" y="236601"/>
                        <a:pt x="136743" y="143161"/>
                        <a:pt x="122599" y="119586"/>
                      </a:cubicBezTo>
                      <a:cubicBezTo>
                        <a:pt x="117026" y="153448"/>
                        <a:pt x="80165" y="141875"/>
                        <a:pt x="60877" y="124301"/>
                      </a:cubicBezTo>
                      <a:cubicBezTo>
                        <a:pt x="39017" y="107156"/>
                        <a:pt x="9870" y="38147"/>
                        <a:pt x="19300" y="0"/>
                      </a:cubicBezTo>
                      <a:lnTo>
                        <a:pt x="19300" y="0"/>
                      </a:lnTo>
                      <a:close/>
                    </a:path>
                  </a:pathLst>
                </a:custGeom>
                <a:solidFill>
                  <a:srgbClr val="6C74AF"/>
                </a:solidFill>
                <a:ln w="4286" cap="flat">
                  <a:noFill/>
                  <a:prstDash val="solid"/>
                  <a:miter/>
                </a:ln>
              </p:spPr>
              <p:txBody>
                <a:bodyPr rtlCol="0" anchor="ctr"/>
                <a:lstStyle/>
                <a:p>
                  <a:endParaRPr lang="en-GB"/>
                </a:p>
              </p:txBody>
            </p:sp>
            <p:grpSp>
              <p:nvGrpSpPr>
                <p:cNvPr id="1729" name="Graphic 18">
                  <a:extLst>
                    <a:ext uri="{FF2B5EF4-FFF2-40B4-BE49-F238E27FC236}">
                      <a16:creationId xmlns:a16="http://schemas.microsoft.com/office/drawing/2014/main" id="{AFC0DBDB-01E5-F48F-B8FC-7735D49F1A4E}"/>
                    </a:ext>
                  </a:extLst>
                </p:cNvPr>
                <p:cNvGrpSpPr/>
                <p:nvPr/>
              </p:nvGrpSpPr>
              <p:grpSpPr>
                <a:xfrm>
                  <a:off x="5386465" y="2884210"/>
                  <a:ext cx="582731" cy="741950"/>
                  <a:chOff x="5386465" y="2884210"/>
                  <a:chExt cx="582731" cy="741950"/>
                </a:xfrm>
              </p:grpSpPr>
              <p:sp>
                <p:nvSpPr>
                  <p:cNvPr id="1730" name="Freeform: Shape 1729">
                    <a:extLst>
                      <a:ext uri="{FF2B5EF4-FFF2-40B4-BE49-F238E27FC236}">
                        <a16:creationId xmlns:a16="http://schemas.microsoft.com/office/drawing/2014/main" id="{8371185F-4176-2CA8-26FF-F590282DD0AF}"/>
                      </a:ext>
                    </a:extLst>
                  </p:cNvPr>
                  <p:cNvSpPr/>
                  <p:nvPr/>
                </p:nvSpPr>
                <p:spPr>
                  <a:xfrm>
                    <a:off x="5516287" y="2936074"/>
                    <a:ext cx="382596" cy="631553"/>
                  </a:xfrm>
                  <a:custGeom>
                    <a:avLst/>
                    <a:gdLst>
                      <a:gd name="connsiteX0" fmla="*/ 70077 w 382596"/>
                      <a:gd name="connsiteY0" fmla="*/ 0 h 631553"/>
                      <a:gd name="connsiteX1" fmla="*/ 13928 w 382596"/>
                      <a:gd name="connsiteY1" fmla="*/ 315468 h 631553"/>
                      <a:gd name="connsiteX2" fmla="*/ 47789 w 382596"/>
                      <a:gd name="connsiteY2" fmla="*/ 613362 h 631553"/>
                      <a:gd name="connsiteX3" fmla="*/ 364543 w 382596"/>
                      <a:gd name="connsiteY3" fmla="*/ 574358 h 631553"/>
                      <a:gd name="connsiteX4" fmla="*/ 347827 w 382596"/>
                      <a:gd name="connsiteY4" fmla="*/ 68580 h 631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2596" h="631553">
                        <a:moveTo>
                          <a:pt x="70077" y="0"/>
                        </a:moveTo>
                        <a:cubicBezTo>
                          <a:pt x="70077" y="0"/>
                          <a:pt x="-37507" y="69437"/>
                          <a:pt x="13928" y="315468"/>
                        </a:cubicBezTo>
                        <a:cubicBezTo>
                          <a:pt x="65363" y="561499"/>
                          <a:pt x="47789" y="613362"/>
                          <a:pt x="47789" y="613362"/>
                        </a:cubicBezTo>
                        <a:cubicBezTo>
                          <a:pt x="47789" y="613362"/>
                          <a:pt x="284390" y="673799"/>
                          <a:pt x="364543" y="574358"/>
                        </a:cubicBezTo>
                        <a:cubicBezTo>
                          <a:pt x="364543" y="574358"/>
                          <a:pt x="414692" y="186452"/>
                          <a:pt x="347827" y="68580"/>
                        </a:cubicBezTo>
                      </a:path>
                    </a:pathLst>
                  </a:custGeom>
                  <a:solidFill>
                    <a:srgbClr val="6C74AF"/>
                  </a:solidFill>
                  <a:ln w="4286" cap="flat">
                    <a:noFill/>
                    <a:prstDash val="solid"/>
                    <a:miter/>
                  </a:ln>
                </p:spPr>
                <p:txBody>
                  <a:bodyPr rtlCol="0" anchor="ctr"/>
                  <a:lstStyle/>
                  <a:p>
                    <a:endParaRPr lang="en-GB"/>
                  </a:p>
                </p:txBody>
              </p:sp>
              <p:sp>
                <p:nvSpPr>
                  <p:cNvPr id="1731" name="Freeform: Shape 1730">
                    <a:extLst>
                      <a:ext uri="{FF2B5EF4-FFF2-40B4-BE49-F238E27FC236}">
                        <a16:creationId xmlns:a16="http://schemas.microsoft.com/office/drawing/2014/main" id="{012DAF76-AC4B-3F12-0BCF-5614562B3249}"/>
                      </a:ext>
                    </a:extLst>
                  </p:cNvPr>
                  <p:cNvSpPr/>
                  <p:nvPr/>
                </p:nvSpPr>
                <p:spPr>
                  <a:xfrm>
                    <a:off x="5386465" y="2884210"/>
                    <a:ext cx="526082" cy="741950"/>
                  </a:xfrm>
                  <a:custGeom>
                    <a:avLst/>
                    <a:gdLst>
                      <a:gd name="connsiteX0" fmla="*/ 240619 w 526082"/>
                      <a:gd name="connsiteY0" fmla="*/ 741950 h 741950"/>
                      <a:gd name="connsiteX1" fmla="*/ 229046 w 526082"/>
                      <a:gd name="connsiteY1" fmla="*/ 488633 h 741950"/>
                      <a:gd name="connsiteX2" fmla="*/ 199899 w 526082"/>
                      <a:gd name="connsiteY2" fmla="*/ 344186 h 741950"/>
                      <a:gd name="connsiteX3" fmla="*/ 439072 w 526082"/>
                      <a:gd name="connsiteY3" fmla="*/ 246031 h 741950"/>
                      <a:gd name="connsiteX4" fmla="*/ 526083 w 526082"/>
                      <a:gd name="connsiteY4" fmla="*/ 120015 h 741950"/>
                      <a:gd name="connsiteX5" fmla="*/ 401353 w 526082"/>
                      <a:gd name="connsiteY5" fmla="*/ 0 h 741950"/>
                      <a:gd name="connsiteX6" fmla="*/ 75598 w 526082"/>
                      <a:gd name="connsiteY6" fmla="*/ 51435 h 741950"/>
                      <a:gd name="connsiteX7" fmla="*/ 589 w 526082"/>
                      <a:gd name="connsiteY7" fmla="*/ 326612 h 741950"/>
                      <a:gd name="connsiteX8" fmla="*/ 79884 w 526082"/>
                      <a:gd name="connsiteY8" fmla="*/ 700802 h 741950"/>
                      <a:gd name="connsiteX9" fmla="*/ 240619 w 526082"/>
                      <a:gd name="connsiteY9" fmla="*/ 741950 h 74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6082" h="741950">
                        <a:moveTo>
                          <a:pt x="240619" y="741950"/>
                        </a:moveTo>
                        <a:cubicBezTo>
                          <a:pt x="240619" y="741950"/>
                          <a:pt x="256049" y="559356"/>
                          <a:pt x="229046" y="488633"/>
                        </a:cubicBezTo>
                        <a:cubicBezTo>
                          <a:pt x="202043" y="417909"/>
                          <a:pt x="199899" y="344186"/>
                          <a:pt x="199899" y="344186"/>
                        </a:cubicBezTo>
                        <a:cubicBezTo>
                          <a:pt x="193899" y="229743"/>
                          <a:pt x="384208" y="356188"/>
                          <a:pt x="439072" y="246031"/>
                        </a:cubicBezTo>
                        <a:cubicBezTo>
                          <a:pt x="480649" y="165449"/>
                          <a:pt x="526083" y="120015"/>
                          <a:pt x="526083" y="120015"/>
                        </a:cubicBezTo>
                        <a:lnTo>
                          <a:pt x="401353" y="0"/>
                        </a:lnTo>
                        <a:lnTo>
                          <a:pt x="75598" y="51435"/>
                        </a:lnTo>
                        <a:cubicBezTo>
                          <a:pt x="75598" y="51435"/>
                          <a:pt x="8733" y="327041"/>
                          <a:pt x="589" y="326612"/>
                        </a:cubicBezTo>
                        <a:cubicBezTo>
                          <a:pt x="-7984" y="326184"/>
                          <a:pt x="79884" y="700802"/>
                          <a:pt x="79884" y="700802"/>
                        </a:cubicBezTo>
                        <a:lnTo>
                          <a:pt x="240619" y="741950"/>
                        </a:lnTo>
                        <a:close/>
                      </a:path>
                    </a:pathLst>
                  </a:custGeom>
                  <a:solidFill>
                    <a:srgbClr val="61689D"/>
                  </a:solidFill>
                  <a:ln w="4286" cap="flat">
                    <a:noFill/>
                    <a:prstDash val="solid"/>
                    <a:miter/>
                  </a:ln>
                </p:spPr>
                <p:txBody>
                  <a:bodyPr rtlCol="0" anchor="ctr"/>
                  <a:lstStyle/>
                  <a:p>
                    <a:endParaRPr lang="en-GB"/>
                  </a:p>
                </p:txBody>
              </p:sp>
              <p:sp>
                <p:nvSpPr>
                  <p:cNvPr id="1732" name="Freeform: Shape 1731">
                    <a:extLst>
                      <a:ext uri="{FF2B5EF4-FFF2-40B4-BE49-F238E27FC236}">
                        <a16:creationId xmlns:a16="http://schemas.microsoft.com/office/drawing/2014/main" id="{2D719825-B204-22BC-D2A7-ECA37ED61AA6}"/>
                      </a:ext>
                    </a:extLst>
                  </p:cNvPr>
                  <p:cNvSpPr/>
                  <p:nvPr/>
                </p:nvSpPr>
                <p:spPr>
                  <a:xfrm>
                    <a:off x="5421403" y="3202608"/>
                    <a:ext cx="547793" cy="121607"/>
                  </a:xfrm>
                  <a:custGeom>
                    <a:avLst/>
                    <a:gdLst>
                      <a:gd name="connsiteX0" fmla="*/ 7228 w 547793"/>
                      <a:gd name="connsiteY0" fmla="*/ 33074 h 121607"/>
                      <a:gd name="connsiteX1" fmla="*/ 540009 w 547793"/>
                      <a:gd name="connsiteY1" fmla="*/ 37360 h 121607"/>
                      <a:gd name="connsiteX2" fmla="*/ 518577 w 547793"/>
                      <a:gd name="connsiteY2" fmla="*/ 4356 h 121607"/>
                      <a:gd name="connsiteX3" fmla="*/ 7228 w 547793"/>
                      <a:gd name="connsiteY3" fmla="*/ 33074 h 121607"/>
                      <a:gd name="connsiteX4" fmla="*/ 7228 w 547793"/>
                      <a:gd name="connsiteY4" fmla="*/ 33074 h 12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7793" h="121607">
                        <a:moveTo>
                          <a:pt x="7228" y="33074"/>
                        </a:moveTo>
                        <a:cubicBezTo>
                          <a:pt x="7228" y="33074"/>
                          <a:pt x="284548" y="229385"/>
                          <a:pt x="540009" y="37360"/>
                        </a:cubicBezTo>
                        <a:cubicBezTo>
                          <a:pt x="559297" y="23645"/>
                          <a:pt x="539152" y="-10645"/>
                          <a:pt x="518577" y="4356"/>
                        </a:cubicBezTo>
                        <a:cubicBezTo>
                          <a:pt x="236113" y="221669"/>
                          <a:pt x="-49351" y="-98942"/>
                          <a:pt x="7228" y="33074"/>
                        </a:cubicBezTo>
                        <a:lnTo>
                          <a:pt x="7228" y="33074"/>
                        </a:lnTo>
                        <a:close/>
                      </a:path>
                    </a:pathLst>
                  </a:custGeom>
                  <a:solidFill>
                    <a:srgbClr val="FDD13B"/>
                  </a:solidFill>
                  <a:ln w="4286" cap="flat">
                    <a:noFill/>
                    <a:prstDash val="solid"/>
                    <a:miter/>
                  </a:ln>
                </p:spPr>
                <p:txBody>
                  <a:bodyPr rtlCol="0" anchor="ctr"/>
                  <a:lstStyle/>
                  <a:p>
                    <a:endParaRPr lang="en-GB"/>
                  </a:p>
                </p:txBody>
              </p:sp>
              <p:sp>
                <p:nvSpPr>
                  <p:cNvPr id="1733" name="Freeform: Shape 1732">
                    <a:extLst>
                      <a:ext uri="{FF2B5EF4-FFF2-40B4-BE49-F238E27FC236}">
                        <a16:creationId xmlns:a16="http://schemas.microsoft.com/office/drawing/2014/main" id="{94B73360-941A-0BCC-9969-AB26857E0843}"/>
                      </a:ext>
                    </a:extLst>
                  </p:cNvPr>
                  <p:cNvSpPr/>
                  <p:nvPr/>
                </p:nvSpPr>
                <p:spPr>
                  <a:xfrm>
                    <a:off x="5807106" y="3463049"/>
                    <a:ext cx="24860" cy="106103"/>
                  </a:xfrm>
                  <a:custGeom>
                    <a:avLst/>
                    <a:gdLst>
                      <a:gd name="connsiteX0" fmla="*/ 0 w 24860"/>
                      <a:gd name="connsiteY0" fmla="*/ 106103 h 106103"/>
                      <a:gd name="connsiteX1" fmla="*/ 3429 w 24860"/>
                      <a:gd name="connsiteY1" fmla="*/ 233 h 106103"/>
                      <a:gd name="connsiteX2" fmla="*/ 24860 w 24860"/>
                      <a:gd name="connsiteY2" fmla="*/ 94102 h 106103"/>
                      <a:gd name="connsiteX3" fmla="*/ 0 w 24860"/>
                      <a:gd name="connsiteY3" fmla="*/ 106103 h 106103"/>
                      <a:gd name="connsiteX4" fmla="*/ 0 w 24860"/>
                      <a:gd name="connsiteY4" fmla="*/ 106103 h 106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60" h="106103">
                        <a:moveTo>
                          <a:pt x="0" y="106103"/>
                        </a:moveTo>
                        <a:cubicBezTo>
                          <a:pt x="0" y="106103"/>
                          <a:pt x="2572" y="-5768"/>
                          <a:pt x="3429" y="233"/>
                        </a:cubicBezTo>
                        <a:cubicBezTo>
                          <a:pt x="3858" y="3662"/>
                          <a:pt x="24860" y="94102"/>
                          <a:pt x="24860" y="94102"/>
                        </a:cubicBezTo>
                        <a:lnTo>
                          <a:pt x="0" y="106103"/>
                        </a:lnTo>
                        <a:lnTo>
                          <a:pt x="0" y="106103"/>
                        </a:lnTo>
                        <a:close/>
                      </a:path>
                    </a:pathLst>
                  </a:custGeom>
                  <a:solidFill>
                    <a:srgbClr val="FBCFCA"/>
                  </a:solidFill>
                  <a:ln w="4286" cap="flat">
                    <a:noFill/>
                    <a:prstDash val="solid"/>
                    <a:miter/>
                  </a:ln>
                </p:spPr>
                <p:txBody>
                  <a:bodyPr rtlCol="0" anchor="ctr"/>
                  <a:lstStyle/>
                  <a:p>
                    <a:endParaRPr lang="en-GB"/>
                  </a:p>
                </p:txBody>
              </p:sp>
            </p:grpSp>
            <p:sp>
              <p:nvSpPr>
                <p:cNvPr id="1734" name="Freeform: Shape 1733">
                  <a:extLst>
                    <a:ext uri="{FF2B5EF4-FFF2-40B4-BE49-F238E27FC236}">
                      <a16:creationId xmlns:a16="http://schemas.microsoft.com/office/drawing/2014/main" id="{476F5C59-5796-A306-903A-5A9E250B7D01}"/>
                    </a:ext>
                  </a:extLst>
                </p:cNvPr>
                <p:cNvSpPr/>
                <p:nvPr/>
              </p:nvSpPr>
              <p:spPr>
                <a:xfrm>
                  <a:off x="6058203" y="2706906"/>
                  <a:ext cx="184728" cy="109207"/>
                </a:xfrm>
                <a:custGeom>
                  <a:avLst/>
                  <a:gdLst>
                    <a:gd name="connsiteX0" fmla="*/ 5650 w 184728"/>
                    <a:gd name="connsiteY0" fmla="*/ 56431 h 109207"/>
                    <a:gd name="connsiteX1" fmla="*/ 33510 w 184728"/>
                    <a:gd name="connsiteY1" fmla="*/ 48716 h 109207"/>
                    <a:gd name="connsiteX2" fmla="*/ 85802 w 184728"/>
                    <a:gd name="connsiteY2" fmla="*/ 1567 h 109207"/>
                    <a:gd name="connsiteX3" fmla="*/ 100376 w 184728"/>
                    <a:gd name="connsiteY3" fmla="*/ 10568 h 109207"/>
                    <a:gd name="connsiteX4" fmla="*/ 107663 w 184728"/>
                    <a:gd name="connsiteY4" fmla="*/ 42715 h 109207"/>
                    <a:gd name="connsiteX5" fmla="*/ 182243 w 184728"/>
                    <a:gd name="connsiteY5" fmla="*/ 30285 h 109207"/>
                    <a:gd name="connsiteX6" fmla="*/ 171527 w 184728"/>
                    <a:gd name="connsiteY6" fmla="*/ 72290 h 109207"/>
                    <a:gd name="connsiteX7" fmla="*/ 69943 w 184728"/>
                    <a:gd name="connsiteY7" fmla="*/ 104437 h 109207"/>
                    <a:gd name="connsiteX8" fmla="*/ 5650 w 184728"/>
                    <a:gd name="connsiteY8" fmla="*/ 56431 h 109207"/>
                    <a:gd name="connsiteX9" fmla="*/ 5650 w 184728"/>
                    <a:gd name="connsiteY9" fmla="*/ 56431 h 109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728" h="109207">
                      <a:moveTo>
                        <a:pt x="5650" y="56431"/>
                      </a:moveTo>
                      <a:lnTo>
                        <a:pt x="33510" y="48716"/>
                      </a:lnTo>
                      <a:cubicBezTo>
                        <a:pt x="33510" y="48716"/>
                        <a:pt x="58371" y="8425"/>
                        <a:pt x="85802" y="1567"/>
                      </a:cubicBezTo>
                      <a:cubicBezTo>
                        <a:pt x="111949" y="-4862"/>
                        <a:pt x="100376" y="10568"/>
                        <a:pt x="100376" y="10568"/>
                      </a:cubicBezTo>
                      <a:cubicBezTo>
                        <a:pt x="87088" y="23427"/>
                        <a:pt x="50655" y="60718"/>
                        <a:pt x="107663" y="42715"/>
                      </a:cubicBezTo>
                      <a:cubicBezTo>
                        <a:pt x="138523" y="34143"/>
                        <a:pt x="169813" y="19141"/>
                        <a:pt x="182243" y="30285"/>
                      </a:cubicBezTo>
                      <a:cubicBezTo>
                        <a:pt x="184386" y="37572"/>
                        <a:pt x="189958" y="53002"/>
                        <a:pt x="171527" y="72290"/>
                      </a:cubicBezTo>
                      <a:cubicBezTo>
                        <a:pt x="128665" y="106152"/>
                        <a:pt x="107234" y="99722"/>
                        <a:pt x="69943" y="104437"/>
                      </a:cubicBezTo>
                      <a:cubicBezTo>
                        <a:pt x="25795" y="95436"/>
                        <a:pt x="-15353" y="142156"/>
                        <a:pt x="5650" y="56431"/>
                      </a:cubicBezTo>
                      <a:lnTo>
                        <a:pt x="5650" y="56431"/>
                      </a:lnTo>
                      <a:close/>
                    </a:path>
                  </a:pathLst>
                </a:custGeom>
                <a:solidFill>
                  <a:srgbClr val="FFC9B6"/>
                </a:solidFill>
                <a:ln w="4286" cap="flat">
                  <a:noFill/>
                  <a:prstDash val="solid"/>
                  <a:miter/>
                </a:ln>
              </p:spPr>
              <p:txBody>
                <a:bodyPr rtlCol="0" anchor="ctr"/>
                <a:lstStyle/>
                <a:p>
                  <a:endParaRPr lang="en-GB"/>
                </a:p>
              </p:txBody>
            </p:sp>
            <p:sp>
              <p:nvSpPr>
                <p:cNvPr id="1735" name="Freeform: Shape 1734">
                  <a:extLst>
                    <a:ext uri="{FF2B5EF4-FFF2-40B4-BE49-F238E27FC236}">
                      <a16:creationId xmlns:a16="http://schemas.microsoft.com/office/drawing/2014/main" id="{2AB6B9E6-32C2-A445-7BBD-7CF393442F11}"/>
                    </a:ext>
                  </a:extLst>
                </p:cNvPr>
                <p:cNvSpPr/>
                <p:nvPr/>
              </p:nvSpPr>
              <p:spPr>
                <a:xfrm>
                  <a:off x="5746670" y="2484340"/>
                  <a:ext cx="341456" cy="370557"/>
                </a:xfrm>
                <a:custGeom>
                  <a:avLst/>
                  <a:gdLst>
                    <a:gd name="connsiteX0" fmla="*/ 330898 w 341456"/>
                    <a:gd name="connsiteY0" fmla="*/ 260996 h 370557"/>
                    <a:gd name="connsiteX1" fmla="*/ 339900 w 341456"/>
                    <a:gd name="connsiteY1" fmla="*/ 348007 h 370557"/>
                    <a:gd name="connsiteX2" fmla="*/ 0 w 341456"/>
                    <a:gd name="connsiteY2" fmla="*/ 13679 h 370557"/>
                    <a:gd name="connsiteX3" fmla="*/ 124730 w 341456"/>
                    <a:gd name="connsiteY3" fmla="*/ 32967 h 370557"/>
                    <a:gd name="connsiteX4" fmla="*/ 164164 w 341456"/>
                    <a:gd name="connsiteY4" fmla="*/ 253709 h 370557"/>
                    <a:gd name="connsiteX5" fmla="*/ 330898 w 341456"/>
                    <a:gd name="connsiteY5" fmla="*/ 260996 h 370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1456" h="370557">
                      <a:moveTo>
                        <a:pt x="330898" y="260996"/>
                      </a:moveTo>
                      <a:cubicBezTo>
                        <a:pt x="340328" y="290571"/>
                        <a:pt x="343757" y="319718"/>
                        <a:pt x="339900" y="348007"/>
                      </a:cubicBezTo>
                      <a:cubicBezTo>
                        <a:pt x="-13287" y="438018"/>
                        <a:pt x="31290" y="244708"/>
                        <a:pt x="0" y="13679"/>
                      </a:cubicBezTo>
                      <a:cubicBezTo>
                        <a:pt x="0" y="13679"/>
                        <a:pt x="99012" y="-27469"/>
                        <a:pt x="124730" y="32967"/>
                      </a:cubicBezTo>
                      <a:cubicBezTo>
                        <a:pt x="148733" y="88689"/>
                        <a:pt x="164164" y="253709"/>
                        <a:pt x="164164" y="253709"/>
                      </a:cubicBezTo>
                      <a:cubicBezTo>
                        <a:pt x="225457" y="273855"/>
                        <a:pt x="278606" y="268711"/>
                        <a:pt x="330898" y="260996"/>
                      </a:cubicBezTo>
                      <a:close/>
                    </a:path>
                  </a:pathLst>
                </a:custGeom>
                <a:solidFill>
                  <a:schemeClr val="accent2">
                    <a:lumMod val="75000"/>
                  </a:schemeClr>
                </a:solidFill>
                <a:ln w="4286" cap="flat">
                  <a:noFill/>
                  <a:prstDash val="solid"/>
                  <a:miter/>
                </a:ln>
              </p:spPr>
              <p:txBody>
                <a:bodyPr rtlCol="0" anchor="ctr"/>
                <a:lstStyle/>
                <a:p>
                  <a:endParaRPr lang="en-GB"/>
                </a:p>
              </p:txBody>
            </p:sp>
            <p:grpSp>
              <p:nvGrpSpPr>
                <p:cNvPr id="1736" name="Graphic 18">
                  <a:extLst>
                    <a:ext uri="{FF2B5EF4-FFF2-40B4-BE49-F238E27FC236}">
                      <a16:creationId xmlns:a16="http://schemas.microsoft.com/office/drawing/2014/main" id="{DC616589-AEDE-0651-6879-E47F6D3EBF32}"/>
                    </a:ext>
                  </a:extLst>
                </p:cNvPr>
                <p:cNvGrpSpPr/>
                <p:nvPr/>
              </p:nvGrpSpPr>
              <p:grpSpPr>
                <a:xfrm>
                  <a:off x="5461416" y="2484125"/>
                  <a:ext cx="437008" cy="589236"/>
                  <a:chOff x="5461416" y="2484125"/>
                  <a:chExt cx="437008" cy="589236"/>
                </a:xfrm>
              </p:grpSpPr>
              <p:sp>
                <p:nvSpPr>
                  <p:cNvPr id="1737" name="Freeform: Shape 1736">
                    <a:extLst>
                      <a:ext uri="{FF2B5EF4-FFF2-40B4-BE49-F238E27FC236}">
                        <a16:creationId xmlns:a16="http://schemas.microsoft.com/office/drawing/2014/main" id="{EEBF8DAB-143D-3855-819E-0E91EB4FAF7E}"/>
                      </a:ext>
                    </a:extLst>
                  </p:cNvPr>
                  <p:cNvSpPr/>
                  <p:nvPr/>
                </p:nvSpPr>
                <p:spPr>
                  <a:xfrm>
                    <a:off x="5491675" y="2484125"/>
                    <a:ext cx="406749" cy="589236"/>
                  </a:xfrm>
                  <a:custGeom>
                    <a:avLst/>
                    <a:gdLst>
                      <a:gd name="connsiteX0" fmla="*/ 237422 w 406749"/>
                      <a:gd name="connsiteY0" fmla="*/ 21181 h 589236"/>
                      <a:gd name="connsiteX1" fmla="*/ 349722 w 406749"/>
                      <a:gd name="connsiteY1" fmla="*/ 127051 h 589236"/>
                      <a:gd name="connsiteX2" fmla="*/ 366438 w 406749"/>
                      <a:gd name="connsiteY2" fmla="*/ 357223 h 589236"/>
                      <a:gd name="connsiteX3" fmla="*/ 379725 w 406749"/>
                      <a:gd name="connsiteY3" fmla="*/ 532102 h 589236"/>
                      <a:gd name="connsiteX4" fmla="*/ 59971 w 406749"/>
                      <a:gd name="connsiteY4" fmla="*/ 490954 h 589236"/>
                      <a:gd name="connsiteX5" fmla="*/ 25681 w 406749"/>
                      <a:gd name="connsiteY5" fmla="*/ 292072 h 589236"/>
                      <a:gd name="connsiteX6" fmla="*/ 1678 w 406749"/>
                      <a:gd name="connsiteY6" fmla="*/ 125337 h 589236"/>
                      <a:gd name="connsiteX7" fmla="*/ 105405 w 406749"/>
                      <a:gd name="connsiteY7" fmla="*/ 65329 h 589236"/>
                      <a:gd name="connsiteX8" fmla="*/ 237422 w 406749"/>
                      <a:gd name="connsiteY8" fmla="*/ 21181 h 589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749" h="589236">
                        <a:moveTo>
                          <a:pt x="237422" y="21181"/>
                        </a:moveTo>
                        <a:cubicBezTo>
                          <a:pt x="303001" y="-6251"/>
                          <a:pt x="350150" y="-34540"/>
                          <a:pt x="349722" y="127051"/>
                        </a:cubicBezTo>
                        <a:cubicBezTo>
                          <a:pt x="380583" y="206775"/>
                          <a:pt x="451306" y="235493"/>
                          <a:pt x="366438" y="357223"/>
                        </a:cubicBezTo>
                        <a:lnTo>
                          <a:pt x="379725" y="532102"/>
                        </a:lnTo>
                        <a:cubicBezTo>
                          <a:pt x="328719" y="625971"/>
                          <a:pt x="180415" y="598539"/>
                          <a:pt x="59971" y="490954"/>
                        </a:cubicBezTo>
                        <a:cubicBezTo>
                          <a:pt x="59971" y="490954"/>
                          <a:pt x="60828" y="347793"/>
                          <a:pt x="25681" y="292072"/>
                        </a:cubicBezTo>
                        <a:cubicBezTo>
                          <a:pt x="-9466" y="236351"/>
                          <a:pt x="1678" y="125337"/>
                          <a:pt x="1678" y="125337"/>
                        </a:cubicBezTo>
                        <a:cubicBezTo>
                          <a:pt x="1678" y="125337"/>
                          <a:pt x="46255" y="81188"/>
                          <a:pt x="105405" y="65329"/>
                        </a:cubicBezTo>
                        <a:cubicBezTo>
                          <a:pt x="165413" y="49899"/>
                          <a:pt x="237422" y="21181"/>
                          <a:pt x="237422" y="21181"/>
                        </a:cubicBezTo>
                        <a:close/>
                      </a:path>
                    </a:pathLst>
                  </a:custGeom>
                  <a:solidFill>
                    <a:schemeClr val="accent2"/>
                  </a:solidFill>
                  <a:ln w="4286" cap="flat">
                    <a:noFill/>
                    <a:prstDash val="solid"/>
                    <a:miter/>
                  </a:ln>
                </p:spPr>
                <p:txBody>
                  <a:bodyPr rtlCol="0" anchor="ctr"/>
                  <a:lstStyle/>
                  <a:p>
                    <a:endParaRPr lang="en-GB" dirty="0"/>
                  </a:p>
                </p:txBody>
              </p:sp>
              <p:sp>
                <p:nvSpPr>
                  <p:cNvPr id="1738" name="Freeform: Shape 1737">
                    <a:extLst>
                      <a:ext uri="{FF2B5EF4-FFF2-40B4-BE49-F238E27FC236}">
                        <a16:creationId xmlns:a16="http://schemas.microsoft.com/office/drawing/2014/main" id="{370F3A2F-A1B7-25E0-88FA-0CF6D9B8E602}"/>
                      </a:ext>
                    </a:extLst>
                  </p:cNvPr>
                  <p:cNvSpPr/>
                  <p:nvPr/>
                </p:nvSpPr>
                <p:spPr>
                  <a:xfrm>
                    <a:off x="5461416" y="2593303"/>
                    <a:ext cx="406718" cy="468539"/>
                  </a:xfrm>
                  <a:custGeom>
                    <a:avLst/>
                    <a:gdLst>
                      <a:gd name="connsiteX0" fmla="*/ 184262 w 406718"/>
                      <a:gd name="connsiteY0" fmla="*/ 468540 h 468539"/>
                      <a:gd name="connsiteX1" fmla="*/ 206550 w 406718"/>
                      <a:gd name="connsiteY1" fmla="*/ 318521 h 468539"/>
                      <a:gd name="connsiteX2" fmla="*/ 406718 w 406718"/>
                      <a:gd name="connsiteY2" fmla="*/ 248227 h 468539"/>
                      <a:gd name="connsiteX3" fmla="*/ 137113 w 406718"/>
                      <a:gd name="connsiteY3" fmla="*/ 63061 h 468539"/>
                      <a:gd name="connsiteX4" fmla="*/ 31243 w 406718"/>
                      <a:gd name="connsiteY4" fmla="*/ 35628 h 468539"/>
                      <a:gd name="connsiteX5" fmla="*/ 42387 w 406718"/>
                      <a:gd name="connsiteY5" fmla="*/ 369527 h 468539"/>
                      <a:gd name="connsiteX6" fmla="*/ 184262 w 406718"/>
                      <a:gd name="connsiteY6" fmla="*/ 468540 h 468539"/>
                      <a:gd name="connsiteX7" fmla="*/ 184262 w 406718"/>
                      <a:gd name="connsiteY7" fmla="*/ 468540 h 468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6718" h="468539">
                        <a:moveTo>
                          <a:pt x="184262" y="468540"/>
                        </a:moveTo>
                        <a:cubicBezTo>
                          <a:pt x="184262" y="468540"/>
                          <a:pt x="176118" y="347239"/>
                          <a:pt x="206550" y="318521"/>
                        </a:cubicBezTo>
                        <a:cubicBezTo>
                          <a:pt x="275559" y="318092"/>
                          <a:pt x="384001" y="297519"/>
                          <a:pt x="406718" y="248227"/>
                        </a:cubicBezTo>
                        <a:cubicBezTo>
                          <a:pt x="253699" y="289375"/>
                          <a:pt x="144400" y="294089"/>
                          <a:pt x="137113" y="63061"/>
                        </a:cubicBezTo>
                        <a:cubicBezTo>
                          <a:pt x="137113" y="63061"/>
                          <a:pt x="117396" y="-58240"/>
                          <a:pt x="31243" y="35628"/>
                        </a:cubicBezTo>
                        <a:cubicBezTo>
                          <a:pt x="-45052" y="118782"/>
                          <a:pt x="42387" y="369527"/>
                          <a:pt x="42387" y="369527"/>
                        </a:cubicBezTo>
                        <a:lnTo>
                          <a:pt x="184262" y="468540"/>
                        </a:lnTo>
                        <a:lnTo>
                          <a:pt x="184262" y="468540"/>
                        </a:lnTo>
                        <a:close/>
                      </a:path>
                    </a:pathLst>
                  </a:custGeom>
                  <a:solidFill>
                    <a:schemeClr val="tx2">
                      <a:alpha val="40000"/>
                    </a:schemeClr>
                  </a:solidFill>
                  <a:ln w="4286" cap="flat">
                    <a:noFill/>
                    <a:prstDash val="solid"/>
                    <a:miter/>
                  </a:ln>
                </p:spPr>
                <p:txBody>
                  <a:bodyPr rtlCol="0" anchor="ctr"/>
                  <a:lstStyle/>
                  <a:p>
                    <a:endParaRPr lang="en-GB"/>
                  </a:p>
                </p:txBody>
              </p:sp>
            </p:grpSp>
            <p:sp>
              <p:nvSpPr>
                <p:cNvPr id="1739" name="Freeform: Shape 1738">
                  <a:extLst>
                    <a:ext uri="{FF2B5EF4-FFF2-40B4-BE49-F238E27FC236}">
                      <a16:creationId xmlns:a16="http://schemas.microsoft.com/office/drawing/2014/main" id="{39258745-2EA7-1DD9-B80E-4AB54DBD151B}"/>
                    </a:ext>
                  </a:extLst>
                </p:cNvPr>
                <p:cNvSpPr/>
                <p:nvPr/>
              </p:nvSpPr>
              <p:spPr>
                <a:xfrm>
                  <a:off x="5562770" y="2376718"/>
                  <a:ext cx="189508" cy="240732"/>
                </a:xfrm>
                <a:custGeom>
                  <a:avLst/>
                  <a:gdLst>
                    <a:gd name="connsiteX0" fmla="*/ 175327 w 189508"/>
                    <a:gd name="connsiteY0" fmla="*/ 88725 h 240732"/>
                    <a:gd name="connsiteX1" fmla="*/ 184757 w 189508"/>
                    <a:gd name="connsiteY1" fmla="*/ 179594 h 240732"/>
                    <a:gd name="connsiteX2" fmla="*/ 150467 w 189508"/>
                    <a:gd name="connsiteY2" fmla="*/ 240030 h 240732"/>
                    <a:gd name="connsiteX3" fmla="*/ 8592 w 189508"/>
                    <a:gd name="connsiteY3" fmla="*/ 0 h 240732"/>
                    <a:gd name="connsiteX4" fmla="*/ 113177 w 189508"/>
                    <a:gd name="connsiteY4" fmla="*/ 6858 h 240732"/>
                    <a:gd name="connsiteX5" fmla="*/ 175327 w 189508"/>
                    <a:gd name="connsiteY5" fmla="*/ 88725 h 240732"/>
                    <a:gd name="connsiteX6" fmla="*/ 175327 w 189508"/>
                    <a:gd name="connsiteY6" fmla="*/ 88725 h 240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508" h="240732">
                      <a:moveTo>
                        <a:pt x="175327" y="88725"/>
                      </a:moveTo>
                      <a:cubicBezTo>
                        <a:pt x="175327" y="88725"/>
                        <a:pt x="164612" y="137589"/>
                        <a:pt x="184757" y="179594"/>
                      </a:cubicBezTo>
                      <a:cubicBezTo>
                        <a:pt x="184757" y="179594"/>
                        <a:pt x="208331" y="237458"/>
                        <a:pt x="150467" y="240030"/>
                      </a:cubicBezTo>
                      <a:cubicBezTo>
                        <a:pt x="33024" y="254175"/>
                        <a:pt x="-22698" y="50578"/>
                        <a:pt x="8592" y="0"/>
                      </a:cubicBezTo>
                      <a:cubicBezTo>
                        <a:pt x="8592" y="0"/>
                        <a:pt x="113177" y="6858"/>
                        <a:pt x="113177" y="6858"/>
                      </a:cubicBezTo>
                      <a:lnTo>
                        <a:pt x="175327" y="88725"/>
                      </a:lnTo>
                      <a:lnTo>
                        <a:pt x="175327" y="88725"/>
                      </a:lnTo>
                      <a:close/>
                    </a:path>
                  </a:pathLst>
                </a:custGeom>
                <a:solidFill>
                  <a:srgbClr val="E2B69E"/>
                </a:solidFill>
                <a:ln w="4286" cap="flat">
                  <a:noFill/>
                  <a:prstDash val="solid"/>
                  <a:miter/>
                </a:ln>
              </p:spPr>
              <p:txBody>
                <a:bodyPr rtlCol="0" anchor="ctr"/>
                <a:lstStyle/>
                <a:p>
                  <a:endParaRPr lang="en-GB"/>
                </a:p>
              </p:txBody>
            </p:sp>
            <p:sp>
              <p:nvSpPr>
                <p:cNvPr id="1740" name="Freeform: Shape 1739">
                  <a:extLst>
                    <a:ext uri="{FF2B5EF4-FFF2-40B4-BE49-F238E27FC236}">
                      <a16:creationId xmlns:a16="http://schemas.microsoft.com/office/drawing/2014/main" id="{DE965B02-6DE1-2875-011D-C6786B4DF673}"/>
                    </a:ext>
                  </a:extLst>
                </p:cNvPr>
                <p:cNvSpPr/>
                <p:nvPr/>
              </p:nvSpPr>
              <p:spPr>
                <a:xfrm>
                  <a:off x="5575153" y="2290342"/>
                  <a:ext cx="197722" cy="220260"/>
                </a:xfrm>
                <a:custGeom>
                  <a:avLst/>
                  <a:gdLst>
                    <a:gd name="connsiteX0" fmla="*/ 13783 w 197722"/>
                    <a:gd name="connsiteY0" fmla="*/ 162671 h 220260"/>
                    <a:gd name="connsiteX1" fmla="*/ 36072 w 197722"/>
                    <a:gd name="connsiteY1" fmla="*/ 115523 h 220260"/>
                    <a:gd name="connsiteX2" fmla="*/ 48502 w 197722"/>
                    <a:gd name="connsiteY2" fmla="*/ 67088 h 220260"/>
                    <a:gd name="connsiteX3" fmla="*/ 144513 w 197722"/>
                    <a:gd name="connsiteY3" fmla="*/ 651 h 220260"/>
                    <a:gd name="connsiteX4" fmla="*/ 193805 w 197722"/>
                    <a:gd name="connsiteY4" fmla="*/ 86376 h 220260"/>
                    <a:gd name="connsiteX5" fmla="*/ 13783 w 197722"/>
                    <a:gd name="connsiteY5" fmla="*/ 162671 h 220260"/>
                    <a:gd name="connsiteX6" fmla="*/ 13783 w 197722"/>
                    <a:gd name="connsiteY6" fmla="*/ 162671 h 22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7722" h="220260">
                      <a:moveTo>
                        <a:pt x="13783" y="162671"/>
                      </a:moveTo>
                      <a:cubicBezTo>
                        <a:pt x="-11506" y="142526"/>
                        <a:pt x="-790" y="97949"/>
                        <a:pt x="36072" y="115523"/>
                      </a:cubicBezTo>
                      <a:lnTo>
                        <a:pt x="48502" y="67088"/>
                      </a:lnTo>
                      <a:cubicBezTo>
                        <a:pt x="48930" y="12653"/>
                        <a:pt x="121368" y="-3635"/>
                        <a:pt x="144513" y="651"/>
                      </a:cubicBezTo>
                      <a:cubicBezTo>
                        <a:pt x="167659" y="4937"/>
                        <a:pt x="191662" y="70946"/>
                        <a:pt x="193805" y="86376"/>
                      </a:cubicBezTo>
                      <a:cubicBezTo>
                        <a:pt x="220809" y="264684"/>
                        <a:pt x="102508" y="237252"/>
                        <a:pt x="13783" y="162671"/>
                      </a:cubicBezTo>
                      <a:lnTo>
                        <a:pt x="13783" y="162671"/>
                      </a:lnTo>
                      <a:close/>
                    </a:path>
                  </a:pathLst>
                </a:custGeom>
                <a:solidFill>
                  <a:srgbClr val="F4C6AC"/>
                </a:solidFill>
                <a:ln w="4286" cap="flat">
                  <a:noFill/>
                  <a:prstDash val="solid"/>
                  <a:miter/>
                </a:ln>
              </p:spPr>
              <p:txBody>
                <a:bodyPr rtlCol="0" anchor="ctr"/>
                <a:lstStyle/>
                <a:p>
                  <a:endParaRPr lang="en-GB"/>
                </a:p>
              </p:txBody>
            </p:sp>
            <p:sp>
              <p:nvSpPr>
                <p:cNvPr id="1741" name="Freeform: Shape 1740">
                  <a:extLst>
                    <a:ext uri="{FF2B5EF4-FFF2-40B4-BE49-F238E27FC236}">
                      <a16:creationId xmlns:a16="http://schemas.microsoft.com/office/drawing/2014/main" id="{CDE2CFAE-581E-34AD-CF9E-80F2ACC08B79}"/>
                    </a:ext>
                  </a:extLst>
                </p:cNvPr>
                <p:cNvSpPr/>
                <p:nvPr/>
              </p:nvSpPr>
              <p:spPr>
                <a:xfrm>
                  <a:off x="5491339" y="2200972"/>
                  <a:ext cx="275568" cy="424351"/>
                </a:xfrm>
                <a:custGeom>
                  <a:avLst/>
                  <a:gdLst>
                    <a:gd name="connsiteX0" fmla="*/ 29875 w 275568"/>
                    <a:gd name="connsiteY0" fmla="*/ 321907 h 424351"/>
                    <a:gd name="connsiteX1" fmla="*/ 116457 w 275568"/>
                    <a:gd name="connsiteY1" fmla="*/ 405489 h 424351"/>
                    <a:gd name="connsiteX2" fmla="*/ 136602 w 275568"/>
                    <a:gd name="connsiteY2" fmla="*/ 357912 h 424351"/>
                    <a:gd name="connsiteX3" fmla="*/ 132745 w 275568"/>
                    <a:gd name="connsiteY3" fmla="*/ 156887 h 424351"/>
                    <a:gd name="connsiteX4" fmla="*/ 274191 w 275568"/>
                    <a:gd name="connsiteY4" fmla="*/ 165031 h 424351"/>
                    <a:gd name="connsiteX5" fmla="*/ 108742 w 275568"/>
                    <a:gd name="connsiteY5" fmla="*/ 438 h 424351"/>
                    <a:gd name="connsiteX6" fmla="*/ 29875 w 275568"/>
                    <a:gd name="connsiteY6" fmla="*/ 321907 h 424351"/>
                    <a:gd name="connsiteX7" fmla="*/ 29875 w 275568"/>
                    <a:gd name="connsiteY7" fmla="*/ 321907 h 424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5568" h="424351">
                      <a:moveTo>
                        <a:pt x="29875" y="321907"/>
                      </a:moveTo>
                      <a:cubicBezTo>
                        <a:pt x="38018" y="342910"/>
                        <a:pt x="75309" y="403346"/>
                        <a:pt x="116457" y="405489"/>
                      </a:cubicBezTo>
                      <a:cubicBezTo>
                        <a:pt x="186323" y="441065"/>
                        <a:pt x="178607" y="426920"/>
                        <a:pt x="136602" y="357912"/>
                      </a:cubicBezTo>
                      <a:cubicBezTo>
                        <a:pt x="106598" y="282474"/>
                        <a:pt x="110456" y="237468"/>
                        <a:pt x="132745" y="156887"/>
                      </a:cubicBezTo>
                      <a:cubicBezTo>
                        <a:pt x="156319" y="87878"/>
                        <a:pt x="246330" y="57446"/>
                        <a:pt x="274191" y="165031"/>
                      </a:cubicBezTo>
                      <a:cubicBezTo>
                        <a:pt x="285335" y="58732"/>
                        <a:pt x="228757" y="-5991"/>
                        <a:pt x="108742" y="438"/>
                      </a:cubicBezTo>
                      <a:cubicBezTo>
                        <a:pt x="-43849" y="57017"/>
                        <a:pt x="-558" y="217751"/>
                        <a:pt x="29875" y="321907"/>
                      </a:cubicBezTo>
                      <a:lnTo>
                        <a:pt x="29875" y="321907"/>
                      </a:lnTo>
                      <a:close/>
                    </a:path>
                  </a:pathLst>
                </a:custGeom>
                <a:solidFill>
                  <a:srgbClr val="754C24"/>
                </a:solidFill>
                <a:ln w="4286" cap="flat">
                  <a:noFill/>
                  <a:prstDash val="solid"/>
                  <a:miter/>
                </a:ln>
              </p:spPr>
              <p:txBody>
                <a:bodyPr rtlCol="0" anchor="ctr"/>
                <a:lstStyle/>
                <a:p>
                  <a:endParaRPr lang="en-GB"/>
                </a:p>
              </p:txBody>
            </p:sp>
            <p:sp>
              <p:nvSpPr>
                <p:cNvPr id="1742" name="Freeform: Shape 1741">
                  <a:extLst>
                    <a:ext uri="{FF2B5EF4-FFF2-40B4-BE49-F238E27FC236}">
                      <a16:creationId xmlns:a16="http://schemas.microsoft.com/office/drawing/2014/main" id="{9E59F1F5-ACAF-2F57-47FA-B96A196DFA59}"/>
                    </a:ext>
                  </a:extLst>
                </p:cNvPr>
                <p:cNvSpPr/>
                <p:nvPr/>
              </p:nvSpPr>
              <p:spPr>
                <a:xfrm>
                  <a:off x="5681090" y="3001168"/>
                  <a:ext cx="175736" cy="99566"/>
                </a:xfrm>
                <a:custGeom>
                  <a:avLst/>
                  <a:gdLst>
                    <a:gd name="connsiteX0" fmla="*/ 19717 w 175736"/>
                    <a:gd name="connsiteY0" fmla="*/ 28346 h 99566"/>
                    <a:gd name="connsiteX1" fmla="*/ 0 w 175736"/>
                    <a:gd name="connsiteY1" fmla="*/ 85353 h 99566"/>
                    <a:gd name="connsiteX2" fmla="*/ 175736 w 175736"/>
                    <a:gd name="connsiteY2" fmla="*/ 62208 h 99566"/>
                    <a:gd name="connsiteX3" fmla="*/ 117015 w 175736"/>
                    <a:gd name="connsiteY3" fmla="*/ 57921 h 99566"/>
                    <a:gd name="connsiteX4" fmla="*/ 82296 w 175736"/>
                    <a:gd name="connsiteY4" fmla="*/ 19345 h 99566"/>
                    <a:gd name="connsiteX5" fmla="*/ 84439 w 175736"/>
                    <a:gd name="connsiteY5" fmla="*/ 2200 h 99566"/>
                    <a:gd name="connsiteX6" fmla="*/ 40291 w 175736"/>
                    <a:gd name="connsiteY6" fmla="*/ 39490 h 99566"/>
                    <a:gd name="connsiteX7" fmla="*/ 19717 w 175736"/>
                    <a:gd name="connsiteY7" fmla="*/ 28346 h 99566"/>
                    <a:gd name="connsiteX8" fmla="*/ 19717 w 175736"/>
                    <a:gd name="connsiteY8" fmla="*/ 28346 h 9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736" h="99566">
                      <a:moveTo>
                        <a:pt x="19717" y="28346"/>
                      </a:moveTo>
                      <a:lnTo>
                        <a:pt x="0" y="85353"/>
                      </a:lnTo>
                      <a:cubicBezTo>
                        <a:pt x="9002" y="89640"/>
                        <a:pt x="163735" y="126073"/>
                        <a:pt x="175736" y="62208"/>
                      </a:cubicBezTo>
                      <a:cubicBezTo>
                        <a:pt x="166735" y="45063"/>
                        <a:pt x="135446" y="62208"/>
                        <a:pt x="117015" y="57921"/>
                      </a:cubicBezTo>
                      <a:cubicBezTo>
                        <a:pt x="93012" y="52778"/>
                        <a:pt x="72009" y="39490"/>
                        <a:pt x="82296" y="19345"/>
                      </a:cubicBezTo>
                      <a:cubicBezTo>
                        <a:pt x="82296" y="19345"/>
                        <a:pt x="88726" y="6058"/>
                        <a:pt x="84439" y="2200"/>
                      </a:cubicBezTo>
                      <a:cubicBezTo>
                        <a:pt x="69438" y="-9373"/>
                        <a:pt x="59579" y="27918"/>
                        <a:pt x="40291" y="39490"/>
                      </a:cubicBezTo>
                      <a:cubicBezTo>
                        <a:pt x="33861" y="43777"/>
                        <a:pt x="19717" y="28346"/>
                        <a:pt x="19717" y="28346"/>
                      </a:cubicBezTo>
                      <a:lnTo>
                        <a:pt x="19717" y="28346"/>
                      </a:lnTo>
                      <a:close/>
                    </a:path>
                  </a:pathLst>
                </a:custGeom>
                <a:solidFill>
                  <a:srgbClr val="FFC9B6"/>
                </a:solidFill>
                <a:ln w="4286" cap="flat">
                  <a:noFill/>
                  <a:prstDash val="solid"/>
                  <a:miter/>
                </a:ln>
              </p:spPr>
              <p:txBody>
                <a:bodyPr rtlCol="0" anchor="ctr"/>
                <a:lstStyle/>
                <a:p>
                  <a:endParaRPr lang="en-GB"/>
                </a:p>
              </p:txBody>
            </p:sp>
            <p:sp>
              <p:nvSpPr>
                <p:cNvPr id="1743" name="Freeform: Shape 1742">
                  <a:extLst>
                    <a:ext uri="{FF2B5EF4-FFF2-40B4-BE49-F238E27FC236}">
                      <a16:creationId xmlns:a16="http://schemas.microsoft.com/office/drawing/2014/main" id="{D757C67C-B2C4-538B-D4F2-5D4D4A882628}"/>
                    </a:ext>
                  </a:extLst>
                </p:cNvPr>
                <p:cNvSpPr/>
                <p:nvPr/>
              </p:nvSpPr>
              <p:spPr>
                <a:xfrm>
                  <a:off x="5421214" y="2581707"/>
                  <a:ext cx="285852" cy="526673"/>
                </a:xfrm>
                <a:custGeom>
                  <a:avLst/>
                  <a:gdLst>
                    <a:gd name="connsiteX0" fmla="*/ 80711 w 285852"/>
                    <a:gd name="connsiteY0" fmla="*/ 13609 h 526673"/>
                    <a:gd name="connsiteX1" fmla="*/ 169437 w 285852"/>
                    <a:gd name="connsiteY1" fmla="*/ 69331 h 526673"/>
                    <a:gd name="connsiteX2" fmla="*/ 134718 w 285852"/>
                    <a:gd name="connsiteY2" fmla="*/ 209491 h 526673"/>
                    <a:gd name="connsiteX3" fmla="*/ 116287 w 285852"/>
                    <a:gd name="connsiteY3" fmla="*/ 329077 h 526673"/>
                    <a:gd name="connsiteX4" fmla="*/ 285594 w 285852"/>
                    <a:gd name="connsiteY4" fmla="*/ 439234 h 526673"/>
                    <a:gd name="connsiteX5" fmla="*/ 266306 w 285852"/>
                    <a:gd name="connsiteY5" fmla="*/ 526674 h 526673"/>
                    <a:gd name="connsiteX6" fmla="*/ 3130 w 285852"/>
                    <a:gd name="connsiteY6" fmla="*/ 245496 h 526673"/>
                    <a:gd name="connsiteX7" fmla="*/ 80711 w 285852"/>
                    <a:gd name="connsiteY7" fmla="*/ 13609 h 526673"/>
                    <a:gd name="connsiteX8" fmla="*/ 80711 w 285852"/>
                    <a:gd name="connsiteY8" fmla="*/ 13609 h 52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52" h="526673">
                      <a:moveTo>
                        <a:pt x="80711" y="13609"/>
                      </a:moveTo>
                      <a:cubicBezTo>
                        <a:pt x="80711" y="13609"/>
                        <a:pt x="151006" y="-41255"/>
                        <a:pt x="169437" y="69331"/>
                      </a:cubicBezTo>
                      <a:cubicBezTo>
                        <a:pt x="169437" y="69331"/>
                        <a:pt x="147148" y="166200"/>
                        <a:pt x="134718" y="209491"/>
                      </a:cubicBezTo>
                      <a:cubicBezTo>
                        <a:pt x="123574" y="249782"/>
                        <a:pt x="105143" y="308503"/>
                        <a:pt x="116287" y="329077"/>
                      </a:cubicBezTo>
                      <a:cubicBezTo>
                        <a:pt x="136004" y="365511"/>
                        <a:pt x="212728" y="389514"/>
                        <a:pt x="285594" y="439234"/>
                      </a:cubicBezTo>
                      <a:cubicBezTo>
                        <a:pt x="287308" y="472238"/>
                        <a:pt x="280451" y="506099"/>
                        <a:pt x="266306" y="526674"/>
                      </a:cubicBezTo>
                      <a:cubicBezTo>
                        <a:pt x="149720" y="481668"/>
                        <a:pt x="-25588" y="439663"/>
                        <a:pt x="3130" y="245496"/>
                      </a:cubicBezTo>
                      <a:cubicBezTo>
                        <a:pt x="33991" y="104049"/>
                        <a:pt x="30133" y="81332"/>
                        <a:pt x="80711" y="13609"/>
                      </a:cubicBezTo>
                      <a:lnTo>
                        <a:pt x="80711" y="13609"/>
                      </a:lnTo>
                      <a:close/>
                    </a:path>
                  </a:pathLst>
                </a:custGeom>
                <a:solidFill>
                  <a:schemeClr val="accent2"/>
                </a:solidFill>
                <a:ln w="4286" cap="flat">
                  <a:noFill/>
                  <a:prstDash val="solid"/>
                  <a:miter/>
                </a:ln>
              </p:spPr>
              <p:txBody>
                <a:bodyPr rtlCol="0" anchor="ctr"/>
                <a:lstStyle/>
                <a:p>
                  <a:endParaRPr lang="en-GB"/>
                </a:p>
              </p:txBody>
            </p:sp>
            <p:sp>
              <p:nvSpPr>
                <p:cNvPr id="1744" name="Freeform: Shape 1743">
                  <a:extLst>
                    <a:ext uri="{FF2B5EF4-FFF2-40B4-BE49-F238E27FC236}">
                      <a16:creationId xmlns:a16="http://schemas.microsoft.com/office/drawing/2014/main" id="{5CDC1DC4-93D3-C9AA-BB1F-673FACFB0AE4}"/>
                    </a:ext>
                  </a:extLst>
                </p:cNvPr>
                <p:cNvSpPr/>
                <p:nvPr/>
              </p:nvSpPr>
              <p:spPr>
                <a:xfrm>
                  <a:off x="5853398" y="2652324"/>
                  <a:ext cx="35318" cy="164592"/>
                </a:xfrm>
                <a:custGeom>
                  <a:avLst/>
                  <a:gdLst>
                    <a:gd name="connsiteX0" fmla="*/ 0 w 35318"/>
                    <a:gd name="connsiteY0" fmla="*/ 857 h 164592"/>
                    <a:gd name="connsiteX1" fmla="*/ 2143 w 35318"/>
                    <a:gd name="connsiteY1" fmla="*/ 163306 h 164592"/>
                    <a:gd name="connsiteX2" fmla="*/ 4715 w 35318"/>
                    <a:gd name="connsiteY2" fmla="*/ 164592 h 164592"/>
                    <a:gd name="connsiteX3" fmla="*/ 857 w 35318"/>
                    <a:gd name="connsiteY3" fmla="*/ 0 h 164592"/>
                    <a:gd name="connsiteX4" fmla="*/ 0 w 35318"/>
                    <a:gd name="connsiteY4" fmla="*/ 857 h 164592"/>
                    <a:gd name="connsiteX5" fmla="*/ 0 w 35318"/>
                    <a:gd name="connsiteY5" fmla="*/ 857 h 164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18" h="164592">
                      <a:moveTo>
                        <a:pt x="0" y="857"/>
                      </a:moveTo>
                      <a:cubicBezTo>
                        <a:pt x="30004" y="51435"/>
                        <a:pt x="39005" y="110585"/>
                        <a:pt x="2143" y="163306"/>
                      </a:cubicBezTo>
                      <a:lnTo>
                        <a:pt x="4715" y="164592"/>
                      </a:lnTo>
                      <a:cubicBezTo>
                        <a:pt x="48006" y="111014"/>
                        <a:pt x="44148" y="49292"/>
                        <a:pt x="857" y="0"/>
                      </a:cubicBezTo>
                      <a:lnTo>
                        <a:pt x="0" y="857"/>
                      </a:lnTo>
                      <a:lnTo>
                        <a:pt x="0" y="857"/>
                      </a:lnTo>
                      <a:close/>
                    </a:path>
                  </a:pathLst>
                </a:custGeom>
                <a:solidFill>
                  <a:srgbClr val="D1EEF4">
                    <a:alpha val="56000"/>
                  </a:srgbClr>
                </a:solidFill>
                <a:ln w="4286" cap="flat">
                  <a:noFill/>
                  <a:prstDash val="solid"/>
                  <a:miter/>
                </a:ln>
              </p:spPr>
              <p:txBody>
                <a:bodyPr rtlCol="0" anchor="ctr"/>
                <a:lstStyle/>
                <a:p>
                  <a:endParaRPr lang="en-GB"/>
                </a:p>
              </p:txBody>
            </p:sp>
          </p:grpSp>
        </p:grpSp>
      </p:grpSp>
      <p:grpSp>
        <p:nvGrpSpPr>
          <p:cNvPr id="1745" name="Graphic 18">
            <a:extLst>
              <a:ext uri="{FF2B5EF4-FFF2-40B4-BE49-F238E27FC236}">
                <a16:creationId xmlns:a16="http://schemas.microsoft.com/office/drawing/2014/main" id="{86717CF0-0888-1F3C-E340-A3A6E3803C7E}"/>
              </a:ext>
            </a:extLst>
          </p:cNvPr>
          <p:cNvGrpSpPr/>
          <p:nvPr/>
        </p:nvGrpSpPr>
        <p:grpSpPr>
          <a:xfrm>
            <a:off x="5052393" y="3819898"/>
            <a:ext cx="2848641" cy="2996945"/>
            <a:chOff x="4442793" y="3819898"/>
            <a:chExt cx="2848641" cy="2996945"/>
          </a:xfrm>
        </p:grpSpPr>
        <p:grpSp>
          <p:nvGrpSpPr>
            <p:cNvPr id="1746" name="Graphic 18">
              <a:extLst>
                <a:ext uri="{FF2B5EF4-FFF2-40B4-BE49-F238E27FC236}">
                  <a16:creationId xmlns:a16="http://schemas.microsoft.com/office/drawing/2014/main" id="{B402EBCE-FB91-E4E1-DD74-C9D51DBFC89E}"/>
                </a:ext>
              </a:extLst>
            </p:cNvPr>
            <p:cNvGrpSpPr/>
            <p:nvPr/>
          </p:nvGrpSpPr>
          <p:grpSpPr>
            <a:xfrm>
              <a:off x="4442793" y="3819898"/>
              <a:ext cx="2848641" cy="2996945"/>
              <a:chOff x="4442793" y="3819898"/>
              <a:chExt cx="2848641" cy="2996945"/>
            </a:xfrm>
          </p:grpSpPr>
          <p:sp>
            <p:nvSpPr>
              <p:cNvPr id="1747" name="Freeform: Shape 1746">
                <a:extLst>
                  <a:ext uri="{FF2B5EF4-FFF2-40B4-BE49-F238E27FC236}">
                    <a16:creationId xmlns:a16="http://schemas.microsoft.com/office/drawing/2014/main" id="{20083AD0-86C6-E3AD-EE65-B0347B23E01D}"/>
                  </a:ext>
                </a:extLst>
              </p:cNvPr>
              <p:cNvSpPr/>
              <p:nvPr/>
            </p:nvSpPr>
            <p:spPr>
              <a:xfrm>
                <a:off x="4589383" y="5281938"/>
                <a:ext cx="2702052" cy="1534906"/>
              </a:xfrm>
              <a:custGeom>
                <a:avLst/>
                <a:gdLst>
                  <a:gd name="connsiteX0" fmla="*/ 2313718 w 2702052"/>
                  <a:gd name="connsiteY0" fmla="*/ 1534906 h 1534906"/>
                  <a:gd name="connsiteX1" fmla="*/ 2702052 w 2702052"/>
                  <a:gd name="connsiteY1" fmla="*/ 1306878 h 1534906"/>
                  <a:gd name="connsiteX2" fmla="*/ 388763 w 2702052"/>
                  <a:gd name="connsiteY2" fmla="*/ 0 h 1534906"/>
                  <a:gd name="connsiteX3" fmla="*/ 0 w 2702052"/>
                  <a:gd name="connsiteY3" fmla="*/ 228028 h 1534906"/>
                </a:gdLst>
                <a:ahLst/>
                <a:cxnLst>
                  <a:cxn ang="0">
                    <a:pos x="connsiteX0" y="connsiteY0"/>
                  </a:cxn>
                  <a:cxn ang="0">
                    <a:pos x="connsiteX1" y="connsiteY1"/>
                  </a:cxn>
                  <a:cxn ang="0">
                    <a:pos x="connsiteX2" y="connsiteY2"/>
                  </a:cxn>
                  <a:cxn ang="0">
                    <a:pos x="connsiteX3" y="connsiteY3"/>
                  </a:cxn>
                </a:cxnLst>
                <a:rect l="l" t="t" r="r" b="b"/>
                <a:pathLst>
                  <a:path w="2702052" h="1534906">
                    <a:moveTo>
                      <a:pt x="2313718" y="1534906"/>
                    </a:moveTo>
                    <a:lnTo>
                      <a:pt x="2702052" y="1306878"/>
                    </a:lnTo>
                    <a:lnTo>
                      <a:pt x="388763" y="0"/>
                    </a:lnTo>
                    <a:lnTo>
                      <a:pt x="0" y="228028"/>
                    </a:lnTo>
                    <a:close/>
                  </a:path>
                </a:pathLst>
              </a:custGeom>
              <a:solidFill>
                <a:srgbClr val="B3B3B3">
                  <a:alpha val="25000"/>
                </a:srgbClr>
              </a:solidFill>
              <a:ln w="4286" cap="flat">
                <a:noFill/>
                <a:prstDash val="solid"/>
                <a:miter/>
              </a:ln>
            </p:spPr>
            <p:txBody>
              <a:bodyPr rtlCol="0" anchor="ctr"/>
              <a:lstStyle/>
              <a:p>
                <a:endParaRPr lang="en-GB"/>
              </a:p>
            </p:txBody>
          </p:sp>
          <p:grpSp>
            <p:nvGrpSpPr>
              <p:cNvPr id="1748" name="Graphic 18">
                <a:extLst>
                  <a:ext uri="{FF2B5EF4-FFF2-40B4-BE49-F238E27FC236}">
                    <a16:creationId xmlns:a16="http://schemas.microsoft.com/office/drawing/2014/main" id="{3FB363C8-E2A6-9DC0-C245-805742585F88}"/>
                  </a:ext>
                </a:extLst>
              </p:cNvPr>
              <p:cNvGrpSpPr/>
              <p:nvPr/>
            </p:nvGrpSpPr>
            <p:grpSpPr>
              <a:xfrm>
                <a:off x="4442793" y="3819898"/>
                <a:ext cx="2805350" cy="2957941"/>
                <a:chOff x="4442793" y="3819898"/>
                <a:chExt cx="2805350" cy="2957941"/>
              </a:xfrm>
            </p:grpSpPr>
            <p:grpSp>
              <p:nvGrpSpPr>
                <p:cNvPr id="1749" name="Graphic 18">
                  <a:extLst>
                    <a:ext uri="{FF2B5EF4-FFF2-40B4-BE49-F238E27FC236}">
                      <a16:creationId xmlns:a16="http://schemas.microsoft.com/office/drawing/2014/main" id="{6E99C996-4E4B-38C6-BD35-999E33CE6E9A}"/>
                    </a:ext>
                  </a:extLst>
                </p:cNvPr>
                <p:cNvGrpSpPr/>
                <p:nvPr/>
              </p:nvGrpSpPr>
              <p:grpSpPr>
                <a:xfrm>
                  <a:off x="4442793" y="3999064"/>
                  <a:ext cx="2805350" cy="2778775"/>
                  <a:chOff x="4442793" y="3999064"/>
                  <a:chExt cx="2805350" cy="2778775"/>
                </a:xfrm>
              </p:grpSpPr>
              <p:sp>
                <p:nvSpPr>
                  <p:cNvPr id="1750" name="Freeform: Shape 1749">
                    <a:extLst>
                      <a:ext uri="{FF2B5EF4-FFF2-40B4-BE49-F238E27FC236}">
                        <a16:creationId xmlns:a16="http://schemas.microsoft.com/office/drawing/2014/main" id="{7AA8E51B-F138-8B8B-2DD1-77EE8ABEFA08}"/>
                      </a:ext>
                    </a:extLst>
                  </p:cNvPr>
                  <p:cNvSpPr/>
                  <p:nvPr/>
                </p:nvSpPr>
                <p:spPr>
                  <a:xfrm>
                    <a:off x="6931818" y="6538667"/>
                    <a:ext cx="316325" cy="239172"/>
                  </a:xfrm>
                  <a:custGeom>
                    <a:avLst/>
                    <a:gdLst>
                      <a:gd name="connsiteX0" fmla="*/ 0 w 316325"/>
                      <a:gd name="connsiteY0" fmla="*/ 239173 h 239172"/>
                      <a:gd name="connsiteX1" fmla="*/ 315896 w 316325"/>
                      <a:gd name="connsiteY1" fmla="*/ 59579 h 239172"/>
                      <a:gd name="connsiteX2" fmla="*/ 316325 w 316325"/>
                      <a:gd name="connsiteY2" fmla="*/ 0 h 239172"/>
                      <a:gd name="connsiteX3" fmla="*/ 429 w 316325"/>
                      <a:gd name="connsiteY3" fmla="*/ 179594 h 239172"/>
                    </a:gdLst>
                    <a:ahLst/>
                    <a:cxnLst>
                      <a:cxn ang="0">
                        <a:pos x="connsiteX0" y="connsiteY0"/>
                      </a:cxn>
                      <a:cxn ang="0">
                        <a:pos x="connsiteX1" y="connsiteY1"/>
                      </a:cxn>
                      <a:cxn ang="0">
                        <a:pos x="connsiteX2" y="connsiteY2"/>
                      </a:cxn>
                      <a:cxn ang="0">
                        <a:pos x="connsiteX3" y="connsiteY3"/>
                      </a:cxn>
                    </a:cxnLst>
                    <a:rect l="l" t="t" r="r" b="b"/>
                    <a:pathLst>
                      <a:path w="316325" h="239172">
                        <a:moveTo>
                          <a:pt x="0" y="239173"/>
                        </a:moveTo>
                        <a:lnTo>
                          <a:pt x="315896" y="59579"/>
                        </a:lnTo>
                        <a:lnTo>
                          <a:pt x="316325" y="0"/>
                        </a:lnTo>
                        <a:lnTo>
                          <a:pt x="429" y="179594"/>
                        </a:lnTo>
                        <a:close/>
                      </a:path>
                    </a:pathLst>
                  </a:custGeom>
                  <a:solidFill>
                    <a:srgbClr val="414669"/>
                  </a:solidFill>
                  <a:ln w="4286" cap="flat">
                    <a:noFill/>
                    <a:prstDash val="solid"/>
                    <a:miter/>
                  </a:ln>
                </p:spPr>
                <p:txBody>
                  <a:bodyPr rtlCol="0" anchor="ctr"/>
                  <a:lstStyle/>
                  <a:p>
                    <a:endParaRPr lang="en-GB"/>
                  </a:p>
                </p:txBody>
              </p:sp>
              <p:sp>
                <p:nvSpPr>
                  <p:cNvPr id="1751" name="Freeform: Shape 1750">
                    <a:extLst>
                      <a:ext uri="{FF2B5EF4-FFF2-40B4-BE49-F238E27FC236}">
                        <a16:creationId xmlns:a16="http://schemas.microsoft.com/office/drawing/2014/main" id="{0595BB72-7B8C-6D89-1D0A-542286C68C23}"/>
                      </a:ext>
                    </a:extLst>
                  </p:cNvPr>
                  <p:cNvSpPr/>
                  <p:nvPr/>
                </p:nvSpPr>
                <p:spPr>
                  <a:xfrm>
                    <a:off x="4442793" y="3999064"/>
                    <a:ext cx="2489453" cy="2778775"/>
                  </a:xfrm>
                  <a:custGeom>
                    <a:avLst/>
                    <a:gdLst>
                      <a:gd name="connsiteX0" fmla="*/ 0 w 2489453"/>
                      <a:gd name="connsiteY0" fmla="*/ 0 h 2778775"/>
                      <a:gd name="connsiteX1" fmla="*/ 84439 w 2489453"/>
                      <a:gd name="connsiteY1" fmla="*/ 492061 h 2778775"/>
                      <a:gd name="connsiteX2" fmla="*/ 159877 w 2489453"/>
                      <a:gd name="connsiteY2" fmla="*/ 399050 h 2778775"/>
                      <a:gd name="connsiteX3" fmla="*/ 178308 w 2489453"/>
                      <a:gd name="connsiteY3" fmla="*/ 438912 h 2778775"/>
                      <a:gd name="connsiteX4" fmla="*/ 408908 w 2489453"/>
                      <a:gd name="connsiteY4" fmla="*/ 939546 h 2778775"/>
                      <a:gd name="connsiteX5" fmla="*/ 408908 w 2489453"/>
                      <a:gd name="connsiteY5" fmla="*/ 939546 h 2778775"/>
                      <a:gd name="connsiteX6" fmla="*/ 426482 w 2489453"/>
                      <a:gd name="connsiteY6" fmla="*/ 973408 h 2778775"/>
                      <a:gd name="connsiteX7" fmla="*/ 447056 w 2489453"/>
                      <a:gd name="connsiteY7" fmla="*/ 987123 h 2778775"/>
                      <a:gd name="connsiteX8" fmla="*/ 448342 w 2489453"/>
                      <a:gd name="connsiteY8" fmla="*/ 987980 h 2778775"/>
                      <a:gd name="connsiteX9" fmla="*/ 985838 w 2489453"/>
                      <a:gd name="connsiteY9" fmla="*/ 1291019 h 2778775"/>
                      <a:gd name="connsiteX10" fmla="*/ 1174861 w 2489453"/>
                      <a:gd name="connsiteY10" fmla="*/ 1713643 h 2778775"/>
                      <a:gd name="connsiteX11" fmla="*/ 1190292 w 2489453"/>
                      <a:gd name="connsiteY11" fmla="*/ 1722215 h 2778775"/>
                      <a:gd name="connsiteX12" fmla="*/ 1728216 w 2489453"/>
                      <a:gd name="connsiteY12" fmla="*/ 2025682 h 2778775"/>
                      <a:gd name="connsiteX13" fmla="*/ 1902238 w 2489453"/>
                      <a:gd name="connsiteY13" fmla="*/ 2446592 h 2778775"/>
                      <a:gd name="connsiteX14" fmla="*/ 1921954 w 2489453"/>
                      <a:gd name="connsiteY14" fmla="*/ 2458164 h 2778775"/>
                      <a:gd name="connsiteX15" fmla="*/ 2489026 w 2489453"/>
                      <a:gd name="connsiteY15" fmla="*/ 2778776 h 2778775"/>
                      <a:gd name="connsiteX16" fmla="*/ 2489454 w 2489453"/>
                      <a:gd name="connsiteY16" fmla="*/ 2719197 h 2778775"/>
                      <a:gd name="connsiteX17" fmla="*/ 1936528 w 2489453"/>
                      <a:gd name="connsiteY17" fmla="*/ 2407158 h 2778775"/>
                      <a:gd name="connsiteX18" fmla="*/ 1758220 w 2489453"/>
                      <a:gd name="connsiteY18" fmla="*/ 1982819 h 2778775"/>
                      <a:gd name="connsiteX19" fmla="*/ 1757791 w 2489453"/>
                      <a:gd name="connsiteY19" fmla="*/ 1982819 h 2778775"/>
                      <a:gd name="connsiteX20" fmla="*/ 1756934 w 2489453"/>
                      <a:gd name="connsiteY20" fmla="*/ 1982390 h 2778775"/>
                      <a:gd name="connsiteX21" fmla="*/ 1740218 w 2489453"/>
                      <a:gd name="connsiteY21" fmla="*/ 1972961 h 2778775"/>
                      <a:gd name="connsiteX22" fmla="*/ 1201436 w 2489453"/>
                      <a:gd name="connsiteY22" fmla="*/ 1669066 h 2778775"/>
                      <a:gd name="connsiteX23" fmla="*/ 1202722 w 2489453"/>
                      <a:gd name="connsiteY23" fmla="*/ 1668637 h 2778775"/>
                      <a:gd name="connsiteX24" fmla="*/ 1014555 w 2489453"/>
                      <a:gd name="connsiteY24" fmla="*/ 1247728 h 2778775"/>
                      <a:gd name="connsiteX25" fmla="*/ 1014555 w 2489453"/>
                      <a:gd name="connsiteY25" fmla="*/ 1247728 h 2778775"/>
                      <a:gd name="connsiteX26" fmla="*/ 999982 w 2489453"/>
                      <a:gd name="connsiteY26" fmla="*/ 1239584 h 2778775"/>
                      <a:gd name="connsiteX27" fmla="*/ 452199 w 2489453"/>
                      <a:gd name="connsiteY27" fmla="*/ 930545 h 2778775"/>
                      <a:gd name="connsiteX28" fmla="*/ 447913 w 2489453"/>
                      <a:gd name="connsiteY28" fmla="*/ 931402 h 2778775"/>
                      <a:gd name="connsiteX29" fmla="*/ 447913 w 2489453"/>
                      <a:gd name="connsiteY29" fmla="*/ 927973 h 2778775"/>
                      <a:gd name="connsiteX30" fmla="*/ 450914 w 2489453"/>
                      <a:gd name="connsiteY30" fmla="*/ 926259 h 2778775"/>
                      <a:gd name="connsiteX31" fmla="*/ 216456 w 2489453"/>
                      <a:gd name="connsiteY31" fmla="*/ 417909 h 2778775"/>
                      <a:gd name="connsiteX32" fmla="*/ 203597 w 2489453"/>
                      <a:gd name="connsiteY32" fmla="*/ 389620 h 2778775"/>
                      <a:gd name="connsiteX33" fmla="*/ 342471 w 2489453"/>
                      <a:gd name="connsiteY33" fmla="*/ 434626 h 2778775"/>
                      <a:gd name="connsiteX34" fmla="*/ 0 w 2489453"/>
                      <a:gd name="connsiteY34" fmla="*/ 0 h 2778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489453" h="2778775">
                        <a:moveTo>
                          <a:pt x="0" y="0"/>
                        </a:moveTo>
                        <a:lnTo>
                          <a:pt x="84439" y="492061"/>
                        </a:lnTo>
                        <a:lnTo>
                          <a:pt x="159877" y="399050"/>
                        </a:lnTo>
                        <a:lnTo>
                          <a:pt x="178308" y="438912"/>
                        </a:lnTo>
                        <a:lnTo>
                          <a:pt x="408908" y="939546"/>
                        </a:lnTo>
                        <a:lnTo>
                          <a:pt x="408908" y="939546"/>
                        </a:lnTo>
                        <a:lnTo>
                          <a:pt x="426482" y="973408"/>
                        </a:lnTo>
                        <a:lnTo>
                          <a:pt x="447056" y="987123"/>
                        </a:lnTo>
                        <a:lnTo>
                          <a:pt x="448342" y="987980"/>
                        </a:lnTo>
                        <a:cubicBezTo>
                          <a:pt x="448342" y="987980"/>
                          <a:pt x="985838" y="1291019"/>
                          <a:pt x="985838" y="1291019"/>
                        </a:cubicBezTo>
                        <a:cubicBezTo>
                          <a:pt x="993124" y="1306878"/>
                          <a:pt x="1173575" y="1711071"/>
                          <a:pt x="1174861" y="1713643"/>
                        </a:cubicBezTo>
                        <a:lnTo>
                          <a:pt x="1190292" y="1722215"/>
                        </a:lnTo>
                        <a:lnTo>
                          <a:pt x="1728216" y="2025682"/>
                        </a:lnTo>
                        <a:cubicBezTo>
                          <a:pt x="1737646" y="2050113"/>
                          <a:pt x="1901809" y="2432447"/>
                          <a:pt x="1902238" y="2446592"/>
                        </a:cubicBezTo>
                        <a:lnTo>
                          <a:pt x="1921954" y="2458164"/>
                        </a:lnTo>
                        <a:lnTo>
                          <a:pt x="2489026" y="2778776"/>
                        </a:lnTo>
                        <a:lnTo>
                          <a:pt x="2489454" y="2719197"/>
                        </a:lnTo>
                        <a:lnTo>
                          <a:pt x="1936528" y="2407158"/>
                        </a:lnTo>
                        <a:cubicBezTo>
                          <a:pt x="1918097" y="2365581"/>
                          <a:pt x="1772793" y="2017109"/>
                          <a:pt x="1758220" y="1982819"/>
                        </a:cubicBezTo>
                        <a:lnTo>
                          <a:pt x="1757791" y="1982819"/>
                        </a:lnTo>
                        <a:lnTo>
                          <a:pt x="1756934" y="1982390"/>
                        </a:lnTo>
                        <a:lnTo>
                          <a:pt x="1740218" y="1972961"/>
                        </a:lnTo>
                        <a:lnTo>
                          <a:pt x="1201436" y="1669066"/>
                        </a:lnTo>
                        <a:lnTo>
                          <a:pt x="1202722" y="1668637"/>
                        </a:lnTo>
                        <a:cubicBezTo>
                          <a:pt x="1185577" y="1630489"/>
                          <a:pt x="1027414" y="1276874"/>
                          <a:pt x="1014555" y="1247728"/>
                        </a:cubicBezTo>
                        <a:lnTo>
                          <a:pt x="1014555" y="1247728"/>
                        </a:lnTo>
                        <a:cubicBezTo>
                          <a:pt x="1014555" y="1247728"/>
                          <a:pt x="999982" y="1239584"/>
                          <a:pt x="999982" y="1239584"/>
                        </a:cubicBezTo>
                        <a:lnTo>
                          <a:pt x="452199" y="930545"/>
                        </a:lnTo>
                        <a:cubicBezTo>
                          <a:pt x="451342" y="930974"/>
                          <a:pt x="449199" y="931402"/>
                          <a:pt x="447913" y="931402"/>
                        </a:cubicBezTo>
                        <a:lnTo>
                          <a:pt x="447913" y="927973"/>
                        </a:lnTo>
                        <a:lnTo>
                          <a:pt x="450914" y="926259"/>
                        </a:lnTo>
                        <a:lnTo>
                          <a:pt x="216456" y="417909"/>
                        </a:lnTo>
                        <a:lnTo>
                          <a:pt x="203597" y="389620"/>
                        </a:lnTo>
                        <a:cubicBezTo>
                          <a:pt x="229743" y="398192"/>
                          <a:pt x="314611" y="425625"/>
                          <a:pt x="342471" y="434626"/>
                        </a:cubicBezTo>
                        <a:cubicBezTo>
                          <a:pt x="286750" y="364331"/>
                          <a:pt x="59150" y="75438"/>
                          <a:pt x="0" y="0"/>
                        </a:cubicBezTo>
                        <a:close/>
                      </a:path>
                    </a:pathLst>
                  </a:custGeom>
                  <a:solidFill>
                    <a:schemeClr val="accent3"/>
                  </a:solidFill>
                  <a:ln w="4286" cap="flat">
                    <a:noFill/>
                    <a:prstDash val="solid"/>
                    <a:miter/>
                  </a:ln>
                </p:spPr>
                <p:txBody>
                  <a:bodyPr rtlCol="0" anchor="ctr"/>
                  <a:lstStyle/>
                  <a:p>
                    <a:endParaRPr lang="en-GB"/>
                  </a:p>
                </p:txBody>
              </p:sp>
            </p:grpSp>
            <p:grpSp>
              <p:nvGrpSpPr>
                <p:cNvPr id="1752" name="Graphic 18">
                  <a:extLst>
                    <a:ext uri="{FF2B5EF4-FFF2-40B4-BE49-F238E27FC236}">
                      <a16:creationId xmlns:a16="http://schemas.microsoft.com/office/drawing/2014/main" id="{D2D851D0-B351-A40C-25EA-4058781C0358}"/>
                    </a:ext>
                  </a:extLst>
                </p:cNvPr>
                <p:cNvGrpSpPr/>
                <p:nvPr/>
              </p:nvGrpSpPr>
              <p:grpSpPr>
                <a:xfrm>
                  <a:off x="4442793" y="3819898"/>
                  <a:ext cx="657939" cy="1110138"/>
                  <a:chOff x="4442793" y="3819898"/>
                  <a:chExt cx="657939" cy="1110138"/>
                </a:xfrm>
              </p:grpSpPr>
              <p:grpSp>
                <p:nvGrpSpPr>
                  <p:cNvPr id="1753" name="Graphic 18">
                    <a:extLst>
                      <a:ext uri="{FF2B5EF4-FFF2-40B4-BE49-F238E27FC236}">
                        <a16:creationId xmlns:a16="http://schemas.microsoft.com/office/drawing/2014/main" id="{C5E5DE14-34BB-D0EC-23B8-D6C181669E06}"/>
                      </a:ext>
                    </a:extLst>
                  </p:cNvPr>
                  <p:cNvGrpSpPr/>
                  <p:nvPr/>
                </p:nvGrpSpPr>
                <p:grpSpPr>
                  <a:xfrm>
                    <a:off x="4527232" y="4218520"/>
                    <a:ext cx="391334" cy="272605"/>
                    <a:chOff x="4527232" y="4218520"/>
                    <a:chExt cx="391334" cy="272605"/>
                  </a:xfrm>
                </p:grpSpPr>
                <p:sp>
                  <p:nvSpPr>
                    <p:cNvPr id="1754" name="Freeform: Shape 1753">
                      <a:extLst>
                        <a:ext uri="{FF2B5EF4-FFF2-40B4-BE49-F238E27FC236}">
                          <a16:creationId xmlns:a16="http://schemas.microsoft.com/office/drawing/2014/main" id="{5704F9CB-74C8-4047-5862-83A5DCE5DB06}"/>
                        </a:ext>
                      </a:extLst>
                    </p:cNvPr>
                    <p:cNvSpPr/>
                    <p:nvPr/>
                  </p:nvSpPr>
                  <p:spPr>
                    <a:xfrm>
                      <a:off x="4709398" y="4218520"/>
                      <a:ext cx="209168" cy="153876"/>
                    </a:xfrm>
                    <a:custGeom>
                      <a:avLst/>
                      <a:gdLst>
                        <a:gd name="connsiteX0" fmla="*/ 0 w 209168"/>
                        <a:gd name="connsiteY0" fmla="*/ 119158 h 153876"/>
                        <a:gd name="connsiteX1" fmla="*/ 27432 w 209168"/>
                        <a:gd name="connsiteY1" fmla="*/ 153876 h 153876"/>
                        <a:gd name="connsiteX2" fmla="*/ 209169 w 209168"/>
                        <a:gd name="connsiteY2" fmla="*/ 0 h 153876"/>
                        <a:gd name="connsiteX3" fmla="*/ 0 w 209168"/>
                        <a:gd name="connsiteY3" fmla="*/ 119158 h 153876"/>
                      </a:gdLst>
                      <a:ahLst/>
                      <a:cxnLst>
                        <a:cxn ang="0">
                          <a:pos x="connsiteX0" y="connsiteY0"/>
                        </a:cxn>
                        <a:cxn ang="0">
                          <a:pos x="connsiteX1" y="connsiteY1"/>
                        </a:cxn>
                        <a:cxn ang="0">
                          <a:pos x="connsiteX2" y="connsiteY2"/>
                        </a:cxn>
                        <a:cxn ang="0">
                          <a:pos x="connsiteX3" y="connsiteY3"/>
                        </a:cxn>
                      </a:cxnLst>
                      <a:rect l="l" t="t" r="r" b="b"/>
                      <a:pathLst>
                        <a:path w="209168" h="153876">
                          <a:moveTo>
                            <a:pt x="0" y="119158"/>
                          </a:moveTo>
                          <a:cubicBezTo>
                            <a:pt x="5572" y="126016"/>
                            <a:pt x="21860" y="147018"/>
                            <a:pt x="27432" y="153876"/>
                          </a:cubicBezTo>
                          <a:cubicBezTo>
                            <a:pt x="148304" y="85725"/>
                            <a:pt x="123015" y="108442"/>
                            <a:pt x="209169" y="0"/>
                          </a:cubicBezTo>
                          <a:lnTo>
                            <a:pt x="0" y="119158"/>
                          </a:lnTo>
                          <a:close/>
                        </a:path>
                      </a:pathLst>
                    </a:custGeom>
                    <a:solidFill>
                      <a:srgbClr val="002F49"/>
                    </a:solidFill>
                    <a:ln w="4286" cap="flat">
                      <a:noFill/>
                      <a:prstDash val="solid"/>
                      <a:miter/>
                    </a:ln>
                  </p:spPr>
                  <p:txBody>
                    <a:bodyPr rtlCol="0" anchor="ctr"/>
                    <a:lstStyle/>
                    <a:p>
                      <a:endParaRPr lang="en-GB"/>
                    </a:p>
                  </p:txBody>
                </p:sp>
                <p:sp>
                  <p:nvSpPr>
                    <p:cNvPr id="1755" name="Freeform: Shape 1754">
                      <a:extLst>
                        <a:ext uri="{FF2B5EF4-FFF2-40B4-BE49-F238E27FC236}">
                          <a16:creationId xmlns:a16="http://schemas.microsoft.com/office/drawing/2014/main" id="{EA7A3281-26C9-A3F4-15DC-8E1221EB66E9}"/>
                        </a:ext>
                      </a:extLst>
                    </p:cNvPr>
                    <p:cNvSpPr/>
                    <p:nvPr/>
                  </p:nvSpPr>
                  <p:spPr>
                    <a:xfrm>
                      <a:off x="4645961" y="4388255"/>
                      <a:ext cx="39862" cy="28289"/>
                    </a:xfrm>
                    <a:custGeom>
                      <a:avLst/>
                      <a:gdLst>
                        <a:gd name="connsiteX0" fmla="*/ 0 w 39862"/>
                        <a:gd name="connsiteY0" fmla="*/ 0 h 28289"/>
                        <a:gd name="connsiteX1" fmla="*/ 12859 w 39862"/>
                        <a:gd name="connsiteY1" fmla="*/ 28289 h 28289"/>
                        <a:gd name="connsiteX2" fmla="*/ 39862 w 39862"/>
                        <a:gd name="connsiteY2" fmla="*/ 12859 h 28289"/>
                      </a:gdLst>
                      <a:ahLst/>
                      <a:cxnLst>
                        <a:cxn ang="0">
                          <a:pos x="connsiteX0" y="connsiteY0"/>
                        </a:cxn>
                        <a:cxn ang="0">
                          <a:pos x="connsiteX1" y="connsiteY1"/>
                        </a:cxn>
                        <a:cxn ang="0">
                          <a:pos x="connsiteX2" y="connsiteY2"/>
                        </a:cxn>
                      </a:cxnLst>
                      <a:rect l="l" t="t" r="r" b="b"/>
                      <a:pathLst>
                        <a:path w="39862" h="28289">
                          <a:moveTo>
                            <a:pt x="0" y="0"/>
                          </a:moveTo>
                          <a:lnTo>
                            <a:pt x="12859" y="28289"/>
                          </a:lnTo>
                          <a:lnTo>
                            <a:pt x="39862" y="12859"/>
                          </a:lnTo>
                          <a:close/>
                        </a:path>
                      </a:pathLst>
                    </a:custGeom>
                    <a:solidFill>
                      <a:srgbClr val="002F49"/>
                    </a:solidFill>
                    <a:ln w="4286" cap="flat">
                      <a:noFill/>
                      <a:prstDash val="solid"/>
                      <a:miter/>
                    </a:ln>
                  </p:spPr>
                  <p:txBody>
                    <a:bodyPr rtlCol="0" anchor="ctr"/>
                    <a:lstStyle/>
                    <a:p>
                      <a:endParaRPr lang="en-GB"/>
                    </a:p>
                  </p:txBody>
                </p:sp>
                <p:sp>
                  <p:nvSpPr>
                    <p:cNvPr id="1756" name="Freeform: Shape 1755">
                      <a:extLst>
                        <a:ext uri="{FF2B5EF4-FFF2-40B4-BE49-F238E27FC236}">
                          <a16:creationId xmlns:a16="http://schemas.microsoft.com/office/drawing/2014/main" id="{70C1B37D-277A-ACDE-2DA2-9A6892FA0EAF}"/>
                        </a:ext>
                      </a:extLst>
                    </p:cNvPr>
                    <p:cNvSpPr/>
                    <p:nvPr/>
                  </p:nvSpPr>
                  <p:spPr>
                    <a:xfrm>
                      <a:off x="4527232" y="4398113"/>
                      <a:ext cx="93440" cy="93011"/>
                    </a:xfrm>
                    <a:custGeom>
                      <a:avLst/>
                      <a:gdLst>
                        <a:gd name="connsiteX0" fmla="*/ 0 w 93440"/>
                        <a:gd name="connsiteY0" fmla="*/ 93012 h 93011"/>
                        <a:gd name="connsiteX1" fmla="*/ 93440 w 93440"/>
                        <a:gd name="connsiteY1" fmla="*/ 39862 h 93011"/>
                        <a:gd name="connsiteX2" fmla="*/ 75438 w 93440"/>
                        <a:gd name="connsiteY2" fmla="*/ 0 h 93011"/>
                      </a:gdLst>
                      <a:ahLst/>
                      <a:cxnLst>
                        <a:cxn ang="0">
                          <a:pos x="connsiteX0" y="connsiteY0"/>
                        </a:cxn>
                        <a:cxn ang="0">
                          <a:pos x="connsiteX1" y="connsiteY1"/>
                        </a:cxn>
                        <a:cxn ang="0">
                          <a:pos x="connsiteX2" y="connsiteY2"/>
                        </a:cxn>
                      </a:cxnLst>
                      <a:rect l="l" t="t" r="r" b="b"/>
                      <a:pathLst>
                        <a:path w="93440" h="93011">
                          <a:moveTo>
                            <a:pt x="0" y="93012"/>
                          </a:moveTo>
                          <a:lnTo>
                            <a:pt x="93440" y="39862"/>
                          </a:lnTo>
                          <a:lnTo>
                            <a:pt x="75438" y="0"/>
                          </a:lnTo>
                          <a:close/>
                        </a:path>
                      </a:pathLst>
                    </a:custGeom>
                    <a:solidFill>
                      <a:srgbClr val="B9D3E3"/>
                    </a:solidFill>
                    <a:ln w="4286" cap="flat">
                      <a:noFill/>
                      <a:prstDash val="solid"/>
                      <a:miter/>
                    </a:ln>
                  </p:spPr>
                  <p:txBody>
                    <a:bodyPr rtlCol="0" anchor="ctr"/>
                    <a:lstStyle/>
                    <a:p>
                      <a:endParaRPr lang="en-GB"/>
                    </a:p>
                  </p:txBody>
                </p:sp>
              </p:grpSp>
              <p:sp>
                <p:nvSpPr>
                  <p:cNvPr id="1757" name="Freeform: Shape 1756">
                    <a:extLst>
                      <a:ext uri="{FF2B5EF4-FFF2-40B4-BE49-F238E27FC236}">
                        <a16:creationId xmlns:a16="http://schemas.microsoft.com/office/drawing/2014/main" id="{839F7A32-E51A-84C9-A07E-22A72F4F4CEF}"/>
                      </a:ext>
                    </a:extLst>
                  </p:cNvPr>
                  <p:cNvSpPr/>
                  <p:nvPr/>
                </p:nvSpPr>
                <p:spPr>
                  <a:xfrm>
                    <a:off x="4703826" y="4200089"/>
                    <a:ext cx="230291" cy="137588"/>
                  </a:xfrm>
                  <a:custGeom>
                    <a:avLst/>
                    <a:gdLst>
                      <a:gd name="connsiteX0" fmla="*/ 0 w 230291"/>
                      <a:gd name="connsiteY0" fmla="*/ 130302 h 137588"/>
                      <a:gd name="connsiteX1" fmla="*/ 5572 w 230291"/>
                      <a:gd name="connsiteY1" fmla="*/ 137589 h 137588"/>
                      <a:gd name="connsiteX2" fmla="*/ 230172 w 230291"/>
                      <a:gd name="connsiteY2" fmla="*/ 0 h 137588"/>
                      <a:gd name="connsiteX3" fmla="*/ 0 w 230291"/>
                      <a:gd name="connsiteY3" fmla="*/ 130302 h 137588"/>
                    </a:gdLst>
                    <a:ahLst/>
                    <a:cxnLst>
                      <a:cxn ang="0">
                        <a:pos x="connsiteX0" y="connsiteY0"/>
                      </a:cxn>
                      <a:cxn ang="0">
                        <a:pos x="connsiteX1" y="connsiteY1"/>
                      </a:cxn>
                      <a:cxn ang="0">
                        <a:pos x="connsiteX2" y="connsiteY2"/>
                      </a:cxn>
                      <a:cxn ang="0">
                        <a:pos x="connsiteX3" y="connsiteY3"/>
                      </a:cxn>
                    </a:cxnLst>
                    <a:rect l="l" t="t" r="r" b="b"/>
                    <a:pathLst>
                      <a:path w="230291" h="137588">
                        <a:moveTo>
                          <a:pt x="0" y="130302"/>
                        </a:moveTo>
                        <a:lnTo>
                          <a:pt x="5572" y="137589"/>
                        </a:lnTo>
                        <a:cubicBezTo>
                          <a:pt x="15430" y="129445"/>
                          <a:pt x="236172" y="14145"/>
                          <a:pt x="230172" y="0"/>
                        </a:cubicBezTo>
                        <a:lnTo>
                          <a:pt x="0" y="130302"/>
                        </a:lnTo>
                        <a:close/>
                      </a:path>
                    </a:pathLst>
                  </a:custGeom>
                  <a:solidFill>
                    <a:srgbClr val="002F49"/>
                  </a:solidFill>
                  <a:ln w="4286" cap="flat">
                    <a:noFill/>
                    <a:prstDash val="solid"/>
                    <a:miter/>
                  </a:ln>
                </p:spPr>
                <p:txBody>
                  <a:bodyPr rtlCol="0" anchor="ctr"/>
                  <a:lstStyle/>
                  <a:p>
                    <a:endParaRPr lang="en-GB"/>
                  </a:p>
                </p:txBody>
              </p:sp>
              <p:grpSp>
                <p:nvGrpSpPr>
                  <p:cNvPr id="1758" name="Graphic 18">
                    <a:extLst>
                      <a:ext uri="{FF2B5EF4-FFF2-40B4-BE49-F238E27FC236}">
                        <a16:creationId xmlns:a16="http://schemas.microsoft.com/office/drawing/2014/main" id="{C5FA1FEE-8D31-F048-B00B-7800466A156A}"/>
                      </a:ext>
                    </a:extLst>
                  </p:cNvPr>
                  <p:cNvGrpSpPr/>
                  <p:nvPr/>
                </p:nvGrpSpPr>
                <p:grpSpPr>
                  <a:xfrm>
                    <a:off x="4645961" y="4208233"/>
                    <a:ext cx="361330" cy="224599"/>
                    <a:chOff x="4645961" y="4208233"/>
                    <a:chExt cx="361330" cy="224599"/>
                  </a:xfrm>
                </p:grpSpPr>
                <p:sp>
                  <p:nvSpPr>
                    <p:cNvPr id="1759" name="Freeform: Shape 1758">
                      <a:extLst>
                        <a:ext uri="{FF2B5EF4-FFF2-40B4-BE49-F238E27FC236}">
                          <a16:creationId xmlns:a16="http://schemas.microsoft.com/office/drawing/2014/main" id="{EB59C593-570A-59BA-9DDD-784C5AAF34BB}"/>
                        </a:ext>
                      </a:extLst>
                    </p:cNvPr>
                    <p:cNvSpPr/>
                    <p:nvPr/>
                  </p:nvSpPr>
                  <p:spPr>
                    <a:xfrm>
                      <a:off x="4717542" y="4208233"/>
                      <a:ext cx="289750" cy="224599"/>
                    </a:xfrm>
                    <a:custGeom>
                      <a:avLst/>
                      <a:gdLst>
                        <a:gd name="connsiteX0" fmla="*/ 0 w 289750"/>
                        <a:gd name="connsiteY0" fmla="*/ 139303 h 224599"/>
                        <a:gd name="connsiteX1" fmla="*/ 67294 w 289750"/>
                        <a:gd name="connsiteY1" fmla="*/ 224600 h 224599"/>
                        <a:gd name="connsiteX2" fmla="*/ 289750 w 289750"/>
                        <a:gd name="connsiteY2" fmla="*/ 98155 h 224599"/>
                        <a:gd name="connsiteX3" fmla="*/ 244745 w 289750"/>
                        <a:gd name="connsiteY3" fmla="*/ 0 h 224599"/>
                        <a:gd name="connsiteX4" fmla="*/ 0 w 289750"/>
                        <a:gd name="connsiteY4" fmla="*/ 139303 h 224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750" h="224599">
                          <a:moveTo>
                            <a:pt x="0" y="139303"/>
                          </a:moveTo>
                          <a:cubicBezTo>
                            <a:pt x="12859" y="155591"/>
                            <a:pt x="54007" y="207883"/>
                            <a:pt x="67294" y="224600"/>
                          </a:cubicBezTo>
                          <a:lnTo>
                            <a:pt x="289750" y="98155"/>
                          </a:lnTo>
                          <a:lnTo>
                            <a:pt x="244745" y="0"/>
                          </a:lnTo>
                          <a:cubicBezTo>
                            <a:pt x="201025" y="25289"/>
                            <a:pt x="45863" y="113157"/>
                            <a:pt x="0" y="139303"/>
                          </a:cubicBezTo>
                          <a:close/>
                        </a:path>
                      </a:pathLst>
                    </a:custGeom>
                    <a:solidFill>
                      <a:srgbClr val="004166"/>
                    </a:solidFill>
                    <a:ln w="4286" cap="flat">
                      <a:noFill/>
                      <a:prstDash val="solid"/>
                      <a:miter/>
                    </a:ln>
                  </p:spPr>
                  <p:txBody>
                    <a:bodyPr rtlCol="0" anchor="ctr"/>
                    <a:lstStyle/>
                    <a:p>
                      <a:endParaRPr lang="en-GB"/>
                    </a:p>
                  </p:txBody>
                </p:sp>
                <p:sp>
                  <p:nvSpPr>
                    <p:cNvPr id="1760" name="Freeform: Shape 1759">
                      <a:extLst>
                        <a:ext uri="{FF2B5EF4-FFF2-40B4-BE49-F238E27FC236}">
                          <a16:creationId xmlns:a16="http://schemas.microsoft.com/office/drawing/2014/main" id="{3C70C747-EDFE-41FF-A8A7-014B5B0D263B}"/>
                        </a:ext>
                      </a:extLst>
                    </p:cNvPr>
                    <p:cNvSpPr/>
                    <p:nvPr/>
                  </p:nvSpPr>
                  <p:spPr>
                    <a:xfrm>
                      <a:off x="4645961" y="4388255"/>
                      <a:ext cx="39862" cy="28289"/>
                    </a:xfrm>
                    <a:custGeom>
                      <a:avLst/>
                      <a:gdLst>
                        <a:gd name="connsiteX0" fmla="*/ 0 w 39862"/>
                        <a:gd name="connsiteY0" fmla="*/ 0 h 28289"/>
                        <a:gd name="connsiteX1" fmla="*/ 12859 w 39862"/>
                        <a:gd name="connsiteY1" fmla="*/ 28289 h 28289"/>
                        <a:gd name="connsiteX2" fmla="*/ 39862 w 39862"/>
                        <a:gd name="connsiteY2" fmla="*/ 12859 h 28289"/>
                      </a:gdLst>
                      <a:ahLst/>
                      <a:cxnLst>
                        <a:cxn ang="0">
                          <a:pos x="connsiteX0" y="connsiteY0"/>
                        </a:cxn>
                        <a:cxn ang="0">
                          <a:pos x="connsiteX1" y="connsiteY1"/>
                        </a:cxn>
                        <a:cxn ang="0">
                          <a:pos x="connsiteX2" y="connsiteY2"/>
                        </a:cxn>
                      </a:cxnLst>
                      <a:rect l="l" t="t" r="r" b="b"/>
                      <a:pathLst>
                        <a:path w="39862" h="28289">
                          <a:moveTo>
                            <a:pt x="0" y="0"/>
                          </a:moveTo>
                          <a:lnTo>
                            <a:pt x="12859" y="28289"/>
                          </a:lnTo>
                          <a:lnTo>
                            <a:pt x="39862" y="12859"/>
                          </a:lnTo>
                          <a:close/>
                        </a:path>
                      </a:pathLst>
                    </a:custGeom>
                    <a:solidFill>
                      <a:srgbClr val="7EAECC"/>
                    </a:solidFill>
                    <a:ln w="4286" cap="flat">
                      <a:noFill/>
                      <a:prstDash val="solid"/>
                      <a:miter/>
                    </a:ln>
                  </p:spPr>
                  <p:txBody>
                    <a:bodyPr rtlCol="0" anchor="ctr"/>
                    <a:lstStyle/>
                    <a:p>
                      <a:endParaRPr lang="en-GB"/>
                    </a:p>
                  </p:txBody>
                </p:sp>
              </p:grpSp>
              <p:sp>
                <p:nvSpPr>
                  <p:cNvPr id="1761" name="Freeform: Shape 1760">
                    <a:extLst>
                      <a:ext uri="{FF2B5EF4-FFF2-40B4-BE49-F238E27FC236}">
                        <a16:creationId xmlns:a16="http://schemas.microsoft.com/office/drawing/2014/main" id="{517D20C8-4267-CC5E-8B08-81A6EA7CC43D}"/>
                      </a:ext>
                    </a:extLst>
                  </p:cNvPr>
                  <p:cNvSpPr/>
                  <p:nvPr/>
                </p:nvSpPr>
                <p:spPr>
                  <a:xfrm>
                    <a:off x="4703826" y="4199660"/>
                    <a:ext cx="258460" cy="147875"/>
                  </a:xfrm>
                  <a:custGeom>
                    <a:avLst/>
                    <a:gdLst>
                      <a:gd name="connsiteX0" fmla="*/ 0 w 258460"/>
                      <a:gd name="connsiteY0" fmla="*/ 130731 h 147875"/>
                      <a:gd name="connsiteX1" fmla="*/ 13716 w 258460"/>
                      <a:gd name="connsiteY1" fmla="*/ 147876 h 147875"/>
                      <a:gd name="connsiteX2" fmla="*/ 258461 w 258460"/>
                      <a:gd name="connsiteY2" fmla="*/ 9001 h 147875"/>
                      <a:gd name="connsiteX3" fmla="*/ 230172 w 258460"/>
                      <a:gd name="connsiteY3" fmla="*/ 0 h 147875"/>
                      <a:gd name="connsiteX4" fmla="*/ 0 w 258460"/>
                      <a:gd name="connsiteY4" fmla="*/ 130731 h 147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460" h="147875">
                        <a:moveTo>
                          <a:pt x="0" y="130731"/>
                        </a:moveTo>
                        <a:cubicBezTo>
                          <a:pt x="3000" y="135017"/>
                          <a:pt x="10287" y="144018"/>
                          <a:pt x="13716" y="147876"/>
                        </a:cubicBezTo>
                        <a:cubicBezTo>
                          <a:pt x="60865" y="121301"/>
                          <a:pt x="213884" y="34290"/>
                          <a:pt x="258461" y="9001"/>
                        </a:cubicBezTo>
                        <a:lnTo>
                          <a:pt x="230172" y="0"/>
                        </a:lnTo>
                        <a:lnTo>
                          <a:pt x="0" y="130731"/>
                        </a:lnTo>
                        <a:close/>
                      </a:path>
                    </a:pathLst>
                  </a:custGeom>
                  <a:solidFill>
                    <a:srgbClr val="004E7B"/>
                  </a:solidFill>
                  <a:ln w="4286" cap="flat">
                    <a:noFill/>
                    <a:prstDash val="solid"/>
                    <a:miter/>
                  </a:ln>
                </p:spPr>
                <p:txBody>
                  <a:bodyPr rtlCol="0" anchor="ctr"/>
                  <a:lstStyle/>
                  <a:p>
                    <a:endParaRPr lang="en-GB"/>
                  </a:p>
                </p:txBody>
              </p:sp>
              <p:sp>
                <p:nvSpPr>
                  <p:cNvPr id="1762" name="Freeform: Shape 1761">
                    <a:extLst>
                      <a:ext uri="{FF2B5EF4-FFF2-40B4-BE49-F238E27FC236}">
                        <a16:creationId xmlns:a16="http://schemas.microsoft.com/office/drawing/2014/main" id="{130F2F7C-E16D-A938-8805-1EFCCC35FDA9}"/>
                      </a:ext>
                    </a:extLst>
                  </p:cNvPr>
                  <p:cNvSpPr/>
                  <p:nvPr/>
                </p:nvSpPr>
                <p:spPr>
                  <a:xfrm>
                    <a:off x="4890277" y="4924893"/>
                    <a:ext cx="4714" cy="5143"/>
                  </a:xfrm>
                  <a:custGeom>
                    <a:avLst/>
                    <a:gdLst>
                      <a:gd name="connsiteX0" fmla="*/ 0 w 4714"/>
                      <a:gd name="connsiteY0" fmla="*/ 1715 h 5143"/>
                      <a:gd name="connsiteX1" fmla="*/ 0 w 4714"/>
                      <a:gd name="connsiteY1" fmla="*/ 5144 h 5143"/>
                      <a:gd name="connsiteX2" fmla="*/ 4715 w 4714"/>
                      <a:gd name="connsiteY2" fmla="*/ 3858 h 5143"/>
                      <a:gd name="connsiteX3" fmla="*/ 3000 w 4714"/>
                      <a:gd name="connsiteY3" fmla="*/ 0 h 5143"/>
                      <a:gd name="connsiteX4" fmla="*/ 0 w 4714"/>
                      <a:gd name="connsiteY4" fmla="*/ 1715 h 5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4" h="5143">
                        <a:moveTo>
                          <a:pt x="0" y="1715"/>
                        </a:moveTo>
                        <a:lnTo>
                          <a:pt x="0" y="5144"/>
                        </a:lnTo>
                        <a:cubicBezTo>
                          <a:pt x="1286" y="4715"/>
                          <a:pt x="3429" y="4286"/>
                          <a:pt x="4715" y="3858"/>
                        </a:cubicBezTo>
                        <a:lnTo>
                          <a:pt x="3000" y="0"/>
                        </a:lnTo>
                        <a:lnTo>
                          <a:pt x="0" y="1715"/>
                        </a:lnTo>
                        <a:close/>
                      </a:path>
                    </a:pathLst>
                  </a:custGeom>
                  <a:solidFill>
                    <a:srgbClr val="004871"/>
                  </a:solidFill>
                  <a:ln w="4286" cap="flat">
                    <a:noFill/>
                    <a:prstDash val="solid"/>
                    <a:miter/>
                  </a:ln>
                </p:spPr>
                <p:txBody>
                  <a:bodyPr rtlCol="0" anchor="ctr"/>
                  <a:lstStyle/>
                  <a:p>
                    <a:endParaRPr lang="en-GB"/>
                  </a:p>
                </p:txBody>
              </p:sp>
              <p:sp>
                <p:nvSpPr>
                  <p:cNvPr id="1763" name="Freeform: Shape 1762">
                    <a:extLst>
                      <a:ext uri="{FF2B5EF4-FFF2-40B4-BE49-F238E27FC236}">
                        <a16:creationId xmlns:a16="http://schemas.microsoft.com/office/drawing/2014/main" id="{DCBBD9C6-01DC-B8FC-1472-6C73E398B01B}"/>
                      </a:ext>
                    </a:extLst>
                  </p:cNvPr>
                  <p:cNvSpPr/>
                  <p:nvPr/>
                </p:nvSpPr>
                <p:spPr>
                  <a:xfrm>
                    <a:off x="4442793" y="3819898"/>
                    <a:ext cx="657939" cy="612933"/>
                  </a:xfrm>
                  <a:custGeom>
                    <a:avLst/>
                    <a:gdLst>
                      <a:gd name="connsiteX0" fmla="*/ 0 w 657939"/>
                      <a:gd name="connsiteY0" fmla="*/ 179165 h 612933"/>
                      <a:gd name="connsiteX1" fmla="*/ 342043 w 657939"/>
                      <a:gd name="connsiteY1" fmla="*/ 612934 h 612933"/>
                      <a:gd name="connsiteX2" fmla="*/ 657939 w 657939"/>
                      <a:gd name="connsiteY2" fmla="*/ 433340 h 612933"/>
                      <a:gd name="connsiteX3" fmla="*/ 315897 w 657939"/>
                      <a:gd name="connsiteY3" fmla="*/ 0 h 612933"/>
                      <a:gd name="connsiteX4" fmla="*/ 0 w 657939"/>
                      <a:gd name="connsiteY4" fmla="*/ 179165 h 612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7939" h="612933">
                        <a:moveTo>
                          <a:pt x="0" y="179165"/>
                        </a:moveTo>
                        <a:cubicBezTo>
                          <a:pt x="60865" y="256318"/>
                          <a:pt x="285893" y="541782"/>
                          <a:pt x="342043" y="612934"/>
                        </a:cubicBezTo>
                        <a:cubicBezTo>
                          <a:pt x="407194" y="576072"/>
                          <a:pt x="595789" y="468487"/>
                          <a:pt x="657939" y="433340"/>
                        </a:cubicBezTo>
                        <a:lnTo>
                          <a:pt x="315897" y="0"/>
                        </a:lnTo>
                        <a:lnTo>
                          <a:pt x="0" y="179165"/>
                        </a:lnTo>
                        <a:close/>
                      </a:path>
                    </a:pathLst>
                  </a:custGeom>
                  <a:solidFill>
                    <a:schemeClr val="accent1"/>
                  </a:solidFill>
                  <a:ln w="4286" cap="flat">
                    <a:noFill/>
                    <a:prstDash val="solid"/>
                    <a:miter/>
                  </a:ln>
                </p:spPr>
                <p:txBody>
                  <a:bodyPr rtlCol="0" anchor="ctr"/>
                  <a:lstStyle/>
                  <a:p>
                    <a:endParaRPr lang="en-GB"/>
                  </a:p>
                </p:txBody>
              </p:sp>
            </p:grpSp>
            <p:grpSp>
              <p:nvGrpSpPr>
                <p:cNvPr id="1764" name="Graphic 18">
                  <a:extLst>
                    <a:ext uri="{FF2B5EF4-FFF2-40B4-BE49-F238E27FC236}">
                      <a16:creationId xmlns:a16="http://schemas.microsoft.com/office/drawing/2014/main" id="{9D243916-7296-08DC-033E-E5D2BC147A1D}"/>
                    </a:ext>
                  </a:extLst>
                </p:cNvPr>
                <p:cNvGrpSpPr/>
                <p:nvPr/>
              </p:nvGrpSpPr>
              <p:grpSpPr>
                <a:xfrm>
                  <a:off x="6199727" y="5801861"/>
                  <a:ext cx="316753" cy="180022"/>
                  <a:chOff x="6199727" y="5801861"/>
                  <a:chExt cx="316753" cy="180022"/>
                </a:xfrm>
              </p:grpSpPr>
              <p:sp>
                <p:nvSpPr>
                  <p:cNvPr id="1765" name="Freeform: Shape 1764">
                    <a:extLst>
                      <a:ext uri="{FF2B5EF4-FFF2-40B4-BE49-F238E27FC236}">
                        <a16:creationId xmlns:a16="http://schemas.microsoft.com/office/drawing/2014/main" id="{2999C521-E85B-16F5-6D16-B1056952E550}"/>
                      </a:ext>
                    </a:extLst>
                  </p:cNvPr>
                  <p:cNvSpPr/>
                  <p:nvPr/>
                </p:nvSpPr>
                <p:spPr>
                  <a:xfrm>
                    <a:off x="6515623" y="5801861"/>
                    <a:ext cx="857" cy="428"/>
                  </a:xfrm>
                  <a:custGeom>
                    <a:avLst/>
                    <a:gdLst>
                      <a:gd name="connsiteX0" fmla="*/ 857 w 857"/>
                      <a:gd name="connsiteY0" fmla="*/ 0 h 428"/>
                      <a:gd name="connsiteX1" fmla="*/ 0 w 857"/>
                      <a:gd name="connsiteY1" fmla="*/ 0 h 428"/>
                      <a:gd name="connsiteX2" fmla="*/ 429 w 857"/>
                      <a:gd name="connsiteY2" fmla="*/ 429 h 428"/>
                    </a:gdLst>
                    <a:ahLst/>
                    <a:cxnLst>
                      <a:cxn ang="0">
                        <a:pos x="connsiteX0" y="connsiteY0"/>
                      </a:cxn>
                      <a:cxn ang="0">
                        <a:pos x="connsiteX1" y="connsiteY1"/>
                      </a:cxn>
                      <a:cxn ang="0">
                        <a:pos x="connsiteX2" y="connsiteY2"/>
                      </a:cxn>
                    </a:cxnLst>
                    <a:rect l="l" t="t" r="r" b="b"/>
                    <a:pathLst>
                      <a:path w="857" h="428">
                        <a:moveTo>
                          <a:pt x="857" y="0"/>
                        </a:moveTo>
                        <a:lnTo>
                          <a:pt x="0" y="0"/>
                        </a:lnTo>
                        <a:lnTo>
                          <a:pt x="429" y="429"/>
                        </a:lnTo>
                        <a:close/>
                      </a:path>
                    </a:pathLst>
                  </a:custGeom>
                  <a:solidFill>
                    <a:srgbClr val="00446A"/>
                  </a:solidFill>
                  <a:ln w="4286" cap="flat">
                    <a:noFill/>
                    <a:prstDash val="solid"/>
                    <a:miter/>
                  </a:ln>
                </p:spPr>
                <p:txBody>
                  <a:bodyPr rtlCol="0" anchor="ctr"/>
                  <a:lstStyle/>
                  <a:p>
                    <a:endParaRPr lang="en-GB"/>
                  </a:p>
                </p:txBody>
              </p:sp>
              <p:sp>
                <p:nvSpPr>
                  <p:cNvPr id="1766" name="Freeform: Shape 1765">
                    <a:extLst>
                      <a:ext uri="{FF2B5EF4-FFF2-40B4-BE49-F238E27FC236}">
                        <a16:creationId xmlns:a16="http://schemas.microsoft.com/office/drawing/2014/main" id="{D3BDA894-94AF-F112-B66B-9CC49F4FB1C6}"/>
                      </a:ext>
                    </a:extLst>
                  </p:cNvPr>
                  <p:cNvSpPr/>
                  <p:nvPr/>
                </p:nvSpPr>
                <p:spPr>
                  <a:xfrm>
                    <a:off x="6199727" y="5981454"/>
                    <a:ext cx="1286" cy="429"/>
                  </a:xfrm>
                  <a:custGeom>
                    <a:avLst/>
                    <a:gdLst>
                      <a:gd name="connsiteX0" fmla="*/ 0 w 1286"/>
                      <a:gd name="connsiteY0" fmla="*/ 0 h 429"/>
                      <a:gd name="connsiteX1" fmla="*/ 858 w 1286"/>
                      <a:gd name="connsiteY1" fmla="*/ 429 h 429"/>
                      <a:gd name="connsiteX2" fmla="*/ 1286 w 1286"/>
                      <a:gd name="connsiteY2" fmla="*/ 429 h 429"/>
                      <a:gd name="connsiteX3" fmla="*/ 858 w 1286"/>
                      <a:gd name="connsiteY3" fmla="*/ 0 h 429"/>
                    </a:gdLst>
                    <a:ahLst/>
                    <a:cxnLst>
                      <a:cxn ang="0">
                        <a:pos x="connsiteX0" y="connsiteY0"/>
                      </a:cxn>
                      <a:cxn ang="0">
                        <a:pos x="connsiteX1" y="connsiteY1"/>
                      </a:cxn>
                      <a:cxn ang="0">
                        <a:pos x="connsiteX2" y="connsiteY2"/>
                      </a:cxn>
                      <a:cxn ang="0">
                        <a:pos x="connsiteX3" y="connsiteY3"/>
                      </a:cxn>
                    </a:cxnLst>
                    <a:rect l="l" t="t" r="r" b="b"/>
                    <a:pathLst>
                      <a:path w="1286" h="429">
                        <a:moveTo>
                          <a:pt x="0" y="0"/>
                        </a:moveTo>
                        <a:lnTo>
                          <a:pt x="858" y="429"/>
                        </a:lnTo>
                        <a:lnTo>
                          <a:pt x="1286" y="429"/>
                        </a:lnTo>
                        <a:lnTo>
                          <a:pt x="858" y="0"/>
                        </a:lnTo>
                        <a:close/>
                      </a:path>
                    </a:pathLst>
                  </a:custGeom>
                  <a:solidFill>
                    <a:srgbClr val="004871"/>
                  </a:solidFill>
                  <a:ln w="4286" cap="flat">
                    <a:noFill/>
                    <a:prstDash val="solid"/>
                    <a:miter/>
                  </a:ln>
                </p:spPr>
                <p:txBody>
                  <a:bodyPr rtlCol="0" anchor="ctr"/>
                  <a:lstStyle/>
                  <a:p>
                    <a:endParaRPr lang="en-GB"/>
                  </a:p>
                </p:txBody>
              </p:sp>
            </p:grpSp>
            <p:grpSp>
              <p:nvGrpSpPr>
                <p:cNvPr id="1767" name="Graphic 18">
                  <a:extLst>
                    <a:ext uri="{FF2B5EF4-FFF2-40B4-BE49-F238E27FC236}">
                      <a16:creationId xmlns:a16="http://schemas.microsoft.com/office/drawing/2014/main" id="{BC85B659-6AE6-3913-135B-CF8C6E0E229A}"/>
                    </a:ext>
                  </a:extLst>
                </p:cNvPr>
                <p:cNvGrpSpPr/>
                <p:nvPr/>
              </p:nvGrpSpPr>
              <p:grpSpPr>
                <a:xfrm>
                  <a:off x="4890277" y="4924893"/>
                  <a:ext cx="567070" cy="321897"/>
                  <a:chOff x="4890277" y="4924893"/>
                  <a:chExt cx="567070" cy="321897"/>
                </a:xfrm>
              </p:grpSpPr>
              <p:grpSp>
                <p:nvGrpSpPr>
                  <p:cNvPr id="1768" name="Graphic 18">
                    <a:extLst>
                      <a:ext uri="{FF2B5EF4-FFF2-40B4-BE49-F238E27FC236}">
                        <a16:creationId xmlns:a16="http://schemas.microsoft.com/office/drawing/2014/main" id="{AB659484-9395-EA5B-4725-2976393F903B}"/>
                      </a:ext>
                    </a:extLst>
                  </p:cNvPr>
                  <p:cNvGrpSpPr/>
                  <p:nvPr/>
                </p:nvGrpSpPr>
                <p:grpSpPr>
                  <a:xfrm>
                    <a:off x="4890277" y="4924893"/>
                    <a:ext cx="567070" cy="321897"/>
                    <a:chOff x="4890277" y="4924893"/>
                    <a:chExt cx="567070" cy="321897"/>
                  </a:xfrm>
                  <a:solidFill>
                    <a:srgbClr val="00507E"/>
                  </a:solidFill>
                </p:grpSpPr>
                <p:sp>
                  <p:nvSpPr>
                    <p:cNvPr id="1769" name="Freeform: Shape 1768">
                      <a:extLst>
                        <a:ext uri="{FF2B5EF4-FFF2-40B4-BE49-F238E27FC236}">
                          <a16:creationId xmlns:a16="http://schemas.microsoft.com/office/drawing/2014/main" id="{399F0CC6-03C8-34CB-781C-333DA2A64930}"/>
                        </a:ext>
                      </a:extLst>
                    </p:cNvPr>
                    <p:cNvSpPr/>
                    <p:nvPr/>
                  </p:nvSpPr>
                  <p:spPr>
                    <a:xfrm>
                      <a:off x="5456920" y="5246362"/>
                      <a:ext cx="428" cy="429"/>
                    </a:xfrm>
                    <a:custGeom>
                      <a:avLst/>
                      <a:gdLst>
                        <a:gd name="connsiteX0" fmla="*/ 0 w 428"/>
                        <a:gd name="connsiteY0" fmla="*/ 0 h 429"/>
                        <a:gd name="connsiteX1" fmla="*/ 429 w 428"/>
                        <a:gd name="connsiteY1" fmla="*/ 429 h 429"/>
                        <a:gd name="connsiteX2" fmla="*/ 429 w 428"/>
                        <a:gd name="connsiteY2" fmla="*/ 0 h 429"/>
                        <a:gd name="connsiteX3" fmla="*/ 429 w 428"/>
                        <a:gd name="connsiteY3" fmla="*/ 0 h 429"/>
                      </a:gdLst>
                      <a:ahLst/>
                      <a:cxnLst>
                        <a:cxn ang="0">
                          <a:pos x="connsiteX0" y="connsiteY0"/>
                        </a:cxn>
                        <a:cxn ang="0">
                          <a:pos x="connsiteX1" y="connsiteY1"/>
                        </a:cxn>
                        <a:cxn ang="0">
                          <a:pos x="connsiteX2" y="connsiteY2"/>
                        </a:cxn>
                        <a:cxn ang="0">
                          <a:pos x="connsiteX3" y="connsiteY3"/>
                        </a:cxn>
                      </a:cxnLst>
                      <a:rect l="l" t="t" r="r" b="b"/>
                      <a:pathLst>
                        <a:path w="428" h="429">
                          <a:moveTo>
                            <a:pt x="0" y="0"/>
                          </a:moveTo>
                          <a:lnTo>
                            <a:pt x="429" y="429"/>
                          </a:lnTo>
                          <a:lnTo>
                            <a:pt x="429" y="0"/>
                          </a:lnTo>
                          <a:lnTo>
                            <a:pt x="429" y="0"/>
                          </a:lnTo>
                          <a:close/>
                        </a:path>
                      </a:pathLst>
                    </a:custGeom>
                    <a:solidFill>
                      <a:srgbClr val="00507E"/>
                    </a:solidFill>
                    <a:ln w="4286" cap="flat">
                      <a:noFill/>
                      <a:prstDash val="solid"/>
                      <a:miter/>
                    </a:ln>
                  </p:spPr>
                  <p:txBody>
                    <a:bodyPr rtlCol="0" anchor="ctr"/>
                    <a:lstStyle/>
                    <a:p>
                      <a:endParaRPr lang="en-GB"/>
                    </a:p>
                  </p:txBody>
                </p:sp>
                <p:sp>
                  <p:nvSpPr>
                    <p:cNvPr id="1770" name="Freeform: Shape 1769">
                      <a:extLst>
                        <a:ext uri="{FF2B5EF4-FFF2-40B4-BE49-F238E27FC236}">
                          <a16:creationId xmlns:a16="http://schemas.microsoft.com/office/drawing/2014/main" id="{D0CFDC6E-EC75-21F4-75F0-F8F3031BAE4F}"/>
                        </a:ext>
                      </a:extLst>
                    </p:cNvPr>
                    <p:cNvSpPr/>
                    <p:nvPr/>
                  </p:nvSpPr>
                  <p:spPr>
                    <a:xfrm>
                      <a:off x="4890277" y="4924893"/>
                      <a:ext cx="4714" cy="4286"/>
                    </a:xfrm>
                    <a:custGeom>
                      <a:avLst/>
                      <a:gdLst>
                        <a:gd name="connsiteX0" fmla="*/ 0 w 4714"/>
                        <a:gd name="connsiteY0" fmla="*/ 1715 h 4286"/>
                        <a:gd name="connsiteX1" fmla="*/ 4286 w 4714"/>
                        <a:gd name="connsiteY1" fmla="*/ 4286 h 4286"/>
                        <a:gd name="connsiteX2" fmla="*/ 4715 w 4714"/>
                        <a:gd name="connsiteY2" fmla="*/ 4286 h 4286"/>
                        <a:gd name="connsiteX3" fmla="*/ 3000 w 4714"/>
                        <a:gd name="connsiteY3" fmla="*/ 0 h 4286"/>
                      </a:gdLst>
                      <a:ahLst/>
                      <a:cxnLst>
                        <a:cxn ang="0">
                          <a:pos x="connsiteX0" y="connsiteY0"/>
                        </a:cxn>
                        <a:cxn ang="0">
                          <a:pos x="connsiteX1" y="connsiteY1"/>
                        </a:cxn>
                        <a:cxn ang="0">
                          <a:pos x="connsiteX2" y="connsiteY2"/>
                        </a:cxn>
                        <a:cxn ang="0">
                          <a:pos x="connsiteX3" y="connsiteY3"/>
                        </a:cxn>
                      </a:cxnLst>
                      <a:rect l="l" t="t" r="r" b="b"/>
                      <a:pathLst>
                        <a:path w="4714" h="4286">
                          <a:moveTo>
                            <a:pt x="0" y="1715"/>
                          </a:moveTo>
                          <a:lnTo>
                            <a:pt x="4286" y="4286"/>
                          </a:lnTo>
                          <a:lnTo>
                            <a:pt x="4715" y="4286"/>
                          </a:lnTo>
                          <a:lnTo>
                            <a:pt x="3000" y="0"/>
                          </a:lnTo>
                          <a:close/>
                        </a:path>
                      </a:pathLst>
                    </a:custGeom>
                    <a:solidFill>
                      <a:srgbClr val="00507E"/>
                    </a:solidFill>
                    <a:ln w="4286" cap="flat">
                      <a:noFill/>
                      <a:prstDash val="solid"/>
                      <a:miter/>
                    </a:ln>
                  </p:spPr>
                  <p:txBody>
                    <a:bodyPr rtlCol="0" anchor="ctr"/>
                    <a:lstStyle/>
                    <a:p>
                      <a:endParaRPr lang="en-GB"/>
                    </a:p>
                  </p:txBody>
                </p:sp>
              </p:grpSp>
              <p:sp>
                <p:nvSpPr>
                  <p:cNvPr id="1771" name="Freeform: Shape 1770">
                    <a:extLst>
                      <a:ext uri="{FF2B5EF4-FFF2-40B4-BE49-F238E27FC236}">
                        <a16:creationId xmlns:a16="http://schemas.microsoft.com/office/drawing/2014/main" id="{B9E26046-2684-3A04-0CF5-A8F8AB0C228C}"/>
                      </a:ext>
                    </a:extLst>
                  </p:cNvPr>
                  <p:cNvSpPr/>
                  <p:nvPr/>
                </p:nvSpPr>
                <p:spPr>
                  <a:xfrm>
                    <a:off x="4890277" y="4926608"/>
                    <a:ext cx="4286" cy="3429"/>
                  </a:xfrm>
                  <a:custGeom>
                    <a:avLst/>
                    <a:gdLst>
                      <a:gd name="connsiteX0" fmla="*/ 0 w 4286"/>
                      <a:gd name="connsiteY0" fmla="*/ 0 h 3429"/>
                      <a:gd name="connsiteX1" fmla="*/ 0 w 4286"/>
                      <a:gd name="connsiteY1" fmla="*/ 3429 h 3429"/>
                      <a:gd name="connsiteX2" fmla="*/ 4286 w 4286"/>
                      <a:gd name="connsiteY2" fmla="*/ 2572 h 3429"/>
                      <a:gd name="connsiteX3" fmla="*/ 0 w 4286"/>
                      <a:gd name="connsiteY3" fmla="*/ 0 h 3429"/>
                    </a:gdLst>
                    <a:ahLst/>
                    <a:cxnLst>
                      <a:cxn ang="0">
                        <a:pos x="connsiteX0" y="connsiteY0"/>
                      </a:cxn>
                      <a:cxn ang="0">
                        <a:pos x="connsiteX1" y="connsiteY1"/>
                      </a:cxn>
                      <a:cxn ang="0">
                        <a:pos x="connsiteX2" y="connsiteY2"/>
                      </a:cxn>
                      <a:cxn ang="0">
                        <a:pos x="connsiteX3" y="connsiteY3"/>
                      </a:cxn>
                    </a:cxnLst>
                    <a:rect l="l" t="t" r="r" b="b"/>
                    <a:pathLst>
                      <a:path w="4286" h="3429">
                        <a:moveTo>
                          <a:pt x="0" y="0"/>
                        </a:moveTo>
                        <a:lnTo>
                          <a:pt x="0" y="3429"/>
                        </a:lnTo>
                        <a:cubicBezTo>
                          <a:pt x="857" y="3001"/>
                          <a:pt x="3000" y="2572"/>
                          <a:pt x="4286" y="2572"/>
                        </a:cubicBezTo>
                        <a:lnTo>
                          <a:pt x="0" y="0"/>
                        </a:lnTo>
                        <a:close/>
                      </a:path>
                    </a:pathLst>
                  </a:custGeom>
                  <a:solidFill>
                    <a:srgbClr val="004871"/>
                  </a:solidFill>
                  <a:ln w="4286" cap="flat">
                    <a:noFill/>
                    <a:prstDash val="solid"/>
                    <a:miter/>
                  </a:ln>
                </p:spPr>
                <p:txBody>
                  <a:bodyPr rtlCol="0" anchor="ctr"/>
                  <a:lstStyle/>
                  <a:p>
                    <a:endParaRPr lang="en-GB"/>
                  </a:p>
                </p:txBody>
              </p:sp>
            </p:grpSp>
            <p:grpSp>
              <p:nvGrpSpPr>
                <p:cNvPr id="1772" name="Graphic 18">
                  <a:extLst>
                    <a:ext uri="{FF2B5EF4-FFF2-40B4-BE49-F238E27FC236}">
                      <a16:creationId xmlns:a16="http://schemas.microsoft.com/office/drawing/2014/main" id="{271E3FD4-4BC6-DEA8-2488-5B97BAD6EA84}"/>
                    </a:ext>
                  </a:extLst>
                </p:cNvPr>
                <p:cNvGrpSpPr/>
                <p:nvPr/>
              </p:nvGrpSpPr>
              <p:grpSpPr>
                <a:xfrm>
                  <a:off x="5456920" y="5066769"/>
                  <a:ext cx="316324" cy="180022"/>
                  <a:chOff x="5456920" y="5066769"/>
                  <a:chExt cx="316324" cy="180022"/>
                </a:xfrm>
              </p:grpSpPr>
              <p:sp>
                <p:nvSpPr>
                  <p:cNvPr id="1773" name="Freeform: Shape 1772">
                    <a:extLst>
                      <a:ext uri="{FF2B5EF4-FFF2-40B4-BE49-F238E27FC236}">
                        <a16:creationId xmlns:a16="http://schemas.microsoft.com/office/drawing/2014/main" id="{1FF68512-80C6-4CAC-B5A0-E218005108EC}"/>
                      </a:ext>
                    </a:extLst>
                  </p:cNvPr>
                  <p:cNvSpPr/>
                  <p:nvPr/>
                </p:nvSpPr>
                <p:spPr>
                  <a:xfrm>
                    <a:off x="5772816" y="5066769"/>
                    <a:ext cx="428" cy="428"/>
                  </a:xfrm>
                  <a:custGeom>
                    <a:avLst/>
                    <a:gdLst>
                      <a:gd name="connsiteX0" fmla="*/ 429 w 428"/>
                      <a:gd name="connsiteY0" fmla="*/ 0 h 428"/>
                      <a:gd name="connsiteX1" fmla="*/ 0 w 428"/>
                      <a:gd name="connsiteY1" fmla="*/ 429 h 428"/>
                      <a:gd name="connsiteX2" fmla="*/ 0 w 428"/>
                      <a:gd name="connsiteY2" fmla="*/ 429 h 428"/>
                    </a:gdLst>
                    <a:ahLst/>
                    <a:cxnLst>
                      <a:cxn ang="0">
                        <a:pos x="connsiteX0" y="connsiteY0"/>
                      </a:cxn>
                      <a:cxn ang="0">
                        <a:pos x="connsiteX1" y="connsiteY1"/>
                      </a:cxn>
                      <a:cxn ang="0">
                        <a:pos x="connsiteX2" y="connsiteY2"/>
                      </a:cxn>
                    </a:cxnLst>
                    <a:rect l="l" t="t" r="r" b="b"/>
                    <a:pathLst>
                      <a:path w="428" h="428">
                        <a:moveTo>
                          <a:pt x="429" y="0"/>
                        </a:moveTo>
                        <a:lnTo>
                          <a:pt x="0" y="429"/>
                        </a:lnTo>
                        <a:lnTo>
                          <a:pt x="0" y="429"/>
                        </a:lnTo>
                        <a:close/>
                      </a:path>
                    </a:pathLst>
                  </a:custGeom>
                  <a:solidFill>
                    <a:srgbClr val="004268"/>
                  </a:solidFill>
                  <a:ln w="4286" cap="flat">
                    <a:noFill/>
                    <a:prstDash val="solid"/>
                    <a:miter/>
                  </a:ln>
                </p:spPr>
                <p:txBody>
                  <a:bodyPr rtlCol="0" anchor="ctr"/>
                  <a:lstStyle/>
                  <a:p>
                    <a:endParaRPr lang="en-GB"/>
                  </a:p>
                </p:txBody>
              </p:sp>
              <p:sp>
                <p:nvSpPr>
                  <p:cNvPr id="1774" name="Freeform: Shape 1773">
                    <a:extLst>
                      <a:ext uri="{FF2B5EF4-FFF2-40B4-BE49-F238E27FC236}">
                        <a16:creationId xmlns:a16="http://schemas.microsoft.com/office/drawing/2014/main" id="{115D3EE6-9E0E-C5E9-3096-CE7B45FCA1F0}"/>
                      </a:ext>
                    </a:extLst>
                  </p:cNvPr>
                  <p:cNvSpPr/>
                  <p:nvPr/>
                </p:nvSpPr>
                <p:spPr>
                  <a:xfrm>
                    <a:off x="5456920" y="5246362"/>
                    <a:ext cx="428" cy="429"/>
                  </a:xfrm>
                  <a:custGeom>
                    <a:avLst/>
                    <a:gdLst>
                      <a:gd name="connsiteX0" fmla="*/ 0 w 428"/>
                      <a:gd name="connsiteY0" fmla="*/ 0 h 429"/>
                      <a:gd name="connsiteX1" fmla="*/ 429 w 428"/>
                      <a:gd name="connsiteY1" fmla="*/ 429 h 429"/>
                      <a:gd name="connsiteX2" fmla="*/ 429 w 428"/>
                      <a:gd name="connsiteY2" fmla="*/ 0 h 429"/>
                      <a:gd name="connsiteX3" fmla="*/ 429 w 428"/>
                      <a:gd name="connsiteY3" fmla="*/ 0 h 429"/>
                    </a:gdLst>
                    <a:ahLst/>
                    <a:cxnLst>
                      <a:cxn ang="0">
                        <a:pos x="connsiteX0" y="connsiteY0"/>
                      </a:cxn>
                      <a:cxn ang="0">
                        <a:pos x="connsiteX1" y="connsiteY1"/>
                      </a:cxn>
                      <a:cxn ang="0">
                        <a:pos x="connsiteX2" y="connsiteY2"/>
                      </a:cxn>
                      <a:cxn ang="0">
                        <a:pos x="connsiteX3" y="connsiteY3"/>
                      </a:cxn>
                    </a:cxnLst>
                    <a:rect l="l" t="t" r="r" b="b"/>
                    <a:pathLst>
                      <a:path w="428" h="429">
                        <a:moveTo>
                          <a:pt x="0" y="0"/>
                        </a:moveTo>
                        <a:lnTo>
                          <a:pt x="429" y="429"/>
                        </a:lnTo>
                        <a:lnTo>
                          <a:pt x="429" y="0"/>
                        </a:lnTo>
                        <a:lnTo>
                          <a:pt x="429" y="0"/>
                        </a:lnTo>
                        <a:close/>
                      </a:path>
                    </a:pathLst>
                  </a:custGeom>
                  <a:solidFill>
                    <a:srgbClr val="004871"/>
                  </a:solidFill>
                  <a:ln w="4286" cap="flat">
                    <a:noFill/>
                    <a:prstDash val="solid"/>
                    <a:miter/>
                  </a:ln>
                </p:spPr>
                <p:txBody>
                  <a:bodyPr rtlCol="0" anchor="ctr"/>
                  <a:lstStyle/>
                  <a:p>
                    <a:endParaRPr lang="en-GB"/>
                  </a:p>
                </p:txBody>
              </p:sp>
            </p:grpSp>
            <p:grpSp>
              <p:nvGrpSpPr>
                <p:cNvPr id="1775" name="Graphic 18">
                  <a:extLst>
                    <a:ext uri="{FF2B5EF4-FFF2-40B4-BE49-F238E27FC236}">
                      <a16:creationId xmlns:a16="http://schemas.microsoft.com/office/drawing/2014/main" id="{329241FB-1542-642F-AE31-8236FF49B511}"/>
                    </a:ext>
                  </a:extLst>
                </p:cNvPr>
                <p:cNvGrpSpPr/>
                <p:nvPr/>
              </p:nvGrpSpPr>
              <p:grpSpPr>
                <a:xfrm>
                  <a:off x="4658820" y="4306816"/>
                  <a:ext cx="2589323" cy="2411444"/>
                  <a:chOff x="4658820" y="4306816"/>
                  <a:chExt cx="2589323" cy="2411444"/>
                </a:xfrm>
              </p:grpSpPr>
              <p:sp>
                <p:nvSpPr>
                  <p:cNvPr id="1776" name="Freeform: Shape 1775">
                    <a:extLst>
                      <a:ext uri="{FF2B5EF4-FFF2-40B4-BE49-F238E27FC236}">
                        <a16:creationId xmlns:a16="http://schemas.microsoft.com/office/drawing/2014/main" id="{93E6F3D1-4FBD-E522-D575-B74705897D3D}"/>
                      </a:ext>
                    </a:extLst>
                  </p:cNvPr>
                  <p:cNvSpPr/>
                  <p:nvPr/>
                </p:nvSpPr>
                <p:spPr>
                  <a:xfrm>
                    <a:off x="5644229" y="5487250"/>
                    <a:ext cx="871823" cy="494204"/>
                  </a:xfrm>
                  <a:custGeom>
                    <a:avLst/>
                    <a:gdLst>
                      <a:gd name="connsiteX0" fmla="*/ 317183 w 871823"/>
                      <a:gd name="connsiteY0" fmla="*/ 857 h 494204"/>
                      <a:gd name="connsiteX1" fmla="*/ 316325 w 871823"/>
                      <a:gd name="connsiteY1" fmla="*/ 1286 h 494204"/>
                      <a:gd name="connsiteX2" fmla="*/ 871823 w 871823"/>
                      <a:gd name="connsiteY2" fmla="*/ 315039 h 494204"/>
                      <a:gd name="connsiteX3" fmla="*/ 556355 w 871823"/>
                      <a:gd name="connsiteY3" fmla="*/ 494204 h 494204"/>
                      <a:gd name="connsiteX4" fmla="*/ 556355 w 871823"/>
                      <a:gd name="connsiteY4" fmla="*/ 494204 h 494204"/>
                      <a:gd name="connsiteX5" fmla="*/ 555498 w 871823"/>
                      <a:gd name="connsiteY5" fmla="*/ 494204 h 494204"/>
                      <a:gd name="connsiteX6" fmla="*/ 538782 w 871823"/>
                      <a:gd name="connsiteY6" fmla="*/ 484775 h 494204"/>
                      <a:gd name="connsiteX7" fmla="*/ 0 w 871823"/>
                      <a:gd name="connsiteY7" fmla="*/ 180880 h 494204"/>
                      <a:gd name="connsiteX8" fmla="*/ 1286 w 871823"/>
                      <a:gd name="connsiteY8" fmla="*/ 180451 h 494204"/>
                      <a:gd name="connsiteX9" fmla="*/ 858 w 871823"/>
                      <a:gd name="connsiteY9" fmla="*/ 179165 h 494204"/>
                      <a:gd name="connsiteX10" fmla="*/ 317183 w 871823"/>
                      <a:gd name="connsiteY10" fmla="*/ 0 h 494204"/>
                      <a:gd name="connsiteX11" fmla="*/ 317183 w 871823"/>
                      <a:gd name="connsiteY11" fmla="*/ 857 h 494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71823" h="494204">
                        <a:moveTo>
                          <a:pt x="317183" y="857"/>
                        </a:moveTo>
                        <a:lnTo>
                          <a:pt x="316325" y="1286"/>
                        </a:lnTo>
                        <a:cubicBezTo>
                          <a:pt x="316325" y="1286"/>
                          <a:pt x="871823" y="314611"/>
                          <a:pt x="871823" y="315039"/>
                        </a:cubicBezTo>
                        <a:lnTo>
                          <a:pt x="556355" y="494204"/>
                        </a:lnTo>
                        <a:lnTo>
                          <a:pt x="556355" y="494204"/>
                        </a:lnTo>
                        <a:lnTo>
                          <a:pt x="555498" y="494204"/>
                        </a:lnTo>
                        <a:lnTo>
                          <a:pt x="538782" y="484775"/>
                        </a:lnTo>
                        <a:lnTo>
                          <a:pt x="0" y="180880"/>
                        </a:lnTo>
                        <a:lnTo>
                          <a:pt x="1286" y="180451"/>
                        </a:lnTo>
                        <a:lnTo>
                          <a:pt x="858" y="179165"/>
                        </a:lnTo>
                        <a:lnTo>
                          <a:pt x="317183" y="0"/>
                        </a:lnTo>
                        <a:lnTo>
                          <a:pt x="317183" y="857"/>
                        </a:lnTo>
                        <a:close/>
                      </a:path>
                    </a:pathLst>
                  </a:custGeom>
                  <a:solidFill>
                    <a:schemeClr val="accent1"/>
                  </a:solidFill>
                  <a:ln w="4286" cap="flat">
                    <a:noFill/>
                    <a:prstDash val="solid"/>
                    <a:miter/>
                  </a:ln>
                </p:spPr>
                <p:txBody>
                  <a:bodyPr rtlCol="0" anchor="ctr"/>
                  <a:lstStyle/>
                  <a:p>
                    <a:endParaRPr lang="en-GB"/>
                  </a:p>
                </p:txBody>
              </p:sp>
              <p:sp>
                <p:nvSpPr>
                  <p:cNvPr id="1777" name="Freeform: Shape 1776">
                    <a:extLst>
                      <a:ext uri="{FF2B5EF4-FFF2-40B4-BE49-F238E27FC236}">
                        <a16:creationId xmlns:a16="http://schemas.microsoft.com/office/drawing/2014/main" id="{A534B4AE-BDFF-A108-EEE3-E907B4BA901A}"/>
                      </a:ext>
                    </a:extLst>
                  </p:cNvPr>
                  <p:cNvSpPr/>
                  <p:nvPr/>
                </p:nvSpPr>
                <p:spPr>
                  <a:xfrm>
                    <a:off x="6378463" y="6224485"/>
                    <a:ext cx="869680" cy="493775"/>
                  </a:xfrm>
                  <a:custGeom>
                    <a:avLst/>
                    <a:gdLst>
                      <a:gd name="connsiteX0" fmla="*/ 314611 w 869680"/>
                      <a:gd name="connsiteY0" fmla="*/ 857 h 493775"/>
                      <a:gd name="connsiteX1" fmla="*/ 869680 w 869680"/>
                      <a:gd name="connsiteY1" fmla="*/ 314182 h 493775"/>
                      <a:gd name="connsiteX2" fmla="*/ 553783 w 869680"/>
                      <a:gd name="connsiteY2" fmla="*/ 493776 h 493775"/>
                      <a:gd name="connsiteX3" fmla="*/ 0 w 869680"/>
                      <a:gd name="connsiteY3" fmla="*/ 181308 h 493775"/>
                      <a:gd name="connsiteX4" fmla="*/ 315896 w 869680"/>
                      <a:gd name="connsiteY4" fmla="*/ 0 h 493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9680" h="493775">
                        <a:moveTo>
                          <a:pt x="314611" y="857"/>
                        </a:moveTo>
                        <a:lnTo>
                          <a:pt x="869680" y="314182"/>
                        </a:lnTo>
                        <a:lnTo>
                          <a:pt x="553783" y="493776"/>
                        </a:lnTo>
                        <a:lnTo>
                          <a:pt x="0" y="181308"/>
                        </a:lnTo>
                        <a:lnTo>
                          <a:pt x="315896" y="0"/>
                        </a:lnTo>
                        <a:close/>
                      </a:path>
                    </a:pathLst>
                  </a:custGeom>
                  <a:solidFill>
                    <a:schemeClr val="accent1"/>
                  </a:solidFill>
                  <a:ln w="4286" cap="flat">
                    <a:noFill/>
                    <a:prstDash val="solid"/>
                    <a:miter/>
                  </a:ln>
                </p:spPr>
                <p:txBody>
                  <a:bodyPr rtlCol="0" anchor="ctr"/>
                  <a:lstStyle/>
                  <a:p>
                    <a:endParaRPr lang="en-GB"/>
                  </a:p>
                </p:txBody>
              </p:sp>
              <p:sp>
                <p:nvSpPr>
                  <p:cNvPr id="1778" name="Freeform: Shape 1777">
                    <a:extLst>
                      <a:ext uri="{FF2B5EF4-FFF2-40B4-BE49-F238E27FC236}">
                        <a16:creationId xmlns:a16="http://schemas.microsoft.com/office/drawing/2014/main" id="{10B316B9-6658-D78B-98C3-AE5E177D8A37}"/>
                      </a:ext>
                    </a:extLst>
                  </p:cNvPr>
                  <p:cNvSpPr/>
                  <p:nvPr/>
                </p:nvSpPr>
                <p:spPr>
                  <a:xfrm>
                    <a:off x="5772816" y="5066769"/>
                    <a:ext cx="428" cy="428"/>
                  </a:xfrm>
                  <a:custGeom>
                    <a:avLst/>
                    <a:gdLst>
                      <a:gd name="connsiteX0" fmla="*/ 429 w 428"/>
                      <a:gd name="connsiteY0" fmla="*/ 0 h 428"/>
                      <a:gd name="connsiteX1" fmla="*/ 429 w 428"/>
                      <a:gd name="connsiteY1" fmla="*/ 0 h 428"/>
                      <a:gd name="connsiteX2" fmla="*/ 0 w 428"/>
                      <a:gd name="connsiteY2" fmla="*/ 429 h 428"/>
                    </a:gdLst>
                    <a:ahLst/>
                    <a:cxnLst>
                      <a:cxn ang="0">
                        <a:pos x="connsiteX0" y="connsiteY0"/>
                      </a:cxn>
                      <a:cxn ang="0">
                        <a:pos x="connsiteX1" y="connsiteY1"/>
                      </a:cxn>
                      <a:cxn ang="0">
                        <a:pos x="connsiteX2" y="connsiteY2"/>
                      </a:cxn>
                    </a:cxnLst>
                    <a:rect l="l" t="t" r="r" b="b"/>
                    <a:pathLst>
                      <a:path w="428" h="428">
                        <a:moveTo>
                          <a:pt x="429" y="0"/>
                        </a:moveTo>
                        <a:lnTo>
                          <a:pt x="429" y="0"/>
                        </a:lnTo>
                        <a:lnTo>
                          <a:pt x="0" y="429"/>
                        </a:lnTo>
                        <a:close/>
                      </a:path>
                    </a:pathLst>
                  </a:custGeom>
                  <a:solidFill>
                    <a:srgbClr val="8CC1E3"/>
                  </a:solidFill>
                  <a:ln w="4286" cap="flat">
                    <a:noFill/>
                    <a:prstDash val="solid"/>
                    <a:miter/>
                  </a:ln>
                </p:spPr>
                <p:txBody>
                  <a:bodyPr rtlCol="0" anchor="ctr"/>
                  <a:lstStyle/>
                  <a:p>
                    <a:endParaRPr lang="en-GB"/>
                  </a:p>
                </p:txBody>
              </p:sp>
              <p:sp>
                <p:nvSpPr>
                  <p:cNvPr id="1779" name="Freeform: Shape 1778">
                    <a:extLst>
                      <a:ext uri="{FF2B5EF4-FFF2-40B4-BE49-F238E27FC236}">
                        <a16:creationId xmlns:a16="http://schemas.microsoft.com/office/drawing/2014/main" id="{E6389B01-CA59-EC6D-CB78-35F08C4560F2}"/>
                      </a:ext>
                    </a:extLst>
                  </p:cNvPr>
                  <p:cNvSpPr/>
                  <p:nvPr/>
                </p:nvSpPr>
                <p:spPr>
                  <a:xfrm>
                    <a:off x="6200584" y="5801861"/>
                    <a:ext cx="493347" cy="603503"/>
                  </a:xfrm>
                  <a:custGeom>
                    <a:avLst/>
                    <a:gdLst>
                      <a:gd name="connsiteX0" fmla="*/ 315468 w 493347"/>
                      <a:gd name="connsiteY0" fmla="*/ 429 h 603503"/>
                      <a:gd name="connsiteX1" fmla="*/ 315896 w 493347"/>
                      <a:gd name="connsiteY1" fmla="*/ 0 h 603503"/>
                      <a:gd name="connsiteX2" fmla="*/ 493347 w 493347"/>
                      <a:gd name="connsiteY2" fmla="*/ 422624 h 603503"/>
                      <a:gd name="connsiteX3" fmla="*/ 177451 w 493347"/>
                      <a:gd name="connsiteY3" fmla="*/ 603504 h 603503"/>
                      <a:gd name="connsiteX4" fmla="*/ 175308 w 493347"/>
                      <a:gd name="connsiteY4" fmla="*/ 602218 h 603503"/>
                      <a:gd name="connsiteX5" fmla="*/ 177451 w 493347"/>
                      <a:gd name="connsiteY5" fmla="*/ 601789 h 603503"/>
                      <a:gd name="connsiteX6" fmla="*/ 0 w 493347"/>
                      <a:gd name="connsiteY6" fmla="*/ 179165 h 603503"/>
                      <a:gd name="connsiteX7" fmla="*/ 315468 w 493347"/>
                      <a:gd name="connsiteY7" fmla="*/ 429 h 603503"/>
                      <a:gd name="connsiteX8" fmla="*/ 315468 w 493347"/>
                      <a:gd name="connsiteY8" fmla="*/ 429 h 60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3347" h="603503">
                        <a:moveTo>
                          <a:pt x="315468" y="429"/>
                        </a:moveTo>
                        <a:lnTo>
                          <a:pt x="315896" y="0"/>
                        </a:lnTo>
                        <a:lnTo>
                          <a:pt x="493347" y="422624"/>
                        </a:lnTo>
                        <a:lnTo>
                          <a:pt x="177451" y="603504"/>
                        </a:lnTo>
                        <a:lnTo>
                          <a:pt x="175308" y="602218"/>
                        </a:lnTo>
                        <a:lnTo>
                          <a:pt x="177451" y="601789"/>
                        </a:lnTo>
                        <a:cubicBezTo>
                          <a:pt x="160306" y="561070"/>
                          <a:pt x="13287" y="211312"/>
                          <a:pt x="0" y="179165"/>
                        </a:cubicBezTo>
                        <a:lnTo>
                          <a:pt x="315468" y="429"/>
                        </a:lnTo>
                        <a:lnTo>
                          <a:pt x="315468" y="429"/>
                        </a:lnTo>
                        <a:close/>
                      </a:path>
                    </a:pathLst>
                  </a:custGeom>
                  <a:solidFill>
                    <a:schemeClr val="accent2"/>
                  </a:solidFill>
                  <a:ln w="4286" cap="flat">
                    <a:noFill/>
                    <a:prstDash val="solid"/>
                    <a:miter/>
                  </a:ln>
                </p:spPr>
                <p:txBody>
                  <a:bodyPr rtlCol="0" anchor="ctr"/>
                  <a:lstStyle/>
                  <a:p>
                    <a:endParaRPr lang="en-GB"/>
                  </a:p>
                </p:txBody>
              </p:sp>
              <p:sp>
                <p:nvSpPr>
                  <p:cNvPr id="1780" name="Freeform: Shape 1779">
                    <a:extLst>
                      <a:ext uri="{FF2B5EF4-FFF2-40B4-BE49-F238E27FC236}">
                        <a16:creationId xmlns:a16="http://schemas.microsoft.com/office/drawing/2014/main" id="{3E65AE9C-B3C5-CECA-0A07-8AA39E71C438}"/>
                      </a:ext>
                    </a:extLst>
                  </p:cNvPr>
                  <p:cNvSpPr/>
                  <p:nvPr/>
                </p:nvSpPr>
                <p:spPr>
                  <a:xfrm>
                    <a:off x="4894135" y="4750872"/>
                    <a:ext cx="878681" cy="495061"/>
                  </a:xfrm>
                  <a:custGeom>
                    <a:avLst/>
                    <a:gdLst>
                      <a:gd name="connsiteX0" fmla="*/ 318469 w 878681"/>
                      <a:gd name="connsiteY0" fmla="*/ 0 h 495061"/>
                      <a:gd name="connsiteX1" fmla="*/ 878681 w 878681"/>
                      <a:gd name="connsiteY1" fmla="*/ 316325 h 495061"/>
                      <a:gd name="connsiteX2" fmla="*/ 561499 w 878681"/>
                      <a:gd name="connsiteY2" fmla="*/ 495062 h 495061"/>
                      <a:gd name="connsiteX3" fmla="*/ 547783 w 878681"/>
                      <a:gd name="connsiteY3" fmla="*/ 487347 h 495061"/>
                      <a:gd name="connsiteX4" fmla="*/ 0 w 878681"/>
                      <a:gd name="connsiteY4" fmla="*/ 178308 h 495061"/>
                      <a:gd name="connsiteX5" fmla="*/ 429 w 878681"/>
                      <a:gd name="connsiteY5" fmla="*/ 178308 h 495061"/>
                      <a:gd name="connsiteX6" fmla="*/ 429 w 878681"/>
                      <a:gd name="connsiteY6" fmla="*/ 177879 h 495061"/>
                      <a:gd name="connsiteX7" fmla="*/ 318469 w 878681"/>
                      <a:gd name="connsiteY7" fmla="*/ 0 h 495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8681" h="495061">
                        <a:moveTo>
                          <a:pt x="318469" y="0"/>
                        </a:moveTo>
                        <a:cubicBezTo>
                          <a:pt x="318469" y="0"/>
                          <a:pt x="878681" y="316325"/>
                          <a:pt x="878681" y="316325"/>
                        </a:cubicBezTo>
                        <a:lnTo>
                          <a:pt x="561499" y="495062"/>
                        </a:lnTo>
                        <a:lnTo>
                          <a:pt x="547783" y="487347"/>
                        </a:lnTo>
                        <a:lnTo>
                          <a:pt x="0" y="178308"/>
                        </a:lnTo>
                        <a:lnTo>
                          <a:pt x="429" y="178308"/>
                        </a:lnTo>
                        <a:lnTo>
                          <a:pt x="429" y="177879"/>
                        </a:lnTo>
                        <a:lnTo>
                          <a:pt x="318469" y="0"/>
                        </a:lnTo>
                        <a:close/>
                      </a:path>
                    </a:pathLst>
                  </a:custGeom>
                  <a:solidFill>
                    <a:schemeClr val="accent1"/>
                  </a:solidFill>
                  <a:ln w="4286" cap="flat">
                    <a:noFill/>
                    <a:prstDash val="solid"/>
                    <a:miter/>
                  </a:ln>
                </p:spPr>
                <p:txBody>
                  <a:bodyPr rtlCol="0" anchor="ctr"/>
                  <a:lstStyle/>
                  <a:p>
                    <a:endParaRPr lang="en-GB"/>
                  </a:p>
                </p:txBody>
              </p:sp>
              <p:sp>
                <p:nvSpPr>
                  <p:cNvPr id="1781" name="Freeform: Shape 1780">
                    <a:extLst>
                      <a:ext uri="{FF2B5EF4-FFF2-40B4-BE49-F238E27FC236}">
                        <a16:creationId xmlns:a16="http://schemas.microsoft.com/office/drawing/2014/main" id="{C645E7CC-45BF-1488-0EA6-AD5E03CE9C61}"/>
                      </a:ext>
                    </a:extLst>
                  </p:cNvPr>
                  <p:cNvSpPr/>
                  <p:nvPr/>
                </p:nvSpPr>
                <p:spPr>
                  <a:xfrm>
                    <a:off x="4658820" y="4306816"/>
                    <a:ext cx="553783" cy="621934"/>
                  </a:xfrm>
                  <a:custGeom>
                    <a:avLst/>
                    <a:gdLst>
                      <a:gd name="connsiteX0" fmla="*/ 234458 w 553783"/>
                      <a:gd name="connsiteY0" fmla="*/ 618077 h 621934"/>
                      <a:gd name="connsiteX1" fmla="*/ 0 w 553783"/>
                      <a:gd name="connsiteY1" fmla="*/ 109728 h 621934"/>
                      <a:gd name="connsiteX2" fmla="*/ 27003 w 553783"/>
                      <a:gd name="connsiteY2" fmla="*/ 94298 h 621934"/>
                      <a:gd name="connsiteX3" fmla="*/ 126016 w 553783"/>
                      <a:gd name="connsiteY3" fmla="*/ 126444 h 621934"/>
                      <a:gd name="connsiteX4" fmla="*/ 348472 w 553783"/>
                      <a:gd name="connsiteY4" fmla="*/ 0 h 621934"/>
                      <a:gd name="connsiteX5" fmla="*/ 552497 w 553783"/>
                      <a:gd name="connsiteY5" fmla="*/ 442770 h 621934"/>
                      <a:gd name="connsiteX6" fmla="*/ 552069 w 553783"/>
                      <a:gd name="connsiteY6" fmla="*/ 442770 h 621934"/>
                      <a:gd name="connsiteX7" fmla="*/ 553784 w 553783"/>
                      <a:gd name="connsiteY7" fmla="*/ 444055 h 621934"/>
                      <a:gd name="connsiteX8" fmla="*/ 236172 w 553783"/>
                      <a:gd name="connsiteY8" fmla="*/ 621935 h 62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783" h="621934">
                        <a:moveTo>
                          <a:pt x="234458" y="618077"/>
                        </a:moveTo>
                        <a:lnTo>
                          <a:pt x="0" y="109728"/>
                        </a:lnTo>
                        <a:lnTo>
                          <a:pt x="27003" y="94298"/>
                        </a:lnTo>
                        <a:lnTo>
                          <a:pt x="126016" y="126444"/>
                        </a:lnTo>
                        <a:lnTo>
                          <a:pt x="348472" y="0"/>
                        </a:lnTo>
                        <a:lnTo>
                          <a:pt x="552497" y="442770"/>
                        </a:lnTo>
                        <a:lnTo>
                          <a:pt x="552069" y="442770"/>
                        </a:lnTo>
                        <a:lnTo>
                          <a:pt x="553784" y="444055"/>
                        </a:lnTo>
                        <a:lnTo>
                          <a:pt x="236172" y="621935"/>
                        </a:lnTo>
                        <a:close/>
                      </a:path>
                    </a:pathLst>
                  </a:custGeom>
                  <a:solidFill>
                    <a:schemeClr val="accent2"/>
                  </a:solidFill>
                  <a:ln w="4286" cap="flat">
                    <a:noFill/>
                    <a:prstDash val="solid"/>
                    <a:miter/>
                  </a:ln>
                </p:spPr>
                <p:txBody>
                  <a:bodyPr rtlCol="0" anchor="ctr"/>
                  <a:lstStyle/>
                  <a:p>
                    <a:endParaRPr lang="en-GB"/>
                  </a:p>
                </p:txBody>
              </p:sp>
              <p:sp>
                <p:nvSpPr>
                  <p:cNvPr id="1782" name="Freeform: Shape 1781">
                    <a:extLst>
                      <a:ext uri="{FF2B5EF4-FFF2-40B4-BE49-F238E27FC236}">
                        <a16:creationId xmlns:a16="http://schemas.microsoft.com/office/drawing/2014/main" id="{CAFCA941-990D-C413-4D14-D778AAE29415}"/>
                      </a:ext>
                    </a:extLst>
                  </p:cNvPr>
                  <p:cNvSpPr/>
                  <p:nvPr/>
                </p:nvSpPr>
                <p:spPr>
                  <a:xfrm>
                    <a:off x="5455634" y="5066769"/>
                    <a:ext cx="505348" cy="599645"/>
                  </a:xfrm>
                  <a:custGeom>
                    <a:avLst/>
                    <a:gdLst>
                      <a:gd name="connsiteX0" fmla="*/ 317611 w 505348"/>
                      <a:gd name="connsiteY0" fmla="*/ 0 h 599645"/>
                      <a:gd name="connsiteX1" fmla="*/ 505349 w 505348"/>
                      <a:gd name="connsiteY1" fmla="*/ 420481 h 599645"/>
                      <a:gd name="connsiteX2" fmla="*/ 189024 w 505348"/>
                      <a:gd name="connsiteY2" fmla="*/ 599646 h 599645"/>
                      <a:gd name="connsiteX3" fmla="*/ 1286 w 505348"/>
                      <a:gd name="connsiteY3" fmla="*/ 179593 h 599645"/>
                      <a:gd name="connsiteX4" fmla="*/ 857 w 505348"/>
                      <a:gd name="connsiteY4" fmla="*/ 179593 h 599645"/>
                      <a:gd name="connsiteX5" fmla="*/ 0 w 505348"/>
                      <a:gd name="connsiteY5" fmla="*/ 179165 h 599645"/>
                      <a:gd name="connsiteX6" fmla="*/ 317611 w 505348"/>
                      <a:gd name="connsiteY6" fmla="*/ 0 h 599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5348" h="599645">
                        <a:moveTo>
                          <a:pt x="317611" y="0"/>
                        </a:moveTo>
                        <a:lnTo>
                          <a:pt x="505349" y="420481"/>
                        </a:lnTo>
                        <a:lnTo>
                          <a:pt x="189024" y="599646"/>
                        </a:lnTo>
                        <a:cubicBezTo>
                          <a:pt x="172308" y="561927"/>
                          <a:pt x="13716" y="207454"/>
                          <a:pt x="1286" y="179593"/>
                        </a:cubicBezTo>
                        <a:lnTo>
                          <a:pt x="857" y="179593"/>
                        </a:lnTo>
                        <a:lnTo>
                          <a:pt x="0" y="179165"/>
                        </a:lnTo>
                        <a:cubicBezTo>
                          <a:pt x="429" y="179165"/>
                          <a:pt x="317611" y="429"/>
                          <a:pt x="317611" y="0"/>
                        </a:cubicBezTo>
                        <a:close/>
                      </a:path>
                    </a:pathLst>
                  </a:custGeom>
                  <a:solidFill>
                    <a:schemeClr val="accent2"/>
                  </a:solidFill>
                  <a:ln w="4286" cap="flat">
                    <a:noFill/>
                    <a:prstDash val="solid"/>
                    <a:miter/>
                  </a:ln>
                </p:spPr>
                <p:txBody>
                  <a:bodyPr rtlCol="0" anchor="ctr"/>
                  <a:lstStyle/>
                  <a:p>
                    <a:endParaRPr lang="en-GB"/>
                  </a:p>
                </p:txBody>
              </p:sp>
            </p:grpSp>
          </p:grpSp>
        </p:grpSp>
        <p:grpSp>
          <p:nvGrpSpPr>
            <p:cNvPr id="1783" name="Graphic 18">
              <a:extLst>
                <a:ext uri="{FF2B5EF4-FFF2-40B4-BE49-F238E27FC236}">
                  <a16:creationId xmlns:a16="http://schemas.microsoft.com/office/drawing/2014/main" id="{223F9127-9188-2252-3368-4407AFCC9294}"/>
                </a:ext>
              </a:extLst>
            </p:cNvPr>
            <p:cNvGrpSpPr/>
            <p:nvPr/>
          </p:nvGrpSpPr>
          <p:grpSpPr>
            <a:xfrm>
              <a:off x="6561915" y="5110868"/>
              <a:ext cx="696419" cy="1446657"/>
              <a:chOff x="6561915" y="5110868"/>
              <a:chExt cx="696419" cy="1446657"/>
            </a:xfrm>
          </p:grpSpPr>
          <p:sp>
            <p:nvSpPr>
              <p:cNvPr id="1784" name="Freeform: Shape 1783">
                <a:extLst>
                  <a:ext uri="{FF2B5EF4-FFF2-40B4-BE49-F238E27FC236}">
                    <a16:creationId xmlns:a16="http://schemas.microsoft.com/office/drawing/2014/main" id="{CA4EBD05-7CDE-30C7-D580-0A3A991B6F71}"/>
                  </a:ext>
                </a:extLst>
              </p:cNvPr>
              <p:cNvSpPr/>
              <p:nvPr/>
            </p:nvSpPr>
            <p:spPr>
              <a:xfrm>
                <a:off x="6722649" y="6426367"/>
                <a:ext cx="227278" cy="131159"/>
              </a:xfrm>
              <a:custGeom>
                <a:avLst/>
                <a:gdLst>
                  <a:gd name="connsiteX0" fmla="*/ 33433 w 227278"/>
                  <a:gd name="connsiteY0" fmla="*/ 111871 h 131159"/>
                  <a:gd name="connsiteX1" fmla="*/ 194167 w 227278"/>
                  <a:gd name="connsiteY1" fmla="*/ 111871 h 131159"/>
                  <a:gd name="connsiteX2" fmla="*/ 194167 w 227278"/>
                  <a:gd name="connsiteY2" fmla="*/ 19288 h 131159"/>
                  <a:gd name="connsiteX3" fmla="*/ 33433 w 227278"/>
                  <a:gd name="connsiteY3" fmla="*/ 19288 h 131159"/>
                  <a:gd name="connsiteX4" fmla="*/ 33433 w 227278"/>
                  <a:gd name="connsiteY4" fmla="*/ 111871 h 131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278" h="131159">
                    <a:moveTo>
                      <a:pt x="33433" y="111871"/>
                    </a:moveTo>
                    <a:cubicBezTo>
                      <a:pt x="77581" y="137589"/>
                      <a:pt x="149590" y="137589"/>
                      <a:pt x="194167" y="111871"/>
                    </a:cubicBezTo>
                    <a:cubicBezTo>
                      <a:pt x="238316" y="86154"/>
                      <a:pt x="238316" y="44577"/>
                      <a:pt x="194167" y="19288"/>
                    </a:cubicBezTo>
                    <a:cubicBezTo>
                      <a:pt x="150019" y="-6429"/>
                      <a:pt x="78010" y="-6429"/>
                      <a:pt x="33433" y="19288"/>
                    </a:cubicBezTo>
                    <a:cubicBezTo>
                      <a:pt x="-11144" y="45006"/>
                      <a:pt x="-11144" y="86154"/>
                      <a:pt x="33433" y="111871"/>
                    </a:cubicBezTo>
                    <a:close/>
                  </a:path>
                </a:pathLst>
              </a:custGeom>
              <a:solidFill>
                <a:srgbClr val="999999">
                  <a:alpha val="35000"/>
                </a:srgbClr>
              </a:solidFill>
              <a:ln w="4286" cap="flat">
                <a:noFill/>
                <a:prstDash val="solid"/>
                <a:miter/>
              </a:ln>
            </p:spPr>
            <p:txBody>
              <a:bodyPr rtlCol="0" anchor="ctr"/>
              <a:lstStyle/>
              <a:p>
                <a:endParaRPr lang="en-GB"/>
              </a:p>
            </p:txBody>
          </p:sp>
          <p:grpSp>
            <p:nvGrpSpPr>
              <p:cNvPr id="1785" name="Graphic 18">
                <a:extLst>
                  <a:ext uri="{FF2B5EF4-FFF2-40B4-BE49-F238E27FC236}">
                    <a16:creationId xmlns:a16="http://schemas.microsoft.com/office/drawing/2014/main" id="{A3190188-3208-D6D9-FF41-58F730CEB23B}"/>
                  </a:ext>
                </a:extLst>
              </p:cNvPr>
              <p:cNvGrpSpPr/>
              <p:nvPr/>
            </p:nvGrpSpPr>
            <p:grpSpPr>
              <a:xfrm>
                <a:off x="6573857" y="5891443"/>
                <a:ext cx="522183" cy="643687"/>
                <a:chOff x="6573857" y="5891443"/>
                <a:chExt cx="522183" cy="643687"/>
              </a:xfrm>
            </p:grpSpPr>
            <p:sp>
              <p:nvSpPr>
                <p:cNvPr id="1786" name="Freeform: Shape 1785">
                  <a:extLst>
                    <a:ext uri="{FF2B5EF4-FFF2-40B4-BE49-F238E27FC236}">
                      <a16:creationId xmlns:a16="http://schemas.microsoft.com/office/drawing/2014/main" id="{E860E265-9413-9E50-A573-B02015389F8C}"/>
                    </a:ext>
                  </a:extLst>
                </p:cNvPr>
                <p:cNvSpPr/>
                <p:nvPr/>
              </p:nvSpPr>
              <p:spPr>
                <a:xfrm>
                  <a:off x="6573857" y="6035032"/>
                  <a:ext cx="522183" cy="500098"/>
                </a:xfrm>
                <a:custGeom>
                  <a:avLst/>
                  <a:gdLst>
                    <a:gd name="connsiteX0" fmla="*/ 59 w 522183"/>
                    <a:gd name="connsiteY0" fmla="*/ 0 h 500098"/>
                    <a:gd name="connsiteX1" fmla="*/ 522125 w 522183"/>
                    <a:gd name="connsiteY1" fmla="*/ 0 h 500098"/>
                    <a:gd name="connsiteX2" fmla="*/ 326671 w 522183"/>
                    <a:gd name="connsiteY2" fmla="*/ 484346 h 500098"/>
                    <a:gd name="connsiteX3" fmla="*/ 195941 w 522183"/>
                    <a:gd name="connsiteY3" fmla="*/ 484346 h 500098"/>
                    <a:gd name="connsiteX4" fmla="*/ 59 w 522183"/>
                    <a:gd name="connsiteY4" fmla="*/ 0 h 500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2183" h="500098">
                      <a:moveTo>
                        <a:pt x="59" y="0"/>
                      </a:moveTo>
                      <a:cubicBezTo>
                        <a:pt x="130361" y="0"/>
                        <a:pt x="392251" y="0"/>
                        <a:pt x="522125" y="0"/>
                      </a:cubicBezTo>
                      <a:cubicBezTo>
                        <a:pt x="524696" y="93869"/>
                        <a:pt x="443258" y="319326"/>
                        <a:pt x="326671" y="484346"/>
                      </a:cubicBezTo>
                      <a:cubicBezTo>
                        <a:pt x="290667" y="505349"/>
                        <a:pt x="231945" y="505349"/>
                        <a:pt x="195941" y="484346"/>
                      </a:cubicBezTo>
                      <a:cubicBezTo>
                        <a:pt x="78926" y="318897"/>
                        <a:pt x="-2512" y="94727"/>
                        <a:pt x="59" y="0"/>
                      </a:cubicBezTo>
                      <a:close/>
                    </a:path>
                  </a:pathLst>
                </a:custGeom>
                <a:solidFill>
                  <a:srgbClr val="4C517A"/>
                </a:solidFill>
                <a:ln w="4286" cap="flat">
                  <a:noFill/>
                  <a:prstDash val="solid"/>
                  <a:miter/>
                </a:ln>
              </p:spPr>
              <p:txBody>
                <a:bodyPr rtlCol="0" anchor="ctr"/>
                <a:lstStyle/>
                <a:p>
                  <a:endParaRPr lang="en-GB"/>
                </a:p>
              </p:txBody>
            </p:sp>
            <p:sp>
              <p:nvSpPr>
                <p:cNvPr id="1787" name="Freeform: Shape 1786">
                  <a:extLst>
                    <a:ext uri="{FF2B5EF4-FFF2-40B4-BE49-F238E27FC236}">
                      <a16:creationId xmlns:a16="http://schemas.microsoft.com/office/drawing/2014/main" id="{FC128B1E-2E8E-DFF5-1039-57E540391F15}"/>
                    </a:ext>
                  </a:extLst>
                </p:cNvPr>
                <p:cNvSpPr/>
                <p:nvPr/>
              </p:nvSpPr>
              <p:spPr>
                <a:xfrm>
                  <a:off x="6573916" y="5891443"/>
                  <a:ext cx="522065" cy="301752"/>
                </a:xfrm>
                <a:custGeom>
                  <a:avLst/>
                  <a:gdLst>
                    <a:gd name="connsiteX0" fmla="*/ 522065 w 522065"/>
                    <a:gd name="connsiteY0" fmla="*/ 150876 h 301752"/>
                    <a:gd name="connsiteX1" fmla="*/ 261033 w 522065"/>
                    <a:gd name="connsiteY1" fmla="*/ 301752 h 301752"/>
                    <a:gd name="connsiteX2" fmla="*/ 0 w 522065"/>
                    <a:gd name="connsiteY2" fmla="*/ 150876 h 301752"/>
                    <a:gd name="connsiteX3" fmla="*/ 261033 w 522065"/>
                    <a:gd name="connsiteY3" fmla="*/ 0 h 301752"/>
                    <a:gd name="connsiteX4" fmla="*/ 522065 w 522065"/>
                    <a:gd name="connsiteY4" fmla="*/ 150876 h 301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2065" h="301752">
                      <a:moveTo>
                        <a:pt x="522065" y="150876"/>
                      </a:moveTo>
                      <a:cubicBezTo>
                        <a:pt x="522065" y="234203"/>
                        <a:pt x="405197" y="301752"/>
                        <a:pt x="261033" y="301752"/>
                      </a:cubicBezTo>
                      <a:cubicBezTo>
                        <a:pt x="116868" y="301752"/>
                        <a:pt x="0" y="234203"/>
                        <a:pt x="0" y="150876"/>
                      </a:cubicBezTo>
                      <a:cubicBezTo>
                        <a:pt x="0" y="67550"/>
                        <a:pt x="116868" y="0"/>
                        <a:pt x="261033" y="0"/>
                      </a:cubicBezTo>
                      <a:cubicBezTo>
                        <a:pt x="405197" y="0"/>
                        <a:pt x="522065" y="67550"/>
                        <a:pt x="522065" y="150876"/>
                      </a:cubicBezTo>
                      <a:close/>
                    </a:path>
                  </a:pathLst>
                </a:custGeom>
                <a:solidFill>
                  <a:srgbClr val="A1A7CC"/>
                </a:solidFill>
                <a:ln w="4286" cap="flat">
                  <a:noFill/>
                  <a:prstDash val="solid"/>
                  <a:miter/>
                </a:ln>
              </p:spPr>
              <p:txBody>
                <a:bodyPr rtlCol="0" anchor="ctr"/>
                <a:lstStyle/>
                <a:p>
                  <a:endParaRPr lang="en-GB"/>
                </a:p>
              </p:txBody>
            </p:sp>
            <p:sp>
              <p:nvSpPr>
                <p:cNvPr id="1788" name="Freeform: Shape 1787">
                  <a:extLst>
                    <a:ext uri="{FF2B5EF4-FFF2-40B4-BE49-F238E27FC236}">
                      <a16:creationId xmlns:a16="http://schemas.microsoft.com/office/drawing/2014/main" id="{DA231654-6C4F-9359-24E1-7452F20DABB6}"/>
                    </a:ext>
                  </a:extLst>
                </p:cNvPr>
                <p:cNvSpPr/>
                <p:nvPr/>
              </p:nvSpPr>
              <p:spPr>
                <a:xfrm>
                  <a:off x="6606921" y="5910731"/>
                  <a:ext cx="456057" cy="263175"/>
                </a:xfrm>
                <a:custGeom>
                  <a:avLst/>
                  <a:gdLst>
                    <a:gd name="connsiteX0" fmla="*/ 456057 w 456057"/>
                    <a:gd name="connsiteY0" fmla="*/ 131588 h 263175"/>
                    <a:gd name="connsiteX1" fmla="*/ 228029 w 456057"/>
                    <a:gd name="connsiteY1" fmla="*/ 263176 h 263175"/>
                    <a:gd name="connsiteX2" fmla="*/ 0 w 456057"/>
                    <a:gd name="connsiteY2" fmla="*/ 131588 h 263175"/>
                    <a:gd name="connsiteX3" fmla="*/ 228029 w 456057"/>
                    <a:gd name="connsiteY3" fmla="*/ 0 h 263175"/>
                    <a:gd name="connsiteX4" fmla="*/ 456057 w 456057"/>
                    <a:gd name="connsiteY4" fmla="*/ 131588 h 263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057" h="263175">
                      <a:moveTo>
                        <a:pt x="456057" y="131588"/>
                      </a:moveTo>
                      <a:cubicBezTo>
                        <a:pt x="456057" y="204262"/>
                        <a:pt x="353965" y="263176"/>
                        <a:pt x="228029" y="263176"/>
                      </a:cubicBezTo>
                      <a:cubicBezTo>
                        <a:pt x="102092" y="263176"/>
                        <a:pt x="0" y="204262"/>
                        <a:pt x="0" y="131588"/>
                      </a:cubicBezTo>
                      <a:cubicBezTo>
                        <a:pt x="0" y="58914"/>
                        <a:pt x="102092" y="0"/>
                        <a:pt x="228029" y="0"/>
                      </a:cubicBezTo>
                      <a:cubicBezTo>
                        <a:pt x="353965" y="0"/>
                        <a:pt x="456057" y="58914"/>
                        <a:pt x="456057" y="131588"/>
                      </a:cubicBezTo>
                      <a:close/>
                    </a:path>
                  </a:pathLst>
                </a:custGeom>
                <a:solidFill>
                  <a:srgbClr val="414042"/>
                </a:solidFill>
                <a:ln w="4286" cap="flat">
                  <a:noFill/>
                  <a:prstDash val="solid"/>
                  <a:miter/>
                </a:ln>
              </p:spPr>
              <p:txBody>
                <a:bodyPr rtlCol="0" anchor="ctr"/>
                <a:lstStyle/>
                <a:p>
                  <a:endParaRPr lang="en-GB"/>
                </a:p>
              </p:txBody>
            </p:sp>
          </p:grpSp>
          <p:grpSp>
            <p:nvGrpSpPr>
              <p:cNvPr id="1789" name="Graphic 18">
                <a:extLst>
                  <a:ext uri="{FF2B5EF4-FFF2-40B4-BE49-F238E27FC236}">
                    <a16:creationId xmlns:a16="http://schemas.microsoft.com/office/drawing/2014/main" id="{D8A6BA7A-D195-A6DD-67E5-52F05C3785D5}"/>
                  </a:ext>
                </a:extLst>
              </p:cNvPr>
              <p:cNvGrpSpPr/>
              <p:nvPr/>
            </p:nvGrpSpPr>
            <p:grpSpPr>
              <a:xfrm>
                <a:off x="6561915" y="5110868"/>
                <a:ext cx="696419" cy="1004527"/>
                <a:chOff x="6561915" y="5110868"/>
                <a:chExt cx="696419" cy="1004527"/>
              </a:xfrm>
            </p:grpSpPr>
            <p:grpSp>
              <p:nvGrpSpPr>
                <p:cNvPr id="1790" name="Graphic 18">
                  <a:extLst>
                    <a:ext uri="{FF2B5EF4-FFF2-40B4-BE49-F238E27FC236}">
                      <a16:creationId xmlns:a16="http://schemas.microsoft.com/office/drawing/2014/main" id="{A4FDA1E5-BDA7-6079-031D-B72D34354710}"/>
                    </a:ext>
                  </a:extLst>
                </p:cNvPr>
                <p:cNvGrpSpPr/>
                <p:nvPr/>
              </p:nvGrpSpPr>
              <p:grpSpPr>
                <a:xfrm>
                  <a:off x="6774023" y="5110868"/>
                  <a:ext cx="432114" cy="937451"/>
                  <a:chOff x="6774023" y="5110868"/>
                  <a:chExt cx="432114" cy="937451"/>
                </a:xfrm>
              </p:grpSpPr>
              <p:sp>
                <p:nvSpPr>
                  <p:cNvPr id="1791" name="Freeform: Shape 1790">
                    <a:extLst>
                      <a:ext uri="{FF2B5EF4-FFF2-40B4-BE49-F238E27FC236}">
                        <a16:creationId xmlns:a16="http://schemas.microsoft.com/office/drawing/2014/main" id="{6254A33E-D45C-DA8C-DD93-272211388B6D}"/>
                      </a:ext>
                    </a:extLst>
                  </p:cNvPr>
                  <p:cNvSpPr/>
                  <p:nvPr/>
                </p:nvSpPr>
                <p:spPr>
                  <a:xfrm>
                    <a:off x="6774023" y="5110868"/>
                    <a:ext cx="432114" cy="937451"/>
                  </a:xfrm>
                  <a:custGeom>
                    <a:avLst/>
                    <a:gdLst>
                      <a:gd name="connsiteX0" fmla="*/ 15062 w 432114"/>
                      <a:gd name="connsiteY0" fmla="*/ 923735 h 937451"/>
                      <a:gd name="connsiteX1" fmla="*/ 28779 w 432114"/>
                      <a:gd name="connsiteY1" fmla="*/ 496396 h 937451"/>
                      <a:gd name="connsiteX2" fmla="*/ 111503 w 432114"/>
                      <a:gd name="connsiteY2" fmla="*/ 561976 h 937451"/>
                      <a:gd name="connsiteX3" fmla="*/ 111503 w 432114"/>
                      <a:gd name="connsiteY3" fmla="*/ 341663 h 937451"/>
                      <a:gd name="connsiteX4" fmla="*/ 190799 w 432114"/>
                      <a:gd name="connsiteY4" fmla="*/ 382811 h 937451"/>
                      <a:gd name="connsiteX5" fmla="*/ 201086 w 432114"/>
                      <a:gd name="connsiteY5" fmla="*/ 155639 h 937451"/>
                      <a:gd name="connsiteX6" fmla="*/ 259808 w 432114"/>
                      <a:gd name="connsiteY6" fmla="*/ 210932 h 937451"/>
                      <a:gd name="connsiteX7" fmla="*/ 380251 w 432114"/>
                      <a:gd name="connsiteY7" fmla="*/ 7764 h 937451"/>
                      <a:gd name="connsiteX8" fmla="*/ 356248 w 432114"/>
                      <a:gd name="connsiteY8" fmla="*/ 273083 h 937451"/>
                      <a:gd name="connsiteX9" fmla="*/ 425257 w 432114"/>
                      <a:gd name="connsiteY9" fmla="*/ 273083 h 937451"/>
                      <a:gd name="connsiteX10" fmla="*/ 369964 w 432114"/>
                      <a:gd name="connsiteY10" fmla="*/ 393526 h 937451"/>
                      <a:gd name="connsiteX11" fmla="*/ 432115 w 432114"/>
                      <a:gd name="connsiteY11" fmla="*/ 420958 h 937451"/>
                      <a:gd name="connsiteX12" fmla="*/ 290669 w 432114"/>
                      <a:gd name="connsiteY12" fmla="*/ 586408 h 937451"/>
                      <a:gd name="connsiteX13" fmla="*/ 404254 w 432114"/>
                      <a:gd name="connsiteY13" fmla="*/ 617268 h 937451"/>
                      <a:gd name="connsiteX14" fmla="*/ 84071 w 432114"/>
                      <a:gd name="connsiteY14" fmla="*/ 937452 h 937451"/>
                      <a:gd name="connsiteX15" fmla="*/ 15062 w 432114"/>
                      <a:gd name="connsiteY15" fmla="*/ 923735 h 937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2114" h="937451">
                        <a:moveTo>
                          <a:pt x="15062" y="923735"/>
                        </a:moveTo>
                        <a:cubicBezTo>
                          <a:pt x="-13655" y="911734"/>
                          <a:pt x="3061" y="501968"/>
                          <a:pt x="28779" y="496396"/>
                        </a:cubicBezTo>
                        <a:lnTo>
                          <a:pt x="111503" y="561976"/>
                        </a:lnTo>
                        <a:cubicBezTo>
                          <a:pt x="100787" y="494253"/>
                          <a:pt x="101645" y="420101"/>
                          <a:pt x="111503" y="341663"/>
                        </a:cubicBezTo>
                        <a:cubicBezTo>
                          <a:pt x="111503" y="341663"/>
                          <a:pt x="198514" y="390097"/>
                          <a:pt x="190799" y="382811"/>
                        </a:cubicBezTo>
                        <a:cubicBezTo>
                          <a:pt x="175368" y="368666"/>
                          <a:pt x="189513" y="152639"/>
                          <a:pt x="201086" y="155639"/>
                        </a:cubicBezTo>
                        <a:lnTo>
                          <a:pt x="259808" y="210932"/>
                        </a:lnTo>
                        <a:cubicBezTo>
                          <a:pt x="251235" y="206646"/>
                          <a:pt x="373822" y="-47100"/>
                          <a:pt x="380251" y="7764"/>
                        </a:cubicBezTo>
                        <a:cubicBezTo>
                          <a:pt x="386252" y="59199"/>
                          <a:pt x="356248" y="273083"/>
                          <a:pt x="356248" y="273083"/>
                        </a:cubicBezTo>
                        <a:cubicBezTo>
                          <a:pt x="356248" y="273083"/>
                          <a:pt x="422256" y="254652"/>
                          <a:pt x="425257" y="273083"/>
                        </a:cubicBezTo>
                        <a:cubicBezTo>
                          <a:pt x="429115" y="297514"/>
                          <a:pt x="381537" y="400813"/>
                          <a:pt x="369964" y="393526"/>
                        </a:cubicBezTo>
                        <a:lnTo>
                          <a:pt x="432115" y="420958"/>
                        </a:lnTo>
                        <a:cubicBezTo>
                          <a:pt x="395682" y="482252"/>
                          <a:pt x="348104" y="537116"/>
                          <a:pt x="290669" y="586408"/>
                        </a:cubicBezTo>
                        <a:lnTo>
                          <a:pt x="404254" y="617268"/>
                        </a:lnTo>
                        <a:cubicBezTo>
                          <a:pt x="322387" y="743284"/>
                          <a:pt x="214373" y="849154"/>
                          <a:pt x="84071" y="937452"/>
                        </a:cubicBezTo>
                        <a:lnTo>
                          <a:pt x="15062" y="923735"/>
                        </a:lnTo>
                        <a:close/>
                      </a:path>
                    </a:pathLst>
                  </a:custGeom>
                  <a:solidFill>
                    <a:schemeClr val="accent2"/>
                  </a:solidFill>
                  <a:ln w="4286" cap="flat">
                    <a:noFill/>
                    <a:prstDash val="solid"/>
                    <a:miter/>
                  </a:ln>
                </p:spPr>
                <p:txBody>
                  <a:bodyPr rtlCol="0" anchor="ctr"/>
                  <a:lstStyle/>
                  <a:p>
                    <a:endParaRPr lang="en-GB"/>
                  </a:p>
                </p:txBody>
              </p:sp>
              <p:sp>
                <p:nvSpPr>
                  <p:cNvPr id="1792" name="Freeform: Shape 1791">
                    <a:extLst>
                      <a:ext uri="{FF2B5EF4-FFF2-40B4-BE49-F238E27FC236}">
                        <a16:creationId xmlns:a16="http://schemas.microsoft.com/office/drawing/2014/main" id="{EBAE2B90-5744-9BCC-E1D8-2C2A99AF9871}"/>
                      </a:ext>
                    </a:extLst>
                  </p:cNvPr>
                  <p:cNvSpPr/>
                  <p:nvPr/>
                </p:nvSpPr>
                <p:spPr>
                  <a:xfrm>
                    <a:off x="6831091" y="5207786"/>
                    <a:ext cx="321468" cy="815884"/>
                  </a:xfrm>
                  <a:custGeom>
                    <a:avLst/>
                    <a:gdLst>
                      <a:gd name="connsiteX0" fmla="*/ 0 w 321468"/>
                      <a:gd name="connsiteY0" fmla="*/ 806244 h 815884"/>
                      <a:gd name="connsiteX1" fmla="*/ 14573 w 321468"/>
                      <a:gd name="connsiteY1" fmla="*/ 527209 h 815884"/>
                      <a:gd name="connsiteX2" fmla="*/ 66437 w 321468"/>
                      <a:gd name="connsiteY2" fmla="*/ 679800 h 815884"/>
                      <a:gd name="connsiteX3" fmla="*/ 158591 w 321468"/>
                      <a:gd name="connsiteY3" fmla="*/ 457772 h 815884"/>
                      <a:gd name="connsiteX4" fmla="*/ 92154 w 321468"/>
                      <a:gd name="connsiteY4" fmla="*/ 330470 h 815884"/>
                      <a:gd name="connsiteX5" fmla="*/ 95155 w 321468"/>
                      <a:gd name="connsiteY5" fmla="*/ 327470 h 815884"/>
                      <a:gd name="connsiteX6" fmla="*/ 164592 w 321468"/>
                      <a:gd name="connsiteY6" fmla="*/ 441055 h 815884"/>
                      <a:gd name="connsiteX7" fmla="*/ 222885 w 321468"/>
                      <a:gd name="connsiteY7" fmla="*/ 257604 h 815884"/>
                      <a:gd name="connsiteX8" fmla="*/ 176593 w 321468"/>
                      <a:gd name="connsiteY8" fmla="*/ 153876 h 815884"/>
                      <a:gd name="connsiteX9" fmla="*/ 227171 w 321468"/>
                      <a:gd name="connsiteY9" fmla="*/ 242173 h 815884"/>
                      <a:gd name="connsiteX10" fmla="*/ 289750 w 321468"/>
                      <a:gd name="connsiteY10" fmla="*/ 0 h 815884"/>
                      <a:gd name="connsiteX11" fmla="*/ 293180 w 321468"/>
                      <a:gd name="connsiteY11" fmla="*/ 5144 h 815884"/>
                      <a:gd name="connsiteX12" fmla="*/ 250746 w 321468"/>
                      <a:gd name="connsiteY12" fmla="*/ 192453 h 815884"/>
                      <a:gd name="connsiteX13" fmla="*/ 321469 w 321468"/>
                      <a:gd name="connsiteY13" fmla="*/ 203597 h 815884"/>
                      <a:gd name="connsiteX14" fmla="*/ 248603 w 321468"/>
                      <a:gd name="connsiteY14" fmla="*/ 201025 h 815884"/>
                      <a:gd name="connsiteX15" fmla="*/ 204454 w 321468"/>
                      <a:gd name="connsiteY15" fmla="*/ 355759 h 815884"/>
                      <a:gd name="connsiteX16" fmla="*/ 297037 w 321468"/>
                      <a:gd name="connsiteY16" fmla="*/ 340757 h 815884"/>
                      <a:gd name="connsiteX17" fmla="*/ 183880 w 321468"/>
                      <a:gd name="connsiteY17" fmla="*/ 420482 h 815884"/>
                      <a:gd name="connsiteX18" fmla="*/ 122158 w 321468"/>
                      <a:gd name="connsiteY18" fmla="*/ 586788 h 815884"/>
                      <a:gd name="connsiteX19" fmla="*/ 247745 w 321468"/>
                      <a:gd name="connsiteY19" fmla="*/ 553355 h 815884"/>
                      <a:gd name="connsiteX20" fmla="*/ 174879 w 321468"/>
                      <a:gd name="connsiteY20" fmla="*/ 569214 h 815884"/>
                      <a:gd name="connsiteX21" fmla="*/ 107585 w 321468"/>
                      <a:gd name="connsiteY21" fmla="*/ 621506 h 815884"/>
                      <a:gd name="connsiteX22" fmla="*/ 0 w 321468"/>
                      <a:gd name="connsiteY22" fmla="*/ 806244 h 815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21468" h="815884">
                        <a:moveTo>
                          <a:pt x="0" y="806244"/>
                        </a:moveTo>
                        <a:cubicBezTo>
                          <a:pt x="69866" y="691801"/>
                          <a:pt x="83153" y="646795"/>
                          <a:pt x="14573" y="527209"/>
                        </a:cubicBezTo>
                        <a:cubicBezTo>
                          <a:pt x="51006" y="564071"/>
                          <a:pt x="67294" y="627079"/>
                          <a:pt x="66437" y="679800"/>
                        </a:cubicBezTo>
                        <a:cubicBezTo>
                          <a:pt x="101155" y="607790"/>
                          <a:pt x="131159" y="533210"/>
                          <a:pt x="158591" y="457772"/>
                        </a:cubicBezTo>
                        <a:cubicBezTo>
                          <a:pt x="159020" y="408051"/>
                          <a:pt x="124730" y="365189"/>
                          <a:pt x="92154" y="330470"/>
                        </a:cubicBezTo>
                        <a:cubicBezTo>
                          <a:pt x="90011" y="328756"/>
                          <a:pt x="93011" y="325326"/>
                          <a:pt x="95155" y="327470"/>
                        </a:cubicBezTo>
                        <a:cubicBezTo>
                          <a:pt x="126444" y="359188"/>
                          <a:pt x="156448" y="396050"/>
                          <a:pt x="164592" y="441055"/>
                        </a:cubicBezTo>
                        <a:cubicBezTo>
                          <a:pt x="186023" y="380619"/>
                          <a:pt x="205311" y="319326"/>
                          <a:pt x="222885" y="257604"/>
                        </a:cubicBezTo>
                        <a:cubicBezTo>
                          <a:pt x="218170" y="219456"/>
                          <a:pt x="201882" y="182595"/>
                          <a:pt x="176593" y="153876"/>
                        </a:cubicBezTo>
                        <a:cubicBezTo>
                          <a:pt x="182594" y="136303"/>
                          <a:pt x="229314" y="230172"/>
                          <a:pt x="227171" y="242173"/>
                        </a:cubicBezTo>
                        <a:cubicBezTo>
                          <a:pt x="252460" y="169736"/>
                          <a:pt x="265748" y="62151"/>
                          <a:pt x="289750" y="0"/>
                        </a:cubicBezTo>
                        <a:cubicBezTo>
                          <a:pt x="291894" y="429"/>
                          <a:pt x="293608" y="2572"/>
                          <a:pt x="293180" y="5144"/>
                        </a:cubicBezTo>
                        <a:cubicBezTo>
                          <a:pt x="281178" y="68151"/>
                          <a:pt x="267034" y="130302"/>
                          <a:pt x="250746" y="192453"/>
                        </a:cubicBezTo>
                        <a:cubicBezTo>
                          <a:pt x="273034" y="188595"/>
                          <a:pt x="303467" y="192453"/>
                          <a:pt x="321469" y="203597"/>
                        </a:cubicBezTo>
                        <a:cubicBezTo>
                          <a:pt x="300038" y="204883"/>
                          <a:pt x="271320" y="189453"/>
                          <a:pt x="248603" y="201025"/>
                        </a:cubicBezTo>
                        <a:cubicBezTo>
                          <a:pt x="235315" y="252889"/>
                          <a:pt x="220313" y="304753"/>
                          <a:pt x="204454" y="355759"/>
                        </a:cubicBezTo>
                        <a:cubicBezTo>
                          <a:pt x="209598" y="340757"/>
                          <a:pt x="310325" y="326613"/>
                          <a:pt x="297037" y="340757"/>
                        </a:cubicBezTo>
                        <a:cubicBezTo>
                          <a:pt x="231886" y="336471"/>
                          <a:pt x="195453" y="353616"/>
                          <a:pt x="183880" y="420482"/>
                        </a:cubicBezTo>
                        <a:cubicBezTo>
                          <a:pt x="165449" y="476631"/>
                          <a:pt x="144446" y="531924"/>
                          <a:pt x="122158" y="586788"/>
                        </a:cubicBezTo>
                        <a:cubicBezTo>
                          <a:pt x="158591" y="564928"/>
                          <a:pt x="207026" y="549498"/>
                          <a:pt x="247745" y="553355"/>
                        </a:cubicBezTo>
                        <a:cubicBezTo>
                          <a:pt x="226743" y="560642"/>
                          <a:pt x="197596" y="559785"/>
                          <a:pt x="174879" y="569214"/>
                        </a:cubicBezTo>
                        <a:cubicBezTo>
                          <a:pt x="147447" y="579073"/>
                          <a:pt x="114872" y="590217"/>
                          <a:pt x="107585" y="621506"/>
                        </a:cubicBezTo>
                        <a:cubicBezTo>
                          <a:pt x="100727" y="633508"/>
                          <a:pt x="3429" y="865394"/>
                          <a:pt x="0" y="806244"/>
                        </a:cubicBezTo>
                        <a:close/>
                      </a:path>
                    </a:pathLst>
                  </a:custGeom>
                  <a:solidFill>
                    <a:srgbClr val="A67C52"/>
                  </a:solidFill>
                  <a:ln w="4286" cap="flat">
                    <a:noFill/>
                    <a:prstDash val="solid"/>
                    <a:miter/>
                  </a:ln>
                </p:spPr>
                <p:txBody>
                  <a:bodyPr rtlCol="0" anchor="ctr"/>
                  <a:lstStyle/>
                  <a:p>
                    <a:endParaRPr lang="en-GB"/>
                  </a:p>
                </p:txBody>
              </p:sp>
            </p:grpSp>
            <p:grpSp>
              <p:nvGrpSpPr>
                <p:cNvPr id="1793" name="Graphic 18">
                  <a:extLst>
                    <a:ext uri="{FF2B5EF4-FFF2-40B4-BE49-F238E27FC236}">
                      <a16:creationId xmlns:a16="http://schemas.microsoft.com/office/drawing/2014/main" id="{0E478BB7-750C-F7CF-F1AC-78F348CC21E6}"/>
                    </a:ext>
                  </a:extLst>
                </p:cNvPr>
                <p:cNvGrpSpPr/>
                <p:nvPr/>
              </p:nvGrpSpPr>
              <p:grpSpPr>
                <a:xfrm>
                  <a:off x="6578631" y="5280411"/>
                  <a:ext cx="275415" cy="730189"/>
                  <a:chOff x="6578631" y="5280411"/>
                  <a:chExt cx="275415" cy="730189"/>
                </a:xfrm>
              </p:grpSpPr>
              <p:sp>
                <p:nvSpPr>
                  <p:cNvPr id="1794" name="Freeform: Shape 1793">
                    <a:extLst>
                      <a:ext uri="{FF2B5EF4-FFF2-40B4-BE49-F238E27FC236}">
                        <a16:creationId xmlns:a16="http://schemas.microsoft.com/office/drawing/2014/main" id="{E2FE6215-1C4C-47FD-7E05-70D871B4D83D}"/>
                      </a:ext>
                    </a:extLst>
                  </p:cNvPr>
                  <p:cNvSpPr/>
                  <p:nvPr/>
                </p:nvSpPr>
                <p:spPr>
                  <a:xfrm>
                    <a:off x="6578631" y="5280411"/>
                    <a:ext cx="275415" cy="730189"/>
                  </a:xfrm>
                  <a:custGeom>
                    <a:avLst/>
                    <a:gdLst>
                      <a:gd name="connsiteX0" fmla="*/ 257175 w 275415"/>
                      <a:gd name="connsiteY0" fmla="*/ 722045 h 730189"/>
                      <a:gd name="connsiteX1" fmla="*/ 265319 w 275415"/>
                      <a:gd name="connsiteY1" fmla="*/ 393290 h 730189"/>
                      <a:gd name="connsiteX2" fmla="*/ 207883 w 275415"/>
                      <a:gd name="connsiteY2" fmla="*/ 440868 h 730189"/>
                      <a:gd name="connsiteX3" fmla="*/ 216884 w 275415"/>
                      <a:gd name="connsiteY3" fmla="*/ 271561 h 730189"/>
                      <a:gd name="connsiteX4" fmla="*/ 162449 w 275415"/>
                      <a:gd name="connsiteY4" fmla="*/ 300707 h 730189"/>
                      <a:gd name="connsiteX5" fmla="*/ 164592 w 275415"/>
                      <a:gd name="connsiteY5" fmla="*/ 125828 h 730189"/>
                      <a:gd name="connsiteX6" fmla="*/ 123444 w 275415"/>
                      <a:gd name="connsiteY6" fmla="*/ 166119 h 730189"/>
                      <a:gd name="connsiteX7" fmla="*/ 51435 w 275415"/>
                      <a:gd name="connsiteY7" fmla="*/ 5813 h 730189"/>
                      <a:gd name="connsiteX8" fmla="*/ 56579 w 275415"/>
                      <a:gd name="connsiteY8" fmla="*/ 210267 h 730189"/>
                      <a:gd name="connsiteX9" fmla="*/ 10716 w 275415"/>
                      <a:gd name="connsiteY9" fmla="*/ 207695 h 730189"/>
                      <a:gd name="connsiteX10" fmla="*/ 42434 w 275415"/>
                      <a:gd name="connsiteY10" fmla="*/ 302421 h 730189"/>
                      <a:gd name="connsiteX11" fmla="*/ 0 w 275415"/>
                      <a:gd name="connsiteY11" fmla="*/ 321281 h 730189"/>
                      <a:gd name="connsiteX12" fmla="*/ 87011 w 275415"/>
                      <a:gd name="connsiteY12" fmla="*/ 453298 h 730189"/>
                      <a:gd name="connsiteX13" fmla="*/ 10287 w 275415"/>
                      <a:gd name="connsiteY13" fmla="*/ 473014 h 730189"/>
                      <a:gd name="connsiteX14" fmla="*/ 210455 w 275415"/>
                      <a:gd name="connsiteY14" fmla="*/ 730189 h 730189"/>
                      <a:gd name="connsiteX15" fmla="*/ 257175 w 275415"/>
                      <a:gd name="connsiteY15" fmla="*/ 722045 h 73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5415" h="730189">
                        <a:moveTo>
                          <a:pt x="257175" y="722045"/>
                        </a:moveTo>
                        <a:cubicBezTo>
                          <a:pt x="276463" y="713901"/>
                          <a:pt x="282464" y="398434"/>
                          <a:pt x="265319" y="393290"/>
                        </a:cubicBezTo>
                        <a:lnTo>
                          <a:pt x="207883" y="440868"/>
                        </a:lnTo>
                        <a:cubicBezTo>
                          <a:pt x="217742" y="389433"/>
                          <a:pt x="220313" y="332425"/>
                          <a:pt x="216884" y="271561"/>
                        </a:cubicBezTo>
                        <a:cubicBezTo>
                          <a:pt x="216884" y="271561"/>
                          <a:pt x="157306" y="305422"/>
                          <a:pt x="162449" y="300707"/>
                        </a:cubicBezTo>
                        <a:cubicBezTo>
                          <a:pt x="173165" y="290420"/>
                          <a:pt x="172736" y="124114"/>
                          <a:pt x="164592" y="125828"/>
                        </a:cubicBezTo>
                        <a:lnTo>
                          <a:pt x="123444" y="166119"/>
                        </a:lnTo>
                        <a:cubicBezTo>
                          <a:pt x="129445" y="163118"/>
                          <a:pt x="58293" y="-36192"/>
                          <a:pt x="51435" y="5813"/>
                        </a:cubicBezTo>
                        <a:cubicBezTo>
                          <a:pt x="45434" y="44818"/>
                          <a:pt x="56579" y="210267"/>
                          <a:pt x="56579" y="210267"/>
                        </a:cubicBezTo>
                        <a:cubicBezTo>
                          <a:pt x="56579" y="210267"/>
                          <a:pt x="13287" y="193980"/>
                          <a:pt x="10716" y="207695"/>
                        </a:cubicBezTo>
                        <a:cubicBezTo>
                          <a:pt x="7287" y="226127"/>
                          <a:pt x="34719" y="307565"/>
                          <a:pt x="42434" y="302421"/>
                        </a:cubicBezTo>
                        <a:lnTo>
                          <a:pt x="0" y="321281"/>
                        </a:lnTo>
                        <a:cubicBezTo>
                          <a:pt x="21431" y="369716"/>
                          <a:pt x="51006" y="413435"/>
                          <a:pt x="87011" y="453298"/>
                        </a:cubicBezTo>
                        <a:lnTo>
                          <a:pt x="10287" y="473014"/>
                        </a:lnTo>
                        <a:cubicBezTo>
                          <a:pt x="59579" y="572884"/>
                          <a:pt x="127302" y="657752"/>
                          <a:pt x="210455" y="730189"/>
                        </a:cubicBezTo>
                        <a:lnTo>
                          <a:pt x="257175" y="722045"/>
                        </a:lnTo>
                        <a:close/>
                      </a:path>
                    </a:pathLst>
                  </a:custGeom>
                  <a:solidFill>
                    <a:schemeClr val="accent1"/>
                  </a:solidFill>
                  <a:ln w="4286" cap="flat">
                    <a:noFill/>
                    <a:prstDash val="solid"/>
                    <a:miter/>
                  </a:ln>
                </p:spPr>
                <p:txBody>
                  <a:bodyPr rtlCol="0" anchor="ctr"/>
                  <a:lstStyle/>
                  <a:p>
                    <a:endParaRPr lang="en-GB"/>
                  </a:p>
                </p:txBody>
              </p:sp>
              <p:sp>
                <p:nvSpPr>
                  <p:cNvPr id="1795" name="Freeform: Shape 1794">
                    <a:extLst>
                      <a:ext uri="{FF2B5EF4-FFF2-40B4-BE49-F238E27FC236}">
                        <a16:creationId xmlns:a16="http://schemas.microsoft.com/office/drawing/2014/main" id="{253B0866-2B57-4BBB-B49E-D47F5E2BDD38}"/>
                      </a:ext>
                    </a:extLst>
                  </p:cNvPr>
                  <p:cNvSpPr/>
                  <p:nvPr/>
                </p:nvSpPr>
                <p:spPr>
                  <a:xfrm>
                    <a:off x="6619351" y="5354805"/>
                    <a:ext cx="191166" cy="637147"/>
                  </a:xfrm>
                  <a:custGeom>
                    <a:avLst/>
                    <a:gdLst>
                      <a:gd name="connsiteX0" fmla="*/ 189453 w 191166"/>
                      <a:gd name="connsiteY0" fmla="*/ 630079 h 637147"/>
                      <a:gd name="connsiteX1" fmla="*/ 191167 w 191166"/>
                      <a:gd name="connsiteY1" fmla="*/ 415338 h 637147"/>
                      <a:gd name="connsiteX2" fmla="*/ 150447 w 191166"/>
                      <a:gd name="connsiteY2" fmla="*/ 530638 h 637147"/>
                      <a:gd name="connsiteX3" fmla="*/ 98155 w 191166"/>
                      <a:gd name="connsiteY3" fmla="*/ 356616 h 637147"/>
                      <a:gd name="connsiteX4" fmla="*/ 147447 w 191166"/>
                      <a:gd name="connsiteY4" fmla="*/ 261033 h 637147"/>
                      <a:gd name="connsiteX5" fmla="*/ 145733 w 191166"/>
                      <a:gd name="connsiteY5" fmla="*/ 258461 h 637147"/>
                      <a:gd name="connsiteX6" fmla="*/ 95155 w 191166"/>
                      <a:gd name="connsiteY6" fmla="*/ 343329 h 637147"/>
                      <a:gd name="connsiteX7" fmla="*/ 98584 w 191166"/>
                      <a:gd name="connsiteY7" fmla="*/ 122158 h 637147"/>
                      <a:gd name="connsiteX8" fmla="*/ 61294 w 191166"/>
                      <a:gd name="connsiteY8" fmla="*/ 188166 h 637147"/>
                      <a:gd name="connsiteX9" fmla="*/ 29575 w 191166"/>
                      <a:gd name="connsiteY9" fmla="*/ 0 h 637147"/>
                      <a:gd name="connsiteX10" fmla="*/ 47577 w 191166"/>
                      <a:gd name="connsiteY10" fmla="*/ 149162 h 637147"/>
                      <a:gd name="connsiteX11" fmla="*/ 0 w 191166"/>
                      <a:gd name="connsiteY11" fmla="*/ 155162 h 637147"/>
                      <a:gd name="connsiteX12" fmla="*/ 48435 w 191166"/>
                      <a:gd name="connsiteY12" fmla="*/ 155591 h 637147"/>
                      <a:gd name="connsiteX13" fmla="*/ 71581 w 191166"/>
                      <a:gd name="connsiteY13" fmla="*/ 276035 h 637147"/>
                      <a:gd name="connsiteX14" fmla="*/ 10716 w 191166"/>
                      <a:gd name="connsiteY14" fmla="*/ 261461 h 637147"/>
                      <a:gd name="connsiteX15" fmla="*/ 82725 w 191166"/>
                      <a:gd name="connsiteY15" fmla="*/ 326612 h 637147"/>
                      <a:gd name="connsiteX16" fmla="*/ 117015 w 191166"/>
                      <a:gd name="connsiteY16" fmla="*/ 456486 h 637147"/>
                      <a:gd name="connsiteX17" fmla="*/ 34719 w 191166"/>
                      <a:gd name="connsiteY17" fmla="*/ 426482 h 637147"/>
                      <a:gd name="connsiteX18" fmla="*/ 82725 w 191166"/>
                      <a:gd name="connsiteY18" fmla="*/ 441484 h 637147"/>
                      <a:gd name="connsiteX19" fmla="*/ 125159 w 191166"/>
                      <a:gd name="connsiteY19" fmla="*/ 484346 h 637147"/>
                      <a:gd name="connsiteX20" fmla="*/ 189453 w 191166"/>
                      <a:gd name="connsiteY20" fmla="*/ 630079 h 63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1166" h="637147">
                        <a:moveTo>
                          <a:pt x="189453" y="630079"/>
                        </a:moveTo>
                        <a:cubicBezTo>
                          <a:pt x="148304" y="547354"/>
                          <a:pt x="142304" y="495919"/>
                          <a:pt x="191167" y="415338"/>
                        </a:cubicBezTo>
                        <a:cubicBezTo>
                          <a:pt x="164592" y="443627"/>
                          <a:pt x="152162" y="490776"/>
                          <a:pt x="150447" y="530638"/>
                        </a:cubicBezTo>
                        <a:cubicBezTo>
                          <a:pt x="129874" y="473631"/>
                          <a:pt x="113586" y="415766"/>
                          <a:pt x="98155" y="356616"/>
                        </a:cubicBezTo>
                        <a:cubicBezTo>
                          <a:pt x="99441" y="319754"/>
                          <a:pt x="123444" y="287607"/>
                          <a:pt x="147447" y="261033"/>
                        </a:cubicBezTo>
                        <a:cubicBezTo>
                          <a:pt x="148733" y="259747"/>
                          <a:pt x="147019" y="257175"/>
                          <a:pt x="145733" y="258461"/>
                        </a:cubicBezTo>
                        <a:cubicBezTo>
                          <a:pt x="123016" y="282464"/>
                          <a:pt x="101584" y="310325"/>
                          <a:pt x="95155" y="343329"/>
                        </a:cubicBezTo>
                        <a:cubicBezTo>
                          <a:pt x="81010" y="270034"/>
                          <a:pt x="38576" y="185595"/>
                          <a:pt x="98584" y="122158"/>
                        </a:cubicBezTo>
                        <a:cubicBezTo>
                          <a:pt x="91726" y="112729"/>
                          <a:pt x="62151" y="177022"/>
                          <a:pt x="61294" y="188166"/>
                        </a:cubicBezTo>
                        <a:cubicBezTo>
                          <a:pt x="46720" y="127301"/>
                          <a:pt x="44149" y="57864"/>
                          <a:pt x="29575" y="0"/>
                        </a:cubicBezTo>
                        <a:cubicBezTo>
                          <a:pt x="26575" y="46720"/>
                          <a:pt x="42005" y="100727"/>
                          <a:pt x="47577" y="149162"/>
                        </a:cubicBezTo>
                        <a:cubicBezTo>
                          <a:pt x="33004" y="145304"/>
                          <a:pt x="12002" y="147447"/>
                          <a:pt x="0" y="155162"/>
                        </a:cubicBezTo>
                        <a:cubicBezTo>
                          <a:pt x="13716" y="156877"/>
                          <a:pt x="34290" y="145733"/>
                          <a:pt x="48435" y="155591"/>
                        </a:cubicBezTo>
                        <a:cubicBezTo>
                          <a:pt x="55293" y="195881"/>
                          <a:pt x="63008" y="236172"/>
                          <a:pt x="71581" y="276035"/>
                        </a:cubicBezTo>
                        <a:cubicBezTo>
                          <a:pt x="68151" y="264890"/>
                          <a:pt x="5144" y="249889"/>
                          <a:pt x="10716" y="261461"/>
                        </a:cubicBezTo>
                        <a:cubicBezTo>
                          <a:pt x="57864" y="259318"/>
                          <a:pt x="78439" y="281178"/>
                          <a:pt x="82725" y="326612"/>
                        </a:cubicBezTo>
                        <a:cubicBezTo>
                          <a:pt x="92583" y="370332"/>
                          <a:pt x="104585" y="413623"/>
                          <a:pt x="117015" y="456486"/>
                        </a:cubicBezTo>
                        <a:cubicBezTo>
                          <a:pt x="94726" y="438912"/>
                          <a:pt x="62151" y="424767"/>
                          <a:pt x="34719" y="426482"/>
                        </a:cubicBezTo>
                        <a:cubicBezTo>
                          <a:pt x="48006" y="432911"/>
                          <a:pt x="67723" y="433340"/>
                          <a:pt x="82725" y="441484"/>
                        </a:cubicBezTo>
                        <a:cubicBezTo>
                          <a:pt x="101584" y="450056"/>
                          <a:pt x="122587" y="461200"/>
                          <a:pt x="125159" y="484346"/>
                        </a:cubicBezTo>
                        <a:cubicBezTo>
                          <a:pt x="129445" y="494205"/>
                          <a:pt x="184309" y="674656"/>
                          <a:pt x="189453" y="630079"/>
                        </a:cubicBezTo>
                        <a:close/>
                      </a:path>
                    </a:pathLst>
                  </a:custGeom>
                  <a:solidFill>
                    <a:srgbClr val="A67C52"/>
                  </a:solidFill>
                  <a:ln w="4286" cap="flat">
                    <a:noFill/>
                    <a:prstDash val="solid"/>
                    <a:miter/>
                  </a:ln>
                </p:spPr>
                <p:txBody>
                  <a:bodyPr rtlCol="0" anchor="ctr"/>
                  <a:lstStyle/>
                  <a:p>
                    <a:endParaRPr lang="en-GB"/>
                  </a:p>
                </p:txBody>
              </p:sp>
            </p:grpSp>
            <p:grpSp>
              <p:nvGrpSpPr>
                <p:cNvPr id="1796" name="Graphic 18">
                  <a:extLst>
                    <a:ext uri="{FF2B5EF4-FFF2-40B4-BE49-F238E27FC236}">
                      <a16:creationId xmlns:a16="http://schemas.microsoft.com/office/drawing/2014/main" id="{22ECAC23-F374-4249-EF2A-CC6841584747}"/>
                    </a:ext>
                  </a:extLst>
                </p:cNvPr>
                <p:cNvGrpSpPr/>
                <p:nvPr/>
              </p:nvGrpSpPr>
              <p:grpSpPr>
                <a:xfrm>
                  <a:off x="6779620" y="5760377"/>
                  <a:ext cx="478714" cy="355018"/>
                  <a:chOff x="6779620" y="5760377"/>
                  <a:chExt cx="478714" cy="355018"/>
                </a:xfrm>
              </p:grpSpPr>
              <p:sp>
                <p:nvSpPr>
                  <p:cNvPr id="1797" name="Freeform: Shape 1796">
                    <a:extLst>
                      <a:ext uri="{FF2B5EF4-FFF2-40B4-BE49-F238E27FC236}">
                        <a16:creationId xmlns:a16="http://schemas.microsoft.com/office/drawing/2014/main" id="{DE89FE92-7C5D-FB84-11C3-3809432BD456}"/>
                      </a:ext>
                    </a:extLst>
                  </p:cNvPr>
                  <p:cNvSpPr/>
                  <p:nvPr/>
                </p:nvSpPr>
                <p:spPr>
                  <a:xfrm>
                    <a:off x="6779620" y="5760377"/>
                    <a:ext cx="478714" cy="355018"/>
                  </a:xfrm>
                  <a:custGeom>
                    <a:avLst/>
                    <a:gdLst>
                      <a:gd name="connsiteX0" fmla="*/ 894 w 478714"/>
                      <a:gd name="connsiteY0" fmla="*/ 323090 h 355018"/>
                      <a:gd name="connsiteX1" fmla="*/ 134197 w 478714"/>
                      <a:gd name="connsiteY1" fmla="*/ 121207 h 355018"/>
                      <a:gd name="connsiteX2" fmla="*/ 162057 w 478714"/>
                      <a:gd name="connsiteY2" fmla="*/ 181643 h 355018"/>
                      <a:gd name="connsiteX3" fmla="*/ 226780 w 478714"/>
                      <a:gd name="connsiteY3" fmla="*/ 74916 h 355018"/>
                      <a:gd name="connsiteX4" fmla="*/ 259783 w 478714"/>
                      <a:gd name="connsiteY4" fmla="*/ 122493 h 355018"/>
                      <a:gd name="connsiteX5" fmla="*/ 332650 w 478714"/>
                      <a:gd name="connsiteY5" fmla="*/ 16194 h 355018"/>
                      <a:gd name="connsiteX6" fmla="*/ 349795 w 478714"/>
                      <a:gd name="connsiteY6" fmla="*/ 62914 h 355018"/>
                      <a:gd name="connsiteX7" fmla="*/ 477954 w 478714"/>
                      <a:gd name="connsiteY7" fmla="*/ 6336 h 355018"/>
                      <a:gd name="connsiteX8" fmla="*/ 386228 w 478714"/>
                      <a:gd name="connsiteY8" fmla="*/ 126351 h 355018"/>
                      <a:gd name="connsiteX9" fmla="*/ 425233 w 478714"/>
                      <a:gd name="connsiteY9" fmla="*/ 150353 h 355018"/>
                      <a:gd name="connsiteX10" fmla="*/ 358367 w 478714"/>
                      <a:gd name="connsiteY10" fmla="*/ 189787 h 355018"/>
                      <a:gd name="connsiteX11" fmla="*/ 385371 w 478714"/>
                      <a:gd name="connsiteY11" fmla="*/ 224506 h 355018"/>
                      <a:gd name="connsiteX12" fmla="*/ 256355 w 478714"/>
                      <a:gd name="connsiteY12" fmla="*/ 255796 h 355018"/>
                      <a:gd name="connsiteX13" fmla="*/ 312076 w 478714"/>
                      <a:gd name="connsiteY13" fmla="*/ 310231 h 355018"/>
                      <a:gd name="connsiteX14" fmla="*/ 35613 w 478714"/>
                      <a:gd name="connsiteY14" fmla="*/ 354808 h 355018"/>
                      <a:gd name="connsiteX15" fmla="*/ 894 w 478714"/>
                      <a:gd name="connsiteY15" fmla="*/ 323090 h 35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8714" h="355018">
                        <a:moveTo>
                          <a:pt x="894" y="323090"/>
                        </a:moveTo>
                        <a:cubicBezTo>
                          <a:pt x="-11965" y="307231"/>
                          <a:pt x="117909" y="114778"/>
                          <a:pt x="134197" y="121207"/>
                        </a:cubicBezTo>
                        <a:lnTo>
                          <a:pt x="162057" y="181643"/>
                        </a:lnTo>
                        <a:cubicBezTo>
                          <a:pt x="175773" y="145210"/>
                          <a:pt x="198061" y="109634"/>
                          <a:pt x="226780" y="74916"/>
                        </a:cubicBezTo>
                        <a:cubicBezTo>
                          <a:pt x="226780" y="74916"/>
                          <a:pt x="261927" y="128494"/>
                          <a:pt x="259783" y="122493"/>
                        </a:cubicBezTo>
                        <a:cubicBezTo>
                          <a:pt x="255069" y="110492"/>
                          <a:pt x="326649" y="10622"/>
                          <a:pt x="332650" y="16194"/>
                        </a:cubicBezTo>
                        <a:lnTo>
                          <a:pt x="349795" y="62914"/>
                        </a:lnTo>
                        <a:cubicBezTo>
                          <a:pt x="346366" y="57771"/>
                          <a:pt x="490384" y="-22811"/>
                          <a:pt x="477954" y="6336"/>
                        </a:cubicBezTo>
                        <a:cubicBezTo>
                          <a:pt x="466381" y="33339"/>
                          <a:pt x="386228" y="126351"/>
                          <a:pt x="386228" y="126351"/>
                        </a:cubicBezTo>
                        <a:cubicBezTo>
                          <a:pt x="386228" y="126351"/>
                          <a:pt x="429090" y="140495"/>
                          <a:pt x="425233" y="150353"/>
                        </a:cubicBezTo>
                        <a:cubicBezTo>
                          <a:pt x="420089" y="163212"/>
                          <a:pt x="362653" y="197074"/>
                          <a:pt x="358367" y="189787"/>
                        </a:cubicBezTo>
                        <a:lnTo>
                          <a:pt x="385371" y="224506"/>
                        </a:lnTo>
                        <a:cubicBezTo>
                          <a:pt x="346795" y="241651"/>
                          <a:pt x="303503" y="251509"/>
                          <a:pt x="256355" y="255796"/>
                        </a:cubicBezTo>
                        <a:lnTo>
                          <a:pt x="312076" y="310231"/>
                        </a:lnTo>
                        <a:cubicBezTo>
                          <a:pt x="228494" y="342806"/>
                          <a:pt x="135911" y="356951"/>
                          <a:pt x="35613" y="354808"/>
                        </a:cubicBezTo>
                        <a:lnTo>
                          <a:pt x="894" y="323090"/>
                        </a:lnTo>
                        <a:close/>
                      </a:path>
                    </a:pathLst>
                  </a:custGeom>
                  <a:solidFill>
                    <a:schemeClr val="accent3"/>
                  </a:solidFill>
                  <a:ln w="4286" cap="flat">
                    <a:noFill/>
                    <a:prstDash val="solid"/>
                    <a:miter/>
                  </a:ln>
                </p:spPr>
                <p:txBody>
                  <a:bodyPr rtlCol="0" anchor="ctr"/>
                  <a:lstStyle/>
                  <a:p>
                    <a:endParaRPr lang="en-GB"/>
                  </a:p>
                </p:txBody>
              </p:sp>
              <p:sp>
                <p:nvSpPr>
                  <p:cNvPr id="1798" name="Freeform: Shape 1797">
                    <a:extLst>
                      <a:ext uri="{FF2B5EF4-FFF2-40B4-BE49-F238E27FC236}">
                        <a16:creationId xmlns:a16="http://schemas.microsoft.com/office/drawing/2014/main" id="{5FC7F95D-83D8-9915-5CE3-777D2EB6A9D3}"/>
                      </a:ext>
                    </a:extLst>
                  </p:cNvPr>
                  <p:cNvSpPr/>
                  <p:nvPr/>
                </p:nvSpPr>
                <p:spPr>
                  <a:xfrm>
                    <a:off x="6809371" y="5797574"/>
                    <a:ext cx="402767" cy="296882"/>
                  </a:xfrm>
                  <a:custGeom>
                    <a:avLst/>
                    <a:gdLst>
                      <a:gd name="connsiteX0" fmla="*/ 1146 w 402767"/>
                      <a:gd name="connsiteY0" fmla="*/ 290179 h 296882"/>
                      <a:gd name="connsiteX1" fmla="*/ 91586 w 402767"/>
                      <a:gd name="connsiteY1" fmla="*/ 160305 h 296882"/>
                      <a:gd name="connsiteX2" fmla="*/ 76155 w 402767"/>
                      <a:gd name="connsiteY2" fmla="*/ 252031 h 296882"/>
                      <a:gd name="connsiteX3" fmla="*/ 194027 w 402767"/>
                      <a:gd name="connsiteY3" fmla="*/ 176165 h 296882"/>
                      <a:gd name="connsiteX4" fmla="*/ 193599 w 402767"/>
                      <a:gd name="connsiteY4" fmla="*/ 91725 h 296882"/>
                      <a:gd name="connsiteX5" fmla="*/ 196170 w 402767"/>
                      <a:gd name="connsiteY5" fmla="*/ 91297 h 296882"/>
                      <a:gd name="connsiteX6" fmla="*/ 202171 w 402767"/>
                      <a:gd name="connsiteY6" fmla="*/ 170164 h 296882"/>
                      <a:gd name="connsiteX7" fmla="*/ 293469 w 402767"/>
                      <a:gd name="connsiteY7" fmla="*/ 35147 h 296882"/>
                      <a:gd name="connsiteX8" fmla="*/ 296040 w 402767"/>
                      <a:gd name="connsiteY8" fmla="*/ 95583 h 296882"/>
                      <a:gd name="connsiteX9" fmla="*/ 402768 w 402767"/>
                      <a:gd name="connsiteY9" fmla="*/ 0 h 296882"/>
                      <a:gd name="connsiteX10" fmla="*/ 324329 w 402767"/>
                      <a:gd name="connsiteY10" fmla="*/ 79724 h 296882"/>
                      <a:gd name="connsiteX11" fmla="*/ 361191 w 402767"/>
                      <a:gd name="connsiteY11" fmla="*/ 109299 h 296882"/>
                      <a:gd name="connsiteX12" fmla="*/ 320472 w 402767"/>
                      <a:gd name="connsiteY12" fmla="*/ 82724 h 296882"/>
                      <a:gd name="connsiteX13" fmla="*/ 249749 w 402767"/>
                      <a:gd name="connsiteY13" fmla="*/ 142303 h 296882"/>
                      <a:gd name="connsiteX14" fmla="*/ 306756 w 402767"/>
                      <a:gd name="connsiteY14" fmla="*/ 167164 h 296882"/>
                      <a:gd name="connsiteX15" fmla="*/ 242891 w 402767"/>
                      <a:gd name="connsiteY15" fmla="*/ 147876 h 296882"/>
                      <a:gd name="connsiteX16" fmla="*/ 134877 w 402767"/>
                      <a:gd name="connsiteY16" fmla="*/ 225885 h 296882"/>
                      <a:gd name="connsiteX17" fmla="*/ 216316 w 402767"/>
                      <a:gd name="connsiteY17" fmla="*/ 252889 h 296882"/>
                      <a:gd name="connsiteX18" fmla="*/ 170024 w 402767"/>
                      <a:gd name="connsiteY18" fmla="*/ 235315 h 296882"/>
                      <a:gd name="connsiteX19" fmla="*/ 116446 w 402767"/>
                      <a:gd name="connsiteY19" fmla="*/ 237458 h 296882"/>
                      <a:gd name="connsiteX20" fmla="*/ 1146 w 402767"/>
                      <a:gd name="connsiteY20" fmla="*/ 290179 h 296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2767" h="296882">
                        <a:moveTo>
                          <a:pt x="1146" y="290179"/>
                        </a:moveTo>
                        <a:cubicBezTo>
                          <a:pt x="71012" y="262747"/>
                          <a:pt x="97587" y="237458"/>
                          <a:pt x="91586" y="160305"/>
                        </a:cubicBezTo>
                        <a:cubicBezTo>
                          <a:pt x="101444" y="189024"/>
                          <a:pt x="92872" y="226314"/>
                          <a:pt x="76155" y="252031"/>
                        </a:cubicBezTo>
                        <a:cubicBezTo>
                          <a:pt x="116875" y="229314"/>
                          <a:pt x="155880" y="203168"/>
                          <a:pt x="194027" y="176165"/>
                        </a:cubicBezTo>
                        <a:cubicBezTo>
                          <a:pt x="209458" y="150876"/>
                          <a:pt x="201314" y="118300"/>
                          <a:pt x="193599" y="91725"/>
                        </a:cubicBezTo>
                        <a:cubicBezTo>
                          <a:pt x="193170" y="90011"/>
                          <a:pt x="195742" y="89582"/>
                          <a:pt x="196170" y="91297"/>
                        </a:cubicBezTo>
                        <a:cubicBezTo>
                          <a:pt x="204314" y="116586"/>
                          <a:pt x="211172" y="144446"/>
                          <a:pt x="202171" y="170164"/>
                        </a:cubicBezTo>
                        <a:cubicBezTo>
                          <a:pt x="246320" y="134159"/>
                          <a:pt x="317471" y="103299"/>
                          <a:pt x="293469" y="35147"/>
                        </a:cubicBezTo>
                        <a:cubicBezTo>
                          <a:pt x="303327" y="34290"/>
                          <a:pt x="300755" y="85296"/>
                          <a:pt x="296040" y="95583"/>
                        </a:cubicBezTo>
                        <a:cubicBezTo>
                          <a:pt x="333759" y="67294"/>
                          <a:pt x="367192" y="25718"/>
                          <a:pt x="402768" y="0"/>
                        </a:cubicBezTo>
                        <a:cubicBezTo>
                          <a:pt x="386051" y="29146"/>
                          <a:pt x="349190" y="53578"/>
                          <a:pt x="324329" y="79724"/>
                        </a:cubicBezTo>
                        <a:cubicBezTo>
                          <a:pt x="338046" y="85725"/>
                          <a:pt x="353905" y="97298"/>
                          <a:pt x="361191" y="109299"/>
                        </a:cubicBezTo>
                        <a:cubicBezTo>
                          <a:pt x="348332" y="102441"/>
                          <a:pt x="336760" y="84867"/>
                          <a:pt x="320472" y="82724"/>
                        </a:cubicBezTo>
                        <a:cubicBezTo>
                          <a:pt x="297755" y="103299"/>
                          <a:pt x="273752" y="123015"/>
                          <a:pt x="249749" y="142303"/>
                        </a:cubicBezTo>
                        <a:cubicBezTo>
                          <a:pt x="259607" y="138446"/>
                          <a:pt x="313185" y="160734"/>
                          <a:pt x="306756" y="167164"/>
                        </a:cubicBezTo>
                        <a:cubicBezTo>
                          <a:pt x="288325" y="155162"/>
                          <a:pt x="265608" y="142303"/>
                          <a:pt x="242891" y="147876"/>
                        </a:cubicBezTo>
                        <a:cubicBezTo>
                          <a:pt x="208172" y="175736"/>
                          <a:pt x="172167" y="201454"/>
                          <a:pt x="134877" y="225885"/>
                        </a:cubicBezTo>
                        <a:cubicBezTo>
                          <a:pt x="162738" y="228028"/>
                          <a:pt x="194027" y="237029"/>
                          <a:pt x="216316" y="252889"/>
                        </a:cubicBezTo>
                        <a:cubicBezTo>
                          <a:pt x="201743" y="249031"/>
                          <a:pt x="185884" y="238744"/>
                          <a:pt x="170024" y="235315"/>
                        </a:cubicBezTo>
                        <a:cubicBezTo>
                          <a:pt x="152022" y="231028"/>
                          <a:pt x="131448" y="223742"/>
                          <a:pt x="116446" y="237458"/>
                        </a:cubicBezTo>
                        <a:cubicBezTo>
                          <a:pt x="108302" y="242173"/>
                          <a:pt x="-12998" y="319754"/>
                          <a:pt x="1146" y="290179"/>
                        </a:cubicBezTo>
                        <a:close/>
                      </a:path>
                    </a:pathLst>
                  </a:custGeom>
                  <a:solidFill>
                    <a:srgbClr val="A67C52"/>
                  </a:solidFill>
                  <a:ln w="4286" cap="flat">
                    <a:noFill/>
                    <a:prstDash val="solid"/>
                    <a:miter/>
                  </a:ln>
                </p:spPr>
                <p:txBody>
                  <a:bodyPr rtlCol="0" anchor="ctr"/>
                  <a:lstStyle/>
                  <a:p>
                    <a:endParaRPr lang="en-GB"/>
                  </a:p>
                </p:txBody>
              </p:sp>
            </p:grpSp>
            <p:grpSp>
              <p:nvGrpSpPr>
                <p:cNvPr id="1799" name="Graphic 18">
                  <a:extLst>
                    <a:ext uri="{FF2B5EF4-FFF2-40B4-BE49-F238E27FC236}">
                      <a16:creationId xmlns:a16="http://schemas.microsoft.com/office/drawing/2014/main" id="{8374FC9F-182B-8497-D06C-D666405DAAB9}"/>
                    </a:ext>
                  </a:extLst>
                </p:cNvPr>
                <p:cNvGrpSpPr/>
                <p:nvPr/>
              </p:nvGrpSpPr>
              <p:grpSpPr>
                <a:xfrm>
                  <a:off x="6561915" y="5608175"/>
                  <a:ext cx="302774" cy="485153"/>
                  <a:chOff x="6561915" y="5608175"/>
                  <a:chExt cx="302774" cy="485153"/>
                </a:xfrm>
              </p:grpSpPr>
              <p:sp>
                <p:nvSpPr>
                  <p:cNvPr id="1800" name="Freeform: Shape 1799">
                    <a:extLst>
                      <a:ext uri="{FF2B5EF4-FFF2-40B4-BE49-F238E27FC236}">
                        <a16:creationId xmlns:a16="http://schemas.microsoft.com/office/drawing/2014/main" id="{3A0E3B68-C163-E7F8-0337-CDE844135908}"/>
                      </a:ext>
                    </a:extLst>
                  </p:cNvPr>
                  <p:cNvSpPr/>
                  <p:nvPr/>
                </p:nvSpPr>
                <p:spPr>
                  <a:xfrm>
                    <a:off x="6561915" y="5608175"/>
                    <a:ext cx="302774" cy="485153"/>
                  </a:xfrm>
                  <a:custGeom>
                    <a:avLst/>
                    <a:gdLst>
                      <a:gd name="connsiteX0" fmla="*/ 253318 w 302774"/>
                      <a:gd name="connsiteY0" fmla="*/ 485151 h 485153"/>
                      <a:gd name="connsiteX1" fmla="*/ 297894 w 302774"/>
                      <a:gd name="connsiteY1" fmla="*/ 294412 h 485153"/>
                      <a:gd name="connsiteX2" fmla="*/ 227171 w 302774"/>
                      <a:gd name="connsiteY2" fmla="*/ 305128 h 485153"/>
                      <a:gd name="connsiteX3" fmla="*/ 255461 w 302774"/>
                      <a:gd name="connsiteY3" fmla="*/ 208258 h 485153"/>
                      <a:gd name="connsiteX4" fmla="*/ 190738 w 302774"/>
                      <a:gd name="connsiteY4" fmla="*/ 209116 h 485153"/>
                      <a:gd name="connsiteX5" fmla="*/ 212169 w 302774"/>
                      <a:gd name="connsiteY5" fmla="*/ 106674 h 485153"/>
                      <a:gd name="connsiteX6" fmla="*/ 161163 w 302774"/>
                      <a:gd name="connsiteY6" fmla="*/ 118247 h 485153"/>
                      <a:gd name="connsiteX7" fmla="*/ 96870 w 302774"/>
                      <a:gd name="connsiteY7" fmla="*/ 2518 h 485153"/>
                      <a:gd name="connsiteX8" fmla="*/ 81010 w 302774"/>
                      <a:gd name="connsiteY8" fmla="*/ 124676 h 485153"/>
                      <a:gd name="connsiteX9" fmla="*/ 29147 w 302774"/>
                      <a:gd name="connsiteY9" fmla="*/ 109675 h 485153"/>
                      <a:gd name="connsiteX10" fmla="*/ 54864 w 302774"/>
                      <a:gd name="connsiteY10" fmla="*/ 174826 h 485153"/>
                      <a:gd name="connsiteX11" fmla="*/ 4715 w 302774"/>
                      <a:gd name="connsiteY11" fmla="*/ 173111 h 485153"/>
                      <a:gd name="connsiteX12" fmla="*/ 89583 w 302774"/>
                      <a:gd name="connsiteY12" fmla="*/ 276838 h 485153"/>
                      <a:gd name="connsiteX13" fmla="*/ 0 w 302774"/>
                      <a:gd name="connsiteY13" fmla="*/ 265694 h 485153"/>
                      <a:gd name="connsiteX14" fmla="*/ 199740 w 302774"/>
                      <a:gd name="connsiteY14" fmla="*/ 477007 h 485153"/>
                      <a:gd name="connsiteX15" fmla="*/ 253318 w 302774"/>
                      <a:gd name="connsiteY15" fmla="*/ 485151 h 485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2774" h="485153">
                        <a:moveTo>
                          <a:pt x="253318" y="485151"/>
                        </a:moveTo>
                        <a:cubicBezTo>
                          <a:pt x="276463" y="486008"/>
                          <a:pt x="316754" y="302127"/>
                          <a:pt x="297894" y="294412"/>
                        </a:cubicBezTo>
                        <a:lnTo>
                          <a:pt x="227171" y="305128"/>
                        </a:lnTo>
                        <a:cubicBezTo>
                          <a:pt x="243888" y="277696"/>
                          <a:pt x="252889" y="245121"/>
                          <a:pt x="255461" y="208258"/>
                        </a:cubicBezTo>
                        <a:cubicBezTo>
                          <a:pt x="255461" y="208258"/>
                          <a:pt x="183880" y="210401"/>
                          <a:pt x="190738" y="209116"/>
                        </a:cubicBezTo>
                        <a:cubicBezTo>
                          <a:pt x="204026" y="206115"/>
                          <a:pt x="221171" y="107961"/>
                          <a:pt x="212169" y="106674"/>
                        </a:cubicBezTo>
                        <a:lnTo>
                          <a:pt x="161163" y="118247"/>
                        </a:lnTo>
                        <a:cubicBezTo>
                          <a:pt x="168021" y="118247"/>
                          <a:pt x="108871" y="-20198"/>
                          <a:pt x="96870" y="2518"/>
                        </a:cubicBezTo>
                        <a:cubicBezTo>
                          <a:pt x="85725" y="23521"/>
                          <a:pt x="81010" y="124676"/>
                          <a:pt x="81010" y="124676"/>
                        </a:cubicBezTo>
                        <a:cubicBezTo>
                          <a:pt x="81010" y="124676"/>
                          <a:pt x="33861" y="101960"/>
                          <a:pt x="29147" y="109675"/>
                        </a:cubicBezTo>
                        <a:cubicBezTo>
                          <a:pt x="23146" y="119533"/>
                          <a:pt x="45863" y="175683"/>
                          <a:pt x="54864" y="174826"/>
                        </a:cubicBezTo>
                        <a:lnTo>
                          <a:pt x="4715" y="173111"/>
                        </a:lnTo>
                        <a:cubicBezTo>
                          <a:pt x="24003" y="208258"/>
                          <a:pt x="52721" y="242548"/>
                          <a:pt x="89583" y="276838"/>
                        </a:cubicBezTo>
                        <a:lnTo>
                          <a:pt x="0" y="265694"/>
                        </a:lnTo>
                        <a:cubicBezTo>
                          <a:pt x="45435" y="338989"/>
                          <a:pt x="113157" y="409284"/>
                          <a:pt x="199740" y="477007"/>
                        </a:cubicBezTo>
                        <a:lnTo>
                          <a:pt x="253318" y="485151"/>
                        </a:lnTo>
                        <a:close/>
                      </a:path>
                    </a:pathLst>
                  </a:custGeom>
                  <a:solidFill>
                    <a:schemeClr val="accent2"/>
                  </a:solidFill>
                  <a:ln w="4286" cap="flat">
                    <a:noFill/>
                    <a:prstDash val="solid"/>
                    <a:miter/>
                  </a:ln>
                </p:spPr>
                <p:txBody>
                  <a:bodyPr rtlCol="0" anchor="ctr"/>
                  <a:lstStyle/>
                  <a:p>
                    <a:endParaRPr lang="en-GB"/>
                  </a:p>
                </p:txBody>
              </p:sp>
              <p:sp>
                <p:nvSpPr>
                  <p:cNvPr id="1801" name="Freeform: Shape 1800">
                    <a:extLst>
                      <a:ext uri="{FF2B5EF4-FFF2-40B4-BE49-F238E27FC236}">
                        <a16:creationId xmlns:a16="http://schemas.microsoft.com/office/drawing/2014/main" id="{A9B59772-8237-C889-0E01-06EF0BB5C270}"/>
                      </a:ext>
                    </a:extLst>
                  </p:cNvPr>
                  <p:cNvSpPr/>
                  <p:nvPr/>
                </p:nvSpPr>
                <p:spPr>
                  <a:xfrm>
                    <a:off x="6621172" y="5656014"/>
                    <a:ext cx="190202" cy="422701"/>
                  </a:xfrm>
                  <a:custGeom>
                    <a:avLst/>
                    <a:gdLst>
                      <a:gd name="connsiteX0" fmla="*/ 165342 w 190202"/>
                      <a:gd name="connsiteY0" fmla="*/ 418881 h 422701"/>
                      <a:gd name="connsiteX1" fmla="*/ 190202 w 190202"/>
                      <a:gd name="connsiteY1" fmla="*/ 292865 h 422701"/>
                      <a:gd name="connsiteX2" fmla="*/ 131480 w 190202"/>
                      <a:gd name="connsiteY2" fmla="*/ 348586 h 422701"/>
                      <a:gd name="connsiteX3" fmla="*/ 90761 w 190202"/>
                      <a:gd name="connsiteY3" fmla="*/ 230714 h 422701"/>
                      <a:gd name="connsiteX4" fmla="*/ 157198 w 190202"/>
                      <a:gd name="connsiteY4" fmla="*/ 189138 h 422701"/>
                      <a:gd name="connsiteX5" fmla="*/ 88618 w 190202"/>
                      <a:gd name="connsiteY5" fmla="*/ 221713 h 422701"/>
                      <a:gd name="connsiteX6" fmla="*/ 68473 w 190202"/>
                      <a:gd name="connsiteY6" fmla="*/ 128273 h 422701"/>
                      <a:gd name="connsiteX7" fmla="*/ 116908 w 190202"/>
                      <a:gd name="connsiteY7" fmla="*/ 91411 h 422701"/>
                      <a:gd name="connsiteX8" fmla="*/ 67187 w 190202"/>
                      <a:gd name="connsiteY8" fmla="*/ 120558 h 422701"/>
                      <a:gd name="connsiteX9" fmla="*/ 54328 w 190202"/>
                      <a:gd name="connsiteY9" fmla="*/ 2686 h 422701"/>
                      <a:gd name="connsiteX10" fmla="*/ 50899 w 190202"/>
                      <a:gd name="connsiteY10" fmla="*/ 114 h 422701"/>
                      <a:gd name="connsiteX11" fmla="*/ 47899 w 190202"/>
                      <a:gd name="connsiteY11" fmla="*/ 1400 h 422701"/>
                      <a:gd name="connsiteX12" fmla="*/ 55614 w 190202"/>
                      <a:gd name="connsiteY12" fmla="*/ 93126 h 422701"/>
                      <a:gd name="connsiteX13" fmla="*/ 1179 w 190202"/>
                      <a:gd name="connsiteY13" fmla="*/ 82410 h 422701"/>
                      <a:gd name="connsiteX14" fmla="*/ 56043 w 190202"/>
                      <a:gd name="connsiteY14" fmla="*/ 97412 h 422701"/>
                      <a:gd name="connsiteX15" fmla="*/ 69330 w 190202"/>
                      <a:gd name="connsiteY15" fmla="*/ 175421 h 422701"/>
                      <a:gd name="connsiteX16" fmla="*/ 1607 w 190202"/>
                      <a:gd name="connsiteY16" fmla="*/ 146704 h 422701"/>
                      <a:gd name="connsiteX17" fmla="*/ 1607 w 190202"/>
                      <a:gd name="connsiteY17" fmla="*/ 148847 h 422701"/>
                      <a:gd name="connsiteX18" fmla="*/ 101477 w 190202"/>
                      <a:gd name="connsiteY18" fmla="*/ 295436 h 422701"/>
                      <a:gd name="connsiteX19" fmla="*/ 12751 w 190202"/>
                      <a:gd name="connsiteY19" fmla="*/ 254717 h 422701"/>
                      <a:gd name="connsiteX20" fmla="*/ 154626 w 190202"/>
                      <a:gd name="connsiteY20" fmla="*/ 419738 h 422701"/>
                      <a:gd name="connsiteX21" fmla="*/ 165342 w 190202"/>
                      <a:gd name="connsiteY21" fmla="*/ 418881 h 422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0202" h="422701">
                        <a:moveTo>
                          <a:pt x="165342" y="418881"/>
                        </a:moveTo>
                        <a:cubicBezTo>
                          <a:pt x="128909" y="357158"/>
                          <a:pt x="122908" y="329298"/>
                          <a:pt x="190202" y="292865"/>
                        </a:cubicBezTo>
                        <a:cubicBezTo>
                          <a:pt x="163627" y="298866"/>
                          <a:pt x="138339" y="322011"/>
                          <a:pt x="131480" y="348586"/>
                        </a:cubicBezTo>
                        <a:cubicBezTo>
                          <a:pt x="115193" y="310438"/>
                          <a:pt x="101906" y="270148"/>
                          <a:pt x="90761" y="230714"/>
                        </a:cubicBezTo>
                        <a:cubicBezTo>
                          <a:pt x="99763" y="204568"/>
                          <a:pt x="132766" y="196853"/>
                          <a:pt x="157198" y="189138"/>
                        </a:cubicBezTo>
                        <a:cubicBezTo>
                          <a:pt x="140910" y="185708"/>
                          <a:pt x="100191" y="204997"/>
                          <a:pt x="88618" y="221713"/>
                        </a:cubicBezTo>
                        <a:cubicBezTo>
                          <a:pt x="80474" y="190852"/>
                          <a:pt x="73616" y="159134"/>
                          <a:pt x="68473" y="128273"/>
                        </a:cubicBezTo>
                        <a:cubicBezTo>
                          <a:pt x="77474" y="108985"/>
                          <a:pt x="100620" y="99983"/>
                          <a:pt x="116908" y="91411"/>
                        </a:cubicBezTo>
                        <a:cubicBezTo>
                          <a:pt x="98048" y="93126"/>
                          <a:pt x="79188" y="106413"/>
                          <a:pt x="67187" y="120558"/>
                        </a:cubicBezTo>
                        <a:cubicBezTo>
                          <a:pt x="60757" y="81553"/>
                          <a:pt x="56043" y="41691"/>
                          <a:pt x="54328" y="2686"/>
                        </a:cubicBezTo>
                        <a:cubicBezTo>
                          <a:pt x="54328" y="1400"/>
                          <a:pt x="53042" y="543"/>
                          <a:pt x="50899" y="114"/>
                        </a:cubicBezTo>
                        <a:cubicBezTo>
                          <a:pt x="49185" y="-315"/>
                          <a:pt x="47470" y="543"/>
                          <a:pt x="47899" y="1400"/>
                        </a:cubicBezTo>
                        <a:cubicBezTo>
                          <a:pt x="48756" y="31832"/>
                          <a:pt x="51756" y="62265"/>
                          <a:pt x="55614" y="93126"/>
                        </a:cubicBezTo>
                        <a:cubicBezTo>
                          <a:pt x="38898" y="86696"/>
                          <a:pt x="17895" y="81553"/>
                          <a:pt x="1179" y="82410"/>
                        </a:cubicBezTo>
                        <a:cubicBezTo>
                          <a:pt x="17895" y="87982"/>
                          <a:pt x="40184" y="87125"/>
                          <a:pt x="56043" y="97412"/>
                        </a:cubicBezTo>
                        <a:cubicBezTo>
                          <a:pt x="59472" y="123558"/>
                          <a:pt x="63758" y="149275"/>
                          <a:pt x="69330" y="175421"/>
                        </a:cubicBezTo>
                        <a:cubicBezTo>
                          <a:pt x="50471" y="159991"/>
                          <a:pt x="25610" y="152276"/>
                          <a:pt x="1607" y="146704"/>
                        </a:cubicBezTo>
                        <a:cubicBezTo>
                          <a:pt x="-536" y="146275"/>
                          <a:pt x="-536" y="148418"/>
                          <a:pt x="1607" y="148847"/>
                        </a:cubicBezTo>
                        <a:cubicBezTo>
                          <a:pt x="99763" y="168992"/>
                          <a:pt x="68044" y="217427"/>
                          <a:pt x="101477" y="295436"/>
                        </a:cubicBezTo>
                        <a:cubicBezTo>
                          <a:pt x="77474" y="278720"/>
                          <a:pt x="35040" y="255575"/>
                          <a:pt x="12751" y="254717"/>
                        </a:cubicBezTo>
                        <a:cubicBezTo>
                          <a:pt x="127194" y="288578"/>
                          <a:pt x="104049" y="328441"/>
                          <a:pt x="154626" y="419738"/>
                        </a:cubicBezTo>
                        <a:cubicBezTo>
                          <a:pt x="155912" y="422738"/>
                          <a:pt x="167056" y="424881"/>
                          <a:pt x="165342" y="418881"/>
                        </a:cubicBezTo>
                        <a:close/>
                      </a:path>
                    </a:pathLst>
                  </a:custGeom>
                  <a:solidFill>
                    <a:srgbClr val="A67C52"/>
                  </a:solidFill>
                  <a:ln w="4286" cap="flat">
                    <a:noFill/>
                    <a:prstDash val="solid"/>
                    <a:miter/>
                  </a:ln>
                </p:spPr>
                <p:txBody>
                  <a:bodyPr rtlCol="0" anchor="ctr"/>
                  <a:lstStyle/>
                  <a:p>
                    <a:endParaRPr lang="en-GB"/>
                  </a:p>
                </p:txBody>
              </p:sp>
            </p:grpSp>
          </p:grpSp>
        </p:grpSp>
      </p:grpSp>
      <p:sp>
        <p:nvSpPr>
          <p:cNvPr id="3" name="TextBox 2">
            <a:extLst>
              <a:ext uri="{FF2B5EF4-FFF2-40B4-BE49-F238E27FC236}">
                <a16:creationId xmlns:a16="http://schemas.microsoft.com/office/drawing/2014/main" id="{7719CFCB-E95F-7635-7904-9290EC9366D4}"/>
              </a:ext>
            </a:extLst>
          </p:cNvPr>
          <p:cNvSpPr txBox="1"/>
          <p:nvPr/>
        </p:nvSpPr>
        <p:spPr>
          <a:xfrm>
            <a:off x="454851" y="1033834"/>
            <a:ext cx="4421950" cy="5693866"/>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IN" sz="2800" b="1" dirty="0"/>
              <a:t>Project finance is a long-term financing of any business venture including infrastructure and industrial projects based upon the projected cashflows of the project rather than appraising the financial statements of its stakeholders / sponsors</a:t>
            </a:r>
            <a:endParaRPr lang="en-GB" sz="2800" b="1" dirty="0">
              <a:solidFill>
                <a:schemeClr val="tx2"/>
              </a:solidFill>
              <a:latin typeface="Poppins" panose="00000500000000000000" pitchFamily="2" charset="0"/>
              <a:cs typeface="Poppins" panose="00000500000000000000" pitchFamily="2" charset="0"/>
            </a:endParaRPr>
          </a:p>
        </p:txBody>
      </p:sp>
      <p:sp>
        <p:nvSpPr>
          <p:cNvPr id="1561" name="TextBox 1560">
            <a:extLst>
              <a:ext uri="{FF2B5EF4-FFF2-40B4-BE49-F238E27FC236}">
                <a16:creationId xmlns:a16="http://schemas.microsoft.com/office/drawing/2014/main" id="{02AD76D9-8EF1-8DFA-7167-8B4E814722FB}"/>
              </a:ext>
            </a:extLst>
          </p:cNvPr>
          <p:cNvSpPr txBox="1"/>
          <p:nvPr/>
        </p:nvSpPr>
        <p:spPr>
          <a:xfrm>
            <a:off x="2232212" y="277904"/>
            <a:ext cx="7530353" cy="707886"/>
          </a:xfrm>
          <a:prstGeom prst="rect">
            <a:avLst/>
          </a:prstGeom>
          <a:noFill/>
        </p:spPr>
        <p:txBody>
          <a:bodyPr wrap="square" rtlCol="0">
            <a:spAutoFit/>
          </a:bodyPr>
          <a:lstStyle/>
          <a:p>
            <a:pPr algn="ctr"/>
            <a:r>
              <a:rPr lang="en-US" sz="4000" b="1" dirty="0"/>
              <a:t>What is Project Finance</a:t>
            </a:r>
            <a:endParaRPr lang="en-IN" sz="4000" b="1" dirty="0"/>
          </a:p>
        </p:txBody>
      </p:sp>
    </p:spTree>
    <p:extLst>
      <p:ext uri="{BB962C8B-B14F-4D97-AF65-F5344CB8AC3E}">
        <p14:creationId xmlns:p14="http://schemas.microsoft.com/office/powerpoint/2010/main" val="1732335156"/>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14:presetBounceEnd="60000">
                                      <p:stCondLst>
                                        <p:cond delay="0"/>
                                      </p:stCondLst>
                                      <p:childTnLst>
                                        <p:set>
                                          <p:cBhvr>
                                            <p:cTn id="6" dur="1" fill="hold">
                                              <p:stCondLst>
                                                <p:cond delay="0"/>
                                              </p:stCondLst>
                                            </p:cTn>
                                            <p:tgtEl>
                                              <p:spTgt spid="1611"/>
                                            </p:tgtEl>
                                            <p:attrNameLst>
                                              <p:attrName>style.visibility</p:attrName>
                                            </p:attrNameLst>
                                          </p:cBhvr>
                                          <p:to>
                                            <p:strVal val="visible"/>
                                          </p:to>
                                        </p:set>
                                        <p:anim calcmode="lin" valueType="num" p14:bounceEnd="60000">
                                          <p:cBhvr additive="base">
                                            <p:cTn id="7" dur="1000" fill="hold"/>
                                            <p:tgtEl>
                                              <p:spTgt spid="1611"/>
                                            </p:tgtEl>
                                            <p:attrNameLst>
                                              <p:attrName>ppt_x</p:attrName>
                                            </p:attrNameLst>
                                          </p:cBhvr>
                                          <p:tavLst>
                                            <p:tav tm="0">
                                              <p:val>
                                                <p:strVal val="#ppt_x"/>
                                              </p:val>
                                            </p:tav>
                                            <p:tav tm="100000">
                                              <p:val>
                                                <p:strVal val="#ppt_x"/>
                                              </p:val>
                                            </p:tav>
                                          </p:tavLst>
                                        </p:anim>
                                        <p:anim calcmode="lin" valueType="num" p14:bounceEnd="60000">
                                          <p:cBhvr additive="base">
                                            <p:cTn id="8" dur="1000" fill="hold"/>
                                            <p:tgtEl>
                                              <p:spTgt spid="1611"/>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14:presetBounceEnd="60000">
                                      <p:stCondLst>
                                        <p:cond delay="100"/>
                                      </p:stCondLst>
                                      <p:childTnLst>
                                        <p:set>
                                          <p:cBhvr>
                                            <p:cTn id="10" dur="1" fill="hold">
                                              <p:stCondLst>
                                                <p:cond delay="0"/>
                                              </p:stCondLst>
                                            </p:cTn>
                                            <p:tgtEl>
                                              <p:spTgt spid="4"/>
                                            </p:tgtEl>
                                            <p:attrNameLst>
                                              <p:attrName>style.visibility</p:attrName>
                                            </p:attrNameLst>
                                          </p:cBhvr>
                                          <p:to>
                                            <p:strVal val="visible"/>
                                          </p:to>
                                        </p:set>
                                        <p:anim calcmode="lin" valueType="num" p14:bounceEnd="60000">
                                          <p:cBhvr additive="base">
                                            <p:cTn id="11" dur="1000" fill="hold"/>
                                            <p:tgtEl>
                                              <p:spTgt spid="4"/>
                                            </p:tgtEl>
                                            <p:attrNameLst>
                                              <p:attrName>ppt_x</p:attrName>
                                            </p:attrNameLst>
                                          </p:cBhvr>
                                          <p:tavLst>
                                            <p:tav tm="0">
                                              <p:val>
                                                <p:strVal val="#ppt_x"/>
                                              </p:val>
                                            </p:tav>
                                            <p:tav tm="100000">
                                              <p:val>
                                                <p:strVal val="#ppt_x"/>
                                              </p:val>
                                            </p:tav>
                                          </p:tavLst>
                                        </p:anim>
                                        <p:anim calcmode="lin" valueType="num" p14:bounceEnd="60000">
                                          <p:cBhvr additive="base">
                                            <p:cTn id="12" dur="10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14:presetBounceEnd="60000">
                                      <p:stCondLst>
                                        <p:cond delay="200"/>
                                      </p:stCondLst>
                                      <p:childTnLst>
                                        <p:set>
                                          <p:cBhvr>
                                            <p:cTn id="14" dur="1" fill="hold">
                                              <p:stCondLst>
                                                <p:cond delay="0"/>
                                              </p:stCondLst>
                                            </p:cTn>
                                            <p:tgtEl>
                                              <p:spTgt spid="665"/>
                                            </p:tgtEl>
                                            <p:attrNameLst>
                                              <p:attrName>style.visibility</p:attrName>
                                            </p:attrNameLst>
                                          </p:cBhvr>
                                          <p:to>
                                            <p:strVal val="visible"/>
                                          </p:to>
                                        </p:set>
                                        <p:anim calcmode="lin" valueType="num" p14:bounceEnd="60000">
                                          <p:cBhvr additive="base">
                                            <p:cTn id="15" dur="1000" fill="hold"/>
                                            <p:tgtEl>
                                              <p:spTgt spid="665"/>
                                            </p:tgtEl>
                                            <p:attrNameLst>
                                              <p:attrName>ppt_x</p:attrName>
                                            </p:attrNameLst>
                                          </p:cBhvr>
                                          <p:tavLst>
                                            <p:tav tm="0">
                                              <p:val>
                                                <p:strVal val="#ppt_x"/>
                                              </p:val>
                                            </p:tav>
                                            <p:tav tm="100000">
                                              <p:val>
                                                <p:strVal val="#ppt_x"/>
                                              </p:val>
                                            </p:tav>
                                          </p:tavLst>
                                        </p:anim>
                                        <p:anim calcmode="lin" valueType="num" p14:bounceEnd="60000">
                                          <p:cBhvr additive="base">
                                            <p:cTn id="16" dur="1000" fill="hold"/>
                                            <p:tgtEl>
                                              <p:spTgt spid="665"/>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14:presetBounceEnd="60000">
                                      <p:stCondLst>
                                        <p:cond delay="300"/>
                                      </p:stCondLst>
                                      <p:childTnLst>
                                        <p:set>
                                          <p:cBhvr>
                                            <p:cTn id="18" dur="1" fill="hold">
                                              <p:stCondLst>
                                                <p:cond delay="0"/>
                                              </p:stCondLst>
                                            </p:cTn>
                                            <p:tgtEl>
                                              <p:spTgt spid="444"/>
                                            </p:tgtEl>
                                            <p:attrNameLst>
                                              <p:attrName>style.visibility</p:attrName>
                                            </p:attrNameLst>
                                          </p:cBhvr>
                                          <p:to>
                                            <p:strVal val="visible"/>
                                          </p:to>
                                        </p:set>
                                        <p:anim calcmode="lin" valueType="num" p14:bounceEnd="60000">
                                          <p:cBhvr additive="base">
                                            <p:cTn id="19" dur="1000" fill="hold"/>
                                            <p:tgtEl>
                                              <p:spTgt spid="444"/>
                                            </p:tgtEl>
                                            <p:attrNameLst>
                                              <p:attrName>ppt_x</p:attrName>
                                            </p:attrNameLst>
                                          </p:cBhvr>
                                          <p:tavLst>
                                            <p:tav tm="0">
                                              <p:val>
                                                <p:strVal val="#ppt_x"/>
                                              </p:val>
                                            </p:tav>
                                            <p:tav tm="100000">
                                              <p:val>
                                                <p:strVal val="#ppt_x"/>
                                              </p:val>
                                            </p:tav>
                                          </p:tavLst>
                                        </p:anim>
                                        <p:anim calcmode="lin" valueType="num" p14:bounceEnd="60000">
                                          <p:cBhvr additive="base">
                                            <p:cTn id="20" dur="1000" fill="hold"/>
                                            <p:tgtEl>
                                              <p:spTgt spid="444"/>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14:presetBounceEnd="60000">
                                      <p:stCondLst>
                                        <p:cond delay="400"/>
                                      </p:stCondLst>
                                      <p:childTnLst>
                                        <p:set>
                                          <p:cBhvr>
                                            <p:cTn id="22" dur="1" fill="hold">
                                              <p:stCondLst>
                                                <p:cond delay="0"/>
                                              </p:stCondLst>
                                            </p:cTn>
                                            <p:tgtEl>
                                              <p:spTgt spid="1745"/>
                                            </p:tgtEl>
                                            <p:attrNameLst>
                                              <p:attrName>style.visibility</p:attrName>
                                            </p:attrNameLst>
                                          </p:cBhvr>
                                          <p:to>
                                            <p:strVal val="visible"/>
                                          </p:to>
                                        </p:set>
                                        <p:anim calcmode="lin" valueType="num" p14:bounceEnd="60000">
                                          <p:cBhvr additive="base">
                                            <p:cTn id="23" dur="1000" fill="hold"/>
                                            <p:tgtEl>
                                              <p:spTgt spid="1745"/>
                                            </p:tgtEl>
                                            <p:attrNameLst>
                                              <p:attrName>ppt_x</p:attrName>
                                            </p:attrNameLst>
                                          </p:cBhvr>
                                          <p:tavLst>
                                            <p:tav tm="0">
                                              <p:val>
                                                <p:strVal val="#ppt_x"/>
                                              </p:val>
                                            </p:tav>
                                            <p:tav tm="100000">
                                              <p:val>
                                                <p:strVal val="#ppt_x"/>
                                              </p:val>
                                            </p:tav>
                                          </p:tavLst>
                                        </p:anim>
                                        <p:anim calcmode="lin" valueType="num" p14:bounceEnd="60000">
                                          <p:cBhvr additive="base">
                                            <p:cTn id="24" dur="1000" fill="hold"/>
                                            <p:tgtEl>
                                              <p:spTgt spid="1745"/>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14:presetBounceEnd="60000">
                                      <p:stCondLst>
                                        <p:cond delay="500"/>
                                      </p:stCondLst>
                                      <p:childTnLst>
                                        <p:set>
                                          <p:cBhvr>
                                            <p:cTn id="26" dur="1" fill="hold">
                                              <p:stCondLst>
                                                <p:cond delay="0"/>
                                              </p:stCondLst>
                                            </p:cTn>
                                            <p:tgtEl>
                                              <p:spTgt spid="638"/>
                                            </p:tgtEl>
                                            <p:attrNameLst>
                                              <p:attrName>style.visibility</p:attrName>
                                            </p:attrNameLst>
                                          </p:cBhvr>
                                          <p:to>
                                            <p:strVal val="visible"/>
                                          </p:to>
                                        </p:set>
                                        <p:anim calcmode="lin" valueType="num" p14:bounceEnd="60000">
                                          <p:cBhvr additive="base">
                                            <p:cTn id="27" dur="1000" fill="hold"/>
                                            <p:tgtEl>
                                              <p:spTgt spid="638"/>
                                            </p:tgtEl>
                                            <p:attrNameLst>
                                              <p:attrName>ppt_x</p:attrName>
                                            </p:attrNameLst>
                                          </p:cBhvr>
                                          <p:tavLst>
                                            <p:tav tm="0">
                                              <p:val>
                                                <p:strVal val="#ppt_x"/>
                                              </p:val>
                                            </p:tav>
                                            <p:tav tm="100000">
                                              <p:val>
                                                <p:strVal val="#ppt_x"/>
                                              </p:val>
                                            </p:tav>
                                          </p:tavLst>
                                        </p:anim>
                                        <p:anim calcmode="lin" valueType="num" p14:bounceEnd="60000">
                                          <p:cBhvr additive="base">
                                            <p:cTn id="28" dur="1000" fill="hold"/>
                                            <p:tgtEl>
                                              <p:spTgt spid="638"/>
                                            </p:tgtEl>
                                            <p:attrNameLst>
                                              <p:attrName>ppt_y</p:attrName>
                                            </p:attrNameLst>
                                          </p:cBhvr>
                                          <p:tavLst>
                                            <p:tav tm="0">
                                              <p:val>
                                                <p:strVal val="1+#ppt_h/2"/>
                                              </p:val>
                                            </p:tav>
                                            <p:tav tm="100000">
                                              <p:val>
                                                <p:strVal val="#ppt_y"/>
                                              </p:val>
                                            </p:tav>
                                          </p:tavLst>
                                        </p:anim>
                                      </p:childTnLst>
                                    </p:cTn>
                                  </p:par>
                                </p:childTnLst>
                              </p:cTn>
                            </p:par>
                            <p:par>
                              <p:cTn id="29" fill="hold">
                                <p:stCondLst>
                                  <p:cond delay="1500"/>
                                </p:stCondLst>
                                <p:childTnLst>
                                  <p:par>
                                    <p:cTn id="30" presetID="22" presetClass="entr" presetSubtype="8" fill="hold" grpId="0" nodeType="afterEffect">
                                      <p:stCondLst>
                                        <p:cond delay="0"/>
                                      </p:stCondLst>
                                      <p:childTnLst>
                                        <p:set>
                                          <p:cBhvr>
                                            <p:cTn id="31" dur="1" fill="hold">
                                              <p:stCondLst>
                                                <p:cond delay="0"/>
                                              </p:stCondLst>
                                            </p:cTn>
                                            <p:tgtEl>
                                              <p:spTgt spid="3"/>
                                            </p:tgtEl>
                                            <p:attrNameLst>
                                              <p:attrName>style.visibility</p:attrName>
                                            </p:attrNameLst>
                                          </p:cBhvr>
                                          <p:to>
                                            <p:strVal val="visible"/>
                                          </p:to>
                                        </p:set>
                                        <p:animEffect transition="in" filter="wipe(left)">
                                          <p:cBhvr>
                                            <p:cTn id="3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611"/>
                                            </p:tgtEl>
                                            <p:attrNameLst>
                                              <p:attrName>style.visibility</p:attrName>
                                            </p:attrNameLst>
                                          </p:cBhvr>
                                          <p:to>
                                            <p:strVal val="visible"/>
                                          </p:to>
                                        </p:set>
                                        <p:anim calcmode="lin" valueType="num">
                                          <p:cBhvr additive="base">
                                            <p:cTn id="7" dur="1000" fill="hold"/>
                                            <p:tgtEl>
                                              <p:spTgt spid="1611"/>
                                            </p:tgtEl>
                                            <p:attrNameLst>
                                              <p:attrName>ppt_x</p:attrName>
                                            </p:attrNameLst>
                                          </p:cBhvr>
                                          <p:tavLst>
                                            <p:tav tm="0">
                                              <p:val>
                                                <p:strVal val="#ppt_x"/>
                                              </p:val>
                                            </p:tav>
                                            <p:tav tm="100000">
                                              <p:val>
                                                <p:strVal val="#ppt_x"/>
                                              </p:val>
                                            </p:tav>
                                          </p:tavLst>
                                        </p:anim>
                                        <p:anim calcmode="lin" valueType="num">
                                          <p:cBhvr additive="base">
                                            <p:cTn id="8" dur="1000" fill="hold"/>
                                            <p:tgtEl>
                                              <p:spTgt spid="1611"/>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10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000" fill="hold"/>
                                            <p:tgtEl>
                                              <p:spTgt spid="4"/>
                                            </p:tgtEl>
                                            <p:attrNameLst>
                                              <p:attrName>ppt_x</p:attrName>
                                            </p:attrNameLst>
                                          </p:cBhvr>
                                          <p:tavLst>
                                            <p:tav tm="0">
                                              <p:val>
                                                <p:strVal val="#ppt_x"/>
                                              </p:val>
                                            </p:tav>
                                            <p:tav tm="100000">
                                              <p:val>
                                                <p:strVal val="#ppt_x"/>
                                              </p:val>
                                            </p:tav>
                                          </p:tavLst>
                                        </p:anim>
                                        <p:anim calcmode="lin" valueType="num">
                                          <p:cBhvr additive="base">
                                            <p:cTn id="12" dur="10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200"/>
                                      </p:stCondLst>
                                      <p:childTnLst>
                                        <p:set>
                                          <p:cBhvr>
                                            <p:cTn id="14" dur="1" fill="hold">
                                              <p:stCondLst>
                                                <p:cond delay="0"/>
                                              </p:stCondLst>
                                            </p:cTn>
                                            <p:tgtEl>
                                              <p:spTgt spid="665"/>
                                            </p:tgtEl>
                                            <p:attrNameLst>
                                              <p:attrName>style.visibility</p:attrName>
                                            </p:attrNameLst>
                                          </p:cBhvr>
                                          <p:to>
                                            <p:strVal val="visible"/>
                                          </p:to>
                                        </p:set>
                                        <p:anim calcmode="lin" valueType="num">
                                          <p:cBhvr additive="base">
                                            <p:cTn id="15" dur="1000" fill="hold"/>
                                            <p:tgtEl>
                                              <p:spTgt spid="665"/>
                                            </p:tgtEl>
                                            <p:attrNameLst>
                                              <p:attrName>ppt_x</p:attrName>
                                            </p:attrNameLst>
                                          </p:cBhvr>
                                          <p:tavLst>
                                            <p:tav tm="0">
                                              <p:val>
                                                <p:strVal val="#ppt_x"/>
                                              </p:val>
                                            </p:tav>
                                            <p:tav tm="100000">
                                              <p:val>
                                                <p:strVal val="#ppt_x"/>
                                              </p:val>
                                            </p:tav>
                                          </p:tavLst>
                                        </p:anim>
                                        <p:anim calcmode="lin" valueType="num">
                                          <p:cBhvr additive="base">
                                            <p:cTn id="16" dur="1000" fill="hold"/>
                                            <p:tgtEl>
                                              <p:spTgt spid="665"/>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300"/>
                                      </p:stCondLst>
                                      <p:childTnLst>
                                        <p:set>
                                          <p:cBhvr>
                                            <p:cTn id="18" dur="1" fill="hold">
                                              <p:stCondLst>
                                                <p:cond delay="0"/>
                                              </p:stCondLst>
                                            </p:cTn>
                                            <p:tgtEl>
                                              <p:spTgt spid="444"/>
                                            </p:tgtEl>
                                            <p:attrNameLst>
                                              <p:attrName>style.visibility</p:attrName>
                                            </p:attrNameLst>
                                          </p:cBhvr>
                                          <p:to>
                                            <p:strVal val="visible"/>
                                          </p:to>
                                        </p:set>
                                        <p:anim calcmode="lin" valueType="num">
                                          <p:cBhvr additive="base">
                                            <p:cTn id="19" dur="1000" fill="hold"/>
                                            <p:tgtEl>
                                              <p:spTgt spid="444"/>
                                            </p:tgtEl>
                                            <p:attrNameLst>
                                              <p:attrName>ppt_x</p:attrName>
                                            </p:attrNameLst>
                                          </p:cBhvr>
                                          <p:tavLst>
                                            <p:tav tm="0">
                                              <p:val>
                                                <p:strVal val="#ppt_x"/>
                                              </p:val>
                                            </p:tav>
                                            <p:tav tm="100000">
                                              <p:val>
                                                <p:strVal val="#ppt_x"/>
                                              </p:val>
                                            </p:tav>
                                          </p:tavLst>
                                        </p:anim>
                                        <p:anim calcmode="lin" valueType="num">
                                          <p:cBhvr additive="base">
                                            <p:cTn id="20" dur="1000" fill="hold"/>
                                            <p:tgtEl>
                                              <p:spTgt spid="444"/>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400"/>
                                      </p:stCondLst>
                                      <p:childTnLst>
                                        <p:set>
                                          <p:cBhvr>
                                            <p:cTn id="22" dur="1" fill="hold">
                                              <p:stCondLst>
                                                <p:cond delay="0"/>
                                              </p:stCondLst>
                                            </p:cTn>
                                            <p:tgtEl>
                                              <p:spTgt spid="1745"/>
                                            </p:tgtEl>
                                            <p:attrNameLst>
                                              <p:attrName>style.visibility</p:attrName>
                                            </p:attrNameLst>
                                          </p:cBhvr>
                                          <p:to>
                                            <p:strVal val="visible"/>
                                          </p:to>
                                        </p:set>
                                        <p:anim calcmode="lin" valueType="num">
                                          <p:cBhvr additive="base">
                                            <p:cTn id="23" dur="1000" fill="hold"/>
                                            <p:tgtEl>
                                              <p:spTgt spid="1745"/>
                                            </p:tgtEl>
                                            <p:attrNameLst>
                                              <p:attrName>ppt_x</p:attrName>
                                            </p:attrNameLst>
                                          </p:cBhvr>
                                          <p:tavLst>
                                            <p:tav tm="0">
                                              <p:val>
                                                <p:strVal val="#ppt_x"/>
                                              </p:val>
                                            </p:tav>
                                            <p:tav tm="100000">
                                              <p:val>
                                                <p:strVal val="#ppt_x"/>
                                              </p:val>
                                            </p:tav>
                                          </p:tavLst>
                                        </p:anim>
                                        <p:anim calcmode="lin" valueType="num">
                                          <p:cBhvr additive="base">
                                            <p:cTn id="24" dur="1000" fill="hold"/>
                                            <p:tgtEl>
                                              <p:spTgt spid="1745"/>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500"/>
                                      </p:stCondLst>
                                      <p:childTnLst>
                                        <p:set>
                                          <p:cBhvr>
                                            <p:cTn id="26" dur="1" fill="hold">
                                              <p:stCondLst>
                                                <p:cond delay="0"/>
                                              </p:stCondLst>
                                            </p:cTn>
                                            <p:tgtEl>
                                              <p:spTgt spid="638"/>
                                            </p:tgtEl>
                                            <p:attrNameLst>
                                              <p:attrName>style.visibility</p:attrName>
                                            </p:attrNameLst>
                                          </p:cBhvr>
                                          <p:to>
                                            <p:strVal val="visible"/>
                                          </p:to>
                                        </p:set>
                                        <p:anim calcmode="lin" valueType="num">
                                          <p:cBhvr additive="base">
                                            <p:cTn id="27" dur="1000" fill="hold"/>
                                            <p:tgtEl>
                                              <p:spTgt spid="638"/>
                                            </p:tgtEl>
                                            <p:attrNameLst>
                                              <p:attrName>ppt_x</p:attrName>
                                            </p:attrNameLst>
                                          </p:cBhvr>
                                          <p:tavLst>
                                            <p:tav tm="0">
                                              <p:val>
                                                <p:strVal val="#ppt_x"/>
                                              </p:val>
                                            </p:tav>
                                            <p:tav tm="100000">
                                              <p:val>
                                                <p:strVal val="#ppt_x"/>
                                              </p:val>
                                            </p:tav>
                                          </p:tavLst>
                                        </p:anim>
                                        <p:anim calcmode="lin" valueType="num">
                                          <p:cBhvr additive="base">
                                            <p:cTn id="28" dur="1000" fill="hold"/>
                                            <p:tgtEl>
                                              <p:spTgt spid="638"/>
                                            </p:tgtEl>
                                            <p:attrNameLst>
                                              <p:attrName>ppt_y</p:attrName>
                                            </p:attrNameLst>
                                          </p:cBhvr>
                                          <p:tavLst>
                                            <p:tav tm="0">
                                              <p:val>
                                                <p:strVal val="1+#ppt_h/2"/>
                                              </p:val>
                                            </p:tav>
                                            <p:tav tm="100000">
                                              <p:val>
                                                <p:strVal val="#ppt_y"/>
                                              </p:val>
                                            </p:tav>
                                          </p:tavLst>
                                        </p:anim>
                                      </p:childTnLst>
                                    </p:cTn>
                                  </p:par>
                                </p:childTnLst>
                              </p:cTn>
                            </p:par>
                            <p:par>
                              <p:cTn id="29" fill="hold">
                                <p:stCondLst>
                                  <p:cond delay="1500"/>
                                </p:stCondLst>
                                <p:childTnLst>
                                  <p:par>
                                    <p:cTn id="30" presetID="22" presetClass="entr" presetSubtype="8" fill="hold" grpId="0" nodeType="afterEffect">
                                      <p:stCondLst>
                                        <p:cond delay="0"/>
                                      </p:stCondLst>
                                      <p:childTnLst>
                                        <p:set>
                                          <p:cBhvr>
                                            <p:cTn id="31" dur="1" fill="hold">
                                              <p:stCondLst>
                                                <p:cond delay="0"/>
                                              </p:stCondLst>
                                            </p:cTn>
                                            <p:tgtEl>
                                              <p:spTgt spid="3"/>
                                            </p:tgtEl>
                                            <p:attrNameLst>
                                              <p:attrName>style.visibility</p:attrName>
                                            </p:attrNameLst>
                                          </p:cBhvr>
                                          <p:to>
                                            <p:strVal val="visible"/>
                                          </p:to>
                                        </p:set>
                                        <p:animEffect transition="in" filter="wipe(left)">
                                          <p:cBhvr>
                                            <p:cTn id="3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Group 17">
            <a:extLst>
              <a:ext uri="{FF2B5EF4-FFF2-40B4-BE49-F238E27FC236}">
                <a16:creationId xmlns:a16="http://schemas.microsoft.com/office/drawing/2014/main" id="{7CE8739B-07A9-7968-BAB7-7FE5C943C71F}"/>
              </a:ext>
            </a:extLst>
          </p:cNvPr>
          <p:cNvGrpSpPr/>
          <p:nvPr/>
        </p:nvGrpSpPr>
        <p:grpSpPr>
          <a:xfrm>
            <a:off x="5039537" y="1631753"/>
            <a:ext cx="847208" cy="401791"/>
            <a:chOff x="5039537" y="1631753"/>
            <a:chExt cx="847208" cy="401791"/>
          </a:xfrm>
        </p:grpSpPr>
        <p:sp>
          <p:nvSpPr>
            <p:cNvPr id="421" name="Freeform: Shape 420">
              <a:extLst>
                <a:ext uri="{FF2B5EF4-FFF2-40B4-BE49-F238E27FC236}">
                  <a16:creationId xmlns:a16="http://schemas.microsoft.com/office/drawing/2014/main" id="{2CC20E8B-E3E5-DCF2-AD4F-A60A1CEDD2AF}"/>
                </a:ext>
              </a:extLst>
            </p:cNvPr>
            <p:cNvSpPr/>
            <p:nvPr/>
          </p:nvSpPr>
          <p:spPr>
            <a:xfrm>
              <a:off x="5039537" y="1825489"/>
              <a:ext cx="468903" cy="14321"/>
            </a:xfrm>
            <a:custGeom>
              <a:avLst/>
              <a:gdLst>
                <a:gd name="connsiteX0" fmla="*/ 461743 w 468903"/>
                <a:gd name="connsiteY0" fmla="*/ 14321 h 14321"/>
                <a:gd name="connsiteX1" fmla="*/ 7161 w 468903"/>
                <a:gd name="connsiteY1" fmla="*/ 14321 h 14321"/>
                <a:gd name="connsiteX2" fmla="*/ 0 w 468903"/>
                <a:gd name="connsiteY2" fmla="*/ 7161 h 14321"/>
                <a:gd name="connsiteX3" fmla="*/ 7161 w 468903"/>
                <a:gd name="connsiteY3" fmla="*/ 0 h 14321"/>
                <a:gd name="connsiteX4" fmla="*/ 461743 w 468903"/>
                <a:gd name="connsiteY4" fmla="*/ 0 h 14321"/>
                <a:gd name="connsiteX5" fmla="*/ 468903 w 468903"/>
                <a:gd name="connsiteY5" fmla="*/ 7161 h 14321"/>
                <a:gd name="connsiteX6" fmla="*/ 461743 w 468903"/>
                <a:gd name="connsiteY6" fmla="*/ 14321 h 1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903" h="14321">
                  <a:moveTo>
                    <a:pt x="461743" y="14321"/>
                  </a:moveTo>
                  <a:lnTo>
                    <a:pt x="7161" y="14321"/>
                  </a:lnTo>
                  <a:cubicBezTo>
                    <a:pt x="3234" y="14321"/>
                    <a:pt x="0" y="11087"/>
                    <a:pt x="0" y="7161"/>
                  </a:cubicBezTo>
                  <a:cubicBezTo>
                    <a:pt x="0" y="3234"/>
                    <a:pt x="3234" y="0"/>
                    <a:pt x="7161" y="0"/>
                  </a:cubicBezTo>
                  <a:lnTo>
                    <a:pt x="461743" y="0"/>
                  </a:lnTo>
                  <a:cubicBezTo>
                    <a:pt x="465670" y="0"/>
                    <a:pt x="468903" y="3234"/>
                    <a:pt x="468903" y="7161"/>
                  </a:cubicBezTo>
                  <a:cubicBezTo>
                    <a:pt x="468903" y="11087"/>
                    <a:pt x="465670" y="14321"/>
                    <a:pt x="461743" y="14321"/>
                  </a:cubicBezTo>
                  <a:close/>
                </a:path>
              </a:pathLst>
            </a:custGeom>
            <a:solidFill>
              <a:schemeClr val="accent6"/>
            </a:solidFill>
            <a:ln w="28575"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 name="Oval 1">
              <a:extLst>
                <a:ext uri="{FF2B5EF4-FFF2-40B4-BE49-F238E27FC236}">
                  <a16:creationId xmlns:a16="http://schemas.microsoft.com/office/drawing/2014/main" id="{8DA744B2-1011-81B6-207D-153B543FC25F}"/>
                </a:ext>
              </a:extLst>
            </p:cNvPr>
            <p:cNvSpPr/>
            <p:nvPr/>
          </p:nvSpPr>
          <p:spPr>
            <a:xfrm>
              <a:off x="5484954" y="1631753"/>
              <a:ext cx="401791" cy="401791"/>
            </a:xfrm>
            <a:prstGeom prst="ellipse">
              <a:avLst/>
            </a:prstGeom>
            <a:solidFill>
              <a:schemeClr val="accent6"/>
            </a:solidFill>
            <a:ln w="381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Montserrat"/>
                <a:ea typeface="+mn-ea"/>
                <a:cs typeface="+mn-cs"/>
              </a:endParaRPr>
            </a:p>
          </p:txBody>
        </p:sp>
      </p:grpSp>
      <p:grpSp>
        <p:nvGrpSpPr>
          <p:cNvPr id="19" name="Group 18">
            <a:extLst>
              <a:ext uri="{FF2B5EF4-FFF2-40B4-BE49-F238E27FC236}">
                <a16:creationId xmlns:a16="http://schemas.microsoft.com/office/drawing/2014/main" id="{28F5BBFC-F5E1-5468-0230-1A18E49EE4E3}"/>
              </a:ext>
            </a:extLst>
          </p:cNvPr>
          <p:cNvGrpSpPr/>
          <p:nvPr/>
        </p:nvGrpSpPr>
        <p:grpSpPr>
          <a:xfrm>
            <a:off x="4633463" y="2572388"/>
            <a:ext cx="1253282" cy="401791"/>
            <a:chOff x="4633463" y="2572388"/>
            <a:chExt cx="1253282" cy="401791"/>
          </a:xfrm>
        </p:grpSpPr>
        <p:sp>
          <p:nvSpPr>
            <p:cNvPr id="422" name="Freeform: Shape 421">
              <a:extLst>
                <a:ext uri="{FF2B5EF4-FFF2-40B4-BE49-F238E27FC236}">
                  <a16:creationId xmlns:a16="http://schemas.microsoft.com/office/drawing/2014/main" id="{3C9FFF02-FC23-D941-BED9-C98457FD0957}"/>
                </a:ext>
              </a:extLst>
            </p:cNvPr>
            <p:cNvSpPr/>
            <p:nvPr/>
          </p:nvSpPr>
          <p:spPr>
            <a:xfrm>
              <a:off x="4633463" y="2790090"/>
              <a:ext cx="874977" cy="14321"/>
            </a:xfrm>
            <a:custGeom>
              <a:avLst/>
              <a:gdLst>
                <a:gd name="connsiteX0" fmla="*/ 867818 w 874977"/>
                <a:gd name="connsiteY0" fmla="*/ 14321 h 14321"/>
                <a:gd name="connsiteX1" fmla="*/ 7160 w 874977"/>
                <a:gd name="connsiteY1" fmla="*/ 14321 h 14321"/>
                <a:gd name="connsiteX2" fmla="*/ 0 w 874977"/>
                <a:gd name="connsiteY2" fmla="*/ 7161 h 14321"/>
                <a:gd name="connsiteX3" fmla="*/ 7160 w 874977"/>
                <a:gd name="connsiteY3" fmla="*/ 0 h 14321"/>
                <a:gd name="connsiteX4" fmla="*/ 867818 w 874977"/>
                <a:gd name="connsiteY4" fmla="*/ 0 h 14321"/>
                <a:gd name="connsiteX5" fmla="*/ 874978 w 874977"/>
                <a:gd name="connsiteY5" fmla="*/ 7161 h 14321"/>
                <a:gd name="connsiteX6" fmla="*/ 867818 w 874977"/>
                <a:gd name="connsiteY6" fmla="*/ 14321 h 1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977" h="14321">
                  <a:moveTo>
                    <a:pt x="867818" y="14321"/>
                  </a:moveTo>
                  <a:lnTo>
                    <a:pt x="7160" y="14321"/>
                  </a:lnTo>
                  <a:cubicBezTo>
                    <a:pt x="3234" y="14321"/>
                    <a:pt x="0" y="11087"/>
                    <a:pt x="0" y="7161"/>
                  </a:cubicBezTo>
                  <a:cubicBezTo>
                    <a:pt x="0" y="3234"/>
                    <a:pt x="3234" y="0"/>
                    <a:pt x="7160" y="0"/>
                  </a:cubicBezTo>
                  <a:lnTo>
                    <a:pt x="867818" y="0"/>
                  </a:lnTo>
                  <a:cubicBezTo>
                    <a:pt x="871744" y="0"/>
                    <a:pt x="874978" y="3234"/>
                    <a:pt x="874978" y="7161"/>
                  </a:cubicBezTo>
                  <a:cubicBezTo>
                    <a:pt x="874978" y="11087"/>
                    <a:pt x="871744" y="14321"/>
                    <a:pt x="867818" y="14321"/>
                  </a:cubicBezTo>
                  <a:close/>
                </a:path>
              </a:pathLst>
            </a:custGeom>
            <a:solidFill>
              <a:schemeClr val="accent5">
                <a:lumMod val="60000"/>
                <a:lumOff val="40000"/>
              </a:schemeClr>
            </a:solidFill>
            <a:ln w="28575" cap="flat">
              <a:solidFill>
                <a:schemeClr val="accent5">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 name="Oval 2">
              <a:extLst>
                <a:ext uri="{FF2B5EF4-FFF2-40B4-BE49-F238E27FC236}">
                  <a16:creationId xmlns:a16="http://schemas.microsoft.com/office/drawing/2014/main" id="{297E7B8E-9001-3D57-F482-4E66DEC374E1}"/>
                </a:ext>
              </a:extLst>
            </p:cNvPr>
            <p:cNvSpPr/>
            <p:nvPr/>
          </p:nvSpPr>
          <p:spPr>
            <a:xfrm>
              <a:off x="5484954" y="2572388"/>
              <a:ext cx="401791" cy="401791"/>
            </a:xfrm>
            <a:prstGeom prst="ellipse">
              <a:avLst/>
            </a:prstGeom>
            <a:solidFill>
              <a:schemeClr val="accent5">
                <a:lumMod val="60000"/>
                <a:lumOff val="40000"/>
              </a:schemeClr>
            </a:solidFill>
            <a:ln w="381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Montserrat"/>
                <a:ea typeface="+mn-ea"/>
                <a:cs typeface="+mn-cs"/>
              </a:endParaRPr>
            </a:p>
          </p:txBody>
        </p:sp>
      </p:grpSp>
      <p:grpSp>
        <p:nvGrpSpPr>
          <p:cNvPr id="20" name="Group 19">
            <a:extLst>
              <a:ext uri="{FF2B5EF4-FFF2-40B4-BE49-F238E27FC236}">
                <a16:creationId xmlns:a16="http://schemas.microsoft.com/office/drawing/2014/main" id="{654AC3DA-F1C7-D8F2-E5E6-B98A87E18F7B}"/>
              </a:ext>
            </a:extLst>
          </p:cNvPr>
          <p:cNvGrpSpPr/>
          <p:nvPr/>
        </p:nvGrpSpPr>
        <p:grpSpPr>
          <a:xfrm>
            <a:off x="4209602" y="3560957"/>
            <a:ext cx="1677143" cy="401791"/>
            <a:chOff x="4209602" y="3560957"/>
            <a:chExt cx="1677143" cy="401791"/>
          </a:xfrm>
        </p:grpSpPr>
        <p:sp>
          <p:nvSpPr>
            <p:cNvPr id="423" name="Freeform: Shape 422">
              <a:extLst>
                <a:ext uri="{FF2B5EF4-FFF2-40B4-BE49-F238E27FC236}">
                  <a16:creationId xmlns:a16="http://schemas.microsoft.com/office/drawing/2014/main" id="{6C604CCA-5CB8-8F23-9FF1-DD3EB9B310CB}"/>
                </a:ext>
              </a:extLst>
            </p:cNvPr>
            <p:cNvSpPr/>
            <p:nvPr/>
          </p:nvSpPr>
          <p:spPr>
            <a:xfrm>
              <a:off x="4209602" y="3759080"/>
              <a:ext cx="1298839" cy="14321"/>
            </a:xfrm>
            <a:custGeom>
              <a:avLst/>
              <a:gdLst>
                <a:gd name="connsiteX0" fmla="*/ 1291679 w 1298839"/>
                <a:gd name="connsiteY0" fmla="*/ 14321 h 14321"/>
                <a:gd name="connsiteX1" fmla="*/ 7161 w 1298839"/>
                <a:gd name="connsiteY1" fmla="*/ 14321 h 14321"/>
                <a:gd name="connsiteX2" fmla="*/ 0 w 1298839"/>
                <a:gd name="connsiteY2" fmla="*/ 7161 h 14321"/>
                <a:gd name="connsiteX3" fmla="*/ 7161 w 1298839"/>
                <a:gd name="connsiteY3" fmla="*/ 0 h 14321"/>
                <a:gd name="connsiteX4" fmla="*/ 1291679 w 1298839"/>
                <a:gd name="connsiteY4" fmla="*/ 0 h 14321"/>
                <a:gd name="connsiteX5" fmla="*/ 1298839 w 1298839"/>
                <a:gd name="connsiteY5" fmla="*/ 7161 h 14321"/>
                <a:gd name="connsiteX6" fmla="*/ 1291679 w 1298839"/>
                <a:gd name="connsiteY6" fmla="*/ 14321 h 1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8839" h="14321">
                  <a:moveTo>
                    <a:pt x="1291679" y="14321"/>
                  </a:moveTo>
                  <a:lnTo>
                    <a:pt x="7161" y="14321"/>
                  </a:lnTo>
                  <a:cubicBezTo>
                    <a:pt x="3234" y="14321"/>
                    <a:pt x="0" y="11087"/>
                    <a:pt x="0" y="7161"/>
                  </a:cubicBezTo>
                  <a:cubicBezTo>
                    <a:pt x="0" y="3234"/>
                    <a:pt x="3234" y="0"/>
                    <a:pt x="7161" y="0"/>
                  </a:cubicBezTo>
                  <a:lnTo>
                    <a:pt x="1291679" y="0"/>
                  </a:lnTo>
                  <a:cubicBezTo>
                    <a:pt x="1295606" y="0"/>
                    <a:pt x="1298839" y="3234"/>
                    <a:pt x="1298839" y="7161"/>
                  </a:cubicBezTo>
                  <a:cubicBezTo>
                    <a:pt x="1298839" y="11087"/>
                    <a:pt x="1295606" y="14321"/>
                    <a:pt x="1291679" y="14321"/>
                  </a:cubicBezTo>
                  <a:close/>
                </a:path>
              </a:pathLst>
            </a:custGeom>
            <a:solidFill>
              <a:srgbClr val="BEBFBF"/>
            </a:solidFill>
            <a:ln w="28575" cap="flat">
              <a:solidFill>
                <a:srgbClr val="FE021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 name="Oval 3">
              <a:extLst>
                <a:ext uri="{FF2B5EF4-FFF2-40B4-BE49-F238E27FC236}">
                  <a16:creationId xmlns:a16="http://schemas.microsoft.com/office/drawing/2014/main" id="{14E6868D-441B-6DC8-9190-A5CA28478186}"/>
                </a:ext>
              </a:extLst>
            </p:cNvPr>
            <p:cNvSpPr/>
            <p:nvPr/>
          </p:nvSpPr>
          <p:spPr>
            <a:xfrm>
              <a:off x="5484954" y="3560957"/>
              <a:ext cx="401791" cy="401791"/>
            </a:xfrm>
            <a:prstGeom prst="ellipse">
              <a:avLst/>
            </a:prstGeom>
            <a:solidFill>
              <a:srgbClr val="FE0214"/>
            </a:solidFill>
            <a:ln w="381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Montserrat"/>
                <a:ea typeface="+mn-ea"/>
                <a:cs typeface="+mn-cs"/>
              </a:endParaRPr>
            </a:p>
          </p:txBody>
        </p:sp>
      </p:grpSp>
      <p:grpSp>
        <p:nvGrpSpPr>
          <p:cNvPr id="21" name="Group 20">
            <a:extLst>
              <a:ext uri="{FF2B5EF4-FFF2-40B4-BE49-F238E27FC236}">
                <a16:creationId xmlns:a16="http://schemas.microsoft.com/office/drawing/2014/main" id="{21C4ECE4-346E-EC87-59BE-BB481CCE3003}"/>
              </a:ext>
            </a:extLst>
          </p:cNvPr>
          <p:cNvGrpSpPr/>
          <p:nvPr/>
        </p:nvGrpSpPr>
        <p:grpSpPr>
          <a:xfrm>
            <a:off x="3821544" y="4464523"/>
            <a:ext cx="2065201" cy="401791"/>
            <a:chOff x="3821544" y="4464523"/>
            <a:chExt cx="2065201" cy="401791"/>
          </a:xfrm>
        </p:grpSpPr>
        <p:sp>
          <p:nvSpPr>
            <p:cNvPr id="424" name="Freeform: Shape 423">
              <a:extLst>
                <a:ext uri="{FF2B5EF4-FFF2-40B4-BE49-F238E27FC236}">
                  <a16:creationId xmlns:a16="http://schemas.microsoft.com/office/drawing/2014/main" id="{C8CF0BDA-5F6E-3C3A-A23B-55665E87FA1A}"/>
                </a:ext>
              </a:extLst>
            </p:cNvPr>
            <p:cNvSpPr/>
            <p:nvPr/>
          </p:nvSpPr>
          <p:spPr>
            <a:xfrm>
              <a:off x="3821544" y="4675174"/>
              <a:ext cx="1686896" cy="14321"/>
            </a:xfrm>
            <a:custGeom>
              <a:avLst/>
              <a:gdLst>
                <a:gd name="connsiteX0" fmla="*/ 1679737 w 1686896"/>
                <a:gd name="connsiteY0" fmla="*/ 14321 h 14321"/>
                <a:gd name="connsiteX1" fmla="*/ 7161 w 1686896"/>
                <a:gd name="connsiteY1" fmla="*/ 14321 h 14321"/>
                <a:gd name="connsiteX2" fmla="*/ 0 w 1686896"/>
                <a:gd name="connsiteY2" fmla="*/ 7161 h 14321"/>
                <a:gd name="connsiteX3" fmla="*/ 7161 w 1686896"/>
                <a:gd name="connsiteY3" fmla="*/ 0 h 14321"/>
                <a:gd name="connsiteX4" fmla="*/ 1679737 w 1686896"/>
                <a:gd name="connsiteY4" fmla="*/ 0 h 14321"/>
                <a:gd name="connsiteX5" fmla="*/ 1686897 w 1686896"/>
                <a:gd name="connsiteY5" fmla="*/ 7161 h 14321"/>
                <a:gd name="connsiteX6" fmla="*/ 1679737 w 1686896"/>
                <a:gd name="connsiteY6" fmla="*/ 14321 h 1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6896" h="14321">
                  <a:moveTo>
                    <a:pt x="1679737" y="14321"/>
                  </a:moveTo>
                  <a:lnTo>
                    <a:pt x="7161" y="14321"/>
                  </a:lnTo>
                  <a:cubicBezTo>
                    <a:pt x="3234" y="14321"/>
                    <a:pt x="0" y="11087"/>
                    <a:pt x="0" y="7161"/>
                  </a:cubicBezTo>
                  <a:cubicBezTo>
                    <a:pt x="0" y="3234"/>
                    <a:pt x="3234" y="0"/>
                    <a:pt x="7161" y="0"/>
                  </a:cubicBezTo>
                  <a:lnTo>
                    <a:pt x="1679737" y="0"/>
                  </a:lnTo>
                  <a:cubicBezTo>
                    <a:pt x="1683663" y="0"/>
                    <a:pt x="1686897" y="3234"/>
                    <a:pt x="1686897" y="7161"/>
                  </a:cubicBezTo>
                  <a:cubicBezTo>
                    <a:pt x="1686897" y="11087"/>
                    <a:pt x="1683663" y="14321"/>
                    <a:pt x="1679737" y="14321"/>
                  </a:cubicBezTo>
                  <a:close/>
                </a:path>
              </a:pathLst>
            </a:custGeom>
            <a:solidFill>
              <a:srgbClr val="BEBFBF"/>
            </a:solidFill>
            <a:ln w="28575" cap="flat">
              <a:solidFill>
                <a:srgbClr val="77DA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 name="Oval 4">
              <a:extLst>
                <a:ext uri="{FF2B5EF4-FFF2-40B4-BE49-F238E27FC236}">
                  <a16:creationId xmlns:a16="http://schemas.microsoft.com/office/drawing/2014/main" id="{B45ABCE8-DB7A-6153-BFED-283514A90EB2}"/>
                </a:ext>
              </a:extLst>
            </p:cNvPr>
            <p:cNvSpPr/>
            <p:nvPr/>
          </p:nvSpPr>
          <p:spPr>
            <a:xfrm>
              <a:off x="5484954" y="4464523"/>
              <a:ext cx="401791" cy="401791"/>
            </a:xfrm>
            <a:prstGeom prst="ellipse">
              <a:avLst/>
            </a:prstGeom>
            <a:solidFill>
              <a:srgbClr val="77DA00"/>
            </a:solidFill>
            <a:ln w="381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Montserrat"/>
                <a:ea typeface="+mn-ea"/>
                <a:cs typeface="+mn-cs"/>
              </a:endParaRPr>
            </a:p>
          </p:txBody>
        </p:sp>
      </p:grpSp>
      <p:grpSp>
        <p:nvGrpSpPr>
          <p:cNvPr id="22" name="Group 21">
            <a:extLst>
              <a:ext uri="{FF2B5EF4-FFF2-40B4-BE49-F238E27FC236}">
                <a16:creationId xmlns:a16="http://schemas.microsoft.com/office/drawing/2014/main" id="{3B227701-EAD2-AA7A-4DA1-F91AC3B7D6D3}"/>
              </a:ext>
            </a:extLst>
          </p:cNvPr>
          <p:cNvGrpSpPr/>
          <p:nvPr/>
        </p:nvGrpSpPr>
        <p:grpSpPr>
          <a:xfrm>
            <a:off x="3415469" y="5424494"/>
            <a:ext cx="2471276" cy="401791"/>
            <a:chOff x="3415469" y="5424494"/>
            <a:chExt cx="2471276" cy="401791"/>
          </a:xfrm>
        </p:grpSpPr>
        <p:sp>
          <p:nvSpPr>
            <p:cNvPr id="425" name="Freeform: Shape 424">
              <a:extLst>
                <a:ext uri="{FF2B5EF4-FFF2-40B4-BE49-F238E27FC236}">
                  <a16:creationId xmlns:a16="http://schemas.microsoft.com/office/drawing/2014/main" id="{FDCCE261-66E7-0087-1F99-8AC1A3AFF2D1}"/>
                </a:ext>
              </a:extLst>
            </p:cNvPr>
            <p:cNvSpPr/>
            <p:nvPr/>
          </p:nvSpPr>
          <p:spPr>
            <a:xfrm>
              <a:off x="3415469" y="5618755"/>
              <a:ext cx="2092971" cy="14321"/>
            </a:xfrm>
            <a:custGeom>
              <a:avLst/>
              <a:gdLst>
                <a:gd name="connsiteX0" fmla="*/ 2085812 w 2092971"/>
                <a:gd name="connsiteY0" fmla="*/ 14321 h 14321"/>
                <a:gd name="connsiteX1" fmla="*/ 7161 w 2092971"/>
                <a:gd name="connsiteY1" fmla="*/ 14321 h 14321"/>
                <a:gd name="connsiteX2" fmla="*/ 0 w 2092971"/>
                <a:gd name="connsiteY2" fmla="*/ 7161 h 14321"/>
                <a:gd name="connsiteX3" fmla="*/ 7161 w 2092971"/>
                <a:gd name="connsiteY3" fmla="*/ 0 h 14321"/>
                <a:gd name="connsiteX4" fmla="*/ 2085812 w 2092971"/>
                <a:gd name="connsiteY4" fmla="*/ 0 h 14321"/>
                <a:gd name="connsiteX5" fmla="*/ 2092972 w 2092971"/>
                <a:gd name="connsiteY5" fmla="*/ 7161 h 14321"/>
                <a:gd name="connsiteX6" fmla="*/ 2085812 w 2092971"/>
                <a:gd name="connsiteY6" fmla="*/ 14321 h 1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71" h="14321">
                  <a:moveTo>
                    <a:pt x="2085812" y="14321"/>
                  </a:moveTo>
                  <a:lnTo>
                    <a:pt x="7161" y="14321"/>
                  </a:lnTo>
                  <a:cubicBezTo>
                    <a:pt x="3234" y="14321"/>
                    <a:pt x="0" y="11087"/>
                    <a:pt x="0" y="7161"/>
                  </a:cubicBezTo>
                  <a:cubicBezTo>
                    <a:pt x="0" y="3234"/>
                    <a:pt x="3234" y="0"/>
                    <a:pt x="7161" y="0"/>
                  </a:cubicBezTo>
                  <a:lnTo>
                    <a:pt x="2085812" y="0"/>
                  </a:lnTo>
                  <a:cubicBezTo>
                    <a:pt x="2089738" y="0"/>
                    <a:pt x="2092972" y="3234"/>
                    <a:pt x="2092972" y="7161"/>
                  </a:cubicBezTo>
                  <a:cubicBezTo>
                    <a:pt x="2092972" y="11087"/>
                    <a:pt x="2089738" y="14321"/>
                    <a:pt x="2085812" y="14321"/>
                  </a:cubicBezTo>
                  <a:close/>
                </a:path>
              </a:pathLst>
            </a:custGeom>
            <a:solidFill>
              <a:srgbClr val="BEBFBF"/>
            </a:solidFill>
            <a:ln w="28575" cap="flat">
              <a:solidFill>
                <a:srgbClr val="FFD5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 name="Oval 5">
              <a:extLst>
                <a:ext uri="{FF2B5EF4-FFF2-40B4-BE49-F238E27FC236}">
                  <a16:creationId xmlns:a16="http://schemas.microsoft.com/office/drawing/2014/main" id="{F5AB1266-EC49-1E9A-B204-DC9F3C684AA7}"/>
                </a:ext>
              </a:extLst>
            </p:cNvPr>
            <p:cNvSpPr/>
            <p:nvPr/>
          </p:nvSpPr>
          <p:spPr>
            <a:xfrm>
              <a:off x="5484954" y="5424494"/>
              <a:ext cx="401791" cy="401791"/>
            </a:xfrm>
            <a:prstGeom prst="ellipse">
              <a:avLst/>
            </a:prstGeom>
            <a:solidFill>
              <a:srgbClr val="FFD500"/>
            </a:solidFill>
            <a:ln w="381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Montserrat"/>
                <a:ea typeface="+mn-ea"/>
                <a:cs typeface="+mn-cs"/>
              </a:endParaRPr>
            </a:p>
          </p:txBody>
        </p:sp>
      </p:grpSp>
      <p:sp>
        <p:nvSpPr>
          <p:cNvPr id="7" name="TextBox 6">
            <a:extLst>
              <a:ext uri="{FF2B5EF4-FFF2-40B4-BE49-F238E27FC236}">
                <a16:creationId xmlns:a16="http://schemas.microsoft.com/office/drawing/2014/main" id="{61EA58EB-9AAF-6933-56FE-6CE389776C54}"/>
              </a:ext>
            </a:extLst>
          </p:cNvPr>
          <p:cNvSpPr txBox="1"/>
          <p:nvPr/>
        </p:nvSpPr>
        <p:spPr>
          <a:xfrm>
            <a:off x="6351224" y="5187868"/>
            <a:ext cx="4448473" cy="461665"/>
          </a:xfrm>
          <a:prstGeom prst="rect">
            <a:avLst/>
          </a:prstGeom>
          <a:noFill/>
        </p:spPr>
        <p:txBody>
          <a:bodyPr wrap="square" rtlCol="0">
            <a:spAutoFit/>
          </a:bodyPr>
          <a:lstStyle/>
          <a:p>
            <a:pPr lvl="0">
              <a:defRPr/>
            </a:pPr>
            <a:r>
              <a:rPr lang="en-IN" sz="2400" b="1" dirty="0">
                <a:solidFill>
                  <a:srgbClr val="FFC000"/>
                </a:solidFill>
              </a:rPr>
              <a:t>Alternative Data Sources </a:t>
            </a:r>
            <a:endParaRPr lang="en-US" sz="2400" dirty="0">
              <a:solidFill>
                <a:srgbClr val="FFC000"/>
              </a:solidFill>
            </a:endParaRPr>
          </a:p>
        </p:txBody>
      </p:sp>
      <p:sp>
        <p:nvSpPr>
          <p:cNvPr id="8" name="TextBox 7">
            <a:extLst>
              <a:ext uri="{FF2B5EF4-FFF2-40B4-BE49-F238E27FC236}">
                <a16:creationId xmlns:a16="http://schemas.microsoft.com/office/drawing/2014/main" id="{639E6929-2386-E16F-CA58-5D33EC0BAF0D}"/>
              </a:ext>
            </a:extLst>
          </p:cNvPr>
          <p:cNvSpPr txBox="1"/>
          <p:nvPr/>
        </p:nvSpPr>
        <p:spPr>
          <a:xfrm>
            <a:off x="6351224" y="4243131"/>
            <a:ext cx="4448473" cy="830997"/>
          </a:xfrm>
          <a:prstGeom prst="rect">
            <a:avLst/>
          </a:prstGeom>
          <a:noFill/>
        </p:spPr>
        <p:txBody>
          <a:bodyPr wrap="square" rtlCol="0">
            <a:spAutoFit/>
          </a:bodyPr>
          <a:lstStyle/>
          <a:p>
            <a:pPr lvl="0">
              <a:defRPr/>
            </a:pPr>
            <a:r>
              <a:rPr lang="en-IN" sz="2400" b="1" dirty="0">
                <a:solidFill>
                  <a:srgbClr val="00B050"/>
                </a:solidFill>
              </a:rPr>
              <a:t>Fraud Prevention and Security </a:t>
            </a:r>
            <a:endParaRPr lang="en-US" sz="2400" dirty="0">
              <a:solidFill>
                <a:srgbClr val="00B050"/>
              </a:solidFill>
            </a:endParaRPr>
          </a:p>
        </p:txBody>
      </p:sp>
      <p:sp>
        <p:nvSpPr>
          <p:cNvPr id="9" name="TextBox 8">
            <a:extLst>
              <a:ext uri="{FF2B5EF4-FFF2-40B4-BE49-F238E27FC236}">
                <a16:creationId xmlns:a16="http://schemas.microsoft.com/office/drawing/2014/main" id="{85863005-CC3B-A7E2-C7A3-7DFD4C982F5E}"/>
              </a:ext>
            </a:extLst>
          </p:cNvPr>
          <p:cNvSpPr txBox="1"/>
          <p:nvPr/>
        </p:nvSpPr>
        <p:spPr>
          <a:xfrm>
            <a:off x="6351224" y="3298395"/>
            <a:ext cx="4448473" cy="830997"/>
          </a:xfrm>
          <a:prstGeom prst="rect">
            <a:avLst/>
          </a:prstGeom>
          <a:noFill/>
        </p:spPr>
        <p:txBody>
          <a:bodyPr wrap="square" rtlCol="0">
            <a:spAutoFit/>
          </a:bodyPr>
          <a:lstStyle/>
          <a:p>
            <a:pPr lvl="0">
              <a:defRPr/>
            </a:pPr>
            <a:r>
              <a:rPr lang="en-IN" sz="2400" b="1" dirty="0">
                <a:solidFill>
                  <a:srgbClr val="FE0214"/>
                </a:solidFill>
              </a:rPr>
              <a:t>Decentralized Lending Platforms </a:t>
            </a:r>
            <a:endParaRPr lang="en-US" sz="2400" dirty="0">
              <a:solidFill>
                <a:srgbClr val="FE0214"/>
              </a:solidFill>
            </a:endParaRPr>
          </a:p>
        </p:txBody>
      </p:sp>
      <p:sp>
        <p:nvSpPr>
          <p:cNvPr id="10" name="TextBox 9">
            <a:extLst>
              <a:ext uri="{FF2B5EF4-FFF2-40B4-BE49-F238E27FC236}">
                <a16:creationId xmlns:a16="http://schemas.microsoft.com/office/drawing/2014/main" id="{FBF78945-CB5C-B132-337A-F1E4AD93EDEF}"/>
              </a:ext>
            </a:extLst>
          </p:cNvPr>
          <p:cNvSpPr txBox="1"/>
          <p:nvPr/>
        </p:nvSpPr>
        <p:spPr>
          <a:xfrm>
            <a:off x="6351224" y="2353659"/>
            <a:ext cx="4448473" cy="830997"/>
          </a:xfrm>
          <a:prstGeom prst="rect">
            <a:avLst/>
          </a:prstGeom>
          <a:noFill/>
        </p:spPr>
        <p:txBody>
          <a:bodyPr wrap="square" rtlCol="0">
            <a:spAutoFit/>
          </a:bodyPr>
          <a:lstStyle/>
          <a:p>
            <a:pPr lvl="0">
              <a:defRPr/>
            </a:pPr>
            <a:r>
              <a:rPr lang="en-IN" sz="2400" b="1" dirty="0">
                <a:solidFill>
                  <a:srgbClr val="0070C0"/>
                </a:solidFill>
              </a:rPr>
              <a:t>Blockchain and Smart Contracts </a:t>
            </a:r>
            <a:endParaRPr lang="en-US" sz="2400" dirty="0">
              <a:solidFill>
                <a:srgbClr val="0070C0"/>
              </a:solidFill>
            </a:endParaRPr>
          </a:p>
        </p:txBody>
      </p:sp>
      <p:sp>
        <p:nvSpPr>
          <p:cNvPr id="11" name="TextBox 10">
            <a:extLst>
              <a:ext uri="{FF2B5EF4-FFF2-40B4-BE49-F238E27FC236}">
                <a16:creationId xmlns:a16="http://schemas.microsoft.com/office/drawing/2014/main" id="{55C7884E-4EEF-E300-1A38-3155B54166A7}"/>
              </a:ext>
            </a:extLst>
          </p:cNvPr>
          <p:cNvSpPr txBox="1"/>
          <p:nvPr/>
        </p:nvSpPr>
        <p:spPr>
          <a:xfrm>
            <a:off x="6351224" y="1408923"/>
            <a:ext cx="4448473" cy="830997"/>
          </a:xfrm>
          <a:prstGeom prst="rect">
            <a:avLst/>
          </a:prstGeom>
          <a:noFill/>
        </p:spPr>
        <p:txBody>
          <a:bodyPr wrap="square" rtlCol="0">
            <a:spAutoFit/>
          </a:bodyPr>
          <a:lstStyle/>
          <a:p>
            <a:pPr lvl="0">
              <a:defRPr/>
            </a:pPr>
            <a:r>
              <a:rPr lang="en-IN" sz="2400" b="1" dirty="0">
                <a:solidFill>
                  <a:schemeClr val="accent6">
                    <a:lumMod val="75000"/>
                  </a:schemeClr>
                </a:solidFill>
              </a:rPr>
              <a:t>Predictive Analytics Powered by AI</a:t>
            </a:r>
            <a:endParaRPr lang="en-US" sz="2400" dirty="0">
              <a:solidFill>
                <a:schemeClr val="accent6">
                  <a:lumMod val="75000"/>
                </a:schemeClr>
              </a:solidFill>
            </a:endParaRPr>
          </a:p>
        </p:txBody>
      </p:sp>
      <p:grpSp>
        <p:nvGrpSpPr>
          <p:cNvPr id="17" name="Group 16">
            <a:extLst>
              <a:ext uri="{FF2B5EF4-FFF2-40B4-BE49-F238E27FC236}">
                <a16:creationId xmlns:a16="http://schemas.microsoft.com/office/drawing/2014/main" id="{EA657EE2-BBA7-918E-5235-937606EF2C2B}"/>
              </a:ext>
            </a:extLst>
          </p:cNvPr>
          <p:cNvGrpSpPr/>
          <p:nvPr/>
        </p:nvGrpSpPr>
        <p:grpSpPr>
          <a:xfrm>
            <a:off x="974169" y="1024657"/>
            <a:ext cx="4314372" cy="5276663"/>
            <a:chOff x="974169" y="1024657"/>
            <a:chExt cx="4314372" cy="5276663"/>
          </a:xfrm>
        </p:grpSpPr>
        <p:grpSp>
          <p:nvGrpSpPr>
            <p:cNvPr id="427" name="Graphic 4">
              <a:extLst>
                <a:ext uri="{FF2B5EF4-FFF2-40B4-BE49-F238E27FC236}">
                  <a16:creationId xmlns:a16="http://schemas.microsoft.com/office/drawing/2014/main" id="{B85426DD-0DA0-9027-5026-0E99F3CED01A}"/>
                </a:ext>
              </a:extLst>
            </p:cNvPr>
            <p:cNvGrpSpPr/>
            <p:nvPr/>
          </p:nvGrpSpPr>
          <p:grpSpPr>
            <a:xfrm>
              <a:off x="974169" y="1024657"/>
              <a:ext cx="4314372" cy="5276663"/>
              <a:chOff x="974169" y="1024657"/>
              <a:chExt cx="4314372" cy="5276663"/>
            </a:xfrm>
          </p:grpSpPr>
          <p:sp>
            <p:nvSpPr>
              <p:cNvPr id="428" name="Freeform: Shape 427">
                <a:extLst>
                  <a:ext uri="{FF2B5EF4-FFF2-40B4-BE49-F238E27FC236}">
                    <a16:creationId xmlns:a16="http://schemas.microsoft.com/office/drawing/2014/main" id="{3DE489FC-4A51-551C-58A9-836EB1E64B0D}"/>
                  </a:ext>
                </a:extLst>
              </p:cNvPr>
              <p:cNvSpPr/>
              <p:nvPr/>
            </p:nvSpPr>
            <p:spPr>
              <a:xfrm>
                <a:off x="987104" y="1322168"/>
                <a:ext cx="4289426" cy="1205289"/>
              </a:xfrm>
              <a:custGeom>
                <a:avLst/>
                <a:gdLst>
                  <a:gd name="connsiteX0" fmla="*/ 3850089 w 4289426"/>
                  <a:gd name="connsiteY0" fmla="*/ 1019114 h 1205289"/>
                  <a:gd name="connsiteX1" fmla="*/ 3850320 w 4289426"/>
                  <a:gd name="connsiteY1" fmla="*/ 1020962 h 1205289"/>
                  <a:gd name="connsiteX2" fmla="*/ 3841081 w 4289426"/>
                  <a:gd name="connsiteY2" fmla="*/ 1040365 h 1205289"/>
                  <a:gd name="connsiteX3" fmla="*/ 2145175 w 4289426"/>
                  <a:gd name="connsiteY3" fmla="*/ 1205289 h 1205289"/>
                  <a:gd name="connsiteX4" fmla="*/ 447191 w 4289426"/>
                  <a:gd name="connsiteY4" fmla="*/ 1038055 h 1205289"/>
                  <a:gd name="connsiteX5" fmla="*/ 439799 w 4289426"/>
                  <a:gd name="connsiteY5" fmla="*/ 1020962 h 1205289"/>
                  <a:gd name="connsiteX6" fmla="*/ 0 w 4289426"/>
                  <a:gd name="connsiteY6" fmla="*/ 0 h 1205289"/>
                  <a:gd name="connsiteX7" fmla="*/ 2144713 w 4289426"/>
                  <a:gd name="connsiteY7" fmla="*/ 239533 h 1205289"/>
                  <a:gd name="connsiteX8" fmla="*/ 4289427 w 4289426"/>
                  <a:gd name="connsiteY8" fmla="*/ 0 h 1205289"/>
                  <a:gd name="connsiteX9" fmla="*/ 3850089 w 4289426"/>
                  <a:gd name="connsiteY9" fmla="*/ 1019114 h 1205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9426" h="1205289">
                    <a:moveTo>
                      <a:pt x="3850089" y="1019114"/>
                    </a:moveTo>
                    <a:cubicBezTo>
                      <a:pt x="3850089" y="1019807"/>
                      <a:pt x="3850320" y="1020269"/>
                      <a:pt x="3850320" y="1020962"/>
                    </a:cubicBezTo>
                    <a:cubicBezTo>
                      <a:pt x="3850320" y="1027430"/>
                      <a:pt x="3847087" y="1034128"/>
                      <a:pt x="3841081" y="1040365"/>
                    </a:cubicBezTo>
                    <a:cubicBezTo>
                      <a:pt x="3751689" y="1132991"/>
                      <a:pt x="3026390" y="1205289"/>
                      <a:pt x="2145175" y="1205289"/>
                    </a:cubicBezTo>
                    <a:cubicBezTo>
                      <a:pt x="1256569" y="1205289"/>
                      <a:pt x="526881" y="1131836"/>
                      <a:pt x="447191" y="1038055"/>
                    </a:cubicBezTo>
                    <a:cubicBezTo>
                      <a:pt x="442340" y="1032511"/>
                      <a:pt x="439799" y="1026737"/>
                      <a:pt x="439799" y="1020962"/>
                    </a:cubicBezTo>
                    <a:lnTo>
                      <a:pt x="0" y="0"/>
                    </a:lnTo>
                    <a:cubicBezTo>
                      <a:pt x="116186" y="134665"/>
                      <a:pt x="1032050" y="239533"/>
                      <a:pt x="2144713" y="239533"/>
                    </a:cubicBezTo>
                    <a:cubicBezTo>
                      <a:pt x="3257377" y="239533"/>
                      <a:pt x="4173009" y="134665"/>
                      <a:pt x="4289427" y="0"/>
                    </a:cubicBezTo>
                    <a:lnTo>
                      <a:pt x="3850089" y="1019114"/>
                    </a:lnTo>
                    <a:close/>
                  </a:path>
                </a:pathLst>
              </a:custGeom>
              <a:solidFill>
                <a:schemeClr val="accent6"/>
              </a:solidFill>
              <a:ln w="231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9" name="Freeform: Shape 428">
                <a:extLst>
                  <a:ext uri="{FF2B5EF4-FFF2-40B4-BE49-F238E27FC236}">
                    <a16:creationId xmlns:a16="http://schemas.microsoft.com/office/drawing/2014/main" id="{847E916E-53FB-F6E2-445F-2A84C25D3001}"/>
                  </a:ext>
                </a:extLst>
              </p:cNvPr>
              <p:cNvSpPr/>
              <p:nvPr/>
            </p:nvSpPr>
            <p:spPr>
              <a:xfrm>
                <a:off x="2273008" y="4308135"/>
                <a:ext cx="1716925" cy="1116359"/>
              </a:xfrm>
              <a:custGeom>
                <a:avLst/>
                <a:gdLst>
                  <a:gd name="connsiteX0" fmla="*/ 1716926 w 1716925"/>
                  <a:gd name="connsiteY0" fmla="*/ 0 h 1116359"/>
                  <a:gd name="connsiteX1" fmla="*/ 1315239 w 1716925"/>
                  <a:gd name="connsiteY1" fmla="*/ 932263 h 1116359"/>
                  <a:gd name="connsiteX2" fmla="*/ 1288445 w 1716925"/>
                  <a:gd name="connsiteY2" fmla="*/ 994629 h 1116359"/>
                  <a:gd name="connsiteX3" fmla="*/ 858347 w 1716925"/>
                  <a:gd name="connsiteY3" fmla="*/ 1116359 h 1116359"/>
                  <a:gd name="connsiteX4" fmla="*/ 428250 w 1716925"/>
                  <a:gd name="connsiteY4" fmla="*/ 994629 h 1116359"/>
                  <a:gd name="connsiteX5" fmla="*/ 401455 w 1716925"/>
                  <a:gd name="connsiteY5" fmla="*/ 932263 h 1116359"/>
                  <a:gd name="connsiteX6" fmla="*/ 0 w 1716925"/>
                  <a:gd name="connsiteY6" fmla="*/ 0 h 1116359"/>
                  <a:gd name="connsiteX7" fmla="*/ 858347 w 1716925"/>
                  <a:gd name="connsiteY7" fmla="*/ 150835 h 1116359"/>
                  <a:gd name="connsiteX8" fmla="*/ 1716926 w 1716925"/>
                  <a:gd name="connsiteY8" fmla="*/ 0 h 1116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6925" h="1116359">
                    <a:moveTo>
                      <a:pt x="1716926" y="0"/>
                    </a:moveTo>
                    <a:lnTo>
                      <a:pt x="1315239" y="932263"/>
                    </a:lnTo>
                    <a:cubicBezTo>
                      <a:pt x="1315239" y="954207"/>
                      <a:pt x="1305769" y="975227"/>
                      <a:pt x="1288445" y="994629"/>
                    </a:cubicBezTo>
                    <a:cubicBezTo>
                      <a:pt x="1225155" y="1065774"/>
                      <a:pt x="1056534" y="1116359"/>
                      <a:pt x="858347" y="1116359"/>
                    </a:cubicBezTo>
                    <a:cubicBezTo>
                      <a:pt x="660392" y="1116359"/>
                      <a:pt x="491771" y="1065542"/>
                      <a:pt x="428250" y="994629"/>
                    </a:cubicBezTo>
                    <a:cubicBezTo>
                      <a:pt x="410926" y="975227"/>
                      <a:pt x="401455" y="954207"/>
                      <a:pt x="401455" y="932263"/>
                    </a:cubicBezTo>
                    <a:lnTo>
                      <a:pt x="0" y="0"/>
                    </a:lnTo>
                    <a:cubicBezTo>
                      <a:pt x="74609" y="85696"/>
                      <a:pt x="430560" y="150835"/>
                      <a:pt x="858347" y="150835"/>
                    </a:cubicBezTo>
                    <a:cubicBezTo>
                      <a:pt x="1286366" y="150604"/>
                      <a:pt x="1642317" y="85696"/>
                      <a:pt x="1716926" y="0"/>
                    </a:cubicBezTo>
                    <a:close/>
                  </a:path>
                </a:pathLst>
              </a:custGeom>
              <a:solidFill>
                <a:srgbClr val="77DA00"/>
              </a:solidFill>
              <a:ln w="231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0" name="Freeform: Shape 429">
                <a:extLst>
                  <a:ext uri="{FF2B5EF4-FFF2-40B4-BE49-F238E27FC236}">
                    <a16:creationId xmlns:a16="http://schemas.microsoft.com/office/drawing/2014/main" id="{6B67330C-8169-97FD-8194-706685D679D6}"/>
                  </a:ext>
                </a:extLst>
              </p:cNvPr>
              <p:cNvSpPr/>
              <p:nvPr/>
            </p:nvSpPr>
            <p:spPr>
              <a:xfrm>
                <a:off x="1852381" y="3331523"/>
                <a:ext cx="2557948" cy="1127215"/>
              </a:xfrm>
              <a:custGeom>
                <a:avLst/>
                <a:gdLst>
                  <a:gd name="connsiteX0" fmla="*/ 2557949 w 2557948"/>
                  <a:gd name="connsiteY0" fmla="*/ 0 h 1127215"/>
                  <a:gd name="connsiteX1" fmla="*/ 2151874 w 2557948"/>
                  <a:gd name="connsiteY1" fmla="*/ 942888 h 1127215"/>
                  <a:gd name="connsiteX2" fmla="*/ 2137553 w 2557948"/>
                  <a:gd name="connsiteY2" fmla="*/ 976381 h 1127215"/>
                  <a:gd name="connsiteX3" fmla="*/ 1278975 w 2557948"/>
                  <a:gd name="connsiteY3" fmla="*/ 1127216 h 1127215"/>
                  <a:gd name="connsiteX4" fmla="*/ 420627 w 2557948"/>
                  <a:gd name="connsiteY4" fmla="*/ 976381 h 1127215"/>
                  <a:gd name="connsiteX5" fmla="*/ 406306 w 2557948"/>
                  <a:gd name="connsiteY5" fmla="*/ 942888 h 1127215"/>
                  <a:gd name="connsiteX6" fmla="*/ 0 w 2557948"/>
                  <a:gd name="connsiteY6" fmla="*/ 0 h 1127215"/>
                  <a:gd name="connsiteX7" fmla="*/ 1278975 w 2557948"/>
                  <a:gd name="connsiteY7" fmla="*/ 161460 h 1127215"/>
                  <a:gd name="connsiteX8" fmla="*/ 2557949 w 2557948"/>
                  <a:gd name="connsiteY8" fmla="*/ 0 h 1127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57948" h="1127215">
                    <a:moveTo>
                      <a:pt x="2557949" y="0"/>
                    </a:moveTo>
                    <a:lnTo>
                      <a:pt x="2151874" y="942888"/>
                    </a:lnTo>
                    <a:cubicBezTo>
                      <a:pt x="2151874" y="954438"/>
                      <a:pt x="2146792" y="965525"/>
                      <a:pt x="2137553" y="976381"/>
                    </a:cubicBezTo>
                    <a:cubicBezTo>
                      <a:pt x="2062944" y="1062077"/>
                      <a:pt x="1706993" y="1127216"/>
                      <a:pt x="1278975" y="1127216"/>
                    </a:cubicBezTo>
                    <a:cubicBezTo>
                      <a:pt x="851187" y="1127216"/>
                      <a:pt x="495236" y="1062308"/>
                      <a:pt x="420627" y="976381"/>
                    </a:cubicBezTo>
                    <a:cubicBezTo>
                      <a:pt x="411157" y="965525"/>
                      <a:pt x="406306" y="954438"/>
                      <a:pt x="406306" y="942888"/>
                    </a:cubicBezTo>
                    <a:lnTo>
                      <a:pt x="0" y="0"/>
                    </a:lnTo>
                    <a:cubicBezTo>
                      <a:pt x="78536" y="91009"/>
                      <a:pt x="621124" y="161460"/>
                      <a:pt x="1278975" y="161460"/>
                    </a:cubicBezTo>
                    <a:cubicBezTo>
                      <a:pt x="1936825" y="161460"/>
                      <a:pt x="2479644" y="91009"/>
                      <a:pt x="2557949" y="0"/>
                    </a:cubicBezTo>
                    <a:close/>
                  </a:path>
                </a:pathLst>
              </a:custGeom>
              <a:solidFill>
                <a:srgbClr val="FE0214"/>
              </a:solidFill>
              <a:ln w="231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1" name="Freeform: Shape 430">
                <a:extLst>
                  <a:ext uri="{FF2B5EF4-FFF2-40B4-BE49-F238E27FC236}">
                    <a16:creationId xmlns:a16="http://schemas.microsoft.com/office/drawing/2014/main" id="{E6825989-1BCB-0593-A201-F6B543BD3E82}"/>
                  </a:ext>
                </a:extLst>
              </p:cNvPr>
              <p:cNvSpPr/>
              <p:nvPr/>
            </p:nvSpPr>
            <p:spPr>
              <a:xfrm>
                <a:off x="1433832" y="2360223"/>
                <a:ext cx="3394121" cy="1132990"/>
              </a:xfrm>
              <a:custGeom>
                <a:avLst/>
                <a:gdLst>
                  <a:gd name="connsiteX0" fmla="*/ 3394121 w 3394121"/>
                  <a:gd name="connsiteY0" fmla="*/ 2079 h 1132990"/>
                  <a:gd name="connsiteX1" fmla="*/ 2986429 w 3394121"/>
                  <a:gd name="connsiteY1" fmla="*/ 948663 h 1132990"/>
                  <a:gd name="connsiteX2" fmla="*/ 2976497 w 3394121"/>
                  <a:gd name="connsiteY2" fmla="*/ 971531 h 1132990"/>
                  <a:gd name="connsiteX3" fmla="*/ 1697523 w 3394121"/>
                  <a:gd name="connsiteY3" fmla="*/ 1132991 h 1132990"/>
                  <a:gd name="connsiteX4" fmla="*/ 418548 w 3394121"/>
                  <a:gd name="connsiteY4" fmla="*/ 971531 h 1132990"/>
                  <a:gd name="connsiteX5" fmla="*/ 408616 w 3394121"/>
                  <a:gd name="connsiteY5" fmla="*/ 948663 h 1132990"/>
                  <a:gd name="connsiteX6" fmla="*/ 0 w 3394121"/>
                  <a:gd name="connsiteY6" fmla="*/ 0 h 1132990"/>
                  <a:gd name="connsiteX7" fmla="*/ 1697985 w 3394121"/>
                  <a:gd name="connsiteY7" fmla="*/ 167234 h 1132990"/>
                  <a:gd name="connsiteX8" fmla="*/ 3394121 w 3394121"/>
                  <a:gd name="connsiteY8" fmla="*/ 2079 h 113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4121" h="1132990">
                    <a:moveTo>
                      <a:pt x="3394121" y="2079"/>
                    </a:moveTo>
                    <a:lnTo>
                      <a:pt x="2986429" y="948663"/>
                    </a:lnTo>
                    <a:cubicBezTo>
                      <a:pt x="2986429" y="956286"/>
                      <a:pt x="2982965" y="963908"/>
                      <a:pt x="2976497" y="971531"/>
                    </a:cubicBezTo>
                    <a:cubicBezTo>
                      <a:pt x="2897961" y="1062540"/>
                      <a:pt x="2355373" y="1132991"/>
                      <a:pt x="1697523" y="1132991"/>
                    </a:cubicBezTo>
                    <a:cubicBezTo>
                      <a:pt x="1039672" y="1132991"/>
                      <a:pt x="497084" y="1062540"/>
                      <a:pt x="418548" y="971531"/>
                    </a:cubicBezTo>
                    <a:cubicBezTo>
                      <a:pt x="412081" y="964139"/>
                      <a:pt x="408616" y="956517"/>
                      <a:pt x="408616" y="948663"/>
                    </a:cubicBezTo>
                    <a:lnTo>
                      <a:pt x="0" y="0"/>
                    </a:lnTo>
                    <a:cubicBezTo>
                      <a:pt x="79690" y="93781"/>
                      <a:pt x="809378" y="167234"/>
                      <a:pt x="1697985" y="167234"/>
                    </a:cubicBezTo>
                    <a:cubicBezTo>
                      <a:pt x="2579430" y="167003"/>
                      <a:pt x="3304730" y="94705"/>
                      <a:pt x="3394121" y="2079"/>
                    </a:cubicBezTo>
                    <a:close/>
                  </a:path>
                </a:pathLst>
              </a:custGeom>
              <a:solidFill>
                <a:schemeClr val="accent5">
                  <a:lumMod val="60000"/>
                  <a:lumOff val="40000"/>
                </a:schemeClr>
              </a:solidFill>
              <a:ln w="231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2" name="Freeform: Shape 431">
                <a:extLst>
                  <a:ext uri="{FF2B5EF4-FFF2-40B4-BE49-F238E27FC236}">
                    <a16:creationId xmlns:a16="http://schemas.microsoft.com/office/drawing/2014/main" id="{D17EC19D-81E1-CA85-792B-45E99331F0AD}"/>
                  </a:ext>
                </a:extLst>
              </p:cNvPr>
              <p:cNvSpPr/>
              <p:nvPr/>
            </p:nvSpPr>
            <p:spPr>
              <a:xfrm>
                <a:off x="2701257" y="5302765"/>
                <a:ext cx="860195" cy="998556"/>
              </a:xfrm>
              <a:custGeom>
                <a:avLst/>
                <a:gdLst>
                  <a:gd name="connsiteX0" fmla="*/ 860195 w 860195"/>
                  <a:gd name="connsiteY0" fmla="*/ 0 h 998556"/>
                  <a:gd name="connsiteX1" fmla="*/ 430098 w 860195"/>
                  <a:gd name="connsiteY1" fmla="*/ 998556 h 998556"/>
                  <a:gd name="connsiteX2" fmla="*/ 0 w 860195"/>
                  <a:gd name="connsiteY2" fmla="*/ 0 h 998556"/>
                  <a:gd name="connsiteX3" fmla="*/ 430098 w 860195"/>
                  <a:gd name="connsiteY3" fmla="*/ 121730 h 998556"/>
                  <a:gd name="connsiteX4" fmla="*/ 860195 w 860195"/>
                  <a:gd name="connsiteY4" fmla="*/ 0 h 998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0195" h="998556">
                    <a:moveTo>
                      <a:pt x="860195" y="0"/>
                    </a:moveTo>
                    <a:lnTo>
                      <a:pt x="430098" y="998556"/>
                    </a:lnTo>
                    <a:lnTo>
                      <a:pt x="0" y="0"/>
                    </a:lnTo>
                    <a:cubicBezTo>
                      <a:pt x="63290" y="71144"/>
                      <a:pt x="231911" y="121730"/>
                      <a:pt x="430098" y="121730"/>
                    </a:cubicBezTo>
                    <a:cubicBezTo>
                      <a:pt x="628284" y="121730"/>
                      <a:pt x="796905" y="70913"/>
                      <a:pt x="860195" y="0"/>
                    </a:cubicBezTo>
                    <a:close/>
                  </a:path>
                </a:pathLst>
              </a:custGeom>
              <a:solidFill>
                <a:srgbClr val="FFD500"/>
              </a:solidFill>
              <a:ln w="231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414042"/>
                  </a:solidFill>
                  <a:effectLst/>
                  <a:uLnTx/>
                  <a:uFillTx/>
                  <a:latin typeface="Montserrat"/>
                  <a:ea typeface="+mn-ea"/>
                  <a:cs typeface="+mn-cs"/>
                </a:endParaRPr>
              </a:p>
            </p:txBody>
          </p:sp>
          <p:sp>
            <p:nvSpPr>
              <p:cNvPr id="433" name="Freeform: Shape 432">
                <a:extLst>
                  <a:ext uri="{FF2B5EF4-FFF2-40B4-BE49-F238E27FC236}">
                    <a16:creationId xmlns:a16="http://schemas.microsoft.com/office/drawing/2014/main" id="{7319DD4C-5C54-8BB8-3193-675C4F00D70F}"/>
                  </a:ext>
                </a:extLst>
              </p:cNvPr>
              <p:cNvSpPr/>
              <p:nvPr/>
            </p:nvSpPr>
            <p:spPr>
              <a:xfrm>
                <a:off x="974169" y="1024657"/>
                <a:ext cx="4314372" cy="536813"/>
              </a:xfrm>
              <a:custGeom>
                <a:avLst/>
                <a:gdLst>
                  <a:gd name="connsiteX0" fmla="*/ 4314373 w 4314372"/>
                  <a:gd name="connsiteY0" fmla="*/ 268407 h 536813"/>
                  <a:gd name="connsiteX1" fmla="*/ 4301900 w 4314372"/>
                  <a:gd name="connsiteY1" fmla="*/ 297280 h 536813"/>
                  <a:gd name="connsiteX2" fmla="*/ 2157187 w 4314372"/>
                  <a:gd name="connsiteY2" fmla="*/ 536813 h 536813"/>
                  <a:gd name="connsiteX3" fmla="*/ 12473 w 4314372"/>
                  <a:gd name="connsiteY3" fmla="*/ 297280 h 536813"/>
                  <a:gd name="connsiteX4" fmla="*/ 0 w 4314372"/>
                  <a:gd name="connsiteY4" fmla="*/ 268407 h 536813"/>
                  <a:gd name="connsiteX5" fmla="*/ 2157187 w 4314372"/>
                  <a:gd name="connsiteY5" fmla="*/ 0 h 536813"/>
                  <a:gd name="connsiteX6" fmla="*/ 4314373 w 4314372"/>
                  <a:gd name="connsiteY6" fmla="*/ 268407 h 536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4372" h="536813">
                    <a:moveTo>
                      <a:pt x="4314373" y="268407"/>
                    </a:moveTo>
                    <a:cubicBezTo>
                      <a:pt x="4314373" y="278108"/>
                      <a:pt x="4309984" y="287810"/>
                      <a:pt x="4301900" y="297280"/>
                    </a:cubicBezTo>
                    <a:cubicBezTo>
                      <a:pt x="4185482" y="431945"/>
                      <a:pt x="3269850" y="536813"/>
                      <a:pt x="2157187" y="536813"/>
                    </a:cubicBezTo>
                    <a:cubicBezTo>
                      <a:pt x="1044523" y="536813"/>
                      <a:pt x="128891" y="431945"/>
                      <a:pt x="12473" y="297280"/>
                    </a:cubicBezTo>
                    <a:cubicBezTo>
                      <a:pt x="4158" y="287810"/>
                      <a:pt x="0" y="278108"/>
                      <a:pt x="0" y="268407"/>
                    </a:cubicBezTo>
                    <a:cubicBezTo>
                      <a:pt x="0" y="120113"/>
                      <a:pt x="965756" y="0"/>
                      <a:pt x="2157187" y="0"/>
                    </a:cubicBezTo>
                    <a:cubicBezTo>
                      <a:pt x="3348617" y="0"/>
                      <a:pt x="4314373" y="120113"/>
                      <a:pt x="4314373" y="268407"/>
                    </a:cubicBezTo>
                    <a:close/>
                  </a:path>
                </a:pathLst>
              </a:custGeom>
              <a:solidFill>
                <a:schemeClr val="accent6">
                  <a:lumMod val="75000"/>
                </a:schemeClr>
              </a:solidFill>
              <a:ln w="231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sp>
          <p:nvSpPr>
            <p:cNvPr id="12" name="TextBox 11">
              <a:extLst>
                <a:ext uri="{FF2B5EF4-FFF2-40B4-BE49-F238E27FC236}">
                  <a16:creationId xmlns:a16="http://schemas.microsoft.com/office/drawing/2014/main" id="{423AD76D-8438-B2C2-AB42-3CA84BBA575D}"/>
                </a:ext>
              </a:extLst>
            </p:cNvPr>
            <p:cNvSpPr txBox="1"/>
            <p:nvPr/>
          </p:nvSpPr>
          <p:spPr>
            <a:xfrm>
              <a:off x="2599617" y="5361458"/>
              <a:ext cx="1081704"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rPr>
                <a:t>A</a:t>
              </a:r>
              <a:endParaRPr kumimoji="0" lang="en-GB" sz="36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endParaRPr>
            </a:p>
          </p:txBody>
        </p:sp>
        <p:sp>
          <p:nvSpPr>
            <p:cNvPr id="13" name="TextBox 12">
              <a:extLst>
                <a:ext uri="{FF2B5EF4-FFF2-40B4-BE49-F238E27FC236}">
                  <a16:creationId xmlns:a16="http://schemas.microsoft.com/office/drawing/2014/main" id="{68AD3347-4F94-4906-3940-3BB23A032587}"/>
                </a:ext>
              </a:extLst>
            </p:cNvPr>
            <p:cNvSpPr txBox="1"/>
            <p:nvPr/>
          </p:nvSpPr>
          <p:spPr>
            <a:xfrm>
              <a:off x="2599617" y="4641538"/>
              <a:ext cx="1079475" cy="644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rPr>
                <a:t>B</a:t>
              </a:r>
              <a:endParaRPr kumimoji="0" lang="en-GB" sz="36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endParaRPr>
            </a:p>
          </p:txBody>
        </p:sp>
        <p:sp>
          <p:nvSpPr>
            <p:cNvPr id="14" name="TextBox 13">
              <a:extLst>
                <a:ext uri="{FF2B5EF4-FFF2-40B4-BE49-F238E27FC236}">
                  <a16:creationId xmlns:a16="http://schemas.microsoft.com/office/drawing/2014/main" id="{85109703-CACC-6257-F593-149E8627C783}"/>
                </a:ext>
              </a:extLst>
            </p:cNvPr>
            <p:cNvSpPr txBox="1"/>
            <p:nvPr/>
          </p:nvSpPr>
          <p:spPr>
            <a:xfrm>
              <a:off x="2599617" y="3646908"/>
              <a:ext cx="1079475" cy="644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rPr>
                <a:t>C</a:t>
              </a:r>
              <a:endParaRPr kumimoji="0" lang="en-GB" sz="36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endParaRPr>
            </a:p>
          </p:txBody>
        </p:sp>
        <p:sp>
          <p:nvSpPr>
            <p:cNvPr id="15" name="TextBox 14">
              <a:extLst>
                <a:ext uri="{FF2B5EF4-FFF2-40B4-BE49-F238E27FC236}">
                  <a16:creationId xmlns:a16="http://schemas.microsoft.com/office/drawing/2014/main" id="{CD685EC6-8D07-41E8-0F3F-453E76B30464}"/>
                </a:ext>
              </a:extLst>
            </p:cNvPr>
            <p:cNvSpPr txBox="1"/>
            <p:nvPr/>
          </p:nvSpPr>
          <p:spPr>
            <a:xfrm>
              <a:off x="2599617" y="2734706"/>
              <a:ext cx="1079475" cy="644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rPr>
                <a:t>D</a:t>
              </a:r>
              <a:endParaRPr kumimoji="0" lang="en-GB" sz="36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endParaRPr>
            </a:p>
          </p:txBody>
        </p:sp>
        <p:sp>
          <p:nvSpPr>
            <p:cNvPr id="16" name="TextBox 15">
              <a:extLst>
                <a:ext uri="{FF2B5EF4-FFF2-40B4-BE49-F238E27FC236}">
                  <a16:creationId xmlns:a16="http://schemas.microsoft.com/office/drawing/2014/main" id="{E7E096F2-E61D-7DF1-721C-D6A788DEEF6A}"/>
                </a:ext>
              </a:extLst>
            </p:cNvPr>
            <p:cNvSpPr txBox="1"/>
            <p:nvPr/>
          </p:nvSpPr>
          <p:spPr>
            <a:xfrm>
              <a:off x="2591154" y="1731952"/>
              <a:ext cx="1079475" cy="644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rPr>
                <a:t>E</a:t>
              </a:r>
              <a:endParaRPr kumimoji="0" lang="en-GB" sz="36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endParaRPr>
            </a:p>
          </p:txBody>
        </p:sp>
      </p:grpSp>
      <p:sp>
        <p:nvSpPr>
          <p:cNvPr id="24" name="TextBox 23">
            <a:extLst>
              <a:ext uri="{FF2B5EF4-FFF2-40B4-BE49-F238E27FC236}">
                <a16:creationId xmlns:a16="http://schemas.microsoft.com/office/drawing/2014/main" id="{FCB82106-9250-C953-27CA-ACF769164314}"/>
              </a:ext>
            </a:extLst>
          </p:cNvPr>
          <p:cNvSpPr txBox="1"/>
          <p:nvPr/>
        </p:nvSpPr>
        <p:spPr>
          <a:xfrm>
            <a:off x="322729" y="268941"/>
            <a:ext cx="11143130" cy="1323439"/>
          </a:xfrm>
          <a:prstGeom prst="rect">
            <a:avLst/>
          </a:prstGeom>
          <a:noFill/>
        </p:spPr>
        <p:txBody>
          <a:bodyPr wrap="square" rtlCol="0">
            <a:spAutoFit/>
          </a:bodyPr>
          <a:lstStyle/>
          <a:p>
            <a:pPr algn="ctr"/>
            <a:r>
              <a:rPr lang="en-US" sz="4000" b="1" dirty="0"/>
              <a:t>EMERGING TRENDS IN MSME FINANCE</a:t>
            </a:r>
            <a:endParaRPr lang="en-IN" sz="4000" b="1" dirty="0"/>
          </a:p>
          <a:p>
            <a:pPr algn="ctr"/>
            <a:endParaRPr lang="en-IN" sz="4000" dirty="0"/>
          </a:p>
        </p:txBody>
      </p:sp>
    </p:spTree>
    <p:extLst>
      <p:ext uri="{BB962C8B-B14F-4D97-AF65-F5344CB8AC3E}">
        <p14:creationId xmlns:p14="http://schemas.microsoft.com/office/powerpoint/2010/main" val="1756736834"/>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14:presetBounceEnd="60000">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14:bounceEnd="60000">
                                          <p:cBhvr additive="base">
                                            <p:cTn id="7" dur="1000" fill="hold"/>
                                            <p:tgtEl>
                                              <p:spTgt spid="17"/>
                                            </p:tgtEl>
                                            <p:attrNameLst>
                                              <p:attrName>ppt_x</p:attrName>
                                            </p:attrNameLst>
                                          </p:cBhvr>
                                          <p:tavLst>
                                            <p:tav tm="0">
                                              <p:val>
                                                <p:strVal val="#ppt_x"/>
                                              </p:val>
                                            </p:tav>
                                            <p:tav tm="100000">
                                              <p:val>
                                                <p:strVal val="#ppt_x"/>
                                              </p:val>
                                            </p:tav>
                                          </p:tavLst>
                                        </p:anim>
                                        <p:anim calcmode="lin" valueType="num" p14:bounceEnd="60000">
                                          <p:cBhvr additive="base">
                                            <p:cTn id="8" dur="1000" fill="hold"/>
                                            <p:tgtEl>
                                              <p:spTgt spid="17"/>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2" presetClass="entr" presetSubtype="8" fill="hold" nodeType="afterEffect">
                                      <p:stCondLst>
                                        <p:cond delay="0"/>
                                      </p:stCondLst>
                                      <p:childTnLst>
                                        <p:set>
                                          <p:cBhvr>
                                            <p:cTn id="11" dur="1" fill="hold">
                                              <p:stCondLst>
                                                <p:cond delay="0"/>
                                              </p:stCondLst>
                                            </p:cTn>
                                            <p:tgtEl>
                                              <p:spTgt spid="22"/>
                                            </p:tgtEl>
                                            <p:attrNameLst>
                                              <p:attrName>style.visibility</p:attrName>
                                            </p:attrNameLst>
                                          </p:cBhvr>
                                          <p:to>
                                            <p:strVal val="visible"/>
                                          </p:to>
                                        </p:set>
                                        <p:animEffect transition="in" filter="wipe(left)">
                                          <p:cBhvr>
                                            <p:cTn id="12" dur="500"/>
                                            <p:tgtEl>
                                              <p:spTgt spid="22"/>
                                            </p:tgtEl>
                                          </p:cBhvr>
                                        </p:animEffect>
                                      </p:childTnLst>
                                    </p:cTn>
                                  </p:par>
                                </p:childTnLst>
                              </p:cTn>
                            </p:par>
                            <p:par>
                              <p:cTn id="13" fill="hold">
                                <p:stCondLst>
                                  <p:cond delay="1500"/>
                                </p:stCondLst>
                                <p:childTnLst>
                                  <p:par>
                                    <p:cTn id="14" presetID="22" presetClass="entr" presetSubtype="8"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2000"/>
                                </p:stCondLst>
                                <p:childTnLst>
                                  <p:par>
                                    <p:cTn id="18" presetID="22" presetClass="entr" presetSubtype="8"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wipe(left)">
                                          <p:cBhvr>
                                            <p:cTn id="20" dur="500"/>
                                            <p:tgtEl>
                                              <p:spTgt spid="21"/>
                                            </p:tgtEl>
                                          </p:cBhvr>
                                        </p:animEffect>
                                      </p:childTnLst>
                                    </p:cTn>
                                  </p:par>
                                </p:childTnLst>
                              </p:cTn>
                            </p:par>
                            <p:par>
                              <p:cTn id="21" fill="hold">
                                <p:stCondLst>
                                  <p:cond delay="2500"/>
                                </p:stCondLst>
                                <p:childTnLst>
                                  <p:par>
                                    <p:cTn id="22" presetID="22" presetClass="entr" presetSubtype="8" fill="hold" grpId="0" nodeType="after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wipe(left)">
                                          <p:cBhvr>
                                            <p:cTn id="24" dur="500"/>
                                            <p:tgtEl>
                                              <p:spTgt spid="8"/>
                                            </p:tgtEl>
                                          </p:cBhvr>
                                        </p:animEffect>
                                      </p:childTnLst>
                                    </p:cTn>
                                  </p:par>
                                </p:childTnLst>
                              </p:cTn>
                            </p:par>
                            <p:par>
                              <p:cTn id="25" fill="hold">
                                <p:stCondLst>
                                  <p:cond delay="3000"/>
                                </p:stCondLst>
                                <p:childTnLst>
                                  <p:par>
                                    <p:cTn id="26" presetID="22" presetClass="entr" presetSubtype="8" fill="hold" nodeType="after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wipe(left)">
                                          <p:cBhvr>
                                            <p:cTn id="28" dur="500"/>
                                            <p:tgtEl>
                                              <p:spTgt spid="20"/>
                                            </p:tgtEl>
                                          </p:cBhvr>
                                        </p:animEffect>
                                      </p:childTnLst>
                                    </p:cTn>
                                  </p:par>
                                </p:childTnLst>
                              </p:cTn>
                            </p:par>
                            <p:par>
                              <p:cTn id="29" fill="hold">
                                <p:stCondLst>
                                  <p:cond delay="3500"/>
                                </p:stCondLst>
                                <p:childTnLst>
                                  <p:par>
                                    <p:cTn id="30" presetID="22" presetClass="entr" presetSubtype="8" fill="hold" grpId="0" nodeType="after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wipe(left)">
                                          <p:cBhvr>
                                            <p:cTn id="32" dur="500"/>
                                            <p:tgtEl>
                                              <p:spTgt spid="9"/>
                                            </p:tgtEl>
                                          </p:cBhvr>
                                        </p:animEffect>
                                      </p:childTnLst>
                                    </p:cTn>
                                  </p:par>
                                </p:childTnLst>
                              </p:cTn>
                            </p:par>
                            <p:par>
                              <p:cTn id="33" fill="hold">
                                <p:stCondLst>
                                  <p:cond delay="4000"/>
                                </p:stCondLst>
                                <p:childTnLst>
                                  <p:par>
                                    <p:cTn id="34" presetID="22" presetClass="entr" presetSubtype="8" fill="hold" nodeType="afterEffect">
                                      <p:stCondLst>
                                        <p:cond delay="0"/>
                                      </p:stCondLst>
                                      <p:childTnLst>
                                        <p:set>
                                          <p:cBhvr>
                                            <p:cTn id="35" dur="1" fill="hold">
                                              <p:stCondLst>
                                                <p:cond delay="0"/>
                                              </p:stCondLst>
                                            </p:cTn>
                                            <p:tgtEl>
                                              <p:spTgt spid="19"/>
                                            </p:tgtEl>
                                            <p:attrNameLst>
                                              <p:attrName>style.visibility</p:attrName>
                                            </p:attrNameLst>
                                          </p:cBhvr>
                                          <p:to>
                                            <p:strVal val="visible"/>
                                          </p:to>
                                        </p:set>
                                        <p:animEffect transition="in" filter="wipe(left)">
                                          <p:cBhvr>
                                            <p:cTn id="36" dur="500"/>
                                            <p:tgtEl>
                                              <p:spTgt spid="19"/>
                                            </p:tgtEl>
                                          </p:cBhvr>
                                        </p:animEffect>
                                      </p:childTnLst>
                                    </p:cTn>
                                  </p:par>
                                </p:childTnLst>
                              </p:cTn>
                            </p:par>
                            <p:par>
                              <p:cTn id="37" fill="hold">
                                <p:stCondLst>
                                  <p:cond delay="4500"/>
                                </p:stCondLst>
                                <p:childTnLst>
                                  <p:par>
                                    <p:cTn id="38" presetID="22" presetClass="entr" presetSubtype="8" fill="hold" grpId="0" nodeType="afterEffect">
                                      <p:stCondLst>
                                        <p:cond delay="0"/>
                                      </p:stCondLst>
                                      <p:childTnLst>
                                        <p:set>
                                          <p:cBhvr>
                                            <p:cTn id="39" dur="1" fill="hold">
                                              <p:stCondLst>
                                                <p:cond delay="0"/>
                                              </p:stCondLst>
                                            </p:cTn>
                                            <p:tgtEl>
                                              <p:spTgt spid="10"/>
                                            </p:tgtEl>
                                            <p:attrNameLst>
                                              <p:attrName>style.visibility</p:attrName>
                                            </p:attrNameLst>
                                          </p:cBhvr>
                                          <p:to>
                                            <p:strVal val="visible"/>
                                          </p:to>
                                        </p:set>
                                        <p:animEffect transition="in" filter="wipe(left)">
                                          <p:cBhvr>
                                            <p:cTn id="40" dur="500"/>
                                            <p:tgtEl>
                                              <p:spTgt spid="10"/>
                                            </p:tgtEl>
                                          </p:cBhvr>
                                        </p:animEffect>
                                      </p:childTnLst>
                                    </p:cTn>
                                  </p:par>
                                </p:childTnLst>
                              </p:cTn>
                            </p:par>
                            <p:par>
                              <p:cTn id="41" fill="hold">
                                <p:stCondLst>
                                  <p:cond delay="5000"/>
                                </p:stCondLst>
                                <p:childTnLst>
                                  <p:par>
                                    <p:cTn id="42" presetID="22" presetClass="entr" presetSubtype="8" fill="hold" nodeType="afterEffect">
                                      <p:stCondLst>
                                        <p:cond delay="0"/>
                                      </p:stCondLst>
                                      <p:childTnLst>
                                        <p:set>
                                          <p:cBhvr>
                                            <p:cTn id="43" dur="1" fill="hold">
                                              <p:stCondLst>
                                                <p:cond delay="0"/>
                                              </p:stCondLst>
                                            </p:cTn>
                                            <p:tgtEl>
                                              <p:spTgt spid="18"/>
                                            </p:tgtEl>
                                            <p:attrNameLst>
                                              <p:attrName>style.visibility</p:attrName>
                                            </p:attrNameLst>
                                          </p:cBhvr>
                                          <p:to>
                                            <p:strVal val="visible"/>
                                          </p:to>
                                        </p:set>
                                        <p:animEffect transition="in" filter="wipe(left)">
                                          <p:cBhvr>
                                            <p:cTn id="44" dur="500"/>
                                            <p:tgtEl>
                                              <p:spTgt spid="18"/>
                                            </p:tgtEl>
                                          </p:cBhvr>
                                        </p:animEffect>
                                      </p:childTnLst>
                                    </p:cTn>
                                  </p:par>
                                </p:childTnLst>
                              </p:cTn>
                            </p:par>
                            <p:par>
                              <p:cTn id="45" fill="hold">
                                <p:stCondLst>
                                  <p:cond delay="5500"/>
                                </p:stCondLst>
                                <p:childTnLst>
                                  <p:par>
                                    <p:cTn id="46" presetID="22" presetClass="entr" presetSubtype="8" fill="hold" grpId="0" nodeType="afterEffect">
                                      <p:stCondLst>
                                        <p:cond delay="0"/>
                                      </p:stCondLst>
                                      <p:childTnLst>
                                        <p:set>
                                          <p:cBhvr>
                                            <p:cTn id="47" dur="1" fill="hold">
                                              <p:stCondLst>
                                                <p:cond delay="0"/>
                                              </p:stCondLst>
                                            </p:cTn>
                                            <p:tgtEl>
                                              <p:spTgt spid="11"/>
                                            </p:tgtEl>
                                            <p:attrNameLst>
                                              <p:attrName>style.visibility</p:attrName>
                                            </p:attrNameLst>
                                          </p:cBhvr>
                                          <p:to>
                                            <p:strVal val="visible"/>
                                          </p:to>
                                        </p:set>
                                        <p:animEffect transition="in" filter="wipe(left)">
                                          <p:cBhvr>
                                            <p:cTn id="48"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1000" fill="hold"/>
                                            <p:tgtEl>
                                              <p:spTgt spid="17"/>
                                            </p:tgtEl>
                                            <p:attrNameLst>
                                              <p:attrName>ppt_x</p:attrName>
                                            </p:attrNameLst>
                                          </p:cBhvr>
                                          <p:tavLst>
                                            <p:tav tm="0">
                                              <p:val>
                                                <p:strVal val="#ppt_x"/>
                                              </p:val>
                                            </p:tav>
                                            <p:tav tm="100000">
                                              <p:val>
                                                <p:strVal val="#ppt_x"/>
                                              </p:val>
                                            </p:tav>
                                          </p:tavLst>
                                        </p:anim>
                                        <p:anim calcmode="lin" valueType="num">
                                          <p:cBhvr additive="base">
                                            <p:cTn id="8" dur="1000" fill="hold"/>
                                            <p:tgtEl>
                                              <p:spTgt spid="17"/>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2" presetClass="entr" presetSubtype="8" fill="hold" nodeType="afterEffect">
                                      <p:stCondLst>
                                        <p:cond delay="0"/>
                                      </p:stCondLst>
                                      <p:childTnLst>
                                        <p:set>
                                          <p:cBhvr>
                                            <p:cTn id="11" dur="1" fill="hold">
                                              <p:stCondLst>
                                                <p:cond delay="0"/>
                                              </p:stCondLst>
                                            </p:cTn>
                                            <p:tgtEl>
                                              <p:spTgt spid="22"/>
                                            </p:tgtEl>
                                            <p:attrNameLst>
                                              <p:attrName>style.visibility</p:attrName>
                                            </p:attrNameLst>
                                          </p:cBhvr>
                                          <p:to>
                                            <p:strVal val="visible"/>
                                          </p:to>
                                        </p:set>
                                        <p:animEffect transition="in" filter="wipe(left)">
                                          <p:cBhvr>
                                            <p:cTn id="12" dur="500"/>
                                            <p:tgtEl>
                                              <p:spTgt spid="22"/>
                                            </p:tgtEl>
                                          </p:cBhvr>
                                        </p:animEffect>
                                      </p:childTnLst>
                                    </p:cTn>
                                  </p:par>
                                </p:childTnLst>
                              </p:cTn>
                            </p:par>
                            <p:par>
                              <p:cTn id="13" fill="hold">
                                <p:stCondLst>
                                  <p:cond delay="1500"/>
                                </p:stCondLst>
                                <p:childTnLst>
                                  <p:par>
                                    <p:cTn id="14" presetID="22" presetClass="entr" presetSubtype="8"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2000"/>
                                </p:stCondLst>
                                <p:childTnLst>
                                  <p:par>
                                    <p:cTn id="18" presetID="22" presetClass="entr" presetSubtype="8"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wipe(left)">
                                          <p:cBhvr>
                                            <p:cTn id="20" dur="500"/>
                                            <p:tgtEl>
                                              <p:spTgt spid="21"/>
                                            </p:tgtEl>
                                          </p:cBhvr>
                                        </p:animEffect>
                                      </p:childTnLst>
                                    </p:cTn>
                                  </p:par>
                                </p:childTnLst>
                              </p:cTn>
                            </p:par>
                            <p:par>
                              <p:cTn id="21" fill="hold">
                                <p:stCondLst>
                                  <p:cond delay="2500"/>
                                </p:stCondLst>
                                <p:childTnLst>
                                  <p:par>
                                    <p:cTn id="22" presetID="22" presetClass="entr" presetSubtype="8" fill="hold" grpId="0" nodeType="after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wipe(left)">
                                          <p:cBhvr>
                                            <p:cTn id="24" dur="500"/>
                                            <p:tgtEl>
                                              <p:spTgt spid="8"/>
                                            </p:tgtEl>
                                          </p:cBhvr>
                                        </p:animEffect>
                                      </p:childTnLst>
                                    </p:cTn>
                                  </p:par>
                                </p:childTnLst>
                              </p:cTn>
                            </p:par>
                            <p:par>
                              <p:cTn id="25" fill="hold">
                                <p:stCondLst>
                                  <p:cond delay="3000"/>
                                </p:stCondLst>
                                <p:childTnLst>
                                  <p:par>
                                    <p:cTn id="26" presetID="22" presetClass="entr" presetSubtype="8" fill="hold" nodeType="after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wipe(left)">
                                          <p:cBhvr>
                                            <p:cTn id="28" dur="500"/>
                                            <p:tgtEl>
                                              <p:spTgt spid="20"/>
                                            </p:tgtEl>
                                          </p:cBhvr>
                                        </p:animEffect>
                                      </p:childTnLst>
                                    </p:cTn>
                                  </p:par>
                                </p:childTnLst>
                              </p:cTn>
                            </p:par>
                            <p:par>
                              <p:cTn id="29" fill="hold">
                                <p:stCondLst>
                                  <p:cond delay="3500"/>
                                </p:stCondLst>
                                <p:childTnLst>
                                  <p:par>
                                    <p:cTn id="30" presetID="22" presetClass="entr" presetSubtype="8" fill="hold" grpId="0" nodeType="after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wipe(left)">
                                          <p:cBhvr>
                                            <p:cTn id="32" dur="500"/>
                                            <p:tgtEl>
                                              <p:spTgt spid="9"/>
                                            </p:tgtEl>
                                          </p:cBhvr>
                                        </p:animEffect>
                                      </p:childTnLst>
                                    </p:cTn>
                                  </p:par>
                                </p:childTnLst>
                              </p:cTn>
                            </p:par>
                            <p:par>
                              <p:cTn id="33" fill="hold">
                                <p:stCondLst>
                                  <p:cond delay="4000"/>
                                </p:stCondLst>
                                <p:childTnLst>
                                  <p:par>
                                    <p:cTn id="34" presetID="22" presetClass="entr" presetSubtype="8" fill="hold" nodeType="afterEffect">
                                      <p:stCondLst>
                                        <p:cond delay="0"/>
                                      </p:stCondLst>
                                      <p:childTnLst>
                                        <p:set>
                                          <p:cBhvr>
                                            <p:cTn id="35" dur="1" fill="hold">
                                              <p:stCondLst>
                                                <p:cond delay="0"/>
                                              </p:stCondLst>
                                            </p:cTn>
                                            <p:tgtEl>
                                              <p:spTgt spid="19"/>
                                            </p:tgtEl>
                                            <p:attrNameLst>
                                              <p:attrName>style.visibility</p:attrName>
                                            </p:attrNameLst>
                                          </p:cBhvr>
                                          <p:to>
                                            <p:strVal val="visible"/>
                                          </p:to>
                                        </p:set>
                                        <p:animEffect transition="in" filter="wipe(left)">
                                          <p:cBhvr>
                                            <p:cTn id="36" dur="500"/>
                                            <p:tgtEl>
                                              <p:spTgt spid="19"/>
                                            </p:tgtEl>
                                          </p:cBhvr>
                                        </p:animEffect>
                                      </p:childTnLst>
                                    </p:cTn>
                                  </p:par>
                                </p:childTnLst>
                              </p:cTn>
                            </p:par>
                            <p:par>
                              <p:cTn id="37" fill="hold">
                                <p:stCondLst>
                                  <p:cond delay="4500"/>
                                </p:stCondLst>
                                <p:childTnLst>
                                  <p:par>
                                    <p:cTn id="38" presetID="22" presetClass="entr" presetSubtype="8" fill="hold" grpId="0" nodeType="afterEffect">
                                      <p:stCondLst>
                                        <p:cond delay="0"/>
                                      </p:stCondLst>
                                      <p:childTnLst>
                                        <p:set>
                                          <p:cBhvr>
                                            <p:cTn id="39" dur="1" fill="hold">
                                              <p:stCondLst>
                                                <p:cond delay="0"/>
                                              </p:stCondLst>
                                            </p:cTn>
                                            <p:tgtEl>
                                              <p:spTgt spid="10"/>
                                            </p:tgtEl>
                                            <p:attrNameLst>
                                              <p:attrName>style.visibility</p:attrName>
                                            </p:attrNameLst>
                                          </p:cBhvr>
                                          <p:to>
                                            <p:strVal val="visible"/>
                                          </p:to>
                                        </p:set>
                                        <p:animEffect transition="in" filter="wipe(left)">
                                          <p:cBhvr>
                                            <p:cTn id="40" dur="500"/>
                                            <p:tgtEl>
                                              <p:spTgt spid="10"/>
                                            </p:tgtEl>
                                          </p:cBhvr>
                                        </p:animEffect>
                                      </p:childTnLst>
                                    </p:cTn>
                                  </p:par>
                                </p:childTnLst>
                              </p:cTn>
                            </p:par>
                            <p:par>
                              <p:cTn id="41" fill="hold">
                                <p:stCondLst>
                                  <p:cond delay="5000"/>
                                </p:stCondLst>
                                <p:childTnLst>
                                  <p:par>
                                    <p:cTn id="42" presetID="22" presetClass="entr" presetSubtype="8" fill="hold" nodeType="afterEffect">
                                      <p:stCondLst>
                                        <p:cond delay="0"/>
                                      </p:stCondLst>
                                      <p:childTnLst>
                                        <p:set>
                                          <p:cBhvr>
                                            <p:cTn id="43" dur="1" fill="hold">
                                              <p:stCondLst>
                                                <p:cond delay="0"/>
                                              </p:stCondLst>
                                            </p:cTn>
                                            <p:tgtEl>
                                              <p:spTgt spid="18"/>
                                            </p:tgtEl>
                                            <p:attrNameLst>
                                              <p:attrName>style.visibility</p:attrName>
                                            </p:attrNameLst>
                                          </p:cBhvr>
                                          <p:to>
                                            <p:strVal val="visible"/>
                                          </p:to>
                                        </p:set>
                                        <p:animEffect transition="in" filter="wipe(left)">
                                          <p:cBhvr>
                                            <p:cTn id="44" dur="500"/>
                                            <p:tgtEl>
                                              <p:spTgt spid="18"/>
                                            </p:tgtEl>
                                          </p:cBhvr>
                                        </p:animEffect>
                                      </p:childTnLst>
                                    </p:cTn>
                                  </p:par>
                                </p:childTnLst>
                              </p:cTn>
                            </p:par>
                            <p:par>
                              <p:cTn id="45" fill="hold">
                                <p:stCondLst>
                                  <p:cond delay="5500"/>
                                </p:stCondLst>
                                <p:childTnLst>
                                  <p:par>
                                    <p:cTn id="46" presetID="22" presetClass="entr" presetSubtype="8" fill="hold" grpId="0" nodeType="afterEffect">
                                      <p:stCondLst>
                                        <p:cond delay="0"/>
                                      </p:stCondLst>
                                      <p:childTnLst>
                                        <p:set>
                                          <p:cBhvr>
                                            <p:cTn id="47" dur="1" fill="hold">
                                              <p:stCondLst>
                                                <p:cond delay="0"/>
                                              </p:stCondLst>
                                            </p:cTn>
                                            <p:tgtEl>
                                              <p:spTgt spid="11"/>
                                            </p:tgtEl>
                                            <p:attrNameLst>
                                              <p:attrName>style.visibility</p:attrName>
                                            </p:attrNameLst>
                                          </p:cBhvr>
                                          <p:to>
                                            <p:strVal val="visible"/>
                                          </p:to>
                                        </p:set>
                                        <p:animEffect transition="in" filter="wipe(left)">
                                          <p:cBhvr>
                                            <p:cTn id="48"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p:bldLst>
      </p:timing>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C3703A2-4CAE-64E6-92A4-9C6D5BA48A38}"/>
            </a:ext>
          </a:extLst>
        </p:cNvPr>
        <p:cNvGrpSpPr/>
        <p:nvPr/>
      </p:nvGrpSpPr>
      <p:grpSpPr>
        <a:xfrm>
          <a:off x="0" y="0"/>
          <a:ext cx="0" cy="0"/>
          <a:chOff x="0" y="0"/>
          <a:chExt cx="0" cy="0"/>
        </a:xfrm>
      </p:grpSpPr>
      <p:grpSp>
        <p:nvGrpSpPr>
          <p:cNvPr id="18" name="Group 17">
            <a:extLst>
              <a:ext uri="{FF2B5EF4-FFF2-40B4-BE49-F238E27FC236}">
                <a16:creationId xmlns:a16="http://schemas.microsoft.com/office/drawing/2014/main" id="{6F046D98-7C3D-E829-CA2A-C8BF08ACC49F}"/>
              </a:ext>
            </a:extLst>
          </p:cNvPr>
          <p:cNvGrpSpPr/>
          <p:nvPr/>
        </p:nvGrpSpPr>
        <p:grpSpPr>
          <a:xfrm>
            <a:off x="5039537" y="1631753"/>
            <a:ext cx="847208" cy="401791"/>
            <a:chOff x="5039537" y="1631753"/>
            <a:chExt cx="847208" cy="401791"/>
          </a:xfrm>
        </p:grpSpPr>
        <p:sp>
          <p:nvSpPr>
            <p:cNvPr id="421" name="Freeform: Shape 420">
              <a:extLst>
                <a:ext uri="{FF2B5EF4-FFF2-40B4-BE49-F238E27FC236}">
                  <a16:creationId xmlns:a16="http://schemas.microsoft.com/office/drawing/2014/main" id="{6B35AE1B-186F-A7FB-BCFB-3383BC687E77}"/>
                </a:ext>
              </a:extLst>
            </p:cNvPr>
            <p:cNvSpPr/>
            <p:nvPr/>
          </p:nvSpPr>
          <p:spPr>
            <a:xfrm>
              <a:off x="5039537" y="1825489"/>
              <a:ext cx="468903" cy="14321"/>
            </a:xfrm>
            <a:custGeom>
              <a:avLst/>
              <a:gdLst>
                <a:gd name="connsiteX0" fmla="*/ 461743 w 468903"/>
                <a:gd name="connsiteY0" fmla="*/ 14321 h 14321"/>
                <a:gd name="connsiteX1" fmla="*/ 7161 w 468903"/>
                <a:gd name="connsiteY1" fmla="*/ 14321 h 14321"/>
                <a:gd name="connsiteX2" fmla="*/ 0 w 468903"/>
                <a:gd name="connsiteY2" fmla="*/ 7161 h 14321"/>
                <a:gd name="connsiteX3" fmla="*/ 7161 w 468903"/>
                <a:gd name="connsiteY3" fmla="*/ 0 h 14321"/>
                <a:gd name="connsiteX4" fmla="*/ 461743 w 468903"/>
                <a:gd name="connsiteY4" fmla="*/ 0 h 14321"/>
                <a:gd name="connsiteX5" fmla="*/ 468903 w 468903"/>
                <a:gd name="connsiteY5" fmla="*/ 7161 h 14321"/>
                <a:gd name="connsiteX6" fmla="*/ 461743 w 468903"/>
                <a:gd name="connsiteY6" fmla="*/ 14321 h 1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903" h="14321">
                  <a:moveTo>
                    <a:pt x="461743" y="14321"/>
                  </a:moveTo>
                  <a:lnTo>
                    <a:pt x="7161" y="14321"/>
                  </a:lnTo>
                  <a:cubicBezTo>
                    <a:pt x="3234" y="14321"/>
                    <a:pt x="0" y="11087"/>
                    <a:pt x="0" y="7161"/>
                  </a:cubicBezTo>
                  <a:cubicBezTo>
                    <a:pt x="0" y="3234"/>
                    <a:pt x="3234" y="0"/>
                    <a:pt x="7161" y="0"/>
                  </a:cubicBezTo>
                  <a:lnTo>
                    <a:pt x="461743" y="0"/>
                  </a:lnTo>
                  <a:cubicBezTo>
                    <a:pt x="465670" y="0"/>
                    <a:pt x="468903" y="3234"/>
                    <a:pt x="468903" y="7161"/>
                  </a:cubicBezTo>
                  <a:cubicBezTo>
                    <a:pt x="468903" y="11087"/>
                    <a:pt x="465670" y="14321"/>
                    <a:pt x="461743" y="14321"/>
                  </a:cubicBezTo>
                  <a:close/>
                </a:path>
              </a:pathLst>
            </a:custGeom>
            <a:solidFill>
              <a:schemeClr val="accent6"/>
            </a:solidFill>
            <a:ln w="28575"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 name="Oval 1">
              <a:extLst>
                <a:ext uri="{FF2B5EF4-FFF2-40B4-BE49-F238E27FC236}">
                  <a16:creationId xmlns:a16="http://schemas.microsoft.com/office/drawing/2014/main" id="{A673385C-55E9-0FB5-E90E-116F0BE02BB9}"/>
                </a:ext>
              </a:extLst>
            </p:cNvPr>
            <p:cNvSpPr/>
            <p:nvPr/>
          </p:nvSpPr>
          <p:spPr>
            <a:xfrm>
              <a:off x="5484954" y="1631753"/>
              <a:ext cx="401791" cy="401791"/>
            </a:xfrm>
            <a:prstGeom prst="ellipse">
              <a:avLst/>
            </a:prstGeom>
            <a:solidFill>
              <a:schemeClr val="accent6"/>
            </a:solidFill>
            <a:ln w="381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Montserrat"/>
                <a:ea typeface="+mn-ea"/>
                <a:cs typeface="+mn-cs"/>
              </a:endParaRPr>
            </a:p>
          </p:txBody>
        </p:sp>
      </p:grpSp>
      <p:grpSp>
        <p:nvGrpSpPr>
          <p:cNvPr id="19" name="Group 18">
            <a:extLst>
              <a:ext uri="{FF2B5EF4-FFF2-40B4-BE49-F238E27FC236}">
                <a16:creationId xmlns:a16="http://schemas.microsoft.com/office/drawing/2014/main" id="{6BE4766A-9DE1-F747-A00C-CE2F0B01895C}"/>
              </a:ext>
            </a:extLst>
          </p:cNvPr>
          <p:cNvGrpSpPr/>
          <p:nvPr/>
        </p:nvGrpSpPr>
        <p:grpSpPr>
          <a:xfrm>
            <a:off x="4633463" y="2572388"/>
            <a:ext cx="1253282" cy="401791"/>
            <a:chOff x="4633463" y="2572388"/>
            <a:chExt cx="1253282" cy="401791"/>
          </a:xfrm>
        </p:grpSpPr>
        <p:sp>
          <p:nvSpPr>
            <p:cNvPr id="422" name="Freeform: Shape 421">
              <a:extLst>
                <a:ext uri="{FF2B5EF4-FFF2-40B4-BE49-F238E27FC236}">
                  <a16:creationId xmlns:a16="http://schemas.microsoft.com/office/drawing/2014/main" id="{1D7D4E4D-BD45-FFD1-B0E9-787756A76765}"/>
                </a:ext>
              </a:extLst>
            </p:cNvPr>
            <p:cNvSpPr/>
            <p:nvPr/>
          </p:nvSpPr>
          <p:spPr>
            <a:xfrm>
              <a:off x="4633463" y="2790090"/>
              <a:ext cx="874977" cy="14321"/>
            </a:xfrm>
            <a:custGeom>
              <a:avLst/>
              <a:gdLst>
                <a:gd name="connsiteX0" fmla="*/ 867818 w 874977"/>
                <a:gd name="connsiteY0" fmla="*/ 14321 h 14321"/>
                <a:gd name="connsiteX1" fmla="*/ 7160 w 874977"/>
                <a:gd name="connsiteY1" fmla="*/ 14321 h 14321"/>
                <a:gd name="connsiteX2" fmla="*/ 0 w 874977"/>
                <a:gd name="connsiteY2" fmla="*/ 7161 h 14321"/>
                <a:gd name="connsiteX3" fmla="*/ 7160 w 874977"/>
                <a:gd name="connsiteY3" fmla="*/ 0 h 14321"/>
                <a:gd name="connsiteX4" fmla="*/ 867818 w 874977"/>
                <a:gd name="connsiteY4" fmla="*/ 0 h 14321"/>
                <a:gd name="connsiteX5" fmla="*/ 874978 w 874977"/>
                <a:gd name="connsiteY5" fmla="*/ 7161 h 14321"/>
                <a:gd name="connsiteX6" fmla="*/ 867818 w 874977"/>
                <a:gd name="connsiteY6" fmla="*/ 14321 h 1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977" h="14321">
                  <a:moveTo>
                    <a:pt x="867818" y="14321"/>
                  </a:moveTo>
                  <a:lnTo>
                    <a:pt x="7160" y="14321"/>
                  </a:lnTo>
                  <a:cubicBezTo>
                    <a:pt x="3234" y="14321"/>
                    <a:pt x="0" y="11087"/>
                    <a:pt x="0" y="7161"/>
                  </a:cubicBezTo>
                  <a:cubicBezTo>
                    <a:pt x="0" y="3234"/>
                    <a:pt x="3234" y="0"/>
                    <a:pt x="7160" y="0"/>
                  </a:cubicBezTo>
                  <a:lnTo>
                    <a:pt x="867818" y="0"/>
                  </a:lnTo>
                  <a:cubicBezTo>
                    <a:pt x="871744" y="0"/>
                    <a:pt x="874978" y="3234"/>
                    <a:pt x="874978" y="7161"/>
                  </a:cubicBezTo>
                  <a:cubicBezTo>
                    <a:pt x="874978" y="11087"/>
                    <a:pt x="871744" y="14321"/>
                    <a:pt x="867818" y="14321"/>
                  </a:cubicBezTo>
                  <a:close/>
                </a:path>
              </a:pathLst>
            </a:custGeom>
            <a:solidFill>
              <a:schemeClr val="accent5">
                <a:lumMod val="60000"/>
                <a:lumOff val="40000"/>
              </a:schemeClr>
            </a:solidFill>
            <a:ln w="28575" cap="flat">
              <a:solidFill>
                <a:schemeClr val="accent5">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 name="Oval 2">
              <a:extLst>
                <a:ext uri="{FF2B5EF4-FFF2-40B4-BE49-F238E27FC236}">
                  <a16:creationId xmlns:a16="http://schemas.microsoft.com/office/drawing/2014/main" id="{48CF0F90-6C11-7092-1899-C2A4C7D73EE5}"/>
                </a:ext>
              </a:extLst>
            </p:cNvPr>
            <p:cNvSpPr/>
            <p:nvPr/>
          </p:nvSpPr>
          <p:spPr>
            <a:xfrm>
              <a:off x="5484954" y="2572388"/>
              <a:ext cx="401791" cy="401791"/>
            </a:xfrm>
            <a:prstGeom prst="ellipse">
              <a:avLst/>
            </a:prstGeom>
            <a:solidFill>
              <a:schemeClr val="accent5">
                <a:lumMod val="60000"/>
                <a:lumOff val="40000"/>
              </a:schemeClr>
            </a:solidFill>
            <a:ln w="381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Montserrat"/>
                <a:ea typeface="+mn-ea"/>
                <a:cs typeface="+mn-cs"/>
              </a:endParaRPr>
            </a:p>
          </p:txBody>
        </p:sp>
      </p:grpSp>
      <p:grpSp>
        <p:nvGrpSpPr>
          <p:cNvPr id="20" name="Group 19">
            <a:extLst>
              <a:ext uri="{FF2B5EF4-FFF2-40B4-BE49-F238E27FC236}">
                <a16:creationId xmlns:a16="http://schemas.microsoft.com/office/drawing/2014/main" id="{A8C46AB7-0A0D-6C9F-1E31-092A46FE9A11}"/>
              </a:ext>
            </a:extLst>
          </p:cNvPr>
          <p:cNvGrpSpPr/>
          <p:nvPr/>
        </p:nvGrpSpPr>
        <p:grpSpPr>
          <a:xfrm>
            <a:off x="4209602" y="3560957"/>
            <a:ext cx="1677143" cy="401791"/>
            <a:chOff x="4209602" y="3560957"/>
            <a:chExt cx="1677143" cy="401791"/>
          </a:xfrm>
        </p:grpSpPr>
        <p:sp>
          <p:nvSpPr>
            <p:cNvPr id="423" name="Freeform: Shape 422">
              <a:extLst>
                <a:ext uri="{FF2B5EF4-FFF2-40B4-BE49-F238E27FC236}">
                  <a16:creationId xmlns:a16="http://schemas.microsoft.com/office/drawing/2014/main" id="{C3E43A9E-6FDC-BE80-124D-C46A38B17940}"/>
                </a:ext>
              </a:extLst>
            </p:cNvPr>
            <p:cNvSpPr/>
            <p:nvPr/>
          </p:nvSpPr>
          <p:spPr>
            <a:xfrm>
              <a:off x="4209602" y="3759080"/>
              <a:ext cx="1298839" cy="14321"/>
            </a:xfrm>
            <a:custGeom>
              <a:avLst/>
              <a:gdLst>
                <a:gd name="connsiteX0" fmla="*/ 1291679 w 1298839"/>
                <a:gd name="connsiteY0" fmla="*/ 14321 h 14321"/>
                <a:gd name="connsiteX1" fmla="*/ 7161 w 1298839"/>
                <a:gd name="connsiteY1" fmla="*/ 14321 h 14321"/>
                <a:gd name="connsiteX2" fmla="*/ 0 w 1298839"/>
                <a:gd name="connsiteY2" fmla="*/ 7161 h 14321"/>
                <a:gd name="connsiteX3" fmla="*/ 7161 w 1298839"/>
                <a:gd name="connsiteY3" fmla="*/ 0 h 14321"/>
                <a:gd name="connsiteX4" fmla="*/ 1291679 w 1298839"/>
                <a:gd name="connsiteY4" fmla="*/ 0 h 14321"/>
                <a:gd name="connsiteX5" fmla="*/ 1298839 w 1298839"/>
                <a:gd name="connsiteY5" fmla="*/ 7161 h 14321"/>
                <a:gd name="connsiteX6" fmla="*/ 1291679 w 1298839"/>
                <a:gd name="connsiteY6" fmla="*/ 14321 h 1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8839" h="14321">
                  <a:moveTo>
                    <a:pt x="1291679" y="14321"/>
                  </a:moveTo>
                  <a:lnTo>
                    <a:pt x="7161" y="14321"/>
                  </a:lnTo>
                  <a:cubicBezTo>
                    <a:pt x="3234" y="14321"/>
                    <a:pt x="0" y="11087"/>
                    <a:pt x="0" y="7161"/>
                  </a:cubicBezTo>
                  <a:cubicBezTo>
                    <a:pt x="0" y="3234"/>
                    <a:pt x="3234" y="0"/>
                    <a:pt x="7161" y="0"/>
                  </a:cubicBezTo>
                  <a:lnTo>
                    <a:pt x="1291679" y="0"/>
                  </a:lnTo>
                  <a:cubicBezTo>
                    <a:pt x="1295606" y="0"/>
                    <a:pt x="1298839" y="3234"/>
                    <a:pt x="1298839" y="7161"/>
                  </a:cubicBezTo>
                  <a:cubicBezTo>
                    <a:pt x="1298839" y="11087"/>
                    <a:pt x="1295606" y="14321"/>
                    <a:pt x="1291679" y="14321"/>
                  </a:cubicBezTo>
                  <a:close/>
                </a:path>
              </a:pathLst>
            </a:custGeom>
            <a:solidFill>
              <a:srgbClr val="BEBFBF"/>
            </a:solidFill>
            <a:ln w="28575" cap="flat">
              <a:solidFill>
                <a:srgbClr val="FE021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 name="Oval 3">
              <a:extLst>
                <a:ext uri="{FF2B5EF4-FFF2-40B4-BE49-F238E27FC236}">
                  <a16:creationId xmlns:a16="http://schemas.microsoft.com/office/drawing/2014/main" id="{A69DC03C-765A-FFB9-CC8B-6BDED068A389}"/>
                </a:ext>
              </a:extLst>
            </p:cNvPr>
            <p:cNvSpPr/>
            <p:nvPr/>
          </p:nvSpPr>
          <p:spPr>
            <a:xfrm>
              <a:off x="5484954" y="3560957"/>
              <a:ext cx="401791" cy="401791"/>
            </a:xfrm>
            <a:prstGeom prst="ellipse">
              <a:avLst/>
            </a:prstGeom>
            <a:solidFill>
              <a:srgbClr val="FE0214"/>
            </a:solidFill>
            <a:ln w="381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Montserrat"/>
                <a:ea typeface="+mn-ea"/>
                <a:cs typeface="+mn-cs"/>
              </a:endParaRPr>
            </a:p>
          </p:txBody>
        </p:sp>
      </p:grpSp>
      <p:grpSp>
        <p:nvGrpSpPr>
          <p:cNvPr id="21" name="Group 20">
            <a:extLst>
              <a:ext uri="{FF2B5EF4-FFF2-40B4-BE49-F238E27FC236}">
                <a16:creationId xmlns:a16="http://schemas.microsoft.com/office/drawing/2014/main" id="{2746BE6A-B9D6-9BDA-4617-2CF33ED51F08}"/>
              </a:ext>
            </a:extLst>
          </p:cNvPr>
          <p:cNvGrpSpPr/>
          <p:nvPr/>
        </p:nvGrpSpPr>
        <p:grpSpPr>
          <a:xfrm>
            <a:off x="3821544" y="4464523"/>
            <a:ext cx="2065201" cy="401791"/>
            <a:chOff x="3821544" y="4464523"/>
            <a:chExt cx="2065201" cy="401791"/>
          </a:xfrm>
        </p:grpSpPr>
        <p:sp>
          <p:nvSpPr>
            <p:cNvPr id="424" name="Freeform: Shape 423">
              <a:extLst>
                <a:ext uri="{FF2B5EF4-FFF2-40B4-BE49-F238E27FC236}">
                  <a16:creationId xmlns:a16="http://schemas.microsoft.com/office/drawing/2014/main" id="{14907032-9C0A-8640-C8EE-046A7E9BE965}"/>
                </a:ext>
              </a:extLst>
            </p:cNvPr>
            <p:cNvSpPr/>
            <p:nvPr/>
          </p:nvSpPr>
          <p:spPr>
            <a:xfrm>
              <a:off x="3821544" y="4675174"/>
              <a:ext cx="1686896" cy="14321"/>
            </a:xfrm>
            <a:custGeom>
              <a:avLst/>
              <a:gdLst>
                <a:gd name="connsiteX0" fmla="*/ 1679737 w 1686896"/>
                <a:gd name="connsiteY0" fmla="*/ 14321 h 14321"/>
                <a:gd name="connsiteX1" fmla="*/ 7161 w 1686896"/>
                <a:gd name="connsiteY1" fmla="*/ 14321 h 14321"/>
                <a:gd name="connsiteX2" fmla="*/ 0 w 1686896"/>
                <a:gd name="connsiteY2" fmla="*/ 7161 h 14321"/>
                <a:gd name="connsiteX3" fmla="*/ 7161 w 1686896"/>
                <a:gd name="connsiteY3" fmla="*/ 0 h 14321"/>
                <a:gd name="connsiteX4" fmla="*/ 1679737 w 1686896"/>
                <a:gd name="connsiteY4" fmla="*/ 0 h 14321"/>
                <a:gd name="connsiteX5" fmla="*/ 1686897 w 1686896"/>
                <a:gd name="connsiteY5" fmla="*/ 7161 h 14321"/>
                <a:gd name="connsiteX6" fmla="*/ 1679737 w 1686896"/>
                <a:gd name="connsiteY6" fmla="*/ 14321 h 1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6896" h="14321">
                  <a:moveTo>
                    <a:pt x="1679737" y="14321"/>
                  </a:moveTo>
                  <a:lnTo>
                    <a:pt x="7161" y="14321"/>
                  </a:lnTo>
                  <a:cubicBezTo>
                    <a:pt x="3234" y="14321"/>
                    <a:pt x="0" y="11087"/>
                    <a:pt x="0" y="7161"/>
                  </a:cubicBezTo>
                  <a:cubicBezTo>
                    <a:pt x="0" y="3234"/>
                    <a:pt x="3234" y="0"/>
                    <a:pt x="7161" y="0"/>
                  </a:cubicBezTo>
                  <a:lnTo>
                    <a:pt x="1679737" y="0"/>
                  </a:lnTo>
                  <a:cubicBezTo>
                    <a:pt x="1683663" y="0"/>
                    <a:pt x="1686897" y="3234"/>
                    <a:pt x="1686897" y="7161"/>
                  </a:cubicBezTo>
                  <a:cubicBezTo>
                    <a:pt x="1686897" y="11087"/>
                    <a:pt x="1683663" y="14321"/>
                    <a:pt x="1679737" y="14321"/>
                  </a:cubicBezTo>
                  <a:close/>
                </a:path>
              </a:pathLst>
            </a:custGeom>
            <a:solidFill>
              <a:srgbClr val="BEBFBF"/>
            </a:solidFill>
            <a:ln w="28575" cap="flat">
              <a:solidFill>
                <a:srgbClr val="77DA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 name="Oval 4">
              <a:extLst>
                <a:ext uri="{FF2B5EF4-FFF2-40B4-BE49-F238E27FC236}">
                  <a16:creationId xmlns:a16="http://schemas.microsoft.com/office/drawing/2014/main" id="{BF378225-031B-C3E6-0F55-6541F0A585D9}"/>
                </a:ext>
              </a:extLst>
            </p:cNvPr>
            <p:cNvSpPr/>
            <p:nvPr/>
          </p:nvSpPr>
          <p:spPr>
            <a:xfrm>
              <a:off x="5484954" y="4464523"/>
              <a:ext cx="401791" cy="401791"/>
            </a:xfrm>
            <a:prstGeom prst="ellipse">
              <a:avLst/>
            </a:prstGeom>
            <a:solidFill>
              <a:srgbClr val="77DA00"/>
            </a:solidFill>
            <a:ln w="381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Montserrat"/>
                <a:ea typeface="+mn-ea"/>
                <a:cs typeface="+mn-cs"/>
              </a:endParaRPr>
            </a:p>
          </p:txBody>
        </p:sp>
      </p:grpSp>
      <p:grpSp>
        <p:nvGrpSpPr>
          <p:cNvPr id="22" name="Group 21">
            <a:extLst>
              <a:ext uri="{FF2B5EF4-FFF2-40B4-BE49-F238E27FC236}">
                <a16:creationId xmlns:a16="http://schemas.microsoft.com/office/drawing/2014/main" id="{B06BB734-5936-55C5-A87A-E744DCAFE266}"/>
              </a:ext>
            </a:extLst>
          </p:cNvPr>
          <p:cNvGrpSpPr/>
          <p:nvPr/>
        </p:nvGrpSpPr>
        <p:grpSpPr>
          <a:xfrm>
            <a:off x="3415469" y="5424494"/>
            <a:ext cx="2471276" cy="401791"/>
            <a:chOff x="3415469" y="5424494"/>
            <a:chExt cx="2471276" cy="401791"/>
          </a:xfrm>
        </p:grpSpPr>
        <p:sp>
          <p:nvSpPr>
            <p:cNvPr id="425" name="Freeform: Shape 424">
              <a:extLst>
                <a:ext uri="{FF2B5EF4-FFF2-40B4-BE49-F238E27FC236}">
                  <a16:creationId xmlns:a16="http://schemas.microsoft.com/office/drawing/2014/main" id="{14F49D0E-CBF3-6D08-53C9-87EE2D348DB6}"/>
                </a:ext>
              </a:extLst>
            </p:cNvPr>
            <p:cNvSpPr/>
            <p:nvPr/>
          </p:nvSpPr>
          <p:spPr>
            <a:xfrm>
              <a:off x="3415469" y="5618755"/>
              <a:ext cx="2092971" cy="14321"/>
            </a:xfrm>
            <a:custGeom>
              <a:avLst/>
              <a:gdLst>
                <a:gd name="connsiteX0" fmla="*/ 2085812 w 2092971"/>
                <a:gd name="connsiteY0" fmla="*/ 14321 h 14321"/>
                <a:gd name="connsiteX1" fmla="*/ 7161 w 2092971"/>
                <a:gd name="connsiteY1" fmla="*/ 14321 h 14321"/>
                <a:gd name="connsiteX2" fmla="*/ 0 w 2092971"/>
                <a:gd name="connsiteY2" fmla="*/ 7161 h 14321"/>
                <a:gd name="connsiteX3" fmla="*/ 7161 w 2092971"/>
                <a:gd name="connsiteY3" fmla="*/ 0 h 14321"/>
                <a:gd name="connsiteX4" fmla="*/ 2085812 w 2092971"/>
                <a:gd name="connsiteY4" fmla="*/ 0 h 14321"/>
                <a:gd name="connsiteX5" fmla="*/ 2092972 w 2092971"/>
                <a:gd name="connsiteY5" fmla="*/ 7161 h 14321"/>
                <a:gd name="connsiteX6" fmla="*/ 2085812 w 2092971"/>
                <a:gd name="connsiteY6" fmla="*/ 14321 h 1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71" h="14321">
                  <a:moveTo>
                    <a:pt x="2085812" y="14321"/>
                  </a:moveTo>
                  <a:lnTo>
                    <a:pt x="7161" y="14321"/>
                  </a:lnTo>
                  <a:cubicBezTo>
                    <a:pt x="3234" y="14321"/>
                    <a:pt x="0" y="11087"/>
                    <a:pt x="0" y="7161"/>
                  </a:cubicBezTo>
                  <a:cubicBezTo>
                    <a:pt x="0" y="3234"/>
                    <a:pt x="3234" y="0"/>
                    <a:pt x="7161" y="0"/>
                  </a:cubicBezTo>
                  <a:lnTo>
                    <a:pt x="2085812" y="0"/>
                  </a:lnTo>
                  <a:cubicBezTo>
                    <a:pt x="2089738" y="0"/>
                    <a:pt x="2092972" y="3234"/>
                    <a:pt x="2092972" y="7161"/>
                  </a:cubicBezTo>
                  <a:cubicBezTo>
                    <a:pt x="2092972" y="11087"/>
                    <a:pt x="2089738" y="14321"/>
                    <a:pt x="2085812" y="14321"/>
                  </a:cubicBezTo>
                  <a:close/>
                </a:path>
              </a:pathLst>
            </a:custGeom>
            <a:solidFill>
              <a:srgbClr val="BEBFBF"/>
            </a:solidFill>
            <a:ln w="28575" cap="flat">
              <a:solidFill>
                <a:srgbClr val="FFD5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 name="Oval 5">
              <a:extLst>
                <a:ext uri="{FF2B5EF4-FFF2-40B4-BE49-F238E27FC236}">
                  <a16:creationId xmlns:a16="http://schemas.microsoft.com/office/drawing/2014/main" id="{2FAA1DD2-5C7C-85EB-4042-5C60B10DAEBC}"/>
                </a:ext>
              </a:extLst>
            </p:cNvPr>
            <p:cNvSpPr/>
            <p:nvPr/>
          </p:nvSpPr>
          <p:spPr>
            <a:xfrm>
              <a:off x="5484954" y="5424494"/>
              <a:ext cx="401791" cy="401791"/>
            </a:xfrm>
            <a:prstGeom prst="ellipse">
              <a:avLst/>
            </a:prstGeom>
            <a:solidFill>
              <a:srgbClr val="FFD500"/>
            </a:solidFill>
            <a:ln w="381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Montserrat"/>
                <a:ea typeface="+mn-ea"/>
                <a:cs typeface="+mn-cs"/>
              </a:endParaRPr>
            </a:p>
          </p:txBody>
        </p:sp>
      </p:grpSp>
      <p:sp>
        <p:nvSpPr>
          <p:cNvPr id="7" name="TextBox 6">
            <a:extLst>
              <a:ext uri="{FF2B5EF4-FFF2-40B4-BE49-F238E27FC236}">
                <a16:creationId xmlns:a16="http://schemas.microsoft.com/office/drawing/2014/main" id="{5518F8D7-8C2F-FEC5-58B0-8F9FDB70CE65}"/>
              </a:ext>
            </a:extLst>
          </p:cNvPr>
          <p:cNvSpPr txBox="1"/>
          <p:nvPr/>
        </p:nvSpPr>
        <p:spPr>
          <a:xfrm>
            <a:off x="6351224" y="5187868"/>
            <a:ext cx="4448473" cy="830997"/>
          </a:xfrm>
          <a:prstGeom prst="rect">
            <a:avLst/>
          </a:prstGeom>
          <a:noFill/>
        </p:spPr>
        <p:txBody>
          <a:bodyPr wrap="square" rtlCol="0">
            <a:spAutoFit/>
          </a:bodyPr>
          <a:lstStyle/>
          <a:p>
            <a:pPr lvl="0">
              <a:defRPr/>
            </a:pPr>
            <a:r>
              <a:rPr lang="en-IN" sz="2400" b="1" dirty="0">
                <a:solidFill>
                  <a:srgbClr val="F2CA00"/>
                </a:solidFill>
              </a:rPr>
              <a:t>Financial Inclusion and Microfinance</a:t>
            </a:r>
            <a:endParaRPr lang="en-US" sz="2400" dirty="0">
              <a:solidFill>
                <a:srgbClr val="F2CA00"/>
              </a:solidFill>
            </a:endParaRPr>
          </a:p>
        </p:txBody>
      </p:sp>
      <p:sp>
        <p:nvSpPr>
          <p:cNvPr id="8" name="TextBox 7">
            <a:extLst>
              <a:ext uri="{FF2B5EF4-FFF2-40B4-BE49-F238E27FC236}">
                <a16:creationId xmlns:a16="http://schemas.microsoft.com/office/drawing/2014/main" id="{8B2C871E-39D0-F794-D6FD-4BEEE665B44E}"/>
              </a:ext>
            </a:extLst>
          </p:cNvPr>
          <p:cNvSpPr txBox="1"/>
          <p:nvPr/>
        </p:nvSpPr>
        <p:spPr>
          <a:xfrm>
            <a:off x="6351224" y="4243131"/>
            <a:ext cx="4448473" cy="830997"/>
          </a:xfrm>
          <a:prstGeom prst="rect">
            <a:avLst/>
          </a:prstGeom>
          <a:noFill/>
        </p:spPr>
        <p:txBody>
          <a:bodyPr wrap="square" rtlCol="0">
            <a:spAutoFit/>
          </a:bodyPr>
          <a:lstStyle/>
          <a:p>
            <a:pPr lvl="0">
              <a:defRPr/>
            </a:pPr>
            <a:r>
              <a:rPr lang="en-IN" sz="2400" b="1" dirty="0">
                <a:solidFill>
                  <a:srgbClr val="77DA00"/>
                </a:solidFill>
              </a:rPr>
              <a:t>Personalized Loan Products </a:t>
            </a:r>
            <a:endParaRPr lang="en-IN" sz="2400" dirty="0">
              <a:solidFill>
                <a:srgbClr val="77DA00"/>
              </a:solidFill>
            </a:endParaRPr>
          </a:p>
        </p:txBody>
      </p:sp>
      <p:sp>
        <p:nvSpPr>
          <p:cNvPr id="9" name="TextBox 8">
            <a:extLst>
              <a:ext uri="{FF2B5EF4-FFF2-40B4-BE49-F238E27FC236}">
                <a16:creationId xmlns:a16="http://schemas.microsoft.com/office/drawing/2014/main" id="{83B34F82-9BCD-A0D1-D9B3-B62F5BD1EA35}"/>
              </a:ext>
            </a:extLst>
          </p:cNvPr>
          <p:cNvSpPr txBox="1"/>
          <p:nvPr/>
        </p:nvSpPr>
        <p:spPr>
          <a:xfrm>
            <a:off x="6351224" y="3298395"/>
            <a:ext cx="4448473" cy="830997"/>
          </a:xfrm>
          <a:prstGeom prst="rect">
            <a:avLst/>
          </a:prstGeom>
          <a:noFill/>
        </p:spPr>
        <p:txBody>
          <a:bodyPr wrap="square" rtlCol="0">
            <a:spAutoFit/>
          </a:bodyPr>
          <a:lstStyle/>
          <a:p>
            <a:pPr lvl="0">
              <a:defRPr/>
            </a:pPr>
            <a:r>
              <a:rPr lang="en-IN" sz="2400" b="1" dirty="0">
                <a:solidFill>
                  <a:srgbClr val="FF0000"/>
                </a:solidFill>
              </a:rPr>
              <a:t>Seamless Integration with Financial Ecosystems </a:t>
            </a:r>
            <a:endParaRPr lang="en-IN" sz="2400" dirty="0">
              <a:solidFill>
                <a:srgbClr val="FF0000"/>
              </a:solidFill>
            </a:endParaRPr>
          </a:p>
        </p:txBody>
      </p:sp>
      <p:sp>
        <p:nvSpPr>
          <p:cNvPr id="10" name="TextBox 9">
            <a:extLst>
              <a:ext uri="{FF2B5EF4-FFF2-40B4-BE49-F238E27FC236}">
                <a16:creationId xmlns:a16="http://schemas.microsoft.com/office/drawing/2014/main" id="{B89ABBF9-4CA9-AA11-2453-33332C05ECFB}"/>
              </a:ext>
            </a:extLst>
          </p:cNvPr>
          <p:cNvSpPr txBox="1"/>
          <p:nvPr/>
        </p:nvSpPr>
        <p:spPr>
          <a:xfrm>
            <a:off x="6351224" y="2353659"/>
            <a:ext cx="4448473" cy="461665"/>
          </a:xfrm>
          <a:prstGeom prst="rect">
            <a:avLst/>
          </a:prstGeom>
          <a:noFill/>
        </p:spPr>
        <p:txBody>
          <a:bodyPr wrap="square" rtlCol="0">
            <a:spAutoFit/>
          </a:bodyPr>
          <a:lstStyle/>
          <a:p>
            <a:pPr lvl="0">
              <a:defRPr/>
            </a:pPr>
            <a:r>
              <a:rPr lang="en-IN" sz="2400" b="1" dirty="0">
                <a:solidFill>
                  <a:srgbClr val="0070C0"/>
                </a:solidFill>
              </a:rPr>
              <a:t>Utility and Rent Payments</a:t>
            </a:r>
            <a:endParaRPr lang="en-US" sz="2400" dirty="0">
              <a:solidFill>
                <a:srgbClr val="0070C0"/>
              </a:solidFill>
            </a:endParaRPr>
          </a:p>
        </p:txBody>
      </p:sp>
      <p:sp>
        <p:nvSpPr>
          <p:cNvPr id="11" name="TextBox 10">
            <a:extLst>
              <a:ext uri="{FF2B5EF4-FFF2-40B4-BE49-F238E27FC236}">
                <a16:creationId xmlns:a16="http://schemas.microsoft.com/office/drawing/2014/main" id="{FC4B6431-80C5-0DDF-E5B8-AF1D71C3DE9C}"/>
              </a:ext>
            </a:extLst>
          </p:cNvPr>
          <p:cNvSpPr txBox="1"/>
          <p:nvPr/>
        </p:nvSpPr>
        <p:spPr>
          <a:xfrm>
            <a:off x="6351224" y="1408923"/>
            <a:ext cx="4540894" cy="830997"/>
          </a:xfrm>
          <a:prstGeom prst="rect">
            <a:avLst/>
          </a:prstGeom>
          <a:noFill/>
        </p:spPr>
        <p:txBody>
          <a:bodyPr wrap="square" rtlCol="0">
            <a:spAutoFit/>
          </a:bodyPr>
          <a:lstStyle/>
          <a:p>
            <a:pPr lvl="0">
              <a:defRPr/>
            </a:pPr>
            <a:r>
              <a:rPr lang="en-IN" sz="2400" b="1" dirty="0">
                <a:solidFill>
                  <a:schemeClr val="accent6">
                    <a:lumMod val="75000"/>
                  </a:schemeClr>
                </a:solidFill>
              </a:rPr>
              <a:t>Social Media and Behavioural Data</a:t>
            </a:r>
            <a:endParaRPr lang="en-US" sz="2400" dirty="0">
              <a:solidFill>
                <a:schemeClr val="accent6">
                  <a:lumMod val="75000"/>
                </a:schemeClr>
              </a:solidFill>
            </a:endParaRPr>
          </a:p>
        </p:txBody>
      </p:sp>
      <p:grpSp>
        <p:nvGrpSpPr>
          <p:cNvPr id="17" name="Group 16">
            <a:extLst>
              <a:ext uri="{FF2B5EF4-FFF2-40B4-BE49-F238E27FC236}">
                <a16:creationId xmlns:a16="http://schemas.microsoft.com/office/drawing/2014/main" id="{A984CCE7-EBE4-A0B0-57FD-73CC8551B29A}"/>
              </a:ext>
            </a:extLst>
          </p:cNvPr>
          <p:cNvGrpSpPr/>
          <p:nvPr/>
        </p:nvGrpSpPr>
        <p:grpSpPr>
          <a:xfrm>
            <a:off x="974169" y="1024657"/>
            <a:ext cx="4314372" cy="5276663"/>
            <a:chOff x="974169" y="1024657"/>
            <a:chExt cx="4314372" cy="5276663"/>
          </a:xfrm>
        </p:grpSpPr>
        <p:grpSp>
          <p:nvGrpSpPr>
            <p:cNvPr id="427" name="Graphic 4">
              <a:extLst>
                <a:ext uri="{FF2B5EF4-FFF2-40B4-BE49-F238E27FC236}">
                  <a16:creationId xmlns:a16="http://schemas.microsoft.com/office/drawing/2014/main" id="{2867BD3D-1A1B-51CE-6B9D-F7DD611334D6}"/>
                </a:ext>
              </a:extLst>
            </p:cNvPr>
            <p:cNvGrpSpPr/>
            <p:nvPr/>
          </p:nvGrpSpPr>
          <p:grpSpPr>
            <a:xfrm>
              <a:off x="974169" y="1024657"/>
              <a:ext cx="4314372" cy="5276663"/>
              <a:chOff x="974169" y="1024657"/>
              <a:chExt cx="4314372" cy="5276663"/>
            </a:xfrm>
          </p:grpSpPr>
          <p:sp>
            <p:nvSpPr>
              <p:cNvPr id="428" name="Freeform: Shape 427">
                <a:extLst>
                  <a:ext uri="{FF2B5EF4-FFF2-40B4-BE49-F238E27FC236}">
                    <a16:creationId xmlns:a16="http://schemas.microsoft.com/office/drawing/2014/main" id="{537EDFCB-2565-4B46-5F4A-7C099352B889}"/>
                  </a:ext>
                </a:extLst>
              </p:cNvPr>
              <p:cNvSpPr/>
              <p:nvPr/>
            </p:nvSpPr>
            <p:spPr>
              <a:xfrm>
                <a:off x="987104" y="1322168"/>
                <a:ext cx="4289426" cy="1205289"/>
              </a:xfrm>
              <a:custGeom>
                <a:avLst/>
                <a:gdLst>
                  <a:gd name="connsiteX0" fmla="*/ 3850089 w 4289426"/>
                  <a:gd name="connsiteY0" fmla="*/ 1019114 h 1205289"/>
                  <a:gd name="connsiteX1" fmla="*/ 3850320 w 4289426"/>
                  <a:gd name="connsiteY1" fmla="*/ 1020962 h 1205289"/>
                  <a:gd name="connsiteX2" fmla="*/ 3841081 w 4289426"/>
                  <a:gd name="connsiteY2" fmla="*/ 1040365 h 1205289"/>
                  <a:gd name="connsiteX3" fmla="*/ 2145175 w 4289426"/>
                  <a:gd name="connsiteY3" fmla="*/ 1205289 h 1205289"/>
                  <a:gd name="connsiteX4" fmla="*/ 447191 w 4289426"/>
                  <a:gd name="connsiteY4" fmla="*/ 1038055 h 1205289"/>
                  <a:gd name="connsiteX5" fmla="*/ 439799 w 4289426"/>
                  <a:gd name="connsiteY5" fmla="*/ 1020962 h 1205289"/>
                  <a:gd name="connsiteX6" fmla="*/ 0 w 4289426"/>
                  <a:gd name="connsiteY6" fmla="*/ 0 h 1205289"/>
                  <a:gd name="connsiteX7" fmla="*/ 2144713 w 4289426"/>
                  <a:gd name="connsiteY7" fmla="*/ 239533 h 1205289"/>
                  <a:gd name="connsiteX8" fmla="*/ 4289427 w 4289426"/>
                  <a:gd name="connsiteY8" fmla="*/ 0 h 1205289"/>
                  <a:gd name="connsiteX9" fmla="*/ 3850089 w 4289426"/>
                  <a:gd name="connsiteY9" fmla="*/ 1019114 h 1205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9426" h="1205289">
                    <a:moveTo>
                      <a:pt x="3850089" y="1019114"/>
                    </a:moveTo>
                    <a:cubicBezTo>
                      <a:pt x="3850089" y="1019807"/>
                      <a:pt x="3850320" y="1020269"/>
                      <a:pt x="3850320" y="1020962"/>
                    </a:cubicBezTo>
                    <a:cubicBezTo>
                      <a:pt x="3850320" y="1027430"/>
                      <a:pt x="3847087" y="1034128"/>
                      <a:pt x="3841081" y="1040365"/>
                    </a:cubicBezTo>
                    <a:cubicBezTo>
                      <a:pt x="3751689" y="1132991"/>
                      <a:pt x="3026390" y="1205289"/>
                      <a:pt x="2145175" y="1205289"/>
                    </a:cubicBezTo>
                    <a:cubicBezTo>
                      <a:pt x="1256569" y="1205289"/>
                      <a:pt x="526881" y="1131836"/>
                      <a:pt x="447191" y="1038055"/>
                    </a:cubicBezTo>
                    <a:cubicBezTo>
                      <a:pt x="442340" y="1032511"/>
                      <a:pt x="439799" y="1026737"/>
                      <a:pt x="439799" y="1020962"/>
                    </a:cubicBezTo>
                    <a:lnTo>
                      <a:pt x="0" y="0"/>
                    </a:lnTo>
                    <a:cubicBezTo>
                      <a:pt x="116186" y="134665"/>
                      <a:pt x="1032050" y="239533"/>
                      <a:pt x="2144713" y="239533"/>
                    </a:cubicBezTo>
                    <a:cubicBezTo>
                      <a:pt x="3257377" y="239533"/>
                      <a:pt x="4173009" y="134665"/>
                      <a:pt x="4289427" y="0"/>
                    </a:cubicBezTo>
                    <a:lnTo>
                      <a:pt x="3850089" y="1019114"/>
                    </a:lnTo>
                    <a:close/>
                  </a:path>
                </a:pathLst>
              </a:custGeom>
              <a:solidFill>
                <a:schemeClr val="accent6"/>
              </a:solidFill>
              <a:ln w="231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9" name="Freeform: Shape 428">
                <a:extLst>
                  <a:ext uri="{FF2B5EF4-FFF2-40B4-BE49-F238E27FC236}">
                    <a16:creationId xmlns:a16="http://schemas.microsoft.com/office/drawing/2014/main" id="{C31E38A8-4A96-B1D6-5E2E-FB911F2A8218}"/>
                  </a:ext>
                </a:extLst>
              </p:cNvPr>
              <p:cNvSpPr/>
              <p:nvPr/>
            </p:nvSpPr>
            <p:spPr>
              <a:xfrm>
                <a:off x="2273008" y="4308135"/>
                <a:ext cx="1716925" cy="1116359"/>
              </a:xfrm>
              <a:custGeom>
                <a:avLst/>
                <a:gdLst>
                  <a:gd name="connsiteX0" fmla="*/ 1716926 w 1716925"/>
                  <a:gd name="connsiteY0" fmla="*/ 0 h 1116359"/>
                  <a:gd name="connsiteX1" fmla="*/ 1315239 w 1716925"/>
                  <a:gd name="connsiteY1" fmla="*/ 932263 h 1116359"/>
                  <a:gd name="connsiteX2" fmla="*/ 1288445 w 1716925"/>
                  <a:gd name="connsiteY2" fmla="*/ 994629 h 1116359"/>
                  <a:gd name="connsiteX3" fmla="*/ 858347 w 1716925"/>
                  <a:gd name="connsiteY3" fmla="*/ 1116359 h 1116359"/>
                  <a:gd name="connsiteX4" fmla="*/ 428250 w 1716925"/>
                  <a:gd name="connsiteY4" fmla="*/ 994629 h 1116359"/>
                  <a:gd name="connsiteX5" fmla="*/ 401455 w 1716925"/>
                  <a:gd name="connsiteY5" fmla="*/ 932263 h 1116359"/>
                  <a:gd name="connsiteX6" fmla="*/ 0 w 1716925"/>
                  <a:gd name="connsiteY6" fmla="*/ 0 h 1116359"/>
                  <a:gd name="connsiteX7" fmla="*/ 858347 w 1716925"/>
                  <a:gd name="connsiteY7" fmla="*/ 150835 h 1116359"/>
                  <a:gd name="connsiteX8" fmla="*/ 1716926 w 1716925"/>
                  <a:gd name="connsiteY8" fmla="*/ 0 h 1116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6925" h="1116359">
                    <a:moveTo>
                      <a:pt x="1716926" y="0"/>
                    </a:moveTo>
                    <a:lnTo>
                      <a:pt x="1315239" y="932263"/>
                    </a:lnTo>
                    <a:cubicBezTo>
                      <a:pt x="1315239" y="954207"/>
                      <a:pt x="1305769" y="975227"/>
                      <a:pt x="1288445" y="994629"/>
                    </a:cubicBezTo>
                    <a:cubicBezTo>
                      <a:pt x="1225155" y="1065774"/>
                      <a:pt x="1056534" y="1116359"/>
                      <a:pt x="858347" y="1116359"/>
                    </a:cubicBezTo>
                    <a:cubicBezTo>
                      <a:pt x="660392" y="1116359"/>
                      <a:pt x="491771" y="1065542"/>
                      <a:pt x="428250" y="994629"/>
                    </a:cubicBezTo>
                    <a:cubicBezTo>
                      <a:pt x="410926" y="975227"/>
                      <a:pt x="401455" y="954207"/>
                      <a:pt x="401455" y="932263"/>
                    </a:cubicBezTo>
                    <a:lnTo>
                      <a:pt x="0" y="0"/>
                    </a:lnTo>
                    <a:cubicBezTo>
                      <a:pt x="74609" y="85696"/>
                      <a:pt x="430560" y="150835"/>
                      <a:pt x="858347" y="150835"/>
                    </a:cubicBezTo>
                    <a:cubicBezTo>
                      <a:pt x="1286366" y="150604"/>
                      <a:pt x="1642317" y="85696"/>
                      <a:pt x="1716926" y="0"/>
                    </a:cubicBezTo>
                    <a:close/>
                  </a:path>
                </a:pathLst>
              </a:custGeom>
              <a:solidFill>
                <a:srgbClr val="77DA00"/>
              </a:solidFill>
              <a:ln w="231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0" name="Freeform: Shape 429">
                <a:extLst>
                  <a:ext uri="{FF2B5EF4-FFF2-40B4-BE49-F238E27FC236}">
                    <a16:creationId xmlns:a16="http://schemas.microsoft.com/office/drawing/2014/main" id="{9E0939A6-69BF-A202-B5BF-F73830176186}"/>
                  </a:ext>
                </a:extLst>
              </p:cNvPr>
              <p:cNvSpPr/>
              <p:nvPr/>
            </p:nvSpPr>
            <p:spPr>
              <a:xfrm>
                <a:off x="1852381" y="3331523"/>
                <a:ext cx="2557948" cy="1127215"/>
              </a:xfrm>
              <a:custGeom>
                <a:avLst/>
                <a:gdLst>
                  <a:gd name="connsiteX0" fmla="*/ 2557949 w 2557948"/>
                  <a:gd name="connsiteY0" fmla="*/ 0 h 1127215"/>
                  <a:gd name="connsiteX1" fmla="*/ 2151874 w 2557948"/>
                  <a:gd name="connsiteY1" fmla="*/ 942888 h 1127215"/>
                  <a:gd name="connsiteX2" fmla="*/ 2137553 w 2557948"/>
                  <a:gd name="connsiteY2" fmla="*/ 976381 h 1127215"/>
                  <a:gd name="connsiteX3" fmla="*/ 1278975 w 2557948"/>
                  <a:gd name="connsiteY3" fmla="*/ 1127216 h 1127215"/>
                  <a:gd name="connsiteX4" fmla="*/ 420627 w 2557948"/>
                  <a:gd name="connsiteY4" fmla="*/ 976381 h 1127215"/>
                  <a:gd name="connsiteX5" fmla="*/ 406306 w 2557948"/>
                  <a:gd name="connsiteY5" fmla="*/ 942888 h 1127215"/>
                  <a:gd name="connsiteX6" fmla="*/ 0 w 2557948"/>
                  <a:gd name="connsiteY6" fmla="*/ 0 h 1127215"/>
                  <a:gd name="connsiteX7" fmla="*/ 1278975 w 2557948"/>
                  <a:gd name="connsiteY7" fmla="*/ 161460 h 1127215"/>
                  <a:gd name="connsiteX8" fmla="*/ 2557949 w 2557948"/>
                  <a:gd name="connsiteY8" fmla="*/ 0 h 1127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57948" h="1127215">
                    <a:moveTo>
                      <a:pt x="2557949" y="0"/>
                    </a:moveTo>
                    <a:lnTo>
                      <a:pt x="2151874" y="942888"/>
                    </a:lnTo>
                    <a:cubicBezTo>
                      <a:pt x="2151874" y="954438"/>
                      <a:pt x="2146792" y="965525"/>
                      <a:pt x="2137553" y="976381"/>
                    </a:cubicBezTo>
                    <a:cubicBezTo>
                      <a:pt x="2062944" y="1062077"/>
                      <a:pt x="1706993" y="1127216"/>
                      <a:pt x="1278975" y="1127216"/>
                    </a:cubicBezTo>
                    <a:cubicBezTo>
                      <a:pt x="851187" y="1127216"/>
                      <a:pt x="495236" y="1062308"/>
                      <a:pt x="420627" y="976381"/>
                    </a:cubicBezTo>
                    <a:cubicBezTo>
                      <a:pt x="411157" y="965525"/>
                      <a:pt x="406306" y="954438"/>
                      <a:pt x="406306" y="942888"/>
                    </a:cubicBezTo>
                    <a:lnTo>
                      <a:pt x="0" y="0"/>
                    </a:lnTo>
                    <a:cubicBezTo>
                      <a:pt x="78536" y="91009"/>
                      <a:pt x="621124" y="161460"/>
                      <a:pt x="1278975" y="161460"/>
                    </a:cubicBezTo>
                    <a:cubicBezTo>
                      <a:pt x="1936825" y="161460"/>
                      <a:pt x="2479644" y="91009"/>
                      <a:pt x="2557949" y="0"/>
                    </a:cubicBezTo>
                    <a:close/>
                  </a:path>
                </a:pathLst>
              </a:custGeom>
              <a:solidFill>
                <a:srgbClr val="FE0214"/>
              </a:solidFill>
              <a:ln w="231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1" name="Freeform: Shape 430">
                <a:extLst>
                  <a:ext uri="{FF2B5EF4-FFF2-40B4-BE49-F238E27FC236}">
                    <a16:creationId xmlns:a16="http://schemas.microsoft.com/office/drawing/2014/main" id="{6075D22F-6124-F95B-9CE1-D1A23A6E039D}"/>
                  </a:ext>
                </a:extLst>
              </p:cNvPr>
              <p:cNvSpPr/>
              <p:nvPr/>
            </p:nvSpPr>
            <p:spPr>
              <a:xfrm>
                <a:off x="1433832" y="2360223"/>
                <a:ext cx="3394121" cy="1132990"/>
              </a:xfrm>
              <a:custGeom>
                <a:avLst/>
                <a:gdLst>
                  <a:gd name="connsiteX0" fmla="*/ 3394121 w 3394121"/>
                  <a:gd name="connsiteY0" fmla="*/ 2079 h 1132990"/>
                  <a:gd name="connsiteX1" fmla="*/ 2986429 w 3394121"/>
                  <a:gd name="connsiteY1" fmla="*/ 948663 h 1132990"/>
                  <a:gd name="connsiteX2" fmla="*/ 2976497 w 3394121"/>
                  <a:gd name="connsiteY2" fmla="*/ 971531 h 1132990"/>
                  <a:gd name="connsiteX3" fmla="*/ 1697523 w 3394121"/>
                  <a:gd name="connsiteY3" fmla="*/ 1132991 h 1132990"/>
                  <a:gd name="connsiteX4" fmla="*/ 418548 w 3394121"/>
                  <a:gd name="connsiteY4" fmla="*/ 971531 h 1132990"/>
                  <a:gd name="connsiteX5" fmla="*/ 408616 w 3394121"/>
                  <a:gd name="connsiteY5" fmla="*/ 948663 h 1132990"/>
                  <a:gd name="connsiteX6" fmla="*/ 0 w 3394121"/>
                  <a:gd name="connsiteY6" fmla="*/ 0 h 1132990"/>
                  <a:gd name="connsiteX7" fmla="*/ 1697985 w 3394121"/>
                  <a:gd name="connsiteY7" fmla="*/ 167234 h 1132990"/>
                  <a:gd name="connsiteX8" fmla="*/ 3394121 w 3394121"/>
                  <a:gd name="connsiteY8" fmla="*/ 2079 h 113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4121" h="1132990">
                    <a:moveTo>
                      <a:pt x="3394121" y="2079"/>
                    </a:moveTo>
                    <a:lnTo>
                      <a:pt x="2986429" y="948663"/>
                    </a:lnTo>
                    <a:cubicBezTo>
                      <a:pt x="2986429" y="956286"/>
                      <a:pt x="2982965" y="963908"/>
                      <a:pt x="2976497" y="971531"/>
                    </a:cubicBezTo>
                    <a:cubicBezTo>
                      <a:pt x="2897961" y="1062540"/>
                      <a:pt x="2355373" y="1132991"/>
                      <a:pt x="1697523" y="1132991"/>
                    </a:cubicBezTo>
                    <a:cubicBezTo>
                      <a:pt x="1039672" y="1132991"/>
                      <a:pt x="497084" y="1062540"/>
                      <a:pt x="418548" y="971531"/>
                    </a:cubicBezTo>
                    <a:cubicBezTo>
                      <a:pt x="412081" y="964139"/>
                      <a:pt x="408616" y="956517"/>
                      <a:pt x="408616" y="948663"/>
                    </a:cubicBezTo>
                    <a:lnTo>
                      <a:pt x="0" y="0"/>
                    </a:lnTo>
                    <a:cubicBezTo>
                      <a:pt x="79690" y="93781"/>
                      <a:pt x="809378" y="167234"/>
                      <a:pt x="1697985" y="167234"/>
                    </a:cubicBezTo>
                    <a:cubicBezTo>
                      <a:pt x="2579430" y="167003"/>
                      <a:pt x="3304730" y="94705"/>
                      <a:pt x="3394121" y="2079"/>
                    </a:cubicBezTo>
                    <a:close/>
                  </a:path>
                </a:pathLst>
              </a:custGeom>
              <a:solidFill>
                <a:schemeClr val="accent5">
                  <a:lumMod val="60000"/>
                  <a:lumOff val="40000"/>
                </a:schemeClr>
              </a:solidFill>
              <a:ln w="231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2" name="Freeform: Shape 431">
                <a:extLst>
                  <a:ext uri="{FF2B5EF4-FFF2-40B4-BE49-F238E27FC236}">
                    <a16:creationId xmlns:a16="http://schemas.microsoft.com/office/drawing/2014/main" id="{001F3B21-D66C-4C22-7E26-2DFB1D254F2C}"/>
                  </a:ext>
                </a:extLst>
              </p:cNvPr>
              <p:cNvSpPr/>
              <p:nvPr/>
            </p:nvSpPr>
            <p:spPr>
              <a:xfrm>
                <a:off x="2701257" y="5302765"/>
                <a:ext cx="860195" cy="998556"/>
              </a:xfrm>
              <a:custGeom>
                <a:avLst/>
                <a:gdLst>
                  <a:gd name="connsiteX0" fmla="*/ 860195 w 860195"/>
                  <a:gd name="connsiteY0" fmla="*/ 0 h 998556"/>
                  <a:gd name="connsiteX1" fmla="*/ 430098 w 860195"/>
                  <a:gd name="connsiteY1" fmla="*/ 998556 h 998556"/>
                  <a:gd name="connsiteX2" fmla="*/ 0 w 860195"/>
                  <a:gd name="connsiteY2" fmla="*/ 0 h 998556"/>
                  <a:gd name="connsiteX3" fmla="*/ 430098 w 860195"/>
                  <a:gd name="connsiteY3" fmla="*/ 121730 h 998556"/>
                  <a:gd name="connsiteX4" fmla="*/ 860195 w 860195"/>
                  <a:gd name="connsiteY4" fmla="*/ 0 h 998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0195" h="998556">
                    <a:moveTo>
                      <a:pt x="860195" y="0"/>
                    </a:moveTo>
                    <a:lnTo>
                      <a:pt x="430098" y="998556"/>
                    </a:lnTo>
                    <a:lnTo>
                      <a:pt x="0" y="0"/>
                    </a:lnTo>
                    <a:cubicBezTo>
                      <a:pt x="63290" y="71144"/>
                      <a:pt x="231911" y="121730"/>
                      <a:pt x="430098" y="121730"/>
                    </a:cubicBezTo>
                    <a:cubicBezTo>
                      <a:pt x="628284" y="121730"/>
                      <a:pt x="796905" y="70913"/>
                      <a:pt x="860195" y="0"/>
                    </a:cubicBezTo>
                    <a:close/>
                  </a:path>
                </a:pathLst>
              </a:custGeom>
              <a:solidFill>
                <a:srgbClr val="FFD500"/>
              </a:solidFill>
              <a:ln w="231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414042"/>
                  </a:solidFill>
                  <a:effectLst/>
                  <a:uLnTx/>
                  <a:uFillTx/>
                  <a:latin typeface="Montserrat"/>
                  <a:ea typeface="+mn-ea"/>
                  <a:cs typeface="+mn-cs"/>
                </a:endParaRPr>
              </a:p>
            </p:txBody>
          </p:sp>
          <p:sp>
            <p:nvSpPr>
              <p:cNvPr id="433" name="Freeform: Shape 432">
                <a:extLst>
                  <a:ext uri="{FF2B5EF4-FFF2-40B4-BE49-F238E27FC236}">
                    <a16:creationId xmlns:a16="http://schemas.microsoft.com/office/drawing/2014/main" id="{F0D5A7E5-87F0-4480-756C-2D456D26FF2B}"/>
                  </a:ext>
                </a:extLst>
              </p:cNvPr>
              <p:cNvSpPr/>
              <p:nvPr/>
            </p:nvSpPr>
            <p:spPr>
              <a:xfrm>
                <a:off x="974169" y="1024657"/>
                <a:ext cx="4314372" cy="536813"/>
              </a:xfrm>
              <a:custGeom>
                <a:avLst/>
                <a:gdLst>
                  <a:gd name="connsiteX0" fmla="*/ 4314373 w 4314372"/>
                  <a:gd name="connsiteY0" fmla="*/ 268407 h 536813"/>
                  <a:gd name="connsiteX1" fmla="*/ 4301900 w 4314372"/>
                  <a:gd name="connsiteY1" fmla="*/ 297280 h 536813"/>
                  <a:gd name="connsiteX2" fmla="*/ 2157187 w 4314372"/>
                  <a:gd name="connsiteY2" fmla="*/ 536813 h 536813"/>
                  <a:gd name="connsiteX3" fmla="*/ 12473 w 4314372"/>
                  <a:gd name="connsiteY3" fmla="*/ 297280 h 536813"/>
                  <a:gd name="connsiteX4" fmla="*/ 0 w 4314372"/>
                  <a:gd name="connsiteY4" fmla="*/ 268407 h 536813"/>
                  <a:gd name="connsiteX5" fmla="*/ 2157187 w 4314372"/>
                  <a:gd name="connsiteY5" fmla="*/ 0 h 536813"/>
                  <a:gd name="connsiteX6" fmla="*/ 4314373 w 4314372"/>
                  <a:gd name="connsiteY6" fmla="*/ 268407 h 536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4372" h="536813">
                    <a:moveTo>
                      <a:pt x="4314373" y="268407"/>
                    </a:moveTo>
                    <a:cubicBezTo>
                      <a:pt x="4314373" y="278108"/>
                      <a:pt x="4309984" y="287810"/>
                      <a:pt x="4301900" y="297280"/>
                    </a:cubicBezTo>
                    <a:cubicBezTo>
                      <a:pt x="4185482" y="431945"/>
                      <a:pt x="3269850" y="536813"/>
                      <a:pt x="2157187" y="536813"/>
                    </a:cubicBezTo>
                    <a:cubicBezTo>
                      <a:pt x="1044523" y="536813"/>
                      <a:pt x="128891" y="431945"/>
                      <a:pt x="12473" y="297280"/>
                    </a:cubicBezTo>
                    <a:cubicBezTo>
                      <a:pt x="4158" y="287810"/>
                      <a:pt x="0" y="278108"/>
                      <a:pt x="0" y="268407"/>
                    </a:cubicBezTo>
                    <a:cubicBezTo>
                      <a:pt x="0" y="120113"/>
                      <a:pt x="965756" y="0"/>
                      <a:pt x="2157187" y="0"/>
                    </a:cubicBezTo>
                    <a:cubicBezTo>
                      <a:pt x="3348617" y="0"/>
                      <a:pt x="4314373" y="120113"/>
                      <a:pt x="4314373" y="268407"/>
                    </a:cubicBezTo>
                    <a:close/>
                  </a:path>
                </a:pathLst>
              </a:custGeom>
              <a:solidFill>
                <a:schemeClr val="accent6">
                  <a:lumMod val="75000"/>
                </a:schemeClr>
              </a:solidFill>
              <a:ln w="231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sp>
          <p:nvSpPr>
            <p:cNvPr id="12" name="TextBox 11">
              <a:extLst>
                <a:ext uri="{FF2B5EF4-FFF2-40B4-BE49-F238E27FC236}">
                  <a16:creationId xmlns:a16="http://schemas.microsoft.com/office/drawing/2014/main" id="{589AE508-3035-384E-F74D-AC292EE21754}"/>
                </a:ext>
              </a:extLst>
            </p:cNvPr>
            <p:cNvSpPr txBox="1"/>
            <p:nvPr/>
          </p:nvSpPr>
          <p:spPr>
            <a:xfrm>
              <a:off x="2599617" y="5361458"/>
              <a:ext cx="1081704"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rPr>
                <a:t>A</a:t>
              </a:r>
              <a:endParaRPr kumimoji="0" lang="en-GB" sz="36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endParaRPr>
            </a:p>
          </p:txBody>
        </p:sp>
        <p:sp>
          <p:nvSpPr>
            <p:cNvPr id="13" name="TextBox 12">
              <a:extLst>
                <a:ext uri="{FF2B5EF4-FFF2-40B4-BE49-F238E27FC236}">
                  <a16:creationId xmlns:a16="http://schemas.microsoft.com/office/drawing/2014/main" id="{7686A848-BF76-5F75-A295-987DB8DE5E8F}"/>
                </a:ext>
              </a:extLst>
            </p:cNvPr>
            <p:cNvSpPr txBox="1"/>
            <p:nvPr/>
          </p:nvSpPr>
          <p:spPr>
            <a:xfrm>
              <a:off x="2599617" y="4641538"/>
              <a:ext cx="1079475" cy="644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rPr>
                <a:t>B</a:t>
              </a:r>
              <a:endParaRPr kumimoji="0" lang="en-GB" sz="36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endParaRPr>
            </a:p>
          </p:txBody>
        </p:sp>
        <p:sp>
          <p:nvSpPr>
            <p:cNvPr id="14" name="TextBox 13">
              <a:extLst>
                <a:ext uri="{FF2B5EF4-FFF2-40B4-BE49-F238E27FC236}">
                  <a16:creationId xmlns:a16="http://schemas.microsoft.com/office/drawing/2014/main" id="{CE16674B-A58F-1777-5C76-E7B05174693D}"/>
                </a:ext>
              </a:extLst>
            </p:cNvPr>
            <p:cNvSpPr txBox="1"/>
            <p:nvPr/>
          </p:nvSpPr>
          <p:spPr>
            <a:xfrm>
              <a:off x="2599617" y="3646908"/>
              <a:ext cx="1079475" cy="644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rPr>
                <a:t>C</a:t>
              </a:r>
              <a:endParaRPr kumimoji="0" lang="en-GB" sz="36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endParaRPr>
            </a:p>
          </p:txBody>
        </p:sp>
        <p:sp>
          <p:nvSpPr>
            <p:cNvPr id="15" name="TextBox 14">
              <a:extLst>
                <a:ext uri="{FF2B5EF4-FFF2-40B4-BE49-F238E27FC236}">
                  <a16:creationId xmlns:a16="http://schemas.microsoft.com/office/drawing/2014/main" id="{C7E803BB-090C-D02E-2789-25B5A6A80BC2}"/>
                </a:ext>
              </a:extLst>
            </p:cNvPr>
            <p:cNvSpPr txBox="1"/>
            <p:nvPr/>
          </p:nvSpPr>
          <p:spPr>
            <a:xfrm>
              <a:off x="2599617" y="2734706"/>
              <a:ext cx="1079475" cy="644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rPr>
                <a:t>D</a:t>
              </a:r>
              <a:endParaRPr kumimoji="0" lang="en-GB" sz="36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endParaRPr>
            </a:p>
          </p:txBody>
        </p:sp>
        <p:sp>
          <p:nvSpPr>
            <p:cNvPr id="16" name="TextBox 15">
              <a:extLst>
                <a:ext uri="{FF2B5EF4-FFF2-40B4-BE49-F238E27FC236}">
                  <a16:creationId xmlns:a16="http://schemas.microsoft.com/office/drawing/2014/main" id="{58F2EADA-8F9A-EFB4-5CE2-58F6AC4587BD}"/>
                </a:ext>
              </a:extLst>
            </p:cNvPr>
            <p:cNvSpPr txBox="1"/>
            <p:nvPr/>
          </p:nvSpPr>
          <p:spPr>
            <a:xfrm>
              <a:off x="2591154" y="1731952"/>
              <a:ext cx="1079475" cy="644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rPr>
                <a:t>E</a:t>
              </a:r>
              <a:endParaRPr kumimoji="0" lang="en-GB" sz="36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endParaRPr>
            </a:p>
          </p:txBody>
        </p:sp>
      </p:grpSp>
      <p:sp>
        <p:nvSpPr>
          <p:cNvPr id="24" name="TextBox 23">
            <a:extLst>
              <a:ext uri="{FF2B5EF4-FFF2-40B4-BE49-F238E27FC236}">
                <a16:creationId xmlns:a16="http://schemas.microsoft.com/office/drawing/2014/main" id="{314B1DCA-A07B-ACE7-AB17-B390A4C4DEF3}"/>
              </a:ext>
            </a:extLst>
          </p:cNvPr>
          <p:cNvSpPr txBox="1"/>
          <p:nvPr/>
        </p:nvSpPr>
        <p:spPr>
          <a:xfrm>
            <a:off x="322729" y="268941"/>
            <a:ext cx="11143130" cy="1323439"/>
          </a:xfrm>
          <a:prstGeom prst="rect">
            <a:avLst/>
          </a:prstGeom>
          <a:noFill/>
        </p:spPr>
        <p:txBody>
          <a:bodyPr wrap="square" rtlCol="0">
            <a:spAutoFit/>
          </a:bodyPr>
          <a:lstStyle/>
          <a:p>
            <a:pPr algn="ctr"/>
            <a:r>
              <a:rPr lang="en-US" sz="4000" b="1" dirty="0"/>
              <a:t>EMERGING TRENDS IN MSME FINANCE</a:t>
            </a:r>
            <a:endParaRPr lang="en-IN" sz="4000" b="1" dirty="0"/>
          </a:p>
          <a:p>
            <a:pPr algn="ctr"/>
            <a:endParaRPr lang="en-IN" sz="4000" dirty="0"/>
          </a:p>
        </p:txBody>
      </p:sp>
    </p:spTree>
    <p:extLst>
      <p:ext uri="{BB962C8B-B14F-4D97-AF65-F5344CB8AC3E}">
        <p14:creationId xmlns:p14="http://schemas.microsoft.com/office/powerpoint/2010/main" val="1815618261"/>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14:presetBounceEnd="60000">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14:bounceEnd="60000">
                                          <p:cBhvr additive="base">
                                            <p:cTn id="7" dur="1000" fill="hold"/>
                                            <p:tgtEl>
                                              <p:spTgt spid="17"/>
                                            </p:tgtEl>
                                            <p:attrNameLst>
                                              <p:attrName>ppt_x</p:attrName>
                                            </p:attrNameLst>
                                          </p:cBhvr>
                                          <p:tavLst>
                                            <p:tav tm="0">
                                              <p:val>
                                                <p:strVal val="#ppt_x"/>
                                              </p:val>
                                            </p:tav>
                                            <p:tav tm="100000">
                                              <p:val>
                                                <p:strVal val="#ppt_x"/>
                                              </p:val>
                                            </p:tav>
                                          </p:tavLst>
                                        </p:anim>
                                        <p:anim calcmode="lin" valueType="num" p14:bounceEnd="60000">
                                          <p:cBhvr additive="base">
                                            <p:cTn id="8" dur="1000" fill="hold"/>
                                            <p:tgtEl>
                                              <p:spTgt spid="17"/>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2" presetClass="entr" presetSubtype="8" fill="hold" nodeType="afterEffect">
                                      <p:stCondLst>
                                        <p:cond delay="0"/>
                                      </p:stCondLst>
                                      <p:childTnLst>
                                        <p:set>
                                          <p:cBhvr>
                                            <p:cTn id="11" dur="1" fill="hold">
                                              <p:stCondLst>
                                                <p:cond delay="0"/>
                                              </p:stCondLst>
                                            </p:cTn>
                                            <p:tgtEl>
                                              <p:spTgt spid="22"/>
                                            </p:tgtEl>
                                            <p:attrNameLst>
                                              <p:attrName>style.visibility</p:attrName>
                                            </p:attrNameLst>
                                          </p:cBhvr>
                                          <p:to>
                                            <p:strVal val="visible"/>
                                          </p:to>
                                        </p:set>
                                        <p:animEffect transition="in" filter="wipe(left)">
                                          <p:cBhvr>
                                            <p:cTn id="12" dur="500"/>
                                            <p:tgtEl>
                                              <p:spTgt spid="22"/>
                                            </p:tgtEl>
                                          </p:cBhvr>
                                        </p:animEffect>
                                      </p:childTnLst>
                                    </p:cTn>
                                  </p:par>
                                </p:childTnLst>
                              </p:cTn>
                            </p:par>
                            <p:par>
                              <p:cTn id="13" fill="hold">
                                <p:stCondLst>
                                  <p:cond delay="1500"/>
                                </p:stCondLst>
                                <p:childTnLst>
                                  <p:par>
                                    <p:cTn id="14" presetID="22" presetClass="entr" presetSubtype="8"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2000"/>
                                </p:stCondLst>
                                <p:childTnLst>
                                  <p:par>
                                    <p:cTn id="18" presetID="22" presetClass="entr" presetSubtype="8"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wipe(left)">
                                          <p:cBhvr>
                                            <p:cTn id="20" dur="500"/>
                                            <p:tgtEl>
                                              <p:spTgt spid="21"/>
                                            </p:tgtEl>
                                          </p:cBhvr>
                                        </p:animEffect>
                                      </p:childTnLst>
                                    </p:cTn>
                                  </p:par>
                                </p:childTnLst>
                              </p:cTn>
                            </p:par>
                            <p:par>
                              <p:cTn id="21" fill="hold">
                                <p:stCondLst>
                                  <p:cond delay="2500"/>
                                </p:stCondLst>
                                <p:childTnLst>
                                  <p:par>
                                    <p:cTn id="22" presetID="22" presetClass="entr" presetSubtype="8" fill="hold" grpId="0" nodeType="after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wipe(left)">
                                          <p:cBhvr>
                                            <p:cTn id="24" dur="500"/>
                                            <p:tgtEl>
                                              <p:spTgt spid="8"/>
                                            </p:tgtEl>
                                          </p:cBhvr>
                                        </p:animEffect>
                                      </p:childTnLst>
                                    </p:cTn>
                                  </p:par>
                                </p:childTnLst>
                              </p:cTn>
                            </p:par>
                            <p:par>
                              <p:cTn id="25" fill="hold">
                                <p:stCondLst>
                                  <p:cond delay="3000"/>
                                </p:stCondLst>
                                <p:childTnLst>
                                  <p:par>
                                    <p:cTn id="26" presetID="22" presetClass="entr" presetSubtype="8" fill="hold" nodeType="after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wipe(left)">
                                          <p:cBhvr>
                                            <p:cTn id="28" dur="500"/>
                                            <p:tgtEl>
                                              <p:spTgt spid="20"/>
                                            </p:tgtEl>
                                          </p:cBhvr>
                                        </p:animEffect>
                                      </p:childTnLst>
                                    </p:cTn>
                                  </p:par>
                                </p:childTnLst>
                              </p:cTn>
                            </p:par>
                            <p:par>
                              <p:cTn id="29" fill="hold">
                                <p:stCondLst>
                                  <p:cond delay="3500"/>
                                </p:stCondLst>
                                <p:childTnLst>
                                  <p:par>
                                    <p:cTn id="30" presetID="22" presetClass="entr" presetSubtype="8" fill="hold" grpId="0" nodeType="after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wipe(left)">
                                          <p:cBhvr>
                                            <p:cTn id="32" dur="500"/>
                                            <p:tgtEl>
                                              <p:spTgt spid="9"/>
                                            </p:tgtEl>
                                          </p:cBhvr>
                                        </p:animEffect>
                                      </p:childTnLst>
                                    </p:cTn>
                                  </p:par>
                                </p:childTnLst>
                              </p:cTn>
                            </p:par>
                            <p:par>
                              <p:cTn id="33" fill="hold">
                                <p:stCondLst>
                                  <p:cond delay="4000"/>
                                </p:stCondLst>
                                <p:childTnLst>
                                  <p:par>
                                    <p:cTn id="34" presetID="22" presetClass="entr" presetSubtype="8" fill="hold" nodeType="afterEffect">
                                      <p:stCondLst>
                                        <p:cond delay="0"/>
                                      </p:stCondLst>
                                      <p:childTnLst>
                                        <p:set>
                                          <p:cBhvr>
                                            <p:cTn id="35" dur="1" fill="hold">
                                              <p:stCondLst>
                                                <p:cond delay="0"/>
                                              </p:stCondLst>
                                            </p:cTn>
                                            <p:tgtEl>
                                              <p:spTgt spid="19"/>
                                            </p:tgtEl>
                                            <p:attrNameLst>
                                              <p:attrName>style.visibility</p:attrName>
                                            </p:attrNameLst>
                                          </p:cBhvr>
                                          <p:to>
                                            <p:strVal val="visible"/>
                                          </p:to>
                                        </p:set>
                                        <p:animEffect transition="in" filter="wipe(left)">
                                          <p:cBhvr>
                                            <p:cTn id="36" dur="500"/>
                                            <p:tgtEl>
                                              <p:spTgt spid="19"/>
                                            </p:tgtEl>
                                          </p:cBhvr>
                                        </p:animEffect>
                                      </p:childTnLst>
                                    </p:cTn>
                                  </p:par>
                                </p:childTnLst>
                              </p:cTn>
                            </p:par>
                            <p:par>
                              <p:cTn id="37" fill="hold">
                                <p:stCondLst>
                                  <p:cond delay="4500"/>
                                </p:stCondLst>
                                <p:childTnLst>
                                  <p:par>
                                    <p:cTn id="38" presetID="22" presetClass="entr" presetSubtype="8" fill="hold" grpId="0" nodeType="afterEffect">
                                      <p:stCondLst>
                                        <p:cond delay="0"/>
                                      </p:stCondLst>
                                      <p:childTnLst>
                                        <p:set>
                                          <p:cBhvr>
                                            <p:cTn id="39" dur="1" fill="hold">
                                              <p:stCondLst>
                                                <p:cond delay="0"/>
                                              </p:stCondLst>
                                            </p:cTn>
                                            <p:tgtEl>
                                              <p:spTgt spid="10"/>
                                            </p:tgtEl>
                                            <p:attrNameLst>
                                              <p:attrName>style.visibility</p:attrName>
                                            </p:attrNameLst>
                                          </p:cBhvr>
                                          <p:to>
                                            <p:strVal val="visible"/>
                                          </p:to>
                                        </p:set>
                                        <p:animEffect transition="in" filter="wipe(left)">
                                          <p:cBhvr>
                                            <p:cTn id="40" dur="500"/>
                                            <p:tgtEl>
                                              <p:spTgt spid="10"/>
                                            </p:tgtEl>
                                          </p:cBhvr>
                                        </p:animEffect>
                                      </p:childTnLst>
                                    </p:cTn>
                                  </p:par>
                                </p:childTnLst>
                              </p:cTn>
                            </p:par>
                            <p:par>
                              <p:cTn id="41" fill="hold">
                                <p:stCondLst>
                                  <p:cond delay="5000"/>
                                </p:stCondLst>
                                <p:childTnLst>
                                  <p:par>
                                    <p:cTn id="42" presetID="22" presetClass="entr" presetSubtype="8" fill="hold" nodeType="afterEffect">
                                      <p:stCondLst>
                                        <p:cond delay="0"/>
                                      </p:stCondLst>
                                      <p:childTnLst>
                                        <p:set>
                                          <p:cBhvr>
                                            <p:cTn id="43" dur="1" fill="hold">
                                              <p:stCondLst>
                                                <p:cond delay="0"/>
                                              </p:stCondLst>
                                            </p:cTn>
                                            <p:tgtEl>
                                              <p:spTgt spid="18"/>
                                            </p:tgtEl>
                                            <p:attrNameLst>
                                              <p:attrName>style.visibility</p:attrName>
                                            </p:attrNameLst>
                                          </p:cBhvr>
                                          <p:to>
                                            <p:strVal val="visible"/>
                                          </p:to>
                                        </p:set>
                                        <p:animEffect transition="in" filter="wipe(left)">
                                          <p:cBhvr>
                                            <p:cTn id="44" dur="500"/>
                                            <p:tgtEl>
                                              <p:spTgt spid="18"/>
                                            </p:tgtEl>
                                          </p:cBhvr>
                                        </p:animEffect>
                                      </p:childTnLst>
                                    </p:cTn>
                                  </p:par>
                                </p:childTnLst>
                              </p:cTn>
                            </p:par>
                            <p:par>
                              <p:cTn id="45" fill="hold">
                                <p:stCondLst>
                                  <p:cond delay="5500"/>
                                </p:stCondLst>
                                <p:childTnLst>
                                  <p:par>
                                    <p:cTn id="46" presetID="22" presetClass="entr" presetSubtype="8" fill="hold" grpId="0" nodeType="afterEffect">
                                      <p:stCondLst>
                                        <p:cond delay="0"/>
                                      </p:stCondLst>
                                      <p:childTnLst>
                                        <p:set>
                                          <p:cBhvr>
                                            <p:cTn id="47" dur="1" fill="hold">
                                              <p:stCondLst>
                                                <p:cond delay="0"/>
                                              </p:stCondLst>
                                            </p:cTn>
                                            <p:tgtEl>
                                              <p:spTgt spid="11"/>
                                            </p:tgtEl>
                                            <p:attrNameLst>
                                              <p:attrName>style.visibility</p:attrName>
                                            </p:attrNameLst>
                                          </p:cBhvr>
                                          <p:to>
                                            <p:strVal val="visible"/>
                                          </p:to>
                                        </p:set>
                                        <p:animEffect transition="in" filter="wipe(left)">
                                          <p:cBhvr>
                                            <p:cTn id="48"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1000" fill="hold"/>
                                            <p:tgtEl>
                                              <p:spTgt spid="17"/>
                                            </p:tgtEl>
                                            <p:attrNameLst>
                                              <p:attrName>ppt_x</p:attrName>
                                            </p:attrNameLst>
                                          </p:cBhvr>
                                          <p:tavLst>
                                            <p:tav tm="0">
                                              <p:val>
                                                <p:strVal val="#ppt_x"/>
                                              </p:val>
                                            </p:tav>
                                            <p:tav tm="100000">
                                              <p:val>
                                                <p:strVal val="#ppt_x"/>
                                              </p:val>
                                            </p:tav>
                                          </p:tavLst>
                                        </p:anim>
                                        <p:anim calcmode="lin" valueType="num">
                                          <p:cBhvr additive="base">
                                            <p:cTn id="8" dur="1000" fill="hold"/>
                                            <p:tgtEl>
                                              <p:spTgt spid="17"/>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2" presetClass="entr" presetSubtype="8" fill="hold" nodeType="afterEffect">
                                      <p:stCondLst>
                                        <p:cond delay="0"/>
                                      </p:stCondLst>
                                      <p:childTnLst>
                                        <p:set>
                                          <p:cBhvr>
                                            <p:cTn id="11" dur="1" fill="hold">
                                              <p:stCondLst>
                                                <p:cond delay="0"/>
                                              </p:stCondLst>
                                            </p:cTn>
                                            <p:tgtEl>
                                              <p:spTgt spid="22"/>
                                            </p:tgtEl>
                                            <p:attrNameLst>
                                              <p:attrName>style.visibility</p:attrName>
                                            </p:attrNameLst>
                                          </p:cBhvr>
                                          <p:to>
                                            <p:strVal val="visible"/>
                                          </p:to>
                                        </p:set>
                                        <p:animEffect transition="in" filter="wipe(left)">
                                          <p:cBhvr>
                                            <p:cTn id="12" dur="500"/>
                                            <p:tgtEl>
                                              <p:spTgt spid="22"/>
                                            </p:tgtEl>
                                          </p:cBhvr>
                                        </p:animEffect>
                                      </p:childTnLst>
                                    </p:cTn>
                                  </p:par>
                                </p:childTnLst>
                              </p:cTn>
                            </p:par>
                            <p:par>
                              <p:cTn id="13" fill="hold">
                                <p:stCondLst>
                                  <p:cond delay="1500"/>
                                </p:stCondLst>
                                <p:childTnLst>
                                  <p:par>
                                    <p:cTn id="14" presetID="22" presetClass="entr" presetSubtype="8"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2000"/>
                                </p:stCondLst>
                                <p:childTnLst>
                                  <p:par>
                                    <p:cTn id="18" presetID="22" presetClass="entr" presetSubtype="8"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wipe(left)">
                                          <p:cBhvr>
                                            <p:cTn id="20" dur="500"/>
                                            <p:tgtEl>
                                              <p:spTgt spid="21"/>
                                            </p:tgtEl>
                                          </p:cBhvr>
                                        </p:animEffect>
                                      </p:childTnLst>
                                    </p:cTn>
                                  </p:par>
                                </p:childTnLst>
                              </p:cTn>
                            </p:par>
                            <p:par>
                              <p:cTn id="21" fill="hold">
                                <p:stCondLst>
                                  <p:cond delay="2500"/>
                                </p:stCondLst>
                                <p:childTnLst>
                                  <p:par>
                                    <p:cTn id="22" presetID="22" presetClass="entr" presetSubtype="8" fill="hold" grpId="0" nodeType="after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wipe(left)">
                                          <p:cBhvr>
                                            <p:cTn id="24" dur="500"/>
                                            <p:tgtEl>
                                              <p:spTgt spid="8"/>
                                            </p:tgtEl>
                                          </p:cBhvr>
                                        </p:animEffect>
                                      </p:childTnLst>
                                    </p:cTn>
                                  </p:par>
                                </p:childTnLst>
                              </p:cTn>
                            </p:par>
                            <p:par>
                              <p:cTn id="25" fill="hold">
                                <p:stCondLst>
                                  <p:cond delay="3000"/>
                                </p:stCondLst>
                                <p:childTnLst>
                                  <p:par>
                                    <p:cTn id="26" presetID="22" presetClass="entr" presetSubtype="8" fill="hold" nodeType="after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wipe(left)">
                                          <p:cBhvr>
                                            <p:cTn id="28" dur="500"/>
                                            <p:tgtEl>
                                              <p:spTgt spid="20"/>
                                            </p:tgtEl>
                                          </p:cBhvr>
                                        </p:animEffect>
                                      </p:childTnLst>
                                    </p:cTn>
                                  </p:par>
                                </p:childTnLst>
                              </p:cTn>
                            </p:par>
                            <p:par>
                              <p:cTn id="29" fill="hold">
                                <p:stCondLst>
                                  <p:cond delay="3500"/>
                                </p:stCondLst>
                                <p:childTnLst>
                                  <p:par>
                                    <p:cTn id="30" presetID="22" presetClass="entr" presetSubtype="8" fill="hold" grpId="0" nodeType="after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wipe(left)">
                                          <p:cBhvr>
                                            <p:cTn id="32" dur="500"/>
                                            <p:tgtEl>
                                              <p:spTgt spid="9"/>
                                            </p:tgtEl>
                                          </p:cBhvr>
                                        </p:animEffect>
                                      </p:childTnLst>
                                    </p:cTn>
                                  </p:par>
                                </p:childTnLst>
                              </p:cTn>
                            </p:par>
                            <p:par>
                              <p:cTn id="33" fill="hold">
                                <p:stCondLst>
                                  <p:cond delay="4000"/>
                                </p:stCondLst>
                                <p:childTnLst>
                                  <p:par>
                                    <p:cTn id="34" presetID="22" presetClass="entr" presetSubtype="8" fill="hold" nodeType="afterEffect">
                                      <p:stCondLst>
                                        <p:cond delay="0"/>
                                      </p:stCondLst>
                                      <p:childTnLst>
                                        <p:set>
                                          <p:cBhvr>
                                            <p:cTn id="35" dur="1" fill="hold">
                                              <p:stCondLst>
                                                <p:cond delay="0"/>
                                              </p:stCondLst>
                                            </p:cTn>
                                            <p:tgtEl>
                                              <p:spTgt spid="19"/>
                                            </p:tgtEl>
                                            <p:attrNameLst>
                                              <p:attrName>style.visibility</p:attrName>
                                            </p:attrNameLst>
                                          </p:cBhvr>
                                          <p:to>
                                            <p:strVal val="visible"/>
                                          </p:to>
                                        </p:set>
                                        <p:animEffect transition="in" filter="wipe(left)">
                                          <p:cBhvr>
                                            <p:cTn id="36" dur="500"/>
                                            <p:tgtEl>
                                              <p:spTgt spid="19"/>
                                            </p:tgtEl>
                                          </p:cBhvr>
                                        </p:animEffect>
                                      </p:childTnLst>
                                    </p:cTn>
                                  </p:par>
                                </p:childTnLst>
                              </p:cTn>
                            </p:par>
                            <p:par>
                              <p:cTn id="37" fill="hold">
                                <p:stCondLst>
                                  <p:cond delay="4500"/>
                                </p:stCondLst>
                                <p:childTnLst>
                                  <p:par>
                                    <p:cTn id="38" presetID="22" presetClass="entr" presetSubtype="8" fill="hold" grpId="0" nodeType="afterEffect">
                                      <p:stCondLst>
                                        <p:cond delay="0"/>
                                      </p:stCondLst>
                                      <p:childTnLst>
                                        <p:set>
                                          <p:cBhvr>
                                            <p:cTn id="39" dur="1" fill="hold">
                                              <p:stCondLst>
                                                <p:cond delay="0"/>
                                              </p:stCondLst>
                                            </p:cTn>
                                            <p:tgtEl>
                                              <p:spTgt spid="10"/>
                                            </p:tgtEl>
                                            <p:attrNameLst>
                                              <p:attrName>style.visibility</p:attrName>
                                            </p:attrNameLst>
                                          </p:cBhvr>
                                          <p:to>
                                            <p:strVal val="visible"/>
                                          </p:to>
                                        </p:set>
                                        <p:animEffect transition="in" filter="wipe(left)">
                                          <p:cBhvr>
                                            <p:cTn id="40" dur="500"/>
                                            <p:tgtEl>
                                              <p:spTgt spid="10"/>
                                            </p:tgtEl>
                                          </p:cBhvr>
                                        </p:animEffect>
                                      </p:childTnLst>
                                    </p:cTn>
                                  </p:par>
                                </p:childTnLst>
                              </p:cTn>
                            </p:par>
                            <p:par>
                              <p:cTn id="41" fill="hold">
                                <p:stCondLst>
                                  <p:cond delay="5000"/>
                                </p:stCondLst>
                                <p:childTnLst>
                                  <p:par>
                                    <p:cTn id="42" presetID="22" presetClass="entr" presetSubtype="8" fill="hold" nodeType="afterEffect">
                                      <p:stCondLst>
                                        <p:cond delay="0"/>
                                      </p:stCondLst>
                                      <p:childTnLst>
                                        <p:set>
                                          <p:cBhvr>
                                            <p:cTn id="43" dur="1" fill="hold">
                                              <p:stCondLst>
                                                <p:cond delay="0"/>
                                              </p:stCondLst>
                                            </p:cTn>
                                            <p:tgtEl>
                                              <p:spTgt spid="18"/>
                                            </p:tgtEl>
                                            <p:attrNameLst>
                                              <p:attrName>style.visibility</p:attrName>
                                            </p:attrNameLst>
                                          </p:cBhvr>
                                          <p:to>
                                            <p:strVal val="visible"/>
                                          </p:to>
                                        </p:set>
                                        <p:animEffect transition="in" filter="wipe(left)">
                                          <p:cBhvr>
                                            <p:cTn id="44" dur="500"/>
                                            <p:tgtEl>
                                              <p:spTgt spid="18"/>
                                            </p:tgtEl>
                                          </p:cBhvr>
                                        </p:animEffect>
                                      </p:childTnLst>
                                    </p:cTn>
                                  </p:par>
                                </p:childTnLst>
                              </p:cTn>
                            </p:par>
                            <p:par>
                              <p:cTn id="45" fill="hold">
                                <p:stCondLst>
                                  <p:cond delay="5500"/>
                                </p:stCondLst>
                                <p:childTnLst>
                                  <p:par>
                                    <p:cTn id="46" presetID="22" presetClass="entr" presetSubtype="8" fill="hold" grpId="0" nodeType="afterEffect">
                                      <p:stCondLst>
                                        <p:cond delay="0"/>
                                      </p:stCondLst>
                                      <p:childTnLst>
                                        <p:set>
                                          <p:cBhvr>
                                            <p:cTn id="47" dur="1" fill="hold">
                                              <p:stCondLst>
                                                <p:cond delay="0"/>
                                              </p:stCondLst>
                                            </p:cTn>
                                            <p:tgtEl>
                                              <p:spTgt spid="11"/>
                                            </p:tgtEl>
                                            <p:attrNameLst>
                                              <p:attrName>style.visibility</p:attrName>
                                            </p:attrNameLst>
                                          </p:cBhvr>
                                          <p:to>
                                            <p:strVal val="visible"/>
                                          </p:to>
                                        </p:set>
                                        <p:animEffect transition="in" filter="wipe(left)">
                                          <p:cBhvr>
                                            <p:cTn id="48"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p:bldLst>
      </p:timing>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83"/>
        <p:cNvGrpSpPr/>
        <p:nvPr/>
      </p:nvGrpSpPr>
      <p:grpSpPr>
        <a:xfrm>
          <a:off x="0" y="0"/>
          <a:ext cx="0" cy="0"/>
          <a:chOff x="0" y="0"/>
          <a:chExt cx="0" cy="0"/>
        </a:xfrm>
      </p:grpSpPr>
      <p:sp>
        <p:nvSpPr>
          <p:cNvPr id="2" name="Google Shape;84;p13">
            <a:extLst>
              <a:ext uri="{FF2B5EF4-FFF2-40B4-BE49-F238E27FC236}">
                <a16:creationId xmlns:a16="http://schemas.microsoft.com/office/drawing/2014/main" id="{237CE715-0692-B8D3-1F92-F2461A8A7EF7}"/>
              </a:ext>
            </a:extLst>
          </p:cNvPr>
          <p:cNvSpPr/>
          <p:nvPr/>
        </p:nvSpPr>
        <p:spPr>
          <a:xfrm>
            <a:off x="6897687" y="2387600"/>
            <a:ext cx="1555750" cy="1243012"/>
          </a:xfrm>
          <a:custGeom>
            <a:avLst/>
            <a:gdLst/>
            <a:ahLst/>
            <a:cxnLst/>
            <a:rect l="l" t="t" r="r" b="b"/>
            <a:pathLst>
              <a:path w="361" h="288" extrusionOk="0">
                <a:moveTo>
                  <a:pt x="87" y="288"/>
                </a:moveTo>
                <a:cubicBezTo>
                  <a:pt x="301" y="288"/>
                  <a:pt x="301" y="288"/>
                  <a:pt x="301" y="288"/>
                </a:cubicBezTo>
                <a:cubicBezTo>
                  <a:pt x="322" y="288"/>
                  <a:pt x="340" y="281"/>
                  <a:pt x="350" y="268"/>
                </a:cubicBezTo>
                <a:cubicBezTo>
                  <a:pt x="358" y="259"/>
                  <a:pt x="361" y="248"/>
                  <a:pt x="358" y="236"/>
                </a:cubicBezTo>
                <a:cubicBezTo>
                  <a:pt x="326" y="60"/>
                  <a:pt x="326" y="60"/>
                  <a:pt x="326" y="60"/>
                </a:cubicBezTo>
                <a:cubicBezTo>
                  <a:pt x="319" y="27"/>
                  <a:pt x="285" y="0"/>
                  <a:pt x="249" y="0"/>
                </a:cubicBezTo>
                <a:cubicBezTo>
                  <a:pt x="58" y="0"/>
                  <a:pt x="58" y="0"/>
                  <a:pt x="58" y="0"/>
                </a:cubicBezTo>
                <a:cubicBezTo>
                  <a:pt x="41" y="0"/>
                  <a:pt x="25" y="7"/>
                  <a:pt x="14" y="18"/>
                </a:cubicBezTo>
                <a:cubicBezTo>
                  <a:pt x="5" y="28"/>
                  <a:pt x="0" y="41"/>
                  <a:pt x="1" y="55"/>
                </a:cubicBezTo>
                <a:cubicBezTo>
                  <a:pt x="11" y="231"/>
                  <a:pt x="11" y="231"/>
                  <a:pt x="11" y="231"/>
                </a:cubicBezTo>
                <a:cubicBezTo>
                  <a:pt x="13" y="262"/>
                  <a:pt x="47" y="288"/>
                  <a:pt x="87" y="288"/>
                </a:cubicBezTo>
                <a:close/>
              </a:path>
            </a:pathLst>
          </a:custGeom>
          <a:solidFill>
            <a:srgbClr val="FE0214"/>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Poppins" panose="00000500000000000000" pitchFamily="2" charset="0"/>
              <a:ea typeface="Calibri"/>
              <a:cs typeface="Poppins" panose="00000500000000000000" pitchFamily="2" charset="0"/>
              <a:sym typeface="Calibri"/>
            </a:endParaRPr>
          </a:p>
        </p:txBody>
      </p:sp>
      <p:sp>
        <p:nvSpPr>
          <p:cNvPr id="3" name="Google Shape;85;p13">
            <a:extLst>
              <a:ext uri="{FF2B5EF4-FFF2-40B4-BE49-F238E27FC236}">
                <a16:creationId xmlns:a16="http://schemas.microsoft.com/office/drawing/2014/main" id="{9EFDE342-B265-7CF5-508D-6FDB911D4AFC}"/>
              </a:ext>
            </a:extLst>
          </p:cNvPr>
          <p:cNvSpPr/>
          <p:nvPr/>
        </p:nvSpPr>
        <p:spPr>
          <a:xfrm>
            <a:off x="3814762" y="2387600"/>
            <a:ext cx="1565275" cy="1243012"/>
          </a:xfrm>
          <a:custGeom>
            <a:avLst/>
            <a:gdLst/>
            <a:ahLst/>
            <a:cxnLst/>
            <a:rect l="l" t="t" r="r" b="b"/>
            <a:pathLst>
              <a:path w="363" h="288" extrusionOk="0">
                <a:moveTo>
                  <a:pt x="59" y="288"/>
                </a:moveTo>
                <a:cubicBezTo>
                  <a:pt x="273" y="288"/>
                  <a:pt x="273" y="288"/>
                  <a:pt x="273" y="288"/>
                </a:cubicBezTo>
                <a:cubicBezTo>
                  <a:pt x="313" y="288"/>
                  <a:pt x="348" y="262"/>
                  <a:pt x="350" y="231"/>
                </a:cubicBezTo>
                <a:cubicBezTo>
                  <a:pt x="363" y="54"/>
                  <a:pt x="363" y="54"/>
                  <a:pt x="363" y="54"/>
                </a:cubicBezTo>
                <a:cubicBezTo>
                  <a:pt x="363" y="41"/>
                  <a:pt x="359" y="28"/>
                  <a:pt x="350" y="18"/>
                </a:cubicBezTo>
                <a:cubicBezTo>
                  <a:pt x="339" y="7"/>
                  <a:pt x="323" y="0"/>
                  <a:pt x="306" y="0"/>
                </a:cubicBezTo>
                <a:cubicBezTo>
                  <a:pt x="115" y="0"/>
                  <a:pt x="115" y="0"/>
                  <a:pt x="115" y="0"/>
                </a:cubicBezTo>
                <a:cubicBezTo>
                  <a:pt x="79" y="0"/>
                  <a:pt x="44" y="27"/>
                  <a:pt x="38" y="60"/>
                </a:cubicBezTo>
                <a:cubicBezTo>
                  <a:pt x="2" y="236"/>
                  <a:pt x="2" y="236"/>
                  <a:pt x="2" y="236"/>
                </a:cubicBezTo>
                <a:cubicBezTo>
                  <a:pt x="0" y="248"/>
                  <a:pt x="3" y="259"/>
                  <a:pt x="10" y="268"/>
                </a:cubicBezTo>
                <a:cubicBezTo>
                  <a:pt x="20" y="281"/>
                  <a:pt x="38" y="288"/>
                  <a:pt x="59" y="288"/>
                </a:cubicBezTo>
                <a:close/>
              </a:path>
            </a:pathLst>
          </a:custGeom>
          <a:solidFill>
            <a:schemeClr val="accent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Poppins" panose="00000500000000000000" pitchFamily="2" charset="0"/>
              <a:ea typeface="Calibri"/>
              <a:cs typeface="Poppins" panose="00000500000000000000" pitchFamily="2" charset="0"/>
              <a:sym typeface="Calibri"/>
            </a:endParaRPr>
          </a:p>
        </p:txBody>
      </p:sp>
      <p:sp>
        <p:nvSpPr>
          <p:cNvPr id="4" name="Google Shape;86;p13">
            <a:extLst>
              <a:ext uri="{FF2B5EF4-FFF2-40B4-BE49-F238E27FC236}">
                <a16:creationId xmlns:a16="http://schemas.microsoft.com/office/drawing/2014/main" id="{B14CEB79-4450-40B4-6B39-3D46D159D8F5}"/>
              </a:ext>
            </a:extLst>
          </p:cNvPr>
          <p:cNvSpPr/>
          <p:nvPr/>
        </p:nvSpPr>
        <p:spPr>
          <a:xfrm>
            <a:off x="3529012" y="3695700"/>
            <a:ext cx="1751012" cy="1238250"/>
          </a:xfrm>
          <a:custGeom>
            <a:avLst/>
            <a:gdLst/>
            <a:ahLst/>
            <a:cxnLst/>
            <a:rect l="l" t="t" r="r" b="b"/>
            <a:pathLst>
              <a:path w="406" h="287" extrusionOk="0">
                <a:moveTo>
                  <a:pt x="339" y="0"/>
                </a:moveTo>
                <a:cubicBezTo>
                  <a:pt x="125" y="0"/>
                  <a:pt x="125" y="0"/>
                  <a:pt x="125" y="0"/>
                </a:cubicBezTo>
                <a:cubicBezTo>
                  <a:pt x="84" y="0"/>
                  <a:pt x="44" y="26"/>
                  <a:pt x="38" y="59"/>
                </a:cubicBezTo>
                <a:cubicBezTo>
                  <a:pt x="2" y="236"/>
                  <a:pt x="2" y="236"/>
                  <a:pt x="2" y="236"/>
                </a:cubicBezTo>
                <a:cubicBezTo>
                  <a:pt x="0" y="246"/>
                  <a:pt x="3" y="256"/>
                  <a:pt x="10" y="265"/>
                </a:cubicBezTo>
                <a:cubicBezTo>
                  <a:pt x="21" y="279"/>
                  <a:pt x="43" y="287"/>
                  <a:pt x="69" y="287"/>
                </a:cubicBezTo>
                <a:cubicBezTo>
                  <a:pt x="305" y="287"/>
                  <a:pt x="305" y="287"/>
                  <a:pt x="305" y="287"/>
                </a:cubicBezTo>
                <a:cubicBezTo>
                  <a:pt x="351" y="287"/>
                  <a:pt x="390" y="262"/>
                  <a:pt x="392" y="230"/>
                </a:cubicBezTo>
                <a:cubicBezTo>
                  <a:pt x="405" y="54"/>
                  <a:pt x="405" y="54"/>
                  <a:pt x="405" y="54"/>
                </a:cubicBezTo>
                <a:cubicBezTo>
                  <a:pt x="406" y="42"/>
                  <a:pt x="402" y="30"/>
                  <a:pt x="393" y="21"/>
                </a:cubicBezTo>
                <a:cubicBezTo>
                  <a:pt x="380" y="7"/>
                  <a:pt x="361" y="0"/>
                  <a:pt x="339" y="0"/>
                </a:cubicBezTo>
                <a:close/>
              </a:path>
            </a:pathLst>
          </a:custGeom>
          <a:solidFill>
            <a:srgbClr val="7030A0"/>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Poppins" panose="00000500000000000000" pitchFamily="2" charset="0"/>
              <a:ea typeface="Calibri"/>
              <a:cs typeface="Poppins" panose="00000500000000000000" pitchFamily="2" charset="0"/>
              <a:sym typeface="Calibri"/>
            </a:endParaRPr>
          </a:p>
        </p:txBody>
      </p:sp>
      <p:sp>
        <p:nvSpPr>
          <p:cNvPr id="5" name="Google Shape;87;p13">
            <a:extLst>
              <a:ext uri="{FF2B5EF4-FFF2-40B4-BE49-F238E27FC236}">
                <a16:creationId xmlns:a16="http://schemas.microsoft.com/office/drawing/2014/main" id="{ED1B1BED-2080-CFC5-96DB-42C4B17C505E}"/>
              </a:ext>
            </a:extLst>
          </p:cNvPr>
          <p:cNvSpPr/>
          <p:nvPr/>
        </p:nvSpPr>
        <p:spPr>
          <a:xfrm>
            <a:off x="5383212" y="2387600"/>
            <a:ext cx="1501775" cy="1243012"/>
          </a:xfrm>
          <a:custGeom>
            <a:avLst/>
            <a:gdLst/>
            <a:ahLst/>
            <a:cxnLst/>
            <a:rect l="l" t="t" r="r" b="b"/>
            <a:pathLst>
              <a:path w="348" h="288" extrusionOk="0">
                <a:moveTo>
                  <a:pt x="67" y="288"/>
                </a:moveTo>
                <a:cubicBezTo>
                  <a:pt x="280" y="288"/>
                  <a:pt x="280" y="288"/>
                  <a:pt x="280" y="288"/>
                </a:cubicBezTo>
                <a:cubicBezTo>
                  <a:pt x="302" y="288"/>
                  <a:pt x="322" y="280"/>
                  <a:pt x="335" y="267"/>
                </a:cubicBezTo>
                <a:cubicBezTo>
                  <a:pt x="344" y="257"/>
                  <a:pt x="348" y="246"/>
                  <a:pt x="347" y="233"/>
                </a:cubicBezTo>
                <a:cubicBezTo>
                  <a:pt x="337" y="57"/>
                  <a:pt x="337" y="57"/>
                  <a:pt x="337" y="57"/>
                </a:cubicBezTo>
                <a:cubicBezTo>
                  <a:pt x="336" y="26"/>
                  <a:pt x="306" y="0"/>
                  <a:pt x="271" y="0"/>
                </a:cubicBezTo>
                <a:cubicBezTo>
                  <a:pt x="80" y="0"/>
                  <a:pt x="80" y="0"/>
                  <a:pt x="80" y="0"/>
                </a:cubicBezTo>
                <a:cubicBezTo>
                  <a:pt x="46" y="0"/>
                  <a:pt x="15" y="26"/>
                  <a:pt x="13" y="57"/>
                </a:cubicBezTo>
                <a:cubicBezTo>
                  <a:pt x="0" y="234"/>
                  <a:pt x="0" y="234"/>
                  <a:pt x="0" y="234"/>
                </a:cubicBezTo>
                <a:cubicBezTo>
                  <a:pt x="0" y="246"/>
                  <a:pt x="4" y="257"/>
                  <a:pt x="13" y="267"/>
                </a:cubicBezTo>
                <a:cubicBezTo>
                  <a:pt x="25" y="280"/>
                  <a:pt x="45" y="288"/>
                  <a:pt x="67" y="288"/>
                </a:cubicBezTo>
                <a:close/>
              </a:path>
            </a:pathLst>
          </a:custGeom>
          <a:solidFill>
            <a:srgbClr val="77DA00"/>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Poppins" panose="00000500000000000000" pitchFamily="2" charset="0"/>
              <a:ea typeface="Calibri"/>
              <a:cs typeface="Poppins" panose="00000500000000000000" pitchFamily="2" charset="0"/>
              <a:sym typeface="Calibri"/>
            </a:endParaRPr>
          </a:p>
        </p:txBody>
      </p:sp>
      <p:sp>
        <p:nvSpPr>
          <p:cNvPr id="6" name="Google Shape;88;p13">
            <a:extLst>
              <a:ext uri="{FF2B5EF4-FFF2-40B4-BE49-F238E27FC236}">
                <a16:creationId xmlns:a16="http://schemas.microsoft.com/office/drawing/2014/main" id="{F33A6F0F-C8D8-600E-F79F-01A48F41C4DF}"/>
              </a:ext>
            </a:extLst>
          </p:cNvPr>
          <p:cNvSpPr/>
          <p:nvPr/>
        </p:nvSpPr>
        <p:spPr>
          <a:xfrm>
            <a:off x="6978650" y="3695700"/>
            <a:ext cx="1738312" cy="1238250"/>
          </a:xfrm>
          <a:custGeom>
            <a:avLst/>
            <a:gdLst/>
            <a:ahLst/>
            <a:cxnLst/>
            <a:rect l="l" t="t" r="r" b="b"/>
            <a:pathLst>
              <a:path w="403" h="287" extrusionOk="0">
                <a:moveTo>
                  <a:pt x="368" y="59"/>
                </a:moveTo>
                <a:cubicBezTo>
                  <a:pt x="362" y="26"/>
                  <a:pt x="323" y="0"/>
                  <a:pt x="282" y="0"/>
                </a:cubicBezTo>
                <a:cubicBezTo>
                  <a:pt x="68" y="0"/>
                  <a:pt x="68" y="0"/>
                  <a:pt x="68" y="0"/>
                </a:cubicBezTo>
                <a:cubicBezTo>
                  <a:pt x="46" y="0"/>
                  <a:pt x="26" y="7"/>
                  <a:pt x="14" y="21"/>
                </a:cubicBezTo>
                <a:cubicBezTo>
                  <a:pt x="5" y="30"/>
                  <a:pt x="0" y="42"/>
                  <a:pt x="1" y="54"/>
                </a:cubicBezTo>
                <a:cubicBezTo>
                  <a:pt x="11" y="230"/>
                  <a:pt x="11" y="230"/>
                  <a:pt x="11" y="230"/>
                </a:cubicBezTo>
                <a:cubicBezTo>
                  <a:pt x="13" y="262"/>
                  <a:pt x="51" y="287"/>
                  <a:pt x="97" y="287"/>
                </a:cubicBezTo>
                <a:cubicBezTo>
                  <a:pt x="333" y="287"/>
                  <a:pt x="333" y="287"/>
                  <a:pt x="333" y="287"/>
                </a:cubicBezTo>
                <a:cubicBezTo>
                  <a:pt x="359" y="287"/>
                  <a:pt x="381" y="279"/>
                  <a:pt x="393" y="264"/>
                </a:cubicBezTo>
                <a:cubicBezTo>
                  <a:pt x="400" y="256"/>
                  <a:pt x="403" y="246"/>
                  <a:pt x="401" y="235"/>
                </a:cubicBezTo>
                <a:lnTo>
                  <a:pt x="368" y="59"/>
                </a:lnTo>
                <a:close/>
              </a:path>
            </a:pathLst>
          </a:custGeom>
          <a:solidFill>
            <a:schemeClr val="accent5">
              <a:lumMod val="60000"/>
              <a:lumOff val="40000"/>
            </a:schemeClr>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Poppins" panose="00000500000000000000" pitchFamily="2" charset="0"/>
              <a:ea typeface="Calibri"/>
              <a:cs typeface="Poppins" panose="00000500000000000000" pitchFamily="2" charset="0"/>
              <a:sym typeface="Calibri"/>
            </a:endParaRPr>
          </a:p>
        </p:txBody>
      </p:sp>
      <p:sp>
        <p:nvSpPr>
          <p:cNvPr id="7" name="Google Shape;89;p13">
            <a:extLst>
              <a:ext uri="{FF2B5EF4-FFF2-40B4-BE49-F238E27FC236}">
                <a16:creationId xmlns:a16="http://schemas.microsoft.com/office/drawing/2014/main" id="{32FB46BA-F13A-A8E9-A7CF-F90431D9F510}"/>
              </a:ext>
            </a:extLst>
          </p:cNvPr>
          <p:cNvSpPr/>
          <p:nvPr/>
        </p:nvSpPr>
        <p:spPr>
          <a:xfrm>
            <a:off x="5280025" y="3695700"/>
            <a:ext cx="1685925" cy="1238250"/>
          </a:xfrm>
          <a:custGeom>
            <a:avLst/>
            <a:gdLst/>
            <a:ahLst/>
            <a:cxnLst/>
            <a:rect l="l" t="t" r="r" b="b"/>
            <a:pathLst>
              <a:path w="391" h="287" extrusionOk="0">
                <a:moveTo>
                  <a:pt x="304" y="0"/>
                </a:moveTo>
                <a:cubicBezTo>
                  <a:pt x="91" y="0"/>
                  <a:pt x="91" y="0"/>
                  <a:pt x="91" y="0"/>
                </a:cubicBezTo>
                <a:cubicBezTo>
                  <a:pt x="50" y="0"/>
                  <a:pt x="16" y="25"/>
                  <a:pt x="13" y="57"/>
                </a:cubicBezTo>
                <a:cubicBezTo>
                  <a:pt x="1" y="233"/>
                  <a:pt x="1" y="233"/>
                  <a:pt x="1" y="233"/>
                </a:cubicBezTo>
                <a:cubicBezTo>
                  <a:pt x="0" y="244"/>
                  <a:pt x="4" y="254"/>
                  <a:pt x="12" y="263"/>
                </a:cubicBezTo>
                <a:cubicBezTo>
                  <a:pt x="26" y="278"/>
                  <a:pt x="51" y="287"/>
                  <a:pt x="77" y="287"/>
                </a:cubicBezTo>
                <a:cubicBezTo>
                  <a:pt x="313" y="287"/>
                  <a:pt x="313" y="287"/>
                  <a:pt x="313" y="287"/>
                </a:cubicBezTo>
                <a:cubicBezTo>
                  <a:pt x="340" y="287"/>
                  <a:pt x="364" y="278"/>
                  <a:pt x="378" y="263"/>
                </a:cubicBezTo>
                <a:cubicBezTo>
                  <a:pt x="387" y="254"/>
                  <a:pt x="391" y="243"/>
                  <a:pt x="390" y="233"/>
                </a:cubicBezTo>
                <a:cubicBezTo>
                  <a:pt x="380" y="56"/>
                  <a:pt x="380" y="56"/>
                  <a:pt x="380" y="56"/>
                </a:cubicBezTo>
                <a:cubicBezTo>
                  <a:pt x="378" y="25"/>
                  <a:pt x="344" y="0"/>
                  <a:pt x="304" y="0"/>
                </a:cubicBezTo>
                <a:close/>
              </a:path>
            </a:pathLst>
          </a:custGeom>
          <a:solidFill>
            <a:schemeClr val="accent6"/>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Poppins" panose="00000500000000000000" pitchFamily="2" charset="0"/>
              <a:ea typeface="Calibri"/>
              <a:cs typeface="Poppins" panose="00000500000000000000" pitchFamily="2" charset="0"/>
              <a:sym typeface="Calibri"/>
            </a:endParaRPr>
          </a:p>
        </p:txBody>
      </p:sp>
      <p:sp>
        <p:nvSpPr>
          <p:cNvPr id="8" name="Google Shape;90;p13">
            <a:extLst>
              <a:ext uri="{FF2B5EF4-FFF2-40B4-BE49-F238E27FC236}">
                <a16:creationId xmlns:a16="http://schemas.microsoft.com/office/drawing/2014/main" id="{C9C1C580-AB41-F7C6-6128-664A9A4F6B62}"/>
              </a:ext>
            </a:extLst>
          </p:cNvPr>
          <p:cNvSpPr/>
          <p:nvPr/>
        </p:nvSpPr>
        <p:spPr>
          <a:xfrm>
            <a:off x="5672137" y="4999037"/>
            <a:ext cx="901700" cy="798512"/>
          </a:xfrm>
          <a:custGeom>
            <a:avLst/>
            <a:gdLst/>
            <a:ahLst/>
            <a:cxnLst/>
            <a:rect l="l" t="t" r="r" b="b"/>
            <a:pathLst>
              <a:path w="209" h="185" extrusionOk="0">
                <a:moveTo>
                  <a:pt x="170" y="185"/>
                </a:moveTo>
                <a:cubicBezTo>
                  <a:pt x="39" y="185"/>
                  <a:pt x="39" y="185"/>
                  <a:pt x="39" y="185"/>
                </a:cubicBezTo>
                <a:cubicBezTo>
                  <a:pt x="16" y="185"/>
                  <a:pt x="0" y="161"/>
                  <a:pt x="8" y="140"/>
                </a:cubicBezTo>
                <a:cubicBezTo>
                  <a:pt x="55" y="21"/>
                  <a:pt x="55" y="21"/>
                  <a:pt x="55" y="21"/>
                </a:cubicBezTo>
                <a:cubicBezTo>
                  <a:pt x="60" y="8"/>
                  <a:pt x="72" y="0"/>
                  <a:pt x="86" y="0"/>
                </a:cubicBezTo>
                <a:cubicBezTo>
                  <a:pt x="123" y="0"/>
                  <a:pt x="123" y="0"/>
                  <a:pt x="123" y="0"/>
                </a:cubicBezTo>
                <a:cubicBezTo>
                  <a:pt x="137" y="0"/>
                  <a:pt x="149" y="8"/>
                  <a:pt x="154" y="21"/>
                </a:cubicBezTo>
                <a:cubicBezTo>
                  <a:pt x="201" y="140"/>
                  <a:pt x="201" y="140"/>
                  <a:pt x="201" y="140"/>
                </a:cubicBezTo>
                <a:cubicBezTo>
                  <a:pt x="209" y="161"/>
                  <a:pt x="193" y="185"/>
                  <a:pt x="170" y="185"/>
                </a:cubicBezTo>
                <a:close/>
              </a:path>
            </a:pathLst>
          </a:custGeom>
          <a:solidFill>
            <a:schemeClr val="tx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Poppins" panose="00000500000000000000" pitchFamily="2" charset="0"/>
              <a:ea typeface="Calibri"/>
              <a:cs typeface="Poppins" panose="00000500000000000000" pitchFamily="2" charset="0"/>
              <a:sym typeface="Calibri"/>
            </a:endParaRPr>
          </a:p>
        </p:txBody>
      </p:sp>
      <p:pic>
        <p:nvPicPr>
          <p:cNvPr id="10" name="Graphic 9" descr="Atom with solid fill">
            <a:extLst>
              <a:ext uri="{FF2B5EF4-FFF2-40B4-BE49-F238E27FC236}">
                <a16:creationId xmlns:a16="http://schemas.microsoft.com/office/drawing/2014/main" id="{5CE44F0D-F887-79EE-9AA2-B51654910BD0}"/>
              </a:ext>
            </a:extLst>
          </p:cNvPr>
          <p:cNvPicPr>
            <a:picLocks noChangeAspect="1"/>
          </p:cNvPicPr>
          <p:nvPr/>
        </p:nvPicPr>
        <p:blipFill>
          <a:blip r:embed="rId3" cstate="hq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206509" y="2560894"/>
            <a:ext cx="750570" cy="750570"/>
          </a:xfrm>
          <a:prstGeom prst="rect">
            <a:avLst/>
          </a:prstGeom>
        </p:spPr>
      </p:pic>
      <p:pic>
        <p:nvPicPr>
          <p:cNvPr id="11" name="Graphic 10" descr="Graduation cap with solid fill">
            <a:extLst>
              <a:ext uri="{FF2B5EF4-FFF2-40B4-BE49-F238E27FC236}">
                <a16:creationId xmlns:a16="http://schemas.microsoft.com/office/drawing/2014/main" id="{4EAFFDE8-9907-0E3E-0B7A-E05C4AF852BA}"/>
              </a:ext>
            </a:extLst>
          </p:cNvPr>
          <p:cNvPicPr>
            <a:picLocks noChangeAspect="1"/>
          </p:cNvPicPr>
          <p:nvPr/>
        </p:nvPicPr>
        <p:blipFill>
          <a:blip r:embed="rId5" cstate="hq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720715" y="3840639"/>
            <a:ext cx="750570" cy="750570"/>
          </a:xfrm>
          <a:prstGeom prst="rect">
            <a:avLst/>
          </a:prstGeom>
        </p:spPr>
      </p:pic>
      <p:pic>
        <p:nvPicPr>
          <p:cNvPr id="12" name="Graphic 11" descr="Handshake with solid fill">
            <a:extLst>
              <a:ext uri="{FF2B5EF4-FFF2-40B4-BE49-F238E27FC236}">
                <a16:creationId xmlns:a16="http://schemas.microsoft.com/office/drawing/2014/main" id="{34C1B49A-227B-C1F8-EA6A-800AB0378CF9}"/>
              </a:ext>
            </a:extLst>
          </p:cNvPr>
          <p:cNvPicPr>
            <a:picLocks noChangeAspect="1"/>
          </p:cNvPicPr>
          <p:nvPr/>
        </p:nvPicPr>
        <p:blipFill>
          <a:blip r:embed="rId7" cstate="hq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472521" y="3939540"/>
            <a:ext cx="750570" cy="750570"/>
          </a:xfrm>
          <a:prstGeom prst="rect">
            <a:avLst/>
          </a:prstGeom>
        </p:spPr>
      </p:pic>
      <p:pic>
        <p:nvPicPr>
          <p:cNvPr id="13" name="Graphic 12" descr="Lightbulb and gear with solid fill">
            <a:extLst>
              <a:ext uri="{FF2B5EF4-FFF2-40B4-BE49-F238E27FC236}">
                <a16:creationId xmlns:a16="http://schemas.microsoft.com/office/drawing/2014/main" id="{CA64E96B-8609-30DB-99BC-7C8CE9D75356}"/>
              </a:ext>
            </a:extLst>
          </p:cNvPr>
          <p:cNvPicPr>
            <a:picLocks noChangeAspect="1"/>
          </p:cNvPicPr>
          <p:nvPr/>
        </p:nvPicPr>
        <p:blipFill>
          <a:blip r:embed="rId9" cstate="hq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720715" y="2560894"/>
            <a:ext cx="750570" cy="750570"/>
          </a:xfrm>
          <a:prstGeom prst="rect">
            <a:avLst/>
          </a:prstGeom>
        </p:spPr>
      </p:pic>
      <p:pic>
        <p:nvPicPr>
          <p:cNvPr id="14" name="Graphic 13" descr="Research with solid fill">
            <a:extLst>
              <a:ext uri="{FF2B5EF4-FFF2-40B4-BE49-F238E27FC236}">
                <a16:creationId xmlns:a16="http://schemas.microsoft.com/office/drawing/2014/main" id="{68A9F85C-2085-A9A8-FEBA-357F8E187FE6}"/>
              </a:ext>
            </a:extLst>
          </p:cNvPr>
          <p:cNvPicPr>
            <a:picLocks noChangeAspect="1"/>
          </p:cNvPicPr>
          <p:nvPr/>
        </p:nvPicPr>
        <p:blipFill>
          <a:blip r:embed="rId11" cstate="hq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300277" y="2612706"/>
            <a:ext cx="750570" cy="750570"/>
          </a:xfrm>
          <a:prstGeom prst="rect">
            <a:avLst/>
          </a:prstGeom>
        </p:spPr>
      </p:pic>
      <p:pic>
        <p:nvPicPr>
          <p:cNvPr id="15" name="Graphic 14" descr="Stopwatch with solid fill">
            <a:extLst>
              <a:ext uri="{FF2B5EF4-FFF2-40B4-BE49-F238E27FC236}">
                <a16:creationId xmlns:a16="http://schemas.microsoft.com/office/drawing/2014/main" id="{64846417-48F7-54C6-45A1-56245056213B}"/>
              </a:ext>
            </a:extLst>
          </p:cNvPr>
          <p:cNvPicPr>
            <a:picLocks noChangeAspect="1"/>
          </p:cNvPicPr>
          <p:nvPr/>
        </p:nvPicPr>
        <p:blipFill>
          <a:blip r:embed="rId13" cstate="hq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3947318" y="3840639"/>
            <a:ext cx="749808" cy="749808"/>
          </a:xfrm>
          <a:prstGeom prst="rect">
            <a:avLst/>
          </a:prstGeom>
        </p:spPr>
      </p:pic>
      <p:sp>
        <p:nvSpPr>
          <p:cNvPr id="18" name="TextBox 12449">
            <a:extLst>
              <a:ext uri="{FF2B5EF4-FFF2-40B4-BE49-F238E27FC236}">
                <a16:creationId xmlns:a16="http://schemas.microsoft.com/office/drawing/2014/main" id="{BE49064A-0D47-CB4A-C911-41808E8424A8}"/>
              </a:ext>
            </a:extLst>
          </p:cNvPr>
          <p:cNvSpPr txBox="1"/>
          <p:nvPr/>
        </p:nvSpPr>
        <p:spPr>
          <a:xfrm>
            <a:off x="464710" y="1411089"/>
            <a:ext cx="2388489"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C000"/>
                </a:solidFill>
                <a:effectLst/>
                <a:uLnTx/>
                <a:uFillTx/>
                <a:latin typeface="Poppins" panose="00000500000000000000" pitchFamily="2" charset="0"/>
                <a:cs typeface="Poppins" panose="00000500000000000000" pitchFamily="2" charset="0"/>
              </a:rPr>
              <a:t>Access to Finance</a:t>
            </a:r>
            <a:endParaRPr kumimoji="0" lang="en-US" sz="2400" b="0" i="0" u="none" strike="noStrike" kern="1200" cap="none" spc="0" normalizeH="0" baseline="0" noProof="0" dirty="0">
              <a:ln>
                <a:noFill/>
              </a:ln>
              <a:solidFill>
                <a:srgbClr val="FFC000"/>
              </a:solidFill>
              <a:effectLst/>
              <a:uLnTx/>
              <a:uFillTx/>
              <a:latin typeface="Poppins" panose="00000500000000000000" pitchFamily="2" charset="0"/>
              <a:cs typeface="Poppins" panose="00000500000000000000" pitchFamily="2" charset="0"/>
            </a:endParaRPr>
          </a:p>
        </p:txBody>
      </p:sp>
      <p:sp>
        <p:nvSpPr>
          <p:cNvPr id="21" name="TextBox 12449">
            <a:extLst>
              <a:ext uri="{FF2B5EF4-FFF2-40B4-BE49-F238E27FC236}">
                <a16:creationId xmlns:a16="http://schemas.microsoft.com/office/drawing/2014/main" id="{91BF8EF2-2E93-8E5A-3789-AD14CE23056E}"/>
              </a:ext>
            </a:extLst>
          </p:cNvPr>
          <p:cNvSpPr txBox="1"/>
          <p:nvPr/>
        </p:nvSpPr>
        <p:spPr>
          <a:xfrm>
            <a:off x="513288" y="3253593"/>
            <a:ext cx="2388489"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Poppins" panose="00000500000000000000" pitchFamily="2" charset="0"/>
                <a:cs typeface="Poppins" panose="00000500000000000000" pitchFamily="2" charset="0"/>
              </a:rPr>
              <a:t>Address Skill Challenges</a:t>
            </a:r>
            <a:endParaRPr kumimoji="0" lang="en-US" sz="2400" b="0" i="0" u="none" strike="noStrike" kern="1200" cap="none" spc="0" normalizeH="0" baseline="0" noProof="0" dirty="0">
              <a:ln>
                <a:noFill/>
              </a:ln>
              <a:solidFill>
                <a:srgbClr val="FF0000"/>
              </a:solidFill>
              <a:effectLst/>
              <a:uLnTx/>
              <a:uFillTx/>
              <a:latin typeface="Poppins" panose="00000500000000000000" pitchFamily="2" charset="0"/>
              <a:cs typeface="Poppins" panose="00000500000000000000" pitchFamily="2" charset="0"/>
            </a:endParaRPr>
          </a:p>
        </p:txBody>
      </p:sp>
      <p:sp>
        <p:nvSpPr>
          <p:cNvPr id="24" name="TextBox 12449">
            <a:extLst>
              <a:ext uri="{FF2B5EF4-FFF2-40B4-BE49-F238E27FC236}">
                <a16:creationId xmlns:a16="http://schemas.microsoft.com/office/drawing/2014/main" id="{BA808B95-31F0-E780-3091-ACF9F38F5C30}"/>
              </a:ext>
            </a:extLst>
          </p:cNvPr>
          <p:cNvSpPr txBox="1"/>
          <p:nvPr/>
        </p:nvSpPr>
        <p:spPr>
          <a:xfrm>
            <a:off x="513288" y="5082190"/>
            <a:ext cx="2388489"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2400" b="1" dirty="0">
                <a:solidFill>
                  <a:srgbClr val="C00000"/>
                </a:solidFill>
                <a:latin typeface="Poppins" panose="00000500000000000000" pitchFamily="2" charset="0"/>
                <a:cs typeface="Poppins" panose="00000500000000000000" pitchFamily="2" charset="0"/>
              </a:rPr>
              <a:t>Support Technology</a:t>
            </a:r>
            <a:endParaRPr kumimoji="0" lang="en-US" sz="2400" b="0" i="0" u="none" strike="noStrike" kern="1200" cap="none" spc="0" normalizeH="0" baseline="0" noProof="0" dirty="0">
              <a:ln>
                <a:noFill/>
              </a:ln>
              <a:solidFill>
                <a:srgbClr val="C00000"/>
              </a:solidFill>
              <a:effectLst/>
              <a:uLnTx/>
              <a:uFillTx/>
              <a:latin typeface="Poppins" panose="00000500000000000000" pitchFamily="2" charset="0"/>
              <a:cs typeface="Poppins" panose="00000500000000000000" pitchFamily="2" charset="0"/>
            </a:endParaRPr>
          </a:p>
        </p:txBody>
      </p:sp>
      <p:sp>
        <p:nvSpPr>
          <p:cNvPr id="27" name="TextBox 12449">
            <a:extLst>
              <a:ext uri="{FF2B5EF4-FFF2-40B4-BE49-F238E27FC236}">
                <a16:creationId xmlns:a16="http://schemas.microsoft.com/office/drawing/2014/main" id="{4E081992-2C66-A32B-BE05-E6AC56A54111}"/>
              </a:ext>
            </a:extLst>
          </p:cNvPr>
          <p:cNvSpPr txBox="1"/>
          <p:nvPr/>
        </p:nvSpPr>
        <p:spPr>
          <a:xfrm>
            <a:off x="9321723" y="5082190"/>
            <a:ext cx="2388489"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7030A0"/>
                </a:solidFill>
                <a:effectLst/>
                <a:uLnTx/>
                <a:uFillTx/>
                <a:latin typeface="Poppins" panose="00000500000000000000" pitchFamily="2" charset="0"/>
                <a:cs typeface="Poppins" panose="00000500000000000000" pitchFamily="2" charset="0"/>
              </a:rPr>
              <a:t>Risk Management</a:t>
            </a:r>
            <a:endParaRPr kumimoji="0" lang="en-US" sz="2400" b="0" i="0" u="none" strike="noStrike" kern="1200" cap="none" spc="0" normalizeH="0" baseline="0" noProof="0" dirty="0">
              <a:ln>
                <a:noFill/>
              </a:ln>
              <a:solidFill>
                <a:srgbClr val="7030A0"/>
              </a:solidFill>
              <a:effectLst/>
              <a:uLnTx/>
              <a:uFillTx/>
              <a:latin typeface="Poppins" panose="00000500000000000000" pitchFamily="2" charset="0"/>
              <a:cs typeface="Poppins" panose="00000500000000000000" pitchFamily="2" charset="0"/>
            </a:endParaRPr>
          </a:p>
        </p:txBody>
      </p:sp>
      <p:sp>
        <p:nvSpPr>
          <p:cNvPr id="30" name="TextBox 12449">
            <a:extLst>
              <a:ext uri="{FF2B5EF4-FFF2-40B4-BE49-F238E27FC236}">
                <a16:creationId xmlns:a16="http://schemas.microsoft.com/office/drawing/2014/main" id="{27E4409B-0273-A7A9-0189-5F8628D9B7AB}"/>
              </a:ext>
            </a:extLst>
          </p:cNvPr>
          <p:cNvSpPr txBox="1"/>
          <p:nvPr/>
        </p:nvSpPr>
        <p:spPr>
          <a:xfrm>
            <a:off x="9321723" y="3253593"/>
            <a:ext cx="2574442"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Poppins" panose="00000500000000000000" pitchFamily="2" charset="0"/>
                <a:cs typeface="Poppins" panose="00000500000000000000" pitchFamily="2" charset="0"/>
              </a:rPr>
              <a:t>Digital Solutions</a:t>
            </a:r>
            <a:endParaRPr kumimoji="0" lang="en-US" sz="2400" b="0" i="0" u="none" strike="noStrike" kern="1200" cap="none" spc="0" normalizeH="0" baseline="0" noProof="0" dirty="0">
              <a:ln>
                <a:noFill/>
              </a:ln>
              <a:solidFill>
                <a:srgbClr val="0070C0"/>
              </a:solidFill>
              <a:effectLst/>
              <a:uLnTx/>
              <a:uFillTx/>
              <a:latin typeface="Poppins" panose="00000500000000000000" pitchFamily="2" charset="0"/>
              <a:cs typeface="Poppins" panose="00000500000000000000" pitchFamily="2" charset="0"/>
            </a:endParaRPr>
          </a:p>
        </p:txBody>
      </p:sp>
      <p:sp>
        <p:nvSpPr>
          <p:cNvPr id="33" name="TextBox 12449">
            <a:extLst>
              <a:ext uri="{FF2B5EF4-FFF2-40B4-BE49-F238E27FC236}">
                <a16:creationId xmlns:a16="http://schemas.microsoft.com/office/drawing/2014/main" id="{026A0664-2A3C-D5BE-4874-87CBA088DB1E}"/>
              </a:ext>
            </a:extLst>
          </p:cNvPr>
          <p:cNvSpPr txBox="1"/>
          <p:nvPr/>
        </p:nvSpPr>
        <p:spPr>
          <a:xfrm>
            <a:off x="9321723" y="1411089"/>
            <a:ext cx="2574442"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92D050"/>
                </a:solidFill>
                <a:effectLst/>
                <a:uLnTx/>
                <a:uFillTx/>
                <a:latin typeface="Poppins" panose="00000500000000000000" pitchFamily="2" charset="0"/>
                <a:cs typeface="Poppins" panose="00000500000000000000" pitchFamily="2" charset="0"/>
              </a:rPr>
              <a:t>Enhancing Supply Chains</a:t>
            </a:r>
            <a:endParaRPr kumimoji="0" lang="en-US" sz="2400" b="0" i="0" u="none" strike="noStrike" kern="1200" cap="none" spc="0" normalizeH="0" baseline="0" noProof="0" dirty="0">
              <a:ln>
                <a:noFill/>
              </a:ln>
              <a:solidFill>
                <a:srgbClr val="92D050"/>
              </a:solidFill>
              <a:effectLst/>
              <a:uLnTx/>
              <a:uFillTx/>
              <a:latin typeface="Poppins" panose="00000500000000000000" pitchFamily="2" charset="0"/>
              <a:cs typeface="Poppins" panose="00000500000000000000" pitchFamily="2" charset="0"/>
            </a:endParaRPr>
          </a:p>
        </p:txBody>
      </p:sp>
      <p:sp>
        <p:nvSpPr>
          <p:cNvPr id="9" name="TextBox 8">
            <a:extLst>
              <a:ext uri="{FF2B5EF4-FFF2-40B4-BE49-F238E27FC236}">
                <a16:creationId xmlns:a16="http://schemas.microsoft.com/office/drawing/2014/main" id="{4FC92507-482E-98FD-E997-DA78213C240C}"/>
              </a:ext>
            </a:extLst>
          </p:cNvPr>
          <p:cNvSpPr txBox="1"/>
          <p:nvPr/>
        </p:nvSpPr>
        <p:spPr>
          <a:xfrm>
            <a:off x="600634" y="277906"/>
            <a:ext cx="10919013" cy="646331"/>
          </a:xfrm>
          <a:prstGeom prst="rect">
            <a:avLst/>
          </a:prstGeom>
          <a:noFill/>
        </p:spPr>
        <p:txBody>
          <a:bodyPr wrap="square" rtlCol="0">
            <a:spAutoFit/>
          </a:bodyPr>
          <a:lstStyle/>
          <a:p>
            <a:pPr algn="ctr"/>
            <a:r>
              <a:rPr lang="en-US" sz="3600" b="1" dirty="0"/>
              <a:t>ENHANCING COMPETITIVENESS OF MSMEs</a:t>
            </a:r>
            <a:endParaRPr lang="en-IN" sz="3600" b="1" dirty="0"/>
          </a:p>
        </p:txBody>
      </p:sp>
    </p:spTree>
    <p:extLst>
      <p:ext uri="{BB962C8B-B14F-4D97-AF65-F5344CB8AC3E}">
        <p14:creationId xmlns:p14="http://schemas.microsoft.com/office/powerpoint/2010/main" val="420471042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14:presetBounceEnd="50000">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14:bounceEnd="50000">
                                          <p:cBhvr additive="base">
                                            <p:cTn id="7" dur="1000" fill="hold"/>
                                            <p:tgtEl>
                                              <p:spTgt spid="3"/>
                                            </p:tgtEl>
                                            <p:attrNameLst>
                                              <p:attrName>ppt_x</p:attrName>
                                            </p:attrNameLst>
                                          </p:cBhvr>
                                          <p:tavLst>
                                            <p:tav tm="0">
                                              <p:val>
                                                <p:strVal val="#ppt_x"/>
                                              </p:val>
                                            </p:tav>
                                            <p:tav tm="100000">
                                              <p:val>
                                                <p:strVal val="#ppt_x"/>
                                              </p:val>
                                            </p:tav>
                                          </p:tavLst>
                                        </p:anim>
                                        <p:anim calcmode="lin" valueType="num" p14:bounceEnd="50000">
                                          <p:cBhvr additive="base">
                                            <p:cTn id="8" dur="10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14:presetBounceEnd="50000">
                                      <p:stCondLst>
                                        <p:cond delay="200"/>
                                      </p:stCondLst>
                                      <p:childTnLst>
                                        <p:set>
                                          <p:cBhvr>
                                            <p:cTn id="10" dur="1" fill="hold">
                                              <p:stCondLst>
                                                <p:cond delay="0"/>
                                              </p:stCondLst>
                                            </p:cTn>
                                            <p:tgtEl>
                                              <p:spTgt spid="5"/>
                                            </p:tgtEl>
                                            <p:attrNameLst>
                                              <p:attrName>style.visibility</p:attrName>
                                            </p:attrNameLst>
                                          </p:cBhvr>
                                          <p:to>
                                            <p:strVal val="visible"/>
                                          </p:to>
                                        </p:set>
                                        <p:anim calcmode="lin" valueType="num" p14:bounceEnd="50000">
                                          <p:cBhvr additive="base">
                                            <p:cTn id="11" dur="1000" fill="hold"/>
                                            <p:tgtEl>
                                              <p:spTgt spid="5"/>
                                            </p:tgtEl>
                                            <p:attrNameLst>
                                              <p:attrName>ppt_x</p:attrName>
                                            </p:attrNameLst>
                                          </p:cBhvr>
                                          <p:tavLst>
                                            <p:tav tm="0">
                                              <p:val>
                                                <p:strVal val="#ppt_x"/>
                                              </p:val>
                                            </p:tav>
                                            <p:tav tm="100000">
                                              <p:val>
                                                <p:strVal val="#ppt_x"/>
                                              </p:val>
                                            </p:tav>
                                          </p:tavLst>
                                        </p:anim>
                                        <p:anim calcmode="lin" valueType="num" p14:bounceEnd="50000">
                                          <p:cBhvr additive="base">
                                            <p:cTn id="12" dur="1000" fill="hold"/>
                                            <p:tgtEl>
                                              <p:spTgt spid="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14:presetBounceEnd="50000">
                                      <p:stCondLst>
                                        <p:cond delay="400"/>
                                      </p:stCondLst>
                                      <p:childTnLst>
                                        <p:set>
                                          <p:cBhvr>
                                            <p:cTn id="14" dur="1" fill="hold">
                                              <p:stCondLst>
                                                <p:cond delay="0"/>
                                              </p:stCondLst>
                                            </p:cTn>
                                            <p:tgtEl>
                                              <p:spTgt spid="2"/>
                                            </p:tgtEl>
                                            <p:attrNameLst>
                                              <p:attrName>style.visibility</p:attrName>
                                            </p:attrNameLst>
                                          </p:cBhvr>
                                          <p:to>
                                            <p:strVal val="visible"/>
                                          </p:to>
                                        </p:set>
                                        <p:anim calcmode="lin" valueType="num" p14:bounceEnd="50000">
                                          <p:cBhvr additive="base">
                                            <p:cTn id="15" dur="1000" fill="hold"/>
                                            <p:tgtEl>
                                              <p:spTgt spid="2"/>
                                            </p:tgtEl>
                                            <p:attrNameLst>
                                              <p:attrName>ppt_x</p:attrName>
                                            </p:attrNameLst>
                                          </p:cBhvr>
                                          <p:tavLst>
                                            <p:tav tm="0">
                                              <p:val>
                                                <p:strVal val="#ppt_x"/>
                                              </p:val>
                                            </p:tav>
                                            <p:tav tm="100000">
                                              <p:val>
                                                <p:strVal val="#ppt_x"/>
                                              </p:val>
                                            </p:tav>
                                          </p:tavLst>
                                        </p:anim>
                                        <p:anim calcmode="lin" valueType="num" p14:bounceEnd="50000">
                                          <p:cBhvr additive="base">
                                            <p:cTn id="16" dur="1000" fill="hold"/>
                                            <p:tgtEl>
                                              <p:spTgt spid="2"/>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14:presetBounceEnd="50000">
                                      <p:stCondLst>
                                        <p:cond delay="600"/>
                                      </p:stCondLst>
                                      <p:childTnLst>
                                        <p:set>
                                          <p:cBhvr>
                                            <p:cTn id="18" dur="1" fill="hold">
                                              <p:stCondLst>
                                                <p:cond delay="0"/>
                                              </p:stCondLst>
                                            </p:cTn>
                                            <p:tgtEl>
                                              <p:spTgt spid="4"/>
                                            </p:tgtEl>
                                            <p:attrNameLst>
                                              <p:attrName>style.visibility</p:attrName>
                                            </p:attrNameLst>
                                          </p:cBhvr>
                                          <p:to>
                                            <p:strVal val="visible"/>
                                          </p:to>
                                        </p:set>
                                        <p:anim calcmode="lin" valueType="num" p14:bounceEnd="50000">
                                          <p:cBhvr additive="base">
                                            <p:cTn id="19" dur="1000" fill="hold"/>
                                            <p:tgtEl>
                                              <p:spTgt spid="4"/>
                                            </p:tgtEl>
                                            <p:attrNameLst>
                                              <p:attrName>ppt_x</p:attrName>
                                            </p:attrNameLst>
                                          </p:cBhvr>
                                          <p:tavLst>
                                            <p:tav tm="0">
                                              <p:val>
                                                <p:strVal val="#ppt_x"/>
                                              </p:val>
                                            </p:tav>
                                            <p:tav tm="100000">
                                              <p:val>
                                                <p:strVal val="#ppt_x"/>
                                              </p:val>
                                            </p:tav>
                                          </p:tavLst>
                                        </p:anim>
                                        <p:anim calcmode="lin" valueType="num" p14:bounceEnd="50000">
                                          <p:cBhvr additive="base">
                                            <p:cTn id="20" dur="1000" fill="hold"/>
                                            <p:tgtEl>
                                              <p:spTgt spid="4"/>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14:presetBounceEnd="50000">
                                      <p:stCondLst>
                                        <p:cond delay="800"/>
                                      </p:stCondLst>
                                      <p:childTnLst>
                                        <p:set>
                                          <p:cBhvr>
                                            <p:cTn id="22" dur="1" fill="hold">
                                              <p:stCondLst>
                                                <p:cond delay="0"/>
                                              </p:stCondLst>
                                            </p:cTn>
                                            <p:tgtEl>
                                              <p:spTgt spid="7"/>
                                            </p:tgtEl>
                                            <p:attrNameLst>
                                              <p:attrName>style.visibility</p:attrName>
                                            </p:attrNameLst>
                                          </p:cBhvr>
                                          <p:to>
                                            <p:strVal val="visible"/>
                                          </p:to>
                                        </p:set>
                                        <p:anim calcmode="lin" valueType="num" p14:bounceEnd="50000">
                                          <p:cBhvr additive="base">
                                            <p:cTn id="23" dur="1000" fill="hold"/>
                                            <p:tgtEl>
                                              <p:spTgt spid="7"/>
                                            </p:tgtEl>
                                            <p:attrNameLst>
                                              <p:attrName>ppt_x</p:attrName>
                                            </p:attrNameLst>
                                          </p:cBhvr>
                                          <p:tavLst>
                                            <p:tav tm="0">
                                              <p:val>
                                                <p:strVal val="#ppt_x"/>
                                              </p:val>
                                            </p:tav>
                                            <p:tav tm="100000">
                                              <p:val>
                                                <p:strVal val="#ppt_x"/>
                                              </p:val>
                                            </p:tav>
                                          </p:tavLst>
                                        </p:anim>
                                        <p:anim calcmode="lin" valueType="num" p14:bounceEnd="50000">
                                          <p:cBhvr additive="base">
                                            <p:cTn id="24" dur="1000" fill="hold"/>
                                            <p:tgtEl>
                                              <p:spTgt spid="7"/>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14:presetBounceEnd="50000">
                                      <p:stCondLst>
                                        <p:cond delay="1000"/>
                                      </p:stCondLst>
                                      <p:childTnLst>
                                        <p:set>
                                          <p:cBhvr>
                                            <p:cTn id="26" dur="1" fill="hold">
                                              <p:stCondLst>
                                                <p:cond delay="0"/>
                                              </p:stCondLst>
                                            </p:cTn>
                                            <p:tgtEl>
                                              <p:spTgt spid="6"/>
                                            </p:tgtEl>
                                            <p:attrNameLst>
                                              <p:attrName>style.visibility</p:attrName>
                                            </p:attrNameLst>
                                          </p:cBhvr>
                                          <p:to>
                                            <p:strVal val="visible"/>
                                          </p:to>
                                        </p:set>
                                        <p:anim calcmode="lin" valueType="num" p14:bounceEnd="50000">
                                          <p:cBhvr additive="base">
                                            <p:cTn id="27" dur="1000" fill="hold"/>
                                            <p:tgtEl>
                                              <p:spTgt spid="6"/>
                                            </p:tgtEl>
                                            <p:attrNameLst>
                                              <p:attrName>ppt_x</p:attrName>
                                            </p:attrNameLst>
                                          </p:cBhvr>
                                          <p:tavLst>
                                            <p:tav tm="0">
                                              <p:val>
                                                <p:strVal val="#ppt_x"/>
                                              </p:val>
                                            </p:tav>
                                            <p:tav tm="100000">
                                              <p:val>
                                                <p:strVal val="#ppt_x"/>
                                              </p:val>
                                            </p:tav>
                                          </p:tavLst>
                                        </p:anim>
                                        <p:anim calcmode="lin" valueType="num" p14:bounceEnd="50000">
                                          <p:cBhvr additive="base">
                                            <p:cTn id="28" dur="1000" fill="hold"/>
                                            <p:tgtEl>
                                              <p:spTgt spid="6"/>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14:presetBounceEnd="50000">
                                      <p:stCondLst>
                                        <p:cond delay="1200"/>
                                      </p:stCondLst>
                                      <p:childTnLst>
                                        <p:set>
                                          <p:cBhvr>
                                            <p:cTn id="30" dur="1" fill="hold">
                                              <p:stCondLst>
                                                <p:cond delay="0"/>
                                              </p:stCondLst>
                                            </p:cTn>
                                            <p:tgtEl>
                                              <p:spTgt spid="8"/>
                                            </p:tgtEl>
                                            <p:attrNameLst>
                                              <p:attrName>style.visibility</p:attrName>
                                            </p:attrNameLst>
                                          </p:cBhvr>
                                          <p:to>
                                            <p:strVal val="visible"/>
                                          </p:to>
                                        </p:set>
                                        <p:anim calcmode="lin" valueType="num" p14:bounceEnd="50000">
                                          <p:cBhvr additive="base">
                                            <p:cTn id="31" dur="1000" fill="hold"/>
                                            <p:tgtEl>
                                              <p:spTgt spid="8"/>
                                            </p:tgtEl>
                                            <p:attrNameLst>
                                              <p:attrName>ppt_x</p:attrName>
                                            </p:attrNameLst>
                                          </p:cBhvr>
                                          <p:tavLst>
                                            <p:tav tm="0">
                                              <p:val>
                                                <p:strVal val="#ppt_x"/>
                                              </p:val>
                                            </p:tav>
                                            <p:tav tm="100000">
                                              <p:val>
                                                <p:strVal val="#ppt_x"/>
                                              </p:val>
                                            </p:tav>
                                          </p:tavLst>
                                        </p:anim>
                                        <p:anim calcmode="lin" valueType="num" p14:bounceEnd="50000">
                                          <p:cBhvr additive="base">
                                            <p:cTn id="32" dur="10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31" presetClass="entr" presetSubtype="0" fill="hold" nodeType="clickEffect">
                                      <p:stCondLst>
                                        <p:cond delay="0"/>
                                      </p:stCondLst>
                                      <p:childTnLst>
                                        <p:set>
                                          <p:cBhvr>
                                            <p:cTn id="36" dur="1" fill="hold">
                                              <p:stCondLst>
                                                <p:cond delay="0"/>
                                              </p:stCondLst>
                                            </p:cTn>
                                            <p:tgtEl>
                                              <p:spTgt spid="10"/>
                                            </p:tgtEl>
                                            <p:attrNameLst>
                                              <p:attrName>style.visibility</p:attrName>
                                            </p:attrNameLst>
                                          </p:cBhvr>
                                          <p:to>
                                            <p:strVal val="visible"/>
                                          </p:to>
                                        </p:set>
                                        <p:anim calcmode="lin" valueType="num">
                                          <p:cBhvr>
                                            <p:cTn id="37" dur="500" fill="hold"/>
                                            <p:tgtEl>
                                              <p:spTgt spid="10"/>
                                            </p:tgtEl>
                                            <p:attrNameLst>
                                              <p:attrName>ppt_w</p:attrName>
                                            </p:attrNameLst>
                                          </p:cBhvr>
                                          <p:tavLst>
                                            <p:tav tm="0">
                                              <p:val>
                                                <p:fltVal val="0"/>
                                              </p:val>
                                            </p:tav>
                                            <p:tav tm="100000">
                                              <p:val>
                                                <p:strVal val="#ppt_w"/>
                                              </p:val>
                                            </p:tav>
                                          </p:tavLst>
                                        </p:anim>
                                        <p:anim calcmode="lin" valueType="num">
                                          <p:cBhvr>
                                            <p:cTn id="38" dur="500" fill="hold"/>
                                            <p:tgtEl>
                                              <p:spTgt spid="10"/>
                                            </p:tgtEl>
                                            <p:attrNameLst>
                                              <p:attrName>ppt_h</p:attrName>
                                            </p:attrNameLst>
                                          </p:cBhvr>
                                          <p:tavLst>
                                            <p:tav tm="0">
                                              <p:val>
                                                <p:fltVal val="0"/>
                                              </p:val>
                                            </p:tav>
                                            <p:tav tm="100000">
                                              <p:val>
                                                <p:strVal val="#ppt_h"/>
                                              </p:val>
                                            </p:tav>
                                          </p:tavLst>
                                        </p:anim>
                                        <p:anim calcmode="lin" valueType="num">
                                          <p:cBhvr>
                                            <p:cTn id="39" dur="500" fill="hold"/>
                                            <p:tgtEl>
                                              <p:spTgt spid="10"/>
                                            </p:tgtEl>
                                            <p:attrNameLst>
                                              <p:attrName>style.rotation</p:attrName>
                                            </p:attrNameLst>
                                          </p:cBhvr>
                                          <p:tavLst>
                                            <p:tav tm="0">
                                              <p:val>
                                                <p:fltVal val="90"/>
                                              </p:val>
                                            </p:tav>
                                            <p:tav tm="100000">
                                              <p:val>
                                                <p:fltVal val="0"/>
                                              </p:val>
                                            </p:tav>
                                          </p:tavLst>
                                        </p:anim>
                                        <p:animEffect transition="in" filter="fade">
                                          <p:cBhvr>
                                            <p:cTn id="40" dur="500"/>
                                            <p:tgtEl>
                                              <p:spTgt spid="10"/>
                                            </p:tgtEl>
                                          </p:cBhvr>
                                        </p:animEffect>
                                      </p:childTnLst>
                                    </p:cTn>
                                  </p:par>
                                </p:childTnLst>
                              </p:cTn>
                            </p:par>
                            <p:par>
                              <p:cTn id="41" fill="hold">
                                <p:stCondLst>
                                  <p:cond delay="500"/>
                                </p:stCondLst>
                                <p:childTnLst>
                                  <p:par>
                                    <p:cTn id="42" presetID="31" presetClass="entr" presetSubtype="0" fill="hold" nodeType="afterEffect">
                                      <p:stCondLst>
                                        <p:cond delay="0"/>
                                      </p:stCondLst>
                                      <p:childTnLst>
                                        <p:set>
                                          <p:cBhvr>
                                            <p:cTn id="43" dur="1" fill="hold">
                                              <p:stCondLst>
                                                <p:cond delay="0"/>
                                              </p:stCondLst>
                                            </p:cTn>
                                            <p:tgtEl>
                                              <p:spTgt spid="13"/>
                                            </p:tgtEl>
                                            <p:attrNameLst>
                                              <p:attrName>style.visibility</p:attrName>
                                            </p:attrNameLst>
                                          </p:cBhvr>
                                          <p:to>
                                            <p:strVal val="visible"/>
                                          </p:to>
                                        </p:set>
                                        <p:anim calcmode="lin" valueType="num">
                                          <p:cBhvr>
                                            <p:cTn id="44" dur="500" fill="hold"/>
                                            <p:tgtEl>
                                              <p:spTgt spid="13"/>
                                            </p:tgtEl>
                                            <p:attrNameLst>
                                              <p:attrName>ppt_w</p:attrName>
                                            </p:attrNameLst>
                                          </p:cBhvr>
                                          <p:tavLst>
                                            <p:tav tm="0">
                                              <p:val>
                                                <p:fltVal val="0"/>
                                              </p:val>
                                            </p:tav>
                                            <p:tav tm="100000">
                                              <p:val>
                                                <p:strVal val="#ppt_w"/>
                                              </p:val>
                                            </p:tav>
                                          </p:tavLst>
                                        </p:anim>
                                        <p:anim calcmode="lin" valueType="num">
                                          <p:cBhvr>
                                            <p:cTn id="45" dur="500" fill="hold"/>
                                            <p:tgtEl>
                                              <p:spTgt spid="13"/>
                                            </p:tgtEl>
                                            <p:attrNameLst>
                                              <p:attrName>ppt_h</p:attrName>
                                            </p:attrNameLst>
                                          </p:cBhvr>
                                          <p:tavLst>
                                            <p:tav tm="0">
                                              <p:val>
                                                <p:fltVal val="0"/>
                                              </p:val>
                                            </p:tav>
                                            <p:tav tm="100000">
                                              <p:val>
                                                <p:strVal val="#ppt_h"/>
                                              </p:val>
                                            </p:tav>
                                          </p:tavLst>
                                        </p:anim>
                                        <p:anim calcmode="lin" valueType="num">
                                          <p:cBhvr>
                                            <p:cTn id="46" dur="500" fill="hold"/>
                                            <p:tgtEl>
                                              <p:spTgt spid="13"/>
                                            </p:tgtEl>
                                            <p:attrNameLst>
                                              <p:attrName>style.rotation</p:attrName>
                                            </p:attrNameLst>
                                          </p:cBhvr>
                                          <p:tavLst>
                                            <p:tav tm="0">
                                              <p:val>
                                                <p:fltVal val="90"/>
                                              </p:val>
                                            </p:tav>
                                            <p:tav tm="100000">
                                              <p:val>
                                                <p:fltVal val="0"/>
                                              </p:val>
                                            </p:tav>
                                          </p:tavLst>
                                        </p:anim>
                                        <p:animEffect transition="in" filter="fade">
                                          <p:cBhvr>
                                            <p:cTn id="47" dur="500"/>
                                            <p:tgtEl>
                                              <p:spTgt spid="13"/>
                                            </p:tgtEl>
                                          </p:cBhvr>
                                        </p:animEffect>
                                      </p:childTnLst>
                                    </p:cTn>
                                  </p:par>
                                </p:childTnLst>
                              </p:cTn>
                            </p:par>
                            <p:par>
                              <p:cTn id="48" fill="hold">
                                <p:stCondLst>
                                  <p:cond delay="1000"/>
                                </p:stCondLst>
                                <p:childTnLst>
                                  <p:par>
                                    <p:cTn id="49" presetID="31" presetClass="entr" presetSubtype="0" fill="hold" nodeType="after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p:cTn id="51" dur="500" fill="hold"/>
                                            <p:tgtEl>
                                              <p:spTgt spid="14"/>
                                            </p:tgtEl>
                                            <p:attrNameLst>
                                              <p:attrName>ppt_w</p:attrName>
                                            </p:attrNameLst>
                                          </p:cBhvr>
                                          <p:tavLst>
                                            <p:tav tm="0">
                                              <p:val>
                                                <p:fltVal val="0"/>
                                              </p:val>
                                            </p:tav>
                                            <p:tav tm="100000">
                                              <p:val>
                                                <p:strVal val="#ppt_w"/>
                                              </p:val>
                                            </p:tav>
                                          </p:tavLst>
                                        </p:anim>
                                        <p:anim calcmode="lin" valueType="num">
                                          <p:cBhvr>
                                            <p:cTn id="52" dur="500" fill="hold"/>
                                            <p:tgtEl>
                                              <p:spTgt spid="14"/>
                                            </p:tgtEl>
                                            <p:attrNameLst>
                                              <p:attrName>ppt_h</p:attrName>
                                            </p:attrNameLst>
                                          </p:cBhvr>
                                          <p:tavLst>
                                            <p:tav tm="0">
                                              <p:val>
                                                <p:fltVal val="0"/>
                                              </p:val>
                                            </p:tav>
                                            <p:tav tm="100000">
                                              <p:val>
                                                <p:strVal val="#ppt_h"/>
                                              </p:val>
                                            </p:tav>
                                          </p:tavLst>
                                        </p:anim>
                                        <p:anim calcmode="lin" valueType="num">
                                          <p:cBhvr>
                                            <p:cTn id="53" dur="500" fill="hold"/>
                                            <p:tgtEl>
                                              <p:spTgt spid="14"/>
                                            </p:tgtEl>
                                            <p:attrNameLst>
                                              <p:attrName>style.rotation</p:attrName>
                                            </p:attrNameLst>
                                          </p:cBhvr>
                                          <p:tavLst>
                                            <p:tav tm="0">
                                              <p:val>
                                                <p:fltVal val="90"/>
                                              </p:val>
                                            </p:tav>
                                            <p:tav tm="100000">
                                              <p:val>
                                                <p:fltVal val="0"/>
                                              </p:val>
                                            </p:tav>
                                          </p:tavLst>
                                        </p:anim>
                                        <p:animEffect transition="in" filter="fade">
                                          <p:cBhvr>
                                            <p:cTn id="54" dur="500"/>
                                            <p:tgtEl>
                                              <p:spTgt spid="14"/>
                                            </p:tgtEl>
                                          </p:cBhvr>
                                        </p:animEffect>
                                      </p:childTnLst>
                                    </p:cTn>
                                  </p:par>
                                </p:childTnLst>
                              </p:cTn>
                            </p:par>
                            <p:par>
                              <p:cTn id="55" fill="hold">
                                <p:stCondLst>
                                  <p:cond delay="1500"/>
                                </p:stCondLst>
                                <p:childTnLst>
                                  <p:par>
                                    <p:cTn id="56" presetID="31" presetClass="entr" presetSubtype="0" fill="hold" nodeType="afterEffect">
                                      <p:stCondLst>
                                        <p:cond delay="0"/>
                                      </p:stCondLst>
                                      <p:childTnLst>
                                        <p:set>
                                          <p:cBhvr>
                                            <p:cTn id="57" dur="1" fill="hold">
                                              <p:stCondLst>
                                                <p:cond delay="0"/>
                                              </p:stCondLst>
                                            </p:cTn>
                                            <p:tgtEl>
                                              <p:spTgt spid="12"/>
                                            </p:tgtEl>
                                            <p:attrNameLst>
                                              <p:attrName>style.visibility</p:attrName>
                                            </p:attrNameLst>
                                          </p:cBhvr>
                                          <p:to>
                                            <p:strVal val="visible"/>
                                          </p:to>
                                        </p:set>
                                        <p:anim calcmode="lin" valueType="num">
                                          <p:cBhvr>
                                            <p:cTn id="58" dur="500" fill="hold"/>
                                            <p:tgtEl>
                                              <p:spTgt spid="12"/>
                                            </p:tgtEl>
                                            <p:attrNameLst>
                                              <p:attrName>ppt_w</p:attrName>
                                            </p:attrNameLst>
                                          </p:cBhvr>
                                          <p:tavLst>
                                            <p:tav tm="0">
                                              <p:val>
                                                <p:fltVal val="0"/>
                                              </p:val>
                                            </p:tav>
                                            <p:tav tm="100000">
                                              <p:val>
                                                <p:strVal val="#ppt_w"/>
                                              </p:val>
                                            </p:tav>
                                          </p:tavLst>
                                        </p:anim>
                                        <p:anim calcmode="lin" valueType="num">
                                          <p:cBhvr>
                                            <p:cTn id="59" dur="500" fill="hold"/>
                                            <p:tgtEl>
                                              <p:spTgt spid="12"/>
                                            </p:tgtEl>
                                            <p:attrNameLst>
                                              <p:attrName>ppt_h</p:attrName>
                                            </p:attrNameLst>
                                          </p:cBhvr>
                                          <p:tavLst>
                                            <p:tav tm="0">
                                              <p:val>
                                                <p:fltVal val="0"/>
                                              </p:val>
                                            </p:tav>
                                            <p:tav tm="100000">
                                              <p:val>
                                                <p:strVal val="#ppt_h"/>
                                              </p:val>
                                            </p:tav>
                                          </p:tavLst>
                                        </p:anim>
                                        <p:anim calcmode="lin" valueType="num">
                                          <p:cBhvr>
                                            <p:cTn id="60" dur="500" fill="hold"/>
                                            <p:tgtEl>
                                              <p:spTgt spid="12"/>
                                            </p:tgtEl>
                                            <p:attrNameLst>
                                              <p:attrName>style.rotation</p:attrName>
                                            </p:attrNameLst>
                                          </p:cBhvr>
                                          <p:tavLst>
                                            <p:tav tm="0">
                                              <p:val>
                                                <p:fltVal val="90"/>
                                              </p:val>
                                            </p:tav>
                                            <p:tav tm="100000">
                                              <p:val>
                                                <p:fltVal val="0"/>
                                              </p:val>
                                            </p:tav>
                                          </p:tavLst>
                                        </p:anim>
                                        <p:animEffect transition="in" filter="fade">
                                          <p:cBhvr>
                                            <p:cTn id="61" dur="500"/>
                                            <p:tgtEl>
                                              <p:spTgt spid="12"/>
                                            </p:tgtEl>
                                          </p:cBhvr>
                                        </p:animEffect>
                                      </p:childTnLst>
                                    </p:cTn>
                                  </p:par>
                                </p:childTnLst>
                              </p:cTn>
                            </p:par>
                            <p:par>
                              <p:cTn id="62" fill="hold">
                                <p:stCondLst>
                                  <p:cond delay="2000"/>
                                </p:stCondLst>
                                <p:childTnLst>
                                  <p:par>
                                    <p:cTn id="63" presetID="31" presetClass="entr" presetSubtype="0" fill="hold" nodeType="afterEffect">
                                      <p:stCondLst>
                                        <p:cond delay="0"/>
                                      </p:stCondLst>
                                      <p:childTnLst>
                                        <p:set>
                                          <p:cBhvr>
                                            <p:cTn id="64" dur="1" fill="hold">
                                              <p:stCondLst>
                                                <p:cond delay="0"/>
                                              </p:stCondLst>
                                            </p:cTn>
                                            <p:tgtEl>
                                              <p:spTgt spid="11"/>
                                            </p:tgtEl>
                                            <p:attrNameLst>
                                              <p:attrName>style.visibility</p:attrName>
                                            </p:attrNameLst>
                                          </p:cBhvr>
                                          <p:to>
                                            <p:strVal val="visible"/>
                                          </p:to>
                                        </p:set>
                                        <p:anim calcmode="lin" valueType="num">
                                          <p:cBhvr>
                                            <p:cTn id="65" dur="500" fill="hold"/>
                                            <p:tgtEl>
                                              <p:spTgt spid="11"/>
                                            </p:tgtEl>
                                            <p:attrNameLst>
                                              <p:attrName>ppt_w</p:attrName>
                                            </p:attrNameLst>
                                          </p:cBhvr>
                                          <p:tavLst>
                                            <p:tav tm="0">
                                              <p:val>
                                                <p:fltVal val="0"/>
                                              </p:val>
                                            </p:tav>
                                            <p:tav tm="100000">
                                              <p:val>
                                                <p:strVal val="#ppt_w"/>
                                              </p:val>
                                            </p:tav>
                                          </p:tavLst>
                                        </p:anim>
                                        <p:anim calcmode="lin" valueType="num">
                                          <p:cBhvr>
                                            <p:cTn id="66" dur="500" fill="hold"/>
                                            <p:tgtEl>
                                              <p:spTgt spid="11"/>
                                            </p:tgtEl>
                                            <p:attrNameLst>
                                              <p:attrName>ppt_h</p:attrName>
                                            </p:attrNameLst>
                                          </p:cBhvr>
                                          <p:tavLst>
                                            <p:tav tm="0">
                                              <p:val>
                                                <p:fltVal val="0"/>
                                              </p:val>
                                            </p:tav>
                                            <p:tav tm="100000">
                                              <p:val>
                                                <p:strVal val="#ppt_h"/>
                                              </p:val>
                                            </p:tav>
                                          </p:tavLst>
                                        </p:anim>
                                        <p:anim calcmode="lin" valueType="num">
                                          <p:cBhvr>
                                            <p:cTn id="67" dur="500" fill="hold"/>
                                            <p:tgtEl>
                                              <p:spTgt spid="11"/>
                                            </p:tgtEl>
                                            <p:attrNameLst>
                                              <p:attrName>style.rotation</p:attrName>
                                            </p:attrNameLst>
                                          </p:cBhvr>
                                          <p:tavLst>
                                            <p:tav tm="0">
                                              <p:val>
                                                <p:fltVal val="90"/>
                                              </p:val>
                                            </p:tav>
                                            <p:tav tm="100000">
                                              <p:val>
                                                <p:fltVal val="0"/>
                                              </p:val>
                                            </p:tav>
                                          </p:tavLst>
                                        </p:anim>
                                        <p:animEffect transition="in" filter="fade">
                                          <p:cBhvr>
                                            <p:cTn id="68" dur="500"/>
                                            <p:tgtEl>
                                              <p:spTgt spid="11"/>
                                            </p:tgtEl>
                                          </p:cBhvr>
                                        </p:animEffect>
                                      </p:childTnLst>
                                    </p:cTn>
                                  </p:par>
                                </p:childTnLst>
                              </p:cTn>
                            </p:par>
                            <p:par>
                              <p:cTn id="69" fill="hold">
                                <p:stCondLst>
                                  <p:cond delay="2500"/>
                                </p:stCondLst>
                                <p:childTnLst>
                                  <p:par>
                                    <p:cTn id="70" presetID="31" presetClass="entr" presetSubtype="0" fill="hold" nodeType="afterEffect">
                                      <p:stCondLst>
                                        <p:cond delay="0"/>
                                      </p:stCondLst>
                                      <p:childTnLst>
                                        <p:set>
                                          <p:cBhvr>
                                            <p:cTn id="71" dur="1" fill="hold">
                                              <p:stCondLst>
                                                <p:cond delay="0"/>
                                              </p:stCondLst>
                                            </p:cTn>
                                            <p:tgtEl>
                                              <p:spTgt spid="15"/>
                                            </p:tgtEl>
                                            <p:attrNameLst>
                                              <p:attrName>style.visibility</p:attrName>
                                            </p:attrNameLst>
                                          </p:cBhvr>
                                          <p:to>
                                            <p:strVal val="visible"/>
                                          </p:to>
                                        </p:set>
                                        <p:anim calcmode="lin" valueType="num">
                                          <p:cBhvr>
                                            <p:cTn id="72" dur="500" fill="hold"/>
                                            <p:tgtEl>
                                              <p:spTgt spid="15"/>
                                            </p:tgtEl>
                                            <p:attrNameLst>
                                              <p:attrName>ppt_w</p:attrName>
                                            </p:attrNameLst>
                                          </p:cBhvr>
                                          <p:tavLst>
                                            <p:tav tm="0">
                                              <p:val>
                                                <p:fltVal val="0"/>
                                              </p:val>
                                            </p:tav>
                                            <p:tav tm="100000">
                                              <p:val>
                                                <p:strVal val="#ppt_w"/>
                                              </p:val>
                                            </p:tav>
                                          </p:tavLst>
                                        </p:anim>
                                        <p:anim calcmode="lin" valueType="num">
                                          <p:cBhvr>
                                            <p:cTn id="73" dur="500" fill="hold"/>
                                            <p:tgtEl>
                                              <p:spTgt spid="15"/>
                                            </p:tgtEl>
                                            <p:attrNameLst>
                                              <p:attrName>ppt_h</p:attrName>
                                            </p:attrNameLst>
                                          </p:cBhvr>
                                          <p:tavLst>
                                            <p:tav tm="0">
                                              <p:val>
                                                <p:fltVal val="0"/>
                                              </p:val>
                                            </p:tav>
                                            <p:tav tm="100000">
                                              <p:val>
                                                <p:strVal val="#ppt_h"/>
                                              </p:val>
                                            </p:tav>
                                          </p:tavLst>
                                        </p:anim>
                                        <p:anim calcmode="lin" valueType="num">
                                          <p:cBhvr>
                                            <p:cTn id="74" dur="500" fill="hold"/>
                                            <p:tgtEl>
                                              <p:spTgt spid="15"/>
                                            </p:tgtEl>
                                            <p:attrNameLst>
                                              <p:attrName>style.rotation</p:attrName>
                                            </p:attrNameLst>
                                          </p:cBhvr>
                                          <p:tavLst>
                                            <p:tav tm="0">
                                              <p:val>
                                                <p:fltVal val="90"/>
                                              </p:val>
                                            </p:tav>
                                            <p:tav tm="100000">
                                              <p:val>
                                                <p:fltVal val="0"/>
                                              </p:val>
                                            </p:tav>
                                          </p:tavLst>
                                        </p:anim>
                                        <p:animEffect transition="in" filter="fade">
                                          <p:cBhvr>
                                            <p:cTn id="75"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ppt_x"/>
                                              </p:val>
                                            </p:tav>
                                            <p:tav tm="100000">
                                              <p:val>
                                                <p:strVal val="#ppt_x"/>
                                              </p:val>
                                            </p:tav>
                                          </p:tavLst>
                                        </p:anim>
                                        <p:anim calcmode="lin" valueType="num">
                                          <p:cBhvr additive="base">
                                            <p:cTn id="8" dur="1000" fill="hold"/>
                                            <p:tgtEl>
                                              <p:spTgt spid="9"/>
                                            </p:tgtEl>
                                            <p:attrNameLst>
                                              <p:attrName>ppt_y</p:attrName>
                                            </p:attrNameLst>
                                          </p:cBhvr>
                                          <p:tavLst>
                                            <p:tav tm="0">
                                              <p:val>
                                                <p:strVal val="0-#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000" fill="hold"/>
                                            <p:tgtEl>
                                              <p:spTgt spid="3"/>
                                            </p:tgtEl>
                                            <p:attrNameLst>
                                              <p:attrName>ppt_x</p:attrName>
                                            </p:attrNameLst>
                                          </p:cBhvr>
                                          <p:tavLst>
                                            <p:tav tm="0">
                                              <p:val>
                                                <p:strVal val="#ppt_x"/>
                                              </p:val>
                                            </p:tav>
                                            <p:tav tm="100000">
                                              <p:val>
                                                <p:strVal val="#ppt_x"/>
                                              </p:val>
                                            </p:tav>
                                          </p:tavLst>
                                        </p:anim>
                                        <p:anim calcmode="lin" valueType="num">
                                          <p:cBhvr additive="base">
                                            <p:cTn id="12" dur="1000" fill="hold"/>
                                            <p:tgtEl>
                                              <p:spTgt spid="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20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000" fill="hold"/>
                                            <p:tgtEl>
                                              <p:spTgt spid="5"/>
                                            </p:tgtEl>
                                            <p:attrNameLst>
                                              <p:attrName>ppt_x</p:attrName>
                                            </p:attrNameLst>
                                          </p:cBhvr>
                                          <p:tavLst>
                                            <p:tav tm="0">
                                              <p:val>
                                                <p:strVal val="#ppt_x"/>
                                              </p:val>
                                            </p:tav>
                                            <p:tav tm="100000">
                                              <p:val>
                                                <p:strVal val="#ppt_x"/>
                                              </p:val>
                                            </p:tav>
                                          </p:tavLst>
                                        </p:anim>
                                        <p:anim calcmode="lin" valueType="num">
                                          <p:cBhvr additive="base">
                                            <p:cTn id="16" dur="10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40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1000" fill="hold"/>
                                            <p:tgtEl>
                                              <p:spTgt spid="2"/>
                                            </p:tgtEl>
                                            <p:attrNameLst>
                                              <p:attrName>ppt_x</p:attrName>
                                            </p:attrNameLst>
                                          </p:cBhvr>
                                          <p:tavLst>
                                            <p:tav tm="0">
                                              <p:val>
                                                <p:strVal val="#ppt_x"/>
                                              </p:val>
                                            </p:tav>
                                            <p:tav tm="100000">
                                              <p:val>
                                                <p:strVal val="#ppt_x"/>
                                              </p:val>
                                            </p:tav>
                                          </p:tavLst>
                                        </p:anim>
                                        <p:anim calcmode="lin" valueType="num">
                                          <p:cBhvr additive="base">
                                            <p:cTn id="20" dur="1000" fill="hold"/>
                                            <p:tgtEl>
                                              <p:spTgt spid="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600"/>
                                      </p:stCondLst>
                                      <p:childTnLst>
                                        <p:set>
                                          <p:cBhvr>
                                            <p:cTn id="22" dur="1" fill="hold">
                                              <p:stCondLst>
                                                <p:cond delay="0"/>
                                              </p:stCondLst>
                                            </p:cTn>
                                            <p:tgtEl>
                                              <p:spTgt spid="4"/>
                                            </p:tgtEl>
                                            <p:attrNameLst>
                                              <p:attrName>style.visibility</p:attrName>
                                            </p:attrNameLst>
                                          </p:cBhvr>
                                          <p:to>
                                            <p:strVal val="visible"/>
                                          </p:to>
                                        </p:set>
                                        <p:anim calcmode="lin" valueType="num">
                                          <p:cBhvr additive="base">
                                            <p:cTn id="23" dur="1000" fill="hold"/>
                                            <p:tgtEl>
                                              <p:spTgt spid="4"/>
                                            </p:tgtEl>
                                            <p:attrNameLst>
                                              <p:attrName>ppt_x</p:attrName>
                                            </p:attrNameLst>
                                          </p:cBhvr>
                                          <p:tavLst>
                                            <p:tav tm="0">
                                              <p:val>
                                                <p:strVal val="#ppt_x"/>
                                              </p:val>
                                            </p:tav>
                                            <p:tav tm="100000">
                                              <p:val>
                                                <p:strVal val="#ppt_x"/>
                                              </p:val>
                                            </p:tav>
                                          </p:tavLst>
                                        </p:anim>
                                        <p:anim calcmode="lin" valueType="num">
                                          <p:cBhvr additive="base">
                                            <p:cTn id="24" dur="1000" fill="hold"/>
                                            <p:tgtEl>
                                              <p:spTgt spid="4"/>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80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1000" fill="hold"/>
                                            <p:tgtEl>
                                              <p:spTgt spid="7"/>
                                            </p:tgtEl>
                                            <p:attrNameLst>
                                              <p:attrName>ppt_x</p:attrName>
                                            </p:attrNameLst>
                                          </p:cBhvr>
                                          <p:tavLst>
                                            <p:tav tm="0">
                                              <p:val>
                                                <p:strVal val="#ppt_x"/>
                                              </p:val>
                                            </p:tav>
                                            <p:tav tm="100000">
                                              <p:val>
                                                <p:strVal val="#ppt_x"/>
                                              </p:val>
                                            </p:tav>
                                          </p:tavLst>
                                        </p:anim>
                                        <p:anim calcmode="lin" valueType="num">
                                          <p:cBhvr additive="base">
                                            <p:cTn id="28" dur="1000" fill="hold"/>
                                            <p:tgtEl>
                                              <p:spTgt spid="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1000"/>
                                      </p:stCondLst>
                                      <p:childTnLst>
                                        <p:set>
                                          <p:cBhvr>
                                            <p:cTn id="30" dur="1" fill="hold">
                                              <p:stCondLst>
                                                <p:cond delay="0"/>
                                              </p:stCondLst>
                                            </p:cTn>
                                            <p:tgtEl>
                                              <p:spTgt spid="6"/>
                                            </p:tgtEl>
                                            <p:attrNameLst>
                                              <p:attrName>style.visibility</p:attrName>
                                            </p:attrNameLst>
                                          </p:cBhvr>
                                          <p:to>
                                            <p:strVal val="visible"/>
                                          </p:to>
                                        </p:set>
                                        <p:anim calcmode="lin" valueType="num">
                                          <p:cBhvr additive="base">
                                            <p:cTn id="31" dur="1000" fill="hold"/>
                                            <p:tgtEl>
                                              <p:spTgt spid="6"/>
                                            </p:tgtEl>
                                            <p:attrNameLst>
                                              <p:attrName>ppt_x</p:attrName>
                                            </p:attrNameLst>
                                          </p:cBhvr>
                                          <p:tavLst>
                                            <p:tav tm="0">
                                              <p:val>
                                                <p:strVal val="#ppt_x"/>
                                              </p:val>
                                            </p:tav>
                                            <p:tav tm="100000">
                                              <p:val>
                                                <p:strVal val="#ppt_x"/>
                                              </p:val>
                                            </p:tav>
                                          </p:tavLst>
                                        </p:anim>
                                        <p:anim calcmode="lin" valueType="num">
                                          <p:cBhvr additive="base">
                                            <p:cTn id="32" dur="1000" fill="hold"/>
                                            <p:tgtEl>
                                              <p:spTgt spid="6"/>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1200"/>
                                      </p:stCondLst>
                                      <p:childTnLst>
                                        <p:set>
                                          <p:cBhvr>
                                            <p:cTn id="34" dur="1" fill="hold">
                                              <p:stCondLst>
                                                <p:cond delay="0"/>
                                              </p:stCondLst>
                                            </p:cTn>
                                            <p:tgtEl>
                                              <p:spTgt spid="8"/>
                                            </p:tgtEl>
                                            <p:attrNameLst>
                                              <p:attrName>style.visibility</p:attrName>
                                            </p:attrNameLst>
                                          </p:cBhvr>
                                          <p:to>
                                            <p:strVal val="visible"/>
                                          </p:to>
                                        </p:set>
                                        <p:anim calcmode="lin" valueType="num">
                                          <p:cBhvr additive="base">
                                            <p:cTn id="35" dur="1000" fill="hold"/>
                                            <p:tgtEl>
                                              <p:spTgt spid="8"/>
                                            </p:tgtEl>
                                            <p:attrNameLst>
                                              <p:attrName>ppt_x</p:attrName>
                                            </p:attrNameLst>
                                          </p:cBhvr>
                                          <p:tavLst>
                                            <p:tav tm="0">
                                              <p:val>
                                                <p:strVal val="#ppt_x"/>
                                              </p:val>
                                            </p:tav>
                                            <p:tav tm="100000">
                                              <p:val>
                                                <p:strVal val="#ppt_x"/>
                                              </p:val>
                                            </p:tav>
                                          </p:tavLst>
                                        </p:anim>
                                        <p:anim calcmode="lin" valueType="num">
                                          <p:cBhvr additive="base">
                                            <p:cTn id="36" dur="10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31" presetClass="entr" presetSubtype="0" fill="hold" nodeType="click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p:cTn id="41" dur="500" fill="hold"/>
                                            <p:tgtEl>
                                              <p:spTgt spid="10"/>
                                            </p:tgtEl>
                                            <p:attrNameLst>
                                              <p:attrName>ppt_w</p:attrName>
                                            </p:attrNameLst>
                                          </p:cBhvr>
                                          <p:tavLst>
                                            <p:tav tm="0">
                                              <p:val>
                                                <p:fltVal val="0"/>
                                              </p:val>
                                            </p:tav>
                                            <p:tav tm="100000">
                                              <p:val>
                                                <p:strVal val="#ppt_w"/>
                                              </p:val>
                                            </p:tav>
                                          </p:tavLst>
                                        </p:anim>
                                        <p:anim calcmode="lin" valueType="num">
                                          <p:cBhvr>
                                            <p:cTn id="42" dur="500" fill="hold"/>
                                            <p:tgtEl>
                                              <p:spTgt spid="10"/>
                                            </p:tgtEl>
                                            <p:attrNameLst>
                                              <p:attrName>ppt_h</p:attrName>
                                            </p:attrNameLst>
                                          </p:cBhvr>
                                          <p:tavLst>
                                            <p:tav tm="0">
                                              <p:val>
                                                <p:fltVal val="0"/>
                                              </p:val>
                                            </p:tav>
                                            <p:tav tm="100000">
                                              <p:val>
                                                <p:strVal val="#ppt_h"/>
                                              </p:val>
                                            </p:tav>
                                          </p:tavLst>
                                        </p:anim>
                                        <p:anim calcmode="lin" valueType="num">
                                          <p:cBhvr>
                                            <p:cTn id="43" dur="500" fill="hold"/>
                                            <p:tgtEl>
                                              <p:spTgt spid="10"/>
                                            </p:tgtEl>
                                            <p:attrNameLst>
                                              <p:attrName>style.rotation</p:attrName>
                                            </p:attrNameLst>
                                          </p:cBhvr>
                                          <p:tavLst>
                                            <p:tav tm="0">
                                              <p:val>
                                                <p:fltVal val="90"/>
                                              </p:val>
                                            </p:tav>
                                            <p:tav tm="100000">
                                              <p:val>
                                                <p:fltVal val="0"/>
                                              </p:val>
                                            </p:tav>
                                          </p:tavLst>
                                        </p:anim>
                                        <p:animEffect transition="in" filter="fade">
                                          <p:cBhvr>
                                            <p:cTn id="44" dur="500"/>
                                            <p:tgtEl>
                                              <p:spTgt spid="10"/>
                                            </p:tgtEl>
                                          </p:cBhvr>
                                        </p:animEffect>
                                      </p:childTnLst>
                                    </p:cTn>
                                  </p:par>
                                </p:childTnLst>
                              </p:cTn>
                            </p:par>
                            <p:par>
                              <p:cTn id="45" fill="hold">
                                <p:stCondLst>
                                  <p:cond delay="500"/>
                                </p:stCondLst>
                                <p:childTnLst>
                                  <p:par>
                                    <p:cTn id="46" presetID="31" presetClass="entr" presetSubtype="0" fill="hold" nodeType="after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p:cTn id="48" dur="500" fill="hold"/>
                                            <p:tgtEl>
                                              <p:spTgt spid="13"/>
                                            </p:tgtEl>
                                            <p:attrNameLst>
                                              <p:attrName>ppt_w</p:attrName>
                                            </p:attrNameLst>
                                          </p:cBhvr>
                                          <p:tavLst>
                                            <p:tav tm="0">
                                              <p:val>
                                                <p:fltVal val="0"/>
                                              </p:val>
                                            </p:tav>
                                            <p:tav tm="100000">
                                              <p:val>
                                                <p:strVal val="#ppt_w"/>
                                              </p:val>
                                            </p:tav>
                                          </p:tavLst>
                                        </p:anim>
                                        <p:anim calcmode="lin" valueType="num">
                                          <p:cBhvr>
                                            <p:cTn id="49" dur="500" fill="hold"/>
                                            <p:tgtEl>
                                              <p:spTgt spid="13"/>
                                            </p:tgtEl>
                                            <p:attrNameLst>
                                              <p:attrName>ppt_h</p:attrName>
                                            </p:attrNameLst>
                                          </p:cBhvr>
                                          <p:tavLst>
                                            <p:tav tm="0">
                                              <p:val>
                                                <p:fltVal val="0"/>
                                              </p:val>
                                            </p:tav>
                                            <p:tav tm="100000">
                                              <p:val>
                                                <p:strVal val="#ppt_h"/>
                                              </p:val>
                                            </p:tav>
                                          </p:tavLst>
                                        </p:anim>
                                        <p:anim calcmode="lin" valueType="num">
                                          <p:cBhvr>
                                            <p:cTn id="50" dur="500" fill="hold"/>
                                            <p:tgtEl>
                                              <p:spTgt spid="13"/>
                                            </p:tgtEl>
                                            <p:attrNameLst>
                                              <p:attrName>style.rotation</p:attrName>
                                            </p:attrNameLst>
                                          </p:cBhvr>
                                          <p:tavLst>
                                            <p:tav tm="0">
                                              <p:val>
                                                <p:fltVal val="90"/>
                                              </p:val>
                                            </p:tav>
                                            <p:tav tm="100000">
                                              <p:val>
                                                <p:fltVal val="0"/>
                                              </p:val>
                                            </p:tav>
                                          </p:tavLst>
                                        </p:anim>
                                        <p:animEffect transition="in" filter="fade">
                                          <p:cBhvr>
                                            <p:cTn id="51" dur="500"/>
                                            <p:tgtEl>
                                              <p:spTgt spid="13"/>
                                            </p:tgtEl>
                                          </p:cBhvr>
                                        </p:animEffect>
                                      </p:childTnLst>
                                    </p:cTn>
                                  </p:par>
                                </p:childTnLst>
                              </p:cTn>
                            </p:par>
                            <p:par>
                              <p:cTn id="52" fill="hold">
                                <p:stCondLst>
                                  <p:cond delay="1000"/>
                                </p:stCondLst>
                                <p:childTnLst>
                                  <p:par>
                                    <p:cTn id="53" presetID="31" presetClass="entr" presetSubtype="0" fill="hold" nodeType="after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p:cTn id="55" dur="500" fill="hold"/>
                                            <p:tgtEl>
                                              <p:spTgt spid="14"/>
                                            </p:tgtEl>
                                            <p:attrNameLst>
                                              <p:attrName>ppt_w</p:attrName>
                                            </p:attrNameLst>
                                          </p:cBhvr>
                                          <p:tavLst>
                                            <p:tav tm="0">
                                              <p:val>
                                                <p:fltVal val="0"/>
                                              </p:val>
                                            </p:tav>
                                            <p:tav tm="100000">
                                              <p:val>
                                                <p:strVal val="#ppt_w"/>
                                              </p:val>
                                            </p:tav>
                                          </p:tavLst>
                                        </p:anim>
                                        <p:anim calcmode="lin" valueType="num">
                                          <p:cBhvr>
                                            <p:cTn id="56" dur="500" fill="hold"/>
                                            <p:tgtEl>
                                              <p:spTgt spid="14"/>
                                            </p:tgtEl>
                                            <p:attrNameLst>
                                              <p:attrName>ppt_h</p:attrName>
                                            </p:attrNameLst>
                                          </p:cBhvr>
                                          <p:tavLst>
                                            <p:tav tm="0">
                                              <p:val>
                                                <p:fltVal val="0"/>
                                              </p:val>
                                            </p:tav>
                                            <p:tav tm="100000">
                                              <p:val>
                                                <p:strVal val="#ppt_h"/>
                                              </p:val>
                                            </p:tav>
                                          </p:tavLst>
                                        </p:anim>
                                        <p:anim calcmode="lin" valueType="num">
                                          <p:cBhvr>
                                            <p:cTn id="57" dur="500" fill="hold"/>
                                            <p:tgtEl>
                                              <p:spTgt spid="14"/>
                                            </p:tgtEl>
                                            <p:attrNameLst>
                                              <p:attrName>style.rotation</p:attrName>
                                            </p:attrNameLst>
                                          </p:cBhvr>
                                          <p:tavLst>
                                            <p:tav tm="0">
                                              <p:val>
                                                <p:fltVal val="90"/>
                                              </p:val>
                                            </p:tav>
                                            <p:tav tm="100000">
                                              <p:val>
                                                <p:fltVal val="0"/>
                                              </p:val>
                                            </p:tav>
                                          </p:tavLst>
                                        </p:anim>
                                        <p:animEffect transition="in" filter="fade">
                                          <p:cBhvr>
                                            <p:cTn id="58" dur="500"/>
                                            <p:tgtEl>
                                              <p:spTgt spid="14"/>
                                            </p:tgtEl>
                                          </p:cBhvr>
                                        </p:animEffect>
                                      </p:childTnLst>
                                    </p:cTn>
                                  </p:par>
                                </p:childTnLst>
                              </p:cTn>
                            </p:par>
                            <p:par>
                              <p:cTn id="59" fill="hold">
                                <p:stCondLst>
                                  <p:cond delay="1500"/>
                                </p:stCondLst>
                                <p:childTnLst>
                                  <p:par>
                                    <p:cTn id="60" presetID="31" presetClass="entr" presetSubtype="0" fill="hold" nodeType="afterEffect">
                                      <p:stCondLst>
                                        <p:cond delay="0"/>
                                      </p:stCondLst>
                                      <p:childTnLst>
                                        <p:set>
                                          <p:cBhvr>
                                            <p:cTn id="61" dur="1" fill="hold">
                                              <p:stCondLst>
                                                <p:cond delay="0"/>
                                              </p:stCondLst>
                                            </p:cTn>
                                            <p:tgtEl>
                                              <p:spTgt spid="12"/>
                                            </p:tgtEl>
                                            <p:attrNameLst>
                                              <p:attrName>style.visibility</p:attrName>
                                            </p:attrNameLst>
                                          </p:cBhvr>
                                          <p:to>
                                            <p:strVal val="visible"/>
                                          </p:to>
                                        </p:set>
                                        <p:anim calcmode="lin" valueType="num">
                                          <p:cBhvr>
                                            <p:cTn id="62" dur="500" fill="hold"/>
                                            <p:tgtEl>
                                              <p:spTgt spid="12"/>
                                            </p:tgtEl>
                                            <p:attrNameLst>
                                              <p:attrName>ppt_w</p:attrName>
                                            </p:attrNameLst>
                                          </p:cBhvr>
                                          <p:tavLst>
                                            <p:tav tm="0">
                                              <p:val>
                                                <p:fltVal val="0"/>
                                              </p:val>
                                            </p:tav>
                                            <p:tav tm="100000">
                                              <p:val>
                                                <p:strVal val="#ppt_w"/>
                                              </p:val>
                                            </p:tav>
                                          </p:tavLst>
                                        </p:anim>
                                        <p:anim calcmode="lin" valueType="num">
                                          <p:cBhvr>
                                            <p:cTn id="63" dur="500" fill="hold"/>
                                            <p:tgtEl>
                                              <p:spTgt spid="12"/>
                                            </p:tgtEl>
                                            <p:attrNameLst>
                                              <p:attrName>ppt_h</p:attrName>
                                            </p:attrNameLst>
                                          </p:cBhvr>
                                          <p:tavLst>
                                            <p:tav tm="0">
                                              <p:val>
                                                <p:fltVal val="0"/>
                                              </p:val>
                                            </p:tav>
                                            <p:tav tm="100000">
                                              <p:val>
                                                <p:strVal val="#ppt_h"/>
                                              </p:val>
                                            </p:tav>
                                          </p:tavLst>
                                        </p:anim>
                                        <p:anim calcmode="lin" valueType="num">
                                          <p:cBhvr>
                                            <p:cTn id="64" dur="500" fill="hold"/>
                                            <p:tgtEl>
                                              <p:spTgt spid="12"/>
                                            </p:tgtEl>
                                            <p:attrNameLst>
                                              <p:attrName>style.rotation</p:attrName>
                                            </p:attrNameLst>
                                          </p:cBhvr>
                                          <p:tavLst>
                                            <p:tav tm="0">
                                              <p:val>
                                                <p:fltVal val="90"/>
                                              </p:val>
                                            </p:tav>
                                            <p:tav tm="100000">
                                              <p:val>
                                                <p:fltVal val="0"/>
                                              </p:val>
                                            </p:tav>
                                          </p:tavLst>
                                        </p:anim>
                                        <p:animEffect transition="in" filter="fade">
                                          <p:cBhvr>
                                            <p:cTn id="65" dur="500"/>
                                            <p:tgtEl>
                                              <p:spTgt spid="12"/>
                                            </p:tgtEl>
                                          </p:cBhvr>
                                        </p:animEffect>
                                      </p:childTnLst>
                                    </p:cTn>
                                  </p:par>
                                </p:childTnLst>
                              </p:cTn>
                            </p:par>
                            <p:par>
                              <p:cTn id="66" fill="hold">
                                <p:stCondLst>
                                  <p:cond delay="2000"/>
                                </p:stCondLst>
                                <p:childTnLst>
                                  <p:par>
                                    <p:cTn id="67" presetID="31" presetClass="entr" presetSubtype="0" fill="hold" nodeType="afterEffect">
                                      <p:stCondLst>
                                        <p:cond delay="0"/>
                                      </p:stCondLst>
                                      <p:childTnLst>
                                        <p:set>
                                          <p:cBhvr>
                                            <p:cTn id="68" dur="1" fill="hold">
                                              <p:stCondLst>
                                                <p:cond delay="0"/>
                                              </p:stCondLst>
                                            </p:cTn>
                                            <p:tgtEl>
                                              <p:spTgt spid="11"/>
                                            </p:tgtEl>
                                            <p:attrNameLst>
                                              <p:attrName>style.visibility</p:attrName>
                                            </p:attrNameLst>
                                          </p:cBhvr>
                                          <p:to>
                                            <p:strVal val="visible"/>
                                          </p:to>
                                        </p:set>
                                        <p:anim calcmode="lin" valueType="num">
                                          <p:cBhvr>
                                            <p:cTn id="69" dur="500" fill="hold"/>
                                            <p:tgtEl>
                                              <p:spTgt spid="11"/>
                                            </p:tgtEl>
                                            <p:attrNameLst>
                                              <p:attrName>ppt_w</p:attrName>
                                            </p:attrNameLst>
                                          </p:cBhvr>
                                          <p:tavLst>
                                            <p:tav tm="0">
                                              <p:val>
                                                <p:fltVal val="0"/>
                                              </p:val>
                                            </p:tav>
                                            <p:tav tm="100000">
                                              <p:val>
                                                <p:strVal val="#ppt_w"/>
                                              </p:val>
                                            </p:tav>
                                          </p:tavLst>
                                        </p:anim>
                                        <p:anim calcmode="lin" valueType="num">
                                          <p:cBhvr>
                                            <p:cTn id="70" dur="500" fill="hold"/>
                                            <p:tgtEl>
                                              <p:spTgt spid="11"/>
                                            </p:tgtEl>
                                            <p:attrNameLst>
                                              <p:attrName>ppt_h</p:attrName>
                                            </p:attrNameLst>
                                          </p:cBhvr>
                                          <p:tavLst>
                                            <p:tav tm="0">
                                              <p:val>
                                                <p:fltVal val="0"/>
                                              </p:val>
                                            </p:tav>
                                            <p:tav tm="100000">
                                              <p:val>
                                                <p:strVal val="#ppt_h"/>
                                              </p:val>
                                            </p:tav>
                                          </p:tavLst>
                                        </p:anim>
                                        <p:anim calcmode="lin" valueType="num">
                                          <p:cBhvr>
                                            <p:cTn id="71" dur="500" fill="hold"/>
                                            <p:tgtEl>
                                              <p:spTgt spid="11"/>
                                            </p:tgtEl>
                                            <p:attrNameLst>
                                              <p:attrName>style.rotation</p:attrName>
                                            </p:attrNameLst>
                                          </p:cBhvr>
                                          <p:tavLst>
                                            <p:tav tm="0">
                                              <p:val>
                                                <p:fltVal val="90"/>
                                              </p:val>
                                            </p:tav>
                                            <p:tav tm="100000">
                                              <p:val>
                                                <p:fltVal val="0"/>
                                              </p:val>
                                            </p:tav>
                                          </p:tavLst>
                                        </p:anim>
                                        <p:animEffect transition="in" filter="fade">
                                          <p:cBhvr>
                                            <p:cTn id="72" dur="500"/>
                                            <p:tgtEl>
                                              <p:spTgt spid="11"/>
                                            </p:tgtEl>
                                          </p:cBhvr>
                                        </p:animEffect>
                                      </p:childTnLst>
                                    </p:cTn>
                                  </p:par>
                                </p:childTnLst>
                              </p:cTn>
                            </p:par>
                            <p:par>
                              <p:cTn id="73" fill="hold">
                                <p:stCondLst>
                                  <p:cond delay="2500"/>
                                </p:stCondLst>
                                <p:childTnLst>
                                  <p:par>
                                    <p:cTn id="74" presetID="31" presetClass="entr" presetSubtype="0" fill="hold" nodeType="afterEffect">
                                      <p:stCondLst>
                                        <p:cond delay="0"/>
                                      </p:stCondLst>
                                      <p:childTnLst>
                                        <p:set>
                                          <p:cBhvr>
                                            <p:cTn id="75" dur="1" fill="hold">
                                              <p:stCondLst>
                                                <p:cond delay="0"/>
                                              </p:stCondLst>
                                            </p:cTn>
                                            <p:tgtEl>
                                              <p:spTgt spid="15"/>
                                            </p:tgtEl>
                                            <p:attrNameLst>
                                              <p:attrName>style.visibility</p:attrName>
                                            </p:attrNameLst>
                                          </p:cBhvr>
                                          <p:to>
                                            <p:strVal val="visible"/>
                                          </p:to>
                                        </p:set>
                                        <p:anim calcmode="lin" valueType="num">
                                          <p:cBhvr>
                                            <p:cTn id="76" dur="500" fill="hold"/>
                                            <p:tgtEl>
                                              <p:spTgt spid="15"/>
                                            </p:tgtEl>
                                            <p:attrNameLst>
                                              <p:attrName>ppt_w</p:attrName>
                                            </p:attrNameLst>
                                          </p:cBhvr>
                                          <p:tavLst>
                                            <p:tav tm="0">
                                              <p:val>
                                                <p:fltVal val="0"/>
                                              </p:val>
                                            </p:tav>
                                            <p:tav tm="100000">
                                              <p:val>
                                                <p:strVal val="#ppt_w"/>
                                              </p:val>
                                            </p:tav>
                                          </p:tavLst>
                                        </p:anim>
                                        <p:anim calcmode="lin" valueType="num">
                                          <p:cBhvr>
                                            <p:cTn id="77" dur="500" fill="hold"/>
                                            <p:tgtEl>
                                              <p:spTgt spid="15"/>
                                            </p:tgtEl>
                                            <p:attrNameLst>
                                              <p:attrName>ppt_h</p:attrName>
                                            </p:attrNameLst>
                                          </p:cBhvr>
                                          <p:tavLst>
                                            <p:tav tm="0">
                                              <p:val>
                                                <p:fltVal val="0"/>
                                              </p:val>
                                            </p:tav>
                                            <p:tav tm="100000">
                                              <p:val>
                                                <p:strVal val="#ppt_h"/>
                                              </p:val>
                                            </p:tav>
                                          </p:tavLst>
                                        </p:anim>
                                        <p:anim calcmode="lin" valueType="num">
                                          <p:cBhvr>
                                            <p:cTn id="78" dur="500" fill="hold"/>
                                            <p:tgtEl>
                                              <p:spTgt spid="15"/>
                                            </p:tgtEl>
                                            <p:attrNameLst>
                                              <p:attrName>style.rotation</p:attrName>
                                            </p:attrNameLst>
                                          </p:cBhvr>
                                          <p:tavLst>
                                            <p:tav tm="0">
                                              <p:val>
                                                <p:fltVal val="90"/>
                                              </p:val>
                                            </p:tav>
                                            <p:tav tm="100000">
                                              <p:val>
                                                <p:fltVal val="0"/>
                                              </p:val>
                                            </p:tav>
                                          </p:tavLst>
                                        </p:anim>
                                        <p:animEffect transition="in" filter="fade">
                                          <p:cBhvr>
                                            <p:cTn id="79" dur="500"/>
                                            <p:tgtEl>
                                              <p:spTgt spid="15"/>
                                            </p:tgtEl>
                                          </p:cBhvr>
                                        </p:animEffect>
                                      </p:childTnLst>
                                    </p:cTn>
                                  </p:par>
                                </p:childTnLst>
                              </p:cTn>
                            </p:par>
                          </p:childTnLst>
                        </p:cTn>
                      </p:par>
                      <p:par>
                        <p:cTn id="80" fill="hold">
                          <p:stCondLst>
                            <p:cond delay="indefinite"/>
                          </p:stCondLst>
                          <p:childTnLst>
                            <p:par>
                              <p:cTn id="81" fill="hold">
                                <p:stCondLst>
                                  <p:cond delay="0"/>
                                </p:stCondLst>
                                <p:childTnLst>
                                  <p:par>
                                    <p:cTn id="82" presetID="2" presetClass="entr" presetSubtype="8" fill="hold" nodeType="clickEffect">
                                      <p:stCondLst>
                                        <p:cond delay="0"/>
                                      </p:stCondLst>
                                      <p:childTnLst>
                                        <p:set>
                                          <p:cBhvr>
                                            <p:cTn id="83" dur="1" fill="hold">
                                              <p:stCondLst>
                                                <p:cond delay="0"/>
                                              </p:stCondLst>
                                            </p:cTn>
                                            <p:tgtEl>
                                              <p:spTgt spid="16"/>
                                            </p:tgtEl>
                                            <p:attrNameLst>
                                              <p:attrName>style.visibility</p:attrName>
                                            </p:attrNameLst>
                                          </p:cBhvr>
                                          <p:to>
                                            <p:strVal val="visible"/>
                                          </p:to>
                                        </p:set>
                                        <p:anim calcmode="lin" valueType="num">
                                          <p:cBhvr additive="base">
                                            <p:cTn id="84" dur="1000" fill="hold"/>
                                            <p:tgtEl>
                                              <p:spTgt spid="16"/>
                                            </p:tgtEl>
                                            <p:attrNameLst>
                                              <p:attrName>ppt_x</p:attrName>
                                            </p:attrNameLst>
                                          </p:cBhvr>
                                          <p:tavLst>
                                            <p:tav tm="0">
                                              <p:val>
                                                <p:strVal val="0-#ppt_w/2"/>
                                              </p:val>
                                            </p:tav>
                                            <p:tav tm="100000">
                                              <p:val>
                                                <p:strVal val="#ppt_x"/>
                                              </p:val>
                                            </p:tav>
                                          </p:tavLst>
                                        </p:anim>
                                        <p:anim calcmode="lin" valueType="num">
                                          <p:cBhvr additive="base">
                                            <p:cTn id="85" dur="1000" fill="hold"/>
                                            <p:tgtEl>
                                              <p:spTgt spid="16"/>
                                            </p:tgtEl>
                                            <p:attrNameLst>
                                              <p:attrName>ppt_y</p:attrName>
                                            </p:attrNameLst>
                                          </p:cBhvr>
                                          <p:tavLst>
                                            <p:tav tm="0">
                                              <p:val>
                                                <p:strVal val="#ppt_y"/>
                                              </p:val>
                                            </p:tav>
                                            <p:tav tm="100000">
                                              <p:val>
                                                <p:strVal val="#ppt_y"/>
                                              </p:val>
                                            </p:tav>
                                          </p:tavLst>
                                        </p:anim>
                                      </p:childTnLst>
                                    </p:cTn>
                                  </p:par>
                                  <p:par>
                                    <p:cTn id="86" presetID="2" presetClass="entr" presetSubtype="2" fill="hold" nodeType="withEffect">
                                      <p:stCondLst>
                                        <p:cond delay="0"/>
                                      </p:stCondLst>
                                      <p:childTnLst>
                                        <p:set>
                                          <p:cBhvr>
                                            <p:cTn id="87" dur="1" fill="hold">
                                              <p:stCondLst>
                                                <p:cond delay="0"/>
                                              </p:stCondLst>
                                            </p:cTn>
                                            <p:tgtEl>
                                              <p:spTgt spid="31"/>
                                            </p:tgtEl>
                                            <p:attrNameLst>
                                              <p:attrName>style.visibility</p:attrName>
                                            </p:attrNameLst>
                                          </p:cBhvr>
                                          <p:to>
                                            <p:strVal val="visible"/>
                                          </p:to>
                                        </p:set>
                                        <p:anim calcmode="lin" valueType="num">
                                          <p:cBhvr additive="base">
                                            <p:cTn id="88" dur="1000" fill="hold"/>
                                            <p:tgtEl>
                                              <p:spTgt spid="31"/>
                                            </p:tgtEl>
                                            <p:attrNameLst>
                                              <p:attrName>ppt_x</p:attrName>
                                            </p:attrNameLst>
                                          </p:cBhvr>
                                          <p:tavLst>
                                            <p:tav tm="0">
                                              <p:val>
                                                <p:strVal val="1+#ppt_w/2"/>
                                              </p:val>
                                            </p:tav>
                                            <p:tav tm="100000">
                                              <p:val>
                                                <p:strVal val="#ppt_x"/>
                                              </p:val>
                                            </p:tav>
                                          </p:tavLst>
                                        </p:anim>
                                        <p:anim calcmode="lin" valueType="num">
                                          <p:cBhvr additive="base">
                                            <p:cTn id="89" dur="1000" fill="hold"/>
                                            <p:tgtEl>
                                              <p:spTgt spid="31"/>
                                            </p:tgtEl>
                                            <p:attrNameLst>
                                              <p:attrName>ppt_y</p:attrName>
                                            </p:attrNameLst>
                                          </p:cBhvr>
                                          <p:tavLst>
                                            <p:tav tm="0">
                                              <p:val>
                                                <p:strVal val="#ppt_y"/>
                                              </p:val>
                                            </p:tav>
                                            <p:tav tm="100000">
                                              <p:val>
                                                <p:strVal val="#ppt_y"/>
                                              </p:val>
                                            </p:tav>
                                          </p:tavLst>
                                        </p:anim>
                                      </p:childTnLst>
                                    </p:cTn>
                                  </p:par>
                                  <p:par>
                                    <p:cTn id="90" presetID="2" presetClass="entr" presetSubtype="8" fill="hold" nodeType="withEffect">
                                      <p:stCondLst>
                                        <p:cond delay="0"/>
                                      </p:stCondLst>
                                      <p:childTnLst>
                                        <p:set>
                                          <p:cBhvr>
                                            <p:cTn id="91" dur="1" fill="hold">
                                              <p:stCondLst>
                                                <p:cond delay="0"/>
                                              </p:stCondLst>
                                            </p:cTn>
                                            <p:tgtEl>
                                              <p:spTgt spid="19"/>
                                            </p:tgtEl>
                                            <p:attrNameLst>
                                              <p:attrName>style.visibility</p:attrName>
                                            </p:attrNameLst>
                                          </p:cBhvr>
                                          <p:to>
                                            <p:strVal val="visible"/>
                                          </p:to>
                                        </p:set>
                                        <p:anim calcmode="lin" valueType="num">
                                          <p:cBhvr additive="base">
                                            <p:cTn id="92" dur="1000" fill="hold"/>
                                            <p:tgtEl>
                                              <p:spTgt spid="19"/>
                                            </p:tgtEl>
                                            <p:attrNameLst>
                                              <p:attrName>ppt_x</p:attrName>
                                            </p:attrNameLst>
                                          </p:cBhvr>
                                          <p:tavLst>
                                            <p:tav tm="0">
                                              <p:val>
                                                <p:strVal val="0-#ppt_w/2"/>
                                              </p:val>
                                            </p:tav>
                                            <p:tav tm="100000">
                                              <p:val>
                                                <p:strVal val="#ppt_x"/>
                                              </p:val>
                                            </p:tav>
                                          </p:tavLst>
                                        </p:anim>
                                        <p:anim calcmode="lin" valueType="num">
                                          <p:cBhvr additive="base">
                                            <p:cTn id="93" dur="1000" fill="hold"/>
                                            <p:tgtEl>
                                              <p:spTgt spid="19"/>
                                            </p:tgtEl>
                                            <p:attrNameLst>
                                              <p:attrName>ppt_y</p:attrName>
                                            </p:attrNameLst>
                                          </p:cBhvr>
                                          <p:tavLst>
                                            <p:tav tm="0">
                                              <p:val>
                                                <p:strVal val="#ppt_y"/>
                                              </p:val>
                                            </p:tav>
                                            <p:tav tm="100000">
                                              <p:val>
                                                <p:strVal val="#ppt_y"/>
                                              </p:val>
                                            </p:tav>
                                          </p:tavLst>
                                        </p:anim>
                                      </p:childTnLst>
                                    </p:cTn>
                                  </p:par>
                                  <p:par>
                                    <p:cTn id="94" presetID="2" presetClass="entr" presetSubtype="2" fill="hold" nodeType="withEffect">
                                      <p:stCondLst>
                                        <p:cond delay="0"/>
                                      </p:stCondLst>
                                      <p:childTnLst>
                                        <p:set>
                                          <p:cBhvr>
                                            <p:cTn id="95" dur="1" fill="hold">
                                              <p:stCondLst>
                                                <p:cond delay="0"/>
                                              </p:stCondLst>
                                            </p:cTn>
                                            <p:tgtEl>
                                              <p:spTgt spid="28"/>
                                            </p:tgtEl>
                                            <p:attrNameLst>
                                              <p:attrName>style.visibility</p:attrName>
                                            </p:attrNameLst>
                                          </p:cBhvr>
                                          <p:to>
                                            <p:strVal val="visible"/>
                                          </p:to>
                                        </p:set>
                                        <p:anim calcmode="lin" valueType="num">
                                          <p:cBhvr additive="base">
                                            <p:cTn id="96" dur="1000" fill="hold"/>
                                            <p:tgtEl>
                                              <p:spTgt spid="28"/>
                                            </p:tgtEl>
                                            <p:attrNameLst>
                                              <p:attrName>ppt_x</p:attrName>
                                            </p:attrNameLst>
                                          </p:cBhvr>
                                          <p:tavLst>
                                            <p:tav tm="0">
                                              <p:val>
                                                <p:strVal val="1+#ppt_w/2"/>
                                              </p:val>
                                            </p:tav>
                                            <p:tav tm="100000">
                                              <p:val>
                                                <p:strVal val="#ppt_x"/>
                                              </p:val>
                                            </p:tav>
                                          </p:tavLst>
                                        </p:anim>
                                        <p:anim calcmode="lin" valueType="num">
                                          <p:cBhvr additive="base">
                                            <p:cTn id="97" dur="1000" fill="hold"/>
                                            <p:tgtEl>
                                              <p:spTgt spid="28"/>
                                            </p:tgtEl>
                                            <p:attrNameLst>
                                              <p:attrName>ppt_y</p:attrName>
                                            </p:attrNameLst>
                                          </p:cBhvr>
                                          <p:tavLst>
                                            <p:tav tm="0">
                                              <p:val>
                                                <p:strVal val="#ppt_y"/>
                                              </p:val>
                                            </p:tav>
                                            <p:tav tm="100000">
                                              <p:val>
                                                <p:strVal val="#ppt_y"/>
                                              </p:val>
                                            </p:tav>
                                          </p:tavLst>
                                        </p:anim>
                                      </p:childTnLst>
                                    </p:cTn>
                                  </p:par>
                                  <p:par>
                                    <p:cTn id="98" presetID="2" presetClass="entr" presetSubtype="8" fill="hold" nodeType="withEffect">
                                      <p:stCondLst>
                                        <p:cond delay="0"/>
                                      </p:stCondLst>
                                      <p:childTnLst>
                                        <p:set>
                                          <p:cBhvr>
                                            <p:cTn id="99" dur="1" fill="hold">
                                              <p:stCondLst>
                                                <p:cond delay="0"/>
                                              </p:stCondLst>
                                            </p:cTn>
                                            <p:tgtEl>
                                              <p:spTgt spid="22"/>
                                            </p:tgtEl>
                                            <p:attrNameLst>
                                              <p:attrName>style.visibility</p:attrName>
                                            </p:attrNameLst>
                                          </p:cBhvr>
                                          <p:to>
                                            <p:strVal val="visible"/>
                                          </p:to>
                                        </p:set>
                                        <p:anim calcmode="lin" valueType="num">
                                          <p:cBhvr additive="base">
                                            <p:cTn id="100" dur="1000" fill="hold"/>
                                            <p:tgtEl>
                                              <p:spTgt spid="22"/>
                                            </p:tgtEl>
                                            <p:attrNameLst>
                                              <p:attrName>ppt_x</p:attrName>
                                            </p:attrNameLst>
                                          </p:cBhvr>
                                          <p:tavLst>
                                            <p:tav tm="0">
                                              <p:val>
                                                <p:strVal val="0-#ppt_w/2"/>
                                              </p:val>
                                            </p:tav>
                                            <p:tav tm="100000">
                                              <p:val>
                                                <p:strVal val="#ppt_x"/>
                                              </p:val>
                                            </p:tav>
                                          </p:tavLst>
                                        </p:anim>
                                        <p:anim calcmode="lin" valueType="num">
                                          <p:cBhvr additive="base">
                                            <p:cTn id="101" dur="1000" fill="hold"/>
                                            <p:tgtEl>
                                              <p:spTgt spid="22"/>
                                            </p:tgtEl>
                                            <p:attrNameLst>
                                              <p:attrName>ppt_y</p:attrName>
                                            </p:attrNameLst>
                                          </p:cBhvr>
                                          <p:tavLst>
                                            <p:tav tm="0">
                                              <p:val>
                                                <p:strVal val="#ppt_y"/>
                                              </p:val>
                                            </p:tav>
                                            <p:tav tm="100000">
                                              <p:val>
                                                <p:strVal val="#ppt_y"/>
                                              </p:val>
                                            </p:tav>
                                          </p:tavLst>
                                        </p:anim>
                                      </p:childTnLst>
                                    </p:cTn>
                                  </p:par>
                                  <p:par>
                                    <p:cTn id="102" presetID="2" presetClass="entr" presetSubtype="2" fill="hold" nodeType="withEffect">
                                      <p:stCondLst>
                                        <p:cond delay="0"/>
                                      </p:stCondLst>
                                      <p:childTnLst>
                                        <p:set>
                                          <p:cBhvr>
                                            <p:cTn id="103" dur="1" fill="hold">
                                              <p:stCondLst>
                                                <p:cond delay="0"/>
                                              </p:stCondLst>
                                            </p:cTn>
                                            <p:tgtEl>
                                              <p:spTgt spid="25"/>
                                            </p:tgtEl>
                                            <p:attrNameLst>
                                              <p:attrName>style.visibility</p:attrName>
                                            </p:attrNameLst>
                                          </p:cBhvr>
                                          <p:to>
                                            <p:strVal val="visible"/>
                                          </p:to>
                                        </p:set>
                                        <p:anim calcmode="lin" valueType="num">
                                          <p:cBhvr additive="base">
                                            <p:cTn id="104" dur="1000" fill="hold"/>
                                            <p:tgtEl>
                                              <p:spTgt spid="25"/>
                                            </p:tgtEl>
                                            <p:attrNameLst>
                                              <p:attrName>ppt_x</p:attrName>
                                            </p:attrNameLst>
                                          </p:cBhvr>
                                          <p:tavLst>
                                            <p:tav tm="0">
                                              <p:val>
                                                <p:strVal val="1+#ppt_w/2"/>
                                              </p:val>
                                            </p:tav>
                                            <p:tav tm="100000">
                                              <p:val>
                                                <p:strVal val="#ppt_x"/>
                                              </p:val>
                                            </p:tav>
                                          </p:tavLst>
                                        </p:anim>
                                        <p:anim calcmode="lin" valueType="num">
                                          <p:cBhvr additive="base">
                                            <p:cTn id="105" dur="10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p:bldLst>
      </p:timing>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83">
          <a:extLst>
            <a:ext uri="{FF2B5EF4-FFF2-40B4-BE49-F238E27FC236}">
              <a16:creationId xmlns:a16="http://schemas.microsoft.com/office/drawing/2014/main" id="{9AEA3769-89FB-A55B-4AD4-F43CB92630D2}"/>
            </a:ext>
          </a:extLst>
        </p:cNvPr>
        <p:cNvGrpSpPr/>
        <p:nvPr/>
      </p:nvGrpSpPr>
      <p:grpSpPr>
        <a:xfrm>
          <a:off x="0" y="0"/>
          <a:ext cx="0" cy="0"/>
          <a:chOff x="0" y="0"/>
          <a:chExt cx="0" cy="0"/>
        </a:xfrm>
      </p:grpSpPr>
      <p:sp>
        <p:nvSpPr>
          <p:cNvPr id="2" name="Google Shape;84;p13">
            <a:extLst>
              <a:ext uri="{FF2B5EF4-FFF2-40B4-BE49-F238E27FC236}">
                <a16:creationId xmlns:a16="http://schemas.microsoft.com/office/drawing/2014/main" id="{F55621F7-E553-61E5-0686-C04398EF48A2}"/>
              </a:ext>
            </a:extLst>
          </p:cNvPr>
          <p:cNvSpPr/>
          <p:nvPr/>
        </p:nvSpPr>
        <p:spPr>
          <a:xfrm>
            <a:off x="6897687" y="2387600"/>
            <a:ext cx="1555750" cy="1243012"/>
          </a:xfrm>
          <a:custGeom>
            <a:avLst/>
            <a:gdLst/>
            <a:ahLst/>
            <a:cxnLst/>
            <a:rect l="l" t="t" r="r" b="b"/>
            <a:pathLst>
              <a:path w="361" h="288" extrusionOk="0">
                <a:moveTo>
                  <a:pt x="87" y="288"/>
                </a:moveTo>
                <a:cubicBezTo>
                  <a:pt x="301" y="288"/>
                  <a:pt x="301" y="288"/>
                  <a:pt x="301" y="288"/>
                </a:cubicBezTo>
                <a:cubicBezTo>
                  <a:pt x="322" y="288"/>
                  <a:pt x="340" y="281"/>
                  <a:pt x="350" y="268"/>
                </a:cubicBezTo>
                <a:cubicBezTo>
                  <a:pt x="358" y="259"/>
                  <a:pt x="361" y="248"/>
                  <a:pt x="358" y="236"/>
                </a:cubicBezTo>
                <a:cubicBezTo>
                  <a:pt x="326" y="60"/>
                  <a:pt x="326" y="60"/>
                  <a:pt x="326" y="60"/>
                </a:cubicBezTo>
                <a:cubicBezTo>
                  <a:pt x="319" y="27"/>
                  <a:pt x="285" y="0"/>
                  <a:pt x="249" y="0"/>
                </a:cubicBezTo>
                <a:cubicBezTo>
                  <a:pt x="58" y="0"/>
                  <a:pt x="58" y="0"/>
                  <a:pt x="58" y="0"/>
                </a:cubicBezTo>
                <a:cubicBezTo>
                  <a:pt x="41" y="0"/>
                  <a:pt x="25" y="7"/>
                  <a:pt x="14" y="18"/>
                </a:cubicBezTo>
                <a:cubicBezTo>
                  <a:pt x="5" y="28"/>
                  <a:pt x="0" y="41"/>
                  <a:pt x="1" y="55"/>
                </a:cubicBezTo>
                <a:cubicBezTo>
                  <a:pt x="11" y="231"/>
                  <a:pt x="11" y="231"/>
                  <a:pt x="11" y="231"/>
                </a:cubicBezTo>
                <a:cubicBezTo>
                  <a:pt x="13" y="262"/>
                  <a:pt x="47" y="288"/>
                  <a:pt x="87" y="288"/>
                </a:cubicBezTo>
                <a:close/>
              </a:path>
            </a:pathLst>
          </a:custGeom>
          <a:solidFill>
            <a:srgbClr val="FE0214"/>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Poppins" panose="00000500000000000000" pitchFamily="2" charset="0"/>
              <a:ea typeface="Calibri"/>
              <a:cs typeface="Poppins" panose="00000500000000000000" pitchFamily="2" charset="0"/>
              <a:sym typeface="Calibri"/>
            </a:endParaRPr>
          </a:p>
        </p:txBody>
      </p:sp>
      <p:sp>
        <p:nvSpPr>
          <p:cNvPr id="3" name="Google Shape;85;p13">
            <a:extLst>
              <a:ext uri="{FF2B5EF4-FFF2-40B4-BE49-F238E27FC236}">
                <a16:creationId xmlns:a16="http://schemas.microsoft.com/office/drawing/2014/main" id="{1C110358-691A-CE41-05F2-43C8CE6BCD9F}"/>
              </a:ext>
            </a:extLst>
          </p:cNvPr>
          <p:cNvSpPr/>
          <p:nvPr/>
        </p:nvSpPr>
        <p:spPr>
          <a:xfrm>
            <a:off x="3814762" y="2387600"/>
            <a:ext cx="1565275" cy="1243012"/>
          </a:xfrm>
          <a:custGeom>
            <a:avLst/>
            <a:gdLst/>
            <a:ahLst/>
            <a:cxnLst/>
            <a:rect l="l" t="t" r="r" b="b"/>
            <a:pathLst>
              <a:path w="363" h="288" extrusionOk="0">
                <a:moveTo>
                  <a:pt x="59" y="288"/>
                </a:moveTo>
                <a:cubicBezTo>
                  <a:pt x="273" y="288"/>
                  <a:pt x="273" y="288"/>
                  <a:pt x="273" y="288"/>
                </a:cubicBezTo>
                <a:cubicBezTo>
                  <a:pt x="313" y="288"/>
                  <a:pt x="348" y="262"/>
                  <a:pt x="350" y="231"/>
                </a:cubicBezTo>
                <a:cubicBezTo>
                  <a:pt x="363" y="54"/>
                  <a:pt x="363" y="54"/>
                  <a:pt x="363" y="54"/>
                </a:cubicBezTo>
                <a:cubicBezTo>
                  <a:pt x="363" y="41"/>
                  <a:pt x="359" y="28"/>
                  <a:pt x="350" y="18"/>
                </a:cubicBezTo>
                <a:cubicBezTo>
                  <a:pt x="339" y="7"/>
                  <a:pt x="323" y="0"/>
                  <a:pt x="306" y="0"/>
                </a:cubicBezTo>
                <a:cubicBezTo>
                  <a:pt x="115" y="0"/>
                  <a:pt x="115" y="0"/>
                  <a:pt x="115" y="0"/>
                </a:cubicBezTo>
                <a:cubicBezTo>
                  <a:pt x="79" y="0"/>
                  <a:pt x="44" y="27"/>
                  <a:pt x="38" y="60"/>
                </a:cubicBezTo>
                <a:cubicBezTo>
                  <a:pt x="2" y="236"/>
                  <a:pt x="2" y="236"/>
                  <a:pt x="2" y="236"/>
                </a:cubicBezTo>
                <a:cubicBezTo>
                  <a:pt x="0" y="248"/>
                  <a:pt x="3" y="259"/>
                  <a:pt x="10" y="268"/>
                </a:cubicBezTo>
                <a:cubicBezTo>
                  <a:pt x="20" y="281"/>
                  <a:pt x="38" y="288"/>
                  <a:pt x="59" y="288"/>
                </a:cubicBezTo>
                <a:close/>
              </a:path>
            </a:pathLst>
          </a:custGeom>
          <a:solidFill>
            <a:schemeClr val="accent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Poppins" panose="00000500000000000000" pitchFamily="2" charset="0"/>
              <a:ea typeface="Calibri"/>
              <a:cs typeface="Poppins" panose="00000500000000000000" pitchFamily="2" charset="0"/>
              <a:sym typeface="Calibri"/>
            </a:endParaRPr>
          </a:p>
        </p:txBody>
      </p:sp>
      <p:sp>
        <p:nvSpPr>
          <p:cNvPr id="4" name="Google Shape;86;p13">
            <a:extLst>
              <a:ext uri="{FF2B5EF4-FFF2-40B4-BE49-F238E27FC236}">
                <a16:creationId xmlns:a16="http://schemas.microsoft.com/office/drawing/2014/main" id="{5DC640D6-5E4C-3432-6EE9-320D99C955BD}"/>
              </a:ext>
            </a:extLst>
          </p:cNvPr>
          <p:cNvSpPr/>
          <p:nvPr/>
        </p:nvSpPr>
        <p:spPr>
          <a:xfrm>
            <a:off x="3529012" y="3695700"/>
            <a:ext cx="1751012" cy="1238250"/>
          </a:xfrm>
          <a:custGeom>
            <a:avLst/>
            <a:gdLst/>
            <a:ahLst/>
            <a:cxnLst/>
            <a:rect l="l" t="t" r="r" b="b"/>
            <a:pathLst>
              <a:path w="406" h="287" extrusionOk="0">
                <a:moveTo>
                  <a:pt x="339" y="0"/>
                </a:moveTo>
                <a:cubicBezTo>
                  <a:pt x="125" y="0"/>
                  <a:pt x="125" y="0"/>
                  <a:pt x="125" y="0"/>
                </a:cubicBezTo>
                <a:cubicBezTo>
                  <a:pt x="84" y="0"/>
                  <a:pt x="44" y="26"/>
                  <a:pt x="38" y="59"/>
                </a:cubicBezTo>
                <a:cubicBezTo>
                  <a:pt x="2" y="236"/>
                  <a:pt x="2" y="236"/>
                  <a:pt x="2" y="236"/>
                </a:cubicBezTo>
                <a:cubicBezTo>
                  <a:pt x="0" y="246"/>
                  <a:pt x="3" y="256"/>
                  <a:pt x="10" y="265"/>
                </a:cubicBezTo>
                <a:cubicBezTo>
                  <a:pt x="21" y="279"/>
                  <a:pt x="43" y="287"/>
                  <a:pt x="69" y="287"/>
                </a:cubicBezTo>
                <a:cubicBezTo>
                  <a:pt x="305" y="287"/>
                  <a:pt x="305" y="287"/>
                  <a:pt x="305" y="287"/>
                </a:cubicBezTo>
                <a:cubicBezTo>
                  <a:pt x="351" y="287"/>
                  <a:pt x="390" y="262"/>
                  <a:pt x="392" y="230"/>
                </a:cubicBezTo>
                <a:cubicBezTo>
                  <a:pt x="405" y="54"/>
                  <a:pt x="405" y="54"/>
                  <a:pt x="405" y="54"/>
                </a:cubicBezTo>
                <a:cubicBezTo>
                  <a:pt x="406" y="42"/>
                  <a:pt x="402" y="30"/>
                  <a:pt x="393" y="21"/>
                </a:cubicBezTo>
                <a:cubicBezTo>
                  <a:pt x="380" y="7"/>
                  <a:pt x="361" y="0"/>
                  <a:pt x="339" y="0"/>
                </a:cubicBezTo>
                <a:close/>
              </a:path>
            </a:pathLst>
          </a:custGeom>
          <a:solidFill>
            <a:srgbClr val="7030A0"/>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Poppins" panose="00000500000000000000" pitchFamily="2" charset="0"/>
              <a:ea typeface="Calibri"/>
              <a:cs typeface="Poppins" panose="00000500000000000000" pitchFamily="2" charset="0"/>
              <a:sym typeface="Calibri"/>
            </a:endParaRPr>
          </a:p>
        </p:txBody>
      </p:sp>
      <p:sp>
        <p:nvSpPr>
          <p:cNvPr id="5" name="Google Shape;87;p13">
            <a:extLst>
              <a:ext uri="{FF2B5EF4-FFF2-40B4-BE49-F238E27FC236}">
                <a16:creationId xmlns:a16="http://schemas.microsoft.com/office/drawing/2014/main" id="{E5BE9C06-A333-B4AA-078E-3F789CA14E32}"/>
              </a:ext>
            </a:extLst>
          </p:cNvPr>
          <p:cNvSpPr/>
          <p:nvPr/>
        </p:nvSpPr>
        <p:spPr>
          <a:xfrm>
            <a:off x="5383212" y="2387600"/>
            <a:ext cx="1501775" cy="1243012"/>
          </a:xfrm>
          <a:custGeom>
            <a:avLst/>
            <a:gdLst/>
            <a:ahLst/>
            <a:cxnLst/>
            <a:rect l="l" t="t" r="r" b="b"/>
            <a:pathLst>
              <a:path w="348" h="288" extrusionOk="0">
                <a:moveTo>
                  <a:pt x="67" y="288"/>
                </a:moveTo>
                <a:cubicBezTo>
                  <a:pt x="280" y="288"/>
                  <a:pt x="280" y="288"/>
                  <a:pt x="280" y="288"/>
                </a:cubicBezTo>
                <a:cubicBezTo>
                  <a:pt x="302" y="288"/>
                  <a:pt x="322" y="280"/>
                  <a:pt x="335" y="267"/>
                </a:cubicBezTo>
                <a:cubicBezTo>
                  <a:pt x="344" y="257"/>
                  <a:pt x="348" y="246"/>
                  <a:pt x="347" y="233"/>
                </a:cubicBezTo>
                <a:cubicBezTo>
                  <a:pt x="337" y="57"/>
                  <a:pt x="337" y="57"/>
                  <a:pt x="337" y="57"/>
                </a:cubicBezTo>
                <a:cubicBezTo>
                  <a:pt x="336" y="26"/>
                  <a:pt x="306" y="0"/>
                  <a:pt x="271" y="0"/>
                </a:cubicBezTo>
                <a:cubicBezTo>
                  <a:pt x="80" y="0"/>
                  <a:pt x="80" y="0"/>
                  <a:pt x="80" y="0"/>
                </a:cubicBezTo>
                <a:cubicBezTo>
                  <a:pt x="46" y="0"/>
                  <a:pt x="15" y="26"/>
                  <a:pt x="13" y="57"/>
                </a:cubicBezTo>
                <a:cubicBezTo>
                  <a:pt x="0" y="234"/>
                  <a:pt x="0" y="234"/>
                  <a:pt x="0" y="234"/>
                </a:cubicBezTo>
                <a:cubicBezTo>
                  <a:pt x="0" y="246"/>
                  <a:pt x="4" y="257"/>
                  <a:pt x="13" y="267"/>
                </a:cubicBezTo>
                <a:cubicBezTo>
                  <a:pt x="25" y="280"/>
                  <a:pt x="45" y="288"/>
                  <a:pt x="67" y="288"/>
                </a:cubicBezTo>
                <a:close/>
              </a:path>
            </a:pathLst>
          </a:custGeom>
          <a:solidFill>
            <a:srgbClr val="77DA00"/>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Poppins" panose="00000500000000000000" pitchFamily="2" charset="0"/>
              <a:ea typeface="Calibri"/>
              <a:cs typeface="Poppins" panose="00000500000000000000" pitchFamily="2" charset="0"/>
              <a:sym typeface="Calibri"/>
            </a:endParaRPr>
          </a:p>
        </p:txBody>
      </p:sp>
      <p:sp>
        <p:nvSpPr>
          <p:cNvPr id="6" name="Google Shape;88;p13">
            <a:extLst>
              <a:ext uri="{FF2B5EF4-FFF2-40B4-BE49-F238E27FC236}">
                <a16:creationId xmlns:a16="http://schemas.microsoft.com/office/drawing/2014/main" id="{DD322A57-54CD-A683-DCC6-A92558BB9AA8}"/>
              </a:ext>
            </a:extLst>
          </p:cNvPr>
          <p:cNvSpPr/>
          <p:nvPr/>
        </p:nvSpPr>
        <p:spPr>
          <a:xfrm>
            <a:off x="6978650" y="3695700"/>
            <a:ext cx="1738312" cy="1238250"/>
          </a:xfrm>
          <a:custGeom>
            <a:avLst/>
            <a:gdLst/>
            <a:ahLst/>
            <a:cxnLst/>
            <a:rect l="l" t="t" r="r" b="b"/>
            <a:pathLst>
              <a:path w="403" h="287" extrusionOk="0">
                <a:moveTo>
                  <a:pt x="368" y="59"/>
                </a:moveTo>
                <a:cubicBezTo>
                  <a:pt x="362" y="26"/>
                  <a:pt x="323" y="0"/>
                  <a:pt x="282" y="0"/>
                </a:cubicBezTo>
                <a:cubicBezTo>
                  <a:pt x="68" y="0"/>
                  <a:pt x="68" y="0"/>
                  <a:pt x="68" y="0"/>
                </a:cubicBezTo>
                <a:cubicBezTo>
                  <a:pt x="46" y="0"/>
                  <a:pt x="26" y="7"/>
                  <a:pt x="14" y="21"/>
                </a:cubicBezTo>
                <a:cubicBezTo>
                  <a:pt x="5" y="30"/>
                  <a:pt x="0" y="42"/>
                  <a:pt x="1" y="54"/>
                </a:cubicBezTo>
                <a:cubicBezTo>
                  <a:pt x="11" y="230"/>
                  <a:pt x="11" y="230"/>
                  <a:pt x="11" y="230"/>
                </a:cubicBezTo>
                <a:cubicBezTo>
                  <a:pt x="13" y="262"/>
                  <a:pt x="51" y="287"/>
                  <a:pt x="97" y="287"/>
                </a:cubicBezTo>
                <a:cubicBezTo>
                  <a:pt x="333" y="287"/>
                  <a:pt x="333" y="287"/>
                  <a:pt x="333" y="287"/>
                </a:cubicBezTo>
                <a:cubicBezTo>
                  <a:pt x="359" y="287"/>
                  <a:pt x="381" y="279"/>
                  <a:pt x="393" y="264"/>
                </a:cubicBezTo>
                <a:cubicBezTo>
                  <a:pt x="400" y="256"/>
                  <a:pt x="403" y="246"/>
                  <a:pt x="401" y="235"/>
                </a:cubicBezTo>
                <a:lnTo>
                  <a:pt x="368" y="59"/>
                </a:lnTo>
                <a:close/>
              </a:path>
            </a:pathLst>
          </a:custGeom>
          <a:solidFill>
            <a:schemeClr val="accent5">
              <a:lumMod val="60000"/>
              <a:lumOff val="40000"/>
            </a:schemeClr>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Poppins" panose="00000500000000000000" pitchFamily="2" charset="0"/>
              <a:ea typeface="Calibri"/>
              <a:cs typeface="Poppins" panose="00000500000000000000" pitchFamily="2" charset="0"/>
              <a:sym typeface="Calibri"/>
            </a:endParaRPr>
          </a:p>
        </p:txBody>
      </p:sp>
      <p:sp>
        <p:nvSpPr>
          <p:cNvPr id="7" name="Google Shape;89;p13">
            <a:extLst>
              <a:ext uri="{FF2B5EF4-FFF2-40B4-BE49-F238E27FC236}">
                <a16:creationId xmlns:a16="http://schemas.microsoft.com/office/drawing/2014/main" id="{3F695EA3-8AC8-11E6-DAB9-7FF59A75F5E2}"/>
              </a:ext>
            </a:extLst>
          </p:cNvPr>
          <p:cNvSpPr/>
          <p:nvPr/>
        </p:nvSpPr>
        <p:spPr>
          <a:xfrm>
            <a:off x="5280025" y="3695700"/>
            <a:ext cx="1685925" cy="1238250"/>
          </a:xfrm>
          <a:custGeom>
            <a:avLst/>
            <a:gdLst/>
            <a:ahLst/>
            <a:cxnLst/>
            <a:rect l="l" t="t" r="r" b="b"/>
            <a:pathLst>
              <a:path w="391" h="287" extrusionOk="0">
                <a:moveTo>
                  <a:pt x="304" y="0"/>
                </a:moveTo>
                <a:cubicBezTo>
                  <a:pt x="91" y="0"/>
                  <a:pt x="91" y="0"/>
                  <a:pt x="91" y="0"/>
                </a:cubicBezTo>
                <a:cubicBezTo>
                  <a:pt x="50" y="0"/>
                  <a:pt x="16" y="25"/>
                  <a:pt x="13" y="57"/>
                </a:cubicBezTo>
                <a:cubicBezTo>
                  <a:pt x="1" y="233"/>
                  <a:pt x="1" y="233"/>
                  <a:pt x="1" y="233"/>
                </a:cubicBezTo>
                <a:cubicBezTo>
                  <a:pt x="0" y="244"/>
                  <a:pt x="4" y="254"/>
                  <a:pt x="12" y="263"/>
                </a:cubicBezTo>
                <a:cubicBezTo>
                  <a:pt x="26" y="278"/>
                  <a:pt x="51" y="287"/>
                  <a:pt x="77" y="287"/>
                </a:cubicBezTo>
                <a:cubicBezTo>
                  <a:pt x="313" y="287"/>
                  <a:pt x="313" y="287"/>
                  <a:pt x="313" y="287"/>
                </a:cubicBezTo>
                <a:cubicBezTo>
                  <a:pt x="340" y="287"/>
                  <a:pt x="364" y="278"/>
                  <a:pt x="378" y="263"/>
                </a:cubicBezTo>
                <a:cubicBezTo>
                  <a:pt x="387" y="254"/>
                  <a:pt x="391" y="243"/>
                  <a:pt x="390" y="233"/>
                </a:cubicBezTo>
                <a:cubicBezTo>
                  <a:pt x="380" y="56"/>
                  <a:pt x="380" y="56"/>
                  <a:pt x="380" y="56"/>
                </a:cubicBezTo>
                <a:cubicBezTo>
                  <a:pt x="378" y="25"/>
                  <a:pt x="344" y="0"/>
                  <a:pt x="304" y="0"/>
                </a:cubicBezTo>
                <a:close/>
              </a:path>
            </a:pathLst>
          </a:custGeom>
          <a:solidFill>
            <a:schemeClr val="accent6"/>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Poppins" panose="00000500000000000000" pitchFamily="2" charset="0"/>
              <a:ea typeface="Calibri"/>
              <a:cs typeface="Poppins" panose="00000500000000000000" pitchFamily="2" charset="0"/>
              <a:sym typeface="Calibri"/>
            </a:endParaRPr>
          </a:p>
        </p:txBody>
      </p:sp>
      <p:sp>
        <p:nvSpPr>
          <p:cNvPr id="8" name="Google Shape;90;p13">
            <a:extLst>
              <a:ext uri="{FF2B5EF4-FFF2-40B4-BE49-F238E27FC236}">
                <a16:creationId xmlns:a16="http://schemas.microsoft.com/office/drawing/2014/main" id="{70D2770C-ECDF-9D30-C3EF-0521A67281B8}"/>
              </a:ext>
            </a:extLst>
          </p:cNvPr>
          <p:cNvSpPr/>
          <p:nvPr/>
        </p:nvSpPr>
        <p:spPr>
          <a:xfrm>
            <a:off x="5672137" y="4999037"/>
            <a:ext cx="901700" cy="798512"/>
          </a:xfrm>
          <a:custGeom>
            <a:avLst/>
            <a:gdLst/>
            <a:ahLst/>
            <a:cxnLst/>
            <a:rect l="l" t="t" r="r" b="b"/>
            <a:pathLst>
              <a:path w="209" h="185" extrusionOk="0">
                <a:moveTo>
                  <a:pt x="170" y="185"/>
                </a:moveTo>
                <a:cubicBezTo>
                  <a:pt x="39" y="185"/>
                  <a:pt x="39" y="185"/>
                  <a:pt x="39" y="185"/>
                </a:cubicBezTo>
                <a:cubicBezTo>
                  <a:pt x="16" y="185"/>
                  <a:pt x="0" y="161"/>
                  <a:pt x="8" y="140"/>
                </a:cubicBezTo>
                <a:cubicBezTo>
                  <a:pt x="55" y="21"/>
                  <a:pt x="55" y="21"/>
                  <a:pt x="55" y="21"/>
                </a:cubicBezTo>
                <a:cubicBezTo>
                  <a:pt x="60" y="8"/>
                  <a:pt x="72" y="0"/>
                  <a:pt x="86" y="0"/>
                </a:cubicBezTo>
                <a:cubicBezTo>
                  <a:pt x="123" y="0"/>
                  <a:pt x="123" y="0"/>
                  <a:pt x="123" y="0"/>
                </a:cubicBezTo>
                <a:cubicBezTo>
                  <a:pt x="137" y="0"/>
                  <a:pt x="149" y="8"/>
                  <a:pt x="154" y="21"/>
                </a:cubicBezTo>
                <a:cubicBezTo>
                  <a:pt x="201" y="140"/>
                  <a:pt x="201" y="140"/>
                  <a:pt x="201" y="140"/>
                </a:cubicBezTo>
                <a:cubicBezTo>
                  <a:pt x="209" y="161"/>
                  <a:pt x="193" y="185"/>
                  <a:pt x="170" y="185"/>
                </a:cubicBezTo>
                <a:close/>
              </a:path>
            </a:pathLst>
          </a:custGeom>
          <a:solidFill>
            <a:schemeClr val="tx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Poppins" panose="00000500000000000000" pitchFamily="2" charset="0"/>
              <a:ea typeface="Calibri"/>
              <a:cs typeface="Poppins" panose="00000500000000000000" pitchFamily="2" charset="0"/>
              <a:sym typeface="Calibri"/>
            </a:endParaRPr>
          </a:p>
        </p:txBody>
      </p:sp>
      <p:pic>
        <p:nvPicPr>
          <p:cNvPr id="10" name="Graphic 9" descr="Atom with solid fill">
            <a:extLst>
              <a:ext uri="{FF2B5EF4-FFF2-40B4-BE49-F238E27FC236}">
                <a16:creationId xmlns:a16="http://schemas.microsoft.com/office/drawing/2014/main" id="{74098E7F-7CB0-FDCD-F16F-810D40AD6D6F}"/>
              </a:ext>
            </a:extLst>
          </p:cNvPr>
          <p:cNvPicPr>
            <a:picLocks noChangeAspect="1"/>
          </p:cNvPicPr>
          <p:nvPr/>
        </p:nvPicPr>
        <p:blipFill>
          <a:blip r:embed="rId3" cstate="hq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206509" y="2560894"/>
            <a:ext cx="750570" cy="750570"/>
          </a:xfrm>
          <a:prstGeom prst="rect">
            <a:avLst/>
          </a:prstGeom>
        </p:spPr>
      </p:pic>
      <p:pic>
        <p:nvPicPr>
          <p:cNvPr id="11" name="Graphic 10" descr="Graduation cap with solid fill">
            <a:extLst>
              <a:ext uri="{FF2B5EF4-FFF2-40B4-BE49-F238E27FC236}">
                <a16:creationId xmlns:a16="http://schemas.microsoft.com/office/drawing/2014/main" id="{526476EC-4627-E70C-18EF-2613444F36A2}"/>
              </a:ext>
            </a:extLst>
          </p:cNvPr>
          <p:cNvPicPr>
            <a:picLocks noChangeAspect="1"/>
          </p:cNvPicPr>
          <p:nvPr/>
        </p:nvPicPr>
        <p:blipFill>
          <a:blip r:embed="rId5" cstate="hq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720715" y="3840639"/>
            <a:ext cx="750570" cy="750570"/>
          </a:xfrm>
          <a:prstGeom prst="rect">
            <a:avLst/>
          </a:prstGeom>
        </p:spPr>
      </p:pic>
      <p:pic>
        <p:nvPicPr>
          <p:cNvPr id="12" name="Graphic 11" descr="Handshake with solid fill">
            <a:extLst>
              <a:ext uri="{FF2B5EF4-FFF2-40B4-BE49-F238E27FC236}">
                <a16:creationId xmlns:a16="http://schemas.microsoft.com/office/drawing/2014/main" id="{06C9C8D9-F9D3-BCC6-A513-3540A09731E9}"/>
              </a:ext>
            </a:extLst>
          </p:cNvPr>
          <p:cNvPicPr>
            <a:picLocks noChangeAspect="1"/>
          </p:cNvPicPr>
          <p:nvPr/>
        </p:nvPicPr>
        <p:blipFill>
          <a:blip r:embed="rId7" cstate="hq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472521" y="3939540"/>
            <a:ext cx="750570" cy="750570"/>
          </a:xfrm>
          <a:prstGeom prst="rect">
            <a:avLst/>
          </a:prstGeom>
        </p:spPr>
      </p:pic>
      <p:pic>
        <p:nvPicPr>
          <p:cNvPr id="13" name="Graphic 12" descr="Lightbulb and gear with solid fill">
            <a:extLst>
              <a:ext uri="{FF2B5EF4-FFF2-40B4-BE49-F238E27FC236}">
                <a16:creationId xmlns:a16="http://schemas.microsoft.com/office/drawing/2014/main" id="{65471C0E-8250-E00F-AD99-CF6CE95DB977}"/>
              </a:ext>
            </a:extLst>
          </p:cNvPr>
          <p:cNvPicPr>
            <a:picLocks noChangeAspect="1"/>
          </p:cNvPicPr>
          <p:nvPr/>
        </p:nvPicPr>
        <p:blipFill>
          <a:blip r:embed="rId9" cstate="hq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720715" y="2560894"/>
            <a:ext cx="750570" cy="750570"/>
          </a:xfrm>
          <a:prstGeom prst="rect">
            <a:avLst/>
          </a:prstGeom>
        </p:spPr>
      </p:pic>
      <p:pic>
        <p:nvPicPr>
          <p:cNvPr id="14" name="Graphic 13" descr="Research with solid fill">
            <a:extLst>
              <a:ext uri="{FF2B5EF4-FFF2-40B4-BE49-F238E27FC236}">
                <a16:creationId xmlns:a16="http://schemas.microsoft.com/office/drawing/2014/main" id="{EAF45D93-D59A-F334-0F30-79A912A7816A}"/>
              </a:ext>
            </a:extLst>
          </p:cNvPr>
          <p:cNvPicPr>
            <a:picLocks noChangeAspect="1"/>
          </p:cNvPicPr>
          <p:nvPr/>
        </p:nvPicPr>
        <p:blipFill>
          <a:blip r:embed="rId11" cstate="hq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300277" y="2612706"/>
            <a:ext cx="750570" cy="750570"/>
          </a:xfrm>
          <a:prstGeom prst="rect">
            <a:avLst/>
          </a:prstGeom>
        </p:spPr>
      </p:pic>
      <p:pic>
        <p:nvPicPr>
          <p:cNvPr id="15" name="Graphic 14" descr="Stopwatch with solid fill">
            <a:extLst>
              <a:ext uri="{FF2B5EF4-FFF2-40B4-BE49-F238E27FC236}">
                <a16:creationId xmlns:a16="http://schemas.microsoft.com/office/drawing/2014/main" id="{82743E27-D34B-A8BD-D1AC-D5247DA312B1}"/>
              </a:ext>
            </a:extLst>
          </p:cNvPr>
          <p:cNvPicPr>
            <a:picLocks noChangeAspect="1"/>
          </p:cNvPicPr>
          <p:nvPr/>
        </p:nvPicPr>
        <p:blipFill>
          <a:blip r:embed="rId13" cstate="hq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3947318" y="3840639"/>
            <a:ext cx="749808" cy="749808"/>
          </a:xfrm>
          <a:prstGeom prst="rect">
            <a:avLst/>
          </a:prstGeom>
        </p:spPr>
      </p:pic>
      <p:sp>
        <p:nvSpPr>
          <p:cNvPr id="18" name="TextBox 12449">
            <a:extLst>
              <a:ext uri="{FF2B5EF4-FFF2-40B4-BE49-F238E27FC236}">
                <a16:creationId xmlns:a16="http://schemas.microsoft.com/office/drawing/2014/main" id="{DDDE5F7D-895A-315B-234D-9E8DA1DB9AC4}"/>
              </a:ext>
            </a:extLst>
          </p:cNvPr>
          <p:cNvSpPr txBox="1"/>
          <p:nvPr/>
        </p:nvSpPr>
        <p:spPr>
          <a:xfrm>
            <a:off x="464710" y="1411089"/>
            <a:ext cx="2388489" cy="461665"/>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C000"/>
                </a:solidFill>
                <a:effectLst/>
                <a:uLnTx/>
                <a:uFillTx/>
                <a:latin typeface="Poppins" panose="00000500000000000000" pitchFamily="2" charset="0"/>
                <a:cs typeface="Poppins" panose="00000500000000000000" pitchFamily="2" charset="0"/>
              </a:rPr>
              <a:t>Integrating AI</a:t>
            </a:r>
            <a:endParaRPr kumimoji="0" lang="en-US" sz="2400" b="0" i="0" u="none" strike="noStrike" kern="1200" cap="none" spc="0" normalizeH="0" baseline="0" noProof="0" dirty="0">
              <a:ln>
                <a:noFill/>
              </a:ln>
              <a:solidFill>
                <a:srgbClr val="FFC000"/>
              </a:solidFill>
              <a:effectLst/>
              <a:uLnTx/>
              <a:uFillTx/>
              <a:latin typeface="Poppins" panose="00000500000000000000" pitchFamily="2" charset="0"/>
              <a:cs typeface="Poppins" panose="00000500000000000000" pitchFamily="2" charset="0"/>
            </a:endParaRPr>
          </a:p>
        </p:txBody>
      </p:sp>
      <p:sp>
        <p:nvSpPr>
          <p:cNvPr id="21" name="TextBox 12449">
            <a:extLst>
              <a:ext uri="{FF2B5EF4-FFF2-40B4-BE49-F238E27FC236}">
                <a16:creationId xmlns:a16="http://schemas.microsoft.com/office/drawing/2014/main" id="{19CFC230-B5F6-AA78-256D-ADEDDD57B869}"/>
              </a:ext>
            </a:extLst>
          </p:cNvPr>
          <p:cNvSpPr txBox="1"/>
          <p:nvPr/>
        </p:nvSpPr>
        <p:spPr>
          <a:xfrm>
            <a:off x="327336" y="3253593"/>
            <a:ext cx="2618778"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Poppins" panose="00000500000000000000" pitchFamily="2" charset="0"/>
                <a:cs typeface="Poppins" panose="00000500000000000000" pitchFamily="2" charset="0"/>
              </a:rPr>
              <a:t>Institute for Collaborations</a:t>
            </a:r>
            <a:endParaRPr kumimoji="0" lang="en-US" sz="2400" b="0" i="0" u="none" strike="noStrike" kern="1200" cap="none" spc="0" normalizeH="0" baseline="0" noProof="0" dirty="0">
              <a:ln>
                <a:noFill/>
              </a:ln>
              <a:solidFill>
                <a:srgbClr val="FF0000"/>
              </a:solidFill>
              <a:effectLst/>
              <a:uLnTx/>
              <a:uFillTx/>
              <a:latin typeface="Poppins" panose="00000500000000000000" pitchFamily="2" charset="0"/>
              <a:cs typeface="Poppins" panose="00000500000000000000" pitchFamily="2" charset="0"/>
            </a:endParaRPr>
          </a:p>
        </p:txBody>
      </p:sp>
      <p:sp>
        <p:nvSpPr>
          <p:cNvPr id="24" name="TextBox 12449">
            <a:extLst>
              <a:ext uri="{FF2B5EF4-FFF2-40B4-BE49-F238E27FC236}">
                <a16:creationId xmlns:a16="http://schemas.microsoft.com/office/drawing/2014/main" id="{0116DFA3-6FFC-6715-C83F-4C14AB0C36E4}"/>
              </a:ext>
            </a:extLst>
          </p:cNvPr>
          <p:cNvSpPr txBox="1"/>
          <p:nvPr/>
        </p:nvSpPr>
        <p:spPr>
          <a:xfrm>
            <a:off x="513288" y="5082190"/>
            <a:ext cx="2388489" cy="1200329"/>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2400" b="1" dirty="0">
                <a:solidFill>
                  <a:srgbClr val="C00000"/>
                </a:solidFill>
                <a:latin typeface="Poppins" panose="00000500000000000000" pitchFamily="2" charset="0"/>
                <a:cs typeface="Poppins" panose="00000500000000000000" pitchFamily="2" charset="0"/>
              </a:rPr>
              <a:t>Revisit to Cluster Development</a:t>
            </a:r>
            <a:endParaRPr kumimoji="0" lang="en-US" sz="2400" b="0" i="0" u="none" strike="noStrike" kern="1200" cap="none" spc="0" normalizeH="0" baseline="0" noProof="0" dirty="0">
              <a:ln>
                <a:noFill/>
              </a:ln>
              <a:solidFill>
                <a:srgbClr val="C00000"/>
              </a:solidFill>
              <a:effectLst/>
              <a:uLnTx/>
              <a:uFillTx/>
              <a:latin typeface="Poppins" panose="00000500000000000000" pitchFamily="2" charset="0"/>
              <a:cs typeface="Poppins" panose="00000500000000000000" pitchFamily="2" charset="0"/>
            </a:endParaRPr>
          </a:p>
        </p:txBody>
      </p:sp>
      <p:sp>
        <p:nvSpPr>
          <p:cNvPr id="27" name="TextBox 12449">
            <a:extLst>
              <a:ext uri="{FF2B5EF4-FFF2-40B4-BE49-F238E27FC236}">
                <a16:creationId xmlns:a16="http://schemas.microsoft.com/office/drawing/2014/main" id="{A6898CF1-383B-2ADA-282E-E15FE88B103E}"/>
              </a:ext>
            </a:extLst>
          </p:cNvPr>
          <p:cNvSpPr txBox="1"/>
          <p:nvPr/>
        </p:nvSpPr>
        <p:spPr>
          <a:xfrm>
            <a:off x="9321723" y="5082190"/>
            <a:ext cx="2388489"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7030A0"/>
                </a:solidFill>
                <a:effectLst/>
                <a:uLnTx/>
                <a:uFillTx/>
                <a:latin typeface="Poppins" panose="00000500000000000000" pitchFamily="2" charset="0"/>
                <a:cs typeface="Poppins" panose="00000500000000000000" pitchFamily="2" charset="0"/>
              </a:rPr>
              <a:t>Knowledge Sharing</a:t>
            </a:r>
            <a:endParaRPr kumimoji="0" lang="en-US" sz="2400" b="0" i="0" u="none" strike="noStrike" kern="1200" cap="none" spc="0" normalizeH="0" baseline="0" noProof="0" dirty="0">
              <a:ln>
                <a:noFill/>
              </a:ln>
              <a:solidFill>
                <a:srgbClr val="7030A0"/>
              </a:solidFill>
              <a:effectLst/>
              <a:uLnTx/>
              <a:uFillTx/>
              <a:latin typeface="Poppins" panose="00000500000000000000" pitchFamily="2" charset="0"/>
              <a:cs typeface="Poppins" panose="00000500000000000000" pitchFamily="2" charset="0"/>
            </a:endParaRPr>
          </a:p>
        </p:txBody>
      </p:sp>
      <p:sp>
        <p:nvSpPr>
          <p:cNvPr id="30" name="TextBox 12449">
            <a:extLst>
              <a:ext uri="{FF2B5EF4-FFF2-40B4-BE49-F238E27FC236}">
                <a16:creationId xmlns:a16="http://schemas.microsoft.com/office/drawing/2014/main" id="{5DC4FA3C-DA57-E053-28B2-A13A46502C08}"/>
              </a:ext>
            </a:extLst>
          </p:cNvPr>
          <p:cNvSpPr txBox="1"/>
          <p:nvPr/>
        </p:nvSpPr>
        <p:spPr>
          <a:xfrm>
            <a:off x="9321723" y="3253593"/>
            <a:ext cx="2574442"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Poppins" panose="00000500000000000000" pitchFamily="2" charset="0"/>
                <a:cs typeface="Poppins" panose="00000500000000000000" pitchFamily="2" charset="0"/>
              </a:rPr>
              <a:t>Insurance Solutions</a:t>
            </a:r>
            <a:endParaRPr kumimoji="0" lang="en-US" sz="2400" b="0" i="0" u="none" strike="noStrike" kern="1200" cap="none" spc="0" normalizeH="0" baseline="0" noProof="0" dirty="0">
              <a:ln>
                <a:noFill/>
              </a:ln>
              <a:solidFill>
                <a:srgbClr val="0070C0"/>
              </a:solidFill>
              <a:effectLst/>
              <a:uLnTx/>
              <a:uFillTx/>
              <a:latin typeface="Poppins" panose="00000500000000000000" pitchFamily="2" charset="0"/>
              <a:cs typeface="Poppins" panose="00000500000000000000" pitchFamily="2" charset="0"/>
            </a:endParaRPr>
          </a:p>
        </p:txBody>
      </p:sp>
      <p:sp>
        <p:nvSpPr>
          <p:cNvPr id="33" name="TextBox 12449">
            <a:extLst>
              <a:ext uri="{FF2B5EF4-FFF2-40B4-BE49-F238E27FC236}">
                <a16:creationId xmlns:a16="http://schemas.microsoft.com/office/drawing/2014/main" id="{96B5C9E7-B4E1-11D7-CE62-94F47A1D068C}"/>
              </a:ext>
            </a:extLst>
          </p:cNvPr>
          <p:cNvSpPr txBox="1"/>
          <p:nvPr/>
        </p:nvSpPr>
        <p:spPr>
          <a:xfrm>
            <a:off x="9144000" y="1411089"/>
            <a:ext cx="2752165"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92D050"/>
                </a:solidFill>
                <a:effectLst/>
                <a:uLnTx/>
                <a:uFillTx/>
                <a:latin typeface="Poppins" panose="00000500000000000000" pitchFamily="2" charset="0"/>
                <a:cs typeface="Poppins" panose="00000500000000000000" pitchFamily="2" charset="0"/>
              </a:rPr>
              <a:t>Address Cluster Specific Needs</a:t>
            </a:r>
            <a:endParaRPr kumimoji="0" lang="en-US" sz="2400" b="0" i="0" u="none" strike="noStrike" kern="1200" cap="none" spc="0" normalizeH="0" baseline="0" noProof="0" dirty="0">
              <a:ln>
                <a:noFill/>
              </a:ln>
              <a:solidFill>
                <a:srgbClr val="92D050"/>
              </a:solidFill>
              <a:effectLst/>
              <a:uLnTx/>
              <a:uFillTx/>
              <a:latin typeface="Poppins" panose="00000500000000000000" pitchFamily="2" charset="0"/>
              <a:cs typeface="Poppins" panose="00000500000000000000" pitchFamily="2" charset="0"/>
            </a:endParaRPr>
          </a:p>
        </p:txBody>
      </p:sp>
      <p:sp>
        <p:nvSpPr>
          <p:cNvPr id="9" name="TextBox 8">
            <a:extLst>
              <a:ext uri="{FF2B5EF4-FFF2-40B4-BE49-F238E27FC236}">
                <a16:creationId xmlns:a16="http://schemas.microsoft.com/office/drawing/2014/main" id="{BB836C9B-BA35-694D-AA09-589F99D34400}"/>
              </a:ext>
            </a:extLst>
          </p:cNvPr>
          <p:cNvSpPr txBox="1"/>
          <p:nvPr/>
        </p:nvSpPr>
        <p:spPr>
          <a:xfrm>
            <a:off x="600634" y="277906"/>
            <a:ext cx="10919013" cy="646331"/>
          </a:xfrm>
          <a:prstGeom prst="rect">
            <a:avLst/>
          </a:prstGeom>
          <a:noFill/>
        </p:spPr>
        <p:txBody>
          <a:bodyPr wrap="square" rtlCol="0">
            <a:spAutoFit/>
          </a:bodyPr>
          <a:lstStyle/>
          <a:p>
            <a:pPr algn="ctr"/>
            <a:r>
              <a:rPr lang="en-US" sz="3600" b="1" dirty="0"/>
              <a:t>ENHANCING COMPETITIVENESS OF MSMEs</a:t>
            </a:r>
            <a:endParaRPr lang="en-IN" sz="3600" b="1" dirty="0"/>
          </a:p>
        </p:txBody>
      </p:sp>
    </p:spTree>
    <p:extLst>
      <p:ext uri="{BB962C8B-B14F-4D97-AF65-F5344CB8AC3E}">
        <p14:creationId xmlns:p14="http://schemas.microsoft.com/office/powerpoint/2010/main" val="425747867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14:presetBounceEnd="50000">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14:bounceEnd="50000">
                                          <p:cBhvr additive="base">
                                            <p:cTn id="7" dur="1000" fill="hold"/>
                                            <p:tgtEl>
                                              <p:spTgt spid="3"/>
                                            </p:tgtEl>
                                            <p:attrNameLst>
                                              <p:attrName>ppt_x</p:attrName>
                                            </p:attrNameLst>
                                          </p:cBhvr>
                                          <p:tavLst>
                                            <p:tav tm="0">
                                              <p:val>
                                                <p:strVal val="#ppt_x"/>
                                              </p:val>
                                            </p:tav>
                                            <p:tav tm="100000">
                                              <p:val>
                                                <p:strVal val="#ppt_x"/>
                                              </p:val>
                                            </p:tav>
                                          </p:tavLst>
                                        </p:anim>
                                        <p:anim calcmode="lin" valueType="num" p14:bounceEnd="50000">
                                          <p:cBhvr additive="base">
                                            <p:cTn id="8" dur="10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14:presetBounceEnd="50000">
                                      <p:stCondLst>
                                        <p:cond delay="200"/>
                                      </p:stCondLst>
                                      <p:childTnLst>
                                        <p:set>
                                          <p:cBhvr>
                                            <p:cTn id="10" dur="1" fill="hold">
                                              <p:stCondLst>
                                                <p:cond delay="0"/>
                                              </p:stCondLst>
                                            </p:cTn>
                                            <p:tgtEl>
                                              <p:spTgt spid="5"/>
                                            </p:tgtEl>
                                            <p:attrNameLst>
                                              <p:attrName>style.visibility</p:attrName>
                                            </p:attrNameLst>
                                          </p:cBhvr>
                                          <p:to>
                                            <p:strVal val="visible"/>
                                          </p:to>
                                        </p:set>
                                        <p:anim calcmode="lin" valueType="num" p14:bounceEnd="50000">
                                          <p:cBhvr additive="base">
                                            <p:cTn id="11" dur="1000" fill="hold"/>
                                            <p:tgtEl>
                                              <p:spTgt spid="5"/>
                                            </p:tgtEl>
                                            <p:attrNameLst>
                                              <p:attrName>ppt_x</p:attrName>
                                            </p:attrNameLst>
                                          </p:cBhvr>
                                          <p:tavLst>
                                            <p:tav tm="0">
                                              <p:val>
                                                <p:strVal val="#ppt_x"/>
                                              </p:val>
                                            </p:tav>
                                            <p:tav tm="100000">
                                              <p:val>
                                                <p:strVal val="#ppt_x"/>
                                              </p:val>
                                            </p:tav>
                                          </p:tavLst>
                                        </p:anim>
                                        <p:anim calcmode="lin" valueType="num" p14:bounceEnd="50000">
                                          <p:cBhvr additive="base">
                                            <p:cTn id="12" dur="1000" fill="hold"/>
                                            <p:tgtEl>
                                              <p:spTgt spid="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14:presetBounceEnd="50000">
                                      <p:stCondLst>
                                        <p:cond delay="400"/>
                                      </p:stCondLst>
                                      <p:childTnLst>
                                        <p:set>
                                          <p:cBhvr>
                                            <p:cTn id="14" dur="1" fill="hold">
                                              <p:stCondLst>
                                                <p:cond delay="0"/>
                                              </p:stCondLst>
                                            </p:cTn>
                                            <p:tgtEl>
                                              <p:spTgt spid="2"/>
                                            </p:tgtEl>
                                            <p:attrNameLst>
                                              <p:attrName>style.visibility</p:attrName>
                                            </p:attrNameLst>
                                          </p:cBhvr>
                                          <p:to>
                                            <p:strVal val="visible"/>
                                          </p:to>
                                        </p:set>
                                        <p:anim calcmode="lin" valueType="num" p14:bounceEnd="50000">
                                          <p:cBhvr additive="base">
                                            <p:cTn id="15" dur="1000" fill="hold"/>
                                            <p:tgtEl>
                                              <p:spTgt spid="2"/>
                                            </p:tgtEl>
                                            <p:attrNameLst>
                                              <p:attrName>ppt_x</p:attrName>
                                            </p:attrNameLst>
                                          </p:cBhvr>
                                          <p:tavLst>
                                            <p:tav tm="0">
                                              <p:val>
                                                <p:strVal val="#ppt_x"/>
                                              </p:val>
                                            </p:tav>
                                            <p:tav tm="100000">
                                              <p:val>
                                                <p:strVal val="#ppt_x"/>
                                              </p:val>
                                            </p:tav>
                                          </p:tavLst>
                                        </p:anim>
                                        <p:anim calcmode="lin" valueType="num" p14:bounceEnd="50000">
                                          <p:cBhvr additive="base">
                                            <p:cTn id="16" dur="1000" fill="hold"/>
                                            <p:tgtEl>
                                              <p:spTgt spid="2"/>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14:presetBounceEnd="50000">
                                      <p:stCondLst>
                                        <p:cond delay="600"/>
                                      </p:stCondLst>
                                      <p:childTnLst>
                                        <p:set>
                                          <p:cBhvr>
                                            <p:cTn id="18" dur="1" fill="hold">
                                              <p:stCondLst>
                                                <p:cond delay="0"/>
                                              </p:stCondLst>
                                            </p:cTn>
                                            <p:tgtEl>
                                              <p:spTgt spid="4"/>
                                            </p:tgtEl>
                                            <p:attrNameLst>
                                              <p:attrName>style.visibility</p:attrName>
                                            </p:attrNameLst>
                                          </p:cBhvr>
                                          <p:to>
                                            <p:strVal val="visible"/>
                                          </p:to>
                                        </p:set>
                                        <p:anim calcmode="lin" valueType="num" p14:bounceEnd="50000">
                                          <p:cBhvr additive="base">
                                            <p:cTn id="19" dur="1000" fill="hold"/>
                                            <p:tgtEl>
                                              <p:spTgt spid="4"/>
                                            </p:tgtEl>
                                            <p:attrNameLst>
                                              <p:attrName>ppt_x</p:attrName>
                                            </p:attrNameLst>
                                          </p:cBhvr>
                                          <p:tavLst>
                                            <p:tav tm="0">
                                              <p:val>
                                                <p:strVal val="#ppt_x"/>
                                              </p:val>
                                            </p:tav>
                                            <p:tav tm="100000">
                                              <p:val>
                                                <p:strVal val="#ppt_x"/>
                                              </p:val>
                                            </p:tav>
                                          </p:tavLst>
                                        </p:anim>
                                        <p:anim calcmode="lin" valueType="num" p14:bounceEnd="50000">
                                          <p:cBhvr additive="base">
                                            <p:cTn id="20" dur="1000" fill="hold"/>
                                            <p:tgtEl>
                                              <p:spTgt spid="4"/>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14:presetBounceEnd="50000">
                                      <p:stCondLst>
                                        <p:cond delay="800"/>
                                      </p:stCondLst>
                                      <p:childTnLst>
                                        <p:set>
                                          <p:cBhvr>
                                            <p:cTn id="22" dur="1" fill="hold">
                                              <p:stCondLst>
                                                <p:cond delay="0"/>
                                              </p:stCondLst>
                                            </p:cTn>
                                            <p:tgtEl>
                                              <p:spTgt spid="7"/>
                                            </p:tgtEl>
                                            <p:attrNameLst>
                                              <p:attrName>style.visibility</p:attrName>
                                            </p:attrNameLst>
                                          </p:cBhvr>
                                          <p:to>
                                            <p:strVal val="visible"/>
                                          </p:to>
                                        </p:set>
                                        <p:anim calcmode="lin" valueType="num" p14:bounceEnd="50000">
                                          <p:cBhvr additive="base">
                                            <p:cTn id="23" dur="1000" fill="hold"/>
                                            <p:tgtEl>
                                              <p:spTgt spid="7"/>
                                            </p:tgtEl>
                                            <p:attrNameLst>
                                              <p:attrName>ppt_x</p:attrName>
                                            </p:attrNameLst>
                                          </p:cBhvr>
                                          <p:tavLst>
                                            <p:tav tm="0">
                                              <p:val>
                                                <p:strVal val="#ppt_x"/>
                                              </p:val>
                                            </p:tav>
                                            <p:tav tm="100000">
                                              <p:val>
                                                <p:strVal val="#ppt_x"/>
                                              </p:val>
                                            </p:tav>
                                          </p:tavLst>
                                        </p:anim>
                                        <p:anim calcmode="lin" valueType="num" p14:bounceEnd="50000">
                                          <p:cBhvr additive="base">
                                            <p:cTn id="24" dur="1000" fill="hold"/>
                                            <p:tgtEl>
                                              <p:spTgt spid="7"/>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14:presetBounceEnd="50000">
                                      <p:stCondLst>
                                        <p:cond delay="1000"/>
                                      </p:stCondLst>
                                      <p:childTnLst>
                                        <p:set>
                                          <p:cBhvr>
                                            <p:cTn id="26" dur="1" fill="hold">
                                              <p:stCondLst>
                                                <p:cond delay="0"/>
                                              </p:stCondLst>
                                            </p:cTn>
                                            <p:tgtEl>
                                              <p:spTgt spid="6"/>
                                            </p:tgtEl>
                                            <p:attrNameLst>
                                              <p:attrName>style.visibility</p:attrName>
                                            </p:attrNameLst>
                                          </p:cBhvr>
                                          <p:to>
                                            <p:strVal val="visible"/>
                                          </p:to>
                                        </p:set>
                                        <p:anim calcmode="lin" valueType="num" p14:bounceEnd="50000">
                                          <p:cBhvr additive="base">
                                            <p:cTn id="27" dur="1000" fill="hold"/>
                                            <p:tgtEl>
                                              <p:spTgt spid="6"/>
                                            </p:tgtEl>
                                            <p:attrNameLst>
                                              <p:attrName>ppt_x</p:attrName>
                                            </p:attrNameLst>
                                          </p:cBhvr>
                                          <p:tavLst>
                                            <p:tav tm="0">
                                              <p:val>
                                                <p:strVal val="#ppt_x"/>
                                              </p:val>
                                            </p:tav>
                                            <p:tav tm="100000">
                                              <p:val>
                                                <p:strVal val="#ppt_x"/>
                                              </p:val>
                                            </p:tav>
                                          </p:tavLst>
                                        </p:anim>
                                        <p:anim calcmode="lin" valueType="num" p14:bounceEnd="50000">
                                          <p:cBhvr additive="base">
                                            <p:cTn id="28" dur="1000" fill="hold"/>
                                            <p:tgtEl>
                                              <p:spTgt spid="6"/>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14:presetBounceEnd="50000">
                                      <p:stCondLst>
                                        <p:cond delay="1200"/>
                                      </p:stCondLst>
                                      <p:childTnLst>
                                        <p:set>
                                          <p:cBhvr>
                                            <p:cTn id="30" dur="1" fill="hold">
                                              <p:stCondLst>
                                                <p:cond delay="0"/>
                                              </p:stCondLst>
                                            </p:cTn>
                                            <p:tgtEl>
                                              <p:spTgt spid="8"/>
                                            </p:tgtEl>
                                            <p:attrNameLst>
                                              <p:attrName>style.visibility</p:attrName>
                                            </p:attrNameLst>
                                          </p:cBhvr>
                                          <p:to>
                                            <p:strVal val="visible"/>
                                          </p:to>
                                        </p:set>
                                        <p:anim calcmode="lin" valueType="num" p14:bounceEnd="50000">
                                          <p:cBhvr additive="base">
                                            <p:cTn id="31" dur="1000" fill="hold"/>
                                            <p:tgtEl>
                                              <p:spTgt spid="8"/>
                                            </p:tgtEl>
                                            <p:attrNameLst>
                                              <p:attrName>ppt_x</p:attrName>
                                            </p:attrNameLst>
                                          </p:cBhvr>
                                          <p:tavLst>
                                            <p:tav tm="0">
                                              <p:val>
                                                <p:strVal val="#ppt_x"/>
                                              </p:val>
                                            </p:tav>
                                            <p:tav tm="100000">
                                              <p:val>
                                                <p:strVal val="#ppt_x"/>
                                              </p:val>
                                            </p:tav>
                                          </p:tavLst>
                                        </p:anim>
                                        <p:anim calcmode="lin" valueType="num" p14:bounceEnd="50000">
                                          <p:cBhvr additive="base">
                                            <p:cTn id="32" dur="10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31" presetClass="entr" presetSubtype="0" fill="hold" nodeType="clickEffect">
                                      <p:stCondLst>
                                        <p:cond delay="0"/>
                                      </p:stCondLst>
                                      <p:childTnLst>
                                        <p:set>
                                          <p:cBhvr>
                                            <p:cTn id="36" dur="1" fill="hold">
                                              <p:stCondLst>
                                                <p:cond delay="0"/>
                                              </p:stCondLst>
                                            </p:cTn>
                                            <p:tgtEl>
                                              <p:spTgt spid="10"/>
                                            </p:tgtEl>
                                            <p:attrNameLst>
                                              <p:attrName>style.visibility</p:attrName>
                                            </p:attrNameLst>
                                          </p:cBhvr>
                                          <p:to>
                                            <p:strVal val="visible"/>
                                          </p:to>
                                        </p:set>
                                        <p:anim calcmode="lin" valueType="num">
                                          <p:cBhvr>
                                            <p:cTn id="37" dur="500" fill="hold"/>
                                            <p:tgtEl>
                                              <p:spTgt spid="10"/>
                                            </p:tgtEl>
                                            <p:attrNameLst>
                                              <p:attrName>ppt_w</p:attrName>
                                            </p:attrNameLst>
                                          </p:cBhvr>
                                          <p:tavLst>
                                            <p:tav tm="0">
                                              <p:val>
                                                <p:fltVal val="0"/>
                                              </p:val>
                                            </p:tav>
                                            <p:tav tm="100000">
                                              <p:val>
                                                <p:strVal val="#ppt_w"/>
                                              </p:val>
                                            </p:tav>
                                          </p:tavLst>
                                        </p:anim>
                                        <p:anim calcmode="lin" valueType="num">
                                          <p:cBhvr>
                                            <p:cTn id="38" dur="500" fill="hold"/>
                                            <p:tgtEl>
                                              <p:spTgt spid="10"/>
                                            </p:tgtEl>
                                            <p:attrNameLst>
                                              <p:attrName>ppt_h</p:attrName>
                                            </p:attrNameLst>
                                          </p:cBhvr>
                                          <p:tavLst>
                                            <p:tav tm="0">
                                              <p:val>
                                                <p:fltVal val="0"/>
                                              </p:val>
                                            </p:tav>
                                            <p:tav tm="100000">
                                              <p:val>
                                                <p:strVal val="#ppt_h"/>
                                              </p:val>
                                            </p:tav>
                                          </p:tavLst>
                                        </p:anim>
                                        <p:anim calcmode="lin" valueType="num">
                                          <p:cBhvr>
                                            <p:cTn id="39" dur="500" fill="hold"/>
                                            <p:tgtEl>
                                              <p:spTgt spid="10"/>
                                            </p:tgtEl>
                                            <p:attrNameLst>
                                              <p:attrName>style.rotation</p:attrName>
                                            </p:attrNameLst>
                                          </p:cBhvr>
                                          <p:tavLst>
                                            <p:tav tm="0">
                                              <p:val>
                                                <p:fltVal val="90"/>
                                              </p:val>
                                            </p:tav>
                                            <p:tav tm="100000">
                                              <p:val>
                                                <p:fltVal val="0"/>
                                              </p:val>
                                            </p:tav>
                                          </p:tavLst>
                                        </p:anim>
                                        <p:animEffect transition="in" filter="fade">
                                          <p:cBhvr>
                                            <p:cTn id="40" dur="500"/>
                                            <p:tgtEl>
                                              <p:spTgt spid="10"/>
                                            </p:tgtEl>
                                          </p:cBhvr>
                                        </p:animEffect>
                                      </p:childTnLst>
                                    </p:cTn>
                                  </p:par>
                                </p:childTnLst>
                              </p:cTn>
                            </p:par>
                            <p:par>
                              <p:cTn id="41" fill="hold">
                                <p:stCondLst>
                                  <p:cond delay="500"/>
                                </p:stCondLst>
                                <p:childTnLst>
                                  <p:par>
                                    <p:cTn id="42" presetID="31" presetClass="entr" presetSubtype="0" fill="hold" nodeType="afterEffect">
                                      <p:stCondLst>
                                        <p:cond delay="0"/>
                                      </p:stCondLst>
                                      <p:childTnLst>
                                        <p:set>
                                          <p:cBhvr>
                                            <p:cTn id="43" dur="1" fill="hold">
                                              <p:stCondLst>
                                                <p:cond delay="0"/>
                                              </p:stCondLst>
                                            </p:cTn>
                                            <p:tgtEl>
                                              <p:spTgt spid="13"/>
                                            </p:tgtEl>
                                            <p:attrNameLst>
                                              <p:attrName>style.visibility</p:attrName>
                                            </p:attrNameLst>
                                          </p:cBhvr>
                                          <p:to>
                                            <p:strVal val="visible"/>
                                          </p:to>
                                        </p:set>
                                        <p:anim calcmode="lin" valueType="num">
                                          <p:cBhvr>
                                            <p:cTn id="44" dur="500" fill="hold"/>
                                            <p:tgtEl>
                                              <p:spTgt spid="13"/>
                                            </p:tgtEl>
                                            <p:attrNameLst>
                                              <p:attrName>ppt_w</p:attrName>
                                            </p:attrNameLst>
                                          </p:cBhvr>
                                          <p:tavLst>
                                            <p:tav tm="0">
                                              <p:val>
                                                <p:fltVal val="0"/>
                                              </p:val>
                                            </p:tav>
                                            <p:tav tm="100000">
                                              <p:val>
                                                <p:strVal val="#ppt_w"/>
                                              </p:val>
                                            </p:tav>
                                          </p:tavLst>
                                        </p:anim>
                                        <p:anim calcmode="lin" valueType="num">
                                          <p:cBhvr>
                                            <p:cTn id="45" dur="500" fill="hold"/>
                                            <p:tgtEl>
                                              <p:spTgt spid="13"/>
                                            </p:tgtEl>
                                            <p:attrNameLst>
                                              <p:attrName>ppt_h</p:attrName>
                                            </p:attrNameLst>
                                          </p:cBhvr>
                                          <p:tavLst>
                                            <p:tav tm="0">
                                              <p:val>
                                                <p:fltVal val="0"/>
                                              </p:val>
                                            </p:tav>
                                            <p:tav tm="100000">
                                              <p:val>
                                                <p:strVal val="#ppt_h"/>
                                              </p:val>
                                            </p:tav>
                                          </p:tavLst>
                                        </p:anim>
                                        <p:anim calcmode="lin" valueType="num">
                                          <p:cBhvr>
                                            <p:cTn id="46" dur="500" fill="hold"/>
                                            <p:tgtEl>
                                              <p:spTgt spid="13"/>
                                            </p:tgtEl>
                                            <p:attrNameLst>
                                              <p:attrName>style.rotation</p:attrName>
                                            </p:attrNameLst>
                                          </p:cBhvr>
                                          <p:tavLst>
                                            <p:tav tm="0">
                                              <p:val>
                                                <p:fltVal val="90"/>
                                              </p:val>
                                            </p:tav>
                                            <p:tav tm="100000">
                                              <p:val>
                                                <p:fltVal val="0"/>
                                              </p:val>
                                            </p:tav>
                                          </p:tavLst>
                                        </p:anim>
                                        <p:animEffect transition="in" filter="fade">
                                          <p:cBhvr>
                                            <p:cTn id="47" dur="500"/>
                                            <p:tgtEl>
                                              <p:spTgt spid="13"/>
                                            </p:tgtEl>
                                          </p:cBhvr>
                                        </p:animEffect>
                                      </p:childTnLst>
                                    </p:cTn>
                                  </p:par>
                                </p:childTnLst>
                              </p:cTn>
                            </p:par>
                            <p:par>
                              <p:cTn id="48" fill="hold">
                                <p:stCondLst>
                                  <p:cond delay="1000"/>
                                </p:stCondLst>
                                <p:childTnLst>
                                  <p:par>
                                    <p:cTn id="49" presetID="31" presetClass="entr" presetSubtype="0" fill="hold" nodeType="after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p:cTn id="51" dur="500" fill="hold"/>
                                            <p:tgtEl>
                                              <p:spTgt spid="14"/>
                                            </p:tgtEl>
                                            <p:attrNameLst>
                                              <p:attrName>ppt_w</p:attrName>
                                            </p:attrNameLst>
                                          </p:cBhvr>
                                          <p:tavLst>
                                            <p:tav tm="0">
                                              <p:val>
                                                <p:fltVal val="0"/>
                                              </p:val>
                                            </p:tav>
                                            <p:tav tm="100000">
                                              <p:val>
                                                <p:strVal val="#ppt_w"/>
                                              </p:val>
                                            </p:tav>
                                          </p:tavLst>
                                        </p:anim>
                                        <p:anim calcmode="lin" valueType="num">
                                          <p:cBhvr>
                                            <p:cTn id="52" dur="500" fill="hold"/>
                                            <p:tgtEl>
                                              <p:spTgt spid="14"/>
                                            </p:tgtEl>
                                            <p:attrNameLst>
                                              <p:attrName>ppt_h</p:attrName>
                                            </p:attrNameLst>
                                          </p:cBhvr>
                                          <p:tavLst>
                                            <p:tav tm="0">
                                              <p:val>
                                                <p:fltVal val="0"/>
                                              </p:val>
                                            </p:tav>
                                            <p:tav tm="100000">
                                              <p:val>
                                                <p:strVal val="#ppt_h"/>
                                              </p:val>
                                            </p:tav>
                                          </p:tavLst>
                                        </p:anim>
                                        <p:anim calcmode="lin" valueType="num">
                                          <p:cBhvr>
                                            <p:cTn id="53" dur="500" fill="hold"/>
                                            <p:tgtEl>
                                              <p:spTgt spid="14"/>
                                            </p:tgtEl>
                                            <p:attrNameLst>
                                              <p:attrName>style.rotation</p:attrName>
                                            </p:attrNameLst>
                                          </p:cBhvr>
                                          <p:tavLst>
                                            <p:tav tm="0">
                                              <p:val>
                                                <p:fltVal val="90"/>
                                              </p:val>
                                            </p:tav>
                                            <p:tav tm="100000">
                                              <p:val>
                                                <p:fltVal val="0"/>
                                              </p:val>
                                            </p:tav>
                                          </p:tavLst>
                                        </p:anim>
                                        <p:animEffect transition="in" filter="fade">
                                          <p:cBhvr>
                                            <p:cTn id="54" dur="500"/>
                                            <p:tgtEl>
                                              <p:spTgt spid="14"/>
                                            </p:tgtEl>
                                          </p:cBhvr>
                                        </p:animEffect>
                                      </p:childTnLst>
                                    </p:cTn>
                                  </p:par>
                                </p:childTnLst>
                              </p:cTn>
                            </p:par>
                            <p:par>
                              <p:cTn id="55" fill="hold">
                                <p:stCondLst>
                                  <p:cond delay="1500"/>
                                </p:stCondLst>
                                <p:childTnLst>
                                  <p:par>
                                    <p:cTn id="56" presetID="31" presetClass="entr" presetSubtype="0" fill="hold" nodeType="afterEffect">
                                      <p:stCondLst>
                                        <p:cond delay="0"/>
                                      </p:stCondLst>
                                      <p:childTnLst>
                                        <p:set>
                                          <p:cBhvr>
                                            <p:cTn id="57" dur="1" fill="hold">
                                              <p:stCondLst>
                                                <p:cond delay="0"/>
                                              </p:stCondLst>
                                            </p:cTn>
                                            <p:tgtEl>
                                              <p:spTgt spid="12"/>
                                            </p:tgtEl>
                                            <p:attrNameLst>
                                              <p:attrName>style.visibility</p:attrName>
                                            </p:attrNameLst>
                                          </p:cBhvr>
                                          <p:to>
                                            <p:strVal val="visible"/>
                                          </p:to>
                                        </p:set>
                                        <p:anim calcmode="lin" valueType="num">
                                          <p:cBhvr>
                                            <p:cTn id="58" dur="500" fill="hold"/>
                                            <p:tgtEl>
                                              <p:spTgt spid="12"/>
                                            </p:tgtEl>
                                            <p:attrNameLst>
                                              <p:attrName>ppt_w</p:attrName>
                                            </p:attrNameLst>
                                          </p:cBhvr>
                                          <p:tavLst>
                                            <p:tav tm="0">
                                              <p:val>
                                                <p:fltVal val="0"/>
                                              </p:val>
                                            </p:tav>
                                            <p:tav tm="100000">
                                              <p:val>
                                                <p:strVal val="#ppt_w"/>
                                              </p:val>
                                            </p:tav>
                                          </p:tavLst>
                                        </p:anim>
                                        <p:anim calcmode="lin" valueType="num">
                                          <p:cBhvr>
                                            <p:cTn id="59" dur="500" fill="hold"/>
                                            <p:tgtEl>
                                              <p:spTgt spid="12"/>
                                            </p:tgtEl>
                                            <p:attrNameLst>
                                              <p:attrName>ppt_h</p:attrName>
                                            </p:attrNameLst>
                                          </p:cBhvr>
                                          <p:tavLst>
                                            <p:tav tm="0">
                                              <p:val>
                                                <p:fltVal val="0"/>
                                              </p:val>
                                            </p:tav>
                                            <p:tav tm="100000">
                                              <p:val>
                                                <p:strVal val="#ppt_h"/>
                                              </p:val>
                                            </p:tav>
                                          </p:tavLst>
                                        </p:anim>
                                        <p:anim calcmode="lin" valueType="num">
                                          <p:cBhvr>
                                            <p:cTn id="60" dur="500" fill="hold"/>
                                            <p:tgtEl>
                                              <p:spTgt spid="12"/>
                                            </p:tgtEl>
                                            <p:attrNameLst>
                                              <p:attrName>style.rotation</p:attrName>
                                            </p:attrNameLst>
                                          </p:cBhvr>
                                          <p:tavLst>
                                            <p:tav tm="0">
                                              <p:val>
                                                <p:fltVal val="90"/>
                                              </p:val>
                                            </p:tav>
                                            <p:tav tm="100000">
                                              <p:val>
                                                <p:fltVal val="0"/>
                                              </p:val>
                                            </p:tav>
                                          </p:tavLst>
                                        </p:anim>
                                        <p:animEffect transition="in" filter="fade">
                                          <p:cBhvr>
                                            <p:cTn id="61" dur="500"/>
                                            <p:tgtEl>
                                              <p:spTgt spid="12"/>
                                            </p:tgtEl>
                                          </p:cBhvr>
                                        </p:animEffect>
                                      </p:childTnLst>
                                    </p:cTn>
                                  </p:par>
                                </p:childTnLst>
                              </p:cTn>
                            </p:par>
                            <p:par>
                              <p:cTn id="62" fill="hold">
                                <p:stCondLst>
                                  <p:cond delay="2000"/>
                                </p:stCondLst>
                                <p:childTnLst>
                                  <p:par>
                                    <p:cTn id="63" presetID="31" presetClass="entr" presetSubtype="0" fill="hold" nodeType="afterEffect">
                                      <p:stCondLst>
                                        <p:cond delay="0"/>
                                      </p:stCondLst>
                                      <p:childTnLst>
                                        <p:set>
                                          <p:cBhvr>
                                            <p:cTn id="64" dur="1" fill="hold">
                                              <p:stCondLst>
                                                <p:cond delay="0"/>
                                              </p:stCondLst>
                                            </p:cTn>
                                            <p:tgtEl>
                                              <p:spTgt spid="11"/>
                                            </p:tgtEl>
                                            <p:attrNameLst>
                                              <p:attrName>style.visibility</p:attrName>
                                            </p:attrNameLst>
                                          </p:cBhvr>
                                          <p:to>
                                            <p:strVal val="visible"/>
                                          </p:to>
                                        </p:set>
                                        <p:anim calcmode="lin" valueType="num">
                                          <p:cBhvr>
                                            <p:cTn id="65" dur="500" fill="hold"/>
                                            <p:tgtEl>
                                              <p:spTgt spid="11"/>
                                            </p:tgtEl>
                                            <p:attrNameLst>
                                              <p:attrName>ppt_w</p:attrName>
                                            </p:attrNameLst>
                                          </p:cBhvr>
                                          <p:tavLst>
                                            <p:tav tm="0">
                                              <p:val>
                                                <p:fltVal val="0"/>
                                              </p:val>
                                            </p:tav>
                                            <p:tav tm="100000">
                                              <p:val>
                                                <p:strVal val="#ppt_w"/>
                                              </p:val>
                                            </p:tav>
                                          </p:tavLst>
                                        </p:anim>
                                        <p:anim calcmode="lin" valueType="num">
                                          <p:cBhvr>
                                            <p:cTn id="66" dur="500" fill="hold"/>
                                            <p:tgtEl>
                                              <p:spTgt spid="11"/>
                                            </p:tgtEl>
                                            <p:attrNameLst>
                                              <p:attrName>ppt_h</p:attrName>
                                            </p:attrNameLst>
                                          </p:cBhvr>
                                          <p:tavLst>
                                            <p:tav tm="0">
                                              <p:val>
                                                <p:fltVal val="0"/>
                                              </p:val>
                                            </p:tav>
                                            <p:tav tm="100000">
                                              <p:val>
                                                <p:strVal val="#ppt_h"/>
                                              </p:val>
                                            </p:tav>
                                          </p:tavLst>
                                        </p:anim>
                                        <p:anim calcmode="lin" valueType="num">
                                          <p:cBhvr>
                                            <p:cTn id="67" dur="500" fill="hold"/>
                                            <p:tgtEl>
                                              <p:spTgt spid="11"/>
                                            </p:tgtEl>
                                            <p:attrNameLst>
                                              <p:attrName>style.rotation</p:attrName>
                                            </p:attrNameLst>
                                          </p:cBhvr>
                                          <p:tavLst>
                                            <p:tav tm="0">
                                              <p:val>
                                                <p:fltVal val="90"/>
                                              </p:val>
                                            </p:tav>
                                            <p:tav tm="100000">
                                              <p:val>
                                                <p:fltVal val="0"/>
                                              </p:val>
                                            </p:tav>
                                          </p:tavLst>
                                        </p:anim>
                                        <p:animEffect transition="in" filter="fade">
                                          <p:cBhvr>
                                            <p:cTn id="68" dur="500"/>
                                            <p:tgtEl>
                                              <p:spTgt spid="11"/>
                                            </p:tgtEl>
                                          </p:cBhvr>
                                        </p:animEffect>
                                      </p:childTnLst>
                                    </p:cTn>
                                  </p:par>
                                </p:childTnLst>
                              </p:cTn>
                            </p:par>
                            <p:par>
                              <p:cTn id="69" fill="hold">
                                <p:stCondLst>
                                  <p:cond delay="2500"/>
                                </p:stCondLst>
                                <p:childTnLst>
                                  <p:par>
                                    <p:cTn id="70" presetID="31" presetClass="entr" presetSubtype="0" fill="hold" nodeType="afterEffect">
                                      <p:stCondLst>
                                        <p:cond delay="0"/>
                                      </p:stCondLst>
                                      <p:childTnLst>
                                        <p:set>
                                          <p:cBhvr>
                                            <p:cTn id="71" dur="1" fill="hold">
                                              <p:stCondLst>
                                                <p:cond delay="0"/>
                                              </p:stCondLst>
                                            </p:cTn>
                                            <p:tgtEl>
                                              <p:spTgt spid="15"/>
                                            </p:tgtEl>
                                            <p:attrNameLst>
                                              <p:attrName>style.visibility</p:attrName>
                                            </p:attrNameLst>
                                          </p:cBhvr>
                                          <p:to>
                                            <p:strVal val="visible"/>
                                          </p:to>
                                        </p:set>
                                        <p:anim calcmode="lin" valueType="num">
                                          <p:cBhvr>
                                            <p:cTn id="72" dur="500" fill="hold"/>
                                            <p:tgtEl>
                                              <p:spTgt spid="15"/>
                                            </p:tgtEl>
                                            <p:attrNameLst>
                                              <p:attrName>ppt_w</p:attrName>
                                            </p:attrNameLst>
                                          </p:cBhvr>
                                          <p:tavLst>
                                            <p:tav tm="0">
                                              <p:val>
                                                <p:fltVal val="0"/>
                                              </p:val>
                                            </p:tav>
                                            <p:tav tm="100000">
                                              <p:val>
                                                <p:strVal val="#ppt_w"/>
                                              </p:val>
                                            </p:tav>
                                          </p:tavLst>
                                        </p:anim>
                                        <p:anim calcmode="lin" valueType="num">
                                          <p:cBhvr>
                                            <p:cTn id="73" dur="500" fill="hold"/>
                                            <p:tgtEl>
                                              <p:spTgt spid="15"/>
                                            </p:tgtEl>
                                            <p:attrNameLst>
                                              <p:attrName>ppt_h</p:attrName>
                                            </p:attrNameLst>
                                          </p:cBhvr>
                                          <p:tavLst>
                                            <p:tav tm="0">
                                              <p:val>
                                                <p:fltVal val="0"/>
                                              </p:val>
                                            </p:tav>
                                            <p:tav tm="100000">
                                              <p:val>
                                                <p:strVal val="#ppt_h"/>
                                              </p:val>
                                            </p:tav>
                                          </p:tavLst>
                                        </p:anim>
                                        <p:anim calcmode="lin" valueType="num">
                                          <p:cBhvr>
                                            <p:cTn id="74" dur="500" fill="hold"/>
                                            <p:tgtEl>
                                              <p:spTgt spid="15"/>
                                            </p:tgtEl>
                                            <p:attrNameLst>
                                              <p:attrName>style.rotation</p:attrName>
                                            </p:attrNameLst>
                                          </p:cBhvr>
                                          <p:tavLst>
                                            <p:tav tm="0">
                                              <p:val>
                                                <p:fltVal val="90"/>
                                              </p:val>
                                            </p:tav>
                                            <p:tav tm="100000">
                                              <p:val>
                                                <p:fltVal val="0"/>
                                              </p:val>
                                            </p:tav>
                                          </p:tavLst>
                                        </p:anim>
                                        <p:animEffect transition="in" filter="fade">
                                          <p:cBhvr>
                                            <p:cTn id="75"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ppt_x"/>
                                              </p:val>
                                            </p:tav>
                                            <p:tav tm="100000">
                                              <p:val>
                                                <p:strVal val="#ppt_x"/>
                                              </p:val>
                                            </p:tav>
                                          </p:tavLst>
                                        </p:anim>
                                        <p:anim calcmode="lin" valueType="num">
                                          <p:cBhvr additive="base">
                                            <p:cTn id="8" dur="10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20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ppt_x"/>
                                              </p:val>
                                            </p:tav>
                                            <p:tav tm="100000">
                                              <p:val>
                                                <p:strVal val="#ppt_x"/>
                                              </p:val>
                                            </p:tav>
                                          </p:tavLst>
                                        </p:anim>
                                        <p:anim calcmode="lin" valueType="num">
                                          <p:cBhvr additive="base">
                                            <p:cTn id="12" dur="1000" fill="hold"/>
                                            <p:tgtEl>
                                              <p:spTgt spid="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40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1000" fill="hold"/>
                                            <p:tgtEl>
                                              <p:spTgt spid="2"/>
                                            </p:tgtEl>
                                            <p:attrNameLst>
                                              <p:attrName>ppt_x</p:attrName>
                                            </p:attrNameLst>
                                          </p:cBhvr>
                                          <p:tavLst>
                                            <p:tav tm="0">
                                              <p:val>
                                                <p:strVal val="#ppt_x"/>
                                              </p:val>
                                            </p:tav>
                                            <p:tav tm="100000">
                                              <p:val>
                                                <p:strVal val="#ppt_x"/>
                                              </p:val>
                                            </p:tav>
                                          </p:tavLst>
                                        </p:anim>
                                        <p:anim calcmode="lin" valueType="num">
                                          <p:cBhvr additive="base">
                                            <p:cTn id="16" dur="1000" fill="hold"/>
                                            <p:tgtEl>
                                              <p:spTgt spid="2"/>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60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1000" fill="hold"/>
                                            <p:tgtEl>
                                              <p:spTgt spid="4"/>
                                            </p:tgtEl>
                                            <p:attrNameLst>
                                              <p:attrName>ppt_x</p:attrName>
                                            </p:attrNameLst>
                                          </p:cBhvr>
                                          <p:tavLst>
                                            <p:tav tm="0">
                                              <p:val>
                                                <p:strVal val="#ppt_x"/>
                                              </p:val>
                                            </p:tav>
                                            <p:tav tm="100000">
                                              <p:val>
                                                <p:strVal val="#ppt_x"/>
                                              </p:val>
                                            </p:tav>
                                          </p:tavLst>
                                        </p:anim>
                                        <p:anim calcmode="lin" valueType="num">
                                          <p:cBhvr additive="base">
                                            <p:cTn id="20" dur="1000" fill="hold"/>
                                            <p:tgtEl>
                                              <p:spTgt spid="4"/>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800"/>
                                      </p:stCondLst>
                                      <p:childTnLst>
                                        <p:set>
                                          <p:cBhvr>
                                            <p:cTn id="22" dur="1" fill="hold">
                                              <p:stCondLst>
                                                <p:cond delay="0"/>
                                              </p:stCondLst>
                                            </p:cTn>
                                            <p:tgtEl>
                                              <p:spTgt spid="7"/>
                                            </p:tgtEl>
                                            <p:attrNameLst>
                                              <p:attrName>style.visibility</p:attrName>
                                            </p:attrNameLst>
                                          </p:cBhvr>
                                          <p:to>
                                            <p:strVal val="visible"/>
                                          </p:to>
                                        </p:set>
                                        <p:anim calcmode="lin" valueType="num">
                                          <p:cBhvr additive="base">
                                            <p:cTn id="23" dur="1000" fill="hold"/>
                                            <p:tgtEl>
                                              <p:spTgt spid="7"/>
                                            </p:tgtEl>
                                            <p:attrNameLst>
                                              <p:attrName>ppt_x</p:attrName>
                                            </p:attrNameLst>
                                          </p:cBhvr>
                                          <p:tavLst>
                                            <p:tav tm="0">
                                              <p:val>
                                                <p:strVal val="#ppt_x"/>
                                              </p:val>
                                            </p:tav>
                                            <p:tav tm="100000">
                                              <p:val>
                                                <p:strVal val="#ppt_x"/>
                                              </p:val>
                                            </p:tav>
                                          </p:tavLst>
                                        </p:anim>
                                        <p:anim calcmode="lin" valueType="num">
                                          <p:cBhvr additive="base">
                                            <p:cTn id="24" dur="1000" fill="hold"/>
                                            <p:tgtEl>
                                              <p:spTgt spid="7"/>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100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1000" fill="hold"/>
                                            <p:tgtEl>
                                              <p:spTgt spid="6"/>
                                            </p:tgtEl>
                                            <p:attrNameLst>
                                              <p:attrName>ppt_x</p:attrName>
                                            </p:attrNameLst>
                                          </p:cBhvr>
                                          <p:tavLst>
                                            <p:tav tm="0">
                                              <p:val>
                                                <p:strVal val="#ppt_x"/>
                                              </p:val>
                                            </p:tav>
                                            <p:tav tm="100000">
                                              <p:val>
                                                <p:strVal val="#ppt_x"/>
                                              </p:val>
                                            </p:tav>
                                          </p:tavLst>
                                        </p:anim>
                                        <p:anim calcmode="lin" valueType="num">
                                          <p:cBhvr additive="base">
                                            <p:cTn id="28" dur="1000" fill="hold"/>
                                            <p:tgtEl>
                                              <p:spTgt spid="6"/>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120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ppt_x"/>
                                              </p:val>
                                            </p:tav>
                                            <p:tav tm="100000">
                                              <p:val>
                                                <p:strVal val="#ppt_x"/>
                                              </p:val>
                                            </p:tav>
                                          </p:tavLst>
                                        </p:anim>
                                        <p:anim calcmode="lin" valueType="num">
                                          <p:cBhvr additive="base">
                                            <p:cTn id="32" dur="10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31" presetClass="entr" presetSubtype="0" fill="hold" nodeType="clickEffect">
                                      <p:stCondLst>
                                        <p:cond delay="0"/>
                                      </p:stCondLst>
                                      <p:childTnLst>
                                        <p:set>
                                          <p:cBhvr>
                                            <p:cTn id="36" dur="1" fill="hold">
                                              <p:stCondLst>
                                                <p:cond delay="0"/>
                                              </p:stCondLst>
                                            </p:cTn>
                                            <p:tgtEl>
                                              <p:spTgt spid="10"/>
                                            </p:tgtEl>
                                            <p:attrNameLst>
                                              <p:attrName>style.visibility</p:attrName>
                                            </p:attrNameLst>
                                          </p:cBhvr>
                                          <p:to>
                                            <p:strVal val="visible"/>
                                          </p:to>
                                        </p:set>
                                        <p:anim calcmode="lin" valueType="num">
                                          <p:cBhvr>
                                            <p:cTn id="37" dur="500" fill="hold"/>
                                            <p:tgtEl>
                                              <p:spTgt spid="10"/>
                                            </p:tgtEl>
                                            <p:attrNameLst>
                                              <p:attrName>ppt_w</p:attrName>
                                            </p:attrNameLst>
                                          </p:cBhvr>
                                          <p:tavLst>
                                            <p:tav tm="0">
                                              <p:val>
                                                <p:fltVal val="0"/>
                                              </p:val>
                                            </p:tav>
                                            <p:tav tm="100000">
                                              <p:val>
                                                <p:strVal val="#ppt_w"/>
                                              </p:val>
                                            </p:tav>
                                          </p:tavLst>
                                        </p:anim>
                                        <p:anim calcmode="lin" valueType="num">
                                          <p:cBhvr>
                                            <p:cTn id="38" dur="500" fill="hold"/>
                                            <p:tgtEl>
                                              <p:spTgt spid="10"/>
                                            </p:tgtEl>
                                            <p:attrNameLst>
                                              <p:attrName>ppt_h</p:attrName>
                                            </p:attrNameLst>
                                          </p:cBhvr>
                                          <p:tavLst>
                                            <p:tav tm="0">
                                              <p:val>
                                                <p:fltVal val="0"/>
                                              </p:val>
                                            </p:tav>
                                            <p:tav tm="100000">
                                              <p:val>
                                                <p:strVal val="#ppt_h"/>
                                              </p:val>
                                            </p:tav>
                                          </p:tavLst>
                                        </p:anim>
                                        <p:anim calcmode="lin" valueType="num">
                                          <p:cBhvr>
                                            <p:cTn id="39" dur="500" fill="hold"/>
                                            <p:tgtEl>
                                              <p:spTgt spid="10"/>
                                            </p:tgtEl>
                                            <p:attrNameLst>
                                              <p:attrName>style.rotation</p:attrName>
                                            </p:attrNameLst>
                                          </p:cBhvr>
                                          <p:tavLst>
                                            <p:tav tm="0">
                                              <p:val>
                                                <p:fltVal val="90"/>
                                              </p:val>
                                            </p:tav>
                                            <p:tav tm="100000">
                                              <p:val>
                                                <p:fltVal val="0"/>
                                              </p:val>
                                            </p:tav>
                                          </p:tavLst>
                                        </p:anim>
                                        <p:animEffect transition="in" filter="fade">
                                          <p:cBhvr>
                                            <p:cTn id="40" dur="500"/>
                                            <p:tgtEl>
                                              <p:spTgt spid="10"/>
                                            </p:tgtEl>
                                          </p:cBhvr>
                                        </p:animEffect>
                                      </p:childTnLst>
                                    </p:cTn>
                                  </p:par>
                                </p:childTnLst>
                              </p:cTn>
                            </p:par>
                            <p:par>
                              <p:cTn id="41" fill="hold">
                                <p:stCondLst>
                                  <p:cond delay="500"/>
                                </p:stCondLst>
                                <p:childTnLst>
                                  <p:par>
                                    <p:cTn id="42" presetID="31" presetClass="entr" presetSubtype="0" fill="hold" nodeType="afterEffect">
                                      <p:stCondLst>
                                        <p:cond delay="0"/>
                                      </p:stCondLst>
                                      <p:childTnLst>
                                        <p:set>
                                          <p:cBhvr>
                                            <p:cTn id="43" dur="1" fill="hold">
                                              <p:stCondLst>
                                                <p:cond delay="0"/>
                                              </p:stCondLst>
                                            </p:cTn>
                                            <p:tgtEl>
                                              <p:spTgt spid="13"/>
                                            </p:tgtEl>
                                            <p:attrNameLst>
                                              <p:attrName>style.visibility</p:attrName>
                                            </p:attrNameLst>
                                          </p:cBhvr>
                                          <p:to>
                                            <p:strVal val="visible"/>
                                          </p:to>
                                        </p:set>
                                        <p:anim calcmode="lin" valueType="num">
                                          <p:cBhvr>
                                            <p:cTn id="44" dur="500" fill="hold"/>
                                            <p:tgtEl>
                                              <p:spTgt spid="13"/>
                                            </p:tgtEl>
                                            <p:attrNameLst>
                                              <p:attrName>ppt_w</p:attrName>
                                            </p:attrNameLst>
                                          </p:cBhvr>
                                          <p:tavLst>
                                            <p:tav tm="0">
                                              <p:val>
                                                <p:fltVal val="0"/>
                                              </p:val>
                                            </p:tav>
                                            <p:tav tm="100000">
                                              <p:val>
                                                <p:strVal val="#ppt_w"/>
                                              </p:val>
                                            </p:tav>
                                          </p:tavLst>
                                        </p:anim>
                                        <p:anim calcmode="lin" valueType="num">
                                          <p:cBhvr>
                                            <p:cTn id="45" dur="500" fill="hold"/>
                                            <p:tgtEl>
                                              <p:spTgt spid="13"/>
                                            </p:tgtEl>
                                            <p:attrNameLst>
                                              <p:attrName>ppt_h</p:attrName>
                                            </p:attrNameLst>
                                          </p:cBhvr>
                                          <p:tavLst>
                                            <p:tav tm="0">
                                              <p:val>
                                                <p:fltVal val="0"/>
                                              </p:val>
                                            </p:tav>
                                            <p:tav tm="100000">
                                              <p:val>
                                                <p:strVal val="#ppt_h"/>
                                              </p:val>
                                            </p:tav>
                                          </p:tavLst>
                                        </p:anim>
                                        <p:anim calcmode="lin" valueType="num">
                                          <p:cBhvr>
                                            <p:cTn id="46" dur="500" fill="hold"/>
                                            <p:tgtEl>
                                              <p:spTgt spid="13"/>
                                            </p:tgtEl>
                                            <p:attrNameLst>
                                              <p:attrName>style.rotation</p:attrName>
                                            </p:attrNameLst>
                                          </p:cBhvr>
                                          <p:tavLst>
                                            <p:tav tm="0">
                                              <p:val>
                                                <p:fltVal val="90"/>
                                              </p:val>
                                            </p:tav>
                                            <p:tav tm="100000">
                                              <p:val>
                                                <p:fltVal val="0"/>
                                              </p:val>
                                            </p:tav>
                                          </p:tavLst>
                                        </p:anim>
                                        <p:animEffect transition="in" filter="fade">
                                          <p:cBhvr>
                                            <p:cTn id="47" dur="500"/>
                                            <p:tgtEl>
                                              <p:spTgt spid="13"/>
                                            </p:tgtEl>
                                          </p:cBhvr>
                                        </p:animEffect>
                                      </p:childTnLst>
                                    </p:cTn>
                                  </p:par>
                                </p:childTnLst>
                              </p:cTn>
                            </p:par>
                            <p:par>
                              <p:cTn id="48" fill="hold">
                                <p:stCondLst>
                                  <p:cond delay="1000"/>
                                </p:stCondLst>
                                <p:childTnLst>
                                  <p:par>
                                    <p:cTn id="49" presetID="31" presetClass="entr" presetSubtype="0" fill="hold" nodeType="after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p:cTn id="51" dur="500" fill="hold"/>
                                            <p:tgtEl>
                                              <p:spTgt spid="14"/>
                                            </p:tgtEl>
                                            <p:attrNameLst>
                                              <p:attrName>ppt_w</p:attrName>
                                            </p:attrNameLst>
                                          </p:cBhvr>
                                          <p:tavLst>
                                            <p:tav tm="0">
                                              <p:val>
                                                <p:fltVal val="0"/>
                                              </p:val>
                                            </p:tav>
                                            <p:tav tm="100000">
                                              <p:val>
                                                <p:strVal val="#ppt_w"/>
                                              </p:val>
                                            </p:tav>
                                          </p:tavLst>
                                        </p:anim>
                                        <p:anim calcmode="lin" valueType="num">
                                          <p:cBhvr>
                                            <p:cTn id="52" dur="500" fill="hold"/>
                                            <p:tgtEl>
                                              <p:spTgt spid="14"/>
                                            </p:tgtEl>
                                            <p:attrNameLst>
                                              <p:attrName>ppt_h</p:attrName>
                                            </p:attrNameLst>
                                          </p:cBhvr>
                                          <p:tavLst>
                                            <p:tav tm="0">
                                              <p:val>
                                                <p:fltVal val="0"/>
                                              </p:val>
                                            </p:tav>
                                            <p:tav tm="100000">
                                              <p:val>
                                                <p:strVal val="#ppt_h"/>
                                              </p:val>
                                            </p:tav>
                                          </p:tavLst>
                                        </p:anim>
                                        <p:anim calcmode="lin" valueType="num">
                                          <p:cBhvr>
                                            <p:cTn id="53" dur="500" fill="hold"/>
                                            <p:tgtEl>
                                              <p:spTgt spid="14"/>
                                            </p:tgtEl>
                                            <p:attrNameLst>
                                              <p:attrName>style.rotation</p:attrName>
                                            </p:attrNameLst>
                                          </p:cBhvr>
                                          <p:tavLst>
                                            <p:tav tm="0">
                                              <p:val>
                                                <p:fltVal val="90"/>
                                              </p:val>
                                            </p:tav>
                                            <p:tav tm="100000">
                                              <p:val>
                                                <p:fltVal val="0"/>
                                              </p:val>
                                            </p:tav>
                                          </p:tavLst>
                                        </p:anim>
                                        <p:animEffect transition="in" filter="fade">
                                          <p:cBhvr>
                                            <p:cTn id="54" dur="500"/>
                                            <p:tgtEl>
                                              <p:spTgt spid="14"/>
                                            </p:tgtEl>
                                          </p:cBhvr>
                                        </p:animEffect>
                                      </p:childTnLst>
                                    </p:cTn>
                                  </p:par>
                                </p:childTnLst>
                              </p:cTn>
                            </p:par>
                            <p:par>
                              <p:cTn id="55" fill="hold">
                                <p:stCondLst>
                                  <p:cond delay="1500"/>
                                </p:stCondLst>
                                <p:childTnLst>
                                  <p:par>
                                    <p:cTn id="56" presetID="31" presetClass="entr" presetSubtype="0" fill="hold" nodeType="afterEffect">
                                      <p:stCondLst>
                                        <p:cond delay="0"/>
                                      </p:stCondLst>
                                      <p:childTnLst>
                                        <p:set>
                                          <p:cBhvr>
                                            <p:cTn id="57" dur="1" fill="hold">
                                              <p:stCondLst>
                                                <p:cond delay="0"/>
                                              </p:stCondLst>
                                            </p:cTn>
                                            <p:tgtEl>
                                              <p:spTgt spid="12"/>
                                            </p:tgtEl>
                                            <p:attrNameLst>
                                              <p:attrName>style.visibility</p:attrName>
                                            </p:attrNameLst>
                                          </p:cBhvr>
                                          <p:to>
                                            <p:strVal val="visible"/>
                                          </p:to>
                                        </p:set>
                                        <p:anim calcmode="lin" valueType="num">
                                          <p:cBhvr>
                                            <p:cTn id="58" dur="500" fill="hold"/>
                                            <p:tgtEl>
                                              <p:spTgt spid="12"/>
                                            </p:tgtEl>
                                            <p:attrNameLst>
                                              <p:attrName>ppt_w</p:attrName>
                                            </p:attrNameLst>
                                          </p:cBhvr>
                                          <p:tavLst>
                                            <p:tav tm="0">
                                              <p:val>
                                                <p:fltVal val="0"/>
                                              </p:val>
                                            </p:tav>
                                            <p:tav tm="100000">
                                              <p:val>
                                                <p:strVal val="#ppt_w"/>
                                              </p:val>
                                            </p:tav>
                                          </p:tavLst>
                                        </p:anim>
                                        <p:anim calcmode="lin" valueType="num">
                                          <p:cBhvr>
                                            <p:cTn id="59" dur="500" fill="hold"/>
                                            <p:tgtEl>
                                              <p:spTgt spid="12"/>
                                            </p:tgtEl>
                                            <p:attrNameLst>
                                              <p:attrName>ppt_h</p:attrName>
                                            </p:attrNameLst>
                                          </p:cBhvr>
                                          <p:tavLst>
                                            <p:tav tm="0">
                                              <p:val>
                                                <p:fltVal val="0"/>
                                              </p:val>
                                            </p:tav>
                                            <p:tav tm="100000">
                                              <p:val>
                                                <p:strVal val="#ppt_h"/>
                                              </p:val>
                                            </p:tav>
                                          </p:tavLst>
                                        </p:anim>
                                        <p:anim calcmode="lin" valueType="num">
                                          <p:cBhvr>
                                            <p:cTn id="60" dur="500" fill="hold"/>
                                            <p:tgtEl>
                                              <p:spTgt spid="12"/>
                                            </p:tgtEl>
                                            <p:attrNameLst>
                                              <p:attrName>style.rotation</p:attrName>
                                            </p:attrNameLst>
                                          </p:cBhvr>
                                          <p:tavLst>
                                            <p:tav tm="0">
                                              <p:val>
                                                <p:fltVal val="90"/>
                                              </p:val>
                                            </p:tav>
                                            <p:tav tm="100000">
                                              <p:val>
                                                <p:fltVal val="0"/>
                                              </p:val>
                                            </p:tav>
                                          </p:tavLst>
                                        </p:anim>
                                        <p:animEffect transition="in" filter="fade">
                                          <p:cBhvr>
                                            <p:cTn id="61" dur="500"/>
                                            <p:tgtEl>
                                              <p:spTgt spid="12"/>
                                            </p:tgtEl>
                                          </p:cBhvr>
                                        </p:animEffect>
                                      </p:childTnLst>
                                    </p:cTn>
                                  </p:par>
                                </p:childTnLst>
                              </p:cTn>
                            </p:par>
                            <p:par>
                              <p:cTn id="62" fill="hold">
                                <p:stCondLst>
                                  <p:cond delay="2000"/>
                                </p:stCondLst>
                                <p:childTnLst>
                                  <p:par>
                                    <p:cTn id="63" presetID="31" presetClass="entr" presetSubtype="0" fill="hold" nodeType="afterEffect">
                                      <p:stCondLst>
                                        <p:cond delay="0"/>
                                      </p:stCondLst>
                                      <p:childTnLst>
                                        <p:set>
                                          <p:cBhvr>
                                            <p:cTn id="64" dur="1" fill="hold">
                                              <p:stCondLst>
                                                <p:cond delay="0"/>
                                              </p:stCondLst>
                                            </p:cTn>
                                            <p:tgtEl>
                                              <p:spTgt spid="11"/>
                                            </p:tgtEl>
                                            <p:attrNameLst>
                                              <p:attrName>style.visibility</p:attrName>
                                            </p:attrNameLst>
                                          </p:cBhvr>
                                          <p:to>
                                            <p:strVal val="visible"/>
                                          </p:to>
                                        </p:set>
                                        <p:anim calcmode="lin" valueType="num">
                                          <p:cBhvr>
                                            <p:cTn id="65" dur="500" fill="hold"/>
                                            <p:tgtEl>
                                              <p:spTgt spid="11"/>
                                            </p:tgtEl>
                                            <p:attrNameLst>
                                              <p:attrName>ppt_w</p:attrName>
                                            </p:attrNameLst>
                                          </p:cBhvr>
                                          <p:tavLst>
                                            <p:tav tm="0">
                                              <p:val>
                                                <p:fltVal val="0"/>
                                              </p:val>
                                            </p:tav>
                                            <p:tav tm="100000">
                                              <p:val>
                                                <p:strVal val="#ppt_w"/>
                                              </p:val>
                                            </p:tav>
                                          </p:tavLst>
                                        </p:anim>
                                        <p:anim calcmode="lin" valueType="num">
                                          <p:cBhvr>
                                            <p:cTn id="66" dur="500" fill="hold"/>
                                            <p:tgtEl>
                                              <p:spTgt spid="11"/>
                                            </p:tgtEl>
                                            <p:attrNameLst>
                                              <p:attrName>ppt_h</p:attrName>
                                            </p:attrNameLst>
                                          </p:cBhvr>
                                          <p:tavLst>
                                            <p:tav tm="0">
                                              <p:val>
                                                <p:fltVal val="0"/>
                                              </p:val>
                                            </p:tav>
                                            <p:tav tm="100000">
                                              <p:val>
                                                <p:strVal val="#ppt_h"/>
                                              </p:val>
                                            </p:tav>
                                          </p:tavLst>
                                        </p:anim>
                                        <p:anim calcmode="lin" valueType="num">
                                          <p:cBhvr>
                                            <p:cTn id="67" dur="500" fill="hold"/>
                                            <p:tgtEl>
                                              <p:spTgt spid="11"/>
                                            </p:tgtEl>
                                            <p:attrNameLst>
                                              <p:attrName>style.rotation</p:attrName>
                                            </p:attrNameLst>
                                          </p:cBhvr>
                                          <p:tavLst>
                                            <p:tav tm="0">
                                              <p:val>
                                                <p:fltVal val="90"/>
                                              </p:val>
                                            </p:tav>
                                            <p:tav tm="100000">
                                              <p:val>
                                                <p:fltVal val="0"/>
                                              </p:val>
                                            </p:tav>
                                          </p:tavLst>
                                        </p:anim>
                                        <p:animEffect transition="in" filter="fade">
                                          <p:cBhvr>
                                            <p:cTn id="68" dur="500"/>
                                            <p:tgtEl>
                                              <p:spTgt spid="11"/>
                                            </p:tgtEl>
                                          </p:cBhvr>
                                        </p:animEffect>
                                      </p:childTnLst>
                                    </p:cTn>
                                  </p:par>
                                </p:childTnLst>
                              </p:cTn>
                            </p:par>
                            <p:par>
                              <p:cTn id="69" fill="hold">
                                <p:stCondLst>
                                  <p:cond delay="2500"/>
                                </p:stCondLst>
                                <p:childTnLst>
                                  <p:par>
                                    <p:cTn id="70" presetID="31" presetClass="entr" presetSubtype="0" fill="hold" nodeType="afterEffect">
                                      <p:stCondLst>
                                        <p:cond delay="0"/>
                                      </p:stCondLst>
                                      <p:childTnLst>
                                        <p:set>
                                          <p:cBhvr>
                                            <p:cTn id="71" dur="1" fill="hold">
                                              <p:stCondLst>
                                                <p:cond delay="0"/>
                                              </p:stCondLst>
                                            </p:cTn>
                                            <p:tgtEl>
                                              <p:spTgt spid="15"/>
                                            </p:tgtEl>
                                            <p:attrNameLst>
                                              <p:attrName>style.visibility</p:attrName>
                                            </p:attrNameLst>
                                          </p:cBhvr>
                                          <p:to>
                                            <p:strVal val="visible"/>
                                          </p:to>
                                        </p:set>
                                        <p:anim calcmode="lin" valueType="num">
                                          <p:cBhvr>
                                            <p:cTn id="72" dur="500" fill="hold"/>
                                            <p:tgtEl>
                                              <p:spTgt spid="15"/>
                                            </p:tgtEl>
                                            <p:attrNameLst>
                                              <p:attrName>ppt_w</p:attrName>
                                            </p:attrNameLst>
                                          </p:cBhvr>
                                          <p:tavLst>
                                            <p:tav tm="0">
                                              <p:val>
                                                <p:fltVal val="0"/>
                                              </p:val>
                                            </p:tav>
                                            <p:tav tm="100000">
                                              <p:val>
                                                <p:strVal val="#ppt_w"/>
                                              </p:val>
                                            </p:tav>
                                          </p:tavLst>
                                        </p:anim>
                                        <p:anim calcmode="lin" valueType="num">
                                          <p:cBhvr>
                                            <p:cTn id="73" dur="500" fill="hold"/>
                                            <p:tgtEl>
                                              <p:spTgt spid="15"/>
                                            </p:tgtEl>
                                            <p:attrNameLst>
                                              <p:attrName>ppt_h</p:attrName>
                                            </p:attrNameLst>
                                          </p:cBhvr>
                                          <p:tavLst>
                                            <p:tav tm="0">
                                              <p:val>
                                                <p:fltVal val="0"/>
                                              </p:val>
                                            </p:tav>
                                            <p:tav tm="100000">
                                              <p:val>
                                                <p:strVal val="#ppt_h"/>
                                              </p:val>
                                            </p:tav>
                                          </p:tavLst>
                                        </p:anim>
                                        <p:anim calcmode="lin" valueType="num">
                                          <p:cBhvr>
                                            <p:cTn id="74" dur="500" fill="hold"/>
                                            <p:tgtEl>
                                              <p:spTgt spid="15"/>
                                            </p:tgtEl>
                                            <p:attrNameLst>
                                              <p:attrName>style.rotation</p:attrName>
                                            </p:attrNameLst>
                                          </p:cBhvr>
                                          <p:tavLst>
                                            <p:tav tm="0">
                                              <p:val>
                                                <p:fltVal val="90"/>
                                              </p:val>
                                            </p:tav>
                                            <p:tav tm="100000">
                                              <p:val>
                                                <p:fltVal val="0"/>
                                              </p:val>
                                            </p:tav>
                                          </p:tavLst>
                                        </p:anim>
                                        <p:animEffect transition="in" filter="fade">
                                          <p:cBhvr>
                                            <p:cTn id="75"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Lst>
      </p:timing>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617674C3-E08E-A25F-02D5-836B65A2532E}"/>
              </a:ext>
            </a:extLst>
          </p:cNvPr>
          <p:cNvSpPr txBox="1"/>
          <p:nvPr/>
        </p:nvSpPr>
        <p:spPr>
          <a:xfrm>
            <a:off x="2492188" y="1703294"/>
            <a:ext cx="7539318" cy="2677656"/>
          </a:xfrm>
          <a:prstGeom prst="rect">
            <a:avLst/>
          </a:prstGeom>
          <a:noFill/>
        </p:spPr>
        <p:txBody>
          <a:bodyPr wrap="square" rtlCol="0">
            <a:spAutoFit/>
          </a:bodyPr>
          <a:lstStyle/>
          <a:p>
            <a:pPr algn="ctr"/>
            <a:r>
              <a:rPr lang="en-US" sz="2800" b="1" dirty="0">
                <a:ln w="0"/>
                <a:effectLst>
                  <a:outerShdw blurRad="38100" dist="19050" dir="2700000" algn="tl" rotWithShape="0">
                    <a:schemeClr val="dk1">
                      <a:alpha val="40000"/>
                    </a:schemeClr>
                  </a:outerShdw>
                </a:effectLst>
              </a:rPr>
              <a:t>CA. CMA. Mukesh Phalor</a:t>
            </a:r>
          </a:p>
          <a:p>
            <a:pPr algn="ctr"/>
            <a:r>
              <a:rPr lang="en-US" sz="2800" b="1" dirty="0">
                <a:ln w="0"/>
                <a:effectLst>
                  <a:outerShdw blurRad="38100" dist="19050" dir="2700000" algn="tl" rotWithShape="0">
                    <a:schemeClr val="dk1">
                      <a:alpha val="40000"/>
                    </a:schemeClr>
                  </a:outerShdw>
                </a:effectLst>
              </a:rPr>
              <a:t>Partner – KEYMEN &amp; Associates LLP</a:t>
            </a:r>
          </a:p>
          <a:p>
            <a:pPr algn="ctr"/>
            <a:r>
              <a:rPr lang="en-US" sz="2800" b="1" dirty="0">
                <a:ln w="0"/>
                <a:effectLst>
                  <a:outerShdw blurRad="38100" dist="19050" dir="2700000" algn="tl" rotWithShape="0">
                    <a:schemeClr val="dk1">
                      <a:alpha val="40000"/>
                    </a:schemeClr>
                  </a:outerShdw>
                </a:effectLst>
              </a:rPr>
              <a:t>Hyderabad</a:t>
            </a:r>
          </a:p>
          <a:p>
            <a:pPr algn="ctr"/>
            <a:endParaRPr lang="en-US" sz="2800" b="1" dirty="0">
              <a:ln w="0"/>
              <a:effectLst>
                <a:outerShdw blurRad="38100" dist="19050" dir="2700000" algn="tl" rotWithShape="0">
                  <a:schemeClr val="dk1">
                    <a:alpha val="40000"/>
                  </a:schemeClr>
                </a:outerShdw>
              </a:effectLst>
            </a:endParaRPr>
          </a:p>
          <a:p>
            <a:pPr algn="ctr"/>
            <a:endParaRPr lang="en-US" sz="2800" b="1" dirty="0">
              <a:ln w="0"/>
              <a:effectLst>
                <a:outerShdw blurRad="38100" dist="19050" dir="2700000" algn="tl" rotWithShape="0">
                  <a:schemeClr val="dk1">
                    <a:alpha val="40000"/>
                  </a:schemeClr>
                </a:outerShdw>
              </a:effectLst>
            </a:endParaRPr>
          </a:p>
          <a:p>
            <a:pPr algn="ctr"/>
            <a:r>
              <a:rPr lang="en-US" sz="2800" b="1" dirty="0">
                <a:ln w="0"/>
                <a:effectLst>
                  <a:outerShdw blurRad="38100" dist="19050" dir="2700000" algn="tl" rotWithShape="0">
                    <a:schemeClr val="dk1">
                      <a:alpha val="40000"/>
                    </a:schemeClr>
                  </a:outerShdw>
                </a:effectLst>
              </a:rPr>
              <a:t>mukesh@keymen.im</a:t>
            </a:r>
            <a:endParaRPr lang="en-IN" sz="2800" b="1" dirty="0">
              <a:ln w="0"/>
              <a:effectLst>
                <a:outerShdw blurRad="38100" dist="19050" dir="2700000" algn="tl" rotWithShape="0">
                  <a:schemeClr val="dk1">
                    <a:alpha val="40000"/>
                  </a:schemeClr>
                </a:outerShdw>
              </a:effectLst>
            </a:endParaRPr>
          </a:p>
        </p:txBody>
      </p:sp>
    </p:spTree>
    <p:extLst>
      <p:ext uri="{BB962C8B-B14F-4D97-AF65-F5344CB8AC3E}">
        <p14:creationId xmlns:p14="http://schemas.microsoft.com/office/powerpoint/2010/main" val="366021232"/>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1216"/>
        <p:cNvGrpSpPr/>
        <p:nvPr/>
      </p:nvGrpSpPr>
      <p:grpSpPr>
        <a:xfrm>
          <a:off x="0" y="0"/>
          <a:ext cx="0" cy="0"/>
          <a:chOff x="0" y="0"/>
          <a:chExt cx="0" cy="0"/>
        </a:xfrm>
      </p:grpSpPr>
      <p:grpSp>
        <p:nvGrpSpPr>
          <p:cNvPr id="2" name="Group 1">
            <a:extLst>
              <a:ext uri="{FF2B5EF4-FFF2-40B4-BE49-F238E27FC236}">
                <a16:creationId xmlns:a16="http://schemas.microsoft.com/office/drawing/2014/main" id="{C6C72119-DC32-8A8C-1DA0-EEB58558FB2F}"/>
              </a:ext>
            </a:extLst>
          </p:cNvPr>
          <p:cNvGrpSpPr/>
          <p:nvPr/>
        </p:nvGrpSpPr>
        <p:grpSpPr>
          <a:xfrm>
            <a:off x="152401" y="182880"/>
            <a:ext cx="11997688" cy="6499858"/>
            <a:chOff x="152401" y="182880"/>
            <a:chExt cx="11997688" cy="6499858"/>
          </a:xfrm>
        </p:grpSpPr>
        <p:grpSp>
          <p:nvGrpSpPr>
            <p:cNvPr id="6" name="Graphic 2">
              <a:extLst>
                <a:ext uri="{FF2B5EF4-FFF2-40B4-BE49-F238E27FC236}">
                  <a16:creationId xmlns:a16="http://schemas.microsoft.com/office/drawing/2014/main" id="{E741FBDD-3602-AC66-346B-27BC3678EE95}"/>
                </a:ext>
              </a:extLst>
            </p:cNvPr>
            <p:cNvGrpSpPr/>
            <p:nvPr/>
          </p:nvGrpSpPr>
          <p:grpSpPr>
            <a:xfrm>
              <a:off x="7021831" y="1062989"/>
              <a:ext cx="3123457" cy="1935479"/>
              <a:chOff x="7021831" y="1062989"/>
              <a:chExt cx="3123457" cy="1935479"/>
            </a:xfrm>
          </p:grpSpPr>
          <p:sp>
            <p:nvSpPr>
              <p:cNvPr id="16" name="Freeform: Shape 15">
                <a:extLst>
                  <a:ext uri="{FF2B5EF4-FFF2-40B4-BE49-F238E27FC236}">
                    <a16:creationId xmlns:a16="http://schemas.microsoft.com/office/drawing/2014/main" id="{09F57FDD-5371-5E10-B29B-F20C11AD41EA}"/>
                  </a:ext>
                </a:extLst>
              </p:cNvPr>
              <p:cNvSpPr/>
              <p:nvPr/>
            </p:nvSpPr>
            <p:spPr>
              <a:xfrm>
                <a:off x="7555231" y="1873025"/>
                <a:ext cx="510539" cy="649538"/>
              </a:xfrm>
              <a:custGeom>
                <a:avLst/>
                <a:gdLst>
                  <a:gd name="connsiteX0" fmla="*/ 22860 w 510539"/>
                  <a:gd name="connsiteY0" fmla="*/ 519655 h 649538"/>
                  <a:gd name="connsiteX1" fmla="*/ 22860 w 510539"/>
                  <a:gd name="connsiteY1" fmla="*/ 519655 h 649538"/>
                  <a:gd name="connsiteX2" fmla="*/ 3810 w 510539"/>
                  <a:gd name="connsiteY2" fmla="*/ 504415 h 649538"/>
                  <a:gd name="connsiteX3" fmla="*/ 0 w 510539"/>
                  <a:gd name="connsiteY3" fmla="*/ 496795 h 649538"/>
                  <a:gd name="connsiteX4" fmla="*/ 26670 w 510539"/>
                  <a:gd name="connsiteY4" fmla="*/ 466315 h 649538"/>
                  <a:gd name="connsiteX5" fmla="*/ 38100 w 510539"/>
                  <a:gd name="connsiteY5" fmla="*/ 466315 h 649538"/>
                  <a:gd name="connsiteX6" fmla="*/ 95250 w 510539"/>
                  <a:gd name="connsiteY6" fmla="*/ 451075 h 649538"/>
                  <a:gd name="connsiteX7" fmla="*/ 102870 w 510539"/>
                  <a:gd name="connsiteY7" fmla="*/ 443455 h 649538"/>
                  <a:gd name="connsiteX8" fmla="*/ 160020 w 510539"/>
                  <a:gd name="connsiteY8" fmla="*/ 405355 h 649538"/>
                  <a:gd name="connsiteX9" fmla="*/ 148590 w 510539"/>
                  <a:gd name="connsiteY9" fmla="*/ 393925 h 649538"/>
                  <a:gd name="connsiteX10" fmla="*/ 140970 w 510539"/>
                  <a:gd name="connsiteY10" fmla="*/ 374875 h 649538"/>
                  <a:gd name="connsiteX11" fmla="*/ 125730 w 510539"/>
                  <a:gd name="connsiteY11" fmla="*/ 317725 h 649538"/>
                  <a:gd name="connsiteX12" fmla="*/ 144780 w 510539"/>
                  <a:gd name="connsiteY12" fmla="*/ 310105 h 649538"/>
                  <a:gd name="connsiteX13" fmla="*/ 186690 w 510539"/>
                  <a:gd name="connsiteY13" fmla="*/ 306295 h 649538"/>
                  <a:gd name="connsiteX14" fmla="*/ 209550 w 510539"/>
                  <a:gd name="connsiteY14" fmla="*/ 310105 h 649538"/>
                  <a:gd name="connsiteX15" fmla="*/ 236220 w 510539"/>
                  <a:gd name="connsiteY15" fmla="*/ 298675 h 649538"/>
                  <a:gd name="connsiteX16" fmla="*/ 240030 w 510539"/>
                  <a:gd name="connsiteY16" fmla="*/ 241525 h 649538"/>
                  <a:gd name="connsiteX17" fmla="*/ 232410 w 510539"/>
                  <a:gd name="connsiteY17" fmla="*/ 211045 h 649538"/>
                  <a:gd name="connsiteX18" fmla="*/ 236220 w 510539"/>
                  <a:gd name="connsiteY18" fmla="*/ 199615 h 649538"/>
                  <a:gd name="connsiteX19" fmla="*/ 240030 w 510539"/>
                  <a:gd name="connsiteY19" fmla="*/ 195805 h 649538"/>
                  <a:gd name="connsiteX20" fmla="*/ 274320 w 510539"/>
                  <a:gd name="connsiteY20" fmla="*/ 230095 h 649538"/>
                  <a:gd name="connsiteX21" fmla="*/ 262890 w 510539"/>
                  <a:gd name="connsiteY21" fmla="*/ 191995 h 649538"/>
                  <a:gd name="connsiteX22" fmla="*/ 262890 w 510539"/>
                  <a:gd name="connsiteY22" fmla="*/ 188185 h 649538"/>
                  <a:gd name="connsiteX23" fmla="*/ 266700 w 510539"/>
                  <a:gd name="connsiteY23" fmla="*/ 150085 h 649538"/>
                  <a:gd name="connsiteX24" fmla="*/ 259080 w 510539"/>
                  <a:gd name="connsiteY24" fmla="*/ 115795 h 649538"/>
                  <a:gd name="connsiteX25" fmla="*/ 274320 w 510539"/>
                  <a:gd name="connsiteY25" fmla="*/ 85315 h 649538"/>
                  <a:gd name="connsiteX26" fmla="*/ 289560 w 510539"/>
                  <a:gd name="connsiteY26" fmla="*/ 96745 h 649538"/>
                  <a:gd name="connsiteX27" fmla="*/ 270510 w 510539"/>
                  <a:gd name="connsiteY27" fmla="*/ 51025 h 649538"/>
                  <a:gd name="connsiteX28" fmla="*/ 281940 w 510539"/>
                  <a:gd name="connsiteY28" fmla="*/ 31975 h 649538"/>
                  <a:gd name="connsiteX29" fmla="*/ 289560 w 510539"/>
                  <a:gd name="connsiteY29" fmla="*/ 9115 h 649538"/>
                  <a:gd name="connsiteX30" fmla="*/ 312420 w 510539"/>
                  <a:gd name="connsiteY30" fmla="*/ 1495 h 649538"/>
                  <a:gd name="connsiteX31" fmla="*/ 320040 w 510539"/>
                  <a:gd name="connsiteY31" fmla="*/ 20545 h 649538"/>
                  <a:gd name="connsiteX32" fmla="*/ 327660 w 510539"/>
                  <a:gd name="connsiteY32" fmla="*/ 43405 h 649538"/>
                  <a:gd name="connsiteX33" fmla="*/ 331470 w 510539"/>
                  <a:gd name="connsiteY33" fmla="*/ 62455 h 649538"/>
                  <a:gd name="connsiteX34" fmla="*/ 339090 w 510539"/>
                  <a:gd name="connsiteY34" fmla="*/ 81505 h 649538"/>
                  <a:gd name="connsiteX35" fmla="*/ 354330 w 510539"/>
                  <a:gd name="connsiteY35" fmla="*/ 100555 h 649538"/>
                  <a:gd name="connsiteX36" fmla="*/ 350520 w 510539"/>
                  <a:gd name="connsiteY36" fmla="*/ 115795 h 649538"/>
                  <a:gd name="connsiteX37" fmla="*/ 339090 w 510539"/>
                  <a:gd name="connsiteY37" fmla="*/ 134845 h 649538"/>
                  <a:gd name="connsiteX38" fmla="*/ 331470 w 510539"/>
                  <a:gd name="connsiteY38" fmla="*/ 180565 h 649538"/>
                  <a:gd name="connsiteX39" fmla="*/ 327660 w 510539"/>
                  <a:gd name="connsiteY39" fmla="*/ 184375 h 649538"/>
                  <a:gd name="connsiteX40" fmla="*/ 320040 w 510539"/>
                  <a:gd name="connsiteY40" fmla="*/ 218665 h 649538"/>
                  <a:gd name="connsiteX41" fmla="*/ 316230 w 510539"/>
                  <a:gd name="connsiteY41" fmla="*/ 249145 h 649538"/>
                  <a:gd name="connsiteX42" fmla="*/ 312420 w 510539"/>
                  <a:gd name="connsiteY42" fmla="*/ 287245 h 649538"/>
                  <a:gd name="connsiteX43" fmla="*/ 316230 w 510539"/>
                  <a:gd name="connsiteY43" fmla="*/ 294865 h 649538"/>
                  <a:gd name="connsiteX44" fmla="*/ 323850 w 510539"/>
                  <a:gd name="connsiteY44" fmla="*/ 298675 h 649538"/>
                  <a:gd name="connsiteX45" fmla="*/ 346710 w 510539"/>
                  <a:gd name="connsiteY45" fmla="*/ 310105 h 649538"/>
                  <a:gd name="connsiteX46" fmla="*/ 361950 w 510539"/>
                  <a:gd name="connsiteY46" fmla="*/ 325345 h 649538"/>
                  <a:gd name="connsiteX47" fmla="*/ 373380 w 510539"/>
                  <a:gd name="connsiteY47" fmla="*/ 332965 h 649538"/>
                  <a:gd name="connsiteX48" fmla="*/ 369570 w 510539"/>
                  <a:gd name="connsiteY48" fmla="*/ 348205 h 649538"/>
                  <a:gd name="connsiteX49" fmla="*/ 358140 w 510539"/>
                  <a:gd name="connsiteY49" fmla="*/ 352015 h 649538"/>
                  <a:gd name="connsiteX50" fmla="*/ 331470 w 510539"/>
                  <a:gd name="connsiteY50" fmla="*/ 344395 h 649538"/>
                  <a:gd name="connsiteX51" fmla="*/ 323850 w 510539"/>
                  <a:gd name="connsiteY51" fmla="*/ 336775 h 649538"/>
                  <a:gd name="connsiteX52" fmla="*/ 323850 w 510539"/>
                  <a:gd name="connsiteY52" fmla="*/ 336775 h 649538"/>
                  <a:gd name="connsiteX53" fmla="*/ 323850 w 510539"/>
                  <a:gd name="connsiteY53" fmla="*/ 336775 h 649538"/>
                  <a:gd name="connsiteX54" fmla="*/ 308610 w 510539"/>
                  <a:gd name="connsiteY54" fmla="*/ 378685 h 649538"/>
                  <a:gd name="connsiteX55" fmla="*/ 304800 w 510539"/>
                  <a:gd name="connsiteY55" fmla="*/ 386305 h 649538"/>
                  <a:gd name="connsiteX56" fmla="*/ 285750 w 510539"/>
                  <a:gd name="connsiteY56" fmla="*/ 401545 h 649538"/>
                  <a:gd name="connsiteX57" fmla="*/ 274320 w 510539"/>
                  <a:gd name="connsiteY57" fmla="*/ 386305 h 649538"/>
                  <a:gd name="connsiteX58" fmla="*/ 274320 w 510539"/>
                  <a:gd name="connsiteY58" fmla="*/ 359635 h 649538"/>
                  <a:gd name="connsiteX59" fmla="*/ 278130 w 510539"/>
                  <a:gd name="connsiteY59" fmla="*/ 374875 h 649538"/>
                  <a:gd name="connsiteX60" fmla="*/ 300990 w 510539"/>
                  <a:gd name="connsiteY60" fmla="*/ 412975 h 649538"/>
                  <a:gd name="connsiteX61" fmla="*/ 316230 w 510539"/>
                  <a:gd name="connsiteY61" fmla="*/ 435835 h 649538"/>
                  <a:gd name="connsiteX62" fmla="*/ 320040 w 510539"/>
                  <a:gd name="connsiteY62" fmla="*/ 462505 h 649538"/>
                  <a:gd name="connsiteX63" fmla="*/ 350520 w 510539"/>
                  <a:gd name="connsiteY63" fmla="*/ 470125 h 649538"/>
                  <a:gd name="connsiteX64" fmla="*/ 373380 w 510539"/>
                  <a:gd name="connsiteY64" fmla="*/ 470125 h 649538"/>
                  <a:gd name="connsiteX65" fmla="*/ 384810 w 510539"/>
                  <a:gd name="connsiteY65" fmla="*/ 458695 h 649538"/>
                  <a:gd name="connsiteX66" fmla="*/ 381000 w 510539"/>
                  <a:gd name="connsiteY66" fmla="*/ 451075 h 649538"/>
                  <a:gd name="connsiteX67" fmla="*/ 384810 w 510539"/>
                  <a:gd name="connsiteY67" fmla="*/ 428215 h 649538"/>
                  <a:gd name="connsiteX68" fmla="*/ 403860 w 510539"/>
                  <a:gd name="connsiteY68" fmla="*/ 432025 h 649538"/>
                  <a:gd name="connsiteX69" fmla="*/ 426720 w 510539"/>
                  <a:gd name="connsiteY69" fmla="*/ 439645 h 649538"/>
                  <a:gd name="connsiteX70" fmla="*/ 441960 w 510539"/>
                  <a:gd name="connsiteY70" fmla="*/ 451075 h 649538"/>
                  <a:gd name="connsiteX71" fmla="*/ 441960 w 510539"/>
                  <a:gd name="connsiteY71" fmla="*/ 432025 h 649538"/>
                  <a:gd name="connsiteX72" fmla="*/ 445770 w 510539"/>
                  <a:gd name="connsiteY72" fmla="*/ 397735 h 649538"/>
                  <a:gd name="connsiteX73" fmla="*/ 441960 w 510539"/>
                  <a:gd name="connsiteY73" fmla="*/ 386305 h 649538"/>
                  <a:gd name="connsiteX74" fmla="*/ 453390 w 510539"/>
                  <a:gd name="connsiteY74" fmla="*/ 371065 h 649538"/>
                  <a:gd name="connsiteX75" fmla="*/ 468630 w 510539"/>
                  <a:gd name="connsiteY75" fmla="*/ 378685 h 649538"/>
                  <a:gd name="connsiteX76" fmla="*/ 480060 w 510539"/>
                  <a:gd name="connsiteY76" fmla="*/ 393925 h 649538"/>
                  <a:gd name="connsiteX77" fmla="*/ 491490 w 510539"/>
                  <a:gd name="connsiteY77" fmla="*/ 412975 h 649538"/>
                  <a:gd name="connsiteX78" fmla="*/ 502920 w 510539"/>
                  <a:gd name="connsiteY78" fmla="*/ 432025 h 649538"/>
                  <a:gd name="connsiteX79" fmla="*/ 506730 w 510539"/>
                  <a:gd name="connsiteY79" fmla="*/ 435835 h 649538"/>
                  <a:gd name="connsiteX80" fmla="*/ 510540 w 510539"/>
                  <a:gd name="connsiteY80" fmla="*/ 443455 h 649538"/>
                  <a:gd name="connsiteX81" fmla="*/ 506730 w 510539"/>
                  <a:gd name="connsiteY81" fmla="*/ 451075 h 649538"/>
                  <a:gd name="connsiteX82" fmla="*/ 495300 w 510539"/>
                  <a:gd name="connsiteY82" fmla="*/ 473935 h 649538"/>
                  <a:gd name="connsiteX83" fmla="*/ 483870 w 510539"/>
                  <a:gd name="connsiteY83" fmla="*/ 508225 h 649538"/>
                  <a:gd name="connsiteX84" fmla="*/ 449580 w 510539"/>
                  <a:gd name="connsiteY84" fmla="*/ 512035 h 649538"/>
                  <a:gd name="connsiteX85" fmla="*/ 441960 w 510539"/>
                  <a:gd name="connsiteY85" fmla="*/ 504415 h 649538"/>
                  <a:gd name="connsiteX86" fmla="*/ 441960 w 510539"/>
                  <a:gd name="connsiteY86" fmla="*/ 504415 h 649538"/>
                  <a:gd name="connsiteX87" fmla="*/ 434340 w 510539"/>
                  <a:gd name="connsiteY87" fmla="*/ 565375 h 649538"/>
                  <a:gd name="connsiteX88" fmla="*/ 434340 w 510539"/>
                  <a:gd name="connsiteY88" fmla="*/ 565375 h 649538"/>
                  <a:gd name="connsiteX89" fmla="*/ 396240 w 510539"/>
                  <a:gd name="connsiteY89" fmla="*/ 588235 h 649538"/>
                  <a:gd name="connsiteX90" fmla="*/ 388620 w 510539"/>
                  <a:gd name="connsiteY90" fmla="*/ 592045 h 649538"/>
                  <a:gd name="connsiteX91" fmla="*/ 381000 w 510539"/>
                  <a:gd name="connsiteY91" fmla="*/ 611095 h 649538"/>
                  <a:gd name="connsiteX92" fmla="*/ 369570 w 510539"/>
                  <a:gd name="connsiteY92" fmla="*/ 626335 h 649538"/>
                  <a:gd name="connsiteX93" fmla="*/ 350520 w 510539"/>
                  <a:gd name="connsiteY93" fmla="*/ 641575 h 649538"/>
                  <a:gd name="connsiteX94" fmla="*/ 331470 w 510539"/>
                  <a:gd name="connsiteY94" fmla="*/ 645385 h 649538"/>
                  <a:gd name="connsiteX95" fmla="*/ 312420 w 510539"/>
                  <a:gd name="connsiteY95" fmla="*/ 603475 h 649538"/>
                  <a:gd name="connsiteX96" fmla="*/ 312420 w 510539"/>
                  <a:gd name="connsiteY96" fmla="*/ 595855 h 649538"/>
                  <a:gd name="connsiteX97" fmla="*/ 308610 w 510539"/>
                  <a:gd name="connsiteY97" fmla="*/ 584425 h 649538"/>
                  <a:gd name="connsiteX98" fmla="*/ 297180 w 510539"/>
                  <a:gd name="connsiteY98" fmla="*/ 580615 h 649538"/>
                  <a:gd name="connsiteX99" fmla="*/ 270510 w 510539"/>
                  <a:gd name="connsiteY99" fmla="*/ 557755 h 649538"/>
                  <a:gd name="connsiteX100" fmla="*/ 266700 w 510539"/>
                  <a:gd name="connsiteY100" fmla="*/ 546325 h 649538"/>
                  <a:gd name="connsiteX101" fmla="*/ 255270 w 510539"/>
                  <a:gd name="connsiteY101" fmla="*/ 576805 h 649538"/>
                  <a:gd name="connsiteX102" fmla="*/ 240030 w 510539"/>
                  <a:gd name="connsiteY102" fmla="*/ 588235 h 649538"/>
                  <a:gd name="connsiteX103" fmla="*/ 217170 w 510539"/>
                  <a:gd name="connsiteY103" fmla="*/ 580615 h 649538"/>
                  <a:gd name="connsiteX104" fmla="*/ 209550 w 510539"/>
                  <a:gd name="connsiteY104" fmla="*/ 569185 h 649538"/>
                  <a:gd name="connsiteX105" fmla="*/ 209550 w 510539"/>
                  <a:gd name="connsiteY105" fmla="*/ 569185 h 649538"/>
                  <a:gd name="connsiteX106" fmla="*/ 182880 w 510539"/>
                  <a:gd name="connsiteY106" fmla="*/ 553945 h 649538"/>
                  <a:gd name="connsiteX107" fmla="*/ 167640 w 510539"/>
                  <a:gd name="connsiteY107" fmla="*/ 531085 h 649538"/>
                  <a:gd name="connsiteX108" fmla="*/ 156210 w 510539"/>
                  <a:gd name="connsiteY108" fmla="*/ 557755 h 649538"/>
                  <a:gd name="connsiteX109" fmla="*/ 144780 w 510539"/>
                  <a:gd name="connsiteY109" fmla="*/ 553945 h 649538"/>
                  <a:gd name="connsiteX110" fmla="*/ 125730 w 510539"/>
                  <a:gd name="connsiteY110" fmla="*/ 527275 h 649538"/>
                  <a:gd name="connsiteX111" fmla="*/ 110490 w 510539"/>
                  <a:gd name="connsiteY111" fmla="*/ 527275 h 649538"/>
                  <a:gd name="connsiteX112" fmla="*/ 87630 w 510539"/>
                  <a:gd name="connsiteY112" fmla="*/ 531085 h 649538"/>
                  <a:gd name="connsiteX113" fmla="*/ 22860 w 510539"/>
                  <a:gd name="connsiteY113" fmla="*/ 519655 h 649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510539" h="649538">
                    <a:moveTo>
                      <a:pt x="22860" y="519655"/>
                    </a:moveTo>
                    <a:lnTo>
                      <a:pt x="22860" y="519655"/>
                    </a:lnTo>
                    <a:cubicBezTo>
                      <a:pt x="15240" y="512035"/>
                      <a:pt x="15240" y="504415"/>
                      <a:pt x="3810" y="504415"/>
                    </a:cubicBezTo>
                    <a:cubicBezTo>
                      <a:pt x="0" y="504415"/>
                      <a:pt x="0" y="500605"/>
                      <a:pt x="0" y="496795"/>
                    </a:cubicBezTo>
                    <a:cubicBezTo>
                      <a:pt x="0" y="485365"/>
                      <a:pt x="19050" y="466315"/>
                      <a:pt x="26670" y="466315"/>
                    </a:cubicBezTo>
                    <a:cubicBezTo>
                      <a:pt x="30480" y="466315"/>
                      <a:pt x="34290" y="466315"/>
                      <a:pt x="38100" y="466315"/>
                    </a:cubicBezTo>
                    <a:cubicBezTo>
                      <a:pt x="53340" y="451075"/>
                      <a:pt x="76200" y="451075"/>
                      <a:pt x="95250" y="451075"/>
                    </a:cubicBezTo>
                    <a:cubicBezTo>
                      <a:pt x="102870" y="451075"/>
                      <a:pt x="102870" y="447265"/>
                      <a:pt x="102870" y="443455"/>
                    </a:cubicBezTo>
                    <a:cubicBezTo>
                      <a:pt x="118110" y="424405"/>
                      <a:pt x="129540" y="405355"/>
                      <a:pt x="160020" y="405355"/>
                    </a:cubicBezTo>
                    <a:cubicBezTo>
                      <a:pt x="148590" y="401545"/>
                      <a:pt x="148590" y="401545"/>
                      <a:pt x="148590" y="393925"/>
                    </a:cubicBezTo>
                    <a:cubicBezTo>
                      <a:pt x="148590" y="386305"/>
                      <a:pt x="144780" y="378685"/>
                      <a:pt x="140970" y="374875"/>
                    </a:cubicBezTo>
                    <a:cubicBezTo>
                      <a:pt x="125730" y="359635"/>
                      <a:pt x="118110" y="340585"/>
                      <a:pt x="125730" y="317725"/>
                    </a:cubicBezTo>
                    <a:cubicBezTo>
                      <a:pt x="129540" y="310105"/>
                      <a:pt x="137160" y="306295"/>
                      <a:pt x="144780" y="310105"/>
                    </a:cubicBezTo>
                    <a:cubicBezTo>
                      <a:pt x="160020" y="317725"/>
                      <a:pt x="171450" y="313915"/>
                      <a:pt x="186690" y="306295"/>
                    </a:cubicBezTo>
                    <a:cubicBezTo>
                      <a:pt x="194310" y="302485"/>
                      <a:pt x="201930" y="298675"/>
                      <a:pt x="209550" y="310105"/>
                    </a:cubicBezTo>
                    <a:cubicBezTo>
                      <a:pt x="213360" y="317725"/>
                      <a:pt x="232410" y="306295"/>
                      <a:pt x="236220" y="298675"/>
                    </a:cubicBezTo>
                    <a:cubicBezTo>
                      <a:pt x="243840" y="279625"/>
                      <a:pt x="247650" y="260575"/>
                      <a:pt x="240030" y="241525"/>
                    </a:cubicBezTo>
                    <a:cubicBezTo>
                      <a:pt x="236220" y="233905"/>
                      <a:pt x="236220" y="222475"/>
                      <a:pt x="232410" y="211045"/>
                    </a:cubicBezTo>
                    <a:cubicBezTo>
                      <a:pt x="232410" y="207235"/>
                      <a:pt x="232410" y="203425"/>
                      <a:pt x="236220" y="199615"/>
                    </a:cubicBezTo>
                    <a:cubicBezTo>
                      <a:pt x="236220" y="199615"/>
                      <a:pt x="240030" y="199615"/>
                      <a:pt x="240030" y="195805"/>
                    </a:cubicBezTo>
                    <a:cubicBezTo>
                      <a:pt x="266700" y="195805"/>
                      <a:pt x="266700" y="218665"/>
                      <a:pt x="274320" y="230095"/>
                    </a:cubicBezTo>
                    <a:cubicBezTo>
                      <a:pt x="266700" y="218665"/>
                      <a:pt x="266700" y="203425"/>
                      <a:pt x="262890" y="191995"/>
                    </a:cubicBezTo>
                    <a:cubicBezTo>
                      <a:pt x="262890" y="191995"/>
                      <a:pt x="262890" y="188185"/>
                      <a:pt x="262890" y="188185"/>
                    </a:cubicBezTo>
                    <a:cubicBezTo>
                      <a:pt x="274320" y="176755"/>
                      <a:pt x="266700" y="165325"/>
                      <a:pt x="266700" y="150085"/>
                    </a:cubicBezTo>
                    <a:cubicBezTo>
                      <a:pt x="266700" y="138655"/>
                      <a:pt x="262890" y="127225"/>
                      <a:pt x="259080" y="115795"/>
                    </a:cubicBezTo>
                    <a:cubicBezTo>
                      <a:pt x="251460" y="100555"/>
                      <a:pt x="259080" y="89125"/>
                      <a:pt x="274320" y="85315"/>
                    </a:cubicBezTo>
                    <a:cubicBezTo>
                      <a:pt x="285750" y="81505"/>
                      <a:pt x="285750" y="92935"/>
                      <a:pt x="289560" y="96745"/>
                    </a:cubicBezTo>
                    <a:cubicBezTo>
                      <a:pt x="281940" y="81505"/>
                      <a:pt x="270510" y="70075"/>
                      <a:pt x="270510" y="51025"/>
                    </a:cubicBezTo>
                    <a:cubicBezTo>
                      <a:pt x="274320" y="43405"/>
                      <a:pt x="285750" y="43405"/>
                      <a:pt x="281940" y="31975"/>
                    </a:cubicBezTo>
                    <a:cubicBezTo>
                      <a:pt x="281940" y="24355"/>
                      <a:pt x="281940" y="16735"/>
                      <a:pt x="289560" y="9115"/>
                    </a:cubicBezTo>
                    <a:cubicBezTo>
                      <a:pt x="297180" y="1495"/>
                      <a:pt x="300990" y="-2315"/>
                      <a:pt x="312420" y="1495"/>
                    </a:cubicBezTo>
                    <a:cubicBezTo>
                      <a:pt x="320040" y="5305"/>
                      <a:pt x="327660" y="9115"/>
                      <a:pt x="320040" y="20545"/>
                    </a:cubicBezTo>
                    <a:cubicBezTo>
                      <a:pt x="316230" y="28165"/>
                      <a:pt x="323850" y="35785"/>
                      <a:pt x="327660" y="43405"/>
                    </a:cubicBezTo>
                    <a:cubicBezTo>
                      <a:pt x="331470" y="47215"/>
                      <a:pt x="335280" y="51025"/>
                      <a:pt x="331470" y="62455"/>
                    </a:cubicBezTo>
                    <a:cubicBezTo>
                      <a:pt x="327660" y="70075"/>
                      <a:pt x="331470" y="77695"/>
                      <a:pt x="339090" y="81505"/>
                    </a:cubicBezTo>
                    <a:cubicBezTo>
                      <a:pt x="346710" y="85315"/>
                      <a:pt x="346710" y="96745"/>
                      <a:pt x="354330" y="100555"/>
                    </a:cubicBezTo>
                    <a:cubicBezTo>
                      <a:pt x="358140" y="104365"/>
                      <a:pt x="354330" y="111985"/>
                      <a:pt x="350520" y="115795"/>
                    </a:cubicBezTo>
                    <a:cubicBezTo>
                      <a:pt x="342900" y="119605"/>
                      <a:pt x="342900" y="123415"/>
                      <a:pt x="339090" y="134845"/>
                    </a:cubicBezTo>
                    <a:cubicBezTo>
                      <a:pt x="339090" y="150085"/>
                      <a:pt x="331470" y="165325"/>
                      <a:pt x="331470" y="180565"/>
                    </a:cubicBezTo>
                    <a:cubicBezTo>
                      <a:pt x="331470" y="180565"/>
                      <a:pt x="331470" y="184375"/>
                      <a:pt x="327660" y="184375"/>
                    </a:cubicBezTo>
                    <a:cubicBezTo>
                      <a:pt x="312420" y="195805"/>
                      <a:pt x="316230" y="207235"/>
                      <a:pt x="320040" y="218665"/>
                    </a:cubicBezTo>
                    <a:cubicBezTo>
                      <a:pt x="323850" y="230095"/>
                      <a:pt x="323850" y="237715"/>
                      <a:pt x="316230" y="249145"/>
                    </a:cubicBezTo>
                    <a:cubicBezTo>
                      <a:pt x="308610" y="260575"/>
                      <a:pt x="312420" y="275815"/>
                      <a:pt x="312420" y="287245"/>
                    </a:cubicBezTo>
                    <a:cubicBezTo>
                      <a:pt x="312420" y="291055"/>
                      <a:pt x="312420" y="291055"/>
                      <a:pt x="316230" y="294865"/>
                    </a:cubicBezTo>
                    <a:cubicBezTo>
                      <a:pt x="320040" y="294865"/>
                      <a:pt x="320040" y="298675"/>
                      <a:pt x="323850" y="298675"/>
                    </a:cubicBezTo>
                    <a:cubicBezTo>
                      <a:pt x="335280" y="298675"/>
                      <a:pt x="342900" y="298675"/>
                      <a:pt x="346710" y="310105"/>
                    </a:cubicBezTo>
                    <a:cubicBezTo>
                      <a:pt x="350520" y="317725"/>
                      <a:pt x="358140" y="317725"/>
                      <a:pt x="361950" y="325345"/>
                    </a:cubicBezTo>
                    <a:cubicBezTo>
                      <a:pt x="365760" y="329155"/>
                      <a:pt x="369570" y="329155"/>
                      <a:pt x="373380" y="332965"/>
                    </a:cubicBezTo>
                    <a:cubicBezTo>
                      <a:pt x="377190" y="336775"/>
                      <a:pt x="377190" y="344395"/>
                      <a:pt x="369570" y="348205"/>
                    </a:cubicBezTo>
                    <a:cubicBezTo>
                      <a:pt x="365760" y="352015"/>
                      <a:pt x="361950" y="355825"/>
                      <a:pt x="358140" y="352015"/>
                    </a:cubicBezTo>
                    <a:cubicBezTo>
                      <a:pt x="350520" y="344395"/>
                      <a:pt x="339090" y="344395"/>
                      <a:pt x="331470" y="344395"/>
                    </a:cubicBezTo>
                    <a:cubicBezTo>
                      <a:pt x="327660" y="344395"/>
                      <a:pt x="323850" y="340585"/>
                      <a:pt x="323850" y="336775"/>
                    </a:cubicBezTo>
                    <a:cubicBezTo>
                      <a:pt x="323850" y="332965"/>
                      <a:pt x="327660" y="336775"/>
                      <a:pt x="323850" y="336775"/>
                    </a:cubicBezTo>
                    <a:cubicBezTo>
                      <a:pt x="323850" y="336775"/>
                      <a:pt x="323850" y="336775"/>
                      <a:pt x="323850" y="336775"/>
                    </a:cubicBezTo>
                    <a:cubicBezTo>
                      <a:pt x="331470" y="352015"/>
                      <a:pt x="323850" y="367255"/>
                      <a:pt x="308610" y="378685"/>
                    </a:cubicBezTo>
                    <a:cubicBezTo>
                      <a:pt x="304800" y="382495"/>
                      <a:pt x="304800" y="382495"/>
                      <a:pt x="304800" y="386305"/>
                    </a:cubicBezTo>
                    <a:cubicBezTo>
                      <a:pt x="304800" y="401545"/>
                      <a:pt x="293370" y="401545"/>
                      <a:pt x="285750" y="401545"/>
                    </a:cubicBezTo>
                    <a:cubicBezTo>
                      <a:pt x="274320" y="401545"/>
                      <a:pt x="270510" y="393925"/>
                      <a:pt x="274320" y="386305"/>
                    </a:cubicBezTo>
                    <a:cubicBezTo>
                      <a:pt x="274320" y="378685"/>
                      <a:pt x="278130" y="367255"/>
                      <a:pt x="274320" y="359635"/>
                    </a:cubicBezTo>
                    <a:cubicBezTo>
                      <a:pt x="274320" y="363445"/>
                      <a:pt x="278130" y="367255"/>
                      <a:pt x="278130" y="374875"/>
                    </a:cubicBezTo>
                    <a:cubicBezTo>
                      <a:pt x="274320" y="393925"/>
                      <a:pt x="281940" y="405355"/>
                      <a:pt x="300990" y="412975"/>
                    </a:cubicBezTo>
                    <a:cubicBezTo>
                      <a:pt x="312420" y="416785"/>
                      <a:pt x="320040" y="420595"/>
                      <a:pt x="316230" y="435835"/>
                    </a:cubicBezTo>
                    <a:cubicBezTo>
                      <a:pt x="312420" y="443455"/>
                      <a:pt x="312420" y="454885"/>
                      <a:pt x="320040" y="462505"/>
                    </a:cubicBezTo>
                    <a:cubicBezTo>
                      <a:pt x="327660" y="481555"/>
                      <a:pt x="327660" y="481555"/>
                      <a:pt x="350520" y="470125"/>
                    </a:cubicBezTo>
                    <a:cubicBezTo>
                      <a:pt x="358140" y="466315"/>
                      <a:pt x="365760" y="466315"/>
                      <a:pt x="373380" y="470125"/>
                    </a:cubicBezTo>
                    <a:cubicBezTo>
                      <a:pt x="384810" y="473935"/>
                      <a:pt x="384810" y="466315"/>
                      <a:pt x="384810" y="458695"/>
                    </a:cubicBezTo>
                    <a:cubicBezTo>
                      <a:pt x="384810" y="454885"/>
                      <a:pt x="384810" y="454885"/>
                      <a:pt x="381000" y="451075"/>
                    </a:cubicBezTo>
                    <a:cubicBezTo>
                      <a:pt x="377190" y="443455"/>
                      <a:pt x="377190" y="435835"/>
                      <a:pt x="384810" y="428215"/>
                    </a:cubicBezTo>
                    <a:cubicBezTo>
                      <a:pt x="392430" y="420595"/>
                      <a:pt x="400050" y="428215"/>
                      <a:pt x="403860" y="432025"/>
                    </a:cubicBezTo>
                    <a:cubicBezTo>
                      <a:pt x="411480" y="439645"/>
                      <a:pt x="415290" y="443455"/>
                      <a:pt x="426720" y="439645"/>
                    </a:cubicBezTo>
                    <a:cubicBezTo>
                      <a:pt x="434340" y="439645"/>
                      <a:pt x="434340" y="447265"/>
                      <a:pt x="441960" y="451075"/>
                    </a:cubicBezTo>
                    <a:cubicBezTo>
                      <a:pt x="434340" y="443455"/>
                      <a:pt x="434340" y="439645"/>
                      <a:pt x="441960" y="432025"/>
                    </a:cubicBezTo>
                    <a:cubicBezTo>
                      <a:pt x="453390" y="420595"/>
                      <a:pt x="453390" y="409165"/>
                      <a:pt x="445770" y="397735"/>
                    </a:cubicBezTo>
                    <a:cubicBezTo>
                      <a:pt x="441960" y="393925"/>
                      <a:pt x="441960" y="390115"/>
                      <a:pt x="441960" y="386305"/>
                    </a:cubicBezTo>
                    <a:cubicBezTo>
                      <a:pt x="441960" y="378685"/>
                      <a:pt x="445770" y="374875"/>
                      <a:pt x="453390" y="371065"/>
                    </a:cubicBezTo>
                    <a:cubicBezTo>
                      <a:pt x="461010" y="367255"/>
                      <a:pt x="468630" y="371065"/>
                      <a:pt x="468630" y="378685"/>
                    </a:cubicBezTo>
                    <a:cubicBezTo>
                      <a:pt x="468630" y="386305"/>
                      <a:pt x="472440" y="390115"/>
                      <a:pt x="480060" y="393925"/>
                    </a:cubicBezTo>
                    <a:cubicBezTo>
                      <a:pt x="487680" y="397735"/>
                      <a:pt x="487680" y="405355"/>
                      <a:pt x="491490" y="412975"/>
                    </a:cubicBezTo>
                    <a:cubicBezTo>
                      <a:pt x="491490" y="420595"/>
                      <a:pt x="491490" y="432025"/>
                      <a:pt x="502920" y="432025"/>
                    </a:cubicBezTo>
                    <a:cubicBezTo>
                      <a:pt x="502920" y="432025"/>
                      <a:pt x="506730" y="432025"/>
                      <a:pt x="506730" y="435835"/>
                    </a:cubicBezTo>
                    <a:cubicBezTo>
                      <a:pt x="506730" y="439645"/>
                      <a:pt x="510540" y="439645"/>
                      <a:pt x="510540" y="443455"/>
                    </a:cubicBezTo>
                    <a:cubicBezTo>
                      <a:pt x="510540" y="447265"/>
                      <a:pt x="510540" y="451075"/>
                      <a:pt x="506730" y="451075"/>
                    </a:cubicBezTo>
                    <a:cubicBezTo>
                      <a:pt x="499110" y="454885"/>
                      <a:pt x="495300" y="462505"/>
                      <a:pt x="495300" y="473935"/>
                    </a:cubicBezTo>
                    <a:cubicBezTo>
                      <a:pt x="495300" y="485365"/>
                      <a:pt x="487680" y="496795"/>
                      <a:pt x="483870" y="508225"/>
                    </a:cubicBezTo>
                    <a:cubicBezTo>
                      <a:pt x="476250" y="519655"/>
                      <a:pt x="457200" y="519655"/>
                      <a:pt x="449580" y="512035"/>
                    </a:cubicBezTo>
                    <a:cubicBezTo>
                      <a:pt x="449580" y="508225"/>
                      <a:pt x="445770" y="508225"/>
                      <a:pt x="441960" y="504415"/>
                    </a:cubicBezTo>
                    <a:cubicBezTo>
                      <a:pt x="441960" y="504415"/>
                      <a:pt x="441960" y="504415"/>
                      <a:pt x="441960" y="504415"/>
                    </a:cubicBezTo>
                    <a:cubicBezTo>
                      <a:pt x="445770" y="527275"/>
                      <a:pt x="434340" y="546325"/>
                      <a:pt x="434340" y="565375"/>
                    </a:cubicBezTo>
                    <a:cubicBezTo>
                      <a:pt x="434340" y="565375"/>
                      <a:pt x="434340" y="565375"/>
                      <a:pt x="434340" y="565375"/>
                    </a:cubicBezTo>
                    <a:cubicBezTo>
                      <a:pt x="419100" y="569185"/>
                      <a:pt x="411480" y="588235"/>
                      <a:pt x="396240" y="588235"/>
                    </a:cubicBezTo>
                    <a:lnTo>
                      <a:pt x="388620" y="592045"/>
                    </a:lnTo>
                    <a:cubicBezTo>
                      <a:pt x="381000" y="595855"/>
                      <a:pt x="384810" y="603475"/>
                      <a:pt x="381000" y="611095"/>
                    </a:cubicBezTo>
                    <a:cubicBezTo>
                      <a:pt x="381000" y="618715"/>
                      <a:pt x="377190" y="626335"/>
                      <a:pt x="369570" y="626335"/>
                    </a:cubicBezTo>
                    <a:cubicBezTo>
                      <a:pt x="361950" y="630145"/>
                      <a:pt x="354330" y="630145"/>
                      <a:pt x="350520" y="641575"/>
                    </a:cubicBezTo>
                    <a:cubicBezTo>
                      <a:pt x="346710" y="649195"/>
                      <a:pt x="342900" y="653005"/>
                      <a:pt x="331470" y="645385"/>
                    </a:cubicBezTo>
                    <a:cubicBezTo>
                      <a:pt x="316230" y="633955"/>
                      <a:pt x="312420" y="618715"/>
                      <a:pt x="312420" y="603475"/>
                    </a:cubicBezTo>
                    <a:lnTo>
                      <a:pt x="312420" y="595855"/>
                    </a:lnTo>
                    <a:cubicBezTo>
                      <a:pt x="316230" y="588235"/>
                      <a:pt x="312420" y="588235"/>
                      <a:pt x="308610" y="584425"/>
                    </a:cubicBezTo>
                    <a:cubicBezTo>
                      <a:pt x="304800" y="584425"/>
                      <a:pt x="300990" y="580615"/>
                      <a:pt x="297180" y="580615"/>
                    </a:cubicBezTo>
                    <a:cubicBezTo>
                      <a:pt x="281940" y="580615"/>
                      <a:pt x="270510" y="572995"/>
                      <a:pt x="270510" y="557755"/>
                    </a:cubicBezTo>
                    <a:cubicBezTo>
                      <a:pt x="270510" y="553945"/>
                      <a:pt x="270510" y="550135"/>
                      <a:pt x="266700" y="546325"/>
                    </a:cubicBezTo>
                    <a:cubicBezTo>
                      <a:pt x="274320" y="565375"/>
                      <a:pt x="274320" y="569185"/>
                      <a:pt x="255270" y="576805"/>
                    </a:cubicBezTo>
                    <a:cubicBezTo>
                      <a:pt x="247650" y="580615"/>
                      <a:pt x="243840" y="584425"/>
                      <a:pt x="240030" y="588235"/>
                    </a:cubicBezTo>
                    <a:cubicBezTo>
                      <a:pt x="228600" y="595855"/>
                      <a:pt x="220980" y="592045"/>
                      <a:pt x="217170" y="580615"/>
                    </a:cubicBezTo>
                    <a:cubicBezTo>
                      <a:pt x="217170" y="572995"/>
                      <a:pt x="213360" y="569185"/>
                      <a:pt x="209550" y="569185"/>
                    </a:cubicBezTo>
                    <a:lnTo>
                      <a:pt x="209550" y="569185"/>
                    </a:lnTo>
                    <a:cubicBezTo>
                      <a:pt x="201930" y="561565"/>
                      <a:pt x="198120" y="553945"/>
                      <a:pt x="182880" y="553945"/>
                    </a:cubicBezTo>
                    <a:cubicBezTo>
                      <a:pt x="171450" y="553945"/>
                      <a:pt x="171450" y="538705"/>
                      <a:pt x="167640" y="531085"/>
                    </a:cubicBezTo>
                    <a:cubicBezTo>
                      <a:pt x="171450" y="542515"/>
                      <a:pt x="167640" y="550135"/>
                      <a:pt x="156210" y="557755"/>
                    </a:cubicBezTo>
                    <a:cubicBezTo>
                      <a:pt x="152400" y="561565"/>
                      <a:pt x="144780" y="561565"/>
                      <a:pt x="144780" y="553945"/>
                    </a:cubicBezTo>
                    <a:cubicBezTo>
                      <a:pt x="140970" y="542515"/>
                      <a:pt x="129540" y="538705"/>
                      <a:pt x="125730" y="527275"/>
                    </a:cubicBezTo>
                    <a:cubicBezTo>
                      <a:pt x="121920" y="519655"/>
                      <a:pt x="118110" y="527275"/>
                      <a:pt x="110490" y="527275"/>
                    </a:cubicBezTo>
                    <a:cubicBezTo>
                      <a:pt x="102870" y="531085"/>
                      <a:pt x="95250" y="531085"/>
                      <a:pt x="87630" y="531085"/>
                    </a:cubicBezTo>
                    <a:cubicBezTo>
                      <a:pt x="49530" y="538705"/>
                      <a:pt x="38100" y="531085"/>
                      <a:pt x="22860" y="519655"/>
                    </a:cubicBezTo>
                    <a:close/>
                  </a:path>
                </a:pathLst>
              </a:custGeom>
              <a:solidFill>
                <a:srgbClr val="B830B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 name="Freeform: Shape 16">
                <a:extLst>
                  <a:ext uri="{FF2B5EF4-FFF2-40B4-BE49-F238E27FC236}">
                    <a16:creationId xmlns:a16="http://schemas.microsoft.com/office/drawing/2014/main" id="{545AB567-844F-0C23-783A-9066E7D6B8A1}"/>
                  </a:ext>
                </a:extLst>
              </p:cNvPr>
              <p:cNvSpPr/>
              <p:nvPr/>
            </p:nvSpPr>
            <p:spPr>
              <a:xfrm>
                <a:off x="8029986" y="2078818"/>
                <a:ext cx="784122" cy="486068"/>
              </a:xfrm>
              <a:custGeom>
                <a:avLst/>
                <a:gdLst>
                  <a:gd name="connsiteX0" fmla="*/ 294865 w 784122"/>
                  <a:gd name="connsiteY0" fmla="*/ 351961 h 486068"/>
                  <a:gd name="connsiteX1" fmla="*/ 283435 w 784122"/>
                  <a:gd name="connsiteY1" fmla="*/ 348151 h 486068"/>
                  <a:gd name="connsiteX2" fmla="*/ 252954 w 784122"/>
                  <a:gd name="connsiteY2" fmla="*/ 355771 h 486068"/>
                  <a:gd name="connsiteX3" fmla="*/ 241525 w 784122"/>
                  <a:gd name="connsiteY3" fmla="*/ 359581 h 486068"/>
                  <a:gd name="connsiteX4" fmla="*/ 237715 w 784122"/>
                  <a:gd name="connsiteY4" fmla="*/ 371011 h 486068"/>
                  <a:gd name="connsiteX5" fmla="*/ 211045 w 784122"/>
                  <a:gd name="connsiteY5" fmla="*/ 401491 h 486068"/>
                  <a:gd name="connsiteX6" fmla="*/ 199615 w 784122"/>
                  <a:gd name="connsiteY6" fmla="*/ 382441 h 486068"/>
                  <a:gd name="connsiteX7" fmla="*/ 214854 w 784122"/>
                  <a:gd name="connsiteY7" fmla="*/ 355771 h 486068"/>
                  <a:gd name="connsiteX8" fmla="*/ 214854 w 784122"/>
                  <a:gd name="connsiteY8" fmla="*/ 325291 h 486068"/>
                  <a:gd name="connsiteX9" fmla="*/ 211045 w 784122"/>
                  <a:gd name="connsiteY9" fmla="*/ 332911 h 486068"/>
                  <a:gd name="connsiteX10" fmla="*/ 199615 w 784122"/>
                  <a:gd name="connsiteY10" fmla="*/ 344341 h 486068"/>
                  <a:gd name="connsiteX11" fmla="*/ 184375 w 784122"/>
                  <a:gd name="connsiteY11" fmla="*/ 340531 h 486068"/>
                  <a:gd name="connsiteX12" fmla="*/ 165325 w 784122"/>
                  <a:gd name="connsiteY12" fmla="*/ 329101 h 486068"/>
                  <a:gd name="connsiteX13" fmla="*/ 157704 w 784122"/>
                  <a:gd name="connsiteY13" fmla="*/ 313861 h 486068"/>
                  <a:gd name="connsiteX14" fmla="*/ 161515 w 784122"/>
                  <a:gd name="connsiteY14" fmla="*/ 310051 h 486068"/>
                  <a:gd name="connsiteX15" fmla="*/ 169135 w 784122"/>
                  <a:gd name="connsiteY15" fmla="*/ 302431 h 486068"/>
                  <a:gd name="connsiteX16" fmla="*/ 153895 w 784122"/>
                  <a:gd name="connsiteY16" fmla="*/ 317671 h 486068"/>
                  <a:gd name="connsiteX17" fmla="*/ 134845 w 784122"/>
                  <a:gd name="connsiteY17" fmla="*/ 310051 h 486068"/>
                  <a:gd name="connsiteX18" fmla="*/ 115795 w 784122"/>
                  <a:gd name="connsiteY18" fmla="*/ 310051 h 486068"/>
                  <a:gd name="connsiteX19" fmla="*/ 96745 w 784122"/>
                  <a:gd name="connsiteY19" fmla="*/ 306241 h 486068"/>
                  <a:gd name="connsiteX20" fmla="*/ 96745 w 784122"/>
                  <a:gd name="connsiteY20" fmla="*/ 306241 h 486068"/>
                  <a:gd name="connsiteX21" fmla="*/ 111985 w 784122"/>
                  <a:gd name="connsiteY21" fmla="*/ 332911 h 486068"/>
                  <a:gd name="connsiteX22" fmla="*/ 111985 w 784122"/>
                  <a:gd name="connsiteY22" fmla="*/ 336721 h 486068"/>
                  <a:gd name="connsiteX23" fmla="*/ 108175 w 784122"/>
                  <a:gd name="connsiteY23" fmla="*/ 348151 h 486068"/>
                  <a:gd name="connsiteX24" fmla="*/ 108175 w 784122"/>
                  <a:gd name="connsiteY24" fmla="*/ 378631 h 486068"/>
                  <a:gd name="connsiteX25" fmla="*/ 134845 w 784122"/>
                  <a:gd name="connsiteY25" fmla="*/ 378631 h 486068"/>
                  <a:gd name="connsiteX26" fmla="*/ 150085 w 784122"/>
                  <a:gd name="connsiteY26" fmla="*/ 397681 h 486068"/>
                  <a:gd name="connsiteX27" fmla="*/ 150085 w 784122"/>
                  <a:gd name="connsiteY27" fmla="*/ 416731 h 486068"/>
                  <a:gd name="connsiteX28" fmla="*/ 134845 w 784122"/>
                  <a:gd name="connsiteY28" fmla="*/ 416731 h 486068"/>
                  <a:gd name="connsiteX29" fmla="*/ 123415 w 784122"/>
                  <a:gd name="connsiteY29" fmla="*/ 412921 h 486068"/>
                  <a:gd name="connsiteX30" fmla="*/ 108175 w 784122"/>
                  <a:gd name="connsiteY30" fmla="*/ 420541 h 486068"/>
                  <a:gd name="connsiteX31" fmla="*/ 100554 w 784122"/>
                  <a:gd name="connsiteY31" fmla="*/ 462451 h 486068"/>
                  <a:gd name="connsiteX32" fmla="*/ 100554 w 784122"/>
                  <a:gd name="connsiteY32" fmla="*/ 485311 h 486068"/>
                  <a:gd name="connsiteX33" fmla="*/ 100554 w 784122"/>
                  <a:gd name="connsiteY33" fmla="*/ 485311 h 486068"/>
                  <a:gd name="connsiteX34" fmla="*/ 81504 w 784122"/>
                  <a:gd name="connsiteY34" fmla="*/ 470071 h 486068"/>
                  <a:gd name="connsiteX35" fmla="*/ 58645 w 784122"/>
                  <a:gd name="connsiteY35" fmla="*/ 416731 h 486068"/>
                  <a:gd name="connsiteX36" fmla="*/ 47215 w 784122"/>
                  <a:gd name="connsiteY36" fmla="*/ 405301 h 486068"/>
                  <a:gd name="connsiteX37" fmla="*/ 31975 w 784122"/>
                  <a:gd name="connsiteY37" fmla="*/ 390061 h 486068"/>
                  <a:gd name="connsiteX38" fmla="*/ 35785 w 784122"/>
                  <a:gd name="connsiteY38" fmla="*/ 329101 h 486068"/>
                  <a:gd name="connsiteX39" fmla="*/ 54835 w 784122"/>
                  <a:gd name="connsiteY39" fmla="*/ 340531 h 486068"/>
                  <a:gd name="connsiteX40" fmla="*/ 66265 w 784122"/>
                  <a:gd name="connsiteY40" fmla="*/ 348151 h 486068"/>
                  <a:gd name="connsiteX41" fmla="*/ 77695 w 784122"/>
                  <a:gd name="connsiteY41" fmla="*/ 340531 h 486068"/>
                  <a:gd name="connsiteX42" fmla="*/ 66265 w 784122"/>
                  <a:gd name="connsiteY42" fmla="*/ 348151 h 486068"/>
                  <a:gd name="connsiteX43" fmla="*/ 54835 w 784122"/>
                  <a:gd name="connsiteY43" fmla="*/ 340531 h 486068"/>
                  <a:gd name="connsiteX44" fmla="*/ 31975 w 784122"/>
                  <a:gd name="connsiteY44" fmla="*/ 325291 h 486068"/>
                  <a:gd name="connsiteX45" fmla="*/ 9115 w 784122"/>
                  <a:gd name="connsiteY45" fmla="*/ 321481 h 486068"/>
                  <a:gd name="connsiteX46" fmla="*/ 1495 w 784122"/>
                  <a:gd name="connsiteY46" fmla="*/ 291001 h 486068"/>
                  <a:gd name="connsiteX47" fmla="*/ 16735 w 784122"/>
                  <a:gd name="connsiteY47" fmla="*/ 287191 h 486068"/>
                  <a:gd name="connsiteX48" fmla="*/ 28165 w 784122"/>
                  <a:gd name="connsiteY48" fmla="*/ 302431 h 486068"/>
                  <a:gd name="connsiteX49" fmla="*/ 28165 w 784122"/>
                  <a:gd name="connsiteY49" fmla="*/ 302431 h 486068"/>
                  <a:gd name="connsiteX50" fmla="*/ 24354 w 784122"/>
                  <a:gd name="connsiteY50" fmla="*/ 291001 h 486068"/>
                  <a:gd name="connsiteX51" fmla="*/ 28165 w 784122"/>
                  <a:gd name="connsiteY51" fmla="*/ 275761 h 486068"/>
                  <a:gd name="connsiteX52" fmla="*/ 43404 w 784122"/>
                  <a:gd name="connsiteY52" fmla="*/ 279571 h 486068"/>
                  <a:gd name="connsiteX53" fmla="*/ 54835 w 784122"/>
                  <a:gd name="connsiteY53" fmla="*/ 294811 h 486068"/>
                  <a:gd name="connsiteX54" fmla="*/ 54835 w 784122"/>
                  <a:gd name="connsiteY54" fmla="*/ 294811 h 486068"/>
                  <a:gd name="connsiteX55" fmla="*/ 51025 w 784122"/>
                  <a:gd name="connsiteY55" fmla="*/ 287191 h 486068"/>
                  <a:gd name="connsiteX56" fmla="*/ 66265 w 784122"/>
                  <a:gd name="connsiteY56" fmla="*/ 268141 h 486068"/>
                  <a:gd name="connsiteX57" fmla="*/ 85315 w 784122"/>
                  <a:gd name="connsiteY57" fmla="*/ 275761 h 486068"/>
                  <a:gd name="connsiteX58" fmla="*/ 85315 w 784122"/>
                  <a:gd name="connsiteY58" fmla="*/ 283381 h 486068"/>
                  <a:gd name="connsiteX59" fmla="*/ 85315 w 784122"/>
                  <a:gd name="connsiteY59" fmla="*/ 287191 h 486068"/>
                  <a:gd name="connsiteX60" fmla="*/ 85315 w 784122"/>
                  <a:gd name="connsiteY60" fmla="*/ 283381 h 486068"/>
                  <a:gd name="connsiteX61" fmla="*/ 85315 w 784122"/>
                  <a:gd name="connsiteY61" fmla="*/ 275761 h 486068"/>
                  <a:gd name="connsiteX62" fmla="*/ 123415 w 784122"/>
                  <a:gd name="connsiteY62" fmla="*/ 268141 h 486068"/>
                  <a:gd name="connsiteX63" fmla="*/ 123415 w 784122"/>
                  <a:gd name="connsiteY63" fmla="*/ 268141 h 486068"/>
                  <a:gd name="connsiteX64" fmla="*/ 123415 w 784122"/>
                  <a:gd name="connsiteY64" fmla="*/ 268141 h 486068"/>
                  <a:gd name="connsiteX65" fmla="*/ 119604 w 784122"/>
                  <a:gd name="connsiteY65" fmla="*/ 268141 h 486068"/>
                  <a:gd name="connsiteX66" fmla="*/ 108175 w 784122"/>
                  <a:gd name="connsiteY66" fmla="*/ 241471 h 486068"/>
                  <a:gd name="connsiteX67" fmla="*/ 119604 w 784122"/>
                  <a:gd name="connsiteY67" fmla="*/ 233851 h 486068"/>
                  <a:gd name="connsiteX68" fmla="*/ 176754 w 784122"/>
                  <a:gd name="connsiteY68" fmla="*/ 245281 h 486068"/>
                  <a:gd name="connsiteX69" fmla="*/ 188185 w 784122"/>
                  <a:gd name="connsiteY69" fmla="*/ 241471 h 486068"/>
                  <a:gd name="connsiteX70" fmla="*/ 214854 w 784122"/>
                  <a:gd name="connsiteY70" fmla="*/ 218611 h 486068"/>
                  <a:gd name="connsiteX71" fmla="*/ 218665 w 784122"/>
                  <a:gd name="connsiteY71" fmla="*/ 207181 h 486068"/>
                  <a:gd name="connsiteX72" fmla="*/ 218665 w 784122"/>
                  <a:gd name="connsiteY72" fmla="*/ 184321 h 486068"/>
                  <a:gd name="connsiteX73" fmla="*/ 230095 w 784122"/>
                  <a:gd name="connsiteY73" fmla="*/ 176701 h 486068"/>
                  <a:gd name="connsiteX74" fmla="*/ 233904 w 784122"/>
                  <a:gd name="connsiteY74" fmla="*/ 172891 h 486068"/>
                  <a:gd name="connsiteX75" fmla="*/ 279625 w 784122"/>
                  <a:gd name="connsiteY75" fmla="*/ 176701 h 486068"/>
                  <a:gd name="connsiteX76" fmla="*/ 275815 w 784122"/>
                  <a:gd name="connsiteY76" fmla="*/ 169081 h 486068"/>
                  <a:gd name="connsiteX77" fmla="*/ 279625 w 784122"/>
                  <a:gd name="connsiteY77" fmla="*/ 146221 h 486068"/>
                  <a:gd name="connsiteX78" fmla="*/ 291054 w 784122"/>
                  <a:gd name="connsiteY78" fmla="*/ 134791 h 486068"/>
                  <a:gd name="connsiteX79" fmla="*/ 310104 w 784122"/>
                  <a:gd name="connsiteY79" fmla="*/ 123361 h 486068"/>
                  <a:gd name="connsiteX80" fmla="*/ 321535 w 784122"/>
                  <a:gd name="connsiteY80" fmla="*/ 138601 h 486068"/>
                  <a:gd name="connsiteX81" fmla="*/ 332965 w 784122"/>
                  <a:gd name="connsiteY81" fmla="*/ 104311 h 486068"/>
                  <a:gd name="connsiteX82" fmla="*/ 336775 w 784122"/>
                  <a:gd name="connsiteY82" fmla="*/ 89071 h 486068"/>
                  <a:gd name="connsiteX83" fmla="*/ 352015 w 784122"/>
                  <a:gd name="connsiteY83" fmla="*/ 77641 h 486068"/>
                  <a:gd name="connsiteX84" fmla="*/ 355825 w 784122"/>
                  <a:gd name="connsiteY84" fmla="*/ 96691 h 486068"/>
                  <a:gd name="connsiteX85" fmla="*/ 359635 w 784122"/>
                  <a:gd name="connsiteY85" fmla="*/ 81451 h 486068"/>
                  <a:gd name="connsiteX86" fmla="*/ 378685 w 784122"/>
                  <a:gd name="connsiteY86" fmla="*/ 62401 h 486068"/>
                  <a:gd name="connsiteX87" fmla="*/ 397735 w 784122"/>
                  <a:gd name="connsiteY87" fmla="*/ 81451 h 486068"/>
                  <a:gd name="connsiteX88" fmla="*/ 401545 w 784122"/>
                  <a:gd name="connsiteY88" fmla="*/ 96691 h 486068"/>
                  <a:gd name="connsiteX89" fmla="*/ 397735 w 784122"/>
                  <a:gd name="connsiteY89" fmla="*/ 62401 h 486068"/>
                  <a:gd name="connsiteX90" fmla="*/ 409165 w 784122"/>
                  <a:gd name="connsiteY90" fmla="*/ 50971 h 486068"/>
                  <a:gd name="connsiteX91" fmla="*/ 428215 w 784122"/>
                  <a:gd name="connsiteY91" fmla="*/ 66211 h 486068"/>
                  <a:gd name="connsiteX92" fmla="*/ 416785 w 784122"/>
                  <a:gd name="connsiteY92" fmla="*/ 39541 h 486068"/>
                  <a:gd name="connsiteX93" fmla="*/ 458695 w 784122"/>
                  <a:gd name="connsiteY93" fmla="*/ 9061 h 486068"/>
                  <a:gd name="connsiteX94" fmla="*/ 470125 w 784122"/>
                  <a:gd name="connsiteY94" fmla="*/ 5251 h 486068"/>
                  <a:gd name="connsiteX95" fmla="*/ 512035 w 784122"/>
                  <a:gd name="connsiteY95" fmla="*/ 24301 h 486068"/>
                  <a:gd name="connsiteX96" fmla="*/ 512035 w 784122"/>
                  <a:gd name="connsiteY96" fmla="*/ 31921 h 486068"/>
                  <a:gd name="connsiteX97" fmla="*/ 504415 w 784122"/>
                  <a:gd name="connsiteY97" fmla="*/ 54781 h 486068"/>
                  <a:gd name="connsiteX98" fmla="*/ 485365 w 784122"/>
                  <a:gd name="connsiteY98" fmla="*/ 50971 h 486068"/>
                  <a:gd name="connsiteX99" fmla="*/ 489175 w 784122"/>
                  <a:gd name="connsiteY99" fmla="*/ 89071 h 486068"/>
                  <a:gd name="connsiteX100" fmla="*/ 512035 w 784122"/>
                  <a:gd name="connsiteY100" fmla="*/ 100501 h 486068"/>
                  <a:gd name="connsiteX101" fmla="*/ 512035 w 784122"/>
                  <a:gd name="connsiteY101" fmla="*/ 111931 h 486068"/>
                  <a:gd name="connsiteX102" fmla="*/ 523465 w 784122"/>
                  <a:gd name="connsiteY102" fmla="*/ 127171 h 486068"/>
                  <a:gd name="connsiteX103" fmla="*/ 523465 w 784122"/>
                  <a:gd name="connsiteY103" fmla="*/ 127171 h 486068"/>
                  <a:gd name="connsiteX104" fmla="*/ 542515 w 784122"/>
                  <a:gd name="connsiteY104" fmla="*/ 115741 h 486068"/>
                  <a:gd name="connsiteX105" fmla="*/ 553945 w 784122"/>
                  <a:gd name="connsiteY105" fmla="*/ 142411 h 486068"/>
                  <a:gd name="connsiteX106" fmla="*/ 553945 w 784122"/>
                  <a:gd name="connsiteY106" fmla="*/ 134791 h 486068"/>
                  <a:gd name="connsiteX107" fmla="*/ 553945 w 784122"/>
                  <a:gd name="connsiteY107" fmla="*/ 115741 h 486068"/>
                  <a:gd name="connsiteX108" fmla="*/ 584425 w 784122"/>
                  <a:gd name="connsiteY108" fmla="*/ 115741 h 486068"/>
                  <a:gd name="connsiteX109" fmla="*/ 588235 w 784122"/>
                  <a:gd name="connsiteY109" fmla="*/ 123361 h 486068"/>
                  <a:gd name="connsiteX110" fmla="*/ 588235 w 784122"/>
                  <a:gd name="connsiteY110" fmla="*/ 134791 h 486068"/>
                  <a:gd name="connsiteX111" fmla="*/ 611095 w 784122"/>
                  <a:gd name="connsiteY111" fmla="*/ 108121 h 486068"/>
                  <a:gd name="connsiteX112" fmla="*/ 614904 w 784122"/>
                  <a:gd name="connsiteY112" fmla="*/ 104311 h 486068"/>
                  <a:gd name="connsiteX113" fmla="*/ 645385 w 784122"/>
                  <a:gd name="connsiteY113" fmla="*/ 108121 h 486068"/>
                  <a:gd name="connsiteX114" fmla="*/ 649195 w 784122"/>
                  <a:gd name="connsiteY114" fmla="*/ 134791 h 486068"/>
                  <a:gd name="connsiteX115" fmla="*/ 645385 w 784122"/>
                  <a:gd name="connsiteY115" fmla="*/ 146221 h 486068"/>
                  <a:gd name="connsiteX116" fmla="*/ 653004 w 784122"/>
                  <a:gd name="connsiteY116" fmla="*/ 161461 h 486068"/>
                  <a:gd name="connsiteX117" fmla="*/ 656815 w 784122"/>
                  <a:gd name="connsiteY117" fmla="*/ 169081 h 486068"/>
                  <a:gd name="connsiteX118" fmla="*/ 683485 w 784122"/>
                  <a:gd name="connsiteY118" fmla="*/ 210991 h 486068"/>
                  <a:gd name="connsiteX119" fmla="*/ 691104 w 784122"/>
                  <a:gd name="connsiteY119" fmla="*/ 218611 h 486068"/>
                  <a:gd name="connsiteX120" fmla="*/ 702535 w 784122"/>
                  <a:gd name="connsiteY120" fmla="*/ 245281 h 486068"/>
                  <a:gd name="connsiteX121" fmla="*/ 706345 w 784122"/>
                  <a:gd name="connsiteY121" fmla="*/ 249091 h 486068"/>
                  <a:gd name="connsiteX122" fmla="*/ 710154 w 784122"/>
                  <a:gd name="connsiteY122" fmla="*/ 252901 h 486068"/>
                  <a:gd name="connsiteX123" fmla="*/ 721585 w 784122"/>
                  <a:gd name="connsiteY123" fmla="*/ 252901 h 486068"/>
                  <a:gd name="connsiteX124" fmla="*/ 748254 w 784122"/>
                  <a:gd name="connsiteY124" fmla="*/ 264331 h 486068"/>
                  <a:gd name="connsiteX125" fmla="*/ 759685 w 784122"/>
                  <a:gd name="connsiteY125" fmla="*/ 275761 h 486068"/>
                  <a:gd name="connsiteX126" fmla="*/ 778735 w 784122"/>
                  <a:gd name="connsiteY126" fmla="*/ 302431 h 486068"/>
                  <a:gd name="connsiteX127" fmla="*/ 778735 w 784122"/>
                  <a:gd name="connsiteY127" fmla="*/ 306241 h 486068"/>
                  <a:gd name="connsiteX128" fmla="*/ 782545 w 784122"/>
                  <a:gd name="connsiteY128" fmla="*/ 321481 h 486068"/>
                  <a:gd name="connsiteX129" fmla="*/ 778735 w 784122"/>
                  <a:gd name="connsiteY129" fmla="*/ 332911 h 486068"/>
                  <a:gd name="connsiteX130" fmla="*/ 774925 w 784122"/>
                  <a:gd name="connsiteY130" fmla="*/ 332911 h 486068"/>
                  <a:gd name="connsiteX131" fmla="*/ 752065 w 784122"/>
                  <a:gd name="connsiteY131" fmla="*/ 332911 h 486068"/>
                  <a:gd name="connsiteX132" fmla="*/ 740635 w 784122"/>
                  <a:gd name="connsiteY132" fmla="*/ 332911 h 486068"/>
                  <a:gd name="connsiteX133" fmla="*/ 702535 w 784122"/>
                  <a:gd name="connsiteY133" fmla="*/ 321481 h 486068"/>
                  <a:gd name="connsiteX134" fmla="*/ 694915 w 784122"/>
                  <a:gd name="connsiteY134" fmla="*/ 306241 h 486068"/>
                  <a:gd name="connsiteX135" fmla="*/ 679675 w 784122"/>
                  <a:gd name="connsiteY135" fmla="*/ 260521 h 486068"/>
                  <a:gd name="connsiteX136" fmla="*/ 649195 w 784122"/>
                  <a:gd name="connsiteY136" fmla="*/ 252901 h 486068"/>
                  <a:gd name="connsiteX137" fmla="*/ 618715 w 784122"/>
                  <a:gd name="connsiteY137" fmla="*/ 230041 h 486068"/>
                  <a:gd name="connsiteX138" fmla="*/ 614904 w 784122"/>
                  <a:gd name="connsiteY138" fmla="*/ 210991 h 486068"/>
                  <a:gd name="connsiteX139" fmla="*/ 576804 w 784122"/>
                  <a:gd name="connsiteY139" fmla="*/ 188131 h 486068"/>
                  <a:gd name="connsiteX140" fmla="*/ 546325 w 784122"/>
                  <a:gd name="connsiteY140" fmla="*/ 199561 h 486068"/>
                  <a:gd name="connsiteX141" fmla="*/ 508225 w 784122"/>
                  <a:gd name="connsiteY141" fmla="*/ 176701 h 486068"/>
                  <a:gd name="connsiteX142" fmla="*/ 485365 w 784122"/>
                  <a:gd name="connsiteY142" fmla="*/ 199561 h 486068"/>
                  <a:gd name="connsiteX143" fmla="*/ 454885 w 784122"/>
                  <a:gd name="connsiteY143" fmla="*/ 199561 h 486068"/>
                  <a:gd name="connsiteX144" fmla="*/ 439645 w 784122"/>
                  <a:gd name="connsiteY144" fmla="*/ 230041 h 486068"/>
                  <a:gd name="connsiteX145" fmla="*/ 416785 w 784122"/>
                  <a:gd name="connsiteY145" fmla="*/ 226231 h 486068"/>
                  <a:gd name="connsiteX146" fmla="*/ 390115 w 784122"/>
                  <a:gd name="connsiteY146" fmla="*/ 203371 h 486068"/>
                  <a:gd name="connsiteX147" fmla="*/ 386304 w 784122"/>
                  <a:gd name="connsiteY147" fmla="*/ 195751 h 486068"/>
                  <a:gd name="connsiteX148" fmla="*/ 386304 w 784122"/>
                  <a:gd name="connsiteY148" fmla="*/ 222421 h 486068"/>
                  <a:gd name="connsiteX149" fmla="*/ 371065 w 784122"/>
                  <a:gd name="connsiteY149" fmla="*/ 237661 h 486068"/>
                  <a:gd name="connsiteX150" fmla="*/ 344395 w 784122"/>
                  <a:gd name="connsiteY150" fmla="*/ 260521 h 486068"/>
                  <a:gd name="connsiteX151" fmla="*/ 340585 w 784122"/>
                  <a:gd name="connsiteY151" fmla="*/ 268141 h 486068"/>
                  <a:gd name="connsiteX152" fmla="*/ 336775 w 784122"/>
                  <a:gd name="connsiteY152" fmla="*/ 291001 h 486068"/>
                  <a:gd name="connsiteX153" fmla="*/ 321535 w 784122"/>
                  <a:gd name="connsiteY153" fmla="*/ 317671 h 486068"/>
                  <a:gd name="connsiteX154" fmla="*/ 317725 w 784122"/>
                  <a:gd name="connsiteY154" fmla="*/ 325291 h 486068"/>
                  <a:gd name="connsiteX155" fmla="*/ 325345 w 784122"/>
                  <a:gd name="connsiteY155" fmla="*/ 332911 h 486068"/>
                  <a:gd name="connsiteX156" fmla="*/ 321535 w 784122"/>
                  <a:gd name="connsiteY156" fmla="*/ 351961 h 486068"/>
                  <a:gd name="connsiteX157" fmla="*/ 306295 w 784122"/>
                  <a:gd name="connsiteY157" fmla="*/ 351961 h 486068"/>
                  <a:gd name="connsiteX158" fmla="*/ 294865 w 784122"/>
                  <a:gd name="connsiteY158" fmla="*/ 351961 h 48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784122" h="486068">
                    <a:moveTo>
                      <a:pt x="294865" y="351961"/>
                    </a:moveTo>
                    <a:cubicBezTo>
                      <a:pt x="291054" y="351961"/>
                      <a:pt x="287245" y="348151"/>
                      <a:pt x="283435" y="348151"/>
                    </a:cubicBezTo>
                    <a:cubicBezTo>
                      <a:pt x="272004" y="344341"/>
                      <a:pt x="264385" y="351961"/>
                      <a:pt x="252954" y="355771"/>
                    </a:cubicBezTo>
                    <a:lnTo>
                      <a:pt x="241525" y="359581"/>
                    </a:lnTo>
                    <a:cubicBezTo>
                      <a:pt x="237715" y="363391"/>
                      <a:pt x="237715" y="367201"/>
                      <a:pt x="237715" y="371011"/>
                    </a:cubicBezTo>
                    <a:cubicBezTo>
                      <a:pt x="237715" y="382441"/>
                      <a:pt x="226285" y="397681"/>
                      <a:pt x="211045" y="401491"/>
                    </a:cubicBezTo>
                    <a:cubicBezTo>
                      <a:pt x="199615" y="405301"/>
                      <a:pt x="195804" y="393871"/>
                      <a:pt x="199615" y="382441"/>
                    </a:cubicBezTo>
                    <a:cubicBezTo>
                      <a:pt x="203425" y="374821"/>
                      <a:pt x="207235" y="363391"/>
                      <a:pt x="214854" y="355771"/>
                    </a:cubicBezTo>
                    <a:cubicBezTo>
                      <a:pt x="222475" y="340531"/>
                      <a:pt x="222475" y="332911"/>
                      <a:pt x="214854" y="325291"/>
                    </a:cubicBezTo>
                    <a:cubicBezTo>
                      <a:pt x="211045" y="329101"/>
                      <a:pt x="211045" y="332911"/>
                      <a:pt x="211045" y="332911"/>
                    </a:cubicBezTo>
                    <a:cubicBezTo>
                      <a:pt x="211045" y="336721"/>
                      <a:pt x="207235" y="344341"/>
                      <a:pt x="199615" y="344341"/>
                    </a:cubicBezTo>
                    <a:cubicBezTo>
                      <a:pt x="191995" y="344341"/>
                      <a:pt x="188185" y="344341"/>
                      <a:pt x="184375" y="340531"/>
                    </a:cubicBezTo>
                    <a:cubicBezTo>
                      <a:pt x="180565" y="332911"/>
                      <a:pt x="172945" y="329101"/>
                      <a:pt x="165325" y="329101"/>
                    </a:cubicBezTo>
                    <a:cubicBezTo>
                      <a:pt x="153895" y="329101"/>
                      <a:pt x="153895" y="321481"/>
                      <a:pt x="157704" y="313861"/>
                    </a:cubicBezTo>
                    <a:cubicBezTo>
                      <a:pt x="157704" y="313861"/>
                      <a:pt x="157704" y="310051"/>
                      <a:pt x="161515" y="310051"/>
                    </a:cubicBezTo>
                    <a:cubicBezTo>
                      <a:pt x="165325" y="306241"/>
                      <a:pt x="165325" y="302431"/>
                      <a:pt x="169135" y="302431"/>
                    </a:cubicBezTo>
                    <a:cubicBezTo>
                      <a:pt x="161515" y="306241"/>
                      <a:pt x="161515" y="313861"/>
                      <a:pt x="153895" y="317671"/>
                    </a:cubicBezTo>
                    <a:cubicBezTo>
                      <a:pt x="146275" y="321481"/>
                      <a:pt x="142465" y="313861"/>
                      <a:pt x="134845" y="310051"/>
                    </a:cubicBezTo>
                    <a:cubicBezTo>
                      <a:pt x="131035" y="306241"/>
                      <a:pt x="123415" y="310051"/>
                      <a:pt x="115795" y="310051"/>
                    </a:cubicBezTo>
                    <a:cubicBezTo>
                      <a:pt x="108175" y="310051"/>
                      <a:pt x="100554" y="310051"/>
                      <a:pt x="96745" y="306241"/>
                    </a:cubicBezTo>
                    <a:cubicBezTo>
                      <a:pt x="96745" y="306241"/>
                      <a:pt x="96745" y="306241"/>
                      <a:pt x="96745" y="306241"/>
                    </a:cubicBezTo>
                    <a:cubicBezTo>
                      <a:pt x="100554" y="317671"/>
                      <a:pt x="108175" y="325291"/>
                      <a:pt x="111985" y="332911"/>
                    </a:cubicBezTo>
                    <a:lnTo>
                      <a:pt x="111985" y="336721"/>
                    </a:lnTo>
                    <a:cubicBezTo>
                      <a:pt x="111985" y="340531"/>
                      <a:pt x="111985" y="348151"/>
                      <a:pt x="108175" y="348151"/>
                    </a:cubicBezTo>
                    <a:cubicBezTo>
                      <a:pt x="96745" y="359581"/>
                      <a:pt x="96745" y="371011"/>
                      <a:pt x="108175" y="378631"/>
                    </a:cubicBezTo>
                    <a:cubicBezTo>
                      <a:pt x="115795" y="371011"/>
                      <a:pt x="127225" y="367201"/>
                      <a:pt x="134845" y="378631"/>
                    </a:cubicBezTo>
                    <a:cubicBezTo>
                      <a:pt x="138654" y="386251"/>
                      <a:pt x="146275" y="390061"/>
                      <a:pt x="150085" y="397681"/>
                    </a:cubicBezTo>
                    <a:cubicBezTo>
                      <a:pt x="153895" y="401491"/>
                      <a:pt x="153895" y="409111"/>
                      <a:pt x="150085" y="416731"/>
                    </a:cubicBezTo>
                    <a:cubicBezTo>
                      <a:pt x="146275" y="420541"/>
                      <a:pt x="138654" y="420541"/>
                      <a:pt x="134845" y="416731"/>
                    </a:cubicBezTo>
                    <a:cubicBezTo>
                      <a:pt x="131035" y="416731"/>
                      <a:pt x="127225" y="412921"/>
                      <a:pt x="123415" y="412921"/>
                    </a:cubicBezTo>
                    <a:cubicBezTo>
                      <a:pt x="119604" y="412921"/>
                      <a:pt x="111985" y="416731"/>
                      <a:pt x="108175" y="420541"/>
                    </a:cubicBezTo>
                    <a:cubicBezTo>
                      <a:pt x="96745" y="431971"/>
                      <a:pt x="89125" y="447211"/>
                      <a:pt x="100554" y="462451"/>
                    </a:cubicBezTo>
                    <a:cubicBezTo>
                      <a:pt x="104365" y="470071"/>
                      <a:pt x="108175" y="477691"/>
                      <a:pt x="100554" y="485311"/>
                    </a:cubicBezTo>
                    <a:lnTo>
                      <a:pt x="100554" y="485311"/>
                    </a:lnTo>
                    <a:cubicBezTo>
                      <a:pt x="85315" y="489121"/>
                      <a:pt x="85315" y="477691"/>
                      <a:pt x="81504" y="470071"/>
                    </a:cubicBezTo>
                    <a:cubicBezTo>
                      <a:pt x="73885" y="451021"/>
                      <a:pt x="70075" y="431971"/>
                      <a:pt x="58645" y="416731"/>
                    </a:cubicBezTo>
                    <a:cubicBezTo>
                      <a:pt x="58645" y="412921"/>
                      <a:pt x="54835" y="405301"/>
                      <a:pt x="47215" y="405301"/>
                    </a:cubicBezTo>
                    <a:lnTo>
                      <a:pt x="31975" y="390061"/>
                    </a:lnTo>
                    <a:cubicBezTo>
                      <a:pt x="16735" y="371011"/>
                      <a:pt x="28165" y="351961"/>
                      <a:pt x="35785" y="329101"/>
                    </a:cubicBezTo>
                    <a:cubicBezTo>
                      <a:pt x="47215" y="325291"/>
                      <a:pt x="51025" y="329101"/>
                      <a:pt x="54835" y="340531"/>
                    </a:cubicBezTo>
                    <a:cubicBezTo>
                      <a:pt x="54835" y="348151"/>
                      <a:pt x="54835" y="351961"/>
                      <a:pt x="66265" y="348151"/>
                    </a:cubicBezTo>
                    <a:cubicBezTo>
                      <a:pt x="70075" y="344341"/>
                      <a:pt x="73885" y="340531"/>
                      <a:pt x="77695" y="340531"/>
                    </a:cubicBezTo>
                    <a:cubicBezTo>
                      <a:pt x="73885" y="340531"/>
                      <a:pt x="70075" y="344341"/>
                      <a:pt x="66265" y="348151"/>
                    </a:cubicBezTo>
                    <a:cubicBezTo>
                      <a:pt x="58645" y="351961"/>
                      <a:pt x="54835" y="348151"/>
                      <a:pt x="54835" y="340531"/>
                    </a:cubicBezTo>
                    <a:cubicBezTo>
                      <a:pt x="54835" y="329101"/>
                      <a:pt x="47215" y="321481"/>
                      <a:pt x="31975" y="325291"/>
                    </a:cubicBezTo>
                    <a:cubicBezTo>
                      <a:pt x="24354" y="329101"/>
                      <a:pt x="12925" y="329101"/>
                      <a:pt x="9115" y="321481"/>
                    </a:cubicBezTo>
                    <a:cubicBezTo>
                      <a:pt x="1495" y="313861"/>
                      <a:pt x="-2315" y="302431"/>
                      <a:pt x="1495" y="291001"/>
                    </a:cubicBezTo>
                    <a:cubicBezTo>
                      <a:pt x="1495" y="283381"/>
                      <a:pt x="9115" y="283381"/>
                      <a:pt x="16735" y="287191"/>
                    </a:cubicBezTo>
                    <a:cubicBezTo>
                      <a:pt x="24354" y="291001"/>
                      <a:pt x="24354" y="294811"/>
                      <a:pt x="28165" y="302431"/>
                    </a:cubicBezTo>
                    <a:cubicBezTo>
                      <a:pt x="28165" y="302431"/>
                      <a:pt x="28165" y="302431"/>
                      <a:pt x="28165" y="302431"/>
                    </a:cubicBezTo>
                    <a:cubicBezTo>
                      <a:pt x="28165" y="298621"/>
                      <a:pt x="28165" y="294811"/>
                      <a:pt x="24354" y="291001"/>
                    </a:cubicBezTo>
                    <a:cubicBezTo>
                      <a:pt x="20545" y="283381"/>
                      <a:pt x="20545" y="279571"/>
                      <a:pt x="28165" y="275761"/>
                    </a:cubicBezTo>
                    <a:cubicBezTo>
                      <a:pt x="35785" y="271951"/>
                      <a:pt x="39595" y="271951"/>
                      <a:pt x="43404" y="279571"/>
                    </a:cubicBezTo>
                    <a:cubicBezTo>
                      <a:pt x="47215" y="287191"/>
                      <a:pt x="51025" y="291001"/>
                      <a:pt x="54835" y="294811"/>
                    </a:cubicBezTo>
                    <a:cubicBezTo>
                      <a:pt x="54835" y="294811"/>
                      <a:pt x="54835" y="294811"/>
                      <a:pt x="54835" y="294811"/>
                    </a:cubicBezTo>
                    <a:cubicBezTo>
                      <a:pt x="54835" y="291001"/>
                      <a:pt x="51025" y="287191"/>
                      <a:pt x="51025" y="287191"/>
                    </a:cubicBezTo>
                    <a:cubicBezTo>
                      <a:pt x="51025" y="279571"/>
                      <a:pt x="54835" y="271951"/>
                      <a:pt x="66265" y="268141"/>
                    </a:cubicBezTo>
                    <a:cubicBezTo>
                      <a:pt x="73885" y="264331"/>
                      <a:pt x="81504" y="271951"/>
                      <a:pt x="85315" y="275761"/>
                    </a:cubicBezTo>
                    <a:cubicBezTo>
                      <a:pt x="85315" y="279571"/>
                      <a:pt x="85315" y="279571"/>
                      <a:pt x="85315" y="283381"/>
                    </a:cubicBezTo>
                    <a:cubicBezTo>
                      <a:pt x="85315" y="283381"/>
                      <a:pt x="85315" y="287191"/>
                      <a:pt x="85315" y="287191"/>
                    </a:cubicBezTo>
                    <a:cubicBezTo>
                      <a:pt x="85315" y="287191"/>
                      <a:pt x="85315" y="283381"/>
                      <a:pt x="85315" y="283381"/>
                    </a:cubicBezTo>
                    <a:cubicBezTo>
                      <a:pt x="85315" y="279571"/>
                      <a:pt x="85315" y="279571"/>
                      <a:pt x="85315" y="275761"/>
                    </a:cubicBezTo>
                    <a:cubicBezTo>
                      <a:pt x="96745" y="252901"/>
                      <a:pt x="100554" y="252901"/>
                      <a:pt x="123415" y="268141"/>
                    </a:cubicBezTo>
                    <a:cubicBezTo>
                      <a:pt x="123415" y="268141"/>
                      <a:pt x="123415" y="268141"/>
                      <a:pt x="123415" y="268141"/>
                    </a:cubicBezTo>
                    <a:cubicBezTo>
                      <a:pt x="123415" y="268141"/>
                      <a:pt x="123415" y="268141"/>
                      <a:pt x="123415" y="268141"/>
                    </a:cubicBezTo>
                    <a:cubicBezTo>
                      <a:pt x="123415" y="268141"/>
                      <a:pt x="123415" y="268141"/>
                      <a:pt x="119604" y="268141"/>
                    </a:cubicBezTo>
                    <a:cubicBezTo>
                      <a:pt x="111985" y="264331"/>
                      <a:pt x="108175" y="252901"/>
                      <a:pt x="108175" y="241471"/>
                    </a:cubicBezTo>
                    <a:cubicBezTo>
                      <a:pt x="108175" y="230041"/>
                      <a:pt x="115795" y="226231"/>
                      <a:pt x="119604" y="233851"/>
                    </a:cubicBezTo>
                    <a:cubicBezTo>
                      <a:pt x="134845" y="249091"/>
                      <a:pt x="157704" y="241471"/>
                      <a:pt x="176754" y="245281"/>
                    </a:cubicBezTo>
                    <a:cubicBezTo>
                      <a:pt x="180565" y="245281"/>
                      <a:pt x="184375" y="245281"/>
                      <a:pt x="188185" y="241471"/>
                    </a:cubicBezTo>
                    <a:cubicBezTo>
                      <a:pt x="199615" y="237661"/>
                      <a:pt x="203425" y="222421"/>
                      <a:pt x="214854" y="218611"/>
                    </a:cubicBezTo>
                    <a:cubicBezTo>
                      <a:pt x="226285" y="214801"/>
                      <a:pt x="218665" y="210991"/>
                      <a:pt x="218665" y="207181"/>
                    </a:cubicBezTo>
                    <a:cubicBezTo>
                      <a:pt x="218665" y="199561"/>
                      <a:pt x="207235" y="191941"/>
                      <a:pt x="218665" y="184321"/>
                    </a:cubicBezTo>
                    <a:cubicBezTo>
                      <a:pt x="222475" y="180511"/>
                      <a:pt x="226285" y="180511"/>
                      <a:pt x="230095" y="176701"/>
                    </a:cubicBezTo>
                    <a:cubicBezTo>
                      <a:pt x="230095" y="172891"/>
                      <a:pt x="233904" y="172891"/>
                      <a:pt x="233904" y="172891"/>
                    </a:cubicBezTo>
                    <a:cubicBezTo>
                      <a:pt x="249145" y="142411"/>
                      <a:pt x="260575" y="153841"/>
                      <a:pt x="279625" y="176701"/>
                    </a:cubicBezTo>
                    <a:cubicBezTo>
                      <a:pt x="279625" y="176701"/>
                      <a:pt x="275815" y="172891"/>
                      <a:pt x="275815" y="169081"/>
                    </a:cubicBezTo>
                    <a:cubicBezTo>
                      <a:pt x="264385" y="157651"/>
                      <a:pt x="264385" y="153841"/>
                      <a:pt x="279625" y="146221"/>
                    </a:cubicBezTo>
                    <a:cubicBezTo>
                      <a:pt x="283435" y="142411"/>
                      <a:pt x="291054" y="138601"/>
                      <a:pt x="291054" y="134791"/>
                    </a:cubicBezTo>
                    <a:cubicBezTo>
                      <a:pt x="294865" y="127171"/>
                      <a:pt x="298675" y="123361"/>
                      <a:pt x="310104" y="123361"/>
                    </a:cubicBezTo>
                    <a:cubicBezTo>
                      <a:pt x="317725" y="123361"/>
                      <a:pt x="317725" y="127171"/>
                      <a:pt x="321535" y="138601"/>
                    </a:cubicBezTo>
                    <a:cubicBezTo>
                      <a:pt x="332965" y="127171"/>
                      <a:pt x="332965" y="115741"/>
                      <a:pt x="332965" y="104311"/>
                    </a:cubicBezTo>
                    <a:cubicBezTo>
                      <a:pt x="332965" y="100501"/>
                      <a:pt x="336775" y="92881"/>
                      <a:pt x="336775" y="89071"/>
                    </a:cubicBezTo>
                    <a:cubicBezTo>
                      <a:pt x="336775" y="81451"/>
                      <a:pt x="344395" y="73831"/>
                      <a:pt x="352015" y="77641"/>
                    </a:cubicBezTo>
                    <a:cubicBezTo>
                      <a:pt x="363445" y="81451"/>
                      <a:pt x="363445" y="85261"/>
                      <a:pt x="355825" y="96691"/>
                    </a:cubicBezTo>
                    <a:cubicBezTo>
                      <a:pt x="359635" y="92881"/>
                      <a:pt x="359635" y="89071"/>
                      <a:pt x="359635" y="81451"/>
                    </a:cubicBezTo>
                    <a:cubicBezTo>
                      <a:pt x="359635" y="70021"/>
                      <a:pt x="367254" y="62401"/>
                      <a:pt x="378685" y="62401"/>
                    </a:cubicBezTo>
                    <a:cubicBezTo>
                      <a:pt x="393925" y="62401"/>
                      <a:pt x="401545" y="66211"/>
                      <a:pt x="397735" y="81451"/>
                    </a:cubicBezTo>
                    <a:cubicBezTo>
                      <a:pt x="397735" y="89071"/>
                      <a:pt x="401545" y="92881"/>
                      <a:pt x="401545" y="96691"/>
                    </a:cubicBezTo>
                    <a:cubicBezTo>
                      <a:pt x="397735" y="85261"/>
                      <a:pt x="401545" y="73831"/>
                      <a:pt x="397735" y="62401"/>
                    </a:cubicBezTo>
                    <a:cubicBezTo>
                      <a:pt x="397735" y="54781"/>
                      <a:pt x="401545" y="50971"/>
                      <a:pt x="409165" y="50971"/>
                    </a:cubicBezTo>
                    <a:cubicBezTo>
                      <a:pt x="412975" y="58591"/>
                      <a:pt x="420595" y="62401"/>
                      <a:pt x="428215" y="66211"/>
                    </a:cubicBezTo>
                    <a:cubicBezTo>
                      <a:pt x="420595" y="58591"/>
                      <a:pt x="412975" y="50971"/>
                      <a:pt x="416785" y="39541"/>
                    </a:cubicBezTo>
                    <a:cubicBezTo>
                      <a:pt x="424404" y="20491"/>
                      <a:pt x="439645" y="16681"/>
                      <a:pt x="458695" y="9061"/>
                    </a:cubicBezTo>
                    <a:cubicBezTo>
                      <a:pt x="462504" y="9061"/>
                      <a:pt x="466315" y="9061"/>
                      <a:pt x="470125" y="5251"/>
                    </a:cubicBezTo>
                    <a:cubicBezTo>
                      <a:pt x="492985" y="-6179"/>
                      <a:pt x="508225" y="1441"/>
                      <a:pt x="512035" y="24301"/>
                    </a:cubicBezTo>
                    <a:cubicBezTo>
                      <a:pt x="512035" y="28111"/>
                      <a:pt x="512035" y="31921"/>
                      <a:pt x="512035" y="31921"/>
                    </a:cubicBezTo>
                    <a:cubicBezTo>
                      <a:pt x="512035" y="39541"/>
                      <a:pt x="512035" y="50971"/>
                      <a:pt x="504415" y="54781"/>
                    </a:cubicBezTo>
                    <a:cubicBezTo>
                      <a:pt x="492985" y="58591"/>
                      <a:pt x="489175" y="54781"/>
                      <a:pt x="485365" y="50971"/>
                    </a:cubicBezTo>
                    <a:cubicBezTo>
                      <a:pt x="485365" y="62401"/>
                      <a:pt x="508225" y="70021"/>
                      <a:pt x="489175" y="89071"/>
                    </a:cubicBezTo>
                    <a:cubicBezTo>
                      <a:pt x="504415" y="85261"/>
                      <a:pt x="512035" y="89071"/>
                      <a:pt x="512035" y="100501"/>
                    </a:cubicBezTo>
                    <a:cubicBezTo>
                      <a:pt x="512035" y="104311"/>
                      <a:pt x="508225" y="108121"/>
                      <a:pt x="512035" y="111931"/>
                    </a:cubicBezTo>
                    <a:cubicBezTo>
                      <a:pt x="515845" y="115741"/>
                      <a:pt x="515845" y="123361"/>
                      <a:pt x="523465" y="127171"/>
                    </a:cubicBezTo>
                    <a:cubicBezTo>
                      <a:pt x="523465" y="127171"/>
                      <a:pt x="523465" y="127171"/>
                      <a:pt x="523465" y="127171"/>
                    </a:cubicBezTo>
                    <a:cubicBezTo>
                      <a:pt x="527275" y="119551"/>
                      <a:pt x="534895" y="111931"/>
                      <a:pt x="542515" y="115741"/>
                    </a:cubicBezTo>
                    <a:cubicBezTo>
                      <a:pt x="553945" y="119551"/>
                      <a:pt x="553945" y="130981"/>
                      <a:pt x="553945" y="142411"/>
                    </a:cubicBezTo>
                    <a:cubicBezTo>
                      <a:pt x="553945" y="138601"/>
                      <a:pt x="553945" y="138601"/>
                      <a:pt x="553945" y="134791"/>
                    </a:cubicBezTo>
                    <a:cubicBezTo>
                      <a:pt x="553945" y="127171"/>
                      <a:pt x="546325" y="119551"/>
                      <a:pt x="553945" y="115741"/>
                    </a:cubicBezTo>
                    <a:cubicBezTo>
                      <a:pt x="561565" y="111931"/>
                      <a:pt x="572995" y="108121"/>
                      <a:pt x="584425" y="115741"/>
                    </a:cubicBezTo>
                    <a:cubicBezTo>
                      <a:pt x="584425" y="115741"/>
                      <a:pt x="588235" y="119551"/>
                      <a:pt x="588235" y="123361"/>
                    </a:cubicBezTo>
                    <a:cubicBezTo>
                      <a:pt x="588235" y="127171"/>
                      <a:pt x="584425" y="130981"/>
                      <a:pt x="588235" y="134791"/>
                    </a:cubicBezTo>
                    <a:cubicBezTo>
                      <a:pt x="588235" y="119551"/>
                      <a:pt x="611095" y="123361"/>
                      <a:pt x="611095" y="108121"/>
                    </a:cubicBezTo>
                    <a:cubicBezTo>
                      <a:pt x="611095" y="104311"/>
                      <a:pt x="614904" y="104311"/>
                      <a:pt x="614904" y="104311"/>
                    </a:cubicBezTo>
                    <a:cubicBezTo>
                      <a:pt x="626335" y="96691"/>
                      <a:pt x="637765" y="100501"/>
                      <a:pt x="645385" y="108121"/>
                    </a:cubicBezTo>
                    <a:cubicBezTo>
                      <a:pt x="653004" y="115741"/>
                      <a:pt x="649195" y="123361"/>
                      <a:pt x="649195" y="134791"/>
                    </a:cubicBezTo>
                    <a:cubicBezTo>
                      <a:pt x="649195" y="138601"/>
                      <a:pt x="645385" y="142411"/>
                      <a:pt x="645385" y="146221"/>
                    </a:cubicBezTo>
                    <a:cubicBezTo>
                      <a:pt x="645385" y="153841"/>
                      <a:pt x="637765" y="161461"/>
                      <a:pt x="653004" y="161461"/>
                    </a:cubicBezTo>
                    <a:cubicBezTo>
                      <a:pt x="656815" y="161461"/>
                      <a:pt x="656815" y="165271"/>
                      <a:pt x="656815" y="169081"/>
                    </a:cubicBezTo>
                    <a:cubicBezTo>
                      <a:pt x="656815" y="188131"/>
                      <a:pt x="672054" y="199561"/>
                      <a:pt x="683485" y="210991"/>
                    </a:cubicBezTo>
                    <a:lnTo>
                      <a:pt x="691104" y="218611"/>
                    </a:lnTo>
                    <a:cubicBezTo>
                      <a:pt x="694915" y="226231"/>
                      <a:pt x="687295" y="241471"/>
                      <a:pt x="702535" y="245281"/>
                    </a:cubicBezTo>
                    <a:lnTo>
                      <a:pt x="706345" y="249091"/>
                    </a:lnTo>
                    <a:cubicBezTo>
                      <a:pt x="706345" y="252901"/>
                      <a:pt x="710154" y="252901"/>
                      <a:pt x="710154" y="252901"/>
                    </a:cubicBezTo>
                    <a:cubicBezTo>
                      <a:pt x="713965" y="252901"/>
                      <a:pt x="717775" y="249091"/>
                      <a:pt x="721585" y="252901"/>
                    </a:cubicBezTo>
                    <a:cubicBezTo>
                      <a:pt x="729204" y="256711"/>
                      <a:pt x="736825" y="264331"/>
                      <a:pt x="748254" y="264331"/>
                    </a:cubicBezTo>
                    <a:cubicBezTo>
                      <a:pt x="755875" y="264331"/>
                      <a:pt x="759685" y="271951"/>
                      <a:pt x="759685" y="275761"/>
                    </a:cubicBezTo>
                    <a:cubicBezTo>
                      <a:pt x="759685" y="291001"/>
                      <a:pt x="771115" y="294811"/>
                      <a:pt x="778735" y="302431"/>
                    </a:cubicBezTo>
                    <a:cubicBezTo>
                      <a:pt x="778735" y="302431"/>
                      <a:pt x="778735" y="302431"/>
                      <a:pt x="778735" y="306241"/>
                    </a:cubicBezTo>
                    <a:cubicBezTo>
                      <a:pt x="778735" y="310051"/>
                      <a:pt x="782545" y="317671"/>
                      <a:pt x="782545" y="321481"/>
                    </a:cubicBezTo>
                    <a:cubicBezTo>
                      <a:pt x="786354" y="325291"/>
                      <a:pt x="782545" y="329101"/>
                      <a:pt x="778735" y="332911"/>
                    </a:cubicBezTo>
                    <a:lnTo>
                      <a:pt x="774925" y="332911"/>
                    </a:lnTo>
                    <a:cubicBezTo>
                      <a:pt x="767304" y="325291"/>
                      <a:pt x="759685" y="332911"/>
                      <a:pt x="752065" y="332911"/>
                    </a:cubicBezTo>
                    <a:lnTo>
                      <a:pt x="740635" y="332911"/>
                    </a:lnTo>
                    <a:cubicBezTo>
                      <a:pt x="725395" y="332911"/>
                      <a:pt x="713965" y="325291"/>
                      <a:pt x="702535" y="321481"/>
                    </a:cubicBezTo>
                    <a:cubicBezTo>
                      <a:pt x="694915" y="317671"/>
                      <a:pt x="694915" y="313861"/>
                      <a:pt x="694915" y="306241"/>
                    </a:cubicBezTo>
                    <a:cubicBezTo>
                      <a:pt x="698725" y="287191"/>
                      <a:pt x="691104" y="271951"/>
                      <a:pt x="679675" y="260521"/>
                    </a:cubicBezTo>
                    <a:cubicBezTo>
                      <a:pt x="675865" y="256711"/>
                      <a:pt x="660625" y="249091"/>
                      <a:pt x="649195" y="252901"/>
                    </a:cubicBezTo>
                    <a:cubicBezTo>
                      <a:pt x="630145" y="256711"/>
                      <a:pt x="622525" y="249091"/>
                      <a:pt x="618715" y="230041"/>
                    </a:cubicBezTo>
                    <a:lnTo>
                      <a:pt x="614904" y="210991"/>
                    </a:lnTo>
                    <a:cubicBezTo>
                      <a:pt x="611095" y="191941"/>
                      <a:pt x="595854" y="184321"/>
                      <a:pt x="576804" y="188131"/>
                    </a:cubicBezTo>
                    <a:cubicBezTo>
                      <a:pt x="565375" y="191941"/>
                      <a:pt x="557754" y="191941"/>
                      <a:pt x="546325" y="199561"/>
                    </a:cubicBezTo>
                    <a:cubicBezTo>
                      <a:pt x="531085" y="207181"/>
                      <a:pt x="515845" y="195751"/>
                      <a:pt x="508225" y="176701"/>
                    </a:cubicBezTo>
                    <a:cubicBezTo>
                      <a:pt x="496795" y="180511"/>
                      <a:pt x="492985" y="191941"/>
                      <a:pt x="485365" y="199561"/>
                    </a:cubicBezTo>
                    <a:cubicBezTo>
                      <a:pt x="470125" y="214801"/>
                      <a:pt x="466315" y="214801"/>
                      <a:pt x="454885" y="199561"/>
                    </a:cubicBezTo>
                    <a:cubicBezTo>
                      <a:pt x="454885" y="214801"/>
                      <a:pt x="451075" y="222421"/>
                      <a:pt x="439645" y="230041"/>
                    </a:cubicBezTo>
                    <a:cubicBezTo>
                      <a:pt x="432025" y="233851"/>
                      <a:pt x="420595" y="233851"/>
                      <a:pt x="416785" y="226231"/>
                    </a:cubicBezTo>
                    <a:cubicBezTo>
                      <a:pt x="412975" y="214801"/>
                      <a:pt x="401545" y="207181"/>
                      <a:pt x="390115" y="203371"/>
                    </a:cubicBezTo>
                    <a:cubicBezTo>
                      <a:pt x="386304" y="203371"/>
                      <a:pt x="386304" y="199561"/>
                      <a:pt x="386304" y="195751"/>
                    </a:cubicBezTo>
                    <a:cubicBezTo>
                      <a:pt x="386304" y="207181"/>
                      <a:pt x="386304" y="214801"/>
                      <a:pt x="386304" y="222421"/>
                    </a:cubicBezTo>
                    <a:cubicBezTo>
                      <a:pt x="386304" y="230041"/>
                      <a:pt x="382495" y="237661"/>
                      <a:pt x="371065" y="237661"/>
                    </a:cubicBezTo>
                    <a:cubicBezTo>
                      <a:pt x="352015" y="237661"/>
                      <a:pt x="348204" y="241471"/>
                      <a:pt x="344395" y="260521"/>
                    </a:cubicBezTo>
                    <a:cubicBezTo>
                      <a:pt x="344395" y="264331"/>
                      <a:pt x="344395" y="268141"/>
                      <a:pt x="340585" y="268141"/>
                    </a:cubicBezTo>
                    <a:cubicBezTo>
                      <a:pt x="332965" y="275761"/>
                      <a:pt x="332965" y="283381"/>
                      <a:pt x="336775" y="291001"/>
                    </a:cubicBezTo>
                    <a:cubicBezTo>
                      <a:pt x="340585" y="310051"/>
                      <a:pt x="340585" y="310051"/>
                      <a:pt x="321535" y="317671"/>
                    </a:cubicBezTo>
                    <a:cubicBezTo>
                      <a:pt x="313915" y="321481"/>
                      <a:pt x="313915" y="321481"/>
                      <a:pt x="317725" y="325291"/>
                    </a:cubicBezTo>
                    <a:cubicBezTo>
                      <a:pt x="321535" y="329101"/>
                      <a:pt x="325345" y="329101"/>
                      <a:pt x="325345" y="332911"/>
                    </a:cubicBezTo>
                    <a:cubicBezTo>
                      <a:pt x="329154" y="340531"/>
                      <a:pt x="325345" y="344341"/>
                      <a:pt x="321535" y="351961"/>
                    </a:cubicBezTo>
                    <a:cubicBezTo>
                      <a:pt x="317725" y="359581"/>
                      <a:pt x="310104" y="355771"/>
                      <a:pt x="306295" y="351961"/>
                    </a:cubicBezTo>
                    <a:cubicBezTo>
                      <a:pt x="298675" y="351961"/>
                      <a:pt x="298675" y="351961"/>
                      <a:pt x="294865" y="351961"/>
                    </a:cubicBezTo>
                    <a:close/>
                  </a:path>
                </a:pathLst>
              </a:custGeom>
              <a:solidFill>
                <a:srgbClr val="C655C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 name="Freeform: Shape 19">
                <a:extLst>
                  <a:ext uri="{FF2B5EF4-FFF2-40B4-BE49-F238E27FC236}">
                    <a16:creationId xmlns:a16="http://schemas.microsoft.com/office/drawing/2014/main" id="{2EEE64F2-EBD9-A590-2E59-142F349133E2}"/>
                  </a:ext>
                </a:extLst>
              </p:cNvPr>
              <p:cNvSpPr/>
              <p:nvPr/>
            </p:nvSpPr>
            <p:spPr>
              <a:xfrm>
                <a:off x="8323356" y="2240279"/>
                <a:ext cx="428214" cy="289560"/>
              </a:xfrm>
              <a:custGeom>
                <a:avLst/>
                <a:gdLst>
                  <a:gd name="connsiteX0" fmla="*/ 1495 w 428214"/>
                  <a:gd name="connsiteY0" fmla="*/ 190500 h 289560"/>
                  <a:gd name="connsiteX1" fmla="*/ 9115 w 428214"/>
                  <a:gd name="connsiteY1" fmla="*/ 186690 h 289560"/>
                  <a:gd name="connsiteX2" fmla="*/ 16735 w 428214"/>
                  <a:gd name="connsiteY2" fmla="*/ 182880 h 289560"/>
                  <a:gd name="connsiteX3" fmla="*/ 9115 w 428214"/>
                  <a:gd name="connsiteY3" fmla="*/ 175260 h 289560"/>
                  <a:gd name="connsiteX4" fmla="*/ 1495 w 428214"/>
                  <a:gd name="connsiteY4" fmla="*/ 152400 h 289560"/>
                  <a:gd name="connsiteX5" fmla="*/ 20545 w 428214"/>
                  <a:gd name="connsiteY5" fmla="*/ 144780 h 289560"/>
                  <a:gd name="connsiteX6" fmla="*/ 28165 w 428214"/>
                  <a:gd name="connsiteY6" fmla="*/ 144780 h 289560"/>
                  <a:gd name="connsiteX7" fmla="*/ 28165 w 428214"/>
                  <a:gd name="connsiteY7" fmla="*/ 137160 h 289560"/>
                  <a:gd name="connsiteX8" fmla="*/ 24355 w 428214"/>
                  <a:gd name="connsiteY8" fmla="*/ 125730 h 289560"/>
                  <a:gd name="connsiteX9" fmla="*/ 28165 w 428214"/>
                  <a:gd name="connsiteY9" fmla="*/ 106680 h 289560"/>
                  <a:gd name="connsiteX10" fmla="*/ 31975 w 428214"/>
                  <a:gd name="connsiteY10" fmla="*/ 102870 h 289560"/>
                  <a:gd name="connsiteX11" fmla="*/ 39595 w 428214"/>
                  <a:gd name="connsiteY11" fmla="*/ 80010 h 289560"/>
                  <a:gd name="connsiteX12" fmla="*/ 54835 w 428214"/>
                  <a:gd name="connsiteY12" fmla="*/ 60960 h 289560"/>
                  <a:gd name="connsiteX13" fmla="*/ 58645 w 428214"/>
                  <a:gd name="connsiteY13" fmla="*/ 57150 h 289560"/>
                  <a:gd name="connsiteX14" fmla="*/ 62455 w 428214"/>
                  <a:gd name="connsiteY14" fmla="*/ 60960 h 289560"/>
                  <a:gd name="connsiteX15" fmla="*/ 70075 w 428214"/>
                  <a:gd name="connsiteY15" fmla="*/ 72390 h 289560"/>
                  <a:gd name="connsiteX16" fmla="*/ 70075 w 428214"/>
                  <a:gd name="connsiteY16" fmla="*/ 57150 h 289560"/>
                  <a:gd name="connsiteX17" fmla="*/ 70075 w 428214"/>
                  <a:gd name="connsiteY17" fmla="*/ 45720 h 289560"/>
                  <a:gd name="connsiteX18" fmla="*/ 62455 w 428214"/>
                  <a:gd name="connsiteY18" fmla="*/ 26670 h 289560"/>
                  <a:gd name="connsiteX19" fmla="*/ 85315 w 428214"/>
                  <a:gd name="connsiteY19" fmla="*/ 34290 h 289560"/>
                  <a:gd name="connsiteX20" fmla="*/ 92935 w 428214"/>
                  <a:gd name="connsiteY20" fmla="*/ 38100 h 289560"/>
                  <a:gd name="connsiteX21" fmla="*/ 115795 w 428214"/>
                  <a:gd name="connsiteY21" fmla="*/ 41910 h 289560"/>
                  <a:gd name="connsiteX22" fmla="*/ 119605 w 428214"/>
                  <a:gd name="connsiteY22" fmla="*/ 45720 h 289560"/>
                  <a:gd name="connsiteX23" fmla="*/ 119605 w 428214"/>
                  <a:gd name="connsiteY23" fmla="*/ 49530 h 289560"/>
                  <a:gd name="connsiteX24" fmla="*/ 127225 w 428214"/>
                  <a:gd name="connsiteY24" fmla="*/ 64770 h 289560"/>
                  <a:gd name="connsiteX25" fmla="*/ 142465 w 428214"/>
                  <a:gd name="connsiteY25" fmla="*/ 45720 h 289560"/>
                  <a:gd name="connsiteX26" fmla="*/ 138655 w 428214"/>
                  <a:gd name="connsiteY26" fmla="*/ 34290 h 289560"/>
                  <a:gd name="connsiteX27" fmla="*/ 138655 w 428214"/>
                  <a:gd name="connsiteY27" fmla="*/ 15240 h 289560"/>
                  <a:gd name="connsiteX28" fmla="*/ 161515 w 428214"/>
                  <a:gd name="connsiteY28" fmla="*/ 45720 h 289560"/>
                  <a:gd name="connsiteX29" fmla="*/ 191995 w 428214"/>
                  <a:gd name="connsiteY29" fmla="*/ 3810 h 289560"/>
                  <a:gd name="connsiteX30" fmla="*/ 203425 w 428214"/>
                  <a:gd name="connsiteY30" fmla="*/ 0 h 289560"/>
                  <a:gd name="connsiteX31" fmla="*/ 211045 w 428214"/>
                  <a:gd name="connsiteY31" fmla="*/ 3810 h 289560"/>
                  <a:gd name="connsiteX32" fmla="*/ 218665 w 428214"/>
                  <a:gd name="connsiteY32" fmla="*/ 15240 h 289560"/>
                  <a:gd name="connsiteX33" fmla="*/ 207235 w 428214"/>
                  <a:gd name="connsiteY33" fmla="*/ 22860 h 289560"/>
                  <a:gd name="connsiteX34" fmla="*/ 222475 w 428214"/>
                  <a:gd name="connsiteY34" fmla="*/ 34290 h 289560"/>
                  <a:gd name="connsiteX35" fmla="*/ 230095 w 428214"/>
                  <a:gd name="connsiteY35" fmla="*/ 34290 h 289560"/>
                  <a:gd name="connsiteX36" fmla="*/ 241525 w 428214"/>
                  <a:gd name="connsiteY36" fmla="*/ 26670 h 289560"/>
                  <a:gd name="connsiteX37" fmla="*/ 264385 w 428214"/>
                  <a:gd name="connsiteY37" fmla="*/ 22860 h 289560"/>
                  <a:gd name="connsiteX38" fmla="*/ 283435 w 428214"/>
                  <a:gd name="connsiteY38" fmla="*/ 15240 h 289560"/>
                  <a:gd name="connsiteX39" fmla="*/ 302485 w 428214"/>
                  <a:gd name="connsiteY39" fmla="*/ 22860 h 289560"/>
                  <a:gd name="connsiteX40" fmla="*/ 313915 w 428214"/>
                  <a:gd name="connsiteY40" fmla="*/ 41910 h 289560"/>
                  <a:gd name="connsiteX41" fmla="*/ 317725 w 428214"/>
                  <a:gd name="connsiteY41" fmla="*/ 72390 h 289560"/>
                  <a:gd name="connsiteX42" fmla="*/ 340585 w 428214"/>
                  <a:gd name="connsiteY42" fmla="*/ 80010 h 289560"/>
                  <a:gd name="connsiteX43" fmla="*/ 344395 w 428214"/>
                  <a:gd name="connsiteY43" fmla="*/ 76200 h 289560"/>
                  <a:gd name="connsiteX44" fmla="*/ 352015 w 428214"/>
                  <a:gd name="connsiteY44" fmla="*/ 80010 h 289560"/>
                  <a:gd name="connsiteX45" fmla="*/ 359635 w 428214"/>
                  <a:gd name="connsiteY45" fmla="*/ 95250 h 289560"/>
                  <a:gd name="connsiteX46" fmla="*/ 371065 w 428214"/>
                  <a:gd name="connsiteY46" fmla="*/ 80010 h 289560"/>
                  <a:gd name="connsiteX47" fmla="*/ 386305 w 428214"/>
                  <a:gd name="connsiteY47" fmla="*/ 106680 h 289560"/>
                  <a:gd name="connsiteX48" fmla="*/ 386305 w 428214"/>
                  <a:gd name="connsiteY48" fmla="*/ 118110 h 289560"/>
                  <a:gd name="connsiteX49" fmla="*/ 390115 w 428214"/>
                  <a:gd name="connsiteY49" fmla="*/ 125730 h 289560"/>
                  <a:gd name="connsiteX50" fmla="*/ 397735 w 428214"/>
                  <a:gd name="connsiteY50" fmla="*/ 137160 h 289560"/>
                  <a:gd name="connsiteX51" fmla="*/ 393925 w 428214"/>
                  <a:gd name="connsiteY51" fmla="*/ 144780 h 289560"/>
                  <a:gd name="connsiteX52" fmla="*/ 397735 w 428214"/>
                  <a:gd name="connsiteY52" fmla="*/ 156210 h 289560"/>
                  <a:gd name="connsiteX53" fmla="*/ 420595 w 428214"/>
                  <a:gd name="connsiteY53" fmla="*/ 163830 h 289560"/>
                  <a:gd name="connsiteX54" fmla="*/ 428215 w 428214"/>
                  <a:gd name="connsiteY54" fmla="*/ 171450 h 289560"/>
                  <a:gd name="connsiteX55" fmla="*/ 416785 w 428214"/>
                  <a:gd name="connsiteY55" fmla="*/ 175260 h 289560"/>
                  <a:gd name="connsiteX56" fmla="*/ 374875 w 428214"/>
                  <a:gd name="connsiteY56" fmla="*/ 160020 h 289560"/>
                  <a:gd name="connsiteX57" fmla="*/ 336775 w 428214"/>
                  <a:gd name="connsiteY57" fmla="*/ 160020 h 289560"/>
                  <a:gd name="connsiteX58" fmla="*/ 287245 w 428214"/>
                  <a:gd name="connsiteY58" fmla="*/ 167640 h 289560"/>
                  <a:gd name="connsiteX59" fmla="*/ 256765 w 428214"/>
                  <a:gd name="connsiteY59" fmla="*/ 152400 h 289560"/>
                  <a:gd name="connsiteX60" fmla="*/ 230095 w 428214"/>
                  <a:gd name="connsiteY60" fmla="*/ 133350 h 289560"/>
                  <a:gd name="connsiteX61" fmla="*/ 207235 w 428214"/>
                  <a:gd name="connsiteY61" fmla="*/ 133350 h 289560"/>
                  <a:gd name="connsiteX62" fmla="*/ 150085 w 428214"/>
                  <a:gd name="connsiteY62" fmla="*/ 160020 h 289560"/>
                  <a:gd name="connsiteX63" fmla="*/ 127225 w 428214"/>
                  <a:gd name="connsiteY63" fmla="*/ 175260 h 289560"/>
                  <a:gd name="connsiteX64" fmla="*/ 131035 w 428214"/>
                  <a:gd name="connsiteY64" fmla="*/ 198120 h 289560"/>
                  <a:gd name="connsiteX65" fmla="*/ 115795 w 428214"/>
                  <a:gd name="connsiteY65" fmla="*/ 247650 h 289560"/>
                  <a:gd name="connsiteX66" fmla="*/ 108175 w 428214"/>
                  <a:gd name="connsiteY66" fmla="*/ 251460 h 289560"/>
                  <a:gd name="connsiteX67" fmla="*/ 104365 w 428214"/>
                  <a:gd name="connsiteY67" fmla="*/ 255270 h 289560"/>
                  <a:gd name="connsiteX68" fmla="*/ 96745 w 428214"/>
                  <a:gd name="connsiteY68" fmla="*/ 278130 h 289560"/>
                  <a:gd name="connsiteX69" fmla="*/ 92935 w 428214"/>
                  <a:gd name="connsiteY69" fmla="*/ 289560 h 289560"/>
                  <a:gd name="connsiteX70" fmla="*/ 81505 w 428214"/>
                  <a:gd name="connsiteY70" fmla="*/ 278130 h 289560"/>
                  <a:gd name="connsiteX71" fmla="*/ 47215 w 428214"/>
                  <a:gd name="connsiteY71" fmla="*/ 236220 h 289560"/>
                  <a:gd name="connsiteX72" fmla="*/ 31975 w 428214"/>
                  <a:gd name="connsiteY72" fmla="*/ 224790 h 289560"/>
                  <a:gd name="connsiteX73" fmla="*/ 20545 w 428214"/>
                  <a:gd name="connsiteY73" fmla="*/ 217170 h 289560"/>
                  <a:gd name="connsiteX74" fmla="*/ 1495 w 428214"/>
                  <a:gd name="connsiteY74" fmla="*/ 190500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428214" h="289560">
                    <a:moveTo>
                      <a:pt x="1495" y="190500"/>
                    </a:moveTo>
                    <a:cubicBezTo>
                      <a:pt x="1495" y="186690"/>
                      <a:pt x="5305" y="186690"/>
                      <a:pt x="9115" y="186690"/>
                    </a:cubicBezTo>
                    <a:cubicBezTo>
                      <a:pt x="12925" y="186690"/>
                      <a:pt x="16735" y="186690"/>
                      <a:pt x="16735" y="182880"/>
                    </a:cubicBezTo>
                    <a:cubicBezTo>
                      <a:pt x="16735" y="179070"/>
                      <a:pt x="16735" y="175260"/>
                      <a:pt x="9115" y="175260"/>
                    </a:cubicBezTo>
                    <a:cubicBezTo>
                      <a:pt x="1495" y="175260"/>
                      <a:pt x="-2315" y="160020"/>
                      <a:pt x="1495" y="152400"/>
                    </a:cubicBezTo>
                    <a:cubicBezTo>
                      <a:pt x="5305" y="144780"/>
                      <a:pt x="9115" y="144780"/>
                      <a:pt x="20545" y="144780"/>
                    </a:cubicBezTo>
                    <a:cubicBezTo>
                      <a:pt x="24355" y="144780"/>
                      <a:pt x="24355" y="148590"/>
                      <a:pt x="28165" y="144780"/>
                    </a:cubicBezTo>
                    <a:cubicBezTo>
                      <a:pt x="28165" y="140970"/>
                      <a:pt x="28165" y="140970"/>
                      <a:pt x="28165" y="137160"/>
                    </a:cubicBezTo>
                    <a:cubicBezTo>
                      <a:pt x="28165" y="133350"/>
                      <a:pt x="24355" y="129540"/>
                      <a:pt x="24355" y="125730"/>
                    </a:cubicBezTo>
                    <a:cubicBezTo>
                      <a:pt x="20545" y="118110"/>
                      <a:pt x="24355" y="110490"/>
                      <a:pt x="28165" y="106680"/>
                    </a:cubicBezTo>
                    <a:lnTo>
                      <a:pt x="31975" y="102870"/>
                    </a:lnTo>
                    <a:cubicBezTo>
                      <a:pt x="39595" y="95250"/>
                      <a:pt x="31975" y="83820"/>
                      <a:pt x="39595" y="80010"/>
                    </a:cubicBezTo>
                    <a:cubicBezTo>
                      <a:pt x="47215" y="76200"/>
                      <a:pt x="54835" y="68580"/>
                      <a:pt x="54835" y="60960"/>
                    </a:cubicBezTo>
                    <a:cubicBezTo>
                      <a:pt x="54835" y="57150"/>
                      <a:pt x="54835" y="57150"/>
                      <a:pt x="58645" y="57150"/>
                    </a:cubicBezTo>
                    <a:cubicBezTo>
                      <a:pt x="62455" y="57150"/>
                      <a:pt x="62455" y="57150"/>
                      <a:pt x="62455" y="60960"/>
                    </a:cubicBezTo>
                    <a:cubicBezTo>
                      <a:pt x="66265" y="64770"/>
                      <a:pt x="62455" y="76200"/>
                      <a:pt x="70075" y="72390"/>
                    </a:cubicBezTo>
                    <a:cubicBezTo>
                      <a:pt x="77695" y="68580"/>
                      <a:pt x="70075" y="60960"/>
                      <a:pt x="70075" y="57150"/>
                    </a:cubicBezTo>
                    <a:cubicBezTo>
                      <a:pt x="70075" y="53340"/>
                      <a:pt x="70075" y="49530"/>
                      <a:pt x="70075" y="45720"/>
                    </a:cubicBezTo>
                    <a:cubicBezTo>
                      <a:pt x="73885" y="38100"/>
                      <a:pt x="70075" y="30480"/>
                      <a:pt x="62455" y="26670"/>
                    </a:cubicBezTo>
                    <a:cubicBezTo>
                      <a:pt x="77695" y="19050"/>
                      <a:pt x="81505" y="19050"/>
                      <a:pt x="85315" y="34290"/>
                    </a:cubicBezTo>
                    <a:cubicBezTo>
                      <a:pt x="85315" y="38100"/>
                      <a:pt x="85315" y="41910"/>
                      <a:pt x="92935" y="38100"/>
                    </a:cubicBezTo>
                    <a:cubicBezTo>
                      <a:pt x="100555" y="38100"/>
                      <a:pt x="108175" y="45720"/>
                      <a:pt x="115795" y="41910"/>
                    </a:cubicBezTo>
                    <a:cubicBezTo>
                      <a:pt x="115795" y="41910"/>
                      <a:pt x="115795" y="45720"/>
                      <a:pt x="119605" y="45720"/>
                    </a:cubicBezTo>
                    <a:cubicBezTo>
                      <a:pt x="119605" y="45720"/>
                      <a:pt x="119605" y="49530"/>
                      <a:pt x="119605" y="49530"/>
                    </a:cubicBezTo>
                    <a:cubicBezTo>
                      <a:pt x="119605" y="57150"/>
                      <a:pt x="115795" y="64770"/>
                      <a:pt x="127225" y="64770"/>
                    </a:cubicBezTo>
                    <a:cubicBezTo>
                      <a:pt x="134845" y="64770"/>
                      <a:pt x="142465" y="53340"/>
                      <a:pt x="142465" y="45720"/>
                    </a:cubicBezTo>
                    <a:cubicBezTo>
                      <a:pt x="142465" y="41910"/>
                      <a:pt x="142465" y="38100"/>
                      <a:pt x="138655" y="34290"/>
                    </a:cubicBezTo>
                    <a:cubicBezTo>
                      <a:pt x="134845" y="26670"/>
                      <a:pt x="138655" y="22860"/>
                      <a:pt x="138655" y="15240"/>
                    </a:cubicBezTo>
                    <a:cubicBezTo>
                      <a:pt x="153895" y="19050"/>
                      <a:pt x="157705" y="30480"/>
                      <a:pt x="161515" y="45720"/>
                    </a:cubicBezTo>
                    <a:cubicBezTo>
                      <a:pt x="169135" y="26670"/>
                      <a:pt x="184375" y="19050"/>
                      <a:pt x="191995" y="3810"/>
                    </a:cubicBezTo>
                    <a:cubicBezTo>
                      <a:pt x="195805" y="0"/>
                      <a:pt x="199615" y="0"/>
                      <a:pt x="203425" y="0"/>
                    </a:cubicBezTo>
                    <a:cubicBezTo>
                      <a:pt x="207235" y="0"/>
                      <a:pt x="207235" y="3810"/>
                      <a:pt x="211045" y="3810"/>
                    </a:cubicBezTo>
                    <a:cubicBezTo>
                      <a:pt x="214855" y="7620"/>
                      <a:pt x="222475" y="7620"/>
                      <a:pt x="218665" y="15240"/>
                    </a:cubicBezTo>
                    <a:cubicBezTo>
                      <a:pt x="218665" y="19050"/>
                      <a:pt x="211045" y="19050"/>
                      <a:pt x="207235" y="22860"/>
                    </a:cubicBezTo>
                    <a:cubicBezTo>
                      <a:pt x="211045" y="26670"/>
                      <a:pt x="222475" y="22860"/>
                      <a:pt x="222475" y="34290"/>
                    </a:cubicBezTo>
                    <a:cubicBezTo>
                      <a:pt x="222475" y="34290"/>
                      <a:pt x="226285" y="34290"/>
                      <a:pt x="230095" y="34290"/>
                    </a:cubicBezTo>
                    <a:cubicBezTo>
                      <a:pt x="233905" y="34290"/>
                      <a:pt x="237715" y="30480"/>
                      <a:pt x="241525" y="26670"/>
                    </a:cubicBezTo>
                    <a:cubicBezTo>
                      <a:pt x="252955" y="15240"/>
                      <a:pt x="252955" y="15240"/>
                      <a:pt x="264385" y="22860"/>
                    </a:cubicBezTo>
                    <a:cubicBezTo>
                      <a:pt x="268195" y="7620"/>
                      <a:pt x="272005" y="7620"/>
                      <a:pt x="283435" y="15240"/>
                    </a:cubicBezTo>
                    <a:cubicBezTo>
                      <a:pt x="287245" y="19050"/>
                      <a:pt x="294865" y="22860"/>
                      <a:pt x="302485" y="22860"/>
                    </a:cubicBezTo>
                    <a:cubicBezTo>
                      <a:pt x="310105" y="22860"/>
                      <a:pt x="313915" y="34290"/>
                      <a:pt x="313915" y="41910"/>
                    </a:cubicBezTo>
                    <a:cubicBezTo>
                      <a:pt x="313915" y="53340"/>
                      <a:pt x="317725" y="60960"/>
                      <a:pt x="317725" y="72390"/>
                    </a:cubicBezTo>
                    <a:cubicBezTo>
                      <a:pt x="317725" y="83820"/>
                      <a:pt x="329155" y="87630"/>
                      <a:pt x="340585" y="80010"/>
                    </a:cubicBezTo>
                    <a:cubicBezTo>
                      <a:pt x="340585" y="80010"/>
                      <a:pt x="344395" y="76200"/>
                      <a:pt x="344395" y="76200"/>
                    </a:cubicBezTo>
                    <a:cubicBezTo>
                      <a:pt x="348205" y="72390"/>
                      <a:pt x="352015" y="72390"/>
                      <a:pt x="352015" y="80010"/>
                    </a:cubicBezTo>
                    <a:cubicBezTo>
                      <a:pt x="352015" y="83820"/>
                      <a:pt x="352015" y="91440"/>
                      <a:pt x="359635" y="95250"/>
                    </a:cubicBezTo>
                    <a:cubicBezTo>
                      <a:pt x="367255" y="91440"/>
                      <a:pt x="363445" y="83820"/>
                      <a:pt x="371065" y="80010"/>
                    </a:cubicBezTo>
                    <a:cubicBezTo>
                      <a:pt x="374875" y="91440"/>
                      <a:pt x="378685" y="99060"/>
                      <a:pt x="386305" y="106680"/>
                    </a:cubicBezTo>
                    <a:cubicBezTo>
                      <a:pt x="390115" y="110490"/>
                      <a:pt x="390115" y="114300"/>
                      <a:pt x="386305" y="118110"/>
                    </a:cubicBezTo>
                    <a:cubicBezTo>
                      <a:pt x="386305" y="121920"/>
                      <a:pt x="386305" y="125730"/>
                      <a:pt x="390115" y="125730"/>
                    </a:cubicBezTo>
                    <a:cubicBezTo>
                      <a:pt x="397735" y="125730"/>
                      <a:pt x="401545" y="129540"/>
                      <a:pt x="397735" y="137160"/>
                    </a:cubicBezTo>
                    <a:cubicBezTo>
                      <a:pt x="397735" y="140970"/>
                      <a:pt x="393925" y="144780"/>
                      <a:pt x="393925" y="144780"/>
                    </a:cubicBezTo>
                    <a:cubicBezTo>
                      <a:pt x="386305" y="156210"/>
                      <a:pt x="386305" y="156210"/>
                      <a:pt x="397735" y="156210"/>
                    </a:cubicBezTo>
                    <a:cubicBezTo>
                      <a:pt x="405355" y="156210"/>
                      <a:pt x="412975" y="163830"/>
                      <a:pt x="420595" y="163830"/>
                    </a:cubicBezTo>
                    <a:cubicBezTo>
                      <a:pt x="424405" y="163830"/>
                      <a:pt x="428215" y="167640"/>
                      <a:pt x="428215" y="171450"/>
                    </a:cubicBezTo>
                    <a:cubicBezTo>
                      <a:pt x="424405" y="175260"/>
                      <a:pt x="420595" y="175260"/>
                      <a:pt x="416785" y="175260"/>
                    </a:cubicBezTo>
                    <a:cubicBezTo>
                      <a:pt x="401545" y="171450"/>
                      <a:pt x="386305" y="167640"/>
                      <a:pt x="374875" y="160020"/>
                    </a:cubicBezTo>
                    <a:cubicBezTo>
                      <a:pt x="363445" y="152400"/>
                      <a:pt x="352015" y="152400"/>
                      <a:pt x="336775" y="160020"/>
                    </a:cubicBezTo>
                    <a:cubicBezTo>
                      <a:pt x="321535" y="171450"/>
                      <a:pt x="306295" y="167640"/>
                      <a:pt x="287245" y="167640"/>
                    </a:cubicBezTo>
                    <a:cubicBezTo>
                      <a:pt x="272005" y="167640"/>
                      <a:pt x="264385" y="160020"/>
                      <a:pt x="256765" y="152400"/>
                    </a:cubicBezTo>
                    <a:cubicBezTo>
                      <a:pt x="249145" y="140970"/>
                      <a:pt x="237715" y="137160"/>
                      <a:pt x="230095" y="133350"/>
                    </a:cubicBezTo>
                    <a:cubicBezTo>
                      <a:pt x="222475" y="129540"/>
                      <a:pt x="214855" y="129540"/>
                      <a:pt x="207235" y="133350"/>
                    </a:cubicBezTo>
                    <a:cubicBezTo>
                      <a:pt x="188185" y="144780"/>
                      <a:pt x="169135" y="152400"/>
                      <a:pt x="150085" y="160020"/>
                    </a:cubicBezTo>
                    <a:cubicBezTo>
                      <a:pt x="138655" y="163830"/>
                      <a:pt x="134845" y="171450"/>
                      <a:pt x="127225" y="175260"/>
                    </a:cubicBezTo>
                    <a:cubicBezTo>
                      <a:pt x="123415" y="182880"/>
                      <a:pt x="127225" y="190500"/>
                      <a:pt x="131035" y="198120"/>
                    </a:cubicBezTo>
                    <a:cubicBezTo>
                      <a:pt x="142465" y="217170"/>
                      <a:pt x="138655" y="236220"/>
                      <a:pt x="115795" y="247650"/>
                    </a:cubicBezTo>
                    <a:cubicBezTo>
                      <a:pt x="111985" y="247650"/>
                      <a:pt x="108175" y="251460"/>
                      <a:pt x="108175" y="251460"/>
                    </a:cubicBezTo>
                    <a:cubicBezTo>
                      <a:pt x="108175" y="251460"/>
                      <a:pt x="108175" y="251460"/>
                      <a:pt x="104365" y="255270"/>
                    </a:cubicBezTo>
                    <a:cubicBezTo>
                      <a:pt x="89125" y="266700"/>
                      <a:pt x="89125" y="266700"/>
                      <a:pt x="96745" y="278130"/>
                    </a:cubicBezTo>
                    <a:cubicBezTo>
                      <a:pt x="100555" y="281940"/>
                      <a:pt x="96745" y="285750"/>
                      <a:pt x="92935" y="289560"/>
                    </a:cubicBezTo>
                    <a:cubicBezTo>
                      <a:pt x="85315" y="289560"/>
                      <a:pt x="85315" y="281940"/>
                      <a:pt x="81505" y="278130"/>
                    </a:cubicBezTo>
                    <a:cubicBezTo>
                      <a:pt x="70075" y="262890"/>
                      <a:pt x="54835" y="255270"/>
                      <a:pt x="47215" y="236220"/>
                    </a:cubicBezTo>
                    <a:cubicBezTo>
                      <a:pt x="43405" y="232410"/>
                      <a:pt x="39595" y="224790"/>
                      <a:pt x="31975" y="224790"/>
                    </a:cubicBezTo>
                    <a:cubicBezTo>
                      <a:pt x="28165" y="224790"/>
                      <a:pt x="20545" y="220980"/>
                      <a:pt x="20545" y="217170"/>
                    </a:cubicBezTo>
                    <a:cubicBezTo>
                      <a:pt x="24355" y="201930"/>
                      <a:pt x="12925" y="198120"/>
                      <a:pt x="1495" y="190500"/>
                    </a:cubicBezTo>
                    <a:close/>
                  </a:path>
                </a:pathLst>
              </a:custGeom>
              <a:solidFill>
                <a:srgbClr val="BD5BB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 name="Freeform: Shape 20">
                <a:extLst>
                  <a:ext uri="{FF2B5EF4-FFF2-40B4-BE49-F238E27FC236}">
                    <a16:creationId xmlns:a16="http://schemas.microsoft.com/office/drawing/2014/main" id="{A537AC9C-F951-842B-31FD-D1FF181F65B1}"/>
                  </a:ext>
                </a:extLst>
              </p:cNvPr>
              <p:cNvSpPr/>
              <p:nvPr/>
            </p:nvSpPr>
            <p:spPr>
              <a:xfrm>
                <a:off x="8849256" y="1967864"/>
                <a:ext cx="436057" cy="215265"/>
              </a:xfrm>
              <a:custGeom>
                <a:avLst/>
                <a:gdLst>
                  <a:gd name="connsiteX0" fmla="*/ 424284 w 436057"/>
                  <a:gd name="connsiteY0" fmla="*/ 70485 h 215265"/>
                  <a:gd name="connsiteX1" fmla="*/ 431904 w 436057"/>
                  <a:gd name="connsiteY1" fmla="*/ 93345 h 215265"/>
                  <a:gd name="connsiteX2" fmla="*/ 428094 w 436057"/>
                  <a:gd name="connsiteY2" fmla="*/ 135255 h 215265"/>
                  <a:gd name="connsiteX3" fmla="*/ 409044 w 436057"/>
                  <a:gd name="connsiteY3" fmla="*/ 154305 h 215265"/>
                  <a:gd name="connsiteX4" fmla="*/ 389994 w 436057"/>
                  <a:gd name="connsiteY4" fmla="*/ 161925 h 215265"/>
                  <a:gd name="connsiteX5" fmla="*/ 397614 w 436057"/>
                  <a:gd name="connsiteY5" fmla="*/ 150495 h 215265"/>
                  <a:gd name="connsiteX6" fmla="*/ 374754 w 436057"/>
                  <a:gd name="connsiteY6" fmla="*/ 169545 h 215265"/>
                  <a:gd name="connsiteX7" fmla="*/ 332844 w 436057"/>
                  <a:gd name="connsiteY7" fmla="*/ 177165 h 215265"/>
                  <a:gd name="connsiteX8" fmla="*/ 290934 w 436057"/>
                  <a:gd name="connsiteY8" fmla="*/ 184785 h 215265"/>
                  <a:gd name="connsiteX9" fmla="*/ 245214 w 436057"/>
                  <a:gd name="connsiteY9" fmla="*/ 203835 h 215265"/>
                  <a:gd name="connsiteX10" fmla="*/ 237594 w 436057"/>
                  <a:gd name="connsiteY10" fmla="*/ 207645 h 215265"/>
                  <a:gd name="connsiteX11" fmla="*/ 191874 w 436057"/>
                  <a:gd name="connsiteY11" fmla="*/ 215265 h 215265"/>
                  <a:gd name="connsiteX12" fmla="*/ 157584 w 436057"/>
                  <a:gd name="connsiteY12" fmla="*/ 211455 h 215265"/>
                  <a:gd name="connsiteX13" fmla="*/ 108054 w 436057"/>
                  <a:gd name="connsiteY13" fmla="*/ 200025 h 215265"/>
                  <a:gd name="connsiteX14" fmla="*/ 96624 w 436057"/>
                  <a:gd name="connsiteY14" fmla="*/ 200025 h 215265"/>
                  <a:gd name="connsiteX15" fmla="*/ 62334 w 436057"/>
                  <a:gd name="connsiteY15" fmla="*/ 192405 h 215265"/>
                  <a:gd name="connsiteX16" fmla="*/ 39474 w 436057"/>
                  <a:gd name="connsiteY16" fmla="*/ 184785 h 215265"/>
                  <a:gd name="connsiteX17" fmla="*/ 47094 w 436057"/>
                  <a:gd name="connsiteY17" fmla="*/ 165735 h 215265"/>
                  <a:gd name="connsiteX18" fmla="*/ 43284 w 436057"/>
                  <a:gd name="connsiteY18" fmla="*/ 165735 h 215265"/>
                  <a:gd name="connsiteX19" fmla="*/ 5184 w 436057"/>
                  <a:gd name="connsiteY19" fmla="*/ 142875 h 215265"/>
                  <a:gd name="connsiteX20" fmla="*/ 1374 w 436057"/>
                  <a:gd name="connsiteY20" fmla="*/ 127635 h 215265"/>
                  <a:gd name="connsiteX21" fmla="*/ 16614 w 436057"/>
                  <a:gd name="connsiteY21" fmla="*/ 108585 h 215265"/>
                  <a:gd name="connsiteX22" fmla="*/ 28044 w 436057"/>
                  <a:gd name="connsiteY22" fmla="*/ 100965 h 215265"/>
                  <a:gd name="connsiteX23" fmla="*/ 31854 w 436057"/>
                  <a:gd name="connsiteY23" fmla="*/ 78105 h 215265"/>
                  <a:gd name="connsiteX24" fmla="*/ 58524 w 436057"/>
                  <a:gd name="connsiteY24" fmla="*/ 81915 h 215265"/>
                  <a:gd name="connsiteX25" fmla="*/ 62334 w 436057"/>
                  <a:gd name="connsiteY25" fmla="*/ 89535 h 215265"/>
                  <a:gd name="connsiteX26" fmla="*/ 62334 w 436057"/>
                  <a:gd name="connsiteY26" fmla="*/ 97155 h 215265"/>
                  <a:gd name="connsiteX27" fmla="*/ 62334 w 436057"/>
                  <a:gd name="connsiteY27" fmla="*/ 104775 h 215265"/>
                  <a:gd name="connsiteX28" fmla="*/ 62334 w 436057"/>
                  <a:gd name="connsiteY28" fmla="*/ 112395 h 215265"/>
                  <a:gd name="connsiteX29" fmla="*/ 62334 w 436057"/>
                  <a:gd name="connsiteY29" fmla="*/ 116205 h 215265"/>
                  <a:gd name="connsiteX30" fmla="*/ 58524 w 436057"/>
                  <a:gd name="connsiteY30" fmla="*/ 123825 h 215265"/>
                  <a:gd name="connsiteX31" fmla="*/ 50904 w 436057"/>
                  <a:gd name="connsiteY31" fmla="*/ 127635 h 215265"/>
                  <a:gd name="connsiteX32" fmla="*/ 50904 w 436057"/>
                  <a:gd name="connsiteY32" fmla="*/ 127635 h 215265"/>
                  <a:gd name="connsiteX33" fmla="*/ 62334 w 436057"/>
                  <a:gd name="connsiteY33" fmla="*/ 120015 h 215265"/>
                  <a:gd name="connsiteX34" fmla="*/ 100434 w 436057"/>
                  <a:gd name="connsiteY34" fmla="*/ 97155 h 215265"/>
                  <a:gd name="connsiteX35" fmla="*/ 108054 w 436057"/>
                  <a:gd name="connsiteY35" fmla="*/ 93345 h 215265"/>
                  <a:gd name="connsiteX36" fmla="*/ 142344 w 436057"/>
                  <a:gd name="connsiteY36" fmla="*/ 78105 h 215265"/>
                  <a:gd name="connsiteX37" fmla="*/ 176634 w 436057"/>
                  <a:gd name="connsiteY37" fmla="*/ 51435 h 215265"/>
                  <a:gd name="connsiteX38" fmla="*/ 199494 w 436057"/>
                  <a:gd name="connsiteY38" fmla="*/ 32385 h 215265"/>
                  <a:gd name="connsiteX39" fmla="*/ 222354 w 436057"/>
                  <a:gd name="connsiteY39" fmla="*/ 47625 h 215265"/>
                  <a:gd name="connsiteX40" fmla="*/ 226164 w 436057"/>
                  <a:gd name="connsiteY40" fmla="*/ 51435 h 215265"/>
                  <a:gd name="connsiteX41" fmla="*/ 245214 w 436057"/>
                  <a:gd name="connsiteY41" fmla="*/ 36195 h 215265"/>
                  <a:gd name="connsiteX42" fmla="*/ 260454 w 436057"/>
                  <a:gd name="connsiteY42" fmla="*/ 24765 h 215265"/>
                  <a:gd name="connsiteX43" fmla="*/ 283314 w 436057"/>
                  <a:gd name="connsiteY43" fmla="*/ 17145 h 215265"/>
                  <a:gd name="connsiteX44" fmla="*/ 302364 w 436057"/>
                  <a:gd name="connsiteY44" fmla="*/ 17145 h 215265"/>
                  <a:gd name="connsiteX45" fmla="*/ 325224 w 436057"/>
                  <a:gd name="connsiteY45" fmla="*/ 20955 h 215265"/>
                  <a:gd name="connsiteX46" fmla="*/ 355704 w 436057"/>
                  <a:gd name="connsiteY46" fmla="*/ 13335 h 215265"/>
                  <a:gd name="connsiteX47" fmla="*/ 363324 w 436057"/>
                  <a:gd name="connsiteY47" fmla="*/ 5715 h 215265"/>
                  <a:gd name="connsiteX48" fmla="*/ 386184 w 436057"/>
                  <a:gd name="connsiteY48" fmla="*/ 5715 h 215265"/>
                  <a:gd name="connsiteX49" fmla="*/ 409044 w 436057"/>
                  <a:gd name="connsiteY49" fmla="*/ 62865 h 215265"/>
                  <a:gd name="connsiteX50" fmla="*/ 409044 w 436057"/>
                  <a:gd name="connsiteY50" fmla="*/ 66675 h 215265"/>
                  <a:gd name="connsiteX51" fmla="*/ 420474 w 436057"/>
                  <a:gd name="connsiteY51" fmla="*/ 108585 h 215265"/>
                  <a:gd name="connsiteX52" fmla="*/ 416664 w 436057"/>
                  <a:gd name="connsiteY52" fmla="*/ 78105 h 215265"/>
                  <a:gd name="connsiteX53" fmla="*/ 420474 w 436057"/>
                  <a:gd name="connsiteY53" fmla="*/ 70485 h 215265"/>
                  <a:gd name="connsiteX54" fmla="*/ 424284 w 436057"/>
                  <a:gd name="connsiteY54" fmla="*/ 70485 h 215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36057" h="215265">
                    <a:moveTo>
                      <a:pt x="424284" y="70485"/>
                    </a:moveTo>
                    <a:cubicBezTo>
                      <a:pt x="428094" y="78105"/>
                      <a:pt x="428094" y="85725"/>
                      <a:pt x="431904" y="93345"/>
                    </a:cubicBezTo>
                    <a:cubicBezTo>
                      <a:pt x="439524" y="108585"/>
                      <a:pt x="435714" y="123825"/>
                      <a:pt x="428094" y="135255"/>
                    </a:cubicBezTo>
                    <a:cubicBezTo>
                      <a:pt x="424284" y="142875"/>
                      <a:pt x="416664" y="150495"/>
                      <a:pt x="409044" y="154305"/>
                    </a:cubicBezTo>
                    <a:cubicBezTo>
                      <a:pt x="401424" y="154305"/>
                      <a:pt x="397614" y="161925"/>
                      <a:pt x="389994" y="161925"/>
                    </a:cubicBezTo>
                    <a:cubicBezTo>
                      <a:pt x="386184" y="154305"/>
                      <a:pt x="389994" y="150495"/>
                      <a:pt x="397614" y="150495"/>
                    </a:cubicBezTo>
                    <a:cubicBezTo>
                      <a:pt x="382374" y="146685"/>
                      <a:pt x="386184" y="165735"/>
                      <a:pt x="374754" y="169545"/>
                    </a:cubicBezTo>
                    <a:cubicBezTo>
                      <a:pt x="363324" y="177165"/>
                      <a:pt x="348084" y="184785"/>
                      <a:pt x="332844" y="177165"/>
                    </a:cubicBezTo>
                    <a:cubicBezTo>
                      <a:pt x="317604" y="173355"/>
                      <a:pt x="302364" y="180975"/>
                      <a:pt x="290934" y="184785"/>
                    </a:cubicBezTo>
                    <a:cubicBezTo>
                      <a:pt x="275694" y="192405"/>
                      <a:pt x="260454" y="192405"/>
                      <a:pt x="245214" y="203835"/>
                    </a:cubicBezTo>
                    <a:cubicBezTo>
                      <a:pt x="241404" y="203835"/>
                      <a:pt x="241404" y="207645"/>
                      <a:pt x="237594" y="207645"/>
                    </a:cubicBezTo>
                    <a:cubicBezTo>
                      <a:pt x="222354" y="207645"/>
                      <a:pt x="207114" y="215265"/>
                      <a:pt x="191874" y="215265"/>
                    </a:cubicBezTo>
                    <a:cubicBezTo>
                      <a:pt x="180444" y="215265"/>
                      <a:pt x="169014" y="215265"/>
                      <a:pt x="157584" y="211455"/>
                    </a:cubicBezTo>
                    <a:cubicBezTo>
                      <a:pt x="142344" y="207645"/>
                      <a:pt x="123294" y="203835"/>
                      <a:pt x="108054" y="200025"/>
                    </a:cubicBezTo>
                    <a:cubicBezTo>
                      <a:pt x="104244" y="200025"/>
                      <a:pt x="100434" y="200025"/>
                      <a:pt x="96624" y="200025"/>
                    </a:cubicBezTo>
                    <a:cubicBezTo>
                      <a:pt x="85194" y="200025"/>
                      <a:pt x="73764" y="196215"/>
                      <a:pt x="62334" y="192405"/>
                    </a:cubicBezTo>
                    <a:cubicBezTo>
                      <a:pt x="54714" y="188595"/>
                      <a:pt x="47094" y="188595"/>
                      <a:pt x="39474" y="184785"/>
                    </a:cubicBezTo>
                    <a:cubicBezTo>
                      <a:pt x="31854" y="173355"/>
                      <a:pt x="31854" y="169545"/>
                      <a:pt x="47094" y="165735"/>
                    </a:cubicBezTo>
                    <a:cubicBezTo>
                      <a:pt x="47094" y="165735"/>
                      <a:pt x="47094" y="165735"/>
                      <a:pt x="43284" y="165735"/>
                    </a:cubicBezTo>
                    <a:cubicBezTo>
                      <a:pt x="12804" y="173355"/>
                      <a:pt x="12804" y="173355"/>
                      <a:pt x="5184" y="142875"/>
                    </a:cubicBezTo>
                    <a:cubicBezTo>
                      <a:pt x="5184" y="139065"/>
                      <a:pt x="1374" y="131445"/>
                      <a:pt x="1374" y="127635"/>
                    </a:cubicBezTo>
                    <a:cubicBezTo>
                      <a:pt x="-2436" y="112395"/>
                      <a:pt x="1374" y="108585"/>
                      <a:pt x="16614" y="108585"/>
                    </a:cubicBezTo>
                    <a:cubicBezTo>
                      <a:pt x="20424" y="108585"/>
                      <a:pt x="28044" y="112395"/>
                      <a:pt x="28044" y="100965"/>
                    </a:cubicBezTo>
                    <a:cubicBezTo>
                      <a:pt x="28044" y="93345"/>
                      <a:pt x="24234" y="85725"/>
                      <a:pt x="31854" y="78105"/>
                    </a:cubicBezTo>
                    <a:cubicBezTo>
                      <a:pt x="43284" y="74295"/>
                      <a:pt x="50904" y="78105"/>
                      <a:pt x="58524" y="81915"/>
                    </a:cubicBezTo>
                    <a:cubicBezTo>
                      <a:pt x="58524" y="81915"/>
                      <a:pt x="62334" y="85725"/>
                      <a:pt x="62334" y="89535"/>
                    </a:cubicBezTo>
                    <a:cubicBezTo>
                      <a:pt x="62334" y="93345"/>
                      <a:pt x="62334" y="97155"/>
                      <a:pt x="62334" y="97155"/>
                    </a:cubicBezTo>
                    <a:cubicBezTo>
                      <a:pt x="62334" y="100965"/>
                      <a:pt x="62334" y="100965"/>
                      <a:pt x="62334" y="104775"/>
                    </a:cubicBezTo>
                    <a:cubicBezTo>
                      <a:pt x="62334" y="108585"/>
                      <a:pt x="62334" y="108585"/>
                      <a:pt x="62334" y="112395"/>
                    </a:cubicBezTo>
                    <a:cubicBezTo>
                      <a:pt x="62334" y="112395"/>
                      <a:pt x="62334" y="116205"/>
                      <a:pt x="62334" y="116205"/>
                    </a:cubicBezTo>
                    <a:cubicBezTo>
                      <a:pt x="62334" y="120015"/>
                      <a:pt x="62334" y="120015"/>
                      <a:pt x="58524" y="123825"/>
                    </a:cubicBezTo>
                    <a:cubicBezTo>
                      <a:pt x="58524" y="127635"/>
                      <a:pt x="54714" y="127635"/>
                      <a:pt x="50904" y="127635"/>
                    </a:cubicBezTo>
                    <a:cubicBezTo>
                      <a:pt x="50904" y="127635"/>
                      <a:pt x="50904" y="127635"/>
                      <a:pt x="50904" y="127635"/>
                    </a:cubicBezTo>
                    <a:cubicBezTo>
                      <a:pt x="54714" y="123825"/>
                      <a:pt x="58524" y="127635"/>
                      <a:pt x="62334" y="120015"/>
                    </a:cubicBezTo>
                    <a:cubicBezTo>
                      <a:pt x="69954" y="97155"/>
                      <a:pt x="69954" y="97155"/>
                      <a:pt x="100434" y="97155"/>
                    </a:cubicBezTo>
                    <a:cubicBezTo>
                      <a:pt x="104244" y="97155"/>
                      <a:pt x="108054" y="97155"/>
                      <a:pt x="108054" y="93345"/>
                    </a:cubicBezTo>
                    <a:cubicBezTo>
                      <a:pt x="115674" y="74295"/>
                      <a:pt x="130914" y="78105"/>
                      <a:pt x="142344" y="78105"/>
                    </a:cubicBezTo>
                    <a:cubicBezTo>
                      <a:pt x="157584" y="78105"/>
                      <a:pt x="176634" y="70485"/>
                      <a:pt x="176634" y="51435"/>
                    </a:cubicBezTo>
                    <a:cubicBezTo>
                      <a:pt x="180444" y="40005"/>
                      <a:pt x="184254" y="32385"/>
                      <a:pt x="199494" y="32385"/>
                    </a:cubicBezTo>
                    <a:cubicBezTo>
                      <a:pt x="214734" y="32385"/>
                      <a:pt x="218544" y="36195"/>
                      <a:pt x="222354" y="47625"/>
                    </a:cubicBezTo>
                    <a:cubicBezTo>
                      <a:pt x="222354" y="47625"/>
                      <a:pt x="222354" y="51435"/>
                      <a:pt x="226164" y="51435"/>
                    </a:cubicBezTo>
                    <a:cubicBezTo>
                      <a:pt x="229974" y="40005"/>
                      <a:pt x="233784" y="36195"/>
                      <a:pt x="245214" y="36195"/>
                    </a:cubicBezTo>
                    <a:cubicBezTo>
                      <a:pt x="252834" y="36195"/>
                      <a:pt x="256644" y="32385"/>
                      <a:pt x="260454" y="24765"/>
                    </a:cubicBezTo>
                    <a:cubicBezTo>
                      <a:pt x="264264" y="9525"/>
                      <a:pt x="271884" y="9525"/>
                      <a:pt x="283314" y="17145"/>
                    </a:cubicBezTo>
                    <a:cubicBezTo>
                      <a:pt x="290934" y="24765"/>
                      <a:pt x="298554" y="20955"/>
                      <a:pt x="302364" y="17145"/>
                    </a:cubicBezTo>
                    <a:cubicBezTo>
                      <a:pt x="309984" y="13335"/>
                      <a:pt x="317604" y="17145"/>
                      <a:pt x="325224" y="20955"/>
                    </a:cubicBezTo>
                    <a:cubicBezTo>
                      <a:pt x="340464" y="32385"/>
                      <a:pt x="344274" y="28575"/>
                      <a:pt x="355704" y="13335"/>
                    </a:cubicBezTo>
                    <a:cubicBezTo>
                      <a:pt x="359514" y="9525"/>
                      <a:pt x="359514" y="5715"/>
                      <a:pt x="363324" y="5715"/>
                    </a:cubicBezTo>
                    <a:cubicBezTo>
                      <a:pt x="370944" y="-1905"/>
                      <a:pt x="378564" y="-1905"/>
                      <a:pt x="386184" y="5715"/>
                    </a:cubicBezTo>
                    <a:cubicBezTo>
                      <a:pt x="405234" y="20955"/>
                      <a:pt x="409044" y="40005"/>
                      <a:pt x="409044" y="62865"/>
                    </a:cubicBezTo>
                    <a:lnTo>
                      <a:pt x="409044" y="66675"/>
                    </a:lnTo>
                    <a:cubicBezTo>
                      <a:pt x="416664" y="81915"/>
                      <a:pt x="420474" y="93345"/>
                      <a:pt x="420474" y="108585"/>
                    </a:cubicBezTo>
                    <a:cubicBezTo>
                      <a:pt x="416664" y="100965"/>
                      <a:pt x="420474" y="89535"/>
                      <a:pt x="416664" y="78105"/>
                    </a:cubicBezTo>
                    <a:cubicBezTo>
                      <a:pt x="416664" y="74295"/>
                      <a:pt x="416664" y="70485"/>
                      <a:pt x="420474" y="70485"/>
                    </a:cubicBezTo>
                    <a:cubicBezTo>
                      <a:pt x="424284" y="66675"/>
                      <a:pt x="424284" y="66675"/>
                      <a:pt x="424284" y="70485"/>
                    </a:cubicBezTo>
                    <a:close/>
                  </a:path>
                </a:pathLst>
              </a:custGeom>
              <a:solidFill>
                <a:srgbClr val="C555C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 name="Freeform: Shape 21">
                <a:extLst>
                  <a:ext uri="{FF2B5EF4-FFF2-40B4-BE49-F238E27FC236}">
                    <a16:creationId xmlns:a16="http://schemas.microsoft.com/office/drawing/2014/main" id="{60ABD09A-6288-8CA9-5F0A-D82FA03D1F52}"/>
                  </a:ext>
                </a:extLst>
              </p:cNvPr>
              <p:cNvSpPr/>
              <p:nvPr/>
            </p:nvSpPr>
            <p:spPr>
              <a:xfrm>
                <a:off x="8526781" y="1969770"/>
                <a:ext cx="393443" cy="289559"/>
              </a:xfrm>
              <a:custGeom>
                <a:avLst/>
                <a:gdLst>
                  <a:gd name="connsiteX0" fmla="*/ 373380 w 393443"/>
                  <a:gd name="connsiteY0" fmla="*/ 80010 h 289559"/>
                  <a:gd name="connsiteX1" fmla="*/ 354330 w 393443"/>
                  <a:gd name="connsiteY1" fmla="*/ 76200 h 289559"/>
                  <a:gd name="connsiteX2" fmla="*/ 358140 w 393443"/>
                  <a:gd name="connsiteY2" fmla="*/ 102870 h 289559"/>
                  <a:gd name="connsiteX3" fmla="*/ 358140 w 393443"/>
                  <a:gd name="connsiteY3" fmla="*/ 114300 h 289559"/>
                  <a:gd name="connsiteX4" fmla="*/ 346710 w 393443"/>
                  <a:gd name="connsiteY4" fmla="*/ 114300 h 289559"/>
                  <a:gd name="connsiteX5" fmla="*/ 327660 w 393443"/>
                  <a:gd name="connsiteY5" fmla="*/ 106680 h 289559"/>
                  <a:gd name="connsiteX6" fmla="*/ 327660 w 393443"/>
                  <a:gd name="connsiteY6" fmla="*/ 118110 h 289559"/>
                  <a:gd name="connsiteX7" fmla="*/ 331470 w 393443"/>
                  <a:gd name="connsiteY7" fmla="*/ 144780 h 289559"/>
                  <a:gd name="connsiteX8" fmla="*/ 346710 w 393443"/>
                  <a:gd name="connsiteY8" fmla="*/ 152400 h 289559"/>
                  <a:gd name="connsiteX9" fmla="*/ 358140 w 393443"/>
                  <a:gd name="connsiteY9" fmla="*/ 148590 h 289559"/>
                  <a:gd name="connsiteX10" fmla="*/ 369570 w 393443"/>
                  <a:gd name="connsiteY10" fmla="*/ 148590 h 289559"/>
                  <a:gd name="connsiteX11" fmla="*/ 373380 w 393443"/>
                  <a:gd name="connsiteY11" fmla="*/ 160020 h 289559"/>
                  <a:gd name="connsiteX12" fmla="*/ 373380 w 393443"/>
                  <a:gd name="connsiteY12" fmla="*/ 171450 h 289559"/>
                  <a:gd name="connsiteX13" fmla="*/ 361950 w 393443"/>
                  <a:gd name="connsiteY13" fmla="*/ 163830 h 289559"/>
                  <a:gd name="connsiteX14" fmla="*/ 358140 w 393443"/>
                  <a:gd name="connsiteY14" fmla="*/ 175260 h 289559"/>
                  <a:gd name="connsiteX15" fmla="*/ 327660 w 393443"/>
                  <a:gd name="connsiteY15" fmla="*/ 182880 h 289559"/>
                  <a:gd name="connsiteX16" fmla="*/ 274320 w 393443"/>
                  <a:gd name="connsiteY16" fmla="*/ 205740 h 289559"/>
                  <a:gd name="connsiteX17" fmla="*/ 266700 w 393443"/>
                  <a:gd name="connsiteY17" fmla="*/ 220980 h 289559"/>
                  <a:gd name="connsiteX18" fmla="*/ 274320 w 393443"/>
                  <a:gd name="connsiteY18" fmla="*/ 236220 h 289559"/>
                  <a:gd name="connsiteX19" fmla="*/ 297180 w 393443"/>
                  <a:gd name="connsiteY19" fmla="*/ 243840 h 289559"/>
                  <a:gd name="connsiteX20" fmla="*/ 320040 w 393443"/>
                  <a:gd name="connsiteY20" fmla="*/ 251460 h 289559"/>
                  <a:gd name="connsiteX21" fmla="*/ 323850 w 393443"/>
                  <a:gd name="connsiteY21" fmla="*/ 259080 h 289559"/>
                  <a:gd name="connsiteX22" fmla="*/ 312420 w 393443"/>
                  <a:gd name="connsiteY22" fmla="*/ 266700 h 289559"/>
                  <a:gd name="connsiteX23" fmla="*/ 285750 w 393443"/>
                  <a:gd name="connsiteY23" fmla="*/ 259080 h 289559"/>
                  <a:gd name="connsiteX24" fmla="*/ 228600 w 393443"/>
                  <a:gd name="connsiteY24" fmla="*/ 240030 h 289559"/>
                  <a:gd name="connsiteX25" fmla="*/ 182880 w 393443"/>
                  <a:gd name="connsiteY25" fmla="*/ 228600 h 289559"/>
                  <a:gd name="connsiteX26" fmla="*/ 167640 w 393443"/>
                  <a:gd name="connsiteY26" fmla="*/ 232410 h 289559"/>
                  <a:gd name="connsiteX27" fmla="*/ 148590 w 393443"/>
                  <a:gd name="connsiteY27" fmla="*/ 278130 h 289559"/>
                  <a:gd name="connsiteX28" fmla="*/ 140970 w 393443"/>
                  <a:gd name="connsiteY28" fmla="*/ 285750 h 289559"/>
                  <a:gd name="connsiteX29" fmla="*/ 129540 w 393443"/>
                  <a:gd name="connsiteY29" fmla="*/ 289560 h 289559"/>
                  <a:gd name="connsiteX30" fmla="*/ 125730 w 393443"/>
                  <a:gd name="connsiteY30" fmla="*/ 281940 h 289559"/>
                  <a:gd name="connsiteX31" fmla="*/ 133350 w 393443"/>
                  <a:gd name="connsiteY31" fmla="*/ 251460 h 289559"/>
                  <a:gd name="connsiteX32" fmla="*/ 121920 w 393443"/>
                  <a:gd name="connsiteY32" fmla="*/ 220980 h 289559"/>
                  <a:gd name="connsiteX33" fmla="*/ 114300 w 393443"/>
                  <a:gd name="connsiteY33" fmla="*/ 220980 h 289559"/>
                  <a:gd name="connsiteX34" fmla="*/ 110490 w 393443"/>
                  <a:gd name="connsiteY34" fmla="*/ 220980 h 289559"/>
                  <a:gd name="connsiteX35" fmla="*/ 110490 w 393443"/>
                  <a:gd name="connsiteY35" fmla="*/ 224790 h 289559"/>
                  <a:gd name="connsiteX36" fmla="*/ 99060 w 393443"/>
                  <a:gd name="connsiteY36" fmla="*/ 240030 h 289559"/>
                  <a:gd name="connsiteX37" fmla="*/ 95250 w 393443"/>
                  <a:gd name="connsiteY37" fmla="*/ 251460 h 289559"/>
                  <a:gd name="connsiteX38" fmla="*/ 99060 w 393443"/>
                  <a:gd name="connsiteY38" fmla="*/ 255270 h 289559"/>
                  <a:gd name="connsiteX39" fmla="*/ 91440 w 393443"/>
                  <a:gd name="connsiteY39" fmla="*/ 262890 h 289559"/>
                  <a:gd name="connsiteX40" fmla="*/ 83820 w 393443"/>
                  <a:gd name="connsiteY40" fmla="*/ 262890 h 289559"/>
                  <a:gd name="connsiteX41" fmla="*/ 80010 w 393443"/>
                  <a:gd name="connsiteY41" fmla="*/ 240030 h 289559"/>
                  <a:gd name="connsiteX42" fmla="*/ 80010 w 393443"/>
                  <a:gd name="connsiteY42" fmla="*/ 232410 h 289559"/>
                  <a:gd name="connsiteX43" fmla="*/ 60960 w 393443"/>
                  <a:gd name="connsiteY43" fmla="*/ 232410 h 289559"/>
                  <a:gd name="connsiteX44" fmla="*/ 53340 w 393443"/>
                  <a:gd name="connsiteY44" fmla="*/ 236220 h 289559"/>
                  <a:gd name="connsiteX45" fmla="*/ 60960 w 393443"/>
                  <a:gd name="connsiteY45" fmla="*/ 259080 h 289559"/>
                  <a:gd name="connsiteX46" fmla="*/ 60960 w 393443"/>
                  <a:gd name="connsiteY46" fmla="*/ 270510 h 289559"/>
                  <a:gd name="connsiteX47" fmla="*/ 49530 w 393443"/>
                  <a:gd name="connsiteY47" fmla="*/ 270510 h 289559"/>
                  <a:gd name="connsiteX48" fmla="*/ 45720 w 393443"/>
                  <a:gd name="connsiteY48" fmla="*/ 251460 h 289559"/>
                  <a:gd name="connsiteX49" fmla="*/ 41910 w 393443"/>
                  <a:gd name="connsiteY49" fmla="*/ 236220 h 289559"/>
                  <a:gd name="connsiteX50" fmla="*/ 34290 w 393443"/>
                  <a:gd name="connsiteY50" fmla="*/ 232410 h 289559"/>
                  <a:gd name="connsiteX51" fmla="*/ 30480 w 393443"/>
                  <a:gd name="connsiteY51" fmla="*/ 240030 h 289559"/>
                  <a:gd name="connsiteX52" fmla="*/ 30480 w 393443"/>
                  <a:gd name="connsiteY52" fmla="*/ 247650 h 289559"/>
                  <a:gd name="connsiteX53" fmla="*/ 26670 w 393443"/>
                  <a:gd name="connsiteY53" fmla="*/ 259080 h 289559"/>
                  <a:gd name="connsiteX54" fmla="*/ 15240 w 393443"/>
                  <a:gd name="connsiteY54" fmla="*/ 251460 h 289559"/>
                  <a:gd name="connsiteX55" fmla="*/ 15240 w 393443"/>
                  <a:gd name="connsiteY55" fmla="*/ 251460 h 289559"/>
                  <a:gd name="connsiteX56" fmla="*/ 7620 w 393443"/>
                  <a:gd name="connsiteY56" fmla="*/ 243840 h 289559"/>
                  <a:gd name="connsiteX57" fmla="*/ 0 w 393443"/>
                  <a:gd name="connsiteY57" fmla="*/ 228600 h 289559"/>
                  <a:gd name="connsiteX58" fmla="*/ 15240 w 393443"/>
                  <a:gd name="connsiteY58" fmla="*/ 209550 h 289559"/>
                  <a:gd name="connsiteX59" fmla="*/ 26670 w 393443"/>
                  <a:gd name="connsiteY59" fmla="*/ 201930 h 289559"/>
                  <a:gd name="connsiteX60" fmla="*/ 22860 w 393443"/>
                  <a:gd name="connsiteY60" fmla="*/ 186690 h 289559"/>
                  <a:gd name="connsiteX61" fmla="*/ 22860 w 393443"/>
                  <a:gd name="connsiteY61" fmla="*/ 163830 h 289559"/>
                  <a:gd name="connsiteX62" fmla="*/ 41910 w 393443"/>
                  <a:gd name="connsiteY62" fmla="*/ 167640 h 289559"/>
                  <a:gd name="connsiteX63" fmla="*/ 72390 w 393443"/>
                  <a:gd name="connsiteY63" fmla="*/ 201930 h 289559"/>
                  <a:gd name="connsiteX64" fmla="*/ 80010 w 393443"/>
                  <a:gd name="connsiteY64" fmla="*/ 205740 h 289559"/>
                  <a:gd name="connsiteX65" fmla="*/ 72390 w 393443"/>
                  <a:gd name="connsiteY65" fmla="*/ 201930 h 289559"/>
                  <a:gd name="connsiteX66" fmla="*/ 57150 w 393443"/>
                  <a:gd name="connsiteY66" fmla="*/ 167640 h 289559"/>
                  <a:gd name="connsiteX67" fmla="*/ 60960 w 393443"/>
                  <a:gd name="connsiteY67" fmla="*/ 152400 h 289559"/>
                  <a:gd name="connsiteX68" fmla="*/ 80010 w 393443"/>
                  <a:gd name="connsiteY68" fmla="*/ 148590 h 289559"/>
                  <a:gd name="connsiteX69" fmla="*/ 114300 w 393443"/>
                  <a:gd name="connsiteY69" fmla="*/ 175260 h 289559"/>
                  <a:gd name="connsiteX70" fmla="*/ 121920 w 393443"/>
                  <a:gd name="connsiteY70" fmla="*/ 182880 h 289559"/>
                  <a:gd name="connsiteX71" fmla="*/ 129540 w 393443"/>
                  <a:gd name="connsiteY71" fmla="*/ 140970 h 289559"/>
                  <a:gd name="connsiteX72" fmla="*/ 144780 w 393443"/>
                  <a:gd name="connsiteY72" fmla="*/ 140970 h 289559"/>
                  <a:gd name="connsiteX73" fmla="*/ 171450 w 393443"/>
                  <a:gd name="connsiteY73" fmla="*/ 144780 h 289559"/>
                  <a:gd name="connsiteX74" fmla="*/ 175260 w 393443"/>
                  <a:gd name="connsiteY74" fmla="*/ 144780 h 289559"/>
                  <a:gd name="connsiteX75" fmla="*/ 175260 w 393443"/>
                  <a:gd name="connsiteY75" fmla="*/ 144780 h 289559"/>
                  <a:gd name="connsiteX76" fmla="*/ 179070 w 393443"/>
                  <a:gd name="connsiteY76" fmla="*/ 148590 h 289559"/>
                  <a:gd name="connsiteX77" fmla="*/ 175260 w 393443"/>
                  <a:gd name="connsiteY77" fmla="*/ 144780 h 289559"/>
                  <a:gd name="connsiteX78" fmla="*/ 171450 w 393443"/>
                  <a:gd name="connsiteY78" fmla="*/ 129540 h 289559"/>
                  <a:gd name="connsiteX79" fmla="*/ 163830 w 393443"/>
                  <a:gd name="connsiteY79" fmla="*/ 110490 h 289559"/>
                  <a:gd name="connsiteX80" fmla="*/ 163830 w 393443"/>
                  <a:gd name="connsiteY80" fmla="*/ 106680 h 289559"/>
                  <a:gd name="connsiteX81" fmla="*/ 171450 w 393443"/>
                  <a:gd name="connsiteY81" fmla="*/ 95250 h 289559"/>
                  <a:gd name="connsiteX82" fmla="*/ 175260 w 393443"/>
                  <a:gd name="connsiteY82" fmla="*/ 95250 h 289559"/>
                  <a:gd name="connsiteX83" fmla="*/ 190500 w 393443"/>
                  <a:gd name="connsiteY83" fmla="*/ 102870 h 289559"/>
                  <a:gd name="connsiteX84" fmla="*/ 209550 w 393443"/>
                  <a:gd name="connsiteY84" fmla="*/ 106680 h 289559"/>
                  <a:gd name="connsiteX85" fmla="*/ 228600 w 393443"/>
                  <a:gd name="connsiteY85" fmla="*/ 121920 h 289559"/>
                  <a:gd name="connsiteX86" fmla="*/ 228600 w 393443"/>
                  <a:gd name="connsiteY86" fmla="*/ 133350 h 289559"/>
                  <a:gd name="connsiteX87" fmla="*/ 232410 w 393443"/>
                  <a:gd name="connsiteY87" fmla="*/ 140970 h 289559"/>
                  <a:gd name="connsiteX88" fmla="*/ 232410 w 393443"/>
                  <a:gd name="connsiteY88" fmla="*/ 106680 h 289559"/>
                  <a:gd name="connsiteX89" fmla="*/ 240030 w 393443"/>
                  <a:gd name="connsiteY89" fmla="*/ 68580 h 289559"/>
                  <a:gd name="connsiteX90" fmla="*/ 247650 w 393443"/>
                  <a:gd name="connsiteY90" fmla="*/ 60960 h 289559"/>
                  <a:gd name="connsiteX91" fmla="*/ 255270 w 393443"/>
                  <a:gd name="connsiteY91" fmla="*/ 53340 h 289559"/>
                  <a:gd name="connsiteX92" fmla="*/ 262890 w 393443"/>
                  <a:gd name="connsiteY92" fmla="*/ 49530 h 289559"/>
                  <a:gd name="connsiteX93" fmla="*/ 266700 w 393443"/>
                  <a:gd name="connsiteY93" fmla="*/ 49530 h 289559"/>
                  <a:gd name="connsiteX94" fmla="*/ 274320 w 393443"/>
                  <a:gd name="connsiteY94" fmla="*/ 68580 h 289559"/>
                  <a:gd name="connsiteX95" fmla="*/ 285750 w 393443"/>
                  <a:gd name="connsiteY95" fmla="*/ 83820 h 289559"/>
                  <a:gd name="connsiteX96" fmla="*/ 281940 w 393443"/>
                  <a:gd name="connsiteY96" fmla="*/ 76200 h 289559"/>
                  <a:gd name="connsiteX97" fmla="*/ 281940 w 393443"/>
                  <a:gd name="connsiteY97" fmla="*/ 49530 h 289559"/>
                  <a:gd name="connsiteX98" fmla="*/ 289560 w 393443"/>
                  <a:gd name="connsiteY98" fmla="*/ 34290 h 289559"/>
                  <a:gd name="connsiteX99" fmla="*/ 289560 w 393443"/>
                  <a:gd name="connsiteY99" fmla="*/ 22860 h 289559"/>
                  <a:gd name="connsiteX100" fmla="*/ 304800 w 393443"/>
                  <a:gd name="connsiteY100" fmla="*/ 0 h 289559"/>
                  <a:gd name="connsiteX101" fmla="*/ 323850 w 393443"/>
                  <a:gd name="connsiteY101" fmla="*/ 22860 h 289559"/>
                  <a:gd name="connsiteX102" fmla="*/ 346710 w 393443"/>
                  <a:gd name="connsiteY102" fmla="*/ 41910 h 289559"/>
                  <a:gd name="connsiteX103" fmla="*/ 358140 w 393443"/>
                  <a:gd name="connsiteY103" fmla="*/ 26670 h 289559"/>
                  <a:gd name="connsiteX104" fmla="*/ 365760 w 393443"/>
                  <a:gd name="connsiteY104" fmla="*/ 15240 h 289559"/>
                  <a:gd name="connsiteX105" fmla="*/ 381000 w 393443"/>
                  <a:gd name="connsiteY105" fmla="*/ 19050 h 289559"/>
                  <a:gd name="connsiteX106" fmla="*/ 392430 w 393443"/>
                  <a:gd name="connsiteY106" fmla="*/ 53340 h 289559"/>
                  <a:gd name="connsiteX107" fmla="*/ 373380 w 393443"/>
                  <a:gd name="connsiteY107" fmla="*/ 80010 h 28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393443" h="289559">
                    <a:moveTo>
                      <a:pt x="373380" y="80010"/>
                    </a:moveTo>
                    <a:cubicBezTo>
                      <a:pt x="369570" y="80010"/>
                      <a:pt x="361950" y="76200"/>
                      <a:pt x="354330" y="76200"/>
                    </a:cubicBezTo>
                    <a:cubicBezTo>
                      <a:pt x="354330" y="87630"/>
                      <a:pt x="358140" y="95250"/>
                      <a:pt x="358140" y="102870"/>
                    </a:cubicBezTo>
                    <a:cubicBezTo>
                      <a:pt x="358140" y="106680"/>
                      <a:pt x="361950" y="110490"/>
                      <a:pt x="358140" y="114300"/>
                    </a:cubicBezTo>
                    <a:cubicBezTo>
                      <a:pt x="354330" y="118110"/>
                      <a:pt x="350520" y="114300"/>
                      <a:pt x="346710" y="114300"/>
                    </a:cubicBezTo>
                    <a:cubicBezTo>
                      <a:pt x="339090" y="110490"/>
                      <a:pt x="335280" y="106680"/>
                      <a:pt x="327660" y="106680"/>
                    </a:cubicBezTo>
                    <a:cubicBezTo>
                      <a:pt x="323850" y="114300"/>
                      <a:pt x="327660" y="114300"/>
                      <a:pt x="327660" y="118110"/>
                    </a:cubicBezTo>
                    <a:cubicBezTo>
                      <a:pt x="331470" y="125730"/>
                      <a:pt x="335280" y="133350"/>
                      <a:pt x="331470" y="144780"/>
                    </a:cubicBezTo>
                    <a:cubicBezTo>
                      <a:pt x="331470" y="156210"/>
                      <a:pt x="335280" y="156210"/>
                      <a:pt x="346710" y="152400"/>
                    </a:cubicBezTo>
                    <a:cubicBezTo>
                      <a:pt x="350520" y="152400"/>
                      <a:pt x="354330" y="148590"/>
                      <a:pt x="358140" y="148590"/>
                    </a:cubicBezTo>
                    <a:cubicBezTo>
                      <a:pt x="361950" y="144780"/>
                      <a:pt x="365760" y="144780"/>
                      <a:pt x="369570" y="148590"/>
                    </a:cubicBezTo>
                    <a:cubicBezTo>
                      <a:pt x="373380" y="152400"/>
                      <a:pt x="373380" y="156210"/>
                      <a:pt x="373380" y="160020"/>
                    </a:cubicBezTo>
                    <a:cubicBezTo>
                      <a:pt x="369570" y="163830"/>
                      <a:pt x="373380" y="167640"/>
                      <a:pt x="373380" y="171450"/>
                    </a:cubicBezTo>
                    <a:cubicBezTo>
                      <a:pt x="365760" y="175260"/>
                      <a:pt x="365760" y="163830"/>
                      <a:pt x="361950" y="163830"/>
                    </a:cubicBezTo>
                    <a:cubicBezTo>
                      <a:pt x="358140" y="167640"/>
                      <a:pt x="358140" y="171450"/>
                      <a:pt x="358140" y="175260"/>
                    </a:cubicBezTo>
                    <a:cubicBezTo>
                      <a:pt x="350520" y="179070"/>
                      <a:pt x="339090" y="182880"/>
                      <a:pt x="327660" y="182880"/>
                    </a:cubicBezTo>
                    <a:cubicBezTo>
                      <a:pt x="308610" y="182880"/>
                      <a:pt x="289560" y="194310"/>
                      <a:pt x="274320" y="205740"/>
                    </a:cubicBezTo>
                    <a:cubicBezTo>
                      <a:pt x="270510" y="209550"/>
                      <a:pt x="266700" y="213360"/>
                      <a:pt x="266700" y="220980"/>
                    </a:cubicBezTo>
                    <a:cubicBezTo>
                      <a:pt x="266700" y="228600"/>
                      <a:pt x="266700" y="232410"/>
                      <a:pt x="274320" y="236220"/>
                    </a:cubicBezTo>
                    <a:cubicBezTo>
                      <a:pt x="281940" y="240030"/>
                      <a:pt x="289560" y="243840"/>
                      <a:pt x="297180" y="243840"/>
                    </a:cubicBezTo>
                    <a:cubicBezTo>
                      <a:pt x="304800" y="243840"/>
                      <a:pt x="312420" y="247650"/>
                      <a:pt x="320040" y="251460"/>
                    </a:cubicBezTo>
                    <a:cubicBezTo>
                      <a:pt x="323850" y="251460"/>
                      <a:pt x="327660" y="255270"/>
                      <a:pt x="323850" y="259080"/>
                    </a:cubicBezTo>
                    <a:cubicBezTo>
                      <a:pt x="320040" y="262890"/>
                      <a:pt x="316230" y="270510"/>
                      <a:pt x="312420" y="266700"/>
                    </a:cubicBezTo>
                    <a:cubicBezTo>
                      <a:pt x="304800" y="262890"/>
                      <a:pt x="293370" y="262890"/>
                      <a:pt x="285750" y="259080"/>
                    </a:cubicBezTo>
                    <a:cubicBezTo>
                      <a:pt x="266700" y="251460"/>
                      <a:pt x="247650" y="243840"/>
                      <a:pt x="228600" y="240030"/>
                    </a:cubicBezTo>
                    <a:cubicBezTo>
                      <a:pt x="213360" y="236220"/>
                      <a:pt x="198120" y="232410"/>
                      <a:pt x="182880" y="228600"/>
                    </a:cubicBezTo>
                    <a:cubicBezTo>
                      <a:pt x="175260" y="228600"/>
                      <a:pt x="171450" y="228600"/>
                      <a:pt x="167640" y="232410"/>
                    </a:cubicBezTo>
                    <a:cubicBezTo>
                      <a:pt x="152400" y="243840"/>
                      <a:pt x="152400" y="262890"/>
                      <a:pt x="148590" y="278130"/>
                    </a:cubicBezTo>
                    <a:cubicBezTo>
                      <a:pt x="140970" y="274320"/>
                      <a:pt x="140970" y="281940"/>
                      <a:pt x="140970" y="285750"/>
                    </a:cubicBezTo>
                    <a:cubicBezTo>
                      <a:pt x="137160" y="289560"/>
                      <a:pt x="133350" y="289560"/>
                      <a:pt x="129540" y="289560"/>
                    </a:cubicBezTo>
                    <a:cubicBezTo>
                      <a:pt x="125730" y="289560"/>
                      <a:pt x="125730" y="281940"/>
                      <a:pt x="125730" y="281940"/>
                    </a:cubicBezTo>
                    <a:cubicBezTo>
                      <a:pt x="129540" y="270510"/>
                      <a:pt x="129540" y="262890"/>
                      <a:pt x="133350" y="251460"/>
                    </a:cubicBezTo>
                    <a:cubicBezTo>
                      <a:pt x="140970" y="232410"/>
                      <a:pt x="140970" y="228600"/>
                      <a:pt x="121920" y="220980"/>
                    </a:cubicBezTo>
                    <a:cubicBezTo>
                      <a:pt x="118110" y="220980"/>
                      <a:pt x="118110" y="220980"/>
                      <a:pt x="114300" y="220980"/>
                    </a:cubicBezTo>
                    <a:cubicBezTo>
                      <a:pt x="114300" y="220980"/>
                      <a:pt x="110490" y="220980"/>
                      <a:pt x="110490" y="220980"/>
                    </a:cubicBezTo>
                    <a:cubicBezTo>
                      <a:pt x="110490" y="220980"/>
                      <a:pt x="110490" y="220980"/>
                      <a:pt x="110490" y="224790"/>
                    </a:cubicBezTo>
                    <a:cubicBezTo>
                      <a:pt x="110490" y="232410"/>
                      <a:pt x="106680" y="236220"/>
                      <a:pt x="99060" y="240030"/>
                    </a:cubicBezTo>
                    <a:cubicBezTo>
                      <a:pt x="87630" y="243840"/>
                      <a:pt x="87630" y="243840"/>
                      <a:pt x="95250" y="251460"/>
                    </a:cubicBezTo>
                    <a:cubicBezTo>
                      <a:pt x="95250" y="251460"/>
                      <a:pt x="99060" y="255270"/>
                      <a:pt x="99060" y="255270"/>
                    </a:cubicBezTo>
                    <a:cubicBezTo>
                      <a:pt x="99060" y="259080"/>
                      <a:pt x="95250" y="259080"/>
                      <a:pt x="91440" y="262890"/>
                    </a:cubicBezTo>
                    <a:cubicBezTo>
                      <a:pt x="91440" y="262890"/>
                      <a:pt x="87630" y="262890"/>
                      <a:pt x="83820" y="262890"/>
                    </a:cubicBezTo>
                    <a:cubicBezTo>
                      <a:pt x="76200" y="259080"/>
                      <a:pt x="76200" y="247650"/>
                      <a:pt x="80010" y="240030"/>
                    </a:cubicBezTo>
                    <a:cubicBezTo>
                      <a:pt x="80010" y="236220"/>
                      <a:pt x="80010" y="236220"/>
                      <a:pt x="80010" y="232410"/>
                    </a:cubicBezTo>
                    <a:cubicBezTo>
                      <a:pt x="72390" y="232410"/>
                      <a:pt x="68580" y="236220"/>
                      <a:pt x="60960" y="232410"/>
                    </a:cubicBezTo>
                    <a:cubicBezTo>
                      <a:pt x="57150" y="232410"/>
                      <a:pt x="53340" y="232410"/>
                      <a:pt x="53340" y="236220"/>
                    </a:cubicBezTo>
                    <a:cubicBezTo>
                      <a:pt x="53340" y="243840"/>
                      <a:pt x="53340" y="255270"/>
                      <a:pt x="60960" y="259080"/>
                    </a:cubicBezTo>
                    <a:cubicBezTo>
                      <a:pt x="64770" y="262890"/>
                      <a:pt x="64770" y="266700"/>
                      <a:pt x="60960" y="270510"/>
                    </a:cubicBezTo>
                    <a:cubicBezTo>
                      <a:pt x="57150" y="274320"/>
                      <a:pt x="53340" y="274320"/>
                      <a:pt x="49530" y="270510"/>
                    </a:cubicBezTo>
                    <a:cubicBezTo>
                      <a:pt x="45720" y="266700"/>
                      <a:pt x="45720" y="259080"/>
                      <a:pt x="45720" y="251460"/>
                    </a:cubicBezTo>
                    <a:cubicBezTo>
                      <a:pt x="45720" y="247650"/>
                      <a:pt x="45720" y="240030"/>
                      <a:pt x="41910" y="236220"/>
                    </a:cubicBezTo>
                    <a:cubicBezTo>
                      <a:pt x="41910" y="232410"/>
                      <a:pt x="38100" y="232410"/>
                      <a:pt x="34290" y="232410"/>
                    </a:cubicBezTo>
                    <a:cubicBezTo>
                      <a:pt x="30480" y="232410"/>
                      <a:pt x="30480" y="236220"/>
                      <a:pt x="30480" y="240030"/>
                    </a:cubicBezTo>
                    <a:cubicBezTo>
                      <a:pt x="30480" y="243840"/>
                      <a:pt x="30480" y="243840"/>
                      <a:pt x="30480" y="247650"/>
                    </a:cubicBezTo>
                    <a:cubicBezTo>
                      <a:pt x="30480" y="251460"/>
                      <a:pt x="34290" y="255270"/>
                      <a:pt x="26670" y="259080"/>
                    </a:cubicBezTo>
                    <a:cubicBezTo>
                      <a:pt x="19050" y="262890"/>
                      <a:pt x="15240" y="259080"/>
                      <a:pt x="15240" y="251460"/>
                    </a:cubicBezTo>
                    <a:lnTo>
                      <a:pt x="15240" y="251460"/>
                    </a:lnTo>
                    <a:cubicBezTo>
                      <a:pt x="11430" y="251460"/>
                      <a:pt x="11430" y="247650"/>
                      <a:pt x="7620" y="243840"/>
                    </a:cubicBezTo>
                    <a:cubicBezTo>
                      <a:pt x="7620" y="240030"/>
                      <a:pt x="3810" y="232410"/>
                      <a:pt x="0" y="228600"/>
                    </a:cubicBezTo>
                    <a:cubicBezTo>
                      <a:pt x="0" y="220980"/>
                      <a:pt x="11430" y="217170"/>
                      <a:pt x="15240" y="209550"/>
                    </a:cubicBezTo>
                    <a:cubicBezTo>
                      <a:pt x="19050" y="205740"/>
                      <a:pt x="22860" y="205740"/>
                      <a:pt x="26670" y="201930"/>
                    </a:cubicBezTo>
                    <a:cubicBezTo>
                      <a:pt x="30480" y="194310"/>
                      <a:pt x="22860" y="190500"/>
                      <a:pt x="22860" y="186690"/>
                    </a:cubicBezTo>
                    <a:cubicBezTo>
                      <a:pt x="19050" y="179070"/>
                      <a:pt x="15240" y="171450"/>
                      <a:pt x="22860" y="163830"/>
                    </a:cubicBezTo>
                    <a:cubicBezTo>
                      <a:pt x="30480" y="156210"/>
                      <a:pt x="38100" y="163830"/>
                      <a:pt x="41910" y="167640"/>
                    </a:cubicBezTo>
                    <a:cubicBezTo>
                      <a:pt x="53340" y="179070"/>
                      <a:pt x="64770" y="186690"/>
                      <a:pt x="72390" y="201930"/>
                    </a:cubicBezTo>
                    <a:cubicBezTo>
                      <a:pt x="76200" y="201930"/>
                      <a:pt x="76200" y="201930"/>
                      <a:pt x="80010" y="205740"/>
                    </a:cubicBezTo>
                    <a:cubicBezTo>
                      <a:pt x="76200" y="205740"/>
                      <a:pt x="76200" y="205740"/>
                      <a:pt x="72390" y="201930"/>
                    </a:cubicBezTo>
                    <a:cubicBezTo>
                      <a:pt x="64770" y="190500"/>
                      <a:pt x="64770" y="179070"/>
                      <a:pt x="57150" y="167640"/>
                    </a:cubicBezTo>
                    <a:cubicBezTo>
                      <a:pt x="53340" y="163830"/>
                      <a:pt x="53340" y="156210"/>
                      <a:pt x="60960" y="152400"/>
                    </a:cubicBezTo>
                    <a:cubicBezTo>
                      <a:pt x="64770" y="148590"/>
                      <a:pt x="72390" y="144780"/>
                      <a:pt x="80010" y="148590"/>
                    </a:cubicBezTo>
                    <a:cubicBezTo>
                      <a:pt x="95250" y="156210"/>
                      <a:pt x="99060" y="167640"/>
                      <a:pt x="114300" y="175260"/>
                    </a:cubicBezTo>
                    <a:cubicBezTo>
                      <a:pt x="118110" y="175260"/>
                      <a:pt x="118110" y="179070"/>
                      <a:pt x="121920" y="182880"/>
                    </a:cubicBezTo>
                    <a:cubicBezTo>
                      <a:pt x="114300" y="171450"/>
                      <a:pt x="118110" y="148590"/>
                      <a:pt x="129540" y="140970"/>
                    </a:cubicBezTo>
                    <a:cubicBezTo>
                      <a:pt x="137160" y="137160"/>
                      <a:pt x="140970" y="137160"/>
                      <a:pt x="144780" y="140970"/>
                    </a:cubicBezTo>
                    <a:cubicBezTo>
                      <a:pt x="152400" y="148590"/>
                      <a:pt x="160020" y="148590"/>
                      <a:pt x="171450" y="144780"/>
                    </a:cubicBezTo>
                    <a:cubicBezTo>
                      <a:pt x="171450" y="144780"/>
                      <a:pt x="175260" y="144780"/>
                      <a:pt x="175260" y="144780"/>
                    </a:cubicBezTo>
                    <a:cubicBezTo>
                      <a:pt x="175260" y="144780"/>
                      <a:pt x="175260" y="144780"/>
                      <a:pt x="175260" y="144780"/>
                    </a:cubicBezTo>
                    <a:lnTo>
                      <a:pt x="179070" y="148590"/>
                    </a:lnTo>
                    <a:cubicBezTo>
                      <a:pt x="179070" y="148590"/>
                      <a:pt x="179070" y="144780"/>
                      <a:pt x="175260" y="144780"/>
                    </a:cubicBezTo>
                    <a:cubicBezTo>
                      <a:pt x="171450" y="140970"/>
                      <a:pt x="171450" y="137160"/>
                      <a:pt x="171450" y="129540"/>
                    </a:cubicBezTo>
                    <a:cubicBezTo>
                      <a:pt x="171450" y="121920"/>
                      <a:pt x="163830" y="118110"/>
                      <a:pt x="163830" y="110490"/>
                    </a:cubicBezTo>
                    <a:cubicBezTo>
                      <a:pt x="163830" y="110490"/>
                      <a:pt x="163830" y="106680"/>
                      <a:pt x="163830" y="106680"/>
                    </a:cubicBezTo>
                    <a:cubicBezTo>
                      <a:pt x="163830" y="102870"/>
                      <a:pt x="167640" y="99060"/>
                      <a:pt x="171450" y="95250"/>
                    </a:cubicBezTo>
                    <a:cubicBezTo>
                      <a:pt x="171450" y="95250"/>
                      <a:pt x="175260" y="95250"/>
                      <a:pt x="175260" y="95250"/>
                    </a:cubicBezTo>
                    <a:cubicBezTo>
                      <a:pt x="179070" y="95250"/>
                      <a:pt x="186690" y="99060"/>
                      <a:pt x="190500" y="102870"/>
                    </a:cubicBezTo>
                    <a:cubicBezTo>
                      <a:pt x="194310" y="106680"/>
                      <a:pt x="201930" y="106680"/>
                      <a:pt x="209550" y="106680"/>
                    </a:cubicBezTo>
                    <a:cubicBezTo>
                      <a:pt x="224790" y="102870"/>
                      <a:pt x="228600" y="106680"/>
                      <a:pt x="228600" y="121920"/>
                    </a:cubicBezTo>
                    <a:cubicBezTo>
                      <a:pt x="228600" y="125730"/>
                      <a:pt x="228600" y="129540"/>
                      <a:pt x="228600" y="133350"/>
                    </a:cubicBezTo>
                    <a:cubicBezTo>
                      <a:pt x="228600" y="137160"/>
                      <a:pt x="228600" y="137160"/>
                      <a:pt x="232410" y="140970"/>
                    </a:cubicBezTo>
                    <a:cubicBezTo>
                      <a:pt x="228600" y="129540"/>
                      <a:pt x="228600" y="114300"/>
                      <a:pt x="232410" y="106680"/>
                    </a:cubicBezTo>
                    <a:cubicBezTo>
                      <a:pt x="236220" y="95250"/>
                      <a:pt x="240030" y="83820"/>
                      <a:pt x="240030" y="68580"/>
                    </a:cubicBezTo>
                    <a:cubicBezTo>
                      <a:pt x="240030" y="64770"/>
                      <a:pt x="243840" y="64770"/>
                      <a:pt x="247650" y="60960"/>
                    </a:cubicBezTo>
                    <a:cubicBezTo>
                      <a:pt x="251460" y="57150"/>
                      <a:pt x="251460" y="57150"/>
                      <a:pt x="255270" y="53340"/>
                    </a:cubicBezTo>
                    <a:cubicBezTo>
                      <a:pt x="259080" y="53340"/>
                      <a:pt x="259080" y="49530"/>
                      <a:pt x="262890" y="49530"/>
                    </a:cubicBezTo>
                    <a:cubicBezTo>
                      <a:pt x="262890" y="49530"/>
                      <a:pt x="266700" y="49530"/>
                      <a:pt x="266700" y="49530"/>
                    </a:cubicBezTo>
                    <a:cubicBezTo>
                      <a:pt x="270510" y="57150"/>
                      <a:pt x="278130" y="60960"/>
                      <a:pt x="274320" y="68580"/>
                    </a:cubicBezTo>
                    <a:cubicBezTo>
                      <a:pt x="274320" y="76200"/>
                      <a:pt x="285750" y="80010"/>
                      <a:pt x="285750" y="83820"/>
                    </a:cubicBezTo>
                    <a:cubicBezTo>
                      <a:pt x="285750" y="83820"/>
                      <a:pt x="285750" y="80010"/>
                      <a:pt x="281940" y="76200"/>
                    </a:cubicBezTo>
                    <a:cubicBezTo>
                      <a:pt x="270510" y="68580"/>
                      <a:pt x="274320" y="60960"/>
                      <a:pt x="281940" y="49530"/>
                    </a:cubicBezTo>
                    <a:cubicBezTo>
                      <a:pt x="285750" y="45720"/>
                      <a:pt x="285750" y="41910"/>
                      <a:pt x="289560" y="34290"/>
                    </a:cubicBezTo>
                    <a:cubicBezTo>
                      <a:pt x="293370" y="30480"/>
                      <a:pt x="289560" y="26670"/>
                      <a:pt x="289560" y="22860"/>
                    </a:cubicBezTo>
                    <a:cubicBezTo>
                      <a:pt x="293370" y="15240"/>
                      <a:pt x="293370" y="0"/>
                      <a:pt x="304800" y="0"/>
                    </a:cubicBezTo>
                    <a:cubicBezTo>
                      <a:pt x="320040" y="0"/>
                      <a:pt x="320040" y="11430"/>
                      <a:pt x="323850" y="22860"/>
                    </a:cubicBezTo>
                    <a:cubicBezTo>
                      <a:pt x="327660" y="34290"/>
                      <a:pt x="331470" y="45720"/>
                      <a:pt x="346710" y="41910"/>
                    </a:cubicBezTo>
                    <a:cubicBezTo>
                      <a:pt x="358140" y="38100"/>
                      <a:pt x="361950" y="38100"/>
                      <a:pt x="358140" y="26670"/>
                    </a:cubicBezTo>
                    <a:cubicBezTo>
                      <a:pt x="358140" y="22860"/>
                      <a:pt x="358140" y="15240"/>
                      <a:pt x="365760" y="15240"/>
                    </a:cubicBezTo>
                    <a:cubicBezTo>
                      <a:pt x="373380" y="11430"/>
                      <a:pt x="377190" y="15240"/>
                      <a:pt x="381000" y="19050"/>
                    </a:cubicBezTo>
                    <a:cubicBezTo>
                      <a:pt x="388620" y="30480"/>
                      <a:pt x="396240" y="38100"/>
                      <a:pt x="392430" y="53340"/>
                    </a:cubicBezTo>
                    <a:cubicBezTo>
                      <a:pt x="384810" y="76200"/>
                      <a:pt x="384810" y="83820"/>
                      <a:pt x="373380" y="80010"/>
                    </a:cubicBezTo>
                    <a:close/>
                  </a:path>
                </a:pathLst>
              </a:custGeom>
              <a:solidFill>
                <a:srgbClr val="A62BA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 name="Freeform: Shape 23">
                <a:extLst>
                  <a:ext uri="{FF2B5EF4-FFF2-40B4-BE49-F238E27FC236}">
                    <a16:creationId xmlns:a16="http://schemas.microsoft.com/office/drawing/2014/main" id="{1304A34E-9BEB-4B1E-871D-149255653A6E}"/>
                  </a:ext>
                </a:extLst>
              </p:cNvPr>
              <p:cNvSpPr/>
              <p:nvPr/>
            </p:nvSpPr>
            <p:spPr>
              <a:xfrm>
                <a:off x="8613821" y="1740671"/>
                <a:ext cx="344078" cy="258625"/>
              </a:xfrm>
              <a:custGeom>
                <a:avLst/>
                <a:gdLst>
                  <a:gd name="connsiteX0" fmla="*/ 259669 w 344078"/>
                  <a:gd name="connsiteY0" fmla="*/ 164328 h 258625"/>
                  <a:gd name="connsiteX1" fmla="*/ 267290 w 344078"/>
                  <a:gd name="connsiteY1" fmla="*/ 164328 h 258625"/>
                  <a:gd name="connsiteX2" fmla="*/ 293960 w 344078"/>
                  <a:gd name="connsiteY2" fmla="*/ 164328 h 258625"/>
                  <a:gd name="connsiteX3" fmla="*/ 309199 w 344078"/>
                  <a:gd name="connsiteY3" fmla="*/ 164328 h 258625"/>
                  <a:gd name="connsiteX4" fmla="*/ 301579 w 344078"/>
                  <a:gd name="connsiteY4" fmla="*/ 194808 h 258625"/>
                  <a:gd name="connsiteX5" fmla="*/ 282529 w 344078"/>
                  <a:gd name="connsiteY5" fmla="*/ 198618 h 258625"/>
                  <a:gd name="connsiteX6" fmla="*/ 278719 w 344078"/>
                  <a:gd name="connsiteY6" fmla="*/ 217668 h 258625"/>
                  <a:gd name="connsiteX7" fmla="*/ 263479 w 344078"/>
                  <a:gd name="connsiteY7" fmla="*/ 225288 h 258625"/>
                  <a:gd name="connsiteX8" fmla="*/ 202519 w 344078"/>
                  <a:gd name="connsiteY8" fmla="*/ 229098 h 258625"/>
                  <a:gd name="connsiteX9" fmla="*/ 191090 w 344078"/>
                  <a:gd name="connsiteY9" fmla="*/ 221478 h 258625"/>
                  <a:gd name="connsiteX10" fmla="*/ 183469 w 344078"/>
                  <a:gd name="connsiteY10" fmla="*/ 202428 h 258625"/>
                  <a:gd name="connsiteX11" fmla="*/ 183469 w 344078"/>
                  <a:gd name="connsiteY11" fmla="*/ 225288 h 258625"/>
                  <a:gd name="connsiteX12" fmla="*/ 168229 w 344078"/>
                  <a:gd name="connsiteY12" fmla="*/ 240528 h 258625"/>
                  <a:gd name="connsiteX13" fmla="*/ 145369 w 344078"/>
                  <a:gd name="connsiteY13" fmla="*/ 236718 h 258625"/>
                  <a:gd name="connsiteX14" fmla="*/ 133940 w 344078"/>
                  <a:gd name="connsiteY14" fmla="*/ 251958 h 258625"/>
                  <a:gd name="connsiteX15" fmla="*/ 126319 w 344078"/>
                  <a:gd name="connsiteY15" fmla="*/ 255768 h 258625"/>
                  <a:gd name="connsiteX16" fmla="*/ 122509 w 344078"/>
                  <a:gd name="connsiteY16" fmla="*/ 255768 h 258625"/>
                  <a:gd name="connsiteX17" fmla="*/ 118699 w 344078"/>
                  <a:gd name="connsiteY17" fmla="*/ 248148 h 258625"/>
                  <a:gd name="connsiteX18" fmla="*/ 95840 w 344078"/>
                  <a:gd name="connsiteY18" fmla="*/ 244338 h 258625"/>
                  <a:gd name="connsiteX19" fmla="*/ 80599 w 344078"/>
                  <a:gd name="connsiteY19" fmla="*/ 248148 h 258625"/>
                  <a:gd name="connsiteX20" fmla="*/ 65359 w 344078"/>
                  <a:gd name="connsiteY20" fmla="*/ 255768 h 258625"/>
                  <a:gd name="connsiteX21" fmla="*/ 53929 w 344078"/>
                  <a:gd name="connsiteY21" fmla="*/ 255768 h 258625"/>
                  <a:gd name="connsiteX22" fmla="*/ 31069 w 344078"/>
                  <a:gd name="connsiteY22" fmla="*/ 251958 h 258625"/>
                  <a:gd name="connsiteX23" fmla="*/ 4399 w 344078"/>
                  <a:gd name="connsiteY23" fmla="*/ 229098 h 258625"/>
                  <a:gd name="connsiteX24" fmla="*/ 4399 w 344078"/>
                  <a:gd name="connsiteY24" fmla="*/ 206238 h 258625"/>
                  <a:gd name="connsiteX25" fmla="*/ 19640 w 344078"/>
                  <a:gd name="connsiteY25" fmla="*/ 198618 h 258625"/>
                  <a:gd name="connsiteX26" fmla="*/ 42499 w 344078"/>
                  <a:gd name="connsiteY26" fmla="*/ 190998 h 258625"/>
                  <a:gd name="connsiteX27" fmla="*/ 42499 w 344078"/>
                  <a:gd name="connsiteY27" fmla="*/ 187188 h 258625"/>
                  <a:gd name="connsiteX28" fmla="*/ 38690 w 344078"/>
                  <a:gd name="connsiteY28" fmla="*/ 183378 h 258625"/>
                  <a:gd name="connsiteX29" fmla="*/ 31069 w 344078"/>
                  <a:gd name="connsiteY29" fmla="*/ 149088 h 258625"/>
                  <a:gd name="connsiteX30" fmla="*/ 57740 w 344078"/>
                  <a:gd name="connsiteY30" fmla="*/ 114798 h 258625"/>
                  <a:gd name="connsiteX31" fmla="*/ 72979 w 344078"/>
                  <a:gd name="connsiteY31" fmla="*/ 110988 h 258625"/>
                  <a:gd name="connsiteX32" fmla="*/ 111079 w 344078"/>
                  <a:gd name="connsiteY32" fmla="*/ 99558 h 258625"/>
                  <a:gd name="connsiteX33" fmla="*/ 137749 w 344078"/>
                  <a:gd name="connsiteY33" fmla="*/ 65268 h 258625"/>
                  <a:gd name="connsiteX34" fmla="*/ 133940 w 344078"/>
                  <a:gd name="connsiteY34" fmla="*/ 53838 h 258625"/>
                  <a:gd name="connsiteX35" fmla="*/ 145369 w 344078"/>
                  <a:gd name="connsiteY35" fmla="*/ 27168 h 258625"/>
                  <a:gd name="connsiteX36" fmla="*/ 164419 w 344078"/>
                  <a:gd name="connsiteY36" fmla="*/ 30978 h 258625"/>
                  <a:gd name="connsiteX37" fmla="*/ 172040 w 344078"/>
                  <a:gd name="connsiteY37" fmla="*/ 46218 h 258625"/>
                  <a:gd name="connsiteX38" fmla="*/ 187279 w 344078"/>
                  <a:gd name="connsiteY38" fmla="*/ 53838 h 258625"/>
                  <a:gd name="connsiteX39" fmla="*/ 194899 w 344078"/>
                  <a:gd name="connsiteY39" fmla="*/ 46218 h 258625"/>
                  <a:gd name="connsiteX40" fmla="*/ 221569 w 344078"/>
                  <a:gd name="connsiteY40" fmla="*/ 42408 h 258625"/>
                  <a:gd name="connsiteX41" fmla="*/ 236809 w 344078"/>
                  <a:gd name="connsiteY41" fmla="*/ 50028 h 258625"/>
                  <a:gd name="connsiteX42" fmla="*/ 252049 w 344078"/>
                  <a:gd name="connsiteY42" fmla="*/ 30978 h 258625"/>
                  <a:gd name="connsiteX43" fmla="*/ 263479 w 344078"/>
                  <a:gd name="connsiteY43" fmla="*/ 11928 h 258625"/>
                  <a:gd name="connsiteX44" fmla="*/ 282529 w 344078"/>
                  <a:gd name="connsiteY44" fmla="*/ 19548 h 258625"/>
                  <a:gd name="connsiteX45" fmla="*/ 293960 w 344078"/>
                  <a:gd name="connsiteY45" fmla="*/ 27168 h 258625"/>
                  <a:gd name="connsiteX46" fmla="*/ 297769 w 344078"/>
                  <a:gd name="connsiteY46" fmla="*/ 11928 h 258625"/>
                  <a:gd name="connsiteX47" fmla="*/ 297769 w 344078"/>
                  <a:gd name="connsiteY47" fmla="*/ 8118 h 258625"/>
                  <a:gd name="connsiteX48" fmla="*/ 309199 w 344078"/>
                  <a:gd name="connsiteY48" fmla="*/ 498 h 258625"/>
                  <a:gd name="connsiteX49" fmla="*/ 339679 w 344078"/>
                  <a:gd name="connsiteY49" fmla="*/ 23358 h 258625"/>
                  <a:gd name="connsiteX50" fmla="*/ 339679 w 344078"/>
                  <a:gd name="connsiteY50" fmla="*/ 42408 h 258625"/>
                  <a:gd name="connsiteX51" fmla="*/ 313010 w 344078"/>
                  <a:gd name="connsiteY51" fmla="*/ 57648 h 258625"/>
                  <a:gd name="connsiteX52" fmla="*/ 278719 w 344078"/>
                  <a:gd name="connsiteY52" fmla="*/ 88128 h 258625"/>
                  <a:gd name="connsiteX53" fmla="*/ 263479 w 344078"/>
                  <a:gd name="connsiteY53" fmla="*/ 103368 h 258625"/>
                  <a:gd name="connsiteX54" fmla="*/ 252049 w 344078"/>
                  <a:gd name="connsiteY54" fmla="*/ 110988 h 258625"/>
                  <a:gd name="connsiteX55" fmla="*/ 236809 w 344078"/>
                  <a:gd name="connsiteY55" fmla="*/ 122418 h 258625"/>
                  <a:gd name="connsiteX56" fmla="*/ 232999 w 344078"/>
                  <a:gd name="connsiteY56" fmla="*/ 141468 h 258625"/>
                  <a:gd name="connsiteX57" fmla="*/ 232999 w 344078"/>
                  <a:gd name="connsiteY57" fmla="*/ 160518 h 258625"/>
                  <a:gd name="connsiteX58" fmla="*/ 255859 w 344078"/>
                  <a:gd name="connsiteY58" fmla="*/ 156708 h 258625"/>
                  <a:gd name="connsiteX59" fmla="*/ 259669 w 344078"/>
                  <a:gd name="connsiteY59" fmla="*/ 160518 h 258625"/>
                  <a:gd name="connsiteX60" fmla="*/ 259669 w 344078"/>
                  <a:gd name="connsiteY60" fmla="*/ 164328 h 25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44078" h="258625">
                    <a:moveTo>
                      <a:pt x="259669" y="164328"/>
                    </a:moveTo>
                    <a:lnTo>
                      <a:pt x="267290" y="164328"/>
                    </a:lnTo>
                    <a:cubicBezTo>
                      <a:pt x="274910" y="164328"/>
                      <a:pt x="286340" y="160518"/>
                      <a:pt x="293960" y="164328"/>
                    </a:cubicBezTo>
                    <a:cubicBezTo>
                      <a:pt x="297769" y="160518"/>
                      <a:pt x="305390" y="160518"/>
                      <a:pt x="309199" y="164328"/>
                    </a:cubicBezTo>
                    <a:cubicBezTo>
                      <a:pt x="313010" y="175758"/>
                      <a:pt x="309199" y="183378"/>
                      <a:pt x="301579" y="194808"/>
                    </a:cubicBezTo>
                    <a:cubicBezTo>
                      <a:pt x="293960" y="198618"/>
                      <a:pt x="290149" y="194808"/>
                      <a:pt x="282529" y="198618"/>
                    </a:cubicBezTo>
                    <a:cubicBezTo>
                      <a:pt x="282529" y="206238"/>
                      <a:pt x="282529" y="213858"/>
                      <a:pt x="278719" y="217668"/>
                    </a:cubicBezTo>
                    <a:cubicBezTo>
                      <a:pt x="274910" y="225288"/>
                      <a:pt x="267290" y="229098"/>
                      <a:pt x="263479" y="225288"/>
                    </a:cubicBezTo>
                    <a:cubicBezTo>
                      <a:pt x="244429" y="213858"/>
                      <a:pt x="225379" y="229098"/>
                      <a:pt x="202519" y="229098"/>
                    </a:cubicBezTo>
                    <a:cubicBezTo>
                      <a:pt x="194899" y="229098"/>
                      <a:pt x="191090" y="229098"/>
                      <a:pt x="191090" y="221478"/>
                    </a:cubicBezTo>
                    <a:cubicBezTo>
                      <a:pt x="191090" y="213858"/>
                      <a:pt x="183469" y="206238"/>
                      <a:pt x="183469" y="202428"/>
                    </a:cubicBezTo>
                    <a:cubicBezTo>
                      <a:pt x="183469" y="206238"/>
                      <a:pt x="194899" y="217668"/>
                      <a:pt x="183469" y="225288"/>
                    </a:cubicBezTo>
                    <a:cubicBezTo>
                      <a:pt x="175849" y="229098"/>
                      <a:pt x="175849" y="236718"/>
                      <a:pt x="168229" y="240528"/>
                    </a:cubicBezTo>
                    <a:cubicBezTo>
                      <a:pt x="156799" y="244338"/>
                      <a:pt x="152990" y="236718"/>
                      <a:pt x="145369" y="236718"/>
                    </a:cubicBezTo>
                    <a:cubicBezTo>
                      <a:pt x="133940" y="236718"/>
                      <a:pt x="141559" y="248148"/>
                      <a:pt x="133940" y="251958"/>
                    </a:cubicBezTo>
                    <a:cubicBezTo>
                      <a:pt x="133940" y="251958"/>
                      <a:pt x="130129" y="255768"/>
                      <a:pt x="126319" y="255768"/>
                    </a:cubicBezTo>
                    <a:cubicBezTo>
                      <a:pt x="126319" y="255768"/>
                      <a:pt x="122509" y="255768"/>
                      <a:pt x="122509" y="255768"/>
                    </a:cubicBezTo>
                    <a:cubicBezTo>
                      <a:pt x="118699" y="255768"/>
                      <a:pt x="118699" y="251958"/>
                      <a:pt x="118699" y="248148"/>
                    </a:cubicBezTo>
                    <a:cubicBezTo>
                      <a:pt x="114890" y="240528"/>
                      <a:pt x="107269" y="236718"/>
                      <a:pt x="95840" y="244338"/>
                    </a:cubicBezTo>
                    <a:cubicBezTo>
                      <a:pt x="92029" y="248148"/>
                      <a:pt x="84409" y="251958"/>
                      <a:pt x="80599" y="248148"/>
                    </a:cubicBezTo>
                    <a:cubicBezTo>
                      <a:pt x="72979" y="244338"/>
                      <a:pt x="69169" y="251958"/>
                      <a:pt x="65359" y="255768"/>
                    </a:cubicBezTo>
                    <a:cubicBezTo>
                      <a:pt x="61549" y="259578"/>
                      <a:pt x="57740" y="259578"/>
                      <a:pt x="53929" y="255768"/>
                    </a:cubicBezTo>
                    <a:cubicBezTo>
                      <a:pt x="46309" y="251958"/>
                      <a:pt x="38690" y="248148"/>
                      <a:pt x="31069" y="251958"/>
                    </a:cubicBezTo>
                    <a:cubicBezTo>
                      <a:pt x="15829" y="255768"/>
                      <a:pt x="12019" y="236718"/>
                      <a:pt x="4399" y="229098"/>
                    </a:cubicBezTo>
                    <a:cubicBezTo>
                      <a:pt x="-3221" y="225288"/>
                      <a:pt x="590" y="213858"/>
                      <a:pt x="4399" y="206238"/>
                    </a:cubicBezTo>
                    <a:cubicBezTo>
                      <a:pt x="8209" y="198618"/>
                      <a:pt x="12019" y="198618"/>
                      <a:pt x="19640" y="198618"/>
                    </a:cubicBezTo>
                    <a:cubicBezTo>
                      <a:pt x="27259" y="198618"/>
                      <a:pt x="34879" y="194808"/>
                      <a:pt x="42499" y="190998"/>
                    </a:cubicBezTo>
                    <a:cubicBezTo>
                      <a:pt x="46309" y="190998"/>
                      <a:pt x="42499" y="187188"/>
                      <a:pt x="42499" y="187188"/>
                    </a:cubicBezTo>
                    <a:cubicBezTo>
                      <a:pt x="42499" y="187188"/>
                      <a:pt x="42499" y="183378"/>
                      <a:pt x="38690" y="183378"/>
                    </a:cubicBezTo>
                    <a:cubicBezTo>
                      <a:pt x="38690" y="171948"/>
                      <a:pt x="38690" y="160518"/>
                      <a:pt x="31069" y="149088"/>
                    </a:cubicBezTo>
                    <a:cubicBezTo>
                      <a:pt x="23449" y="133848"/>
                      <a:pt x="38690" y="114798"/>
                      <a:pt x="57740" y="114798"/>
                    </a:cubicBezTo>
                    <a:cubicBezTo>
                      <a:pt x="65359" y="114798"/>
                      <a:pt x="65359" y="114798"/>
                      <a:pt x="72979" y="110988"/>
                    </a:cubicBezTo>
                    <a:cubicBezTo>
                      <a:pt x="84409" y="99558"/>
                      <a:pt x="99649" y="103368"/>
                      <a:pt x="111079" y="99558"/>
                    </a:cubicBezTo>
                    <a:cubicBezTo>
                      <a:pt x="130129" y="95748"/>
                      <a:pt x="141559" y="84318"/>
                      <a:pt x="137749" y="65268"/>
                    </a:cubicBezTo>
                    <a:cubicBezTo>
                      <a:pt x="137749" y="61458"/>
                      <a:pt x="137749" y="57648"/>
                      <a:pt x="133940" y="53838"/>
                    </a:cubicBezTo>
                    <a:cubicBezTo>
                      <a:pt x="130129" y="42408"/>
                      <a:pt x="137749" y="34788"/>
                      <a:pt x="145369" y="27168"/>
                    </a:cubicBezTo>
                    <a:cubicBezTo>
                      <a:pt x="152990" y="19548"/>
                      <a:pt x="160609" y="23358"/>
                      <a:pt x="164419" y="30978"/>
                    </a:cubicBezTo>
                    <a:cubicBezTo>
                      <a:pt x="168229" y="34788"/>
                      <a:pt x="168229" y="42408"/>
                      <a:pt x="172040" y="46218"/>
                    </a:cubicBezTo>
                    <a:cubicBezTo>
                      <a:pt x="175849" y="50028"/>
                      <a:pt x="179659" y="53838"/>
                      <a:pt x="187279" y="53838"/>
                    </a:cubicBezTo>
                    <a:cubicBezTo>
                      <a:pt x="194899" y="53838"/>
                      <a:pt x="191090" y="50028"/>
                      <a:pt x="194899" y="46218"/>
                    </a:cubicBezTo>
                    <a:cubicBezTo>
                      <a:pt x="202519" y="30978"/>
                      <a:pt x="210140" y="30978"/>
                      <a:pt x="221569" y="42408"/>
                    </a:cubicBezTo>
                    <a:cubicBezTo>
                      <a:pt x="225379" y="46218"/>
                      <a:pt x="229190" y="53838"/>
                      <a:pt x="236809" y="50028"/>
                    </a:cubicBezTo>
                    <a:cubicBezTo>
                      <a:pt x="244429" y="46218"/>
                      <a:pt x="252049" y="42408"/>
                      <a:pt x="252049" y="30978"/>
                    </a:cubicBezTo>
                    <a:cubicBezTo>
                      <a:pt x="252049" y="23358"/>
                      <a:pt x="255859" y="15738"/>
                      <a:pt x="263479" y="11928"/>
                    </a:cubicBezTo>
                    <a:cubicBezTo>
                      <a:pt x="271099" y="8118"/>
                      <a:pt x="278719" y="11928"/>
                      <a:pt x="282529" y="19548"/>
                    </a:cubicBezTo>
                    <a:cubicBezTo>
                      <a:pt x="286340" y="23358"/>
                      <a:pt x="286340" y="30978"/>
                      <a:pt x="293960" y="27168"/>
                    </a:cubicBezTo>
                    <a:cubicBezTo>
                      <a:pt x="301579" y="23358"/>
                      <a:pt x="297769" y="15738"/>
                      <a:pt x="297769" y="11928"/>
                    </a:cubicBezTo>
                    <a:cubicBezTo>
                      <a:pt x="297769" y="11928"/>
                      <a:pt x="297769" y="8118"/>
                      <a:pt x="297769" y="8118"/>
                    </a:cubicBezTo>
                    <a:cubicBezTo>
                      <a:pt x="301579" y="4308"/>
                      <a:pt x="301579" y="498"/>
                      <a:pt x="309199" y="498"/>
                    </a:cubicBezTo>
                    <a:cubicBezTo>
                      <a:pt x="328249" y="-3312"/>
                      <a:pt x="328249" y="15738"/>
                      <a:pt x="339679" y="23358"/>
                    </a:cubicBezTo>
                    <a:cubicBezTo>
                      <a:pt x="347299" y="27168"/>
                      <a:pt x="343490" y="34788"/>
                      <a:pt x="339679" y="42408"/>
                    </a:cubicBezTo>
                    <a:cubicBezTo>
                      <a:pt x="332060" y="53838"/>
                      <a:pt x="328249" y="61458"/>
                      <a:pt x="313010" y="57648"/>
                    </a:cubicBezTo>
                    <a:cubicBezTo>
                      <a:pt x="293960" y="57648"/>
                      <a:pt x="286340" y="72888"/>
                      <a:pt x="278719" y="88128"/>
                    </a:cubicBezTo>
                    <a:cubicBezTo>
                      <a:pt x="271099" y="91938"/>
                      <a:pt x="267290" y="95748"/>
                      <a:pt x="263479" y="103368"/>
                    </a:cubicBezTo>
                    <a:cubicBezTo>
                      <a:pt x="263479" y="107178"/>
                      <a:pt x="259669" y="110988"/>
                      <a:pt x="252049" y="110988"/>
                    </a:cubicBezTo>
                    <a:cubicBezTo>
                      <a:pt x="244429" y="110988"/>
                      <a:pt x="240619" y="114798"/>
                      <a:pt x="236809" y="122418"/>
                    </a:cubicBezTo>
                    <a:cubicBezTo>
                      <a:pt x="232999" y="126228"/>
                      <a:pt x="225379" y="133848"/>
                      <a:pt x="232999" y="141468"/>
                    </a:cubicBezTo>
                    <a:cubicBezTo>
                      <a:pt x="236809" y="145278"/>
                      <a:pt x="232999" y="152898"/>
                      <a:pt x="232999" y="160518"/>
                    </a:cubicBezTo>
                    <a:cubicBezTo>
                      <a:pt x="240619" y="160518"/>
                      <a:pt x="248240" y="152898"/>
                      <a:pt x="255859" y="156708"/>
                    </a:cubicBezTo>
                    <a:cubicBezTo>
                      <a:pt x="255859" y="156708"/>
                      <a:pt x="259669" y="156708"/>
                      <a:pt x="259669" y="160518"/>
                    </a:cubicBezTo>
                    <a:cubicBezTo>
                      <a:pt x="255859" y="152898"/>
                      <a:pt x="248240" y="160518"/>
                      <a:pt x="259669" y="164328"/>
                    </a:cubicBezTo>
                    <a:close/>
                  </a:path>
                </a:pathLst>
              </a:custGeom>
              <a:solidFill>
                <a:srgbClr val="C84AC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 name="Freeform: Shape 24">
                <a:extLst>
                  <a:ext uri="{FF2B5EF4-FFF2-40B4-BE49-F238E27FC236}">
                    <a16:creationId xmlns:a16="http://schemas.microsoft.com/office/drawing/2014/main" id="{F12F3A4B-BD72-43D6-CE6B-5AE497974849}"/>
                  </a:ext>
                </a:extLst>
              </p:cNvPr>
              <p:cNvSpPr/>
              <p:nvPr/>
            </p:nvSpPr>
            <p:spPr>
              <a:xfrm>
                <a:off x="7458967" y="1945331"/>
                <a:ext cx="248663" cy="302568"/>
              </a:xfrm>
              <a:custGeom>
                <a:avLst/>
                <a:gdLst>
                  <a:gd name="connsiteX0" fmla="*/ 103883 w 248663"/>
                  <a:gd name="connsiteY0" fmla="*/ 214938 h 302568"/>
                  <a:gd name="connsiteX1" fmla="*/ 77214 w 248663"/>
                  <a:gd name="connsiteY1" fmla="*/ 226368 h 302568"/>
                  <a:gd name="connsiteX2" fmla="*/ 39114 w 248663"/>
                  <a:gd name="connsiteY2" fmla="*/ 245418 h 302568"/>
                  <a:gd name="connsiteX3" fmla="*/ 1014 w 248663"/>
                  <a:gd name="connsiteY3" fmla="*/ 260658 h 302568"/>
                  <a:gd name="connsiteX4" fmla="*/ 12444 w 248663"/>
                  <a:gd name="connsiteY4" fmla="*/ 245418 h 302568"/>
                  <a:gd name="connsiteX5" fmla="*/ 39114 w 248663"/>
                  <a:gd name="connsiteY5" fmla="*/ 214938 h 302568"/>
                  <a:gd name="connsiteX6" fmla="*/ 16253 w 248663"/>
                  <a:gd name="connsiteY6" fmla="*/ 226368 h 302568"/>
                  <a:gd name="connsiteX7" fmla="*/ 4823 w 248663"/>
                  <a:gd name="connsiteY7" fmla="*/ 222558 h 302568"/>
                  <a:gd name="connsiteX8" fmla="*/ 35303 w 248663"/>
                  <a:gd name="connsiteY8" fmla="*/ 184458 h 302568"/>
                  <a:gd name="connsiteX9" fmla="*/ 46733 w 248663"/>
                  <a:gd name="connsiteY9" fmla="*/ 153978 h 302568"/>
                  <a:gd name="connsiteX10" fmla="*/ 39114 w 248663"/>
                  <a:gd name="connsiteY10" fmla="*/ 100638 h 302568"/>
                  <a:gd name="connsiteX11" fmla="*/ 31494 w 248663"/>
                  <a:gd name="connsiteY11" fmla="*/ 51108 h 302568"/>
                  <a:gd name="connsiteX12" fmla="*/ 39114 w 248663"/>
                  <a:gd name="connsiteY12" fmla="*/ 47298 h 302568"/>
                  <a:gd name="connsiteX13" fmla="*/ 42923 w 248663"/>
                  <a:gd name="connsiteY13" fmla="*/ 47298 h 302568"/>
                  <a:gd name="connsiteX14" fmla="*/ 46733 w 248663"/>
                  <a:gd name="connsiteY14" fmla="*/ 58728 h 302568"/>
                  <a:gd name="connsiteX15" fmla="*/ 92453 w 248663"/>
                  <a:gd name="connsiteY15" fmla="*/ 77778 h 302568"/>
                  <a:gd name="connsiteX16" fmla="*/ 103883 w 248663"/>
                  <a:gd name="connsiteY16" fmla="*/ 62538 h 302568"/>
                  <a:gd name="connsiteX17" fmla="*/ 126744 w 248663"/>
                  <a:gd name="connsiteY17" fmla="*/ 43488 h 302568"/>
                  <a:gd name="connsiteX18" fmla="*/ 115314 w 248663"/>
                  <a:gd name="connsiteY18" fmla="*/ 20628 h 302568"/>
                  <a:gd name="connsiteX19" fmla="*/ 119123 w 248663"/>
                  <a:gd name="connsiteY19" fmla="*/ 1578 h 302568"/>
                  <a:gd name="connsiteX20" fmla="*/ 141983 w 248663"/>
                  <a:gd name="connsiteY20" fmla="*/ 5388 h 302568"/>
                  <a:gd name="connsiteX21" fmla="*/ 161033 w 248663"/>
                  <a:gd name="connsiteY21" fmla="*/ 16818 h 302568"/>
                  <a:gd name="connsiteX22" fmla="*/ 168653 w 248663"/>
                  <a:gd name="connsiteY22" fmla="*/ 35868 h 302568"/>
                  <a:gd name="connsiteX23" fmla="*/ 180083 w 248663"/>
                  <a:gd name="connsiteY23" fmla="*/ 58728 h 302568"/>
                  <a:gd name="connsiteX24" fmla="*/ 195323 w 248663"/>
                  <a:gd name="connsiteY24" fmla="*/ 73968 h 302568"/>
                  <a:gd name="connsiteX25" fmla="*/ 176273 w 248663"/>
                  <a:gd name="connsiteY25" fmla="*/ 89208 h 302568"/>
                  <a:gd name="connsiteX26" fmla="*/ 172464 w 248663"/>
                  <a:gd name="connsiteY26" fmla="*/ 93018 h 302568"/>
                  <a:gd name="connsiteX27" fmla="*/ 199133 w 248663"/>
                  <a:gd name="connsiteY27" fmla="*/ 96828 h 302568"/>
                  <a:gd name="connsiteX28" fmla="*/ 199133 w 248663"/>
                  <a:gd name="connsiteY28" fmla="*/ 100638 h 302568"/>
                  <a:gd name="connsiteX29" fmla="*/ 202944 w 248663"/>
                  <a:gd name="connsiteY29" fmla="*/ 131118 h 302568"/>
                  <a:gd name="connsiteX30" fmla="*/ 241044 w 248663"/>
                  <a:gd name="connsiteY30" fmla="*/ 142548 h 302568"/>
                  <a:gd name="connsiteX31" fmla="*/ 248664 w 248663"/>
                  <a:gd name="connsiteY31" fmla="*/ 150168 h 302568"/>
                  <a:gd name="connsiteX32" fmla="*/ 244853 w 248663"/>
                  <a:gd name="connsiteY32" fmla="*/ 180648 h 302568"/>
                  <a:gd name="connsiteX33" fmla="*/ 225803 w 248663"/>
                  <a:gd name="connsiteY33" fmla="*/ 214938 h 302568"/>
                  <a:gd name="connsiteX34" fmla="*/ 214373 w 248663"/>
                  <a:gd name="connsiteY34" fmla="*/ 207318 h 302568"/>
                  <a:gd name="connsiteX35" fmla="*/ 214373 w 248663"/>
                  <a:gd name="connsiteY35" fmla="*/ 184458 h 302568"/>
                  <a:gd name="connsiteX36" fmla="*/ 214373 w 248663"/>
                  <a:gd name="connsiteY36" fmla="*/ 184458 h 302568"/>
                  <a:gd name="connsiteX37" fmla="*/ 214373 w 248663"/>
                  <a:gd name="connsiteY37" fmla="*/ 184458 h 302568"/>
                  <a:gd name="connsiteX38" fmla="*/ 214373 w 248663"/>
                  <a:gd name="connsiteY38" fmla="*/ 207318 h 302568"/>
                  <a:gd name="connsiteX39" fmla="*/ 199133 w 248663"/>
                  <a:gd name="connsiteY39" fmla="*/ 233988 h 302568"/>
                  <a:gd name="connsiteX40" fmla="*/ 176273 w 248663"/>
                  <a:gd name="connsiteY40" fmla="*/ 222558 h 302568"/>
                  <a:gd name="connsiteX41" fmla="*/ 172464 w 248663"/>
                  <a:gd name="connsiteY41" fmla="*/ 237798 h 302568"/>
                  <a:gd name="connsiteX42" fmla="*/ 172464 w 248663"/>
                  <a:gd name="connsiteY42" fmla="*/ 256848 h 302568"/>
                  <a:gd name="connsiteX43" fmla="*/ 176273 w 248663"/>
                  <a:gd name="connsiteY43" fmla="*/ 287328 h 302568"/>
                  <a:gd name="connsiteX44" fmla="*/ 149603 w 248663"/>
                  <a:gd name="connsiteY44" fmla="*/ 298758 h 302568"/>
                  <a:gd name="connsiteX45" fmla="*/ 149603 w 248663"/>
                  <a:gd name="connsiteY45" fmla="*/ 298758 h 302568"/>
                  <a:gd name="connsiteX46" fmla="*/ 134364 w 248663"/>
                  <a:gd name="connsiteY46" fmla="*/ 298758 h 302568"/>
                  <a:gd name="connsiteX47" fmla="*/ 134364 w 248663"/>
                  <a:gd name="connsiteY47" fmla="*/ 264468 h 302568"/>
                  <a:gd name="connsiteX48" fmla="*/ 126744 w 248663"/>
                  <a:gd name="connsiteY48" fmla="*/ 222558 h 302568"/>
                  <a:gd name="connsiteX49" fmla="*/ 103883 w 248663"/>
                  <a:gd name="connsiteY49" fmla="*/ 214938 h 302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48663" h="302568">
                    <a:moveTo>
                      <a:pt x="103883" y="214938"/>
                    </a:moveTo>
                    <a:cubicBezTo>
                      <a:pt x="96264" y="218748"/>
                      <a:pt x="84833" y="222558"/>
                      <a:pt x="77214" y="226368"/>
                    </a:cubicBezTo>
                    <a:cubicBezTo>
                      <a:pt x="61973" y="230178"/>
                      <a:pt x="50544" y="237798"/>
                      <a:pt x="39114" y="245418"/>
                    </a:cubicBezTo>
                    <a:cubicBezTo>
                      <a:pt x="27683" y="253038"/>
                      <a:pt x="16253" y="260658"/>
                      <a:pt x="1014" y="260658"/>
                    </a:cubicBezTo>
                    <a:cubicBezTo>
                      <a:pt x="-2797" y="249228"/>
                      <a:pt x="4823" y="249228"/>
                      <a:pt x="12444" y="245418"/>
                    </a:cubicBezTo>
                    <a:cubicBezTo>
                      <a:pt x="27683" y="237798"/>
                      <a:pt x="39114" y="233988"/>
                      <a:pt x="39114" y="214938"/>
                    </a:cubicBezTo>
                    <a:cubicBezTo>
                      <a:pt x="35303" y="222558"/>
                      <a:pt x="23873" y="226368"/>
                      <a:pt x="16253" y="226368"/>
                    </a:cubicBezTo>
                    <a:cubicBezTo>
                      <a:pt x="12444" y="230178"/>
                      <a:pt x="4823" y="230178"/>
                      <a:pt x="4823" y="222558"/>
                    </a:cubicBezTo>
                    <a:cubicBezTo>
                      <a:pt x="16253" y="211128"/>
                      <a:pt x="23873" y="195888"/>
                      <a:pt x="35303" y="184458"/>
                    </a:cubicBezTo>
                    <a:cubicBezTo>
                      <a:pt x="42923" y="176838"/>
                      <a:pt x="46733" y="165408"/>
                      <a:pt x="46733" y="153978"/>
                    </a:cubicBezTo>
                    <a:cubicBezTo>
                      <a:pt x="42923" y="138738"/>
                      <a:pt x="46733" y="119688"/>
                      <a:pt x="39114" y="100638"/>
                    </a:cubicBezTo>
                    <a:cubicBezTo>
                      <a:pt x="31494" y="85398"/>
                      <a:pt x="31494" y="66348"/>
                      <a:pt x="31494" y="51108"/>
                    </a:cubicBezTo>
                    <a:cubicBezTo>
                      <a:pt x="31494" y="47298"/>
                      <a:pt x="35303" y="47298"/>
                      <a:pt x="39114" y="47298"/>
                    </a:cubicBezTo>
                    <a:cubicBezTo>
                      <a:pt x="39114" y="47298"/>
                      <a:pt x="42923" y="47298"/>
                      <a:pt x="42923" y="47298"/>
                    </a:cubicBezTo>
                    <a:cubicBezTo>
                      <a:pt x="46733" y="51108"/>
                      <a:pt x="46733" y="54918"/>
                      <a:pt x="46733" y="58728"/>
                    </a:cubicBezTo>
                    <a:cubicBezTo>
                      <a:pt x="50544" y="77778"/>
                      <a:pt x="73403" y="85398"/>
                      <a:pt x="92453" y="77778"/>
                    </a:cubicBezTo>
                    <a:cubicBezTo>
                      <a:pt x="100073" y="73968"/>
                      <a:pt x="103883" y="70158"/>
                      <a:pt x="103883" y="62538"/>
                    </a:cubicBezTo>
                    <a:cubicBezTo>
                      <a:pt x="103883" y="47298"/>
                      <a:pt x="107694" y="43488"/>
                      <a:pt x="126744" y="43488"/>
                    </a:cubicBezTo>
                    <a:cubicBezTo>
                      <a:pt x="122933" y="35868"/>
                      <a:pt x="119123" y="28248"/>
                      <a:pt x="115314" y="20628"/>
                    </a:cubicBezTo>
                    <a:cubicBezTo>
                      <a:pt x="111503" y="13008"/>
                      <a:pt x="111503" y="9198"/>
                      <a:pt x="119123" y="1578"/>
                    </a:cubicBezTo>
                    <a:cubicBezTo>
                      <a:pt x="126744" y="-2232"/>
                      <a:pt x="134364" y="1578"/>
                      <a:pt x="141983" y="5388"/>
                    </a:cubicBezTo>
                    <a:cubicBezTo>
                      <a:pt x="149603" y="9198"/>
                      <a:pt x="153414" y="13008"/>
                      <a:pt x="161033" y="16818"/>
                    </a:cubicBezTo>
                    <a:cubicBezTo>
                      <a:pt x="168653" y="20628"/>
                      <a:pt x="168653" y="28248"/>
                      <a:pt x="168653" y="35868"/>
                    </a:cubicBezTo>
                    <a:cubicBezTo>
                      <a:pt x="164844" y="47298"/>
                      <a:pt x="172464" y="54918"/>
                      <a:pt x="180083" y="58728"/>
                    </a:cubicBezTo>
                    <a:cubicBezTo>
                      <a:pt x="187703" y="62538"/>
                      <a:pt x="199133" y="62538"/>
                      <a:pt x="195323" y="73968"/>
                    </a:cubicBezTo>
                    <a:cubicBezTo>
                      <a:pt x="191514" y="85398"/>
                      <a:pt x="183894" y="89208"/>
                      <a:pt x="176273" y="89208"/>
                    </a:cubicBezTo>
                    <a:cubicBezTo>
                      <a:pt x="176273" y="89208"/>
                      <a:pt x="172464" y="89208"/>
                      <a:pt x="172464" y="93018"/>
                    </a:cubicBezTo>
                    <a:cubicBezTo>
                      <a:pt x="180083" y="96828"/>
                      <a:pt x="195323" y="85398"/>
                      <a:pt x="199133" y="96828"/>
                    </a:cubicBezTo>
                    <a:cubicBezTo>
                      <a:pt x="199133" y="96828"/>
                      <a:pt x="199133" y="100638"/>
                      <a:pt x="199133" y="100638"/>
                    </a:cubicBezTo>
                    <a:cubicBezTo>
                      <a:pt x="195323" y="112068"/>
                      <a:pt x="199133" y="123498"/>
                      <a:pt x="202944" y="131118"/>
                    </a:cubicBezTo>
                    <a:cubicBezTo>
                      <a:pt x="210564" y="142548"/>
                      <a:pt x="225803" y="146358"/>
                      <a:pt x="241044" y="142548"/>
                    </a:cubicBezTo>
                    <a:cubicBezTo>
                      <a:pt x="244853" y="142548"/>
                      <a:pt x="244853" y="146358"/>
                      <a:pt x="248664" y="150168"/>
                    </a:cubicBezTo>
                    <a:cubicBezTo>
                      <a:pt x="244853" y="161598"/>
                      <a:pt x="244853" y="169218"/>
                      <a:pt x="244853" y="180648"/>
                    </a:cubicBezTo>
                    <a:cubicBezTo>
                      <a:pt x="244853" y="195888"/>
                      <a:pt x="237233" y="207318"/>
                      <a:pt x="225803" y="214938"/>
                    </a:cubicBezTo>
                    <a:cubicBezTo>
                      <a:pt x="218183" y="218748"/>
                      <a:pt x="214373" y="218748"/>
                      <a:pt x="214373" y="207318"/>
                    </a:cubicBezTo>
                    <a:cubicBezTo>
                      <a:pt x="214373" y="199698"/>
                      <a:pt x="214373" y="192078"/>
                      <a:pt x="214373" y="184458"/>
                    </a:cubicBezTo>
                    <a:cubicBezTo>
                      <a:pt x="214373" y="180648"/>
                      <a:pt x="210564" y="184458"/>
                      <a:pt x="214373" y="184458"/>
                    </a:cubicBezTo>
                    <a:cubicBezTo>
                      <a:pt x="214373" y="184458"/>
                      <a:pt x="214373" y="184458"/>
                      <a:pt x="214373" y="184458"/>
                    </a:cubicBezTo>
                    <a:cubicBezTo>
                      <a:pt x="218183" y="192078"/>
                      <a:pt x="214373" y="199698"/>
                      <a:pt x="214373" y="207318"/>
                    </a:cubicBezTo>
                    <a:cubicBezTo>
                      <a:pt x="218183" y="218748"/>
                      <a:pt x="206753" y="226368"/>
                      <a:pt x="199133" y="233988"/>
                    </a:cubicBezTo>
                    <a:cubicBezTo>
                      <a:pt x="187703" y="237798"/>
                      <a:pt x="180083" y="233988"/>
                      <a:pt x="176273" y="222558"/>
                    </a:cubicBezTo>
                    <a:cubicBezTo>
                      <a:pt x="172464" y="226368"/>
                      <a:pt x="172464" y="233988"/>
                      <a:pt x="172464" y="237798"/>
                    </a:cubicBezTo>
                    <a:cubicBezTo>
                      <a:pt x="168653" y="245418"/>
                      <a:pt x="168653" y="249228"/>
                      <a:pt x="172464" y="256848"/>
                    </a:cubicBezTo>
                    <a:cubicBezTo>
                      <a:pt x="180083" y="264468"/>
                      <a:pt x="180083" y="275898"/>
                      <a:pt x="176273" y="287328"/>
                    </a:cubicBezTo>
                    <a:cubicBezTo>
                      <a:pt x="168653" y="302568"/>
                      <a:pt x="161033" y="306378"/>
                      <a:pt x="149603" y="298758"/>
                    </a:cubicBezTo>
                    <a:cubicBezTo>
                      <a:pt x="149603" y="298758"/>
                      <a:pt x="149603" y="298758"/>
                      <a:pt x="149603" y="298758"/>
                    </a:cubicBezTo>
                    <a:cubicBezTo>
                      <a:pt x="141983" y="302568"/>
                      <a:pt x="138173" y="302568"/>
                      <a:pt x="134364" y="298758"/>
                    </a:cubicBezTo>
                    <a:cubicBezTo>
                      <a:pt x="130553" y="287328"/>
                      <a:pt x="130553" y="275898"/>
                      <a:pt x="134364" y="264468"/>
                    </a:cubicBezTo>
                    <a:cubicBezTo>
                      <a:pt x="138173" y="245418"/>
                      <a:pt x="126744" y="233988"/>
                      <a:pt x="126744" y="222558"/>
                    </a:cubicBezTo>
                    <a:cubicBezTo>
                      <a:pt x="111503" y="218748"/>
                      <a:pt x="107694" y="214938"/>
                      <a:pt x="103883" y="214938"/>
                    </a:cubicBezTo>
                    <a:close/>
                  </a:path>
                </a:pathLst>
              </a:custGeom>
              <a:solidFill>
                <a:srgbClr val="D36FD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 name="Freeform: Shape 25">
                <a:extLst>
                  <a:ext uri="{FF2B5EF4-FFF2-40B4-BE49-F238E27FC236}">
                    <a16:creationId xmlns:a16="http://schemas.microsoft.com/office/drawing/2014/main" id="{7FFA8006-94D2-4070-81BD-023DADB557B4}"/>
                  </a:ext>
                </a:extLst>
              </p:cNvPr>
              <p:cNvSpPr/>
              <p:nvPr/>
            </p:nvSpPr>
            <p:spPr>
              <a:xfrm>
                <a:off x="8093415" y="1474470"/>
                <a:ext cx="334305" cy="308609"/>
              </a:xfrm>
              <a:custGeom>
                <a:avLst/>
                <a:gdLst>
                  <a:gd name="connsiteX0" fmla="*/ 235246 w 334305"/>
                  <a:gd name="connsiteY0" fmla="*/ 15240 h 308609"/>
                  <a:gd name="connsiteX1" fmla="*/ 254296 w 334305"/>
                  <a:gd name="connsiteY1" fmla="*/ 0 h 308609"/>
                  <a:gd name="connsiteX2" fmla="*/ 258106 w 334305"/>
                  <a:gd name="connsiteY2" fmla="*/ 7620 h 308609"/>
                  <a:gd name="connsiteX3" fmla="*/ 280966 w 334305"/>
                  <a:gd name="connsiteY3" fmla="*/ 34290 h 308609"/>
                  <a:gd name="connsiteX4" fmla="*/ 322876 w 334305"/>
                  <a:gd name="connsiteY4" fmla="*/ 57150 h 308609"/>
                  <a:gd name="connsiteX5" fmla="*/ 334306 w 334305"/>
                  <a:gd name="connsiteY5" fmla="*/ 83820 h 308609"/>
                  <a:gd name="connsiteX6" fmla="*/ 334306 w 334305"/>
                  <a:gd name="connsiteY6" fmla="*/ 99060 h 308609"/>
                  <a:gd name="connsiteX7" fmla="*/ 326686 w 334305"/>
                  <a:gd name="connsiteY7" fmla="*/ 148590 h 308609"/>
                  <a:gd name="connsiteX8" fmla="*/ 319066 w 334305"/>
                  <a:gd name="connsiteY8" fmla="*/ 171450 h 308609"/>
                  <a:gd name="connsiteX9" fmla="*/ 319066 w 334305"/>
                  <a:gd name="connsiteY9" fmla="*/ 190500 h 308609"/>
                  <a:gd name="connsiteX10" fmla="*/ 307636 w 334305"/>
                  <a:gd name="connsiteY10" fmla="*/ 213360 h 308609"/>
                  <a:gd name="connsiteX11" fmla="*/ 273346 w 334305"/>
                  <a:gd name="connsiteY11" fmla="*/ 209550 h 308609"/>
                  <a:gd name="connsiteX12" fmla="*/ 261916 w 334305"/>
                  <a:gd name="connsiteY12" fmla="*/ 198120 h 308609"/>
                  <a:gd name="connsiteX13" fmla="*/ 254296 w 334305"/>
                  <a:gd name="connsiteY13" fmla="*/ 182880 h 308609"/>
                  <a:gd name="connsiteX14" fmla="*/ 235246 w 334305"/>
                  <a:gd name="connsiteY14" fmla="*/ 171450 h 308609"/>
                  <a:gd name="connsiteX15" fmla="*/ 242866 w 334305"/>
                  <a:gd name="connsiteY15" fmla="*/ 213360 h 308609"/>
                  <a:gd name="connsiteX16" fmla="*/ 235246 w 334305"/>
                  <a:gd name="connsiteY16" fmla="*/ 240030 h 308609"/>
                  <a:gd name="connsiteX17" fmla="*/ 208576 w 334305"/>
                  <a:gd name="connsiteY17" fmla="*/ 232410 h 308609"/>
                  <a:gd name="connsiteX18" fmla="*/ 197146 w 334305"/>
                  <a:gd name="connsiteY18" fmla="*/ 224790 h 308609"/>
                  <a:gd name="connsiteX19" fmla="*/ 181906 w 334305"/>
                  <a:gd name="connsiteY19" fmla="*/ 205740 h 308609"/>
                  <a:gd name="connsiteX20" fmla="*/ 178096 w 334305"/>
                  <a:gd name="connsiteY20" fmla="*/ 224790 h 308609"/>
                  <a:gd name="connsiteX21" fmla="*/ 162856 w 334305"/>
                  <a:gd name="connsiteY21" fmla="*/ 240030 h 308609"/>
                  <a:gd name="connsiteX22" fmla="*/ 109516 w 334305"/>
                  <a:gd name="connsiteY22" fmla="*/ 255270 h 308609"/>
                  <a:gd name="connsiteX23" fmla="*/ 101896 w 334305"/>
                  <a:gd name="connsiteY23" fmla="*/ 274320 h 308609"/>
                  <a:gd name="connsiteX24" fmla="*/ 98086 w 334305"/>
                  <a:gd name="connsiteY24" fmla="*/ 289560 h 308609"/>
                  <a:gd name="connsiteX25" fmla="*/ 94276 w 334305"/>
                  <a:gd name="connsiteY25" fmla="*/ 300990 h 308609"/>
                  <a:gd name="connsiteX26" fmla="*/ 90466 w 334305"/>
                  <a:gd name="connsiteY26" fmla="*/ 304800 h 308609"/>
                  <a:gd name="connsiteX27" fmla="*/ 75226 w 334305"/>
                  <a:gd name="connsiteY27" fmla="*/ 308610 h 308609"/>
                  <a:gd name="connsiteX28" fmla="*/ 71416 w 334305"/>
                  <a:gd name="connsiteY28" fmla="*/ 308610 h 308609"/>
                  <a:gd name="connsiteX29" fmla="*/ 52366 w 334305"/>
                  <a:gd name="connsiteY29" fmla="*/ 300990 h 308609"/>
                  <a:gd name="connsiteX30" fmla="*/ 63796 w 334305"/>
                  <a:gd name="connsiteY30" fmla="*/ 278130 h 308609"/>
                  <a:gd name="connsiteX31" fmla="*/ 67606 w 334305"/>
                  <a:gd name="connsiteY31" fmla="*/ 266700 h 308609"/>
                  <a:gd name="connsiteX32" fmla="*/ 67606 w 334305"/>
                  <a:gd name="connsiteY32" fmla="*/ 232410 h 308609"/>
                  <a:gd name="connsiteX33" fmla="*/ 25696 w 334305"/>
                  <a:gd name="connsiteY33" fmla="*/ 236220 h 308609"/>
                  <a:gd name="connsiteX34" fmla="*/ 21886 w 334305"/>
                  <a:gd name="connsiteY34" fmla="*/ 232410 h 308609"/>
                  <a:gd name="connsiteX35" fmla="*/ 21886 w 334305"/>
                  <a:gd name="connsiteY35" fmla="*/ 224790 h 308609"/>
                  <a:gd name="connsiteX36" fmla="*/ 25696 w 334305"/>
                  <a:gd name="connsiteY36" fmla="*/ 217170 h 308609"/>
                  <a:gd name="connsiteX37" fmla="*/ 25696 w 334305"/>
                  <a:gd name="connsiteY37" fmla="*/ 217170 h 308609"/>
                  <a:gd name="connsiteX38" fmla="*/ 10456 w 334305"/>
                  <a:gd name="connsiteY38" fmla="*/ 198120 h 308609"/>
                  <a:gd name="connsiteX39" fmla="*/ 6646 w 334305"/>
                  <a:gd name="connsiteY39" fmla="*/ 182880 h 308609"/>
                  <a:gd name="connsiteX40" fmla="*/ 14266 w 334305"/>
                  <a:gd name="connsiteY40" fmla="*/ 152400 h 308609"/>
                  <a:gd name="connsiteX41" fmla="*/ 52366 w 334305"/>
                  <a:gd name="connsiteY41" fmla="*/ 175260 h 308609"/>
                  <a:gd name="connsiteX42" fmla="*/ 63796 w 334305"/>
                  <a:gd name="connsiteY42" fmla="*/ 186690 h 308609"/>
                  <a:gd name="connsiteX43" fmla="*/ 67606 w 334305"/>
                  <a:gd name="connsiteY43" fmla="*/ 190500 h 308609"/>
                  <a:gd name="connsiteX44" fmla="*/ 67606 w 334305"/>
                  <a:gd name="connsiteY44" fmla="*/ 190500 h 308609"/>
                  <a:gd name="connsiteX45" fmla="*/ 67606 w 334305"/>
                  <a:gd name="connsiteY45" fmla="*/ 160020 h 308609"/>
                  <a:gd name="connsiteX46" fmla="*/ 90466 w 334305"/>
                  <a:gd name="connsiteY46" fmla="*/ 152400 h 308609"/>
                  <a:gd name="connsiteX47" fmla="*/ 105706 w 334305"/>
                  <a:gd name="connsiteY47" fmla="*/ 156210 h 308609"/>
                  <a:gd name="connsiteX48" fmla="*/ 117136 w 334305"/>
                  <a:gd name="connsiteY48" fmla="*/ 163830 h 308609"/>
                  <a:gd name="connsiteX49" fmla="*/ 139996 w 334305"/>
                  <a:gd name="connsiteY49" fmla="*/ 171450 h 308609"/>
                  <a:gd name="connsiteX50" fmla="*/ 143806 w 334305"/>
                  <a:gd name="connsiteY50" fmla="*/ 167640 h 308609"/>
                  <a:gd name="connsiteX51" fmla="*/ 178096 w 334305"/>
                  <a:gd name="connsiteY51" fmla="*/ 140970 h 308609"/>
                  <a:gd name="connsiteX52" fmla="*/ 189526 w 334305"/>
                  <a:gd name="connsiteY52" fmla="*/ 121920 h 308609"/>
                  <a:gd name="connsiteX53" fmla="*/ 189526 w 334305"/>
                  <a:gd name="connsiteY53" fmla="*/ 95250 h 308609"/>
                  <a:gd name="connsiteX54" fmla="*/ 204766 w 334305"/>
                  <a:gd name="connsiteY54" fmla="*/ 76200 h 308609"/>
                  <a:gd name="connsiteX55" fmla="*/ 227626 w 334305"/>
                  <a:gd name="connsiteY55" fmla="*/ 91440 h 308609"/>
                  <a:gd name="connsiteX56" fmla="*/ 246676 w 334305"/>
                  <a:gd name="connsiteY56" fmla="*/ 121920 h 308609"/>
                  <a:gd name="connsiteX57" fmla="*/ 250486 w 334305"/>
                  <a:gd name="connsiteY57" fmla="*/ 133350 h 308609"/>
                  <a:gd name="connsiteX58" fmla="*/ 269536 w 334305"/>
                  <a:gd name="connsiteY58" fmla="*/ 87630 h 308609"/>
                  <a:gd name="connsiteX59" fmla="*/ 261916 w 334305"/>
                  <a:gd name="connsiteY59" fmla="*/ 99060 h 308609"/>
                  <a:gd name="connsiteX60" fmla="*/ 246676 w 334305"/>
                  <a:gd name="connsiteY60" fmla="*/ 114300 h 308609"/>
                  <a:gd name="connsiteX61" fmla="*/ 235246 w 334305"/>
                  <a:gd name="connsiteY61" fmla="*/ 102870 h 308609"/>
                  <a:gd name="connsiteX62" fmla="*/ 235246 w 334305"/>
                  <a:gd name="connsiteY62" fmla="*/ 15240 h 308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334305" h="308609">
                    <a:moveTo>
                      <a:pt x="235246" y="15240"/>
                    </a:moveTo>
                    <a:cubicBezTo>
                      <a:pt x="239056" y="7620"/>
                      <a:pt x="242866" y="0"/>
                      <a:pt x="254296" y="0"/>
                    </a:cubicBezTo>
                    <a:cubicBezTo>
                      <a:pt x="258106" y="0"/>
                      <a:pt x="258106" y="3810"/>
                      <a:pt x="258106" y="7620"/>
                    </a:cubicBezTo>
                    <a:cubicBezTo>
                      <a:pt x="258106" y="26670"/>
                      <a:pt x="261916" y="30480"/>
                      <a:pt x="280966" y="34290"/>
                    </a:cubicBezTo>
                    <a:cubicBezTo>
                      <a:pt x="296206" y="38100"/>
                      <a:pt x="307636" y="53340"/>
                      <a:pt x="322876" y="57150"/>
                    </a:cubicBezTo>
                    <a:cubicBezTo>
                      <a:pt x="330496" y="60960"/>
                      <a:pt x="326686" y="76200"/>
                      <a:pt x="334306" y="83820"/>
                    </a:cubicBezTo>
                    <a:cubicBezTo>
                      <a:pt x="334306" y="87630"/>
                      <a:pt x="334306" y="95250"/>
                      <a:pt x="334306" y="99060"/>
                    </a:cubicBezTo>
                    <a:cubicBezTo>
                      <a:pt x="319066" y="114300"/>
                      <a:pt x="315256" y="129540"/>
                      <a:pt x="326686" y="148590"/>
                    </a:cubicBezTo>
                    <a:cubicBezTo>
                      <a:pt x="330496" y="156210"/>
                      <a:pt x="326686" y="167640"/>
                      <a:pt x="319066" y="171450"/>
                    </a:cubicBezTo>
                    <a:cubicBezTo>
                      <a:pt x="307636" y="179070"/>
                      <a:pt x="307636" y="182880"/>
                      <a:pt x="319066" y="190500"/>
                    </a:cubicBezTo>
                    <a:cubicBezTo>
                      <a:pt x="322876" y="201930"/>
                      <a:pt x="319066" y="209550"/>
                      <a:pt x="307636" y="213360"/>
                    </a:cubicBezTo>
                    <a:cubicBezTo>
                      <a:pt x="292396" y="220980"/>
                      <a:pt x="277156" y="217170"/>
                      <a:pt x="273346" y="209550"/>
                    </a:cubicBezTo>
                    <a:cubicBezTo>
                      <a:pt x="269536" y="205740"/>
                      <a:pt x="265726" y="201930"/>
                      <a:pt x="261916" y="198120"/>
                    </a:cubicBezTo>
                    <a:cubicBezTo>
                      <a:pt x="258106" y="194310"/>
                      <a:pt x="254296" y="190500"/>
                      <a:pt x="254296" y="182880"/>
                    </a:cubicBezTo>
                    <a:cubicBezTo>
                      <a:pt x="250486" y="175260"/>
                      <a:pt x="246676" y="171450"/>
                      <a:pt x="235246" y="171450"/>
                    </a:cubicBezTo>
                    <a:cubicBezTo>
                      <a:pt x="242866" y="182880"/>
                      <a:pt x="235246" y="198120"/>
                      <a:pt x="242866" y="213360"/>
                    </a:cubicBezTo>
                    <a:cubicBezTo>
                      <a:pt x="246676" y="220980"/>
                      <a:pt x="246676" y="232410"/>
                      <a:pt x="235246" y="240030"/>
                    </a:cubicBezTo>
                    <a:cubicBezTo>
                      <a:pt x="223816" y="247650"/>
                      <a:pt x="216196" y="236220"/>
                      <a:pt x="208576" y="232410"/>
                    </a:cubicBezTo>
                    <a:cubicBezTo>
                      <a:pt x="204766" y="228600"/>
                      <a:pt x="204766" y="224790"/>
                      <a:pt x="197146" y="224790"/>
                    </a:cubicBezTo>
                    <a:cubicBezTo>
                      <a:pt x="189526" y="220980"/>
                      <a:pt x="185716" y="217170"/>
                      <a:pt x="181906" y="205740"/>
                    </a:cubicBezTo>
                    <a:cubicBezTo>
                      <a:pt x="174286" y="213360"/>
                      <a:pt x="178096" y="220980"/>
                      <a:pt x="178096" y="224790"/>
                    </a:cubicBezTo>
                    <a:cubicBezTo>
                      <a:pt x="178096" y="236220"/>
                      <a:pt x="174286" y="240030"/>
                      <a:pt x="162856" y="240030"/>
                    </a:cubicBezTo>
                    <a:cubicBezTo>
                      <a:pt x="143806" y="240030"/>
                      <a:pt x="124756" y="243840"/>
                      <a:pt x="109516" y="255270"/>
                    </a:cubicBezTo>
                    <a:cubicBezTo>
                      <a:pt x="105706" y="259080"/>
                      <a:pt x="101896" y="266700"/>
                      <a:pt x="101896" y="274320"/>
                    </a:cubicBezTo>
                    <a:cubicBezTo>
                      <a:pt x="101896" y="281940"/>
                      <a:pt x="98086" y="285750"/>
                      <a:pt x="98086" y="289560"/>
                    </a:cubicBezTo>
                    <a:cubicBezTo>
                      <a:pt x="98086" y="293370"/>
                      <a:pt x="98086" y="297180"/>
                      <a:pt x="94276" y="300990"/>
                    </a:cubicBezTo>
                    <a:cubicBezTo>
                      <a:pt x="94276" y="300990"/>
                      <a:pt x="94276" y="304800"/>
                      <a:pt x="90466" y="304800"/>
                    </a:cubicBezTo>
                    <a:cubicBezTo>
                      <a:pt x="86656" y="308610"/>
                      <a:pt x="82846" y="308610"/>
                      <a:pt x="75226" y="308610"/>
                    </a:cubicBezTo>
                    <a:cubicBezTo>
                      <a:pt x="75226" y="308610"/>
                      <a:pt x="71416" y="308610"/>
                      <a:pt x="71416" y="308610"/>
                    </a:cubicBezTo>
                    <a:cubicBezTo>
                      <a:pt x="63796" y="304800"/>
                      <a:pt x="52366" y="308610"/>
                      <a:pt x="52366" y="300990"/>
                    </a:cubicBezTo>
                    <a:cubicBezTo>
                      <a:pt x="48556" y="289560"/>
                      <a:pt x="56176" y="285750"/>
                      <a:pt x="63796" y="278130"/>
                    </a:cubicBezTo>
                    <a:cubicBezTo>
                      <a:pt x="67606" y="274320"/>
                      <a:pt x="71416" y="270510"/>
                      <a:pt x="67606" y="266700"/>
                    </a:cubicBezTo>
                    <a:cubicBezTo>
                      <a:pt x="59986" y="255270"/>
                      <a:pt x="59986" y="243840"/>
                      <a:pt x="67606" y="232410"/>
                    </a:cubicBezTo>
                    <a:cubicBezTo>
                      <a:pt x="52366" y="247650"/>
                      <a:pt x="52366" y="247650"/>
                      <a:pt x="25696" y="236220"/>
                    </a:cubicBezTo>
                    <a:cubicBezTo>
                      <a:pt x="25696" y="236220"/>
                      <a:pt x="25696" y="232410"/>
                      <a:pt x="21886" y="232410"/>
                    </a:cubicBezTo>
                    <a:cubicBezTo>
                      <a:pt x="21886" y="228600"/>
                      <a:pt x="21886" y="228600"/>
                      <a:pt x="21886" y="224790"/>
                    </a:cubicBezTo>
                    <a:cubicBezTo>
                      <a:pt x="21886" y="220980"/>
                      <a:pt x="25696" y="220980"/>
                      <a:pt x="25696" y="217170"/>
                    </a:cubicBezTo>
                    <a:cubicBezTo>
                      <a:pt x="25696" y="217170"/>
                      <a:pt x="25696" y="217170"/>
                      <a:pt x="25696" y="217170"/>
                    </a:cubicBezTo>
                    <a:cubicBezTo>
                      <a:pt x="10456" y="220980"/>
                      <a:pt x="2836" y="213360"/>
                      <a:pt x="10456" y="198120"/>
                    </a:cubicBezTo>
                    <a:cubicBezTo>
                      <a:pt x="14266" y="190500"/>
                      <a:pt x="14266" y="186690"/>
                      <a:pt x="6646" y="182880"/>
                    </a:cubicBezTo>
                    <a:cubicBezTo>
                      <a:pt x="-4784" y="175260"/>
                      <a:pt x="-974" y="167640"/>
                      <a:pt x="14266" y="152400"/>
                    </a:cubicBezTo>
                    <a:cubicBezTo>
                      <a:pt x="29506" y="148590"/>
                      <a:pt x="44746" y="160020"/>
                      <a:pt x="52366" y="175260"/>
                    </a:cubicBezTo>
                    <a:cubicBezTo>
                      <a:pt x="52366" y="182880"/>
                      <a:pt x="56176" y="186690"/>
                      <a:pt x="63796" y="186690"/>
                    </a:cubicBezTo>
                    <a:cubicBezTo>
                      <a:pt x="63796" y="186690"/>
                      <a:pt x="63796" y="186690"/>
                      <a:pt x="67606" y="190500"/>
                    </a:cubicBezTo>
                    <a:cubicBezTo>
                      <a:pt x="67606" y="190500"/>
                      <a:pt x="67606" y="190500"/>
                      <a:pt x="67606" y="190500"/>
                    </a:cubicBezTo>
                    <a:cubicBezTo>
                      <a:pt x="63796" y="182880"/>
                      <a:pt x="63796" y="171450"/>
                      <a:pt x="67606" y="160020"/>
                    </a:cubicBezTo>
                    <a:cubicBezTo>
                      <a:pt x="71416" y="148590"/>
                      <a:pt x="79036" y="144780"/>
                      <a:pt x="90466" y="152400"/>
                    </a:cubicBezTo>
                    <a:cubicBezTo>
                      <a:pt x="94276" y="156210"/>
                      <a:pt x="101896" y="156210"/>
                      <a:pt x="105706" y="156210"/>
                    </a:cubicBezTo>
                    <a:cubicBezTo>
                      <a:pt x="109516" y="156210"/>
                      <a:pt x="117136" y="156210"/>
                      <a:pt x="117136" y="163830"/>
                    </a:cubicBezTo>
                    <a:cubicBezTo>
                      <a:pt x="117136" y="179070"/>
                      <a:pt x="132376" y="167640"/>
                      <a:pt x="139996" y="171450"/>
                    </a:cubicBezTo>
                    <a:cubicBezTo>
                      <a:pt x="143806" y="175260"/>
                      <a:pt x="143806" y="167640"/>
                      <a:pt x="143806" y="167640"/>
                    </a:cubicBezTo>
                    <a:cubicBezTo>
                      <a:pt x="151426" y="156210"/>
                      <a:pt x="159046" y="140970"/>
                      <a:pt x="178096" y="140970"/>
                    </a:cubicBezTo>
                    <a:cubicBezTo>
                      <a:pt x="189526" y="140970"/>
                      <a:pt x="189526" y="129540"/>
                      <a:pt x="189526" y="121920"/>
                    </a:cubicBezTo>
                    <a:cubicBezTo>
                      <a:pt x="189526" y="114300"/>
                      <a:pt x="181906" y="102870"/>
                      <a:pt x="189526" y="95250"/>
                    </a:cubicBezTo>
                    <a:cubicBezTo>
                      <a:pt x="193336" y="87630"/>
                      <a:pt x="193336" y="76200"/>
                      <a:pt x="204766" y="76200"/>
                    </a:cubicBezTo>
                    <a:cubicBezTo>
                      <a:pt x="216196" y="76200"/>
                      <a:pt x="223816" y="80010"/>
                      <a:pt x="227626" y="91440"/>
                    </a:cubicBezTo>
                    <a:cubicBezTo>
                      <a:pt x="231436" y="102870"/>
                      <a:pt x="235246" y="114300"/>
                      <a:pt x="246676" y="121920"/>
                    </a:cubicBezTo>
                    <a:cubicBezTo>
                      <a:pt x="250486" y="125730"/>
                      <a:pt x="250486" y="129540"/>
                      <a:pt x="250486" y="133350"/>
                    </a:cubicBezTo>
                    <a:cubicBezTo>
                      <a:pt x="246676" y="114300"/>
                      <a:pt x="265726" y="102870"/>
                      <a:pt x="269536" y="87630"/>
                    </a:cubicBezTo>
                    <a:cubicBezTo>
                      <a:pt x="265726" y="87630"/>
                      <a:pt x="265726" y="95250"/>
                      <a:pt x="261916" y="99060"/>
                    </a:cubicBezTo>
                    <a:cubicBezTo>
                      <a:pt x="258106" y="106680"/>
                      <a:pt x="254296" y="110490"/>
                      <a:pt x="246676" y="114300"/>
                    </a:cubicBezTo>
                    <a:cubicBezTo>
                      <a:pt x="239056" y="114300"/>
                      <a:pt x="235246" y="110490"/>
                      <a:pt x="235246" y="102870"/>
                    </a:cubicBezTo>
                    <a:cubicBezTo>
                      <a:pt x="223816" y="72390"/>
                      <a:pt x="223816" y="41910"/>
                      <a:pt x="235246" y="15240"/>
                    </a:cubicBezTo>
                    <a:close/>
                  </a:path>
                </a:pathLst>
              </a:custGeom>
              <a:solidFill>
                <a:srgbClr val="E6ADE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 name="Freeform: Shape 26">
                <a:extLst>
                  <a:ext uri="{FF2B5EF4-FFF2-40B4-BE49-F238E27FC236}">
                    <a16:creationId xmlns:a16="http://schemas.microsoft.com/office/drawing/2014/main" id="{EB730D3B-6AFA-09EA-1E87-D69544B2E7BF}"/>
                  </a:ext>
                </a:extLst>
              </p:cNvPr>
              <p:cNvSpPr/>
              <p:nvPr/>
            </p:nvSpPr>
            <p:spPr>
              <a:xfrm>
                <a:off x="7511204" y="2049779"/>
                <a:ext cx="300989" cy="335279"/>
              </a:xfrm>
              <a:custGeom>
                <a:avLst/>
                <a:gdLst>
                  <a:gd name="connsiteX0" fmla="*/ 184997 w 300989"/>
                  <a:gd name="connsiteY0" fmla="*/ 49530 h 335279"/>
                  <a:gd name="connsiteX1" fmla="*/ 181186 w 300989"/>
                  <a:gd name="connsiteY1" fmla="*/ 45720 h 335279"/>
                  <a:gd name="connsiteX2" fmla="*/ 184997 w 300989"/>
                  <a:gd name="connsiteY2" fmla="*/ 3810 h 335279"/>
                  <a:gd name="connsiteX3" fmla="*/ 196427 w 300989"/>
                  <a:gd name="connsiteY3" fmla="*/ 0 h 335279"/>
                  <a:gd name="connsiteX4" fmla="*/ 242147 w 300989"/>
                  <a:gd name="connsiteY4" fmla="*/ 15240 h 335279"/>
                  <a:gd name="connsiteX5" fmla="*/ 257386 w 300989"/>
                  <a:gd name="connsiteY5" fmla="*/ 11430 h 335279"/>
                  <a:gd name="connsiteX6" fmla="*/ 280247 w 300989"/>
                  <a:gd name="connsiteY6" fmla="*/ 22860 h 335279"/>
                  <a:gd name="connsiteX7" fmla="*/ 284057 w 300989"/>
                  <a:gd name="connsiteY7" fmla="*/ 34290 h 335279"/>
                  <a:gd name="connsiteX8" fmla="*/ 287866 w 300989"/>
                  <a:gd name="connsiteY8" fmla="*/ 45720 h 335279"/>
                  <a:gd name="connsiteX9" fmla="*/ 287866 w 300989"/>
                  <a:gd name="connsiteY9" fmla="*/ 49530 h 335279"/>
                  <a:gd name="connsiteX10" fmla="*/ 299297 w 300989"/>
                  <a:gd name="connsiteY10" fmla="*/ 83820 h 335279"/>
                  <a:gd name="connsiteX11" fmla="*/ 299297 w 300989"/>
                  <a:gd name="connsiteY11" fmla="*/ 91440 h 335279"/>
                  <a:gd name="connsiteX12" fmla="*/ 284057 w 300989"/>
                  <a:gd name="connsiteY12" fmla="*/ 129540 h 335279"/>
                  <a:gd name="connsiteX13" fmla="*/ 280247 w 300989"/>
                  <a:gd name="connsiteY13" fmla="*/ 137160 h 335279"/>
                  <a:gd name="connsiteX14" fmla="*/ 265007 w 300989"/>
                  <a:gd name="connsiteY14" fmla="*/ 152400 h 335279"/>
                  <a:gd name="connsiteX15" fmla="*/ 253577 w 300989"/>
                  <a:gd name="connsiteY15" fmla="*/ 152400 h 335279"/>
                  <a:gd name="connsiteX16" fmla="*/ 245957 w 300989"/>
                  <a:gd name="connsiteY16" fmla="*/ 137160 h 335279"/>
                  <a:gd name="connsiteX17" fmla="*/ 234527 w 300989"/>
                  <a:gd name="connsiteY17" fmla="*/ 133350 h 335279"/>
                  <a:gd name="connsiteX18" fmla="*/ 226907 w 300989"/>
                  <a:gd name="connsiteY18" fmla="*/ 137160 h 335279"/>
                  <a:gd name="connsiteX19" fmla="*/ 192616 w 300989"/>
                  <a:gd name="connsiteY19" fmla="*/ 144780 h 335279"/>
                  <a:gd name="connsiteX20" fmla="*/ 181186 w 300989"/>
                  <a:gd name="connsiteY20" fmla="*/ 137160 h 335279"/>
                  <a:gd name="connsiteX21" fmla="*/ 173566 w 300989"/>
                  <a:gd name="connsiteY21" fmla="*/ 133350 h 335279"/>
                  <a:gd name="connsiteX22" fmla="*/ 173566 w 300989"/>
                  <a:gd name="connsiteY22" fmla="*/ 140970 h 335279"/>
                  <a:gd name="connsiteX23" fmla="*/ 173566 w 300989"/>
                  <a:gd name="connsiteY23" fmla="*/ 148590 h 335279"/>
                  <a:gd name="connsiteX24" fmla="*/ 173566 w 300989"/>
                  <a:gd name="connsiteY24" fmla="*/ 160020 h 335279"/>
                  <a:gd name="connsiteX25" fmla="*/ 188807 w 300989"/>
                  <a:gd name="connsiteY25" fmla="*/ 182880 h 335279"/>
                  <a:gd name="connsiteX26" fmla="*/ 200236 w 300989"/>
                  <a:gd name="connsiteY26" fmla="*/ 213360 h 335279"/>
                  <a:gd name="connsiteX27" fmla="*/ 219286 w 300989"/>
                  <a:gd name="connsiteY27" fmla="*/ 217170 h 335279"/>
                  <a:gd name="connsiteX28" fmla="*/ 219286 w 300989"/>
                  <a:gd name="connsiteY28" fmla="*/ 217170 h 335279"/>
                  <a:gd name="connsiteX29" fmla="*/ 215477 w 300989"/>
                  <a:gd name="connsiteY29" fmla="*/ 228600 h 335279"/>
                  <a:gd name="connsiteX30" fmla="*/ 211666 w 300989"/>
                  <a:gd name="connsiteY30" fmla="*/ 228600 h 335279"/>
                  <a:gd name="connsiteX31" fmla="*/ 196427 w 300989"/>
                  <a:gd name="connsiteY31" fmla="*/ 224790 h 335279"/>
                  <a:gd name="connsiteX32" fmla="*/ 165947 w 300989"/>
                  <a:gd name="connsiteY32" fmla="*/ 236220 h 335279"/>
                  <a:gd name="connsiteX33" fmla="*/ 146897 w 300989"/>
                  <a:gd name="connsiteY33" fmla="*/ 255270 h 335279"/>
                  <a:gd name="connsiteX34" fmla="*/ 146897 w 300989"/>
                  <a:gd name="connsiteY34" fmla="*/ 270510 h 335279"/>
                  <a:gd name="connsiteX35" fmla="*/ 150707 w 300989"/>
                  <a:gd name="connsiteY35" fmla="*/ 278130 h 335279"/>
                  <a:gd name="connsiteX36" fmla="*/ 139277 w 300989"/>
                  <a:gd name="connsiteY36" fmla="*/ 278130 h 335279"/>
                  <a:gd name="connsiteX37" fmla="*/ 101177 w 300989"/>
                  <a:gd name="connsiteY37" fmla="*/ 278130 h 335279"/>
                  <a:gd name="connsiteX38" fmla="*/ 78316 w 300989"/>
                  <a:gd name="connsiteY38" fmla="*/ 289560 h 335279"/>
                  <a:gd name="connsiteX39" fmla="*/ 51647 w 300989"/>
                  <a:gd name="connsiteY39" fmla="*/ 289560 h 335279"/>
                  <a:gd name="connsiteX40" fmla="*/ 47836 w 300989"/>
                  <a:gd name="connsiteY40" fmla="*/ 304800 h 335279"/>
                  <a:gd name="connsiteX41" fmla="*/ 36407 w 300989"/>
                  <a:gd name="connsiteY41" fmla="*/ 312420 h 335279"/>
                  <a:gd name="connsiteX42" fmla="*/ 47836 w 300989"/>
                  <a:gd name="connsiteY42" fmla="*/ 335280 h 335279"/>
                  <a:gd name="connsiteX43" fmla="*/ 40216 w 300989"/>
                  <a:gd name="connsiteY43" fmla="*/ 335280 h 335279"/>
                  <a:gd name="connsiteX44" fmla="*/ 32597 w 300989"/>
                  <a:gd name="connsiteY44" fmla="*/ 335280 h 335279"/>
                  <a:gd name="connsiteX45" fmla="*/ 2116 w 300989"/>
                  <a:gd name="connsiteY45" fmla="*/ 320040 h 335279"/>
                  <a:gd name="connsiteX46" fmla="*/ 13547 w 300989"/>
                  <a:gd name="connsiteY46" fmla="*/ 278130 h 335279"/>
                  <a:gd name="connsiteX47" fmla="*/ 47836 w 300989"/>
                  <a:gd name="connsiteY47" fmla="*/ 228600 h 335279"/>
                  <a:gd name="connsiteX48" fmla="*/ 74507 w 300989"/>
                  <a:gd name="connsiteY48" fmla="*/ 213360 h 335279"/>
                  <a:gd name="connsiteX49" fmla="*/ 82127 w 300989"/>
                  <a:gd name="connsiteY49" fmla="*/ 213360 h 335279"/>
                  <a:gd name="connsiteX50" fmla="*/ 101177 w 300989"/>
                  <a:gd name="connsiteY50" fmla="*/ 213360 h 335279"/>
                  <a:gd name="connsiteX51" fmla="*/ 104986 w 300989"/>
                  <a:gd name="connsiteY51" fmla="*/ 217170 h 335279"/>
                  <a:gd name="connsiteX52" fmla="*/ 112607 w 300989"/>
                  <a:gd name="connsiteY52" fmla="*/ 232410 h 335279"/>
                  <a:gd name="connsiteX53" fmla="*/ 116416 w 300989"/>
                  <a:gd name="connsiteY53" fmla="*/ 205740 h 335279"/>
                  <a:gd name="connsiteX54" fmla="*/ 116416 w 300989"/>
                  <a:gd name="connsiteY54" fmla="*/ 201930 h 335279"/>
                  <a:gd name="connsiteX55" fmla="*/ 112607 w 300989"/>
                  <a:gd name="connsiteY55" fmla="*/ 182880 h 335279"/>
                  <a:gd name="connsiteX56" fmla="*/ 124036 w 300989"/>
                  <a:gd name="connsiteY56" fmla="*/ 148590 h 335279"/>
                  <a:gd name="connsiteX57" fmla="*/ 127847 w 300989"/>
                  <a:gd name="connsiteY57" fmla="*/ 148590 h 335279"/>
                  <a:gd name="connsiteX58" fmla="*/ 139277 w 300989"/>
                  <a:gd name="connsiteY58" fmla="*/ 144780 h 335279"/>
                  <a:gd name="connsiteX59" fmla="*/ 162136 w 300989"/>
                  <a:gd name="connsiteY59" fmla="*/ 102870 h 335279"/>
                  <a:gd name="connsiteX60" fmla="*/ 173566 w 300989"/>
                  <a:gd name="connsiteY60" fmla="*/ 99060 h 335279"/>
                  <a:gd name="connsiteX61" fmla="*/ 204047 w 300989"/>
                  <a:gd name="connsiteY61" fmla="*/ 106680 h 335279"/>
                  <a:gd name="connsiteX62" fmla="*/ 204047 w 300989"/>
                  <a:gd name="connsiteY62" fmla="*/ 106680 h 335279"/>
                  <a:gd name="connsiteX63" fmla="*/ 184997 w 300989"/>
                  <a:gd name="connsiteY63" fmla="*/ 99060 h 335279"/>
                  <a:gd name="connsiteX64" fmla="*/ 181186 w 300989"/>
                  <a:gd name="connsiteY64" fmla="*/ 83820 h 335279"/>
                  <a:gd name="connsiteX65" fmla="*/ 192616 w 300989"/>
                  <a:gd name="connsiteY65" fmla="*/ 72390 h 335279"/>
                  <a:gd name="connsiteX66" fmla="*/ 242147 w 300989"/>
                  <a:gd name="connsiteY66" fmla="*/ 76200 h 335279"/>
                  <a:gd name="connsiteX67" fmla="*/ 215477 w 300989"/>
                  <a:gd name="connsiteY67" fmla="*/ 68580 h 335279"/>
                  <a:gd name="connsiteX68" fmla="*/ 200236 w 300989"/>
                  <a:gd name="connsiteY68" fmla="*/ 72390 h 335279"/>
                  <a:gd name="connsiteX69" fmla="*/ 184997 w 300989"/>
                  <a:gd name="connsiteY69" fmla="*/ 49530 h 335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300989" h="335279">
                    <a:moveTo>
                      <a:pt x="184997" y="49530"/>
                    </a:moveTo>
                    <a:lnTo>
                      <a:pt x="181186" y="45720"/>
                    </a:lnTo>
                    <a:cubicBezTo>
                      <a:pt x="169757" y="34290"/>
                      <a:pt x="169757" y="11430"/>
                      <a:pt x="184997" y="3810"/>
                    </a:cubicBezTo>
                    <a:cubicBezTo>
                      <a:pt x="188807" y="0"/>
                      <a:pt x="192616" y="0"/>
                      <a:pt x="196427" y="0"/>
                    </a:cubicBezTo>
                    <a:cubicBezTo>
                      <a:pt x="207857" y="15240"/>
                      <a:pt x="230716" y="7620"/>
                      <a:pt x="242147" y="15240"/>
                    </a:cubicBezTo>
                    <a:cubicBezTo>
                      <a:pt x="245957" y="19050"/>
                      <a:pt x="253577" y="15240"/>
                      <a:pt x="257386" y="11430"/>
                    </a:cubicBezTo>
                    <a:cubicBezTo>
                      <a:pt x="272627" y="7620"/>
                      <a:pt x="280247" y="11430"/>
                      <a:pt x="280247" y="22860"/>
                    </a:cubicBezTo>
                    <a:cubicBezTo>
                      <a:pt x="280247" y="26670"/>
                      <a:pt x="280247" y="30480"/>
                      <a:pt x="284057" y="34290"/>
                    </a:cubicBezTo>
                    <a:cubicBezTo>
                      <a:pt x="287866" y="38100"/>
                      <a:pt x="287866" y="41910"/>
                      <a:pt x="287866" y="45720"/>
                    </a:cubicBezTo>
                    <a:cubicBezTo>
                      <a:pt x="287866" y="45720"/>
                      <a:pt x="287866" y="49530"/>
                      <a:pt x="287866" y="49530"/>
                    </a:cubicBezTo>
                    <a:cubicBezTo>
                      <a:pt x="295486" y="57150"/>
                      <a:pt x="291677" y="72390"/>
                      <a:pt x="299297" y="83820"/>
                    </a:cubicBezTo>
                    <a:cubicBezTo>
                      <a:pt x="299297" y="87630"/>
                      <a:pt x="303107" y="91440"/>
                      <a:pt x="299297" y="91440"/>
                    </a:cubicBezTo>
                    <a:cubicBezTo>
                      <a:pt x="291677" y="102870"/>
                      <a:pt x="295486" y="118110"/>
                      <a:pt x="284057" y="129540"/>
                    </a:cubicBezTo>
                    <a:cubicBezTo>
                      <a:pt x="284057" y="133350"/>
                      <a:pt x="280247" y="133350"/>
                      <a:pt x="280247" y="137160"/>
                    </a:cubicBezTo>
                    <a:cubicBezTo>
                      <a:pt x="272627" y="140970"/>
                      <a:pt x="268816" y="140970"/>
                      <a:pt x="265007" y="152400"/>
                    </a:cubicBezTo>
                    <a:cubicBezTo>
                      <a:pt x="265007" y="156210"/>
                      <a:pt x="257386" y="156210"/>
                      <a:pt x="253577" y="152400"/>
                    </a:cubicBezTo>
                    <a:cubicBezTo>
                      <a:pt x="249766" y="148590"/>
                      <a:pt x="249766" y="144780"/>
                      <a:pt x="245957" y="137160"/>
                    </a:cubicBezTo>
                    <a:cubicBezTo>
                      <a:pt x="242147" y="129540"/>
                      <a:pt x="238336" y="129540"/>
                      <a:pt x="234527" y="133350"/>
                    </a:cubicBezTo>
                    <a:cubicBezTo>
                      <a:pt x="230716" y="137160"/>
                      <a:pt x="226907" y="137160"/>
                      <a:pt x="226907" y="137160"/>
                    </a:cubicBezTo>
                    <a:cubicBezTo>
                      <a:pt x="215477" y="148590"/>
                      <a:pt x="204047" y="144780"/>
                      <a:pt x="192616" y="144780"/>
                    </a:cubicBezTo>
                    <a:cubicBezTo>
                      <a:pt x="184997" y="144780"/>
                      <a:pt x="181186" y="140970"/>
                      <a:pt x="181186" y="137160"/>
                    </a:cubicBezTo>
                    <a:cubicBezTo>
                      <a:pt x="181186" y="133350"/>
                      <a:pt x="177377" y="133350"/>
                      <a:pt x="173566" y="133350"/>
                    </a:cubicBezTo>
                    <a:cubicBezTo>
                      <a:pt x="169757" y="137160"/>
                      <a:pt x="173566" y="137160"/>
                      <a:pt x="173566" y="140970"/>
                    </a:cubicBezTo>
                    <a:cubicBezTo>
                      <a:pt x="173566" y="144780"/>
                      <a:pt x="173566" y="148590"/>
                      <a:pt x="173566" y="148590"/>
                    </a:cubicBezTo>
                    <a:cubicBezTo>
                      <a:pt x="173566" y="152400"/>
                      <a:pt x="169757" y="156210"/>
                      <a:pt x="173566" y="160020"/>
                    </a:cubicBezTo>
                    <a:cubicBezTo>
                      <a:pt x="177377" y="167640"/>
                      <a:pt x="181186" y="179070"/>
                      <a:pt x="188807" y="182880"/>
                    </a:cubicBezTo>
                    <a:cubicBezTo>
                      <a:pt x="200236" y="190500"/>
                      <a:pt x="204047" y="198120"/>
                      <a:pt x="200236" y="213360"/>
                    </a:cubicBezTo>
                    <a:lnTo>
                      <a:pt x="219286" y="217170"/>
                    </a:lnTo>
                    <a:cubicBezTo>
                      <a:pt x="219286" y="217170"/>
                      <a:pt x="219286" y="217170"/>
                      <a:pt x="219286" y="217170"/>
                    </a:cubicBezTo>
                    <a:cubicBezTo>
                      <a:pt x="219286" y="220980"/>
                      <a:pt x="219286" y="224790"/>
                      <a:pt x="215477" y="228600"/>
                    </a:cubicBezTo>
                    <a:cubicBezTo>
                      <a:pt x="215477" y="228600"/>
                      <a:pt x="211666" y="228600"/>
                      <a:pt x="211666" y="228600"/>
                    </a:cubicBezTo>
                    <a:cubicBezTo>
                      <a:pt x="207857" y="224790"/>
                      <a:pt x="204047" y="220980"/>
                      <a:pt x="196427" y="224790"/>
                    </a:cubicBezTo>
                    <a:cubicBezTo>
                      <a:pt x="184997" y="228600"/>
                      <a:pt x="173566" y="228600"/>
                      <a:pt x="165947" y="236220"/>
                    </a:cubicBezTo>
                    <a:cubicBezTo>
                      <a:pt x="158327" y="243840"/>
                      <a:pt x="158327" y="251460"/>
                      <a:pt x="146897" y="255270"/>
                    </a:cubicBezTo>
                    <a:cubicBezTo>
                      <a:pt x="143086" y="255270"/>
                      <a:pt x="143086" y="266700"/>
                      <a:pt x="146897" y="270510"/>
                    </a:cubicBezTo>
                    <a:cubicBezTo>
                      <a:pt x="150707" y="274320"/>
                      <a:pt x="154516" y="274320"/>
                      <a:pt x="150707" y="278130"/>
                    </a:cubicBezTo>
                    <a:cubicBezTo>
                      <a:pt x="146897" y="281940"/>
                      <a:pt x="143086" y="278130"/>
                      <a:pt x="139277" y="278130"/>
                    </a:cubicBezTo>
                    <a:cubicBezTo>
                      <a:pt x="127847" y="270510"/>
                      <a:pt x="116416" y="274320"/>
                      <a:pt x="101177" y="278130"/>
                    </a:cubicBezTo>
                    <a:cubicBezTo>
                      <a:pt x="93557" y="281940"/>
                      <a:pt x="85936" y="281940"/>
                      <a:pt x="78316" y="289560"/>
                    </a:cubicBezTo>
                    <a:cubicBezTo>
                      <a:pt x="70697" y="297180"/>
                      <a:pt x="59266" y="300990"/>
                      <a:pt x="51647" y="289560"/>
                    </a:cubicBezTo>
                    <a:cubicBezTo>
                      <a:pt x="47836" y="293370"/>
                      <a:pt x="55457" y="300990"/>
                      <a:pt x="47836" y="304800"/>
                    </a:cubicBezTo>
                    <a:cubicBezTo>
                      <a:pt x="44027" y="308610"/>
                      <a:pt x="40216" y="308610"/>
                      <a:pt x="36407" y="312420"/>
                    </a:cubicBezTo>
                    <a:cubicBezTo>
                      <a:pt x="55457" y="320040"/>
                      <a:pt x="55457" y="320040"/>
                      <a:pt x="47836" y="335280"/>
                    </a:cubicBezTo>
                    <a:lnTo>
                      <a:pt x="40216" y="335280"/>
                    </a:lnTo>
                    <a:cubicBezTo>
                      <a:pt x="36407" y="331470"/>
                      <a:pt x="36407" y="335280"/>
                      <a:pt x="32597" y="335280"/>
                    </a:cubicBezTo>
                    <a:cubicBezTo>
                      <a:pt x="21166" y="335280"/>
                      <a:pt x="5927" y="331470"/>
                      <a:pt x="2116" y="320040"/>
                    </a:cubicBezTo>
                    <a:cubicBezTo>
                      <a:pt x="-1693" y="308610"/>
                      <a:pt x="-1693" y="289560"/>
                      <a:pt x="13547" y="278130"/>
                    </a:cubicBezTo>
                    <a:cubicBezTo>
                      <a:pt x="21166" y="262890"/>
                      <a:pt x="40216" y="247650"/>
                      <a:pt x="47836" y="228600"/>
                    </a:cubicBezTo>
                    <a:cubicBezTo>
                      <a:pt x="51647" y="213360"/>
                      <a:pt x="59266" y="209550"/>
                      <a:pt x="74507" y="213360"/>
                    </a:cubicBezTo>
                    <a:cubicBezTo>
                      <a:pt x="78316" y="213360"/>
                      <a:pt x="78316" y="217170"/>
                      <a:pt x="82127" y="213360"/>
                    </a:cubicBezTo>
                    <a:cubicBezTo>
                      <a:pt x="89747" y="209550"/>
                      <a:pt x="93557" y="209550"/>
                      <a:pt x="101177" y="213360"/>
                    </a:cubicBezTo>
                    <a:cubicBezTo>
                      <a:pt x="101177" y="213360"/>
                      <a:pt x="104986" y="213360"/>
                      <a:pt x="104986" y="217170"/>
                    </a:cubicBezTo>
                    <a:cubicBezTo>
                      <a:pt x="104986" y="220980"/>
                      <a:pt x="108797" y="228600"/>
                      <a:pt x="112607" y="232410"/>
                    </a:cubicBezTo>
                    <a:cubicBezTo>
                      <a:pt x="104986" y="220980"/>
                      <a:pt x="104986" y="213360"/>
                      <a:pt x="116416" y="205740"/>
                    </a:cubicBezTo>
                    <a:cubicBezTo>
                      <a:pt x="120227" y="201930"/>
                      <a:pt x="120227" y="201930"/>
                      <a:pt x="116416" y="201930"/>
                    </a:cubicBezTo>
                    <a:cubicBezTo>
                      <a:pt x="116416" y="194310"/>
                      <a:pt x="116416" y="190500"/>
                      <a:pt x="112607" y="182880"/>
                    </a:cubicBezTo>
                    <a:cubicBezTo>
                      <a:pt x="104986" y="163830"/>
                      <a:pt x="104986" y="163830"/>
                      <a:pt x="124036" y="148590"/>
                    </a:cubicBezTo>
                    <a:cubicBezTo>
                      <a:pt x="124036" y="148590"/>
                      <a:pt x="127847" y="148590"/>
                      <a:pt x="127847" y="148590"/>
                    </a:cubicBezTo>
                    <a:cubicBezTo>
                      <a:pt x="131657" y="152400"/>
                      <a:pt x="139277" y="156210"/>
                      <a:pt x="139277" y="144780"/>
                    </a:cubicBezTo>
                    <a:cubicBezTo>
                      <a:pt x="143086" y="129540"/>
                      <a:pt x="158327" y="118110"/>
                      <a:pt x="162136" y="102870"/>
                    </a:cubicBezTo>
                    <a:cubicBezTo>
                      <a:pt x="162136" y="99060"/>
                      <a:pt x="169757" y="95250"/>
                      <a:pt x="173566" y="99060"/>
                    </a:cubicBezTo>
                    <a:cubicBezTo>
                      <a:pt x="181186" y="102870"/>
                      <a:pt x="192616" y="102870"/>
                      <a:pt x="204047" y="106680"/>
                    </a:cubicBezTo>
                    <a:cubicBezTo>
                      <a:pt x="204047" y="106680"/>
                      <a:pt x="204047" y="106680"/>
                      <a:pt x="204047" y="106680"/>
                    </a:cubicBezTo>
                    <a:cubicBezTo>
                      <a:pt x="196427" y="106680"/>
                      <a:pt x="188807" y="102870"/>
                      <a:pt x="184997" y="99060"/>
                    </a:cubicBezTo>
                    <a:cubicBezTo>
                      <a:pt x="181186" y="95250"/>
                      <a:pt x="177377" y="91440"/>
                      <a:pt x="181186" y="83820"/>
                    </a:cubicBezTo>
                    <a:cubicBezTo>
                      <a:pt x="181186" y="76200"/>
                      <a:pt x="188807" y="76200"/>
                      <a:pt x="192616" y="72390"/>
                    </a:cubicBezTo>
                    <a:cubicBezTo>
                      <a:pt x="211666" y="60960"/>
                      <a:pt x="223097" y="76200"/>
                      <a:pt x="242147" y="76200"/>
                    </a:cubicBezTo>
                    <a:cubicBezTo>
                      <a:pt x="234527" y="72390"/>
                      <a:pt x="223097" y="72390"/>
                      <a:pt x="215477" y="68580"/>
                    </a:cubicBezTo>
                    <a:cubicBezTo>
                      <a:pt x="211666" y="64770"/>
                      <a:pt x="207857" y="68580"/>
                      <a:pt x="200236" y="72390"/>
                    </a:cubicBezTo>
                    <a:cubicBezTo>
                      <a:pt x="196427" y="76200"/>
                      <a:pt x="184997" y="72390"/>
                      <a:pt x="184997" y="49530"/>
                    </a:cubicBezTo>
                    <a:close/>
                  </a:path>
                </a:pathLst>
              </a:custGeom>
              <a:solidFill>
                <a:srgbClr val="C643C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 name="Freeform: Shape 32">
                <a:extLst>
                  <a:ext uri="{FF2B5EF4-FFF2-40B4-BE49-F238E27FC236}">
                    <a16:creationId xmlns:a16="http://schemas.microsoft.com/office/drawing/2014/main" id="{08B104BA-9F33-ABF2-A0EA-C529E04C368C}"/>
                  </a:ext>
                </a:extLst>
              </p:cNvPr>
              <p:cNvSpPr/>
              <p:nvPr/>
            </p:nvSpPr>
            <p:spPr>
              <a:xfrm>
                <a:off x="7943851" y="2241587"/>
                <a:ext cx="308610" cy="284442"/>
              </a:xfrm>
              <a:custGeom>
                <a:avLst/>
                <a:gdLst>
                  <a:gd name="connsiteX0" fmla="*/ 110490 w 308610"/>
                  <a:gd name="connsiteY0" fmla="*/ 154903 h 284442"/>
                  <a:gd name="connsiteX1" fmla="*/ 102870 w 308610"/>
                  <a:gd name="connsiteY1" fmla="*/ 151093 h 284442"/>
                  <a:gd name="connsiteX2" fmla="*/ 87630 w 308610"/>
                  <a:gd name="connsiteY2" fmla="*/ 139663 h 284442"/>
                  <a:gd name="connsiteX3" fmla="*/ 95250 w 308610"/>
                  <a:gd name="connsiteY3" fmla="*/ 162523 h 284442"/>
                  <a:gd name="connsiteX4" fmla="*/ 102870 w 308610"/>
                  <a:gd name="connsiteY4" fmla="*/ 166333 h 284442"/>
                  <a:gd name="connsiteX5" fmla="*/ 114300 w 308610"/>
                  <a:gd name="connsiteY5" fmla="*/ 166333 h 284442"/>
                  <a:gd name="connsiteX6" fmla="*/ 118110 w 308610"/>
                  <a:gd name="connsiteY6" fmla="*/ 177763 h 284442"/>
                  <a:gd name="connsiteX7" fmla="*/ 118110 w 308610"/>
                  <a:gd name="connsiteY7" fmla="*/ 200623 h 284442"/>
                  <a:gd name="connsiteX8" fmla="*/ 118110 w 308610"/>
                  <a:gd name="connsiteY8" fmla="*/ 227293 h 284442"/>
                  <a:gd name="connsiteX9" fmla="*/ 118110 w 308610"/>
                  <a:gd name="connsiteY9" fmla="*/ 234913 h 284442"/>
                  <a:gd name="connsiteX10" fmla="*/ 110490 w 308610"/>
                  <a:gd name="connsiteY10" fmla="*/ 242533 h 284442"/>
                  <a:gd name="connsiteX11" fmla="*/ 76200 w 308610"/>
                  <a:gd name="connsiteY11" fmla="*/ 265393 h 284442"/>
                  <a:gd name="connsiteX12" fmla="*/ 72390 w 308610"/>
                  <a:gd name="connsiteY12" fmla="*/ 273013 h 284442"/>
                  <a:gd name="connsiteX13" fmla="*/ 60960 w 308610"/>
                  <a:gd name="connsiteY13" fmla="*/ 284443 h 284442"/>
                  <a:gd name="connsiteX14" fmla="*/ 53340 w 308610"/>
                  <a:gd name="connsiteY14" fmla="*/ 276823 h 284442"/>
                  <a:gd name="connsiteX15" fmla="*/ 34290 w 308610"/>
                  <a:gd name="connsiteY15" fmla="*/ 253963 h 284442"/>
                  <a:gd name="connsiteX16" fmla="*/ 19050 w 308610"/>
                  <a:gd name="connsiteY16" fmla="*/ 238723 h 284442"/>
                  <a:gd name="connsiteX17" fmla="*/ 0 w 308610"/>
                  <a:gd name="connsiteY17" fmla="*/ 223483 h 284442"/>
                  <a:gd name="connsiteX18" fmla="*/ 7620 w 308610"/>
                  <a:gd name="connsiteY18" fmla="*/ 200623 h 284442"/>
                  <a:gd name="connsiteX19" fmla="*/ 15240 w 308610"/>
                  <a:gd name="connsiteY19" fmla="*/ 193003 h 284442"/>
                  <a:gd name="connsiteX20" fmla="*/ 30480 w 308610"/>
                  <a:gd name="connsiteY20" fmla="*/ 196813 h 284442"/>
                  <a:gd name="connsiteX21" fmla="*/ 30480 w 308610"/>
                  <a:gd name="connsiteY21" fmla="*/ 173953 h 284442"/>
                  <a:gd name="connsiteX22" fmla="*/ 34290 w 308610"/>
                  <a:gd name="connsiteY22" fmla="*/ 154903 h 284442"/>
                  <a:gd name="connsiteX23" fmla="*/ 38100 w 308610"/>
                  <a:gd name="connsiteY23" fmla="*/ 132043 h 284442"/>
                  <a:gd name="connsiteX24" fmla="*/ 38100 w 308610"/>
                  <a:gd name="connsiteY24" fmla="*/ 109183 h 284442"/>
                  <a:gd name="connsiteX25" fmla="*/ 53340 w 308610"/>
                  <a:gd name="connsiteY25" fmla="*/ 120613 h 284442"/>
                  <a:gd name="connsiteX26" fmla="*/ 60960 w 308610"/>
                  <a:gd name="connsiteY26" fmla="*/ 135853 h 284442"/>
                  <a:gd name="connsiteX27" fmla="*/ 72390 w 308610"/>
                  <a:gd name="connsiteY27" fmla="*/ 135853 h 284442"/>
                  <a:gd name="connsiteX28" fmla="*/ 83820 w 308610"/>
                  <a:gd name="connsiteY28" fmla="*/ 120613 h 284442"/>
                  <a:gd name="connsiteX29" fmla="*/ 87630 w 308610"/>
                  <a:gd name="connsiteY29" fmla="*/ 109183 h 284442"/>
                  <a:gd name="connsiteX30" fmla="*/ 83820 w 308610"/>
                  <a:gd name="connsiteY30" fmla="*/ 93943 h 284442"/>
                  <a:gd name="connsiteX31" fmla="*/ 80010 w 308610"/>
                  <a:gd name="connsiteY31" fmla="*/ 86323 h 284442"/>
                  <a:gd name="connsiteX32" fmla="*/ 87630 w 308610"/>
                  <a:gd name="connsiteY32" fmla="*/ 82513 h 284442"/>
                  <a:gd name="connsiteX33" fmla="*/ 106680 w 308610"/>
                  <a:gd name="connsiteY33" fmla="*/ 74893 h 284442"/>
                  <a:gd name="connsiteX34" fmla="*/ 140970 w 308610"/>
                  <a:gd name="connsiteY34" fmla="*/ 82513 h 284442"/>
                  <a:gd name="connsiteX35" fmla="*/ 144780 w 308610"/>
                  <a:gd name="connsiteY35" fmla="*/ 55843 h 284442"/>
                  <a:gd name="connsiteX36" fmla="*/ 152400 w 308610"/>
                  <a:gd name="connsiteY36" fmla="*/ 44413 h 284442"/>
                  <a:gd name="connsiteX37" fmla="*/ 167640 w 308610"/>
                  <a:gd name="connsiteY37" fmla="*/ 48223 h 284442"/>
                  <a:gd name="connsiteX38" fmla="*/ 198120 w 308610"/>
                  <a:gd name="connsiteY38" fmla="*/ 48223 h 284442"/>
                  <a:gd name="connsiteX39" fmla="*/ 236220 w 308610"/>
                  <a:gd name="connsiteY39" fmla="*/ 21553 h 284442"/>
                  <a:gd name="connsiteX40" fmla="*/ 270510 w 308610"/>
                  <a:gd name="connsiteY40" fmla="*/ 2503 h 284442"/>
                  <a:gd name="connsiteX41" fmla="*/ 289560 w 308610"/>
                  <a:gd name="connsiteY41" fmla="*/ 6313 h 284442"/>
                  <a:gd name="connsiteX42" fmla="*/ 308610 w 308610"/>
                  <a:gd name="connsiteY42" fmla="*/ 48223 h 284442"/>
                  <a:gd name="connsiteX43" fmla="*/ 304800 w 308610"/>
                  <a:gd name="connsiteY43" fmla="*/ 59653 h 284442"/>
                  <a:gd name="connsiteX44" fmla="*/ 289560 w 308610"/>
                  <a:gd name="connsiteY44" fmla="*/ 74893 h 284442"/>
                  <a:gd name="connsiteX45" fmla="*/ 278130 w 308610"/>
                  <a:gd name="connsiteY45" fmla="*/ 86323 h 284442"/>
                  <a:gd name="connsiteX46" fmla="*/ 274320 w 308610"/>
                  <a:gd name="connsiteY46" fmla="*/ 86323 h 284442"/>
                  <a:gd name="connsiteX47" fmla="*/ 278130 w 308610"/>
                  <a:gd name="connsiteY47" fmla="*/ 63463 h 284442"/>
                  <a:gd name="connsiteX48" fmla="*/ 262890 w 308610"/>
                  <a:gd name="connsiteY48" fmla="*/ 90133 h 284442"/>
                  <a:gd name="connsiteX49" fmla="*/ 262890 w 308610"/>
                  <a:gd name="connsiteY49" fmla="*/ 90133 h 284442"/>
                  <a:gd name="connsiteX50" fmla="*/ 228600 w 308610"/>
                  <a:gd name="connsiteY50" fmla="*/ 97753 h 284442"/>
                  <a:gd name="connsiteX51" fmla="*/ 213360 w 308610"/>
                  <a:gd name="connsiteY51" fmla="*/ 90133 h 284442"/>
                  <a:gd name="connsiteX52" fmla="*/ 201930 w 308610"/>
                  <a:gd name="connsiteY52" fmla="*/ 82513 h 284442"/>
                  <a:gd name="connsiteX53" fmla="*/ 213360 w 308610"/>
                  <a:gd name="connsiteY53" fmla="*/ 109183 h 284442"/>
                  <a:gd name="connsiteX54" fmla="*/ 217170 w 308610"/>
                  <a:gd name="connsiteY54" fmla="*/ 124423 h 284442"/>
                  <a:gd name="connsiteX55" fmla="*/ 201930 w 308610"/>
                  <a:gd name="connsiteY55" fmla="*/ 120613 h 284442"/>
                  <a:gd name="connsiteX56" fmla="*/ 186690 w 308610"/>
                  <a:gd name="connsiteY56" fmla="*/ 120613 h 284442"/>
                  <a:gd name="connsiteX57" fmla="*/ 179070 w 308610"/>
                  <a:gd name="connsiteY57" fmla="*/ 128233 h 284442"/>
                  <a:gd name="connsiteX58" fmla="*/ 175260 w 308610"/>
                  <a:gd name="connsiteY58" fmla="*/ 128233 h 284442"/>
                  <a:gd name="connsiteX59" fmla="*/ 163830 w 308610"/>
                  <a:gd name="connsiteY59" fmla="*/ 120613 h 284442"/>
                  <a:gd name="connsiteX60" fmla="*/ 160020 w 308610"/>
                  <a:gd name="connsiteY60" fmla="*/ 151093 h 284442"/>
                  <a:gd name="connsiteX61" fmla="*/ 160020 w 308610"/>
                  <a:gd name="connsiteY61" fmla="*/ 158713 h 284442"/>
                  <a:gd name="connsiteX62" fmla="*/ 137160 w 308610"/>
                  <a:gd name="connsiteY62" fmla="*/ 151093 h 284442"/>
                  <a:gd name="connsiteX63" fmla="*/ 129540 w 308610"/>
                  <a:gd name="connsiteY63" fmla="*/ 139663 h 284442"/>
                  <a:gd name="connsiteX64" fmla="*/ 125730 w 308610"/>
                  <a:gd name="connsiteY64" fmla="*/ 135853 h 284442"/>
                  <a:gd name="connsiteX65" fmla="*/ 121920 w 308610"/>
                  <a:gd name="connsiteY65" fmla="*/ 143473 h 284442"/>
                  <a:gd name="connsiteX66" fmla="*/ 110490 w 308610"/>
                  <a:gd name="connsiteY66" fmla="*/ 154903 h 284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308610" h="284442">
                    <a:moveTo>
                      <a:pt x="110490" y="154903"/>
                    </a:moveTo>
                    <a:cubicBezTo>
                      <a:pt x="106680" y="154903"/>
                      <a:pt x="102870" y="154903"/>
                      <a:pt x="102870" y="151093"/>
                    </a:cubicBezTo>
                    <a:cubicBezTo>
                      <a:pt x="99060" y="143473"/>
                      <a:pt x="99060" y="143473"/>
                      <a:pt x="87630" y="139663"/>
                    </a:cubicBezTo>
                    <a:cubicBezTo>
                      <a:pt x="87630" y="147283"/>
                      <a:pt x="91440" y="154903"/>
                      <a:pt x="95250" y="162523"/>
                    </a:cubicBezTo>
                    <a:cubicBezTo>
                      <a:pt x="95250" y="166333"/>
                      <a:pt x="99060" y="166333"/>
                      <a:pt x="102870" y="166333"/>
                    </a:cubicBezTo>
                    <a:cubicBezTo>
                      <a:pt x="106680" y="166333"/>
                      <a:pt x="110490" y="162523"/>
                      <a:pt x="114300" y="166333"/>
                    </a:cubicBezTo>
                    <a:cubicBezTo>
                      <a:pt x="118110" y="170143"/>
                      <a:pt x="121920" y="173953"/>
                      <a:pt x="118110" y="177763"/>
                    </a:cubicBezTo>
                    <a:cubicBezTo>
                      <a:pt x="121920" y="185383"/>
                      <a:pt x="121920" y="193003"/>
                      <a:pt x="118110" y="200623"/>
                    </a:cubicBezTo>
                    <a:cubicBezTo>
                      <a:pt x="110490" y="208243"/>
                      <a:pt x="110490" y="219673"/>
                      <a:pt x="118110" y="227293"/>
                    </a:cubicBezTo>
                    <a:cubicBezTo>
                      <a:pt x="118110" y="231103"/>
                      <a:pt x="118110" y="231103"/>
                      <a:pt x="118110" y="234913"/>
                    </a:cubicBezTo>
                    <a:cubicBezTo>
                      <a:pt x="118110" y="238723"/>
                      <a:pt x="114300" y="238723"/>
                      <a:pt x="110490" y="242533"/>
                    </a:cubicBezTo>
                    <a:cubicBezTo>
                      <a:pt x="91440" y="238723"/>
                      <a:pt x="80010" y="246343"/>
                      <a:pt x="76200" y="265393"/>
                    </a:cubicBezTo>
                    <a:cubicBezTo>
                      <a:pt x="76200" y="269203"/>
                      <a:pt x="76200" y="269203"/>
                      <a:pt x="72390" y="273013"/>
                    </a:cubicBezTo>
                    <a:cubicBezTo>
                      <a:pt x="72390" y="276823"/>
                      <a:pt x="68580" y="284443"/>
                      <a:pt x="60960" y="284443"/>
                    </a:cubicBezTo>
                    <a:cubicBezTo>
                      <a:pt x="53340" y="284443"/>
                      <a:pt x="53340" y="280633"/>
                      <a:pt x="53340" y="276823"/>
                    </a:cubicBezTo>
                    <a:cubicBezTo>
                      <a:pt x="49530" y="269203"/>
                      <a:pt x="41910" y="261583"/>
                      <a:pt x="34290" y="253963"/>
                    </a:cubicBezTo>
                    <a:cubicBezTo>
                      <a:pt x="26670" y="250153"/>
                      <a:pt x="22860" y="246343"/>
                      <a:pt x="19050" y="238723"/>
                    </a:cubicBezTo>
                    <a:cubicBezTo>
                      <a:pt x="15240" y="231103"/>
                      <a:pt x="7620" y="223483"/>
                      <a:pt x="0" y="223483"/>
                    </a:cubicBezTo>
                    <a:cubicBezTo>
                      <a:pt x="7620" y="215863"/>
                      <a:pt x="15240" y="212053"/>
                      <a:pt x="7620" y="200623"/>
                    </a:cubicBezTo>
                    <a:cubicBezTo>
                      <a:pt x="3810" y="196813"/>
                      <a:pt x="11430" y="193003"/>
                      <a:pt x="15240" y="193003"/>
                    </a:cubicBezTo>
                    <a:cubicBezTo>
                      <a:pt x="19050" y="196813"/>
                      <a:pt x="26670" y="196813"/>
                      <a:pt x="30480" y="196813"/>
                    </a:cubicBezTo>
                    <a:cubicBezTo>
                      <a:pt x="30480" y="189193"/>
                      <a:pt x="30480" y="181573"/>
                      <a:pt x="30480" y="173953"/>
                    </a:cubicBezTo>
                    <a:cubicBezTo>
                      <a:pt x="30480" y="166333"/>
                      <a:pt x="30480" y="162523"/>
                      <a:pt x="34290" y="154903"/>
                    </a:cubicBezTo>
                    <a:cubicBezTo>
                      <a:pt x="38100" y="147283"/>
                      <a:pt x="41910" y="139663"/>
                      <a:pt x="38100" y="132043"/>
                    </a:cubicBezTo>
                    <a:cubicBezTo>
                      <a:pt x="38100" y="124423"/>
                      <a:pt x="38100" y="116803"/>
                      <a:pt x="38100" y="109183"/>
                    </a:cubicBezTo>
                    <a:cubicBezTo>
                      <a:pt x="49530" y="109183"/>
                      <a:pt x="45720" y="120613"/>
                      <a:pt x="53340" y="120613"/>
                    </a:cubicBezTo>
                    <a:cubicBezTo>
                      <a:pt x="60960" y="120613"/>
                      <a:pt x="60960" y="128233"/>
                      <a:pt x="60960" y="135853"/>
                    </a:cubicBezTo>
                    <a:cubicBezTo>
                      <a:pt x="64770" y="139663"/>
                      <a:pt x="68580" y="135853"/>
                      <a:pt x="72390" y="135853"/>
                    </a:cubicBezTo>
                    <a:cubicBezTo>
                      <a:pt x="83820" y="132043"/>
                      <a:pt x="83820" y="132043"/>
                      <a:pt x="83820" y="120613"/>
                    </a:cubicBezTo>
                    <a:cubicBezTo>
                      <a:pt x="83820" y="116803"/>
                      <a:pt x="87630" y="112993"/>
                      <a:pt x="87630" y="109183"/>
                    </a:cubicBezTo>
                    <a:cubicBezTo>
                      <a:pt x="95250" y="97753"/>
                      <a:pt x="95250" y="97753"/>
                      <a:pt x="83820" y="93943"/>
                    </a:cubicBezTo>
                    <a:cubicBezTo>
                      <a:pt x="80010" y="93943"/>
                      <a:pt x="80010" y="90133"/>
                      <a:pt x="80010" y="86323"/>
                    </a:cubicBezTo>
                    <a:cubicBezTo>
                      <a:pt x="80010" y="82513"/>
                      <a:pt x="87630" y="82513"/>
                      <a:pt x="87630" y="82513"/>
                    </a:cubicBezTo>
                    <a:cubicBezTo>
                      <a:pt x="95250" y="82513"/>
                      <a:pt x="99060" y="82513"/>
                      <a:pt x="106680" y="74893"/>
                    </a:cubicBezTo>
                    <a:cubicBezTo>
                      <a:pt x="118110" y="78703"/>
                      <a:pt x="125730" y="82513"/>
                      <a:pt x="140970" y="82513"/>
                    </a:cubicBezTo>
                    <a:cubicBezTo>
                      <a:pt x="137160" y="74893"/>
                      <a:pt x="144780" y="63463"/>
                      <a:pt x="144780" y="55843"/>
                    </a:cubicBezTo>
                    <a:cubicBezTo>
                      <a:pt x="144780" y="52033"/>
                      <a:pt x="148590" y="48223"/>
                      <a:pt x="152400" y="44413"/>
                    </a:cubicBezTo>
                    <a:cubicBezTo>
                      <a:pt x="160020" y="44413"/>
                      <a:pt x="163830" y="44413"/>
                      <a:pt x="167640" y="48223"/>
                    </a:cubicBezTo>
                    <a:cubicBezTo>
                      <a:pt x="179070" y="63463"/>
                      <a:pt x="179070" y="63463"/>
                      <a:pt x="198120" y="48223"/>
                    </a:cubicBezTo>
                    <a:cubicBezTo>
                      <a:pt x="209550" y="36793"/>
                      <a:pt x="224790" y="32983"/>
                      <a:pt x="236220" y="21553"/>
                    </a:cubicBezTo>
                    <a:cubicBezTo>
                      <a:pt x="243840" y="13933"/>
                      <a:pt x="259080" y="13933"/>
                      <a:pt x="270510" y="2503"/>
                    </a:cubicBezTo>
                    <a:cubicBezTo>
                      <a:pt x="274320" y="-1307"/>
                      <a:pt x="285750" y="-1307"/>
                      <a:pt x="289560" y="6313"/>
                    </a:cubicBezTo>
                    <a:cubicBezTo>
                      <a:pt x="297180" y="17743"/>
                      <a:pt x="304800" y="32983"/>
                      <a:pt x="308610" y="48223"/>
                    </a:cubicBezTo>
                    <a:cubicBezTo>
                      <a:pt x="308610" y="52033"/>
                      <a:pt x="308610" y="55843"/>
                      <a:pt x="304800" y="59653"/>
                    </a:cubicBezTo>
                    <a:cubicBezTo>
                      <a:pt x="297180" y="63463"/>
                      <a:pt x="293370" y="67273"/>
                      <a:pt x="289560" y="74893"/>
                    </a:cubicBezTo>
                    <a:cubicBezTo>
                      <a:pt x="285750" y="78703"/>
                      <a:pt x="281940" y="82513"/>
                      <a:pt x="278130" y="86323"/>
                    </a:cubicBezTo>
                    <a:lnTo>
                      <a:pt x="274320" y="86323"/>
                    </a:lnTo>
                    <a:cubicBezTo>
                      <a:pt x="266700" y="78703"/>
                      <a:pt x="274320" y="71083"/>
                      <a:pt x="278130" y="63463"/>
                    </a:cubicBezTo>
                    <a:cubicBezTo>
                      <a:pt x="270510" y="67273"/>
                      <a:pt x="270510" y="78703"/>
                      <a:pt x="262890" y="90133"/>
                    </a:cubicBezTo>
                    <a:lnTo>
                      <a:pt x="262890" y="90133"/>
                    </a:lnTo>
                    <a:cubicBezTo>
                      <a:pt x="251460" y="93943"/>
                      <a:pt x="240030" y="93943"/>
                      <a:pt x="228600" y="97753"/>
                    </a:cubicBezTo>
                    <a:cubicBezTo>
                      <a:pt x="224790" y="97753"/>
                      <a:pt x="217170" y="93943"/>
                      <a:pt x="213360" y="90133"/>
                    </a:cubicBezTo>
                    <a:cubicBezTo>
                      <a:pt x="209550" y="86323"/>
                      <a:pt x="209550" y="82513"/>
                      <a:pt x="201930" y="82513"/>
                    </a:cubicBezTo>
                    <a:cubicBezTo>
                      <a:pt x="205740" y="93943"/>
                      <a:pt x="205740" y="101563"/>
                      <a:pt x="213360" y="109183"/>
                    </a:cubicBezTo>
                    <a:cubicBezTo>
                      <a:pt x="217170" y="112993"/>
                      <a:pt x="224790" y="116803"/>
                      <a:pt x="217170" y="124423"/>
                    </a:cubicBezTo>
                    <a:cubicBezTo>
                      <a:pt x="209550" y="128233"/>
                      <a:pt x="205740" y="124423"/>
                      <a:pt x="201930" y="120613"/>
                    </a:cubicBezTo>
                    <a:cubicBezTo>
                      <a:pt x="194310" y="112993"/>
                      <a:pt x="194310" y="112993"/>
                      <a:pt x="186690" y="120613"/>
                    </a:cubicBezTo>
                    <a:cubicBezTo>
                      <a:pt x="182880" y="124423"/>
                      <a:pt x="182880" y="124423"/>
                      <a:pt x="179070" y="128233"/>
                    </a:cubicBezTo>
                    <a:cubicBezTo>
                      <a:pt x="179070" y="128233"/>
                      <a:pt x="179070" y="128233"/>
                      <a:pt x="175260" y="128233"/>
                    </a:cubicBezTo>
                    <a:cubicBezTo>
                      <a:pt x="167640" y="128233"/>
                      <a:pt x="163830" y="124423"/>
                      <a:pt x="163830" y="120613"/>
                    </a:cubicBezTo>
                    <a:cubicBezTo>
                      <a:pt x="152400" y="132043"/>
                      <a:pt x="156210" y="139663"/>
                      <a:pt x="160020" y="151093"/>
                    </a:cubicBezTo>
                    <a:cubicBezTo>
                      <a:pt x="163830" y="151093"/>
                      <a:pt x="163830" y="154903"/>
                      <a:pt x="160020" y="158713"/>
                    </a:cubicBezTo>
                    <a:cubicBezTo>
                      <a:pt x="152400" y="158713"/>
                      <a:pt x="144780" y="151093"/>
                      <a:pt x="137160" y="151093"/>
                    </a:cubicBezTo>
                    <a:cubicBezTo>
                      <a:pt x="133350" y="151093"/>
                      <a:pt x="129540" y="143473"/>
                      <a:pt x="129540" y="139663"/>
                    </a:cubicBezTo>
                    <a:cubicBezTo>
                      <a:pt x="129540" y="135853"/>
                      <a:pt x="129540" y="132043"/>
                      <a:pt x="125730" y="135853"/>
                    </a:cubicBezTo>
                    <a:cubicBezTo>
                      <a:pt x="121920" y="135853"/>
                      <a:pt x="118110" y="139663"/>
                      <a:pt x="121920" y="143473"/>
                    </a:cubicBezTo>
                    <a:cubicBezTo>
                      <a:pt x="106680" y="143473"/>
                      <a:pt x="110490" y="147283"/>
                      <a:pt x="110490" y="154903"/>
                    </a:cubicBezTo>
                    <a:close/>
                  </a:path>
                </a:pathLst>
              </a:custGeom>
              <a:solidFill>
                <a:srgbClr val="C750C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 name="Freeform: Shape 33">
                <a:extLst>
                  <a:ext uri="{FF2B5EF4-FFF2-40B4-BE49-F238E27FC236}">
                    <a16:creationId xmlns:a16="http://schemas.microsoft.com/office/drawing/2014/main" id="{4317C5D5-552A-C5F8-26F9-DCA24F00B316}"/>
                  </a:ext>
                </a:extLst>
              </p:cNvPr>
              <p:cNvSpPr/>
              <p:nvPr/>
            </p:nvSpPr>
            <p:spPr>
              <a:xfrm>
                <a:off x="8374511" y="1623713"/>
                <a:ext cx="533269" cy="178416"/>
              </a:xfrm>
              <a:custGeom>
                <a:avLst/>
                <a:gdLst>
                  <a:gd name="connsiteX0" fmla="*/ 495170 w 533269"/>
                  <a:gd name="connsiteY0" fmla="*/ 10776 h 178416"/>
                  <a:gd name="connsiteX1" fmla="*/ 502790 w 533269"/>
                  <a:gd name="connsiteY1" fmla="*/ 41256 h 178416"/>
                  <a:gd name="connsiteX2" fmla="*/ 498979 w 533269"/>
                  <a:gd name="connsiteY2" fmla="*/ 56496 h 178416"/>
                  <a:gd name="connsiteX3" fmla="*/ 498979 w 533269"/>
                  <a:gd name="connsiteY3" fmla="*/ 60306 h 178416"/>
                  <a:gd name="connsiteX4" fmla="*/ 502790 w 533269"/>
                  <a:gd name="connsiteY4" fmla="*/ 45066 h 178416"/>
                  <a:gd name="connsiteX5" fmla="*/ 510409 w 533269"/>
                  <a:gd name="connsiteY5" fmla="*/ 56496 h 178416"/>
                  <a:gd name="connsiteX6" fmla="*/ 514220 w 533269"/>
                  <a:gd name="connsiteY6" fmla="*/ 71736 h 178416"/>
                  <a:gd name="connsiteX7" fmla="*/ 533270 w 533269"/>
                  <a:gd name="connsiteY7" fmla="*/ 86976 h 178416"/>
                  <a:gd name="connsiteX8" fmla="*/ 521840 w 533269"/>
                  <a:gd name="connsiteY8" fmla="*/ 98406 h 178416"/>
                  <a:gd name="connsiteX9" fmla="*/ 483740 w 533269"/>
                  <a:gd name="connsiteY9" fmla="*/ 79356 h 178416"/>
                  <a:gd name="connsiteX10" fmla="*/ 453259 w 533269"/>
                  <a:gd name="connsiteY10" fmla="*/ 45066 h 178416"/>
                  <a:gd name="connsiteX11" fmla="*/ 418970 w 533269"/>
                  <a:gd name="connsiteY11" fmla="*/ 64116 h 178416"/>
                  <a:gd name="connsiteX12" fmla="*/ 373250 w 533269"/>
                  <a:gd name="connsiteY12" fmla="*/ 86976 h 178416"/>
                  <a:gd name="connsiteX13" fmla="*/ 358009 w 533269"/>
                  <a:gd name="connsiteY13" fmla="*/ 86976 h 178416"/>
                  <a:gd name="connsiteX14" fmla="*/ 331340 w 533269"/>
                  <a:gd name="connsiteY14" fmla="*/ 79356 h 178416"/>
                  <a:gd name="connsiteX15" fmla="*/ 308479 w 533269"/>
                  <a:gd name="connsiteY15" fmla="*/ 67926 h 178416"/>
                  <a:gd name="connsiteX16" fmla="*/ 278000 w 533269"/>
                  <a:gd name="connsiteY16" fmla="*/ 86976 h 178416"/>
                  <a:gd name="connsiteX17" fmla="*/ 243709 w 533269"/>
                  <a:gd name="connsiteY17" fmla="*/ 121266 h 178416"/>
                  <a:gd name="connsiteX18" fmla="*/ 217040 w 533269"/>
                  <a:gd name="connsiteY18" fmla="*/ 132696 h 178416"/>
                  <a:gd name="connsiteX19" fmla="*/ 209420 w 533269"/>
                  <a:gd name="connsiteY19" fmla="*/ 136506 h 178416"/>
                  <a:gd name="connsiteX20" fmla="*/ 190370 w 533269"/>
                  <a:gd name="connsiteY20" fmla="*/ 121266 h 178416"/>
                  <a:gd name="connsiteX21" fmla="*/ 167509 w 533269"/>
                  <a:gd name="connsiteY21" fmla="*/ 174606 h 178416"/>
                  <a:gd name="connsiteX22" fmla="*/ 163700 w 533269"/>
                  <a:gd name="connsiteY22" fmla="*/ 178416 h 178416"/>
                  <a:gd name="connsiteX23" fmla="*/ 140840 w 533269"/>
                  <a:gd name="connsiteY23" fmla="*/ 163176 h 178416"/>
                  <a:gd name="connsiteX24" fmla="*/ 133220 w 533269"/>
                  <a:gd name="connsiteY24" fmla="*/ 147936 h 178416"/>
                  <a:gd name="connsiteX25" fmla="*/ 133220 w 533269"/>
                  <a:gd name="connsiteY25" fmla="*/ 159366 h 178416"/>
                  <a:gd name="connsiteX26" fmla="*/ 129409 w 533269"/>
                  <a:gd name="connsiteY26" fmla="*/ 174606 h 178416"/>
                  <a:gd name="connsiteX27" fmla="*/ 110359 w 533269"/>
                  <a:gd name="connsiteY27" fmla="*/ 174606 h 178416"/>
                  <a:gd name="connsiteX28" fmla="*/ 68450 w 533269"/>
                  <a:gd name="connsiteY28" fmla="*/ 155556 h 178416"/>
                  <a:gd name="connsiteX29" fmla="*/ 57020 w 533269"/>
                  <a:gd name="connsiteY29" fmla="*/ 159366 h 178416"/>
                  <a:gd name="connsiteX30" fmla="*/ 34159 w 533269"/>
                  <a:gd name="connsiteY30" fmla="*/ 159366 h 178416"/>
                  <a:gd name="connsiteX31" fmla="*/ 34159 w 533269"/>
                  <a:gd name="connsiteY31" fmla="*/ 128886 h 178416"/>
                  <a:gd name="connsiteX32" fmla="*/ 22729 w 533269"/>
                  <a:gd name="connsiteY32" fmla="*/ 136506 h 178416"/>
                  <a:gd name="connsiteX33" fmla="*/ 18920 w 533269"/>
                  <a:gd name="connsiteY33" fmla="*/ 136506 h 178416"/>
                  <a:gd name="connsiteX34" fmla="*/ 3679 w 533269"/>
                  <a:gd name="connsiteY34" fmla="*/ 94596 h 178416"/>
                  <a:gd name="connsiteX35" fmla="*/ 68450 w 533269"/>
                  <a:gd name="connsiteY35" fmla="*/ 102216 h 178416"/>
                  <a:gd name="connsiteX36" fmla="*/ 68450 w 533269"/>
                  <a:gd name="connsiteY36" fmla="*/ 86976 h 178416"/>
                  <a:gd name="connsiteX37" fmla="*/ 106550 w 533269"/>
                  <a:gd name="connsiteY37" fmla="*/ 56496 h 178416"/>
                  <a:gd name="connsiteX38" fmla="*/ 121790 w 533269"/>
                  <a:gd name="connsiteY38" fmla="*/ 56496 h 178416"/>
                  <a:gd name="connsiteX39" fmla="*/ 125600 w 533269"/>
                  <a:gd name="connsiteY39" fmla="*/ 64116 h 178416"/>
                  <a:gd name="connsiteX40" fmla="*/ 125600 w 533269"/>
                  <a:gd name="connsiteY40" fmla="*/ 75546 h 178416"/>
                  <a:gd name="connsiteX41" fmla="*/ 156079 w 533269"/>
                  <a:gd name="connsiteY41" fmla="*/ 67926 h 178416"/>
                  <a:gd name="connsiteX42" fmla="*/ 186559 w 533269"/>
                  <a:gd name="connsiteY42" fmla="*/ 67926 h 178416"/>
                  <a:gd name="connsiteX43" fmla="*/ 205609 w 533269"/>
                  <a:gd name="connsiteY43" fmla="*/ 64116 h 178416"/>
                  <a:gd name="connsiteX44" fmla="*/ 243709 w 533269"/>
                  <a:gd name="connsiteY44" fmla="*/ 52686 h 178416"/>
                  <a:gd name="connsiteX45" fmla="*/ 262759 w 533269"/>
                  <a:gd name="connsiteY45" fmla="*/ 48876 h 178416"/>
                  <a:gd name="connsiteX46" fmla="*/ 266570 w 533269"/>
                  <a:gd name="connsiteY46" fmla="*/ 48876 h 178416"/>
                  <a:gd name="connsiteX47" fmla="*/ 297050 w 533269"/>
                  <a:gd name="connsiteY47" fmla="*/ 37446 h 178416"/>
                  <a:gd name="connsiteX48" fmla="*/ 308479 w 533269"/>
                  <a:gd name="connsiteY48" fmla="*/ 41256 h 178416"/>
                  <a:gd name="connsiteX49" fmla="*/ 319909 w 533269"/>
                  <a:gd name="connsiteY49" fmla="*/ 52686 h 178416"/>
                  <a:gd name="connsiteX50" fmla="*/ 380870 w 533269"/>
                  <a:gd name="connsiteY50" fmla="*/ 75546 h 178416"/>
                  <a:gd name="connsiteX51" fmla="*/ 392300 w 533269"/>
                  <a:gd name="connsiteY51" fmla="*/ 79356 h 178416"/>
                  <a:gd name="connsiteX52" fmla="*/ 403729 w 533269"/>
                  <a:gd name="connsiteY52" fmla="*/ 45066 h 178416"/>
                  <a:gd name="connsiteX53" fmla="*/ 388490 w 533269"/>
                  <a:gd name="connsiteY53" fmla="*/ 45066 h 178416"/>
                  <a:gd name="connsiteX54" fmla="*/ 346579 w 533269"/>
                  <a:gd name="connsiteY54" fmla="*/ 56496 h 178416"/>
                  <a:gd name="connsiteX55" fmla="*/ 335150 w 533269"/>
                  <a:gd name="connsiteY55" fmla="*/ 48876 h 178416"/>
                  <a:gd name="connsiteX56" fmla="*/ 342770 w 533269"/>
                  <a:gd name="connsiteY56" fmla="*/ 37446 h 178416"/>
                  <a:gd name="connsiteX57" fmla="*/ 377059 w 533269"/>
                  <a:gd name="connsiteY57" fmla="*/ 22206 h 178416"/>
                  <a:gd name="connsiteX58" fmla="*/ 399920 w 533269"/>
                  <a:gd name="connsiteY58" fmla="*/ 10776 h 178416"/>
                  <a:gd name="connsiteX59" fmla="*/ 430400 w 533269"/>
                  <a:gd name="connsiteY59" fmla="*/ 3156 h 178416"/>
                  <a:gd name="connsiteX60" fmla="*/ 495170 w 533269"/>
                  <a:gd name="connsiteY60" fmla="*/ 10776 h 178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533269" h="178416">
                    <a:moveTo>
                      <a:pt x="495170" y="10776"/>
                    </a:moveTo>
                    <a:cubicBezTo>
                      <a:pt x="495170" y="22206"/>
                      <a:pt x="502790" y="29826"/>
                      <a:pt x="502790" y="41256"/>
                    </a:cubicBezTo>
                    <a:cubicBezTo>
                      <a:pt x="495170" y="45066"/>
                      <a:pt x="495170" y="52686"/>
                      <a:pt x="498979" y="56496"/>
                    </a:cubicBezTo>
                    <a:cubicBezTo>
                      <a:pt x="498979" y="60306"/>
                      <a:pt x="502790" y="60306"/>
                      <a:pt x="498979" y="60306"/>
                    </a:cubicBezTo>
                    <a:cubicBezTo>
                      <a:pt x="498979" y="52686"/>
                      <a:pt x="491359" y="48876"/>
                      <a:pt x="502790" y="45066"/>
                    </a:cubicBezTo>
                    <a:lnTo>
                      <a:pt x="510409" y="56496"/>
                    </a:lnTo>
                    <a:cubicBezTo>
                      <a:pt x="510409" y="60306"/>
                      <a:pt x="510409" y="67926"/>
                      <a:pt x="514220" y="71736"/>
                    </a:cubicBezTo>
                    <a:cubicBezTo>
                      <a:pt x="518029" y="79356"/>
                      <a:pt x="521840" y="86976"/>
                      <a:pt x="533270" y="86976"/>
                    </a:cubicBezTo>
                    <a:cubicBezTo>
                      <a:pt x="533270" y="94596"/>
                      <a:pt x="529460" y="98406"/>
                      <a:pt x="521840" y="98406"/>
                    </a:cubicBezTo>
                    <a:cubicBezTo>
                      <a:pt x="510409" y="98406"/>
                      <a:pt x="487550" y="86976"/>
                      <a:pt x="483740" y="79356"/>
                    </a:cubicBezTo>
                    <a:cubicBezTo>
                      <a:pt x="479929" y="64116"/>
                      <a:pt x="472309" y="52686"/>
                      <a:pt x="453259" y="45066"/>
                    </a:cubicBezTo>
                    <a:cubicBezTo>
                      <a:pt x="438020" y="41256"/>
                      <a:pt x="422779" y="48876"/>
                      <a:pt x="418970" y="64116"/>
                    </a:cubicBezTo>
                    <a:cubicBezTo>
                      <a:pt x="415159" y="83166"/>
                      <a:pt x="392300" y="94596"/>
                      <a:pt x="373250" y="86976"/>
                    </a:cubicBezTo>
                    <a:cubicBezTo>
                      <a:pt x="369440" y="83166"/>
                      <a:pt x="365629" y="83166"/>
                      <a:pt x="358009" y="86976"/>
                    </a:cubicBezTo>
                    <a:cubicBezTo>
                      <a:pt x="346579" y="90786"/>
                      <a:pt x="338959" y="86976"/>
                      <a:pt x="331340" y="79356"/>
                    </a:cubicBezTo>
                    <a:cubicBezTo>
                      <a:pt x="327529" y="71736"/>
                      <a:pt x="316100" y="64116"/>
                      <a:pt x="308479" y="67926"/>
                    </a:cubicBezTo>
                    <a:cubicBezTo>
                      <a:pt x="297050" y="71736"/>
                      <a:pt x="289429" y="75546"/>
                      <a:pt x="278000" y="86976"/>
                    </a:cubicBezTo>
                    <a:cubicBezTo>
                      <a:pt x="270379" y="98406"/>
                      <a:pt x="255140" y="109836"/>
                      <a:pt x="243709" y="121266"/>
                    </a:cubicBezTo>
                    <a:cubicBezTo>
                      <a:pt x="236090" y="125076"/>
                      <a:pt x="228470" y="128886"/>
                      <a:pt x="217040" y="132696"/>
                    </a:cubicBezTo>
                    <a:lnTo>
                      <a:pt x="209420" y="136506"/>
                    </a:lnTo>
                    <a:cubicBezTo>
                      <a:pt x="194179" y="140316"/>
                      <a:pt x="186559" y="136506"/>
                      <a:pt x="190370" y="121266"/>
                    </a:cubicBezTo>
                    <a:cubicBezTo>
                      <a:pt x="175129" y="136506"/>
                      <a:pt x="182750" y="159366"/>
                      <a:pt x="167509" y="174606"/>
                    </a:cubicBezTo>
                    <a:cubicBezTo>
                      <a:pt x="167509" y="174606"/>
                      <a:pt x="163700" y="178416"/>
                      <a:pt x="163700" y="178416"/>
                    </a:cubicBezTo>
                    <a:cubicBezTo>
                      <a:pt x="152270" y="178416"/>
                      <a:pt x="148459" y="170796"/>
                      <a:pt x="140840" y="163176"/>
                    </a:cubicBezTo>
                    <a:cubicBezTo>
                      <a:pt x="137029" y="159366"/>
                      <a:pt x="133220" y="155556"/>
                      <a:pt x="133220" y="147936"/>
                    </a:cubicBezTo>
                    <a:cubicBezTo>
                      <a:pt x="129409" y="151746"/>
                      <a:pt x="133220" y="155556"/>
                      <a:pt x="133220" y="159366"/>
                    </a:cubicBezTo>
                    <a:cubicBezTo>
                      <a:pt x="137029" y="166986"/>
                      <a:pt x="137029" y="170796"/>
                      <a:pt x="129409" y="174606"/>
                    </a:cubicBezTo>
                    <a:cubicBezTo>
                      <a:pt x="121790" y="178416"/>
                      <a:pt x="114170" y="178416"/>
                      <a:pt x="110359" y="174606"/>
                    </a:cubicBezTo>
                    <a:cubicBezTo>
                      <a:pt x="98929" y="163176"/>
                      <a:pt x="79879" y="166986"/>
                      <a:pt x="68450" y="155556"/>
                    </a:cubicBezTo>
                    <a:cubicBezTo>
                      <a:pt x="64640" y="151746"/>
                      <a:pt x="60829" y="155556"/>
                      <a:pt x="57020" y="159366"/>
                    </a:cubicBezTo>
                    <a:cubicBezTo>
                      <a:pt x="49400" y="166986"/>
                      <a:pt x="41779" y="166986"/>
                      <a:pt x="34159" y="159366"/>
                    </a:cubicBezTo>
                    <a:cubicBezTo>
                      <a:pt x="26540" y="151746"/>
                      <a:pt x="30350" y="140316"/>
                      <a:pt x="34159" y="128886"/>
                    </a:cubicBezTo>
                    <a:cubicBezTo>
                      <a:pt x="30350" y="132696"/>
                      <a:pt x="26540" y="136506"/>
                      <a:pt x="22729" y="136506"/>
                    </a:cubicBezTo>
                    <a:cubicBezTo>
                      <a:pt x="22729" y="136506"/>
                      <a:pt x="18920" y="136506"/>
                      <a:pt x="18920" y="136506"/>
                    </a:cubicBezTo>
                    <a:cubicBezTo>
                      <a:pt x="-130" y="128886"/>
                      <a:pt x="-3941" y="113646"/>
                      <a:pt x="3679" y="94596"/>
                    </a:cubicBezTo>
                    <a:cubicBezTo>
                      <a:pt x="22729" y="79356"/>
                      <a:pt x="53209" y="79356"/>
                      <a:pt x="68450" y="102216"/>
                    </a:cubicBezTo>
                    <a:cubicBezTo>
                      <a:pt x="64640" y="98406"/>
                      <a:pt x="68450" y="90786"/>
                      <a:pt x="68450" y="86976"/>
                    </a:cubicBezTo>
                    <a:cubicBezTo>
                      <a:pt x="76070" y="71736"/>
                      <a:pt x="91309" y="64116"/>
                      <a:pt x="106550" y="56496"/>
                    </a:cubicBezTo>
                    <a:cubicBezTo>
                      <a:pt x="110359" y="52686"/>
                      <a:pt x="114170" y="52686"/>
                      <a:pt x="121790" y="56496"/>
                    </a:cubicBezTo>
                    <a:cubicBezTo>
                      <a:pt x="121790" y="56496"/>
                      <a:pt x="125600" y="60306"/>
                      <a:pt x="125600" y="64116"/>
                    </a:cubicBezTo>
                    <a:cubicBezTo>
                      <a:pt x="129409" y="67926"/>
                      <a:pt x="125600" y="71736"/>
                      <a:pt x="125600" y="75546"/>
                    </a:cubicBezTo>
                    <a:cubicBezTo>
                      <a:pt x="137029" y="75546"/>
                      <a:pt x="148459" y="75546"/>
                      <a:pt x="156079" y="67926"/>
                    </a:cubicBezTo>
                    <a:cubicBezTo>
                      <a:pt x="163700" y="60306"/>
                      <a:pt x="175129" y="64116"/>
                      <a:pt x="186559" y="67926"/>
                    </a:cubicBezTo>
                    <a:cubicBezTo>
                      <a:pt x="194179" y="71736"/>
                      <a:pt x="197990" y="71736"/>
                      <a:pt x="205609" y="64116"/>
                    </a:cubicBezTo>
                    <a:cubicBezTo>
                      <a:pt x="217040" y="52686"/>
                      <a:pt x="228470" y="48876"/>
                      <a:pt x="243709" y="52686"/>
                    </a:cubicBezTo>
                    <a:cubicBezTo>
                      <a:pt x="251329" y="52686"/>
                      <a:pt x="258950" y="56496"/>
                      <a:pt x="262759" y="48876"/>
                    </a:cubicBezTo>
                    <a:cubicBezTo>
                      <a:pt x="262759" y="48876"/>
                      <a:pt x="266570" y="48876"/>
                      <a:pt x="266570" y="48876"/>
                    </a:cubicBezTo>
                    <a:cubicBezTo>
                      <a:pt x="278000" y="52686"/>
                      <a:pt x="289429" y="41256"/>
                      <a:pt x="297050" y="37446"/>
                    </a:cubicBezTo>
                    <a:lnTo>
                      <a:pt x="308479" y="41256"/>
                    </a:lnTo>
                    <a:cubicBezTo>
                      <a:pt x="308479" y="48876"/>
                      <a:pt x="316100" y="52686"/>
                      <a:pt x="319909" y="52686"/>
                    </a:cubicBezTo>
                    <a:cubicBezTo>
                      <a:pt x="342770" y="56496"/>
                      <a:pt x="358009" y="71736"/>
                      <a:pt x="380870" y="75546"/>
                    </a:cubicBezTo>
                    <a:cubicBezTo>
                      <a:pt x="384679" y="75546"/>
                      <a:pt x="388490" y="79356"/>
                      <a:pt x="392300" y="79356"/>
                    </a:cubicBezTo>
                    <a:cubicBezTo>
                      <a:pt x="399920" y="71736"/>
                      <a:pt x="407540" y="52686"/>
                      <a:pt x="403729" y="45066"/>
                    </a:cubicBezTo>
                    <a:cubicBezTo>
                      <a:pt x="399920" y="37446"/>
                      <a:pt x="392300" y="41256"/>
                      <a:pt x="388490" y="45066"/>
                    </a:cubicBezTo>
                    <a:cubicBezTo>
                      <a:pt x="377059" y="60306"/>
                      <a:pt x="361820" y="52686"/>
                      <a:pt x="346579" y="56496"/>
                    </a:cubicBezTo>
                    <a:cubicBezTo>
                      <a:pt x="342770" y="56496"/>
                      <a:pt x="335150" y="56496"/>
                      <a:pt x="335150" y="48876"/>
                    </a:cubicBezTo>
                    <a:cubicBezTo>
                      <a:pt x="331340" y="41256"/>
                      <a:pt x="342770" y="41256"/>
                      <a:pt x="342770" y="37446"/>
                    </a:cubicBezTo>
                    <a:cubicBezTo>
                      <a:pt x="354200" y="29826"/>
                      <a:pt x="365629" y="26016"/>
                      <a:pt x="377059" y="22206"/>
                    </a:cubicBezTo>
                    <a:cubicBezTo>
                      <a:pt x="384679" y="18396"/>
                      <a:pt x="392300" y="14586"/>
                      <a:pt x="399920" y="10776"/>
                    </a:cubicBezTo>
                    <a:cubicBezTo>
                      <a:pt x="411350" y="3156"/>
                      <a:pt x="418970" y="-654"/>
                      <a:pt x="430400" y="3156"/>
                    </a:cubicBezTo>
                    <a:cubicBezTo>
                      <a:pt x="453259" y="-4464"/>
                      <a:pt x="476120" y="3156"/>
                      <a:pt x="495170" y="10776"/>
                    </a:cubicBezTo>
                    <a:close/>
                  </a:path>
                </a:pathLst>
              </a:custGeom>
              <a:solidFill>
                <a:srgbClr val="DA85D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 name="Freeform: Shape 36">
                <a:extLst>
                  <a:ext uri="{FF2B5EF4-FFF2-40B4-BE49-F238E27FC236}">
                    <a16:creationId xmlns:a16="http://schemas.microsoft.com/office/drawing/2014/main" id="{9551A9C3-2C17-BA12-02AC-819E33D2CF84}"/>
                  </a:ext>
                </a:extLst>
              </p:cNvPr>
              <p:cNvSpPr/>
              <p:nvPr/>
            </p:nvSpPr>
            <p:spPr>
              <a:xfrm>
                <a:off x="7896636" y="1531620"/>
                <a:ext cx="253925" cy="167983"/>
              </a:xfrm>
              <a:custGeom>
                <a:avLst/>
                <a:gdLst>
                  <a:gd name="connsiteX0" fmla="*/ 230095 w 253925"/>
                  <a:gd name="connsiteY0" fmla="*/ 152400 h 167983"/>
                  <a:gd name="connsiteX1" fmla="*/ 230095 w 253925"/>
                  <a:gd name="connsiteY1" fmla="*/ 160020 h 167983"/>
                  <a:gd name="connsiteX2" fmla="*/ 184375 w 253925"/>
                  <a:gd name="connsiteY2" fmla="*/ 163830 h 167983"/>
                  <a:gd name="connsiteX3" fmla="*/ 184375 w 253925"/>
                  <a:gd name="connsiteY3" fmla="*/ 121920 h 167983"/>
                  <a:gd name="connsiteX4" fmla="*/ 184375 w 253925"/>
                  <a:gd name="connsiteY4" fmla="*/ 102870 h 167983"/>
                  <a:gd name="connsiteX5" fmla="*/ 172945 w 253925"/>
                  <a:gd name="connsiteY5" fmla="*/ 140970 h 167983"/>
                  <a:gd name="connsiteX6" fmla="*/ 161515 w 253925"/>
                  <a:gd name="connsiteY6" fmla="*/ 156210 h 167983"/>
                  <a:gd name="connsiteX7" fmla="*/ 146275 w 253925"/>
                  <a:gd name="connsiteY7" fmla="*/ 140970 h 167983"/>
                  <a:gd name="connsiteX8" fmla="*/ 131035 w 253925"/>
                  <a:gd name="connsiteY8" fmla="*/ 121920 h 167983"/>
                  <a:gd name="connsiteX9" fmla="*/ 127225 w 253925"/>
                  <a:gd name="connsiteY9" fmla="*/ 118110 h 167983"/>
                  <a:gd name="connsiteX10" fmla="*/ 123415 w 253925"/>
                  <a:gd name="connsiteY10" fmla="*/ 106680 h 167983"/>
                  <a:gd name="connsiteX11" fmla="*/ 115795 w 253925"/>
                  <a:gd name="connsiteY11" fmla="*/ 91440 h 167983"/>
                  <a:gd name="connsiteX12" fmla="*/ 89125 w 253925"/>
                  <a:gd name="connsiteY12" fmla="*/ 83820 h 167983"/>
                  <a:gd name="connsiteX13" fmla="*/ 81504 w 253925"/>
                  <a:gd name="connsiteY13" fmla="*/ 91440 h 167983"/>
                  <a:gd name="connsiteX14" fmla="*/ 77695 w 253925"/>
                  <a:gd name="connsiteY14" fmla="*/ 110490 h 167983"/>
                  <a:gd name="connsiteX15" fmla="*/ 62454 w 253925"/>
                  <a:gd name="connsiteY15" fmla="*/ 110490 h 167983"/>
                  <a:gd name="connsiteX16" fmla="*/ 47215 w 253925"/>
                  <a:gd name="connsiteY16" fmla="*/ 91440 h 167983"/>
                  <a:gd name="connsiteX17" fmla="*/ 31975 w 253925"/>
                  <a:gd name="connsiteY17" fmla="*/ 95250 h 167983"/>
                  <a:gd name="connsiteX18" fmla="*/ 1495 w 253925"/>
                  <a:gd name="connsiteY18" fmla="*/ 64770 h 167983"/>
                  <a:gd name="connsiteX19" fmla="*/ 9115 w 253925"/>
                  <a:gd name="connsiteY19" fmla="*/ 49530 h 167983"/>
                  <a:gd name="connsiteX20" fmla="*/ 24354 w 253925"/>
                  <a:gd name="connsiteY20" fmla="*/ 41910 h 167983"/>
                  <a:gd name="connsiteX21" fmla="*/ 66265 w 253925"/>
                  <a:gd name="connsiteY21" fmla="*/ 49530 h 167983"/>
                  <a:gd name="connsiteX22" fmla="*/ 81504 w 253925"/>
                  <a:gd name="connsiteY22" fmla="*/ 53340 h 167983"/>
                  <a:gd name="connsiteX23" fmla="*/ 104365 w 253925"/>
                  <a:gd name="connsiteY23" fmla="*/ 45720 h 167983"/>
                  <a:gd name="connsiteX24" fmla="*/ 134845 w 253925"/>
                  <a:gd name="connsiteY24" fmla="*/ 19050 h 167983"/>
                  <a:gd name="connsiteX25" fmla="*/ 150085 w 253925"/>
                  <a:gd name="connsiteY25" fmla="*/ 7620 h 167983"/>
                  <a:gd name="connsiteX26" fmla="*/ 161515 w 253925"/>
                  <a:gd name="connsiteY26" fmla="*/ 3810 h 167983"/>
                  <a:gd name="connsiteX27" fmla="*/ 169135 w 253925"/>
                  <a:gd name="connsiteY27" fmla="*/ 0 h 167983"/>
                  <a:gd name="connsiteX28" fmla="*/ 222475 w 253925"/>
                  <a:gd name="connsiteY28" fmla="*/ 7620 h 167983"/>
                  <a:gd name="connsiteX29" fmla="*/ 237715 w 253925"/>
                  <a:gd name="connsiteY29" fmla="*/ 30480 h 167983"/>
                  <a:gd name="connsiteX30" fmla="*/ 249145 w 253925"/>
                  <a:gd name="connsiteY30" fmla="*/ 49530 h 167983"/>
                  <a:gd name="connsiteX31" fmla="*/ 252954 w 253925"/>
                  <a:gd name="connsiteY31" fmla="*/ 76200 h 167983"/>
                  <a:gd name="connsiteX32" fmla="*/ 233904 w 253925"/>
                  <a:gd name="connsiteY32" fmla="*/ 91440 h 167983"/>
                  <a:gd name="connsiteX33" fmla="*/ 226285 w 253925"/>
                  <a:gd name="connsiteY33" fmla="*/ 95250 h 167983"/>
                  <a:gd name="connsiteX34" fmla="*/ 222475 w 253925"/>
                  <a:gd name="connsiteY34" fmla="*/ 102870 h 167983"/>
                  <a:gd name="connsiteX35" fmla="*/ 230095 w 253925"/>
                  <a:gd name="connsiteY35" fmla="*/ 118110 h 167983"/>
                  <a:gd name="connsiteX36" fmla="*/ 241525 w 253925"/>
                  <a:gd name="connsiteY36" fmla="*/ 133350 h 167983"/>
                  <a:gd name="connsiteX37" fmla="*/ 237715 w 253925"/>
                  <a:gd name="connsiteY37" fmla="*/ 140970 h 167983"/>
                  <a:gd name="connsiteX38" fmla="*/ 230095 w 253925"/>
                  <a:gd name="connsiteY38" fmla="*/ 148590 h 167983"/>
                  <a:gd name="connsiteX39" fmla="*/ 230095 w 253925"/>
                  <a:gd name="connsiteY39" fmla="*/ 152400 h 167983"/>
                  <a:gd name="connsiteX40" fmla="*/ 230095 w 253925"/>
                  <a:gd name="connsiteY40" fmla="*/ 152400 h 16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53925" h="167983">
                    <a:moveTo>
                      <a:pt x="230095" y="152400"/>
                    </a:moveTo>
                    <a:lnTo>
                      <a:pt x="230095" y="160020"/>
                    </a:lnTo>
                    <a:cubicBezTo>
                      <a:pt x="218665" y="167640"/>
                      <a:pt x="191995" y="171450"/>
                      <a:pt x="184375" y="163830"/>
                    </a:cubicBezTo>
                    <a:cubicBezTo>
                      <a:pt x="180565" y="160020"/>
                      <a:pt x="176754" y="129540"/>
                      <a:pt x="184375" y="121920"/>
                    </a:cubicBezTo>
                    <a:cubicBezTo>
                      <a:pt x="188185" y="114300"/>
                      <a:pt x="191995" y="110490"/>
                      <a:pt x="184375" y="102870"/>
                    </a:cubicBezTo>
                    <a:cubicBezTo>
                      <a:pt x="180565" y="118110"/>
                      <a:pt x="172945" y="129540"/>
                      <a:pt x="172945" y="140970"/>
                    </a:cubicBezTo>
                    <a:cubicBezTo>
                      <a:pt x="172945" y="148590"/>
                      <a:pt x="169135" y="156210"/>
                      <a:pt x="161515" y="156210"/>
                    </a:cubicBezTo>
                    <a:cubicBezTo>
                      <a:pt x="153895" y="156210"/>
                      <a:pt x="142465" y="148590"/>
                      <a:pt x="146275" y="140970"/>
                    </a:cubicBezTo>
                    <a:cubicBezTo>
                      <a:pt x="153895" y="121920"/>
                      <a:pt x="142465" y="121920"/>
                      <a:pt x="131035" y="121920"/>
                    </a:cubicBezTo>
                    <a:cubicBezTo>
                      <a:pt x="131035" y="121920"/>
                      <a:pt x="127225" y="121920"/>
                      <a:pt x="127225" y="118110"/>
                    </a:cubicBezTo>
                    <a:cubicBezTo>
                      <a:pt x="123415" y="114300"/>
                      <a:pt x="123415" y="110490"/>
                      <a:pt x="123415" y="106680"/>
                    </a:cubicBezTo>
                    <a:cubicBezTo>
                      <a:pt x="119604" y="102870"/>
                      <a:pt x="115795" y="95250"/>
                      <a:pt x="115795" y="91440"/>
                    </a:cubicBezTo>
                    <a:cubicBezTo>
                      <a:pt x="108175" y="87630"/>
                      <a:pt x="96745" y="91440"/>
                      <a:pt x="89125" y="83820"/>
                    </a:cubicBezTo>
                    <a:cubicBezTo>
                      <a:pt x="85315" y="80010"/>
                      <a:pt x="81504" y="87630"/>
                      <a:pt x="81504" y="91440"/>
                    </a:cubicBezTo>
                    <a:cubicBezTo>
                      <a:pt x="81504" y="99060"/>
                      <a:pt x="85315" y="106680"/>
                      <a:pt x="77695" y="110490"/>
                    </a:cubicBezTo>
                    <a:cubicBezTo>
                      <a:pt x="70075" y="114300"/>
                      <a:pt x="66265" y="110490"/>
                      <a:pt x="62454" y="110490"/>
                    </a:cubicBezTo>
                    <a:cubicBezTo>
                      <a:pt x="51025" y="106680"/>
                      <a:pt x="43404" y="102870"/>
                      <a:pt x="47215" y="91440"/>
                    </a:cubicBezTo>
                    <a:cubicBezTo>
                      <a:pt x="43404" y="99060"/>
                      <a:pt x="39595" y="99060"/>
                      <a:pt x="31975" y="95250"/>
                    </a:cubicBezTo>
                    <a:cubicBezTo>
                      <a:pt x="16735" y="87630"/>
                      <a:pt x="9115" y="76200"/>
                      <a:pt x="1495" y="64770"/>
                    </a:cubicBezTo>
                    <a:cubicBezTo>
                      <a:pt x="-2315" y="57150"/>
                      <a:pt x="1495" y="49530"/>
                      <a:pt x="9115" y="49530"/>
                    </a:cubicBezTo>
                    <a:cubicBezTo>
                      <a:pt x="16735" y="49530"/>
                      <a:pt x="20545" y="45720"/>
                      <a:pt x="24354" y="41910"/>
                    </a:cubicBezTo>
                    <a:cubicBezTo>
                      <a:pt x="39595" y="38100"/>
                      <a:pt x="51025" y="45720"/>
                      <a:pt x="66265" y="49530"/>
                    </a:cubicBezTo>
                    <a:cubicBezTo>
                      <a:pt x="70075" y="49530"/>
                      <a:pt x="73885" y="53340"/>
                      <a:pt x="81504" y="53340"/>
                    </a:cubicBezTo>
                    <a:cubicBezTo>
                      <a:pt x="89125" y="53340"/>
                      <a:pt x="96745" y="53340"/>
                      <a:pt x="104365" y="45720"/>
                    </a:cubicBezTo>
                    <a:cubicBezTo>
                      <a:pt x="111985" y="38100"/>
                      <a:pt x="127225" y="30480"/>
                      <a:pt x="134845" y="19050"/>
                    </a:cubicBezTo>
                    <a:cubicBezTo>
                      <a:pt x="138654" y="15240"/>
                      <a:pt x="146275" y="11430"/>
                      <a:pt x="150085" y="7620"/>
                    </a:cubicBezTo>
                    <a:cubicBezTo>
                      <a:pt x="153895" y="11430"/>
                      <a:pt x="157704" y="3810"/>
                      <a:pt x="161515" y="3810"/>
                    </a:cubicBezTo>
                    <a:cubicBezTo>
                      <a:pt x="165325" y="3810"/>
                      <a:pt x="165325" y="0"/>
                      <a:pt x="169135" y="0"/>
                    </a:cubicBezTo>
                    <a:cubicBezTo>
                      <a:pt x="188185" y="3810"/>
                      <a:pt x="207235" y="0"/>
                      <a:pt x="222475" y="7620"/>
                    </a:cubicBezTo>
                    <a:cubicBezTo>
                      <a:pt x="230095" y="11430"/>
                      <a:pt x="233904" y="22860"/>
                      <a:pt x="237715" y="30480"/>
                    </a:cubicBezTo>
                    <a:cubicBezTo>
                      <a:pt x="241525" y="38100"/>
                      <a:pt x="245335" y="45720"/>
                      <a:pt x="249145" y="49530"/>
                    </a:cubicBezTo>
                    <a:cubicBezTo>
                      <a:pt x="249145" y="57150"/>
                      <a:pt x="252954" y="64770"/>
                      <a:pt x="252954" y="76200"/>
                    </a:cubicBezTo>
                    <a:cubicBezTo>
                      <a:pt x="256765" y="91440"/>
                      <a:pt x="249145" y="95250"/>
                      <a:pt x="233904" y="91440"/>
                    </a:cubicBezTo>
                    <a:cubicBezTo>
                      <a:pt x="230095" y="91440"/>
                      <a:pt x="226285" y="91440"/>
                      <a:pt x="226285" y="95250"/>
                    </a:cubicBezTo>
                    <a:cubicBezTo>
                      <a:pt x="226285" y="99060"/>
                      <a:pt x="226285" y="99060"/>
                      <a:pt x="222475" y="102870"/>
                    </a:cubicBezTo>
                    <a:cubicBezTo>
                      <a:pt x="218665" y="114300"/>
                      <a:pt x="218665" y="114300"/>
                      <a:pt x="230095" y="118110"/>
                    </a:cubicBezTo>
                    <a:cubicBezTo>
                      <a:pt x="237715" y="121920"/>
                      <a:pt x="237715" y="125730"/>
                      <a:pt x="241525" y="133350"/>
                    </a:cubicBezTo>
                    <a:cubicBezTo>
                      <a:pt x="241525" y="137160"/>
                      <a:pt x="241525" y="137160"/>
                      <a:pt x="237715" y="140970"/>
                    </a:cubicBezTo>
                    <a:cubicBezTo>
                      <a:pt x="233904" y="140970"/>
                      <a:pt x="226285" y="140970"/>
                      <a:pt x="230095" y="148590"/>
                    </a:cubicBezTo>
                    <a:cubicBezTo>
                      <a:pt x="218665" y="148590"/>
                      <a:pt x="222475" y="152400"/>
                      <a:pt x="230095" y="152400"/>
                    </a:cubicBezTo>
                    <a:lnTo>
                      <a:pt x="230095" y="152400"/>
                    </a:lnTo>
                    <a:close/>
                  </a:path>
                </a:pathLst>
              </a:custGeom>
              <a:solidFill>
                <a:srgbClr val="E3A3E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 name="Freeform: Shape 38">
                <a:extLst>
                  <a:ext uri="{FF2B5EF4-FFF2-40B4-BE49-F238E27FC236}">
                    <a16:creationId xmlns:a16="http://schemas.microsoft.com/office/drawing/2014/main" id="{950A2959-1BB5-66DB-0E41-51EFC097EA19}"/>
                  </a:ext>
                </a:extLst>
              </p:cNvPr>
              <p:cNvSpPr/>
              <p:nvPr/>
            </p:nvSpPr>
            <p:spPr>
              <a:xfrm>
                <a:off x="8812531" y="1920240"/>
                <a:ext cx="321078" cy="156209"/>
              </a:xfrm>
              <a:custGeom>
                <a:avLst/>
                <a:gdLst>
                  <a:gd name="connsiteX0" fmla="*/ 3810 w 321078"/>
                  <a:gd name="connsiteY0" fmla="*/ 45720 h 156209"/>
                  <a:gd name="connsiteX1" fmla="*/ 19050 w 321078"/>
                  <a:gd name="connsiteY1" fmla="*/ 38100 h 156209"/>
                  <a:gd name="connsiteX2" fmla="*/ 30480 w 321078"/>
                  <a:gd name="connsiteY2" fmla="*/ 34290 h 156209"/>
                  <a:gd name="connsiteX3" fmla="*/ 53340 w 321078"/>
                  <a:gd name="connsiteY3" fmla="*/ 34290 h 156209"/>
                  <a:gd name="connsiteX4" fmla="*/ 57150 w 321078"/>
                  <a:gd name="connsiteY4" fmla="*/ 38100 h 156209"/>
                  <a:gd name="connsiteX5" fmla="*/ 72390 w 321078"/>
                  <a:gd name="connsiteY5" fmla="*/ 38100 h 156209"/>
                  <a:gd name="connsiteX6" fmla="*/ 76200 w 321078"/>
                  <a:gd name="connsiteY6" fmla="*/ 22860 h 156209"/>
                  <a:gd name="connsiteX7" fmla="*/ 76200 w 321078"/>
                  <a:gd name="connsiteY7" fmla="*/ 0 h 156209"/>
                  <a:gd name="connsiteX8" fmla="*/ 102870 w 321078"/>
                  <a:gd name="connsiteY8" fmla="*/ 15240 h 156209"/>
                  <a:gd name="connsiteX9" fmla="*/ 125730 w 321078"/>
                  <a:gd name="connsiteY9" fmla="*/ 15240 h 156209"/>
                  <a:gd name="connsiteX10" fmla="*/ 152400 w 321078"/>
                  <a:gd name="connsiteY10" fmla="*/ 38100 h 156209"/>
                  <a:gd name="connsiteX11" fmla="*/ 190500 w 321078"/>
                  <a:gd name="connsiteY11" fmla="*/ 49530 h 156209"/>
                  <a:gd name="connsiteX12" fmla="*/ 251460 w 321078"/>
                  <a:gd name="connsiteY12" fmla="*/ 53340 h 156209"/>
                  <a:gd name="connsiteX13" fmla="*/ 262890 w 321078"/>
                  <a:gd name="connsiteY13" fmla="*/ 49530 h 156209"/>
                  <a:gd name="connsiteX14" fmla="*/ 285750 w 321078"/>
                  <a:gd name="connsiteY14" fmla="*/ 41910 h 156209"/>
                  <a:gd name="connsiteX15" fmla="*/ 289560 w 321078"/>
                  <a:gd name="connsiteY15" fmla="*/ 41910 h 156209"/>
                  <a:gd name="connsiteX16" fmla="*/ 312420 w 321078"/>
                  <a:gd name="connsiteY16" fmla="*/ 38100 h 156209"/>
                  <a:gd name="connsiteX17" fmla="*/ 320040 w 321078"/>
                  <a:gd name="connsiteY17" fmla="*/ 45720 h 156209"/>
                  <a:gd name="connsiteX18" fmla="*/ 312420 w 321078"/>
                  <a:gd name="connsiteY18" fmla="*/ 53340 h 156209"/>
                  <a:gd name="connsiteX19" fmla="*/ 293370 w 321078"/>
                  <a:gd name="connsiteY19" fmla="*/ 76200 h 156209"/>
                  <a:gd name="connsiteX20" fmla="*/ 266700 w 321078"/>
                  <a:gd name="connsiteY20" fmla="*/ 83820 h 156209"/>
                  <a:gd name="connsiteX21" fmla="*/ 255270 w 321078"/>
                  <a:gd name="connsiteY21" fmla="*/ 83820 h 156209"/>
                  <a:gd name="connsiteX22" fmla="*/ 247650 w 321078"/>
                  <a:gd name="connsiteY22" fmla="*/ 72390 h 156209"/>
                  <a:gd name="connsiteX23" fmla="*/ 243840 w 321078"/>
                  <a:gd name="connsiteY23" fmla="*/ 72390 h 156209"/>
                  <a:gd name="connsiteX24" fmla="*/ 201930 w 321078"/>
                  <a:gd name="connsiteY24" fmla="*/ 80010 h 156209"/>
                  <a:gd name="connsiteX25" fmla="*/ 190500 w 321078"/>
                  <a:gd name="connsiteY25" fmla="*/ 91440 h 156209"/>
                  <a:gd name="connsiteX26" fmla="*/ 190500 w 321078"/>
                  <a:gd name="connsiteY26" fmla="*/ 95250 h 156209"/>
                  <a:gd name="connsiteX27" fmla="*/ 156210 w 321078"/>
                  <a:gd name="connsiteY27" fmla="*/ 114300 h 156209"/>
                  <a:gd name="connsiteX28" fmla="*/ 140970 w 321078"/>
                  <a:gd name="connsiteY28" fmla="*/ 95250 h 156209"/>
                  <a:gd name="connsiteX29" fmla="*/ 133350 w 321078"/>
                  <a:gd name="connsiteY29" fmla="*/ 80010 h 156209"/>
                  <a:gd name="connsiteX30" fmla="*/ 129540 w 321078"/>
                  <a:gd name="connsiteY30" fmla="*/ 99060 h 156209"/>
                  <a:gd name="connsiteX31" fmla="*/ 129540 w 321078"/>
                  <a:gd name="connsiteY31" fmla="*/ 125730 h 156209"/>
                  <a:gd name="connsiteX32" fmla="*/ 125730 w 321078"/>
                  <a:gd name="connsiteY32" fmla="*/ 137160 h 156209"/>
                  <a:gd name="connsiteX33" fmla="*/ 95250 w 321078"/>
                  <a:gd name="connsiteY33" fmla="*/ 156210 h 156209"/>
                  <a:gd name="connsiteX34" fmla="*/ 91440 w 321078"/>
                  <a:gd name="connsiteY34" fmla="*/ 152400 h 156209"/>
                  <a:gd name="connsiteX35" fmla="*/ 91440 w 321078"/>
                  <a:gd name="connsiteY35" fmla="*/ 144780 h 156209"/>
                  <a:gd name="connsiteX36" fmla="*/ 95250 w 321078"/>
                  <a:gd name="connsiteY36" fmla="*/ 140970 h 156209"/>
                  <a:gd name="connsiteX37" fmla="*/ 91440 w 321078"/>
                  <a:gd name="connsiteY37" fmla="*/ 133350 h 156209"/>
                  <a:gd name="connsiteX38" fmla="*/ 91440 w 321078"/>
                  <a:gd name="connsiteY38" fmla="*/ 125730 h 156209"/>
                  <a:gd name="connsiteX39" fmla="*/ 95250 w 321078"/>
                  <a:gd name="connsiteY39" fmla="*/ 91440 h 156209"/>
                  <a:gd name="connsiteX40" fmla="*/ 83820 w 321078"/>
                  <a:gd name="connsiteY40" fmla="*/ 76200 h 156209"/>
                  <a:gd name="connsiteX41" fmla="*/ 87630 w 321078"/>
                  <a:gd name="connsiteY41" fmla="*/ 95250 h 156209"/>
                  <a:gd name="connsiteX42" fmla="*/ 80010 w 321078"/>
                  <a:gd name="connsiteY42" fmla="*/ 106680 h 156209"/>
                  <a:gd name="connsiteX43" fmla="*/ 57150 w 321078"/>
                  <a:gd name="connsiteY43" fmla="*/ 110490 h 156209"/>
                  <a:gd name="connsiteX44" fmla="*/ 38100 w 321078"/>
                  <a:gd name="connsiteY44" fmla="*/ 95250 h 156209"/>
                  <a:gd name="connsiteX45" fmla="*/ 26670 w 321078"/>
                  <a:gd name="connsiteY45" fmla="*/ 72390 h 156209"/>
                  <a:gd name="connsiteX46" fmla="*/ 19050 w 321078"/>
                  <a:gd name="connsiteY46" fmla="*/ 64770 h 156209"/>
                  <a:gd name="connsiteX47" fmla="*/ 11430 w 321078"/>
                  <a:gd name="connsiteY47" fmla="*/ 72390 h 156209"/>
                  <a:gd name="connsiteX48" fmla="*/ 11430 w 321078"/>
                  <a:gd name="connsiteY48" fmla="*/ 80010 h 156209"/>
                  <a:gd name="connsiteX49" fmla="*/ 0 w 321078"/>
                  <a:gd name="connsiteY49" fmla="*/ 68580 h 156209"/>
                  <a:gd name="connsiteX50" fmla="*/ 3810 w 321078"/>
                  <a:gd name="connsiteY50" fmla="*/ 53340 h 156209"/>
                  <a:gd name="connsiteX51" fmla="*/ 7620 w 321078"/>
                  <a:gd name="connsiteY51" fmla="*/ 45720 h 156209"/>
                  <a:gd name="connsiteX52" fmla="*/ 3810 w 321078"/>
                  <a:gd name="connsiteY52" fmla="*/ 45720 h 15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21078" h="156209">
                    <a:moveTo>
                      <a:pt x="3810" y="45720"/>
                    </a:moveTo>
                    <a:cubicBezTo>
                      <a:pt x="7620" y="38100"/>
                      <a:pt x="7620" y="30480"/>
                      <a:pt x="19050" y="38100"/>
                    </a:cubicBezTo>
                    <a:cubicBezTo>
                      <a:pt x="22860" y="41910"/>
                      <a:pt x="26670" y="38100"/>
                      <a:pt x="30480" y="34290"/>
                    </a:cubicBezTo>
                    <a:cubicBezTo>
                      <a:pt x="38100" y="26670"/>
                      <a:pt x="45720" y="26670"/>
                      <a:pt x="53340" y="34290"/>
                    </a:cubicBezTo>
                    <a:cubicBezTo>
                      <a:pt x="53340" y="34290"/>
                      <a:pt x="57150" y="38100"/>
                      <a:pt x="57150" y="38100"/>
                    </a:cubicBezTo>
                    <a:cubicBezTo>
                      <a:pt x="60960" y="38100"/>
                      <a:pt x="68580" y="41910"/>
                      <a:pt x="72390" y="38100"/>
                    </a:cubicBezTo>
                    <a:cubicBezTo>
                      <a:pt x="76200" y="34290"/>
                      <a:pt x="76200" y="30480"/>
                      <a:pt x="76200" y="22860"/>
                    </a:cubicBezTo>
                    <a:cubicBezTo>
                      <a:pt x="76200" y="15240"/>
                      <a:pt x="76200" y="7620"/>
                      <a:pt x="76200" y="0"/>
                    </a:cubicBezTo>
                    <a:cubicBezTo>
                      <a:pt x="87630" y="3810"/>
                      <a:pt x="91440" y="15240"/>
                      <a:pt x="102870" y="15240"/>
                    </a:cubicBezTo>
                    <a:cubicBezTo>
                      <a:pt x="110490" y="3810"/>
                      <a:pt x="118110" y="19050"/>
                      <a:pt x="125730" y="15240"/>
                    </a:cubicBezTo>
                    <a:cubicBezTo>
                      <a:pt x="133350" y="22860"/>
                      <a:pt x="140970" y="30480"/>
                      <a:pt x="152400" y="38100"/>
                    </a:cubicBezTo>
                    <a:cubicBezTo>
                      <a:pt x="163830" y="45720"/>
                      <a:pt x="175260" y="45720"/>
                      <a:pt x="190500" y="49530"/>
                    </a:cubicBezTo>
                    <a:cubicBezTo>
                      <a:pt x="209550" y="49530"/>
                      <a:pt x="228600" y="53340"/>
                      <a:pt x="251460" y="53340"/>
                    </a:cubicBezTo>
                    <a:cubicBezTo>
                      <a:pt x="255270" y="53340"/>
                      <a:pt x="259080" y="53340"/>
                      <a:pt x="262890" y="49530"/>
                    </a:cubicBezTo>
                    <a:cubicBezTo>
                      <a:pt x="270510" y="45720"/>
                      <a:pt x="278130" y="41910"/>
                      <a:pt x="285750" y="41910"/>
                    </a:cubicBezTo>
                    <a:cubicBezTo>
                      <a:pt x="285750" y="41910"/>
                      <a:pt x="285750" y="45720"/>
                      <a:pt x="289560" y="41910"/>
                    </a:cubicBezTo>
                    <a:cubicBezTo>
                      <a:pt x="297180" y="41910"/>
                      <a:pt x="304800" y="38100"/>
                      <a:pt x="312420" y="38100"/>
                    </a:cubicBezTo>
                    <a:cubicBezTo>
                      <a:pt x="316230" y="41910"/>
                      <a:pt x="323850" y="38100"/>
                      <a:pt x="320040" y="45720"/>
                    </a:cubicBezTo>
                    <a:cubicBezTo>
                      <a:pt x="320040" y="49530"/>
                      <a:pt x="316230" y="49530"/>
                      <a:pt x="312420" y="53340"/>
                    </a:cubicBezTo>
                    <a:cubicBezTo>
                      <a:pt x="300990" y="57150"/>
                      <a:pt x="304800" y="72390"/>
                      <a:pt x="293370" y="76200"/>
                    </a:cubicBezTo>
                    <a:cubicBezTo>
                      <a:pt x="285750" y="80010"/>
                      <a:pt x="274320" y="72390"/>
                      <a:pt x="266700" y="83820"/>
                    </a:cubicBezTo>
                    <a:cubicBezTo>
                      <a:pt x="262890" y="87630"/>
                      <a:pt x="259080" y="87630"/>
                      <a:pt x="255270" y="83820"/>
                    </a:cubicBezTo>
                    <a:cubicBezTo>
                      <a:pt x="251460" y="80010"/>
                      <a:pt x="251460" y="76200"/>
                      <a:pt x="247650" y="72390"/>
                    </a:cubicBezTo>
                    <a:cubicBezTo>
                      <a:pt x="247650" y="72390"/>
                      <a:pt x="243840" y="72390"/>
                      <a:pt x="243840" y="72390"/>
                    </a:cubicBezTo>
                    <a:cubicBezTo>
                      <a:pt x="232410" y="76200"/>
                      <a:pt x="217170" y="76200"/>
                      <a:pt x="201930" y="80010"/>
                    </a:cubicBezTo>
                    <a:cubicBezTo>
                      <a:pt x="198120" y="83820"/>
                      <a:pt x="190500" y="83820"/>
                      <a:pt x="190500" y="91440"/>
                    </a:cubicBezTo>
                    <a:lnTo>
                      <a:pt x="190500" y="95250"/>
                    </a:lnTo>
                    <a:cubicBezTo>
                      <a:pt x="190500" y="121920"/>
                      <a:pt x="179070" y="125730"/>
                      <a:pt x="156210" y="114300"/>
                    </a:cubicBezTo>
                    <a:cubicBezTo>
                      <a:pt x="148590" y="110490"/>
                      <a:pt x="144780" y="102870"/>
                      <a:pt x="140970" y="95250"/>
                    </a:cubicBezTo>
                    <a:cubicBezTo>
                      <a:pt x="137160" y="91440"/>
                      <a:pt x="137160" y="83820"/>
                      <a:pt x="133350" y="80010"/>
                    </a:cubicBezTo>
                    <a:cubicBezTo>
                      <a:pt x="125730" y="83820"/>
                      <a:pt x="125730" y="91440"/>
                      <a:pt x="129540" y="99060"/>
                    </a:cubicBezTo>
                    <a:cubicBezTo>
                      <a:pt x="133350" y="106680"/>
                      <a:pt x="133350" y="118110"/>
                      <a:pt x="129540" y="125730"/>
                    </a:cubicBezTo>
                    <a:cubicBezTo>
                      <a:pt x="129540" y="129540"/>
                      <a:pt x="129540" y="133350"/>
                      <a:pt x="125730" y="137160"/>
                    </a:cubicBezTo>
                    <a:cubicBezTo>
                      <a:pt x="114300" y="140970"/>
                      <a:pt x="102870" y="148590"/>
                      <a:pt x="95250" y="156210"/>
                    </a:cubicBezTo>
                    <a:cubicBezTo>
                      <a:pt x="95250" y="156210"/>
                      <a:pt x="91440" y="156210"/>
                      <a:pt x="91440" y="152400"/>
                    </a:cubicBezTo>
                    <a:cubicBezTo>
                      <a:pt x="87630" y="152400"/>
                      <a:pt x="87630" y="148590"/>
                      <a:pt x="91440" y="144780"/>
                    </a:cubicBezTo>
                    <a:lnTo>
                      <a:pt x="95250" y="140970"/>
                    </a:lnTo>
                    <a:cubicBezTo>
                      <a:pt x="99060" y="137160"/>
                      <a:pt x="95250" y="133350"/>
                      <a:pt x="91440" y="133350"/>
                    </a:cubicBezTo>
                    <a:lnTo>
                      <a:pt x="91440" y="125730"/>
                    </a:lnTo>
                    <a:cubicBezTo>
                      <a:pt x="99060" y="114300"/>
                      <a:pt x="102870" y="102870"/>
                      <a:pt x="95250" y="91440"/>
                    </a:cubicBezTo>
                    <a:cubicBezTo>
                      <a:pt x="91440" y="87630"/>
                      <a:pt x="87630" y="83820"/>
                      <a:pt x="83820" y="76200"/>
                    </a:cubicBezTo>
                    <a:cubicBezTo>
                      <a:pt x="83820" y="87630"/>
                      <a:pt x="87630" y="91440"/>
                      <a:pt x="87630" y="95250"/>
                    </a:cubicBezTo>
                    <a:cubicBezTo>
                      <a:pt x="87630" y="102870"/>
                      <a:pt x="87630" y="106680"/>
                      <a:pt x="80010" y="106680"/>
                    </a:cubicBezTo>
                    <a:cubicBezTo>
                      <a:pt x="72390" y="106680"/>
                      <a:pt x="64770" y="110490"/>
                      <a:pt x="57150" y="110490"/>
                    </a:cubicBezTo>
                    <a:cubicBezTo>
                      <a:pt x="49530" y="110490"/>
                      <a:pt x="41910" y="102870"/>
                      <a:pt x="38100" y="95250"/>
                    </a:cubicBezTo>
                    <a:cubicBezTo>
                      <a:pt x="34290" y="87630"/>
                      <a:pt x="30480" y="80010"/>
                      <a:pt x="26670" y="72390"/>
                    </a:cubicBezTo>
                    <a:cubicBezTo>
                      <a:pt x="22860" y="68580"/>
                      <a:pt x="26670" y="64770"/>
                      <a:pt x="19050" y="64770"/>
                    </a:cubicBezTo>
                    <a:cubicBezTo>
                      <a:pt x="15240" y="64770"/>
                      <a:pt x="11430" y="68580"/>
                      <a:pt x="11430" y="72390"/>
                    </a:cubicBezTo>
                    <a:cubicBezTo>
                      <a:pt x="11430" y="76200"/>
                      <a:pt x="11430" y="80010"/>
                      <a:pt x="11430" y="80010"/>
                    </a:cubicBezTo>
                    <a:cubicBezTo>
                      <a:pt x="0" y="83820"/>
                      <a:pt x="0" y="76200"/>
                      <a:pt x="0" y="68580"/>
                    </a:cubicBezTo>
                    <a:cubicBezTo>
                      <a:pt x="0" y="64770"/>
                      <a:pt x="0" y="57150"/>
                      <a:pt x="3810" y="53340"/>
                    </a:cubicBezTo>
                    <a:cubicBezTo>
                      <a:pt x="3810" y="49530"/>
                      <a:pt x="3810" y="49530"/>
                      <a:pt x="7620" y="45720"/>
                    </a:cubicBezTo>
                    <a:cubicBezTo>
                      <a:pt x="0" y="49530"/>
                      <a:pt x="3810" y="45720"/>
                      <a:pt x="3810" y="45720"/>
                    </a:cubicBezTo>
                    <a:close/>
                  </a:path>
                </a:pathLst>
              </a:custGeom>
              <a:solidFill>
                <a:srgbClr val="C461C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 name="Freeform: Shape 39">
                <a:extLst>
                  <a:ext uri="{FF2B5EF4-FFF2-40B4-BE49-F238E27FC236}">
                    <a16:creationId xmlns:a16="http://schemas.microsoft.com/office/drawing/2014/main" id="{ED66E91F-F121-E067-3A81-4C9219F41C87}"/>
                  </a:ext>
                </a:extLst>
              </p:cNvPr>
              <p:cNvSpPr/>
              <p:nvPr/>
            </p:nvSpPr>
            <p:spPr>
              <a:xfrm>
                <a:off x="8115707" y="2370772"/>
                <a:ext cx="151993" cy="170497"/>
              </a:xfrm>
              <a:custGeom>
                <a:avLst/>
                <a:gdLst>
                  <a:gd name="connsiteX0" fmla="*/ 33884 w 151993"/>
                  <a:gd name="connsiteY0" fmla="*/ 128587 h 170497"/>
                  <a:gd name="connsiteX1" fmla="*/ 49124 w 151993"/>
                  <a:gd name="connsiteY1" fmla="*/ 128587 h 170497"/>
                  <a:gd name="connsiteX2" fmla="*/ 56744 w 151993"/>
                  <a:gd name="connsiteY2" fmla="*/ 128587 h 170497"/>
                  <a:gd name="connsiteX3" fmla="*/ 56744 w 151993"/>
                  <a:gd name="connsiteY3" fmla="*/ 120968 h 170497"/>
                  <a:gd name="connsiteX4" fmla="*/ 41504 w 151993"/>
                  <a:gd name="connsiteY4" fmla="*/ 98108 h 170497"/>
                  <a:gd name="connsiteX5" fmla="*/ 30074 w 151993"/>
                  <a:gd name="connsiteY5" fmla="*/ 94297 h 170497"/>
                  <a:gd name="connsiteX6" fmla="*/ 30074 w 151993"/>
                  <a:gd name="connsiteY6" fmla="*/ 105727 h 170497"/>
                  <a:gd name="connsiteX7" fmla="*/ 33884 w 151993"/>
                  <a:gd name="connsiteY7" fmla="*/ 109537 h 170497"/>
                  <a:gd name="connsiteX8" fmla="*/ 30074 w 151993"/>
                  <a:gd name="connsiteY8" fmla="*/ 113347 h 170497"/>
                  <a:gd name="connsiteX9" fmla="*/ 22454 w 151993"/>
                  <a:gd name="connsiteY9" fmla="*/ 113347 h 170497"/>
                  <a:gd name="connsiteX10" fmla="*/ 18644 w 151993"/>
                  <a:gd name="connsiteY10" fmla="*/ 109537 h 170497"/>
                  <a:gd name="connsiteX11" fmla="*/ 3404 w 151993"/>
                  <a:gd name="connsiteY11" fmla="*/ 82868 h 170497"/>
                  <a:gd name="connsiteX12" fmla="*/ 11024 w 151993"/>
                  <a:gd name="connsiteY12" fmla="*/ 56198 h 170497"/>
                  <a:gd name="connsiteX13" fmla="*/ 11024 w 151993"/>
                  <a:gd name="connsiteY13" fmla="*/ 48577 h 170497"/>
                  <a:gd name="connsiteX14" fmla="*/ 11024 w 151993"/>
                  <a:gd name="connsiteY14" fmla="*/ 48577 h 170497"/>
                  <a:gd name="connsiteX15" fmla="*/ 11024 w 151993"/>
                  <a:gd name="connsiteY15" fmla="*/ 48577 h 170497"/>
                  <a:gd name="connsiteX16" fmla="*/ 7214 w 151993"/>
                  <a:gd name="connsiteY16" fmla="*/ 37148 h 170497"/>
                  <a:gd name="connsiteX17" fmla="*/ 7214 w 151993"/>
                  <a:gd name="connsiteY17" fmla="*/ 18098 h 170497"/>
                  <a:gd name="connsiteX18" fmla="*/ 18644 w 151993"/>
                  <a:gd name="connsiteY18" fmla="*/ 14287 h 170497"/>
                  <a:gd name="connsiteX19" fmla="*/ 30074 w 151993"/>
                  <a:gd name="connsiteY19" fmla="*/ 14287 h 170497"/>
                  <a:gd name="connsiteX20" fmla="*/ 60554 w 151993"/>
                  <a:gd name="connsiteY20" fmla="*/ 21907 h 170497"/>
                  <a:gd name="connsiteX21" fmla="*/ 68174 w 151993"/>
                  <a:gd name="connsiteY21" fmla="*/ 21907 h 170497"/>
                  <a:gd name="connsiteX22" fmla="*/ 68174 w 151993"/>
                  <a:gd name="connsiteY22" fmla="*/ 14287 h 170497"/>
                  <a:gd name="connsiteX23" fmla="*/ 71984 w 151993"/>
                  <a:gd name="connsiteY23" fmla="*/ 2857 h 170497"/>
                  <a:gd name="connsiteX24" fmla="*/ 87224 w 151993"/>
                  <a:gd name="connsiteY24" fmla="*/ 2857 h 170497"/>
                  <a:gd name="connsiteX25" fmla="*/ 102464 w 151993"/>
                  <a:gd name="connsiteY25" fmla="*/ 10477 h 170497"/>
                  <a:gd name="connsiteX26" fmla="*/ 79604 w 151993"/>
                  <a:gd name="connsiteY26" fmla="*/ 33337 h 170497"/>
                  <a:gd name="connsiteX27" fmla="*/ 87224 w 151993"/>
                  <a:gd name="connsiteY27" fmla="*/ 33337 h 170497"/>
                  <a:gd name="connsiteX28" fmla="*/ 106274 w 151993"/>
                  <a:gd name="connsiteY28" fmla="*/ 44768 h 170497"/>
                  <a:gd name="connsiteX29" fmla="*/ 106274 w 151993"/>
                  <a:gd name="connsiteY29" fmla="*/ 48577 h 170497"/>
                  <a:gd name="connsiteX30" fmla="*/ 113894 w 151993"/>
                  <a:gd name="connsiteY30" fmla="*/ 52387 h 170497"/>
                  <a:gd name="connsiteX31" fmla="*/ 113894 w 151993"/>
                  <a:gd name="connsiteY31" fmla="*/ 44768 h 170497"/>
                  <a:gd name="connsiteX32" fmla="*/ 117704 w 151993"/>
                  <a:gd name="connsiteY32" fmla="*/ 25718 h 170497"/>
                  <a:gd name="connsiteX33" fmla="*/ 132944 w 151993"/>
                  <a:gd name="connsiteY33" fmla="*/ 25718 h 170497"/>
                  <a:gd name="connsiteX34" fmla="*/ 140564 w 151993"/>
                  <a:gd name="connsiteY34" fmla="*/ 37148 h 170497"/>
                  <a:gd name="connsiteX35" fmla="*/ 140564 w 151993"/>
                  <a:gd name="connsiteY35" fmla="*/ 56198 h 170497"/>
                  <a:gd name="connsiteX36" fmla="*/ 136754 w 151993"/>
                  <a:gd name="connsiteY36" fmla="*/ 67627 h 170497"/>
                  <a:gd name="connsiteX37" fmla="*/ 129134 w 151993"/>
                  <a:gd name="connsiteY37" fmla="*/ 79058 h 170497"/>
                  <a:gd name="connsiteX38" fmla="*/ 117704 w 151993"/>
                  <a:gd name="connsiteY38" fmla="*/ 101918 h 170497"/>
                  <a:gd name="connsiteX39" fmla="*/ 121514 w 151993"/>
                  <a:gd name="connsiteY39" fmla="*/ 109537 h 170497"/>
                  <a:gd name="connsiteX40" fmla="*/ 144374 w 151993"/>
                  <a:gd name="connsiteY40" fmla="*/ 86677 h 170497"/>
                  <a:gd name="connsiteX41" fmla="*/ 151994 w 151993"/>
                  <a:gd name="connsiteY41" fmla="*/ 71437 h 170497"/>
                  <a:gd name="connsiteX42" fmla="*/ 151994 w 151993"/>
                  <a:gd name="connsiteY42" fmla="*/ 86677 h 170497"/>
                  <a:gd name="connsiteX43" fmla="*/ 140564 w 151993"/>
                  <a:gd name="connsiteY43" fmla="*/ 105727 h 170497"/>
                  <a:gd name="connsiteX44" fmla="*/ 121514 w 151993"/>
                  <a:gd name="connsiteY44" fmla="*/ 136208 h 170497"/>
                  <a:gd name="connsiteX45" fmla="*/ 113894 w 151993"/>
                  <a:gd name="connsiteY45" fmla="*/ 162877 h 170497"/>
                  <a:gd name="connsiteX46" fmla="*/ 106274 w 151993"/>
                  <a:gd name="connsiteY46" fmla="*/ 170497 h 170497"/>
                  <a:gd name="connsiteX47" fmla="*/ 75794 w 151993"/>
                  <a:gd name="connsiteY47" fmla="*/ 159068 h 170497"/>
                  <a:gd name="connsiteX48" fmla="*/ 33884 w 151993"/>
                  <a:gd name="connsiteY48" fmla="*/ 128587 h 17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51993" h="170497">
                    <a:moveTo>
                      <a:pt x="33884" y="128587"/>
                    </a:moveTo>
                    <a:cubicBezTo>
                      <a:pt x="41504" y="120968"/>
                      <a:pt x="45314" y="128587"/>
                      <a:pt x="49124" y="128587"/>
                    </a:cubicBezTo>
                    <a:cubicBezTo>
                      <a:pt x="52934" y="128587"/>
                      <a:pt x="52934" y="128587"/>
                      <a:pt x="56744" y="128587"/>
                    </a:cubicBezTo>
                    <a:cubicBezTo>
                      <a:pt x="60554" y="124777"/>
                      <a:pt x="60554" y="124777"/>
                      <a:pt x="56744" y="120968"/>
                    </a:cubicBezTo>
                    <a:cubicBezTo>
                      <a:pt x="52934" y="113347"/>
                      <a:pt x="45314" y="105727"/>
                      <a:pt x="41504" y="98108"/>
                    </a:cubicBezTo>
                    <a:cubicBezTo>
                      <a:pt x="37694" y="94297"/>
                      <a:pt x="33884" y="94297"/>
                      <a:pt x="30074" y="94297"/>
                    </a:cubicBezTo>
                    <a:cubicBezTo>
                      <a:pt x="26264" y="98108"/>
                      <a:pt x="26264" y="101918"/>
                      <a:pt x="30074" y="105727"/>
                    </a:cubicBezTo>
                    <a:cubicBezTo>
                      <a:pt x="30074" y="105727"/>
                      <a:pt x="30074" y="109537"/>
                      <a:pt x="33884" y="109537"/>
                    </a:cubicBezTo>
                    <a:cubicBezTo>
                      <a:pt x="33884" y="113347"/>
                      <a:pt x="33884" y="113347"/>
                      <a:pt x="30074" y="113347"/>
                    </a:cubicBezTo>
                    <a:cubicBezTo>
                      <a:pt x="26264" y="113347"/>
                      <a:pt x="26264" y="113347"/>
                      <a:pt x="22454" y="113347"/>
                    </a:cubicBezTo>
                    <a:cubicBezTo>
                      <a:pt x="22454" y="113347"/>
                      <a:pt x="22454" y="113347"/>
                      <a:pt x="18644" y="109537"/>
                    </a:cubicBezTo>
                    <a:cubicBezTo>
                      <a:pt x="14834" y="98108"/>
                      <a:pt x="7214" y="90487"/>
                      <a:pt x="3404" y="82868"/>
                    </a:cubicBezTo>
                    <a:cubicBezTo>
                      <a:pt x="-406" y="75247"/>
                      <a:pt x="3404" y="63818"/>
                      <a:pt x="11024" y="56198"/>
                    </a:cubicBezTo>
                    <a:cubicBezTo>
                      <a:pt x="14834" y="52387"/>
                      <a:pt x="14834" y="52387"/>
                      <a:pt x="11024" y="48577"/>
                    </a:cubicBezTo>
                    <a:cubicBezTo>
                      <a:pt x="11024" y="48577"/>
                      <a:pt x="11024" y="48577"/>
                      <a:pt x="11024" y="48577"/>
                    </a:cubicBezTo>
                    <a:cubicBezTo>
                      <a:pt x="11024" y="48577"/>
                      <a:pt x="11024" y="48577"/>
                      <a:pt x="11024" y="48577"/>
                    </a:cubicBezTo>
                    <a:cubicBezTo>
                      <a:pt x="11024" y="44768"/>
                      <a:pt x="11024" y="37148"/>
                      <a:pt x="7214" y="37148"/>
                    </a:cubicBezTo>
                    <a:cubicBezTo>
                      <a:pt x="-4216" y="29527"/>
                      <a:pt x="-406" y="25718"/>
                      <a:pt x="7214" y="18098"/>
                    </a:cubicBezTo>
                    <a:cubicBezTo>
                      <a:pt x="11024" y="18098"/>
                      <a:pt x="14834" y="14287"/>
                      <a:pt x="18644" y="14287"/>
                    </a:cubicBezTo>
                    <a:cubicBezTo>
                      <a:pt x="22454" y="14287"/>
                      <a:pt x="26264" y="14287"/>
                      <a:pt x="30074" y="14287"/>
                    </a:cubicBezTo>
                    <a:cubicBezTo>
                      <a:pt x="41504" y="14287"/>
                      <a:pt x="52934" y="14287"/>
                      <a:pt x="60554" y="21907"/>
                    </a:cubicBezTo>
                    <a:cubicBezTo>
                      <a:pt x="64364" y="21907"/>
                      <a:pt x="64364" y="25718"/>
                      <a:pt x="68174" y="21907"/>
                    </a:cubicBezTo>
                    <a:cubicBezTo>
                      <a:pt x="71984" y="18098"/>
                      <a:pt x="71984" y="18098"/>
                      <a:pt x="68174" y="14287"/>
                    </a:cubicBezTo>
                    <a:cubicBezTo>
                      <a:pt x="64364" y="10477"/>
                      <a:pt x="64364" y="6668"/>
                      <a:pt x="71984" y="2857"/>
                    </a:cubicBezTo>
                    <a:cubicBezTo>
                      <a:pt x="75794" y="-952"/>
                      <a:pt x="83414" y="-952"/>
                      <a:pt x="87224" y="2857"/>
                    </a:cubicBezTo>
                    <a:cubicBezTo>
                      <a:pt x="91034" y="6668"/>
                      <a:pt x="98654" y="6668"/>
                      <a:pt x="102464" y="10477"/>
                    </a:cubicBezTo>
                    <a:cubicBezTo>
                      <a:pt x="94844" y="18098"/>
                      <a:pt x="79604" y="18098"/>
                      <a:pt x="79604" y="33337"/>
                    </a:cubicBezTo>
                    <a:cubicBezTo>
                      <a:pt x="83414" y="37148"/>
                      <a:pt x="83414" y="33337"/>
                      <a:pt x="87224" y="33337"/>
                    </a:cubicBezTo>
                    <a:cubicBezTo>
                      <a:pt x="102464" y="29527"/>
                      <a:pt x="102464" y="33337"/>
                      <a:pt x="106274" y="44768"/>
                    </a:cubicBezTo>
                    <a:cubicBezTo>
                      <a:pt x="106274" y="44768"/>
                      <a:pt x="106274" y="48577"/>
                      <a:pt x="106274" y="48577"/>
                    </a:cubicBezTo>
                    <a:cubicBezTo>
                      <a:pt x="106274" y="52387"/>
                      <a:pt x="110084" y="56198"/>
                      <a:pt x="113894" y="52387"/>
                    </a:cubicBezTo>
                    <a:cubicBezTo>
                      <a:pt x="117704" y="48577"/>
                      <a:pt x="117704" y="44768"/>
                      <a:pt x="113894" y="44768"/>
                    </a:cubicBezTo>
                    <a:cubicBezTo>
                      <a:pt x="106274" y="37148"/>
                      <a:pt x="110084" y="33337"/>
                      <a:pt x="117704" y="25718"/>
                    </a:cubicBezTo>
                    <a:cubicBezTo>
                      <a:pt x="121514" y="18098"/>
                      <a:pt x="125324" y="18098"/>
                      <a:pt x="132944" y="25718"/>
                    </a:cubicBezTo>
                    <a:cubicBezTo>
                      <a:pt x="136754" y="29527"/>
                      <a:pt x="136754" y="33337"/>
                      <a:pt x="140564" y="37148"/>
                    </a:cubicBezTo>
                    <a:cubicBezTo>
                      <a:pt x="148184" y="40957"/>
                      <a:pt x="148184" y="48577"/>
                      <a:pt x="140564" y="56198"/>
                    </a:cubicBezTo>
                    <a:cubicBezTo>
                      <a:pt x="136754" y="60007"/>
                      <a:pt x="136754" y="63818"/>
                      <a:pt x="136754" y="67627"/>
                    </a:cubicBezTo>
                    <a:cubicBezTo>
                      <a:pt x="136754" y="71437"/>
                      <a:pt x="132944" y="75247"/>
                      <a:pt x="129134" y="79058"/>
                    </a:cubicBezTo>
                    <a:cubicBezTo>
                      <a:pt x="121514" y="82868"/>
                      <a:pt x="117704" y="94297"/>
                      <a:pt x="117704" y="101918"/>
                    </a:cubicBezTo>
                    <a:cubicBezTo>
                      <a:pt x="117704" y="105727"/>
                      <a:pt x="117704" y="109537"/>
                      <a:pt x="121514" y="109537"/>
                    </a:cubicBezTo>
                    <a:cubicBezTo>
                      <a:pt x="132944" y="109537"/>
                      <a:pt x="144374" y="101918"/>
                      <a:pt x="144374" y="86677"/>
                    </a:cubicBezTo>
                    <a:cubicBezTo>
                      <a:pt x="144374" y="82868"/>
                      <a:pt x="144374" y="75247"/>
                      <a:pt x="151994" y="71437"/>
                    </a:cubicBezTo>
                    <a:cubicBezTo>
                      <a:pt x="151994" y="75247"/>
                      <a:pt x="151994" y="82868"/>
                      <a:pt x="151994" y="86677"/>
                    </a:cubicBezTo>
                    <a:cubicBezTo>
                      <a:pt x="151994" y="94297"/>
                      <a:pt x="148184" y="98108"/>
                      <a:pt x="140564" y="105727"/>
                    </a:cubicBezTo>
                    <a:cubicBezTo>
                      <a:pt x="129134" y="113347"/>
                      <a:pt x="125324" y="124777"/>
                      <a:pt x="121514" y="136208"/>
                    </a:cubicBezTo>
                    <a:cubicBezTo>
                      <a:pt x="121514" y="143827"/>
                      <a:pt x="113894" y="155258"/>
                      <a:pt x="113894" y="162877"/>
                    </a:cubicBezTo>
                    <a:cubicBezTo>
                      <a:pt x="113894" y="166687"/>
                      <a:pt x="110084" y="170497"/>
                      <a:pt x="106274" y="170497"/>
                    </a:cubicBezTo>
                    <a:cubicBezTo>
                      <a:pt x="94844" y="170497"/>
                      <a:pt x="83414" y="166687"/>
                      <a:pt x="75794" y="159068"/>
                    </a:cubicBezTo>
                    <a:cubicBezTo>
                      <a:pt x="68174" y="147637"/>
                      <a:pt x="56744" y="132397"/>
                      <a:pt x="33884" y="128587"/>
                    </a:cubicBezTo>
                    <a:close/>
                  </a:path>
                </a:pathLst>
              </a:custGeom>
              <a:solidFill>
                <a:srgbClr val="BD5BB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 name="Freeform: Shape 40">
                <a:extLst>
                  <a:ext uri="{FF2B5EF4-FFF2-40B4-BE49-F238E27FC236}">
                    <a16:creationId xmlns:a16="http://schemas.microsoft.com/office/drawing/2014/main" id="{4A8A3753-35A9-47F3-0A92-D839671B4B2E}"/>
                  </a:ext>
                </a:extLst>
              </p:cNvPr>
              <p:cNvSpPr/>
              <p:nvPr/>
            </p:nvSpPr>
            <p:spPr>
              <a:xfrm>
                <a:off x="7494270" y="1684020"/>
                <a:ext cx="232410" cy="360339"/>
              </a:xfrm>
              <a:custGeom>
                <a:avLst/>
                <a:gdLst>
                  <a:gd name="connsiteX0" fmla="*/ 80010 w 232410"/>
                  <a:gd name="connsiteY0" fmla="*/ 266700 h 360339"/>
                  <a:gd name="connsiteX1" fmla="*/ 80010 w 232410"/>
                  <a:gd name="connsiteY1" fmla="*/ 274320 h 360339"/>
                  <a:gd name="connsiteX2" fmla="*/ 102870 w 232410"/>
                  <a:gd name="connsiteY2" fmla="*/ 320040 h 360339"/>
                  <a:gd name="connsiteX3" fmla="*/ 87630 w 232410"/>
                  <a:gd name="connsiteY3" fmla="*/ 316230 h 360339"/>
                  <a:gd name="connsiteX4" fmla="*/ 72390 w 232410"/>
                  <a:gd name="connsiteY4" fmla="*/ 327660 h 360339"/>
                  <a:gd name="connsiteX5" fmla="*/ 72390 w 232410"/>
                  <a:gd name="connsiteY5" fmla="*/ 339090 h 360339"/>
                  <a:gd name="connsiteX6" fmla="*/ 68580 w 232410"/>
                  <a:gd name="connsiteY6" fmla="*/ 346710 h 360339"/>
                  <a:gd name="connsiteX7" fmla="*/ 53340 w 232410"/>
                  <a:gd name="connsiteY7" fmla="*/ 358140 h 360339"/>
                  <a:gd name="connsiteX8" fmla="*/ 49530 w 232410"/>
                  <a:gd name="connsiteY8" fmla="*/ 358140 h 360339"/>
                  <a:gd name="connsiteX9" fmla="*/ 30480 w 232410"/>
                  <a:gd name="connsiteY9" fmla="*/ 358140 h 360339"/>
                  <a:gd name="connsiteX10" fmla="*/ 7620 w 232410"/>
                  <a:gd name="connsiteY10" fmla="*/ 346710 h 360339"/>
                  <a:gd name="connsiteX11" fmla="*/ 0 w 232410"/>
                  <a:gd name="connsiteY11" fmla="*/ 335280 h 360339"/>
                  <a:gd name="connsiteX12" fmla="*/ 0 w 232410"/>
                  <a:gd name="connsiteY12" fmla="*/ 312420 h 360339"/>
                  <a:gd name="connsiteX13" fmla="*/ 19050 w 232410"/>
                  <a:gd name="connsiteY13" fmla="*/ 300990 h 360339"/>
                  <a:gd name="connsiteX14" fmla="*/ 34290 w 232410"/>
                  <a:gd name="connsiteY14" fmla="*/ 297180 h 360339"/>
                  <a:gd name="connsiteX15" fmla="*/ 34290 w 232410"/>
                  <a:gd name="connsiteY15" fmla="*/ 281940 h 360339"/>
                  <a:gd name="connsiteX16" fmla="*/ 45720 w 232410"/>
                  <a:gd name="connsiteY16" fmla="*/ 232410 h 360339"/>
                  <a:gd name="connsiteX17" fmla="*/ 57150 w 232410"/>
                  <a:gd name="connsiteY17" fmla="*/ 209550 h 360339"/>
                  <a:gd name="connsiteX18" fmla="*/ 57150 w 232410"/>
                  <a:gd name="connsiteY18" fmla="*/ 205740 h 360339"/>
                  <a:gd name="connsiteX19" fmla="*/ 64770 w 232410"/>
                  <a:gd name="connsiteY19" fmla="*/ 163830 h 360339"/>
                  <a:gd name="connsiteX20" fmla="*/ 80010 w 232410"/>
                  <a:gd name="connsiteY20" fmla="*/ 129540 h 360339"/>
                  <a:gd name="connsiteX21" fmla="*/ 80010 w 232410"/>
                  <a:gd name="connsiteY21" fmla="*/ 102870 h 360339"/>
                  <a:gd name="connsiteX22" fmla="*/ 80010 w 232410"/>
                  <a:gd name="connsiteY22" fmla="*/ 99060 h 360339"/>
                  <a:gd name="connsiteX23" fmla="*/ 83820 w 232410"/>
                  <a:gd name="connsiteY23" fmla="*/ 95250 h 360339"/>
                  <a:gd name="connsiteX24" fmla="*/ 87630 w 232410"/>
                  <a:gd name="connsiteY24" fmla="*/ 95250 h 360339"/>
                  <a:gd name="connsiteX25" fmla="*/ 91440 w 232410"/>
                  <a:gd name="connsiteY25" fmla="*/ 95250 h 360339"/>
                  <a:gd name="connsiteX26" fmla="*/ 110490 w 232410"/>
                  <a:gd name="connsiteY26" fmla="*/ 95250 h 360339"/>
                  <a:gd name="connsiteX27" fmla="*/ 121920 w 232410"/>
                  <a:gd name="connsiteY27" fmla="*/ 64770 h 360339"/>
                  <a:gd name="connsiteX28" fmla="*/ 140970 w 232410"/>
                  <a:gd name="connsiteY28" fmla="*/ 49530 h 360339"/>
                  <a:gd name="connsiteX29" fmla="*/ 156210 w 232410"/>
                  <a:gd name="connsiteY29" fmla="*/ 57150 h 360339"/>
                  <a:gd name="connsiteX30" fmla="*/ 163830 w 232410"/>
                  <a:gd name="connsiteY30" fmla="*/ 34290 h 360339"/>
                  <a:gd name="connsiteX31" fmla="*/ 163830 w 232410"/>
                  <a:gd name="connsiteY31" fmla="*/ 34290 h 360339"/>
                  <a:gd name="connsiteX32" fmla="*/ 160020 w 232410"/>
                  <a:gd name="connsiteY32" fmla="*/ 34290 h 360339"/>
                  <a:gd name="connsiteX33" fmla="*/ 175260 w 232410"/>
                  <a:gd name="connsiteY33" fmla="*/ 0 h 360339"/>
                  <a:gd name="connsiteX34" fmla="*/ 179070 w 232410"/>
                  <a:gd name="connsiteY34" fmla="*/ 0 h 360339"/>
                  <a:gd name="connsiteX35" fmla="*/ 217170 w 232410"/>
                  <a:gd name="connsiteY35" fmla="*/ 19050 h 360339"/>
                  <a:gd name="connsiteX36" fmla="*/ 232410 w 232410"/>
                  <a:gd name="connsiteY36" fmla="*/ 34290 h 360339"/>
                  <a:gd name="connsiteX37" fmla="*/ 213360 w 232410"/>
                  <a:gd name="connsiteY37" fmla="*/ 49530 h 360339"/>
                  <a:gd name="connsiteX38" fmla="*/ 198120 w 232410"/>
                  <a:gd name="connsiteY38" fmla="*/ 68580 h 360339"/>
                  <a:gd name="connsiteX39" fmla="*/ 198120 w 232410"/>
                  <a:gd name="connsiteY39" fmla="*/ 76200 h 360339"/>
                  <a:gd name="connsiteX40" fmla="*/ 182880 w 232410"/>
                  <a:gd name="connsiteY40" fmla="*/ 95250 h 360339"/>
                  <a:gd name="connsiteX41" fmla="*/ 175260 w 232410"/>
                  <a:gd name="connsiteY41" fmla="*/ 118110 h 360339"/>
                  <a:gd name="connsiteX42" fmla="*/ 160020 w 232410"/>
                  <a:gd name="connsiteY42" fmla="*/ 133350 h 360339"/>
                  <a:gd name="connsiteX43" fmla="*/ 140970 w 232410"/>
                  <a:gd name="connsiteY43" fmla="*/ 137160 h 360339"/>
                  <a:gd name="connsiteX44" fmla="*/ 121920 w 232410"/>
                  <a:gd name="connsiteY44" fmla="*/ 140970 h 360339"/>
                  <a:gd name="connsiteX45" fmla="*/ 121920 w 232410"/>
                  <a:gd name="connsiteY45" fmla="*/ 163830 h 360339"/>
                  <a:gd name="connsiteX46" fmla="*/ 129540 w 232410"/>
                  <a:gd name="connsiteY46" fmla="*/ 194310 h 360339"/>
                  <a:gd name="connsiteX47" fmla="*/ 133350 w 232410"/>
                  <a:gd name="connsiteY47" fmla="*/ 198120 h 360339"/>
                  <a:gd name="connsiteX48" fmla="*/ 102870 w 232410"/>
                  <a:gd name="connsiteY48" fmla="*/ 217170 h 360339"/>
                  <a:gd name="connsiteX49" fmla="*/ 80010 w 232410"/>
                  <a:gd name="connsiteY49" fmla="*/ 266700 h 36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32410" h="360339">
                    <a:moveTo>
                      <a:pt x="80010" y="266700"/>
                    </a:moveTo>
                    <a:cubicBezTo>
                      <a:pt x="80010" y="270510"/>
                      <a:pt x="80010" y="270510"/>
                      <a:pt x="80010" y="274320"/>
                    </a:cubicBezTo>
                    <a:cubicBezTo>
                      <a:pt x="87630" y="289560"/>
                      <a:pt x="95250" y="304800"/>
                      <a:pt x="102870" y="320040"/>
                    </a:cubicBezTo>
                    <a:cubicBezTo>
                      <a:pt x="95250" y="320040"/>
                      <a:pt x="95250" y="316230"/>
                      <a:pt x="87630" y="316230"/>
                    </a:cubicBezTo>
                    <a:cubicBezTo>
                      <a:pt x="76200" y="312420"/>
                      <a:pt x="72390" y="316230"/>
                      <a:pt x="72390" y="327660"/>
                    </a:cubicBezTo>
                    <a:cubicBezTo>
                      <a:pt x="72390" y="331470"/>
                      <a:pt x="72390" y="335280"/>
                      <a:pt x="72390" y="339090"/>
                    </a:cubicBezTo>
                    <a:cubicBezTo>
                      <a:pt x="72390" y="342900"/>
                      <a:pt x="72390" y="346710"/>
                      <a:pt x="68580" y="346710"/>
                    </a:cubicBezTo>
                    <a:cubicBezTo>
                      <a:pt x="60960" y="350520"/>
                      <a:pt x="53340" y="346710"/>
                      <a:pt x="53340" y="358140"/>
                    </a:cubicBezTo>
                    <a:cubicBezTo>
                      <a:pt x="53340" y="358140"/>
                      <a:pt x="49530" y="358140"/>
                      <a:pt x="49530" y="358140"/>
                    </a:cubicBezTo>
                    <a:cubicBezTo>
                      <a:pt x="45720" y="350520"/>
                      <a:pt x="38100" y="365760"/>
                      <a:pt x="30480" y="358140"/>
                    </a:cubicBezTo>
                    <a:cubicBezTo>
                      <a:pt x="26670" y="350520"/>
                      <a:pt x="19050" y="346710"/>
                      <a:pt x="7620" y="346710"/>
                    </a:cubicBezTo>
                    <a:cubicBezTo>
                      <a:pt x="3810" y="346710"/>
                      <a:pt x="0" y="342900"/>
                      <a:pt x="0" y="335280"/>
                    </a:cubicBezTo>
                    <a:cubicBezTo>
                      <a:pt x="0" y="327660"/>
                      <a:pt x="0" y="320040"/>
                      <a:pt x="0" y="312420"/>
                    </a:cubicBezTo>
                    <a:cubicBezTo>
                      <a:pt x="0" y="297180"/>
                      <a:pt x="7620" y="297180"/>
                      <a:pt x="19050" y="300990"/>
                    </a:cubicBezTo>
                    <a:cubicBezTo>
                      <a:pt x="22860" y="300990"/>
                      <a:pt x="30480" y="304800"/>
                      <a:pt x="34290" y="297180"/>
                    </a:cubicBezTo>
                    <a:cubicBezTo>
                      <a:pt x="38100" y="293370"/>
                      <a:pt x="38100" y="285750"/>
                      <a:pt x="34290" y="281940"/>
                    </a:cubicBezTo>
                    <a:cubicBezTo>
                      <a:pt x="26670" y="262890"/>
                      <a:pt x="26670" y="247650"/>
                      <a:pt x="45720" y="232410"/>
                    </a:cubicBezTo>
                    <a:cubicBezTo>
                      <a:pt x="53340" y="224790"/>
                      <a:pt x="53340" y="217170"/>
                      <a:pt x="57150" y="209550"/>
                    </a:cubicBezTo>
                    <a:cubicBezTo>
                      <a:pt x="57150" y="209550"/>
                      <a:pt x="57150" y="205740"/>
                      <a:pt x="57150" y="205740"/>
                    </a:cubicBezTo>
                    <a:cubicBezTo>
                      <a:pt x="41910" y="190500"/>
                      <a:pt x="45720" y="179070"/>
                      <a:pt x="64770" y="163830"/>
                    </a:cubicBezTo>
                    <a:cubicBezTo>
                      <a:pt x="76200" y="156210"/>
                      <a:pt x="76200" y="140970"/>
                      <a:pt x="80010" y="129540"/>
                    </a:cubicBezTo>
                    <a:cubicBezTo>
                      <a:pt x="80010" y="121920"/>
                      <a:pt x="80010" y="110490"/>
                      <a:pt x="80010" y="102870"/>
                    </a:cubicBezTo>
                    <a:cubicBezTo>
                      <a:pt x="80010" y="102870"/>
                      <a:pt x="80010" y="99060"/>
                      <a:pt x="80010" y="99060"/>
                    </a:cubicBezTo>
                    <a:cubicBezTo>
                      <a:pt x="80010" y="99060"/>
                      <a:pt x="80010" y="95250"/>
                      <a:pt x="83820" y="95250"/>
                    </a:cubicBezTo>
                    <a:cubicBezTo>
                      <a:pt x="83820" y="95250"/>
                      <a:pt x="83820" y="95250"/>
                      <a:pt x="87630" y="95250"/>
                    </a:cubicBezTo>
                    <a:cubicBezTo>
                      <a:pt x="87630" y="95250"/>
                      <a:pt x="91440" y="95250"/>
                      <a:pt x="91440" y="95250"/>
                    </a:cubicBezTo>
                    <a:cubicBezTo>
                      <a:pt x="99060" y="95250"/>
                      <a:pt x="106680" y="102870"/>
                      <a:pt x="110490" y="95250"/>
                    </a:cubicBezTo>
                    <a:cubicBezTo>
                      <a:pt x="118110" y="87630"/>
                      <a:pt x="125730" y="76200"/>
                      <a:pt x="121920" y="64770"/>
                    </a:cubicBezTo>
                    <a:cubicBezTo>
                      <a:pt x="125730" y="57150"/>
                      <a:pt x="137160" y="57150"/>
                      <a:pt x="140970" y="49530"/>
                    </a:cubicBezTo>
                    <a:cubicBezTo>
                      <a:pt x="152400" y="41910"/>
                      <a:pt x="156210" y="49530"/>
                      <a:pt x="156210" y="57150"/>
                    </a:cubicBezTo>
                    <a:cubicBezTo>
                      <a:pt x="156210" y="49530"/>
                      <a:pt x="148590" y="38100"/>
                      <a:pt x="163830" y="34290"/>
                    </a:cubicBezTo>
                    <a:cubicBezTo>
                      <a:pt x="163830" y="34290"/>
                      <a:pt x="163830" y="34290"/>
                      <a:pt x="163830" y="34290"/>
                    </a:cubicBezTo>
                    <a:cubicBezTo>
                      <a:pt x="163830" y="34290"/>
                      <a:pt x="160020" y="34290"/>
                      <a:pt x="160020" y="34290"/>
                    </a:cubicBezTo>
                    <a:cubicBezTo>
                      <a:pt x="152400" y="19050"/>
                      <a:pt x="156210" y="11430"/>
                      <a:pt x="175260" y="0"/>
                    </a:cubicBezTo>
                    <a:cubicBezTo>
                      <a:pt x="175260" y="0"/>
                      <a:pt x="179070" y="0"/>
                      <a:pt x="179070" y="0"/>
                    </a:cubicBezTo>
                    <a:cubicBezTo>
                      <a:pt x="190500" y="11430"/>
                      <a:pt x="205740" y="11430"/>
                      <a:pt x="217170" y="19050"/>
                    </a:cubicBezTo>
                    <a:cubicBezTo>
                      <a:pt x="224790" y="22860"/>
                      <a:pt x="232410" y="26670"/>
                      <a:pt x="232410" y="34290"/>
                    </a:cubicBezTo>
                    <a:cubicBezTo>
                      <a:pt x="232410" y="45720"/>
                      <a:pt x="220980" y="49530"/>
                      <a:pt x="213360" y="49530"/>
                    </a:cubicBezTo>
                    <a:cubicBezTo>
                      <a:pt x="198120" y="49530"/>
                      <a:pt x="201930" y="60960"/>
                      <a:pt x="198120" y="68580"/>
                    </a:cubicBezTo>
                    <a:cubicBezTo>
                      <a:pt x="198120" y="72390"/>
                      <a:pt x="198120" y="72390"/>
                      <a:pt x="198120" y="76200"/>
                    </a:cubicBezTo>
                    <a:cubicBezTo>
                      <a:pt x="201930" y="87630"/>
                      <a:pt x="186690" y="87630"/>
                      <a:pt x="182880" y="95250"/>
                    </a:cubicBezTo>
                    <a:cubicBezTo>
                      <a:pt x="179070" y="102870"/>
                      <a:pt x="186690" y="110490"/>
                      <a:pt x="175260" y="118110"/>
                    </a:cubicBezTo>
                    <a:cubicBezTo>
                      <a:pt x="167640" y="121920"/>
                      <a:pt x="163830" y="125730"/>
                      <a:pt x="160020" y="133350"/>
                    </a:cubicBezTo>
                    <a:cubicBezTo>
                      <a:pt x="156210" y="140970"/>
                      <a:pt x="148590" y="137160"/>
                      <a:pt x="140970" y="137160"/>
                    </a:cubicBezTo>
                    <a:cubicBezTo>
                      <a:pt x="133350" y="133350"/>
                      <a:pt x="125730" y="133350"/>
                      <a:pt x="121920" y="140970"/>
                    </a:cubicBezTo>
                    <a:cubicBezTo>
                      <a:pt x="114300" y="148590"/>
                      <a:pt x="114300" y="160020"/>
                      <a:pt x="121920" y="163830"/>
                    </a:cubicBezTo>
                    <a:cubicBezTo>
                      <a:pt x="133350" y="171450"/>
                      <a:pt x="129540" y="182880"/>
                      <a:pt x="129540" y="194310"/>
                    </a:cubicBezTo>
                    <a:cubicBezTo>
                      <a:pt x="129540" y="198120"/>
                      <a:pt x="129540" y="198120"/>
                      <a:pt x="133350" y="198120"/>
                    </a:cubicBezTo>
                    <a:cubicBezTo>
                      <a:pt x="137160" y="213360"/>
                      <a:pt x="133350" y="217170"/>
                      <a:pt x="102870" y="217170"/>
                    </a:cubicBezTo>
                    <a:cubicBezTo>
                      <a:pt x="95250" y="232410"/>
                      <a:pt x="87630" y="247650"/>
                      <a:pt x="80010" y="266700"/>
                    </a:cubicBezTo>
                    <a:close/>
                  </a:path>
                </a:pathLst>
              </a:custGeom>
              <a:solidFill>
                <a:srgbClr val="D983D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 name="Freeform: Shape 41">
                <a:extLst>
                  <a:ext uri="{FF2B5EF4-FFF2-40B4-BE49-F238E27FC236}">
                    <a16:creationId xmlns:a16="http://schemas.microsoft.com/office/drawing/2014/main" id="{90831A9F-CEEC-87CE-B2FF-E852AA3292A4}"/>
                  </a:ext>
                </a:extLst>
              </p:cNvPr>
              <p:cNvSpPr/>
              <p:nvPr/>
            </p:nvSpPr>
            <p:spPr>
              <a:xfrm>
                <a:off x="7533678" y="2084070"/>
                <a:ext cx="246342" cy="243839"/>
              </a:xfrm>
              <a:custGeom>
                <a:avLst/>
                <a:gdLst>
                  <a:gd name="connsiteX0" fmla="*/ 97753 w 246342"/>
                  <a:gd name="connsiteY0" fmla="*/ 186690 h 243839"/>
                  <a:gd name="connsiteX1" fmla="*/ 74893 w 246342"/>
                  <a:gd name="connsiteY1" fmla="*/ 201930 h 243839"/>
                  <a:gd name="connsiteX2" fmla="*/ 71083 w 246342"/>
                  <a:gd name="connsiteY2" fmla="*/ 205740 h 243839"/>
                  <a:gd name="connsiteX3" fmla="*/ 63462 w 246342"/>
                  <a:gd name="connsiteY3" fmla="*/ 205740 h 243839"/>
                  <a:gd name="connsiteX4" fmla="*/ 59653 w 246342"/>
                  <a:gd name="connsiteY4" fmla="*/ 201930 h 243839"/>
                  <a:gd name="connsiteX5" fmla="*/ 59653 w 246342"/>
                  <a:gd name="connsiteY5" fmla="*/ 194310 h 243839"/>
                  <a:gd name="connsiteX6" fmla="*/ 55843 w 246342"/>
                  <a:gd name="connsiteY6" fmla="*/ 186690 h 243839"/>
                  <a:gd name="connsiteX7" fmla="*/ 48223 w 246342"/>
                  <a:gd name="connsiteY7" fmla="*/ 190500 h 243839"/>
                  <a:gd name="connsiteX8" fmla="*/ 52033 w 246342"/>
                  <a:gd name="connsiteY8" fmla="*/ 209550 h 243839"/>
                  <a:gd name="connsiteX9" fmla="*/ 25362 w 246342"/>
                  <a:gd name="connsiteY9" fmla="*/ 224790 h 243839"/>
                  <a:gd name="connsiteX10" fmla="*/ 21553 w 246342"/>
                  <a:gd name="connsiteY10" fmla="*/ 228600 h 243839"/>
                  <a:gd name="connsiteX11" fmla="*/ 6312 w 246342"/>
                  <a:gd name="connsiteY11" fmla="*/ 243840 h 243839"/>
                  <a:gd name="connsiteX12" fmla="*/ 2503 w 246342"/>
                  <a:gd name="connsiteY12" fmla="*/ 232410 h 243839"/>
                  <a:gd name="connsiteX13" fmla="*/ 10123 w 246342"/>
                  <a:gd name="connsiteY13" fmla="*/ 217170 h 243839"/>
                  <a:gd name="connsiteX14" fmla="*/ 25362 w 246342"/>
                  <a:gd name="connsiteY14" fmla="*/ 179070 h 243839"/>
                  <a:gd name="connsiteX15" fmla="*/ 29173 w 246342"/>
                  <a:gd name="connsiteY15" fmla="*/ 167640 h 243839"/>
                  <a:gd name="connsiteX16" fmla="*/ 36793 w 246342"/>
                  <a:gd name="connsiteY16" fmla="*/ 152400 h 243839"/>
                  <a:gd name="connsiteX17" fmla="*/ 44412 w 246342"/>
                  <a:gd name="connsiteY17" fmla="*/ 144780 h 243839"/>
                  <a:gd name="connsiteX18" fmla="*/ 59653 w 246342"/>
                  <a:gd name="connsiteY18" fmla="*/ 140970 h 243839"/>
                  <a:gd name="connsiteX19" fmla="*/ 59653 w 246342"/>
                  <a:gd name="connsiteY19" fmla="*/ 140970 h 243839"/>
                  <a:gd name="connsiteX20" fmla="*/ 78703 w 246342"/>
                  <a:gd name="connsiteY20" fmla="*/ 137160 h 243839"/>
                  <a:gd name="connsiteX21" fmla="*/ 74893 w 246342"/>
                  <a:gd name="connsiteY21" fmla="*/ 106680 h 243839"/>
                  <a:gd name="connsiteX22" fmla="*/ 67273 w 246342"/>
                  <a:gd name="connsiteY22" fmla="*/ 95250 h 243839"/>
                  <a:gd name="connsiteX23" fmla="*/ 71083 w 246342"/>
                  <a:gd name="connsiteY23" fmla="*/ 83820 h 243839"/>
                  <a:gd name="connsiteX24" fmla="*/ 78703 w 246342"/>
                  <a:gd name="connsiteY24" fmla="*/ 68580 h 243839"/>
                  <a:gd name="connsiteX25" fmla="*/ 93943 w 246342"/>
                  <a:gd name="connsiteY25" fmla="*/ 60960 h 243839"/>
                  <a:gd name="connsiteX26" fmla="*/ 97753 w 246342"/>
                  <a:gd name="connsiteY26" fmla="*/ 68580 h 243839"/>
                  <a:gd name="connsiteX27" fmla="*/ 101562 w 246342"/>
                  <a:gd name="connsiteY27" fmla="*/ 80010 h 243839"/>
                  <a:gd name="connsiteX28" fmla="*/ 109183 w 246342"/>
                  <a:gd name="connsiteY28" fmla="*/ 76200 h 243839"/>
                  <a:gd name="connsiteX29" fmla="*/ 116803 w 246342"/>
                  <a:gd name="connsiteY29" fmla="*/ 68580 h 243839"/>
                  <a:gd name="connsiteX30" fmla="*/ 120612 w 246342"/>
                  <a:gd name="connsiteY30" fmla="*/ 57150 h 243839"/>
                  <a:gd name="connsiteX31" fmla="*/ 120612 w 246342"/>
                  <a:gd name="connsiteY31" fmla="*/ 41910 h 243839"/>
                  <a:gd name="connsiteX32" fmla="*/ 109183 w 246342"/>
                  <a:gd name="connsiteY32" fmla="*/ 41910 h 243839"/>
                  <a:gd name="connsiteX33" fmla="*/ 101562 w 246342"/>
                  <a:gd name="connsiteY33" fmla="*/ 38100 h 243839"/>
                  <a:gd name="connsiteX34" fmla="*/ 105373 w 246342"/>
                  <a:gd name="connsiteY34" fmla="*/ 30480 h 243839"/>
                  <a:gd name="connsiteX35" fmla="*/ 112993 w 246342"/>
                  <a:gd name="connsiteY35" fmla="*/ 15240 h 243839"/>
                  <a:gd name="connsiteX36" fmla="*/ 124423 w 246342"/>
                  <a:gd name="connsiteY36" fmla="*/ 60960 h 243839"/>
                  <a:gd name="connsiteX37" fmla="*/ 143473 w 246342"/>
                  <a:gd name="connsiteY37" fmla="*/ 34290 h 243839"/>
                  <a:gd name="connsiteX38" fmla="*/ 139662 w 246342"/>
                  <a:gd name="connsiteY38" fmla="*/ 26670 h 243839"/>
                  <a:gd name="connsiteX39" fmla="*/ 139662 w 246342"/>
                  <a:gd name="connsiteY39" fmla="*/ 11430 h 243839"/>
                  <a:gd name="connsiteX40" fmla="*/ 151093 w 246342"/>
                  <a:gd name="connsiteY40" fmla="*/ 0 h 243839"/>
                  <a:gd name="connsiteX41" fmla="*/ 162523 w 246342"/>
                  <a:gd name="connsiteY41" fmla="*/ 11430 h 243839"/>
                  <a:gd name="connsiteX42" fmla="*/ 166333 w 246342"/>
                  <a:gd name="connsiteY42" fmla="*/ 15240 h 243839"/>
                  <a:gd name="connsiteX43" fmla="*/ 189193 w 246342"/>
                  <a:gd name="connsiteY43" fmla="*/ 7620 h 243839"/>
                  <a:gd name="connsiteX44" fmla="*/ 200623 w 246342"/>
                  <a:gd name="connsiteY44" fmla="*/ 7620 h 243839"/>
                  <a:gd name="connsiteX45" fmla="*/ 231103 w 246342"/>
                  <a:gd name="connsiteY45" fmla="*/ 15240 h 243839"/>
                  <a:gd name="connsiteX46" fmla="*/ 242533 w 246342"/>
                  <a:gd name="connsiteY46" fmla="*/ 19050 h 243839"/>
                  <a:gd name="connsiteX47" fmla="*/ 246343 w 246342"/>
                  <a:gd name="connsiteY47" fmla="*/ 26670 h 243839"/>
                  <a:gd name="connsiteX48" fmla="*/ 246343 w 246342"/>
                  <a:gd name="connsiteY48" fmla="*/ 30480 h 243839"/>
                  <a:gd name="connsiteX49" fmla="*/ 242533 w 246342"/>
                  <a:gd name="connsiteY49" fmla="*/ 30480 h 243839"/>
                  <a:gd name="connsiteX50" fmla="*/ 231103 w 246342"/>
                  <a:gd name="connsiteY50" fmla="*/ 30480 h 243839"/>
                  <a:gd name="connsiteX51" fmla="*/ 223483 w 246342"/>
                  <a:gd name="connsiteY51" fmla="*/ 30480 h 243839"/>
                  <a:gd name="connsiteX52" fmla="*/ 185383 w 246342"/>
                  <a:gd name="connsiteY52" fmla="*/ 22860 h 243839"/>
                  <a:gd name="connsiteX53" fmla="*/ 181573 w 246342"/>
                  <a:gd name="connsiteY53" fmla="*/ 34290 h 243839"/>
                  <a:gd name="connsiteX54" fmla="*/ 181573 w 246342"/>
                  <a:gd name="connsiteY54" fmla="*/ 34290 h 243839"/>
                  <a:gd name="connsiteX55" fmla="*/ 200623 w 246342"/>
                  <a:gd name="connsiteY55" fmla="*/ 30480 h 243839"/>
                  <a:gd name="connsiteX56" fmla="*/ 204433 w 246342"/>
                  <a:gd name="connsiteY56" fmla="*/ 26670 h 243839"/>
                  <a:gd name="connsiteX57" fmla="*/ 208243 w 246342"/>
                  <a:gd name="connsiteY57" fmla="*/ 34290 h 243839"/>
                  <a:gd name="connsiteX58" fmla="*/ 208243 w 246342"/>
                  <a:gd name="connsiteY58" fmla="*/ 49530 h 243839"/>
                  <a:gd name="connsiteX59" fmla="*/ 208243 w 246342"/>
                  <a:gd name="connsiteY59" fmla="*/ 57150 h 243839"/>
                  <a:gd name="connsiteX60" fmla="*/ 193003 w 246342"/>
                  <a:gd name="connsiteY60" fmla="*/ 53340 h 243839"/>
                  <a:gd name="connsiteX61" fmla="*/ 181573 w 246342"/>
                  <a:gd name="connsiteY61" fmla="*/ 53340 h 243839"/>
                  <a:gd name="connsiteX62" fmla="*/ 173953 w 246342"/>
                  <a:gd name="connsiteY62" fmla="*/ 60960 h 243839"/>
                  <a:gd name="connsiteX63" fmla="*/ 166333 w 246342"/>
                  <a:gd name="connsiteY63" fmla="*/ 53340 h 243839"/>
                  <a:gd name="connsiteX64" fmla="*/ 158712 w 246342"/>
                  <a:gd name="connsiteY64" fmla="*/ 45720 h 243839"/>
                  <a:gd name="connsiteX65" fmla="*/ 147283 w 246342"/>
                  <a:gd name="connsiteY65" fmla="*/ 76200 h 243839"/>
                  <a:gd name="connsiteX66" fmla="*/ 132043 w 246342"/>
                  <a:gd name="connsiteY66" fmla="*/ 114300 h 243839"/>
                  <a:gd name="connsiteX67" fmla="*/ 116803 w 246342"/>
                  <a:gd name="connsiteY67" fmla="*/ 95250 h 243839"/>
                  <a:gd name="connsiteX68" fmla="*/ 120612 w 246342"/>
                  <a:gd name="connsiteY68" fmla="*/ 95250 h 243839"/>
                  <a:gd name="connsiteX69" fmla="*/ 116803 w 246342"/>
                  <a:gd name="connsiteY69" fmla="*/ 95250 h 243839"/>
                  <a:gd name="connsiteX70" fmla="*/ 116803 w 246342"/>
                  <a:gd name="connsiteY70" fmla="*/ 129540 h 243839"/>
                  <a:gd name="connsiteX71" fmla="*/ 116803 w 246342"/>
                  <a:gd name="connsiteY71" fmla="*/ 144780 h 243839"/>
                  <a:gd name="connsiteX72" fmla="*/ 120612 w 246342"/>
                  <a:gd name="connsiteY72" fmla="*/ 148590 h 243839"/>
                  <a:gd name="connsiteX73" fmla="*/ 128233 w 246342"/>
                  <a:gd name="connsiteY73" fmla="*/ 148590 h 243839"/>
                  <a:gd name="connsiteX74" fmla="*/ 128233 w 246342"/>
                  <a:gd name="connsiteY74" fmla="*/ 156210 h 243839"/>
                  <a:gd name="connsiteX75" fmla="*/ 124423 w 246342"/>
                  <a:gd name="connsiteY75" fmla="*/ 160020 h 243839"/>
                  <a:gd name="connsiteX76" fmla="*/ 116803 w 246342"/>
                  <a:gd name="connsiteY76" fmla="*/ 160020 h 243839"/>
                  <a:gd name="connsiteX77" fmla="*/ 105373 w 246342"/>
                  <a:gd name="connsiteY77" fmla="*/ 171450 h 243839"/>
                  <a:gd name="connsiteX78" fmla="*/ 124423 w 246342"/>
                  <a:gd name="connsiteY78" fmla="*/ 182880 h 243839"/>
                  <a:gd name="connsiteX79" fmla="*/ 116803 w 246342"/>
                  <a:gd name="connsiteY79" fmla="*/ 194310 h 243839"/>
                  <a:gd name="connsiteX80" fmla="*/ 97753 w 246342"/>
                  <a:gd name="connsiteY80" fmla="*/ 186690 h 243839"/>
                  <a:gd name="connsiteX81" fmla="*/ 97753 w 246342"/>
                  <a:gd name="connsiteY81" fmla="*/ 186690 h 243839"/>
                  <a:gd name="connsiteX82" fmla="*/ 101562 w 246342"/>
                  <a:gd name="connsiteY82" fmla="*/ 182880 h 243839"/>
                  <a:gd name="connsiteX83" fmla="*/ 97753 w 246342"/>
                  <a:gd name="connsiteY83" fmla="*/ 186690 h 24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46342" h="243839">
                    <a:moveTo>
                      <a:pt x="97753" y="186690"/>
                    </a:moveTo>
                    <a:cubicBezTo>
                      <a:pt x="86323" y="186690"/>
                      <a:pt x="78703" y="190500"/>
                      <a:pt x="74893" y="201930"/>
                    </a:cubicBezTo>
                    <a:cubicBezTo>
                      <a:pt x="74893" y="201930"/>
                      <a:pt x="71083" y="205740"/>
                      <a:pt x="71083" y="205740"/>
                    </a:cubicBezTo>
                    <a:cubicBezTo>
                      <a:pt x="71083" y="205740"/>
                      <a:pt x="67273" y="209550"/>
                      <a:pt x="63462" y="205740"/>
                    </a:cubicBezTo>
                    <a:cubicBezTo>
                      <a:pt x="63462" y="205740"/>
                      <a:pt x="59653" y="201930"/>
                      <a:pt x="59653" y="201930"/>
                    </a:cubicBezTo>
                    <a:cubicBezTo>
                      <a:pt x="59653" y="198120"/>
                      <a:pt x="59653" y="194310"/>
                      <a:pt x="59653" y="194310"/>
                    </a:cubicBezTo>
                    <a:cubicBezTo>
                      <a:pt x="59653" y="190500"/>
                      <a:pt x="59653" y="186690"/>
                      <a:pt x="55843" y="186690"/>
                    </a:cubicBezTo>
                    <a:cubicBezTo>
                      <a:pt x="52033" y="186690"/>
                      <a:pt x="48223" y="186690"/>
                      <a:pt x="48223" y="190500"/>
                    </a:cubicBezTo>
                    <a:cubicBezTo>
                      <a:pt x="44412" y="194310"/>
                      <a:pt x="44412" y="201930"/>
                      <a:pt x="52033" y="209550"/>
                    </a:cubicBezTo>
                    <a:cubicBezTo>
                      <a:pt x="44412" y="217170"/>
                      <a:pt x="32983" y="217170"/>
                      <a:pt x="25362" y="224790"/>
                    </a:cubicBezTo>
                    <a:cubicBezTo>
                      <a:pt x="25362" y="224790"/>
                      <a:pt x="21553" y="228600"/>
                      <a:pt x="21553" y="228600"/>
                    </a:cubicBezTo>
                    <a:cubicBezTo>
                      <a:pt x="21553" y="240030"/>
                      <a:pt x="13933" y="243840"/>
                      <a:pt x="6312" y="243840"/>
                    </a:cubicBezTo>
                    <a:cubicBezTo>
                      <a:pt x="-1307" y="240030"/>
                      <a:pt x="-1307" y="240030"/>
                      <a:pt x="2503" y="232410"/>
                    </a:cubicBezTo>
                    <a:cubicBezTo>
                      <a:pt x="2503" y="228600"/>
                      <a:pt x="10123" y="224790"/>
                      <a:pt x="10123" y="217170"/>
                    </a:cubicBezTo>
                    <a:cubicBezTo>
                      <a:pt x="13933" y="201930"/>
                      <a:pt x="13933" y="190500"/>
                      <a:pt x="25362" y="179070"/>
                    </a:cubicBezTo>
                    <a:cubicBezTo>
                      <a:pt x="29173" y="175260"/>
                      <a:pt x="29173" y="171450"/>
                      <a:pt x="29173" y="167640"/>
                    </a:cubicBezTo>
                    <a:cubicBezTo>
                      <a:pt x="32983" y="163830"/>
                      <a:pt x="32983" y="160020"/>
                      <a:pt x="36793" y="152400"/>
                    </a:cubicBezTo>
                    <a:cubicBezTo>
                      <a:pt x="36793" y="148590"/>
                      <a:pt x="40603" y="144780"/>
                      <a:pt x="44412" y="144780"/>
                    </a:cubicBezTo>
                    <a:cubicBezTo>
                      <a:pt x="52033" y="148590"/>
                      <a:pt x="55843" y="144780"/>
                      <a:pt x="59653" y="140970"/>
                    </a:cubicBezTo>
                    <a:lnTo>
                      <a:pt x="59653" y="140970"/>
                    </a:lnTo>
                    <a:cubicBezTo>
                      <a:pt x="67273" y="148590"/>
                      <a:pt x="71083" y="148590"/>
                      <a:pt x="78703" y="137160"/>
                    </a:cubicBezTo>
                    <a:cubicBezTo>
                      <a:pt x="86323" y="125730"/>
                      <a:pt x="78703" y="118110"/>
                      <a:pt x="74893" y="106680"/>
                    </a:cubicBezTo>
                    <a:cubicBezTo>
                      <a:pt x="74893" y="102870"/>
                      <a:pt x="71083" y="99060"/>
                      <a:pt x="67273" y="95250"/>
                    </a:cubicBezTo>
                    <a:cubicBezTo>
                      <a:pt x="67273" y="91440"/>
                      <a:pt x="55843" y="83820"/>
                      <a:pt x="71083" y="83820"/>
                    </a:cubicBezTo>
                    <a:cubicBezTo>
                      <a:pt x="74893" y="83820"/>
                      <a:pt x="78703" y="76200"/>
                      <a:pt x="78703" y="68580"/>
                    </a:cubicBezTo>
                    <a:cubicBezTo>
                      <a:pt x="82512" y="57150"/>
                      <a:pt x="86323" y="57150"/>
                      <a:pt x="93943" y="60960"/>
                    </a:cubicBezTo>
                    <a:cubicBezTo>
                      <a:pt x="97753" y="60960"/>
                      <a:pt x="101562" y="60960"/>
                      <a:pt x="97753" y="68580"/>
                    </a:cubicBezTo>
                    <a:cubicBezTo>
                      <a:pt x="93943" y="76200"/>
                      <a:pt x="101562" y="76200"/>
                      <a:pt x="101562" y="80010"/>
                    </a:cubicBezTo>
                    <a:cubicBezTo>
                      <a:pt x="105373" y="83820"/>
                      <a:pt x="109183" y="80010"/>
                      <a:pt x="109183" y="76200"/>
                    </a:cubicBezTo>
                    <a:cubicBezTo>
                      <a:pt x="109183" y="72390"/>
                      <a:pt x="112993" y="68580"/>
                      <a:pt x="116803" y="68580"/>
                    </a:cubicBezTo>
                    <a:cubicBezTo>
                      <a:pt x="124423" y="68580"/>
                      <a:pt x="124423" y="60960"/>
                      <a:pt x="120612" y="57150"/>
                    </a:cubicBezTo>
                    <a:cubicBezTo>
                      <a:pt x="116803" y="53340"/>
                      <a:pt x="112993" y="45720"/>
                      <a:pt x="120612" y="41910"/>
                    </a:cubicBezTo>
                    <a:cubicBezTo>
                      <a:pt x="116803" y="41910"/>
                      <a:pt x="112993" y="41910"/>
                      <a:pt x="109183" y="41910"/>
                    </a:cubicBezTo>
                    <a:cubicBezTo>
                      <a:pt x="105373" y="41910"/>
                      <a:pt x="101562" y="41910"/>
                      <a:pt x="101562" y="38100"/>
                    </a:cubicBezTo>
                    <a:cubicBezTo>
                      <a:pt x="101562" y="34290"/>
                      <a:pt x="101562" y="34290"/>
                      <a:pt x="105373" y="30480"/>
                    </a:cubicBezTo>
                    <a:cubicBezTo>
                      <a:pt x="109183" y="26670"/>
                      <a:pt x="109183" y="22860"/>
                      <a:pt x="112993" y="15240"/>
                    </a:cubicBezTo>
                    <a:cubicBezTo>
                      <a:pt x="135853" y="22860"/>
                      <a:pt x="128233" y="41910"/>
                      <a:pt x="124423" y="60960"/>
                    </a:cubicBezTo>
                    <a:cubicBezTo>
                      <a:pt x="135853" y="53340"/>
                      <a:pt x="135853" y="41910"/>
                      <a:pt x="143473" y="34290"/>
                    </a:cubicBezTo>
                    <a:cubicBezTo>
                      <a:pt x="143473" y="30480"/>
                      <a:pt x="143473" y="30480"/>
                      <a:pt x="139662" y="26670"/>
                    </a:cubicBezTo>
                    <a:cubicBezTo>
                      <a:pt x="132043" y="22860"/>
                      <a:pt x="132043" y="19050"/>
                      <a:pt x="139662" y="11430"/>
                    </a:cubicBezTo>
                    <a:cubicBezTo>
                      <a:pt x="143473" y="7620"/>
                      <a:pt x="143473" y="3810"/>
                      <a:pt x="151093" y="0"/>
                    </a:cubicBezTo>
                    <a:cubicBezTo>
                      <a:pt x="154903" y="3810"/>
                      <a:pt x="166333" y="0"/>
                      <a:pt x="162523" y="11430"/>
                    </a:cubicBezTo>
                    <a:cubicBezTo>
                      <a:pt x="162523" y="15240"/>
                      <a:pt x="162523" y="15240"/>
                      <a:pt x="166333" y="15240"/>
                    </a:cubicBezTo>
                    <a:cubicBezTo>
                      <a:pt x="173953" y="15240"/>
                      <a:pt x="181573" y="19050"/>
                      <a:pt x="189193" y="7620"/>
                    </a:cubicBezTo>
                    <a:cubicBezTo>
                      <a:pt x="193003" y="3810"/>
                      <a:pt x="196812" y="3810"/>
                      <a:pt x="200623" y="7620"/>
                    </a:cubicBezTo>
                    <a:cubicBezTo>
                      <a:pt x="208243" y="19050"/>
                      <a:pt x="219673" y="19050"/>
                      <a:pt x="231103" y="15240"/>
                    </a:cubicBezTo>
                    <a:cubicBezTo>
                      <a:pt x="238723" y="15240"/>
                      <a:pt x="238723" y="15240"/>
                      <a:pt x="242533" y="19050"/>
                    </a:cubicBezTo>
                    <a:cubicBezTo>
                      <a:pt x="242533" y="22860"/>
                      <a:pt x="246343" y="26670"/>
                      <a:pt x="246343" y="26670"/>
                    </a:cubicBezTo>
                    <a:cubicBezTo>
                      <a:pt x="246343" y="26670"/>
                      <a:pt x="246343" y="30480"/>
                      <a:pt x="246343" y="30480"/>
                    </a:cubicBezTo>
                    <a:cubicBezTo>
                      <a:pt x="242533" y="30480"/>
                      <a:pt x="242533" y="30480"/>
                      <a:pt x="242533" y="30480"/>
                    </a:cubicBezTo>
                    <a:cubicBezTo>
                      <a:pt x="238723" y="22860"/>
                      <a:pt x="234912" y="22860"/>
                      <a:pt x="231103" y="30480"/>
                    </a:cubicBezTo>
                    <a:cubicBezTo>
                      <a:pt x="227293" y="34290"/>
                      <a:pt x="223483" y="34290"/>
                      <a:pt x="223483" y="30480"/>
                    </a:cubicBezTo>
                    <a:cubicBezTo>
                      <a:pt x="208243" y="15240"/>
                      <a:pt x="200623" y="15240"/>
                      <a:pt x="185383" y="22860"/>
                    </a:cubicBezTo>
                    <a:cubicBezTo>
                      <a:pt x="177762" y="26670"/>
                      <a:pt x="177762" y="30480"/>
                      <a:pt x="181573" y="34290"/>
                    </a:cubicBezTo>
                    <a:cubicBezTo>
                      <a:pt x="181573" y="34290"/>
                      <a:pt x="181573" y="34290"/>
                      <a:pt x="181573" y="34290"/>
                    </a:cubicBezTo>
                    <a:cubicBezTo>
                      <a:pt x="193003" y="45720"/>
                      <a:pt x="193003" y="45720"/>
                      <a:pt x="200623" y="30480"/>
                    </a:cubicBezTo>
                    <a:cubicBezTo>
                      <a:pt x="200623" y="30480"/>
                      <a:pt x="200623" y="26670"/>
                      <a:pt x="204433" y="26670"/>
                    </a:cubicBezTo>
                    <a:cubicBezTo>
                      <a:pt x="208243" y="30480"/>
                      <a:pt x="208243" y="34290"/>
                      <a:pt x="208243" y="34290"/>
                    </a:cubicBezTo>
                    <a:cubicBezTo>
                      <a:pt x="204433" y="38100"/>
                      <a:pt x="204433" y="45720"/>
                      <a:pt x="208243" y="49530"/>
                    </a:cubicBezTo>
                    <a:cubicBezTo>
                      <a:pt x="215862" y="53340"/>
                      <a:pt x="215862" y="53340"/>
                      <a:pt x="208243" y="57150"/>
                    </a:cubicBezTo>
                    <a:cubicBezTo>
                      <a:pt x="200623" y="60960"/>
                      <a:pt x="196812" y="57150"/>
                      <a:pt x="193003" y="53340"/>
                    </a:cubicBezTo>
                    <a:cubicBezTo>
                      <a:pt x="189193" y="49530"/>
                      <a:pt x="189193" y="49530"/>
                      <a:pt x="181573" y="53340"/>
                    </a:cubicBezTo>
                    <a:cubicBezTo>
                      <a:pt x="177762" y="57150"/>
                      <a:pt x="177762" y="60960"/>
                      <a:pt x="173953" y="60960"/>
                    </a:cubicBezTo>
                    <a:cubicBezTo>
                      <a:pt x="170143" y="60960"/>
                      <a:pt x="166333" y="57150"/>
                      <a:pt x="166333" y="53340"/>
                    </a:cubicBezTo>
                    <a:cubicBezTo>
                      <a:pt x="166333" y="53340"/>
                      <a:pt x="162523" y="49530"/>
                      <a:pt x="158712" y="45720"/>
                    </a:cubicBezTo>
                    <a:cubicBezTo>
                      <a:pt x="162523" y="60960"/>
                      <a:pt x="154903" y="68580"/>
                      <a:pt x="147283" y="76200"/>
                    </a:cubicBezTo>
                    <a:cubicBezTo>
                      <a:pt x="135853" y="87630"/>
                      <a:pt x="132043" y="102870"/>
                      <a:pt x="132043" y="114300"/>
                    </a:cubicBezTo>
                    <a:cubicBezTo>
                      <a:pt x="128233" y="106680"/>
                      <a:pt x="120612" y="102870"/>
                      <a:pt x="116803" y="95250"/>
                    </a:cubicBezTo>
                    <a:cubicBezTo>
                      <a:pt x="116803" y="95250"/>
                      <a:pt x="120612" y="95250"/>
                      <a:pt x="120612" y="95250"/>
                    </a:cubicBezTo>
                    <a:cubicBezTo>
                      <a:pt x="120612" y="95250"/>
                      <a:pt x="116803" y="95250"/>
                      <a:pt x="116803" y="95250"/>
                    </a:cubicBezTo>
                    <a:cubicBezTo>
                      <a:pt x="105373" y="106680"/>
                      <a:pt x="105373" y="118110"/>
                      <a:pt x="116803" y="129540"/>
                    </a:cubicBezTo>
                    <a:cubicBezTo>
                      <a:pt x="120612" y="133350"/>
                      <a:pt x="124423" y="137160"/>
                      <a:pt x="116803" y="144780"/>
                    </a:cubicBezTo>
                    <a:cubicBezTo>
                      <a:pt x="112993" y="148590"/>
                      <a:pt x="116803" y="148590"/>
                      <a:pt x="120612" y="148590"/>
                    </a:cubicBezTo>
                    <a:cubicBezTo>
                      <a:pt x="124423" y="148590"/>
                      <a:pt x="124423" y="148590"/>
                      <a:pt x="128233" y="148590"/>
                    </a:cubicBezTo>
                    <a:cubicBezTo>
                      <a:pt x="128233" y="152400"/>
                      <a:pt x="132043" y="152400"/>
                      <a:pt x="128233" y="156210"/>
                    </a:cubicBezTo>
                    <a:cubicBezTo>
                      <a:pt x="128233" y="160020"/>
                      <a:pt x="124423" y="160020"/>
                      <a:pt x="124423" y="160020"/>
                    </a:cubicBezTo>
                    <a:cubicBezTo>
                      <a:pt x="120612" y="160020"/>
                      <a:pt x="116803" y="160020"/>
                      <a:pt x="116803" y="160020"/>
                    </a:cubicBezTo>
                    <a:cubicBezTo>
                      <a:pt x="109183" y="160020"/>
                      <a:pt x="101562" y="167640"/>
                      <a:pt x="105373" y="171450"/>
                    </a:cubicBezTo>
                    <a:cubicBezTo>
                      <a:pt x="109183" y="179070"/>
                      <a:pt x="109183" y="190500"/>
                      <a:pt x="124423" y="182880"/>
                    </a:cubicBezTo>
                    <a:cubicBezTo>
                      <a:pt x="124423" y="190500"/>
                      <a:pt x="120612" y="190500"/>
                      <a:pt x="116803" y="194310"/>
                    </a:cubicBezTo>
                    <a:cubicBezTo>
                      <a:pt x="101562" y="205740"/>
                      <a:pt x="101562" y="201930"/>
                      <a:pt x="97753" y="186690"/>
                    </a:cubicBezTo>
                    <a:lnTo>
                      <a:pt x="97753" y="186690"/>
                    </a:lnTo>
                    <a:cubicBezTo>
                      <a:pt x="97753" y="186690"/>
                      <a:pt x="101562" y="182880"/>
                      <a:pt x="101562" y="182880"/>
                    </a:cubicBezTo>
                    <a:cubicBezTo>
                      <a:pt x="97753" y="182880"/>
                      <a:pt x="97753" y="186690"/>
                      <a:pt x="97753" y="186690"/>
                    </a:cubicBezTo>
                    <a:close/>
                  </a:path>
                </a:pathLst>
              </a:custGeom>
              <a:solidFill>
                <a:srgbClr val="CC56C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 name="Freeform: Shape 42">
                <a:extLst>
                  <a:ext uri="{FF2B5EF4-FFF2-40B4-BE49-F238E27FC236}">
                    <a16:creationId xmlns:a16="http://schemas.microsoft.com/office/drawing/2014/main" id="{2ECAFCD2-6229-CECD-5EFB-9AEB76B66DA1}"/>
                  </a:ext>
                </a:extLst>
              </p:cNvPr>
              <p:cNvSpPr/>
              <p:nvPr/>
            </p:nvSpPr>
            <p:spPr>
              <a:xfrm>
                <a:off x="8031481" y="1476586"/>
                <a:ext cx="256557" cy="138853"/>
              </a:xfrm>
              <a:custGeom>
                <a:avLst/>
                <a:gdLst>
                  <a:gd name="connsiteX0" fmla="*/ 95250 w 256557"/>
                  <a:gd name="connsiteY0" fmla="*/ 104563 h 138853"/>
                  <a:gd name="connsiteX1" fmla="*/ 68580 w 256557"/>
                  <a:gd name="connsiteY1" fmla="*/ 66463 h 138853"/>
                  <a:gd name="connsiteX2" fmla="*/ 34290 w 256557"/>
                  <a:gd name="connsiteY2" fmla="*/ 58843 h 138853"/>
                  <a:gd name="connsiteX3" fmla="*/ 19050 w 256557"/>
                  <a:gd name="connsiteY3" fmla="*/ 58843 h 138853"/>
                  <a:gd name="connsiteX4" fmla="*/ 11430 w 256557"/>
                  <a:gd name="connsiteY4" fmla="*/ 58843 h 138853"/>
                  <a:gd name="connsiteX5" fmla="*/ 0 w 256557"/>
                  <a:gd name="connsiteY5" fmla="*/ 58843 h 138853"/>
                  <a:gd name="connsiteX6" fmla="*/ 3810 w 256557"/>
                  <a:gd name="connsiteY6" fmla="*/ 58843 h 138853"/>
                  <a:gd name="connsiteX7" fmla="*/ 15240 w 256557"/>
                  <a:gd name="connsiteY7" fmla="*/ 35983 h 138853"/>
                  <a:gd name="connsiteX8" fmla="*/ 26670 w 256557"/>
                  <a:gd name="connsiteY8" fmla="*/ 20743 h 138853"/>
                  <a:gd name="connsiteX9" fmla="*/ 38100 w 256557"/>
                  <a:gd name="connsiteY9" fmla="*/ 28363 h 138853"/>
                  <a:gd name="connsiteX10" fmla="*/ 49530 w 256557"/>
                  <a:gd name="connsiteY10" fmla="*/ 35983 h 138853"/>
                  <a:gd name="connsiteX11" fmla="*/ 64770 w 256557"/>
                  <a:gd name="connsiteY11" fmla="*/ 35983 h 138853"/>
                  <a:gd name="connsiteX12" fmla="*/ 64770 w 256557"/>
                  <a:gd name="connsiteY12" fmla="*/ 39793 h 138853"/>
                  <a:gd name="connsiteX13" fmla="*/ 68580 w 256557"/>
                  <a:gd name="connsiteY13" fmla="*/ 39793 h 138853"/>
                  <a:gd name="connsiteX14" fmla="*/ 83820 w 256557"/>
                  <a:gd name="connsiteY14" fmla="*/ 28363 h 138853"/>
                  <a:gd name="connsiteX15" fmla="*/ 114300 w 256557"/>
                  <a:gd name="connsiteY15" fmla="*/ 24553 h 138853"/>
                  <a:gd name="connsiteX16" fmla="*/ 121920 w 256557"/>
                  <a:gd name="connsiteY16" fmla="*/ 28363 h 138853"/>
                  <a:gd name="connsiteX17" fmla="*/ 121920 w 256557"/>
                  <a:gd name="connsiteY17" fmla="*/ 35983 h 138853"/>
                  <a:gd name="connsiteX18" fmla="*/ 133350 w 256557"/>
                  <a:gd name="connsiteY18" fmla="*/ 35983 h 138853"/>
                  <a:gd name="connsiteX19" fmla="*/ 137160 w 256557"/>
                  <a:gd name="connsiteY19" fmla="*/ 28363 h 138853"/>
                  <a:gd name="connsiteX20" fmla="*/ 152400 w 256557"/>
                  <a:gd name="connsiteY20" fmla="*/ 24553 h 138853"/>
                  <a:gd name="connsiteX21" fmla="*/ 156210 w 256557"/>
                  <a:gd name="connsiteY21" fmla="*/ 24553 h 138853"/>
                  <a:gd name="connsiteX22" fmla="*/ 167640 w 256557"/>
                  <a:gd name="connsiteY22" fmla="*/ 16933 h 138853"/>
                  <a:gd name="connsiteX23" fmla="*/ 167640 w 256557"/>
                  <a:gd name="connsiteY23" fmla="*/ 1693 h 138853"/>
                  <a:gd name="connsiteX24" fmla="*/ 186690 w 256557"/>
                  <a:gd name="connsiteY24" fmla="*/ 1693 h 138853"/>
                  <a:gd name="connsiteX25" fmla="*/ 205740 w 256557"/>
                  <a:gd name="connsiteY25" fmla="*/ 13123 h 138853"/>
                  <a:gd name="connsiteX26" fmla="*/ 217170 w 256557"/>
                  <a:gd name="connsiteY26" fmla="*/ 20743 h 138853"/>
                  <a:gd name="connsiteX27" fmla="*/ 232410 w 256557"/>
                  <a:gd name="connsiteY27" fmla="*/ 32173 h 138853"/>
                  <a:gd name="connsiteX28" fmla="*/ 255270 w 256557"/>
                  <a:gd name="connsiteY28" fmla="*/ 62653 h 138853"/>
                  <a:gd name="connsiteX29" fmla="*/ 255270 w 256557"/>
                  <a:gd name="connsiteY29" fmla="*/ 70273 h 138853"/>
                  <a:gd name="connsiteX30" fmla="*/ 247650 w 256557"/>
                  <a:gd name="connsiteY30" fmla="*/ 85513 h 138853"/>
                  <a:gd name="connsiteX31" fmla="*/ 243840 w 256557"/>
                  <a:gd name="connsiteY31" fmla="*/ 93133 h 138853"/>
                  <a:gd name="connsiteX32" fmla="*/ 190500 w 256557"/>
                  <a:gd name="connsiteY32" fmla="*/ 108373 h 138853"/>
                  <a:gd name="connsiteX33" fmla="*/ 190500 w 256557"/>
                  <a:gd name="connsiteY33" fmla="*/ 119803 h 138853"/>
                  <a:gd name="connsiteX34" fmla="*/ 182880 w 256557"/>
                  <a:gd name="connsiteY34" fmla="*/ 138853 h 138853"/>
                  <a:gd name="connsiteX35" fmla="*/ 160020 w 256557"/>
                  <a:gd name="connsiteY35" fmla="*/ 127423 h 138853"/>
                  <a:gd name="connsiteX36" fmla="*/ 133350 w 256557"/>
                  <a:gd name="connsiteY36" fmla="*/ 85513 h 138853"/>
                  <a:gd name="connsiteX37" fmla="*/ 133350 w 256557"/>
                  <a:gd name="connsiteY37" fmla="*/ 70273 h 138853"/>
                  <a:gd name="connsiteX38" fmla="*/ 140970 w 256557"/>
                  <a:gd name="connsiteY38" fmla="*/ 58843 h 138853"/>
                  <a:gd name="connsiteX39" fmla="*/ 140970 w 256557"/>
                  <a:gd name="connsiteY39" fmla="*/ 58843 h 138853"/>
                  <a:gd name="connsiteX40" fmla="*/ 140970 w 256557"/>
                  <a:gd name="connsiteY40" fmla="*/ 58843 h 138853"/>
                  <a:gd name="connsiteX41" fmla="*/ 129540 w 256557"/>
                  <a:gd name="connsiteY41" fmla="*/ 66463 h 138853"/>
                  <a:gd name="connsiteX42" fmla="*/ 114300 w 256557"/>
                  <a:gd name="connsiteY42" fmla="*/ 85513 h 138853"/>
                  <a:gd name="connsiteX43" fmla="*/ 106680 w 256557"/>
                  <a:gd name="connsiteY43" fmla="*/ 100753 h 138853"/>
                  <a:gd name="connsiteX44" fmla="*/ 95250 w 256557"/>
                  <a:gd name="connsiteY44" fmla="*/ 104563 h 138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56557" h="138853">
                    <a:moveTo>
                      <a:pt x="95250" y="104563"/>
                    </a:moveTo>
                    <a:cubicBezTo>
                      <a:pt x="87630" y="93133"/>
                      <a:pt x="80010" y="77893"/>
                      <a:pt x="68580" y="66463"/>
                    </a:cubicBezTo>
                    <a:cubicBezTo>
                      <a:pt x="60960" y="58843"/>
                      <a:pt x="49530" y="55033"/>
                      <a:pt x="34290" y="58843"/>
                    </a:cubicBezTo>
                    <a:cubicBezTo>
                      <a:pt x="30480" y="58843"/>
                      <a:pt x="22860" y="62653"/>
                      <a:pt x="19050" y="58843"/>
                    </a:cubicBezTo>
                    <a:cubicBezTo>
                      <a:pt x="15240" y="55033"/>
                      <a:pt x="11430" y="58843"/>
                      <a:pt x="11430" y="58843"/>
                    </a:cubicBezTo>
                    <a:cubicBezTo>
                      <a:pt x="7620" y="62653"/>
                      <a:pt x="3810" y="62653"/>
                      <a:pt x="0" y="58843"/>
                    </a:cubicBezTo>
                    <a:cubicBezTo>
                      <a:pt x="0" y="58843"/>
                      <a:pt x="0" y="58843"/>
                      <a:pt x="3810" y="58843"/>
                    </a:cubicBezTo>
                    <a:cubicBezTo>
                      <a:pt x="7620" y="51223"/>
                      <a:pt x="11430" y="43603"/>
                      <a:pt x="15240" y="35983"/>
                    </a:cubicBezTo>
                    <a:cubicBezTo>
                      <a:pt x="19050" y="32173"/>
                      <a:pt x="19050" y="20743"/>
                      <a:pt x="26670" y="20743"/>
                    </a:cubicBezTo>
                    <a:cubicBezTo>
                      <a:pt x="34290" y="20743"/>
                      <a:pt x="34290" y="24553"/>
                      <a:pt x="38100" y="28363"/>
                    </a:cubicBezTo>
                    <a:cubicBezTo>
                      <a:pt x="38100" y="32173"/>
                      <a:pt x="41910" y="35983"/>
                      <a:pt x="49530" y="35983"/>
                    </a:cubicBezTo>
                    <a:cubicBezTo>
                      <a:pt x="53340" y="35983"/>
                      <a:pt x="60960" y="35983"/>
                      <a:pt x="64770" y="35983"/>
                    </a:cubicBezTo>
                    <a:cubicBezTo>
                      <a:pt x="64770" y="35983"/>
                      <a:pt x="64770" y="39793"/>
                      <a:pt x="64770" y="39793"/>
                    </a:cubicBezTo>
                    <a:cubicBezTo>
                      <a:pt x="64770" y="39793"/>
                      <a:pt x="68580" y="39793"/>
                      <a:pt x="68580" y="39793"/>
                    </a:cubicBezTo>
                    <a:cubicBezTo>
                      <a:pt x="72390" y="32173"/>
                      <a:pt x="76200" y="28363"/>
                      <a:pt x="83820" y="28363"/>
                    </a:cubicBezTo>
                    <a:cubicBezTo>
                      <a:pt x="95250" y="28363"/>
                      <a:pt x="102870" y="28363"/>
                      <a:pt x="114300" y="24553"/>
                    </a:cubicBezTo>
                    <a:cubicBezTo>
                      <a:pt x="118110" y="24553"/>
                      <a:pt x="121920" y="24553"/>
                      <a:pt x="121920" y="28363"/>
                    </a:cubicBezTo>
                    <a:cubicBezTo>
                      <a:pt x="121920" y="32173"/>
                      <a:pt x="121920" y="32173"/>
                      <a:pt x="121920" y="35983"/>
                    </a:cubicBezTo>
                    <a:cubicBezTo>
                      <a:pt x="125730" y="43603"/>
                      <a:pt x="129540" y="43603"/>
                      <a:pt x="133350" y="35983"/>
                    </a:cubicBezTo>
                    <a:cubicBezTo>
                      <a:pt x="137160" y="35983"/>
                      <a:pt x="137160" y="32173"/>
                      <a:pt x="137160" y="28363"/>
                    </a:cubicBezTo>
                    <a:cubicBezTo>
                      <a:pt x="140970" y="20743"/>
                      <a:pt x="144780" y="16933"/>
                      <a:pt x="152400" y="24553"/>
                    </a:cubicBezTo>
                    <a:cubicBezTo>
                      <a:pt x="152400" y="24553"/>
                      <a:pt x="156210" y="24553"/>
                      <a:pt x="156210" y="24553"/>
                    </a:cubicBezTo>
                    <a:cubicBezTo>
                      <a:pt x="163830" y="24553"/>
                      <a:pt x="167640" y="24553"/>
                      <a:pt x="167640" y="16933"/>
                    </a:cubicBezTo>
                    <a:cubicBezTo>
                      <a:pt x="167640" y="13123"/>
                      <a:pt x="163830" y="5503"/>
                      <a:pt x="167640" y="1693"/>
                    </a:cubicBezTo>
                    <a:cubicBezTo>
                      <a:pt x="175260" y="-2117"/>
                      <a:pt x="182880" y="1693"/>
                      <a:pt x="186690" y="1693"/>
                    </a:cubicBezTo>
                    <a:cubicBezTo>
                      <a:pt x="194310" y="5503"/>
                      <a:pt x="201930" y="5503"/>
                      <a:pt x="205740" y="13123"/>
                    </a:cubicBezTo>
                    <a:cubicBezTo>
                      <a:pt x="205740" y="16933"/>
                      <a:pt x="213360" y="16933"/>
                      <a:pt x="217170" y="20743"/>
                    </a:cubicBezTo>
                    <a:cubicBezTo>
                      <a:pt x="220980" y="28363"/>
                      <a:pt x="224790" y="32173"/>
                      <a:pt x="232410" y="32173"/>
                    </a:cubicBezTo>
                    <a:cubicBezTo>
                      <a:pt x="255270" y="35983"/>
                      <a:pt x="259080" y="39793"/>
                      <a:pt x="255270" y="62653"/>
                    </a:cubicBezTo>
                    <a:cubicBezTo>
                      <a:pt x="255270" y="66463"/>
                      <a:pt x="255270" y="66463"/>
                      <a:pt x="255270" y="70273"/>
                    </a:cubicBezTo>
                    <a:cubicBezTo>
                      <a:pt x="251460" y="74083"/>
                      <a:pt x="243840" y="77893"/>
                      <a:pt x="247650" y="85513"/>
                    </a:cubicBezTo>
                    <a:cubicBezTo>
                      <a:pt x="247650" y="89323"/>
                      <a:pt x="247650" y="93133"/>
                      <a:pt x="243840" y="93133"/>
                    </a:cubicBezTo>
                    <a:cubicBezTo>
                      <a:pt x="228600" y="100753"/>
                      <a:pt x="213360" y="119803"/>
                      <a:pt x="190500" y="108373"/>
                    </a:cubicBezTo>
                    <a:cubicBezTo>
                      <a:pt x="186690" y="112183"/>
                      <a:pt x="190500" y="115993"/>
                      <a:pt x="190500" y="119803"/>
                    </a:cubicBezTo>
                    <a:cubicBezTo>
                      <a:pt x="190500" y="127423"/>
                      <a:pt x="194310" y="138853"/>
                      <a:pt x="182880" y="138853"/>
                    </a:cubicBezTo>
                    <a:cubicBezTo>
                      <a:pt x="175260" y="138853"/>
                      <a:pt x="163830" y="135043"/>
                      <a:pt x="160020" y="127423"/>
                    </a:cubicBezTo>
                    <a:cubicBezTo>
                      <a:pt x="152400" y="112183"/>
                      <a:pt x="148590" y="96943"/>
                      <a:pt x="133350" y="85513"/>
                    </a:cubicBezTo>
                    <a:cubicBezTo>
                      <a:pt x="129540" y="81703"/>
                      <a:pt x="129540" y="74083"/>
                      <a:pt x="133350" y="70273"/>
                    </a:cubicBezTo>
                    <a:cubicBezTo>
                      <a:pt x="137160" y="66463"/>
                      <a:pt x="137160" y="62653"/>
                      <a:pt x="140970" y="58843"/>
                    </a:cubicBezTo>
                    <a:cubicBezTo>
                      <a:pt x="140970" y="58843"/>
                      <a:pt x="140970" y="58843"/>
                      <a:pt x="140970" y="58843"/>
                    </a:cubicBezTo>
                    <a:cubicBezTo>
                      <a:pt x="140970" y="58843"/>
                      <a:pt x="140970" y="58843"/>
                      <a:pt x="140970" y="58843"/>
                    </a:cubicBezTo>
                    <a:cubicBezTo>
                      <a:pt x="140970" y="66463"/>
                      <a:pt x="137160" y="66463"/>
                      <a:pt x="129540" y="66463"/>
                    </a:cubicBezTo>
                    <a:cubicBezTo>
                      <a:pt x="114300" y="66463"/>
                      <a:pt x="110490" y="74083"/>
                      <a:pt x="114300" y="85513"/>
                    </a:cubicBezTo>
                    <a:cubicBezTo>
                      <a:pt x="114300" y="93133"/>
                      <a:pt x="114300" y="96943"/>
                      <a:pt x="106680" y="100753"/>
                    </a:cubicBezTo>
                    <a:cubicBezTo>
                      <a:pt x="102870" y="115993"/>
                      <a:pt x="99060" y="112183"/>
                      <a:pt x="95250" y="104563"/>
                    </a:cubicBezTo>
                    <a:close/>
                  </a:path>
                </a:pathLst>
              </a:custGeom>
              <a:solidFill>
                <a:srgbClr val="F2D2F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 name="Freeform: Shape 43">
                <a:extLst>
                  <a:ext uri="{FF2B5EF4-FFF2-40B4-BE49-F238E27FC236}">
                    <a16:creationId xmlns:a16="http://schemas.microsoft.com/office/drawing/2014/main" id="{F18D8052-2F34-6209-8CE8-8B848336DAC9}"/>
                  </a:ext>
                </a:extLst>
              </p:cNvPr>
              <p:cNvSpPr/>
              <p:nvPr/>
            </p:nvSpPr>
            <p:spPr>
              <a:xfrm>
                <a:off x="8420231" y="1499088"/>
                <a:ext cx="225611" cy="145523"/>
              </a:xfrm>
              <a:custGeom>
                <a:avLst/>
                <a:gdLst>
                  <a:gd name="connsiteX0" fmla="*/ 3680 w 225611"/>
                  <a:gd name="connsiteY0" fmla="*/ 70631 h 145523"/>
                  <a:gd name="connsiteX1" fmla="*/ 3680 w 225611"/>
                  <a:gd name="connsiteY1" fmla="*/ 55391 h 145523"/>
                  <a:gd name="connsiteX2" fmla="*/ 11300 w 225611"/>
                  <a:gd name="connsiteY2" fmla="*/ 13481 h 145523"/>
                  <a:gd name="connsiteX3" fmla="*/ 18920 w 225611"/>
                  <a:gd name="connsiteY3" fmla="*/ 9671 h 145523"/>
                  <a:gd name="connsiteX4" fmla="*/ 64639 w 225611"/>
                  <a:gd name="connsiteY4" fmla="*/ 2051 h 145523"/>
                  <a:gd name="connsiteX5" fmla="*/ 83689 w 225611"/>
                  <a:gd name="connsiteY5" fmla="*/ 21101 h 145523"/>
                  <a:gd name="connsiteX6" fmla="*/ 79880 w 225611"/>
                  <a:gd name="connsiteY6" fmla="*/ 40151 h 145523"/>
                  <a:gd name="connsiteX7" fmla="*/ 83689 w 225611"/>
                  <a:gd name="connsiteY7" fmla="*/ 63011 h 145523"/>
                  <a:gd name="connsiteX8" fmla="*/ 91309 w 225611"/>
                  <a:gd name="connsiteY8" fmla="*/ 70631 h 145523"/>
                  <a:gd name="connsiteX9" fmla="*/ 133220 w 225611"/>
                  <a:gd name="connsiteY9" fmla="*/ 89681 h 145523"/>
                  <a:gd name="connsiteX10" fmla="*/ 175130 w 225611"/>
                  <a:gd name="connsiteY10" fmla="*/ 104921 h 145523"/>
                  <a:gd name="connsiteX11" fmla="*/ 197989 w 225611"/>
                  <a:gd name="connsiteY11" fmla="*/ 116351 h 145523"/>
                  <a:gd name="connsiteX12" fmla="*/ 209420 w 225611"/>
                  <a:gd name="connsiteY12" fmla="*/ 116351 h 145523"/>
                  <a:gd name="connsiteX13" fmla="*/ 220850 w 225611"/>
                  <a:gd name="connsiteY13" fmla="*/ 123971 h 145523"/>
                  <a:gd name="connsiteX14" fmla="*/ 224659 w 225611"/>
                  <a:gd name="connsiteY14" fmla="*/ 139211 h 145523"/>
                  <a:gd name="connsiteX15" fmla="*/ 209420 w 225611"/>
                  <a:gd name="connsiteY15" fmla="*/ 143021 h 145523"/>
                  <a:gd name="connsiteX16" fmla="*/ 190370 w 225611"/>
                  <a:gd name="connsiteY16" fmla="*/ 143021 h 145523"/>
                  <a:gd name="connsiteX17" fmla="*/ 186559 w 225611"/>
                  <a:gd name="connsiteY17" fmla="*/ 143021 h 145523"/>
                  <a:gd name="connsiteX18" fmla="*/ 156080 w 225611"/>
                  <a:gd name="connsiteY18" fmla="*/ 135401 h 145523"/>
                  <a:gd name="connsiteX19" fmla="*/ 129409 w 225611"/>
                  <a:gd name="connsiteY19" fmla="*/ 131591 h 145523"/>
                  <a:gd name="connsiteX20" fmla="*/ 110359 w 225611"/>
                  <a:gd name="connsiteY20" fmla="*/ 131591 h 145523"/>
                  <a:gd name="connsiteX21" fmla="*/ 76070 w 225611"/>
                  <a:gd name="connsiteY21" fmla="*/ 135401 h 145523"/>
                  <a:gd name="connsiteX22" fmla="*/ 18920 w 225611"/>
                  <a:gd name="connsiteY22" fmla="*/ 101111 h 145523"/>
                  <a:gd name="connsiteX23" fmla="*/ 3680 w 225611"/>
                  <a:gd name="connsiteY23" fmla="*/ 70631 h 14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25611" h="145523">
                    <a:moveTo>
                      <a:pt x="3680" y="70631"/>
                    </a:moveTo>
                    <a:cubicBezTo>
                      <a:pt x="3680" y="66821"/>
                      <a:pt x="-130" y="59201"/>
                      <a:pt x="3680" y="55391"/>
                    </a:cubicBezTo>
                    <a:cubicBezTo>
                      <a:pt x="7489" y="40151"/>
                      <a:pt x="3680" y="28721"/>
                      <a:pt x="11300" y="13481"/>
                    </a:cubicBezTo>
                    <a:lnTo>
                      <a:pt x="18920" y="9671"/>
                    </a:lnTo>
                    <a:cubicBezTo>
                      <a:pt x="34159" y="2051"/>
                      <a:pt x="49400" y="9671"/>
                      <a:pt x="64639" y="2051"/>
                    </a:cubicBezTo>
                    <a:cubicBezTo>
                      <a:pt x="79880" y="-5569"/>
                      <a:pt x="79880" y="9671"/>
                      <a:pt x="83689" y="21101"/>
                    </a:cubicBezTo>
                    <a:cubicBezTo>
                      <a:pt x="83689" y="28721"/>
                      <a:pt x="83689" y="36341"/>
                      <a:pt x="79880" y="40151"/>
                    </a:cubicBezTo>
                    <a:cubicBezTo>
                      <a:pt x="72259" y="51581"/>
                      <a:pt x="76070" y="55391"/>
                      <a:pt x="83689" y="63011"/>
                    </a:cubicBezTo>
                    <a:cubicBezTo>
                      <a:pt x="87500" y="66821"/>
                      <a:pt x="91309" y="66821"/>
                      <a:pt x="91309" y="70631"/>
                    </a:cubicBezTo>
                    <a:cubicBezTo>
                      <a:pt x="98930" y="85871"/>
                      <a:pt x="114170" y="89681"/>
                      <a:pt x="133220" y="89681"/>
                    </a:cubicBezTo>
                    <a:cubicBezTo>
                      <a:pt x="148459" y="89681"/>
                      <a:pt x="163700" y="97301"/>
                      <a:pt x="175130" y="104921"/>
                    </a:cubicBezTo>
                    <a:cubicBezTo>
                      <a:pt x="178939" y="116351"/>
                      <a:pt x="190370" y="112541"/>
                      <a:pt x="197989" y="116351"/>
                    </a:cubicBezTo>
                    <a:cubicBezTo>
                      <a:pt x="201800" y="116351"/>
                      <a:pt x="205609" y="116351"/>
                      <a:pt x="209420" y="116351"/>
                    </a:cubicBezTo>
                    <a:cubicBezTo>
                      <a:pt x="209420" y="120161"/>
                      <a:pt x="217039" y="123971"/>
                      <a:pt x="220850" y="123971"/>
                    </a:cubicBezTo>
                    <a:cubicBezTo>
                      <a:pt x="228470" y="127781"/>
                      <a:pt x="224659" y="135401"/>
                      <a:pt x="224659" y="139211"/>
                    </a:cubicBezTo>
                    <a:cubicBezTo>
                      <a:pt x="220850" y="146831"/>
                      <a:pt x="213230" y="146831"/>
                      <a:pt x="209420" y="143021"/>
                    </a:cubicBezTo>
                    <a:cubicBezTo>
                      <a:pt x="201800" y="139211"/>
                      <a:pt x="197989" y="139211"/>
                      <a:pt x="190370" y="143021"/>
                    </a:cubicBezTo>
                    <a:cubicBezTo>
                      <a:pt x="190370" y="143021"/>
                      <a:pt x="186559" y="143021"/>
                      <a:pt x="186559" y="143021"/>
                    </a:cubicBezTo>
                    <a:cubicBezTo>
                      <a:pt x="175130" y="146831"/>
                      <a:pt x="167509" y="131591"/>
                      <a:pt x="156080" y="135401"/>
                    </a:cubicBezTo>
                    <a:cubicBezTo>
                      <a:pt x="144650" y="139211"/>
                      <a:pt x="137030" y="139211"/>
                      <a:pt x="129409" y="131591"/>
                    </a:cubicBezTo>
                    <a:cubicBezTo>
                      <a:pt x="125600" y="123971"/>
                      <a:pt x="117980" y="123971"/>
                      <a:pt x="110359" y="131591"/>
                    </a:cubicBezTo>
                    <a:cubicBezTo>
                      <a:pt x="98930" y="139211"/>
                      <a:pt x="87500" y="139211"/>
                      <a:pt x="76070" y="135401"/>
                    </a:cubicBezTo>
                    <a:cubicBezTo>
                      <a:pt x="49400" y="131591"/>
                      <a:pt x="41780" y="108731"/>
                      <a:pt x="18920" y="101111"/>
                    </a:cubicBezTo>
                    <a:cubicBezTo>
                      <a:pt x="-130" y="108731"/>
                      <a:pt x="-3941" y="82061"/>
                      <a:pt x="3680" y="70631"/>
                    </a:cubicBezTo>
                    <a:close/>
                  </a:path>
                </a:pathLst>
              </a:custGeom>
              <a:solidFill>
                <a:srgbClr val="F3D9F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 name="Freeform: Shape 48">
                <a:extLst>
                  <a:ext uri="{FF2B5EF4-FFF2-40B4-BE49-F238E27FC236}">
                    <a16:creationId xmlns:a16="http://schemas.microsoft.com/office/drawing/2014/main" id="{F82A4F47-0C50-FFAB-FFA0-DA33C8FDB38B}"/>
                  </a:ext>
                </a:extLst>
              </p:cNvPr>
              <p:cNvSpPr/>
              <p:nvPr/>
            </p:nvSpPr>
            <p:spPr>
              <a:xfrm>
                <a:off x="8884920" y="1968191"/>
                <a:ext cx="339090" cy="150168"/>
              </a:xfrm>
              <a:custGeom>
                <a:avLst/>
                <a:gdLst>
                  <a:gd name="connsiteX0" fmla="*/ 22860 w 339090"/>
                  <a:gd name="connsiteY0" fmla="*/ 108258 h 150168"/>
                  <a:gd name="connsiteX1" fmla="*/ 49530 w 339090"/>
                  <a:gd name="connsiteY1" fmla="*/ 85398 h 150168"/>
                  <a:gd name="connsiteX2" fmla="*/ 53340 w 339090"/>
                  <a:gd name="connsiteY2" fmla="*/ 54918 h 150168"/>
                  <a:gd name="connsiteX3" fmla="*/ 45720 w 339090"/>
                  <a:gd name="connsiteY3" fmla="*/ 54918 h 150168"/>
                  <a:gd name="connsiteX4" fmla="*/ 38100 w 339090"/>
                  <a:gd name="connsiteY4" fmla="*/ 51108 h 150168"/>
                  <a:gd name="connsiteX5" fmla="*/ 41910 w 339090"/>
                  <a:gd name="connsiteY5" fmla="*/ 43488 h 150168"/>
                  <a:gd name="connsiteX6" fmla="*/ 53340 w 339090"/>
                  <a:gd name="connsiteY6" fmla="*/ 35868 h 150168"/>
                  <a:gd name="connsiteX7" fmla="*/ 45720 w 339090"/>
                  <a:gd name="connsiteY7" fmla="*/ 32058 h 150168"/>
                  <a:gd name="connsiteX8" fmla="*/ 57150 w 339090"/>
                  <a:gd name="connsiteY8" fmla="*/ 24438 h 150168"/>
                  <a:gd name="connsiteX9" fmla="*/ 80010 w 339090"/>
                  <a:gd name="connsiteY9" fmla="*/ 43488 h 150168"/>
                  <a:gd name="connsiteX10" fmla="*/ 80010 w 339090"/>
                  <a:gd name="connsiteY10" fmla="*/ 58728 h 150168"/>
                  <a:gd name="connsiteX11" fmla="*/ 91440 w 339090"/>
                  <a:gd name="connsiteY11" fmla="*/ 62538 h 150168"/>
                  <a:gd name="connsiteX12" fmla="*/ 99060 w 339090"/>
                  <a:gd name="connsiteY12" fmla="*/ 66348 h 150168"/>
                  <a:gd name="connsiteX13" fmla="*/ 102870 w 339090"/>
                  <a:gd name="connsiteY13" fmla="*/ 73968 h 150168"/>
                  <a:gd name="connsiteX14" fmla="*/ 110490 w 339090"/>
                  <a:gd name="connsiteY14" fmla="*/ 66348 h 150168"/>
                  <a:gd name="connsiteX15" fmla="*/ 110490 w 339090"/>
                  <a:gd name="connsiteY15" fmla="*/ 54918 h 150168"/>
                  <a:gd name="connsiteX16" fmla="*/ 114300 w 339090"/>
                  <a:gd name="connsiteY16" fmla="*/ 54918 h 150168"/>
                  <a:gd name="connsiteX17" fmla="*/ 114300 w 339090"/>
                  <a:gd name="connsiteY17" fmla="*/ 54918 h 150168"/>
                  <a:gd name="connsiteX18" fmla="*/ 110490 w 339090"/>
                  <a:gd name="connsiteY18" fmla="*/ 54918 h 150168"/>
                  <a:gd name="connsiteX19" fmla="*/ 114300 w 339090"/>
                  <a:gd name="connsiteY19" fmla="*/ 43488 h 150168"/>
                  <a:gd name="connsiteX20" fmla="*/ 125730 w 339090"/>
                  <a:gd name="connsiteY20" fmla="*/ 35868 h 150168"/>
                  <a:gd name="connsiteX21" fmla="*/ 160020 w 339090"/>
                  <a:gd name="connsiteY21" fmla="*/ 35868 h 150168"/>
                  <a:gd name="connsiteX22" fmla="*/ 167640 w 339090"/>
                  <a:gd name="connsiteY22" fmla="*/ 32058 h 150168"/>
                  <a:gd name="connsiteX23" fmla="*/ 171450 w 339090"/>
                  <a:gd name="connsiteY23" fmla="*/ 24438 h 150168"/>
                  <a:gd name="connsiteX24" fmla="*/ 182880 w 339090"/>
                  <a:gd name="connsiteY24" fmla="*/ 35868 h 150168"/>
                  <a:gd name="connsiteX25" fmla="*/ 182880 w 339090"/>
                  <a:gd name="connsiteY25" fmla="*/ 47298 h 150168"/>
                  <a:gd name="connsiteX26" fmla="*/ 194310 w 339090"/>
                  <a:gd name="connsiteY26" fmla="*/ 24438 h 150168"/>
                  <a:gd name="connsiteX27" fmla="*/ 201930 w 339090"/>
                  <a:gd name="connsiteY27" fmla="*/ 28248 h 150168"/>
                  <a:gd name="connsiteX28" fmla="*/ 213360 w 339090"/>
                  <a:gd name="connsiteY28" fmla="*/ 35868 h 150168"/>
                  <a:gd name="connsiteX29" fmla="*/ 228600 w 339090"/>
                  <a:gd name="connsiteY29" fmla="*/ 28248 h 150168"/>
                  <a:gd name="connsiteX30" fmla="*/ 236220 w 339090"/>
                  <a:gd name="connsiteY30" fmla="*/ 16818 h 150168"/>
                  <a:gd name="connsiteX31" fmla="*/ 243840 w 339090"/>
                  <a:gd name="connsiteY31" fmla="*/ 13008 h 150168"/>
                  <a:gd name="connsiteX32" fmla="*/ 236220 w 339090"/>
                  <a:gd name="connsiteY32" fmla="*/ 5388 h 150168"/>
                  <a:gd name="connsiteX33" fmla="*/ 281940 w 339090"/>
                  <a:gd name="connsiteY33" fmla="*/ 1578 h 150168"/>
                  <a:gd name="connsiteX34" fmla="*/ 274320 w 339090"/>
                  <a:gd name="connsiteY34" fmla="*/ 13008 h 150168"/>
                  <a:gd name="connsiteX35" fmla="*/ 316230 w 339090"/>
                  <a:gd name="connsiteY35" fmla="*/ 5388 h 150168"/>
                  <a:gd name="connsiteX36" fmla="*/ 331470 w 339090"/>
                  <a:gd name="connsiteY36" fmla="*/ 20628 h 150168"/>
                  <a:gd name="connsiteX37" fmla="*/ 339090 w 339090"/>
                  <a:gd name="connsiteY37" fmla="*/ 39678 h 150168"/>
                  <a:gd name="connsiteX38" fmla="*/ 308610 w 339090"/>
                  <a:gd name="connsiteY38" fmla="*/ 43488 h 150168"/>
                  <a:gd name="connsiteX39" fmla="*/ 293370 w 339090"/>
                  <a:gd name="connsiteY39" fmla="*/ 39678 h 150168"/>
                  <a:gd name="connsiteX40" fmla="*/ 274320 w 339090"/>
                  <a:gd name="connsiteY40" fmla="*/ 35868 h 150168"/>
                  <a:gd name="connsiteX41" fmla="*/ 247650 w 339090"/>
                  <a:gd name="connsiteY41" fmla="*/ 32058 h 150168"/>
                  <a:gd name="connsiteX42" fmla="*/ 240030 w 339090"/>
                  <a:gd name="connsiteY42" fmla="*/ 28248 h 150168"/>
                  <a:gd name="connsiteX43" fmla="*/ 240030 w 339090"/>
                  <a:gd name="connsiteY43" fmla="*/ 35868 h 150168"/>
                  <a:gd name="connsiteX44" fmla="*/ 232410 w 339090"/>
                  <a:gd name="connsiteY44" fmla="*/ 47298 h 150168"/>
                  <a:gd name="connsiteX45" fmla="*/ 209550 w 339090"/>
                  <a:gd name="connsiteY45" fmla="*/ 51108 h 150168"/>
                  <a:gd name="connsiteX46" fmla="*/ 205740 w 339090"/>
                  <a:gd name="connsiteY46" fmla="*/ 58728 h 150168"/>
                  <a:gd name="connsiteX47" fmla="*/ 209550 w 339090"/>
                  <a:gd name="connsiteY47" fmla="*/ 73968 h 150168"/>
                  <a:gd name="connsiteX48" fmla="*/ 194310 w 339090"/>
                  <a:gd name="connsiteY48" fmla="*/ 77778 h 150168"/>
                  <a:gd name="connsiteX49" fmla="*/ 186690 w 339090"/>
                  <a:gd name="connsiteY49" fmla="*/ 73968 h 150168"/>
                  <a:gd name="connsiteX50" fmla="*/ 186690 w 339090"/>
                  <a:gd name="connsiteY50" fmla="*/ 54918 h 150168"/>
                  <a:gd name="connsiteX51" fmla="*/ 171450 w 339090"/>
                  <a:gd name="connsiteY51" fmla="*/ 43488 h 150168"/>
                  <a:gd name="connsiteX52" fmla="*/ 156210 w 339090"/>
                  <a:gd name="connsiteY52" fmla="*/ 54918 h 150168"/>
                  <a:gd name="connsiteX53" fmla="*/ 156210 w 339090"/>
                  <a:gd name="connsiteY53" fmla="*/ 73968 h 150168"/>
                  <a:gd name="connsiteX54" fmla="*/ 148590 w 339090"/>
                  <a:gd name="connsiteY54" fmla="*/ 85398 h 150168"/>
                  <a:gd name="connsiteX55" fmla="*/ 125730 w 339090"/>
                  <a:gd name="connsiteY55" fmla="*/ 96828 h 150168"/>
                  <a:gd name="connsiteX56" fmla="*/ 118110 w 339090"/>
                  <a:gd name="connsiteY56" fmla="*/ 96828 h 150168"/>
                  <a:gd name="connsiteX57" fmla="*/ 87630 w 339090"/>
                  <a:gd name="connsiteY57" fmla="*/ 93018 h 150168"/>
                  <a:gd name="connsiteX58" fmla="*/ 87630 w 339090"/>
                  <a:gd name="connsiteY58" fmla="*/ 100638 h 150168"/>
                  <a:gd name="connsiteX59" fmla="*/ 83820 w 339090"/>
                  <a:gd name="connsiteY59" fmla="*/ 112068 h 150168"/>
                  <a:gd name="connsiteX60" fmla="*/ 60960 w 339090"/>
                  <a:gd name="connsiteY60" fmla="*/ 112068 h 150168"/>
                  <a:gd name="connsiteX61" fmla="*/ 45720 w 339090"/>
                  <a:gd name="connsiteY61" fmla="*/ 112068 h 150168"/>
                  <a:gd name="connsiteX62" fmla="*/ 38100 w 339090"/>
                  <a:gd name="connsiteY62" fmla="*/ 123498 h 150168"/>
                  <a:gd name="connsiteX63" fmla="*/ 34290 w 339090"/>
                  <a:gd name="connsiteY63" fmla="*/ 150168 h 150168"/>
                  <a:gd name="connsiteX64" fmla="*/ 30480 w 339090"/>
                  <a:gd name="connsiteY64" fmla="*/ 146358 h 150168"/>
                  <a:gd name="connsiteX65" fmla="*/ 15240 w 339090"/>
                  <a:gd name="connsiteY65" fmla="*/ 142548 h 150168"/>
                  <a:gd name="connsiteX66" fmla="*/ 3810 w 339090"/>
                  <a:gd name="connsiteY66" fmla="*/ 142548 h 150168"/>
                  <a:gd name="connsiteX67" fmla="*/ 0 w 339090"/>
                  <a:gd name="connsiteY67" fmla="*/ 134928 h 150168"/>
                  <a:gd name="connsiteX68" fmla="*/ 7620 w 339090"/>
                  <a:gd name="connsiteY68" fmla="*/ 131118 h 150168"/>
                  <a:gd name="connsiteX69" fmla="*/ 22860 w 339090"/>
                  <a:gd name="connsiteY69" fmla="*/ 108258 h 150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339090" h="150168">
                    <a:moveTo>
                      <a:pt x="22860" y="108258"/>
                    </a:moveTo>
                    <a:cubicBezTo>
                      <a:pt x="34290" y="100638"/>
                      <a:pt x="38100" y="93018"/>
                      <a:pt x="49530" y="85398"/>
                    </a:cubicBezTo>
                    <a:cubicBezTo>
                      <a:pt x="53340" y="81588"/>
                      <a:pt x="53340" y="58728"/>
                      <a:pt x="53340" y="54918"/>
                    </a:cubicBezTo>
                    <a:cubicBezTo>
                      <a:pt x="49530" y="51108"/>
                      <a:pt x="45720" y="54918"/>
                      <a:pt x="45720" y="54918"/>
                    </a:cubicBezTo>
                    <a:cubicBezTo>
                      <a:pt x="41910" y="54918"/>
                      <a:pt x="41910" y="54918"/>
                      <a:pt x="38100" y="51108"/>
                    </a:cubicBezTo>
                    <a:cubicBezTo>
                      <a:pt x="38100" y="47298"/>
                      <a:pt x="38100" y="47298"/>
                      <a:pt x="41910" y="43488"/>
                    </a:cubicBezTo>
                    <a:cubicBezTo>
                      <a:pt x="45720" y="39678"/>
                      <a:pt x="53340" y="39678"/>
                      <a:pt x="53340" y="35868"/>
                    </a:cubicBezTo>
                    <a:cubicBezTo>
                      <a:pt x="53340" y="32058"/>
                      <a:pt x="41910" y="35868"/>
                      <a:pt x="45720" y="32058"/>
                    </a:cubicBezTo>
                    <a:cubicBezTo>
                      <a:pt x="45720" y="28248"/>
                      <a:pt x="49530" y="24438"/>
                      <a:pt x="57150" y="24438"/>
                    </a:cubicBezTo>
                    <a:cubicBezTo>
                      <a:pt x="68580" y="24438"/>
                      <a:pt x="80010" y="32058"/>
                      <a:pt x="80010" y="43488"/>
                    </a:cubicBezTo>
                    <a:cubicBezTo>
                      <a:pt x="80010" y="47298"/>
                      <a:pt x="80010" y="51108"/>
                      <a:pt x="80010" y="58728"/>
                    </a:cubicBezTo>
                    <a:cubicBezTo>
                      <a:pt x="83820" y="62538"/>
                      <a:pt x="83820" y="66348"/>
                      <a:pt x="91440" y="62538"/>
                    </a:cubicBezTo>
                    <a:cubicBezTo>
                      <a:pt x="99060" y="58728"/>
                      <a:pt x="99060" y="62538"/>
                      <a:pt x="99060" y="66348"/>
                    </a:cubicBezTo>
                    <a:cubicBezTo>
                      <a:pt x="99060" y="70158"/>
                      <a:pt x="99060" y="73968"/>
                      <a:pt x="102870" y="73968"/>
                    </a:cubicBezTo>
                    <a:cubicBezTo>
                      <a:pt x="106680" y="73968"/>
                      <a:pt x="110490" y="70158"/>
                      <a:pt x="110490" y="66348"/>
                    </a:cubicBezTo>
                    <a:cubicBezTo>
                      <a:pt x="110490" y="62538"/>
                      <a:pt x="106680" y="58728"/>
                      <a:pt x="110490" y="54918"/>
                    </a:cubicBezTo>
                    <a:cubicBezTo>
                      <a:pt x="110490" y="51108"/>
                      <a:pt x="114300" y="54918"/>
                      <a:pt x="114300" y="54918"/>
                    </a:cubicBezTo>
                    <a:cubicBezTo>
                      <a:pt x="114300" y="54918"/>
                      <a:pt x="114300" y="54918"/>
                      <a:pt x="114300" y="54918"/>
                    </a:cubicBezTo>
                    <a:cubicBezTo>
                      <a:pt x="110490" y="54918"/>
                      <a:pt x="110490" y="54918"/>
                      <a:pt x="110490" y="54918"/>
                    </a:cubicBezTo>
                    <a:cubicBezTo>
                      <a:pt x="110490" y="51108"/>
                      <a:pt x="114300" y="47298"/>
                      <a:pt x="114300" y="43488"/>
                    </a:cubicBezTo>
                    <a:cubicBezTo>
                      <a:pt x="118110" y="35868"/>
                      <a:pt x="118110" y="35868"/>
                      <a:pt x="125730" y="35868"/>
                    </a:cubicBezTo>
                    <a:cubicBezTo>
                      <a:pt x="137160" y="35868"/>
                      <a:pt x="148590" y="32058"/>
                      <a:pt x="160020" y="35868"/>
                    </a:cubicBezTo>
                    <a:cubicBezTo>
                      <a:pt x="160020" y="35868"/>
                      <a:pt x="163830" y="32058"/>
                      <a:pt x="167640" y="32058"/>
                    </a:cubicBezTo>
                    <a:cubicBezTo>
                      <a:pt x="171450" y="32058"/>
                      <a:pt x="171450" y="28248"/>
                      <a:pt x="171450" y="24438"/>
                    </a:cubicBezTo>
                    <a:cubicBezTo>
                      <a:pt x="179070" y="24438"/>
                      <a:pt x="182880" y="28248"/>
                      <a:pt x="182880" y="35868"/>
                    </a:cubicBezTo>
                    <a:cubicBezTo>
                      <a:pt x="182880" y="39678"/>
                      <a:pt x="179070" y="43488"/>
                      <a:pt x="182880" y="47298"/>
                    </a:cubicBezTo>
                    <a:cubicBezTo>
                      <a:pt x="190500" y="39678"/>
                      <a:pt x="190500" y="32058"/>
                      <a:pt x="194310" y="24438"/>
                    </a:cubicBezTo>
                    <a:cubicBezTo>
                      <a:pt x="198120" y="24438"/>
                      <a:pt x="198120" y="24438"/>
                      <a:pt x="201930" y="28248"/>
                    </a:cubicBezTo>
                    <a:cubicBezTo>
                      <a:pt x="201930" y="32058"/>
                      <a:pt x="205740" y="35868"/>
                      <a:pt x="213360" y="35868"/>
                    </a:cubicBezTo>
                    <a:cubicBezTo>
                      <a:pt x="220980" y="35868"/>
                      <a:pt x="224790" y="35868"/>
                      <a:pt x="228600" y="28248"/>
                    </a:cubicBezTo>
                    <a:cubicBezTo>
                      <a:pt x="228600" y="24438"/>
                      <a:pt x="232410" y="16818"/>
                      <a:pt x="236220" y="16818"/>
                    </a:cubicBezTo>
                    <a:cubicBezTo>
                      <a:pt x="240030" y="16818"/>
                      <a:pt x="243840" y="16818"/>
                      <a:pt x="243840" y="13008"/>
                    </a:cubicBezTo>
                    <a:cubicBezTo>
                      <a:pt x="240030" y="9198"/>
                      <a:pt x="236220" y="9198"/>
                      <a:pt x="236220" y="5388"/>
                    </a:cubicBezTo>
                    <a:cubicBezTo>
                      <a:pt x="251460" y="1578"/>
                      <a:pt x="266700" y="-2232"/>
                      <a:pt x="281940" y="1578"/>
                    </a:cubicBezTo>
                    <a:cubicBezTo>
                      <a:pt x="285750" y="9198"/>
                      <a:pt x="278130" y="9198"/>
                      <a:pt x="274320" y="13008"/>
                    </a:cubicBezTo>
                    <a:cubicBezTo>
                      <a:pt x="289560" y="13008"/>
                      <a:pt x="300990" y="13008"/>
                      <a:pt x="316230" y="5388"/>
                    </a:cubicBezTo>
                    <a:cubicBezTo>
                      <a:pt x="323850" y="1578"/>
                      <a:pt x="331470" y="5388"/>
                      <a:pt x="331470" y="20628"/>
                    </a:cubicBezTo>
                    <a:cubicBezTo>
                      <a:pt x="327660" y="28248"/>
                      <a:pt x="335280" y="32058"/>
                      <a:pt x="339090" y="39678"/>
                    </a:cubicBezTo>
                    <a:cubicBezTo>
                      <a:pt x="327660" y="35868"/>
                      <a:pt x="316230" y="39678"/>
                      <a:pt x="308610" y="43488"/>
                    </a:cubicBezTo>
                    <a:cubicBezTo>
                      <a:pt x="300990" y="47298"/>
                      <a:pt x="297180" y="47298"/>
                      <a:pt x="293370" y="39678"/>
                    </a:cubicBezTo>
                    <a:cubicBezTo>
                      <a:pt x="289560" y="32058"/>
                      <a:pt x="281940" y="32058"/>
                      <a:pt x="274320" y="35868"/>
                    </a:cubicBezTo>
                    <a:cubicBezTo>
                      <a:pt x="262890" y="39678"/>
                      <a:pt x="255270" y="39678"/>
                      <a:pt x="247650" y="32058"/>
                    </a:cubicBezTo>
                    <a:cubicBezTo>
                      <a:pt x="243840" y="28248"/>
                      <a:pt x="243840" y="24438"/>
                      <a:pt x="240030" y="28248"/>
                    </a:cubicBezTo>
                    <a:cubicBezTo>
                      <a:pt x="236220" y="32058"/>
                      <a:pt x="240030" y="35868"/>
                      <a:pt x="240030" y="35868"/>
                    </a:cubicBezTo>
                    <a:cubicBezTo>
                      <a:pt x="243840" y="43488"/>
                      <a:pt x="243840" y="47298"/>
                      <a:pt x="232410" y="47298"/>
                    </a:cubicBezTo>
                    <a:cubicBezTo>
                      <a:pt x="224790" y="47298"/>
                      <a:pt x="217170" y="54918"/>
                      <a:pt x="209550" y="51108"/>
                    </a:cubicBezTo>
                    <a:cubicBezTo>
                      <a:pt x="205740" y="51108"/>
                      <a:pt x="205740" y="54918"/>
                      <a:pt x="205740" y="58728"/>
                    </a:cubicBezTo>
                    <a:cubicBezTo>
                      <a:pt x="205740" y="62538"/>
                      <a:pt x="213360" y="70158"/>
                      <a:pt x="209550" y="73968"/>
                    </a:cubicBezTo>
                    <a:cubicBezTo>
                      <a:pt x="205740" y="77778"/>
                      <a:pt x="201930" y="73968"/>
                      <a:pt x="194310" y="77778"/>
                    </a:cubicBezTo>
                    <a:cubicBezTo>
                      <a:pt x="190500" y="81588"/>
                      <a:pt x="186690" y="77778"/>
                      <a:pt x="186690" y="73968"/>
                    </a:cubicBezTo>
                    <a:cubicBezTo>
                      <a:pt x="190500" y="66348"/>
                      <a:pt x="186690" y="62538"/>
                      <a:pt x="186690" y="54918"/>
                    </a:cubicBezTo>
                    <a:cubicBezTo>
                      <a:pt x="186690" y="47298"/>
                      <a:pt x="182880" y="43488"/>
                      <a:pt x="171450" y="43488"/>
                    </a:cubicBezTo>
                    <a:cubicBezTo>
                      <a:pt x="163830" y="43488"/>
                      <a:pt x="156210" y="43488"/>
                      <a:pt x="156210" y="54918"/>
                    </a:cubicBezTo>
                    <a:cubicBezTo>
                      <a:pt x="156210" y="62538"/>
                      <a:pt x="148590" y="66348"/>
                      <a:pt x="156210" y="73968"/>
                    </a:cubicBezTo>
                    <a:cubicBezTo>
                      <a:pt x="160020" y="81588"/>
                      <a:pt x="156210" y="85398"/>
                      <a:pt x="148590" y="85398"/>
                    </a:cubicBezTo>
                    <a:cubicBezTo>
                      <a:pt x="140970" y="85398"/>
                      <a:pt x="129540" y="85398"/>
                      <a:pt x="125730" y="96828"/>
                    </a:cubicBezTo>
                    <a:cubicBezTo>
                      <a:pt x="125730" y="96828"/>
                      <a:pt x="121920" y="100638"/>
                      <a:pt x="118110" y="96828"/>
                    </a:cubicBezTo>
                    <a:cubicBezTo>
                      <a:pt x="106680" y="89208"/>
                      <a:pt x="95250" y="96828"/>
                      <a:pt x="87630" y="93018"/>
                    </a:cubicBezTo>
                    <a:cubicBezTo>
                      <a:pt x="83820" y="96828"/>
                      <a:pt x="87630" y="96828"/>
                      <a:pt x="87630" y="100638"/>
                    </a:cubicBezTo>
                    <a:cubicBezTo>
                      <a:pt x="91440" y="104448"/>
                      <a:pt x="91440" y="108258"/>
                      <a:pt x="83820" y="112068"/>
                    </a:cubicBezTo>
                    <a:cubicBezTo>
                      <a:pt x="76200" y="112068"/>
                      <a:pt x="68580" y="119688"/>
                      <a:pt x="60960" y="112068"/>
                    </a:cubicBezTo>
                    <a:cubicBezTo>
                      <a:pt x="57150" y="108258"/>
                      <a:pt x="53340" y="112068"/>
                      <a:pt x="45720" y="112068"/>
                    </a:cubicBezTo>
                    <a:cubicBezTo>
                      <a:pt x="38100" y="112068"/>
                      <a:pt x="34290" y="119688"/>
                      <a:pt x="38100" y="123498"/>
                    </a:cubicBezTo>
                    <a:cubicBezTo>
                      <a:pt x="49530" y="134928"/>
                      <a:pt x="38100" y="142548"/>
                      <a:pt x="34290" y="150168"/>
                    </a:cubicBezTo>
                    <a:cubicBezTo>
                      <a:pt x="30480" y="150168"/>
                      <a:pt x="30480" y="150168"/>
                      <a:pt x="30480" y="146358"/>
                    </a:cubicBezTo>
                    <a:cubicBezTo>
                      <a:pt x="26670" y="134928"/>
                      <a:pt x="26670" y="134928"/>
                      <a:pt x="15240" y="142548"/>
                    </a:cubicBezTo>
                    <a:cubicBezTo>
                      <a:pt x="11430" y="146358"/>
                      <a:pt x="7620" y="146358"/>
                      <a:pt x="3810" y="142548"/>
                    </a:cubicBezTo>
                    <a:cubicBezTo>
                      <a:pt x="0" y="142548"/>
                      <a:pt x="0" y="138738"/>
                      <a:pt x="0" y="134928"/>
                    </a:cubicBezTo>
                    <a:cubicBezTo>
                      <a:pt x="0" y="131118"/>
                      <a:pt x="3810" y="131118"/>
                      <a:pt x="7620" y="131118"/>
                    </a:cubicBezTo>
                    <a:cubicBezTo>
                      <a:pt x="11430" y="123498"/>
                      <a:pt x="19050" y="115878"/>
                      <a:pt x="22860" y="108258"/>
                    </a:cubicBezTo>
                    <a:close/>
                  </a:path>
                </a:pathLst>
              </a:custGeom>
              <a:solidFill>
                <a:srgbClr val="A62BA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 name="Freeform: Shape 49">
                <a:extLst>
                  <a:ext uri="{FF2B5EF4-FFF2-40B4-BE49-F238E27FC236}">
                    <a16:creationId xmlns:a16="http://schemas.microsoft.com/office/drawing/2014/main" id="{D00EC731-9DCC-C585-4B27-795CE4133080}"/>
                  </a:ext>
                </a:extLst>
              </p:cNvPr>
              <p:cNvSpPr/>
              <p:nvPr/>
            </p:nvSpPr>
            <p:spPr>
              <a:xfrm>
                <a:off x="7641366" y="1562100"/>
                <a:ext cx="180564" cy="139662"/>
              </a:xfrm>
              <a:custGeom>
                <a:avLst/>
                <a:gdLst>
                  <a:gd name="connsiteX0" fmla="*/ 28165 w 180564"/>
                  <a:gd name="connsiteY0" fmla="*/ 125730 h 139662"/>
                  <a:gd name="connsiteX1" fmla="*/ 28165 w 180564"/>
                  <a:gd name="connsiteY1" fmla="*/ 125730 h 139662"/>
                  <a:gd name="connsiteX2" fmla="*/ 1495 w 180564"/>
                  <a:gd name="connsiteY2" fmla="*/ 72390 h 139662"/>
                  <a:gd name="connsiteX3" fmla="*/ 9115 w 180564"/>
                  <a:gd name="connsiteY3" fmla="*/ 45720 h 139662"/>
                  <a:gd name="connsiteX4" fmla="*/ 24354 w 180564"/>
                  <a:gd name="connsiteY4" fmla="*/ 30480 h 139662"/>
                  <a:gd name="connsiteX5" fmla="*/ 47215 w 180564"/>
                  <a:gd name="connsiteY5" fmla="*/ 53340 h 139662"/>
                  <a:gd name="connsiteX6" fmla="*/ 43404 w 180564"/>
                  <a:gd name="connsiteY6" fmla="*/ 38100 h 139662"/>
                  <a:gd name="connsiteX7" fmla="*/ 47215 w 180564"/>
                  <a:gd name="connsiteY7" fmla="*/ 15240 h 139662"/>
                  <a:gd name="connsiteX8" fmla="*/ 70074 w 180564"/>
                  <a:gd name="connsiteY8" fmla="*/ 19050 h 139662"/>
                  <a:gd name="connsiteX9" fmla="*/ 70074 w 180564"/>
                  <a:gd name="connsiteY9" fmla="*/ 0 h 139662"/>
                  <a:gd name="connsiteX10" fmla="*/ 100554 w 180564"/>
                  <a:gd name="connsiteY10" fmla="*/ 26670 h 139662"/>
                  <a:gd name="connsiteX11" fmla="*/ 119604 w 180564"/>
                  <a:gd name="connsiteY11" fmla="*/ 60960 h 139662"/>
                  <a:gd name="connsiteX12" fmla="*/ 123415 w 180564"/>
                  <a:gd name="connsiteY12" fmla="*/ 41910 h 139662"/>
                  <a:gd name="connsiteX13" fmla="*/ 165324 w 180564"/>
                  <a:gd name="connsiteY13" fmla="*/ 38100 h 139662"/>
                  <a:gd name="connsiteX14" fmla="*/ 180565 w 180564"/>
                  <a:gd name="connsiteY14" fmla="*/ 57150 h 139662"/>
                  <a:gd name="connsiteX15" fmla="*/ 169135 w 180564"/>
                  <a:gd name="connsiteY15" fmla="*/ 87630 h 139662"/>
                  <a:gd name="connsiteX16" fmla="*/ 157704 w 180564"/>
                  <a:gd name="connsiteY16" fmla="*/ 95250 h 139662"/>
                  <a:gd name="connsiteX17" fmla="*/ 157704 w 180564"/>
                  <a:gd name="connsiteY17" fmla="*/ 95250 h 139662"/>
                  <a:gd name="connsiteX18" fmla="*/ 157704 w 180564"/>
                  <a:gd name="connsiteY18" fmla="*/ 95250 h 139662"/>
                  <a:gd name="connsiteX19" fmla="*/ 115795 w 180564"/>
                  <a:gd name="connsiteY19" fmla="*/ 95250 h 139662"/>
                  <a:gd name="connsiteX20" fmla="*/ 115795 w 180564"/>
                  <a:gd name="connsiteY20" fmla="*/ 95250 h 139662"/>
                  <a:gd name="connsiteX21" fmla="*/ 89124 w 180564"/>
                  <a:gd name="connsiteY21" fmla="*/ 133350 h 139662"/>
                  <a:gd name="connsiteX22" fmla="*/ 73885 w 180564"/>
                  <a:gd name="connsiteY22" fmla="*/ 137160 h 139662"/>
                  <a:gd name="connsiteX23" fmla="*/ 66265 w 180564"/>
                  <a:gd name="connsiteY23" fmla="*/ 129540 h 139662"/>
                  <a:gd name="connsiteX24" fmla="*/ 43404 w 180564"/>
                  <a:gd name="connsiteY24" fmla="*/ 121920 h 139662"/>
                  <a:gd name="connsiteX25" fmla="*/ 28165 w 180564"/>
                  <a:gd name="connsiteY25" fmla="*/ 125730 h 139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0564" h="139662">
                    <a:moveTo>
                      <a:pt x="28165" y="125730"/>
                    </a:moveTo>
                    <a:lnTo>
                      <a:pt x="28165" y="125730"/>
                    </a:lnTo>
                    <a:cubicBezTo>
                      <a:pt x="1495" y="114300"/>
                      <a:pt x="5304" y="91440"/>
                      <a:pt x="1495" y="72390"/>
                    </a:cubicBezTo>
                    <a:cubicBezTo>
                      <a:pt x="-2315" y="60960"/>
                      <a:pt x="1495" y="53340"/>
                      <a:pt x="9115" y="45720"/>
                    </a:cubicBezTo>
                    <a:cubicBezTo>
                      <a:pt x="12924" y="41910"/>
                      <a:pt x="16735" y="38100"/>
                      <a:pt x="24354" y="30480"/>
                    </a:cubicBezTo>
                    <a:cubicBezTo>
                      <a:pt x="39595" y="26670"/>
                      <a:pt x="43404" y="34290"/>
                      <a:pt x="47215" y="53340"/>
                    </a:cubicBezTo>
                    <a:cubicBezTo>
                      <a:pt x="47215" y="45720"/>
                      <a:pt x="47215" y="41910"/>
                      <a:pt x="43404" y="38100"/>
                    </a:cubicBezTo>
                    <a:cubicBezTo>
                      <a:pt x="39595" y="30480"/>
                      <a:pt x="35785" y="22860"/>
                      <a:pt x="47215" y="15240"/>
                    </a:cubicBezTo>
                    <a:cubicBezTo>
                      <a:pt x="58645" y="7620"/>
                      <a:pt x="62454" y="15240"/>
                      <a:pt x="70074" y="19050"/>
                    </a:cubicBezTo>
                    <a:cubicBezTo>
                      <a:pt x="66265" y="11430"/>
                      <a:pt x="51024" y="7620"/>
                      <a:pt x="70074" y="0"/>
                    </a:cubicBezTo>
                    <a:cubicBezTo>
                      <a:pt x="81504" y="7620"/>
                      <a:pt x="92935" y="15240"/>
                      <a:pt x="100554" y="26670"/>
                    </a:cubicBezTo>
                    <a:cubicBezTo>
                      <a:pt x="100554" y="41910"/>
                      <a:pt x="115795" y="49530"/>
                      <a:pt x="119604" y="60960"/>
                    </a:cubicBezTo>
                    <a:cubicBezTo>
                      <a:pt x="111985" y="45720"/>
                      <a:pt x="111985" y="45720"/>
                      <a:pt x="123415" y="41910"/>
                    </a:cubicBezTo>
                    <a:cubicBezTo>
                      <a:pt x="138654" y="49530"/>
                      <a:pt x="150085" y="45720"/>
                      <a:pt x="165324" y="38100"/>
                    </a:cubicBezTo>
                    <a:cubicBezTo>
                      <a:pt x="176754" y="38100"/>
                      <a:pt x="172945" y="53340"/>
                      <a:pt x="180565" y="57150"/>
                    </a:cubicBezTo>
                    <a:cubicBezTo>
                      <a:pt x="176754" y="68580"/>
                      <a:pt x="169135" y="76200"/>
                      <a:pt x="169135" y="87630"/>
                    </a:cubicBezTo>
                    <a:cubicBezTo>
                      <a:pt x="169135" y="91440"/>
                      <a:pt x="165324" y="95250"/>
                      <a:pt x="157704" y="95250"/>
                    </a:cubicBezTo>
                    <a:cubicBezTo>
                      <a:pt x="157704" y="95250"/>
                      <a:pt x="157704" y="95250"/>
                      <a:pt x="157704" y="95250"/>
                    </a:cubicBezTo>
                    <a:lnTo>
                      <a:pt x="157704" y="95250"/>
                    </a:lnTo>
                    <a:cubicBezTo>
                      <a:pt x="138654" y="110490"/>
                      <a:pt x="138654" y="110490"/>
                      <a:pt x="115795" y="95250"/>
                    </a:cubicBezTo>
                    <a:cubicBezTo>
                      <a:pt x="115795" y="95250"/>
                      <a:pt x="115795" y="95250"/>
                      <a:pt x="115795" y="95250"/>
                    </a:cubicBezTo>
                    <a:cubicBezTo>
                      <a:pt x="108174" y="110490"/>
                      <a:pt x="96745" y="118110"/>
                      <a:pt x="89124" y="133350"/>
                    </a:cubicBezTo>
                    <a:cubicBezTo>
                      <a:pt x="85315" y="140970"/>
                      <a:pt x="81504" y="140970"/>
                      <a:pt x="73885" y="137160"/>
                    </a:cubicBezTo>
                    <a:cubicBezTo>
                      <a:pt x="70074" y="133350"/>
                      <a:pt x="66265" y="133350"/>
                      <a:pt x="66265" y="129540"/>
                    </a:cubicBezTo>
                    <a:cubicBezTo>
                      <a:pt x="58645" y="114300"/>
                      <a:pt x="58645" y="114300"/>
                      <a:pt x="43404" y="121920"/>
                    </a:cubicBezTo>
                    <a:cubicBezTo>
                      <a:pt x="31974" y="129540"/>
                      <a:pt x="31974" y="129540"/>
                      <a:pt x="28165" y="125730"/>
                    </a:cubicBezTo>
                    <a:close/>
                  </a:path>
                </a:pathLst>
              </a:custGeom>
              <a:solidFill>
                <a:srgbClr val="D77CD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 name="Freeform: Shape 52">
                <a:extLst>
                  <a:ext uri="{FF2B5EF4-FFF2-40B4-BE49-F238E27FC236}">
                    <a16:creationId xmlns:a16="http://schemas.microsoft.com/office/drawing/2014/main" id="{1D7FEAD9-3C6D-4CA4-E69C-C39FD39799A4}"/>
                  </a:ext>
                </a:extLst>
              </p:cNvPr>
              <p:cNvSpPr/>
              <p:nvPr/>
            </p:nvSpPr>
            <p:spPr>
              <a:xfrm>
                <a:off x="8393431" y="1569720"/>
                <a:ext cx="256036" cy="108180"/>
              </a:xfrm>
              <a:custGeom>
                <a:avLst/>
                <a:gdLst>
                  <a:gd name="connsiteX0" fmla="*/ 30480 w 256036"/>
                  <a:gd name="connsiteY0" fmla="*/ 0 h 108180"/>
                  <a:gd name="connsiteX1" fmla="*/ 34290 w 256036"/>
                  <a:gd name="connsiteY1" fmla="*/ 15240 h 108180"/>
                  <a:gd name="connsiteX2" fmla="*/ 38100 w 256036"/>
                  <a:gd name="connsiteY2" fmla="*/ 22860 h 108180"/>
                  <a:gd name="connsiteX3" fmla="*/ 45720 w 256036"/>
                  <a:gd name="connsiteY3" fmla="*/ 34290 h 108180"/>
                  <a:gd name="connsiteX4" fmla="*/ 72390 w 256036"/>
                  <a:gd name="connsiteY4" fmla="*/ 57150 h 108180"/>
                  <a:gd name="connsiteX5" fmla="*/ 80010 w 256036"/>
                  <a:gd name="connsiteY5" fmla="*/ 57150 h 108180"/>
                  <a:gd name="connsiteX6" fmla="*/ 99060 w 256036"/>
                  <a:gd name="connsiteY6" fmla="*/ 60960 h 108180"/>
                  <a:gd name="connsiteX7" fmla="*/ 121920 w 256036"/>
                  <a:gd name="connsiteY7" fmla="*/ 57150 h 108180"/>
                  <a:gd name="connsiteX8" fmla="*/ 148590 w 256036"/>
                  <a:gd name="connsiteY8" fmla="*/ 57150 h 108180"/>
                  <a:gd name="connsiteX9" fmla="*/ 167640 w 256036"/>
                  <a:gd name="connsiteY9" fmla="*/ 60960 h 108180"/>
                  <a:gd name="connsiteX10" fmla="*/ 182880 w 256036"/>
                  <a:gd name="connsiteY10" fmla="*/ 64770 h 108180"/>
                  <a:gd name="connsiteX11" fmla="*/ 209550 w 256036"/>
                  <a:gd name="connsiteY11" fmla="*/ 68580 h 108180"/>
                  <a:gd name="connsiteX12" fmla="*/ 232410 w 256036"/>
                  <a:gd name="connsiteY12" fmla="*/ 72390 h 108180"/>
                  <a:gd name="connsiteX13" fmla="*/ 228600 w 256036"/>
                  <a:gd name="connsiteY13" fmla="*/ 57150 h 108180"/>
                  <a:gd name="connsiteX14" fmla="*/ 224790 w 256036"/>
                  <a:gd name="connsiteY14" fmla="*/ 49530 h 108180"/>
                  <a:gd name="connsiteX15" fmla="*/ 243840 w 256036"/>
                  <a:gd name="connsiteY15" fmla="*/ 57150 h 108180"/>
                  <a:gd name="connsiteX16" fmla="*/ 255270 w 256036"/>
                  <a:gd name="connsiteY16" fmla="*/ 76200 h 108180"/>
                  <a:gd name="connsiteX17" fmla="*/ 220980 w 256036"/>
                  <a:gd name="connsiteY17" fmla="*/ 91440 h 108180"/>
                  <a:gd name="connsiteX18" fmla="*/ 186690 w 256036"/>
                  <a:gd name="connsiteY18" fmla="*/ 95250 h 108180"/>
                  <a:gd name="connsiteX19" fmla="*/ 171450 w 256036"/>
                  <a:gd name="connsiteY19" fmla="*/ 95250 h 108180"/>
                  <a:gd name="connsiteX20" fmla="*/ 140970 w 256036"/>
                  <a:gd name="connsiteY20" fmla="*/ 83820 h 108180"/>
                  <a:gd name="connsiteX21" fmla="*/ 125730 w 256036"/>
                  <a:gd name="connsiteY21" fmla="*/ 91440 h 108180"/>
                  <a:gd name="connsiteX22" fmla="*/ 106680 w 256036"/>
                  <a:gd name="connsiteY22" fmla="*/ 99060 h 108180"/>
                  <a:gd name="connsiteX23" fmla="*/ 102870 w 256036"/>
                  <a:gd name="connsiteY23" fmla="*/ 91440 h 108180"/>
                  <a:gd name="connsiteX24" fmla="*/ 72390 w 256036"/>
                  <a:gd name="connsiteY24" fmla="*/ 99060 h 108180"/>
                  <a:gd name="connsiteX25" fmla="*/ 49530 w 256036"/>
                  <a:gd name="connsiteY25" fmla="*/ 102870 h 108180"/>
                  <a:gd name="connsiteX26" fmla="*/ 11430 w 256036"/>
                  <a:gd name="connsiteY26" fmla="*/ 83820 h 108180"/>
                  <a:gd name="connsiteX27" fmla="*/ 0 w 256036"/>
                  <a:gd name="connsiteY27" fmla="*/ 80010 h 108180"/>
                  <a:gd name="connsiteX28" fmla="*/ 0 w 256036"/>
                  <a:gd name="connsiteY28" fmla="*/ 72390 h 108180"/>
                  <a:gd name="connsiteX29" fmla="*/ 7620 w 256036"/>
                  <a:gd name="connsiteY29" fmla="*/ 60960 h 108180"/>
                  <a:gd name="connsiteX30" fmla="*/ 15240 w 256036"/>
                  <a:gd name="connsiteY30" fmla="*/ 60960 h 108180"/>
                  <a:gd name="connsiteX31" fmla="*/ 19050 w 256036"/>
                  <a:gd name="connsiteY31" fmla="*/ 49530 h 108180"/>
                  <a:gd name="connsiteX32" fmla="*/ 11430 w 256036"/>
                  <a:gd name="connsiteY32" fmla="*/ 19050 h 108180"/>
                  <a:gd name="connsiteX33" fmla="*/ 30480 w 256036"/>
                  <a:gd name="connsiteY33" fmla="*/ 0 h 108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56036" h="108180">
                    <a:moveTo>
                      <a:pt x="30480" y="0"/>
                    </a:moveTo>
                    <a:cubicBezTo>
                      <a:pt x="30480" y="3810"/>
                      <a:pt x="30480" y="11430"/>
                      <a:pt x="34290" y="15240"/>
                    </a:cubicBezTo>
                    <a:cubicBezTo>
                      <a:pt x="38100" y="19050"/>
                      <a:pt x="38100" y="19050"/>
                      <a:pt x="38100" y="22860"/>
                    </a:cubicBezTo>
                    <a:cubicBezTo>
                      <a:pt x="34290" y="30480"/>
                      <a:pt x="38100" y="34290"/>
                      <a:pt x="45720" y="34290"/>
                    </a:cubicBezTo>
                    <a:cubicBezTo>
                      <a:pt x="57150" y="38100"/>
                      <a:pt x="68580" y="45720"/>
                      <a:pt x="72390" y="57150"/>
                    </a:cubicBezTo>
                    <a:cubicBezTo>
                      <a:pt x="72390" y="60960"/>
                      <a:pt x="76200" y="60960"/>
                      <a:pt x="80010" y="57150"/>
                    </a:cubicBezTo>
                    <a:cubicBezTo>
                      <a:pt x="87630" y="53340"/>
                      <a:pt x="91440" y="57150"/>
                      <a:pt x="99060" y="60960"/>
                    </a:cubicBezTo>
                    <a:cubicBezTo>
                      <a:pt x="110490" y="68580"/>
                      <a:pt x="114300" y="68580"/>
                      <a:pt x="121920" y="57150"/>
                    </a:cubicBezTo>
                    <a:cubicBezTo>
                      <a:pt x="133350" y="45720"/>
                      <a:pt x="140970" y="45720"/>
                      <a:pt x="148590" y="57150"/>
                    </a:cubicBezTo>
                    <a:cubicBezTo>
                      <a:pt x="156210" y="68580"/>
                      <a:pt x="156210" y="68580"/>
                      <a:pt x="167640" y="60960"/>
                    </a:cubicBezTo>
                    <a:cubicBezTo>
                      <a:pt x="175260" y="57150"/>
                      <a:pt x="179070" y="57150"/>
                      <a:pt x="182880" y="64770"/>
                    </a:cubicBezTo>
                    <a:cubicBezTo>
                      <a:pt x="190500" y="72390"/>
                      <a:pt x="198120" y="76200"/>
                      <a:pt x="209550" y="68580"/>
                    </a:cubicBezTo>
                    <a:cubicBezTo>
                      <a:pt x="220980" y="60960"/>
                      <a:pt x="224790" y="68580"/>
                      <a:pt x="232410" y="72390"/>
                    </a:cubicBezTo>
                    <a:cubicBezTo>
                      <a:pt x="236220" y="64770"/>
                      <a:pt x="236220" y="60960"/>
                      <a:pt x="228600" y="57150"/>
                    </a:cubicBezTo>
                    <a:cubicBezTo>
                      <a:pt x="224790" y="53340"/>
                      <a:pt x="220980" y="53340"/>
                      <a:pt x="224790" y="49530"/>
                    </a:cubicBezTo>
                    <a:lnTo>
                      <a:pt x="243840" y="57150"/>
                    </a:lnTo>
                    <a:cubicBezTo>
                      <a:pt x="247650" y="64770"/>
                      <a:pt x="259080" y="64770"/>
                      <a:pt x="255270" y="76200"/>
                    </a:cubicBezTo>
                    <a:cubicBezTo>
                      <a:pt x="247650" y="87630"/>
                      <a:pt x="228600" y="95250"/>
                      <a:pt x="220980" y="91440"/>
                    </a:cubicBezTo>
                    <a:cubicBezTo>
                      <a:pt x="209550" y="87630"/>
                      <a:pt x="198120" y="87630"/>
                      <a:pt x="186690" y="95250"/>
                    </a:cubicBezTo>
                    <a:cubicBezTo>
                      <a:pt x="182880" y="99060"/>
                      <a:pt x="175260" y="99060"/>
                      <a:pt x="171450" y="95250"/>
                    </a:cubicBezTo>
                    <a:cubicBezTo>
                      <a:pt x="163830" y="87630"/>
                      <a:pt x="152400" y="87630"/>
                      <a:pt x="140970" y="83820"/>
                    </a:cubicBezTo>
                    <a:cubicBezTo>
                      <a:pt x="133350" y="83820"/>
                      <a:pt x="129540" y="83820"/>
                      <a:pt x="125730" y="91440"/>
                    </a:cubicBezTo>
                    <a:cubicBezTo>
                      <a:pt x="121920" y="99060"/>
                      <a:pt x="114300" y="106680"/>
                      <a:pt x="106680" y="99060"/>
                    </a:cubicBezTo>
                    <a:lnTo>
                      <a:pt x="102870" y="91440"/>
                    </a:lnTo>
                    <a:cubicBezTo>
                      <a:pt x="91440" y="83820"/>
                      <a:pt x="80010" y="87630"/>
                      <a:pt x="72390" y="99060"/>
                    </a:cubicBezTo>
                    <a:cubicBezTo>
                      <a:pt x="64770" y="110490"/>
                      <a:pt x="60960" y="110490"/>
                      <a:pt x="49530" y="102870"/>
                    </a:cubicBezTo>
                    <a:cubicBezTo>
                      <a:pt x="38100" y="95250"/>
                      <a:pt x="26670" y="83820"/>
                      <a:pt x="11430" y="83820"/>
                    </a:cubicBezTo>
                    <a:cubicBezTo>
                      <a:pt x="0" y="91440"/>
                      <a:pt x="0" y="91440"/>
                      <a:pt x="0" y="80010"/>
                    </a:cubicBezTo>
                    <a:cubicBezTo>
                      <a:pt x="0" y="76200"/>
                      <a:pt x="0" y="76200"/>
                      <a:pt x="0" y="72390"/>
                    </a:cubicBezTo>
                    <a:cubicBezTo>
                      <a:pt x="0" y="64770"/>
                      <a:pt x="0" y="60960"/>
                      <a:pt x="7620" y="60960"/>
                    </a:cubicBezTo>
                    <a:cubicBezTo>
                      <a:pt x="11430" y="60960"/>
                      <a:pt x="11430" y="60960"/>
                      <a:pt x="15240" y="60960"/>
                    </a:cubicBezTo>
                    <a:cubicBezTo>
                      <a:pt x="19050" y="57150"/>
                      <a:pt x="22860" y="57150"/>
                      <a:pt x="19050" y="49530"/>
                    </a:cubicBezTo>
                    <a:cubicBezTo>
                      <a:pt x="15240" y="41910"/>
                      <a:pt x="7620" y="30480"/>
                      <a:pt x="11430" y="19050"/>
                    </a:cubicBezTo>
                    <a:cubicBezTo>
                      <a:pt x="15240" y="15240"/>
                      <a:pt x="19050" y="7620"/>
                      <a:pt x="30480" y="0"/>
                    </a:cubicBezTo>
                    <a:close/>
                  </a:path>
                </a:pathLst>
              </a:custGeom>
              <a:solidFill>
                <a:srgbClr val="E9B7E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 name="Freeform: Shape 54">
                <a:extLst>
                  <a:ext uri="{FF2B5EF4-FFF2-40B4-BE49-F238E27FC236}">
                    <a16:creationId xmlns:a16="http://schemas.microsoft.com/office/drawing/2014/main" id="{4FD0F60F-826A-AAAD-A624-A4DFE500FAD9}"/>
                  </a:ext>
                </a:extLst>
              </p:cNvPr>
              <p:cNvSpPr/>
              <p:nvPr/>
            </p:nvSpPr>
            <p:spPr>
              <a:xfrm>
                <a:off x="8439151" y="2407920"/>
                <a:ext cx="194464" cy="160020"/>
              </a:xfrm>
              <a:custGeom>
                <a:avLst/>
                <a:gdLst>
                  <a:gd name="connsiteX0" fmla="*/ 0 w 194464"/>
                  <a:gd name="connsiteY0" fmla="*/ 76200 h 160020"/>
                  <a:gd name="connsiteX1" fmla="*/ 11430 w 194464"/>
                  <a:gd name="connsiteY1" fmla="*/ 60960 h 160020"/>
                  <a:gd name="connsiteX2" fmla="*/ 15240 w 194464"/>
                  <a:gd name="connsiteY2" fmla="*/ 60960 h 160020"/>
                  <a:gd name="connsiteX3" fmla="*/ 19050 w 194464"/>
                  <a:gd name="connsiteY3" fmla="*/ 30480 h 160020"/>
                  <a:gd name="connsiteX4" fmla="*/ 19050 w 194464"/>
                  <a:gd name="connsiteY4" fmla="*/ 0 h 160020"/>
                  <a:gd name="connsiteX5" fmla="*/ 38100 w 194464"/>
                  <a:gd name="connsiteY5" fmla="*/ 22860 h 160020"/>
                  <a:gd name="connsiteX6" fmla="*/ 68580 w 194464"/>
                  <a:gd name="connsiteY6" fmla="*/ 41910 h 160020"/>
                  <a:gd name="connsiteX7" fmla="*/ 95250 w 194464"/>
                  <a:gd name="connsiteY7" fmla="*/ 64770 h 160020"/>
                  <a:gd name="connsiteX8" fmla="*/ 144780 w 194464"/>
                  <a:gd name="connsiteY8" fmla="*/ 99060 h 160020"/>
                  <a:gd name="connsiteX9" fmla="*/ 167640 w 194464"/>
                  <a:gd name="connsiteY9" fmla="*/ 121920 h 160020"/>
                  <a:gd name="connsiteX10" fmla="*/ 175260 w 194464"/>
                  <a:gd name="connsiteY10" fmla="*/ 129540 h 160020"/>
                  <a:gd name="connsiteX11" fmla="*/ 190500 w 194464"/>
                  <a:gd name="connsiteY11" fmla="*/ 140970 h 160020"/>
                  <a:gd name="connsiteX12" fmla="*/ 182880 w 194464"/>
                  <a:gd name="connsiteY12" fmla="*/ 160020 h 160020"/>
                  <a:gd name="connsiteX13" fmla="*/ 156210 w 194464"/>
                  <a:gd name="connsiteY13" fmla="*/ 137160 h 160020"/>
                  <a:gd name="connsiteX14" fmla="*/ 110490 w 194464"/>
                  <a:gd name="connsiteY14" fmla="*/ 121920 h 160020"/>
                  <a:gd name="connsiteX15" fmla="*/ 83820 w 194464"/>
                  <a:gd name="connsiteY15" fmla="*/ 118110 h 160020"/>
                  <a:gd name="connsiteX16" fmla="*/ 41910 w 194464"/>
                  <a:gd name="connsiteY16" fmla="*/ 99060 h 160020"/>
                  <a:gd name="connsiteX17" fmla="*/ 26670 w 194464"/>
                  <a:gd name="connsiteY17" fmla="*/ 87630 h 160020"/>
                  <a:gd name="connsiteX18" fmla="*/ 0 w 194464"/>
                  <a:gd name="connsiteY18" fmla="*/ 76200 h 160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4464" h="160020">
                    <a:moveTo>
                      <a:pt x="0" y="76200"/>
                    </a:moveTo>
                    <a:cubicBezTo>
                      <a:pt x="0" y="68580"/>
                      <a:pt x="0" y="60960"/>
                      <a:pt x="11430" y="60960"/>
                    </a:cubicBezTo>
                    <a:cubicBezTo>
                      <a:pt x="11430" y="60960"/>
                      <a:pt x="15240" y="60960"/>
                      <a:pt x="15240" y="60960"/>
                    </a:cubicBezTo>
                    <a:cubicBezTo>
                      <a:pt x="15240" y="49530"/>
                      <a:pt x="26670" y="41910"/>
                      <a:pt x="19050" y="30480"/>
                    </a:cubicBezTo>
                    <a:cubicBezTo>
                      <a:pt x="11430" y="19050"/>
                      <a:pt x="15240" y="11430"/>
                      <a:pt x="19050" y="0"/>
                    </a:cubicBezTo>
                    <a:cubicBezTo>
                      <a:pt x="19050" y="11430"/>
                      <a:pt x="26670" y="19050"/>
                      <a:pt x="38100" y="22860"/>
                    </a:cubicBezTo>
                    <a:cubicBezTo>
                      <a:pt x="49530" y="26670"/>
                      <a:pt x="60960" y="30480"/>
                      <a:pt x="68580" y="41910"/>
                    </a:cubicBezTo>
                    <a:cubicBezTo>
                      <a:pt x="76200" y="53340"/>
                      <a:pt x="87630" y="60960"/>
                      <a:pt x="95250" y="64770"/>
                    </a:cubicBezTo>
                    <a:cubicBezTo>
                      <a:pt x="110490" y="76200"/>
                      <a:pt x="125730" y="91440"/>
                      <a:pt x="144780" y="99060"/>
                    </a:cubicBezTo>
                    <a:cubicBezTo>
                      <a:pt x="156210" y="102870"/>
                      <a:pt x="163830" y="110490"/>
                      <a:pt x="167640" y="121920"/>
                    </a:cubicBezTo>
                    <a:cubicBezTo>
                      <a:pt x="167640" y="125730"/>
                      <a:pt x="171450" y="125730"/>
                      <a:pt x="175260" y="129540"/>
                    </a:cubicBezTo>
                    <a:cubicBezTo>
                      <a:pt x="179070" y="133350"/>
                      <a:pt x="182880" y="137160"/>
                      <a:pt x="190500" y="140970"/>
                    </a:cubicBezTo>
                    <a:cubicBezTo>
                      <a:pt x="198120" y="148590"/>
                      <a:pt x="194310" y="156210"/>
                      <a:pt x="182880" y="160020"/>
                    </a:cubicBezTo>
                    <a:cubicBezTo>
                      <a:pt x="171450" y="152400"/>
                      <a:pt x="163830" y="144780"/>
                      <a:pt x="156210" y="137160"/>
                    </a:cubicBezTo>
                    <a:cubicBezTo>
                      <a:pt x="144780" y="125730"/>
                      <a:pt x="125730" y="121920"/>
                      <a:pt x="110490" y="121920"/>
                    </a:cubicBezTo>
                    <a:cubicBezTo>
                      <a:pt x="99060" y="133350"/>
                      <a:pt x="91440" y="121920"/>
                      <a:pt x="83820" y="118110"/>
                    </a:cubicBezTo>
                    <a:cubicBezTo>
                      <a:pt x="72390" y="110490"/>
                      <a:pt x="57150" y="106680"/>
                      <a:pt x="41910" y="99060"/>
                    </a:cubicBezTo>
                    <a:cubicBezTo>
                      <a:pt x="34290" y="95250"/>
                      <a:pt x="30480" y="95250"/>
                      <a:pt x="26670" y="87630"/>
                    </a:cubicBezTo>
                    <a:cubicBezTo>
                      <a:pt x="15240" y="76200"/>
                      <a:pt x="7620" y="76200"/>
                      <a:pt x="0" y="76200"/>
                    </a:cubicBezTo>
                    <a:close/>
                  </a:path>
                </a:pathLst>
              </a:custGeom>
              <a:solidFill>
                <a:srgbClr val="C153C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 name="Freeform: Shape 55">
                <a:extLst>
                  <a:ext uri="{FF2B5EF4-FFF2-40B4-BE49-F238E27FC236}">
                    <a16:creationId xmlns:a16="http://schemas.microsoft.com/office/drawing/2014/main" id="{46687A50-1D6C-176D-2047-BFF1B3E90D64}"/>
                  </a:ext>
                </a:extLst>
              </p:cNvPr>
              <p:cNvSpPr/>
              <p:nvPr/>
            </p:nvSpPr>
            <p:spPr>
              <a:xfrm>
                <a:off x="7490117" y="1783079"/>
                <a:ext cx="93361" cy="217170"/>
              </a:xfrm>
              <a:custGeom>
                <a:avLst/>
                <a:gdLst>
                  <a:gd name="connsiteX0" fmla="*/ 84164 w 93361"/>
                  <a:gd name="connsiteY0" fmla="*/ 0 h 217170"/>
                  <a:gd name="connsiteX1" fmla="*/ 91784 w 93361"/>
                  <a:gd name="connsiteY1" fmla="*/ 26670 h 217170"/>
                  <a:gd name="connsiteX2" fmla="*/ 87973 w 93361"/>
                  <a:gd name="connsiteY2" fmla="*/ 38100 h 217170"/>
                  <a:gd name="connsiteX3" fmla="*/ 84164 w 93361"/>
                  <a:gd name="connsiteY3" fmla="*/ 60960 h 217170"/>
                  <a:gd name="connsiteX4" fmla="*/ 80353 w 93361"/>
                  <a:gd name="connsiteY4" fmla="*/ 72390 h 217170"/>
                  <a:gd name="connsiteX5" fmla="*/ 68923 w 93361"/>
                  <a:gd name="connsiteY5" fmla="*/ 72390 h 217170"/>
                  <a:gd name="connsiteX6" fmla="*/ 61303 w 93361"/>
                  <a:gd name="connsiteY6" fmla="*/ 72390 h 217170"/>
                  <a:gd name="connsiteX7" fmla="*/ 65114 w 93361"/>
                  <a:gd name="connsiteY7" fmla="*/ 80010 h 217170"/>
                  <a:gd name="connsiteX8" fmla="*/ 61303 w 93361"/>
                  <a:gd name="connsiteY8" fmla="*/ 87630 h 217170"/>
                  <a:gd name="connsiteX9" fmla="*/ 57494 w 93361"/>
                  <a:gd name="connsiteY9" fmla="*/ 95250 h 217170"/>
                  <a:gd name="connsiteX10" fmla="*/ 65114 w 93361"/>
                  <a:gd name="connsiteY10" fmla="*/ 99060 h 217170"/>
                  <a:gd name="connsiteX11" fmla="*/ 72734 w 93361"/>
                  <a:gd name="connsiteY11" fmla="*/ 95250 h 217170"/>
                  <a:gd name="connsiteX12" fmla="*/ 80353 w 93361"/>
                  <a:gd name="connsiteY12" fmla="*/ 87630 h 217170"/>
                  <a:gd name="connsiteX13" fmla="*/ 76544 w 93361"/>
                  <a:gd name="connsiteY13" fmla="*/ 102870 h 217170"/>
                  <a:gd name="connsiteX14" fmla="*/ 68923 w 93361"/>
                  <a:gd name="connsiteY14" fmla="*/ 121920 h 217170"/>
                  <a:gd name="connsiteX15" fmla="*/ 57494 w 93361"/>
                  <a:gd name="connsiteY15" fmla="*/ 140970 h 217170"/>
                  <a:gd name="connsiteX16" fmla="*/ 49873 w 93361"/>
                  <a:gd name="connsiteY16" fmla="*/ 175260 h 217170"/>
                  <a:gd name="connsiteX17" fmla="*/ 53684 w 93361"/>
                  <a:gd name="connsiteY17" fmla="*/ 198120 h 217170"/>
                  <a:gd name="connsiteX18" fmla="*/ 27014 w 93361"/>
                  <a:gd name="connsiteY18" fmla="*/ 213360 h 217170"/>
                  <a:gd name="connsiteX19" fmla="*/ 7964 w 93361"/>
                  <a:gd name="connsiteY19" fmla="*/ 217170 h 217170"/>
                  <a:gd name="connsiteX20" fmla="*/ 7964 w 93361"/>
                  <a:gd name="connsiteY20" fmla="*/ 217170 h 217170"/>
                  <a:gd name="connsiteX21" fmla="*/ 4153 w 93361"/>
                  <a:gd name="connsiteY21" fmla="*/ 190500 h 217170"/>
                  <a:gd name="connsiteX22" fmla="*/ 4153 w 93361"/>
                  <a:gd name="connsiteY22" fmla="*/ 182880 h 217170"/>
                  <a:gd name="connsiteX23" fmla="*/ 11773 w 93361"/>
                  <a:gd name="connsiteY23" fmla="*/ 167640 h 217170"/>
                  <a:gd name="connsiteX24" fmla="*/ 19394 w 93361"/>
                  <a:gd name="connsiteY24" fmla="*/ 137160 h 217170"/>
                  <a:gd name="connsiteX25" fmla="*/ 7964 w 93361"/>
                  <a:gd name="connsiteY25" fmla="*/ 110490 h 217170"/>
                  <a:gd name="connsiteX26" fmla="*/ 23203 w 93361"/>
                  <a:gd name="connsiteY26" fmla="*/ 87630 h 217170"/>
                  <a:gd name="connsiteX27" fmla="*/ 30823 w 93361"/>
                  <a:gd name="connsiteY27" fmla="*/ 68580 h 217170"/>
                  <a:gd name="connsiteX28" fmla="*/ 49873 w 93361"/>
                  <a:gd name="connsiteY28" fmla="*/ 15240 h 217170"/>
                  <a:gd name="connsiteX29" fmla="*/ 61303 w 93361"/>
                  <a:gd name="connsiteY29" fmla="*/ 11430 h 217170"/>
                  <a:gd name="connsiteX30" fmla="*/ 84164 w 93361"/>
                  <a:gd name="connsiteY30" fmla="*/ 0 h 21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3361" h="217170">
                    <a:moveTo>
                      <a:pt x="84164" y="0"/>
                    </a:moveTo>
                    <a:cubicBezTo>
                      <a:pt x="87973" y="7620"/>
                      <a:pt x="84164" y="19050"/>
                      <a:pt x="91784" y="26670"/>
                    </a:cubicBezTo>
                    <a:cubicBezTo>
                      <a:pt x="95594" y="30480"/>
                      <a:pt x="91784" y="34290"/>
                      <a:pt x="87973" y="38100"/>
                    </a:cubicBezTo>
                    <a:cubicBezTo>
                      <a:pt x="84164" y="45720"/>
                      <a:pt x="80353" y="53340"/>
                      <a:pt x="84164" y="60960"/>
                    </a:cubicBezTo>
                    <a:cubicBezTo>
                      <a:pt x="84164" y="64770"/>
                      <a:pt x="84164" y="68580"/>
                      <a:pt x="80353" y="72390"/>
                    </a:cubicBezTo>
                    <a:cubicBezTo>
                      <a:pt x="76544" y="76200"/>
                      <a:pt x="72734" y="72390"/>
                      <a:pt x="68923" y="72390"/>
                    </a:cubicBezTo>
                    <a:cubicBezTo>
                      <a:pt x="65114" y="72390"/>
                      <a:pt x="61303" y="72390"/>
                      <a:pt x="61303" y="72390"/>
                    </a:cubicBezTo>
                    <a:cubicBezTo>
                      <a:pt x="57494" y="76200"/>
                      <a:pt x="61303" y="76200"/>
                      <a:pt x="65114" y="80010"/>
                    </a:cubicBezTo>
                    <a:cubicBezTo>
                      <a:pt x="68923" y="83820"/>
                      <a:pt x="72734" y="87630"/>
                      <a:pt x="61303" y="87630"/>
                    </a:cubicBezTo>
                    <a:cubicBezTo>
                      <a:pt x="57494" y="87630"/>
                      <a:pt x="57494" y="91440"/>
                      <a:pt x="57494" y="95250"/>
                    </a:cubicBezTo>
                    <a:cubicBezTo>
                      <a:pt x="57494" y="99060"/>
                      <a:pt x="61303" y="99060"/>
                      <a:pt x="65114" y="99060"/>
                    </a:cubicBezTo>
                    <a:cubicBezTo>
                      <a:pt x="68923" y="99060"/>
                      <a:pt x="72734" y="99060"/>
                      <a:pt x="72734" y="95250"/>
                    </a:cubicBezTo>
                    <a:cubicBezTo>
                      <a:pt x="76544" y="91440"/>
                      <a:pt x="76544" y="87630"/>
                      <a:pt x="80353" y="87630"/>
                    </a:cubicBezTo>
                    <a:cubicBezTo>
                      <a:pt x="84164" y="91440"/>
                      <a:pt x="80353" y="99060"/>
                      <a:pt x="76544" y="102870"/>
                    </a:cubicBezTo>
                    <a:cubicBezTo>
                      <a:pt x="72734" y="106680"/>
                      <a:pt x="68923" y="114300"/>
                      <a:pt x="68923" y="121920"/>
                    </a:cubicBezTo>
                    <a:cubicBezTo>
                      <a:pt x="68923" y="129540"/>
                      <a:pt x="65114" y="137160"/>
                      <a:pt x="57494" y="140970"/>
                    </a:cubicBezTo>
                    <a:cubicBezTo>
                      <a:pt x="46064" y="152400"/>
                      <a:pt x="42253" y="163830"/>
                      <a:pt x="49873" y="175260"/>
                    </a:cubicBezTo>
                    <a:cubicBezTo>
                      <a:pt x="53684" y="182880"/>
                      <a:pt x="53684" y="190500"/>
                      <a:pt x="53684" y="198120"/>
                    </a:cubicBezTo>
                    <a:cubicBezTo>
                      <a:pt x="53684" y="213360"/>
                      <a:pt x="38444" y="220980"/>
                      <a:pt x="27014" y="213360"/>
                    </a:cubicBezTo>
                    <a:cubicBezTo>
                      <a:pt x="19394" y="209550"/>
                      <a:pt x="11773" y="209550"/>
                      <a:pt x="7964" y="217170"/>
                    </a:cubicBezTo>
                    <a:lnTo>
                      <a:pt x="7964" y="217170"/>
                    </a:lnTo>
                    <a:cubicBezTo>
                      <a:pt x="344" y="209550"/>
                      <a:pt x="-3466" y="198120"/>
                      <a:pt x="4153" y="190500"/>
                    </a:cubicBezTo>
                    <a:cubicBezTo>
                      <a:pt x="4153" y="186690"/>
                      <a:pt x="7964" y="186690"/>
                      <a:pt x="4153" y="182880"/>
                    </a:cubicBezTo>
                    <a:lnTo>
                      <a:pt x="11773" y="167640"/>
                    </a:lnTo>
                    <a:cubicBezTo>
                      <a:pt x="23203" y="160020"/>
                      <a:pt x="27014" y="148590"/>
                      <a:pt x="19394" y="137160"/>
                    </a:cubicBezTo>
                    <a:cubicBezTo>
                      <a:pt x="15584" y="129540"/>
                      <a:pt x="7964" y="121920"/>
                      <a:pt x="7964" y="110490"/>
                    </a:cubicBezTo>
                    <a:cubicBezTo>
                      <a:pt x="7964" y="102870"/>
                      <a:pt x="11773" y="91440"/>
                      <a:pt x="23203" y="87630"/>
                    </a:cubicBezTo>
                    <a:cubicBezTo>
                      <a:pt x="30823" y="83820"/>
                      <a:pt x="34634" y="76200"/>
                      <a:pt x="30823" y="68580"/>
                    </a:cubicBezTo>
                    <a:cubicBezTo>
                      <a:pt x="23203" y="49530"/>
                      <a:pt x="34634" y="26670"/>
                      <a:pt x="49873" y="15240"/>
                    </a:cubicBezTo>
                    <a:cubicBezTo>
                      <a:pt x="53684" y="11430"/>
                      <a:pt x="57494" y="11430"/>
                      <a:pt x="61303" y="11430"/>
                    </a:cubicBezTo>
                    <a:cubicBezTo>
                      <a:pt x="68923" y="7620"/>
                      <a:pt x="76544" y="3810"/>
                      <a:pt x="84164" y="0"/>
                    </a:cubicBezTo>
                    <a:close/>
                  </a:path>
                </a:pathLst>
              </a:custGeom>
              <a:solidFill>
                <a:srgbClr val="E19CE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7" name="Freeform: Shape 56">
                <a:extLst>
                  <a:ext uri="{FF2B5EF4-FFF2-40B4-BE49-F238E27FC236}">
                    <a16:creationId xmlns:a16="http://schemas.microsoft.com/office/drawing/2014/main" id="{5FC16F57-C818-AF0A-E80A-9F50511F9692}"/>
                  </a:ext>
                </a:extLst>
              </p:cNvPr>
              <p:cNvSpPr/>
              <p:nvPr/>
            </p:nvSpPr>
            <p:spPr>
              <a:xfrm>
                <a:off x="7802881" y="1536737"/>
                <a:ext cx="144780" cy="143472"/>
              </a:xfrm>
              <a:custGeom>
                <a:avLst/>
                <a:gdLst>
                  <a:gd name="connsiteX0" fmla="*/ 15240 w 144780"/>
                  <a:gd name="connsiteY0" fmla="*/ 86323 h 143472"/>
                  <a:gd name="connsiteX1" fmla="*/ 0 w 144780"/>
                  <a:gd name="connsiteY1" fmla="*/ 63463 h 143472"/>
                  <a:gd name="connsiteX2" fmla="*/ 3810 w 144780"/>
                  <a:gd name="connsiteY2" fmla="*/ 13933 h 143472"/>
                  <a:gd name="connsiteX3" fmla="*/ 3810 w 144780"/>
                  <a:gd name="connsiteY3" fmla="*/ 10123 h 143472"/>
                  <a:gd name="connsiteX4" fmla="*/ 7620 w 144780"/>
                  <a:gd name="connsiteY4" fmla="*/ 2503 h 143472"/>
                  <a:gd name="connsiteX5" fmla="*/ 22860 w 144780"/>
                  <a:gd name="connsiteY5" fmla="*/ 6313 h 143472"/>
                  <a:gd name="connsiteX6" fmla="*/ 60960 w 144780"/>
                  <a:gd name="connsiteY6" fmla="*/ 36793 h 143472"/>
                  <a:gd name="connsiteX7" fmla="*/ 80010 w 144780"/>
                  <a:gd name="connsiteY7" fmla="*/ 29173 h 143472"/>
                  <a:gd name="connsiteX8" fmla="*/ 106680 w 144780"/>
                  <a:gd name="connsiteY8" fmla="*/ 29173 h 143472"/>
                  <a:gd name="connsiteX9" fmla="*/ 95250 w 144780"/>
                  <a:gd name="connsiteY9" fmla="*/ 44413 h 143472"/>
                  <a:gd name="connsiteX10" fmla="*/ 91440 w 144780"/>
                  <a:gd name="connsiteY10" fmla="*/ 44413 h 143472"/>
                  <a:gd name="connsiteX11" fmla="*/ 83820 w 144780"/>
                  <a:gd name="connsiteY11" fmla="*/ 44413 h 143472"/>
                  <a:gd name="connsiteX12" fmla="*/ 83820 w 144780"/>
                  <a:gd name="connsiteY12" fmla="*/ 48223 h 143472"/>
                  <a:gd name="connsiteX13" fmla="*/ 118110 w 144780"/>
                  <a:gd name="connsiteY13" fmla="*/ 74893 h 143472"/>
                  <a:gd name="connsiteX14" fmla="*/ 137160 w 144780"/>
                  <a:gd name="connsiteY14" fmla="*/ 59653 h 143472"/>
                  <a:gd name="connsiteX15" fmla="*/ 137160 w 144780"/>
                  <a:gd name="connsiteY15" fmla="*/ 71083 h 143472"/>
                  <a:gd name="connsiteX16" fmla="*/ 144780 w 144780"/>
                  <a:gd name="connsiteY16" fmla="*/ 86323 h 143472"/>
                  <a:gd name="connsiteX17" fmla="*/ 140970 w 144780"/>
                  <a:gd name="connsiteY17" fmla="*/ 101563 h 143472"/>
                  <a:gd name="connsiteX18" fmla="*/ 118110 w 144780"/>
                  <a:gd name="connsiteY18" fmla="*/ 112993 h 143472"/>
                  <a:gd name="connsiteX19" fmla="*/ 118110 w 144780"/>
                  <a:gd name="connsiteY19" fmla="*/ 139663 h 143472"/>
                  <a:gd name="connsiteX20" fmla="*/ 80010 w 144780"/>
                  <a:gd name="connsiteY20" fmla="*/ 128233 h 143472"/>
                  <a:gd name="connsiteX21" fmla="*/ 72390 w 144780"/>
                  <a:gd name="connsiteY21" fmla="*/ 120613 h 143472"/>
                  <a:gd name="connsiteX22" fmla="*/ 60960 w 144780"/>
                  <a:gd name="connsiteY22" fmla="*/ 116803 h 143472"/>
                  <a:gd name="connsiteX23" fmla="*/ 38100 w 144780"/>
                  <a:gd name="connsiteY23" fmla="*/ 112993 h 143472"/>
                  <a:gd name="connsiteX24" fmla="*/ 19050 w 144780"/>
                  <a:gd name="connsiteY24" fmla="*/ 105373 h 143472"/>
                  <a:gd name="connsiteX25" fmla="*/ 15240 w 144780"/>
                  <a:gd name="connsiteY25" fmla="*/ 86323 h 143472"/>
                  <a:gd name="connsiteX26" fmla="*/ 15240 w 144780"/>
                  <a:gd name="connsiteY26" fmla="*/ 86323 h 143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780" h="143472">
                    <a:moveTo>
                      <a:pt x="15240" y="86323"/>
                    </a:moveTo>
                    <a:cubicBezTo>
                      <a:pt x="3810" y="82513"/>
                      <a:pt x="3810" y="74893"/>
                      <a:pt x="0" y="63463"/>
                    </a:cubicBezTo>
                    <a:cubicBezTo>
                      <a:pt x="11430" y="48223"/>
                      <a:pt x="3810" y="29173"/>
                      <a:pt x="3810" y="13933"/>
                    </a:cubicBezTo>
                    <a:lnTo>
                      <a:pt x="3810" y="10123"/>
                    </a:lnTo>
                    <a:cubicBezTo>
                      <a:pt x="3810" y="6313"/>
                      <a:pt x="3810" y="6313"/>
                      <a:pt x="7620" y="2503"/>
                    </a:cubicBezTo>
                    <a:cubicBezTo>
                      <a:pt x="15240" y="-1307"/>
                      <a:pt x="19050" y="-1307"/>
                      <a:pt x="22860" y="6313"/>
                    </a:cubicBezTo>
                    <a:cubicBezTo>
                      <a:pt x="30480" y="21553"/>
                      <a:pt x="38100" y="32983"/>
                      <a:pt x="60960" y="36793"/>
                    </a:cubicBezTo>
                    <a:cubicBezTo>
                      <a:pt x="72390" y="36793"/>
                      <a:pt x="76200" y="36793"/>
                      <a:pt x="80010" y="29173"/>
                    </a:cubicBezTo>
                    <a:lnTo>
                      <a:pt x="106680" y="29173"/>
                    </a:lnTo>
                    <a:cubicBezTo>
                      <a:pt x="102870" y="32983"/>
                      <a:pt x="99060" y="36793"/>
                      <a:pt x="95250" y="44413"/>
                    </a:cubicBezTo>
                    <a:cubicBezTo>
                      <a:pt x="95250" y="48223"/>
                      <a:pt x="91440" y="48223"/>
                      <a:pt x="91440" y="44413"/>
                    </a:cubicBezTo>
                    <a:cubicBezTo>
                      <a:pt x="91440" y="44413"/>
                      <a:pt x="87630" y="40603"/>
                      <a:pt x="83820" y="44413"/>
                    </a:cubicBezTo>
                    <a:cubicBezTo>
                      <a:pt x="83820" y="48223"/>
                      <a:pt x="83820" y="48223"/>
                      <a:pt x="83820" y="48223"/>
                    </a:cubicBezTo>
                    <a:cubicBezTo>
                      <a:pt x="99060" y="55843"/>
                      <a:pt x="99060" y="74893"/>
                      <a:pt x="118110" y="74893"/>
                    </a:cubicBezTo>
                    <a:cubicBezTo>
                      <a:pt x="118110" y="63463"/>
                      <a:pt x="125730" y="59653"/>
                      <a:pt x="137160" y="59653"/>
                    </a:cubicBezTo>
                    <a:cubicBezTo>
                      <a:pt x="140970" y="63463"/>
                      <a:pt x="137160" y="67273"/>
                      <a:pt x="137160" y="71083"/>
                    </a:cubicBezTo>
                    <a:cubicBezTo>
                      <a:pt x="133350" y="82513"/>
                      <a:pt x="133350" y="82513"/>
                      <a:pt x="144780" y="86323"/>
                    </a:cubicBezTo>
                    <a:cubicBezTo>
                      <a:pt x="144780" y="90133"/>
                      <a:pt x="140970" y="93943"/>
                      <a:pt x="140970" y="101563"/>
                    </a:cubicBezTo>
                    <a:cubicBezTo>
                      <a:pt x="137160" y="112993"/>
                      <a:pt x="129540" y="116803"/>
                      <a:pt x="118110" y="112993"/>
                    </a:cubicBezTo>
                    <a:cubicBezTo>
                      <a:pt x="121920" y="120613"/>
                      <a:pt x="129540" y="132043"/>
                      <a:pt x="118110" y="139663"/>
                    </a:cubicBezTo>
                    <a:cubicBezTo>
                      <a:pt x="99060" y="147283"/>
                      <a:pt x="87630" y="143473"/>
                      <a:pt x="80010" y="128233"/>
                    </a:cubicBezTo>
                    <a:cubicBezTo>
                      <a:pt x="80010" y="124423"/>
                      <a:pt x="76200" y="120613"/>
                      <a:pt x="72390" y="120613"/>
                    </a:cubicBezTo>
                    <a:cubicBezTo>
                      <a:pt x="68580" y="120613"/>
                      <a:pt x="64770" y="120613"/>
                      <a:pt x="60960" y="116803"/>
                    </a:cubicBezTo>
                    <a:cubicBezTo>
                      <a:pt x="53340" y="109183"/>
                      <a:pt x="49530" y="105373"/>
                      <a:pt x="38100" y="112993"/>
                    </a:cubicBezTo>
                    <a:cubicBezTo>
                      <a:pt x="30480" y="120613"/>
                      <a:pt x="22860" y="112993"/>
                      <a:pt x="19050" y="105373"/>
                    </a:cubicBezTo>
                    <a:cubicBezTo>
                      <a:pt x="22860" y="101563"/>
                      <a:pt x="26670" y="93943"/>
                      <a:pt x="15240" y="86323"/>
                    </a:cubicBezTo>
                    <a:lnTo>
                      <a:pt x="15240" y="86323"/>
                    </a:lnTo>
                    <a:close/>
                  </a:path>
                </a:pathLst>
              </a:custGeom>
              <a:solidFill>
                <a:srgbClr val="DD8FD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8" name="Freeform: Shape 57">
                <a:extLst>
                  <a:ext uri="{FF2B5EF4-FFF2-40B4-BE49-F238E27FC236}">
                    <a16:creationId xmlns:a16="http://schemas.microsoft.com/office/drawing/2014/main" id="{85FAC6BE-9A38-22CF-0D92-927A0BCA58AB}"/>
                  </a:ext>
                </a:extLst>
              </p:cNvPr>
              <p:cNvSpPr/>
              <p:nvPr/>
            </p:nvSpPr>
            <p:spPr>
              <a:xfrm>
                <a:off x="8859558" y="1694383"/>
                <a:ext cx="156480" cy="136919"/>
              </a:xfrm>
              <a:custGeom>
                <a:avLst/>
                <a:gdLst>
                  <a:gd name="connsiteX0" fmla="*/ 6312 w 156480"/>
                  <a:gd name="connsiteY0" fmla="*/ 1067 h 136919"/>
                  <a:gd name="connsiteX1" fmla="*/ 21553 w 156480"/>
                  <a:gd name="connsiteY1" fmla="*/ 16307 h 136919"/>
                  <a:gd name="connsiteX2" fmla="*/ 25362 w 156480"/>
                  <a:gd name="connsiteY2" fmla="*/ 16307 h 136919"/>
                  <a:gd name="connsiteX3" fmla="*/ 48223 w 156480"/>
                  <a:gd name="connsiteY3" fmla="*/ 12497 h 136919"/>
                  <a:gd name="connsiteX4" fmla="*/ 97753 w 156480"/>
                  <a:gd name="connsiteY4" fmla="*/ 23927 h 136919"/>
                  <a:gd name="connsiteX5" fmla="*/ 151093 w 156480"/>
                  <a:gd name="connsiteY5" fmla="*/ 50597 h 136919"/>
                  <a:gd name="connsiteX6" fmla="*/ 154903 w 156480"/>
                  <a:gd name="connsiteY6" fmla="*/ 58217 h 136919"/>
                  <a:gd name="connsiteX7" fmla="*/ 109182 w 156480"/>
                  <a:gd name="connsiteY7" fmla="*/ 77267 h 136919"/>
                  <a:gd name="connsiteX8" fmla="*/ 90132 w 156480"/>
                  <a:gd name="connsiteY8" fmla="*/ 84887 h 136919"/>
                  <a:gd name="connsiteX9" fmla="*/ 82512 w 156480"/>
                  <a:gd name="connsiteY9" fmla="*/ 88697 h 136919"/>
                  <a:gd name="connsiteX10" fmla="*/ 48223 w 156480"/>
                  <a:gd name="connsiteY10" fmla="*/ 130607 h 136919"/>
                  <a:gd name="connsiteX11" fmla="*/ 21553 w 156480"/>
                  <a:gd name="connsiteY11" fmla="*/ 134417 h 136919"/>
                  <a:gd name="connsiteX12" fmla="*/ 21553 w 156480"/>
                  <a:gd name="connsiteY12" fmla="*/ 115367 h 136919"/>
                  <a:gd name="connsiteX13" fmla="*/ 48223 w 156480"/>
                  <a:gd name="connsiteY13" fmla="*/ 81077 h 136919"/>
                  <a:gd name="connsiteX14" fmla="*/ 59653 w 156480"/>
                  <a:gd name="connsiteY14" fmla="*/ 77267 h 136919"/>
                  <a:gd name="connsiteX15" fmla="*/ 67273 w 156480"/>
                  <a:gd name="connsiteY15" fmla="*/ 77267 h 136919"/>
                  <a:gd name="connsiteX16" fmla="*/ 82512 w 156480"/>
                  <a:gd name="connsiteY16" fmla="*/ 73457 h 136919"/>
                  <a:gd name="connsiteX17" fmla="*/ 82512 w 156480"/>
                  <a:gd name="connsiteY17" fmla="*/ 54407 h 136919"/>
                  <a:gd name="connsiteX18" fmla="*/ 71082 w 156480"/>
                  <a:gd name="connsiteY18" fmla="*/ 42977 h 136919"/>
                  <a:gd name="connsiteX19" fmla="*/ 55843 w 156480"/>
                  <a:gd name="connsiteY19" fmla="*/ 39167 h 136919"/>
                  <a:gd name="connsiteX20" fmla="*/ 52032 w 156480"/>
                  <a:gd name="connsiteY20" fmla="*/ 39167 h 136919"/>
                  <a:gd name="connsiteX21" fmla="*/ 36793 w 156480"/>
                  <a:gd name="connsiteY21" fmla="*/ 35357 h 136919"/>
                  <a:gd name="connsiteX22" fmla="*/ 2503 w 156480"/>
                  <a:gd name="connsiteY22" fmla="*/ 4877 h 136919"/>
                  <a:gd name="connsiteX23" fmla="*/ 6312 w 156480"/>
                  <a:gd name="connsiteY23" fmla="*/ 1067 h 136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6480" h="136919">
                    <a:moveTo>
                      <a:pt x="6312" y="1067"/>
                    </a:moveTo>
                    <a:cubicBezTo>
                      <a:pt x="6312" y="8687"/>
                      <a:pt x="10123" y="16307"/>
                      <a:pt x="21553" y="16307"/>
                    </a:cubicBezTo>
                    <a:cubicBezTo>
                      <a:pt x="21553" y="16307"/>
                      <a:pt x="25362" y="16307"/>
                      <a:pt x="25362" y="16307"/>
                    </a:cubicBezTo>
                    <a:cubicBezTo>
                      <a:pt x="32982" y="23927"/>
                      <a:pt x="40603" y="20117"/>
                      <a:pt x="48223" y="12497"/>
                    </a:cubicBezTo>
                    <a:cubicBezTo>
                      <a:pt x="59653" y="27737"/>
                      <a:pt x="78703" y="31547"/>
                      <a:pt x="97753" y="23927"/>
                    </a:cubicBezTo>
                    <a:cubicBezTo>
                      <a:pt x="112993" y="39167"/>
                      <a:pt x="132043" y="46787"/>
                      <a:pt x="151093" y="50597"/>
                    </a:cubicBezTo>
                    <a:cubicBezTo>
                      <a:pt x="154903" y="50597"/>
                      <a:pt x="158712" y="54407"/>
                      <a:pt x="154903" y="58217"/>
                    </a:cubicBezTo>
                    <a:cubicBezTo>
                      <a:pt x="143473" y="69647"/>
                      <a:pt x="128232" y="77267"/>
                      <a:pt x="109182" y="77267"/>
                    </a:cubicBezTo>
                    <a:cubicBezTo>
                      <a:pt x="101562" y="77267"/>
                      <a:pt x="93943" y="81077"/>
                      <a:pt x="90132" y="84887"/>
                    </a:cubicBezTo>
                    <a:cubicBezTo>
                      <a:pt x="86323" y="84887"/>
                      <a:pt x="82512" y="84887"/>
                      <a:pt x="82512" y="88697"/>
                    </a:cubicBezTo>
                    <a:cubicBezTo>
                      <a:pt x="82512" y="111557"/>
                      <a:pt x="55843" y="115367"/>
                      <a:pt x="48223" y="130607"/>
                    </a:cubicBezTo>
                    <a:cubicBezTo>
                      <a:pt x="44412" y="138227"/>
                      <a:pt x="29173" y="138227"/>
                      <a:pt x="21553" y="134417"/>
                    </a:cubicBezTo>
                    <a:cubicBezTo>
                      <a:pt x="13932" y="130607"/>
                      <a:pt x="13932" y="122987"/>
                      <a:pt x="21553" y="115367"/>
                    </a:cubicBezTo>
                    <a:cubicBezTo>
                      <a:pt x="25362" y="100127"/>
                      <a:pt x="29173" y="84887"/>
                      <a:pt x="48223" y="81077"/>
                    </a:cubicBezTo>
                    <a:cubicBezTo>
                      <a:pt x="52032" y="81077"/>
                      <a:pt x="55843" y="77267"/>
                      <a:pt x="59653" y="77267"/>
                    </a:cubicBezTo>
                    <a:cubicBezTo>
                      <a:pt x="63462" y="77267"/>
                      <a:pt x="63462" y="73457"/>
                      <a:pt x="67273" y="77267"/>
                    </a:cubicBezTo>
                    <a:cubicBezTo>
                      <a:pt x="71082" y="81077"/>
                      <a:pt x="74893" y="81077"/>
                      <a:pt x="82512" y="73457"/>
                    </a:cubicBezTo>
                    <a:cubicBezTo>
                      <a:pt x="90132" y="62027"/>
                      <a:pt x="90132" y="58217"/>
                      <a:pt x="82512" y="54407"/>
                    </a:cubicBezTo>
                    <a:cubicBezTo>
                      <a:pt x="78703" y="50597"/>
                      <a:pt x="74893" y="46787"/>
                      <a:pt x="71082" y="42977"/>
                    </a:cubicBezTo>
                    <a:cubicBezTo>
                      <a:pt x="67273" y="39167"/>
                      <a:pt x="59653" y="35357"/>
                      <a:pt x="55843" y="39167"/>
                    </a:cubicBezTo>
                    <a:cubicBezTo>
                      <a:pt x="55843" y="39167"/>
                      <a:pt x="52032" y="39167"/>
                      <a:pt x="52032" y="39167"/>
                    </a:cubicBezTo>
                    <a:cubicBezTo>
                      <a:pt x="48223" y="35357"/>
                      <a:pt x="44412" y="35357"/>
                      <a:pt x="36793" y="35357"/>
                    </a:cubicBezTo>
                    <a:cubicBezTo>
                      <a:pt x="21553" y="35357"/>
                      <a:pt x="6312" y="20117"/>
                      <a:pt x="2503" y="4877"/>
                    </a:cubicBezTo>
                    <a:cubicBezTo>
                      <a:pt x="-1307" y="4877"/>
                      <a:pt x="-1307" y="-2743"/>
                      <a:pt x="6312" y="1067"/>
                    </a:cubicBezTo>
                    <a:close/>
                  </a:path>
                </a:pathLst>
              </a:custGeom>
              <a:solidFill>
                <a:srgbClr val="D26AD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9" name="Freeform: Shape 58">
                <a:extLst>
                  <a:ext uri="{FF2B5EF4-FFF2-40B4-BE49-F238E27FC236}">
                    <a16:creationId xmlns:a16="http://schemas.microsoft.com/office/drawing/2014/main" id="{7B7EBCE7-AC69-54FB-FA01-3CD46A2F3880}"/>
                  </a:ext>
                </a:extLst>
              </p:cNvPr>
              <p:cNvSpPr/>
              <p:nvPr/>
            </p:nvSpPr>
            <p:spPr>
              <a:xfrm>
                <a:off x="9130992" y="1946909"/>
                <a:ext cx="142547" cy="152400"/>
              </a:xfrm>
              <a:custGeom>
                <a:avLst/>
                <a:gdLst>
                  <a:gd name="connsiteX0" fmla="*/ 81588 w 142547"/>
                  <a:gd name="connsiteY0" fmla="*/ 26670 h 152400"/>
                  <a:gd name="connsiteX1" fmla="*/ 73968 w 142547"/>
                  <a:gd name="connsiteY1" fmla="*/ 19050 h 152400"/>
                  <a:gd name="connsiteX2" fmla="*/ 66348 w 142547"/>
                  <a:gd name="connsiteY2" fmla="*/ 26670 h 152400"/>
                  <a:gd name="connsiteX3" fmla="*/ 54918 w 142547"/>
                  <a:gd name="connsiteY3" fmla="*/ 30480 h 152400"/>
                  <a:gd name="connsiteX4" fmla="*/ 32058 w 142547"/>
                  <a:gd name="connsiteY4" fmla="*/ 30480 h 152400"/>
                  <a:gd name="connsiteX5" fmla="*/ 5388 w 142547"/>
                  <a:gd name="connsiteY5" fmla="*/ 34290 h 152400"/>
                  <a:gd name="connsiteX6" fmla="*/ 1578 w 142547"/>
                  <a:gd name="connsiteY6" fmla="*/ 26670 h 152400"/>
                  <a:gd name="connsiteX7" fmla="*/ 16818 w 142547"/>
                  <a:gd name="connsiteY7" fmla="*/ 15240 h 152400"/>
                  <a:gd name="connsiteX8" fmla="*/ 32058 w 142547"/>
                  <a:gd name="connsiteY8" fmla="*/ 11430 h 152400"/>
                  <a:gd name="connsiteX9" fmla="*/ 39678 w 142547"/>
                  <a:gd name="connsiteY9" fmla="*/ 11430 h 152400"/>
                  <a:gd name="connsiteX10" fmla="*/ 51108 w 142547"/>
                  <a:gd name="connsiteY10" fmla="*/ 11430 h 152400"/>
                  <a:gd name="connsiteX11" fmla="*/ 66348 w 142547"/>
                  <a:gd name="connsiteY11" fmla="*/ 7620 h 152400"/>
                  <a:gd name="connsiteX12" fmla="*/ 85398 w 142547"/>
                  <a:gd name="connsiteY12" fmla="*/ 3810 h 152400"/>
                  <a:gd name="connsiteX13" fmla="*/ 131118 w 142547"/>
                  <a:gd name="connsiteY13" fmla="*/ 0 h 152400"/>
                  <a:gd name="connsiteX14" fmla="*/ 142548 w 142547"/>
                  <a:gd name="connsiteY14" fmla="*/ 19050 h 152400"/>
                  <a:gd name="connsiteX15" fmla="*/ 138738 w 142547"/>
                  <a:gd name="connsiteY15" fmla="*/ 26670 h 152400"/>
                  <a:gd name="connsiteX16" fmla="*/ 134928 w 142547"/>
                  <a:gd name="connsiteY16" fmla="*/ 68580 h 152400"/>
                  <a:gd name="connsiteX17" fmla="*/ 134928 w 142547"/>
                  <a:gd name="connsiteY17" fmla="*/ 95250 h 152400"/>
                  <a:gd name="connsiteX18" fmla="*/ 138738 w 142547"/>
                  <a:gd name="connsiteY18" fmla="*/ 125730 h 152400"/>
                  <a:gd name="connsiteX19" fmla="*/ 131118 w 142547"/>
                  <a:gd name="connsiteY19" fmla="*/ 152400 h 152400"/>
                  <a:gd name="connsiteX20" fmla="*/ 127308 w 142547"/>
                  <a:gd name="connsiteY20" fmla="*/ 121920 h 152400"/>
                  <a:gd name="connsiteX21" fmla="*/ 119688 w 142547"/>
                  <a:gd name="connsiteY21" fmla="*/ 102870 h 152400"/>
                  <a:gd name="connsiteX22" fmla="*/ 115878 w 142547"/>
                  <a:gd name="connsiteY22" fmla="*/ 87630 h 152400"/>
                  <a:gd name="connsiteX23" fmla="*/ 115878 w 142547"/>
                  <a:gd name="connsiteY23" fmla="*/ 87630 h 152400"/>
                  <a:gd name="connsiteX24" fmla="*/ 112068 w 142547"/>
                  <a:gd name="connsiteY24" fmla="*/ 64770 h 152400"/>
                  <a:gd name="connsiteX25" fmla="*/ 85398 w 142547"/>
                  <a:gd name="connsiteY25" fmla="*/ 30480 h 152400"/>
                  <a:gd name="connsiteX26" fmla="*/ 81588 w 142547"/>
                  <a:gd name="connsiteY26" fmla="*/ 2667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2547" h="152400">
                    <a:moveTo>
                      <a:pt x="81588" y="26670"/>
                    </a:moveTo>
                    <a:lnTo>
                      <a:pt x="73968" y="19050"/>
                    </a:lnTo>
                    <a:cubicBezTo>
                      <a:pt x="70158" y="19050"/>
                      <a:pt x="70158" y="22860"/>
                      <a:pt x="66348" y="26670"/>
                    </a:cubicBezTo>
                    <a:cubicBezTo>
                      <a:pt x="62538" y="30480"/>
                      <a:pt x="58728" y="34290"/>
                      <a:pt x="54918" y="30480"/>
                    </a:cubicBezTo>
                    <a:cubicBezTo>
                      <a:pt x="47298" y="22860"/>
                      <a:pt x="39678" y="34290"/>
                      <a:pt x="32058" y="30480"/>
                    </a:cubicBezTo>
                    <a:cubicBezTo>
                      <a:pt x="24438" y="26670"/>
                      <a:pt x="16818" y="30480"/>
                      <a:pt x="5388" y="34290"/>
                    </a:cubicBezTo>
                    <a:cubicBezTo>
                      <a:pt x="1578" y="34290"/>
                      <a:pt x="-2232" y="30480"/>
                      <a:pt x="1578" y="26670"/>
                    </a:cubicBezTo>
                    <a:cubicBezTo>
                      <a:pt x="5388" y="22860"/>
                      <a:pt x="9198" y="15240"/>
                      <a:pt x="16818" y="15240"/>
                    </a:cubicBezTo>
                    <a:cubicBezTo>
                      <a:pt x="20628" y="15240"/>
                      <a:pt x="28248" y="15240"/>
                      <a:pt x="32058" y="11430"/>
                    </a:cubicBezTo>
                    <a:cubicBezTo>
                      <a:pt x="35868" y="11430"/>
                      <a:pt x="35868" y="11430"/>
                      <a:pt x="39678" y="11430"/>
                    </a:cubicBezTo>
                    <a:cubicBezTo>
                      <a:pt x="43488" y="19050"/>
                      <a:pt x="47298" y="15240"/>
                      <a:pt x="51108" y="11430"/>
                    </a:cubicBezTo>
                    <a:cubicBezTo>
                      <a:pt x="54918" y="7620"/>
                      <a:pt x="62538" y="7620"/>
                      <a:pt x="66348" y="7620"/>
                    </a:cubicBezTo>
                    <a:cubicBezTo>
                      <a:pt x="73968" y="11430"/>
                      <a:pt x="77778" y="3810"/>
                      <a:pt x="85398" y="3810"/>
                    </a:cubicBezTo>
                    <a:cubicBezTo>
                      <a:pt x="100638" y="-3810"/>
                      <a:pt x="115878" y="3810"/>
                      <a:pt x="131118" y="0"/>
                    </a:cubicBezTo>
                    <a:cubicBezTo>
                      <a:pt x="138738" y="0"/>
                      <a:pt x="142548" y="11430"/>
                      <a:pt x="142548" y="19050"/>
                    </a:cubicBezTo>
                    <a:cubicBezTo>
                      <a:pt x="142548" y="22860"/>
                      <a:pt x="142548" y="26670"/>
                      <a:pt x="138738" y="26670"/>
                    </a:cubicBezTo>
                    <a:cubicBezTo>
                      <a:pt x="131118" y="41910"/>
                      <a:pt x="131118" y="53340"/>
                      <a:pt x="134928" y="68580"/>
                    </a:cubicBezTo>
                    <a:cubicBezTo>
                      <a:pt x="138738" y="76200"/>
                      <a:pt x="138738" y="83820"/>
                      <a:pt x="134928" y="95250"/>
                    </a:cubicBezTo>
                    <a:cubicBezTo>
                      <a:pt x="131118" y="106680"/>
                      <a:pt x="134928" y="114300"/>
                      <a:pt x="138738" y="125730"/>
                    </a:cubicBezTo>
                    <a:cubicBezTo>
                      <a:pt x="138738" y="137160"/>
                      <a:pt x="138738" y="144780"/>
                      <a:pt x="131118" y="152400"/>
                    </a:cubicBezTo>
                    <a:cubicBezTo>
                      <a:pt x="127308" y="140970"/>
                      <a:pt x="123498" y="133350"/>
                      <a:pt x="127308" y="121920"/>
                    </a:cubicBezTo>
                    <a:cubicBezTo>
                      <a:pt x="127308" y="114300"/>
                      <a:pt x="127308" y="106680"/>
                      <a:pt x="119688" y="102870"/>
                    </a:cubicBezTo>
                    <a:cubicBezTo>
                      <a:pt x="112068" y="99060"/>
                      <a:pt x="115878" y="95250"/>
                      <a:pt x="115878" y="87630"/>
                    </a:cubicBezTo>
                    <a:lnTo>
                      <a:pt x="115878" y="87630"/>
                    </a:lnTo>
                    <a:cubicBezTo>
                      <a:pt x="112068" y="80010"/>
                      <a:pt x="112068" y="72390"/>
                      <a:pt x="112068" y="64770"/>
                    </a:cubicBezTo>
                    <a:cubicBezTo>
                      <a:pt x="112068" y="49530"/>
                      <a:pt x="96828" y="41910"/>
                      <a:pt x="85398" y="30480"/>
                    </a:cubicBezTo>
                    <a:cubicBezTo>
                      <a:pt x="89208" y="22860"/>
                      <a:pt x="85398" y="26670"/>
                      <a:pt x="81588" y="26670"/>
                    </a:cubicBezTo>
                    <a:close/>
                  </a:path>
                </a:pathLst>
              </a:custGeom>
              <a:solidFill>
                <a:srgbClr val="BF61B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0" name="Freeform: Shape 59">
                <a:extLst>
                  <a:ext uri="{FF2B5EF4-FFF2-40B4-BE49-F238E27FC236}">
                    <a16:creationId xmlns:a16="http://schemas.microsoft.com/office/drawing/2014/main" id="{F8DF0211-D066-DB27-AE6D-B56BFD288B27}"/>
                  </a:ext>
                </a:extLst>
              </p:cNvPr>
              <p:cNvSpPr/>
              <p:nvPr/>
            </p:nvSpPr>
            <p:spPr>
              <a:xfrm>
                <a:off x="7578090" y="2385059"/>
                <a:ext cx="167640" cy="84858"/>
              </a:xfrm>
              <a:custGeom>
                <a:avLst/>
                <a:gdLst>
                  <a:gd name="connsiteX0" fmla="*/ 0 w 167640"/>
                  <a:gd name="connsiteY0" fmla="*/ 7620 h 84858"/>
                  <a:gd name="connsiteX1" fmla="*/ 22860 w 167640"/>
                  <a:gd name="connsiteY1" fmla="*/ 15240 h 84858"/>
                  <a:gd name="connsiteX2" fmla="*/ 26670 w 167640"/>
                  <a:gd name="connsiteY2" fmla="*/ 19050 h 84858"/>
                  <a:gd name="connsiteX3" fmla="*/ 38100 w 167640"/>
                  <a:gd name="connsiteY3" fmla="*/ 15240 h 84858"/>
                  <a:gd name="connsiteX4" fmla="*/ 49530 w 167640"/>
                  <a:gd name="connsiteY4" fmla="*/ 11430 h 84858"/>
                  <a:gd name="connsiteX5" fmla="*/ 57150 w 167640"/>
                  <a:gd name="connsiteY5" fmla="*/ 22860 h 84858"/>
                  <a:gd name="connsiteX6" fmla="*/ 57150 w 167640"/>
                  <a:gd name="connsiteY6" fmla="*/ 22860 h 84858"/>
                  <a:gd name="connsiteX7" fmla="*/ 68580 w 167640"/>
                  <a:gd name="connsiteY7" fmla="*/ 11430 h 84858"/>
                  <a:gd name="connsiteX8" fmla="*/ 80010 w 167640"/>
                  <a:gd name="connsiteY8" fmla="*/ 3810 h 84858"/>
                  <a:gd name="connsiteX9" fmla="*/ 91440 w 167640"/>
                  <a:gd name="connsiteY9" fmla="*/ 0 h 84858"/>
                  <a:gd name="connsiteX10" fmla="*/ 91440 w 167640"/>
                  <a:gd name="connsiteY10" fmla="*/ 7620 h 84858"/>
                  <a:gd name="connsiteX11" fmla="*/ 99060 w 167640"/>
                  <a:gd name="connsiteY11" fmla="*/ 26670 h 84858"/>
                  <a:gd name="connsiteX12" fmla="*/ 106680 w 167640"/>
                  <a:gd name="connsiteY12" fmla="*/ 41910 h 84858"/>
                  <a:gd name="connsiteX13" fmla="*/ 114300 w 167640"/>
                  <a:gd name="connsiteY13" fmla="*/ 15240 h 84858"/>
                  <a:gd name="connsiteX14" fmla="*/ 114300 w 167640"/>
                  <a:gd name="connsiteY14" fmla="*/ 0 h 84858"/>
                  <a:gd name="connsiteX15" fmla="*/ 140970 w 167640"/>
                  <a:gd name="connsiteY15" fmla="*/ 34290 h 84858"/>
                  <a:gd name="connsiteX16" fmla="*/ 156210 w 167640"/>
                  <a:gd name="connsiteY16" fmla="*/ 26670 h 84858"/>
                  <a:gd name="connsiteX17" fmla="*/ 167640 w 167640"/>
                  <a:gd name="connsiteY17" fmla="*/ 30480 h 84858"/>
                  <a:gd name="connsiteX18" fmla="*/ 167640 w 167640"/>
                  <a:gd name="connsiteY18" fmla="*/ 53340 h 84858"/>
                  <a:gd name="connsiteX19" fmla="*/ 160020 w 167640"/>
                  <a:gd name="connsiteY19" fmla="*/ 53340 h 84858"/>
                  <a:gd name="connsiteX20" fmla="*/ 152400 w 167640"/>
                  <a:gd name="connsiteY20" fmla="*/ 49530 h 84858"/>
                  <a:gd name="connsiteX21" fmla="*/ 133350 w 167640"/>
                  <a:gd name="connsiteY21" fmla="*/ 41910 h 84858"/>
                  <a:gd name="connsiteX22" fmla="*/ 118110 w 167640"/>
                  <a:gd name="connsiteY22" fmla="*/ 49530 h 84858"/>
                  <a:gd name="connsiteX23" fmla="*/ 110490 w 167640"/>
                  <a:gd name="connsiteY23" fmla="*/ 57150 h 84858"/>
                  <a:gd name="connsiteX24" fmla="*/ 106680 w 167640"/>
                  <a:gd name="connsiteY24" fmla="*/ 64770 h 84858"/>
                  <a:gd name="connsiteX25" fmla="*/ 87630 w 167640"/>
                  <a:gd name="connsiteY25" fmla="*/ 64770 h 84858"/>
                  <a:gd name="connsiteX26" fmla="*/ 64770 w 167640"/>
                  <a:gd name="connsiteY26" fmla="*/ 38100 h 84858"/>
                  <a:gd name="connsiteX27" fmla="*/ 60960 w 167640"/>
                  <a:gd name="connsiteY27" fmla="*/ 72390 h 84858"/>
                  <a:gd name="connsiteX28" fmla="*/ 57150 w 167640"/>
                  <a:gd name="connsiteY28" fmla="*/ 83820 h 84858"/>
                  <a:gd name="connsiteX29" fmla="*/ 49530 w 167640"/>
                  <a:gd name="connsiteY29" fmla="*/ 76200 h 84858"/>
                  <a:gd name="connsiteX30" fmla="*/ 49530 w 167640"/>
                  <a:gd name="connsiteY30" fmla="*/ 68580 h 84858"/>
                  <a:gd name="connsiteX31" fmla="*/ 26670 w 167640"/>
                  <a:gd name="connsiteY31" fmla="*/ 30480 h 84858"/>
                  <a:gd name="connsiteX32" fmla="*/ 11430 w 167640"/>
                  <a:gd name="connsiteY32" fmla="*/ 11430 h 84858"/>
                  <a:gd name="connsiteX33" fmla="*/ 0 w 167640"/>
                  <a:gd name="connsiteY33" fmla="*/ 7620 h 8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67640" h="84858">
                    <a:moveTo>
                      <a:pt x="0" y="7620"/>
                    </a:moveTo>
                    <a:cubicBezTo>
                      <a:pt x="11430" y="3810"/>
                      <a:pt x="15240" y="11430"/>
                      <a:pt x="22860" y="15240"/>
                    </a:cubicBezTo>
                    <a:cubicBezTo>
                      <a:pt x="22860" y="15240"/>
                      <a:pt x="22860" y="19050"/>
                      <a:pt x="26670" y="19050"/>
                    </a:cubicBezTo>
                    <a:cubicBezTo>
                      <a:pt x="30480" y="19050"/>
                      <a:pt x="34290" y="11430"/>
                      <a:pt x="38100" y="15240"/>
                    </a:cubicBezTo>
                    <a:cubicBezTo>
                      <a:pt x="41910" y="19050"/>
                      <a:pt x="45720" y="11430"/>
                      <a:pt x="49530" y="11430"/>
                    </a:cubicBezTo>
                    <a:cubicBezTo>
                      <a:pt x="53340" y="15240"/>
                      <a:pt x="49530" y="19050"/>
                      <a:pt x="57150" y="22860"/>
                    </a:cubicBezTo>
                    <a:cubicBezTo>
                      <a:pt x="57150" y="22860"/>
                      <a:pt x="57150" y="22860"/>
                      <a:pt x="57150" y="22860"/>
                    </a:cubicBezTo>
                    <a:cubicBezTo>
                      <a:pt x="53340" y="11430"/>
                      <a:pt x="68580" y="19050"/>
                      <a:pt x="68580" y="11430"/>
                    </a:cubicBezTo>
                    <a:cubicBezTo>
                      <a:pt x="68580" y="3810"/>
                      <a:pt x="72390" y="0"/>
                      <a:pt x="80010" y="3810"/>
                    </a:cubicBezTo>
                    <a:cubicBezTo>
                      <a:pt x="83820" y="3810"/>
                      <a:pt x="87630" y="0"/>
                      <a:pt x="91440" y="0"/>
                    </a:cubicBezTo>
                    <a:cubicBezTo>
                      <a:pt x="95250" y="3810"/>
                      <a:pt x="91440" y="7620"/>
                      <a:pt x="91440" y="7620"/>
                    </a:cubicBezTo>
                    <a:cubicBezTo>
                      <a:pt x="87630" y="15240"/>
                      <a:pt x="91440" y="22860"/>
                      <a:pt x="99060" y="26670"/>
                    </a:cubicBezTo>
                    <a:cubicBezTo>
                      <a:pt x="106680" y="30480"/>
                      <a:pt x="110490" y="34290"/>
                      <a:pt x="106680" y="41910"/>
                    </a:cubicBezTo>
                    <a:cubicBezTo>
                      <a:pt x="121920" y="30480"/>
                      <a:pt x="121920" y="26670"/>
                      <a:pt x="114300" y="15240"/>
                    </a:cubicBezTo>
                    <a:cubicBezTo>
                      <a:pt x="110490" y="7620"/>
                      <a:pt x="110490" y="7620"/>
                      <a:pt x="114300" y="0"/>
                    </a:cubicBezTo>
                    <a:cubicBezTo>
                      <a:pt x="125730" y="11430"/>
                      <a:pt x="137160" y="19050"/>
                      <a:pt x="140970" y="34290"/>
                    </a:cubicBezTo>
                    <a:cubicBezTo>
                      <a:pt x="148590" y="34290"/>
                      <a:pt x="152400" y="30480"/>
                      <a:pt x="156210" y="26670"/>
                    </a:cubicBezTo>
                    <a:cubicBezTo>
                      <a:pt x="163830" y="22860"/>
                      <a:pt x="167640" y="22860"/>
                      <a:pt x="167640" y="30480"/>
                    </a:cubicBezTo>
                    <a:cubicBezTo>
                      <a:pt x="167640" y="38100"/>
                      <a:pt x="167640" y="45720"/>
                      <a:pt x="167640" y="53340"/>
                    </a:cubicBezTo>
                    <a:lnTo>
                      <a:pt x="160020" y="53340"/>
                    </a:lnTo>
                    <a:cubicBezTo>
                      <a:pt x="156210" y="53340"/>
                      <a:pt x="156210" y="49530"/>
                      <a:pt x="152400" y="49530"/>
                    </a:cubicBezTo>
                    <a:cubicBezTo>
                      <a:pt x="144780" y="45720"/>
                      <a:pt x="137160" y="45720"/>
                      <a:pt x="133350" y="41910"/>
                    </a:cubicBezTo>
                    <a:cubicBezTo>
                      <a:pt x="125730" y="38100"/>
                      <a:pt x="121920" y="41910"/>
                      <a:pt x="118110" y="49530"/>
                    </a:cubicBezTo>
                    <a:cubicBezTo>
                      <a:pt x="114300" y="53340"/>
                      <a:pt x="110490" y="53340"/>
                      <a:pt x="110490" y="57150"/>
                    </a:cubicBezTo>
                    <a:cubicBezTo>
                      <a:pt x="110490" y="60960"/>
                      <a:pt x="110490" y="64770"/>
                      <a:pt x="106680" y="64770"/>
                    </a:cubicBezTo>
                    <a:cubicBezTo>
                      <a:pt x="99060" y="64770"/>
                      <a:pt x="95250" y="64770"/>
                      <a:pt x="87630" y="64770"/>
                    </a:cubicBezTo>
                    <a:cubicBezTo>
                      <a:pt x="68580" y="64770"/>
                      <a:pt x="60960" y="53340"/>
                      <a:pt x="64770" y="38100"/>
                    </a:cubicBezTo>
                    <a:cubicBezTo>
                      <a:pt x="68580" y="45720"/>
                      <a:pt x="57150" y="57150"/>
                      <a:pt x="60960" y="72390"/>
                    </a:cubicBezTo>
                    <a:cubicBezTo>
                      <a:pt x="60960" y="76200"/>
                      <a:pt x="60960" y="83820"/>
                      <a:pt x="57150" y="83820"/>
                    </a:cubicBezTo>
                    <a:cubicBezTo>
                      <a:pt x="49530" y="87630"/>
                      <a:pt x="53340" y="80010"/>
                      <a:pt x="49530" y="76200"/>
                    </a:cubicBezTo>
                    <a:cubicBezTo>
                      <a:pt x="49530" y="76200"/>
                      <a:pt x="49530" y="72390"/>
                      <a:pt x="49530" y="68580"/>
                    </a:cubicBezTo>
                    <a:cubicBezTo>
                      <a:pt x="38100" y="57150"/>
                      <a:pt x="30480" y="49530"/>
                      <a:pt x="26670" y="30480"/>
                    </a:cubicBezTo>
                    <a:cubicBezTo>
                      <a:pt x="26670" y="22860"/>
                      <a:pt x="22860" y="15240"/>
                      <a:pt x="11430" y="11430"/>
                    </a:cubicBezTo>
                    <a:cubicBezTo>
                      <a:pt x="3810" y="19050"/>
                      <a:pt x="3810" y="11430"/>
                      <a:pt x="0" y="7620"/>
                    </a:cubicBezTo>
                    <a:close/>
                  </a:path>
                </a:pathLst>
              </a:custGeom>
              <a:solidFill>
                <a:srgbClr val="A12AA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9" name="Freeform: Shape 258">
                <a:extLst>
                  <a:ext uri="{FF2B5EF4-FFF2-40B4-BE49-F238E27FC236}">
                    <a16:creationId xmlns:a16="http://schemas.microsoft.com/office/drawing/2014/main" id="{838C43C3-9801-9A29-BE05-B60694BDB784}"/>
                  </a:ext>
                </a:extLst>
              </p:cNvPr>
              <p:cNvSpPr/>
              <p:nvPr/>
            </p:nvSpPr>
            <p:spPr>
              <a:xfrm>
                <a:off x="8484870" y="1638300"/>
                <a:ext cx="186690" cy="72390"/>
              </a:xfrm>
              <a:custGeom>
                <a:avLst/>
                <a:gdLst>
                  <a:gd name="connsiteX0" fmla="*/ 15240 w 186690"/>
                  <a:gd name="connsiteY0" fmla="*/ 38100 h 72390"/>
                  <a:gd name="connsiteX1" fmla="*/ 15240 w 186690"/>
                  <a:gd name="connsiteY1" fmla="*/ 38100 h 72390"/>
                  <a:gd name="connsiteX2" fmla="*/ 26670 w 186690"/>
                  <a:gd name="connsiteY2" fmla="*/ 15240 h 72390"/>
                  <a:gd name="connsiteX3" fmla="*/ 26670 w 186690"/>
                  <a:gd name="connsiteY3" fmla="*/ 11430 h 72390"/>
                  <a:gd name="connsiteX4" fmla="*/ 87630 w 186690"/>
                  <a:gd name="connsiteY4" fmla="*/ 15240 h 72390"/>
                  <a:gd name="connsiteX5" fmla="*/ 87630 w 186690"/>
                  <a:gd name="connsiteY5" fmla="*/ 30480 h 72390"/>
                  <a:gd name="connsiteX6" fmla="*/ 91440 w 186690"/>
                  <a:gd name="connsiteY6" fmla="*/ 30480 h 72390"/>
                  <a:gd name="connsiteX7" fmla="*/ 102870 w 186690"/>
                  <a:gd name="connsiteY7" fmla="*/ 19050 h 72390"/>
                  <a:gd name="connsiteX8" fmla="*/ 125730 w 186690"/>
                  <a:gd name="connsiteY8" fmla="*/ 22860 h 72390"/>
                  <a:gd name="connsiteX9" fmla="*/ 144780 w 186690"/>
                  <a:gd name="connsiteY9" fmla="*/ 22860 h 72390"/>
                  <a:gd name="connsiteX10" fmla="*/ 152400 w 186690"/>
                  <a:gd name="connsiteY10" fmla="*/ 19050 h 72390"/>
                  <a:gd name="connsiteX11" fmla="*/ 156210 w 186690"/>
                  <a:gd name="connsiteY11" fmla="*/ 3810 h 72390"/>
                  <a:gd name="connsiteX12" fmla="*/ 156210 w 186690"/>
                  <a:gd name="connsiteY12" fmla="*/ 0 h 72390"/>
                  <a:gd name="connsiteX13" fmla="*/ 186690 w 186690"/>
                  <a:gd name="connsiteY13" fmla="*/ 15240 h 72390"/>
                  <a:gd name="connsiteX14" fmla="*/ 182880 w 186690"/>
                  <a:gd name="connsiteY14" fmla="*/ 34290 h 72390"/>
                  <a:gd name="connsiteX15" fmla="*/ 167640 w 186690"/>
                  <a:gd name="connsiteY15" fmla="*/ 38100 h 72390"/>
                  <a:gd name="connsiteX16" fmla="*/ 160020 w 186690"/>
                  <a:gd name="connsiteY16" fmla="*/ 34290 h 72390"/>
                  <a:gd name="connsiteX17" fmla="*/ 156210 w 186690"/>
                  <a:gd name="connsiteY17" fmla="*/ 38100 h 72390"/>
                  <a:gd name="connsiteX18" fmla="*/ 140970 w 186690"/>
                  <a:gd name="connsiteY18" fmla="*/ 41910 h 72390"/>
                  <a:gd name="connsiteX19" fmla="*/ 106680 w 186690"/>
                  <a:gd name="connsiteY19" fmla="*/ 45720 h 72390"/>
                  <a:gd name="connsiteX20" fmla="*/ 99060 w 186690"/>
                  <a:gd name="connsiteY20" fmla="*/ 57150 h 72390"/>
                  <a:gd name="connsiteX21" fmla="*/ 95250 w 186690"/>
                  <a:gd name="connsiteY21" fmla="*/ 68580 h 72390"/>
                  <a:gd name="connsiteX22" fmla="*/ 83820 w 186690"/>
                  <a:gd name="connsiteY22" fmla="*/ 64770 h 72390"/>
                  <a:gd name="connsiteX23" fmla="*/ 72390 w 186690"/>
                  <a:gd name="connsiteY23" fmla="*/ 57150 h 72390"/>
                  <a:gd name="connsiteX24" fmla="*/ 60960 w 186690"/>
                  <a:gd name="connsiteY24" fmla="*/ 57150 h 72390"/>
                  <a:gd name="connsiteX25" fmla="*/ 57150 w 186690"/>
                  <a:gd name="connsiteY25" fmla="*/ 57150 h 72390"/>
                  <a:gd name="connsiteX26" fmla="*/ 41910 w 186690"/>
                  <a:gd name="connsiteY26" fmla="*/ 57150 h 72390"/>
                  <a:gd name="connsiteX27" fmla="*/ 19050 w 186690"/>
                  <a:gd name="connsiteY27" fmla="*/ 64770 h 72390"/>
                  <a:gd name="connsiteX28" fmla="*/ 0 w 186690"/>
                  <a:gd name="connsiteY28" fmla="*/ 72390 h 72390"/>
                  <a:gd name="connsiteX29" fmla="*/ 15240 w 186690"/>
                  <a:gd name="connsiteY29" fmla="*/ 38100 h 7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6690" h="72390">
                    <a:moveTo>
                      <a:pt x="15240" y="38100"/>
                    </a:moveTo>
                    <a:cubicBezTo>
                      <a:pt x="15240" y="38100"/>
                      <a:pt x="15240" y="38100"/>
                      <a:pt x="15240" y="38100"/>
                    </a:cubicBezTo>
                    <a:cubicBezTo>
                      <a:pt x="26670" y="26670"/>
                      <a:pt x="26670" y="26670"/>
                      <a:pt x="26670" y="15240"/>
                    </a:cubicBezTo>
                    <a:cubicBezTo>
                      <a:pt x="26670" y="15240"/>
                      <a:pt x="26670" y="11430"/>
                      <a:pt x="26670" y="11430"/>
                    </a:cubicBezTo>
                    <a:cubicBezTo>
                      <a:pt x="45720" y="15240"/>
                      <a:pt x="64770" y="19050"/>
                      <a:pt x="87630" y="15240"/>
                    </a:cubicBezTo>
                    <a:cubicBezTo>
                      <a:pt x="91440" y="19050"/>
                      <a:pt x="83820" y="26670"/>
                      <a:pt x="87630" y="30480"/>
                    </a:cubicBezTo>
                    <a:cubicBezTo>
                      <a:pt x="87630" y="30480"/>
                      <a:pt x="91440" y="30480"/>
                      <a:pt x="91440" y="30480"/>
                    </a:cubicBezTo>
                    <a:cubicBezTo>
                      <a:pt x="95250" y="26670"/>
                      <a:pt x="99060" y="19050"/>
                      <a:pt x="102870" y="19050"/>
                    </a:cubicBezTo>
                    <a:cubicBezTo>
                      <a:pt x="110490" y="19050"/>
                      <a:pt x="121920" y="19050"/>
                      <a:pt x="125730" y="22860"/>
                    </a:cubicBezTo>
                    <a:cubicBezTo>
                      <a:pt x="133350" y="30480"/>
                      <a:pt x="137160" y="26670"/>
                      <a:pt x="144780" y="22860"/>
                    </a:cubicBezTo>
                    <a:cubicBezTo>
                      <a:pt x="148590" y="22860"/>
                      <a:pt x="148590" y="19050"/>
                      <a:pt x="152400" y="19050"/>
                    </a:cubicBezTo>
                    <a:cubicBezTo>
                      <a:pt x="163830" y="15240"/>
                      <a:pt x="163830" y="7620"/>
                      <a:pt x="156210" y="3810"/>
                    </a:cubicBezTo>
                    <a:cubicBezTo>
                      <a:pt x="156210" y="3810"/>
                      <a:pt x="156210" y="0"/>
                      <a:pt x="156210" y="0"/>
                    </a:cubicBezTo>
                    <a:cubicBezTo>
                      <a:pt x="167640" y="3810"/>
                      <a:pt x="179070" y="7620"/>
                      <a:pt x="186690" y="15240"/>
                    </a:cubicBezTo>
                    <a:cubicBezTo>
                      <a:pt x="186690" y="22860"/>
                      <a:pt x="186690" y="26670"/>
                      <a:pt x="182880" y="34290"/>
                    </a:cubicBezTo>
                    <a:cubicBezTo>
                      <a:pt x="175260" y="45720"/>
                      <a:pt x="175260" y="45720"/>
                      <a:pt x="167640" y="38100"/>
                    </a:cubicBezTo>
                    <a:cubicBezTo>
                      <a:pt x="167640" y="38100"/>
                      <a:pt x="163830" y="34290"/>
                      <a:pt x="160020" y="34290"/>
                    </a:cubicBezTo>
                    <a:cubicBezTo>
                      <a:pt x="160020" y="34290"/>
                      <a:pt x="156210" y="34290"/>
                      <a:pt x="156210" y="38100"/>
                    </a:cubicBezTo>
                    <a:cubicBezTo>
                      <a:pt x="152400" y="45720"/>
                      <a:pt x="148590" y="45720"/>
                      <a:pt x="140970" y="41910"/>
                    </a:cubicBezTo>
                    <a:cubicBezTo>
                      <a:pt x="129540" y="38100"/>
                      <a:pt x="118110" y="38100"/>
                      <a:pt x="106680" y="45720"/>
                    </a:cubicBezTo>
                    <a:cubicBezTo>
                      <a:pt x="102870" y="49530"/>
                      <a:pt x="99060" y="53340"/>
                      <a:pt x="99060" y="57150"/>
                    </a:cubicBezTo>
                    <a:cubicBezTo>
                      <a:pt x="99060" y="60960"/>
                      <a:pt x="99060" y="64770"/>
                      <a:pt x="95250" y="68580"/>
                    </a:cubicBezTo>
                    <a:cubicBezTo>
                      <a:pt x="91440" y="72390"/>
                      <a:pt x="87630" y="68580"/>
                      <a:pt x="83820" y="64770"/>
                    </a:cubicBezTo>
                    <a:cubicBezTo>
                      <a:pt x="80010" y="60960"/>
                      <a:pt x="76200" y="60960"/>
                      <a:pt x="72390" y="57150"/>
                    </a:cubicBezTo>
                    <a:cubicBezTo>
                      <a:pt x="68580" y="57150"/>
                      <a:pt x="64770" y="49530"/>
                      <a:pt x="60960" y="57150"/>
                    </a:cubicBezTo>
                    <a:cubicBezTo>
                      <a:pt x="60960" y="57150"/>
                      <a:pt x="57150" y="60960"/>
                      <a:pt x="57150" y="57150"/>
                    </a:cubicBezTo>
                    <a:cubicBezTo>
                      <a:pt x="53340" y="45720"/>
                      <a:pt x="49530" y="53340"/>
                      <a:pt x="41910" y="57150"/>
                    </a:cubicBezTo>
                    <a:cubicBezTo>
                      <a:pt x="34290" y="60960"/>
                      <a:pt x="26670" y="64770"/>
                      <a:pt x="19050" y="64770"/>
                    </a:cubicBezTo>
                    <a:cubicBezTo>
                      <a:pt x="15240" y="64770"/>
                      <a:pt x="7620" y="72390"/>
                      <a:pt x="0" y="72390"/>
                    </a:cubicBezTo>
                    <a:cubicBezTo>
                      <a:pt x="3810" y="57150"/>
                      <a:pt x="11430" y="45720"/>
                      <a:pt x="15240" y="38100"/>
                    </a:cubicBezTo>
                    <a:close/>
                  </a:path>
                </a:pathLst>
              </a:custGeom>
              <a:solidFill>
                <a:srgbClr val="E2A0E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2" name="Freeform: Shape 261">
                <a:extLst>
                  <a:ext uri="{FF2B5EF4-FFF2-40B4-BE49-F238E27FC236}">
                    <a16:creationId xmlns:a16="http://schemas.microsoft.com/office/drawing/2014/main" id="{8C15FCDF-720F-3295-E0DC-CB4A5FF0C227}"/>
                  </a:ext>
                </a:extLst>
              </p:cNvPr>
              <p:cNvSpPr/>
              <p:nvPr/>
            </p:nvSpPr>
            <p:spPr>
              <a:xfrm>
                <a:off x="8248651" y="1485900"/>
                <a:ext cx="137160" cy="132042"/>
              </a:xfrm>
              <a:custGeom>
                <a:avLst/>
                <a:gdLst>
                  <a:gd name="connsiteX0" fmla="*/ 41910 w 137160"/>
                  <a:gd name="connsiteY0" fmla="*/ 72390 h 132042"/>
                  <a:gd name="connsiteX1" fmla="*/ 34290 w 137160"/>
                  <a:gd name="connsiteY1" fmla="*/ 49530 h 132042"/>
                  <a:gd name="connsiteX2" fmla="*/ 19050 w 137160"/>
                  <a:gd name="connsiteY2" fmla="*/ 41910 h 132042"/>
                  <a:gd name="connsiteX3" fmla="*/ 0 w 137160"/>
                  <a:gd name="connsiteY3" fmla="*/ 26670 h 132042"/>
                  <a:gd name="connsiteX4" fmla="*/ 0 w 137160"/>
                  <a:gd name="connsiteY4" fmla="*/ 19050 h 132042"/>
                  <a:gd name="connsiteX5" fmla="*/ 11430 w 137160"/>
                  <a:gd name="connsiteY5" fmla="*/ 19050 h 132042"/>
                  <a:gd name="connsiteX6" fmla="*/ 64770 w 137160"/>
                  <a:gd name="connsiteY6" fmla="*/ 7620 h 132042"/>
                  <a:gd name="connsiteX7" fmla="*/ 83820 w 137160"/>
                  <a:gd name="connsiteY7" fmla="*/ 0 h 132042"/>
                  <a:gd name="connsiteX8" fmla="*/ 83820 w 137160"/>
                  <a:gd name="connsiteY8" fmla="*/ 22860 h 132042"/>
                  <a:gd name="connsiteX9" fmla="*/ 91440 w 137160"/>
                  <a:gd name="connsiteY9" fmla="*/ 34290 h 132042"/>
                  <a:gd name="connsiteX10" fmla="*/ 83820 w 137160"/>
                  <a:gd name="connsiteY10" fmla="*/ 60960 h 132042"/>
                  <a:gd name="connsiteX11" fmla="*/ 91440 w 137160"/>
                  <a:gd name="connsiteY11" fmla="*/ 87630 h 132042"/>
                  <a:gd name="connsiteX12" fmla="*/ 99060 w 137160"/>
                  <a:gd name="connsiteY12" fmla="*/ 91440 h 132042"/>
                  <a:gd name="connsiteX13" fmla="*/ 106680 w 137160"/>
                  <a:gd name="connsiteY13" fmla="*/ 83820 h 132042"/>
                  <a:gd name="connsiteX14" fmla="*/ 114300 w 137160"/>
                  <a:gd name="connsiteY14" fmla="*/ 64770 h 132042"/>
                  <a:gd name="connsiteX15" fmla="*/ 121920 w 137160"/>
                  <a:gd name="connsiteY15" fmla="*/ 60960 h 132042"/>
                  <a:gd name="connsiteX16" fmla="*/ 125730 w 137160"/>
                  <a:gd name="connsiteY16" fmla="*/ 57150 h 132042"/>
                  <a:gd name="connsiteX17" fmla="*/ 129540 w 137160"/>
                  <a:gd name="connsiteY17" fmla="*/ 49530 h 132042"/>
                  <a:gd name="connsiteX18" fmla="*/ 137160 w 137160"/>
                  <a:gd name="connsiteY18" fmla="*/ 57150 h 132042"/>
                  <a:gd name="connsiteX19" fmla="*/ 133350 w 137160"/>
                  <a:gd name="connsiteY19" fmla="*/ 68580 h 132042"/>
                  <a:gd name="connsiteX20" fmla="*/ 106680 w 137160"/>
                  <a:gd name="connsiteY20" fmla="*/ 91440 h 132042"/>
                  <a:gd name="connsiteX21" fmla="*/ 114300 w 137160"/>
                  <a:gd name="connsiteY21" fmla="*/ 118110 h 132042"/>
                  <a:gd name="connsiteX22" fmla="*/ 118110 w 137160"/>
                  <a:gd name="connsiteY22" fmla="*/ 125730 h 132042"/>
                  <a:gd name="connsiteX23" fmla="*/ 110490 w 137160"/>
                  <a:gd name="connsiteY23" fmla="*/ 129540 h 132042"/>
                  <a:gd name="connsiteX24" fmla="*/ 95250 w 137160"/>
                  <a:gd name="connsiteY24" fmla="*/ 125730 h 132042"/>
                  <a:gd name="connsiteX25" fmla="*/ 87630 w 137160"/>
                  <a:gd name="connsiteY25" fmla="*/ 118110 h 132042"/>
                  <a:gd name="connsiteX26" fmla="*/ 68580 w 137160"/>
                  <a:gd name="connsiteY26" fmla="*/ 110490 h 132042"/>
                  <a:gd name="connsiteX27" fmla="*/ 68580 w 137160"/>
                  <a:gd name="connsiteY27" fmla="*/ 106680 h 132042"/>
                  <a:gd name="connsiteX28" fmla="*/ 60960 w 137160"/>
                  <a:gd name="connsiteY28" fmla="*/ 72390 h 132042"/>
                  <a:gd name="connsiteX29" fmla="*/ 53340 w 137160"/>
                  <a:gd name="connsiteY29" fmla="*/ 64770 h 132042"/>
                  <a:gd name="connsiteX30" fmla="*/ 41910 w 137160"/>
                  <a:gd name="connsiteY30" fmla="*/ 72390 h 132042"/>
                  <a:gd name="connsiteX31" fmla="*/ 38100 w 137160"/>
                  <a:gd name="connsiteY31" fmla="*/ 80010 h 132042"/>
                  <a:gd name="connsiteX32" fmla="*/ 41910 w 137160"/>
                  <a:gd name="connsiteY32" fmla="*/ 72390 h 13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7160" h="132042">
                    <a:moveTo>
                      <a:pt x="41910" y="72390"/>
                    </a:moveTo>
                    <a:cubicBezTo>
                      <a:pt x="38100" y="64770"/>
                      <a:pt x="38100" y="57150"/>
                      <a:pt x="34290" y="49530"/>
                    </a:cubicBezTo>
                    <a:cubicBezTo>
                      <a:pt x="30480" y="45720"/>
                      <a:pt x="26670" y="41910"/>
                      <a:pt x="19050" y="41910"/>
                    </a:cubicBezTo>
                    <a:cubicBezTo>
                      <a:pt x="3810" y="45720"/>
                      <a:pt x="0" y="41910"/>
                      <a:pt x="0" y="26670"/>
                    </a:cubicBezTo>
                    <a:cubicBezTo>
                      <a:pt x="0" y="22860"/>
                      <a:pt x="0" y="22860"/>
                      <a:pt x="0" y="19050"/>
                    </a:cubicBezTo>
                    <a:cubicBezTo>
                      <a:pt x="3810" y="19050"/>
                      <a:pt x="7620" y="19050"/>
                      <a:pt x="11430" y="19050"/>
                    </a:cubicBezTo>
                    <a:cubicBezTo>
                      <a:pt x="30480" y="22860"/>
                      <a:pt x="45720" y="19050"/>
                      <a:pt x="64770" y="7620"/>
                    </a:cubicBezTo>
                    <a:cubicBezTo>
                      <a:pt x="68580" y="3810"/>
                      <a:pt x="76200" y="0"/>
                      <a:pt x="83820" y="0"/>
                    </a:cubicBezTo>
                    <a:cubicBezTo>
                      <a:pt x="83820" y="7620"/>
                      <a:pt x="91440" y="15240"/>
                      <a:pt x="83820" y="22860"/>
                    </a:cubicBezTo>
                    <a:cubicBezTo>
                      <a:pt x="80010" y="30480"/>
                      <a:pt x="91440" y="26670"/>
                      <a:pt x="91440" y="34290"/>
                    </a:cubicBezTo>
                    <a:cubicBezTo>
                      <a:pt x="80010" y="41910"/>
                      <a:pt x="80010" y="49530"/>
                      <a:pt x="83820" y="60960"/>
                    </a:cubicBezTo>
                    <a:cubicBezTo>
                      <a:pt x="87630" y="68580"/>
                      <a:pt x="87630" y="80010"/>
                      <a:pt x="91440" y="87630"/>
                    </a:cubicBezTo>
                    <a:cubicBezTo>
                      <a:pt x="91440" y="91440"/>
                      <a:pt x="95250" y="91440"/>
                      <a:pt x="99060" y="91440"/>
                    </a:cubicBezTo>
                    <a:cubicBezTo>
                      <a:pt x="102870" y="91440"/>
                      <a:pt x="106680" y="87630"/>
                      <a:pt x="106680" y="83820"/>
                    </a:cubicBezTo>
                    <a:cubicBezTo>
                      <a:pt x="106680" y="76200"/>
                      <a:pt x="110490" y="72390"/>
                      <a:pt x="114300" y="64770"/>
                    </a:cubicBezTo>
                    <a:cubicBezTo>
                      <a:pt x="118110" y="60960"/>
                      <a:pt x="114300" y="57150"/>
                      <a:pt x="121920" y="60960"/>
                    </a:cubicBezTo>
                    <a:cubicBezTo>
                      <a:pt x="121920" y="60960"/>
                      <a:pt x="125730" y="60960"/>
                      <a:pt x="125730" y="57150"/>
                    </a:cubicBezTo>
                    <a:cubicBezTo>
                      <a:pt x="125730" y="53340"/>
                      <a:pt x="125730" y="49530"/>
                      <a:pt x="129540" y="49530"/>
                    </a:cubicBezTo>
                    <a:cubicBezTo>
                      <a:pt x="133350" y="49530"/>
                      <a:pt x="137160" y="53340"/>
                      <a:pt x="137160" y="57150"/>
                    </a:cubicBezTo>
                    <a:cubicBezTo>
                      <a:pt x="137160" y="60960"/>
                      <a:pt x="137160" y="64770"/>
                      <a:pt x="133350" y="68580"/>
                    </a:cubicBezTo>
                    <a:cubicBezTo>
                      <a:pt x="118110" y="72390"/>
                      <a:pt x="114300" y="83820"/>
                      <a:pt x="106680" y="91440"/>
                    </a:cubicBezTo>
                    <a:cubicBezTo>
                      <a:pt x="95250" y="106680"/>
                      <a:pt x="99060" y="110490"/>
                      <a:pt x="114300" y="118110"/>
                    </a:cubicBezTo>
                    <a:cubicBezTo>
                      <a:pt x="118110" y="118110"/>
                      <a:pt x="121920" y="118110"/>
                      <a:pt x="118110" y="125730"/>
                    </a:cubicBezTo>
                    <a:cubicBezTo>
                      <a:pt x="118110" y="129540"/>
                      <a:pt x="114300" y="129540"/>
                      <a:pt x="110490" y="129540"/>
                    </a:cubicBezTo>
                    <a:cubicBezTo>
                      <a:pt x="102870" y="133350"/>
                      <a:pt x="99060" y="133350"/>
                      <a:pt x="95250" y="125730"/>
                    </a:cubicBezTo>
                    <a:cubicBezTo>
                      <a:pt x="95250" y="121920"/>
                      <a:pt x="91440" y="121920"/>
                      <a:pt x="87630" y="118110"/>
                    </a:cubicBezTo>
                    <a:cubicBezTo>
                      <a:pt x="83820" y="102870"/>
                      <a:pt x="80010" y="102870"/>
                      <a:pt x="68580" y="110490"/>
                    </a:cubicBezTo>
                    <a:cubicBezTo>
                      <a:pt x="64770" y="110490"/>
                      <a:pt x="64770" y="106680"/>
                      <a:pt x="68580" y="106680"/>
                    </a:cubicBezTo>
                    <a:cubicBezTo>
                      <a:pt x="72390" y="91440"/>
                      <a:pt x="64770" y="83820"/>
                      <a:pt x="60960" y="72390"/>
                    </a:cubicBezTo>
                    <a:cubicBezTo>
                      <a:pt x="60960" y="68580"/>
                      <a:pt x="57150" y="68580"/>
                      <a:pt x="53340" y="64770"/>
                    </a:cubicBezTo>
                    <a:cubicBezTo>
                      <a:pt x="45720" y="64770"/>
                      <a:pt x="45720" y="64770"/>
                      <a:pt x="41910" y="72390"/>
                    </a:cubicBezTo>
                    <a:cubicBezTo>
                      <a:pt x="41910" y="76200"/>
                      <a:pt x="41910" y="76200"/>
                      <a:pt x="38100" y="80010"/>
                    </a:cubicBezTo>
                    <a:cubicBezTo>
                      <a:pt x="41910" y="76200"/>
                      <a:pt x="41910" y="76200"/>
                      <a:pt x="41910" y="72390"/>
                    </a:cubicBezTo>
                    <a:close/>
                  </a:path>
                </a:pathLst>
              </a:custGeom>
              <a:solidFill>
                <a:srgbClr val="EBBDE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9" name="Freeform: Shape 268">
                <a:extLst>
                  <a:ext uri="{FF2B5EF4-FFF2-40B4-BE49-F238E27FC236}">
                    <a16:creationId xmlns:a16="http://schemas.microsoft.com/office/drawing/2014/main" id="{1F7F681C-2927-F46A-5536-F3BC6199B775}"/>
                  </a:ext>
                </a:extLst>
              </p:cNvPr>
              <p:cNvSpPr/>
              <p:nvPr/>
            </p:nvSpPr>
            <p:spPr>
              <a:xfrm>
                <a:off x="7756633" y="1440179"/>
                <a:ext cx="122447" cy="160020"/>
              </a:xfrm>
              <a:custGeom>
                <a:avLst/>
                <a:gdLst>
                  <a:gd name="connsiteX0" fmla="*/ 122448 w 122447"/>
                  <a:gd name="connsiteY0" fmla="*/ 129540 h 160020"/>
                  <a:gd name="connsiteX1" fmla="*/ 122448 w 122447"/>
                  <a:gd name="connsiteY1" fmla="*/ 160020 h 160020"/>
                  <a:gd name="connsiteX2" fmla="*/ 111017 w 122447"/>
                  <a:gd name="connsiteY2" fmla="*/ 152400 h 160020"/>
                  <a:gd name="connsiteX3" fmla="*/ 99587 w 122447"/>
                  <a:gd name="connsiteY3" fmla="*/ 144780 h 160020"/>
                  <a:gd name="connsiteX4" fmla="*/ 72917 w 122447"/>
                  <a:gd name="connsiteY4" fmla="*/ 137160 h 160020"/>
                  <a:gd name="connsiteX5" fmla="*/ 57678 w 122447"/>
                  <a:gd name="connsiteY5" fmla="*/ 110490 h 160020"/>
                  <a:gd name="connsiteX6" fmla="*/ 50057 w 122447"/>
                  <a:gd name="connsiteY6" fmla="*/ 110490 h 160020"/>
                  <a:gd name="connsiteX7" fmla="*/ 42437 w 122447"/>
                  <a:gd name="connsiteY7" fmla="*/ 102870 h 160020"/>
                  <a:gd name="connsiteX8" fmla="*/ 42437 w 122447"/>
                  <a:gd name="connsiteY8" fmla="*/ 99060 h 160020"/>
                  <a:gd name="connsiteX9" fmla="*/ 42437 w 122447"/>
                  <a:gd name="connsiteY9" fmla="*/ 91440 h 160020"/>
                  <a:gd name="connsiteX10" fmla="*/ 15767 w 122447"/>
                  <a:gd name="connsiteY10" fmla="*/ 49530 h 160020"/>
                  <a:gd name="connsiteX11" fmla="*/ 8148 w 122447"/>
                  <a:gd name="connsiteY11" fmla="*/ 38100 h 160020"/>
                  <a:gd name="connsiteX12" fmla="*/ 11957 w 122447"/>
                  <a:gd name="connsiteY12" fmla="*/ 7620 h 160020"/>
                  <a:gd name="connsiteX13" fmla="*/ 19578 w 122447"/>
                  <a:gd name="connsiteY13" fmla="*/ 0 h 160020"/>
                  <a:gd name="connsiteX14" fmla="*/ 23387 w 122447"/>
                  <a:gd name="connsiteY14" fmla="*/ 0 h 160020"/>
                  <a:gd name="connsiteX15" fmla="*/ 53867 w 122447"/>
                  <a:gd name="connsiteY15" fmla="*/ 57150 h 160020"/>
                  <a:gd name="connsiteX16" fmla="*/ 69107 w 122447"/>
                  <a:gd name="connsiteY16" fmla="*/ 91440 h 160020"/>
                  <a:gd name="connsiteX17" fmla="*/ 76728 w 122447"/>
                  <a:gd name="connsiteY17" fmla="*/ 99060 h 160020"/>
                  <a:gd name="connsiteX18" fmla="*/ 111017 w 122447"/>
                  <a:gd name="connsiteY18" fmla="*/ 125730 h 160020"/>
                  <a:gd name="connsiteX19" fmla="*/ 122448 w 122447"/>
                  <a:gd name="connsiteY19" fmla="*/ 129540 h 160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2447" h="160020">
                    <a:moveTo>
                      <a:pt x="122448" y="129540"/>
                    </a:moveTo>
                    <a:cubicBezTo>
                      <a:pt x="118637" y="140970"/>
                      <a:pt x="118637" y="148590"/>
                      <a:pt x="122448" y="160020"/>
                    </a:cubicBezTo>
                    <a:cubicBezTo>
                      <a:pt x="114828" y="160020"/>
                      <a:pt x="111017" y="156210"/>
                      <a:pt x="111017" y="152400"/>
                    </a:cubicBezTo>
                    <a:cubicBezTo>
                      <a:pt x="111017" y="144780"/>
                      <a:pt x="107207" y="144780"/>
                      <a:pt x="99587" y="144780"/>
                    </a:cubicBezTo>
                    <a:cubicBezTo>
                      <a:pt x="88157" y="144780"/>
                      <a:pt x="80537" y="144780"/>
                      <a:pt x="72917" y="137160"/>
                    </a:cubicBezTo>
                    <a:cubicBezTo>
                      <a:pt x="65298" y="129540"/>
                      <a:pt x="57678" y="121920"/>
                      <a:pt x="57678" y="110490"/>
                    </a:cubicBezTo>
                    <a:cubicBezTo>
                      <a:pt x="57678" y="106680"/>
                      <a:pt x="53867" y="106680"/>
                      <a:pt x="50057" y="110490"/>
                    </a:cubicBezTo>
                    <a:cubicBezTo>
                      <a:pt x="46248" y="110490"/>
                      <a:pt x="46248" y="106680"/>
                      <a:pt x="42437" y="102870"/>
                    </a:cubicBezTo>
                    <a:cubicBezTo>
                      <a:pt x="42437" y="102870"/>
                      <a:pt x="42437" y="99060"/>
                      <a:pt x="42437" y="99060"/>
                    </a:cubicBezTo>
                    <a:cubicBezTo>
                      <a:pt x="42437" y="95250"/>
                      <a:pt x="42437" y="91440"/>
                      <a:pt x="42437" y="91440"/>
                    </a:cubicBezTo>
                    <a:cubicBezTo>
                      <a:pt x="31007" y="80010"/>
                      <a:pt x="31007" y="60960"/>
                      <a:pt x="15767" y="49530"/>
                    </a:cubicBezTo>
                    <a:cubicBezTo>
                      <a:pt x="15767" y="41910"/>
                      <a:pt x="11957" y="41910"/>
                      <a:pt x="8148" y="38100"/>
                    </a:cubicBezTo>
                    <a:cubicBezTo>
                      <a:pt x="-3283" y="26670"/>
                      <a:pt x="-3283" y="19050"/>
                      <a:pt x="11957" y="7620"/>
                    </a:cubicBezTo>
                    <a:cubicBezTo>
                      <a:pt x="15767" y="3810"/>
                      <a:pt x="15767" y="3810"/>
                      <a:pt x="19578" y="0"/>
                    </a:cubicBezTo>
                    <a:cubicBezTo>
                      <a:pt x="19578" y="0"/>
                      <a:pt x="23387" y="0"/>
                      <a:pt x="23387" y="0"/>
                    </a:cubicBezTo>
                    <a:cubicBezTo>
                      <a:pt x="34817" y="19050"/>
                      <a:pt x="46248" y="34290"/>
                      <a:pt x="53867" y="57150"/>
                    </a:cubicBezTo>
                    <a:cubicBezTo>
                      <a:pt x="57678" y="68580"/>
                      <a:pt x="65298" y="80010"/>
                      <a:pt x="69107" y="91440"/>
                    </a:cubicBezTo>
                    <a:cubicBezTo>
                      <a:pt x="69107" y="95250"/>
                      <a:pt x="72917" y="95250"/>
                      <a:pt x="76728" y="99060"/>
                    </a:cubicBezTo>
                    <a:cubicBezTo>
                      <a:pt x="91967" y="102870"/>
                      <a:pt x="99587" y="114300"/>
                      <a:pt x="111017" y="125730"/>
                    </a:cubicBezTo>
                    <a:cubicBezTo>
                      <a:pt x="118637" y="125730"/>
                      <a:pt x="118637" y="129540"/>
                      <a:pt x="122448" y="129540"/>
                    </a:cubicBezTo>
                    <a:close/>
                  </a:path>
                </a:pathLst>
              </a:custGeom>
              <a:solidFill>
                <a:srgbClr val="E7AFE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1" name="Freeform: Shape 270">
                <a:extLst>
                  <a:ext uri="{FF2B5EF4-FFF2-40B4-BE49-F238E27FC236}">
                    <a16:creationId xmlns:a16="http://schemas.microsoft.com/office/drawing/2014/main" id="{E9938F37-9546-46A7-A9DE-C9585129DDCC}"/>
                  </a:ext>
                </a:extLst>
              </p:cNvPr>
              <p:cNvSpPr/>
              <p:nvPr/>
            </p:nvSpPr>
            <p:spPr>
              <a:xfrm>
                <a:off x="9043446" y="1672590"/>
                <a:ext cx="207234" cy="68579"/>
              </a:xfrm>
              <a:custGeom>
                <a:avLst/>
                <a:gdLst>
                  <a:gd name="connsiteX0" fmla="*/ 161515 w 207234"/>
                  <a:gd name="connsiteY0" fmla="*/ 34290 h 68579"/>
                  <a:gd name="connsiteX1" fmla="*/ 92935 w 207234"/>
                  <a:gd name="connsiteY1" fmla="*/ 41910 h 68579"/>
                  <a:gd name="connsiteX2" fmla="*/ 58645 w 207234"/>
                  <a:gd name="connsiteY2" fmla="*/ 49530 h 68579"/>
                  <a:gd name="connsiteX3" fmla="*/ 12925 w 207234"/>
                  <a:gd name="connsiteY3" fmla="*/ 68580 h 68579"/>
                  <a:gd name="connsiteX4" fmla="*/ 9115 w 207234"/>
                  <a:gd name="connsiteY4" fmla="*/ 68580 h 68579"/>
                  <a:gd name="connsiteX5" fmla="*/ 1495 w 207234"/>
                  <a:gd name="connsiteY5" fmla="*/ 49530 h 68579"/>
                  <a:gd name="connsiteX6" fmla="*/ 16735 w 207234"/>
                  <a:gd name="connsiteY6" fmla="*/ 30480 h 68579"/>
                  <a:gd name="connsiteX7" fmla="*/ 28165 w 207234"/>
                  <a:gd name="connsiteY7" fmla="*/ 26670 h 68579"/>
                  <a:gd name="connsiteX8" fmla="*/ 66265 w 207234"/>
                  <a:gd name="connsiteY8" fmla="*/ 15240 h 68579"/>
                  <a:gd name="connsiteX9" fmla="*/ 161515 w 207234"/>
                  <a:gd name="connsiteY9" fmla="*/ 3810 h 68579"/>
                  <a:gd name="connsiteX10" fmla="*/ 188185 w 207234"/>
                  <a:gd name="connsiteY10" fmla="*/ 0 h 68579"/>
                  <a:gd name="connsiteX11" fmla="*/ 195805 w 207234"/>
                  <a:gd name="connsiteY11" fmla="*/ 0 h 68579"/>
                  <a:gd name="connsiteX12" fmla="*/ 207235 w 207234"/>
                  <a:gd name="connsiteY12" fmla="*/ 11430 h 68579"/>
                  <a:gd name="connsiteX13" fmla="*/ 191995 w 207234"/>
                  <a:gd name="connsiteY13" fmla="*/ 22860 h 68579"/>
                  <a:gd name="connsiteX14" fmla="*/ 161515 w 207234"/>
                  <a:gd name="connsiteY14" fmla="*/ 3429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234" h="68579">
                    <a:moveTo>
                      <a:pt x="161515" y="34290"/>
                    </a:moveTo>
                    <a:cubicBezTo>
                      <a:pt x="138655" y="38100"/>
                      <a:pt x="115795" y="41910"/>
                      <a:pt x="92935" y="41910"/>
                    </a:cubicBezTo>
                    <a:cubicBezTo>
                      <a:pt x="81505" y="41910"/>
                      <a:pt x="70075" y="45720"/>
                      <a:pt x="58645" y="49530"/>
                    </a:cubicBezTo>
                    <a:cubicBezTo>
                      <a:pt x="43405" y="53340"/>
                      <a:pt x="28165" y="60960"/>
                      <a:pt x="12925" y="68580"/>
                    </a:cubicBezTo>
                    <a:lnTo>
                      <a:pt x="9115" y="68580"/>
                    </a:lnTo>
                    <a:cubicBezTo>
                      <a:pt x="1495" y="64770"/>
                      <a:pt x="-2315" y="60960"/>
                      <a:pt x="1495" y="49530"/>
                    </a:cubicBezTo>
                    <a:cubicBezTo>
                      <a:pt x="5305" y="41910"/>
                      <a:pt x="5305" y="30480"/>
                      <a:pt x="16735" y="30480"/>
                    </a:cubicBezTo>
                    <a:cubicBezTo>
                      <a:pt x="20545" y="30480"/>
                      <a:pt x="24355" y="26670"/>
                      <a:pt x="28165" y="26670"/>
                    </a:cubicBezTo>
                    <a:cubicBezTo>
                      <a:pt x="39595" y="22860"/>
                      <a:pt x="54835" y="19050"/>
                      <a:pt x="66265" y="15240"/>
                    </a:cubicBezTo>
                    <a:cubicBezTo>
                      <a:pt x="96745" y="7620"/>
                      <a:pt x="131035" y="3810"/>
                      <a:pt x="161515" y="3810"/>
                    </a:cubicBezTo>
                    <a:cubicBezTo>
                      <a:pt x="169135" y="3810"/>
                      <a:pt x="180565" y="0"/>
                      <a:pt x="188185" y="0"/>
                    </a:cubicBezTo>
                    <a:cubicBezTo>
                      <a:pt x="191995" y="0"/>
                      <a:pt x="191995" y="0"/>
                      <a:pt x="195805" y="0"/>
                    </a:cubicBezTo>
                    <a:cubicBezTo>
                      <a:pt x="203425" y="0"/>
                      <a:pt x="207235" y="3810"/>
                      <a:pt x="207235" y="11430"/>
                    </a:cubicBezTo>
                    <a:cubicBezTo>
                      <a:pt x="207235" y="19050"/>
                      <a:pt x="199615" y="22860"/>
                      <a:pt x="191995" y="22860"/>
                    </a:cubicBezTo>
                    <a:cubicBezTo>
                      <a:pt x="180565" y="26670"/>
                      <a:pt x="169135" y="30480"/>
                      <a:pt x="161515" y="34290"/>
                    </a:cubicBezTo>
                    <a:close/>
                  </a:path>
                </a:pathLst>
              </a:custGeom>
              <a:solidFill>
                <a:srgbClr val="EBBDE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4" name="Freeform: Shape 273">
                <a:extLst>
                  <a:ext uri="{FF2B5EF4-FFF2-40B4-BE49-F238E27FC236}">
                    <a16:creationId xmlns:a16="http://schemas.microsoft.com/office/drawing/2014/main" id="{AF6204DC-9A89-3706-A848-D10ABE9A8F91}"/>
                  </a:ext>
                </a:extLst>
              </p:cNvPr>
              <p:cNvSpPr/>
              <p:nvPr/>
            </p:nvSpPr>
            <p:spPr>
              <a:xfrm>
                <a:off x="7479031" y="1771650"/>
                <a:ext cx="95250" cy="110490"/>
              </a:xfrm>
              <a:custGeom>
                <a:avLst/>
                <a:gdLst>
                  <a:gd name="connsiteX0" fmla="*/ 95250 w 95250"/>
                  <a:gd name="connsiteY0" fmla="*/ 11430 h 110490"/>
                  <a:gd name="connsiteX1" fmla="*/ 72390 w 95250"/>
                  <a:gd name="connsiteY1" fmla="*/ 22860 h 110490"/>
                  <a:gd name="connsiteX2" fmla="*/ 60960 w 95250"/>
                  <a:gd name="connsiteY2" fmla="*/ 41910 h 110490"/>
                  <a:gd name="connsiteX3" fmla="*/ 60960 w 95250"/>
                  <a:gd name="connsiteY3" fmla="*/ 45720 h 110490"/>
                  <a:gd name="connsiteX4" fmla="*/ 57150 w 95250"/>
                  <a:gd name="connsiteY4" fmla="*/ 45720 h 110490"/>
                  <a:gd name="connsiteX5" fmla="*/ 45720 w 95250"/>
                  <a:gd name="connsiteY5" fmla="*/ 41910 h 110490"/>
                  <a:gd name="connsiteX6" fmla="*/ 49530 w 95250"/>
                  <a:gd name="connsiteY6" fmla="*/ 49530 h 110490"/>
                  <a:gd name="connsiteX7" fmla="*/ 49530 w 95250"/>
                  <a:gd name="connsiteY7" fmla="*/ 57150 h 110490"/>
                  <a:gd name="connsiteX8" fmla="*/ 49530 w 95250"/>
                  <a:gd name="connsiteY8" fmla="*/ 72390 h 110490"/>
                  <a:gd name="connsiteX9" fmla="*/ 45720 w 95250"/>
                  <a:gd name="connsiteY9" fmla="*/ 87630 h 110490"/>
                  <a:gd name="connsiteX10" fmla="*/ 19050 w 95250"/>
                  <a:gd name="connsiteY10" fmla="*/ 110490 h 110490"/>
                  <a:gd name="connsiteX11" fmla="*/ 7620 w 95250"/>
                  <a:gd name="connsiteY11" fmla="*/ 87630 h 110490"/>
                  <a:gd name="connsiteX12" fmla="*/ 7620 w 95250"/>
                  <a:gd name="connsiteY12" fmla="*/ 80010 h 110490"/>
                  <a:gd name="connsiteX13" fmla="*/ 0 w 95250"/>
                  <a:gd name="connsiteY13" fmla="*/ 45720 h 110490"/>
                  <a:gd name="connsiteX14" fmla="*/ 3810 w 95250"/>
                  <a:gd name="connsiteY14" fmla="*/ 38100 h 110490"/>
                  <a:gd name="connsiteX15" fmla="*/ 30480 w 95250"/>
                  <a:gd name="connsiteY15" fmla="*/ 3810 h 110490"/>
                  <a:gd name="connsiteX16" fmla="*/ 49530 w 95250"/>
                  <a:gd name="connsiteY16" fmla="*/ 0 h 110490"/>
                  <a:gd name="connsiteX17" fmla="*/ 72390 w 95250"/>
                  <a:gd name="connsiteY17" fmla="*/ 0 h 110490"/>
                  <a:gd name="connsiteX18" fmla="*/ 95250 w 95250"/>
                  <a:gd name="connsiteY18" fmla="*/ 11430 h 110490"/>
                  <a:gd name="connsiteX19" fmla="*/ 95250 w 95250"/>
                  <a:gd name="connsiteY19" fmla="*/ 11430 h 11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5250" h="110490">
                    <a:moveTo>
                      <a:pt x="95250" y="11430"/>
                    </a:moveTo>
                    <a:cubicBezTo>
                      <a:pt x="91440" y="22860"/>
                      <a:pt x="83820" y="26670"/>
                      <a:pt x="72390" y="22860"/>
                    </a:cubicBezTo>
                    <a:cubicBezTo>
                      <a:pt x="60960" y="22860"/>
                      <a:pt x="57150" y="30480"/>
                      <a:pt x="60960" y="41910"/>
                    </a:cubicBezTo>
                    <a:cubicBezTo>
                      <a:pt x="60960" y="41910"/>
                      <a:pt x="64770" y="45720"/>
                      <a:pt x="60960" y="45720"/>
                    </a:cubicBezTo>
                    <a:cubicBezTo>
                      <a:pt x="60960" y="45720"/>
                      <a:pt x="57150" y="45720"/>
                      <a:pt x="57150" y="45720"/>
                    </a:cubicBezTo>
                    <a:cubicBezTo>
                      <a:pt x="53340" y="45720"/>
                      <a:pt x="49530" y="38100"/>
                      <a:pt x="45720" y="41910"/>
                    </a:cubicBezTo>
                    <a:cubicBezTo>
                      <a:pt x="41910" y="45720"/>
                      <a:pt x="49530" y="49530"/>
                      <a:pt x="49530" y="49530"/>
                    </a:cubicBezTo>
                    <a:cubicBezTo>
                      <a:pt x="53340" y="53340"/>
                      <a:pt x="53340" y="53340"/>
                      <a:pt x="49530" y="57150"/>
                    </a:cubicBezTo>
                    <a:cubicBezTo>
                      <a:pt x="41910" y="64770"/>
                      <a:pt x="45720" y="68580"/>
                      <a:pt x="49530" y="72390"/>
                    </a:cubicBezTo>
                    <a:cubicBezTo>
                      <a:pt x="53340" y="80010"/>
                      <a:pt x="53340" y="83820"/>
                      <a:pt x="45720" y="87630"/>
                    </a:cubicBezTo>
                    <a:cubicBezTo>
                      <a:pt x="38100" y="95250"/>
                      <a:pt x="22860" y="99060"/>
                      <a:pt x="19050" y="110490"/>
                    </a:cubicBezTo>
                    <a:cubicBezTo>
                      <a:pt x="7620" y="106680"/>
                      <a:pt x="11430" y="95250"/>
                      <a:pt x="7620" y="87630"/>
                    </a:cubicBezTo>
                    <a:cubicBezTo>
                      <a:pt x="7620" y="83820"/>
                      <a:pt x="7620" y="83820"/>
                      <a:pt x="7620" y="80010"/>
                    </a:cubicBezTo>
                    <a:cubicBezTo>
                      <a:pt x="15240" y="60960"/>
                      <a:pt x="15240" y="57150"/>
                      <a:pt x="0" y="45720"/>
                    </a:cubicBezTo>
                    <a:cubicBezTo>
                      <a:pt x="0" y="41910"/>
                      <a:pt x="3810" y="41910"/>
                      <a:pt x="3810" y="38100"/>
                    </a:cubicBezTo>
                    <a:cubicBezTo>
                      <a:pt x="3810" y="22860"/>
                      <a:pt x="15240" y="11430"/>
                      <a:pt x="30480" y="3810"/>
                    </a:cubicBezTo>
                    <a:cubicBezTo>
                      <a:pt x="38100" y="0"/>
                      <a:pt x="41910" y="0"/>
                      <a:pt x="49530" y="0"/>
                    </a:cubicBezTo>
                    <a:cubicBezTo>
                      <a:pt x="57150" y="0"/>
                      <a:pt x="64770" y="0"/>
                      <a:pt x="72390" y="0"/>
                    </a:cubicBezTo>
                    <a:cubicBezTo>
                      <a:pt x="83820" y="7620"/>
                      <a:pt x="87630" y="7620"/>
                      <a:pt x="95250" y="11430"/>
                    </a:cubicBezTo>
                    <a:lnTo>
                      <a:pt x="95250" y="11430"/>
                    </a:lnTo>
                    <a:close/>
                  </a:path>
                </a:pathLst>
              </a:custGeom>
              <a:solidFill>
                <a:srgbClr val="E7AFE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5" name="Freeform: Shape 274">
                <a:extLst>
                  <a:ext uri="{FF2B5EF4-FFF2-40B4-BE49-F238E27FC236}">
                    <a16:creationId xmlns:a16="http://schemas.microsoft.com/office/drawing/2014/main" id="{14FC5125-E85C-51D7-1059-A45DB8F28255}"/>
                  </a:ext>
                </a:extLst>
              </p:cNvPr>
              <p:cNvSpPr/>
              <p:nvPr/>
            </p:nvSpPr>
            <p:spPr>
              <a:xfrm>
                <a:off x="7629231" y="1527810"/>
                <a:ext cx="93639" cy="110489"/>
              </a:xfrm>
              <a:custGeom>
                <a:avLst/>
                <a:gdLst>
                  <a:gd name="connsiteX0" fmla="*/ 78400 w 93639"/>
                  <a:gd name="connsiteY0" fmla="*/ 38100 h 110489"/>
                  <a:gd name="connsiteX1" fmla="*/ 86020 w 93639"/>
                  <a:gd name="connsiteY1" fmla="*/ 57150 h 110489"/>
                  <a:gd name="connsiteX2" fmla="*/ 93639 w 93639"/>
                  <a:gd name="connsiteY2" fmla="*/ 72390 h 110489"/>
                  <a:gd name="connsiteX3" fmla="*/ 70780 w 93639"/>
                  <a:gd name="connsiteY3" fmla="*/ 60960 h 110489"/>
                  <a:gd name="connsiteX4" fmla="*/ 59350 w 93639"/>
                  <a:gd name="connsiteY4" fmla="*/ 60960 h 110489"/>
                  <a:gd name="connsiteX5" fmla="*/ 59350 w 93639"/>
                  <a:gd name="connsiteY5" fmla="*/ 72390 h 110489"/>
                  <a:gd name="connsiteX6" fmla="*/ 66970 w 93639"/>
                  <a:gd name="connsiteY6" fmla="*/ 110490 h 110489"/>
                  <a:gd name="connsiteX7" fmla="*/ 40300 w 93639"/>
                  <a:gd name="connsiteY7" fmla="*/ 95250 h 110489"/>
                  <a:gd name="connsiteX8" fmla="*/ 40300 w 93639"/>
                  <a:gd name="connsiteY8" fmla="*/ 91440 h 110489"/>
                  <a:gd name="connsiteX9" fmla="*/ 40300 w 93639"/>
                  <a:gd name="connsiteY9" fmla="*/ 76200 h 110489"/>
                  <a:gd name="connsiteX10" fmla="*/ 36489 w 93639"/>
                  <a:gd name="connsiteY10" fmla="*/ 72390 h 110489"/>
                  <a:gd name="connsiteX11" fmla="*/ 17439 w 93639"/>
                  <a:gd name="connsiteY11" fmla="*/ 49530 h 110489"/>
                  <a:gd name="connsiteX12" fmla="*/ 2200 w 93639"/>
                  <a:gd name="connsiteY12" fmla="*/ 38100 h 110489"/>
                  <a:gd name="connsiteX13" fmla="*/ 2200 w 93639"/>
                  <a:gd name="connsiteY13" fmla="*/ 11430 h 110489"/>
                  <a:gd name="connsiteX14" fmla="*/ 44109 w 93639"/>
                  <a:gd name="connsiteY14" fmla="*/ 11430 h 110489"/>
                  <a:gd name="connsiteX15" fmla="*/ 78400 w 93639"/>
                  <a:gd name="connsiteY15" fmla="*/ 38100 h 110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3639" h="110489">
                    <a:moveTo>
                      <a:pt x="78400" y="38100"/>
                    </a:moveTo>
                    <a:cubicBezTo>
                      <a:pt x="74589" y="45720"/>
                      <a:pt x="78400" y="53340"/>
                      <a:pt x="86020" y="57150"/>
                    </a:cubicBezTo>
                    <a:cubicBezTo>
                      <a:pt x="93639" y="60960"/>
                      <a:pt x="93639" y="64770"/>
                      <a:pt x="93639" y="72390"/>
                    </a:cubicBezTo>
                    <a:cubicBezTo>
                      <a:pt x="86020" y="68580"/>
                      <a:pt x="78400" y="64770"/>
                      <a:pt x="70780" y="60960"/>
                    </a:cubicBezTo>
                    <a:cubicBezTo>
                      <a:pt x="66970" y="57150"/>
                      <a:pt x="63159" y="57150"/>
                      <a:pt x="59350" y="60960"/>
                    </a:cubicBezTo>
                    <a:cubicBezTo>
                      <a:pt x="55539" y="64770"/>
                      <a:pt x="55539" y="68580"/>
                      <a:pt x="59350" y="72390"/>
                    </a:cubicBezTo>
                    <a:cubicBezTo>
                      <a:pt x="66970" y="83820"/>
                      <a:pt x="66970" y="95250"/>
                      <a:pt x="66970" y="110490"/>
                    </a:cubicBezTo>
                    <a:cubicBezTo>
                      <a:pt x="55539" y="110490"/>
                      <a:pt x="47920" y="99060"/>
                      <a:pt x="40300" y="95250"/>
                    </a:cubicBezTo>
                    <a:cubicBezTo>
                      <a:pt x="40300" y="95250"/>
                      <a:pt x="40300" y="91440"/>
                      <a:pt x="40300" y="91440"/>
                    </a:cubicBezTo>
                    <a:cubicBezTo>
                      <a:pt x="51730" y="83820"/>
                      <a:pt x="40300" y="80010"/>
                      <a:pt x="40300" y="76200"/>
                    </a:cubicBezTo>
                    <a:cubicBezTo>
                      <a:pt x="40300" y="72390"/>
                      <a:pt x="36489" y="72390"/>
                      <a:pt x="36489" y="72390"/>
                    </a:cubicBezTo>
                    <a:cubicBezTo>
                      <a:pt x="36489" y="60960"/>
                      <a:pt x="25059" y="53340"/>
                      <a:pt x="17439" y="49530"/>
                    </a:cubicBezTo>
                    <a:cubicBezTo>
                      <a:pt x="13630" y="45720"/>
                      <a:pt x="6009" y="45720"/>
                      <a:pt x="2200" y="38100"/>
                    </a:cubicBezTo>
                    <a:cubicBezTo>
                      <a:pt x="-5420" y="30480"/>
                      <a:pt x="9820" y="19050"/>
                      <a:pt x="2200" y="11430"/>
                    </a:cubicBezTo>
                    <a:cubicBezTo>
                      <a:pt x="21250" y="-3810"/>
                      <a:pt x="28870" y="-3810"/>
                      <a:pt x="44109" y="11430"/>
                    </a:cubicBezTo>
                    <a:cubicBezTo>
                      <a:pt x="51730" y="19050"/>
                      <a:pt x="66970" y="26670"/>
                      <a:pt x="78400" y="38100"/>
                    </a:cubicBezTo>
                    <a:close/>
                  </a:path>
                </a:pathLst>
              </a:custGeom>
              <a:solidFill>
                <a:srgbClr val="E19DE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7" name="Freeform: Shape 276">
                <a:extLst>
                  <a:ext uri="{FF2B5EF4-FFF2-40B4-BE49-F238E27FC236}">
                    <a16:creationId xmlns:a16="http://schemas.microsoft.com/office/drawing/2014/main" id="{E176328C-41B9-1C70-6E58-2715042C0AE0}"/>
                  </a:ext>
                </a:extLst>
              </p:cNvPr>
              <p:cNvSpPr/>
              <p:nvPr/>
            </p:nvSpPr>
            <p:spPr>
              <a:xfrm>
                <a:off x="7626668" y="2419350"/>
                <a:ext cx="65722" cy="133350"/>
              </a:xfrm>
              <a:custGeom>
                <a:avLst/>
                <a:gdLst>
                  <a:gd name="connsiteX0" fmla="*/ 952 w 65722"/>
                  <a:gd name="connsiteY0" fmla="*/ 45720 h 133350"/>
                  <a:gd name="connsiteX1" fmla="*/ 4763 w 65722"/>
                  <a:gd name="connsiteY1" fmla="*/ 53340 h 133350"/>
                  <a:gd name="connsiteX2" fmla="*/ 8572 w 65722"/>
                  <a:gd name="connsiteY2" fmla="*/ 53340 h 133350"/>
                  <a:gd name="connsiteX3" fmla="*/ 4763 w 65722"/>
                  <a:gd name="connsiteY3" fmla="*/ 38100 h 133350"/>
                  <a:gd name="connsiteX4" fmla="*/ 4763 w 65722"/>
                  <a:gd name="connsiteY4" fmla="*/ 30480 h 133350"/>
                  <a:gd name="connsiteX5" fmla="*/ 8572 w 65722"/>
                  <a:gd name="connsiteY5" fmla="*/ 11430 h 133350"/>
                  <a:gd name="connsiteX6" fmla="*/ 4763 w 65722"/>
                  <a:gd name="connsiteY6" fmla="*/ 3810 h 133350"/>
                  <a:gd name="connsiteX7" fmla="*/ 35243 w 65722"/>
                  <a:gd name="connsiteY7" fmla="*/ 0 h 133350"/>
                  <a:gd name="connsiteX8" fmla="*/ 42863 w 65722"/>
                  <a:gd name="connsiteY8" fmla="*/ 3810 h 133350"/>
                  <a:gd name="connsiteX9" fmla="*/ 35243 w 65722"/>
                  <a:gd name="connsiteY9" fmla="*/ 15240 h 133350"/>
                  <a:gd name="connsiteX10" fmla="*/ 27622 w 65722"/>
                  <a:gd name="connsiteY10" fmla="*/ 22860 h 133350"/>
                  <a:gd name="connsiteX11" fmla="*/ 39052 w 65722"/>
                  <a:gd name="connsiteY11" fmla="*/ 34290 h 133350"/>
                  <a:gd name="connsiteX12" fmla="*/ 42863 w 65722"/>
                  <a:gd name="connsiteY12" fmla="*/ 34290 h 133350"/>
                  <a:gd name="connsiteX13" fmla="*/ 65722 w 65722"/>
                  <a:gd name="connsiteY13" fmla="*/ 45720 h 133350"/>
                  <a:gd name="connsiteX14" fmla="*/ 27622 w 65722"/>
                  <a:gd name="connsiteY14" fmla="*/ 121920 h 133350"/>
                  <a:gd name="connsiteX15" fmla="*/ 16193 w 65722"/>
                  <a:gd name="connsiteY15" fmla="*/ 118110 h 133350"/>
                  <a:gd name="connsiteX16" fmla="*/ 20002 w 65722"/>
                  <a:gd name="connsiteY16" fmla="*/ 102870 h 133350"/>
                  <a:gd name="connsiteX17" fmla="*/ 12382 w 65722"/>
                  <a:gd name="connsiteY17" fmla="*/ 129540 h 133350"/>
                  <a:gd name="connsiteX18" fmla="*/ 8572 w 65722"/>
                  <a:gd name="connsiteY18" fmla="*/ 133350 h 133350"/>
                  <a:gd name="connsiteX19" fmla="*/ 4763 w 65722"/>
                  <a:gd name="connsiteY19" fmla="*/ 133350 h 133350"/>
                  <a:gd name="connsiteX20" fmla="*/ 952 w 65722"/>
                  <a:gd name="connsiteY20" fmla="*/ 129540 h 133350"/>
                  <a:gd name="connsiteX21" fmla="*/ 4763 w 65722"/>
                  <a:gd name="connsiteY21" fmla="*/ 114300 h 133350"/>
                  <a:gd name="connsiteX22" fmla="*/ 4763 w 65722"/>
                  <a:gd name="connsiteY22" fmla="*/ 99060 h 133350"/>
                  <a:gd name="connsiteX23" fmla="*/ 952 w 65722"/>
                  <a:gd name="connsiteY23" fmla="*/ 45720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5722" h="133350">
                    <a:moveTo>
                      <a:pt x="952" y="45720"/>
                    </a:moveTo>
                    <a:lnTo>
                      <a:pt x="4763" y="53340"/>
                    </a:lnTo>
                    <a:lnTo>
                      <a:pt x="8572" y="53340"/>
                    </a:lnTo>
                    <a:cubicBezTo>
                      <a:pt x="8572" y="49530"/>
                      <a:pt x="4763" y="41910"/>
                      <a:pt x="4763" y="38100"/>
                    </a:cubicBezTo>
                    <a:cubicBezTo>
                      <a:pt x="4763" y="34290"/>
                      <a:pt x="952" y="30480"/>
                      <a:pt x="4763" y="30480"/>
                    </a:cubicBezTo>
                    <a:cubicBezTo>
                      <a:pt x="16193" y="26670"/>
                      <a:pt x="12382" y="19050"/>
                      <a:pt x="8572" y="11430"/>
                    </a:cubicBezTo>
                    <a:cubicBezTo>
                      <a:pt x="8572" y="7620"/>
                      <a:pt x="8572" y="7620"/>
                      <a:pt x="4763" y="3810"/>
                    </a:cubicBezTo>
                    <a:cubicBezTo>
                      <a:pt x="16193" y="3810"/>
                      <a:pt x="23813" y="0"/>
                      <a:pt x="35243" y="0"/>
                    </a:cubicBezTo>
                    <a:cubicBezTo>
                      <a:pt x="39052" y="0"/>
                      <a:pt x="46672" y="0"/>
                      <a:pt x="42863" y="3810"/>
                    </a:cubicBezTo>
                    <a:cubicBezTo>
                      <a:pt x="42863" y="7620"/>
                      <a:pt x="39052" y="15240"/>
                      <a:pt x="35243" y="15240"/>
                    </a:cubicBezTo>
                    <a:cubicBezTo>
                      <a:pt x="27622" y="15240"/>
                      <a:pt x="23813" y="15240"/>
                      <a:pt x="27622" y="22860"/>
                    </a:cubicBezTo>
                    <a:cubicBezTo>
                      <a:pt x="27622" y="26670"/>
                      <a:pt x="31432" y="34290"/>
                      <a:pt x="39052" y="34290"/>
                    </a:cubicBezTo>
                    <a:cubicBezTo>
                      <a:pt x="39052" y="34290"/>
                      <a:pt x="42863" y="34290"/>
                      <a:pt x="42863" y="34290"/>
                    </a:cubicBezTo>
                    <a:cubicBezTo>
                      <a:pt x="58102" y="30480"/>
                      <a:pt x="58102" y="30480"/>
                      <a:pt x="65722" y="45720"/>
                    </a:cubicBezTo>
                    <a:cubicBezTo>
                      <a:pt x="50482" y="72390"/>
                      <a:pt x="35243" y="95250"/>
                      <a:pt x="27622" y="121920"/>
                    </a:cubicBezTo>
                    <a:cubicBezTo>
                      <a:pt x="20002" y="129540"/>
                      <a:pt x="16193" y="121920"/>
                      <a:pt x="16193" y="118110"/>
                    </a:cubicBezTo>
                    <a:cubicBezTo>
                      <a:pt x="16193" y="114300"/>
                      <a:pt x="20002" y="106680"/>
                      <a:pt x="20002" y="102870"/>
                    </a:cubicBezTo>
                    <a:cubicBezTo>
                      <a:pt x="20002" y="110490"/>
                      <a:pt x="16193" y="118110"/>
                      <a:pt x="12382" y="129540"/>
                    </a:cubicBezTo>
                    <a:cubicBezTo>
                      <a:pt x="12382" y="129540"/>
                      <a:pt x="12382" y="133350"/>
                      <a:pt x="8572" y="133350"/>
                    </a:cubicBezTo>
                    <a:cubicBezTo>
                      <a:pt x="8572" y="133350"/>
                      <a:pt x="4763" y="133350"/>
                      <a:pt x="4763" y="133350"/>
                    </a:cubicBezTo>
                    <a:cubicBezTo>
                      <a:pt x="952" y="133350"/>
                      <a:pt x="952" y="129540"/>
                      <a:pt x="952" y="129540"/>
                    </a:cubicBezTo>
                    <a:cubicBezTo>
                      <a:pt x="952" y="125730"/>
                      <a:pt x="952" y="118110"/>
                      <a:pt x="4763" y="114300"/>
                    </a:cubicBezTo>
                    <a:cubicBezTo>
                      <a:pt x="8572" y="110490"/>
                      <a:pt x="8572" y="102870"/>
                      <a:pt x="4763" y="99060"/>
                    </a:cubicBezTo>
                    <a:cubicBezTo>
                      <a:pt x="-2857" y="72390"/>
                      <a:pt x="952" y="57150"/>
                      <a:pt x="952" y="45720"/>
                    </a:cubicBezTo>
                    <a:close/>
                  </a:path>
                </a:pathLst>
              </a:custGeom>
              <a:solidFill>
                <a:srgbClr val="B830B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8" name="Freeform: Shape 287">
                <a:extLst>
                  <a:ext uri="{FF2B5EF4-FFF2-40B4-BE49-F238E27FC236}">
                    <a16:creationId xmlns:a16="http://schemas.microsoft.com/office/drawing/2014/main" id="{9EC5B851-F5F7-C716-C27E-F5362A101187}"/>
                  </a:ext>
                </a:extLst>
              </p:cNvPr>
              <p:cNvSpPr/>
              <p:nvPr/>
            </p:nvSpPr>
            <p:spPr>
              <a:xfrm>
                <a:off x="8138161" y="2670505"/>
                <a:ext cx="118109" cy="327964"/>
              </a:xfrm>
              <a:custGeom>
                <a:avLst/>
                <a:gdLst>
                  <a:gd name="connsiteX0" fmla="*/ 11430 w 118109"/>
                  <a:gd name="connsiteY0" fmla="*/ 4115 h 327964"/>
                  <a:gd name="connsiteX1" fmla="*/ 30480 w 118109"/>
                  <a:gd name="connsiteY1" fmla="*/ 57455 h 327964"/>
                  <a:gd name="connsiteX2" fmla="*/ 57150 w 118109"/>
                  <a:gd name="connsiteY2" fmla="*/ 129845 h 327964"/>
                  <a:gd name="connsiteX3" fmla="*/ 114300 w 118109"/>
                  <a:gd name="connsiteY3" fmla="*/ 305105 h 327964"/>
                  <a:gd name="connsiteX4" fmla="*/ 118110 w 118109"/>
                  <a:gd name="connsiteY4" fmla="*/ 316535 h 327964"/>
                  <a:gd name="connsiteX5" fmla="*/ 114300 w 118109"/>
                  <a:gd name="connsiteY5" fmla="*/ 327965 h 327964"/>
                  <a:gd name="connsiteX6" fmla="*/ 106680 w 118109"/>
                  <a:gd name="connsiteY6" fmla="*/ 320345 h 327964"/>
                  <a:gd name="connsiteX7" fmla="*/ 95250 w 118109"/>
                  <a:gd name="connsiteY7" fmla="*/ 282245 h 327964"/>
                  <a:gd name="connsiteX8" fmla="*/ 72390 w 118109"/>
                  <a:gd name="connsiteY8" fmla="*/ 213665 h 327964"/>
                  <a:gd name="connsiteX9" fmla="*/ 49530 w 118109"/>
                  <a:gd name="connsiteY9" fmla="*/ 148895 h 327964"/>
                  <a:gd name="connsiteX10" fmla="*/ 30480 w 118109"/>
                  <a:gd name="connsiteY10" fmla="*/ 95555 h 327964"/>
                  <a:gd name="connsiteX11" fmla="*/ 7620 w 118109"/>
                  <a:gd name="connsiteY11" fmla="*/ 30785 h 327964"/>
                  <a:gd name="connsiteX12" fmla="*/ 0 w 118109"/>
                  <a:gd name="connsiteY12" fmla="*/ 7925 h 327964"/>
                  <a:gd name="connsiteX13" fmla="*/ 11430 w 118109"/>
                  <a:gd name="connsiteY13" fmla="*/ 4115 h 327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109" h="327964">
                    <a:moveTo>
                      <a:pt x="11430" y="4115"/>
                    </a:moveTo>
                    <a:cubicBezTo>
                      <a:pt x="19050" y="23165"/>
                      <a:pt x="22860" y="38405"/>
                      <a:pt x="30480" y="57455"/>
                    </a:cubicBezTo>
                    <a:cubicBezTo>
                      <a:pt x="41910" y="80315"/>
                      <a:pt x="49530" y="106985"/>
                      <a:pt x="57150" y="129845"/>
                    </a:cubicBezTo>
                    <a:lnTo>
                      <a:pt x="114300" y="305105"/>
                    </a:lnTo>
                    <a:cubicBezTo>
                      <a:pt x="114300" y="308915"/>
                      <a:pt x="118110" y="312725"/>
                      <a:pt x="118110" y="316535"/>
                    </a:cubicBezTo>
                    <a:cubicBezTo>
                      <a:pt x="118110" y="320345"/>
                      <a:pt x="118110" y="327965"/>
                      <a:pt x="114300" y="327965"/>
                    </a:cubicBezTo>
                    <a:cubicBezTo>
                      <a:pt x="106680" y="327965"/>
                      <a:pt x="106680" y="324155"/>
                      <a:pt x="106680" y="320345"/>
                    </a:cubicBezTo>
                    <a:cubicBezTo>
                      <a:pt x="102870" y="305105"/>
                      <a:pt x="99060" y="293675"/>
                      <a:pt x="95250" y="282245"/>
                    </a:cubicBezTo>
                    <a:cubicBezTo>
                      <a:pt x="87630" y="259385"/>
                      <a:pt x="83820" y="236525"/>
                      <a:pt x="72390" y="213665"/>
                    </a:cubicBezTo>
                    <a:cubicBezTo>
                      <a:pt x="64770" y="190805"/>
                      <a:pt x="53340" y="171755"/>
                      <a:pt x="49530" y="148895"/>
                    </a:cubicBezTo>
                    <a:cubicBezTo>
                      <a:pt x="45720" y="129845"/>
                      <a:pt x="38100" y="114605"/>
                      <a:pt x="30480" y="95555"/>
                    </a:cubicBezTo>
                    <a:cubicBezTo>
                      <a:pt x="22860" y="72695"/>
                      <a:pt x="15240" y="53645"/>
                      <a:pt x="7620" y="30785"/>
                    </a:cubicBezTo>
                    <a:cubicBezTo>
                      <a:pt x="3810" y="23165"/>
                      <a:pt x="3810" y="15545"/>
                      <a:pt x="0" y="7925"/>
                    </a:cubicBezTo>
                    <a:cubicBezTo>
                      <a:pt x="7620" y="-7315"/>
                      <a:pt x="11430" y="4115"/>
                      <a:pt x="11430" y="4115"/>
                    </a:cubicBezTo>
                    <a:close/>
                  </a:path>
                </a:pathLst>
              </a:custGeom>
              <a:solidFill>
                <a:srgbClr val="D26CD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1" name="Freeform: Shape 290">
                <a:extLst>
                  <a:ext uri="{FF2B5EF4-FFF2-40B4-BE49-F238E27FC236}">
                    <a16:creationId xmlns:a16="http://schemas.microsoft.com/office/drawing/2014/main" id="{9BDBE8A1-CB05-7682-C327-A280760BC7B1}"/>
                  </a:ext>
                </a:extLst>
              </p:cNvPr>
              <p:cNvSpPr/>
              <p:nvPr/>
            </p:nvSpPr>
            <p:spPr>
              <a:xfrm>
                <a:off x="8384382" y="1322070"/>
                <a:ext cx="172878" cy="155389"/>
              </a:xfrm>
              <a:custGeom>
                <a:avLst/>
                <a:gdLst>
                  <a:gd name="connsiteX0" fmla="*/ 12858 w 172878"/>
                  <a:gd name="connsiteY0" fmla="*/ 114300 h 155389"/>
                  <a:gd name="connsiteX1" fmla="*/ 20479 w 172878"/>
                  <a:gd name="connsiteY1" fmla="*/ 102870 h 155389"/>
                  <a:gd name="connsiteX2" fmla="*/ 39529 w 172878"/>
                  <a:gd name="connsiteY2" fmla="*/ 76200 h 155389"/>
                  <a:gd name="connsiteX3" fmla="*/ 54769 w 172878"/>
                  <a:gd name="connsiteY3" fmla="*/ 64770 h 155389"/>
                  <a:gd name="connsiteX4" fmla="*/ 127158 w 172878"/>
                  <a:gd name="connsiteY4" fmla="*/ 26670 h 155389"/>
                  <a:gd name="connsiteX5" fmla="*/ 153829 w 172878"/>
                  <a:gd name="connsiteY5" fmla="*/ 7620 h 155389"/>
                  <a:gd name="connsiteX6" fmla="*/ 165258 w 172878"/>
                  <a:gd name="connsiteY6" fmla="*/ 0 h 155389"/>
                  <a:gd name="connsiteX7" fmla="*/ 172879 w 172878"/>
                  <a:gd name="connsiteY7" fmla="*/ 3810 h 155389"/>
                  <a:gd name="connsiteX8" fmla="*/ 172879 w 172878"/>
                  <a:gd name="connsiteY8" fmla="*/ 11430 h 155389"/>
                  <a:gd name="connsiteX9" fmla="*/ 165258 w 172878"/>
                  <a:gd name="connsiteY9" fmla="*/ 19050 h 155389"/>
                  <a:gd name="connsiteX10" fmla="*/ 130969 w 172878"/>
                  <a:gd name="connsiteY10" fmla="*/ 45720 h 155389"/>
                  <a:gd name="connsiteX11" fmla="*/ 92869 w 172878"/>
                  <a:gd name="connsiteY11" fmla="*/ 68580 h 155389"/>
                  <a:gd name="connsiteX12" fmla="*/ 73819 w 172878"/>
                  <a:gd name="connsiteY12" fmla="*/ 80010 h 155389"/>
                  <a:gd name="connsiteX13" fmla="*/ 43339 w 172878"/>
                  <a:gd name="connsiteY13" fmla="*/ 102870 h 155389"/>
                  <a:gd name="connsiteX14" fmla="*/ 35719 w 172878"/>
                  <a:gd name="connsiteY14" fmla="*/ 125730 h 155389"/>
                  <a:gd name="connsiteX15" fmla="*/ 43339 w 172878"/>
                  <a:gd name="connsiteY15" fmla="*/ 152400 h 155389"/>
                  <a:gd name="connsiteX16" fmla="*/ 1429 w 172878"/>
                  <a:gd name="connsiteY16" fmla="*/ 137160 h 155389"/>
                  <a:gd name="connsiteX17" fmla="*/ 12858 w 172878"/>
                  <a:gd name="connsiteY17" fmla="*/ 118110 h 155389"/>
                  <a:gd name="connsiteX18" fmla="*/ 12858 w 172878"/>
                  <a:gd name="connsiteY18" fmla="*/ 114300 h 15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2878" h="155389">
                    <a:moveTo>
                      <a:pt x="12858" y="114300"/>
                    </a:moveTo>
                    <a:cubicBezTo>
                      <a:pt x="12858" y="110490"/>
                      <a:pt x="16669" y="106680"/>
                      <a:pt x="20479" y="102870"/>
                    </a:cubicBezTo>
                    <a:cubicBezTo>
                      <a:pt x="28099" y="95250"/>
                      <a:pt x="35719" y="87630"/>
                      <a:pt x="39529" y="76200"/>
                    </a:cubicBezTo>
                    <a:cubicBezTo>
                      <a:pt x="43339" y="68580"/>
                      <a:pt x="47149" y="64770"/>
                      <a:pt x="54769" y="64770"/>
                    </a:cubicBezTo>
                    <a:cubicBezTo>
                      <a:pt x="81439" y="57150"/>
                      <a:pt x="104299" y="41910"/>
                      <a:pt x="127158" y="26670"/>
                    </a:cubicBezTo>
                    <a:lnTo>
                      <a:pt x="153829" y="7620"/>
                    </a:lnTo>
                    <a:cubicBezTo>
                      <a:pt x="157639" y="3810"/>
                      <a:pt x="161449" y="3810"/>
                      <a:pt x="165258" y="0"/>
                    </a:cubicBezTo>
                    <a:cubicBezTo>
                      <a:pt x="169069" y="0"/>
                      <a:pt x="169069" y="0"/>
                      <a:pt x="172879" y="3810"/>
                    </a:cubicBezTo>
                    <a:cubicBezTo>
                      <a:pt x="172879" y="7620"/>
                      <a:pt x="172879" y="7620"/>
                      <a:pt x="172879" y="11430"/>
                    </a:cubicBezTo>
                    <a:cubicBezTo>
                      <a:pt x="169069" y="15240"/>
                      <a:pt x="165258" y="15240"/>
                      <a:pt x="165258" y="19050"/>
                    </a:cubicBezTo>
                    <a:cubicBezTo>
                      <a:pt x="150019" y="26670"/>
                      <a:pt x="138589" y="38100"/>
                      <a:pt x="130969" y="45720"/>
                    </a:cubicBezTo>
                    <a:cubicBezTo>
                      <a:pt x="119539" y="57150"/>
                      <a:pt x="104299" y="60960"/>
                      <a:pt x="92869" y="68580"/>
                    </a:cubicBezTo>
                    <a:cubicBezTo>
                      <a:pt x="89058" y="72390"/>
                      <a:pt x="81439" y="76200"/>
                      <a:pt x="73819" y="80010"/>
                    </a:cubicBezTo>
                    <a:cubicBezTo>
                      <a:pt x="62389" y="83820"/>
                      <a:pt x="50958" y="95250"/>
                      <a:pt x="43339" y="102870"/>
                    </a:cubicBezTo>
                    <a:cubicBezTo>
                      <a:pt x="39529" y="110490"/>
                      <a:pt x="35719" y="118110"/>
                      <a:pt x="35719" y="125730"/>
                    </a:cubicBezTo>
                    <a:cubicBezTo>
                      <a:pt x="35719" y="137160"/>
                      <a:pt x="31908" y="148590"/>
                      <a:pt x="43339" y="152400"/>
                    </a:cubicBezTo>
                    <a:cubicBezTo>
                      <a:pt x="28099" y="160020"/>
                      <a:pt x="1429" y="152400"/>
                      <a:pt x="1429" y="137160"/>
                    </a:cubicBezTo>
                    <a:cubicBezTo>
                      <a:pt x="-2381" y="129540"/>
                      <a:pt x="1429" y="121920"/>
                      <a:pt x="12858" y="118110"/>
                    </a:cubicBezTo>
                    <a:cubicBezTo>
                      <a:pt x="9049" y="118110"/>
                      <a:pt x="9049" y="118110"/>
                      <a:pt x="12858" y="114300"/>
                    </a:cubicBezTo>
                    <a:close/>
                  </a:path>
                </a:pathLst>
              </a:custGeom>
              <a:solidFill>
                <a:srgbClr val="EFCBE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1" name="Freeform: Shape 300">
                <a:extLst>
                  <a:ext uri="{FF2B5EF4-FFF2-40B4-BE49-F238E27FC236}">
                    <a16:creationId xmlns:a16="http://schemas.microsoft.com/office/drawing/2014/main" id="{E9936656-916A-D3E8-A9E7-EC82C9537849}"/>
                  </a:ext>
                </a:extLst>
              </p:cNvPr>
              <p:cNvSpPr/>
              <p:nvPr/>
            </p:nvSpPr>
            <p:spPr>
              <a:xfrm>
                <a:off x="8804911" y="1571951"/>
                <a:ext cx="119610" cy="81588"/>
              </a:xfrm>
              <a:custGeom>
                <a:avLst/>
                <a:gdLst>
                  <a:gd name="connsiteX0" fmla="*/ 64770 w 119610"/>
                  <a:gd name="connsiteY0" fmla="*/ 62538 h 81588"/>
                  <a:gd name="connsiteX1" fmla="*/ 60960 w 119610"/>
                  <a:gd name="connsiteY1" fmla="*/ 81588 h 81588"/>
                  <a:gd name="connsiteX2" fmla="*/ 41910 w 119610"/>
                  <a:gd name="connsiteY2" fmla="*/ 62538 h 81588"/>
                  <a:gd name="connsiteX3" fmla="*/ 34290 w 119610"/>
                  <a:gd name="connsiteY3" fmla="*/ 58728 h 81588"/>
                  <a:gd name="connsiteX4" fmla="*/ 19050 w 119610"/>
                  <a:gd name="connsiteY4" fmla="*/ 51108 h 81588"/>
                  <a:gd name="connsiteX5" fmla="*/ 11430 w 119610"/>
                  <a:gd name="connsiteY5" fmla="*/ 51108 h 81588"/>
                  <a:gd name="connsiteX6" fmla="*/ 0 w 119610"/>
                  <a:gd name="connsiteY6" fmla="*/ 39678 h 81588"/>
                  <a:gd name="connsiteX7" fmla="*/ 68580 w 119610"/>
                  <a:gd name="connsiteY7" fmla="*/ 13008 h 81588"/>
                  <a:gd name="connsiteX8" fmla="*/ 83820 w 119610"/>
                  <a:gd name="connsiteY8" fmla="*/ 5388 h 81588"/>
                  <a:gd name="connsiteX9" fmla="*/ 110490 w 119610"/>
                  <a:gd name="connsiteY9" fmla="*/ 1578 h 81588"/>
                  <a:gd name="connsiteX10" fmla="*/ 114300 w 119610"/>
                  <a:gd name="connsiteY10" fmla="*/ 20628 h 81588"/>
                  <a:gd name="connsiteX11" fmla="*/ 99060 w 119610"/>
                  <a:gd name="connsiteY11" fmla="*/ 28248 h 81588"/>
                  <a:gd name="connsiteX12" fmla="*/ 91440 w 119610"/>
                  <a:gd name="connsiteY12" fmla="*/ 32058 h 81588"/>
                  <a:gd name="connsiteX13" fmla="*/ 64770 w 119610"/>
                  <a:gd name="connsiteY13" fmla="*/ 62538 h 8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9610" h="81588">
                    <a:moveTo>
                      <a:pt x="64770" y="62538"/>
                    </a:moveTo>
                    <a:cubicBezTo>
                      <a:pt x="60960" y="66348"/>
                      <a:pt x="60960" y="73968"/>
                      <a:pt x="60960" y="81588"/>
                    </a:cubicBezTo>
                    <a:cubicBezTo>
                      <a:pt x="57150" y="70158"/>
                      <a:pt x="49530" y="66348"/>
                      <a:pt x="41910" y="62538"/>
                    </a:cubicBezTo>
                    <a:cubicBezTo>
                      <a:pt x="38100" y="58728"/>
                      <a:pt x="38100" y="58728"/>
                      <a:pt x="34290" y="58728"/>
                    </a:cubicBezTo>
                    <a:cubicBezTo>
                      <a:pt x="26670" y="62538"/>
                      <a:pt x="19050" y="62538"/>
                      <a:pt x="19050" y="51108"/>
                    </a:cubicBezTo>
                    <a:cubicBezTo>
                      <a:pt x="19050" y="47298"/>
                      <a:pt x="15240" y="51108"/>
                      <a:pt x="11430" y="51108"/>
                    </a:cubicBezTo>
                    <a:cubicBezTo>
                      <a:pt x="3810" y="51108"/>
                      <a:pt x="0" y="47298"/>
                      <a:pt x="0" y="39678"/>
                    </a:cubicBezTo>
                    <a:cubicBezTo>
                      <a:pt x="22860" y="32058"/>
                      <a:pt x="41910" y="20628"/>
                      <a:pt x="68580" y="13008"/>
                    </a:cubicBezTo>
                    <a:cubicBezTo>
                      <a:pt x="72390" y="13008"/>
                      <a:pt x="80010" y="9198"/>
                      <a:pt x="83820" y="5388"/>
                    </a:cubicBezTo>
                    <a:cubicBezTo>
                      <a:pt x="91440" y="1578"/>
                      <a:pt x="102870" y="-2232"/>
                      <a:pt x="110490" y="1578"/>
                    </a:cubicBezTo>
                    <a:cubicBezTo>
                      <a:pt x="121920" y="5388"/>
                      <a:pt x="121920" y="13008"/>
                      <a:pt x="114300" y="20628"/>
                    </a:cubicBezTo>
                    <a:cubicBezTo>
                      <a:pt x="110490" y="24438"/>
                      <a:pt x="102870" y="28248"/>
                      <a:pt x="99060" y="28248"/>
                    </a:cubicBezTo>
                    <a:lnTo>
                      <a:pt x="91440" y="32058"/>
                    </a:lnTo>
                    <a:cubicBezTo>
                      <a:pt x="72390" y="39678"/>
                      <a:pt x="68580" y="43488"/>
                      <a:pt x="64770" y="62538"/>
                    </a:cubicBezTo>
                    <a:close/>
                  </a:path>
                </a:pathLst>
              </a:custGeom>
              <a:solidFill>
                <a:srgbClr val="E4A5E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1" name="Freeform: Shape 310">
                <a:extLst>
                  <a:ext uri="{FF2B5EF4-FFF2-40B4-BE49-F238E27FC236}">
                    <a16:creationId xmlns:a16="http://schemas.microsoft.com/office/drawing/2014/main" id="{40D59FBA-B5E3-7AED-2562-CD5B13AE7EAC}"/>
                  </a:ext>
                </a:extLst>
              </p:cNvPr>
              <p:cNvSpPr/>
              <p:nvPr/>
            </p:nvSpPr>
            <p:spPr>
              <a:xfrm>
                <a:off x="9247294" y="1657350"/>
                <a:ext cx="144700" cy="41909"/>
              </a:xfrm>
              <a:custGeom>
                <a:avLst/>
                <a:gdLst>
                  <a:gd name="connsiteX0" fmla="*/ 3387 w 144700"/>
                  <a:gd name="connsiteY0" fmla="*/ 15240 h 41909"/>
                  <a:gd name="connsiteX1" fmla="*/ 37676 w 144700"/>
                  <a:gd name="connsiteY1" fmla="*/ 7620 h 41909"/>
                  <a:gd name="connsiteX2" fmla="*/ 71967 w 144700"/>
                  <a:gd name="connsiteY2" fmla="*/ 7620 h 41909"/>
                  <a:gd name="connsiteX3" fmla="*/ 71967 w 144700"/>
                  <a:gd name="connsiteY3" fmla="*/ 7620 h 41909"/>
                  <a:gd name="connsiteX4" fmla="*/ 91017 w 144700"/>
                  <a:gd name="connsiteY4" fmla="*/ 0 h 41909"/>
                  <a:gd name="connsiteX5" fmla="*/ 106257 w 144700"/>
                  <a:gd name="connsiteY5" fmla="*/ 7620 h 41909"/>
                  <a:gd name="connsiteX6" fmla="*/ 121496 w 144700"/>
                  <a:gd name="connsiteY6" fmla="*/ 7620 h 41909"/>
                  <a:gd name="connsiteX7" fmla="*/ 136737 w 144700"/>
                  <a:gd name="connsiteY7" fmla="*/ 7620 h 41909"/>
                  <a:gd name="connsiteX8" fmla="*/ 140546 w 144700"/>
                  <a:gd name="connsiteY8" fmla="*/ 22860 h 41909"/>
                  <a:gd name="connsiteX9" fmla="*/ 121496 w 144700"/>
                  <a:gd name="connsiteY9" fmla="*/ 34290 h 41909"/>
                  <a:gd name="connsiteX10" fmla="*/ 30056 w 144700"/>
                  <a:gd name="connsiteY10" fmla="*/ 41910 h 41909"/>
                  <a:gd name="connsiteX11" fmla="*/ 3387 w 144700"/>
                  <a:gd name="connsiteY11" fmla="*/ 30480 h 41909"/>
                  <a:gd name="connsiteX12" fmla="*/ 3387 w 144700"/>
                  <a:gd name="connsiteY12" fmla="*/ 15240 h 4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4700" h="41909">
                    <a:moveTo>
                      <a:pt x="3387" y="15240"/>
                    </a:moveTo>
                    <a:lnTo>
                      <a:pt x="37676" y="7620"/>
                    </a:lnTo>
                    <a:cubicBezTo>
                      <a:pt x="49107" y="22860"/>
                      <a:pt x="60537" y="11430"/>
                      <a:pt x="71967" y="7620"/>
                    </a:cubicBezTo>
                    <a:cubicBezTo>
                      <a:pt x="71967" y="7620"/>
                      <a:pt x="71967" y="7620"/>
                      <a:pt x="71967" y="7620"/>
                    </a:cubicBezTo>
                    <a:cubicBezTo>
                      <a:pt x="79587" y="7620"/>
                      <a:pt x="83396" y="0"/>
                      <a:pt x="91017" y="0"/>
                    </a:cubicBezTo>
                    <a:cubicBezTo>
                      <a:pt x="94826" y="0"/>
                      <a:pt x="102446" y="3810"/>
                      <a:pt x="106257" y="7620"/>
                    </a:cubicBezTo>
                    <a:cubicBezTo>
                      <a:pt x="110067" y="7620"/>
                      <a:pt x="113876" y="7620"/>
                      <a:pt x="121496" y="7620"/>
                    </a:cubicBezTo>
                    <a:cubicBezTo>
                      <a:pt x="125307" y="7620"/>
                      <a:pt x="132926" y="7620"/>
                      <a:pt x="136737" y="7620"/>
                    </a:cubicBezTo>
                    <a:cubicBezTo>
                      <a:pt x="144357" y="11430"/>
                      <a:pt x="148167" y="19050"/>
                      <a:pt x="140546" y="22860"/>
                    </a:cubicBezTo>
                    <a:cubicBezTo>
                      <a:pt x="136737" y="30480"/>
                      <a:pt x="129117" y="34290"/>
                      <a:pt x="121496" y="34290"/>
                    </a:cubicBezTo>
                    <a:cubicBezTo>
                      <a:pt x="91017" y="38100"/>
                      <a:pt x="60537" y="38100"/>
                      <a:pt x="30056" y="41910"/>
                    </a:cubicBezTo>
                    <a:cubicBezTo>
                      <a:pt x="22437" y="38100"/>
                      <a:pt x="11006" y="38100"/>
                      <a:pt x="3387" y="30480"/>
                    </a:cubicBezTo>
                    <a:cubicBezTo>
                      <a:pt x="3387" y="30480"/>
                      <a:pt x="-4233" y="22860"/>
                      <a:pt x="3387" y="15240"/>
                    </a:cubicBezTo>
                    <a:close/>
                  </a:path>
                </a:pathLst>
              </a:custGeom>
              <a:solidFill>
                <a:srgbClr val="EBBDE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6" name="Freeform: Shape 315">
                <a:extLst>
                  <a:ext uri="{FF2B5EF4-FFF2-40B4-BE49-F238E27FC236}">
                    <a16:creationId xmlns:a16="http://schemas.microsoft.com/office/drawing/2014/main" id="{35EB25C2-01E2-1AF2-3FDE-F1CA0541A7B6}"/>
                  </a:ext>
                </a:extLst>
              </p:cNvPr>
              <p:cNvSpPr/>
              <p:nvPr/>
            </p:nvSpPr>
            <p:spPr>
              <a:xfrm>
                <a:off x="7345681" y="2152650"/>
                <a:ext cx="157162" cy="85248"/>
              </a:xfrm>
              <a:custGeom>
                <a:avLst/>
                <a:gdLst>
                  <a:gd name="connsiteX0" fmla="*/ 118110 w 157162"/>
                  <a:gd name="connsiteY0" fmla="*/ 19050 h 85248"/>
                  <a:gd name="connsiteX1" fmla="*/ 148590 w 157162"/>
                  <a:gd name="connsiteY1" fmla="*/ 0 h 85248"/>
                  <a:gd name="connsiteX2" fmla="*/ 148590 w 157162"/>
                  <a:gd name="connsiteY2" fmla="*/ 34290 h 85248"/>
                  <a:gd name="connsiteX3" fmla="*/ 118110 w 157162"/>
                  <a:gd name="connsiteY3" fmla="*/ 49530 h 85248"/>
                  <a:gd name="connsiteX4" fmla="*/ 110490 w 157162"/>
                  <a:gd name="connsiteY4" fmla="*/ 53340 h 85248"/>
                  <a:gd name="connsiteX5" fmla="*/ 80010 w 157162"/>
                  <a:gd name="connsiteY5" fmla="*/ 60960 h 85248"/>
                  <a:gd name="connsiteX6" fmla="*/ 68580 w 157162"/>
                  <a:gd name="connsiteY6" fmla="*/ 68580 h 85248"/>
                  <a:gd name="connsiteX7" fmla="*/ 19050 w 157162"/>
                  <a:gd name="connsiteY7" fmla="*/ 83820 h 85248"/>
                  <a:gd name="connsiteX8" fmla="*/ 0 w 157162"/>
                  <a:gd name="connsiteY8" fmla="*/ 72390 h 85248"/>
                  <a:gd name="connsiteX9" fmla="*/ 83820 w 157162"/>
                  <a:gd name="connsiteY9" fmla="*/ 38100 h 85248"/>
                  <a:gd name="connsiteX10" fmla="*/ 118110 w 157162"/>
                  <a:gd name="connsiteY10" fmla="*/ 19050 h 85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162" h="85248">
                    <a:moveTo>
                      <a:pt x="118110" y="19050"/>
                    </a:moveTo>
                    <a:cubicBezTo>
                      <a:pt x="137160" y="15240"/>
                      <a:pt x="140970" y="11430"/>
                      <a:pt x="148590" y="0"/>
                    </a:cubicBezTo>
                    <a:cubicBezTo>
                      <a:pt x="160020" y="7620"/>
                      <a:pt x="160020" y="26670"/>
                      <a:pt x="148590" y="34290"/>
                    </a:cubicBezTo>
                    <a:cubicBezTo>
                      <a:pt x="140970" y="41910"/>
                      <a:pt x="129540" y="49530"/>
                      <a:pt x="118110" y="49530"/>
                    </a:cubicBezTo>
                    <a:cubicBezTo>
                      <a:pt x="114300" y="49530"/>
                      <a:pt x="114300" y="53340"/>
                      <a:pt x="110490" y="53340"/>
                    </a:cubicBezTo>
                    <a:cubicBezTo>
                      <a:pt x="99060" y="49530"/>
                      <a:pt x="91440" y="57150"/>
                      <a:pt x="80010" y="60960"/>
                    </a:cubicBezTo>
                    <a:cubicBezTo>
                      <a:pt x="76200" y="64770"/>
                      <a:pt x="72390" y="64770"/>
                      <a:pt x="68580" y="68580"/>
                    </a:cubicBezTo>
                    <a:cubicBezTo>
                      <a:pt x="49530" y="68580"/>
                      <a:pt x="34290" y="80010"/>
                      <a:pt x="19050" y="83820"/>
                    </a:cubicBezTo>
                    <a:cubicBezTo>
                      <a:pt x="7620" y="87630"/>
                      <a:pt x="0" y="83820"/>
                      <a:pt x="0" y="72390"/>
                    </a:cubicBezTo>
                    <a:lnTo>
                      <a:pt x="83820" y="38100"/>
                    </a:lnTo>
                    <a:cubicBezTo>
                      <a:pt x="95250" y="34290"/>
                      <a:pt x="106680" y="26670"/>
                      <a:pt x="118110" y="19050"/>
                    </a:cubicBezTo>
                    <a:close/>
                  </a:path>
                </a:pathLst>
              </a:custGeom>
              <a:solidFill>
                <a:srgbClr val="E3A2E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7" name="Freeform: Shape 316">
                <a:extLst>
                  <a:ext uri="{FF2B5EF4-FFF2-40B4-BE49-F238E27FC236}">
                    <a16:creationId xmlns:a16="http://schemas.microsoft.com/office/drawing/2014/main" id="{597FC8F2-225C-3779-EAEE-37AA8F76E7A3}"/>
                  </a:ext>
                </a:extLst>
              </p:cNvPr>
              <p:cNvSpPr/>
              <p:nvPr/>
            </p:nvSpPr>
            <p:spPr>
              <a:xfrm>
                <a:off x="8310918" y="1085850"/>
                <a:ext cx="94286" cy="58728"/>
              </a:xfrm>
              <a:custGeom>
                <a:avLst/>
                <a:gdLst>
                  <a:gd name="connsiteX0" fmla="*/ 40602 w 94286"/>
                  <a:gd name="connsiteY0" fmla="*/ 57150 h 58728"/>
                  <a:gd name="connsiteX1" fmla="*/ 29172 w 94286"/>
                  <a:gd name="connsiteY1" fmla="*/ 53340 h 58728"/>
                  <a:gd name="connsiteX2" fmla="*/ 10122 w 94286"/>
                  <a:gd name="connsiteY2" fmla="*/ 38100 h 58728"/>
                  <a:gd name="connsiteX3" fmla="*/ 2502 w 94286"/>
                  <a:gd name="connsiteY3" fmla="*/ 19050 h 58728"/>
                  <a:gd name="connsiteX4" fmla="*/ 6313 w 94286"/>
                  <a:gd name="connsiteY4" fmla="*/ 7620 h 58728"/>
                  <a:gd name="connsiteX5" fmla="*/ 13932 w 94286"/>
                  <a:gd name="connsiteY5" fmla="*/ 0 h 58728"/>
                  <a:gd name="connsiteX6" fmla="*/ 40602 w 94286"/>
                  <a:gd name="connsiteY6" fmla="*/ 7620 h 58728"/>
                  <a:gd name="connsiteX7" fmla="*/ 55843 w 94286"/>
                  <a:gd name="connsiteY7" fmla="*/ 11430 h 58728"/>
                  <a:gd name="connsiteX8" fmla="*/ 86322 w 94286"/>
                  <a:gd name="connsiteY8" fmla="*/ 11430 h 58728"/>
                  <a:gd name="connsiteX9" fmla="*/ 90132 w 94286"/>
                  <a:gd name="connsiteY9" fmla="*/ 26670 h 58728"/>
                  <a:gd name="connsiteX10" fmla="*/ 63463 w 94286"/>
                  <a:gd name="connsiteY10" fmla="*/ 53340 h 58728"/>
                  <a:gd name="connsiteX11" fmla="*/ 40602 w 94286"/>
                  <a:gd name="connsiteY11" fmla="*/ 57150 h 58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286" h="58728">
                    <a:moveTo>
                      <a:pt x="40602" y="57150"/>
                    </a:moveTo>
                    <a:cubicBezTo>
                      <a:pt x="36793" y="53340"/>
                      <a:pt x="32982" y="53340"/>
                      <a:pt x="29172" y="53340"/>
                    </a:cubicBezTo>
                    <a:cubicBezTo>
                      <a:pt x="17743" y="53340"/>
                      <a:pt x="13932" y="49530"/>
                      <a:pt x="10122" y="38100"/>
                    </a:cubicBezTo>
                    <a:cubicBezTo>
                      <a:pt x="10122" y="30480"/>
                      <a:pt x="6313" y="26670"/>
                      <a:pt x="2502" y="19050"/>
                    </a:cubicBezTo>
                    <a:cubicBezTo>
                      <a:pt x="-1307" y="11430"/>
                      <a:pt x="-1307" y="11430"/>
                      <a:pt x="6313" y="7620"/>
                    </a:cubicBezTo>
                    <a:cubicBezTo>
                      <a:pt x="10122" y="7620"/>
                      <a:pt x="10122" y="3810"/>
                      <a:pt x="13932" y="0"/>
                    </a:cubicBezTo>
                    <a:cubicBezTo>
                      <a:pt x="25363" y="0"/>
                      <a:pt x="32982" y="0"/>
                      <a:pt x="40602" y="7620"/>
                    </a:cubicBezTo>
                    <a:cubicBezTo>
                      <a:pt x="44413" y="11430"/>
                      <a:pt x="48222" y="7620"/>
                      <a:pt x="55843" y="11430"/>
                    </a:cubicBezTo>
                    <a:cubicBezTo>
                      <a:pt x="67272" y="11430"/>
                      <a:pt x="78702" y="7620"/>
                      <a:pt x="86322" y="11430"/>
                    </a:cubicBezTo>
                    <a:cubicBezTo>
                      <a:pt x="93943" y="15240"/>
                      <a:pt x="97752" y="22860"/>
                      <a:pt x="90132" y="26670"/>
                    </a:cubicBezTo>
                    <a:cubicBezTo>
                      <a:pt x="78702" y="34290"/>
                      <a:pt x="78702" y="53340"/>
                      <a:pt x="63463" y="53340"/>
                    </a:cubicBezTo>
                    <a:cubicBezTo>
                      <a:pt x="55843" y="57150"/>
                      <a:pt x="48222" y="60960"/>
                      <a:pt x="40602" y="57150"/>
                    </a:cubicBezTo>
                    <a:close/>
                  </a:path>
                </a:pathLst>
              </a:custGeom>
              <a:solidFill>
                <a:srgbClr val="D880D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5" name="Freeform: Shape 334">
                <a:extLst>
                  <a:ext uri="{FF2B5EF4-FFF2-40B4-BE49-F238E27FC236}">
                    <a16:creationId xmlns:a16="http://schemas.microsoft.com/office/drawing/2014/main" id="{5772F2F4-2B66-0157-CFB8-1BF538B49487}"/>
                  </a:ext>
                </a:extLst>
              </p:cNvPr>
              <p:cNvSpPr/>
              <p:nvPr/>
            </p:nvSpPr>
            <p:spPr>
              <a:xfrm>
                <a:off x="8686801" y="1642109"/>
                <a:ext cx="106680" cy="57150"/>
              </a:xfrm>
              <a:custGeom>
                <a:avLst/>
                <a:gdLst>
                  <a:gd name="connsiteX0" fmla="*/ 68580 w 106680"/>
                  <a:gd name="connsiteY0" fmla="*/ 49530 h 57150"/>
                  <a:gd name="connsiteX1" fmla="*/ 38100 w 106680"/>
                  <a:gd name="connsiteY1" fmla="*/ 49530 h 57150"/>
                  <a:gd name="connsiteX2" fmla="*/ 34290 w 106680"/>
                  <a:gd name="connsiteY2" fmla="*/ 41910 h 57150"/>
                  <a:gd name="connsiteX3" fmla="*/ 22860 w 106680"/>
                  <a:gd name="connsiteY3" fmla="*/ 34290 h 57150"/>
                  <a:gd name="connsiteX4" fmla="*/ 0 w 106680"/>
                  <a:gd name="connsiteY4" fmla="*/ 11430 h 57150"/>
                  <a:gd name="connsiteX5" fmla="*/ 34290 w 106680"/>
                  <a:gd name="connsiteY5" fmla="*/ 7620 h 57150"/>
                  <a:gd name="connsiteX6" fmla="*/ 30480 w 106680"/>
                  <a:gd name="connsiteY6" fmla="*/ 15240 h 57150"/>
                  <a:gd name="connsiteX7" fmla="*/ 38100 w 106680"/>
                  <a:gd name="connsiteY7" fmla="*/ 15240 h 57150"/>
                  <a:gd name="connsiteX8" fmla="*/ 49530 w 106680"/>
                  <a:gd name="connsiteY8" fmla="*/ 11430 h 57150"/>
                  <a:gd name="connsiteX9" fmla="*/ 68580 w 106680"/>
                  <a:gd name="connsiteY9" fmla="*/ 3810 h 57150"/>
                  <a:gd name="connsiteX10" fmla="*/ 80010 w 106680"/>
                  <a:gd name="connsiteY10" fmla="*/ 0 h 57150"/>
                  <a:gd name="connsiteX11" fmla="*/ 106680 w 106680"/>
                  <a:gd name="connsiteY11" fmla="*/ 3810 h 57150"/>
                  <a:gd name="connsiteX12" fmla="*/ 95250 w 106680"/>
                  <a:gd name="connsiteY12" fmla="*/ 41910 h 57150"/>
                  <a:gd name="connsiteX13" fmla="*/ 76200 w 106680"/>
                  <a:gd name="connsiteY13" fmla="*/ 57150 h 57150"/>
                  <a:gd name="connsiteX14" fmla="*/ 68580 w 106680"/>
                  <a:gd name="connsiteY14" fmla="*/ 4953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6680" h="57150">
                    <a:moveTo>
                      <a:pt x="68580" y="49530"/>
                    </a:moveTo>
                    <a:cubicBezTo>
                      <a:pt x="57150" y="45720"/>
                      <a:pt x="49530" y="41910"/>
                      <a:pt x="38100" y="49530"/>
                    </a:cubicBezTo>
                    <a:cubicBezTo>
                      <a:pt x="38100" y="45720"/>
                      <a:pt x="34290" y="41910"/>
                      <a:pt x="34290" y="41910"/>
                    </a:cubicBezTo>
                    <a:cubicBezTo>
                      <a:pt x="30480" y="38100"/>
                      <a:pt x="30480" y="34290"/>
                      <a:pt x="22860" y="34290"/>
                    </a:cubicBezTo>
                    <a:cubicBezTo>
                      <a:pt x="7620" y="34290"/>
                      <a:pt x="0" y="26670"/>
                      <a:pt x="0" y="11430"/>
                    </a:cubicBezTo>
                    <a:cubicBezTo>
                      <a:pt x="11430" y="19050"/>
                      <a:pt x="22860" y="11430"/>
                      <a:pt x="34290" y="7620"/>
                    </a:cubicBezTo>
                    <a:cubicBezTo>
                      <a:pt x="34290" y="11430"/>
                      <a:pt x="30480" y="11430"/>
                      <a:pt x="30480" y="15240"/>
                    </a:cubicBezTo>
                    <a:cubicBezTo>
                      <a:pt x="30480" y="19050"/>
                      <a:pt x="34290" y="15240"/>
                      <a:pt x="38100" y="15240"/>
                    </a:cubicBezTo>
                    <a:cubicBezTo>
                      <a:pt x="41910" y="15240"/>
                      <a:pt x="45720" y="11430"/>
                      <a:pt x="49530" y="11430"/>
                    </a:cubicBezTo>
                    <a:cubicBezTo>
                      <a:pt x="57150" y="11430"/>
                      <a:pt x="64770" y="11430"/>
                      <a:pt x="68580" y="3810"/>
                    </a:cubicBezTo>
                    <a:cubicBezTo>
                      <a:pt x="72390" y="0"/>
                      <a:pt x="76200" y="0"/>
                      <a:pt x="80010" y="0"/>
                    </a:cubicBezTo>
                    <a:cubicBezTo>
                      <a:pt x="87630" y="0"/>
                      <a:pt x="95250" y="0"/>
                      <a:pt x="106680" y="3810"/>
                    </a:cubicBezTo>
                    <a:cubicBezTo>
                      <a:pt x="102870" y="15240"/>
                      <a:pt x="102870" y="26670"/>
                      <a:pt x="95250" y="41910"/>
                    </a:cubicBezTo>
                    <a:cubicBezTo>
                      <a:pt x="91440" y="49530"/>
                      <a:pt x="87630" y="57150"/>
                      <a:pt x="76200" y="57150"/>
                    </a:cubicBezTo>
                    <a:cubicBezTo>
                      <a:pt x="72390" y="49530"/>
                      <a:pt x="72390" y="45720"/>
                      <a:pt x="68580" y="49530"/>
                    </a:cubicBezTo>
                    <a:close/>
                  </a:path>
                </a:pathLst>
              </a:custGeom>
              <a:solidFill>
                <a:srgbClr val="E2A0E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6" name="Freeform: Shape 335">
                <a:extLst>
                  <a:ext uri="{FF2B5EF4-FFF2-40B4-BE49-F238E27FC236}">
                    <a16:creationId xmlns:a16="http://schemas.microsoft.com/office/drawing/2014/main" id="{99A0F57E-AAC6-A90B-951F-659B93AAEF28}"/>
                  </a:ext>
                </a:extLst>
              </p:cNvPr>
              <p:cNvSpPr/>
              <p:nvPr/>
            </p:nvSpPr>
            <p:spPr>
              <a:xfrm>
                <a:off x="7719061" y="1360170"/>
                <a:ext cx="68579" cy="91594"/>
              </a:xfrm>
              <a:custGeom>
                <a:avLst/>
                <a:gdLst>
                  <a:gd name="connsiteX0" fmla="*/ 68580 w 68579"/>
                  <a:gd name="connsiteY0" fmla="*/ 80010 h 91594"/>
                  <a:gd name="connsiteX1" fmla="*/ 68580 w 68579"/>
                  <a:gd name="connsiteY1" fmla="*/ 80010 h 91594"/>
                  <a:gd name="connsiteX2" fmla="*/ 38100 w 68579"/>
                  <a:gd name="connsiteY2" fmla="*/ 87630 h 91594"/>
                  <a:gd name="connsiteX3" fmla="*/ 26670 w 68579"/>
                  <a:gd name="connsiteY3" fmla="*/ 68580 h 91594"/>
                  <a:gd name="connsiteX4" fmla="*/ 3810 w 68579"/>
                  <a:gd name="connsiteY4" fmla="*/ 30480 h 91594"/>
                  <a:gd name="connsiteX5" fmla="*/ 0 w 68579"/>
                  <a:gd name="connsiteY5" fmla="*/ 15240 h 91594"/>
                  <a:gd name="connsiteX6" fmla="*/ 15240 w 68579"/>
                  <a:gd name="connsiteY6" fmla="*/ 0 h 91594"/>
                  <a:gd name="connsiteX7" fmla="*/ 34290 w 68579"/>
                  <a:gd name="connsiteY7" fmla="*/ 15240 h 91594"/>
                  <a:gd name="connsiteX8" fmla="*/ 45720 w 68579"/>
                  <a:gd name="connsiteY8" fmla="*/ 41910 h 91594"/>
                  <a:gd name="connsiteX9" fmla="*/ 49530 w 68579"/>
                  <a:gd name="connsiteY9" fmla="*/ 45720 h 91594"/>
                  <a:gd name="connsiteX10" fmla="*/ 68580 w 68579"/>
                  <a:gd name="connsiteY10" fmla="*/ 72390 h 91594"/>
                  <a:gd name="connsiteX11" fmla="*/ 68580 w 68579"/>
                  <a:gd name="connsiteY11" fmla="*/ 80010 h 91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579" h="91594">
                    <a:moveTo>
                      <a:pt x="68580" y="80010"/>
                    </a:moveTo>
                    <a:lnTo>
                      <a:pt x="68580" y="80010"/>
                    </a:lnTo>
                    <a:cubicBezTo>
                      <a:pt x="57150" y="91440"/>
                      <a:pt x="49530" y="95250"/>
                      <a:pt x="38100" y="87630"/>
                    </a:cubicBezTo>
                    <a:cubicBezTo>
                      <a:pt x="34290" y="83820"/>
                      <a:pt x="30480" y="76200"/>
                      <a:pt x="26670" y="68580"/>
                    </a:cubicBezTo>
                    <a:cubicBezTo>
                      <a:pt x="19050" y="53340"/>
                      <a:pt x="11430" y="41910"/>
                      <a:pt x="3810" y="30480"/>
                    </a:cubicBezTo>
                    <a:cubicBezTo>
                      <a:pt x="0" y="26670"/>
                      <a:pt x="0" y="22860"/>
                      <a:pt x="0" y="15240"/>
                    </a:cubicBezTo>
                    <a:cubicBezTo>
                      <a:pt x="0" y="3810"/>
                      <a:pt x="3810" y="0"/>
                      <a:pt x="15240" y="0"/>
                    </a:cubicBezTo>
                    <a:cubicBezTo>
                      <a:pt x="30480" y="0"/>
                      <a:pt x="30480" y="0"/>
                      <a:pt x="34290" y="15240"/>
                    </a:cubicBezTo>
                    <a:cubicBezTo>
                      <a:pt x="38100" y="26670"/>
                      <a:pt x="45720" y="34290"/>
                      <a:pt x="45720" y="41910"/>
                    </a:cubicBezTo>
                    <a:cubicBezTo>
                      <a:pt x="45720" y="45720"/>
                      <a:pt x="49530" y="45720"/>
                      <a:pt x="49530" y="45720"/>
                    </a:cubicBezTo>
                    <a:cubicBezTo>
                      <a:pt x="64770" y="49530"/>
                      <a:pt x="68580" y="60960"/>
                      <a:pt x="68580" y="72390"/>
                    </a:cubicBezTo>
                    <a:cubicBezTo>
                      <a:pt x="64770" y="76200"/>
                      <a:pt x="68580" y="76200"/>
                      <a:pt x="68580" y="80010"/>
                    </a:cubicBezTo>
                    <a:close/>
                  </a:path>
                </a:pathLst>
              </a:custGeom>
              <a:solidFill>
                <a:srgbClr val="EBBCE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7" name="Freeform: Shape 336">
                <a:extLst>
                  <a:ext uri="{FF2B5EF4-FFF2-40B4-BE49-F238E27FC236}">
                    <a16:creationId xmlns:a16="http://schemas.microsoft.com/office/drawing/2014/main" id="{86C06A11-67D9-C197-7331-89533BFB2729}"/>
                  </a:ext>
                </a:extLst>
              </p:cNvPr>
              <p:cNvSpPr/>
              <p:nvPr/>
            </p:nvSpPr>
            <p:spPr>
              <a:xfrm>
                <a:off x="8957311" y="1703070"/>
                <a:ext cx="114300" cy="56197"/>
              </a:xfrm>
              <a:custGeom>
                <a:avLst/>
                <a:gdLst>
                  <a:gd name="connsiteX0" fmla="*/ 114300 w 114300"/>
                  <a:gd name="connsiteY0" fmla="*/ 0 h 56197"/>
                  <a:gd name="connsiteX1" fmla="*/ 110490 w 114300"/>
                  <a:gd name="connsiteY1" fmla="*/ 7620 h 56197"/>
                  <a:gd name="connsiteX2" fmla="*/ 99060 w 114300"/>
                  <a:gd name="connsiteY2" fmla="*/ 11430 h 56197"/>
                  <a:gd name="connsiteX3" fmla="*/ 95250 w 114300"/>
                  <a:gd name="connsiteY3" fmla="*/ 41910 h 56197"/>
                  <a:gd name="connsiteX4" fmla="*/ 60960 w 114300"/>
                  <a:gd name="connsiteY4" fmla="*/ 53340 h 56197"/>
                  <a:gd name="connsiteX5" fmla="*/ 53340 w 114300"/>
                  <a:gd name="connsiteY5" fmla="*/ 53340 h 56197"/>
                  <a:gd name="connsiteX6" fmla="*/ 38100 w 114300"/>
                  <a:gd name="connsiteY6" fmla="*/ 53340 h 56197"/>
                  <a:gd name="connsiteX7" fmla="*/ 7620 w 114300"/>
                  <a:gd name="connsiteY7" fmla="*/ 41910 h 56197"/>
                  <a:gd name="connsiteX8" fmla="*/ 0 w 114300"/>
                  <a:gd name="connsiteY8" fmla="*/ 34290 h 56197"/>
                  <a:gd name="connsiteX9" fmla="*/ 0 w 114300"/>
                  <a:gd name="connsiteY9" fmla="*/ 19050 h 56197"/>
                  <a:gd name="connsiteX10" fmla="*/ 41910 w 114300"/>
                  <a:gd name="connsiteY10" fmla="*/ 15240 h 56197"/>
                  <a:gd name="connsiteX11" fmla="*/ 72390 w 114300"/>
                  <a:gd name="connsiteY11" fmla="*/ 11430 h 56197"/>
                  <a:gd name="connsiteX12" fmla="*/ 87630 w 114300"/>
                  <a:gd name="connsiteY12" fmla="*/ 3810 h 56197"/>
                  <a:gd name="connsiteX13" fmla="*/ 114300 w 114300"/>
                  <a:gd name="connsiteY13" fmla="*/ 0 h 56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4300" h="56197">
                    <a:moveTo>
                      <a:pt x="114300" y="0"/>
                    </a:moveTo>
                    <a:cubicBezTo>
                      <a:pt x="114300" y="3810"/>
                      <a:pt x="110490" y="3810"/>
                      <a:pt x="110490" y="7620"/>
                    </a:cubicBezTo>
                    <a:cubicBezTo>
                      <a:pt x="106680" y="11430"/>
                      <a:pt x="99060" y="7620"/>
                      <a:pt x="99060" y="11430"/>
                    </a:cubicBezTo>
                    <a:cubicBezTo>
                      <a:pt x="99060" y="22860"/>
                      <a:pt x="87630" y="30480"/>
                      <a:pt x="95250" y="41910"/>
                    </a:cubicBezTo>
                    <a:cubicBezTo>
                      <a:pt x="83820" y="41910"/>
                      <a:pt x="72390" y="53340"/>
                      <a:pt x="60960" y="53340"/>
                    </a:cubicBezTo>
                    <a:cubicBezTo>
                      <a:pt x="57150" y="49530"/>
                      <a:pt x="57150" y="53340"/>
                      <a:pt x="53340" y="53340"/>
                    </a:cubicBezTo>
                    <a:cubicBezTo>
                      <a:pt x="49530" y="57150"/>
                      <a:pt x="45720" y="57150"/>
                      <a:pt x="38100" y="53340"/>
                    </a:cubicBezTo>
                    <a:cubicBezTo>
                      <a:pt x="30480" y="45720"/>
                      <a:pt x="19050" y="41910"/>
                      <a:pt x="7620" y="41910"/>
                    </a:cubicBezTo>
                    <a:cubicBezTo>
                      <a:pt x="0" y="41910"/>
                      <a:pt x="0" y="38100"/>
                      <a:pt x="0" y="34290"/>
                    </a:cubicBezTo>
                    <a:cubicBezTo>
                      <a:pt x="0" y="30480"/>
                      <a:pt x="3810" y="22860"/>
                      <a:pt x="0" y="19050"/>
                    </a:cubicBezTo>
                    <a:cubicBezTo>
                      <a:pt x="15240" y="15240"/>
                      <a:pt x="26670" y="15240"/>
                      <a:pt x="41910" y="15240"/>
                    </a:cubicBezTo>
                    <a:cubicBezTo>
                      <a:pt x="53340" y="26670"/>
                      <a:pt x="60960" y="11430"/>
                      <a:pt x="72390" y="11430"/>
                    </a:cubicBezTo>
                    <a:cubicBezTo>
                      <a:pt x="76200" y="11430"/>
                      <a:pt x="83820" y="7620"/>
                      <a:pt x="87630" y="3810"/>
                    </a:cubicBezTo>
                    <a:lnTo>
                      <a:pt x="114300" y="0"/>
                    </a:lnTo>
                    <a:close/>
                  </a:path>
                </a:pathLst>
              </a:custGeom>
              <a:solidFill>
                <a:srgbClr val="E099D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8" name="Freeform: Shape 337">
                <a:extLst>
                  <a:ext uri="{FF2B5EF4-FFF2-40B4-BE49-F238E27FC236}">
                    <a16:creationId xmlns:a16="http://schemas.microsoft.com/office/drawing/2014/main" id="{A574D191-707E-B63D-C120-11F06A6ED40B}"/>
                  </a:ext>
                </a:extLst>
              </p:cNvPr>
              <p:cNvSpPr/>
              <p:nvPr/>
            </p:nvSpPr>
            <p:spPr>
              <a:xfrm>
                <a:off x="8347711" y="2649140"/>
                <a:ext cx="96744" cy="108346"/>
              </a:xfrm>
              <a:custGeom>
                <a:avLst/>
                <a:gdLst>
                  <a:gd name="connsiteX0" fmla="*/ 19050 w 96744"/>
                  <a:gd name="connsiteY0" fmla="*/ 6429 h 108346"/>
                  <a:gd name="connsiteX1" fmla="*/ 34290 w 96744"/>
                  <a:gd name="connsiteY1" fmla="*/ 17859 h 108346"/>
                  <a:gd name="connsiteX2" fmla="*/ 80010 w 96744"/>
                  <a:gd name="connsiteY2" fmla="*/ 63579 h 108346"/>
                  <a:gd name="connsiteX3" fmla="*/ 95250 w 96744"/>
                  <a:gd name="connsiteY3" fmla="*/ 90249 h 108346"/>
                  <a:gd name="connsiteX4" fmla="*/ 87630 w 96744"/>
                  <a:gd name="connsiteY4" fmla="*/ 105490 h 108346"/>
                  <a:gd name="connsiteX5" fmla="*/ 76200 w 96744"/>
                  <a:gd name="connsiteY5" fmla="*/ 105490 h 108346"/>
                  <a:gd name="connsiteX6" fmla="*/ 41910 w 96744"/>
                  <a:gd name="connsiteY6" fmla="*/ 63579 h 108346"/>
                  <a:gd name="connsiteX7" fmla="*/ 11430 w 96744"/>
                  <a:gd name="connsiteY7" fmla="*/ 21669 h 108346"/>
                  <a:gd name="connsiteX8" fmla="*/ 0 w 96744"/>
                  <a:gd name="connsiteY8" fmla="*/ 2619 h 108346"/>
                  <a:gd name="connsiteX9" fmla="*/ 19050 w 96744"/>
                  <a:gd name="connsiteY9" fmla="*/ 6429 h 108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744" h="108346">
                    <a:moveTo>
                      <a:pt x="19050" y="6429"/>
                    </a:moveTo>
                    <a:cubicBezTo>
                      <a:pt x="22860" y="10240"/>
                      <a:pt x="30480" y="14049"/>
                      <a:pt x="34290" y="17859"/>
                    </a:cubicBezTo>
                    <a:cubicBezTo>
                      <a:pt x="49530" y="33099"/>
                      <a:pt x="64770" y="48340"/>
                      <a:pt x="80010" y="63579"/>
                    </a:cubicBezTo>
                    <a:cubicBezTo>
                      <a:pt x="87630" y="71199"/>
                      <a:pt x="91440" y="82629"/>
                      <a:pt x="95250" y="90249"/>
                    </a:cubicBezTo>
                    <a:cubicBezTo>
                      <a:pt x="99060" y="94059"/>
                      <a:pt x="95250" y="101679"/>
                      <a:pt x="87630" y="105490"/>
                    </a:cubicBezTo>
                    <a:cubicBezTo>
                      <a:pt x="83820" y="109299"/>
                      <a:pt x="76200" y="109299"/>
                      <a:pt x="76200" y="105490"/>
                    </a:cubicBezTo>
                    <a:cubicBezTo>
                      <a:pt x="68580" y="90249"/>
                      <a:pt x="49530" y="78819"/>
                      <a:pt x="41910" y="63579"/>
                    </a:cubicBezTo>
                    <a:cubicBezTo>
                      <a:pt x="34290" y="48340"/>
                      <a:pt x="22860" y="36909"/>
                      <a:pt x="11430" y="21669"/>
                    </a:cubicBezTo>
                    <a:cubicBezTo>
                      <a:pt x="7620" y="17859"/>
                      <a:pt x="3810" y="10240"/>
                      <a:pt x="0" y="2619"/>
                    </a:cubicBezTo>
                    <a:cubicBezTo>
                      <a:pt x="7620" y="-5001"/>
                      <a:pt x="11430" y="6429"/>
                      <a:pt x="19050" y="6429"/>
                    </a:cubicBezTo>
                    <a:close/>
                  </a:path>
                </a:pathLst>
              </a:custGeom>
              <a:solidFill>
                <a:srgbClr val="C651C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0" name="Freeform: Shape 339">
                <a:extLst>
                  <a:ext uri="{FF2B5EF4-FFF2-40B4-BE49-F238E27FC236}">
                    <a16:creationId xmlns:a16="http://schemas.microsoft.com/office/drawing/2014/main" id="{8430CDD9-29D4-114E-CE22-FAAE453847B1}"/>
                  </a:ext>
                </a:extLst>
              </p:cNvPr>
              <p:cNvSpPr/>
              <p:nvPr/>
            </p:nvSpPr>
            <p:spPr>
              <a:xfrm>
                <a:off x="8343901" y="1455420"/>
                <a:ext cx="90132" cy="95250"/>
              </a:xfrm>
              <a:custGeom>
                <a:avLst/>
                <a:gdLst>
                  <a:gd name="connsiteX0" fmla="*/ 83820 w 90132"/>
                  <a:gd name="connsiteY0" fmla="*/ 57150 h 95250"/>
                  <a:gd name="connsiteX1" fmla="*/ 87630 w 90132"/>
                  <a:gd name="connsiteY1" fmla="*/ 64770 h 95250"/>
                  <a:gd name="connsiteX2" fmla="*/ 83820 w 90132"/>
                  <a:gd name="connsiteY2" fmla="*/ 87630 h 95250"/>
                  <a:gd name="connsiteX3" fmla="*/ 76200 w 90132"/>
                  <a:gd name="connsiteY3" fmla="*/ 95250 h 95250"/>
                  <a:gd name="connsiteX4" fmla="*/ 72390 w 90132"/>
                  <a:gd name="connsiteY4" fmla="*/ 83820 h 95250"/>
                  <a:gd name="connsiteX5" fmla="*/ 57150 w 90132"/>
                  <a:gd name="connsiteY5" fmla="*/ 64770 h 95250"/>
                  <a:gd name="connsiteX6" fmla="*/ 7620 w 90132"/>
                  <a:gd name="connsiteY6" fmla="*/ 49530 h 95250"/>
                  <a:gd name="connsiteX7" fmla="*/ 0 w 90132"/>
                  <a:gd name="connsiteY7" fmla="*/ 38100 h 95250"/>
                  <a:gd name="connsiteX8" fmla="*/ 7620 w 90132"/>
                  <a:gd name="connsiteY8" fmla="*/ 11430 h 95250"/>
                  <a:gd name="connsiteX9" fmla="*/ 22860 w 90132"/>
                  <a:gd name="connsiteY9" fmla="*/ 0 h 95250"/>
                  <a:gd name="connsiteX10" fmla="*/ 34290 w 90132"/>
                  <a:gd name="connsiteY10" fmla="*/ 11430 h 95250"/>
                  <a:gd name="connsiteX11" fmla="*/ 45720 w 90132"/>
                  <a:gd name="connsiteY11" fmla="*/ 22860 h 95250"/>
                  <a:gd name="connsiteX12" fmla="*/ 72390 w 90132"/>
                  <a:gd name="connsiteY12" fmla="*/ 26670 h 95250"/>
                  <a:gd name="connsiteX13" fmla="*/ 64770 w 90132"/>
                  <a:gd name="connsiteY13" fmla="*/ 30480 h 95250"/>
                  <a:gd name="connsiteX14" fmla="*/ 57150 w 90132"/>
                  <a:gd name="connsiteY14" fmla="*/ 41910 h 95250"/>
                  <a:gd name="connsiteX15" fmla="*/ 72390 w 90132"/>
                  <a:gd name="connsiteY15" fmla="*/ 53340 h 95250"/>
                  <a:gd name="connsiteX16" fmla="*/ 83820 w 90132"/>
                  <a:gd name="connsiteY16" fmla="*/ 57150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132" h="95250">
                    <a:moveTo>
                      <a:pt x="83820" y="57150"/>
                    </a:moveTo>
                    <a:cubicBezTo>
                      <a:pt x="83820" y="60960"/>
                      <a:pt x="83820" y="64770"/>
                      <a:pt x="87630" y="64770"/>
                    </a:cubicBezTo>
                    <a:cubicBezTo>
                      <a:pt x="91440" y="72390"/>
                      <a:pt x="91440" y="80010"/>
                      <a:pt x="83820" y="87630"/>
                    </a:cubicBezTo>
                    <a:cubicBezTo>
                      <a:pt x="80010" y="91440"/>
                      <a:pt x="80010" y="95250"/>
                      <a:pt x="76200" y="95250"/>
                    </a:cubicBezTo>
                    <a:cubicBezTo>
                      <a:pt x="76200" y="91440"/>
                      <a:pt x="72390" y="87630"/>
                      <a:pt x="72390" y="83820"/>
                    </a:cubicBezTo>
                    <a:cubicBezTo>
                      <a:pt x="68580" y="76200"/>
                      <a:pt x="64770" y="68580"/>
                      <a:pt x="57150" y="64770"/>
                    </a:cubicBezTo>
                    <a:cubicBezTo>
                      <a:pt x="41910" y="57150"/>
                      <a:pt x="26670" y="49530"/>
                      <a:pt x="7620" y="49530"/>
                    </a:cubicBezTo>
                    <a:cubicBezTo>
                      <a:pt x="0" y="49530"/>
                      <a:pt x="0" y="45720"/>
                      <a:pt x="0" y="38100"/>
                    </a:cubicBezTo>
                    <a:cubicBezTo>
                      <a:pt x="0" y="30480"/>
                      <a:pt x="3810" y="19050"/>
                      <a:pt x="7620" y="11430"/>
                    </a:cubicBezTo>
                    <a:cubicBezTo>
                      <a:pt x="15240" y="7620"/>
                      <a:pt x="19050" y="3810"/>
                      <a:pt x="22860" y="0"/>
                    </a:cubicBezTo>
                    <a:cubicBezTo>
                      <a:pt x="34290" y="0"/>
                      <a:pt x="38100" y="0"/>
                      <a:pt x="34290" y="11430"/>
                    </a:cubicBezTo>
                    <a:cubicBezTo>
                      <a:pt x="30480" y="19050"/>
                      <a:pt x="38100" y="22860"/>
                      <a:pt x="45720" y="22860"/>
                    </a:cubicBezTo>
                    <a:cubicBezTo>
                      <a:pt x="53340" y="22860"/>
                      <a:pt x="64770" y="19050"/>
                      <a:pt x="72390" y="26670"/>
                    </a:cubicBezTo>
                    <a:cubicBezTo>
                      <a:pt x="68580" y="26670"/>
                      <a:pt x="68580" y="30480"/>
                      <a:pt x="64770" y="30480"/>
                    </a:cubicBezTo>
                    <a:cubicBezTo>
                      <a:pt x="60960" y="34290"/>
                      <a:pt x="53340" y="38100"/>
                      <a:pt x="57150" y="41910"/>
                    </a:cubicBezTo>
                    <a:cubicBezTo>
                      <a:pt x="60960" y="49530"/>
                      <a:pt x="64770" y="53340"/>
                      <a:pt x="72390" y="53340"/>
                    </a:cubicBezTo>
                    <a:cubicBezTo>
                      <a:pt x="76200" y="60960"/>
                      <a:pt x="80010" y="60960"/>
                      <a:pt x="83820" y="57150"/>
                    </a:cubicBezTo>
                    <a:close/>
                  </a:path>
                </a:pathLst>
              </a:custGeom>
              <a:solidFill>
                <a:srgbClr val="EBBDE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1" name="Freeform: Shape 340">
                <a:extLst>
                  <a:ext uri="{FF2B5EF4-FFF2-40B4-BE49-F238E27FC236}">
                    <a16:creationId xmlns:a16="http://schemas.microsoft.com/office/drawing/2014/main" id="{575ECD51-3B68-6D97-A8B3-772A89E05A52}"/>
                  </a:ext>
                </a:extLst>
              </p:cNvPr>
              <p:cNvSpPr/>
              <p:nvPr/>
            </p:nvSpPr>
            <p:spPr>
              <a:xfrm>
                <a:off x="8423911" y="2510790"/>
                <a:ext cx="127307" cy="120967"/>
              </a:xfrm>
              <a:custGeom>
                <a:avLst/>
                <a:gdLst>
                  <a:gd name="connsiteX0" fmla="*/ 0 w 127307"/>
                  <a:gd name="connsiteY0" fmla="*/ 11430 h 120967"/>
                  <a:gd name="connsiteX1" fmla="*/ 3810 w 127307"/>
                  <a:gd name="connsiteY1" fmla="*/ 0 h 120967"/>
                  <a:gd name="connsiteX2" fmla="*/ 34290 w 127307"/>
                  <a:gd name="connsiteY2" fmla="*/ 22860 h 120967"/>
                  <a:gd name="connsiteX3" fmla="*/ 68580 w 127307"/>
                  <a:gd name="connsiteY3" fmla="*/ 57150 h 120967"/>
                  <a:gd name="connsiteX4" fmla="*/ 118110 w 127307"/>
                  <a:gd name="connsiteY4" fmla="*/ 102870 h 120967"/>
                  <a:gd name="connsiteX5" fmla="*/ 121920 w 127307"/>
                  <a:gd name="connsiteY5" fmla="*/ 106680 h 120967"/>
                  <a:gd name="connsiteX6" fmla="*/ 125730 w 127307"/>
                  <a:gd name="connsiteY6" fmla="*/ 118110 h 120967"/>
                  <a:gd name="connsiteX7" fmla="*/ 110490 w 127307"/>
                  <a:gd name="connsiteY7" fmla="*/ 118110 h 120967"/>
                  <a:gd name="connsiteX8" fmla="*/ 91440 w 127307"/>
                  <a:gd name="connsiteY8" fmla="*/ 99060 h 120967"/>
                  <a:gd name="connsiteX9" fmla="*/ 22860 w 127307"/>
                  <a:gd name="connsiteY9" fmla="*/ 34290 h 120967"/>
                  <a:gd name="connsiteX10" fmla="*/ 11430 w 127307"/>
                  <a:gd name="connsiteY10" fmla="*/ 22860 h 120967"/>
                  <a:gd name="connsiteX11" fmla="*/ 0 w 127307"/>
                  <a:gd name="connsiteY11" fmla="*/ 11430 h 120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07" h="120967">
                    <a:moveTo>
                      <a:pt x="0" y="11430"/>
                    </a:moveTo>
                    <a:cubicBezTo>
                      <a:pt x="0" y="7620"/>
                      <a:pt x="3810" y="3810"/>
                      <a:pt x="3810" y="0"/>
                    </a:cubicBezTo>
                    <a:cubicBezTo>
                      <a:pt x="11430" y="7620"/>
                      <a:pt x="22860" y="15240"/>
                      <a:pt x="34290" y="22860"/>
                    </a:cubicBezTo>
                    <a:cubicBezTo>
                      <a:pt x="49530" y="30480"/>
                      <a:pt x="57150" y="45720"/>
                      <a:pt x="68580" y="57150"/>
                    </a:cubicBezTo>
                    <a:cubicBezTo>
                      <a:pt x="83820" y="72390"/>
                      <a:pt x="102870" y="83820"/>
                      <a:pt x="118110" y="102870"/>
                    </a:cubicBezTo>
                    <a:cubicBezTo>
                      <a:pt x="118110" y="102870"/>
                      <a:pt x="121920" y="102870"/>
                      <a:pt x="121920" y="106680"/>
                    </a:cubicBezTo>
                    <a:cubicBezTo>
                      <a:pt x="125730" y="110490"/>
                      <a:pt x="129540" y="114300"/>
                      <a:pt x="125730" y="118110"/>
                    </a:cubicBezTo>
                    <a:cubicBezTo>
                      <a:pt x="121920" y="121920"/>
                      <a:pt x="114300" y="121920"/>
                      <a:pt x="110490" y="118110"/>
                    </a:cubicBezTo>
                    <a:cubicBezTo>
                      <a:pt x="102870" y="110490"/>
                      <a:pt x="95250" y="106680"/>
                      <a:pt x="91440" y="99060"/>
                    </a:cubicBezTo>
                    <a:cubicBezTo>
                      <a:pt x="72390" y="76200"/>
                      <a:pt x="45720" y="57150"/>
                      <a:pt x="22860" y="34290"/>
                    </a:cubicBezTo>
                    <a:cubicBezTo>
                      <a:pt x="19050" y="30480"/>
                      <a:pt x="15240" y="26670"/>
                      <a:pt x="11430" y="22860"/>
                    </a:cubicBezTo>
                    <a:cubicBezTo>
                      <a:pt x="11430" y="15240"/>
                      <a:pt x="3810" y="19050"/>
                      <a:pt x="0" y="11430"/>
                    </a:cubicBezTo>
                    <a:close/>
                  </a:path>
                </a:pathLst>
              </a:custGeom>
              <a:solidFill>
                <a:srgbClr val="C84AC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2" name="Freeform: Shape 341">
                <a:extLst>
                  <a:ext uri="{FF2B5EF4-FFF2-40B4-BE49-F238E27FC236}">
                    <a16:creationId xmlns:a16="http://schemas.microsoft.com/office/drawing/2014/main" id="{BB46EC4A-8837-4B1B-DC77-554154AE7620}"/>
                  </a:ext>
                </a:extLst>
              </p:cNvPr>
              <p:cNvSpPr/>
              <p:nvPr/>
            </p:nvSpPr>
            <p:spPr>
              <a:xfrm>
                <a:off x="7536181" y="2625090"/>
                <a:ext cx="64769" cy="121177"/>
              </a:xfrm>
              <a:custGeom>
                <a:avLst/>
                <a:gdLst>
                  <a:gd name="connsiteX0" fmla="*/ 0 w 64769"/>
                  <a:gd name="connsiteY0" fmla="*/ 106680 h 121177"/>
                  <a:gd name="connsiteX1" fmla="*/ 3810 w 64769"/>
                  <a:gd name="connsiteY1" fmla="*/ 87630 h 121177"/>
                  <a:gd name="connsiteX2" fmla="*/ 22860 w 64769"/>
                  <a:gd name="connsiteY2" fmla="*/ 49530 h 121177"/>
                  <a:gd name="connsiteX3" fmla="*/ 41910 w 64769"/>
                  <a:gd name="connsiteY3" fmla="*/ 11430 h 121177"/>
                  <a:gd name="connsiteX4" fmla="*/ 49530 w 64769"/>
                  <a:gd name="connsiteY4" fmla="*/ 0 h 121177"/>
                  <a:gd name="connsiteX5" fmla="*/ 64770 w 64769"/>
                  <a:gd name="connsiteY5" fmla="*/ 26670 h 121177"/>
                  <a:gd name="connsiteX6" fmla="*/ 49530 w 64769"/>
                  <a:gd name="connsiteY6" fmla="*/ 41910 h 121177"/>
                  <a:gd name="connsiteX7" fmla="*/ 38100 w 64769"/>
                  <a:gd name="connsiteY7" fmla="*/ 57150 h 121177"/>
                  <a:gd name="connsiteX8" fmla="*/ 19050 w 64769"/>
                  <a:gd name="connsiteY8" fmla="*/ 102870 h 121177"/>
                  <a:gd name="connsiteX9" fmla="*/ 15240 w 64769"/>
                  <a:gd name="connsiteY9" fmla="*/ 118110 h 121177"/>
                  <a:gd name="connsiteX10" fmla="*/ 0 w 64769"/>
                  <a:gd name="connsiteY10" fmla="*/ 106680 h 121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769" h="121177">
                    <a:moveTo>
                      <a:pt x="0" y="106680"/>
                    </a:moveTo>
                    <a:cubicBezTo>
                      <a:pt x="3810" y="99060"/>
                      <a:pt x="3810" y="95250"/>
                      <a:pt x="3810" y="87630"/>
                    </a:cubicBezTo>
                    <a:cubicBezTo>
                      <a:pt x="3810" y="72390"/>
                      <a:pt x="11430" y="60960"/>
                      <a:pt x="22860" y="49530"/>
                    </a:cubicBezTo>
                    <a:cubicBezTo>
                      <a:pt x="30480" y="38100"/>
                      <a:pt x="41910" y="26670"/>
                      <a:pt x="41910" y="11430"/>
                    </a:cubicBezTo>
                    <a:cubicBezTo>
                      <a:pt x="41910" y="7620"/>
                      <a:pt x="45720" y="3810"/>
                      <a:pt x="49530" y="0"/>
                    </a:cubicBezTo>
                    <a:cubicBezTo>
                      <a:pt x="60960" y="3810"/>
                      <a:pt x="64770" y="15240"/>
                      <a:pt x="64770" y="26670"/>
                    </a:cubicBezTo>
                    <a:cubicBezTo>
                      <a:pt x="60960" y="34290"/>
                      <a:pt x="53340" y="38100"/>
                      <a:pt x="49530" y="41910"/>
                    </a:cubicBezTo>
                    <a:cubicBezTo>
                      <a:pt x="45720" y="45720"/>
                      <a:pt x="41910" y="49530"/>
                      <a:pt x="38100" y="57150"/>
                    </a:cubicBezTo>
                    <a:cubicBezTo>
                      <a:pt x="34290" y="72390"/>
                      <a:pt x="26670" y="87630"/>
                      <a:pt x="19050" y="102870"/>
                    </a:cubicBezTo>
                    <a:cubicBezTo>
                      <a:pt x="15240" y="106680"/>
                      <a:pt x="15240" y="114300"/>
                      <a:pt x="15240" y="118110"/>
                    </a:cubicBezTo>
                    <a:cubicBezTo>
                      <a:pt x="3810" y="125730"/>
                      <a:pt x="3810" y="118110"/>
                      <a:pt x="0" y="106680"/>
                    </a:cubicBezTo>
                    <a:close/>
                  </a:path>
                </a:pathLst>
              </a:custGeom>
              <a:solidFill>
                <a:srgbClr val="E099E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3" name="Freeform: Shape 342">
                <a:extLst>
                  <a:ext uri="{FF2B5EF4-FFF2-40B4-BE49-F238E27FC236}">
                    <a16:creationId xmlns:a16="http://schemas.microsoft.com/office/drawing/2014/main" id="{6D3062D9-CBD6-28E7-DDE7-2300FD3C3F0D}"/>
                  </a:ext>
                </a:extLst>
              </p:cNvPr>
              <p:cNvSpPr/>
              <p:nvPr/>
            </p:nvSpPr>
            <p:spPr>
              <a:xfrm>
                <a:off x="7849908" y="2462212"/>
                <a:ext cx="84205" cy="109881"/>
              </a:xfrm>
              <a:custGeom>
                <a:avLst/>
                <a:gdLst>
                  <a:gd name="connsiteX0" fmla="*/ 2503 w 84205"/>
                  <a:gd name="connsiteY0" fmla="*/ 18098 h 109881"/>
                  <a:gd name="connsiteX1" fmla="*/ 10123 w 84205"/>
                  <a:gd name="connsiteY1" fmla="*/ 29528 h 109881"/>
                  <a:gd name="connsiteX2" fmla="*/ 17743 w 84205"/>
                  <a:gd name="connsiteY2" fmla="*/ 37148 h 109881"/>
                  <a:gd name="connsiteX3" fmla="*/ 21553 w 84205"/>
                  <a:gd name="connsiteY3" fmla="*/ 40957 h 109881"/>
                  <a:gd name="connsiteX4" fmla="*/ 25362 w 84205"/>
                  <a:gd name="connsiteY4" fmla="*/ 52388 h 109881"/>
                  <a:gd name="connsiteX5" fmla="*/ 32982 w 84205"/>
                  <a:gd name="connsiteY5" fmla="*/ 56198 h 109881"/>
                  <a:gd name="connsiteX6" fmla="*/ 40603 w 84205"/>
                  <a:gd name="connsiteY6" fmla="*/ 48578 h 109881"/>
                  <a:gd name="connsiteX7" fmla="*/ 59653 w 84205"/>
                  <a:gd name="connsiteY7" fmla="*/ 33338 h 109881"/>
                  <a:gd name="connsiteX8" fmla="*/ 67273 w 84205"/>
                  <a:gd name="connsiteY8" fmla="*/ 21907 h 109881"/>
                  <a:gd name="connsiteX9" fmla="*/ 74893 w 84205"/>
                  <a:gd name="connsiteY9" fmla="*/ 2857 h 109881"/>
                  <a:gd name="connsiteX10" fmla="*/ 82512 w 84205"/>
                  <a:gd name="connsiteY10" fmla="*/ 2857 h 109881"/>
                  <a:gd name="connsiteX11" fmla="*/ 82512 w 84205"/>
                  <a:gd name="connsiteY11" fmla="*/ 29528 h 109881"/>
                  <a:gd name="connsiteX12" fmla="*/ 78703 w 84205"/>
                  <a:gd name="connsiteY12" fmla="*/ 48578 h 109881"/>
                  <a:gd name="connsiteX13" fmla="*/ 67273 w 84205"/>
                  <a:gd name="connsiteY13" fmla="*/ 52388 h 109881"/>
                  <a:gd name="connsiteX14" fmla="*/ 67273 w 84205"/>
                  <a:gd name="connsiteY14" fmla="*/ 48578 h 109881"/>
                  <a:gd name="connsiteX15" fmla="*/ 63462 w 84205"/>
                  <a:gd name="connsiteY15" fmla="*/ 40957 h 109881"/>
                  <a:gd name="connsiteX16" fmla="*/ 52032 w 84205"/>
                  <a:gd name="connsiteY16" fmla="*/ 44768 h 109881"/>
                  <a:gd name="connsiteX17" fmla="*/ 44412 w 84205"/>
                  <a:gd name="connsiteY17" fmla="*/ 63818 h 109881"/>
                  <a:gd name="connsiteX18" fmla="*/ 48223 w 84205"/>
                  <a:gd name="connsiteY18" fmla="*/ 105728 h 109881"/>
                  <a:gd name="connsiteX19" fmla="*/ 36793 w 84205"/>
                  <a:gd name="connsiteY19" fmla="*/ 101918 h 109881"/>
                  <a:gd name="connsiteX20" fmla="*/ 32982 w 84205"/>
                  <a:gd name="connsiteY20" fmla="*/ 86678 h 109881"/>
                  <a:gd name="connsiteX21" fmla="*/ 21553 w 84205"/>
                  <a:gd name="connsiteY21" fmla="*/ 63818 h 109881"/>
                  <a:gd name="connsiteX22" fmla="*/ 6312 w 84205"/>
                  <a:gd name="connsiteY22" fmla="*/ 56198 h 109881"/>
                  <a:gd name="connsiteX23" fmla="*/ 2503 w 84205"/>
                  <a:gd name="connsiteY23" fmla="*/ 18098 h 109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4205" h="109881">
                    <a:moveTo>
                      <a:pt x="2503" y="18098"/>
                    </a:moveTo>
                    <a:cubicBezTo>
                      <a:pt x="6312" y="21907"/>
                      <a:pt x="10123" y="25718"/>
                      <a:pt x="10123" y="29528"/>
                    </a:cubicBezTo>
                    <a:cubicBezTo>
                      <a:pt x="10123" y="33338"/>
                      <a:pt x="6312" y="40957"/>
                      <a:pt x="17743" y="37148"/>
                    </a:cubicBezTo>
                    <a:cubicBezTo>
                      <a:pt x="21553" y="37148"/>
                      <a:pt x="21553" y="37148"/>
                      <a:pt x="21553" y="40957"/>
                    </a:cubicBezTo>
                    <a:cubicBezTo>
                      <a:pt x="21553" y="44768"/>
                      <a:pt x="21553" y="48578"/>
                      <a:pt x="25362" y="52388"/>
                    </a:cubicBezTo>
                    <a:cubicBezTo>
                      <a:pt x="29173" y="56198"/>
                      <a:pt x="29173" y="56198"/>
                      <a:pt x="32982" y="56198"/>
                    </a:cubicBezTo>
                    <a:cubicBezTo>
                      <a:pt x="36793" y="56198"/>
                      <a:pt x="36793" y="52388"/>
                      <a:pt x="40603" y="48578"/>
                    </a:cubicBezTo>
                    <a:cubicBezTo>
                      <a:pt x="44412" y="40957"/>
                      <a:pt x="48223" y="33338"/>
                      <a:pt x="59653" y="33338"/>
                    </a:cubicBezTo>
                    <a:cubicBezTo>
                      <a:pt x="67273" y="33338"/>
                      <a:pt x="71082" y="29528"/>
                      <a:pt x="67273" y="21907"/>
                    </a:cubicBezTo>
                    <a:cubicBezTo>
                      <a:pt x="67273" y="14288"/>
                      <a:pt x="71082" y="10478"/>
                      <a:pt x="74893" y="2857"/>
                    </a:cubicBezTo>
                    <a:cubicBezTo>
                      <a:pt x="74893" y="-952"/>
                      <a:pt x="78703" y="-952"/>
                      <a:pt x="82512" y="2857"/>
                    </a:cubicBezTo>
                    <a:cubicBezTo>
                      <a:pt x="82512" y="14288"/>
                      <a:pt x="86323" y="21907"/>
                      <a:pt x="82512" y="29528"/>
                    </a:cubicBezTo>
                    <a:cubicBezTo>
                      <a:pt x="78703" y="37148"/>
                      <a:pt x="82512" y="44768"/>
                      <a:pt x="78703" y="48578"/>
                    </a:cubicBezTo>
                    <a:cubicBezTo>
                      <a:pt x="74893" y="56198"/>
                      <a:pt x="74893" y="60007"/>
                      <a:pt x="67273" y="52388"/>
                    </a:cubicBezTo>
                    <a:lnTo>
                      <a:pt x="67273" y="48578"/>
                    </a:lnTo>
                    <a:cubicBezTo>
                      <a:pt x="67273" y="44768"/>
                      <a:pt x="67273" y="40957"/>
                      <a:pt x="63462" y="40957"/>
                    </a:cubicBezTo>
                    <a:cubicBezTo>
                      <a:pt x="59653" y="40957"/>
                      <a:pt x="55843" y="40957"/>
                      <a:pt x="52032" y="44768"/>
                    </a:cubicBezTo>
                    <a:cubicBezTo>
                      <a:pt x="48223" y="48578"/>
                      <a:pt x="44412" y="56198"/>
                      <a:pt x="44412" y="63818"/>
                    </a:cubicBezTo>
                    <a:cubicBezTo>
                      <a:pt x="48223" y="79057"/>
                      <a:pt x="44412" y="94298"/>
                      <a:pt x="48223" y="105728"/>
                    </a:cubicBezTo>
                    <a:cubicBezTo>
                      <a:pt x="40603" y="113348"/>
                      <a:pt x="36793" y="109538"/>
                      <a:pt x="36793" y="101918"/>
                    </a:cubicBezTo>
                    <a:cubicBezTo>
                      <a:pt x="36793" y="98107"/>
                      <a:pt x="32982" y="94298"/>
                      <a:pt x="32982" y="86678"/>
                    </a:cubicBezTo>
                    <a:cubicBezTo>
                      <a:pt x="25362" y="79057"/>
                      <a:pt x="21553" y="71438"/>
                      <a:pt x="21553" y="63818"/>
                    </a:cubicBezTo>
                    <a:cubicBezTo>
                      <a:pt x="21553" y="52388"/>
                      <a:pt x="17743" y="52388"/>
                      <a:pt x="6312" y="56198"/>
                    </a:cubicBezTo>
                    <a:cubicBezTo>
                      <a:pt x="-1307" y="44768"/>
                      <a:pt x="-1307" y="33338"/>
                      <a:pt x="2503" y="18098"/>
                    </a:cubicBezTo>
                    <a:close/>
                  </a:path>
                </a:pathLst>
              </a:custGeom>
              <a:solidFill>
                <a:srgbClr val="90258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6" name="Freeform: Shape 345">
                <a:extLst>
                  <a:ext uri="{FF2B5EF4-FFF2-40B4-BE49-F238E27FC236}">
                    <a16:creationId xmlns:a16="http://schemas.microsoft.com/office/drawing/2014/main" id="{F9FA68DD-8726-F79D-4499-FEA2A2845CF2}"/>
                  </a:ext>
                </a:extLst>
              </p:cNvPr>
              <p:cNvSpPr/>
              <p:nvPr/>
            </p:nvSpPr>
            <p:spPr>
              <a:xfrm>
                <a:off x="7748112" y="2404109"/>
                <a:ext cx="108108" cy="89058"/>
              </a:xfrm>
              <a:custGeom>
                <a:avLst/>
                <a:gdLst>
                  <a:gd name="connsiteX0" fmla="*/ 1429 w 108108"/>
                  <a:gd name="connsiteY0" fmla="*/ 38100 h 89058"/>
                  <a:gd name="connsiteX1" fmla="*/ 16669 w 108108"/>
                  <a:gd name="connsiteY1" fmla="*/ 45720 h 89058"/>
                  <a:gd name="connsiteX2" fmla="*/ 35719 w 108108"/>
                  <a:gd name="connsiteY2" fmla="*/ 49530 h 89058"/>
                  <a:gd name="connsiteX3" fmla="*/ 50959 w 108108"/>
                  <a:gd name="connsiteY3" fmla="*/ 41910 h 89058"/>
                  <a:gd name="connsiteX4" fmla="*/ 58579 w 108108"/>
                  <a:gd name="connsiteY4" fmla="*/ 22860 h 89058"/>
                  <a:gd name="connsiteX5" fmla="*/ 50959 w 108108"/>
                  <a:gd name="connsiteY5" fmla="*/ 7620 h 89058"/>
                  <a:gd name="connsiteX6" fmla="*/ 54769 w 108108"/>
                  <a:gd name="connsiteY6" fmla="*/ 0 h 89058"/>
                  <a:gd name="connsiteX7" fmla="*/ 58579 w 108108"/>
                  <a:gd name="connsiteY7" fmla="*/ 3810 h 89058"/>
                  <a:gd name="connsiteX8" fmla="*/ 77629 w 108108"/>
                  <a:gd name="connsiteY8" fmla="*/ 34290 h 89058"/>
                  <a:gd name="connsiteX9" fmla="*/ 73819 w 108108"/>
                  <a:gd name="connsiteY9" fmla="*/ 45720 h 89058"/>
                  <a:gd name="connsiteX10" fmla="*/ 89059 w 108108"/>
                  <a:gd name="connsiteY10" fmla="*/ 49530 h 89058"/>
                  <a:gd name="connsiteX11" fmla="*/ 108109 w 108108"/>
                  <a:gd name="connsiteY11" fmla="*/ 64770 h 89058"/>
                  <a:gd name="connsiteX12" fmla="*/ 104299 w 108108"/>
                  <a:gd name="connsiteY12" fmla="*/ 68580 h 89058"/>
                  <a:gd name="connsiteX13" fmla="*/ 96679 w 108108"/>
                  <a:gd name="connsiteY13" fmla="*/ 60960 h 89058"/>
                  <a:gd name="connsiteX14" fmla="*/ 54769 w 108108"/>
                  <a:gd name="connsiteY14" fmla="*/ 53340 h 89058"/>
                  <a:gd name="connsiteX15" fmla="*/ 35719 w 108108"/>
                  <a:gd name="connsiteY15" fmla="*/ 64770 h 89058"/>
                  <a:gd name="connsiteX16" fmla="*/ 12859 w 108108"/>
                  <a:gd name="connsiteY16" fmla="*/ 87630 h 89058"/>
                  <a:gd name="connsiteX17" fmla="*/ 1429 w 108108"/>
                  <a:gd name="connsiteY17" fmla="*/ 76200 h 89058"/>
                  <a:gd name="connsiteX18" fmla="*/ 5239 w 108108"/>
                  <a:gd name="connsiteY18" fmla="*/ 60960 h 89058"/>
                  <a:gd name="connsiteX19" fmla="*/ 1429 w 108108"/>
                  <a:gd name="connsiteY19" fmla="*/ 38100 h 89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8108" h="89058">
                    <a:moveTo>
                      <a:pt x="1429" y="38100"/>
                    </a:moveTo>
                    <a:cubicBezTo>
                      <a:pt x="9049" y="38100"/>
                      <a:pt x="12859" y="38100"/>
                      <a:pt x="16669" y="45720"/>
                    </a:cubicBezTo>
                    <a:cubicBezTo>
                      <a:pt x="20479" y="57150"/>
                      <a:pt x="28099" y="57150"/>
                      <a:pt x="35719" y="49530"/>
                    </a:cubicBezTo>
                    <a:cubicBezTo>
                      <a:pt x="39529" y="45720"/>
                      <a:pt x="43339" y="41910"/>
                      <a:pt x="50959" y="41910"/>
                    </a:cubicBezTo>
                    <a:cubicBezTo>
                      <a:pt x="58579" y="38100"/>
                      <a:pt x="62389" y="34290"/>
                      <a:pt x="58579" y="22860"/>
                    </a:cubicBezTo>
                    <a:cubicBezTo>
                      <a:pt x="54769" y="19050"/>
                      <a:pt x="54769" y="11430"/>
                      <a:pt x="50959" y="7620"/>
                    </a:cubicBezTo>
                    <a:cubicBezTo>
                      <a:pt x="50959" y="3810"/>
                      <a:pt x="50959" y="0"/>
                      <a:pt x="54769" y="0"/>
                    </a:cubicBezTo>
                    <a:cubicBezTo>
                      <a:pt x="58579" y="0"/>
                      <a:pt x="58579" y="3810"/>
                      <a:pt x="58579" y="3810"/>
                    </a:cubicBezTo>
                    <a:cubicBezTo>
                      <a:pt x="66199" y="11430"/>
                      <a:pt x="66199" y="26670"/>
                      <a:pt x="77629" y="34290"/>
                    </a:cubicBezTo>
                    <a:cubicBezTo>
                      <a:pt x="85249" y="38100"/>
                      <a:pt x="73819" y="41910"/>
                      <a:pt x="73819" y="45720"/>
                    </a:cubicBezTo>
                    <a:cubicBezTo>
                      <a:pt x="77629" y="49530"/>
                      <a:pt x="81439" y="49530"/>
                      <a:pt x="89059" y="49530"/>
                    </a:cubicBezTo>
                    <a:cubicBezTo>
                      <a:pt x="96679" y="49530"/>
                      <a:pt x="108109" y="57150"/>
                      <a:pt x="108109" y="64770"/>
                    </a:cubicBezTo>
                    <a:cubicBezTo>
                      <a:pt x="108109" y="68580"/>
                      <a:pt x="108109" y="68580"/>
                      <a:pt x="104299" y="68580"/>
                    </a:cubicBezTo>
                    <a:cubicBezTo>
                      <a:pt x="104299" y="64770"/>
                      <a:pt x="100489" y="60960"/>
                      <a:pt x="96679" y="60960"/>
                    </a:cubicBezTo>
                    <a:cubicBezTo>
                      <a:pt x="85249" y="57150"/>
                      <a:pt x="70009" y="53340"/>
                      <a:pt x="54769" y="53340"/>
                    </a:cubicBezTo>
                    <a:cubicBezTo>
                      <a:pt x="43339" y="53340"/>
                      <a:pt x="39529" y="53340"/>
                      <a:pt x="35719" y="64770"/>
                    </a:cubicBezTo>
                    <a:cubicBezTo>
                      <a:pt x="31909" y="72390"/>
                      <a:pt x="24289" y="83820"/>
                      <a:pt x="12859" y="87630"/>
                    </a:cubicBezTo>
                    <a:cubicBezTo>
                      <a:pt x="1429" y="91440"/>
                      <a:pt x="-2381" y="87630"/>
                      <a:pt x="1429" y="76200"/>
                    </a:cubicBezTo>
                    <a:cubicBezTo>
                      <a:pt x="1429" y="72390"/>
                      <a:pt x="5239" y="64770"/>
                      <a:pt x="5239" y="60960"/>
                    </a:cubicBezTo>
                    <a:cubicBezTo>
                      <a:pt x="5239" y="49530"/>
                      <a:pt x="5239" y="45720"/>
                      <a:pt x="1429" y="38100"/>
                    </a:cubicBezTo>
                    <a:close/>
                  </a:path>
                </a:pathLst>
              </a:custGeom>
              <a:solidFill>
                <a:srgbClr val="C655C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7" name="Freeform: Shape 346">
                <a:extLst>
                  <a:ext uri="{FF2B5EF4-FFF2-40B4-BE49-F238E27FC236}">
                    <a16:creationId xmlns:a16="http://schemas.microsoft.com/office/drawing/2014/main" id="{67EF915F-43C0-017C-28AF-C26E15CBBB17}"/>
                  </a:ext>
                </a:extLst>
              </p:cNvPr>
              <p:cNvSpPr/>
              <p:nvPr/>
            </p:nvSpPr>
            <p:spPr>
              <a:xfrm>
                <a:off x="7589520" y="2542577"/>
                <a:ext cx="53340" cy="109182"/>
              </a:xfrm>
              <a:custGeom>
                <a:avLst/>
                <a:gdLst>
                  <a:gd name="connsiteX0" fmla="*/ 15240 w 53340"/>
                  <a:gd name="connsiteY0" fmla="*/ 109183 h 109182"/>
                  <a:gd name="connsiteX1" fmla="*/ 0 w 53340"/>
                  <a:gd name="connsiteY1" fmla="*/ 82513 h 109182"/>
                  <a:gd name="connsiteX2" fmla="*/ 22860 w 53340"/>
                  <a:gd name="connsiteY2" fmla="*/ 48223 h 109182"/>
                  <a:gd name="connsiteX3" fmla="*/ 26670 w 53340"/>
                  <a:gd name="connsiteY3" fmla="*/ 29173 h 109182"/>
                  <a:gd name="connsiteX4" fmla="*/ 41910 w 53340"/>
                  <a:gd name="connsiteY4" fmla="*/ 2503 h 109182"/>
                  <a:gd name="connsiteX5" fmla="*/ 41910 w 53340"/>
                  <a:gd name="connsiteY5" fmla="*/ 2503 h 109182"/>
                  <a:gd name="connsiteX6" fmla="*/ 53340 w 53340"/>
                  <a:gd name="connsiteY6" fmla="*/ 6313 h 109182"/>
                  <a:gd name="connsiteX7" fmla="*/ 45720 w 53340"/>
                  <a:gd name="connsiteY7" fmla="*/ 36793 h 109182"/>
                  <a:gd name="connsiteX8" fmla="*/ 45720 w 53340"/>
                  <a:gd name="connsiteY8" fmla="*/ 40603 h 109182"/>
                  <a:gd name="connsiteX9" fmla="*/ 19050 w 53340"/>
                  <a:gd name="connsiteY9" fmla="*/ 109183 h 109182"/>
                  <a:gd name="connsiteX10" fmla="*/ 15240 w 53340"/>
                  <a:gd name="connsiteY10" fmla="*/ 109183 h 10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340" h="109182">
                    <a:moveTo>
                      <a:pt x="15240" y="109183"/>
                    </a:moveTo>
                    <a:cubicBezTo>
                      <a:pt x="3810" y="105373"/>
                      <a:pt x="0" y="93943"/>
                      <a:pt x="0" y="82513"/>
                    </a:cubicBezTo>
                    <a:cubicBezTo>
                      <a:pt x="7620" y="71083"/>
                      <a:pt x="11430" y="55843"/>
                      <a:pt x="22860" y="48223"/>
                    </a:cubicBezTo>
                    <a:cubicBezTo>
                      <a:pt x="30480" y="44413"/>
                      <a:pt x="22860" y="36793"/>
                      <a:pt x="26670" y="29173"/>
                    </a:cubicBezTo>
                    <a:cubicBezTo>
                      <a:pt x="41910" y="25363"/>
                      <a:pt x="38100" y="10123"/>
                      <a:pt x="41910" y="2503"/>
                    </a:cubicBezTo>
                    <a:lnTo>
                      <a:pt x="41910" y="2503"/>
                    </a:lnTo>
                    <a:cubicBezTo>
                      <a:pt x="45720" y="-1307"/>
                      <a:pt x="53340" y="-1307"/>
                      <a:pt x="53340" y="6313"/>
                    </a:cubicBezTo>
                    <a:cubicBezTo>
                      <a:pt x="49530" y="17743"/>
                      <a:pt x="45720" y="25363"/>
                      <a:pt x="45720" y="36793"/>
                    </a:cubicBezTo>
                    <a:cubicBezTo>
                      <a:pt x="45720" y="36793"/>
                      <a:pt x="45720" y="40603"/>
                      <a:pt x="45720" y="40603"/>
                    </a:cubicBezTo>
                    <a:cubicBezTo>
                      <a:pt x="34290" y="63463"/>
                      <a:pt x="34290" y="86323"/>
                      <a:pt x="19050" y="109183"/>
                    </a:cubicBezTo>
                    <a:cubicBezTo>
                      <a:pt x="19050" y="105373"/>
                      <a:pt x="15240" y="105373"/>
                      <a:pt x="15240" y="109183"/>
                    </a:cubicBezTo>
                    <a:close/>
                  </a:path>
                </a:pathLst>
              </a:custGeom>
              <a:solidFill>
                <a:srgbClr val="B830B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9" name="Freeform: Shape 348">
                <a:extLst>
                  <a:ext uri="{FF2B5EF4-FFF2-40B4-BE49-F238E27FC236}">
                    <a16:creationId xmlns:a16="http://schemas.microsoft.com/office/drawing/2014/main" id="{BD7FB228-34A8-B98E-7D62-FC516F7A0DA9}"/>
                  </a:ext>
                </a:extLst>
              </p:cNvPr>
              <p:cNvSpPr/>
              <p:nvPr/>
            </p:nvSpPr>
            <p:spPr>
              <a:xfrm>
                <a:off x="8243802" y="2522219"/>
                <a:ext cx="84858" cy="95250"/>
              </a:xfrm>
              <a:custGeom>
                <a:avLst/>
                <a:gdLst>
                  <a:gd name="connsiteX0" fmla="*/ 12468 w 84858"/>
                  <a:gd name="connsiteY0" fmla="*/ 0 h 95250"/>
                  <a:gd name="connsiteX1" fmla="*/ 46759 w 84858"/>
                  <a:gd name="connsiteY1" fmla="*/ 30480 h 95250"/>
                  <a:gd name="connsiteX2" fmla="*/ 54379 w 84858"/>
                  <a:gd name="connsiteY2" fmla="*/ 45720 h 95250"/>
                  <a:gd name="connsiteX3" fmla="*/ 65809 w 84858"/>
                  <a:gd name="connsiteY3" fmla="*/ 60960 h 95250"/>
                  <a:gd name="connsiteX4" fmla="*/ 84859 w 84858"/>
                  <a:gd name="connsiteY4" fmla="*/ 83820 h 95250"/>
                  <a:gd name="connsiteX5" fmla="*/ 69618 w 84858"/>
                  <a:gd name="connsiteY5" fmla="*/ 95250 h 95250"/>
                  <a:gd name="connsiteX6" fmla="*/ 54379 w 84858"/>
                  <a:gd name="connsiteY6" fmla="*/ 80010 h 95250"/>
                  <a:gd name="connsiteX7" fmla="*/ 31518 w 84858"/>
                  <a:gd name="connsiteY7" fmla="*/ 60960 h 95250"/>
                  <a:gd name="connsiteX8" fmla="*/ 1038 w 84858"/>
                  <a:gd name="connsiteY8" fmla="*/ 30480 h 95250"/>
                  <a:gd name="connsiteX9" fmla="*/ 8659 w 84858"/>
                  <a:gd name="connsiteY9" fmla="*/ 22860 h 95250"/>
                  <a:gd name="connsiteX10" fmla="*/ 20088 w 84858"/>
                  <a:gd name="connsiteY10" fmla="*/ 30480 h 95250"/>
                  <a:gd name="connsiteX11" fmla="*/ 12468 w 84858"/>
                  <a:gd name="connsiteY11" fmla="*/ 0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4858" h="95250">
                    <a:moveTo>
                      <a:pt x="12468" y="0"/>
                    </a:moveTo>
                    <a:cubicBezTo>
                      <a:pt x="23898" y="11430"/>
                      <a:pt x="39138" y="15240"/>
                      <a:pt x="46759" y="30480"/>
                    </a:cubicBezTo>
                    <a:cubicBezTo>
                      <a:pt x="50568" y="34290"/>
                      <a:pt x="54379" y="38100"/>
                      <a:pt x="54379" y="45720"/>
                    </a:cubicBezTo>
                    <a:cubicBezTo>
                      <a:pt x="54379" y="53340"/>
                      <a:pt x="58188" y="57150"/>
                      <a:pt x="65809" y="60960"/>
                    </a:cubicBezTo>
                    <a:cubicBezTo>
                      <a:pt x="81048" y="60960"/>
                      <a:pt x="84859" y="72390"/>
                      <a:pt x="84859" y="83820"/>
                    </a:cubicBezTo>
                    <a:cubicBezTo>
                      <a:pt x="84859" y="91440"/>
                      <a:pt x="81048" y="95250"/>
                      <a:pt x="69618" y="95250"/>
                    </a:cubicBezTo>
                    <a:cubicBezTo>
                      <a:pt x="61998" y="91440"/>
                      <a:pt x="58188" y="87630"/>
                      <a:pt x="54379" y="80010"/>
                    </a:cubicBezTo>
                    <a:cubicBezTo>
                      <a:pt x="50568" y="68580"/>
                      <a:pt x="42948" y="60960"/>
                      <a:pt x="31518" y="60960"/>
                    </a:cubicBezTo>
                    <a:cubicBezTo>
                      <a:pt x="12468" y="57150"/>
                      <a:pt x="4848" y="49530"/>
                      <a:pt x="1038" y="30480"/>
                    </a:cubicBezTo>
                    <a:cubicBezTo>
                      <a:pt x="-2771" y="22860"/>
                      <a:pt x="4848" y="22860"/>
                      <a:pt x="8659" y="22860"/>
                    </a:cubicBezTo>
                    <a:cubicBezTo>
                      <a:pt x="12468" y="22860"/>
                      <a:pt x="16279" y="26670"/>
                      <a:pt x="20088" y="30480"/>
                    </a:cubicBezTo>
                    <a:cubicBezTo>
                      <a:pt x="4848" y="11430"/>
                      <a:pt x="1038" y="7620"/>
                      <a:pt x="12468" y="0"/>
                    </a:cubicBezTo>
                    <a:close/>
                  </a:path>
                </a:pathLst>
              </a:custGeom>
              <a:solidFill>
                <a:srgbClr val="C149C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0" name="Freeform: Shape 359">
                <a:extLst>
                  <a:ext uri="{FF2B5EF4-FFF2-40B4-BE49-F238E27FC236}">
                    <a16:creationId xmlns:a16="http://schemas.microsoft.com/office/drawing/2014/main" id="{EF25849A-493E-C203-85EC-8536679E9870}"/>
                  </a:ext>
                </a:extLst>
              </p:cNvPr>
              <p:cNvSpPr/>
              <p:nvPr/>
            </p:nvSpPr>
            <p:spPr>
              <a:xfrm>
                <a:off x="9149544" y="1870709"/>
                <a:ext cx="96374" cy="31089"/>
              </a:xfrm>
              <a:custGeom>
                <a:avLst/>
                <a:gdLst>
                  <a:gd name="connsiteX0" fmla="*/ 17317 w 96374"/>
                  <a:gd name="connsiteY0" fmla="*/ 7620 h 31089"/>
                  <a:gd name="connsiteX1" fmla="*/ 59227 w 96374"/>
                  <a:gd name="connsiteY1" fmla="*/ 0 h 31089"/>
                  <a:gd name="connsiteX2" fmla="*/ 93517 w 96374"/>
                  <a:gd name="connsiteY2" fmla="*/ 3810 h 31089"/>
                  <a:gd name="connsiteX3" fmla="*/ 93517 w 96374"/>
                  <a:gd name="connsiteY3" fmla="*/ 15240 h 31089"/>
                  <a:gd name="connsiteX4" fmla="*/ 82087 w 96374"/>
                  <a:gd name="connsiteY4" fmla="*/ 22860 h 31089"/>
                  <a:gd name="connsiteX5" fmla="*/ 28747 w 96374"/>
                  <a:gd name="connsiteY5" fmla="*/ 30480 h 31089"/>
                  <a:gd name="connsiteX6" fmla="*/ 2077 w 96374"/>
                  <a:gd name="connsiteY6" fmla="*/ 30480 h 31089"/>
                  <a:gd name="connsiteX7" fmla="*/ 17317 w 96374"/>
                  <a:gd name="connsiteY7" fmla="*/ 7620 h 31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374" h="31089">
                    <a:moveTo>
                      <a:pt x="17317" y="7620"/>
                    </a:moveTo>
                    <a:cubicBezTo>
                      <a:pt x="32557" y="7620"/>
                      <a:pt x="43987" y="0"/>
                      <a:pt x="59227" y="0"/>
                    </a:cubicBezTo>
                    <a:cubicBezTo>
                      <a:pt x="70657" y="0"/>
                      <a:pt x="82087" y="0"/>
                      <a:pt x="93517" y="3810"/>
                    </a:cubicBezTo>
                    <a:cubicBezTo>
                      <a:pt x="97327" y="7620"/>
                      <a:pt x="97327" y="11430"/>
                      <a:pt x="93517" y="15240"/>
                    </a:cubicBezTo>
                    <a:cubicBezTo>
                      <a:pt x="89707" y="19050"/>
                      <a:pt x="85897" y="19050"/>
                      <a:pt x="82087" y="22860"/>
                    </a:cubicBezTo>
                    <a:cubicBezTo>
                      <a:pt x="63037" y="34290"/>
                      <a:pt x="47797" y="30480"/>
                      <a:pt x="28747" y="30480"/>
                    </a:cubicBezTo>
                    <a:lnTo>
                      <a:pt x="2077" y="30480"/>
                    </a:lnTo>
                    <a:cubicBezTo>
                      <a:pt x="-5543" y="11430"/>
                      <a:pt x="9697" y="11430"/>
                      <a:pt x="17317" y="7620"/>
                    </a:cubicBezTo>
                    <a:close/>
                  </a:path>
                </a:pathLst>
              </a:custGeom>
              <a:solidFill>
                <a:srgbClr val="B22EB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1" name="Freeform: Shape 360">
                <a:extLst>
                  <a:ext uri="{FF2B5EF4-FFF2-40B4-BE49-F238E27FC236}">
                    <a16:creationId xmlns:a16="http://schemas.microsoft.com/office/drawing/2014/main" id="{C473328F-DA71-1A5F-F331-46FEAABE6CEF}"/>
                  </a:ext>
                </a:extLst>
              </p:cNvPr>
              <p:cNvSpPr/>
              <p:nvPr/>
            </p:nvSpPr>
            <p:spPr>
              <a:xfrm>
                <a:off x="7623811" y="1634490"/>
                <a:ext cx="43603" cy="128587"/>
              </a:xfrm>
              <a:custGeom>
                <a:avLst/>
                <a:gdLst>
                  <a:gd name="connsiteX0" fmla="*/ 19050 w 43603"/>
                  <a:gd name="connsiteY0" fmla="*/ 0 h 128587"/>
                  <a:gd name="connsiteX1" fmla="*/ 30480 w 43603"/>
                  <a:gd name="connsiteY1" fmla="*/ 26670 h 128587"/>
                  <a:gd name="connsiteX2" fmla="*/ 41910 w 43603"/>
                  <a:gd name="connsiteY2" fmla="*/ 41910 h 128587"/>
                  <a:gd name="connsiteX3" fmla="*/ 41910 w 43603"/>
                  <a:gd name="connsiteY3" fmla="*/ 53340 h 128587"/>
                  <a:gd name="connsiteX4" fmla="*/ 26670 w 43603"/>
                  <a:gd name="connsiteY4" fmla="*/ 83820 h 128587"/>
                  <a:gd name="connsiteX5" fmla="*/ 26670 w 43603"/>
                  <a:gd name="connsiteY5" fmla="*/ 83820 h 128587"/>
                  <a:gd name="connsiteX6" fmla="*/ 30480 w 43603"/>
                  <a:gd name="connsiteY6" fmla="*/ 106680 h 128587"/>
                  <a:gd name="connsiteX7" fmla="*/ 30480 w 43603"/>
                  <a:gd name="connsiteY7" fmla="*/ 118110 h 128587"/>
                  <a:gd name="connsiteX8" fmla="*/ 26670 w 43603"/>
                  <a:gd name="connsiteY8" fmla="*/ 125730 h 128587"/>
                  <a:gd name="connsiteX9" fmla="*/ 19050 w 43603"/>
                  <a:gd name="connsiteY9" fmla="*/ 125730 h 128587"/>
                  <a:gd name="connsiteX10" fmla="*/ 7620 w 43603"/>
                  <a:gd name="connsiteY10" fmla="*/ 106680 h 128587"/>
                  <a:gd name="connsiteX11" fmla="*/ 0 w 43603"/>
                  <a:gd name="connsiteY11" fmla="*/ 99060 h 128587"/>
                  <a:gd name="connsiteX12" fmla="*/ 7620 w 43603"/>
                  <a:gd name="connsiteY12" fmla="*/ 72390 h 128587"/>
                  <a:gd name="connsiteX13" fmla="*/ 7620 w 43603"/>
                  <a:gd name="connsiteY13" fmla="*/ 57150 h 128587"/>
                  <a:gd name="connsiteX14" fmla="*/ 11430 w 43603"/>
                  <a:gd name="connsiteY14" fmla="*/ 30480 h 128587"/>
                  <a:gd name="connsiteX15" fmla="*/ 19050 w 43603"/>
                  <a:gd name="connsiteY15" fmla="*/ 0 h 128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603" h="128587">
                    <a:moveTo>
                      <a:pt x="19050" y="0"/>
                    </a:moveTo>
                    <a:cubicBezTo>
                      <a:pt x="26670" y="7620"/>
                      <a:pt x="26670" y="15240"/>
                      <a:pt x="30480" y="26670"/>
                    </a:cubicBezTo>
                    <a:cubicBezTo>
                      <a:pt x="34290" y="34290"/>
                      <a:pt x="34290" y="38100"/>
                      <a:pt x="41910" y="41910"/>
                    </a:cubicBezTo>
                    <a:cubicBezTo>
                      <a:pt x="45720" y="41910"/>
                      <a:pt x="41910" y="49530"/>
                      <a:pt x="41910" y="53340"/>
                    </a:cubicBezTo>
                    <a:cubicBezTo>
                      <a:pt x="30480" y="60960"/>
                      <a:pt x="22860" y="68580"/>
                      <a:pt x="26670" y="83820"/>
                    </a:cubicBezTo>
                    <a:lnTo>
                      <a:pt x="26670" y="83820"/>
                    </a:lnTo>
                    <a:cubicBezTo>
                      <a:pt x="19050" y="99060"/>
                      <a:pt x="19050" y="99060"/>
                      <a:pt x="30480" y="106680"/>
                    </a:cubicBezTo>
                    <a:cubicBezTo>
                      <a:pt x="38100" y="110490"/>
                      <a:pt x="38100" y="114300"/>
                      <a:pt x="30480" y="118110"/>
                    </a:cubicBezTo>
                    <a:cubicBezTo>
                      <a:pt x="30480" y="121920"/>
                      <a:pt x="26670" y="121920"/>
                      <a:pt x="26670" y="125730"/>
                    </a:cubicBezTo>
                    <a:cubicBezTo>
                      <a:pt x="26670" y="129540"/>
                      <a:pt x="22860" y="129540"/>
                      <a:pt x="19050" y="125730"/>
                    </a:cubicBezTo>
                    <a:cubicBezTo>
                      <a:pt x="15240" y="121920"/>
                      <a:pt x="3810" y="118110"/>
                      <a:pt x="7620" y="106680"/>
                    </a:cubicBezTo>
                    <a:cubicBezTo>
                      <a:pt x="11430" y="99060"/>
                      <a:pt x="7620" y="99060"/>
                      <a:pt x="0" y="99060"/>
                    </a:cubicBezTo>
                    <a:cubicBezTo>
                      <a:pt x="11430" y="91440"/>
                      <a:pt x="7620" y="80010"/>
                      <a:pt x="7620" y="72390"/>
                    </a:cubicBezTo>
                    <a:cubicBezTo>
                      <a:pt x="7620" y="68580"/>
                      <a:pt x="3810" y="60960"/>
                      <a:pt x="7620" y="57150"/>
                    </a:cubicBezTo>
                    <a:cubicBezTo>
                      <a:pt x="15240" y="45720"/>
                      <a:pt x="11430" y="38100"/>
                      <a:pt x="11430" y="30480"/>
                    </a:cubicBezTo>
                    <a:cubicBezTo>
                      <a:pt x="15240" y="15240"/>
                      <a:pt x="15240" y="7620"/>
                      <a:pt x="19050" y="0"/>
                    </a:cubicBezTo>
                    <a:close/>
                  </a:path>
                </a:pathLst>
              </a:custGeom>
              <a:solidFill>
                <a:srgbClr val="DF97D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2" name="Freeform: Shape 361">
                <a:extLst>
                  <a:ext uri="{FF2B5EF4-FFF2-40B4-BE49-F238E27FC236}">
                    <a16:creationId xmlns:a16="http://schemas.microsoft.com/office/drawing/2014/main" id="{E9291A87-55A3-08FF-2FBC-ECA34FFB38A5}"/>
                  </a:ext>
                </a:extLst>
              </p:cNvPr>
              <p:cNvSpPr/>
              <p:nvPr/>
            </p:nvSpPr>
            <p:spPr>
              <a:xfrm>
                <a:off x="8610601" y="2537459"/>
                <a:ext cx="66264" cy="62454"/>
              </a:xfrm>
              <a:custGeom>
                <a:avLst/>
                <a:gdLst>
                  <a:gd name="connsiteX0" fmla="*/ 7620 w 66264"/>
                  <a:gd name="connsiteY0" fmla="*/ 30480 h 62454"/>
                  <a:gd name="connsiteX1" fmla="*/ 7620 w 66264"/>
                  <a:gd name="connsiteY1" fmla="*/ 15240 h 62454"/>
                  <a:gd name="connsiteX2" fmla="*/ 0 w 66264"/>
                  <a:gd name="connsiteY2" fmla="*/ 0 h 62454"/>
                  <a:gd name="connsiteX3" fmla="*/ 34290 w 66264"/>
                  <a:gd name="connsiteY3" fmla="*/ 19050 h 62454"/>
                  <a:gd name="connsiteX4" fmla="*/ 57150 w 66264"/>
                  <a:gd name="connsiteY4" fmla="*/ 34290 h 62454"/>
                  <a:gd name="connsiteX5" fmla="*/ 64770 w 66264"/>
                  <a:gd name="connsiteY5" fmla="*/ 53340 h 62454"/>
                  <a:gd name="connsiteX6" fmla="*/ 41910 w 66264"/>
                  <a:gd name="connsiteY6" fmla="*/ 60960 h 62454"/>
                  <a:gd name="connsiteX7" fmla="*/ 26670 w 66264"/>
                  <a:gd name="connsiteY7" fmla="*/ 53340 h 62454"/>
                  <a:gd name="connsiteX8" fmla="*/ 7620 w 66264"/>
                  <a:gd name="connsiteY8" fmla="*/ 30480 h 6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264" h="62454">
                    <a:moveTo>
                      <a:pt x="7620" y="30480"/>
                    </a:moveTo>
                    <a:cubicBezTo>
                      <a:pt x="15240" y="26670"/>
                      <a:pt x="15240" y="19050"/>
                      <a:pt x="7620" y="15240"/>
                    </a:cubicBezTo>
                    <a:cubicBezTo>
                      <a:pt x="3810" y="11430"/>
                      <a:pt x="0" y="7620"/>
                      <a:pt x="0" y="0"/>
                    </a:cubicBezTo>
                    <a:cubicBezTo>
                      <a:pt x="15240" y="3810"/>
                      <a:pt x="26670" y="11430"/>
                      <a:pt x="34290" y="19050"/>
                    </a:cubicBezTo>
                    <a:cubicBezTo>
                      <a:pt x="41910" y="26670"/>
                      <a:pt x="49530" y="30480"/>
                      <a:pt x="57150" y="34290"/>
                    </a:cubicBezTo>
                    <a:cubicBezTo>
                      <a:pt x="64770" y="38100"/>
                      <a:pt x="68580" y="45720"/>
                      <a:pt x="64770" y="53340"/>
                    </a:cubicBezTo>
                    <a:cubicBezTo>
                      <a:pt x="60960" y="60960"/>
                      <a:pt x="49530" y="64770"/>
                      <a:pt x="41910" y="60960"/>
                    </a:cubicBezTo>
                    <a:cubicBezTo>
                      <a:pt x="38100" y="60960"/>
                      <a:pt x="30480" y="57150"/>
                      <a:pt x="26670" y="53340"/>
                    </a:cubicBezTo>
                    <a:cubicBezTo>
                      <a:pt x="22860" y="41910"/>
                      <a:pt x="15240" y="34290"/>
                      <a:pt x="7620" y="30480"/>
                    </a:cubicBezTo>
                    <a:close/>
                  </a:path>
                </a:pathLst>
              </a:custGeom>
              <a:solidFill>
                <a:srgbClr val="D064C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3" name="Freeform: Shape 362">
                <a:extLst>
                  <a:ext uri="{FF2B5EF4-FFF2-40B4-BE49-F238E27FC236}">
                    <a16:creationId xmlns:a16="http://schemas.microsoft.com/office/drawing/2014/main" id="{53CEA5E1-6CF0-81B3-9219-7AA65C45A939}"/>
                  </a:ext>
                </a:extLst>
              </p:cNvPr>
              <p:cNvSpPr/>
              <p:nvPr/>
            </p:nvSpPr>
            <p:spPr>
              <a:xfrm>
                <a:off x="8850631" y="1784611"/>
                <a:ext cx="99059" cy="104196"/>
              </a:xfrm>
              <a:custGeom>
                <a:avLst/>
                <a:gdLst>
                  <a:gd name="connsiteX0" fmla="*/ 30480 w 99059"/>
                  <a:gd name="connsiteY0" fmla="*/ 47999 h 104196"/>
                  <a:gd name="connsiteX1" fmla="*/ 34290 w 99059"/>
                  <a:gd name="connsiteY1" fmla="*/ 47999 h 104196"/>
                  <a:gd name="connsiteX2" fmla="*/ 72390 w 99059"/>
                  <a:gd name="connsiteY2" fmla="*/ 28949 h 104196"/>
                  <a:gd name="connsiteX3" fmla="*/ 83820 w 99059"/>
                  <a:gd name="connsiteY3" fmla="*/ 9899 h 104196"/>
                  <a:gd name="connsiteX4" fmla="*/ 99060 w 99059"/>
                  <a:gd name="connsiteY4" fmla="*/ 2279 h 104196"/>
                  <a:gd name="connsiteX5" fmla="*/ 95250 w 99059"/>
                  <a:gd name="connsiteY5" fmla="*/ 6089 h 104196"/>
                  <a:gd name="connsiteX6" fmla="*/ 72390 w 99059"/>
                  <a:gd name="connsiteY6" fmla="*/ 36569 h 104196"/>
                  <a:gd name="connsiteX7" fmla="*/ 64770 w 99059"/>
                  <a:gd name="connsiteY7" fmla="*/ 44189 h 104196"/>
                  <a:gd name="connsiteX8" fmla="*/ 49530 w 99059"/>
                  <a:gd name="connsiteY8" fmla="*/ 59429 h 104196"/>
                  <a:gd name="connsiteX9" fmla="*/ 30480 w 99059"/>
                  <a:gd name="connsiteY9" fmla="*/ 86099 h 104196"/>
                  <a:gd name="connsiteX10" fmla="*/ 26670 w 99059"/>
                  <a:gd name="connsiteY10" fmla="*/ 101339 h 104196"/>
                  <a:gd name="connsiteX11" fmla="*/ 15240 w 99059"/>
                  <a:gd name="connsiteY11" fmla="*/ 101339 h 104196"/>
                  <a:gd name="connsiteX12" fmla="*/ 15240 w 99059"/>
                  <a:gd name="connsiteY12" fmla="*/ 101339 h 104196"/>
                  <a:gd name="connsiteX13" fmla="*/ 0 w 99059"/>
                  <a:gd name="connsiteY13" fmla="*/ 63239 h 104196"/>
                  <a:gd name="connsiteX14" fmla="*/ 3810 w 99059"/>
                  <a:gd name="connsiteY14" fmla="*/ 55619 h 104196"/>
                  <a:gd name="connsiteX15" fmla="*/ 19050 w 99059"/>
                  <a:gd name="connsiteY15" fmla="*/ 44189 h 104196"/>
                  <a:gd name="connsiteX16" fmla="*/ 30480 w 99059"/>
                  <a:gd name="connsiteY16" fmla="*/ 47999 h 10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059" h="104196">
                    <a:moveTo>
                      <a:pt x="30480" y="47999"/>
                    </a:moveTo>
                    <a:cubicBezTo>
                      <a:pt x="30480" y="47999"/>
                      <a:pt x="34290" y="47999"/>
                      <a:pt x="34290" y="47999"/>
                    </a:cubicBezTo>
                    <a:cubicBezTo>
                      <a:pt x="49530" y="47999"/>
                      <a:pt x="60960" y="40379"/>
                      <a:pt x="72390" y="28949"/>
                    </a:cubicBezTo>
                    <a:cubicBezTo>
                      <a:pt x="80010" y="21329"/>
                      <a:pt x="83820" y="17519"/>
                      <a:pt x="83820" y="9899"/>
                    </a:cubicBezTo>
                    <a:cubicBezTo>
                      <a:pt x="87630" y="-1531"/>
                      <a:pt x="87630" y="-1531"/>
                      <a:pt x="99060" y="2279"/>
                    </a:cubicBezTo>
                    <a:cubicBezTo>
                      <a:pt x="99060" y="2279"/>
                      <a:pt x="95250" y="6089"/>
                      <a:pt x="95250" y="6089"/>
                    </a:cubicBezTo>
                    <a:cubicBezTo>
                      <a:pt x="95250" y="21329"/>
                      <a:pt x="83820" y="28949"/>
                      <a:pt x="72390" y="36569"/>
                    </a:cubicBezTo>
                    <a:cubicBezTo>
                      <a:pt x="68580" y="36569"/>
                      <a:pt x="64770" y="40379"/>
                      <a:pt x="64770" y="44189"/>
                    </a:cubicBezTo>
                    <a:cubicBezTo>
                      <a:pt x="60960" y="51809"/>
                      <a:pt x="57150" y="55619"/>
                      <a:pt x="49530" y="59429"/>
                    </a:cubicBezTo>
                    <a:cubicBezTo>
                      <a:pt x="38100" y="67049"/>
                      <a:pt x="30480" y="74669"/>
                      <a:pt x="30480" y="86099"/>
                    </a:cubicBezTo>
                    <a:cubicBezTo>
                      <a:pt x="30480" y="89909"/>
                      <a:pt x="26670" y="97529"/>
                      <a:pt x="26670" y="101339"/>
                    </a:cubicBezTo>
                    <a:cubicBezTo>
                      <a:pt x="22860" y="105149"/>
                      <a:pt x="19050" y="105149"/>
                      <a:pt x="15240" y="101339"/>
                    </a:cubicBezTo>
                    <a:lnTo>
                      <a:pt x="15240" y="101339"/>
                    </a:lnTo>
                    <a:cubicBezTo>
                      <a:pt x="3810" y="93719"/>
                      <a:pt x="7620" y="74669"/>
                      <a:pt x="0" y="63239"/>
                    </a:cubicBezTo>
                    <a:cubicBezTo>
                      <a:pt x="0" y="59429"/>
                      <a:pt x="0" y="55619"/>
                      <a:pt x="3810" y="55619"/>
                    </a:cubicBezTo>
                    <a:cubicBezTo>
                      <a:pt x="7620" y="51809"/>
                      <a:pt x="15240" y="47999"/>
                      <a:pt x="19050" y="44189"/>
                    </a:cubicBezTo>
                    <a:cubicBezTo>
                      <a:pt x="19050" y="40379"/>
                      <a:pt x="26670" y="47999"/>
                      <a:pt x="30480" y="47999"/>
                    </a:cubicBezTo>
                    <a:close/>
                  </a:path>
                </a:pathLst>
              </a:custGeom>
              <a:solidFill>
                <a:srgbClr val="C84AC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4" name="Freeform: Shape 363">
                <a:extLst>
                  <a:ext uri="{FF2B5EF4-FFF2-40B4-BE49-F238E27FC236}">
                    <a16:creationId xmlns:a16="http://schemas.microsoft.com/office/drawing/2014/main" id="{440D6FC6-910F-DA45-936E-31F9E6652F31}"/>
                  </a:ext>
                </a:extLst>
              </p:cNvPr>
              <p:cNvSpPr/>
              <p:nvPr/>
            </p:nvSpPr>
            <p:spPr>
              <a:xfrm>
                <a:off x="7557546" y="1641096"/>
                <a:ext cx="52519" cy="48311"/>
              </a:xfrm>
              <a:custGeom>
                <a:avLst/>
                <a:gdLst>
                  <a:gd name="connsiteX0" fmla="*/ 16735 w 52519"/>
                  <a:gd name="connsiteY0" fmla="*/ 1013 h 48311"/>
                  <a:gd name="connsiteX1" fmla="*/ 51025 w 52519"/>
                  <a:gd name="connsiteY1" fmla="*/ 12443 h 48311"/>
                  <a:gd name="connsiteX2" fmla="*/ 43405 w 52519"/>
                  <a:gd name="connsiteY2" fmla="*/ 42923 h 48311"/>
                  <a:gd name="connsiteX3" fmla="*/ 28165 w 52519"/>
                  <a:gd name="connsiteY3" fmla="*/ 46733 h 48311"/>
                  <a:gd name="connsiteX4" fmla="*/ 9115 w 52519"/>
                  <a:gd name="connsiteY4" fmla="*/ 39113 h 48311"/>
                  <a:gd name="connsiteX5" fmla="*/ 1495 w 52519"/>
                  <a:gd name="connsiteY5" fmla="*/ 20063 h 48311"/>
                  <a:gd name="connsiteX6" fmla="*/ 16735 w 52519"/>
                  <a:gd name="connsiteY6" fmla="*/ 1013 h 4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519" h="48311">
                    <a:moveTo>
                      <a:pt x="16735" y="1013"/>
                    </a:moveTo>
                    <a:cubicBezTo>
                      <a:pt x="28165" y="-2797"/>
                      <a:pt x="43405" y="4823"/>
                      <a:pt x="51025" y="12443"/>
                    </a:cubicBezTo>
                    <a:cubicBezTo>
                      <a:pt x="54835" y="20063"/>
                      <a:pt x="51025" y="35303"/>
                      <a:pt x="43405" y="42923"/>
                    </a:cubicBezTo>
                    <a:cubicBezTo>
                      <a:pt x="39595" y="46733"/>
                      <a:pt x="35785" y="50543"/>
                      <a:pt x="28165" y="46733"/>
                    </a:cubicBezTo>
                    <a:cubicBezTo>
                      <a:pt x="20545" y="42923"/>
                      <a:pt x="16735" y="42923"/>
                      <a:pt x="9115" y="39113"/>
                    </a:cubicBezTo>
                    <a:cubicBezTo>
                      <a:pt x="1495" y="35303"/>
                      <a:pt x="-2315" y="27683"/>
                      <a:pt x="1495" y="20063"/>
                    </a:cubicBezTo>
                    <a:cubicBezTo>
                      <a:pt x="5305" y="8633"/>
                      <a:pt x="9115" y="1013"/>
                      <a:pt x="16735" y="1013"/>
                    </a:cubicBezTo>
                    <a:close/>
                  </a:path>
                </a:pathLst>
              </a:custGeom>
              <a:solidFill>
                <a:srgbClr val="9D299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0" name="Freeform: Shape 369">
                <a:extLst>
                  <a:ext uri="{FF2B5EF4-FFF2-40B4-BE49-F238E27FC236}">
                    <a16:creationId xmlns:a16="http://schemas.microsoft.com/office/drawing/2014/main" id="{03C2FAF7-D069-6590-CFF6-EF9548B7A31C}"/>
                  </a:ext>
                </a:extLst>
              </p:cNvPr>
              <p:cNvSpPr/>
              <p:nvPr/>
            </p:nvSpPr>
            <p:spPr>
              <a:xfrm>
                <a:off x="8061961" y="1421047"/>
                <a:ext cx="34289" cy="105454"/>
              </a:xfrm>
              <a:custGeom>
                <a:avLst/>
                <a:gdLst>
                  <a:gd name="connsiteX0" fmla="*/ 19050 w 34289"/>
                  <a:gd name="connsiteY0" fmla="*/ 95332 h 105454"/>
                  <a:gd name="connsiteX1" fmla="*/ 15240 w 34289"/>
                  <a:gd name="connsiteY1" fmla="*/ 102952 h 105454"/>
                  <a:gd name="connsiteX2" fmla="*/ 3810 w 34289"/>
                  <a:gd name="connsiteY2" fmla="*/ 99142 h 105454"/>
                  <a:gd name="connsiteX3" fmla="*/ 0 w 34289"/>
                  <a:gd name="connsiteY3" fmla="*/ 76282 h 105454"/>
                  <a:gd name="connsiteX4" fmla="*/ 0 w 34289"/>
                  <a:gd name="connsiteY4" fmla="*/ 68662 h 105454"/>
                  <a:gd name="connsiteX5" fmla="*/ 3810 w 34289"/>
                  <a:gd name="connsiteY5" fmla="*/ 38182 h 105454"/>
                  <a:gd name="connsiteX6" fmla="*/ 11430 w 34289"/>
                  <a:gd name="connsiteY6" fmla="*/ 7702 h 105454"/>
                  <a:gd name="connsiteX7" fmla="*/ 34290 w 34289"/>
                  <a:gd name="connsiteY7" fmla="*/ 7702 h 105454"/>
                  <a:gd name="connsiteX8" fmla="*/ 30480 w 34289"/>
                  <a:gd name="connsiteY8" fmla="*/ 38182 h 105454"/>
                  <a:gd name="connsiteX9" fmla="*/ 19050 w 34289"/>
                  <a:gd name="connsiteY9" fmla="*/ 72472 h 105454"/>
                  <a:gd name="connsiteX10" fmla="*/ 19050 w 34289"/>
                  <a:gd name="connsiteY10" fmla="*/ 95332 h 10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289" h="105454">
                    <a:moveTo>
                      <a:pt x="19050" y="95332"/>
                    </a:moveTo>
                    <a:cubicBezTo>
                      <a:pt x="19050" y="99142"/>
                      <a:pt x="15240" y="99142"/>
                      <a:pt x="15240" y="102952"/>
                    </a:cubicBezTo>
                    <a:cubicBezTo>
                      <a:pt x="7620" y="106762"/>
                      <a:pt x="3810" y="106762"/>
                      <a:pt x="3810" y="99142"/>
                    </a:cubicBezTo>
                    <a:cubicBezTo>
                      <a:pt x="3810" y="91522"/>
                      <a:pt x="0" y="83902"/>
                      <a:pt x="0" y="76282"/>
                    </a:cubicBezTo>
                    <a:lnTo>
                      <a:pt x="0" y="68662"/>
                    </a:lnTo>
                    <a:cubicBezTo>
                      <a:pt x="3810" y="57232"/>
                      <a:pt x="7620" y="49612"/>
                      <a:pt x="3810" y="38182"/>
                    </a:cubicBezTo>
                    <a:cubicBezTo>
                      <a:pt x="3810" y="26752"/>
                      <a:pt x="3810" y="15322"/>
                      <a:pt x="11430" y="7702"/>
                    </a:cubicBezTo>
                    <a:cubicBezTo>
                      <a:pt x="22860" y="-7538"/>
                      <a:pt x="26670" y="3892"/>
                      <a:pt x="34290" y="7702"/>
                    </a:cubicBezTo>
                    <a:cubicBezTo>
                      <a:pt x="30480" y="19132"/>
                      <a:pt x="30480" y="26752"/>
                      <a:pt x="30480" y="38182"/>
                    </a:cubicBezTo>
                    <a:cubicBezTo>
                      <a:pt x="30480" y="49612"/>
                      <a:pt x="26670" y="61042"/>
                      <a:pt x="19050" y="72472"/>
                    </a:cubicBezTo>
                    <a:cubicBezTo>
                      <a:pt x="11430" y="83902"/>
                      <a:pt x="15240" y="91522"/>
                      <a:pt x="19050" y="95332"/>
                    </a:cubicBezTo>
                    <a:close/>
                  </a:path>
                </a:pathLst>
              </a:custGeom>
              <a:solidFill>
                <a:srgbClr val="F2D5F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1" name="Freeform: Shape 370">
                <a:extLst>
                  <a:ext uri="{FF2B5EF4-FFF2-40B4-BE49-F238E27FC236}">
                    <a16:creationId xmlns:a16="http://schemas.microsoft.com/office/drawing/2014/main" id="{7128A444-221C-BFA4-C00F-811B15E10AE9}"/>
                  </a:ext>
                </a:extLst>
              </p:cNvPr>
              <p:cNvSpPr/>
              <p:nvPr/>
            </p:nvSpPr>
            <p:spPr>
              <a:xfrm>
                <a:off x="8869380" y="2430779"/>
                <a:ext cx="97128" cy="45720"/>
              </a:xfrm>
              <a:custGeom>
                <a:avLst/>
                <a:gdLst>
                  <a:gd name="connsiteX0" fmla="*/ 15540 w 97128"/>
                  <a:gd name="connsiteY0" fmla="*/ 0 h 45720"/>
                  <a:gd name="connsiteX1" fmla="*/ 49830 w 97128"/>
                  <a:gd name="connsiteY1" fmla="*/ 11430 h 45720"/>
                  <a:gd name="connsiteX2" fmla="*/ 80310 w 97128"/>
                  <a:gd name="connsiteY2" fmla="*/ 22860 h 45720"/>
                  <a:gd name="connsiteX3" fmla="*/ 91740 w 97128"/>
                  <a:gd name="connsiteY3" fmla="*/ 30480 h 45720"/>
                  <a:gd name="connsiteX4" fmla="*/ 95550 w 97128"/>
                  <a:gd name="connsiteY4" fmla="*/ 38100 h 45720"/>
                  <a:gd name="connsiteX5" fmla="*/ 84120 w 97128"/>
                  <a:gd name="connsiteY5" fmla="*/ 45720 h 45720"/>
                  <a:gd name="connsiteX6" fmla="*/ 42210 w 97128"/>
                  <a:gd name="connsiteY6" fmla="*/ 34290 h 45720"/>
                  <a:gd name="connsiteX7" fmla="*/ 4110 w 97128"/>
                  <a:gd name="connsiteY7" fmla="*/ 15240 h 45720"/>
                  <a:gd name="connsiteX8" fmla="*/ 15540 w 97128"/>
                  <a:gd name="connsiteY8" fmla="*/ 0 h 4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128" h="45720">
                    <a:moveTo>
                      <a:pt x="15540" y="0"/>
                    </a:moveTo>
                    <a:cubicBezTo>
                      <a:pt x="26970" y="7620"/>
                      <a:pt x="38400" y="11430"/>
                      <a:pt x="49830" y="11430"/>
                    </a:cubicBezTo>
                    <a:cubicBezTo>
                      <a:pt x="61260" y="11430"/>
                      <a:pt x="72690" y="15240"/>
                      <a:pt x="80310" y="22860"/>
                    </a:cubicBezTo>
                    <a:cubicBezTo>
                      <a:pt x="84120" y="26670"/>
                      <a:pt x="87930" y="26670"/>
                      <a:pt x="91740" y="30480"/>
                    </a:cubicBezTo>
                    <a:cubicBezTo>
                      <a:pt x="95550" y="30480"/>
                      <a:pt x="99360" y="34290"/>
                      <a:pt x="95550" y="38100"/>
                    </a:cubicBezTo>
                    <a:cubicBezTo>
                      <a:pt x="91740" y="41910"/>
                      <a:pt x="87930" y="45720"/>
                      <a:pt x="84120" y="45720"/>
                    </a:cubicBezTo>
                    <a:cubicBezTo>
                      <a:pt x="72690" y="41910"/>
                      <a:pt x="57450" y="41910"/>
                      <a:pt x="42210" y="34290"/>
                    </a:cubicBezTo>
                    <a:cubicBezTo>
                      <a:pt x="30780" y="26670"/>
                      <a:pt x="15540" y="19050"/>
                      <a:pt x="4110" y="15240"/>
                    </a:cubicBezTo>
                    <a:cubicBezTo>
                      <a:pt x="-7320" y="0"/>
                      <a:pt x="7920" y="3810"/>
                      <a:pt x="15540" y="0"/>
                    </a:cubicBezTo>
                    <a:close/>
                  </a:path>
                </a:pathLst>
              </a:custGeom>
              <a:solidFill>
                <a:srgbClr val="BF61B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2" name="Freeform: Shape 371">
                <a:extLst>
                  <a:ext uri="{FF2B5EF4-FFF2-40B4-BE49-F238E27FC236}">
                    <a16:creationId xmlns:a16="http://schemas.microsoft.com/office/drawing/2014/main" id="{2FE87D5A-459E-C3C3-A4E2-33AED1B5B890}"/>
                  </a:ext>
                </a:extLst>
              </p:cNvPr>
              <p:cNvSpPr/>
              <p:nvPr/>
            </p:nvSpPr>
            <p:spPr>
              <a:xfrm>
                <a:off x="8050531" y="2476500"/>
                <a:ext cx="79314" cy="126336"/>
              </a:xfrm>
              <a:custGeom>
                <a:avLst/>
                <a:gdLst>
                  <a:gd name="connsiteX0" fmla="*/ 0 w 79314"/>
                  <a:gd name="connsiteY0" fmla="*/ 7620 h 126336"/>
                  <a:gd name="connsiteX1" fmla="*/ 7620 w 79314"/>
                  <a:gd name="connsiteY1" fmla="*/ 0 h 126336"/>
                  <a:gd name="connsiteX2" fmla="*/ 22860 w 79314"/>
                  <a:gd name="connsiteY2" fmla="*/ 15240 h 126336"/>
                  <a:gd name="connsiteX3" fmla="*/ 34290 w 79314"/>
                  <a:gd name="connsiteY3" fmla="*/ 22860 h 126336"/>
                  <a:gd name="connsiteX4" fmla="*/ 41910 w 79314"/>
                  <a:gd name="connsiteY4" fmla="*/ 22860 h 126336"/>
                  <a:gd name="connsiteX5" fmla="*/ 57150 w 79314"/>
                  <a:gd name="connsiteY5" fmla="*/ 19050 h 126336"/>
                  <a:gd name="connsiteX6" fmla="*/ 49530 w 79314"/>
                  <a:gd name="connsiteY6" fmla="*/ 30480 h 126336"/>
                  <a:gd name="connsiteX7" fmla="*/ 45720 w 79314"/>
                  <a:gd name="connsiteY7" fmla="*/ 41910 h 126336"/>
                  <a:gd name="connsiteX8" fmla="*/ 76200 w 79314"/>
                  <a:gd name="connsiteY8" fmla="*/ 95250 h 126336"/>
                  <a:gd name="connsiteX9" fmla="*/ 76200 w 79314"/>
                  <a:gd name="connsiteY9" fmla="*/ 106680 h 126336"/>
                  <a:gd name="connsiteX10" fmla="*/ 72390 w 79314"/>
                  <a:gd name="connsiteY10" fmla="*/ 125730 h 126336"/>
                  <a:gd name="connsiteX11" fmla="*/ 60960 w 79314"/>
                  <a:gd name="connsiteY11" fmla="*/ 110490 h 126336"/>
                  <a:gd name="connsiteX12" fmla="*/ 57150 w 79314"/>
                  <a:gd name="connsiteY12" fmla="*/ 102870 h 126336"/>
                  <a:gd name="connsiteX13" fmla="*/ 53340 w 79314"/>
                  <a:gd name="connsiteY13" fmla="*/ 72390 h 126336"/>
                  <a:gd name="connsiteX14" fmla="*/ 19050 w 79314"/>
                  <a:gd name="connsiteY14" fmla="*/ 11430 h 126336"/>
                  <a:gd name="connsiteX15" fmla="*/ 0 w 79314"/>
                  <a:gd name="connsiteY15" fmla="*/ 7620 h 126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314" h="126336">
                    <a:moveTo>
                      <a:pt x="0" y="7620"/>
                    </a:moveTo>
                    <a:cubicBezTo>
                      <a:pt x="3810" y="3810"/>
                      <a:pt x="3810" y="3810"/>
                      <a:pt x="7620" y="0"/>
                    </a:cubicBezTo>
                    <a:cubicBezTo>
                      <a:pt x="11430" y="7620"/>
                      <a:pt x="19050" y="7620"/>
                      <a:pt x="22860" y="15240"/>
                    </a:cubicBezTo>
                    <a:cubicBezTo>
                      <a:pt x="30480" y="15240"/>
                      <a:pt x="30480" y="19050"/>
                      <a:pt x="34290" y="22860"/>
                    </a:cubicBezTo>
                    <a:cubicBezTo>
                      <a:pt x="38100" y="26670"/>
                      <a:pt x="38100" y="26670"/>
                      <a:pt x="41910" y="22860"/>
                    </a:cubicBezTo>
                    <a:cubicBezTo>
                      <a:pt x="45720" y="19050"/>
                      <a:pt x="49530" y="19050"/>
                      <a:pt x="57150" y="19050"/>
                    </a:cubicBezTo>
                    <a:cubicBezTo>
                      <a:pt x="60960" y="26670"/>
                      <a:pt x="53340" y="26670"/>
                      <a:pt x="49530" y="30480"/>
                    </a:cubicBezTo>
                    <a:cubicBezTo>
                      <a:pt x="45720" y="34290"/>
                      <a:pt x="45720" y="38100"/>
                      <a:pt x="45720" y="41910"/>
                    </a:cubicBezTo>
                    <a:cubicBezTo>
                      <a:pt x="53340" y="60960"/>
                      <a:pt x="60960" y="80010"/>
                      <a:pt x="76200" y="95250"/>
                    </a:cubicBezTo>
                    <a:lnTo>
                      <a:pt x="76200" y="106680"/>
                    </a:lnTo>
                    <a:cubicBezTo>
                      <a:pt x="72390" y="114300"/>
                      <a:pt x="87630" y="121920"/>
                      <a:pt x="72390" y="125730"/>
                    </a:cubicBezTo>
                    <a:cubicBezTo>
                      <a:pt x="60960" y="129540"/>
                      <a:pt x="64770" y="114300"/>
                      <a:pt x="60960" y="110490"/>
                    </a:cubicBezTo>
                    <a:cubicBezTo>
                      <a:pt x="60960" y="106680"/>
                      <a:pt x="60960" y="106680"/>
                      <a:pt x="57150" y="102870"/>
                    </a:cubicBezTo>
                    <a:cubicBezTo>
                      <a:pt x="53340" y="95250"/>
                      <a:pt x="53340" y="83820"/>
                      <a:pt x="53340" y="72390"/>
                    </a:cubicBezTo>
                    <a:cubicBezTo>
                      <a:pt x="49530" y="49530"/>
                      <a:pt x="38100" y="26670"/>
                      <a:pt x="19050" y="11430"/>
                    </a:cubicBezTo>
                    <a:cubicBezTo>
                      <a:pt x="11430" y="15240"/>
                      <a:pt x="7620" y="7620"/>
                      <a:pt x="0" y="7620"/>
                    </a:cubicBezTo>
                    <a:close/>
                  </a:path>
                </a:pathLst>
              </a:custGeom>
              <a:solidFill>
                <a:srgbClr val="BD5BB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0" name="Freeform: Shape 379">
                <a:extLst>
                  <a:ext uri="{FF2B5EF4-FFF2-40B4-BE49-F238E27FC236}">
                    <a16:creationId xmlns:a16="http://schemas.microsoft.com/office/drawing/2014/main" id="{244E2196-335E-03DC-9C28-098DE12FA99E}"/>
                  </a:ext>
                </a:extLst>
              </p:cNvPr>
              <p:cNvSpPr/>
              <p:nvPr/>
            </p:nvSpPr>
            <p:spPr>
              <a:xfrm>
                <a:off x="7499388" y="2731769"/>
                <a:ext cx="52032" cy="64924"/>
              </a:xfrm>
              <a:custGeom>
                <a:avLst/>
                <a:gdLst>
                  <a:gd name="connsiteX0" fmla="*/ 36793 w 52032"/>
                  <a:gd name="connsiteY0" fmla="*/ 0 h 64924"/>
                  <a:gd name="connsiteX1" fmla="*/ 52032 w 52032"/>
                  <a:gd name="connsiteY1" fmla="*/ 7620 h 64924"/>
                  <a:gd name="connsiteX2" fmla="*/ 44413 w 52032"/>
                  <a:gd name="connsiteY2" fmla="*/ 30480 h 64924"/>
                  <a:gd name="connsiteX3" fmla="*/ 32982 w 52032"/>
                  <a:gd name="connsiteY3" fmla="*/ 53340 h 64924"/>
                  <a:gd name="connsiteX4" fmla="*/ 6313 w 52032"/>
                  <a:gd name="connsiteY4" fmla="*/ 60960 h 64924"/>
                  <a:gd name="connsiteX5" fmla="*/ 2502 w 52032"/>
                  <a:gd name="connsiteY5" fmla="*/ 45720 h 64924"/>
                  <a:gd name="connsiteX6" fmla="*/ 21552 w 52032"/>
                  <a:gd name="connsiteY6" fmla="*/ 15240 h 64924"/>
                  <a:gd name="connsiteX7" fmla="*/ 36793 w 52032"/>
                  <a:gd name="connsiteY7" fmla="*/ 0 h 64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032" h="64924">
                    <a:moveTo>
                      <a:pt x="36793" y="0"/>
                    </a:moveTo>
                    <a:cubicBezTo>
                      <a:pt x="40602" y="3810"/>
                      <a:pt x="44413" y="11430"/>
                      <a:pt x="52032" y="7620"/>
                    </a:cubicBezTo>
                    <a:cubicBezTo>
                      <a:pt x="52032" y="15240"/>
                      <a:pt x="52032" y="22860"/>
                      <a:pt x="44413" y="30480"/>
                    </a:cubicBezTo>
                    <a:cubicBezTo>
                      <a:pt x="40602" y="38100"/>
                      <a:pt x="36793" y="41910"/>
                      <a:pt x="32982" y="53340"/>
                    </a:cubicBezTo>
                    <a:cubicBezTo>
                      <a:pt x="29173" y="64770"/>
                      <a:pt x="13932" y="68580"/>
                      <a:pt x="6313" y="60960"/>
                    </a:cubicBezTo>
                    <a:cubicBezTo>
                      <a:pt x="-1307" y="57150"/>
                      <a:pt x="-1307" y="49530"/>
                      <a:pt x="2502" y="45720"/>
                    </a:cubicBezTo>
                    <a:cubicBezTo>
                      <a:pt x="10123" y="34290"/>
                      <a:pt x="10123" y="22860"/>
                      <a:pt x="21552" y="15240"/>
                    </a:cubicBezTo>
                    <a:cubicBezTo>
                      <a:pt x="29173" y="11430"/>
                      <a:pt x="32982" y="7620"/>
                      <a:pt x="36793" y="0"/>
                    </a:cubicBezTo>
                    <a:close/>
                  </a:path>
                </a:pathLst>
              </a:custGeom>
              <a:solidFill>
                <a:srgbClr val="CF61C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1" name="Freeform: Shape 380">
                <a:extLst>
                  <a:ext uri="{FF2B5EF4-FFF2-40B4-BE49-F238E27FC236}">
                    <a16:creationId xmlns:a16="http://schemas.microsoft.com/office/drawing/2014/main" id="{63E52D01-492E-6AE2-F40C-077C7E77E774}"/>
                  </a:ext>
                </a:extLst>
              </p:cNvPr>
              <p:cNvSpPr/>
              <p:nvPr/>
            </p:nvSpPr>
            <p:spPr>
              <a:xfrm>
                <a:off x="8366761" y="1440179"/>
                <a:ext cx="57150" cy="53340"/>
              </a:xfrm>
              <a:custGeom>
                <a:avLst/>
                <a:gdLst>
                  <a:gd name="connsiteX0" fmla="*/ 49530 w 57150"/>
                  <a:gd name="connsiteY0" fmla="*/ 49530 h 53340"/>
                  <a:gd name="connsiteX1" fmla="*/ 11430 w 57150"/>
                  <a:gd name="connsiteY1" fmla="*/ 53340 h 53340"/>
                  <a:gd name="connsiteX2" fmla="*/ 0 w 57150"/>
                  <a:gd name="connsiteY2" fmla="*/ 41910 h 53340"/>
                  <a:gd name="connsiteX3" fmla="*/ 3810 w 57150"/>
                  <a:gd name="connsiteY3" fmla="*/ 34290 h 53340"/>
                  <a:gd name="connsiteX4" fmla="*/ 0 w 57150"/>
                  <a:gd name="connsiteY4" fmla="*/ 22860 h 53340"/>
                  <a:gd name="connsiteX5" fmla="*/ 30480 w 57150"/>
                  <a:gd name="connsiteY5" fmla="*/ 0 h 53340"/>
                  <a:gd name="connsiteX6" fmla="*/ 22860 w 57150"/>
                  <a:gd name="connsiteY6" fmla="*/ 11430 h 53340"/>
                  <a:gd name="connsiteX7" fmla="*/ 30480 w 57150"/>
                  <a:gd name="connsiteY7" fmla="*/ 34290 h 53340"/>
                  <a:gd name="connsiteX8" fmla="*/ 57150 w 57150"/>
                  <a:gd name="connsiteY8" fmla="*/ 41910 h 53340"/>
                  <a:gd name="connsiteX9" fmla="*/ 49530 w 57150"/>
                  <a:gd name="connsiteY9" fmla="*/ 49530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150" h="53340">
                    <a:moveTo>
                      <a:pt x="49530" y="49530"/>
                    </a:moveTo>
                    <a:cubicBezTo>
                      <a:pt x="38100" y="53340"/>
                      <a:pt x="22860" y="53340"/>
                      <a:pt x="11430" y="53340"/>
                    </a:cubicBezTo>
                    <a:cubicBezTo>
                      <a:pt x="3810" y="53340"/>
                      <a:pt x="0" y="49530"/>
                      <a:pt x="0" y="41910"/>
                    </a:cubicBezTo>
                    <a:cubicBezTo>
                      <a:pt x="0" y="38100"/>
                      <a:pt x="0" y="34290"/>
                      <a:pt x="3810" y="34290"/>
                    </a:cubicBezTo>
                    <a:cubicBezTo>
                      <a:pt x="11430" y="26670"/>
                      <a:pt x="3810" y="26670"/>
                      <a:pt x="0" y="22860"/>
                    </a:cubicBezTo>
                    <a:cubicBezTo>
                      <a:pt x="7620" y="11430"/>
                      <a:pt x="19050" y="3810"/>
                      <a:pt x="30480" y="0"/>
                    </a:cubicBezTo>
                    <a:cubicBezTo>
                      <a:pt x="30480" y="3810"/>
                      <a:pt x="26670" y="7620"/>
                      <a:pt x="22860" y="11430"/>
                    </a:cubicBezTo>
                    <a:cubicBezTo>
                      <a:pt x="15240" y="19050"/>
                      <a:pt x="19050" y="34290"/>
                      <a:pt x="30480" y="34290"/>
                    </a:cubicBezTo>
                    <a:cubicBezTo>
                      <a:pt x="41910" y="34290"/>
                      <a:pt x="45720" y="41910"/>
                      <a:pt x="57150" y="41910"/>
                    </a:cubicBezTo>
                    <a:cubicBezTo>
                      <a:pt x="57150" y="41910"/>
                      <a:pt x="53340" y="45720"/>
                      <a:pt x="49530" y="49530"/>
                    </a:cubicBezTo>
                    <a:close/>
                  </a:path>
                </a:pathLst>
              </a:custGeom>
              <a:solidFill>
                <a:srgbClr val="E5A9E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6" name="Freeform: Shape 385">
                <a:extLst>
                  <a:ext uri="{FF2B5EF4-FFF2-40B4-BE49-F238E27FC236}">
                    <a16:creationId xmlns:a16="http://schemas.microsoft.com/office/drawing/2014/main" id="{1B5354D5-EDFF-FF1E-6B8E-D785D6B280BF}"/>
                  </a:ext>
                </a:extLst>
              </p:cNvPr>
              <p:cNvSpPr/>
              <p:nvPr/>
            </p:nvSpPr>
            <p:spPr>
              <a:xfrm>
                <a:off x="8435340" y="1484947"/>
                <a:ext cx="65508" cy="39396"/>
              </a:xfrm>
              <a:custGeom>
                <a:avLst/>
                <a:gdLst>
                  <a:gd name="connsiteX0" fmla="*/ 60960 w 65508"/>
                  <a:gd name="connsiteY0" fmla="*/ 35243 h 39396"/>
                  <a:gd name="connsiteX1" fmla="*/ 57150 w 65508"/>
                  <a:gd name="connsiteY1" fmla="*/ 31432 h 39396"/>
                  <a:gd name="connsiteX2" fmla="*/ 38100 w 65508"/>
                  <a:gd name="connsiteY2" fmla="*/ 31432 h 39396"/>
                  <a:gd name="connsiteX3" fmla="*/ 22860 w 65508"/>
                  <a:gd name="connsiteY3" fmla="*/ 35243 h 39396"/>
                  <a:gd name="connsiteX4" fmla="*/ 0 w 65508"/>
                  <a:gd name="connsiteY4" fmla="*/ 27623 h 39396"/>
                  <a:gd name="connsiteX5" fmla="*/ 11430 w 65508"/>
                  <a:gd name="connsiteY5" fmla="*/ 16193 h 39396"/>
                  <a:gd name="connsiteX6" fmla="*/ 41910 w 65508"/>
                  <a:gd name="connsiteY6" fmla="*/ 952 h 39396"/>
                  <a:gd name="connsiteX7" fmla="*/ 64770 w 65508"/>
                  <a:gd name="connsiteY7" fmla="*/ 23812 h 39396"/>
                  <a:gd name="connsiteX8" fmla="*/ 60960 w 65508"/>
                  <a:gd name="connsiteY8" fmla="*/ 35243 h 3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508" h="39396">
                    <a:moveTo>
                      <a:pt x="60960" y="35243"/>
                    </a:moveTo>
                    <a:lnTo>
                      <a:pt x="57150" y="31432"/>
                    </a:lnTo>
                    <a:cubicBezTo>
                      <a:pt x="49530" y="23812"/>
                      <a:pt x="45720" y="23812"/>
                      <a:pt x="38100" y="31432"/>
                    </a:cubicBezTo>
                    <a:cubicBezTo>
                      <a:pt x="30480" y="39052"/>
                      <a:pt x="26670" y="42862"/>
                      <a:pt x="22860" y="35243"/>
                    </a:cubicBezTo>
                    <a:cubicBezTo>
                      <a:pt x="15240" y="27623"/>
                      <a:pt x="7620" y="27623"/>
                      <a:pt x="0" y="27623"/>
                    </a:cubicBezTo>
                    <a:cubicBezTo>
                      <a:pt x="3810" y="23812"/>
                      <a:pt x="11430" y="23812"/>
                      <a:pt x="11430" y="16193"/>
                    </a:cubicBezTo>
                    <a:cubicBezTo>
                      <a:pt x="19050" y="8573"/>
                      <a:pt x="30480" y="4762"/>
                      <a:pt x="41910" y="952"/>
                    </a:cubicBezTo>
                    <a:cubicBezTo>
                      <a:pt x="57150" y="-2857"/>
                      <a:pt x="68580" y="4762"/>
                      <a:pt x="64770" y="23812"/>
                    </a:cubicBezTo>
                    <a:cubicBezTo>
                      <a:pt x="64770" y="27623"/>
                      <a:pt x="60960" y="31432"/>
                      <a:pt x="60960" y="35243"/>
                    </a:cubicBezTo>
                    <a:close/>
                  </a:path>
                </a:pathLst>
              </a:custGeom>
              <a:solidFill>
                <a:srgbClr val="EBBDE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7" name="Freeform: Shape 386">
                <a:extLst>
                  <a:ext uri="{FF2B5EF4-FFF2-40B4-BE49-F238E27FC236}">
                    <a16:creationId xmlns:a16="http://schemas.microsoft.com/office/drawing/2014/main" id="{912A8869-C438-A5FC-C85A-FC30CF28350B}"/>
                  </a:ext>
                </a:extLst>
              </p:cNvPr>
              <p:cNvSpPr/>
              <p:nvPr/>
            </p:nvSpPr>
            <p:spPr>
              <a:xfrm>
                <a:off x="8229601" y="2506980"/>
                <a:ext cx="49530" cy="60959"/>
              </a:xfrm>
              <a:custGeom>
                <a:avLst/>
                <a:gdLst>
                  <a:gd name="connsiteX0" fmla="*/ 26670 w 49530"/>
                  <a:gd name="connsiteY0" fmla="*/ 15240 h 60959"/>
                  <a:gd name="connsiteX1" fmla="*/ 41910 w 49530"/>
                  <a:gd name="connsiteY1" fmla="*/ 38100 h 60959"/>
                  <a:gd name="connsiteX2" fmla="*/ 49530 w 49530"/>
                  <a:gd name="connsiteY2" fmla="*/ 57150 h 60959"/>
                  <a:gd name="connsiteX3" fmla="*/ 45720 w 49530"/>
                  <a:gd name="connsiteY3" fmla="*/ 60960 h 60959"/>
                  <a:gd name="connsiteX4" fmla="*/ 38100 w 49530"/>
                  <a:gd name="connsiteY4" fmla="*/ 57150 h 60959"/>
                  <a:gd name="connsiteX5" fmla="*/ 30480 w 49530"/>
                  <a:gd name="connsiteY5" fmla="*/ 49530 h 60959"/>
                  <a:gd name="connsiteX6" fmla="*/ 15240 w 49530"/>
                  <a:gd name="connsiteY6" fmla="*/ 41910 h 60959"/>
                  <a:gd name="connsiteX7" fmla="*/ 0 w 49530"/>
                  <a:gd name="connsiteY7" fmla="*/ 34290 h 60959"/>
                  <a:gd name="connsiteX8" fmla="*/ 0 w 49530"/>
                  <a:gd name="connsiteY8" fmla="*/ 7620 h 60959"/>
                  <a:gd name="connsiteX9" fmla="*/ 15240 w 49530"/>
                  <a:gd name="connsiteY9" fmla="*/ 0 h 60959"/>
                  <a:gd name="connsiteX10" fmla="*/ 26670 w 49530"/>
                  <a:gd name="connsiteY10" fmla="*/ 15240 h 6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530" h="60959">
                    <a:moveTo>
                      <a:pt x="26670" y="15240"/>
                    </a:moveTo>
                    <a:cubicBezTo>
                      <a:pt x="26670" y="26670"/>
                      <a:pt x="30480" y="34290"/>
                      <a:pt x="41910" y="38100"/>
                    </a:cubicBezTo>
                    <a:cubicBezTo>
                      <a:pt x="49530" y="41910"/>
                      <a:pt x="49530" y="49530"/>
                      <a:pt x="49530" y="57150"/>
                    </a:cubicBezTo>
                    <a:cubicBezTo>
                      <a:pt x="49530" y="60960"/>
                      <a:pt x="49530" y="60960"/>
                      <a:pt x="45720" y="60960"/>
                    </a:cubicBezTo>
                    <a:cubicBezTo>
                      <a:pt x="41910" y="60960"/>
                      <a:pt x="41910" y="60960"/>
                      <a:pt x="38100" y="57150"/>
                    </a:cubicBezTo>
                    <a:cubicBezTo>
                      <a:pt x="34290" y="53340"/>
                      <a:pt x="34290" y="49530"/>
                      <a:pt x="30480" y="49530"/>
                    </a:cubicBezTo>
                    <a:cubicBezTo>
                      <a:pt x="26670" y="45720"/>
                      <a:pt x="22860" y="38100"/>
                      <a:pt x="15240" y="41910"/>
                    </a:cubicBezTo>
                    <a:lnTo>
                      <a:pt x="0" y="34290"/>
                    </a:lnTo>
                    <a:lnTo>
                      <a:pt x="0" y="7620"/>
                    </a:lnTo>
                    <a:cubicBezTo>
                      <a:pt x="0" y="0"/>
                      <a:pt x="7620" y="3810"/>
                      <a:pt x="15240" y="0"/>
                    </a:cubicBezTo>
                    <a:cubicBezTo>
                      <a:pt x="19050" y="3810"/>
                      <a:pt x="22860" y="7620"/>
                      <a:pt x="26670" y="15240"/>
                    </a:cubicBezTo>
                    <a:close/>
                  </a:path>
                </a:pathLst>
              </a:custGeom>
              <a:solidFill>
                <a:srgbClr val="BF61B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0" name="Freeform: Shape 399">
                <a:extLst>
                  <a:ext uri="{FF2B5EF4-FFF2-40B4-BE49-F238E27FC236}">
                    <a16:creationId xmlns:a16="http://schemas.microsoft.com/office/drawing/2014/main" id="{5D6AB2C5-F714-3B83-150D-2BE697CA0ACD}"/>
                  </a:ext>
                </a:extLst>
              </p:cNvPr>
              <p:cNvSpPr/>
              <p:nvPr/>
            </p:nvSpPr>
            <p:spPr>
              <a:xfrm>
                <a:off x="8103870" y="2583180"/>
                <a:ext cx="49530" cy="95250"/>
              </a:xfrm>
              <a:custGeom>
                <a:avLst/>
                <a:gdLst>
                  <a:gd name="connsiteX0" fmla="*/ 0 w 49530"/>
                  <a:gd name="connsiteY0" fmla="*/ 0 h 95250"/>
                  <a:gd name="connsiteX1" fmla="*/ 7620 w 49530"/>
                  <a:gd name="connsiteY1" fmla="*/ 15240 h 95250"/>
                  <a:gd name="connsiteX2" fmla="*/ 15240 w 49530"/>
                  <a:gd name="connsiteY2" fmla="*/ 19050 h 95250"/>
                  <a:gd name="connsiteX3" fmla="*/ 22860 w 49530"/>
                  <a:gd name="connsiteY3" fmla="*/ 11430 h 95250"/>
                  <a:gd name="connsiteX4" fmla="*/ 22860 w 49530"/>
                  <a:gd name="connsiteY4" fmla="*/ 3810 h 95250"/>
                  <a:gd name="connsiteX5" fmla="*/ 49530 w 49530"/>
                  <a:gd name="connsiteY5" fmla="*/ 83820 h 95250"/>
                  <a:gd name="connsiteX6" fmla="*/ 49530 w 49530"/>
                  <a:gd name="connsiteY6" fmla="*/ 95250 h 95250"/>
                  <a:gd name="connsiteX7" fmla="*/ 38100 w 49530"/>
                  <a:gd name="connsiteY7" fmla="*/ 95250 h 95250"/>
                  <a:gd name="connsiteX8" fmla="*/ 0 w 49530"/>
                  <a:gd name="connsiteY8" fmla="*/ 0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530" h="95250">
                    <a:moveTo>
                      <a:pt x="0" y="0"/>
                    </a:moveTo>
                    <a:cubicBezTo>
                      <a:pt x="3810" y="3810"/>
                      <a:pt x="7620" y="7620"/>
                      <a:pt x="7620" y="15240"/>
                    </a:cubicBezTo>
                    <a:cubicBezTo>
                      <a:pt x="7620" y="19050"/>
                      <a:pt x="11430" y="22860"/>
                      <a:pt x="15240" y="19050"/>
                    </a:cubicBezTo>
                    <a:cubicBezTo>
                      <a:pt x="19050" y="19050"/>
                      <a:pt x="22860" y="15240"/>
                      <a:pt x="22860" y="11430"/>
                    </a:cubicBezTo>
                    <a:lnTo>
                      <a:pt x="22860" y="3810"/>
                    </a:lnTo>
                    <a:lnTo>
                      <a:pt x="49530" y="83820"/>
                    </a:lnTo>
                    <a:cubicBezTo>
                      <a:pt x="49530" y="87630"/>
                      <a:pt x="49530" y="91440"/>
                      <a:pt x="49530" y="95250"/>
                    </a:cubicBezTo>
                    <a:cubicBezTo>
                      <a:pt x="45720" y="95250"/>
                      <a:pt x="41910" y="91440"/>
                      <a:pt x="38100" y="95250"/>
                    </a:cubicBezTo>
                    <a:cubicBezTo>
                      <a:pt x="22860" y="64770"/>
                      <a:pt x="11430" y="30480"/>
                      <a:pt x="0" y="0"/>
                    </a:cubicBezTo>
                    <a:close/>
                  </a:path>
                </a:pathLst>
              </a:custGeom>
              <a:solidFill>
                <a:srgbClr val="DD8DD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1" name="Freeform: Shape 400">
                <a:extLst>
                  <a:ext uri="{FF2B5EF4-FFF2-40B4-BE49-F238E27FC236}">
                    <a16:creationId xmlns:a16="http://schemas.microsoft.com/office/drawing/2014/main" id="{F475D71D-8A03-757D-0BBA-22899680E639}"/>
                  </a:ext>
                </a:extLst>
              </p:cNvPr>
              <p:cNvSpPr/>
              <p:nvPr/>
            </p:nvSpPr>
            <p:spPr>
              <a:xfrm>
                <a:off x="7996238" y="2529840"/>
                <a:ext cx="25506" cy="163829"/>
              </a:xfrm>
              <a:custGeom>
                <a:avLst/>
                <a:gdLst>
                  <a:gd name="connsiteX0" fmla="*/ 4763 w 25506"/>
                  <a:gd name="connsiteY0" fmla="*/ 0 h 163829"/>
                  <a:gd name="connsiteX1" fmla="*/ 8573 w 25506"/>
                  <a:gd name="connsiteY1" fmla="*/ 30480 h 163829"/>
                  <a:gd name="connsiteX2" fmla="*/ 12382 w 25506"/>
                  <a:gd name="connsiteY2" fmla="*/ 53340 h 163829"/>
                  <a:gd name="connsiteX3" fmla="*/ 20002 w 25506"/>
                  <a:gd name="connsiteY3" fmla="*/ 118110 h 163829"/>
                  <a:gd name="connsiteX4" fmla="*/ 23813 w 25506"/>
                  <a:gd name="connsiteY4" fmla="*/ 148590 h 163829"/>
                  <a:gd name="connsiteX5" fmla="*/ 23813 w 25506"/>
                  <a:gd name="connsiteY5" fmla="*/ 160020 h 163829"/>
                  <a:gd name="connsiteX6" fmla="*/ 20002 w 25506"/>
                  <a:gd name="connsiteY6" fmla="*/ 163830 h 163829"/>
                  <a:gd name="connsiteX7" fmla="*/ 16193 w 25506"/>
                  <a:gd name="connsiteY7" fmla="*/ 160020 h 163829"/>
                  <a:gd name="connsiteX8" fmla="*/ 12382 w 25506"/>
                  <a:gd name="connsiteY8" fmla="*/ 140970 h 163829"/>
                  <a:gd name="connsiteX9" fmla="*/ 4763 w 25506"/>
                  <a:gd name="connsiteY9" fmla="*/ 91440 h 163829"/>
                  <a:gd name="connsiteX10" fmla="*/ 4763 w 25506"/>
                  <a:gd name="connsiteY10" fmla="*/ 60960 h 163829"/>
                  <a:gd name="connsiteX11" fmla="*/ 952 w 25506"/>
                  <a:gd name="connsiteY11" fmla="*/ 7620 h 163829"/>
                  <a:gd name="connsiteX12" fmla="*/ 4763 w 25506"/>
                  <a:gd name="connsiteY12" fmla="*/ 0 h 163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506" h="163829">
                    <a:moveTo>
                      <a:pt x="4763" y="0"/>
                    </a:moveTo>
                    <a:cubicBezTo>
                      <a:pt x="8573" y="11430"/>
                      <a:pt x="8573" y="19050"/>
                      <a:pt x="8573" y="30480"/>
                    </a:cubicBezTo>
                    <a:cubicBezTo>
                      <a:pt x="8573" y="38100"/>
                      <a:pt x="8573" y="45720"/>
                      <a:pt x="12382" y="53340"/>
                    </a:cubicBezTo>
                    <a:cubicBezTo>
                      <a:pt x="16193" y="76200"/>
                      <a:pt x="23813" y="95250"/>
                      <a:pt x="20002" y="118110"/>
                    </a:cubicBezTo>
                    <a:cubicBezTo>
                      <a:pt x="20002" y="129540"/>
                      <a:pt x="20002" y="137160"/>
                      <a:pt x="23813" y="148590"/>
                    </a:cubicBezTo>
                    <a:cubicBezTo>
                      <a:pt x="23813" y="152400"/>
                      <a:pt x="27623" y="156210"/>
                      <a:pt x="23813" y="160020"/>
                    </a:cubicBezTo>
                    <a:cubicBezTo>
                      <a:pt x="23813" y="163830"/>
                      <a:pt x="23813" y="163830"/>
                      <a:pt x="20002" y="163830"/>
                    </a:cubicBezTo>
                    <a:cubicBezTo>
                      <a:pt x="16193" y="163830"/>
                      <a:pt x="16193" y="163830"/>
                      <a:pt x="16193" y="160020"/>
                    </a:cubicBezTo>
                    <a:cubicBezTo>
                      <a:pt x="12382" y="156210"/>
                      <a:pt x="12382" y="148590"/>
                      <a:pt x="12382" y="140970"/>
                    </a:cubicBezTo>
                    <a:cubicBezTo>
                      <a:pt x="12382" y="125730"/>
                      <a:pt x="12382" y="106680"/>
                      <a:pt x="4763" y="91440"/>
                    </a:cubicBezTo>
                    <a:cubicBezTo>
                      <a:pt x="952" y="83820"/>
                      <a:pt x="4763" y="72390"/>
                      <a:pt x="4763" y="60960"/>
                    </a:cubicBezTo>
                    <a:cubicBezTo>
                      <a:pt x="952" y="41910"/>
                      <a:pt x="4763" y="26670"/>
                      <a:pt x="952" y="7620"/>
                    </a:cubicBezTo>
                    <a:cubicBezTo>
                      <a:pt x="952" y="7620"/>
                      <a:pt x="-2857" y="3810"/>
                      <a:pt x="4763" y="0"/>
                    </a:cubicBezTo>
                    <a:close/>
                  </a:path>
                </a:pathLst>
              </a:custGeom>
              <a:solidFill>
                <a:srgbClr val="AA2CA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8" name="Freeform: Shape 407">
                <a:extLst>
                  <a:ext uri="{FF2B5EF4-FFF2-40B4-BE49-F238E27FC236}">
                    <a16:creationId xmlns:a16="http://schemas.microsoft.com/office/drawing/2014/main" id="{F689D706-2124-A6BD-41B5-9FA34018467E}"/>
                  </a:ext>
                </a:extLst>
              </p:cNvPr>
              <p:cNvSpPr/>
              <p:nvPr/>
            </p:nvSpPr>
            <p:spPr>
              <a:xfrm>
                <a:off x="8911590" y="1891991"/>
                <a:ext cx="68580" cy="43064"/>
              </a:xfrm>
              <a:custGeom>
                <a:avLst/>
                <a:gdLst>
                  <a:gd name="connsiteX0" fmla="*/ 26670 w 68580"/>
                  <a:gd name="connsiteY0" fmla="*/ 39678 h 43064"/>
                  <a:gd name="connsiteX1" fmla="*/ 3810 w 68580"/>
                  <a:gd name="connsiteY1" fmla="*/ 39678 h 43064"/>
                  <a:gd name="connsiteX2" fmla="*/ 0 w 68580"/>
                  <a:gd name="connsiteY2" fmla="*/ 20628 h 43064"/>
                  <a:gd name="connsiteX3" fmla="*/ 3810 w 68580"/>
                  <a:gd name="connsiteY3" fmla="*/ 16818 h 43064"/>
                  <a:gd name="connsiteX4" fmla="*/ 11430 w 68580"/>
                  <a:gd name="connsiteY4" fmla="*/ 13008 h 43064"/>
                  <a:gd name="connsiteX5" fmla="*/ 34290 w 68580"/>
                  <a:gd name="connsiteY5" fmla="*/ 5388 h 43064"/>
                  <a:gd name="connsiteX6" fmla="*/ 68580 w 68580"/>
                  <a:gd name="connsiteY6" fmla="*/ 1578 h 43064"/>
                  <a:gd name="connsiteX7" fmla="*/ 49530 w 68580"/>
                  <a:gd name="connsiteY7" fmla="*/ 20628 h 43064"/>
                  <a:gd name="connsiteX8" fmla="*/ 38100 w 68580"/>
                  <a:gd name="connsiteY8" fmla="*/ 24438 h 43064"/>
                  <a:gd name="connsiteX9" fmla="*/ 34290 w 68580"/>
                  <a:gd name="connsiteY9" fmla="*/ 24438 h 43064"/>
                  <a:gd name="connsiteX10" fmla="*/ 26670 w 68580"/>
                  <a:gd name="connsiteY10" fmla="*/ 39678 h 43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8580" h="43064">
                    <a:moveTo>
                      <a:pt x="26670" y="39678"/>
                    </a:moveTo>
                    <a:cubicBezTo>
                      <a:pt x="19050" y="47298"/>
                      <a:pt x="11430" y="39678"/>
                      <a:pt x="3810" y="39678"/>
                    </a:cubicBezTo>
                    <a:cubicBezTo>
                      <a:pt x="-3810" y="35868"/>
                      <a:pt x="7620" y="24438"/>
                      <a:pt x="0" y="20628"/>
                    </a:cubicBezTo>
                    <a:cubicBezTo>
                      <a:pt x="0" y="20628"/>
                      <a:pt x="0" y="16818"/>
                      <a:pt x="3810" y="16818"/>
                    </a:cubicBezTo>
                    <a:cubicBezTo>
                      <a:pt x="7620" y="16818"/>
                      <a:pt x="11430" y="13008"/>
                      <a:pt x="11430" y="13008"/>
                    </a:cubicBezTo>
                    <a:cubicBezTo>
                      <a:pt x="19050" y="13008"/>
                      <a:pt x="26670" y="9198"/>
                      <a:pt x="34290" y="5388"/>
                    </a:cubicBezTo>
                    <a:cubicBezTo>
                      <a:pt x="45720" y="1578"/>
                      <a:pt x="57150" y="-2232"/>
                      <a:pt x="68580" y="1578"/>
                    </a:cubicBezTo>
                    <a:cubicBezTo>
                      <a:pt x="68580" y="13008"/>
                      <a:pt x="64770" y="20628"/>
                      <a:pt x="49530" y="20628"/>
                    </a:cubicBezTo>
                    <a:cubicBezTo>
                      <a:pt x="45720" y="20628"/>
                      <a:pt x="41910" y="20628"/>
                      <a:pt x="38100" y="24438"/>
                    </a:cubicBezTo>
                    <a:cubicBezTo>
                      <a:pt x="38100" y="24438"/>
                      <a:pt x="34290" y="24438"/>
                      <a:pt x="34290" y="24438"/>
                    </a:cubicBezTo>
                    <a:cubicBezTo>
                      <a:pt x="19050" y="20628"/>
                      <a:pt x="19050" y="28248"/>
                      <a:pt x="26670" y="39678"/>
                    </a:cubicBezTo>
                    <a:close/>
                  </a:path>
                </a:pathLst>
              </a:custGeom>
              <a:solidFill>
                <a:srgbClr val="D065C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8" name="Freeform: Shape 427">
                <a:extLst>
                  <a:ext uri="{FF2B5EF4-FFF2-40B4-BE49-F238E27FC236}">
                    <a16:creationId xmlns:a16="http://schemas.microsoft.com/office/drawing/2014/main" id="{26E3EFAF-993C-00CF-7630-80B796C1AB41}"/>
                  </a:ext>
                </a:extLst>
              </p:cNvPr>
              <p:cNvSpPr/>
              <p:nvPr/>
            </p:nvSpPr>
            <p:spPr>
              <a:xfrm>
                <a:off x="7526282" y="2308859"/>
                <a:ext cx="44188" cy="86046"/>
              </a:xfrm>
              <a:custGeom>
                <a:avLst/>
                <a:gdLst>
                  <a:gd name="connsiteX0" fmla="*/ 21329 w 44188"/>
                  <a:gd name="connsiteY0" fmla="*/ 0 h 86046"/>
                  <a:gd name="connsiteX1" fmla="*/ 21329 w 44188"/>
                  <a:gd name="connsiteY1" fmla="*/ 11430 h 86046"/>
                  <a:gd name="connsiteX2" fmla="*/ 21329 w 44188"/>
                  <a:gd name="connsiteY2" fmla="*/ 26670 h 86046"/>
                  <a:gd name="connsiteX3" fmla="*/ 13708 w 44188"/>
                  <a:gd name="connsiteY3" fmla="*/ 57150 h 86046"/>
                  <a:gd name="connsiteX4" fmla="*/ 21329 w 44188"/>
                  <a:gd name="connsiteY4" fmla="*/ 64770 h 86046"/>
                  <a:gd name="connsiteX5" fmla="*/ 44188 w 44188"/>
                  <a:gd name="connsiteY5" fmla="*/ 76200 h 86046"/>
                  <a:gd name="connsiteX6" fmla="*/ 44188 w 44188"/>
                  <a:gd name="connsiteY6" fmla="*/ 80010 h 86046"/>
                  <a:gd name="connsiteX7" fmla="*/ 44188 w 44188"/>
                  <a:gd name="connsiteY7" fmla="*/ 80010 h 86046"/>
                  <a:gd name="connsiteX8" fmla="*/ 9899 w 44188"/>
                  <a:gd name="connsiteY8" fmla="*/ 80010 h 86046"/>
                  <a:gd name="connsiteX9" fmla="*/ 2279 w 44188"/>
                  <a:gd name="connsiteY9" fmla="*/ 41910 h 86046"/>
                  <a:gd name="connsiteX10" fmla="*/ 21329 w 44188"/>
                  <a:gd name="connsiteY10" fmla="*/ 0 h 86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88" h="86046">
                    <a:moveTo>
                      <a:pt x="21329" y="0"/>
                    </a:moveTo>
                    <a:cubicBezTo>
                      <a:pt x="25138" y="3810"/>
                      <a:pt x="21329" y="7620"/>
                      <a:pt x="21329" y="11430"/>
                    </a:cubicBezTo>
                    <a:cubicBezTo>
                      <a:pt x="17519" y="15240"/>
                      <a:pt x="17519" y="19050"/>
                      <a:pt x="21329" y="26670"/>
                    </a:cubicBezTo>
                    <a:cubicBezTo>
                      <a:pt x="9899" y="34290"/>
                      <a:pt x="13708" y="45720"/>
                      <a:pt x="13708" y="57150"/>
                    </a:cubicBezTo>
                    <a:cubicBezTo>
                      <a:pt x="13708" y="60960"/>
                      <a:pt x="17519" y="64770"/>
                      <a:pt x="21329" y="64770"/>
                    </a:cubicBezTo>
                    <a:cubicBezTo>
                      <a:pt x="28949" y="68580"/>
                      <a:pt x="36569" y="72390"/>
                      <a:pt x="44188" y="76200"/>
                    </a:cubicBezTo>
                    <a:cubicBezTo>
                      <a:pt x="44188" y="76200"/>
                      <a:pt x="44188" y="80010"/>
                      <a:pt x="44188" y="80010"/>
                    </a:cubicBezTo>
                    <a:lnTo>
                      <a:pt x="44188" y="80010"/>
                    </a:lnTo>
                    <a:cubicBezTo>
                      <a:pt x="32758" y="83820"/>
                      <a:pt x="21329" y="91440"/>
                      <a:pt x="9899" y="80010"/>
                    </a:cubicBezTo>
                    <a:cubicBezTo>
                      <a:pt x="-1531" y="68580"/>
                      <a:pt x="-1531" y="57150"/>
                      <a:pt x="2279" y="41910"/>
                    </a:cubicBezTo>
                    <a:cubicBezTo>
                      <a:pt x="6088" y="26670"/>
                      <a:pt x="9899" y="11430"/>
                      <a:pt x="21329" y="0"/>
                    </a:cubicBezTo>
                    <a:close/>
                  </a:path>
                </a:pathLst>
              </a:custGeom>
              <a:solidFill>
                <a:srgbClr val="AF2DA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9" name="Freeform: Shape 428">
                <a:extLst>
                  <a:ext uri="{FF2B5EF4-FFF2-40B4-BE49-F238E27FC236}">
                    <a16:creationId xmlns:a16="http://schemas.microsoft.com/office/drawing/2014/main" id="{1E90914D-E713-225A-03FE-80D041975242}"/>
                  </a:ext>
                </a:extLst>
              </p:cNvPr>
              <p:cNvSpPr/>
              <p:nvPr/>
            </p:nvSpPr>
            <p:spPr>
              <a:xfrm>
                <a:off x="9204961" y="1672590"/>
                <a:ext cx="76200" cy="30479"/>
              </a:xfrm>
              <a:custGeom>
                <a:avLst/>
                <a:gdLst>
                  <a:gd name="connsiteX0" fmla="*/ 45720 w 76200"/>
                  <a:gd name="connsiteY0" fmla="*/ 0 h 30479"/>
                  <a:gd name="connsiteX1" fmla="*/ 53340 w 76200"/>
                  <a:gd name="connsiteY1" fmla="*/ 7620 h 30479"/>
                  <a:gd name="connsiteX2" fmla="*/ 57150 w 76200"/>
                  <a:gd name="connsiteY2" fmla="*/ 7620 h 30479"/>
                  <a:gd name="connsiteX3" fmla="*/ 76200 w 76200"/>
                  <a:gd name="connsiteY3" fmla="*/ 22860 h 30479"/>
                  <a:gd name="connsiteX4" fmla="*/ 76200 w 76200"/>
                  <a:gd name="connsiteY4" fmla="*/ 26670 h 30479"/>
                  <a:gd name="connsiteX5" fmla="*/ 0 w 76200"/>
                  <a:gd name="connsiteY5" fmla="*/ 30480 h 30479"/>
                  <a:gd name="connsiteX6" fmla="*/ 26670 w 76200"/>
                  <a:gd name="connsiteY6" fmla="*/ 15240 h 30479"/>
                  <a:gd name="connsiteX7" fmla="*/ 38100 w 76200"/>
                  <a:gd name="connsiteY7" fmla="*/ 11430 h 30479"/>
                  <a:gd name="connsiteX8" fmla="*/ 34290 w 76200"/>
                  <a:gd name="connsiteY8" fmla="*/ 3810 h 30479"/>
                  <a:gd name="connsiteX9" fmla="*/ 30480 w 76200"/>
                  <a:gd name="connsiteY9" fmla="*/ 0 h 30479"/>
                  <a:gd name="connsiteX10" fmla="*/ 38100 w 76200"/>
                  <a:gd name="connsiteY10" fmla="*/ 0 h 30479"/>
                  <a:gd name="connsiteX11" fmla="*/ 45720 w 76200"/>
                  <a:gd name="connsiteY11" fmla="*/ 0 h 30479"/>
                  <a:gd name="connsiteX12" fmla="*/ 45720 w 76200"/>
                  <a:gd name="connsiteY12" fmla="*/ 0 h 30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200" h="30479">
                    <a:moveTo>
                      <a:pt x="45720" y="0"/>
                    </a:moveTo>
                    <a:cubicBezTo>
                      <a:pt x="45720" y="3810"/>
                      <a:pt x="41910" y="11430"/>
                      <a:pt x="53340" y="7620"/>
                    </a:cubicBezTo>
                    <a:cubicBezTo>
                      <a:pt x="57150" y="7620"/>
                      <a:pt x="57150" y="7620"/>
                      <a:pt x="57150" y="7620"/>
                    </a:cubicBezTo>
                    <a:cubicBezTo>
                      <a:pt x="60960" y="15240"/>
                      <a:pt x="68580" y="19050"/>
                      <a:pt x="76200" y="22860"/>
                    </a:cubicBezTo>
                    <a:cubicBezTo>
                      <a:pt x="76200" y="22860"/>
                      <a:pt x="76200" y="26670"/>
                      <a:pt x="76200" y="26670"/>
                    </a:cubicBezTo>
                    <a:cubicBezTo>
                      <a:pt x="49530" y="22860"/>
                      <a:pt x="22860" y="30480"/>
                      <a:pt x="0" y="30480"/>
                    </a:cubicBezTo>
                    <a:cubicBezTo>
                      <a:pt x="7620" y="19050"/>
                      <a:pt x="19050" y="11430"/>
                      <a:pt x="26670" y="15240"/>
                    </a:cubicBezTo>
                    <a:cubicBezTo>
                      <a:pt x="30480" y="15240"/>
                      <a:pt x="34290" y="15240"/>
                      <a:pt x="38100" y="11430"/>
                    </a:cubicBezTo>
                    <a:cubicBezTo>
                      <a:pt x="41910" y="7620"/>
                      <a:pt x="34290" y="7620"/>
                      <a:pt x="34290" y="3810"/>
                    </a:cubicBezTo>
                    <a:cubicBezTo>
                      <a:pt x="34290" y="3810"/>
                      <a:pt x="30480" y="0"/>
                      <a:pt x="30480" y="0"/>
                    </a:cubicBezTo>
                    <a:lnTo>
                      <a:pt x="38100" y="0"/>
                    </a:lnTo>
                    <a:cubicBezTo>
                      <a:pt x="38100" y="3810"/>
                      <a:pt x="41910" y="0"/>
                      <a:pt x="45720" y="0"/>
                    </a:cubicBezTo>
                    <a:lnTo>
                      <a:pt x="45720" y="0"/>
                    </a:lnTo>
                    <a:close/>
                  </a:path>
                </a:pathLst>
              </a:custGeom>
              <a:solidFill>
                <a:srgbClr val="DC8DD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0" name="Freeform: Shape 429">
                <a:extLst>
                  <a:ext uri="{FF2B5EF4-FFF2-40B4-BE49-F238E27FC236}">
                    <a16:creationId xmlns:a16="http://schemas.microsoft.com/office/drawing/2014/main" id="{AF70313F-77C7-C3AD-D487-5812D61D7C82}"/>
                  </a:ext>
                </a:extLst>
              </p:cNvPr>
              <p:cNvSpPr/>
              <p:nvPr/>
            </p:nvSpPr>
            <p:spPr>
              <a:xfrm>
                <a:off x="7868393" y="2552700"/>
                <a:ext cx="28784" cy="68580"/>
              </a:xfrm>
              <a:custGeom>
                <a:avLst/>
                <a:gdLst>
                  <a:gd name="connsiteX0" fmla="*/ 10687 w 28784"/>
                  <a:gd name="connsiteY0" fmla="*/ 0 h 68580"/>
                  <a:gd name="connsiteX1" fmla="*/ 25927 w 28784"/>
                  <a:gd name="connsiteY1" fmla="*/ 19050 h 68580"/>
                  <a:gd name="connsiteX2" fmla="*/ 25927 w 28784"/>
                  <a:gd name="connsiteY2" fmla="*/ 45720 h 68580"/>
                  <a:gd name="connsiteX3" fmla="*/ 14497 w 28784"/>
                  <a:gd name="connsiteY3" fmla="*/ 68580 h 68580"/>
                  <a:gd name="connsiteX4" fmla="*/ 3067 w 28784"/>
                  <a:gd name="connsiteY4" fmla="*/ 30480 h 68580"/>
                  <a:gd name="connsiteX5" fmla="*/ 10687 w 28784"/>
                  <a:gd name="connsiteY5" fmla="*/ 0 h 6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784" h="68580">
                    <a:moveTo>
                      <a:pt x="10687" y="0"/>
                    </a:moveTo>
                    <a:cubicBezTo>
                      <a:pt x="14497" y="3810"/>
                      <a:pt x="18307" y="15240"/>
                      <a:pt x="25927" y="19050"/>
                    </a:cubicBezTo>
                    <a:cubicBezTo>
                      <a:pt x="29737" y="26670"/>
                      <a:pt x="29737" y="38100"/>
                      <a:pt x="25927" y="45720"/>
                    </a:cubicBezTo>
                    <a:cubicBezTo>
                      <a:pt x="22117" y="53340"/>
                      <a:pt x="22117" y="60960"/>
                      <a:pt x="14497" y="68580"/>
                    </a:cubicBezTo>
                    <a:cubicBezTo>
                      <a:pt x="3067" y="57150"/>
                      <a:pt x="-4553" y="45720"/>
                      <a:pt x="3067" y="30480"/>
                    </a:cubicBezTo>
                    <a:cubicBezTo>
                      <a:pt x="10687" y="22860"/>
                      <a:pt x="6877" y="11430"/>
                      <a:pt x="10687" y="0"/>
                    </a:cubicBezTo>
                    <a:close/>
                  </a:path>
                </a:pathLst>
              </a:custGeom>
              <a:solidFill>
                <a:srgbClr val="C651C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1" name="Freeform: Shape 430">
                <a:extLst>
                  <a:ext uri="{FF2B5EF4-FFF2-40B4-BE49-F238E27FC236}">
                    <a16:creationId xmlns:a16="http://schemas.microsoft.com/office/drawing/2014/main" id="{8BE0FD7D-DE71-E1C1-8EDE-D82484849B19}"/>
                  </a:ext>
                </a:extLst>
              </p:cNvPr>
              <p:cNvSpPr/>
              <p:nvPr/>
            </p:nvSpPr>
            <p:spPr>
              <a:xfrm>
                <a:off x="8313420" y="2602230"/>
                <a:ext cx="53340" cy="58216"/>
              </a:xfrm>
              <a:custGeom>
                <a:avLst/>
                <a:gdLst>
                  <a:gd name="connsiteX0" fmla="*/ 0 w 53340"/>
                  <a:gd name="connsiteY0" fmla="*/ 11430 h 58216"/>
                  <a:gd name="connsiteX1" fmla="*/ 15240 w 53340"/>
                  <a:gd name="connsiteY1" fmla="*/ 0 h 58216"/>
                  <a:gd name="connsiteX2" fmla="*/ 15240 w 53340"/>
                  <a:gd name="connsiteY2" fmla="*/ 3810 h 58216"/>
                  <a:gd name="connsiteX3" fmla="*/ 49530 w 53340"/>
                  <a:gd name="connsiteY3" fmla="*/ 49530 h 58216"/>
                  <a:gd name="connsiteX4" fmla="*/ 53340 w 53340"/>
                  <a:gd name="connsiteY4" fmla="*/ 57150 h 58216"/>
                  <a:gd name="connsiteX5" fmla="*/ 34290 w 53340"/>
                  <a:gd name="connsiteY5" fmla="*/ 53340 h 58216"/>
                  <a:gd name="connsiteX6" fmla="*/ 0 w 53340"/>
                  <a:gd name="connsiteY6" fmla="*/ 11430 h 58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340" h="58216">
                    <a:moveTo>
                      <a:pt x="0" y="11430"/>
                    </a:moveTo>
                    <a:lnTo>
                      <a:pt x="15240" y="0"/>
                    </a:lnTo>
                    <a:cubicBezTo>
                      <a:pt x="15240" y="0"/>
                      <a:pt x="15240" y="3810"/>
                      <a:pt x="15240" y="3810"/>
                    </a:cubicBezTo>
                    <a:cubicBezTo>
                      <a:pt x="30480" y="15240"/>
                      <a:pt x="41910" y="30480"/>
                      <a:pt x="49530" y="49530"/>
                    </a:cubicBezTo>
                    <a:cubicBezTo>
                      <a:pt x="49530" y="53340"/>
                      <a:pt x="53340" y="53340"/>
                      <a:pt x="53340" y="57150"/>
                    </a:cubicBezTo>
                    <a:cubicBezTo>
                      <a:pt x="45720" y="60960"/>
                      <a:pt x="41910" y="53340"/>
                      <a:pt x="34290" y="53340"/>
                    </a:cubicBezTo>
                    <a:cubicBezTo>
                      <a:pt x="19050" y="38100"/>
                      <a:pt x="11430" y="22860"/>
                      <a:pt x="0" y="11430"/>
                    </a:cubicBezTo>
                    <a:close/>
                  </a:path>
                </a:pathLst>
              </a:custGeom>
              <a:solidFill>
                <a:srgbClr val="D87ED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2" name="Freeform: Shape 431">
                <a:extLst>
                  <a:ext uri="{FF2B5EF4-FFF2-40B4-BE49-F238E27FC236}">
                    <a16:creationId xmlns:a16="http://schemas.microsoft.com/office/drawing/2014/main" id="{D07F54C6-F44D-2222-14BC-3AD2C04C3F22}"/>
                  </a:ext>
                </a:extLst>
              </p:cNvPr>
              <p:cNvSpPr/>
              <p:nvPr/>
            </p:nvSpPr>
            <p:spPr>
              <a:xfrm>
                <a:off x="7562851" y="2160270"/>
                <a:ext cx="25086" cy="95250"/>
              </a:xfrm>
              <a:custGeom>
                <a:avLst/>
                <a:gdLst>
                  <a:gd name="connsiteX0" fmla="*/ 19050 w 25086"/>
                  <a:gd name="connsiteY0" fmla="*/ 76200 h 95250"/>
                  <a:gd name="connsiteX1" fmla="*/ 11430 w 25086"/>
                  <a:gd name="connsiteY1" fmla="*/ 87630 h 95250"/>
                  <a:gd name="connsiteX2" fmla="*/ 3810 w 25086"/>
                  <a:gd name="connsiteY2" fmla="*/ 95250 h 95250"/>
                  <a:gd name="connsiteX3" fmla="*/ 11430 w 25086"/>
                  <a:gd name="connsiteY3" fmla="*/ 57150 h 95250"/>
                  <a:gd name="connsiteX4" fmla="*/ 0 w 25086"/>
                  <a:gd name="connsiteY4" fmla="*/ 0 h 95250"/>
                  <a:gd name="connsiteX5" fmla="*/ 15240 w 25086"/>
                  <a:gd name="connsiteY5" fmla="*/ 11430 h 95250"/>
                  <a:gd name="connsiteX6" fmla="*/ 15240 w 25086"/>
                  <a:gd name="connsiteY6" fmla="*/ 15240 h 95250"/>
                  <a:gd name="connsiteX7" fmla="*/ 19050 w 25086"/>
                  <a:gd name="connsiteY7" fmla="*/ 45720 h 95250"/>
                  <a:gd name="connsiteX8" fmla="*/ 19050 w 25086"/>
                  <a:gd name="connsiteY8" fmla="*/ 53340 h 95250"/>
                  <a:gd name="connsiteX9" fmla="*/ 19050 w 25086"/>
                  <a:gd name="connsiteY9" fmla="*/ 68580 h 95250"/>
                  <a:gd name="connsiteX10" fmla="*/ 19050 w 25086"/>
                  <a:gd name="connsiteY10" fmla="*/ 76200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86" h="95250">
                    <a:moveTo>
                      <a:pt x="19050" y="76200"/>
                    </a:moveTo>
                    <a:cubicBezTo>
                      <a:pt x="15240" y="80010"/>
                      <a:pt x="15240" y="83820"/>
                      <a:pt x="11430" y="87630"/>
                    </a:cubicBezTo>
                    <a:cubicBezTo>
                      <a:pt x="11430" y="91440"/>
                      <a:pt x="7620" y="95250"/>
                      <a:pt x="3810" y="95250"/>
                    </a:cubicBezTo>
                    <a:cubicBezTo>
                      <a:pt x="3810" y="80010"/>
                      <a:pt x="7620" y="68580"/>
                      <a:pt x="11430" y="57150"/>
                    </a:cubicBezTo>
                    <a:cubicBezTo>
                      <a:pt x="15240" y="34290"/>
                      <a:pt x="11430" y="15240"/>
                      <a:pt x="0" y="0"/>
                    </a:cubicBezTo>
                    <a:cubicBezTo>
                      <a:pt x="7620" y="0"/>
                      <a:pt x="15240" y="0"/>
                      <a:pt x="15240" y="11430"/>
                    </a:cubicBezTo>
                    <a:cubicBezTo>
                      <a:pt x="15240" y="15240"/>
                      <a:pt x="15240" y="15240"/>
                      <a:pt x="15240" y="15240"/>
                    </a:cubicBezTo>
                    <a:cubicBezTo>
                      <a:pt x="26670" y="22860"/>
                      <a:pt x="22860" y="34290"/>
                      <a:pt x="19050" y="45720"/>
                    </a:cubicBezTo>
                    <a:cubicBezTo>
                      <a:pt x="19050" y="45720"/>
                      <a:pt x="19050" y="49530"/>
                      <a:pt x="19050" y="53340"/>
                    </a:cubicBezTo>
                    <a:cubicBezTo>
                      <a:pt x="30480" y="57150"/>
                      <a:pt x="22860" y="64770"/>
                      <a:pt x="19050" y="68580"/>
                    </a:cubicBezTo>
                    <a:cubicBezTo>
                      <a:pt x="19050" y="72390"/>
                      <a:pt x="19050" y="72390"/>
                      <a:pt x="19050" y="76200"/>
                    </a:cubicBezTo>
                    <a:close/>
                  </a:path>
                </a:pathLst>
              </a:custGeom>
              <a:solidFill>
                <a:srgbClr val="BC31B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3" name="Freeform: Shape 432">
                <a:extLst>
                  <a:ext uri="{FF2B5EF4-FFF2-40B4-BE49-F238E27FC236}">
                    <a16:creationId xmlns:a16="http://schemas.microsoft.com/office/drawing/2014/main" id="{C5A60E7E-273D-B660-5F6A-AEDB6978AE66}"/>
                  </a:ext>
                </a:extLst>
              </p:cNvPr>
              <p:cNvSpPr/>
              <p:nvPr/>
            </p:nvSpPr>
            <p:spPr>
              <a:xfrm>
                <a:off x="8949690" y="1889759"/>
                <a:ext cx="98107" cy="26670"/>
              </a:xfrm>
              <a:custGeom>
                <a:avLst/>
                <a:gdLst>
                  <a:gd name="connsiteX0" fmla="*/ 0 w 98107"/>
                  <a:gd name="connsiteY0" fmla="*/ 26670 h 26670"/>
                  <a:gd name="connsiteX1" fmla="*/ 26670 w 98107"/>
                  <a:gd name="connsiteY1" fmla="*/ 3810 h 26670"/>
                  <a:gd name="connsiteX2" fmla="*/ 80010 w 98107"/>
                  <a:gd name="connsiteY2" fmla="*/ 3810 h 26670"/>
                  <a:gd name="connsiteX3" fmla="*/ 95250 w 98107"/>
                  <a:gd name="connsiteY3" fmla="*/ 0 h 26670"/>
                  <a:gd name="connsiteX4" fmla="*/ 95250 w 98107"/>
                  <a:gd name="connsiteY4" fmla="*/ 11430 h 26670"/>
                  <a:gd name="connsiteX5" fmla="*/ 60960 w 98107"/>
                  <a:gd name="connsiteY5" fmla="*/ 19050 h 26670"/>
                  <a:gd name="connsiteX6" fmla="*/ 7620 w 98107"/>
                  <a:gd name="connsiteY6" fmla="*/ 26670 h 26670"/>
                  <a:gd name="connsiteX7" fmla="*/ 0 w 98107"/>
                  <a:gd name="connsiteY7" fmla="*/ 26670 h 26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8107" h="26670">
                    <a:moveTo>
                      <a:pt x="0" y="26670"/>
                    </a:moveTo>
                    <a:cubicBezTo>
                      <a:pt x="7620" y="19050"/>
                      <a:pt x="19050" y="15240"/>
                      <a:pt x="26670" y="3810"/>
                    </a:cubicBezTo>
                    <a:cubicBezTo>
                      <a:pt x="45720" y="7620"/>
                      <a:pt x="60960" y="7620"/>
                      <a:pt x="80010" y="3810"/>
                    </a:cubicBezTo>
                    <a:cubicBezTo>
                      <a:pt x="83820" y="3810"/>
                      <a:pt x="91440" y="3810"/>
                      <a:pt x="95250" y="0"/>
                    </a:cubicBezTo>
                    <a:cubicBezTo>
                      <a:pt x="99060" y="3810"/>
                      <a:pt x="99060" y="7620"/>
                      <a:pt x="95250" y="11430"/>
                    </a:cubicBezTo>
                    <a:cubicBezTo>
                      <a:pt x="83820" y="15240"/>
                      <a:pt x="72390" y="19050"/>
                      <a:pt x="60960" y="19050"/>
                    </a:cubicBezTo>
                    <a:cubicBezTo>
                      <a:pt x="41910" y="15240"/>
                      <a:pt x="26670" y="22860"/>
                      <a:pt x="7620" y="26670"/>
                    </a:cubicBezTo>
                    <a:lnTo>
                      <a:pt x="0" y="26670"/>
                    </a:lnTo>
                    <a:close/>
                  </a:path>
                </a:pathLst>
              </a:custGeom>
              <a:solidFill>
                <a:srgbClr val="C33AC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4" name="Freeform: Shape 433">
                <a:extLst>
                  <a:ext uri="{FF2B5EF4-FFF2-40B4-BE49-F238E27FC236}">
                    <a16:creationId xmlns:a16="http://schemas.microsoft.com/office/drawing/2014/main" id="{513836A3-8A25-794E-E5E2-7EA14458A651}"/>
                  </a:ext>
                </a:extLst>
              </p:cNvPr>
              <p:cNvSpPr/>
              <p:nvPr/>
            </p:nvSpPr>
            <p:spPr>
              <a:xfrm>
                <a:off x="7570470" y="1744979"/>
                <a:ext cx="53340" cy="47413"/>
              </a:xfrm>
              <a:custGeom>
                <a:avLst/>
                <a:gdLst>
                  <a:gd name="connsiteX0" fmla="*/ 38100 w 53340"/>
                  <a:gd name="connsiteY0" fmla="*/ 0 h 47413"/>
                  <a:gd name="connsiteX1" fmla="*/ 53340 w 53340"/>
                  <a:gd name="connsiteY1" fmla="*/ 0 h 47413"/>
                  <a:gd name="connsiteX2" fmla="*/ 38100 w 53340"/>
                  <a:gd name="connsiteY2" fmla="*/ 22860 h 47413"/>
                  <a:gd name="connsiteX3" fmla="*/ 34290 w 53340"/>
                  <a:gd name="connsiteY3" fmla="*/ 34290 h 47413"/>
                  <a:gd name="connsiteX4" fmla="*/ 30480 w 53340"/>
                  <a:gd name="connsiteY4" fmla="*/ 45720 h 47413"/>
                  <a:gd name="connsiteX5" fmla="*/ 19050 w 53340"/>
                  <a:gd name="connsiteY5" fmla="*/ 45720 h 47413"/>
                  <a:gd name="connsiteX6" fmla="*/ 0 w 53340"/>
                  <a:gd name="connsiteY6" fmla="*/ 30480 h 47413"/>
                  <a:gd name="connsiteX7" fmla="*/ 38100 w 53340"/>
                  <a:gd name="connsiteY7" fmla="*/ 0 h 4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340" h="47413">
                    <a:moveTo>
                      <a:pt x="38100" y="0"/>
                    </a:moveTo>
                    <a:cubicBezTo>
                      <a:pt x="41910" y="0"/>
                      <a:pt x="45720" y="0"/>
                      <a:pt x="53340" y="0"/>
                    </a:cubicBezTo>
                    <a:cubicBezTo>
                      <a:pt x="45720" y="7620"/>
                      <a:pt x="41910" y="15240"/>
                      <a:pt x="38100" y="22860"/>
                    </a:cubicBezTo>
                    <a:cubicBezTo>
                      <a:pt x="34290" y="26670"/>
                      <a:pt x="34290" y="26670"/>
                      <a:pt x="34290" y="34290"/>
                    </a:cubicBezTo>
                    <a:cubicBezTo>
                      <a:pt x="38100" y="38100"/>
                      <a:pt x="34290" y="41910"/>
                      <a:pt x="30480" y="45720"/>
                    </a:cubicBezTo>
                    <a:cubicBezTo>
                      <a:pt x="26670" y="49530"/>
                      <a:pt x="22860" y="45720"/>
                      <a:pt x="19050" y="45720"/>
                    </a:cubicBezTo>
                    <a:cubicBezTo>
                      <a:pt x="11430" y="41910"/>
                      <a:pt x="7620" y="34290"/>
                      <a:pt x="0" y="30480"/>
                    </a:cubicBezTo>
                    <a:cubicBezTo>
                      <a:pt x="19050" y="22860"/>
                      <a:pt x="30480" y="15240"/>
                      <a:pt x="38100" y="0"/>
                    </a:cubicBezTo>
                    <a:close/>
                  </a:path>
                </a:pathLst>
              </a:custGeom>
              <a:solidFill>
                <a:srgbClr val="E19CE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5" name="Freeform: Shape 434">
                <a:extLst>
                  <a:ext uri="{FF2B5EF4-FFF2-40B4-BE49-F238E27FC236}">
                    <a16:creationId xmlns:a16="http://schemas.microsoft.com/office/drawing/2014/main" id="{87BE22B5-382F-41E5-F892-C9C0D0CDBA06}"/>
                  </a:ext>
                </a:extLst>
              </p:cNvPr>
              <p:cNvSpPr/>
              <p:nvPr/>
            </p:nvSpPr>
            <p:spPr>
              <a:xfrm>
                <a:off x="8545831" y="1329690"/>
                <a:ext cx="118109" cy="72389"/>
              </a:xfrm>
              <a:custGeom>
                <a:avLst/>
                <a:gdLst>
                  <a:gd name="connsiteX0" fmla="*/ 0 w 118109"/>
                  <a:gd name="connsiteY0" fmla="*/ 72390 h 72389"/>
                  <a:gd name="connsiteX1" fmla="*/ 118110 w 118109"/>
                  <a:gd name="connsiteY1" fmla="*/ 0 h 72389"/>
                  <a:gd name="connsiteX2" fmla="*/ 114300 w 118109"/>
                  <a:gd name="connsiteY2" fmla="*/ 7620 h 72389"/>
                  <a:gd name="connsiteX3" fmla="*/ 53340 w 118109"/>
                  <a:gd name="connsiteY3" fmla="*/ 45720 h 72389"/>
                  <a:gd name="connsiteX4" fmla="*/ 41910 w 118109"/>
                  <a:gd name="connsiteY4" fmla="*/ 53340 h 72389"/>
                  <a:gd name="connsiteX5" fmla="*/ 0 w 118109"/>
                  <a:gd name="connsiteY5" fmla="*/ 72390 h 7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109" h="72389">
                    <a:moveTo>
                      <a:pt x="0" y="72390"/>
                    </a:moveTo>
                    <a:cubicBezTo>
                      <a:pt x="38100" y="49530"/>
                      <a:pt x="72390" y="15240"/>
                      <a:pt x="118110" y="0"/>
                    </a:cubicBezTo>
                    <a:cubicBezTo>
                      <a:pt x="118110" y="3810"/>
                      <a:pt x="118110" y="3810"/>
                      <a:pt x="114300" y="7620"/>
                    </a:cubicBezTo>
                    <a:cubicBezTo>
                      <a:pt x="95250" y="19050"/>
                      <a:pt x="76200" y="38100"/>
                      <a:pt x="53340" y="45720"/>
                    </a:cubicBezTo>
                    <a:cubicBezTo>
                      <a:pt x="49530" y="45720"/>
                      <a:pt x="45720" y="49530"/>
                      <a:pt x="41910" y="53340"/>
                    </a:cubicBezTo>
                    <a:cubicBezTo>
                      <a:pt x="30480" y="64770"/>
                      <a:pt x="15240" y="64770"/>
                      <a:pt x="0" y="72390"/>
                    </a:cubicBezTo>
                    <a:close/>
                  </a:path>
                </a:pathLst>
              </a:custGeom>
              <a:solidFill>
                <a:srgbClr val="F1D2F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6" name="Freeform: Shape 435">
                <a:extLst>
                  <a:ext uri="{FF2B5EF4-FFF2-40B4-BE49-F238E27FC236}">
                    <a16:creationId xmlns:a16="http://schemas.microsoft.com/office/drawing/2014/main" id="{829821E0-C3F0-B9BF-1673-BAB4F2E01261}"/>
                  </a:ext>
                </a:extLst>
              </p:cNvPr>
              <p:cNvSpPr/>
              <p:nvPr/>
            </p:nvSpPr>
            <p:spPr>
              <a:xfrm>
                <a:off x="8442961" y="1409700"/>
                <a:ext cx="91439" cy="53340"/>
              </a:xfrm>
              <a:custGeom>
                <a:avLst/>
                <a:gdLst>
                  <a:gd name="connsiteX0" fmla="*/ 91440 w 91439"/>
                  <a:gd name="connsiteY0" fmla="*/ 0 h 53340"/>
                  <a:gd name="connsiteX1" fmla="*/ 68580 w 91439"/>
                  <a:gd name="connsiteY1" fmla="*/ 19050 h 53340"/>
                  <a:gd name="connsiteX2" fmla="*/ 38100 w 91439"/>
                  <a:gd name="connsiteY2" fmla="*/ 38100 h 53340"/>
                  <a:gd name="connsiteX3" fmla="*/ 7620 w 91439"/>
                  <a:gd name="connsiteY3" fmla="*/ 53340 h 53340"/>
                  <a:gd name="connsiteX4" fmla="*/ 0 w 91439"/>
                  <a:gd name="connsiteY4" fmla="*/ 49530 h 53340"/>
                  <a:gd name="connsiteX5" fmla="*/ 3810 w 91439"/>
                  <a:gd name="connsiteY5" fmla="*/ 45720 h 53340"/>
                  <a:gd name="connsiteX6" fmla="*/ 22860 w 91439"/>
                  <a:gd name="connsiteY6" fmla="*/ 34290 h 53340"/>
                  <a:gd name="connsiteX7" fmla="*/ 80010 w 91439"/>
                  <a:gd name="connsiteY7" fmla="*/ 0 h 53340"/>
                  <a:gd name="connsiteX8" fmla="*/ 91440 w 91439"/>
                  <a:gd name="connsiteY8" fmla="*/ 0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439" h="53340">
                    <a:moveTo>
                      <a:pt x="91440" y="0"/>
                    </a:moveTo>
                    <a:cubicBezTo>
                      <a:pt x="83820" y="11430"/>
                      <a:pt x="76200" y="15240"/>
                      <a:pt x="68580" y="19050"/>
                    </a:cubicBezTo>
                    <a:cubicBezTo>
                      <a:pt x="57150" y="22860"/>
                      <a:pt x="49530" y="30480"/>
                      <a:pt x="38100" y="38100"/>
                    </a:cubicBezTo>
                    <a:cubicBezTo>
                      <a:pt x="30480" y="45720"/>
                      <a:pt x="19050" y="53340"/>
                      <a:pt x="7620" y="53340"/>
                    </a:cubicBezTo>
                    <a:cubicBezTo>
                      <a:pt x="3810" y="53340"/>
                      <a:pt x="3810" y="53340"/>
                      <a:pt x="0" y="49530"/>
                    </a:cubicBezTo>
                    <a:cubicBezTo>
                      <a:pt x="0" y="45720"/>
                      <a:pt x="0" y="45720"/>
                      <a:pt x="3810" y="45720"/>
                    </a:cubicBezTo>
                    <a:cubicBezTo>
                      <a:pt x="11430" y="41910"/>
                      <a:pt x="19050" y="34290"/>
                      <a:pt x="22860" y="34290"/>
                    </a:cubicBezTo>
                    <a:cubicBezTo>
                      <a:pt x="41910" y="22860"/>
                      <a:pt x="60960" y="11430"/>
                      <a:pt x="80010" y="0"/>
                    </a:cubicBezTo>
                    <a:cubicBezTo>
                      <a:pt x="83820" y="0"/>
                      <a:pt x="87630" y="0"/>
                      <a:pt x="91440" y="0"/>
                    </a:cubicBezTo>
                    <a:close/>
                  </a:path>
                </a:pathLst>
              </a:custGeom>
              <a:solidFill>
                <a:srgbClr val="EAB9E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7" name="Freeform: Shape 436">
                <a:extLst>
                  <a:ext uri="{FF2B5EF4-FFF2-40B4-BE49-F238E27FC236}">
                    <a16:creationId xmlns:a16="http://schemas.microsoft.com/office/drawing/2014/main" id="{D89D6B25-66A3-F8B0-A016-9196D00525AA}"/>
                  </a:ext>
                </a:extLst>
              </p:cNvPr>
              <p:cNvSpPr/>
              <p:nvPr/>
            </p:nvSpPr>
            <p:spPr>
              <a:xfrm>
                <a:off x="8737283" y="2331720"/>
                <a:ext cx="60007" cy="53929"/>
              </a:xfrm>
              <a:custGeom>
                <a:avLst/>
                <a:gdLst>
                  <a:gd name="connsiteX0" fmla="*/ 60007 w 60007"/>
                  <a:gd name="connsiteY0" fmla="*/ 49530 h 53929"/>
                  <a:gd name="connsiteX1" fmla="*/ 44767 w 60007"/>
                  <a:gd name="connsiteY1" fmla="*/ 49530 h 53929"/>
                  <a:gd name="connsiteX2" fmla="*/ 37148 w 60007"/>
                  <a:gd name="connsiteY2" fmla="*/ 22860 h 53929"/>
                  <a:gd name="connsiteX3" fmla="*/ 25717 w 60007"/>
                  <a:gd name="connsiteY3" fmla="*/ 15240 h 53929"/>
                  <a:gd name="connsiteX4" fmla="*/ 2857 w 60007"/>
                  <a:gd name="connsiteY4" fmla="*/ 7620 h 53929"/>
                  <a:gd name="connsiteX5" fmla="*/ 2857 w 60007"/>
                  <a:gd name="connsiteY5" fmla="*/ 0 h 53929"/>
                  <a:gd name="connsiteX6" fmla="*/ 48578 w 60007"/>
                  <a:gd name="connsiteY6" fmla="*/ 30480 h 53929"/>
                  <a:gd name="connsiteX7" fmla="*/ 60007 w 60007"/>
                  <a:gd name="connsiteY7" fmla="*/ 49530 h 5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007" h="53929">
                    <a:moveTo>
                      <a:pt x="60007" y="49530"/>
                    </a:moveTo>
                    <a:cubicBezTo>
                      <a:pt x="56198" y="53340"/>
                      <a:pt x="52387" y="57150"/>
                      <a:pt x="44767" y="49530"/>
                    </a:cubicBezTo>
                    <a:cubicBezTo>
                      <a:pt x="37148" y="41910"/>
                      <a:pt x="25717" y="38100"/>
                      <a:pt x="37148" y="22860"/>
                    </a:cubicBezTo>
                    <a:cubicBezTo>
                      <a:pt x="40957" y="19050"/>
                      <a:pt x="33337" y="15240"/>
                      <a:pt x="25717" y="15240"/>
                    </a:cubicBezTo>
                    <a:cubicBezTo>
                      <a:pt x="14287" y="15240"/>
                      <a:pt x="10478" y="11430"/>
                      <a:pt x="2857" y="7620"/>
                    </a:cubicBezTo>
                    <a:cubicBezTo>
                      <a:pt x="-952" y="3810"/>
                      <a:pt x="-952" y="0"/>
                      <a:pt x="2857" y="0"/>
                    </a:cubicBezTo>
                    <a:cubicBezTo>
                      <a:pt x="21907" y="3810"/>
                      <a:pt x="40957" y="7620"/>
                      <a:pt x="48578" y="30480"/>
                    </a:cubicBezTo>
                    <a:cubicBezTo>
                      <a:pt x="48578" y="38100"/>
                      <a:pt x="60007" y="41910"/>
                      <a:pt x="60007" y="49530"/>
                    </a:cubicBezTo>
                    <a:close/>
                  </a:path>
                </a:pathLst>
              </a:custGeom>
              <a:solidFill>
                <a:srgbClr val="BD5BB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8" name="Freeform: Shape 437">
                <a:extLst>
                  <a:ext uri="{FF2B5EF4-FFF2-40B4-BE49-F238E27FC236}">
                    <a16:creationId xmlns:a16="http://schemas.microsoft.com/office/drawing/2014/main" id="{DCA35660-FA71-867C-086C-36B2A6DFB3DB}"/>
                  </a:ext>
                </a:extLst>
              </p:cNvPr>
              <p:cNvSpPr/>
              <p:nvPr/>
            </p:nvSpPr>
            <p:spPr>
              <a:xfrm>
                <a:off x="7488966" y="1866900"/>
                <a:ext cx="29135" cy="80009"/>
              </a:xfrm>
              <a:custGeom>
                <a:avLst/>
                <a:gdLst>
                  <a:gd name="connsiteX0" fmla="*/ 1495 w 29135"/>
                  <a:gd name="connsiteY0" fmla="*/ 0 h 80009"/>
                  <a:gd name="connsiteX1" fmla="*/ 12924 w 29135"/>
                  <a:gd name="connsiteY1" fmla="*/ 22860 h 80009"/>
                  <a:gd name="connsiteX2" fmla="*/ 28165 w 29135"/>
                  <a:gd name="connsiteY2" fmla="*/ 57150 h 80009"/>
                  <a:gd name="connsiteX3" fmla="*/ 9115 w 29135"/>
                  <a:gd name="connsiteY3" fmla="*/ 80010 h 80009"/>
                  <a:gd name="connsiteX4" fmla="*/ 9115 w 29135"/>
                  <a:gd name="connsiteY4" fmla="*/ 49530 h 80009"/>
                  <a:gd name="connsiteX5" fmla="*/ 1495 w 29135"/>
                  <a:gd name="connsiteY5" fmla="*/ 0 h 80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135" h="80009">
                    <a:moveTo>
                      <a:pt x="1495" y="0"/>
                    </a:moveTo>
                    <a:cubicBezTo>
                      <a:pt x="9115" y="7620"/>
                      <a:pt x="5304" y="15240"/>
                      <a:pt x="12924" y="22860"/>
                    </a:cubicBezTo>
                    <a:cubicBezTo>
                      <a:pt x="20545" y="34290"/>
                      <a:pt x="24354" y="45720"/>
                      <a:pt x="28165" y="57150"/>
                    </a:cubicBezTo>
                    <a:cubicBezTo>
                      <a:pt x="31974" y="72390"/>
                      <a:pt x="24354" y="80010"/>
                      <a:pt x="9115" y="80010"/>
                    </a:cubicBezTo>
                    <a:cubicBezTo>
                      <a:pt x="16735" y="68580"/>
                      <a:pt x="16735" y="60960"/>
                      <a:pt x="9115" y="49530"/>
                    </a:cubicBezTo>
                    <a:cubicBezTo>
                      <a:pt x="1495" y="34290"/>
                      <a:pt x="-2315" y="15240"/>
                      <a:pt x="1495" y="0"/>
                    </a:cubicBezTo>
                    <a:close/>
                  </a:path>
                </a:pathLst>
              </a:custGeom>
              <a:solidFill>
                <a:srgbClr val="D983D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9" name="Freeform: Shape 438">
                <a:extLst>
                  <a:ext uri="{FF2B5EF4-FFF2-40B4-BE49-F238E27FC236}">
                    <a16:creationId xmlns:a16="http://schemas.microsoft.com/office/drawing/2014/main" id="{FE9994CC-3169-6949-0C1F-9EB85738E947}"/>
                  </a:ext>
                </a:extLst>
              </p:cNvPr>
              <p:cNvSpPr/>
              <p:nvPr/>
            </p:nvSpPr>
            <p:spPr>
              <a:xfrm>
                <a:off x="7734301" y="1592579"/>
                <a:ext cx="38100" cy="49529"/>
              </a:xfrm>
              <a:custGeom>
                <a:avLst/>
                <a:gdLst>
                  <a:gd name="connsiteX0" fmla="*/ 26670 w 38100"/>
                  <a:gd name="connsiteY0" fmla="*/ 15240 h 49529"/>
                  <a:gd name="connsiteX1" fmla="*/ 34290 w 38100"/>
                  <a:gd name="connsiteY1" fmla="*/ 41910 h 49529"/>
                  <a:gd name="connsiteX2" fmla="*/ 38100 w 38100"/>
                  <a:gd name="connsiteY2" fmla="*/ 45720 h 49529"/>
                  <a:gd name="connsiteX3" fmla="*/ 34290 w 38100"/>
                  <a:gd name="connsiteY3" fmla="*/ 49530 h 49529"/>
                  <a:gd name="connsiteX4" fmla="*/ 30480 w 38100"/>
                  <a:gd name="connsiteY4" fmla="*/ 45720 h 49529"/>
                  <a:gd name="connsiteX5" fmla="*/ 15240 w 38100"/>
                  <a:gd name="connsiteY5" fmla="*/ 30480 h 49529"/>
                  <a:gd name="connsiteX6" fmla="*/ 0 w 38100"/>
                  <a:gd name="connsiteY6" fmla="*/ 3810 h 49529"/>
                  <a:gd name="connsiteX7" fmla="*/ 7620 w 38100"/>
                  <a:gd name="connsiteY7" fmla="*/ 0 h 49529"/>
                  <a:gd name="connsiteX8" fmla="*/ 26670 w 38100"/>
                  <a:gd name="connsiteY8" fmla="*/ 1524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100" h="49529">
                    <a:moveTo>
                      <a:pt x="26670" y="15240"/>
                    </a:moveTo>
                    <a:cubicBezTo>
                      <a:pt x="26670" y="26670"/>
                      <a:pt x="26670" y="34290"/>
                      <a:pt x="34290" y="41910"/>
                    </a:cubicBezTo>
                    <a:cubicBezTo>
                      <a:pt x="34290" y="41910"/>
                      <a:pt x="38100" y="41910"/>
                      <a:pt x="38100" y="45720"/>
                    </a:cubicBezTo>
                    <a:cubicBezTo>
                      <a:pt x="38100" y="49530"/>
                      <a:pt x="34290" y="49530"/>
                      <a:pt x="34290" y="49530"/>
                    </a:cubicBezTo>
                    <a:cubicBezTo>
                      <a:pt x="30480" y="49530"/>
                      <a:pt x="30480" y="49530"/>
                      <a:pt x="30480" y="45720"/>
                    </a:cubicBezTo>
                    <a:cubicBezTo>
                      <a:pt x="30480" y="34290"/>
                      <a:pt x="22860" y="34290"/>
                      <a:pt x="15240" y="30480"/>
                    </a:cubicBezTo>
                    <a:cubicBezTo>
                      <a:pt x="3810" y="26670"/>
                      <a:pt x="3810" y="15240"/>
                      <a:pt x="0" y="3810"/>
                    </a:cubicBezTo>
                    <a:cubicBezTo>
                      <a:pt x="0" y="0"/>
                      <a:pt x="3810" y="0"/>
                      <a:pt x="7620" y="0"/>
                    </a:cubicBezTo>
                    <a:cubicBezTo>
                      <a:pt x="15240" y="0"/>
                      <a:pt x="19050" y="7620"/>
                      <a:pt x="26670" y="15240"/>
                    </a:cubicBezTo>
                    <a:close/>
                  </a:path>
                </a:pathLst>
              </a:custGeom>
              <a:solidFill>
                <a:srgbClr val="E099E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0" name="Freeform: Shape 439">
                <a:extLst>
                  <a:ext uri="{FF2B5EF4-FFF2-40B4-BE49-F238E27FC236}">
                    <a16:creationId xmlns:a16="http://schemas.microsoft.com/office/drawing/2014/main" id="{24EFE902-FF6D-C299-DEB6-5E6290153A8F}"/>
                  </a:ext>
                </a:extLst>
              </p:cNvPr>
              <p:cNvSpPr/>
              <p:nvPr/>
            </p:nvSpPr>
            <p:spPr>
              <a:xfrm>
                <a:off x="7331415" y="2220277"/>
                <a:ext cx="82846" cy="34290"/>
              </a:xfrm>
              <a:custGeom>
                <a:avLst/>
                <a:gdLst>
                  <a:gd name="connsiteX0" fmla="*/ 14266 w 82846"/>
                  <a:gd name="connsiteY0" fmla="*/ 4763 h 34290"/>
                  <a:gd name="connsiteX1" fmla="*/ 48556 w 82846"/>
                  <a:gd name="connsiteY1" fmla="*/ 8572 h 34290"/>
                  <a:gd name="connsiteX2" fmla="*/ 75226 w 82846"/>
                  <a:gd name="connsiteY2" fmla="*/ 952 h 34290"/>
                  <a:gd name="connsiteX3" fmla="*/ 82846 w 82846"/>
                  <a:gd name="connsiteY3" fmla="*/ 4763 h 34290"/>
                  <a:gd name="connsiteX4" fmla="*/ 67606 w 82846"/>
                  <a:gd name="connsiteY4" fmla="*/ 8572 h 34290"/>
                  <a:gd name="connsiteX5" fmla="*/ 56176 w 82846"/>
                  <a:gd name="connsiteY5" fmla="*/ 16193 h 34290"/>
                  <a:gd name="connsiteX6" fmla="*/ 25696 w 82846"/>
                  <a:gd name="connsiteY6" fmla="*/ 31432 h 34290"/>
                  <a:gd name="connsiteX7" fmla="*/ 6646 w 82846"/>
                  <a:gd name="connsiteY7" fmla="*/ 31432 h 34290"/>
                  <a:gd name="connsiteX8" fmla="*/ 14266 w 82846"/>
                  <a:gd name="connsiteY8" fmla="*/ 4763 h 3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846" h="34290">
                    <a:moveTo>
                      <a:pt x="14266" y="4763"/>
                    </a:moveTo>
                    <a:cubicBezTo>
                      <a:pt x="25696" y="12382"/>
                      <a:pt x="33316" y="16193"/>
                      <a:pt x="48556" y="8572"/>
                    </a:cubicBezTo>
                    <a:cubicBezTo>
                      <a:pt x="56176" y="4763"/>
                      <a:pt x="67606" y="952"/>
                      <a:pt x="75226" y="952"/>
                    </a:cubicBezTo>
                    <a:cubicBezTo>
                      <a:pt x="79036" y="952"/>
                      <a:pt x="82846" y="-2857"/>
                      <a:pt x="82846" y="4763"/>
                    </a:cubicBezTo>
                    <a:cubicBezTo>
                      <a:pt x="79036" y="8572"/>
                      <a:pt x="71416" y="8572"/>
                      <a:pt x="67606" y="8572"/>
                    </a:cubicBezTo>
                    <a:cubicBezTo>
                      <a:pt x="63796" y="12382"/>
                      <a:pt x="59986" y="12382"/>
                      <a:pt x="56176" y="16193"/>
                    </a:cubicBezTo>
                    <a:cubicBezTo>
                      <a:pt x="44746" y="20002"/>
                      <a:pt x="33316" y="20002"/>
                      <a:pt x="25696" y="31432"/>
                    </a:cubicBezTo>
                    <a:cubicBezTo>
                      <a:pt x="21886" y="35243"/>
                      <a:pt x="14266" y="35243"/>
                      <a:pt x="6646" y="31432"/>
                    </a:cubicBezTo>
                    <a:cubicBezTo>
                      <a:pt x="-4784" y="16193"/>
                      <a:pt x="-974" y="8572"/>
                      <a:pt x="14266" y="4763"/>
                    </a:cubicBezTo>
                    <a:close/>
                  </a:path>
                </a:pathLst>
              </a:custGeom>
              <a:solidFill>
                <a:srgbClr val="D36FD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1" name="Freeform: Shape 440">
                <a:extLst>
                  <a:ext uri="{FF2B5EF4-FFF2-40B4-BE49-F238E27FC236}">
                    <a16:creationId xmlns:a16="http://schemas.microsoft.com/office/drawing/2014/main" id="{505C39FD-1E28-F9C5-3BDB-E57DD3FA9FF9}"/>
                  </a:ext>
                </a:extLst>
              </p:cNvPr>
              <p:cNvSpPr/>
              <p:nvPr/>
            </p:nvSpPr>
            <p:spPr>
              <a:xfrm>
                <a:off x="8068514" y="1394459"/>
                <a:ext cx="27736" cy="34290"/>
              </a:xfrm>
              <a:custGeom>
                <a:avLst/>
                <a:gdLst>
                  <a:gd name="connsiteX0" fmla="*/ 27737 w 27736"/>
                  <a:gd name="connsiteY0" fmla="*/ 34290 h 34290"/>
                  <a:gd name="connsiteX1" fmla="*/ 12497 w 27736"/>
                  <a:gd name="connsiteY1" fmla="*/ 30480 h 34290"/>
                  <a:gd name="connsiteX2" fmla="*/ 1067 w 27736"/>
                  <a:gd name="connsiteY2" fmla="*/ 30480 h 34290"/>
                  <a:gd name="connsiteX3" fmla="*/ 4877 w 27736"/>
                  <a:gd name="connsiteY3" fmla="*/ 3810 h 34290"/>
                  <a:gd name="connsiteX4" fmla="*/ 12497 w 27736"/>
                  <a:gd name="connsiteY4" fmla="*/ 0 h 34290"/>
                  <a:gd name="connsiteX5" fmla="*/ 23927 w 27736"/>
                  <a:gd name="connsiteY5" fmla="*/ 3810 h 34290"/>
                  <a:gd name="connsiteX6" fmla="*/ 27737 w 27736"/>
                  <a:gd name="connsiteY6" fmla="*/ 11430 h 34290"/>
                  <a:gd name="connsiteX7" fmla="*/ 27737 w 27736"/>
                  <a:gd name="connsiteY7" fmla="*/ 34290 h 3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736" h="34290">
                    <a:moveTo>
                      <a:pt x="27737" y="34290"/>
                    </a:moveTo>
                    <a:cubicBezTo>
                      <a:pt x="23927" y="34290"/>
                      <a:pt x="20117" y="34290"/>
                      <a:pt x="12497" y="30480"/>
                    </a:cubicBezTo>
                    <a:cubicBezTo>
                      <a:pt x="8687" y="30480"/>
                      <a:pt x="4877" y="38100"/>
                      <a:pt x="1067" y="30480"/>
                    </a:cubicBezTo>
                    <a:cubicBezTo>
                      <a:pt x="-2743" y="22860"/>
                      <a:pt x="4877" y="15240"/>
                      <a:pt x="4877" y="3810"/>
                    </a:cubicBezTo>
                    <a:cubicBezTo>
                      <a:pt x="4877" y="0"/>
                      <a:pt x="8687" y="0"/>
                      <a:pt x="12497" y="0"/>
                    </a:cubicBezTo>
                    <a:cubicBezTo>
                      <a:pt x="16307" y="0"/>
                      <a:pt x="20117" y="0"/>
                      <a:pt x="23927" y="3810"/>
                    </a:cubicBezTo>
                    <a:cubicBezTo>
                      <a:pt x="27737" y="3810"/>
                      <a:pt x="27737" y="7620"/>
                      <a:pt x="27737" y="11430"/>
                    </a:cubicBezTo>
                    <a:cubicBezTo>
                      <a:pt x="23927" y="22860"/>
                      <a:pt x="27737" y="30480"/>
                      <a:pt x="27737" y="34290"/>
                    </a:cubicBezTo>
                    <a:close/>
                  </a:path>
                </a:pathLst>
              </a:custGeom>
              <a:solidFill>
                <a:srgbClr val="E5A9E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2" name="Freeform: Shape 441">
                <a:extLst>
                  <a:ext uri="{FF2B5EF4-FFF2-40B4-BE49-F238E27FC236}">
                    <a16:creationId xmlns:a16="http://schemas.microsoft.com/office/drawing/2014/main" id="{BBF00DA6-4CB6-CC53-1E3A-C48C70E8C40D}"/>
                  </a:ext>
                </a:extLst>
              </p:cNvPr>
              <p:cNvSpPr/>
              <p:nvPr/>
            </p:nvSpPr>
            <p:spPr>
              <a:xfrm>
                <a:off x="9704070" y="1062989"/>
                <a:ext cx="29506" cy="38100"/>
              </a:xfrm>
              <a:custGeom>
                <a:avLst/>
                <a:gdLst>
                  <a:gd name="connsiteX0" fmla="*/ 0 w 29506"/>
                  <a:gd name="connsiteY0" fmla="*/ 38100 h 38100"/>
                  <a:gd name="connsiteX1" fmla="*/ 0 w 29506"/>
                  <a:gd name="connsiteY1" fmla="*/ 38100 h 38100"/>
                  <a:gd name="connsiteX2" fmla="*/ 11430 w 29506"/>
                  <a:gd name="connsiteY2" fmla="*/ 0 h 38100"/>
                  <a:gd name="connsiteX3" fmla="*/ 22860 w 29506"/>
                  <a:gd name="connsiteY3" fmla="*/ 7620 h 38100"/>
                  <a:gd name="connsiteX4" fmla="*/ 15240 w 29506"/>
                  <a:gd name="connsiteY4" fmla="*/ 34290 h 38100"/>
                  <a:gd name="connsiteX5" fmla="*/ 0 w 29506"/>
                  <a:gd name="connsiteY5" fmla="*/ 3810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06" h="38100">
                    <a:moveTo>
                      <a:pt x="0" y="38100"/>
                    </a:moveTo>
                    <a:cubicBezTo>
                      <a:pt x="0" y="34290"/>
                      <a:pt x="0" y="34290"/>
                      <a:pt x="0" y="38100"/>
                    </a:cubicBezTo>
                    <a:cubicBezTo>
                      <a:pt x="0" y="22860"/>
                      <a:pt x="7620" y="11430"/>
                      <a:pt x="11430" y="0"/>
                    </a:cubicBezTo>
                    <a:cubicBezTo>
                      <a:pt x="19050" y="0"/>
                      <a:pt x="19050" y="3810"/>
                      <a:pt x="22860" y="7620"/>
                    </a:cubicBezTo>
                    <a:cubicBezTo>
                      <a:pt x="34290" y="19050"/>
                      <a:pt x="30480" y="26670"/>
                      <a:pt x="15240" y="34290"/>
                    </a:cubicBezTo>
                    <a:cubicBezTo>
                      <a:pt x="11430" y="34290"/>
                      <a:pt x="3810" y="34290"/>
                      <a:pt x="0" y="38100"/>
                    </a:cubicBezTo>
                    <a:close/>
                  </a:path>
                </a:pathLst>
              </a:custGeom>
              <a:solidFill>
                <a:srgbClr val="D472D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3" name="Freeform: Shape 442">
                <a:extLst>
                  <a:ext uri="{FF2B5EF4-FFF2-40B4-BE49-F238E27FC236}">
                    <a16:creationId xmlns:a16="http://schemas.microsoft.com/office/drawing/2014/main" id="{8D27EA64-397B-33B4-0725-3BC1EE3BC22B}"/>
                  </a:ext>
                </a:extLst>
              </p:cNvPr>
              <p:cNvSpPr/>
              <p:nvPr/>
            </p:nvSpPr>
            <p:spPr>
              <a:xfrm>
                <a:off x="9116987" y="1878329"/>
                <a:ext cx="49873" cy="22860"/>
              </a:xfrm>
              <a:custGeom>
                <a:avLst/>
                <a:gdLst>
                  <a:gd name="connsiteX0" fmla="*/ 49874 w 49873"/>
                  <a:gd name="connsiteY0" fmla="*/ 0 h 22860"/>
                  <a:gd name="connsiteX1" fmla="*/ 34634 w 49873"/>
                  <a:gd name="connsiteY1" fmla="*/ 19050 h 22860"/>
                  <a:gd name="connsiteX2" fmla="*/ 4153 w 49873"/>
                  <a:gd name="connsiteY2" fmla="*/ 22860 h 22860"/>
                  <a:gd name="connsiteX3" fmla="*/ 7964 w 49873"/>
                  <a:gd name="connsiteY3" fmla="*/ 7620 h 22860"/>
                  <a:gd name="connsiteX4" fmla="*/ 49874 w 49873"/>
                  <a:gd name="connsiteY4" fmla="*/ 0 h 22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73" h="22860">
                    <a:moveTo>
                      <a:pt x="49874" y="0"/>
                    </a:moveTo>
                    <a:cubicBezTo>
                      <a:pt x="42253" y="7620"/>
                      <a:pt x="38444" y="11430"/>
                      <a:pt x="34634" y="19050"/>
                    </a:cubicBezTo>
                    <a:cubicBezTo>
                      <a:pt x="23203" y="22860"/>
                      <a:pt x="15584" y="22860"/>
                      <a:pt x="4153" y="22860"/>
                    </a:cubicBezTo>
                    <a:cubicBezTo>
                      <a:pt x="-3466" y="15240"/>
                      <a:pt x="344" y="11430"/>
                      <a:pt x="7964" y="7620"/>
                    </a:cubicBezTo>
                    <a:cubicBezTo>
                      <a:pt x="19394" y="0"/>
                      <a:pt x="34634" y="0"/>
                      <a:pt x="49874" y="0"/>
                    </a:cubicBezTo>
                    <a:close/>
                  </a:path>
                </a:pathLst>
              </a:custGeom>
              <a:solidFill>
                <a:srgbClr val="CF5FC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4" name="Freeform: Shape 443">
                <a:extLst>
                  <a:ext uri="{FF2B5EF4-FFF2-40B4-BE49-F238E27FC236}">
                    <a16:creationId xmlns:a16="http://schemas.microsoft.com/office/drawing/2014/main" id="{12D85C7B-04BF-BA8D-910D-458A8C28A75A}"/>
                  </a:ext>
                </a:extLst>
              </p:cNvPr>
              <p:cNvSpPr/>
              <p:nvPr/>
            </p:nvSpPr>
            <p:spPr>
              <a:xfrm>
                <a:off x="9037320" y="1882140"/>
                <a:ext cx="61998" cy="21552"/>
              </a:xfrm>
              <a:custGeom>
                <a:avLst/>
                <a:gdLst>
                  <a:gd name="connsiteX0" fmla="*/ 11430 w 61998"/>
                  <a:gd name="connsiteY0" fmla="*/ 19050 h 21552"/>
                  <a:gd name="connsiteX1" fmla="*/ 0 w 61998"/>
                  <a:gd name="connsiteY1" fmla="*/ 15240 h 21552"/>
                  <a:gd name="connsiteX2" fmla="*/ 11430 w 61998"/>
                  <a:gd name="connsiteY2" fmla="*/ 3810 h 21552"/>
                  <a:gd name="connsiteX3" fmla="*/ 38100 w 61998"/>
                  <a:gd name="connsiteY3" fmla="*/ 0 h 21552"/>
                  <a:gd name="connsiteX4" fmla="*/ 60960 w 61998"/>
                  <a:gd name="connsiteY4" fmla="*/ 0 h 21552"/>
                  <a:gd name="connsiteX5" fmla="*/ 53340 w 61998"/>
                  <a:gd name="connsiteY5" fmla="*/ 15240 h 21552"/>
                  <a:gd name="connsiteX6" fmla="*/ 30480 w 61998"/>
                  <a:gd name="connsiteY6" fmla="*/ 15240 h 21552"/>
                  <a:gd name="connsiteX7" fmla="*/ 11430 w 61998"/>
                  <a:gd name="connsiteY7" fmla="*/ 19050 h 21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98" h="21552">
                    <a:moveTo>
                      <a:pt x="11430" y="19050"/>
                    </a:moveTo>
                    <a:cubicBezTo>
                      <a:pt x="7620" y="19050"/>
                      <a:pt x="3810" y="19050"/>
                      <a:pt x="0" y="15240"/>
                    </a:cubicBezTo>
                    <a:cubicBezTo>
                      <a:pt x="0" y="11430"/>
                      <a:pt x="7620" y="11430"/>
                      <a:pt x="11430" y="3810"/>
                    </a:cubicBezTo>
                    <a:cubicBezTo>
                      <a:pt x="19050" y="0"/>
                      <a:pt x="30480" y="0"/>
                      <a:pt x="38100" y="0"/>
                    </a:cubicBezTo>
                    <a:cubicBezTo>
                      <a:pt x="45720" y="0"/>
                      <a:pt x="53340" y="0"/>
                      <a:pt x="60960" y="0"/>
                    </a:cubicBezTo>
                    <a:cubicBezTo>
                      <a:pt x="64770" y="7620"/>
                      <a:pt x="57150" y="11430"/>
                      <a:pt x="53340" y="15240"/>
                    </a:cubicBezTo>
                    <a:cubicBezTo>
                      <a:pt x="45720" y="15240"/>
                      <a:pt x="38100" y="15240"/>
                      <a:pt x="30480" y="15240"/>
                    </a:cubicBezTo>
                    <a:cubicBezTo>
                      <a:pt x="22860" y="22860"/>
                      <a:pt x="15240" y="22860"/>
                      <a:pt x="11430" y="19050"/>
                    </a:cubicBezTo>
                    <a:close/>
                  </a:path>
                </a:pathLst>
              </a:custGeom>
              <a:solidFill>
                <a:srgbClr val="D676D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5" name="Freeform: Shape 444">
                <a:extLst>
                  <a:ext uri="{FF2B5EF4-FFF2-40B4-BE49-F238E27FC236}">
                    <a16:creationId xmlns:a16="http://schemas.microsoft.com/office/drawing/2014/main" id="{5F0718AD-268D-6656-8244-44AA67CC18AA}"/>
                  </a:ext>
                </a:extLst>
              </p:cNvPr>
              <p:cNvSpPr/>
              <p:nvPr/>
            </p:nvSpPr>
            <p:spPr>
              <a:xfrm>
                <a:off x="8993832" y="1706879"/>
                <a:ext cx="51107" cy="30479"/>
              </a:xfrm>
              <a:custGeom>
                <a:avLst/>
                <a:gdLst>
                  <a:gd name="connsiteX0" fmla="*/ 51108 w 51107"/>
                  <a:gd name="connsiteY0" fmla="*/ 0 h 30479"/>
                  <a:gd name="connsiteX1" fmla="*/ 35868 w 51107"/>
                  <a:gd name="connsiteY1" fmla="*/ 11430 h 30479"/>
                  <a:gd name="connsiteX2" fmla="*/ 16818 w 51107"/>
                  <a:gd name="connsiteY2" fmla="*/ 30480 h 30479"/>
                  <a:gd name="connsiteX3" fmla="*/ 1578 w 51107"/>
                  <a:gd name="connsiteY3" fmla="*/ 19050 h 30479"/>
                  <a:gd name="connsiteX4" fmla="*/ 5388 w 51107"/>
                  <a:gd name="connsiteY4" fmla="*/ 11430 h 30479"/>
                  <a:gd name="connsiteX5" fmla="*/ 51108 w 51107"/>
                  <a:gd name="connsiteY5" fmla="*/ 0 h 30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07" h="30479">
                    <a:moveTo>
                      <a:pt x="51108" y="0"/>
                    </a:moveTo>
                    <a:cubicBezTo>
                      <a:pt x="47298" y="7620"/>
                      <a:pt x="39678" y="11430"/>
                      <a:pt x="35868" y="11430"/>
                    </a:cubicBezTo>
                    <a:cubicBezTo>
                      <a:pt x="24438" y="15240"/>
                      <a:pt x="20628" y="19050"/>
                      <a:pt x="16818" y="30480"/>
                    </a:cubicBezTo>
                    <a:cubicBezTo>
                      <a:pt x="9198" y="26670"/>
                      <a:pt x="5388" y="22860"/>
                      <a:pt x="1578" y="19050"/>
                    </a:cubicBezTo>
                    <a:cubicBezTo>
                      <a:pt x="-2232" y="15240"/>
                      <a:pt x="1578" y="11430"/>
                      <a:pt x="5388" y="11430"/>
                    </a:cubicBezTo>
                    <a:cubicBezTo>
                      <a:pt x="20628" y="3810"/>
                      <a:pt x="35868" y="3810"/>
                      <a:pt x="51108" y="0"/>
                    </a:cubicBezTo>
                    <a:close/>
                  </a:path>
                </a:pathLst>
              </a:custGeom>
              <a:solidFill>
                <a:srgbClr val="D69ED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6" name="Freeform: Shape 445">
                <a:extLst>
                  <a:ext uri="{FF2B5EF4-FFF2-40B4-BE49-F238E27FC236}">
                    <a16:creationId xmlns:a16="http://schemas.microsoft.com/office/drawing/2014/main" id="{9919E315-AEA1-28C8-28B5-CFFC665B5BBC}"/>
                  </a:ext>
                </a:extLst>
              </p:cNvPr>
              <p:cNvSpPr/>
              <p:nvPr/>
            </p:nvSpPr>
            <p:spPr>
              <a:xfrm>
                <a:off x="7629936" y="2499359"/>
                <a:ext cx="20544" cy="45720"/>
              </a:xfrm>
              <a:custGeom>
                <a:avLst/>
                <a:gdLst>
                  <a:gd name="connsiteX0" fmla="*/ 12925 w 20544"/>
                  <a:gd name="connsiteY0" fmla="*/ 45720 h 45720"/>
                  <a:gd name="connsiteX1" fmla="*/ 1495 w 20544"/>
                  <a:gd name="connsiteY1" fmla="*/ 41910 h 45720"/>
                  <a:gd name="connsiteX2" fmla="*/ 9115 w 20544"/>
                  <a:gd name="connsiteY2" fmla="*/ 0 h 45720"/>
                  <a:gd name="connsiteX3" fmla="*/ 16735 w 20544"/>
                  <a:gd name="connsiteY3" fmla="*/ 26670 h 45720"/>
                  <a:gd name="connsiteX4" fmla="*/ 20545 w 20544"/>
                  <a:gd name="connsiteY4" fmla="*/ 34290 h 45720"/>
                  <a:gd name="connsiteX5" fmla="*/ 12925 w 20544"/>
                  <a:gd name="connsiteY5" fmla="*/ 45720 h 4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44" h="45720">
                    <a:moveTo>
                      <a:pt x="12925" y="45720"/>
                    </a:moveTo>
                    <a:cubicBezTo>
                      <a:pt x="9115" y="41910"/>
                      <a:pt x="5304" y="41910"/>
                      <a:pt x="1495" y="41910"/>
                    </a:cubicBezTo>
                    <a:cubicBezTo>
                      <a:pt x="-2315" y="30480"/>
                      <a:pt x="1495" y="19050"/>
                      <a:pt x="9115" y="0"/>
                    </a:cubicBezTo>
                    <a:cubicBezTo>
                      <a:pt x="16735" y="7620"/>
                      <a:pt x="20545" y="15240"/>
                      <a:pt x="16735" y="26670"/>
                    </a:cubicBezTo>
                    <a:cubicBezTo>
                      <a:pt x="16735" y="30480"/>
                      <a:pt x="12925" y="34290"/>
                      <a:pt x="20545" y="34290"/>
                    </a:cubicBezTo>
                    <a:lnTo>
                      <a:pt x="12925" y="45720"/>
                    </a:lnTo>
                    <a:close/>
                  </a:path>
                </a:pathLst>
              </a:custGeom>
              <a:solidFill>
                <a:srgbClr val="D26AD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7" name="Freeform: Shape 446">
                <a:extLst>
                  <a:ext uri="{FF2B5EF4-FFF2-40B4-BE49-F238E27FC236}">
                    <a16:creationId xmlns:a16="http://schemas.microsoft.com/office/drawing/2014/main" id="{9233749B-7819-9D87-C57A-B694391D8F07}"/>
                  </a:ext>
                </a:extLst>
              </p:cNvPr>
              <p:cNvSpPr/>
              <p:nvPr/>
            </p:nvSpPr>
            <p:spPr>
              <a:xfrm>
                <a:off x="7755467" y="1443990"/>
                <a:ext cx="33125" cy="49529"/>
              </a:xfrm>
              <a:custGeom>
                <a:avLst/>
                <a:gdLst>
                  <a:gd name="connsiteX0" fmla="*/ 1693 w 33125"/>
                  <a:gd name="connsiteY0" fmla="*/ 3810 h 49529"/>
                  <a:gd name="connsiteX1" fmla="*/ 28363 w 33125"/>
                  <a:gd name="connsiteY1" fmla="*/ 0 h 49529"/>
                  <a:gd name="connsiteX2" fmla="*/ 32173 w 33125"/>
                  <a:gd name="connsiteY2" fmla="*/ 3810 h 49529"/>
                  <a:gd name="connsiteX3" fmla="*/ 28363 w 33125"/>
                  <a:gd name="connsiteY3" fmla="*/ 11430 h 49529"/>
                  <a:gd name="connsiteX4" fmla="*/ 16933 w 33125"/>
                  <a:gd name="connsiteY4" fmla="*/ 22860 h 49529"/>
                  <a:gd name="connsiteX5" fmla="*/ 20743 w 33125"/>
                  <a:gd name="connsiteY5" fmla="*/ 38100 h 49529"/>
                  <a:gd name="connsiteX6" fmla="*/ 20743 w 33125"/>
                  <a:gd name="connsiteY6" fmla="*/ 49530 h 49529"/>
                  <a:gd name="connsiteX7" fmla="*/ 9313 w 33125"/>
                  <a:gd name="connsiteY7" fmla="*/ 38100 h 49529"/>
                  <a:gd name="connsiteX8" fmla="*/ 1693 w 33125"/>
                  <a:gd name="connsiteY8" fmla="*/ 19050 h 49529"/>
                  <a:gd name="connsiteX9" fmla="*/ 1693 w 33125"/>
                  <a:gd name="connsiteY9" fmla="*/ 381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25" h="49529">
                    <a:moveTo>
                      <a:pt x="1693" y="3810"/>
                    </a:moveTo>
                    <a:cubicBezTo>
                      <a:pt x="9313" y="0"/>
                      <a:pt x="20743" y="3810"/>
                      <a:pt x="28363" y="0"/>
                    </a:cubicBezTo>
                    <a:cubicBezTo>
                      <a:pt x="28363" y="0"/>
                      <a:pt x="32173" y="3810"/>
                      <a:pt x="32173" y="3810"/>
                    </a:cubicBezTo>
                    <a:cubicBezTo>
                      <a:pt x="32173" y="7620"/>
                      <a:pt x="35983" y="11430"/>
                      <a:pt x="28363" y="11430"/>
                    </a:cubicBezTo>
                    <a:cubicBezTo>
                      <a:pt x="16933" y="11430"/>
                      <a:pt x="16933" y="11430"/>
                      <a:pt x="16933" y="22860"/>
                    </a:cubicBezTo>
                    <a:cubicBezTo>
                      <a:pt x="16933" y="26670"/>
                      <a:pt x="16933" y="34290"/>
                      <a:pt x="20743" y="38100"/>
                    </a:cubicBezTo>
                    <a:cubicBezTo>
                      <a:pt x="24553" y="41910"/>
                      <a:pt x="24553" y="45720"/>
                      <a:pt x="20743" y="49530"/>
                    </a:cubicBezTo>
                    <a:lnTo>
                      <a:pt x="9313" y="38100"/>
                    </a:lnTo>
                    <a:cubicBezTo>
                      <a:pt x="5503" y="34290"/>
                      <a:pt x="5503" y="22860"/>
                      <a:pt x="1693" y="19050"/>
                    </a:cubicBezTo>
                    <a:cubicBezTo>
                      <a:pt x="1693" y="11430"/>
                      <a:pt x="-2117" y="7620"/>
                      <a:pt x="1693" y="3810"/>
                    </a:cubicBezTo>
                    <a:close/>
                  </a:path>
                </a:pathLst>
              </a:custGeom>
              <a:solidFill>
                <a:srgbClr val="CF61C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8" name="Freeform: Shape 447">
                <a:extLst>
                  <a:ext uri="{FF2B5EF4-FFF2-40B4-BE49-F238E27FC236}">
                    <a16:creationId xmlns:a16="http://schemas.microsoft.com/office/drawing/2014/main" id="{2BDE851C-9728-14C7-A948-5A9F79F80266}"/>
                  </a:ext>
                </a:extLst>
              </p:cNvPr>
              <p:cNvSpPr/>
              <p:nvPr/>
            </p:nvSpPr>
            <p:spPr>
              <a:xfrm>
                <a:off x="10130790" y="2213609"/>
                <a:ext cx="14497" cy="102870"/>
              </a:xfrm>
              <a:custGeom>
                <a:avLst/>
                <a:gdLst>
                  <a:gd name="connsiteX0" fmla="*/ 11431 w 14497"/>
                  <a:gd name="connsiteY0" fmla="*/ 102870 h 102870"/>
                  <a:gd name="connsiteX1" fmla="*/ 0 w 14497"/>
                  <a:gd name="connsiteY1" fmla="*/ 0 h 102870"/>
                  <a:gd name="connsiteX2" fmla="*/ 11431 w 14497"/>
                  <a:gd name="connsiteY2" fmla="*/ 102870 h 102870"/>
                </a:gdLst>
                <a:ahLst/>
                <a:cxnLst>
                  <a:cxn ang="0">
                    <a:pos x="connsiteX0" y="connsiteY0"/>
                  </a:cxn>
                  <a:cxn ang="0">
                    <a:pos x="connsiteX1" y="connsiteY1"/>
                  </a:cxn>
                  <a:cxn ang="0">
                    <a:pos x="connsiteX2" y="connsiteY2"/>
                  </a:cxn>
                </a:cxnLst>
                <a:rect l="l" t="t" r="r" b="b"/>
                <a:pathLst>
                  <a:path w="14497" h="102870">
                    <a:moveTo>
                      <a:pt x="11431" y="102870"/>
                    </a:moveTo>
                    <a:cubicBezTo>
                      <a:pt x="7620" y="64770"/>
                      <a:pt x="3810" y="34290"/>
                      <a:pt x="0" y="0"/>
                    </a:cubicBezTo>
                    <a:cubicBezTo>
                      <a:pt x="11431" y="15240"/>
                      <a:pt x="19050" y="87630"/>
                      <a:pt x="11431" y="102870"/>
                    </a:cubicBezTo>
                    <a:close/>
                  </a:path>
                </a:pathLst>
              </a:custGeom>
              <a:solidFill>
                <a:srgbClr val="ECBFE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9" name="Freeform: Shape 448">
                <a:extLst>
                  <a:ext uri="{FF2B5EF4-FFF2-40B4-BE49-F238E27FC236}">
                    <a16:creationId xmlns:a16="http://schemas.microsoft.com/office/drawing/2014/main" id="{3B879701-5284-2883-EE77-58F137A55B2E}"/>
                  </a:ext>
                </a:extLst>
              </p:cNvPr>
              <p:cNvSpPr/>
              <p:nvPr/>
            </p:nvSpPr>
            <p:spPr>
              <a:xfrm>
                <a:off x="8837622" y="2415540"/>
                <a:ext cx="47298" cy="30479"/>
              </a:xfrm>
              <a:custGeom>
                <a:avLst/>
                <a:gdLst>
                  <a:gd name="connsiteX0" fmla="*/ 47298 w 47298"/>
                  <a:gd name="connsiteY0" fmla="*/ 15240 h 30479"/>
                  <a:gd name="connsiteX1" fmla="*/ 35868 w 47298"/>
                  <a:gd name="connsiteY1" fmla="*/ 30480 h 30479"/>
                  <a:gd name="connsiteX2" fmla="*/ 1578 w 47298"/>
                  <a:gd name="connsiteY2" fmla="*/ 11430 h 30479"/>
                  <a:gd name="connsiteX3" fmla="*/ 5388 w 47298"/>
                  <a:gd name="connsiteY3" fmla="*/ 0 h 30479"/>
                  <a:gd name="connsiteX4" fmla="*/ 47298 w 47298"/>
                  <a:gd name="connsiteY4" fmla="*/ 15240 h 30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298" h="30479">
                    <a:moveTo>
                      <a:pt x="47298" y="15240"/>
                    </a:moveTo>
                    <a:cubicBezTo>
                      <a:pt x="43488" y="19050"/>
                      <a:pt x="32058" y="19050"/>
                      <a:pt x="35868" y="30480"/>
                    </a:cubicBezTo>
                    <a:cubicBezTo>
                      <a:pt x="28248" y="19050"/>
                      <a:pt x="13008" y="19050"/>
                      <a:pt x="1578" y="11430"/>
                    </a:cubicBezTo>
                    <a:cubicBezTo>
                      <a:pt x="-2232" y="7620"/>
                      <a:pt x="1578" y="3810"/>
                      <a:pt x="5388" y="0"/>
                    </a:cubicBezTo>
                    <a:cubicBezTo>
                      <a:pt x="20628" y="3810"/>
                      <a:pt x="32058" y="11430"/>
                      <a:pt x="47298" y="15240"/>
                    </a:cubicBezTo>
                    <a:close/>
                  </a:path>
                </a:pathLst>
              </a:custGeom>
              <a:solidFill>
                <a:srgbClr val="DA84D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0" name="Freeform: Shape 449">
                <a:extLst>
                  <a:ext uri="{FF2B5EF4-FFF2-40B4-BE49-F238E27FC236}">
                    <a16:creationId xmlns:a16="http://schemas.microsoft.com/office/drawing/2014/main" id="{DC97CA0E-A4F4-8AA0-44A2-0C34073514DC}"/>
                  </a:ext>
                </a:extLst>
              </p:cNvPr>
              <p:cNvSpPr/>
              <p:nvPr/>
            </p:nvSpPr>
            <p:spPr>
              <a:xfrm>
                <a:off x="7395211" y="2385059"/>
                <a:ext cx="45719" cy="41910"/>
              </a:xfrm>
              <a:custGeom>
                <a:avLst/>
                <a:gdLst>
                  <a:gd name="connsiteX0" fmla="*/ 45720 w 45719"/>
                  <a:gd name="connsiteY0" fmla="*/ 0 h 41910"/>
                  <a:gd name="connsiteX1" fmla="*/ 0 w 45719"/>
                  <a:gd name="connsiteY1" fmla="*/ 41910 h 41910"/>
                  <a:gd name="connsiteX2" fmla="*/ 45720 w 45719"/>
                  <a:gd name="connsiteY2" fmla="*/ 0 h 41910"/>
                </a:gdLst>
                <a:ahLst/>
                <a:cxnLst>
                  <a:cxn ang="0">
                    <a:pos x="connsiteX0" y="connsiteY0"/>
                  </a:cxn>
                  <a:cxn ang="0">
                    <a:pos x="connsiteX1" y="connsiteY1"/>
                  </a:cxn>
                  <a:cxn ang="0">
                    <a:pos x="connsiteX2" y="connsiteY2"/>
                  </a:cxn>
                </a:cxnLst>
                <a:rect l="l" t="t" r="r" b="b"/>
                <a:pathLst>
                  <a:path w="45719" h="41910">
                    <a:moveTo>
                      <a:pt x="45720" y="0"/>
                    </a:moveTo>
                    <a:cubicBezTo>
                      <a:pt x="41910" y="22860"/>
                      <a:pt x="19050" y="30480"/>
                      <a:pt x="0" y="41910"/>
                    </a:cubicBezTo>
                    <a:cubicBezTo>
                      <a:pt x="11430" y="19050"/>
                      <a:pt x="30480" y="11430"/>
                      <a:pt x="45720" y="0"/>
                    </a:cubicBezTo>
                    <a:close/>
                  </a:path>
                </a:pathLst>
              </a:custGeom>
              <a:solidFill>
                <a:srgbClr val="E09AE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1" name="Freeform: Shape 450">
                <a:extLst>
                  <a:ext uri="{FF2B5EF4-FFF2-40B4-BE49-F238E27FC236}">
                    <a16:creationId xmlns:a16="http://schemas.microsoft.com/office/drawing/2014/main" id="{2A4043BC-3A45-144E-33E2-D511A01A4779}"/>
                  </a:ext>
                </a:extLst>
              </p:cNvPr>
              <p:cNvSpPr/>
              <p:nvPr/>
            </p:nvSpPr>
            <p:spPr>
              <a:xfrm>
                <a:off x="8865870" y="1664970"/>
                <a:ext cx="19050" cy="34289"/>
              </a:xfrm>
              <a:custGeom>
                <a:avLst/>
                <a:gdLst>
                  <a:gd name="connsiteX0" fmla="*/ 15240 w 19050"/>
                  <a:gd name="connsiteY0" fmla="*/ 0 h 34289"/>
                  <a:gd name="connsiteX1" fmla="*/ 19050 w 19050"/>
                  <a:gd name="connsiteY1" fmla="*/ 26670 h 34289"/>
                  <a:gd name="connsiteX2" fmla="*/ 15240 w 19050"/>
                  <a:gd name="connsiteY2" fmla="*/ 34290 h 34289"/>
                  <a:gd name="connsiteX3" fmla="*/ 7620 w 19050"/>
                  <a:gd name="connsiteY3" fmla="*/ 30480 h 34289"/>
                  <a:gd name="connsiteX4" fmla="*/ 0 w 19050"/>
                  <a:gd name="connsiteY4" fmla="*/ 7620 h 34289"/>
                  <a:gd name="connsiteX5" fmla="*/ 15240 w 19050"/>
                  <a:gd name="connsiteY5" fmla="*/ 0 h 34289"/>
                  <a:gd name="connsiteX6" fmla="*/ 15240 w 19050"/>
                  <a:gd name="connsiteY6" fmla="*/ 0 h 34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34289">
                    <a:moveTo>
                      <a:pt x="15240" y="0"/>
                    </a:moveTo>
                    <a:cubicBezTo>
                      <a:pt x="11430" y="11430"/>
                      <a:pt x="19050" y="19050"/>
                      <a:pt x="19050" y="26670"/>
                    </a:cubicBezTo>
                    <a:cubicBezTo>
                      <a:pt x="19050" y="30480"/>
                      <a:pt x="19050" y="34290"/>
                      <a:pt x="15240" y="34290"/>
                    </a:cubicBezTo>
                    <a:cubicBezTo>
                      <a:pt x="11430" y="34290"/>
                      <a:pt x="7620" y="34290"/>
                      <a:pt x="7620" y="30480"/>
                    </a:cubicBezTo>
                    <a:cubicBezTo>
                      <a:pt x="3810" y="22860"/>
                      <a:pt x="0" y="15240"/>
                      <a:pt x="0" y="7620"/>
                    </a:cubicBezTo>
                    <a:cubicBezTo>
                      <a:pt x="3810" y="3810"/>
                      <a:pt x="7620" y="0"/>
                      <a:pt x="15240" y="0"/>
                    </a:cubicBezTo>
                    <a:cubicBezTo>
                      <a:pt x="15240" y="0"/>
                      <a:pt x="15240" y="0"/>
                      <a:pt x="15240" y="0"/>
                    </a:cubicBezTo>
                    <a:close/>
                  </a:path>
                </a:pathLst>
              </a:custGeom>
              <a:solidFill>
                <a:srgbClr val="E4A5E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2" name="Freeform: Shape 451">
                <a:extLst>
                  <a:ext uri="{FF2B5EF4-FFF2-40B4-BE49-F238E27FC236}">
                    <a16:creationId xmlns:a16="http://schemas.microsoft.com/office/drawing/2014/main" id="{5FB43EB6-B5D2-3CD7-2D3D-C17815331145}"/>
                  </a:ext>
                </a:extLst>
              </p:cNvPr>
              <p:cNvSpPr/>
              <p:nvPr/>
            </p:nvSpPr>
            <p:spPr>
              <a:xfrm>
                <a:off x="9222432" y="2110740"/>
                <a:ext cx="41371" cy="26669"/>
              </a:xfrm>
              <a:custGeom>
                <a:avLst/>
                <a:gdLst>
                  <a:gd name="connsiteX0" fmla="*/ 1578 w 41371"/>
                  <a:gd name="connsiteY0" fmla="*/ 26670 h 26669"/>
                  <a:gd name="connsiteX1" fmla="*/ 5388 w 41371"/>
                  <a:gd name="connsiteY1" fmla="*/ 22860 h 26669"/>
                  <a:gd name="connsiteX2" fmla="*/ 1578 w 41371"/>
                  <a:gd name="connsiteY2" fmla="*/ 15240 h 26669"/>
                  <a:gd name="connsiteX3" fmla="*/ 16818 w 41371"/>
                  <a:gd name="connsiteY3" fmla="*/ 7620 h 26669"/>
                  <a:gd name="connsiteX4" fmla="*/ 32058 w 41371"/>
                  <a:gd name="connsiteY4" fmla="*/ 3810 h 26669"/>
                  <a:gd name="connsiteX5" fmla="*/ 39678 w 41371"/>
                  <a:gd name="connsiteY5" fmla="*/ 0 h 26669"/>
                  <a:gd name="connsiteX6" fmla="*/ 39678 w 41371"/>
                  <a:gd name="connsiteY6" fmla="*/ 7620 h 26669"/>
                  <a:gd name="connsiteX7" fmla="*/ 28248 w 41371"/>
                  <a:gd name="connsiteY7" fmla="*/ 15240 h 26669"/>
                  <a:gd name="connsiteX8" fmla="*/ 16818 w 41371"/>
                  <a:gd name="connsiteY8" fmla="*/ 26670 h 26669"/>
                  <a:gd name="connsiteX9" fmla="*/ 1578 w 41371"/>
                  <a:gd name="connsiteY9" fmla="*/ 26670 h 2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371" h="26669">
                    <a:moveTo>
                      <a:pt x="1578" y="26670"/>
                    </a:moveTo>
                    <a:cubicBezTo>
                      <a:pt x="1578" y="26670"/>
                      <a:pt x="5388" y="22860"/>
                      <a:pt x="5388" y="22860"/>
                    </a:cubicBezTo>
                    <a:cubicBezTo>
                      <a:pt x="1578" y="19050"/>
                      <a:pt x="-2232" y="19050"/>
                      <a:pt x="1578" y="15240"/>
                    </a:cubicBezTo>
                    <a:cubicBezTo>
                      <a:pt x="5388" y="11430"/>
                      <a:pt x="9198" y="3810"/>
                      <a:pt x="16818" y="7620"/>
                    </a:cubicBezTo>
                    <a:cubicBezTo>
                      <a:pt x="24438" y="11430"/>
                      <a:pt x="28248" y="7620"/>
                      <a:pt x="32058" y="3810"/>
                    </a:cubicBezTo>
                    <a:cubicBezTo>
                      <a:pt x="32058" y="0"/>
                      <a:pt x="35868" y="0"/>
                      <a:pt x="39678" y="0"/>
                    </a:cubicBezTo>
                    <a:cubicBezTo>
                      <a:pt x="43488" y="3810"/>
                      <a:pt x="39678" y="3810"/>
                      <a:pt x="39678" y="7620"/>
                    </a:cubicBezTo>
                    <a:cubicBezTo>
                      <a:pt x="35868" y="11430"/>
                      <a:pt x="32058" y="15240"/>
                      <a:pt x="28248" y="15240"/>
                    </a:cubicBezTo>
                    <a:cubicBezTo>
                      <a:pt x="24438" y="19050"/>
                      <a:pt x="16818" y="19050"/>
                      <a:pt x="16818" y="26670"/>
                    </a:cubicBezTo>
                    <a:lnTo>
                      <a:pt x="1578" y="26670"/>
                    </a:lnTo>
                    <a:close/>
                  </a:path>
                </a:pathLst>
              </a:custGeom>
              <a:solidFill>
                <a:srgbClr val="BF61B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3" name="Freeform: Shape 452">
                <a:extLst>
                  <a:ext uri="{FF2B5EF4-FFF2-40B4-BE49-F238E27FC236}">
                    <a16:creationId xmlns:a16="http://schemas.microsoft.com/office/drawing/2014/main" id="{970F3335-6120-9910-9300-7E1D668D30BB}"/>
                  </a:ext>
                </a:extLst>
              </p:cNvPr>
              <p:cNvSpPr/>
              <p:nvPr/>
            </p:nvSpPr>
            <p:spPr>
              <a:xfrm>
                <a:off x="9288781" y="1667086"/>
                <a:ext cx="34289" cy="18428"/>
              </a:xfrm>
              <a:custGeom>
                <a:avLst/>
                <a:gdLst>
                  <a:gd name="connsiteX0" fmla="*/ 34290 w 34289"/>
                  <a:gd name="connsiteY0" fmla="*/ 1693 h 18428"/>
                  <a:gd name="connsiteX1" fmla="*/ 26670 w 34289"/>
                  <a:gd name="connsiteY1" fmla="*/ 9313 h 18428"/>
                  <a:gd name="connsiteX2" fmla="*/ 11430 w 34289"/>
                  <a:gd name="connsiteY2" fmla="*/ 16933 h 18428"/>
                  <a:gd name="connsiteX3" fmla="*/ 0 w 34289"/>
                  <a:gd name="connsiteY3" fmla="*/ 1693 h 18428"/>
                  <a:gd name="connsiteX4" fmla="*/ 34290 w 34289"/>
                  <a:gd name="connsiteY4" fmla="*/ 1693 h 18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89" h="18428">
                    <a:moveTo>
                      <a:pt x="34290" y="1693"/>
                    </a:moveTo>
                    <a:cubicBezTo>
                      <a:pt x="30480" y="1693"/>
                      <a:pt x="30480" y="5503"/>
                      <a:pt x="26670" y="9313"/>
                    </a:cubicBezTo>
                    <a:cubicBezTo>
                      <a:pt x="22860" y="16933"/>
                      <a:pt x="19050" y="20743"/>
                      <a:pt x="11430" y="16933"/>
                    </a:cubicBezTo>
                    <a:cubicBezTo>
                      <a:pt x="0" y="13123"/>
                      <a:pt x="0" y="16933"/>
                      <a:pt x="0" y="1693"/>
                    </a:cubicBezTo>
                    <a:cubicBezTo>
                      <a:pt x="11430" y="1693"/>
                      <a:pt x="22860" y="-2117"/>
                      <a:pt x="34290" y="1693"/>
                    </a:cubicBezTo>
                    <a:close/>
                  </a:path>
                </a:pathLst>
              </a:custGeom>
              <a:solidFill>
                <a:srgbClr val="F6E3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4" name="Freeform: Shape 453">
                <a:extLst>
                  <a:ext uri="{FF2B5EF4-FFF2-40B4-BE49-F238E27FC236}">
                    <a16:creationId xmlns:a16="http://schemas.microsoft.com/office/drawing/2014/main" id="{AC047418-4550-0025-EFF0-4DCF0288D391}"/>
                  </a:ext>
                </a:extLst>
              </p:cNvPr>
              <p:cNvSpPr/>
              <p:nvPr/>
            </p:nvSpPr>
            <p:spPr>
              <a:xfrm>
                <a:off x="7918133" y="2541269"/>
                <a:ext cx="14287" cy="54378"/>
              </a:xfrm>
              <a:custGeom>
                <a:avLst/>
                <a:gdLst>
                  <a:gd name="connsiteX0" fmla="*/ 2857 w 14287"/>
                  <a:gd name="connsiteY0" fmla="*/ 0 h 54378"/>
                  <a:gd name="connsiteX1" fmla="*/ 6667 w 14287"/>
                  <a:gd name="connsiteY1" fmla="*/ 7620 h 54378"/>
                  <a:gd name="connsiteX2" fmla="*/ 14287 w 14287"/>
                  <a:gd name="connsiteY2" fmla="*/ 41910 h 54378"/>
                  <a:gd name="connsiteX3" fmla="*/ 10478 w 14287"/>
                  <a:gd name="connsiteY3" fmla="*/ 53340 h 54378"/>
                  <a:gd name="connsiteX4" fmla="*/ 2857 w 14287"/>
                  <a:gd name="connsiteY4" fmla="*/ 45720 h 54378"/>
                  <a:gd name="connsiteX5" fmla="*/ 2857 w 14287"/>
                  <a:gd name="connsiteY5" fmla="*/ 38100 h 54378"/>
                  <a:gd name="connsiteX6" fmla="*/ 2857 w 14287"/>
                  <a:gd name="connsiteY6" fmla="*/ 7620 h 54378"/>
                  <a:gd name="connsiteX7" fmla="*/ 2857 w 14287"/>
                  <a:gd name="connsiteY7" fmla="*/ 0 h 54378"/>
                  <a:gd name="connsiteX8" fmla="*/ 2857 w 14287"/>
                  <a:gd name="connsiteY8" fmla="*/ 0 h 54378"/>
                  <a:gd name="connsiteX9" fmla="*/ 2857 w 14287"/>
                  <a:gd name="connsiteY9" fmla="*/ 0 h 5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87" h="54378">
                    <a:moveTo>
                      <a:pt x="2857" y="0"/>
                    </a:moveTo>
                    <a:cubicBezTo>
                      <a:pt x="6667" y="3810"/>
                      <a:pt x="6667" y="7620"/>
                      <a:pt x="6667" y="7620"/>
                    </a:cubicBezTo>
                    <a:cubicBezTo>
                      <a:pt x="6667" y="19050"/>
                      <a:pt x="10478" y="30480"/>
                      <a:pt x="14287" y="41910"/>
                    </a:cubicBezTo>
                    <a:cubicBezTo>
                      <a:pt x="14287" y="45720"/>
                      <a:pt x="14287" y="49530"/>
                      <a:pt x="10478" y="53340"/>
                    </a:cubicBezTo>
                    <a:cubicBezTo>
                      <a:pt x="2857" y="57150"/>
                      <a:pt x="2857" y="49530"/>
                      <a:pt x="2857" y="45720"/>
                    </a:cubicBezTo>
                    <a:cubicBezTo>
                      <a:pt x="2857" y="41910"/>
                      <a:pt x="2857" y="41910"/>
                      <a:pt x="2857" y="38100"/>
                    </a:cubicBezTo>
                    <a:cubicBezTo>
                      <a:pt x="6667" y="26670"/>
                      <a:pt x="2857" y="19050"/>
                      <a:pt x="2857" y="7620"/>
                    </a:cubicBezTo>
                    <a:cubicBezTo>
                      <a:pt x="-952" y="3810"/>
                      <a:pt x="-952" y="3810"/>
                      <a:pt x="2857" y="0"/>
                    </a:cubicBezTo>
                    <a:lnTo>
                      <a:pt x="2857" y="0"/>
                    </a:lnTo>
                    <a:lnTo>
                      <a:pt x="2857" y="0"/>
                    </a:lnTo>
                    <a:close/>
                  </a:path>
                </a:pathLst>
              </a:custGeom>
              <a:solidFill>
                <a:srgbClr val="A22AA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5" name="Freeform: Shape 454">
                <a:extLst>
                  <a:ext uri="{FF2B5EF4-FFF2-40B4-BE49-F238E27FC236}">
                    <a16:creationId xmlns:a16="http://schemas.microsoft.com/office/drawing/2014/main" id="{6511E5BE-C682-614A-548B-0D643628A760}"/>
                  </a:ext>
                </a:extLst>
              </p:cNvPr>
              <p:cNvSpPr/>
              <p:nvPr/>
            </p:nvSpPr>
            <p:spPr>
              <a:xfrm>
                <a:off x="8999220" y="1958340"/>
                <a:ext cx="68580" cy="13008"/>
              </a:xfrm>
              <a:custGeom>
                <a:avLst/>
                <a:gdLst>
                  <a:gd name="connsiteX0" fmla="*/ 68580 w 68580"/>
                  <a:gd name="connsiteY0" fmla="*/ 7620 h 13008"/>
                  <a:gd name="connsiteX1" fmla="*/ 57150 w 68580"/>
                  <a:gd name="connsiteY1" fmla="*/ 11430 h 13008"/>
                  <a:gd name="connsiteX2" fmla="*/ 0 w 68580"/>
                  <a:gd name="connsiteY2" fmla="*/ 3810 h 13008"/>
                  <a:gd name="connsiteX3" fmla="*/ 15240 w 68580"/>
                  <a:gd name="connsiteY3" fmla="*/ 0 h 13008"/>
                  <a:gd name="connsiteX4" fmla="*/ 68580 w 68580"/>
                  <a:gd name="connsiteY4" fmla="*/ 7620 h 13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80" h="13008">
                    <a:moveTo>
                      <a:pt x="68580" y="7620"/>
                    </a:moveTo>
                    <a:cubicBezTo>
                      <a:pt x="64770" y="11430"/>
                      <a:pt x="60960" y="15240"/>
                      <a:pt x="57150" y="11430"/>
                    </a:cubicBezTo>
                    <a:cubicBezTo>
                      <a:pt x="38100" y="11430"/>
                      <a:pt x="19050" y="11430"/>
                      <a:pt x="0" y="3810"/>
                    </a:cubicBezTo>
                    <a:cubicBezTo>
                      <a:pt x="3810" y="0"/>
                      <a:pt x="11430" y="0"/>
                      <a:pt x="15240" y="0"/>
                    </a:cubicBezTo>
                    <a:cubicBezTo>
                      <a:pt x="34290" y="3810"/>
                      <a:pt x="53340" y="7620"/>
                      <a:pt x="68580" y="7620"/>
                    </a:cubicBezTo>
                    <a:close/>
                  </a:path>
                </a:pathLst>
              </a:custGeom>
              <a:solidFill>
                <a:srgbClr val="A62BA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6" name="Freeform: Shape 455">
                <a:extLst>
                  <a:ext uri="{FF2B5EF4-FFF2-40B4-BE49-F238E27FC236}">
                    <a16:creationId xmlns:a16="http://schemas.microsoft.com/office/drawing/2014/main" id="{3051C4A5-051C-57A3-9CE3-666046147D0F}"/>
                  </a:ext>
                </a:extLst>
              </p:cNvPr>
              <p:cNvSpPr/>
              <p:nvPr/>
            </p:nvSpPr>
            <p:spPr>
              <a:xfrm>
                <a:off x="8120418" y="2506980"/>
                <a:ext cx="17742" cy="64769"/>
              </a:xfrm>
              <a:custGeom>
                <a:avLst/>
                <a:gdLst>
                  <a:gd name="connsiteX0" fmla="*/ 6313 w 17742"/>
                  <a:gd name="connsiteY0" fmla="*/ 64770 h 64769"/>
                  <a:gd name="connsiteX1" fmla="*/ 2502 w 17742"/>
                  <a:gd name="connsiteY1" fmla="*/ 30480 h 64769"/>
                  <a:gd name="connsiteX2" fmla="*/ 6313 w 17742"/>
                  <a:gd name="connsiteY2" fmla="*/ 7620 h 64769"/>
                  <a:gd name="connsiteX3" fmla="*/ 17743 w 17742"/>
                  <a:gd name="connsiteY3" fmla="*/ 0 h 64769"/>
                  <a:gd name="connsiteX4" fmla="*/ 10122 w 17742"/>
                  <a:gd name="connsiteY4" fmla="*/ 22860 h 64769"/>
                  <a:gd name="connsiteX5" fmla="*/ 10122 w 17742"/>
                  <a:gd name="connsiteY5" fmla="*/ 38100 h 64769"/>
                  <a:gd name="connsiteX6" fmla="*/ 13932 w 17742"/>
                  <a:gd name="connsiteY6" fmla="*/ 53340 h 64769"/>
                  <a:gd name="connsiteX7" fmla="*/ 6313 w 17742"/>
                  <a:gd name="connsiteY7" fmla="*/ 64770 h 64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42" h="64769">
                    <a:moveTo>
                      <a:pt x="6313" y="64770"/>
                    </a:moveTo>
                    <a:cubicBezTo>
                      <a:pt x="10122" y="53340"/>
                      <a:pt x="6313" y="38100"/>
                      <a:pt x="2502" y="30480"/>
                    </a:cubicBezTo>
                    <a:cubicBezTo>
                      <a:pt x="-1307" y="22860"/>
                      <a:pt x="-1307" y="15240"/>
                      <a:pt x="6313" y="7620"/>
                    </a:cubicBezTo>
                    <a:cubicBezTo>
                      <a:pt x="10122" y="3810"/>
                      <a:pt x="10122" y="0"/>
                      <a:pt x="17743" y="0"/>
                    </a:cubicBezTo>
                    <a:cubicBezTo>
                      <a:pt x="13932" y="7620"/>
                      <a:pt x="13932" y="15240"/>
                      <a:pt x="10122" y="22860"/>
                    </a:cubicBezTo>
                    <a:cubicBezTo>
                      <a:pt x="6313" y="26670"/>
                      <a:pt x="6313" y="34290"/>
                      <a:pt x="10122" y="38100"/>
                    </a:cubicBezTo>
                    <a:cubicBezTo>
                      <a:pt x="13932" y="41910"/>
                      <a:pt x="13932" y="49530"/>
                      <a:pt x="13932" y="53340"/>
                    </a:cubicBezTo>
                    <a:cubicBezTo>
                      <a:pt x="13932" y="57150"/>
                      <a:pt x="10122" y="60960"/>
                      <a:pt x="6313" y="64770"/>
                    </a:cubicBezTo>
                    <a:close/>
                  </a:path>
                </a:pathLst>
              </a:custGeom>
              <a:solidFill>
                <a:srgbClr val="BD5BB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7" name="Freeform: Shape 456">
                <a:extLst>
                  <a:ext uri="{FF2B5EF4-FFF2-40B4-BE49-F238E27FC236}">
                    <a16:creationId xmlns:a16="http://schemas.microsoft.com/office/drawing/2014/main" id="{86E71A1F-54C6-94CC-87E5-C514B0C921BF}"/>
                  </a:ext>
                </a:extLst>
              </p:cNvPr>
              <p:cNvSpPr/>
              <p:nvPr/>
            </p:nvSpPr>
            <p:spPr>
              <a:xfrm>
                <a:off x="7330440" y="2438400"/>
                <a:ext cx="54918" cy="53340"/>
              </a:xfrm>
              <a:custGeom>
                <a:avLst/>
                <a:gdLst>
                  <a:gd name="connsiteX0" fmla="*/ 0 w 54918"/>
                  <a:gd name="connsiteY0" fmla="*/ 53340 h 53340"/>
                  <a:gd name="connsiteX1" fmla="*/ 19050 w 54918"/>
                  <a:gd name="connsiteY1" fmla="*/ 30480 h 53340"/>
                  <a:gd name="connsiteX2" fmla="*/ 53340 w 54918"/>
                  <a:gd name="connsiteY2" fmla="*/ 0 h 53340"/>
                  <a:gd name="connsiteX3" fmla="*/ 49530 w 54918"/>
                  <a:gd name="connsiteY3" fmla="*/ 11430 h 53340"/>
                  <a:gd name="connsiteX4" fmla="*/ 7620 w 54918"/>
                  <a:gd name="connsiteY4" fmla="*/ 49530 h 53340"/>
                  <a:gd name="connsiteX5" fmla="*/ 0 w 54918"/>
                  <a:gd name="connsiteY5" fmla="*/ 53340 h 53340"/>
                  <a:gd name="connsiteX6" fmla="*/ 0 w 54918"/>
                  <a:gd name="connsiteY6" fmla="*/ 53340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918" h="53340">
                    <a:moveTo>
                      <a:pt x="0" y="53340"/>
                    </a:moveTo>
                    <a:cubicBezTo>
                      <a:pt x="3810" y="45720"/>
                      <a:pt x="11430" y="38100"/>
                      <a:pt x="19050" y="30480"/>
                    </a:cubicBezTo>
                    <a:cubicBezTo>
                      <a:pt x="30480" y="19050"/>
                      <a:pt x="41910" y="11430"/>
                      <a:pt x="53340" y="0"/>
                    </a:cubicBezTo>
                    <a:cubicBezTo>
                      <a:pt x="57150" y="7620"/>
                      <a:pt x="53340" y="11430"/>
                      <a:pt x="49530" y="11430"/>
                    </a:cubicBezTo>
                    <a:cubicBezTo>
                      <a:pt x="34290" y="22860"/>
                      <a:pt x="19050" y="34290"/>
                      <a:pt x="7620" y="49530"/>
                    </a:cubicBezTo>
                    <a:cubicBezTo>
                      <a:pt x="3810" y="53340"/>
                      <a:pt x="3810" y="53340"/>
                      <a:pt x="0" y="53340"/>
                    </a:cubicBezTo>
                    <a:lnTo>
                      <a:pt x="0" y="53340"/>
                    </a:lnTo>
                    <a:close/>
                  </a:path>
                </a:pathLst>
              </a:custGeom>
              <a:solidFill>
                <a:srgbClr val="E9B6E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8" name="Freeform: Shape 457">
                <a:extLst>
                  <a:ext uri="{FF2B5EF4-FFF2-40B4-BE49-F238E27FC236}">
                    <a16:creationId xmlns:a16="http://schemas.microsoft.com/office/drawing/2014/main" id="{5A478E8C-8D1C-8444-D3B4-59F4F460EBC2}"/>
                  </a:ext>
                </a:extLst>
              </p:cNvPr>
              <p:cNvSpPr/>
              <p:nvPr/>
            </p:nvSpPr>
            <p:spPr>
              <a:xfrm>
                <a:off x="7280911" y="1419635"/>
                <a:ext cx="68579" cy="12924"/>
              </a:xfrm>
              <a:custGeom>
                <a:avLst/>
                <a:gdLst>
                  <a:gd name="connsiteX0" fmla="*/ 0 w 68579"/>
                  <a:gd name="connsiteY0" fmla="*/ 9115 h 12924"/>
                  <a:gd name="connsiteX1" fmla="*/ 34290 w 68579"/>
                  <a:gd name="connsiteY1" fmla="*/ 1495 h 12924"/>
                  <a:gd name="connsiteX2" fmla="*/ 68580 w 68579"/>
                  <a:gd name="connsiteY2" fmla="*/ 5305 h 12924"/>
                  <a:gd name="connsiteX3" fmla="*/ 57150 w 68579"/>
                  <a:gd name="connsiteY3" fmla="*/ 12925 h 12924"/>
                  <a:gd name="connsiteX4" fmla="*/ 49530 w 68579"/>
                  <a:gd name="connsiteY4" fmla="*/ 12925 h 12924"/>
                  <a:gd name="connsiteX5" fmla="*/ 0 w 68579"/>
                  <a:gd name="connsiteY5" fmla="*/ 9115 h 1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79" h="12924">
                    <a:moveTo>
                      <a:pt x="0" y="9115"/>
                    </a:moveTo>
                    <a:cubicBezTo>
                      <a:pt x="11430" y="1495"/>
                      <a:pt x="19050" y="-2315"/>
                      <a:pt x="34290" y="1495"/>
                    </a:cubicBezTo>
                    <a:cubicBezTo>
                      <a:pt x="45720" y="1495"/>
                      <a:pt x="57150" y="5305"/>
                      <a:pt x="68580" y="5305"/>
                    </a:cubicBezTo>
                    <a:cubicBezTo>
                      <a:pt x="64770" y="9115"/>
                      <a:pt x="60960" y="9115"/>
                      <a:pt x="57150" y="12925"/>
                    </a:cubicBezTo>
                    <a:cubicBezTo>
                      <a:pt x="53340" y="12925"/>
                      <a:pt x="49530" y="12925"/>
                      <a:pt x="49530" y="12925"/>
                    </a:cubicBezTo>
                    <a:cubicBezTo>
                      <a:pt x="30480" y="5305"/>
                      <a:pt x="15240" y="9115"/>
                      <a:pt x="0" y="9115"/>
                    </a:cubicBezTo>
                    <a:close/>
                  </a:path>
                </a:pathLst>
              </a:custGeom>
              <a:solidFill>
                <a:srgbClr val="D87ED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9" name="Freeform: Shape 458">
                <a:extLst>
                  <a:ext uri="{FF2B5EF4-FFF2-40B4-BE49-F238E27FC236}">
                    <a16:creationId xmlns:a16="http://schemas.microsoft.com/office/drawing/2014/main" id="{E09D615E-95D3-045E-9AF9-F9F8ACE5DB0A}"/>
                  </a:ext>
                </a:extLst>
              </p:cNvPr>
              <p:cNvSpPr/>
              <p:nvPr/>
            </p:nvSpPr>
            <p:spPr>
              <a:xfrm>
                <a:off x="7913370" y="2495550"/>
                <a:ext cx="20149" cy="45719"/>
              </a:xfrm>
              <a:custGeom>
                <a:avLst/>
                <a:gdLst>
                  <a:gd name="connsiteX0" fmla="*/ 7620 w 20149"/>
                  <a:gd name="connsiteY0" fmla="*/ 45720 h 45719"/>
                  <a:gd name="connsiteX1" fmla="*/ 7620 w 20149"/>
                  <a:gd name="connsiteY1" fmla="*/ 45720 h 45719"/>
                  <a:gd name="connsiteX2" fmla="*/ 7620 w 20149"/>
                  <a:gd name="connsiteY2" fmla="*/ 45720 h 45719"/>
                  <a:gd name="connsiteX3" fmla="*/ 0 w 20149"/>
                  <a:gd name="connsiteY3" fmla="*/ 26670 h 45719"/>
                  <a:gd name="connsiteX4" fmla="*/ 7620 w 20149"/>
                  <a:gd name="connsiteY4" fmla="*/ 15240 h 45719"/>
                  <a:gd name="connsiteX5" fmla="*/ 15240 w 20149"/>
                  <a:gd name="connsiteY5" fmla="*/ 0 h 45719"/>
                  <a:gd name="connsiteX6" fmla="*/ 19050 w 20149"/>
                  <a:gd name="connsiteY6" fmla="*/ 7620 h 45719"/>
                  <a:gd name="connsiteX7" fmla="*/ 19050 w 20149"/>
                  <a:gd name="connsiteY7" fmla="*/ 41910 h 45719"/>
                  <a:gd name="connsiteX8" fmla="*/ 7620 w 20149"/>
                  <a:gd name="connsiteY8" fmla="*/ 45720 h 4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49" h="45719">
                    <a:moveTo>
                      <a:pt x="7620" y="45720"/>
                    </a:moveTo>
                    <a:lnTo>
                      <a:pt x="7620" y="45720"/>
                    </a:lnTo>
                    <a:lnTo>
                      <a:pt x="7620" y="45720"/>
                    </a:lnTo>
                    <a:lnTo>
                      <a:pt x="0" y="26670"/>
                    </a:lnTo>
                    <a:cubicBezTo>
                      <a:pt x="7620" y="26670"/>
                      <a:pt x="7620" y="19050"/>
                      <a:pt x="7620" y="15240"/>
                    </a:cubicBezTo>
                    <a:cubicBezTo>
                      <a:pt x="7620" y="11430"/>
                      <a:pt x="7620" y="3810"/>
                      <a:pt x="15240" y="0"/>
                    </a:cubicBezTo>
                    <a:lnTo>
                      <a:pt x="19050" y="7620"/>
                    </a:lnTo>
                    <a:cubicBezTo>
                      <a:pt x="15240" y="19050"/>
                      <a:pt x="22860" y="30480"/>
                      <a:pt x="19050" y="41910"/>
                    </a:cubicBezTo>
                    <a:cubicBezTo>
                      <a:pt x="11430" y="41910"/>
                      <a:pt x="11430" y="41910"/>
                      <a:pt x="7620" y="45720"/>
                    </a:cubicBezTo>
                    <a:close/>
                  </a:path>
                </a:pathLst>
              </a:custGeom>
              <a:solidFill>
                <a:srgbClr val="EEC7E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0" name="Freeform: Shape 459">
                <a:extLst>
                  <a:ext uri="{FF2B5EF4-FFF2-40B4-BE49-F238E27FC236}">
                    <a16:creationId xmlns:a16="http://schemas.microsoft.com/office/drawing/2014/main" id="{47C8FC02-283C-B6BE-A276-3DD704369D9E}"/>
                  </a:ext>
                </a:extLst>
              </p:cNvPr>
              <p:cNvSpPr/>
              <p:nvPr/>
            </p:nvSpPr>
            <p:spPr>
              <a:xfrm>
                <a:off x="9090661" y="1882140"/>
                <a:ext cx="34289" cy="19050"/>
              </a:xfrm>
              <a:custGeom>
                <a:avLst/>
                <a:gdLst>
                  <a:gd name="connsiteX0" fmla="*/ 0 w 34289"/>
                  <a:gd name="connsiteY0" fmla="*/ 19050 h 19050"/>
                  <a:gd name="connsiteX1" fmla="*/ 7620 w 34289"/>
                  <a:gd name="connsiteY1" fmla="*/ 3810 h 19050"/>
                  <a:gd name="connsiteX2" fmla="*/ 34290 w 34289"/>
                  <a:gd name="connsiteY2" fmla="*/ 0 h 19050"/>
                  <a:gd name="connsiteX3" fmla="*/ 30480 w 34289"/>
                  <a:gd name="connsiteY3" fmla="*/ 15240 h 19050"/>
                  <a:gd name="connsiteX4" fmla="*/ 0 w 34289"/>
                  <a:gd name="connsiteY4" fmla="*/ 1905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89" h="19050">
                    <a:moveTo>
                      <a:pt x="0" y="19050"/>
                    </a:moveTo>
                    <a:lnTo>
                      <a:pt x="7620" y="3810"/>
                    </a:lnTo>
                    <a:lnTo>
                      <a:pt x="34290" y="0"/>
                    </a:lnTo>
                    <a:cubicBezTo>
                      <a:pt x="34290" y="3810"/>
                      <a:pt x="30480" y="11430"/>
                      <a:pt x="30480" y="15240"/>
                    </a:cubicBezTo>
                    <a:cubicBezTo>
                      <a:pt x="19050" y="15240"/>
                      <a:pt x="7620" y="19050"/>
                      <a:pt x="0" y="19050"/>
                    </a:cubicBezTo>
                    <a:close/>
                  </a:path>
                </a:pathLst>
              </a:custGeom>
              <a:solidFill>
                <a:srgbClr val="E6AEE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1" name="Freeform: Shape 460">
                <a:extLst>
                  <a:ext uri="{FF2B5EF4-FFF2-40B4-BE49-F238E27FC236}">
                    <a16:creationId xmlns:a16="http://schemas.microsoft.com/office/drawing/2014/main" id="{9199C6E1-3D50-A997-2DB6-AFCA0415D2CF}"/>
                  </a:ext>
                </a:extLst>
              </p:cNvPr>
              <p:cNvSpPr/>
              <p:nvPr/>
            </p:nvSpPr>
            <p:spPr>
              <a:xfrm>
                <a:off x="8796191" y="2385059"/>
                <a:ext cx="23959" cy="30480"/>
              </a:xfrm>
              <a:custGeom>
                <a:avLst/>
                <a:gdLst>
                  <a:gd name="connsiteX0" fmla="*/ 1100 w 23959"/>
                  <a:gd name="connsiteY0" fmla="*/ 22860 h 30480"/>
                  <a:gd name="connsiteX1" fmla="*/ 1100 w 23959"/>
                  <a:gd name="connsiteY1" fmla="*/ 0 h 30480"/>
                  <a:gd name="connsiteX2" fmla="*/ 1100 w 23959"/>
                  <a:gd name="connsiteY2" fmla="*/ 0 h 30480"/>
                  <a:gd name="connsiteX3" fmla="*/ 23960 w 23959"/>
                  <a:gd name="connsiteY3" fmla="*/ 22860 h 30480"/>
                  <a:gd name="connsiteX4" fmla="*/ 16340 w 23959"/>
                  <a:gd name="connsiteY4" fmla="*/ 30480 h 30480"/>
                  <a:gd name="connsiteX5" fmla="*/ 1100 w 23959"/>
                  <a:gd name="connsiteY5" fmla="*/ 22860 h 3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59" h="30480">
                    <a:moveTo>
                      <a:pt x="1100" y="22860"/>
                    </a:moveTo>
                    <a:cubicBezTo>
                      <a:pt x="4910" y="15240"/>
                      <a:pt x="-2710" y="7620"/>
                      <a:pt x="1100" y="0"/>
                    </a:cubicBezTo>
                    <a:cubicBezTo>
                      <a:pt x="1100" y="0"/>
                      <a:pt x="1100" y="0"/>
                      <a:pt x="1100" y="0"/>
                    </a:cubicBezTo>
                    <a:cubicBezTo>
                      <a:pt x="4910" y="11430"/>
                      <a:pt x="16340" y="19050"/>
                      <a:pt x="23960" y="22860"/>
                    </a:cubicBezTo>
                    <a:cubicBezTo>
                      <a:pt x="23960" y="26670"/>
                      <a:pt x="20150" y="30480"/>
                      <a:pt x="16340" y="30480"/>
                    </a:cubicBezTo>
                    <a:lnTo>
                      <a:pt x="1100" y="22860"/>
                    </a:lnTo>
                    <a:close/>
                  </a:path>
                </a:pathLst>
              </a:custGeom>
              <a:solidFill>
                <a:srgbClr val="BD5BB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2" name="Freeform: Shape 461">
                <a:extLst>
                  <a:ext uri="{FF2B5EF4-FFF2-40B4-BE49-F238E27FC236}">
                    <a16:creationId xmlns:a16="http://schemas.microsoft.com/office/drawing/2014/main" id="{99F05796-9F73-3560-9AD6-6EA81241C210}"/>
                  </a:ext>
                </a:extLst>
              </p:cNvPr>
              <p:cNvSpPr/>
              <p:nvPr/>
            </p:nvSpPr>
            <p:spPr>
              <a:xfrm>
                <a:off x="9673590" y="2057400"/>
                <a:ext cx="7963" cy="53340"/>
              </a:xfrm>
              <a:custGeom>
                <a:avLst/>
                <a:gdLst>
                  <a:gd name="connsiteX0" fmla="*/ 0 w 7963"/>
                  <a:gd name="connsiteY0" fmla="*/ 0 h 53340"/>
                  <a:gd name="connsiteX1" fmla="*/ 3810 w 7963"/>
                  <a:gd name="connsiteY1" fmla="*/ 53340 h 53340"/>
                  <a:gd name="connsiteX2" fmla="*/ 0 w 7963"/>
                  <a:gd name="connsiteY2" fmla="*/ 0 h 53340"/>
                </a:gdLst>
                <a:ahLst/>
                <a:cxnLst>
                  <a:cxn ang="0">
                    <a:pos x="connsiteX0" y="connsiteY0"/>
                  </a:cxn>
                  <a:cxn ang="0">
                    <a:pos x="connsiteX1" y="connsiteY1"/>
                  </a:cxn>
                  <a:cxn ang="0">
                    <a:pos x="connsiteX2" y="connsiteY2"/>
                  </a:cxn>
                </a:cxnLst>
                <a:rect l="l" t="t" r="r" b="b"/>
                <a:pathLst>
                  <a:path w="7963" h="53340">
                    <a:moveTo>
                      <a:pt x="0" y="0"/>
                    </a:moveTo>
                    <a:cubicBezTo>
                      <a:pt x="7620" y="11430"/>
                      <a:pt x="11430" y="38100"/>
                      <a:pt x="3810" y="53340"/>
                    </a:cubicBezTo>
                    <a:cubicBezTo>
                      <a:pt x="3810" y="34290"/>
                      <a:pt x="3810" y="19050"/>
                      <a:pt x="0" y="0"/>
                    </a:cubicBezTo>
                    <a:close/>
                  </a:path>
                </a:pathLst>
              </a:custGeom>
              <a:solidFill>
                <a:srgbClr val="E29FE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3" name="Freeform: Shape 462">
                <a:extLst>
                  <a:ext uri="{FF2B5EF4-FFF2-40B4-BE49-F238E27FC236}">
                    <a16:creationId xmlns:a16="http://schemas.microsoft.com/office/drawing/2014/main" id="{091AD750-999D-4767-127E-EBD43938BAE6}"/>
                  </a:ext>
                </a:extLst>
              </p:cNvPr>
              <p:cNvSpPr/>
              <p:nvPr/>
            </p:nvSpPr>
            <p:spPr>
              <a:xfrm>
                <a:off x="9052561" y="1724236"/>
                <a:ext cx="45719" cy="20743"/>
              </a:xfrm>
              <a:custGeom>
                <a:avLst/>
                <a:gdLst>
                  <a:gd name="connsiteX0" fmla="*/ 0 w 45719"/>
                  <a:gd name="connsiteY0" fmla="*/ 20743 h 20743"/>
                  <a:gd name="connsiteX1" fmla="*/ 3810 w 45719"/>
                  <a:gd name="connsiteY1" fmla="*/ 13123 h 20743"/>
                  <a:gd name="connsiteX2" fmla="*/ 34290 w 45719"/>
                  <a:gd name="connsiteY2" fmla="*/ 1693 h 20743"/>
                  <a:gd name="connsiteX3" fmla="*/ 45720 w 45719"/>
                  <a:gd name="connsiteY3" fmla="*/ 1693 h 20743"/>
                  <a:gd name="connsiteX4" fmla="*/ 0 w 45719"/>
                  <a:gd name="connsiteY4" fmla="*/ 20743 h 20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0743">
                    <a:moveTo>
                      <a:pt x="0" y="20743"/>
                    </a:moveTo>
                    <a:cubicBezTo>
                      <a:pt x="0" y="16933"/>
                      <a:pt x="0" y="13123"/>
                      <a:pt x="3810" y="13123"/>
                    </a:cubicBezTo>
                    <a:cubicBezTo>
                      <a:pt x="15240" y="13123"/>
                      <a:pt x="26670" y="5503"/>
                      <a:pt x="34290" y="1693"/>
                    </a:cubicBezTo>
                    <a:cubicBezTo>
                      <a:pt x="38100" y="1693"/>
                      <a:pt x="41910" y="-2117"/>
                      <a:pt x="45720" y="1693"/>
                    </a:cubicBezTo>
                    <a:cubicBezTo>
                      <a:pt x="30480" y="9313"/>
                      <a:pt x="19050" y="20743"/>
                      <a:pt x="0" y="20743"/>
                    </a:cubicBezTo>
                    <a:close/>
                  </a:path>
                </a:pathLst>
              </a:custGeom>
              <a:solidFill>
                <a:srgbClr val="E099D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4" name="Freeform: Shape 463">
                <a:extLst>
                  <a:ext uri="{FF2B5EF4-FFF2-40B4-BE49-F238E27FC236}">
                    <a16:creationId xmlns:a16="http://schemas.microsoft.com/office/drawing/2014/main" id="{E948A278-1A05-604B-9566-797098647C57}"/>
                  </a:ext>
                </a:extLst>
              </p:cNvPr>
              <p:cNvSpPr/>
              <p:nvPr/>
            </p:nvSpPr>
            <p:spPr>
              <a:xfrm>
                <a:off x="7612381" y="2541269"/>
                <a:ext cx="19050" cy="26670"/>
              </a:xfrm>
              <a:custGeom>
                <a:avLst/>
                <a:gdLst>
                  <a:gd name="connsiteX0" fmla="*/ 19050 w 19050"/>
                  <a:gd name="connsiteY0" fmla="*/ 0 h 26670"/>
                  <a:gd name="connsiteX1" fmla="*/ 19050 w 19050"/>
                  <a:gd name="connsiteY1" fmla="*/ 11430 h 26670"/>
                  <a:gd name="connsiteX2" fmla="*/ 0 w 19050"/>
                  <a:gd name="connsiteY2" fmla="*/ 26670 h 26670"/>
                  <a:gd name="connsiteX3" fmla="*/ 3810 w 19050"/>
                  <a:gd name="connsiteY3" fmla="*/ 11430 h 26670"/>
                  <a:gd name="connsiteX4" fmla="*/ 19050 w 19050"/>
                  <a:gd name="connsiteY4" fmla="*/ 0 h 26670"/>
                  <a:gd name="connsiteX5" fmla="*/ 19050 w 19050"/>
                  <a:gd name="connsiteY5" fmla="*/ 0 h 26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26670">
                    <a:moveTo>
                      <a:pt x="19050" y="0"/>
                    </a:moveTo>
                    <a:cubicBezTo>
                      <a:pt x="19050" y="3810"/>
                      <a:pt x="19050" y="7620"/>
                      <a:pt x="19050" y="11430"/>
                    </a:cubicBezTo>
                    <a:cubicBezTo>
                      <a:pt x="19050" y="26670"/>
                      <a:pt x="15240" y="26670"/>
                      <a:pt x="0" y="26670"/>
                    </a:cubicBezTo>
                    <a:cubicBezTo>
                      <a:pt x="0" y="22860"/>
                      <a:pt x="0" y="19050"/>
                      <a:pt x="3810" y="11430"/>
                    </a:cubicBezTo>
                    <a:cubicBezTo>
                      <a:pt x="11430" y="11430"/>
                      <a:pt x="7620" y="3810"/>
                      <a:pt x="19050" y="0"/>
                    </a:cubicBezTo>
                    <a:lnTo>
                      <a:pt x="19050" y="0"/>
                    </a:lnTo>
                    <a:close/>
                  </a:path>
                </a:pathLst>
              </a:custGeom>
              <a:solidFill>
                <a:srgbClr val="D26AD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5" name="Freeform: Shape 464">
                <a:extLst>
                  <a:ext uri="{FF2B5EF4-FFF2-40B4-BE49-F238E27FC236}">
                    <a16:creationId xmlns:a16="http://schemas.microsoft.com/office/drawing/2014/main" id="{EF8D24E7-93A1-C3A0-0D2D-B33FE4391EB1}"/>
                  </a:ext>
                </a:extLst>
              </p:cNvPr>
              <p:cNvSpPr/>
              <p:nvPr/>
            </p:nvSpPr>
            <p:spPr>
              <a:xfrm>
                <a:off x="8023861" y="1154429"/>
                <a:ext cx="49529" cy="11430"/>
              </a:xfrm>
              <a:custGeom>
                <a:avLst/>
                <a:gdLst>
                  <a:gd name="connsiteX0" fmla="*/ 0 w 49529"/>
                  <a:gd name="connsiteY0" fmla="*/ 3810 h 11430"/>
                  <a:gd name="connsiteX1" fmla="*/ 49530 w 49529"/>
                  <a:gd name="connsiteY1" fmla="*/ 0 h 11430"/>
                  <a:gd name="connsiteX2" fmla="*/ 49530 w 49529"/>
                  <a:gd name="connsiteY2" fmla="*/ 3810 h 11430"/>
                  <a:gd name="connsiteX3" fmla="*/ 7620 w 49529"/>
                  <a:gd name="connsiteY3" fmla="*/ 11430 h 11430"/>
                  <a:gd name="connsiteX4" fmla="*/ 0 w 49529"/>
                  <a:gd name="connsiteY4" fmla="*/ 381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29" h="11430">
                    <a:moveTo>
                      <a:pt x="0" y="3810"/>
                    </a:moveTo>
                    <a:lnTo>
                      <a:pt x="49530" y="0"/>
                    </a:lnTo>
                    <a:cubicBezTo>
                      <a:pt x="49530" y="0"/>
                      <a:pt x="49530" y="0"/>
                      <a:pt x="49530" y="3810"/>
                    </a:cubicBezTo>
                    <a:cubicBezTo>
                      <a:pt x="34290" y="7620"/>
                      <a:pt x="22860" y="11430"/>
                      <a:pt x="7620" y="11430"/>
                    </a:cubicBezTo>
                    <a:cubicBezTo>
                      <a:pt x="3810" y="7620"/>
                      <a:pt x="0" y="7620"/>
                      <a:pt x="0" y="3810"/>
                    </a:cubicBezTo>
                    <a:close/>
                  </a:path>
                </a:pathLst>
              </a:custGeom>
              <a:solidFill>
                <a:srgbClr val="BB31B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6" name="Freeform: Shape 465">
                <a:extLst>
                  <a:ext uri="{FF2B5EF4-FFF2-40B4-BE49-F238E27FC236}">
                    <a16:creationId xmlns:a16="http://schemas.microsoft.com/office/drawing/2014/main" id="{A35D99C2-4627-0E8D-ABC4-3EABE73F5D95}"/>
                  </a:ext>
                </a:extLst>
              </p:cNvPr>
              <p:cNvSpPr/>
              <p:nvPr/>
            </p:nvSpPr>
            <p:spPr>
              <a:xfrm>
                <a:off x="8812531" y="2407920"/>
                <a:ext cx="26669" cy="15239"/>
              </a:xfrm>
              <a:custGeom>
                <a:avLst/>
                <a:gdLst>
                  <a:gd name="connsiteX0" fmla="*/ 0 w 26669"/>
                  <a:gd name="connsiteY0" fmla="*/ 7620 h 15239"/>
                  <a:gd name="connsiteX1" fmla="*/ 7620 w 26669"/>
                  <a:gd name="connsiteY1" fmla="*/ 0 h 15239"/>
                  <a:gd name="connsiteX2" fmla="*/ 26670 w 26669"/>
                  <a:gd name="connsiteY2" fmla="*/ 3810 h 15239"/>
                  <a:gd name="connsiteX3" fmla="*/ 22860 w 26669"/>
                  <a:gd name="connsiteY3" fmla="*/ 15240 h 15239"/>
                  <a:gd name="connsiteX4" fmla="*/ 0 w 26669"/>
                  <a:gd name="connsiteY4" fmla="*/ 762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15239">
                    <a:moveTo>
                      <a:pt x="0" y="7620"/>
                    </a:moveTo>
                    <a:lnTo>
                      <a:pt x="7620" y="0"/>
                    </a:lnTo>
                    <a:cubicBezTo>
                      <a:pt x="15240" y="0"/>
                      <a:pt x="19050" y="3810"/>
                      <a:pt x="26670" y="3810"/>
                    </a:cubicBezTo>
                    <a:cubicBezTo>
                      <a:pt x="26670" y="7620"/>
                      <a:pt x="26670" y="11430"/>
                      <a:pt x="22860" y="15240"/>
                    </a:cubicBezTo>
                    <a:lnTo>
                      <a:pt x="0" y="7620"/>
                    </a:lnTo>
                    <a:close/>
                  </a:path>
                </a:pathLst>
              </a:custGeom>
              <a:solidFill>
                <a:srgbClr val="C641C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7" name="Freeform: Shape 466">
                <a:extLst>
                  <a:ext uri="{FF2B5EF4-FFF2-40B4-BE49-F238E27FC236}">
                    <a16:creationId xmlns:a16="http://schemas.microsoft.com/office/drawing/2014/main" id="{AC3634AD-2148-A896-6251-7BECD87621BE}"/>
                  </a:ext>
                </a:extLst>
              </p:cNvPr>
              <p:cNvSpPr/>
              <p:nvPr/>
            </p:nvSpPr>
            <p:spPr>
              <a:xfrm>
                <a:off x="7848601" y="2564130"/>
                <a:ext cx="10108" cy="30479"/>
              </a:xfrm>
              <a:custGeom>
                <a:avLst/>
                <a:gdLst>
                  <a:gd name="connsiteX0" fmla="*/ 3810 w 10108"/>
                  <a:gd name="connsiteY0" fmla="*/ 0 h 30479"/>
                  <a:gd name="connsiteX1" fmla="*/ 7620 w 10108"/>
                  <a:gd name="connsiteY1" fmla="*/ 26670 h 30479"/>
                  <a:gd name="connsiteX2" fmla="*/ 3810 w 10108"/>
                  <a:gd name="connsiteY2" fmla="*/ 30480 h 30479"/>
                  <a:gd name="connsiteX3" fmla="*/ 0 w 10108"/>
                  <a:gd name="connsiteY3" fmla="*/ 26670 h 30479"/>
                  <a:gd name="connsiteX4" fmla="*/ 3810 w 10108"/>
                  <a:gd name="connsiteY4" fmla="*/ 0 h 30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08" h="30479">
                    <a:moveTo>
                      <a:pt x="3810" y="0"/>
                    </a:moveTo>
                    <a:cubicBezTo>
                      <a:pt x="15240" y="7620"/>
                      <a:pt x="7620" y="19050"/>
                      <a:pt x="7620" y="26670"/>
                    </a:cubicBezTo>
                    <a:cubicBezTo>
                      <a:pt x="7620" y="30480"/>
                      <a:pt x="3810" y="30480"/>
                      <a:pt x="3810" y="30480"/>
                    </a:cubicBezTo>
                    <a:cubicBezTo>
                      <a:pt x="0" y="30480"/>
                      <a:pt x="0" y="26670"/>
                      <a:pt x="0" y="26670"/>
                    </a:cubicBezTo>
                    <a:cubicBezTo>
                      <a:pt x="0" y="15240"/>
                      <a:pt x="0" y="7620"/>
                      <a:pt x="3810" y="0"/>
                    </a:cubicBezTo>
                    <a:close/>
                  </a:path>
                </a:pathLst>
              </a:custGeom>
              <a:solidFill>
                <a:srgbClr val="C655C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8" name="Freeform: Shape 467">
                <a:extLst>
                  <a:ext uri="{FF2B5EF4-FFF2-40B4-BE49-F238E27FC236}">
                    <a16:creationId xmlns:a16="http://schemas.microsoft.com/office/drawing/2014/main" id="{D5BC83CB-7DB5-A09E-23D6-28ADEC97DAEA}"/>
                  </a:ext>
                </a:extLst>
              </p:cNvPr>
              <p:cNvSpPr/>
              <p:nvPr/>
            </p:nvSpPr>
            <p:spPr>
              <a:xfrm>
                <a:off x="7021831" y="1710690"/>
                <a:ext cx="19050" cy="13008"/>
              </a:xfrm>
              <a:custGeom>
                <a:avLst/>
                <a:gdLst>
                  <a:gd name="connsiteX0" fmla="*/ 19050 w 19050"/>
                  <a:gd name="connsiteY0" fmla="*/ 3810 h 13008"/>
                  <a:gd name="connsiteX1" fmla="*/ 15240 w 19050"/>
                  <a:gd name="connsiteY1" fmla="*/ 11430 h 13008"/>
                  <a:gd name="connsiteX2" fmla="*/ 0 w 19050"/>
                  <a:gd name="connsiteY2" fmla="*/ 7620 h 13008"/>
                  <a:gd name="connsiteX3" fmla="*/ 3810 w 19050"/>
                  <a:gd name="connsiteY3" fmla="*/ 0 h 13008"/>
                  <a:gd name="connsiteX4" fmla="*/ 19050 w 19050"/>
                  <a:gd name="connsiteY4" fmla="*/ 3810 h 13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3008">
                    <a:moveTo>
                      <a:pt x="19050" y="3810"/>
                    </a:moveTo>
                    <a:cubicBezTo>
                      <a:pt x="19050" y="7620"/>
                      <a:pt x="19050" y="11430"/>
                      <a:pt x="15240" y="11430"/>
                    </a:cubicBezTo>
                    <a:cubicBezTo>
                      <a:pt x="7620" y="15240"/>
                      <a:pt x="3810" y="11430"/>
                      <a:pt x="0" y="7620"/>
                    </a:cubicBezTo>
                    <a:cubicBezTo>
                      <a:pt x="0" y="3810"/>
                      <a:pt x="0" y="0"/>
                      <a:pt x="3810" y="0"/>
                    </a:cubicBezTo>
                    <a:cubicBezTo>
                      <a:pt x="7620" y="0"/>
                      <a:pt x="19050" y="0"/>
                      <a:pt x="19050" y="3810"/>
                    </a:cubicBezTo>
                    <a:close/>
                  </a:path>
                </a:pathLst>
              </a:custGeom>
              <a:solidFill>
                <a:srgbClr val="C43EC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9" name="Freeform: Shape 468">
                <a:extLst>
                  <a:ext uri="{FF2B5EF4-FFF2-40B4-BE49-F238E27FC236}">
                    <a16:creationId xmlns:a16="http://schemas.microsoft.com/office/drawing/2014/main" id="{7E82D8BB-80C3-238F-B526-0AE801F18842}"/>
                  </a:ext>
                </a:extLst>
              </p:cNvPr>
              <p:cNvSpPr/>
              <p:nvPr/>
            </p:nvSpPr>
            <p:spPr>
              <a:xfrm>
                <a:off x="8589972" y="1611629"/>
                <a:ext cx="20628" cy="22860"/>
              </a:xfrm>
              <a:custGeom>
                <a:avLst/>
                <a:gdLst>
                  <a:gd name="connsiteX0" fmla="*/ 20628 w 20628"/>
                  <a:gd name="connsiteY0" fmla="*/ 11430 h 22860"/>
                  <a:gd name="connsiteX1" fmla="*/ 20628 w 20628"/>
                  <a:gd name="connsiteY1" fmla="*/ 11430 h 22860"/>
                  <a:gd name="connsiteX2" fmla="*/ 5388 w 20628"/>
                  <a:gd name="connsiteY2" fmla="*/ 22860 h 22860"/>
                  <a:gd name="connsiteX3" fmla="*/ 1578 w 20628"/>
                  <a:gd name="connsiteY3" fmla="*/ 0 h 22860"/>
                  <a:gd name="connsiteX4" fmla="*/ 20628 w 20628"/>
                  <a:gd name="connsiteY4" fmla="*/ 11430 h 22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28" h="22860">
                    <a:moveTo>
                      <a:pt x="20628" y="11430"/>
                    </a:moveTo>
                    <a:cubicBezTo>
                      <a:pt x="20628" y="11430"/>
                      <a:pt x="16818" y="11430"/>
                      <a:pt x="20628" y="11430"/>
                    </a:cubicBezTo>
                    <a:cubicBezTo>
                      <a:pt x="9198" y="11430"/>
                      <a:pt x="5388" y="15240"/>
                      <a:pt x="5388" y="22860"/>
                    </a:cubicBezTo>
                    <a:cubicBezTo>
                      <a:pt x="1578" y="15240"/>
                      <a:pt x="-2232" y="7620"/>
                      <a:pt x="1578" y="0"/>
                    </a:cubicBezTo>
                    <a:cubicBezTo>
                      <a:pt x="5388" y="3810"/>
                      <a:pt x="16818" y="3810"/>
                      <a:pt x="20628" y="11430"/>
                    </a:cubicBezTo>
                    <a:close/>
                  </a:path>
                </a:pathLst>
              </a:custGeom>
              <a:solidFill>
                <a:srgbClr val="E9B7E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0" name="Freeform: Shape 469">
                <a:extLst>
                  <a:ext uri="{FF2B5EF4-FFF2-40B4-BE49-F238E27FC236}">
                    <a16:creationId xmlns:a16="http://schemas.microsoft.com/office/drawing/2014/main" id="{6BB3C2D8-C9E6-03F0-F779-9E1D15D1D1C1}"/>
                  </a:ext>
                </a:extLst>
              </p:cNvPr>
              <p:cNvSpPr/>
              <p:nvPr/>
            </p:nvSpPr>
            <p:spPr>
              <a:xfrm>
                <a:off x="7273290" y="2522219"/>
                <a:ext cx="26670" cy="28363"/>
              </a:xfrm>
              <a:custGeom>
                <a:avLst/>
                <a:gdLst>
                  <a:gd name="connsiteX0" fmla="*/ 26670 w 26670"/>
                  <a:gd name="connsiteY0" fmla="*/ 0 h 28363"/>
                  <a:gd name="connsiteX1" fmla="*/ 7620 w 26670"/>
                  <a:gd name="connsiteY1" fmla="*/ 26670 h 28363"/>
                  <a:gd name="connsiteX2" fmla="*/ 0 w 26670"/>
                  <a:gd name="connsiteY2" fmla="*/ 26670 h 28363"/>
                  <a:gd name="connsiteX3" fmla="*/ 0 w 26670"/>
                  <a:gd name="connsiteY3" fmla="*/ 22860 h 28363"/>
                  <a:gd name="connsiteX4" fmla="*/ 26670 w 26670"/>
                  <a:gd name="connsiteY4" fmla="*/ 0 h 283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8363">
                    <a:moveTo>
                      <a:pt x="26670" y="0"/>
                    </a:moveTo>
                    <a:cubicBezTo>
                      <a:pt x="22860" y="11430"/>
                      <a:pt x="15240" y="19050"/>
                      <a:pt x="7620" y="26670"/>
                    </a:cubicBezTo>
                    <a:cubicBezTo>
                      <a:pt x="7620" y="26670"/>
                      <a:pt x="3810" y="30480"/>
                      <a:pt x="0" y="26670"/>
                    </a:cubicBezTo>
                    <a:cubicBezTo>
                      <a:pt x="0" y="26670"/>
                      <a:pt x="0" y="22860"/>
                      <a:pt x="0" y="22860"/>
                    </a:cubicBezTo>
                    <a:cubicBezTo>
                      <a:pt x="7620" y="15240"/>
                      <a:pt x="11430" y="7620"/>
                      <a:pt x="26670" y="0"/>
                    </a:cubicBezTo>
                    <a:close/>
                  </a:path>
                </a:pathLst>
              </a:custGeom>
              <a:solidFill>
                <a:srgbClr val="BC31B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1" name="Freeform: Shape 470">
                <a:extLst>
                  <a:ext uri="{FF2B5EF4-FFF2-40B4-BE49-F238E27FC236}">
                    <a16:creationId xmlns:a16="http://schemas.microsoft.com/office/drawing/2014/main" id="{DD738D45-44FF-3144-4BCD-A7E84119CFD2}"/>
                  </a:ext>
                </a:extLst>
              </p:cNvPr>
              <p:cNvSpPr/>
              <p:nvPr/>
            </p:nvSpPr>
            <p:spPr>
              <a:xfrm>
                <a:off x="7482251" y="1962150"/>
                <a:ext cx="12019" cy="38100"/>
              </a:xfrm>
              <a:custGeom>
                <a:avLst/>
                <a:gdLst>
                  <a:gd name="connsiteX0" fmla="*/ 4399 w 12019"/>
                  <a:gd name="connsiteY0" fmla="*/ 0 h 38100"/>
                  <a:gd name="connsiteX1" fmla="*/ 8210 w 12019"/>
                  <a:gd name="connsiteY1" fmla="*/ 11430 h 38100"/>
                  <a:gd name="connsiteX2" fmla="*/ 12019 w 12019"/>
                  <a:gd name="connsiteY2" fmla="*/ 34290 h 38100"/>
                  <a:gd name="connsiteX3" fmla="*/ 4399 w 12019"/>
                  <a:gd name="connsiteY3" fmla="*/ 38100 h 38100"/>
                  <a:gd name="connsiteX4" fmla="*/ 4399 w 12019"/>
                  <a:gd name="connsiteY4" fmla="*/ 30480 h 38100"/>
                  <a:gd name="connsiteX5" fmla="*/ 4399 w 12019"/>
                  <a:gd name="connsiteY5"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9" h="38100">
                    <a:moveTo>
                      <a:pt x="4399" y="0"/>
                    </a:moveTo>
                    <a:cubicBezTo>
                      <a:pt x="8210" y="3810"/>
                      <a:pt x="8210" y="7620"/>
                      <a:pt x="8210" y="11430"/>
                    </a:cubicBezTo>
                    <a:cubicBezTo>
                      <a:pt x="8210" y="19050"/>
                      <a:pt x="8210" y="26670"/>
                      <a:pt x="12019" y="34290"/>
                    </a:cubicBezTo>
                    <a:lnTo>
                      <a:pt x="4399" y="38100"/>
                    </a:lnTo>
                    <a:cubicBezTo>
                      <a:pt x="4399" y="34290"/>
                      <a:pt x="4399" y="30480"/>
                      <a:pt x="4399" y="30480"/>
                    </a:cubicBezTo>
                    <a:cubicBezTo>
                      <a:pt x="-3220" y="15240"/>
                      <a:pt x="589" y="7620"/>
                      <a:pt x="4399" y="0"/>
                    </a:cubicBezTo>
                    <a:close/>
                  </a:path>
                </a:pathLst>
              </a:custGeom>
              <a:solidFill>
                <a:srgbClr val="D983D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2" name="Freeform: Shape 471">
                <a:extLst>
                  <a:ext uri="{FF2B5EF4-FFF2-40B4-BE49-F238E27FC236}">
                    <a16:creationId xmlns:a16="http://schemas.microsoft.com/office/drawing/2014/main" id="{5CA28268-42D9-0766-37EC-FA54E7984D79}"/>
                  </a:ext>
                </a:extLst>
              </p:cNvPr>
              <p:cNvSpPr/>
              <p:nvPr/>
            </p:nvSpPr>
            <p:spPr>
              <a:xfrm>
                <a:off x="8702040" y="1287779"/>
                <a:ext cx="30480" cy="19050"/>
              </a:xfrm>
              <a:custGeom>
                <a:avLst/>
                <a:gdLst>
                  <a:gd name="connsiteX0" fmla="*/ 30480 w 30480"/>
                  <a:gd name="connsiteY0" fmla="*/ 0 h 19050"/>
                  <a:gd name="connsiteX1" fmla="*/ 0 w 30480"/>
                  <a:gd name="connsiteY1" fmla="*/ 19050 h 19050"/>
                  <a:gd name="connsiteX2" fmla="*/ 30480 w 30480"/>
                  <a:gd name="connsiteY2" fmla="*/ 0 h 19050"/>
                </a:gdLst>
                <a:ahLst/>
                <a:cxnLst>
                  <a:cxn ang="0">
                    <a:pos x="connsiteX0" y="connsiteY0"/>
                  </a:cxn>
                  <a:cxn ang="0">
                    <a:pos x="connsiteX1" y="connsiteY1"/>
                  </a:cxn>
                  <a:cxn ang="0">
                    <a:pos x="connsiteX2" y="connsiteY2"/>
                  </a:cxn>
                </a:cxnLst>
                <a:rect l="l" t="t" r="r" b="b"/>
                <a:pathLst>
                  <a:path w="30480" h="19050">
                    <a:moveTo>
                      <a:pt x="30480" y="0"/>
                    </a:moveTo>
                    <a:cubicBezTo>
                      <a:pt x="22860" y="7620"/>
                      <a:pt x="11430" y="15240"/>
                      <a:pt x="0" y="19050"/>
                    </a:cubicBezTo>
                    <a:cubicBezTo>
                      <a:pt x="7620" y="11430"/>
                      <a:pt x="15240" y="0"/>
                      <a:pt x="30480" y="0"/>
                    </a:cubicBezTo>
                    <a:close/>
                  </a:path>
                </a:pathLst>
              </a:custGeom>
              <a:solidFill>
                <a:srgbClr val="F1CFF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3" name="Freeform: Shape 472">
                <a:extLst>
                  <a:ext uri="{FF2B5EF4-FFF2-40B4-BE49-F238E27FC236}">
                    <a16:creationId xmlns:a16="http://schemas.microsoft.com/office/drawing/2014/main" id="{D922B1F3-28FD-CC17-55E7-8C7A91170880}"/>
                  </a:ext>
                </a:extLst>
              </p:cNvPr>
              <p:cNvSpPr/>
              <p:nvPr/>
            </p:nvSpPr>
            <p:spPr>
              <a:xfrm>
                <a:off x="7621308" y="1531620"/>
                <a:ext cx="15510" cy="26670"/>
              </a:xfrm>
              <a:custGeom>
                <a:avLst/>
                <a:gdLst>
                  <a:gd name="connsiteX0" fmla="*/ 10123 w 15510"/>
                  <a:gd name="connsiteY0" fmla="*/ 0 h 26670"/>
                  <a:gd name="connsiteX1" fmla="*/ 13932 w 15510"/>
                  <a:gd name="connsiteY1" fmla="*/ 7620 h 26670"/>
                  <a:gd name="connsiteX2" fmla="*/ 6312 w 15510"/>
                  <a:gd name="connsiteY2" fmla="*/ 26670 h 26670"/>
                  <a:gd name="connsiteX3" fmla="*/ 2503 w 15510"/>
                  <a:gd name="connsiteY3" fmla="*/ 7620 h 26670"/>
                  <a:gd name="connsiteX4" fmla="*/ 10123 w 15510"/>
                  <a:gd name="connsiteY4" fmla="*/ 0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10" h="26670">
                    <a:moveTo>
                      <a:pt x="10123" y="0"/>
                    </a:moveTo>
                    <a:cubicBezTo>
                      <a:pt x="13932" y="0"/>
                      <a:pt x="17743" y="3810"/>
                      <a:pt x="13932" y="7620"/>
                    </a:cubicBezTo>
                    <a:cubicBezTo>
                      <a:pt x="13932" y="15240"/>
                      <a:pt x="10123" y="22860"/>
                      <a:pt x="6312" y="26670"/>
                    </a:cubicBezTo>
                    <a:cubicBezTo>
                      <a:pt x="-1307" y="22860"/>
                      <a:pt x="-1307" y="15240"/>
                      <a:pt x="2503" y="7620"/>
                    </a:cubicBezTo>
                    <a:cubicBezTo>
                      <a:pt x="6312" y="7620"/>
                      <a:pt x="6312" y="3810"/>
                      <a:pt x="10123" y="0"/>
                    </a:cubicBezTo>
                    <a:close/>
                  </a:path>
                </a:pathLst>
              </a:custGeom>
              <a:solidFill>
                <a:srgbClr val="C747C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4" name="Freeform: Shape 473">
                <a:extLst>
                  <a:ext uri="{FF2B5EF4-FFF2-40B4-BE49-F238E27FC236}">
                    <a16:creationId xmlns:a16="http://schemas.microsoft.com/office/drawing/2014/main" id="{AEE60689-9F28-0976-6738-8C4DB1927BAC}"/>
                  </a:ext>
                </a:extLst>
              </p:cNvPr>
              <p:cNvSpPr/>
              <p:nvPr/>
            </p:nvSpPr>
            <p:spPr>
              <a:xfrm>
                <a:off x="8702040" y="2297429"/>
                <a:ext cx="15240" cy="26670"/>
              </a:xfrm>
              <a:custGeom>
                <a:avLst/>
                <a:gdLst>
                  <a:gd name="connsiteX0" fmla="*/ 15240 w 15240"/>
                  <a:gd name="connsiteY0" fmla="*/ 26670 h 26670"/>
                  <a:gd name="connsiteX1" fmla="*/ 0 w 15240"/>
                  <a:gd name="connsiteY1" fmla="*/ 15240 h 26670"/>
                  <a:gd name="connsiteX2" fmla="*/ 3810 w 15240"/>
                  <a:gd name="connsiteY2" fmla="*/ 0 h 26670"/>
                  <a:gd name="connsiteX3" fmla="*/ 7620 w 15240"/>
                  <a:gd name="connsiteY3" fmla="*/ 11430 h 26670"/>
                  <a:gd name="connsiteX4" fmla="*/ 15240 w 15240"/>
                  <a:gd name="connsiteY4" fmla="*/ 26670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26670">
                    <a:moveTo>
                      <a:pt x="15240" y="26670"/>
                    </a:moveTo>
                    <a:cubicBezTo>
                      <a:pt x="7620" y="26670"/>
                      <a:pt x="3810" y="22860"/>
                      <a:pt x="0" y="15240"/>
                    </a:cubicBezTo>
                    <a:cubicBezTo>
                      <a:pt x="0" y="11430"/>
                      <a:pt x="0" y="7620"/>
                      <a:pt x="3810" y="0"/>
                    </a:cubicBezTo>
                    <a:cubicBezTo>
                      <a:pt x="7620" y="0"/>
                      <a:pt x="11430" y="7620"/>
                      <a:pt x="7620" y="11430"/>
                    </a:cubicBezTo>
                    <a:cubicBezTo>
                      <a:pt x="11430" y="19050"/>
                      <a:pt x="15240" y="22860"/>
                      <a:pt x="15240" y="26670"/>
                    </a:cubicBezTo>
                    <a:close/>
                  </a:path>
                </a:pathLst>
              </a:custGeom>
              <a:solidFill>
                <a:srgbClr val="BD5BB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5" name="Freeform: Shape 474">
                <a:extLst>
                  <a:ext uri="{FF2B5EF4-FFF2-40B4-BE49-F238E27FC236}">
                    <a16:creationId xmlns:a16="http://schemas.microsoft.com/office/drawing/2014/main" id="{3892B308-A7A2-560F-AA71-FA87C7C9D1E8}"/>
                  </a:ext>
                </a:extLst>
              </p:cNvPr>
              <p:cNvSpPr/>
              <p:nvPr/>
            </p:nvSpPr>
            <p:spPr>
              <a:xfrm>
                <a:off x="7926917" y="2503169"/>
                <a:ext cx="6455" cy="34290"/>
              </a:xfrm>
              <a:custGeom>
                <a:avLst/>
                <a:gdLst>
                  <a:gd name="connsiteX0" fmla="*/ 1693 w 6455"/>
                  <a:gd name="connsiteY0" fmla="*/ 34290 h 34290"/>
                  <a:gd name="connsiteX1" fmla="*/ 1693 w 6455"/>
                  <a:gd name="connsiteY1" fmla="*/ 0 h 34290"/>
                  <a:gd name="connsiteX2" fmla="*/ 5503 w 6455"/>
                  <a:gd name="connsiteY2" fmla="*/ 26670 h 34290"/>
                  <a:gd name="connsiteX3" fmla="*/ 1693 w 6455"/>
                  <a:gd name="connsiteY3" fmla="*/ 34290 h 34290"/>
                </a:gdLst>
                <a:ahLst/>
                <a:cxnLst>
                  <a:cxn ang="0">
                    <a:pos x="connsiteX0" y="connsiteY0"/>
                  </a:cxn>
                  <a:cxn ang="0">
                    <a:pos x="connsiteX1" y="connsiteY1"/>
                  </a:cxn>
                  <a:cxn ang="0">
                    <a:pos x="connsiteX2" y="connsiteY2"/>
                  </a:cxn>
                  <a:cxn ang="0">
                    <a:pos x="connsiteX3" y="connsiteY3"/>
                  </a:cxn>
                </a:cxnLst>
                <a:rect l="l" t="t" r="r" b="b"/>
                <a:pathLst>
                  <a:path w="6455" h="34290">
                    <a:moveTo>
                      <a:pt x="1693" y="34290"/>
                    </a:moveTo>
                    <a:cubicBezTo>
                      <a:pt x="-2117" y="26670"/>
                      <a:pt x="1693" y="3810"/>
                      <a:pt x="1693" y="0"/>
                    </a:cubicBezTo>
                    <a:lnTo>
                      <a:pt x="5503" y="26670"/>
                    </a:lnTo>
                    <a:cubicBezTo>
                      <a:pt x="5503" y="26670"/>
                      <a:pt x="9313" y="30480"/>
                      <a:pt x="1693" y="34290"/>
                    </a:cubicBezTo>
                    <a:close/>
                  </a:path>
                </a:pathLst>
              </a:custGeom>
              <a:solidFill>
                <a:srgbClr val="90258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6" name="Freeform: Shape 475">
                <a:extLst>
                  <a:ext uri="{FF2B5EF4-FFF2-40B4-BE49-F238E27FC236}">
                    <a16:creationId xmlns:a16="http://schemas.microsoft.com/office/drawing/2014/main" id="{7F0893C1-A034-B5CF-D167-21352047102E}"/>
                  </a:ext>
                </a:extLst>
              </p:cNvPr>
              <p:cNvSpPr/>
              <p:nvPr/>
            </p:nvSpPr>
            <p:spPr>
              <a:xfrm>
                <a:off x="8572501" y="1299209"/>
                <a:ext cx="15239" cy="11430"/>
              </a:xfrm>
              <a:custGeom>
                <a:avLst/>
                <a:gdLst>
                  <a:gd name="connsiteX0" fmla="*/ 0 w 15239"/>
                  <a:gd name="connsiteY0" fmla="*/ 11430 h 11430"/>
                  <a:gd name="connsiteX1" fmla="*/ 7620 w 15239"/>
                  <a:gd name="connsiteY1" fmla="*/ 0 h 11430"/>
                  <a:gd name="connsiteX2" fmla="*/ 15240 w 15239"/>
                  <a:gd name="connsiteY2" fmla="*/ 0 h 11430"/>
                  <a:gd name="connsiteX3" fmla="*/ 11430 w 15239"/>
                  <a:gd name="connsiteY3" fmla="*/ 7620 h 11430"/>
                  <a:gd name="connsiteX4" fmla="*/ 0 w 15239"/>
                  <a:gd name="connsiteY4" fmla="*/ 1143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1430">
                    <a:moveTo>
                      <a:pt x="0" y="11430"/>
                    </a:moveTo>
                    <a:cubicBezTo>
                      <a:pt x="0" y="3810"/>
                      <a:pt x="3810" y="0"/>
                      <a:pt x="7620" y="0"/>
                    </a:cubicBezTo>
                    <a:cubicBezTo>
                      <a:pt x="11430" y="0"/>
                      <a:pt x="11430" y="0"/>
                      <a:pt x="15240" y="0"/>
                    </a:cubicBezTo>
                    <a:cubicBezTo>
                      <a:pt x="15240" y="3810"/>
                      <a:pt x="15240" y="3810"/>
                      <a:pt x="11430" y="7620"/>
                    </a:cubicBezTo>
                    <a:cubicBezTo>
                      <a:pt x="11430" y="7620"/>
                      <a:pt x="7620" y="11430"/>
                      <a:pt x="0" y="11430"/>
                    </a:cubicBezTo>
                    <a:close/>
                  </a:path>
                </a:pathLst>
              </a:custGeom>
              <a:solidFill>
                <a:srgbClr val="F5DFF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7" name="Freeform: Shape 476">
                <a:extLst>
                  <a:ext uri="{FF2B5EF4-FFF2-40B4-BE49-F238E27FC236}">
                    <a16:creationId xmlns:a16="http://schemas.microsoft.com/office/drawing/2014/main" id="{AFA58FAB-7273-5ED2-42F4-F1518E0F56A7}"/>
                  </a:ext>
                </a:extLst>
              </p:cNvPr>
              <p:cNvSpPr/>
              <p:nvPr/>
            </p:nvSpPr>
            <p:spPr>
              <a:xfrm>
                <a:off x="8060382" y="1463040"/>
                <a:ext cx="9198" cy="30479"/>
              </a:xfrm>
              <a:custGeom>
                <a:avLst/>
                <a:gdLst>
                  <a:gd name="connsiteX0" fmla="*/ 5388 w 9198"/>
                  <a:gd name="connsiteY0" fmla="*/ 0 h 30479"/>
                  <a:gd name="connsiteX1" fmla="*/ 9198 w 9198"/>
                  <a:gd name="connsiteY1" fmla="*/ 0 h 30479"/>
                  <a:gd name="connsiteX2" fmla="*/ 1578 w 9198"/>
                  <a:gd name="connsiteY2" fmla="*/ 30480 h 30479"/>
                  <a:gd name="connsiteX3" fmla="*/ 5388 w 9198"/>
                  <a:gd name="connsiteY3" fmla="*/ 0 h 30479"/>
                </a:gdLst>
                <a:ahLst/>
                <a:cxnLst>
                  <a:cxn ang="0">
                    <a:pos x="connsiteX0" y="connsiteY0"/>
                  </a:cxn>
                  <a:cxn ang="0">
                    <a:pos x="connsiteX1" y="connsiteY1"/>
                  </a:cxn>
                  <a:cxn ang="0">
                    <a:pos x="connsiteX2" y="connsiteY2"/>
                  </a:cxn>
                  <a:cxn ang="0">
                    <a:pos x="connsiteX3" y="connsiteY3"/>
                  </a:cxn>
                </a:cxnLst>
                <a:rect l="l" t="t" r="r" b="b"/>
                <a:pathLst>
                  <a:path w="9198" h="30479">
                    <a:moveTo>
                      <a:pt x="5388" y="0"/>
                    </a:moveTo>
                    <a:cubicBezTo>
                      <a:pt x="5388" y="0"/>
                      <a:pt x="9198" y="0"/>
                      <a:pt x="9198" y="0"/>
                    </a:cubicBezTo>
                    <a:cubicBezTo>
                      <a:pt x="9198" y="11430"/>
                      <a:pt x="9198" y="22860"/>
                      <a:pt x="1578" y="30480"/>
                    </a:cubicBezTo>
                    <a:cubicBezTo>
                      <a:pt x="-2232" y="19050"/>
                      <a:pt x="1578" y="7620"/>
                      <a:pt x="5388" y="0"/>
                    </a:cubicBezTo>
                    <a:close/>
                  </a:path>
                </a:pathLst>
              </a:custGeom>
              <a:solidFill>
                <a:srgbClr val="DE94D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8" name="Freeform: Shape 477">
                <a:extLst>
                  <a:ext uri="{FF2B5EF4-FFF2-40B4-BE49-F238E27FC236}">
                    <a16:creationId xmlns:a16="http://schemas.microsoft.com/office/drawing/2014/main" id="{0F7EC1EB-E872-54C6-4793-BABEA04FFBF6}"/>
                  </a:ext>
                </a:extLst>
              </p:cNvPr>
              <p:cNvSpPr/>
              <p:nvPr/>
            </p:nvSpPr>
            <p:spPr>
              <a:xfrm>
                <a:off x="8861906" y="1885950"/>
                <a:ext cx="15394" cy="19050"/>
              </a:xfrm>
              <a:custGeom>
                <a:avLst/>
                <a:gdLst>
                  <a:gd name="connsiteX0" fmla="*/ 3964 w 15394"/>
                  <a:gd name="connsiteY0" fmla="*/ 0 h 19050"/>
                  <a:gd name="connsiteX1" fmla="*/ 15394 w 15394"/>
                  <a:gd name="connsiteY1" fmla="*/ 0 h 19050"/>
                  <a:gd name="connsiteX2" fmla="*/ 11584 w 15394"/>
                  <a:gd name="connsiteY2" fmla="*/ 19050 h 19050"/>
                  <a:gd name="connsiteX3" fmla="*/ 3964 w 15394"/>
                  <a:gd name="connsiteY3" fmla="*/ 0 h 19050"/>
                </a:gdLst>
                <a:ahLst/>
                <a:cxnLst>
                  <a:cxn ang="0">
                    <a:pos x="connsiteX0" y="connsiteY0"/>
                  </a:cxn>
                  <a:cxn ang="0">
                    <a:pos x="connsiteX1" y="connsiteY1"/>
                  </a:cxn>
                  <a:cxn ang="0">
                    <a:pos x="connsiteX2" y="connsiteY2"/>
                  </a:cxn>
                  <a:cxn ang="0">
                    <a:pos x="connsiteX3" y="connsiteY3"/>
                  </a:cxn>
                </a:cxnLst>
                <a:rect l="l" t="t" r="r" b="b"/>
                <a:pathLst>
                  <a:path w="15394" h="19050">
                    <a:moveTo>
                      <a:pt x="3964" y="0"/>
                    </a:moveTo>
                    <a:lnTo>
                      <a:pt x="15394" y="0"/>
                    </a:lnTo>
                    <a:cubicBezTo>
                      <a:pt x="11584" y="3810"/>
                      <a:pt x="7774" y="11430"/>
                      <a:pt x="11584" y="19050"/>
                    </a:cubicBezTo>
                    <a:cubicBezTo>
                      <a:pt x="155" y="19050"/>
                      <a:pt x="-3656" y="15240"/>
                      <a:pt x="3964" y="0"/>
                    </a:cubicBezTo>
                    <a:close/>
                  </a:path>
                </a:pathLst>
              </a:custGeom>
              <a:solidFill>
                <a:srgbClr val="D065C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9" name="Freeform: Shape 478">
                <a:extLst>
                  <a:ext uri="{FF2B5EF4-FFF2-40B4-BE49-F238E27FC236}">
                    <a16:creationId xmlns:a16="http://schemas.microsoft.com/office/drawing/2014/main" id="{95105DA1-F6BF-77B8-14F2-DB2420108A19}"/>
                  </a:ext>
                </a:extLst>
              </p:cNvPr>
              <p:cNvSpPr/>
              <p:nvPr/>
            </p:nvSpPr>
            <p:spPr>
              <a:xfrm>
                <a:off x="8770620" y="2400300"/>
                <a:ext cx="22860" cy="8719"/>
              </a:xfrm>
              <a:custGeom>
                <a:avLst/>
                <a:gdLst>
                  <a:gd name="connsiteX0" fmla="*/ 0 w 22860"/>
                  <a:gd name="connsiteY0" fmla="*/ 7620 h 8719"/>
                  <a:gd name="connsiteX1" fmla="*/ 15240 w 22860"/>
                  <a:gd name="connsiteY1" fmla="*/ 0 h 8719"/>
                  <a:gd name="connsiteX2" fmla="*/ 22860 w 22860"/>
                  <a:gd name="connsiteY2" fmla="*/ 7620 h 8719"/>
                  <a:gd name="connsiteX3" fmla="*/ 0 w 22860"/>
                  <a:gd name="connsiteY3" fmla="*/ 7620 h 8719"/>
                </a:gdLst>
                <a:ahLst/>
                <a:cxnLst>
                  <a:cxn ang="0">
                    <a:pos x="connsiteX0" y="connsiteY0"/>
                  </a:cxn>
                  <a:cxn ang="0">
                    <a:pos x="connsiteX1" y="connsiteY1"/>
                  </a:cxn>
                  <a:cxn ang="0">
                    <a:pos x="connsiteX2" y="connsiteY2"/>
                  </a:cxn>
                  <a:cxn ang="0">
                    <a:pos x="connsiteX3" y="connsiteY3"/>
                  </a:cxn>
                </a:cxnLst>
                <a:rect l="l" t="t" r="r" b="b"/>
                <a:pathLst>
                  <a:path w="22860" h="8719">
                    <a:moveTo>
                      <a:pt x="0" y="7620"/>
                    </a:moveTo>
                    <a:cubicBezTo>
                      <a:pt x="3810" y="3810"/>
                      <a:pt x="7620" y="0"/>
                      <a:pt x="15240" y="0"/>
                    </a:cubicBezTo>
                    <a:cubicBezTo>
                      <a:pt x="22860" y="0"/>
                      <a:pt x="22860" y="0"/>
                      <a:pt x="22860" y="7620"/>
                    </a:cubicBezTo>
                    <a:cubicBezTo>
                      <a:pt x="15240" y="3810"/>
                      <a:pt x="7620" y="11430"/>
                      <a:pt x="0" y="7620"/>
                    </a:cubicBezTo>
                    <a:close/>
                  </a:path>
                </a:pathLst>
              </a:custGeom>
              <a:solidFill>
                <a:srgbClr val="BD5BB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0" name="Freeform: Shape 479">
                <a:extLst>
                  <a:ext uri="{FF2B5EF4-FFF2-40B4-BE49-F238E27FC236}">
                    <a16:creationId xmlns:a16="http://schemas.microsoft.com/office/drawing/2014/main" id="{DA0D3608-BDD6-88D3-185E-A0DD8E1FBBE5}"/>
                  </a:ext>
                </a:extLst>
              </p:cNvPr>
              <p:cNvSpPr/>
              <p:nvPr/>
            </p:nvSpPr>
            <p:spPr>
              <a:xfrm>
                <a:off x="8286751" y="2425475"/>
                <a:ext cx="30480" cy="9114"/>
              </a:xfrm>
              <a:custGeom>
                <a:avLst/>
                <a:gdLst>
                  <a:gd name="connsiteX0" fmla="*/ 0 w 30480"/>
                  <a:gd name="connsiteY0" fmla="*/ 9115 h 9114"/>
                  <a:gd name="connsiteX1" fmla="*/ 30480 w 30480"/>
                  <a:gd name="connsiteY1" fmla="*/ 1495 h 9114"/>
                  <a:gd name="connsiteX2" fmla="*/ 0 w 30480"/>
                  <a:gd name="connsiteY2" fmla="*/ 9115 h 9114"/>
                </a:gdLst>
                <a:ahLst/>
                <a:cxnLst>
                  <a:cxn ang="0">
                    <a:pos x="connsiteX0" y="connsiteY0"/>
                  </a:cxn>
                  <a:cxn ang="0">
                    <a:pos x="connsiteX1" y="connsiteY1"/>
                  </a:cxn>
                  <a:cxn ang="0">
                    <a:pos x="connsiteX2" y="connsiteY2"/>
                  </a:cxn>
                </a:cxnLst>
                <a:rect l="l" t="t" r="r" b="b"/>
                <a:pathLst>
                  <a:path w="30480" h="9114">
                    <a:moveTo>
                      <a:pt x="0" y="9115"/>
                    </a:moveTo>
                    <a:cubicBezTo>
                      <a:pt x="7620" y="1495"/>
                      <a:pt x="19050" y="-2315"/>
                      <a:pt x="30480" y="1495"/>
                    </a:cubicBezTo>
                    <a:cubicBezTo>
                      <a:pt x="19050" y="5305"/>
                      <a:pt x="7620" y="9115"/>
                      <a:pt x="0" y="9115"/>
                    </a:cubicBezTo>
                    <a:close/>
                  </a:path>
                </a:pathLst>
              </a:custGeom>
              <a:solidFill>
                <a:srgbClr val="BD5BB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1" name="Freeform: Shape 480">
                <a:extLst>
                  <a:ext uri="{FF2B5EF4-FFF2-40B4-BE49-F238E27FC236}">
                    <a16:creationId xmlns:a16="http://schemas.microsoft.com/office/drawing/2014/main" id="{9DA0D7A1-18A1-0BCE-6530-5FC4C4387B44}"/>
                  </a:ext>
                </a:extLst>
              </p:cNvPr>
              <p:cNvSpPr/>
              <p:nvPr/>
            </p:nvSpPr>
            <p:spPr>
              <a:xfrm>
                <a:off x="7604761" y="1356359"/>
                <a:ext cx="11429" cy="19050"/>
              </a:xfrm>
              <a:custGeom>
                <a:avLst/>
                <a:gdLst>
                  <a:gd name="connsiteX0" fmla="*/ 0 w 11429"/>
                  <a:gd name="connsiteY0" fmla="*/ 0 h 19050"/>
                  <a:gd name="connsiteX1" fmla="*/ 11430 w 11429"/>
                  <a:gd name="connsiteY1" fmla="*/ 19050 h 19050"/>
                  <a:gd name="connsiteX2" fmla="*/ 0 w 11429"/>
                  <a:gd name="connsiteY2" fmla="*/ 0 h 19050"/>
                </a:gdLst>
                <a:ahLst/>
                <a:cxnLst>
                  <a:cxn ang="0">
                    <a:pos x="connsiteX0" y="connsiteY0"/>
                  </a:cxn>
                  <a:cxn ang="0">
                    <a:pos x="connsiteX1" y="connsiteY1"/>
                  </a:cxn>
                  <a:cxn ang="0">
                    <a:pos x="connsiteX2" y="connsiteY2"/>
                  </a:cxn>
                </a:cxnLst>
                <a:rect l="l" t="t" r="r" b="b"/>
                <a:pathLst>
                  <a:path w="11429" h="19050">
                    <a:moveTo>
                      <a:pt x="0" y="0"/>
                    </a:moveTo>
                    <a:cubicBezTo>
                      <a:pt x="7620" y="7620"/>
                      <a:pt x="11430" y="11430"/>
                      <a:pt x="11430" y="19050"/>
                    </a:cubicBezTo>
                    <a:cubicBezTo>
                      <a:pt x="3810" y="15240"/>
                      <a:pt x="0" y="11430"/>
                      <a:pt x="0" y="0"/>
                    </a:cubicBezTo>
                    <a:close/>
                  </a:path>
                </a:pathLst>
              </a:custGeom>
              <a:solidFill>
                <a:srgbClr val="EDC4E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2" name="Freeform: Shape 481">
                <a:extLst>
                  <a:ext uri="{FF2B5EF4-FFF2-40B4-BE49-F238E27FC236}">
                    <a16:creationId xmlns:a16="http://schemas.microsoft.com/office/drawing/2014/main" id="{3FB1E128-B079-4E8D-4608-DE55C199D0AE}"/>
                  </a:ext>
                </a:extLst>
              </p:cNvPr>
              <p:cNvSpPr/>
              <p:nvPr/>
            </p:nvSpPr>
            <p:spPr>
              <a:xfrm>
                <a:off x="10129212" y="2175509"/>
                <a:ext cx="6341" cy="26670"/>
              </a:xfrm>
              <a:custGeom>
                <a:avLst/>
                <a:gdLst>
                  <a:gd name="connsiteX0" fmla="*/ 1578 w 6341"/>
                  <a:gd name="connsiteY0" fmla="*/ 0 h 26670"/>
                  <a:gd name="connsiteX1" fmla="*/ 5388 w 6341"/>
                  <a:gd name="connsiteY1" fmla="*/ 26670 h 26670"/>
                  <a:gd name="connsiteX2" fmla="*/ 1578 w 6341"/>
                  <a:gd name="connsiteY2" fmla="*/ 0 h 26670"/>
                </a:gdLst>
                <a:ahLst/>
                <a:cxnLst>
                  <a:cxn ang="0">
                    <a:pos x="connsiteX0" y="connsiteY0"/>
                  </a:cxn>
                  <a:cxn ang="0">
                    <a:pos x="connsiteX1" y="connsiteY1"/>
                  </a:cxn>
                  <a:cxn ang="0">
                    <a:pos x="connsiteX2" y="connsiteY2"/>
                  </a:cxn>
                </a:cxnLst>
                <a:rect l="l" t="t" r="r" b="b"/>
                <a:pathLst>
                  <a:path w="6341" h="26670">
                    <a:moveTo>
                      <a:pt x="1578" y="0"/>
                    </a:moveTo>
                    <a:cubicBezTo>
                      <a:pt x="9199" y="7620"/>
                      <a:pt x="5388" y="15240"/>
                      <a:pt x="5388" y="26670"/>
                    </a:cubicBezTo>
                    <a:cubicBezTo>
                      <a:pt x="1578" y="15240"/>
                      <a:pt x="-2232" y="7620"/>
                      <a:pt x="1578" y="0"/>
                    </a:cubicBezTo>
                    <a:close/>
                  </a:path>
                </a:pathLst>
              </a:custGeom>
              <a:solidFill>
                <a:srgbClr val="BF58B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3" name="Freeform: Shape 482">
                <a:extLst>
                  <a:ext uri="{FF2B5EF4-FFF2-40B4-BE49-F238E27FC236}">
                    <a16:creationId xmlns:a16="http://schemas.microsoft.com/office/drawing/2014/main" id="{10EF7E78-37D5-0AE1-8BA2-3100CF901894}"/>
                  </a:ext>
                </a:extLst>
              </p:cNvPr>
              <p:cNvSpPr/>
              <p:nvPr/>
            </p:nvSpPr>
            <p:spPr>
              <a:xfrm>
                <a:off x="9243061" y="1873567"/>
                <a:ext cx="12443" cy="12382"/>
              </a:xfrm>
              <a:custGeom>
                <a:avLst/>
                <a:gdLst>
                  <a:gd name="connsiteX0" fmla="*/ 0 w 12443"/>
                  <a:gd name="connsiteY0" fmla="*/ 12383 h 12382"/>
                  <a:gd name="connsiteX1" fmla="*/ 0 w 12443"/>
                  <a:gd name="connsiteY1" fmla="*/ 953 h 12382"/>
                  <a:gd name="connsiteX2" fmla="*/ 0 w 12443"/>
                  <a:gd name="connsiteY2" fmla="*/ 953 h 12382"/>
                  <a:gd name="connsiteX3" fmla="*/ 11430 w 12443"/>
                  <a:gd name="connsiteY3" fmla="*/ 4762 h 12382"/>
                  <a:gd name="connsiteX4" fmla="*/ 0 w 12443"/>
                  <a:gd name="connsiteY4" fmla="*/ 12383 h 12382"/>
                  <a:gd name="connsiteX5" fmla="*/ 0 w 12443"/>
                  <a:gd name="connsiteY5" fmla="*/ 12383 h 12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43" h="12382">
                    <a:moveTo>
                      <a:pt x="0" y="12383"/>
                    </a:moveTo>
                    <a:lnTo>
                      <a:pt x="0" y="953"/>
                    </a:lnTo>
                    <a:cubicBezTo>
                      <a:pt x="0" y="953"/>
                      <a:pt x="0" y="953"/>
                      <a:pt x="0" y="953"/>
                    </a:cubicBezTo>
                    <a:cubicBezTo>
                      <a:pt x="3810" y="953"/>
                      <a:pt x="11430" y="-2858"/>
                      <a:pt x="11430" y="4762"/>
                    </a:cubicBezTo>
                    <a:cubicBezTo>
                      <a:pt x="15240" y="8573"/>
                      <a:pt x="7620" y="8573"/>
                      <a:pt x="0" y="12383"/>
                    </a:cubicBezTo>
                    <a:cubicBezTo>
                      <a:pt x="3810" y="12383"/>
                      <a:pt x="3810" y="12383"/>
                      <a:pt x="0" y="12383"/>
                    </a:cubicBezTo>
                    <a:close/>
                  </a:path>
                </a:pathLst>
              </a:custGeom>
              <a:solidFill>
                <a:srgbClr val="DF96D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4" name="Freeform: Shape 483">
                <a:extLst>
                  <a:ext uri="{FF2B5EF4-FFF2-40B4-BE49-F238E27FC236}">
                    <a16:creationId xmlns:a16="http://schemas.microsoft.com/office/drawing/2014/main" id="{437213D0-92B0-01DF-3F9D-8E30A5503173}"/>
                  </a:ext>
                </a:extLst>
              </p:cNvPr>
              <p:cNvSpPr/>
              <p:nvPr/>
            </p:nvSpPr>
            <p:spPr>
              <a:xfrm>
                <a:off x="9170670" y="1954529"/>
                <a:ext cx="19050" cy="7620"/>
              </a:xfrm>
              <a:custGeom>
                <a:avLst/>
                <a:gdLst>
                  <a:gd name="connsiteX0" fmla="*/ 15240 w 19050"/>
                  <a:gd name="connsiteY0" fmla="*/ 0 h 7620"/>
                  <a:gd name="connsiteX1" fmla="*/ 19050 w 19050"/>
                  <a:gd name="connsiteY1" fmla="*/ 0 h 7620"/>
                  <a:gd name="connsiteX2" fmla="*/ 7620 w 19050"/>
                  <a:gd name="connsiteY2" fmla="*/ 7620 h 7620"/>
                  <a:gd name="connsiteX3" fmla="*/ 0 w 19050"/>
                  <a:gd name="connsiteY3" fmla="*/ 0 h 7620"/>
                  <a:gd name="connsiteX4" fmla="*/ 15240 w 19050"/>
                  <a:gd name="connsiteY4" fmla="*/ 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7620">
                    <a:moveTo>
                      <a:pt x="15240" y="0"/>
                    </a:moveTo>
                    <a:cubicBezTo>
                      <a:pt x="15240" y="0"/>
                      <a:pt x="19050" y="0"/>
                      <a:pt x="19050" y="0"/>
                    </a:cubicBezTo>
                    <a:cubicBezTo>
                      <a:pt x="19050" y="7620"/>
                      <a:pt x="11430" y="3810"/>
                      <a:pt x="7620" y="7620"/>
                    </a:cubicBezTo>
                    <a:cubicBezTo>
                      <a:pt x="3810" y="7620"/>
                      <a:pt x="0" y="7620"/>
                      <a:pt x="0" y="0"/>
                    </a:cubicBezTo>
                    <a:lnTo>
                      <a:pt x="15240" y="0"/>
                    </a:lnTo>
                    <a:close/>
                  </a:path>
                </a:pathLst>
              </a:custGeom>
              <a:solidFill>
                <a:srgbClr val="A62BA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5" name="Freeform: Shape 484">
                <a:extLst>
                  <a:ext uri="{FF2B5EF4-FFF2-40B4-BE49-F238E27FC236}">
                    <a16:creationId xmlns:a16="http://schemas.microsoft.com/office/drawing/2014/main" id="{AFE73014-C698-C36A-CC9E-34FDCC881E82}"/>
                  </a:ext>
                </a:extLst>
              </p:cNvPr>
              <p:cNvSpPr/>
              <p:nvPr/>
            </p:nvSpPr>
            <p:spPr>
              <a:xfrm>
                <a:off x="7315201" y="2491740"/>
                <a:ext cx="15239" cy="15240"/>
              </a:xfrm>
              <a:custGeom>
                <a:avLst/>
                <a:gdLst>
                  <a:gd name="connsiteX0" fmla="*/ 15240 w 15239"/>
                  <a:gd name="connsiteY0" fmla="*/ 0 h 15240"/>
                  <a:gd name="connsiteX1" fmla="*/ 0 w 15239"/>
                  <a:gd name="connsiteY1" fmla="*/ 15240 h 15240"/>
                  <a:gd name="connsiteX2" fmla="*/ 15240 w 15239"/>
                  <a:gd name="connsiteY2" fmla="*/ 0 h 15240"/>
                  <a:gd name="connsiteX3" fmla="*/ 15240 w 15239"/>
                  <a:gd name="connsiteY3" fmla="*/ 0 h 15240"/>
                </a:gdLst>
                <a:ahLst/>
                <a:cxnLst>
                  <a:cxn ang="0">
                    <a:pos x="connsiteX0" y="connsiteY0"/>
                  </a:cxn>
                  <a:cxn ang="0">
                    <a:pos x="connsiteX1" y="connsiteY1"/>
                  </a:cxn>
                  <a:cxn ang="0">
                    <a:pos x="connsiteX2" y="connsiteY2"/>
                  </a:cxn>
                  <a:cxn ang="0">
                    <a:pos x="connsiteX3" y="connsiteY3"/>
                  </a:cxn>
                </a:cxnLst>
                <a:rect l="l" t="t" r="r" b="b"/>
                <a:pathLst>
                  <a:path w="15239" h="15240">
                    <a:moveTo>
                      <a:pt x="15240" y="0"/>
                    </a:moveTo>
                    <a:cubicBezTo>
                      <a:pt x="15240" y="7620"/>
                      <a:pt x="7620" y="11430"/>
                      <a:pt x="0" y="15240"/>
                    </a:cubicBezTo>
                    <a:cubicBezTo>
                      <a:pt x="3810" y="7620"/>
                      <a:pt x="7620" y="3810"/>
                      <a:pt x="15240" y="0"/>
                    </a:cubicBezTo>
                    <a:lnTo>
                      <a:pt x="15240" y="0"/>
                    </a:lnTo>
                    <a:close/>
                  </a:path>
                </a:pathLst>
              </a:custGeom>
              <a:solidFill>
                <a:srgbClr val="E9B6E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6" name="Freeform: Shape 485">
                <a:extLst>
                  <a:ext uri="{FF2B5EF4-FFF2-40B4-BE49-F238E27FC236}">
                    <a16:creationId xmlns:a16="http://schemas.microsoft.com/office/drawing/2014/main" id="{129871EF-49B7-B59B-1131-6242C50BF6B3}"/>
                  </a:ext>
                </a:extLst>
              </p:cNvPr>
              <p:cNvSpPr/>
              <p:nvPr/>
            </p:nvSpPr>
            <p:spPr>
              <a:xfrm>
                <a:off x="9201151" y="1945331"/>
                <a:ext cx="19050" cy="9198"/>
              </a:xfrm>
              <a:custGeom>
                <a:avLst/>
                <a:gdLst>
                  <a:gd name="connsiteX0" fmla="*/ 19050 w 19050"/>
                  <a:gd name="connsiteY0" fmla="*/ 1578 h 9198"/>
                  <a:gd name="connsiteX1" fmla="*/ 7620 w 19050"/>
                  <a:gd name="connsiteY1" fmla="*/ 9198 h 9198"/>
                  <a:gd name="connsiteX2" fmla="*/ 0 w 19050"/>
                  <a:gd name="connsiteY2" fmla="*/ 5388 h 9198"/>
                  <a:gd name="connsiteX3" fmla="*/ 19050 w 19050"/>
                  <a:gd name="connsiteY3" fmla="*/ 1578 h 9198"/>
                </a:gdLst>
                <a:ahLst/>
                <a:cxnLst>
                  <a:cxn ang="0">
                    <a:pos x="connsiteX0" y="connsiteY0"/>
                  </a:cxn>
                  <a:cxn ang="0">
                    <a:pos x="connsiteX1" y="connsiteY1"/>
                  </a:cxn>
                  <a:cxn ang="0">
                    <a:pos x="connsiteX2" y="connsiteY2"/>
                  </a:cxn>
                  <a:cxn ang="0">
                    <a:pos x="connsiteX3" y="connsiteY3"/>
                  </a:cxn>
                </a:cxnLst>
                <a:rect l="l" t="t" r="r" b="b"/>
                <a:pathLst>
                  <a:path w="19050" h="9198">
                    <a:moveTo>
                      <a:pt x="19050" y="1578"/>
                    </a:moveTo>
                    <a:cubicBezTo>
                      <a:pt x="15240" y="5388"/>
                      <a:pt x="11430" y="9198"/>
                      <a:pt x="7620" y="9198"/>
                    </a:cubicBezTo>
                    <a:cubicBezTo>
                      <a:pt x="3810" y="9198"/>
                      <a:pt x="0" y="9198"/>
                      <a:pt x="0" y="5388"/>
                    </a:cubicBezTo>
                    <a:cubicBezTo>
                      <a:pt x="7620" y="1578"/>
                      <a:pt x="15240" y="-2232"/>
                      <a:pt x="19050" y="1578"/>
                    </a:cubicBezTo>
                    <a:close/>
                  </a:path>
                </a:pathLst>
              </a:custGeom>
              <a:solidFill>
                <a:srgbClr val="A62BA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7" name="Freeform: Shape 486">
                <a:extLst>
                  <a:ext uri="{FF2B5EF4-FFF2-40B4-BE49-F238E27FC236}">
                    <a16:creationId xmlns:a16="http://schemas.microsoft.com/office/drawing/2014/main" id="{AE84FB41-7531-A04E-8934-BC829A57D6FD}"/>
                  </a:ext>
                </a:extLst>
              </p:cNvPr>
              <p:cNvSpPr/>
              <p:nvPr/>
            </p:nvSpPr>
            <p:spPr>
              <a:xfrm>
                <a:off x="9682518" y="2171700"/>
                <a:ext cx="7890" cy="15240"/>
              </a:xfrm>
              <a:custGeom>
                <a:avLst/>
                <a:gdLst>
                  <a:gd name="connsiteX0" fmla="*/ 2502 w 7890"/>
                  <a:gd name="connsiteY0" fmla="*/ 0 h 15240"/>
                  <a:gd name="connsiteX1" fmla="*/ 6313 w 7890"/>
                  <a:gd name="connsiteY1" fmla="*/ 15240 h 15240"/>
                  <a:gd name="connsiteX2" fmla="*/ 2502 w 7890"/>
                  <a:gd name="connsiteY2" fmla="*/ 0 h 15240"/>
                </a:gdLst>
                <a:ahLst/>
                <a:cxnLst>
                  <a:cxn ang="0">
                    <a:pos x="connsiteX0" y="connsiteY0"/>
                  </a:cxn>
                  <a:cxn ang="0">
                    <a:pos x="connsiteX1" y="connsiteY1"/>
                  </a:cxn>
                  <a:cxn ang="0">
                    <a:pos x="connsiteX2" y="connsiteY2"/>
                  </a:cxn>
                </a:cxnLst>
                <a:rect l="l" t="t" r="r" b="b"/>
                <a:pathLst>
                  <a:path w="7890" h="15240">
                    <a:moveTo>
                      <a:pt x="2502" y="0"/>
                    </a:moveTo>
                    <a:cubicBezTo>
                      <a:pt x="6313" y="3810"/>
                      <a:pt x="10122" y="7620"/>
                      <a:pt x="6313" y="15240"/>
                    </a:cubicBezTo>
                    <a:cubicBezTo>
                      <a:pt x="-1307" y="11430"/>
                      <a:pt x="-1307" y="7620"/>
                      <a:pt x="2502" y="0"/>
                    </a:cubicBezTo>
                    <a:close/>
                  </a:path>
                </a:pathLst>
              </a:custGeom>
              <a:solidFill>
                <a:srgbClr val="E3A3E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8" name="Freeform: Shape 487">
                <a:extLst>
                  <a:ext uri="{FF2B5EF4-FFF2-40B4-BE49-F238E27FC236}">
                    <a16:creationId xmlns:a16="http://schemas.microsoft.com/office/drawing/2014/main" id="{53341E4C-1174-6919-EAF5-4A380210FF2D}"/>
                  </a:ext>
                </a:extLst>
              </p:cNvPr>
              <p:cNvSpPr/>
              <p:nvPr/>
            </p:nvSpPr>
            <p:spPr>
              <a:xfrm>
                <a:off x="7334251" y="1415626"/>
                <a:ext cx="34289" cy="13123"/>
              </a:xfrm>
              <a:custGeom>
                <a:avLst/>
                <a:gdLst>
                  <a:gd name="connsiteX0" fmla="*/ 0 w 34289"/>
                  <a:gd name="connsiteY0" fmla="*/ 13123 h 13123"/>
                  <a:gd name="connsiteX1" fmla="*/ 11430 w 34289"/>
                  <a:gd name="connsiteY1" fmla="*/ 5503 h 13123"/>
                  <a:gd name="connsiteX2" fmla="*/ 19050 w 34289"/>
                  <a:gd name="connsiteY2" fmla="*/ 1693 h 13123"/>
                  <a:gd name="connsiteX3" fmla="*/ 34290 w 34289"/>
                  <a:gd name="connsiteY3" fmla="*/ 1693 h 13123"/>
                  <a:gd name="connsiteX4" fmla="*/ 0 w 34289"/>
                  <a:gd name="connsiteY4" fmla="*/ 13123 h 13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89" h="13123">
                    <a:moveTo>
                      <a:pt x="0" y="13123"/>
                    </a:moveTo>
                    <a:cubicBezTo>
                      <a:pt x="3810" y="9313"/>
                      <a:pt x="7620" y="9313"/>
                      <a:pt x="11430" y="5503"/>
                    </a:cubicBezTo>
                    <a:lnTo>
                      <a:pt x="19050" y="1693"/>
                    </a:lnTo>
                    <a:cubicBezTo>
                      <a:pt x="22860" y="1693"/>
                      <a:pt x="26670" y="-2117"/>
                      <a:pt x="34290" y="1693"/>
                    </a:cubicBezTo>
                    <a:cubicBezTo>
                      <a:pt x="22860" y="9313"/>
                      <a:pt x="11430" y="13123"/>
                      <a:pt x="0" y="13123"/>
                    </a:cubicBezTo>
                    <a:close/>
                  </a:path>
                </a:pathLst>
              </a:custGeom>
              <a:solidFill>
                <a:srgbClr val="BF58B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9" name="Freeform: Shape 488">
                <a:extLst>
                  <a:ext uri="{FF2B5EF4-FFF2-40B4-BE49-F238E27FC236}">
                    <a16:creationId xmlns:a16="http://schemas.microsoft.com/office/drawing/2014/main" id="{9625A1B9-CD22-7498-4BC7-6540BD05CBED}"/>
                  </a:ext>
                </a:extLst>
              </p:cNvPr>
              <p:cNvSpPr/>
              <p:nvPr/>
            </p:nvSpPr>
            <p:spPr>
              <a:xfrm>
                <a:off x="7585711" y="1325879"/>
                <a:ext cx="11429" cy="15240"/>
              </a:xfrm>
              <a:custGeom>
                <a:avLst/>
                <a:gdLst>
                  <a:gd name="connsiteX0" fmla="*/ 0 w 11429"/>
                  <a:gd name="connsiteY0" fmla="*/ 0 h 15240"/>
                  <a:gd name="connsiteX1" fmla="*/ 11430 w 11429"/>
                  <a:gd name="connsiteY1" fmla="*/ 15240 h 15240"/>
                  <a:gd name="connsiteX2" fmla="*/ 0 w 11429"/>
                  <a:gd name="connsiteY2" fmla="*/ 0 h 15240"/>
                </a:gdLst>
                <a:ahLst/>
                <a:cxnLst>
                  <a:cxn ang="0">
                    <a:pos x="connsiteX0" y="connsiteY0"/>
                  </a:cxn>
                  <a:cxn ang="0">
                    <a:pos x="connsiteX1" y="connsiteY1"/>
                  </a:cxn>
                  <a:cxn ang="0">
                    <a:pos x="connsiteX2" y="connsiteY2"/>
                  </a:cxn>
                </a:cxnLst>
                <a:rect l="l" t="t" r="r" b="b"/>
                <a:pathLst>
                  <a:path w="11429" h="15240">
                    <a:moveTo>
                      <a:pt x="0" y="0"/>
                    </a:moveTo>
                    <a:cubicBezTo>
                      <a:pt x="7620" y="3810"/>
                      <a:pt x="7620" y="11430"/>
                      <a:pt x="11430" y="15240"/>
                    </a:cubicBezTo>
                    <a:cubicBezTo>
                      <a:pt x="3810" y="11430"/>
                      <a:pt x="3810" y="11430"/>
                      <a:pt x="0" y="0"/>
                    </a:cubicBezTo>
                    <a:close/>
                  </a:path>
                </a:pathLst>
              </a:custGeom>
              <a:solidFill>
                <a:srgbClr val="741E7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0" name="Freeform: Shape 489">
                <a:extLst>
                  <a:ext uri="{FF2B5EF4-FFF2-40B4-BE49-F238E27FC236}">
                    <a16:creationId xmlns:a16="http://schemas.microsoft.com/office/drawing/2014/main" id="{4408CF71-F902-CB1D-A9A2-F9787EC9CDE4}"/>
                  </a:ext>
                </a:extLst>
              </p:cNvPr>
              <p:cNvSpPr/>
              <p:nvPr/>
            </p:nvSpPr>
            <p:spPr>
              <a:xfrm>
                <a:off x="8035290" y="1516379"/>
                <a:ext cx="11430" cy="22860"/>
              </a:xfrm>
              <a:custGeom>
                <a:avLst/>
                <a:gdLst>
                  <a:gd name="connsiteX0" fmla="*/ 11430 w 11430"/>
                  <a:gd name="connsiteY0" fmla="*/ 0 h 22860"/>
                  <a:gd name="connsiteX1" fmla="*/ 0 w 11430"/>
                  <a:gd name="connsiteY1" fmla="*/ 22860 h 22860"/>
                  <a:gd name="connsiteX2" fmla="*/ 11430 w 11430"/>
                  <a:gd name="connsiteY2" fmla="*/ 0 h 22860"/>
                </a:gdLst>
                <a:ahLst/>
                <a:cxnLst>
                  <a:cxn ang="0">
                    <a:pos x="connsiteX0" y="connsiteY0"/>
                  </a:cxn>
                  <a:cxn ang="0">
                    <a:pos x="connsiteX1" y="connsiteY1"/>
                  </a:cxn>
                  <a:cxn ang="0">
                    <a:pos x="connsiteX2" y="connsiteY2"/>
                  </a:cxn>
                </a:cxnLst>
                <a:rect l="l" t="t" r="r" b="b"/>
                <a:pathLst>
                  <a:path w="11430" h="22860">
                    <a:moveTo>
                      <a:pt x="11430" y="0"/>
                    </a:moveTo>
                    <a:cubicBezTo>
                      <a:pt x="11430" y="7620"/>
                      <a:pt x="7620" y="15240"/>
                      <a:pt x="0" y="22860"/>
                    </a:cubicBezTo>
                    <a:cubicBezTo>
                      <a:pt x="0" y="11430"/>
                      <a:pt x="7620" y="3810"/>
                      <a:pt x="11430" y="0"/>
                    </a:cubicBezTo>
                    <a:close/>
                  </a:path>
                </a:pathLst>
              </a:custGeom>
              <a:solidFill>
                <a:srgbClr val="E3A3E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1" name="Freeform: Shape 490">
                <a:extLst>
                  <a:ext uri="{FF2B5EF4-FFF2-40B4-BE49-F238E27FC236}">
                    <a16:creationId xmlns:a16="http://schemas.microsoft.com/office/drawing/2014/main" id="{26D77086-EB93-CB81-4584-0E65F0A9E9C2}"/>
                  </a:ext>
                </a:extLst>
              </p:cNvPr>
              <p:cNvSpPr/>
              <p:nvPr/>
            </p:nvSpPr>
            <p:spPr>
              <a:xfrm>
                <a:off x="7616190" y="2533650"/>
                <a:ext cx="11430" cy="19050"/>
              </a:xfrm>
              <a:custGeom>
                <a:avLst/>
                <a:gdLst>
                  <a:gd name="connsiteX0" fmla="*/ 11430 w 11430"/>
                  <a:gd name="connsiteY0" fmla="*/ 7620 h 19050"/>
                  <a:gd name="connsiteX1" fmla="*/ 0 w 11430"/>
                  <a:gd name="connsiteY1" fmla="*/ 19050 h 19050"/>
                  <a:gd name="connsiteX2" fmla="*/ 3810 w 11430"/>
                  <a:gd name="connsiteY2" fmla="*/ 0 h 19050"/>
                  <a:gd name="connsiteX3" fmla="*/ 11430 w 11430"/>
                  <a:gd name="connsiteY3" fmla="*/ 7620 h 19050"/>
                </a:gdLst>
                <a:ahLst/>
                <a:cxnLst>
                  <a:cxn ang="0">
                    <a:pos x="connsiteX0" y="connsiteY0"/>
                  </a:cxn>
                  <a:cxn ang="0">
                    <a:pos x="connsiteX1" y="connsiteY1"/>
                  </a:cxn>
                  <a:cxn ang="0">
                    <a:pos x="connsiteX2" y="connsiteY2"/>
                  </a:cxn>
                  <a:cxn ang="0">
                    <a:pos x="connsiteX3" y="connsiteY3"/>
                  </a:cxn>
                </a:cxnLst>
                <a:rect l="l" t="t" r="r" b="b"/>
                <a:pathLst>
                  <a:path w="11430" h="19050">
                    <a:moveTo>
                      <a:pt x="11430" y="7620"/>
                    </a:moveTo>
                    <a:cubicBezTo>
                      <a:pt x="7620" y="11430"/>
                      <a:pt x="7620" y="19050"/>
                      <a:pt x="0" y="19050"/>
                    </a:cubicBezTo>
                    <a:cubicBezTo>
                      <a:pt x="0" y="11430"/>
                      <a:pt x="0" y="7620"/>
                      <a:pt x="3810" y="0"/>
                    </a:cubicBezTo>
                    <a:lnTo>
                      <a:pt x="11430" y="7620"/>
                    </a:lnTo>
                    <a:close/>
                  </a:path>
                </a:pathLst>
              </a:custGeom>
              <a:solidFill>
                <a:srgbClr val="B830B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2" name="Freeform: Shape 491">
                <a:extLst>
                  <a:ext uri="{FF2B5EF4-FFF2-40B4-BE49-F238E27FC236}">
                    <a16:creationId xmlns:a16="http://schemas.microsoft.com/office/drawing/2014/main" id="{ED86045A-B3A8-075D-1BC2-21BFE0F02694}"/>
                  </a:ext>
                </a:extLst>
              </p:cNvPr>
              <p:cNvSpPr/>
              <p:nvPr/>
            </p:nvSpPr>
            <p:spPr>
              <a:xfrm>
                <a:off x="8881111" y="1902142"/>
                <a:ext cx="26669" cy="4550"/>
              </a:xfrm>
              <a:custGeom>
                <a:avLst/>
                <a:gdLst>
                  <a:gd name="connsiteX0" fmla="*/ 26670 w 26669"/>
                  <a:gd name="connsiteY0" fmla="*/ 2857 h 4550"/>
                  <a:gd name="connsiteX1" fmla="*/ 0 w 26669"/>
                  <a:gd name="connsiteY1" fmla="*/ 2857 h 4550"/>
                  <a:gd name="connsiteX2" fmla="*/ 26670 w 26669"/>
                  <a:gd name="connsiteY2" fmla="*/ 2857 h 4550"/>
                </a:gdLst>
                <a:ahLst/>
                <a:cxnLst>
                  <a:cxn ang="0">
                    <a:pos x="connsiteX0" y="connsiteY0"/>
                  </a:cxn>
                  <a:cxn ang="0">
                    <a:pos x="connsiteX1" y="connsiteY1"/>
                  </a:cxn>
                  <a:cxn ang="0">
                    <a:pos x="connsiteX2" y="connsiteY2"/>
                  </a:cxn>
                </a:cxnLst>
                <a:rect l="l" t="t" r="r" b="b"/>
                <a:pathLst>
                  <a:path w="26669" h="4550">
                    <a:moveTo>
                      <a:pt x="26670" y="2857"/>
                    </a:moveTo>
                    <a:cubicBezTo>
                      <a:pt x="19050" y="2857"/>
                      <a:pt x="7620" y="6667"/>
                      <a:pt x="0" y="2857"/>
                    </a:cubicBezTo>
                    <a:cubicBezTo>
                      <a:pt x="11430" y="-952"/>
                      <a:pt x="19050" y="-952"/>
                      <a:pt x="26670" y="2857"/>
                    </a:cubicBezTo>
                    <a:close/>
                  </a:path>
                </a:pathLst>
              </a:custGeom>
              <a:solidFill>
                <a:srgbClr val="C461C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3" name="Freeform: Shape 492">
                <a:extLst>
                  <a:ext uri="{FF2B5EF4-FFF2-40B4-BE49-F238E27FC236}">
                    <a16:creationId xmlns:a16="http://schemas.microsoft.com/office/drawing/2014/main" id="{71808123-F40D-7CBD-0969-D3BA78BB366B}"/>
                  </a:ext>
                </a:extLst>
              </p:cNvPr>
              <p:cNvSpPr/>
              <p:nvPr/>
            </p:nvSpPr>
            <p:spPr>
              <a:xfrm>
                <a:off x="9674543" y="2026920"/>
                <a:ext cx="6667" cy="11429"/>
              </a:xfrm>
              <a:custGeom>
                <a:avLst/>
                <a:gdLst>
                  <a:gd name="connsiteX0" fmla="*/ 2858 w 6667"/>
                  <a:gd name="connsiteY0" fmla="*/ 11430 h 11429"/>
                  <a:gd name="connsiteX1" fmla="*/ 2858 w 6667"/>
                  <a:gd name="connsiteY1" fmla="*/ 11430 h 11429"/>
                  <a:gd name="connsiteX2" fmla="*/ 2858 w 6667"/>
                  <a:gd name="connsiteY2" fmla="*/ 0 h 11429"/>
                  <a:gd name="connsiteX3" fmla="*/ 6668 w 6667"/>
                  <a:gd name="connsiteY3" fmla="*/ 0 h 11429"/>
                  <a:gd name="connsiteX4" fmla="*/ 2858 w 6667"/>
                  <a:gd name="connsiteY4" fmla="*/ 11430 h 11429"/>
                  <a:gd name="connsiteX5" fmla="*/ 2858 w 6667"/>
                  <a:gd name="connsiteY5" fmla="*/ 11430 h 11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7" h="11429">
                    <a:moveTo>
                      <a:pt x="2858" y="11430"/>
                    </a:moveTo>
                    <a:cubicBezTo>
                      <a:pt x="-953" y="11430"/>
                      <a:pt x="-953" y="11430"/>
                      <a:pt x="2858" y="11430"/>
                    </a:cubicBezTo>
                    <a:cubicBezTo>
                      <a:pt x="2858" y="3810"/>
                      <a:pt x="2858" y="3810"/>
                      <a:pt x="2858" y="0"/>
                    </a:cubicBezTo>
                    <a:cubicBezTo>
                      <a:pt x="2858" y="0"/>
                      <a:pt x="6668" y="0"/>
                      <a:pt x="6668" y="0"/>
                    </a:cubicBezTo>
                    <a:cubicBezTo>
                      <a:pt x="6668" y="7620"/>
                      <a:pt x="6668" y="7620"/>
                      <a:pt x="2858" y="11430"/>
                    </a:cubicBezTo>
                    <a:cubicBezTo>
                      <a:pt x="2858" y="11430"/>
                      <a:pt x="2858" y="11430"/>
                      <a:pt x="2858" y="11430"/>
                    </a:cubicBezTo>
                    <a:close/>
                  </a:path>
                </a:pathLst>
              </a:custGeom>
              <a:solidFill>
                <a:srgbClr val="EFCCE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4" name="Freeform: Shape 493">
                <a:extLst>
                  <a:ext uri="{FF2B5EF4-FFF2-40B4-BE49-F238E27FC236}">
                    <a16:creationId xmlns:a16="http://schemas.microsoft.com/office/drawing/2014/main" id="{6E1F737D-5268-EA5F-FA3E-8197D09A7AD1}"/>
                  </a:ext>
                </a:extLst>
              </p:cNvPr>
              <p:cNvSpPr/>
              <p:nvPr/>
            </p:nvSpPr>
            <p:spPr>
              <a:xfrm>
                <a:off x="9689254" y="2221229"/>
                <a:ext cx="3386" cy="22860"/>
              </a:xfrm>
              <a:custGeom>
                <a:avLst/>
                <a:gdLst>
                  <a:gd name="connsiteX0" fmla="*/ 3387 w 3386"/>
                  <a:gd name="connsiteY0" fmla="*/ 22860 h 22860"/>
                  <a:gd name="connsiteX1" fmla="*/ 3387 w 3386"/>
                  <a:gd name="connsiteY1" fmla="*/ 0 h 22860"/>
                  <a:gd name="connsiteX2" fmla="*/ 3387 w 3386"/>
                  <a:gd name="connsiteY2" fmla="*/ 22860 h 22860"/>
                  <a:gd name="connsiteX3" fmla="*/ 3387 w 3386"/>
                  <a:gd name="connsiteY3" fmla="*/ 22860 h 22860"/>
                </a:gdLst>
                <a:ahLst/>
                <a:cxnLst>
                  <a:cxn ang="0">
                    <a:pos x="connsiteX0" y="connsiteY0"/>
                  </a:cxn>
                  <a:cxn ang="0">
                    <a:pos x="connsiteX1" y="connsiteY1"/>
                  </a:cxn>
                  <a:cxn ang="0">
                    <a:pos x="connsiteX2" y="connsiteY2"/>
                  </a:cxn>
                  <a:cxn ang="0">
                    <a:pos x="connsiteX3" y="connsiteY3"/>
                  </a:cxn>
                </a:cxnLst>
                <a:rect l="l" t="t" r="r" b="b"/>
                <a:pathLst>
                  <a:path w="3386" h="22860">
                    <a:moveTo>
                      <a:pt x="3387" y="22860"/>
                    </a:moveTo>
                    <a:cubicBezTo>
                      <a:pt x="3387" y="15240"/>
                      <a:pt x="-4233" y="11430"/>
                      <a:pt x="3387" y="0"/>
                    </a:cubicBezTo>
                    <a:cubicBezTo>
                      <a:pt x="3387" y="11430"/>
                      <a:pt x="3387" y="19050"/>
                      <a:pt x="3387" y="22860"/>
                    </a:cubicBezTo>
                    <a:lnTo>
                      <a:pt x="3387" y="22860"/>
                    </a:lnTo>
                    <a:close/>
                  </a:path>
                </a:pathLst>
              </a:custGeom>
              <a:solidFill>
                <a:srgbClr val="D470D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5" name="Freeform: Shape 494">
                <a:extLst>
                  <a:ext uri="{FF2B5EF4-FFF2-40B4-BE49-F238E27FC236}">
                    <a16:creationId xmlns:a16="http://schemas.microsoft.com/office/drawing/2014/main" id="{1838AA2B-B758-75C9-3F8D-4215C1D74FE3}"/>
                  </a:ext>
                </a:extLst>
              </p:cNvPr>
              <p:cNvSpPr/>
              <p:nvPr/>
            </p:nvSpPr>
            <p:spPr>
              <a:xfrm>
                <a:off x="9681211" y="2152650"/>
                <a:ext cx="7619" cy="11429"/>
              </a:xfrm>
              <a:custGeom>
                <a:avLst/>
                <a:gdLst>
                  <a:gd name="connsiteX0" fmla="*/ 7620 w 7619"/>
                  <a:gd name="connsiteY0" fmla="*/ 3810 h 11429"/>
                  <a:gd name="connsiteX1" fmla="*/ 3810 w 7619"/>
                  <a:gd name="connsiteY1" fmla="*/ 11430 h 11429"/>
                  <a:gd name="connsiteX2" fmla="*/ 0 w 7619"/>
                  <a:gd name="connsiteY2" fmla="*/ 7620 h 11429"/>
                  <a:gd name="connsiteX3" fmla="*/ 0 w 7619"/>
                  <a:gd name="connsiteY3" fmla="*/ 0 h 11429"/>
                  <a:gd name="connsiteX4" fmla="*/ 7620 w 7619"/>
                  <a:gd name="connsiteY4" fmla="*/ 381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9" h="11429">
                    <a:moveTo>
                      <a:pt x="7620" y="3810"/>
                    </a:moveTo>
                    <a:cubicBezTo>
                      <a:pt x="7620" y="7620"/>
                      <a:pt x="7620" y="7620"/>
                      <a:pt x="3810" y="11430"/>
                    </a:cubicBezTo>
                    <a:cubicBezTo>
                      <a:pt x="3810" y="11430"/>
                      <a:pt x="0" y="11430"/>
                      <a:pt x="0" y="7620"/>
                    </a:cubicBezTo>
                    <a:cubicBezTo>
                      <a:pt x="0" y="3810"/>
                      <a:pt x="0" y="3810"/>
                      <a:pt x="0" y="0"/>
                    </a:cubicBezTo>
                    <a:cubicBezTo>
                      <a:pt x="3810" y="0"/>
                      <a:pt x="3810" y="3810"/>
                      <a:pt x="7620" y="3810"/>
                    </a:cubicBezTo>
                    <a:close/>
                  </a:path>
                </a:pathLst>
              </a:custGeom>
              <a:solidFill>
                <a:srgbClr val="DB87D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6" name="Freeform: Shape 495">
                <a:extLst>
                  <a:ext uri="{FF2B5EF4-FFF2-40B4-BE49-F238E27FC236}">
                    <a16:creationId xmlns:a16="http://schemas.microsoft.com/office/drawing/2014/main" id="{5FA1B841-821C-78D0-9F3F-E3D67FEDA3BF}"/>
                  </a:ext>
                </a:extLst>
              </p:cNvPr>
              <p:cNvSpPr/>
              <p:nvPr/>
            </p:nvSpPr>
            <p:spPr>
              <a:xfrm>
                <a:off x="8088041" y="1520190"/>
                <a:ext cx="8209" cy="7619"/>
              </a:xfrm>
              <a:custGeom>
                <a:avLst/>
                <a:gdLst>
                  <a:gd name="connsiteX0" fmla="*/ 8209 w 8209"/>
                  <a:gd name="connsiteY0" fmla="*/ 0 h 7619"/>
                  <a:gd name="connsiteX1" fmla="*/ 4399 w 8209"/>
                  <a:gd name="connsiteY1" fmla="*/ 7620 h 7619"/>
                  <a:gd name="connsiteX2" fmla="*/ 4399 w 8209"/>
                  <a:gd name="connsiteY2" fmla="*/ 0 h 7619"/>
                  <a:gd name="connsiteX3" fmla="*/ 8209 w 8209"/>
                  <a:gd name="connsiteY3" fmla="*/ 0 h 7619"/>
                </a:gdLst>
                <a:ahLst/>
                <a:cxnLst>
                  <a:cxn ang="0">
                    <a:pos x="connsiteX0" y="connsiteY0"/>
                  </a:cxn>
                  <a:cxn ang="0">
                    <a:pos x="connsiteX1" y="connsiteY1"/>
                  </a:cxn>
                  <a:cxn ang="0">
                    <a:pos x="connsiteX2" y="connsiteY2"/>
                  </a:cxn>
                  <a:cxn ang="0">
                    <a:pos x="connsiteX3" y="connsiteY3"/>
                  </a:cxn>
                </a:cxnLst>
                <a:rect l="l" t="t" r="r" b="b"/>
                <a:pathLst>
                  <a:path w="8209" h="7619">
                    <a:moveTo>
                      <a:pt x="8209" y="0"/>
                    </a:moveTo>
                    <a:cubicBezTo>
                      <a:pt x="8209" y="3810"/>
                      <a:pt x="8209" y="7620"/>
                      <a:pt x="4399" y="7620"/>
                    </a:cubicBezTo>
                    <a:cubicBezTo>
                      <a:pt x="-3221" y="7620"/>
                      <a:pt x="590" y="3810"/>
                      <a:pt x="4399" y="0"/>
                    </a:cubicBezTo>
                    <a:lnTo>
                      <a:pt x="8209" y="0"/>
                    </a:lnTo>
                    <a:close/>
                  </a:path>
                </a:pathLst>
              </a:custGeom>
              <a:solidFill>
                <a:srgbClr val="E3A3E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7" name="Freeform: Shape 496">
                <a:extLst>
                  <a:ext uri="{FF2B5EF4-FFF2-40B4-BE49-F238E27FC236}">
                    <a16:creationId xmlns:a16="http://schemas.microsoft.com/office/drawing/2014/main" id="{31370E7E-5A8F-2FDB-B012-8F5E1ACDC7EC}"/>
                  </a:ext>
                </a:extLst>
              </p:cNvPr>
              <p:cNvSpPr/>
              <p:nvPr/>
            </p:nvSpPr>
            <p:spPr>
              <a:xfrm>
                <a:off x="9682163" y="2125979"/>
                <a:ext cx="2857" cy="11429"/>
              </a:xfrm>
              <a:custGeom>
                <a:avLst/>
                <a:gdLst>
                  <a:gd name="connsiteX0" fmla="*/ 2857 w 2857"/>
                  <a:gd name="connsiteY0" fmla="*/ 11430 h 11429"/>
                  <a:gd name="connsiteX1" fmla="*/ 2857 w 2857"/>
                  <a:gd name="connsiteY1" fmla="*/ 0 h 11429"/>
                  <a:gd name="connsiteX2" fmla="*/ 2857 w 2857"/>
                  <a:gd name="connsiteY2" fmla="*/ 11430 h 11429"/>
                </a:gdLst>
                <a:ahLst/>
                <a:cxnLst>
                  <a:cxn ang="0">
                    <a:pos x="connsiteX0" y="connsiteY0"/>
                  </a:cxn>
                  <a:cxn ang="0">
                    <a:pos x="connsiteX1" y="connsiteY1"/>
                  </a:cxn>
                  <a:cxn ang="0">
                    <a:pos x="connsiteX2" y="connsiteY2"/>
                  </a:cxn>
                </a:cxnLst>
                <a:rect l="l" t="t" r="r" b="b"/>
                <a:pathLst>
                  <a:path w="2857" h="11429">
                    <a:moveTo>
                      <a:pt x="2857" y="11430"/>
                    </a:moveTo>
                    <a:cubicBezTo>
                      <a:pt x="-952" y="7620"/>
                      <a:pt x="-952" y="3810"/>
                      <a:pt x="2857" y="0"/>
                    </a:cubicBezTo>
                    <a:cubicBezTo>
                      <a:pt x="2857" y="3810"/>
                      <a:pt x="2857" y="7620"/>
                      <a:pt x="2857" y="11430"/>
                    </a:cubicBezTo>
                    <a:close/>
                  </a:path>
                </a:pathLst>
              </a:custGeom>
              <a:solidFill>
                <a:srgbClr val="E29FE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8" name="Freeform: Shape 497">
                <a:extLst>
                  <a:ext uri="{FF2B5EF4-FFF2-40B4-BE49-F238E27FC236}">
                    <a16:creationId xmlns:a16="http://schemas.microsoft.com/office/drawing/2014/main" id="{B18CD0D3-AC9A-03C8-BA63-EDB937CDC955}"/>
                  </a:ext>
                </a:extLst>
              </p:cNvPr>
              <p:cNvSpPr/>
              <p:nvPr/>
            </p:nvSpPr>
            <p:spPr>
              <a:xfrm>
                <a:off x="8675370" y="1318259"/>
                <a:ext cx="3810" cy="3810"/>
              </a:xfrm>
              <a:custGeom>
                <a:avLst/>
                <a:gdLst>
                  <a:gd name="connsiteX0" fmla="*/ 3810 w 3810"/>
                  <a:gd name="connsiteY0" fmla="*/ 0 h 3810"/>
                  <a:gd name="connsiteX1" fmla="*/ 3810 w 3810"/>
                  <a:gd name="connsiteY1" fmla="*/ 0 h 3810"/>
                  <a:gd name="connsiteX2" fmla="*/ 0 w 3810"/>
                  <a:gd name="connsiteY2" fmla="*/ 3810 h 3810"/>
                  <a:gd name="connsiteX3" fmla="*/ 3810 w 3810"/>
                  <a:gd name="connsiteY3" fmla="*/ 0 h 3810"/>
                  <a:gd name="connsiteX4" fmla="*/ 3810 w 3810"/>
                  <a:gd name="connsiteY4" fmla="*/ 0 h 3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 h="3810">
                    <a:moveTo>
                      <a:pt x="3810" y="0"/>
                    </a:moveTo>
                    <a:cubicBezTo>
                      <a:pt x="3810" y="3810"/>
                      <a:pt x="3810" y="3810"/>
                      <a:pt x="3810" y="0"/>
                    </a:cubicBezTo>
                    <a:cubicBezTo>
                      <a:pt x="0" y="3810"/>
                      <a:pt x="0" y="3810"/>
                      <a:pt x="0" y="3810"/>
                    </a:cubicBezTo>
                    <a:cubicBezTo>
                      <a:pt x="0" y="3810"/>
                      <a:pt x="0" y="0"/>
                      <a:pt x="3810" y="0"/>
                    </a:cubicBezTo>
                    <a:cubicBezTo>
                      <a:pt x="0" y="0"/>
                      <a:pt x="3810" y="0"/>
                      <a:pt x="3810" y="0"/>
                    </a:cubicBezTo>
                    <a:close/>
                  </a:path>
                </a:pathLst>
              </a:custGeom>
              <a:solidFill>
                <a:srgbClr val="F1D2F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9" name="Freeform: Shape 498">
                <a:extLst>
                  <a:ext uri="{FF2B5EF4-FFF2-40B4-BE49-F238E27FC236}">
                    <a16:creationId xmlns:a16="http://schemas.microsoft.com/office/drawing/2014/main" id="{C78EBB82-AD4F-B637-F539-83AC53C462A3}"/>
                  </a:ext>
                </a:extLst>
              </p:cNvPr>
              <p:cNvSpPr/>
              <p:nvPr/>
            </p:nvSpPr>
            <p:spPr>
              <a:xfrm>
                <a:off x="7757161" y="1455420"/>
                <a:ext cx="7619" cy="19050"/>
              </a:xfrm>
              <a:custGeom>
                <a:avLst/>
                <a:gdLst>
                  <a:gd name="connsiteX0" fmla="*/ 0 w 7619"/>
                  <a:gd name="connsiteY0" fmla="*/ 0 h 19050"/>
                  <a:gd name="connsiteX1" fmla="*/ 7620 w 7619"/>
                  <a:gd name="connsiteY1" fmla="*/ 19050 h 19050"/>
                  <a:gd name="connsiteX2" fmla="*/ 0 w 7619"/>
                  <a:gd name="connsiteY2" fmla="*/ 0 h 19050"/>
                </a:gdLst>
                <a:ahLst/>
                <a:cxnLst>
                  <a:cxn ang="0">
                    <a:pos x="connsiteX0" y="connsiteY0"/>
                  </a:cxn>
                  <a:cxn ang="0">
                    <a:pos x="connsiteX1" y="connsiteY1"/>
                  </a:cxn>
                  <a:cxn ang="0">
                    <a:pos x="connsiteX2" y="connsiteY2"/>
                  </a:cxn>
                </a:cxnLst>
                <a:rect l="l" t="t" r="r" b="b"/>
                <a:pathLst>
                  <a:path w="7619" h="19050">
                    <a:moveTo>
                      <a:pt x="0" y="0"/>
                    </a:moveTo>
                    <a:cubicBezTo>
                      <a:pt x="3810" y="3810"/>
                      <a:pt x="7620" y="15240"/>
                      <a:pt x="7620" y="19050"/>
                    </a:cubicBezTo>
                    <a:cubicBezTo>
                      <a:pt x="3810" y="15240"/>
                      <a:pt x="0" y="7620"/>
                      <a:pt x="0" y="0"/>
                    </a:cubicBezTo>
                    <a:close/>
                  </a:path>
                </a:pathLst>
              </a:custGeom>
              <a:solidFill>
                <a:srgbClr val="EBBCE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0" name="Freeform: Shape 499">
                <a:extLst>
                  <a:ext uri="{FF2B5EF4-FFF2-40B4-BE49-F238E27FC236}">
                    <a16:creationId xmlns:a16="http://schemas.microsoft.com/office/drawing/2014/main" id="{7112263B-2A35-CF27-E54E-5A91D3EACD48}"/>
                  </a:ext>
                </a:extLst>
              </p:cNvPr>
              <p:cNvSpPr/>
              <p:nvPr/>
            </p:nvSpPr>
            <p:spPr>
              <a:xfrm>
                <a:off x="9788843" y="2133600"/>
                <a:ext cx="4551" cy="3809"/>
              </a:xfrm>
              <a:custGeom>
                <a:avLst/>
                <a:gdLst>
                  <a:gd name="connsiteX0" fmla="*/ 2858 w 4551"/>
                  <a:gd name="connsiteY0" fmla="*/ 0 h 3809"/>
                  <a:gd name="connsiteX1" fmla="*/ 2858 w 4551"/>
                  <a:gd name="connsiteY1" fmla="*/ 0 h 3809"/>
                  <a:gd name="connsiteX2" fmla="*/ 2858 w 4551"/>
                  <a:gd name="connsiteY2" fmla="*/ 3810 h 3809"/>
                  <a:gd name="connsiteX3" fmla="*/ 2858 w 4551"/>
                  <a:gd name="connsiteY3" fmla="*/ 0 h 3809"/>
                  <a:gd name="connsiteX4" fmla="*/ 2858 w 4551"/>
                  <a:gd name="connsiteY4" fmla="*/ 0 h 3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1" h="3809">
                    <a:moveTo>
                      <a:pt x="2858" y="0"/>
                    </a:moveTo>
                    <a:cubicBezTo>
                      <a:pt x="2858" y="0"/>
                      <a:pt x="6668" y="0"/>
                      <a:pt x="2858" y="0"/>
                    </a:cubicBezTo>
                    <a:cubicBezTo>
                      <a:pt x="6668" y="3810"/>
                      <a:pt x="2858" y="3810"/>
                      <a:pt x="2858" y="3810"/>
                    </a:cubicBezTo>
                    <a:cubicBezTo>
                      <a:pt x="-953" y="3810"/>
                      <a:pt x="-953" y="3810"/>
                      <a:pt x="2858" y="0"/>
                    </a:cubicBezTo>
                    <a:cubicBezTo>
                      <a:pt x="-953" y="0"/>
                      <a:pt x="-953" y="0"/>
                      <a:pt x="2858" y="0"/>
                    </a:cubicBezTo>
                    <a:close/>
                  </a:path>
                </a:pathLst>
              </a:custGeom>
              <a:solidFill>
                <a:srgbClr val="E8B2E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1" name="Freeform: Shape 500">
                <a:extLst>
                  <a:ext uri="{FF2B5EF4-FFF2-40B4-BE49-F238E27FC236}">
                    <a16:creationId xmlns:a16="http://schemas.microsoft.com/office/drawing/2014/main" id="{4BFAC82F-C1BF-C742-FE9E-FD2E829A33C3}"/>
                  </a:ext>
                </a:extLst>
              </p:cNvPr>
              <p:cNvSpPr/>
              <p:nvPr/>
            </p:nvSpPr>
            <p:spPr>
              <a:xfrm>
                <a:off x="9086851" y="1962150"/>
                <a:ext cx="7619" cy="5388"/>
              </a:xfrm>
              <a:custGeom>
                <a:avLst/>
                <a:gdLst>
                  <a:gd name="connsiteX0" fmla="*/ 7620 w 7619"/>
                  <a:gd name="connsiteY0" fmla="*/ 0 h 5388"/>
                  <a:gd name="connsiteX1" fmla="*/ 7620 w 7619"/>
                  <a:gd name="connsiteY1" fmla="*/ 0 h 5388"/>
                  <a:gd name="connsiteX2" fmla="*/ 0 w 7619"/>
                  <a:gd name="connsiteY2" fmla="*/ 3810 h 5388"/>
                  <a:gd name="connsiteX3" fmla="*/ 7620 w 7619"/>
                  <a:gd name="connsiteY3" fmla="*/ 0 h 5388"/>
                  <a:gd name="connsiteX4" fmla="*/ 7620 w 7619"/>
                  <a:gd name="connsiteY4" fmla="*/ 0 h 5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9" h="5388">
                    <a:moveTo>
                      <a:pt x="7620" y="0"/>
                    </a:moveTo>
                    <a:cubicBezTo>
                      <a:pt x="7620" y="0"/>
                      <a:pt x="7620" y="0"/>
                      <a:pt x="7620" y="0"/>
                    </a:cubicBezTo>
                    <a:cubicBezTo>
                      <a:pt x="3810" y="3810"/>
                      <a:pt x="0" y="7620"/>
                      <a:pt x="0" y="3810"/>
                    </a:cubicBezTo>
                    <a:cubicBezTo>
                      <a:pt x="0" y="0"/>
                      <a:pt x="3810" y="0"/>
                      <a:pt x="7620" y="0"/>
                    </a:cubicBezTo>
                    <a:lnTo>
                      <a:pt x="7620" y="0"/>
                    </a:lnTo>
                    <a:close/>
                  </a:path>
                </a:pathLst>
              </a:custGeom>
              <a:solidFill>
                <a:srgbClr val="A62BA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2" name="Freeform: Shape 501">
                <a:extLst>
                  <a:ext uri="{FF2B5EF4-FFF2-40B4-BE49-F238E27FC236}">
                    <a16:creationId xmlns:a16="http://schemas.microsoft.com/office/drawing/2014/main" id="{897CA103-08A4-BF56-D729-117D0957613F}"/>
                  </a:ext>
                </a:extLst>
              </p:cNvPr>
              <p:cNvSpPr/>
              <p:nvPr/>
            </p:nvSpPr>
            <p:spPr>
              <a:xfrm>
                <a:off x="7559040" y="1777576"/>
                <a:ext cx="15240" cy="1693"/>
              </a:xfrm>
              <a:custGeom>
                <a:avLst/>
                <a:gdLst>
                  <a:gd name="connsiteX0" fmla="*/ 15240 w 15240"/>
                  <a:gd name="connsiteY0" fmla="*/ 1693 h 1693"/>
                  <a:gd name="connsiteX1" fmla="*/ 0 w 15240"/>
                  <a:gd name="connsiteY1" fmla="*/ 1693 h 1693"/>
                  <a:gd name="connsiteX2" fmla="*/ 15240 w 15240"/>
                  <a:gd name="connsiteY2" fmla="*/ 1693 h 1693"/>
                  <a:gd name="connsiteX3" fmla="*/ 15240 w 15240"/>
                  <a:gd name="connsiteY3" fmla="*/ 1693 h 1693"/>
                </a:gdLst>
                <a:ahLst/>
                <a:cxnLst>
                  <a:cxn ang="0">
                    <a:pos x="connsiteX0" y="connsiteY0"/>
                  </a:cxn>
                  <a:cxn ang="0">
                    <a:pos x="connsiteX1" y="connsiteY1"/>
                  </a:cxn>
                  <a:cxn ang="0">
                    <a:pos x="connsiteX2" y="connsiteY2"/>
                  </a:cxn>
                  <a:cxn ang="0">
                    <a:pos x="connsiteX3" y="connsiteY3"/>
                  </a:cxn>
                </a:cxnLst>
                <a:rect l="l" t="t" r="r" b="b"/>
                <a:pathLst>
                  <a:path w="15240" h="1693">
                    <a:moveTo>
                      <a:pt x="15240" y="1693"/>
                    </a:moveTo>
                    <a:cubicBezTo>
                      <a:pt x="11430" y="1693"/>
                      <a:pt x="3810" y="1693"/>
                      <a:pt x="0" y="1693"/>
                    </a:cubicBezTo>
                    <a:cubicBezTo>
                      <a:pt x="3810" y="1693"/>
                      <a:pt x="7620" y="-2117"/>
                      <a:pt x="15240" y="1693"/>
                    </a:cubicBezTo>
                    <a:lnTo>
                      <a:pt x="15240" y="1693"/>
                    </a:lnTo>
                    <a:close/>
                  </a:path>
                </a:pathLst>
              </a:custGeom>
              <a:solidFill>
                <a:srgbClr val="E19CE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3" name="Freeform: Shape 502">
                <a:extLst>
                  <a:ext uri="{FF2B5EF4-FFF2-40B4-BE49-F238E27FC236}">
                    <a16:creationId xmlns:a16="http://schemas.microsoft.com/office/drawing/2014/main" id="{CE92D96C-C103-3CB1-43D8-64E29FAC1A16}"/>
                  </a:ext>
                </a:extLst>
              </p:cNvPr>
              <p:cNvSpPr/>
              <p:nvPr/>
            </p:nvSpPr>
            <p:spPr>
              <a:xfrm>
                <a:off x="7163753" y="1786890"/>
                <a:ext cx="6667" cy="7619"/>
              </a:xfrm>
              <a:custGeom>
                <a:avLst/>
                <a:gdLst>
                  <a:gd name="connsiteX0" fmla="*/ 2858 w 6667"/>
                  <a:gd name="connsiteY0" fmla="*/ 0 h 7619"/>
                  <a:gd name="connsiteX1" fmla="*/ 6667 w 6667"/>
                  <a:gd name="connsiteY1" fmla="*/ 3810 h 7619"/>
                  <a:gd name="connsiteX2" fmla="*/ 2858 w 6667"/>
                  <a:gd name="connsiteY2" fmla="*/ 7620 h 7619"/>
                  <a:gd name="connsiteX3" fmla="*/ 2858 w 6667"/>
                  <a:gd name="connsiteY3" fmla="*/ 0 h 7619"/>
                  <a:gd name="connsiteX4" fmla="*/ 2858 w 6667"/>
                  <a:gd name="connsiteY4" fmla="*/ 0 h 7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 h="7619">
                    <a:moveTo>
                      <a:pt x="2858" y="0"/>
                    </a:moveTo>
                    <a:cubicBezTo>
                      <a:pt x="6667" y="0"/>
                      <a:pt x="6667" y="0"/>
                      <a:pt x="6667" y="3810"/>
                    </a:cubicBezTo>
                    <a:cubicBezTo>
                      <a:pt x="6667" y="3810"/>
                      <a:pt x="6667" y="7620"/>
                      <a:pt x="2858" y="7620"/>
                    </a:cubicBezTo>
                    <a:cubicBezTo>
                      <a:pt x="2858" y="3810"/>
                      <a:pt x="2858" y="3810"/>
                      <a:pt x="2858" y="0"/>
                    </a:cubicBezTo>
                    <a:cubicBezTo>
                      <a:pt x="-953" y="0"/>
                      <a:pt x="-953" y="0"/>
                      <a:pt x="2858" y="0"/>
                    </a:cubicBezTo>
                    <a:close/>
                  </a:path>
                </a:pathLst>
              </a:custGeom>
              <a:solidFill>
                <a:srgbClr val="DD8ED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4" name="Freeform: Shape 503">
                <a:extLst>
                  <a:ext uri="{FF2B5EF4-FFF2-40B4-BE49-F238E27FC236}">
                    <a16:creationId xmlns:a16="http://schemas.microsoft.com/office/drawing/2014/main" id="{DB23BC25-A711-A85C-EC33-C8E4C9355305}"/>
                  </a:ext>
                </a:extLst>
              </p:cNvPr>
              <p:cNvSpPr/>
              <p:nvPr/>
            </p:nvSpPr>
            <p:spPr>
              <a:xfrm>
                <a:off x="8887152" y="1676400"/>
                <a:ext cx="5387" cy="15240"/>
              </a:xfrm>
              <a:custGeom>
                <a:avLst/>
                <a:gdLst>
                  <a:gd name="connsiteX0" fmla="*/ 5388 w 5387"/>
                  <a:gd name="connsiteY0" fmla="*/ 15240 h 15240"/>
                  <a:gd name="connsiteX1" fmla="*/ 1578 w 5387"/>
                  <a:gd name="connsiteY1" fmla="*/ 0 h 15240"/>
                  <a:gd name="connsiteX2" fmla="*/ 5388 w 5387"/>
                  <a:gd name="connsiteY2" fmla="*/ 15240 h 15240"/>
                </a:gdLst>
                <a:ahLst/>
                <a:cxnLst>
                  <a:cxn ang="0">
                    <a:pos x="connsiteX0" y="connsiteY0"/>
                  </a:cxn>
                  <a:cxn ang="0">
                    <a:pos x="connsiteX1" y="connsiteY1"/>
                  </a:cxn>
                  <a:cxn ang="0">
                    <a:pos x="connsiteX2" y="connsiteY2"/>
                  </a:cxn>
                </a:cxnLst>
                <a:rect l="l" t="t" r="r" b="b"/>
                <a:pathLst>
                  <a:path w="5387" h="15240">
                    <a:moveTo>
                      <a:pt x="5388" y="15240"/>
                    </a:moveTo>
                    <a:cubicBezTo>
                      <a:pt x="1578" y="11430"/>
                      <a:pt x="-2232" y="7620"/>
                      <a:pt x="1578" y="0"/>
                    </a:cubicBezTo>
                    <a:lnTo>
                      <a:pt x="5388" y="15240"/>
                    </a:lnTo>
                    <a:close/>
                  </a:path>
                </a:pathLst>
              </a:custGeom>
              <a:solidFill>
                <a:srgbClr val="E4A5E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5" name="Freeform: Shape 504">
                <a:extLst>
                  <a:ext uri="{FF2B5EF4-FFF2-40B4-BE49-F238E27FC236}">
                    <a16:creationId xmlns:a16="http://schemas.microsoft.com/office/drawing/2014/main" id="{11F8646F-9665-3510-BD38-4D801AE0AD6F}"/>
                  </a:ext>
                </a:extLst>
              </p:cNvPr>
              <p:cNvSpPr/>
              <p:nvPr/>
            </p:nvSpPr>
            <p:spPr>
              <a:xfrm>
                <a:off x="7734301" y="2439707"/>
                <a:ext cx="7619" cy="6312"/>
              </a:xfrm>
              <a:custGeom>
                <a:avLst/>
                <a:gdLst>
                  <a:gd name="connsiteX0" fmla="*/ 0 w 7619"/>
                  <a:gd name="connsiteY0" fmla="*/ 2503 h 6312"/>
                  <a:gd name="connsiteX1" fmla="*/ 7620 w 7619"/>
                  <a:gd name="connsiteY1" fmla="*/ 6313 h 6312"/>
                  <a:gd name="connsiteX2" fmla="*/ 0 w 7619"/>
                  <a:gd name="connsiteY2" fmla="*/ 2503 h 6312"/>
                </a:gdLst>
                <a:ahLst/>
                <a:cxnLst>
                  <a:cxn ang="0">
                    <a:pos x="connsiteX0" y="connsiteY0"/>
                  </a:cxn>
                  <a:cxn ang="0">
                    <a:pos x="connsiteX1" y="connsiteY1"/>
                  </a:cxn>
                  <a:cxn ang="0">
                    <a:pos x="connsiteX2" y="connsiteY2"/>
                  </a:cxn>
                </a:cxnLst>
                <a:rect l="l" t="t" r="r" b="b"/>
                <a:pathLst>
                  <a:path w="7619" h="6312">
                    <a:moveTo>
                      <a:pt x="0" y="2503"/>
                    </a:moveTo>
                    <a:cubicBezTo>
                      <a:pt x="3810" y="-1307"/>
                      <a:pt x="7620" y="-1307"/>
                      <a:pt x="7620" y="6313"/>
                    </a:cubicBezTo>
                    <a:lnTo>
                      <a:pt x="0" y="2503"/>
                    </a:lnTo>
                    <a:close/>
                  </a:path>
                </a:pathLst>
              </a:custGeom>
              <a:solidFill>
                <a:srgbClr val="B830B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6" name="Freeform: Shape 505">
                <a:extLst>
                  <a:ext uri="{FF2B5EF4-FFF2-40B4-BE49-F238E27FC236}">
                    <a16:creationId xmlns:a16="http://schemas.microsoft.com/office/drawing/2014/main" id="{6B9E0AA8-8758-4E15-AFBC-E24D995C093D}"/>
                  </a:ext>
                </a:extLst>
              </p:cNvPr>
              <p:cNvSpPr/>
              <p:nvPr/>
            </p:nvSpPr>
            <p:spPr>
              <a:xfrm>
                <a:off x="7802881" y="1539240"/>
                <a:ext cx="5387" cy="15239"/>
              </a:xfrm>
              <a:custGeom>
                <a:avLst/>
                <a:gdLst>
                  <a:gd name="connsiteX0" fmla="*/ 3810 w 5387"/>
                  <a:gd name="connsiteY0" fmla="*/ 15240 h 15239"/>
                  <a:gd name="connsiteX1" fmla="*/ 0 w 5387"/>
                  <a:gd name="connsiteY1" fmla="*/ 0 h 15239"/>
                  <a:gd name="connsiteX2" fmla="*/ 0 w 5387"/>
                  <a:gd name="connsiteY2" fmla="*/ 0 h 15239"/>
                  <a:gd name="connsiteX3" fmla="*/ 3810 w 5387"/>
                  <a:gd name="connsiteY3" fmla="*/ 15240 h 15239"/>
                  <a:gd name="connsiteX4" fmla="*/ 3810 w 5387"/>
                  <a:gd name="connsiteY4" fmla="*/ 1524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87" h="15239">
                    <a:moveTo>
                      <a:pt x="3810" y="15240"/>
                    </a:moveTo>
                    <a:cubicBezTo>
                      <a:pt x="0" y="11430"/>
                      <a:pt x="0" y="3810"/>
                      <a:pt x="0" y="0"/>
                    </a:cubicBezTo>
                    <a:lnTo>
                      <a:pt x="0" y="0"/>
                    </a:lnTo>
                    <a:cubicBezTo>
                      <a:pt x="3810" y="3810"/>
                      <a:pt x="7620" y="7620"/>
                      <a:pt x="3810" y="15240"/>
                    </a:cubicBezTo>
                    <a:lnTo>
                      <a:pt x="3810" y="15240"/>
                    </a:lnTo>
                    <a:close/>
                  </a:path>
                </a:pathLst>
              </a:custGeom>
              <a:solidFill>
                <a:srgbClr val="E7AFE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7" name="Freeform: Shape 506">
                <a:extLst>
                  <a:ext uri="{FF2B5EF4-FFF2-40B4-BE49-F238E27FC236}">
                    <a16:creationId xmlns:a16="http://schemas.microsoft.com/office/drawing/2014/main" id="{1DA5C971-2802-BC0E-6F2A-E769F4A6AB96}"/>
                  </a:ext>
                </a:extLst>
              </p:cNvPr>
              <p:cNvSpPr/>
              <p:nvPr/>
            </p:nvSpPr>
            <p:spPr>
              <a:xfrm>
                <a:off x="9239251" y="1672590"/>
                <a:ext cx="11430" cy="3809"/>
              </a:xfrm>
              <a:custGeom>
                <a:avLst/>
                <a:gdLst>
                  <a:gd name="connsiteX0" fmla="*/ 11430 w 11430"/>
                  <a:gd name="connsiteY0" fmla="*/ 0 h 3809"/>
                  <a:gd name="connsiteX1" fmla="*/ 0 w 11430"/>
                  <a:gd name="connsiteY1" fmla="*/ 3810 h 3809"/>
                  <a:gd name="connsiteX2" fmla="*/ 11430 w 11430"/>
                  <a:gd name="connsiteY2" fmla="*/ 0 h 3809"/>
                </a:gdLst>
                <a:ahLst/>
                <a:cxnLst>
                  <a:cxn ang="0">
                    <a:pos x="connsiteX0" y="connsiteY0"/>
                  </a:cxn>
                  <a:cxn ang="0">
                    <a:pos x="connsiteX1" y="connsiteY1"/>
                  </a:cxn>
                  <a:cxn ang="0">
                    <a:pos x="connsiteX2" y="connsiteY2"/>
                  </a:cxn>
                </a:cxnLst>
                <a:rect l="l" t="t" r="r" b="b"/>
                <a:pathLst>
                  <a:path w="11430" h="3809">
                    <a:moveTo>
                      <a:pt x="11430" y="0"/>
                    </a:moveTo>
                    <a:cubicBezTo>
                      <a:pt x="7620" y="0"/>
                      <a:pt x="3810" y="3810"/>
                      <a:pt x="0" y="3810"/>
                    </a:cubicBezTo>
                    <a:cubicBezTo>
                      <a:pt x="3810" y="0"/>
                      <a:pt x="7620" y="0"/>
                      <a:pt x="11430" y="0"/>
                    </a:cubicBezTo>
                    <a:close/>
                  </a:path>
                </a:pathLst>
              </a:custGeom>
              <a:solidFill>
                <a:srgbClr val="EBBDE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8" name="Freeform: Shape 507">
                <a:extLst>
                  <a:ext uri="{FF2B5EF4-FFF2-40B4-BE49-F238E27FC236}">
                    <a16:creationId xmlns:a16="http://schemas.microsoft.com/office/drawing/2014/main" id="{7A9EF730-11C1-251D-76D3-D8A6E1A5D17A}"/>
                  </a:ext>
                </a:extLst>
              </p:cNvPr>
              <p:cNvSpPr/>
              <p:nvPr/>
            </p:nvSpPr>
            <p:spPr>
              <a:xfrm>
                <a:off x="9460231" y="1108710"/>
                <a:ext cx="15239" cy="3810"/>
              </a:xfrm>
              <a:custGeom>
                <a:avLst/>
                <a:gdLst>
                  <a:gd name="connsiteX0" fmla="*/ 0 w 15239"/>
                  <a:gd name="connsiteY0" fmla="*/ 3810 h 3810"/>
                  <a:gd name="connsiteX1" fmla="*/ 15240 w 15239"/>
                  <a:gd name="connsiteY1" fmla="*/ 0 h 3810"/>
                  <a:gd name="connsiteX2" fmla="*/ 0 w 15239"/>
                  <a:gd name="connsiteY2" fmla="*/ 3810 h 3810"/>
                </a:gdLst>
                <a:ahLst/>
                <a:cxnLst>
                  <a:cxn ang="0">
                    <a:pos x="connsiteX0" y="connsiteY0"/>
                  </a:cxn>
                  <a:cxn ang="0">
                    <a:pos x="connsiteX1" y="connsiteY1"/>
                  </a:cxn>
                  <a:cxn ang="0">
                    <a:pos x="connsiteX2" y="connsiteY2"/>
                  </a:cxn>
                </a:cxnLst>
                <a:rect l="l" t="t" r="r" b="b"/>
                <a:pathLst>
                  <a:path w="15239" h="3810">
                    <a:moveTo>
                      <a:pt x="0" y="3810"/>
                    </a:moveTo>
                    <a:cubicBezTo>
                      <a:pt x="3810" y="0"/>
                      <a:pt x="7620" y="0"/>
                      <a:pt x="15240" y="0"/>
                    </a:cubicBezTo>
                    <a:cubicBezTo>
                      <a:pt x="7620" y="0"/>
                      <a:pt x="3810" y="3810"/>
                      <a:pt x="0" y="3810"/>
                    </a:cubicBezTo>
                    <a:close/>
                  </a:path>
                </a:pathLst>
              </a:custGeom>
              <a:solidFill>
                <a:srgbClr val="C94DC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9" name="Freeform: Shape 508">
                <a:extLst>
                  <a:ext uri="{FF2B5EF4-FFF2-40B4-BE49-F238E27FC236}">
                    <a16:creationId xmlns:a16="http://schemas.microsoft.com/office/drawing/2014/main" id="{43CF987C-1E34-28A8-DE31-6FD6F26608C8}"/>
                  </a:ext>
                </a:extLst>
              </p:cNvPr>
              <p:cNvSpPr/>
              <p:nvPr/>
            </p:nvSpPr>
            <p:spPr>
              <a:xfrm>
                <a:off x="7383781" y="2225040"/>
                <a:ext cx="11430" cy="7619"/>
              </a:xfrm>
              <a:custGeom>
                <a:avLst/>
                <a:gdLst>
                  <a:gd name="connsiteX0" fmla="*/ 0 w 11430"/>
                  <a:gd name="connsiteY0" fmla="*/ 7620 h 7619"/>
                  <a:gd name="connsiteX1" fmla="*/ 11430 w 11430"/>
                  <a:gd name="connsiteY1" fmla="*/ 0 h 7619"/>
                  <a:gd name="connsiteX2" fmla="*/ 0 w 11430"/>
                  <a:gd name="connsiteY2" fmla="*/ 7620 h 7619"/>
                </a:gdLst>
                <a:ahLst/>
                <a:cxnLst>
                  <a:cxn ang="0">
                    <a:pos x="connsiteX0" y="connsiteY0"/>
                  </a:cxn>
                  <a:cxn ang="0">
                    <a:pos x="connsiteX1" y="connsiteY1"/>
                  </a:cxn>
                  <a:cxn ang="0">
                    <a:pos x="connsiteX2" y="connsiteY2"/>
                  </a:cxn>
                </a:cxnLst>
                <a:rect l="l" t="t" r="r" b="b"/>
                <a:pathLst>
                  <a:path w="11430" h="7619">
                    <a:moveTo>
                      <a:pt x="0" y="7620"/>
                    </a:moveTo>
                    <a:cubicBezTo>
                      <a:pt x="3810" y="3810"/>
                      <a:pt x="7620" y="0"/>
                      <a:pt x="11430" y="0"/>
                    </a:cubicBezTo>
                    <a:cubicBezTo>
                      <a:pt x="7620" y="3810"/>
                      <a:pt x="3810" y="3810"/>
                      <a:pt x="0" y="7620"/>
                    </a:cubicBezTo>
                    <a:close/>
                  </a:path>
                </a:pathLst>
              </a:custGeom>
              <a:solidFill>
                <a:srgbClr val="E3A2E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0" name="Freeform: Shape 509">
                <a:extLst>
                  <a:ext uri="{FF2B5EF4-FFF2-40B4-BE49-F238E27FC236}">
                    <a16:creationId xmlns:a16="http://schemas.microsoft.com/office/drawing/2014/main" id="{0C2F2C9F-0AB7-3090-758F-13E4D6259C34}"/>
                  </a:ext>
                </a:extLst>
              </p:cNvPr>
              <p:cNvSpPr/>
              <p:nvPr/>
            </p:nvSpPr>
            <p:spPr>
              <a:xfrm>
                <a:off x="8723322" y="2327909"/>
                <a:ext cx="5388" cy="3810"/>
              </a:xfrm>
              <a:custGeom>
                <a:avLst/>
                <a:gdLst>
                  <a:gd name="connsiteX0" fmla="*/ 5388 w 5388"/>
                  <a:gd name="connsiteY0" fmla="*/ 3810 h 3810"/>
                  <a:gd name="connsiteX1" fmla="*/ 1578 w 5388"/>
                  <a:gd name="connsiteY1" fmla="*/ 0 h 3810"/>
                  <a:gd name="connsiteX2" fmla="*/ 5388 w 5388"/>
                  <a:gd name="connsiteY2" fmla="*/ 3810 h 3810"/>
                </a:gdLst>
                <a:ahLst/>
                <a:cxnLst>
                  <a:cxn ang="0">
                    <a:pos x="connsiteX0" y="connsiteY0"/>
                  </a:cxn>
                  <a:cxn ang="0">
                    <a:pos x="connsiteX1" y="connsiteY1"/>
                  </a:cxn>
                  <a:cxn ang="0">
                    <a:pos x="connsiteX2" y="connsiteY2"/>
                  </a:cxn>
                </a:cxnLst>
                <a:rect l="l" t="t" r="r" b="b"/>
                <a:pathLst>
                  <a:path w="5388" h="3810">
                    <a:moveTo>
                      <a:pt x="5388" y="3810"/>
                    </a:moveTo>
                    <a:cubicBezTo>
                      <a:pt x="1578" y="3810"/>
                      <a:pt x="-2232" y="3810"/>
                      <a:pt x="1578" y="0"/>
                    </a:cubicBezTo>
                    <a:cubicBezTo>
                      <a:pt x="1578" y="0"/>
                      <a:pt x="5388" y="3810"/>
                      <a:pt x="5388" y="3810"/>
                    </a:cubicBezTo>
                    <a:close/>
                  </a:path>
                </a:pathLst>
              </a:custGeom>
              <a:solidFill>
                <a:srgbClr val="BD5BB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1" name="Freeform: Shape 510">
                <a:extLst>
                  <a:ext uri="{FF2B5EF4-FFF2-40B4-BE49-F238E27FC236}">
                    <a16:creationId xmlns:a16="http://schemas.microsoft.com/office/drawing/2014/main" id="{C12BA885-8D79-F4E1-FA5E-255037345D02}"/>
                  </a:ext>
                </a:extLst>
              </p:cNvPr>
              <p:cNvSpPr/>
              <p:nvPr/>
            </p:nvSpPr>
            <p:spPr>
              <a:xfrm>
                <a:off x="7692390" y="2442209"/>
                <a:ext cx="7620" cy="7620"/>
              </a:xfrm>
              <a:custGeom>
                <a:avLst/>
                <a:gdLst>
                  <a:gd name="connsiteX0" fmla="*/ 0 w 7620"/>
                  <a:gd name="connsiteY0" fmla="*/ 7620 h 7620"/>
                  <a:gd name="connsiteX1" fmla="*/ 7620 w 7620"/>
                  <a:gd name="connsiteY1" fmla="*/ 0 h 7620"/>
                  <a:gd name="connsiteX2" fmla="*/ 0 w 7620"/>
                  <a:gd name="connsiteY2" fmla="*/ 7620 h 7620"/>
                </a:gdLst>
                <a:ahLst/>
                <a:cxnLst>
                  <a:cxn ang="0">
                    <a:pos x="connsiteX0" y="connsiteY0"/>
                  </a:cxn>
                  <a:cxn ang="0">
                    <a:pos x="connsiteX1" y="connsiteY1"/>
                  </a:cxn>
                  <a:cxn ang="0">
                    <a:pos x="connsiteX2" y="connsiteY2"/>
                  </a:cxn>
                </a:cxnLst>
                <a:rect l="l" t="t" r="r" b="b"/>
                <a:pathLst>
                  <a:path w="7620" h="7620">
                    <a:moveTo>
                      <a:pt x="0" y="7620"/>
                    </a:moveTo>
                    <a:cubicBezTo>
                      <a:pt x="0" y="3810"/>
                      <a:pt x="3810" y="0"/>
                      <a:pt x="7620" y="0"/>
                    </a:cubicBezTo>
                    <a:cubicBezTo>
                      <a:pt x="7620" y="3810"/>
                      <a:pt x="0" y="3810"/>
                      <a:pt x="0" y="7620"/>
                    </a:cubicBezTo>
                    <a:close/>
                  </a:path>
                </a:pathLst>
              </a:custGeom>
              <a:solidFill>
                <a:srgbClr val="B830B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2" name="Freeform: Shape 511">
                <a:extLst>
                  <a:ext uri="{FF2B5EF4-FFF2-40B4-BE49-F238E27FC236}">
                    <a16:creationId xmlns:a16="http://schemas.microsoft.com/office/drawing/2014/main" id="{B20EE508-8AE1-EA9C-21E8-B17AA6553CCA}"/>
                  </a:ext>
                </a:extLst>
              </p:cNvPr>
              <p:cNvSpPr/>
              <p:nvPr/>
            </p:nvSpPr>
            <p:spPr>
              <a:xfrm>
                <a:off x="9685973" y="2203132"/>
                <a:ext cx="2857" cy="2857"/>
              </a:xfrm>
              <a:custGeom>
                <a:avLst/>
                <a:gdLst>
                  <a:gd name="connsiteX0" fmla="*/ 2858 w 2857"/>
                  <a:gd name="connsiteY0" fmla="*/ 2858 h 2857"/>
                  <a:gd name="connsiteX1" fmla="*/ 2858 w 2857"/>
                  <a:gd name="connsiteY1" fmla="*/ 2858 h 2857"/>
                  <a:gd name="connsiteX2" fmla="*/ 2858 w 2857"/>
                  <a:gd name="connsiteY2" fmla="*/ 2858 h 2857"/>
                  <a:gd name="connsiteX3" fmla="*/ 2858 w 2857"/>
                  <a:gd name="connsiteY3" fmla="*/ 2858 h 2857"/>
                  <a:gd name="connsiteX4" fmla="*/ 2858 w 2857"/>
                  <a:gd name="connsiteY4" fmla="*/ 2858 h 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 h="2857">
                    <a:moveTo>
                      <a:pt x="2858" y="2858"/>
                    </a:moveTo>
                    <a:lnTo>
                      <a:pt x="2858" y="2858"/>
                    </a:lnTo>
                    <a:cubicBezTo>
                      <a:pt x="-953" y="2858"/>
                      <a:pt x="-953" y="2858"/>
                      <a:pt x="2858" y="2858"/>
                    </a:cubicBezTo>
                    <a:cubicBezTo>
                      <a:pt x="-953" y="-953"/>
                      <a:pt x="-953" y="-953"/>
                      <a:pt x="2858" y="2858"/>
                    </a:cubicBezTo>
                    <a:cubicBezTo>
                      <a:pt x="2858" y="-953"/>
                      <a:pt x="2858" y="2858"/>
                      <a:pt x="2858" y="2858"/>
                    </a:cubicBezTo>
                    <a:close/>
                  </a:path>
                </a:pathLst>
              </a:custGeom>
              <a:solidFill>
                <a:srgbClr val="E2A0E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3" name="Freeform: Shape 512">
                <a:extLst>
                  <a:ext uri="{FF2B5EF4-FFF2-40B4-BE49-F238E27FC236}">
                    <a16:creationId xmlns:a16="http://schemas.microsoft.com/office/drawing/2014/main" id="{8818B166-7165-5B0F-FC5C-0CD20001BDC9}"/>
                  </a:ext>
                </a:extLst>
              </p:cNvPr>
              <p:cNvSpPr/>
              <p:nvPr/>
            </p:nvSpPr>
            <p:spPr>
              <a:xfrm>
                <a:off x="9688831" y="2247900"/>
                <a:ext cx="5503" cy="7620"/>
              </a:xfrm>
              <a:custGeom>
                <a:avLst/>
                <a:gdLst>
                  <a:gd name="connsiteX0" fmla="*/ 3810 w 5503"/>
                  <a:gd name="connsiteY0" fmla="*/ 0 h 7620"/>
                  <a:gd name="connsiteX1" fmla="*/ 3810 w 5503"/>
                  <a:gd name="connsiteY1" fmla="*/ 7620 h 7620"/>
                  <a:gd name="connsiteX2" fmla="*/ 0 w 5503"/>
                  <a:gd name="connsiteY2" fmla="*/ 7620 h 7620"/>
                  <a:gd name="connsiteX3" fmla="*/ 3810 w 5503"/>
                  <a:gd name="connsiteY3" fmla="*/ 0 h 7620"/>
                  <a:gd name="connsiteX4" fmla="*/ 3810 w 5503"/>
                  <a:gd name="connsiteY4" fmla="*/ 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03" h="7620">
                    <a:moveTo>
                      <a:pt x="3810" y="0"/>
                    </a:moveTo>
                    <a:cubicBezTo>
                      <a:pt x="3810" y="3810"/>
                      <a:pt x="7620" y="3810"/>
                      <a:pt x="3810" y="7620"/>
                    </a:cubicBezTo>
                    <a:cubicBezTo>
                      <a:pt x="3810" y="7620"/>
                      <a:pt x="0" y="7620"/>
                      <a:pt x="0" y="7620"/>
                    </a:cubicBezTo>
                    <a:cubicBezTo>
                      <a:pt x="0" y="3810"/>
                      <a:pt x="0" y="0"/>
                      <a:pt x="3810" y="0"/>
                    </a:cubicBezTo>
                    <a:lnTo>
                      <a:pt x="3810" y="0"/>
                    </a:lnTo>
                    <a:close/>
                  </a:path>
                </a:pathLst>
              </a:custGeom>
              <a:solidFill>
                <a:srgbClr val="D470D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4" name="Freeform: Shape 513">
                <a:extLst>
                  <a:ext uri="{FF2B5EF4-FFF2-40B4-BE49-F238E27FC236}">
                    <a16:creationId xmlns:a16="http://schemas.microsoft.com/office/drawing/2014/main" id="{AB4C2197-7EAE-0344-B2B6-CF3E368B3F78}"/>
                  </a:ext>
                </a:extLst>
              </p:cNvPr>
              <p:cNvSpPr/>
              <p:nvPr/>
            </p:nvSpPr>
            <p:spPr>
              <a:xfrm>
                <a:off x="7863840" y="2048713"/>
                <a:ext cx="423881" cy="294436"/>
              </a:xfrm>
              <a:custGeom>
                <a:avLst/>
                <a:gdLst>
                  <a:gd name="connsiteX0" fmla="*/ 377190 w 423881"/>
                  <a:gd name="connsiteY0" fmla="*/ 260147 h 294436"/>
                  <a:gd name="connsiteX1" fmla="*/ 354330 w 423881"/>
                  <a:gd name="connsiteY1" fmla="*/ 214427 h 294436"/>
                  <a:gd name="connsiteX2" fmla="*/ 346710 w 423881"/>
                  <a:gd name="connsiteY2" fmla="*/ 210617 h 294436"/>
                  <a:gd name="connsiteX3" fmla="*/ 342900 w 423881"/>
                  <a:gd name="connsiteY3" fmla="*/ 218237 h 294436"/>
                  <a:gd name="connsiteX4" fmla="*/ 339090 w 423881"/>
                  <a:gd name="connsiteY4" fmla="*/ 229667 h 294436"/>
                  <a:gd name="connsiteX5" fmla="*/ 323850 w 423881"/>
                  <a:gd name="connsiteY5" fmla="*/ 229667 h 294436"/>
                  <a:gd name="connsiteX6" fmla="*/ 312420 w 423881"/>
                  <a:gd name="connsiteY6" fmla="*/ 233477 h 294436"/>
                  <a:gd name="connsiteX7" fmla="*/ 304800 w 423881"/>
                  <a:gd name="connsiteY7" fmla="*/ 244907 h 294436"/>
                  <a:gd name="connsiteX8" fmla="*/ 293370 w 423881"/>
                  <a:gd name="connsiteY8" fmla="*/ 244907 h 294436"/>
                  <a:gd name="connsiteX9" fmla="*/ 285750 w 423881"/>
                  <a:gd name="connsiteY9" fmla="*/ 252527 h 294436"/>
                  <a:gd name="connsiteX10" fmla="*/ 270510 w 423881"/>
                  <a:gd name="connsiteY10" fmla="*/ 260147 h 294436"/>
                  <a:gd name="connsiteX11" fmla="*/ 270510 w 423881"/>
                  <a:gd name="connsiteY11" fmla="*/ 275387 h 294436"/>
                  <a:gd name="connsiteX12" fmla="*/ 266700 w 423881"/>
                  <a:gd name="connsiteY12" fmla="*/ 279197 h 294436"/>
                  <a:gd name="connsiteX13" fmla="*/ 259080 w 423881"/>
                  <a:gd name="connsiteY13" fmla="*/ 275387 h 294436"/>
                  <a:gd name="connsiteX14" fmla="*/ 247650 w 423881"/>
                  <a:gd name="connsiteY14" fmla="*/ 263957 h 294436"/>
                  <a:gd name="connsiteX15" fmla="*/ 240030 w 423881"/>
                  <a:gd name="connsiteY15" fmla="*/ 252527 h 294436"/>
                  <a:gd name="connsiteX16" fmla="*/ 232410 w 423881"/>
                  <a:gd name="connsiteY16" fmla="*/ 241097 h 294436"/>
                  <a:gd name="connsiteX17" fmla="*/ 228600 w 423881"/>
                  <a:gd name="connsiteY17" fmla="*/ 267767 h 294436"/>
                  <a:gd name="connsiteX18" fmla="*/ 224790 w 423881"/>
                  <a:gd name="connsiteY18" fmla="*/ 294437 h 294436"/>
                  <a:gd name="connsiteX19" fmla="*/ 220980 w 423881"/>
                  <a:gd name="connsiteY19" fmla="*/ 286817 h 294436"/>
                  <a:gd name="connsiteX20" fmla="*/ 205740 w 423881"/>
                  <a:gd name="connsiteY20" fmla="*/ 279197 h 294436"/>
                  <a:gd name="connsiteX21" fmla="*/ 194310 w 423881"/>
                  <a:gd name="connsiteY21" fmla="*/ 283007 h 294436"/>
                  <a:gd name="connsiteX22" fmla="*/ 186690 w 423881"/>
                  <a:gd name="connsiteY22" fmla="*/ 271577 h 294436"/>
                  <a:gd name="connsiteX23" fmla="*/ 186690 w 423881"/>
                  <a:gd name="connsiteY23" fmla="*/ 263957 h 294436"/>
                  <a:gd name="connsiteX24" fmla="*/ 190500 w 423881"/>
                  <a:gd name="connsiteY24" fmla="*/ 260147 h 294436"/>
                  <a:gd name="connsiteX25" fmla="*/ 190500 w 423881"/>
                  <a:gd name="connsiteY25" fmla="*/ 252527 h 294436"/>
                  <a:gd name="connsiteX26" fmla="*/ 186690 w 423881"/>
                  <a:gd name="connsiteY26" fmla="*/ 225857 h 294436"/>
                  <a:gd name="connsiteX27" fmla="*/ 186690 w 423881"/>
                  <a:gd name="connsiteY27" fmla="*/ 202997 h 294436"/>
                  <a:gd name="connsiteX28" fmla="*/ 137160 w 423881"/>
                  <a:gd name="connsiteY28" fmla="*/ 153467 h 294436"/>
                  <a:gd name="connsiteX29" fmla="*/ 121920 w 423881"/>
                  <a:gd name="connsiteY29" fmla="*/ 153467 h 294436"/>
                  <a:gd name="connsiteX30" fmla="*/ 102870 w 423881"/>
                  <a:gd name="connsiteY30" fmla="*/ 157277 h 294436"/>
                  <a:gd name="connsiteX31" fmla="*/ 106680 w 423881"/>
                  <a:gd name="connsiteY31" fmla="*/ 142037 h 294436"/>
                  <a:gd name="connsiteX32" fmla="*/ 102870 w 423881"/>
                  <a:gd name="connsiteY32" fmla="*/ 134417 h 294436"/>
                  <a:gd name="connsiteX33" fmla="*/ 83820 w 423881"/>
                  <a:gd name="connsiteY33" fmla="*/ 134417 h 294436"/>
                  <a:gd name="connsiteX34" fmla="*/ 72390 w 423881"/>
                  <a:gd name="connsiteY34" fmla="*/ 130607 h 294436"/>
                  <a:gd name="connsiteX35" fmla="*/ 64770 w 423881"/>
                  <a:gd name="connsiteY35" fmla="*/ 130607 h 294436"/>
                  <a:gd name="connsiteX36" fmla="*/ 49530 w 423881"/>
                  <a:gd name="connsiteY36" fmla="*/ 149657 h 294436"/>
                  <a:gd name="connsiteX37" fmla="*/ 26670 w 423881"/>
                  <a:gd name="connsiteY37" fmla="*/ 138227 h 294436"/>
                  <a:gd name="connsiteX38" fmla="*/ 26670 w 423881"/>
                  <a:gd name="connsiteY38" fmla="*/ 134417 h 294436"/>
                  <a:gd name="connsiteX39" fmla="*/ 19050 w 423881"/>
                  <a:gd name="connsiteY39" fmla="*/ 122987 h 294436"/>
                  <a:gd name="connsiteX40" fmla="*/ 15240 w 423881"/>
                  <a:gd name="connsiteY40" fmla="*/ 122987 h 294436"/>
                  <a:gd name="connsiteX41" fmla="*/ 3810 w 423881"/>
                  <a:gd name="connsiteY41" fmla="*/ 119177 h 294436"/>
                  <a:gd name="connsiteX42" fmla="*/ 0 w 423881"/>
                  <a:gd name="connsiteY42" fmla="*/ 111557 h 294436"/>
                  <a:gd name="connsiteX43" fmla="*/ 38100 w 423881"/>
                  <a:gd name="connsiteY43" fmla="*/ 88697 h 294436"/>
                  <a:gd name="connsiteX44" fmla="*/ 57150 w 423881"/>
                  <a:gd name="connsiteY44" fmla="*/ 103937 h 294436"/>
                  <a:gd name="connsiteX45" fmla="*/ 53340 w 423881"/>
                  <a:gd name="connsiteY45" fmla="*/ 111557 h 294436"/>
                  <a:gd name="connsiteX46" fmla="*/ 53340 w 423881"/>
                  <a:gd name="connsiteY46" fmla="*/ 111557 h 294436"/>
                  <a:gd name="connsiteX47" fmla="*/ 57150 w 423881"/>
                  <a:gd name="connsiteY47" fmla="*/ 107747 h 294436"/>
                  <a:gd name="connsiteX48" fmla="*/ 91440 w 423881"/>
                  <a:gd name="connsiteY48" fmla="*/ 92507 h 294436"/>
                  <a:gd name="connsiteX49" fmla="*/ 87630 w 423881"/>
                  <a:gd name="connsiteY49" fmla="*/ 84887 h 294436"/>
                  <a:gd name="connsiteX50" fmla="*/ 80010 w 423881"/>
                  <a:gd name="connsiteY50" fmla="*/ 54407 h 294436"/>
                  <a:gd name="connsiteX51" fmla="*/ 83820 w 423881"/>
                  <a:gd name="connsiteY51" fmla="*/ 42977 h 294436"/>
                  <a:gd name="connsiteX52" fmla="*/ 125730 w 423881"/>
                  <a:gd name="connsiteY52" fmla="*/ 20117 h 294436"/>
                  <a:gd name="connsiteX53" fmla="*/ 133350 w 423881"/>
                  <a:gd name="connsiteY53" fmla="*/ 35357 h 294436"/>
                  <a:gd name="connsiteX54" fmla="*/ 121920 w 423881"/>
                  <a:gd name="connsiteY54" fmla="*/ 50597 h 294436"/>
                  <a:gd name="connsiteX55" fmla="*/ 129540 w 423881"/>
                  <a:gd name="connsiteY55" fmla="*/ 81077 h 294436"/>
                  <a:gd name="connsiteX56" fmla="*/ 167640 w 423881"/>
                  <a:gd name="connsiteY56" fmla="*/ 84887 h 294436"/>
                  <a:gd name="connsiteX57" fmla="*/ 175260 w 423881"/>
                  <a:gd name="connsiteY57" fmla="*/ 84887 h 294436"/>
                  <a:gd name="connsiteX58" fmla="*/ 182880 w 423881"/>
                  <a:gd name="connsiteY58" fmla="*/ 88697 h 294436"/>
                  <a:gd name="connsiteX59" fmla="*/ 198120 w 423881"/>
                  <a:gd name="connsiteY59" fmla="*/ 130607 h 294436"/>
                  <a:gd name="connsiteX60" fmla="*/ 205740 w 423881"/>
                  <a:gd name="connsiteY60" fmla="*/ 142037 h 294436"/>
                  <a:gd name="connsiteX61" fmla="*/ 213360 w 423881"/>
                  <a:gd name="connsiteY61" fmla="*/ 149657 h 294436"/>
                  <a:gd name="connsiteX62" fmla="*/ 232410 w 423881"/>
                  <a:gd name="connsiteY62" fmla="*/ 191567 h 294436"/>
                  <a:gd name="connsiteX63" fmla="*/ 243840 w 423881"/>
                  <a:gd name="connsiteY63" fmla="*/ 199187 h 294436"/>
                  <a:gd name="connsiteX64" fmla="*/ 259080 w 423881"/>
                  <a:gd name="connsiteY64" fmla="*/ 210617 h 294436"/>
                  <a:gd name="connsiteX65" fmla="*/ 274320 w 423881"/>
                  <a:gd name="connsiteY65" fmla="*/ 183947 h 294436"/>
                  <a:gd name="connsiteX66" fmla="*/ 278130 w 423881"/>
                  <a:gd name="connsiteY66" fmla="*/ 180137 h 294436"/>
                  <a:gd name="connsiteX67" fmla="*/ 300990 w 423881"/>
                  <a:gd name="connsiteY67" fmla="*/ 145847 h 294436"/>
                  <a:gd name="connsiteX68" fmla="*/ 259080 w 423881"/>
                  <a:gd name="connsiteY68" fmla="*/ 168707 h 294436"/>
                  <a:gd name="connsiteX69" fmla="*/ 240030 w 423881"/>
                  <a:gd name="connsiteY69" fmla="*/ 164897 h 294436"/>
                  <a:gd name="connsiteX70" fmla="*/ 236220 w 423881"/>
                  <a:gd name="connsiteY70" fmla="*/ 142037 h 294436"/>
                  <a:gd name="connsiteX71" fmla="*/ 217170 w 423881"/>
                  <a:gd name="connsiteY71" fmla="*/ 126797 h 294436"/>
                  <a:gd name="connsiteX72" fmla="*/ 198120 w 423881"/>
                  <a:gd name="connsiteY72" fmla="*/ 115367 h 294436"/>
                  <a:gd name="connsiteX73" fmla="*/ 186690 w 423881"/>
                  <a:gd name="connsiteY73" fmla="*/ 81077 h 294436"/>
                  <a:gd name="connsiteX74" fmla="*/ 175260 w 423881"/>
                  <a:gd name="connsiteY74" fmla="*/ 73457 h 294436"/>
                  <a:gd name="connsiteX75" fmla="*/ 167640 w 423881"/>
                  <a:gd name="connsiteY75" fmla="*/ 62027 h 294436"/>
                  <a:gd name="connsiteX76" fmla="*/ 194310 w 423881"/>
                  <a:gd name="connsiteY76" fmla="*/ 27737 h 294436"/>
                  <a:gd name="connsiteX77" fmla="*/ 209550 w 423881"/>
                  <a:gd name="connsiteY77" fmla="*/ 16307 h 294436"/>
                  <a:gd name="connsiteX78" fmla="*/ 228600 w 423881"/>
                  <a:gd name="connsiteY78" fmla="*/ 20117 h 294436"/>
                  <a:gd name="connsiteX79" fmla="*/ 232410 w 423881"/>
                  <a:gd name="connsiteY79" fmla="*/ 23927 h 294436"/>
                  <a:gd name="connsiteX80" fmla="*/ 243840 w 423881"/>
                  <a:gd name="connsiteY80" fmla="*/ 1067 h 294436"/>
                  <a:gd name="connsiteX81" fmla="*/ 266700 w 423881"/>
                  <a:gd name="connsiteY81" fmla="*/ 4877 h 294436"/>
                  <a:gd name="connsiteX82" fmla="*/ 289560 w 423881"/>
                  <a:gd name="connsiteY82" fmla="*/ 23927 h 294436"/>
                  <a:gd name="connsiteX83" fmla="*/ 297180 w 423881"/>
                  <a:gd name="connsiteY83" fmla="*/ 31547 h 294436"/>
                  <a:gd name="connsiteX84" fmla="*/ 316230 w 423881"/>
                  <a:gd name="connsiteY84" fmla="*/ 50597 h 294436"/>
                  <a:gd name="connsiteX85" fmla="*/ 339090 w 423881"/>
                  <a:gd name="connsiteY85" fmla="*/ 42977 h 294436"/>
                  <a:gd name="connsiteX86" fmla="*/ 342900 w 423881"/>
                  <a:gd name="connsiteY86" fmla="*/ 62027 h 294436"/>
                  <a:gd name="connsiteX87" fmla="*/ 342900 w 423881"/>
                  <a:gd name="connsiteY87" fmla="*/ 77267 h 294436"/>
                  <a:gd name="connsiteX88" fmla="*/ 331470 w 423881"/>
                  <a:gd name="connsiteY88" fmla="*/ 107747 h 294436"/>
                  <a:gd name="connsiteX89" fmla="*/ 335280 w 423881"/>
                  <a:gd name="connsiteY89" fmla="*/ 103937 h 294436"/>
                  <a:gd name="connsiteX90" fmla="*/ 369570 w 423881"/>
                  <a:gd name="connsiteY90" fmla="*/ 84887 h 294436"/>
                  <a:gd name="connsiteX91" fmla="*/ 373380 w 423881"/>
                  <a:gd name="connsiteY91" fmla="*/ 84887 h 294436"/>
                  <a:gd name="connsiteX92" fmla="*/ 388620 w 423881"/>
                  <a:gd name="connsiteY92" fmla="*/ 77267 h 294436"/>
                  <a:gd name="connsiteX93" fmla="*/ 392430 w 423881"/>
                  <a:gd name="connsiteY93" fmla="*/ 77267 h 294436"/>
                  <a:gd name="connsiteX94" fmla="*/ 422910 w 423881"/>
                  <a:gd name="connsiteY94" fmla="*/ 107747 h 294436"/>
                  <a:gd name="connsiteX95" fmla="*/ 422910 w 423881"/>
                  <a:gd name="connsiteY95" fmla="*/ 122987 h 294436"/>
                  <a:gd name="connsiteX96" fmla="*/ 403860 w 423881"/>
                  <a:gd name="connsiteY96" fmla="*/ 149657 h 294436"/>
                  <a:gd name="connsiteX97" fmla="*/ 392430 w 423881"/>
                  <a:gd name="connsiteY97" fmla="*/ 172517 h 294436"/>
                  <a:gd name="connsiteX98" fmla="*/ 400050 w 423881"/>
                  <a:gd name="connsiteY98" fmla="*/ 195377 h 294436"/>
                  <a:gd name="connsiteX99" fmla="*/ 392430 w 423881"/>
                  <a:gd name="connsiteY99" fmla="*/ 199187 h 294436"/>
                  <a:gd name="connsiteX100" fmla="*/ 377190 w 423881"/>
                  <a:gd name="connsiteY100" fmla="*/ 206807 h 294436"/>
                  <a:gd name="connsiteX101" fmla="*/ 384810 w 423881"/>
                  <a:gd name="connsiteY101" fmla="*/ 233477 h 294436"/>
                  <a:gd name="connsiteX102" fmla="*/ 392430 w 423881"/>
                  <a:gd name="connsiteY102" fmla="*/ 248717 h 294436"/>
                  <a:gd name="connsiteX103" fmla="*/ 392430 w 423881"/>
                  <a:gd name="connsiteY103" fmla="*/ 252527 h 294436"/>
                  <a:gd name="connsiteX104" fmla="*/ 384810 w 423881"/>
                  <a:gd name="connsiteY104" fmla="*/ 252527 h 294436"/>
                  <a:gd name="connsiteX105" fmla="*/ 377190 w 423881"/>
                  <a:gd name="connsiteY105" fmla="*/ 260147 h 294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423881" h="294436">
                    <a:moveTo>
                      <a:pt x="377190" y="260147"/>
                    </a:moveTo>
                    <a:cubicBezTo>
                      <a:pt x="373380" y="241097"/>
                      <a:pt x="365760" y="225857"/>
                      <a:pt x="354330" y="214427"/>
                    </a:cubicBezTo>
                    <a:cubicBezTo>
                      <a:pt x="350520" y="210617"/>
                      <a:pt x="350520" y="210617"/>
                      <a:pt x="346710" y="210617"/>
                    </a:cubicBezTo>
                    <a:cubicBezTo>
                      <a:pt x="342900" y="210617"/>
                      <a:pt x="339090" y="214427"/>
                      <a:pt x="342900" y="218237"/>
                    </a:cubicBezTo>
                    <a:cubicBezTo>
                      <a:pt x="342900" y="222047"/>
                      <a:pt x="342900" y="225857"/>
                      <a:pt x="339090" y="229667"/>
                    </a:cubicBezTo>
                    <a:cubicBezTo>
                      <a:pt x="335280" y="233477"/>
                      <a:pt x="327660" y="233477"/>
                      <a:pt x="323850" y="229667"/>
                    </a:cubicBezTo>
                    <a:cubicBezTo>
                      <a:pt x="312420" y="225857"/>
                      <a:pt x="312420" y="225857"/>
                      <a:pt x="312420" y="233477"/>
                    </a:cubicBezTo>
                    <a:cubicBezTo>
                      <a:pt x="312420" y="241097"/>
                      <a:pt x="308610" y="241097"/>
                      <a:pt x="304800" y="244907"/>
                    </a:cubicBezTo>
                    <a:cubicBezTo>
                      <a:pt x="300990" y="244907"/>
                      <a:pt x="297180" y="244907"/>
                      <a:pt x="293370" y="244907"/>
                    </a:cubicBezTo>
                    <a:cubicBezTo>
                      <a:pt x="289560" y="244907"/>
                      <a:pt x="285750" y="244907"/>
                      <a:pt x="285750" y="252527"/>
                    </a:cubicBezTo>
                    <a:cubicBezTo>
                      <a:pt x="285750" y="263957"/>
                      <a:pt x="281940" y="263957"/>
                      <a:pt x="270510" y="260147"/>
                    </a:cubicBezTo>
                    <a:cubicBezTo>
                      <a:pt x="270510" y="263957"/>
                      <a:pt x="274320" y="271577"/>
                      <a:pt x="270510" y="275387"/>
                    </a:cubicBezTo>
                    <a:cubicBezTo>
                      <a:pt x="270510" y="279197"/>
                      <a:pt x="266700" y="279197"/>
                      <a:pt x="266700" y="279197"/>
                    </a:cubicBezTo>
                    <a:cubicBezTo>
                      <a:pt x="262890" y="279197"/>
                      <a:pt x="259080" y="279197"/>
                      <a:pt x="259080" y="275387"/>
                    </a:cubicBezTo>
                    <a:cubicBezTo>
                      <a:pt x="259080" y="267767"/>
                      <a:pt x="255270" y="267767"/>
                      <a:pt x="247650" y="263957"/>
                    </a:cubicBezTo>
                    <a:cubicBezTo>
                      <a:pt x="243840" y="263957"/>
                      <a:pt x="240030" y="260147"/>
                      <a:pt x="240030" y="252527"/>
                    </a:cubicBezTo>
                    <a:cubicBezTo>
                      <a:pt x="240030" y="248717"/>
                      <a:pt x="240030" y="244907"/>
                      <a:pt x="232410" y="241097"/>
                    </a:cubicBezTo>
                    <a:cubicBezTo>
                      <a:pt x="240030" y="252527"/>
                      <a:pt x="232410" y="260147"/>
                      <a:pt x="228600" y="267767"/>
                    </a:cubicBezTo>
                    <a:cubicBezTo>
                      <a:pt x="224790" y="275387"/>
                      <a:pt x="232410" y="286817"/>
                      <a:pt x="224790" y="294437"/>
                    </a:cubicBezTo>
                    <a:cubicBezTo>
                      <a:pt x="220980" y="294437"/>
                      <a:pt x="220980" y="290627"/>
                      <a:pt x="220980" y="286817"/>
                    </a:cubicBezTo>
                    <a:cubicBezTo>
                      <a:pt x="217170" y="279197"/>
                      <a:pt x="213360" y="275387"/>
                      <a:pt x="205740" y="279197"/>
                    </a:cubicBezTo>
                    <a:cubicBezTo>
                      <a:pt x="201930" y="283007"/>
                      <a:pt x="198120" y="286817"/>
                      <a:pt x="194310" y="283007"/>
                    </a:cubicBezTo>
                    <a:cubicBezTo>
                      <a:pt x="190500" y="279197"/>
                      <a:pt x="186690" y="275387"/>
                      <a:pt x="186690" y="271577"/>
                    </a:cubicBezTo>
                    <a:cubicBezTo>
                      <a:pt x="186690" y="267767"/>
                      <a:pt x="186690" y="267767"/>
                      <a:pt x="186690" y="263957"/>
                    </a:cubicBezTo>
                    <a:lnTo>
                      <a:pt x="190500" y="260147"/>
                    </a:lnTo>
                    <a:cubicBezTo>
                      <a:pt x="194310" y="256337"/>
                      <a:pt x="190500" y="256337"/>
                      <a:pt x="190500" y="252527"/>
                    </a:cubicBezTo>
                    <a:cubicBezTo>
                      <a:pt x="179070" y="244907"/>
                      <a:pt x="179070" y="233477"/>
                      <a:pt x="186690" y="225857"/>
                    </a:cubicBezTo>
                    <a:cubicBezTo>
                      <a:pt x="198120" y="218237"/>
                      <a:pt x="194310" y="210617"/>
                      <a:pt x="186690" y="202997"/>
                    </a:cubicBezTo>
                    <a:cubicBezTo>
                      <a:pt x="175260" y="183947"/>
                      <a:pt x="152400" y="172517"/>
                      <a:pt x="137160" y="153467"/>
                    </a:cubicBezTo>
                    <a:cubicBezTo>
                      <a:pt x="133350" y="145847"/>
                      <a:pt x="129540" y="149657"/>
                      <a:pt x="121920" y="153467"/>
                    </a:cubicBezTo>
                    <a:cubicBezTo>
                      <a:pt x="118110" y="157277"/>
                      <a:pt x="110490" y="161087"/>
                      <a:pt x="102870" y="157277"/>
                    </a:cubicBezTo>
                    <a:cubicBezTo>
                      <a:pt x="95250" y="153467"/>
                      <a:pt x="102870" y="145847"/>
                      <a:pt x="106680" y="142037"/>
                    </a:cubicBezTo>
                    <a:cubicBezTo>
                      <a:pt x="114300" y="134417"/>
                      <a:pt x="110490" y="134417"/>
                      <a:pt x="102870" y="134417"/>
                    </a:cubicBezTo>
                    <a:cubicBezTo>
                      <a:pt x="95250" y="138227"/>
                      <a:pt x="87630" y="134417"/>
                      <a:pt x="83820" y="134417"/>
                    </a:cubicBezTo>
                    <a:cubicBezTo>
                      <a:pt x="80010" y="134417"/>
                      <a:pt x="76200" y="134417"/>
                      <a:pt x="72390" y="130607"/>
                    </a:cubicBezTo>
                    <a:cubicBezTo>
                      <a:pt x="68580" y="130607"/>
                      <a:pt x="68580" y="122987"/>
                      <a:pt x="64770" y="130607"/>
                    </a:cubicBezTo>
                    <a:cubicBezTo>
                      <a:pt x="64770" y="142037"/>
                      <a:pt x="68580" y="153467"/>
                      <a:pt x="49530" y="149657"/>
                    </a:cubicBezTo>
                    <a:cubicBezTo>
                      <a:pt x="41910" y="149657"/>
                      <a:pt x="38100" y="138227"/>
                      <a:pt x="26670" y="138227"/>
                    </a:cubicBezTo>
                    <a:cubicBezTo>
                      <a:pt x="22860" y="138227"/>
                      <a:pt x="22860" y="134417"/>
                      <a:pt x="26670" y="134417"/>
                    </a:cubicBezTo>
                    <a:cubicBezTo>
                      <a:pt x="34290" y="122987"/>
                      <a:pt x="26670" y="122987"/>
                      <a:pt x="19050" y="122987"/>
                    </a:cubicBezTo>
                    <a:lnTo>
                      <a:pt x="15240" y="122987"/>
                    </a:lnTo>
                    <a:cubicBezTo>
                      <a:pt x="11430" y="126797"/>
                      <a:pt x="7620" y="122987"/>
                      <a:pt x="3810" y="119177"/>
                    </a:cubicBezTo>
                    <a:lnTo>
                      <a:pt x="0" y="111557"/>
                    </a:lnTo>
                    <a:cubicBezTo>
                      <a:pt x="7620" y="100127"/>
                      <a:pt x="22860" y="88697"/>
                      <a:pt x="38100" y="88697"/>
                    </a:cubicBezTo>
                    <a:cubicBezTo>
                      <a:pt x="49530" y="88697"/>
                      <a:pt x="57150" y="92507"/>
                      <a:pt x="57150" y="103937"/>
                    </a:cubicBezTo>
                    <a:cubicBezTo>
                      <a:pt x="57150" y="107747"/>
                      <a:pt x="53340" y="107747"/>
                      <a:pt x="53340" y="111557"/>
                    </a:cubicBezTo>
                    <a:cubicBezTo>
                      <a:pt x="53340" y="111557"/>
                      <a:pt x="53340" y="111557"/>
                      <a:pt x="53340" y="111557"/>
                    </a:cubicBezTo>
                    <a:cubicBezTo>
                      <a:pt x="53340" y="111557"/>
                      <a:pt x="57150" y="107747"/>
                      <a:pt x="57150" y="107747"/>
                    </a:cubicBezTo>
                    <a:cubicBezTo>
                      <a:pt x="64770" y="84887"/>
                      <a:pt x="76200" y="81077"/>
                      <a:pt x="91440" y="92507"/>
                    </a:cubicBezTo>
                    <a:cubicBezTo>
                      <a:pt x="91440" y="88697"/>
                      <a:pt x="91440" y="84887"/>
                      <a:pt x="87630" y="84887"/>
                    </a:cubicBezTo>
                    <a:cubicBezTo>
                      <a:pt x="72390" y="73457"/>
                      <a:pt x="72390" y="69647"/>
                      <a:pt x="80010" y="54407"/>
                    </a:cubicBezTo>
                    <a:cubicBezTo>
                      <a:pt x="83820" y="50597"/>
                      <a:pt x="83820" y="46787"/>
                      <a:pt x="83820" y="42977"/>
                    </a:cubicBezTo>
                    <a:cubicBezTo>
                      <a:pt x="87630" y="27737"/>
                      <a:pt x="110490" y="12497"/>
                      <a:pt x="125730" y="20117"/>
                    </a:cubicBezTo>
                    <a:cubicBezTo>
                      <a:pt x="133350" y="23927"/>
                      <a:pt x="133350" y="27737"/>
                      <a:pt x="133350" y="35357"/>
                    </a:cubicBezTo>
                    <a:cubicBezTo>
                      <a:pt x="133350" y="42977"/>
                      <a:pt x="129540" y="46787"/>
                      <a:pt x="121920" y="50597"/>
                    </a:cubicBezTo>
                    <a:cubicBezTo>
                      <a:pt x="133350" y="58217"/>
                      <a:pt x="133350" y="58217"/>
                      <a:pt x="129540" y="81077"/>
                    </a:cubicBezTo>
                    <a:cubicBezTo>
                      <a:pt x="144780" y="73457"/>
                      <a:pt x="160020" y="69647"/>
                      <a:pt x="167640" y="84887"/>
                    </a:cubicBezTo>
                    <a:cubicBezTo>
                      <a:pt x="167640" y="88697"/>
                      <a:pt x="175260" y="84887"/>
                      <a:pt x="175260" y="84887"/>
                    </a:cubicBezTo>
                    <a:cubicBezTo>
                      <a:pt x="179070" y="84887"/>
                      <a:pt x="182880" y="84887"/>
                      <a:pt x="182880" y="88697"/>
                    </a:cubicBezTo>
                    <a:cubicBezTo>
                      <a:pt x="186690" y="103937"/>
                      <a:pt x="194310" y="119177"/>
                      <a:pt x="198120" y="130607"/>
                    </a:cubicBezTo>
                    <a:cubicBezTo>
                      <a:pt x="198120" y="134417"/>
                      <a:pt x="201930" y="142037"/>
                      <a:pt x="205740" y="142037"/>
                    </a:cubicBezTo>
                    <a:cubicBezTo>
                      <a:pt x="209550" y="145847"/>
                      <a:pt x="213360" y="145847"/>
                      <a:pt x="213360" y="149657"/>
                    </a:cubicBezTo>
                    <a:cubicBezTo>
                      <a:pt x="213360" y="168707"/>
                      <a:pt x="228600" y="176327"/>
                      <a:pt x="232410" y="191567"/>
                    </a:cubicBezTo>
                    <a:cubicBezTo>
                      <a:pt x="236220" y="195377"/>
                      <a:pt x="240030" y="199187"/>
                      <a:pt x="243840" y="199187"/>
                    </a:cubicBezTo>
                    <a:cubicBezTo>
                      <a:pt x="251460" y="199187"/>
                      <a:pt x="255270" y="202997"/>
                      <a:pt x="259080" y="210617"/>
                    </a:cubicBezTo>
                    <a:cubicBezTo>
                      <a:pt x="251460" y="195377"/>
                      <a:pt x="266700" y="195377"/>
                      <a:pt x="274320" y="183947"/>
                    </a:cubicBezTo>
                    <a:cubicBezTo>
                      <a:pt x="274320" y="183947"/>
                      <a:pt x="278130" y="180137"/>
                      <a:pt x="278130" y="180137"/>
                    </a:cubicBezTo>
                    <a:cubicBezTo>
                      <a:pt x="285750" y="164897"/>
                      <a:pt x="289560" y="153467"/>
                      <a:pt x="300990" y="145847"/>
                    </a:cubicBezTo>
                    <a:cubicBezTo>
                      <a:pt x="297180" y="161087"/>
                      <a:pt x="274320" y="157277"/>
                      <a:pt x="259080" y="168707"/>
                    </a:cubicBezTo>
                    <a:cubicBezTo>
                      <a:pt x="251460" y="172517"/>
                      <a:pt x="243840" y="172517"/>
                      <a:pt x="240030" y="164897"/>
                    </a:cubicBezTo>
                    <a:cubicBezTo>
                      <a:pt x="236220" y="157277"/>
                      <a:pt x="236220" y="149657"/>
                      <a:pt x="236220" y="142037"/>
                    </a:cubicBezTo>
                    <a:cubicBezTo>
                      <a:pt x="236220" y="130607"/>
                      <a:pt x="228600" y="122987"/>
                      <a:pt x="217170" y="126797"/>
                    </a:cubicBezTo>
                    <a:cubicBezTo>
                      <a:pt x="205740" y="130607"/>
                      <a:pt x="198120" y="126797"/>
                      <a:pt x="198120" y="115367"/>
                    </a:cubicBezTo>
                    <a:cubicBezTo>
                      <a:pt x="194310" y="103937"/>
                      <a:pt x="190500" y="92507"/>
                      <a:pt x="186690" y="81077"/>
                    </a:cubicBezTo>
                    <a:cubicBezTo>
                      <a:pt x="186690" y="73457"/>
                      <a:pt x="182880" y="73457"/>
                      <a:pt x="175260" y="73457"/>
                    </a:cubicBezTo>
                    <a:cubicBezTo>
                      <a:pt x="171450" y="69647"/>
                      <a:pt x="167640" y="65837"/>
                      <a:pt x="167640" y="62027"/>
                    </a:cubicBezTo>
                    <a:cubicBezTo>
                      <a:pt x="175260" y="50597"/>
                      <a:pt x="175260" y="35357"/>
                      <a:pt x="194310" y="27737"/>
                    </a:cubicBezTo>
                    <a:cubicBezTo>
                      <a:pt x="201930" y="23927"/>
                      <a:pt x="205740" y="20117"/>
                      <a:pt x="209550" y="16307"/>
                    </a:cubicBezTo>
                    <a:cubicBezTo>
                      <a:pt x="220980" y="4877"/>
                      <a:pt x="220980" y="4877"/>
                      <a:pt x="228600" y="20117"/>
                    </a:cubicBezTo>
                    <a:cubicBezTo>
                      <a:pt x="228600" y="23927"/>
                      <a:pt x="232410" y="23927"/>
                      <a:pt x="232410" y="23927"/>
                    </a:cubicBezTo>
                    <a:cubicBezTo>
                      <a:pt x="240030" y="16307"/>
                      <a:pt x="232410" y="4877"/>
                      <a:pt x="243840" y="1067"/>
                    </a:cubicBezTo>
                    <a:cubicBezTo>
                      <a:pt x="255270" y="-2743"/>
                      <a:pt x="259080" y="4877"/>
                      <a:pt x="266700" y="4877"/>
                    </a:cubicBezTo>
                    <a:cubicBezTo>
                      <a:pt x="281940" y="4877"/>
                      <a:pt x="293370" y="8687"/>
                      <a:pt x="289560" y="23927"/>
                    </a:cubicBezTo>
                    <a:cubicBezTo>
                      <a:pt x="289560" y="27737"/>
                      <a:pt x="293370" y="31547"/>
                      <a:pt x="297180" y="31547"/>
                    </a:cubicBezTo>
                    <a:cubicBezTo>
                      <a:pt x="308610" y="31547"/>
                      <a:pt x="312420" y="39167"/>
                      <a:pt x="316230" y="50597"/>
                    </a:cubicBezTo>
                    <a:cubicBezTo>
                      <a:pt x="323850" y="42977"/>
                      <a:pt x="331470" y="39167"/>
                      <a:pt x="339090" y="42977"/>
                    </a:cubicBezTo>
                    <a:cubicBezTo>
                      <a:pt x="346710" y="46787"/>
                      <a:pt x="342900" y="54407"/>
                      <a:pt x="342900" y="62027"/>
                    </a:cubicBezTo>
                    <a:cubicBezTo>
                      <a:pt x="342900" y="65837"/>
                      <a:pt x="339090" y="73457"/>
                      <a:pt x="342900" y="77267"/>
                    </a:cubicBezTo>
                    <a:cubicBezTo>
                      <a:pt x="350520" y="92507"/>
                      <a:pt x="342900" y="100127"/>
                      <a:pt x="331470" y="107747"/>
                    </a:cubicBezTo>
                    <a:cubicBezTo>
                      <a:pt x="335280" y="107747"/>
                      <a:pt x="335280" y="103937"/>
                      <a:pt x="335280" y="103937"/>
                    </a:cubicBezTo>
                    <a:cubicBezTo>
                      <a:pt x="350520" y="107747"/>
                      <a:pt x="358140" y="92507"/>
                      <a:pt x="369570" y="84887"/>
                    </a:cubicBezTo>
                    <a:cubicBezTo>
                      <a:pt x="369570" y="84887"/>
                      <a:pt x="373380" y="84887"/>
                      <a:pt x="373380" y="84887"/>
                    </a:cubicBezTo>
                    <a:cubicBezTo>
                      <a:pt x="381000" y="88697"/>
                      <a:pt x="384810" y="81077"/>
                      <a:pt x="388620" y="77267"/>
                    </a:cubicBezTo>
                    <a:cubicBezTo>
                      <a:pt x="388620" y="77267"/>
                      <a:pt x="392430" y="77267"/>
                      <a:pt x="392430" y="77267"/>
                    </a:cubicBezTo>
                    <a:cubicBezTo>
                      <a:pt x="415290" y="81077"/>
                      <a:pt x="419100" y="84887"/>
                      <a:pt x="422910" y="107747"/>
                    </a:cubicBezTo>
                    <a:cubicBezTo>
                      <a:pt x="422910" y="111557"/>
                      <a:pt x="422910" y="115367"/>
                      <a:pt x="422910" y="122987"/>
                    </a:cubicBezTo>
                    <a:cubicBezTo>
                      <a:pt x="426720" y="138227"/>
                      <a:pt x="419100" y="145847"/>
                      <a:pt x="403860" y="149657"/>
                    </a:cubicBezTo>
                    <a:cubicBezTo>
                      <a:pt x="388620" y="153467"/>
                      <a:pt x="384810" y="161087"/>
                      <a:pt x="392430" y="172517"/>
                    </a:cubicBezTo>
                    <a:cubicBezTo>
                      <a:pt x="396240" y="180137"/>
                      <a:pt x="396240" y="187757"/>
                      <a:pt x="400050" y="195377"/>
                    </a:cubicBezTo>
                    <a:cubicBezTo>
                      <a:pt x="400050" y="195377"/>
                      <a:pt x="396240" y="199187"/>
                      <a:pt x="392430" y="199187"/>
                    </a:cubicBezTo>
                    <a:cubicBezTo>
                      <a:pt x="384810" y="199187"/>
                      <a:pt x="381000" y="202997"/>
                      <a:pt x="377190" y="206807"/>
                    </a:cubicBezTo>
                    <a:cubicBezTo>
                      <a:pt x="381000" y="214427"/>
                      <a:pt x="384810" y="222047"/>
                      <a:pt x="384810" y="233477"/>
                    </a:cubicBezTo>
                    <a:cubicBezTo>
                      <a:pt x="384810" y="241097"/>
                      <a:pt x="384810" y="244907"/>
                      <a:pt x="392430" y="248717"/>
                    </a:cubicBezTo>
                    <a:cubicBezTo>
                      <a:pt x="396240" y="248717"/>
                      <a:pt x="396240" y="252527"/>
                      <a:pt x="392430" y="252527"/>
                    </a:cubicBezTo>
                    <a:cubicBezTo>
                      <a:pt x="392430" y="256337"/>
                      <a:pt x="388620" y="252527"/>
                      <a:pt x="384810" y="252527"/>
                    </a:cubicBezTo>
                    <a:cubicBezTo>
                      <a:pt x="384810" y="267767"/>
                      <a:pt x="381000" y="260147"/>
                      <a:pt x="377190" y="260147"/>
                    </a:cubicBezTo>
                    <a:close/>
                  </a:path>
                </a:pathLst>
              </a:custGeom>
              <a:solidFill>
                <a:srgbClr val="B22EB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5" name="Freeform: Shape 514">
                <a:extLst>
                  <a:ext uri="{FF2B5EF4-FFF2-40B4-BE49-F238E27FC236}">
                    <a16:creationId xmlns:a16="http://schemas.microsoft.com/office/drawing/2014/main" id="{24D638DA-5986-E379-170A-BBC82CC383E7}"/>
                  </a:ext>
                </a:extLst>
              </p:cNvPr>
              <p:cNvSpPr/>
              <p:nvPr/>
            </p:nvSpPr>
            <p:spPr>
              <a:xfrm>
                <a:off x="7860031" y="1931670"/>
                <a:ext cx="237798" cy="236220"/>
              </a:xfrm>
              <a:custGeom>
                <a:avLst/>
                <a:gdLst>
                  <a:gd name="connsiteX0" fmla="*/ 57150 w 237798"/>
                  <a:gd name="connsiteY0" fmla="*/ 228600 h 236220"/>
                  <a:gd name="connsiteX1" fmla="*/ 41910 w 237798"/>
                  <a:gd name="connsiteY1" fmla="*/ 220980 h 236220"/>
                  <a:gd name="connsiteX2" fmla="*/ 30480 w 237798"/>
                  <a:gd name="connsiteY2" fmla="*/ 228600 h 236220"/>
                  <a:gd name="connsiteX3" fmla="*/ 22860 w 237798"/>
                  <a:gd name="connsiteY3" fmla="*/ 236220 h 236220"/>
                  <a:gd name="connsiteX4" fmla="*/ 7620 w 237798"/>
                  <a:gd name="connsiteY4" fmla="*/ 236220 h 236220"/>
                  <a:gd name="connsiteX5" fmla="*/ 0 w 237798"/>
                  <a:gd name="connsiteY5" fmla="*/ 228600 h 236220"/>
                  <a:gd name="connsiteX6" fmla="*/ 0 w 237798"/>
                  <a:gd name="connsiteY6" fmla="*/ 205740 h 236220"/>
                  <a:gd name="connsiteX7" fmla="*/ 7620 w 237798"/>
                  <a:gd name="connsiteY7" fmla="*/ 186690 h 236220"/>
                  <a:gd name="connsiteX8" fmla="*/ 7620 w 237798"/>
                  <a:gd name="connsiteY8" fmla="*/ 175260 h 236220"/>
                  <a:gd name="connsiteX9" fmla="*/ 3810 w 237798"/>
                  <a:gd name="connsiteY9" fmla="*/ 148590 h 236220"/>
                  <a:gd name="connsiteX10" fmla="*/ 0 w 237798"/>
                  <a:gd name="connsiteY10" fmla="*/ 129540 h 236220"/>
                  <a:gd name="connsiteX11" fmla="*/ 11430 w 237798"/>
                  <a:gd name="connsiteY11" fmla="*/ 99060 h 236220"/>
                  <a:gd name="connsiteX12" fmla="*/ 22860 w 237798"/>
                  <a:gd name="connsiteY12" fmla="*/ 91440 h 236220"/>
                  <a:gd name="connsiteX13" fmla="*/ 26670 w 237798"/>
                  <a:gd name="connsiteY13" fmla="*/ 72390 h 236220"/>
                  <a:gd name="connsiteX14" fmla="*/ 22860 w 237798"/>
                  <a:gd name="connsiteY14" fmla="*/ 60960 h 236220"/>
                  <a:gd name="connsiteX15" fmla="*/ 22860 w 237798"/>
                  <a:gd name="connsiteY15" fmla="*/ 53340 h 236220"/>
                  <a:gd name="connsiteX16" fmla="*/ 41910 w 237798"/>
                  <a:gd name="connsiteY16" fmla="*/ 53340 h 236220"/>
                  <a:gd name="connsiteX17" fmla="*/ 45720 w 237798"/>
                  <a:gd name="connsiteY17" fmla="*/ 53340 h 236220"/>
                  <a:gd name="connsiteX18" fmla="*/ 49530 w 237798"/>
                  <a:gd name="connsiteY18" fmla="*/ 83820 h 236220"/>
                  <a:gd name="connsiteX19" fmla="*/ 49530 w 237798"/>
                  <a:gd name="connsiteY19" fmla="*/ 83820 h 236220"/>
                  <a:gd name="connsiteX20" fmla="*/ 64770 w 237798"/>
                  <a:gd name="connsiteY20" fmla="*/ 102870 h 236220"/>
                  <a:gd name="connsiteX21" fmla="*/ 64770 w 237798"/>
                  <a:gd name="connsiteY21" fmla="*/ 91440 h 236220"/>
                  <a:gd name="connsiteX22" fmla="*/ 68580 w 237798"/>
                  <a:gd name="connsiteY22" fmla="*/ 72390 h 236220"/>
                  <a:gd name="connsiteX23" fmla="*/ 80010 w 237798"/>
                  <a:gd name="connsiteY23" fmla="*/ 30480 h 236220"/>
                  <a:gd name="connsiteX24" fmla="*/ 99060 w 237798"/>
                  <a:gd name="connsiteY24" fmla="*/ 15240 h 236220"/>
                  <a:gd name="connsiteX25" fmla="*/ 114300 w 237798"/>
                  <a:gd name="connsiteY25" fmla="*/ 19050 h 236220"/>
                  <a:gd name="connsiteX26" fmla="*/ 125730 w 237798"/>
                  <a:gd name="connsiteY26" fmla="*/ 15240 h 236220"/>
                  <a:gd name="connsiteX27" fmla="*/ 144780 w 237798"/>
                  <a:gd name="connsiteY27" fmla="*/ 0 h 236220"/>
                  <a:gd name="connsiteX28" fmla="*/ 156210 w 237798"/>
                  <a:gd name="connsiteY28" fmla="*/ 11430 h 236220"/>
                  <a:gd name="connsiteX29" fmla="*/ 163830 w 237798"/>
                  <a:gd name="connsiteY29" fmla="*/ 34290 h 236220"/>
                  <a:gd name="connsiteX30" fmla="*/ 171450 w 237798"/>
                  <a:gd name="connsiteY30" fmla="*/ 38100 h 236220"/>
                  <a:gd name="connsiteX31" fmla="*/ 179070 w 237798"/>
                  <a:gd name="connsiteY31" fmla="*/ 45720 h 236220"/>
                  <a:gd name="connsiteX32" fmla="*/ 190500 w 237798"/>
                  <a:gd name="connsiteY32" fmla="*/ 87630 h 236220"/>
                  <a:gd name="connsiteX33" fmla="*/ 205740 w 237798"/>
                  <a:gd name="connsiteY33" fmla="*/ 87630 h 236220"/>
                  <a:gd name="connsiteX34" fmla="*/ 220980 w 237798"/>
                  <a:gd name="connsiteY34" fmla="*/ 80010 h 236220"/>
                  <a:gd name="connsiteX35" fmla="*/ 232410 w 237798"/>
                  <a:gd name="connsiteY35" fmla="*/ 83820 h 236220"/>
                  <a:gd name="connsiteX36" fmla="*/ 236220 w 237798"/>
                  <a:gd name="connsiteY36" fmla="*/ 99060 h 236220"/>
                  <a:gd name="connsiteX37" fmla="*/ 232410 w 237798"/>
                  <a:gd name="connsiteY37" fmla="*/ 110490 h 236220"/>
                  <a:gd name="connsiteX38" fmla="*/ 220980 w 237798"/>
                  <a:gd name="connsiteY38" fmla="*/ 121920 h 236220"/>
                  <a:gd name="connsiteX39" fmla="*/ 220980 w 237798"/>
                  <a:gd name="connsiteY39" fmla="*/ 121920 h 236220"/>
                  <a:gd name="connsiteX40" fmla="*/ 224790 w 237798"/>
                  <a:gd name="connsiteY40" fmla="*/ 163830 h 236220"/>
                  <a:gd name="connsiteX41" fmla="*/ 217170 w 237798"/>
                  <a:gd name="connsiteY41" fmla="*/ 160020 h 236220"/>
                  <a:gd name="connsiteX42" fmla="*/ 217170 w 237798"/>
                  <a:gd name="connsiteY42" fmla="*/ 140970 h 236220"/>
                  <a:gd name="connsiteX43" fmla="*/ 194310 w 237798"/>
                  <a:gd name="connsiteY43" fmla="*/ 171450 h 236220"/>
                  <a:gd name="connsiteX44" fmla="*/ 186690 w 237798"/>
                  <a:gd name="connsiteY44" fmla="*/ 163830 h 236220"/>
                  <a:gd name="connsiteX45" fmla="*/ 171450 w 237798"/>
                  <a:gd name="connsiteY45" fmla="*/ 190500 h 236220"/>
                  <a:gd name="connsiteX46" fmla="*/ 171450 w 237798"/>
                  <a:gd name="connsiteY46" fmla="*/ 198120 h 236220"/>
                  <a:gd name="connsiteX47" fmla="*/ 171450 w 237798"/>
                  <a:gd name="connsiteY47" fmla="*/ 205740 h 236220"/>
                  <a:gd name="connsiteX48" fmla="*/ 148590 w 237798"/>
                  <a:gd name="connsiteY48" fmla="*/ 213360 h 236220"/>
                  <a:gd name="connsiteX49" fmla="*/ 133350 w 237798"/>
                  <a:gd name="connsiteY49" fmla="*/ 201930 h 236220"/>
                  <a:gd name="connsiteX50" fmla="*/ 133350 w 237798"/>
                  <a:gd name="connsiteY50" fmla="*/ 205740 h 236220"/>
                  <a:gd name="connsiteX51" fmla="*/ 133350 w 237798"/>
                  <a:gd name="connsiteY51" fmla="*/ 217170 h 236220"/>
                  <a:gd name="connsiteX52" fmla="*/ 121920 w 237798"/>
                  <a:gd name="connsiteY52" fmla="*/ 213360 h 236220"/>
                  <a:gd name="connsiteX53" fmla="*/ 106680 w 237798"/>
                  <a:gd name="connsiteY53" fmla="*/ 198120 h 236220"/>
                  <a:gd name="connsiteX54" fmla="*/ 114300 w 237798"/>
                  <a:gd name="connsiteY54" fmla="*/ 186690 h 236220"/>
                  <a:gd name="connsiteX55" fmla="*/ 114300 w 237798"/>
                  <a:gd name="connsiteY55" fmla="*/ 175260 h 236220"/>
                  <a:gd name="connsiteX56" fmla="*/ 106680 w 237798"/>
                  <a:gd name="connsiteY56" fmla="*/ 179070 h 236220"/>
                  <a:gd name="connsiteX57" fmla="*/ 95250 w 237798"/>
                  <a:gd name="connsiteY57" fmla="*/ 179070 h 236220"/>
                  <a:gd name="connsiteX58" fmla="*/ 91440 w 237798"/>
                  <a:gd name="connsiteY58" fmla="*/ 167640 h 236220"/>
                  <a:gd name="connsiteX59" fmla="*/ 110490 w 237798"/>
                  <a:gd name="connsiteY59" fmla="*/ 160020 h 236220"/>
                  <a:gd name="connsiteX60" fmla="*/ 118110 w 237798"/>
                  <a:gd name="connsiteY60" fmla="*/ 144780 h 236220"/>
                  <a:gd name="connsiteX61" fmla="*/ 106680 w 237798"/>
                  <a:gd name="connsiteY61" fmla="*/ 140970 h 236220"/>
                  <a:gd name="connsiteX62" fmla="*/ 95250 w 237798"/>
                  <a:gd name="connsiteY62" fmla="*/ 140970 h 236220"/>
                  <a:gd name="connsiteX63" fmla="*/ 87630 w 237798"/>
                  <a:gd name="connsiteY63" fmla="*/ 152400 h 236220"/>
                  <a:gd name="connsiteX64" fmla="*/ 87630 w 237798"/>
                  <a:gd name="connsiteY64" fmla="*/ 160020 h 236220"/>
                  <a:gd name="connsiteX65" fmla="*/ 80010 w 237798"/>
                  <a:gd name="connsiteY65" fmla="*/ 171450 h 236220"/>
                  <a:gd name="connsiteX66" fmla="*/ 76200 w 237798"/>
                  <a:gd name="connsiteY66" fmla="*/ 175260 h 236220"/>
                  <a:gd name="connsiteX67" fmla="*/ 80010 w 237798"/>
                  <a:gd name="connsiteY67" fmla="*/ 179070 h 236220"/>
                  <a:gd name="connsiteX68" fmla="*/ 87630 w 237798"/>
                  <a:gd name="connsiteY68" fmla="*/ 179070 h 236220"/>
                  <a:gd name="connsiteX69" fmla="*/ 95250 w 237798"/>
                  <a:gd name="connsiteY69" fmla="*/ 198120 h 236220"/>
                  <a:gd name="connsiteX70" fmla="*/ 87630 w 237798"/>
                  <a:gd name="connsiteY70" fmla="*/ 213360 h 236220"/>
                  <a:gd name="connsiteX71" fmla="*/ 76200 w 237798"/>
                  <a:gd name="connsiteY71" fmla="*/ 213360 h 236220"/>
                  <a:gd name="connsiteX72" fmla="*/ 76200 w 237798"/>
                  <a:gd name="connsiteY72" fmla="*/ 194310 h 236220"/>
                  <a:gd name="connsiteX73" fmla="*/ 60960 w 237798"/>
                  <a:gd name="connsiteY73" fmla="*/ 205740 h 236220"/>
                  <a:gd name="connsiteX74" fmla="*/ 49530 w 237798"/>
                  <a:gd name="connsiteY74" fmla="*/ 213360 h 236220"/>
                  <a:gd name="connsiteX75" fmla="*/ 57150 w 237798"/>
                  <a:gd name="connsiteY75" fmla="*/ 228600 h 236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237798" h="236220">
                    <a:moveTo>
                      <a:pt x="57150" y="228600"/>
                    </a:moveTo>
                    <a:cubicBezTo>
                      <a:pt x="53340" y="224790"/>
                      <a:pt x="49530" y="220980"/>
                      <a:pt x="41910" y="220980"/>
                    </a:cubicBezTo>
                    <a:cubicBezTo>
                      <a:pt x="38100" y="220980"/>
                      <a:pt x="30480" y="220980"/>
                      <a:pt x="30480" y="228600"/>
                    </a:cubicBezTo>
                    <a:cubicBezTo>
                      <a:pt x="30480" y="236220"/>
                      <a:pt x="26670" y="236220"/>
                      <a:pt x="22860" y="236220"/>
                    </a:cubicBezTo>
                    <a:cubicBezTo>
                      <a:pt x="19050" y="232410"/>
                      <a:pt x="11430" y="236220"/>
                      <a:pt x="7620" y="236220"/>
                    </a:cubicBezTo>
                    <a:cubicBezTo>
                      <a:pt x="3810" y="236220"/>
                      <a:pt x="0" y="232410"/>
                      <a:pt x="0" y="228600"/>
                    </a:cubicBezTo>
                    <a:cubicBezTo>
                      <a:pt x="3810" y="220980"/>
                      <a:pt x="0" y="213360"/>
                      <a:pt x="0" y="205740"/>
                    </a:cubicBezTo>
                    <a:cubicBezTo>
                      <a:pt x="0" y="198120"/>
                      <a:pt x="7620" y="190500"/>
                      <a:pt x="7620" y="186690"/>
                    </a:cubicBezTo>
                    <a:cubicBezTo>
                      <a:pt x="11430" y="182880"/>
                      <a:pt x="11430" y="179070"/>
                      <a:pt x="7620" y="175260"/>
                    </a:cubicBezTo>
                    <a:cubicBezTo>
                      <a:pt x="3810" y="167640"/>
                      <a:pt x="3810" y="160020"/>
                      <a:pt x="3810" y="148590"/>
                    </a:cubicBezTo>
                    <a:cubicBezTo>
                      <a:pt x="3810" y="140970"/>
                      <a:pt x="7620" y="133350"/>
                      <a:pt x="0" y="129540"/>
                    </a:cubicBezTo>
                    <a:cubicBezTo>
                      <a:pt x="26670" y="125730"/>
                      <a:pt x="22860" y="114300"/>
                      <a:pt x="11430" y="99060"/>
                    </a:cubicBezTo>
                    <a:cubicBezTo>
                      <a:pt x="11430" y="95250"/>
                      <a:pt x="19050" y="95250"/>
                      <a:pt x="22860" y="91440"/>
                    </a:cubicBezTo>
                    <a:cubicBezTo>
                      <a:pt x="30480" y="83820"/>
                      <a:pt x="30480" y="80010"/>
                      <a:pt x="26670" y="72390"/>
                    </a:cubicBezTo>
                    <a:cubicBezTo>
                      <a:pt x="26670" y="68580"/>
                      <a:pt x="22860" y="64770"/>
                      <a:pt x="22860" y="60960"/>
                    </a:cubicBezTo>
                    <a:cubicBezTo>
                      <a:pt x="22860" y="60960"/>
                      <a:pt x="22860" y="57150"/>
                      <a:pt x="22860" y="53340"/>
                    </a:cubicBezTo>
                    <a:cubicBezTo>
                      <a:pt x="30480" y="53340"/>
                      <a:pt x="34290" y="57150"/>
                      <a:pt x="41910" y="53340"/>
                    </a:cubicBezTo>
                    <a:lnTo>
                      <a:pt x="45720" y="53340"/>
                    </a:lnTo>
                    <a:cubicBezTo>
                      <a:pt x="53340" y="60960"/>
                      <a:pt x="49530" y="72390"/>
                      <a:pt x="49530" y="83820"/>
                    </a:cubicBezTo>
                    <a:cubicBezTo>
                      <a:pt x="49530" y="83820"/>
                      <a:pt x="49530" y="83820"/>
                      <a:pt x="49530" y="83820"/>
                    </a:cubicBezTo>
                    <a:cubicBezTo>
                      <a:pt x="57150" y="87630"/>
                      <a:pt x="64770" y="91440"/>
                      <a:pt x="64770" y="102870"/>
                    </a:cubicBezTo>
                    <a:cubicBezTo>
                      <a:pt x="68580" y="99060"/>
                      <a:pt x="68580" y="95250"/>
                      <a:pt x="64770" y="91440"/>
                    </a:cubicBezTo>
                    <a:cubicBezTo>
                      <a:pt x="64770" y="83820"/>
                      <a:pt x="64770" y="80010"/>
                      <a:pt x="68580" y="72390"/>
                    </a:cubicBezTo>
                    <a:cubicBezTo>
                      <a:pt x="76200" y="60960"/>
                      <a:pt x="80010" y="45720"/>
                      <a:pt x="80010" y="30480"/>
                    </a:cubicBezTo>
                    <a:cubicBezTo>
                      <a:pt x="80010" y="15240"/>
                      <a:pt x="87630" y="11430"/>
                      <a:pt x="99060" y="15240"/>
                    </a:cubicBezTo>
                    <a:cubicBezTo>
                      <a:pt x="102870" y="15240"/>
                      <a:pt x="110490" y="19050"/>
                      <a:pt x="114300" y="19050"/>
                    </a:cubicBezTo>
                    <a:cubicBezTo>
                      <a:pt x="118110" y="19050"/>
                      <a:pt x="121920" y="19050"/>
                      <a:pt x="125730" y="15240"/>
                    </a:cubicBezTo>
                    <a:cubicBezTo>
                      <a:pt x="129540" y="3810"/>
                      <a:pt x="137160" y="3810"/>
                      <a:pt x="144780" y="0"/>
                    </a:cubicBezTo>
                    <a:cubicBezTo>
                      <a:pt x="152400" y="0"/>
                      <a:pt x="156210" y="7620"/>
                      <a:pt x="156210" y="11430"/>
                    </a:cubicBezTo>
                    <a:cubicBezTo>
                      <a:pt x="160020" y="19050"/>
                      <a:pt x="167640" y="22860"/>
                      <a:pt x="163830" y="34290"/>
                    </a:cubicBezTo>
                    <a:cubicBezTo>
                      <a:pt x="163830" y="38100"/>
                      <a:pt x="167640" y="38100"/>
                      <a:pt x="171450" y="38100"/>
                    </a:cubicBezTo>
                    <a:cubicBezTo>
                      <a:pt x="175260" y="38100"/>
                      <a:pt x="179070" y="41910"/>
                      <a:pt x="179070" y="45720"/>
                    </a:cubicBezTo>
                    <a:cubicBezTo>
                      <a:pt x="179070" y="60960"/>
                      <a:pt x="190500" y="72390"/>
                      <a:pt x="190500" y="87630"/>
                    </a:cubicBezTo>
                    <a:cubicBezTo>
                      <a:pt x="194310" y="95250"/>
                      <a:pt x="201930" y="91440"/>
                      <a:pt x="205740" y="87630"/>
                    </a:cubicBezTo>
                    <a:cubicBezTo>
                      <a:pt x="209550" y="83820"/>
                      <a:pt x="213360" y="80010"/>
                      <a:pt x="220980" y="80010"/>
                    </a:cubicBezTo>
                    <a:cubicBezTo>
                      <a:pt x="228600" y="76200"/>
                      <a:pt x="236220" y="80010"/>
                      <a:pt x="232410" y="83820"/>
                    </a:cubicBezTo>
                    <a:cubicBezTo>
                      <a:pt x="232410" y="91440"/>
                      <a:pt x="232410" y="95250"/>
                      <a:pt x="236220" y="99060"/>
                    </a:cubicBezTo>
                    <a:cubicBezTo>
                      <a:pt x="240030" y="102870"/>
                      <a:pt x="236220" y="106680"/>
                      <a:pt x="232410" y="110490"/>
                    </a:cubicBezTo>
                    <a:cubicBezTo>
                      <a:pt x="228600" y="114300"/>
                      <a:pt x="228600" y="121920"/>
                      <a:pt x="220980" y="121920"/>
                    </a:cubicBezTo>
                    <a:cubicBezTo>
                      <a:pt x="220980" y="121920"/>
                      <a:pt x="220980" y="121920"/>
                      <a:pt x="220980" y="121920"/>
                    </a:cubicBezTo>
                    <a:cubicBezTo>
                      <a:pt x="240030" y="129540"/>
                      <a:pt x="240030" y="148590"/>
                      <a:pt x="224790" y="163830"/>
                    </a:cubicBezTo>
                    <a:cubicBezTo>
                      <a:pt x="220980" y="163830"/>
                      <a:pt x="217170" y="163830"/>
                      <a:pt x="217170" y="160020"/>
                    </a:cubicBezTo>
                    <a:cubicBezTo>
                      <a:pt x="217170" y="156210"/>
                      <a:pt x="217170" y="148590"/>
                      <a:pt x="217170" y="140970"/>
                    </a:cubicBezTo>
                    <a:cubicBezTo>
                      <a:pt x="209550" y="152400"/>
                      <a:pt x="201930" y="163830"/>
                      <a:pt x="194310" y="171450"/>
                    </a:cubicBezTo>
                    <a:cubicBezTo>
                      <a:pt x="186690" y="171450"/>
                      <a:pt x="190500" y="163830"/>
                      <a:pt x="186690" y="163830"/>
                    </a:cubicBezTo>
                    <a:cubicBezTo>
                      <a:pt x="182880" y="171450"/>
                      <a:pt x="179070" y="182880"/>
                      <a:pt x="171450" y="190500"/>
                    </a:cubicBezTo>
                    <a:cubicBezTo>
                      <a:pt x="171450" y="190500"/>
                      <a:pt x="171450" y="194310"/>
                      <a:pt x="171450" y="198120"/>
                    </a:cubicBezTo>
                    <a:cubicBezTo>
                      <a:pt x="175260" y="198120"/>
                      <a:pt x="175260" y="201930"/>
                      <a:pt x="171450" y="205740"/>
                    </a:cubicBezTo>
                    <a:cubicBezTo>
                      <a:pt x="163830" y="209550"/>
                      <a:pt x="163830" y="209550"/>
                      <a:pt x="148590" y="213360"/>
                    </a:cubicBezTo>
                    <a:cubicBezTo>
                      <a:pt x="148590" y="198120"/>
                      <a:pt x="148590" y="198120"/>
                      <a:pt x="133350" y="201930"/>
                    </a:cubicBezTo>
                    <a:cubicBezTo>
                      <a:pt x="133350" y="201930"/>
                      <a:pt x="133350" y="205740"/>
                      <a:pt x="133350" y="205740"/>
                    </a:cubicBezTo>
                    <a:cubicBezTo>
                      <a:pt x="133350" y="209550"/>
                      <a:pt x="137160" y="213360"/>
                      <a:pt x="133350" y="217170"/>
                    </a:cubicBezTo>
                    <a:cubicBezTo>
                      <a:pt x="129540" y="220980"/>
                      <a:pt x="125730" y="217170"/>
                      <a:pt x="121920" y="213360"/>
                    </a:cubicBezTo>
                    <a:cubicBezTo>
                      <a:pt x="118110" y="209550"/>
                      <a:pt x="114300" y="201930"/>
                      <a:pt x="106680" y="198120"/>
                    </a:cubicBezTo>
                    <a:cubicBezTo>
                      <a:pt x="106680" y="194310"/>
                      <a:pt x="114300" y="190500"/>
                      <a:pt x="114300" y="186690"/>
                    </a:cubicBezTo>
                    <a:cubicBezTo>
                      <a:pt x="118110" y="182880"/>
                      <a:pt x="118110" y="179070"/>
                      <a:pt x="114300" y="175260"/>
                    </a:cubicBezTo>
                    <a:cubicBezTo>
                      <a:pt x="110490" y="171450"/>
                      <a:pt x="110490" y="179070"/>
                      <a:pt x="106680" y="179070"/>
                    </a:cubicBezTo>
                    <a:cubicBezTo>
                      <a:pt x="102870" y="186690"/>
                      <a:pt x="99060" y="186690"/>
                      <a:pt x="95250" y="179070"/>
                    </a:cubicBezTo>
                    <a:cubicBezTo>
                      <a:pt x="95250" y="175260"/>
                      <a:pt x="95250" y="171450"/>
                      <a:pt x="91440" y="167640"/>
                    </a:cubicBezTo>
                    <a:cubicBezTo>
                      <a:pt x="99060" y="163830"/>
                      <a:pt x="106680" y="167640"/>
                      <a:pt x="110490" y="160020"/>
                    </a:cubicBezTo>
                    <a:cubicBezTo>
                      <a:pt x="114300" y="156210"/>
                      <a:pt x="118110" y="152400"/>
                      <a:pt x="118110" y="144780"/>
                    </a:cubicBezTo>
                    <a:cubicBezTo>
                      <a:pt x="118110" y="140970"/>
                      <a:pt x="110490" y="140970"/>
                      <a:pt x="106680" y="140970"/>
                    </a:cubicBezTo>
                    <a:cubicBezTo>
                      <a:pt x="102870" y="140970"/>
                      <a:pt x="99060" y="140970"/>
                      <a:pt x="95250" y="140970"/>
                    </a:cubicBezTo>
                    <a:cubicBezTo>
                      <a:pt x="87630" y="140970"/>
                      <a:pt x="83820" y="144780"/>
                      <a:pt x="87630" y="152400"/>
                    </a:cubicBezTo>
                    <a:cubicBezTo>
                      <a:pt x="87630" y="156210"/>
                      <a:pt x="87630" y="160020"/>
                      <a:pt x="87630" y="160020"/>
                    </a:cubicBezTo>
                    <a:cubicBezTo>
                      <a:pt x="87630" y="163830"/>
                      <a:pt x="87630" y="167640"/>
                      <a:pt x="80010" y="171450"/>
                    </a:cubicBezTo>
                    <a:cubicBezTo>
                      <a:pt x="76200" y="171450"/>
                      <a:pt x="76200" y="175260"/>
                      <a:pt x="76200" y="175260"/>
                    </a:cubicBezTo>
                    <a:cubicBezTo>
                      <a:pt x="76200" y="179070"/>
                      <a:pt x="76200" y="179070"/>
                      <a:pt x="80010" y="179070"/>
                    </a:cubicBezTo>
                    <a:cubicBezTo>
                      <a:pt x="83820" y="179070"/>
                      <a:pt x="83820" y="179070"/>
                      <a:pt x="87630" y="179070"/>
                    </a:cubicBezTo>
                    <a:cubicBezTo>
                      <a:pt x="95250" y="182880"/>
                      <a:pt x="99060" y="190500"/>
                      <a:pt x="95250" y="198120"/>
                    </a:cubicBezTo>
                    <a:cubicBezTo>
                      <a:pt x="91440" y="205740"/>
                      <a:pt x="87630" y="209550"/>
                      <a:pt x="87630" y="213360"/>
                    </a:cubicBezTo>
                    <a:cubicBezTo>
                      <a:pt x="83820" y="217170"/>
                      <a:pt x="80010" y="217170"/>
                      <a:pt x="76200" y="213360"/>
                    </a:cubicBezTo>
                    <a:cubicBezTo>
                      <a:pt x="72390" y="205740"/>
                      <a:pt x="76200" y="201930"/>
                      <a:pt x="76200" y="194310"/>
                    </a:cubicBezTo>
                    <a:cubicBezTo>
                      <a:pt x="68580" y="194310"/>
                      <a:pt x="60960" y="198120"/>
                      <a:pt x="60960" y="205740"/>
                    </a:cubicBezTo>
                    <a:cubicBezTo>
                      <a:pt x="60960" y="217170"/>
                      <a:pt x="57150" y="213360"/>
                      <a:pt x="49530" y="213360"/>
                    </a:cubicBezTo>
                    <a:cubicBezTo>
                      <a:pt x="57150" y="232410"/>
                      <a:pt x="57150" y="228600"/>
                      <a:pt x="57150" y="228600"/>
                    </a:cubicBezTo>
                    <a:close/>
                  </a:path>
                </a:pathLst>
              </a:custGeom>
              <a:solidFill>
                <a:srgbClr val="C555C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6" name="Freeform: Shape 515">
                <a:extLst>
                  <a:ext uri="{FF2B5EF4-FFF2-40B4-BE49-F238E27FC236}">
                    <a16:creationId xmlns:a16="http://schemas.microsoft.com/office/drawing/2014/main" id="{EAD07BD9-12E1-274A-AA43-4C7BAD2723F2}"/>
                  </a:ext>
                </a:extLst>
              </p:cNvPr>
              <p:cNvSpPr/>
              <p:nvPr/>
            </p:nvSpPr>
            <p:spPr>
              <a:xfrm>
                <a:off x="7809006" y="2171700"/>
                <a:ext cx="261769" cy="200622"/>
              </a:xfrm>
              <a:custGeom>
                <a:avLst/>
                <a:gdLst>
                  <a:gd name="connsiteX0" fmla="*/ 131035 w 261769"/>
                  <a:gd name="connsiteY0" fmla="*/ 11430 h 200622"/>
                  <a:gd name="connsiteX1" fmla="*/ 138655 w 261769"/>
                  <a:gd name="connsiteY1" fmla="*/ 15240 h 200622"/>
                  <a:gd name="connsiteX2" fmla="*/ 157705 w 261769"/>
                  <a:gd name="connsiteY2" fmla="*/ 15240 h 200622"/>
                  <a:gd name="connsiteX3" fmla="*/ 165325 w 261769"/>
                  <a:gd name="connsiteY3" fmla="*/ 0 h 200622"/>
                  <a:gd name="connsiteX4" fmla="*/ 165325 w 261769"/>
                  <a:gd name="connsiteY4" fmla="*/ 38100 h 200622"/>
                  <a:gd name="connsiteX5" fmla="*/ 180565 w 261769"/>
                  <a:gd name="connsiteY5" fmla="*/ 26670 h 200622"/>
                  <a:gd name="connsiteX6" fmla="*/ 188185 w 261769"/>
                  <a:gd name="connsiteY6" fmla="*/ 15240 h 200622"/>
                  <a:gd name="connsiteX7" fmla="*/ 195805 w 261769"/>
                  <a:gd name="connsiteY7" fmla="*/ 26670 h 200622"/>
                  <a:gd name="connsiteX8" fmla="*/ 207235 w 261769"/>
                  <a:gd name="connsiteY8" fmla="*/ 41910 h 200622"/>
                  <a:gd name="connsiteX9" fmla="*/ 214855 w 261769"/>
                  <a:gd name="connsiteY9" fmla="*/ 49530 h 200622"/>
                  <a:gd name="connsiteX10" fmla="*/ 233905 w 261769"/>
                  <a:gd name="connsiteY10" fmla="*/ 64770 h 200622"/>
                  <a:gd name="connsiteX11" fmla="*/ 245335 w 261769"/>
                  <a:gd name="connsiteY11" fmla="*/ 80010 h 200622"/>
                  <a:gd name="connsiteX12" fmla="*/ 249145 w 261769"/>
                  <a:gd name="connsiteY12" fmla="*/ 87630 h 200622"/>
                  <a:gd name="connsiteX13" fmla="*/ 256765 w 261769"/>
                  <a:gd name="connsiteY13" fmla="*/ 95250 h 200622"/>
                  <a:gd name="connsiteX14" fmla="*/ 249145 w 261769"/>
                  <a:gd name="connsiteY14" fmla="*/ 118110 h 200622"/>
                  <a:gd name="connsiteX15" fmla="*/ 241525 w 261769"/>
                  <a:gd name="connsiteY15" fmla="*/ 129540 h 200622"/>
                  <a:gd name="connsiteX16" fmla="*/ 241525 w 261769"/>
                  <a:gd name="connsiteY16" fmla="*/ 140970 h 200622"/>
                  <a:gd name="connsiteX17" fmla="*/ 237715 w 261769"/>
                  <a:gd name="connsiteY17" fmla="*/ 144780 h 200622"/>
                  <a:gd name="connsiteX18" fmla="*/ 222475 w 261769"/>
                  <a:gd name="connsiteY18" fmla="*/ 137160 h 200622"/>
                  <a:gd name="connsiteX19" fmla="*/ 218665 w 261769"/>
                  <a:gd name="connsiteY19" fmla="*/ 114300 h 200622"/>
                  <a:gd name="connsiteX20" fmla="*/ 211045 w 261769"/>
                  <a:gd name="connsiteY20" fmla="*/ 110490 h 200622"/>
                  <a:gd name="connsiteX21" fmla="*/ 203425 w 261769"/>
                  <a:gd name="connsiteY21" fmla="*/ 106680 h 200622"/>
                  <a:gd name="connsiteX22" fmla="*/ 199615 w 261769"/>
                  <a:gd name="connsiteY22" fmla="*/ 87630 h 200622"/>
                  <a:gd name="connsiteX23" fmla="*/ 195805 w 261769"/>
                  <a:gd name="connsiteY23" fmla="*/ 83820 h 200622"/>
                  <a:gd name="connsiteX24" fmla="*/ 188185 w 261769"/>
                  <a:gd name="connsiteY24" fmla="*/ 87630 h 200622"/>
                  <a:gd name="connsiteX25" fmla="*/ 188185 w 261769"/>
                  <a:gd name="connsiteY25" fmla="*/ 99060 h 200622"/>
                  <a:gd name="connsiteX26" fmla="*/ 195805 w 261769"/>
                  <a:gd name="connsiteY26" fmla="*/ 125730 h 200622"/>
                  <a:gd name="connsiteX27" fmla="*/ 188185 w 261769"/>
                  <a:gd name="connsiteY27" fmla="*/ 137160 h 200622"/>
                  <a:gd name="connsiteX28" fmla="*/ 191995 w 261769"/>
                  <a:gd name="connsiteY28" fmla="*/ 156210 h 200622"/>
                  <a:gd name="connsiteX29" fmla="*/ 195805 w 261769"/>
                  <a:gd name="connsiteY29" fmla="*/ 156210 h 200622"/>
                  <a:gd name="connsiteX30" fmla="*/ 188185 w 261769"/>
                  <a:gd name="connsiteY30" fmla="*/ 171450 h 200622"/>
                  <a:gd name="connsiteX31" fmla="*/ 176755 w 261769"/>
                  <a:gd name="connsiteY31" fmla="*/ 175260 h 200622"/>
                  <a:gd name="connsiteX32" fmla="*/ 172945 w 261769"/>
                  <a:gd name="connsiteY32" fmla="*/ 171450 h 200622"/>
                  <a:gd name="connsiteX33" fmla="*/ 169135 w 261769"/>
                  <a:gd name="connsiteY33" fmla="*/ 163830 h 200622"/>
                  <a:gd name="connsiteX34" fmla="*/ 161515 w 261769"/>
                  <a:gd name="connsiteY34" fmla="*/ 152400 h 200622"/>
                  <a:gd name="connsiteX35" fmla="*/ 153895 w 261769"/>
                  <a:gd name="connsiteY35" fmla="*/ 156210 h 200622"/>
                  <a:gd name="connsiteX36" fmla="*/ 138655 w 261769"/>
                  <a:gd name="connsiteY36" fmla="*/ 152400 h 200622"/>
                  <a:gd name="connsiteX37" fmla="*/ 123415 w 261769"/>
                  <a:gd name="connsiteY37" fmla="*/ 137160 h 200622"/>
                  <a:gd name="connsiteX38" fmla="*/ 123415 w 261769"/>
                  <a:gd name="connsiteY38" fmla="*/ 152400 h 200622"/>
                  <a:gd name="connsiteX39" fmla="*/ 127225 w 261769"/>
                  <a:gd name="connsiteY39" fmla="*/ 175260 h 200622"/>
                  <a:gd name="connsiteX40" fmla="*/ 111985 w 261769"/>
                  <a:gd name="connsiteY40" fmla="*/ 182880 h 200622"/>
                  <a:gd name="connsiteX41" fmla="*/ 85315 w 261769"/>
                  <a:gd name="connsiteY41" fmla="*/ 182880 h 200622"/>
                  <a:gd name="connsiteX42" fmla="*/ 73885 w 261769"/>
                  <a:gd name="connsiteY42" fmla="*/ 194310 h 200622"/>
                  <a:gd name="connsiteX43" fmla="*/ 62455 w 261769"/>
                  <a:gd name="connsiteY43" fmla="*/ 198120 h 200622"/>
                  <a:gd name="connsiteX44" fmla="*/ 58645 w 261769"/>
                  <a:gd name="connsiteY44" fmla="*/ 194310 h 200622"/>
                  <a:gd name="connsiteX45" fmla="*/ 39595 w 261769"/>
                  <a:gd name="connsiteY45" fmla="*/ 167640 h 200622"/>
                  <a:gd name="connsiteX46" fmla="*/ 39595 w 261769"/>
                  <a:gd name="connsiteY46" fmla="*/ 163830 h 200622"/>
                  <a:gd name="connsiteX47" fmla="*/ 43405 w 261769"/>
                  <a:gd name="connsiteY47" fmla="*/ 137160 h 200622"/>
                  <a:gd name="connsiteX48" fmla="*/ 39595 w 261769"/>
                  <a:gd name="connsiteY48" fmla="*/ 129540 h 200622"/>
                  <a:gd name="connsiteX49" fmla="*/ 16735 w 261769"/>
                  <a:gd name="connsiteY49" fmla="*/ 114300 h 200622"/>
                  <a:gd name="connsiteX50" fmla="*/ 9115 w 261769"/>
                  <a:gd name="connsiteY50" fmla="*/ 110490 h 200622"/>
                  <a:gd name="connsiteX51" fmla="*/ 1495 w 261769"/>
                  <a:gd name="connsiteY51" fmla="*/ 95250 h 200622"/>
                  <a:gd name="connsiteX52" fmla="*/ 9115 w 261769"/>
                  <a:gd name="connsiteY52" fmla="*/ 80010 h 200622"/>
                  <a:gd name="connsiteX53" fmla="*/ 12925 w 261769"/>
                  <a:gd name="connsiteY53" fmla="*/ 68580 h 200622"/>
                  <a:gd name="connsiteX54" fmla="*/ 5305 w 261769"/>
                  <a:gd name="connsiteY54" fmla="*/ 38100 h 200622"/>
                  <a:gd name="connsiteX55" fmla="*/ 31975 w 261769"/>
                  <a:gd name="connsiteY55" fmla="*/ 49530 h 200622"/>
                  <a:gd name="connsiteX56" fmla="*/ 24355 w 261769"/>
                  <a:gd name="connsiteY56" fmla="*/ 72390 h 200622"/>
                  <a:gd name="connsiteX57" fmla="*/ 24355 w 261769"/>
                  <a:gd name="connsiteY57" fmla="*/ 83820 h 200622"/>
                  <a:gd name="connsiteX58" fmla="*/ 43405 w 261769"/>
                  <a:gd name="connsiteY58" fmla="*/ 95250 h 200622"/>
                  <a:gd name="connsiteX59" fmla="*/ 39595 w 261769"/>
                  <a:gd name="connsiteY59" fmla="*/ 87630 h 200622"/>
                  <a:gd name="connsiteX60" fmla="*/ 35785 w 261769"/>
                  <a:gd name="connsiteY60" fmla="*/ 76200 h 200622"/>
                  <a:gd name="connsiteX61" fmla="*/ 47215 w 261769"/>
                  <a:gd name="connsiteY61" fmla="*/ 72390 h 200622"/>
                  <a:gd name="connsiteX62" fmla="*/ 58645 w 261769"/>
                  <a:gd name="connsiteY62" fmla="*/ 72390 h 200622"/>
                  <a:gd name="connsiteX63" fmla="*/ 54835 w 261769"/>
                  <a:gd name="connsiteY63" fmla="*/ 57150 h 200622"/>
                  <a:gd name="connsiteX64" fmla="*/ 62455 w 261769"/>
                  <a:gd name="connsiteY64" fmla="*/ 57150 h 200622"/>
                  <a:gd name="connsiteX65" fmla="*/ 70075 w 261769"/>
                  <a:gd name="connsiteY65" fmla="*/ 49530 h 200622"/>
                  <a:gd name="connsiteX66" fmla="*/ 66265 w 261769"/>
                  <a:gd name="connsiteY66" fmla="*/ 30480 h 200622"/>
                  <a:gd name="connsiteX67" fmla="*/ 66265 w 261769"/>
                  <a:gd name="connsiteY67" fmla="*/ 19050 h 200622"/>
                  <a:gd name="connsiteX68" fmla="*/ 73885 w 261769"/>
                  <a:gd name="connsiteY68" fmla="*/ 26670 h 200622"/>
                  <a:gd name="connsiteX69" fmla="*/ 96745 w 261769"/>
                  <a:gd name="connsiteY69" fmla="*/ 34290 h 200622"/>
                  <a:gd name="connsiteX70" fmla="*/ 111985 w 261769"/>
                  <a:gd name="connsiteY70" fmla="*/ 41910 h 200622"/>
                  <a:gd name="connsiteX71" fmla="*/ 119605 w 261769"/>
                  <a:gd name="connsiteY71" fmla="*/ 45720 h 200622"/>
                  <a:gd name="connsiteX72" fmla="*/ 115795 w 261769"/>
                  <a:gd name="connsiteY72" fmla="*/ 34290 h 200622"/>
                  <a:gd name="connsiteX73" fmla="*/ 111985 w 261769"/>
                  <a:gd name="connsiteY73" fmla="*/ 30480 h 200622"/>
                  <a:gd name="connsiteX74" fmla="*/ 119605 w 261769"/>
                  <a:gd name="connsiteY74" fmla="*/ 19050 h 200622"/>
                  <a:gd name="connsiteX75" fmla="*/ 115795 w 261769"/>
                  <a:gd name="connsiteY75" fmla="*/ 7620 h 200622"/>
                  <a:gd name="connsiteX76" fmla="*/ 131035 w 261769"/>
                  <a:gd name="connsiteY76" fmla="*/ 11430 h 200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261769" h="200622">
                    <a:moveTo>
                      <a:pt x="131035" y="11430"/>
                    </a:moveTo>
                    <a:cubicBezTo>
                      <a:pt x="134845" y="11430"/>
                      <a:pt x="138655" y="11430"/>
                      <a:pt x="138655" y="15240"/>
                    </a:cubicBezTo>
                    <a:cubicBezTo>
                      <a:pt x="142465" y="19050"/>
                      <a:pt x="150085" y="26670"/>
                      <a:pt x="157705" y="15240"/>
                    </a:cubicBezTo>
                    <a:cubicBezTo>
                      <a:pt x="165325" y="11430"/>
                      <a:pt x="165325" y="3810"/>
                      <a:pt x="165325" y="0"/>
                    </a:cubicBezTo>
                    <a:cubicBezTo>
                      <a:pt x="176755" y="11430"/>
                      <a:pt x="176755" y="15240"/>
                      <a:pt x="165325" y="38100"/>
                    </a:cubicBezTo>
                    <a:cubicBezTo>
                      <a:pt x="172945" y="38100"/>
                      <a:pt x="176755" y="34290"/>
                      <a:pt x="180565" y="26670"/>
                    </a:cubicBezTo>
                    <a:cubicBezTo>
                      <a:pt x="184375" y="22860"/>
                      <a:pt x="180565" y="15240"/>
                      <a:pt x="188185" y="15240"/>
                    </a:cubicBezTo>
                    <a:cubicBezTo>
                      <a:pt x="191995" y="15240"/>
                      <a:pt x="195805" y="22860"/>
                      <a:pt x="195805" y="26670"/>
                    </a:cubicBezTo>
                    <a:cubicBezTo>
                      <a:pt x="199615" y="34290"/>
                      <a:pt x="199615" y="38100"/>
                      <a:pt x="207235" y="41910"/>
                    </a:cubicBezTo>
                    <a:cubicBezTo>
                      <a:pt x="211045" y="41910"/>
                      <a:pt x="211045" y="45720"/>
                      <a:pt x="214855" y="49530"/>
                    </a:cubicBezTo>
                    <a:cubicBezTo>
                      <a:pt x="218665" y="57150"/>
                      <a:pt x="222475" y="60960"/>
                      <a:pt x="233905" y="64770"/>
                    </a:cubicBezTo>
                    <a:cubicBezTo>
                      <a:pt x="241525" y="64770"/>
                      <a:pt x="249145" y="68580"/>
                      <a:pt x="245335" y="80010"/>
                    </a:cubicBezTo>
                    <a:cubicBezTo>
                      <a:pt x="245335" y="83820"/>
                      <a:pt x="249145" y="87630"/>
                      <a:pt x="249145" y="87630"/>
                    </a:cubicBezTo>
                    <a:cubicBezTo>
                      <a:pt x="252955" y="91440"/>
                      <a:pt x="256765" y="91440"/>
                      <a:pt x="256765" y="95250"/>
                    </a:cubicBezTo>
                    <a:cubicBezTo>
                      <a:pt x="264385" y="106680"/>
                      <a:pt x="264385" y="110490"/>
                      <a:pt x="249145" y="118110"/>
                    </a:cubicBezTo>
                    <a:cubicBezTo>
                      <a:pt x="241525" y="121920"/>
                      <a:pt x="241525" y="125730"/>
                      <a:pt x="241525" y="129540"/>
                    </a:cubicBezTo>
                    <a:cubicBezTo>
                      <a:pt x="241525" y="133350"/>
                      <a:pt x="241525" y="137160"/>
                      <a:pt x="241525" y="140970"/>
                    </a:cubicBezTo>
                    <a:cubicBezTo>
                      <a:pt x="241525" y="140970"/>
                      <a:pt x="237715" y="144780"/>
                      <a:pt x="237715" y="144780"/>
                    </a:cubicBezTo>
                    <a:cubicBezTo>
                      <a:pt x="226285" y="148590"/>
                      <a:pt x="222475" y="148590"/>
                      <a:pt x="222475" y="137160"/>
                    </a:cubicBezTo>
                    <a:cubicBezTo>
                      <a:pt x="222475" y="129540"/>
                      <a:pt x="218665" y="121920"/>
                      <a:pt x="218665" y="114300"/>
                    </a:cubicBezTo>
                    <a:cubicBezTo>
                      <a:pt x="218665" y="110490"/>
                      <a:pt x="218665" y="102870"/>
                      <a:pt x="211045" y="110490"/>
                    </a:cubicBezTo>
                    <a:cubicBezTo>
                      <a:pt x="207235" y="114300"/>
                      <a:pt x="203425" y="110490"/>
                      <a:pt x="203425" y="106680"/>
                    </a:cubicBezTo>
                    <a:cubicBezTo>
                      <a:pt x="199615" y="99060"/>
                      <a:pt x="199615" y="95250"/>
                      <a:pt x="199615" y="87630"/>
                    </a:cubicBezTo>
                    <a:cubicBezTo>
                      <a:pt x="199615" y="83820"/>
                      <a:pt x="199615" y="83820"/>
                      <a:pt x="195805" y="83820"/>
                    </a:cubicBezTo>
                    <a:cubicBezTo>
                      <a:pt x="191995" y="83820"/>
                      <a:pt x="188185" y="87630"/>
                      <a:pt x="188185" y="87630"/>
                    </a:cubicBezTo>
                    <a:cubicBezTo>
                      <a:pt x="184375" y="91440"/>
                      <a:pt x="188185" y="95250"/>
                      <a:pt x="188185" y="99060"/>
                    </a:cubicBezTo>
                    <a:cubicBezTo>
                      <a:pt x="195805" y="106680"/>
                      <a:pt x="191995" y="118110"/>
                      <a:pt x="195805" y="125730"/>
                    </a:cubicBezTo>
                    <a:cubicBezTo>
                      <a:pt x="195805" y="129540"/>
                      <a:pt x="191995" y="133350"/>
                      <a:pt x="188185" y="137160"/>
                    </a:cubicBezTo>
                    <a:cubicBezTo>
                      <a:pt x="176755" y="148590"/>
                      <a:pt x="176755" y="152400"/>
                      <a:pt x="191995" y="156210"/>
                    </a:cubicBezTo>
                    <a:cubicBezTo>
                      <a:pt x="191995" y="156210"/>
                      <a:pt x="191995" y="156210"/>
                      <a:pt x="195805" y="156210"/>
                    </a:cubicBezTo>
                    <a:cubicBezTo>
                      <a:pt x="195805" y="163830"/>
                      <a:pt x="191995" y="167640"/>
                      <a:pt x="188185" y="171450"/>
                    </a:cubicBezTo>
                    <a:cubicBezTo>
                      <a:pt x="188185" y="175260"/>
                      <a:pt x="180565" y="175260"/>
                      <a:pt x="176755" y="175260"/>
                    </a:cubicBezTo>
                    <a:cubicBezTo>
                      <a:pt x="172945" y="175260"/>
                      <a:pt x="172945" y="171450"/>
                      <a:pt x="172945" y="171450"/>
                    </a:cubicBezTo>
                    <a:cubicBezTo>
                      <a:pt x="172945" y="167640"/>
                      <a:pt x="172945" y="163830"/>
                      <a:pt x="169135" y="163830"/>
                    </a:cubicBezTo>
                    <a:cubicBezTo>
                      <a:pt x="161515" y="163830"/>
                      <a:pt x="161515" y="156210"/>
                      <a:pt x="161515" y="152400"/>
                    </a:cubicBezTo>
                    <a:cubicBezTo>
                      <a:pt x="157705" y="152400"/>
                      <a:pt x="157705" y="156210"/>
                      <a:pt x="153895" y="156210"/>
                    </a:cubicBezTo>
                    <a:cubicBezTo>
                      <a:pt x="146275" y="160020"/>
                      <a:pt x="138655" y="160020"/>
                      <a:pt x="138655" y="152400"/>
                    </a:cubicBezTo>
                    <a:cubicBezTo>
                      <a:pt x="138655" y="140970"/>
                      <a:pt x="131035" y="137160"/>
                      <a:pt x="123415" y="137160"/>
                    </a:cubicBezTo>
                    <a:cubicBezTo>
                      <a:pt x="119605" y="144780"/>
                      <a:pt x="119605" y="148590"/>
                      <a:pt x="123415" y="152400"/>
                    </a:cubicBezTo>
                    <a:cubicBezTo>
                      <a:pt x="127225" y="160020"/>
                      <a:pt x="127225" y="167640"/>
                      <a:pt x="127225" y="175260"/>
                    </a:cubicBezTo>
                    <a:cubicBezTo>
                      <a:pt x="123415" y="186690"/>
                      <a:pt x="123415" y="190500"/>
                      <a:pt x="111985" y="182880"/>
                    </a:cubicBezTo>
                    <a:cubicBezTo>
                      <a:pt x="104365" y="179070"/>
                      <a:pt x="96745" y="179070"/>
                      <a:pt x="85315" y="182880"/>
                    </a:cubicBezTo>
                    <a:cubicBezTo>
                      <a:pt x="81505" y="186690"/>
                      <a:pt x="77695" y="186690"/>
                      <a:pt x="73885" y="194310"/>
                    </a:cubicBezTo>
                    <a:cubicBezTo>
                      <a:pt x="70075" y="201930"/>
                      <a:pt x="66265" y="201930"/>
                      <a:pt x="62455" y="198120"/>
                    </a:cubicBezTo>
                    <a:cubicBezTo>
                      <a:pt x="62455" y="198120"/>
                      <a:pt x="62455" y="198120"/>
                      <a:pt x="58645" y="194310"/>
                    </a:cubicBezTo>
                    <a:cubicBezTo>
                      <a:pt x="54835" y="182880"/>
                      <a:pt x="51025" y="171450"/>
                      <a:pt x="39595" y="167640"/>
                    </a:cubicBezTo>
                    <a:cubicBezTo>
                      <a:pt x="39595" y="167640"/>
                      <a:pt x="39595" y="163830"/>
                      <a:pt x="39595" y="163830"/>
                    </a:cubicBezTo>
                    <a:cubicBezTo>
                      <a:pt x="47215" y="156210"/>
                      <a:pt x="39595" y="144780"/>
                      <a:pt x="43405" y="137160"/>
                    </a:cubicBezTo>
                    <a:cubicBezTo>
                      <a:pt x="47215" y="133350"/>
                      <a:pt x="43405" y="129540"/>
                      <a:pt x="39595" y="129540"/>
                    </a:cubicBezTo>
                    <a:cubicBezTo>
                      <a:pt x="28165" y="129540"/>
                      <a:pt x="20545" y="125730"/>
                      <a:pt x="16735" y="114300"/>
                    </a:cubicBezTo>
                    <a:cubicBezTo>
                      <a:pt x="16735" y="110490"/>
                      <a:pt x="12925" y="110490"/>
                      <a:pt x="9115" y="110490"/>
                    </a:cubicBezTo>
                    <a:cubicBezTo>
                      <a:pt x="1495" y="106680"/>
                      <a:pt x="1495" y="102870"/>
                      <a:pt x="1495" y="95250"/>
                    </a:cubicBezTo>
                    <a:cubicBezTo>
                      <a:pt x="-2315" y="87630"/>
                      <a:pt x="1495" y="83820"/>
                      <a:pt x="9115" y="80010"/>
                    </a:cubicBezTo>
                    <a:cubicBezTo>
                      <a:pt x="12925" y="76200"/>
                      <a:pt x="12925" y="72390"/>
                      <a:pt x="12925" y="68580"/>
                    </a:cubicBezTo>
                    <a:cubicBezTo>
                      <a:pt x="9115" y="60960"/>
                      <a:pt x="9115" y="53340"/>
                      <a:pt x="5305" y="38100"/>
                    </a:cubicBezTo>
                    <a:cubicBezTo>
                      <a:pt x="12925" y="45720"/>
                      <a:pt x="16735" y="53340"/>
                      <a:pt x="31975" y="49530"/>
                    </a:cubicBezTo>
                    <a:cubicBezTo>
                      <a:pt x="24355" y="57150"/>
                      <a:pt x="20545" y="64770"/>
                      <a:pt x="24355" y="72390"/>
                    </a:cubicBezTo>
                    <a:cubicBezTo>
                      <a:pt x="24355" y="76200"/>
                      <a:pt x="24355" y="80010"/>
                      <a:pt x="24355" y="83820"/>
                    </a:cubicBezTo>
                    <a:cubicBezTo>
                      <a:pt x="24355" y="99060"/>
                      <a:pt x="24355" y="99060"/>
                      <a:pt x="43405" y="95250"/>
                    </a:cubicBezTo>
                    <a:cubicBezTo>
                      <a:pt x="47215" y="91440"/>
                      <a:pt x="39595" y="87630"/>
                      <a:pt x="39595" y="87630"/>
                    </a:cubicBezTo>
                    <a:cubicBezTo>
                      <a:pt x="35785" y="83820"/>
                      <a:pt x="31975" y="80010"/>
                      <a:pt x="35785" y="76200"/>
                    </a:cubicBezTo>
                    <a:cubicBezTo>
                      <a:pt x="39595" y="72390"/>
                      <a:pt x="43405" y="72390"/>
                      <a:pt x="47215" y="72390"/>
                    </a:cubicBezTo>
                    <a:cubicBezTo>
                      <a:pt x="51025" y="72390"/>
                      <a:pt x="54835" y="76200"/>
                      <a:pt x="58645" y="72390"/>
                    </a:cubicBezTo>
                    <a:cubicBezTo>
                      <a:pt x="62455" y="64770"/>
                      <a:pt x="54835" y="64770"/>
                      <a:pt x="54835" y="57150"/>
                    </a:cubicBezTo>
                    <a:cubicBezTo>
                      <a:pt x="58645" y="53340"/>
                      <a:pt x="58645" y="57150"/>
                      <a:pt x="62455" y="57150"/>
                    </a:cubicBezTo>
                    <a:cubicBezTo>
                      <a:pt x="70075" y="57150"/>
                      <a:pt x="70075" y="53340"/>
                      <a:pt x="70075" y="49530"/>
                    </a:cubicBezTo>
                    <a:cubicBezTo>
                      <a:pt x="70075" y="41910"/>
                      <a:pt x="70075" y="38100"/>
                      <a:pt x="66265" y="30480"/>
                    </a:cubicBezTo>
                    <a:cubicBezTo>
                      <a:pt x="62455" y="26670"/>
                      <a:pt x="62455" y="22860"/>
                      <a:pt x="66265" y="19050"/>
                    </a:cubicBezTo>
                    <a:cubicBezTo>
                      <a:pt x="70075" y="19050"/>
                      <a:pt x="70075" y="26670"/>
                      <a:pt x="73885" y="26670"/>
                    </a:cubicBezTo>
                    <a:cubicBezTo>
                      <a:pt x="81505" y="38100"/>
                      <a:pt x="81505" y="38100"/>
                      <a:pt x="96745" y="34290"/>
                    </a:cubicBezTo>
                    <a:cubicBezTo>
                      <a:pt x="104365" y="30480"/>
                      <a:pt x="108175" y="38100"/>
                      <a:pt x="111985" y="41910"/>
                    </a:cubicBezTo>
                    <a:cubicBezTo>
                      <a:pt x="115795" y="45720"/>
                      <a:pt x="115795" y="49530"/>
                      <a:pt x="119605" y="45720"/>
                    </a:cubicBezTo>
                    <a:cubicBezTo>
                      <a:pt x="123415" y="41910"/>
                      <a:pt x="119605" y="38100"/>
                      <a:pt x="115795" y="34290"/>
                    </a:cubicBezTo>
                    <a:lnTo>
                      <a:pt x="111985" y="30480"/>
                    </a:lnTo>
                    <a:cubicBezTo>
                      <a:pt x="119605" y="26670"/>
                      <a:pt x="123415" y="22860"/>
                      <a:pt x="119605" y="19050"/>
                    </a:cubicBezTo>
                    <a:cubicBezTo>
                      <a:pt x="119605" y="15240"/>
                      <a:pt x="115795" y="11430"/>
                      <a:pt x="115795" y="7620"/>
                    </a:cubicBezTo>
                    <a:cubicBezTo>
                      <a:pt x="115795" y="7620"/>
                      <a:pt x="123415" y="3810"/>
                      <a:pt x="131035" y="11430"/>
                    </a:cubicBezTo>
                    <a:close/>
                  </a:path>
                </a:pathLst>
              </a:custGeom>
              <a:solidFill>
                <a:srgbClr val="C339C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7" name="Freeform: Shape 516">
                <a:extLst>
                  <a:ext uri="{FF2B5EF4-FFF2-40B4-BE49-F238E27FC236}">
                    <a16:creationId xmlns:a16="http://schemas.microsoft.com/office/drawing/2014/main" id="{BEEE1FFF-654A-9A3C-2725-B949ED376755}"/>
                  </a:ext>
                </a:extLst>
              </p:cNvPr>
              <p:cNvSpPr/>
              <p:nvPr/>
            </p:nvSpPr>
            <p:spPr>
              <a:xfrm>
                <a:off x="7657920" y="1701575"/>
                <a:ext cx="277420" cy="288938"/>
              </a:xfrm>
              <a:custGeom>
                <a:avLst/>
                <a:gdLst>
                  <a:gd name="connsiteX0" fmla="*/ 247831 w 277420"/>
                  <a:gd name="connsiteY0" fmla="*/ 287245 h 288938"/>
                  <a:gd name="connsiteX1" fmla="*/ 236401 w 277420"/>
                  <a:gd name="connsiteY1" fmla="*/ 264385 h 288938"/>
                  <a:gd name="connsiteX2" fmla="*/ 228781 w 277420"/>
                  <a:gd name="connsiteY2" fmla="*/ 230095 h 288938"/>
                  <a:gd name="connsiteX3" fmla="*/ 224970 w 277420"/>
                  <a:gd name="connsiteY3" fmla="*/ 222475 h 288938"/>
                  <a:gd name="connsiteX4" fmla="*/ 213541 w 277420"/>
                  <a:gd name="connsiteY4" fmla="*/ 199615 h 288938"/>
                  <a:gd name="connsiteX5" fmla="*/ 217351 w 277420"/>
                  <a:gd name="connsiteY5" fmla="*/ 188185 h 288938"/>
                  <a:gd name="connsiteX6" fmla="*/ 190681 w 277420"/>
                  <a:gd name="connsiteY6" fmla="*/ 203425 h 288938"/>
                  <a:gd name="connsiteX7" fmla="*/ 190681 w 277420"/>
                  <a:gd name="connsiteY7" fmla="*/ 211045 h 288938"/>
                  <a:gd name="connsiteX8" fmla="*/ 183061 w 277420"/>
                  <a:gd name="connsiteY8" fmla="*/ 218665 h 288938"/>
                  <a:gd name="connsiteX9" fmla="*/ 167820 w 277420"/>
                  <a:gd name="connsiteY9" fmla="*/ 226285 h 288938"/>
                  <a:gd name="connsiteX10" fmla="*/ 160201 w 277420"/>
                  <a:gd name="connsiteY10" fmla="*/ 211045 h 288938"/>
                  <a:gd name="connsiteX11" fmla="*/ 156391 w 277420"/>
                  <a:gd name="connsiteY11" fmla="*/ 199615 h 288938"/>
                  <a:gd name="connsiteX12" fmla="*/ 133531 w 277420"/>
                  <a:gd name="connsiteY12" fmla="*/ 150085 h 288938"/>
                  <a:gd name="connsiteX13" fmla="*/ 137341 w 277420"/>
                  <a:gd name="connsiteY13" fmla="*/ 119605 h 288938"/>
                  <a:gd name="connsiteX14" fmla="*/ 114481 w 277420"/>
                  <a:gd name="connsiteY14" fmla="*/ 108175 h 288938"/>
                  <a:gd name="connsiteX15" fmla="*/ 125911 w 277420"/>
                  <a:gd name="connsiteY15" fmla="*/ 131035 h 288938"/>
                  <a:gd name="connsiteX16" fmla="*/ 129720 w 277420"/>
                  <a:gd name="connsiteY16" fmla="*/ 150085 h 288938"/>
                  <a:gd name="connsiteX17" fmla="*/ 133531 w 277420"/>
                  <a:gd name="connsiteY17" fmla="*/ 172945 h 288938"/>
                  <a:gd name="connsiteX18" fmla="*/ 118291 w 277420"/>
                  <a:gd name="connsiteY18" fmla="*/ 199615 h 288938"/>
                  <a:gd name="connsiteX19" fmla="*/ 106861 w 277420"/>
                  <a:gd name="connsiteY19" fmla="*/ 195805 h 288938"/>
                  <a:gd name="connsiteX20" fmla="*/ 99241 w 277420"/>
                  <a:gd name="connsiteY20" fmla="*/ 184375 h 288938"/>
                  <a:gd name="connsiteX21" fmla="*/ 72570 w 277420"/>
                  <a:gd name="connsiteY21" fmla="*/ 199615 h 288938"/>
                  <a:gd name="connsiteX22" fmla="*/ 45901 w 277420"/>
                  <a:gd name="connsiteY22" fmla="*/ 222475 h 288938"/>
                  <a:gd name="connsiteX23" fmla="*/ 26851 w 277420"/>
                  <a:gd name="connsiteY23" fmla="*/ 218665 h 288938"/>
                  <a:gd name="connsiteX24" fmla="*/ 19231 w 277420"/>
                  <a:gd name="connsiteY24" fmla="*/ 214855 h 288938"/>
                  <a:gd name="connsiteX25" fmla="*/ 15420 w 277420"/>
                  <a:gd name="connsiteY25" fmla="*/ 203425 h 288938"/>
                  <a:gd name="connsiteX26" fmla="*/ 11611 w 277420"/>
                  <a:gd name="connsiteY26" fmla="*/ 195805 h 288938"/>
                  <a:gd name="connsiteX27" fmla="*/ 7801 w 277420"/>
                  <a:gd name="connsiteY27" fmla="*/ 191995 h 288938"/>
                  <a:gd name="connsiteX28" fmla="*/ 15420 w 277420"/>
                  <a:gd name="connsiteY28" fmla="*/ 165325 h 288938"/>
                  <a:gd name="connsiteX29" fmla="*/ 30661 w 277420"/>
                  <a:gd name="connsiteY29" fmla="*/ 146275 h 288938"/>
                  <a:gd name="connsiteX30" fmla="*/ 42091 w 277420"/>
                  <a:gd name="connsiteY30" fmla="*/ 131035 h 288938"/>
                  <a:gd name="connsiteX31" fmla="*/ 49711 w 277420"/>
                  <a:gd name="connsiteY31" fmla="*/ 115795 h 288938"/>
                  <a:gd name="connsiteX32" fmla="*/ 45901 w 277420"/>
                  <a:gd name="connsiteY32" fmla="*/ 100555 h 288938"/>
                  <a:gd name="connsiteX33" fmla="*/ 49711 w 277420"/>
                  <a:gd name="connsiteY33" fmla="*/ 77695 h 288938"/>
                  <a:gd name="connsiteX34" fmla="*/ 61141 w 277420"/>
                  <a:gd name="connsiteY34" fmla="*/ 66265 h 288938"/>
                  <a:gd name="connsiteX35" fmla="*/ 91620 w 277420"/>
                  <a:gd name="connsiteY35" fmla="*/ 58645 h 288938"/>
                  <a:gd name="connsiteX36" fmla="*/ 99241 w 277420"/>
                  <a:gd name="connsiteY36" fmla="*/ 58645 h 288938"/>
                  <a:gd name="connsiteX37" fmla="*/ 99241 w 277420"/>
                  <a:gd name="connsiteY37" fmla="*/ 51025 h 288938"/>
                  <a:gd name="connsiteX38" fmla="*/ 99241 w 277420"/>
                  <a:gd name="connsiteY38" fmla="*/ 16735 h 288938"/>
                  <a:gd name="connsiteX39" fmla="*/ 110670 w 277420"/>
                  <a:gd name="connsiteY39" fmla="*/ 1495 h 288938"/>
                  <a:gd name="connsiteX40" fmla="*/ 125911 w 277420"/>
                  <a:gd name="connsiteY40" fmla="*/ 9115 h 288938"/>
                  <a:gd name="connsiteX41" fmla="*/ 144961 w 277420"/>
                  <a:gd name="connsiteY41" fmla="*/ 54835 h 288938"/>
                  <a:gd name="connsiteX42" fmla="*/ 175441 w 277420"/>
                  <a:gd name="connsiteY42" fmla="*/ 96745 h 288938"/>
                  <a:gd name="connsiteX43" fmla="*/ 179251 w 277420"/>
                  <a:gd name="connsiteY43" fmla="*/ 123415 h 288938"/>
                  <a:gd name="connsiteX44" fmla="*/ 183061 w 277420"/>
                  <a:gd name="connsiteY44" fmla="*/ 131035 h 288938"/>
                  <a:gd name="connsiteX45" fmla="*/ 190681 w 277420"/>
                  <a:gd name="connsiteY45" fmla="*/ 142465 h 288938"/>
                  <a:gd name="connsiteX46" fmla="*/ 209731 w 277420"/>
                  <a:gd name="connsiteY46" fmla="*/ 153895 h 288938"/>
                  <a:gd name="connsiteX47" fmla="*/ 213541 w 277420"/>
                  <a:gd name="connsiteY47" fmla="*/ 153895 h 288938"/>
                  <a:gd name="connsiteX48" fmla="*/ 224970 w 277420"/>
                  <a:gd name="connsiteY48" fmla="*/ 165325 h 288938"/>
                  <a:gd name="connsiteX49" fmla="*/ 240211 w 277420"/>
                  <a:gd name="connsiteY49" fmla="*/ 188185 h 288938"/>
                  <a:gd name="connsiteX50" fmla="*/ 255451 w 277420"/>
                  <a:gd name="connsiteY50" fmla="*/ 191995 h 288938"/>
                  <a:gd name="connsiteX51" fmla="*/ 274501 w 277420"/>
                  <a:gd name="connsiteY51" fmla="*/ 222475 h 288938"/>
                  <a:gd name="connsiteX52" fmla="*/ 251641 w 277420"/>
                  <a:gd name="connsiteY52" fmla="*/ 230095 h 288938"/>
                  <a:gd name="connsiteX53" fmla="*/ 259261 w 277420"/>
                  <a:gd name="connsiteY53" fmla="*/ 237715 h 288938"/>
                  <a:gd name="connsiteX54" fmla="*/ 266881 w 277420"/>
                  <a:gd name="connsiteY54" fmla="*/ 256765 h 288938"/>
                  <a:gd name="connsiteX55" fmla="*/ 270691 w 277420"/>
                  <a:gd name="connsiteY55" fmla="*/ 272005 h 288938"/>
                  <a:gd name="connsiteX56" fmla="*/ 270691 w 277420"/>
                  <a:gd name="connsiteY56" fmla="*/ 287245 h 288938"/>
                  <a:gd name="connsiteX57" fmla="*/ 247831 w 277420"/>
                  <a:gd name="connsiteY57" fmla="*/ 287245 h 288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77420" h="288938">
                    <a:moveTo>
                      <a:pt x="247831" y="287245"/>
                    </a:moveTo>
                    <a:cubicBezTo>
                      <a:pt x="251641" y="275815"/>
                      <a:pt x="244020" y="272005"/>
                      <a:pt x="236401" y="264385"/>
                    </a:cubicBezTo>
                    <a:cubicBezTo>
                      <a:pt x="224970" y="256765"/>
                      <a:pt x="221161" y="241525"/>
                      <a:pt x="228781" y="230095"/>
                    </a:cubicBezTo>
                    <a:cubicBezTo>
                      <a:pt x="232591" y="226285"/>
                      <a:pt x="228781" y="222475"/>
                      <a:pt x="224970" y="222475"/>
                    </a:cubicBezTo>
                    <a:cubicBezTo>
                      <a:pt x="213541" y="218665"/>
                      <a:pt x="217351" y="207235"/>
                      <a:pt x="213541" y="199615"/>
                    </a:cubicBezTo>
                    <a:cubicBezTo>
                      <a:pt x="209731" y="195805"/>
                      <a:pt x="217351" y="191995"/>
                      <a:pt x="217351" y="188185"/>
                    </a:cubicBezTo>
                    <a:cubicBezTo>
                      <a:pt x="202111" y="180565"/>
                      <a:pt x="194491" y="184375"/>
                      <a:pt x="190681" y="203425"/>
                    </a:cubicBezTo>
                    <a:lnTo>
                      <a:pt x="190681" y="211045"/>
                    </a:lnTo>
                    <a:cubicBezTo>
                      <a:pt x="186870" y="214855"/>
                      <a:pt x="186870" y="214855"/>
                      <a:pt x="183061" y="218665"/>
                    </a:cubicBezTo>
                    <a:cubicBezTo>
                      <a:pt x="179251" y="222475"/>
                      <a:pt x="175441" y="230095"/>
                      <a:pt x="167820" y="226285"/>
                    </a:cubicBezTo>
                    <a:cubicBezTo>
                      <a:pt x="160201" y="222475"/>
                      <a:pt x="160201" y="218665"/>
                      <a:pt x="160201" y="211045"/>
                    </a:cubicBezTo>
                    <a:cubicBezTo>
                      <a:pt x="164011" y="203425"/>
                      <a:pt x="160201" y="203425"/>
                      <a:pt x="156391" y="199615"/>
                    </a:cubicBezTo>
                    <a:cubicBezTo>
                      <a:pt x="141151" y="188185"/>
                      <a:pt x="129720" y="172945"/>
                      <a:pt x="133531" y="150085"/>
                    </a:cubicBezTo>
                    <a:cubicBezTo>
                      <a:pt x="141151" y="138655"/>
                      <a:pt x="141151" y="131035"/>
                      <a:pt x="137341" y="119605"/>
                    </a:cubicBezTo>
                    <a:cubicBezTo>
                      <a:pt x="133531" y="108175"/>
                      <a:pt x="118291" y="115795"/>
                      <a:pt x="114481" y="108175"/>
                    </a:cubicBezTo>
                    <a:cubicBezTo>
                      <a:pt x="114481" y="119605"/>
                      <a:pt x="118291" y="127225"/>
                      <a:pt x="125911" y="131035"/>
                    </a:cubicBezTo>
                    <a:cubicBezTo>
                      <a:pt x="133531" y="134845"/>
                      <a:pt x="137341" y="142465"/>
                      <a:pt x="129720" y="150085"/>
                    </a:cubicBezTo>
                    <a:cubicBezTo>
                      <a:pt x="129720" y="157705"/>
                      <a:pt x="133531" y="165325"/>
                      <a:pt x="133531" y="172945"/>
                    </a:cubicBezTo>
                    <a:cubicBezTo>
                      <a:pt x="137341" y="191995"/>
                      <a:pt x="137341" y="191995"/>
                      <a:pt x="118291" y="199615"/>
                    </a:cubicBezTo>
                    <a:cubicBezTo>
                      <a:pt x="114481" y="199615"/>
                      <a:pt x="110670" y="195805"/>
                      <a:pt x="106861" y="195805"/>
                    </a:cubicBezTo>
                    <a:cubicBezTo>
                      <a:pt x="103051" y="191995"/>
                      <a:pt x="106861" y="184375"/>
                      <a:pt x="99241" y="184375"/>
                    </a:cubicBezTo>
                    <a:cubicBezTo>
                      <a:pt x="87811" y="184375"/>
                      <a:pt x="80191" y="188185"/>
                      <a:pt x="72570" y="199615"/>
                    </a:cubicBezTo>
                    <a:cubicBezTo>
                      <a:pt x="64951" y="207235"/>
                      <a:pt x="61141" y="218665"/>
                      <a:pt x="45901" y="222475"/>
                    </a:cubicBezTo>
                    <a:cubicBezTo>
                      <a:pt x="38281" y="222475"/>
                      <a:pt x="34470" y="218665"/>
                      <a:pt x="26851" y="218665"/>
                    </a:cubicBezTo>
                    <a:cubicBezTo>
                      <a:pt x="23041" y="218665"/>
                      <a:pt x="19231" y="214855"/>
                      <a:pt x="19231" y="214855"/>
                    </a:cubicBezTo>
                    <a:cubicBezTo>
                      <a:pt x="19231" y="211045"/>
                      <a:pt x="15420" y="207235"/>
                      <a:pt x="15420" y="203425"/>
                    </a:cubicBezTo>
                    <a:cubicBezTo>
                      <a:pt x="15420" y="199615"/>
                      <a:pt x="11611" y="195805"/>
                      <a:pt x="11611" y="195805"/>
                    </a:cubicBezTo>
                    <a:cubicBezTo>
                      <a:pt x="11611" y="195805"/>
                      <a:pt x="7801" y="191995"/>
                      <a:pt x="7801" y="191995"/>
                    </a:cubicBezTo>
                    <a:cubicBezTo>
                      <a:pt x="-3630" y="180565"/>
                      <a:pt x="-3630" y="169135"/>
                      <a:pt x="15420" y="165325"/>
                    </a:cubicBezTo>
                    <a:cubicBezTo>
                      <a:pt x="26851" y="161515"/>
                      <a:pt x="30661" y="157705"/>
                      <a:pt x="30661" y="146275"/>
                    </a:cubicBezTo>
                    <a:cubicBezTo>
                      <a:pt x="30661" y="138655"/>
                      <a:pt x="34470" y="131035"/>
                      <a:pt x="42091" y="131035"/>
                    </a:cubicBezTo>
                    <a:cubicBezTo>
                      <a:pt x="53520" y="127225"/>
                      <a:pt x="53520" y="123415"/>
                      <a:pt x="49711" y="115795"/>
                    </a:cubicBezTo>
                    <a:cubicBezTo>
                      <a:pt x="45901" y="111985"/>
                      <a:pt x="45901" y="104365"/>
                      <a:pt x="45901" y="100555"/>
                    </a:cubicBezTo>
                    <a:cubicBezTo>
                      <a:pt x="42091" y="92935"/>
                      <a:pt x="42091" y="85315"/>
                      <a:pt x="49711" y="77695"/>
                    </a:cubicBezTo>
                    <a:cubicBezTo>
                      <a:pt x="53520" y="73885"/>
                      <a:pt x="57331" y="70075"/>
                      <a:pt x="61141" y="66265"/>
                    </a:cubicBezTo>
                    <a:cubicBezTo>
                      <a:pt x="72570" y="51025"/>
                      <a:pt x="76381" y="51025"/>
                      <a:pt x="91620" y="58645"/>
                    </a:cubicBezTo>
                    <a:cubicBezTo>
                      <a:pt x="95431" y="58645"/>
                      <a:pt x="95431" y="62455"/>
                      <a:pt x="99241" y="58645"/>
                    </a:cubicBezTo>
                    <a:cubicBezTo>
                      <a:pt x="103051" y="54835"/>
                      <a:pt x="103051" y="54835"/>
                      <a:pt x="99241" y="51025"/>
                    </a:cubicBezTo>
                    <a:cubicBezTo>
                      <a:pt x="95431" y="39595"/>
                      <a:pt x="99241" y="28165"/>
                      <a:pt x="99241" y="16735"/>
                    </a:cubicBezTo>
                    <a:cubicBezTo>
                      <a:pt x="99241" y="9115"/>
                      <a:pt x="103051" y="5305"/>
                      <a:pt x="110670" y="1495"/>
                    </a:cubicBezTo>
                    <a:cubicBezTo>
                      <a:pt x="118291" y="-2315"/>
                      <a:pt x="125911" y="1495"/>
                      <a:pt x="125911" y="9115"/>
                    </a:cubicBezTo>
                    <a:cubicBezTo>
                      <a:pt x="129720" y="24355"/>
                      <a:pt x="141151" y="39595"/>
                      <a:pt x="144961" y="54835"/>
                    </a:cubicBezTo>
                    <a:cubicBezTo>
                      <a:pt x="148770" y="73885"/>
                      <a:pt x="164011" y="85315"/>
                      <a:pt x="175441" y="96745"/>
                    </a:cubicBezTo>
                    <a:cubicBezTo>
                      <a:pt x="179251" y="104365"/>
                      <a:pt x="190681" y="111985"/>
                      <a:pt x="179251" y="123415"/>
                    </a:cubicBezTo>
                    <a:cubicBezTo>
                      <a:pt x="175441" y="127225"/>
                      <a:pt x="179251" y="131035"/>
                      <a:pt x="183061" y="131035"/>
                    </a:cubicBezTo>
                    <a:cubicBezTo>
                      <a:pt x="186870" y="134845"/>
                      <a:pt x="190681" y="138655"/>
                      <a:pt x="190681" y="142465"/>
                    </a:cubicBezTo>
                    <a:cubicBezTo>
                      <a:pt x="190681" y="161515"/>
                      <a:pt x="194491" y="161515"/>
                      <a:pt x="209731" y="153895"/>
                    </a:cubicBezTo>
                    <a:cubicBezTo>
                      <a:pt x="209731" y="153895"/>
                      <a:pt x="213541" y="153895"/>
                      <a:pt x="213541" y="153895"/>
                    </a:cubicBezTo>
                    <a:cubicBezTo>
                      <a:pt x="221161" y="153895"/>
                      <a:pt x="224970" y="161515"/>
                      <a:pt x="224970" y="165325"/>
                    </a:cubicBezTo>
                    <a:cubicBezTo>
                      <a:pt x="224970" y="176755"/>
                      <a:pt x="232591" y="180565"/>
                      <a:pt x="240211" y="188185"/>
                    </a:cubicBezTo>
                    <a:cubicBezTo>
                      <a:pt x="244020" y="191995"/>
                      <a:pt x="251641" y="191995"/>
                      <a:pt x="255451" y="191995"/>
                    </a:cubicBezTo>
                    <a:cubicBezTo>
                      <a:pt x="274501" y="188185"/>
                      <a:pt x="282120" y="203425"/>
                      <a:pt x="274501" y="222475"/>
                    </a:cubicBezTo>
                    <a:cubicBezTo>
                      <a:pt x="270691" y="233905"/>
                      <a:pt x="259261" y="230095"/>
                      <a:pt x="251641" y="230095"/>
                    </a:cubicBezTo>
                    <a:cubicBezTo>
                      <a:pt x="255451" y="233905"/>
                      <a:pt x="255451" y="233905"/>
                      <a:pt x="259261" y="237715"/>
                    </a:cubicBezTo>
                    <a:cubicBezTo>
                      <a:pt x="263070" y="245335"/>
                      <a:pt x="263070" y="252955"/>
                      <a:pt x="266881" y="256765"/>
                    </a:cubicBezTo>
                    <a:cubicBezTo>
                      <a:pt x="270691" y="260575"/>
                      <a:pt x="266881" y="268195"/>
                      <a:pt x="270691" y="272005"/>
                    </a:cubicBezTo>
                    <a:cubicBezTo>
                      <a:pt x="274501" y="275815"/>
                      <a:pt x="274501" y="283435"/>
                      <a:pt x="270691" y="287245"/>
                    </a:cubicBezTo>
                    <a:cubicBezTo>
                      <a:pt x="259261" y="291055"/>
                      <a:pt x="251641" y="287245"/>
                      <a:pt x="247831" y="287245"/>
                    </a:cubicBezTo>
                    <a:close/>
                  </a:path>
                </a:pathLst>
              </a:custGeom>
              <a:solidFill>
                <a:srgbClr val="C43DC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8" name="Freeform: Shape 517">
                <a:extLst>
                  <a:ext uri="{FF2B5EF4-FFF2-40B4-BE49-F238E27FC236}">
                    <a16:creationId xmlns:a16="http://schemas.microsoft.com/office/drawing/2014/main" id="{4E2E43AB-F944-9BCD-DFC1-FC04381760B5}"/>
                  </a:ext>
                </a:extLst>
              </p:cNvPr>
              <p:cNvSpPr/>
              <p:nvPr/>
            </p:nvSpPr>
            <p:spPr>
              <a:xfrm>
                <a:off x="7639051" y="1904656"/>
                <a:ext cx="197167" cy="205131"/>
              </a:xfrm>
              <a:custGeom>
                <a:avLst/>
                <a:gdLst>
                  <a:gd name="connsiteX0" fmla="*/ 49530 w 197167"/>
                  <a:gd name="connsiteY0" fmla="*/ 4153 h 205131"/>
                  <a:gd name="connsiteX1" fmla="*/ 64770 w 197167"/>
                  <a:gd name="connsiteY1" fmla="*/ 7964 h 205131"/>
                  <a:gd name="connsiteX2" fmla="*/ 80010 w 197167"/>
                  <a:gd name="connsiteY2" fmla="*/ 4153 h 205131"/>
                  <a:gd name="connsiteX3" fmla="*/ 106680 w 197167"/>
                  <a:gd name="connsiteY3" fmla="*/ 7964 h 205131"/>
                  <a:gd name="connsiteX4" fmla="*/ 125730 w 197167"/>
                  <a:gd name="connsiteY4" fmla="*/ 46064 h 205131"/>
                  <a:gd name="connsiteX5" fmla="*/ 125730 w 197167"/>
                  <a:gd name="connsiteY5" fmla="*/ 65114 h 205131"/>
                  <a:gd name="connsiteX6" fmla="*/ 102870 w 197167"/>
                  <a:gd name="connsiteY6" fmla="*/ 72734 h 205131"/>
                  <a:gd name="connsiteX7" fmla="*/ 175260 w 197167"/>
                  <a:gd name="connsiteY7" fmla="*/ 53684 h 205131"/>
                  <a:gd name="connsiteX8" fmla="*/ 182880 w 197167"/>
                  <a:gd name="connsiteY8" fmla="*/ 72734 h 205131"/>
                  <a:gd name="connsiteX9" fmla="*/ 182880 w 197167"/>
                  <a:gd name="connsiteY9" fmla="*/ 118453 h 205131"/>
                  <a:gd name="connsiteX10" fmla="*/ 194310 w 197167"/>
                  <a:gd name="connsiteY10" fmla="*/ 137503 h 205131"/>
                  <a:gd name="connsiteX11" fmla="*/ 194310 w 197167"/>
                  <a:gd name="connsiteY11" fmla="*/ 152744 h 205131"/>
                  <a:gd name="connsiteX12" fmla="*/ 167640 w 197167"/>
                  <a:gd name="connsiteY12" fmla="*/ 171794 h 205131"/>
                  <a:gd name="connsiteX13" fmla="*/ 163830 w 197167"/>
                  <a:gd name="connsiteY13" fmla="*/ 171794 h 205131"/>
                  <a:gd name="connsiteX14" fmla="*/ 148590 w 197167"/>
                  <a:gd name="connsiteY14" fmla="*/ 167984 h 205131"/>
                  <a:gd name="connsiteX15" fmla="*/ 144780 w 197167"/>
                  <a:gd name="connsiteY15" fmla="*/ 167984 h 205131"/>
                  <a:gd name="connsiteX16" fmla="*/ 129540 w 197167"/>
                  <a:gd name="connsiteY16" fmla="*/ 175603 h 205131"/>
                  <a:gd name="connsiteX17" fmla="*/ 121920 w 197167"/>
                  <a:gd name="connsiteY17" fmla="*/ 175603 h 205131"/>
                  <a:gd name="connsiteX18" fmla="*/ 118110 w 197167"/>
                  <a:gd name="connsiteY18" fmla="*/ 175603 h 205131"/>
                  <a:gd name="connsiteX19" fmla="*/ 95250 w 197167"/>
                  <a:gd name="connsiteY19" fmla="*/ 160364 h 205131"/>
                  <a:gd name="connsiteX20" fmla="*/ 80010 w 197167"/>
                  <a:gd name="connsiteY20" fmla="*/ 152744 h 205131"/>
                  <a:gd name="connsiteX21" fmla="*/ 68580 w 197167"/>
                  <a:gd name="connsiteY21" fmla="*/ 164174 h 205131"/>
                  <a:gd name="connsiteX22" fmla="*/ 68580 w 197167"/>
                  <a:gd name="connsiteY22" fmla="*/ 171794 h 205131"/>
                  <a:gd name="connsiteX23" fmla="*/ 68580 w 197167"/>
                  <a:gd name="connsiteY23" fmla="*/ 187034 h 205131"/>
                  <a:gd name="connsiteX24" fmla="*/ 68580 w 197167"/>
                  <a:gd name="connsiteY24" fmla="*/ 194653 h 205131"/>
                  <a:gd name="connsiteX25" fmla="*/ 57150 w 197167"/>
                  <a:gd name="connsiteY25" fmla="*/ 202274 h 205131"/>
                  <a:gd name="connsiteX26" fmla="*/ 45720 w 197167"/>
                  <a:gd name="connsiteY26" fmla="*/ 202274 h 205131"/>
                  <a:gd name="connsiteX27" fmla="*/ 26670 w 197167"/>
                  <a:gd name="connsiteY27" fmla="*/ 187034 h 205131"/>
                  <a:gd name="connsiteX28" fmla="*/ 0 w 197167"/>
                  <a:gd name="connsiteY28" fmla="*/ 183224 h 205131"/>
                  <a:gd name="connsiteX29" fmla="*/ 26670 w 197167"/>
                  <a:gd name="connsiteY29" fmla="*/ 152744 h 205131"/>
                  <a:gd name="connsiteX30" fmla="*/ 34290 w 197167"/>
                  <a:gd name="connsiteY30" fmla="*/ 141314 h 205131"/>
                  <a:gd name="connsiteX31" fmla="*/ 34290 w 197167"/>
                  <a:gd name="connsiteY31" fmla="*/ 141314 h 205131"/>
                  <a:gd name="connsiteX32" fmla="*/ 49530 w 197167"/>
                  <a:gd name="connsiteY32" fmla="*/ 118453 h 205131"/>
                  <a:gd name="connsiteX33" fmla="*/ 38100 w 197167"/>
                  <a:gd name="connsiteY33" fmla="*/ 84164 h 205131"/>
                  <a:gd name="connsiteX34" fmla="*/ 38100 w 197167"/>
                  <a:gd name="connsiteY34" fmla="*/ 68924 h 205131"/>
                  <a:gd name="connsiteX35" fmla="*/ 49530 w 197167"/>
                  <a:gd name="connsiteY35" fmla="*/ 53684 h 205131"/>
                  <a:gd name="connsiteX36" fmla="*/ 68580 w 197167"/>
                  <a:gd name="connsiteY36" fmla="*/ 57494 h 205131"/>
                  <a:gd name="connsiteX37" fmla="*/ 80010 w 197167"/>
                  <a:gd name="connsiteY37" fmla="*/ 65114 h 205131"/>
                  <a:gd name="connsiteX38" fmla="*/ 83820 w 197167"/>
                  <a:gd name="connsiteY38" fmla="*/ 57494 h 205131"/>
                  <a:gd name="connsiteX39" fmla="*/ 76200 w 197167"/>
                  <a:gd name="connsiteY39" fmla="*/ 42253 h 205131"/>
                  <a:gd name="connsiteX40" fmla="*/ 60960 w 197167"/>
                  <a:gd name="connsiteY40" fmla="*/ 19394 h 205131"/>
                  <a:gd name="connsiteX41" fmla="*/ 49530 w 197167"/>
                  <a:gd name="connsiteY41" fmla="*/ 4153 h 20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97167" h="205131">
                    <a:moveTo>
                      <a:pt x="49530" y="4153"/>
                    </a:moveTo>
                    <a:cubicBezTo>
                      <a:pt x="57150" y="4153"/>
                      <a:pt x="60960" y="4153"/>
                      <a:pt x="64770" y="7964"/>
                    </a:cubicBezTo>
                    <a:cubicBezTo>
                      <a:pt x="68580" y="11774"/>
                      <a:pt x="72390" y="7964"/>
                      <a:pt x="80010" y="4153"/>
                    </a:cubicBezTo>
                    <a:cubicBezTo>
                      <a:pt x="91440" y="-3466"/>
                      <a:pt x="99060" y="344"/>
                      <a:pt x="106680" y="7964"/>
                    </a:cubicBezTo>
                    <a:cubicBezTo>
                      <a:pt x="114300" y="19394"/>
                      <a:pt x="118110" y="34634"/>
                      <a:pt x="125730" y="46064"/>
                    </a:cubicBezTo>
                    <a:cubicBezTo>
                      <a:pt x="129540" y="49874"/>
                      <a:pt x="129540" y="57494"/>
                      <a:pt x="125730" y="65114"/>
                    </a:cubicBezTo>
                    <a:cubicBezTo>
                      <a:pt x="118110" y="72734"/>
                      <a:pt x="106680" y="76544"/>
                      <a:pt x="102870" y="72734"/>
                    </a:cubicBezTo>
                    <a:cubicBezTo>
                      <a:pt x="125730" y="68924"/>
                      <a:pt x="148590" y="53684"/>
                      <a:pt x="175260" y="53684"/>
                    </a:cubicBezTo>
                    <a:cubicBezTo>
                      <a:pt x="186690" y="57494"/>
                      <a:pt x="190500" y="61303"/>
                      <a:pt x="182880" y="72734"/>
                    </a:cubicBezTo>
                    <a:cubicBezTo>
                      <a:pt x="171450" y="87974"/>
                      <a:pt x="171450" y="103214"/>
                      <a:pt x="182880" y="118453"/>
                    </a:cubicBezTo>
                    <a:cubicBezTo>
                      <a:pt x="186690" y="126074"/>
                      <a:pt x="190500" y="129884"/>
                      <a:pt x="194310" y="137503"/>
                    </a:cubicBezTo>
                    <a:cubicBezTo>
                      <a:pt x="198120" y="141314"/>
                      <a:pt x="198120" y="148934"/>
                      <a:pt x="194310" y="152744"/>
                    </a:cubicBezTo>
                    <a:cubicBezTo>
                      <a:pt x="186690" y="160364"/>
                      <a:pt x="179070" y="167984"/>
                      <a:pt x="167640" y="171794"/>
                    </a:cubicBezTo>
                    <a:lnTo>
                      <a:pt x="163830" y="171794"/>
                    </a:lnTo>
                    <a:cubicBezTo>
                      <a:pt x="160020" y="167984"/>
                      <a:pt x="152400" y="167984"/>
                      <a:pt x="148590" y="167984"/>
                    </a:cubicBezTo>
                    <a:cubicBezTo>
                      <a:pt x="148590" y="167984"/>
                      <a:pt x="144780" y="167984"/>
                      <a:pt x="144780" y="167984"/>
                    </a:cubicBezTo>
                    <a:cubicBezTo>
                      <a:pt x="144780" y="179414"/>
                      <a:pt x="133350" y="175603"/>
                      <a:pt x="129540" y="175603"/>
                    </a:cubicBezTo>
                    <a:cubicBezTo>
                      <a:pt x="125730" y="175603"/>
                      <a:pt x="121920" y="175603"/>
                      <a:pt x="121920" y="175603"/>
                    </a:cubicBezTo>
                    <a:cubicBezTo>
                      <a:pt x="121920" y="175603"/>
                      <a:pt x="118110" y="179414"/>
                      <a:pt x="118110" y="175603"/>
                    </a:cubicBezTo>
                    <a:cubicBezTo>
                      <a:pt x="114300" y="164174"/>
                      <a:pt x="102870" y="160364"/>
                      <a:pt x="95250" y="160364"/>
                    </a:cubicBezTo>
                    <a:cubicBezTo>
                      <a:pt x="87630" y="160364"/>
                      <a:pt x="83820" y="156553"/>
                      <a:pt x="80010" y="152744"/>
                    </a:cubicBezTo>
                    <a:cubicBezTo>
                      <a:pt x="72390" y="152744"/>
                      <a:pt x="72390" y="160364"/>
                      <a:pt x="68580" y="164174"/>
                    </a:cubicBezTo>
                    <a:cubicBezTo>
                      <a:pt x="64770" y="167984"/>
                      <a:pt x="64770" y="167984"/>
                      <a:pt x="68580" y="171794"/>
                    </a:cubicBezTo>
                    <a:cubicBezTo>
                      <a:pt x="76200" y="175603"/>
                      <a:pt x="72390" y="183224"/>
                      <a:pt x="68580" y="187034"/>
                    </a:cubicBezTo>
                    <a:cubicBezTo>
                      <a:pt x="68580" y="187034"/>
                      <a:pt x="68580" y="190844"/>
                      <a:pt x="68580" y="194653"/>
                    </a:cubicBezTo>
                    <a:cubicBezTo>
                      <a:pt x="64770" y="198464"/>
                      <a:pt x="60960" y="198464"/>
                      <a:pt x="57150" y="202274"/>
                    </a:cubicBezTo>
                    <a:cubicBezTo>
                      <a:pt x="49530" y="206084"/>
                      <a:pt x="49530" y="206084"/>
                      <a:pt x="45720" y="202274"/>
                    </a:cubicBezTo>
                    <a:cubicBezTo>
                      <a:pt x="38100" y="194653"/>
                      <a:pt x="30480" y="194653"/>
                      <a:pt x="26670" y="187034"/>
                    </a:cubicBezTo>
                    <a:cubicBezTo>
                      <a:pt x="22860" y="183224"/>
                      <a:pt x="11430" y="183224"/>
                      <a:pt x="0" y="183224"/>
                    </a:cubicBezTo>
                    <a:cubicBezTo>
                      <a:pt x="11430" y="171794"/>
                      <a:pt x="19050" y="164174"/>
                      <a:pt x="26670" y="152744"/>
                    </a:cubicBezTo>
                    <a:cubicBezTo>
                      <a:pt x="26670" y="148934"/>
                      <a:pt x="30480" y="145124"/>
                      <a:pt x="34290" y="141314"/>
                    </a:cubicBezTo>
                    <a:cubicBezTo>
                      <a:pt x="34290" y="141314"/>
                      <a:pt x="34290" y="141314"/>
                      <a:pt x="34290" y="141314"/>
                    </a:cubicBezTo>
                    <a:cubicBezTo>
                      <a:pt x="38100" y="133694"/>
                      <a:pt x="41910" y="126074"/>
                      <a:pt x="49530" y="118453"/>
                    </a:cubicBezTo>
                    <a:cubicBezTo>
                      <a:pt x="30480" y="110834"/>
                      <a:pt x="26670" y="107024"/>
                      <a:pt x="38100" y="84164"/>
                    </a:cubicBezTo>
                    <a:cubicBezTo>
                      <a:pt x="41910" y="76544"/>
                      <a:pt x="38100" y="72734"/>
                      <a:pt x="38100" y="68924"/>
                    </a:cubicBezTo>
                    <a:cubicBezTo>
                      <a:pt x="38100" y="61303"/>
                      <a:pt x="38100" y="53684"/>
                      <a:pt x="49530" y="53684"/>
                    </a:cubicBezTo>
                    <a:cubicBezTo>
                      <a:pt x="57150" y="49874"/>
                      <a:pt x="64770" y="53684"/>
                      <a:pt x="68580" y="57494"/>
                    </a:cubicBezTo>
                    <a:cubicBezTo>
                      <a:pt x="72390" y="61303"/>
                      <a:pt x="72390" y="65114"/>
                      <a:pt x="80010" y="65114"/>
                    </a:cubicBezTo>
                    <a:cubicBezTo>
                      <a:pt x="83820" y="65114"/>
                      <a:pt x="83820" y="61303"/>
                      <a:pt x="83820" y="57494"/>
                    </a:cubicBezTo>
                    <a:cubicBezTo>
                      <a:pt x="83820" y="49874"/>
                      <a:pt x="83820" y="46064"/>
                      <a:pt x="76200" y="42253"/>
                    </a:cubicBezTo>
                    <a:cubicBezTo>
                      <a:pt x="64770" y="38444"/>
                      <a:pt x="57150" y="30824"/>
                      <a:pt x="60960" y="19394"/>
                    </a:cubicBezTo>
                    <a:cubicBezTo>
                      <a:pt x="41910" y="7964"/>
                      <a:pt x="41910" y="4153"/>
                      <a:pt x="49530" y="4153"/>
                    </a:cubicBezTo>
                    <a:close/>
                  </a:path>
                </a:pathLst>
              </a:custGeom>
              <a:solidFill>
                <a:srgbClr val="CB53C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9" name="Freeform: Shape 518">
                <a:extLst>
                  <a:ext uri="{FF2B5EF4-FFF2-40B4-BE49-F238E27FC236}">
                    <a16:creationId xmlns:a16="http://schemas.microsoft.com/office/drawing/2014/main" id="{067D703B-E416-FB42-555A-6BB8A2C55335}"/>
                  </a:ext>
                </a:extLst>
              </p:cNvPr>
              <p:cNvSpPr/>
              <p:nvPr/>
            </p:nvSpPr>
            <p:spPr>
              <a:xfrm>
                <a:off x="7749540" y="1888066"/>
                <a:ext cx="121920" cy="239491"/>
              </a:xfrm>
              <a:custGeom>
                <a:avLst/>
                <a:gdLst>
                  <a:gd name="connsiteX0" fmla="*/ 45720 w 121920"/>
                  <a:gd name="connsiteY0" fmla="*/ 184573 h 239491"/>
                  <a:gd name="connsiteX1" fmla="*/ 60960 w 121920"/>
                  <a:gd name="connsiteY1" fmla="*/ 165523 h 239491"/>
                  <a:gd name="connsiteX2" fmla="*/ 64770 w 121920"/>
                  <a:gd name="connsiteY2" fmla="*/ 154093 h 239491"/>
                  <a:gd name="connsiteX3" fmla="*/ 49530 w 121920"/>
                  <a:gd name="connsiteY3" fmla="*/ 131233 h 239491"/>
                  <a:gd name="connsiteX4" fmla="*/ 49530 w 121920"/>
                  <a:gd name="connsiteY4" fmla="*/ 123613 h 239491"/>
                  <a:gd name="connsiteX5" fmla="*/ 49530 w 121920"/>
                  <a:gd name="connsiteY5" fmla="*/ 108373 h 239491"/>
                  <a:gd name="connsiteX6" fmla="*/ 60960 w 121920"/>
                  <a:gd name="connsiteY6" fmla="*/ 85513 h 239491"/>
                  <a:gd name="connsiteX7" fmla="*/ 68580 w 121920"/>
                  <a:gd name="connsiteY7" fmla="*/ 81703 h 239491"/>
                  <a:gd name="connsiteX8" fmla="*/ 64770 w 121920"/>
                  <a:gd name="connsiteY8" fmla="*/ 74083 h 239491"/>
                  <a:gd name="connsiteX9" fmla="*/ 57150 w 121920"/>
                  <a:gd name="connsiteY9" fmla="*/ 74083 h 239491"/>
                  <a:gd name="connsiteX10" fmla="*/ 53340 w 121920"/>
                  <a:gd name="connsiteY10" fmla="*/ 66463 h 239491"/>
                  <a:gd name="connsiteX11" fmla="*/ 22860 w 121920"/>
                  <a:gd name="connsiteY11" fmla="*/ 55033 h 239491"/>
                  <a:gd name="connsiteX12" fmla="*/ 11430 w 121920"/>
                  <a:gd name="connsiteY12" fmla="*/ 32173 h 239491"/>
                  <a:gd name="connsiteX13" fmla="*/ 11430 w 121920"/>
                  <a:gd name="connsiteY13" fmla="*/ 32173 h 239491"/>
                  <a:gd name="connsiteX14" fmla="*/ 11430 w 121920"/>
                  <a:gd name="connsiteY14" fmla="*/ 32173 h 239491"/>
                  <a:gd name="connsiteX15" fmla="*/ 7620 w 121920"/>
                  <a:gd name="connsiteY15" fmla="*/ 32173 h 239491"/>
                  <a:gd name="connsiteX16" fmla="*/ 0 w 121920"/>
                  <a:gd name="connsiteY16" fmla="*/ 20743 h 239491"/>
                  <a:gd name="connsiteX17" fmla="*/ 7620 w 121920"/>
                  <a:gd name="connsiteY17" fmla="*/ 1693 h 239491"/>
                  <a:gd name="connsiteX18" fmla="*/ 19050 w 121920"/>
                  <a:gd name="connsiteY18" fmla="*/ 1693 h 239491"/>
                  <a:gd name="connsiteX19" fmla="*/ 26670 w 121920"/>
                  <a:gd name="connsiteY19" fmla="*/ 5503 h 239491"/>
                  <a:gd name="connsiteX20" fmla="*/ 49530 w 121920"/>
                  <a:gd name="connsiteY20" fmla="*/ 9313 h 239491"/>
                  <a:gd name="connsiteX21" fmla="*/ 83820 w 121920"/>
                  <a:gd name="connsiteY21" fmla="*/ 39793 h 239491"/>
                  <a:gd name="connsiteX22" fmla="*/ 99060 w 121920"/>
                  <a:gd name="connsiteY22" fmla="*/ 74083 h 239491"/>
                  <a:gd name="connsiteX23" fmla="*/ 110490 w 121920"/>
                  <a:gd name="connsiteY23" fmla="*/ 85513 h 239491"/>
                  <a:gd name="connsiteX24" fmla="*/ 121920 w 121920"/>
                  <a:gd name="connsiteY24" fmla="*/ 89323 h 239491"/>
                  <a:gd name="connsiteX25" fmla="*/ 91440 w 121920"/>
                  <a:gd name="connsiteY25" fmla="*/ 85513 h 239491"/>
                  <a:gd name="connsiteX26" fmla="*/ 76200 w 121920"/>
                  <a:gd name="connsiteY26" fmla="*/ 85513 h 239491"/>
                  <a:gd name="connsiteX27" fmla="*/ 76200 w 121920"/>
                  <a:gd name="connsiteY27" fmla="*/ 100753 h 239491"/>
                  <a:gd name="connsiteX28" fmla="*/ 83820 w 121920"/>
                  <a:gd name="connsiteY28" fmla="*/ 112183 h 239491"/>
                  <a:gd name="connsiteX29" fmla="*/ 87630 w 121920"/>
                  <a:gd name="connsiteY29" fmla="*/ 127423 h 239491"/>
                  <a:gd name="connsiteX30" fmla="*/ 91440 w 121920"/>
                  <a:gd name="connsiteY30" fmla="*/ 150283 h 239491"/>
                  <a:gd name="connsiteX31" fmla="*/ 83820 w 121920"/>
                  <a:gd name="connsiteY31" fmla="*/ 173143 h 239491"/>
                  <a:gd name="connsiteX32" fmla="*/ 80010 w 121920"/>
                  <a:gd name="connsiteY32" fmla="*/ 184573 h 239491"/>
                  <a:gd name="connsiteX33" fmla="*/ 83820 w 121920"/>
                  <a:gd name="connsiteY33" fmla="*/ 196003 h 239491"/>
                  <a:gd name="connsiteX34" fmla="*/ 99060 w 121920"/>
                  <a:gd name="connsiteY34" fmla="*/ 222673 h 239491"/>
                  <a:gd name="connsiteX35" fmla="*/ 99060 w 121920"/>
                  <a:gd name="connsiteY35" fmla="*/ 234103 h 239491"/>
                  <a:gd name="connsiteX36" fmla="*/ 91440 w 121920"/>
                  <a:gd name="connsiteY36" fmla="*/ 237913 h 239491"/>
                  <a:gd name="connsiteX37" fmla="*/ 76200 w 121920"/>
                  <a:gd name="connsiteY37" fmla="*/ 222673 h 239491"/>
                  <a:gd name="connsiteX38" fmla="*/ 45720 w 121920"/>
                  <a:gd name="connsiteY38" fmla="*/ 184573 h 239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21920" h="239491">
                    <a:moveTo>
                      <a:pt x="45720" y="184573"/>
                    </a:moveTo>
                    <a:cubicBezTo>
                      <a:pt x="49530" y="176953"/>
                      <a:pt x="49530" y="169333"/>
                      <a:pt x="60960" y="165523"/>
                    </a:cubicBezTo>
                    <a:cubicBezTo>
                      <a:pt x="64770" y="165523"/>
                      <a:pt x="68580" y="157903"/>
                      <a:pt x="64770" y="154093"/>
                    </a:cubicBezTo>
                    <a:cubicBezTo>
                      <a:pt x="57150" y="146473"/>
                      <a:pt x="57150" y="135043"/>
                      <a:pt x="49530" y="131233"/>
                    </a:cubicBezTo>
                    <a:cubicBezTo>
                      <a:pt x="45720" y="131233"/>
                      <a:pt x="45720" y="127423"/>
                      <a:pt x="49530" y="123613"/>
                    </a:cubicBezTo>
                    <a:cubicBezTo>
                      <a:pt x="49530" y="119803"/>
                      <a:pt x="49530" y="115993"/>
                      <a:pt x="49530" y="108373"/>
                    </a:cubicBezTo>
                    <a:cubicBezTo>
                      <a:pt x="45720" y="93133"/>
                      <a:pt x="45720" y="93133"/>
                      <a:pt x="60960" y="85513"/>
                    </a:cubicBezTo>
                    <a:cubicBezTo>
                      <a:pt x="64770" y="85513"/>
                      <a:pt x="64770" y="81703"/>
                      <a:pt x="68580" y="81703"/>
                    </a:cubicBezTo>
                    <a:cubicBezTo>
                      <a:pt x="72390" y="77893"/>
                      <a:pt x="68580" y="74083"/>
                      <a:pt x="64770" y="74083"/>
                    </a:cubicBezTo>
                    <a:cubicBezTo>
                      <a:pt x="60960" y="74083"/>
                      <a:pt x="60960" y="74083"/>
                      <a:pt x="57150" y="74083"/>
                    </a:cubicBezTo>
                    <a:cubicBezTo>
                      <a:pt x="53340" y="70273"/>
                      <a:pt x="53340" y="70273"/>
                      <a:pt x="53340" y="66463"/>
                    </a:cubicBezTo>
                    <a:cubicBezTo>
                      <a:pt x="45720" y="58843"/>
                      <a:pt x="30480" y="58843"/>
                      <a:pt x="22860" y="55033"/>
                    </a:cubicBezTo>
                    <a:cubicBezTo>
                      <a:pt x="11430" y="47413"/>
                      <a:pt x="7620" y="47413"/>
                      <a:pt x="11430" y="32173"/>
                    </a:cubicBezTo>
                    <a:cubicBezTo>
                      <a:pt x="11430" y="32173"/>
                      <a:pt x="11430" y="32173"/>
                      <a:pt x="11430" y="32173"/>
                    </a:cubicBezTo>
                    <a:cubicBezTo>
                      <a:pt x="11430" y="32173"/>
                      <a:pt x="11430" y="32173"/>
                      <a:pt x="11430" y="32173"/>
                    </a:cubicBezTo>
                    <a:cubicBezTo>
                      <a:pt x="11430" y="32173"/>
                      <a:pt x="11430" y="32173"/>
                      <a:pt x="7620" y="32173"/>
                    </a:cubicBezTo>
                    <a:cubicBezTo>
                      <a:pt x="0" y="32173"/>
                      <a:pt x="0" y="28363"/>
                      <a:pt x="0" y="20743"/>
                    </a:cubicBezTo>
                    <a:cubicBezTo>
                      <a:pt x="3810" y="16933"/>
                      <a:pt x="3810" y="9313"/>
                      <a:pt x="7620" y="1693"/>
                    </a:cubicBezTo>
                    <a:cubicBezTo>
                      <a:pt x="11430" y="-2117"/>
                      <a:pt x="15240" y="1693"/>
                      <a:pt x="19050" y="1693"/>
                    </a:cubicBezTo>
                    <a:lnTo>
                      <a:pt x="26670" y="5503"/>
                    </a:lnTo>
                    <a:cubicBezTo>
                      <a:pt x="38100" y="-2117"/>
                      <a:pt x="45720" y="-2117"/>
                      <a:pt x="49530" y="9313"/>
                    </a:cubicBezTo>
                    <a:cubicBezTo>
                      <a:pt x="57150" y="24553"/>
                      <a:pt x="68580" y="32173"/>
                      <a:pt x="83820" y="39793"/>
                    </a:cubicBezTo>
                    <a:cubicBezTo>
                      <a:pt x="87630" y="51223"/>
                      <a:pt x="95250" y="62653"/>
                      <a:pt x="99060" y="74083"/>
                    </a:cubicBezTo>
                    <a:cubicBezTo>
                      <a:pt x="99060" y="81703"/>
                      <a:pt x="106680" y="81703"/>
                      <a:pt x="110490" y="85513"/>
                    </a:cubicBezTo>
                    <a:cubicBezTo>
                      <a:pt x="114300" y="85513"/>
                      <a:pt x="121920" y="85513"/>
                      <a:pt x="121920" y="89323"/>
                    </a:cubicBezTo>
                    <a:cubicBezTo>
                      <a:pt x="110490" y="93133"/>
                      <a:pt x="99060" y="96943"/>
                      <a:pt x="91440" y="85513"/>
                    </a:cubicBezTo>
                    <a:cubicBezTo>
                      <a:pt x="87630" y="77893"/>
                      <a:pt x="80010" y="81703"/>
                      <a:pt x="76200" y="85513"/>
                    </a:cubicBezTo>
                    <a:cubicBezTo>
                      <a:pt x="72390" y="89323"/>
                      <a:pt x="72390" y="96943"/>
                      <a:pt x="76200" y="100753"/>
                    </a:cubicBezTo>
                    <a:cubicBezTo>
                      <a:pt x="80010" y="104563"/>
                      <a:pt x="80010" y="108373"/>
                      <a:pt x="83820" y="112183"/>
                    </a:cubicBezTo>
                    <a:cubicBezTo>
                      <a:pt x="91440" y="115993"/>
                      <a:pt x="91440" y="119803"/>
                      <a:pt x="87630" y="127423"/>
                    </a:cubicBezTo>
                    <a:cubicBezTo>
                      <a:pt x="83820" y="135043"/>
                      <a:pt x="80010" y="142663"/>
                      <a:pt x="91440" y="150283"/>
                    </a:cubicBezTo>
                    <a:cubicBezTo>
                      <a:pt x="95250" y="154093"/>
                      <a:pt x="91440" y="169333"/>
                      <a:pt x="83820" y="173143"/>
                    </a:cubicBezTo>
                    <a:cubicBezTo>
                      <a:pt x="76200" y="176953"/>
                      <a:pt x="80010" y="180763"/>
                      <a:pt x="80010" y="184573"/>
                    </a:cubicBezTo>
                    <a:cubicBezTo>
                      <a:pt x="80010" y="188383"/>
                      <a:pt x="83820" y="192193"/>
                      <a:pt x="83820" y="196003"/>
                    </a:cubicBezTo>
                    <a:cubicBezTo>
                      <a:pt x="83820" y="207433"/>
                      <a:pt x="87630" y="218863"/>
                      <a:pt x="99060" y="222673"/>
                    </a:cubicBezTo>
                    <a:cubicBezTo>
                      <a:pt x="102870" y="226483"/>
                      <a:pt x="102870" y="230293"/>
                      <a:pt x="99060" y="234103"/>
                    </a:cubicBezTo>
                    <a:cubicBezTo>
                      <a:pt x="99060" y="237913"/>
                      <a:pt x="95250" y="241723"/>
                      <a:pt x="91440" y="237913"/>
                    </a:cubicBezTo>
                    <a:cubicBezTo>
                      <a:pt x="80010" y="237913"/>
                      <a:pt x="76200" y="234103"/>
                      <a:pt x="76200" y="222673"/>
                    </a:cubicBezTo>
                    <a:cubicBezTo>
                      <a:pt x="68580" y="203623"/>
                      <a:pt x="60960" y="192193"/>
                      <a:pt x="45720" y="184573"/>
                    </a:cubicBezTo>
                    <a:close/>
                  </a:path>
                </a:pathLst>
              </a:custGeom>
              <a:solidFill>
                <a:srgbClr val="C643C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0" name="Freeform: Shape 519">
                <a:extLst>
                  <a:ext uri="{FF2B5EF4-FFF2-40B4-BE49-F238E27FC236}">
                    <a16:creationId xmlns:a16="http://schemas.microsoft.com/office/drawing/2014/main" id="{906F4A7F-5A25-52A9-56D9-DB55CB56ED0B}"/>
                  </a:ext>
                </a:extLst>
              </p:cNvPr>
              <p:cNvSpPr/>
              <p:nvPr/>
            </p:nvSpPr>
            <p:spPr>
              <a:xfrm>
                <a:off x="7780020" y="1844040"/>
                <a:ext cx="80010" cy="87629"/>
              </a:xfrm>
              <a:custGeom>
                <a:avLst/>
                <a:gdLst>
                  <a:gd name="connsiteX0" fmla="*/ 53340 w 80010"/>
                  <a:gd name="connsiteY0" fmla="*/ 83820 h 87629"/>
                  <a:gd name="connsiteX1" fmla="*/ 49530 w 80010"/>
                  <a:gd name="connsiteY1" fmla="*/ 87630 h 87629"/>
                  <a:gd name="connsiteX2" fmla="*/ 15240 w 80010"/>
                  <a:gd name="connsiteY2" fmla="*/ 53340 h 87629"/>
                  <a:gd name="connsiteX3" fmla="*/ 0 w 80010"/>
                  <a:gd name="connsiteY3" fmla="*/ 45720 h 87629"/>
                  <a:gd name="connsiteX4" fmla="*/ 3810 w 80010"/>
                  <a:gd name="connsiteY4" fmla="*/ 41910 h 87629"/>
                  <a:gd name="connsiteX5" fmla="*/ 11430 w 80010"/>
                  <a:gd name="connsiteY5" fmla="*/ 30480 h 87629"/>
                  <a:gd name="connsiteX6" fmla="*/ 11430 w 80010"/>
                  <a:gd name="connsiteY6" fmla="*/ 0 h 87629"/>
                  <a:gd name="connsiteX7" fmla="*/ 11430 w 80010"/>
                  <a:gd name="connsiteY7" fmla="*/ 0 h 87629"/>
                  <a:gd name="connsiteX8" fmla="*/ 15240 w 80010"/>
                  <a:gd name="connsiteY8" fmla="*/ 3810 h 87629"/>
                  <a:gd name="connsiteX9" fmla="*/ 41910 w 80010"/>
                  <a:gd name="connsiteY9" fmla="*/ 41910 h 87629"/>
                  <a:gd name="connsiteX10" fmla="*/ 53340 w 80010"/>
                  <a:gd name="connsiteY10" fmla="*/ 45720 h 87629"/>
                  <a:gd name="connsiteX11" fmla="*/ 64770 w 80010"/>
                  <a:gd name="connsiteY11" fmla="*/ 49530 h 87629"/>
                  <a:gd name="connsiteX12" fmla="*/ 60960 w 80010"/>
                  <a:gd name="connsiteY12" fmla="*/ 57150 h 87629"/>
                  <a:gd name="connsiteX13" fmla="*/ 53340 w 80010"/>
                  <a:gd name="connsiteY13" fmla="*/ 68580 h 87629"/>
                  <a:gd name="connsiteX14" fmla="*/ 57150 w 80010"/>
                  <a:gd name="connsiteY14" fmla="*/ 76200 h 87629"/>
                  <a:gd name="connsiteX15" fmla="*/ 64770 w 80010"/>
                  <a:gd name="connsiteY15" fmla="*/ 72390 h 87629"/>
                  <a:gd name="connsiteX16" fmla="*/ 68580 w 80010"/>
                  <a:gd name="connsiteY16" fmla="*/ 60960 h 87629"/>
                  <a:gd name="connsiteX17" fmla="*/ 76200 w 80010"/>
                  <a:gd name="connsiteY17" fmla="*/ 64770 h 87629"/>
                  <a:gd name="connsiteX18" fmla="*/ 80010 w 80010"/>
                  <a:gd name="connsiteY18" fmla="*/ 76200 h 87629"/>
                  <a:gd name="connsiteX19" fmla="*/ 53340 w 80010"/>
                  <a:gd name="connsiteY19" fmla="*/ 83820 h 87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0010" h="87629">
                    <a:moveTo>
                      <a:pt x="53340" y="83820"/>
                    </a:moveTo>
                    <a:cubicBezTo>
                      <a:pt x="49530" y="83820"/>
                      <a:pt x="49530" y="87630"/>
                      <a:pt x="49530" y="87630"/>
                    </a:cubicBezTo>
                    <a:cubicBezTo>
                      <a:pt x="34290" y="76200"/>
                      <a:pt x="15240" y="76200"/>
                      <a:pt x="15240" y="53340"/>
                    </a:cubicBezTo>
                    <a:cubicBezTo>
                      <a:pt x="15240" y="45720"/>
                      <a:pt x="7620" y="45720"/>
                      <a:pt x="0" y="45720"/>
                    </a:cubicBezTo>
                    <a:cubicBezTo>
                      <a:pt x="0" y="41910"/>
                      <a:pt x="3810" y="41910"/>
                      <a:pt x="3810" y="41910"/>
                    </a:cubicBezTo>
                    <a:cubicBezTo>
                      <a:pt x="7620" y="41910"/>
                      <a:pt x="7620" y="38100"/>
                      <a:pt x="11430" y="30480"/>
                    </a:cubicBezTo>
                    <a:cubicBezTo>
                      <a:pt x="11430" y="19050"/>
                      <a:pt x="11430" y="7620"/>
                      <a:pt x="11430" y="0"/>
                    </a:cubicBezTo>
                    <a:lnTo>
                      <a:pt x="11430" y="0"/>
                    </a:lnTo>
                    <a:cubicBezTo>
                      <a:pt x="11430" y="0"/>
                      <a:pt x="15240" y="3810"/>
                      <a:pt x="15240" y="3810"/>
                    </a:cubicBezTo>
                    <a:cubicBezTo>
                      <a:pt x="15240" y="22860"/>
                      <a:pt x="30480" y="30480"/>
                      <a:pt x="41910" y="41910"/>
                    </a:cubicBezTo>
                    <a:cubicBezTo>
                      <a:pt x="45720" y="45720"/>
                      <a:pt x="49530" y="45720"/>
                      <a:pt x="53340" y="45720"/>
                    </a:cubicBezTo>
                    <a:cubicBezTo>
                      <a:pt x="57150" y="41910"/>
                      <a:pt x="60960" y="41910"/>
                      <a:pt x="64770" y="49530"/>
                    </a:cubicBezTo>
                    <a:cubicBezTo>
                      <a:pt x="64770" y="53340"/>
                      <a:pt x="64770" y="57150"/>
                      <a:pt x="60960" y="57150"/>
                    </a:cubicBezTo>
                    <a:cubicBezTo>
                      <a:pt x="57150" y="60960"/>
                      <a:pt x="53340" y="64770"/>
                      <a:pt x="53340" y="68580"/>
                    </a:cubicBezTo>
                    <a:cubicBezTo>
                      <a:pt x="53340" y="72390"/>
                      <a:pt x="53340" y="76200"/>
                      <a:pt x="57150" y="76200"/>
                    </a:cubicBezTo>
                    <a:cubicBezTo>
                      <a:pt x="60960" y="76200"/>
                      <a:pt x="64770" y="76200"/>
                      <a:pt x="64770" y="72390"/>
                    </a:cubicBezTo>
                    <a:cubicBezTo>
                      <a:pt x="68580" y="68580"/>
                      <a:pt x="64770" y="64770"/>
                      <a:pt x="68580" y="60960"/>
                    </a:cubicBezTo>
                    <a:cubicBezTo>
                      <a:pt x="72390" y="60960"/>
                      <a:pt x="72390" y="64770"/>
                      <a:pt x="76200" y="64770"/>
                    </a:cubicBezTo>
                    <a:cubicBezTo>
                      <a:pt x="76200" y="68580"/>
                      <a:pt x="80010" y="72390"/>
                      <a:pt x="80010" y="76200"/>
                    </a:cubicBezTo>
                    <a:cubicBezTo>
                      <a:pt x="64770" y="80010"/>
                      <a:pt x="57150" y="80010"/>
                      <a:pt x="53340" y="83820"/>
                    </a:cubicBezTo>
                    <a:close/>
                  </a:path>
                </a:pathLst>
              </a:custGeom>
              <a:solidFill>
                <a:srgbClr val="D065C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1" name="Freeform: Shape 520">
                <a:extLst>
                  <a:ext uri="{FF2B5EF4-FFF2-40B4-BE49-F238E27FC236}">
                    <a16:creationId xmlns:a16="http://schemas.microsoft.com/office/drawing/2014/main" id="{6CD707F6-162E-A705-D190-F8CBD910E5E5}"/>
                  </a:ext>
                </a:extLst>
              </p:cNvPr>
              <p:cNvSpPr/>
              <p:nvPr/>
            </p:nvSpPr>
            <p:spPr>
              <a:xfrm>
                <a:off x="7715251" y="2297429"/>
                <a:ext cx="11430" cy="11429"/>
              </a:xfrm>
              <a:custGeom>
                <a:avLst/>
                <a:gdLst>
                  <a:gd name="connsiteX0" fmla="*/ 11430 w 11430"/>
                  <a:gd name="connsiteY0" fmla="*/ 0 h 11429"/>
                  <a:gd name="connsiteX1" fmla="*/ 0 w 11430"/>
                  <a:gd name="connsiteY1" fmla="*/ 11430 h 11429"/>
                  <a:gd name="connsiteX2" fmla="*/ 11430 w 11430"/>
                  <a:gd name="connsiteY2" fmla="*/ 0 h 11429"/>
                </a:gdLst>
                <a:ahLst/>
                <a:cxnLst>
                  <a:cxn ang="0">
                    <a:pos x="connsiteX0" y="connsiteY0"/>
                  </a:cxn>
                  <a:cxn ang="0">
                    <a:pos x="connsiteX1" y="connsiteY1"/>
                  </a:cxn>
                  <a:cxn ang="0">
                    <a:pos x="connsiteX2" y="connsiteY2"/>
                  </a:cxn>
                </a:cxnLst>
                <a:rect l="l" t="t" r="r" b="b"/>
                <a:pathLst>
                  <a:path w="11430" h="11429">
                    <a:moveTo>
                      <a:pt x="11430" y="0"/>
                    </a:moveTo>
                    <a:cubicBezTo>
                      <a:pt x="7620" y="3810"/>
                      <a:pt x="7620" y="7620"/>
                      <a:pt x="0" y="11430"/>
                    </a:cubicBezTo>
                    <a:cubicBezTo>
                      <a:pt x="3810" y="3810"/>
                      <a:pt x="3810" y="3810"/>
                      <a:pt x="11430" y="0"/>
                    </a:cubicBezTo>
                    <a:close/>
                  </a:path>
                </a:pathLst>
              </a:custGeom>
              <a:solidFill>
                <a:srgbClr val="C643C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2" name="Freeform: Shape 521">
                <a:extLst>
                  <a:ext uri="{FF2B5EF4-FFF2-40B4-BE49-F238E27FC236}">
                    <a16:creationId xmlns:a16="http://schemas.microsoft.com/office/drawing/2014/main" id="{8C212866-D2C6-9947-7588-62F34B3AFDE2}"/>
                  </a:ext>
                </a:extLst>
              </p:cNvPr>
              <p:cNvSpPr/>
              <p:nvPr/>
            </p:nvSpPr>
            <p:spPr>
              <a:xfrm>
                <a:off x="7865957" y="2175509"/>
                <a:ext cx="13123" cy="9198"/>
              </a:xfrm>
              <a:custGeom>
                <a:avLst/>
                <a:gdLst>
                  <a:gd name="connsiteX0" fmla="*/ 1693 w 13123"/>
                  <a:gd name="connsiteY0" fmla="*/ 0 h 9198"/>
                  <a:gd name="connsiteX1" fmla="*/ 13124 w 13123"/>
                  <a:gd name="connsiteY1" fmla="*/ 3810 h 9198"/>
                  <a:gd name="connsiteX2" fmla="*/ 1693 w 13123"/>
                  <a:gd name="connsiteY2" fmla="*/ 7620 h 9198"/>
                  <a:gd name="connsiteX3" fmla="*/ 1693 w 13123"/>
                  <a:gd name="connsiteY3" fmla="*/ 0 h 9198"/>
                </a:gdLst>
                <a:ahLst/>
                <a:cxnLst>
                  <a:cxn ang="0">
                    <a:pos x="connsiteX0" y="connsiteY0"/>
                  </a:cxn>
                  <a:cxn ang="0">
                    <a:pos x="connsiteX1" y="connsiteY1"/>
                  </a:cxn>
                  <a:cxn ang="0">
                    <a:pos x="connsiteX2" y="connsiteY2"/>
                  </a:cxn>
                  <a:cxn ang="0">
                    <a:pos x="connsiteX3" y="connsiteY3"/>
                  </a:cxn>
                </a:cxnLst>
                <a:rect l="l" t="t" r="r" b="b"/>
                <a:pathLst>
                  <a:path w="13123" h="9198">
                    <a:moveTo>
                      <a:pt x="1693" y="0"/>
                    </a:moveTo>
                    <a:cubicBezTo>
                      <a:pt x="5504" y="0"/>
                      <a:pt x="9313" y="0"/>
                      <a:pt x="13124" y="3810"/>
                    </a:cubicBezTo>
                    <a:cubicBezTo>
                      <a:pt x="9313" y="7620"/>
                      <a:pt x="5504" y="11430"/>
                      <a:pt x="1693" y="7620"/>
                    </a:cubicBezTo>
                    <a:cubicBezTo>
                      <a:pt x="-2117" y="7620"/>
                      <a:pt x="1693" y="3810"/>
                      <a:pt x="1693" y="0"/>
                    </a:cubicBezTo>
                    <a:close/>
                  </a:path>
                </a:pathLst>
              </a:custGeom>
              <a:solidFill>
                <a:srgbClr val="C555C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3" name="Freeform: Shape 522">
                <a:extLst>
                  <a:ext uri="{FF2B5EF4-FFF2-40B4-BE49-F238E27FC236}">
                    <a16:creationId xmlns:a16="http://schemas.microsoft.com/office/drawing/2014/main" id="{3F2B581A-509C-B614-98A5-07471C230954}"/>
                  </a:ext>
                </a:extLst>
              </p:cNvPr>
              <p:cNvSpPr/>
              <p:nvPr/>
            </p:nvSpPr>
            <p:spPr>
              <a:xfrm>
                <a:off x="7708583" y="2289809"/>
                <a:ext cx="10477" cy="7620"/>
              </a:xfrm>
              <a:custGeom>
                <a:avLst/>
                <a:gdLst>
                  <a:gd name="connsiteX0" fmla="*/ 2857 w 10477"/>
                  <a:gd name="connsiteY0" fmla="*/ 7620 h 7620"/>
                  <a:gd name="connsiteX1" fmla="*/ 2857 w 10477"/>
                  <a:gd name="connsiteY1" fmla="*/ 7620 h 7620"/>
                  <a:gd name="connsiteX2" fmla="*/ 6667 w 10477"/>
                  <a:gd name="connsiteY2" fmla="*/ 0 h 7620"/>
                  <a:gd name="connsiteX3" fmla="*/ 10478 w 10477"/>
                  <a:gd name="connsiteY3" fmla="*/ 0 h 7620"/>
                  <a:gd name="connsiteX4" fmla="*/ 2857 w 10477"/>
                  <a:gd name="connsiteY4" fmla="*/ 762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 h="7620">
                    <a:moveTo>
                      <a:pt x="2857" y="7620"/>
                    </a:moveTo>
                    <a:cubicBezTo>
                      <a:pt x="-952" y="7620"/>
                      <a:pt x="-952" y="7620"/>
                      <a:pt x="2857" y="7620"/>
                    </a:cubicBezTo>
                    <a:cubicBezTo>
                      <a:pt x="-952" y="3810"/>
                      <a:pt x="2857" y="3810"/>
                      <a:pt x="6667" y="0"/>
                    </a:cubicBezTo>
                    <a:cubicBezTo>
                      <a:pt x="6667" y="0"/>
                      <a:pt x="10478" y="0"/>
                      <a:pt x="10478" y="0"/>
                    </a:cubicBezTo>
                    <a:cubicBezTo>
                      <a:pt x="6667" y="7620"/>
                      <a:pt x="2857" y="7620"/>
                      <a:pt x="2857" y="7620"/>
                    </a:cubicBezTo>
                    <a:close/>
                  </a:path>
                </a:pathLst>
              </a:custGeom>
              <a:solidFill>
                <a:srgbClr val="C643C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4" name="Freeform: Shape 523">
                <a:extLst>
                  <a:ext uri="{FF2B5EF4-FFF2-40B4-BE49-F238E27FC236}">
                    <a16:creationId xmlns:a16="http://schemas.microsoft.com/office/drawing/2014/main" id="{6E788C7F-F98F-9101-00C6-ADF259F6CE00}"/>
                  </a:ext>
                </a:extLst>
              </p:cNvPr>
              <p:cNvSpPr/>
              <p:nvPr/>
            </p:nvSpPr>
            <p:spPr>
              <a:xfrm>
                <a:off x="8050531" y="2308859"/>
                <a:ext cx="3809" cy="7620"/>
              </a:xfrm>
              <a:custGeom>
                <a:avLst/>
                <a:gdLst>
                  <a:gd name="connsiteX0" fmla="*/ 0 w 3809"/>
                  <a:gd name="connsiteY0" fmla="*/ 0 h 7620"/>
                  <a:gd name="connsiteX1" fmla="*/ 3810 w 3809"/>
                  <a:gd name="connsiteY1" fmla="*/ 3810 h 7620"/>
                  <a:gd name="connsiteX2" fmla="*/ 0 w 3809"/>
                  <a:gd name="connsiteY2" fmla="*/ 7620 h 7620"/>
                  <a:gd name="connsiteX3" fmla="*/ 0 w 3809"/>
                  <a:gd name="connsiteY3" fmla="*/ 0 h 7620"/>
                </a:gdLst>
                <a:ahLst/>
                <a:cxnLst>
                  <a:cxn ang="0">
                    <a:pos x="connsiteX0" y="connsiteY0"/>
                  </a:cxn>
                  <a:cxn ang="0">
                    <a:pos x="connsiteX1" y="connsiteY1"/>
                  </a:cxn>
                  <a:cxn ang="0">
                    <a:pos x="connsiteX2" y="connsiteY2"/>
                  </a:cxn>
                  <a:cxn ang="0">
                    <a:pos x="connsiteX3" y="connsiteY3"/>
                  </a:cxn>
                </a:cxnLst>
                <a:rect l="l" t="t" r="r" b="b"/>
                <a:pathLst>
                  <a:path w="3809" h="7620">
                    <a:moveTo>
                      <a:pt x="0" y="0"/>
                    </a:moveTo>
                    <a:cubicBezTo>
                      <a:pt x="3810" y="0"/>
                      <a:pt x="3810" y="0"/>
                      <a:pt x="3810" y="3810"/>
                    </a:cubicBezTo>
                    <a:cubicBezTo>
                      <a:pt x="3810" y="3810"/>
                      <a:pt x="0" y="3810"/>
                      <a:pt x="0" y="7620"/>
                    </a:cubicBezTo>
                    <a:lnTo>
                      <a:pt x="0" y="0"/>
                    </a:lnTo>
                    <a:close/>
                  </a:path>
                </a:pathLst>
              </a:custGeom>
              <a:solidFill>
                <a:srgbClr val="C339C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5" name="Freeform: Shape 524">
                <a:extLst>
                  <a:ext uri="{FF2B5EF4-FFF2-40B4-BE49-F238E27FC236}">
                    <a16:creationId xmlns:a16="http://schemas.microsoft.com/office/drawing/2014/main" id="{EB5A712C-771E-49B3-1BA5-990BCE27866E}"/>
                  </a:ext>
                </a:extLst>
              </p:cNvPr>
              <p:cNvSpPr/>
              <p:nvPr/>
            </p:nvSpPr>
            <p:spPr>
              <a:xfrm>
                <a:off x="8422958" y="1991135"/>
                <a:ext cx="275272" cy="207234"/>
              </a:xfrm>
              <a:custGeom>
                <a:avLst/>
                <a:gdLst>
                  <a:gd name="connsiteX0" fmla="*/ 271462 w 275272"/>
                  <a:gd name="connsiteY0" fmla="*/ 131035 h 207234"/>
                  <a:gd name="connsiteX1" fmla="*/ 260032 w 275272"/>
                  <a:gd name="connsiteY1" fmla="*/ 138655 h 207234"/>
                  <a:gd name="connsiteX2" fmla="*/ 252412 w 275272"/>
                  <a:gd name="connsiteY2" fmla="*/ 146275 h 207234"/>
                  <a:gd name="connsiteX3" fmla="*/ 240982 w 275272"/>
                  <a:gd name="connsiteY3" fmla="*/ 138655 h 207234"/>
                  <a:gd name="connsiteX4" fmla="*/ 237173 w 275272"/>
                  <a:gd name="connsiteY4" fmla="*/ 127225 h 207234"/>
                  <a:gd name="connsiteX5" fmla="*/ 229553 w 275272"/>
                  <a:gd name="connsiteY5" fmla="*/ 127225 h 207234"/>
                  <a:gd name="connsiteX6" fmla="*/ 229553 w 275272"/>
                  <a:gd name="connsiteY6" fmla="*/ 131035 h 207234"/>
                  <a:gd name="connsiteX7" fmla="*/ 225742 w 275272"/>
                  <a:gd name="connsiteY7" fmla="*/ 142465 h 207234"/>
                  <a:gd name="connsiteX8" fmla="*/ 221932 w 275272"/>
                  <a:gd name="connsiteY8" fmla="*/ 153895 h 207234"/>
                  <a:gd name="connsiteX9" fmla="*/ 237173 w 275272"/>
                  <a:gd name="connsiteY9" fmla="*/ 180565 h 207234"/>
                  <a:gd name="connsiteX10" fmla="*/ 218123 w 275272"/>
                  <a:gd name="connsiteY10" fmla="*/ 172945 h 207234"/>
                  <a:gd name="connsiteX11" fmla="*/ 199073 w 275272"/>
                  <a:gd name="connsiteY11" fmla="*/ 161515 h 207234"/>
                  <a:gd name="connsiteX12" fmla="*/ 195262 w 275272"/>
                  <a:gd name="connsiteY12" fmla="*/ 157705 h 207234"/>
                  <a:gd name="connsiteX13" fmla="*/ 180023 w 275272"/>
                  <a:gd name="connsiteY13" fmla="*/ 138655 h 207234"/>
                  <a:gd name="connsiteX14" fmla="*/ 168592 w 275272"/>
                  <a:gd name="connsiteY14" fmla="*/ 138655 h 207234"/>
                  <a:gd name="connsiteX15" fmla="*/ 172403 w 275272"/>
                  <a:gd name="connsiteY15" fmla="*/ 150085 h 207234"/>
                  <a:gd name="connsiteX16" fmla="*/ 176212 w 275272"/>
                  <a:gd name="connsiteY16" fmla="*/ 184375 h 207234"/>
                  <a:gd name="connsiteX17" fmla="*/ 176212 w 275272"/>
                  <a:gd name="connsiteY17" fmla="*/ 184375 h 207234"/>
                  <a:gd name="connsiteX18" fmla="*/ 160973 w 275272"/>
                  <a:gd name="connsiteY18" fmla="*/ 176755 h 207234"/>
                  <a:gd name="connsiteX19" fmla="*/ 134303 w 275272"/>
                  <a:gd name="connsiteY19" fmla="*/ 146275 h 207234"/>
                  <a:gd name="connsiteX20" fmla="*/ 153353 w 275272"/>
                  <a:gd name="connsiteY20" fmla="*/ 176755 h 207234"/>
                  <a:gd name="connsiteX21" fmla="*/ 138112 w 275272"/>
                  <a:gd name="connsiteY21" fmla="*/ 188185 h 207234"/>
                  <a:gd name="connsiteX22" fmla="*/ 126682 w 275272"/>
                  <a:gd name="connsiteY22" fmla="*/ 191995 h 207234"/>
                  <a:gd name="connsiteX23" fmla="*/ 126682 w 275272"/>
                  <a:gd name="connsiteY23" fmla="*/ 195805 h 207234"/>
                  <a:gd name="connsiteX24" fmla="*/ 115253 w 275272"/>
                  <a:gd name="connsiteY24" fmla="*/ 203425 h 207234"/>
                  <a:gd name="connsiteX25" fmla="*/ 107632 w 275272"/>
                  <a:gd name="connsiteY25" fmla="*/ 207235 h 207234"/>
                  <a:gd name="connsiteX26" fmla="*/ 96203 w 275272"/>
                  <a:gd name="connsiteY26" fmla="*/ 195805 h 207234"/>
                  <a:gd name="connsiteX27" fmla="*/ 100012 w 275272"/>
                  <a:gd name="connsiteY27" fmla="*/ 191995 h 207234"/>
                  <a:gd name="connsiteX28" fmla="*/ 103823 w 275272"/>
                  <a:gd name="connsiteY28" fmla="*/ 184375 h 207234"/>
                  <a:gd name="connsiteX29" fmla="*/ 96203 w 275272"/>
                  <a:gd name="connsiteY29" fmla="*/ 184375 h 207234"/>
                  <a:gd name="connsiteX30" fmla="*/ 77153 w 275272"/>
                  <a:gd name="connsiteY30" fmla="*/ 191995 h 207234"/>
                  <a:gd name="connsiteX31" fmla="*/ 69532 w 275272"/>
                  <a:gd name="connsiteY31" fmla="*/ 188185 h 207234"/>
                  <a:gd name="connsiteX32" fmla="*/ 73342 w 275272"/>
                  <a:gd name="connsiteY32" fmla="*/ 180565 h 207234"/>
                  <a:gd name="connsiteX33" fmla="*/ 80962 w 275272"/>
                  <a:gd name="connsiteY33" fmla="*/ 176755 h 207234"/>
                  <a:gd name="connsiteX34" fmla="*/ 88582 w 275272"/>
                  <a:gd name="connsiteY34" fmla="*/ 165325 h 207234"/>
                  <a:gd name="connsiteX35" fmla="*/ 84773 w 275272"/>
                  <a:gd name="connsiteY35" fmla="*/ 157705 h 207234"/>
                  <a:gd name="connsiteX36" fmla="*/ 69532 w 275272"/>
                  <a:gd name="connsiteY36" fmla="*/ 134845 h 207234"/>
                  <a:gd name="connsiteX37" fmla="*/ 69532 w 275272"/>
                  <a:gd name="connsiteY37" fmla="*/ 123415 h 207234"/>
                  <a:gd name="connsiteX38" fmla="*/ 80962 w 275272"/>
                  <a:gd name="connsiteY38" fmla="*/ 115795 h 207234"/>
                  <a:gd name="connsiteX39" fmla="*/ 84773 w 275272"/>
                  <a:gd name="connsiteY39" fmla="*/ 123415 h 207234"/>
                  <a:gd name="connsiteX40" fmla="*/ 92392 w 275272"/>
                  <a:gd name="connsiteY40" fmla="*/ 138655 h 207234"/>
                  <a:gd name="connsiteX41" fmla="*/ 103823 w 275272"/>
                  <a:gd name="connsiteY41" fmla="*/ 131035 h 207234"/>
                  <a:gd name="connsiteX42" fmla="*/ 92392 w 275272"/>
                  <a:gd name="connsiteY42" fmla="*/ 96745 h 207234"/>
                  <a:gd name="connsiteX43" fmla="*/ 80962 w 275272"/>
                  <a:gd name="connsiteY43" fmla="*/ 89125 h 207234"/>
                  <a:gd name="connsiteX44" fmla="*/ 69532 w 275272"/>
                  <a:gd name="connsiteY44" fmla="*/ 108175 h 207234"/>
                  <a:gd name="connsiteX45" fmla="*/ 61912 w 275272"/>
                  <a:gd name="connsiteY45" fmla="*/ 108175 h 207234"/>
                  <a:gd name="connsiteX46" fmla="*/ 54292 w 275272"/>
                  <a:gd name="connsiteY46" fmla="*/ 100555 h 207234"/>
                  <a:gd name="connsiteX47" fmla="*/ 31432 w 275272"/>
                  <a:gd name="connsiteY47" fmla="*/ 111985 h 207234"/>
                  <a:gd name="connsiteX48" fmla="*/ 27623 w 275272"/>
                  <a:gd name="connsiteY48" fmla="*/ 119605 h 207234"/>
                  <a:gd name="connsiteX49" fmla="*/ 31432 w 275272"/>
                  <a:gd name="connsiteY49" fmla="*/ 138655 h 207234"/>
                  <a:gd name="connsiteX50" fmla="*/ 39053 w 275272"/>
                  <a:gd name="connsiteY50" fmla="*/ 142465 h 207234"/>
                  <a:gd name="connsiteX51" fmla="*/ 39053 w 275272"/>
                  <a:gd name="connsiteY51" fmla="*/ 153895 h 207234"/>
                  <a:gd name="connsiteX52" fmla="*/ 39053 w 275272"/>
                  <a:gd name="connsiteY52" fmla="*/ 157705 h 207234"/>
                  <a:gd name="connsiteX53" fmla="*/ 31432 w 275272"/>
                  <a:gd name="connsiteY53" fmla="*/ 169135 h 207234"/>
                  <a:gd name="connsiteX54" fmla="*/ 12382 w 275272"/>
                  <a:gd name="connsiteY54" fmla="*/ 146275 h 207234"/>
                  <a:gd name="connsiteX55" fmla="*/ 8573 w 275272"/>
                  <a:gd name="connsiteY55" fmla="*/ 134845 h 207234"/>
                  <a:gd name="connsiteX56" fmla="*/ 8573 w 275272"/>
                  <a:gd name="connsiteY56" fmla="*/ 127225 h 207234"/>
                  <a:gd name="connsiteX57" fmla="*/ 8573 w 275272"/>
                  <a:gd name="connsiteY57" fmla="*/ 85315 h 207234"/>
                  <a:gd name="connsiteX58" fmla="*/ 20003 w 275272"/>
                  <a:gd name="connsiteY58" fmla="*/ 85315 h 207234"/>
                  <a:gd name="connsiteX59" fmla="*/ 46673 w 275272"/>
                  <a:gd name="connsiteY59" fmla="*/ 54835 h 207234"/>
                  <a:gd name="connsiteX60" fmla="*/ 35242 w 275272"/>
                  <a:gd name="connsiteY60" fmla="*/ 24355 h 207234"/>
                  <a:gd name="connsiteX61" fmla="*/ 35242 w 275272"/>
                  <a:gd name="connsiteY61" fmla="*/ 12925 h 207234"/>
                  <a:gd name="connsiteX62" fmla="*/ 50482 w 275272"/>
                  <a:gd name="connsiteY62" fmla="*/ 5305 h 207234"/>
                  <a:gd name="connsiteX63" fmla="*/ 84773 w 275272"/>
                  <a:gd name="connsiteY63" fmla="*/ 1495 h 207234"/>
                  <a:gd name="connsiteX64" fmla="*/ 100012 w 275272"/>
                  <a:gd name="connsiteY64" fmla="*/ 9115 h 207234"/>
                  <a:gd name="connsiteX65" fmla="*/ 115253 w 275272"/>
                  <a:gd name="connsiteY65" fmla="*/ 28165 h 207234"/>
                  <a:gd name="connsiteX66" fmla="*/ 119062 w 275272"/>
                  <a:gd name="connsiteY66" fmla="*/ 28165 h 207234"/>
                  <a:gd name="connsiteX67" fmla="*/ 168592 w 275272"/>
                  <a:gd name="connsiteY67" fmla="*/ 54835 h 207234"/>
                  <a:gd name="connsiteX68" fmla="*/ 191453 w 275272"/>
                  <a:gd name="connsiteY68" fmla="*/ 77695 h 207234"/>
                  <a:gd name="connsiteX69" fmla="*/ 210503 w 275272"/>
                  <a:gd name="connsiteY69" fmla="*/ 92935 h 207234"/>
                  <a:gd name="connsiteX70" fmla="*/ 202882 w 275272"/>
                  <a:gd name="connsiteY70" fmla="*/ 85315 h 207234"/>
                  <a:gd name="connsiteX71" fmla="*/ 191453 w 275272"/>
                  <a:gd name="connsiteY71" fmla="*/ 62455 h 207234"/>
                  <a:gd name="connsiteX72" fmla="*/ 218123 w 275272"/>
                  <a:gd name="connsiteY72" fmla="*/ 39595 h 207234"/>
                  <a:gd name="connsiteX73" fmla="*/ 233362 w 275272"/>
                  <a:gd name="connsiteY73" fmla="*/ 35785 h 207234"/>
                  <a:gd name="connsiteX74" fmla="*/ 237173 w 275272"/>
                  <a:gd name="connsiteY74" fmla="*/ 35785 h 207234"/>
                  <a:gd name="connsiteX75" fmla="*/ 275273 w 275272"/>
                  <a:gd name="connsiteY75" fmla="*/ 89125 h 207234"/>
                  <a:gd name="connsiteX76" fmla="*/ 271462 w 275272"/>
                  <a:gd name="connsiteY76" fmla="*/ 131035 h 207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275272" h="207234">
                    <a:moveTo>
                      <a:pt x="271462" y="131035"/>
                    </a:moveTo>
                    <a:cubicBezTo>
                      <a:pt x="267653" y="134845"/>
                      <a:pt x="263842" y="134845"/>
                      <a:pt x="260032" y="138655"/>
                    </a:cubicBezTo>
                    <a:cubicBezTo>
                      <a:pt x="256223" y="142465"/>
                      <a:pt x="256223" y="146275"/>
                      <a:pt x="252412" y="146275"/>
                    </a:cubicBezTo>
                    <a:cubicBezTo>
                      <a:pt x="248603" y="146275"/>
                      <a:pt x="244792" y="142465"/>
                      <a:pt x="240982" y="138655"/>
                    </a:cubicBezTo>
                    <a:cubicBezTo>
                      <a:pt x="240982" y="134845"/>
                      <a:pt x="240982" y="131035"/>
                      <a:pt x="237173" y="127225"/>
                    </a:cubicBezTo>
                    <a:cubicBezTo>
                      <a:pt x="233362" y="127225"/>
                      <a:pt x="233362" y="123415"/>
                      <a:pt x="229553" y="127225"/>
                    </a:cubicBezTo>
                    <a:cubicBezTo>
                      <a:pt x="225742" y="127225"/>
                      <a:pt x="225742" y="131035"/>
                      <a:pt x="229553" y="131035"/>
                    </a:cubicBezTo>
                    <a:cubicBezTo>
                      <a:pt x="233362" y="134845"/>
                      <a:pt x="233362" y="138655"/>
                      <a:pt x="225742" y="142465"/>
                    </a:cubicBezTo>
                    <a:cubicBezTo>
                      <a:pt x="221932" y="142465"/>
                      <a:pt x="221932" y="150085"/>
                      <a:pt x="221932" y="153895"/>
                    </a:cubicBezTo>
                    <a:cubicBezTo>
                      <a:pt x="229553" y="161515"/>
                      <a:pt x="229553" y="172945"/>
                      <a:pt x="237173" y="180565"/>
                    </a:cubicBezTo>
                    <a:cubicBezTo>
                      <a:pt x="225742" y="184375"/>
                      <a:pt x="221932" y="180565"/>
                      <a:pt x="218123" y="172945"/>
                    </a:cubicBezTo>
                    <a:cubicBezTo>
                      <a:pt x="214312" y="165325"/>
                      <a:pt x="210503" y="157705"/>
                      <a:pt x="199073" y="161515"/>
                    </a:cubicBezTo>
                    <a:cubicBezTo>
                      <a:pt x="195262" y="161515"/>
                      <a:pt x="195262" y="157705"/>
                      <a:pt x="195262" y="157705"/>
                    </a:cubicBezTo>
                    <a:cubicBezTo>
                      <a:pt x="191453" y="150085"/>
                      <a:pt x="187642" y="146275"/>
                      <a:pt x="180023" y="138655"/>
                    </a:cubicBezTo>
                    <a:cubicBezTo>
                      <a:pt x="176212" y="134845"/>
                      <a:pt x="172403" y="131035"/>
                      <a:pt x="168592" y="138655"/>
                    </a:cubicBezTo>
                    <a:cubicBezTo>
                      <a:pt x="164782" y="142465"/>
                      <a:pt x="168592" y="146275"/>
                      <a:pt x="172403" y="150085"/>
                    </a:cubicBezTo>
                    <a:cubicBezTo>
                      <a:pt x="180023" y="161515"/>
                      <a:pt x="183832" y="172945"/>
                      <a:pt x="176212" y="184375"/>
                    </a:cubicBezTo>
                    <a:lnTo>
                      <a:pt x="176212" y="184375"/>
                    </a:lnTo>
                    <a:cubicBezTo>
                      <a:pt x="168592" y="184375"/>
                      <a:pt x="164782" y="180565"/>
                      <a:pt x="160973" y="176755"/>
                    </a:cubicBezTo>
                    <a:cubicBezTo>
                      <a:pt x="153353" y="165325"/>
                      <a:pt x="141923" y="157705"/>
                      <a:pt x="134303" y="146275"/>
                    </a:cubicBezTo>
                    <a:cubicBezTo>
                      <a:pt x="134303" y="161515"/>
                      <a:pt x="138112" y="172945"/>
                      <a:pt x="153353" y="176755"/>
                    </a:cubicBezTo>
                    <a:cubicBezTo>
                      <a:pt x="149542" y="180565"/>
                      <a:pt x="149542" y="188185"/>
                      <a:pt x="138112" y="188185"/>
                    </a:cubicBezTo>
                    <a:cubicBezTo>
                      <a:pt x="134303" y="188185"/>
                      <a:pt x="126682" y="184375"/>
                      <a:pt x="126682" y="191995"/>
                    </a:cubicBezTo>
                    <a:cubicBezTo>
                      <a:pt x="126682" y="191995"/>
                      <a:pt x="126682" y="191995"/>
                      <a:pt x="126682" y="195805"/>
                    </a:cubicBezTo>
                    <a:cubicBezTo>
                      <a:pt x="126682" y="199615"/>
                      <a:pt x="122873" y="207235"/>
                      <a:pt x="115253" y="203425"/>
                    </a:cubicBezTo>
                    <a:cubicBezTo>
                      <a:pt x="115253" y="203425"/>
                      <a:pt x="111442" y="207235"/>
                      <a:pt x="107632" y="207235"/>
                    </a:cubicBezTo>
                    <a:cubicBezTo>
                      <a:pt x="103823" y="203425"/>
                      <a:pt x="103823" y="195805"/>
                      <a:pt x="96203" y="195805"/>
                    </a:cubicBezTo>
                    <a:cubicBezTo>
                      <a:pt x="96203" y="191995"/>
                      <a:pt x="100012" y="191995"/>
                      <a:pt x="100012" y="191995"/>
                    </a:cubicBezTo>
                    <a:cubicBezTo>
                      <a:pt x="107632" y="191995"/>
                      <a:pt x="103823" y="188185"/>
                      <a:pt x="103823" y="184375"/>
                    </a:cubicBezTo>
                    <a:cubicBezTo>
                      <a:pt x="103823" y="180565"/>
                      <a:pt x="100012" y="180565"/>
                      <a:pt x="96203" y="184375"/>
                    </a:cubicBezTo>
                    <a:cubicBezTo>
                      <a:pt x="92392" y="188185"/>
                      <a:pt x="84773" y="191995"/>
                      <a:pt x="77153" y="191995"/>
                    </a:cubicBezTo>
                    <a:cubicBezTo>
                      <a:pt x="73342" y="191995"/>
                      <a:pt x="69532" y="191995"/>
                      <a:pt x="69532" y="188185"/>
                    </a:cubicBezTo>
                    <a:cubicBezTo>
                      <a:pt x="69532" y="184375"/>
                      <a:pt x="69532" y="180565"/>
                      <a:pt x="73342" y="180565"/>
                    </a:cubicBezTo>
                    <a:cubicBezTo>
                      <a:pt x="77153" y="180565"/>
                      <a:pt x="77153" y="180565"/>
                      <a:pt x="80962" y="176755"/>
                    </a:cubicBezTo>
                    <a:cubicBezTo>
                      <a:pt x="84773" y="172945"/>
                      <a:pt x="88582" y="169135"/>
                      <a:pt x="88582" y="165325"/>
                    </a:cubicBezTo>
                    <a:cubicBezTo>
                      <a:pt x="92392" y="161515"/>
                      <a:pt x="84773" y="157705"/>
                      <a:pt x="84773" y="157705"/>
                    </a:cubicBezTo>
                    <a:cubicBezTo>
                      <a:pt x="80962" y="150085"/>
                      <a:pt x="77153" y="138655"/>
                      <a:pt x="69532" y="134845"/>
                    </a:cubicBezTo>
                    <a:cubicBezTo>
                      <a:pt x="65723" y="131035"/>
                      <a:pt x="69532" y="127225"/>
                      <a:pt x="69532" y="123415"/>
                    </a:cubicBezTo>
                    <a:cubicBezTo>
                      <a:pt x="73342" y="119605"/>
                      <a:pt x="77153" y="115795"/>
                      <a:pt x="80962" y="115795"/>
                    </a:cubicBezTo>
                    <a:cubicBezTo>
                      <a:pt x="84773" y="115795"/>
                      <a:pt x="84773" y="119605"/>
                      <a:pt x="84773" y="123415"/>
                    </a:cubicBezTo>
                    <a:cubicBezTo>
                      <a:pt x="84773" y="131035"/>
                      <a:pt x="88582" y="134845"/>
                      <a:pt x="92392" y="138655"/>
                    </a:cubicBezTo>
                    <a:cubicBezTo>
                      <a:pt x="100012" y="142465"/>
                      <a:pt x="103823" y="142465"/>
                      <a:pt x="103823" y="131035"/>
                    </a:cubicBezTo>
                    <a:cubicBezTo>
                      <a:pt x="103823" y="119605"/>
                      <a:pt x="103823" y="104365"/>
                      <a:pt x="92392" y="96745"/>
                    </a:cubicBezTo>
                    <a:cubicBezTo>
                      <a:pt x="88582" y="96745"/>
                      <a:pt x="88582" y="92935"/>
                      <a:pt x="80962" y="89125"/>
                    </a:cubicBezTo>
                    <a:cubicBezTo>
                      <a:pt x="77153" y="96745"/>
                      <a:pt x="69532" y="100555"/>
                      <a:pt x="69532" y="108175"/>
                    </a:cubicBezTo>
                    <a:cubicBezTo>
                      <a:pt x="69532" y="111985"/>
                      <a:pt x="61912" y="111985"/>
                      <a:pt x="61912" y="108175"/>
                    </a:cubicBezTo>
                    <a:cubicBezTo>
                      <a:pt x="58103" y="104365"/>
                      <a:pt x="61912" y="96745"/>
                      <a:pt x="54292" y="100555"/>
                    </a:cubicBezTo>
                    <a:cubicBezTo>
                      <a:pt x="46673" y="104365"/>
                      <a:pt x="35242" y="104365"/>
                      <a:pt x="31432" y="111985"/>
                    </a:cubicBezTo>
                    <a:cubicBezTo>
                      <a:pt x="31432" y="115795"/>
                      <a:pt x="27623" y="119605"/>
                      <a:pt x="27623" y="119605"/>
                    </a:cubicBezTo>
                    <a:cubicBezTo>
                      <a:pt x="20003" y="131035"/>
                      <a:pt x="23812" y="134845"/>
                      <a:pt x="31432" y="138655"/>
                    </a:cubicBezTo>
                    <a:cubicBezTo>
                      <a:pt x="35242" y="138655"/>
                      <a:pt x="39053" y="138655"/>
                      <a:pt x="39053" y="142465"/>
                    </a:cubicBezTo>
                    <a:cubicBezTo>
                      <a:pt x="39053" y="146275"/>
                      <a:pt x="39053" y="150085"/>
                      <a:pt x="39053" y="153895"/>
                    </a:cubicBezTo>
                    <a:cubicBezTo>
                      <a:pt x="39053" y="153895"/>
                      <a:pt x="39053" y="157705"/>
                      <a:pt x="39053" y="157705"/>
                    </a:cubicBezTo>
                    <a:cubicBezTo>
                      <a:pt x="39053" y="161515"/>
                      <a:pt x="35242" y="165325"/>
                      <a:pt x="31432" y="169135"/>
                    </a:cubicBezTo>
                    <a:cubicBezTo>
                      <a:pt x="23812" y="161515"/>
                      <a:pt x="23812" y="150085"/>
                      <a:pt x="12382" y="146275"/>
                    </a:cubicBezTo>
                    <a:cubicBezTo>
                      <a:pt x="8573" y="146275"/>
                      <a:pt x="8573" y="138655"/>
                      <a:pt x="8573" y="134845"/>
                    </a:cubicBezTo>
                    <a:cubicBezTo>
                      <a:pt x="8573" y="131035"/>
                      <a:pt x="12382" y="127225"/>
                      <a:pt x="8573" y="127225"/>
                    </a:cubicBezTo>
                    <a:cubicBezTo>
                      <a:pt x="-2858" y="115795"/>
                      <a:pt x="-2858" y="100555"/>
                      <a:pt x="8573" y="85315"/>
                    </a:cubicBezTo>
                    <a:cubicBezTo>
                      <a:pt x="12382" y="81505"/>
                      <a:pt x="16192" y="81505"/>
                      <a:pt x="20003" y="85315"/>
                    </a:cubicBezTo>
                    <a:cubicBezTo>
                      <a:pt x="35242" y="81505"/>
                      <a:pt x="50482" y="66265"/>
                      <a:pt x="46673" y="54835"/>
                    </a:cubicBezTo>
                    <a:cubicBezTo>
                      <a:pt x="46673" y="43405"/>
                      <a:pt x="46673" y="31975"/>
                      <a:pt x="35242" y="24355"/>
                    </a:cubicBezTo>
                    <a:cubicBezTo>
                      <a:pt x="31432" y="24355"/>
                      <a:pt x="31432" y="16735"/>
                      <a:pt x="35242" y="12925"/>
                    </a:cubicBezTo>
                    <a:cubicBezTo>
                      <a:pt x="39053" y="9115"/>
                      <a:pt x="42862" y="5305"/>
                      <a:pt x="50482" y="5305"/>
                    </a:cubicBezTo>
                    <a:cubicBezTo>
                      <a:pt x="61912" y="9115"/>
                      <a:pt x="73342" y="5305"/>
                      <a:pt x="84773" y="1495"/>
                    </a:cubicBezTo>
                    <a:cubicBezTo>
                      <a:pt x="92392" y="-2315"/>
                      <a:pt x="100012" y="1495"/>
                      <a:pt x="100012" y="9115"/>
                    </a:cubicBezTo>
                    <a:cubicBezTo>
                      <a:pt x="103823" y="16735"/>
                      <a:pt x="107632" y="24355"/>
                      <a:pt x="115253" y="28165"/>
                    </a:cubicBezTo>
                    <a:cubicBezTo>
                      <a:pt x="115253" y="28165"/>
                      <a:pt x="115253" y="28165"/>
                      <a:pt x="119062" y="28165"/>
                    </a:cubicBezTo>
                    <a:cubicBezTo>
                      <a:pt x="138112" y="31975"/>
                      <a:pt x="153353" y="43405"/>
                      <a:pt x="168592" y="54835"/>
                    </a:cubicBezTo>
                    <a:cubicBezTo>
                      <a:pt x="180023" y="62455"/>
                      <a:pt x="187642" y="66265"/>
                      <a:pt x="191453" y="77695"/>
                    </a:cubicBezTo>
                    <a:cubicBezTo>
                      <a:pt x="195262" y="85315"/>
                      <a:pt x="206692" y="85315"/>
                      <a:pt x="210503" y="92935"/>
                    </a:cubicBezTo>
                    <a:cubicBezTo>
                      <a:pt x="210503" y="89125"/>
                      <a:pt x="206692" y="85315"/>
                      <a:pt x="202882" y="85315"/>
                    </a:cubicBezTo>
                    <a:cubicBezTo>
                      <a:pt x="191453" y="81505"/>
                      <a:pt x="187642" y="70075"/>
                      <a:pt x="191453" y="62455"/>
                    </a:cubicBezTo>
                    <a:cubicBezTo>
                      <a:pt x="195262" y="51025"/>
                      <a:pt x="202882" y="43405"/>
                      <a:pt x="218123" y="39595"/>
                    </a:cubicBezTo>
                    <a:cubicBezTo>
                      <a:pt x="221932" y="39595"/>
                      <a:pt x="229553" y="39595"/>
                      <a:pt x="233362" y="35785"/>
                    </a:cubicBezTo>
                    <a:cubicBezTo>
                      <a:pt x="233362" y="35785"/>
                      <a:pt x="237173" y="35785"/>
                      <a:pt x="237173" y="35785"/>
                    </a:cubicBezTo>
                    <a:cubicBezTo>
                      <a:pt x="256223" y="47215"/>
                      <a:pt x="271462" y="62455"/>
                      <a:pt x="275273" y="89125"/>
                    </a:cubicBezTo>
                    <a:cubicBezTo>
                      <a:pt x="267653" y="115795"/>
                      <a:pt x="279082" y="119605"/>
                      <a:pt x="271462" y="131035"/>
                    </a:cubicBezTo>
                    <a:close/>
                  </a:path>
                </a:pathLst>
              </a:custGeom>
              <a:solidFill>
                <a:srgbClr val="C461C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6" name="Freeform: Shape 525">
                <a:extLst>
                  <a:ext uri="{FF2B5EF4-FFF2-40B4-BE49-F238E27FC236}">
                    <a16:creationId xmlns:a16="http://schemas.microsoft.com/office/drawing/2014/main" id="{9263F1D3-F9C0-CB92-8C68-9137645674A3}"/>
                  </a:ext>
                </a:extLst>
              </p:cNvPr>
              <p:cNvSpPr/>
              <p:nvPr/>
            </p:nvSpPr>
            <p:spPr>
              <a:xfrm>
                <a:off x="8287703" y="1981200"/>
                <a:ext cx="146684" cy="222354"/>
              </a:xfrm>
              <a:custGeom>
                <a:avLst/>
                <a:gdLst>
                  <a:gd name="connsiteX0" fmla="*/ 136208 w 146684"/>
                  <a:gd name="connsiteY0" fmla="*/ 163830 h 222354"/>
                  <a:gd name="connsiteX1" fmla="*/ 140017 w 146684"/>
                  <a:gd name="connsiteY1" fmla="*/ 182880 h 222354"/>
                  <a:gd name="connsiteX2" fmla="*/ 140017 w 146684"/>
                  <a:gd name="connsiteY2" fmla="*/ 186690 h 222354"/>
                  <a:gd name="connsiteX3" fmla="*/ 132397 w 146684"/>
                  <a:gd name="connsiteY3" fmla="*/ 205740 h 222354"/>
                  <a:gd name="connsiteX4" fmla="*/ 124778 w 146684"/>
                  <a:gd name="connsiteY4" fmla="*/ 205740 h 222354"/>
                  <a:gd name="connsiteX5" fmla="*/ 120967 w 146684"/>
                  <a:gd name="connsiteY5" fmla="*/ 198120 h 222354"/>
                  <a:gd name="connsiteX6" fmla="*/ 128587 w 146684"/>
                  <a:gd name="connsiteY6" fmla="*/ 194310 h 222354"/>
                  <a:gd name="connsiteX7" fmla="*/ 132397 w 146684"/>
                  <a:gd name="connsiteY7" fmla="*/ 190500 h 222354"/>
                  <a:gd name="connsiteX8" fmla="*/ 128587 w 146684"/>
                  <a:gd name="connsiteY8" fmla="*/ 171450 h 222354"/>
                  <a:gd name="connsiteX9" fmla="*/ 117158 w 146684"/>
                  <a:gd name="connsiteY9" fmla="*/ 171450 h 222354"/>
                  <a:gd name="connsiteX10" fmla="*/ 109537 w 146684"/>
                  <a:gd name="connsiteY10" fmla="*/ 171450 h 222354"/>
                  <a:gd name="connsiteX11" fmla="*/ 105728 w 146684"/>
                  <a:gd name="connsiteY11" fmla="*/ 182880 h 222354"/>
                  <a:gd name="connsiteX12" fmla="*/ 109537 w 146684"/>
                  <a:gd name="connsiteY12" fmla="*/ 186690 h 222354"/>
                  <a:gd name="connsiteX13" fmla="*/ 113347 w 146684"/>
                  <a:gd name="connsiteY13" fmla="*/ 198120 h 222354"/>
                  <a:gd name="connsiteX14" fmla="*/ 101917 w 146684"/>
                  <a:gd name="connsiteY14" fmla="*/ 201930 h 222354"/>
                  <a:gd name="connsiteX15" fmla="*/ 109537 w 146684"/>
                  <a:gd name="connsiteY15" fmla="*/ 209550 h 222354"/>
                  <a:gd name="connsiteX16" fmla="*/ 105728 w 146684"/>
                  <a:gd name="connsiteY16" fmla="*/ 209550 h 222354"/>
                  <a:gd name="connsiteX17" fmla="*/ 94297 w 146684"/>
                  <a:gd name="connsiteY17" fmla="*/ 194310 h 222354"/>
                  <a:gd name="connsiteX18" fmla="*/ 90487 w 146684"/>
                  <a:gd name="connsiteY18" fmla="*/ 182880 h 222354"/>
                  <a:gd name="connsiteX19" fmla="*/ 79058 w 146684"/>
                  <a:gd name="connsiteY19" fmla="*/ 205740 h 222354"/>
                  <a:gd name="connsiteX20" fmla="*/ 33337 w 146684"/>
                  <a:gd name="connsiteY20" fmla="*/ 220980 h 222354"/>
                  <a:gd name="connsiteX21" fmla="*/ 10478 w 146684"/>
                  <a:gd name="connsiteY21" fmla="*/ 190500 h 222354"/>
                  <a:gd name="connsiteX22" fmla="*/ 2858 w 146684"/>
                  <a:gd name="connsiteY22" fmla="*/ 167640 h 222354"/>
                  <a:gd name="connsiteX23" fmla="*/ 2858 w 146684"/>
                  <a:gd name="connsiteY23" fmla="*/ 152400 h 222354"/>
                  <a:gd name="connsiteX24" fmla="*/ 21908 w 146684"/>
                  <a:gd name="connsiteY24" fmla="*/ 152400 h 222354"/>
                  <a:gd name="connsiteX25" fmla="*/ 40958 w 146684"/>
                  <a:gd name="connsiteY25" fmla="*/ 144780 h 222354"/>
                  <a:gd name="connsiteX26" fmla="*/ 44767 w 146684"/>
                  <a:gd name="connsiteY26" fmla="*/ 140970 h 222354"/>
                  <a:gd name="connsiteX27" fmla="*/ 48578 w 146684"/>
                  <a:gd name="connsiteY27" fmla="*/ 129540 h 222354"/>
                  <a:gd name="connsiteX28" fmla="*/ 60008 w 146684"/>
                  <a:gd name="connsiteY28" fmla="*/ 106680 h 222354"/>
                  <a:gd name="connsiteX29" fmla="*/ 75247 w 146684"/>
                  <a:gd name="connsiteY29" fmla="*/ 121920 h 222354"/>
                  <a:gd name="connsiteX30" fmla="*/ 82867 w 146684"/>
                  <a:gd name="connsiteY30" fmla="*/ 133350 h 222354"/>
                  <a:gd name="connsiteX31" fmla="*/ 86678 w 146684"/>
                  <a:gd name="connsiteY31" fmla="*/ 133350 h 222354"/>
                  <a:gd name="connsiteX32" fmla="*/ 82867 w 146684"/>
                  <a:gd name="connsiteY32" fmla="*/ 87630 h 222354"/>
                  <a:gd name="connsiteX33" fmla="*/ 60008 w 146684"/>
                  <a:gd name="connsiteY33" fmla="*/ 83820 h 222354"/>
                  <a:gd name="connsiteX34" fmla="*/ 48578 w 146684"/>
                  <a:gd name="connsiteY34" fmla="*/ 64770 h 222354"/>
                  <a:gd name="connsiteX35" fmla="*/ 37147 w 146684"/>
                  <a:gd name="connsiteY35" fmla="*/ 45720 h 222354"/>
                  <a:gd name="connsiteX36" fmla="*/ 14287 w 146684"/>
                  <a:gd name="connsiteY36" fmla="*/ 15240 h 222354"/>
                  <a:gd name="connsiteX37" fmla="*/ 29528 w 146684"/>
                  <a:gd name="connsiteY37" fmla="*/ 3810 h 222354"/>
                  <a:gd name="connsiteX38" fmla="*/ 71437 w 146684"/>
                  <a:gd name="connsiteY38" fmla="*/ 3810 h 222354"/>
                  <a:gd name="connsiteX39" fmla="*/ 90487 w 146684"/>
                  <a:gd name="connsiteY39" fmla="*/ 0 h 222354"/>
                  <a:gd name="connsiteX40" fmla="*/ 105728 w 146684"/>
                  <a:gd name="connsiteY40" fmla="*/ 26670 h 222354"/>
                  <a:gd name="connsiteX41" fmla="*/ 105728 w 146684"/>
                  <a:gd name="connsiteY41" fmla="*/ 34290 h 222354"/>
                  <a:gd name="connsiteX42" fmla="*/ 128587 w 146684"/>
                  <a:gd name="connsiteY42" fmla="*/ 45720 h 222354"/>
                  <a:gd name="connsiteX43" fmla="*/ 132397 w 146684"/>
                  <a:gd name="connsiteY43" fmla="*/ 68580 h 222354"/>
                  <a:gd name="connsiteX44" fmla="*/ 120967 w 146684"/>
                  <a:gd name="connsiteY44" fmla="*/ 91440 h 222354"/>
                  <a:gd name="connsiteX45" fmla="*/ 143828 w 146684"/>
                  <a:gd name="connsiteY45" fmla="*/ 106680 h 222354"/>
                  <a:gd name="connsiteX46" fmla="*/ 143828 w 146684"/>
                  <a:gd name="connsiteY46" fmla="*/ 133350 h 222354"/>
                  <a:gd name="connsiteX47" fmla="*/ 136208 w 146684"/>
                  <a:gd name="connsiteY47" fmla="*/ 163830 h 222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46684" h="222354">
                    <a:moveTo>
                      <a:pt x="136208" y="163830"/>
                    </a:moveTo>
                    <a:cubicBezTo>
                      <a:pt x="140017" y="171450"/>
                      <a:pt x="143828" y="175260"/>
                      <a:pt x="140017" y="182880"/>
                    </a:cubicBezTo>
                    <a:cubicBezTo>
                      <a:pt x="140017" y="182880"/>
                      <a:pt x="140017" y="186690"/>
                      <a:pt x="140017" y="186690"/>
                    </a:cubicBezTo>
                    <a:cubicBezTo>
                      <a:pt x="143828" y="194310"/>
                      <a:pt x="140017" y="201930"/>
                      <a:pt x="132397" y="205740"/>
                    </a:cubicBezTo>
                    <a:cubicBezTo>
                      <a:pt x="128587" y="209550"/>
                      <a:pt x="124778" y="209550"/>
                      <a:pt x="124778" y="205740"/>
                    </a:cubicBezTo>
                    <a:cubicBezTo>
                      <a:pt x="120967" y="205740"/>
                      <a:pt x="120967" y="201930"/>
                      <a:pt x="120967" y="198120"/>
                    </a:cubicBezTo>
                    <a:cubicBezTo>
                      <a:pt x="120967" y="194310"/>
                      <a:pt x="124778" y="194310"/>
                      <a:pt x="128587" y="194310"/>
                    </a:cubicBezTo>
                    <a:cubicBezTo>
                      <a:pt x="132397" y="194310"/>
                      <a:pt x="132397" y="190500"/>
                      <a:pt x="132397" y="190500"/>
                    </a:cubicBezTo>
                    <a:cubicBezTo>
                      <a:pt x="128587" y="182880"/>
                      <a:pt x="124778" y="179070"/>
                      <a:pt x="128587" y="171450"/>
                    </a:cubicBezTo>
                    <a:cubicBezTo>
                      <a:pt x="124778" y="167640"/>
                      <a:pt x="120967" y="171450"/>
                      <a:pt x="117158" y="171450"/>
                    </a:cubicBezTo>
                    <a:cubicBezTo>
                      <a:pt x="113347" y="171450"/>
                      <a:pt x="113347" y="167640"/>
                      <a:pt x="109537" y="171450"/>
                    </a:cubicBezTo>
                    <a:cubicBezTo>
                      <a:pt x="105728" y="175260"/>
                      <a:pt x="105728" y="179070"/>
                      <a:pt x="105728" y="182880"/>
                    </a:cubicBezTo>
                    <a:cubicBezTo>
                      <a:pt x="105728" y="182880"/>
                      <a:pt x="105728" y="186690"/>
                      <a:pt x="109537" y="186690"/>
                    </a:cubicBezTo>
                    <a:cubicBezTo>
                      <a:pt x="113347" y="190500"/>
                      <a:pt x="113347" y="194310"/>
                      <a:pt x="113347" y="198120"/>
                    </a:cubicBezTo>
                    <a:cubicBezTo>
                      <a:pt x="109537" y="205740"/>
                      <a:pt x="105728" y="198120"/>
                      <a:pt x="101917" y="201930"/>
                    </a:cubicBezTo>
                    <a:cubicBezTo>
                      <a:pt x="101917" y="209550"/>
                      <a:pt x="105728" y="205740"/>
                      <a:pt x="109537" y="209550"/>
                    </a:cubicBezTo>
                    <a:cubicBezTo>
                      <a:pt x="109537" y="209550"/>
                      <a:pt x="109537" y="213360"/>
                      <a:pt x="105728" y="209550"/>
                    </a:cubicBezTo>
                    <a:cubicBezTo>
                      <a:pt x="94297" y="205740"/>
                      <a:pt x="94297" y="205740"/>
                      <a:pt x="94297" y="194310"/>
                    </a:cubicBezTo>
                    <a:cubicBezTo>
                      <a:pt x="94297" y="190500"/>
                      <a:pt x="94297" y="186690"/>
                      <a:pt x="90487" y="182880"/>
                    </a:cubicBezTo>
                    <a:cubicBezTo>
                      <a:pt x="82867" y="190500"/>
                      <a:pt x="94297" y="201930"/>
                      <a:pt x="79058" y="205740"/>
                    </a:cubicBezTo>
                    <a:cubicBezTo>
                      <a:pt x="67628" y="220980"/>
                      <a:pt x="48578" y="224790"/>
                      <a:pt x="33337" y="220980"/>
                    </a:cubicBezTo>
                    <a:cubicBezTo>
                      <a:pt x="21908" y="217170"/>
                      <a:pt x="10478" y="201930"/>
                      <a:pt x="10478" y="190500"/>
                    </a:cubicBezTo>
                    <a:cubicBezTo>
                      <a:pt x="10478" y="182880"/>
                      <a:pt x="6667" y="175260"/>
                      <a:pt x="2858" y="167640"/>
                    </a:cubicBezTo>
                    <a:cubicBezTo>
                      <a:pt x="-953" y="163830"/>
                      <a:pt x="-953" y="156210"/>
                      <a:pt x="2858" y="152400"/>
                    </a:cubicBezTo>
                    <a:cubicBezTo>
                      <a:pt x="6667" y="148590"/>
                      <a:pt x="14287" y="148590"/>
                      <a:pt x="21908" y="152400"/>
                    </a:cubicBezTo>
                    <a:cubicBezTo>
                      <a:pt x="33337" y="163830"/>
                      <a:pt x="33337" y="152400"/>
                      <a:pt x="40958" y="144780"/>
                    </a:cubicBezTo>
                    <a:cubicBezTo>
                      <a:pt x="40958" y="144780"/>
                      <a:pt x="44767" y="140970"/>
                      <a:pt x="44767" y="140970"/>
                    </a:cubicBezTo>
                    <a:cubicBezTo>
                      <a:pt x="52387" y="137160"/>
                      <a:pt x="48578" y="133350"/>
                      <a:pt x="48578" y="129540"/>
                    </a:cubicBezTo>
                    <a:cubicBezTo>
                      <a:pt x="44767" y="118110"/>
                      <a:pt x="44767" y="110490"/>
                      <a:pt x="60008" y="106680"/>
                    </a:cubicBezTo>
                    <a:cubicBezTo>
                      <a:pt x="71437" y="106680"/>
                      <a:pt x="71437" y="114300"/>
                      <a:pt x="75247" y="121920"/>
                    </a:cubicBezTo>
                    <a:cubicBezTo>
                      <a:pt x="79058" y="125730"/>
                      <a:pt x="75247" y="133350"/>
                      <a:pt x="82867" y="133350"/>
                    </a:cubicBezTo>
                    <a:cubicBezTo>
                      <a:pt x="82867" y="133350"/>
                      <a:pt x="86678" y="133350"/>
                      <a:pt x="86678" y="133350"/>
                    </a:cubicBezTo>
                    <a:cubicBezTo>
                      <a:pt x="94297" y="125730"/>
                      <a:pt x="90487" y="91440"/>
                      <a:pt x="82867" y="87630"/>
                    </a:cubicBezTo>
                    <a:cubicBezTo>
                      <a:pt x="75247" y="83820"/>
                      <a:pt x="67628" y="87630"/>
                      <a:pt x="60008" y="83820"/>
                    </a:cubicBezTo>
                    <a:cubicBezTo>
                      <a:pt x="52387" y="80010"/>
                      <a:pt x="44767" y="76200"/>
                      <a:pt x="48578" y="64770"/>
                    </a:cubicBezTo>
                    <a:cubicBezTo>
                      <a:pt x="52387" y="57150"/>
                      <a:pt x="48578" y="49530"/>
                      <a:pt x="37147" y="45720"/>
                    </a:cubicBezTo>
                    <a:cubicBezTo>
                      <a:pt x="25717" y="41910"/>
                      <a:pt x="18097" y="26670"/>
                      <a:pt x="14287" y="15240"/>
                    </a:cubicBezTo>
                    <a:cubicBezTo>
                      <a:pt x="14287" y="3810"/>
                      <a:pt x="21908" y="0"/>
                      <a:pt x="29528" y="3810"/>
                    </a:cubicBezTo>
                    <a:cubicBezTo>
                      <a:pt x="44767" y="15240"/>
                      <a:pt x="56197" y="7620"/>
                      <a:pt x="71437" y="3810"/>
                    </a:cubicBezTo>
                    <a:cubicBezTo>
                      <a:pt x="79058" y="3810"/>
                      <a:pt x="82867" y="0"/>
                      <a:pt x="90487" y="0"/>
                    </a:cubicBezTo>
                    <a:cubicBezTo>
                      <a:pt x="113347" y="0"/>
                      <a:pt x="117158" y="3810"/>
                      <a:pt x="105728" y="26670"/>
                    </a:cubicBezTo>
                    <a:cubicBezTo>
                      <a:pt x="105728" y="30480"/>
                      <a:pt x="101917" y="30480"/>
                      <a:pt x="105728" y="34290"/>
                    </a:cubicBezTo>
                    <a:cubicBezTo>
                      <a:pt x="113347" y="38100"/>
                      <a:pt x="120967" y="41910"/>
                      <a:pt x="128587" y="45720"/>
                    </a:cubicBezTo>
                    <a:cubicBezTo>
                      <a:pt x="136208" y="49530"/>
                      <a:pt x="140017" y="57150"/>
                      <a:pt x="132397" y="68580"/>
                    </a:cubicBezTo>
                    <a:cubicBezTo>
                      <a:pt x="128587" y="76200"/>
                      <a:pt x="117158" y="83820"/>
                      <a:pt x="120967" y="91440"/>
                    </a:cubicBezTo>
                    <a:cubicBezTo>
                      <a:pt x="120967" y="102870"/>
                      <a:pt x="136208" y="99060"/>
                      <a:pt x="143828" y="106680"/>
                    </a:cubicBezTo>
                    <a:cubicBezTo>
                      <a:pt x="147637" y="114300"/>
                      <a:pt x="147637" y="121920"/>
                      <a:pt x="143828" y="133350"/>
                    </a:cubicBezTo>
                    <a:cubicBezTo>
                      <a:pt x="128587" y="148590"/>
                      <a:pt x="132397" y="156210"/>
                      <a:pt x="136208" y="163830"/>
                    </a:cubicBezTo>
                    <a:close/>
                  </a:path>
                </a:pathLst>
              </a:custGeom>
              <a:solidFill>
                <a:srgbClr val="B12EB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7" name="Freeform: Shape 526">
                <a:extLst>
                  <a:ext uri="{FF2B5EF4-FFF2-40B4-BE49-F238E27FC236}">
                    <a16:creationId xmlns:a16="http://schemas.microsoft.com/office/drawing/2014/main" id="{D024B8E8-2BD1-CC6B-1AE6-8C1556AC50E8}"/>
                  </a:ext>
                </a:extLst>
              </p:cNvPr>
              <p:cNvSpPr/>
              <p:nvPr/>
            </p:nvSpPr>
            <p:spPr>
              <a:xfrm>
                <a:off x="8240876" y="2172652"/>
                <a:ext cx="129292" cy="98107"/>
              </a:xfrm>
              <a:custGeom>
                <a:avLst/>
                <a:gdLst>
                  <a:gd name="connsiteX0" fmla="*/ 53494 w 129292"/>
                  <a:gd name="connsiteY0" fmla="*/ 2857 h 98107"/>
                  <a:gd name="connsiteX1" fmla="*/ 83974 w 129292"/>
                  <a:gd name="connsiteY1" fmla="*/ 29527 h 98107"/>
                  <a:gd name="connsiteX2" fmla="*/ 106835 w 129292"/>
                  <a:gd name="connsiteY2" fmla="*/ 25718 h 98107"/>
                  <a:gd name="connsiteX3" fmla="*/ 122074 w 129292"/>
                  <a:gd name="connsiteY3" fmla="*/ 21907 h 98107"/>
                  <a:gd name="connsiteX4" fmla="*/ 125885 w 129292"/>
                  <a:gd name="connsiteY4" fmla="*/ 33338 h 98107"/>
                  <a:gd name="connsiteX5" fmla="*/ 118264 w 129292"/>
                  <a:gd name="connsiteY5" fmla="*/ 52388 h 98107"/>
                  <a:gd name="connsiteX6" fmla="*/ 114455 w 129292"/>
                  <a:gd name="connsiteY6" fmla="*/ 67627 h 98107"/>
                  <a:gd name="connsiteX7" fmla="*/ 103024 w 129292"/>
                  <a:gd name="connsiteY7" fmla="*/ 67627 h 98107"/>
                  <a:gd name="connsiteX8" fmla="*/ 95405 w 129292"/>
                  <a:gd name="connsiteY8" fmla="*/ 52388 h 98107"/>
                  <a:gd name="connsiteX9" fmla="*/ 95405 w 129292"/>
                  <a:gd name="connsiteY9" fmla="*/ 48577 h 98107"/>
                  <a:gd name="connsiteX10" fmla="*/ 91594 w 129292"/>
                  <a:gd name="connsiteY10" fmla="*/ 40957 h 98107"/>
                  <a:gd name="connsiteX11" fmla="*/ 83974 w 129292"/>
                  <a:gd name="connsiteY11" fmla="*/ 44768 h 98107"/>
                  <a:gd name="connsiteX12" fmla="*/ 80164 w 129292"/>
                  <a:gd name="connsiteY12" fmla="*/ 56198 h 98107"/>
                  <a:gd name="connsiteX13" fmla="*/ 57305 w 129292"/>
                  <a:gd name="connsiteY13" fmla="*/ 67627 h 98107"/>
                  <a:gd name="connsiteX14" fmla="*/ 61114 w 129292"/>
                  <a:gd name="connsiteY14" fmla="*/ 75248 h 98107"/>
                  <a:gd name="connsiteX15" fmla="*/ 72544 w 129292"/>
                  <a:gd name="connsiteY15" fmla="*/ 75248 h 98107"/>
                  <a:gd name="connsiteX16" fmla="*/ 76355 w 129292"/>
                  <a:gd name="connsiteY16" fmla="*/ 75248 h 98107"/>
                  <a:gd name="connsiteX17" fmla="*/ 76355 w 129292"/>
                  <a:gd name="connsiteY17" fmla="*/ 79057 h 98107"/>
                  <a:gd name="connsiteX18" fmla="*/ 61114 w 129292"/>
                  <a:gd name="connsiteY18" fmla="*/ 94298 h 98107"/>
                  <a:gd name="connsiteX19" fmla="*/ 53494 w 129292"/>
                  <a:gd name="connsiteY19" fmla="*/ 98107 h 98107"/>
                  <a:gd name="connsiteX20" fmla="*/ 49685 w 129292"/>
                  <a:gd name="connsiteY20" fmla="*/ 90488 h 98107"/>
                  <a:gd name="connsiteX21" fmla="*/ 42064 w 129292"/>
                  <a:gd name="connsiteY21" fmla="*/ 79057 h 98107"/>
                  <a:gd name="connsiteX22" fmla="*/ 38255 w 129292"/>
                  <a:gd name="connsiteY22" fmla="*/ 75248 h 98107"/>
                  <a:gd name="connsiteX23" fmla="*/ 26824 w 129292"/>
                  <a:gd name="connsiteY23" fmla="*/ 71438 h 98107"/>
                  <a:gd name="connsiteX24" fmla="*/ 19205 w 129292"/>
                  <a:gd name="connsiteY24" fmla="*/ 82868 h 98107"/>
                  <a:gd name="connsiteX25" fmla="*/ 19205 w 129292"/>
                  <a:gd name="connsiteY25" fmla="*/ 86677 h 98107"/>
                  <a:gd name="connsiteX26" fmla="*/ 11585 w 129292"/>
                  <a:gd name="connsiteY26" fmla="*/ 75248 h 98107"/>
                  <a:gd name="connsiteX27" fmla="*/ 3964 w 129292"/>
                  <a:gd name="connsiteY27" fmla="*/ 40957 h 98107"/>
                  <a:gd name="connsiteX28" fmla="*/ 19205 w 129292"/>
                  <a:gd name="connsiteY28" fmla="*/ 33338 h 98107"/>
                  <a:gd name="connsiteX29" fmla="*/ 26824 w 129292"/>
                  <a:gd name="connsiteY29" fmla="*/ 33338 h 98107"/>
                  <a:gd name="connsiteX30" fmla="*/ 42064 w 129292"/>
                  <a:gd name="connsiteY30" fmla="*/ 18098 h 98107"/>
                  <a:gd name="connsiteX31" fmla="*/ 42064 w 129292"/>
                  <a:gd name="connsiteY31" fmla="*/ 2857 h 98107"/>
                  <a:gd name="connsiteX32" fmla="*/ 53494 w 129292"/>
                  <a:gd name="connsiteY32" fmla="*/ 2857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9292" h="98107">
                    <a:moveTo>
                      <a:pt x="53494" y="2857"/>
                    </a:moveTo>
                    <a:cubicBezTo>
                      <a:pt x="61114" y="14288"/>
                      <a:pt x="68735" y="25718"/>
                      <a:pt x="83974" y="29527"/>
                    </a:cubicBezTo>
                    <a:cubicBezTo>
                      <a:pt x="91594" y="29527"/>
                      <a:pt x="99214" y="25718"/>
                      <a:pt x="106835" y="25718"/>
                    </a:cubicBezTo>
                    <a:cubicBezTo>
                      <a:pt x="110644" y="25718"/>
                      <a:pt x="114455" y="21907"/>
                      <a:pt x="122074" y="21907"/>
                    </a:cubicBezTo>
                    <a:cubicBezTo>
                      <a:pt x="122074" y="25718"/>
                      <a:pt x="122074" y="29527"/>
                      <a:pt x="125885" y="33338"/>
                    </a:cubicBezTo>
                    <a:cubicBezTo>
                      <a:pt x="129694" y="40957"/>
                      <a:pt x="133505" y="48577"/>
                      <a:pt x="118264" y="52388"/>
                    </a:cubicBezTo>
                    <a:cubicBezTo>
                      <a:pt x="110644" y="56198"/>
                      <a:pt x="114455" y="63818"/>
                      <a:pt x="114455" y="67627"/>
                    </a:cubicBezTo>
                    <a:cubicBezTo>
                      <a:pt x="110644" y="71438"/>
                      <a:pt x="106835" y="67627"/>
                      <a:pt x="103024" y="67627"/>
                    </a:cubicBezTo>
                    <a:cubicBezTo>
                      <a:pt x="91594" y="63818"/>
                      <a:pt x="91594" y="63818"/>
                      <a:pt x="95405" y="52388"/>
                    </a:cubicBezTo>
                    <a:lnTo>
                      <a:pt x="95405" y="48577"/>
                    </a:lnTo>
                    <a:cubicBezTo>
                      <a:pt x="95405" y="44768"/>
                      <a:pt x="95405" y="40957"/>
                      <a:pt x="91594" y="40957"/>
                    </a:cubicBezTo>
                    <a:cubicBezTo>
                      <a:pt x="87785" y="40957"/>
                      <a:pt x="87785" y="40957"/>
                      <a:pt x="83974" y="44768"/>
                    </a:cubicBezTo>
                    <a:cubicBezTo>
                      <a:pt x="83974" y="48577"/>
                      <a:pt x="80164" y="52388"/>
                      <a:pt x="80164" y="56198"/>
                    </a:cubicBezTo>
                    <a:cubicBezTo>
                      <a:pt x="72544" y="67627"/>
                      <a:pt x="72544" y="67627"/>
                      <a:pt x="57305" y="67627"/>
                    </a:cubicBezTo>
                    <a:cubicBezTo>
                      <a:pt x="57305" y="71438"/>
                      <a:pt x="61114" y="71438"/>
                      <a:pt x="61114" y="75248"/>
                    </a:cubicBezTo>
                    <a:cubicBezTo>
                      <a:pt x="64924" y="79057"/>
                      <a:pt x="68735" y="82868"/>
                      <a:pt x="72544" y="75248"/>
                    </a:cubicBezTo>
                    <a:cubicBezTo>
                      <a:pt x="72544" y="75248"/>
                      <a:pt x="76355" y="75248"/>
                      <a:pt x="76355" y="75248"/>
                    </a:cubicBezTo>
                    <a:cubicBezTo>
                      <a:pt x="76355" y="75248"/>
                      <a:pt x="76355" y="79057"/>
                      <a:pt x="76355" y="79057"/>
                    </a:cubicBezTo>
                    <a:cubicBezTo>
                      <a:pt x="68735" y="82868"/>
                      <a:pt x="64924" y="90488"/>
                      <a:pt x="61114" y="94298"/>
                    </a:cubicBezTo>
                    <a:cubicBezTo>
                      <a:pt x="61114" y="98107"/>
                      <a:pt x="57305" y="98107"/>
                      <a:pt x="53494" y="98107"/>
                    </a:cubicBezTo>
                    <a:cubicBezTo>
                      <a:pt x="49685" y="98107"/>
                      <a:pt x="49685" y="94298"/>
                      <a:pt x="49685" y="90488"/>
                    </a:cubicBezTo>
                    <a:cubicBezTo>
                      <a:pt x="53494" y="82868"/>
                      <a:pt x="49685" y="79057"/>
                      <a:pt x="42064" y="79057"/>
                    </a:cubicBezTo>
                    <a:cubicBezTo>
                      <a:pt x="42064" y="79057"/>
                      <a:pt x="38255" y="79057"/>
                      <a:pt x="38255" y="75248"/>
                    </a:cubicBezTo>
                    <a:cubicBezTo>
                      <a:pt x="34444" y="71438"/>
                      <a:pt x="34444" y="67627"/>
                      <a:pt x="26824" y="71438"/>
                    </a:cubicBezTo>
                    <a:cubicBezTo>
                      <a:pt x="19205" y="75248"/>
                      <a:pt x="23014" y="79057"/>
                      <a:pt x="19205" y="82868"/>
                    </a:cubicBezTo>
                    <a:cubicBezTo>
                      <a:pt x="19205" y="82868"/>
                      <a:pt x="19205" y="86677"/>
                      <a:pt x="19205" y="86677"/>
                    </a:cubicBezTo>
                    <a:cubicBezTo>
                      <a:pt x="19205" y="82868"/>
                      <a:pt x="15394" y="75248"/>
                      <a:pt x="11585" y="75248"/>
                    </a:cubicBezTo>
                    <a:cubicBezTo>
                      <a:pt x="155" y="67627"/>
                      <a:pt x="-3656" y="52388"/>
                      <a:pt x="3964" y="40957"/>
                    </a:cubicBezTo>
                    <a:cubicBezTo>
                      <a:pt x="7774" y="37148"/>
                      <a:pt x="11585" y="33338"/>
                      <a:pt x="19205" y="33338"/>
                    </a:cubicBezTo>
                    <a:cubicBezTo>
                      <a:pt x="23014" y="33338"/>
                      <a:pt x="23014" y="33338"/>
                      <a:pt x="26824" y="33338"/>
                    </a:cubicBezTo>
                    <a:cubicBezTo>
                      <a:pt x="38255" y="33338"/>
                      <a:pt x="42064" y="29527"/>
                      <a:pt x="42064" y="18098"/>
                    </a:cubicBezTo>
                    <a:cubicBezTo>
                      <a:pt x="42064" y="14288"/>
                      <a:pt x="38255" y="6668"/>
                      <a:pt x="42064" y="2857"/>
                    </a:cubicBezTo>
                    <a:cubicBezTo>
                      <a:pt x="45874" y="-952"/>
                      <a:pt x="49685" y="-952"/>
                      <a:pt x="53494" y="2857"/>
                    </a:cubicBezTo>
                    <a:close/>
                  </a:path>
                </a:pathLst>
              </a:custGeom>
              <a:solidFill>
                <a:srgbClr val="C750C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8" name="Freeform: Shape 527">
                <a:extLst>
                  <a:ext uri="{FF2B5EF4-FFF2-40B4-BE49-F238E27FC236}">
                    <a16:creationId xmlns:a16="http://schemas.microsoft.com/office/drawing/2014/main" id="{92505F94-F93B-666C-0C14-F1D0DCD9CBFA}"/>
                  </a:ext>
                </a:extLst>
              </p:cNvPr>
              <p:cNvSpPr/>
              <p:nvPr/>
            </p:nvSpPr>
            <p:spPr>
              <a:xfrm>
                <a:off x="8399472" y="2086451"/>
                <a:ext cx="37362" cy="58578"/>
              </a:xfrm>
              <a:custGeom>
                <a:avLst/>
                <a:gdLst>
                  <a:gd name="connsiteX0" fmla="*/ 24438 w 37362"/>
                  <a:gd name="connsiteY0" fmla="*/ 58579 h 58578"/>
                  <a:gd name="connsiteX1" fmla="*/ 1578 w 37362"/>
                  <a:gd name="connsiteY1" fmla="*/ 39529 h 58578"/>
                  <a:gd name="connsiteX2" fmla="*/ 5388 w 37362"/>
                  <a:gd name="connsiteY2" fmla="*/ 31909 h 58578"/>
                  <a:gd name="connsiteX3" fmla="*/ 13008 w 37362"/>
                  <a:gd name="connsiteY3" fmla="*/ 12859 h 58578"/>
                  <a:gd name="connsiteX4" fmla="*/ 28248 w 37362"/>
                  <a:gd name="connsiteY4" fmla="*/ 1429 h 58578"/>
                  <a:gd name="connsiteX5" fmla="*/ 35868 w 37362"/>
                  <a:gd name="connsiteY5" fmla="*/ 43339 h 58578"/>
                  <a:gd name="connsiteX6" fmla="*/ 28248 w 37362"/>
                  <a:gd name="connsiteY6" fmla="*/ 50959 h 58578"/>
                  <a:gd name="connsiteX7" fmla="*/ 24438 w 37362"/>
                  <a:gd name="connsiteY7" fmla="*/ 58579 h 58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62" h="58578">
                    <a:moveTo>
                      <a:pt x="24438" y="58579"/>
                    </a:moveTo>
                    <a:cubicBezTo>
                      <a:pt x="13008" y="58579"/>
                      <a:pt x="9198" y="47149"/>
                      <a:pt x="1578" y="39529"/>
                    </a:cubicBezTo>
                    <a:cubicBezTo>
                      <a:pt x="-2232" y="39529"/>
                      <a:pt x="1578" y="35719"/>
                      <a:pt x="5388" y="31909"/>
                    </a:cubicBezTo>
                    <a:cubicBezTo>
                      <a:pt x="16818" y="28099"/>
                      <a:pt x="16818" y="20479"/>
                      <a:pt x="13008" y="12859"/>
                    </a:cubicBezTo>
                    <a:cubicBezTo>
                      <a:pt x="13008" y="1429"/>
                      <a:pt x="16818" y="-2381"/>
                      <a:pt x="28248" y="1429"/>
                    </a:cubicBezTo>
                    <a:cubicBezTo>
                      <a:pt x="24438" y="16669"/>
                      <a:pt x="32058" y="28099"/>
                      <a:pt x="35868" y="43339"/>
                    </a:cubicBezTo>
                    <a:cubicBezTo>
                      <a:pt x="39678" y="50959"/>
                      <a:pt x="35868" y="54769"/>
                      <a:pt x="28248" y="50959"/>
                    </a:cubicBezTo>
                    <a:cubicBezTo>
                      <a:pt x="28248" y="50959"/>
                      <a:pt x="24438" y="54769"/>
                      <a:pt x="24438" y="58579"/>
                    </a:cubicBezTo>
                    <a:close/>
                  </a:path>
                </a:pathLst>
              </a:custGeom>
              <a:solidFill>
                <a:srgbClr val="C644C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9" name="Freeform: Shape 528">
                <a:extLst>
                  <a:ext uri="{FF2B5EF4-FFF2-40B4-BE49-F238E27FC236}">
                    <a16:creationId xmlns:a16="http://schemas.microsoft.com/office/drawing/2014/main" id="{81A7D029-B54E-C090-F0FB-F1C4F8EA5812}"/>
                  </a:ext>
                </a:extLst>
              </p:cNvPr>
              <p:cNvSpPr/>
              <p:nvPr/>
            </p:nvSpPr>
            <p:spPr>
              <a:xfrm>
                <a:off x="8058151" y="2404109"/>
                <a:ext cx="30480" cy="32982"/>
              </a:xfrm>
              <a:custGeom>
                <a:avLst/>
                <a:gdLst>
                  <a:gd name="connsiteX0" fmla="*/ 3810 w 30480"/>
                  <a:gd name="connsiteY0" fmla="*/ 15240 h 32982"/>
                  <a:gd name="connsiteX1" fmla="*/ 0 w 30480"/>
                  <a:gd name="connsiteY1" fmla="*/ 3810 h 32982"/>
                  <a:gd name="connsiteX2" fmla="*/ 15240 w 30480"/>
                  <a:gd name="connsiteY2" fmla="*/ 0 h 32982"/>
                  <a:gd name="connsiteX3" fmla="*/ 22860 w 30480"/>
                  <a:gd name="connsiteY3" fmla="*/ 26670 h 32982"/>
                  <a:gd name="connsiteX4" fmla="*/ 30480 w 30480"/>
                  <a:gd name="connsiteY4" fmla="*/ 30480 h 32982"/>
                  <a:gd name="connsiteX5" fmla="*/ 30480 w 30480"/>
                  <a:gd name="connsiteY5" fmla="*/ 30480 h 32982"/>
                  <a:gd name="connsiteX6" fmla="*/ 30480 w 30480"/>
                  <a:gd name="connsiteY6" fmla="*/ 30480 h 32982"/>
                  <a:gd name="connsiteX7" fmla="*/ 19050 w 30480"/>
                  <a:gd name="connsiteY7" fmla="*/ 26670 h 32982"/>
                  <a:gd name="connsiteX8" fmla="*/ 3810 w 30480"/>
                  <a:gd name="connsiteY8" fmla="*/ 15240 h 32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480" h="32982">
                    <a:moveTo>
                      <a:pt x="3810" y="15240"/>
                    </a:moveTo>
                    <a:cubicBezTo>
                      <a:pt x="0" y="11430"/>
                      <a:pt x="0" y="7620"/>
                      <a:pt x="0" y="3810"/>
                    </a:cubicBezTo>
                    <a:cubicBezTo>
                      <a:pt x="3810" y="7620"/>
                      <a:pt x="11430" y="3810"/>
                      <a:pt x="15240" y="0"/>
                    </a:cubicBezTo>
                    <a:cubicBezTo>
                      <a:pt x="15240" y="11430"/>
                      <a:pt x="22860" y="15240"/>
                      <a:pt x="22860" y="26670"/>
                    </a:cubicBezTo>
                    <a:cubicBezTo>
                      <a:pt x="22860" y="30480"/>
                      <a:pt x="26670" y="30480"/>
                      <a:pt x="30480" y="30480"/>
                    </a:cubicBezTo>
                    <a:cubicBezTo>
                      <a:pt x="30480" y="30480"/>
                      <a:pt x="30480" y="30480"/>
                      <a:pt x="30480" y="30480"/>
                    </a:cubicBezTo>
                    <a:cubicBezTo>
                      <a:pt x="30480" y="30480"/>
                      <a:pt x="30480" y="30480"/>
                      <a:pt x="30480" y="30480"/>
                    </a:cubicBezTo>
                    <a:cubicBezTo>
                      <a:pt x="22860" y="34290"/>
                      <a:pt x="19050" y="34290"/>
                      <a:pt x="19050" y="26670"/>
                    </a:cubicBezTo>
                    <a:cubicBezTo>
                      <a:pt x="15240" y="22860"/>
                      <a:pt x="11430" y="19050"/>
                      <a:pt x="3810" y="15240"/>
                    </a:cubicBezTo>
                    <a:close/>
                  </a:path>
                </a:pathLst>
              </a:custGeom>
              <a:solidFill>
                <a:srgbClr val="BD5BB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0" name="Freeform: Shape 529">
                <a:extLst>
                  <a:ext uri="{FF2B5EF4-FFF2-40B4-BE49-F238E27FC236}">
                    <a16:creationId xmlns:a16="http://schemas.microsoft.com/office/drawing/2014/main" id="{F9932570-7EF1-3F7B-B764-DE1899096607}"/>
                  </a:ext>
                </a:extLst>
              </p:cNvPr>
              <p:cNvSpPr/>
              <p:nvPr/>
            </p:nvSpPr>
            <p:spPr>
              <a:xfrm>
                <a:off x="8088631" y="2415540"/>
                <a:ext cx="21669" cy="34290"/>
              </a:xfrm>
              <a:custGeom>
                <a:avLst/>
                <a:gdLst>
                  <a:gd name="connsiteX0" fmla="*/ 0 w 21669"/>
                  <a:gd name="connsiteY0" fmla="*/ 22860 h 34290"/>
                  <a:gd name="connsiteX1" fmla="*/ 0 w 21669"/>
                  <a:gd name="connsiteY1" fmla="*/ 22860 h 34290"/>
                  <a:gd name="connsiteX2" fmla="*/ 15240 w 21669"/>
                  <a:gd name="connsiteY2" fmla="*/ 0 h 34290"/>
                  <a:gd name="connsiteX3" fmla="*/ 19050 w 21669"/>
                  <a:gd name="connsiteY3" fmla="*/ 34290 h 34290"/>
                  <a:gd name="connsiteX4" fmla="*/ 11430 w 21669"/>
                  <a:gd name="connsiteY4" fmla="*/ 26670 h 34290"/>
                  <a:gd name="connsiteX5" fmla="*/ 0 w 21669"/>
                  <a:gd name="connsiteY5" fmla="*/ 22860 h 3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69" h="34290">
                    <a:moveTo>
                      <a:pt x="0" y="22860"/>
                    </a:moveTo>
                    <a:lnTo>
                      <a:pt x="0" y="22860"/>
                    </a:lnTo>
                    <a:cubicBezTo>
                      <a:pt x="3810" y="15240"/>
                      <a:pt x="7620" y="7620"/>
                      <a:pt x="15240" y="0"/>
                    </a:cubicBezTo>
                    <a:cubicBezTo>
                      <a:pt x="15240" y="11430"/>
                      <a:pt x="26670" y="19050"/>
                      <a:pt x="19050" y="34290"/>
                    </a:cubicBezTo>
                    <a:cubicBezTo>
                      <a:pt x="15240" y="34290"/>
                      <a:pt x="15240" y="30480"/>
                      <a:pt x="11430" y="26670"/>
                    </a:cubicBezTo>
                    <a:cubicBezTo>
                      <a:pt x="11430" y="15240"/>
                      <a:pt x="3810" y="19050"/>
                      <a:pt x="0" y="22860"/>
                    </a:cubicBezTo>
                    <a:close/>
                  </a:path>
                </a:pathLst>
              </a:custGeom>
              <a:solidFill>
                <a:srgbClr val="C750C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1" name="Freeform: Shape 530">
                <a:extLst>
                  <a:ext uri="{FF2B5EF4-FFF2-40B4-BE49-F238E27FC236}">
                    <a16:creationId xmlns:a16="http://schemas.microsoft.com/office/drawing/2014/main" id="{6D0DFF28-7588-6B07-5C15-64FB4888B8DC}"/>
                  </a:ext>
                </a:extLst>
              </p:cNvPr>
              <p:cNvSpPr/>
              <p:nvPr/>
            </p:nvSpPr>
            <p:spPr>
              <a:xfrm>
                <a:off x="8146330" y="2346959"/>
                <a:ext cx="23888" cy="20002"/>
              </a:xfrm>
              <a:custGeom>
                <a:avLst/>
                <a:gdLst>
                  <a:gd name="connsiteX0" fmla="*/ 7071 w 23888"/>
                  <a:gd name="connsiteY0" fmla="*/ 19050 h 20002"/>
                  <a:gd name="connsiteX1" fmla="*/ 3260 w 23888"/>
                  <a:gd name="connsiteY1" fmla="*/ 3810 h 20002"/>
                  <a:gd name="connsiteX2" fmla="*/ 10881 w 23888"/>
                  <a:gd name="connsiteY2" fmla="*/ 0 h 20002"/>
                  <a:gd name="connsiteX3" fmla="*/ 14690 w 23888"/>
                  <a:gd name="connsiteY3" fmla="*/ 0 h 20002"/>
                  <a:gd name="connsiteX4" fmla="*/ 18501 w 23888"/>
                  <a:gd name="connsiteY4" fmla="*/ 3810 h 20002"/>
                  <a:gd name="connsiteX5" fmla="*/ 22310 w 23888"/>
                  <a:gd name="connsiteY5" fmla="*/ 15240 h 20002"/>
                  <a:gd name="connsiteX6" fmla="*/ 7071 w 23888"/>
                  <a:gd name="connsiteY6" fmla="*/ 19050 h 20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88" h="20002">
                    <a:moveTo>
                      <a:pt x="7071" y="19050"/>
                    </a:moveTo>
                    <a:cubicBezTo>
                      <a:pt x="3260" y="15240"/>
                      <a:pt x="-4360" y="11430"/>
                      <a:pt x="3260" y="3810"/>
                    </a:cubicBezTo>
                    <a:lnTo>
                      <a:pt x="10881" y="0"/>
                    </a:lnTo>
                    <a:cubicBezTo>
                      <a:pt x="10881" y="0"/>
                      <a:pt x="14690" y="0"/>
                      <a:pt x="14690" y="0"/>
                    </a:cubicBezTo>
                    <a:cubicBezTo>
                      <a:pt x="14690" y="0"/>
                      <a:pt x="14690" y="3810"/>
                      <a:pt x="18501" y="3810"/>
                    </a:cubicBezTo>
                    <a:cubicBezTo>
                      <a:pt x="22310" y="7620"/>
                      <a:pt x="26121" y="11430"/>
                      <a:pt x="22310" y="15240"/>
                    </a:cubicBezTo>
                    <a:cubicBezTo>
                      <a:pt x="14690" y="22860"/>
                      <a:pt x="10881" y="19050"/>
                      <a:pt x="7071" y="19050"/>
                    </a:cubicBezTo>
                    <a:close/>
                  </a:path>
                </a:pathLst>
              </a:custGeom>
              <a:solidFill>
                <a:srgbClr val="BD5BB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2" name="Freeform: Shape 531">
                <a:extLst>
                  <a:ext uri="{FF2B5EF4-FFF2-40B4-BE49-F238E27FC236}">
                    <a16:creationId xmlns:a16="http://schemas.microsoft.com/office/drawing/2014/main" id="{68F1C8A5-D8E7-3F39-DB11-44C92B286C64}"/>
                  </a:ext>
                </a:extLst>
              </p:cNvPr>
              <p:cNvSpPr/>
              <p:nvPr/>
            </p:nvSpPr>
            <p:spPr>
              <a:xfrm>
                <a:off x="8092440" y="2465069"/>
                <a:ext cx="13932" cy="15240"/>
              </a:xfrm>
              <a:custGeom>
                <a:avLst/>
                <a:gdLst>
                  <a:gd name="connsiteX0" fmla="*/ 7620 w 13932"/>
                  <a:gd name="connsiteY0" fmla="*/ 15240 h 15240"/>
                  <a:gd name="connsiteX1" fmla="*/ 0 w 13932"/>
                  <a:gd name="connsiteY1" fmla="*/ 11430 h 15240"/>
                  <a:gd name="connsiteX2" fmla="*/ 3810 w 13932"/>
                  <a:gd name="connsiteY2" fmla="*/ 0 h 15240"/>
                  <a:gd name="connsiteX3" fmla="*/ 11430 w 13932"/>
                  <a:gd name="connsiteY3" fmla="*/ 3810 h 15240"/>
                  <a:gd name="connsiteX4" fmla="*/ 7620 w 13932"/>
                  <a:gd name="connsiteY4" fmla="*/ 1524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32" h="15240">
                    <a:moveTo>
                      <a:pt x="7620" y="15240"/>
                    </a:moveTo>
                    <a:cubicBezTo>
                      <a:pt x="3810" y="15240"/>
                      <a:pt x="0" y="15240"/>
                      <a:pt x="0" y="11430"/>
                    </a:cubicBezTo>
                    <a:cubicBezTo>
                      <a:pt x="0" y="7620"/>
                      <a:pt x="0" y="3810"/>
                      <a:pt x="3810" y="0"/>
                    </a:cubicBezTo>
                    <a:cubicBezTo>
                      <a:pt x="7620" y="0"/>
                      <a:pt x="11430" y="0"/>
                      <a:pt x="11430" y="3810"/>
                    </a:cubicBezTo>
                    <a:cubicBezTo>
                      <a:pt x="15240" y="7620"/>
                      <a:pt x="15240" y="11430"/>
                      <a:pt x="7620" y="15240"/>
                    </a:cubicBezTo>
                    <a:close/>
                  </a:path>
                </a:pathLst>
              </a:custGeom>
              <a:solidFill>
                <a:srgbClr val="BD5BB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3" name="Freeform: Shape 532">
                <a:extLst>
                  <a:ext uri="{FF2B5EF4-FFF2-40B4-BE49-F238E27FC236}">
                    <a16:creationId xmlns:a16="http://schemas.microsoft.com/office/drawing/2014/main" id="{45DC8391-A663-8D1A-E20B-60E5EA414F02}"/>
                  </a:ext>
                </a:extLst>
              </p:cNvPr>
              <p:cNvSpPr/>
              <p:nvPr/>
            </p:nvSpPr>
            <p:spPr>
              <a:xfrm>
                <a:off x="8199120" y="2327320"/>
                <a:ext cx="15240" cy="12019"/>
              </a:xfrm>
              <a:custGeom>
                <a:avLst/>
                <a:gdLst>
                  <a:gd name="connsiteX0" fmla="*/ 15240 w 15240"/>
                  <a:gd name="connsiteY0" fmla="*/ 4399 h 12019"/>
                  <a:gd name="connsiteX1" fmla="*/ 11430 w 15240"/>
                  <a:gd name="connsiteY1" fmla="*/ 12019 h 12019"/>
                  <a:gd name="connsiteX2" fmla="*/ 0 w 15240"/>
                  <a:gd name="connsiteY2" fmla="*/ 4399 h 12019"/>
                  <a:gd name="connsiteX3" fmla="*/ 0 w 15240"/>
                  <a:gd name="connsiteY3" fmla="*/ 4399 h 12019"/>
                  <a:gd name="connsiteX4" fmla="*/ 15240 w 15240"/>
                  <a:gd name="connsiteY4" fmla="*/ 4399 h 12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2019">
                    <a:moveTo>
                      <a:pt x="15240" y="4399"/>
                    </a:moveTo>
                    <a:cubicBezTo>
                      <a:pt x="15240" y="8209"/>
                      <a:pt x="15240" y="12019"/>
                      <a:pt x="11430" y="12019"/>
                    </a:cubicBezTo>
                    <a:cubicBezTo>
                      <a:pt x="3810" y="12019"/>
                      <a:pt x="3810" y="8209"/>
                      <a:pt x="0" y="4399"/>
                    </a:cubicBezTo>
                    <a:lnTo>
                      <a:pt x="0" y="4399"/>
                    </a:lnTo>
                    <a:cubicBezTo>
                      <a:pt x="3810" y="-3221"/>
                      <a:pt x="11430" y="589"/>
                      <a:pt x="15240" y="4399"/>
                    </a:cubicBezTo>
                    <a:close/>
                  </a:path>
                </a:pathLst>
              </a:custGeom>
              <a:solidFill>
                <a:srgbClr val="BD5BB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4" name="Freeform: Shape 533">
                <a:extLst>
                  <a:ext uri="{FF2B5EF4-FFF2-40B4-BE49-F238E27FC236}">
                    <a16:creationId xmlns:a16="http://schemas.microsoft.com/office/drawing/2014/main" id="{024E59AA-C639-DB35-97D7-D18A01793C5B}"/>
                  </a:ext>
                </a:extLst>
              </p:cNvPr>
              <p:cNvSpPr/>
              <p:nvPr/>
            </p:nvSpPr>
            <p:spPr>
              <a:xfrm>
                <a:off x="8628072" y="2181436"/>
                <a:ext cx="9198" cy="13123"/>
              </a:xfrm>
              <a:custGeom>
                <a:avLst/>
                <a:gdLst>
                  <a:gd name="connsiteX0" fmla="*/ 5388 w 9198"/>
                  <a:gd name="connsiteY0" fmla="*/ 13123 h 13123"/>
                  <a:gd name="connsiteX1" fmla="*/ 5388 w 9198"/>
                  <a:gd name="connsiteY1" fmla="*/ 13123 h 13123"/>
                  <a:gd name="connsiteX2" fmla="*/ 1578 w 9198"/>
                  <a:gd name="connsiteY2" fmla="*/ 1693 h 13123"/>
                  <a:gd name="connsiteX3" fmla="*/ 5388 w 9198"/>
                  <a:gd name="connsiteY3" fmla="*/ 1693 h 13123"/>
                  <a:gd name="connsiteX4" fmla="*/ 9198 w 9198"/>
                  <a:gd name="connsiteY4" fmla="*/ 13123 h 13123"/>
                  <a:gd name="connsiteX5" fmla="*/ 5388 w 9198"/>
                  <a:gd name="connsiteY5" fmla="*/ 13123 h 13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98" h="13123">
                    <a:moveTo>
                      <a:pt x="5388" y="13123"/>
                    </a:moveTo>
                    <a:cubicBezTo>
                      <a:pt x="5388" y="13123"/>
                      <a:pt x="5388" y="13123"/>
                      <a:pt x="5388" y="13123"/>
                    </a:cubicBezTo>
                    <a:cubicBezTo>
                      <a:pt x="1578" y="5503"/>
                      <a:pt x="-2232" y="5503"/>
                      <a:pt x="1578" y="1693"/>
                    </a:cubicBezTo>
                    <a:cubicBezTo>
                      <a:pt x="1578" y="1693"/>
                      <a:pt x="5388" y="-2117"/>
                      <a:pt x="5388" y="1693"/>
                    </a:cubicBezTo>
                    <a:cubicBezTo>
                      <a:pt x="9198" y="1693"/>
                      <a:pt x="9198" y="9313"/>
                      <a:pt x="9198" y="13123"/>
                    </a:cubicBezTo>
                    <a:lnTo>
                      <a:pt x="5388" y="13123"/>
                    </a:lnTo>
                    <a:close/>
                  </a:path>
                </a:pathLst>
              </a:custGeom>
              <a:solidFill>
                <a:srgbClr val="C461C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5" name="Freeform: Shape 534">
                <a:extLst>
                  <a:ext uri="{FF2B5EF4-FFF2-40B4-BE49-F238E27FC236}">
                    <a16:creationId xmlns:a16="http://schemas.microsoft.com/office/drawing/2014/main" id="{19E6287D-F01E-DA73-1A76-7A62568FEC0C}"/>
                  </a:ext>
                </a:extLst>
              </p:cNvPr>
              <p:cNvSpPr/>
              <p:nvPr/>
            </p:nvSpPr>
            <p:spPr>
              <a:xfrm>
                <a:off x="8115707" y="2369820"/>
                <a:ext cx="8907" cy="15239"/>
              </a:xfrm>
              <a:custGeom>
                <a:avLst/>
                <a:gdLst>
                  <a:gd name="connsiteX0" fmla="*/ 7214 w 8907"/>
                  <a:gd name="connsiteY0" fmla="*/ 15240 h 15239"/>
                  <a:gd name="connsiteX1" fmla="*/ 7214 w 8907"/>
                  <a:gd name="connsiteY1" fmla="*/ 0 h 15239"/>
                  <a:gd name="connsiteX2" fmla="*/ 7214 w 8907"/>
                  <a:gd name="connsiteY2" fmla="*/ 15240 h 15239"/>
                </a:gdLst>
                <a:ahLst/>
                <a:cxnLst>
                  <a:cxn ang="0">
                    <a:pos x="connsiteX0" y="connsiteY0"/>
                  </a:cxn>
                  <a:cxn ang="0">
                    <a:pos x="connsiteX1" y="connsiteY1"/>
                  </a:cxn>
                  <a:cxn ang="0">
                    <a:pos x="connsiteX2" y="connsiteY2"/>
                  </a:cxn>
                </a:cxnLst>
                <a:rect l="l" t="t" r="r" b="b"/>
                <a:pathLst>
                  <a:path w="8907" h="15239">
                    <a:moveTo>
                      <a:pt x="7214" y="15240"/>
                    </a:moveTo>
                    <a:cubicBezTo>
                      <a:pt x="-4216" y="11430"/>
                      <a:pt x="-406" y="7620"/>
                      <a:pt x="7214" y="0"/>
                    </a:cubicBezTo>
                    <a:cubicBezTo>
                      <a:pt x="11024" y="7620"/>
                      <a:pt x="7214" y="11430"/>
                      <a:pt x="7214" y="15240"/>
                    </a:cubicBezTo>
                    <a:close/>
                  </a:path>
                </a:pathLst>
              </a:custGeom>
              <a:solidFill>
                <a:srgbClr val="BD5BB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6" name="Freeform: Shape 535">
                <a:extLst>
                  <a:ext uri="{FF2B5EF4-FFF2-40B4-BE49-F238E27FC236}">
                    <a16:creationId xmlns:a16="http://schemas.microsoft.com/office/drawing/2014/main" id="{90C0A6F5-3C7D-5671-45C6-F8650D401934}"/>
                  </a:ext>
                </a:extLst>
              </p:cNvPr>
              <p:cNvSpPr/>
              <p:nvPr/>
            </p:nvSpPr>
            <p:spPr>
              <a:xfrm>
                <a:off x="8256270" y="2369820"/>
                <a:ext cx="7619" cy="11429"/>
              </a:xfrm>
              <a:custGeom>
                <a:avLst/>
                <a:gdLst>
                  <a:gd name="connsiteX0" fmla="*/ 0 w 7619"/>
                  <a:gd name="connsiteY0" fmla="*/ 0 h 11429"/>
                  <a:gd name="connsiteX1" fmla="*/ 7620 w 7619"/>
                  <a:gd name="connsiteY1" fmla="*/ 7620 h 11429"/>
                  <a:gd name="connsiteX2" fmla="*/ 7620 w 7619"/>
                  <a:gd name="connsiteY2" fmla="*/ 11430 h 11429"/>
                  <a:gd name="connsiteX3" fmla="*/ 3810 w 7619"/>
                  <a:gd name="connsiteY3" fmla="*/ 7620 h 11429"/>
                  <a:gd name="connsiteX4" fmla="*/ 0 w 7619"/>
                  <a:gd name="connsiteY4" fmla="*/ 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9" h="11429">
                    <a:moveTo>
                      <a:pt x="0" y="0"/>
                    </a:moveTo>
                    <a:cubicBezTo>
                      <a:pt x="7620" y="0"/>
                      <a:pt x="7620" y="3810"/>
                      <a:pt x="7620" y="7620"/>
                    </a:cubicBezTo>
                    <a:cubicBezTo>
                      <a:pt x="7620" y="7620"/>
                      <a:pt x="7620" y="11430"/>
                      <a:pt x="7620" y="11430"/>
                    </a:cubicBezTo>
                    <a:cubicBezTo>
                      <a:pt x="3810" y="11430"/>
                      <a:pt x="3810" y="11430"/>
                      <a:pt x="3810" y="7620"/>
                    </a:cubicBezTo>
                    <a:cubicBezTo>
                      <a:pt x="0" y="7620"/>
                      <a:pt x="0" y="3810"/>
                      <a:pt x="0" y="0"/>
                    </a:cubicBezTo>
                    <a:close/>
                  </a:path>
                </a:pathLst>
              </a:custGeom>
              <a:solidFill>
                <a:srgbClr val="BD5BB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7" name="Freeform: Shape 536">
                <a:extLst>
                  <a:ext uri="{FF2B5EF4-FFF2-40B4-BE49-F238E27FC236}">
                    <a16:creationId xmlns:a16="http://schemas.microsoft.com/office/drawing/2014/main" id="{68BFC0A9-141A-EF5E-BFDD-57347A2BECD0}"/>
                  </a:ext>
                </a:extLst>
              </p:cNvPr>
              <p:cNvSpPr/>
              <p:nvPr/>
            </p:nvSpPr>
            <p:spPr>
              <a:xfrm>
                <a:off x="8073390" y="2489461"/>
                <a:ext cx="11430" cy="9898"/>
              </a:xfrm>
              <a:custGeom>
                <a:avLst/>
                <a:gdLst>
                  <a:gd name="connsiteX0" fmla="*/ 11430 w 11430"/>
                  <a:gd name="connsiteY0" fmla="*/ 9899 h 9898"/>
                  <a:gd name="connsiteX1" fmla="*/ 0 w 11430"/>
                  <a:gd name="connsiteY1" fmla="*/ 2279 h 9898"/>
                  <a:gd name="connsiteX2" fmla="*/ 11430 w 11430"/>
                  <a:gd name="connsiteY2" fmla="*/ 9899 h 9898"/>
                </a:gdLst>
                <a:ahLst/>
                <a:cxnLst>
                  <a:cxn ang="0">
                    <a:pos x="connsiteX0" y="connsiteY0"/>
                  </a:cxn>
                  <a:cxn ang="0">
                    <a:pos x="connsiteX1" y="connsiteY1"/>
                  </a:cxn>
                  <a:cxn ang="0">
                    <a:pos x="connsiteX2" y="connsiteY2"/>
                  </a:cxn>
                </a:cxnLst>
                <a:rect l="l" t="t" r="r" b="b"/>
                <a:pathLst>
                  <a:path w="11430" h="9898">
                    <a:moveTo>
                      <a:pt x="11430" y="9899"/>
                    </a:moveTo>
                    <a:cubicBezTo>
                      <a:pt x="7620" y="6089"/>
                      <a:pt x="3810" y="6089"/>
                      <a:pt x="0" y="2279"/>
                    </a:cubicBezTo>
                    <a:cubicBezTo>
                      <a:pt x="11430" y="-1531"/>
                      <a:pt x="11430" y="-1531"/>
                      <a:pt x="11430" y="9899"/>
                    </a:cubicBezTo>
                    <a:close/>
                  </a:path>
                </a:pathLst>
              </a:custGeom>
              <a:solidFill>
                <a:srgbClr val="C750C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8" name="Freeform: Shape 537">
                <a:extLst>
                  <a:ext uri="{FF2B5EF4-FFF2-40B4-BE49-F238E27FC236}">
                    <a16:creationId xmlns:a16="http://schemas.microsoft.com/office/drawing/2014/main" id="{BABD3A96-CCB2-2F2B-EB2F-EFAA3552F8AA}"/>
                  </a:ext>
                </a:extLst>
              </p:cNvPr>
              <p:cNvSpPr/>
              <p:nvPr/>
            </p:nvSpPr>
            <p:spPr>
              <a:xfrm>
                <a:off x="8178377" y="2350770"/>
                <a:ext cx="5503" cy="3809"/>
              </a:xfrm>
              <a:custGeom>
                <a:avLst/>
                <a:gdLst>
                  <a:gd name="connsiteX0" fmla="*/ 1693 w 5503"/>
                  <a:gd name="connsiteY0" fmla="*/ 3810 h 3809"/>
                  <a:gd name="connsiteX1" fmla="*/ 1693 w 5503"/>
                  <a:gd name="connsiteY1" fmla="*/ 3810 h 3809"/>
                  <a:gd name="connsiteX2" fmla="*/ 1693 w 5503"/>
                  <a:gd name="connsiteY2" fmla="*/ 0 h 3809"/>
                  <a:gd name="connsiteX3" fmla="*/ 5503 w 5503"/>
                  <a:gd name="connsiteY3" fmla="*/ 0 h 3809"/>
                  <a:gd name="connsiteX4" fmla="*/ 1693 w 5503"/>
                  <a:gd name="connsiteY4" fmla="*/ 3810 h 3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03" h="3809">
                    <a:moveTo>
                      <a:pt x="1693" y="3810"/>
                    </a:moveTo>
                    <a:cubicBezTo>
                      <a:pt x="1693" y="3810"/>
                      <a:pt x="1693" y="3810"/>
                      <a:pt x="1693" y="3810"/>
                    </a:cubicBezTo>
                    <a:cubicBezTo>
                      <a:pt x="-2116" y="0"/>
                      <a:pt x="1693" y="0"/>
                      <a:pt x="1693" y="0"/>
                    </a:cubicBezTo>
                    <a:cubicBezTo>
                      <a:pt x="1693" y="0"/>
                      <a:pt x="5503" y="0"/>
                      <a:pt x="5503" y="0"/>
                    </a:cubicBezTo>
                    <a:cubicBezTo>
                      <a:pt x="5503" y="0"/>
                      <a:pt x="5503" y="3810"/>
                      <a:pt x="1693" y="3810"/>
                    </a:cubicBezTo>
                    <a:close/>
                  </a:path>
                </a:pathLst>
              </a:custGeom>
              <a:solidFill>
                <a:srgbClr val="BD5BB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9" name="Freeform: Shape 538">
                <a:extLst>
                  <a:ext uri="{FF2B5EF4-FFF2-40B4-BE49-F238E27FC236}">
                    <a16:creationId xmlns:a16="http://schemas.microsoft.com/office/drawing/2014/main" id="{D91D30EB-C775-EC48-1A55-11B8054A9687}"/>
                  </a:ext>
                </a:extLst>
              </p:cNvPr>
              <p:cNvSpPr/>
              <p:nvPr/>
            </p:nvSpPr>
            <p:spPr>
              <a:xfrm>
                <a:off x="8241031" y="2262101"/>
                <a:ext cx="15239" cy="8658"/>
              </a:xfrm>
              <a:custGeom>
                <a:avLst/>
                <a:gdLst>
                  <a:gd name="connsiteX0" fmla="*/ 0 w 15239"/>
                  <a:gd name="connsiteY0" fmla="*/ 8658 h 8658"/>
                  <a:gd name="connsiteX1" fmla="*/ 15240 w 15239"/>
                  <a:gd name="connsiteY1" fmla="*/ 1038 h 8658"/>
                  <a:gd name="connsiteX2" fmla="*/ 0 w 15239"/>
                  <a:gd name="connsiteY2" fmla="*/ 8658 h 8658"/>
                </a:gdLst>
                <a:ahLst/>
                <a:cxnLst>
                  <a:cxn ang="0">
                    <a:pos x="connsiteX0" y="connsiteY0"/>
                  </a:cxn>
                  <a:cxn ang="0">
                    <a:pos x="connsiteX1" y="connsiteY1"/>
                  </a:cxn>
                  <a:cxn ang="0">
                    <a:pos x="connsiteX2" y="connsiteY2"/>
                  </a:cxn>
                </a:cxnLst>
                <a:rect l="l" t="t" r="r" b="b"/>
                <a:pathLst>
                  <a:path w="15239" h="8658">
                    <a:moveTo>
                      <a:pt x="0" y="8658"/>
                    </a:moveTo>
                    <a:cubicBezTo>
                      <a:pt x="3810" y="4848"/>
                      <a:pt x="7620" y="-2772"/>
                      <a:pt x="15240" y="1038"/>
                    </a:cubicBezTo>
                    <a:lnTo>
                      <a:pt x="0" y="8658"/>
                    </a:lnTo>
                    <a:close/>
                  </a:path>
                </a:pathLst>
              </a:custGeom>
              <a:solidFill>
                <a:srgbClr val="C750C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0" name="Freeform: Shape 539">
                <a:extLst>
                  <a:ext uri="{FF2B5EF4-FFF2-40B4-BE49-F238E27FC236}">
                    <a16:creationId xmlns:a16="http://schemas.microsoft.com/office/drawing/2014/main" id="{23A9FF4C-7394-8971-5913-6B6FE737BF66}"/>
                  </a:ext>
                </a:extLst>
              </p:cNvPr>
              <p:cNvSpPr/>
              <p:nvPr/>
            </p:nvSpPr>
            <p:spPr>
              <a:xfrm>
                <a:off x="8089583" y="2404109"/>
                <a:ext cx="6667" cy="3810"/>
              </a:xfrm>
              <a:custGeom>
                <a:avLst/>
                <a:gdLst>
                  <a:gd name="connsiteX0" fmla="*/ 2857 w 6667"/>
                  <a:gd name="connsiteY0" fmla="*/ 3810 h 3810"/>
                  <a:gd name="connsiteX1" fmla="*/ 2857 w 6667"/>
                  <a:gd name="connsiteY1" fmla="*/ 3810 h 3810"/>
                  <a:gd name="connsiteX2" fmla="*/ 2857 w 6667"/>
                  <a:gd name="connsiteY2" fmla="*/ 0 h 3810"/>
                  <a:gd name="connsiteX3" fmla="*/ 6667 w 6667"/>
                  <a:gd name="connsiteY3" fmla="*/ 0 h 3810"/>
                  <a:gd name="connsiteX4" fmla="*/ 2857 w 6667"/>
                  <a:gd name="connsiteY4" fmla="*/ 3810 h 3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 h="3810">
                    <a:moveTo>
                      <a:pt x="2857" y="3810"/>
                    </a:moveTo>
                    <a:cubicBezTo>
                      <a:pt x="2857" y="3810"/>
                      <a:pt x="-952" y="3810"/>
                      <a:pt x="2857" y="3810"/>
                    </a:cubicBezTo>
                    <a:cubicBezTo>
                      <a:pt x="-952" y="3810"/>
                      <a:pt x="-952" y="0"/>
                      <a:pt x="2857" y="0"/>
                    </a:cubicBezTo>
                    <a:cubicBezTo>
                      <a:pt x="2857" y="0"/>
                      <a:pt x="6667" y="0"/>
                      <a:pt x="6667" y="0"/>
                    </a:cubicBezTo>
                    <a:cubicBezTo>
                      <a:pt x="2857" y="0"/>
                      <a:pt x="2857" y="3810"/>
                      <a:pt x="2857" y="3810"/>
                    </a:cubicBezTo>
                    <a:close/>
                  </a:path>
                </a:pathLst>
              </a:custGeom>
              <a:solidFill>
                <a:srgbClr val="C750C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1" name="Freeform: Shape 540">
                <a:extLst>
                  <a:ext uri="{FF2B5EF4-FFF2-40B4-BE49-F238E27FC236}">
                    <a16:creationId xmlns:a16="http://schemas.microsoft.com/office/drawing/2014/main" id="{75A058E6-0431-3540-5F31-3A9E8CD48461}"/>
                  </a:ext>
                </a:extLst>
              </p:cNvPr>
              <p:cNvSpPr/>
              <p:nvPr/>
            </p:nvSpPr>
            <p:spPr>
              <a:xfrm>
                <a:off x="8298181" y="2377440"/>
                <a:ext cx="7619" cy="7619"/>
              </a:xfrm>
              <a:custGeom>
                <a:avLst/>
                <a:gdLst>
                  <a:gd name="connsiteX0" fmla="*/ 7620 w 7619"/>
                  <a:gd name="connsiteY0" fmla="*/ 3810 h 7619"/>
                  <a:gd name="connsiteX1" fmla="*/ 3810 w 7619"/>
                  <a:gd name="connsiteY1" fmla="*/ 7620 h 7619"/>
                  <a:gd name="connsiteX2" fmla="*/ 0 w 7619"/>
                  <a:gd name="connsiteY2" fmla="*/ 3810 h 7619"/>
                  <a:gd name="connsiteX3" fmla="*/ 3810 w 7619"/>
                  <a:gd name="connsiteY3" fmla="*/ 0 h 7619"/>
                  <a:gd name="connsiteX4" fmla="*/ 7620 w 7619"/>
                  <a:gd name="connsiteY4" fmla="*/ 3810 h 7619"/>
                  <a:gd name="connsiteX5" fmla="*/ 7620 w 7619"/>
                  <a:gd name="connsiteY5" fmla="*/ 3810 h 7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19" h="7619">
                    <a:moveTo>
                      <a:pt x="7620" y="3810"/>
                    </a:moveTo>
                    <a:cubicBezTo>
                      <a:pt x="7620" y="7620"/>
                      <a:pt x="7620" y="7620"/>
                      <a:pt x="3810" y="7620"/>
                    </a:cubicBezTo>
                    <a:cubicBezTo>
                      <a:pt x="0" y="7620"/>
                      <a:pt x="0" y="7620"/>
                      <a:pt x="0" y="3810"/>
                    </a:cubicBezTo>
                    <a:cubicBezTo>
                      <a:pt x="0" y="3810"/>
                      <a:pt x="0" y="0"/>
                      <a:pt x="3810" y="0"/>
                    </a:cubicBezTo>
                    <a:cubicBezTo>
                      <a:pt x="3810" y="3810"/>
                      <a:pt x="7620" y="3810"/>
                      <a:pt x="7620" y="3810"/>
                    </a:cubicBezTo>
                    <a:lnTo>
                      <a:pt x="7620" y="3810"/>
                    </a:lnTo>
                    <a:close/>
                  </a:path>
                </a:pathLst>
              </a:custGeom>
              <a:solidFill>
                <a:srgbClr val="BD5BB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2" name="Freeform: Shape 541">
                <a:extLst>
                  <a:ext uri="{FF2B5EF4-FFF2-40B4-BE49-F238E27FC236}">
                    <a16:creationId xmlns:a16="http://schemas.microsoft.com/office/drawing/2014/main" id="{82A2164E-06F8-2269-E11D-B1D2E798587E}"/>
                  </a:ext>
                </a:extLst>
              </p:cNvPr>
              <p:cNvSpPr/>
              <p:nvPr/>
            </p:nvSpPr>
            <p:spPr>
              <a:xfrm>
                <a:off x="8153401" y="2346959"/>
                <a:ext cx="3810" cy="3810"/>
              </a:xfrm>
              <a:custGeom>
                <a:avLst/>
                <a:gdLst>
                  <a:gd name="connsiteX0" fmla="*/ 3810 w 3810"/>
                  <a:gd name="connsiteY0" fmla="*/ 3810 h 3810"/>
                  <a:gd name="connsiteX1" fmla="*/ 0 w 3810"/>
                  <a:gd name="connsiteY1" fmla="*/ 3810 h 3810"/>
                  <a:gd name="connsiteX2" fmla="*/ 3810 w 3810"/>
                  <a:gd name="connsiteY2" fmla="*/ 0 h 3810"/>
                  <a:gd name="connsiteX3" fmla="*/ 3810 w 3810"/>
                  <a:gd name="connsiteY3" fmla="*/ 3810 h 3810"/>
                </a:gdLst>
                <a:ahLst/>
                <a:cxnLst>
                  <a:cxn ang="0">
                    <a:pos x="connsiteX0" y="connsiteY0"/>
                  </a:cxn>
                  <a:cxn ang="0">
                    <a:pos x="connsiteX1" y="connsiteY1"/>
                  </a:cxn>
                  <a:cxn ang="0">
                    <a:pos x="connsiteX2" y="connsiteY2"/>
                  </a:cxn>
                  <a:cxn ang="0">
                    <a:pos x="connsiteX3" y="connsiteY3"/>
                  </a:cxn>
                </a:cxnLst>
                <a:rect l="l" t="t" r="r" b="b"/>
                <a:pathLst>
                  <a:path w="3810" h="3810">
                    <a:moveTo>
                      <a:pt x="3810" y="3810"/>
                    </a:moveTo>
                    <a:lnTo>
                      <a:pt x="0" y="3810"/>
                    </a:lnTo>
                    <a:cubicBezTo>
                      <a:pt x="0" y="3810"/>
                      <a:pt x="0" y="0"/>
                      <a:pt x="3810" y="0"/>
                    </a:cubicBezTo>
                    <a:cubicBezTo>
                      <a:pt x="3810" y="0"/>
                      <a:pt x="3810" y="3810"/>
                      <a:pt x="3810" y="3810"/>
                    </a:cubicBezTo>
                    <a:close/>
                  </a:path>
                </a:pathLst>
              </a:custGeom>
              <a:solidFill>
                <a:srgbClr val="C750C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3" name="Freeform: Shape 542">
                <a:extLst>
                  <a:ext uri="{FF2B5EF4-FFF2-40B4-BE49-F238E27FC236}">
                    <a16:creationId xmlns:a16="http://schemas.microsoft.com/office/drawing/2014/main" id="{071C1A90-65E8-3A29-4530-98575EB66B07}"/>
                  </a:ext>
                </a:extLst>
              </p:cNvPr>
              <p:cNvSpPr/>
              <p:nvPr/>
            </p:nvSpPr>
            <p:spPr>
              <a:xfrm>
                <a:off x="8305801" y="2373629"/>
                <a:ext cx="3810" cy="7620"/>
              </a:xfrm>
              <a:custGeom>
                <a:avLst/>
                <a:gdLst>
                  <a:gd name="connsiteX0" fmla="*/ 0 w 3810"/>
                  <a:gd name="connsiteY0" fmla="*/ 7620 h 7620"/>
                  <a:gd name="connsiteX1" fmla="*/ 3810 w 3810"/>
                  <a:gd name="connsiteY1" fmla="*/ 0 h 7620"/>
                  <a:gd name="connsiteX2" fmla="*/ 3810 w 3810"/>
                  <a:gd name="connsiteY2" fmla="*/ 0 h 7620"/>
                  <a:gd name="connsiteX3" fmla="*/ 0 w 3810"/>
                  <a:gd name="connsiteY3" fmla="*/ 7620 h 7620"/>
                  <a:gd name="connsiteX4" fmla="*/ 0 w 3810"/>
                  <a:gd name="connsiteY4" fmla="*/ 762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 h="7620">
                    <a:moveTo>
                      <a:pt x="0" y="7620"/>
                    </a:moveTo>
                    <a:cubicBezTo>
                      <a:pt x="0" y="3810"/>
                      <a:pt x="0" y="3810"/>
                      <a:pt x="3810" y="0"/>
                    </a:cubicBezTo>
                    <a:cubicBezTo>
                      <a:pt x="3810" y="0"/>
                      <a:pt x="3810" y="0"/>
                      <a:pt x="3810" y="0"/>
                    </a:cubicBezTo>
                    <a:cubicBezTo>
                      <a:pt x="3810" y="7620"/>
                      <a:pt x="3810" y="7620"/>
                      <a:pt x="0" y="7620"/>
                    </a:cubicBezTo>
                    <a:lnTo>
                      <a:pt x="0" y="7620"/>
                    </a:lnTo>
                    <a:close/>
                  </a:path>
                </a:pathLst>
              </a:custGeom>
              <a:solidFill>
                <a:srgbClr val="BD5BB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4" name="Freeform: Shape 543">
                <a:extLst>
                  <a:ext uri="{FF2B5EF4-FFF2-40B4-BE49-F238E27FC236}">
                    <a16:creationId xmlns:a16="http://schemas.microsoft.com/office/drawing/2014/main" id="{7E5F4BF4-B9C5-D9E5-FE00-33EFE4D04771}"/>
                  </a:ext>
                </a:extLst>
              </p:cNvPr>
              <p:cNvSpPr/>
              <p:nvPr/>
            </p:nvSpPr>
            <p:spPr>
              <a:xfrm>
                <a:off x="8092440" y="2388870"/>
                <a:ext cx="3810" cy="7620"/>
              </a:xfrm>
              <a:custGeom>
                <a:avLst/>
                <a:gdLst>
                  <a:gd name="connsiteX0" fmla="*/ 0 w 3810"/>
                  <a:gd name="connsiteY0" fmla="*/ 7620 h 7620"/>
                  <a:gd name="connsiteX1" fmla="*/ 0 w 3810"/>
                  <a:gd name="connsiteY1" fmla="*/ 0 h 7620"/>
                  <a:gd name="connsiteX2" fmla="*/ 3810 w 3810"/>
                  <a:gd name="connsiteY2" fmla="*/ 0 h 7620"/>
                  <a:gd name="connsiteX3" fmla="*/ 0 w 3810"/>
                  <a:gd name="connsiteY3" fmla="*/ 7620 h 7620"/>
                </a:gdLst>
                <a:ahLst/>
                <a:cxnLst>
                  <a:cxn ang="0">
                    <a:pos x="connsiteX0" y="connsiteY0"/>
                  </a:cxn>
                  <a:cxn ang="0">
                    <a:pos x="connsiteX1" y="connsiteY1"/>
                  </a:cxn>
                  <a:cxn ang="0">
                    <a:pos x="connsiteX2" y="connsiteY2"/>
                  </a:cxn>
                  <a:cxn ang="0">
                    <a:pos x="connsiteX3" y="connsiteY3"/>
                  </a:cxn>
                </a:cxnLst>
                <a:rect l="l" t="t" r="r" b="b"/>
                <a:pathLst>
                  <a:path w="3810" h="7620">
                    <a:moveTo>
                      <a:pt x="0" y="7620"/>
                    </a:moveTo>
                    <a:lnTo>
                      <a:pt x="0" y="0"/>
                    </a:lnTo>
                    <a:cubicBezTo>
                      <a:pt x="3810" y="0"/>
                      <a:pt x="3810" y="0"/>
                      <a:pt x="3810" y="0"/>
                    </a:cubicBezTo>
                    <a:cubicBezTo>
                      <a:pt x="3810" y="7620"/>
                      <a:pt x="0" y="7620"/>
                      <a:pt x="0" y="7620"/>
                    </a:cubicBezTo>
                    <a:close/>
                  </a:path>
                </a:pathLst>
              </a:custGeom>
              <a:solidFill>
                <a:srgbClr val="BD5BB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5" name="Freeform: Shape 544">
                <a:extLst>
                  <a:ext uri="{FF2B5EF4-FFF2-40B4-BE49-F238E27FC236}">
                    <a16:creationId xmlns:a16="http://schemas.microsoft.com/office/drawing/2014/main" id="{21834831-92BF-2058-CBB0-E386B68260C5}"/>
                  </a:ext>
                </a:extLst>
              </p:cNvPr>
              <p:cNvSpPr/>
              <p:nvPr/>
            </p:nvSpPr>
            <p:spPr>
              <a:xfrm>
                <a:off x="8563187" y="2247900"/>
                <a:ext cx="1693" cy="2857"/>
              </a:xfrm>
              <a:custGeom>
                <a:avLst/>
                <a:gdLst>
                  <a:gd name="connsiteX0" fmla="*/ 1693 w 1693"/>
                  <a:gd name="connsiteY0" fmla="*/ 0 h 2857"/>
                  <a:gd name="connsiteX1" fmla="*/ 1693 w 1693"/>
                  <a:gd name="connsiteY1" fmla="*/ 0 h 2857"/>
                  <a:gd name="connsiteX2" fmla="*/ 1693 w 1693"/>
                  <a:gd name="connsiteY2" fmla="*/ 0 h 2857"/>
                  <a:gd name="connsiteX3" fmla="*/ 1693 w 1693"/>
                  <a:gd name="connsiteY3" fmla="*/ 0 h 2857"/>
                  <a:gd name="connsiteX4" fmla="*/ 1693 w 1693"/>
                  <a:gd name="connsiteY4" fmla="*/ 0 h 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3" h="2857">
                    <a:moveTo>
                      <a:pt x="1693" y="0"/>
                    </a:moveTo>
                    <a:cubicBezTo>
                      <a:pt x="1693" y="0"/>
                      <a:pt x="1693" y="0"/>
                      <a:pt x="1693" y="0"/>
                    </a:cubicBezTo>
                    <a:cubicBezTo>
                      <a:pt x="1693" y="3810"/>
                      <a:pt x="1693" y="3810"/>
                      <a:pt x="1693" y="0"/>
                    </a:cubicBezTo>
                    <a:cubicBezTo>
                      <a:pt x="1693" y="3810"/>
                      <a:pt x="1693" y="3810"/>
                      <a:pt x="1693" y="0"/>
                    </a:cubicBezTo>
                    <a:cubicBezTo>
                      <a:pt x="-2117" y="0"/>
                      <a:pt x="1693" y="0"/>
                      <a:pt x="1693" y="0"/>
                    </a:cubicBezTo>
                    <a:close/>
                  </a:path>
                </a:pathLst>
              </a:custGeom>
              <a:solidFill>
                <a:srgbClr val="BD5BB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6" name="Freeform: Shape 545">
                <a:extLst>
                  <a:ext uri="{FF2B5EF4-FFF2-40B4-BE49-F238E27FC236}">
                    <a16:creationId xmlns:a16="http://schemas.microsoft.com/office/drawing/2014/main" id="{379ACAE8-1543-67FF-1034-709731F5EE34}"/>
                  </a:ext>
                </a:extLst>
              </p:cNvPr>
              <p:cNvSpPr/>
              <p:nvPr/>
            </p:nvSpPr>
            <p:spPr>
              <a:xfrm>
                <a:off x="8599170" y="2237422"/>
                <a:ext cx="1693" cy="2857"/>
              </a:xfrm>
              <a:custGeom>
                <a:avLst/>
                <a:gdLst>
                  <a:gd name="connsiteX0" fmla="*/ 0 w 1693"/>
                  <a:gd name="connsiteY0" fmla="*/ 2857 h 2857"/>
                  <a:gd name="connsiteX1" fmla="*/ 0 w 1693"/>
                  <a:gd name="connsiteY1" fmla="*/ 2857 h 2857"/>
                  <a:gd name="connsiteX2" fmla="*/ 0 w 1693"/>
                  <a:gd name="connsiteY2" fmla="*/ 2857 h 2857"/>
                  <a:gd name="connsiteX3" fmla="*/ 0 w 1693"/>
                  <a:gd name="connsiteY3" fmla="*/ 2857 h 2857"/>
                  <a:gd name="connsiteX4" fmla="*/ 0 w 1693"/>
                  <a:gd name="connsiteY4" fmla="*/ 2857 h 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3" h="2857">
                    <a:moveTo>
                      <a:pt x="0" y="2857"/>
                    </a:moveTo>
                    <a:lnTo>
                      <a:pt x="0" y="2857"/>
                    </a:lnTo>
                    <a:cubicBezTo>
                      <a:pt x="0" y="-952"/>
                      <a:pt x="0" y="-952"/>
                      <a:pt x="0" y="2857"/>
                    </a:cubicBezTo>
                    <a:cubicBezTo>
                      <a:pt x="0" y="-952"/>
                      <a:pt x="3810" y="2857"/>
                      <a:pt x="0" y="2857"/>
                    </a:cubicBezTo>
                    <a:lnTo>
                      <a:pt x="0" y="2857"/>
                    </a:lnTo>
                    <a:close/>
                  </a:path>
                </a:pathLst>
              </a:custGeom>
              <a:solidFill>
                <a:srgbClr val="BD5BB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7" name="Freeform: Shape 546">
                <a:extLst>
                  <a:ext uri="{FF2B5EF4-FFF2-40B4-BE49-F238E27FC236}">
                    <a16:creationId xmlns:a16="http://schemas.microsoft.com/office/drawing/2014/main" id="{640B0888-4619-3E72-5374-D1BA790BDFD1}"/>
                  </a:ext>
                </a:extLst>
              </p:cNvPr>
              <p:cNvSpPr/>
              <p:nvPr/>
            </p:nvSpPr>
            <p:spPr>
              <a:xfrm>
                <a:off x="8103870" y="2369820"/>
                <a:ext cx="3810" cy="7620"/>
              </a:xfrm>
              <a:custGeom>
                <a:avLst/>
                <a:gdLst>
                  <a:gd name="connsiteX0" fmla="*/ 3810 w 3810"/>
                  <a:gd name="connsiteY0" fmla="*/ 0 h 7620"/>
                  <a:gd name="connsiteX1" fmla="*/ 3810 w 3810"/>
                  <a:gd name="connsiteY1" fmla="*/ 0 h 7620"/>
                  <a:gd name="connsiteX2" fmla="*/ 3810 w 3810"/>
                  <a:gd name="connsiteY2" fmla="*/ 7620 h 7620"/>
                  <a:gd name="connsiteX3" fmla="*/ 0 w 3810"/>
                  <a:gd name="connsiteY3" fmla="*/ 7620 h 7620"/>
                  <a:gd name="connsiteX4" fmla="*/ 3810 w 3810"/>
                  <a:gd name="connsiteY4" fmla="*/ 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 h="7620">
                    <a:moveTo>
                      <a:pt x="3810" y="0"/>
                    </a:moveTo>
                    <a:lnTo>
                      <a:pt x="3810" y="0"/>
                    </a:lnTo>
                    <a:lnTo>
                      <a:pt x="3810" y="7620"/>
                    </a:lnTo>
                    <a:cubicBezTo>
                      <a:pt x="3810" y="7620"/>
                      <a:pt x="3810" y="7620"/>
                      <a:pt x="0" y="7620"/>
                    </a:cubicBezTo>
                    <a:lnTo>
                      <a:pt x="3810" y="0"/>
                    </a:lnTo>
                    <a:close/>
                  </a:path>
                </a:pathLst>
              </a:custGeom>
              <a:solidFill>
                <a:srgbClr val="BD5BB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8" name="Freeform: Shape 547">
                <a:extLst>
                  <a:ext uri="{FF2B5EF4-FFF2-40B4-BE49-F238E27FC236}">
                    <a16:creationId xmlns:a16="http://schemas.microsoft.com/office/drawing/2014/main" id="{96EAF464-1F7B-108B-D788-4A5D37D1BB8A}"/>
                  </a:ext>
                </a:extLst>
              </p:cNvPr>
              <p:cNvSpPr/>
              <p:nvPr/>
            </p:nvSpPr>
            <p:spPr>
              <a:xfrm>
                <a:off x="8054340" y="2396490"/>
                <a:ext cx="3810" cy="1693"/>
              </a:xfrm>
              <a:custGeom>
                <a:avLst/>
                <a:gdLst>
                  <a:gd name="connsiteX0" fmla="*/ 0 w 3810"/>
                  <a:gd name="connsiteY0" fmla="*/ 0 h 1693"/>
                  <a:gd name="connsiteX1" fmla="*/ 3810 w 3810"/>
                  <a:gd name="connsiteY1" fmla="*/ 0 h 1693"/>
                  <a:gd name="connsiteX2" fmla="*/ 0 w 3810"/>
                  <a:gd name="connsiteY2" fmla="*/ 0 h 1693"/>
                </a:gdLst>
                <a:ahLst/>
                <a:cxnLst>
                  <a:cxn ang="0">
                    <a:pos x="connsiteX0" y="connsiteY0"/>
                  </a:cxn>
                  <a:cxn ang="0">
                    <a:pos x="connsiteX1" y="connsiteY1"/>
                  </a:cxn>
                  <a:cxn ang="0">
                    <a:pos x="connsiteX2" y="connsiteY2"/>
                  </a:cxn>
                </a:cxnLst>
                <a:rect l="l" t="t" r="r" b="b"/>
                <a:pathLst>
                  <a:path w="3810" h="1693">
                    <a:moveTo>
                      <a:pt x="0" y="0"/>
                    </a:moveTo>
                    <a:lnTo>
                      <a:pt x="3810" y="0"/>
                    </a:lnTo>
                    <a:cubicBezTo>
                      <a:pt x="0" y="3810"/>
                      <a:pt x="0" y="0"/>
                      <a:pt x="0" y="0"/>
                    </a:cubicBezTo>
                    <a:close/>
                  </a:path>
                </a:pathLst>
              </a:custGeom>
              <a:solidFill>
                <a:srgbClr val="BD5BB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9" name="Freeform: Shape 548">
                <a:extLst>
                  <a:ext uri="{FF2B5EF4-FFF2-40B4-BE49-F238E27FC236}">
                    <a16:creationId xmlns:a16="http://schemas.microsoft.com/office/drawing/2014/main" id="{AC262DC0-9C6D-5013-8F35-EF89EE1C994A}"/>
                  </a:ext>
                </a:extLst>
              </p:cNvPr>
              <p:cNvSpPr/>
              <p:nvPr/>
            </p:nvSpPr>
            <p:spPr>
              <a:xfrm>
                <a:off x="8103870" y="2377440"/>
                <a:ext cx="3810" cy="7619"/>
              </a:xfrm>
              <a:custGeom>
                <a:avLst/>
                <a:gdLst>
                  <a:gd name="connsiteX0" fmla="*/ 3810 w 3810"/>
                  <a:gd name="connsiteY0" fmla="*/ 0 h 7619"/>
                  <a:gd name="connsiteX1" fmla="*/ 3810 w 3810"/>
                  <a:gd name="connsiteY1" fmla="*/ 0 h 7619"/>
                  <a:gd name="connsiteX2" fmla="*/ 3810 w 3810"/>
                  <a:gd name="connsiteY2" fmla="*/ 7620 h 7619"/>
                  <a:gd name="connsiteX3" fmla="*/ 0 w 3810"/>
                  <a:gd name="connsiteY3" fmla="*/ 7620 h 7619"/>
                  <a:gd name="connsiteX4" fmla="*/ 3810 w 3810"/>
                  <a:gd name="connsiteY4" fmla="*/ 0 h 7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 h="7619">
                    <a:moveTo>
                      <a:pt x="3810" y="0"/>
                    </a:moveTo>
                    <a:lnTo>
                      <a:pt x="3810" y="0"/>
                    </a:lnTo>
                    <a:lnTo>
                      <a:pt x="3810" y="7620"/>
                    </a:lnTo>
                    <a:cubicBezTo>
                      <a:pt x="3810" y="7620"/>
                      <a:pt x="3810" y="7620"/>
                      <a:pt x="0" y="7620"/>
                    </a:cubicBezTo>
                    <a:lnTo>
                      <a:pt x="3810" y="0"/>
                    </a:lnTo>
                    <a:close/>
                  </a:path>
                </a:pathLst>
              </a:custGeom>
              <a:solidFill>
                <a:srgbClr val="C750C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0" name="Freeform: Shape 549">
                <a:extLst>
                  <a:ext uri="{FF2B5EF4-FFF2-40B4-BE49-F238E27FC236}">
                    <a16:creationId xmlns:a16="http://schemas.microsoft.com/office/drawing/2014/main" id="{D6948E00-8CB8-94F3-D678-61AB3D6E3D31}"/>
                  </a:ext>
                </a:extLst>
              </p:cNvPr>
              <p:cNvSpPr/>
              <p:nvPr/>
            </p:nvSpPr>
            <p:spPr>
              <a:xfrm>
                <a:off x="8602981" y="2202179"/>
                <a:ext cx="4399" cy="7620"/>
              </a:xfrm>
              <a:custGeom>
                <a:avLst/>
                <a:gdLst>
                  <a:gd name="connsiteX0" fmla="*/ 0 w 4399"/>
                  <a:gd name="connsiteY0" fmla="*/ 0 h 7620"/>
                  <a:gd name="connsiteX1" fmla="*/ 0 w 4399"/>
                  <a:gd name="connsiteY1" fmla="*/ 7620 h 7620"/>
                  <a:gd name="connsiteX2" fmla="*/ 0 w 4399"/>
                  <a:gd name="connsiteY2" fmla="*/ 0 h 7620"/>
                </a:gdLst>
                <a:ahLst/>
                <a:cxnLst>
                  <a:cxn ang="0">
                    <a:pos x="connsiteX0" y="connsiteY0"/>
                  </a:cxn>
                  <a:cxn ang="0">
                    <a:pos x="connsiteX1" y="connsiteY1"/>
                  </a:cxn>
                  <a:cxn ang="0">
                    <a:pos x="connsiteX2" y="connsiteY2"/>
                  </a:cxn>
                </a:cxnLst>
                <a:rect l="l" t="t" r="r" b="b"/>
                <a:pathLst>
                  <a:path w="4399" h="7620">
                    <a:moveTo>
                      <a:pt x="0" y="0"/>
                    </a:moveTo>
                    <a:cubicBezTo>
                      <a:pt x="3810" y="0"/>
                      <a:pt x="7620" y="3810"/>
                      <a:pt x="0" y="7620"/>
                    </a:cubicBezTo>
                    <a:lnTo>
                      <a:pt x="0" y="0"/>
                    </a:lnTo>
                    <a:close/>
                  </a:path>
                </a:pathLst>
              </a:custGeom>
              <a:solidFill>
                <a:srgbClr val="C461C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1" name="Freeform: Shape 550">
                <a:extLst>
                  <a:ext uri="{FF2B5EF4-FFF2-40B4-BE49-F238E27FC236}">
                    <a16:creationId xmlns:a16="http://schemas.microsoft.com/office/drawing/2014/main" id="{3C51C525-53F4-D05A-E025-D607BFEA40E9}"/>
                  </a:ext>
                </a:extLst>
              </p:cNvPr>
              <p:cNvSpPr/>
              <p:nvPr/>
            </p:nvSpPr>
            <p:spPr>
              <a:xfrm>
                <a:off x="8128847" y="2419350"/>
                <a:ext cx="1693" cy="2857"/>
              </a:xfrm>
              <a:custGeom>
                <a:avLst/>
                <a:gdLst>
                  <a:gd name="connsiteX0" fmla="*/ 1693 w 1693"/>
                  <a:gd name="connsiteY0" fmla="*/ 0 h 2857"/>
                  <a:gd name="connsiteX1" fmla="*/ 1693 w 1693"/>
                  <a:gd name="connsiteY1" fmla="*/ 0 h 2857"/>
                  <a:gd name="connsiteX2" fmla="*/ 1693 w 1693"/>
                  <a:gd name="connsiteY2" fmla="*/ 0 h 2857"/>
                  <a:gd name="connsiteX3" fmla="*/ 1693 w 1693"/>
                  <a:gd name="connsiteY3" fmla="*/ 0 h 2857"/>
                </a:gdLst>
                <a:ahLst/>
                <a:cxnLst>
                  <a:cxn ang="0">
                    <a:pos x="connsiteX0" y="connsiteY0"/>
                  </a:cxn>
                  <a:cxn ang="0">
                    <a:pos x="connsiteX1" y="connsiteY1"/>
                  </a:cxn>
                  <a:cxn ang="0">
                    <a:pos x="connsiteX2" y="connsiteY2"/>
                  </a:cxn>
                  <a:cxn ang="0">
                    <a:pos x="connsiteX3" y="connsiteY3"/>
                  </a:cxn>
                </a:cxnLst>
                <a:rect l="l" t="t" r="r" b="b"/>
                <a:pathLst>
                  <a:path w="1693" h="2857">
                    <a:moveTo>
                      <a:pt x="1693" y="0"/>
                    </a:moveTo>
                    <a:lnTo>
                      <a:pt x="1693" y="0"/>
                    </a:lnTo>
                    <a:cubicBezTo>
                      <a:pt x="1693" y="3810"/>
                      <a:pt x="-2116" y="3810"/>
                      <a:pt x="1693" y="0"/>
                    </a:cubicBezTo>
                    <a:cubicBezTo>
                      <a:pt x="-2116" y="0"/>
                      <a:pt x="1693" y="0"/>
                      <a:pt x="1693" y="0"/>
                    </a:cubicBezTo>
                    <a:close/>
                  </a:path>
                </a:pathLst>
              </a:custGeom>
              <a:solidFill>
                <a:srgbClr val="C750C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2" name="Freeform: Shape 551">
                <a:extLst>
                  <a:ext uri="{FF2B5EF4-FFF2-40B4-BE49-F238E27FC236}">
                    <a16:creationId xmlns:a16="http://schemas.microsoft.com/office/drawing/2014/main" id="{1E4F981D-F1E4-3849-502F-1AECF7916263}"/>
                  </a:ext>
                </a:extLst>
              </p:cNvPr>
              <p:cNvSpPr/>
              <p:nvPr/>
            </p:nvSpPr>
            <p:spPr>
              <a:xfrm>
                <a:off x="8766811" y="2388870"/>
                <a:ext cx="38100" cy="38100"/>
              </a:xfrm>
              <a:custGeom>
                <a:avLst/>
                <a:gdLst>
                  <a:gd name="connsiteX0" fmla="*/ 0 w 38100"/>
                  <a:gd name="connsiteY0" fmla="*/ 0 h 38100"/>
                  <a:gd name="connsiteX1" fmla="*/ 0 w 38100"/>
                  <a:gd name="connsiteY1" fmla="*/ 0 h 38100"/>
                  <a:gd name="connsiteX2" fmla="*/ 0 w 38100"/>
                  <a:gd name="connsiteY2" fmla="*/ 0 h 38100"/>
                </a:gdLst>
                <a:ahLst/>
                <a:cxnLst>
                  <a:cxn ang="0">
                    <a:pos x="connsiteX0" y="connsiteY0"/>
                  </a:cxn>
                  <a:cxn ang="0">
                    <a:pos x="connsiteX1" y="connsiteY1"/>
                  </a:cxn>
                  <a:cxn ang="0">
                    <a:pos x="connsiteX2" y="connsiteY2"/>
                  </a:cxn>
                </a:cxnLst>
                <a:rect l="l" t="t" r="r" b="b"/>
                <a:pathLst>
                  <a:path w="38100" h="38100">
                    <a:moveTo>
                      <a:pt x="0" y="0"/>
                    </a:moveTo>
                    <a:lnTo>
                      <a:pt x="0" y="0"/>
                    </a:lnTo>
                    <a:lnTo>
                      <a:pt x="0" y="0"/>
                    </a:lnTo>
                    <a:close/>
                  </a:path>
                </a:pathLst>
              </a:custGeom>
              <a:solidFill>
                <a:srgbClr val="BD5BB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3" name="Freeform: Shape 552">
                <a:extLst>
                  <a:ext uri="{FF2B5EF4-FFF2-40B4-BE49-F238E27FC236}">
                    <a16:creationId xmlns:a16="http://schemas.microsoft.com/office/drawing/2014/main" id="{4E57CA6F-E2E2-8302-F500-ACDEED77F7E7}"/>
                  </a:ext>
                </a:extLst>
              </p:cNvPr>
              <p:cNvSpPr/>
              <p:nvPr/>
            </p:nvSpPr>
            <p:spPr>
              <a:xfrm>
                <a:off x="8103870" y="2385059"/>
                <a:ext cx="2857" cy="38100"/>
              </a:xfrm>
              <a:custGeom>
                <a:avLst/>
                <a:gdLst>
                  <a:gd name="connsiteX0" fmla="*/ 0 w 2857"/>
                  <a:gd name="connsiteY0" fmla="*/ 0 h 38100"/>
                  <a:gd name="connsiteX1" fmla="*/ 0 w 2857"/>
                  <a:gd name="connsiteY1" fmla="*/ 0 h 38100"/>
                  <a:gd name="connsiteX2" fmla="*/ 0 w 2857"/>
                  <a:gd name="connsiteY2" fmla="*/ 0 h 38100"/>
                  <a:gd name="connsiteX3" fmla="*/ 0 w 2857"/>
                  <a:gd name="connsiteY3" fmla="*/ 0 h 38100"/>
                </a:gdLst>
                <a:ahLst/>
                <a:cxnLst>
                  <a:cxn ang="0">
                    <a:pos x="connsiteX0" y="connsiteY0"/>
                  </a:cxn>
                  <a:cxn ang="0">
                    <a:pos x="connsiteX1" y="connsiteY1"/>
                  </a:cxn>
                  <a:cxn ang="0">
                    <a:pos x="connsiteX2" y="connsiteY2"/>
                  </a:cxn>
                  <a:cxn ang="0">
                    <a:pos x="connsiteX3" y="connsiteY3"/>
                  </a:cxn>
                </a:cxnLst>
                <a:rect l="l" t="t" r="r" b="b"/>
                <a:pathLst>
                  <a:path w="2857" h="38100">
                    <a:moveTo>
                      <a:pt x="0" y="0"/>
                    </a:moveTo>
                    <a:lnTo>
                      <a:pt x="0" y="0"/>
                    </a:lnTo>
                    <a:cubicBezTo>
                      <a:pt x="3810" y="0"/>
                      <a:pt x="3810" y="0"/>
                      <a:pt x="0" y="0"/>
                    </a:cubicBezTo>
                    <a:cubicBezTo>
                      <a:pt x="0" y="0"/>
                      <a:pt x="0" y="0"/>
                      <a:pt x="0" y="0"/>
                    </a:cubicBezTo>
                    <a:close/>
                  </a:path>
                </a:pathLst>
              </a:custGeom>
              <a:solidFill>
                <a:srgbClr val="BD5BB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4" name="Freeform: Shape 553">
                <a:extLst>
                  <a:ext uri="{FF2B5EF4-FFF2-40B4-BE49-F238E27FC236}">
                    <a16:creationId xmlns:a16="http://schemas.microsoft.com/office/drawing/2014/main" id="{26F93C0B-D0EE-0679-22DB-BD54780EDCC8}"/>
                  </a:ext>
                </a:extLst>
              </p:cNvPr>
              <p:cNvSpPr/>
              <p:nvPr/>
            </p:nvSpPr>
            <p:spPr>
              <a:xfrm>
                <a:off x="8903970" y="2057400"/>
                <a:ext cx="5388" cy="7620"/>
              </a:xfrm>
              <a:custGeom>
                <a:avLst/>
                <a:gdLst>
                  <a:gd name="connsiteX0" fmla="*/ 0 w 5388"/>
                  <a:gd name="connsiteY0" fmla="*/ 0 h 7620"/>
                  <a:gd name="connsiteX1" fmla="*/ 3810 w 5388"/>
                  <a:gd name="connsiteY1" fmla="*/ 7620 h 7620"/>
                  <a:gd name="connsiteX2" fmla="*/ 0 w 5388"/>
                  <a:gd name="connsiteY2" fmla="*/ 0 h 7620"/>
                </a:gdLst>
                <a:ahLst/>
                <a:cxnLst>
                  <a:cxn ang="0">
                    <a:pos x="connsiteX0" y="connsiteY0"/>
                  </a:cxn>
                  <a:cxn ang="0">
                    <a:pos x="connsiteX1" y="connsiteY1"/>
                  </a:cxn>
                  <a:cxn ang="0">
                    <a:pos x="connsiteX2" y="connsiteY2"/>
                  </a:cxn>
                </a:cxnLst>
                <a:rect l="l" t="t" r="r" b="b"/>
                <a:pathLst>
                  <a:path w="5388" h="7620">
                    <a:moveTo>
                      <a:pt x="0" y="0"/>
                    </a:moveTo>
                    <a:cubicBezTo>
                      <a:pt x="3810" y="0"/>
                      <a:pt x="7620" y="3810"/>
                      <a:pt x="3810" y="7620"/>
                    </a:cubicBezTo>
                    <a:lnTo>
                      <a:pt x="0" y="0"/>
                    </a:lnTo>
                    <a:close/>
                  </a:path>
                </a:pathLst>
              </a:custGeom>
              <a:solidFill>
                <a:srgbClr val="A62BA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5" name="Freeform: Shape 554">
                <a:extLst>
                  <a:ext uri="{FF2B5EF4-FFF2-40B4-BE49-F238E27FC236}">
                    <a16:creationId xmlns:a16="http://schemas.microsoft.com/office/drawing/2014/main" id="{E942CBB6-6A93-1D34-5982-124A2622AA5F}"/>
                  </a:ext>
                </a:extLst>
              </p:cNvPr>
              <p:cNvSpPr/>
              <p:nvPr/>
            </p:nvSpPr>
            <p:spPr>
              <a:xfrm>
                <a:off x="8901113" y="2068829"/>
                <a:ext cx="2857" cy="7620"/>
              </a:xfrm>
              <a:custGeom>
                <a:avLst/>
                <a:gdLst>
                  <a:gd name="connsiteX0" fmla="*/ 2857 w 2857"/>
                  <a:gd name="connsiteY0" fmla="*/ 0 h 7620"/>
                  <a:gd name="connsiteX1" fmla="*/ 2857 w 2857"/>
                  <a:gd name="connsiteY1" fmla="*/ 7620 h 7620"/>
                  <a:gd name="connsiteX2" fmla="*/ 2857 w 2857"/>
                  <a:gd name="connsiteY2" fmla="*/ 0 h 7620"/>
                </a:gdLst>
                <a:ahLst/>
                <a:cxnLst>
                  <a:cxn ang="0">
                    <a:pos x="connsiteX0" y="connsiteY0"/>
                  </a:cxn>
                  <a:cxn ang="0">
                    <a:pos x="connsiteX1" y="connsiteY1"/>
                  </a:cxn>
                  <a:cxn ang="0">
                    <a:pos x="connsiteX2" y="connsiteY2"/>
                  </a:cxn>
                </a:cxnLst>
                <a:rect l="l" t="t" r="r" b="b"/>
                <a:pathLst>
                  <a:path w="2857" h="7620">
                    <a:moveTo>
                      <a:pt x="2857" y="0"/>
                    </a:moveTo>
                    <a:lnTo>
                      <a:pt x="2857" y="7620"/>
                    </a:lnTo>
                    <a:cubicBezTo>
                      <a:pt x="-952" y="7620"/>
                      <a:pt x="-952" y="3810"/>
                      <a:pt x="2857" y="0"/>
                    </a:cubicBezTo>
                    <a:close/>
                  </a:path>
                </a:pathLst>
              </a:custGeom>
              <a:solidFill>
                <a:srgbClr val="A62BA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6" name="Freeform: Shape 555">
                <a:extLst>
                  <a:ext uri="{FF2B5EF4-FFF2-40B4-BE49-F238E27FC236}">
                    <a16:creationId xmlns:a16="http://schemas.microsoft.com/office/drawing/2014/main" id="{C24D5BEE-E123-659A-F730-8D626905831E}"/>
                  </a:ext>
                </a:extLst>
              </p:cNvPr>
              <p:cNvSpPr/>
              <p:nvPr/>
            </p:nvSpPr>
            <p:spPr>
              <a:xfrm>
                <a:off x="8468052" y="1700567"/>
                <a:ext cx="456238" cy="424460"/>
              </a:xfrm>
              <a:custGeom>
                <a:avLst/>
                <a:gdLst>
                  <a:gd name="connsiteX0" fmla="*/ 226368 w 456238"/>
                  <a:gd name="connsiteY0" fmla="*/ 421603 h 424460"/>
                  <a:gd name="connsiteX1" fmla="*/ 211128 w 456238"/>
                  <a:gd name="connsiteY1" fmla="*/ 383503 h 424460"/>
                  <a:gd name="connsiteX2" fmla="*/ 199698 w 456238"/>
                  <a:gd name="connsiteY2" fmla="*/ 368263 h 424460"/>
                  <a:gd name="connsiteX3" fmla="*/ 180648 w 456238"/>
                  <a:gd name="connsiteY3" fmla="*/ 345403 h 424460"/>
                  <a:gd name="connsiteX4" fmla="*/ 176838 w 456238"/>
                  <a:gd name="connsiteY4" fmla="*/ 333973 h 424460"/>
                  <a:gd name="connsiteX5" fmla="*/ 169218 w 456238"/>
                  <a:gd name="connsiteY5" fmla="*/ 318733 h 424460"/>
                  <a:gd name="connsiteX6" fmla="*/ 184458 w 456238"/>
                  <a:gd name="connsiteY6" fmla="*/ 303493 h 424460"/>
                  <a:gd name="connsiteX7" fmla="*/ 180648 w 456238"/>
                  <a:gd name="connsiteY7" fmla="*/ 299683 h 424460"/>
                  <a:gd name="connsiteX8" fmla="*/ 169218 w 456238"/>
                  <a:gd name="connsiteY8" fmla="*/ 314923 h 424460"/>
                  <a:gd name="connsiteX9" fmla="*/ 157788 w 456238"/>
                  <a:gd name="connsiteY9" fmla="*/ 333973 h 424460"/>
                  <a:gd name="connsiteX10" fmla="*/ 142548 w 456238"/>
                  <a:gd name="connsiteY10" fmla="*/ 333973 h 424460"/>
                  <a:gd name="connsiteX11" fmla="*/ 142548 w 456238"/>
                  <a:gd name="connsiteY11" fmla="*/ 333973 h 424460"/>
                  <a:gd name="connsiteX12" fmla="*/ 165408 w 456238"/>
                  <a:gd name="connsiteY12" fmla="*/ 333973 h 424460"/>
                  <a:gd name="connsiteX13" fmla="*/ 180648 w 456238"/>
                  <a:gd name="connsiteY13" fmla="*/ 341593 h 424460"/>
                  <a:gd name="connsiteX14" fmla="*/ 169218 w 456238"/>
                  <a:gd name="connsiteY14" fmla="*/ 349213 h 424460"/>
                  <a:gd name="connsiteX15" fmla="*/ 161598 w 456238"/>
                  <a:gd name="connsiteY15" fmla="*/ 349213 h 424460"/>
                  <a:gd name="connsiteX16" fmla="*/ 157788 w 456238"/>
                  <a:gd name="connsiteY16" fmla="*/ 349213 h 424460"/>
                  <a:gd name="connsiteX17" fmla="*/ 146358 w 456238"/>
                  <a:gd name="connsiteY17" fmla="*/ 368263 h 424460"/>
                  <a:gd name="connsiteX18" fmla="*/ 153978 w 456238"/>
                  <a:gd name="connsiteY18" fmla="*/ 379693 h 424460"/>
                  <a:gd name="connsiteX19" fmla="*/ 157788 w 456238"/>
                  <a:gd name="connsiteY19" fmla="*/ 379693 h 424460"/>
                  <a:gd name="connsiteX20" fmla="*/ 165408 w 456238"/>
                  <a:gd name="connsiteY20" fmla="*/ 410173 h 424460"/>
                  <a:gd name="connsiteX21" fmla="*/ 157788 w 456238"/>
                  <a:gd name="connsiteY21" fmla="*/ 402553 h 424460"/>
                  <a:gd name="connsiteX22" fmla="*/ 127308 w 456238"/>
                  <a:gd name="connsiteY22" fmla="*/ 364453 h 424460"/>
                  <a:gd name="connsiteX23" fmla="*/ 108258 w 456238"/>
                  <a:gd name="connsiteY23" fmla="*/ 353023 h 424460"/>
                  <a:gd name="connsiteX24" fmla="*/ 96828 w 456238"/>
                  <a:gd name="connsiteY24" fmla="*/ 341593 h 424460"/>
                  <a:gd name="connsiteX25" fmla="*/ 81588 w 456238"/>
                  <a:gd name="connsiteY25" fmla="*/ 337783 h 424460"/>
                  <a:gd name="connsiteX26" fmla="*/ 62538 w 456238"/>
                  <a:gd name="connsiteY26" fmla="*/ 326353 h 424460"/>
                  <a:gd name="connsiteX27" fmla="*/ 73968 w 456238"/>
                  <a:gd name="connsiteY27" fmla="*/ 307303 h 424460"/>
                  <a:gd name="connsiteX28" fmla="*/ 51108 w 456238"/>
                  <a:gd name="connsiteY28" fmla="*/ 299683 h 424460"/>
                  <a:gd name="connsiteX29" fmla="*/ 35868 w 456238"/>
                  <a:gd name="connsiteY29" fmla="*/ 295873 h 424460"/>
                  <a:gd name="connsiteX30" fmla="*/ 13008 w 456238"/>
                  <a:gd name="connsiteY30" fmla="*/ 284443 h 424460"/>
                  <a:gd name="connsiteX31" fmla="*/ 5388 w 456238"/>
                  <a:gd name="connsiteY31" fmla="*/ 265393 h 424460"/>
                  <a:gd name="connsiteX32" fmla="*/ 9198 w 456238"/>
                  <a:gd name="connsiteY32" fmla="*/ 227293 h 424460"/>
                  <a:gd name="connsiteX33" fmla="*/ 13008 w 456238"/>
                  <a:gd name="connsiteY33" fmla="*/ 215863 h 424460"/>
                  <a:gd name="connsiteX34" fmla="*/ 5388 w 456238"/>
                  <a:gd name="connsiteY34" fmla="*/ 177763 h 424460"/>
                  <a:gd name="connsiteX35" fmla="*/ 1578 w 456238"/>
                  <a:gd name="connsiteY35" fmla="*/ 166333 h 424460"/>
                  <a:gd name="connsiteX36" fmla="*/ 16818 w 456238"/>
                  <a:gd name="connsiteY36" fmla="*/ 135853 h 424460"/>
                  <a:gd name="connsiteX37" fmla="*/ 24438 w 456238"/>
                  <a:gd name="connsiteY37" fmla="*/ 132043 h 424460"/>
                  <a:gd name="connsiteX38" fmla="*/ 62538 w 456238"/>
                  <a:gd name="connsiteY38" fmla="*/ 139663 h 424460"/>
                  <a:gd name="connsiteX39" fmla="*/ 73968 w 456238"/>
                  <a:gd name="connsiteY39" fmla="*/ 151093 h 424460"/>
                  <a:gd name="connsiteX40" fmla="*/ 77778 w 456238"/>
                  <a:gd name="connsiteY40" fmla="*/ 151093 h 424460"/>
                  <a:gd name="connsiteX41" fmla="*/ 96828 w 456238"/>
                  <a:gd name="connsiteY41" fmla="*/ 166333 h 424460"/>
                  <a:gd name="connsiteX42" fmla="*/ 73968 w 456238"/>
                  <a:gd name="connsiteY42" fmla="*/ 135853 h 424460"/>
                  <a:gd name="connsiteX43" fmla="*/ 73968 w 456238"/>
                  <a:gd name="connsiteY43" fmla="*/ 109183 h 424460"/>
                  <a:gd name="connsiteX44" fmla="*/ 89208 w 456238"/>
                  <a:gd name="connsiteY44" fmla="*/ 97753 h 424460"/>
                  <a:gd name="connsiteX45" fmla="*/ 123498 w 456238"/>
                  <a:gd name="connsiteY45" fmla="*/ 82513 h 424460"/>
                  <a:gd name="connsiteX46" fmla="*/ 157788 w 456238"/>
                  <a:gd name="connsiteY46" fmla="*/ 78703 h 424460"/>
                  <a:gd name="connsiteX47" fmla="*/ 173028 w 456238"/>
                  <a:gd name="connsiteY47" fmla="*/ 78703 h 424460"/>
                  <a:gd name="connsiteX48" fmla="*/ 192078 w 456238"/>
                  <a:gd name="connsiteY48" fmla="*/ 74893 h 424460"/>
                  <a:gd name="connsiteX49" fmla="*/ 199698 w 456238"/>
                  <a:gd name="connsiteY49" fmla="*/ 97753 h 424460"/>
                  <a:gd name="connsiteX50" fmla="*/ 192078 w 456238"/>
                  <a:gd name="connsiteY50" fmla="*/ 116803 h 424460"/>
                  <a:gd name="connsiteX51" fmla="*/ 195888 w 456238"/>
                  <a:gd name="connsiteY51" fmla="*/ 90133 h 424460"/>
                  <a:gd name="connsiteX52" fmla="*/ 211128 w 456238"/>
                  <a:gd name="connsiteY52" fmla="*/ 55843 h 424460"/>
                  <a:gd name="connsiteX53" fmla="*/ 233988 w 456238"/>
                  <a:gd name="connsiteY53" fmla="*/ 48223 h 424460"/>
                  <a:gd name="connsiteX54" fmla="*/ 241608 w 456238"/>
                  <a:gd name="connsiteY54" fmla="*/ 40603 h 424460"/>
                  <a:gd name="connsiteX55" fmla="*/ 256848 w 456238"/>
                  <a:gd name="connsiteY55" fmla="*/ 25363 h 424460"/>
                  <a:gd name="connsiteX56" fmla="*/ 275898 w 456238"/>
                  <a:gd name="connsiteY56" fmla="*/ 36793 h 424460"/>
                  <a:gd name="connsiteX57" fmla="*/ 294948 w 456238"/>
                  <a:gd name="connsiteY57" fmla="*/ 36793 h 424460"/>
                  <a:gd name="connsiteX58" fmla="*/ 321618 w 456238"/>
                  <a:gd name="connsiteY58" fmla="*/ 17743 h 424460"/>
                  <a:gd name="connsiteX59" fmla="*/ 329238 w 456238"/>
                  <a:gd name="connsiteY59" fmla="*/ 21553 h 424460"/>
                  <a:gd name="connsiteX60" fmla="*/ 348288 w 456238"/>
                  <a:gd name="connsiteY60" fmla="*/ 13933 h 424460"/>
                  <a:gd name="connsiteX61" fmla="*/ 359718 w 456238"/>
                  <a:gd name="connsiteY61" fmla="*/ 2503 h 424460"/>
                  <a:gd name="connsiteX62" fmla="*/ 390198 w 456238"/>
                  <a:gd name="connsiteY62" fmla="*/ 6313 h 424460"/>
                  <a:gd name="connsiteX63" fmla="*/ 451158 w 456238"/>
                  <a:gd name="connsiteY63" fmla="*/ 36793 h 424460"/>
                  <a:gd name="connsiteX64" fmla="*/ 451158 w 456238"/>
                  <a:gd name="connsiteY64" fmla="*/ 40603 h 424460"/>
                  <a:gd name="connsiteX65" fmla="*/ 451158 w 456238"/>
                  <a:gd name="connsiteY65" fmla="*/ 74893 h 424460"/>
                  <a:gd name="connsiteX66" fmla="*/ 443538 w 456238"/>
                  <a:gd name="connsiteY66" fmla="*/ 78703 h 424460"/>
                  <a:gd name="connsiteX67" fmla="*/ 424488 w 456238"/>
                  <a:gd name="connsiteY67" fmla="*/ 55843 h 424460"/>
                  <a:gd name="connsiteX68" fmla="*/ 413058 w 456238"/>
                  <a:gd name="connsiteY68" fmla="*/ 52033 h 424460"/>
                  <a:gd name="connsiteX69" fmla="*/ 409248 w 456238"/>
                  <a:gd name="connsiteY69" fmla="*/ 63463 h 424460"/>
                  <a:gd name="connsiteX70" fmla="*/ 394008 w 456238"/>
                  <a:gd name="connsiteY70" fmla="*/ 82513 h 424460"/>
                  <a:gd name="connsiteX71" fmla="*/ 390198 w 456238"/>
                  <a:gd name="connsiteY71" fmla="*/ 82513 h 424460"/>
                  <a:gd name="connsiteX72" fmla="*/ 363528 w 456238"/>
                  <a:gd name="connsiteY72" fmla="*/ 74893 h 424460"/>
                  <a:gd name="connsiteX73" fmla="*/ 355908 w 456238"/>
                  <a:gd name="connsiteY73" fmla="*/ 71083 h 424460"/>
                  <a:gd name="connsiteX74" fmla="*/ 352098 w 456238"/>
                  <a:gd name="connsiteY74" fmla="*/ 78703 h 424460"/>
                  <a:gd name="connsiteX75" fmla="*/ 355908 w 456238"/>
                  <a:gd name="connsiteY75" fmla="*/ 90133 h 424460"/>
                  <a:gd name="connsiteX76" fmla="*/ 355908 w 456238"/>
                  <a:gd name="connsiteY76" fmla="*/ 97753 h 424460"/>
                  <a:gd name="connsiteX77" fmla="*/ 348288 w 456238"/>
                  <a:gd name="connsiteY77" fmla="*/ 97753 h 424460"/>
                  <a:gd name="connsiteX78" fmla="*/ 329238 w 456238"/>
                  <a:gd name="connsiteY78" fmla="*/ 93943 h 424460"/>
                  <a:gd name="connsiteX79" fmla="*/ 317808 w 456238"/>
                  <a:gd name="connsiteY79" fmla="*/ 86323 h 424460"/>
                  <a:gd name="connsiteX80" fmla="*/ 310188 w 456238"/>
                  <a:gd name="connsiteY80" fmla="*/ 59653 h 424460"/>
                  <a:gd name="connsiteX81" fmla="*/ 298758 w 456238"/>
                  <a:gd name="connsiteY81" fmla="*/ 90133 h 424460"/>
                  <a:gd name="connsiteX82" fmla="*/ 298758 w 456238"/>
                  <a:gd name="connsiteY82" fmla="*/ 116803 h 424460"/>
                  <a:gd name="connsiteX83" fmla="*/ 298758 w 456238"/>
                  <a:gd name="connsiteY83" fmla="*/ 132043 h 424460"/>
                  <a:gd name="connsiteX84" fmla="*/ 283518 w 456238"/>
                  <a:gd name="connsiteY84" fmla="*/ 139663 h 424460"/>
                  <a:gd name="connsiteX85" fmla="*/ 279708 w 456238"/>
                  <a:gd name="connsiteY85" fmla="*/ 154903 h 424460"/>
                  <a:gd name="connsiteX86" fmla="*/ 268278 w 456238"/>
                  <a:gd name="connsiteY86" fmla="*/ 139663 h 424460"/>
                  <a:gd name="connsiteX87" fmla="*/ 253038 w 456238"/>
                  <a:gd name="connsiteY87" fmla="*/ 158713 h 424460"/>
                  <a:gd name="connsiteX88" fmla="*/ 245418 w 456238"/>
                  <a:gd name="connsiteY88" fmla="*/ 151093 h 424460"/>
                  <a:gd name="connsiteX89" fmla="*/ 230178 w 456238"/>
                  <a:gd name="connsiteY89" fmla="*/ 154903 h 424460"/>
                  <a:gd name="connsiteX90" fmla="*/ 226368 w 456238"/>
                  <a:gd name="connsiteY90" fmla="*/ 162523 h 424460"/>
                  <a:gd name="connsiteX91" fmla="*/ 214938 w 456238"/>
                  <a:gd name="connsiteY91" fmla="*/ 170143 h 424460"/>
                  <a:gd name="connsiteX92" fmla="*/ 211128 w 456238"/>
                  <a:gd name="connsiteY92" fmla="*/ 158713 h 424460"/>
                  <a:gd name="connsiteX93" fmla="*/ 192078 w 456238"/>
                  <a:gd name="connsiteY93" fmla="*/ 173953 h 424460"/>
                  <a:gd name="connsiteX94" fmla="*/ 192078 w 456238"/>
                  <a:gd name="connsiteY94" fmla="*/ 177763 h 424460"/>
                  <a:gd name="connsiteX95" fmla="*/ 195888 w 456238"/>
                  <a:gd name="connsiteY95" fmla="*/ 185383 h 424460"/>
                  <a:gd name="connsiteX96" fmla="*/ 199698 w 456238"/>
                  <a:gd name="connsiteY96" fmla="*/ 219673 h 424460"/>
                  <a:gd name="connsiteX97" fmla="*/ 218748 w 456238"/>
                  <a:gd name="connsiteY97" fmla="*/ 223483 h 424460"/>
                  <a:gd name="connsiteX98" fmla="*/ 222558 w 456238"/>
                  <a:gd name="connsiteY98" fmla="*/ 231103 h 424460"/>
                  <a:gd name="connsiteX99" fmla="*/ 214938 w 456238"/>
                  <a:gd name="connsiteY99" fmla="*/ 234913 h 424460"/>
                  <a:gd name="connsiteX100" fmla="*/ 188268 w 456238"/>
                  <a:gd name="connsiteY100" fmla="*/ 253963 h 424460"/>
                  <a:gd name="connsiteX101" fmla="*/ 184458 w 456238"/>
                  <a:gd name="connsiteY101" fmla="*/ 253963 h 424460"/>
                  <a:gd name="connsiteX102" fmla="*/ 180648 w 456238"/>
                  <a:gd name="connsiteY102" fmla="*/ 250153 h 424460"/>
                  <a:gd name="connsiteX103" fmla="*/ 169218 w 456238"/>
                  <a:gd name="connsiteY103" fmla="*/ 246343 h 424460"/>
                  <a:gd name="connsiteX104" fmla="*/ 165408 w 456238"/>
                  <a:gd name="connsiteY104" fmla="*/ 257773 h 424460"/>
                  <a:gd name="connsiteX105" fmla="*/ 180648 w 456238"/>
                  <a:gd name="connsiteY105" fmla="*/ 280633 h 424460"/>
                  <a:gd name="connsiteX106" fmla="*/ 188268 w 456238"/>
                  <a:gd name="connsiteY106" fmla="*/ 280633 h 424460"/>
                  <a:gd name="connsiteX107" fmla="*/ 218748 w 456238"/>
                  <a:gd name="connsiteY107" fmla="*/ 288253 h 424460"/>
                  <a:gd name="connsiteX108" fmla="*/ 226368 w 456238"/>
                  <a:gd name="connsiteY108" fmla="*/ 288253 h 424460"/>
                  <a:gd name="connsiteX109" fmla="*/ 245418 w 456238"/>
                  <a:gd name="connsiteY109" fmla="*/ 276823 h 424460"/>
                  <a:gd name="connsiteX110" fmla="*/ 260658 w 456238"/>
                  <a:gd name="connsiteY110" fmla="*/ 273013 h 424460"/>
                  <a:gd name="connsiteX111" fmla="*/ 279708 w 456238"/>
                  <a:gd name="connsiteY111" fmla="*/ 273013 h 424460"/>
                  <a:gd name="connsiteX112" fmla="*/ 291138 w 456238"/>
                  <a:gd name="connsiteY112" fmla="*/ 288253 h 424460"/>
                  <a:gd name="connsiteX113" fmla="*/ 279708 w 456238"/>
                  <a:gd name="connsiteY113" fmla="*/ 288253 h 424460"/>
                  <a:gd name="connsiteX114" fmla="*/ 279708 w 456238"/>
                  <a:gd name="connsiteY114" fmla="*/ 288253 h 424460"/>
                  <a:gd name="connsiteX115" fmla="*/ 291138 w 456238"/>
                  <a:gd name="connsiteY115" fmla="*/ 288253 h 424460"/>
                  <a:gd name="connsiteX116" fmla="*/ 298758 w 456238"/>
                  <a:gd name="connsiteY116" fmla="*/ 284443 h 424460"/>
                  <a:gd name="connsiteX117" fmla="*/ 310188 w 456238"/>
                  <a:gd name="connsiteY117" fmla="*/ 273013 h 424460"/>
                  <a:gd name="connsiteX118" fmla="*/ 317808 w 456238"/>
                  <a:gd name="connsiteY118" fmla="*/ 261583 h 424460"/>
                  <a:gd name="connsiteX119" fmla="*/ 336858 w 456238"/>
                  <a:gd name="connsiteY119" fmla="*/ 269203 h 424460"/>
                  <a:gd name="connsiteX120" fmla="*/ 352098 w 456238"/>
                  <a:gd name="connsiteY120" fmla="*/ 257773 h 424460"/>
                  <a:gd name="connsiteX121" fmla="*/ 352098 w 456238"/>
                  <a:gd name="connsiteY121" fmla="*/ 238723 h 424460"/>
                  <a:gd name="connsiteX122" fmla="*/ 340668 w 456238"/>
                  <a:gd name="connsiteY122" fmla="*/ 227293 h 424460"/>
                  <a:gd name="connsiteX123" fmla="*/ 340668 w 456238"/>
                  <a:gd name="connsiteY123" fmla="*/ 219673 h 424460"/>
                  <a:gd name="connsiteX124" fmla="*/ 348288 w 456238"/>
                  <a:gd name="connsiteY124" fmla="*/ 219673 h 424460"/>
                  <a:gd name="connsiteX125" fmla="*/ 367338 w 456238"/>
                  <a:gd name="connsiteY125" fmla="*/ 250153 h 424460"/>
                  <a:gd name="connsiteX126" fmla="*/ 371148 w 456238"/>
                  <a:gd name="connsiteY126" fmla="*/ 257773 h 424460"/>
                  <a:gd name="connsiteX127" fmla="*/ 374958 w 456238"/>
                  <a:gd name="connsiteY127" fmla="*/ 269203 h 424460"/>
                  <a:gd name="connsiteX128" fmla="*/ 367338 w 456238"/>
                  <a:gd name="connsiteY128" fmla="*/ 273013 h 424460"/>
                  <a:gd name="connsiteX129" fmla="*/ 363528 w 456238"/>
                  <a:gd name="connsiteY129" fmla="*/ 292063 h 424460"/>
                  <a:gd name="connsiteX130" fmla="*/ 367338 w 456238"/>
                  <a:gd name="connsiteY130" fmla="*/ 303493 h 424460"/>
                  <a:gd name="connsiteX131" fmla="*/ 363528 w 456238"/>
                  <a:gd name="connsiteY131" fmla="*/ 314923 h 424460"/>
                  <a:gd name="connsiteX132" fmla="*/ 333048 w 456238"/>
                  <a:gd name="connsiteY132" fmla="*/ 326353 h 424460"/>
                  <a:gd name="connsiteX133" fmla="*/ 325428 w 456238"/>
                  <a:gd name="connsiteY133" fmla="*/ 330163 h 424460"/>
                  <a:gd name="connsiteX134" fmla="*/ 321618 w 456238"/>
                  <a:gd name="connsiteY134" fmla="*/ 333973 h 424460"/>
                  <a:gd name="connsiteX135" fmla="*/ 291138 w 456238"/>
                  <a:gd name="connsiteY135" fmla="*/ 322543 h 424460"/>
                  <a:gd name="connsiteX136" fmla="*/ 287328 w 456238"/>
                  <a:gd name="connsiteY136" fmla="*/ 345403 h 424460"/>
                  <a:gd name="connsiteX137" fmla="*/ 260658 w 456238"/>
                  <a:gd name="connsiteY137" fmla="*/ 341593 h 424460"/>
                  <a:gd name="connsiteX138" fmla="*/ 237798 w 456238"/>
                  <a:gd name="connsiteY138" fmla="*/ 330163 h 424460"/>
                  <a:gd name="connsiteX139" fmla="*/ 233988 w 456238"/>
                  <a:gd name="connsiteY139" fmla="*/ 322543 h 424460"/>
                  <a:gd name="connsiteX140" fmla="*/ 233988 w 456238"/>
                  <a:gd name="connsiteY140" fmla="*/ 322543 h 424460"/>
                  <a:gd name="connsiteX141" fmla="*/ 233988 w 456238"/>
                  <a:gd name="connsiteY141" fmla="*/ 322543 h 424460"/>
                  <a:gd name="connsiteX142" fmla="*/ 241608 w 456238"/>
                  <a:gd name="connsiteY142" fmla="*/ 330163 h 424460"/>
                  <a:gd name="connsiteX143" fmla="*/ 253038 w 456238"/>
                  <a:gd name="connsiteY143" fmla="*/ 330163 h 424460"/>
                  <a:gd name="connsiteX144" fmla="*/ 260658 w 456238"/>
                  <a:gd name="connsiteY144" fmla="*/ 364453 h 424460"/>
                  <a:gd name="connsiteX145" fmla="*/ 253038 w 456238"/>
                  <a:gd name="connsiteY145" fmla="*/ 368263 h 424460"/>
                  <a:gd name="connsiteX146" fmla="*/ 249228 w 456238"/>
                  <a:gd name="connsiteY146" fmla="*/ 368263 h 424460"/>
                  <a:gd name="connsiteX147" fmla="*/ 245418 w 456238"/>
                  <a:gd name="connsiteY147" fmla="*/ 375883 h 424460"/>
                  <a:gd name="connsiteX148" fmla="*/ 245418 w 456238"/>
                  <a:gd name="connsiteY148" fmla="*/ 379693 h 424460"/>
                  <a:gd name="connsiteX149" fmla="*/ 249228 w 456238"/>
                  <a:gd name="connsiteY149" fmla="*/ 398743 h 424460"/>
                  <a:gd name="connsiteX150" fmla="*/ 253038 w 456238"/>
                  <a:gd name="connsiteY150" fmla="*/ 417793 h 424460"/>
                  <a:gd name="connsiteX151" fmla="*/ 226368 w 456238"/>
                  <a:gd name="connsiteY151" fmla="*/ 421603 h 424460"/>
                  <a:gd name="connsiteX152" fmla="*/ 226368 w 456238"/>
                  <a:gd name="connsiteY152" fmla="*/ 421603 h 42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456238" h="424460">
                    <a:moveTo>
                      <a:pt x="226368" y="421603"/>
                    </a:moveTo>
                    <a:cubicBezTo>
                      <a:pt x="222558" y="410173"/>
                      <a:pt x="211128" y="398743"/>
                      <a:pt x="211128" y="383503"/>
                    </a:cubicBezTo>
                    <a:cubicBezTo>
                      <a:pt x="211128" y="375883"/>
                      <a:pt x="207318" y="372073"/>
                      <a:pt x="199698" y="368263"/>
                    </a:cubicBezTo>
                    <a:cubicBezTo>
                      <a:pt x="192078" y="364453"/>
                      <a:pt x="184458" y="353023"/>
                      <a:pt x="180648" y="345403"/>
                    </a:cubicBezTo>
                    <a:cubicBezTo>
                      <a:pt x="184458" y="341593"/>
                      <a:pt x="180648" y="337783"/>
                      <a:pt x="176838" y="333973"/>
                    </a:cubicBezTo>
                    <a:cubicBezTo>
                      <a:pt x="173028" y="330163"/>
                      <a:pt x="169218" y="326353"/>
                      <a:pt x="169218" y="318733"/>
                    </a:cubicBezTo>
                    <a:cubicBezTo>
                      <a:pt x="173028" y="311113"/>
                      <a:pt x="176838" y="307303"/>
                      <a:pt x="184458" y="303493"/>
                    </a:cubicBezTo>
                    <a:cubicBezTo>
                      <a:pt x="184458" y="303493"/>
                      <a:pt x="184458" y="299683"/>
                      <a:pt x="180648" y="299683"/>
                    </a:cubicBezTo>
                    <a:cubicBezTo>
                      <a:pt x="173028" y="303493"/>
                      <a:pt x="173028" y="311113"/>
                      <a:pt x="169218" y="314923"/>
                    </a:cubicBezTo>
                    <a:cubicBezTo>
                      <a:pt x="165408" y="322543"/>
                      <a:pt x="165408" y="330163"/>
                      <a:pt x="157788" y="333973"/>
                    </a:cubicBezTo>
                    <a:cubicBezTo>
                      <a:pt x="150168" y="337783"/>
                      <a:pt x="146358" y="341593"/>
                      <a:pt x="142548" y="333973"/>
                    </a:cubicBezTo>
                    <a:cubicBezTo>
                      <a:pt x="142548" y="333973"/>
                      <a:pt x="142548" y="333973"/>
                      <a:pt x="142548" y="333973"/>
                    </a:cubicBezTo>
                    <a:cubicBezTo>
                      <a:pt x="150168" y="345403"/>
                      <a:pt x="157788" y="337783"/>
                      <a:pt x="165408" y="333973"/>
                    </a:cubicBezTo>
                    <a:cubicBezTo>
                      <a:pt x="173028" y="330163"/>
                      <a:pt x="180648" y="330163"/>
                      <a:pt x="180648" y="341593"/>
                    </a:cubicBezTo>
                    <a:cubicBezTo>
                      <a:pt x="176838" y="341593"/>
                      <a:pt x="173028" y="345403"/>
                      <a:pt x="169218" y="349213"/>
                    </a:cubicBezTo>
                    <a:cubicBezTo>
                      <a:pt x="165408" y="353023"/>
                      <a:pt x="165408" y="356833"/>
                      <a:pt x="161598" y="349213"/>
                    </a:cubicBezTo>
                    <a:cubicBezTo>
                      <a:pt x="161598" y="345403"/>
                      <a:pt x="157788" y="349213"/>
                      <a:pt x="157788" y="349213"/>
                    </a:cubicBezTo>
                    <a:cubicBezTo>
                      <a:pt x="150168" y="353023"/>
                      <a:pt x="150168" y="360643"/>
                      <a:pt x="146358" y="368263"/>
                    </a:cubicBezTo>
                    <a:cubicBezTo>
                      <a:pt x="146358" y="375883"/>
                      <a:pt x="150168" y="375883"/>
                      <a:pt x="153978" y="379693"/>
                    </a:cubicBezTo>
                    <a:cubicBezTo>
                      <a:pt x="153978" y="379693"/>
                      <a:pt x="157788" y="379693"/>
                      <a:pt x="157788" y="379693"/>
                    </a:cubicBezTo>
                    <a:cubicBezTo>
                      <a:pt x="176838" y="387313"/>
                      <a:pt x="176838" y="391123"/>
                      <a:pt x="165408" y="410173"/>
                    </a:cubicBezTo>
                    <a:cubicBezTo>
                      <a:pt x="161598" y="410173"/>
                      <a:pt x="157788" y="406363"/>
                      <a:pt x="157788" y="402553"/>
                    </a:cubicBezTo>
                    <a:cubicBezTo>
                      <a:pt x="146358" y="391123"/>
                      <a:pt x="134928" y="379693"/>
                      <a:pt x="127308" y="364453"/>
                    </a:cubicBezTo>
                    <a:cubicBezTo>
                      <a:pt x="123498" y="356833"/>
                      <a:pt x="115878" y="356833"/>
                      <a:pt x="108258" y="353023"/>
                    </a:cubicBezTo>
                    <a:cubicBezTo>
                      <a:pt x="104448" y="349213"/>
                      <a:pt x="100638" y="345403"/>
                      <a:pt x="96828" y="341593"/>
                    </a:cubicBezTo>
                    <a:cubicBezTo>
                      <a:pt x="93018" y="337783"/>
                      <a:pt x="89208" y="333973"/>
                      <a:pt x="81588" y="337783"/>
                    </a:cubicBezTo>
                    <a:cubicBezTo>
                      <a:pt x="66348" y="341593"/>
                      <a:pt x="66348" y="341593"/>
                      <a:pt x="62538" y="326353"/>
                    </a:cubicBezTo>
                    <a:cubicBezTo>
                      <a:pt x="58728" y="311113"/>
                      <a:pt x="58728" y="311113"/>
                      <a:pt x="73968" y="307303"/>
                    </a:cubicBezTo>
                    <a:cubicBezTo>
                      <a:pt x="66348" y="307303"/>
                      <a:pt x="54918" y="311113"/>
                      <a:pt x="51108" y="299683"/>
                    </a:cubicBezTo>
                    <a:cubicBezTo>
                      <a:pt x="47298" y="292063"/>
                      <a:pt x="39678" y="295873"/>
                      <a:pt x="35868" y="295873"/>
                    </a:cubicBezTo>
                    <a:cubicBezTo>
                      <a:pt x="20628" y="303493"/>
                      <a:pt x="16818" y="295873"/>
                      <a:pt x="13008" y="284443"/>
                    </a:cubicBezTo>
                    <a:cubicBezTo>
                      <a:pt x="13008" y="276823"/>
                      <a:pt x="9198" y="269203"/>
                      <a:pt x="5388" y="265393"/>
                    </a:cubicBezTo>
                    <a:cubicBezTo>
                      <a:pt x="1578" y="253963"/>
                      <a:pt x="-2232" y="238723"/>
                      <a:pt x="9198" y="227293"/>
                    </a:cubicBezTo>
                    <a:cubicBezTo>
                      <a:pt x="13008" y="223483"/>
                      <a:pt x="13008" y="219673"/>
                      <a:pt x="13008" y="215863"/>
                    </a:cubicBezTo>
                    <a:cubicBezTo>
                      <a:pt x="16818" y="200623"/>
                      <a:pt x="20628" y="185383"/>
                      <a:pt x="5388" y="177763"/>
                    </a:cubicBezTo>
                    <a:cubicBezTo>
                      <a:pt x="1578" y="173953"/>
                      <a:pt x="-2232" y="170143"/>
                      <a:pt x="1578" y="166333"/>
                    </a:cubicBezTo>
                    <a:cubicBezTo>
                      <a:pt x="5388" y="154903"/>
                      <a:pt x="13008" y="147283"/>
                      <a:pt x="16818" y="135853"/>
                    </a:cubicBezTo>
                    <a:cubicBezTo>
                      <a:pt x="16818" y="132043"/>
                      <a:pt x="20628" y="132043"/>
                      <a:pt x="24438" y="132043"/>
                    </a:cubicBezTo>
                    <a:cubicBezTo>
                      <a:pt x="35868" y="135853"/>
                      <a:pt x="51108" y="128233"/>
                      <a:pt x="62538" y="139663"/>
                    </a:cubicBezTo>
                    <a:cubicBezTo>
                      <a:pt x="66348" y="143473"/>
                      <a:pt x="70158" y="147283"/>
                      <a:pt x="73968" y="151093"/>
                    </a:cubicBezTo>
                    <a:lnTo>
                      <a:pt x="77778" y="151093"/>
                    </a:lnTo>
                    <a:cubicBezTo>
                      <a:pt x="89208" y="151093"/>
                      <a:pt x="93018" y="162523"/>
                      <a:pt x="96828" y="166333"/>
                    </a:cubicBezTo>
                    <a:cubicBezTo>
                      <a:pt x="96828" y="154903"/>
                      <a:pt x="85398" y="147283"/>
                      <a:pt x="73968" y="135853"/>
                    </a:cubicBezTo>
                    <a:cubicBezTo>
                      <a:pt x="66348" y="128233"/>
                      <a:pt x="73968" y="116803"/>
                      <a:pt x="73968" y="109183"/>
                    </a:cubicBezTo>
                    <a:cubicBezTo>
                      <a:pt x="77778" y="101563"/>
                      <a:pt x="81588" y="97753"/>
                      <a:pt x="89208" y="97753"/>
                    </a:cubicBezTo>
                    <a:cubicBezTo>
                      <a:pt x="104448" y="97753"/>
                      <a:pt x="112068" y="86323"/>
                      <a:pt x="123498" y="82513"/>
                    </a:cubicBezTo>
                    <a:cubicBezTo>
                      <a:pt x="134928" y="78703"/>
                      <a:pt x="146358" y="74893"/>
                      <a:pt x="157788" y="78703"/>
                    </a:cubicBezTo>
                    <a:cubicBezTo>
                      <a:pt x="161598" y="78703"/>
                      <a:pt x="165408" y="78703"/>
                      <a:pt x="173028" y="78703"/>
                    </a:cubicBezTo>
                    <a:cubicBezTo>
                      <a:pt x="180648" y="78703"/>
                      <a:pt x="188268" y="71083"/>
                      <a:pt x="192078" y="74893"/>
                    </a:cubicBezTo>
                    <a:cubicBezTo>
                      <a:pt x="195888" y="78703"/>
                      <a:pt x="195888" y="90133"/>
                      <a:pt x="199698" y="97753"/>
                    </a:cubicBezTo>
                    <a:cubicBezTo>
                      <a:pt x="203508" y="105373"/>
                      <a:pt x="195888" y="109183"/>
                      <a:pt x="192078" y="116803"/>
                    </a:cubicBezTo>
                    <a:cubicBezTo>
                      <a:pt x="199698" y="109183"/>
                      <a:pt x="203508" y="101563"/>
                      <a:pt x="195888" y="90133"/>
                    </a:cubicBezTo>
                    <a:cubicBezTo>
                      <a:pt x="188268" y="74893"/>
                      <a:pt x="188268" y="63463"/>
                      <a:pt x="211128" y="55843"/>
                    </a:cubicBezTo>
                    <a:cubicBezTo>
                      <a:pt x="218748" y="55843"/>
                      <a:pt x="226368" y="48223"/>
                      <a:pt x="233988" y="48223"/>
                    </a:cubicBezTo>
                    <a:cubicBezTo>
                      <a:pt x="237798" y="48223"/>
                      <a:pt x="241608" y="44413"/>
                      <a:pt x="241608" y="40603"/>
                    </a:cubicBezTo>
                    <a:cubicBezTo>
                      <a:pt x="245418" y="32983"/>
                      <a:pt x="249228" y="25363"/>
                      <a:pt x="256848" y="25363"/>
                    </a:cubicBezTo>
                    <a:cubicBezTo>
                      <a:pt x="268278" y="21553"/>
                      <a:pt x="272088" y="29173"/>
                      <a:pt x="275898" y="36793"/>
                    </a:cubicBezTo>
                    <a:cubicBezTo>
                      <a:pt x="279708" y="52033"/>
                      <a:pt x="287328" y="44413"/>
                      <a:pt x="294948" y="36793"/>
                    </a:cubicBezTo>
                    <a:cubicBezTo>
                      <a:pt x="302568" y="29173"/>
                      <a:pt x="306378" y="17743"/>
                      <a:pt x="321618" y="17743"/>
                    </a:cubicBezTo>
                    <a:cubicBezTo>
                      <a:pt x="325428" y="17743"/>
                      <a:pt x="325428" y="21553"/>
                      <a:pt x="329238" y="21553"/>
                    </a:cubicBezTo>
                    <a:cubicBezTo>
                      <a:pt x="344478" y="29173"/>
                      <a:pt x="344478" y="29173"/>
                      <a:pt x="348288" y="13933"/>
                    </a:cubicBezTo>
                    <a:cubicBezTo>
                      <a:pt x="348288" y="6313"/>
                      <a:pt x="352098" y="2503"/>
                      <a:pt x="359718" y="2503"/>
                    </a:cubicBezTo>
                    <a:cubicBezTo>
                      <a:pt x="371148" y="-1307"/>
                      <a:pt x="382578" y="-1307"/>
                      <a:pt x="390198" y="6313"/>
                    </a:cubicBezTo>
                    <a:cubicBezTo>
                      <a:pt x="409248" y="21553"/>
                      <a:pt x="424488" y="36793"/>
                      <a:pt x="451158" y="36793"/>
                    </a:cubicBezTo>
                    <a:lnTo>
                      <a:pt x="451158" y="40603"/>
                    </a:lnTo>
                    <a:cubicBezTo>
                      <a:pt x="462588" y="52033"/>
                      <a:pt x="451158" y="63463"/>
                      <a:pt x="451158" y="74893"/>
                    </a:cubicBezTo>
                    <a:cubicBezTo>
                      <a:pt x="451158" y="78703"/>
                      <a:pt x="443538" y="78703"/>
                      <a:pt x="443538" y="78703"/>
                    </a:cubicBezTo>
                    <a:cubicBezTo>
                      <a:pt x="435918" y="71083"/>
                      <a:pt x="424488" y="71083"/>
                      <a:pt x="424488" y="55843"/>
                    </a:cubicBezTo>
                    <a:cubicBezTo>
                      <a:pt x="424488" y="52033"/>
                      <a:pt x="416868" y="48223"/>
                      <a:pt x="413058" y="52033"/>
                    </a:cubicBezTo>
                    <a:cubicBezTo>
                      <a:pt x="409248" y="55843"/>
                      <a:pt x="405438" y="59653"/>
                      <a:pt x="409248" y="63463"/>
                    </a:cubicBezTo>
                    <a:cubicBezTo>
                      <a:pt x="413058" y="78703"/>
                      <a:pt x="409248" y="78703"/>
                      <a:pt x="394008" y="82513"/>
                    </a:cubicBezTo>
                    <a:cubicBezTo>
                      <a:pt x="394008" y="82513"/>
                      <a:pt x="390198" y="82513"/>
                      <a:pt x="390198" y="82513"/>
                    </a:cubicBezTo>
                    <a:cubicBezTo>
                      <a:pt x="374958" y="86323"/>
                      <a:pt x="374958" y="86323"/>
                      <a:pt x="363528" y="74893"/>
                    </a:cubicBezTo>
                    <a:cubicBezTo>
                      <a:pt x="363528" y="71083"/>
                      <a:pt x="359718" y="67273"/>
                      <a:pt x="355908" y="71083"/>
                    </a:cubicBezTo>
                    <a:cubicBezTo>
                      <a:pt x="352098" y="74893"/>
                      <a:pt x="352098" y="78703"/>
                      <a:pt x="352098" y="78703"/>
                    </a:cubicBezTo>
                    <a:cubicBezTo>
                      <a:pt x="352098" y="82513"/>
                      <a:pt x="355908" y="86323"/>
                      <a:pt x="355908" y="90133"/>
                    </a:cubicBezTo>
                    <a:cubicBezTo>
                      <a:pt x="355908" y="93943"/>
                      <a:pt x="359718" y="93943"/>
                      <a:pt x="355908" y="97753"/>
                    </a:cubicBezTo>
                    <a:cubicBezTo>
                      <a:pt x="352098" y="101563"/>
                      <a:pt x="352098" y="101563"/>
                      <a:pt x="348288" y="97753"/>
                    </a:cubicBezTo>
                    <a:cubicBezTo>
                      <a:pt x="340668" y="93943"/>
                      <a:pt x="336858" y="93943"/>
                      <a:pt x="329238" y="93943"/>
                    </a:cubicBezTo>
                    <a:cubicBezTo>
                      <a:pt x="325428" y="93943"/>
                      <a:pt x="321618" y="90133"/>
                      <a:pt x="317808" y="86323"/>
                    </a:cubicBezTo>
                    <a:cubicBezTo>
                      <a:pt x="310188" y="78703"/>
                      <a:pt x="313998" y="67273"/>
                      <a:pt x="310188" y="59653"/>
                    </a:cubicBezTo>
                    <a:cubicBezTo>
                      <a:pt x="298758" y="67273"/>
                      <a:pt x="294948" y="78703"/>
                      <a:pt x="298758" y="90133"/>
                    </a:cubicBezTo>
                    <a:cubicBezTo>
                      <a:pt x="302568" y="97753"/>
                      <a:pt x="302568" y="105373"/>
                      <a:pt x="298758" y="116803"/>
                    </a:cubicBezTo>
                    <a:cubicBezTo>
                      <a:pt x="294948" y="124423"/>
                      <a:pt x="298758" y="128233"/>
                      <a:pt x="298758" y="132043"/>
                    </a:cubicBezTo>
                    <a:cubicBezTo>
                      <a:pt x="294948" y="135853"/>
                      <a:pt x="287328" y="132043"/>
                      <a:pt x="283518" y="139663"/>
                    </a:cubicBezTo>
                    <a:cubicBezTo>
                      <a:pt x="283518" y="143473"/>
                      <a:pt x="283518" y="151093"/>
                      <a:pt x="279708" y="154903"/>
                    </a:cubicBezTo>
                    <a:cubicBezTo>
                      <a:pt x="272088" y="154903"/>
                      <a:pt x="272088" y="143473"/>
                      <a:pt x="268278" y="139663"/>
                    </a:cubicBezTo>
                    <a:cubicBezTo>
                      <a:pt x="256848" y="139663"/>
                      <a:pt x="256848" y="151093"/>
                      <a:pt x="253038" y="158713"/>
                    </a:cubicBezTo>
                    <a:cubicBezTo>
                      <a:pt x="245418" y="158713"/>
                      <a:pt x="249228" y="154903"/>
                      <a:pt x="245418" y="151093"/>
                    </a:cubicBezTo>
                    <a:cubicBezTo>
                      <a:pt x="241608" y="143473"/>
                      <a:pt x="233988" y="147283"/>
                      <a:pt x="230178" y="154903"/>
                    </a:cubicBezTo>
                    <a:cubicBezTo>
                      <a:pt x="230178" y="154903"/>
                      <a:pt x="230178" y="158713"/>
                      <a:pt x="226368" y="162523"/>
                    </a:cubicBezTo>
                    <a:cubicBezTo>
                      <a:pt x="222558" y="166333"/>
                      <a:pt x="218748" y="170143"/>
                      <a:pt x="214938" y="170143"/>
                    </a:cubicBezTo>
                    <a:cubicBezTo>
                      <a:pt x="207318" y="170143"/>
                      <a:pt x="211128" y="162523"/>
                      <a:pt x="211128" y="158713"/>
                    </a:cubicBezTo>
                    <a:cubicBezTo>
                      <a:pt x="203508" y="158713"/>
                      <a:pt x="199698" y="170143"/>
                      <a:pt x="192078" y="173953"/>
                    </a:cubicBezTo>
                    <a:cubicBezTo>
                      <a:pt x="188268" y="173953"/>
                      <a:pt x="192078" y="177763"/>
                      <a:pt x="192078" y="177763"/>
                    </a:cubicBezTo>
                    <a:cubicBezTo>
                      <a:pt x="192078" y="181573"/>
                      <a:pt x="192078" y="181573"/>
                      <a:pt x="195888" y="185383"/>
                    </a:cubicBezTo>
                    <a:cubicBezTo>
                      <a:pt x="211128" y="196813"/>
                      <a:pt x="203508" y="208243"/>
                      <a:pt x="199698" y="219673"/>
                    </a:cubicBezTo>
                    <a:cubicBezTo>
                      <a:pt x="207318" y="219673"/>
                      <a:pt x="211128" y="219673"/>
                      <a:pt x="218748" y="223483"/>
                    </a:cubicBezTo>
                    <a:cubicBezTo>
                      <a:pt x="222558" y="223483"/>
                      <a:pt x="222558" y="227293"/>
                      <a:pt x="222558" y="231103"/>
                    </a:cubicBezTo>
                    <a:cubicBezTo>
                      <a:pt x="222558" y="234913"/>
                      <a:pt x="218748" y="238723"/>
                      <a:pt x="214938" y="234913"/>
                    </a:cubicBezTo>
                    <a:cubicBezTo>
                      <a:pt x="199698" y="231103"/>
                      <a:pt x="192078" y="238723"/>
                      <a:pt x="188268" y="253963"/>
                    </a:cubicBezTo>
                    <a:cubicBezTo>
                      <a:pt x="188268" y="253963"/>
                      <a:pt x="188268" y="253963"/>
                      <a:pt x="184458" y="253963"/>
                    </a:cubicBezTo>
                    <a:cubicBezTo>
                      <a:pt x="180648" y="253963"/>
                      <a:pt x="180648" y="250153"/>
                      <a:pt x="180648" y="250153"/>
                    </a:cubicBezTo>
                    <a:cubicBezTo>
                      <a:pt x="176838" y="246343"/>
                      <a:pt x="173028" y="242533"/>
                      <a:pt x="169218" y="246343"/>
                    </a:cubicBezTo>
                    <a:cubicBezTo>
                      <a:pt x="165408" y="250153"/>
                      <a:pt x="165408" y="253963"/>
                      <a:pt x="165408" y="257773"/>
                    </a:cubicBezTo>
                    <a:cubicBezTo>
                      <a:pt x="169218" y="265393"/>
                      <a:pt x="173028" y="273013"/>
                      <a:pt x="180648" y="280633"/>
                    </a:cubicBezTo>
                    <a:cubicBezTo>
                      <a:pt x="180648" y="284443"/>
                      <a:pt x="184458" y="284443"/>
                      <a:pt x="188268" y="280633"/>
                    </a:cubicBezTo>
                    <a:cubicBezTo>
                      <a:pt x="199698" y="276823"/>
                      <a:pt x="211128" y="276823"/>
                      <a:pt x="218748" y="288253"/>
                    </a:cubicBezTo>
                    <a:cubicBezTo>
                      <a:pt x="218748" y="288253"/>
                      <a:pt x="222558" y="288253"/>
                      <a:pt x="226368" y="288253"/>
                    </a:cubicBezTo>
                    <a:cubicBezTo>
                      <a:pt x="233988" y="284443"/>
                      <a:pt x="237798" y="284443"/>
                      <a:pt x="245418" y="276823"/>
                    </a:cubicBezTo>
                    <a:cubicBezTo>
                      <a:pt x="253038" y="280633"/>
                      <a:pt x="256848" y="276823"/>
                      <a:pt x="260658" y="273013"/>
                    </a:cubicBezTo>
                    <a:cubicBezTo>
                      <a:pt x="272088" y="265393"/>
                      <a:pt x="272088" y="265393"/>
                      <a:pt x="279708" y="273013"/>
                    </a:cubicBezTo>
                    <a:cubicBezTo>
                      <a:pt x="283518" y="276823"/>
                      <a:pt x="287328" y="284443"/>
                      <a:pt x="291138" y="288253"/>
                    </a:cubicBezTo>
                    <a:cubicBezTo>
                      <a:pt x="287328" y="292063"/>
                      <a:pt x="283518" y="292063"/>
                      <a:pt x="279708" y="288253"/>
                    </a:cubicBezTo>
                    <a:cubicBezTo>
                      <a:pt x="279708" y="288253"/>
                      <a:pt x="279708" y="288253"/>
                      <a:pt x="279708" y="288253"/>
                    </a:cubicBezTo>
                    <a:cubicBezTo>
                      <a:pt x="283518" y="292063"/>
                      <a:pt x="287328" y="292063"/>
                      <a:pt x="291138" y="288253"/>
                    </a:cubicBezTo>
                    <a:lnTo>
                      <a:pt x="298758" y="284443"/>
                    </a:lnTo>
                    <a:cubicBezTo>
                      <a:pt x="302568" y="284443"/>
                      <a:pt x="310188" y="280633"/>
                      <a:pt x="310188" y="273013"/>
                    </a:cubicBezTo>
                    <a:cubicBezTo>
                      <a:pt x="310188" y="269203"/>
                      <a:pt x="310188" y="265393"/>
                      <a:pt x="317808" y="261583"/>
                    </a:cubicBezTo>
                    <a:cubicBezTo>
                      <a:pt x="321618" y="265393"/>
                      <a:pt x="329238" y="273013"/>
                      <a:pt x="336858" y="269203"/>
                    </a:cubicBezTo>
                    <a:cubicBezTo>
                      <a:pt x="344478" y="269203"/>
                      <a:pt x="348288" y="265393"/>
                      <a:pt x="352098" y="257773"/>
                    </a:cubicBezTo>
                    <a:cubicBezTo>
                      <a:pt x="355908" y="250153"/>
                      <a:pt x="355908" y="246343"/>
                      <a:pt x="352098" y="238723"/>
                    </a:cubicBezTo>
                    <a:cubicBezTo>
                      <a:pt x="348288" y="234913"/>
                      <a:pt x="344478" y="231103"/>
                      <a:pt x="340668" y="227293"/>
                    </a:cubicBezTo>
                    <a:cubicBezTo>
                      <a:pt x="336858" y="223483"/>
                      <a:pt x="336858" y="219673"/>
                      <a:pt x="340668" y="219673"/>
                    </a:cubicBezTo>
                    <a:cubicBezTo>
                      <a:pt x="344478" y="215863"/>
                      <a:pt x="344478" y="219673"/>
                      <a:pt x="348288" y="219673"/>
                    </a:cubicBezTo>
                    <a:cubicBezTo>
                      <a:pt x="363528" y="227293"/>
                      <a:pt x="363528" y="238723"/>
                      <a:pt x="367338" y="250153"/>
                    </a:cubicBezTo>
                    <a:cubicBezTo>
                      <a:pt x="367338" y="253963"/>
                      <a:pt x="367338" y="257773"/>
                      <a:pt x="371148" y="257773"/>
                    </a:cubicBezTo>
                    <a:lnTo>
                      <a:pt x="374958" y="269203"/>
                    </a:lnTo>
                    <a:cubicBezTo>
                      <a:pt x="374958" y="273013"/>
                      <a:pt x="371148" y="273013"/>
                      <a:pt x="367338" y="273013"/>
                    </a:cubicBezTo>
                    <a:lnTo>
                      <a:pt x="363528" y="292063"/>
                    </a:lnTo>
                    <a:cubicBezTo>
                      <a:pt x="363528" y="295873"/>
                      <a:pt x="363528" y="299683"/>
                      <a:pt x="367338" y="303493"/>
                    </a:cubicBezTo>
                    <a:cubicBezTo>
                      <a:pt x="367338" y="307303"/>
                      <a:pt x="367338" y="311113"/>
                      <a:pt x="363528" y="314923"/>
                    </a:cubicBezTo>
                    <a:cubicBezTo>
                      <a:pt x="355908" y="322543"/>
                      <a:pt x="344478" y="330163"/>
                      <a:pt x="333048" y="326353"/>
                    </a:cubicBezTo>
                    <a:cubicBezTo>
                      <a:pt x="329238" y="322543"/>
                      <a:pt x="329238" y="326353"/>
                      <a:pt x="325428" y="330163"/>
                    </a:cubicBezTo>
                    <a:lnTo>
                      <a:pt x="321618" y="333973"/>
                    </a:lnTo>
                    <a:cubicBezTo>
                      <a:pt x="310188" y="333973"/>
                      <a:pt x="298758" y="333973"/>
                      <a:pt x="291138" y="322543"/>
                    </a:cubicBezTo>
                    <a:cubicBezTo>
                      <a:pt x="294948" y="330163"/>
                      <a:pt x="294948" y="337783"/>
                      <a:pt x="287328" y="345403"/>
                    </a:cubicBezTo>
                    <a:cubicBezTo>
                      <a:pt x="275898" y="356833"/>
                      <a:pt x="264468" y="356833"/>
                      <a:pt x="260658" y="341593"/>
                    </a:cubicBezTo>
                    <a:cubicBezTo>
                      <a:pt x="256848" y="330163"/>
                      <a:pt x="253038" y="322543"/>
                      <a:pt x="237798" y="330163"/>
                    </a:cubicBezTo>
                    <a:cubicBezTo>
                      <a:pt x="233988" y="330163"/>
                      <a:pt x="233988" y="326353"/>
                      <a:pt x="233988" y="322543"/>
                    </a:cubicBezTo>
                    <a:cubicBezTo>
                      <a:pt x="233988" y="322543"/>
                      <a:pt x="233988" y="322543"/>
                      <a:pt x="233988" y="322543"/>
                    </a:cubicBezTo>
                    <a:cubicBezTo>
                      <a:pt x="233988" y="322543"/>
                      <a:pt x="233988" y="322543"/>
                      <a:pt x="233988" y="322543"/>
                    </a:cubicBezTo>
                    <a:cubicBezTo>
                      <a:pt x="230178" y="330163"/>
                      <a:pt x="233988" y="333973"/>
                      <a:pt x="241608" y="330163"/>
                    </a:cubicBezTo>
                    <a:cubicBezTo>
                      <a:pt x="245418" y="330163"/>
                      <a:pt x="249228" y="326353"/>
                      <a:pt x="253038" y="330163"/>
                    </a:cubicBezTo>
                    <a:cubicBezTo>
                      <a:pt x="256848" y="341593"/>
                      <a:pt x="260658" y="353023"/>
                      <a:pt x="260658" y="364453"/>
                    </a:cubicBezTo>
                    <a:cubicBezTo>
                      <a:pt x="260658" y="368263"/>
                      <a:pt x="256848" y="372073"/>
                      <a:pt x="253038" y="368263"/>
                    </a:cubicBezTo>
                    <a:lnTo>
                      <a:pt x="249228" y="368263"/>
                    </a:lnTo>
                    <a:cubicBezTo>
                      <a:pt x="241608" y="368263"/>
                      <a:pt x="245418" y="372073"/>
                      <a:pt x="245418" y="375883"/>
                    </a:cubicBezTo>
                    <a:lnTo>
                      <a:pt x="245418" y="379693"/>
                    </a:lnTo>
                    <a:cubicBezTo>
                      <a:pt x="253038" y="383503"/>
                      <a:pt x="245418" y="394933"/>
                      <a:pt x="249228" y="398743"/>
                    </a:cubicBezTo>
                    <a:lnTo>
                      <a:pt x="253038" y="417793"/>
                    </a:lnTo>
                    <a:cubicBezTo>
                      <a:pt x="233988" y="425413"/>
                      <a:pt x="233988" y="425413"/>
                      <a:pt x="226368" y="421603"/>
                    </a:cubicBezTo>
                    <a:cubicBezTo>
                      <a:pt x="226368" y="425413"/>
                      <a:pt x="226368" y="425413"/>
                      <a:pt x="226368" y="421603"/>
                    </a:cubicBezTo>
                    <a:close/>
                  </a:path>
                </a:pathLst>
              </a:custGeom>
              <a:solidFill>
                <a:srgbClr val="BF32B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7" name="Freeform: Shape 556">
                <a:extLst>
                  <a:ext uri="{FF2B5EF4-FFF2-40B4-BE49-F238E27FC236}">
                    <a16:creationId xmlns:a16="http://schemas.microsoft.com/office/drawing/2014/main" id="{0C81BBE5-AFC1-4ADE-97A2-DAE37A6C9329}"/>
                  </a:ext>
                </a:extLst>
              </p:cNvPr>
              <p:cNvSpPr/>
              <p:nvPr/>
            </p:nvSpPr>
            <p:spPr>
              <a:xfrm>
                <a:off x="8671561" y="2015490"/>
                <a:ext cx="110489" cy="125729"/>
              </a:xfrm>
              <a:custGeom>
                <a:avLst/>
                <a:gdLst>
                  <a:gd name="connsiteX0" fmla="*/ 15240 w 110489"/>
                  <a:gd name="connsiteY0" fmla="*/ 15240 h 125729"/>
                  <a:gd name="connsiteX1" fmla="*/ 26670 w 110489"/>
                  <a:gd name="connsiteY1" fmla="*/ 19050 h 125729"/>
                  <a:gd name="connsiteX2" fmla="*/ 34290 w 110489"/>
                  <a:gd name="connsiteY2" fmla="*/ 15240 h 125729"/>
                  <a:gd name="connsiteX3" fmla="*/ 45720 w 110489"/>
                  <a:gd name="connsiteY3" fmla="*/ 22860 h 125729"/>
                  <a:gd name="connsiteX4" fmla="*/ 49530 w 110489"/>
                  <a:gd name="connsiteY4" fmla="*/ 34290 h 125729"/>
                  <a:gd name="connsiteX5" fmla="*/ 60960 w 110489"/>
                  <a:gd name="connsiteY5" fmla="*/ 34290 h 125729"/>
                  <a:gd name="connsiteX6" fmla="*/ 64770 w 110489"/>
                  <a:gd name="connsiteY6" fmla="*/ 15240 h 125729"/>
                  <a:gd name="connsiteX7" fmla="*/ 57150 w 110489"/>
                  <a:gd name="connsiteY7" fmla="*/ 0 h 125729"/>
                  <a:gd name="connsiteX8" fmla="*/ 95250 w 110489"/>
                  <a:gd name="connsiteY8" fmla="*/ 19050 h 125729"/>
                  <a:gd name="connsiteX9" fmla="*/ 102870 w 110489"/>
                  <a:gd name="connsiteY9" fmla="*/ 26670 h 125729"/>
                  <a:gd name="connsiteX10" fmla="*/ 99060 w 110489"/>
                  <a:gd name="connsiteY10" fmla="*/ 38100 h 125729"/>
                  <a:gd name="connsiteX11" fmla="*/ 110490 w 110489"/>
                  <a:gd name="connsiteY11" fmla="*/ 64770 h 125729"/>
                  <a:gd name="connsiteX12" fmla="*/ 106680 w 110489"/>
                  <a:gd name="connsiteY12" fmla="*/ 68580 h 125729"/>
                  <a:gd name="connsiteX13" fmla="*/ 95250 w 110489"/>
                  <a:gd name="connsiteY13" fmla="*/ 68580 h 125729"/>
                  <a:gd name="connsiteX14" fmla="*/ 99060 w 110489"/>
                  <a:gd name="connsiteY14" fmla="*/ 80010 h 125729"/>
                  <a:gd name="connsiteX15" fmla="*/ 99060 w 110489"/>
                  <a:gd name="connsiteY15" fmla="*/ 91440 h 125729"/>
                  <a:gd name="connsiteX16" fmla="*/ 99060 w 110489"/>
                  <a:gd name="connsiteY16" fmla="*/ 106680 h 125729"/>
                  <a:gd name="connsiteX17" fmla="*/ 99060 w 110489"/>
                  <a:gd name="connsiteY17" fmla="*/ 125730 h 125729"/>
                  <a:gd name="connsiteX18" fmla="*/ 76200 w 110489"/>
                  <a:gd name="connsiteY18" fmla="*/ 87630 h 125729"/>
                  <a:gd name="connsiteX19" fmla="*/ 64770 w 110489"/>
                  <a:gd name="connsiteY19" fmla="*/ 83820 h 125729"/>
                  <a:gd name="connsiteX20" fmla="*/ 49530 w 110489"/>
                  <a:gd name="connsiteY20" fmla="*/ 91440 h 125729"/>
                  <a:gd name="connsiteX21" fmla="*/ 38100 w 110489"/>
                  <a:gd name="connsiteY21" fmla="*/ 80010 h 125729"/>
                  <a:gd name="connsiteX22" fmla="*/ 30480 w 110489"/>
                  <a:gd name="connsiteY22" fmla="*/ 72390 h 125729"/>
                  <a:gd name="connsiteX23" fmla="*/ 34290 w 110489"/>
                  <a:gd name="connsiteY23" fmla="*/ 64770 h 125729"/>
                  <a:gd name="connsiteX24" fmla="*/ 30480 w 110489"/>
                  <a:gd name="connsiteY24" fmla="*/ 38100 h 125729"/>
                  <a:gd name="connsiteX25" fmla="*/ 0 w 110489"/>
                  <a:gd name="connsiteY25" fmla="*/ 26670 h 125729"/>
                  <a:gd name="connsiteX26" fmla="*/ 7620 w 110489"/>
                  <a:gd name="connsiteY26" fmla="*/ 22860 h 125729"/>
                  <a:gd name="connsiteX27" fmla="*/ 15240 w 110489"/>
                  <a:gd name="connsiteY27" fmla="*/ 15240 h 125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0489" h="125729">
                    <a:moveTo>
                      <a:pt x="15240" y="15240"/>
                    </a:moveTo>
                    <a:cubicBezTo>
                      <a:pt x="19050" y="19050"/>
                      <a:pt x="22860" y="22860"/>
                      <a:pt x="26670" y="19050"/>
                    </a:cubicBezTo>
                    <a:cubicBezTo>
                      <a:pt x="30480" y="19050"/>
                      <a:pt x="30480" y="15240"/>
                      <a:pt x="34290" y="15240"/>
                    </a:cubicBezTo>
                    <a:cubicBezTo>
                      <a:pt x="45720" y="11430"/>
                      <a:pt x="49530" y="11430"/>
                      <a:pt x="45720" y="22860"/>
                    </a:cubicBezTo>
                    <a:cubicBezTo>
                      <a:pt x="45720" y="26670"/>
                      <a:pt x="45720" y="30480"/>
                      <a:pt x="49530" y="34290"/>
                    </a:cubicBezTo>
                    <a:cubicBezTo>
                      <a:pt x="53340" y="38100"/>
                      <a:pt x="57150" y="38100"/>
                      <a:pt x="60960" y="34290"/>
                    </a:cubicBezTo>
                    <a:cubicBezTo>
                      <a:pt x="64770" y="30480"/>
                      <a:pt x="68580" y="22860"/>
                      <a:pt x="64770" y="15240"/>
                    </a:cubicBezTo>
                    <a:cubicBezTo>
                      <a:pt x="60960" y="11430"/>
                      <a:pt x="57150" y="7620"/>
                      <a:pt x="57150" y="0"/>
                    </a:cubicBezTo>
                    <a:cubicBezTo>
                      <a:pt x="72390" y="3810"/>
                      <a:pt x="80010" y="15240"/>
                      <a:pt x="95250" y="19050"/>
                    </a:cubicBezTo>
                    <a:cubicBezTo>
                      <a:pt x="99060" y="19050"/>
                      <a:pt x="99060" y="22860"/>
                      <a:pt x="102870" y="26670"/>
                    </a:cubicBezTo>
                    <a:cubicBezTo>
                      <a:pt x="102870" y="30480"/>
                      <a:pt x="95250" y="34290"/>
                      <a:pt x="99060" y="38100"/>
                    </a:cubicBezTo>
                    <a:cubicBezTo>
                      <a:pt x="106680" y="45720"/>
                      <a:pt x="106680" y="57150"/>
                      <a:pt x="110490" y="64770"/>
                    </a:cubicBezTo>
                    <a:cubicBezTo>
                      <a:pt x="110490" y="64770"/>
                      <a:pt x="106680" y="68580"/>
                      <a:pt x="106680" y="68580"/>
                    </a:cubicBezTo>
                    <a:cubicBezTo>
                      <a:pt x="102870" y="68580"/>
                      <a:pt x="99060" y="60960"/>
                      <a:pt x="95250" y="68580"/>
                    </a:cubicBezTo>
                    <a:cubicBezTo>
                      <a:pt x="91440" y="72390"/>
                      <a:pt x="99060" y="76200"/>
                      <a:pt x="99060" y="80010"/>
                    </a:cubicBezTo>
                    <a:cubicBezTo>
                      <a:pt x="102870" y="83820"/>
                      <a:pt x="102870" y="87630"/>
                      <a:pt x="99060" y="91440"/>
                    </a:cubicBezTo>
                    <a:cubicBezTo>
                      <a:pt x="95250" y="95250"/>
                      <a:pt x="87630" y="99060"/>
                      <a:pt x="99060" y="106680"/>
                    </a:cubicBezTo>
                    <a:cubicBezTo>
                      <a:pt x="102870" y="110490"/>
                      <a:pt x="99060" y="118110"/>
                      <a:pt x="99060" y="125730"/>
                    </a:cubicBezTo>
                    <a:cubicBezTo>
                      <a:pt x="83820" y="114300"/>
                      <a:pt x="72390" y="106680"/>
                      <a:pt x="76200" y="87630"/>
                    </a:cubicBezTo>
                    <a:cubicBezTo>
                      <a:pt x="76200" y="80010"/>
                      <a:pt x="72390" y="80010"/>
                      <a:pt x="64770" y="83820"/>
                    </a:cubicBezTo>
                    <a:cubicBezTo>
                      <a:pt x="60960" y="87630"/>
                      <a:pt x="57150" y="95250"/>
                      <a:pt x="49530" y="91440"/>
                    </a:cubicBezTo>
                    <a:cubicBezTo>
                      <a:pt x="45720" y="87630"/>
                      <a:pt x="41910" y="83820"/>
                      <a:pt x="38100" y="80010"/>
                    </a:cubicBezTo>
                    <a:cubicBezTo>
                      <a:pt x="38100" y="76200"/>
                      <a:pt x="34290" y="76200"/>
                      <a:pt x="30480" y="72390"/>
                    </a:cubicBezTo>
                    <a:cubicBezTo>
                      <a:pt x="34290" y="72390"/>
                      <a:pt x="34290" y="68580"/>
                      <a:pt x="34290" y="64770"/>
                    </a:cubicBezTo>
                    <a:cubicBezTo>
                      <a:pt x="30480" y="57150"/>
                      <a:pt x="22860" y="49530"/>
                      <a:pt x="30480" y="38100"/>
                    </a:cubicBezTo>
                    <a:cubicBezTo>
                      <a:pt x="11430" y="45720"/>
                      <a:pt x="3810" y="41910"/>
                      <a:pt x="0" y="26670"/>
                    </a:cubicBezTo>
                    <a:cubicBezTo>
                      <a:pt x="0" y="22860"/>
                      <a:pt x="3810" y="19050"/>
                      <a:pt x="7620" y="22860"/>
                    </a:cubicBezTo>
                    <a:cubicBezTo>
                      <a:pt x="7620" y="7620"/>
                      <a:pt x="11430" y="11430"/>
                      <a:pt x="15240" y="15240"/>
                    </a:cubicBezTo>
                    <a:close/>
                  </a:path>
                </a:pathLst>
              </a:custGeom>
              <a:solidFill>
                <a:srgbClr val="C461C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8" name="Freeform: Shape 557">
                <a:extLst>
                  <a:ext uri="{FF2B5EF4-FFF2-40B4-BE49-F238E27FC236}">
                    <a16:creationId xmlns:a16="http://schemas.microsoft.com/office/drawing/2014/main" id="{22D92BEF-4A12-F1DD-E227-21B8F7B578A3}"/>
                  </a:ext>
                </a:extLst>
              </p:cNvPr>
              <p:cNvSpPr/>
              <p:nvPr/>
            </p:nvSpPr>
            <p:spPr>
              <a:xfrm>
                <a:off x="8785861" y="2016797"/>
                <a:ext cx="41909" cy="72149"/>
              </a:xfrm>
              <a:custGeom>
                <a:avLst/>
                <a:gdLst>
                  <a:gd name="connsiteX0" fmla="*/ 0 w 41909"/>
                  <a:gd name="connsiteY0" fmla="*/ 13933 h 72149"/>
                  <a:gd name="connsiteX1" fmla="*/ 7620 w 41909"/>
                  <a:gd name="connsiteY1" fmla="*/ 6313 h 72149"/>
                  <a:gd name="connsiteX2" fmla="*/ 30480 w 41909"/>
                  <a:gd name="connsiteY2" fmla="*/ 2503 h 72149"/>
                  <a:gd name="connsiteX3" fmla="*/ 26670 w 41909"/>
                  <a:gd name="connsiteY3" fmla="*/ 21553 h 72149"/>
                  <a:gd name="connsiteX4" fmla="*/ 26670 w 41909"/>
                  <a:gd name="connsiteY4" fmla="*/ 36793 h 72149"/>
                  <a:gd name="connsiteX5" fmla="*/ 41910 w 41909"/>
                  <a:gd name="connsiteY5" fmla="*/ 59653 h 72149"/>
                  <a:gd name="connsiteX6" fmla="*/ 26670 w 41909"/>
                  <a:gd name="connsiteY6" fmla="*/ 67273 h 72149"/>
                  <a:gd name="connsiteX7" fmla="*/ 11430 w 41909"/>
                  <a:gd name="connsiteY7" fmla="*/ 71083 h 72149"/>
                  <a:gd name="connsiteX8" fmla="*/ 11430 w 41909"/>
                  <a:gd name="connsiteY8" fmla="*/ 67273 h 72149"/>
                  <a:gd name="connsiteX9" fmla="*/ 11430 w 41909"/>
                  <a:gd name="connsiteY9" fmla="*/ 36793 h 72149"/>
                  <a:gd name="connsiteX10" fmla="*/ 0 w 41909"/>
                  <a:gd name="connsiteY10" fmla="*/ 13933 h 72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09" h="72149">
                    <a:moveTo>
                      <a:pt x="0" y="13933"/>
                    </a:moveTo>
                    <a:cubicBezTo>
                      <a:pt x="3810" y="10123"/>
                      <a:pt x="7620" y="10123"/>
                      <a:pt x="7620" y="6313"/>
                    </a:cubicBezTo>
                    <a:cubicBezTo>
                      <a:pt x="19050" y="-1307"/>
                      <a:pt x="19050" y="-1307"/>
                      <a:pt x="30480" y="2503"/>
                    </a:cubicBezTo>
                    <a:cubicBezTo>
                      <a:pt x="30480" y="10123"/>
                      <a:pt x="30480" y="13933"/>
                      <a:pt x="26670" y="21553"/>
                    </a:cubicBezTo>
                    <a:cubicBezTo>
                      <a:pt x="22860" y="25363"/>
                      <a:pt x="15240" y="32983"/>
                      <a:pt x="26670" y="36793"/>
                    </a:cubicBezTo>
                    <a:cubicBezTo>
                      <a:pt x="26670" y="48223"/>
                      <a:pt x="34290" y="52033"/>
                      <a:pt x="41910" y="59653"/>
                    </a:cubicBezTo>
                    <a:cubicBezTo>
                      <a:pt x="34290" y="63463"/>
                      <a:pt x="30480" y="63463"/>
                      <a:pt x="26670" y="67273"/>
                    </a:cubicBezTo>
                    <a:cubicBezTo>
                      <a:pt x="22860" y="67273"/>
                      <a:pt x="19050" y="74893"/>
                      <a:pt x="11430" y="71083"/>
                    </a:cubicBezTo>
                    <a:cubicBezTo>
                      <a:pt x="11430" y="71083"/>
                      <a:pt x="7620" y="67273"/>
                      <a:pt x="11430" y="67273"/>
                    </a:cubicBezTo>
                    <a:cubicBezTo>
                      <a:pt x="19050" y="55843"/>
                      <a:pt x="19050" y="48223"/>
                      <a:pt x="11430" y="36793"/>
                    </a:cubicBezTo>
                    <a:cubicBezTo>
                      <a:pt x="0" y="32983"/>
                      <a:pt x="0" y="21553"/>
                      <a:pt x="0" y="13933"/>
                    </a:cubicBezTo>
                    <a:close/>
                  </a:path>
                </a:pathLst>
              </a:custGeom>
              <a:solidFill>
                <a:srgbClr val="C461C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9" name="Freeform: Shape 558">
                <a:extLst>
                  <a:ext uri="{FF2B5EF4-FFF2-40B4-BE49-F238E27FC236}">
                    <a16:creationId xmlns:a16="http://schemas.microsoft.com/office/drawing/2014/main" id="{AFA016D7-3745-C3B6-2576-8CF1939BC735}"/>
                  </a:ext>
                </a:extLst>
              </p:cNvPr>
              <p:cNvSpPr/>
              <p:nvPr/>
            </p:nvSpPr>
            <p:spPr>
              <a:xfrm>
                <a:off x="8599170" y="2179320"/>
                <a:ext cx="24553" cy="16933"/>
              </a:xfrm>
              <a:custGeom>
                <a:avLst/>
                <a:gdLst>
                  <a:gd name="connsiteX0" fmla="*/ 0 w 24553"/>
                  <a:gd name="connsiteY0" fmla="*/ 0 h 16933"/>
                  <a:gd name="connsiteX1" fmla="*/ 15240 w 24553"/>
                  <a:gd name="connsiteY1" fmla="*/ 0 h 16933"/>
                  <a:gd name="connsiteX2" fmla="*/ 22860 w 24553"/>
                  <a:gd name="connsiteY2" fmla="*/ 3810 h 16933"/>
                  <a:gd name="connsiteX3" fmla="*/ 22860 w 24553"/>
                  <a:gd name="connsiteY3" fmla="*/ 15240 h 16933"/>
                  <a:gd name="connsiteX4" fmla="*/ 15240 w 24553"/>
                  <a:gd name="connsiteY4" fmla="*/ 15240 h 16933"/>
                  <a:gd name="connsiteX5" fmla="*/ 0 w 24553"/>
                  <a:gd name="connsiteY5" fmla="*/ 0 h 16933"/>
                  <a:gd name="connsiteX6" fmla="*/ 0 w 24553"/>
                  <a:gd name="connsiteY6" fmla="*/ 0 h 1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53" h="16933">
                    <a:moveTo>
                      <a:pt x="0" y="0"/>
                    </a:moveTo>
                    <a:cubicBezTo>
                      <a:pt x="3810" y="0"/>
                      <a:pt x="11430" y="0"/>
                      <a:pt x="15240" y="0"/>
                    </a:cubicBezTo>
                    <a:cubicBezTo>
                      <a:pt x="19050" y="0"/>
                      <a:pt x="22860" y="3810"/>
                      <a:pt x="22860" y="3810"/>
                    </a:cubicBezTo>
                    <a:cubicBezTo>
                      <a:pt x="22860" y="7620"/>
                      <a:pt x="26670" y="11430"/>
                      <a:pt x="22860" y="15240"/>
                    </a:cubicBezTo>
                    <a:cubicBezTo>
                      <a:pt x="19050" y="19050"/>
                      <a:pt x="15240" y="15240"/>
                      <a:pt x="15240" y="15240"/>
                    </a:cubicBezTo>
                    <a:cubicBezTo>
                      <a:pt x="7620" y="7620"/>
                      <a:pt x="3810" y="3810"/>
                      <a:pt x="0" y="0"/>
                    </a:cubicBezTo>
                    <a:lnTo>
                      <a:pt x="0" y="0"/>
                    </a:lnTo>
                    <a:close/>
                  </a:path>
                </a:pathLst>
              </a:custGeom>
              <a:solidFill>
                <a:srgbClr val="C461C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0" name="Freeform: Shape 559">
                <a:extLst>
                  <a:ext uri="{FF2B5EF4-FFF2-40B4-BE49-F238E27FC236}">
                    <a16:creationId xmlns:a16="http://schemas.microsoft.com/office/drawing/2014/main" id="{F0ED3070-57D5-6248-6DE4-01EC7ACE367B}"/>
                  </a:ext>
                </a:extLst>
              </p:cNvPr>
              <p:cNvSpPr/>
              <p:nvPr/>
            </p:nvSpPr>
            <p:spPr>
              <a:xfrm>
                <a:off x="8537621" y="2170121"/>
                <a:ext cx="23449" cy="16818"/>
              </a:xfrm>
              <a:custGeom>
                <a:avLst/>
                <a:gdLst>
                  <a:gd name="connsiteX0" fmla="*/ 8209 w 23449"/>
                  <a:gd name="connsiteY0" fmla="*/ 16818 h 16818"/>
                  <a:gd name="connsiteX1" fmla="*/ 4399 w 23449"/>
                  <a:gd name="connsiteY1" fmla="*/ 13008 h 16818"/>
                  <a:gd name="connsiteX2" fmla="*/ 4399 w 23449"/>
                  <a:gd name="connsiteY2" fmla="*/ 1578 h 16818"/>
                  <a:gd name="connsiteX3" fmla="*/ 15829 w 23449"/>
                  <a:gd name="connsiteY3" fmla="*/ 5388 h 16818"/>
                  <a:gd name="connsiteX4" fmla="*/ 23449 w 23449"/>
                  <a:gd name="connsiteY4" fmla="*/ 13008 h 16818"/>
                  <a:gd name="connsiteX5" fmla="*/ 8209 w 23449"/>
                  <a:gd name="connsiteY5" fmla="*/ 16818 h 16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49" h="16818">
                    <a:moveTo>
                      <a:pt x="8209" y="16818"/>
                    </a:moveTo>
                    <a:cubicBezTo>
                      <a:pt x="8209" y="16818"/>
                      <a:pt x="4399" y="16818"/>
                      <a:pt x="4399" y="13008"/>
                    </a:cubicBezTo>
                    <a:cubicBezTo>
                      <a:pt x="590" y="9198"/>
                      <a:pt x="-3221" y="5388"/>
                      <a:pt x="4399" y="1578"/>
                    </a:cubicBezTo>
                    <a:cubicBezTo>
                      <a:pt x="8209" y="-2232"/>
                      <a:pt x="12019" y="1578"/>
                      <a:pt x="15829" y="5388"/>
                    </a:cubicBezTo>
                    <a:lnTo>
                      <a:pt x="23449" y="13008"/>
                    </a:lnTo>
                    <a:cubicBezTo>
                      <a:pt x="15829" y="13008"/>
                      <a:pt x="12019" y="16818"/>
                      <a:pt x="8209" y="16818"/>
                    </a:cubicBezTo>
                    <a:close/>
                  </a:path>
                </a:pathLst>
              </a:custGeom>
              <a:solidFill>
                <a:srgbClr val="C655C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1" name="Freeform: Shape 560">
                <a:extLst>
                  <a:ext uri="{FF2B5EF4-FFF2-40B4-BE49-F238E27FC236}">
                    <a16:creationId xmlns:a16="http://schemas.microsoft.com/office/drawing/2014/main" id="{2F47555E-BCFA-EDD8-2DD3-EAA34CF16252}"/>
                  </a:ext>
                </a:extLst>
              </p:cNvPr>
              <p:cNvSpPr/>
              <p:nvPr/>
            </p:nvSpPr>
            <p:spPr>
              <a:xfrm>
                <a:off x="8778240" y="2007870"/>
                <a:ext cx="10776" cy="26670"/>
              </a:xfrm>
              <a:custGeom>
                <a:avLst/>
                <a:gdLst>
                  <a:gd name="connsiteX0" fmla="*/ 0 w 10776"/>
                  <a:gd name="connsiteY0" fmla="*/ 26670 h 26670"/>
                  <a:gd name="connsiteX1" fmla="*/ 0 w 10776"/>
                  <a:gd name="connsiteY1" fmla="*/ 0 h 26670"/>
                  <a:gd name="connsiteX2" fmla="*/ 7620 w 10776"/>
                  <a:gd name="connsiteY2" fmla="*/ 22860 h 26670"/>
                  <a:gd name="connsiteX3" fmla="*/ 0 w 10776"/>
                  <a:gd name="connsiteY3" fmla="*/ 26670 h 26670"/>
                </a:gdLst>
                <a:ahLst/>
                <a:cxnLst>
                  <a:cxn ang="0">
                    <a:pos x="connsiteX0" y="connsiteY0"/>
                  </a:cxn>
                  <a:cxn ang="0">
                    <a:pos x="connsiteX1" y="connsiteY1"/>
                  </a:cxn>
                  <a:cxn ang="0">
                    <a:pos x="connsiteX2" y="connsiteY2"/>
                  </a:cxn>
                  <a:cxn ang="0">
                    <a:pos x="connsiteX3" y="connsiteY3"/>
                  </a:cxn>
                </a:cxnLst>
                <a:rect l="l" t="t" r="r" b="b"/>
                <a:pathLst>
                  <a:path w="10776" h="26670">
                    <a:moveTo>
                      <a:pt x="0" y="26670"/>
                    </a:moveTo>
                    <a:cubicBezTo>
                      <a:pt x="0" y="19050"/>
                      <a:pt x="0" y="11430"/>
                      <a:pt x="0" y="0"/>
                    </a:cubicBezTo>
                    <a:cubicBezTo>
                      <a:pt x="7620" y="7620"/>
                      <a:pt x="15240" y="15240"/>
                      <a:pt x="7620" y="22860"/>
                    </a:cubicBezTo>
                    <a:lnTo>
                      <a:pt x="0" y="26670"/>
                    </a:lnTo>
                    <a:close/>
                  </a:path>
                </a:pathLst>
              </a:custGeom>
              <a:solidFill>
                <a:srgbClr val="C461C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2" name="Freeform: Shape 561">
                <a:extLst>
                  <a:ext uri="{FF2B5EF4-FFF2-40B4-BE49-F238E27FC236}">
                    <a16:creationId xmlns:a16="http://schemas.microsoft.com/office/drawing/2014/main" id="{8D02A55D-4346-96F6-7206-49E43202FE4B}"/>
                  </a:ext>
                </a:extLst>
              </p:cNvPr>
              <p:cNvSpPr/>
              <p:nvPr/>
            </p:nvSpPr>
            <p:spPr>
              <a:xfrm>
                <a:off x="8698231" y="2122170"/>
                <a:ext cx="16933" cy="11429"/>
              </a:xfrm>
              <a:custGeom>
                <a:avLst/>
                <a:gdLst>
                  <a:gd name="connsiteX0" fmla="*/ 0 w 16933"/>
                  <a:gd name="connsiteY0" fmla="*/ 3810 h 11429"/>
                  <a:gd name="connsiteX1" fmla="*/ 7620 w 16933"/>
                  <a:gd name="connsiteY1" fmla="*/ 0 h 11429"/>
                  <a:gd name="connsiteX2" fmla="*/ 15240 w 16933"/>
                  <a:gd name="connsiteY2" fmla="*/ 7620 h 11429"/>
                  <a:gd name="connsiteX3" fmla="*/ 15240 w 16933"/>
                  <a:gd name="connsiteY3" fmla="*/ 11430 h 11429"/>
                  <a:gd name="connsiteX4" fmla="*/ 7620 w 16933"/>
                  <a:gd name="connsiteY4" fmla="*/ 11430 h 11429"/>
                  <a:gd name="connsiteX5" fmla="*/ 0 w 16933"/>
                  <a:gd name="connsiteY5" fmla="*/ 3810 h 11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33" h="11429">
                    <a:moveTo>
                      <a:pt x="0" y="3810"/>
                    </a:moveTo>
                    <a:lnTo>
                      <a:pt x="7620" y="0"/>
                    </a:lnTo>
                    <a:cubicBezTo>
                      <a:pt x="11430" y="3810"/>
                      <a:pt x="11430" y="3810"/>
                      <a:pt x="15240" y="7620"/>
                    </a:cubicBezTo>
                    <a:cubicBezTo>
                      <a:pt x="15240" y="7620"/>
                      <a:pt x="19050" y="11430"/>
                      <a:pt x="15240" y="11430"/>
                    </a:cubicBezTo>
                    <a:cubicBezTo>
                      <a:pt x="15240" y="11430"/>
                      <a:pt x="11430" y="11430"/>
                      <a:pt x="7620" y="11430"/>
                    </a:cubicBezTo>
                    <a:cubicBezTo>
                      <a:pt x="3810" y="11430"/>
                      <a:pt x="0" y="7620"/>
                      <a:pt x="0" y="3810"/>
                    </a:cubicBezTo>
                    <a:close/>
                  </a:path>
                </a:pathLst>
              </a:custGeom>
              <a:solidFill>
                <a:srgbClr val="C461C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3" name="Freeform: Shape 562">
                <a:extLst>
                  <a:ext uri="{FF2B5EF4-FFF2-40B4-BE49-F238E27FC236}">
                    <a16:creationId xmlns:a16="http://schemas.microsoft.com/office/drawing/2014/main" id="{F55F1FF9-6444-5A55-A6A2-2A1CFC7372D5}"/>
                  </a:ext>
                </a:extLst>
              </p:cNvPr>
              <p:cNvSpPr/>
              <p:nvPr/>
            </p:nvSpPr>
            <p:spPr>
              <a:xfrm>
                <a:off x="8724901" y="2107882"/>
                <a:ext cx="11430" cy="10477"/>
              </a:xfrm>
              <a:custGeom>
                <a:avLst/>
                <a:gdLst>
                  <a:gd name="connsiteX0" fmla="*/ 11430 w 11430"/>
                  <a:gd name="connsiteY0" fmla="*/ 2858 h 10477"/>
                  <a:gd name="connsiteX1" fmla="*/ 7620 w 11430"/>
                  <a:gd name="connsiteY1" fmla="*/ 10477 h 10477"/>
                  <a:gd name="connsiteX2" fmla="*/ 0 w 11430"/>
                  <a:gd name="connsiteY2" fmla="*/ 10477 h 10477"/>
                  <a:gd name="connsiteX3" fmla="*/ 3810 w 11430"/>
                  <a:gd name="connsiteY3" fmla="*/ 2858 h 10477"/>
                  <a:gd name="connsiteX4" fmla="*/ 11430 w 11430"/>
                  <a:gd name="connsiteY4" fmla="*/ 2858 h 10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10477">
                    <a:moveTo>
                      <a:pt x="11430" y="2858"/>
                    </a:moveTo>
                    <a:cubicBezTo>
                      <a:pt x="11430" y="6668"/>
                      <a:pt x="11430" y="6668"/>
                      <a:pt x="7620" y="10477"/>
                    </a:cubicBezTo>
                    <a:cubicBezTo>
                      <a:pt x="3810" y="10477"/>
                      <a:pt x="3810" y="10477"/>
                      <a:pt x="0" y="10477"/>
                    </a:cubicBezTo>
                    <a:cubicBezTo>
                      <a:pt x="0" y="6668"/>
                      <a:pt x="0" y="6668"/>
                      <a:pt x="3810" y="2858"/>
                    </a:cubicBezTo>
                    <a:cubicBezTo>
                      <a:pt x="7620" y="-953"/>
                      <a:pt x="7620" y="-953"/>
                      <a:pt x="11430" y="2858"/>
                    </a:cubicBezTo>
                    <a:close/>
                  </a:path>
                </a:pathLst>
              </a:custGeom>
              <a:solidFill>
                <a:srgbClr val="C461C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4" name="Freeform: Shape 563">
                <a:extLst>
                  <a:ext uri="{FF2B5EF4-FFF2-40B4-BE49-F238E27FC236}">
                    <a16:creationId xmlns:a16="http://schemas.microsoft.com/office/drawing/2014/main" id="{15C84226-58FD-D75E-6CB7-266F2F964492}"/>
                  </a:ext>
                </a:extLst>
              </p:cNvPr>
              <p:cNvSpPr/>
              <p:nvPr/>
            </p:nvSpPr>
            <p:spPr>
              <a:xfrm>
                <a:off x="8686801" y="2068829"/>
                <a:ext cx="11430" cy="15240"/>
              </a:xfrm>
              <a:custGeom>
                <a:avLst/>
                <a:gdLst>
                  <a:gd name="connsiteX0" fmla="*/ 7620 w 11430"/>
                  <a:gd name="connsiteY0" fmla="*/ 15240 h 15240"/>
                  <a:gd name="connsiteX1" fmla="*/ 0 w 11430"/>
                  <a:gd name="connsiteY1" fmla="*/ 0 h 15240"/>
                  <a:gd name="connsiteX2" fmla="*/ 11430 w 11430"/>
                  <a:gd name="connsiteY2" fmla="*/ 7620 h 15240"/>
                  <a:gd name="connsiteX3" fmla="*/ 7620 w 11430"/>
                  <a:gd name="connsiteY3" fmla="*/ 15240 h 15240"/>
                </a:gdLst>
                <a:ahLst/>
                <a:cxnLst>
                  <a:cxn ang="0">
                    <a:pos x="connsiteX0" y="connsiteY0"/>
                  </a:cxn>
                  <a:cxn ang="0">
                    <a:pos x="connsiteX1" y="connsiteY1"/>
                  </a:cxn>
                  <a:cxn ang="0">
                    <a:pos x="connsiteX2" y="connsiteY2"/>
                  </a:cxn>
                  <a:cxn ang="0">
                    <a:pos x="connsiteX3" y="connsiteY3"/>
                  </a:cxn>
                </a:cxnLst>
                <a:rect l="l" t="t" r="r" b="b"/>
                <a:pathLst>
                  <a:path w="11430" h="15240">
                    <a:moveTo>
                      <a:pt x="7620" y="15240"/>
                    </a:moveTo>
                    <a:cubicBezTo>
                      <a:pt x="3810" y="11430"/>
                      <a:pt x="0" y="7620"/>
                      <a:pt x="0" y="0"/>
                    </a:cubicBezTo>
                    <a:cubicBezTo>
                      <a:pt x="7620" y="0"/>
                      <a:pt x="7620" y="7620"/>
                      <a:pt x="11430" y="7620"/>
                    </a:cubicBezTo>
                    <a:lnTo>
                      <a:pt x="7620" y="15240"/>
                    </a:lnTo>
                    <a:close/>
                  </a:path>
                </a:pathLst>
              </a:custGeom>
              <a:solidFill>
                <a:srgbClr val="C461C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5" name="Freeform: Shape 564">
                <a:extLst>
                  <a:ext uri="{FF2B5EF4-FFF2-40B4-BE49-F238E27FC236}">
                    <a16:creationId xmlns:a16="http://schemas.microsoft.com/office/drawing/2014/main" id="{A5DE1697-9F41-9828-D3AF-5633312D2F3F}"/>
                  </a:ext>
                </a:extLst>
              </p:cNvPr>
              <p:cNvSpPr/>
              <p:nvPr/>
            </p:nvSpPr>
            <p:spPr>
              <a:xfrm>
                <a:off x="8691932" y="2087879"/>
                <a:ext cx="8800" cy="19050"/>
              </a:xfrm>
              <a:custGeom>
                <a:avLst/>
                <a:gdLst>
                  <a:gd name="connsiteX0" fmla="*/ 6298 w 8800"/>
                  <a:gd name="connsiteY0" fmla="*/ 19050 h 19050"/>
                  <a:gd name="connsiteX1" fmla="*/ 2488 w 8800"/>
                  <a:gd name="connsiteY1" fmla="*/ 0 h 19050"/>
                  <a:gd name="connsiteX2" fmla="*/ 6298 w 8800"/>
                  <a:gd name="connsiteY2" fmla="*/ 19050 h 19050"/>
                </a:gdLst>
                <a:ahLst/>
                <a:cxnLst>
                  <a:cxn ang="0">
                    <a:pos x="connsiteX0" y="connsiteY0"/>
                  </a:cxn>
                  <a:cxn ang="0">
                    <a:pos x="connsiteX1" y="connsiteY1"/>
                  </a:cxn>
                  <a:cxn ang="0">
                    <a:pos x="connsiteX2" y="connsiteY2"/>
                  </a:cxn>
                </a:cxnLst>
                <a:rect l="l" t="t" r="r" b="b"/>
                <a:pathLst>
                  <a:path w="8800" h="19050">
                    <a:moveTo>
                      <a:pt x="6298" y="19050"/>
                    </a:moveTo>
                    <a:cubicBezTo>
                      <a:pt x="-5132" y="15240"/>
                      <a:pt x="2488" y="7620"/>
                      <a:pt x="2488" y="0"/>
                    </a:cubicBezTo>
                    <a:cubicBezTo>
                      <a:pt x="10108" y="3810"/>
                      <a:pt x="10108" y="11430"/>
                      <a:pt x="6298" y="19050"/>
                    </a:cubicBezTo>
                    <a:close/>
                  </a:path>
                </a:pathLst>
              </a:custGeom>
              <a:solidFill>
                <a:srgbClr val="C461C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6" name="Freeform: Shape 565">
                <a:extLst>
                  <a:ext uri="{FF2B5EF4-FFF2-40B4-BE49-F238E27FC236}">
                    <a16:creationId xmlns:a16="http://schemas.microsoft.com/office/drawing/2014/main" id="{94D57570-6E68-859D-AC1A-0A2EBF6BE2B5}"/>
                  </a:ext>
                </a:extLst>
              </p:cNvPr>
              <p:cNvSpPr/>
              <p:nvPr/>
            </p:nvSpPr>
            <p:spPr>
              <a:xfrm>
                <a:off x="8711777" y="2110740"/>
                <a:ext cx="1693" cy="0"/>
              </a:xfrm>
              <a:custGeom>
                <a:avLst/>
                <a:gdLst>
                  <a:gd name="connsiteX0" fmla="*/ 1693 w 1693"/>
                  <a:gd name="connsiteY0" fmla="*/ 0 h 0"/>
                  <a:gd name="connsiteX1" fmla="*/ 1693 w 1693"/>
                  <a:gd name="connsiteY1" fmla="*/ 0 h 0"/>
                  <a:gd name="connsiteX2" fmla="*/ 1693 w 1693"/>
                  <a:gd name="connsiteY2" fmla="*/ 0 h 0"/>
                  <a:gd name="connsiteX3" fmla="*/ 1693 w 1693"/>
                  <a:gd name="connsiteY3" fmla="*/ 0 h 0"/>
                  <a:gd name="connsiteX4" fmla="*/ 1693 w 1693"/>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3">
                    <a:moveTo>
                      <a:pt x="1693" y="0"/>
                    </a:moveTo>
                    <a:cubicBezTo>
                      <a:pt x="1693" y="0"/>
                      <a:pt x="1693" y="0"/>
                      <a:pt x="1693" y="0"/>
                    </a:cubicBezTo>
                    <a:cubicBezTo>
                      <a:pt x="1693" y="0"/>
                      <a:pt x="-2116" y="0"/>
                      <a:pt x="1693" y="0"/>
                    </a:cubicBezTo>
                    <a:cubicBezTo>
                      <a:pt x="-2116" y="0"/>
                      <a:pt x="1693" y="0"/>
                      <a:pt x="1693" y="0"/>
                    </a:cubicBezTo>
                    <a:lnTo>
                      <a:pt x="1693" y="0"/>
                    </a:lnTo>
                    <a:close/>
                  </a:path>
                </a:pathLst>
              </a:custGeom>
              <a:solidFill>
                <a:srgbClr val="C461C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7" name="Freeform: Shape 566">
                <a:extLst>
                  <a:ext uri="{FF2B5EF4-FFF2-40B4-BE49-F238E27FC236}">
                    <a16:creationId xmlns:a16="http://schemas.microsoft.com/office/drawing/2014/main" id="{58EFF312-A793-B89E-4EC6-E83845066B18}"/>
                  </a:ext>
                </a:extLst>
              </p:cNvPr>
              <p:cNvSpPr/>
              <p:nvPr/>
            </p:nvSpPr>
            <p:spPr>
              <a:xfrm>
                <a:off x="8576311" y="2190750"/>
                <a:ext cx="2857" cy="2857"/>
              </a:xfrm>
              <a:custGeom>
                <a:avLst/>
                <a:gdLst>
                  <a:gd name="connsiteX0" fmla="*/ 0 w 2857"/>
                  <a:gd name="connsiteY0" fmla="*/ 0 h 2857"/>
                  <a:gd name="connsiteX1" fmla="*/ 0 w 2857"/>
                  <a:gd name="connsiteY1" fmla="*/ 0 h 2857"/>
                  <a:gd name="connsiteX2" fmla="*/ 0 w 2857"/>
                  <a:gd name="connsiteY2" fmla="*/ 0 h 2857"/>
                  <a:gd name="connsiteX3" fmla="*/ 0 w 2857"/>
                  <a:gd name="connsiteY3" fmla="*/ 0 h 2857"/>
                  <a:gd name="connsiteX4" fmla="*/ 0 w 2857"/>
                  <a:gd name="connsiteY4" fmla="*/ 0 h 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 h="2857">
                    <a:moveTo>
                      <a:pt x="0" y="0"/>
                    </a:moveTo>
                    <a:cubicBezTo>
                      <a:pt x="3810" y="0"/>
                      <a:pt x="3810" y="0"/>
                      <a:pt x="0" y="0"/>
                    </a:cubicBezTo>
                    <a:cubicBezTo>
                      <a:pt x="3810" y="0"/>
                      <a:pt x="3810" y="3810"/>
                      <a:pt x="0" y="0"/>
                    </a:cubicBezTo>
                    <a:cubicBezTo>
                      <a:pt x="3810" y="3810"/>
                      <a:pt x="0" y="3810"/>
                      <a:pt x="0" y="0"/>
                    </a:cubicBezTo>
                    <a:cubicBezTo>
                      <a:pt x="0" y="3810"/>
                      <a:pt x="0" y="0"/>
                      <a:pt x="0" y="0"/>
                    </a:cubicBezTo>
                    <a:close/>
                  </a:path>
                </a:pathLst>
              </a:custGeom>
              <a:solidFill>
                <a:srgbClr val="C461C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8" name="Freeform: Shape 567">
                <a:extLst>
                  <a:ext uri="{FF2B5EF4-FFF2-40B4-BE49-F238E27FC236}">
                    <a16:creationId xmlns:a16="http://schemas.microsoft.com/office/drawing/2014/main" id="{83CC0462-6CB2-415A-6C34-5A0953D65619}"/>
                  </a:ext>
                </a:extLst>
              </p:cNvPr>
              <p:cNvSpPr/>
              <p:nvPr/>
            </p:nvSpPr>
            <p:spPr>
              <a:xfrm>
                <a:off x="8538211" y="2222182"/>
                <a:ext cx="4399" cy="2857"/>
              </a:xfrm>
              <a:custGeom>
                <a:avLst/>
                <a:gdLst>
                  <a:gd name="connsiteX0" fmla="*/ 0 w 4399"/>
                  <a:gd name="connsiteY0" fmla="*/ 2858 h 2857"/>
                  <a:gd name="connsiteX1" fmla="*/ 0 w 4399"/>
                  <a:gd name="connsiteY1" fmla="*/ 2858 h 2857"/>
                  <a:gd name="connsiteX2" fmla="*/ 0 w 4399"/>
                  <a:gd name="connsiteY2" fmla="*/ 2858 h 2857"/>
                  <a:gd name="connsiteX3" fmla="*/ 0 w 4399"/>
                  <a:gd name="connsiteY3" fmla="*/ 2858 h 2857"/>
                </a:gdLst>
                <a:ahLst/>
                <a:cxnLst>
                  <a:cxn ang="0">
                    <a:pos x="connsiteX0" y="connsiteY0"/>
                  </a:cxn>
                  <a:cxn ang="0">
                    <a:pos x="connsiteX1" y="connsiteY1"/>
                  </a:cxn>
                  <a:cxn ang="0">
                    <a:pos x="connsiteX2" y="connsiteY2"/>
                  </a:cxn>
                  <a:cxn ang="0">
                    <a:pos x="connsiteX3" y="connsiteY3"/>
                  </a:cxn>
                </a:cxnLst>
                <a:rect l="l" t="t" r="r" b="b"/>
                <a:pathLst>
                  <a:path w="4399" h="2857">
                    <a:moveTo>
                      <a:pt x="0" y="2858"/>
                    </a:moveTo>
                    <a:lnTo>
                      <a:pt x="0" y="2858"/>
                    </a:lnTo>
                    <a:cubicBezTo>
                      <a:pt x="7620" y="-953"/>
                      <a:pt x="3810" y="-953"/>
                      <a:pt x="0" y="2858"/>
                    </a:cubicBezTo>
                    <a:lnTo>
                      <a:pt x="0" y="2858"/>
                    </a:lnTo>
                    <a:close/>
                  </a:path>
                </a:pathLst>
              </a:custGeom>
              <a:solidFill>
                <a:srgbClr val="C461C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9" name="Freeform: Shape 568">
                <a:extLst>
                  <a:ext uri="{FF2B5EF4-FFF2-40B4-BE49-F238E27FC236}">
                    <a16:creationId xmlns:a16="http://schemas.microsoft.com/office/drawing/2014/main" id="{DE9E7160-7085-19A5-7A90-927A532F85EE}"/>
                  </a:ext>
                </a:extLst>
              </p:cNvPr>
              <p:cNvSpPr/>
              <p:nvPr/>
            </p:nvSpPr>
            <p:spPr>
              <a:xfrm>
                <a:off x="8803217" y="1817370"/>
                <a:ext cx="77893" cy="95250"/>
              </a:xfrm>
              <a:custGeom>
                <a:avLst/>
                <a:gdLst>
                  <a:gd name="connsiteX0" fmla="*/ 77893 w 77893"/>
                  <a:gd name="connsiteY0" fmla="*/ 15240 h 95250"/>
                  <a:gd name="connsiteX1" fmla="*/ 51223 w 77893"/>
                  <a:gd name="connsiteY1" fmla="*/ 26670 h 95250"/>
                  <a:gd name="connsiteX2" fmla="*/ 51223 w 77893"/>
                  <a:gd name="connsiteY2" fmla="*/ 30480 h 95250"/>
                  <a:gd name="connsiteX3" fmla="*/ 58843 w 77893"/>
                  <a:gd name="connsiteY3" fmla="*/ 68580 h 95250"/>
                  <a:gd name="connsiteX4" fmla="*/ 28363 w 77893"/>
                  <a:gd name="connsiteY4" fmla="*/ 95250 h 95250"/>
                  <a:gd name="connsiteX5" fmla="*/ 24553 w 77893"/>
                  <a:gd name="connsiteY5" fmla="*/ 60960 h 95250"/>
                  <a:gd name="connsiteX6" fmla="*/ 16933 w 77893"/>
                  <a:gd name="connsiteY6" fmla="*/ 49530 h 95250"/>
                  <a:gd name="connsiteX7" fmla="*/ 1693 w 77893"/>
                  <a:gd name="connsiteY7" fmla="*/ 41910 h 95250"/>
                  <a:gd name="connsiteX8" fmla="*/ 1693 w 77893"/>
                  <a:gd name="connsiteY8" fmla="*/ 38100 h 95250"/>
                  <a:gd name="connsiteX9" fmla="*/ 5503 w 77893"/>
                  <a:gd name="connsiteY9" fmla="*/ 34290 h 95250"/>
                  <a:gd name="connsiteX10" fmla="*/ 5503 w 77893"/>
                  <a:gd name="connsiteY10" fmla="*/ 34290 h 95250"/>
                  <a:gd name="connsiteX11" fmla="*/ 24553 w 77893"/>
                  <a:gd name="connsiteY11" fmla="*/ 22860 h 95250"/>
                  <a:gd name="connsiteX12" fmla="*/ 35983 w 77893"/>
                  <a:gd name="connsiteY12" fmla="*/ 15240 h 95250"/>
                  <a:gd name="connsiteX13" fmla="*/ 51223 w 77893"/>
                  <a:gd name="connsiteY13" fmla="*/ 7620 h 95250"/>
                  <a:gd name="connsiteX14" fmla="*/ 66463 w 77893"/>
                  <a:gd name="connsiteY14" fmla="*/ 0 h 95250"/>
                  <a:gd name="connsiteX15" fmla="*/ 77893 w 77893"/>
                  <a:gd name="connsiteY15" fmla="*/ 15240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7893" h="95250">
                    <a:moveTo>
                      <a:pt x="77893" y="15240"/>
                    </a:moveTo>
                    <a:cubicBezTo>
                      <a:pt x="66463" y="11430"/>
                      <a:pt x="62653" y="22860"/>
                      <a:pt x="51223" y="26670"/>
                    </a:cubicBezTo>
                    <a:cubicBezTo>
                      <a:pt x="51223" y="26670"/>
                      <a:pt x="47413" y="30480"/>
                      <a:pt x="51223" y="30480"/>
                    </a:cubicBezTo>
                    <a:cubicBezTo>
                      <a:pt x="62653" y="41910"/>
                      <a:pt x="58843" y="53340"/>
                      <a:pt x="58843" y="68580"/>
                    </a:cubicBezTo>
                    <a:cubicBezTo>
                      <a:pt x="47413" y="72390"/>
                      <a:pt x="35983" y="80010"/>
                      <a:pt x="28363" y="95250"/>
                    </a:cubicBezTo>
                    <a:cubicBezTo>
                      <a:pt x="20743" y="83820"/>
                      <a:pt x="20743" y="72390"/>
                      <a:pt x="24553" y="60960"/>
                    </a:cubicBezTo>
                    <a:cubicBezTo>
                      <a:pt x="28363" y="53340"/>
                      <a:pt x="24553" y="49530"/>
                      <a:pt x="16933" y="49530"/>
                    </a:cubicBezTo>
                    <a:cubicBezTo>
                      <a:pt x="13123" y="49530"/>
                      <a:pt x="9313" y="45720"/>
                      <a:pt x="1693" y="41910"/>
                    </a:cubicBezTo>
                    <a:cubicBezTo>
                      <a:pt x="1693" y="41910"/>
                      <a:pt x="-2117" y="38100"/>
                      <a:pt x="1693" y="38100"/>
                    </a:cubicBezTo>
                    <a:cubicBezTo>
                      <a:pt x="1693" y="34290"/>
                      <a:pt x="5503" y="34290"/>
                      <a:pt x="5503" y="34290"/>
                    </a:cubicBezTo>
                    <a:cubicBezTo>
                      <a:pt x="5503" y="34290"/>
                      <a:pt x="5503" y="34290"/>
                      <a:pt x="5503" y="34290"/>
                    </a:cubicBezTo>
                    <a:cubicBezTo>
                      <a:pt x="20743" y="38100"/>
                      <a:pt x="24553" y="38100"/>
                      <a:pt x="24553" y="22860"/>
                    </a:cubicBezTo>
                    <a:cubicBezTo>
                      <a:pt x="24553" y="15240"/>
                      <a:pt x="28363" y="7620"/>
                      <a:pt x="35983" y="15240"/>
                    </a:cubicBezTo>
                    <a:cubicBezTo>
                      <a:pt x="43603" y="19050"/>
                      <a:pt x="47413" y="19050"/>
                      <a:pt x="51223" y="7620"/>
                    </a:cubicBezTo>
                    <a:cubicBezTo>
                      <a:pt x="55033" y="3810"/>
                      <a:pt x="58843" y="0"/>
                      <a:pt x="66463" y="0"/>
                    </a:cubicBezTo>
                    <a:cubicBezTo>
                      <a:pt x="74083" y="7620"/>
                      <a:pt x="74083" y="11430"/>
                      <a:pt x="77893" y="15240"/>
                    </a:cubicBezTo>
                    <a:close/>
                  </a:path>
                </a:pathLst>
              </a:custGeom>
              <a:solidFill>
                <a:srgbClr val="D065C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70" name="Freeform: Shape 569">
                <a:extLst>
                  <a:ext uri="{FF2B5EF4-FFF2-40B4-BE49-F238E27FC236}">
                    <a16:creationId xmlns:a16="http://schemas.microsoft.com/office/drawing/2014/main" id="{236605BE-DD38-EF9A-46A9-B230E4CB7A88}"/>
                  </a:ext>
                </a:extLst>
              </p:cNvPr>
              <p:cNvSpPr/>
              <p:nvPr/>
            </p:nvSpPr>
            <p:spPr>
              <a:xfrm>
                <a:off x="8740140" y="1962150"/>
                <a:ext cx="29172" cy="35868"/>
              </a:xfrm>
              <a:custGeom>
                <a:avLst/>
                <a:gdLst>
                  <a:gd name="connsiteX0" fmla="*/ 22860 w 29172"/>
                  <a:gd name="connsiteY0" fmla="*/ 3810 h 35868"/>
                  <a:gd name="connsiteX1" fmla="*/ 26670 w 29172"/>
                  <a:gd name="connsiteY1" fmla="*/ 19050 h 35868"/>
                  <a:gd name="connsiteX2" fmla="*/ 22860 w 29172"/>
                  <a:gd name="connsiteY2" fmla="*/ 34290 h 35868"/>
                  <a:gd name="connsiteX3" fmla="*/ 7620 w 29172"/>
                  <a:gd name="connsiteY3" fmla="*/ 30480 h 35868"/>
                  <a:gd name="connsiteX4" fmla="*/ 3810 w 29172"/>
                  <a:gd name="connsiteY4" fmla="*/ 26670 h 35868"/>
                  <a:gd name="connsiteX5" fmla="*/ 0 w 29172"/>
                  <a:gd name="connsiteY5" fmla="*/ 11430 h 35868"/>
                  <a:gd name="connsiteX6" fmla="*/ 11430 w 29172"/>
                  <a:gd name="connsiteY6" fmla="*/ 0 h 35868"/>
                  <a:gd name="connsiteX7" fmla="*/ 22860 w 29172"/>
                  <a:gd name="connsiteY7" fmla="*/ 3810 h 35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72" h="35868">
                    <a:moveTo>
                      <a:pt x="22860" y="3810"/>
                    </a:moveTo>
                    <a:cubicBezTo>
                      <a:pt x="22860" y="7620"/>
                      <a:pt x="22860" y="15240"/>
                      <a:pt x="26670" y="19050"/>
                    </a:cubicBezTo>
                    <a:cubicBezTo>
                      <a:pt x="30480" y="22860"/>
                      <a:pt x="30480" y="30480"/>
                      <a:pt x="22860" y="34290"/>
                    </a:cubicBezTo>
                    <a:cubicBezTo>
                      <a:pt x="15240" y="38100"/>
                      <a:pt x="11430" y="34290"/>
                      <a:pt x="7620" y="30480"/>
                    </a:cubicBezTo>
                    <a:cubicBezTo>
                      <a:pt x="7620" y="30480"/>
                      <a:pt x="3810" y="26670"/>
                      <a:pt x="3810" y="26670"/>
                    </a:cubicBezTo>
                    <a:cubicBezTo>
                      <a:pt x="3810" y="22860"/>
                      <a:pt x="3810" y="15240"/>
                      <a:pt x="0" y="11430"/>
                    </a:cubicBezTo>
                    <a:cubicBezTo>
                      <a:pt x="0" y="3810"/>
                      <a:pt x="0" y="3810"/>
                      <a:pt x="11430" y="0"/>
                    </a:cubicBezTo>
                    <a:cubicBezTo>
                      <a:pt x="15240" y="0"/>
                      <a:pt x="19050" y="0"/>
                      <a:pt x="22860" y="3810"/>
                    </a:cubicBezTo>
                    <a:close/>
                  </a:path>
                </a:pathLst>
              </a:custGeom>
              <a:solidFill>
                <a:srgbClr val="C461C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71" name="Freeform: Shape 570">
                <a:extLst>
                  <a:ext uri="{FF2B5EF4-FFF2-40B4-BE49-F238E27FC236}">
                    <a16:creationId xmlns:a16="http://schemas.microsoft.com/office/drawing/2014/main" id="{B6447F52-2131-CFF2-7FA6-4C1FFF1F71FD}"/>
                  </a:ext>
                </a:extLst>
              </p:cNvPr>
              <p:cNvSpPr/>
              <p:nvPr/>
            </p:nvSpPr>
            <p:spPr>
              <a:xfrm>
                <a:off x="8782051" y="1962150"/>
                <a:ext cx="18097" cy="30479"/>
              </a:xfrm>
              <a:custGeom>
                <a:avLst/>
                <a:gdLst>
                  <a:gd name="connsiteX0" fmla="*/ 15240 w 18097"/>
                  <a:gd name="connsiteY0" fmla="*/ 0 h 30479"/>
                  <a:gd name="connsiteX1" fmla="*/ 15240 w 18097"/>
                  <a:gd name="connsiteY1" fmla="*/ 0 h 30479"/>
                  <a:gd name="connsiteX2" fmla="*/ 15240 w 18097"/>
                  <a:gd name="connsiteY2" fmla="*/ 26670 h 30479"/>
                  <a:gd name="connsiteX3" fmla="*/ 11430 w 18097"/>
                  <a:gd name="connsiteY3" fmla="*/ 30480 h 30479"/>
                  <a:gd name="connsiteX4" fmla="*/ 7620 w 18097"/>
                  <a:gd name="connsiteY4" fmla="*/ 26670 h 30479"/>
                  <a:gd name="connsiteX5" fmla="*/ 0 w 18097"/>
                  <a:gd name="connsiteY5" fmla="*/ 11430 h 30479"/>
                  <a:gd name="connsiteX6" fmla="*/ 15240 w 18097"/>
                  <a:gd name="connsiteY6" fmla="*/ 0 h 30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97" h="30479">
                    <a:moveTo>
                      <a:pt x="15240" y="0"/>
                    </a:moveTo>
                    <a:cubicBezTo>
                      <a:pt x="15240" y="0"/>
                      <a:pt x="19050" y="0"/>
                      <a:pt x="15240" y="0"/>
                    </a:cubicBezTo>
                    <a:cubicBezTo>
                      <a:pt x="19050" y="7620"/>
                      <a:pt x="19050" y="19050"/>
                      <a:pt x="15240" y="26670"/>
                    </a:cubicBezTo>
                    <a:cubicBezTo>
                      <a:pt x="15240" y="30480"/>
                      <a:pt x="11430" y="30480"/>
                      <a:pt x="11430" y="30480"/>
                    </a:cubicBezTo>
                    <a:cubicBezTo>
                      <a:pt x="7620" y="30480"/>
                      <a:pt x="7620" y="30480"/>
                      <a:pt x="7620" y="26670"/>
                    </a:cubicBezTo>
                    <a:cubicBezTo>
                      <a:pt x="3810" y="22860"/>
                      <a:pt x="3810" y="15240"/>
                      <a:pt x="0" y="11430"/>
                    </a:cubicBezTo>
                    <a:cubicBezTo>
                      <a:pt x="0" y="3810"/>
                      <a:pt x="7620" y="0"/>
                      <a:pt x="15240" y="0"/>
                    </a:cubicBezTo>
                    <a:close/>
                  </a:path>
                </a:pathLst>
              </a:custGeom>
              <a:solidFill>
                <a:srgbClr val="C461C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72" name="Freeform: Shape 571">
                <a:extLst>
                  <a:ext uri="{FF2B5EF4-FFF2-40B4-BE49-F238E27FC236}">
                    <a16:creationId xmlns:a16="http://schemas.microsoft.com/office/drawing/2014/main" id="{71783AC3-2EB9-DF0A-B161-C0B60347CEFC}"/>
                  </a:ext>
                </a:extLst>
              </p:cNvPr>
              <p:cNvSpPr/>
              <p:nvPr/>
            </p:nvSpPr>
            <p:spPr>
              <a:xfrm>
                <a:off x="8675370" y="1977390"/>
                <a:ext cx="19050" cy="13546"/>
              </a:xfrm>
              <a:custGeom>
                <a:avLst/>
                <a:gdLst>
                  <a:gd name="connsiteX0" fmla="*/ 19050 w 19050"/>
                  <a:gd name="connsiteY0" fmla="*/ 0 h 13546"/>
                  <a:gd name="connsiteX1" fmla="*/ 0 w 19050"/>
                  <a:gd name="connsiteY1" fmla="*/ 11430 h 13546"/>
                  <a:gd name="connsiteX2" fmla="*/ 19050 w 19050"/>
                  <a:gd name="connsiteY2" fmla="*/ 0 h 13546"/>
                </a:gdLst>
                <a:ahLst/>
                <a:cxnLst>
                  <a:cxn ang="0">
                    <a:pos x="connsiteX0" y="connsiteY0"/>
                  </a:cxn>
                  <a:cxn ang="0">
                    <a:pos x="connsiteX1" y="connsiteY1"/>
                  </a:cxn>
                  <a:cxn ang="0">
                    <a:pos x="connsiteX2" y="connsiteY2"/>
                  </a:cxn>
                </a:cxnLst>
                <a:rect l="l" t="t" r="r" b="b"/>
                <a:pathLst>
                  <a:path w="19050" h="13546">
                    <a:moveTo>
                      <a:pt x="19050" y="0"/>
                    </a:moveTo>
                    <a:cubicBezTo>
                      <a:pt x="15240" y="15240"/>
                      <a:pt x="11430" y="15240"/>
                      <a:pt x="0" y="11430"/>
                    </a:cubicBezTo>
                    <a:cubicBezTo>
                      <a:pt x="3810" y="0"/>
                      <a:pt x="3810" y="0"/>
                      <a:pt x="19050" y="0"/>
                    </a:cubicBezTo>
                    <a:close/>
                  </a:path>
                </a:pathLst>
              </a:custGeom>
              <a:solidFill>
                <a:srgbClr val="C461C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73" name="Freeform: Shape 572">
                <a:extLst>
                  <a:ext uri="{FF2B5EF4-FFF2-40B4-BE49-F238E27FC236}">
                    <a16:creationId xmlns:a16="http://schemas.microsoft.com/office/drawing/2014/main" id="{4CA98BAB-9082-DF8F-EFAF-43B0FFDC2816}"/>
                  </a:ext>
                </a:extLst>
              </p:cNvPr>
              <p:cNvSpPr/>
              <p:nvPr/>
            </p:nvSpPr>
            <p:spPr>
              <a:xfrm>
                <a:off x="8702993" y="1870709"/>
                <a:ext cx="10054" cy="15240"/>
              </a:xfrm>
              <a:custGeom>
                <a:avLst/>
                <a:gdLst>
                  <a:gd name="connsiteX0" fmla="*/ 2858 w 10054"/>
                  <a:gd name="connsiteY0" fmla="*/ 0 h 15240"/>
                  <a:gd name="connsiteX1" fmla="*/ 6668 w 10054"/>
                  <a:gd name="connsiteY1" fmla="*/ 3810 h 15240"/>
                  <a:gd name="connsiteX2" fmla="*/ 6668 w 10054"/>
                  <a:gd name="connsiteY2" fmla="*/ 15240 h 15240"/>
                  <a:gd name="connsiteX3" fmla="*/ 2858 w 10054"/>
                  <a:gd name="connsiteY3" fmla="*/ 15240 h 15240"/>
                  <a:gd name="connsiteX4" fmla="*/ 2858 w 10054"/>
                  <a:gd name="connsiteY4" fmla="*/ 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4" h="15240">
                    <a:moveTo>
                      <a:pt x="2858" y="0"/>
                    </a:moveTo>
                    <a:cubicBezTo>
                      <a:pt x="6668" y="0"/>
                      <a:pt x="6668" y="3810"/>
                      <a:pt x="6668" y="3810"/>
                    </a:cubicBezTo>
                    <a:cubicBezTo>
                      <a:pt x="6668" y="7620"/>
                      <a:pt x="14288" y="11430"/>
                      <a:pt x="6668" y="15240"/>
                    </a:cubicBezTo>
                    <a:cubicBezTo>
                      <a:pt x="6668" y="15240"/>
                      <a:pt x="2858" y="15240"/>
                      <a:pt x="2858" y="15240"/>
                    </a:cubicBezTo>
                    <a:cubicBezTo>
                      <a:pt x="-953" y="15240"/>
                      <a:pt x="-953" y="7620"/>
                      <a:pt x="2858" y="0"/>
                    </a:cubicBezTo>
                    <a:close/>
                  </a:path>
                </a:pathLst>
              </a:custGeom>
              <a:solidFill>
                <a:srgbClr val="BF32B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74" name="Freeform: Shape 573">
                <a:extLst>
                  <a:ext uri="{FF2B5EF4-FFF2-40B4-BE49-F238E27FC236}">
                    <a16:creationId xmlns:a16="http://schemas.microsoft.com/office/drawing/2014/main" id="{930792DC-24DA-2336-FE99-2014B3217B28}"/>
                  </a:ext>
                </a:extLst>
              </p:cNvPr>
              <p:cNvSpPr/>
              <p:nvPr/>
            </p:nvSpPr>
            <p:spPr>
              <a:xfrm>
                <a:off x="7573691" y="1873091"/>
                <a:ext cx="137749" cy="189619"/>
              </a:xfrm>
              <a:custGeom>
                <a:avLst/>
                <a:gdLst>
                  <a:gd name="connsiteX0" fmla="*/ 95840 w 137749"/>
                  <a:gd name="connsiteY0" fmla="*/ 169069 h 189619"/>
                  <a:gd name="connsiteX1" fmla="*/ 76790 w 137749"/>
                  <a:gd name="connsiteY1" fmla="*/ 176689 h 189619"/>
                  <a:gd name="connsiteX2" fmla="*/ 57740 w 137749"/>
                  <a:gd name="connsiteY2" fmla="*/ 184309 h 189619"/>
                  <a:gd name="connsiteX3" fmla="*/ 42499 w 137749"/>
                  <a:gd name="connsiteY3" fmla="*/ 180499 h 189619"/>
                  <a:gd name="connsiteX4" fmla="*/ 38690 w 137749"/>
                  <a:gd name="connsiteY4" fmla="*/ 176689 h 189619"/>
                  <a:gd name="connsiteX5" fmla="*/ 38690 w 137749"/>
                  <a:gd name="connsiteY5" fmla="*/ 161449 h 189619"/>
                  <a:gd name="connsiteX6" fmla="*/ 50120 w 137749"/>
                  <a:gd name="connsiteY6" fmla="*/ 153829 h 189619"/>
                  <a:gd name="connsiteX7" fmla="*/ 65359 w 137749"/>
                  <a:gd name="connsiteY7" fmla="*/ 150019 h 189619"/>
                  <a:gd name="connsiteX8" fmla="*/ 61549 w 137749"/>
                  <a:gd name="connsiteY8" fmla="*/ 142399 h 189619"/>
                  <a:gd name="connsiteX9" fmla="*/ 34879 w 137749"/>
                  <a:gd name="connsiteY9" fmla="*/ 127159 h 189619"/>
                  <a:gd name="connsiteX10" fmla="*/ 34879 w 137749"/>
                  <a:gd name="connsiteY10" fmla="*/ 115729 h 189619"/>
                  <a:gd name="connsiteX11" fmla="*/ 38690 w 137749"/>
                  <a:gd name="connsiteY11" fmla="*/ 104299 h 189619"/>
                  <a:gd name="connsiteX12" fmla="*/ 34879 w 137749"/>
                  <a:gd name="connsiteY12" fmla="*/ 92869 h 189619"/>
                  <a:gd name="connsiteX13" fmla="*/ 23449 w 137749"/>
                  <a:gd name="connsiteY13" fmla="*/ 96679 h 189619"/>
                  <a:gd name="connsiteX14" fmla="*/ 19640 w 137749"/>
                  <a:gd name="connsiteY14" fmla="*/ 100489 h 189619"/>
                  <a:gd name="connsiteX15" fmla="*/ 23449 w 137749"/>
                  <a:gd name="connsiteY15" fmla="*/ 81439 h 189619"/>
                  <a:gd name="connsiteX16" fmla="*/ 12020 w 137749"/>
                  <a:gd name="connsiteY16" fmla="*/ 81439 h 189619"/>
                  <a:gd name="connsiteX17" fmla="*/ 4399 w 137749"/>
                  <a:gd name="connsiteY17" fmla="*/ 73819 h 189619"/>
                  <a:gd name="connsiteX18" fmla="*/ 4399 w 137749"/>
                  <a:gd name="connsiteY18" fmla="*/ 47149 h 189619"/>
                  <a:gd name="connsiteX19" fmla="*/ 8209 w 137749"/>
                  <a:gd name="connsiteY19" fmla="*/ 35719 h 189619"/>
                  <a:gd name="connsiteX20" fmla="*/ 4399 w 137749"/>
                  <a:gd name="connsiteY20" fmla="*/ 5239 h 189619"/>
                  <a:gd name="connsiteX21" fmla="*/ 19640 w 137749"/>
                  <a:gd name="connsiteY21" fmla="*/ 12859 h 189619"/>
                  <a:gd name="connsiteX22" fmla="*/ 34879 w 137749"/>
                  <a:gd name="connsiteY22" fmla="*/ 20479 h 189619"/>
                  <a:gd name="connsiteX23" fmla="*/ 38690 w 137749"/>
                  <a:gd name="connsiteY23" fmla="*/ 12859 h 189619"/>
                  <a:gd name="connsiteX24" fmla="*/ 69170 w 137749"/>
                  <a:gd name="connsiteY24" fmla="*/ 1429 h 189619"/>
                  <a:gd name="connsiteX25" fmla="*/ 84409 w 137749"/>
                  <a:gd name="connsiteY25" fmla="*/ 35719 h 189619"/>
                  <a:gd name="connsiteX26" fmla="*/ 103459 w 137749"/>
                  <a:gd name="connsiteY26" fmla="*/ 35719 h 189619"/>
                  <a:gd name="connsiteX27" fmla="*/ 107270 w 137749"/>
                  <a:gd name="connsiteY27" fmla="*/ 39529 h 189619"/>
                  <a:gd name="connsiteX28" fmla="*/ 111079 w 137749"/>
                  <a:gd name="connsiteY28" fmla="*/ 50959 h 189619"/>
                  <a:gd name="connsiteX29" fmla="*/ 122509 w 137749"/>
                  <a:gd name="connsiteY29" fmla="*/ 62389 h 189619"/>
                  <a:gd name="connsiteX30" fmla="*/ 137749 w 137749"/>
                  <a:gd name="connsiteY30" fmla="*/ 81439 h 189619"/>
                  <a:gd name="connsiteX31" fmla="*/ 133940 w 137749"/>
                  <a:gd name="connsiteY31" fmla="*/ 89059 h 189619"/>
                  <a:gd name="connsiteX32" fmla="*/ 122509 w 137749"/>
                  <a:gd name="connsiteY32" fmla="*/ 104299 h 189619"/>
                  <a:gd name="connsiteX33" fmla="*/ 107270 w 137749"/>
                  <a:gd name="connsiteY33" fmla="*/ 96679 h 189619"/>
                  <a:gd name="connsiteX34" fmla="*/ 103459 w 137749"/>
                  <a:gd name="connsiteY34" fmla="*/ 89059 h 189619"/>
                  <a:gd name="connsiteX35" fmla="*/ 95840 w 137749"/>
                  <a:gd name="connsiteY35" fmla="*/ 85249 h 189619"/>
                  <a:gd name="connsiteX36" fmla="*/ 92029 w 137749"/>
                  <a:gd name="connsiteY36" fmla="*/ 92869 h 189619"/>
                  <a:gd name="connsiteX37" fmla="*/ 95840 w 137749"/>
                  <a:gd name="connsiteY37" fmla="*/ 100489 h 189619"/>
                  <a:gd name="connsiteX38" fmla="*/ 103459 w 137749"/>
                  <a:gd name="connsiteY38" fmla="*/ 108109 h 189619"/>
                  <a:gd name="connsiteX39" fmla="*/ 95840 w 137749"/>
                  <a:gd name="connsiteY39" fmla="*/ 119539 h 189619"/>
                  <a:gd name="connsiteX40" fmla="*/ 88220 w 137749"/>
                  <a:gd name="connsiteY40" fmla="*/ 130969 h 189619"/>
                  <a:gd name="connsiteX41" fmla="*/ 99649 w 137749"/>
                  <a:gd name="connsiteY41" fmla="*/ 134779 h 189619"/>
                  <a:gd name="connsiteX42" fmla="*/ 107270 w 137749"/>
                  <a:gd name="connsiteY42" fmla="*/ 138589 h 189619"/>
                  <a:gd name="connsiteX43" fmla="*/ 107270 w 137749"/>
                  <a:gd name="connsiteY43" fmla="*/ 142399 h 189619"/>
                  <a:gd name="connsiteX44" fmla="*/ 103459 w 137749"/>
                  <a:gd name="connsiteY44" fmla="*/ 157639 h 189619"/>
                  <a:gd name="connsiteX45" fmla="*/ 95840 w 137749"/>
                  <a:gd name="connsiteY45" fmla="*/ 169069 h 189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37749" h="189619">
                    <a:moveTo>
                      <a:pt x="95840" y="169069"/>
                    </a:moveTo>
                    <a:cubicBezTo>
                      <a:pt x="88220" y="172879"/>
                      <a:pt x="84409" y="176689"/>
                      <a:pt x="76790" y="176689"/>
                    </a:cubicBezTo>
                    <a:cubicBezTo>
                      <a:pt x="69170" y="172879"/>
                      <a:pt x="61549" y="176689"/>
                      <a:pt x="57740" y="184309"/>
                    </a:cubicBezTo>
                    <a:cubicBezTo>
                      <a:pt x="50120" y="191929"/>
                      <a:pt x="46309" y="191929"/>
                      <a:pt x="42499" y="180499"/>
                    </a:cubicBezTo>
                    <a:cubicBezTo>
                      <a:pt x="42499" y="176689"/>
                      <a:pt x="42499" y="176689"/>
                      <a:pt x="38690" y="176689"/>
                    </a:cubicBezTo>
                    <a:cubicBezTo>
                      <a:pt x="31070" y="172879"/>
                      <a:pt x="38690" y="169069"/>
                      <a:pt x="38690" y="161449"/>
                    </a:cubicBezTo>
                    <a:cubicBezTo>
                      <a:pt x="38690" y="153829"/>
                      <a:pt x="46309" y="153829"/>
                      <a:pt x="50120" y="153829"/>
                    </a:cubicBezTo>
                    <a:cubicBezTo>
                      <a:pt x="57740" y="153829"/>
                      <a:pt x="61549" y="157639"/>
                      <a:pt x="65359" y="150019"/>
                    </a:cubicBezTo>
                    <a:cubicBezTo>
                      <a:pt x="69170" y="146209"/>
                      <a:pt x="65359" y="142399"/>
                      <a:pt x="61549" y="142399"/>
                    </a:cubicBezTo>
                    <a:cubicBezTo>
                      <a:pt x="46309" y="146209"/>
                      <a:pt x="42499" y="130969"/>
                      <a:pt x="34879" y="127159"/>
                    </a:cubicBezTo>
                    <a:cubicBezTo>
                      <a:pt x="31070" y="123349"/>
                      <a:pt x="31070" y="119539"/>
                      <a:pt x="34879" y="115729"/>
                    </a:cubicBezTo>
                    <a:cubicBezTo>
                      <a:pt x="34879" y="111919"/>
                      <a:pt x="38690" y="108109"/>
                      <a:pt x="38690" y="104299"/>
                    </a:cubicBezTo>
                    <a:cubicBezTo>
                      <a:pt x="38690" y="100489"/>
                      <a:pt x="38690" y="96679"/>
                      <a:pt x="34879" y="92869"/>
                    </a:cubicBezTo>
                    <a:cubicBezTo>
                      <a:pt x="31070" y="89059"/>
                      <a:pt x="27259" y="92869"/>
                      <a:pt x="23449" y="96679"/>
                    </a:cubicBezTo>
                    <a:cubicBezTo>
                      <a:pt x="23449" y="96679"/>
                      <a:pt x="19640" y="100489"/>
                      <a:pt x="19640" y="100489"/>
                    </a:cubicBezTo>
                    <a:cubicBezTo>
                      <a:pt x="15829" y="92869"/>
                      <a:pt x="27259" y="89059"/>
                      <a:pt x="23449" y="81439"/>
                    </a:cubicBezTo>
                    <a:cubicBezTo>
                      <a:pt x="19640" y="81439"/>
                      <a:pt x="15829" y="89059"/>
                      <a:pt x="12020" y="81439"/>
                    </a:cubicBezTo>
                    <a:cubicBezTo>
                      <a:pt x="12020" y="77629"/>
                      <a:pt x="8209" y="73819"/>
                      <a:pt x="4399" y="73819"/>
                    </a:cubicBezTo>
                    <a:cubicBezTo>
                      <a:pt x="-3221" y="66199"/>
                      <a:pt x="590" y="54769"/>
                      <a:pt x="4399" y="47149"/>
                    </a:cubicBezTo>
                    <a:cubicBezTo>
                      <a:pt x="8209" y="43339"/>
                      <a:pt x="8209" y="39529"/>
                      <a:pt x="8209" y="35719"/>
                    </a:cubicBezTo>
                    <a:cubicBezTo>
                      <a:pt x="4399" y="24289"/>
                      <a:pt x="8209" y="12859"/>
                      <a:pt x="4399" y="5239"/>
                    </a:cubicBezTo>
                    <a:cubicBezTo>
                      <a:pt x="12020" y="1429"/>
                      <a:pt x="15829" y="9049"/>
                      <a:pt x="19640" y="12859"/>
                    </a:cubicBezTo>
                    <a:cubicBezTo>
                      <a:pt x="23449" y="16669"/>
                      <a:pt x="31070" y="20479"/>
                      <a:pt x="34879" y="20479"/>
                    </a:cubicBezTo>
                    <a:cubicBezTo>
                      <a:pt x="38690" y="20479"/>
                      <a:pt x="42499" y="16669"/>
                      <a:pt x="38690" y="12859"/>
                    </a:cubicBezTo>
                    <a:cubicBezTo>
                      <a:pt x="42499" y="1429"/>
                      <a:pt x="53929" y="-2381"/>
                      <a:pt x="69170" y="1429"/>
                    </a:cubicBezTo>
                    <a:cubicBezTo>
                      <a:pt x="80599" y="9049"/>
                      <a:pt x="80599" y="24289"/>
                      <a:pt x="84409" y="35719"/>
                    </a:cubicBezTo>
                    <a:cubicBezTo>
                      <a:pt x="92029" y="31909"/>
                      <a:pt x="99649" y="31909"/>
                      <a:pt x="103459" y="35719"/>
                    </a:cubicBezTo>
                    <a:lnTo>
                      <a:pt x="107270" y="39529"/>
                    </a:lnTo>
                    <a:cubicBezTo>
                      <a:pt x="107270" y="43339"/>
                      <a:pt x="111079" y="47149"/>
                      <a:pt x="111079" y="50959"/>
                    </a:cubicBezTo>
                    <a:cubicBezTo>
                      <a:pt x="111079" y="58579"/>
                      <a:pt x="111079" y="62389"/>
                      <a:pt x="122509" y="62389"/>
                    </a:cubicBezTo>
                    <a:cubicBezTo>
                      <a:pt x="130129" y="62389"/>
                      <a:pt x="137749" y="77629"/>
                      <a:pt x="137749" y="81439"/>
                    </a:cubicBezTo>
                    <a:cubicBezTo>
                      <a:pt x="137749" y="85249"/>
                      <a:pt x="133940" y="89059"/>
                      <a:pt x="133940" y="89059"/>
                    </a:cubicBezTo>
                    <a:cubicBezTo>
                      <a:pt x="137749" y="100489"/>
                      <a:pt x="126320" y="104299"/>
                      <a:pt x="122509" y="104299"/>
                    </a:cubicBezTo>
                    <a:cubicBezTo>
                      <a:pt x="114890" y="108109"/>
                      <a:pt x="111079" y="100489"/>
                      <a:pt x="107270" y="96679"/>
                    </a:cubicBezTo>
                    <a:cubicBezTo>
                      <a:pt x="107270" y="92869"/>
                      <a:pt x="107270" y="89059"/>
                      <a:pt x="103459" y="89059"/>
                    </a:cubicBezTo>
                    <a:cubicBezTo>
                      <a:pt x="99649" y="85249"/>
                      <a:pt x="99649" y="85249"/>
                      <a:pt x="95840" y="85249"/>
                    </a:cubicBezTo>
                    <a:cubicBezTo>
                      <a:pt x="92029" y="85249"/>
                      <a:pt x="92029" y="89059"/>
                      <a:pt x="92029" y="92869"/>
                    </a:cubicBezTo>
                    <a:cubicBezTo>
                      <a:pt x="92029" y="96679"/>
                      <a:pt x="92029" y="100489"/>
                      <a:pt x="95840" y="100489"/>
                    </a:cubicBezTo>
                    <a:cubicBezTo>
                      <a:pt x="103459" y="100489"/>
                      <a:pt x="103459" y="104299"/>
                      <a:pt x="103459" y="108109"/>
                    </a:cubicBezTo>
                    <a:cubicBezTo>
                      <a:pt x="103459" y="111919"/>
                      <a:pt x="103459" y="119539"/>
                      <a:pt x="95840" y="119539"/>
                    </a:cubicBezTo>
                    <a:cubicBezTo>
                      <a:pt x="88220" y="119539"/>
                      <a:pt x="88220" y="123349"/>
                      <a:pt x="88220" y="130969"/>
                    </a:cubicBezTo>
                    <a:cubicBezTo>
                      <a:pt x="92029" y="138589"/>
                      <a:pt x="95840" y="138589"/>
                      <a:pt x="99649" y="134779"/>
                    </a:cubicBezTo>
                    <a:cubicBezTo>
                      <a:pt x="103459" y="130969"/>
                      <a:pt x="107270" y="130969"/>
                      <a:pt x="107270" y="138589"/>
                    </a:cubicBezTo>
                    <a:cubicBezTo>
                      <a:pt x="107270" y="138589"/>
                      <a:pt x="107270" y="138589"/>
                      <a:pt x="107270" y="142399"/>
                    </a:cubicBezTo>
                    <a:cubicBezTo>
                      <a:pt x="118699" y="150019"/>
                      <a:pt x="118699" y="150019"/>
                      <a:pt x="103459" y="157639"/>
                    </a:cubicBezTo>
                    <a:cubicBezTo>
                      <a:pt x="95840" y="153829"/>
                      <a:pt x="92029" y="157639"/>
                      <a:pt x="95840" y="169069"/>
                    </a:cubicBezTo>
                    <a:close/>
                  </a:path>
                </a:pathLst>
              </a:custGeom>
              <a:solidFill>
                <a:srgbClr val="D065C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75" name="Freeform: Shape 574">
                <a:extLst>
                  <a:ext uri="{FF2B5EF4-FFF2-40B4-BE49-F238E27FC236}">
                    <a16:creationId xmlns:a16="http://schemas.microsoft.com/office/drawing/2014/main" id="{117D85E6-0C64-0019-FE67-B5B8C2BAF326}"/>
                  </a:ext>
                </a:extLst>
              </p:cNvPr>
              <p:cNvSpPr/>
              <p:nvPr/>
            </p:nvSpPr>
            <p:spPr>
              <a:xfrm>
                <a:off x="7548563" y="2034540"/>
                <a:ext cx="29527" cy="30479"/>
              </a:xfrm>
              <a:custGeom>
                <a:avLst/>
                <a:gdLst>
                  <a:gd name="connsiteX0" fmla="*/ 2857 w 29527"/>
                  <a:gd name="connsiteY0" fmla="*/ 30480 h 30479"/>
                  <a:gd name="connsiteX1" fmla="*/ 2857 w 29527"/>
                  <a:gd name="connsiteY1" fmla="*/ 22860 h 30479"/>
                  <a:gd name="connsiteX2" fmla="*/ 14287 w 29527"/>
                  <a:gd name="connsiteY2" fmla="*/ 3810 h 30479"/>
                  <a:gd name="connsiteX3" fmla="*/ 18098 w 29527"/>
                  <a:gd name="connsiteY3" fmla="*/ 0 h 30479"/>
                  <a:gd name="connsiteX4" fmla="*/ 21907 w 29527"/>
                  <a:gd name="connsiteY4" fmla="*/ 3810 h 30479"/>
                  <a:gd name="connsiteX5" fmla="*/ 29527 w 29527"/>
                  <a:gd name="connsiteY5" fmla="*/ 22860 h 30479"/>
                  <a:gd name="connsiteX6" fmla="*/ 21907 w 29527"/>
                  <a:gd name="connsiteY6" fmla="*/ 26670 h 30479"/>
                  <a:gd name="connsiteX7" fmla="*/ 2857 w 29527"/>
                  <a:gd name="connsiteY7" fmla="*/ 30480 h 30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527" h="30479">
                    <a:moveTo>
                      <a:pt x="2857" y="30480"/>
                    </a:moveTo>
                    <a:cubicBezTo>
                      <a:pt x="-952" y="26670"/>
                      <a:pt x="-952" y="22860"/>
                      <a:pt x="2857" y="22860"/>
                    </a:cubicBezTo>
                    <a:cubicBezTo>
                      <a:pt x="6667" y="15240"/>
                      <a:pt x="14287" y="11430"/>
                      <a:pt x="14287" y="3810"/>
                    </a:cubicBezTo>
                    <a:cubicBezTo>
                      <a:pt x="14287" y="0"/>
                      <a:pt x="18098" y="0"/>
                      <a:pt x="18098" y="0"/>
                    </a:cubicBezTo>
                    <a:cubicBezTo>
                      <a:pt x="21907" y="0"/>
                      <a:pt x="21907" y="3810"/>
                      <a:pt x="21907" y="3810"/>
                    </a:cubicBezTo>
                    <a:cubicBezTo>
                      <a:pt x="18098" y="11430"/>
                      <a:pt x="25717" y="19050"/>
                      <a:pt x="29527" y="22860"/>
                    </a:cubicBezTo>
                    <a:cubicBezTo>
                      <a:pt x="25717" y="26670"/>
                      <a:pt x="21907" y="26670"/>
                      <a:pt x="21907" y="26670"/>
                    </a:cubicBezTo>
                    <a:cubicBezTo>
                      <a:pt x="18098" y="22860"/>
                      <a:pt x="10477" y="26670"/>
                      <a:pt x="2857" y="30480"/>
                    </a:cubicBezTo>
                    <a:close/>
                  </a:path>
                </a:pathLst>
              </a:custGeom>
              <a:solidFill>
                <a:srgbClr val="D983D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76" name="Freeform: Shape 575">
                <a:extLst>
                  <a:ext uri="{FF2B5EF4-FFF2-40B4-BE49-F238E27FC236}">
                    <a16:creationId xmlns:a16="http://schemas.microsoft.com/office/drawing/2014/main" id="{38762836-2184-7BA1-6DC5-BE25A9A06512}"/>
                  </a:ext>
                </a:extLst>
              </p:cNvPr>
              <p:cNvSpPr/>
              <p:nvPr/>
            </p:nvSpPr>
            <p:spPr>
              <a:xfrm>
                <a:off x="7589520" y="2148840"/>
                <a:ext cx="19050" cy="19050"/>
              </a:xfrm>
              <a:custGeom>
                <a:avLst/>
                <a:gdLst>
                  <a:gd name="connsiteX0" fmla="*/ 19050 w 19050"/>
                  <a:gd name="connsiteY0" fmla="*/ 11430 h 19050"/>
                  <a:gd name="connsiteX1" fmla="*/ 15240 w 19050"/>
                  <a:gd name="connsiteY1" fmla="*/ 19050 h 19050"/>
                  <a:gd name="connsiteX2" fmla="*/ 0 w 19050"/>
                  <a:gd name="connsiteY2" fmla="*/ 7620 h 19050"/>
                  <a:gd name="connsiteX3" fmla="*/ 3810 w 19050"/>
                  <a:gd name="connsiteY3" fmla="*/ 0 h 19050"/>
                  <a:gd name="connsiteX4" fmla="*/ 19050 w 19050"/>
                  <a:gd name="connsiteY4" fmla="*/ 1143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9050" y="11430"/>
                    </a:moveTo>
                    <a:cubicBezTo>
                      <a:pt x="19050" y="15240"/>
                      <a:pt x="19050" y="19050"/>
                      <a:pt x="15240" y="19050"/>
                    </a:cubicBezTo>
                    <a:cubicBezTo>
                      <a:pt x="11430" y="19050"/>
                      <a:pt x="3810" y="15240"/>
                      <a:pt x="0" y="7620"/>
                    </a:cubicBezTo>
                    <a:cubicBezTo>
                      <a:pt x="0" y="3810"/>
                      <a:pt x="0" y="0"/>
                      <a:pt x="3810" y="0"/>
                    </a:cubicBezTo>
                    <a:cubicBezTo>
                      <a:pt x="11430" y="0"/>
                      <a:pt x="15240" y="3810"/>
                      <a:pt x="19050" y="11430"/>
                    </a:cubicBezTo>
                    <a:close/>
                  </a:path>
                </a:pathLst>
              </a:custGeom>
              <a:solidFill>
                <a:srgbClr val="CC56C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77" name="Freeform: Shape 576">
                <a:extLst>
                  <a:ext uri="{FF2B5EF4-FFF2-40B4-BE49-F238E27FC236}">
                    <a16:creationId xmlns:a16="http://schemas.microsoft.com/office/drawing/2014/main" id="{561B028F-4A1E-B84F-5046-7A373E4AB65C}"/>
                  </a:ext>
                </a:extLst>
              </p:cNvPr>
              <p:cNvSpPr/>
              <p:nvPr/>
            </p:nvSpPr>
            <p:spPr>
              <a:xfrm>
                <a:off x="7597140" y="2221229"/>
                <a:ext cx="11430" cy="11429"/>
              </a:xfrm>
              <a:custGeom>
                <a:avLst/>
                <a:gdLst>
                  <a:gd name="connsiteX0" fmla="*/ 0 w 11430"/>
                  <a:gd name="connsiteY0" fmla="*/ 11430 h 11429"/>
                  <a:gd name="connsiteX1" fmla="*/ 7620 w 11430"/>
                  <a:gd name="connsiteY1" fmla="*/ 0 h 11429"/>
                  <a:gd name="connsiteX2" fmla="*/ 11430 w 11430"/>
                  <a:gd name="connsiteY2" fmla="*/ 0 h 11429"/>
                  <a:gd name="connsiteX3" fmla="*/ 11430 w 11430"/>
                  <a:gd name="connsiteY3" fmla="*/ 3810 h 11429"/>
                  <a:gd name="connsiteX4" fmla="*/ 0 w 11430"/>
                  <a:gd name="connsiteY4" fmla="*/ 11430 h 11429"/>
                  <a:gd name="connsiteX5" fmla="*/ 0 w 11430"/>
                  <a:gd name="connsiteY5" fmla="*/ 11430 h 11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30" h="11429">
                    <a:moveTo>
                      <a:pt x="0" y="11430"/>
                    </a:moveTo>
                    <a:cubicBezTo>
                      <a:pt x="0" y="7620"/>
                      <a:pt x="3810" y="3810"/>
                      <a:pt x="7620" y="0"/>
                    </a:cubicBezTo>
                    <a:cubicBezTo>
                      <a:pt x="11430" y="0"/>
                      <a:pt x="11430" y="0"/>
                      <a:pt x="11430" y="0"/>
                    </a:cubicBezTo>
                    <a:cubicBezTo>
                      <a:pt x="11430" y="3810"/>
                      <a:pt x="11430" y="3810"/>
                      <a:pt x="11430" y="3810"/>
                    </a:cubicBezTo>
                    <a:cubicBezTo>
                      <a:pt x="7620" y="11430"/>
                      <a:pt x="3810" y="11430"/>
                      <a:pt x="0" y="11430"/>
                    </a:cubicBezTo>
                    <a:lnTo>
                      <a:pt x="0" y="11430"/>
                    </a:lnTo>
                    <a:close/>
                  </a:path>
                </a:pathLst>
              </a:custGeom>
              <a:solidFill>
                <a:srgbClr val="CC56C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78" name="Freeform: Shape 577">
                <a:extLst>
                  <a:ext uri="{FF2B5EF4-FFF2-40B4-BE49-F238E27FC236}">
                    <a16:creationId xmlns:a16="http://schemas.microsoft.com/office/drawing/2014/main" id="{76A97DAA-D31F-38EE-ADA0-0FC6F4460EFC}"/>
                  </a:ext>
                </a:extLst>
              </p:cNvPr>
              <p:cNvSpPr/>
              <p:nvPr/>
            </p:nvSpPr>
            <p:spPr>
              <a:xfrm>
                <a:off x="7610687" y="2145029"/>
                <a:ext cx="9313" cy="7620"/>
              </a:xfrm>
              <a:custGeom>
                <a:avLst/>
                <a:gdLst>
                  <a:gd name="connsiteX0" fmla="*/ 1693 w 9313"/>
                  <a:gd name="connsiteY0" fmla="*/ 0 h 7620"/>
                  <a:gd name="connsiteX1" fmla="*/ 9313 w 9313"/>
                  <a:gd name="connsiteY1" fmla="*/ 0 h 7620"/>
                  <a:gd name="connsiteX2" fmla="*/ 5503 w 9313"/>
                  <a:gd name="connsiteY2" fmla="*/ 7620 h 7620"/>
                  <a:gd name="connsiteX3" fmla="*/ 1693 w 9313"/>
                  <a:gd name="connsiteY3" fmla="*/ 7620 h 7620"/>
                  <a:gd name="connsiteX4" fmla="*/ 1693 w 9313"/>
                  <a:gd name="connsiteY4" fmla="*/ 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3" h="7620">
                    <a:moveTo>
                      <a:pt x="1693" y="0"/>
                    </a:moveTo>
                    <a:cubicBezTo>
                      <a:pt x="5503" y="0"/>
                      <a:pt x="5503" y="0"/>
                      <a:pt x="9313" y="0"/>
                    </a:cubicBezTo>
                    <a:cubicBezTo>
                      <a:pt x="9313" y="3810"/>
                      <a:pt x="9313" y="3810"/>
                      <a:pt x="5503" y="7620"/>
                    </a:cubicBezTo>
                    <a:cubicBezTo>
                      <a:pt x="1693" y="7620"/>
                      <a:pt x="1693" y="7620"/>
                      <a:pt x="1693" y="7620"/>
                    </a:cubicBezTo>
                    <a:cubicBezTo>
                      <a:pt x="-2117" y="3810"/>
                      <a:pt x="1693" y="0"/>
                      <a:pt x="1693" y="0"/>
                    </a:cubicBezTo>
                    <a:close/>
                  </a:path>
                </a:pathLst>
              </a:custGeom>
              <a:solidFill>
                <a:srgbClr val="CC56C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79" name="Freeform: Shape 578">
                <a:extLst>
                  <a:ext uri="{FF2B5EF4-FFF2-40B4-BE49-F238E27FC236}">
                    <a16:creationId xmlns:a16="http://schemas.microsoft.com/office/drawing/2014/main" id="{72C16129-98BD-6CAC-2A7A-15BAECE5FE88}"/>
                  </a:ext>
                </a:extLst>
              </p:cNvPr>
              <p:cNvSpPr/>
              <p:nvPr/>
            </p:nvSpPr>
            <p:spPr>
              <a:xfrm>
                <a:off x="7612381" y="2016442"/>
                <a:ext cx="1693" cy="2857"/>
              </a:xfrm>
              <a:custGeom>
                <a:avLst/>
                <a:gdLst>
                  <a:gd name="connsiteX0" fmla="*/ 0 w 1693"/>
                  <a:gd name="connsiteY0" fmla="*/ 2857 h 2857"/>
                  <a:gd name="connsiteX1" fmla="*/ 0 w 1693"/>
                  <a:gd name="connsiteY1" fmla="*/ 2857 h 2857"/>
                  <a:gd name="connsiteX2" fmla="*/ 0 w 1693"/>
                  <a:gd name="connsiteY2" fmla="*/ 2857 h 2857"/>
                  <a:gd name="connsiteX3" fmla="*/ 0 w 1693"/>
                  <a:gd name="connsiteY3" fmla="*/ 2857 h 2857"/>
                  <a:gd name="connsiteX4" fmla="*/ 0 w 1693"/>
                  <a:gd name="connsiteY4" fmla="*/ 2857 h 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3" h="2857">
                    <a:moveTo>
                      <a:pt x="0" y="2857"/>
                    </a:moveTo>
                    <a:cubicBezTo>
                      <a:pt x="0" y="2857"/>
                      <a:pt x="0" y="2857"/>
                      <a:pt x="0" y="2857"/>
                    </a:cubicBezTo>
                    <a:cubicBezTo>
                      <a:pt x="0" y="2857"/>
                      <a:pt x="0" y="-952"/>
                      <a:pt x="0" y="2857"/>
                    </a:cubicBezTo>
                    <a:cubicBezTo>
                      <a:pt x="0" y="-952"/>
                      <a:pt x="3810" y="-952"/>
                      <a:pt x="0" y="2857"/>
                    </a:cubicBezTo>
                    <a:cubicBezTo>
                      <a:pt x="3810" y="2857"/>
                      <a:pt x="0" y="2857"/>
                      <a:pt x="0" y="2857"/>
                    </a:cubicBezTo>
                    <a:close/>
                  </a:path>
                </a:pathLst>
              </a:custGeom>
              <a:solidFill>
                <a:srgbClr val="D065C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80" name="Freeform: Shape 579">
                <a:extLst>
                  <a:ext uri="{FF2B5EF4-FFF2-40B4-BE49-F238E27FC236}">
                    <a16:creationId xmlns:a16="http://schemas.microsoft.com/office/drawing/2014/main" id="{66792A9F-7C29-226B-F53E-F2FB62728392}"/>
                  </a:ext>
                </a:extLst>
              </p:cNvPr>
              <p:cNvSpPr/>
              <p:nvPr/>
            </p:nvSpPr>
            <p:spPr>
              <a:xfrm>
                <a:off x="8103870" y="1625803"/>
                <a:ext cx="279823" cy="317296"/>
              </a:xfrm>
              <a:custGeom>
                <a:avLst/>
                <a:gdLst>
                  <a:gd name="connsiteX0" fmla="*/ 186690 w 279823"/>
                  <a:gd name="connsiteY0" fmla="*/ 58217 h 317296"/>
                  <a:gd name="connsiteX1" fmla="*/ 201930 w 279823"/>
                  <a:gd name="connsiteY1" fmla="*/ 65837 h 317296"/>
                  <a:gd name="connsiteX2" fmla="*/ 209550 w 279823"/>
                  <a:gd name="connsiteY2" fmla="*/ 73457 h 317296"/>
                  <a:gd name="connsiteX3" fmla="*/ 217170 w 279823"/>
                  <a:gd name="connsiteY3" fmla="*/ 69647 h 317296"/>
                  <a:gd name="connsiteX4" fmla="*/ 213360 w 279823"/>
                  <a:gd name="connsiteY4" fmla="*/ 50597 h 317296"/>
                  <a:gd name="connsiteX5" fmla="*/ 213360 w 279823"/>
                  <a:gd name="connsiteY5" fmla="*/ 31547 h 317296"/>
                  <a:gd name="connsiteX6" fmla="*/ 209550 w 279823"/>
                  <a:gd name="connsiteY6" fmla="*/ 16307 h 317296"/>
                  <a:gd name="connsiteX7" fmla="*/ 201930 w 279823"/>
                  <a:gd name="connsiteY7" fmla="*/ 12497 h 317296"/>
                  <a:gd name="connsiteX8" fmla="*/ 205740 w 279823"/>
                  <a:gd name="connsiteY8" fmla="*/ 4877 h 317296"/>
                  <a:gd name="connsiteX9" fmla="*/ 236220 w 279823"/>
                  <a:gd name="connsiteY9" fmla="*/ 1067 h 317296"/>
                  <a:gd name="connsiteX10" fmla="*/ 251460 w 279823"/>
                  <a:gd name="connsiteY10" fmla="*/ 20117 h 317296"/>
                  <a:gd name="connsiteX11" fmla="*/ 255270 w 279823"/>
                  <a:gd name="connsiteY11" fmla="*/ 27737 h 317296"/>
                  <a:gd name="connsiteX12" fmla="*/ 259080 w 279823"/>
                  <a:gd name="connsiteY12" fmla="*/ 46787 h 317296"/>
                  <a:gd name="connsiteX13" fmla="*/ 266700 w 279823"/>
                  <a:gd name="connsiteY13" fmla="*/ 62027 h 317296"/>
                  <a:gd name="connsiteX14" fmla="*/ 270510 w 279823"/>
                  <a:gd name="connsiteY14" fmla="*/ 81077 h 317296"/>
                  <a:gd name="connsiteX15" fmla="*/ 278130 w 279823"/>
                  <a:gd name="connsiteY15" fmla="*/ 103937 h 317296"/>
                  <a:gd name="connsiteX16" fmla="*/ 278130 w 279823"/>
                  <a:gd name="connsiteY16" fmla="*/ 122987 h 317296"/>
                  <a:gd name="connsiteX17" fmla="*/ 274320 w 279823"/>
                  <a:gd name="connsiteY17" fmla="*/ 130607 h 317296"/>
                  <a:gd name="connsiteX18" fmla="*/ 266700 w 279823"/>
                  <a:gd name="connsiteY18" fmla="*/ 134417 h 317296"/>
                  <a:gd name="connsiteX19" fmla="*/ 259080 w 279823"/>
                  <a:gd name="connsiteY19" fmla="*/ 130607 h 317296"/>
                  <a:gd name="connsiteX20" fmla="*/ 251460 w 279823"/>
                  <a:gd name="connsiteY20" fmla="*/ 130607 h 317296"/>
                  <a:gd name="connsiteX21" fmla="*/ 247650 w 279823"/>
                  <a:gd name="connsiteY21" fmla="*/ 142037 h 317296"/>
                  <a:gd name="connsiteX22" fmla="*/ 243840 w 279823"/>
                  <a:gd name="connsiteY22" fmla="*/ 153467 h 317296"/>
                  <a:gd name="connsiteX23" fmla="*/ 228600 w 279823"/>
                  <a:gd name="connsiteY23" fmla="*/ 183947 h 317296"/>
                  <a:gd name="connsiteX24" fmla="*/ 213360 w 279823"/>
                  <a:gd name="connsiteY24" fmla="*/ 199187 h 317296"/>
                  <a:gd name="connsiteX25" fmla="*/ 186690 w 279823"/>
                  <a:gd name="connsiteY25" fmla="*/ 225857 h 317296"/>
                  <a:gd name="connsiteX26" fmla="*/ 156210 w 279823"/>
                  <a:gd name="connsiteY26" fmla="*/ 233477 h 317296"/>
                  <a:gd name="connsiteX27" fmla="*/ 133350 w 279823"/>
                  <a:gd name="connsiteY27" fmla="*/ 218237 h 317296"/>
                  <a:gd name="connsiteX28" fmla="*/ 129540 w 279823"/>
                  <a:gd name="connsiteY28" fmla="*/ 229667 h 317296"/>
                  <a:gd name="connsiteX29" fmla="*/ 99060 w 279823"/>
                  <a:gd name="connsiteY29" fmla="*/ 252527 h 317296"/>
                  <a:gd name="connsiteX30" fmla="*/ 68580 w 279823"/>
                  <a:gd name="connsiteY30" fmla="*/ 260147 h 317296"/>
                  <a:gd name="connsiteX31" fmla="*/ 106680 w 279823"/>
                  <a:gd name="connsiteY31" fmla="*/ 283007 h 317296"/>
                  <a:gd name="connsiteX32" fmla="*/ 95250 w 279823"/>
                  <a:gd name="connsiteY32" fmla="*/ 298247 h 317296"/>
                  <a:gd name="connsiteX33" fmla="*/ 80010 w 279823"/>
                  <a:gd name="connsiteY33" fmla="*/ 298247 h 317296"/>
                  <a:gd name="connsiteX34" fmla="*/ 68580 w 279823"/>
                  <a:gd name="connsiteY34" fmla="*/ 305867 h 317296"/>
                  <a:gd name="connsiteX35" fmla="*/ 53340 w 279823"/>
                  <a:gd name="connsiteY35" fmla="*/ 317297 h 317296"/>
                  <a:gd name="connsiteX36" fmla="*/ 41910 w 279823"/>
                  <a:gd name="connsiteY36" fmla="*/ 305867 h 317296"/>
                  <a:gd name="connsiteX37" fmla="*/ 26670 w 279823"/>
                  <a:gd name="connsiteY37" fmla="*/ 275387 h 317296"/>
                  <a:gd name="connsiteX38" fmla="*/ 0 w 279823"/>
                  <a:gd name="connsiteY38" fmla="*/ 225857 h 317296"/>
                  <a:gd name="connsiteX39" fmla="*/ 7620 w 279823"/>
                  <a:gd name="connsiteY39" fmla="*/ 210617 h 317296"/>
                  <a:gd name="connsiteX40" fmla="*/ 15240 w 279823"/>
                  <a:gd name="connsiteY40" fmla="*/ 202997 h 317296"/>
                  <a:gd name="connsiteX41" fmla="*/ 41910 w 279823"/>
                  <a:gd name="connsiteY41" fmla="*/ 176327 h 317296"/>
                  <a:gd name="connsiteX42" fmla="*/ 49530 w 279823"/>
                  <a:gd name="connsiteY42" fmla="*/ 172517 h 317296"/>
                  <a:gd name="connsiteX43" fmla="*/ 72390 w 279823"/>
                  <a:gd name="connsiteY43" fmla="*/ 149657 h 317296"/>
                  <a:gd name="connsiteX44" fmla="*/ 83820 w 279823"/>
                  <a:gd name="connsiteY44" fmla="*/ 134417 h 317296"/>
                  <a:gd name="connsiteX45" fmla="*/ 83820 w 279823"/>
                  <a:gd name="connsiteY45" fmla="*/ 130607 h 317296"/>
                  <a:gd name="connsiteX46" fmla="*/ 102870 w 279823"/>
                  <a:gd name="connsiteY46" fmla="*/ 126797 h 317296"/>
                  <a:gd name="connsiteX47" fmla="*/ 125730 w 279823"/>
                  <a:gd name="connsiteY47" fmla="*/ 138227 h 317296"/>
                  <a:gd name="connsiteX48" fmla="*/ 121920 w 279823"/>
                  <a:gd name="connsiteY48" fmla="*/ 157277 h 317296"/>
                  <a:gd name="connsiteX49" fmla="*/ 114300 w 279823"/>
                  <a:gd name="connsiteY49" fmla="*/ 161087 h 317296"/>
                  <a:gd name="connsiteX50" fmla="*/ 102870 w 279823"/>
                  <a:gd name="connsiteY50" fmla="*/ 172517 h 317296"/>
                  <a:gd name="connsiteX51" fmla="*/ 106680 w 279823"/>
                  <a:gd name="connsiteY51" fmla="*/ 176327 h 317296"/>
                  <a:gd name="connsiteX52" fmla="*/ 121920 w 279823"/>
                  <a:gd name="connsiteY52" fmla="*/ 164897 h 317296"/>
                  <a:gd name="connsiteX53" fmla="*/ 133350 w 279823"/>
                  <a:gd name="connsiteY53" fmla="*/ 142037 h 317296"/>
                  <a:gd name="connsiteX54" fmla="*/ 156210 w 279823"/>
                  <a:gd name="connsiteY54" fmla="*/ 119177 h 317296"/>
                  <a:gd name="connsiteX55" fmla="*/ 160020 w 279823"/>
                  <a:gd name="connsiteY55" fmla="*/ 111557 h 317296"/>
                  <a:gd name="connsiteX56" fmla="*/ 156210 w 279823"/>
                  <a:gd name="connsiteY56" fmla="*/ 88697 h 317296"/>
                  <a:gd name="connsiteX57" fmla="*/ 160020 w 279823"/>
                  <a:gd name="connsiteY57" fmla="*/ 73457 h 317296"/>
                  <a:gd name="connsiteX58" fmla="*/ 179070 w 279823"/>
                  <a:gd name="connsiteY58" fmla="*/ 65837 h 317296"/>
                  <a:gd name="connsiteX59" fmla="*/ 182880 w 279823"/>
                  <a:gd name="connsiteY59" fmla="*/ 81077 h 317296"/>
                  <a:gd name="connsiteX60" fmla="*/ 186690 w 279823"/>
                  <a:gd name="connsiteY60" fmla="*/ 111557 h 317296"/>
                  <a:gd name="connsiteX61" fmla="*/ 186690 w 279823"/>
                  <a:gd name="connsiteY61" fmla="*/ 126797 h 317296"/>
                  <a:gd name="connsiteX62" fmla="*/ 190500 w 279823"/>
                  <a:gd name="connsiteY62" fmla="*/ 115367 h 317296"/>
                  <a:gd name="connsiteX63" fmla="*/ 205740 w 279823"/>
                  <a:gd name="connsiteY63" fmla="*/ 88697 h 317296"/>
                  <a:gd name="connsiteX64" fmla="*/ 201930 w 279823"/>
                  <a:gd name="connsiteY64" fmla="*/ 77267 h 317296"/>
                  <a:gd name="connsiteX65" fmla="*/ 182880 w 279823"/>
                  <a:gd name="connsiteY65" fmla="*/ 65837 h 317296"/>
                  <a:gd name="connsiteX66" fmla="*/ 175260 w 279823"/>
                  <a:gd name="connsiteY66" fmla="*/ 50597 h 317296"/>
                  <a:gd name="connsiteX67" fmla="*/ 186690 w 279823"/>
                  <a:gd name="connsiteY67" fmla="*/ 58217 h 31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79823" h="317296">
                    <a:moveTo>
                      <a:pt x="186690" y="58217"/>
                    </a:moveTo>
                    <a:cubicBezTo>
                      <a:pt x="194310" y="58217"/>
                      <a:pt x="198120" y="62027"/>
                      <a:pt x="201930" y="65837"/>
                    </a:cubicBezTo>
                    <a:cubicBezTo>
                      <a:pt x="205740" y="69647"/>
                      <a:pt x="205740" y="73457"/>
                      <a:pt x="209550" y="73457"/>
                    </a:cubicBezTo>
                    <a:cubicBezTo>
                      <a:pt x="213360" y="73457"/>
                      <a:pt x="217170" y="73457"/>
                      <a:pt x="217170" y="69647"/>
                    </a:cubicBezTo>
                    <a:cubicBezTo>
                      <a:pt x="217170" y="62027"/>
                      <a:pt x="224790" y="58217"/>
                      <a:pt x="213360" y="50597"/>
                    </a:cubicBezTo>
                    <a:cubicBezTo>
                      <a:pt x="205740" y="46787"/>
                      <a:pt x="217170" y="39167"/>
                      <a:pt x="213360" y="31547"/>
                    </a:cubicBezTo>
                    <a:cubicBezTo>
                      <a:pt x="220980" y="23927"/>
                      <a:pt x="217170" y="20117"/>
                      <a:pt x="209550" y="16307"/>
                    </a:cubicBezTo>
                    <a:cubicBezTo>
                      <a:pt x="205740" y="16307"/>
                      <a:pt x="205740" y="12497"/>
                      <a:pt x="201930" y="12497"/>
                    </a:cubicBezTo>
                    <a:cubicBezTo>
                      <a:pt x="198120" y="8687"/>
                      <a:pt x="201930" y="4877"/>
                      <a:pt x="205740" y="4877"/>
                    </a:cubicBezTo>
                    <a:cubicBezTo>
                      <a:pt x="217170" y="4877"/>
                      <a:pt x="224790" y="-2743"/>
                      <a:pt x="236220" y="1067"/>
                    </a:cubicBezTo>
                    <a:cubicBezTo>
                      <a:pt x="243840" y="4877"/>
                      <a:pt x="251460" y="8687"/>
                      <a:pt x="251460" y="20117"/>
                    </a:cubicBezTo>
                    <a:cubicBezTo>
                      <a:pt x="251460" y="23927"/>
                      <a:pt x="255270" y="23927"/>
                      <a:pt x="255270" y="27737"/>
                    </a:cubicBezTo>
                    <a:cubicBezTo>
                      <a:pt x="259080" y="35357"/>
                      <a:pt x="259080" y="39167"/>
                      <a:pt x="259080" y="46787"/>
                    </a:cubicBezTo>
                    <a:cubicBezTo>
                      <a:pt x="259080" y="54407"/>
                      <a:pt x="262890" y="58217"/>
                      <a:pt x="266700" y="62027"/>
                    </a:cubicBezTo>
                    <a:cubicBezTo>
                      <a:pt x="270510" y="65837"/>
                      <a:pt x="270510" y="73457"/>
                      <a:pt x="270510" y="81077"/>
                    </a:cubicBezTo>
                    <a:cubicBezTo>
                      <a:pt x="270510" y="88697"/>
                      <a:pt x="270510" y="96317"/>
                      <a:pt x="278130" y="103937"/>
                    </a:cubicBezTo>
                    <a:cubicBezTo>
                      <a:pt x="281940" y="107747"/>
                      <a:pt x="278130" y="115367"/>
                      <a:pt x="278130" y="122987"/>
                    </a:cubicBezTo>
                    <a:cubicBezTo>
                      <a:pt x="278130" y="126797"/>
                      <a:pt x="274320" y="126797"/>
                      <a:pt x="274320" y="130607"/>
                    </a:cubicBezTo>
                    <a:cubicBezTo>
                      <a:pt x="274320" y="130607"/>
                      <a:pt x="270510" y="134417"/>
                      <a:pt x="266700" y="134417"/>
                    </a:cubicBezTo>
                    <a:cubicBezTo>
                      <a:pt x="262890" y="134417"/>
                      <a:pt x="259080" y="134417"/>
                      <a:pt x="259080" y="130607"/>
                    </a:cubicBezTo>
                    <a:cubicBezTo>
                      <a:pt x="259080" y="126797"/>
                      <a:pt x="255270" y="126797"/>
                      <a:pt x="251460" y="130607"/>
                    </a:cubicBezTo>
                    <a:cubicBezTo>
                      <a:pt x="247650" y="134417"/>
                      <a:pt x="247650" y="138227"/>
                      <a:pt x="247650" y="142037"/>
                    </a:cubicBezTo>
                    <a:cubicBezTo>
                      <a:pt x="247650" y="145847"/>
                      <a:pt x="247650" y="149657"/>
                      <a:pt x="243840" y="153467"/>
                    </a:cubicBezTo>
                    <a:cubicBezTo>
                      <a:pt x="232410" y="161087"/>
                      <a:pt x="228600" y="172517"/>
                      <a:pt x="228600" y="183947"/>
                    </a:cubicBezTo>
                    <a:cubicBezTo>
                      <a:pt x="228600" y="191567"/>
                      <a:pt x="217170" y="195377"/>
                      <a:pt x="213360" y="199187"/>
                    </a:cubicBezTo>
                    <a:cubicBezTo>
                      <a:pt x="205740" y="206807"/>
                      <a:pt x="194310" y="214427"/>
                      <a:pt x="186690" y="225857"/>
                    </a:cubicBezTo>
                    <a:cubicBezTo>
                      <a:pt x="182880" y="237287"/>
                      <a:pt x="163830" y="241097"/>
                      <a:pt x="156210" y="233477"/>
                    </a:cubicBezTo>
                    <a:cubicBezTo>
                      <a:pt x="148590" y="229667"/>
                      <a:pt x="140970" y="225857"/>
                      <a:pt x="133350" y="218237"/>
                    </a:cubicBezTo>
                    <a:cubicBezTo>
                      <a:pt x="125730" y="222047"/>
                      <a:pt x="129540" y="225857"/>
                      <a:pt x="129540" y="229667"/>
                    </a:cubicBezTo>
                    <a:cubicBezTo>
                      <a:pt x="125730" y="244907"/>
                      <a:pt x="114300" y="256337"/>
                      <a:pt x="99060" y="252527"/>
                    </a:cubicBezTo>
                    <a:cubicBezTo>
                      <a:pt x="87630" y="248717"/>
                      <a:pt x="76200" y="252527"/>
                      <a:pt x="68580" y="260147"/>
                    </a:cubicBezTo>
                    <a:cubicBezTo>
                      <a:pt x="87630" y="256337"/>
                      <a:pt x="99060" y="271577"/>
                      <a:pt x="106680" y="283007"/>
                    </a:cubicBezTo>
                    <a:cubicBezTo>
                      <a:pt x="110490" y="290627"/>
                      <a:pt x="102870" y="298247"/>
                      <a:pt x="95250" y="298247"/>
                    </a:cubicBezTo>
                    <a:cubicBezTo>
                      <a:pt x="91440" y="298247"/>
                      <a:pt x="83820" y="298247"/>
                      <a:pt x="80010" y="298247"/>
                    </a:cubicBezTo>
                    <a:cubicBezTo>
                      <a:pt x="72390" y="298247"/>
                      <a:pt x="68580" y="298247"/>
                      <a:pt x="68580" y="305867"/>
                    </a:cubicBezTo>
                    <a:cubicBezTo>
                      <a:pt x="68580" y="313487"/>
                      <a:pt x="60960" y="317297"/>
                      <a:pt x="53340" y="317297"/>
                    </a:cubicBezTo>
                    <a:cubicBezTo>
                      <a:pt x="45720" y="317297"/>
                      <a:pt x="41910" y="313487"/>
                      <a:pt x="41910" y="305867"/>
                    </a:cubicBezTo>
                    <a:cubicBezTo>
                      <a:pt x="38100" y="294437"/>
                      <a:pt x="34290" y="283007"/>
                      <a:pt x="26670" y="275387"/>
                    </a:cubicBezTo>
                    <a:cubicBezTo>
                      <a:pt x="15240" y="260147"/>
                      <a:pt x="7620" y="241097"/>
                      <a:pt x="0" y="225857"/>
                    </a:cubicBezTo>
                    <a:cubicBezTo>
                      <a:pt x="0" y="222047"/>
                      <a:pt x="0" y="214427"/>
                      <a:pt x="7620" y="210617"/>
                    </a:cubicBezTo>
                    <a:cubicBezTo>
                      <a:pt x="11430" y="206807"/>
                      <a:pt x="11430" y="206807"/>
                      <a:pt x="15240" y="202997"/>
                    </a:cubicBezTo>
                    <a:cubicBezTo>
                      <a:pt x="19050" y="191567"/>
                      <a:pt x="26670" y="180137"/>
                      <a:pt x="41910" y="176327"/>
                    </a:cubicBezTo>
                    <a:cubicBezTo>
                      <a:pt x="45720" y="176327"/>
                      <a:pt x="49530" y="176327"/>
                      <a:pt x="49530" y="172517"/>
                    </a:cubicBezTo>
                    <a:cubicBezTo>
                      <a:pt x="53340" y="161087"/>
                      <a:pt x="64770" y="157277"/>
                      <a:pt x="72390" y="149657"/>
                    </a:cubicBezTo>
                    <a:cubicBezTo>
                      <a:pt x="76200" y="145847"/>
                      <a:pt x="80010" y="142037"/>
                      <a:pt x="83820" y="134417"/>
                    </a:cubicBezTo>
                    <a:lnTo>
                      <a:pt x="83820" y="130607"/>
                    </a:lnTo>
                    <a:cubicBezTo>
                      <a:pt x="91440" y="122987"/>
                      <a:pt x="99060" y="122987"/>
                      <a:pt x="102870" y="126797"/>
                    </a:cubicBezTo>
                    <a:cubicBezTo>
                      <a:pt x="110490" y="130607"/>
                      <a:pt x="118110" y="134417"/>
                      <a:pt x="125730" y="138227"/>
                    </a:cubicBezTo>
                    <a:cubicBezTo>
                      <a:pt x="133350" y="142037"/>
                      <a:pt x="133350" y="153467"/>
                      <a:pt x="121920" y="157277"/>
                    </a:cubicBezTo>
                    <a:cubicBezTo>
                      <a:pt x="118110" y="157277"/>
                      <a:pt x="118110" y="157277"/>
                      <a:pt x="114300" y="161087"/>
                    </a:cubicBezTo>
                    <a:cubicBezTo>
                      <a:pt x="110490" y="164897"/>
                      <a:pt x="102870" y="164897"/>
                      <a:pt x="102870" y="172517"/>
                    </a:cubicBezTo>
                    <a:cubicBezTo>
                      <a:pt x="102870" y="176327"/>
                      <a:pt x="102870" y="176327"/>
                      <a:pt x="106680" y="176327"/>
                    </a:cubicBezTo>
                    <a:cubicBezTo>
                      <a:pt x="114300" y="172517"/>
                      <a:pt x="121920" y="172517"/>
                      <a:pt x="121920" y="164897"/>
                    </a:cubicBezTo>
                    <a:cubicBezTo>
                      <a:pt x="121920" y="157277"/>
                      <a:pt x="129540" y="149657"/>
                      <a:pt x="133350" y="142037"/>
                    </a:cubicBezTo>
                    <a:cubicBezTo>
                      <a:pt x="137160" y="130607"/>
                      <a:pt x="140970" y="122987"/>
                      <a:pt x="156210" y="119177"/>
                    </a:cubicBezTo>
                    <a:cubicBezTo>
                      <a:pt x="160020" y="119177"/>
                      <a:pt x="163830" y="115367"/>
                      <a:pt x="160020" y="111557"/>
                    </a:cubicBezTo>
                    <a:cubicBezTo>
                      <a:pt x="160020" y="103937"/>
                      <a:pt x="160020" y="96317"/>
                      <a:pt x="156210" y="88697"/>
                    </a:cubicBezTo>
                    <a:cubicBezTo>
                      <a:pt x="152400" y="84887"/>
                      <a:pt x="152400" y="77267"/>
                      <a:pt x="160020" y="73457"/>
                    </a:cubicBezTo>
                    <a:cubicBezTo>
                      <a:pt x="163830" y="69647"/>
                      <a:pt x="171450" y="62027"/>
                      <a:pt x="179070" y="65837"/>
                    </a:cubicBezTo>
                    <a:cubicBezTo>
                      <a:pt x="186690" y="69647"/>
                      <a:pt x="182880" y="77267"/>
                      <a:pt x="182880" y="81077"/>
                    </a:cubicBezTo>
                    <a:cubicBezTo>
                      <a:pt x="182880" y="92507"/>
                      <a:pt x="186690" y="103937"/>
                      <a:pt x="186690" y="111557"/>
                    </a:cubicBezTo>
                    <a:cubicBezTo>
                      <a:pt x="186690" y="119177"/>
                      <a:pt x="186690" y="122987"/>
                      <a:pt x="186690" y="126797"/>
                    </a:cubicBezTo>
                    <a:cubicBezTo>
                      <a:pt x="186690" y="122987"/>
                      <a:pt x="190500" y="119177"/>
                      <a:pt x="190500" y="115367"/>
                    </a:cubicBezTo>
                    <a:cubicBezTo>
                      <a:pt x="186690" y="103937"/>
                      <a:pt x="182880" y="92507"/>
                      <a:pt x="205740" y="88697"/>
                    </a:cubicBezTo>
                    <a:cubicBezTo>
                      <a:pt x="213360" y="88697"/>
                      <a:pt x="209550" y="81077"/>
                      <a:pt x="201930" y="77267"/>
                    </a:cubicBezTo>
                    <a:cubicBezTo>
                      <a:pt x="194310" y="73457"/>
                      <a:pt x="186690" y="73457"/>
                      <a:pt x="182880" y="65837"/>
                    </a:cubicBezTo>
                    <a:cubicBezTo>
                      <a:pt x="179070" y="62027"/>
                      <a:pt x="171450" y="58217"/>
                      <a:pt x="175260" y="50597"/>
                    </a:cubicBezTo>
                    <a:cubicBezTo>
                      <a:pt x="171450" y="62027"/>
                      <a:pt x="179070" y="58217"/>
                      <a:pt x="186690" y="58217"/>
                    </a:cubicBezTo>
                    <a:close/>
                  </a:path>
                </a:pathLst>
              </a:custGeom>
              <a:solidFill>
                <a:srgbClr val="DC8CD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81" name="Freeform: Shape 580">
                <a:extLst>
                  <a:ext uri="{FF2B5EF4-FFF2-40B4-BE49-F238E27FC236}">
                    <a16:creationId xmlns:a16="http://schemas.microsoft.com/office/drawing/2014/main" id="{6CCC869C-B0FD-1B24-C41E-8967C8A100BA}"/>
                  </a:ext>
                </a:extLst>
              </p:cNvPr>
              <p:cNvSpPr/>
              <p:nvPr/>
            </p:nvSpPr>
            <p:spPr>
              <a:xfrm>
                <a:off x="8111490" y="1539240"/>
                <a:ext cx="186690" cy="133350"/>
              </a:xfrm>
              <a:custGeom>
                <a:avLst/>
                <a:gdLst>
                  <a:gd name="connsiteX0" fmla="*/ 179070 w 186690"/>
                  <a:gd name="connsiteY0" fmla="*/ 19050 h 133350"/>
                  <a:gd name="connsiteX1" fmla="*/ 182880 w 186690"/>
                  <a:gd name="connsiteY1" fmla="*/ 26670 h 133350"/>
                  <a:gd name="connsiteX2" fmla="*/ 182880 w 186690"/>
                  <a:gd name="connsiteY2" fmla="*/ 34290 h 133350"/>
                  <a:gd name="connsiteX3" fmla="*/ 186690 w 186690"/>
                  <a:gd name="connsiteY3" fmla="*/ 64770 h 133350"/>
                  <a:gd name="connsiteX4" fmla="*/ 175260 w 186690"/>
                  <a:gd name="connsiteY4" fmla="*/ 76200 h 133350"/>
                  <a:gd name="connsiteX5" fmla="*/ 163830 w 186690"/>
                  <a:gd name="connsiteY5" fmla="*/ 76200 h 133350"/>
                  <a:gd name="connsiteX6" fmla="*/ 152400 w 186690"/>
                  <a:gd name="connsiteY6" fmla="*/ 76200 h 133350"/>
                  <a:gd name="connsiteX7" fmla="*/ 140970 w 186690"/>
                  <a:gd name="connsiteY7" fmla="*/ 99060 h 133350"/>
                  <a:gd name="connsiteX8" fmla="*/ 144780 w 186690"/>
                  <a:gd name="connsiteY8" fmla="*/ 110490 h 133350"/>
                  <a:gd name="connsiteX9" fmla="*/ 140970 w 186690"/>
                  <a:gd name="connsiteY9" fmla="*/ 118110 h 133350"/>
                  <a:gd name="connsiteX10" fmla="*/ 137160 w 186690"/>
                  <a:gd name="connsiteY10" fmla="*/ 114300 h 133350"/>
                  <a:gd name="connsiteX11" fmla="*/ 133350 w 186690"/>
                  <a:gd name="connsiteY11" fmla="*/ 110490 h 133350"/>
                  <a:gd name="connsiteX12" fmla="*/ 121920 w 186690"/>
                  <a:gd name="connsiteY12" fmla="*/ 102870 h 133350"/>
                  <a:gd name="connsiteX13" fmla="*/ 114300 w 186690"/>
                  <a:gd name="connsiteY13" fmla="*/ 114300 h 133350"/>
                  <a:gd name="connsiteX14" fmla="*/ 106680 w 186690"/>
                  <a:gd name="connsiteY14" fmla="*/ 87630 h 133350"/>
                  <a:gd name="connsiteX15" fmla="*/ 72390 w 186690"/>
                  <a:gd name="connsiteY15" fmla="*/ 80010 h 133350"/>
                  <a:gd name="connsiteX16" fmla="*/ 64770 w 186690"/>
                  <a:gd name="connsiteY16" fmla="*/ 102870 h 133350"/>
                  <a:gd name="connsiteX17" fmla="*/ 72390 w 186690"/>
                  <a:gd name="connsiteY17" fmla="*/ 118110 h 133350"/>
                  <a:gd name="connsiteX18" fmla="*/ 80010 w 186690"/>
                  <a:gd name="connsiteY18" fmla="*/ 125730 h 133350"/>
                  <a:gd name="connsiteX19" fmla="*/ 72390 w 186690"/>
                  <a:gd name="connsiteY19" fmla="*/ 133350 h 133350"/>
                  <a:gd name="connsiteX20" fmla="*/ 60960 w 186690"/>
                  <a:gd name="connsiteY20" fmla="*/ 125730 h 133350"/>
                  <a:gd name="connsiteX21" fmla="*/ 53340 w 186690"/>
                  <a:gd name="connsiteY21" fmla="*/ 114300 h 133350"/>
                  <a:gd name="connsiteX22" fmla="*/ 38100 w 186690"/>
                  <a:gd name="connsiteY22" fmla="*/ 102870 h 133350"/>
                  <a:gd name="connsiteX23" fmla="*/ 30480 w 186690"/>
                  <a:gd name="connsiteY23" fmla="*/ 91440 h 133350"/>
                  <a:gd name="connsiteX24" fmla="*/ 19050 w 186690"/>
                  <a:gd name="connsiteY24" fmla="*/ 91440 h 133350"/>
                  <a:gd name="connsiteX25" fmla="*/ 7620 w 186690"/>
                  <a:gd name="connsiteY25" fmla="*/ 83820 h 133350"/>
                  <a:gd name="connsiteX26" fmla="*/ 0 w 186690"/>
                  <a:gd name="connsiteY26" fmla="*/ 76200 h 133350"/>
                  <a:gd name="connsiteX27" fmla="*/ 0 w 186690"/>
                  <a:gd name="connsiteY27" fmla="*/ 68580 h 133350"/>
                  <a:gd name="connsiteX28" fmla="*/ 7620 w 186690"/>
                  <a:gd name="connsiteY28" fmla="*/ 68580 h 133350"/>
                  <a:gd name="connsiteX29" fmla="*/ 15240 w 186690"/>
                  <a:gd name="connsiteY29" fmla="*/ 76200 h 133350"/>
                  <a:gd name="connsiteX30" fmla="*/ 22860 w 186690"/>
                  <a:gd name="connsiteY30" fmla="*/ 76200 h 133350"/>
                  <a:gd name="connsiteX31" fmla="*/ 26670 w 186690"/>
                  <a:gd name="connsiteY31" fmla="*/ 68580 h 133350"/>
                  <a:gd name="connsiteX32" fmla="*/ 22860 w 186690"/>
                  <a:gd name="connsiteY32" fmla="*/ 41910 h 133350"/>
                  <a:gd name="connsiteX33" fmla="*/ 30480 w 186690"/>
                  <a:gd name="connsiteY33" fmla="*/ 45720 h 133350"/>
                  <a:gd name="connsiteX34" fmla="*/ 34290 w 186690"/>
                  <a:gd name="connsiteY34" fmla="*/ 38100 h 133350"/>
                  <a:gd name="connsiteX35" fmla="*/ 41910 w 186690"/>
                  <a:gd name="connsiteY35" fmla="*/ 7620 h 133350"/>
                  <a:gd name="connsiteX36" fmla="*/ 57150 w 186690"/>
                  <a:gd name="connsiteY36" fmla="*/ 3810 h 133350"/>
                  <a:gd name="connsiteX37" fmla="*/ 72390 w 186690"/>
                  <a:gd name="connsiteY37" fmla="*/ 0 h 133350"/>
                  <a:gd name="connsiteX38" fmla="*/ 72390 w 186690"/>
                  <a:gd name="connsiteY38" fmla="*/ 0 h 133350"/>
                  <a:gd name="connsiteX39" fmla="*/ 72390 w 186690"/>
                  <a:gd name="connsiteY39" fmla="*/ 11430 h 133350"/>
                  <a:gd name="connsiteX40" fmla="*/ 80010 w 186690"/>
                  <a:gd name="connsiteY40" fmla="*/ 34290 h 133350"/>
                  <a:gd name="connsiteX41" fmla="*/ 91440 w 186690"/>
                  <a:gd name="connsiteY41" fmla="*/ 49530 h 133350"/>
                  <a:gd name="connsiteX42" fmla="*/ 110490 w 186690"/>
                  <a:gd name="connsiteY42" fmla="*/ 80010 h 133350"/>
                  <a:gd name="connsiteX43" fmla="*/ 110490 w 186690"/>
                  <a:gd name="connsiteY43" fmla="*/ 49530 h 133350"/>
                  <a:gd name="connsiteX44" fmla="*/ 110490 w 186690"/>
                  <a:gd name="connsiteY44" fmla="*/ 38100 h 133350"/>
                  <a:gd name="connsiteX45" fmla="*/ 118110 w 186690"/>
                  <a:gd name="connsiteY45" fmla="*/ 34290 h 133350"/>
                  <a:gd name="connsiteX46" fmla="*/ 125730 w 186690"/>
                  <a:gd name="connsiteY46" fmla="*/ 45720 h 133350"/>
                  <a:gd name="connsiteX47" fmla="*/ 137160 w 186690"/>
                  <a:gd name="connsiteY47" fmla="*/ 45720 h 133350"/>
                  <a:gd name="connsiteX48" fmla="*/ 148590 w 186690"/>
                  <a:gd name="connsiteY48" fmla="*/ 38100 h 133350"/>
                  <a:gd name="connsiteX49" fmla="*/ 167640 w 186690"/>
                  <a:gd name="connsiteY49" fmla="*/ 11430 h 133350"/>
                  <a:gd name="connsiteX50" fmla="*/ 179070 w 186690"/>
                  <a:gd name="connsiteY50" fmla="*/ 19050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86690" h="133350">
                    <a:moveTo>
                      <a:pt x="179070" y="19050"/>
                    </a:moveTo>
                    <a:lnTo>
                      <a:pt x="182880" y="26670"/>
                    </a:lnTo>
                    <a:cubicBezTo>
                      <a:pt x="179070" y="30480"/>
                      <a:pt x="179070" y="30480"/>
                      <a:pt x="182880" y="34290"/>
                    </a:cubicBezTo>
                    <a:cubicBezTo>
                      <a:pt x="186690" y="45720"/>
                      <a:pt x="186690" y="57150"/>
                      <a:pt x="186690" y="64770"/>
                    </a:cubicBezTo>
                    <a:cubicBezTo>
                      <a:pt x="186690" y="72390"/>
                      <a:pt x="182880" y="76200"/>
                      <a:pt x="175260" y="76200"/>
                    </a:cubicBezTo>
                    <a:cubicBezTo>
                      <a:pt x="171450" y="76200"/>
                      <a:pt x="167640" y="76200"/>
                      <a:pt x="163830" y="76200"/>
                    </a:cubicBezTo>
                    <a:cubicBezTo>
                      <a:pt x="160020" y="76200"/>
                      <a:pt x="156210" y="72390"/>
                      <a:pt x="152400" y="76200"/>
                    </a:cubicBezTo>
                    <a:cubicBezTo>
                      <a:pt x="148590" y="83820"/>
                      <a:pt x="140970" y="87630"/>
                      <a:pt x="140970" y="99060"/>
                    </a:cubicBezTo>
                    <a:cubicBezTo>
                      <a:pt x="140970" y="102870"/>
                      <a:pt x="140970" y="106680"/>
                      <a:pt x="144780" y="110490"/>
                    </a:cubicBezTo>
                    <a:cubicBezTo>
                      <a:pt x="144780" y="114300"/>
                      <a:pt x="144780" y="118110"/>
                      <a:pt x="140970" y="118110"/>
                    </a:cubicBezTo>
                    <a:cubicBezTo>
                      <a:pt x="137160" y="118110"/>
                      <a:pt x="137160" y="114300"/>
                      <a:pt x="137160" y="114300"/>
                    </a:cubicBezTo>
                    <a:cubicBezTo>
                      <a:pt x="137160" y="114300"/>
                      <a:pt x="137160" y="110490"/>
                      <a:pt x="133350" y="110490"/>
                    </a:cubicBezTo>
                    <a:cubicBezTo>
                      <a:pt x="129540" y="106680"/>
                      <a:pt x="125730" y="102870"/>
                      <a:pt x="121920" y="102870"/>
                    </a:cubicBezTo>
                    <a:cubicBezTo>
                      <a:pt x="114300" y="102870"/>
                      <a:pt x="121920" y="114300"/>
                      <a:pt x="114300" y="114300"/>
                    </a:cubicBezTo>
                    <a:cubicBezTo>
                      <a:pt x="106680" y="110490"/>
                      <a:pt x="95250" y="102870"/>
                      <a:pt x="106680" y="87630"/>
                    </a:cubicBezTo>
                    <a:cubicBezTo>
                      <a:pt x="91440" y="95250"/>
                      <a:pt x="83820" y="83820"/>
                      <a:pt x="72390" y="80010"/>
                    </a:cubicBezTo>
                    <a:cubicBezTo>
                      <a:pt x="68580" y="87630"/>
                      <a:pt x="68580" y="95250"/>
                      <a:pt x="64770" y="102870"/>
                    </a:cubicBezTo>
                    <a:cubicBezTo>
                      <a:pt x="60960" y="110490"/>
                      <a:pt x="64770" y="114300"/>
                      <a:pt x="72390" y="118110"/>
                    </a:cubicBezTo>
                    <a:cubicBezTo>
                      <a:pt x="76200" y="118110"/>
                      <a:pt x="80010" y="121920"/>
                      <a:pt x="80010" y="125730"/>
                    </a:cubicBezTo>
                    <a:cubicBezTo>
                      <a:pt x="80010" y="129540"/>
                      <a:pt x="76200" y="133350"/>
                      <a:pt x="72390" y="133350"/>
                    </a:cubicBezTo>
                    <a:cubicBezTo>
                      <a:pt x="64770" y="133350"/>
                      <a:pt x="64770" y="133350"/>
                      <a:pt x="60960" y="125730"/>
                    </a:cubicBezTo>
                    <a:cubicBezTo>
                      <a:pt x="60960" y="121920"/>
                      <a:pt x="57150" y="118110"/>
                      <a:pt x="53340" y="114300"/>
                    </a:cubicBezTo>
                    <a:cubicBezTo>
                      <a:pt x="45720" y="114300"/>
                      <a:pt x="45720" y="102870"/>
                      <a:pt x="38100" y="102870"/>
                    </a:cubicBezTo>
                    <a:cubicBezTo>
                      <a:pt x="26670" y="102870"/>
                      <a:pt x="26670" y="102870"/>
                      <a:pt x="30480" y="91440"/>
                    </a:cubicBezTo>
                    <a:cubicBezTo>
                      <a:pt x="26670" y="87630"/>
                      <a:pt x="19050" y="95250"/>
                      <a:pt x="19050" y="91440"/>
                    </a:cubicBezTo>
                    <a:cubicBezTo>
                      <a:pt x="15240" y="87630"/>
                      <a:pt x="15240" y="83820"/>
                      <a:pt x="7620" y="83820"/>
                    </a:cubicBezTo>
                    <a:cubicBezTo>
                      <a:pt x="3810" y="80010"/>
                      <a:pt x="3810" y="80010"/>
                      <a:pt x="0" y="76200"/>
                    </a:cubicBezTo>
                    <a:cubicBezTo>
                      <a:pt x="0" y="76200"/>
                      <a:pt x="0" y="72390"/>
                      <a:pt x="0" y="68580"/>
                    </a:cubicBezTo>
                    <a:cubicBezTo>
                      <a:pt x="3810" y="64770"/>
                      <a:pt x="3810" y="64770"/>
                      <a:pt x="7620" y="68580"/>
                    </a:cubicBezTo>
                    <a:cubicBezTo>
                      <a:pt x="11430" y="72390"/>
                      <a:pt x="15240" y="72390"/>
                      <a:pt x="15240" y="76200"/>
                    </a:cubicBezTo>
                    <a:cubicBezTo>
                      <a:pt x="19050" y="76200"/>
                      <a:pt x="19050" y="80010"/>
                      <a:pt x="22860" y="76200"/>
                    </a:cubicBezTo>
                    <a:cubicBezTo>
                      <a:pt x="26670" y="76200"/>
                      <a:pt x="26670" y="72390"/>
                      <a:pt x="26670" y="68580"/>
                    </a:cubicBezTo>
                    <a:cubicBezTo>
                      <a:pt x="22860" y="60960"/>
                      <a:pt x="22860" y="49530"/>
                      <a:pt x="22860" y="41910"/>
                    </a:cubicBezTo>
                    <a:cubicBezTo>
                      <a:pt x="26670" y="41910"/>
                      <a:pt x="26670" y="45720"/>
                      <a:pt x="30480" y="45720"/>
                    </a:cubicBezTo>
                    <a:cubicBezTo>
                      <a:pt x="38100" y="45720"/>
                      <a:pt x="38100" y="41910"/>
                      <a:pt x="34290" y="38100"/>
                    </a:cubicBezTo>
                    <a:cubicBezTo>
                      <a:pt x="22860" y="26670"/>
                      <a:pt x="34290" y="19050"/>
                      <a:pt x="41910" y="7620"/>
                    </a:cubicBezTo>
                    <a:cubicBezTo>
                      <a:pt x="45720" y="3810"/>
                      <a:pt x="49530" y="0"/>
                      <a:pt x="57150" y="3810"/>
                    </a:cubicBezTo>
                    <a:cubicBezTo>
                      <a:pt x="64770" y="7620"/>
                      <a:pt x="68580" y="7620"/>
                      <a:pt x="72390" y="0"/>
                    </a:cubicBezTo>
                    <a:lnTo>
                      <a:pt x="72390" y="0"/>
                    </a:lnTo>
                    <a:cubicBezTo>
                      <a:pt x="72390" y="3810"/>
                      <a:pt x="76200" y="7620"/>
                      <a:pt x="72390" y="11430"/>
                    </a:cubicBezTo>
                    <a:cubicBezTo>
                      <a:pt x="64770" y="22860"/>
                      <a:pt x="72390" y="30480"/>
                      <a:pt x="80010" y="34290"/>
                    </a:cubicBezTo>
                    <a:cubicBezTo>
                      <a:pt x="83820" y="38100"/>
                      <a:pt x="87630" y="41910"/>
                      <a:pt x="91440" y="49530"/>
                    </a:cubicBezTo>
                    <a:cubicBezTo>
                      <a:pt x="91440" y="60960"/>
                      <a:pt x="95250" y="72390"/>
                      <a:pt x="110490" y="80010"/>
                    </a:cubicBezTo>
                    <a:cubicBezTo>
                      <a:pt x="114300" y="68580"/>
                      <a:pt x="110490" y="57150"/>
                      <a:pt x="110490" y="49530"/>
                    </a:cubicBezTo>
                    <a:cubicBezTo>
                      <a:pt x="110490" y="45720"/>
                      <a:pt x="110490" y="41910"/>
                      <a:pt x="110490" y="38100"/>
                    </a:cubicBezTo>
                    <a:cubicBezTo>
                      <a:pt x="110490" y="34290"/>
                      <a:pt x="118110" y="30480"/>
                      <a:pt x="118110" y="34290"/>
                    </a:cubicBezTo>
                    <a:cubicBezTo>
                      <a:pt x="121920" y="38100"/>
                      <a:pt x="125730" y="41910"/>
                      <a:pt x="125730" y="45720"/>
                    </a:cubicBezTo>
                    <a:cubicBezTo>
                      <a:pt x="129540" y="49530"/>
                      <a:pt x="133350" y="53340"/>
                      <a:pt x="137160" y="45720"/>
                    </a:cubicBezTo>
                    <a:cubicBezTo>
                      <a:pt x="140970" y="41910"/>
                      <a:pt x="144780" y="38100"/>
                      <a:pt x="148590" y="38100"/>
                    </a:cubicBezTo>
                    <a:cubicBezTo>
                      <a:pt x="163830" y="34290"/>
                      <a:pt x="171450" y="26670"/>
                      <a:pt x="167640" y="11430"/>
                    </a:cubicBezTo>
                    <a:cubicBezTo>
                      <a:pt x="171450" y="15240"/>
                      <a:pt x="175260" y="19050"/>
                      <a:pt x="179070" y="19050"/>
                    </a:cubicBezTo>
                    <a:close/>
                  </a:path>
                </a:pathLst>
              </a:custGeom>
              <a:solidFill>
                <a:srgbClr val="ECC0E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82" name="Freeform: Shape 581">
                <a:extLst>
                  <a:ext uri="{FF2B5EF4-FFF2-40B4-BE49-F238E27FC236}">
                    <a16:creationId xmlns:a16="http://schemas.microsoft.com/office/drawing/2014/main" id="{B4F5C8F6-2F70-1E58-E64E-57A032532C0E}"/>
                  </a:ext>
                </a:extLst>
              </p:cNvPr>
              <p:cNvSpPr/>
              <p:nvPr/>
            </p:nvSpPr>
            <p:spPr>
              <a:xfrm>
                <a:off x="8046720" y="1695450"/>
                <a:ext cx="129540" cy="156209"/>
              </a:xfrm>
              <a:custGeom>
                <a:avLst/>
                <a:gdLst>
                  <a:gd name="connsiteX0" fmla="*/ 129540 w 129540"/>
                  <a:gd name="connsiteY0" fmla="*/ 95250 h 156209"/>
                  <a:gd name="connsiteX1" fmla="*/ 121920 w 129540"/>
                  <a:gd name="connsiteY1" fmla="*/ 102870 h 156209"/>
                  <a:gd name="connsiteX2" fmla="*/ 114300 w 129540"/>
                  <a:gd name="connsiteY2" fmla="*/ 114300 h 156209"/>
                  <a:gd name="connsiteX3" fmla="*/ 95250 w 129540"/>
                  <a:gd name="connsiteY3" fmla="*/ 125730 h 156209"/>
                  <a:gd name="connsiteX4" fmla="*/ 87630 w 129540"/>
                  <a:gd name="connsiteY4" fmla="*/ 129540 h 156209"/>
                  <a:gd name="connsiteX5" fmla="*/ 80010 w 129540"/>
                  <a:gd name="connsiteY5" fmla="*/ 137160 h 156209"/>
                  <a:gd name="connsiteX6" fmla="*/ 83820 w 129540"/>
                  <a:gd name="connsiteY6" fmla="*/ 144780 h 156209"/>
                  <a:gd name="connsiteX7" fmla="*/ 87630 w 129540"/>
                  <a:gd name="connsiteY7" fmla="*/ 148590 h 156209"/>
                  <a:gd name="connsiteX8" fmla="*/ 83820 w 129540"/>
                  <a:gd name="connsiteY8" fmla="*/ 152400 h 156209"/>
                  <a:gd name="connsiteX9" fmla="*/ 68580 w 129540"/>
                  <a:gd name="connsiteY9" fmla="*/ 156210 h 156209"/>
                  <a:gd name="connsiteX10" fmla="*/ 41910 w 129540"/>
                  <a:gd name="connsiteY10" fmla="*/ 125730 h 156209"/>
                  <a:gd name="connsiteX11" fmla="*/ 41910 w 129540"/>
                  <a:gd name="connsiteY11" fmla="*/ 121920 h 156209"/>
                  <a:gd name="connsiteX12" fmla="*/ 22860 w 129540"/>
                  <a:gd name="connsiteY12" fmla="*/ 99060 h 156209"/>
                  <a:gd name="connsiteX13" fmla="*/ 19050 w 129540"/>
                  <a:gd name="connsiteY13" fmla="*/ 99060 h 156209"/>
                  <a:gd name="connsiteX14" fmla="*/ 11430 w 129540"/>
                  <a:gd name="connsiteY14" fmla="*/ 91440 h 156209"/>
                  <a:gd name="connsiteX15" fmla="*/ 3810 w 129540"/>
                  <a:gd name="connsiteY15" fmla="*/ 80010 h 156209"/>
                  <a:gd name="connsiteX16" fmla="*/ 0 w 129540"/>
                  <a:gd name="connsiteY16" fmla="*/ 68580 h 156209"/>
                  <a:gd name="connsiteX17" fmla="*/ 3810 w 129540"/>
                  <a:gd name="connsiteY17" fmla="*/ 53340 h 156209"/>
                  <a:gd name="connsiteX18" fmla="*/ 7620 w 129540"/>
                  <a:gd name="connsiteY18" fmla="*/ 49530 h 156209"/>
                  <a:gd name="connsiteX19" fmla="*/ 19050 w 129540"/>
                  <a:gd name="connsiteY19" fmla="*/ 34290 h 156209"/>
                  <a:gd name="connsiteX20" fmla="*/ 49530 w 129540"/>
                  <a:gd name="connsiteY20" fmla="*/ 26670 h 156209"/>
                  <a:gd name="connsiteX21" fmla="*/ 57150 w 129540"/>
                  <a:gd name="connsiteY21" fmla="*/ 34290 h 156209"/>
                  <a:gd name="connsiteX22" fmla="*/ 72390 w 129540"/>
                  <a:gd name="connsiteY22" fmla="*/ 0 h 156209"/>
                  <a:gd name="connsiteX23" fmla="*/ 72390 w 129540"/>
                  <a:gd name="connsiteY23" fmla="*/ 3810 h 156209"/>
                  <a:gd name="connsiteX24" fmla="*/ 87630 w 129540"/>
                  <a:gd name="connsiteY24" fmla="*/ 49530 h 156209"/>
                  <a:gd name="connsiteX25" fmla="*/ 80010 w 129540"/>
                  <a:gd name="connsiteY25" fmla="*/ 87630 h 156209"/>
                  <a:gd name="connsiteX26" fmla="*/ 99060 w 129540"/>
                  <a:gd name="connsiteY26" fmla="*/ 76200 h 156209"/>
                  <a:gd name="connsiteX27" fmla="*/ 125730 w 129540"/>
                  <a:gd name="connsiteY27" fmla="*/ 91440 h 156209"/>
                  <a:gd name="connsiteX28" fmla="*/ 129540 w 129540"/>
                  <a:gd name="connsiteY28" fmla="*/ 95250 h 15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9540" h="156209">
                    <a:moveTo>
                      <a:pt x="129540" y="95250"/>
                    </a:moveTo>
                    <a:cubicBezTo>
                      <a:pt x="125730" y="99060"/>
                      <a:pt x="125730" y="99060"/>
                      <a:pt x="121920" y="102870"/>
                    </a:cubicBezTo>
                    <a:cubicBezTo>
                      <a:pt x="118110" y="106680"/>
                      <a:pt x="114300" y="110490"/>
                      <a:pt x="114300" y="114300"/>
                    </a:cubicBezTo>
                    <a:cubicBezTo>
                      <a:pt x="114300" y="129540"/>
                      <a:pt x="110490" y="133350"/>
                      <a:pt x="95250" y="125730"/>
                    </a:cubicBezTo>
                    <a:cubicBezTo>
                      <a:pt x="91440" y="125730"/>
                      <a:pt x="87630" y="125730"/>
                      <a:pt x="87630" y="129540"/>
                    </a:cubicBezTo>
                    <a:cubicBezTo>
                      <a:pt x="83820" y="133350"/>
                      <a:pt x="80010" y="137160"/>
                      <a:pt x="80010" y="137160"/>
                    </a:cubicBezTo>
                    <a:cubicBezTo>
                      <a:pt x="76200" y="140970"/>
                      <a:pt x="76200" y="144780"/>
                      <a:pt x="83820" y="144780"/>
                    </a:cubicBezTo>
                    <a:cubicBezTo>
                      <a:pt x="87630" y="144780"/>
                      <a:pt x="87630" y="144780"/>
                      <a:pt x="87630" y="148590"/>
                    </a:cubicBezTo>
                    <a:cubicBezTo>
                      <a:pt x="87630" y="152400"/>
                      <a:pt x="83820" y="152400"/>
                      <a:pt x="83820" y="152400"/>
                    </a:cubicBezTo>
                    <a:cubicBezTo>
                      <a:pt x="80010" y="152400"/>
                      <a:pt x="72390" y="152400"/>
                      <a:pt x="68580" y="156210"/>
                    </a:cubicBezTo>
                    <a:cubicBezTo>
                      <a:pt x="53340" y="152400"/>
                      <a:pt x="45720" y="137160"/>
                      <a:pt x="41910" y="125730"/>
                    </a:cubicBezTo>
                    <a:cubicBezTo>
                      <a:pt x="41910" y="125730"/>
                      <a:pt x="41910" y="121920"/>
                      <a:pt x="41910" y="121920"/>
                    </a:cubicBezTo>
                    <a:cubicBezTo>
                      <a:pt x="45720" y="102870"/>
                      <a:pt x="41910" y="95250"/>
                      <a:pt x="22860" y="99060"/>
                    </a:cubicBezTo>
                    <a:cubicBezTo>
                      <a:pt x="22860" y="99060"/>
                      <a:pt x="19050" y="99060"/>
                      <a:pt x="19050" y="99060"/>
                    </a:cubicBezTo>
                    <a:cubicBezTo>
                      <a:pt x="15240" y="99060"/>
                      <a:pt x="15240" y="95250"/>
                      <a:pt x="11430" y="91440"/>
                    </a:cubicBezTo>
                    <a:cubicBezTo>
                      <a:pt x="7620" y="87630"/>
                      <a:pt x="19050" y="76200"/>
                      <a:pt x="3810" y="80010"/>
                    </a:cubicBezTo>
                    <a:cubicBezTo>
                      <a:pt x="0" y="80010"/>
                      <a:pt x="0" y="72390"/>
                      <a:pt x="0" y="68580"/>
                    </a:cubicBezTo>
                    <a:cubicBezTo>
                      <a:pt x="0" y="64770"/>
                      <a:pt x="0" y="57150"/>
                      <a:pt x="3810" y="53340"/>
                    </a:cubicBezTo>
                    <a:cubicBezTo>
                      <a:pt x="3810" y="53340"/>
                      <a:pt x="7620" y="49530"/>
                      <a:pt x="7620" y="49530"/>
                    </a:cubicBezTo>
                    <a:cubicBezTo>
                      <a:pt x="11430" y="45720"/>
                      <a:pt x="15240" y="41910"/>
                      <a:pt x="19050" y="34290"/>
                    </a:cubicBezTo>
                    <a:cubicBezTo>
                      <a:pt x="26670" y="19050"/>
                      <a:pt x="38100" y="15240"/>
                      <a:pt x="49530" y="26670"/>
                    </a:cubicBezTo>
                    <a:cubicBezTo>
                      <a:pt x="53340" y="30480"/>
                      <a:pt x="57150" y="34290"/>
                      <a:pt x="57150" y="34290"/>
                    </a:cubicBezTo>
                    <a:cubicBezTo>
                      <a:pt x="45720" y="15240"/>
                      <a:pt x="49530" y="7620"/>
                      <a:pt x="72390" y="0"/>
                    </a:cubicBezTo>
                    <a:lnTo>
                      <a:pt x="72390" y="3810"/>
                    </a:lnTo>
                    <a:cubicBezTo>
                      <a:pt x="87630" y="15240"/>
                      <a:pt x="91440" y="30480"/>
                      <a:pt x="87630" y="49530"/>
                    </a:cubicBezTo>
                    <a:cubicBezTo>
                      <a:pt x="83820" y="60960"/>
                      <a:pt x="83820" y="76200"/>
                      <a:pt x="80010" y="87630"/>
                    </a:cubicBezTo>
                    <a:cubicBezTo>
                      <a:pt x="83820" y="76200"/>
                      <a:pt x="91440" y="72390"/>
                      <a:pt x="99060" y="76200"/>
                    </a:cubicBezTo>
                    <a:cubicBezTo>
                      <a:pt x="106680" y="83820"/>
                      <a:pt x="114300" y="91440"/>
                      <a:pt x="125730" y="91440"/>
                    </a:cubicBezTo>
                    <a:cubicBezTo>
                      <a:pt x="129540" y="91440"/>
                      <a:pt x="129540" y="91440"/>
                      <a:pt x="129540" y="95250"/>
                    </a:cubicBezTo>
                    <a:close/>
                  </a:path>
                </a:pathLst>
              </a:custGeom>
              <a:solidFill>
                <a:srgbClr val="D77CD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83" name="Freeform: Shape 582">
                <a:extLst>
                  <a:ext uri="{FF2B5EF4-FFF2-40B4-BE49-F238E27FC236}">
                    <a16:creationId xmlns:a16="http://schemas.microsoft.com/office/drawing/2014/main" id="{E7287D1D-6CAA-C779-3980-8C15F1FEB8A4}"/>
                  </a:ext>
                </a:extLst>
              </p:cNvPr>
              <p:cNvSpPr/>
              <p:nvPr/>
            </p:nvSpPr>
            <p:spPr>
              <a:xfrm>
                <a:off x="8010152" y="1616971"/>
                <a:ext cx="120388" cy="131818"/>
              </a:xfrm>
              <a:custGeom>
                <a:avLst/>
                <a:gdLst>
                  <a:gd name="connsiteX0" fmla="*/ 112769 w 120388"/>
                  <a:gd name="connsiteY0" fmla="*/ 78479 h 131818"/>
                  <a:gd name="connsiteX1" fmla="*/ 105149 w 120388"/>
                  <a:gd name="connsiteY1" fmla="*/ 112769 h 131818"/>
                  <a:gd name="connsiteX2" fmla="*/ 108959 w 120388"/>
                  <a:gd name="connsiteY2" fmla="*/ 131819 h 131818"/>
                  <a:gd name="connsiteX3" fmla="*/ 93719 w 120388"/>
                  <a:gd name="connsiteY3" fmla="*/ 116579 h 131818"/>
                  <a:gd name="connsiteX4" fmla="*/ 78479 w 120388"/>
                  <a:gd name="connsiteY4" fmla="*/ 105149 h 131818"/>
                  <a:gd name="connsiteX5" fmla="*/ 67049 w 120388"/>
                  <a:gd name="connsiteY5" fmla="*/ 108959 h 131818"/>
                  <a:gd name="connsiteX6" fmla="*/ 51809 w 120388"/>
                  <a:gd name="connsiteY6" fmla="*/ 131819 h 131818"/>
                  <a:gd name="connsiteX7" fmla="*/ 25138 w 120388"/>
                  <a:gd name="connsiteY7" fmla="*/ 101339 h 131818"/>
                  <a:gd name="connsiteX8" fmla="*/ 9899 w 120388"/>
                  <a:gd name="connsiteY8" fmla="*/ 67049 h 131818"/>
                  <a:gd name="connsiteX9" fmla="*/ 2279 w 120388"/>
                  <a:gd name="connsiteY9" fmla="*/ 32759 h 131818"/>
                  <a:gd name="connsiteX10" fmla="*/ 9899 w 120388"/>
                  <a:gd name="connsiteY10" fmla="*/ 28949 h 131818"/>
                  <a:gd name="connsiteX11" fmla="*/ 28949 w 120388"/>
                  <a:gd name="connsiteY11" fmla="*/ 21329 h 131818"/>
                  <a:gd name="connsiteX12" fmla="*/ 44188 w 120388"/>
                  <a:gd name="connsiteY12" fmla="*/ 21329 h 131818"/>
                  <a:gd name="connsiteX13" fmla="*/ 44188 w 120388"/>
                  <a:gd name="connsiteY13" fmla="*/ 32759 h 131818"/>
                  <a:gd name="connsiteX14" fmla="*/ 40379 w 120388"/>
                  <a:gd name="connsiteY14" fmla="*/ 44189 h 131818"/>
                  <a:gd name="connsiteX15" fmla="*/ 47999 w 120388"/>
                  <a:gd name="connsiteY15" fmla="*/ 59429 h 131818"/>
                  <a:gd name="connsiteX16" fmla="*/ 47999 w 120388"/>
                  <a:gd name="connsiteY16" fmla="*/ 47999 h 131818"/>
                  <a:gd name="connsiteX17" fmla="*/ 51809 w 120388"/>
                  <a:gd name="connsiteY17" fmla="*/ 36569 h 131818"/>
                  <a:gd name="connsiteX18" fmla="*/ 59429 w 120388"/>
                  <a:gd name="connsiteY18" fmla="*/ 17519 h 131818"/>
                  <a:gd name="connsiteX19" fmla="*/ 70859 w 120388"/>
                  <a:gd name="connsiteY19" fmla="*/ 2279 h 131818"/>
                  <a:gd name="connsiteX20" fmla="*/ 86099 w 120388"/>
                  <a:gd name="connsiteY20" fmla="*/ 9899 h 131818"/>
                  <a:gd name="connsiteX21" fmla="*/ 89909 w 120388"/>
                  <a:gd name="connsiteY21" fmla="*/ 28949 h 131818"/>
                  <a:gd name="connsiteX22" fmla="*/ 74669 w 120388"/>
                  <a:gd name="connsiteY22" fmla="*/ 44189 h 131818"/>
                  <a:gd name="connsiteX23" fmla="*/ 78479 w 120388"/>
                  <a:gd name="connsiteY23" fmla="*/ 70859 h 131818"/>
                  <a:gd name="connsiteX24" fmla="*/ 120388 w 120388"/>
                  <a:gd name="connsiteY24" fmla="*/ 74669 h 131818"/>
                  <a:gd name="connsiteX25" fmla="*/ 112769 w 120388"/>
                  <a:gd name="connsiteY25" fmla="*/ 78479 h 131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388" h="131818">
                    <a:moveTo>
                      <a:pt x="112769" y="78479"/>
                    </a:moveTo>
                    <a:cubicBezTo>
                      <a:pt x="97529" y="89909"/>
                      <a:pt x="93719" y="101339"/>
                      <a:pt x="105149" y="112769"/>
                    </a:cubicBezTo>
                    <a:cubicBezTo>
                      <a:pt x="108959" y="120389"/>
                      <a:pt x="112769" y="124199"/>
                      <a:pt x="108959" y="131819"/>
                    </a:cubicBezTo>
                    <a:cubicBezTo>
                      <a:pt x="101338" y="128009"/>
                      <a:pt x="101338" y="120389"/>
                      <a:pt x="93719" y="116579"/>
                    </a:cubicBezTo>
                    <a:cubicBezTo>
                      <a:pt x="86099" y="112769"/>
                      <a:pt x="82288" y="108959"/>
                      <a:pt x="78479" y="105149"/>
                    </a:cubicBezTo>
                    <a:cubicBezTo>
                      <a:pt x="70859" y="97529"/>
                      <a:pt x="67049" y="101339"/>
                      <a:pt x="67049" y="108959"/>
                    </a:cubicBezTo>
                    <a:cubicBezTo>
                      <a:pt x="63238" y="120389"/>
                      <a:pt x="59429" y="124199"/>
                      <a:pt x="51809" y="131819"/>
                    </a:cubicBezTo>
                    <a:cubicBezTo>
                      <a:pt x="40379" y="131819"/>
                      <a:pt x="25138" y="116579"/>
                      <a:pt x="25138" y="101339"/>
                    </a:cubicBezTo>
                    <a:cubicBezTo>
                      <a:pt x="25138" y="86099"/>
                      <a:pt x="21329" y="78479"/>
                      <a:pt x="9899" y="67049"/>
                    </a:cubicBezTo>
                    <a:cubicBezTo>
                      <a:pt x="-1531" y="59429"/>
                      <a:pt x="-1531" y="44189"/>
                      <a:pt x="2279" y="32759"/>
                    </a:cubicBezTo>
                    <a:cubicBezTo>
                      <a:pt x="6088" y="28949"/>
                      <a:pt x="6088" y="28949"/>
                      <a:pt x="9899" y="28949"/>
                    </a:cubicBezTo>
                    <a:cubicBezTo>
                      <a:pt x="13709" y="25139"/>
                      <a:pt x="21329" y="25139"/>
                      <a:pt x="28949" y="21329"/>
                    </a:cubicBezTo>
                    <a:cubicBezTo>
                      <a:pt x="32759" y="17519"/>
                      <a:pt x="40379" y="17519"/>
                      <a:pt x="44188" y="21329"/>
                    </a:cubicBezTo>
                    <a:cubicBezTo>
                      <a:pt x="47999" y="25139"/>
                      <a:pt x="44188" y="28949"/>
                      <a:pt x="44188" y="32759"/>
                    </a:cubicBezTo>
                    <a:cubicBezTo>
                      <a:pt x="44188" y="36569"/>
                      <a:pt x="40379" y="40379"/>
                      <a:pt x="40379" y="44189"/>
                    </a:cubicBezTo>
                    <a:cubicBezTo>
                      <a:pt x="36569" y="55619"/>
                      <a:pt x="36569" y="55619"/>
                      <a:pt x="47999" y="59429"/>
                    </a:cubicBezTo>
                    <a:cubicBezTo>
                      <a:pt x="51809" y="55619"/>
                      <a:pt x="47999" y="51809"/>
                      <a:pt x="47999" y="47999"/>
                    </a:cubicBezTo>
                    <a:cubicBezTo>
                      <a:pt x="47999" y="44189"/>
                      <a:pt x="47999" y="36569"/>
                      <a:pt x="51809" y="36569"/>
                    </a:cubicBezTo>
                    <a:cubicBezTo>
                      <a:pt x="63238" y="32759"/>
                      <a:pt x="59429" y="25139"/>
                      <a:pt x="59429" y="17519"/>
                    </a:cubicBezTo>
                    <a:cubicBezTo>
                      <a:pt x="59429" y="9899"/>
                      <a:pt x="63238" y="6089"/>
                      <a:pt x="70859" y="2279"/>
                    </a:cubicBezTo>
                    <a:cubicBezTo>
                      <a:pt x="82288" y="-1531"/>
                      <a:pt x="86099" y="-1531"/>
                      <a:pt x="86099" y="9899"/>
                    </a:cubicBezTo>
                    <a:cubicBezTo>
                      <a:pt x="86099" y="17519"/>
                      <a:pt x="93719" y="21329"/>
                      <a:pt x="89909" y="28949"/>
                    </a:cubicBezTo>
                    <a:cubicBezTo>
                      <a:pt x="86099" y="36569"/>
                      <a:pt x="78479" y="36569"/>
                      <a:pt x="74669" y="44189"/>
                    </a:cubicBezTo>
                    <a:cubicBezTo>
                      <a:pt x="86099" y="51809"/>
                      <a:pt x="86099" y="51809"/>
                      <a:pt x="78479" y="70859"/>
                    </a:cubicBezTo>
                    <a:cubicBezTo>
                      <a:pt x="93719" y="63239"/>
                      <a:pt x="105149" y="78479"/>
                      <a:pt x="120388" y="74669"/>
                    </a:cubicBezTo>
                    <a:lnTo>
                      <a:pt x="112769" y="78479"/>
                    </a:lnTo>
                    <a:close/>
                  </a:path>
                </a:pathLst>
              </a:custGeom>
              <a:solidFill>
                <a:srgbClr val="DF97D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84" name="Freeform: Shape 583">
                <a:extLst>
                  <a:ext uri="{FF2B5EF4-FFF2-40B4-BE49-F238E27FC236}">
                    <a16:creationId xmlns:a16="http://schemas.microsoft.com/office/drawing/2014/main" id="{BEAC03CB-93E5-AECC-57E6-66A2A1CFDF36}"/>
                  </a:ext>
                </a:extLst>
              </p:cNvPr>
              <p:cNvSpPr/>
              <p:nvPr/>
            </p:nvSpPr>
            <p:spPr>
              <a:xfrm>
                <a:off x="8177213" y="1706725"/>
                <a:ext cx="91916" cy="132551"/>
              </a:xfrm>
              <a:custGeom>
                <a:avLst/>
                <a:gdLst>
                  <a:gd name="connsiteX0" fmla="*/ 79057 w 91916"/>
                  <a:gd name="connsiteY0" fmla="*/ 11584 h 132551"/>
                  <a:gd name="connsiteX1" fmla="*/ 90487 w 91916"/>
                  <a:gd name="connsiteY1" fmla="*/ 45874 h 132551"/>
                  <a:gd name="connsiteX2" fmla="*/ 79057 w 91916"/>
                  <a:gd name="connsiteY2" fmla="*/ 64924 h 132551"/>
                  <a:gd name="connsiteX3" fmla="*/ 71437 w 91916"/>
                  <a:gd name="connsiteY3" fmla="*/ 64924 h 132551"/>
                  <a:gd name="connsiteX4" fmla="*/ 60007 w 91916"/>
                  <a:gd name="connsiteY4" fmla="*/ 72544 h 132551"/>
                  <a:gd name="connsiteX5" fmla="*/ 63817 w 91916"/>
                  <a:gd name="connsiteY5" fmla="*/ 83974 h 132551"/>
                  <a:gd name="connsiteX6" fmla="*/ 44767 w 91916"/>
                  <a:gd name="connsiteY6" fmla="*/ 95404 h 132551"/>
                  <a:gd name="connsiteX7" fmla="*/ 56198 w 91916"/>
                  <a:gd name="connsiteY7" fmla="*/ 106834 h 132551"/>
                  <a:gd name="connsiteX8" fmla="*/ 44767 w 91916"/>
                  <a:gd name="connsiteY8" fmla="*/ 114454 h 132551"/>
                  <a:gd name="connsiteX9" fmla="*/ 21907 w 91916"/>
                  <a:gd name="connsiteY9" fmla="*/ 129694 h 132551"/>
                  <a:gd name="connsiteX10" fmla="*/ 14287 w 91916"/>
                  <a:gd name="connsiteY10" fmla="*/ 129694 h 132551"/>
                  <a:gd name="connsiteX11" fmla="*/ 10477 w 91916"/>
                  <a:gd name="connsiteY11" fmla="*/ 122074 h 132551"/>
                  <a:gd name="connsiteX12" fmla="*/ 2857 w 91916"/>
                  <a:gd name="connsiteY12" fmla="*/ 106834 h 132551"/>
                  <a:gd name="connsiteX13" fmla="*/ 2857 w 91916"/>
                  <a:gd name="connsiteY13" fmla="*/ 99214 h 132551"/>
                  <a:gd name="connsiteX14" fmla="*/ 10477 w 91916"/>
                  <a:gd name="connsiteY14" fmla="*/ 95404 h 132551"/>
                  <a:gd name="connsiteX15" fmla="*/ 40957 w 91916"/>
                  <a:gd name="connsiteY15" fmla="*/ 91594 h 132551"/>
                  <a:gd name="connsiteX16" fmla="*/ 21907 w 91916"/>
                  <a:gd name="connsiteY16" fmla="*/ 80164 h 132551"/>
                  <a:gd name="connsiteX17" fmla="*/ 2857 w 91916"/>
                  <a:gd name="connsiteY17" fmla="*/ 68734 h 132551"/>
                  <a:gd name="connsiteX18" fmla="*/ 2857 w 91916"/>
                  <a:gd name="connsiteY18" fmla="*/ 57304 h 132551"/>
                  <a:gd name="connsiteX19" fmla="*/ 21907 w 91916"/>
                  <a:gd name="connsiteY19" fmla="*/ 34444 h 132551"/>
                  <a:gd name="connsiteX20" fmla="*/ 29527 w 91916"/>
                  <a:gd name="connsiteY20" fmla="*/ 26824 h 132551"/>
                  <a:gd name="connsiteX21" fmla="*/ 71437 w 91916"/>
                  <a:gd name="connsiteY21" fmla="*/ 3964 h 132551"/>
                  <a:gd name="connsiteX22" fmla="*/ 79057 w 91916"/>
                  <a:gd name="connsiteY22" fmla="*/ 11584 h 13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916" h="132551">
                    <a:moveTo>
                      <a:pt x="79057" y="11584"/>
                    </a:moveTo>
                    <a:cubicBezTo>
                      <a:pt x="82867" y="23014"/>
                      <a:pt x="82867" y="34444"/>
                      <a:pt x="90487" y="45874"/>
                    </a:cubicBezTo>
                    <a:cubicBezTo>
                      <a:pt x="94298" y="57304"/>
                      <a:pt x="90487" y="61114"/>
                      <a:pt x="79057" y="64924"/>
                    </a:cubicBezTo>
                    <a:cubicBezTo>
                      <a:pt x="75248" y="64924"/>
                      <a:pt x="75248" y="64924"/>
                      <a:pt x="71437" y="64924"/>
                    </a:cubicBezTo>
                    <a:cubicBezTo>
                      <a:pt x="67627" y="64924"/>
                      <a:pt x="63817" y="64924"/>
                      <a:pt x="60007" y="72544"/>
                    </a:cubicBezTo>
                    <a:cubicBezTo>
                      <a:pt x="56198" y="80164"/>
                      <a:pt x="63817" y="80164"/>
                      <a:pt x="63817" y="83974"/>
                    </a:cubicBezTo>
                    <a:cubicBezTo>
                      <a:pt x="60007" y="87784"/>
                      <a:pt x="48577" y="83974"/>
                      <a:pt x="44767" y="95404"/>
                    </a:cubicBezTo>
                    <a:cubicBezTo>
                      <a:pt x="44767" y="103024"/>
                      <a:pt x="52387" y="103024"/>
                      <a:pt x="56198" y="106834"/>
                    </a:cubicBezTo>
                    <a:cubicBezTo>
                      <a:pt x="52387" y="110644"/>
                      <a:pt x="48577" y="114454"/>
                      <a:pt x="44767" y="114454"/>
                    </a:cubicBezTo>
                    <a:cubicBezTo>
                      <a:pt x="37148" y="118264"/>
                      <a:pt x="25717" y="118264"/>
                      <a:pt x="21907" y="129694"/>
                    </a:cubicBezTo>
                    <a:cubicBezTo>
                      <a:pt x="18098" y="133504"/>
                      <a:pt x="14287" y="133504"/>
                      <a:pt x="14287" y="129694"/>
                    </a:cubicBezTo>
                    <a:cubicBezTo>
                      <a:pt x="14287" y="125884"/>
                      <a:pt x="10477" y="125884"/>
                      <a:pt x="10477" y="122074"/>
                    </a:cubicBezTo>
                    <a:cubicBezTo>
                      <a:pt x="6667" y="118264"/>
                      <a:pt x="10477" y="110644"/>
                      <a:pt x="2857" y="106834"/>
                    </a:cubicBezTo>
                    <a:cubicBezTo>
                      <a:pt x="-952" y="106834"/>
                      <a:pt x="-952" y="103024"/>
                      <a:pt x="2857" y="99214"/>
                    </a:cubicBezTo>
                    <a:cubicBezTo>
                      <a:pt x="2857" y="95404"/>
                      <a:pt x="6667" y="91594"/>
                      <a:pt x="10477" y="95404"/>
                    </a:cubicBezTo>
                    <a:cubicBezTo>
                      <a:pt x="21907" y="99214"/>
                      <a:pt x="29527" y="87784"/>
                      <a:pt x="40957" y="91594"/>
                    </a:cubicBezTo>
                    <a:cubicBezTo>
                      <a:pt x="37148" y="80164"/>
                      <a:pt x="21907" y="87784"/>
                      <a:pt x="21907" y="80164"/>
                    </a:cubicBezTo>
                    <a:cubicBezTo>
                      <a:pt x="18098" y="72544"/>
                      <a:pt x="6667" y="76354"/>
                      <a:pt x="2857" y="68734"/>
                    </a:cubicBezTo>
                    <a:lnTo>
                      <a:pt x="2857" y="57304"/>
                    </a:lnTo>
                    <a:cubicBezTo>
                      <a:pt x="10477" y="53494"/>
                      <a:pt x="14287" y="42064"/>
                      <a:pt x="21907" y="34444"/>
                    </a:cubicBezTo>
                    <a:cubicBezTo>
                      <a:pt x="25717" y="30634"/>
                      <a:pt x="25717" y="30634"/>
                      <a:pt x="29527" y="26824"/>
                    </a:cubicBezTo>
                    <a:cubicBezTo>
                      <a:pt x="37148" y="7774"/>
                      <a:pt x="56198" y="11584"/>
                      <a:pt x="71437" y="3964"/>
                    </a:cubicBezTo>
                    <a:cubicBezTo>
                      <a:pt x="71437" y="-3656"/>
                      <a:pt x="82867" y="154"/>
                      <a:pt x="79057" y="11584"/>
                    </a:cubicBezTo>
                    <a:close/>
                  </a:path>
                </a:pathLst>
              </a:custGeom>
              <a:solidFill>
                <a:srgbClr val="D573D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85" name="Freeform: Shape 584">
                <a:extLst>
                  <a:ext uri="{FF2B5EF4-FFF2-40B4-BE49-F238E27FC236}">
                    <a16:creationId xmlns:a16="http://schemas.microsoft.com/office/drawing/2014/main" id="{86D5831B-7283-0404-8F05-5D98AD118705}"/>
                  </a:ext>
                </a:extLst>
              </p:cNvPr>
              <p:cNvSpPr/>
              <p:nvPr/>
            </p:nvSpPr>
            <p:spPr>
              <a:xfrm>
                <a:off x="8351520" y="1654847"/>
                <a:ext cx="137160" cy="87389"/>
              </a:xfrm>
              <a:custGeom>
                <a:avLst/>
                <a:gdLst>
                  <a:gd name="connsiteX0" fmla="*/ 19050 w 137160"/>
                  <a:gd name="connsiteY0" fmla="*/ 40603 h 87389"/>
                  <a:gd name="connsiteX1" fmla="*/ 11430 w 137160"/>
                  <a:gd name="connsiteY1" fmla="*/ 44413 h 87389"/>
                  <a:gd name="connsiteX2" fmla="*/ 0 w 137160"/>
                  <a:gd name="connsiteY2" fmla="*/ 36793 h 87389"/>
                  <a:gd name="connsiteX3" fmla="*/ 0 w 137160"/>
                  <a:gd name="connsiteY3" fmla="*/ 29173 h 87389"/>
                  <a:gd name="connsiteX4" fmla="*/ 3810 w 137160"/>
                  <a:gd name="connsiteY4" fmla="*/ 6313 h 87389"/>
                  <a:gd name="connsiteX5" fmla="*/ 7620 w 137160"/>
                  <a:gd name="connsiteY5" fmla="*/ 10123 h 87389"/>
                  <a:gd name="connsiteX6" fmla="*/ 41910 w 137160"/>
                  <a:gd name="connsiteY6" fmla="*/ 17743 h 87389"/>
                  <a:gd name="connsiteX7" fmla="*/ 49530 w 137160"/>
                  <a:gd name="connsiteY7" fmla="*/ 6313 h 87389"/>
                  <a:gd name="connsiteX8" fmla="*/ 60960 w 137160"/>
                  <a:gd name="connsiteY8" fmla="*/ 2503 h 87389"/>
                  <a:gd name="connsiteX9" fmla="*/ 91440 w 137160"/>
                  <a:gd name="connsiteY9" fmla="*/ 25363 h 87389"/>
                  <a:gd name="connsiteX10" fmla="*/ 95250 w 137160"/>
                  <a:gd name="connsiteY10" fmla="*/ 29173 h 87389"/>
                  <a:gd name="connsiteX11" fmla="*/ 99060 w 137160"/>
                  <a:gd name="connsiteY11" fmla="*/ 21553 h 87389"/>
                  <a:gd name="connsiteX12" fmla="*/ 95250 w 137160"/>
                  <a:gd name="connsiteY12" fmla="*/ 10123 h 87389"/>
                  <a:gd name="connsiteX13" fmla="*/ 125730 w 137160"/>
                  <a:gd name="connsiteY13" fmla="*/ 10123 h 87389"/>
                  <a:gd name="connsiteX14" fmla="*/ 137160 w 137160"/>
                  <a:gd name="connsiteY14" fmla="*/ 21553 h 87389"/>
                  <a:gd name="connsiteX15" fmla="*/ 114300 w 137160"/>
                  <a:gd name="connsiteY15" fmla="*/ 36793 h 87389"/>
                  <a:gd name="connsiteX16" fmla="*/ 106680 w 137160"/>
                  <a:gd name="connsiteY16" fmla="*/ 48223 h 87389"/>
                  <a:gd name="connsiteX17" fmla="*/ 102870 w 137160"/>
                  <a:gd name="connsiteY17" fmla="*/ 55843 h 87389"/>
                  <a:gd name="connsiteX18" fmla="*/ 102870 w 137160"/>
                  <a:gd name="connsiteY18" fmla="*/ 74893 h 87389"/>
                  <a:gd name="connsiteX19" fmla="*/ 106680 w 137160"/>
                  <a:gd name="connsiteY19" fmla="*/ 86323 h 87389"/>
                  <a:gd name="connsiteX20" fmla="*/ 99060 w 137160"/>
                  <a:gd name="connsiteY20" fmla="*/ 82513 h 87389"/>
                  <a:gd name="connsiteX21" fmla="*/ 80010 w 137160"/>
                  <a:gd name="connsiteY21" fmla="*/ 71083 h 87389"/>
                  <a:gd name="connsiteX22" fmla="*/ 76200 w 137160"/>
                  <a:gd name="connsiteY22" fmla="*/ 71083 h 87389"/>
                  <a:gd name="connsiteX23" fmla="*/ 34290 w 137160"/>
                  <a:gd name="connsiteY23" fmla="*/ 63463 h 87389"/>
                  <a:gd name="connsiteX24" fmla="*/ 19050 w 137160"/>
                  <a:gd name="connsiteY24" fmla="*/ 40603 h 87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7160" h="87389">
                    <a:moveTo>
                      <a:pt x="19050" y="40603"/>
                    </a:moveTo>
                    <a:cubicBezTo>
                      <a:pt x="15240" y="40603"/>
                      <a:pt x="15240" y="40603"/>
                      <a:pt x="11430" y="44413"/>
                    </a:cubicBezTo>
                    <a:cubicBezTo>
                      <a:pt x="3810" y="48223"/>
                      <a:pt x="0" y="44413"/>
                      <a:pt x="0" y="36793"/>
                    </a:cubicBezTo>
                    <a:cubicBezTo>
                      <a:pt x="0" y="32983"/>
                      <a:pt x="0" y="29173"/>
                      <a:pt x="0" y="29173"/>
                    </a:cubicBezTo>
                    <a:cubicBezTo>
                      <a:pt x="3810" y="21553"/>
                      <a:pt x="3810" y="13933"/>
                      <a:pt x="3810" y="6313"/>
                    </a:cubicBezTo>
                    <a:cubicBezTo>
                      <a:pt x="3810" y="6313"/>
                      <a:pt x="7620" y="10123"/>
                      <a:pt x="7620" y="10123"/>
                    </a:cubicBezTo>
                    <a:cubicBezTo>
                      <a:pt x="19050" y="25363"/>
                      <a:pt x="22860" y="25363"/>
                      <a:pt x="41910" y="17743"/>
                    </a:cubicBezTo>
                    <a:cubicBezTo>
                      <a:pt x="49530" y="13933"/>
                      <a:pt x="49530" y="10123"/>
                      <a:pt x="49530" y="6313"/>
                    </a:cubicBezTo>
                    <a:cubicBezTo>
                      <a:pt x="53340" y="-1307"/>
                      <a:pt x="57150" y="-1307"/>
                      <a:pt x="60960" y="2503"/>
                    </a:cubicBezTo>
                    <a:cubicBezTo>
                      <a:pt x="72390" y="6313"/>
                      <a:pt x="83820" y="13933"/>
                      <a:pt x="91440" y="25363"/>
                    </a:cubicBezTo>
                    <a:cubicBezTo>
                      <a:pt x="91440" y="25363"/>
                      <a:pt x="95250" y="29173"/>
                      <a:pt x="95250" y="29173"/>
                    </a:cubicBezTo>
                    <a:cubicBezTo>
                      <a:pt x="99060" y="29173"/>
                      <a:pt x="99060" y="25363"/>
                      <a:pt x="99060" y="21553"/>
                    </a:cubicBezTo>
                    <a:cubicBezTo>
                      <a:pt x="99060" y="17743"/>
                      <a:pt x="95250" y="13933"/>
                      <a:pt x="95250" y="10123"/>
                    </a:cubicBezTo>
                    <a:cubicBezTo>
                      <a:pt x="106680" y="6313"/>
                      <a:pt x="118110" y="10123"/>
                      <a:pt x="125730" y="10123"/>
                    </a:cubicBezTo>
                    <a:cubicBezTo>
                      <a:pt x="133350" y="10123"/>
                      <a:pt x="133350" y="13933"/>
                      <a:pt x="137160" y="21553"/>
                    </a:cubicBezTo>
                    <a:cubicBezTo>
                      <a:pt x="129540" y="29173"/>
                      <a:pt x="121920" y="32983"/>
                      <a:pt x="114300" y="36793"/>
                    </a:cubicBezTo>
                    <a:cubicBezTo>
                      <a:pt x="110490" y="40603"/>
                      <a:pt x="106680" y="44413"/>
                      <a:pt x="106680" y="48223"/>
                    </a:cubicBezTo>
                    <a:cubicBezTo>
                      <a:pt x="106680" y="52033"/>
                      <a:pt x="106680" y="52033"/>
                      <a:pt x="102870" y="55843"/>
                    </a:cubicBezTo>
                    <a:cubicBezTo>
                      <a:pt x="95250" y="67273"/>
                      <a:pt x="95250" y="67273"/>
                      <a:pt x="102870" y="74893"/>
                    </a:cubicBezTo>
                    <a:cubicBezTo>
                      <a:pt x="106680" y="78703"/>
                      <a:pt x="106680" y="78703"/>
                      <a:pt x="106680" y="86323"/>
                    </a:cubicBezTo>
                    <a:cubicBezTo>
                      <a:pt x="102870" y="90133"/>
                      <a:pt x="99060" y="82513"/>
                      <a:pt x="99060" y="82513"/>
                    </a:cubicBezTo>
                    <a:cubicBezTo>
                      <a:pt x="95250" y="74893"/>
                      <a:pt x="91440" y="67273"/>
                      <a:pt x="80010" y="71083"/>
                    </a:cubicBezTo>
                    <a:cubicBezTo>
                      <a:pt x="80010" y="71083"/>
                      <a:pt x="76200" y="71083"/>
                      <a:pt x="76200" y="71083"/>
                    </a:cubicBezTo>
                    <a:cubicBezTo>
                      <a:pt x="64770" y="52033"/>
                      <a:pt x="49530" y="63463"/>
                      <a:pt x="34290" y="63463"/>
                    </a:cubicBezTo>
                    <a:cubicBezTo>
                      <a:pt x="26670" y="59653"/>
                      <a:pt x="22860" y="44413"/>
                      <a:pt x="19050" y="40603"/>
                    </a:cubicBezTo>
                    <a:close/>
                  </a:path>
                </a:pathLst>
              </a:custGeom>
              <a:solidFill>
                <a:srgbClr val="E2A0E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86" name="Freeform: Shape 585">
                <a:extLst>
                  <a:ext uri="{FF2B5EF4-FFF2-40B4-BE49-F238E27FC236}">
                    <a16:creationId xmlns:a16="http://schemas.microsoft.com/office/drawing/2014/main" id="{A097161A-5907-2C0B-A192-8351C08DD5AB}"/>
                  </a:ext>
                </a:extLst>
              </p:cNvPr>
              <p:cNvSpPr/>
              <p:nvPr/>
            </p:nvSpPr>
            <p:spPr>
              <a:xfrm>
                <a:off x="8180070" y="1662112"/>
                <a:ext cx="140546" cy="128587"/>
              </a:xfrm>
              <a:custGeom>
                <a:avLst/>
                <a:gdLst>
                  <a:gd name="connsiteX0" fmla="*/ 22860 w 140546"/>
                  <a:gd name="connsiteY0" fmla="*/ 75247 h 128587"/>
                  <a:gd name="connsiteX1" fmla="*/ 0 w 140546"/>
                  <a:gd name="connsiteY1" fmla="*/ 98108 h 128587"/>
                  <a:gd name="connsiteX2" fmla="*/ 3810 w 140546"/>
                  <a:gd name="connsiteY2" fmla="*/ 86678 h 128587"/>
                  <a:gd name="connsiteX3" fmla="*/ 11430 w 140546"/>
                  <a:gd name="connsiteY3" fmla="*/ 67628 h 128587"/>
                  <a:gd name="connsiteX4" fmla="*/ 19050 w 140546"/>
                  <a:gd name="connsiteY4" fmla="*/ 48578 h 128587"/>
                  <a:gd name="connsiteX5" fmla="*/ 19050 w 140546"/>
                  <a:gd name="connsiteY5" fmla="*/ 44768 h 128587"/>
                  <a:gd name="connsiteX6" fmla="*/ 38100 w 140546"/>
                  <a:gd name="connsiteY6" fmla="*/ 44768 h 128587"/>
                  <a:gd name="connsiteX7" fmla="*/ 45720 w 140546"/>
                  <a:gd name="connsiteY7" fmla="*/ 48578 h 128587"/>
                  <a:gd name="connsiteX8" fmla="*/ 72390 w 140546"/>
                  <a:gd name="connsiteY8" fmla="*/ 44768 h 128587"/>
                  <a:gd name="connsiteX9" fmla="*/ 64770 w 140546"/>
                  <a:gd name="connsiteY9" fmla="*/ 14288 h 128587"/>
                  <a:gd name="connsiteX10" fmla="*/ 64770 w 140546"/>
                  <a:gd name="connsiteY10" fmla="*/ 6668 h 128587"/>
                  <a:gd name="connsiteX11" fmla="*/ 72390 w 140546"/>
                  <a:gd name="connsiteY11" fmla="*/ 6668 h 128587"/>
                  <a:gd name="connsiteX12" fmla="*/ 91440 w 140546"/>
                  <a:gd name="connsiteY12" fmla="*/ 2858 h 128587"/>
                  <a:gd name="connsiteX13" fmla="*/ 106680 w 140546"/>
                  <a:gd name="connsiteY13" fmla="*/ 2858 h 128587"/>
                  <a:gd name="connsiteX14" fmla="*/ 106680 w 140546"/>
                  <a:gd name="connsiteY14" fmla="*/ 10478 h 128587"/>
                  <a:gd name="connsiteX15" fmla="*/ 106680 w 140546"/>
                  <a:gd name="connsiteY15" fmla="*/ 25718 h 128587"/>
                  <a:gd name="connsiteX16" fmla="*/ 110490 w 140546"/>
                  <a:gd name="connsiteY16" fmla="*/ 29528 h 128587"/>
                  <a:gd name="connsiteX17" fmla="*/ 106680 w 140546"/>
                  <a:gd name="connsiteY17" fmla="*/ 33338 h 128587"/>
                  <a:gd name="connsiteX18" fmla="*/ 114300 w 140546"/>
                  <a:gd name="connsiteY18" fmla="*/ 52388 h 128587"/>
                  <a:gd name="connsiteX19" fmla="*/ 137160 w 140546"/>
                  <a:gd name="connsiteY19" fmla="*/ 63818 h 128587"/>
                  <a:gd name="connsiteX20" fmla="*/ 137160 w 140546"/>
                  <a:gd name="connsiteY20" fmla="*/ 79058 h 128587"/>
                  <a:gd name="connsiteX21" fmla="*/ 121920 w 140546"/>
                  <a:gd name="connsiteY21" fmla="*/ 86678 h 128587"/>
                  <a:gd name="connsiteX22" fmla="*/ 110490 w 140546"/>
                  <a:gd name="connsiteY22" fmla="*/ 86678 h 128587"/>
                  <a:gd name="connsiteX23" fmla="*/ 114300 w 140546"/>
                  <a:gd name="connsiteY23" fmla="*/ 120968 h 128587"/>
                  <a:gd name="connsiteX24" fmla="*/ 110490 w 140546"/>
                  <a:gd name="connsiteY24" fmla="*/ 128588 h 128587"/>
                  <a:gd name="connsiteX25" fmla="*/ 102870 w 140546"/>
                  <a:gd name="connsiteY25" fmla="*/ 124778 h 128587"/>
                  <a:gd name="connsiteX26" fmla="*/ 99060 w 140546"/>
                  <a:gd name="connsiteY26" fmla="*/ 94297 h 128587"/>
                  <a:gd name="connsiteX27" fmla="*/ 95250 w 140546"/>
                  <a:gd name="connsiteY27" fmla="*/ 82868 h 128587"/>
                  <a:gd name="connsiteX28" fmla="*/ 91440 w 140546"/>
                  <a:gd name="connsiteY28" fmla="*/ 56197 h 128587"/>
                  <a:gd name="connsiteX29" fmla="*/ 76200 w 140546"/>
                  <a:gd name="connsiteY29" fmla="*/ 60008 h 128587"/>
                  <a:gd name="connsiteX30" fmla="*/ 68580 w 140546"/>
                  <a:gd name="connsiteY30" fmla="*/ 56197 h 128587"/>
                  <a:gd name="connsiteX31" fmla="*/ 60960 w 140546"/>
                  <a:gd name="connsiteY31" fmla="*/ 60008 h 128587"/>
                  <a:gd name="connsiteX32" fmla="*/ 41910 w 140546"/>
                  <a:gd name="connsiteY32" fmla="*/ 63818 h 128587"/>
                  <a:gd name="connsiteX33" fmla="*/ 26670 w 140546"/>
                  <a:gd name="connsiteY33" fmla="*/ 75247 h 128587"/>
                  <a:gd name="connsiteX34" fmla="*/ 22860 w 140546"/>
                  <a:gd name="connsiteY34" fmla="*/ 75247 h 128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40546" h="128587">
                    <a:moveTo>
                      <a:pt x="22860" y="75247"/>
                    </a:moveTo>
                    <a:cubicBezTo>
                      <a:pt x="19050" y="86678"/>
                      <a:pt x="15240" y="94297"/>
                      <a:pt x="0" y="98108"/>
                    </a:cubicBezTo>
                    <a:cubicBezTo>
                      <a:pt x="3810" y="94297"/>
                      <a:pt x="7620" y="90488"/>
                      <a:pt x="3810" y="86678"/>
                    </a:cubicBezTo>
                    <a:cubicBezTo>
                      <a:pt x="-3810" y="75247"/>
                      <a:pt x="3810" y="71438"/>
                      <a:pt x="11430" y="67628"/>
                    </a:cubicBezTo>
                    <a:cubicBezTo>
                      <a:pt x="15240" y="63818"/>
                      <a:pt x="26670" y="60008"/>
                      <a:pt x="19050" y="48578"/>
                    </a:cubicBezTo>
                    <a:cubicBezTo>
                      <a:pt x="19050" y="48578"/>
                      <a:pt x="19050" y="48578"/>
                      <a:pt x="19050" y="44768"/>
                    </a:cubicBezTo>
                    <a:cubicBezTo>
                      <a:pt x="26670" y="52388"/>
                      <a:pt x="34290" y="37147"/>
                      <a:pt x="38100" y="44768"/>
                    </a:cubicBezTo>
                    <a:cubicBezTo>
                      <a:pt x="41910" y="48578"/>
                      <a:pt x="45720" y="48578"/>
                      <a:pt x="45720" y="48578"/>
                    </a:cubicBezTo>
                    <a:cubicBezTo>
                      <a:pt x="53340" y="40958"/>
                      <a:pt x="64770" y="44768"/>
                      <a:pt x="72390" y="44768"/>
                    </a:cubicBezTo>
                    <a:cubicBezTo>
                      <a:pt x="68580" y="33338"/>
                      <a:pt x="72390" y="21908"/>
                      <a:pt x="64770" y="14288"/>
                    </a:cubicBezTo>
                    <a:cubicBezTo>
                      <a:pt x="64770" y="14288"/>
                      <a:pt x="60960" y="10478"/>
                      <a:pt x="64770" y="6668"/>
                    </a:cubicBezTo>
                    <a:cubicBezTo>
                      <a:pt x="64770" y="2858"/>
                      <a:pt x="68580" y="2858"/>
                      <a:pt x="72390" y="6668"/>
                    </a:cubicBezTo>
                    <a:cubicBezTo>
                      <a:pt x="80010" y="10478"/>
                      <a:pt x="83820" y="10478"/>
                      <a:pt x="91440" y="2858"/>
                    </a:cubicBezTo>
                    <a:cubicBezTo>
                      <a:pt x="95250" y="-953"/>
                      <a:pt x="102870" y="-953"/>
                      <a:pt x="106680" y="2858"/>
                    </a:cubicBezTo>
                    <a:cubicBezTo>
                      <a:pt x="110490" y="6668"/>
                      <a:pt x="110490" y="10478"/>
                      <a:pt x="106680" y="10478"/>
                    </a:cubicBezTo>
                    <a:cubicBezTo>
                      <a:pt x="91440" y="14288"/>
                      <a:pt x="99060" y="18097"/>
                      <a:pt x="106680" y="25718"/>
                    </a:cubicBezTo>
                    <a:lnTo>
                      <a:pt x="110490" y="29528"/>
                    </a:lnTo>
                    <a:lnTo>
                      <a:pt x="106680" y="33338"/>
                    </a:lnTo>
                    <a:cubicBezTo>
                      <a:pt x="99060" y="44768"/>
                      <a:pt x="99060" y="52388"/>
                      <a:pt x="114300" y="52388"/>
                    </a:cubicBezTo>
                    <a:cubicBezTo>
                      <a:pt x="125730" y="52388"/>
                      <a:pt x="129540" y="60008"/>
                      <a:pt x="137160" y="63818"/>
                    </a:cubicBezTo>
                    <a:cubicBezTo>
                      <a:pt x="144780" y="67628"/>
                      <a:pt x="137160" y="75247"/>
                      <a:pt x="137160" y="79058"/>
                    </a:cubicBezTo>
                    <a:cubicBezTo>
                      <a:pt x="133350" y="82868"/>
                      <a:pt x="129540" y="86678"/>
                      <a:pt x="121920" y="86678"/>
                    </a:cubicBezTo>
                    <a:cubicBezTo>
                      <a:pt x="118110" y="86678"/>
                      <a:pt x="114300" y="82868"/>
                      <a:pt x="110490" y="86678"/>
                    </a:cubicBezTo>
                    <a:cubicBezTo>
                      <a:pt x="114300" y="98108"/>
                      <a:pt x="106680" y="109538"/>
                      <a:pt x="114300" y="120968"/>
                    </a:cubicBezTo>
                    <a:cubicBezTo>
                      <a:pt x="114300" y="124778"/>
                      <a:pt x="114300" y="128588"/>
                      <a:pt x="110490" y="128588"/>
                    </a:cubicBezTo>
                    <a:cubicBezTo>
                      <a:pt x="106680" y="128588"/>
                      <a:pt x="102870" y="124778"/>
                      <a:pt x="102870" y="124778"/>
                    </a:cubicBezTo>
                    <a:cubicBezTo>
                      <a:pt x="102870" y="113347"/>
                      <a:pt x="99060" y="101918"/>
                      <a:pt x="99060" y="94297"/>
                    </a:cubicBezTo>
                    <a:cubicBezTo>
                      <a:pt x="99060" y="90488"/>
                      <a:pt x="99060" y="86678"/>
                      <a:pt x="95250" y="82868"/>
                    </a:cubicBezTo>
                    <a:cubicBezTo>
                      <a:pt x="83820" y="75247"/>
                      <a:pt x="83820" y="67628"/>
                      <a:pt x="91440" y="56197"/>
                    </a:cubicBezTo>
                    <a:cubicBezTo>
                      <a:pt x="83820" y="52388"/>
                      <a:pt x="80010" y="60008"/>
                      <a:pt x="76200" y="60008"/>
                    </a:cubicBezTo>
                    <a:cubicBezTo>
                      <a:pt x="72390" y="60008"/>
                      <a:pt x="72390" y="56197"/>
                      <a:pt x="68580" y="56197"/>
                    </a:cubicBezTo>
                    <a:cubicBezTo>
                      <a:pt x="64770" y="56197"/>
                      <a:pt x="60960" y="56197"/>
                      <a:pt x="60960" y="60008"/>
                    </a:cubicBezTo>
                    <a:cubicBezTo>
                      <a:pt x="53340" y="75247"/>
                      <a:pt x="53340" y="75247"/>
                      <a:pt x="41910" y="63818"/>
                    </a:cubicBezTo>
                    <a:cubicBezTo>
                      <a:pt x="38100" y="71438"/>
                      <a:pt x="34290" y="75247"/>
                      <a:pt x="26670" y="75247"/>
                    </a:cubicBezTo>
                    <a:cubicBezTo>
                      <a:pt x="22860" y="71438"/>
                      <a:pt x="22860" y="71438"/>
                      <a:pt x="22860" y="75247"/>
                    </a:cubicBezTo>
                    <a:close/>
                  </a:path>
                </a:pathLst>
              </a:custGeom>
              <a:solidFill>
                <a:srgbClr val="E29FE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87" name="Freeform: Shape 586">
                <a:extLst>
                  <a:ext uri="{FF2B5EF4-FFF2-40B4-BE49-F238E27FC236}">
                    <a16:creationId xmlns:a16="http://schemas.microsoft.com/office/drawing/2014/main" id="{3911D7C1-6952-C450-8336-2D3805755069}"/>
                  </a:ext>
                </a:extLst>
              </p:cNvPr>
              <p:cNvSpPr/>
              <p:nvPr/>
            </p:nvSpPr>
            <p:spPr>
              <a:xfrm>
                <a:off x="8119111" y="1680209"/>
                <a:ext cx="48222" cy="118110"/>
              </a:xfrm>
              <a:custGeom>
                <a:avLst/>
                <a:gdLst>
                  <a:gd name="connsiteX0" fmla="*/ 30480 w 48222"/>
                  <a:gd name="connsiteY0" fmla="*/ 91440 h 118110"/>
                  <a:gd name="connsiteX1" fmla="*/ 11430 w 48222"/>
                  <a:gd name="connsiteY1" fmla="*/ 106680 h 118110"/>
                  <a:gd name="connsiteX2" fmla="*/ 3810 w 48222"/>
                  <a:gd name="connsiteY2" fmla="*/ 118110 h 118110"/>
                  <a:gd name="connsiteX3" fmla="*/ 3810 w 48222"/>
                  <a:gd name="connsiteY3" fmla="*/ 110490 h 118110"/>
                  <a:gd name="connsiteX4" fmla="*/ 7620 w 48222"/>
                  <a:gd name="connsiteY4" fmla="*/ 57150 h 118110"/>
                  <a:gd name="connsiteX5" fmla="*/ 0 w 48222"/>
                  <a:gd name="connsiteY5" fmla="*/ 19050 h 118110"/>
                  <a:gd name="connsiteX6" fmla="*/ 19050 w 48222"/>
                  <a:gd name="connsiteY6" fmla="*/ 26670 h 118110"/>
                  <a:gd name="connsiteX7" fmla="*/ 26670 w 48222"/>
                  <a:gd name="connsiteY7" fmla="*/ 11430 h 118110"/>
                  <a:gd name="connsiteX8" fmla="*/ 34290 w 48222"/>
                  <a:gd name="connsiteY8" fmla="*/ 0 h 118110"/>
                  <a:gd name="connsiteX9" fmla="*/ 45720 w 48222"/>
                  <a:gd name="connsiteY9" fmla="*/ 7620 h 118110"/>
                  <a:gd name="connsiteX10" fmla="*/ 41910 w 48222"/>
                  <a:gd name="connsiteY10" fmla="*/ 26670 h 118110"/>
                  <a:gd name="connsiteX11" fmla="*/ 38100 w 48222"/>
                  <a:gd name="connsiteY11" fmla="*/ 45720 h 118110"/>
                  <a:gd name="connsiteX12" fmla="*/ 41910 w 48222"/>
                  <a:gd name="connsiteY12" fmla="*/ 57150 h 118110"/>
                  <a:gd name="connsiteX13" fmla="*/ 30480 w 48222"/>
                  <a:gd name="connsiteY13" fmla="*/ 76200 h 118110"/>
                  <a:gd name="connsiteX14" fmla="*/ 22860 w 48222"/>
                  <a:gd name="connsiteY14" fmla="*/ 83820 h 118110"/>
                  <a:gd name="connsiteX15" fmla="*/ 30480 w 48222"/>
                  <a:gd name="connsiteY15" fmla="*/ 87630 h 118110"/>
                  <a:gd name="connsiteX16" fmla="*/ 38100 w 48222"/>
                  <a:gd name="connsiteY16" fmla="*/ 87630 h 118110"/>
                  <a:gd name="connsiteX17" fmla="*/ 30480 w 48222"/>
                  <a:gd name="connsiteY17" fmla="*/ 91440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222" h="118110">
                    <a:moveTo>
                      <a:pt x="30480" y="91440"/>
                    </a:moveTo>
                    <a:cubicBezTo>
                      <a:pt x="19050" y="91440"/>
                      <a:pt x="11430" y="95250"/>
                      <a:pt x="11430" y="106680"/>
                    </a:cubicBezTo>
                    <a:cubicBezTo>
                      <a:pt x="11430" y="110490"/>
                      <a:pt x="7620" y="114300"/>
                      <a:pt x="3810" y="118110"/>
                    </a:cubicBezTo>
                    <a:cubicBezTo>
                      <a:pt x="0" y="114300"/>
                      <a:pt x="3810" y="110490"/>
                      <a:pt x="3810" y="110490"/>
                    </a:cubicBezTo>
                    <a:cubicBezTo>
                      <a:pt x="3810" y="91440"/>
                      <a:pt x="3810" y="76200"/>
                      <a:pt x="7620" y="57150"/>
                    </a:cubicBezTo>
                    <a:cubicBezTo>
                      <a:pt x="11430" y="41910"/>
                      <a:pt x="3810" y="30480"/>
                      <a:pt x="0" y="19050"/>
                    </a:cubicBezTo>
                    <a:cubicBezTo>
                      <a:pt x="7620" y="19050"/>
                      <a:pt x="15240" y="19050"/>
                      <a:pt x="19050" y="26670"/>
                    </a:cubicBezTo>
                    <a:cubicBezTo>
                      <a:pt x="26670" y="22860"/>
                      <a:pt x="26670" y="15240"/>
                      <a:pt x="26670" y="11430"/>
                    </a:cubicBezTo>
                    <a:cubicBezTo>
                      <a:pt x="26670" y="7620"/>
                      <a:pt x="30480" y="0"/>
                      <a:pt x="34290" y="0"/>
                    </a:cubicBezTo>
                    <a:cubicBezTo>
                      <a:pt x="38100" y="0"/>
                      <a:pt x="41910" y="3810"/>
                      <a:pt x="45720" y="7620"/>
                    </a:cubicBezTo>
                    <a:cubicBezTo>
                      <a:pt x="49530" y="15240"/>
                      <a:pt x="49530" y="19050"/>
                      <a:pt x="41910" y="26670"/>
                    </a:cubicBezTo>
                    <a:cubicBezTo>
                      <a:pt x="34290" y="34290"/>
                      <a:pt x="38100" y="38100"/>
                      <a:pt x="38100" y="45720"/>
                    </a:cubicBezTo>
                    <a:cubicBezTo>
                      <a:pt x="38100" y="49530"/>
                      <a:pt x="41910" y="53340"/>
                      <a:pt x="41910" y="57150"/>
                    </a:cubicBezTo>
                    <a:cubicBezTo>
                      <a:pt x="45720" y="68580"/>
                      <a:pt x="41910" y="72390"/>
                      <a:pt x="30480" y="76200"/>
                    </a:cubicBezTo>
                    <a:cubicBezTo>
                      <a:pt x="26670" y="76200"/>
                      <a:pt x="22860" y="80010"/>
                      <a:pt x="22860" y="83820"/>
                    </a:cubicBezTo>
                    <a:cubicBezTo>
                      <a:pt x="22860" y="87630"/>
                      <a:pt x="26670" y="87630"/>
                      <a:pt x="30480" y="87630"/>
                    </a:cubicBezTo>
                    <a:cubicBezTo>
                      <a:pt x="34290" y="87630"/>
                      <a:pt x="38100" y="87630"/>
                      <a:pt x="38100" y="87630"/>
                    </a:cubicBezTo>
                    <a:cubicBezTo>
                      <a:pt x="45720" y="99060"/>
                      <a:pt x="41910" y="99060"/>
                      <a:pt x="30480" y="91440"/>
                    </a:cubicBezTo>
                    <a:close/>
                  </a:path>
                </a:pathLst>
              </a:custGeom>
              <a:solidFill>
                <a:srgbClr val="E3A3E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88" name="Freeform: Shape 587">
                <a:extLst>
                  <a:ext uri="{FF2B5EF4-FFF2-40B4-BE49-F238E27FC236}">
                    <a16:creationId xmlns:a16="http://schemas.microsoft.com/office/drawing/2014/main" id="{19606697-1307-0E22-49C9-1F5FB2344EC6}"/>
                  </a:ext>
                </a:extLst>
              </p:cNvPr>
              <p:cNvSpPr/>
              <p:nvPr/>
            </p:nvSpPr>
            <p:spPr>
              <a:xfrm>
                <a:off x="8149590" y="1767840"/>
                <a:ext cx="27708" cy="22729"/>
              </a:xfrm>
              <a:custGeom>
                <a:avLst/>
                <a:gdLst>
                  <a:gd name="connsiteX0" fmla="*/ 0 w 27708"/>
                  <a:gd name="connsiteY0" fmla="*/ 3810 h 22729"/>
                  <a:gd name="connsiteX1" fmla="*/ 15240 w 27708"/>
                  <a:gd name="connsiteY1" fmla="*/ 0 h 22729"/>
                  <a:gd name="connsiteX2" fmla="*/ 19050 w 27708"/>
                  <a:gd name="connsiteY2" fmla="*/ 0 h 22729"/>
                  <a:gd name="connsiteX3" fmla="*/ 26670 w 27708"/>
                  <a:gd name="connsiteY3" fmla="*/ 19050 h 22729"/>
                  <a:gd name="connsiteX4" fmla="*/ 0 w 27708"/>
                  <a:gd name="connsiteY4" fmla="*/ 3810 h 227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08" h="22729">
                    <a:moveTo>
                      <a:pt x="0" y="3810"/>
                    </a:moveTo>
                    <a:cubicBezTo>
                      <a:pt x="3810" y="3810"/>
                      <a:pt x="11430" y="7620"/>
                      <a:pt x="15240" y="0"/>
                    </a:cubicBezTo>
                    <a:lnTo>
                      <a:pt x="19050" y="0"/>
                    </a:lnTo>
                    <a:cubicBezTo>
                      <a:pt x="22860" y="3810"/>
                      <a:pt x="30480" y="7620"/>
                      <a:pt x="26670" y="19050"/>
                    </a:cubicBezTo>
                    <a:cubicBezTo>
                      <a:pt x="7620" y="26670"/>
                      <a:pt x="7620" y="22860"/>
                      <a:pt x="0" y="3810"/>
                    </a:cubicBezTo>
                    <a:close/>
                  </a:path>
                </a:pathLst>
              </a:custGeom>
              <a:solidFill>
                <a:srgbClr val="DC8CD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89" name="Freeform: Shape 588">
                <a:extLst>
                  <a:ext uri="{FF2B5EF4-FFF2-40B4-BE49-F238E27FC236}">
                    <a16:creationId xmlns:a16="http://schemas.microsoft.com/office/drawing/2014/main" id="{E84FB332-50F6-0B94-60AA-582E0D312550}"/>
                  </a:ext>
                </a:extLst>
              </p:cNvPr>
              <p:cNvSpPr/>
              <p:nvPr/>
            </p:nvSpPr>
            <p:spPr>
              <a:xfrm>
                <a:off x="8137094" y="1643062"/>
                <a:ext cx="23926" cy="17144"/>
              </a:xfrm>
              <a:custGeom>
                <a:avLst/>
                <a:gdLst>
                  <a:gd name="connsiteX0" fmla="*/ 8687 w 23926"/>
                  <a:gd name="connsiteY0" fmla="*/ 2858 h 17144"/>
                  <a:gd name="connsiteX1" fmla="*/ 20117 w 23926"/>
                  <a:gd name="connsiteY1" fmla="*/ 2858 h 17144"/>
                  <a:gd name="connsiteX2" fmla="*/ 23927 w 23926"/>
                  <a:gd name="connsiteY2" fmla="*/ 10478 h 17144"/>
                  <a:gd name="connsiteX3" fmla="*/ 16307 w 23926"/>
                  <a:gd name="connsiteY3" fmla="*/ 14288 h 17144"/>
                  <a:gd name="connsiteX4" fmla="*/ 1067 w 23926"/>
                  <a:gd name="connsiteY4" fmla="*/ 14288 h 17144"/>
                  <a:gd name="connsiteX5" fmla="*/ 4877 w 23926"/>
                  <a:gd name="connsiteY5" fmla="*/ 2858 h 17144"/>
                  <a:gd name="connsiteX6" fmla="*/ 8687 w 23926"/>
                  <a:gd name="connsiteY6" fmla="*/ 2858 h 17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26" h="17144">
                    <a:moveTo>
                      <a:pt x="8687" y="2858"/>
                    </a:moveTo>
                    <a:cubicBezTo>
                      <a:pt x="12496" y="-953"/>
                      <a:pt x="16307" y="-953"/>
                      <a:pt x="20117" y="2858"/>
                    </a:cubicBezTo>
                    <a:cubicBezTo>
                      <a:pt x="20117" y="6668"/>
                      <a:pt x="23927" y="10478"/>
                      <a:pt x="23927" y="10478"/>
                    </a:cubicBezTo>
                    <a:cubicBezTo>
                      <a:pt x="20117" y="10478"/>
                      <a:pt x="20117" y="14288"/>
                      <a:pt x="16307" y="14288"/>
                    </a:cubicBezTo>
                    <a:cubicBezTo>
                      <a:pt x="12496" y="18097"/>
                      <a:pt x="4877" y="18097"/>
                      <a:pt x="1067" y="14288"/>
                    </a:cubicBezTo>
                    <a:cubicBezTo>
                      <a:pt x="-2743" y="10478"/>
                      <a:pt x="4877" y="6668"/>
                      <a:pt x="4877" y="2858"/>
                    </a:cubicBezTo>
                    <a:lnTo>
                      <a:pt x="8687" y="2858"/>
                    </a:lnTo>
                    <a:close/>
                  </a:path>
                </a:pathLst>
              </a:custGeom>
              <a:solidFill>
                <a:srgbClr val="E3A3E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90" name="Freeform: Shape 589">
                <a:extLst>
                  <a:ext uri="{FF2B5EF4-FFF2-40B4-BE49-F238E27FC236}">
                    <a16:creationId xmlns:a16="http://schemas.microsoft.com/office/drawing/2014/main" id="{B7E4C458-3C53-E842-7467-7DE920A5ED8F}"/>
                  </a:ext>
                </a:extLst>
              </p:cNvPr>
              <p:cNvSpPr/>
              <p:nvPr/>
            </p:nvSpPr>
            <p:spPr>
              <a:xfrm>
                <a:off x="8168640" y="1767840"/>
                <a:ext cx="13932" cy="19050"/>
              </a:xfrm>
              <a:custGeom>
                <a:avLst/>
                <a:gdLst>
                  <a:gd name="connsiteX0" fmla="*/ 7620 w 13932"/>
                  <a:gd name="connsiteY0" fmla="*/ 19050 h 19050"/>
                  <a:gd name="connsiteX1" fmla="*/ 0 w 13932"/>
                  <a:gd name="connsiteY1" fmla="*/ 0 h 19050"/>
                  <a:gd name="connsiteX2" fmla="*/ 11430 w 13932"/>
                  <a:gd name="connsiteY2" fmla="*/ 3810 h 19050"/>
                  <a:gd name="connsiteX3" fmla="*/ 7620 w 13932"/>
                  <a:gd name="connsiteY3" fmla="*/ 19050 h 19050"/>
                  <a:gd name="connsiteX4" fmla="*/ 7620 w 13932"/>
                  <a:gd name="connsiteY4" fmla="*/ 1905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32" h="19050">
                    <a:moveTo>
                      <a:pt x="7620" y="19050"/>
                    </a:moveTo>
                    <a:cubicBezTo>
                      <a:pt x="3810" y="15240"/>
                      <a:pt x="3810" y="7620"/>
                      <a:pt x="0" y="0"/>
                    </a:cubicBezTo>
                    <a:cubicBezTo>
                      <a:pt x="3810" y="0"/>
                      <a:pt x="7620" y="3810"/>
                      <a:pt x="11430" y="3810"/>
                    </a:cubicBezTo>
                    <a:cubicBezTo>
                      <a:pt x="15240" y="11430"/>
                      <a:pt x="15240" y="15240"/>
                      <a:pt x="7620" y="19050"/>
                    </a:cubicBezTo>
                    <a:lnTo>
                      <a:pt x="7620" y="19050"/>
                    </a:lnTo>
                    <a:close/>
                  </a:path>
                </a:pathLst>
              </a:custGeom>
              <a:solidFill>
                <a:srgbClr val="E3A3E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91" name="Freeform: Shape 590">
                <a:extLst>
                  <a:ext uri="{FF2B5EF4-FFF2-40B4-BE49-F238E27FC236}">
                    <a16:creationId xmlns:a16="http://schemas.microsoft.com/office/drawing/2014/main" id="{FCE5B5BB-2A34-B33A-E631-2390D18B97A9}"/>
                  </a:ext>
                </a:extLst>
              </p:cNvPr>
              <p:cNvSpPr/>
              <p:nvPr/>
            </p:nvSpPr>
            <p:spPr>
              <a:xfrm>
                <a:off x="8126731" y="1680209"/>
                <a:ext cx="9198" cy="11430"/>
              </a:xfrm>
              <a:custGeom>
                <a:avLst/>
                <a:gdLst>
                  <a:gd name="connsiteX0" fmla="*/ 0 w 9198"/>
                  <a:gd name="connsiteY0" fmla="*/ 3810 h 11430"/>
                  <a:gd name="connsiteX1" fmla="*/ 3810 w 9198"/>
                  <a:gd name="connsiteY1" fmla="*/ 0 h 11430"/>
                  <a:gd name="connsiteX2" fmla="*/ 7620 w 9198"/>
                  <a:gd name="connsiteY2" fmla="*/ 11430 h 11430"/>
                  <a:gd name="connsiteX3" fmla="*/ 0 w 9198"/>
                  <a:gd name="connsiteY3" fmla="*/ 3810 h 11430"/>
                  <a:gd name="connsiteX4" fmla="*/ 0 w 9198"/>
                  <a:gd name="connsiteY4" fmla="*/ 381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98" h="11430">
                    <a:moveTo>
                      <a:pt x="0" y="3810"/>
                    </a:moveTo>
                    <a:cubicBezTo>
                      <a:pt x="0" y="0"/>
                      <a:pt x="3810" y="0"/>
                      <a:pt x="3810" y="0"/>
                    </a:cubicBezTo>
                    <a:cubicBezTo>
                      <a:pt x="7620" y="0"/>
                      <a:pt x="11430" y="3810"/>
                      <a:pt x="7620" y="11430"/>
                    </a:cubicBezTo>
                    <a:cubicBezTo>
                      <a:pt x="3810" y="7620"/>
                      <a:pt x="3810" y="3810"/>
                      <a:pt x="0" y="3810"/>
                    </a:cubicBezTo>
                    <a:lnTo>
                      <a:pt x="0" y="3810"/>
                    </a:lnTo>
                    <a:close/>
                  </a:path>
                </a:pathLst>
              </a:custGeom>
              <a:solidFill>
                <a:srgbClr val="E3A3E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92" name="Freeform: Shape 591">
                <a:extLst>
                  <a:ext uri="{FF2B5EF4-FFF2-40B4-BE49-F238E27FC236}">
                    <a16:creationId xmlns:a16="http://schemas.microsoft.com/office/drawing/2014/main" id="{4C6E97CE-D698-4ADF-2C52-AB60ED000A01}"/>
                  </a:ext>
                </a:extLst>
              </p:cNvPr>
              <p:cNvSpPr/>
              <p:nvPr/>
            </p:nvSpPr>
            <p:spPr>
              <a:xfrm>
                <a:off x="8389620" y="1537546"/>
                <a:ext cx="3810" cy="3386"/>
              </a:xfrm>
              <a:custGeom>
                <a:avLst/>
                <a:gdLst>
                  <a:gd name="connsiteX0" fmla="*/ 3810 w 3810"/>
                  <a:gd name="connsiteY0" fmla="*/ 1693 h 3386"/>
                  <a:gd name="connsiteX1" fmla="*/ 3810 w 3810"/>
                  <a:gd name="connsiteY1" fmla="*/ 1693 h 3386"/>
                  <a:gd name="connsiteX2" fmla="*/ 0 w 3810"/>
                  <a:gd name="connsiteY2" fmla="*/ 1693 h 3386"/>
                  <a:gd name="connsiteX3" fmla="*/ 3810 w 3810"/>
                  <a:gd name="connsiteY3" fmla="*/ 1693 h 3386"/>
                  <a:gd name="connsiteX4" fmla="*/ 3810 w 3810"/>
                  <a:gd name="connsiteY4" fmla="*/ 1693 h 3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 h="3386">
                    <a:moveTo>
                      <a:pt x="3810" y="1693"/>
                    </a:moveTo>
                    <a:cubicBezTo>
                      <a:pt x="3810" y="1693"/>
                      <a:pt x="3810" y="5503"/>
                      <a:pt x="3810" y="1693"/>
                    </a:cubicBezTo>
                    <a:cubicBezTo>
                      <a:pt x="0" y="5503"/>
                      <a:pt x="0" y="1693"/>
                      <a:pt x="0" y="1693"/>
                    </a:cubicBezTo>
                    <a:cubicBezTo>
                      <a:pt x="0" y="1693"/>
                      <a:pt x="0" y="1693"/>
                      <a:pt x="3810" y="1693"/>
                    </a:cubicBezTo>
                    <a:cubicBezTo>
                      <a:pt x="3810" y="-2117"/>
                      <a:pt x="3810" y="1693"/>
                      <a:pt x="3810" y="1693"/>
                    </a:cubicBezTo>
                    <a:close/>
                  </a:path>
                </a:pathLst>
              </a:custGeom>
              <a:solidFill>
                <a:srgbClr val="EBBDE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93" name="Freeform: Shape 592">
                <a:extLst>
                  <a:ext uri="{FF2B5EF4-FFF2-40B4-BE49-F238E27FC236}">
                    <a16:creationId xmlns:a16="http://schemas.microsoft.com/office/drawing/2014/main" id="{2C7C890B-3F5F-1035-B688-568DADCDEEAC}"/>
                  </a:ext>
                </a:extLst>
              </p:cNvPr>
              <p:cNvSpPr/>
              <p:nvPr/>
            </p:nvSpPr>
            <p:spPr>
              <a:xfrm>
                <a:off x="7760970" y="2156459"/>
                <a:ext cx="18500" cy="17742"/>
              </a:xfrm>
              <a:custGeom>
                <a:avLst/>
                <a:gdLst>
                  <a:gd name="connsiteX0" fmla="*/ 0 w 18500"/>
                  <a:gd name="connsiteY0" fmla="*/ 7620 h 17742"/>
                  <a:gd name="connsiteX1" fmla="*/ 3810 w 18500"/>
                  <a:gd name="connsiteY1" fmla="*/ 0 h 17742"/>
                  <a:gd name="connsiteX2" fmla="*/ 11430 w 18500"/>
                  <a:gd name="connsiteY2" fmla="*/ 3810 h 17742"/>
                  <a:gd name="connsiteX3" fmla="*/ 11430 w 18500"/>
                  <a:gd name="connsiteY3" fmla="*/ 7620 h 17742"/>
                  <a:gd name="connsiteX4" fmla="*/ 15240 w 18500"/>
                  <a:gd name="connsiteY4" fmla="*/ 15240 h 17742"/>
                  <a:gd name="connsiteX5" fmla="*/ 3810 w 18500"/>
                  <a:gd name="connsiteY5" fmla="*/ 11430 h 17742"/>
                  <a:gd name="connsiteX6" fmla="*/ 0 w 18500"/>
                  <a:gd name="connsiteY6" fmla="*/ 7620 h 17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500" h="17742">
                    <a:moveTo>
                      <a:pt x="0" y="7620"/>
                    </a:moveTo>
                    <a:cubicBezTo>
                      <a:pt x="0" y="3810"/>
                      <a:pt x="0" y="0"/>
                      <a:pt x="3810" y="0"/>
                    </a:cubicBezTo>
                    <a:cubicBezTo>
                      <a:pt x="7620" y="0"/>
                      <a:pt x="11430" y="0"/>
                      <a:pt x="11430" y="3810"/>
                    </a:cubicBezTo>
                    <a:cubicBezTo>
                      <a:pt x="11430" y="7620"/>
                      <a:pt x="11430" y="7620"/>
                      <a:pt x="11430" y="7620"/>
                    </a:cubicBezTo>
                    <a:cubicBezTo>
                      <a:pt x="15240" y="11430"/>
                      <a:pt x="22860" y="11430"/>
                      <a:pt x="15240" y="15240"/>
                    </a:cubicBezTo>
                    <a:cubicBezTo>
                      <a:pt x="11430" y="19050"/>
                      <a:pt x="7620" y="19050"/>
                      <a:pt x="3810" y="11430"/>
                    </a:cubicBezTo>
                    <a:lnTo>
                      <a:pt x="0" y="7620"/>
                    </a:lnTo>
                    <a:close/>
                  </a:path>
                </a:pathLst>
              </a:custGeom>
              <a:solidFill>
                <a:srgbClr val="B830B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94" name="Freeform: Shape 593">
                <a:extLst>
                  <a:ext uri="{FF2B5EF4-FFF2-40B4-BE49-F238E27FC236}">
                    <a16:creationId xmlns:a16="http://schemas.microsoft.com/office/drawing/2014/main" id="{2F513D71-E40D-707F-0420-EEF75FB1BDE7}"/>
                  </a:ext>
                </a:extLst>
              </p:cNvPr>
              <p:cNvSpPr/>
              <p:nvPr/>
            </p:nvSpPr>
            <p:spPr>
              <a:xfrm>
                <a:off x="8191501" y="2282190"/>
                <a:ext cx="39594" cy="49529"/>
              </a:xfrm>
              <a:custGeom>
                <a:avLst/>
                <a:gdLst>
                  <a:gd name="connsiteX0" fmla="*/ 22860 w 39594"/>
                  <a:gd name="connsiteY0" fmla="*/ 49530 h 49529"/>
                  <a:gd name="connsiteX1" fmla="*/ 7620 w 39594"/>
                  <a:gd name="connsiteY1" fmla="*/ 49530 h 49529"/>
                  <a:gd name="connsiteX2" fmla="*/ 0 w 39594"/>
                  <a:gd name="connsiteY2" fmla="*/ 30480 h 49529"/>
                  <a:gd name="connsiteX3" fmla="*/ 11430 w 39594"/>
                  <a:gd name="connsiteY3" fmla="*/ 22860 h 49529"/>
                  <a:gd name="connsiteX4" fmla="*/ 22860 w 39594"/>
                  <a:gd name="connsiteY4" fmla="*/ 7620 h 49529"/>
                  <a:gd name="connsiteX5" fmla="*/ 30480 w 39594"/>
                  <a:gd name="connsiteY5" fmla="*/ 0 h 49529"/>
                  <a:gd name="connsiteX6" fmla="*/ 38100 w 39594"/>
                  <a:gd name="connsiteY6" fmla="*/ 15240 h 49529"/>
                  <a:gd name="connsiteX7" fmla="*/ 34290 w 39594"/>
                  <a:gd name="connsiteY7" fmla="*/ 22860 h 49529"/>
                  <a:gd name="connsiteX8" fmla="*/ 22860 w 39594"/>
                  <a:gd name="connsiteY8" fmla="*/ 4953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594" h="49529">
                    <a:moveTo>
                      <a:pt x="22860" y="49530"/>
                    </a:moveTo>
                    <a:cubicBezTo>
                      <a:pt x="19050" y="49530"/>
                      <a:pt x="15240" y="45720"/>
                      <a:pt x="7620" y="49530"/>
                    </a:cubicBezTo>
                    <a:cubicBezTo>
                      <a:pt x="3810" y="45720"/>
                      <a:pt x="11430" y="34290"/>
                      <a:pt x="0" y="30480"/>
                    </a:cubicBezTo>
                    <a:cubicBezTo>
                      <a:pt x="3810" y="26670"/>
                      <a:pt x="7620" y="26670"/>
                      <a:pt x="11430" y="22860"/>
                    </a:cubicBezTo>
                    <a:cubicBezTo>
                      <a:pt x="19050" y="19050"/>
                      <a:pt x="22860" y="15240"/>
                      <a:pt x="22860" y="7620"/>
                    </a:cubicBezTo>
                    <a:cubicBezTo>
                      <a:pt x="22860" y="3810"/>
                      <a:pt x="22860" y="0"/>
                      <a:pt x="30480" y="0"/>
                    </a:cubicBezTo>
                    <a:cubicBezTo>
                      <a:pt x="38100" y="0"/>
                      <a:pt x="41910" y="7620"/>
                      <a:pt x="38100" y="15240"/>
                    </a:cubicBezTo>
                    <a:cubicBezTo>
                      <a:pt x="38100" y="19050"/>
                      <a:pt x="34290" y="19050"/>
                      <a:pt x="34290" y="22860"/>
                    </a:cubicBezTo>
                    <a:cubicBezTo>
                      <a:pt x="26670" y="34290"/>
                      <a:pt x="22860" y="41910"/>
                      <a:pt x="22860" y="49530"/>
                    </a:cubicBezTo>
                    <a:close/>
                  </a:path>
                </a:pathLst>
              </a:custGeom>
              <a:solidFill>
                <a:srgbClr val="C655C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95" name="Freeform: Shape 594">
                <a:extLst>
                  <a:ext uri="{FF2B5EF4-FFF2-40B4-BE49-F238E27FC236}">
                    <a16:creationId xmlns:a16="http://schemas.microsoft.com/office/drawing/2014/main" id="{CBF0AC1E-F444-A671-3976-E56167C14158}"/>
                  </a:ext>
                </a:extLst>
              </p:cNvPr>
              <p:cNvSpPr/>
              <p:nvPr/>
            </p:nvSpPr>
            <p:spPr>
              <a:xfrm>
                <a:off x="8506152" y="1662467"/>
                <a:ext cx="363528" cy="234912"/>
              </a:xfrm>
              <a:custGeom>
                <a:avLst/>
                <a:gdLst>
                  <a:gd name="connsiteX0" fmla="*/ 272088 w 363528"/>
                  <a:gd name="connsiteY0" fmla="*/ 63463 h 234912"/>
                  <a:gd name="connsiteX1" fmla="*/ 256848 w 363528"/>
                  <a:gd name="connsiteY1" fmla="*/ 78703 h 234912"/>
                  <a:gd name="connsiteX2" fmla="*/ 241608 w 363528"/>
                  <a:gd name="connsiteY2" fmla="*/ 90133 h 234912"/>
                  <a:gd name="connsiteX3" fmla="*/ 222558 w 363528"/>
                  <a:gd name="connsiteY3" fmla="*/ 86323 h 234912"/>
                  <a:gd name="connsiteX4" fmla="*/ 222558 w 363528"/>
                  <a:gd name="connsiteY4" fmla="*/ 82513 h 234912"/>
                  <a:gd name="connsiteX5" fmla="*/ 211128 w 363528"/>
                  <a:gd name="connsiteY5" fmla="*/ 71083 h 234912"/>
                  <a:gd name="connsiteX6" fmla="*/ 199698 w 363528"/>
                  <a:gd name="connsiteY6" fmla="*/ 86323 h 234912"/>
                  <a:gd name="connsiteX7" fmla="*/ 199698 w 363528"/>
                  <a:gd name="connsiteY7" fmla="*/ 90133 h 234912"/>
                  <a:gd name="connsiteX8" fmla="*/ 180648 w 363528"/>
                  <a:gd name="connsiteY8" fmla="*/ 101563 h 234912"/>
                  <a:gd name="connsiteX9" fmla="*/ 176838 w 363528"/>
                  <a:gd name="connsiteY9" fmla="*/ 101563 h 234912"/>
                  <a:gd name="connsiteX10" fmla="*/ 150168 w 363528"/>
                  <a:gd name="connsiteY10" fmla="*/ 112993 h 234912"/>
                  <a:gd name="connsiteX11" fmla="*/ 150168 w 363528"/>
                  <a:gd name="connsiteY11" fmla="*/ 132043 h 234912"/>
                  <a:gd name="connsiteX12" fmla="*/ 157788 w 363528"/>
                  <a:gd name="connsiteY12" fmla="*/ 143473 h 234912"/>
                  <a:gd name="connsiteX13" fmla="*/ 150168 w 363528"/>
                  <a:gd name="connsiteY13" fmla="*/ 158713 h 234912"/>
                  <a:gd name="connsiteX14" fmla="*/ 142548 w 363528"/>
                  <a:gd name="connsiteY14" fmla="*/ 166333 h 234912"/>
                  <a:gd name="connsiteX15" fmla="*/ 127308 w 363528"/>
                  <a:gd name="connsiteY15" fmla="*/ 181573 h 234912"/>
                  <a:gd name="connsiteX16" fmla="*/ 134928 w 363528"/>
                  <a:gd name="connsiteY16" fmla="*/ 154903 h 234912"/>
                  <a:gd name="connsiteX17" fmla="*/ 134928 w 363528"/>
                  <a:gd name="connsiteY17" fmla="*/ 124423 h 234912"/>
                  <a:gd name="connsiteX18" fmla="*/ 123498 w 363528"/>
                  <a:gd name="connsiteY18" fmla="*/ 135853 h 234912"/>
                  <a:gd name="connsiteX19" fmla="*/ 112068 w 363528"/>
                  <a:gd name="connsiteY19" fmla="*/ 135853 h 234912"/>
                  <a:gd name="connsiteX20" fmla="*/ 81588 w 363528"/>
                  <a:gd name="connsiteY20" fmla="*/ 135853 h 234912"/>
                  <a:gd name="connsiteX21" fmla="*/ 70158 w 363528"/>
                  <a:gd name="connsiteY21" fmla="*/ 139663 h 234912"/>
                  <a:gd name="connsiteX22" fmla="*/ 51108 w 363528"/>
                  <a:gd name="connsiteY22" fmla="*/ 151093 h 234912"/>
                  <a:gd name="connsiteX23" fmla="*/ 35868 w 363528"/>
                  <a:gd name="connsiteY23" fmla="*/ 154903 h 234912"/>
                  <a:gd name="connsiteX24" fmla="*/ 24438 w 363528"/>
                  <a:gd name="connsiteY24" fmla="*/ 158713 h 234912"/>
                  <a:gd name="connsiteX25" fmla="*/ 20628 w 363528"/>
                  <a:gd name="connsiteY25" fmla="*/ 173953 h 234912"/>
                  <a:gd name="connsiteX26" fmla="*/ 24438 w 363528"/>
                  <a:gd name="connsiteY26" fmla="*/ 181573 h 234912"/>
                  <a:gd name="connsiteX27" fmla="*/ 43488 w 363528"/>
                  <a:gd name="connsiteY27" fmla="*/ 208243 h 234912"/>
                  <a:gd name="connsiteX28" fmla="*/ 54918 w 363528"/>
                  <a:gd name="connsiteY28" fmla="*/ 215863 h 234912"/>
                  <a:gd name="connsiteX29" fmla="*/ 66348 w 363528"/>
                  <a:gd name="connsiteY29" fmla="*/ 215863 h 234912"/>
                  <a:gd name="connsiteX30" fmla="*/ 70158 w 363528"/>
                  <a:gd name="connsiteY30" fmla="*/ 219673 h 234912"/>
                  <a:gd name="connsiteX31" fmla="*/ 66348 w 363528"/>
                  <a:gd name="connsiteY31" fmla="*/ 223483 h 234912"/>
                  <a:gd name="connsiteX32" fmla="*/ 58728 w 363528"/>
                  <a:gd name="connsiteY32" fmla="*/ 223483 h 234912"/>
                  <a:gd name="connsiteX33" fmla="*/ 32058 w 363528"/>
                  <a:gd name="connsiteY33" fmla="*/ 234913 h 234912"/>
                  <a:gd name="connsiteX34" fmla="*/ 35868 w 363528"/>
                  <a:gd name="connsiteY34" fmla="*/ 223483 h 234912"/>
                  <a:gd name="connsiteX35" fmla="*/ 39678 w 363528"/>
                  <a:gd name="connsiteY35" fmla="*/ 212053 h 234912"/>
                  <a:gd name="connsiteX36" fmla="*/ 28248 w 363528"/>
                  <a:gd name="connsiteY36" fmla="*/ 212053 h 234912"/>
                  <a:gd name="connsiteX37" fmla="*/ 16818 w 363528"/>
                  <a:gd name="connsiteY37" fmla="*/ 208243 h 234912"/>
                  <a:gd name="connsiteX38" fmla="*/ 20628 w 363528"/>
                  <a:gd name="connsiteY38" fmla="*/ 204433 h 234912"/>
                  <a:gd name="connsiteX39" fmla="*/ 13008 w 363528"/>
                  <a:gd name="connsiteY39" fmla="*/ 189193 h 234912"/>
                  <a:gd name="connsiteX40" fmla="*/ 5388 w 363528"/>
                  <a:gd name="connsiteY40" fmla="*/ 181573 h 234912"/>
                  <a:gd name="connsiteX41" fmla="*/ 1578 w 363528"/>
                  <a:gd name="connsiteY41" fmla="*/ 170143 h 234912"/>
                  <a:gd name="connsiteX42" fmla="*/ 1578 w 363528"/>
                  <a:gd name="connsiteY42" fmla="*/ 135853 h 234912"/>
                  <a:gd name="connsiteX43" fmla="*/ 32058 w 363528"/>
                  <a:gd name="connsiteY43" fmla="*/ 132043 h 234912"/>
                  <a:gd name="connsiteX44" fmla="*/ 39678 w 363528"/>
                  <a:gd name="connsiteY44" fmla="*/ 135853 h 234912"/>
                  <a:gd name="connsiteX45" fmla="*/ 39678 w 363528"/>
                  <a:gd name="connsiteY45" fmla="*/ 135853 h 234912"/>
                  <a:gd name="connsiteX46" fmla="*/ 62538 w 363528"/>
                  <a:gd name="connsiteY46" fmla="*/ 128233 h 234912"/>
                  <a:gd name="connsiteX47" fmla="*/ 58728 w 363528"/>
                  <a:gd name="connsiteY47" fmla="*/ 109183 h 234912"/>
                  <a:gd name="connsiteX48" fmla="*/ 73968 w 363528"/>
                  <a:gd name="connsiteY48" fmla="*/ 101563 h 234912"/>
                  <a:gd name="connsiteX49" fmla="*/ 85398 w 363528"/>
                  <a:gd name="connsiteY49" fmla="*/ 90133 h 234912"/>
                  <a:gd name="connsiteX50" fmla="*/ 89208 w 363528"/>
                  <a:gd name="connsiteY50" fmla="*/ 90133 h 234912"/>
                  <a:gd name="connsiteX51" fmla="*/ 96828 w 363528"/>
                  <a:gd name="connsiteY51" fmla="*/ 90133 h 234912"/>
                  <a:gd name="connsiteX52" fmla="*/ 123498 w 363528"/>
                  <a:gd name="connsiteY52" fmla="*/ 86323 h 234912"/>
                  <a:gd name="connsiteX53" fmla="*/ 134928 w 363528"/>
                  <a:gd name="connsiteY53" fmla="*/ 86323 h 234912"/>
                  <a:gd name="connsiteX54" fmla="*/ 150168 w 363528"/>
                  <a:gd name="connsiteY54" fmla="*/ 74893 h 234912"/>
                  <a:gd name="connsiteX55" fmla="*/ 157788 w 363528"/>
                  <a:gd name="connsiteY55" fmla="*/ 48223 h 234912"/>
                  <a:gd name="connsiteX56" fmla="*/ 199698 w 363528"/>
                  <a:gd name="connsiteY56" fmla="*/ 36793 h 234912"/>
                  <a:gd name="connsiteX57" fmla="*/ 211128 w 363528"/>
                  <a:gd name="connsiteY57" fmla="*/ 52033 h 234912"/>
                  <a:gd name="connsiteX58" fmla="*/ 226368 w 363528"/>
                  <a:gd name="connsiteY58" fmla="*/ 63463 h 234912"/>
                  <a:gd name="connsiteX59" fmla="*/ 253038 w 363528"/>
                  <a:gd name="connsiteY59" fmla="*/ 52033 h 234912"/>
                  <a:gd name="connsiteX60" fmla="*/ 283518 w 363528"/>
                  <a:gd name="connsiteY60" fmla="*/ 44413 h 234912"/>
                  <a:gd name="connsiteX61" fmla="*/ 287328 w 363528"/>
                  <a:gd name="connsiteY61" fmla="*/ 32983 h 234912"/>
                  <a:gd name="connsiteX62" fmla="*/ 294948 w 363528"/>
                  <a:gd name="connsiteY62" fmla="*/ 13933 h 234912"/>
                  <a:gd name="connsiteX63" fmla="*/ 302568 w 363528"/>
                  <a:gd name="connsiteY63" fmla="*/ 6313 h 234912"/>
                  <a:gd name="connsiteX64" fmla="*/ 329238 w 363528"/>
                  <a:gd name="connsiteY64" fmla="*/ 2503 h 234912"/>
                  <a:gd name="connsiteX65" fmla="*/ 340668 w 363528"/>
                  <a:gd name="connsiteY65" fmla="*/ 6313 h 234912"/>
                  <a:gd name="connsiteX66" fmla="*/ 363528 w 363528"/>
                  <a:gd name="connsiteY66" fmla="*/ 36793 h 234912"/>
                  <a:gd name="connsiteX67" fmla="*/ 355908 w 363528"/>
                  <a:gd name="connsiteY67" fmla="*/ 48223 h 234912"/>
                  <a:gd name="connsiteX68" fmla="*/ 321618 w 363528"/>
                  <a:gd name="connsiteY68" fmla="*/ 44413 h 234912"/>
                  <a:gd name="connsiteX69" fmla="*/ 302568 w 363528"/>
                  <a:gd name="connsiteY69" fmla="*/ 55843 h 234912"/>
                  <a:gd name="connsiteX70" fmla="*/ 272088 w 363528"/>
                  <a:gd name="connsiteY70" fmla="*/ 63463 h 23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63528" h="234912">
                    <a:moveTo>
                      <a:pt x="272088" y="63463"/>
                    </a:moveTo>
                    <a:cubicBezTo>
                      <a:pt x="264468" y="63463"/>
                      <a:pt x="260658" y="71083"/>
                      <a:pt x="256848" y="78703"/>
                    </a:cubicBezTo>
                    <a:cubicBezTo>
                      <a:pt x="253038" y="82513"/>
                      <a:pt x="249228" y="90133"/>
                      <a:pt x="241608" y="90133"/>
                    </a:cubicBezTo>
                    <a:cubicBezTo>
                      <a:pt x="230178" y="93943"/>
                      <a:pt x="226368" y="93943"/>
                      <a:pt x="222558" y="86323"/>
                    </a:cubicBezTo>
                    <a:cubicBezTo>
                      <a:pt x="222558" y="86323"/>
                      <a:pt x="222558" y="82513"/>
                      <a:pt x="222558" y="82513"/>
                    </a:cubicBezTo>
                    <a:cubicBezTo>
                      <a:pt x="222558" y="74893"/>
                      <a:pt x="218748" y="71083"/>
                      <a:pt x="211128" y="71083"/>
                    </a:cubicBezTo>
                    <a:cubicBezTo>
                      <a:pt x="203508" y="71083"/>
                      <a:pt x="199698" y="74893"/>
                      <a:pt x="199698" y="86323"/>
                    </a:cubicBezTo>
                    <a:cubicBezTo>
                      <a:pt x="199698" y="86323"/>
                      <a:pt x="199698" y="90133"/>
                      <a:pt x="199698" y="90133"/>
                    </a:cubicBezTo>
                    <a:cubicBezTo>
                      <a:pt x="199698" y="105373"/>
                      <a:pt x="195888" y="105373"/>
                      <a:pt x="180648" y="101563"/>
                    </a:cubicBezTo>
                    <a:cubicBezTo>
                      <a:pt x="180648" y="101563"/>
                      <a:pt x="176838" y="101563"/>
                      <a:pt x="176838" y="101563"/>
                    </a:cubicBezTo>
                    <a:cubicBezTo>
                      <a:pt x="169218" y="109183"/>
                      <a:pt x="157788" y="105373"/>
                      <a:pt x="150168" y="112993"/>
                    </a:cubicBezTo>
                    <a:cubicBezTo>
                      <a:pt x="142548" y="120613"/>
                      <a:pt x="142548" y="124423"/>
                      <a:pt x="150168" y="132043"/>
                    </a:cubicBezTo>
                    <a:cubicBezTo>
                      <a:pt x="153978" y="135853"/>
                      <a:pt x="157788" y="139663"/>
                      <a:pt x="157788" y="143473"/>
                    </a:cubicBezTo>
                    <a:cubicBezTo>
                      <a:pt x="161598" y="151093"/>
                      <a:pt x="157788" y="154903"/>
                      <a:pt x="150168" y="158713"/>
                    </a:cubicBezTo>
                    <a:cubicBezTo>
                      <a:pt x="146358" y="158713"/>
                      <a:pt x="142548" y="162523"/>
                      <a:pt x="142548" y="166333"/>
                    </a:cubicBezTo>
                    <a:cubicBezTo>
                      <a:pt x="146358" y="177763"/>
                      <a:pt x="134928" y="177763"/>
                      <a:pt x="127308" y="181573"/>
                    </a:cubicBezTo>
                    <a:cubicBezTo>
                      <a:pt x="127308" y="170143"/>
                      <a:pt x="127308" y="162523"/>
                      <a:pt x="134928" y="154903"/>
                    </a:cubicBezTo>
                    <a:cubicBezTo>
                      <a:pt x="142548" y="143473"/>
                      <a:pt x="138738" y="135853"/>
                      <a:pt x="134928" y="124423"/>
                    </a:cubicBezTo>
                    <a:cubicBezTo>
                      <a:pt x="127308" y="124423"/>
                      <a:pt x="127308" y="128233"/>
                      <a:pt x="123498" y="135853"/>
                    </a:cubicBezTo>
                    <a:cubicBezTo>
                      <a:pt x="119688" y="143473"/>
                      <a:pt x="115878" y="143473"/>
                      <a:pt x="112068" y="135853"/>
                    </a:cubicBezTo>
                    <a:cubicBezTo>
                      <a:pt x="104448" y="128233"/>
                      <a:pt x="89208" y="128233"/>
                      <a:pt x="81588" y="135853"/>
                    </a:cubicBezTo>
                    <a:cubicBezTo>
                      <a:pt x="77778" y="135853"/>
                      <a:pt x="73968" y="139663"/>
                      <a:pt x="70158" y="139663"/>
                    </a:cubicBezTo>
                    <a:cubicBezTo>
                      <a:pt x="62538" y="139663"/>
                      <a:pt x="58728" y="143473"/>
                      <a:pt x="51108" y="151093"/>
                    </a:cubicBezTo>
                    <a:cubicBezTo>
                      <a:pt x="47298" y="154903"/>
                      <a:pt x="43488" y="158713"/>
                      <a:pt x="35868" y="154903"/>
                    </a:cubicBezTo>
                    <a:cubicBezTo>
                      <a:pt x="32058" y="151093"/>
                      <a:pt x="28248" y="151093"/>
                      <a:pt x="24438" y="158713"/>
                    </a:cubicBezTo>
                    <a:cubicBezTo>
                      <a:pt x="20628" y="162523"/>
                      <a:pt x="20628" y="166333"/>
                      <a:pt x="20628" y="173953"/>
                    </a:cubicBezTo>
                    <a:cubicBezTo>
                      <a:pt x="20628" y="177763"/>
                      <a:pt x="20628" y="177763"/>
                      <a:pt x="24438" y="181573"/>
                    </a:cubicBezTo>
                    <a:cubicBezTo>
                      <a:pt x="35868" y="185383"/>
                      <a:pt x="43488" y="196813"/>
                      <a:pt x="43488" y="208243"/>
                    </a:cubicBezTo>
                    <a:cubicBezTo>
                      <a:pt x="43488" y="215863"/>
                      <a:pt x="47298" y="215863"/>
                      <a:pt x="54918" y="215863"/>
                    </a:cubicBezTo>
                    <a:cubicBezTo>
                      <a:pt x="58728" y="215863"/>
                      <a:pt x="62538" y="215863"/>
                      <a:pt x="66348" y="215863"/>
                    </a:cubicBezTo>
                    <a:cubicBezTo>
                      <a:pt x="66348" y="215863"/>
                      <a:pt x="70158" y="219673"/>
                      <a:pt x="70158" y="219673"/>
                    </a:cubicBezTo>
                    <a:cubicBezTo>
                      <a:pt x="70158" y="219673"/>
                      <a:pt x="70158" y="223483"/>
                      <a:pt x="66348" y="223483"/>
                    </a:cubicBezTo>
                    <a:cubicBezTo>
                      <a:pt x="62538" y="223483"/>
                      <a:pt x="62538" y="223483"/>
                      <a:pt x="58728" y="223483"/>
                    </a:cubicBezTo>
                    <a:cubicBezTo>
                      <a:pt x="47298" y="223483"/>
                      <a:pt x="39678" y="227293"/>
                      <a:pt x="32058" y="234913"/>
                    </a:cubicBezTo>
                    <a:cubicBezTo>
                      <a:pt x="28248" y="227293"/>
                      <a:pt x="35868" y="227293"/>
                      <a:pt x="35868" y="223483"/>
                    </a:cubicBezTo>
                    <a:cubicBezTo>
                      <a:pt x="39678" y="219673"/>
                      <a:pt x="39678" y="215863"/>
                      <a:pt x="39678" y="212053"/>
                    </a:cubicBezTo>
                    <a:cubicBezTo>
                      <a:pt x="35868" y="208243"/>
                      <a:pt x="32058" y="212053"/>
                      <a:pt x="28248" y="212053"/>
                    </a:cubicBezTo>
                    <a:cubicBezTo>
                      <a:pt x="24438" y="215863"/>
                      <a:pt x="20628" y="215863"/>
                      <a:pt x="16818" y="208243"/>
                    </a:cubicBezTo>
                    <a:cubicBezTo>
                      <a:pt x="16818" y="208243"/>
                      <a:pt x="16818" y="204433"/>
                      <a:pt x="20628" y="204433"/>
                    </a:cubicBezTo>
                    <a:lnTo>
                      <a:pt x="13008" y="189193"/>
                    </a:lnTo>
                    <a:cubicBezTo>
                      <a:pt x="13008" y="185383"/>
                      <a:pt x="9198" y="181573"/>
                      <a:pt x="5388" y="181573"/>
                    </a:cubicBezTo>
                    <a:cubicBezTo>
                      <a:pt x="1578" y="177763"/>
                      <a:pt x="-2232" y="173953"/>
                      <a:pt x="1578" y="170143"/>
                    </a:cubicBezTo>
                    <a:cubicBezTo>
                      <a:pt x="9198" y="158713"/>
                      <a:pt x="1578" y="147283"/>
                      <a:pt x="1578" y="135853"/>
                    </a:cubicBezTo>
                    <a:cubicBezTo>
                      <a:pt x="13008" y="124423"/>
                      <a:pt x="16818" y="124423"/>
                      <a:pt x="32058" y="132043"/>
                    </a:cubicBezTo>
                    <a:cubicBezTo>
                      <a:pt x="35868" y="132043"/>
                      <a:pt x="35868" y="139663"/>
                      <a:pt x="39678" y="135853"/>
                    </a:cubicBezTo>
                    <a:lnTo>
                      <a:pt x="39678" y="135853"/>
                    </a:lnTo>
                    <a:cubicBezTo>
                      <a:pt x="47298" y="128233"/>
                      <a:pt x="47298" y="128233"/>
                      <a:pt x="62538" y="128233"/>
                    </a:cubicBezTo>
                    <a:cubicBezTo>
                      <a:pt x="54918" y="124423"/>
                      <a:pt x="51108" y="116803"/>
                      <a:pt x="58728" y="109183"/>
                    </a:cubicBezTo>
                    <a:cubicBezTo>
                      <a:pt x="62538" y="101563"/>
                      <a:pt x="66348" y="97753"/>
                      <a:pt x="73968" y="101563"/>
                    </a:cubicBezTo>
                    <a:cubicBezTo>
                      <a:pt x="85398" y="105373"/>
                      <a:pt x="77778" y="90133"/>
                      <a:pt x="85398" y="90133"/>
                    </a:cubicBezTo>
                    <a:lnTo>
                      <a:pt x="89208" y="90133"/>
                    </a:lnTo>
                    <a:cubicBezTo>
                      <a:pt x="93018" y="90133"/>
                      <a:pt x="93018" y="90133"/>
                      <a:pt x="96828" y="90133"/>
                    </a:cubicBezTo>
                    <a:cubicBezTo>
                      <a:pt x="108258" y="101563"/>
                      <a:pt x="115878" y="101563"/>
                      <a:pt x="123498" y="86323"/>
                    </a:cubicBezTo>
                    <a:cubicBezTo>
                      <a:pt x="123498" y="82513"/>
                      <a:pt x="131118" y="82513"/>
                      <a:pt x="134928" y="86323"/>
                    </a:cubicBezTo>
                    <a:cubicBezTo>
                      <a:pt x="142548" y="90133"/>
                      <a:pt x="150168" y="86323"/>
                      <a:pt x="150168" y="74893"/>
                    </a:cubicBezTo>
                    <a:cubicBezTo>
                      <a:pt x="153978" y="67273"/>
                      <a:pt x="157788" y="59653"/>
                      <a:pt x="157788" y="48223"/>
                    </a:cubicBezTo>
                    <a:cubicBezTo>
                      <a:pt x="161598" y="32983"/>
                      <a:pt x="188268" y="25363"/>
                      <a:pt x="199698" y="36793"/>
                    </a:cubicBezTo>
                    <a:cubicBezTo>
                      <a:pt x="203508" y="40603"/>
                      <a:pt x="203508" y="48223"/>
                      <a:pt x="211128" y="52033"/>
                    </a:cubicBezTo>
                    <a:cubicBezTo>
                      <a:pt x="218748" y="52033"/>
                      <a:pt x="222558" y="55843"/>
                      <a:pt x="226368" y="63463"/>
                    </a:cubicBezTo>
                    <a:cubicBezTo>
                      <a:pt x="233988" y="55843"/>
                      <a:pt x="237798" y="40603"/>
                      <a:pt x="253038" y="52033"/>
                    </a:cubicBezTo>
                    <a:cubicBezTo>
                      <a:pt x="264468" y="55843"/>
                      <a:pt x="272088" y="48223"/>
                      <a:pt x="283518" y="44413"/>
                    </a:cubicBezTo>
                    <a:cubicBezTo>
                      <a:pt x="287328" y="44413"/>
                      <a:pt x="287328" y="36793"/>
                      <a:pt x="287328" y="32983"/>
                    </a:cubicBezTo>
                    <a:cubicBezTo>
                      <a:pt x="283518" y="25363"/>
                      <a:pt x="287328" y="17743"/>
                      <a:pt x="294948" y="13933"/>
                    </a:cubicBezTo>
                    <a:cubicBezTo>
                      <a:pt x="298758" y="13933"/>
                      <a:pt x="298758" y="10123"/>
                      <a:pt x="302568" y="6313"/>
                    </a:cubicBezTo>
                    <a:cubicBezTo>
                      <a:pt x="310188" y="-1307"/>
                      <a:pt x="321618" y="-1307"/>
                      <a:pt x="329238" y="2503"/>
                    </a:cubicBezTo>
                    <a:cubicBezTo>
                      <a:pt x="333048" y="6313"/>
                      <a:pt x="336858" y="6313"/>
                      <a:pt x="340668" y="6313"/>
                    </a:cubicBezTo>
                    <a:cubicBezTo>
                      <a:pt x="352098" y="13933"/>
                      <a:pt x="363528" y="21553"/>
                      <a:pt x="363528" y="36793"/>
                    </a:cubicBezTo>
                    <a:cubicBezTo>
                      <a:pt x="359718" y="40603"/>
                      <a:pt x="359718" y="44413"/>
                      <a:pt x="355908" y="48223"/>
                    </a:cubicBezTo>
                    <a:cubicBezTo>
                      <a:pt x="344478" y="52033"/>
                      <a:pt x="333048" y="44413"/>
                      <a:pt x="321618" y="44413"/>
                    </a:cubicBezTo>
                    <a:cubicBezTo>
                      <a:pt x="313998" y="44413"/>
                      <a:pt x="306378" y="48223"/>
                      <a:pt x="302568" y="55843"/>
                    </a:cubicBezTo>
                    <a:cubicBezTo>
                      <a:pt x="298758" y="67273"/>
                      <a:pt x="287328" y="67273"/>
                      <a:pt x="272088" y="63463"/>
                    </a:cubicBezTo>
                    <a:close/>
                  </a:path>
                </a:pathLst>
              </a:custGeom>
              <a:solidFill>
                <a:srgbClr val="CD5AC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96" name="Freeform: Shape 595">
                <a:extLst>
                  <a:ext uri="{FF2B5EF4-FFF2-40B4-BE49-F238E27FC236}">
                    <a16:creationId xmlns:a16="http://schemas.microsoft.com/office/drawing/2014/main" id="{4DE2421A-EF09-99FE-D680-DF0BCA89FD6C}"/>
                  </a:ext>
                </a:extLst>
              </p:cNvPr>
              <p:cNvSpPr/>
              <p:nvPr/>
            </p:nvSpPr>
            <p:spPr>
              <a:xfrm>
                <a:off x="8382821" y="1744979"/>
                <a:ext cx="163009" cy="87629"/>
              </a:xfrm>
              <a:custGeom>
                <a:avLst/>
                <a:gdLst>
                  <a:gd name="connsiteX0" fmla="*/ 163009 w 163009"/>
                  <a:gd name="connsiteY0" fmla="*/ 45720 h 87629"/>
                  <a:gd name="connsiteX1" fmla="*/ 159199 w 163009"/>
                  <a:gd name="connsiteY1" fmla="*/ 49530 h 87629"/>
                  <a:gd name="connsiteX2" fmla="*/ 128719 w 163009"/>
                  <a:gd name="connsiteY2" fmla="*/ 49530 h 87629"/>
                  <a:gd name="connsiteX3" fmla="*/ 124909 w 163009"/>
                  <a:gd name="connsiteY3" fmla="*/ 60960 h 87629"/>
                  <a:gd name="connsiteX4" fmla="*/ 109669 w 163009"/>
                  <a:gd name="connsiteY4" fmla="*/ 80010 h 87629"/>
                  <a:gd name="connsiteX5" fmla="*/ 102049 w 163009"/>
                  <a:gd name="connsiteY5" fmla="*/ 80010 h 87629"/>
                  <a:gd name="connsiteX6" fmla="*/ 79190 w 163009"/>
                  <a:gd name="connsiteY6" fmla="*/ 64770 h 87629"/>
                  <a:gd name="connsiteX7" fmla="*/ 63949 w 163009"/>
                  <a:gd name="connsiteY7" fmla="*/ 72390 h 87629"/>
                  <a:gd name="connsiteX8" fmla="*/ 48709 w 163009"/>
                  <a:gd name="connsiteY8" fmla="*/ 87630 h 87629"/>
                  <a:gd name="connsiteX9" fmla="*/ 33469 w 163009"/>
                  <a:gd name="connsiteY9" fmla="*/ 72390 h 87629"/>
                  <a:gd name="connsiteX10" fmla="*/ 25849 w 163009"/>
                  <a:gd name="connsiteY10" fmla="*/ 49530 h 87629"/>
                  <a:gd name="connsiteX11" fmla="*/ 18229 w 163009"/>
                  <a:gd name="connsiteY11" fmla="*/ 41910 h 87629"/>
                  <a:gd name="connsiteX12" fmla="*/ 2990 w 163009"/>
                  <a:gd name="connsiteY12" fmla="*/ 7620 h 87629"/>
                  <a:gd name="connsiteX13" fmla="*/ 22040 w 163009"/>
                  <a:gd name="connsiteY13" fmla="*/ 7620 h 87629"/>
                  <a:gd name="connsiteX14" fmla="*/ 25849 w 163009"/>
                  <a:gd name="connsiteY14" fmla="*/ 7620 h 87629"/>
                  <a:gd name="connsiteX15" fmla="*/ 33469 w 163009"/>
                  <a:gd name="connsiteY15" fmla="*/ 15240 h 87629"/>
                  <a:gd name="connsiteX16" fmla="*/ 41090 w 163009"/>
                  <a:gd name="connsiteY16" fmla="*/ 26670 h 87629"/>
                  <a:gd name="connsiteX17" fmla="*/ 56329 w 163009"/>
                  <a:gd name="connsiteY17" fmla="*/ 22860 h 87629"/>
                  <a:gd name="connsiteX18" fmla="*/ 71569 w 163009"/>
                  <a:gd name="connsiteY18" fmla="*/ 15240 h 87629"/>
                  <a:gd name="connsiteX19" fmla="*/ 82999 w 163009"/>
                  <a:gd name="connsiteY19" fmla="*/ 19050 h 87629"/>
                  <a:gd name="connsiteX20" fmla="*/ 98240 w 163009"/>
                  <a:gd name="connsiteY20" fmla="*/ 30480 h 87629"/>
                  <a:gd name="connsiteX21" fmla="*/ 121099 w 163009"/>
                  <a:gd name="connsiteY21" fmla="*/ 41910 h 87629"/>
                  <a:gd name="connsiteX22" fmla="*/ 128719 w 163009"/>
                  <a:gd name="connsiteY22" fmla="*/ 41910 h 87629"/>
                  <a:gd name="connsiteX23" fmla="*/ 128719 w 163009"/>
                  <a:gd name="connsiteY23" fmla="*/ 34290 h 87629"/>
                  <a:gd name="connsiteX24" fmla="*/ 128719 w 163009"/>
                  <a:gd name="connsiteY24" fmla="*/ 7620 h 87629"/>
                  <a:gd name="connsiteX25" fmla="*/ 136340 w 163009"/>
                  <a:gd name="connsiteY25" fmla="*/ 0 h 87629"/>
                  <a:gd name="connsiteX26" fmla="*/ 143959 w 163009"/>
                  <a:gd name="connsiteY26" fmla="*/ 7620 h 87629"/>
                  <a:gd name="connsiteX27" fmla="*/ 159199 w 163009"/>
                  <a:gd name="connsiteY27" fmla="*/ 41910 h 87629"/>
                  <a:gd name="connsiteX28" fmla="*/ 163009 w 163009"/>
                  <a:gd name="connsiteY28" fmla="*/ 45720 h 87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63009" h="87629">
                    <a:moveTo>
                      <a:pt x="163009" y="45720"/>
                    </a:moveTo>
                    <a:cubicBezTo>
                      <a:pt x="163009" y="49530"/>
                      <a:pt x="163009" y="53340"/>
                      <a:pt x="159199" y="49530"/>
                    </a:cubicBezTo>
                    <a:cubicBezTo>
                      <a:pt x="147769" y="41910"/>
                      <a:pt x="140149" y="45720"/>
                      <a:pt x="128719" y="49530"/>
                    </a:cubicBezTo>
                    <a:cubicBezTo>
                      <a:pt x="132529" y="53340"/>
                      <a:pt x="124909" y="57150"/>
                      <a:pt x="124909" y="60960"/>
                    </a:cubicBezTo>
                    <a:cubicBezTo>
                      <a:pt x="117290" y="64770"/>
                      <a:pt x="117290" y="76200"/>
                      <a:pt x="109669" y="80010"/>
                    </a:cubicBezTo>
                    <a:cubicBezTo>
                      <a:pt x="105859" y="80010"/>
                      <a:pt x="102049" y="80010"/>
                      <a:pt x="102049" y="80010"/>
                    </a:cubicBezTo>
                    <a:cubicBezTo>
                      <a:pt x="98240" y="72390"/>
                      <a:pt x="94429" y="60960"/>
                      <a:pt x="79190" y="64770"/>
                    </a:cubicBezTo>
                    <a:cubicBezTo>
                      <a:pt x="71569" y="64770"/>
                      <a:pt x="67759" y="64770"/>
                      <a:pt x="63949" y="72390"/>
                    </a:cubicBezTo>
                    <a:cubicBezTo>
                      <a:pt x="60140" y="80010"/>
                      <a:pt x="56329" y="83820"/>
                      <a:pt x="48709" y="87630"/>
                    </a:cubicBezTo>
                    <a:cubicBezTo>
                      <a:pt x="37279" y="87630"/>
                      <a:pt x="37279" y="80010"/>
                      <a:pt x="33469" y="72390"/>
                    </a:cubicBezTo>
                    <a:cubicBezTo>
                      <a:pt x="29659" y="64770"/>
                      <a:pt x="25849" y="57150"/>
                      <a:pt x="25849" y="49530"/>
                    </a:cubicBezTo>
                    <a:cubicBezTo>
                      <a:pt x="25849" y="45720"/>
                      <a:pt x="22040" y="45720"/>
                      <a:pt x="18229" y="41910"/>
                    </a:cubicBezTo>
                    <a:cubicBezTo>
                      <a:pt x="2990" y="38100"/>
                      <a:pt x="-4631" y="22860"/>
                      <a:pt x="2990" y="7620"/>
                    </a:cubicBezTo>
                    <a:cubicBezTo>
                      <a:pt x="10609" y="3810"/>
                      <a:pt x="14419" y="3810"/>
                      <a:pt x="22040" y="7620"/>
                    </a:cubicBezTo>
                    <a:lnTo>
                      <a:pt x="25849" y="7620"/>
                    </a:lnTo>
                    <a:cubicBezTo>
                      <a:pt x="29659" y="7620"/>
                      <a:pt x="33469" y="11430"/>
                      <a:pt x="33469" y="15240"/>
                    </a:cubicBezTo>
                    <a:cubicBezTo>
                      <a:pt x="33469" y="22860"/>
                      <a:pt x="37279" y="26670"/>
                      <a:pt x="41090" y="26670"/>
                    </a:cubicBezTo>
                    <a:cubicBezTo>
                      <a:pt x="48709" y="30480"/>
                      <a:pt x="52519" y="30480"/>
                      <a:pt x="56329" y="22860"/>
                    </a:cubicBezTo>
                    <a:cubicBezTo>
                      <a:pt x="60140" y="19050"/>
                      <a:pt x="63949" y="15240"/>
                      <a:pt x="71569" y="15240"/>
                    </a:cubicBezTo>
                    <a:cubicBezTo>
                      <a:pt x="79190" y="15240"/>
                      <a:pt x="82999" y="15240"/>
                      <a:pt x="82999" y="19050"/>
                    </a:cubicBezTo>
                    <a:cubicBezTo>
                      <a:pt x="86809" y="26670"/>
                      <a:pt x="90619" y="30480"/>
                      <a:pt x="98240" y="30480"/>
                    </a:cubicBezTo>
                    <a:cubicBezTo>
                      <a:pt x="105859" y="30480"/>
                      <a:pt x="113479" y="34290"/>
                      <a:pt x="121099" y="41910"/>
                    </a:cubicBezTo>
                    <a:cubicBezTo>
                      <a:pt x="121099" y="45720"/>
                      <a:pt x="124909" y="45720"/>
                      <a:pt x="128719" y="41910"/>
                    </a:cubicBezTo>
                    <a:cubicBezTo>
                      <a:pt x="132529" y="38100"/>
                      <a:pt x="128719" y="38100"/>
                      <a:pt x="128719" y="34290"/>
                    </a:cubicBezTo>
                    <a:cubicBezTo>
                      <a:pt x="121099" y="26670"/>
                      <a:pt x="124909" y="19050"/>
                      <a:pt x="128719" y="7620"/>
                    </a:cubicBezTo>
                    <a:cubicBezTo>
                      <a:pt x="128719" y="3810"/>
                      <a:pt x="132529" y="0"/>
                      <a:pt x="136340" y="0"/>
                    </a:cubicBezTo>
                    <a:cubicBezTo>
                      <a:pt x="140149" y="0"/>
                      <a:pt x="143959" y="3810"/>
                      <a:pt x="143959" y="7620"/>
                    </a:cubicBezTo>
                    <a:cubicBezTo>
                      <a:pt x="143959" y="22860"/>
                      <a:pt x="159199" y="26670"/>
                      <a:pt x="159199" y="41910"/>
                    </a:cubicBezTo>
                    <a:cubicBezTo>
                      <a:pt x="155390" y="41910"/>
                      <a:pt x="159199" y="41910"/>
                      <a:pt x="163009" y="45720"/>
                    </a:cubicBezTo>
                    <a:close/>
                  </a:path>
                </a:pathLst>
              </a:custGeom>
              <a:solidFill>
                <a:srgbClr val="D472D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97" name="Freeform: Shape 596">
                <a:extLst>
                  <a:ext uri="{FF2B5EF4-FFF2-40B4-BE49-F238E27FC236}">
                    <a16:creationId xmlns:a16="http://schemas.microsoft.com/office/drawing/2014/main" id="{71883404-A2B6-DB89-C9D2-0CAB5D2D7524}"/>
                  </a:ext>
                </a:extLst>
              </p:cNvPr>
              <p:cNvSpPr/>
              <p:nvPr/>
            </p:nvSpPr>
            <p:spPr>
              <a:xfrm>
                <a:off x="8595361" y="1686791"/>
                <a:ext cx="160019" cy="81391"/>
              </a:xfrm>
              <a:custGeom>
                <a:avLst/>
                <a:gdLst>
                  <a:gd name="connsiteX0" fmla="*/ 160020 w 160019"/>
                  <a:gd name="connsiteY0" fmla="*/ 16278 h 81391"/>
                  <a:gd name="connsiteX1" fmla="*/ 148590 w 160019"/>
                  <a:gd name="connsiteY1" fmla="*/ 27708 h 81391"/>
                  <a:gd name="connsiteX2" fmla="*/ 148590 w 160019"/>
                  <a:gd name="connsiteY2" fmla="*/ 50568 h 81391"/>
                  <a:gd name="connsiteX3" fmla="*/ 140970 w 160019"/>
                  <a:gd name="connsiteY3" fmla="*/ 46758 h 81391"/>
                  <a:gd name="connsiteX4" fmla="*/ 121920 w 160019"/>
                  <a:gd name="connsiteY4" fmla="*/ 27708 h 81391"/>
                  <a:gd name="connsiteX5" fmla="*/ 114300 w 160019"/>
                  <a:gd name="connsiteY5" fmla="*/ 16278 h 81391"/>
                  <a:gd name="connsiteX6" fmla="*/ 95250 w 160019"/>
                  <a:gd name="connsiteY6" fmla="*/ 12468 h 81391"/>
                  <a:gd name="connsiteX7" fmla="*/ 80010 w 160019"/>
                  <a:gd name="connsiteY7" fmla="*/ 20088 h 81391"/>
                  <a:gd name="connsiteX8" fmla="*/ 72390 w 160019"/>
                  <a:gd name="connsiteY8" fmla="*/ 42948 h 81391"/>
                  <a:gd name="connsiteX9" fmla="*/ 72390 w 160019"/>
                  <a:gd name="connsiteY9" fmla="*/ 46758 h 81391"/>
                  <a:gd name="connsiteX10" fmla="*/ 76200 w 160019"/>
                  <a:gd name="connsiteY10" fmla="*/ 54378 h 81391"/>
                  <a:gd name="connsiteX11" fmla="*/ 64770 w 160019"/>
                  <a:gd name="connsiteY11" fmla="*/ 65808 h 81391"/>
                  <a:gd name="connsiteX12" fmla="*/ 38100 w 160019"/>
                  <a:gd name="connsiteY12" fmla="*/ 61998 h 81391"/>
                  <a:gd name="connsiteX13" fmla="*/ 26670 w 160019"/>
                  <a:gd name="connsiteY13" fmla="*/ 77238 h 81391"/>
                  <a:gd name="connsiteX14" fmla="*/ 3810 w 160019"/>
                  <a:gd name="connsiteY14" fmla="*/ 73428 h 81391"/>
                  <a:gd name="connsiteX15" fmla="*/ 0 w 160019"/>
                  <a:gd name="connsiteY15" fmla="*/ 61998 h 81391"/>
                  <a:gd name="connsiteX16" fmla="*/ 26670 w 160019"/>
                  <a:gd name="connsiteY16" fmla="*/ 50568 h 81391"/>
                  <a:gd name="connsiteX17" fmla="*/ 30480 w 160019"/>
                  <a:gd name="connsiteY17" fmla="*/ 39138 h 81391"/>
                  <a:gd name="connsiteX18" fmla="*/ 38100 w 160019"/>
                  <a:gd name="connsiteY18" fmla="*/ 23898 h 81391"/>
                  <a:gd name="connsiteX19" fmla="*/ 53340 w 160019"/>
                  <a:gd name="connsiteY19" fmla="*/ 23898 h 81391"/>
                  <a:gd name="connsiteX20" fmla="*/ 49530 w 160019"/>
                  <a:gd name="connsiteY20" fmla="*/ 12468 h 81391"/>
                  <a:gd name="connsiteX21" fmla="*/ 57150 w 160019"/>
                  <a:gd name="connsiteY21" fmla="*/ 4848 h 81391"/>
                  <a:gd name="connsiteX22" fmla="*/ 83820 w 160019"/>
                  <a:gd name="connsiteY22" fmla="*/ 1038 h 81391"/>
                  <a:gd name="connsiteX23" fmla="*/ 110490 w 160019"/>
                  <a:gd name="connsiteY23" fmla="*/ 8658 h 81391"/>
                  <a:gd name="connsiteX24" fmla="*/ 144780 w 160019"/>
                  <a:gd name="connsiteY24" fmla="*/ 16278 h 81391"/>
                  <a:gd name="connsiteX25" fmla="*/ 160020 w 160019"/>
                  <a:gd name="connsiteY25" fmla="*/ 16278 h 81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0019" h="81391">
                    <a:moveTo>
                      <a:pt x="160020" y="16278"/>
                    </a:moveTo>
                    <a:cubicBezTo>
                      <a:pt x="152400" y="16278"/>
                      <a:pt x="148590" y="20088"/>
                      <a:pt x="148590" y="27708"/>
                    </a:cubicBezTo>
                    <a:cubicBezTo>
                      <a:pt x="148590" y="35328"/>
                      <a:pt x="148590" y="42948"/>
                      <a:pt x="148590" y="50568"/>
                    </a:cubicBezTo>
                    <a:cubicBezTo>
                      <a:pt x="144780" y="50568"/>
                      <a:pt x="140970" y="46758"/>
                      <a:pt x="140970" y="46758"/>
                    </a:cubicBezTo>
                    <a:cubicBezTo>
                      <a:pt x="133350" y="39138"/>
                      <a:pt x="129540" y="31518"/>
                      <a:pt x="121920" y="27708"/>
                    </a:cubicBezTo>
                    <a:cubicBezTo>
                      <a:pt x="118110" y="23898"/>
                      <a:pt x="114300" y="20088"/>
                      <a:pt x="114300" y="16278"/>
                    </a:cubicBezTo>
                    <a:cubicBezTo>
                      <a:pt x="110490" y="4848"/>
                      <a:pt x="102870" y="4848"/>
                      <a:pt x="95250" y="12468"/>
                    </a:cubicBezTo>
                    <a:cubicBezTo>
                      <a:pt x="91440" y="16278"/>
                      <a:pt x="83820" y="16278"/>
                      <a:pt x="80010" y="20088"/>
                    </a:cubicBezTo>
                    <a:cubicBezTo>
                      <a:pt x="87630" y="35328"/>
                      <a:pt x="87630" y="35328"/>
                      <a:pt x="72390" y="42948"/>
                    </a:cubicBezTo>
                    <a:cubicBezTo>
                      <a:pt x="72390" y="42948"/>
                      <a:pt x="72390" y="46758"/>
                      <a:pt x="72390" y="46758"/>
                    </a:cubicBezTo>
                    <a:cubicBezTo>
                      <a:pt x="76200" y="46758"/>
                      <a:pt x="80010" y="50568"/>
                      <a:pt x="76200" y="54378"/>
                    </a:cubicBezTo>
                    <a:cubicBezTo>
                      <a:pt x="72390" y="58188"/>
                      <a:pt x="72390" y="65808"/>
                      <a:pt x="64770" y="65808"/>
                    </a:cubicBezTo>
                    <a:cubicBezTo>
                      <a:pt x="57150" y="65808"/>
                      <a:pt x="45720" y="69618"/>
                      <a:pt x="38100" y="61998"/>
                    </a:cubicBezTo>
                    <a:cubicBezTo>
                      <a:pt x="34290" y="65808"/>
                      <a:pt x="30480" y="73428"/>
                      <a:pt x="26670" y="77238"/>
                    </a:cubicBezTo>
                    <a:cubicBezTo>
                      <a:pt x="19050" y="84858"/>
                      <a:pt x="7620" y="81048"/>
                      <a:pt x="3810" y="73428"/>
                    </a:cubicBezTo>
                    <a:cubicBezTo>
                      <a:pt x="3810" y="69618"/>
                      <a:pt x="0" y="65808"/>
                      <a:pt x="0" y="61998"/>
                    </a:cubicBezTo>
                    <a:cubicBezTo>
                      <a:pt x="7620" y="54378"/>
                      <a:pt x="19050" y="54378"/>
                      <a:pt x="26670" y="50568"/>
                    </a:cubicBezTo>
                    <a:cubicBezTo>
                      <a:pt x="34290" y="46758"/>
                      <a:pt x="34290" y="46758"/>
                      <a:pt x="30480" y="39138"/>
                    </a:cubicBezTo>
                    <a:cubicBezTo>
                      <a:pt x="26670" y="31518"/>
                      <a:pt x="30480" y="27708"/>
                      <a:pt x="38100" y="23898"/>
                    </a:cubicBezTo>
                    <a:cubicBezTo>
                      <a:pt x="45720" y="23898"/>
                      <a:pt x="49530" y="27708"/>
                      <a:pt x="53340" y="23898"/>
                    </a:cubicBezTo>
                    <a:cubicBezTo>
                      <a:pt x="57150" y="20088"/>
                      <a:pt x="49530" y="16278"/>
                      <a:pt x="49530" y="12468"/>
                    </a:cubicBezTo>
                    <a:cubicBezTo>
                      <a:pt x="49530" y="8658"/>
                      <a:pt x="49530" y="4848"/>
                      <a:pt x="57150" y="4848"/>
                    </a:cubicBezTo>
                    <a:cubicBezTo>
                      <a:pt x="64770" y="4848"/>
                      <a:pt x="76200" y="4848"/>
                      <a:pt x="83820" y="1038"/>
                    </a:cubicBezTo>
                    <a:cubicBezTo>
                      <a:pt x="95250" y="-2772"/>
                      <a:pt x="102870" y="4848"/>
                      <a:pt x="110490" y="8658"/>
                    </a:cubicBezTo>
                    <a:cubicBezTo>
                      <a:pt x="118110" y="16278"/>
                      <a:pt x="129540" y="23898"/>
                      <a:pt x="144780" y="16278"/>
                    </a:cubicBezTo>
                    <a:cubicBezTo>
                      <a:pt x="152400" y="8658"/>
                      <a:pt x="156210" y="12468"/>
                      <a:pt x="160020" y="16278"/>
                    </a:cubicBezTo>
                    <a:close/>
                  </a:path>
                </a:pathLst>
              </a:custGeom>
              <a:solidFill>
                <a:srgbClr val="D36DD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98" name="Freeform: Shape 597">
                <a:extLst>
                  <a:ext uri="{FF2B5EF4-FFF2-40B4-BE49-F238E27FC236}">
                    <a16:creationId xmlns:a16="http://schemas.microsoft.com/office/drawing/2014/main" id="{463D0337-0A2A-F593-FD15-0A183841D0F4}"/>
                  </a:ext>
                </a:extLst>
              </p:cNvPr>
              <p:cNvSpPr/>
              <p:nvPr/>
            </p:nvSpPr>
            <p:spPr>
              <a:xfrm>
                <a:off x="8548602" y="1718309"/>
                <a:ext cx="43102" cy="74494"/>
              </a:xfrm>
              <a:custGeom>
                <a:avLst/>
                <a:gdLst>
                  <a:gd name="connsiteX0" fmla="*/ 42948 w 43102"/>
                  <a:gd name="connsiteY0" fmla="*/ 26670 h 74494"/>
                  <a:gd name="connsiteX1" fmla="*/ 31518 w 43102"/>
                  <a:gd name="connsiteY1" fmla="*/ 41910 h 74494"/>
                  <a:gd name="connsiteX2" fmla="*/ 20088 w 43102"/>
                  <a:gd name="connsiteY2" fmla="*/ 57150 h 74494"/>
                  <a:gd name="connsiteX3" fmla="*/ 31518 w 43102"/>
                  <a:gd name="connsiteY3" fmla="*/ 53340 h 74494"/>
                  <a:gd name="connsiteX4" fmla="*/ 39138 w 43102"/>
                  <a:gd name="connsiteY4" fmla="*/ 53340 h 74494"/>
                  <a:gd name="connsiteX5" fmla="*/ 39138 w 43102"/>
                  <a:gd name="connsiteY5" fmla="*/ 60960 h 74494"/>
                  <a:gd name="connsiteX6" fmla="*/ 4848 w 43102"/>
                  <a:gd name="connsiteY6" fmla="*/ 72390 h 74494"/>
                  <a:gd name="connsiteX7" fmla="*/ 1038 w 43102"/>
                  <a:gd name="connsiteY7" fmla="*/ 72390 h 74494"/>
                  <a:gd name="connsiteX8" fmla="*/ 8659 w 43102"/>
                  <a:gd name="connsiteY8" fmla="*/ 45720 h 74494"/>
                  <a:gd name="connsiteX9" fmla="*/ 4848 w 43102"/>
                  <a:gd name="connsiteY9" fmla="*/ 30480 h 74494"/>
                  <a:gd name="connsiteX10" fmla="*/ 8659 w 43102"/>
                  <a:gd name="connsiteY10" fmla="*/ 22860 h 74494"/>
                  <a:gd name="connsiteX11" fmla="*/ 31518 w 43102"/>
                  <a:gd name="connsiteY11" fmla="*/ 0 h 74494"/>
                  <a:gd name="connsiteX12" fmla="*/ 39138 w 43102"/>
                  <a:gd name="connsiteY12" fmla="*/ 15240 h 74494"/>
                  <a:gd name="connsiteX13" fmla="*/ 35329 w 43102"/>
                  <a:gd name="connsiteY13" fmla="*/ 19050 h 74494"/>
                  <a:gd name="connsiteX14" fmla="*/ 35329 w 43102"/>
                  <a:gd name="connsiteY14" fmla="*/ 26670 h 74494"/>
                  <a:gd name="connsiteX15" fmla="*/ 42948 w 43102"/>
                  <a:gd name="connsiteY15" fmla="*/ 26670 h 74494"/>
                  <a:gd name="connsiteX16" fmla="*/ 42948 w 43102"/>
                  <a:gd name="connsiteY16" fmla="*/ 26670 h 7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3102" h="74494">
                    <a:moveTo>
                      <a:pt x="42948" y="26670"/>
                    </a:moveTo>
                    <a:cubicBezTo>
                      <a:pt x="42948" y="34290"/>
                      <a:pt x="42948" y="38100"/>
                      <a:pt x="31518" y="41910"/>
                    </a:cubicBezTo>
                    <a:cubicBezTo>
                      <a:pt x="23898" y="41910"/>
                      <a:pt x="20088" y="49530"/>
                      <a:pt x="20088" y="57150"/>
                    </a:cubicBezTo>
                    <a:cubicBezTo>
                      <a:pt x="23898" y="57150"/>
                      <a:pt x="27709" y="53340"/>
                      <a:pt x="31518" y="53340"/>
                    </a:cubicBezTo>
                    <a:cubicBezTo>
                      <a:pt x="35329" y="53340"/>
                      <a:pt x="39138" y="49530"/>
                      <a:pt x="39138" y="53340"/>
                    </a:cubicBezTo>
                    <a:cubicBezTo>
                      <a:pt x="39138" y="57150"/>
                      <a:pt x="39138" y="60960"/>
                      <a:pt x="39138" y="60960"/>
                    </a:cubicBezTo>
                    <a:cubicBezTo>
                      <a:pt x="27709" y="64770"/>
                      <a:pt x="20088" y="80010"/>
                      <a:pt x="4848" y="72390"/>
                    </a:cubicBezTo>
                    <a:cubicBezTo>
                      <a:pt x="4848" y="72390"/>
                      <a:pt x="1038" y="72390"/>
                      <a:pt x="1038" y="72390"/>
                    </a:cubicBezTo>
                    <a:cubicBezTo>
                      <a:pt x="-2771" y="60960"/>
                      <a:pt x="4848" y="53340"/>
                      <a:pt x="8659" y="45720"/>
                    </a:cubicBezTo>
                    <a:cubicBezTo>
                      <a:pt x="8659" y="41910"/>
                      <a:pt x="12468" y="34290"/>
                      <a:pt x="4848" y="30480"/>
                    </a:cubicBezTo>
                    <a:cubicBezTo>
                      <a:pt x="1038" y="30480"/>
                      <a:pt x="1038" y="22860"/>
                      <a:pt x="8659" y="22860"/>
                    </a:cubicBezTo>
                    <a:cubicBezTo>
                      <a:pt x="23898" y="22860"/>
                      <a:pt x="27709" y="11430"/>
                      <a:pt x="31518" y="0"/>
                    </a:cubicBezTo>
                    <a:cubicBezTo>
                      <a:pt x="42948" y="3810"/>
                      <a:pt x="46759" y="7620"/>
                      <a:pt x="39138" y="15240"/>
                    </a:cubicBezTo>
                    <a:cubicBezTo>
                      <a:pt x="39138" y="15240"/>
                      <a:pt x="35329" y="19050"/>
                      <a:pt x="35329" y="19050"/>
                    </a:cubicBezTo>
                    <a:cubicBezTo>
                      <a:pt x="35329" y="22860"/>
                      <a:pt x="35329" y="26670"/>
                      <a:pt x="35329" y="26670"/>
                    </a:cubicBezTo>
                    <a:cubicBezTo>
                      <a:pt x="35329" y="34290"/>
                      <a:pt x="35329" y="26670"/>
                      <a:pt x="42948" y="26670"/>
                    </a:cubicBezTo>
                    <a:cubicBezTo>
                      <a:pt x="39138" y="26670"/>
                      <a:pt x="39138" y="26670"/>
                      <a:pt x="42948" y="26670"/>
                    </a:cubicBezTo>
                    <a:close/>
                  </a:path>
                </a:pathLst>
              </a:custGeom>
              <a:solidFill>
                <a:srgbClr val="D472D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99" name="Freeform: Shape 598">
                <a:extLst>
                  <a:ext uri="{FF2B5EF4-FFF2-40B4-BE49-F238E27FC236}">
                    <a16:creationId xmlns:a16="http://schemas.microsoft.com/office/drawing/2014/main" id="{40D55FB8-F251-A699-1EA6-078A762987BB}"/>
                  </a:ext>
                </a:extLst>
              </p:cNvPr>
              <p:cNvSpPr/>
              <p:nvPr/>
            </p:nvSpPr>
            <p:spPr>
              <a:xfrm>
                <a:off x="8354553" y="1693871"/>
                <a:ext cx="46497" cy="62538"/>
              </a:xfrm>
              <a:custGeom>
                <a:avLst/>
                <a:gdLst>
                  <a:gd name="connsiteX0" fmla="*/ 46498 w 46497"/>
                  <a:gd name="connsiteY0" fmla="*/ 51108 h 62538"/>
                  <a:gd name="connsiteX1" fmla="*/ 27448 w 46497"/>
                  <a:gd name="connsiteY1" fmla="*/ 58728 h 62538"/>
                  <a:gd name="connsiteX2" fmla="*/ 19828 w 46497"/>
                  <a:gd name="connsiteY2" fmla="*/ 62538 h 62538"/>
                  <a:gd name="connsiteX3" fmla="*/ 12208 w 46497"/>
                  <a:gd name="connsiteY3" fmla="*/ 43488 h 62538"/>
                  <a:gd name="connsiteX4" fmla="*/ 8398 w 46497"/>
                  <a:gd name="connsiteY4" fmla="*/ 32058 h 62538"/>
                  <a:gd name="connsiteX5" fmla="*/ 8398 w 46497"/>
                  <a:gd name="connsiteY5" fmla="*/ 24438 h 62538"/>
                  <a:gd name="connsiteX6" fmla="*/ 778 w 46497"/>
                  <a:gd name="connsiteY6" fmla="*/ 13008 h 62538"/>
                  <a:gd name="connsiteX7" fmla="*/ 12208 w 46497"/>
                  <a:gd name="connsiteY7" fmla="*/ 1578 h 62538"/>
                  <a:gd name="connsiteX8" fmla="*/ 27448 w 46497"/>
                  <a:gd name="connsiteY8" fmla="*/ 5388 h 62538"/>
                  <a:gd name="connsiteX9" fmla="*/ 35067 w 46497"/>
                  <a:gd name="connsiteY9" fmla="*/ 16818 h 62538"/>
                  <a:gd name="connsiteX10" fmla="*/ 46498 w 46497"/>
                  <a:gd name="connsiteY10" fmla="*/ 51108 h 6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497" h="62538">
                    <a:moveTo>
                      <a:pt x="46498" y="51108"/>
                    </a:moveTo>
                    <a:lnTo>
                      <a:pt x="27448" y="58728"/>
                    </a:lnTo>
                    <a:cubicBezTo>
                      <a:pt x="27448" y="62538"/>
                      <a:pt x="23637" y="62538"/>
                      <a:pt x="19828" y="62538"/>
                    </a:cubicBezTo>
                    <a:cubicBezTo>
                      <a:pt x="19828" y="54918"/>
                      <a:pt x="19828" y="51108"/>
                      <a:pt x="12208" y="43488"/>
                    </a:cubicBezTo>
                    <a:cubicBezTo>
                      <a:pt x="8398" y="39678"/>
                      <a:pt x="8398" y="35868"/>
                      <a:pt x="8398" y="32058"/>
                    </a:cubicBezTo>
                    <a:cubicBezTo>
                      <a:pt x="8398" y="28248"/>
                      <a:pt x="8398" y="28248"/>
                      <a:pt x="8398" y="24438"/>
                    </a:cubicBezTo>
                    <a:cubicBezTo>
                      <a:pt x="8398" y="20628"/>
                      <a:pt x="-3033" y="24438"/>
                      <a:pt x="778" y="13008"/>
                    </a:cubicBezTo>
                    <a:cubicBezTo>
                      <a:pt x="4587" y="9198"/>
                      <a:pt x="8398" y="5388"/>
                      <a:pt x="12208" y="1578"/>
                    </a:cubicBezTo>
                    <a:cubicBezTo>
                      <a:pt x="19828" y="-2232"/>
                      <a:pt x="23637" y="1578"/>
                      <a:pt x="27448" y="5388"/>
                    </a:cubicBezTo>
                    <a:cubicBezTo>
                      <a:pt x="27448" y="9198"/>
                      <a:pt x="31258" y="13008"/>
                      <a:pt x="35067" y="16818"/>
                    </a:cubicBezTo>
                    <a:cubicBezTo>
                      <a:pt x="31258" y="32058"/>
                      <a:pt x="38878" y="39678"/>
                      <a:pt x="46498" y="51108"/>
                    </a:cubicBezTo>
                    <a:close/>
                  </a:path>
                </a:pathLst>
              </a:custGeom>
              <a:solidFill>
                <a:srgbClr val="D77CD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00" name="Freeform: Shape 599">
                <a:extLst>
                  <a:ext uri="{FF2B5EF4-FFF2-40B4-BE49-F238E27FC236}">
                    <a16:creationId xmlns:a16="http://schemas.microsoft.com/office/drawing/2014/main" id="{1B0CBA28-C7E9-E320-1874-DEA9267269D3}"/>
                  </a:ext>
                </a:extLst>
              </p:cNvPr>
              <p:cNvSpPr/>
              <p:nvPr/>
            </p:nvSpPr>
            <p:spPr>
              <a:xfrm>
                <a:off x="8399472" y="1719262"/>
                <a:ext cx="34915" cy="44767"/>
              </a:xfrm>
              <a:custGeom>
                <a:avLst/>
                <a:gdLst>
                  <a:gd name="connsiteX0" fmla="*/ 20628 w 34915"/>
                  <a:gd name="connsiteY0" fmla="*/ 44768 h 44767"/>
                  <a:gd name="connsiteX1" fmla="*/ 5388 w 34915"/>
                  <a:gd name="connsiteY1" fmla="*/ 44768 h 44767"/>
                  <a:gd name="connsiteX2" fmla="*/ 5388 w 34915"/>
                  <a:gd name="connsiteY2" fmla="*/ 25718 h 44767"/>
                  <a:gd name="connsiteX3" fmla="*/ 5388 w 34915"/>
                  <a:gd name="connsiteY3" fmla="*/ 14288 h 44767"/>
                  <a:gd name="connsiteX4" fmla="*/ 1578 w 34915"/>
                  <a:gd name="connsiteY4" fmla="*/ 2858 h 44767"/>
                  <a:gd name="connsiteX5" fmla="*/ 16818 w 34915"/>
                  <a:gd name="connsiteY5" fmla="*/ 2858 h 44767"/>
                  <a:gd name="connsiteX6" fmla="*/ 32058 w 34915"/>
                  <a:gd name="connsiteY6" fmla="*/ 18097 h 44767"/>
                  <a:gd name="connsiteX7" fmla="*/ 32058 w 34915"/>
                  <a:gd name="connsiteY7" fmla="*/ 25718 h 44767"/>
                  <a:gd name="connsiteX8" fmla="*/ 24438 w 34915"/>
                  <a:gd name="connsiteY8" fmla="*/ 33338 h 44767"/>
                  <a:gd name="connsiteX9" fmla="*/ 20628 w 34915"/>
                  <a:gd name="connsiteY9" fmla="*/ 44768 h 4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915" h="44767">
                    <a:moveTo>
                      <a:pt x="20628" y="44768"/>
                    </a:moveTo>
                    <a:cubicBezTo>
                      <a:pt x="16818" y="44768"/>
                      <a:pt x="13008" y="44768"/>
                      <a:pt x="5388" y="44768"/>
                    </a:cubicBezTo>
                    <a:cubicBezTo>
                      <a:pt x="5388" y="37147"/>
                      <a:pt x="9198" y="29528"/>
                      <a:pt x="5388" y="25718"/>
                    </a:cubicBezTo>
                    <a:cubicBezTo>
                      <a:pt x="9198" y="21908"/>
                      <a:pt x="13008" y="18097"/>
                      <a:pt x="5388" y="14288"/>
                    </a:cubicBezTo>
                    <a:cubicBezTo>
                      <a:pt x="1578" y="10478"/>
                      <a:pt x="-2232" y="10478"/>
                      <a:pt x="1578" y="2858"/>
                    </a:cubicBezTo>
                    <a:cubicBezTo>
                      <a:pt x="5388" y="-953"/>
                      <a:pt x="13008" y="-953"/>
                      <a:pt x="16818" y="2858"/>
                    </a:cubicBezTo>
                    <a:cubicBezTo>
                      <a:pt x="20628" y="10478"/>
                      <a:pt x="24438" y="14288"/>
                      <a:pt x="32058" y="18097"/>
                    </a:cubicBezTo>
                    <a:cubicBezTo>
                      <a:pt x="35868" y="18097"/>
                      <a:pt x="35868" y="21908"/>
                      <a:pt x="32058" y="25718"/>
                    </a:cubicBezTo>
                    <a:cubicBezTo>
                      <a:pt x="28248" y="29528"/>
                      <a:pt x="28248" y="33338"/>
                      <a:pt x="24438" y="33338"/>
                    </a:cubicBezTo>
                    <a:cubicBezTo>
                      <a:pt x="16818" y="37147"/>
                      <a:pt x="16818" y="40958"/>
                      <a:pt x="20628" y="44768"/>
                    </a:cubicBezTo>
                    <a:close/>
                  </a:path>
                </a:pathLst>
              </a:custGeom>
              <a:solidFill>
                <a:srgbClr val="D77CD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01" name="Freeform: Shape 600">
                <a:extLst>
                  <a:ext uri="{FF2B5EF4-FFF2-40B4-BE49-F238E27FC236}">
                    <a16:creationId xmlns:a16="http://schemas.microsoft.com/office/drawing/2014/main" id="{9E2B9BD2-BC50-C09A-74CB-0558AB55577B}"/>
                  </a:ext>
                </a:extLst>
              </p:cNvPr>
              <p:cNvSpPr/>
              <p:nvPr/>
            </p:nvSpPr>
            <p:spPr>
              <a:xfrm>
                <a:off x="8751570" y="1672590"/>
                <a:ext cx="11430" cy="22859"/>
              </a:xfrm>
              <a:custGeom>
                <a:avLst/>
                <a:gdLst>
                  <a:gd name="connsiteX0" fmla="*/ 3810 w 11430"/>
                  <a:gd name="connsiteY0" fmla="*/ 19050 h 22859"/>
                  <a:gd name="connsiteX1" fmla="*/ 0 w 11430"/>
                  <a:gd name="connsiteY1" fmla="*/ 11430 h 22859"/>
                  <a:gd name="connsiteX2" fmla="*/ 3810 w 11430"/>
                  <a:gd name="connsiteY2" fmla="*/ 0 h 22859"/>
                  <a:gd name="connsiteX3" fmla="*/ 11430 w 11430"/>
                  <a:gd name="connsiteY3" fmla="*/ 7620 h 22859"/>
                  <a:gd name="connsiteX4" fmla="*/ 7620 w 11430"/>
                  <a:gd name="connsiteY4" fmla="*/ 22860 h 22859"/>
                  <a:gd name="connsiteX5" fmla="*/ 3810 w 11430"/>
                  <a:gd name="connsiteY5" fmla="*/ 19050 h 2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30" h="22859">
                    <a:moveTo>
                      <a:pt x="3810" y="19050"/>
                    </a:moveTo>
                    <a:cubicBezTo>
                      <a:pt x="3810" y="15240"/>
                      <a:pt x="3810" y="11430"/>
                      <a:pt x="0" y="11430"/>
                    </a:cubicBezTo>
                    <a:cubicBezTo>
                      <a:pt x="0" y="7620"/>
                      <a:pt x="0" y="3810"/>
                      <a:pt x="3810" y="0"/>
                    </a:cubicBezTo>
                    <a:cubicBezTo>
                      <a:pt x="7620" y="0"/>
                      <a:pt x="11430" y="3810"/>
                      <a:pt x="11430" y="7620"/>
                    </a:cubicBezTo>
                    <a:cubicBezTo>
                      <a:pt x="11430" y="11430"/>
                      <a:pt x="11430" y="15240"/>
                      <a:pt x="7620" y="22860"/>
                    </a:cubicBezTo>
                    <a:cubicBezTo>
                      <a:pt x="7620" y="22860"/>
                      <a:pt x="3810" y="19050"/>
                      <a:pt x="3810" y="19050"/>
                    </a:cubicBezTo>
                    <a:close/>
                  </a:path>
                </a:pathLst>
              </a:custGeom>
              <a:solidFill>
                <a:srgbClr val="F8E7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02" name="Freeform: Shape 601">
                <a:extLst>
                  <a:ext uri="{FF2B5EF4-FFF2-40B4-BE49-F238E27FC236}">
                    <a16:creationId xmlns:a16="http://schemas.microsoft.com/office/drawing/2014/main" id="{770FBCA9-F400-2B55-287D-FB3E9231933E}"/>
                  </a:ext>
                </a:extLst>
              </p:cNvPr>
              <p:cNvSpPr/>
              <p:nvPr/>
            </p:nvSpPr>
            <p:spPr>
              <a:xfrm>
                <a:off x="7913370" y="1623059"/>
                <a:ext cx="144780" cy="179070"/>
              </a:xfrm>
              <a:custGeom>
                <a:avLst/>
                <a:gdLst>
                  <a:gd name="connsiteX0" fmla="*/ 99060 w 144780"/>
                  <a:gd name="connsiteY0" fmla="*/ 26670 h 179070"/>
                  <a:gd name="connsiteX1" fmla="*/ 102870 w 144780"/>
                  <a:gd name="connsiteY1" fmla="*/ 49530 h 179070"/>
                  <a:gd name="connsiteX2" fmla="*/ 106680 w 144780"/>
                  <a:gd name="connsiteY2" fmla="*/ 53340 h 179070"/>
                  <a:gd name="connsiteX3" fmla="*/ 129540 w 144780"/>
                  <a:gd name="connsiteY3" fmla="*/ 72390 h 179070"/>
                  <a:gd name="connsiteX4" fmla="*/ 129540 w 144780"/>
                  <a:gd name="connsiteY4" fmla="*/ 80010 h 179070"/>
                  <a:gd name="connsiteX5" fmla="*/ 133350 w 144780"/>
                  <a:gd name="connsiteY5" fmla="*/ 91440 h 179070"/>
                  <a:gd name="connsiteX6" fmla="*/ 133350 w 144780"/>
                  <a:gd name="connsiteY6" fmla="*/ 95250 h 179070"/>
                  <a:gd name="connsiteX7" fmla="*/ 133350 w 144780"/>
                  <a:gd name="connsiteY7" fmla="*/ 102870 h 179070"/>
                  <a:gd name="connsiteX8" fmla="*/ 144780 w 144780"/>
                  <a:gd name="connsiteY8" fmla="*/ 121920 h 179070"/>
                  <a:gd name="connsiteX9" fmla="*/ 144780 w 144780"/>
                  <a:gd name="connsiteY9" fmla="*/ 121920 h 179070"/>
                  <a:gd name="connsiteX10" fmla="*/ 129540 w 144780"/>
                  <a:gd name="connsiteY10" fmla="*/ 137160 h 179070"/>
                  <a:gd name="connsiteX11" fmla="*/ 129540 w 144780"/>
                  <a:gd name="connsiteY11" fmla="*/ 137160 h 179070"/>
                  <a:gd name="connsiteX12" fmla="*/ 129540 w 144780"/>
                  <a:gd name="connsiteY12" fmla="*/ 171450 h 179070"/>
                  <a:gd name="connsiteX13" fmla="*/ 114300 w 144780"/>
                  <a:gd name="connsiteY13" fmla="*/ 179070 h 179070"/>
                  <a:gd name="connsiteX14" fmla="*/ 102870 w 144780"/>
                  <a:gd name="connsiteY14" fmla="*/ 167640 h 179070"/>
                  <a:gd name="connsiteX15" fmla="*/ 95250 w 144780"/>
                  <a:gd name="connsiteY15" fmla="*/ 156210 h 179070"/>
                  <a:gd name="connsiteX16" fmla="*/ 60960 w 144780"/>
                  <a:gd name="connsiteY16" fmla="*/ 133350 h 179070"/>
                  <a:gd name="connsiteX17" fmla="*/ 60960 w 144780"/>
                  <a:gd name="connsiteY17" fmla="*/ 118110 h 179070"/>
                  <a:gd name="connsiteX18" fmla="*/ 57150 w 144780"/>
                  <a:gd name="connsiteY18" fmla="*/ 102870 h 179070"/>
                  <a:gd name="connsiteX19" fmla="*/ 26670 w 144780"/>
                  <a:gd name="connsiteY19" fmla="*/ 80010 h 179070"/>
                  <a:gd name="connsiteX20" fmla="*/ 11430 w 144780"/>
                  <a:gd name="connsiteY20" fmla="*/ 64770 h 179070"/>
                  <a:gd name="connsiteX21" fmla="*/ 11430 w 144780"/>
                  <a:gd name="connsiteY21" fmla="*/ 53340 h 179070"/>
                  <a:gd name="connsiteX22" fmla="*/ 3810 w 144780"/>
                  <a:gd name="connsiteY22" fmla="*/ 30480 h 179070"/>
                  <a:gd name="connsiteX23" fmla="*/ 0 w 144780"/>
                  <a:gd name="connsiteY23" fmla="*/ 15240 h 179070"/>
                  <a:gd name="connsiteX24" fmla="*/ 11430 w 144780"/>
                  <a:gd name="connsiteY24" fmla="*/ 7620 h 179070"/>
                  <a:gd name="connsiteX25" fmla="*/ 15240 w 144780"/>
                  <a:gd name="connsiteY25" fmla="*/ 11430 h 179070"/>
                  <a:gd name="connsiteX26" fmla="*/ 22860 w 144780"/>
                  <a:gd name="connsiteY26" fmla="*/ 19050 h 179070"/>
                  <a:gd name="connsiteX27" fmla="*/ 30480 w 144780"/>
                  <a:gd name="connsiteY27" fmla="*/ 11430 h 179070"/>
                  <a:gd name="connsiteX28" fmla="*/ 41910 w 144780"/>
                  <a:gd name="connsiteY28" fmla="*/ 0 h 179070"/>
                  <a:gd name="connsiteX29" fmla="*/ 53340 w 144780"/>
                  <a:gd name="connsiteY29" fmla="*/ 3810 h 179070"/>
                  <a:gd name="connsiteX30" fmla="*/ 72390 w 144780"/>
                  <a:gd name="connsiteY30" fmla="*/ 15240 h 179070"/>
                  <a:gd name="connsiteX31" fmla="*/ 76200 w 144780"/>
                  <a:gd name="connsiteY31" fmla="*/ 19050 h 179070"/>
                  <a:gd name="connsiteX32" fmla="*/ 83820 w 144780"/>
                  <a:gd name="connsiteY32" fmla="*/ 11430 h 179070"/>
                  <a:gd name="connsiteX33" fmla="*/ 99060 w 144780"/>
                  <a:gd name="connsiteY33" fmla="*/ 3810 h 179070"/>
                  <a:gd name="connsiteX34" fmla="*/ 99060 w 144780"/>
                  <a:gd name="connsiteY34" fmla="*/ 26670 h 17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44780" h="179070">
                    <a:moveTo>
                      <a:pt x="99060" y="26670"/>
                    </a:moveTo>
                    <a:cubicBezTo>
                      <a:pt x="99060" y="34290"/>
                      <a:pt x="102870" y="41910"/>
                      <a:pt x="102870" y="49530"/>
                    </a:cubicBezTo>
                    <a:cubicBezTo>
                      <a:pt x="102870" y="53340"/>
                      <a:pt x="102870" y="53340"/>
                      <a:pt x="106680" y="53340"/>
                    </a:cubicBezTo>
                    <a:cubicBezTo>
                      <a:pt x="118110" y="53340"/>
                      <a:pt x="121920" y="68580"/>
                      <a:pt x="129540" y="72390"/>
                    </a:cubicBezTo>
                    <a:cubicBezTo>
                      <a:pt x="133350" y="72390"/>
                      <a:pt x="129540" y="76200"/>
                      <a:pt x="129540" y="80010"/>
                    </a:cubicBezTo>
                    <a:cubicBezTo>
                      <a:pt x="125730" y="83820"/>
                      <a:pt x="125730" y="91440"/>
                      <a:pt x="133350" y="91440"/>
                    </a:cubicBezTo>
                    <a:cubicBezTo>
                      <a:pt x="137160" y="91440"/>
                      <a:pt x="137160" y="95250"/>
                      <a:pt x="133350" y="95250"/>
                    </a:cubicBezTo>
                    <a:cubicBezTo>
                      <a:pt x="125730" y="99060"/>
                      <a:pt x="125730" y="99060"/>
                      <a:pt x="133350" y="102870"/>
                    </a:cubicBezTo>
                    <a:cubicBezTo>
                      <a:pt x="140970" y="106680"/>
                      <a:pt x="137160" y="114300"/>
                      <a:pt x="144780" y="121920"/>
                    </a:cubicBezTo>
                    <a:lnTo>
                      <a:pt x="144780" y="121920"/>
                    </a:lnTo>
                    <a:cubicBezTo>
                      <a:pt x="144780" y="129540"/>
                      <a:pt x="137160" y="137160"/>
                      <a:pt x="129540" y="137160"/>
                    </a:cubicBezTo>
                    <a:cubicBezTo>
                      <a:pt x="129540" y="137160"/>
                      <a:pt x="129540" y="137160"/>
                      <a:pt x="129540" y="137160"/>
                    </a:cubicBezTo>
                    <a:cubicBezTo>
                      <a:pt x="137160" y="148590"/>
                      <a:pt x="133350" y="160020"/>
                      <a:pt x="129540" y="171450"/>
                    </a:cubicBezTo>
                    <a:cubicBezTo>
                      <a:pt x="125730" y="179070"/>
                      <a:pt x="121920" y="179070"/>
                      <a:pt x="114300" y="179070"/>
                    </a:cubicBezTo>
                    <a:cubicBezTo>
                      <a:pt x="106680" y="179070"/>
                      <a:pt x="102870" y="175260"/>
                      <a:pt x="102870" y="167640"/>
                    </a:cubicBezTo>
                    <a:cubicBezTo>
                      <a:pt x="102870" y="160020"/>
                      <a:pt x="102870" y="160020"/>
                      <a:pt x="95250" y="156210"/>
                    </a:cubicBezTo>
                    <a:cubicBezTo>
                      <a:pt x="80010" y="152400"/>
                      <a:pt x="72390" y="137160"/>
                      <a:pt x="60960" y="133350"/>
                    </a:cubicBezTo>
                    <a:cubicBezTo>
                      <a:pt x="57150" y="129540"/>
                      <a:pt x="57150" y="121920"/>
                      <a:pt x="60960" y="118110"/>
                    </a:cubicBezTo>
                    <a:cubicBezTo>
                      <a:pt x="72390" y="110490"/>
                      <a:pt x="60960" y="102870"/>
                      <a:pt x="57150" y="102870"/>
                    </a:cubicBezTo>
                    <a:cubicBezTo>
                      <a:pt x="41910" y="99060"/>
                      <a:pt x="41910" y="83820"/>
                      <a:pt x="26670" y="80010"/>
                    </a:cubicBezTo>
                    <a:cubicBezTo>
                      <a:pt x="19050" y="76200"/>
                      <a:pt x="22860" y="64770"/>
                      <a:pt x="11430" y="64770"/>
                    </a:cubicBezTo>
                    <a:cubicBezTo>
                      <a:pt x="7620" y="64770"/>
                      <a:pt x="7620" y="57150"/>
                      <a:pt x="11430" y="53340"/>
                    </a:cubicBezTo>
                    <a:cubicBezTo>
                      <a:pt x="15240" y="41910"/>
                      <a:pt x="7620" y="38100"/>
                      <a:pt x="3810" y="30480"/>
                    </a:cubicBezTo>
                    <a:cubicBezTo>
                      <a:pt x="0" y="26670"/>
                      <a:pt x="0" y="22860"/>
                      <a:pt x="0" y="15240"/>
                    </a:cubicBezTo>
                    <a:cubicBezTo>
                      <a:pt x="0" y="11430"/>
                      <a:pt x="7620" y="7620"/>
                      <a:pt x="11430" y="7620"/>
                    </a:cubicBezTo>
                    <a:cubicBezTo>
                      <a:pt x="15240" y="7620"/>
                      <a:pt x="15240" y="11430"/>
                      <a:pt x="15240" y="11430"/>
                    </a:cubicBezTo>
                    <a:cubicBezTo>
                      <a:pt x="15240" y="15240"/>
                      <a:pt x="15240" y="19050"/>
                      <a:pt x="22860" y="19050"/>
                    </a:cubicBezTo>
                    <a:cubicBezTo>
                      <a:pt x="26670" y="19050"/>
                      <a:pt x="26670" y="15240"/>
                      <a:pt x="30480" y="11430"/>
                    </a:cubicBezTo>
                    <a:cubicBezTo>
                      <a:pt x="34290" y="7620"/>
                      <a:pt x="34290" y="3810"/>
                      <a:pt x="41910" y="0"/>
                    </a:cubicBezTo>
                    <a:cubicBezTo>
                      <a:pt x="45720" y="3810"/>
                      <a:pt x="49530" y="3810"/>
                      <a:pt x="53340" y="3810"/>
                    </a:cubicBezTo>
                    <a:cubicBezTo>
                      <a:pt x="57150" y="11430"/>
                      <a:pt x="64770" y="15240"/>
                      <a:pt x="72390" y="15240"/>
                    </a:cubicBezTo>
                    <a:cubicBezTo>
                      <a:pt x="72390" y="15240"/>
                      <a:pt x="76200" y="15240"/>
                      <a:pt x="76200" y="19050"/>
                    </a:cubicBezTo>
                    <a:cubicBezTo>
                      <a:pt x="83820" y="22860"/>
                      <a:pt x="80010" y="15240"/>
                      <a:pt x="83820" y="11430"/>
                    </a:cubicBezTo>
                    <a:cubicBezTo>
                      <a:pt x="87630" y="7620"/>
                      <a:pt x="91440" y="0"/>
                      <a:pt x="99060" y="3810"/>
                    </a:cubicBezTo>
                    <a:cubicBezTo>
                      <a:pt x="99060" y="15240"/>
                      <a:pt x="102870" y="19050"/>
                      <a:pt x="99060" y="26670"/>
                    </a:cubicBezTo>
                    <a:close/>
                  </a:path>
                </a:pathLst>
              </a:custGeom>
              <a:solidFill>
                <a:srgbClr val="D77CD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03" name="Freeform: Shape 602">
                <a:extLst>
                  <a:ext uri="{FF2B5EF4-FFF2-40B4-BE49-F238E27FC236}">
                    <a16:creationId xmlns:a16="http://schemas.microsoft.com/office/drawing/2014/main" id="{6697929E-0EBA-4928-B5E3-51CF7919E83A}"/>
                  </a:ext>
                </a:extLst>
              </p:cNvPr>
              <p:cNvSpPr/>
              <p:nvPr/>
            </p:nvSpPr>
            <p:spPr>
              <a:xfrm>
                <a:off x="7946166" y="1596390"/>
                <a:ext cx="70074" cy="69593"/>
              </a:xfrm>
              <a:custGeom>
                <a:avLst/>
                <a:gdLst>
                  <a:gd name="connsiteX0" fmla="*/ 31974 w 70074"/>
                  <a:gd name="connsiteY0" fmla="*/ 57150 h 69593"/>
                  <a:gd name="connsiteX1" fmla="*/ 12924 w 70074"/>
                  <a:gd name="connsiteY1" fmla="*/ 60960 h 69593"/>
                  <a:gd name="connsiteX2" fmla="*/ 1495 w 70074"/>
                  <a:gd name="connsiteY2" fmla="*/ 57150 h 69593"/>
                  <a:gd name="connsiteX3" fmla="*/ 9115 w 70074"/>
                  <a:gd name="connsiteY3" fmla="*/ 45720 h 69593"/>
                  <a:gd name="connsiteX4" fmla="*/ 12924 w 70074"/>
                  <a:gd name="connsiteY4" fmla="*/ 41910 h 69593"/>
                  <a:gd name="connsiteX5" fmla="*/ 12924 w 70074"/>
                  <a:gd name="connsiteY5" fmla="*/ 30480 h 69593"/>
                  <a:gd name="connsiteX6" fmla="*/ 20545 w 70074"/>
                  <a:gd name="connsiteY6" fmla="*/ 3810 h 69593"/>
                  <a:gd name="connsiteX7" fmla="*/ 28165 w 70074"/>
                  <a:gd name="connsiteY7" fmla="*/ 0 h 69593"/>
                  <a:gd name="connsiteX8" fmla="*/ 31974 w 70074"/>
                  <a:gd name="connsiteY8" fmla="*/ 7620 h 69593"/>
                  <a:gd name="connsiteX9" fmla="*/ 47215 w 70074"/>
                  <a:gd name="connsiteY9" fmla="*/ 11430 h 69593"/>
                  <a:gd name="connsiteX10" fmla="*/ 58645 w 70074"/>
                  <a:gd name="connsiteY10" fmla="*/ 19050 h 69593"/>
                  <a:gd name="connsiteX11" fmla="*/ 66265 w 70074"/>
                  <a:gd name="connsiteY11" fmla="*/ 34290 h 69593"/>
                  <a:gd name="connsiteX12" fmla="*/ 70074 w 70074"/>
                  <a:gd name="connsiteY12" fmla="*/ 45720 h 69593"/>
                  <a:gd name="connsiteX13" fmla="*/ 66265 w 70074"/>
                  <a:gd name="connsiteY13" fmla="*/ 49530 h 69593"/>
                  <a:gd name="connsiteX14" fmla="*/ 62454 w 70074"/>
                  <a:gd name="connsiteY14" fmla="*/ 41910 h 69593"/>
                  <a:gd name="connsiteX15" fmla="*/ 54835 w 70074"/>
                  <a:gd name="connsiteY15" fmla="*/ 38100 h 69593"/>
                  <a:gd name="connsiteX16" fmla="*/ 54835 w 70074"/>
                  <a:gd name="connsiteY16" fmla="*/ 45720 h 69593"/>
                  <a:gd name="connsiteX17" fmla="*/ 47215 w 70074"/>
                  <a:gd name="connsiteY17" fmla="*/ 57150 h 69593"/>
                  <a:gd name="connsiteX18" fmla="*/ 35785 w 70074"/>
                  <a:gd name="connsiteY18" fmla="*/ 68580 h 69593"/>
                  <a:gd name="connsiteX19" fmla="*/ 31974 w 70074"/>
                  <a:gd name="connsiteY19" fmla="*/ 57150 h 69593"/>
                  <a:gd name="connsiteX20" fmla="*/ 31974 w 70074"/>
                  <a:gd name="connsiteY20" fmla="*/ 53340 h 69593"/>
                  <a:gd name="connsiteX21" fmla="*/ 31974 w 70074"/>
                  <a:gd name="connsiteY21" fmla="*/ 57150 h 6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0074" h="69593">
                    <a:moveTo>
                      <a:pt x="31974" y="57150"/>
                    </a:moveTo>
                    <a:cubicBezTo>
                      <a:pt x="24354" y="57150"/>
                      <a:pt x="20545" y="57150"/>
                      <a:pt x="12924" y="60960"/>
                    </a:cubicBezTo>
                    <a:cubicBezTo>
                      <a:pt x="9115" y="60960"/>
                      <a:pt x="5304" y="64770"/>
                      <a:pt x="1495" y="57150"/>
                    </a:cubicBezTo>
                    <a:cubicBezTo>
                      <a:pt x="-2315" y="49530"/>
                      <a:pt x="1495" y="45720"/>
                      <a:pt x="9115" y="45720"/>
                    </a:cubicBezTo>
                    <a:cubicBezTo>
                      <a:pt x="9115" y="45720"/>
                      <a:pt x="9115" y="41910"/>
                      <a:pt x="12924" y="41910"/>
                    </a:cubicBezTo>
                    <a:cubicBezTo>
                      <a:pt x="12924" y="38100"/>
                      <a:pt x="12924" y="34290"/>
                      <a:pt x="12924" y="30480"/>
                    </a:cubicBezTo>
                    <a:cubicBezTo>
                      <a:pt x="5304" y="15240"/>
                      <a:pt x="5304" y="15240"/>
                      <a:pt x="20545" y="3810"/>
                    </a:cubicBezTo>
                    <a:cubicBezTo>
                      <a:pt x="24354" y="3810"/>
                      <a:pt x="24354" y="0"/>
                      <a:pt x="28165" y="0"/>
                    </a:cubicBezTo>
                    <a:cubicBezTo>
                      <a:pt x="31974" y="0"/>
                      <a:pt x="31974" y="3810"/>
                      <a:pt x="31974" y="7620"/>
                    </a:cubicBezTo>
                    <a:cubicBezTo>
                      <a:pt x="35785" y="15240"/>
                      <a:pt x="39595" y="15240"/>
                      <a:pt x="47215" y="11430"/>
                    </a:cubicBezTo>
                    <a:cubicBezTo>
                      <a:pt x="58645" y="3810"/>
                      <a:pt x="58645" y="7620"/>
                      <a:pt x="58645" y="19050"/>
                    </a:cubicBezTo>
                    <a:cubicBezTo>
                      <a:pt x="54835" y="26670"/>
                      <a:pt x="66265" y="30480"/>
                      <a:pt x="66265" y="34290"/>
                    </a:cubicBezTo>
                    <a:lnTo>
                      <a:pt x="70074" y="45720"/>
                    </a:lnTo>
                    <a:lnTo>
                      <a:pt x="66265" y="49530"/>
                    </a:lnTo>
                    <a:cubicBezTo>
                      <a:pt x="66265" y="45720"/>
                      <a:pt x="62454" y="45720"/>
                      <a:pt x="62454" y="41910"/>
                    </a:cubicBezTo>
                    <a:cubicBezTo>
                      <a:pt x="58645" y="38100"/>
                      <a:pt x="58645" y="38100"/>
                      <a:pt x="54835" y="38100"/>
                    </a:cubicBezTo>
                    <a:cubicBezTo>
                      <a:pt x="51024" y="41910"/>
                      <a:pt x="51024" y="41910"/>
                      <a:pt x="54835" y="45720"/>
                    </a:cubicBezTo>
                    <a:cubicBezTo>
                      <a:pt x="54835" y="49530"/>
                      <a:pt x="54835" y="57150"/>
                      <a:pt x="47215" y="57150"/>
                    </a:cubicBezTo>
                    <a:cubicBezTo>
                      <a:pt x="39595" y="57150"/>
                      <a:pt x="39595" y="64770"/>
                      <a:pt x="35785" y="68580"/>
                    </a:cubicBezTo>
                    <a:cubicBezTo>
                      <a:pt x="28165" y="72390"/>
                      <a:pt x="35785" y="64770"/>
                      <a:pt x="31974" y="57150"/>
                    </a:cubicBezTo>
                    <a:cubicBezTo>
                      <a:pt x="31974" y="53340"/>
                      <a:pt x="31974" y="53340"/>
                      <a:pt x="31974" y="53340"/>
                    </a:cubicBezTo>
                    <a:cubicBezTo>
                      <a:pt x="35785" y="53340"/>
                      <a:pt x="35785" y="53340"/>
                      <a:pt x="31974" y="57150"/>
                    </a:cubicBezTo>
                    <a:close/>
                  </a:path>
                </a:pathLst>
              </a:custGeom>
              <a:solidFill>
                <a:srgbClr val="DD91D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04" name="Freeform: Shape 603">
                <a:extLst>
                  <a:ext uri="{FF2B5EF4-FFF2-40B4-BE49-F238E27FC236}">
                    <a16:creationId xmlns:a16="http://schemas.microsoft.com/office/drawing/2014/main" id="{BB7ADEC1-AC36-5E28-2B7B-CF571D8BD85D}"/>
                  </a:ext>
                </a:extLst>
              </p:cNvPr>
              <p:cNvSpPr/>
              <p:nvPr/>
            </p:nvSpPr>
            <p:spPr>
              <a:xfrm>
                <a:off x="8001001" y="1619250"/>
                <a:ext cx="15239" cy="15240"/>
              </a:xfrm>
              <a:custGeom>
                <a:avLst/>
                <a:gdLst>
                  <a:gd name="connsiteX0" fmla="*/ 15240 w 15239"/>
                  <a:gd name="connsiteY0" fmla="*/ 15240 h 15240"/>
                  <a:gd name="connsiteX1" fmla="*/ 7620 w 15239"/>
                  <a:gd name="connsiteY1" fmla="*/ 11430 h 15240"/>
                  <a:gd name="connsiteX2" fmla="*/ 0 w 15239"/>
                  <a:gd name="connsiteY2" fmla="*/ 7620 h 15240"/>
                  <a:gd name="connsiteX3" fmla="*/ 7620 w 15239"/>
                  <a:gd name="connsiteY3" fmla="*/ 0 h 15240"/>
                  <a:gd name="connsiteX4" fmla="*/ 15240 w 15239"/>
                  <a:gd name="connsiteY4" fmla="*/ 1524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5240">
                    <a:moveTo>
                      <a:pt x="15240" y="15240"/>
                    </a:moveTo>
                    <a:cubicBezTo>
                      <a:pt x="11430" y="15240"/>
                      <a:pt x="11430" y="11430"/>
                      <a:pt x="7620" y="11430"/>
                    </a:cubicBezTo>
                    <a:cubicBezTo>
                      <a:pt x="3810" y="11430"/>
                      <a:pt x="0" y="11430"/>
                      <a:pt x="0" y="7620"/>
                    </a:cubicBezTo>
                    <a:cubicBezTo>
                      <a:pt x="0" y="3810"/>
                      <a:pt x="3810" y="0"/>
                      <a:pt x="7620" y="0"/>
                    </a:cubicBezTo>
                    <a:cubicBezTo>
                      <a:pt x="7620" y="3810"/>
                      <a:pt x="11430" y="7620"/>
                      <a:pt x="15240" y="15240"/>
                    </a:cubicBezTo>
                    <a:close/>
                  </a:path>
                </a:pathLst>
              </a:custGeom>
              <a:solidFill>
                <a:srgbClr val="D77CD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05" name="Freeform: Shape 604">
                <a:extLst>
                  <a:ext uri="{FF2B5EF4-FFF2-40B4-BE49-F238E27FC236}">
                    <a16:creationId xmlns:a16="http://schemas.microsoft.com/office/drawing/2014/main" id="{DA26858C-3011-1D77-4113-1655EE4EFE72}"/>
                  </a:ext>
                </a:extLst>
              </p:cNvPr>
              <p:cNvSpPr/>
              <p:nvPr/>
            </p:nvSpPr>
            <p:spPr>
              <a:xfrm>
                <a:off x="8991601" y="2014423"/>
                <a:ext cx="22860" cy="12496"/>
              </a:xfrm>
              <a:custGeom>
                <a:avLst/>
                <a:gdLst>
                  <a:gd name="connsiteX0" fmla="*/ 11430 w 22860"/>
                  <a:gd name="connsiteY0" fmla="*/ 12497 h 12496"/>
                  <a:gd name="connsiteX1" fmla="*/ 0 w 22860"/>
                  <a:gd name="connsiteY1" fmla="*/ 4877 h 12496"/>
                  <a:gd name="connsiteX2" fmla="*/ 0 w 22860"/>
                  <a:gd name="connsiteY2" fmla="*/ 1067 h 12496"/>
                  <a:gd name="connsiteX3" fmla="*/ 15240 w 22860"/>
                  <a:gd name="connsiteY3" fmla="*/ 4877 h 12496"/>
                  <a:gd name="connsiteX4" fmla="*/ 22860 w 22860"/>
                  <a:gd name="connsiteY4" fmla="*/ 12497 h 12496"/>
                  <a:gd name="connsiteX5" fmla="*/ 11430 w 22860"/>
                  <a:gd name="connsiteY5" fmla="*/ 12497 h 12496"/>
                  <a:gd name="connsiteX6" fmla="*/ 11430 w 22860"/>
                  <a:gd name="connsiteY6" fmla="*/ 12497 h 12496"/>
                  <a:gd name="connsiteX7" fmla="*/ 11430 w 22860"/>
                  <a:gd name="connsiteY7" fmla="*/ 12497 h 12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60" h="12496">
                    <a:moveTo>
                      <a:pt x="11430" y="12497"/>
                    </a:moveTo>
                    <a:cubicBezTo>
                      <a:pt x="7620" y="8687"/>
                      <a:pt x="7620" y="4877"/>
                      <a:pt x="0" y="4877"/>
                    </a:cubicBezTo>
                    <a:lnTo>
                      <a:pt x="0" y="1067"/>
                    </a:lnTo>
                    <a:cubicBezTo>
                      <a:pt x="7620" y="-2743"/>
                      <a:pt x="11430" y="4877"/>
                      <a:pt x="15240" y="4877"/>
                    </a:cubicBezTo>
                    <a:cubicBezTo>
                      <a:pt x="19050" y="4877"/>
                      <a:pt x="22860" y="4877"/>
                      <a:pt x="22860" y="12497"/>
                    </a:cubicBezTo>
                    <a:cubicBezTo>
                      <a:pt x="22860" y="12497"/>
                      <a:pt x="19050" y="12497"/>
                      <a:pt x="11430" y="12497"/>
                    </a:cubicBezTo>
                    <a:lnTo>
                      <a:pt x="11430" y="12497"/>
                    </a:lnTo>
                    <a:lnTo>
                      <a:pt x="11430" y="12497"/>
                    </a:lnTo>
                    <a:close/>
                  </a:path>
                </a:pathLst>
              </a:custGeom>
              <a:solidFill>
                <a:srgbClr val="C555C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06" name="Freeform: Shape 605">
                <a:extLst>
                  <a:ext uri="{FF2B5EF4-FFF2-40B4-BE49-F238E27FC236}">
                    <a16:creationId xmlns:a16="http://schemas.microsoft.com/office/drawing/2014/main" id="{8D5FA037-F462-E2C0-C447-6CCCC1A18E01}"/>
                  </a:ext>
                </a:extLst>
              </p:cNvPr>
              <p:cNvSpPr/>
              <p:nvPr/>
            </p:nvSpPr>
            <p:spPr>
              <a:xfrm>
                <a:off x="8938261" y="1969770"/>
                <a:ext cx="19050" cy="9114"/>
              </a:xfrm>
              <a:custGeom>
                <a:avLst/>
                <a:gdLst>
                  <a:gd name="connsiteX0" fmla="*/ 0 w 19050"/>
                  <a:gd name="connsiteY0" fmla="*/ 0 h 9114"/>
                  <a:gd name="connsiteX1" fmla="*/ 19050 w 19050"/>
                  <a:gd name="connsiteY1" fmla="*/ 7620 h 9114"/>
                  <a:gd name="connsiteX2" fmla="*/ 0 w 19050"/>
                  <a:gd name="connsiteY2" fmla="*/ 0 h 9114"/>
                </a:gdLst>
                <a:ahLst/>
                <a:cxnLst>
                  <a:cxn ang="0">
                    <a:pos x="connsiteX0" y="connsiteY0"/>
                  </a:cxn>
                  <a:cxn ang="0">
                    <a:pos x="connsiteX1" y="connsiteY1"/>
                  </a:cxn>
                  <a:cxn ang="0">
                    <a:pos x="connsiteX2" y="connsiteY2"/>
                  </a:cxn>
                </a:cxnLst>
                <a:rect l="l" t="t" r="r" b="b"/>
                <a:pathLst>
                  <a:path w="19050" h="9114">
                    <a:moveTo>
                      <a:pt x="0" y="0"/>
                    </a:moveTo>
                    <a:cubicBezTo>
                      <a:pt x="11430" y="0"/>
                      <a:pt x="15240" y="0"/>
                      <a:pt x="19050" y="7620"/>
                    </a:cubicBezTo>
                    <a:cubicBezTo>
                      <a:pt x="11430" y="11430"/>
                      <a:pt x="7620" y="7620"/>
                      <a:pt x="0" y="0"/>
                    </a:cubicBezTo>
                    <a:close/>
                  </a:path>
                </a:pathLst>
              </a:custGeom>
              <a:solidFill>
                <a:srgbClr val="A62BA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07" name="Freeform: Shape 606">
                <a:extLst>
                  <a:ext uri="{FF2B5EF4-FFF2-40B4-BE49-F238E27FC236}">
                    <a16:creationId xmlns:a16="http://schemas.microsoft.com/office/drawing/2014/main" id="{E93A8845-0218-1476-FF96-420CBAC9FA19}"/>
                  </a:ext>
                </a:extLst>
              </p:cNvPr>
              <p:cNvSpPr/>
              <p:nvPr/>
            </p:nvSpPr>
            <p:spPr>
              <a:xfrm>
                <a:off x="9052561" y="1981200"/>
                <a:ext cx="7619" cy="9313"/>
              </a:xfrm>
              <a:custGeom>
                <a:avLst/>
                <a:gdLst>
                  <a:gd name="connsiteX0" fmla="*/ 3810 w 7619"/>
                  <a:gd name="connsiteY0" fmla="*/ 0 h 9313"/>
                  <a:gd name="connsiteX1" fmla="*/ 7620 w 7619"/>
                  <a:gd name="connsiteY1" fmla="*/ 7620 h 9313"/>
                  <a:gd name="connsiteX2" fmla="*/ 0 w 7619"/>
                  <a:gd name="connsiteY2" fmla="*/ 7620 h 9313"/>
                  <a:gd name="connsiteX3" fmla="*/ 3810 w 7619"/>
                  <a:gd name="connsiteY3" fmla="*/ 0 h 9313"/>
                </a:gdLst>
                <a:ahLst/>
                <a:cxnLst>
                  <a:cxn ang="0">
                    <a:pos x="connsiteX0" y="connsiteY0"/>
                  </a:cxn>
                  <a:cxn ang="0">
                    <a:pos x="connsiteX1" y="connsiteY1"/>
                  </a:cxn>
                  <a:cxn ang="0">
                    <a:pos x="connsiteX2" y="connsiteY2"/>
                  </a:cxn>
                  <a:cxn ang="0">
                    <a:pos x="connsiteX3" y="connsiteY3"/>
                  </a:cxn>
                </a:cxnLst>
                <a:rect l="l" t="t" r="r" b="b"/>
                <a:pathLst>
                  <a:path w="7619" h="9313">
                    <a:moveTo>
                      <a:pt x="3810" y="0"/>
                    </a:moveTo>
                    <a:cubicBezTo>
                      <a:pt x="7620" y="3810"/>
                      <a:pt x="7620" y="3810"/>
                      <a:pt x="7620" y="7620"/>
                    </a:cubicBezTo>
                    <a:cubicBezTo>
                      <a:pt x="3810" y="11430"/>
                      <a:pt x="3810" y="7620"/>
                      <a:pt x="0" y="7620"/>
                    </a:cubicBezTo>
                    <a:lnTo>
                      <a:pt x="3810" y="0"/>
                    </a:lnTo>
                    <a:close/>
                  </a:path>
                </a:pathLst>
              </a:custGeom>
              <a:solidFill>
                <a:srgbClr val="C555C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08" name="Freeform: Shape 607">
                <a:extLst>
                  <a:ext uri="{FF2B5EF4-FFF2-40B4-BE49-F238E27FC236}">
                    <a16:creationId xmlns:a16="http://schemas.microsoft.com/office/drawing/2014/main" id="{A4644FE6-7208-F29A-8F20-4A4D9E55B119}"/>
                  </a:ext>
                </a:extLst>
              </p:cNvPr>
              <p:cNvSpPr/>
              <p:nvPr/>
            </p:nvSpPr>
            <p:spPr>
              <a:xfrm>
                <a:off x="8862061" y="2019300"/>
                <a:ext cx="38100" cy="38100"/>
              </a:xfrm>
              <a:custGeom>
                <a:avLst/>
                <a:gdLst>
                  <a:gd name="connsiteX0" fmla="*/ 0 w 38100"/>
                  <a:gd name="connsiteY0" fmla="*/ 0 h 38100"/>
                  <a:gd name="connsiteX1" fmla="*/ 0 w 38100"/>
                  <a:gd name="connsiteY1" fmla="*/ 0 h 38100"/>
                  <a:gd name="connsiteX2" fmla="*/ 0 w 38100"/>
                  <a:gd name="connsiteY2" fmla="*/ 0 h 38100"/>
                  <a:gd name="connsiteX3" fmla="*/ 0 w 38100"/>
                  <a:gd name="connsiteY3" fmla="*/ 0 h 38100"/>
                  <a:gd name="connsiteX4" fmla="*/ 0 w 38100"/>
                  <a:gd name="connsiteY4" fmla="*/ 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38100">
                    <a:moveTo>
                      <a:pt x="0" y="0"/>
                    </a:moveTo>
                    <a:lnTo>
                      <a:pt x="0" y="0"/>
                    </a:lnTo>
                    <a:cubicBezTo>
                      <a:pt x="0" y="0"/>
                      <a:pt x="0" y="0"/>
                      <a:pt x="0" y="0"/>
                    </a:cubicBezTo>
                    <a:cubicBezTo>
                      <a:pt x="0" y="0"/>
                      <a:pt x="0" y="0"/>
                      <a:pt x="0" y="0"/>
                    </a:cubicBezTo>
                    <a:lnTo>
                      <a:pt x="0" y="0"/>
                    </a:lnTo>
                    <a:close/>
                  </a:path>
                </a:pathLst>
              </a:custGeom>
              <a:solidFill>
                <a:srgbClr val="A62BA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09" name="Freeform: Shape 608">
                <a:extLst>
                  <a:ext uri="{FF2B5EF4-FFF2-40B4-BE49-F238E27FC236}">
                    <a16:creationId xmlns:a16="http://schemas.microsoft.com/office/drawing/2014/main" id="{11B0F606-2C0A-322C-E551-F4251C28D053}"/>
                  </a:ext>
                </a:extLst>
              </p:cNvPr>
              <p:cNvSpPr/>
              <p:nvPr/>
            </p:nvSpPr>
            <p:spPr>
              <a:xfrm>
                <a:off x="8816340" y="1973579"/>
                <a:ext cx="7620" cy="6312"/>
              </a:xfrm>
              <a:custGeom>
                <a:avLst/>
                <a:gdLst>
                  <a:gd name="connsiteX0" fmla="*/ 0 w 7620"/>
                  <a:gd name="connsiteY0" fmla="*/ 3810 h 6312"/>
                  <a:gd name="connsiteX1" fmla="*/ 7620 w 7620"/>
                  <a:gd name="connsiteY1" fmla="*/ 0 h 6312"/>
                  <a:gd name="connsiteX2" fmla="*/ 0 w 7620"/>
                  <a:gd name="connsiteY2" fmla="*/ 3810 h 6312"/>
                </a:gdLst>
                <a:ahLst/>
                <a:cxnLst>
                  <a:cxn ang="0">
                    <a:pos x="connsiteX0" y="connsiteY0"/>
                  </a:cxn>
                  <a:cxn ang="0">
                    <a:pos x="connsiteX1" y="connsiteY1"/>
                  </a:cxn>
                  <a:cxn ang="0">
                    <a:pos x="connsiteX2" y="connsiteY2"/>
                  </a:cxn>
                </a:cxnLst>
                <a:rect l="l" t="t" r="r" b="b"/>
                <a:pathLst>
                  <a:path w="7620" h="6312">
                    <a:moveTo>
                      <a:pt x="0" y="3810"/>
                    </a:moveTo>
                    <a:lnTo>
                      <a:pt x="7620" y="0"/>
                    </a:lnTo>
                    <a:cubicBezTo>
                      <a:pt x="3810" y="7620"/>
                      <a:pt x="3810" y="7620"/>
                      <a:pt x="0" y="3810"/>
                    </a:cubicBezTo>
                    <a:close/>
                  </a:path>
                </a:pathLst>
              </a:custGeom>
              <a:solidFill>
                <a:srgbClr val="A62BA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10" name="Freeform: Shape 609">
                <a:extLst>
                  <a:ext uri="{FF2B5EF4-FFF2-40B4-BE49-F238E27FC236}">
                    <a16:creationId xmlns:a16="http://schemas.microsoft.com/office/drawing/2014/main" id="{FD934555-C953-E8A6-EA59-095B73A03538}"/>
                  </a:ext>
                </a:extLst>
              </p:cNvPr>
              <p:cNvSpPr/>
              <p:nvPr/>
            </p:nvSpPr>
            <p:spPr>
              <a:xfrm>
                <a:off x="9121140" y="1965959"/>
                <a:ext cx="7620" cy="5388"/>
              </a:xfrm>
              <a:custGeom>
                <a:avLst/>
                <a:gdLst>
                  <a:gd name="connsiteX0" fmla="*/ 7620 w 7620"/>
                  <a:gd name="connsiteY0" fmla="*/ 0 h 5388"/>
                  <a:gd name="connsiteX1" fmla="*/ 0 w 7620"/>
                  <a:gd name="connsiteY1" fmla="*/ 3810 h 5388"/>
                  <a:gd name="connsiteX2" fmla="*/ 7620 w 7620"/>
                  <a:gd name="connsiteY2" fmla="*/ 0 h 5388"/>
                </a:gdLst>
                <a:ahLst/>
                <a:cxnLst>
                  <a:cxn ang="0">
                    <a:pos x="connsiteX0" y="connsiteY0"/>
                  </a:cxn>
                  <a:cxn ang="0">
                    <a:pos x="connsiteX1" y="connsiteY1"/>
                  </a:cxn>
                  <a:cxn ang="0">
                    <a:pos x="connsiteX2" y="connsiteY2"/>
                  </a:cxn>
                </a:cxnLst>
                <a:rect l="l" t="t" r="r" b="b"/>
                <a:pathLst>
                  <a:path w="7620" h="5388">
                    <a:moveTo>
                      <a:pt x="7620" y="0"/>
                    </a:moveTo>
                    <a:cubicBezTo>
                      <a:pt x="7620" y="3810"/>
                      <a:pt x="3810" y="7620"/>
                      <a:pt x="0" y="3810"/>
                    </a:cubicBezTo>
                    <a:lnTo>
                      <a:pt x="7620" y="0"/>
                    </a:lnTo>
                    <a:close/>
                  </a:path>
                </a:pathLst>
              </a:custGeom>
              <a:solidFill>
                <a:srgbClr val="C555C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11" name="Freeform: Shape 610">
                <a:extLst>
                  <a:ext uri="{FF2B5EF4-FFF2-40B4-BE49-F238E27FC236}">
                    <a16:creationId xmlns:a16="http://schemas.microsoft.com/office/drawing/2014/main" id="{1A6D0D84-F503-DED8-A1EB-F724FA2FD93E}"/>
                  </a:ext>
                </a:extLst>
              </p:cNvPr>
              <p:cNvSpPr/>
              <p:nvPr/>
            </p:nvSpPr>
            <p:spPr>
              <a:xfrm>
                <a:off x="7592721" y="1642109"/>
                <a:ext cx="305409" cy="279823"/>
              </a:xfrm>
              <a:custGeom>
                <a:avLst/>
                <a:gdLst>
                  <a:gd name="connsiteX0" fmla="*/ 88240 w 305409"/>
                  <a:gd name="connsiteY0" fmla="*/ 259080 h 279823"/>
                  <a:gd name="connsiteX1" fmla="*/ 72999 w 305409"/>
                  <a:gd name="connsiteY1" fmla="*/ 278130 h 279823"/>
                  <a:gd name="connsiteX2" fmla="*/ 69190 w 305409"/>
                  <a:gd name="connsiteY2" fmla="*/ 278130 h 279823"/>
                  <a:gd name="connsiteX3" fmla="*/ 65380 w 305409"/>
                  <a:gd name="connsiteY3" fmla="*/ 251460 h 279823"/>
                  <a:gd name="connsiteX4" fmla="*/ 65380 w 305409"/>
                  <a:gd name="connsiteY4" fmla="*/ 243840 h 279823"/>
                  <a:gd name="connsiteX5" fmla="*/ 50140 w 305409"/>
                  <a:gd name="connsiteY5" fmla="*/ 228600 h 279823"/>
                  <a:gd name="connsiteX6" fmla="*/ 38710 w 305409"/>
                  <a:gd name="connsiteY6" fmla="*/ 236220 h 279823"/>
                  <a:gd name="connsiteX7" fmla="*/ 23469 w 305409"/>
                  <a:gd name="connsiteY7" fmla="*/ 236220 h 279823"/>
                  <a:gd name="connsiteX8" fmla="*/ 19660 w 305409"/>
                  <a:gd name="connsiteY8" fmla="*/ 240030 h 279823"/>
                  <a:gd name="connsiteX9" fmla="*/ 12040 w 305409"/>
                  <a:gd name="connsiteY9" fmla="*/ 220980 h 279823"/>
                  <a:gd name="connsiteX10" fmla="*/ 8230 w 305409"/>
                  <a:gd name="connsiteY10" fmla="*/ 209550 h 279823"/>
                  <a:gd name="connsiteX11" fmla="*/ 610 w 305409"/>
                  <a:gd name="connsiteY11" fmla="*/ 182880 h 279823"/>
                  <a:gd name="connsiteX12" fmla="*/ 4419 w 305409"/>
                  <a:gd name="connsiteY12" fmla="*/ 179070 h 279823"/>
                  <a:gd name="connsiteX13" fmla="*/ 15849 w 305409"/>
                  <a:gd name="connsiteY13" fmla="*/ 167640 h 279823"/>
                  <a:gd name="connsiteX14" fmla="*/ 38710 w 305409"/>
                  <a:gd name="connsiteY14" fmla="*/ 163830 h 279823"/>
                  <a:gd name="connsiteX15" fmla="*/ 53949 w 305409"/>
                  <a:gd name="connsiteY15" fmla="*/ 160020 h 279823"/>
                  <a:gd name="connsiteX16" fmla="*/ 65380 w 305409"/>
                  <a:gd name="connsiteY16" fmla="*/ 152400 h 279823"/>
                  <a:gd name="connsiteX17" fmla="*/ 72999 w 305409"/>
                  <a:gd name="connsiteY17" fmla="*/ 144780 h 279823"/>
                  <a:gd name="connsiteX18" fmla="*/ 65380 w 305409"/>
                  <a:gd name="connsiteY18" fmla="*/ 137160 h 279823"/>
                  <a:gd name="connsiteX19" fmla="*/ 61569 w 305409"/>
                  <a:gd name="connsiteY19" fmla="*/ 137160 h 279823"/>
                  <a:gd name="connsiteX20" fmla="*/ 57760 w 305409"/>
                  <a:gd name="connsiteY20" fmla="*/ 129540 h 279823"/>
                  <a:gd name="connsiteX21" fmla="*/ 61569 w 305409"/>
                  <a:gd name="connsiteY21" fmla="*/ 125730 h 279823"/>
                  <a:gd name="connsiteX22" fmla="*/ 72999 w 305409"/>
                  <a:gd name="connsiteY22" fmla="*/ 121920 h 279823"/>
                  <a:gd name="connsiteX23" fmla="*/ 84430 w 305409"/>
                  <a:gd name="connsiteY23" fmla="*/ 118110 h 279823"/>
                  <a:gd name="connsiteX24" fmla="*/ 88240 w 305409"/>
                  <a:gd name="connsiteY24" fmla="*/ 83820 h 279823"/>
                  <a:gd name="connsiteX25" fmla="*/ 88240 w 305409"/>
                  <a:gd name="connsiteY25" fmla="*/ 68580 h 279823"/>
                  <a:gd name="connsiteX26" fmla="*/ 95860 w 305409"/>
                  <a:gd name="connsiteY26" fmla="*/ 72390 h 279823"/>
                  <a:gd name="connsiteX27" fmla="*/ 111099 w 305409"/>
                  <a:gd name="connsiteY27" fmla="*/ 76200 h 279823"/>
                  <a:gd name="connsiteX28" fmla="*/ 118719 w 305409"/>
                  <a:gd name="connsiteY28" fmla="*/ 68580 h 279823"/>
                  <a:gd name="connsiteX29" fmla="*/ 114910 w 305409"/>
                  <a:gd name="connsiteY29" fmla="*/ 60960 h 279823"/>
                  <a:gd name="connsiteX30" fmla="*/ 72999 w 305409"/>
                  <a:gd name="connsiteY30" fmla="*/ 49530 h 279823"/>
                  <a:gd name="connsiteX31" fmla="*/ 72999 w 305409"/>
                  <a:gd name="connsiteY31" fmla="*/ 38100 h 279823"/>
                  <a:gd name="connsiteX32" fmla="*/ 92049 w 305409"/>
                  <a:gd name="connsiteY32" fmla="*/ 15240 h 279823"/>
                  <a:gd name="connsiteX33" fmla="*/ 99669 w 305409"/>
                  <a:gd name="connsiteY33" fmla="*/ 11430 h 279823"/>
                  <a:gd name="connsiteX34" fmla="*/ 111099 w 305409"/>
                  <a:gd name="connsiteY34" fmla="*/ 30480 h 279823"/>
                  <a:gd name="connsiteX35" fmla="*/ 118719 w 305409"/>
                  <a:gd name="connsiteY35" fmla="*/ 53340 h 279823"/>
                  <a:gd name="connsiteX36" fmla="*/ 126340 w 305409"/>
                  <a:gd name="connsiteY36" fmla="*/ 38100 h 279823"/>
                  <a:gd name="connsiteX37" fmla="*/ 126340 w 305409"/>
                  <a:gd name="connsiteY37" fmla="*/ 34290 h 279823"/>
                  <a:gd name="connsiteX38" fmla="*/ 133960 w 305409"/>
                  <a:gd name="connsiteY38" fmla="*/ 22860 h 279823"/>
                  <a:gd name="connsiteX39" fmla="*/ 145390 w 305409"/>
                  <a:gd name="connsiteY39" fmla="*/ 7620 h 279823"/>
                  <a:gd name="connsiteX40" fmla="*/ 145390 w 305409"/>
                  <a:gd name="connsiteY40" fmla="*/ 7620 h 279823"/>
                  <a:gd name="connsiteX41" fmla="*/ 160630 w 305409"/>
                  <a:gd name="connsiteY41" fmla="*/ 11430 h 279823"/>
                  <a:gd name="connsiteX42" fmla="*/ 191110 w 305409"/>
                  <a:gd name="connsiteY42" fmla="*/ 3810 h 279823"/>
                  <a:gd name="connsiteX43" fmla="*/ 194919 w 305409"/>
                  <a:gd name="connsiteY43" fmla="*/ 0 h 279823"/>
                  <a:gd name="connsiteX44" fmla="*/ 229210 w 305409"/>
                  <a:gd name="connsiteY44" fmla="*/ 30480 h 279823"/>
                  <a:gd name="connsiteX45" fmla="*/ 248260 w 305409"/>
                  <a:gd name="connsiteY45" fmla="*/ 34290 h 279823"/>
                  <a:gd name="connsiteX46" fmla="*/ 271119 w 305409"/>
                  <a:gd name="connsiteY46" fmla="*/ 53340 h 279823"/>
                  <a:gd name="connsiteX47" fmla="*/ 274930 w 305409"/>
                  <a:gd name="connsiteY47" fmla="*/ 99060 h 279823"/>
                  <a:gd name="connsiteX48" fmla="*/ 286360 w 305409"/>
                  <a:gd name="connsiteY48" fmla="*/ 125730 h 279823"/>
                  <a:gd name="connsiteX49" fmla="*/ 290169 w 305409"/>
                  <a:gd name="connsiteY49" fmla="*/ 148590 h 279823"/>
                  <a:gd name="connsiteX50" fmla="*/ 293980 w 305409"/>
                  <a:gd name="connsiteY50" fmla="*/ 156210 h 279823"/>
                  <a:gd name="connsiteX51" fmla="*/ 301599 w 305409"/>
                  <a:gd name="connsiteY51" fmla="*/ 182880 h 279823"/>
                  <a:gd name="connsiteX52" fmla="*/ 290169 w 305409"/>
                  <a:gd name="connsiteY52" fmla="*/ 205740 h 279823"/>
                  <a:gd name="connsiteX53" fmla="*/ 271119 w 305409"/>
                  <a:gd name="connsiteY53" fmla="*/ 201930 h 279823"/>
                  <a:gd name="connsiteX54" fmla="*/ 267310 w 305409"/>
                  <a:gd name="connsiteY54" fmla="*/ 205740 h 279823"/>
                  <a:gd name="connsiteX55" fmla="*/ 263499 w 305409"/>
                  <a:gd name="connsiteY55" fmla="*/ 213360 h 279823"/>
                  <a:gd name="connsiteX56" fmla="*/ 248260 w 305409"/>
                  <a:gd name="connsiteY56" fmla="*/ 209550 h 279823"/>
                  <a:gd name="connsiteX57" fmla="*/ 236830 w 305409"/>
                  <a:gd name="connsiteY57" fmla="*/ 186690 h 279823"/>
                  <a:gd name="connsiteX58" fmla="*/ 233019 w 305409"/>
                  <a:gd name="connsiteY58" fmla="*/ 175260 h 279823"/>
                  <a:gd name="connsiteX59" fmla="*/ 221590 w 305409"/>
                  <a:gd name="connsiteY59" fmla="*/ 160020 h 279823"/>
                  <a:gd name="connsiteX60" fmla="*/ 229210 w 305409"/>
                  <a:gd name="connsiteY60" fmla="*/ 160020 h 279823"/>
                  <a:gd name="connsiteX61" fmla="*/ 229210 w 305409"/>
                  <a:gd name="connsiteY61" fmla="*/ 152400 h 279823"/>
                  <a:gd name="connsiteX62" fmla="*/ 202540 w 305409"/>
                  <a:gd name="connsiteY62" fmla="*/ 118110 h 279823"/>
                  <a:gd name="connsiteX63" fmla="*/ 187299 w 305409"/>
                  <a:gd name="connsiteY63" fmla="*/ 110490 h 279823"/>
                  <a:gd name="connsiteX64" fmla="*/ 179680 w 305409"/>
                  <a:gd name="connsiteY64" fmla="*/ 72390 h 279823"/>
                  <a:gd name="connsiteX65" fmla="*/ 175869 w 305409"/>
                  <a:gd name="connsiteY65" fmla="*/ 64770 h 279823"/>
                  <a:gd name="connsiteX66" fmla="*/ 172060 w 305409"/>
                  <a:gd name="connsiteY66" fmla="*/ 49530 h 279823"/>
                  <a:gd name="connsiteX67" fmla="*/ 164440 w 305409"/>
                  <a:gd name="connsiteY67" fmla="*/ 45720 h 279823"/>
                  <a:gd name="connsiteX68" fmla="*/ 160630 w 305409"/>
                  <a:gd name="connsiteY68" fmla="*/ 53340 h 279823"/>
                  <a:gd name="connsiteX69" fmla="*/ 168249 w 305409"/>
                  <a:gd name="connsiteY69" fmla="*/ 91440 h 279823"/>
                  <a:gd name="connsiteX70" fmla="*/ 160630 w 305409"/>
                  <a:gd name="connsiteY70" fmla="*/ 102870 h 279823"/>
                  <a:gd name="connsiteX71" fmla="*/ 156819 w 305409"/>
                  <a:gd name="connsiteY71" fmla="*/ 106680 h 279823"/>
                  <a:gd name="connsiteX72" fmla="*/ 137769 w 305409"/>
                  <a:gd name="connsiteY72" fmla="*/ 106680 h 279823"/>
                  <a:gd name="connsiteX73" fmla="*/ 133960 w 305409"/>
                  <a:gd name="connsiteY73" fmla="*/ 99060 h 279823"/>
                  <a:gd name="connsiteX74" fmla="*/ 122530 w 305409"/>
                  <a:gd name="connsiteY74" fmla="*/ 106680 h 279823"/>
                  <a:gd name="connsiteX75" fmla="*/ 107290 w 305409"/>
                  <a:gd name="connsiteY75" fmla="*/ 118110 h 279823"/>
                  <a:gd name="connsiteX76" fmla="*/ 103480 w 305409"/>
                  <a:gd name="connsiteY76" fmla="*/ 133350 h 279823"/>
                  <a:gd name="connsiteX77" fmla="*/ 107290 w 305409"/>
                  <a:gd name="connsiteY77" fmla="*/ 140970 h 279823"/>
                  <a:gd name="connsiteX78" fmla="*/ 107290 w 305409"/>
                  <a:gd name="connsiteY78" fmla="*/ 175260 h 279823"/>
                  <a:gd name="connsiteX79" fmla="*/ 99669 w 305409"/>
                  <a:gd name="connsiteY79" fmla="*/ 182880 h 279823"/>
                  <a:gd name="connsiteX80" fmla="*/ 95860 w 305409"/>
                  <a:gd name="connsiteY80" fmla="*/ 175260 h 279823"/>
                  <a:gd name="connsiteX81" fmla="*/ 92049 w 305409"/>
                  <a:gd name="connsiteY81" fmla="*/ 167640 h 279823"/>
                  <a:gd name="connsiteX82" fmla="*/ 84430 w 305409"/>
                  <a:gd name="connsiteY82" fmla="*/ 175260 h 279823"/>
                  <a:gd name="connsiteX83" fmla="*/ 84430 w 305409"/>
                  <a:gd name="connsiteY83" fmla="*/ 186690 h 279823"/>
                  <a:gd name="connsiteX84" fmla="*/ 69190 w 305409"/>
                  <a:gd name="connsiteY84" fmla="*/ 201930 h 279823"/>
                  <a:gd name="connsiteX85" fmla="*/ 65380 w 305409"/>
                  <a:gd name="connsiteY85" fmla="*/ 201930 h 279823"/>
                  <a:gd name="connsiteX86" fmla="*/ 61569 w 305409"/>
                  <a:gd name="connsiteY86" fmla="*/ 220980 h 279823"/>
                  <a:gd name="connsiteX87" fmla="*/ 69190 w 305409"/>
                  <a:gd name="connsiteY87" fmla="*/ 224790 h 279823"/>
                  <a:gd name="connsiteX88" fmla="*/ 76810 w 305409"/>
                  <a:gd name="connsiteY88" fmla="*/ 236220 h 279823"/>
                  <a:gd name="connsiteX89" fmla="*/ 88240 w 305409"/>
                  <a:gd name="connsiteY89" fmla="*/ 259080 h 279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305409" h="279823">
                    <a:moveTo>
                      <a:pt x="88240" y="259080"/>
                    </a:moveTo>
                    <a:cubicBezTo>
                      <a:pt x="72999" y="262890"/>
                      <a:pt x="72999" y="262890"/>
                      <a:pt x="72999" y="278130"/>
                    </a:cubicBezTo>
                    <a:cubicBezTo>
                      <a:pt x="72999" y="281940"/>
                      <a:pt x="69190" y="278130"/>
                      <a:pt x="69190" y="278130"/>
                    </a:cubicBezTo>
                    <a:cubicBezTo>
                      <a:pt x="61569" y="270510"/>
                      <a:pt x="65380" y="259080"/>
                      <a:pt x="65380" y="251460"/>
                    </a:cubicBezTo>
                    <a:cubicBezTo>
                      <a:pt x="65380" y="247650"/>
                      <a:pt x="65380" y="247650"/>
                      <a:pt x="65380" y="243840"/>
                    </a:cubicBezTo>
                    <a:cubicBezTo>
                      <a:pt x="61569" y="240030"/>
                      <a:pt x="61569" y="228600"/>
                      <a:pt x="50140" y="228600"/>
                    </a:cubicBezTo>
                    <a:cubicBezTo>
                      <a:pt x="42519" y="224790"/>
                      <a:pt x="42519" y="236220"/>
                      <a:pt x="38710" y="236220"/>
                    </a:cubicBezTo>
                    <a:cubicBezTo>
                      <a:pt x="34899" y="236220"/>
                      <a:pt x="31090" y="228600"/>
                      <a:pt x="23469" y="236220"/>
                    </a:cubicBezTo>
                    <a:lnTo>
                      <a:pt x="19660" y="240030"/>
                    </a:lnTo>
                    <a:cubicBezTo>
                      <a:pt x="12040" y="236220"/>
                      <a:pt x="12040" y="228600"/>
                      <a:pt x="12040" y="220980"/>
                    </a:cubicBezTo>
                    <a:cubicBezTo>
                      <a:pt x="12040" y="217170"/>
                      <a:pt x="12040" y="213360"/>
                      <a:pt x="8230" y="209550"/>
                    </a:cubicBezTo>
                    <a:cubicBezTo>
                      <a:pt x="-3201" y="201930"/>
                      <a:pt x="610" y="194310"/>
                      <a:pt x="610" y="182880"/>
                    </a:cubicBezTo>
                    <a:cubicBezTo>
                      <a:pt x="610" y="179070"/>
                      <a:pt x="610" y="179070"/>
                      <a:pt x="4419" y="179070"/>
                    </a:cubicBezTo>
                    <a:cubicBezTo>
                      <a:pt x="8230" y="175260"/>
                      <a:pt x="12040" y="171450"/>
                      <a:pt x="15849" y="167640"/>
                    </a:cubicBezTo>
                    <a:cubicBezTo>
                      <a:pt x="23469" y="160020"/>
                      <a:pt x="31090" y="160020"/>
                      <a:pt x="38710" y="163830"/>
                    </a:cubicBezTo>
                    <a:cubicBezTo>
                      <a:pt x="46330" y="171450"/>
                      <a:pt x="46330" y="171450"/>
                      <a:pt x="53949" y="160020"/>
                    </a:cubicBezTo>
                    <a:cubicBezTo>
                      <a:pt x="57760" y="156210"/>
                      <a:pt x="61569" y="156210"/>
                      <a:pt x="65380" y="152400"/>
                    </a:cubicBezTo>
                    <a:cubicBezTo>
                      <a:pt x="69190" y="152400"/>
                      <a:pt x="72999" y="148590"/>
                      <a:pt x="72999" y="144780"/>
                    </a:cubicBezTo>
                    <a:cubicBezTo>
                      <a:pt x="72999" y="140970"/>
                      <a:pt x="69190" y="137160"/>
                      <a:pt x="65380" y="137160"/>
                    </a:cubicBezTo>
                    <a:cubicBezTo>
                      <a:pt x="65380" y="137160"/>
                      <a:pt x="61569" y="137160"/>
                      <a:pt x="61569" y="137160"/>
                    </a:cubicBezTo>
                    <a:cubicBezTo>
                      <a:pt x="57760" y="137160"/>
                      <a:pt x="57760" y="133350"/>
                      <a:pt x="57760" y="129540"/>
                    </a:cubicBezTo>
                    <a:cubicBezTo>
                      <a:pt x="57760" y="125730"/>
                      <a:pt x="61569" y="125730"/>
                      <a:pt x="61569" y="125730"/>
                    </a:cubicBezTo>
                    <a:cubicBezTo>
                      <a:pt x="65380" y="125730"/>
                      <a:pt x="69190" y="121920"/>
                      <a:pt x="72999" y="121920"/>
                    </a:cubicBezTo>
                    <a:cubicBezTo>
                      <a:pt x="76810" y="121920"/>
                      <a:pt x="80619" y="121920"/>
                      <a:pt x="84430" y="118110"/>
                    </a:cubicBezTo>
                    <a:cubicBezTo>
                      <a:pt x="80619" y="106680"/>
                      <a:pt x="80619" y="95250"/>
                      <a:pt x="88240" y="83820"/>
                    </a:cubicBezTo>
                    <a:cubicBezTo>
                      <a:pt x="92049" y="80010"/>
                      <a:pt x="88240" y="72390"/>
                      <a:pt x="88240" y="68580"/>
                    </a:cubicBezTo>
                    <a:cubicBezTo>
                      <a:pt x="95860" y="68580"/>
                      <a:pt x="95860" y="72390"/>
                      <a:pt x="95860" y="72390"/>
                    </a:cubicBezTo>
                    <a:cubicBezTo>
                      <a:pt x="99669" y="76200"/>
                      <a:pt x="103480" y="76200"/>
                      <a:pt x="111099" y="76200"/>
                    </a:cubicBezTo>
                    <a:cubicBezTo>
                      <a:pt x="114910" y="76200"/>
                      <a:pt x="118719" y="72390"/>
                      <a:pt x="118719" y="68580"/>
                    </a:cubicBezTo>
                    <a:cubicBezTo>
                      <a:pt x="118719" y="64770"/>
                      <a:pt x="114910" y="60960"/>
                      <a:pt x="114910" y="60960"/>
                    </a:cubicBezTo>
                    <a:cubicBezTo>
                      <a:pt x="99669" y="57150"/>
                      <a:pt x="88240" y="49530"/>
                      <a:pt x="72999" y="49530"/>
                    </a:cubicBezTo>
                    <a:cubicBezTo>
                      <a:pt x="65380" y="49530"/>
                      <a:pt x="65380" y="49530"/>
                      <a:pt x="72999" y="38100"/>
                    </a:cubicBezTo>
                    <a:cubicBezTo>
                      <a:pt x="80619" y="30480"/>
                      <a:pt x="88240" y="26670"/>
                      <a:pt x="92049" y="15240"/>
                    </a:cubicBezTo>
                    <a:cubicBezTo>
                      <a:pt x="92049" y="11430"/>
                      <a:pt x="95860" y="11430"/>
                      <a:pt x="99669" y="11430"/>
                    </a:cubicBezTo>
                    <a:cubicBezTo>
                      <a:pt x="107290" y="15240"/>
                      <a:pt x="111099" y="22860"/>
                      <a:pt x="111099" y="30480"/>
                    </a:cubicBezTo>
                    <a:cubicBezTo>
                      <a:pt x="111099" y="38100"/>
                      <a:pt x="111099" y="45720"/>
                      <a:pt x="118719" y="53340"/>
                    </a:cubicBezTo>
                    <a:cubicBezTo>
                      <a:pt x="122530" y="45720"/>
                      <a:pt x="118719" y="41910"/>
                      <a:pt x="126340" y="38100"/>
                    </a:cubicBezTo>
                    <a:cubicBezTo>
                      <a:pt x="130149" y="38100"/>
                      <a:pt x="130149" y="34290"/>
                      <a:pt x="126340" y="34290"/>
                    </a:cubicBezTo>
                    <a:cubicBezTo>
                      <a:pt x="118719" y="22860"/>
                      <a:pt x="122530" y="22860"/>
                      <a:pt x="133960" y="22860"/>
                    </a:cubicBezTo>
                    <a:cubicBezTo>
                      <a:pt x="145390" y="22860"/>
                      <a:pt x="145390" y="15240"/>
                      <a:pt x="145390" y="7620"/>
                    </a:cubicBezTo>
                    <a:lnTo>
                      <a:pt x="145390" y="7620"/>
                    </a:lnTo>
                    <a:cubicBezTo>
                      <a:pt x="153010" y="7620"/>
                      <a:pt x="156819" y="7620"/>
                      <a:pt x="160630" y="11430"/>
                    </a:cubicBezTo>
                    <a:cubicBezTo>
                      <a:pt x="175869" y="22860"/>
                      <a:pt x="179680" y="22860"/>
                      <a:pt x="191110" y="3810"/>
                    </a:cubicBezTo>
                    <a:cubicBezTo>
                      <a:pt x="191110" y="3810"/>
                      <a:pt x="191110" y="3810"/>
                      <a:pt x="194919" y="0"/>
                    </a:cubicBezTo>
                    <a:cubicBezTo>
                      <a:pt x="210160" y="7620"/>
                      <a:pt x="221590" y="15240"/>
                      <a:pt x="229210" y="30480"/>
                    </a:cubicBezTo>
                    <a:cubicBezTo>
                      <a:pt x="233019" y="38100"/>
                      <a:pt x="240640" y="34290"/>
                      <a:pt x="248260" y="34290"/>
                    </a:cubicBezTo>
                    <a:cubicBezTo>
                      <a:pt x="263499" y="34290"/>
                      <a:pt x="271119" y="41910"/>
                      <a:pt x="271119" y="53340"/>
                    </a:cubicBezTo>
                    <a:cubicBezTo>
                      <a:pt x="274930" y="68580"/>
                      <a:pt x="282549" y="80010"/>
                      <a:pt x="274930" y="99060"/>
                    </a:cubicBezTo>
                    <a:cubicBezTo>
                      <a:pt x="271119" y="106680"/>
                      <a:pt x="278740" y="118110"/>
                      <a:pt x="286360" y="125730"/>
                    </a:cubicBezTo>
                    <a:cubicBezTo>
                      <a:pt x="286360" y="133350"/>
                      <a:pt x="282549" y="144780"/>
                      <a:pt x="290169" y="148590"/>
                    </a:cubicBezTo>
                    <a:cubicBezTo>
                      <a:pt x="293980" y="152400"/>
                      <a:pt x="293980" y="152400"/>
                      <a:pt x="293980" y="156210"/>
                    </a:cubicBezTo>
                    <a:cubicBezTo>
                      <a:pt x="290169" y="167640"/>
                      <a:pt x="297790" y="175260"/>
                      <a:pt x="301599" y="182880"/>
                    </a:cubicBezTo>
                    <a:cubicBezTo>
                      <a:pt x="309219" y="194310"/>
                      <a:pt x="305410" y="201930"/>
                      <a:pt x="290169" y="205740"/>
                    </a:cubicBezTo>
                    <a:cubicBezTo>
                      <a:pt x="282549" y="209550"/>
                      <a:pt x="278740" y="201930"/>
                      <a:pt x="271119" y="201930"/>
                    </a:cubicBezTo>
                    <a:cubicBezTo>
                      <a:pt x="271119" y="201930"/>
                      <a:pt x="267310" y="205740"/>
                      <a:pt x="267310" y="205740"/>
                    </a:cubicBezTo>
                    <a:cubicBezTo>
                      <a:pt x="267310" y="209550"/>
                      <a:pt x="267310" y="213360"/>
                      <a:pt x="263499" y="213360"/>
                    </a:cubicBezTo>
                    <a:cubicBezTo>
                      <a:pt x="259690" y="213360"/>
                      <a:pt x="252069" y="213360"/>
                      <a:pt x="248260" y="209550"/>
                    </a:cubicBezTo>
                    <a:cubicBezTo>
                      <a:pt x="240640" y="205740"/>
                      <a:pt x="233019" y="198120"/>
                      <a:pt x="236830" y="186690"/>
                    </a:cubicBezTo>
                    <a:cubicBezTo>
                      <a:pt x="236830" y="182880"/>
                      <a:pt x="236830" y="179070"/>
                      <a:pt x="233019" y="175260"/>
                    </a:cubicBezTo>
                    <a:cubicBezTo>
                      <a:pt x="229210" y="171450"/>
                      <a:pt x="225399" y="163830"/>
                      <a:pt x="221590" y="160020"/>
                    </a:cubicBezTo>
                    <a:cubicBezTo>
                      <a:pt x="225399" y="156210"/>
                      <a:pt x="229210" y="163830"/>
                      <a:pt x="229210" y="160020"/>
                    </a:cubicBezTo>
                    <a:cubicBezTo>
                      <a:pt x="233019" y="156210"/>
                      <a:pt x="229210" y="152400"/>
                      <a:pt x="229210" y="152400"/>
                    </a:cubicBezTo>
                    <a:cubicBezTo>
                      <a:pt x="217780" y="140970"/>
                      <a:pt x="210160" y="129540"/>
                      <a:pt x="202540" y="118110"/>
                    </a:cubicBezTo>
                    <a:cubicBezTo>
                      <a:pt x="198730" y="114300"/>
                      <a:pt x="194919" y="110490"/>
                      <a:pt x="187299" y="110490"/>
                    </a:cubicBezTo>
                    <a:cubicBezTo>
                      <a:pt x="194919" y="95250"/>
                      <a:pt x="194919" y="83820"/>
                      <a:pt x="179680" y="72390"/>
                    </a:cubicBezTo>
                    <a:cubicBezTo>
                      <a:pt x="175869" y="68580"/>
                      <a:pt x="175869" y="68580"/>
                      <a:pt x="175869" y="64770"/>
                    </a:cubicBezTo>
                    <a:cubicBezTo>
                      <a:pt x="175869" y="60960"/>
                      <a:pt x="175869" y="57150"/>
                      <a:pt x="172060" y="49530"/>
                    </a:cubicBezTo>
                    <a:cubicBezTo>
                      <a:pt x="172060" y="45720"/>
                      <a:pt x="168249" y="45720"/>
                      <a:pt x="164440" y="45720"/>
                    </a:cubicBezTo>
                    <a:cubicBezTo>
                      <a:pt x="160630" y="45720"/>
                      <a:pt x="156819" y="49530"/>
                      <a:pt x="160630" y="53340"/>
                    </a:cubicBezTo>
                    <a:cubicBezTo>
                      <a:pt x="164440" y="64770"/>
                      <a:pt x="156819" y="80010"/>
                      <a:pt x="168249" y="91440"/>
                    </a:cubicBezTo>
                    <a:cubicBezTo>
                      <a:pt x="172060" y="95250"/>
                      <a:pt x="172060" y="102870"/>
                      <a:pt x="160630" y="102870"/>
                    </a:cubicBezTo>
                    <a:cubicBezTo>
                      <a:pt x="156819" y="102870"/>
                      <a:pt x="156819" y="106680"/>
                      <a:pt x="156819" y="106680"/>
                    </a:cubicBezTo>
                    <a:cubicBezTo>
                      <a:pt x="149199" y="118110"/>
                      <a:pt x="141580" y="114300"/>
                      <a:pt x="137769" y="106680"/>
                    </a:cubicBezTo>
                    <a:cubicBezTo>
                      <a:pt x="137769" y="102870"/>
                      <a:pt x="137769" y="99060"/>
                      <a:pt x="133960" y="99060"/>
                    </a:cubicBezTo>
                    <a:cubicBezTo>
                      <a:pt x="130149" y="99060"/>
                      <a:pt x="126340" y="102870"/>
                      <a:pt x="122530" y="106680"/>
                    </a:cubicBezTo>
                    <a:cubicBezTo>
                      <a:pt x="122530" y="114300"/>
                      <a:pt x="111099" y="114300"/>
                      <a:pt x="107290" y="118110"/>
                    </a:cubicBezTo>
                    <a:cubicBezTo>
                      <a:pt x="103480" y="121920"/>
                      <a:pt x="99669" y="129540"/>
                      <a:pt x="103480" y="133350"/>
                    </a:cubicBezTo>
                    <a:cubicBezTo>
                      <a:pt x="103480" y="137160"/>
                      <a:pt x="103480" y="140970"/>
                      <a:pt x="107290" y="140970"/>
                    </a:cubicBezTo>
                    <a:cubicBezTo>
                      <a:pt x="111099" y="148590"/>
                      <a:pt x="111099" y="167640"/>
                      <a:pt x="107290" y="175260"/>
                    </a:cubicBezTo>
                    <a:cubicBezTo>
                      <a:pt x="107290" y="179070"/>
                      <a:pt x="107290" y="182880"/>
                      <a:pt x="99669" y="182880"/>
                    </a:cubicBezTo>
                    <a:cubicBezTo>
                      <a:pt x="95860" y="182880"/>
                      <a:pt x="95860" y="179070"/>
                      <a:pt x="95860" y="175260"/>
                    </a:cubicBezTo>
                    <a:cubicBezTo>
                      <a:pt x="95860" y="171450"/>
                      <a:pt x="95860" y="167640"/>
                      <a:pt x="92049" y="167640"/>
                    </a:cubicBezTo>
                    <a:cubicBezTo>
                      <a:pt x="88240" y="167640"/>
                      <a:pt x="84430" y="171450"/>
                      <a:pt x="84430" y="175260"/>
                    </a:cubicBezTo>
                    <a:cubicBezTo>
                      <a:pt x="84430" y="179070"/>
                      <a:pt x="84430" y="182880"/>
                      <a:pt x="84430" y="186690"/>
                    </a:cubicBezTo>
                    <a:cubicBezTo>
                      <a:pt x="84430" y="198120"/>
                      <a:pt x="80619" y="198120"/>
                      <a:pt x="69190" y="201930"/>
                    </a:cubicBezTo>
                    <a:cubicBezTo>
                      <a:pt x="69190" y="201930"/>
                      <a:pt x="65380" y="201930"/>
                      <a:pt x="65380" y="201930"/>
                    </a:cubicBezTo>
                    <a:cubicBezTo>
                      <a:pt x="57760" y="205740"/>
                      <a:pt x="53949" y="213360"/>
                      <a:pt x="61569" y="220980"/>
                    </a:cubicBezTo>
                    <a:cubicBezTo>
                      <a:pt x="65380" y="220980"/>
                      <a:pt x="65380" y="224790"/>
                      <a:pt x="69190" y="224790"/>
                    </a:cubicBezTo>
                    <a:cubicBezTo>
                      <a:pt x="69190" y="228600"/>
                      <a:pt x="69190" y="232410"/>
                      <a:pt x="76810" y="236220"/>
                    </a:cubicBezTo>
                    <a:lnTo>
                      <a:pt x="88240" y="259080"/>
                    </a:lnTo>
                    <a:close/>
                  </a:path>
                </a:pathLst>
              </a:custGeom>
              <a:solidFill>
                <a:srgbClr val="CB54C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12" name="Freeform: Shape 611">
                <a:extLst>
                  <a:ext uri="{FF2B5EF4-FFF2-40B4-BE49-F238E27FC236}">
                    <a16:creationId xmlns:a16="http://schemas.microsoft.com/office/drawing/2014/main" id="{A144EDA2-A33F-F299-307E-C73A140A4887}"/>
                  </a:ext>
                </a:extLst>
              </p:cNvPr>
              <p:cNvSpPr/>
              <p:nvPr/>
            </p:nvSpPr>
            <p:spPr>
              <a:xfrm>
                <a:off x="7653867" y="1709737"/>
                <a:ext cx="23283" cy="17885"/>
              </a:xfrm>
              <a:custGeom>
                <a:avLst/>
                <a:gdLst>
                  <a:gd name="connsiteX0" fmla="*/ 423 w 23283"/>
                  <a:gd name="connsiteY0" fmla="*/ 8572 h 17885"/>
                  <a:gd name="connsiteX1" fmla="*/ 423 w 23283"/>
                  <a:gd name="connsiteY1" fmla="*/ 8572 h 17885"/>
                  <a:gd name="connsiteX2" fmla="*/ 19473 w 23283"/>
                  <a:gd name="connsiteY2" fmla="*/ 8572 h 17885"/>
                  <a:gd name="connsiteX3" fmla="*/ 23283 w 23283"/>
                  <a:gd name="connsiteY3" fmla="*/ 16193 h 17885"/>
                  <a:gd name="connsiteX4" fmla="*/ 15664 w 23283"/>
                  <a:gd name="connsiteY4" fmla="*/ 16193 h 17885"/>
                  <a:gd name="connsiteX5" fmla="*/ 11853 w 23283"/>
                  <a:gd name="connsiteY5" fmla="*/ 16193 h 17885"/>
                  <a:gd name="connsiteX6" fmla="*/ 423 w 23283"/>
                  <a:gd name="connsiteY6" fmla="*/ 8572 h 17885"/>
                  <a:gd name="connsiteX7" fmla="*/ 423 w 23283"/>
                  <a:gd name="connsiteY7" fmla="*/ 8572 h 17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83" h="17885">
                    <a:moveTo>
                      <a:pt x="423" y="8572"/>
                    </a:moveTo>
                    <a:cubicBezTo>
                      <a:pt x="423" y="8572"/>
                      <a:pt x="423" y="4763"/>
                      <a:pt x="423" y="8572"/>
                    </a:cubicBezTo>
                    <a:cubicBezTo>
                      <a:pt x="11853" y="-2857"/>
                      <a:pt x="11853" y="-2857"/>
                      <a:pt x="19473" y="8572"/>
                    </a:cubicBezTo>
                    <a:cubicBezTo>
                      <a:pt x="19473" y="12383"/>
                      <a:pt x="23283" y="12383"/>
                      <a:pt x="23283" y="16193"/>
                    </a:cubicBezTo>
                    <a:cubicBezTo>
                      <a:pt x="19473" y="20003"/>
                      <a:pt x="19473" y="16193"/>
                      <a:pt x="15664" y="16193"/>
                    </a:cubicBezTo>
                    <a:cubicBezTo>
                      <a:pt x="15664" y="16193"/>
                      <a:pt x="11853" y="16193"/>
                      <a:pt x="11853" y="16193"/>
                    </a:cubicBezTo>
                    <a:cubicBezTo>
                      <a:pt x="-3386" y="20003"/>
                      <a:pt x="423" y="12383"/>
                      <a:pt x="423" y="8572"/>
                    </a:cubicBezTo>
                    <a:lnTo>
                      <a:pt x="423" y="8572"/>
                    </a:lnTo>
                    <a:close/>
                  </a:path>
                </a:pathLst>
              </a:custGeom>
              <a:solidFill>
                <a:srgbClr val="DF97D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13" name="Freeform: Shape 612">
                <a:extLst>
                  <a:ext uri="{FF2B5EF4-FFF2-40B4-BE49-F238E27FC236}">
                    <a16:creationId xmlns:a16="http://schemas.microsoft.com/office/drawing/2014/main" id="{C7B78862-090A-DDEB-4CC8-0E7BE9323A1A}"/>
                  </a:ext>
                </a:extLst>
              </p:cNvPr>
              <p:cNvSpPr/>
              <p:nvPr/>
            </p:nvSpPr>
            <p:spPr>
              <a:xfrm>
                <a:off x="7562851" y="1908809"/>
                <a:ext cx="11430" cy="3810"/>
              </a:xfrm>
              <a:custGeom>
                <a:avLst/>
                <a:gdLst>
                  <a:gd name="connsiteX0" fmla="*/ 7620 w 11430"/>
                  <a:gd name="connsiteY0" fmla="*/ 3810 h 3810"/>
                  <a:gd name="connsiteX1" fmla="*/ 0 w 11430"/>
                  <a:gd name="connsiteY1" fmla="*/ 3810 h 3810"/>
                  <a:gd name="connsiteX2" fmla="*/ 3810 w 11430"/>
                  <a:gd name="connsiteY2" fmla="*/ 0 h 3810"/>
                  <a:gd name="connsiteX3" fmla="*/ 11430 w 11430"/>
                  <a:gd name="connsiteY3" fmla="*/ 0 h 3810"/>
                  <a:gd name="connsiteX4" fmla="*/ 7620 w 11430"/>
                  <a:gd name="connsiteY4" fmla="*/ 3810 h 3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3810">
                    <a:moveTo>
                      <a:pt x="7620" y="3810"/>
                    </a:moveTo>
                    <a:cubicBezTo>
                      <a:pt x="3810" y="3810"/>
                      <a:pt x="3810" y="3810"/>
                      <a:pt x="0" y="3810"/>
                    </a:cubicBezTo>
                    <a:cubicBezTo>
                      <a:pt x="0" y="0"/>
                      <a:pt x="0" y="0"/>
                      <a:pt x="3810" y="0"/>
                    </a:cubicBezTo>
                    <a:cubicBezTo>
                      <a:pt x="7620" y="0"/>
                      <a:pt x="7620" y="0"/>
                      <a:pt x="11430" y="0"/>
                    </a:cubicBezTo>
                    <a:cubicBezTo>
                      <a:pt x="11430" y="3810"/>
                      <a:pt x="7620" y="3810"/>
                      <a:pt x="7620" y="3810"/>
                    </a:cubicBezTo>
                    <a:close/>
                  </a:path>
                </a:pathLst>
              </a:custGeom>
              <a:solidFill>
                <a:srgbClr val="D065C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14" name="Freeform: Shape 613">
                <a:extLst>
                  <a:ext uri="{FF2B5EF4-FFF2-40B4-BE49-F238E27FC236}">
                    <a16:creationId xmlns:a16="http://schemas.microsoft.com/office/drawing/2014/main" id="{3907FFA3-DB18-45B7-7AF4-1DC48FFBECF1}"/>
                  </a:ext>
                </a:extLst>
              </p:cNvPr>
              <p:cNvSpPr/>
              <p:nvPr/>
            </p:nvSpPr>
            <p:spPr>
              <a:xfrm>
                <a:off x="7623811" y="2183129"/>
                <a:ext cx="22859" cy="19050"/>
              </a:xfrm>
              <a:custGeom>
                <a:avLst/>
                <a:gdLst>
                  <a:gd name="connsiteX0" fmla="*/ 19050 w 22859"/>
                  <a:gd name="connsiteY0" fmla="*/ 19050 h 19050"/>
                  <a:gd name="connsiteX1" fmla="*/ 3810 w 22859"/>
                  <a:gd name="connsiteY1" fmla="*/ 7620 h 19050"/>
                  <a:gd name="connsiteX2" fmla="*/ 0 w 22859"/>
                  <a:gd name="connsiteY2" fmla="*/ 3810 h 19050"/>
                  <a:gd name="connsiteX3" fmla="*/ 7620 w 22859"/>
                  <a:gd name="connsiteY3" fmla="*/ 0 h 19050"/>
                  <a:gd name="connsiteX4" fmla="*/ 22860 w 22859"/>
                  <a:gd name="connsiteY4" fmla="*/ 11430 h 19050"/>
                  <a:gd name="connsiteX5" fmla="*/ 19050 w 22859"/>
                  <a:gd name="connsiteY5"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59" h="19050">
                    <a:moveTo>
                      <a:pt x="19050" y="19050"/>
                    </a:moveTo>
                    <a:cubicBezTo>
                      <a:pt x="11430" y="11430"/>
                      <a:pt x="7620" y="11430"/>
                      <a:pt x="3810" y="7620"/>
                    </a:cubicBezTo>
                    <a:cubicBezTo>
                      <a:pt x="0" y="7620"/>
                      <a:pt x="0" y="3810"/>
                      <a:pt x="0" y="3810"/>
                    </a:cubicBezTo>
                    <a:cubicBezTo>
                      <a:pt x="0" y="0"/>
                      <a:pt x="3810" y="0"/>
                      <a:pt x="7620" y="0"/>
                    </a:cubicBezTo>
                    <a:cubicBezTo>
                      <a:pt x="15240" y="0"/>
                      <a:pt x="19050" y="0"/>
                      <a:pt x="22860" y="11430"/>
                    </a:cubicBezTo>
                    <a:cubicBezTo>
                      <a:pt x="19050" y="15240"/>
                      <a:pt x="19050" y="15240"/>
                      <a:pt x="19050" y="19050"/>
                    </a:cubicBezTo>
                    <a:close/>
                  </a:path>
                </a:pathLst>
              </a:custGeom>
              <a:solidFill>
                <a:srgbClr val="C643C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15" name="Freeform: Shape 614">
                <a:extLst>
                  <a:ext uri="{FF2B5EF4-FFF2-40B4-BE49-F238E27FC236}">
                    <a16:creationId xmlns:a16="http://schemas.microsoft.com/office/drawing/2014/main" id="{3B0DCDC9-C8B7-00EC-5C64-340C55E28A35}"/>
                  </a:ext>
                </a:extLst>
              </p:cNvPr>
              <p:cNvSpPr/>
              <p:nvPr/>
            </p:nvSpPr>
            <p:spPr>
              <a:xfrm>
                <a:off x="7654290" y="2192981"/>
                <a:ext cx="7620" cy="7081"/>
              </a:xfrm>
              <a:custGeom>
                <a:avLst/>
                <a:gdLst>
                  <a:gd name="connsiteX0" fmla="*/ 0 w 7620"/>
                  <a:gd name="connsiteY0" fmla="*/ 5388 h 7081"/>
                  <a:gd name="connsiteX1" fmla="*/ 7620 w 7620"/>
                  <a:gd name="connsiteY1" fmla="*/ 1578 h 7081"/>
                  <a:gd name="connsiteX2" fmla="*/ 7620 w 7620"/>
                  <a:gd name="connsiteY2" fmla="*/ 5388 h 7081"/>
                  <a:gd name="connsiteX3" fmla="*/ 0 w 7620"/>
                  <a:gd name="connsiteY3" fmla="*/ 5388 h 7081"/>
                  <a:gd name="connsiteX4" fmla="*/ 0 w 7620"/>
                  <a:gd name="connsiteY4" fmla="*/ 5388 h 7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 h="7081">
                    <a:moveTo>
                      <a:pt x="0" y="5388"/>
                    </a:moveTo>
                    <a:cubicBezTo>
                      <a:pt x="0" y="1578"/>
                      <a:pt x="3810" y="-2232"/>
                      <a:pt x="7620" y="1578"/>
                    </a:cubicBezTo>
                    <a:cubicBezTo>
                      <a:pt x="7620" y="1578"/>
                      <a:pt x="7620" y="5388"/>
                      <a:pt x="7620" y="5388"/>
                    </a:cubicBezTo>
                    <a:cubicBezTo>
                      <a:pt x="7620" y="9198"/>
                      <a:pt x="3810" y="5388"/>
                      <a:pt x="0" y="5388"/>
                    </a:cubicBezTo>
                    <a:lnTo>
                      <a:pt x="0" y="5388"/>
                    </a:lnTo>
                    <a:close/>
                  </a:path>
                </a:pathLst>
              </a:custGeom>
              <a:solidFill>
                <a:srgbClr val="C643C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16" name="Freeform: Shape 615">
                <a:extLst>
                  <a:ext uri="{FF2B5EF4-FFF2-40B4-BE49-F238E27FC236}">
                    <a16:creationId xmlns:a16="http://schemas.microsoft.com/office/drawing/2014/main" id="{7DA2D2EF-07F4-40A4-27B7-063F4E721505}"/>
                  </a:ext>
                </a:extLst>
              </p:cNvPr>
              <p:cNvSpPr/>
              <p:nvPr/>
            </p:nvSpPr>
            <p:spPr>
              <a:xfrm>
                <a:off x="7631431" y="2263140"/>
                <a:ext cx="2857" cy="7619"/>
              </a:xfrm>
              <a:custGeom>
                <a:avLst/>
                <a:gdLst>
                  <a:gd name="connsiteX0" fmla="*/ 0 w 2857"/>
                  <a:gd name="connsiteY0" fmla="*/ 7620 h 7619"/>
                  <a:gd name="connsiteX1" fmla="*/ 0 w 2857"/>
                  <a:gd name="connsiteY1" fmla="*/ 3810 h 7619"/>
                  <a:gd name="connsiteX2" fmla="*/ 0 w 2857"/>
                  <a:gd name="connsiteY2" fmla="*/ 0 h 7619"/>
                  <a:gd name="connsiteX3" fmla="*/ 0 w 2857"/>
                  <a:gd name="connsiteY3" fmla="*/ 7620 h 7619"/>
                  <a:gd name="connsiteX4" fmla="*/ 0 w 2857"/>
                  <a:gd name="connsiteY4" fmla="*/ 7620 h 7619"/>
                  <a:gd name="connsiteX5" fmla="*/ 0 w 2857"/>
                  <a:gd name="connsiteY5" fmla="*/ 7620 h 7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7" h="7619">
                    <a:moveTo>
                      <a:pt x="0" y="7620"/>
                    </a:moveTo>
                    <a:cubicBezTo>
                      <a:pt x="0" y="7620"/>
                      <a:pt x="0" y="3810"/>
                      <a:pt x="0" y="3810"/>
                    </a:cubicBezTo>
                    <a:cubicBezTo>
                      <a:pt x="0" y="3810"/>
                      <a:pt x="0" y="0"/>
                      <a:pt x="0" y="0"/>
                    </a:cubicBezTo>
                    <a:cubicBezTo>
                      <a:pt x="3810" y="0"/>
                      <a:pt x="3810" y="3810"/>
                      <a:pt x="0" y="7620"/>
                    </a:cubicBezTo>
                    <a:cubicBezTo>
                      <a:pt x="0" y="3810"/>
                      <a:pt x="0" y="7620"/>
                      <a:pt x="0" y="7620"/>
                    </a:cubicBezTo>
                    <a:lnTo>
                      <a:pt x="0" y="7620"/>
                    </a:lnTo>
                    <a:close/>
                  </a:path>
                </a:pathLst>
              </a:custGeom>
              <a:solidFill>
                <a:srgbClr val="C643C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17" name="Freeform: Shape 616">
                <a:extLst>
                  <a:ext uri="{FF2B5EF4-FFF2-40B4-BE49-F238E27FC236}">
                    <a16:creationId xmlns:a16="http://schemas.microsoft.com/office/drawing/2014/main" id="{831783B7-6D1C-2C8D-4AB2-C89E3070DDC6}"/>
                  </a:ext>
                </a:extLst>
              </p:cNvPr>
              <p:cNvSpPr/>
              <p:nvPr/>
            </p:nvSpPr>
            <p:spPr>
              <a:xfrm>
                <a:off x="7744037" y="2156459"/>
                <a:ext cx="1693" cy="2857"/>
              </a:xfrm>
              <a:custGeom>
                <a:avLst/>
                <a:gdLst>
                  <a:gd name="connsiteX0" fmla="*/ 1693 w 1693"/>
                  <a:gd name="connsiteY0" fmla="*/ 0 h 2857"/>
                  <a:gd name="connsiteX1" fmla="*/ 1693 w 1693"/>
                  <a:gd name="connsiteY1" fmla="*/ 0 h 2857"/>
                  <a:gd name="connsiteX2" fmla="*/ 1693 w 1693"/>
                  <a:gd name="connsiteY2" fmla="*/ 0 h 2857"/>
                  <a:gd name="connsiteX3" fmla="*/ 1693 w 1693"/>
                  <a:gd name="connsiteY3" fmla="*/ 0 h 2857"/>
                  <a:gd name="connsiteX4" fmla="*/ 1693 w 1693"/>
                  <a:gd name="connsiteY4" fmla="*/ 0 h 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3" h="2857">
                    <a:moveTo>
                      <a:pt x="1693" y="0"/>
                    </a:moveTo>
                    <a:cubicBezTo>
                      <a:pt x="1693" y="3810"/>
                      <a:pt x="1693" y="3810"/>
                      <a:pt x="1693" y="0"/>
                    </a:cubicBezTo>
                    <a:cubicBezTo>
                      <a:pt x="1693" y="3810"/>
                      <a:pt x="-2117" y="3810"/>
                      <a:pt x="1693" y="0"/>
                    </a:cubicBezTo>
                    <a:cubicBezTo>
                      <a:pt x="1693" y="0"/>
                      <a:pt x="1693" y="0"/>
                      <a:pt x="1693" y="0"/>
                    </a:cubicBezTo>
                    <a:lnTo>
                      <a:pt x="1693" y="0"/>
                    </a:lnTo>
                    <a:close/>
                  </a:path>
                </a:pathLst>
              </a:custGeom>
              <a:solidFill>
                <a:srgbClr val="C643C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18" name="Freeform: Shape 617">
                <a:extLst>
                  <a:ext uri="{FF2B5EF4-FFF2-40B4-BE49-F238E27FC236}">
                    <a16:creationId xmlns:a16="http://schemas.microsoft.com/office/drawing/2014/main" id="{9843D1F7-42F1-8311-9D38-0EC976F89C67}"/>
                  </a:ext>
                </a:extLst>
              </p:cNvPr>
              <p:cNvSpPr/>
              <p:nvPr/>
            </p:nvSpPr>
            <p:spPr>
              <a:xfrm>
                <a:off x="8176261" y="1522505"/>
                <a:ext cx="18097" cy="20888"/>
              </a:xfrm>
              <a:custGeom>
                <a:avLst/>
                <a:gdLst>
                  <a:gd name="connsiteX0" fmla="*/ 0 w 18097"/>
                  <a:gd name="connsiteY0" fmla="*/ 16735 h 20888"/>
                  <a:gd name="connsiteX1" fmla="*/ 0 w 18097"/>
                  <a:gd name="connsiteY1" fmla="*/ 9115 h 20888"/>
                  <a:gd name="connsiteX2" fmla="*/ 15240 w 18097"/>
                  <a:gd name="connsiteY2" fmla="*/ 1495 h 20888"/>
                  <a:gd name="connsiteX3" fmla="*/ 15240 w 18097"/>
                  <a:gd name="connsiteY3" fmla="*/ 12925 h 20888"/>
                  <a:gd name="connsiteX4" fmla="*/ 0 w 18097"/>
                  <a:gd name="connsiteY4" fmla="*/ 16735 h 20888"/>
                  <a:gd name="connsiteX5" fmla="*/ 0 w 18097"/>
                  <a:gd name="connsiteY5" fmla="*/ 16735 h 20888"/>
                  <a:gd name="connsiteX6" fmla="*/ 0 w 18097"/>
                  <a:gd name="connsiteY6" fmla="*/ 16735 h 20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97" h="20888">
                    <a:moveTo>
                      <a:pt x="0" y="16735"/>
                    </a:moveTo>
                    <a:cubicBezTo>
                      <a:pt x="0" y="12925"/>
                      <a:pt x="0" y="12925"/>
                      <a:pt x="0" y="9115"/>
                    </a:cubicBezTo>
                    <a:cubicBezTo>
                      <a:pt x="3810" y="1495"/>
                      <a:pt x="7620" y="-2315"/>
                      <a:pt x="15240" y="1495"/>
                    </a:cubicBezTo>
                    <a:cubicBezTo>
                      <a:pt x="19050" y="1495"/>
                      <a:pt x="19050" y="9115"/>
                      <a:pt x="15240" y="12925"/>
                    </a:cubicBezTo>
                    <a:cubicBezTo>
                      <a:pt x="15240" y="20545"/>
                      <a:pt x="11430" y="24355"/>
                      <a:pt x="0" y="16735"/>
                    </a:cubicBezTo>
                    <a:cubicBezTo>
                      <a:pt x="3810" y="20545"/>
                      <a:pt x="0" y="20545"/>
                      <a:pt x="0" y="16735"/>
                    </a:cubicBezTo>
                    <a:lnTo>
                      <a:pt x="0" y="16735"/>
                    </a:lnTo>
                    <a:close/>
                  </a:path>
                </a:pathLst>
              </a:custGeom>
              <a:solidFill>
                <a:srgbClr val="FFFF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19" name="Freeform: Shape 618">
                <a:extLst>
                  <a:ext uri="{FF2B5EF4-FFF2-40B4-BE49-F238E27FC236}">
                    <a16:creationId xmlns:a16="http://schemas.microsoft.com/office/drawing/2014/main" id="{AE8F3FF9-745B-979D-88E6-1E4F283A96D5}"/>
                  </a:ext>
                </a:extLst>
              </p:cNvPr>
              <p:cNvSpPr/>
              <p:nvPr/>
            </p:nvSpPr>
            <p:spPr>
              <a:xfrm>
                <a:off x="8182187" y="1554479"/>
                <a:ext cx="4550" cy="7620"/>
              </a:xfrm>
              <a:custGeom>
                <a:avLst/>
                <a:gdLst>
                  <a:gd name="connsiteX0" fmla="*/ 1693 w 4550"/>
                  <a:gd name="connsiteY0" fmla="*/ 0 h 7620"/>
                  <a:gd name="connsiteX1" fmla="*/ 1693 w 4550"/>
                  <a:gd name="connsiteY1" fmla="*/ 0 h 7620"/>
                  <a:gd name="connsiteX2" fmla="*/ 1693 w 4550"/>
                  <a:gd name="connsiteY2" fmla="*/ 7620 h 7620"/>
                  <a:gd name="connsiteX3" fmla="*/ 1693 w 4550"/>
                  <a:gd name="connsiteY3" fmla="*/ 0 h 7620"/>
                  <a:gd name="connsiteX4" fmla="*/ 1693 w 4550"/>
                  <a:gd name="connsiteY4" fmla="*/ 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0" h="7620">
                    <a:moveTo>
                      <a:pt x="1693" y="0"/>
                    </a:moveTo>
                    <a:cubicBezTo>
                      <a:pt x="5503" y="0"/>
                      <a:pt x="5503" y="3810"/>
                      <a:pt x="1693" y="0"/>
                    </a:cubicBezTo>
                    <a:cubicBezTo>
                      <a:pt x="5503" y="3810"/>
                      <a:pt x="1693" y="7620"/>
                      <a:pt x="1693" y="7620"/>
                    </a:cubicBezTo>
                    <a:cubicBezTo>
                      <a:pt x="1693" y="7620"/>
                      <a:pt x="-2117" y="7620"/>
                      <a:pt x="1693" y="0"/>
                    </a:cubicBezTo>
                    <a:cubicBezTo>
                      <a:pt x="1693" y="3810"/>
                      <a:pt x="1693" y="0"/>
                      <a:pt x="1693" y="0"/>
                    </a:cubicBezTo>
                    <a:close/>
                  </a:path>
                </a:pathLst>
              </a:custGeom>
              <a:solidFill>
                <a:srgbClr val="ECC0E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20" name="Freeform: Shape 619">
                <a:extLst>
                  <a:ext uri="{FF2B5EF4-FFF2-40B4-BE49-F238E27FC236}">
                    <a16:creationId xmlns:a16="http://schemas.microsoft.com/office/drawing/2014/main" id="{2B4DAAE6-0D04-D614-C07F-D876C2A6D71B}"/>
                  </a:ext>
                </a:extLst>
              </p:cNvPr>
              <p:cNvSpPr/>
              <p:nvPr/>
            </p:nvSpPr>
            <p:spPr>
              <a:xfrm>
                <a:off x="9001337" y="2026920"/>
                <a:ext cx="1693" cy="7620"/>
              </a:xfrm>
              <a:custGeom>
                <a:avLst/>
                <a:gdLst>
                  <a:gd name="connsiteX0" fmla="*/ 1693 w 1693"/>
                  <a:gd name="connsiteY0" fmla="*/ 0 h 7620"/>
                  <a:gd name="connsiteX1" fmla="*/ 1693 w 1693"/>
                  <a:gd name="connsiteY1" fmla="*/ 7620 h 7620"/>
                  <a:gd name="connsiteX2" fmla="*/ 1693 w 1693"/>
                  <a:gd name="connsiteY2" fmla="*/ 7620 h 7620"/>
                  <a:gd name="connsiteX3" fmla="*/ 1693 w 1693"/>
                  <a:gd name="connsiteY3" fmla="*/ 0 h 7620"/>
                  <a:gd name="connsiteX4" fmla="*/ 1693 w 1693"/>
                  <a:gd name="connsiteY4" fmla="*/ 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3" h="7620">
                    <a:moveTo>
                      <a:pt x="1693" y="0"/>
                    </a:moveTo>
                    <a:cubicBezTo>
                      <a:pt x="1693" y="3810"/>
                      <a:pt x="1693" y="3810"/>
                      <a:pt x="1693" y="7620"/>
                    </a:cubicBezTo>
                    <a:cubicBezTo>
                      <a:pt x="1693" y="7620"/>
                      <a:pt x="1693" y="7620"/>
                      <a:pt x="1693" y="7620"/>
                    </a:cubicBezTo>
                    <a:cubicBezTo>
                      <a:pt x="-2117" y="3810"/>
                      <a:pt x="1693" y="0"/>
                      <a:pt x="1693" y="0"/>
                    </a:cubicBezTo>
                    <a:lnTo>
                      <a:pt x="1693" y="0"/>
                    </a:lnTo>
                    <a:close/>
                  </a:path>
                </a:pathLst>
              </a:custGeom>
              <a:solidFill>
                <a:srgbClr val="C555C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21" name="Freeform: Shape 620">
                <a:extLst>
                  <a:ext uri="{FF2B5EF4-FFF2-40B4-BE49-F238E27FC236}">
                    <a16:creationId xmlns:a16="http://schemas.microsoft.com/office/drawing/2014/main" id="{F0C12D81-1E61-D237-7CB0-128CEE77B49B}"/>
                  </a:ext>
                </a:extLst>
              </p:cNvPr>
              <p:cNvSpPr/>
              <p:nvPr/>
            </p:nvSpPr>
            <p:spPr>
              <a:xfrm>
                <a:off x="9191837" y="1985962"/>
                <a:ext cx="1693" cy="2857"/>
              </a:xfrm>
              <a:custGeom>
                <a:avLst/>
                <a:gdLst>
                  <a:gd name="connsiteX0" fmla="*/ 1693 w 1693"/>
                  <a:gd name="connsiteY0" fmla="*/ 2858 h 2857"/>
                  <a:gd name="connsiteX1" fmla="*/ 1693 w 1693"/>
                  <a:gd name="connsiteY1" fmla="*/ 2858 h 2857"/>
                  <a:gd name="connsiteX2" fmla="*/ 1693 w 1693"/>
                  <a:gd name="connsiteY2" fmla="*/ 2858 h 2857"/>
                  <a:gd name="connsiteX3" fmla="*/ 1693 w 1693"/>
                  <a:gd name="connsiteY3" fmla="*/ 2858 h 2857"/>
                  <a:gd name="connsiteX4" fmla="*/ 1693 w 1693"/>
                  <a:gd name="connsiteY4" fmla="*/ 2858 h 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3" h="2857">
                    <a:moveTo>
                      <a:pt x="1693" y="2858"/>
                    </a:moveTo>
                    <a:cubicBezTo>
                      <a:pt x="1693" y="2858"/>
                      <a:pt x="1693" y="2858"/>
                      <a:pt x="1693" y="2858"/>
                    </a:cubicBezTo>
                    <a:cubicBezTo>
                      <a:pt x="-2117" y="2858"/>
                      <a:pt x="1693" y="2858"/>
                      <a:pt x="1693" y="2858"/>
                    </a:cubicBezTo>
                    <a:cubicBezTo>
                      <a:pt x="1693" y="-953"/>
                      <a:pt x="1693" y="-953"/>
                      <a:pt x="1693" y="2858"/>
                    </a:cubicBezTo>
                    <a:cubicBezTo>
                      <a:pt x="1693" y="2858"/>
                      <a:pt x="1693" y="2858"/>
                      <a:pt x="1693" y="2858"/>
                    </a:cubicBezTo>
                    <a:close/>
                  </a:path>
                </a:pathLst>
              </a:custGeom>
              <a:solidFill>
                <a:srgbClr val="C555C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22" name="Freeform: Shape 621">
                <a:extLst>
                  <a:ext uri="{FF2B5EF4-FFF2-40B4-BE49-F238E27FC236}">
                    <a16:creationId xmlns:a16="http://schemas.microsoft.com/office/drawing/2014/main" id="{F56B1E16-D1EF-60BB-CAF0-968B9AAF61AD}"/>
                  </a:ext>
                </a:extLst>
              </p:cNvPr>
              <p:cNvSpPr/>
              <p:nvPr/>
            </p:nvSpPr>
            <p:spPr>
              <a:xfrm>
                <a:off x="7795261" y="1619250"/>
                <a:ext cx="279707" cy="224790"/>
              </a:xfrm>
              <a:custGeom>
                <a:avLst/>
                <a:gdLst>
                  <a:gd name="connsiteX0" fmla="*/ 80010 w 279707"/>
                  <a:gd name="connsiteY0" fmla="*/ 156210 h 224790"/>
                  <a:gd name="connsiteX1" fmla="*/ 72390 w 279707"/>
                  <a:gd name="connsiteY1" fmla="*/ 118110 h 224790"/>
                  <a:gd name="connsiteX2" fmla="*/ 72390 w 279707"/>
                  <a:gd name="connsiteY2" fmla="*/ 102870 h 224790"/>
                  <a:gd name="connsiteX3" fmla="*/ 68580 w 279707"/>
                  <a:gd name="connsiteY3" fmla="*/ 87630 h 224790"/>
                  <a:gd name="connsiteX4" fmla="*/ 64770 w 279707"/>
                  <a:gd name="connsiteY4" fmla="*/ 72390 h 224790"/>
                  <a:gd name="connsiteX5" fmla="*/ 45720 w 279707"/>
                  <a:gd name="connsiteY5" fmla="*/ 68580 h 224790"/>
                  <a:gd name="connsiteX6" fmla="*/ 19050 w 279707"/>
                  <a:gd name="connsiteY6" fmla="*/ 45720 h 224790"/>
                  <a:gd name="connsiteX7" fmla="*/ 7620 w 279707"/>
                  <a:gd name="connsiteY7" fmla="*/ 30480 h 224790"/>
                  <a:gd name="connsiteX8" fmla="*/ 0 w 279707"/>
                  <a:gd name="connsiteY8" fmla="*/ 22860 h 224790"/>
                  <a:gd name="connsiteX9" fmla="*/ 0 w 279707"/>
                  <a:gd name="connsiteY9" fmla="*/ 22860 h 224790"/>
                  <a:gd name="connsiteX10" fmla="*/ 3810 w 279707"/>
                  <a:gd name="connsiteY10" fmla="*/ 22860 h 224790"/>
                  <a:gd name="connsiteX11" fmla="*/ 11430 w 279707"/>
                  <a:gd name="connsiteY11" fmla="*/ 22860 h 224790"/>
                  <a:gd name="connsiteX12" fmla="*/ 26670 w 279707"/>
                  <a:gd name="connsiteY12" fmla="*/ 0 h 224790"/>
                  <a:gd name="connsiteX13" fmla="*/ 26670 w 279707"/>
                  <a:gd name="connsiteY13" fmla="*/ 0 h 224790"/>
                  <a:gd name="connsiteX14" fmla="*/ 30480 w 279707"/>
                  <a:gd name="connsiteY14" fmla="*/ 7620 h 224790"/>
                  <a:gd name="connsiteX15" fmla="*/ 34290 w 279707"/>
                  <a:gd name="connsiteY15" fmla="*/ 11430 h 224790"/>
                  <a:gd name="connsiteX16" fmla="*/ 41910 w 279707"/>
                  <a:gd name="connsiteY16" fmla="*/ 19050 h 224790"/>
                  <a:gd name="connsiteX17" fmla="*/ 49530 w 279707"/>
                  <a:gd name="connsiteY17" fmla="*/ 26670 h 224790"/>
                  <a:gd name="connsiteX18" fmla="*/ 57150 w 279707"/>
                  <a:gd name="connsiteY18" fmla="*/ 15240 h 224790"/>
                  <a:gd name="connsiteX19" fmla="*/ 68580 w 279707"/>
                  <a:gd name="connsiteY19" fmla="*/ 7620 h 224790"/>
                  <a:gd name="connsiteX20" fmla="*/ 80010 w 279707"/>
                  <a:gd name="connsiteY20" fmla="*/ 15240 h 224790"/>
                  <a:gd name="connsiteX21" fmla="*/ 91440 w 279707"/>
                  <a:gd name="connsiteY21" fmla="*/ 26670 h 224790"/>
                  <a:gd name="connsiteX22" fmla="*/ 106680 w 279707"/>
                  <a:gd name="connsiteY22" fmla="*/ 19050 h 224790"/>
                  <a:gd name="connsiteX23" fmla="*/ 114300 w 279707"/>
                  <a:gd name="connsiteY23" fmla="*/ 49530 h 224790"/>
                  <a:gd name="connsiteX24" fmla="*/ 125730 w 279707"/>
                  <a:gd name="connsiteY24" fmla="*/ 49530 h 224790"/>
                  <a:gd name="connsiteX25" fmla="*/ 133350 w 279707"/>
                  <a:gd name="connsiteY25" fmla="*/ 49530 h 224790"/>
                  <a:gd name="connsiteX26" fmla="*/ 137160 w 279707"/>
                  <a:gd name="connsiteY26" fmla="*/ 53340 h 224790"/>
                  <a:gd name="connsiteX27" fmla="*/ 144780 w 279707"/>
                  <a:gd name="connsiteY27" fmla="*/ 49530 h 224790"/>
                  <a:gd name="connsiteX28" fmla="*/ 148590 w 279707"/>
                  <a:gd name="connsiteY28" fmla="*/ 41910 h 224790"/>
                  <a:gd name="connsiteX29" fmla="*/ 152400 w 279707"/>
                  <a:gd name="connsiteY29" fmla="*/ 60960 h 224790"/>
                  <a:gd name="connsiteX30" fmla="*/ 167640 w 279707"/>
                  <a:gd name="connsiteY30" fmla="*/ 72390 h 224790"/>
                  <a:gd name="connsiteX31" fmla="*/ 186690 w 279707"/>
                  <a:gd name="connsiteY31" fmla="*/ 91440 h 224790"/>
                  <a:gd name="connsiteX32" fmla="*/ 190500 w 279707"/>
                  <a:gd name="connsiteY32" fmla="*/ 95250 h 224790"/>
                  <a:gd name="connsiteX33" fmla="*/ 198120 w 279707"/>
                  <a:gd name="connsiteY33" fmla="*/ 102870 h 224790"/>
                  <a:gd name="connsiteX34" fmla="*/ 205740 w 279707"/>
                  <a:gd name="connsiteY34" fmla="*/ 118110 h 224790"/>
                  <a:gd name="connsiteX35" fmla="*/ 198120 w 279707"/>
                  <a:gd name="connsiteY35" fmla="*/ 118110 h 224790"/>
                  <a:gd name="connsiteX36" fmla="*/ 182880 w 279707"/>
                  <a:gd name="connsiteY36" fmla="*/ 121920 h 224790"/>
                  <a:gd name="connsiteX37" fmla="*/ 205740 w 279707"/>
                  <a:gd name="connsiteY37" fmla="*/ 133350 h 224790"/>
                  <a:gd name="connsiteX38" fmla="*/ 224790 w 279707"/>
                  <a:gd name="connsiteY38" fmla="*/ 144780 h 224790"/>
                  <a:gd name="connsiteX39" fmla="*/ 232410 w 279707"/>
                  <a:gd name="connsiteY39" fmla="*/ 144780 h 224790"/>
                  <a:gd name="connsiteX40" fmla="*/ 240030 w 279707"/>
                  <a:gd name="connsiteY40" fmla="*/ 148590 h 224790"/>
                  <a:gd name="connsiteX41" fmla="*/ 232410 w 279707"/>
                  <a:gd name="connsiteY41" fmla="*/ 156210 h 224790"/>
                  <a:gd name="connsiteX42" fmla="*/ 224790 w 279707"/>
                  <a:gd name="connsiteY42" fmla="*/ 163830 h 224790"/>
                  <a:gd name="connsiteX43" fmla="*/ 232410 w 279707"/>
                  <a:gd name="connsiteY43" fmla="*/ 167640 h 224790"/>
                  <a:gd name="connsiteX44" fmla="*/ 240030 w 279707"/>
                  <a:gd name="connsiteY44" fmla="*/ 163830 h 224790"/>
                  <a:gd name="connsiteX45" fmla="*/ 240030 w 279707"/>
                  <a:gd name="connsiteY45" fmla="*/ 129540 h 224790"/>
                  <a:gd name="connsiteX46" fmla="*/ 240030 w 279707"/>
                  <a:gd name="connsiteY46" fmla="*/ 129540 h 224790"/>
                  <a:gd name="connsiteX47" fmla="*/ 259080 w 279707"/>
                  <a:gd name="connsiteY47" fmla="*/ 118110 h 224790"/>
                  <a:gd name="connsiteX48" fmla="*/ 259080 w 279707"/>
                  <a:gd name="connsiteY48" fmla="*/ 125730 h 224790"/>
                  <a:gd name="connsiteX49" fmla="*/ 255270 w 279707"/>
                  <a:gd name="connsiteY49" fmla="*/ 137160 h 224790"/>
                  <a:gd name="connsiteX50" fmla="*/ 270510 w 279707"/>
                  <a:gd name="connsiteY50" fmla="*/ 129540 h 224790"/>
                  <a:gd name="connsiteX51" fmla="*/ 278130 w 279707"/>
                  <a:gd name="connsiteY51" fmla="*/ 129540 h 224790"/>
                  <a:gd name="connsiteX52" fmla="*/ 274320 w 279707"/>
                  <a:gd name="connsiteY52" fmla="*/ 140970 h 224790"/>
                  <a:gd name="connsiteX53" fmla="*/ 270510 w 279707"/>
                  <a:gd name="connsiteY53" fmla="*/ 140970 h 224790"/>
                  <a:gd name="connsiteX54" fmla="*/ 262890 w 279707"/>
                  <a:gd name="connsiteY54" fmla="*/ 156210 h 224790"/>
                  <a:gd name="connsiteX55" fmla="*/ 278130 w 279707"/>
                  <a:gd name="connsiteY55" fmla="*/ 179070 h 224790"/>
                  <a:gd name="connsiteX56" fmla="*/ 251460 w 279707"/>
                  <a:gd name="connsiteY56" fmla="*/ 201930 h 224790"/>
                  <a:gd name="connsiteX57" fmla="*/ 236220 w 279707"/>
                  <a:gd name="connsiteY57" fmla="*/ 201930 h 224790"/>
                  <a:gd name="connsiteX58" fmla="*/ 194310 w 279707"/>
                  <a:gd name="connsiteY58" fmla="*/ 179070 h 224790"/>
                  <a:gd name="connsiteX59" fmla="*/ 179070 w 279707"/>
                  <a:gd name="connsiteY59" fmla="*/ 209550 h 224790"/>
                  <a:gd name="connsiteX60" fmla="*/ 175260 w 279707"/>
                  <a:gd name="connsiteY60" fmla="*/ 209550 h 224790"/>
                  <a:gd name="connsiteX61" fmla="*/ 156210 w 279707"/>
                  <a:gd name="connsiteY61" fmla="*/ 194310 h 224790"/>
                  <a:gd name="connsiteX62" fmla="*/ 156210 w 279707"/>
                  <a:gd name="connsiteY62" fmla="*/ 190500 h 224790"/>
                  <a:gd name="connsiteX63" fmla="*/ 137160 w 279707"/>
                  <a:gd name="connsiteY63" fmla="*/ 163830 h 224790"/>
                  <a:gd name="connsiteX64" fmla="*/ 133350 w 279707"/>
                  <a:gd name="connsiteY64" fmla="*/ 156210 h 224790"/>
                  <a:gd name="connsiteX65" fmla="*/ 129540 w 279707"/>
                  <a:gd name="connsiteY65" fmla="*/ 209550 h 224790"/>
                  <a:gd name="connsiteX66" fmla="*/ 118110 w 279707"/>
                  <a:gd name="connsiteY66" fmla="*/ 224790 h 224790"/>
                  <a:gd name="connsiteX67" fmla="*/ 106680 w 279707"/>
                  <a:gd name="connsiteY67" fmla="*/ 220980 h 224790"/>
                  <a:gd name="connsiteX68" fmla="*/ 80010 w 279707"/>
                  <a:gd name="connsiteY68" fmla="*/ 156210 h 22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279707" h="224790">
                    <a:moveTo>
                      <a:pt x="80010" y="156210"/>
                    </a:moveTo>
                    <a:cubicBezTo>
                      <a:pt x="68580" y="144780"/>
                      <a:pt x="68580" y="133350"/>
                      <a:pt x="72390" y="118110"/>
                    </a:cubicBezTo>
                    <a:cubicBezTo>
                      <a:pt x="72390" y="114300"/>
                      <a:pt x="76200" y="106680"/>
                      <a:pt x="72390" y="102870"/>
                    </a:cubicBezTo>
                    <a:cubicBezTo>
                      <a:pt x="68580" y="99060"/>
                      <a:pt x="64770" y="95250"/>
                      <a:pt x="68580" y="87630"/>
                    </a:cubicBezTo>
                    <a:cubicBezTo>
                      <a:pt x="72390" y="83820"/>
                      <a:pt x="68580" y="76200"/>
                      <a:pt x="64770" y="72390"/>
                    </a:cubicBezTo>
                    <a:cubicBezTo>
                      <a:pt x="60960" y="68580"/>
                      <a:pt x="53340" y="68580"/>
                      <a:pt x="45720" y="68580"/>
                    </a:cubicBezTo>
                    <a:cubicBezTo>
                      <a:pt x="26670" y="68580"/>
                      <a:pt x="19050" y="64770"/>
                      <a:pt x="19050" y="45720"/>
                    </a:cubicBezTo>
                    <a:cubicBezTo>
                      <a:pt x="19050" y="38100"/>
                      <a:pt x="19050" y="34290"/>
                      <a:pt x="7620" y="30480"/>
                    </a:cubicBezTo>
                    <a:cubicBezTo>
                      <a:pt x="3810" y="30480"/>
                      <a:pt x="3810" y="26670"/>
                      <a:pt x="0" y="22860"/>
                    </a:cubicBezTo>
                    <a:lnTo>
                      <a:pt x="0" y="22860"/>
                    </a:lnTo>
                    <a:cubicBezTo>
                      <a:pt x="0" y="22860"/>
                      <a:pt x="0" y="22860"/>
                      <a:pt x="3810" y="22860"/>
                    </a:cubicBezTo>
                    <a:cubicBezTo>
                      <a:pt x="7620" y="26670"/>
                      <a:pt x="11430" y="30480"/>
                      <a:pt x="11430" y="22860"/>
                    </a:cubicBezTo>
                    <a:cubicBezTo>
                      <a:pt x="11430" y="11430"/>
                      <a:pt x="15240" y="3810"/>
                      <a:pt x="26670" y="0"/>
                    </a:cubicBezTo>
                    <a:lnTo>
                      <a:pt x="26670" y="0"/>
                    </a:lnTo>
                    <a:cubicBezTo>
                      <a:pt x="30480" y="0"/>
                      <a:pt x="30480" y="3810"/>
                      <a:pt x="30480" y="7620"/>
                    </a:cubicBezTo>
                    <a:cubicBezTo>
                      <a:pt x="30480" y="7620"/>
                      <a:pt x="30480" y="11430"/>
                      <a:pt x="34290" y="11430"/>
                    </a:cubicBezTo>
                    <a:cubicBezTo>
                      <a:pt x="38100" y="11430"/>
                      <a:pt x="38100" y="15240"/>
                      <a:pt x="41910" y="19050"/>
                    </a:cubicBezTo>
                    <a:cubicBezTo>
                      <a:pt x="45720" y="22860"/>
                      <a:pt x="45720" y="22860"/>
                      <a:pt x="49530" y="26670"/>
                    </a:cubicBezTo>
                    <a:cubicBezTo>
                      <a:pt x="53340" y="22860"/>
                      <a:pt x="53340" y="19050"/>
                      <a:pt x="57150" y="15240"/>
                    </a:cubicBezTo>
                    <a:cubicBezTo>
                      <a:pt x="60960" y="11430"/>
                      <a:pt x="60960" y="7620"/>
                      <a:pt x="68580" y="7620"/>
                    </a:cubicBezTo>
                    <a:cubicBezTo>
                      <a:pt x="72390" y="7620"/>
                      <a:pt x="76200" y="11430"/>
                      <a:pt x="80010" y="15240"/>
                    </a:cubicBezTo>
                    <a:cubicBezTo>
                      <a:pt x="83820" y="22860"/>
                      <a:pt x="80010" y="30480"/>
                      <a:pt x="91440" y="26670"/>
                    </a:cubicBezTo>
                    <a:cubicBezTo>
                      <a:pt x="99060" y="26670"/>
                      <a:pt x="102870" y="26670"/>
                      <a:pt x="106680" y="19050"/>
                    </a:cubicBezTo>
                    <a:cubicBezTo>
                      <a:pt x="118110" y="26670"/>
                      <a:pt x="102870" y="41910"/>
                      <a:pt x="114300" y="49530"/>
                    </a:cubicBezTo>
                    <a:cubicBezTo>
                      <a:pt x="118110" y="45720"/>
                      <a:pt x="121920" y="38100"/>
                      <a:pt x="125730" y="49530"/>
                    </a:cubicBezTo>
                    <a:cubicBezTo>
                      <a:pt x="125730" y="53340"/>
                      <a:pt x="129540" y="53340"/>
                      <a:pt x="133350" y="49530"/>
                    </a:cubicBezTo>
                    <a:cubicBezTo>
                      <a:pt x="133350" y="49530"/>
                      <a:pt x="133350" y="53340"/>
                      <a:pt x="137160" y="53340"/>
                    </a:cubicBezTo>
                    <a:cubicBezTo>
                      <a:pt x="140970" y="57150"/>
                      <a:pt x="144780" y="57150"/>
                      <a:pt x="144780" y="49530"/>
                    </a:cubicBezTo>
                    <a:cubicBezTo>
                      <a:pt x="144780" y="45720"/>
                      <a:pt x="144780" y="45720"/>
                      <a:pt x="148590" y="41910"/>
                    </a:cubicBezTo>
                    <a:cubicBezTo>
                      <a:pt x="152400" y="45720"/>
                      <a:pt x="148590" y="53340"/>
                      <a:pt x="152400" y="60960"/>
                    </a:cubicBezTo>
                    <a:cubicBezTo>
                      <a:pt x="156210" y="68580"/>
                      <a:pt x="167640" y="64770"/>
                      <a:pt x="167640" y="72390"/>
                    </a:cubicBezTo>
                    <a:cubicBezTo>
                      <a:pt x="171450" y="80010"/>
                      <a:pt x="175260" y="87630"/>
                      <a:pt x="186690" y="91440"/>
                    </a:cubicBezTo>
                    <a:cubicBezTo>
                      <a:pt x="190500" y="91440"/>
                      <a:pt x="190500" y="95250"/>
                      <a:pt x="190500" y="95250"/>
                    </a:cubicBezTo>
                    <a:cubicBezTo>
                      <a:pt x="190500" y="102870"/>
                      <a:pt x="194310" y="102870"/>
                      <a:pt x="198120" y="102870"/>
                    </a:cubicBezTo>
                    <a:cubicBezTo>
                      <a:pt x="201930" y="102870"/>
                      <a:pt x="209550" y="114300"/>
                      <a:pt x="205740" y="118110"/>
                    </a:cubicBezTo>
                    <a:cubicBezTo>
                      <a:pt x="201930" y="121920"/>
                      <a:pt x="198120" y="121920"/>
                      <a:pt x="198120" y="118110"/>
                    </a:cubicBezTo>
                    <a:cubicBezTo>
                      <a:pt x="194310" y="110490"/>
                      <a:pt x="190500" y="114300"/>
                      <a:pt x="182880" y="121920"/>
                    </a:cubicBezTo>
                    <a:cubicBezTo>
                      <a:pt x="190500" y="125730"/>
                      <a:pt x="201930" y="125730"/>
                      <a:pt x="205740" y="133350"/>
                    </a:cubicBezTo>
                    <a:cubicBezTo>
                      <a:pt x="209550" y="140970"/>
                      <a:pt x="217170" y="144780"/>
                      <a:pt x="224790" y="144780"/>
                    </a:cubicBezTo>
                    <a:cubicBezTo>
                      <a:pt x="228600" y="144780"/>
                      <a:pt x="228600" y="144780"/>
                      <a:pt x="232410" y="144780"/>
                    </a:cubicBezTo>
                    <a:cubicBezTo>
                      <a:pt x="236220" y="144780"/>
                      <a:pt x="240030" y="144780"/>
                      <a:pt x="240030" y="148590"/>
                    </a:cubicBezTo>
                    <a:cubicBezTo>
                      <a:pt x="240030" y="152400"/>
                      <a:pt x="236220" y="152400"/>
                      <a:pt x="232410" y="156210"/>
                    </a:cubicBezTo>
                    <a:cubicBezTo>
                      <a:pt x="228600" y="156210"/>
                      <a:pt x="224790" y="160020"/>
                      <a:pt x="224790" y="163830"/>
                    </a:cubicBezTo>
                    <a:cubicBezTo>
                      <a:pt x="224790" y="167640"/>
                      <a:pt x="228600" y="167640"/>
                      <a:pt x="232410" y="167640"/>
                    </a:cubicBezTo>
                    <a:cubicBezTo>
                      <a:pt x="236220" y="167640"/>
                      <a:pt x="240030" y="167640"/>
                      <a:pt x="240030" y="163830"/>
                    </a:cubicBezTo>
                    <a:cubicBezTo>
                      <a:pt x="243840" y="152400"/>
                      <a:pt x="243840" y="140970"/>
                      <a:pt x="240030" y="129540"/>
                    </a:cubicBezTo>
                    <a:lnTo>
                      <a:pt x="240030" y="129540"/>
                    </a:lnTo>
                    <a:cubicBezTo>
                      <a:pt x="247650" y="125730"/>
                      <a:pt x="255270" y="125730"/>
                      <a:pt x="259080" y="118110"/>
                    </a:cubicBezTo>
                    <a:cubicBezTo>
                      <a:pt x="262890" y="121920"/>
                      <a:pt x="259080" y="121920"/>
                      <a:pt x="259080" y="125730"/>
                    </a:cubicBezTo>
                    <a:cubicBezTo>
                      <a:pt x="255270" y="129540"/>
                      <a:pt x="251460" y="133350"/>
                      <a:pt x="255270" y="137160"/>
                    </a:cubicBezTo>
                    <a:cubicBezTo>
                      <a:pt x="259080" y="133350"/>
                      <a:pt x="266700" y="133350"/>
                      <a:pt x="270510" y="129540"/>
                    </a:cubicBezTo>
                    <a:cubicBezTo>
                      <a:pt x="274320" y="125730"/>
                      <a:pt x="278130" y="125730"/>
                      <a:pt x="278130" y="129540"/>
                    </a:cubicBezTo>
                    <a:cubicBezTo>
                      <a:pt x="281940" y="133350"/>
                      <a:pt x="278130" y="137160"/>
                      <a:pt x="274320" y="140970"/>
                    </a:cubicBezTo>
                    <a:cubicBezTo>
                      <a:pt x="274320" y="140970"/>
                      <a:pt x="270510" y="140970"/>
                      <a:pt x="270510" y="140970"/>
                    </a:cubicBezTo>
                    <a:cubicBezTo>
                      <a:pt x="259080" y="140970"/>
                      <a:pt x="262890" y="148590"/>
                      <a:pt x="262890" y="156210"/>
                    </a:cubicBezTo>
                    <a:cubicBezTo>
                      <a:pt x="270510" y="160020"/>
                      <a:pt x="274320" y="171450"/>
                      <a:pt x="278130" y="179070"/>
                    </a:cubicBezTo>
                    <a:cubicBezTo>
                      <a:pt x="281940" y="198120"/>
                      <a:pt x="270510" y="205740"/>
                      <a:pt x="251460" y="201930"/>
                    </a:cubicBezTo>
                    <a:cubicBezTo>
                      <a:pt x="247650" y="201930"/>
                      <a:pt x="243840" y="201930"/>
                      <a:pt x="236220" y="201930"/>
                    </a:cubicBezTo>
                    <a:cubicBezTo>
                      <a:pt x="220980" y="198120"/>
                      <a:pt x="209550" y="182880"/>
                      <a:pt x="194310" y="179070"/>
                    </a:cubicBezTo>
                    <a:cubicBezTo>
                      <a:pt x="201930" y="198120"/>
                      <a:pt x="194310" y="205740"/>
                      <a:pt x="179070" y="209550"/>
                    </a:cubicBezTo>
                    <a:cubicBezTo>
                      <a:pt x="179070" y="209550"/>
                      <a:pt x="175260" y="209550"/>
                      <a:pt x="175260" y="209550"/>
                    </a:cubicBezTo>
                    <a:cubicBezTo>
                      <a:pt x="167640" y="205740"/>
                      <a:pt x="160020" y="205740"/>
                      <a:pt x="156210" y="194310"/>
                    </a:cubicBezTo>
                    <a:cubicBezTo>
                      <a:pt x="156210" y="194310"/>
                      <a:pt x="156210" y="190500"/>
                      <a:pt x="156210" y="190500"/>
                    </a:cubicBezTo>
                    <a:cubicBezTo>
                      <a:pt x="137160" y="190500"/>
                      <a:pt x="133350" y="179070"/>
                      <a:pt x="137160" y="163830"/>
                    </a:cubicBezTo>
                    <a:cubicBezTo>
                      <a:pt x="137160" y="160020"/>
                      <a:pt x="133350" y="160020"/>
                      <a:pt x="133350" y="156210"/>
                    </a:cubicBezTo>
                    <a:cubicBezTo>
                      <a:pt x="125730" y="175260"/>
                      <a:pt x="137160" y="190500"/>
                      <a:pt x="129540" y="209550"/>
                    </a:cubicBezTo>
                    <a:cubicBezTo>
                      <a:pt x="129540" y="217170"/>
                      <a:pt x="125730" y="220980"/>
                      <a:pt x="118110" y="224790"/>
                    </a:cubicBezTo>
                    <a:cubicBezTo>
                      <a:pt x="114300" y="224790"/>
                      <a:pt x="110490" y="224790"/>
                      <a:pt x="106680" y="220980"/>
                    </a:cubicBezTo>
                    <a:cubicBezTo>
                      <a:pt x="95250" y="205740"/>
                      <a:pt x="91440" y="179070"/>
                      <a:pt x="80010" y="156210"/>
                    </a:cubicBezTo>
                    <a:close/>
                  </a:path>
                </a:pathLst>
              </a:custGeom>
              <a:solidFill>
                <a:srgbClr val="D065C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23" name="Freeform: Shape 622">
                <a:extLst>
                  <a:ext uri="{FF2B5EF4-FFF2-40B4-BE49-F238E27FC236}">
                    <a16:creationId xmlns:a16="http://schemas.microsoft.com/office/drawing/2014/main" id="{1491D6B2-8DCD-B4A1-ED57-E10278DBB8ED}"/>
                  </a:ext>
                </a:extLst>
              </p:cNvPr>
              <p:cNvSpPr/>
              <p:nvPr/>
            </p:nvSpPr>
            <p:spPr>
              <a:xfrm>
                <a:off x="7792403" y="1648036"/>
                <a:ext cx="2857" cy="1693"/>
              </a:xfrm>
              <a:custGeom>
                <a:avLst/>
                <a:gdLst>
                  <a:gd name="connsiteX0" fmla="*/ 2858 w 2857"/>
                  <a:gd name="connsiteY0" fmla="*/ 1693 h 1693"/>
                  <a:gd name="connsiteX1" fmla="*/ 2858 w 2857"/>
                  <a:gd name="connsiteY1" fmla="*/ 1693 h 1693"/>
                  <a:gd name="connsiteX2" fmla="*/ 2858 w 2857"/>
                  <a:gd name="connsiteY2" fmla="*/ 1693 h 1693"/>
                  <a:gd name="connsiteX3" fmla="*/ 2858 w 2857"/>
                  <a:gd name="connsiteY3" fmla="*/ 1693 h 1693"/>
                </a:gdLst>
                <a:ahLst/>
                <a:cxnLst>
                  <a:cxn ang="0">
                    <a:pos x="connsiteX0" y="connsiteY0"/>
                  </a:cxn>
                  <a:cxn ang="0">
                    <a:pos x="connsiteX1" y="connsiteY1"/>
                  </a:cxn>
                  <a:cxn ang="0">
                    <a:pos x="connsiteX2" y="connsiteY2"/>
                  </a:cxn>
                  <a:cxn ang="0">
                    <a:pos x="connsiteX3" y="connsiteY3"/>
                  </a:cxn>
                </a:cxnLst>
                <a:rect l="l" t="t" r="r" b="b"/>
                <a:pathLst>
                  <a:path w="2857" h="1693">
                    <a:moveTo>
                      <a:pt x="2858" y="1693"/>
                    </a:moveTo>
                    <a:lnTo>
                      <a:pt x="2858" y="1693"/>
                    </a:lnTo>
                    <a:cubicBezTo>
                      <a:pt x="-953" y="1693"/>
                      <a:pt x="-953" y="-2117"/>
                      <a:pt x="2858" y="1693"/>
                    </a:cubicBezTo>
                    <a:cubicBezTo>
                      <a:pt x="2858" y="-2117"/>
                      <a:pt x="2858" y="1693"/>
                      <a:pt x="2858" y="1693"/>
                    </a:cubicBezTo>
                    <a:close/>
                  </a:path>
                </a:pathLst>
              </a:custGeom>
              <a:solidFill>
                <a:srgbClr val="CB54C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24" name="Freeform: Shape 623">
                <a:extLst>
                  <a:ext uri="{FF2B5EF4-FFF2-40B4-BE49-F238E27FC236}">
                    <a16:creationId xmlns:a16="http://schemas.microsoft.com/office/drawing/2014/main" id="{78E56F64-BCB2-3B66-4D95-C10F82C00D52}"/>
                  </a:ext>
                </a:extLst>
              </p:cNvPr>
              <p:cNvSpPr/>
              <p:nvPr/>
            </p:nvSpPr>
            <p:spPr>
              <a:xfrm>
                <a:off x="7741920" y="1645920"/>
                <a:ext cx="3810" cy="7620"/>
              </a:xfrm>
              <a:custGeom>
                <a:avLst/>
                <a:gdLst>
                  <a:gd name="connsiteX0" fmla="*/ 3810 w 3810"/>
                  <a:gd name="connsiteY0" fmla="*/ 7620 h 7620"/>
                  <a:gd name="connsiteX1" fmla="*/ 0 w 3810"/>
                  <a:gd name="connsiteY1" fmla="*/ 0 h 7620"/>
                  <a:gd name="connsiteX2" fmla="*/ 3810 w 3810"/>
                  <a:gd name="connsiteY2" fmla="*/ 7620 h 7620"/>
                  <a:gd name="connsiteX3" fmla="*/ 3810 w 3810"/>
                  <a:gd name="connsiteY3" fmla="*/ 7620 h 7620"/>
                </a:gdLst>
                <a:ahLst/>
                <a:cxnLst>
                  <a:cxn ang="0">
                    <a:pos x="connsiteX0" y="connsiteY0"/>
                  </a:cxn>
                  <a:cxn ang="0">
                    <a:pos x="connsiteX1" y="connsiteY1"/>
                  </a:cxn>
                  <a:cxn ang="0">
                    <a:pos x="connsiteX2" y="connsiteY2"/>
                  </a:cxn>
                  <a:cxn ang="0">
                    <a:pos x="connsiteX3" y="connsiteY3"/>
                  </a:cxn>
                </a:cxnLst>
                <a:rect l="l" t="t" r="r" b="b"/>
                <a:pathLst>
                  <a:path w="3810" h="7620">
                    <a:moveTo>
                      <a:pt x="3810" y="7620"/>
                    </a:moveTo>
                    <a:cubicBezTo>
                      <a:pt x="0" y="7620"/>
                      <a:pt x="0" y="3810"/>
                      <a:pt x="0" y="0"/>
                    </a:cubicBezTo>
                    <a:cubicBezTo>
                      <a:pt x="0" y="3810"/>
                      <a:pt x="0" y="7620"/>
                      <a:pt x="3810" y="7620"/>
                    </a:cubicBezTo>
                    <a:lnTo>
                      <a:pt x="3810" y="7620"/>
                    </a:lnTo>
                    <a:close/>
                  </a:path>
                </a:pathLst>
              </a:custGeom>
              <a:solidFill>
                <a:srgbClr val="CB54C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25" name="Freeform: Shape 624">
                <a:extLst>
                  <a:ext uri="{FF2B5EF4-FFF2-40B4-BE49-F238E27FC236}">
                    <a16:creationId xmlns:a16="http://schemas.microsoft.com/office/drawing/2014/main" id="{50FA220C-931C-DB19-6980-98A6763E409B}"/>
                  </a:ext>
                </a:extLst>
              </p:cNvPr>
              <p:cNvSpPr/>
              <p:nvPr/>
            </p:nvSpPr>
            <p:spPr>
              <a:xfrm>
                <a:off x="7519247" y="1901190"/>
                <a:ext cx="4550" cy="6312"/>
              </a:xfrm>
              <a:custGeom>
                <a:avLst/>
                <a:gdLst>
                  <a:gd name="connsiteX0" fmla="*/ 1693 w 4550"/>
                  <a:gd name="connsiteY0" fmla="*/ 0 h 6312"/>
                  <a:gd name="connsiteX1" fmla="*/ 1693 w 4550"/>
                  <a:gd name="connsiteY1" fmla="*/ 0 h 6312"/>
                  <a:gd name="connsiteX2" fmla="*/ 1693 w 4550"/>
                  <a:gd name="connsiteY2" fmla="*/ 3810 h 6312"/>
                  <a:gd name="connsiteX3" fmla="*/ 1693 w 4550"/>
                  <a:gd name="connsiteY3" fmla="*/ 0 h 6312"/>
                  <a:gd name="connsiteX4" fmla="*/ 1693 w 4550"/>
                  <a:gd name="connsiteY4" fmla="*/ 0 h 6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0" h="6312">
                    <a:moveTo>
                      <a:pt x="1693" y="0"/>
                    </a:moveTo>
                    <a:cubicBezTo>
                      <a:pt x="5503" y="0"/>
                      <a:pt x="5503" y="0"/>
                      <a:pt x="1693" y="0"/>
                    </a:cubicBezTo>
                    <a:cubicBezTo>
                      <a:pt x="5503" y="3810"/>
                      <a:pt x="5503" y="3810"/>
                      <a:pt x="1693" y="3810"/>
                    </a:cubicBezTo>
                    <a:cubicBezTo>
                      <a:pt x="1693" y="7620"/>
                      <a:pt x="1693" y="7620"/>
                      <a:pt x="1693" y="0"/>
                    </a:cubicBezTo>
                    <a:cubicBezTo>
                      <a:pt x="-2116" y="3810"/>
                      <a:pt x="1693" y="0"/>
                      <a:pt x="1693" y="0"/>
                    </a:cubicBezTo>
                    <a:close/>
                  </a:path>
                </a:pathLst>
              </a:custGeom>
              <a:solidFill>
                <a:srgbClr val="D983D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26" name="Freeform: Shape 625">
                <a:extLst>
                  <a:ext uri="{FF2B5EF4-FFF2-40B4-BE49-F238E27FC236}">
                    <a16:creationId xmlns:a16="http://schemas.microsoft.com/office/drawing/2014/main" id="{5F009D42-905C-A459-EF67-E31DAF64FEE8}"/>
                  </a:ext>
                </a:extLst>
              </p:cNvPr>
              <p:cNvSpPr/>
              <p:nvPr/>
            </p:nvSpPr>
            <p:spPr>
              <a:xfrm>
                <a:off x="7814311" y="1611629"/>
                <a:ext cx="21669" cy="34290"/>
              </a:xfrm>
              <a:custGeom>
                <a:avLst/>
                <a:gdLst>
                  <a:gd name="connsiteX0" fmla="*/ 19050 w 21669"/>
                  <a:gd name="connsiteY0" fmla="*/ 34290 h 34290"/>
                  <a:gd name="connsiteX1" fmla="*/ 3810 w 21669"/>
                  <a:gd name="connsiteY1" fmla="*/ 34290 h 34290"/>
                  <a:gd name="connsiteX2" fmla="*/ 11430 w 21669"/>
                  <a:gd name="connsiteY2" fmla="*/ 26670 h 34290"/>
                  <a:gd name="connsiteX3" fmla="*/ 0 w 21669"/>
                  <a:gd name="connsiteY3" fmla="*/ 26670 h 34290"/>
                  <a:gd name="connsiteX4" fmla="*/ 3810 w 21669"/>
                  <a:gd name="connsiteY4" fmla="*/ 15240 h 34290"/>
                  <a:gd name="connsiteX5" fmla="*/ 7620 w 21669"/>
                  <a:gd name="connsiteY5" fmla="*/ 0 h 34290"/>
                  <a:gd name="connsiteX6" fmla="*/ 15240 w 21669"/>
                  <a:gd name="connsiteY6" fmla="*/ 7620 h 34290"/>
                  <a:gd name="connsiteX7" fmla="*/ 19050 w 21669"/>
                  <a:gd name="connsiteY7" fmla="*/ 34290 h 3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69" h="34290">
                    <a:moveTo>
                      <a:pt x="19050" y="34290"/>
                    </a:moveTo>
                    <a:lnTo>
                      <a:pt x="3810" y="34290"/>
                    </a:lnTo>
                    <a:cubicBezTo>
                      <a:pt x="3810" y="30480"/>
                      <a:pt x="7620" y="26670"/>
                      <a:pt x="11430" y="26670"/>
                    </a:cubicBezTo>
                    <a:cubicBezTo>
                      <a:pt x="7620" y="26670"/>
                      <a:pt x="3810" y="26670"/>
                      <a:pt x="0" y="26670"/>
                    </a:cubicBezTo>
                    <a:lnTo>
                      <a:pt x="3810" y="15240"/>
                    </a:lnTo>
                    <a:cubicBezTo>
                      <a:pt x="7620" y="11430"/>
                      <a:pt x="3810" y="7620"/>
                      <a:pt x="7620" y="0"/>
                    </a:cubicBezTo>
                    <a:cubicBezTo>
                      <a:pt x="15240" y="0"/>
                      <a:pt x="15240" y="3810"/>
                      <a:pt x="15240" y="7620"/>
                    </a:cubicBezTo>
                    <a:cubicBezTo>
                      <a:pt x="15240" y="15240"/>
                      <a:pt x="26670" y="22860"/>
                      <a:pt x="19050" y="34290"/>
                    </a:cubicBezTo>
                    <a:close/>
                  </a:path>
                </a:pathLst>
              </a:custGeom>
              <a:solidFill>
                <a:srgbClr val="D77CD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27" name="Freeform: Shape 626">
                <a:extLst>
                  <a:ext uri="{FF2B5EF4-FFF2-40B4-BE49-F238E27FC236}">
                    <a16:creationId xmlns:a16="http://schemas.microsoft.com/office/drawing/2014/main" id="{B1AF5EF9-C57E-8E1C-D5C7-1A92287DAEA2}"/>
                  </a:ext>
                </a:extLst>
              </p:cNvPr>
              <p:cNvSpPr/>
              <p:nvPr/>
            </p:nvSpPr>
            <p:spPr>
              <a:xfrm>
                <a:off x="7806690" y="1535429"/>
                <a:ext cx="7620" cy="15240"/>
              </a:xfrm>
              <a:custGeom>
                <a:avLst/>
                <a:gdLst>
                  <a:gd name="connsiteX0" fmla="*/ 3810 w 7620"/>
                  <a:gd name="connsiteY0" fmla="*/ 15240 h 15240"/>
                  <a:gd name="connsiteX1" fmla="*/ 0 w 7620"/>
                  <a:gd name="connsiteY1" fmla="*/ 0 h 15240"/>
                  <a:gd name="connsiteX2" fmla="*/ 7620 w 7620"/>
                  <a:gd name="connsiteY2" fmla="*/ 11430 h 15240"/>
                  <a:gd name="connsiteX3" fmla="*/ 3810 w 7620"/>
                  <a:gd name="connsiteY3" fmla="*/ 15240 h 15240"/>
                </a:gdLst>
                <a:ahLst/>
                <a:cxnLst>
                  <a:cxn ang="0">
                    <a:pos x="connsiteX0" y="connsiteY0"/>
                  </a:cxn>
                  <a:cxn ang="0">
                    <a:pos x="connsiteX1" y="connsiteY1"/>
                  </a:cxn>
                  <a:cxn ang="0">
                    <a:pos x="connsiteX2" y="connsiteY2"/>
                  </a:cxn>
                  <a:cxn ang="0">
                    <a:pos x="connsiteX3" y="connsiteY3"/>
                  </a:cxn>
                </a:cxnLst>
                <a:rect l="l" t="t" r="r" b="b"/>
                <a:pathLst>
                  <a:path w="7620" h="15240">
                    <a:moveTo>
                      <a:pt x="3810" y="15240"/>
                    </a:moveTo>
                    <a:lnTo>
                      <a:pt x="0" y="0"/>
                    </a:lnTo>
                    <a:cubicBezTo>
                      <a:pt x="7620" y="0"/>
                      <a:pt x="3810" y="7620"/>
                      <a:pt x="7620" y="11430"/>
                    </a:cubicBezTo>
                    <a:lnTo>
                      <a:pt x="3810" y="15240"/>
                    </a:lnTo>
                    <a:close/>
                  </a:path>
                </a:pathLst>
              </a:custGeom>
              <a:solidFill>
                <a:srgbClr val="9B289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28" name="Freeform: Shape 627">
                <a:extLst>
                  <a:ext uri="{FF2B5EF4-FFF2-40B4-BE49-F238E27FC236}">
                    <a16:creationId xmlns:a16="http://schemas.microsoft.com/office/drawing/2014/main" id="{04236CF6-99E4-F5FD-8C91-C971756BA744}"/>
                  </a:ext>
                </a:extLst>
              </p:cNvPr>
              <p:cNvSpPr/>
              <p:nvPr/>
            </p:nvSpPr>
            <p:spPr>
              <a:xfrm>
                <a:off x="7833361" y="1608772"/>
                <a:ext cx="2857" cy="2857"/>
              </a:xfrm>
              <a:custGeom>
                <a:avLst/>
                <a:gdLst>
                  <a:gd name="connsiteX0" fmla="*/ 0 w 2857"/>
                  <a:gd name="connsiteY0" fmla="*/ 2857 h 2857"/>
                  <a:gd name="connsiteX1" fmla="*/ 0 w 2857"/>
                  <a:gd name="connsiteY1" fmla="*/ 2857 h 2857"/>
                  <a:gd name="connsiteX2" fmla="*/ 0 w 2857"/>
                  <a:gd name="connsiteY2" fmla="*/ 2857 h 2857"/>
                  <a:gd name="connsiteX3" fmla="*/ 0 w 2857"/>
                  <a:gd name="connsiteY3" fmla="*/ 2857 h 2857"/>
                  <a:gd name="connsiteX4" fmla="*/ 0 w 2857"/>
                  <a:gd name="connsiteY4" fmla="*/ 2857 h 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 h="2857">
                    <a:moveTo>
                      <a:pt x="0" y="2857"/>
                    </a:moveTo>
                    <a:cubicBezTo>
                      <a:pt x="0" y="-952"/>
                      <a:pt x="0" y="-952"/>
                      <a:pt x="0" y="2857"/>
                    </a:cubicBezTo>
                    <a:cubicBezTo>
                      <a:pt x="3810" y="-952"/>
                      <a:pt x="3810" y="-952"/>
                      <a:pt x="0" y="2857"/>
                    </a:cubicBezTo>
                    <a:cubicBezTo>
                      <a:pt x="3810" y="2857"/>
                      <a:pt x="3810" y="2857"/>
                      <a:pt x="0" y="2857"/>
                    </a:cubicBezTo>
                    <a:cubicBezTo>
                      <a:pt x="0" y="2857"/>
                      <a:pt x="0" y="2857"/>
                      <a:pt x="0" y="2857"/>
                    </a:cubicBezTo>
                    <a:close/>
                  </a:path>
                </a:pathLst>
              </a:custGeom>
              <a:solidFill>
                <a:srgbClr val="D77CD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29" name="Freeform: Shape 628">
                <a:extLst>
                  <a:ext uri="{FF2B5EF4-FFF2-40B4-BE49-F238E27FC236}">
                    <a16:creationId xmlns:a16="http://schemas.microsoft.com/office/drawing/2014/main" id="{8EDD143A-9905-C538-3D03-2A3E5EFC38B9}"/>
                  </a:ext>
                </a:extLst>
              </p:cNvPr>
              <p:cNvSpPr/>
              <p:nvPr/>
            </p:nvSpPr>
            <p:spPr>
              <a:xfrm>
                <a:off x="7932420" y="1615440"/>
                <a:ext cx="38100" cy="38100"/>
              </a:xfrm>
              <a:custGeom>
                <a:avLst/>
                <a:gdLst>
                  <a:gd name="connsiteX0" fmla="*/ 0 w 38100"/>
                  <a:gd name="connsiteY0" fmla="*/ 0 h 38100"/>
                  <a:gd name="connsiteX1" fmla="*/ 0 w 38100"/>
                  <a:gd name="connsiteY1" fmla="*/ 0 h 38100"/>
                  <a:gd name="connsiteX2" fmla="*/ 0 w 38100"/>
                  <a:gd name="connsiteY2" fmla="*/ 0 h 38100"/>
                </a:gdLst>
                <a:ahLst/>
                <a:cxnLst>
                  <a:cxn ang="0">
                    <a:pos x="connsiteX0" y="connsiteY0"/>
                  </a:cxn>
                  <a:cxn ang="0">
                    <a:pos x="connsiteX1" y="connsiteY1"/>
                  </a:cxn>
                  <a:cxn ang="0">
                    <a:pos x="connsiteX2" y="connsiteY2"/>
                  </a:cxn>
                </a:cxnLst>
                <a:rect l="l" t="t" r="r" b="b"/>
                <a:pathLst>
                  <a:path w="38100" h="38100">
                    <a:moveTo>
                      <a:pt x="0" y="0"/>
                    </a:moveTo>
                    <a:lnTo>
                      <a:pt x="0" y="0"/>
                    </a:lnTo>
                    <a:lnTo>
                      <a:pt x="0" y="0"/>
                    </a:lnTo>
                    <a:close/>
                  </a:path>
                </a:pathLst>
              </a:custGeom>
              <a:solidFill>
                <a:srgbClr val="E3A3E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30" name="Freeform: Shape 629">
                <a:extLst>
                  <a:ext uri="{FF2B5EF4-FFF2-40B4-BE49-F238E27FC236}">
                    <a16:creationId xmlns:a16="http://schemas.microsoft.com/office/drawing/2014/main" id="{C3128713-38B4-55C7-B26D-AE7C6FB17A8C}"/>
                  </a:ext>
                </a:extLst>
              </p:cNvPr>
              <p:cNvSpPr/>
              <p:nvPr/>
            </p:nvSpPr>
            <p:spPr>
              <a:xfrm>
                <a:off x="8778240" y="1687829"/>
                <a:ext cx="118110" cy="64051"/>
              </a:xfrm>
              <a:custGeom>
                <a:avLst/>
                <a:gdLst>
                  <a:gd name="connsiteX0" fmla="*/ 0 w 118110"/>
                  <a:gd name="connsiteY0" fmla="*/ 38100 h 64051"/>
                  <a:gd name="connsiteX1" fmla="*/ 26670 w 118110"/>
                  <a:gd name="connsiteY1" fmla="*/ 19050 h 64051"/>
                  <a:gd name="connsiteX2" fmla="*/ 30480 w 118110"/>
                  <a:gd name="connsiteY2" fmla="*/ 3810 h 64051"/>
                  <a:gd name="connsiteX3" fmla="*/ 34290 w 118110"/>
                  <a:gd name="connsiteY3" fmla="*/ 0 h 64051"/>
                  <a:gd name="connsiteX4" fmla="*/ 38100 w 118110"/>
                  <a:gd name="connsiteY4" fmla="*/ 3810 h 64051"/>
                  <a:gd name="connsiteX5" fmla="*/ 49530 w 118110"/>
                  <a:gd name="connsiteY5" fmla="*/ 7620 h 64051"/>
                  <a:gd name="connsiteX6" fmla="*/ 57150 w 118110"/>
                  <a:gd name="connsiteY6" fmla="*/ 7620 h 64051"/>
                  <a:gd name="connsiteX7" fmla="*/ 72390 w 118110"/>
                  <a:gd name="connsiteY7" fmla="*/ 22860 h 64051"/>
                  <a:gd name="connsiteX8" fmla="*/ 87630 w 118110"/>
                  <a:gd name="connsiteY8" fmla="*/ 41910 h 64051"/>
                  <a:gd name="connsiteX9" fmla="*/ 102870 w 118110"/>
                  <a:gd name="connsiteY9" fmla="*/ 45720 h 64051"/>
                  <a:gd name="connsiteX10" fmla="*/ 118110 w 118110"/>
                  <a:gd name="connsiteY10" fmla="*/ 57150 h 64051"/>
                  <a:gd name="connsiteX11" fmla="*/ 83820 w 118110"/>
                  <a:gd name="connsiteY11" fmla="*/ 53340 h 64051"/>
                  <a:gd name="connsiteX12" fmla="*/ 53340 w 118110"/>
                  <a:gd name="connsiteY12" fmla="*/ 45720 h 64051"/>
                  <a:gd name="connsiteX13" fmla="*/ 34290 w 118110"/>
                  <a:gd name="connsiteY13" fmla="*/ 30480 h 64051"/>
                  <a:gd name="connsiteX14" fmla="*/ 22860 w 118110"/>
                  <a:gd name="connsiteY14" fmla="*/ 34290 h 64051"/>
                  <a:gd name="connsiteX15" fmla="*/ 26670 w 118110"/>
                  <a:gd name="connsiteY15" fmla="*/ 45720 h 64051"/>
                  <a:gd name="connsiteX16" fmla="*/ 34290 w 118110"/>
                  <a:gd name="connsiteY16" fmla="*/ 53340 h 64051"/>
                  <a:gd name="connsiteX17" fmla="*/ 22860 w 118110"/>
                  <a:gd name="connsiteY17" fmla="*/ 60960 h 64051"/>
                  <a:gd name="connsiteX18" fmla="*/ 11430 w 118110"/>
                  <a:gd name="connsiteY18" fmla="*/ 60960 h 64051"/>
                  <a:gd name="connsiteX19" fmla="*/ 0 w 118110"/>
                  <a:gd name="connsiteY19" fmla="*/ 38100 h 64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110" h="64051">
                    <a:moveTo>
                      <a:pt x="0" y="38100"/>
                    </a:moveTo>
                    <a:cubicBezTo>
                      <a:pt x="11430" y="34290"/>
                      <a:pt x="22860" y="30480"/>
                      <a:pt x="26670" y="19050"/>
                    </a:cubicBezTo>
                    <a:cubicBezTo>
                      <a:pt x="30480" y="15240"/>
                      <a:pt x="30480" y="7620"/>
                      <a:pt x="30480" y="3810"/>
                    </a:cubicBezTo>
                    <a:cubicBezTo>
                      <a:pt x="30480" y="0"/>
                      <a:pt x="34290" y="0"/>
                      <a:pt x="34290" y="0"/>
                    </a:cubicBezTo>
                    <a:cubicBezTo>
                      <a:pt x="38100" y="0"/>
                      <a:pt x="38100" y="0"/>
                      <a:pt x="38100" y="3810"/>
                    </a:cubicBezTo>
                    <a:cubicBezTo>
                      <a:pt x="41910" y="11430"/>
                      <a:pt x="45720" y="11430"/>
                      <a:pt x="49530" y="7620"/>
                    </a:cubicBezTo>
                    <a:cubicBezTo>
                      <a:pt x="53340" y="3810"/>
                      <a:pt x="57150" y="7620"/>
                      <a:pt x="57150" y="7620"/>
                    </a:cubicBezTo>
                    <a:cubicBezTo>
                      <a:pt x="60960" y="11430"/>
                      <a:pt x="68580" y="15240"/>
                      <a:pt x="72390" y="22860"/>
                    </a:cubicBezTo>
                    <a:cubicBezTo>
                      <a:pt x="76200" y="30480"/>
                      <a:pt x="83820" y="30480"/>
                      <a:pt x="87630" y="41910"/>
                    </a:cubicBezTo>
                    <a:cubicBezTo>
                      <a:pt x="87630" y="45720"/>
                      <a:pt x="99060" y="45720"/>
                      <a:pt x="102870" y="45720"/>
                    </a:cubicBezTo>
                    <a:cubicBezTo>
                      <a:pt x="114300" y="45720"/>
                      <a:pt x="114300" y="45720"/>
                      <a:pt x="118110" y="57150"/>
                    </a:cubicBezTo>
                    <a:cubicBezTo>
                      <a:pt x="102870" y="68580"/>
                      <a:pt x="91440" y="64770"/>
                      <a:pt x="83820" y="53340"/>
                    </a:cubicBezTo>
                    <a:cubicBezTo>
                      <a:pt x="76200" y="41910"/>
                      <a:pt x="64770" y="41910"/>
                      <a:pt x="53340" y="45720"/>
                    </a:cubicBezTo>
                    <a:cubicBezTo>
                      <a:pt x="53340" y="30480"/>
                      <a:pt x="53340" y="26670"/>
                      <a:pt x="34290" y="30480"/>
                    </a:cubicBezTo>
                    <a:cubicBezTo>
                      <a:pt x="30480" y="30480"/>
                      <a:pt x="26670" y="30480"/>
                      <a:pt x="22860" y="34290"/>
                    </a:cubicBezTo>
                    <a:cubicBezTo>
                      <a:pt x="19050" y="38100"/>
                      <a:pt x="22860" y="41910"/>
                      <a:pt x="26670" y="45720"/>
                    </a:cubicBezTo>
                    <a:cubicBezTo>
                      <a:pt x="30480" y="49530"/>
                      <a:pt x="38100" y="49530"/>
                      <a:pt x="34290" y="53340"/>
                    </a:cubicBezTo>
                    <a:cubicBezTo>
                      <a:pt x="34290" y="60960"/>
                      <a:pt x="26670" y="57150"/>
                      <a:pt x="22860" y="60960"/>
                    </a:cubicBezTo>
                    <a:cubicBezTo>
                      <a:pt x="19050" y="64770"/>
                      <a:pt x="15240" y="60960"/>
                      <a:pt x="11430" y="60960"/>
                    </a:cubicBezTo>
                    <a:cubicBezTo>
                      <a:pt x="11430" y="53340"/>
                      <a:pt x="7620" y="41910"/>
                      <a:pt x="0" y="38100"/>
                    </a:cubicBezTo>
                    <a:close/>
                  </a:path>
                </a:pathLst>
              </a:custGeom>
              <a:solidFill>
                <a:srgbClr val="C84AC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31" name="Freeform: Shape 630">
                <a:extLst>
                  <a:ext uri="{FF2B5EF4-FFF2-40B4-BE49-F238E27FC236}">
                    <a16:creationId xmlns:a16="http://schemas.microsoft.com/office/drawing/2014/main" id="{D106E73B-9DD7-011D-57CD-55659E1F6A5E}"/>
                  </a:ext>
                </a:extLst>
              </p:cNvPr>
              <p:cNvSpPr/>
              <p:nvPr/>
            </p:nvSpPr>
            <p:spPr>
              <a:xfrm>
                <a:off x="9254490" y="2030729"/>
                <a:ext cx="3810" cy="1693"/>
              </a:xfrm>
              <a:custGeom>
                <a:avLst/>
                <a:gdLst>
                  <a:gd name="connsiteX0" fmla="*/ 0 w 3810"/>
                  <a:gd name="connsiteY0" fmla="*/ 0 h 1693"/>
                  <a:gd name="connsiteX1" fmla="*/ 3810 w 3810"/>
                  <a:gd name="connsiteY1" fmla="*/ 0 h 1693"/>
                  <a:gd name="connsiteX2" fmla="*/ 0 w 3810"/>
                  <a:gd name="connsiteY2" fmla="*/ 0 h 1693"/>
                  <a:gd name="connsiteX3" fmla="*/ 0 w 3810"/>
                  <a:gd name="connsiteY3" fmla="*/ 0 h 1693"/>
                </a:gdLst>
                <a:ahLst/>
                <a:cxnLst>
                  <a:cxn ang="0">
                    <a:pos x="connsiteX0" y="connsiteY0"/>
                  </a:cxn>
                  <a:cxn ang="0">
                    <a:pos x="connsiteX1" y="connsiteY1"/>
                  </a:cxn>
                  <a:cxn ang="0">
                    <a:pos x="connsiteX2" y="connsiteY2"/>
                  </a:cxn>
                  <a:cxn ang="0">
                    <a:pos x="connsiteX3" y="connsiteY3"/>
                  </a:cxn>
                </a:cxnLst>
                <a:rect l="l" t="t" r="r" b="b"/>
                <a:pathLst>
                  <a:path w="3810" h="1693">
                    <a:moveTo>
                      <a:pt x="0" y="0"/>
                    </a:moveTo>
                    <a:lnTo>
                      <a:pt x="3810" y="0"/>
                    </a:lnTo>
                    <a:cubicBezTo>
                      <a:pt x="0" y="3810"/>
                      <a:pt x="0" y="0"/>
                      <a:pt x="0" y="0"/>
                    </a:cubicBezTo>
                    <a:lnTo>
                      <a:pt x="0" y="0"/>
                    </a:lnTo>
                    <a:close/>
                  </a:path>
                </a:pathLst>
              </a:custGeom>
              <a:solidFill>
                <a:srgbClr val="C555C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32" name="Freeform: Shape 631">
                <a:extLst>
                  <a:ext uri="{FF2B5EF4-FFF2-40B4-BE49-F238E27FC236}">
                    <a16:creationId xmlns:a16="http://schemas.microsoft.com/office/drawing/2014/main" id="{2C97E782-2152-1EB5-23AE-419E9B38FBEC}"/>
                  </a:ext>
                </a:extLst>
              </p:cNvPr>
              <p:cNvSpPr/>
              <p:nvPr/>
            </p:nvSpPr>
            <p:spPr>
              <a:xfrm>
                <a:off x="7674293" y="2434590"/>
                <a:ext cx="2857" cy="38100"/>
              </a:xfrm>
              <a:custGeom>
                <a:avLst/>
                <a:gdLst>
                  <a:gd name="connsiteX0" fmla="*/ 2858 w 2857"/>
                  <a:gd name="connsiteY0" fmla="*/ 0 h 38100"/>
                  <a:gd name="connsiteX1" fmla="*/ 2858 w 2857"/>
                  <a:gd name="connsiteY1" fmla="*/ 0 h 38100"/>
                  <a:gd name="connsiteX2" fmla="*/ 2858 w 2857"/>
                  <a:gd name="connsiteY2" fmla="*/ 0 h 38100"/>
                  <a:gd name="connsiteX3" fmla="*/ 2858 w 2857"/>
                  <a:gd name="connsiteY3" fmla="*/ 0 h 38100"/>
                  <a:gd name="connsiteX4" fmla="*/ 2858 w 2857"/>
                  <a:gd name="connsiteY4" fmla="*/ 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 h="38100">
                    <a:moveTo>
                      <a:pt x="2858" y="0"/>
                    </a:moveTo>
                    <a:lnTo>
                      <a:pt x="2858" y="0"/>
                    </a:lnTo>
                    <a:cubicBezTo>
                      <a:pt x="-953" y="0"/>
                      <a:pt x="-953" y="0"/>
                      <a:pt x="2858" y="0"/>
                    </a:cubicBezTo>
                    <a:cubicBezTo>
                      <a:pt x="-953" y="0"/>
                      <a:pt x="-953" y="0"/>
                      <a:pt x="2858" y="0"/>
                    </a:cubicBezTo>
                    <a:cubicBezTo>
                      <a:pt x="-953" y="0"/>
                      <a:pt x="2858" y="0"/>
                      <a:pt x="2858" y="0"/>
                    </a:cubicBezTo>
                    <a:close/>
                  </a:path>
                </a:pathLst>
              </a:custGeom>
              <a:solidFill>
                <a:srgbClr val="B830B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33" name="Freeform: Shape 632">
                <a:extLst>
                  <a:ext uri="{FF2B5EF4-FFF2-40B4-BE49-F238E27FC236}">
                    <a16:creationId xmlns:a16="http://schemas.microsoft.com/office/drawing/2014/main" id="{D50E2EB4-949E-7D8F-8FF4-4E4CF2B54B48}"/>
                  </a:ext>
                </a:extLst>
              </p:cNvPr>
              <p:cNvSpPr/>
              <p:nvPr/>
            </p:nvSpPr>
            <p:spPr>
              <a:xfrm>
                <a:off x="8081011" y="1972609"/>
                <a:ext cx="262889" cy="172420"/>
              </a:xfrm>
              <a:custGeom>
                <a:avLst/>
                <a:gdLst>
                  <a:gd name="connsiteX0" fmla="*/ 217170 w 262889"/>
                  <a:gd name="connsiteY0" fmla="*/ 27641 h 172420"/>
                  <a:gd name="connsiteX1" fmla="*/ 236220 w 262889"/>
                  <a:gd name="connsiteY1" fmla="*/ 50501 h 172420"/>
                  <a:gd name="connsiteX2" fmla="*/ 243840 w 262889"/>
                  <a:gd name="connsiteY2" fmla="*/ 50501 h 172420"/>
                  <a:gd name="connsiteX3" fmla="*/ 259080 w 262889"/>
                  <a:gd name="connsiteY3" fmla="*/ 73361 h 172420"/>
                  <a:gd name="connsiteX4" fmla="*/ 262890 w 262889"/>
                  <a:gd name="connsiteY4" fmla="*/ 92411 h 172420"/>
                  <a:gd name="connsiteX5" fmla="*/ 262890 w 262889"/>
                  <a:gd name="connsiteY5" fmla="*/ 96221 h 172420"/>
                  <a:gd name="connsiteX6" fmla="*/ 247650 w 262889"/>
                  <a:gd name="connsiteY6" fmla="*/ 100031 h 172420"/>
                  <a:gd name="connsiteX7" fmla="*/ 236220 w 262889"/>
                  <a:gd name="connsiteY7" fmla="*/ 100031 h 172420"/>
                  <a:gd name="connsiteX8" fmla="*/ 224790 w 262889"/>
                  <a:gd name="connsiteY8" fmla="*/ 103841 h 172420"/>
                  <a:gd name="connsiteX9" fmla="*/ 220980 w 262889"/>
                  <a:gd name="connsiteY9" fmla="*/ 145751 h 172420"/>
                  <a:gd name="connsiteX10" fmla="*/ 201930 w 262889"/>
                  <a:gd name="connsiteY10" fmla="*/ 141941 h 172420"/>
                  <a:gd name="connsiteX11" fmla="*/ 190500 w 262889"/>
                  <a:gd name="connsiteY11" fmla="*/ 115271 h 172420"/>
                  <a:gd name="connsiteX12" fmla="*/ 156210 w 262889"/>
                  <a:gd name="connsiteY12" fmla="*/ 115271 h 172420"/>
                  <a:gd name="connsiteX13" fmla="*/ 152400 w 262889"/>
                  <a:gd name="connsiteY13" fmla="*/ 130511 h 172420"/>
                  <a:gd name="connsiteX14" fmla="*/ 129540 w 262889"/>
                  <a:gd name="connsiteY14" fmla="*/ 149561 h 172420"/>
                  <a:gd name="connsiteX15" fmla="*/ 118110 w 262889"/>
                  <a:gd name="connsiteY15" fmla="*/ 164801 h 172420"/>
                  <a:gd name="connsiteX16" fmla="*/ 110490 w 262889"/>
                  <a:gd name="connsiteY16" fmla="*/ 172421 h 172420"/>
                  <a:gd name="connsiteX17" fmla="*/ 102870 w 262889"/>
                  <a:gd name="connsiteY17" fmla="*/ 164801 h 172420"/>
                  <a:gd name="connsiteX18" fmla="*/ 87630 w 262889"/>
                  <a:gd name="connsiteY18" fmla="*/ 145751 h 172420"/>
                  <a:gd name="connsiteX19" fmla="*/ 72390 w 262889"/>
                  <a:gd name="connsiteY19" fmla="*/ 126701 h 172420"/>
                  <a:gd name="connsiteX20" fmla="*/ 64770 w 262889"/>
                  <a:gd name="connsiteY20" fmla="*/ 119081 h 172420"/>
                  <a:gd name="connsiteX21" fmla="*/ 38100 w 262889"/>
                  <a:gd name="connsiteY21" fmla="*/ 111461 h 172420"/>
                  <a:gd name="connsiteX22" fmla="*/ 30480 w 262889"/>
                  <a:gd name="connsiteY22" fmla="*/ 115271 h 172420"/>
                  <a:gd name="connsiteX23" fmla="*/ 30480 w 262889"/>
                  <a:gd name="connsiteY23" fmla="*/ 122891 h 172420"/>
                  <a:gd name="connsiteX24" fmla="*/ 15240 w 262889"/>
                  <a:gd name="connsiteY24" fmla="*/ 134321 h 172420"/>
                  <a:gd name="connsiteX25" fmla="*/ 15240 w 262889"/>
                  <a:gd name="connsiteY25" fmla="*/ 122891 h 172420"/>
                  <a:gd name="connsiteX26" fmla="*/ 7620 w 262889"/>
                  <a:gd name="connsiteY26" fmla="*/ 100031 h 172420"/>
                  <a:gd name="connsiteX27" fmla="*/ 0 w 262889"/>
                  <a:gd name="connsiteY27" fmla="*/ 100031 h 172420"/>
                  <a:gd name="connsiteX28" fmla="*/ 0 w 262889"/>
                  <a:gd name="connsiteY28" fmla="*/ 92411 h 172420"/>
                  <a:gd name="connsiteX29" fmla="*/ 7620 w 262889"/>
                  <a:gd name="connsiteY29" fmla="*/ 84791 h 172420"/>
                  <a:gd name="connsiteX30" fmla="*/ 15240 w 262889"/>
                  <a:gd name="connsiteY30" fmla="*/ 73361 h 172420"/>
                  <a:gd name="connsiteX31" fmla="*/ 22860 w 262889"/>
                  <a:gd name="connsiteY31" fmla="*/ 73361 h 172420"/>
                  <a:gd name="connsiteX32" fmla="*/ 22860 w 262889"/>
                  <a:gd name="connsiteY32" fmla="*/ 69551 h 172420"/>
                  <a:gd name="connsiteX33" fmla="*/ 19050 w 262889"/>
                  <a:gd name="connsiteY33" fmla="*/ 58121 h 172420"/>
                  <a:gd name="connsiteX34" fmla="*/ 34290 w 262889"/>
                  <a:gd name="connsiteY34" fmla="*/ 31451 h 172420"/>
                  <a:gd name="connsiteX35" fmla="*/ 57150 w 262889"/>
                  <a:gd name="connsiteY35" fmla="*/ 27641 h 172420"/>
                  <a:gd name="connsiteX36" fmla="*/ 60960 w 262889"/>
                  <a:gd name="connsiteY36" fmla="*/ 50501 h 172420"/>
                  <a:gd name="connsiteX37" fmla="*/ 60960 w 262889"/>
                  <a:gd name="connsiteY37" fmla="*/ 65741 h 172420"/>
                  <a:gd name="connsiteX38" fmla="*/ 80010 w 262889"/>
                  <a:gd name="connsiteY38" fmla="*/ 61931 h 172420"/>
                  <a:gd name="connsiteX39" fmla="*/ 110490 w 262889"/>
                  <a:gd name="connsiteY39" fmla="*/ 46691 h 172420"/>
                  <a:gd name="connsiteX40" fmla="*/ 129540 w 262889"/>
                  <a:gd name="connsiteY40" fmla="*/ 61931 h 172420"/>
                  <a:gd name="connsiteX41" fmla="*/ 125730 w 262889"/>
                  <a:gd name="connsiteY41" fmla="*/ 84791 h 172420"/>
                  <a:gd name="connsiteX42" fmla="*/ 129540 w 262889"/>
                  <a:gd name="connsiteY42" fmla="*/ 54311 h 172420"/>
                  <a:gd name="connsiteX43" fmla="*/ 121920 w 262889"/>
                  <a:gd name="connsiteY43" fmla="*/ 42881 h 172420"/>
                  <a:gd name="connsiteX44" fmla="*/ 114300 w 262889"/>
                  <a:gd name="connsiteY44" fmla="*/ 23831 h 172420"/>
                  <a:gd name="connsiteX45" fmla="*/ 129540 w 262889"/>
                  <a:gd name="connsiteY45" fmla="*/ 20021 h 172420"/>
                  <a:gd name="connsiteX46" fmla="*/ 148590 w 262889"/>
                  <a:gd name="connsiteY46" fmla="*/ 31451 h 172420"/>
                  <a:gd name="connsiteX47" fmla="*/ 152400 w 262889"/>
                  <a:gd name="connsiteY47" fmla="*/ 58121 h 172420"/>
                  <a:gd name="connsiteX48" fmla="*/ 152400 w 262889"/>
                  <a:gd name="connsiteY48" fmla="*/ 77171 h 172420"/>
                  <a:gd name="connsiteX49" fmla="*/ 163830 w 262889"/>
                  <a:gd name="connsiteY49" fmla="*/ 58121 h 172420"/>
                  <a:gd name="connsiteX50" fmla="*/ 175260 w 262889"/>
                  <a:gd name="connsiteY50" fmla="*/ 39071 h 172420"/>
                  <a:gd name="connsiteX51" fmla="*/ 175260 w 262889"/>
                  <a:gd name="connsiteY51" fmla="*/ 12401 h 172420"/>
                  <a:gd name="connsiteX52" fmla="*/ 198120 w 262889"/>
                  <a:gd name="connsiteY52" fmla="*/ 971 h 172420"/>
                  <a:gd name="connsiteX53" fmla="*/ 220980 w 262889"/>
                  <a:gd name="connsiteY53" fmla="*/ 20021 h 172420"/>
                  <a:gd name="connsiteX54" fmla="*/ 217170 w 262889"/>
                  <a:gd name="connsiteY54" fmla="*/ 27641 h 17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62889" h="172420">
                    <a:moveTo>
                      <a:pt x="217170" y="27641"/>
                    </a:moveTo>
                    <a:cubicBezTo>
                      <a:pt x="217170" y="39071"/>
                      <a:pt x="232410" y="42881"/>
                      <a:pt x="236220" y="50501"/>
                    </a:cubicBezTo>
                    <a:cubicBezTo>
                      <a:pt x="236220" y="54311"/>
                      <a:pt x="240030" y="50501"/>
                      <a:pt x="243840" y="50501"/>
                    </a:cubicBezTo>
                    <a:cubicBezTo>
                      <a:pt x="259080" y="50501"/>
                      <a:pt x="262890" y="58121"/>
                      <a:pt x="259080" y="73361"/>
                    </a:cubicBezTo>
                    <a:cubicBezTo>
                      <a:pt x="255270" y="80981"/>
                      <a:pt x="255270" y="88601"/>
                      <a:pt x="262890" y="92411"/>
                    </a:cubicBezTo>
                    <a:lnTo>
                      <a:pt x="262890" y="96221"/>
                    </a:lnTo>
                    <a:cubicBezTo>
                      <a:pt x="259080" y="100031"/>
                      <a:pt x="255270" y="100031"/>
                      <a:pt x="247650" y="100031"/>
                    </a:cubicBezTo>
                    <a:cubicBezTo>
                      <a:pt x="243840" y="96221"/>
                      <a:pt x="240030" y="92411"/>
                      <a:pt x="236220" y="100031"/>
                    </a:cubicBezTo>
                    <a:cubicBezTo>
                      <a:pt x="232410" y="103841"/>
                      <a:pt x="228600" y="103841"/>
                      <a:pt x="224790" y="103841"/>
                    </a:cubicBezTo>
                    <a:cubicBezTo>
                      <a:pt x="236220" y="115271"/>
                      <a:pt x="232410" y="134321"/>
                      <a:pt x="220980" y="145751"/>
                    </a:cubicBezTo>
                    <a:cubicBezTo>
                      <a:pt x="213360" y="153371"/>
                      <a:pt x="205740" y="149561"/>
                      <a:pt x="201930" y="141941"/>
                    </a:cubicBezTo>
                    <a:cubicBezTo>
                      <a:pt x="201930" y="130511"/>
                      <a:pt x="201930" y="119081"/>
                      <a:pt x="190500" y="115271"/>
                    </a:cubicBezTo>
                    <a:cubicBezTo>
                      <a:pt x="182880" y="111461"/>
                      <a:pt x="167640" y="107651"/>
                      <a:pt x="156210" y="115271"/>
                    </a:cubicBezTo>
                    <a:cubicBezTo>
                      <a:pt x="148590" y="119081"/>
                      <a:pt x="152400" y="122891"/>
                      <a:pt x="152400" y="130511"/>
                    </a:cubicBezTo>
                    <a:cubicBezTo>
                      <a:pt x="152400" y="145751"/>
                      <a:pt x="144780" y="153371"/>
                      <a:pt x="129540" y="149561"/>
                    </a:cubicBezTo>
                    <a:cubicBezTo>
                      <a:pt x="118110" y="153371"/>
                      <a:pt x="118110" y="153371"/>
                      <a:pt x="118110" y="164801"/>
                    </a:cubicBezTo>
                    <a:cubicBezTo>
                      <a:pt x="118110" y="172421"/>
                      <a:pt x="118110" y="172421"/>
                      <a:pt x="110490" y="172421"/>
                    </a:cubicBezTo>
                    <a:cubicBezTo>
                      <a:pt x="102870" y="172421"/>
                      <a:pt x="102870" y="172421"/>
                      <a:pt x="102870" y="164801"/>
                    </a:cubicBezTo>
                    <a:cubicBezTo>
                      <a:pt x="102870" y="153371"/>
                      <a:pt x="99060" y="149561"/>
                      <a:pt x="87630" y="145751"/>
                    </a:cubicBezTo>
                    <a:cubicBezTo>
                      <a:pt x="72390" y="141941"/>
                      <a:pt x="72390" y="138131"/>
                      <a:pt x="72390" y="126701"/>
                    </a:cubicBezTo>
                    <a:cubicBezTo>
                      <a:pt x="72390" y="122891"/>
                      <a:pt x="68580" y="119081"/>
                      <a:pt x="64770" y="119081"/>
                    </a:cubicBezTo>
                    <a:cubicBezTo>
                      <a:pt x="57150" y="119081"/>
                      <a:pt x="45720" y="119081"/>
                      <a:pt x="38100" y="111461"/>
                    </a:cubicBezTo>
                    <a:cubicBezTo>
                      <a:pt x="34290" y="107651"/>
                      <a:pt x="30480" y="111461"/>
                      <a:pt x="30480" y="115271"/>
                    </a:cubicBezTo>
                    <a:cubicBezTo>
                      <a:pt x="30480" y="119081"/>
                      <a:pt x="30480" y="122891"/>
                      <a:pt x="30480" y="122891"/>
                    </a:cubicBezTo>
                    <a:cubicBezTo>
                      <a:pt x="34290" y="134321"/>
                      <a:pt x="30480" y="138131"/>
                      <a:pt x="15240" y="134321"/>
                    </a:cubicBezTo>
                    <a:cubicBezTo>
                      <a:pt x="15240" y="130511"/>
                      <a:pt x="15240" y="126701"/>
                      <a:pt x="15240" y="122891"/>
                    </a:cubicBezTo>
                    <a:cubicBezTo>
                      <a:pt x="22860" y="111461"/>
                      <a:pt x="11430" y="107651"/>
                      <a:pt x="7620" y="100031"/>
                    </a:cubicBezTo>
                    <a:cubicBezTo>
                      <a:pt x="3810" y="96221"/>
                      <a:pt x="0" y="103841"/>
                      <a:pt x="0" y="100031"/>
                    </a:cubicBezTo>
                    <a:cubicBezTo>
                      <a:pt x="0" y="96221"/>
                      <a:pt x="0" y="96221"/>
                      <a:pt x="0" y="92411"/>
                    </a:cubicBezTo>
                    <a:cubicBezTo>
                      <a:pt x="3810" y="88601"/>
                      <a:pt x="7620" y="88601"/>
                      <a:pt x="7620" y="84791"/>
                    </a:cubicBezTo>
                    <a:cubicBezTo>
                      <a:pt x="7620" y="77171"/>
                      <a:pt x="11430" y="77171"/>
                      <a:pt x="15240" y="73361"/>
                    </a:cubicBezTo>
                    <a:cubicBezTo>
                      <a:pt x="19050" y="73361"/>
                      <a:pt x="19050" y="77171"/>
                      <a:pt x="22860" y="73361"/>
                    </a:cubicBezTo>
                    <a:cubicBezTo>
                      <a:pt x="22860" y="73361"/>
                      <a:pt x="22860" y="69551"/>
                      <a:pt x="22860" y="69551"/>
                    </a:cubicBezTo>
                    <a:cubicBezTo>
                      <a:pt x="19050" y="65741"/>
                      <a:pt x="19050" y="61931"/>
                      <a:pt x="19050" y="58121"/>
                    </a:cubicBezTo>
                    <a:cubicBezTo>
                      <a:pt x="11430" y="42881"/>
                      <a:pt x="22860" y="39071"/>
                      <a:pt x="34290" y="31451"/>
                    </a:cubicBezTo>
                    <a:cubicBezTo>
                      <a:pt x="41910" y="23831"/>
                      <a:pt x="49530" y="20021"/>
                      <a:pt x="57150" y="27641"/>
                    </a:cubicBezTo>
                    <a:cubicBezTo>
                      <a:pt x="64770" y="31451"/>
                      <a:pt x="64770" y="39071"/>
                      <a:pt x="60960" y="50501"/>
                    </a:cubicBezTo>
                    <a:cubicBezTo>
                      <a:pt x="57150" y="54311"/>
                      <a:pt x="57150" y="61931"/>
                      <a:pt x="60960" y="65741"/>
                    </a:cubicBezTo>
                    <a:cubicBezTo>
                      <a:pt x="64770" y="69551"/>
                      <a:pt x="76200" y="65741"/>
                      <a:pt x="80010" y="61931"/>
                    </a:cubicBezTo>
                    <a:cubicBezTo>
                      <a:pt x="87630" y="54311"/>
                      <a:pt x="99060" y="50501"/>
                      <a:pt x="110490" y="46691"/>
                    </a:cubicBezTo>
                    <a:cubicBezTo>
                      <a:pt x="129540" y="39071"/>
                      <a:pt x="133350" y="42881"/>
                      <a:pt x="129540" y="61931"/>
                    </a:cubicBezTo>
                    <a:cubicBezTo>
                      <a:pt x="129540" y="69551"/>
                      <a:pt x="125730" y="77171"/>
                      <a:pt x="125730" y="84791"/>
                    </a:cubicBezTo>
                    <a:cubicBezTo>
                      <a:pt x="129540" y="77171"/>
                      <a:pt x="125730" y="65741"/>
                      <a:pt x="129540" y="54311"/>
                    </a:cubicBezTo>
                    <a:cubicBezTo>
                      <a:pt x="133350" y="50501"/>
                      <a:pt x="129540" y="46691"/>
                      <a:pt x="121920" y="42881"/>
                    </a:cubicBezTo>
                    <a:cubicBezTo>
                      <a:pt x="114300" y="39071"/>
                      <a:pt x="110490" y="31451"/>
                      <a:pt x="114300" y="23831"/>
                    </a:cubicBezTo>
                    <a:cubicBezTo>
                      <a:pt x="118110" y="16211"/>
                      <a:pt x="121920" y="16211"/>
                      <a:pt x="129540" y="20021"/>
                    </a:cubicBezTo>
                    <a:cubicBezTo>
                      <a:pt x="133350" y="23831"/>
                      <a:pt x="140970" y="27641"/>
                      <a:pt x="148590" y="31451"/>
                    </a:cubicBezTo>
                    <a:cubicBezTo>
                      <a:pt x="160020" y="31451"/>
                      <a:pt x="163830" y="46691"/>
                      <a:pt x="152400" y="58121"/>
                    </a:cubicBezTo>
                    <a:cubicBezTo>
                      <a:pt x="148590" y="65741"/>
                      <a:pt x="144780" y="69551"/>
                      <a:pt x="152400" y="77171"/>
                    </a:cubicBezTo>
                    <a:cubicBezTo>
                      <a:pt x="148590" y="61931"/>
                      <a:pt x="148590" y="61931"/>
                      <a:pt x="163830" y="58121"/>
                    </a:cubicBezTo>
                    <a:cubicBezTo>
                      <a:pt x="179070" y="54311"/>
                      <a:pt x="179070" y="54311"/>
                      <a:pt x="175260" y="39071"/>
                    </a:cubicBezTo>
                    <a:cubicBezTo>
                      <a:pt x="171450" y="31451"/>
                      <a:pt x="171450" y="23831"/>
                      <a:pt x="175260" y="12401"/>
                    </a:cubicBezTo>
                    <a:cubicBezTo>
                      <a:pt x="182880" y="8591"/>
                      <a:pt x="190500" y="4781"/>
                      <a:pt x="198120" y="971"/>
                    </a:cubicBezTo>
                    <a:cubicBezTo>
                      <a:pt x="213360" y="-2839"/>
                      <a:pt x="220980" y="4781"/>
                      <a:pt x="220980" y="20021"/>
                    </a:cubicBezTo>
                    <a:cubicBezTo>
                      <a:pt x="213360" y="20021"/>
                      <a:pt x="213360" y="23831"/>
                      <a:pt x="217170" y="27641"/>
                    </a:cubicBezTo>
                    <a:close/>
                  </a:path>
                </a:pathLst>
              </a:custGeom>
              <a:solidFill>
                <a:srgbClr val="98289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34" name="Freeform: Shape 633">
                <a:extLst>
                  <a:ext uri="{FF2B5EF4-FFF2-40B4-BE49-F238E27FC236}">
                    <a16:creationId xmlns:a16="http://schemas.microsoft.com/office/drawing/2014/main" id="{4E5F713C-7C8B-BE98-4477-9F80838D0F1F}"/>
                  </a:ext>
                </a:extLst>
              </p:cNvPr>
              <p:cNvSpPr/>
              <p:nvPr/>
            </p:nvSpPr>
            <p:spPr>
              <a:xfrm>
                <a:off x="8039101" y="2135131"/>
                <a:ext cx="139438" cy="147058"/>
              </a:xfrm>
              <a:custGeom>
                <a:avLst/>
                <a:gdLst>
                  <a:gd name="connsiteX0" fmla="*/ 0 w 139438"/>
                  <a:gd name="connsiteY0" fmla="*/ 9899 h 147058"/>
                  <a:gd name="connsiteX1" fmla="*/ 0 w 139438"/>
                  <a:gd name="connsiteY1" fmla="*/ 2279 h 147058"/>
                  <a:gd name="connsiteX2" fmla="*/ 15240 w 139438"/>
                  <a:gd name="connsiteY2" fmla="*/ 9899 h 147058"/>
                  <a:gd name="connsiteX3" fmla="*/ 19050 w 139438"/>
                  <a:gd name="connsiteY3" fmla="*/ 17519 h 147058"/>
                  <a:gd name="connsiteX4" fmla="*/ 26670 w 139438"/>
                  <a:gd name="connsiteY4" fmla="*/ 40379 h 147058"/>
                  <a:gd name="connsiteX5" fmla="*/ 30480 w 139438"/>
                  <a:gd name="connsiteY5" fmla="*/ 51809 h 147058"/>
                  <a:gd name="connsiteX6" fmla="*/ 38100 w 139438"/>
                  <a:gd name="connsiteY6" fmla="*/ 51809 h 147058"/>
                  <a:gd name="connsiteX7" fmla="*/ 60960 w 139438"/>
                  <a:gd name="connsiteY7" fmla="*/ 59429 h 147058"/>
                  <a:gd name="connsiteX8" fmla="*/ 60960 w 139438"/>
                  <a:gd name="connsiteY8" fmla="*/ 59429 h 147058"/>
                  <a:gd name="connsiteX9" fmla="*/ 68580 w 139438"/>
                  <a:gd name="connsiteY9" fmla="*/ 55619 h 147058"/>
                  <a:gd name="connsiteX10" fmla="*/ 76200 w 139438"/>
                  <a:gd name="connsiteY10" fmla="*/ 55619 h 147058"/>
                  <a:gd name="connsiteX11" fmla="*/ 76200 w 139438"/>
                  <a:gd name="connsiteY11" fmla="*/ 67049 h 147058"/>
                  <a:gd name="connsiteX12" fmla="*/ 68580 w 139438"/>
                  <a:gd name="connsiteY12" fmla="*/ 70859 h 147058"/>
                  <a:gd name="connsiteX13" fmla="*/ 64770 w 139438"/>
                  <a:gd name="connsiteY13" fmla="*/ 86099 h 147058"/>
                  <a:gd name="connsiteX14" fmla="*/ 76200 w 139438"/>
                  <a:gd name="connsiteY14" fmla="*/ 89909 h 147058"/>
                  <a:gd name="connsiteX15" fmla="*/ 99060 w 139438"/>
                  <a:gd name="connsiteY15" fmla="*/ 78479 h 147058"/>
                  <a:gd name="connsiteX16" fmla="*/ 121920 w 139438"/>
                  <a:gd name="connsiteY16" fmla="*/ 51809 h 147058"/>
                  <a:gd name="connsiteX17" fmla="*/ 125730 w 139438"/>
                  <a:gd name="connsiteY17" fmla="*/ 44189 h 147058"/>
                  <a:gd name="connsiteX18" fmla="*/ 133350 w 139438"/>
                  <a:gd name="connsiteY18" fmla="*/ 55619 h 147058"/>
                  <a:gd name="connsiteX19" fmla="*/ 137160 w 139438"/>
                  <a:gd name="connsiteY19" fmla="*/ 63239 h 147058"/>
                  <a:gd name="connsiteX20" fmla="*/ 129540 w 139438"/>
                  <a:gd name="connsiteY20" fmla="*/ 78479 h 147058"/>
                  <a:gd name="connsiteX21" fmla="*/ 114300 w 139438"/>
                  <a:gd name="connsiteY21" fmla="*/ 93719 h 147058"/>
                  <a:gd name="connsiteX22" fmla="*/ 118110 w 139438"/>
                  <a:gd name="connsiteY22" fmla="*/ 101339 h 147058"/>
                  <a:gd name="connsiteX23" fmla="*/ 121920 w 139438"/>
                  <a:gd name="connsiteY23" fmla="*/ 105149 h 147058"/>
                  <a:gd name="connsiteX24" fmla="*/ 118110 w 139438"/>
                  <a:gd name="connsiteY24" fmla="*/ 108959 h 147058"/>
                  <a:gd name="connsiteX25" fmla="*/ 102870 w 139438"/>
                  <a:gd name="connsiteY25" fmla="*/ 108959 h 147058"/>
                  <a:gd name="connsiteX26" fmla="*/ 95250 w 139438"/>
                  <a:gd name="connsiteY26" fmla="*/ 101339 h 147058"/>
                  <a:gd name="connsiteX27" fmla="*/ 102870 w 139438"/>
                  <a:gd name="connsiteY27" fmla="*/ 108959 h 147058"/>
                  <a:gd name="connsiteX28" fmla="*/ 95250 w 139438"/>
                  <a:gd name="connsiteY28" fmla="*/ 120389 h 147058"/>
                  <a:gd name="connsiteX29" fmla="*/ 95250 w 139438"/>
                  <a:gd name="connsiteY29" fmla="*/ 135629 h 147058"/>
                  <a:gd name="connsiteX30" fmla="*/ 99060 w 139438"/>
                  <a:gd name="connsiteY30" fmla="*/ 139439 h 147058"/>
                  <a:gd name="connsiteX31" fmla="*/ 102870 w 139438"/>
                  <a:gd name="connsiteY31" fmla="*/ 143249 h 147058"/>
                  <a:gd name="connsiteX32" fmla="*/ 80010 w 139438"/>
                  <a:gd name="connsiteY32" fmla="*/ 147059 h 147058"/>
                  <a:gd name="connsiteX33" fmla="*/ 76200 w 139438"/>
                  <a:gd name="connsiteY33" fmla="*/ 131819 h 147058"/>
                  <a:gd name="connsiteX34" fmla="*/ 60960 w 139438"/>
                  <a:gd name="connsiteY34" fmla="*/ 128009 h 147058"/>
                  <a:gd name="connsiteX35" fmla="*/ 49530 w 139438"/>
                  <a:gd name="connsiteY35" fmla="*/ 112769 h 147058"/>
                  <a:gd name="connsiteX36" fmla="*/ 45720 w 139438"/>
                  <a:gd name="connsiteY36" fmla="*/ 105149 h 147058"/>
                  <a:gd name="connsiteX37" fmla="*/ 34290 w 139438"/>
                  <a:gd name="connsiteY37" fmla="*/ 78479 h 147058"/>
                  <a:gd name="connsiteX38" fmla="*/ 22860 w 139438"/>
                  <a:gd name="connsiteY38" fmla="*/ 67049 h 147058"/>
                  <a:gd name="connsiteX39" fmla="*/ 15240 w 139438"/>
                  <a:gd name="connsiteY39" fmla="*/ 51809 h 147058"/>
                  <a:gd name="connsiteX40" fmla="*/ 15240 w 139438"/>
                  <a:gd name="connsiteY40" fmla="*/ 44189 h 147058"/>
                  <a:gd name="connsiteX41" fmla="*/ 0 w 139438"/>
                  <a:gd name="connsiteY41" fmla="*/ 9899 h 147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39438" h="147058">
                    <a:moveTo>
                      <a:pt x="0" y="9899"/>
                    </a:moveTo>
                    <a:lnTo>
                      <a:pt x="0" y="2279"/>
                    </a:lnTo>
                    <a:cubicBezTo>
                      <a:pt x="7620" y="-1531"/>
                      <a:pt x="15240" y="-1531"/>
                      <a:pt x="15240" y="9899"/>
                    </a:cubicBezTo>
                    <a:cubicBezTo>
                      <a:pt x="15240" y="13709"/>
                      <a:pt x="19050" y="13709"/>
                      <a:pt x="19050" y="17519"/>
                    </a:cubicBezTo>
                    <a:cubicBezTo>
                      <a:pt x="22860" y="25139"/>
                      <a:pt x="26670" y="28949"/>
                      <a:pt x="26670" y="40379"/>
                    </a:cubicBezTo>
                    <a:cubicBezTo>
                      <a:pt x="26670" y="44189"/>
                      <a:pt x="26670" y="47999"/>
                      <a:pt x="30480" y="51809"/>
                    </a:cubicBezTo>
                    <a:cubicBezTo>
                      <a:pt x="34290" y="55619"/>
                      <a:pt x="34290" y="55619"/>
                      <a:pt x="38100" y="51809"/>
                    </a:cubicBezTo>
                    <a:cubicBezTo>
                      <a:pt x="53340" y="40379"/>
                      <a:pt x="57150" y="40379"/>
                      <a:pt x="60960" y="59429"/>
                    </a:cubicBezTo>
                    <a:cubicBezTo>
                      <a:pt x="60960" y="59429"/>
                      <a:pt x="60960" y="59429"/>
                      <a:pt x="60960" y="59429"/>
                    </a:cubicBezTo>
                    <a:cubicBezTo>
                      <a:pt x="64770" y="63239"/>
                      <a:pt x="68580" y="59429"/>
                      <a:pt x="68580" y="55619"/>
                    </a:cubicBezTo>
                    <a:cubicBezTo>
                      <a:pt x="72390" y="55619"/>
                      <a:pt x="76200" y="51809"/>
                      <a:pt x="76200" y="55619"/>
                    </a:cubicBezTo>
                    <a:cubicBezTo>
                      <a:pt x="80010" y="59429"/>
                      <a:pt x="80010" y="63239"/>
                      <a:pt x="76200" y="67049"/>
                    </a:cubicBezTo>
                    <a:cubicBezTo>
                      <a:pt x="76200" y="70859"/>
                      <a:pt x="72390" y="70859"/>
                      <a:pt x="68580" y="70859"/>
                    </a:cubicBezTo>
                    <a:cubicBezTo>
                      <a:pt x="60960" y="74669"/>
                      <a:pt x="60960" y="78479"/>
                      <a:pt x="64770" y="86099"/>
                    </a:cubicBezTo>
                    <a:cubicBezTo>
                      <a:pt x="68580" y="89909"/>
                      <a:pt x="72390" y="93719"/>
                      <a:pt x="76200" y="89909"/>
                    </a:cubicBezTo>
                    <a:cubicBezTo>
                      <a:pt x="83820" y="82289"/>
                      <a:pt x="91440" y="82289"/>
                      <a:pt x="99060" y="78479"/>
                    </a:cubicBezTo>
                    <a:cubicBezTo>
                      <a:pt x="110490" y="74669"/>
                      <a:pt x="114300" y="63239"/>
                      <a:pt x="121920" y="51809"/>
                    </a:cubicBezTo>
                    <a:cubicBezTo>
                      <a:pt x="121920" y="47999"/>
                      <a:pt x="121920" y="47999"/>
                      <a:pt x="125730" y="44189"/>
                    </a:cubicBezTo>
                    <a:cubicBezTo>
                      <a:pt x="133350" y="44189"/>
                      <a:pt x="129540" y="51809"/>
                      <a:pt x="133350" y="55619"/>
                    </a:cubicBezTo>
                    <a:cubicBezTo>
                      <a:pt x="133350" y="59429"/>
                      <a:pt x="133350" y="63239"/>
                      <a:pt x="137160" y="63239"/>
                    </a:cubicBezTo>
                    <a:cubicBezTo>
                      <a:pt x="140970" y="74669"/>
                      <a:pt x="140970" y="74669"/>
                      <a:pt x="129540" y="78479"/>
                    </a:cubicBezTo>
                    <a:cubicBezTo>
                      <a:pt x="121920" y="82289"/>
                      <a:pt x="118110" y="86099"/>
                      <a:pt x="114300" y="93719"/>
                    </a:cubicBezTo>
                    <a:cubicBezTo>
                      <a:pt x="114300" y="97529"/>
                      <a:pt x="110490" y="101339"/>
                      <a:pt x="118110" y="101339"/>
                    </a:cubicBezTo>
                    <a:cubicBezTo>
                      <a:pt x="121920" y="101339"/>
                      <a:pt x="121920" y="101339"/>
                      <a:pt x="121920" y="105149"/>
                    </a:cubicBezTo>
                    <a:cubicBezTo>
                      <a:pt x="121920" y="108959"/>
                      <a:pt x="118110" y="108959"/>
                      <a:pt x="118110" y="108959"/>
                    </a:cubicBezTo>
                    <a:cubicBezTo>
                      <a:pt x="114300" y="108959"/>
                      <a:pt x="106680" y="108959"/>
                      <a:pt x="102870" y="108959"/>
                    </a:cubicBezTo>
                    <a:cubicBezTo>
                      <a:pt x="99060" y="108959"/>
                      <a:pt x="95250" y="105149"/>
                      <a:pt x="95250" y="101339"/>
                    </a:cubicBezTo>
                    <a:cubicBezTo>
                      <a:pt x="95250" y="105149"/>
                      <a:pt x="99060" y="105149"/>
                      <a:pt x="102870" y="108959"/>
                    </a:cubicBezTo>
                    <a:cubicBezTo>
                      <a:pt x="102870" y="112769"/>
                      <a:pt x="99060" y="116579"/>
                      <a:pt x="95250" y="120389"/>
                    </a:cubicBezTo>
                    <a:cubicBezTo>
                      <a:pt x="87630" y="128009"/>
                      <a:pt x="87630" y="128009"/>
                      <a:pt x="95250" y="135629"/>
                    </a:cubicBezTo>
                    <a:cubicBezTo>
                      <a:pt x="95250" y="135629"/>
                      <a:pt x="99060" y="135629"/>
                      <a:pt x="99060" y="139439"/>
                    </a:cubicBezTo>
                    <a:cubicBezTo>
                      <a:pt x="99060" y="139439"/>
                      <a:pt x="102870" y="139439"/>
                      <a:pt x="102870" y="143249"/>
                    </a:cubicBezTo>
                    <a:cubicBezTo>
                      <a:pt x="95250" y="143249"/>
                      <a:pt x="87630" y="147059"/>
                      <a:pt x="80010" y="147059"/>
                    </a:cubicBezTo>
                    <a:cubicBezTo>
                      <a:pt x="76200" y="143249"/>
                      <a:pt x="80010" y="135629"/>
                      <a:pt x="76200" y="131819"/>
                    </a:cubicBezTo>
                    <a:cubicBezTo>
                      <a:pt x="72390" y="131819"/>
                      <a:pt x="68580" y="131819"/>
                      <a:pt x="60960" y="128009"/>
                    </a:cubicBezTo>
                    <a:cubicBezTo>
                      <a:pt x="49530" y="128009"/>
                      <a:pt x="49530" y="128009"/>
                      <a:pt x="49530" y="112769"/>
                    </a:cubicBezTo>
                    <a:cubicBezTo>
                      <a:pt x="49530" y="108959"/>
                      <a:pt x="49530" y="105149"/>
                      <a:pt x="45720" y="105149"/>
                    </a:cubicBezTo>
                    <a:cubicBezTo>
                      <a:pt x="34290" y="101339"/>
                      <a:pt x="34290" y="89909"/>
                      <a:pt x="34290" y="78479"/>
                    </a:cubicBezTo>
                    <a:cubicBezTo>
                      <a:pt x="34290" y="70859"/>
                      <a:pt x="30480" y="67049"/>
                      <a:pt x="22860" y="67049"/>
                    </a:cubicBezTo>
                    <a:cubicBezTo>
                      <a:pt x="15240" y="67049"/>
                      <a:pt x="11430" y="63239"/>
                      <a:pt x="15240" y="51809"/>
                    </a:cubicBezTo>
                    <a:cubicBezTo>
                      <a:pt x="15240" y="47999"/>
                      <a:pt x="19050" y="44189"/>
                      <a:pt x="15240" y="44189"/>
                    </a:cubicBezTo>
                    <a:cubicBezTo>
                      <a:pt x="3810" y="36569"/>
                      <a:pt x="3810" y="21329"/>
                      <a:pt x="0" y="9899"/>
                    </a:cubicBezTo>
                    <a:close/>
                  </a:path>
                </a:pathLst>
              </a:custGeom>
              <a:solidFill>
                <a:srgbClr val="C338C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35" name="Freeform: Shape 634">
                <a:extLst>
                  <a:ext uri="{FF2B5EF4-FFF2-40B4-BE49-F238E27FC236}">
                    <a16:creationId xmlns:a16="http://schemas.microsoft.com/office/drawing/2014/main" id="{EBCC8B75-51E2-365A-D676-4E63DE479A3E}"/>
                  </a:ext>
                </a:extLst>
              </p:cNvPr>
              <p:cNvSpPr/>
              <p:nvPr/>
            </p:nvSpPr>
            <p:spPr>
              <a:xfrm>
                <a:off x="8182386" y="2070621"/>
                <a:ext cx="100554" cy="136946"/>
              </a:xfrm>
              <a:custGeom>
                <a:avLst/>
                <a:gdLst>
                  <a:gd name="connsiteX0" fmla="*/ 20545 w 100554"/>
                  <a:gd name="connsiteY0" fmla="*/ 47739 h 136946"/>
                  <a:gd name="connsiteX1" fmla="*/ 31975 w 100554"/>
                  <a:gd name="connsiteY1" fmla="*/ 24879 h 136946"/>
                  <a:gd name="connsiteX2" fmla="*/ 28165 w 100554"/>
                  <a:gd name="connsiteY2" fmla="*/ 17259 h 136946"/>
                  <a:gd name="connsiteX3" fmla="*/ 39595 w 100554"/>
                  <a:gd name="connsiteY3" fmla="*/ 5829 h 136946"/>
                  <a:gd name="connsiteX4" fmla="*/ 51025 w 100554"/>
                  <a:gd name="connsiteY4" fmla="*/ 5829 h 136946"/>
                  <a:gd name="connsiteX5" fmla="*/ 81504 w 100554"/>
                  <a:gd name="connsiteY5" fmla="*/ 9639 h 136946"/>
                  <a:gd name="connsiteX6" fmla="*/ 100554 w 100554"/>
                  <a:gd name="connsiteY6" fmla="*/ 21069 h 136946"/>
                  <a:gd name="connsiteX7" fmla="*/ 92935 w 100554"/>
                  <a:gd name="connsiteY7" fmla="*/ 43929 h 136946"/>
                  <a:gd name="connsiteX8" fmla="*/ 92935 w 100554"/>
                  <a:gd name="connsiteY8" fmla="*/ 47739 h 136946"/>
                  <a:gd name="connsiteX9" fmla="*/ 81504 w 100554"/>
                  <a:gd name="connsiteY9" fmla="*/ 43929 h 136946"/>
                  <a:gd name="connsiteX10" fmla="*/ 51025 w 100554"/>
                  <a:gd name="connsiteY10" fmla="*/ 93459 h 136946"/>
                  <a:gd name="connsiteX11" fmla="*/ 43404 w 100554"/>
                  <a:gd name="connsiteY11" fmla="*/ 108699 h 136946"/>
                  <a:gd name="connsiteX12" fmla="*/ 43404 w 100554"/>
                  <a:gd name="connsiteY12" fmla="*/ 116319 h 136946"/>
                  <a:gd name="connsiteX13" fmla="*/ 31975 w 100554"/>
                  <a:gd name="connsiteY13" fmla="*/ 123939 h 136946"/>
                  <a:gd name="connsiteX14" fmla="*/ 24354 w 100554"/>
                  <a:gd name="connsiteY14" fmla="*/ 116319 h 136946"/>
                  <a:gd name="connsiteX15" fmla="*/ 16735 w 100554"/>
                  <a:gd name="connsiteY15" fmla="*/ 116319 h 136946"/>
                  <a:gd name="connsiteX16" fmla="*/ 12925 w 100554"/>
                  <a:gd name="connsiteY16" fmla="*/ 123939 h 136946"/>
                  <a:gd name="connsiteX17" fmla="*/ 12925 w 100554"/>
                  <a:gd name="connsiteY17" fmla="*/ 127749 h 136946"/>
                  <a:gd name="connsiteX18" fmla="*/ 12925 w 100554"/>
                  <a:gd name="connsiteY18" fmla="*/ 135369 h 136946"/>
                  <a:gd name="connsiteX19" fmla="*/ 1495 w 100554"/>
                  <a:gd name="connsiteY19" fmla="*/ 131559 h 136946"/>
                  <a:gd name="connsiteX20" fmla="*/ 9115 w 100554"/>
                  <a:gd name="connsiteY20" fmla="*/ 101079 h 136946"/>
                  <a:gd name="connsiteX21" fmla="*/ 12925 w 100554"/>
                  <a:gd name="connsiteY21" fmla="*/ 85839 h 136946"/>
                  <a:gd name="connsiteX22" fmla="*/ 20545 w 100554"/>
                  <a:gd name="connsiteY22" fmla="*/ 47739 h 13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0554" h="136946">
                    <a:moveTo>
                      <a:pt x="20545" y="47739"/>
                    </a:moveTo>
                    <a:cubicBezTo>
                      <a:pt x="35785" y="40119"/>
                      <a:pt x="35785" y="40119"/>
                      <a:pt x="31975" y="24879"/>
                    </a:cubicBezTo>
                    <a:cubicBezTo>
                      <a:pt x="31975" y="21069"/>
                      <a:pt x="31975" y="21069"/>
                      <a:pt x="28165" y="17259"/>
                    </a:cubicBezTo>
                    <a:cubicBezTo>
                      <a:pt x="24354" y="9639"/>
                      <a:pt x="28165" y="5829"/>
                      <a:pt x="39595" y="5829"/>
                    </a:cubicBezTo>
                    <a:cubicBezTo>
                      <a:pt x="43404" y="5829"/>
                      <a:pt x="47215" y="9639"/>
                      <a:pt x="51025" y="5829"/>
                    </a:cubicBezTo>
                    <a:cubicBezTo>
                      <a:pt x="62454" y="-5601"/>
                      <a:pt x="73885" y="2019"/>
                      <a:pt x="81504" y="9639"/>
                    </a:cubicBezTo>
                    <a:cubicBezTo>
                      <a:pt x="89125" y="13449"/>
                      <a:pt x="92935" y="17259"/>
                      <a:pt x="100554" y="21069"/>
                    </a:cubicBezTo>
                    <a:cubicBezTo>
                      <a:pt x="92935" y="28689"/>
                      <a:pt x="96745" y="36309"/>
                      <a:pt x="92935" y="43929"/>
                    </a:cubicBezTo>
                    <a:lnTo>
                      <a:pt x="92935" y="47739"/>
                    </a:lnTo>
                    <a:cubicBezTo>
                      <a:pt x="85315" y="51549"/>
                      <a:pt x="85315" y="47739"/>
                      <a:pt x="81504" y="43929"/>
                    </a:cubicBezTo>
                    <a:cubicBezTo>
                      <a:pt x="70075" y="59169"/>
                      <a:pt x="54835" y="70599"/>
                      <a:pt x="51025" y="93459"/>
                    </a:cubicBezTo>
                    <a:cubicBezTo>
                      <a:pt x="47215" y="97269"/>
                      <a:pt x="43404" y="101079"/>
                      <a:pt x="43404" y="108699"/>
                    </a:cubicBezTo>
                    <a:cubicBezTo>
                      <a:pt x="43404" y="112509"/>
                      <a:pt x="43404" y="116319"/>
                      <a:pt x="43404" y="116319"/>
                    </a:cubicBezTo>
                    <a:cubicBezTo>
                      <a:pt x="43404" y="123939"/>
                      <a:pt x="35785" y="127749"/>
                      <a:pt x="31975" y="123939"/>
                    </a:cubicBezTo>
                    <a:cubicBezTo>
                      <a:pt x="28165" y="123939"/>
                      <a:pt x="28165" y="120129"/>
                      <a:pt x="24354" y="116319"/>
                    </a:cubicBezTo>
                    <a:cubicBezTo>
                      <a:pt x="20545" y="116319"/>
                      <a:pt x="20545" y="112509"/>
                      <a:pt x="16735" y="116319"/>
                    </a:cubicBezTo>
                    <a:cubicBezTo>
                      <a:pt x="12925" y="116319"/>
                      <a:pt x="12925" y="120129"/>
                      <a:pt x="12925" y="123939"/>
                    </a:cubicBezTo>
                    <a:cubicBezTo>
                      <a:pt x="12925" y="123939"/>
                      <a:pt x="12925" y="127749"/>
                      <a:pt x="12925" y="127749"/>
                    </a:cubicBezTo>
                    <a:cubicBezTo>
                      <a:pt x="16735" y="131559"/>
                      <a:pt x="16735" y="135369"/>
                      <a:pt x="12925" y="135369"/>
                    </a:cubicBezTo>
                    <a:cubicBezTo>
                      <a:pt x="9115" y="139179"/>
                      <a:pt x="5304" y="135369"/>
                      <a:pt x="1495" y="131559"/>
                    </a:cubicBezTo>
                    <a:cubicBezTo>
                      <a:pt x="-2315" y="120129"/>
                      <a:pt x="1495" y="108699"/>
                      <a:pt x="9115" y="101079"/>
                    </a:cubicBezTo>
                    <a:cubicBezTo>
                      <a:pt x="12925" y="97269"/>
                      <a:pt x="12925" y="93459"/>
                      <a:pt x="12925" y="85839"/>
                    </a:cubicBezTo>
                    <a:cubicBezTo>
                      <a:pt x="16735" y="70599"/>
                      <a:pt x="12925" y="59169"/>
                      <a:pt x="20545" y="47739"/>
                    </a:cubicBezTo>
                    <a:close/>
                  </a:path>
                </a:pathLst>
              </a:custGeom>
              <a:solidFill>
                <a:srgbClr val="C43CC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36" name="Freeform: Shape 635">
                <a:extLst>
                  <a:ext uri="{FF2B5EF4-FFF2-40B4-BE49-F238E27FC236}">
                    <a16:creationId xmlns:a16="http://schemas.microsoft.com/office/drawing/2014/main" id="{27849121-A7B6-211F-1391-D78FCAF94691}"/>
                  </a:ext>
                </a:extLst>
              </p:cNvPr>
              <p:cNvSpPr/>
              <p:nvPr/>
            </p:nvSpPr>
            <p:spPr>
              <a:xfrm>
                <a:off x="8254692" y="2058352"/>
                <a:ext cx="66347" cy="113347"/>
              </a:xfrm>
              <a:custGeom>
                <a:avLst/>
                <a:gdLst>
                  <a:gd name="connsiteX0" fmla="*/ 24438 w 66347"/>
                  <a:gd name="connsiteY0" fmla="*/ 56198 h 113347"/>
                  <a:gd name="connsiteX1" fmla="*/ 32058 w 66347"/>
                  <a:gd name="connsiteY1" fmla="*/ 56198 h 113347"/>
                  <a:gd name="connsiteX2" fmla="*/ 43488 w 66347"/>
                  <a:gd name="connsiteY2" fmla="*/ 48577 h 113347"/>
                  <a:gd name="connsiteX3" fmla="*/ 43488 w 66347"/>
                  <a:gd name="connsiteY3" fmla="*/ 44768 h 113347"/>
                  <a:gd name="connsiteX4" fmla="*/ 39678 w 66347"/>
                  <a:gd name="connsiteY4" fmla="*/ 37148 h 113347"/>
                  <a:gd name="connsiteX5" fmla="*/ 28248 w 66347"/>
                  <a:gd name="connsiteY5" fmla="*/ 14288 h 113347"/>
                  <a:gd name="connsiteX6" fmla="*/ 24438 w 66347"/>
                  <a:gd name="connsiteY6" fmla="*/ 2857 h 113347"/>
                  <a:gd name="connsiteX7" fmla="*/ 35868 w 66347"/>
                  <a:gd name="connsiteY7" fmla="*/ 2857 h 113347"/>
                  <a:gd name="connsiteX8" fmla="*/ 51108 w 66347"/>
                  <a:gd name="connsiteY8" fmla="*/ 6668 h 113347"/>
                  <a:gd name="connsiteX9" fmla="*/ 58728 w 66347"/>
                  <a:gd name="connsiteY9" fmla="*/ 14288 h 113347"/>
                  <a:gd name="connsiteX10" fmla="*/ 54918 w 66347"/>
                  <a:gd name="connsiteY10" fmla="*/ 60007 h 113347"/>
                  <a:gd name="connsiteX11" fmla="*/ 58728 w 66347"/>
                  <a:gd name="connsiteY11" fmla="*/ 71438 h 113347"/>
                  <a:gd name="connsiteX12" fmla="*/ 66348 w 66347"/>
                  <a:gd name="connsiteY12" fmla="*/ 86677 h 113347"/>
                  <a:gd name="connsiteX13" fmla="*/ 51108 w 66347"/>
                  <a:gd name="connsiteY13" fmla="*/ 94298 h 113347"/>
                  <a:gd name="connsiteX14" fmla="*/ 39678 w 66347"/>
                  <a:gd name="connsiteY14" fmla="*/ 79057 h 113347"/>
                  <a:gd name="connsiteX15" fmla="*/ 32058 w 66347"/>
                  <a:gd name="connsiteY15" fmla="*/ 79057 h 113347"/>
                  <a:gd name="connsiteX16" fmla="*/ 32058 w 66347"/>
                  <a:gd name="connsiteY16" fmla="*/ 86677 h 113347"/>
                  <a:gd name="connsiteX17" fmla="*/ 43488 w 66347"/>
                  <a:gd name="connsiteY17" fmla="*/ 105727 h 113347"/>
                  <a:gd name="connsiteX18" fmla="*/ 39678 w 66347"/>
                  <a:gd name="connsiteY18" fmla="*/ 113348 h 113347"/>
                  <a:gd name="connsiteX19" fmla="*/ 28248 w 66347"/>
                  <a:gd name="connsiteY19" fmla="*/ 113348 h 113347"/>
                  <a:gd name="connsiteX20" fmla="*/ 1578 w 66347"/>
                  <a:gd name="connsiteY20" fmla="*/ 86677 h 113347"/>
                  <a:gd name="connsiteX21" fmla="*/ 5388 w 66347"/>
                  <a:gd name="connsiteY21" fmla="*/ 71438 h 113347"/>
                  <a:gd name="connsiteX22" fmla="*/ 24438 w 66347"/>
                  <a:gd name="connsiteY22" fmla="*/ 56198 h 113347"/>
                  <a:gd name="connsiteX23" fmla="*/ 24438 w 66347"/>
                  <a:gd name="connsiteY23" fmla="*/ 56198 h 1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6347" h="113347">
                    <a:moveTo>
                      <a:pt x="24438" y="56198"/>
                    </a:moveTo>
                    <a:cubicBezTo>
                      <a:pt x="28248" y="56198"/>
                      <a:pt x="32058" y="60007"/>
                      <a:pt x="32058" y="56198"/>
                    </a:cubicBezTo>
                    <a:cubicBezTo>
                      <a:pt x="35868" y="52388"/>
                      <a:pt x="39678" y="48577"/>
                      <a:pt x="43488" y="48577"/>
                    </a:cubicBezTo>
                    <a:cubicBezTo>
                      <a:pt x="43488" y="48577"/>
                      <a:pt x="43488" y="44768"/>
                      <a:pt x="43488" y="44768"/>
                    </a:cubicBezTo>
                    <a:cubicBezTo>
                      <a:pt x="43488" y="40957"/>
                      <a:pt x="39678" y="40957"/>
                      <a:pt x="39678" y="37148"/>
                    </a:cubicBezTo>
                    <a:cubicBezTo>
                      <a:pt x="43488" y="25718"/>
                      <a:pt x="35868" y="21907"/>
                      <a:pt x="28248" y="14288"/>
                    </a:cubicBezTo>
                    <a:cubicBezTo>
                      <a:pt x="24438" y="10477"/>
                      <a:pt x="20628" y="10477"/>
                      <a:pt x="24438" y="2857"/>
                    </a:cubicBezTo>
                    <a:cubicBezTo>
                      <a:pt x="28248" y="-952"/>
                      <a:pt x="32058" y="-952"/>
                      <a:pt x="35868" y="2857"/>
                    </a:cubicBezTo>
                    <a:cubicBezTo>
                      <a:pt x="39678" y="6668"/>
                      <a:pt x="43488" y="10477"/>
                      <a:pt x="51108" y="6668"/>
                    </a:cubicBezTo>
                    <a:cubicBezTo>
                      <a:pt x="62538" y="-952"/>
                      <a:pt x="58728" y="6668"/>
                      <a:pt x="58728" y="14288"/>
                    </a:cubicBezTo>
                    <a:cubicBezTo>
                      <a:pt x="58728" y="29527"/>
                      <a:pt x="66348" y="44768"/>
                      <a:pt x="54918" y="60007"/>
                    </a:cubicBezTo>
                    <a:cubicBezTo>
                      <a:pt x="51108" y="63818"/>
                      <a:pt x="58728" y="67627"/>
                      <a:pt x="58728" y="71438"/>
                    </a:cubicBezTo>
                    <a:cubicBezTo>
                      <a:pt x="54918" y="79057"/>
                      <a:pt x="62538" y="82868"/>
                      <a:pt x="66348" y="86677"/>
                    </a:cubicBezTo>
                    <a:cubicBezTo>
                      <a:pt x="58728" y="90488"/>
                      <a:pt x="51108" y="86677"/>
                      <a:pt x="51108" y="94298"/>
                    </a:cubicBezTo>
                    <a:cubicBezTo>
                      <a:pt x="47298" y="86677"/>
                      <a:pt x="43488" y="82868"/>
                      <a:pt x="39678" y="79057"/>
                    </a:cubicBezTo>
                    <a:cubicBezTo>
                      <a:pt x="35868" y="79057"/>
                      <a:pt x="32058" y="75248"/>
                      <a:pt x="32058" y="79057"/>
                    </a:cubicBezTo>
                    <a:cubicBezTo>
                      <a:pt x="28248" y="82868"/>
                      <a:pt x="28248" y="86677"/>
                      <a:pt x="32058" y="86677"/>
                    </a:cubicBezTo>
                    <a:cubicBezTo>
                      <a:pt x="35868" y="94298"/>
                      <a:pt x="39678" y="98107"/>
                      <a:pt x="43488" y="105727"/>
                    </a:cubicBezTo>
                    <a:cubicBezTo>
                      <a:pt x="43488" y="109538"/>
                      <a:pt x="43488" y="113348"/>
                      <a:pt x="39678" y="113348"/>
                    </a:cubicBezTo>
                    <a:cubicBezTo>
                      <a:pt x="35868" y="113348"/>
                      <a:pt x="32058" y="113348"/>
                      <a:pt x="28248" y="113348"/>
                    </a:cubicBezTo>
                    <a:cubicBezTo>
                      <a:pt x="24438" y="98107"/>
                      <a:pt x="13008" y="94298"/>
                      <a:pt x="1578" y="86677"/>
                    </a:cubicBezTo>
                    <a:cubicBezTo>
                      <a:pt x="-2232" y="82868"/>
                      <a:pt x="1578" y="75248"/>
                      <a:pt x="5388" y="71438"/>
                    </a:cubicBezTo>
                    <a:cubicBezTo>
                      <a:pt x="13008" y="71438"/>
                      <a:pt x="20628" y="63818"/>
                      <a:pt x="24438" y="56198"/>
                    </a:cubicBezTo>
                    <a:lnTo>
                      <a:pt x="24438" y="56198"/>
                    </a:lnTo>
                    <a:close/>
                  </a:path>
                </a:pathLst>
              </a:custGeom>
              <a:solidFill>
                <a:srgbClr val="C43CC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37" name="Freeform: Shape 636">
                <a:extLst>
                  <a:ext uri="{FF2B5EF4-FFF2-40B4-BE49-F238E27FC236}">
                    <a16:creationId xmlns:a16="http://schemas.microsoft.com/office/drawing/2014/main" id="{9F1DAC95-A4B7-EC67-1930-B45586D5712C}"/>
                  </a:ext>
                </a:extLst>
              </p:cNvPr>
              <p:cNvSpPr/>
              <p:nvPr/>
            </p:nvSpPr>
            <p:spPr>
              <a:xfrm>
                <a:off x="8231505" y="2091690"/>
                <a:ext cx="49903" cy="64769"/>
              </a:xfrm>
              <a:custGeom>
                <a:avLst/>
                <a:gdLst>
                  <a:gd name="connsiteX0" fmla="*/ 47625 w 49903"/>
                  <a:gd name="connsiteY0" fmla="*/ 22860 h 64769"/>
                  <a:gd name="connsiteX1" fmla="*/ 40005 w 49903"/>
                  <a:gd name="connsiteY1" fmla="*/ 45720 h 64769"/>
                  <a:gd name="connsiteX2" fmla="*/ 28575 w 49903"/>
                  <a:gd name="connsiteY2" fmla="*/ 57150 h 64769"/>
                  <a:gd name="connsiteX3" fmla="*/ 24765 w 49903"/>
                  <a:gd name="connsiteY3" fmla="*/ 57150 h 64769"/>
                  <a:gd name="connsiteX4" fmla="*/ 5715 w 49903"/>
                  <a:gd name="connsiteY4" fmla="*/ 64770 h 64769"/>
                  <a:gd name="connsiteX5" fmla="*/ 5715 w 49903"/>
                  <a:gd name="connsiteY5" fmla="*/ 64770 h 64769"/>
                  <a:gd name="connsiteX6" fmla="*/ 5715 w 49903"/>
                  <a:gd name="connsiteY6" fmla="*/ 45720 h 64769"/>
                  <a:gd name="connsiteX7" fmla="*/ 28575 w 49903"/>
                  <a:gd name="connsiteY7" fmla="*/ 19050 h 64769"/>
                  <a:gd name="connsiteX8" fmla="*/ 28575 w 49903"/>
                  <a:gd name="connsiteY8" fmla="*/ 11430 h 64769"/>
                  <a:gd name="connsiteX9" fmla="*/ 28575 w 49903"/>
                  <a:gd name="connsiteY9" fmla="*/ 3810 h 64769"/>
                  <a:gd name="connsiteX10" fmla="*/ 36195 w 49903"/>
                  <a:gd name="connsiteY10" fmla="*/ 0 h 64769"/>
                  <a:gd name="connsiteX11" fmla="*/ 43815 w 49903"/>
                  <a:gd name="connsiteY11" fmla="*/ 7620 h 64769"/>
                  <a:gd name="connsiteX12" fmla="*/ 43815 w 49903"/>
                  <a:gd name="connsiteY12" fmla="*/ 19050 h 64769"/>
                  <a:gd name="connsiteX13" fmla="*/ 47625 w 49903"/>
                  <a:gd name="connsiteY13" fmla="*/ 22860 h 64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903" h="64769">
                    <a:moveTo>
                      <a:pt x="47625" y="22860"/>
                    </a:moveTo>
                    <a:cubicBezTo>
                      <a:pt x="51435" y="34290"/>
                      <a:pt x="51435" y="41910"/>
                      <a:pt x="40005" y="45720"/>
                    </a:cubicBezTo>
                    <a:cubicBezTo>
                      <a:pt x="36195" y="49530"/>
                      <a:pt x="32385" y="53340"/>
                      <a:pt x="28575" y="57150"/>
                    </a:cubicBezTo>
                    <a:lnTo>
                      <a:pt x="24765" y="57150"/>
                    </a:lnTo>
                    <a:cubicBezTo>
                      <a:pt x="20955" y="64770"/>
                      <a:pt x="13335" y="64770"/>
                      <a:pt x="5715" y="64770"/>
                    </a:cubicBezTo>
                    <a:lnTo>
                      <a:pt x="5715" y="64770"/>
                    </a:lnTo>
                    <a:cubicBezTo>
                      <a:pt x="-1905" y="60960"/>
                      <a:pt x="-1905" y="53340"/>
                      <a:pt x="5715" y="45720"/>
                    </a:cubicBezTo>
                    <a:cubicBezTo>
                      <a:pt x="13335" y="34290"/>
                      <a:pt x="20955" y="26670"/>
                      <a:pt x="28575" y="19050"/>
                    </a:cubicBezTo>
                    <a:cubicBezTo>
                      <a:pt x="32385" y="15240"/>
                      <a:pt x="32385" y="11430"/>
                      <a:pt x="28575" y="11430"/>
                    </a:cubicBezTo>
                    <a:cubicBezTo>
                      <a:pt x="24765" y="7620"/>
                      <a:pt x="24765" y="7620"/>
                      <a:pt x="28575" y="3810"/>
                    </a:cubicBezTo>
                    <a:cubicBezTo>
                      <a:pt x="32385" y="0"/>
                      <a:pt x="32385" y="0"/>
                      <a:pt x="36195" y="0"/>
                    </a:cubicBezTo>
                    <a:cubicBezTo>
                      <a:pt x="40005" y="0"/>
                      <a:pt x="43815" y="3810"/>
                      <a:pt x="43815" y="7620"/>
                    </a:cubicBezTo>
                    <a:cubicBezTo>
                      <a:pt x="43815" y="11430"/>
                      <a:pt x="43815" y="15240"/>
                      <a:pt x="43815" y="19050"/>
                    </a:cubicBezTo>
                    <a:cubicBezTo>
                      <a:pt x="40005" y="22860"/>
                      <a:pt x="43815" y="22860"/>
                      <a:pt x="47625" y="22860"/>
                    </a:cubicBezTo>
                    <a:close/>
                  </a:path>
                </a:pathLst>
              </a:custGeom>
              <a:solidFill>
                <a:srgbClr val="D065D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38" name="Freeform: Shape 637">
                <a:extLst>
                  <a:ext uri="{FF2B5EF4-FFF2-40B4-BE49-F238E27FC236}">
                    <a16:creationId xmlns:a16="http://schemas.microsoft.com/office/drawing/2014/main" id="{663F63D4-EAE5-392D-A9E7-DEC7A04E8D07}"/>
                  </a:ext>
                </a:extLst>
              </p:cNvPr>
              <p:cNvSpPr/>
              <p:nvPr/>
            </p:nvSpPr>
            <p:spPr>
              <a:xfrm>
                <a:off x="7942272" y="2182063"/>
                <a:ext cx="27295" cy="21694"/>
              </a:xfrm>
              <a:custGeom>
                <a:avLst/>
                <a:gdLst>
                  <a:gd name="connsiteX0" fmla="*/ 24438 w 27295"/>
                  <a:gd name="connsiteY0" fmla="*/ 4877 h 21694"/>
                  <a:gd name="connsiteX1" fmla="*/ 24438 w 27295"/>
                  <a:gd name="connsiteY1" fmla="*/ 16307 h 21694"/>
                  <a:gd name="connsiteX2" fmla="*/ 16818 w 27295"/>
                  <a:gd name="connsiteY2" fmla="*/ 20117 h 21694"/>
                  <a:gd name="connsiteX3" fmla="*/ 13008 w 27295"/>
                  <a:gd name="connsiteY3" fmla="*/ 16307 h 21694"/>
                  <a:gd name="connsiteX4" fmla="*/ 1578 w 27295"/>
                  <a:gd name="connsiteY4" fmla="*/ 16307 h 21694"/>
                  <a:gd name="connsiteX5" fmla="*/ 5388 w 27295"/>
                  <a:gd name="connsiteY5" fmla="*/ 1067 h 21694"/>
                  <a:gd name="connsiteX6" fmla="*/ 24438 w 27295"/>
                  <a:gd name="connsiteY6" fmla="*/ 4877 h 21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295" h="21694">
                    <a:moveTo>
                      <a:pt x="24438" y="4877"/>
                    </a:moveTo>
                    <a:cubicBezTo>
                      <a:pt x="28248" y="8687"/>
                      <a:pt x="28248" y="12497"/>
                      <a:pt x="24438" y="16307"/>
                    </a:cubicBezTo>
                    <a:cubicBezTo>
                      <a:pt x="24438" y="20117"/>
                      <a:pt x="20628" y="23927"/>
                      <a:pt x="16818" y="20117"/>
                    </a:cubicBezTo>
                    <a:cubicBezTo>
                      <a:pt x="16818" y="20117"/>
                      <a:pt x="13008" y="16307"/>
                      <a:pt x="13008" y="16307"/>
                    </a:cubicBezTo>
                    <a:cubicBezTo>
                      <a:pt x="9198" y="16307"/>
                      <a:pt x="5388" y="20117"/>
                      <a:pt x="1578" y="16307"/>
                    </a:cubicBezTo>
                    <a:cubicBezTo>
                      <a:pt x="-2232" y="12497"/>
                      <a:pt x="1578" y="8687"/>
                      <a:pt x="5388" y="1067"/>
                    </a:cubicBezTo>
                    <a:cubicBezTo>
                      <a:pt x="13008" y="-2743"/>
                      <a:pt x="16818" y="4877"/>
                      <a:pt x="24438" y="4877"/>
                    </a:cubicBezTo>
                    <a:close/>
                  </a:path>
                </a:pathLst>
              </a:custGeom>
              <a:solidFill>
                <a:srgbClr val="B830B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39" name="Freeform: Shape 638">
                <a:extLst>
                  <a:ext uri="{FF2B5EF4-FFF2-40B4-BE49-F238E27FC236}">
                    <a16:creationId xmlns:a16="http://schemas.microsoft.com/office/drawing/2014/main" id="{B48174F5-BA27-67E7-55B6-B6A728F67F8C}"/>
                  </a:ext>
                </a:extLst>
              </p:cNvPr>
              <p:cNvSpPr/>
              <p:nvPr/>
            </p:nvSpPr>
            <p:spPr>
              <a:xfrm>
                <a:off x="8239012" y="2183129"/>
                <a:ext cx="28688" cy="18097"/>
              </a:xfrm>
              <a:custGeom>
                <a:avLst/>
                <a:gdLst>
                  <a:gd name="connsiteX0" fmla="*/ 9639 w 28688"/>
                  <a:gd name="connsiteY0" fmla="*/ 3810 h 18097"/>
                  <a:gd name="connsiteX1" fmla="*/ 21069 w 28688"/>
                  <a:gd name="connsiteY1" fmla="*/ 0 h 18097"/>
                  <a:gd name="connsiteX2" fmla="*/ 28689 w 28688"/>
                  <a:gd name="connsiteY2" fmla="*/ 3810 h 18097"/>
                  <a:gd name="connsiteX3" fmla="*/ 24878 w 28688"/>
                  <a:gd name="connsiteY3" fmla="*/ 7620 h 18097"/>
                  <a:gd name="connsiteX4" fmla="*/ 17258 w 28688"/>
                  <a:gd name="connsiteY4" fmla="*/ 15240 h 18097"/>
                  <a:gd name="connsiteX5" fmla="*/ 5828 w 28688"/>
                  <a:gd name="connsiteY5" fmla="*/ 15240 h 18097"/>
                  <a:gd name="connsiteX6" fmla="*/ 9639 w 28688"/>
                  <a:gd name="connsiteY6" fmla="*/ 3810 h 18097"/>
                  <a:gd name="connsiteX7" fmla="*/ 9639 w 28688"/>
                  <a:gd name="connsiteY7" fmla="*/ 3810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88" h="18097">
                    <a:moveTo>
                      <a:pt x="9639" y="3810"/>
                    </a:moveTo>
                    <a:cubicBezTo>
                      <a:pt x="13449" y="3810"/>
                      <a:pt x="17258" y="3810"/>
                      <a:pt x="21069" y="0"/>
                    </a:cubicBezTo>
                    <a:cubicBezTo>
                      <a:pt x="24878" y="0"/>
                      <a:pt x="24878" y="0"/>
                      <a:pt x="28689" y="3810"/>
                    </a:cubicBezTo>
                    <a:cubicBezTo>
                      <a:pt x="28689" y="7620"/>
                      <a:pt x="28689" y="7620"/>
                      <a:pt x="24878" y="7620"/>
                    </a:cubicBezTo>
                    <a:cubicBezTo>
                      <a:pt x="21069" y="11430"/>
                      <a:pt x="17258" y="11430"/>
                      <a:pt x="17258" y="15240"/>
                    </a:cubicBezTo>
                    <a:cubicBezTo>
                      <a:pt x="13449" y="19050"/>
                      <a:pt x="5828" y="19050"/>
                      <a:pt x="5828" y="15240"/>
                    </a:cubicBezTo>
                    <a:cubicBezTo>
                      <a:pt x="-5601" y="11430"/>
                      <a:pt x="2019" y="7620"/>
                      <a:pt x="9639" y="3810"/>
                    </a:cubicBezTo>
                    <a:cubicBezTo>
                      <a:pt x="5828" y="3810"/>
                      <a:pt x="5828" y="3810"/>
                      <a:pt x="9639" y="3810"/>
                    </a:cubicBezTo>
                    <a:close/>
                  </a:path>
                </a:pathLst>
              </a:custGeom>
              <a:solidFill>
                <a:srgbClr val="C750C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40" name="Freeform: Shape 639">
                <a:extLst>
                  <a:ext uri="{FF2B5EF4-FFF2-40B4-BE49-F238E27FC236}">
                    <a16:creationId xmlns:a16="http://schemas.microsoft.com/office/drawing/2014/main" id="{7A1CCFE9-3275-EEBA-0EDD-0E85ABB7C345}"/>
                  </a:ext>
                </a:extLst>
              </p:cNvPr>
              <p:cNvSpPr/>
              <p:nvPr/>
            </p:nvSpPr>
            <p:spPr>
              <a:xfrm>
                <a:off x="8214361" y="2209800"/>
                <a:ext cx="14287" cy="24438"/>
              </a:xfrm>
              <a:custGeom>
                <a:avLst/>
                <a:gdLst>
                  <a:gd name="connsiteX0" fmla="*/ 0 w 14287"/>
                  <a:gd name="connsiteY0" fmla="*/ 0 h 24438"/>
                  <a:gd name="connsiteX1" fmla="*/ 11430 w 14287"/>
                  <a:gd name="connsiteY1" fmla="*/ 7620 h 24438"/>
                  <a:gd name="connsiteX2" fmla="*/ 11430 w 14287"/>
                  <a:gd name="connsiteY2" fmla="*/ 22860 h 24438"/>
                  <a:gd name="connsiteX3" fmla="*/ 3810 w 14287"/>
                  <a:gd name="connsiteY3" fmla="*/ 19050 h 24438"/>
                  <a:gd name="connsiteX4" fmla="*/ 0 w 14287"/>
                  <a:gd name="connsiteY4" fmla="*/ 0 h 24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 h="24438">
                    <a:moveTo>
                      <a:pt x="0" y="0"/>
                    </a:moveTo>
                    <a:cubicBezTo>
                      <a:pt x="3810" y="3810"/>
                      <a:pt x="7620" y="3810"/>
                      <a:pt x="11430" y="7620"/>
                    </a:cubicBezTo>
                    <a:cubicBezTo>
                      <a:pt x="15240" y="11430"/>
                      <a:pt x="15240" y="19050"/>
                      <a:pt x="11430" y="22860"/>
                    </a:cubicBezTo>
                    <a:cubicBezTo>
                      <a:pt x="7620" y="26670"/>
                      <a:pt x="3810" y="22860"/>
                      <a:pt x="3810" y="19050"/>
                    </a:cubicBezTo>
                    <a:cubicBezTo>
                      <a:pt x="0" y="15240"/>
                      <a:pt x="0" y="7620"/>
                      <a:pt x="0" y="0"/>
                    </a:cubicBezTo>
                    <a:close/>
                  </a:path>
                </a:pathLst>
              </a:custGeom>
              <a:solidFill>
                <a:srgbClr val="C750C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41" name="Freeform: Shape 640">
                <a:extLst>
                  <a:ext uri="{FF2B5EF4-FFF2-40B4-BE49-F238E27FC236}">
                    <a16:creationId xmlns:a16="http://schemas.microsoft.com/office/drawing/2014/main" id="{98D53E98-341E-86DF-95CD-951D7CA7FC2E}"/>
                  </a:ext>
                </a:extLst>
              </p:cNvPr>
              <p:cNvSpPr/>
              <p:nvPr/>
            </p:nvSpPr>
            <p:spPr>
              <a:xfrm>
                <a:off x="7917181" y="2173231"/>
                <a:ext cx="24288" cy="9898"/>
              </a:xfrm>
              <a:custGeom>
                <a:avLst/>
                <a:gdLst>
                  <a:gd name="connsiteX0" fmla="*/ 22860 w 24288"/>
                  <a:gd name="connsiteY0" fmla="*/ 9899 h 9898"/>
                  <a:gd name="connsiteX1" fmla="*/ 0 w 24288"/>
                  <a:gd name="connsiteY1" fmla="*/ 9899 h 9898"/>
                  <a:gd name="connsiteX2" fmla="*/ 11430 w 24288"/>
                  <a:gd name="connsiteY2" fmla="*/ 2279 h 9898"/>
                  <a:gd name="connsiteX3" fmla="*/ 22860 w 24288"/>
                  <a:gd name="connsiteY3" fmla="*/ 9899 h 9898"/>
                </a:gdLst>
                <a:ahLst/>
                <a:cxnLst>
                  <a:cxn ang="0">
                    <a:pos x="connsiteX0" y="connsiteY0"/>
                  </a:cxn>
                  <a:cxn ang="0">
                    <a:pos x="connsiteX1" y="connsiteY1"/>
                  </a:cxn>
                  <a:cxn ang="0">
                    <a:pos x="connsiteX2" y="connsiteY2"/>
                  </a:cxn>
                  <a:cxn ang="0">
                    <a:pos x="connsiteX3" y="connsiteY3"/>
                  </a:cxn>
                </a:cxnLst>
                <a:rect l="l" t="t" r="r" b="b"/>
                <a:pathLst>
                  <a:path w="24288" h="9898">
                    <a:moveTo>
                      <a:pt x="22860" y="9899"/>
                    </a:moveTo>
                    <a:cubicBezTo>
                      <a:pt x="15240" y="9899"/>
                      <a:pt x="7620" y="9899"/>
                      <a:pt x="0" y="9899"/>
                    </a:cubicBezTo>
                    <a:cubicBezTo>
                      <a:pt x="3810" y="6089"/>
                      <a:pt x="7620" y="2279"/>
                      <a:pt x="11430" y="2279"/>
                    </a:cubicBezTo>
                    <a:cubicBezTo>
                      <a:pt x="22860" y="-1531"/>
                      <a:pt x="26670" y="-1531"/>
                      <a:pt x="22860" y="9899"/>
                    </a:cubicBezTo>
                    <a:close/>
                  </a:path>
                </a:pathLst>
              </a:custGeom>
              <a:solidFill>
                <a:srgbClr val="B830B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42" name="Freeform: Shape 641">
                <a:extLst>
                  <a:ext uri="{FF2B5EF4-FFF2-40B4-BE49-F238E27FC236}">
                    <a16:creationId xmlns:a16="http://schemas.microsoft.com/office/drawing/2014/main" id="{A10FF87B-AC9C-4325-21C2-C4954C76263C}"/>
                  </a:ext>
                </a:extLst>
              </p:cNvPr>
              <p:cNvSpPr/>
              <p:nvPr/>
            </p:nvSpPr>
            <p:spPr>
              <a:xfrm>
                <a:off x="8065770" y="2138362"/>
                <a:ext cx="11430" cy="10477"/>
              </a:xfrm>
              <a:custGeom>
                <a:avLst/>
                <a:gdLst>
                  <a:gd name="connsiteX0" fmla="*/ 11430 w 11430"/>
                  <a:gd name="connsiteY0" fmla="*/ 10478 h 10477"/>
                  <a:gd name="connsiteX1" fmla="*/ 0 w 11430"/>
                  <a:gd name="connsiteY1" fmla="*/ 6668 h 10477"/>
                  <a:gd name="connsiteX2" fmla="*/ 0 w 11430"/>
                  <a:gd name="connsiteY2" fmla="*/ 2858 h 10477"/>
                  <a:gd name="connsiteX3" fmla="*/ 3810 w 11430"/>
                  <a:gd name="connsiteY3" fmla="*/ 2858 h 10477"/>
                  <a:gd name="connsiteX4" fmla="*/ 11430 w 11430"/>
                  <a:gd name="connsiteY4" fmla="*/ 10478 h 10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10477">
                    <a:moveTo>
                      <a:pt x="11430" y="10478"/>
                    </a:moveTo>
                    <a:cubicBezTo>
                      <a:pt x="7620" y="10478"/>
                      <a:pt x="3810" y="10478"/>
                      <a:pt x="0" y="6668"/>
                    </a:cubicBezTo>
                    <a:cubicBezTo>
                      <a:pt x="0" y="6668"/>
                      <a:pt x="0" y="2858"/>
                      <a:pt x="0" y="2858"/>
                    </a:cubicBezTo>
                    <a:cubicBezTo>
                      <a:pt x="0" y="-953"/>
                      <a:pt x="3810" y="-953"/>
                      <a:pt x="3810" y="2858"/>
                    </a:cubicBezTo>
                    <a:cubicBezTo>
                      <a:pt x="7620" y="2858"/>
                      <a:pt x="11430" y="2858"/>
                      <a:pt x="11430" y="10478"/>
                    </a:cubicBezTo>
                    <a:close/>
                  </a:path>
                </a:pathLst>
              </a:custGeom>
              <a:solidFill>
                <a:srgbClr val="C338C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43" name="Freeform: Shape 642">
                <a:extLst>
                  <a:ext uri="{FF2B5EF4-FFF2-40B4-BE49-F238E27FC236}">
                    <a16:creationId xmlns:a16="http://schemas.microsoft.com/office/drawing/2014/main" id="{60B129C1-6F27-C742-C697-417E99519C63}"/>
                  </a:ext>
                </a:extLst>
              </p:cNvPr>
              <p:cNvSpPr/>
              <p:nvPr/>
            </p:nvSpPr>
            <p:spPr>
              <a:xfrm>
                <a:off x="8237220" y="2152650"/>
                <a:ext cx="19050" cy="13335"/>
              </a:xfrm>
              <a:custGeom>
                <a:avLst/>
                <a:gdLst>
                  <a:gd name="connsiteX0" fmla="*/ 0 w 19050"/>
                  <a:gd name="connsiteY0" fmla="*/ 7620 h 13335"/>
                  <a:gd name="connsiteX1" fmla="*/ 19050 w 19050"/>
                  <a:gd name="connsiteY1" fmla="*/ 0 h 13335"/>
                  <a:gd name="connsiteX2" fmla="*/ 15240 w 19050"/>
                  <a:gd name="connsiteY2" fmla="*/ 7620 h 13335"/>
                  <a:gd name="connsiteX3" fmla="*/ 0 w 19050"/>
                  <a:gd name="connsiteY3" fmla="*/ 7620 h 13335"/>
                </a:gdLst>
                <a:ahLst/>
                <a:cxnLst>
                  <a:cxn ang="0">
                    <a:pos x="connsiteX0" y="connsiteY0"/>
                  </a:cxn>
                  <a:cxn ang="0">
                    <a:pos x="connsiteX1" y="connsiteY1"/>
                  </a:cxn>
                  <a:cxn ang="0">
                    <a:pos x="connsiteX2" y="connsiteY2"/>
                  </a:cxn>
                  <a:cxn ang="0">
                    <a:pos x="connsiteX3" y="connsiteY3"/>
                  </a:cxn>
                </a:cxnLst>
                <a:rect l="l" t="t" r="r" b="b"/>
                <a:pathLst>
                  <a:path w="19050" h="13335">
                    <a:moveTo>
                      <a:pt x="0" y="7620"/>
                    </a:moveTo>
                    <a:cubicBezTo>
                      <a:pt x="3810" y="3810"/>
                      <a:pt x="11430" y="3810"/>
                      <a:pt x="19050" y="0"/>
                    </a:cubicBezTo>
                    <a:cubicBezTo>
                      <a:pt x="19050" y="3810"/>
                      <a:pt x="19050" y="7620"/>
                      <a:pt x="15240" y="7620"/>
                    </a:cubicBezTo>
                    <a:cubicBezTo>
                      <a:pt x="7620" y="15240"/>
                      <a:pt x="7620" y="15240"/>
                      <a:pt x="0" y="7620"/>
                    </a:cubicBezTo>
                    <a:close/>
                  </a:path>
                </a:pathLst>
              </a:custGeom>
              <a:solidFill>
                <a:srgbClr val="C43CC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44" name="Freeform: Shape 643">
                <a:extLst>
                  <a:ext uri="{FF2B5EF4-FFF2-40B4-BE49-F238E27FC236}">
                    <a16:creationId xmlns:a16="http://schemas.microsoft.com/office/drawing/2014/main" id="{6DA5B94A-2339-1506-7F24-5C963F441AD1}"/>
                  </a:ext>
                </a:extLst>
              </p:cNvPr>
              <p:cNvSpPr/>
              <p:nvPr/>
            </p:nvSpPr>
            <p:spPr>
              <a:xfrm>
                <a:off x="7901940" y="2160270"/>
                <a:ext cx="19050" cy="15239"/>
              </a:xfrm>
              <a:custGeom>
                <a:avLst/>
                <a:gdLst>
                  <a:gd name="connsiteX0" fmla="*/ 15240 w 19050"/>
                  <a:gd name="connsiteY0" fmla="*/ 0 h 15239"/>
                  <a:gd name="connsiteX1" fmla="*/ 19050 w 19050"/>
                  <a:gd name="connsiteY1" fmla="*/ 7620 h 15239"/>
                  <a:gd name="connsiteX2" fmla="*/ 3810 w 19050"/>
                  <a:gd name="connsiteY2" fmla="*/ 15240 h 15239"/>
                  <a:gd name="connsiteX3" fmla="*/ 0 w 19050"/>
                  <a:gd name="connsiteY3" fmla="*/ 15240 h 15239"/>
                  <a:gd name="connsiteX4" fmla="*/ 15240 w 19050"/>
                  <a:gd name="connsiteY4" fmla="*/ 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5239">
                    <a:moveTo>
                      <a:pt x="15240" y="0"/>
                    </a:moveTo>
                    <a:lnTo>
                      <a:pt x="19050" y="7620"/>
                    </a:lnTo>
                    <a:cubicBezTo>
                      <a:pt x="15240" y="15240"/>
                      <a:pt x="11430" y="15240"/>
                      <a:pt x="3810" y="15240"/>
                    </a:cubicBezTo>
                    <a:cubicBezTo>
                      <a:pt x="0" y="15240"/>
                      <a:pt x="0" y="15240"/>
                      <a:pt x="0" y="15240"/>
                    </a:cubicBezTo>
                    <a:cubicBezTo>
                      <a:pt x="7620" y="7620"/>
                      <a:pt x="11430" y="3810"/>
                      <a:pt x="15240" y="0"/>
                    </a:cubicBezTo>
                    <a:close/>
                  </a:path>
                </a:pathLst>
              </a:custGeom>
              <a:solidFill>
                <a:srgbClr val="B830B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45" name="Freeform: Shape 644">
                <a:extLst>
                  <a:ext uri="{FF2B5EF4-FFF2-40B4-BE49-F238E27FC236}">
                    <a16:creationId xmlns:a16="http://schemas.microsoft.com/office/drawing/2014/main" id="{0D6C2F12-55D4-3709-211A-B0A43DE85C9C}"/>
                  </a:ext>
                </a:extLst>
              </p:cNvPr>
              <p:cNvSpPr/>
              <p:nvPr/>
            </p:nvSpPr>
            <p:spPr>
              <a:xfrm>
                <a:off x="8234363" y="2244090"/>
                <a:ext cx="2857" cy="2857"/>
              </a:xfrm>
              <a:custGeom>
                <a:avLst/>
                <a:gdLst>
                  <a:gd name="connsiteX0" fmla="*/ 2857 w 2857"/>
                  <a:gd name="connsiteY0" fmla="*/ 0 h 2857"/>
                  <a:gd name="connsiteX1" fmla="*/ 2857 w 2857"/>
                  <a:gd name="connsiteY1" fmla="*/ 0 h 2857"/>
                  <a:gd name="connsiteX2" fmla="*/ 2857 w 2857"/>
                  <a:gd name="connsiteY2" fmla="*/ 0 h 2857"/>
                  <a:gd name="connsiteX3" fmla="*/ 2857 w 2857"/>
                  <a:gd name="connsiteY3" fmla="*/ 0 h 2857"/>
                  <a:gd name="connsiteX4" fmla="*/ 2857 w 2857"/>
                  <a:gd name="connsiteY4" fmla="*/ 0 h 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 h="2857">
                    <a:moveTo>
                      <a:pt x="2857" y="0"/>
                    </a:moveTo>
                    <a:cubicBezTo>
                      <a:pt x="2857" y="0"/>
                      <a:pt x="2857" y="3810"/>
                      <a:pt x="2857" y="0"/>
                    </a:cubicBezTo>
                    <a:cubicBezTo>
                      <a:pt x="-952" y="3810"/>
                      <a:pt x="-952" y="3810"/>
                      <a:pt x="2857" y="0"/>
                    </a:cubicBezTo>
                    <a:cubicBezTo>
                      <a:pt x="-952" y="0"/>
                      <a:pt x="2857" y="0"/>
                      <a:pt x="2857" y="0"/>
                    </a:cubicBezTo>
                    <a:cubicBezTo>
                      <a:pt x="2857" y="0"/>
                      <a:pt x="2857" y="0"/>
                      <a:pt x="2857" y="0"/>
                    </a:cubicBezTo>
                    <a:close/>
                  </a:path>
                </a:pathLst>
              </a:custGeom>
              <a:solidFill>
                <a:srgbClr val="C750C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46" name="Freeform: Shape 645">
                <a:extLst>
                  <a:ext uri="{FF2B5EF4-FFF2-40B4-BE49-F238E27FC236}">
                    <a16:creationId xmlns:a16="http://schemas.microsoft.com/office/drawing/2014/main" id="{CCF78AAF-C75F-1222-F052-67EFCFC4AD9C}"/>
                  </a:ext>
                </a:extLst>
              </p:cNvPr>
              <p:cNvSpPr/>
              <p:nvPr/>
            </p:nvSpPr>
            <p:spPr>
              <a:xfrm>
                <a:off x="7901940" y="2171700"/>
                <a:ext cx="5503" cy="3809"/>
              </a:xfrm>
              <a:custGeom>
                <a:avLst/>
                <a:gdLst>
                  <a:gd name="connsiteX0" fmla="*/ 0 w 5503"/>
                  <a:gd name="connsiteY0" fmla="*/ 0 h 3809"/>
                  <a:gd name="connsiteX1" fmla="*/ 3810 w 5503"/>
                  <a:gd name="connsiteY1" fmla="*/ 0 h 3809"/>
                  <a:gd name="connsiteX2" fmla="*/ 3810 w 5503"/>
                  <a:gd name="connsiteY2" fmla="*/ 3810 h 3809"/>
                  <a:gd name="connsiteX3" fmla="*/ 0 w 5503"/>
                  <a:gd name="connsiteY3" fmla="*/ 0 h 3809"/>
                </a:gdLst>
                <a:ahLst/>
                <a:cxnLst>
                  <a:cxn ang="0">
                    <a:pos x="connsiteX0" y="connsiteY0"/>
                  </a:cxn>
                  <a:cxn ang="0">
                    <a:pos x="connsiteX1" y="connsiteY1"/>
                  </a:cxn>
                  <a:cxn ang="0">
                    <a:pos x="connsiteX2" y="connsiteY2"/>
                  </a:cxn>
                  <a:cxn ang="0">
                    <a:pos x="connsiteX3" y="connsiteY3"/>
                  </a:cxn>
                </a:cxnLst>
                <a:rect l="l" t="t" r="r" b="b"/>
                <a:pathLst>
                  <a:path w="5503" h="3809">
                    <a:moveTo>
                      <a:pt x="0" y="0"/>
                    </a:moveTo>
                    <a:lnTo>
                      <a:pt x="3810" y="0"/>
                    </a:lnTo>
                    <a:cubicBezTo>
                      <a:pt x="3810" y="0"/>
                      <a:pt x="7620" y="3810"/>
                      <a:pt x="3810" y="3810"/>
                    </a:cubicBezTo>
                    <a:cubicBezTo>
                      <a:pt x="0" y="3810"/>
                      <a:pt x="0" y="3810"/>
                      <a:pt x="0" y="0"/>
                    </a:cubicBezTo>
                    <a:close/>
                  </a:path>
                </a:pathLst>
              </a:custGeom>
              <a:solidFill>
                <a:srgbClr val="C555C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47" name="Freeform: Shape 646">
                <a:extLst>
                  <a:ext uri="{FF2B5EF4-FFF2-40B4-BE49-F238E27FC236}">
                    <a16:creationId xmlns:a16="http://schemas.microsoft.com/office/drawing/2014/main" id="{A2633892-EDAE-6A86-8A5F-68CEA380FF81}"/>
                  </a:ext>
                </a:extLst>
              </p:cNvPr>
              <p:cNvSpPr/>
              <p:nvPr/>
            </p:nvSpPr>
            <p:spPr>
              <a:xfrm>
                <a:off x="7858337" y="1828800"/>
                <a:ext cx="216547" cy="209550"/>
              </a:xfrm>
              <a:custGeom>
                <a:avLst/>
                <a:gdLst>
                  <a:gd name="connsiteX0" fmla="*/ 51224 w 216547"/>
                  <a:gd name="connsiteY0" fmla="*/ 15240 h 209550"/>
                  <a:gd name="connsiteX1" fmla="*/ 58843 w 216547"/>
                  <a:gd name="connsiteY1" fmla="*/ 19050 h 209550"/>
                  <a:gd name="connsiteX2" fmla="*/ 70274 w 216547"/>
                  <a:gd name="connsiteY2" fmla="*/ 22860 h 209550"/>
                  <a:gd name="connsiteX3" fmla="*/ 85513 w 216547"/>
                  <a:gd name="connsiteY3" fmla="*/ 57150 h 209550"/>
                  <a:gd name="connsiteX4" fmla="*/ 104563 w 216547"/>
                  <a:gd name="connsiteY4" fmla="*/ 45720 h 209550"/>
                  <a:gd name="connsiteX5" fmla="*/ 115993 w 216547"/>
                  <a:gd name="connsiteY5" fmla="*/ 45720 h 209550"/>
                  <a:gd name="connsiteX6" fmla="*/ 150283 w 216547"/>
                  <a:gd name="connsiteY6" fmla="*/ 68580 h 209550"/>
                  <a:gd name="connsiteX7" fmla="*/ 142663 w 216547"/>
                  <a:gd name="connsiteY7" fmla="*/ 83820 h 209550"/>
                  <a:gd name="connsiteX8" fmla="*/ 161713 w 216547"/>
                  <a:gd name="connsiteY8" fmla="*/ 80010 h 209550"/>
                  <a:gd name="connsiteX9" fmla="*/ 184574 w 216547"/>
                  <a:gd name="connsiteY9" fmla="*/ 80010 h 209550"/>
                  <a:gd name="connsiteX10" fmla="*/ 184574 w 216547"/>
                  <a:gd name="connsiteY10" fmla="*/ 106680 h 209550"/>
                  <a:gd name="connsiteX11" fmla="*/ 199813 w 216547"/>
                  <a:gd name="connsiteY11" fmla="*/ 106680 h 209550"/>
                  <a:gd name="connsiteX12" fmla="*/ 215053 w 216547"/>
                  <a:gd name="connsiteY12" fmla="*/ 114300 h 209550"/>
                  <a:gd name="connsiteX13" fmla="*/ 207433 w 216547"/>
                  <a:gd name="connsiteY13" fmla="*/ 129540 h 209550"/>
                  <a:gd name="connsiteX14" fmla="*/ 199813 w 216547"/>
                  <a:gd name="connsiteY14" fmla="*/ 137160 h 209550"/>
                  <a:gd name="connsiteX15" fmla="*/ 199813 w 216547"/>
                  <a:gd name="connsiteY15" fmla="*/ 167640 h 209550"/>
                  <a:gd name="connsiteX16" fmla="*/ 199813 w 216547"/>
                  <a:gd name="connsiteY16" fmla="*/ 182880 h 209550"/>
                  <a:gd name="connsiteX17" fmla="*/ 176953 w 216547"/>
                  <a:gd name="connsiteY17" fmla="*/ 194310 h 209550"/>
                  <a:gd name="connsiteX18" fmla="*/ 165524 w 216547"/>
                  <a:gd name="connsiteY18" fmla="*/ 163830 h 209550"/>
                  <a:gd name="connsiteX19" fmla="*/ 169333 w 216547"/>
                  <a:gd name="connsiteY19" fmla="*/ 144780 h 209550"/>
                  <a:gd name="connsiteX20" fmla="*/ 138853 w 216547"/>
                  <a:gd name="connsiteY20" fmla="*/ 152400 h 209550"/>
                  <a:gd name="connsiteX21" fmla="*/ 138853 w 216547"/>
                  <a:gd name="connsiteY21" fmla="*/ 148590 h 209550"/>
                  <a:gd name="connsiteX22" fmla="*/ 146474 w 216547"/>
                  <a:gd name="connsiteY22" fmla="*/ 118110 h 209550"/>
                  <a:gd name="connsiteX23" fmla="*/ 142663 w 216547"/>
                  <a:gd name="connsiteY23" fmla="*/ 110490 h 209550"/>
                  <a:gd name="connsiteX24" fmla="*/ 131233 w 216547"/>
                  <a:gd name="connsiteY24" fmla="*/ 106680 h 209550"/>
                  <a:gd name="connsiteX25" fmla="*/ 127424 w 216547"/>
                  <a:gd name="connsiteY25" fmla="*/ 114300 h 209550"/>
                  <a:gd name="connsiteX26" fmla="*/ 127424 w 216547"/>
                  <a:gd name="connsiteY26" fmla="*/ 121920 h 209550"/>
                  <a:gd name="connsiteX27" fmla="*/ 115993 w 216547"/>
                  <a:gd name="connsiteY27" fmla="*/ 129540 h 209550"/>
                  <a:gd name="connsiteX28" fmla="*/ 96943 w 216547"/>
                  <a:gd name="connsiteY28" fmla="*/ 133350 h 209550"/>
                  <a:gd name="connsiteX29" fmla="*/ 89324 w 216547"/>
                  <a:gd name="connsiteY29" fmla="*/ 129540 h 209550"/>
                  <a:gd name="connsiteX30" fmla="*/ 81703 w 216547"/>
                  <a:gd name="connsiteY30" fmla="*/ 118110 h 209550"/>
                  <a:gd name="connsiteX31" fmla="*/ 74083 w 216547"/>
                  <a:gd name="connsiteY31" fmla="*/ 118110 h 209550"/>
                  <a:gd name="connsiteX32" fmla="*/ 74083 w 216547"/>
                  <a:gd name="connsiteY32" fmla="*/ 121920 h 209550"/>
                  <a:gd name="connsiteX33" fmla="*/ 70274 w 216547"/>
                  <a:gd name="connsiteY33" fmla="*/ 148590 h 209550"/>
                  <a:gd name="connsiteX34" fmla="*/ 58843 w 216547"/>
                  <a:gd name="connsiteY34" fmla="*/ 171450 h 209550"/>
                  <a:gd name="connsiteX35" fmla="*/ 58843 w 216547"/>
                  <a:gd name="connsiteY35" fmla="*/ 175260 h 209550"/>
                  <a:gd name="connsiteX36" fmla="*/ 62653 w 216547"/>
                  <a:gd name="connsiteY36" fmla="*/ 201930 h 209550"/>
                  <a:gd name="connsiteX37" fmla="*/ 55033 w 216547"/>
                  <a:gd name="connsiteY37" fmla="*/ 209550 h 209550"/>
                  <a:gd name="connsiteX38" fmla="*/ 39793 w 216547"/>
                  <a:gd name="connsiteY38" fmla="*/ 194310 h 209550"/>
                  <a:gd name="connsiteX39" fmla="*/ 28363 w 216547"/>
                  <a:gd name="connsiteY39" fmla="*/ 182880 h 209550"/>
                  <a:gd name="connsiteX40" fmla="*/ 28363 w 216547"/>
                  <a:gd name="connsiteY40" fmla="*/ 182880 h 209550"/>
                  <a:gd name="connsiteX41" fmla="*/ 32174 w 216547"/>
                  <a:gd name="connsiteY41" fmla="*/ 144780 h 209550"/>
                  <a:gd name="connsiteX42" fmla="*/ 35983 w 216547"/>
                  <a:gd name="connsiteY42" fmla="*/ 144780 h 209550"/>
                  <a:gd name="connsiteX43" fmla="*/ 43603 w 216547"/>
                  <a:gd name="connsiteY43" fmla="*/ 125730 h 209550"/>
                  <a:gd name="connsiteX44" fmla="*/ 43603 w 216547"/>
                  <a:gd name="connsiteY44" fmla="*/ 114300 h 209550"/>
                  <a:gd name="connsiteX45" fmla="*/ 35983 w 216547"/>
                  <a:gd name="connsiteY45" fmla="*/ 95250 h 209550"/>
                  <a:gd name="connsiteX46" fmla="*/ 32174 w 216547"/>
                  <a:gd name="connsiteY46" fmla="*/ 91440 h 209550"/>
                  <a:gd name="connsiteX47" fmla="*/ 24553 w 216547"/>
                  <a:gd name="connsiteY47" fmla="*/ 72390 h 209550"/>
                  <a:gd name="connsiteX48" fmla="*/ 39793 w 216547"/>
                  <a:gd name="connsiteY48" fmla="*/ 80010 h 209550"/>
                  <a:gd name="connsiteX49" fmla="*/ 51224 w 216547"/>
                  <a:gd name="connsiteY49" fmla="*/ 76200 h 209550"/>
                  <a:gd name="connsiteX50" fmla="*/ 51224 w 216547"/>
                  <a:gd name="connsiteY50" fmla="*/ 60960 h 209550"/>
                  <a:gd name="connsiteX51" fmla="*/ 35983 w 216547"/>
                  <a:gd name="connsiteY51" fmla="*/ 57150 h 209550"/>
                  <a:gd name="connsiteX52" fmla="*/ 28363 w 216547"/>
                  <a:gd name="connsiteY52" fmla="*/ 60960 h 209550"/>
                  <a:gd name="connsiteX53" fmla="*/ 16933 w 216547"/>
                  <a:gd name="connsiteY53" fmla="*/ 53340 h 209550"/>
                  <a:gd name="connsiteX54" fmla="*/ 16933 w 216547"/>
                  <a:gd name="connsiteY54" fmla="*/ 45720 h 209550"/>
                  <a:gd name="connsiteX55" fmla="*/ 1693 w 216547"/>
                  <a:gd name="connsiteY55" fmla="*/ 11430 h 209550"/>
                  <a:gd name="connsiteX56" fmla="*/ 1693 w 216547"/>
                  <a:gd name="connsiteY56" fmla="*/ 3810 h 209550"/>
                  <a:gd name="connsiteX57" fmla="*/ 9313 w 216547"/>
                  <a:gd name="connsiteY57" fmla="*/ 3810 h 209550"/>
                  <a:gd name="connsiteX58" fmla="*/ 16933 w 216547"/>
                  <a:gd name="connsiteY58" fmla="*/ 11430 h 209550"/>
                  <a:gd name="connsiteX59" fmla="*/ 24553 w 216547"/>
                  <a:gd name="connsiteY59" fmla="*/ 19050 h 209550"/>
                  <a:gd name="connsiteX60" fmla="*/ 28363 w 216547"/>
                  <a:gd name="connsiteY60" fmla="*/ 11430 h 209550"/>
                  <a:gd name="connsiteX61" fmla="*/ 32174 w 216547"/>
                  <a:gd name="connsiteY61" fmla="*/ 0 h 209550"/>
                  <a:gd name="connsiteX62" fmla="*/ 51224 w 216547"/>
                  <a:gd name="connsiteY62" fmla="*/ 15240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16547" h="209550">
                    <a:moveTo>
                      <a:pt x="51224" y="15240"/>
                    </a:moveTo>
                    <a:cubicBezTo>
                      <a:pt x="55033" y="11430"/>
                      <a:pt x="58843" y="15240"/>
                      <a:pt x="58843" y="19050"/>
                    </a:cubicBezTo>
                    <a:cubicBezTo>
                      <a:pt x="62653" y="19050"/>
                      <a:pt x="66463" y="22860"/>
                      <a:pt x="70274" y="22860"/>
                    </a:cubicBezTo>
                    <a:cubicBezTo>
                      <a:pt x="96943" y="30480"/>
                      <a:pt x="93133" y="38100"/>
                      <a:pt x="85513" y="57150"/>
                    </a:cubicBezTo>
                    <a:cubicBezTo>
                      <a:pt x="89324" y="49530"/>
                      <a:pt x="96943" y="45720"/>
                      <a:pt x="104563" y="45720"/>
                    </a:cubicBezTo>
                    <a:cubicBezTo>
                      <a:pt x="108374" y="45720"/>
                      <a:pt x="112183" y="45720"/>
                      <a:pt x="115993" y="45720"/>
                    </a:cubicBezTo>
                    <a:cubicBezTo>
                      <a:pt x="135043" y="41910"/>
                      <a:pt x="150283" y="49530"/>
                      <a:pt x="150283" y="68580"/>
                    </a:cubicBezTo>
                    <a:cubicBezTo>
                      <a:pt x="150283" y="76200"/>
                      <a:pt x="150283" y="80010"/>
                      <a:pt x="142663" y="83820"/>
                    </a:cubicBezTo>
                    <a:cubicBezTo>
                      <a:pt x="150283" y="83820"/>
                      <a:pt x="157903" y="83820"/>
                      <a:pt x="161713" y="80010"/>
                    </a:cubicBezTo>
                    <a:cubicBezTo>
                      <a:pt x="169333" y="72390"/>
                      <a:pt x="176953" y="72390"/>
                      <a:pt x="184574" y="80010"/>
                    </a:cubicBezTo>
                    <a:cubicBezTo>
                      <a:pt x="196003" y="87630"/>
                      <a:pt x="188383" y="99060"/>
                      <a:pt x="184574" y="106680"/>
                    </a:cubicBezTo>
                    <a:cubicBezTo>
                      <a:pt x="188383" y="110490"/>
                      <a:pt x="192193" y="106680"/>
                      <a:pt x="199813" y="106680"/>
                    </a:cubicBezTo>
                    <a:cubicBezTo>
                      <a:pt x="207433" y="106680"/>
                      <a:pt x="211243" y="106680"/>
                      <a:pt x="215053" y="114300"/>
                    </a:cubicBezTo>
                    <a:cubicBezTo>
                      <a:pt x="218863" y="121920"/>
                      <a:pt x="215053" y="125730"/>
                      <a:pt x="207433" y="129540"/>
                    </a:cubicBezTo>
                    <a:cubicBezTo>
                      <a:pt x="203624" y="133350"/>
                      <a:pt x="199813" y="133350"/>
                      <a:pt x="199813" y="137160"/>
                    </a:cubicBezTo>
                    <a:cubicBezTo>
                      <a:pt x="192193" y="148590"/>
                      <a:pt x="192193" y="156210"/>
                      <a:pt x="199813" y="167640"/>
                    </a:cubicBezTo>
                    <a:cubicBezTo>
                      <a:pt x="203624" y="171450"/>
                      <a:pt x="207433" y="179070"/>
                      <a:pt x="199813" y="182880"/>
                    </a:cubicBezTo>
                    <a:cubicBezTo>
                      <a:pt x="192193" y="190500"/>
                      <a:pt x="188383" y="201930"/>
                      <a:pt x="176953" y="194310"/>
                    </a:cubicBezTo>
                    <a:cubicBezTo>
                      <a:pt x="173143" y="182880"/>
                      <a:pt x="169333" y="175260"/>
                      <a:pt x="165524" y="163830"/>
                    </a:cubicBezTo>
                    <a:cubicBezTo>
                      <a:pt x="161713" y="160020"/>
                      <a:pt x="161713" y="152400"/>
                      <a:pt x="169333" y="144780"/>
                    </a:cubicBezTo>
                    <a:cubicBezTo>
                      <a:pt x="157903" y="144780"/>
                      <a:pt x="150283" y="152400"/>
                      <a:pt x="138853" y="152400"/>
                    </a:cubicBezTo>
                    <a:cubicBezTo>
                      <a:pt x="138853" y="152400"/>
                      <a:pt x="138853" y="148590"/>
                      <a:pt x="138853" y="148590"/>
                    </a:cubicBezTo>
                    <a:cubicBezTo>
                      <a:pt x="154093" y="137160"/>
                      <a:pt x="154093" y="137160"/>
                      <a:pt x="146474" y="118110"/>
                    </a:cubicBezTo>
                    <a:cubicBezTo>
                      <a:pt x="146474" y="114300"/>
                      <a:pt x="142663" y="114300"/>
                      <a:pt x="142663" y="110490"/>
                    </a:cubicBezTo>
                    <a:cubicBezTo>
                      <a:pt x="142663" y="102870"/>
                      <a:pt x="138853" y="106680"/>
                      <a:pt x="131233" y="106680"/>
                    </a:cubicBezTo>
                    <a:cubicBezTo>
                      <a:pt x="127424" y="106680"/>
                      <a:pt x="123613" y="110490"/>
                      <a:pt x="127424" y="114300"/>
                    </a:cubicBezTo>
                    <a:cubicBezTo>
                      <a:pt x="131233" y="114300"/>
                      <a:pt x="127424" y="118110"/>
                      <a:pt x="127424" y="121920"/>
                    </a:cubicBezTo>
                    <a:cubicBezTo>
                      <a:pt x="127424" y="129540"/>
                      <a:pt x="123613" y="129540"/>
                      <a:pt x="115993" y="129540"/>
                    </a:cubicBezTo>
                    <a:cubicBezTo>
                      <a:pt x="108374" y="129540"/>
                      <a:pt x="104563" y="121920"/>
                      <a:pt x="96943" y="133350"/>
                    </a:cubicBezTo>
                    <a:cubicBezTo>
                      <a:pt x="93133" y="137160"/>
                      <a:pt x="93133" y="133350"/>
                      <a:pt x="89324" y="129540"/>
                    </a:cubicBezTo>
                    <a:cubicBezTo>
                      <a:pt x="89324" y="125730"/>
                      <a:pt x="85513" y="121920"/>
                      <a:pt x="81703" y="118110"/>
                    </a:cubicBezTo>
                    <a:cubicBezTo>
                      <a:pt x="77893" y="118110"/>
                      <a:pt x="77893" y="118110"/>
                      <a:pt x="74083" y="118110"/>
                    </a:cubicBezTo>
                    <a:cubicBezTo>
                      <a:pt x="74083" y="118110"/>
                      <a:pt x="74083" y="121920"/>
                      <a:pt x="74083" y="121920"/>
                    </a:cubicBezTo>
                    <a:cubicBezTo>
                      <a:pt x="81703" y="133350"/>
                      <a:pt x="81703" y="140970"/>
                      <a:pt x="70274" y="148590"/>
                    </a:cubicBezTo>
                    <a:cubicBezTo>
                      <a:pt x="74083" y="160020"/>
                      <a:pt x="66463" y="163830"/>
                      <a:pt x="58843" y="171450"/>
                    </a:cubicBezTo>
                    <a:cubicBezTo>
                      <a:pt x="58843" y="171450"/>
                      <a:pt x="55033" y="175260"/>
                      <a:pt x="58843" y="175260"/>
                    </a:cubicBezTo>
                    <a:cubicBezTo>
                      <a:pt x="70274" y="182880"/>
                      <a:pt x="58843" y="194310"/>
                      <a:pt x="62653" y="201930"/>
                    </a:cubicBezTo>
                    <a:cubicBezTo>
                      <a:pt x="66463" y="205740"/>
                      <a:pt x="62653" y="209550"/>
                      <a:pt x="55033" y="209550"/>
                    </a:cubicBezTo>
                    <a:cubicBezTo>
                      <a:pt x="43603" y="209550"/>
                      <a:pt x="39793" y="201930"/>
                      <a:pt x="39793" y="194310"/>
                    </a:cubicBezTo>
                    <a:cubicBezTo>
                      <a:pt x="39793" y="186690"/>
                      <a:pt x="35983" y="182880"/>
                      <a:pt x="28363" y="182880"/>
                    </a:cubicBezTo>
                    <a:lnTo>
                      <a:pt x="28363" y="182880"/>
                    </a:lnTo>
                    <a:cubicBezTo>
                      <a:pt x="24553" y="171450"/>
                      <a:pt x="28363" y="160020"/>
                      <a:pt x="32174" y="144780"/>
                    </a:cubicBezTo>
                    <a:lnTo>
                      <a:pt x="35983" y="144780"/>
                    </a:lnTo>
                    <a:cubicBezTo>
                      <a:pt x="51224" y="140970"/>
                      <a:pt x="51224" y="137160"/>
                      <a:pt x="43603" y="125730"/>
                    </a:cubicBezTo>
                    <a:cubicBezTo>
                      <a:pt x="39793" y="121920"/>
                      <a:pt x="39793" y="118110"/>
                      <a:pt x="43603" y="114300"/>
                    </a:cubicBezTo>
                    <a:cubicBezTo>
                      <a:pt x="55033" y="102870"/>
                      <a:pt x="55033" y="102870"/>
                      <a:pt x="35983" y="95250"/>
                    </a:cubicBezTo>
                    <a:cubicBezTo>
                      <a:pt x="35983" y="95250"/>
                      <a:pt x="32174" y="91440"/>
                      <a:pt x="32174" y="91440"/>
                    </a:cubicBezTo>
                    <a:cubicBezTo>
                      <a:pt x="20743" y="83820"/>
                      <a:pt x="20743" y="83820"/>
                      <a:pt x="24553" y="72390"/>
                    </a:cubicBezTo>
                    <a:cubicBezTo>
                      <a:pt x="28363" y="80010"/>
                      <a:pt x="32174" y="83820"/>
                      <a:pt x="39793" y="80010"/>
                    </a:cubicBezTo>
                    <a:cubicBezTo>
                      <a:pt x="43603" y="80010"/>
                      <a:pt x="51224" y="80010"/>
                      <a:pt x="51224" y="76200"/>
                    </a:cubicBezTo>
                    <a:cubicBezTo>
                      <a:pt x="51224" y="72390"/>
                      <a:pt x="55033" y="64770"/>
                      <a:pt x="51224" y="60960"/>
                    </a:cubicBezTo>
                    <a:cubicBezTo>
                      <a:pt x="47413" y="57150"/>
                      <a:pt x="43603" y="57150"/>
                      <a:pt x="35983" y="57150"/>
                    </a:cubicBezTo>
                    <a:cubicBezTo>
                      <a:pt x="32174" y="57150"/>
                      <a:pt x="32174" y="60960"/>
                      <a:pt x="28363" y="60960"/>
                    </a:cubicBezTo>
                    <a:cubicBezTo>
                      <a:pt x="20743" y="64770"/>
                      <a:pt x="16933" y="60960"/>
                      <a:pt x="16933" y="53340"/>
                    </a:cubicBezTo>
                    <a:cubicBezTo>
                      <a:pt x="16933" y="49530"/>
                      <a:pt x="16933" y="49530"/>
                      <a:pt x="16933" y="45720"/>
                    </a:cubicBezTo>
                    <a:cubicBezTo>
                      <a:pt x="5503" y="38100"/>
                      <a:pt x="9313" y="22860"/>
                      <a:pt x="1693" y="11430"/>
                    </a:cubicBezTo>
                    <a:cubicBezTo>
                      <a:pt x="1693" y="7620"/>
                      <a:pt x="-2117" y="7620"/>
                      <a:pt x="1693" y="3810"/>
                    </a:cubicBezTo>
                    <a:cubicBezTo>
                      <a:pt x="5503" y="0"/>
                      <a:pt x="9313" y="0"/>
                      <a:pt x="9313" y="3810"/>
                    </a:cubicBezTo>
                    <a:cubicBezTo>
                      <a:pt x="13124" y="3810"/>
                      <a:pt x="16933" y="7620"/>
                      <a:pt x="16933" y="11430"/>
                    </a:cubicBezTo>
                    <a:cubicBezTo>
                      <a:pt x="20743" y="11430"/>
                      <a:pt x="24553" y="15240"/>
                      <a:pt x="24553" y="19050"/>
                    </a:cubicBezTo>
                    <a:cubicBezTo>
                      <a:pt x="24553" y="15240"/>
                      <a:pt x="28363" y="15240"/>
                      <a:pt x="28363" y="11430"/>
                    </a:cubicBezTo>
                    <a:cubicBezTo>
                      <a:pt x="28363" y="7620"/>
                      <a:pt x="24553" y="3810"/>
                      <a:pt x="32174" y="0"/>
                    </a:cubicBezTo>
                    <a:cubicBezTo>
                      <a:pt x="47413" y="7620"/>
                      <a:pt x="47413" y="15240"/>
                      <a:pt x="51224" y="15240"/>
                    </a:cubicBezTo>
                    <a:close/>
                  </a:path>
                </a:pathLst>
              </a:custGeom>
              <a:solidFill>
                <a:srgbClr val="B830B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48" name="Freeform: Shape 647">
                <a:extLst>
                  <a:ext uri="{FF2B5EF4-FFF2-40B4-BE49-F238E27FC236}">
                    <a16:creationId xmlns:a16="http://schemas.microsoft.com/office/drawing/2014/main" id="{1E330B74-05E0-34D7-EDC4-2C5EBFE9F11F}"/>
                  </a:ext>
                </a:extLst>
              </p:cNvPr>
              <p:cNvSpPr/>
              <p:nvPr/>
            </p:nvSpPr>
            <p:spPr>
              <a:xfrm>
                <a:off x="8046720" y="1964266"/>
                <a:ext cx="84833" cy="85513"/>
              </a:xfrm>
              <a:custGeom>
                <a:avLst/>
                <a:gdLst>
                  <a:gd name="connsiteX0" fmla="*/ 0 w 84833"/>
                  <a:gd name="connsiteY0" fmla="*/ 62653 h 85513"/>
                  <a:gd name="connsiteX1" fmla="*/ 7620 w 84833"/>
                  <a:gd name="connsiteY1" fmla="*/ 58843 h 85513"/>
                  <a:gd name="connsiteX2" fmla="*/ 11430 w 84833"/>
                  <a:gd name="connsiteY2" fmla="*/ 32173 h 85513"/>
                  <a:gd name="connsiteX3" fmla="*/ 15240 w 84833"/>
                  <a:gd name="connsiteY3" fmla="*/ 1693 h 85513"/>
                  <a:gd name="connsiteX4" fmla="*/ 26670 w 84833"/>
                  <a:gd name="connsiteY4" fmla="*/ 1693 h 85513"/>
                  <a:gd name="connsiteX5" fmla="*/ 38100 w 84833"/>
                  <a:gd name="connsiteY5" fmla="*/ 5503 h 85513"/>
                  <a:gd name="connsiteX6" fmla="*/ 45720 w 84833"/>
                  <a:gd name="connsiteY6" fmla="*/ 5503 h 85513"/>
                  <a:gd name="connsiteX7" fmla="*/ 53340 w 84833"/>
                  <a:gd name="connsiteY7" fmla="*/ 5503 h 85513"/>
                  <a:gd name="connsiteX8" fmla="*/ 64770 w 84833"/>
                  <a:gd name="connsiteY8" fmla="*/ 5503 h 85513"/>
                  <a:gd name="connsiteX9" fmla="*/ 83820 w 84833"/>
                  <a:gd name="connsiteY9" fmla="*/ 13123 h 85513"/>
                  <a:gd name="connsiteX10" fmla="*/ 72390 w 84833"/>
                  <a:gd name="connsiteY10" fmla="*/ 28363 h 85513"/>
                  <a:gd name="connsiteX11" fmla="*/ 64770 w 84833"/>
                  <a:gd name="connsiteY11" fmla="*/ 39793 h 85513"/>
                  <a:gd name="connsiteX12" fmla="*/ 57150 w 84833"/>
                  <a:gd name="connsiteY12" fmla="*/ 47413 h 85513"/>
                  <a:gd name="connsiteX13" fmla="*/ 53340 w 84833"/>
                  <a:gd name="connsiteY13" fmla="*/ 58843 h 85513"/>
                  <a:gd name="connsiteX14" fmla="*/ 57150 w 84833"/>
                  <a:gd name="connsiteY14" fmla="*/ 81703 h 85513"/>
                  <a:gd name="connsiteX15" fmla="*/ 53340 w 84833"/>
                  <a:gd name="connsiteY15" fmla="*/ 85513 h 85513"/>
                  <a:gd name="connsiteX16" fmla="*/ 45720 w 84833"/>
                  <a:gd name="connsiteY16" fmla="*/ 81703 h 85513"/>
                  <a:gd name="connsiteX17" fmla="*/ 49530 w 84833"/>
                  <a:gd name="connsiteY17" fmla="*/ 77893 h 85513"/>
                  <a:gd name="connsiteX18" fmla="*/ 38100 w 84833"/>
                  <a:gd name="connsiteY18" fmla="*/ 77893 h 85513"/>
                  <a:gd name="connsiteX19" fmla="*/ 41910 w 84833"/>
                  <a:gd name="connsiteY19" fmla="*/ 66463 h 85513"/>
                  <a:gd name="connsiteX20" fmla="*/ 38100 w 84833"/>
                  <a:gd name="connsiteY20" fmla="*/ 58843 h 85513"/>
                  <a:gd name="connsiteX21" fmla="*/ 38100 w 84833"/>
                  <a:gd name="connsiteY21" fmla="*/ 47413 h 85513"/>
                  <a:gd name="connsiteX22" fmla="*/ 38100 w 84833"/>
                  <a:gd name="connsiteY22" fmla="*/ 47413 h 85513"/>
                  <a:gd name="connsiteX23" fmla="*/ 22860 w 84833"/>
                  <a:gd name="connsiteY23" fmla="*/ 70273 h 85513"/>
                  <a:gd name="connsiteX24" fmla="*/ 11430 w 84833"/>
                  <a:gd name="connsiteY24" fmla="*/ 81703 h 85513"/>
                  <a:gd name="connsiteX25" fmla="*/ 0 w 84833"/>
                  <a:gd name="connsiteY25" fmla="*/ 74083 h 85513"/>
                  <a:gd name="connsiteX26" fmla="*/ 0 w 84833"/>
                  <a:gd name="connsiteY26" fmla="*/ 62653 h 85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4833" h="85513">
                    <a:moveTo>
                      <a:pt x="0" y="62653"/>
                    </a:moveTo>
                    <a:cubicBezTo>
                      <a:pt x="3810" y="62653"/>
                      <a:pt x="3810" y="58843"/>
                      <a:pt x="7620" y="58843"/>
                    </a:cubicBezTo>
                    <a:cubicBezTo>
                      <a:pt x="19050" y="47413"/>
                      <a:pt x="19050" y="47413"/>
                      <a:pt x="11430" y="32173"/>
                    </a:cubicBezTo>
                    <a:cubicBezTo>
                      <a:pt x="3810" y="20743"/>
                      <a:pt x="7620" y="9313"/>
                      <a:pt x="15240" y="1693"/>
                    </a:cubicBezTo>
                    <a:cubicBezTo>
                      <a:pt x="19050" y="-2117"/>
                      <a:pt x="22860" y="1693"/>
                      <a:pt x="26670" y="1693"/>
                    </a:cubicBezTo>
                    <a:cubicBezTo>
                      <a:pt x="30480" y="5503"/>
                      <a:pt x="34290" y="5503"/>
                      <a:pt x="38100" y="5503"/>
                    </a:cubicBezTo>
                    <a:cubicBezTo>
                      <a:pt x="41910" y="5503"/>
                      <a:pt x="41910" y="5503"/>
                      <a:pt x="45720" y="5503"/>
                    </a:cubicBezTo>
                    <a:cubicBezTo>
                      <a:pt x="49530" y="5503"/>
                      <a:pt x="49530" y="5503"/>
                      <a:pt x="53340" y="5503"/>
                    </a:cubicBezTo>
                    <a:cubicBezTo>
                      <a:pt x="57150" y="5503"/>
                      <a:pt x="60960" y="5503"/>
                      <a:pt x="64770" y="5503"/>
                    </a:cubicBezTo>
                    <a:cubicBezTo>
                      <a:pt x="72390" y="1693"/>
                      <a:pt x="80010" y="5503"/>
                      <a:pt x="83820" y="13123"/>
                    </a:cubicBezTo>
                    <a:cubicBezTo>
                      <a:pt x="87630" y="20743"/>
                      <a:pt x="80010" y="24553"/>
                      <a:pt x="72390" y="28363"/>
                    </a:cubicBezTo>
                    <a:cubicBezTo>
                      <a:pt x="68580" y="32173"/>
                      <a:pt x="64770" y="35983"/>
                      <a:pt x="64770" y="39793"/>
                    </a:cubicBezTo>
                    <a:cubicBezTo>
                      <a:pt x="60960" y="43603"/>
                      <a:pt x="60960" y="43603"/>
                      <a:pt x="57150" y="47413"/>
                    </a:cubicBezTo>
                    <a:cubicBezTo>
                      <a:pt x="53340" y="51223"/>
                      <a:pt x="49530" y="51223"/>
                      <a:pt x="53340" y="58843"/>
                    </a:cubicBezTo>
                    <a:cubicBezTo>
                      <a:pt x="57150" y="66463"/>
                      <a:pt x="49530" y="74083"/>
                      <a:pt x="57150" y="81703"/>
                    </a:cubicBezTo>
                    <a:cubicBezTo>
                      <a:pt x="57150" y="81703"/>
                      <a:pt x="57150" y="85513"/>
                      <a:pt x="53340" y="85513"/>
                    </a:cubicBezTo>
                    <a:cubicBezTo>
                      <a:pt x="49530" y="85513"/>
                      <a:pt x="49530" y="85513"/>
                      <a:pt x="45720" y="81703"/>
                    </a:cubicBezTo>
                    <a:cubicBezTo>
                      <a:pt x="45720" y="81703"/>
                      <a:pt x="49530" y="81703"/>
                      <a:pt x="49530" y="77893"/>
                    </a:cubicBezTo>
                    <a:cubicBezTo>
                      <a:pt x="45720" y="74083"/>
                      <a:pt x="41910" y="77893"/>
                      <a:pt x="38100" y="77893"/>
                    </a:cubicBezTo>
                    <a:cubicBezTo>
                      <a:pt x="38100" y="74083"/>
                      <a:pt x="41910" y="70273"/>
                      <a:pt x="41910" y="66463"/>
                    </a:cubicBezTo>
                    <a:cubicBezTo>
                      <a:pt x="41910" y="62653"/>
                      <a:pt x="41910" y="58843"/>
                      <a:pt x="38100" y="58843"/>
                    </a:cubicBezTo>
                    <a:cubicBezTo>
                      <a:pt x="30480" y="55033"/>
                      <a:pt x="30480" y="51223"/>
                      <a:pt x="38100" y="47413"/>
                    </a:cubicBezTo>
                    <a:cubicBezTo>
                      <a:pt x="38100" y="47413"/>
                      <a:pt x="38100" y="47413"/>
                      <a:pt x="38100" y="47413"/>
                    </a:cubicBezTo>
                    <a:cubicBezTo>
                      <a:pt x="30480" y="55033"/>
                      <a:pt x="26670" y="62653"/>
                      <a:pt x="22860" y="70273"/>
                    </a:cubicBezTo>
                    <a:cubicBezTo>
                      <a:pt x="22860" y="77893"/>
                      <a:pt x="19050" y="81703"/>
                      <a:pt x="11430" y="81703"/>
                    </a:cubicBezTo>
                    <a:cubicBezTo>
                      <a:pt x="3810" y="81703"/>
                      <a:pt x="3810" y="77893"/>
                      <a:pt x="0" y="74083"/>
                    </a:cubicBezTo>
                    <a:cubicBezTo>
                      <a:pt x="0" y="66463"/>
                      <a:pt x="0" y="62653"/>
                      <a:pt x="0" y="62653"/>
                    </a:cubicBezTo>
                    <a:close/>
                  </a:path>
                </a:pathLst>
              </a:custGeom>
              <a:solidFill>
                <a:srgbClr val="B22EB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49" name="Freeform: Shape 648">
                <a:extLst>
                  <a:ext uri="{FF2B5EF4-FFF2-40B4-BE49-F238E27FC236}">
                    <a16:creationId xmlns:a16="http://schemas.microsoft.com/office/drawing/2014/main" id="{DC2BB7EB-9CEE-E588-397C-D8964445C837}"/>
                  </a:ext>
                </a:extLst>
              </p:cNvPr>
              <p:cNvSpPr/>
              <p:nvPr/>
            </p:nvSpPr>
            <p:spPr>
              <a:xfrm>
                <a:off x="7879081" y="2057400"/>
                <a:ext cx="28164" cy="28164"/>
              </a:xfrm>
              <a:custGeom>
                <a:avLst/>
                <a:gdLst>
                  <a:gd name="connsiteX0" fmla="*/ 19050 w 28164"/>
                  <a:gd name="connsiteY0" fmla="*/ 26670 h 28164"/>
                  <a:gd name="connsiteX1" fmla="*/ 0 w 28164"/>
                  <a:gd name="connsiteY1" fmla="*/ 19050 h 28164"/>
                  <a:gd name="connsiteX2" fmla="*/ 11430 w 28164"/>
                  <a:gd name="connsiteY2" fmla="*/ 0 h 28164"/>
                  <a:gd name="connsiteX3" fmla="*/ 26670 w 28164"/>
                  <a:gd name="connsiteY3" fmla="*/ 7620 h 28164"/>
                  <a:gd name="connsiteX4" fmla="*/ 19050 w 28164"/>
                  <a:gd name="connsiteY4" fmla="*/ 26670 h 281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64" h="28164">
                    <a:moveTo>
                      <a:pt x="19050" y="26670"/>
                    </a:moveTo>
                    <a:cubicBezTo>
                      <a:pt x="7620" y="30480"/>
                      <a:pt x="0" y="26670"/>
                      <a:pt x="0" y="19050"/>
                    </a:cubicBezTo>
                    <a:cubicBezTo>
                      <a:pt x="0" y="11430"/>
                      <a:pt x="3810" y="3810"/>
                      <a:pt x="11430" y="0"/>
                    </a:cubicBezTo>
                    <a:cubicBezTo>
                      <a:pt x="19050" y="0"/>
                      <a:pt x="26670" y="3810"/>
                      <a:pt x="26670" y="7620"/>
                    </a:cubicBezTo>
                    <a:cubicBezTo>
                      <a:pt x="30480" y="15240"/>
                      <a:pt x="26670" y="26670"/>
                      <a:pt x="19050" y="26670"/>
                    </a:cubicBezTo>
                    <a:close/>
                  </a:path>
                </a:pathLst>
              </a:custGeom>
              <a:solidFill>
                <a:srgbClr val="B830B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50" name="Freeform: Shape 649">
                <a:extLst>
                  <a:ext uri="{FF2B5EF4-FFF2-40B4-BE49-F238E27FC236}">
                    <a16:creationId xmlns:a16="http://schemas.microsoft.com/office/drawing/2014/main" id="{3CA45B39-0CBB-EA9C-0900-6AEB122CD86F}"/>
                  </a:ext>
                </a:extLst>
              </p:cNvPr>
              <p:cNvSpPr/>
              <p:nvPr/>
            </p:nvSpPr>
            <p:spPr>
              <a:xfrm>
                <a:off x="8012431" y="1996440"/>
                <a:ext cx="15239" cy="45719"/>
              </a:xfrm>
              <a:custGeom>
                <a:avLst/>
                <a:gdLst>
                  <a:gd name="connsiteX0" fmla="*/ 15240 w 15239"/>
                  <a:gd name="connsiteY0" fmla="*/ 45720 h 45719"/>
                  <a:gd name="connsiteX1" fmla="*/ 0 w 15239"/>
                  <a:gd name="connsiteY1" fmla="*/ 34290 h 45719"/>
                  <a:gd name="connsiteX2" fmla="*/ 3810 w 15239"/>
                  <a:gd name="connsiteY2" fmla="*/ 3810 h 45719"/>
                  <a:gd name="connsiteX3" fmla="*/ 7620 w 15239"/>
                  <a:gd name="connsiteY3" fmla="*/ 0 h 45719"/>
                  <a:gd name="connsiteX4" fmla="*/ 11430 w 15239"/>
                  <a:gd name="connsiteY4" fmla="*/ 3810 h 45719"/>
                  <a:gd name="connsiteX5" fmla="*/ 11430 w 15239"/>
                  <a:gd name="connsiteY5" fmla="*/ 26670 h 45719"/>
                  <a:gd name="connsiteX6" fmla="*/ 15240 w 15239"/>
                  <a:gd name="connsiteY6" fmla="*/ 45720 h 4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9" h="45719">
                    <a:moveTo>
                      <a:pt x="15240" y="45720"/>
                    </a:moveTo>
                    <a:cubicBezTo>
                      <a:pt x="0" y="45720"/>
                      <a:pt x="0" y="41910"/>
                      <a:pt x="0" y="34290"/>
                    </a:cubicBezTo>
                    <a:cubicBezTo>
                      <a:pt x="0" y="22860"/>
                      <a:pt x="3810" y="15240"/>
                      <a:pt x="3810" y="3810"/>
                    </a:cubicBezTo>
                    <a:cubicBezTo>
                      <a:pt x="3810" y="0"/>
                      <a:pt x="7620" y="0"/>
                      <a:pt x="7620" y="0"/>
                    </a:cubicBezTo>
                    <a:cubicBezTo>
                      <a:pt x="11430" y="0"/>
                      <a:pt x="11430" y="0"/>
                      <a:pt x="11430" y="3810"/>
                    </a:cubicBezTo>
                    <a:cubicBezTo>
                      <a:pt x="11430" y="11430"/>
                      <a:pt x="15240" y="19050"/>
                      <a:pt x="11430" y="26670"/>
                    </a:cubicBezTo>
                    <a:cubicBezTo>
                      <a:pt x="7620" y="34290"/>
                      <a:pt x="15240" y="38100"/>
                      <a:pt x="15240" y="45720"/>
                    </a:cubicBezTo>
                    <a:close/>
                  </a:path>
                </a:pathLst>
              </a:custGeom>
              <a:solidFill>
                <a:srgbClr val="B830B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51" name="Freeform: Shape 650">
                <a:extLst>
                  <a:ext uri="{FF2B5EF4-FFF2-40B4-BE49-F238E27FC236}">
                    <a16:creationId xmlns:a16="http://schemas.microsoft.com/office/drawing/2014/main" id="{4FC5FB05-FDB1-F6C5-F70A-DC8BD8D3A5B6}"/>
                  </a:ext>
                </a:extLst>
              </p:cNvPr>
              <p:cNvSpPr/>
              <p:nvPr/>
            </p:nvSpPr>
            <p:spPr>
              <a:xfrm>
                <a:off x="8068152" y="2000250"/>
                <a:ext cx="20478" cy="26670"/>
              </a:xfrm>
              <a:custGeom>
                <a:avLst/>
                <a:gdLst>
                  <a:gd name="connsiteX0" fmla="*/ 1429 w 20478"/>
                  <a:gd name="connsiteY0" fmla="*/ 26670 h 26670"/>
                  <a:gd name="connsiteX1" fmla="*/ 12859 w 20478"/>
                  <a:gd name="connsiteY1" fmla="*/ 3810 h 26670"/>
                  <a:gd name="connsiteX2" fmla="*/ 20479 w 20478"/>
                  <a:gd name="connsiteY2" fmla="*/ 0 h 26670"/>
                  <a:gd name="connsiteX3" fmla="*/ 16669 w 20478"/>
                  <a:gd name="connsiteY3" fmla="*/ 19050 h 26670"/>
                  <a:gd name="connsiteX4" fmla="*/ 1429 w 20478"/>
                  <a:gd name="connsiteY4" fmla="*/ 26670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78" h="26670">
                    <a:moveTo>
                      <a:pt x="1429" y="26670"/>
                    </a:moveTo>
                    <a:cubicBezTo>
                      <a:pt x="-2381" y="19050"/>
                      <a:pt x="1429" y="7620"/>
                      <a:pt x="12859" y="3810"/>
                    </a:cubicBezTo>
                    <a:cubicBezTo>
                      <a:pt x="16669" y="3810"/>
                      <a:pt x="20479" y="0"/>
                      <a:pt x="20479" y="0"/>
                    </a:cubicBezTo>
                    <a:cubicBezTo>
                      <a:pt x="20479" y="7620"/>
                      <a:pt x="12859" y="11430"/>
                      <a:pt x="16669" y="19050"/>
                    </a:cubicBezTo>
                    <a:cubicBezTo>
                      <a:pt x="12859" y="22860"/>
                      <a:pt x="9049" y="26670"/>
                      <a:pt x="1429" y="26670"/>
                    </a:cubicBezTo>
                    <a:close/>
                  </a:path>
                </a:pathLst>
              </a:custGeom>
              <a:solidFill>
                <a:srgbClr val="B830B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52" name="Freeform: Shape 651">
                <a:extLst>
                  <a:ext uri="{FF2B5EF4-FFF2-40B4-BE49-F238E27FC236}">
                    <a16:creationId xmlns:a16="http://schemas.microsoft.com/office/drawing/2014/main" id="{C102EAC0-AC3A-6519-CA57-420ABCAB0EA3}"/>
                  </a:ext>
                </a:extLst>
              </p:cNvPr>
              <p:cNvSpPr/>
              <p:nvPr/>
            </p:nvSpPr>
            <p:spPr>
              <a:xfrm>
                <a:off x="7894320" y="2023109"/>
                <a:ext cx="7619" cy="11430"/>
              </a:xfrm>
              <a:custGeom>
                <a:avLst/>
                <a:gdLst>
                  <a:gd name="connsiteX0" fmla="*/ 7620 w 7619"/>
                  <a:gd name="connsiteY0" fmla="*/ 0 h 11430"/>
                  <a:gd name="connsiteX1" fmla="*/ 7620 w 7619"/>
                  <a:gd name="connsiteY1" fmla="*/ 0 h 11430"/>
                  <a:gd name="connsiteX2" fmla="*/ 3810 w 7619"/>
                  <a:gd name="connsiteY2" fmla="*/ 11430 h 11430"/>
                  <a:gd name="connsiteX3" fmla="*/ 0 w 7619"/>
                  <a:gd name="connsiteY3" fmla="*/ 11430 h 11430"/>
                  <a:gd name="connsiteX4" fmla="*/ 7620 w 7619"/>
                  <a:gd name="connsiteY4" fmla="*/ 0 h 11430"/>
                  <a:gd name="connsiteX5" fmla="*/ 7620 w 7619"/>
                  <a:gd name="connsiteY5" fmla="*/ 0 h 11430"/>
                  <a:gd name="connsiteX6" fmla="*/ 7620 w 7619"/>
                  <a:gd name="connsiteY6" fmla="*/ 0 h 11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19" h="11430">
                    <a:moveTo>
                      <a:pt x="7620" y="0"/>
                    </a:moveTo>
                    <a:lnTo>
                      <a:pt x="7620" y="0"/>
                    </a:lnTo>
                    <a:cubicBezTo>
                      <a:pt x="7620" y="7620"/>
                      <a:pt x="7620" y="11430"/>
                      <a:pt x="3810" y="11430"/>
                    </a:cubicBezTo>
                    <a:cubicBezTo>
                      <a:pt x="3810" y="11430"/>
                      <a:pt x="0" y="11430"/>
                      <a:pt x="0" y="11430"/>
                    </a:cubicBezTo>
                    <a:cubicBezTo>
                      <a:pt x="0" y="7620"/>
                      <a:pt x="3810" y="3810"/>
                      <a:pt x="7620" y="0"/>
                    </a:cubicBezTo>
                    <a:cubicBezTo>
                      <a:pt x="7620" y="0"/>
                      <a:pt x="7620" y="0"/>
                      <a:pt x="7620" y="0"/>
                    </a:cubicBezTo>
                    <a:lnTo>
                      <a:pt x="7620" y="0"/>
                    </a:lnTo>
                    <a:close/>
                  </a:path>
                </a:pathLst>
              </a:custGeom>
              <a:solidFill>
                <a:srgbClr val="B830B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53" name="Freeform: Shape 652">
                <a:extLst>
                  <a:ext uri="{FF2B5EF4-FFF2-40B4-BE49-F238E27FC236}">
                    <a16:creationId xmlns:a16="http://schemas.microsoft.com/office/drawing/2014/main" id="{8C2E4152-EBBE-2857-3B49-58D3FCA2A517}"/>
                  </a:ext>
                </a:extLst>
              </p:cNvPr>
              <p:cNvSpPr/>
              <p:nvPr/>
            </p:nvSpPr>
            <p:spPr>
              <a:xfrm>
                <a:off x="8070533" y="2060257"/>
                <a:ext cx="6667" cy="12382"/>
              </a:xfrm>
              <a:custGeom>
                <a:avLst/>
                <a:gdLst>
                  <a:gd name="connsiteX0" fmla="*/ 6667 w 6667"/>
                  <a:gd name="connsiteY0" fmla="*/ 952 h 12382"/>
                  <a:gd name="connsiteX1" fmla="*/ 6667 w 6667"/>
                  <a:gd name="connsiteY1" fmla="*/ 8572 h 12382"/>
                  <a:gd name="connsiteX2" fmla="*/ 2857 w 6667"/>
                  <a:gd name="connsiteY2" fmla="*/ 12383 h 12382"/>
                  <a:gd name="connsiteX3" fmla="*/ 2857 w 6667"/>
                  <a:gd name="connsiteY3" fmla="*/ 4763 h 12382"/>
                  <a:gd name="connsiteX4" fmla="*/ 6667 w 6667"/>
                  <a:gd name="connsiteY4" fmla="*/ 952 h 12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 h="12382">
                    <a:moveTo>
                      <a:pt x="6667" y="952"/>
                    </a:moveTo>
                    <a:lnTo>
                      <a:pt x="6667" y="8572"/>
                    </a:lnTo>
                    <a:cubicBezTo>
                      <a:pt x="6667" y="8572"/>
                      <a:pt x="2857" y="12383"/>
                      <a:pt x="2857" y="12383"/>
                    </a:cubicBezTo>
                    <a:cubicBezTo>
                      <a:pt x="-952" y="12383"/>
                      <a:pt x="-952" y="8572"/>
                      <a:pt x="2857" y="4763"/>
                    </a:cubicBezTo>
                    <a:cubicBezTo>
                      <a:pt x="2857" y="-2857"/>
                      <a:pt x="2857" y="952"/>
                      <a:pt x="6667" y="952"/>
                    </a:cubicBezTo>
                    <a:close/>
                  </a:path>
                </a:pathLst>
              </a:custGeom>
              <a:solidFill>
                <a:srgbClr val="B22EB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54" name="Freeform: Shape 653">
                <a:extLst>
                  <a:ext uri="{FF2B5EF4-FFF2-40B4-BE49-F238E27FC236}">
                    <a16:creationId xmlns:a16="http://schemas.microsoft.com/office/drawing/2014/main" id="{32C0A14F-ADFF-FD83-16C2-91ED7BDC0B25}"/>
                  </a:ext>
                </a:extLst>
              </p:cNvPr>
              <p:cNvSpPr/>
              <p:nvPr/>
            </p:nvSpPr>
            <p:spPr>
              <a:xfrm>
                <a:off x="7863840" y="2259329"/>
                <a:ext cx="50119" cy="99060"/>
              </a:xfrm>
              <a:custGeom>
                <a:avLst/>
                <a:gdLst>
                  <a:gd name="connsiteX0" fmla="*/ 45720 w 50119"/>
                  <a:gd name="connsiteY0" fmla="*/ 68580 h 99060"/>
                  <a:gd name="connsiteX1" fmla="*/ 30480 w 50119"/>
                  <a:gd name="connsiteY1" fmla="*/ 60960 h 99060"/>
                  <a:gd name="connsiteX2" fmla="*/ 15240 w 50119"/>
                  <a:gd name="connsiteY2" fmla="*/ 99060 h 99060"/>
                  <a:gd name="connsiteX3" fmla="*/ 7620 w 50119"/>
                  <a:gd name="connsiteY3" fmla="*/ 83820 h 99060"/>
                  <a:gd name="connsiteX4" fmla="*/ 3810 w 50119"/>
                  <a:gd name="connsiteY4" fmla="*/ 68580 h 99060"/>
                  <a:gd name="connsiteX5" fmla="*/ 3810 w 50119"/>
                  <a:gd name="connsiteY5" fmla="*/ 57150 h 99060"/>
                  <a:gd name="connsiteX6" fmla="*/ 3810 w 50119"/>
                  <a:gd name="connsiteY6" fmla="*/ 45720 h 99060"/>
                  <a:gd name="connsiteX7" fmla="*/ 0 w 50119"/>
                  <a:gd name="connsiteY7" fmla="*/ 34290 h 99060"/>
                  <a:gd name="connsiteX8" fmla="*/ 7620 w 50119"/>
                  <a:gd name="connsiteY8" fmla="*/ 26670 h 99060"/>
                  <a:gd name="connsiteX9" fmla="*/ 11430 w 50119"/>
                  <a:gd name="connsiteY9" fmla="*/ 19050 h 99060"/>
                  <a:gd name="connsiteX10" fmla="*/ 0 w 50119"/>
                  <a:gd name="connsiteY10" fmla="*/ 7620 h 99060"/>
                  <a:gd name="connsiteX11" fmla="*/ 0 w 50119"/>
                  <a:gd name="connsiteY11" fmla="*/ 0 h 99060"/>
                  <a:gd name="connsiteX12" fmla="*/ 7620 w 50119"/>
                  <a:gd name="connsiteY12" fmla="*/ 0 h 99060"/>
                  <a:gd name="connsiteX13" fmla="*/ 30480 w 50119"/>
                  <a:gd name="connsiteY13" fmla="*/ 30480 h 99060"/>
                  <a:gd name="connsiteX14" fmla="*/ 22860 w 50119"/>
                  <a:gd name="connsiteY14" fmla="*/ 45720 h 99060"/>
                  <a:gd name="connsiteX15" fmla="*/ 45720 w 50119"/>
                  <a:gd name="connsiteY15" fmla="*/ 57150 h 99060"/>
                  <a:gd name="connsiteX16" fmla="*/ 45720 w 50119"/>
                  <a:gd name="connsiteY16" fmla="*/ 68580 h 99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0119" h="99060">
                    <a:moveTo>
                      <a:pt x="45720" y="68580"/>
                    </a:moveTo>
                    <a:cubicBezTo>
                      <a:pt x="38100" y="68580"/>
                      <a:pt x="34290" y="64770"/>
                      <a:pt x="30480" y="60960"/>
                    </a:cubicBezTo>
                    <a:cubicBezTo>
                      <a:pt x="30480" y="76200"/>
                      <a:pt x="22860" y="87630"/>
                      <a:pt x="15240" y="99060"/>
                    </a:cubicBezTo>
                    <a:cubicBezTo>
                      <a:pt x="7620" y="95250"/>
                      <a:pt x="7620" y="87630"/>
                      <a:pt x="7620" y="83820"/>
                    </a:cubicBezTo>
                    <a:cubicBezTo>
                      <a:pt x="7620" y="80010"/>
                      <a:pt x="7620" y="72390"/>
                      <a:pt x="3810" y="68580"/>
                    </a:cubicBezTo>
                    <a:cubicBezTo>
                      <a:pt x="0" y="64770"/>
                      <a:pt x="0" y="60960"/>
                      <a:pt x="3810" y="57150"/>
                    </a:cubicBezTo>
                    <a:cubicBezTo>
                      <a:pt x="7620" y="53340"/>
                      <a:pt x="3810" y="49530"/>
                      <a:pt x="3810" y="45720"/>
                    </a:cubicBezTo>
                    <a:cubicBezTo>
                      <a:pt x="0" y="41910"/>
                      <a:pt x="0" y="38100"/>
                      <a:pt x="0" y="34290"/>
                    </a:cubicBezTo>
                    <a:cubicBezTo>
                      <a:pt x="0" y="30480"/>
                      <a:pt x="0" y="26670"/>
                      <a:pt x="7620" y="26670"/>
                    </a:cubicBezTo>
                    <a:cubicBezTo>
                      <a:pt x="15240" y="26670"/>
                      <a:pt x="11430" y="22860"/>
                      <a:pt x="11430" y="19050"/>
                    </a:cubicBezTo>
                    <a:cubicBezTo>
                      <a:pt x="7620" y="15240"/>
                      <a:pt x="3810" y="11430"/>
                      <a:pt x="0" y="7620"/>
                    </a:cubicBezTo>
                    <a:cubicBezTo>
                      <a:pt x="0" y="3810"/>
                      <a:pt x="0" y="3810"/>
                      <a:pt x="0" y="0"/>
                    </a:cubicBezTo>
                    <a:cubicBezTo>
                      <a:pt x="3810" y="0"/>
                      <a:pt x="3810" y="0"/>
                      <a:pt x="7620" y="0"/>
                    </a:cubicBezTo>
                    <a:cubicBezTo>
                      <a:pt x="19050" y="7620"/>
                      <a:pt x="26670" y="19050"/>
                      <a:pt x="30480" y="30480"/>
                    </a:cubicBezTo>
                    <a:cubicBezTo>
                      <a:pt x="34290" y="34290"/>
                      <a:pt x="26670" y="38100"/>
                      <a:pt x="22860" y="45720"/>
                    </a:cubicBezTo>
                    <a:cubicBezTo>
                      <a:pt x="30480" y="45720"/>
                      <a:pt x="45720" y="45720"/>
                      <a:pt x="45720" y="57150"/>
                    </a:cubicBezTo>
                    <a:cubicBezTo>
                      <a:pt x="53340" y="60960"/>
                      <a:pt x="49530" y="64770"/>
                      <a:pt x="45720" y="68580"/>
                    </a:cubicBezTo>
                    <a:close/>
                  </a:path>
                </a:pathLst>
              </a:custGeom>
              <a:solidFill>
                <a:srgbClr val="B830B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55" name="Freeform: Shape 654">
                <a:extLst>
                  <a:ext uri="{FF2B5EF4-FFF2-40B4-BE49-F238E27FC236}">
                    <a16:creationId xmlns:a16="http://schemas.microsoft.com/office/drawing/2014/main" id="{88CD9DC7-027F-56DE-4BD6-558F09D70F68}"/>
                  </a:ext>
                </a:extLst>
              </p:cNvPr>
              <p:cNvSpPr/>
              <p:nvPr/>
            </p:nvSpPr>
            <p:spPr>
              <a:xfrm>
                <a:off x="7940040" y="2282190"/>
                <a:ext cx="22860" cy="19050"/>
              </a:xfrm>
              <a:custGeom>
                <a:avLst/>
                <a:gdLst>
                  <a:gd name="connsiteX0" fmla="*/ 0 w 22860"/>
                  <a:gd name="connsiteY0" fmla="*/ 7620 h 19050"/>
                  <a:gd name="connsiteX1" fmla="*/ 15240 w 22860"/>
                  <a:gd name="connsiteY1" fmla="*/ 0 h 19050"/>
                  <a:gd name="connsiteX2" fmla="*/ 22860 w 22860"/>
                  <a:gd name="connsiteY2" fmla="*/ 15240 h 19050"/>
                  <a:gd name="connsiteX3" fmla="*/ 22860 w 22860"/>
                  <a:gd name="connsiteY3" fmla="*/ 19050 h 19050"/>
                  <a:gd name="connsiteX4" fmla="*/ 15240 w 22860"/>
                  <a:gd name="connsiteY4" fmla="*/ 19050 h 19050"/>
                  <a:gd name="connsiteX5" fmla="*/ 0 w 22860"/>
                  <a:gd name="connsiteY5" fmla="*/ 762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60" h="19050">
                    <a:moveTo>
                      <a:pt x="0" y="7620"/>
                    </a:moveTo>
                    <a:cubicBezTo>
                      <a:pt x="3810" y="0"/>
                      <a:pt x="11430" y="3810"/>
                      <a:pt x="15240" y="0"/>
                    </a:cubicBezTo>
                    <a:cubicBezTo>
                      <a:pt x="19050" y="3810"/>
                      <a:pt x="19050" y="7620"/>
                      <a:pt x="22860" y="15240"/>
                    </a:cubicBezTo>
                    <a:cubicBezTo>
                      <a:pt x="22860" y="15240"/>
                      <a:pt x="22860" y="19050"/>
                      <a:pt x="22860" y="19050"/>
                    </a:cubicBezTo>
                    <a:cubicBezTo>
                      <a:pt x="22860" y="19050"/>
                      <a:pt x="19050" y="19050"/>
                      <a:pt x="15240" y="19050"/>
                    </a:cubicBezTo>
                    <a:cubicBezTo>
                      <a:pt x="11430" y="19050"/>
                      <a:pt x="7620" y="15240"/>
                      <a:pt x="0" y="7620"/>
                    </a:cubicBezTo>
                    <a:close/>
                  </a:path>
                </a:pathLst>
              </a:custGeom>
              <a:solidFill>
                <a:srgbClr val="B830B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56" name="Freeform: Shape 655">
                <a:extLst>
                  <a:ext uri="{FF2B5EF4-FFF2-40B4-BE49-F238E27FC236}">
                    <a16:creationId xmlns:a16="http://schemas.microsoft.com/office/drawing/2014/main" id="{12CF1573-E418-B020-CAD9-F3DB696FE78B}"/>
                  </a:ext>
                </a:extLst>
              </p:cNvPr>
              <p:cNvSpPr/>
              <p:nvPr/>
            </p:nvSpPr>
            <p:spPr>
              <a:xfrm>
                <a:off x="7913370" y="2286000"/>
                <a:ext cx="11430" cy="11429"/>
              </a:xfrm>
              <a:custGeom>
                <a:avLst/>
                <a:gdLst>
                  <a:gd name="connsiteX0" fmla="*/ 11430 w 11430"/>
                  <a:gd name="connsiteY0" fmla="*/ 3810 h 11429"/>
                  <a:gd name="connsiteX1" fmla="*/ 7620 w 11430"/>
                  <a:gd name="connsiteY1" fmla="*/ 11430 h 11429"/>
                  <a:gd name="connsiteX2" fmla="*/ 0 w 11430"/>
                  <a:gd name="connsiteY2" fmla="*/ 7620 h 11429"/>
                  <a:gd name="connsiteX3" fmla="*/ 3810 w 11430"/>
                  <a:gd name="connsiteY3" fmla="*/ 0 h 11429"/>
                  <a:gd name="connsiteX4" fmla="*/ 11430 w 11430"/>
                  <a:gd name="connsiteY4" fmla="*/ 381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11429">
                    <a:moveTo>
                      <a:pt x="11430" y="3810"/>
                    </a:moveTo>
                    <a:cubicBezTo>
                      <a:pt x="11430" y="7620"/>
                      <a:pt x="11430" y="11430"/>
                      <a:pt x="7620" y="11430"/>
                    </a:cubicBezTo>
                    <a:cubicBezTo>
                      <a:pt x="3810" y="11430"/>
                      <a:pt x="3810" y="11430"/>
                      <a:pt x="0" y="7620"/>
                    </a:cubicBezTo>
                    <a:cubicBezTo>
                      <a:pt x="0" y="3810"/>
                      <a:pt x="0" y="0"/>
                      <a:pt x="3810" y="0"/>
                    </a:cubicBezTo>
                    <a:cubicBezTo>
                      <a:pt x="7620" y="0"/>
                      <a:pt x="11430" y="0"/>
                      <a:pt x="11430" y="3810"/>
                    </a:cubicBezTo>
                    <a:close/>
                  </a:path>
                </a:pathLst>
              </a:custGeom>
              <a:solidFill>
                <a:srgbClr val="B830B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57" name="Freeform: Shape 656">
                <a:extLst>
                  <a:ext uri="{FF2B5EF4-FFF2-40B4-BE49-F238E27FC236}">
                    <a16:creationId xmlns:a16="http://schemas.microsoft.com/office/drawing/2014/main" id="{B1137072-CD92-5BEF-E0F8-24341A492F6E}"/>
                  </a:ext>
                </a:extLst>
              </p:cNvPr>
              <p:cNvSpPr/>
              <p:nvPr/>
            </p:nvSpPr>
            <p:spPr>
              <a:xfrm>
                <a:off x="7968018" y="2286000"/>
                <a:ext cx="6312" cy="11429"/>
              </a:xfrm>
              <a:custGeom>
                <a:avLst/>
                <a:gdLst>
                  <a:gd name="connsiteX0" fmla="*/ 2502 w 6312"/>
                  <a:gd name="connsiteY0" fmla="*/ 0 h 11429"/>
                  <a:gd name="connsiteX1" fmla="*/ 6313 w 6312"/>
                  <a:gd name="connsiteY1" fmla="*/ 11430 h 11429"/>
                  <a:gd name="connsiteX2" fmla="*/ 2502 w 6312"/>
                  <a:gd name="connsiteY2" fmla="*/ 0 h 11429"/>
                </a:gdLst>
                <a:ahLst/>
                <a:cxnLst>
                  <a:cxn ang="0">
                    <a:pos x="connsiteX0" y="connsiteY0"/>
                  </a:cxn>
                  <a:cxn ang="0">
                    <a:pos x="connsiteX1" y="connsiteY1"/>
                  </a:cxn>
                  <a:cxn ang="0">
                    <a:pos x="connsiteX2" y="connsiteY2"/>
                  </a:cxn>
                </a:cxnLst>
                <a:rect l="l" t="t" r="r" b="b"/>
                <a:pathLst>
                  <a:path w="6312" h="11429">
                    <a:moveTo>
                      <a:pt x="2502" y="0"/>
                    </a:moveTo>
                    <a:cubicBezTo>
                      <a:pt x="6313" y="3810"/>
                      <a:pt x="2502" y="7620"/>
                      <a:pt x="6313" y="11430"/>
                    </a:cubicBezTo>
                    <a:cubicBezTo>
                      <a:pt x="-1307" y="7620"/>
                      <a:pt x="-1307" y="7620"/>
                      <a:pt x="2502" y="0"/>
                    </a:cubicBezTo>
                    <a:close/>
                  </a:path>
                </a:pathLst>
              </a:custGeom>
              <a:solidFill>
                <a:srgbClr val="B830B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58" name="Freeform: Shape 657">
                <a:extLst>
                  <a:ext uri="{FF2B5EF4-FFF2-40B4-BE49-F238E27FC236}">
                    <a16:creationId xmlns:a16="http://schemas.microsoft.com/office/drawing/2014/main" id="{F664777E-5A9A-98E2-73FB-01B8A7772F84}"/>
                  </a:ext>
                </a:extLst>
              </p:cNvPr>
              <p:cNvSpPr/>
              <p:nvPr/>
            </p:nvSpPr>
            <p:spPr>
              <a:xfrm>
                <a:off x="7909561" y="2327909"/>
                <a:ext cx="7619" cy="11430"/>
              </a:xfrm>
              <a:custGeom>
                <a:avLst/>
                <a:gdLst>
                  <a:gd name="connsiteX0" fmla="*/ 0 w 7619"/>
                  <a:gd name="connsiteY0" fmla="*/ 0 h 11430"/>
                  <a:gd name="connsiteX1" fmla="*/ 7620 w 7619"/>
                  <a:gd name="connsiteY1" fmla="*/ 11430 h 11430"/>
                  <a:gd name="connsiteX2" fmla="*/ 0 w 7619"/>
                  <a:gd name="connsiteY2" fmla="*/ 0 h 11430"/>
                </a:gdLst>
                <a:ahLst/>
                <a:cxnLst>
                  <a:cxn ang="0">
                    <a:pos x="connsiteX0" y="connsiteY0"/>
                  </a:cxn>
                  <a:cxn ang="0">
                    <a:pos x="connsiteX1" y="connsiteY1"/>
                  </a:cxn>
                  <a:cxn ang="0">
                    <a:pos x="connsiteX2" y="connsiteY2"/>
                  </a:cxn>
                </a:cxnLst>
                <a:rect l="l" t="t" r="r" b="b"/>
                <a:pathLst>
                  <a:path w="7619" h="11430">
                    <a:moveTo>
                      <a:pt x="0" y="0"/>
                    </a:moveTo>
                    <a:cubicBezTo>
                      <a:pt x="3810" y="3810"/>
                      <a:pt x="7620" y="3810"/>
                      <a:pt x="7620" y="11430"/>
                    </a:cubicBezTo>
                    <a:cubicBezTo>
                      <a:pt x="0" y="11430"/>
                      <a:pt x="0" y="7620"/>
                      <a:pt x="0" y="0"/>
                    </a:cubicBezTo>
                    <a:close/>
                  </a:path>
                </a:pathLst>
              </a:custGeom>
              <a:solidFill>
                <a:srgbClr val="B830B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59" name="Freeform: Shape 658">
                <a:extLst>
                  <a:ext uri="{FF2B5EF4-FFF2-40B4-BE49-F238E27FC236}">
                    <a16:creationId xmlns:a16="http://schemas.microsoft.com/office/drawing/2014/main" id="{C12C54B6-4BAB-F992-4ADE-086A01AE2862}"/>
                  </a:ext>
                </a:extLst>
              </p:cNvPr>
              <p:cNvSpPr/>
              <p:nvPr/>
            </p:nvSpPr>
            <p:spPr>
              <a:xfrm>
                <a:off x="7993381" y="2289809"/>
                <a:ext cx="3809" cy="3810"/>
              </a:xfrm>
              <a:custGeom>
                <a:avLst/>
                <a:gdLst>
                  <a:gd name="connsiteX0" fmla="*/ 3810 w 3809"/>
                  <a:gd name="connsiteY0" fmla="*/ 0 h 3810"/>
                  <a:gd name="connsiteX1" fmla="*/ 3810 w 3809"/>
                  <a:gd name="connsiteY1" fmla="*/ 3810 h 3810"/>
                  <a:gd name="connsiteX2" fmla="*/ 0 w 3809"/>
                  <a:gd name="connsiteY2" fmla="*/ 0 h 3810"/>
                  <a:gd name="connsiteX3" fmla="*/ 3810 w 3809"/>
                  <a:gd name="connsiteY3" fmla="*/ 0 h 3810"/>
                  <a:gd name="connsiteX4" fmla="*/ 3810 w 3809"/>
                  <a:gd name="connsiteY4" fmla="*/ 0 h 3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 h="3810">
                    <a:moveTo>
                      <a:pt x="3810" y="0"/>
                    </a:moveTo>
                    <a:cubicBezTo>
                      <a:pt x="3810" y="0"/>
                      <a:pt x="3810" y="3810"/>
                      <a:pt x="3810" y="3810"/>
                    </a:cubicBezTo>
                    <a:cubicBezTo>
                      <a:pt x="3810" y="3810"/>
                      <a:pt x="0" y="3810"/>
                      <a:pt x="0" y="0"/>
                    </a:cubicBezTo>
                    <a:cubicBezTo>
                      <a:pt x="0" y="0"/>
                      <a:pt x="0" y="0"/>
                      <a:pt x="3810" y="0"/>
                    </a:cubicBezTo>
                    <a:cubicBezTo>
                      <a:pt x="3810" y="0"/>
                      <a:pt x="3810" y="0"/>
                      <a:pt x="3810" y="0"/>
                    </a:cubicBezTo>
                    <a:close/>
                  </a:path>
                </a:pathLst>
              </a:custGeom>
              <a:solidFill>
                <a:srgbClr val="B830B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60" name="Freeform: Shape 659">
                <a:extLst>
                  <a:ext uri="{FF2B5EF4-FFF2-40B4-BE49-F238E27FC236}">
                    <a16:creationId xmlns:a16="http://schemas.microsoft.com/office/drawing/2014/main" id="{1B8C215C-0DF5-BC5A-F60D-C8ACE1F1486C}"/>
                  </a:ext>
                </a:extLst>
              </p:cNvPr>
              <p:cNvSpPr/>
              <p:nvPr/>
            </p:nvSpPr>
            <p:spPr>
              <a:xfrm>
                <a:off x="7986713" y="2301240"/>
                <a:ext cx="2857" cy="2857"/>
              </a:xfrm>
              <a:custGeom>
                <a:avLst/>
                <a:gdLst>
                  <a:gd name="connsiteX0" fmla="*/ 2857 w 2857"/>
                  <a:gd name="connsiteY0" fmla="*/ 0 h 2857"/>
                  <a:gd name="connsiteX1" fmla="*/ 2857 w 2857"/>
                  <a:gd name="connsiteY1" fmla="*/ 0 h 2857"/>
                  <a:gd name="connsiteX2" fmla="*/ 2857 w 2857"/>
                  <a:gd name="connsiteY2" fmla="*/ 0 h 2857"/>
                  <a:gd name="connsiteX3" fmla="*/ 2857 w 2857"/>
                  <a:gd name="connsiteY3" fmla="*/ 0 h 2857"/>
                  <a:gd name="connsiteX4" fmla="*/ 2857 w 2857"/>
                  <a:gd name="connsiteY4" fmla="*/ 0 h 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 h="2857">
                    <a:moveTo>
                      <a:pt x="2857" y="0"/>
                    </a:moveTo>
                    <a:lnTo>
                      <a:pt x="2857" y="0"/>
                    </a:lnTo>
                    <a:cubicBezTo>
                      <a:pt x="-952" y="3810"/>
                      <a:pt x="-952" y="3810"/>
                      <a:pt x="2857" y="0"/>
                    </a:cubicBezTo>
                    <a:cubicBezTo>
                      <a:pt x="-952" y="0"/>
                      <a:pt x="-952" y="0"/>
                      <a:pt x="2857" y="0"/>
                    </a:cubicBezTo>
                    <a:lnTo>
                      <a:pt x="2857" y="0"/>
                    </a:lnTo>
                    <a:close/>
                  </a:path>
                </a:pathLst>
              </a:custGeom>
              <a:solidFill>
                <a:srgbClr val="B830B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61" name="Freeform: Shape 660">
                <a:extLst>
                  <a:ext uri="{FF2B5EF4-FFF2-40B4-BE49-F238E27FC236}">
                    <a16:creationId xmlns:a16="http://schemas.microsoft.com/office/drawing/2014/main" id="{26CFA408-25C8-30D6-2C0F-B813C0D904AB}"/>
                  </a:ext>
                </a:extLst>
              </p:cNvPr>
              <p:cNvSpPr/>
              <p:nvPr/>
            </p:nvSpPr>
            <p:spPr>
              <a:xfrm>
                <a:off x="7703820" y="1884911"/>
                <a:ext cx="106680" cy="107718"/>
              </a:xfrm>
              <a:custGeom>
                <a:avLst/>
                <a:gdLst>
                  <a:gd name="connsiteX0" fmla="*/ 60960 w 106680"/>
                  <a:gd name="connsiteY0" fmla="*/ 35328 h 107718"/>
                  <a:gd name="connsiteX1" fmla="*/ 68580 w 106680"/>
                  <a:gd name="connsiteY1" fmla="*/ 50568 h 107718"/>
                  <a:gd name="connsiteX2" fmla="*/ 76200 w 106680"/>
                  <a:gd name="connsiteY2" fmla="*/ 54378 h 107718"/>
                  <a:gd name="connsiteX3" fmla="*/ 95250 w 106680"/>
                  <a:gd name="connsiteY3" fmla="*/ 50568 h 107718"/>
                  <a:gd name="connsiteX4" fmla="*/ 102870 w 106680"/>
                  <a:gd name="connsiteY4" fmla="*/ 73428 h 107718"/>
                  <a:gd name="connsiteX5" fmla="*/ 102870 w 106680"/>
                  <a:gd name="connsiteY5" fmla="*/ 81048 h 107718"/>
                  <a:gd name="connsiteX6" fmla="*/ 106680 w 106680"/>
                  <a:gd name="connsiteY6" fmla="*/ 81048 h 107718"/>
                  <a:gd name="connsiteX7" fmla="*/ 99060 w 106680"/>
                  <a:gd name="connsiteY7" fmla="*/ 88668 h 107718"/>
                  <a:gd name="connsiteX8" fmla="*/ 83820 w 106680"/>
                  <a:gd name="connsiteY8" fmla="*/ 96288 h 107718"/>
                  <a:gd name="connsiteX9" fmla="*/ 80010 w 106680"/>
                  <a:gd name="connsiteY9" fmla="*/ 96288 h 107718"/>
                  <a:gd name="connsiteX10" fmla="*/ 45720 w 106680"/>
                  <a:gd name="connsiteY10" fmla="*/ 103908 h 107718"/>
                  <a:gd name="connsiteX11" fmla="*/ 34290 w 106680"/>
                  <a:gd name="connsiteY11" fmla="*/ 107718 h 107718"/>
                  <a:gd name="connsiteX12" fmla="*/ 15240 w 106680"/>
                  <a:gd name="connsiteY12" fmla="*/ 100098 h 107718"/>
                  <a:gd name="connsiteX13" fmla="*/ 19050 w 106680"/>
                  <a:gd name="connsiteY13" fmla="*/ 84858 h 107718"/>
                  <a:gd name="connsiteX14" fmla="*/ 22860 w 106680"/>
                  <a:gd name="connsiteY14" fmla="*/ 77238 h 107718"/>
                  <a:gd name="connsiteX15" fmla="*/ 30480 w 106680"/>
                  <a:gd name="connsiteY15" fmla="*/ 81048 h 107718"/>
                  <a:gd name="connsiteX16" fmla="*/ 57150 w 106680"/>
                  <a:gd name="connsiteY16" fmla="*/ 92478 h 107718"/>
                  <a:gd name="connsiteX17" fmla="*/ 34290 w 106680"/>
                  <a:gd name="connsiteY17" fmla="*/ 42948 h 107718"/>
                  <a:gd name="connsiteX18" fmla="*/ 19050 w 106680"/>
                  <a:gd name="connsiteY18" fmla="*/ 42948 h 107718"/>
                  <a:gd name="connsiteX19" fmla="*/ 0 w 106680"/>
                  <a:gd name="connsiteY19" fmla="*/ 42948 h 107718"/>
                  <a:gd name="connsiteX20" fmla="*/ 3810 w 106680"/>
                  <a:gd name="connsiteY20" fmla="*/ 39138 h 107718"/>
                  <a:gd name="connsiteX21" fmla="*/ 22860 w 106680"/>
                  <a:gd name="connsiteY21" fmla="*/ 12468 h 107718"/>
                  <a:gd name="connsiteX22" fmla="*/ 34290 w 106680"/>
                  <a:gd name="connsiteY22" fmla="*/ 4848 h 107718"/>
                  <a:gd name="connsiteX23" fmla="*/ 53340 w 106680"/>
                  <a:gd name="connsiteY23" fmla="*/ 1038 h 107718"/>
                  <a:gd name="connsiteX24" fmla="*/ 72390 w 106680"/>
                  <a:gd name="connsiteY24" fmla="*/ 8658 h 107718"/>
                  <a:gd name="connsiteX25" fmla="*/ 72390 w 106680"/>
                  <a:gd name="connsiteY25" fmla="*/ 16278 h 107718"/>
                  <a:gd name="connsiteX26" fmla="*/ 72390 w 106680"/>
                  <a:gd name="connsiteY26" fmla="*/ 20088 h 107718"/>
                  <a:gd name="connsiteX27" fmla="*/ 72390 w 106680"/>
                  <a:gd name="connsiteY27" fmla="*/ 23898 h 107718"/>
                  <a:gd name="connsiteX28" fmla="*/ 68580 w 106680"/>
                  <a:gd name="connsiteY28" fmla="*/ 20088 h 107718"/>
                  <a:gd name="connsiteX29" fmla="*/ 64770 w 106680"/>
                  <a:gd name="connsiteY29" fmla="*/ 16278 h 107718"/>
                  <a:gd name="connsiteX30" fmla="*/ 60960 w 106680"/>
                  <a:gd name="connsiteY30" fmla="*/ 35328 h 107718"/>
                  <a:gd name="connsiteX31" fmla="*/ 68580 w 106680"/>
                  <a:gd name="connsiteY31" fmla="*/ 42948 h 107718"/>
                  <a:gd name="connsiteX32" fmla="*/ 60960 w 106680"/>
                  <a:gd name="connsiteY32" fmla="*/ 35328 h 107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6680" h="107718">
                    <a:moveTo>
                      <a:pt x="60960" y="35328"/>
                    </a:moveTo>
                    <a:cubicBezTo>
                      <a:pt x="57150" y="42948"/>
                      <a:pt x="57150" y="50568"/>
                      <a:pt x="68580" y="50568"/>
                    </a:cubicBezTo>
                    <a:cubicBezTo>
                      <a:pt x="72390" y="50568"/>
                      <a:pt x="72390" y="50568"/>
                      <a:pt x="76200" y="54378"/>
                    </a:cubicBezTo>
                    <a:cubicBezTo>
                      <a:pt x="83820" y="58188"/>
                      <a:pt x="87630" y="58188"/>
                      <a:pt x="95250" y="50568"/>
                    </a:cubicBezTo>
                    <a:cubicBezTo>
                      <a:pt x="99060" y="58188"/>
                      <a:pt x="106680" y="61998"/>
                      <a:pt x="102870" y="73428"/>
                    </a:cubicBezTo>
                    <a:cubicBezTo>
                      <a:pt x="102870" y="77238"/>
                      <a:pt x="99060" y="77238"/>
                      <a:pt x="102870" y="81048"/>
                    </a:cubicBezTo>
                    <a:lnTo>
                      <a:pt x="106680" y="81048"/>
                    </a:lnTo>
                    <a:cubicBezTo>
                      <a:pt x="106680" y="84858"/>
                      <a:pt x="102870" y="88668"/>
                      <a:pt x="99060" y="88668"/>
                    </a:cubicBezTo>
                    <a:cubicBezTo>
                      <a:pt x="91440" y="88668"/>
                      <a:pt x="87630" y="84858"/>
                      <a:pt x="83820" y="96288"/>
                    </a:cubicBezTo>
                    <a:cubicBezTo>
                      <a:pt x="83820" y="100098"/>
                      <a:pt x="80010" y="96288"/>
                      <a:pt x="80010" y="96288"/>
                    </a:cubicBezTo>
                    <a:cubicBezTo>
                      <a:pt x="68580" y="96288"/>
                      <a:pt x="57150" y="92478"/>
                      <a:pt x="45720" y="103908"/>
                    </a:cubicBezTo>
                    <a:cubicBezTo>
                      <a:pt x="41910" y="107718"/>
                      <a:pt x="38100" y="107718"/>
                      <a:pt x="34290" y="107718"/>
                    </a:cubicBezTo>
                    <a:cubicBezTo>
                      <a:pt x="26670" y="107718"/>
                      <a:pt x="22860" y="103908"/>
                      <a:pt x="15240" y="100098"/>
                    </a:cubicBezTo>
                    <a:cubicBezTo>
                      <a:pt x="15240" y="96288"/>
                      <a:pt x="22860" y="92478"/>
                      <a:pt x="19050" y="84858"/>
                    </a:cubicBezTo>
                    <a:cubicBezTo>
                      <a:pt x="15240" y="81048"/>
                      <a:pt x="19050" y="77238"/>
                      <a:pt x="22860" y="77238"/>
                    </a:cubicBezTo>
                    <a:cubicBezTo>
                      <a:pt x="26670" y="77238"/>
                      <a:pt x="30480" y="77238"/>
                      <a:pt x="30480" y="81048"/>
                    </a:cubicBezTo>
                    <a:cubicBezTo>
                      <a:pt x="34290" y="96288"/>
                      <a:pt x="45720" y="92478"/>
                      <a:pt x="57150" y="92478"/>
                    </a:cubicBezTo>
                    <a:cubicBezTo>
                      <a:pt x="53340" y="73428"/>
                      <a:pt x="41910" y="58188"/>
                      <a:pt x="34290" y="42948"/>
                    </a:cubicBezTo>
                    <a:cubicBezTo>
                      <a:pt x="30480" y="35328"/>
                      <a:pt x="26670" y="35328"/>
                      <a:pt x="19050" y="42948"/>
                    </a:cubicBezTo>
                    <a:cubicBezTo>
                      <a:pt x="15240" y="46758"/>
                      <a:pt x="0" y="46758"/>
                      <a:pt x="0" y="42948"/>
                    </a:cubicBezTo>
                    <a:cubicBezTo>
                      <a:pt x="0" y="42948"/>
                      <a:pt x="3810" y="39138"/>
                      <a:pt x="3810" y="39138"/>
                    </a:cubicBezTo>
                    <a:cubicBezTo>
                      <a:pt x="11430" y="31518"/>
                      <a:pt x="22860" y="23898"/>
                      <a:pt x="22860" y="12468"/>
                    </a:cubicBezTo>
                    <a:cubicBezTo>
                      <a:pt x="22860" y="8658"/>
                      <a:pt x="26670" y="1038"/>
                      <a:pt x="34290" y="4848"/>
                    </a:cubicBezTo>
                    <a:cubicBezTo>
                      <a:pt x="41910" y="4848"/>
                      <a:pt x="45720" y="4848"/>
                      <a:pt x="53340" y="1038"/>
                    </a:cubicBezTo>
                    <a:cubicBezTo>
                      <a:pt x="57150" y="-2772"/>
                      <a:pt x="72390" y="4848"/>
                      <a:pt x="72390" y="8658"/>
                    </a:cubicBezTo>
                    <a:cubicBezTo>
                      <a:pt x="72390" y="12468"/>
                      <a:pt x="72390" y="12468"/>
                      <a:pt x="72390" y="16278"/>
                    </a:cubicBezTo>
                    <a:lnTo>
                      <a:pt x="72390" y="20088"/>
                    </a:lnTo>
                    <a:cubicBezTo>
                      <a:pt x="72390" y="23898"/>
                      <a:pt x="72390" y="23898"/>
                      <a:pt x="72390" y="23898"/>
                    </a:cubicBezTo>
                    <a:cubicBezTo>
                      <a:pt x="68580" y="23898"/>
                      <a:pt x="68580" y="23898"/>
                      <a:pt x="68580" y="20088"/>
                    </a:cubicBezTo>
                    <a:cubicBezTo>
                      <a:pt x="68580" y="20088"/>
                      <a:pt x="64770" y="16278"/>
                      <a:pt x="64770" y="16278"/>
                    </a:cubicBezTo>
                    <a:cubicBezTo>
                      <a:pt x="60960" y="20088"/>
                      <a:pt x="68580" y="27708"/>
                      <a:pt x="60960" y="35328"/>
                    </a:cubicBezTo>
                    <a:cubicBezTo>
                      <a:pt x="60960" y="39138"/>
                      <a:pt x="68580" y="39138"/>
                      <a:pt x="68580" y="42948"/>
                    </a:cubicBezTo>
                    <a:cubicBezTo>
                      <a:pt x="57150" y="31518"/>
                      <a:pt x="60960" y="31518"/>
                      <a:pt x="60960" y="35328"/>
                    </a:cubicBezTo>
                    <a:close/>
                  </a:path>
                </a:pathLst>
              </a:custGeom>
              <a:solidFill>
                <a:srgbClr val="D065C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62" name="Freeform: Shape 661">
                <a:extLst>
                  <a:ext uri="{FF2B5EF4-FFF2-40B4-BE49-F238E27FC236}">
                    <a16:creationId xmlns:a16="http://schemas.microsoft.com/office/drawing/2014/main" id="{1DD501DD-97AC-BFA4-3588-499C50E4A3A6}"/>
                  </a:ext>
                </a:extLst>
              </p:cNvPr>
              <p:cNvSpPr/>
              <p:nvPr/>
            </p:nvSpPr>
            <p:spPr>
              <a:xfrm>
                <a:off x="7745731" y="1787842"/>
                <a:ext cx="72389" cy="56197"/>
              </a:xfrm>
              <a:custGeom>
                <a:avLst/>
                <a:gdLst>
                  <a:gd name="connsiteX0" fmla="*/ 41910 w 72389"/>
                  <a:gd name="connsiteY0" fmla="*/ 56198 h 56197"/>
                  <a:gd name="connsiteX1" fmla="*/ 22860 w 72389"/>
                  <a:gd name="connsiteY1" fmla="*/ 37148 h 56197"/>
                  <a:gd name="connsiteX2" fmla="*/ 15240 w 72389"/>
                  <a:gd name="connsiteY2" fmla="*/ 21907 h 56197"/>
                  <a:gd name="connsiteX3" fmla="*/ 7620 w 72389"/>
                  <a:gd name="connsiteY3" fmla="*/ 14287 h 56197"/>
                  <a:gd name="connsiteX4" fmla="*/ 0 w 72389"/>
                  <a:gd name="connsiteY4" fmla="*/ 10477 h 56197"/>
                  <a:gd name="connsiteX5" fmla="*/ 7620 w 72389"/>
                  <a:gd name="connsiteY5" fmla="*/ 2857 h 56197"/>
                  <a:gd name="connsiteX6" fmla="*/ 22860 w 72389"/>
                  <a:gd name="connsiteY6" fmla="*/ 2857 h 56197"/>
                  <a:gd name="connsiteX7" fmla="*/ 53340 w 72389"/>
                  <a:gd name="connsiteY7" fmla="*/ 6667 h 56197"/>
                  <a:gd name="connsiteX8" fmla="*/ 60960 w 72389"/>
                  <a:gd name="connsiteY8" fmla="*/ 6667 h 56197"/>
                  <a:gd name="connsiteX9" fmla="*/ 72390 w 72389"/>
                  <a:gd name="connsiteY9" fmla="*/ 44767 h 56197"/>
                  <a:gd name="connsiteX10" fmla="*/ 41910 w 72389"/>
                  <a:gd name="connsiteY10" fmla="*/ 56198 h 56197"/>
                  <a:gd name="connsiteX11" fmla="*/ 41910 w 72389"/>
                  <a:gd name="connsiteY11" fmla="*/ 56198 h 56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2389" h="56197">
                    <a:moveTo>
                      <a:pt x="41910" y="56198"/>
                    </a:moveTo>
                    <a:cubicBezTo>
                      <a:pt x="38100" y="44767"/>
                      <a:pt x="30480" y="40957"/>
                      <a:pt x="22860" y="37148"/>
                    </a:cubicBezTo>
                    <a:cubicBezTo>
                      <a:pt x="15240" y="33337"/>
                      <a:pt x="11430" y="29527"/>
                      <a:pt x="15240" y="21907"/>
                    </a:cubicBezTo>
                    <a:cubicBezTo>
                      <a:pt x="19050" y="14287"/>
                      <a:pt x="15240" y="14287"/>
                      <a:pt x="7620" y="14287"/>
                    </a:cubicBezTo>
                    <a:cubicBezTo>
                      <a:pt x="3810" y="14287"/>
                      <a:pt x="0" y="14287"/>
                      <a:pt x="0" y="10477"/>
                    </a:cubicBezTo>
                    <a:cubicBezTo>
                      <a:pt x="0" y="6667"/>
                      <a:pt x="3810" y="6667"/>
                      <a:pt x="7620" y="2857"/>
                    </a:cubicBezTo>
                    <a:cubicBezTo>
                      <a:pt x="11430" y="-952"/>
                      <a:pt x="19050" y="-952"/>
                      <a:pt x="22860" y="2857"/>
                    </a:cubicBezTo>
                    <a:cubicBezTo>
                      <a:pt x="30480" y="14287"/>
                      <a:pt x="41910" y="10477"/>
                      <a:pt x="53340" y="6667"/>
                    </a:cubicBezTo>
                    <a:cubicBezTo>
                      <a:pt x="53340" y="6667"/>
                      <a:pt x="57150" y="6667"/>
                      <a:pt x="60960" y="6667"/>
                    </a:cubicBezTo>
                    <a:cubicBezTo>
                      <a:pt x="57150" y="21907"/>
                      <a:pt x="53340" y="37148"/>
                      <a:pt x="72390" y="44767"/>
                    </a:cubicBezTo>
                    <a:cubicBezTo>
                      <a:pt x="60960" y="56198"/>
                      <a:pt x="53340" y="56198"/>
                      <a:pt x="41910" y="56198"/>
                    </a:cubicBezTo>
                    <a:lnTo>
                      <a:pt x="41910" y="56198"/>
                    </a:lnTo>
                    <a:close/>
                  </a:path>
                </a:pathLst>
              </a:custGeom>
              <a:solidFill>
                <a:srgbClr val="D065C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63" name="Freeform: Shape 662">
                <a:extLst>
                  <a:ext uri="{FF2B5EF4-FFF2-40B4-BE49-F238E27FC236}">
                    <a16:creationId xmlns:a16="http://schemas.microsoft.com/office/drawing/2014/main" id="{E2ADF0A1-E4E4-016A-6245-106596B98E6A}"/>
                  </a:ext>
                </a:extLst>
              </p:cNvPr>
              <p:cNvSpPr/>
              <p:nvPr/>
            </p:nvSpPr>
            <p:spPr>
              <a:xfrm>
                <a:off x="7904172" y="1935479"/>
                <a:ext cx="33636" cy="33337"/>
              </a:xfrm>
              <a:custGeom>
                <a:avLst/>
                <a:gdLst>
                  <a:gd name="connsiteX0" fmla="*/ 1578 w 33636"/>
                  <a:gd name="connsiteY0" fmla="*/ 3810 h 33337"/>
                  <a:gd name="connsiteX1" fmla="*/ 28248 w 33636"/>
                  <a:gd name="connsiteY1" fmla="*/ 0 h 33337"/>
                  <a:gd name="connsiteX2" fmla="*/ 32058 w 33636"/>
                  <a:gd name="connsiteY2" fmla="*/ 7620 h 33337"/>
                  <a:gd name="connsiteX3" fmla="*/ 20628 w 33636"/>
                  <a:gd name="connsiteY3" fmla="*/ 30480 h 33337"/>
                  <a:gd name="connsiteX4" fmla="*/ 13008 w 33636"/>
                  <a:gd name="connsiteY4" fmla="*/ 30480 h 33337"/>
                  <a:gd name="connsiteX5" fmla="*/ 5388 w 33636"/>
                  <a:gd name="connsiteY5" fmla="*/ 22860 h 33337"/>
                  <a:gd name="connsiteX6" fmla="*/ 1578 w 33636"/>
                  <a:gd name="connsiteY6" fmla="*/ 3810 h 3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36" h="33337">
                    <a:moveTo>
                      <a:pt x="1578" y="3810"/>
                    </a:moveTo>
                    <a:cubicBezTo>
                      <a:pt x="9198" y="-3810"/>
                      <a:pt x="16818" y="3810"/>
                      <a:pt x="28248" y="0"/>
                    </a:cubicBezTo>
                    <a:cubicBezTo>
                      <a:pt x="32058" y="0"/>
                      <a:pt x="35868" y="3810"/>
                      <a:pt x="32058" y="7620"/>
                    </a:cubicBezTo>
                    <a:cubicBezTo>
                      <a:pt x="28248" y="15240"/>
                      <a:pt x="24438" y="22860"/>
                      <a:pt x="20628" y="30480"/>
                    </a:cubicBezTo>
                    <a:cubicBezTo>
                      <a:pt x="20628" y="34290"/>
                      <a:pt x="16818" y="34290"/>
                      <a:pt x="13008" y="30480"/>
                    </a:cubicBezTo>
                    <a:cubicBezTo>
                      <a:pt x="9198" y="26670"/>
                      <a:pt x="9198" y="26670"/>
                      <a:pt x="5388" y="22860"/>
                    </a:cubicBezTo>
                    <a:cubicBezTo>
                      <a:pt x="1578" y="19050"/>
                      <a:pt x="-2232" y="11430"/>
                      <a:pt x="1578" y="3810"/>
                    </a:cubicBezTo>
                    <a:close/>
                  </a:path>
                </a:pathLst>
              </a:custGeom>
              <a:solidFill>
                <a:srgbClr val="C555C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64" name="Freeform: Shape 663">
                <a:extLst>
                  <a:ext uri="{FF2B5EF4-FFF2-40B4-BE49-F238E27FC236}">
                    <a16:creationId xmlns:a16="http://schemas.microsoft.com/office/drawing/2014/main" id="{B099FD80-2F9C-8B11-6BB6-6B17C53F978D}"/>
                  </a:ext>
                </a:extLst>
              </p:cNvPr>
              <p:cNvSpPr/>
              <p:nvPr/>
            </p:nvSpPr>
            <p:spPr>
              <a:xfrm>
                <a:off x="7688581" y="1874520"/>
                <a:ext cx="15239" cy="11429"/>
              </a:xfrm>
              <a:custGeom>
                <a:avLst/>
                <a:gdLst>
                  <a:gd name="connsiteX0" fmla="*/ 15240 w 15239"/>
                  <a:gd name="connsiteY0" fmla="*/ 7620 h 11429"/>
                  <a:gd name="connsiteX1" fmla="*/ 15240 w 15239"/>
                  <a:gd name="connsiteY1" fmla="*/ 11430 h 11429"/>
                  <a:gd name="connsiteX2" fmla="*/ 0 w 15239"/>
                  <a:gd name="connsiteY2" fmla="*/ 3810 h 11429"/>
                  <a:gd name="connsiteX3" fmla="*/ 3810 w 15239"/>
                  <a:gd name="connsiteY3" fmla="*/ 0 h 11429"/>
                  <a:gd name="connsiteX4" fmla="*/ 15240 w 15239"/>
                  <a:gd name="connsiteY4" fmla="*/ 762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1429">
                    <a:moveTo>
                      <a:pt x="15240" y="7620"/>
                    </a:moveTo>
                    <a:cubicBezTo>
                      <a:pt x="15240" y="11430"/>
                      <a:pt x="15240" y="11430"/>
                      <a:pt x="15240" y="11430"/>
                    </a:cubicBezTo>
                    <a:cubicBezTo>
                      <a:pt x="11430" y="11430"/>
                      <a:pt x="3810" y="7620"/>
                      <a:pt x="0" y="3810"/>
                    </a:cubicBezTo>
                    <a:cubicBezTo>
                      <a:pt x="0" y="0"/>
                      <a:pt x="0" y="0"/>
                      <a:pt x="3810" y="0"/>
                    </a:cubicBezTo>
                    <a:cubicBezTo>
                      <a:pt x="7620" y="0"/>
                      <a:pt x="11430" y="3810"/>
                      <a:pt x="15240" y="7620"/>
                    </a:cubicBezTo>
                    <a:close/>
                  </a:path>
                </a:pathLst>
              </a:custGeom>
              <a:solidFill>
                <a:srgbClr val="D065C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65" name="Freeform: Shape 664">
                <a:extLst>
                  <a:ext uri="{FF2B5EF4-FFF2-40B4-BE49-F238E27FC236}">
                    <a16:creationId xmlns:a16="http://schemas.microsoft.com/office/drawing/2014/main" id="{39F359EF-E1D7-6106-6C06-F38670432B0A}"/>
                  </a:ext>
                </a:extLst>
              </p:cNvPr>
              <p:cNvSpPr/>
              <p:nvPr/>
            </p:nvSpPr>
            <p:spPr>
              <a:xfrm>
                <a:off x="7673340" y="1882140"/>
                <a:ext cx="7620" cy="11429"/>
              </a:xfrm>
              <a:custGeom>
                <a:avLst/>
                <a:gdLst>
                  <a:gd name="connsiteX0" fmla="*/ 7620 w 7620"/>
                  <a:gd name="connsiteY0" fmla="*/ 11430 h 11429"/>
                  <a:gd name="connsiteX1" fmla="*/ 0 w 7620"/>
                  <a:gd name="connsiteY1" fmla="*/ 0 h 11429"/>
                  <a:gd name="connsiteX2" fmla="*/ 7620 w 7620"/>
                  <a:gd name="connsiteY2" fmla="*/ 11430 h 11429"/>
                </a:gdLst>
                <a:ahLst/>
                <a:cxnLst>
                  <a:cxn ang="0">
                    <a:pos x="connsiteX0" y="connsiteY0"/>
                  </a:cxn>
                  <a:cxn ang="0">
                    <a:pos x="connsiteX1" y="connsiteY1"/>
                  </a:cxn>
                  <a:cxn ang="0">
                    <a:pos x="connsiteX2" y="connsiteY2"/>
                  </a:cxn>
                </a:cxnLst>
                <a:rect l="l" t="t" r="r" b="b"/>
                <a:pathLst>
                  <a:path w="7620" h="11429">
                    <a:moveTo>
                      <a:pt x="7620" y="11430"/>
                    </a:moveTo>
                    <a:cubicBezTo>
                      <a:pt x="0" y="11430"/>
                      <a:pt x="0" y="7620"/>
                      <a:pt x="0" y="0"/>
                    </a:cubicBezTo>
                    <a:cubicBezTo>
                      <a:pt x="3810" y="3810"/>
                      <a:pt x="7620" y="7620"/>
                      <a:pt x="7620" y="11430"/>
                    </a:cubicBezTo>
                    <a:close/>
                  </a:path>
                </a:pathLst>
              </a:custGeom>
              <a:solidFill>
                <a:srgbClr val="D065C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66" name="Freeform: Shape 665">
                <a:extLst>
                  <a:ext uri="{FF2B5EF4-FFF2-40B4-BE49-F238E27FC236}">
                    <a16:creationId xmlns:a16="http://schemas.microsoft.com/office/drawing/2014/main" id="{13909B26-8B7A-254B-AF82-2B56C93C8C79}"/>
                  </a:ext>
                </a:extLst>
              </p:cNvPr>
              <p:cNvSpPr/>
              <p:nvPr/>
            </p:nvSpPr>
            <p:spPr>
              <a:xfrm>
                <a:off x="7716203" y="1794509"/>
                <a:ext cx="2857" cy="2857"/>
              </a:xfrm>
              <a:custGeom>
                <a:avLst/>
                <a:gdLst>
                  <a:gd name="connsiteX0" fmla="*/ 2858 w 2857"/>
                  <a:gd name="connsiteY0" fmla="*/ 0 h 2857"/>
                  <a:gd name="connsiteX1" fmla="*/ 2858 w 2857"/>
                  <a:gd name="connsiteY1" fmla="*/ 0 h 2857"/>
                  <a:gd name="connsiteX2" fmla="*/ 2858 w 2857"/>
                  <a:gd name="connsiteY2" fmla="*/ 0 h 2857"/>
                  <a:gd name="connsiteX3" fmla="*/ 2858 w 2857"/>
                  <a:gd name="connsiteY3" fmla="*/ 0 h 2857"/>
                  <a:gd name="connsiteX4" fmla="*/ 2858 w 2857"/>
                  <a:gd name="connsiteY4" fmla="*/ 0 h 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 h="2857">
                    <a:moveTo>
                      <a:pt x="2858" y="0"/>
                    </a:moveTo>
                    <a:cubicBezTo>
                      <a:pt x="2858" y="0"/>
                      <a:pt x="2858" y="0"/>
                      <a:pt x="2858" y="0"/>
                    </a:cubicBezTo>
                    <a:cubicBezTo>
                      <a:pt x="2858" y="3810"/>
                      <a:pt x="2858" y="3810"/>
                      <a:pt x="2858" y="0"/>
                    </a:cubicBezTo>
                    <a:cubicBezTo>
                      <a:pt x="-953" y="0"/>
                      <a:pt x="-953" y="0"/>
                      <a:pt x="2858" y="0"/>
                    </a:cubicBezTo>
                    <a:cubicBezTo>
                      <a:pt x="-953" y="0"/>
                      <a:pt x="2858" y="0"/>
                      <a:pt x="2858" y="0"/>
                    </a:cubicBezTo>
                    <a:close/>
                  </a:path>
                </a:pathLst>
              </a:custGeom>
              <a:solidFill>
                <a:srgbClr val="CB54C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67" name="Freeform: Shape 666">
                <a:extLst>
                  <a:ext uri="{FF2B5EF4-FFF2-40B4-BE49-F238E27FC236}">
                    <a16:creationId xmlns:a16="http://schemas.microsoft.com/office/drawing/2014/main" id="{B681F0DD-25A3-DF2B-CB49-40BFB384F92A}"/>
                  </a:ext>
                </a:extLst>
              </p:cNvPr>
              <p:cNvSpPr/>
              <p:nvPr/>
            </p:nvSpPr>
            <p:spPr>
              <a:xfrm>
                <a:off x="7719061" y="2045970"/>
                <a:ext cx="11429" cy="6312"/>
              </a:xfrm>
              <a:custGeom>
                <a:avLst/>
                <a:gdLst>
                  <a:gd name="connsiteX0" fmla="*/ 0 w 11429"/>
                  <a:gd name="connsiteY0" fmla="*/ 0 h 6312"/>
                  <a:gd name="connsiteX1" fmla="*/ 7620 w 11429"/>
                  <a:gd name="connsiteY1" fmla="*/ 0 h 6312"/>
                  <a:gd name="connsiteX2" fmla="*/ 11430 w 11429"/>
                  <a:gd name="connsiteY2" fmla="*/ 3810 h 6312"/>
                  <a:gd name="connsiteX3" fmla="*/ 0 w 11429"/>
                  <a:gd name="connsiteY3" fmla="*/ 0 h 6312"/>
                </a:gdLst>
                <a:ahLst/>
                <a:cxnLst>
                  <a:cxn ang="0">
                    <a:pos x="connsiteX0" y="connsiteY0"/>
                  </a:cxn>
                  <a:cxn ang="0">
                    <a:pos x="connsiteX1" y="connsiteY1"/>
                  </a:cxn>
                  <a:cxn ang="0">
                    <a:pos x="connsiteX2" y="connsiteY2"/>
                  </a:cxn>
                  <a:cxn ang="0">
                    <a:pos x="connsiteX3" y="connsiteY3"/>
                  </a:cxn>
                </a:cxnLst>
                <a:rect l="l" t="t" r="r" b="b"/>
                <a:pathLst>
                  <a:path w="11429" h="6312">
                    <a:moveTo>
                      <a:pt x="0" y="0"/>
                    </a:moveTo>
                    <a:cubicBezTo>
                      <a:pt x="3810" y="0"/>
                      <a:pt x="3810" y="0"/>
                      <a:pt x="7620" y="0"/>
                    </a:cubicBezTo>
                    <a:cubicBezTo>
                      <a:pt x="7620" y="0"/>
                      <a:pt x="11430" y="3810"/>
                      <a:pt x="11430" y="3810"/>
                    </a:cubicBezTo>
                    <a:cubicBezTo>
                      <a:pt x="3810" y="7620"/>
                      <a:pt x="3810" y="7620"/>
                      <a:pt x="0" y="0"/>
                    </a:cubicBezTo>
                    <a:close/>
                  </a:path>
                </a:pathLst>
              </a:custGeom>
              <a:solidFill>
                <a:srgbClr val="C643C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68" name="Freeform: Shape 667">
                <a:extLst>
                  <a:ext uri="{FF2B5EF4-FFF2-40B4-BE49-F238E27FC236}">
                    <a16:creationId xmlns:a16="http://schemas.microsoft.com/office/drawing/2014/main" id="{D0879601-ADB7-B852-F527-7E17DC5186E8}"/>
                  </a:ext>
                </a:extLst>
              </p:cNvPr>
              <p:cNvSpPr/>
              <p:nvPr/>
            </p:nvSpPr>
            <p:spPr>
              <a:xfrm>
                <a:off x="7669531" y="2042159"/>
                <a:ext cx="3809" cy="2857"/>
              </a:xfrm>
              <a:custGeom>
                <a:avLst/>
                <a:gdLst>
                  <a:gd name="connsiteX0" fmla="*/ 3810 w 3809"/>
                  <a:gd name="connsiteY0" fmla="*/ 0 h 2857"/>
                  <a:gd name="connsiteX1" fmla="*/ 3810 w 3809"/>
                  <a:gd name="connsiteY1" fmla="*/ 0 h 2857"/>
                  <a:gd name="connsiteX2" fmla="*/ 3810 w 3809"/>
                  <a:gd name="connsiteY2" fmla="*/ 0 h 2857"/>
                  <a:gd name="connsiteX3" fmla="*/ 0 w 3809"/>
                  <a:gd name="connsiteY3" fmla="*/ 0 h 2857"/>
                  <a:gd name="connsiteX4" fmla="*/ 3810 w 3809"/>
                  <a:gd name="connsiteY4" fmla="*/ 0 h 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 h="2857">
                    <a:moveTo>
                      <a:pt x="3810" y="0"/>
                    </a:moveTo>
                    <a:cubicBezTo>
                      <a:pt x="3810" y="3810"/>
                      <a:pt x="0" y="3810"/>
                      <a:pt x="3810" y="0"/>
                    </a:cubicBezTo>
                    <a:cubicBezTo>
                      <a:pt x="0" y="3810"/>
                      <a:pt x="0" y="3810"/>
                      <a:pt x="3810" y="0"/>
                    </a:cubicBezTo>
                    <a:cubicBezTo>
                      <a:pt x="0" y="0"/>
                      <a:pt x="0" y="0"/>
                      <a:pt x="0" y="0"/>
                    </a:cubicBezTo>
                    <a:lnTo>
                      <a:pt x="3810" y="0"/>
                    </a:lnTo>
                    <a:close/>
                  </a:path>
                </a:pathLst>
              </a:custGeom>
              <a:solidFill>
                <a:srgbClr val="D065C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69" name="Freeform: Shape 668">
                <a:extLst>
                  <a:ext uri="{FF2B5EF4-FFF2-40B4-BE49-F238E27FC236}">
                    <a16:creationId xmlns:a16="http://schemas.microsoft.com/office/drawing/2014/main" id="{655A1B12-2801-EEF0-B8CC-4D5744329704}"/>
                  </a:ext>
                </a:extLst>
              </p:cNvPr>
              <p:cNvSpPr/>
              <p:nvPr/>
            </p:nvSpPr>
            <p:spPr>
              <a:xfrm>
                <a:off x="7744152" y="1883092"/>
                <a:ext cx="16818" cy="21907"/>
              </a:xfrm>
              <a:custGeom>
                <a:avLst/>
                <a:gdLst>
                  <a:gd name="connsiteX0" fmla="*/ 9198 w 16818"/>
                  <a:gd name="connsiteY0" fmla="*/ 21907 h 21907"/>
                  <a:gd name="connsiteX1" fmla="*/ 5388 w 16818"/>
                  <a:gd name="connsiteY1" fmla="*/ 10477 h 21907"/>
                  <a:gd name="connsiteX2" fmla="*/ 1578 w 16818"/>
                  <a:gd name="connsiteY2" fmla="*/ 2857 h 21907"/>
                  <a:gd name="connsiteX3" fmla="*/ 13008 w 16818"/>
                  <a:gd name="connsiteY3" fmla="*/ 2857 h 21907"/>
                  <a:gd name="connsiteX4" fmla="*/ 13008 w 16818"/>
                  <a:gd name="connsiteY4" fmla="*/ 2857 h 21907"/>
                  <a:gd name="connsiteX5" fmla="*/ 16818 w 16818"/>
                  <a:gd name="connsiteY5" fmla="*/ 14287 h 21907"/>
                  <a:gd name="connsiteX6" fmla="*/ 9198 w 16818"/>
                  <a:gd name="connsiteY6" fmla="*/ 21907 h 21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18" h="21907">
                    <a:moveTo>
                      <a:pt x="9198" y="21907"/>
                    </a:moveTo>
                    <a:cubicBezTo>
                      <a:pt x="9198" y="18098"/>
                      <a:pt x="9198" y="10477"/>
                      <a:pt x="5388" y="10477"/>
                    </a:cubicBezTo>
                    <a:cubicBezTo>
                      <a:pt x="1578" y="10477"/>
                      <a:pt x="-2232" y="6667"/>
                      <a:pt x="1578" y="2857"/>
                    </a:cubicBezTo>
                    <a:cubicBezTo>
                      <a:pt x="5388" y="-952"/>
                      <a:pt x="9198" y="-952"/>
                      <a:pt x="13008" y="2857"/>
                    </a:cubicBezTo>
                    <a:cubicBezTo>
                      <a:pt x="13008" y="2857"/>
                      <a:pt x="13008" y="2857"/>
                      <a:pt x="13008" y="2857"/>
                    </a:cubicBezTo>
                    <a:cubicBezTo>
                      <a:pt x="13008" y="6667"/>
                      <a:pt x="16818" y="10477"/>
                      <a:pt x="16818" y="14287"/>
                    </a:cubicBezTo>
                    <a:cubicBezTo>
                      <a:pt x="16818" y="21907"/>
                      <a:pt x="13008" y="21907"/>
                      <a:pt x="9198" y="21907"/>
                    </a:cubicBezTo>
                    <a:close/>
                  </a:path>
                </a:pathLst>
              </a:custGeom>
              <a:solidFill>
                <a:srgbClr val="C43DC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70" name="Freeform: Shape 669">
                <a:extLst>
                  <a:ext uri="{FF2B5EF4-FFF2-40B4-BE49-F238E27FC236}">
                    <a16:creationId xmlns:a16="http://schemas.microsoft.com/office/drawing/2014/main" id="{15061CC4-C4DC-878F-7AA8-B4DB155FDC53}"/>
                  </a:ext>
                </a:extLst>
              </p:cNvPr>
              <p:cNvSpPr/>
              <p:nvPr/>
            </p:nvSpPr>
            <p:spPr>
              <a:xfrm>
                <a:off x="7764781" y="1908809"/>
                <a:ext cx="11430" cy="11430"/>
              </a:xfrm>
              <a:custGeom>
                <a:avLst/>
                <a:gdLst>
                  <a:gd name="connsiteX0" fmla="*/ 0 w 11430"/>
                  <a:gd name="connsiteY0" fmla="*/ 3810 h 11430"/>
                  <a:gd name="connsiteX1" fmla="*/ 11430 w 11430"/>
                  <a:gd name="connsiteY1" fmla="*/ 0 h 11430"/>
                  <a:gd name="connsiteX2" fmla="*/ 0 w 11430"/>
                  <a:gd name="connsiteY2" fmla="*/ 11430 h 11430"/>
                  <a:gd name="connsiteX3" fmla="*/ 0 w 11430"/>
                  <a:gd name="connsiteY3" fmla="*/ 3810 h 11430"/>
                </a:gdLst>
                <a:ahLst/>
                <a:cxnLst>
                  <a:cxn ang="0">
                    <a:pos x="connsiteX0" y="connsiteY0"/>
                  </a:cxn>
                  <a:cxn ang="0">
                    <a:pos x="connsiteX1" y="connsiteY1"/>
                  </a:cxn>
                  <a:cxn ang="0">
                    <a:pos x="connsiteX2" y="connsiteY2"/>
                  </a:cxn>
                  <a:cxn ang="0">
                    <a:pos x="connsiteX3" y="connsiteY3"/>
                  </a:cxn>
                </a:cxnLst>
                <a:rect l="l" t="t" r="r" b="b"/>
                <a:pathLst>
                  <a:path w="11430" h="11430">
                    <a:moveTo>
                      <a:pt x="0" y="3810"/>
                    </a:moveTo>
                    <a:cubicBezTo>
                      <a:pt x="3810" y="0"/>
                      <a:pt x="7620" y="0"/>
                      <a:pt x="11430" y="0"/>
                    </a:cubicBezTo>
                    <a:cubicBezTo>
                      <a:pt x="11430" y="11430"/>
                      <a:pt x="11430" y="11430"/>
                      <a:pt x="0" y="11430"/>
                    </a:cubicBezTo>
                    <a:cubicBezTo>
                      <a:pt x="0" y="7620"/>
                      <a:pt x="0" y="3810"/>
                      <a:pt x="0" y="3810"/>
                    </a:cubicBezTo>
                    <a:close/>
                  </a:path>
                </a:pathLst>
              </a:custGeom>
              <a:solidFill>
                <a:srgbClr val="D065C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71" name="Freeform: Shape 670">
                <a:extLst>
                  <a:ext uri="{FF2B5EF4-FFF2-40B4-BE49-F238E27FC236}">
                    <a16:creationId xmlns:a16="http://schemas.microsoft.com/office/drawing/2014/main" id="{265D08C5-D606-CE23-5A0C-E259E5ED97E7}"/>
                  </a:ext>
                </a:extLst>
              </p:cNvPr>
              <p:cNvSpPr/>
              <p:nvPr/>
            </p:nvSpPr>
            <p:spPr>
              <a:xfrm>
                <a:off x="7795261" y="1950720"/>
                <a:ext cx="7619" cy="7620"/>
              </a:xfrm>
              <a:custGeom>
                <a:avLst/>
                <a:gdLst>
                  <a:gd name="connsiteX0" fmla="*/ 7620 w 7619"/>
                  <a:gd name="connsiteY0" fmla="*/ 7620 h 7620"/>
                  <a:gd name="connsiteX1" fmla="*/ 3810 w 7619"/>
                  <a:gd name="connsiteY1" fmla="*/ 7620 h 7620"/>
                  <a:gd name="connsiteX2" fmla="*/ 0 w 7619"/>
                  <a:gd name="connsiteY2" fmla="*/ 3810 h 7620"/>
                  <a:gd name="connsiteX3" fmla="*/ 3810 w 7619"/>
                  <a:gd name="connsiteY3" fmla="*/ 0 h 7620"/>
                  <a:gd name="connsiteX4" fmla="*/ 7620 w 7619"/>
                  <a:gd name="connsiteY4" fmla="*/ 0 h 7620"/>
                  <a:gd name="connsiteX5" fmla="*/ 7620 w 7619"/>
                  <a:gd name="connsiteY5" fmla="*/ 7620 h 7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19" h="7620">
                    <a:moveTo>
                      <a:pt x="7620" y="7620"/>
                    </a:moveTo>
                    <a:cubicBezTo>
                      <a:pt x="7620" y="7620"/>
                      <a:pt x="3810" y="7620"/>
                      <a:pt x="3810" y="7620"/>
                    </a:cubicBezTo>
                    <a:cubicBezTo>
                      <a:pt x="3810" y="7620"/>
                      <a:pt x="0" y="7620"/>
                      <a:pt x="0" y="3810"/>
                    </a:cubicBezTo>
                    <a:cubicBezTo>
                      <a:pt x="0" y="0"/>
                      <a:pt x="3810" y="0"/>
                      <a:pt x="3810" y="0"/>
                    </a:cubicBezTo>
                    <a:cubicBezTo>
                      <a:pt x="3810" y="0"/>
                      <a:pt x="7620" y="0"/>
                      <a:pt x="7620" y="0"/>
                    </a:cubicBezTo>
                    <a:lnTo>
                      <a:pt x="7620" y="7620"/>
                    </a:lnTo>
                    <a:close/>
                  </a:path>
                </a:pathLst>
              </a:custGeom>
              <a:solidFill>
                <a:srgbClr val="CB53C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72" name="Freeform: Shape 671">
                <a:extLst>
                  <a:ext uri="{FF2B5EF4-FFF2-40B4-BE49-F238E27FC236}">
                    <a16:creationId xmlns:a16="http://schemas.microsoft.com/office/drawing/2014/main" id="{06A9486C-23C0-C9C9-7BD6-CCE5D8033FF7}"/>
                  </a:ext>
                </a:extLst>
              </p:cNvPr>
              <p:cNvSpPr/>
              <p:nvPr/>
            </p:nvSpPr>
            <p:spPr>
              <a:xfrm>
                <a:off x="7784783" y="1912620"/>
                <a:ext cx="2857" cy="2857"/>
              </a:xfrm>
              <a:custGeom>
                <a:avLst/>
                <a:gdLst>
                  <a:gd name="connsiteX0" fmla="*/ 2857 w 2857"/>
                  <a:gd name="connsiteY0" fmla="*/ 0 h 2857"/>
                  <a:gd name="connsiteX1" fmla="*/ 2857 w 2857"/>
                  <a:gd name="connsiteY1" fmla="*/ 0 h 2857"/>
                  <a:gd name="connsiteX2" fmla="*/ 2857 w 2857"/>
                  <a:gd name="connsiteY2" fmla="*/ 0 h 2857"/>
                  <a:gd name="connsiteX3" fmla="*/ 2857 w 2857"/>
                  <a:gd name="connsiteY3" fmla="*/ 0 h 2857"/>
                  <a:gd name="connsiteX4" fmla="*/ 2857 w 2857"/>
                  <a:gd name="connsiteY4" fmla="*/ 0 h 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 h="2857">
                    <a:moveTo>
                      <a:pt x="2857" y="0"/>
                    </a:moveTo>
                    <a:cubicBezTo>
                      <a:pt x="2857" y="0"/>
                      <a:pt x="2857" y="0"/>
                      <a:pt x="2857" y="0"/>
                    </a:cubicBezTo>
                    <a:cubicBezTo>
                      <a:pt x="2857" y="3810"/>
                      <a:pt x="2857" y="3810"/>
                      <a:pt x="2857" y="0"/>
                    </a:cubicBezTo>
                    <a:cubicBezTo>
                      <a:pt x="-952" y="3810"/>
                      <a:pt x="-952" y="0"/>
                      <a:pt x="2857" y="0"/>
                    </a:cubicBezTo>
                    <a:cubicBezTo>
                      <a:pt x="2857" y="0"/>
                      <a:pt x="2857" y="0"/>
                      <a:pt x="2857" y="0"/>
                    </a:cubicBezTo>
                    <a:close/>
                  </a:path>
                </a:pathLst>
              </a:custGeom>
              <a:solidFill>
                <a:srgbClr val="D065C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73" name="Freeform: Shape 672">
                <a:extLst>
                  <a:ext uri="{FF2B5EF4-FFF2-40B4-BE49-F238E27FC236}">
                    <a16:creationId xmlns:a16="http://schemas.microsoft.com/office/drawing/2014/main" id="{D4D3E673-9D1C-08D8-0D3F-53DEAC3C00B4}"/>
                  </a:ext>
                </a:extLst>
              </p:cNvPr>
              <p:cNvSpPr/>
              <p:nvPr/>
            </p:nvSpPr>
            <p:spPr>
              <a:xfrm>
                <a:off x="7760970" y="1912620"/>
                <a:ext cx="3810" cy="7620"/>
              </a:xfrm>
              <a:custGeom>
                <a:avLst/>
                <a:gdLst>
                  <a:gd name="connsiteX0" fmla="*/ 3810 w 3810"/>
                  <a:gd name="connsiteY0" fmla="*/ 0 h 7620"/>
                  <a:gd name="connsiteX1" fmla="*/ 3810 w 3810"/>
                  <a:gd name="connsiteY1" fmla="*/ 7620 h 7620"/>
                  <a:gd name="connsiteX2" fmla="*/ 0 w 3810"/>
                  <a:gd name="connsiteY2" fmla="*/ 7620 h 7620"/>
                  <a:gd name="connsiteX3" fmla="*/ 3810 w 3810"/>
                  <a:gd name="connsiteY3" fmla="*/ 0 h 7620"/>
                  <a:gd name="connsiteX4" fmla="*/ 3810 w 3810"/>
                  <a:gd name="connsiteY4" fmla="*/ 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 h="7620">
                    <a:moveTo>
                      <a:pt x="3810" y="0"/>
                    </a:moveTo>
                    <a:lnTo>
                      <a:pt x="3810" y="7620"/>
                    </a:lnTo>
                    <a:lnTo>
                      <a:pt x="0" y="7620"/>
                    </a:lnTo>
                    <a:cubicBezTo>
                      <a:pt x="0" y="3810"/>
                      <a:pt x="0" y="3810"/>
                      <a:pt x="3810" y="0"/>
                    </a:cubicBezTo>
                    <a:lnTo>
                      <a:pt x="3810" y="0"/>
                    </a:lnTo>
                    <a:close/>
                  </a:path>
                </a:pathLst>
              </a:custGeom>
              <a:solidFill>
                <a:srgbClr val="C43DC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74" name="Freeform: Shape 673">
                <a:extLst>
                  <a:ext uri="{FF2B5EF4-FFF2-40B4-BE49-F238E27FC236}">
                    <a16:creationId xmlns:a16="http://schemas.microsoft.com/office/drawing/2014/main" id="{21D875A0-D55B-F5CB-A2B5-50168BAD3D3F}"/>
                  </a:ext>
                </a:extLst>
              </p:cNvPr>
              <p:cNvSpPr/>
              <p:nvPr/>
            </p:nvSpPr>
            <p:spPr>
              <a:xfrm>
                <a:off x="8194115" y="1786890"/>
                <a:ext cx="370765" cy="294864"/>
              </a:xfrm>
              <a:custGeom>
                <a:avLst/>
                <a:gdLst>
                  <a:gd name="connsiteX0" fmla="*/ 104065 w 370765"/>
                  <a:gd name="connsiteY0" fmla="*/ 213360 h 294864"/>
                  <a:gd name="connsiteX1" fmla="*/ 96446 w 370765"/>
                  <a:gd name="connsiteY1" fmla="*/ 201930 h 294864"/>
                  <a:gd name="connsiteX2" fmla="*/ 77396 w 370765"/>
                  <a:gd name="connsiteY2" fmla="*/ 194310 h 294864"/>
                  <a:gd name="connsiteX3" fmla="*/ 62155 w 370765"/>
                  <a:gd name="connsiteY3" fmla="*/ 198120 h 294864"/>
                  <a:gd name="connsiteX4" fmla="*/ 12625 w 370765"/>
                  <a:gd name="connsiteY4" fmla="*/ 201930 h 294864"/>
                  <a:gd name="connsiteX5" fmla="*/ 5005 w 370765"/>
                  <a:gd name="connsiteY5" fmla="*/ 171450 h 294864"/>
                  <a:gd name="connsiteX6" fmla="*/ 31675 w 370765"/>
                  <a:gd name="connsiteY6" fmla="*/ 140970 h 294864"/>
                  <a:gd name="connsiteX7" fmla="*/ 46915 w 370765"/>
                  <a:gd name="connsiteY7" fmla="*/ 137160 h 294864"/>
                  <a:gd name="connsiteX8" fmla="*/ 62155 w 370765"/>
                  <a:gd name="connsiteY8" fmla="*/ 167640 h 294864"/>
                  <a:gd name="connsiteX9" fmla="*/ 85015 w 370765"/>
                  <a:gd name="connsiteY9" fmla="*/ 152400 h 294864"/>
                  <a:gd name="connsiteX10" fmla="*/ 111685 w 370765"/>
                  <a:gd name="connsiteY10" fmla="*/ 140970 h 294864"/>
                  <a:gd name="connsiteX11" fmla="*/ 126925 w 370765"/>
                  <a:gd name="connsiteY11" fmla="*/ 133350 h 294864"/>
                  <a:gd name="connsiteX12" fmla="*/ 130735 w 370765"/>
                  <a:gd name="connsiteY12" fmla="*/ 140970 h 294864"/>
                  <a:gd name="connsiteX13" fmla="*/ 130735 w 370765"/>
                  <a:gd name="connsiteY13" fmla="*/ 140970 h 294864"/>
                  <a:gd name="connsiteX14" fmla="*/ 130735 w 370765"/>
                  <a:gd name="connsiteY14" fmla="*/ 133350 h 294864"/>
                  <a:gd name="connsiteX15" fmla="*/ 123115 w 370765"/>
                  <a:gd name="connsiteY15" fmla="*/ 121920 h 294864"/>
                  <a:gd name="connsiteX16" fmla="*/ 126925 w 370765"/>
                  <a:gd name="connsiteY16" fmla="*/ 118110 h 294864"/>
                  <a:gd name="connsiteX17" fmla="*/ 153596 w 370765"/>
                  <a:gd name="connsiteY17" fmla="*/ 106680 h 294864"/>
                  <a:gd name="connsiteX18" fmla="*/ 184075 w 370765"/>
                  <a:gd name="connsiteY18" fmla="*/ 106680 h 294864"/>
                  <a:gd name="connsiteX19" fmla="*/ 187885 w 370765"/>
                  <a:gd name="connsiteY19" fmla="*/ 106680 h 294864"/>
                  <a:gd name="connsiteX20" fmla="*/ 218365 w 370765"/>
                  <a:gd name="connsiteY20" fmla="*/ 91440 h 294864"/>
                  <a:gd name="connsiteX21" fmla="*/ 229796 w 370765"/>
                  <a:gd name="connsiteY21" fmla="*/ 60960 h 294864"/>
                  <a:gd name="connsiteX22" fmla="*/ 241225 w 370765"/>
                  <a:gd name="connsiteY22" fmla="*/ 38100 h 294864"/>
                  <a:gd name="connsiteX23" fmla="*/ 264085 w 370765"/>
                  <a:gd name="connsiteY23" fmla="*/ 22860 h 294864"/>
                  <a:gd name="connsiteX24" fmla="*/ 294565 w 370765"/>
                  <a:gd name="connsiteY24" fmla="*/ 22860 h 294864"/>
                  <a:gd name="connsiteX25" fmla="*/ 302185 w 370765"/>
                  <a:gd name="connsiteY25" fmla="*/ 22860 h 294864"/>
                  <a:gd name="connsiteX26" fmla="*/ 313615 w 370765"/>
                  <a:gd name="connsiteY26" fmla="*/ 3810 h 294864"/>
                  <a:gd name="connsiteX27" fmla="*/ 321235 w 370765"/>
                  <a:gd name="connsiteY27" fmla="*/ 0 h 294864"/>
                  <a:gd name="connsiteX28" fmla="*/ 332665 w 370765"/>
                  <a:gd name="connsiteY28" fmla="*/ 15240 h 294864"/>
                  <a:gd name="connsiteX29" fmla="*/ 332665 w 370765"/>
                  <a:gd name="connsiteY29" fmla="*/ 26670 h 294864"/>
                  <a:gd name="connsiteX30" fmla="*/ 328855 w 370765"/>
                  <a:gd name="connsiteY30" fmla="*/ 41910 h 294864"/>
                  <a:gd name="connsiteX31" fmla="*/ 325046 w 370765"/>
                  <a:gd name="connsiteY31" fmla="*/ 53340 h 294864"/>
                  <a:gd name="connsiteX32" fmla="*/ 309805 w 370765"/>
                  <a:gd name="connsiteY32" fmla="*/ 53340 h 294864"/>
                  <a:gd name="connsiteX33" fmla="*/ 290755 w 370765"/>
                  <a:gd name="connsiteY33" fmla="*/ 49530 h 294864"/>
                  <a:gd name="connsiteX34" fmla="*/ 283135 w 370765"/>
                  <a:gd name="connsiteY34" fmla="*/ 72390 h 294864"/>
                  <a:gd name="connsiteX35" fmla="*/ 283135 w 370765"/>
                  <a:gd name="connsiteY35" fmla="*/ 83820 h 294864"/>
                  <a:gd name="connsiteX36" fmla="*/ 290755 w 370765"/>
                  <a:gd name="connsiteY36" fmla="*/ 91440 h 294864"/>
                  <a:gd name="connsiteX37" fmla="*/ 294565 w 370765"/>
                  <a:gd name="connsiteY37" fmla="*/ 110490 h 294864"/>
                  <a:gd name="connsiteX38" fmla="*/ 294565 w 370765"/>
                  <a:gd name="connsiteY38" fmla="*/ 125730 h 294864"/>
                  <a:gd name="connsiteX39" fmla="*/ 264085 w 370765"/>
                  <a:gd name="connsiteY39" fmla="*/ 129540 h 294864"/>
                  <a:gd name="connsiteX40" fmla="*/ 283135 w 370765"/>
                  <a:gd name="connsiteY40" fmla="*/ 175260 h 294864"/>
                  <a:gd name="connsiteX41" fmla="*/ 286946 w 370765"/>
                  <a:gd name="connsiteY41" fmla="*/ 182880 h 294864"/>
                  <a:gd name="connsiteX42" fmla="*/ 294565 w 370765"/>
                  <a:gd name="connsiteY42" fmla="*/ 201930 h 294864"/>
                  <a:gd name="connsiteX43" fmla="*/ 317425 w 370765"/>
                  <a:gd name="connsiteY43" fmla="*/ 198120 h 294864"/>
                  <a:gd name="connsiteX44" fmla="*/ 328855 w 370765"/>
                  <a:gd name="connsiteY44" fmla="*/ 205740 h 294864"/>
                  <a:gd name="connsiteX45" fmla="*/ 344096 w 370765"/>
                  <a:gd name="connsiteY45" fmla="*/ 213360 h 294864"/>
                  <a:gd name="connsiteX46" fmla="*/ 366955 w 370765"/>
                  <a:gd name="connsiteY46" fmla="*/ 213360 h 294864"/>
                  <a:gd name="connsiteX47" fmla="*/ 370765 w 370765"/>
                  <a:gd name="connsiteY47" fmla="*/ 217170 h 294864"/>
                  <a:gd name="connsiteX48" fmla="*/ 366955 w 370765"/>
                  <a:gd name="connsiteY48" fmla="*/ 224790 h 294864"/>
                  <a:gd name="connsiteX49" fmla="*/ 359335 w 370765"/>
                  <a:gd name="connsiteY49" fmla="*/ 224790 h 294864"/>
                  <a:gd name="connsiteX50" fmla="*/ 347905 w 370765"/>
                  <a:gd name="connsiteY50" fmla="*/ 220980 h 294864"/>
                  <a:gd name="connsiteX51" fmla="*/ 344096 w 370765"/>
                  <a:gd name="connsiteY51" fmla="*/ 220980 h 294864"/>
                  <a:gd name="connsiteX52" fmla="*/ 336475 w 370765"/>
                  <a:gd name="connsiteY52" fmla="*/ 228600 h 294864"/>
                  <a:gd name="connsiteX53" fmla="*/ 332665 w 370765"/>
                  <a:gd name="connsiteY53" fmla="*/ 232410 h 294864"/>
                  <a:gd name="connsiteX54" fmla="*/ 328855 w 370765"/>
                  <a:gd name="connsiteY54" fmla="*/ 228600 h 294864"/>
                  <a:gd name="connsiteX55" fmla="*/ 317425 w 370765"/>
                  <a:gd name="connsiteY55" fmla="*/ 213360 h 294864"/>
                  <a:gd name="connsiteX56" fmla="*/ 305996 w 370765"/>
                  <a:gd name="connsiteY56" fmla="*/ 209550 h 294864"/>
                  <a:gd name="connsiteX57" fmla="*/ 298375 w 370765"/>
                  <a:gd name="connsiteY57" fmla="*/ 213360 h 294864"/>
                  <a:gd name="connsiteX58" fmla="*/ 275515 w 370765"/>
                  <a:gd name="connsiteY58" fmla="*/ 213360 h 294864"/>
                  <a:gd name="connsiteX59" fmla="*/ 267896 w 370765"/>
                  <a:gd name="connsiteY59" fmla="*/ 213360 h 294864"/>
                  <a:gd name="connsiteX60" fmla="*/ 283135 w 370765"/>
                  <a:gd name="connsiteY60" fmla="*/ 240030 h 294864"/>
                  <a:gd name="connsiteX61" fmla="*/ 298375 w 370765"/>
                  <a:gd name="connsiteY61" fmla="*/ 251460 h 294864"/>
                  <a:gd name="connsiteX62" fmla="*/ 264085 w 370765"/>
                  <a:gd name="connsiteY62" fmla="*/ 281940 h 294864"/>
                  <a:gd name="connsiteX63" fmla="*/ 267896 w 370765"/>
                  <a:gd name="connsiteY63" fmla="*/ 285750 h 294864"/>
                  <a:gd name="connsiteX64" fmla="*/ 260275 w 370765"/>
                  <a:gd name="connsiteY64" fmla="*/ 293370 h 294864"/>
                  <a:gd name="connsiteX65" fmla="*/ 248846 w 370765"/>
                  <a:gd name="connsiteY65" fmla="*/ 285750 h 294864"/>
                  <a:gd name="connsiteX66" fmla="*/ 260275 w 370765"/>
                  <a:gd name="connsiteY66" fmla="*/ 247650 h 294864"/>
                  <a:gd name="connsiteX67" fmla="*/ 260275 w 370765"/>
                  <a:gd name="connsiteY67" fmla="*/ 240030 h 294864"/>
                  <a:gd name="connsiteX68" fmla="*/ 229796 w 370765"/>
                  <a:gd name="connsiteY68" fmla="*/ 224790 h 294864"/>
                  <a:gd name="connsiteX69" fmla="*/ 206935 w 370765"/>
                  <a:gd name="connsiteY69" fmla="*/ 217170 h 294864"/>
                  <a:gd name="connsiteX70" fmla="*/ 210746 w 370765"/>
                  <a:gd name="connsiteY70" fmla="*/ 190500 h 294864"/>
                  <a:gd name="connsiteX71" fmla="*/ 218365 w 370765"/>
                  <a:gd name="connsiteY71" fmla="*/ 179070 h 294864"/>
                  <a:gd name="connsiteX72" fmla="*/ 187885 w 370765"/>
                  <a:gd name="connsiteY72" fmla="*/ 217170 h 294864"/>
                  <a:gd name="connsiteX73" fmla="*/ 176455 w 370765"/>
                  <a:gd name="connsiteY73" fmla="*/ 209550 h 294864"/>
                  <a:gd name="connsiteX74" fmla="*/ 184075 w 370765"/>
                  <a:gd name="connsiteY74" fmla="*/ 198120 h 294864"/>
                  <a:gd name="connsiteX75" fmla="*/ 195505 w 370765"/>
                  <a:gd name="connsiteY75" fmla="*/ 182880 h 294864"/>
                  <a:gd name="connsiteX76" fmla="*/ 165025 w 370765"/>
                  <a:gd name="connsiteY76" fmla="*/ 190500 h 294864"/>
                  <a:gd name="connsiteX77" fmla="*/ 149785 w 370765"/>
                  <a:gd name="connsiteY77" fmla="*/ 190500 h 294864"/>
                  <a:gd name="connsiteX78" fmla="*/ 145975 w 370765"/>
                  <a:gd name="connsiteY78" fmla="*/ 198120 h 294864"/>
                  <a:gd name="connsiteX79" fmla="*/ 126925 w 370765"/>
                  <a:gd name="connsiteY79" fmla="*/ 190500 h 294864"/>
                  <a:gd name="connsiteX80" fmla="*/ 115496 w 370765"/>
                  <a:gd name="connsiteY80" fmla="*/ 182880 h 294864"/>
                  <a:gd name="connsiteX81" fmla="*/ 104065 w 370765"/>
                  <a:gd name="connsiteY81" fmla="*/ 213360 h 294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370765" h="294864">
                    <a:moveTo>
                      <a:pt x="104065" y="213360"/>
                    </a:moveTo>
                    <a:cubicBezTo>
                      <a:pt x="100255" y="209550"/>
                      <a:pt x="96446" y="209550"/>
                      <a:pt x="96446" y="201930"/>
                    </a:cubicBezTo>
                    <a:cubicBezTo>
                      <a:pt x="96446" y="190500"/>
                      <a:pt x="85015" y="186690"/>
                      <a:pt x="77396" y="194310"/>
                    </a:cubicBezTo>
                    <a:cubicBezTo>
                      <a:pt x="73585" y="198120"/>
                      <a:pt x="65965" y="198120"/>
                      <a:pt x="62155" y="198120"/>
                    </a:cubicBezTo>
                    <a:cubicBezTo>
                      <a:pt x="54535" y="213360"/>
                      <a:pt x="27865" y="213360"/>
                      <a:pt x="12625" y="201930"/>
                    </a:cubicBezTo>
                    <a:cubicBezTo>
                      <a:pt x="-2615" y="186690"/>
                      <a:pt x="-2615" y="186690"/>
                      <a:pt x="5005" y="171450"/>
                    </a:cubicBezTo>
                    <a:cubicBezTo>
                      <a:pt x="12625" y="160020"/>
                      <a:pt x="24055" y="152400"/>
                      <a:pt x="31675" y="140970"/>
                    </a:cubicBezTo>
                    <a:cubicBezTo>
                      <a:pt x="35485" y="133350"/>
                      <a:pt x="43105" y="133350"/>
                      <a:pt x="46915" y="137160"/>
                    </a:cubicBezTo>
                    <a:cubicBezTo>
                      <a:pt x="54535" y="144780"/>
                      <a:pt x="65965" y="152400"/>
                      <a:pt x="62155" y="167640"/>
                    </a:cubicBezTo>
                    <a:cubicBezTo>
                      <a:pt x="65965" y="156210"/>
                      <a:pt x="73585" y="152400"/>
                      <a:pt x="85015" y="152400"/>
                    </a:cubicBezTo>
                    <a:cubicBezTo>
                      <a:pt x="96446" y="152400"/>
                      <a:pt x="104065" y="156210"/>
                      <a:pt x="111685" y="140970"/>
                    </a:cubicBezTo>
                    <a:cubicBezTo>
                      <a:pt x="115496" y="133350"/>
                      <a:pt x="119305" y="133350"/>
                      <a:pt x="126925" y="133350"/>
                    </a:cubicBezTo>
                    <a:cubicBezTo>
                      <a:pt x="130735" y="133350"/>
                      <a:pt x="130735" y="137160"/>
                      <a:pt x="130735" y="140970"/>
                    </a:cubicBezTo>
                    <a:cubicBezTo>
                      <a:pt x="130735" y="140970"/>
                      <a:pt x="130735" y="144780"/>
                      <a:pt x="130735" y="140970"/>
                    </a:cubicBezTo>
                    <a:cubicBezTo>
                      <a:pt x="130735" y="137160"/>
                      <a:pt x="130735" y="137160"/>
                      <a:pt x="130735" y="133350"/>
                    </a:cubicBezTo>
                    <a:cubicBezTo>
                      <a:pt x="126925" y="129540"/>
                      <a:pt x="119305" y="129540"/>
                      <a:pt x="123115" y="121920"/>
                    </a:cubicBezTo>
                    <a:cubicBezTo>
                      <a:pt x="123115" y="118110"/>
                      <a:pt x="126925" y="118110"/>
                      <a:pt x="126925" y="118110"/>
                    </a:cubicBezTo>
                    <a:cubicBezTo>
                      <a:pt x="134546" y="114300"/>
                      <a:pt x="142165" y="106680"/>
                      <a:pt x="153596" y="106680"/>
                    </a:cubicBezTo>
                    <a:cubicBezTo>
                      <a:pt x="165025" y="102870"/>
                      <a:pt x="176455" y="99060"/>
                      <a:pt x="184075" y="106680"/>
                    </a:cubicBezTo>
                    <a:cubicBezTo>
                      <a:pt x="184075" y="106680"/>
                      <a:pt x="187885" y="106680"/>
                      <a:pt x="187885" y="106680"/>
                    </a:cubicBezTo>
                    <a:cubicBezTo>
                      <a:pt x="199315" y="99060"/>
                      <a:pt x="210746" y="99060"/>
                      <a:pt x="218365" y="91440"/>
                    </a:cubicBezTo>
                    <a:cubicBezTo>
                      <a:pt x="225985" y="87630"/>
                      <a:pt x="229796" y="72390"/>
                      <a:pt x="229796" y="60960"/>
                    </a:cubicBezTo>
                    <a:cubicBezTo>
                      <a:pt x="225985" y="49530"/>
                      <a:pt x="229796" y="41910"/>
                      <a:pt x="241225" y="38100"/>
                    </a:cubicBezTo>
                    <a:cubicBezTo>
                      <a:pt x="248846" y="34290"/>
                      <a:pt x="256465" y="30480"/>
                      <a:pt x="264085" y="22860"/>
                    </a:cubicBezTo>
                    <a:cubicBezTo>
                      <a:pt x="275515" y="15240"/>
                      <a:pt x="283135" y="15240"/>
                      <a:pt x="294565" y="22860"/>
                    </a:cubicBezTo>
                    <a:lnTo>
                      <a:pt x="302185" y="22860"/>
                    </a:lnTo>
                    <a:cubicBezTo>
                      <a:pt x="313615" y="19050"/>
                      <a:pt x="309805" y="11430"/>
                      <a:pt x="313615" y="3810"/>
                    </a:cubicBezTo>
                    <a:lnTo>
                      <a:pt x="321235" y="0"/>
                    </a:lnTo>
                    <a:cubicBezTo>
                      <a:pt x="325046" y="3810"/>
                      <a:pt x="325046" y="11430"/>
                      <a:pt x="332665" y="15240"/>
                    </a:cubicBezTo>
                    <a:cubicBezTo>
                      <a:pt x="336475" y="15240"/>
                      <a:pt x="336475" y="22860"/>
                      <a:pt x="332665" y="26670"/>
                    </a:cubicBezTo>
                    <a:cubicBezTo>
                      <a:pt x="321235" y="34290"/>
                      <a:pt x="321235" y="34290"/>
                      <a:pt x="328855" y="41910"/>
                    </a:cubicBezTo>
                    <a:cubicBezTo>
                      <a:pt x="336475" y="45720"/>
                      <a:pt x="328855" y="49530"/>
                      <a:pt x="325046" y="53340"/>
                    </a:cubicBezTo>
                    <a:cubicBezTo>
                      <a:pt x="321235" y="49530"/>
                      <a:pt x="313615" y="49530"/>
                      <a:pt x="309805" y="53340"/>
                    </a:cubicBezTo>
                    <a:cubicBezTo>
                      <a:pt x="302185" y="53340"/>
                      <a:pt x="298375" y="53340"/>
                      <a:pt x="290755" y="49530"/>
                    </a:cubicBezTo>
                    <a:cubicBezTo>
                      <a:pt x="294565" y="60960"/>
                      <a:pt x="290755" y="68580"/>
                      <a:pt x="283135" y="72390"/>
                    </a:cubicBezTo>
                    <a:cubicBezTo>
                      <a:pt x="275515" y="76200"/>
                      <a:pt x="279325" y="80010"/>
                      <a:pt x="283135" y="83820"/>
                    </a:cubicBezTo>
                    <a:cubicBezTo>
                      <a:pt x="286946" y="87630"/>
                      <a:pt x="290755" y="87630"/>
                      <a:pt x="290755" y="91440"/>
                    </a:cubicBezTo>
                    <a:cubicBezTo>
                      <a:pt x="298375" y="95250"/>
                      <a:pt x="302185" y="102870"/>
                      <a:pt x="294565" y="110490"/>
                    </a:cubicBezTo>
                    <a:cubicBezTo>
                      <a:pt x="290755" y="114300"/>
                      <a:pt x="294565" y="121920"/>
                      <a:pt x="294565" y="125730"/>
                    </a:cubicBezTo>
                    <a:cubicBezTo>
                      <a:pt x="279325" y="140970"/>
                      <a:pt x="279325" y="140970"/>
                      <a:pt x="264085" y="129540"/>
                    </a:cubicBezTo>
                    <a:cubicBezTo>
                      <a:pt x="264085" y="148590"/>
                      <a:pt x="267896" y="163830"/>
                      <a:pt x="283135" y="175260"/>
                    </a:cubicBezTo>
                    <a:cubicBezTo>
                      <a:pt x="283135" y="179070"/>
                      <a:pt x="283135" y="179070"/>
                      <a:pt x="286946" y="182880"/>
                    </a:cubicBezTo>
                    <a:cubicBezTo>
                      <a:pt x="290755" y="190500"/>
                      <a:pt x="290755" y="198120"/>
                      <a:pt x="294565" y="201930"/>
                    </a:cubicBezTo>
                    <a:cubicBezTo>
                      <a:pt x="298375" y="205740"/>
                      <a:pt x="309805" y="201930"/>
                      <a:pt x="317425" y="198120"/>
                    </a:cubicBezTo>
                    <a:cubicBezTo>
                      <a:pt x="325046" y="198120"/>
                      <a:pt x="328855" y="201930"/>
                      <a:pt x="328855" y="205740"/>
                    </a:cubicBezTo>
                    <a:cubicBezTo>
                      <a:pt x="332665" y="213360"/>
                      <a:pt x="336475" y="213360"/>
                      <a:pt x="344096" y="213360"/>
                    </a:cubicBezTo>
                    <a:cubicBezTo>
                      <a:pt x="351715" y="209550"/>
                      <a:pt x="359335" y="217170"/>
                      <a:pt x="366955" y="213360"/>
                    </a:cubicBezTo>
                    <a:cubicBezTo>
                      <a:pt x="370765" y="213360"/>
                      <a:pt x="370765" y="213360"/>
                      <a:pt x="370765" y="217170"/>
                    </a:cubicBezTo>
                    <a:cubicBezTo>
                      <a:pt x="370765" y="220980"/>
                      <a:pt x="370765" y="224790"/>
                      <a:pt x="366955" y="224790"/>
                    </a:cubicBezTo>
                    <a:cubicBezTo>
                      <a:pt x="363146" y="224790"/>
                      <a:pt x="359335" y="228600"/>
                      <a:pt x="359335" y="224790"/>
                    </a:cubicBezTo>
                    <a:cubicBezTo>
                      <a:pt x="355525" y="217170"/>
                      <a:pt x="351715" y="220980"/>
                      <a:pt x="347905" y="220980"/>
                    </a:cubicBezTo>
                    <a:cubicBezTo>
                      <a:pt x="347905" y="220980"/>
                      <a:pt x="344096" y="220980"/>
                      <a:pt x="344096" y="220980"/>
                    </a:cubicBezTo>
                    <a:cubicBezTo>
                      <a:pt x="336475" y="217170"/>
                      <a:pt x="336475" y="220980"/>
                      <a:pt x="336475" y="228600"/>
                    </a:cubicBezTo>
                    <a:cubicBezTo>
                      <a:pt x="336475" y="232410"/>
                      <a:pt x="336475" y="232410"/>
                      <a:pt x="332665" y="232410"/>
                    </a:cubicBezTo>
                    <a:cubicBezTo>
                      <a:pt x="332665" y="232410"/>
                      <a:pt x="328855" y="228600"/>
                      <a:pt x="328855" y="228600"/>
                    </a:cubicBezTo>
                    <a:cubicBezTo>
                      <a:pt x="321235" y="224790"/>
                      <a:pt x="317425" y="220980"/>
                      <a:pt x="317425" y="213360"/>
                    </a:cubicBezTo>
                    <a:cubicBezTo>
                      <a:pt x="317425" y="205740"/>
                      <a:pt x="313615" y="205740"/>
                      <a:pt x="305996" y="209550"/>
                    </a:cubicBezTo>
                    <a:lnTo>
                      <a:pt x="298375" y="213360"/>
                    </a:lnTo>
                    <a:cubicBezTo>
                      <a:pt x="290755" y="217170"/>
                      <a:pt x="283135" y="224790"/>
                      <a:pt x="275515" y="213360"/>
                    </a:cubicBezTo>
                    <a:cubicBezTo>
                      <a:pt x="275515" y="213360"/>
                      <a:pt x="271705" y="213360"/>
                      <a:pt x="267896" y="213360"/>
                    </a:cubicBezTo>
                    <a:cubicBezTo>
                      <a:pt x="275515" y="220980"/>
                      <a:pt x="283135" y="228600"/>
                      <a:pt x="283135" y="240030"/>
                    </a:cubicBezTo>
                    <a:cubicBezTo>
                      <a:pt x="283135" y="247650"/>
                      <a:pt x="290755" y="247650"/>
                      <a:pt x="298375" y="251460"/>
                    </a:cubicBezTo>
                    <a:cubicBezTo>
                      <a:pt x="286946" y="262890"/>
                      <a:pt x="283135" y="278130"/>
                      <a:pt x="264085" y="281940"/>
                    </a:cubicBezTo>
                    <a:cubicBezTo>
                      <a:pt x="264085" y="281940"/>
                      <a:pt x="264085" y="285750"/>
                      <a:pt x="267896" y="285750"/>
                    </a:cubicBezTo>
                    <a:cubicBezTo>
                      <a:pt x="271705" y="293370"/>
                      <a:pt x="267896" y="297180"/>
                      <a:pt x="260275" y="293370"/>
                    </a:cubicBezTo>
                    <a:cubicBezTo>
                      <a:pt x="256465" y="293370"/>
                      <a:pt x="252655" y="289560"/>
                      <a:pt x="248846" y="285750"/>
                    </a:cubicBezTo>
                    <a:cubicBezTo>
                      <a:pt x="252655" y="274320"/>
                      <a:pt x="252655" y="259080"/>
                      <a:pt x="260275" y="247650"/>
                    </a:cubicBezTo>
                    <a:cubicBezTo>
                      <a:pt x="260275" y="243840"/>
                      <a:pt x="264085" y="243840"/>
                      <a:pt x="260275" y="240030"/>
                    </a:cubicBezTo>
                    <a:cubicBezTo>
                      <a:pt x="256465" y="236220"/>
                      <a:pt x="233605" y="224790"/>
                      <a:pt x="229796" y="224790"/>
                    </a:cubicBezTo>
                    <a:cubicBezTo>
                      <a:pt x="222175" y="228600"/>
                      <a:pt x="214555" y="228600"/>
                      <a:pt x="206935" y="217170"/>
                    </a:cubicBezTo>
                    <a:cubicBezTo>
                      <a:pt x="203125" y="209550"/>
                      <a:pt x="199315" y="198120"/>
                      <a:pt x="210746" y="190500"/>
                    </a:cubicBezTo>
                    <a:cubicBezTo>
                      <a:pt x="214555" y="186690"/>
                      <a:pt x="218365" y="182880"/>
                      <a:pt x="218365" y="179070"/>
                    </a:cubicBezTo>
                    <a:cubicBezTo>
                      <a:pt x="210746" y="194310"/>
                      <a:pt x="203125" y="209550"/>
                      <a:pt x="187885" y="217170"/>
                    </a:cubicBezTo>
                    <a:cubicBezTo>
                      <a:pt x="184075" y="217170"/>
                      <a:pt x="176455" y="217170"/>
                      <a:pt x="176455" y="209550"/>
                    </a:cubicBezTo>
                    <a:cubicBezTo>
                      <a:pt x="176455" y="205740"/>
                      <a:pt x="180265" y="201930"/>
                      <a:pt x="184075" y="198120"/>
                    </a:cubicBezTo>
                    <a:cubicBezTo>
                      <a:pt x="191696" y="194310"/>
                      <a:pt x="191696" y="186690"/>
                      <a:pt x="195505" y="182880"/>
                    </a:cubicBezTo>
                    <a:cubicBezTo>
                      <a:pt x="184075" y="190500"/>
                      <a:pt x="172646" y="179070"/>
                      <a:pt x="165025" y="190500"/>
                    </a:cubicBezTo>
                    <a:cubicBezTo>
                      <a:pt x="161215" y="194310"/>
                      <a:pt x="157405" y="186690"/>
                      <a:pt x="149785" y="190500"/>
                    </a:cubicBezTo>
                    <a:cubicBezTo>
                      <a:pt x="145975" y="194310"/>
                      <a:pt x="161215" y="198120"/>
                      <a:pt x="145975" y="198120"/>
                    </a:cubicBezTo>
                    <a:cubicBezTo>
                      <a:pt x="138355" y="198120"/>
                      <a:pt x="130735" y="198120"/>
                      <a:pt x="126925" y="190500"/>
                    </a:cubicBezTo>
                    <a:cubicBezTo>
                      <a:pt x="123115" y="186690"/>
                      <a:pt x="119305" y="182880"/>
                      <a:pt x="115496" y="182880"/>
                    </a:cubicBezTo>
                    <a:cubicBezTo>
                      <a:pt x="107875" y="209550"/>
                      <a:pt x="104065" y="209550"/>
                      <a:pt x="104065" y="213360"/>
                    </a:cubicBezTo>
                    <a:close/>
                  </a:path>
                </a:pathLst>
              </a:custGeom>
              <a:solidFill>
                <a:srgbClr val="C644C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75" name="Freeform: Shape 674">
                <a:extLst>
                  <a:ext uri="{FF2B5EF4-FFF2-40B4-BE49-F238E27FC236}">
                    <a16:creationId xmlns:a16="http://schemas.microsoft.com/office/drawing/2014/main" id="{8767572C-D8A3-40C1-AB37-058F27444E80}"/>
                  </a:ext>
                </a:extLst>
              </p:cNvPr>
              <p:cNvSpPr/>
              <p:nvPr/>
            </p:nvSpPr>
            <p:spPr>
              <a:xfrm>
                <a:off x="8378190" y="1962150"/>
                <a:ext cx="96828" cy="133350"/>
              </a:xfrm>
              <a:custGeom>
                <a:avLst/>
                <a:gdLst>
                  <a:gd name="connsiteX0" fmla="*/ 0 w 96828"/>
                  <a:gd name="connsiteY0" fmla="*/ 64770 h 133350"/>
                  <a:gd name="connsiteX1" fmla="*/ 7620 w 96828"/>
                  <a:gd name="connsiteY1" fmla="*/ 53340 h 133350"/>
                  <a:gd name="connsiteX2" fmla="*/ 19050 w 96828"/>
                  <a:gd name="connsiteY2" fmla="*/ 41910 h 133350"/>
                  <a:gd name="connsiteX3" fmla="*/ 22860 w 96828"/>
                  <a:gd name="connsiteY3" fmla="*/ 15240 h 133350"/>
                  <a:gd name="connsiteX4" fmla="*/ 22860 w 96828"/>
                  <a:gd name="connsiteY4" fmla="*/ 11430 h 133350"/>
                  <a:gd name="connsiteX5" fmla="*/ 26670 w 96828"/>
                  <a:gd name="connsiteY5" fmla="*/ 0 h 133350"/>
                  <a:gd name="connsiteX6" fmla="*/ 34290 w 96828"/>
                  <a:gd name="connsiteY6" fmla="*/ 11430 h 133350"/>
                  <a:gd name="connsiteX7" fmla="*/ 38100 w 96828"/>
                  <a:gd name="connsiteY7" fmla="*/ 22860 h 133350"/>
                  <a:gd name="connsiteX8" fmla="*/ 34290 w 96828"/>
                  <a:gd name="connsiteY8" fmla="*/ 41910 h 133350"/>
                  <a:gd name="connsiteX9" fmla="*/ 38100 w 96828"/>
                  <a:gd name="connsiteY9" fmla="*/ 64770 h 133350"/>
                  <a:gd name="connsiteX10" fmla="*/ 49530 w 96828"/>
                  <a:gd name="connsiteY10" fmla="*/ 60960 h 133350"/>
                  <a:gd name="connsiteX11" fmla="*/ 60960 w 96828"/>
                  <a:gd name="connsiteY11" fmla="*/ 49530 h 133350"/>
                  <a:gd name="connsiteX12" fmla="*/ 68580 w 96828"/>
                  <a:gd name="connsiteY12" fmla="*/ 60960 h 133350"/>
                  <a:gd name="connsiteX13" fmla="*/ 83820 w 96828"/>
                  <a:gd name="connsiteY13" fmla="*/ 68580 h 133350"/>
                  <a:gd name="connsiteX14" fmla="*/ 91440 w 96828"/>
                  <a:gd name="connsiteY14" fmla="*/ 72390 h 133350"/>
                  <a:gd name="connsiteX15" fmla="*/ 95250 w 96828"/>
                  <a:gd name="connsiteY15" fmla="*/ 83820 h 133350"/>
                  <a:gd name="connsiteX16" fmla="*/ 80010 w 96828"/>
                  <a:gd name="connsiteY16" fmla="*/ 118110 h 133350"/>
                  <a:gd name="connsiteX17" fmla="*/ 68580 w 96828"/>
                  <a:gd name="connsiteY17" fmla="*/ 125730 h 133350"/>
                  <a:gd name="connsiteX18" fmla="*/ 60960 w 96828"/>
                  <a:gd name="connsiteY18" fmla="*/ 121920 h 133350"/>
                  <a:gd name="connsiteX19" fmla="*/ 45720 w 96828"/>
                  <a:gd name="connsiteY19" fmla="*/ 133350 h 133350"/>
                  <a:gd name="connsiteX20" fmla="*/ 19050 w 96828"/>
                  <a:gd name="connsiteY20" fmla="*/ 121920 h 133350"/>
                  <a:gd name="connsiteX21" fmla="*/ 19050 w 96828"/>
                  <a:gd name="connsiteY21" fmla="*/ 102870 h 133350"/>
                  <a:gd name="connsiteX22" fmla="*/ 30480 w 96828"/>
                  <a:gd name="connsiteY22" fmla="*/ 91440 h 133350"/>
                  <a:gd name="connsiteX23" fmla="*/ 26670 w 96828"/>
                  <a:gd name="connsiteY23" fmla="*/ 68580 h 133350"/>
                  <a:gd name="connsiteX24" fmla="*/ 0 w 96828"/>
                  <a:gd name="connsiteY24" fmla="*/ 64770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6828" h="133350">
                    <a:moveTo>
                      <a:pt x="0" y="64770"/>
                    </a:moveTo>
                    <a:cubicBezTo>
                      <a:pt x="0" y="60960"/>
                      <a:pt x="0" y="57150"/>
                      <a:pt x="7620" y="53340"/>
                    </a:cubicBezTo>
                    <a:cubicBezTo>
                      <a:pt x="11430" y="49530"/>
                      <a:pt x="15240" y="45720"/>
                      <a:pt x="19050" y="41910"/>
                    </a:cubicBezTo>
                    <a:cubicBezTo>
                      <a:pt x="22860" y="34290"/>
                      <a:pt x="30480" y="26670"/>
                      <a:pt x="22860" y="15240"/>
                    </a:cubicBezTo>
                    <a:cubicBezTo>
                      <a:pt x="22860" y="15240"/>
                      <a:pt x="22860" y="11430"/>
                      <a:pt x="22860" y="11430"/>
                    </a:cubicBezTo>
                    <a:cubicBezTo>
                      <a:pt x="22860" y="7620"/>
                      <a:pt x="22860" y="0"/>
                      <a:pt x="26670" y="0"/>
                    </a:cubicBezTo>
                    <a:cubicBezTo>
                      <a:pt x="34290" y="0"/>
                      <a:pt x="30480" y="7620"/>
                      <a:pt x="34290" y="11430"/>
                    </a:cubicBezTo>
                    <a:cubicBezTo>
                      <a:pt x="34290" y="15240"/>
                      <a:pt x="34290" y="19050"/>
                      <a:pt x="38100" y="22860"/>
                    </a:cubicBezTo>
                    <a:cubicBezTo>
                      <a:pt x="41910" y="30480"/>
                      <a:pt x="41910" y="34290"/>
                      <a:pt x="34290" y="41910"/>
                    </a:cubicBezTo>
                    <a:cubicBezTo>
                      <a:pt x="26670" y="45720"/>
                      <a:pt x="30480" y="60960"/>
                      <a:pt x="38100" y="64770"/>
                    </a:cubicBezTo>
                    <a:cubicBezTo>
                      <a:pt x="41910" y="64770"/>
                      <a:pt x="45720" y="64770"/>
                      <a:pt x="49530" y="60960"/>
                    </a:cubicBezTo>
                    <a:cubicBezTo>
                      <a:pt x="53340" y="57150"/>
                      <a:pt x="57150" y="53340"/>
                      <a:pt x="60960" y="49530"/>
                    </a:cubicBezTo>
                    <a:cubicBezTo>
                      <a:pt x="64770" y="53340"/>
                      <a:pt x="64770" y="57150"/>
                      <a:pt x="68580" y="60960"/>
                    </a:cubicBezTo>
                    <a:cubicBezTo>
                      <a:pt x="72390" y="64770"/>
                      <a:pt x="72390" y="72390"/>
                      <a:pt x="83820" y="68580"/>
                    </a:cubicBezTo>
                    <a:cubicBezTo>
                      <a:pt x="87630" y="68580"/>
                      <a:pt x="87630" y="68580"/>
                      <a:pt x="91440" y="72390"/>
                    </a:cubicBezTo>
                    <a:cubicBezTo>
                      <a:pt x="95250" y="76200"/>
                      <a:pt x="99060" y="76200"/>
                      <a:pt x="95250" y="83820"/>
                    </a:cubicBezTo>
                    <a:cubicBezTo>
                      <a:pt x="91440" y="95250"/>
                      <a:pt x="80010" y="106680"/>
                      <a:pt x="80010" y="118110"/>
                    </a:cubicBezTo>
                    <a:cubicBezTo>
                      <a:pt x="80010" y="121920"/>
                      <a:pt x="72390" y="125730"/>
                      <a:pt x="68580" y="125730"/>
                    </a:cubicBezTo>
                    <a:lnTo>
                      <a:pt x="60960" y="121920"/>
                    </a:lnTo>
                    <a:cubicBezTo>
                      <a:pt x="53340" y="125730"/>
                      <a:pt x="53340" y="133350"/>
                      <a:pt x="45720" y="133350"/>
                    </a:cubicBezTo>
                    <a:cubicBezTo>
                      <a:pt x="38100" y="129540"/>
                      <a:pt x="26670" y="129540"/>
                      <a:pt x="19050" y="121920"/>
                    </a:cubicBezTo>
                    <a:cubicBezTo>
                      <a:pt x="11430" y="114300"/>
                      <a:pt x="11430" y="110490"/>
                      <a:pt x="19050" y="102870"/>
                    </a:cubicBezTo>
                    <a:cubicBezTo>
                      <a:pt x="22860" y="99060"/>
                      <a:pt x="26670" y="95250"/>
                      <a:pt x="30480" y="91440"/>
                    </a:cubicBezTo>
                    <a:cubicBezTo>
                      <a:pt x="41910" y="76200"/>
                      <a:pt x="41910" y="76200"/>
                      <a:pt x="26670" y="68580"/>
                    </a:cubicBezTo>
                    <a:cubicBezTo>
                      <a:pt x="7620" y="72390"/>
                      <a:pt x="3810" y="68580"/>
                      <a:pt x="0" y="64770"/>
                    </a:cubicBezTo>
                    <a:close/>
                  </a:path>
                </a:pathLst>
              </a:custGeom>
              <a:solidFill>
                <a:srgbClr val="D472D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76" name="Freeform: Shape 675">
                <a:extLst>
                  <a:ext uri="{FF2B5EF4-FFF2-40B4-BE49-F238E27FC236}">
                    <a16:creationId xmlns:a16="http://schemas.microsoft.com/office/drawing/2014/main" id="{8FCE26E5-C206-F3DE-7CC4-4BEEA7220252}"/>
                  </a:ext>
                </a:extLst>
              </p:cNvPr>
              <p:cNvSpPr/>
              <p:nvPr/>
            </p:nvSpPr>
            <p:spPr>
              <a:xfrm>
                <a:off x="8549640" y="2074871"/>
                <a:ext cx="49530" cy="42535"/>
              </a:xfrm>
              <a:custGeom>
                <a:avLst/>
                <a:gdLst>
                  <a:gd name="connsiteX0" fmla="*/ 11430 w 49530"/>
                  <a:gd name="connsiteY0" fmla="*/ 9198 h 42535"/>
                  <a:gd name="connsiteX1" fmla="*/ 15240 w 49530"/>
                  <a:gd name="connsiteY1" fmla="*/ 16818 h 42535"/>
                  <a:gd name="connsiteX2" fmla="*/ 22860 w 49530"/>
                  <a:gd name="connsiteY2" fmla="*/ 24438 h 42535"/>
                  <a:gd name="connsiteX3" fmla="*/ 30480 w 49530"/>
                  <a:gd name="connsiteY3" fmla="*/ 13008 h 42535"/>
                  <a:gd name="connsiteX4" fmla="*/ 30480 w 49530"/>
                  <a:gd name="connsiteY4" fmla="*/ 5388 h 42535"/>
                  <a:gd name="connsiteX5" fmla="*/ 38100 w 49530"/>
                  <a:gd name="connsiteY5" fmla="*/ 1578 h 42535"/>
                  <a:gd name="connsiteX6" fmla="*/ 49530 w 49530"/>
                  <a:gd name="connsiteY6" fmla="*/ 20628 h 42535"/>
                  <a:gd name="connsiteX7" fmla="*/ 41910 w 49530"/>
                  <a:gd name="connsiteY7" fmla="*/ 28248 h 42535"/>
                  <a:gd name="connsiteX8" fmla="*/ 22860 w 49530"/>
                  <a:gd name="connsiteY8" fmla="*/ 39678 h 42535"/>
                  <a:gd name="connsiteX9" fmla="*/ 3810 w 49530"/>
                  <a:gd name="connsiteY9" fmla="*/ 39678 h 42535"/>
                  <a:gd name="connsiteX10" fmla="*/ 0 w 49530"/>
                  <a:gd name="connsiteY10" fmla="*/ 24438 h 42535"/>
                  <a:gd name="connsiteX11" fmla="*/ 0 w 49530"/>
                  <a:gd name="connsiteY11" fmla="*/ 20628 h 42535"/>
                  <a:gd name="connsiteX12" fmla="*/ 11430 w 49530"/>
                  <a:gd name="connsiteY12" fmla="*/ 9198 h 42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530" h="42535">
                    <a:moveTo>
                      <a:pt x="11430" y="9198"/>
                    </a:moveTo>
                    <a:cubicBezTo>
                      <a:pt x="11430" y="13008"/>
                      <a:pt x="11430" y="13008"/>
                      <a:pt x="15240" y="16818"/>
                    </a:cubicBezTo>
                    <a:cubicBezTo>
                      <a:pt x="15240" y="20628"/>
                      <a:pt x="19050" y="24438"/>
                      <a:pt x="22860" y="24438"/>
                    </a:cubicBezTo>
                    <a:cubicBezTo>
                      <a:pt x="26670" y="24438"/>
                      <a:pt x="30480" y="20628"/>
                      <a:pt x="30480" y="13008"/>
                    </a:cubicBezTo>
                    <a:cubicBezTo>
                      <a:pt x="30480" y="9198"/>
                      <a:pt x="30480" y="9198"/>
                      <a:pt x="30480" y="5388"/>
                    </a:cubicBezTo>
                    <a:cubicBezTo>
                      <a:pt x="30480" y="1578"/>
                      <a:pt x="34290" y="-2232"/>
                      <a:pt x="38100" y="1578"/>
                    </a:cubicBezTo>
                    <a:cubicBezTo>
                      <a:pt x="41910" y="5388"/>
                      <a:pt x="45720" y="13008"/>
                      <a:pt x="49530" y="20628"/>
                    </a:cubicBezTo>
                    <a:cubicBezTo>
                      <a:pt x="49530" y="24438"/>
                      <a:pt x="45720" y="28248"/>
                      <a:pt x="41910" y="28248"/>
                    </a:cubicBezTo>
                    <a:cubicBezTo>
                      <a:pt x="34290" y="32058"/>
                      <a:pt x="26670" y="35868"/>
                      <a:pt x="22860" y="39678"/>
                    </a:cubicBezTo>
                    <a:cubicBezTo>
                      <a:pt x="19050" y="43488"/>
                      <a:pt x="7620" y="43488"/>
                      <a:pt x="3810" y="39678"/>
                    </a:cubicBezTo>
                    <a:cubicBezTo>
                      <a:pt x="0" y="35868"/>
                      <a:pt x="0" y="28248"/>
                      <a:pt x="0" y="24438"/>
                    </a:cubicBezTo>
                    <a:cubicBezTo>
                      <a:pt x="0" y="24438"/>
                      <a:pt x="0" y="20628"/>
                      <a:pt x="0" y="20628"/>
                    </a:cubicBezTo>
                    <a:cubicBezTo>
                      <a:pt x="11430" y="28248"/>
                      <a:pt x="3810" y="13008"/>
                      <a:pt x="11430" y="9198"/>
                    </a:cubicBezTo>
                    <a:close/>
                  </a:path>
                </a:pathLst>
              </a:custGeom>
              <a:solidFill>
                <a:srgbClr val="BF32B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77" name="Freeform: Shape 676">
                <a:extLst>
                  <a:ext uri="{FF2B5EF4-FFF2-40B4-BE49-F238E27FC236}">
                    <a16:creationId xmlns:a16="http://schemas.microsoft.com/office/drawing/2014/main" id="{99DEEA1A-E293-AF66-AB08-1310203BD2CC}"/>
                  </a:ext>
                </a:extLst>
              </p:cNvPr>
              <p:cNvSpPr/>
              <p:nvPr/>
            </p:nvSpPr>
            <p:spPr>
              <a:xfrm>
                <a:off x="8324094" y="2063591"/>
                <a:ext cx="60764" cy="65246"/>
              </a:xfrm>
              <a:custGeom>
                <a:avLst/>
                <a:gdLst>
                  <a:gd name="connsiteX0" fmla="*/ 38857 w 60764"/>
                  <a:gd name="connsiteY0" fmla="*/ 62389 h 65246"/>
                  <a:gd name="connsiteX1" fmla="*/ 27427 w 60764"/>
                  <a:gd name="connsiteY1" fmla="*/ 62389 h 65246"/>
                  <a:gd name="connsiteX2" fmla="*/ 19807 w 60764"/>
                  <a:gd name="connsiteY2" fmla="*/ 47149 h 65246"/>
                  <a:gd name="connsiteX3" fmla="*/ 12187 w 60764"/>
                  <a:gd name="connsiteY3" fmla="*/ 35719 h 65246"/>
                  <a:gd name="connsiteX4" fmla="*/ 757 w 60764"/>
                  <a:gd name="connsiteY4" fmla="*/ 28099 h 65246"/>
                  <a:gd name="connsiteX5" fmla="*/ 15997 w 60764"/>
                  <a:gd name="connsiteY5" fmla="*/ 5239 h 65246"/>
                  <a:gd name="connsiteX6" fmla="*/ 15997 w 60764"/>
                  <a:gd name="connsiteY6" fmla="*/ 5239 h 65246"/>
                  <a:gd name="connsiteX7" fmla="*/ 35047 w 60764"/>
                  <a:gd name="connsiteY7" fmla="*/ 1429 h 65246"/>
                  <a:gd name="connsiteX8" fmla="*/ 50287 w 60764"/>
                  <a:gd name="connsiteY8" fmla="*/ 12859 h 65246"/>
                  <a:gd name="connsiteX9" fmla="*/ 57907 w 60764"/>
                  <a:gd name="connsiteY9" fmla="*/ 39529 h 65246"/>
                  <a:gd name="connsiteX10" fmla="*/ 57907 w 60764"/>
                  <a:gd name="connsiteY10" fmla="*/ 50959 h 65246"/>
                  <a:gd name="connsiteX11" fmla="*/ 54097 w 60764"/>
                  <a:gd name="connsiteY11" fmla="*/ 58579 h 65246"/>
                  <a:gd name="connsiteX12" fmla="*/ 38857 w 60764"/>
                  <a:gd name="connsiteY12" fmla="*/ 62389 h 65246"/>
                  <a:gd name="connsiteX13" fmla="*/ 38857 w 60764"/>
                  <a:gd name="connsiteY13" fmla="*/ 47149 h 65246"/>
                  <a:gd name="connsiteX14" fmla="*/ 38857 w 60764"/>
                  <a:gd name="connsiteY14" fmla="*/ 62389 h 6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0764" h="65246">
                    <a:moveTo>
                      <a:pt x="38857" y="62389"/>
                    </a:moveTo>
                    <a:cubicBezTo>
                      <a:pt x="35047" y="66199"/>
                      <a:pt x="31237" y="66199"/>
                      <a:pt x="27427" y="62389"/>
                    </a:cubicBezTo>
                    <a:cubicBezTo>
                      <a:pt x="23617" y="58579"/>
                      <a:pt x="19807" y="50959"/>
                      <a:pt x="19807" y="47149"/>
                    </a:cubicBezTo>
                    <a:cubicBezTo>
                      <a:pt x="19807" y="43339"/>
                      <a:pt x="15997" y="39529"/>
                      <a:pt x="12187" y="35719"/>
                    </a:cubicBezTo>
                    <a:cubicBezTo>
                      <a:pt x="8377" y="35719"/>
                      <a:pt x="4567" y="31909"/>
                      <a:pt x="757" y="28099"/>
                    </a:cubicBezTo>
                    <a:cubicBezTo>
                      <a:pt x="-3053" y="16669"/>
                      <a:pt x="8377" y="9049"/>
                      <a:pt x="15997" y="5239"/>
                    </a:cubicBezTo>
                    <a:lnTo>
                      <a:pt x="15997" y="5239"/>
                    </a:lnTo>
                    <a:cubicBezTo>
                      <a:pt x="19807" y="1429"/>
                      <a:pt x="27427" y="1429"/>
                      <a:pt x="35047" y="1429"/>
                    </a:cubicBezTo>
                    <a:cubicBezTo>
                      <a:pt x="46477" y="-2381"/>
                      <a:pt x="54097" y="1429"/>
                      <a:pt x="50287" y="12859"/>
                    </a:cubicBezTo>
                    <a:cubicBezTo>
                      <a:pt x="50287" y="24289"/>
                      <a:pt x="50287" y="31909"/>
                      <a:pt x="57907" y="39529"/>
                    </a:cubicBezTo>
                    <a:cubicBezTo>
                      <a:pt x="61717" y="43339"/>
                      <a:pt x="61717" y="47149"/>
                      <a:pt x="57907" y="50959"/>
                    </a:cubicBezTo>
                    <a:cubicBezTo>
                      <a:pt x="54097" y="54769"/>
                      <a:pt x="54097" y="54769"/>
                      <a:pt x="54097" y="58579"/>
                    </a:cubicBezTo>
                    <a:cubicBezTo>
                      <a:pt x="50287" y="66199"/>
                      <a:pt x="42667" y="66199"/>
                      <a:pt x="38857" y="62389"/>
                    </a:cubicBezTo>
                    <a:cubicBezTo>
                      <a:pt x="42667" y="54769"/>
                      <a:pt x="35047" y="50959"/>
                      <a:pt x="38857" y="47149"/>
                    </a:cubicBezTo>
                    <a:cubicBezTo>
                      <a:pt x="35047" y="50959"/>
                      <a:pt x="42667" y="54769"/>
                      <a:pt x="38857" y="62389"/>
                    </a:cubicBezTo>
                    <a:close/>
                  </a:path>
                </a:pathLst>
              </a:custGeom>
              <a:solidFill>
                <a:srgbClr val="C149C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78" name="Freeform: Shape 677">
                <a:extLst>
                  <a:ext uri="{FF2B5EF4-FFF2-40B4-BE49-F238E27FC236}">
                    <a16:creationId xmlns:a16="http://schemas.microsoft.com/office/drawing/2014/main" id="{38CB5E66-90CF-06A4-3195-B36366E3F4F9}"/>
                  </a:ext>
                </a:extLst>
              </p:cNvPr>
              <p:cNvSpPr/>
              <p:nvPr/>
            </p:nvSpPr>
            <p:spPr>
              <a:xfrm>
                <a:off x="8298181" y="2053590"/>
                <a:ext cx="39113" cy="81507"/>
              </a:xfrm>
              <a:custGeom>
                <a:avLst/>
                <a:gdLst>
                  <a:gd name="connsiteX0" fmla="*/ 34290 w 39113"/>
                  <a:gd name="connsiteY0" fmla="*/ 30480 h 81507"/>
                  <a:gd name="connsiteX1" fmla="*/ 38100 w 39113"/>
                  <a:gd name="connsiteY1" fmla="*/ 41910 h 81507"/>
                  <a:gd name="connsiteX2" fmla="*/ 38100 w 39113"/>
                  <a:gd name="connsiteY2" fmla="*/ 60960 h 81507"/>
                  <a:gd name="connsiteX3" fmla="*/ 38100 w 39113"/>
                  <a:gd name="connsiteY3" fmla="*/ 72390 h 81507"/>
                  <a:gd name="connsiteX4" fmla="*/ 26670 w 39113"/>
                  <a:gd name="connsiteY4" fmla="*/ 76200 h 81507"/>
                  <a:gd name="connsiteX5" fmla="*/ 22860 w 39113"/>
                  <a:gd name="connsiteY5" fmla="*/ 76200 h 81507"/>
                  <a:gd name="connsiteX6" fmla="*/ 0 w 39113"/>
                  <a:gd name="connsiteY6" fmla="*/ 72390 h 81507"/>
                  <a:gd name="connsiteX7" fmla="*/ 7620 w 39113"/>
                  <a:gd name="connsiteY7" fmla="*/ 60960 h 81507"/>
                  <a:gd name="connsiteX8" fmla="*/ 15240 w 39113"/>
                  <a:gd name="connsiteY8" fmla="*/ 45720 h 81507"/>
                  <a:gd name="connsiteX9" fmla="*/ 7620 w 39113"/>
                  <a:gd name="connsiteY9" fmla="*/ 41910 h 81507"/>
                  <a:gd name="connsiteX10" fmla="*/ 3810 w 39113"/>
                  <a:gd name="connsiteY10" fmla="*/ 34290 h 81507"/>
                  <a:gd name="connsiteX11" fmla="*/ 11430 w 39113"/>
                  <a:gd name="connsiteY11" fmla="*/ 22860 h 81507"/>
                  <a:gd name="connsiteX12" fmla="*/ 7620 w 39113"/>
                  <a:gd name="connsiteY12" fmla="*/ 15240 h 81507"/>
                  <a:gd name="connsiteX13" fmla="*/ 15240 w 39113"/>
                  <a:gd name="connsiteY13" fmla="*/ 0 h 81507"/>
                  <a:gd name="connsiteX14" fmla="*/ 22860 w 39113"/>
                  <a:gd name="connsiteY14" fmla="*/ 15240 h 81507"/>
                  <a:gd name="connsiteX15" fmla="*/ 34290 w 39113"/>
                  <a:gd name="connsiteY15" fmla="*/ 30480 h 8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113" h="81507">
                    <a:moveTo>
                      <a:pt x="34290" y="30480"/>
                    </a:moveTo>
                    <a:lnTo>
                      <a:pt x="38100" y="41910"/>
                    </a:lnTo>
                    <a:cubicBezTo>
                      <a:pt x="30480" y="45720"/>
                      <a:pt x="34290" y="53340"/>
                      <a:pt x="38100" y="60960"/>
                    </a:cubicBezTo>
                    <a:cubicBezTo>
                      <a:pt x="38100" y="64770"/>
                      <a:pt x="38100" y="68580"/>
                      <a:pt x="38100" y="72390"/>
                    </a:cubicBezTo>
                    <a:cubicBezTo>
                      <a:pt x="41910" y="87630"/>
                      <a:pt x="34290" y="80010"/>
                      <a:pt x="26670" y="76200"/>
                    </a:cubicBezTo>
                    <a:lnTo>
                      <a:pt x="22860" y="76200"/>
                    </a:lnTo>
                    <a:cubicBezTo>
                      <a:pt x="15240" y="80010"/>
                      <a:pt x="7620" y="80010"/>
                      <a:pt x="0" y="72390"/>
                    </a:cubicBezTo>
                    <a:cubicBezTo>
                      <a:pt x="0" y="68580"/>
                      <a:pt x="3810" y="64770"/>
                      <a:pt x="7620" y="60960"/>
                    </a:cubicBezTo>
                    <a:cubicBezTo>
                      <a:pt x="11430" y="57150"/>
                      <a:pt x="15240" y="49530"/>
                      <a:pt x="15240" y="45720"/>
                    </a:cubicBezTo>
                    <a:cubicBezTo>
                      <a:pt x="15240" y="41910"/>
                      <a:pt x="15240" y="38100"/>
                      <a:pt x="7620" y="41910"/>
                    </a:cubicBezTo>
                    <a:cubicBezTo>
                      <a:pt x="0" y="45720"/>
                      <a:pt x="0" y="38100"/>
                      <a:pt x="3810" y="34290"/>
                    </a:cubicBezTo>
                    <a:cubicBezTo>
                      <a:pt x="7620" y="30480"/>
                      <a:pt x="11430" y="26670"/>
                      <a:pt x="11430" y="22860"/>
                    </a:cubicBezTo>
                    <a:cubicBezTo>
                      <a:pt x="11430" y="19050"/>
                      <a:pt x="11430" y="15240"/>
                      <a:pt x="7620" y="15240"/>
                    </a:cubicBezTo>
                    <a:cubicBezTo>
                      <a:pt x="3810" y="7620"/>
                      <a:pt x="3810" y="7620"/>
                      <a:pt x="15240" y="0"/>
                    </a:cubicBezTo>
                    <a:cubicBezTo>
                      <a:pt x="19050" y="3810"/>
                      <a:pt x="19050" y="7620"/>
                      <a:pt x="22860" y="15240"/>
                    </a:cubicBezTo>
                    <a:cubicBezTo>
                      <a:pt x="34290" y="19050"/>
                      <a:pt x="26670" y="26670"/>
                      <a:pt x="34290" y="30480"/>
                    </a:cubicBezTo>
                    <a:close/>
                  </a:path>
                </a:pathLst>
              </a:custGeom>
              <a:solidFill>
                <a:srgbClr val="CD5BC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79" name="Freeform: Shape 678">
                <a:extLst>
                  <a:ext uri="{FF2B5EF4-FFF2-40B4-BE49-F238E27FC236}">
                    <a16:creationId xmlns:a16="http://schemas.microsoft.com/office/drawing/2014/main" id="{916FA93A-5A67-3756-7345-49A91F5A2C18}"/>
                  </a:ext>
                </a:extLst>
              </p:cNvPr>
              <p:cNvSpPr/>
              <p:nvPr/>
            </p:nvSpPr>
            <p:spPr>
              <a:xfrm>
                <a:off x="8321040" y="2110740"/>
                <a:ext cx="16933" cy="24553"/>
              </a:xfrm>
              <a:custGeom>
                <a:avLst/>
                <a:gdLst>
                  <a:gd name="connsiteX0" fmla="*/ 0 w 16933"/>
                  <a:gd name="connsiteY0" fmla="*/ 19050 h 24553"/>
                  <a:gd name="connsiteX1" fmla="*/ 7620 w 16933"/>
                  <a:gd name="connsiteY1" fmla="*/ 11430 h 24553"/>
                  <a:gd name="connsiteX2" fmla="*/ 11430 w 16933"/>
                  <a:gd name="connsiteY2" fmla="*/ 0 h 24553"/>
                  <a:gd name="connsiteX3" fmla="*/ 15240 w 16933"/>
                  <a:gd name="connsiteY3" fmla="*/ 15240 h 24553"/>
                  <a:gd name="connsiteX4" fmla="*/ 15240 w 16933"/>
                  <a:gd name="connsiteY4" fmla="*/ 22860 h 24553"/>
                  <a:gd name="connsiteX5" fmla="*/ 7620 w 16933"/>
                  <a:gd name="connsiteY5" fmla="*/ 22860 h 24553"/>
                  <a:gd name="connsiteX6" fmla="*/ 0 w 16933"/>
                  <a:gd name="connsiteY6" fmla="*/ 19050 h 24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33" h="24553">
                    <a:moveTo>
                      <a:pt x="0" y="19050"/>
                    </a:moveTo>
                    <a:cubicBezTo>
                      <a:pt x="3810" y="19050"/>
                      <a:pt x="11430" y="19050"/>
                      <a:pt x="7620" y="11430"/>
                    </a:cubicBezTo>
                    <a:cubicBezTo>
                      <a:pt x="7620" y="7620"/>
                      <a:pt x="7620" y="3810"/>
                      <a:pt x="11430" y="0"/>
                    </a:cubicBezTo>
                    <a:cubicBezTo>
                      <a:pt x="11430" y="3810"/>
                      <a:pt x="15240" y="11430"/>
                      <a:pt x="15240" y="15240"/>
                    </a:cubicBezTo>
                    <a:cubicBezTo>
                      <a:pt x="15240" y="19050"/>
                      <a:pt x="19050" y="22860"/>
                      <a:pt x="15240" y="22860"/>
                    </a:cubicBezTo>
                    <a:cubicBezTo>
                      <a:pt x="11430" y="26670"/>
                      <a:pt x="7620" y="22860"/>
                      <a:pt x="7620" y="22860"/>
                    </a:cubicBezTo>
                    <a:cubicBezTo>
                      <a:pt x="3810" y="26670"/>
                      <a:pt x="3810" y="22860"/>
                      <a:pt x="0" y="19050"/>
                    </a:cubicBezTo>
                    <a:close/>
                  </a:path>
                </a:pathLst>
              </a:custGeom>
              <a:solidFill>
                <a:srgbClr val="C43CC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80" name="Freeform: Shape 679">
                <a:extLst>
                  <a:ext uri="{FF2B5EF4-FFF2-40B4-BE49-F238E27FC236}">
                    <a16:creationId xmlns:a16="http://schemas.microsoft.com/office/drawing/2014/main" id="{F2E64E23-B7E7-7D21-0591-9E4BC4E88298}"/>
                  </a:ext>
                </a:extLst>
              </p:cNvPr>
              <p:cNvSpPr/>
              <p:nvPr/>
            </p:nvSpPr>
            <p:spPr>
              <a:xfrm>
                <a:off x="8385811" y="2131906"/>
                <a:ext cx="7619" cy="9313"/>
              </a:xfrm>
              <a:custGeom>
                <a:avLst/>
                <a:gdLst>
                  <a:gd name="connsiteX0" fmla="*/ 7620 w 7619"/>
                  <a:gd name="connsiteY0" fmla="*/ 1693 h 9313"/>
                  <a:gd name="connsiteX1" fmla="*/ 3810 w 7619"/>
                  <a:gd name="connsiteY1" fmla="*/ 9313 h 9313"/>
                  <a:gd name="connsiteX2" fmla="*/ 0 w 7619"/>
                  <a:gd name="connsiteY2" fmla="*/ 9313 h 9313"/>
                  <a:gd name="connsiteX3" fmla="*/ 3810 w 7619"/>
                  <a:gd name="connsiteY3" fmla="*/ 1693 h 9313"/>
                  <a:gd name="connsiteX4" fmla="*/ 7620 w 7619"/>
                  <a:gd name="connsiteY4" fmla="*/ 1693 h 9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9" h="9313">
                    <a:moveTo>
                      <a:pt x="7620" y="1693"/>
                    </a:moveTo>
                    <a:cubicBezTo>
                      <a:pt x="7620" y="5503"/>
                      <a:pt x="7620" y="9313"/>
                      <a:pt x="3810" y="9313"/>
                    </a:cubicBezTo>
                    <a:cubicBezTo>
                      <a:pt x="3810" y="9313"/>
                      <a:pt x="0" y="9313"/>
                      <a:pt x="0" y="9313"/>
                    </a:cubicBezTo>
                    <a:cubicBezTo>
                      <a:pt x="0" y="5503"/>
                      <a:pt x="0" y="1693"/>
                      <a:pt x="3810" y="1693"/>
                    </a:cubicBezTo>
                    <a:cubicBezTo>
                      <a:pt x="3810" y="-2117"/>
                      <a:pt x="7620" y="1693"/>
                      <a:pt x="7620" y="1693"/>
                    </a:cubicBezTo>
                    <a:close/>
                  </a:path>
                </a:pathLst>
              </a:custGeom>
              <a:solidFill>
                <a:srgbClr val="C655C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81" name="Freeform: Shape 680">
                <a:extLst>
                  <a:ext uri="{FF2B5EF4-FFF2-40B4-BE49-F238E27FC236}">
                    <a16:creationId xmlns:a16="http://schemas.microsoft.com/office/drawing/2014/main" id="{671A3D72-0E49-09B2-2551-4FE40422C9A2}"/>
                  </a:ext>
                </a:extLst>
              </p:cNvPr>
              <p:cNvSpPr/>
              <p:nvPr/>
            </p:nvSpPr>
            <p:spPr>
              <a:xfrm>
                <a:off x="8442961" y="1908809"/>
                <a:ext cx="41909" cy="63817"/>
              </a:xfrm>
              <a:custGeom>
                <a:avLst/>
                <a:gdLst>
                  <a:gd name="connsiteX0" fmla="*/ 30480 w 41909"/>
                  <a:gd name="connsiteY0" fmla="*/ 60960 h 63817"/>
                  <a:gd name="connsiteX1" fmla="*/ 15240 w 41909"/>
                  <a:gd name="connsiteY1" fmla="*/ 60960 h 63817"/>
                  <a:gd name="connsiteX2" fmla="*/ 0 w 41909"/>
                  <a:gd name="connsiteY2" fmla="*/ 19050 h 63817"/>
                  <a:gd name="connsiteX3" fmla="*/ 26670 w 41909"/>
                  <a:gd name="connsiteY3" fmla="*/ 0 h 63817"/>
                  <a:gd name="connsiteX4" fmla="*/ 26670 w 41909"/>
                  <a:gd name="connsiteY4" fmla="*/ 3810 h 63817"/>
                  <a:gd name="connsiteX5" fmla="*/ 19050 w 41909"/>
                  <a:gd name="connsiteY5" fmla="*/ 15240 h 63817"/>
                  <a:gd name="connsiteX6" fmla="*/ 34290 w 41909"/>
                  <a:gd name="connsiteY6" fmla="*/ 15240 h 63817"/>
                  <a:gd name="connsiteX7" fmla="*/ 41910 w 41909"/>
                  <a:gd name="connsiteY7" fmla="*/ 15240 h 63817"/>
                  <a:gd name="connsiteX8" fmla="*/ 41910 w 41909"/>
                  <a:gd name="connsiteY8" fmla="*/ 19050 h 63817"/>
                  <a:gd name="connsiteX9" fmla="*/ 30480 w 41909"/>
                  <a:gd name="connsiteY9" fmla="*/ 60960 h 6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09" h="63817">
                    <a:moveTo>
                      <a:pt x="30480" y="60960"/>
                    </a:moveTo>
                    <a:cubicBezTo>
                      <a:pt x="26670" y="64770"/>
                      <a:pt x="19050" y="64770"/>
                      <a:pt x="15240" y="60960"/>
                    </a:cubicBezTo>
                    <a:cubicBezTo>
                      <a:pt x="3810" y="49530"/>
                      <a:pt x="0" y="34290"/>
                      <a:pt x="0" y="19050"/>
                    </a:cubicBezTo>
                    <a:cubicBezTo>
                      <a:pt x="0" y="7620"/>
                      <a:pt x="3810" y="3810"/>
                      <a:pt x="26670" y="0"/>
                    </a:cubicBezTo>
                    <a:cubicBezTo>
                      <a:pt x="26670" y="0"/>
                      <a:pt x="26670" y="3810"/>
                      <a:pt x="26670" y="3810"/>
                    </a:cubicBezTo>
                    <a:cubicBezTo>
                      <a:pt x="26670" y="7620"/>
                      <a:pt x="15240" y="11430"/>
                      <a:pt x="19050" y="15240"/>
                    </a:cubicBezTo>
                    <a:cubicBezTo>
                      <a:pt x="22860" y="22860"/>
                      <a:pt x="26670" y="19050"/>
                      <a:pt x="34290" y="15240"/>
                    </a:cubicBezTo>
                    <a:cubicBezTo>
                      <a:pt x="38100" y="15240"/>
                      <a:pt x="38100" y="15240"/>
                      <a:pt x="41910" y="15240"/>
                    </a:cubicBezTo>
                    <a:cubicBezTo>
                      <a:pt x="41910" y="15240"/>
                      <a:pt x="41910" y="19050"/>
                      <a:pt x="41910" y="19050"/>
                    </a:cubicBezTo>
                    <a:cubicBezTo>
                      <a:pt x="30480" y="30480"/>
                      <a:pt x="30480" y="45720"/>
                      <a:pt x="30480" y="60960"/>
                    </a:cubicBezTo>
                    <a:close/>
                  </a:path>
                </a:pathLst>
              </a:custGeom>
              <a:solidFill>
                <a:srgbClr val="D065C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82" name="Freeform: Shape 681">
                <a:extLst>
                  <a:ext uri="{FF2B5EF4-FFF2-40B4-BE49-F238E27FC236}">
                    <a16:creationId xmlns:a16="http://schemas.microsoft.com/office/drawing/2014/main" id="{ACBE73F2-18E0-0E18-E02C-5154337C61CC}"/>
                  </a:ext>
                </a:extLst>
              </p:cNvPr>
              <p:cNvSpPr/>
              <p:nvPr/>
            </p:nvSpPr>
            <p:spPr>
              <a:xfrm>
                <a:off x="8610601" y="2014537"/>
                <a:ext cx="46758" cy="31432"/>
              </a:xfrm>
              <a:custGeom>
                <a:avLst/>
                <a:gdLst>
                  <a:gd name="connsiteX0" fmla="*/ 38100 w 46758"/>
                  <a:gd name="connsiteY0" fmla="*/ 31433 h 31432"/>
                  <a:gd name="connsiteX1" fmla="*/ 30480 w 46758"/>
                  <a:gd name="connsiteY1" fmla="*/ 27622 h 31432"/>
                  <a:gd name="connsiteX2" fmla="*/ 11430 w 46758"/>
                  <a:gd name="connsiteY2" fmla="*/ 31433 h 31432"/>
                  <a:gd name="connsiteX3" fmla="*/ 0 w 46758"/>
                  <a:gd name="connsiteY3" fmla="*/ 27622 h 31432"/>
                  <a:gd name="connsiteX4" fmla="*/ 7620 w 46758"/>
                  <a:gd name="connsiteY4" fmla="*/ 12383 h 31432"/>
                  <a:gd name="connsiteX5" fmla="*/ 7620 w 46758"/>
                  <a:gd name="connsiteY5" fmla="*/ 20003 h 31432"/>
                  <a:gd name="connsiteX6" fmla="*/ 15240 w 46758"/>
                  <a:gd name="connsiteY6" fmla="*/ 16192 h 31432"/>
                  <a:gd name="connsiteX7" fmla="*/ 22860 w 46758"/>
                  <a:gd name="connsiteY7" fmla="*/ 4762 h 31432"/>
                  <a:gd name="connsiteX8" fmla="*/ 30480 w 46758"/>
                  <a:gd name="connsiteY8" fmla="*/ 953 h 31432"/>
                  <a:gd name="connsiteX9" fmla="*/ 30480 w 46758"/>
                  <a:gd name="connsiteY9" fmla="*/ 953 h 31432"/>
                  <a:gd name="connsiteX10" fmla="*/ 45720 w 46758"/>
                  <a:gd name="connsiteY10" fmla="*/ 16192 h 31432"/>
                  <a:gd name="connsiteX11" fmla="*/ 38100 w 46758"/>
                  <a:gd name="connsiteY11" fmla="*/ 31433 h 31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758" h="31432">
                    <a:moveTo>
                      <a:pt x="38100" y="31433"/>
                    </a:moveTo>
                    <a:cubicBezTo>
                      <a:pt x="34290" y="27622"/>
                      <a:pt x="34290" y="23812"/>
                      <a:pt x="30480" y="27622"/>
                    </a:cubicBezTo>
                    <a:cubicBezTo>
                      <a:pt x="22860" y="31433"/>
                      <a:pt x="19050" y="31433"/>
                      <a:pt x="11430" y="31433"/>
                    </a:cubicBezTo>
                    <a:cubicBezTo>
                      <a:pt x="7620" y="31433"/>
                      <a:pt x="0" y="31433"/>
                      <a:pt x="0" y="27622"/>
                    </a:cubicBezTo>
                    <a:cubicBezTo>
                      <a:pt x="0" y="20003"/>
                      <a:pt x="0" y="16192"/>
                      <a:pt x="7620" y="12383"/>
                    </a:cubicBezTo>
                    <a:cubicBezTo>
                      <a:pt x="7620" y="16192"/>
                      <a:pt x="7620" y="20003"/>
                      <a:pt x="7620" y="20003"/>
                    </a:cubicBezTo>
                    <a:cubicBezTo>
                      <a:pt x="11430" y="20003"/>
                      <a:pt x="11430" y="20003"/>
                      <a:pt x="15240" y="16192"/>
                    </a:cubicBezTo>
                    <a:cubicBezTo>
                      <a:pt x="19050" y="12383"/>
                      <a:pt x="22860" y="8572"/>
                      <a:pt x="22860" y="4762"/>
                    </a:cubicBezTo>
                    <a:cubicBezTo>
                      <a:pt x="22860" y="-2858"/>
                      <a:pt x="26670" y="953"/>
                      <a:pt x="30480" y="953"/>
                    </a:cubicBezTo>
                    <a:lnTo>
                      <a:pt x="30480" y="953"/>
                    </a:lnTo>
                    <a:cubicBezTo>
                      <a:pt x="38100" y="953"/>
                      <a:pt x="41910" y="8572"/>
                      <a:pt x="45720" y="16192"/>
                    </a:cubicBezTo>
                    <a:cubicBezTo>
                      <a:pt x="49530" y="23812"/>
                      <a:pt x="41910" y="27622"/>
                      <a:pt x="38100" y="31433"/>
                    </a:cubicBezTo>
                    <a:close/>
                  </a:path>
                </a:pathLst>
              </a:custGeom>
              <a:solidFill>
                <a:srgbClr val="C461C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83" name="Freeform: Shape 682">
                <a:extLst>
                  <a:ext uri="{FF2B5EF4-FFF2-40B4-BE49-F238E27FC236}">
                    <a16:creationId xmlns:a16="http://schemas.microsoft.com/office/drawing/2014/main" id="{074F2A0B-BCE4-5715-D625-87C5CDA4ABD5}"/>
                  </a:ext>
                </a:extLst>
              </p:cNvPr>
              <p:cNvSpPr/>
              <p:nvPr/>
            </p:nvSpPr>
            <p:spPr>
              <a:xfrm>
                <a:off x="8637270" y="1986914"/>
                <a:ext cx="26669" cy="34078"/>
              </a:xfrm>
              <a:custGeom>
                <a:avLst/>
                <a:gdLst>
                  <a:gd name="connsiteX0" fmla="*/ 22860 w 26669"/>
                  <a:gd name="connsiteY0" fmla="*/ 17145 h 34078"/>
                  <a:gd name="connsiteX1" fmla="*/ 26670 w 26669"/>
                  <a:gd name="connsiteY1" fmla="*/ 32385 h 34078"/>
                  <a:gd name="connsiteX2" fmla="*/ 15240 w 26669"/>
                  <a:gd name="connsiteY2" fmla="*/ 32385 h 34078"/>
                  <a:gd name="connsiteX3" fmla="*/ 0 w 26669"/>
                  <a:gd name="connsiteY3" fmla="*/ 32385 h 34078"/>
                  <a:gd name="connsiteX4" fmla="*/ 0 w 26669"/>
                  <a:gd name="connsiteY4" fmla="*/ 32385 h 34078"/>
                  <a:gd name="connsiteX5" fmla="*/ 7620 w 26669"/>
                  <a:gd name="connsiteY5" fmla="*/ 5715 h 34078"/>
                  <a:gd name="connsiteX6" fmla="*/ 19050 w 26669"/>
                  <a:gd name="connsiteY6" fmla="*/ 5715 h 34078"/>
                  <a:gd name="connsiteX7" fmla="*/ 22860 w 26669"/>
                  <a:gd name="connsiteY7" fmla="*/ 9525 h 34078"/>
                  <a:gd name="connsiteX8" fmla="*/ 22860 w 26669"/>
                  <a:gd name="connsiteY8" fmla="*/ 17145 h 34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669" h="34078">
                    <a:moveTo>
                      <a:pt x="22860" y="17145"/>
                    </a:moveTo>
                    <a:lnTo>
                      <a:pt x="26670" y="32385"/>
                    </a:lnTo>
                    <a:cubicBezTo>
                      <a:pt x="22860" y="36195"/>
                      <a:pt x="19050" y="32385"/>
                      <a:pt x="15240" y="32385"/>
                    </a:cubicBezTo>
                    <a:cubicBezTo>
                      <a:pt x="11430" y="24765"/>
                      <a:pt x="7620" y="32385"/>
                      <a:pt x="0" y="32385"/>
                    </a:cubicBezTo>
                    <a:lnTo>
                      <a:pt x="0" y="32385"/>
                    </a:lnTo>
                    <a:cubicBezTo>
                      <a:pt x="0" y="24765"/>
                      <a:pt x="0" y="13335"/>
                      <a:pt x="7620" y="5715"/>
                    </a:cubicBezTo>
                    <a:cubicBezTo>
                      <a:pt x="11430" y="-1905"/>
                      <a:pt x="15240" y="-1905"/>
                      <a:pt x="19050" y="5715"/>
                    </a:cubicBezTo>
                    <a:cubicBezTo>
                      <a:pt x="19050" y="5715"/>
                      <a:pt x="22860" y="9525"/>
                      <a:pt x="22860" y="9525"/>
                    </a:cubicBezTo>
                    <a:cubicBezTo>
                      <a:pt x="22860" y="9525"/>
                      <a:pt x="22860" y="13335"/>
                      <a:pt x="22860" y="17145"/>
                    </a:cubicBezTo>
                    <a:close/>
                  </a:path>
                </a:pathLst>
              </a:custGeom>
              <a:solidFill>
                <a:srgbClr val="C84AC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84" name="Freeform: Shape 683">
                <a:extLst>
                  <a:ext uri="{FF2B5EF4-FFF2-40B4-BE49-F238E27FC236}">
                    <a16:creationId xmlns:a16="http://schemas.microsoft.com/office/drawing/2014/main" id="{29AE80A9-36C4-51AB-E2D2-F985ACDD8FE1}"/>
                  </a:ext>
                </a:extLst>
              </p:cNvPr>
              <p:cNvSpPr/>
              <p:nvPr/>
            </p:nvSpPr>
            <p:spPr>
              <a:xfrm>
                <a:off x="8606060" y="1905000"/>
                <a:ext cx="27400" cy="25779"/>
              </a:xfrm>
              <a:custGeom>
                <a:avLst/>
                <a:gdLst>
                  <a:gd name="connsiteX0" fmla="*/ 27400 w 27400"/>
                  <a:gd name="connsiteY0" fmla="*/ 22860 h 25779"/>
                  <a:gd name="connsiteX1" fmla="*/ 730 w 27400"/>
                  <a:gd name="connsiteY1" fmla="*/ 3810 h 25779"/>
                  <a:gd name="connsiteX2" fmla="*/ 4540 w 27400"/>
                  <a:gd name="connsiteY2" fmla="*/ 0 h 25779"/>
                  <a:gd name="connsiteX3" fmla="*/ 12160 w 27400"/>
                  <a:gd name="connsiteY3" fmla="*/ 3810 h 25779"/>
                  <a:gd name="connsiteX4" fmla="*/ 19780 w 27400"/>
                  <a:gd name="connsiteY4" fmla="*/ 15240 h 25779"/>
                  <a:gd name="connsiteX5" fmla="*/ 27400 w 27400"/>
                  <a:gd name="connsiteY5" fmla="*/ 22860 h 25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400" h="25779">
                    <a:moveTo>
                      <a:pt x="27400" y="22860"/>
                    </a:moveTo>
                    <a:cubicBezTo>
                      <a:pt x="8350" y="30480"/>
                      <a:pt x="-3080" y="22860"/>
                      <a:pt x="730" y="3810"/>
                    </a:cubicBezTo>
                    <a:cubicBezTo>
                      <a:pt x="730" y="0"/>
                      <a:pt x="730" y="0"/>
                      <a:pt x="4540" y="0"/>
                    </a:cubicBezTo>
                    <a:cubicBezTo>
                      <a:pt x="8350" y="0"/>
                      <a:pt x="8350" y="0"/>
                      <a:pt x="12160" y="3810"/>
                    </a:cubicBezTo>
                    <a:cubicBezTo>
                      <a:pt x="15970" y="7620"/>
                      <a:pt x="15970" y="11430"/>
                      <a:pt x="19780" y="15240"/>
                    </a:cubicBezTo>
                    <a:cubicBezTo>
                      <a:pt x="19780" y="15240"/>
                      <a:pt x="23590" y="19050"/>
                      <a:pt x="27400" y="22860"/>
                    </a:cubicBezTo>
                    <a:close/>
                  </a:path>
                </a:pathLst>
              </a:custGeom>
              <a:solidFill>
                <a:srgbClr val="C84AC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85" name="Freeform: Shape 684">
                <a:extLst>
                  <a:ext uri="{FF2B5EF4-FFF2-40B4-BE49-F238E27FC236}">
                    <a16:creationId xmlns:a16="http://schemas.microsoft.com/office/drawing/2014/main" id="{229DCF46-78EC-ADA5-2833-982F1730A4E2}"/>
                  </a:ext>
                </a:extLst>
              </p:cNvPr>
              <p:cNvSpPr/>
              <p:nvPr/>
            </p:nvSpPr>
            <p:spPr>
              <a:xfrm>
                <a:off x="8706803" y="1985009"/>
                <a:ext cx="25717" cy="11430"/>
              </a:xfrm>
              <a:custGeom>
                <a:avLst/>
                <a:gdLst>
                  <a:gd name="connsiteX0" fmla="*/ 18097 w 25717"/>
                  <a:gd name="connsiteY0" fmla="*/ 11430 h 11430"/>
                  <a:gd name="connsiteX1" fmla="*/ 2858 w 25717"/>
                  <a:gd name="connsiteY1" fmla="*/ 11430 h 11430"/>
                  <a:gd name="connsiteX2" fmla="*/ 2858 w 25717"/>
                  <a:gd name="connsiteY2" fmla="*/ 3810 h 11430"/>
                  <a:gd name="connsiteX3" fmla="*/ 18097 w 25717"/>
                  <a:gd name="connsiteY3" fmla="*/ 0 h 11430"/>
                  <a:gd name="connsiteX4" fmla="*/ 25717 w 25717"/>
                  <a:gd name="connsiteY4" fmla="*/ 3810 h 11430"/>
                  <a:gd name="connsiteX5" fmla="*/ 18097 w 25717"/>
                  <a:gd name="connsiteY5" fmla="*/ 11430 h 11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17" h="11430">
                    <a:moveTo>
                      <a:pt x="18097" y="11430"/>
                    </a:moveTo>
                    <a:cubicBezTo>
                      <a:pt x="10478" y="11430"/>
                      <a:pt x="6667" y="11430"/>
                      <a:pt x="2858" y="11430"/>
                    </a:cubicBezTo>
                    <a:cubicBezTo>
                      <a:pt x="-953" y="11430"/>
                      <a:pt x="-953" y="3810"/>
                      <a:pt x="2858" y="3810"/>
                    </a:cubicBezTo>
                    <a:cubicBezTo>
                      <a:pt x="6667" y="0"/>
                      <a:pt x="14287" y="0"/>
                      <a:pt x="18097" y="0"/>
                    </a:cubicBezTo>
                    <a:cubicBezTo>
                      <a:pt x="21908" y="0"/>
                      <a:pt x="25717" y="0"/>
                      <a:pt x="25717" y="3810"/>
                    </a:cubicBezTo>
                    <a:cubicBezTo>
                      <a:pt x="25717" y="7620"/>
                      <a:pt x="21908" y="11430"/>
                      <a:pt x="18097" y="11430"/>
                    </a:cubicBezTo>
                    <a:close/>
                  </a:path>
                </a:pathLst>
              </a:custGeom>
              <a:solidFill>
                <a:srgbClr val="C84AC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86" name="Freeform: Shape 685">
                <a:extLst>
                  <a:ext uri="{FF2B5EF4-FFF2-40B4-BE49-F238E27FC236}">
                    <a16:creationId xmlns:a16="http://schemas.microsoft.com/office/drawing/2014/main" id="{F7C4FAA7-9712-E851-369D-322A0E695B07}"/>
                  </a:ext>
                </a:extLst>
              </p:cNvPr>
              <p:cNvSpPr/>
              <p:nvPr/>
            </p:nvSpPr>
            <p:spPr>
              <a:xfrm>
                <a:off x="8561070" y="2025341"/>
                <a:ext cx="15240" cy="18511"/>
              </a:xfrm>
              <a:custGeom>
                <a:avLst/>
                <a:gdLst>
                  <a:gd name="connsiteX0" fmla="*/ 0 w 15240"/>
                  <a:gd name="connsiteY0" fmla="*/ 5388 h 18511"/>
                  <a:gd name="connsiteX1" fmla="*/ 7620 w 15240"/>
                  <a:gd name="connsiteY1" fmla="*/ 1578 h 18511"/>
                  <a:gd name="connsiteX2" fmla="*/ 15240 w 15240"/>
                  <a:gd name="connsiteY2" fmla="*/ 9198 h 18511"/>
                  <a:gd name="connsiteX3" fmla="*/ 11430 w 15240"/>
                  <a:gd name="connsiteY3" fmla="*/ 16818 h 18511"/>
                  <a:gd name="connsiteX4" fmla="*/ 3810 w 15240"/>
                  <a:gd name="connsiteY4" fmla="*/ 16818 h 18511"/>
                  <a:gd name="connsiteX5" fmla="*/ 0 w 15240"/>
                  <a:gd name="connsiteY5" fmla="*/ 5388 h 1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0" h="18511">
                    <a:moveTo>
                      <a:pt x="0" y="5388"/>
                    </a:moveTo>
                    <a:cubicBezTo>
                      <a:pt x="3810" y="1578"/>
                      <a:pt x="3810" y="-2232"/>
                      <a:pt x="7620" y="1578"/>
                    </a:cubicBezTo>
                    <a:cubicBezTo>
                      <a:pt x="11430" y="1578"/>
                      <a:pt x="15240" y="5388"/>
                      <a:pt x="15240" y="9198"/>
                    </a:cubicBezTo>
                    <a:cubicBezTo>
                      <a:pt x="15240" y="13008"/>
                      <a:pt x="15240" y="16818"/>
                      <a:pt x="11430" y="16818"/>
                    </a:cubicBezTo>
                    <a:cubicBezTo>
                      <a:pt x="7620" y="20628"/>
                      <a:pt x="7620" y="16818"/>
                      <a:pt x="3810" y="16818"/>
                    </a:cubicBezTo>
                    <a:cubicBezTo>
                      <a:pt x="3810" y="13008"/>
                      <a:pt x="3810" y="9198"/>
                      <a:pt x="0" y="5388"/>
                    </a:cubicBezTo>
                    <a:close/>
                  </a:path>
                </a:pathLst>
              </a:custGeom>
              <a:solidFill>
                <a:srgbClr val="C461C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87" name="Freeform: Shape 686">
                <a:extLst>
                  <a:ext uri="{FF2B5EF4-FFF2-40B4-BE49-F238E27FC236}">
                    <a16:creationId xmlns:a16="http://schemas.microsoft.com/office/drawing/2014/main" id="{BFE494F9-5F3D-15A4-C64E-3BDD258FBBC5}"/>
                  </a:ext>
                </a:extLst>
              </p:cNvPr>
              <p:cNvSpPr/>
              <p:nvPr/>
            </p:nvSpPr>
            <p:spPr>
              <a:xfrm>
                <a:off x="8682990" y="2007870"/>
                <a:ext cx="13008" cy="22859"/>
              </a:xfrm>
              <a:custGeom>
                <a:avLst/>
                <a:gdLst>
                  <a:gd name="connsiteX0" fmla="*/ 3810 w 13008"/>
                  <a:gd name="connsiteY0" fmla="*/ 22860 h 22859"/>
                  <a:gd name="connsiteX1" fmla="*/ 0 w 13008"/>
                  <a:gd name="connsiteY1" fmla="*/ 11430 h 22859"/>
                  <a:gd name="connsiteX2" fmla="*/ 3810 w 13008"/>
                  <a:gd name="connsiteY2" fmla="*/ 0 h 22859"/>
                  <a:gd name="connsiteX3" fmla="*/ 7620 w 13008"/>
                  <a:gd name="connsiteY3" fmla="*/ 0 h 22859"/>
                  <a:gd name="connsiteX4" fmla="*/ 11430 w 13008"/>
                  <a:gd name="connsiteY4" fmla="*/ 11430 h 22859"/>
                  <a:gd name="connsiteX5" fmla="*/ 3810 w 13008"/>
                  <a:gd name="connsiteY5" fmla="*/ 22860 h 2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08" h="22859">
                    <a:moveTo>
                      <a:pt x="3810" y="22860"/>
                    </a:moveTo>
                    <a:cubicBezTo>
                      <a:pt x="3810" y="19050"/>
                      <a:pt x="0" y="15240"/>
                      <a:pt x="0" y="11430"/>
                    </a:cubicBezTo>
                    <a:cubicBezTo>
                      <a:pt x="0" y="7620"/>
                      <a:pt x="0" y="3810"/>
                      <a:pt x="3810" y="0"/>
                    </a:cubicBezTo>
                    <a:cubicBezTo>
                      <a:pt x="3810" y="0"/>
                      <a:pt x="7620" y="0"/>
                      <a:pt x="7620" y="0"/>
                    </a:cubicBezTo>
                    <a:cubicBezTo>
                      <a:pt x="11430" y="3810"/>
                      <a:pt x="15240" y="7620"/>
                      <a:pt x="11430" y="11430"/>
                    </a:cubicBezTo>
                    <a:cubicBezTo>
                      <a:pt x="7620" y="15240"/>
                      <a:pt x="3810" y="19050"/>
                      <a:pt x="3810" y="22860"/>
                    </a:cubicBezTo>
                    <a:close/>
                  </a:path>
                </a:pathLst>
              </a:custGeom>
              <a:solidFill>
                <a:srgbClr val="C461C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88" name="Freeform: Shape 687">
                <a:extLst>
                  <a:ext uri="{FF2B5EF4-FFF2-40B4-BE49-F238E27FC236}">
                    <a16:creationId xmlns:a16="http://schemas.microsoft.com/office/drawing/2014/main" id="{6984E55D-2B32-FED7-74C6-51CAF3DAF421}"/>
                  </a:ext>
                </a:extLst>
              </p:cNvPr>
              <p:cNvSpPr/>
              <p:nvPr/>
            </p:nvSpPr>
            <p:spPr>
              <a:xfrm>
                <a:off x="8586788" y="2042159"/>
                <a:ext cx="10265" cy="19050"/>
              </a:xfrm>
              <a:custGeom>
                <a:avLst/>
                <a:gdLst>
                  <a:gd name="connsiteX0" fmla="*/ 8573 w 10265"/>
                  <a:gd name="connsiteY0" fmla="*/ 19050 h 19050"/>
                  <a:gd name="connsiteX1" fmla="*/ 8573 w 10265"/>
                  <a:gd name="connsiteY1" fmla="*/ 0 h 19050"/>
                  <a:gd name="connsiteX2" fmla="*/ 8573 w 10265"/>
                  <a:gd name="connsiteY2" fmla="*/ 19050 h 19050"/>
                </a:gdLst>
                <a:ahLst/>
                <a:cxnLst>
                  <a:cxn ang="0">
                    <a:pos x="connsiteX0" y="connsiteY0"/>
                  </a:cxn>
                  <a:cxn ang="0">
                    <a:pos x="connsiteX1" y="connsiteY1"/>
                  </a:cxn>
                  <a:cxn ang="0">
                    <a:pos x="connsiteX2" y="connsiteY2"/>
                  </a:cxn>
                </a:cxnLst>
                <a:rect l="l" t="t" r="r" b="b"/>
                <a:pathLst>
                  <a:path w="10265" h="19050">
                    <a:moveTo>
                      <a:pt x="8573" y="19050"/>
                    </a:moveTo>
                    <a:cubicBezTo>
                      <a:pt x="-2858" y="11430"/>
                      <a:pt x="-2858" y="11430"/>
                      <a:pt x="8573" y="0"/>
                    </a:cubicBezTo>
                    <a:cubicBezTo>
                      <a:pt x="12382" y="7620"/>
                      <a:pt x="8573" y="11430"/>
                      <a:pt x="8573" y="19050"/>
                    </a:cubicBezTo>
                    <a:close/>
                  </a:path>
                </a:pathLst>
              </a:custGeom>
              <a:solidFill>
                <a:srgbClr val="C461C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89" name="Freeform: Shape 688">
                <a:extLst>
                  <a:ext uri="{FF2B5EF4-FFF2-40B4-BE49-F238E27FC236}">
                    <a16:creationId xmlns:a16="http://schemas.microsoft.com/office/drawing/2014/main" id="{C8B47207-EBAF-E21B-9F1D-062A5AFD1ED6}"/>
                  </a:ext>
                </a:extLst>
              </p:cNvPr>
              <p:cNvSpPr/>
              <p:nvPr/>
            </p:nvSpPr>
            <p:spPr>
              <a:xfrm>
                <a:off x="8740140" y="1998671"/>
                <a:ext cx="11430" cy="13960"/>
              </a:xfrm>
              <a:custGeom>
                <a:avLst/>
                <a:gdLst>
                  <a:gd name="connsiteX0" fmla="*/ 7620 w 11430"/>
                  <a:gd name="connsiteY0" fmla="*/ 13008 h 13960"/>
                  <a:gd name="connsiteX1" fmla="*/ 0 w 11430"/>
                  <a:gd name="connsiteY1" fmla="*/ 9198 h 13960"/>
                  <a:gd name="connsiteX2" fmla="*/ 3810 w 11430"/>
                  <a:gd name="connsiteY2" fmla="*/ 1578 h 13960"/>
                  <a:gd name="connsiteX3" fmla="*/ 11430 w 11430"/>
                  <a:gd name="connsiteY3" fmla="*/ 5388 h 13960"/>
                  <a:gd name="connsiteX4" fmla="*/ 7620 w 11430"/>
                  <a:gd name="connsiteY4" fmla="*/ 13008 h 13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13960">
                    <a:moveTo>
                      <a:pt x="7620" y="13008"/>
                    </a:moveTo>
                    <a:cubicBezTo>
                      <a:pt x="3810" y="13008"/>
                      <a:pt x="0" y="16818"/>
                      <a:pt x="0" y="9198"/>
                    </a:cubicBezTo>
                    <a:cubicBezTo>
                      <a:pt x="0" y="5388"/>
                      <a:pt x="0" y="1578"/>
                      <a:pt x="3810" y="1578"/>
                    </a:cubicBezTo>
                    <a:cubicBezTo>
                      <a:pt x="7620" y="-2232"/>
                      <a:pt x="11430" y="1578"/>
                      <a:pt x="11430" y="5388"/>
                    </a:cubicBezTo>
                    <a:cubicBezTo>
                      <a:pt x="11430" y="13008"/>
                      <a:pt x="11430" y="13008"/>
                      <a:pt x="7620" y="13008"/>
                    </a:cubicBezTo>
                    <a:close/>
                  </a:path>
                </a:pathLst>
              </a:custGeom>
              <a:solidFill>
                <a:srgbClr val="C461C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90" name="Freeform: Shape 689">
                <a:extLst>
                  <a:ext uri="{FF2B5EF4-FFF2-40B4-BE49-F238E27FC236}">
                    <a16:creationId xmlns:a16="http://schemas.microsoft.com/office/drawing/2014/main" id="{CFE52B53-019A-256C-D691-1F786FF6F084}"/>
                  </a:ext>
                </a:extLst>
              </p:cNvPr>
              <p:cNvSpPr/>
              <p:nvPr/>
            </p:nvSpPr>
            <p:spPr>
              <a:xfrm>
                <a:off x="8698231" y="2002481"/>
                <a:ext cx="15239" cy="10692"/>
              </a:xfrm>
              <a:custGeom>
                <a:avLst/>
                <a:gdLst>
                  <a:gd name="connsiteX0" fmla="*/ 15240 w 15239"/>
                  <a:gd name="connsiteY0" fmla="*/ 1578 h 10692"/>
                  <a:gd name="connsiteX1" fmla="*/ 3810 w 15239"/>
                  <a:gd name="connsiteY1" fmla="*/ 9198 h 10692"/>
                  <a:gd name="connsiteX2" fmla="*/ 0 w 15239"/>
                  <a:gd name="connsiteY2" fmla="*/ 5388 h 10692"/>
                  <a:gd name="connsiteX3" fmla="*/ 15240 w 15239"/>
                  <a:gd name="connsiteY3" fmla="*/ 1578 h 10692"/>
                </a:gdLst>
                <a:ahLst/>
                <a:cxnLst>
                  <a:cxn ang="0">
                    <a:pos x="connsiteX0" y="connsiteY0"/>
                  </a:cxn>
                  <a:cxn ang="0">
                    <a:pos x="connsiteX1" y="connsiteY1"/>
                  </a:cxn>
                  <a:cxn ang="0">
                    <a:pos x="connsiteX2" y="connsiteY2"/>
                  </a:cxn>
                  <a:cxn ang="0">
                    <a:pos x="connsiteX3" y="connsiteY3"/>
                  </a:cxn>
                </a:cxnLst>
                <a:rect l="l" t="t" r="r" b="b"/>
                <a:pathLst>
                  <a:path w="15239" h="10692">
                    <a:moveTo>
                      <a:pt x="15240" y="1578"/>
                    </a:moveTo>
                    <a:cubicBezTo>
                      <a:pt x="11430" y="9198"/>
                      <a:pt x="7620" y="13008"/>
                      <a:pt x="3810" y="9198"/>
                    </a:cubicBezTo>
                    <a:cubicBezTo>
                      <a:pt x="0" y="9198"/>
                      <a:pt x="0" y="5388"/>
                      <a:pt x="0" y="5388"/>
                    </a:cubicBezTo>
                    <a:cubicBezTo>
                      <a:pt x="3810" y="1578"/>
                      <a:pt x="7620" y="-2232"/>
                      <a:pt x="15240" y="1578"/>
                    </a:cubicBezTo>
                    <a:close/>
                  </a:path>
                </a:pathLst>
              </a:custGeom>
              <a:solidFill>
                <a:srgbClr val="C461C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91" name="Freeform: Shape 690">
                <a:extLst>
                  <a:ext uri="{FF2B5EF4-FFF2-40B4-BE49-F238E27FC236}">
                    <a16:creationId xmlns:a16="http://schemas.microsoft.com/office/drawing/2014/main" id="{42387C88-8721-DB78-52F3-94FF99AFAC54}"/>
                  </a:ext>
                </a:extLst>
              </p:cNvPr>
              <p:cNvSpPr/>
              <p:nvPr/>
            </p:nvSpPr>
            <p:spPr>
              <a:xfrm>
                <a:off x="8724901" y="1988820"/>
                <a:ext cx="15239" cy="10122"/>
              </a:xfrm>
              <a:custGeom>
                <a:avLst/>
                <a:gdLst>
                  <a:gd name="connsiteX0" fmla="*/ 0 w 15239"/>
                  <a:gd name="connsiteY0" fmla="*/ 7620 h 10122"/>
                  <a:gd name="connsiteX1" fmla="*/ 7620 w 15239"/>
                  <a:gd name="connsiteY1" fmla="*/ 0 h 10122"/>
                  <a:gd name="connsiteX2" fmla="*/ 15240 w 15239"/>
                  <a:gd name="connsiteY2" fmla="*/ 3810 h 10122"/>
                  <a:gd name="connsiteX3" fmla="*/ 15240 w 15239"/>
                  <a:gd name="connsiteY3" fmla="*/ 3810 h 10122"/>
                  <a:gd name="connsiteX4" fmla="*/ 0 w 15239"/>
                  <a:gd name="connsiteY4" fmla="*/ 7620 h 101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0122">
                    <a:moveTo>
                      <a:pt x="0" y="7620"/>
                    </a:moveTo>
                    <a:lnTo>
                      <a:pt x="7620" y="0"/>
                    </a:lnTo>
                    <a:lnTo>
                      <a:pt x="15240" y="3810"/>
                    </a:lnTo>
                    <a:lnTo>
                      <a:pt x="15240" y="3810"/>
                    </a:lnTo>
                    <a:cubicBezTo>
                      <a:pt x="7620" y="11430"/>
                      <a:pt x="7620" y="11430"/>
                      <a:pt x="0" y="7620"/>
                    </a:cubicBezTo>
                    <a:close/>
                  </a:path>
                </a:pathLst>
              </a:custGeom>
              <a:solidFill>
                <a:srgbClr val="C461C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92" name="Freeform: Shape 691">
                <a:extLst>
                  <a:ext uri="{FF2B5EF4-FFF2-40B4-BE49-F238E27FC236}">
                    <a16:creationId xmlns:a16="http://schemas.microsoft.com/office/drawing/2014/main" id="{5DDF911C-047F-6172-43E1-DC885B552C18}"/>
                  </a:ext>
                </a:extLst>
              </p:cNvPr>
              <p:cNvSpPr/>
              <p:nvPr/>
            </p:nvSpPr>
            <p:spPr>
              <a:xfrm>
                <a:off x="8484870" y="1866900"/>
                <a:ext cx="6667" cy="3809"/>
              </a:xfrm>
              <a:custGeom>
                <a:avLst/>
                <a:gdLst>
                  <a:gd name="connsiteX0" fmla="*/ 3810 w 6667"/>
                  <a:gd name="connsiteY0" fmla="*/ 0 h 3809"/>
                  <a:gd name="connsiteX1" fmla="*/ 3810 w 6667"/>
                  <a:gd name="connsiteY1" fmla="*/ 0 h 3809"/>
                  <a:gd name="connsiteX2" fmla="*/ 3810 w 6667"/>
                  <a:gd name="connsiteY2" fmla="*/ 3810 h 3809"/>
                  <a:gd name="connsiteX3" fmla="*/ 0 w 6667"/>
                  <a:gd name="connsiteY3" fmla="*/ 3810 h 3809"/>
                  <a:gd name="connsiteX4" fmla="*/ 3810 w 6667"/>
                  <a:gd name="connsiteY4" fmla="*/ 0 h 3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 h="3809">
                    <a:moveTo>
                      <a:pt x="3810" y="0"/>
                    </a:moveTo>
                    <a:cubicBezTo>
                      <a:pt x="3810" y="0"/>
                      <a:pt x="7620" y="3810"/>
                      <a:pt x="3810" y="0"/>
                    </a:cubicBezTo>
                    <a:cubicBezTo>
                      <a:pt x="7620" y="3810"/>
                      <a:pt x="7620" y="3810"/>
                      <a:pt x="3810" y="3810"/>
                    </a:cubicBezTo>
                    <a:cubicBezTo>
                      <a:pt x="3810" y="3810"/>
                      <a:pt x="0" y="3810"/>
                      <a:pt x="0" y="3810"/>
                    </a:cubicBezTo>
                    <a:cubicBezTo>
                      <a:pt x="0" y="3810"/>
                      <a:pt x="0" y="3810"/>
                      <a:pt x="3810" y="0"/>
                    </a:cubicBezTo>
                    <a:close/>
                  </a:path>
                </a:pathLst>
              </a:custGeom>
              <a:solidFill>
                <a:srgbClr val="C644C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93" name="Freeform: Shape 692">
                <a:extLst>
                  <a:ext uri="{FF2B5EF4-FFF2-40B4-BE49-F238E27FC236}">
                    <a16:creationId xmlns:a16="http://schemas.microsoft.com/office/drawing/2014/main" id="{30B5285C-C9B0-7BB3-13AA-E47056777421}"/>
                  </a:ext>
                </a:extLst>
              </p:cNvPr>
              <p:cNvSpPr/>
              <p:nvPr/>
            </p:nvSpPr>
            <p:spPr>
              <a:xfrm>
                <a:off x="8549640" y="2029036"/>
                <a:ext cx="11430" cy="3386"/>
              </a:xfrm>
              <a:custGeom>
                <a:avLst/>
                <a:gdLst>
                  <a:gd name="connsiteX0" fmla="*/ 11430 w 11430"/>
                  <a:gd name="connsiteY0" fmla="*/ 1693 h 3386"/>
                  <a:gd name="connsiteX1" fmla="*/ 0 w 11430"/>
                  <a:gd name="connsiteY1" fmla="*/ 1693 h 3386"/>
                  <a:gd name="connsiteX2" fmla="*/ 11430 w 11430"/>
                  <a:gd name="connsiteY2" fmla="*/ 1693 h 3386"/>
                </a:gdLst>
                <a:ahLst/>
                <a:cxnLst>
                  <a:cxn ang="0">
                    <a:pos x="connsiteX0" y="connsiteY0"/>
                  </a:cxn>
                  <a:cxn ang="0">
                    <a:pos x="connsiteX1" y="connsiteY1"/>
                  </a:cxn>
                  <a:cxn ang="0">
                    <a:pos x="connsiteX2" y="connsiteY2"/>
                  </a:cxn>
                </a:cxnLst>
                <a:rect l="l" t="t" r="r" b="b"/>
                <a:pathLst>
                  <a:path w="11430" h="3386">
                    <a:moveTo>
                      <a:pt x="11430" y="1693"/>
                    </a:moveTo>
                    <a:cubicBezTo>
                      <a:pt x="7620" y="1693"/>
                      <a:pt x="3810" y="5503"/>
                      <a:pt x="0" y="1693"/>
                    </a:cubicBezTo>
                    <a:cubicBezTo>
                      <a:pt x="3810" y="-2117"/>
                      <a:pt x="7620" y="1693"/>
                      <a:pt x="11430" y="1693"/>
                    </a:cubicBezTo>
                    <a:close/>
                  </a:path>
                </a:pathLst>
              </a:custGeom>
              <a:solidFill>
                <a:srgbClr val="C644C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94" name="Freeform: Shape 693">
                <a:extLst>
                  <a:ext uri="{FF2B5EF4-FFF2-40B4-BE49-F238E27FC236}">
                    <a16:creationId xmlns:a16="http://schemas.microsoft.com/office/drawing/2014/main" id="{80EE4B41-2CCA-FA32-0D66-6B3E3FD26EB1}"/>
                  </a:ext>
                </a:extLst>
              </p:cNvPr>
              <p:cNvSpPr/>
              <p:nvPr/>
            </p:nvSpPr>
            <p:spPr>
              <a:xfrm>
                <a:off x="8658437" y="1996440"/>
                <a:ext cx="4550" cy="7619"/>
              </a:xfrm>
              <a:custGeom>
                <a:avLst/>
                <a:gdLst>
                  <a:gd name="connsiteX0" fmla="*/ 1693 w 4550"/>
                  <a:gd name="connsiteY0" fmla="*/ 7620 h 7619"/>
                  <a:gd name="connsiteX1" fmla="*/ 1693 w 4550"/>
                  <a:gd name="connsiteY1" fmla="*/ 7620 h 7619"/>
                  <a:gd name="connsiteX2" fmla="*/ 1693 w 4550"/>
                  <a:gd name="connsiteY2" fmla="*/ 0 h 7619"/>
                  <a:gd name="connsiteX3" fmla="*/ 1693 w 4550"/>
                  <a:gd name="connsiteY3" fmla="*/ 7620 h 7619"/>
                </a:gdLst>
                <a:ahLst/>
                <a:cxnLst>
                  <a:cxn ang="0">
                    <a:pos x="connsiteX0" y="connsiteY0"/>
                  </a:cxn>
                  <a:cxn ang="0">
                    <a:pos x="connsiteX1" y="connsiteY1"/>
                  </a:cxn>
                  <a:cxn ang="0">
                    <a:pos x="connsiteX2" y="connsiteY2"/>
                  </a:cxn>
                  <a:cxn ang="0">
                    <a:pos x="connsiteX3" y="connsiteY3"/>
                  </a:cxn>
                </a:cxnLst>
                <a:rect l="l" t="t" r="r" b="b"/>
                <a:pathLst>
                  <a:path w="4550" h="7619">
                    <a:moveTo>
                      <a:pt x="1693" y="7620"/>
                    </a:moveTo>
                    <a:cubicBezTo>
                      <a:pt x="1693" y="7620"/>
                      <a:pt x="-2117" y="7620"/>
                      <a:pt x="1693" y="7620"/>
                    </a:cubicBezTo>
                    <a:cubicBezTo>
                      <a:pt x="-2117" y="3810"/>
                      <a:pt x="1693" y="3810"/>
                      <a:pt x="1693" y="0"/>
                    </a:cubicBezTo>
                    <a:cubicBezTo>
                      <a:pt x="5503" y="3810"/>
                      <a:pt x="5503" y="3810"/>
                      <a:pt x="1693" y="7620"/>
                    </a:cubicBezTo>
                    <a:close/>
                  </a:path>
                </a:pathLst>
              </a:custGeom>
              <a:solidFill>
                <a:srgbClr val="C461C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95" name="Freeform: Shape 694">
                <a:extLst>
                  <a:ext uri="{FF2B5EF4-FFF2-40B4-BE49-F238E27FC236}">
                    <a16:creationId xmlns:a16="http://schemas.microsoft.com/office/drawing/2014/main" id="{336CF92E-830C-2159-C879-4F50EE50CC2C}"/>
                  </a:ext>
                </a:extLst>
              </p:cNvPr>
              <p:cNvSpPr/>
              <p:nvPr/>
            </p:nvSpPr>
            <p:spPr>
              <a:xfrm>
                <a:off x="8614411" y="2019300"/>
                <a:ext cx="6667" cy="5503"/>
              </a:xfrm>
              <a:custGeom>
                <a:avLst/>
                <a:gdLst>
                  <a:gd name="connsiteX0" fmla="*/ 3810 w 6667"/>
                  <a:gd name="connsiteY0" fmla="*/ 0 h 5503"/>
                  <a:gd name="connsiteX1" fmla="*/ 3810 w 6667"/>
                  <a:gd name="connsiteY1" fmla="*/ 0 h 5503"/>
                  <a:gd name="connsiteX2" fmla="*/ 3810 w 6667"/>
                  <a:gd name="connsiteY2" fmla="*/ 3810 h 5503"/>
                  <a:gd name="connsiteX3" fmla="*/ 0 w 6667"/>
                  <a:gd name="connsiteY3" fmla="*/ 3810 h 5503"/>
                  <a:gd name="connsiteX4" fmla="*/ 3810 w 6667"/>
                  <a:gd name="connsiteY4" fmla="*/ 0 h 5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 h="5503">
                    <a:moveTo>
                      <a:pt x="3810" y="0"/>
                    </a:moveTo>
                    <a:cubicBezTo>
                      <a:pt x="7620" y="0"/>
                      <a:pt x="7620" y="0"/>
                      <a:pt x="3810" y="0"/>
                    </a:cubicBezTo>
                    <a:cubicBezTo>
                      <a:pt x="7620" y="3810"/>
                      <a:pt x="3810" y="3810"/>
                      <a:pt x="3810" y="3810"/>
                    </a:cubicBezTo>
                    <a:cubicBezTo>
                      <a:pt x="3810" y="3810"/>
                      <a:pt x="0" y="7620"/>
                      <a:pt x="0" y="3810"/>
                    </a:cubicBezTo>
                    <a:cubicBezTo>
                      <a:pt x="0" y="3810"/>
                      <a:pt x="3810" y="0"/>
                      <a:pt x="3810" y="0"/>
                    </a:cubicBezTo>
                    <a:close/>
                  </a:path>
                </a:pathLst>
              </a:custGeom>
              <a:solidFill>
                <a:srgbClr val="C461C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96" name="Freeform: Shape 695">
                <a:extLst>
                  <a:ext uri="{FF2B5EF4-FFF2-40B4-BE49-F238E27FC236}">
                    <a16:creationId xmlns:a16="http://schemas.microsoft.com/office/drawing/2014/main" id="{71B08AED-7489-1F98-B935-28A6A60DB593}"/>
                  </a:ext>
                </a:extLst>
              </p:cNvPr>
              <p:cNvSpPr/>
              <p:nvPr/>
            </p:nvSpPr>
            <p:spPr>
              <a:xfrm>
                <a:off x="8647122" y="1920240"/>
                <a:ext cx="5388" cy="3809"/>
              </a:xfrm>
              <a:custGeom>
                <a:avLst/>
                <a:gdLst>
                  <a:gd name="connsiteX0" fmla="*/ 5388 w 5388"/>
                  <a:gd name="connsiteY0" fmla="*/ 0 h 3809"/>
                  <a:gd name="connsiteX1" fmla="*/ 1578 w 5388"/>
                  <a:gd name="connsiteY1" fmla="*/ 3810 h 3809"/>
                  <a:gd name="connsiteX2" fmla="*/ 1578 w 5388"/>
                  <a:gd name="connsiteY2" fmla="*/ 3810 h 3809"/>
                  <a:gd name="connsiteX3" fmla="*/ 5388 w 5388"/>
                  <a:gd name="connsiteY3" fmla="*/ 0 h 3809"/>
                  <a:gd name="connsiteX4" fmla="*/ 5388 w 5388"/>
                  <a:gd name="connsiteY4" fmla="*/ 0 h 3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88" h="3809">
                    <a:moveTo>
                      <a:pt x="5388" y="0"/>
                    </a:moveTo>
                    <a:cubicBezTo>
                      <a:pt x="5388" y="3810"/>
                      <a:pt x="5388" y="3810"/>
                      <a:pt x="1578" y="3810"/>
                    </a:cubicBezTo>
                    <a:cubicBezTo>
                      <a:pt x="1578" y="3810"/>
                      <a:pt x="1578" y="3810"/>
                      <a:pt x="1578" y="3810"/>
                    </a:cubicBezTo>
                    <a:cubicBezTo>
                      <a:pt x="-2232" y="0"/>
                      <a:pt x="1578" y="0"/>
                      <a:pt x="5388" y="0"/>
                    </a:cubicBezTo>
                    <a:lnTo>
                      <a:pt x="5388" y="0"/>
                    </a:lnTo>
                    <a:close/>
                  </a:path>
                </a:pathLst>
              </a:custGeom>
              <a:solidFill>
                <a:srgbClr val="C84AC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97" name="Freeform: Shape 696">
                <a:extLst>
                  <a:ext uri="{FF2B5EF4-FFF2-40B4-BE49-F238E27FC236}">
                    <a16:creationId xmlns:a16="http://schemas.microsoft.com/office/drawing/2014/main" id="{F69AB59B-2A41-02B6-2E71-B71BA5F1A186}"/>
                  </a:ext>
                </a:extLst>
              </p:cNvPr>
              <p:cNvSpPr/>
              <p:nvPr/>
            </p:nvSpPr>
            <p:spPr>
              <a:xfrm>
                <a:off x="8519161" y="1859279"/>
                <a:ext cx="7619" cy="3810"/>
              </a:xfrm>
              <a:custGeom>
                <a:avLst/>
                <a:gdLst>
                  <a:gd name="connsiteX0" fmla="*/ 7620 w 7619"/>
                  <a:gd name="connsiteY0" fmla="*/ 0 h 3810"/>
                  <a:gd name="connsiteX1" fmla="*/ 3810 w 7619"/>
                  <a:gd name="connsiteY1" fmla="*/ 3810 h 3810"/>
                  <a:gd name="connsiteX2" fmla="*/ 0 w 7619"/>
                  <a:gd name="connsiteY2" fmla="*/ 3810 h 3810"/>
                  <a:gd name="connsiteX3" fmla="*/ 7620 w 7619"/>
                  <a:gd name="connsiteY3" fmla="*/ 0 h 3810"/>
                </a:gdLst>
                <a:ahLst/>
                <a:cxnLst>
                  <a:cxn ang="0">
                    <a:pos x="connsiteX0" y="connsiteY0"/>
                  </a:cxn>
                  <a:cxn ang="0">
                    <a:pos x="connsiteX1" y="connsiteY1"/>
                  </a:cxn>
                  <a:cxn ang="0">
                    <a:pos x="connsiteX2" y="connsiteY2"/>
                  </a:cxn>
                  <a:cxn ang="0">
                    <a:pos x="connsiteX3" y="connsiteY3"/>
                  </a:cxn>
                </a:cxnLst>
                <a:rect l="l" t="t" r="r" b="b"/>
                <a:pathLst>
                  <a:path w="7619" h="3810">
                    <a:moveTo>
                      <a:pt x="7620" y="0"/>
                    </a:moveTo>
                    <a:lnTo>
                      <a:pt x="3810" y="3810"/>
                    </a:lnTo>
                    <a:cubicBezTo>
                      <a:pt x="3810" y="3810"/>
                      <a:pt x="0" y="3810"/>
                      <a:pt x="0" y="3810"/>
                    </a:cubicBezTo>
                    <a:cubicBezTo>
                      <a:pt x="3810" y="0"/>
                      <a:pt x="3810" y="0"/>
                      <a:pt x="7620" y="0"/>
                    </a:cubicBezTo>
                    <a:close/>
                  </a:path>
                </a:pathLst>
              </a:custGeom>
              <a:solidFill>
                <a:srgbClr val="C644C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98" name="Freeform: Shape 697">
                <a:extLst>
                  <a:ext uri="{FF2B5EF4-FFF2-40B4-BE49-F238E27FC236}">
                    <a16:creationId xmlns:a16="http://schemas.microsoft.com/office/drawing/2014/main" id="{268E62DE-36ED-0F59-3D7C-7947667A3C98}"/>
                  </a:ext>
                </a:extLst>
              </p:cNvPr>
              <p:cNvSpPr/>
              <p:nvPr/>
            </p:nvSpPr>
            <p:spPr>
              <a:xfrm>
                <a:off x="8840153" y="1771650"/>
                <a:ext cx="2857" cy="1693"/>
              </a:xfrm>
              <a:custGeom>
                <a:avLst/>
                <a:gdLst>
                  <a:gd name="connsiteX0" fmla="*/ 2858 w 2857"/>
                  <a:gd name="connsiteY0" fmla="*/ 0 h 1693"/>
                  <a:gd name="connsiteX1" fmla="*/ 2858 w 2857"/>
                  <a:gd name="connsiteY1" fmla="*/ 0 h 1693"/>
                  <a:gd name="connsiteX2" fmla="*/ 2858 w 2857"/>
                  <a:gd name="connsiteY2" fmla="*/ 0 h 1693"/>
                  <a:gd name="connsiteX3" fmla="*/ 2858 w 2857"/>
                  <a:gd name="connsiteY3" fmla="*/ 0 h 1693"/>
                  <a:gd name="connsiteX4" fmla="*/ 2858 w 2857"/>
                  <a:gd name="connsiteY4" fmla="*/ 0 h 1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 h="1693">
                    <a:moveTo>
                      <a:pt x="2858" y="0"/>
                    </a:moveTo>
                    <a:lnTo>
                      <a:pt x="2858" y="0"/>
                    </a:lnTo>
                    <a:cubicBezTo>
                      <a:pt x="-953" y="3810"/>
                      <a:pt x="-953" y="0"/>
                      <a:pt x="2858" y="0"/>
                    </a:cubicBezTo>
                    <a:cubicBezTo>
                      <a:pt x="-953" y="0"/>
                      <a:pt x="2858" y="0"/>
                      <a:pt x="2858" y="0"/>
                    </a:cubicBezTo>
                    <a:lnTo>
                      <a:pt x="2858" y="0"/>
                    </a:lnTo>
                    <a:close/>
                  </a:path>
                </a:pathLst>
              </a:custGeom>
              <a:solidFill>
                <a:srgbClr val="C84AC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99" name="Freeform: Shape 698">
                <a:extLst>
                  <a:ext uri="{FF2B5EF4-FFF2-40B4-BE49-F238E27FC236}">
                    <a16:creationId xmlns:a16="http://schemas.microsoft.com/office/drawing/2014/main" id="{5A9F0EC8-6121-45F9-0D10-5BA30CAA916B}"/>
                  </a:ext>
                </a:extLst>
              </p:cNvPr>
              <p:cNvSpPr/>
              <p:nvPr/>
            </p:nvSpPr>
            <p:spPr>
              <a:xfrm>
                <a:off x="8671561" y="2004059"/>
                <a:ext cx="38100" cy="38100"/>
              </a:xfrm>
              <a:custGeom>
                <a:avLst/>
                <a:gdLst>
                  <a:gd name="connsiteX0" fmla="*/ 0 w 38100"/>
                  <a:gd name="connsiteY0" fmla="*/ 0 h 38100"/>
                  <a:gd name="connsiteX1" fmla="*/ 0 w 38100"/>
                  <a:gd name="connsiteY1" fmla="*/ 0 h 38100"/>
                  <a:gd name="connsiteX2" fmla="*/ 0 w 38100"/>
                  <a:gd name="connsiteY2" fmla="*/ 0 h 38100"/>
                </a:gdLst>
                <a:ahLst/>
                <a:cxnLst>
                  <a:cxn ang="0">
                    <a:pos x="connsiteX0" y="connsiteY0"/>
                  </a:cxn>
                  <a:cxn ang="0">
                    <a:pos x="connsiteX1" y="connsiteY1"/>
                  </a:cxn>
                  <a:cxn ang="0">
                    <a:pos x="connsiteX2" y="connsiteY2"/>
                  </a:cxn>
                </a:cxnLst>
                <a:rect l="l" t="t" r="r" b="b"/>
                <a:pathLst>
                  <a:path w="38100" h="38100">
                    <a:moveTo>
                      <a:pt x="0" y="0"/>
                    </a:moveTo>
                    <a:lnTo>
                      <a:pt x="0" y="0"/>
                    </a:lnTo>
                    <a:lnTo>
                      <a:pt x="0" y="0"/>
                    </a:lnTo>
                    <a:close/>
                  </a:path>
                </a:pathLst>
              </a:custGeom>
              <a:solidFill>
                <a:srgbClr val="C461C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00" name="Freeform: Shape 699">
                <a:extLst>
                  <a:ext uri="{FF2B5EF4-FFF2-40B4-BE49-F238E27FC236}">
                    <a16:creationId xmlns:a16="http://schemas.microsoft.com/office/drawing/2014/main" id="{BDBDBAB8-0ADC-AFA8-4EE8-17DF5D682B9E}"/>
                  </a:ext>
                </a:extLst>
              </p:cNvPr>
              <p:cNvSpPr/>
              <p:nvPr/>
            </p:nvSpPr>
            <p:spPr>
              <a:xfrm>
                <a:off x="7642861" y="1873763"/>
                <a:ext cx="19050" cy="46476"/>
              </a:xfrm>
              <a:custGeom>
                <a:avLst/>
                <a:gdLst>
                  <a:gd name="connsiteX0" fmla="*/ 0 w 19050"/>
                  <a:gd name="connsiteY0" fmla="*/ 757 h 46476"/>
                  <a:gd name="connsiteX1" fmla="*/ 19050 w 19050"/>
                  <a:gd name="connsiteY1" fmla="*/ 15997 h 46476"/>
                  <a:gd name="connsiteX2" fmla="*/ 19050 w 19050"/>
                  <a:gd name="connsiteY2" fmla="*/ 15997 h 46476"/>
                  <a:gd name="connsiteX3" fmla="*/ 19050 w 19050"/>
                  <a:gd name="connsiteY3" fmla="*/ 15997 h 46476"/>
                  <a:gd name="connsiteX4" fmla="*/ 19050 w 19050"/>
                  <a:gd name="connsiteY4" fmla="*/ 46477 h 46476"/>
                  <a:gd name="connsiteX5" fmla="*/ 7620 w 19050"/>
                  <a:gd name="connsiteY5" fmla="*/ 38857 h 46476"/>
                  <a:gd name="connsiteX6" fmla="*/ 3810 w 19050"/>
                  <a:gd name="connsiteY6" fmla="*/ 15997 h 46476"/>
                  <a:gd name="connsiteX7" fmla="*/ 0 w 19050"/>
                  <a:gd name="connsiteY7" fmla="*/ 757 h 4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46476">
                    <a:moveTo>
                      <a:pt x="0" y="757"/>
                    </a:moveTo>
                    <a:cubicBezTo>
                      <a:pt x="11430" y="-3053"/>
                      <a:pt x="15240" y="8377"/>
                      <a:pt x="19050" y="15997"/>
                    </a:cubicBezTo>
                    <a:cubicBezTo>
                      <a:pt x="19050" y="15997"/>
                      <a:pt x="19050" y="15997"/>
                      <a:pt x="19050" y="15997"/>
                    </a:cubicBezTo>
                    <a:cubicBezTo>
                      <a:pt x="19050" y="15997"/>
                      <a:pt x="19050" y="15997"/>
                      <a:pt x="19050" y="15997"/>
                    </a:cubicBezTo>
                    <a:cubicBezTo>
                      <a:pt x="11430" y="27427"/>
                      <a:pt x="15240" y="35047"/>
                      <a:pt x="19050" y="46477"/>
                    </a:cubicBezTo>
                    <a:cubicBezTo>
                      <a:pt x="11430" y="46477"/>
                      <a:pt x="11430" y="42667"/>
                      <a:pt x="7620" y="38857"/>
                    </a:cubicBezTo>
                    <a:cubicBezTo>
                      <a:pt x="7620" y="31237"/>
                      <a:pt x="7620" y="23617"/>
                      <a:pt x="3810" y="15997"/>
                    </a:cubicBezTo>
                    <a:cubicBezTo>
                      <a:pt x="0" y="15997"/>
                      <a:pt x="3810" y="4567"/>
                      <a:pt x="0" y="757"/>
                    </a:cubicBezTo>
                    <a:close/>
                  </a:path>
                </a:pathLst>
              </a:custGeom>
              <a:solidFill>
                <a:srgbClr val="C43DC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01" name="Freeform: Shape 700">
                <a:extLst>
                  <a:ext uri="{FF2B5EF4-FFF2-40B4-BE49-F238E27FC236}">
                    <a16:creationId xmlns:a16="http://schemas.microsoft.com/office/drawing/2014/main" id="{D2A97E00-75B0-01C5-D7C2-993F864271EF}"/>
                  </a:ext>
                </a:extLst>
              </p:cNvPr>
              <p:cNvSpPr/>
              <p:nvPr/>
            </p:nvSpPr>
            <p:spPr>
              <a:xfrm>
                <a:off x="8060267" y="1780577"/>
                <a:ext cx="310303" cy="181572"/>
              </a:xfrm>
              <a:custGeom>
                <a:avLst/>
                <a:gdLst>
                  <a:gd name="connsiteX0" fmla="*/ 253153 w 310303"/>
                  <a:gd name="connsiteY0" fmla="*/ 132043 h 181572"/>
                  <a:gd name="connsiteX1" fmla="*/ 268393 w 310303"/>
                  <a:gd name="connsiteY1" fmla="*/ 154903 h 181572"/>
                  <a:gd name="connsiteX2" fmla="*/ 260773 w 310303"/>
                  <a:gd name="connsiteY2" fmla="*/ 166333 h 181572"/>
                  <a:gd name="connsiteX3" fmla="*/ 256963 w 310303"/>
                  <a:gd name="connsiteY3" fmla="*/ 147283 h 181572"/>
                  <a:gd name="connsiteX4" fmla="*/ 249343 w 310303"/>
                  <a:gd name="connsiteY4" fmla="*/ 139663 h 181572"/>
                  <a:gd name="connsiteX5" fmla="*/ 245533 w 310303"/>
                  <a:gd name="connsiteY5" fmla="*/ 147283 h 181572"/>
                  <a:gd name="connsiteX6" fmla="*/ 245533 w 310303"/>
                  <a:gd name="connsiteY6" fmla="*/ 158713 h 181572"/>
                  <a:gd name="connsiteX7" fmla="*/ 230293 w 310303"/>
                  <a:gd name="connsiteY7" fmla="*/ 158713 h 181572"/>
                  <a:gd name="connsiteX8" fmla="*/ 211243 w 310303"/>
                  <a:gd name="connsiteY8" fmla="*/ 154903 h 181572"/>
                  <a:gd name="connsiteX9" fmla="*/ 199813 w 310303"/>
                  <a:gd name="connsiteY9" fmla="*/ 158713 h 181572"/>
                  <a:gd name="connsiteX10" fmla="*/ 203623 w 310303"/>
                  <a:gd name="connsiteY10" fmla="*/ 170143 h 181572"/>
                  <a:gd name="connsiteX11" fmla="*/ 207433 w 310303"/>
                  <a:gd name="connsiteY11" fmla="*/ 173953 h 181572"/>
                  <a:gd name="connsiteX12" fmla="*/ 184573 w 310303"/>
                  <a:gd name="connsiteY12" fmla="*/ 162523 h 181572"/>
                  <a:gd name="connsiteX13" fmla="*/ 173143 w 310303"/>
                  <a:gd name="connsiteY13" fmla="*/ 143473 h 181572"/>
                  <a:gd name="connsiteX14" fmla="*/ 169333 w 310303"/>
                  <a:gd name="connsiteY14" fmla="*/ 139663 h 181572"/>
                  <a:gd name="connsiteX15" fmla="*/ 165523 w 310303"/>
                  <a:gd name="connsiteY15" fmla="*/ 143473 h 181572"/>
                  <a:gd name="connsiteX16" fmla="*/ 154093 w 310303"/>
                  <a:gd name="connsiteY16" fmla="*/ 158713 h 181572"/>
                  <a:gd name="connsiteX17" fmla="*/ 135043 w 310303"/>
                  <a:gd name="connsiteY17" fmla="*/ 170143 h 181572"/>
                  <a:gd name="connsiteX18" fmla="*/ 131233 w 310303"/>
                  <a:gd name="connsiteY18" fmla="*/ 170143 h 181572"/>
                  <a:gd name="connsiteX19" fmla="*/ 123613 w 310303"/>
                  <a:gd name="connsiteY19" fmla="*/ 170143 h 181572"/>
                  <a:gd name="connsiteX20" fmla="*/ 100753 w 310303"/>
                  <a:gd name="connsiteY20" fmla="*/ 173953 h 181572"/>
                  <a:gd name="connsiteX21" fmla="*/ 55033 w 310303"/>
                  <a:gd name="connsiteY21" fmla="*/ 162523 h 181572"/>
                  <a:gd name="connsiteX22" fmla="*/ 43603 w 310303"/>
                  <a:gd name="connsiteY22" fmla="*/ 173953 h 181572"/>
                  <a:gd name="connsiteX23" fmla="*/ 39793 w 310303"/>
                  <a:gd name="connsiteY23" fmla="*/ 177763 h 181572"/>
                  <a:gd name="connsiteX24" fmla="*/ 28363 w 310303"/>
                  <a:gd name="connsiteY24" fmla="*/ 181573 h 181572"/>
                  <a:gd name="connsiteX25" fmla="*/ 24553 w 310303"/>
                  <a:gd name="connsiteY25" fmla="*/ 181573 h 181572"/>
                  <a:gd name="connsiteX26" fmla="*/ 20743 w 310303"/>
                  <a:gd name="connsiteY26" fmla="*/ 173953 h 181572"/>
                  <a:gd name="connsiteX27" fmla="*/ 1693 w 310303"/>
                  <a:gd name="connsiteY27" fmla="*/ 128233 h 181572"/>
                  <a:gd name="connsiteX28" fmla="*/ 1693 w 310303"/>
                  <a:gd name="connsiteY28" fmla="*/ 120613 h 181572"/>
                  <a:gd name="connsiteX29" fmla="*/ 28363 w 310303"/>
                  <a:gd name="connsiteY29" fmla="*/ 67273 h 181572"/>
                  <a:gd name="connsiteX30" fmla="*/ 43603 w 310303"/>
                  <a:gd name="connsiteY30" fmla="*/ 67273 h 181572"/>
                  <a:gd name="connsiteX31" fmla="*/ 62653 w 310303"/>
                  <a:gd name="connsiteY31" fmla="*/ 97753 h 181572"/>
                  <a:gd name="connsiteX32" fmla="*/ 81703 w 310303"/>
                  <a:gd name="connsiteY32" fmla="*/ 124423 h 181572"/>
                  <a:gd name="connsiteX33" fmla="*/ 85513 w 310303"/>
                  <a:gd name="connsiteY33" fmla="*/ 128233 h 181572"/>
                  <a:gd name="connsiteX34" fmla="*/ 85513 w 310303"/>
                  <a:gd name="connsiteY34" fmla="*/ 139663 h 181572"/>
                  <a:gd name="connsiteX35" fmla="*/ 93133 w 310303"/>
                  <a:gd name="connsiteY35" fmla="*/ 143473 h 181572"/>
                  <a:gd name="connsiteX36" fmla="*/ 89323 w 310303"/>
                  <a:gd name="connsiteY36" fmla="*/ 151093 h 181572"/>
                  <a:gd name="connsiteX37" fmla="*/ 89323 w 310303"/>
                  <a:gd name="connsiteY37" fmla="*/ 158713 h 181572"/>
                  <a:gd name="connsiteX38" fmla="*/ 93133 w 310303"/>
                  <a:gd name="connsiteY38" fmla="*/ 158713 h 181572"/>
                  <a:gd name="connsiteX39" fmla="*/ 100753 w 310303"/>
                  <a:gd name="connsiteY39" fmla="*/ 151093 h 181572"/>
                  <a:gd name="connsiteX40" fmla="*/ 104563 w 310303"/>
                  <a:gd name="connsiteY40" fmla="*/ 128233 h 181572"/>
                  <a:gd name="connsiteX41" fmla="*/ 108373 w 310303"/>
                  <a:gd name="connsiteY41" fmla="*/ 124423 h 181572"/>
                  <a:gd name="connsiteX42" fmla="*/ 135043 w 310303"/>
                  <a:gd name="connsiteY42" fmla="*/ 135853 h 181572"/>
                  <a:gd name="connsiteX43" fmla="*/ 119803 w 310303"/>
                  <a:gd name="connsiteY43" fmla="*/ 116803 h 181572"/>
                  <a:gd name="connsiteX44" fmla="*/ 104563 w 310303"/>
                  <a:gd name="connsiteY44" fmla="*/ 112993 h 181572"/>
                  <a:gd name="connsiteX45" fmla="*/ 89323 w 310303"/>
                  <a:gd name="connsiteY45" fmla="*/ 112993 h 181572"/>
                  <a:gd name="connsiteX46" fmla="*/ 81703 w 310303"/>
                  <a:gd name="connsiteY46" fmla="*/ 105373 h 181572"/>
                  <a:gd name="connsiteX47" fmla="*/ 93133 w 310303"/>
                  <a:gd name="connsiteY47" fmla="*/ 93943 h 181572"/>
                  <a:gd name="connsiteX48" fmla="*/ 119803 w 310303"/>
                  <a:gd name="connsiteY48" fmla="*/ 78703 h 181572"/>
                  <a:gd name="connsiteX49" fmla="*/ 138853 w 310303"/>
                  <a:gd name="connsiteY49" fmla="*/ 90133 h 181572"/>
                  <a:gd name="connsiteX50" fmla="*/ 142663 w 310303"/>
                  <a:gd name="connsiteY50" fmla="*/ 90133 h 181572"/>
                  <a:gd name="connsiteX51" fmla="*/ 154093 w 310303"/>
                  <a:gd name="connsiteY51" fmla="*/ 82513 h 181572"/>
                  <a:gd name="connsiteX52" fmla="*/ 154093 w 310303"/>
                  <a:gd name="connsiteY52" fmla="*/ 74893 h 181572"/>
                  <a:gd name="connsiteX53" fmla="*/ 150283 w 310303"/>
                  <a:gd name="connsiteY53" fmla="*/ 67273 h 181572"/>
                  <a:gd name="connsiteX54" fmla="*/ 154093 w 310303"/>
                  <a:gd name="connsiteY54" fmla="*/ 55843 h 181572"/>
                  <a:gd name="connsiteX55" fmla="*/ 165523 w 310303"/>
                  <a:gd name="connsiteY55" fmla="*/ 44413 h 181572"/>
                  <a:gd name="connsiteX56" fmla="*/ 176953 w 310303"/>
                  <a:gd name="connsiteY56" fmla="*/ 52033 h 181572"/>
                  <a:gd name="connsiteX57" fmla="*/ 176953 w 310303"/>
                  <a:gd name="connsiteY57" fmla="*/ 59653 h 181572"/>
                  <a:gd name="connsiteX58" fmla="*/ 184573 w 310303"/>
                  <a:gd name="connsiteY58" fmla="*/ 59653 h 181572"/>
                  <a:gd name="connsiteX59" fmla="*/ 196003 w 310303"/>
                  <a:gd name="connsiteY59" fmla="*/ 55843 h 181572"/>
                  <a:gd name="connsiteX60" fmla="*/ 192193 w 310303"/>
                  <a:gd name="connsiteY60" fmla="*/ 67273 h 181572"/>
                  <a:gd name="connsiteX61" fmla="*/ 215053 w 310303"/>
                  <a:gd name="connsiteY61" fmla="*/ 52033 h 181572"/>
                  <a:gd name="connsiteX62" fmla="*/ 230293 w 310303"/>
                  <a:gd name="connsiteY62" fmla="*/ 36793 h 181572"/>
                  <a:gd name="connsiteX63" fmla="*/ 241723 w 310303"/>
                  <a:gd name="connsiteY63" fmla="*/ 29173 h 181572"/>
                  <a:gd name="connsiteX64" fmla="*/ 279823 w 310303"/>
                  <a:gd name="connsiteY64" fmla="*/ 36793 h 181572"/>
                  <a:gd name="connsiteX65" fmla="*/ 260773 w 310303"/>
                  <a:gd name="connsiteY65" fmla="*/ 25363 h 181572"/>
                  <a:gd name="connsiteX66" fmla="*/ 260773 w 310303"/>
                  <a:gd name="connsiteY66" fmla="*/ 6313 h 181572"/>
                  <a:gd name="connsiteX67" fmla="*/ 276013 w 310303"/>
                  <a:gd name="connsiteY67" fmla="*/ 2503 h 181572"/>
                  <a:gd name="connsiteX68" fmla="*/ 302683 w 310303"/>
                  <a:gd name="connsiteY68" fmla="*/ 10123 h 181572"/>
                  <a:gd name="connsiteX69" fmla="*/ 310303 w 310303"/>
                  <a:gd name="connsiteY69" fmla="*/ 21553 h 181572"/>
                  <a:gd name="connsiteX70" fmla="*/ 306493 w 310303"/>
                  <a:gd name="connsiteY70" fmla="*/ 52033 h 181572"/>
                  <a:gd name="connsiteX71" fmla="*/ 276013 w 310303"/>
                  <a:gd name="connsiteY71" fmla="*/ 78703 h 181572"/>
                  <a:gd name="connsiteX72" fmla="*/ 237913 w 310303"/>
                  <a:gd name="connsiteY72" fmla="*/ 101563 h 181572"/>
                  <a:gd name="connsiteX73" fmla="*/ 215053 w 310303"/>
                  <a:gd name="connsiteY73" fmla="*/ 116803 h 181572"/>
                  <a:gd name="connsiteX74" fmla="*/ 253153 w 310303"/>
                  <a:gd name="connsiteY74" fmla="*/ 132043 h 181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310303" h="181572">
                    <a:moveTo>
                      <a:pt x="253153" y="132043"/>
                    </a:moveTo>
                    <a:cubicBezTo>
                      <a:pt x="264583" y="135853"/>
                      <a:pt x="264583" y="147283"/>
                      <a:pt x="268393" y="154903"/>
                    </a:cubicBezTo>
                    <a:cubicBezTo>
                      <a:pt x="272203" y="158713"/>
                      <a:pt x="268393" y="166333"/>
                      <a:pt x="260773" y="166333"/>
                    </a:cubicBezTo>
                    <a:cubicBezTo>
                      <a:pt x="256963" y="158713"/>
                      <a:pt x="256963" y="154903"/>
                      <a:pt x="256963" y="147283"/>
                    </a:cubicBezTo>
                    <a:cubicBezTo>
                      <a:pt x="256963" y="143473"/>
                      <a:pt x="256963" y="139663"/>
                      <a:pt x="249343" y="139663"/>
                    </a:cubicBezTo>
                    <a:cubicBezTo>
                      <a:pt x="245533" y="139663"/>
                      <a:pt x="245533" y="143473"/>
                      <a:pt x="245533" y="147283"/>
                    </a:cubicBezTo>
                    <a:cubicBezTo>
                      <a:pt x="245533" y="151093"/>
                      <a:pt x="253153" y="154903"/>
                      <a:pt x="245533" y="158713"/>
                    </a:cubicBezTo>
                    <a:cubicBezTo>
                      <a:pt x="241723" y="162523"/>
                      <a:pt x="234103" y="158713"/>
                      <a:pt x="230293" y="158713"/>
                    </a:cubicBezTo>
                    <a:cubicBezTo>
                      <a:pt x="222673" y="158713"/>
                      <a:pt x="218863" y="158713"/>
                      <a:pt x="211243" y="154903"/>
                    </a:cubicBezTo>
                    <a:cubicBezTo>
                      <a:pt x="207433" y="151093"/>
                      <a:pt x="203623" y="151093"/>
                      <a:pt x="199813" y="158713"/>
                    </a:cubicBezTo>
                    <a:cubicBezTo>
                      <a:pt x="196003" y="162523"/>
                      <a:pt x="199813" y="166333"/>
                      <a:pt x="203623" y="170143"/>
                    </a:cubicBezTo>
                    <a:cubicBezTo>
                      <a:pt x="203623" y="170143"/>
                      <a:pt x="207433" y="173953"/>
                      <a:pt x="207433" y="173953"/>
                    </a:cubicBezTo>
                    <a:cubicBezTo>
                      <a:pt x="192193" y="177763"/>
                      <a:pt x="188383" y="173953"/>
                      <a:pt x="184573" y="162523"/>
                    </a:cubicBezTo>
                    <a:cubicBezTo>
                      <a:pt x="184573" y="154903"/>
                      <a:pt x="176953" y="147283"/>
                      <a:pt x="173143" y="143473"/>
                    </a:cubicBezTo>
                    <a:cubicBezTo>
                      <a:pt x="173143" y="143473"/>
                      <a:pt x="169333" y="139663"/>
                      <a:pt x="169333" y="139663"/>
                    </a:cubicBezTo>
                    <a:cubicBezTo>
                      <a:pt x="165523" y="139663"/>
                      <a:pt x="165523" y="143473"/>
                      <a:pt x="165523" y="143473"/>
                    </a:cubicBezTo>
                    <a:cubicBezTo>
                      <a:pt x="169333" y="154903"/>
                      <a:pt x="165523" y="154903"/>
                      <a:pt x="154093" y="158713"/>
                    </a:cubicBezTo>
                    <a:cubicBezTo>
                      <a:pt x="146473" y="158713"/>
                      <a:pt x="142663" y="166333"/>
                      <a:pt x="135043" y="170143"/>
                    </a:cubicBezTo>
                    <a:lnTo>
                      <a:pt x="131233" y="170143"/>
                    </a:lnTo>
                    <a:cubicBezTo>
                      <a:pt x="127423" y="170143"/>
                      <a:pt x="127423" y="170143"/>
                      <a:pt x="123613" y="170143"/>
                    </a:cubicBezTo>
                    <a:cubicBezTo>
                      <a:pt x="115993" y="162523"/>
                      <a:pt x="108373" y="166333"/>
                      <a:pt x="100753" y="173953"/>
                    </a:cubicBezTo>
                    <a:cubicBezTo>
                      <a:pt x="85513" y="173953"/>
                      <a:pt x="66463" y="173953"/>
                      <a:pt x="55033" y="162523"/>
                    </a:cubicBezTo>
                    <a:cubicBezTo>
                      <a:pt x="55033" y="166333"/>
                      <a:pt x="47413" y="170143"/>
                      <a:pt x="43603" y="173953"/>
                    </a:cubicBezTo>
                    <a:cubicBezTo>
                      <a:pt x="43603" y="173953"/>
                      <a:pt x="43603" y="177763"/>
                      <a:pt x="39793" y="177763"/>
                    </a:cubicBezTo>
                    <a:cubicBezTo>
                      <a:pt x="35983" y="181573"/>
                      <a:pt x="32173" y="181573"/>
                      <a:pt x="28363" y="181573"/>
                    </a:cubicBezTo>
                    <a:cubicBezTo>
                      <a:pt x="28363" y="181573"/>
                      <a:pt x="24553" y="181573"/>
                      <a:pt x="24553" y="181573"/>
                    </a:cubicBezTo>
                    <a:cubicBezTo>
                      <a:pt x="20743" y="177763"/>
                      <a:pt x="20743" y="177763"/>
                      <a:pt x="20743" y="173953"/>
                    </a:cubicBezTo>
                    <a:cubicBezTo>
                      <a:pt x="16933" y="158713"/>
                      <a:pt x="16933" y="139663"/>
                      <a:pt x="1693" y="128233"/>
                    </a:cubicBezTo>
                    <a:cubicBezTo>
                      <a:pt x="1693" y="128233"/>
                      <a:pt x="-2117" y="124423"/>
                      <a:pt x="1693" y="120613"/>
                    </a:cubicBezTo>
                    <a:cubicBezTo>
                      <a:pt x="13123" y="105373"/>
                      <a:pt x="5503" y="78703"/>
                      <a:pt x="28363" y="67273"/>
                    </a:cubicBezTo>
                    <a:cubicBezTo>
                      <a:pt x="32173" y="67273"/>
                      <a:pt x="39793" y="63463"/>
                      <a:pt x="43603" y="67273"/>
                    </a:cubicBezTo>
                    <a:cubicBezTo>
                      <a:pt x="55033" y="74893"/>
                      <a:pt x="66463" y="78703"/>
                      <a:pt x="62653" y="97753"/>
                    </a:cubicBezTo>
                    <a:cubicBezTo>
                      <a:pt x="70273" y="105373"/>
                      <a:pt x="74083" y="116803"/>
                      <a:pt x="81703" y="124423"/>
                    </a:cubicBezTo>
                    <a:cubicBezTo>
                      <a:pt x="81703" y="124423"/>
                      <a:pt x="85513" y="124423"/>
                      <a:pt x="85513" y="128233"/>
                    </a:cubicBezTo>
                    <a:cubicBezTo>
                      <a:pt x="85513" y="132043"/>
                      <a:pt x="81703" y="135853"/>
                      <a:pt x="85513" y="139663"/>
                    </a:cubicBezTo>
                    <a:cubicBezTo>
                      <a:pt x="89323" y="139663"/>
                      <a:pt x="93133" y="139663"/>
                      <a:pt x="93133" y="143473"/>
                    </a:cubicBezTo>
                    <a:cubicBezTo>
                      <a:pt x="93133" y="147283"/>
                      <a:pt x="89323" y="147283"/>
                      <a:pt x="89323" y="151093"/>
                    </a:cubicBezTo>
                    <a:cubicBezTo>
                      <a:pt x="85513" y="154903"/>
                      <a:pt x="85513" y="154903"/>
                      <a:pt x="89323" y="158713"/>
                    </a:cubicBezTo>
                    <a:cubicBezTo>
                      <a:pt x="89323" y="158713"/>
                      <a:pt x="93133" y="162523"/>
                      <a:pt x="93133" y="158713"/>
                    </a:cubicBezTo>
                    <a:cubicBezTo>
                      <a:pt x="96943" y="158713"/>
                      <a:pt x="100753" y="154903"/>
                      <a:pt x="100753" y="151093"/>
                    </a:cubicBezTo>
                    <a:cubicBezTo>
                      <a:pt x="100753" y="143473"/>
                      <a:pt x="100753" y="135853"/>
                      <a:pt x="104563" y="128233"/>
                    </a:cubicBezTo>
                    <a:cubicBezTo>
                      <a:pt x="104563" y="128233"/>
                      <a:pt x="104563" y="124423"/>
                      <a:pt x="108373" y="124423"/>
                    </a:cubicBezTo>
                    <a:cubicBezTo>
                      <a:pt x="112183" y="143473"/>
                      <a:pt x="127423" y="132043"/>
                      <a:pt x="135043" y="135853"/>
                    </a:cubicBezTo>
                    <a:cubicBezTo>
                      <a:pt x="131233" y="128233"/>
                      <a:pt x="127423" y="124423"/>
                      <a:pt x="119803" y="116803"/>
                    </a:cubicBezTo>
                    <a:cubicBezTo>
                      <a:pt x="115993" y="112993"/>
                      <a:pt x="112183" y="109183"/>
                      <a:pt x="104563" y="112993"/>
                    </a:cubicBezTo>
                    <a:cubicBezTo>
                      <a:pt x="100753" y="116803"/>
                      <a:pt x="93133" y="112993"/>
                      <a:pt x="89323" y="112993"/>
                    </a:cubicBezTo>
                    <a:cubicBezTo>
                      <a:pt x="85513" y="112993"/>
                      <a:pt x="81703" y="112993"/>
                      <a:pt x="81703" y="105373"/>
                    </a:cubicBezTo>
                    <a:cubicBezTo>
                      <a:pt x="81703" y="101563"/>
                      <a:pt x="85513" y="90133"/>
                      <a:pt x="93133" y="93943"/>
                    </a:cubicBezTo>
                    <a:cubicBezTo>
                      <a:pt x="108373" y="97753"/>
                      <a:pt x="112183" y="86323"/>
                      <a:pt x="119803" y="78703"/>
                    </a:cubicBezTo>
                    <a:cubicBezTo>
                      <a:pt x="123613" y="86323"/>
                      <a:pt x="135043" y="82513"/>
                      <a:pt x="138853" y="90133"/>
                    </a:cubicBezTo>
                    <a:cubicBezTo>
                      <a:pt x="138853" y="90133"/>
                      <a:pt x="142663" y="90133"/>
                      <a:pt x="142663" y="90133"/>
                    </a:cubicBezTo>
                    <a:cubicBezTo>
                      <a:pt x="142663" y="86323"/>
                      <a:pt x="150283" y="86323"/>
                      <a:pt x="154093" y="82513"/>
                    </a:cubicBezTo>
                    <a:cubicBezTo>
                      <a:pt x="157903" y="82513"/>
                      <a:pt x="161713" y="78703"/>
                      <a:pt x="154093" y="74893"/>
                    </a:cubicBezTo>
                    <a:cubicBezTo>
                      <a:pt x="150283" y="71083"/>
                      <a:pt x="150283" y="71083"/>
                      <a:pt x="150283" y="67273"/>
                    </a:cubicBezTo>
                    <a:cubicBezTo>
                      <a:pt x="154093" y="63463"/>
                      <a:pt x="154093" y="59653"/>
                      <a:pt x="154093" y="55843"/>
                    </a:cubicBezTo>
                    <a:cubicBezTo>
                      <a:pt x="154093" y="48223"/>
                      <a:pt x="157903" y="48223"/>
                      <a:pt x="165523" y="44413"/>
                    </a:cubicBezTo>
                    <a:cubicBezTo>
                      <a:pt x="173143" y="44413"/>
                      <a:pt x="176953" y="48223"/>
                      <a:pt x="176953" y="52033"/>
                    </a:cubicBezTo>
                    <a:cubicBezTo>
                      <a:pt x="176953" y="55843"/>
                      <a:pt x="176953" y="59653"/>
                      <a:pt x="176953" y="59653"/>
                    </a:cubicBezTo>
                    <a:cubicBezTo>
                      <a:pt x="180763" y="59653"/>
                      <a:pt x="180763" y="59653"/>
                      <a:pt x="184573" y="59653"/>
                    </a:cubicBezTo>
                    <a:cubicBezTo>
                      <a:pt x="188383" y="55843"/>
                      <a:pt x="188383" y="52033"/>
                      <a:pt x="196003" y="55843"/>
                    </a:cubicBezTo>
                    <a:cubicBezTo>
                      <a:pt x="203623" y="59653"/>
                      <a:pt x="192193" y="63463"/>
                      <a:pt x="192193" y="67273"/>
                    </a:cubicBezTo>
                    <a:cubicBezTo>
                      <a:pt x="207433" y="67273"/>
                      <a:pt x="211243" y="63463"/>
                      <a:pt x="215053" y="52033"/>
                    </a:cubicBezTo>
                    <a:cubicBezTo>
                      <a:pt x="218863" y="44413"/>
                      <a:pt x="222673" y="40603"/>
                      <a:pt x="230293" y="36793"/>
                    </a:cubicBezTo>
                    <a:cubicBezTo>
                      <a:pt x="234103" y="36793"/>
                      <a:pt x="237913" y="32983"/>
                      <a:pt x="241723" y="29173"/>
                    </a:cubicBezTo>
                    <a:cubicBezTo>
                      <a:pt x="256963" y="17743"/>
                      <a:pt x="268393" y="32983"/>
                      <a:pt x="279823" y="36793"/>
                    </a:cubicBezTo>
                    <a:cubicBezTo>
                      <a:pt x="272203" y="36793"/>
                      <a:pt x="268393" y="29173"/>
                      <a:pt x="260773" y="25363"/>
                    </a:cubicBezTo>
                    <a:cubicBezTo>
                      <a:pt x="256963" y="21553"/>
                      <a:pt x="256963" y="13933"/>
                      <a:pt x="260773" y="6313"/>
                    </a:cubicBezTo>
                    <a:cubicBezTo>
                      <a:pt x="264583" y="-1307"/>
                      <a:pt x="272203" y="-1307"/>
                      <a:pt x="276013" y="2503"/>
                    </a:cubicBezTo>
                    <a:cubicBezTo>
                      <a:pt x="283633" y="2503"/>
                      <a:pt x="295063" y="6313"/>
                      <a:pt x="302683" y="10123"/>
                    </a:cubicBezTo>
                    <a:cubicBezTo>
                      <a:pt x="306493" y="10123"/>
                      <a:pt x="310303" y="13933"/>
                      <a:pt x="310303" y="21553"/>
                    </a:cubicBezTo>
                    <a:cubicBezTo>
                      <a:pt x="310303" y="32983"/>
                      <a:pt x="310303" y="40603"/>
                      <a:pt x="306493" y="52033"/>
                    </a:cubicBezTo>
                    <a:cubicBezTo>
                      <a:pt x="298873" y="67273"/>
                      <a:pt x="291253" y="74893"/>
                      <a:pt x="276013" y="78703"/>
                    </a:cubicBezTo>
                    <a:cubicBezTo>
                      <a:pt x="260773" y="82513"/>
                      <a:pt x="245533" y="90133"/>
                      <a:pt x="237913" y="101563"/>
                    </a:cubicBezTo>
                    <a:cubicBezTo>
                      <a:pt x="234103" y="109183"/>
                      <a:pt x="222673" y="109183"/>
                      <a:pt x="215053" y="116803"/>
                    </a:cubicBezTo>
                    <a:cubicBezTo>
                      <a:pt x="249343" y="112993"/>
                      <a:pt x="253153" y="112993"/>
                      <a:pt x="253153" y="132043"/>
                    </a:cubicBezTo>
                    <a:close/>
                  </a:path>
                </a:pathLst>
              </a:custGeom>
              <a:solidFill>
                <a:srgbClr val="D470D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02" name="Freeform: Shape 701">
                <a:extLst>
                  <a:ext uri="{FF2B5EF4-FFF2-40B4-BE49-F238E27FC236}">
                    <a16:creationId xmlns:a16="http://schemas.microsoft.com/office/drawing/2014/main" id="{901EB181-11A1-C312-82DB-633AD1304AAA}"/>
                  </a:ext>
                </a:extLst>
              </p:cNvPr>
              <p:cNvSpPr/>
              <p:nvPr/>
            </p:nvSpPr>
            <p:spPr>
              <a:xfrm>
                <a:off x="8271511" y="1752600"/>
                <a:ext cx="151993" cy="163829"/>
              </a:xfrm>
              <a:custGeom>
                <a:avLst/>
                <a:gdLst>
                  <a:gd name="connsiteX0" fmla="*/ 41910 w 151993"/>
                  <a:gd name="connsiteY0" fmla="*/ 160020 h 163829"/>
                  <a:gd name="connsiteX1" fmla="*/ 34290 w 151993"/>
                  <a:gd name="connsiteY1" fmla="*/ 163830 h 163829"/>
                  <a:gd name="connsiteX2" fmla="*/ 34290 w 151993"/>
                  <a:gd name="connsiteY2" fmla="*/ 163830 h 163829"/>
                  <a:gd name="connsiteX3" fmla="*/ 30480 w 151993"/>
                  <a:gd name="connsiteY3" fmla="*/ 148590 h 163829"/>
                  <a:gd name="connsiteX4" fmla="*/ 19050 w 151993"/>
                  <a:gd name="connsiteY4" fmla="*/ 156210 h 163829"/>
                  <a:gd name="connsiteX5" fmla="*/ 7620 w 151993"/>
                  <a:gd name="connsiteY5" fmla="*/ 163830 h 163829"/>
                  <a:gd name="connsiteX6" fmla="*/ 0 w 151993"/>
                  <a:gd name="connsiteY6" fmla="*/ 156210 h 163829"/>
                  <a:gd name="connsiteX7" fmla="*/ 7620 w 151993"/>
                  <a:gd name="connsiteY7" fmla="*/ 144780 h 163829"/>
                  <a:gd name="connsiteX8" fmla="*/ 34290 w 151993"/>
                  <a:gd name="connsiteY8" fmla="*/ 129540 h 163829"/>
                  <a:gd name="connsiteX9" fmla="*/ 49530 w 151993"/>
                  <a:gd name="connsiteY9" fmla="*/ 118110 h 163829"/>
                  <a:gd name="connsiteX10" fmla="*/ 83820 w 151993"/>
                  <a:gd name="connsiteY10" fmla="*/ 102870 h 163829"/>
                  <a:gd name="connsiteX11" fmla="*/ 102870 w 151993"/>
                  <a:gd name="connsiteY11" fmla="*/ 76200 h 163829"/>
                  <a:gd name="connsiteX12" fmla="*/ 110490 w 151993"/>
                  <a:gd name="connsiteY12" fmla="*/ 53340 h 163829"/>
                  <a:gd name="connsiteX13" fmla="*/ 91440 w 151993"/>
                  <a:gd name="connsiteY13" fmla="*/ 49530 h 163829"/>
                  <a:gd name="connsiteX14" fmla="*/ 80010 w 151993"/>
                  <a:gd name="connsiteY14" fmla="*/ 45720 h 163829"/>
                  <a:gd name="connsiteX15" fmla="*/ 68580 w 151993"/>
                  <a:gd name="connsiteY15" fmla="*/ 45720 h 163829"/>
                  <a:gd name="connsiteX16" fmla="*/ 68580 w 151993"/>
                  <a:gd name="connsiteY16" fmla="*/ 53340 h 163829"/>
                  <a:gd name="connsiteX17" fmla="*/ 83820 w 151993"/>
                  <a:gd name="connsiteY17" fmla="*/ 64770 h 163829"/>
                  <a:gd name="connsiteX18" fmla="*/ 91440 w 151993"/>
                  <a:gd name="connsiteY18" fmla="*/ 80010 h 163829"/>
                  <a:gd name="connsiteX19" fmla="*/ 87630 w 151993"/>
                  <a:gd name="connsiteY19" fmla="*/ 91440 h 163829"/>
                  <a:gd name="connsiteX20" fmla="*/ 83820 w 151993"/>
                  <a:gd name="connsiteY20" fmla="*/ 80010 h 163829"/>
                  <a:gd name="connsiteX21" fmla="*/ 83820 w 151993"/>
                  <a:gd name="connsiteY21" fmla="*/ 76200 h 163829"/>
                  <a:gd name="connsiteX22" fmla="*/ 68580 w 151993"/>
                  <a:gd name="connsiteY22" fmla="*/ 72390 h 163829"/>
                  <a:gd name="connsiteX23" fmla="*/ 57150 w 151993"/>
                  <a:gd name="connsiteY23" fmla="*/ 68580 h 163829"/>
                  <a:gd name="connsiteX24" fmla="*/ 45720 w 151993"/>
                  <a:gd name="connsiteY24" fmla="*/ 64770 h 163829"/>
                  <a:gd name="connsiteX25" fmla="*/ 57150 w 151993"/>
                  <a:gd name="connsiteY25" fmla="*/ 38100 h 163829"/>
                  <a:gd name="connsiteX26" fmla="*/ 60960 w 151993"/>
                  <a:gd name="connsiteY26" fmla="*/ 22860 h 163829"/>
                  <a:gd name="connsiteX27" fmla="*/ 68580 w 151993"/>
                  <a:gd name="connsiteY27" fmla="*/ 19050 h 163829"/>
                  <a:gd name="connsiteX28" fmla="*/ 80010 w 151993"/>
                  <a:gd name="connsiteY28" fmla="*/ 11430 h 163829"/>
                  <a:gd name="connsiteX29" fmla="*/ 110490 w 151993"/>
                  <a:gd name="connsiteY29" fmla="*/ 0 h 163829"/>
                  <a:gd name="connsiteX30" fmla="*/ 118110 w 151993"/>
                  <a:gd name="connsiteY30" fmla="*/ 3810 h 163829"/>
                  <a:gd name="connsiteX31" fmla="*/ 137160 w 151993"/>
                  <a:gd name="connsiteY31" fmla="*/ 38100 h 163829"/>
                  <a:gd name="connsiteX32" fmla="*/ 144780 w 151993"/>
                  <a:gd name="connsiteY32" fmla="*/ 53340 h 163829"/>
                  <a:gd name="connsiteX33" fmla="*/ 144780 w 151993"/>
                  <a:gd name="connsiteY33" fmla="*/ 83820 h 163829"/>
                  <a:gd name="connsiteX34" fmla="*/ 114300 w 151993"/>
                  <a:gd name="connsiteY34" fmla="*/ 114300 h 163829"/>
                  <a:gd name="connsiteX35" fmla="*/ 102870 w 151993"/>
                  <a:gd name="connsiteY35" fmla="*/ 121920 h 163829"/>
                  <a:gd name="connsiteX36" fmla="*/ 87630 w 151993"/>
                  <a:gd name="connsiteY36" fmla="*/ 129540 h 163829"/>
                  <a:gd name="connsiteX37" fmla="*/ 53340 w 151993"/>
                  <a:gd name="connsiteY37" fmla="*/ 148590 h 163829"/>
                  <a:gd name="connsiteX38" fmla="*/ 41910 w 151993"/>
                  <a:gd name="connsiteY38" fmla="*/ 160020 h 163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1993" h="163829">
                    <a:moveTo>
                      <a:pt x="41910" y="160020"/>
                    </a:moveTo>
                    <a:cubicBezTo>
                      <a:pt x="38100" y="160020"/>
                      <a:pt x="38100" y="163830"/>
                      <a:pt x="34290" y="163830"/>
                    </a:cubicBezTo>
                    <a:cubicBezTo>
                      <a:pt x="34290" y="163830"/>
                      <a:pt x="34290" y="163830"/>
                      <a:pt x="34290" y="163830"/>
                    </a:cubicBezTo>
                    <a:cubicBezTo>
                      <a:pt x="34290" y="160020"/>
                      <a:pt x="38100" y="152400"/>
                      <a:pt x="30480" y="148590"/>
                    </a:cubicBezTo>
                    <a:cubicBezTo>
                      <a:pt x="22860" y="148590"/>
                      <a:pt x="19050" y="148590"/>
                      <a:pt x="19050" y="156210"/>
                    </a:cubicBezTo>
                    <a:cubicBezTo>
                      <a:pt x="19050" y="163830"/>
                      <a:pt x="11430" y="163830"/>
                      <a:pt x="7620" y="163830"/>
                    </a:cubicBezTo>
                    <a:cubicBezTo>
                      <a:pt x="3810" y="163830"/>
                      <a:pt x="0" y="160020"/>
                      <a:pt x="0" y="156210"/>
                    </a:cubicBezTo>
                    <a:cubicBezTo>
                      <a:pt x="0" y="148590"/>
                      <a:pt x="0" y="144780"/>
                      <a:pt x="7620" y="144780"/>
                    </a:cubicBezTo>
                    <a:cubicBezTo>
                      <a:pt x="19050" y="144780"/>
                      <a:pt x="26670" y="137160"/>
                      <a:pt x="34290" y="129540"/>
                    </a:cubicBezTo>
                    <a:cubicBezTo>
                      <a:pt x="38100" y="121920"/>
                      <a:pt x="41910" y="121920"/>
                      <a:pt x="49530" y="118110"/>
                    </a:cubicBezTo>
                    <a:cubicBezTo>
                      <a:pt x="60960" y="114300"/>
                      <a:pt x="72390" y="102870"/>
                      <a:pt x="83820" y="102870"/>
                    </a:cubicBezTo>
                    <a:cubicBezTo>
                      <a:pt x="91440" y="102870"/>
                      <a:pt x="106680" y="87630"/>
                      <a:pt x="102870" y="76200"/>
                    </a:cubicBezTo>
                    <a:cubicBezTo>
                      <a:pt x="102870" y="68580"/>
                      <a:pt x="102870" y="60960"/>
                      <a:pt x="110490" y="53340"/>
                    </a:cubicBezTo>
                    <a:cubicBezTo>
                      <a:pt x="102870" y="57150"/>
                      <a:pt x="95250" y="57150"/>
                      <a:pt x="91440" y="49530"/>
                    </a:cubicBezTo>
                    <a:cubicBezTo>
                      <a:pt x="83820" y="57150"/>
                      <a:pt x="83820" y="49530"/>
                      <a:pt x="80010" y="45720"/>
                    </a:cubicBezTo>
                    <a:cubicBezTo>
                      <a:pt x="76200" y="41910"/>
                      <a:pt x="72390" y="45720"/>
                      <a:pt x="68580" y="45720"/>
                    </a:cubicBezTo>
                    <a:cubicBezTo>
                      <a:pt x="64770" y="49530"/>
                      <a:pt x="68580" y="53340"/>
                      <a:pt x="68580" y="53340"/>
                    </a:cubicBezTo>
                    <a:cubicBezTo>
                      <a:pt x="72390" y="57150"/>
                      <a:pt x="80010" y="64770"/>
                      <a:pt x="83820" y="64770"/>
                    </a:cubicBezTo>
                    <a:cubicBezTo>
                      <a:pt x="91440" y="68580"/>
                      <a:pt x="91440" y="72390"/>
                      <a:pt x="91440" y="80010"/>
                    </a:cubicBezTo>
                    <a:cubicBezTo>
                      <a:pt x="91440" y="83820"/>
                      <a:pt x="91440" y="91440"/>
                      <a:pt x="87630" y="91440"/>
                    </a:cubicBezTo>
                    <a:cubicBezTo>
                      <a:pt x="80010" y="91440"/>
                      <a:pt x="80010" y="87630"/>
                      <a:pt x="83820" y="80010"/>
                    </a:cubicBezTo>
                    <a:cubicBezTo>
                      <a:pt x="83820" y="80010"/>
                      <a:pt x="83820" y="80010"/>
                      <a:pt x="83820" y="76200"/>
                    </a:cubicBezTo>
                    <a:cubicBezTo>
                      <a:pt x="76200" y="80010"/>
                      <a:pt x="68580" y="83820"/>
                      <a:pt x="68580" y="72390"/>
                    </a:cubicBezTo>
                    <a:cubicBezTo>
                      <a:pt x="68580" y="68580"/>
                      <a:pt x="64770" y="64770"/>
                      <a:pt x="57150" y="68580"/>
                    </a:cubicBezTo>
                    <a:cubicBezTo>
                      <a:pt x="53340" y="68580"/>
                      <a:pt x="49530" y="68580"/>
                      <a:pt x="45720" y="64770"/>
                    </a:cubicBezTo>
                    <a:cubicBezTo>
                      <a:pt x="53340" y="57150"/>
                      <a:pt x="60960" y="49530"/>
                      <a:pt x="57150" y="38100"/>
                    </a:cubicBezTo>
                    <a:cubicBezTo>
                      <a:pt x="53340" y="34290"/>
                      <a:pt x="57150" y="30480"/>
                      <a:pt x="60960" y="22860"/>
                    </a:cubicBezTo>
                    <a:cubicBezTo>
                      <a:pt x="60960" y="19050"/>
                      <a:pt x="64770" y="19050"/>
                      <a:pt x="68580" y="19050"/>
                    </a:cubicBezTo>
                    <a:cubicBezTo>
                      <a:pt x="76200" y="22860"/>
                      <a:pt x="76200" y="15240"/>
                      <a:pt x="80010" y="11430"/>
                    </a:cubicBezTo>
                    <a:cubicBezTo>
                      <a:pt x="91440" y="11430"/>
                      <a:pt x="102870" y="11430"/>
                      <a:pt x="110490" y="0"/>
                    </a:cubicBezTo>
                    <a:cubicBezTo>
                      <a:pt x="114300" y="0"/>
                      <a:pt x="118110" y="0"/>
                      <a:pt x="118110" y="3810"/>
                    </a:cubicBezTo>
                    <a:cubicBezTo>
                      <a:pt x="121920" y="15240"/>
                      <a:pt x="137160" y="22860"/>
                      <a:pt x="137160" y="38100"/>
                    </a:cubicBezTo>
                    <a:cubicBezTo>
                      <a:pt x="137160" y="41910"/>
                      <a:pt x="140970" y="49530"/>
                      <a:pt x="144780" y="53340"/>
                    </a:cubicBezTo>
                    <a:cubicBezTo>
                      <a:pt x="156210" y="60960"/>
                      <a:pt x="152400" y="72390"/>
                      <a:pt x="144780" y="83820"/>
                    </a:cubicBezTo>
                    <a:cubicBezTo>
                      <a:pt x="137160" y="95250"/>
                      <a:pt x="133350" y="114300"/>
                      <a:pt x="114300" y="114300"/>
                    </a:cubicBezTo>
                    <a:cubicBezTo>
                      <a:pt x="110490" y="118110"/>
                      <a:pt x="106680" y="118110"/>
                      <a:pt x="102870" y="121920"/>
                    </a:cubicBezTo>
                    <a:cubicBezTo>
                      <a:pt x="95250" y="121920"/>
                      <a:pt x="91440" y="125730"/>
                      <a:pt x="87630" y="129540"/>
                    </a:cubicBezTo>
                    <a:cubicBezTo>
                      <a:pt x="76200" y="137160"/>
                      <a:pt x="60960" y="137160"/>
                      <a:pt x="53340" y="148590"/>
                    </a:cubicBezTo>
                    <a:lnTo>
                      <a:pt x="41910" y="160020"/>
                    </a:lnTo>
                    <a:close/>
                  </a:path>
                </a:pathLst>
              </a:custGeom>
              <a:solidFill>
                <a:srgbClr val="D77CD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03" name="Freeform: Shape 702">
                <a:extLst>
                  <a:ext uri="{FF2B5EF4-FFF2-40B4-BE49-F238E27FC236}">
                    <a16:creationId xmlns:a16="http://schemas.microsoft.com/office/drawing/2014/main" id="{8F0A0E77-FCB3-F867-E206-1253F84F60F4}"/>
                  </a:ext>
                </a:extLst>
              </p:cNvPr>
              <p:cNvSpPr/>
              <p:nvPr/>
            </p:nvSpPr>
            <p:spPr>
              <a:xfrm>
                <a:off x="8344337" y="1748790"/>
                <a:ext cx="151011" cy="165734"/>
              </a:xfrm>
              <a:custGeom>
                <a:avLst/>
                <a:gdLst>
                  <a:gd name="connsiteX0" fmla="*/ 10994 w 151011"/>
                  <a:gd name="connsiteY0" fmla="*/ 137160 h 165734"/>
                  <a:gd name="connsiteX1" fmla="*/ 26234 w 151011"/>
                  <a:gd name="connsiteY1" fmla="*/ 129540 h 165734"/>
                  <a:gd name="connsiteX2" fmla="*/ 33853 w 151011"/>
                  <a:gd name="connsiteY2" fmla="*/ 121920 h 165734"/>
                  <a:gd name="connsiteX3" fmla="*/ 64334 w 151011"/>
                  <a:gd name="connsiteY3" fmla="*/ 83820 h 165734"/>
                  <a:gd name="connsiteX4" fmla="*/ 60524 w 151011"/>
                  <a:gd name="connsiteY4" fmla="*/ 72390 h 165734"/>
                  <a:gd name="connsiteX5" fmla="*/ 49094 w 151011"/>
                  <a:gd name="connsiteY5" fmla="*/ 45720 h 165734"/>
                  <a:gd name="connsiteX6" fmla="*/ 30044 w 151011"/>
                  <a:gd name="connsiteY6" fmla="*/ 15240 h 165734"/>
                  <a:gd name="connsiteX7" fmla="*/ 30044 w 151011"/>
                  <a:gd name="connsiteY7" fmla="*/ 7620 h 165734"/>
                  <a:gd name="connsiteX8" fmla="*/ 33853 w 151011"/>
                  <a:gd name="connsiteY8" fmla="*/ 3810 h 165734"/>
                  <a:gd name="connsiteX9" fmla="*/ 41474 w 151011"/>
                  <a:gd name="connsiteY9" fmla="*/ 0 h 165734"/>
                  <a:gd name="connsiteX10" fmla="*/ 49094 w 151011"/>
                  <a:gd name="connsiteY10" fmla="*/ 11430 h 165734"/>
                  <a:gd name="connsiteX11" fmla="*/ 64334 w 151011"/>
                  <a:gd name="connsiteY11" fmla="*/ 19050 h 165734"/>
                  <a:gd name="connsiteX12" fmla="*/ 75764 w 151011"/>
                  <a:gd name="connsiteY12" fmla="*/ 30480 h 165734"/>
                  <a:gd name="connsiteX13" fmla="*/ 75764 w 151011"/>
                  <a:gd name="connsiteY13" fmla="*/ 41910 h 165734"/>
                  <a:gd name="connsiteX14" fmla="*/ 83384 w 151011"/>
                  <a:gd name="connsiteY14" fmla="*/ 60960 h 165734"/>
                  <a:gd name="connsiteX15" fmla="*/ 87194 w 151011"/>
                  <a:gd name="connsiteY15" fmla="*/ 64770 h 165734"/>
                  <a:gd name="connsiteX16" fmla="*/ 91003 w 151011"/>
                  <a:gd name="connsiteY16" fmla="*/ 57150 h 165734"/>
                  <a:gd name="connsiteX17" fmla="*/ 87194 w 151011"/>
                  <a:gd name="connsiteY17" fmla="*/ 45720 h 165734"/>
                  <a:gd name="connsiteX18" fmla="*/ 98624 w 151011"/>
                  <a:gd name="connsiteY18" fmla="*/ 49530 h 165734"/>
                  <a:gd name="connsiteX19" fmla="*/ 98624 w 151011"/>
                  <a:gd name="connsiteY19" fmla="*/ 45720 h 165734"/>
                  <a:gd name="connsiteX20" fmla="*/ 94814 w 151011"/>
                  <a:gd name="connsiteY20" fmla="*/ 34290 h 165734"/>
                  <a:gd name="connsiteX21" fmla="*/ 98624 w 151011"/>
                  <a:gd name="connsiteY21" fmla="*/ 30480 h 165734"/>
                  <a:gd name="connsiteX22" fmla="*/ 106244 w 151011"/>
                  <a:gd name="connsiteY22" fmla="*/ 30480 h 165734"/>
                  <a:gd name="connsiteX23" fmla="*/ 113864 w 151011"/>
                  <a:gd name="connsiteY23" fmla="*/ 38100 h 165734"/>
                  <a:gd name="connsiteX24" fmla="*/ 136724 w 151011"/>
                  <a:gd name="connsiteY24" fmla="*/ 41910 h 165734"/>
                  <a:gd name="connsiteX25" fmla="*/ 148153 w 151011"/>
                  <a:gd name="connsiteY25" fmla="*/ 38100 h 165734"/>
                  <a:gd name="connsiteX26" fmla="*/ 148153 w 151011"/>
                  <a:gd name="connsiteY26" fmla="*/ 49530 h 165734"/>
                  <a:gd name="connsiteX27" fmla="*/ 148153 w 151011"/>
                  <a:gd name="connsiteY27" fmla="*/ 64770 h 165734"/>
                  <a:gd name="connsiteX28" fmla="*/ 113864 w 151011"/>
                  <a:gd name="connsiteY28" fmla="*/ 76200 h 165734"/>
                  <a:gd name="connsiteX29" fmla="*/ 94814 w 151011"/>
                  <a:gd name="connsiteY29" fmla="*/ 87630 h 165734"/>
                  <a:gd name="connsiteX30" fmla="*/ 91003 w 151011"/>
                  <a:gd name="connsiteY30" fmla="*/ 99060 h 165734"/>
                  <a:gd name="connsiteX31" fmla="*/ 91003 w 151011"/>
                  <a:gd name="connsiteY31" fmla="*/ 118110 h 165734"/>
                  <a:gd name="connsiteX32" fmla="*/ 79574 w 151011"/>
                  <a:gd name="connsiteY32" fmla="*/ 152400 h 165734"/>
                  <a:gd name="connsiteX33" fmla="*/ 71953 w 151011"/>
                  <a:gd name="connsiteY33" fmla="*/ 152400 h 165734"/>
                  <a:gd name="connsiteX34" fmla="*/ 52903 w 151011"/>
                  <a:gd name="connsiteY34" fmla="*/ 160020 h 165734"/>
                  <a:gd name="connsiteX35" fmla="*/ 37664 w 151011"/>
                  <a:gd name="connsiteY35" fmla="*/ 160020 h 165734"/>
                  <a:gd name="connsiteX36" fmla="*/ 14803 w 151011"/>
                  <a:gd name="connsiteY36" fmla="*/ 152400 h 165734"/>
                  <a:gd name="connsiteX37" fmla="*/ 10994 w 151011"/>
                  <a:gd name="connsiteY37" fmla="*/ 137160 h 16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1011" h="165734">
                    <a:moveTo>
                      <a:pt x="10994" y="137160"/>
                    </a:moveTo>
                    <a:cubicBezTo>
                      <a:pt x="14803" y="133350"/>
                      <a:pt x="18614" y="129540"/>
                      <a:pt x="26234" y="129540"/>
                    </a:cubicBezTo>
                    <a:cubicBezTo>
                      <a:pt x="30044" y="125730"/>
                      <a:pt x="33853" y="125730"/>
                      <a:pt x="33853" y="121920"/>
                    </a:cubicBezTo>
                    <a:cubicBezTo>
                      <a:pt x="52903" y="114300"/>
                      <a:pt x="56714" y="95250"/>
                      <a:pt x="64334" y="83820"/>
                    </a:cubicBezTo>
                    <a:cubicBezTo>
                      <a:pt x="68144" y="80010"/>
                      <a:pt x="64334" y="76200"/>
                      <a:pt x="60524" y="72390"/>
                    </a:cubicBezTo>
                    <a:cubicBezTo>
                      <a:pt x="52903" y="64770"/>
                      <a:pt x="49094" y="57150"/>
                      <a:pt x="49094" y="45720"/>
                    </a:cubicBezTo>
                    <a:cubicBezTo>
                      <a:pt x="49094" y="34290"/>
                      <a:pt x="45284" y="19050"/>
                      <a:pt x="30044" y="15240"/>
                    </a:cubicBezTo>
                    <a:cubicBezTo>
                      <a:pt x="26234" y="15240"/>
                      <a:pt x="26234" y="11430"/>
                      <a:pt x="30044" y="7620"/>
                    </a:cubicBezTo>
                    <a:lnTo>
                      <a:pt x="33853" y="3810"/>
                    </a:lnTo>
                    <a:lnTo>
                      <a:pt x="41474" y="0"/>
                    </a:lnTo>
                    <a:cubicBezTo>
                      <a:pt x="45284" y="3810"/>
                      <a:pt x="45284" y="7620"/>
                      <a:pt x="49094" y="11430"/>
                    </a:cubicBezTo>
                    <a:cubicBezTo>
                      <a:pt x="52903" y="19050"/>
                      <a:pt x="52903" y="22860"/>
                      <a:pt x="64334" y="19050"/>
                    </a:cubicBezTo>
                    <a:cubicBezTo>
                      <a:pt x="75764" y="15240"/>
                      <a:pt x="79574" y="19050"/>
                      <a:pt x="75764" y="30480"/>
                    </a:cubicBezTo>
                    <a:cubicBezTo>
                      <a:pt x="75764" y="34290"/>
                      <a:pt x="71953" y="38100"/>
                      <a:pt x="75764" y="41910"/>
                    </a:cubicBezTo>
                    <a:cubicBezTo>
                      <a:pt x="79574" y="49530"/>
                      <a:pt x="83384" y="53340"/>
                      <a:pt x="83384" y="60960"/>
                    </a:cubicBezTo>
                    <a:cubicBezTo>
                      <a:pt x="83384" y="64770"/>
                      <a:pt x="87194" y="64770"/>
                      <a:pt x="87194" y="64770"/>
                    </a:cubicBezTo>
                    <a:cubicBezTo>
                      <a:pt x="91003" y="64770"/>
                      <a:pt x="91003" y="60960"/>
                      <a:pt x="91003" y="57150"/>
                    </a:cubicBezTo>
                    <a:cubicBezTo>
                      <a:pt x="91003" y="53340"/>
                      <a:pt x="87194" y="49530"/>
                      <a:pt x="87194" y="45720"/>
                    </a:cubicBezTo>
                    <a:cubicBezTo>
                      <a:pt x="91003" y="41910"/>
                      <a:pt x="94814" y="49530"/>
                      <a:pt x="98624" y="49530"/>
                    </a:cubicBezTo>
                    <a:cubicBezTo>
                      <a:pt x="98624" y="49530"/>
                      <a:pt x="98624" y="45720"/>
                      <a:pt x="98624" y="45720"/>
                    </a:cubicBezTo>
                    <a:cubicBezTo>
                      <a:pt x="98624" y="41910"/>
                      <a:pt x="94814" y="38100"/>
                      <a:pt x="94814" y="34290"/>
                    </a:cubicBezTo>
                    <a:cubicBezTo>
                      <a:pt x="94814" y="30480"/>
                      <a:pt x="94814" y="30480"/>
                      <a:pt x="98624" y="30480"/>
                    </a:cubicBezTo>
                    <a:cubicBezTo>
                      <a:pt x="102434" y="30480"/>
                      <a:pt x="102434" y="30480"/>
                      <a:pt x="106244" y="30480"/>
                    </a:cubicBezTo>
                    <a:cubicBezTo>
                      <a:pt x="110053" y="34290"/>
                      <a:pt x="110053" y="34290"/>
                      <a:pt x="113864" y="38100"/>
                    </a:cubicBezTo>
                    <a:cubicBezTo>
                      <a:pt x="121484" y="45720"/>
                      <a:pt x="125294" y="45720"/>
                      <a:pt x="136724" y="41910"/>
                    </a:cubicBezTo>
                    <a:cubicBezTo>
                      <a:pt x="140534" y="38100"/>
                      <a:pt x="144344" y="34290"/>
                      <a:pt x="148153" y="38100"/>
                    </a:cubicBezTo>
                    <a:cubicBezTo>
                      <a:pt x="151964" y="41910"/>
                      <a:pt x="151964" y="45720"/>
                      <a:pt x="148153" y="49530"/>
                    </a:cubicBezTo>
                    <a:cubicBezTo>
                      <a:pt x="144344" y="53340"/>
                      <a:pt x="144344" y="60960"/>
                      <a:pt x="148153" y="64770"/>
                    </a:cubicBezTo>
                    <a:cubicBezTo>
                      <a:pt x="136724" y="64770"/>
                      <a:pt x="125294" y="64770"/>
                      <a:pt x="113864" y="76200"/>
                    </a:cubicBezTo>
                    <a:cubicBezTo>
                      <a:pt x="110053" y="83820"/>
                      <a:pt x="102434" y="83820"/>
                      <a:pt x="94814" y="87630"/>
                    </a:cubicBezTo>
                    <a:cubicBezTo>
                      <a:pt x="91003" y="91440"/>
                      <a:pt x="87194" y="91440"/>
                      <a:pt x="91003" y="99060"/>
                    </a:cubicBezTo>
                    <a:cubicBezTo>
                      <a:pt x="94814" y="106680"/>
                      <a:pt x="91003" y="110490"/>
                      <a:pt x="91003" y="118110"/>
                    </a:cubicBezTo>
                    <a:cubicBezTo>
                      <a:pt x="87194" y="129540"/>
                      <a:pt x="83384" y="140970"/>
                      <a:pt x="79574" y="152400"/>
                    </a:cubicBezTo>
                    <a:cubicBezTo>
                      <a:pt x="75764" y="152400"/>
                      <a:pt x="71953" y="152400"/>
                      <a:pt x="71953" y="152400"/>
                    </a:cubicBezTo>
                    <a:cubicBezTo>
                      <a:pt x="64334" y="148590"/>
                      <a:pt x="56714" y="148590"/>
                      <a:pt x="52903" y="160020"/>
                    </a:cubicBezTo>
                    <a:cubicBezTo>
                      <a:pt x="49094" y="167640"/>
                      <a:pt x="37664" y="167640"/>
                      <a:pt x="37664" y="160020"/>
                    </a:cubicBezTo>
                    <a:cubicBezTo>
                      <a:pt x="33853" y="148590"/>
                      <a:pt x="22424" y="152400"/>
                      <a:pt x="14803" y="152400"/>
                    </a:cubicBezTo>
                    <a:cubicBezTo>
                      <a:pt x="-4247" y="144780"/>
                      <a:pt x="-4247" y="144780"/>
                      <a:pt x="10994" y="137160"/>
                    </a:cubicBezTo>
                    <a:close/>
                  </a:path>
                </a:pathLst>
              </a:custGeom>
              <a:solidFill>
                <a:srgbClr val="CE5CC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04" name="Freeform: Shape 703">
                <a:extLst>
                  <a:ext uri="{FF2B5EF4-FFF2-40B4-BE49-F238E27FC236}">
                    <a16:creationId xmlns:a16="http://schemas.microsoft.com/office/drawing/2014/main" id="{FB4EE0C7-9B37-0DE6-1881-F5854F7C6E4B}"/>
                  </a:ext>
                </a:extLst>
              </p:cNvPr>
              <p:cNvSpPr/>
              <p:nvPr/>
            </p:nvSpPr>
            <p:spPr>
              <a:xfrm>
                <a:off x="8070234" y="1813559"/>
                <a:ext cx="45066" cy="51108"/>
              </a:xfrm>
              <a:custGeom>
                <a:avLst/>
                <a:gdLst>
                  <a:gd name="connsiteX0" fmla="*/ 37447 w 45066"/>
                  <a:gd name="connsiteY0" fmla="*/ 45720 h 51108"/>
                  <a:gd name="connsiteX1" fmla="*/ 26016 w 45066"/>
                  <a:gd name="connsiteY1" fmla="*/ 49530 h 51108"/>
                  <a:gd name="connsiteX2" fmla="*/ 10777 w 45066"/>
                  <a:gd name="connsiteY2" fmla="*/ 38100 h 51108"/>
                  <a:gd name="connsiteX3" fmla="*/ 3156 w 45066"/>
                  <a:gd name="connsiteY3" fmla="*/ 22860 h 51108"/>
                  <a:gd name="connsiteX4" fmla="*/ 26016 w 45066"/>
                  <a:gd name="connsiteY4" fmla="*/ 0 h 51108"/>
                  <a:gd name="connsiteX5" fmla="*/ 29827 w 45066"/>
                  <a:gd name="connsiteY5" fmla="*/ 11430 h 51108"/>
                  <a:gd name="connsiteX6" fmla="*/ 45066 w 45066"/>
                  <a:gd name="connsiteY6" fmla="*/ 34290 h 51108"/>
                  <a:gd name="connsiteX7" fmla="*/ 37447 w 45066"/>
                  <a:gd name="connsiteY7" fmla="*/ 45720 h 51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066" h="51108">
                    <a:moveTo>
                      <a:pt x="37447" y="45720"/>
                    </a:moveTo>
                    <a:cubicBezTo>
                      <a:pt x="33636" y="49530"/>
                      <a:pt x="29827" y="53340"/>
                      <a:pt x="26016" y="49530"/>
                    </a:cubicBezTo>
                    <a:cubicBezTo>
                      <a:pt x="22206" y="45720"/>
                      <a:pt x="18397" y="41910"/>
                      <a:pt x="10777" y="38100"/>
                    </a:cubicBezTo>
                    <a:cubicBezTo>
                      <a:pt x="3156" y="34290"/>
                      <a:pt x="-4464" y="30480"/>
                      <a:pt x="3156" y="22860"/>
                    </a:cubicBezTo>
                    <a:cubicBezTo>
                      <a:pt x="6966" y="15240"/>
                      <a:pt x="10777" y="0"/>
                      <a:pt x="26016" y="0"/>
                    </a:cubicBezTo>
                    <a:cubicBezTo>
                      <a:pt x="26016" y="3810"/>
                      <a:pt x="26016" y="7620"/>
                      <a:pt x="29827" y="11430"/>
                    </a:cubicBezTo>
                    <a:cubicBezTo>
                      <a:pt x="37447" y="19050"/>
                      <a:pt x="45066" y="22860"/>
                      <a:pt x="45066" y="34290"/>
                    </a:cubicBezTo>
                    <a:lnTo>
                      <a:pt x="37447" y="45720"/>
                    </a:lnTo>
                    <a:close/>
                  </a:path>
                </a:pathLst>
              </a:custGeom>
              <a:solidFill>
                <a:srgbClr val="D065C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05" name="Freeform: Shape 704">
                <a:extLst>
                  <a:ext uri="{FF2B5EF4-FFF2-40B4-BE49-F238E27FC236}">
                    <a16:creationId xmlns:a16="http://schemas.microsoft.com/office/drawing/2014/main" id="{9DB57D9D-D0AE-E026-BD7E-6E9F26A89B2A}"/>
                  </a:ext>
                </a:extLst>
              </p:cNvPr>
              <p:cNvSpPr/>
              <p:nvPr/>
            </p:nvSpPr>
            <p:spPr>
              <a:xfrm>
                <a:off x="8328661" y="1710690"/>
                <a:ext cx="22859" cy="38100"/>
              </a:xfrm>
              <a:custGeom>
                <a:avLst/>
                <a:gdLst>
                  <a:gd name="connsiteX0" fmla="*/ 7620 w 22859"/>
                  <a:gd name="connsiteY0" fmla="*/ 0 h 38100"/>
                  <a:gd name="connsiteX1" fmla="*/ 15240 w 22859"/>
                  <a:gd name="connsiteY1" fmla="*/ 7620 h 38100"/>
                  <a:gd name="connsiteX2" fmla="*/ 22860 w 22859"/>
                  <a:gd name="connsiteY2" fmla="*/ 22860 h 38100"/>
                  <a:gd name="connsiteX3" fmla="*/ 7620 w 22859"/>
                  <a:gd name="connsiteY3" fmla="*/ 38100 h 38100"/>
                  <a:gd name="connsiteX4" fmla="*/ 0 w 22859"/>
                  <a:gd name="connsiteY4" fmla="*/ 30480 h 38100"/>
                  <a:gd name="connsiteX5" fmla="*/ 3810 w 22859"/>
                  <a:gd name="connsiteY5" fmla="*/ 19050 h 38100"/>
                  <a:gd name="connsiteX6" fmla="*/ 7620 w 22859"/>
                  <a:gd name="connsiteY6"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59" h="38100">
                    <a:moveTo>
                      <a:pt x="7620" y="0"/>
                    </a:moveTo>
                    <a:cubicBezTo>
                      <a:pt x="11430" y="3810"/>
                      <a:pt x="11430" y="3810"/>
                      <a:pt x="15240" y="7620"/>
                    </a:cubicBezTo>
                    <a:cubicBezTo>
                      <a:pt x="22860" y="11430"/>
                      <a:pt x="22860" y="15240"/>
                      <a:pt x="22860" y="22860"/>
                    </a:cubicBezTo>
                    <a:cubicBezTo>
                      <a:pt x="19050" y="30480"/>
                      <a:pt x="15240" y="38100"/>
                      <a:pt x="7620" y="38100"/>
                    </a:cubicBezTo>
                    <a:cubicBezTo>
                      <a:pt x="0" y="38100"/>
                      <a:pt x="0" y="38100"/>
                      <a:pt x="0" y="30480"/>
                    </a:cubicBezTo>
                    <a:cubicBezTo>
                      <a:pt x="0" y="26670"/>
                      <a:pt x="0" y="22860"/>
                      <a:pt x="3810" y="19050"/>
                    </a:cubicBezTo>
                    <a:cubicBezTo>
                      <a:pt x="7620" y="11430"/>
                      <a:pt x="7620" y="7620"/>
                      <a:pt x="7620" y="0"/>
                    </a:cubicBezTo>
                    <a:close/>
                  </a:path>
                </a:pathLst>
              </a:custGeom>
              <a:solidFill>
                <a:srgbClr val="D77CD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06" name="Freeform: Shape 705">
                <a:extLst>
                  <a:ext uri="{FF2B5EF4-FFF2-40B4-BE49-F238E27FC236}">
                    <a16:creationId xmlns:a16="http://schemas.microsoft.com/office/drawing/2014/main" id="{618C7662-68A4-491A-8F08-BBF86038C81A}"/>
                  </a:ext>
                </a:extLst>
              </p:cNvPr>
              <p:cNvSpPr/>
              <p:nvPr/>
            </p:nvSpPr>
            <p:spPr>
              <a:xfrm>
                <a:off x="8347711" y="1760220"/>
                <a:ext cx="26669" cy="35356"/>
              </a:xfrm>
              <a:custGeom>
                <a:avLst/>
                <a:gdLst>
                  <a:gd name="connsiteX0" fmla="*/ 26670 w 26669"/>
                  <a:gd name="connsiteY0" fmla="*/ 0 h 35356"/>
                  <a:gd name="connsiteX1" fmla="*/ 26670 w 26669"/>
                  <a:gd name="connsiteY1" fmla="*/ 7620 h 35356"/>
                  <a:gd name="connsiteX2" fmla="*/ 19050 w 26669"/>
                  <a:gd name="connsiteY2" fmla="*/ 34290 h 35356"/>
                  <a:gd name="connsiteX3" fmla="*/ 11430 w 26669"/>
                  <a:gd name="connsiteY3" fmla="*/ 30480 h 35356"/>
                  <a:gd name="connsiteX4" fmla="*/ 0 w 26669"/>
                  <a:gd name="connsiteY4" fmla="*/ 19050 h 35356"/>
                  <a:gd name="connsiteX5" fmla="*/ 3810 w 26669"/>
                  <a:gd name="connsiteY5" fmla="*/ 7620 h 35356"/>
                  <a:gd name="connsiteX6" fmla="*/ 15240 w 26669"/>
                  <a:gd name="connsiteY6" fmla="*/ 7620 h 35356"/>
                  <a:gd name="connsiteX7" fmla="*/ 22860 w 26669"/>
                  <a:gd name="connsiteY7" fmla="*/ 7620 h 35356"/>
                  <a:gd name="connsiteX8" fmla="*/ 26670 w 26669"/>
                  <a:gd name="connsiteY8" fmla="*/ 0 h 35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669" h="35356">
                    <a:moveTo>
                      <a:pt x="26670" y="0"/>
                    </a:moveTo>
                    <a:lnTo>
                      <a:pt x="26670" y="7620"/>
                    </a:lnTo>
                    <a:cubicBezTo>
                      <a:pt x="26670" y="15240"/>
                      <a:pt x="11430" y="22860"/>
                      <a:pt x="19050" y="34290"/>
                    </a:cubicBezTo>
                    <a:cubicBezTo>
                      <a:pt x="11430" y="38100"/>
                      <a:pt x="11430" y="30480"/>
                      <a:pt x="11430" y="30480"/>
                    </a:cubicBezTo>
                    <a:cubicBezTo>
                      <a:pt x="11430" y="22860"/>
                      <a:pt x="3810" y="19050"/>
                      <a:pt x="0" y="19050"/>
                    </a:cubicBezTo>
                    <a:lnTo>
                      <a:pt x="3810" y="7620"/>
                    </a:lnTo>
                    <a:cubicBezTo>
                      <a:pt x="7620" y="3810"/>
                      <a:pt x="11430" y="3810"/>
                      <a:pt x="15240" y="7620"/>
                    </a:cubicBezTo>
                    <a:cubicBezTo>
                      <a:pt x="19050" y="11430"/>
                      <a:pt x="19050" y="11430"/>
                      <a:pt x="22860" y="7620"/>
                    </a:cubicBezTo>
                    <a:lnTo>
                      <a:pt x="26670" y="0"/>
                    </a:lnTo>
                    <a:close/>
                  </a:path>
                </a:pathLst>
              </a:custGeom>
              <a:solidFill>
                <a:srgbClr val="D472D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07" name="Freeform: Shape 706">
                <a:extLst>
                  <a:ext uri="{FF2B5EF4-FFF2-40B4-BE49-F238E27FC236}">
                    <a16:creationId xmlns:a16="http://schemas.microsoft.com/office/drawing/2014/main" id="{2DF4897E-B55E-880D-FDB6-08FEC632BFB7}"/>
                  </a:ext>
                </a:extLst>
              </p:cNvPr>
              <p:cNvSpPr/>
              <p:nvPr/>
            </p:nvSpPr>
            <p:spPr>
              <a:xfrm>
                <a:off x="8351520" y="1744979"/>
                <a:ext cx="19050" cy="24438"/>
              </a:xfrm>
              <a:custGeom>
                <a:avLst/>
                <a:gdLst>
                  <a:gd name="connsiteX0" fmla="*/ 19050 w 19050"/>
                  <a:gd name="connsiteY0" fmla="*/ 19050 h 24438"/>
                  <a:gd name="connsiteX1" fmla="*/ 7620 w 19050"/>
                  <a:gd name="connsiteY1" fmla="*/ 22860 h 24438"/>
                  <a:gd name="connsiteX2" fmla="*/ 0 w 19050"/>
                  <a:gd name="connsiteY2" fmla="*/ 19050 h 24438"/>
                  <a:gd name="connsiteX3" fmla="*/ 7620 w 19050"/>
                  <a:gd name="connsiteY3" fmla="*/ 0 h 24438"/>
                  <a:gd name="connsiteX4" fmla="*/ 19050 w 19050"/>
                  <a:gd name="connsiteY4" fmla="*/ 19050 h 24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24438">
                    <a:moveTo>
                      <a:pt x="19050" y="19050"/>
                    </a:moveTo>
                    <a:cubicBezTo>
                      <a:pt x="15240" y="22860"/>
                      <a:pt x="11430" y="26670"/>
                      <a:pt x="7620" y="22860"/>
                    </a:cubicBezTo>
                    <a:cubicBezTo>
                      <a:pt x="3810" y="22860"/>
                      <a:pt x="0" y="19050"/>
                      <a:pt x="0" y="19050"/>
                    </a:cubicBezTo>
                    <a:cubicBezTo>
                      <a:pt x="3810" y="11430"/>
                      <a:pt x="3810" y="7620"/>
                      <a:pt x="7620" y="0"/>
                    </a:cubicBezTo>
                    <a:cubicBezTo>
                      <a:pt x="11430" y="3810"/>
                      <a:pt x="11430" y="15240"/>
                      <a:pt x="19050" y="19050"/>
                    </a:cubicBezTo>
                    <a:close/>
                  </a:path>
                </a:pathLst>
              </a:custGeom>
              <a:solidFill>
                <a:srgbClr val="D77CD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08" name="Freeform: Shape 707">
                <a:extLst>
                  <a:ext uri="{FF2B5EF4-FFF2-40B4-BE49-F238E27FC236}">
                    <a16:creationId xmlns:a16="http://schemas.microsoft.com/office/drawing/2014/main" id="{833035A2-69AB-2900-2A26-0E434D1A0C80}"/>
                  </a:ext>
                </a:extLst>
              </p:cNvPr>
              <p:cNvSpPr/>
              <p:nvPr/>
            </p:nvSpPr>
            <p:spPr>
              <a:xfrm>
                <a:off x="8027670" y="1779115"/>
                <a:ext cx="68580" cy="195416"/>
              </a:xfrm>
              <a:custGeom>
                <a:avLst/>
                <a:gdLst>
                  <a:gd name="connsiteX0" fmla="*/ 68580 w 68580"/>
                  <a:gd name="connsiteY0" fmla="*/ 38254 h 195416"/>
                  <a:gd name="connsiteX1" fmla="*/ 45720 w 68580"/>
                  <a:gd name="connsiteY1" fmla="*/ 61114 h 195416"/>
                  <a:gd name="connsiteX2" fmla="*/ 64770 w 68580"/>
                  <a:gd name="connsiteY2" fmla="*/ 83974 h 195416"/>
                  <a:gd name="connsiteX3" fmla="*/ 57150 w 68580"/>
                  <a:gd name="connsiteY3" fmla="*/ 106834 h 195416"/>
                  <a:gd name="connsiteX4" fmla="*/ 49530 w 68580"/>
                  <a:gd name="connsiteY4" fmla="*/ 125884 h 195416"/>
                  <a:gd name="connsiteX5" fmla="*/ 49530 w 68580"/>
                  <a:gd name="connsiteY5" fmla="*/ 141124 h 195416"/>
                  <a:gd name="connsiteX6" fmla="*/ 64770 w 68580"/>
                  <a:gd name="connsiteY6" fmla="*/ 171604 h 195416"/>
                  <a:gd name="connsiteX7" fmla="*/ 64770 w 68580"/>
                  <a:gd name="connsiteY7" fmla="*/ 194464 h 195416"/>
                  <a:gd name="connsiteX8" fmla="*/ 60960 w 68580"/>
                  <a:gd name="connsiteY8" fmla="*/ 194464 h 195416"/>
                  <a:gd name="connsiteX9" fmla="*/ 57150 w 68580"/>
                  <a:gd name="connsiteY9" fmla="*/ 194464 h 195416"/>
                  <a:gd name="connsiteX10" fmla="*/ 41910 w 68580"/>
                  <a:gd name="connsiteY10" fmla="*/ 190654 h 195416"/>
                  <a:gd name="connsiteX11" fmla="*/ 34290 w 68580"/>
                  <a:gd name="connsiteY11" fmla="*/ 186844 h 195416"/>
                  <a:gd name="connsiteX12" fmla="*/ 49530 w 68580"/>
                  <a:gd name="connsiteY12" fmla="*/ 163984 h 195416"/>
                  <a:gd name="connsiteX13" fmla="*/ 0 w 68580"/>
                  <a:gd name="connsiteY13" fmla="*/ 163984 h 195416"/>
                  <a:gd name="connsiteX14" fmla="*/ 11430 w 68580"/>
                  <a:gd name="connsiteY14" fmla="*/ 148744 h 195416"/>
                  <a:gd name="connsiteX15" fmla="*/ 19050 w 68580"/>
                  <a:gd name="connsiteY15" fmla="*/ 129694 h 195416"/>
                  <a:gd name="connsiteX16" fmla="*/ 19050 w 68580"/>
                  <a:gd name="connsiteY16" fmla="*/ 64924 h 195416"/>
                  <a:gd name="connsiteX17" fmla="*/ 19050 w 68580"/>
                  <a:gd name="connsiteY17" fmla="*/ 64924 h 195416"/>
                  <a:gd name="connsiteX18" fmla="*/ 19050 w 68580"/>
                  <a:gd name="connsiteY18" fmla="*/ 64924 h 195416"/>
                  <a:gd name="connsiteX19" fmla="*/ 11430 w 68580"/>
                  <a:gd name="connsiteY19" fmla="*/ 42064 h 195416"/>
                  <a:gd name="connsiteX20" fmla="*/ 15240 w 68580"/>
                  <a:gd name="connsiteY20" fmla="*/ 38254 h 195416"/>
                  <a:gd name="connsiteX21" fmla="*/ 22860 w 68580"/>
                  <a:gd name="connsiteY21" fmla="*/ 42064 h 195416"/>
                  <a:gd name="connsiteX22" fmla="*/ 38100 w 68580"/>
                  <a:gd name="connsiteY22" fmla="*/ 45874 h 195416"/>
                  <a:gd name="connsiteX23" fmla="*/ 38100 w 68580"/>
                  <a:gd name="connsiteY23" fmla="*/ 23014 h 195416"/>
                  <a:gd name="connsiteX24" fmla="*/ 34290 w 68580"/>
                  <a:gd name="connsiteY24" fmla="*/ 3964 h 195416"/>
                  <a:gd name="connsiteX25" fmla="*/ 38100 w 68580"/>
                  <a:gd name="connsiteY25" fmla="*/ 3964 h 195416"/>
                  <a:gd name="connsiteX26" fmla="*/ 57150 w 68580"/>
                  <a:gd name="connsiteY26" fmla="*/ 11584 h 195416"/>
                  <a:gd name="connsiteX27" fmla="*/ 68580 w 68580"/>
                  <a:gd name="connsiteY27" fmla="*/ 38254 h 195416"/>
                  <a:gd name="connsiteX28" fmla="*/ 68580 w 68580"/>
                  <a:gd name="connsiteY28" fmla="*/ 38254 h 19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8580" h="195416">
                    <a:moveTo>
                      <a:pt x="68580" y="38254"/>
                    </a:moveTo>
                    <a:cubicBezTo>
                      <a:pt x="60960" y="45874"/>
                      <a:pt x="57150" y="57304"/>
                      <a:pt x="45720" y="61114"/>
                    </a:cubicBezTo>
                    <a:cubicBezTo>
                      <a:pt x="57150" y="64924"/>
                      <a:pt x="72390" y="68734"/>
                      <a:pt x="64770" y="83974"/>
                    </a:cubicBezTo>
                    <a:cubicBezTo>
                      <a:pt x="57150" y="91594"/>
                      <a:pt x="53340" y="95404"/>
                      <a:pt x="57150" y="106834"/>
                    </a:cubicBezTo>
                    <a:cubicBezTo>
                      <a:pt x="60960" y="114454"/>
                      <a:pt x="53340" y="118264"/>
                      <a:pt x="49530" y="125884"/>
                    </a:cubicBezTo>
                    <a:cubicBezTo>
                      <a:pt x="41910" y="133504"/>
                      <a:pt x="41910" y="137314"/>
                      <a:pt x="49530" y="141124"/>
                    </a:cubicBezTo>
                    <a:cubicBezTo>
                      <a:pt x="60960" y="148744"/>
                      <a:pt x="64770" y="160174"/>
                      <a:pt x="64770" y="171604"/>
                    </a:cubicBezTo>
                    <a:cubicBezTo>
                      <a:pt x="64770" y="179224"/>
                      <a:pt x="64770" y="186844"/>
                      <a:pt x="64770" y="194464"/>
                    </a:cubicBezTo>
                    <a:cubicBezTo>
                      <a:pt x="64770" y="194464"/>
                      <a:pt x="64770" y="194464"/>
                      <a:pt x="60960" y="194464"/>
                    </a:cubicBezTo>
                    <a:lnTo>
                      <a:pt x="57150" y="194464"/>
                    </a:lnTo>
                    <a:cubicBezTo>
                      <a:pt x="53340" y="194464"/>
                      <a:pt x="45720" y="198274"/>
                      <a:pt x="41910" y="190654"/>
                    </a:cubicBezTo>
                    <a:lnTo>
                      <a:pt x="34290" y="186844"/>
                    </a:lnTo>
                    <a:cubicBezTo>
                      <a:pt x="30480" y="175414"/>
                      <a:pt x="41910" y="171604"/>
                      <a:pt x="49530" y="163984"/>
                    </a:cubicBezTo>
                    <a:cubicBezTo>
                      <a:pt x="30480" y="163984"/>
                      <a:pt x="15240" y="163984"/>
                      <a:pt x="0" y="163984"/>
                    </a:cubicBezTo>
                    <a:cubicBezTo>
                      <a:pt x="0" y="160174"/>
                      <a:pt x="3810" y="152554"/>
                      <a:pt x="11430" y="148744"/>
                    </a:cubicBezTo>
                    <a:cubicBezTo>
                      <a:pt x="19050" y="141124"/>
                      <a:pt x="19050" y="137314"/>
                      <a:pt x="19050" y="129694"/>
                    </a:cubicBezTo>
                    <a:cubicBezTo>
                      <a:pt x="7620" y="110644"/>
                      <a:pt x="11430" y="87784"/>
                      <a:pt x="19050" y="64924"/>
                    </a:cubicBezTo>
                    <a:cubicBezTo>
                      <a:pt x="19050" y="64924"/>
                      <a:pt x="19050" y="64924"/>
                      <a:pt x="19050" y="64924"/>
                    </a:cubicBezTo>
                    <a:cubicBezTo>
                      <a:pt x="19050" y="64924"/>
                      <a:pt x="19050" y="64924"/>
                      <a:pt x="19050" y="64924"/>
                    </a:cubicBezTo>
                    <a:cubicBezTo>
                      <a:pt x="7620" y="61114"/>
                      <a:pt x="7620" y="53494"/>
                      <a:pt x="11430" y="42064"/>
                    </a:cubicBezTo>
                    <a:cubicBezTo>
                      <a:pt x="11430" y="42064"/>
                      <a:pt x="11430" y="38254"/>
                      <a:pt x="15240" y="38254"/>
                    </a:cubicBezTo>
                    <a:cubicBezTo>
                      <a:pt x="19050" y="38254"/>
                      <a:pt x="19050" y="38254"/>
                      <a:pt x="22860" y="42064"/>
                    </a:cubicBezTo>
                    <a:cubicBezTo>
                      <a:pt x="26670" y="45874"/>
                      <a:pt x="34290" y="49684"/>
                      <a:pt x="38100" y="45874"/>
                    </a:cubicBezTo>
                    <a:cubicBezTo>
                      <a:pt x="41910" y="42064"/>
                      <a:pt x="45720" y="26824"/>
                      <a:pt x="38100" y="23014"/>
                    </a:cubicBezTo>
                    <a:cubicBezTo>
                      <a:pt x="34290" y="19204"/>
                      <a:pt x="38100" y="11584"/>
                      <a:pt x="34290" y="3964"/>
                    </a:cubicBezTo>
                    <a:lnTo>
                      <a:pt x="38100" y="3964"/>
                    </a:lnTo>
                    <a:cubicBezTo>
                      <a:pt x="49530" y="-3656"/>
                      <a:pt x="53340" y="154"/>
                      <a:pt x="57150" y="11584"/>
                    </a:cubicBezTo>
                    <a:cubicBezTo>
                      <a:pt x="57150" y="19204"/>
                      <a:pt x="64770" y="26824"/>
                      <a:pt x="68580" y="38254"/>
                    </a:cubicBezTo>
                    <a:lnTo>
                      <a:pt x="68580" y="38254"/>
                    </a:lnTo>
                    <a:close/>
                  </a:path>
                </a:pathLst>
              </a:custGeom>
              <a:solidFill>
                <a:srgbClr val="CA50C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09" name="Freeform: Shape 708">
                <a:extLst>
                  <a:ext uri="{FF2B5EF4-FFF2-40B4-BE49-F238E27FC236}">
                    <a16:creationId xmlns:a16="http://schemas.microsoft.com/office/drawing/2014/main" id="{C5903234-7873-F2D4-3E42-F596162509B1}"/>
                  </a:ext>
                </a:extLst>
              </p:cNvPr>
              <p:cNvSpPr/>
              <p:nvPr/>
            </p:nvSpPr>
            <p:spPr>
              <a:xfrm>
                <a:off x="8069581" y="1778317"/>
                <a:ext cx="26669" cy="35242"/>
              </a:xfrm>
              <a:custGeom>
                <a:avLst/>
                <a:gdLst>
                  <a:gd name="connsiteX0" fmla="*/ 26670 w 26669"/>
                  <a:gd name="connsiteY0" fmla="*/ 35242 h 35242"/>
                  <a:gd name="connsiteX1" fmla="*/ 11430 w 26669"/>
                  <a:gd name="connsiteY1" fmla="*/ 8573 h 35242"/>
                  <a:gd name="connsiteX2" fmla="*/ 0 w 26669"/>
                  <a:gd name="connsiteY2" fmla="*/ 4762 h 35242"/>
                  <a:gd name="connsiteX3" fmla="*/ 19050 w 26669"/>
                  <a:gd name="connsiteY3" fmla="*/ 953 h 35242"/>
                  <a:gd name="connsiteX4" fmla="*/ 22860 w 26669"/>
                  <a:gd name="connsiteY4" fmla="*/ 12383 h 35242"/>
                  <a:gd name="connsiteX5" fmla="*/ 26670 w 26669"/>
                  <a:gd name="connsiteY5" fmla="*/ 35242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69" h="35242">
                    <a:moveTo>
                      <a:pt x="26670" y="35242"/>
                    </a:moveTo>
                    <a:cubicBezTo>
                      <a:pt x="19050" y="27623"/>
                      <a:pt x="7620" y="23812"/>
                      <a:pt x="11430" y="8573"/>
                    </a:cubicBezTo>
                    <a:cubicBezTo>
                      <a:pt x="11430" y="953"/>
                      <a:pt x="3810" y="8573"/>
                      <a:pt x="0" y="4762"/>
                    </a:cubicBezTo>
                    <a:cubicBezTo>
                      <a:pt x="3810" y="-2858"/>
                      <a:pt x="15240" y="953"/>
                      <a:pt x="19050" y="953"/>
                    </a:cubicBezTo>
                    <a:cubicBezTo>
                      <a:pt x="22860" y="953"/>
                      <a:pt x="22860" y="8573"/>
                      <a:pt x="22860" y="12383"/>
                    </a:cubicBezTo>
                    <a:cubicBezTo>
                      <a:pt x="22860" y="20003"/>
                      <a:pt x="26670" y="27623"/>
                      <a:pt x="26670" y="35242"/>
                    </a:cubicBezTo>
                    <a:close/>
                  </a:path>
                </a:pathLst>
              </a:custGeom>
              <a:solidFill>
                <a:srgbClr val="D065C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10" name="Freeform: Shape 709">
                <a:extLst>
                  <a:ext uri="{FF2B5EF4-FFF2-40B4-BE49-F238E27FC236}">
                    <a16:creationId xmlns:a16="http://schemas.microsoft.com/office/drawing/2014/main" id="{2D4680C5-F329-20C1-81D2-BDCBF7EEBB7E}"/>
                  </a:ext>
                </a:extLst>
              </p:cNvPr>
              <p:cNvSpPr/>
              <p:nvPr/>
            </p:nvSpPr>
            <p:spPr>
              <a:xfrm>
                <a:off x="8111490" y="1805940"/>
                <a:ext cx="2857" cy="2857"/>
              </a:xfrm>
              <a:custGeom>
                <a:avLst/>
                <a:gdLst>
                  <a:gd name="connsiteX0" fmla="*/ 0 w 2857"/>
                  <a:gd name="connsiteY0" fmla="*/ 0 h 2857"/>
                  <a:gd name="connsiteX1" fmla="*/ 0 w 2857"/>
                  <a:gd name="connsiteY1" fmla="*/ 0 h 2857"/>
                  <a:gd name="connsiteX2" fmla="*/ 0 w 2857"/>
                  <a:gd name="connsiteY2" fmla="*/ 0 h 2857"/>
                  <a:gd name="connsiteX3" fmla="*/ 0 w 2857"/>
                  <a:gd name="connsiteY3" fmla="*/ 0 h 2857"/>
                  <a:gd name="connsiteX4" fmla="*/ 0 w 2857"/>
                  <a:gd name="connsiteY4" fmla="*/ 0 h 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 h="2857">
                    <a:moveTo>
                      <a:pt x="0" y="0"/>
                    </a:moveTo>
                    <a:cubicBezTo>
                      <a:pt x="3810" y="0"/>
                      <a:pt x="3810" y="3810"/>
                      <a:pt x="0" y="0"/>
                    </a:cubicBezTo>
                    <a:cubicBezTo>
                      <a:pt x="3810" y="3810"/>
                      <a:pt x="3810" y="3810"/>
                      <a:pt x="0" y="0"/>
                    </a:cubicBezTo>
                    <a:cubicBezTo>
                      <a:pt x="0" y="3810"/>
                      <a:pt x="0" y="3810"/>
                      <a:pt x="0" y="0"/>
                    </a:cubicBezTo>
                    <a:cubicBezTo>
                      <a:pt x="0" y="0"/>
                      <a:pt x="0" y="0"/>
                      <a:pt x="0" y="0"/>
                    </a:cubicBezTo>
                    <a:close/>
                  </a:path>
                </a:pathLst>
              </a:custGeom>
              <a:solidFill>
                <a:srgbClr val="E3A3E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11" name="Freeform: Shape 710">
                <a:extLst>
                  <a:ext uri="{FF2B5EF4-FFF2-40B4-BE49-F238E27FC236}">
                    <a16:creationId xmlns:a16="http://schemas.microsoft.com/office/drawing/2014/main" id="{731E2517-48B6-A853-58E0-AEBE2FBD9B9C}"/>
                  </a:ext>
                </a:extLst>
              </p:cNvPr>
              <p:cNvSpPr/>
              <p:nvPr/>
            </p:nvSpPr>
            <p:spPr>
              <a:xfrm>
                <a:off x="8191501" y="1729740"/>
                <a:ext cx="15239" cy="10477"/>
              </a:xfrm>
              <a:custGeom>
                <a:avLst/>
                <a:gdLst>
                  <a:gd name="connsiteX0" fmla="*/ 11430 w 15239"/>
                  <a:gd name="connsiteY0" fmla="*/ 7620 h 10477"/>
                  <a:gd name="connsiteX1" fmla="*/ 0 w 15239"/>
                  <a:gd name="connsiteY1" fmla="*/ 7620 h 10477"/>
                  <a:gd name="connsiteX2" fmla="*/ 11430 w 15239"/>
                  <a:gd name="connsiteY2" fmla="*/ 0 h 10477"/>
                  <a:gd name="connsiteX3" fmla="*/ 15240 w 15239"/>
                  <a:gd name="connsiteY3" fmla="*/ 3810 h 10477"/>
                  <a:gd name="connsiteX4" fmla="*/ 11430 w 15239"/>
                  <a:gd name="connsiteY4" fmla="*/ 7620 h 10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0477">
                    <a:moveTo>
                      <a:pt x="11430" y="7620"/>
                    </a:moveTo>
                    <a:cubicBezTo>
                      <a:pt x="7620" y="11430"/>
                      <a:pt x="3810" y="11430"/>
                      <a:pt x="0" y="7620"/>
                    </a:cubicBezTo>
                    <a:cubicBezTo>
                      <a:pt x="3810" y="3810"/>
                      <a:pt x="7620" y="0"/>
                      <a:pt x="11430" y="0"/>
                    </a:cubicBezTo>
                    <a:cubicBezTo>
                      <a:pt x="15240" y="0"/>
                      <a:pt x="15240" y="0"/>
                      <a:pt x="15240" y="3810"/>
                    </a:cubicBezTo>
                    <a:lnTo>
                      <a:pt x="11430" y="7620"/>
                    </a:lnTo>
                    <a:close/>
                  </a:path>
                </a:pathLst>
              </a:custGeom>
              <a:solidFill>
                <a:srgbClr val="E6ADE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12" name="Freeform: Shape 711">
                <a:extLst>
                  <a:ext uri="{FF2B5EF4-FFF2-40B4-BE49-F238E27FC236}">
                    <a16:creationId xmlns:a16="http://schemas.microsoft.com/office/drawing/2014/main" id="{B86428F3-07EE-05BB-5F0E-4F70786A391A}"/>
                  </a:ext>
                </a:extLst>
              </p:cNvPr>
              <p:cNvSpPr/>
              <p:nvPr/>
            </p:nvSpPr>
            <p:spPr>
              <a:xfrm>
                <a:off x="8130540" y="1764982"/>
                <a:ext cx="7620" cy="6667"/>
              </a:xfrm>
              <a:custGeom>
                <a:avLst/>
                <a:gdLst>
                  <a:gd name="connsiteX0" fmla="*/ 7620 w 7620"/>
                  <a:gd name="connsiteY0" fmla="*/ 2858 h 6667"/>
                  <a:gd name="connsiteX1" fmla="*/ 3810 w 7620"/>
                  <a:gd name="connsiteY1" fmla="*/ 6668 h 6667"/>
                  <a:gd name="connsiteX2" fmla="*/ 0 w 7620"/>
                  <a:gd name="connsiteY2" fmla="*/ 2858 h 6667"/>
                  <a:gd name="connsiteX3" fmla="*/ 7620 w 7620"/>
                  <a:gd name="connsiteY3" fmla="*/ 2858 h 6667"/>
                  <a:gd name="connsiteX4" fmla="*/ 7620 w 7620"/>
                  <a:gd name="connsiteY4" fmla="*/ 2858 h 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 h="6667">
                    <a:moveTo>
                      <a:pt x="7620" y="2858"/>
                    </a:moveTo>
                    <a:cubicBezTo>
                      <a:pt x="7620" y="6668"/>
                      <a:pt x="7620" y="6668"/>
                      <a:pt x="3810" y="6668"/>
                    </a:cubicBezTo>
                    <a:cubicBezTo>
                      <a:pt x="3810" y="6668"/>
                      <a:pt x="0" y="6668"/>
                      <a:pt x="0" y="2858"/>
                    </a:cubicBezTo>
                    <a:cubicBezTo>
                      <a:pt x="3810" y="2858"/>
                      <a:pt x="3810" y="-953"/>
                      <a:pt x="7620" y="2858"/>
                    </a:cubicBezTo>
                    <a:cubicBezTo>
                      <a:pt x="7620" y="-953"/>
                      <a:pt x="7620" y="-953"/>
                      <a:pt x="7620" y="2858"/>
                    </a:cubicBezTo>
                    <a:close/>
                  </a:path>
                </a:pathLst>
              </a:custGeom>
              <a:solidFill>
                <a:srgbClr val="D77CD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13" name="Freeform: Shape 712">
                <a:extLst>
                  <a:ext uri="{FF2B5EF4-FFF2-40B4-BE49-F238E27FC236}">
                    <a16:creationId xmlns:a16="http://schemas.microsoft.com/office/drawing/2014/main" id="{3B89DEEC-95DF-C3CF-7FB6-D6C628284BD2}"/>
                  </a:ext>
                </a:extLst>
              </p:cNvPr>
              <p:cNvSpPr/>
              <p:nvPr/>
            </p:nvSpPr>
            <p:spPr>
              <a:xfrm>
                <a:off x="8492490" y="1794509"/>
                <a:ext cx="17145" cy="22436"/>
              </a:xfrm>
              <a:custGeom>
                <a:avLst/>
                <a:gdLst>
                  <a:gd name="connsiteX0" fmla="*/ 11430 w 17145"/>
                  <a:gd name="connsiteY0" fmla="*/ 0 h 22436"/>
                  <a:gd name="connsiteX1" fmla="*/ 11430 w 17145"/>
                  <a:gd name="connsiteY1" fmla="*/ 19050 h 22436"/>
                  <a:gd name="connsiteX2" fmla="*/ 0 w 17145"/>
                  <a:gd name="connsiteY2" fmla="*/ 19050 h 22436"/>
                  <a:gd name="connsiteX3" fmla="*/ 11430 w 17145"/>
                  <a:gd name="connsiteY3" fmla="*/ 0 h 22436"/>
                </a:gdLst>
                <a:ahLst/>
                <a:cxnLst>
                  <a:cxn ang="0">
                    <a:pos x="connsiteX0" y="connsiteY0"/>
                  </a:cxn>
                  <a:cxn ang="0">
                    <a:pos x="connsiteX1" y="connsiteY1"/>
                  </a:cxn>
                  <a:cxn ang="0">
                    <a:pos x="connsiteX2" y="connsiteY2"/>
                  </a:cxn>
                  <a:cxn ang="0">
                    <a:pos x="connsiteX3" y="connsiteY3"/>
                  </a:cxn>
                </a:cxnLst>
                <a:rect l="l" t="t" r="r" b="b"/>
                <a:pathLst>
                  <a:path w="17145" h="22436">
                    <a:moveTo>
                      <a:pt x="11430" y="0"/>
                    </a:moveTo>
                    <a:cubicBezTo>
                      <a:pt x="19050" y="11430"/>
                      <a:pt x="19050" y="11430"/>
                      <a:pt x="11430" y="19050"/>
                    </a:cubicBezTo>
                    <a:cubicBezTo>
                      <a:pt x="7620" y="26670"/>
                      <a:pt x="3810" y="19050"/>
                      <a:pt x="0" y="19050"/>
                    </a:cubicBezTo>
                    <a:cubicBezTo>
                      <a:pt x="3810" y="15240"/>
                      <a:pt x="3810" y="7620"/>
                      <a:pt x="11430" y="0"/>
                    </a:cubicBezTo>
                    <a:close/>
                  </a:path>
                </a:pathLst>
              </a:custGeom>
              <a:solidFill>
                <a:srgbClr val="CE5CC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14" name="Freeform: Shape 713">
                <a:extLst>
                  <a:ext uri="{FF2B5EF4-FFF2-40B4-BE49-F238E27FC236}">
                    <a16:creationId xmlns:a16="http://schemas.microsoft.com/office/drawing/2014/main" id="{F30257F6-280B-8C8A-E8F5-007B43204945}"/>
                  </a:ext>
                </a:extLst>
              </p:cNvPr>
              <p:cNvSpPr/>
              <p:nvPr/>
            </p:nvSpPr>
            <p:spPr>
              <a:xfrm>
                <a:off x="8616527" y="1748790"/>
                <a:ext cx="1693" cy="38100"/>
              </a:xfrm>
              <a:custGeom>
                <a:avLst/>
                <a:gdLst>
                  <a:gd name="connsiteX0" fmla="*/ 1693 w 1693"/>
                  <a:gd name="connsiteY0" fmla="*/ 0 h 38100"/>
                  <a:gd name="connsiteX1" fmla="*/ 1693 w 1693"/>
                  <a:gd name="connsiteY1" fmla="*/ 0 h 38100"/>
                  <a:gd name="connsiteX2" fmla="*/ 1693 w 1693"/>
                  <a:gd name="connsiteY2" fmla="*/ 0 h 38100"/>
                  <a:gd name="connsiteX3" fmla="*/ 1693 w 1693"/>
                  <a:gd name="connsiteY3" fmla="*/ 0 h 38100"/>
                  <a:gd name="connsiteX4" fmla="*/ 1693 w 1693"/>
                  <a:gd name="connsiteY4" fmla="*/ 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3" h="38100">
                    <a:moveTo>
                      <a:pt x="1693" y="0"/>
                    </a:moveTo>
                    <a:cubicBezTo>
                      <a:pt x="1693" y="0"/>
                      <a:pt x="1693" y="0"/>
                      <a:pt x="1693" y="0"/>
                    </a:cubicBezTo>
                    <a:cubicBezTo>
                      <a:pt x="1693" y="0"/>
                      <a:pt x="1693" y="0"/>
                      <a:pt x="1693" y="0"/>
                    </a:cubicBezTo>
                    <a:cubicBezTo>
                      <a:pt x="1693" y="0"/>
                      <a:pt x="-2116" y="0"/>
                      <a:pt x="1693" y="0"/>
                    </a:cubicBezTo>
                    <a:cubicBezTo>
                      <a:pt x="-2116" y="0"/>
                      <a:pt x="1693" y="0"/>
                      <a:pt x="1693" y="0"/>
                    </a:cubicBezTo>
                    <a:close/>
                  </a:path>
                </a:pathLst>
              </a:custGeom>
              <a:solidFill>
                <a:srgbClr val="DA85D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15" name="Freeform: Shape 714">
                <a:extLst>
                  <a:ext uri="{FF2B5EF4-FFF2-40B4-BE49-F238E27FC236}">
                    <a16:creationId xmlns:a16="http://schemas.microsoft.com/office/drawing/2014/main" id="{12F7FE3D-DD56-D60E-B24A-DA98F9356BB8}"/>
                  </a:ext>
                </a:extLst>
              </p:cNvPr>
              <p:cNvSpPr/>
              <p:nvPr/>
            </p:nvSpPr>
            <p:spPr>
              <a:xfrm>
                <a:off x="8023861" y="1751105"/>
                <a:ext cx="15239" cy="10067"/>
              </a:xfrm>
              <a:custGeom>
                <a:avLst/>
                <a:gdLst>
                  <a:gd name="connsiteX0" fmla="*/ 15240 w 15239"/>
                  <a:gd name="connsiteY0" fmla="*/ 9115 h 10067"/>
                  <a:gd name="connsiteX1" fmla="*/ 15240 w 15239"/>
                  <a:gd name="connsiteY1" fmla="*/ 9115 h 10067"/>
                  <a:gd name="connsiteX2" fmla="*/ 0 w 15239"/>
                  <a:gd name="connsiteY2" fmla="*/ 5305 h 10067"/>
                  <a:gd name="connsiteX3" fmla="*/ 3810 w 15239"/>
                  <a:gd name="connsiteY3" fmla="*/ 1495 h 10067"/>
                  <a:gd name="connsiteX4" fmla="*/ 15240 w 15239"/>
                  <a:gd name="connsiteY4" fmla="*/ 9115 h 10067"/>
                  <a:gd name="connsiteX5" fmla="*/ 15240 w 15239"/>
                  <a:gd name="connsiteY5" fmla="*/ 9115 h 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39" h="10067">
                    <a:moveTo>
                      <a:pt x="15240" y="9115"/>
                    </a:moveTo>
                    <a:lnTo>
                      <a:pt x="15240" y="9115"/>
                    </a:lnTo>
                    <a:cubicBezTo>
                      <a:pt x="7620" y="9115"/>
                      <a:pt x="3810" y="12925"/>
                      <a:pt x="0" y="5305"/>
                    </a:cubicBezTo>
                    <a:cubicBezTo>
                      <a:pt x="0" y="5305"/>
                      <a:pt x="0" y="1495"/>
                      <a:pt x="3810" y="1495"/>
                    </a:cubicBezTo>
                    <a:cubicBezTo>
                      <a:pt x="11430" y="-2315"/>
                      <a:pt x="15240" y="1495"/>
                      <a:pt x="15240" y="9115"/>
                    </a:cubicBezTo>
                    <a:lnTo>
                      <a:pt x="15240" y="9115"/>
                    </a:lnTo>
                    <a:close/>
                  </a:path>
                </a:pathLst>
              </a:custGeom>
              <a:solidFill>
                <a:srgbClr val="D065C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16" name="Freeform: Shape 715">
                <a:extLst>
                  <a:ext uri="{FF2B5EF4-FFF2-40B4-BE49-F238E27FC236}">
                    <a16:creationId xmlns:a16="http://schemas.microsoft.com/office/drawing/2014/main" id="{5A175FE3-8201-9BBF-5C26-C9DA9049141A}"/>
                  </a:ext>
                </a:extLst>
              </p:cNvPr>
              <p:cNvSpPr/>
              <p:nvPr/>
            </p:nvSpPr>
            <p:spPr>
              <a:xfrm>
                <a:off x="7966711" y="1643641"/>
                <a:ext cx="11429" cy="9898"/>
              </a:xfrm>
              <a:custGeom>
                <a:avLst/>
                <a:gdLst>
                  <a:gd name="connsiteX0" fmla="*/ 11430 w 11429"/>
                  <a:gd name="connsiteY0" fmla="*/ 9899 h 9898"/>
                  <a:gd name="connsiteX1" fmla="*/ 0 w 11429"/>
                  <a:gd name="connsiteY1" fmla="*/ 2279 h 9898"/>
                  <a:gd name="connsiteX2" fmla="*/ 11430 w 11429"/>
                  <a:gd name="connsiteY2" fmla="*/ 9899 h 9898"/>
                  <a:gd name="connsiteX3" fmla="*/ 11430 w 11429"/>
                  <a:gd name="connsiteY3" fmla="*/ 9899 h 9898"/>
                </a:gdLst>
                <a:ahLst/>
                <a:cxnLst>
                  <a:cxn ang="0">
                    <a:pos x="connsiteX0" y="connsiteY0"/>
                  </a:cxn>
                  <a:cxn ang="0">
                    <a:pos x="connsiteX1" y="connsiteY1"/>
                  </a:cxn>
                  <a:cxn ang="0">
                    <a:pos x="connsiteX2" y="connsiteY2"/>
                  </a:cxn>
                  <a:cxn ang="0">
                    <a:pos x="connsiteX3" y="connsiteY3"/>
                  </a:cxn>
                </a:cxnLst>
                <a:rect l="l" t="t" r="r" b="b"/>
                <a:pathLst>
                  <a:path w="11429" h="9898">
                    <a:moveTo>
                      <a:pt x="11430" y="9899"/>
                    </a:moveTo>
                    <a:cubicBezTo>
                      <a:pt x="7620" y="6089"/>
                      <a:pt x="3810" y="6089"/>
                      <a:pt x="0" y="2279"/>
                    </a:cubicBezTo>
                    <a:cubicBezTo>
                      <a:pt x="11430" y="-1531"/>
                      <a:pt x="11430" y="-1531"/>
                      <a:pt x="11430" y="9899"/>
                    </a:cubicBezTo>
                    <a:lnTo>
                      <a:pt x="11430" y="9899"/>
                    </a:lnTo>
                    <a:close/>
                  </a:path>
                </a:pathLst>
              </a:custGeom>
              <a:solidFill>
                <a:srgbClr val="D77CD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17" name="Freeform: Shape 716">
                <a:extLst>
                  <a:ext uri="{FF2B5EF4-FFF2-40B4-BE49-F238E27FC236}">
                    <a16:creationId xmlns:a16="http://schemas.microsoft.com/office/drawing/2014/main" id="{7EA4C3BA-736A-DC0F-8B61-28115CAB07C2}"/>
                  </a:ext>
                </a:extLst>
              </p:cNvPr>
              <p:cNvSpPr/>
              <p:nvPr/>
            </p:nvSpPr>
            <p:spPr>
              <a:xfrm>
                <a:off x="7875270" y="1771650"/>
                <a:ext cx="34290" cy="102870"/>
              </a:xfrm>
              <a:custGeom>
                <a:avLst/>
                <a:gdLst>
                  <a:gd name="connsiteX0" fmla="*/ 34290 w 34290"/>
                  <a:gd name="connsiteY0" fmla="*/ 72390 h 102870"/>
                  <a:gd name="connsiteX1" fmla="*/ 22860 w 34290"/>
                  <a:gd name="connsiteY1" fmla="*/ 68580 h 102870"/>
                  <a:gd name="connsiteX2" fmla="*/ 26670 w 34290"/>
                  <a:gd name="connsiteY2" fmla="*/ 87630 h 102870"/>
                  <a:gd name="connsiteX3" fmla="*/ 22860 w 34290"/>
                  <a:gd name="connsiteY3" fmla="*/ 102870 h 102870"/>
                  <a:gd name="connsiteX4" fmla="*/ 11430 w 34290"/>
                  <a:gd name="connsiteY4" fmla="*/ 91440 h 102870"/>
                  <a:gd name="connsiteX5" fmla="*/ 11430 w 34290"/>
                  <a:gd name="connsiteY5" fmla="*/ 76200 h 102870"/>
                  <a:gd name="connsiteX6" fmla="*/ 19050 w 34290"/>
                  <a:gd name="connsiteY6" fmla="*/ 64770 h 102870"/>
                  <a:gd name="connsiteX7" fmla="*/ 0 w 34290"/>
                  <a:gd name="connsiteY7" fmla="*/ 38100 h 102870"/>
                  <a:gd name="connsiteX8" fmla="*/ 11430 w 34290"/>
                  <a:gd name="connsiteY8" fmla="*/ 30480 h 102870"/>
                  <a:gd name="connsiteX9" fmla="*/ 3810 w 34290"/>
                  <a:gd name="connsiteY9" fmla="*/ 0 h 102870"/>
                  <a:gd name="connsiteX10" fmla="*/ 26670 w 34290"/>
                  <a:gd name="connsiteY10" fmla="*/ 19050 h 102870"/>
                  <a:gd name="connsiteX11" fmla="*/ 26670 w 34290"/>
                  <a:gd name="connsiteY11" fmla="*/ 30480 h 102870"/>
                  <a:gd name="connsiteX12" fmla="*/ 26670 w 34290"/>
                  <a:gd name="connsiteY12" fmla="*/ 34290 h 102870"/>
                  <a:gd name="connsiteX13" fmla="*/ 34290 w 34290"/>
                  <a:gd name="connsiteY13" fmla="*/ 72390 h 102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290" h="102870">
                    <a:moveTo>
                      <a:pt x="34290" y="72390"/>
                    </a:moveTo>
                    <a:cubicBezTo>
                      <a:pt x="30480" y="72390"/>
                      <a:pt x="26670" y="68580"/>
                      <a:pt x="22860" y="68580"/>
                    </a:cubicBezTo>
                    <a:cubicBezTo>
                      <a:pt x="22860" y="76200"/>
                      <a:pt x="22860" y="80010"/>
                      <a:pt x="26670" y="87630"/>
                    </a:cubicBezTo>
                    <a:cubicBezTo>
                      <a:pt x="30480" y="95250"/>
                      <a:pt x="26670" y="102870"/>
                      <a:pt x="22860" y="102870"/>
                    </a:cubicBezTo>
                    <a:cubicBezTo>
                      <a:pt x="19050" y="102870"/>
                      <a:pt x="11430" y="95250"/>
                      <a:pt x="11430" y="91440"/>
                    </a:cubicBezTo>
                    <a:cubicBezTo>
                      <a:pt x="11430" y="87630"/>
                      <a:pt x="11430" y="80010"/>
                      <a:pt x="11430" y="76200"/>
                    </a:cubicBezTo>
                    <a:cubicBezTo>
                      <a:pt x="19050" y="76200"/>
                      <a:pt x="19050" y="68580"/>
                      <a:pt x="19050" y="64770"/>
                    </a:cubicBezTo>
                    <a:cubicBezTo>
                      <a:pt x="15240" y="57150"/>
                      <a:pt x="7620" y="45720"/>
                      <a:pt x="0" y="38100"/>
                    </a:cubicBezTo>
                    <a:cubicBezTo>
                      <a:pt x="3810" y="30480"/>
                      <a:pt x="7620" y="38100"/>
                      <a:pt x="11430" y="30480"/>
                    </a:cubicBezTo>
                    <a:cubicBezTo>
                      <a:pt x="3810" y="22860"/>
                      <a:pt x="-3810" y="15240"/>
                      <a:pt x="3810" y="0"/>
                    </a:cubicBezTo>
                    <a:cubicBezTo>
                      <a:pt x="15240" y="3810"/>
                      <a:pt x="15240" y="7620"/>
                      <a:pt x="26670" y="19050"/>
                    </a:cubicBezTo>
                    <a:cubicBezTo>
                      <a:pt x="30480" y="22860"/>
                      <a:pt x="38100" y="26670"/>
                      <a:pt x="26670" y="30480"/>
                    </a:cubicBezTo>
                    <a:cubicBezTo>
                      <a:pt x="26670" y="30480"/>
                      <a:pt x="26670" y="34290"/>
                      <a:pt x="26670" y="34290"/>
                    </a:cubicBezTo>
                    <a:cubicBezTo>
                      <a:pt x="30480" y="49530"/>
                      <a:pt x="30480" y="60960"/>
                      <a:pt x="34290" y="72390"/>
                    </a:cubicBezTo>
                    <a:close/>
                  </a:path>
                </a:pathLst>
              </a:custGeom>
              <a:solidFill>
                <a:srgbClr val="C339C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18" name="Freeform: Shape 717">
                <a:extLst>
                  <a:ext uri="{FF2B5EF4-FFF2-40B4-BE49-F238E27FC236}">
                    <a16:creationId xmlns:a16="http://schemas.microsoft.com/office/drawing/2014/main" id="{0D44B8EA-226A-D2B0-93F9-5B8E6D91A7A9}"/>
                  </a:ext>
                </a:extLst>
              </p:cNvPr>
              <p:cNvSpPr/>
              <p:nvPr/>
            </p:nvSpPr>
            <p:spPr>
              <a:xfrm>
                <a:off x="7652712" y="1804361"/>
                <a:ext cx="28248" cy="52801"/>
              </a:xfrm>
              <a:custGeom>
                <a:avLst/>
                <a:gdLst>
                  <a:gd name="connsiteX0" fmla="*/ 24438 w 28248"/>
                  <a:gd name="connsiteY0" fmla="*/ 1578 h 52801"/>
                  <a:gd name="connsiteX1" fmla="*/ 16818 w 28248"/>
                  <a:gd name="connsiteY1" fmla="*/ 13008 h 52801"/>
                  <a:gd name="connsiteX2" fmla="*/ 28248 w 28248"/>
                  <a:gd name="connsiteY2" fmla="*/ 28248 h 52801"/>
                  <a:gd name="connsiteX3" fmla="*/ 24438 w 28248"/>
                  <a:gd name="connsiteY3" fmla="*/ 43488 h 52801"/>
                  <a:gd name="connsiteX4" fmla="*/ 16818 w 28248"/>
                  <a:gd name="connsiteY4" fmla="*/ 51108 h 52801"/>
                  <a:gd name="connsiteX5" fmla="*/ 5388 w 28248"/>
                  <a:gd name="connsiteY5" fmla="*/ 51108 h 52801"/>
                  <a:gd name="connsiteX6" fmla="*/ 9198 w 28248"/>
                  <a:gd name="connsiteY6" fmla="*/ 43488 h 52801"/>
                  <a:gd name="connsiteX7" fmla="*/ 5388 w 28248"/>
                  <a:gd name="connsiteY7" fmla="*/ 28248 h 52801"/>
                  <a:gd name="connsiteX8" fmla="*/ 1578 w 28248"/>
                  <a:gd name="connsiteY8" fmla="*/ 9198 h 52801"/>
                  <a:gd name="connsiteX9" fmla="*/ 5388 w 28248"/>
                  <a:gd name="connsiteY9" fmla="*/ 5388 h 52801"/>
                  <a:gd name="connsiteX10" fmla="*/ 16818 w 28248"/>
                  <a:gd name="connsiteY10" fmla="*/ 5388 h 52801"/>
                  <a:gd name="connsiteX11" fmla="*/ 24438 w 28248"/>
                  <a:gd name="connsiteY11" fmla="*/ 1578 h 52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248" h="52801">
                    <a:moveTo>
                      <a:pt x="24438" y="1578"/>
                    </a:moveTo>
                    <a:cubicBezTo>
                      <a:pt x="24438" y="5388"/>
                      <a:pt x="20628" y="9198"/>
                      <a:pt x="16818" y="13008"/>
                    </a:cubicBezTo>
                    <a:cubicBezTo>
                      <a:pt x="13008" y="24438"/>
                      <a:pt x="16818" y="28248"/>
                      <a:pt x="28248" y="28248"/>
                    </a:cubicBezTo>
                    <a:cubicBezTo>
                      <a:pt x="28248" y="32058"/>
                      <a:pt x="24438" y="39678"/>
                      <a:pt x="24438" y="43488"/>
                    </a:cubicBezTo>
                    <a:cubicBezTo>
                      <a:pt x="24438" y="47298"/>
                      <a:pt x="20628" y="51108"/>
                      <a:pt x="16818" y="51108"/>
                    </a:cubicBezTo>
                    <a:cubicBezTo>
                      <a:pt x="13008" y="51108"/>
                      <a:pt x="9198" y="54918"/>
                      <a:pt x="5388" y="51108"/>
                    </a:cubicBezTo>
                    <a:cubicBezTo>
                      <a:pt x="1578" y="47298"/>
                      <a:pt x="9198" y="43488"/>
                      <a:pt x="9198" y="43488"/>
                    </a:cubicBezTo>
                    <a:cubicBezTo>
                      <a:pt x="13008" y="35868"/>
                      <a:pt x="13008" y="32058"/>
                      <a:pt x="5388" y="28248"/>
                    </a:cubicBezTo>
                    <a:cubicBezTo>
                      <a:pt x="1578" y="24438"/>
                      <a:pt x="-2232" y="16818"/>
                      <a:pt x="1578" y="9198"/>
                    </a:cubicBezTo>
                    <a:cubicBezTo>
                      <a:pt x="1578" y="9198"/>
                      <a:pt x="5388" y="5388"/>
                      <a:pt x="5388" y="5388"/>
                    </a:cubicBezTo>
                    <a:cubicBezTo>
                      <a:pt x="9198" y="9198"/>
                      <a:pt x="13008" y="5388"/>
                      <a:pt x="16818" y="5388"/>
                    </a:cubicBezTo>
                    <a:cubicBezTo>
                      <a:pt x="16818" y="1578"/>
                      <a:pt x="20628" y="-2232"/>
                      <a:pt x="24438" y="1578"/>
                    </a:cubicBezTo>
                    <a:close/>
                  </a:path>
                </a:pathLst>
              </a:custGeom>
              <a:solidFill>
                <a:srgbClr val="C43DC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19" name="Freeform: Shape 718">
                <a:extLst>
                  <a:ext uri="{FF2B5EF4-FFF2-40B4-BE49-F238E27FC236}">
                    <a16:creationId xmlns:a16="http://schemas.microsoft.com/office/drawing/2014/main" id="{5248E4F6-C296-4795-C8D3-06F1CAC2F0E1}"/>
                  </a:ext>
                </a:extLst>
              </p:cNvPr>
              <p:cNvSpPr/>
              <p:nvPr/>
            </p:nvSpPr>
            <p:spPr>
              <a:xfrm>
                <a:off x="7600951" y="1824037"/>
                <a:ext cx="20743" cy="20002"/>
              </a:xfrm>
              <a:custGeom>
                <a:avLst/>
                <a:gdLst>
                  <a:gd name="connsiteX0" fmla="*/ 19050 w 20743"/>
                  <a:gd name="connsiteY0" fmla="*/ 20003 h 20002"/>
                  <a:gd name="connsiteX1" fmla="*/ 3810 w 20743"/>
                  <a:gd name="connsiteY1" fmla="*/ 16192 h 20002"/>
                  <a:gd name="connsiteX2" fmla="*/ 0 w 20743"/>
                  <a:gd name="connsiteY2" fmla="*/ 12383 h 20002"/>
                  <a:gd name="connsiteX3" fmla="*/ 7620 w 20743"/>
                  <a:gd name="connsiteY3" fmla="*/ 953 h 20002"/>
                  <a:gd name="connsiteX4" fmla="*/ 19050 w 20743"/>
                  <a:gd name="connsiteY4" fmla="*/ 4762 h 20002"/>
                  <a:gd name="connsiteX5" fmla="*/ 19050 w 20743"/>
                  <a:gd name="connsiteY5" fmla="*/ 20003 h 20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43" h="20002">
                    <a:moveTo>
                      <a:pt x="19050" y="20003"/>
                    </a:moveTo>
                    <a:cubicBezTo>
                      <a:pt x="15240" y="16192"/>
                      <a:pt x="11430" y="12383"/>
                      <a:pt x="3810" y="16192"/>
                    </a:cubicBezTo>
                    <a:cubicBezTo>
                      <a:pt x="0" y="16192"/>
                      <a:pt x="0" y="16192"/>
                      <a:pt x="0" y="12383"/>
                    </a:cubicBezTo>
                    <a:cubicBezTo>
                      <a:pt x="0" y="8572"/>
                      <a:pt x="3810" y="4762"/>
                      <a:pt x="7620" y="953"/>
                    </a:cubicBezTo>
                    <a:cubicBezTo>
                      <a:pt x="11430" y="953"/>
                      <a:pt x="15240" y="-2858"/>
                      <a:pt x="19050" y="4762"/>
                    </a:cubicBezTo>
                    <a:cubicBezTo>
                      <a:pt x="19050" y="8572"/>
                      <a:pt x="22860" y="12383"/>
                      <a:pt x="19050" y="20003"/>
                    </a:cubicBezTo>
                    <a:close/>
                  </a:path>
                </a:pathLst>
              </a:custGeom>
              <a:solidFill>
                <a:srgbClr val="D983D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20" name="Freeform: Shape 719">
                <a:extLst>
                  <a:ext uri="{FF2B5EF4-FFF2-40B4-BE49-F238E27FC236}">
                    <a16:creationId xmlns:a16="http://schemas.microsoft.com/office/drawing/2014/main" id="{B37FDCBA-1C27-88D5-4AF0-23302C5C61CE}"/>
                  </a:ext>
                </a:extLst>
              </p:cNvPr>
              <p:cNvSpPr/>
              <p:nvPr/>
            </p:nvSpPr>
            <p:spPr>
              <a:xfrm>
                <a:off x="7684770" y="1760220"/>
                <a:ext cx="11430" cy="6667"/>
              </a:xfrm>
              <a:custGeom>
                <a:avLst/>
                <a:gdLst>
                  <a:gd name="connsiteX0" fmla="*/ 0 w 11430"/>
                  <a:gd name="connsiteY0" fmla="*/ 0 h 6667"/>
                  <a:gd name="connsiteX1" fmla="*/ 7620 w 11430"/>
                  <a:gd name="connsiteY1" fmla="*/ 0 h 6667"/>
                  <a:gd name="connsiteX2" fmla="*/ 11430 w 11430"/>
                  <a:gd name="connsiteY2" fmla="*/ 3810 h 6667"/>
                  <a:gd name="connsiteX3" fmla="*/ 3810 w 11430"/>
                  <a:gd name="connsiteY3" fmla="*/ 3810 h 6667"/>
                  <a:gd name="connsiteX4" fmla="*/ 0 w 11430"/>
                  <a:gd name="connsiteY4" fmla="*/ 0 h 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6667">
                    <a:moveTo>
                      <a:pt x="0" y="0"/>
                    </a:moveTo>
                    <a:cubicBezTo>
                      <a:pt x="3810" y="0"/>
                      <a:pt x="3810" y="0"/>
                      <a:pt x="7620" y="0"/>
                    </a:cubicBezTo>
                    <a:cubicBezTo>
                      <a:pt x="7620" y="0"/>
                      <a:pt x="11430" y="3810"/>
                      <a:pt x="11430" y="3810"/>
                    </a:cubicBezTo>
                    <a:cubicBezTo>
                      <a:pt x="11430" y="7620"/>
                      <a:pt x="7620" y="7620"/>
                      <a:pt x="3810" y="3810"/>
                    </a:cubicBezTo>
                    <a:cubicBezTo>
                      <a:pt x="3810" y="3810"/>
                      <a:pt x="0" y="3810"/>
                      <a:pt x="0" y="0"/>
                    </a:cubicBezTo>
                    <a:close/>
                  </a:path>
                </a:pathLst>
              </a:custGeom>
              <a:solidFill>
                <a:srgbClr val="D983D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21" name="Freeform: Shape 720">
                <a:extLst>
                  <a:ext uri="{FF2B5EF4-FFF2-40B4-BE49-F238E27FC236}">
                    <a16:creationId xmlns:a16="http://schemas.microsoft.com/office/drawing/2014/main" id="{E93C3FE0-A773-5F62-FBCE-7C66E9D9284F}"/>
                  </a:ext>
                </a:extLst>
              </p:cNvPr>
              <p:cNvSpPr/>
              <p:nvPr/>
            </p:nvSpPr>
            <p:spPr>
              <a:xfrm>
                <a:off x="7627620" y="1828800"/>
                <a:ext cx="6667" cy="7620"/>
              </a:xfrm>
              <a:custGeom>
                <a:avLst/>
                <a:gdLst>
                  <a:gd name="connsiteX0" fmla="*/ 3810 w 6667"/>
                  <a:gd name="connsiteY0" fmla="*/ 7620 h 7620"/>
                  <a:gd name="connsiteX1" fmla="*/ 3810 w 6667"/>
                  <a:gd name="connsiteY1" fmla="*/ 7620 h 7620"/>
                  <a:gd name="connsiteX2" fmla="*/ 0 w 6667"/>
                  <a:gd name="connsiteY2" fmla="*/ 0 h 7620"/>
                  <a:gd name="connsiteX3" fmla="*/ 3810 w 6667"/>
                  <a:gd name="connsiteY3" fmla="*/ 0 h 7620"/>
                  <a:gd name="connsiteX4" fmla="*/ 3810 w 6667"/>
                  <a:gd name="connsiteY4" fmla="*/ 762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 h="7620">
                    <a:moveTo>
                      <a:pt x="3810" y="7620"/>
                    </a:moveTo>
                    <a:cubicBezTo>
                      <a:pt x="3810" y="7620"/>
                      <a:pt x="3810" y="7620"/>
                      <a:pt x="3810" y="7620"/>
                    </a:cubicBezTo>
                    <a:cubicBezTo>
                      <a:pt x="0" y="3810"/>
                      <a:pt x="0" y="3810"/>
                      <a:pt x="0" y="0"/>
                    </a:cubicBezTo>
                    <a:cubicBezTo>
                      <a:pt x="0" y="0"/>
                      <a:pt x="3810" y="0"/>
                      <a:pt x="3810" y="0"/>
                    </a:cubicBezTo>
                    <a:cubicBezTo>
                      <a:pt x="7620" y="3810"/>
                      <a:pt x="7620" y="3810"/>
                      <a:pt x="3810" y="7620"/>
                    </a:cubicBezTo>
                    <a:close/>
                  </a:path>
                </a:pathLst>
              </a:custGeom>
              <a:solidFill>
                <a:srgbClr val="D983D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22" name="Freeform: Shape 721">
                <a:extLst>
                  <a:ext uri="{FF2B5EF4-FFF2-40B4-BE49-F238E27FC236}">
                    <a16:creationId xmlns:a16="http://schemas.microsoft.com/office/drawing/2014/main" id="{8764C78D-B172-31F5-C43A-5BE1383EE1F7}"/>
                  </a:ext>
                </a:extLst>
              </p:cNvPr>
              <p:cNvSpPr/>
              <p:nvPr/>
            </p:nvSpPr>
            <p:spPr>
              <a:xfrm>
                <a:off x="7661911" y="1889759"/>
                <a:ext cx="9197" cy="5503"/>
              </a:xfrm>
              <a:custGeom>
                <a:avLst/>
                <a:gdLst>
                  <a:gd name="connsiteX0" fmla="*/ 0 w 9197"/>
                  <a:gd name="connsiteY0" fmla="*/ 3810 h 5503"/>
                  <a:gd name="connsiteX1" fmla="*/ 0 w 9197"/>
                  <a:gd name="connsiteY1" fmla="*/ 3810 h 5503"/>
                  <a:gd name="connsiteX2" fmla="*/ 3810 w 9197"/>
                  <a:gd name="connsiteY2" fmla="*/ 0 h 5503"/>
                  <a:gd name="connsiteX3" fmla="*/ 7620 w 9197"/>
                  <a:gd name="connsiteY3" fmla="*/ 3810 h 5503"/>
                  <a:gd name="connsiteX4" fmla="*/ 0 w 9197"/>
                  <a:gd name="connsiteY4" fmla="*/ 3810 h 5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97" h="5503">
                    <a:moveTo>
                      <a:pt x="0" y="3810"/>
                    </a:moveTo>
                    <a:lnTo>
                      <a:pt x="0" y="3810"/>
                    </a:lnTo>
                    <a:cubicBezTo>
                      <a:pt x="0" y="0"/>
                      <a:pt x="0" y="0"/>
                      <a:pt x="3810" y="0"/>
                    </a:cubicBezTo>
                    <a:cubicBezTo>
                      <a:pt x="7620" y="0"/>
                      <a:pt x="11430" y="0"/>
                      <a:pt x="7620" y="3810"/>
                    </a:cubicBezTo>
                    <a:cubicBezTo>
                      <a:pt x="3810" y="7620"/>
                      <a:pt x="3810" y="3810"/>
                      <a:pt x="0" y="3810"/>
                    </a:cubicBezTo>
                    <a:close/>
                  </a:path>
                </a:pathLst>
              </a:custGeom>
              <a:solidFill>
                <a:srgbClr val="D065C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23" name="Freeform: Shape 722">
                <a:extLst>
                  <a:ext uri="{FF2B5EF4-FFF2-40B4-BE49-F238E27FC236}">
                    <a16:creationId xmlns:a16="http://schemas.microsoft.com/office/drawing/2014/main" id="{7A1A8D06-6A24-61AE-3E48-0C3D5F6B0E08}"/>
                  </a:ext>
                </a:extLst>
              </p:cNvPr>
              <p:cNvSpPr/>
              <p:nvPr/>
            </p:nvSpPr>
            <p:spPr>
              <a:xfrm>
                <a:off x="7857173" y="1730692"/>
                <a:ext cx="2857" cy="2857"/>
              </a:xfrm>
              <a:custGeom>
                <a:avLst/>
                <a:gdLst>
                  <a:gd name="connsiteX0" fmla="*/ 2858 w 2857"/>
                  <a:gd name="connsiteY0" fmla="*/ 2857 h 2857"/>
                  <a:gd name="connsiteX1" fmla="*/ 2858 w 2857"/>
                  <a:gd name="connsiteY1" fmla="*/ 2857 h 2857"/>
                  <a:gd name="connsiteX2" fmla="*/ 2858 w 2857"/>
                  <a:gd name="connsiteY2" fmla="*/ 2857 h 2857"/>
                  <a:gd name="connsiteX3" fmla="*/ 2858 w 2857"/>
                  <a:gd name="connsiteY3" fmla="*/ 2857 h 2857"/>
                  <a:gd name="connsiteX4" fmla="*/ 2858 w 2857"/>
                  <a:gd name="connsiteY4" fmla="*/ 2857 h 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 h="2857">
                    <a:moveTo>
                      <a:pt x="2858" y="2857"/>
                    </a:moveTo>
                    <a:cubicBezTo>
                      <a:pt x="2858" y="2857"/>
                      <a:pt x="2858" y="2857"/>
                      <a:pt x="2858" y="2857"/>
                    </a:cubicBezTo>
                    <a:cubicBezTo>
                      <a:pt x="-953" y="2857"/>
                      <a:pt x="-953" y="2857"/>
                      <a:pt x="2858" y="2857"/>
                    </a:cubicBezTo>
                    <a:cubicBezTo>
                      <a:pt x="-953" y="-952"/>
                      <a:pt x="2858" y="-952"/>
                      <a:pt x="2858" y="2857"/>
                    </a:cubicBezTo>
                    <a:cubicBezTo>
                      <a:pt x="2858" y="-952"/>
                      <a:pt x="2858" y="2857"/>
                      <a:pt x="2858" y="2857"/>
                    </a:cubicBezTo>
                    <a:close/>
                  </a:path>
                </a:pathLst>
              </a:custGeom>
              <a:solidFill>
                <a:srgbClr val="D065C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24" name="Freeform: Shape 723">
                <a:extLst>
                  <a:ext uri="{FF2B5EF4-FFF2-40B4-BE49-F238E27FC236}">
                    <a16:creationId xmlns:a16="http://schemas.microsoft.com/office/drawing/2014/main" id="{C712BBC0-3574-E3F3-28F4-DECB18AEF73C}"/>
                  </a:ext>
                </a:extLst>
              </p:cNvPr>
              <p:cNvSpPr/>
              <p:nvPr/>
            </p:nvSpPr>
            <p:spPr>
              <a:xfrm>
                <a:off x="7913370" y="1760220"/>
                <a:ext cx="139662" cy="164782"/>
              </a:xfrm>
              <a:custGeom>
                <a:avLst/>
                <a:gdLst>
                  <a:gd name="connsiteX0" fmla="*/ 137160 w 139662"/>
                  <a:gd name="connsiteY0" fmla="*/ 83820 h 164782"/>
                  <a:gd name="connsiteX1" fmla="*/ 133350 w 139662"/>
                  <a:gd name="connsiteY1" fmla="*/ 121920 h 164782"/>
                  <a:gd name="connsiteX2" fmla="*/ 137160 w 139662"/>
                  <a:gd name="connsiteY2" fmla="*/ 129540 h 164782"/>
                  <a:gd name="connsiteX3" fmla="*/ 133350 w 139662"/>
                  <a:gd name="connsiteY3" fmla="*/ 148590 h 164782"/>
                  <a:gd name="connsiteX4" fmla="*/ 118110 w 139662"/>
                  <a:gd name="connsiteY4" fmla="*/ 156210 h 164782"/>
                  <a:gd name="connsiteX5" fmla="*/ 91440 w 139662"/>
                  <a:gd name="connsiteY5" fmla="*/ 156210 h 164782"/>
                  <a:gd name="connsiteX6" fmla="*/ 80010 w 139662"/>
                  <a:gd name="connsiteY6" fmla="*/ 148590 h 164782"/>
                  <a:gd name="connsiteX7" fmla="*/ 76200 w 139662"/>
                  <a:gd name="connsiteY7" fmla="*/ 144780 h 164782"/>
                  <a:gd name="connsiteX8" fmla="*/ 83820 w 139662"/>
                  <a:gd name="connsiteY8" fmla="*/ 140970 h 164782"/>
                  <a:gd name="connsiteX9" fmla="*/ 91440 w 139662"/>
                  <a:gd name="connsiteY9" fmla="*/ 144780 h 164782"/>
                  <a:gd name="connsiteX10" fmla="*/ 80010 w 139662"/>
                  <a:gd name="connsiteY10" fmla="*/ 121920 h 164782"/>
                  <a:gd name="connsiteX11" fmla="*/ 72390 w 139662"/>
                  <a:gd name="connsiteY11" fmla="*/ 118110 h 164782"/>
                  <a:gd name="connsiteX12" fmla="*/ 72390 w 139662"/>
                  <a:gd name="connsiteY12" fmla="*/ 125730 h 164782"/>
                  <a:gd name="connsiteX13" fmla="*/ 53340 w 139662"/>
                  <a:gd name="connsiteY13" fmla="*/ 121920 h 164782"/>
                  <a:gd name="connsiteX14" fmla="*/ 30480 w 139662"/>
                  <a:gd name="connsiteY14" fmla="*/ 137160 h 164782"/>
                  <a:gd name="connsiteX15" fmla="*/ 26670 w 139662"/>
                  <a:gd name="connsiteY15" fmla="*/ 144780 h 164782"/>
                  <a:gd name="connsiteX16" fmla="*/ 22860 w 139662"/>
                  <a:gd name="connsiteY16" fmla="*/ 110490 h 164782"/>
                  <a:gd name="connsiteX17" fmla="*/ 19050 w 139662"/>
                  <a:gd name="connsiteY17" fmla="*/ 102870 h 164782"/>
                  <a:gd name="connsiteX18" fmla="*/ 3810 w 139662"/>
                  <a:gd name="connsiteY18" fmla="*/ 87630 h 164782"/>
                  <a:gd name="connsiteX19" fmla="*/ 3810 w 139662"/>
                  <a:gd name="connsiteY19" fmla="*/ 49530 h 164782"/>
                  <a:gd name="connsiteX20" fmla="*/ 0 w 139662"/>
                  <a:gd name="connsiteY20" fmla="*/ 38100 h 164782"/>
                  <a:gd name="connsiteX21" fmla="*/ 0 w 139662"/>
                  <a:gd name="connsiteY21" fmla="*/ 15240 h 164782"/>
                  <a:gd name="connsiteX22" fmla="*/ 3810 w 139662"/>
                  <a:gd name="connsiteY22" fmla="*/ 7620 h 164782"/>
                  <a:gd name="connsiteX23" fmla="*/ 22860 w 139662"/>
                  <a:gd name="connsiteY23" fmla="*/ 0 h 164782"/>
                  <a:gd name="connsiteX24" fmla="*/ 30480 w 139662"/>
                  <a:gd name="connsiteY24" fmla="*/ 19050 h 164782"/>
                  <a:gd name="connsiteX25" fmla="*/ 30480 w 139662"/>
                  <a:gd name="connsiteY25" fmla="*/ 34290 h 164782"/>
                  <a:gd name="connsiteX26" fmla="*/ 26670 w 139662"/>
                  <a:gd name="connsiteY26" fmla="*/ 45720 h 164782"/>
                  <a:gd name="connsiteX27" fmla="*/ 30480 w 139662"/>
                  <a:gd name="connsiteY27" fmla="*/ 41910 h 164782"/>
                  <a:gd name="connsiteX28" fmla="*/ 41910 w 139662"/>
                  <a:gd name="connsiteY28" fmla="*/ 45720 h 164782"/>
                  <a:gd name="connsiteX29" fmla="*/ 41910 w 139662"/>
                  <a:gd name="connsiteY29" fmla="*/ 53340 h 164782"/>
                  <a:gd name="connsiteX30" fmla="*/ 49530 w 139662"/>
                  <a:gd name="connsiteY30" fmla="*/ 57150 h 164782"/>
                  <a:gd name="connsiteX31" fmla="*/ 57150 w 139662"/>
                  <a:gd name="connsiteY31" fmla="*/ 64770 h 164782"/>
                  <a:gd name="connsiteX32" fmla="*/ 57150 w 139662"/>
                  <a:gd name="connsiteY32" fmla="*/ 68580 h 164782"/>
                  <a:gd name="connsiteX33" fmla="*/ 57150 w 139662"/>
                  <a:gd name="connsiteY33" fmla="*/ 64770 h 164782"/>
                  <a:gd name="connsiteX34" fmla="*/ 68580 w 139662"/>
                  <a:gd name="connsiteY34" fmla="*/ 57150 h 164782"/>
                  <a:gd name="connsiteX35" fmla="*/ 68580 w 139662"/>
                  <a:gd name="connsiteY35" fmla="*/ 53340 h 164782"/>
                  <a:gd name="connsiteX36" fmla="*/ 68580 w 139662"/>
                  <a:gd name="connsiteY36" fmla="*/ 45720 h 164782"/>
                  <a:gd name="connsiteX37" fmla="*/ 60960 w 139662"/>
                  <a:gd name="connsiteY37" fmla="*/ 34290 h 164782"/>
                  <a:gd name="connsiteX38" fmla="*/ 60960 w 139662"/>
                  <a:gd name="connsiteY38" fmla="*/ 26670 h 164782"/>
                  <a:gd name="connsiteX39" fmla="*/ 68580 w 139662"/>
                  <a:gd name="connsiteY39" fmla="*/ 26670 h 164782"/>
                  <a:gd name="connsiteX40" fmla="*/ 102870 w 139662"/>
                  <a:gd name="connsiteY40" fmla="*/ 41910 h 164782"/>
                  <a:gd name="connsiteX41" fmla="*/ 102870 w 139662"/>
                  <a:gd name="connsiteY41" fmla="*/ 45720 h 164782"/>
                  <a:gd name="connsiteX42" fmla="*/ 114300 w 139662"/>
                  <a:gd name="connsiteY42" fmla="*/ 53340 h 164782"/>
                  <a:gd name="connsiteX43" fmla="*/ 121920 w 139662"/>
                  <a:gd name="connsiteY43" fmla="*/ 60960 h 164782"/>
                  <a:gd name="connsiteX44" fmla="*/ 137160 w 139662"/>
                  <a:gd name="connsiteY44" fmla="*/ 83820 h 164782"/>
                  <a:gd name="connsiteX45" fmla="*/ 137160 w 139662"/>
                  <a:gd name="connsiteY45" fmla="*/ 83820 h 16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39662" h="164782">
                    <a:moveTo>
                      <a:pt x="137160" y="83820"/>
                    </a:moveTo>
                    <a:cubicBezTo>
                      <a:pt x="133350" y="95250"/>
                      <a:pt x="140970" y="110490"/>
                      <a:pt x="133350" y="121920"/>
                    </a:cubicBezTo>
                    <a:cubicBezTo>
                      <a:pt x="133350" y="121920"/>
                      <a:pt x="133350" y="125730"/>
                      <a:pt x="137160" y="129540"/>
                    </a:cubicBezTo>
                    <a:cubicBezTo>
                      <a:pt x="140970" y="137160"/>
                      <a:pt x="140970" y="140970"/>
                      <a:pt x="133350" y="148590"/>
                    </a:cubicBezTo>
                    <a:cubicBezTo>
                      <a:pt x="125730" y="144780"/>
                      <a:pt x="121920" y="152400"/>
                      <a:pt x="118110" y="156210"/>
                    </a:cubicBezTo>
                    <a:cubicBezTo>
                      <a:pt x="102870" y="167640"/>
                      <a:pt x="102870" y="167640"/>
                      <a:pt x="91440" y="156210"/>
                    </a:cubicBezTo>
                    <a:cubicBezTo>
                      <a:pt x="87630" y="152400"/>
                      <a:pt x="83820" y="148590"/>
                      <a:pt x="80010" y="148590"/>
                    </a:cubicBezTo>
                    <a:cubicBezTo>
                      <a:pt x="80010" y="148590"/>
                      <a:pt x="76200" y="144780"/>
                      <a:pt x="76200" y="144780"/>
                    </a:cubicBezTo>
                    <a:cubicBezTo>
                      <a:pt x="76200" y="140970"/>
                      <a:pt x="80010" y="140970"/>
                      <a:pt x="83820" y="140970"/>
                    </a:cubicBezTo>
                    <a:cubicBezTo>
                      <a:pt x="87630" y="140970"/>
                      <a:pt x="87630" y="148590"/>
                      <a:pt x="91440" y="144780"/>
                    </a:cubicBezTo>
                    <a:cubicBezTo>
                      <a:pt x="95250" y="133350"/>
                      <a:pt x="83820" y="129540"/>
                      <a:pt x="80010" y="121920"/>
                    </a:cubicBezTo>
                    <a:cubicBezTo>
                      <a:pt x="80010" y="118110"/>
                      <a:pt x="76200" y="118110"/>
                      <a:pt x="72390" y="118110"/>
                    </a:cubicBezTo>
                    <a:cubicBezTo>
                      <a:pt x="72390" y="118110"/>
                      <a:pt x="72390" y="125730"/>
                      <a:pt x="72390" y="125730"/>
                    </a:cubicBezTo>
                    <a:cubicBezTo>
                      <a:pt x="64770" y="125730"/>
                      <a:pt x="60960" y="121920"/>
                      <a:pt x="53340" y="121920"/>
                    </a:cubicBezTo>
                    <a:cubicBezTo>
                      <a:pt x="38100" y="125730"/>
                      <a:pt x="38100" y="121920"/>
                      <a:pt x="30480" y="137160"/>
                    </a:cubicBezTo>
                    <a:cubicBezTo>
                      <a:pt x="30480" y="140970"/>
                      <a:pt x="30480" y="140970"/>
                      <a:pt x="26670" y="144780"/>
                    </a:cubicBezTo>
                    <a:cubicBezTo>
                      <a:pt x="22860" y="133350"/>
                      <a:pt x="19050" y="121920"/>
                      <a:pt x="22860" y="110490"/>
                    </a:cubicBezTo>
                    <a:cubicBezTo>
                      <a:pt x="22860" y="106680"/>
                      <a:pt x="22860" y="102870"/>
                      <a:pt x="19050" y="102870"/>
                    </a:cubicBezTo>
                    <a:cubicBezTo>
                      <a:pt x="7620" y="102870"/>
                      <a:pt x="3810" y="95250"/>
                      <a:pt x="3810" y="87630"/>
                    </a:cubicBezTo>
                    <a:cubicBezTo>
                      <a:pt x="7620" y="76200"/>
                      <a:pt x="11430" y="60960"/>
                      <a:pt x="3810" y="49530"/>
                    </a:cubicBezTo>
                    <a:cubicBezTo>
                      <a:pt x="3810" y="45720"/>
                      <a:pt x="0" y="41910"/>
                      <a:pt x="0" y="38100"/>
                    </a:cubicBezTo>
                    <a:cubicBezTo>
                      <a:pt x="7620" y="30480"/>
                      <a:pt x="7620" y="22860"/>
                      <a:pt x="0" y="15240"/>
                    </a:cubicBezTo>
                    <a:cubicBezTo>
                      <a:pt x="0" y="11430"/>
                      <a:pt x="0" y="11430"/>
                      <a:pt x="3810" y="7620"/>
                    </a:cubicBezTo>
                    <a:cubicBezTo>
                      <a:pt x="7620" y="7620"/>
                      <a:pt x="15240" y="0"/>
                      <a:pt x="22860" y="0"/>
                    </a:cubicBezTo>
                    <a:cubicBezTo>
                      <a:pt x="15240" y="11430"/>
                      <a:pt x="22860" y="15240"/>
                      <a:pt x="30480" y="19050"/>
                    </a:cubicBezTo>
                    <a:cubicBezTo>
                      <a:pt x="34290" y="22860"/>
                      <a:pt x="34290" y="30480"/>
                      <a:pt x="30480" y="34290"/>
                    </a:cubicBezTo>
                    <a:cubicBezTo>
                      <a:pt x="30480" y="38100"/>
                      <a:pt x="26670" y="41910"/>
                      <a:pt x="26670" y="45720"/>
                    </a:cubicBezTo>
                    <a:cubicBezTo>
                      <a:pt x="30480" y="45720"/>
                      <a:pt x="30480" y="45720"/>
                      <a:pt x="30480" y="41910"/>
                    </a:cubicBezTo>
                    <a:cubicBezTo>
                      <a:pt x="38100" y="38100"/>
                      <a:pt x="41910" y="38100"/>
                      <a:pt x="41910" y="45720"/>
                    </a:cubicBezTo>
                    <a:cubicBezTo>
                      <a:pt x="41910" y="49530"/>
                      <a:pt x="41910" y="53340"/>
                      <a:pt x="41910" y="53340"/>
                    </a:cubicBezTo>
                    <a:cubicBezTo>
                      <a:pt x="41910" y="57150"/>
                      <a:pt x="45720" y="60960"/>
                      <a:pt x="49530" y="57150"/>
                    </a:cubicBezTo>
                    <a:cubicBezTo>
                      <a:pt x="60960" y="53340"/>
                      <a:pt x="57150" y="60960"/>
                      <a:pt x="57150" y="64770"/>
                    </a:cubicBezTo>
                    <a:cubicBezTo>
                      <a:pt x="57150" y="64770"/>
                      <a:pt x="57150" y="64770"/>
                      <a:pt x="57150" y="68580"/>
                    </a:cubicBezTo>
                    <a:cubicBezTo>
                      <a:pt x="57150" y="68580"/>
                      <a:pt x="57150" y="68580"/>
                      <a:pt x="57150" y="64770"/>
                    </a:cubicBezTo>
                    <a:cubicBezTo>
                      <a:pt x="60960" y="64770"/>
                      <a:pt x="64770" y="60960"/>
                      <a:pt x="68580" y="57150"/>
                    </a:cubicBezTo>
                    <a:cubicBezTo>
                      <a:pt x="68580" y="57150"/>
                      <a:pt x="72390" y="53340"/>
                      <a:pt x="68580" y="53340"/>
                    </a:cubicBezTo>
                    <a:cubicBezTo>
                      <a:pt x="64770" y="49530"/>
                      <a:pt x="60960" y="49530"/>
                      <a:pt x="68580" y="45720"/>
                    </a:cubicBezTo>
                    <a:cubicBezTo>
                      <a:pt x="64770" y="41910"/>
                      <a:pt x="64770" y="38100"/>
                      <a:pt x="60960" y="34290"/>
                    </a:cubicBezTo>
                    <a:cubicBezTo>
                      <a:pt x="60960" y="30480"/>
                      <a:pt x="57150" y="30480"/>
                      <a:pt x="60960" y="26670"/>
                    </a:cubicBezTo>
                    <a:cubicBezTo>
                      <a:pt x="64770" y="26670"/>
                      <a:pt x="68580" y="22860"/>
                      <a:pt x="68580" y="26670"/>
                    </a:cubicBezTo>
                    <a:cubicBezTo>
                      <a:pt x="80010" y="34290"/>
                      <a:pt x="91440" y="41910"/>
                      <a:pt x="102870" y="41910"/>
                    </a:cubicBezTo>
                    <a:cubicBezTo>
                      <a:pt x="106680" y="41910"/>
                      <a:pt x="102870" y="45720"/>
                      <a:pt x="102870" y="45720"/>
                    </a:cubicBezTo>
                    <a:cubicBezTo>
                      <a:pt x="102870" y="53340"/>
                      <a:pt x="106680" y="53340"/>
                      <a:pt x="114300" y="53340"/>
                    </a:cubicBezTo>
                    <a:cubicBezTo>
                      <a:pt x="118110" y="53340"/>
                      <a:pt x="121920" y="57150"/>
                      <a:pt x="121920" y="60960"/>
                    </a:cubicBezTo>
                    <a:cubicBezTo>
                      <a:pt x="133350" y="76200"/>
                      <a:pt x="133350" y="80010"/>
                      <a:pt x="137160" y="83820"/>
                    </a:cubicBezTo>
                    <a:lnTo>
                      <a:pt x="137160" y="83820"/>
                    </a:lnTo>
                    <a:close/>
                  </a:path>
                </a:pathLst>
              </a:custGeom>
              <a:solidFill>
                <a:srgbClr val="C339C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25" name="Freeform: Shape 724">
                <a:extLst>
                  <a:ext uri="{FF2B5EF4-FFF2-40B4-BE49-F238E27FC236}">
                    <a16:creationId xmlns:a16="http://schemas.microsoft.com/office/drawing/2014/main" id="{7453CE65-CCE1-2834-C166-B3A0220E660D}"/>
                  </a:ext>
                </a:extLst>
              </p:cNvPr>
              <p:cNvSpPr/>
              <p:nvPr/>
            </p:nvSpPr>
            <p:spPr>
              <a:xfrm>
                <a:off x="7814311" y="1632796"/>
                <a:ext cx="11429" cy="9313"/>
              </a:xfrm>
              <a:custGeom>
                <a:avLst/>
                <a:gdLst>
                  <a:gd name="connsiteX0" fmla="*/ 0 w 11429"/>
                  <a:gd name="connsiteY0" fmla="*/ 1693 h 9313"/>
                  <a:gd name="connsiteX1" fmla="*/ 11430 w 11429"/>
                  <a:gd name="connsiteY1" fmla="*/ 1693 h 9313"/>
                  <a:gd name="connsiteX2" fmla="*/ 3810 w 11429"/>
                  <a:gd name="connsiteY2" fmla="*/ 9313 h 9313"/>
                  <a:gd name="connsiteX3" fmla="*/ 0 w 11429"/>
                  <a:gd name="connsiteY3" fmla="*/ 1693 h 9313"/>
                </a:gdLst>
                <a:ahLst/>
                <a:cxnLst>
                  <a:cxn ang="0">
                    <a:pos x="connsiteX0" y="connsiteY0"/>
                  </a:cxn>
                  <a:cxn ang="0">
                    <a:pos x="connsiteX1" y="connsiteY1"/>
                  </a:cxn>
                  <a:cxn ang="0">
                    <a:pos x="connsiteX2" y="connsiteY2"/>
                  </a:cxn>
                  <a:cxn ang="0">
                    <a:pos x="connsiteX3" y="connsiteY3"/>
                  </a:cxn>
                </a:cxnLst>
                <a:rect l="l" t="t" r="r" b="b"/>
                <a:pathLst>
                  <a:path w="11429" h="9313">
                    <a:moveTo>
                      <a:pt x="0" y="1693"/>
                    </a:moveTo>
                    <a:cubicBezTo>
                      <a:pt x="3810" y="1693"/>
                      <a:pt x="7620" y="-2117"/>
                      <a:pt x="11430" y="1693"/>
                    </a:cubicBezTo>
                    <a:cubicBezTo>
                      <a:pt x="11430" y="5503"/>
                      <a:pt x="7620" y="5503"/>
                      <a:pt x="3810" y="9313"/>
                    </a:cubicBezTo>
                    <a:lnTo>
                      <a:pt x="0" y="1693"/>
                    </a:lnTo>
                    <a:close/>
                  </a:path>
                </a:pathLst>
              </a:custGeom>
              <a:solidFill>
                <a:srgbClr val="DD8FD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26" name="Freeform: Shape 725">
                <a:extLst>
                  <a:ext uri="{FF2B5EF4-FFF2-40B4-BE49-F238E27FC236}">
                    <a16:creationId xmlns:a16="http://schemas.microsoft.com/office/drawing/2014/main" id="{386860CC-068D-3707-D24F-E04D935BE364}"/>
                  </a:ext>
                </a:extLst>
              </p:cNvPr>
              <p:cNvSpPr/>
              <p:nvPr/>
            </p:nvSpPr>
            <p:spPr>
              <a:xfrm>
                <a:off x="7960043" y="1725929"/>
                <a:ext cx="2857" cy="2857"/>
              </a:xfrm>
              <a:custGeom>
                <a:avLst/>
                <a:gdLst>
                  <a:gd name="connsiteX0" fmla="*/ 2858 w 2857"/>
                  <a:gd name="connsiteY0" fmla="*/ 0 h 2857"/>
                  <a:gd name="connsiteX1" fmla="*/ 2858 w 2857"/>
                  <a:gd name="connsiteY1" fmla="*/ 0 h 2857"/>
                  <a:gd name="connsiteX2" fmla="*/ 2858 w 2857"/>
                  <a:gd name="connsiteY2" fmla="*/ 0 h 2857"/>
                  <a:gd name="connsiteX3" fmla="*/ 2858 w 2857"/>
                  <a:gd name="connsiteY3" fmla="*/ 0 h 2857"/>
                  <a:gd name="connsiteX4" fmla="*/ 2858 w 2857"/>
                  <a:gd name="connsiteY4" fmla="*/ 0 h 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 h="2857">
                    <a:moveTo>
                      <a:pt x="2858" y="0"/>
                    </a:moveTo>
                    <a:cubicBezTo>
                      <a:pt x="2858" y="3810"/>
                      <a:pt x="2858" y="3810"/>
                      <a:pt x="2858" y="0"/>
                    </a:cubicBezTo>
                    <a:cubicBezTo>
                      <a:pt x="2858" y="3810"/>
                      <a:pt x="2858" y="3810"/>
                      <a:pt x="2858" y="0"/>
                    </a:cubicBezTo>
                    <a:cubicBezTo>
                      <a:pt x="-953" y="3810"/>
                      <a:pt x="-953" y="3810"/>
                      <a:pt x="2858" y="0"/>
                    </a:cubicBezTo>
                    <a:cubicBezTo>
                      <a:pt x="-953" y="3810"/>
                      <a:pt x="-953" y="0"/>
                      <a:pt x="2858" y="0"/>
                    </a:cubicBezTo>
                    <a:close/>
                  </a:path>
                </a:pathLst>
              </a:custGeom>
              <a:solidFill>
                <a:srgbClr val="D77CD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27" name="Freeform: Shape 726">
                <a:extLst>
                  <a:ext uri="{FF2B5EF4-FFF2-40B4-BE49-F238E27FC236}">
                    <a16:creationId xmlns:a16="http://schemas.microsoft.com/office/drawing/2014/main" id="{D01E66AB-103D-E57F-1685-41158C3976E4}"/>
                  </a:ext>
                </a:extLst>
              </p:cNvPr>
              <p:cNvSpPr/>
              <p:nvPr/>
            </p:nvSpPr>
            <p:spPr>
              <a:xfrm>
                <a:off x="7872413" y="1752600"/>
                <a:ext cx="2857" cy="2857"/>
              </a:xfrm>
              <a:custGeom>
                <a:avLst/>
                <a:gdLst>
                  <a:gd name="connsiteX0" fmla="*/ 2857 w 2857"/>
                  <a:gd name="connsiteY0" fmla="*/ 0 h 2857"/>
                  <a:gd name="connsiteX1" fmla="*/ 2857 w 2857"/>
                  <a:gd name="connsiteY1" fmla="*/ 0 h 2857"/>
                  <a:gd name="connsiteX2" fmla="*/ 2857 w 2857"/>
                  <a:gd name="connsiteY2" fmla="*/ 0 h 2857"/>
                  <a:gd name="connsiteX3" fmla="*/ 2857 w 2857"/>
                  <a:gd name="connsiteY3" fmla="*/ 0 h 2857"/>
                  <a:gd name="connsiteX4" fmla="*/ 2857 w 2857"/>
                  <a:gd name="connsiteY4" fmla="*/ 0 h 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 h="2857">
                    <a:moveTo>
                      <a:pt x="2857" y="0"/>
                    </a:moveTo>
                    <a:cubicBezTo>
                      <a:pt x="2857" y="3810"/>
                      <a:pt x="2857" y="3810"/>
                      <a:pt x="2857" y="0"/>
                    </a:cubicBezTo>
                    <a:cubicBezTo>
                      <a:pt x="2857" y="3810"/>
                      <a:pt x="-952" y="3810"/>
                      <a:pt x="2857" y="0"/>
                    </a:cubicBezTo>
                    <a:cubicBezTo>
                      <a:pt x="-952" y="3810"/>
                      <a:pt x="-952" y="0"/>
                      <a:pt x="2857" y="0"/>
                    </a:cubicBezTo>
                    <a:cubicBezTo>
                      <a:pt x="2857" y="0"/>
                      <a:pt x="2857" y="0"/>
                      <a:pt x="2857" y="0"/>
                    </a:cubicBezTo>
                    <a:close/>
                  </a:path>
                </a:pathLst>
              </a:custGeom>
              <a:solidFill>
                <a:srgbClr val="CB54C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28" name="Freeform: Shape 727">
                <a:extLst>
                  <a:ext uri="{FF2B5EF4-FFF2-40B4-BE49-F238E27FC236}">
                    <a16:creationId xmlns:a16="http://schemas.microsoft.com/office/drawing/2014/main" id="{CB8C96B4-97D1-A6C6-635E-26D84B61F6CE}"/>
                  </a:ext>
                </a:extLst>
              </p:cNvPr>
              <p:cNvSpPr/>
              <p:nvPr/>
            </p:nvSpPr>
            <p:spPr>
              <a:xfrm>
                <a:off x="8100061" y="1955851"/>
                <a:ext cx="167090" cy="101548"/>
              </a:xfrm>
              <a:custGeom>
                <a:avLst/>
                <a:gdLst>
                  <a:gd name="connsiteX0" fmla="*/ 99060 w 167090"/>
                  <a:gd name="connsiteY0" fmla="*/ 2488 h 101548"/>
                  <a:gd name="connsiteX1" fmla="*/ 102870 w 167090"/>
                  <a:gd name="connsiteY1" fmla="*/ 6298 h 101548"/>
                  <a:gd name="connsiteX2" fmla="*/ 106680 w 167090"/>
                  <a:gd name="connsiteY2" fmla="*/ 25348 h 101548"/>
                  <a:gd name="connsiteX3" fmla="*/ 114300 w 167090"/>
                  <a:gd name="connsiteY3" fmla="*/ 17728 h 101548"/>
                  <a:gd name="connsiteX4" fmla="*/ 118110 w 167090"/>
                  <a:gd name="connsiteY4" fmla="*/ 25348 h 101548"/>
                  <a:gd name="connsiteX5" fmla="*/ 118110 w 167090"/>
                  <a:gd name="connsiteY5" fmla="*/ 29158 h 101548"/>
                  <a:gd name="connsiteX6" fmla="*/ 152400 w 167090"/>
                  <a:gd name="connsiteY6" fmla="*/ 25348 h 101548"/>
                  <a:gd name="connsiteX7" fmla="*/ 160020 w 167090"/>
                  <a:gd name="connsiteY7" fmla="*/ 44398 h 101548"/>
                  <a:gd name="connsiteX8" fmla="*/ 163830 w 167090"/>
                  <a:gd name="connsiteY8" fmla="*/ 63448 h 101548"/>
                  <a:gd name="connsiteX9" fmla="*/ 140970 w 167090"/>
                  <a:gd name="connsiteY9" fmla="*/ 71068 h 101548"/>
                  <a:gd name="connsiteX10" fmla="*/ 133350 w 167090"/>
                  <a:gd name="connsiteY10" fmla="*/ 71068 h 101548"/>
                  <a:gd name="connsiteX11" fmla="*/ 137160 w 167090"/>
                  <a:gd name="connsiteY11" fmla="*/ 78688 h 101548"/>
                  <a:gd name="connsiteX12" fmla="*/ 137160 w 167090"/>
                  <a:gd name="connsiteY12" fmla="*/ 86308 h 101548"/>
                  <a:gd name="connsiteX13" fmla="*/ 137160 w 167090"/>
                  <a:gd name="connsiteY13" fmla="*/ 86308 h 101548"/>
                  <a:gd name="connsiteX14" fmla="*/ 125730 w 167090"/>
                  <a:gd name="connsiteY14" fmla="*/ 71068 h 101548"/>
                  <a:gd name="connsiteX15" fmla="*/ 129540 w 167090"/>
                  <a:gd name="connsiteY15" fmla="*/ 59638 h 101548"/>
                  <a:gd name="connsiteX16" fmla="*/ 118110 w 167090"/>
                  <a:gd name="connsiteY16" fmla="*/ 40588 h 101548"/>
                  <a:gd name="connsiteX17" fmla="*/ 102870 w 167090"/>
                  <a:gd name="connsiteY17" fmla="*/ 25348 h 101548"/>
                  <a:gd name="connsiteX18" fmla="*/ 106680 w 167090"/>
                  <a:gd name="connsiteY18" fmla="*/ 44398 h 101548"/>
                  <a:gd name="connsiteX19" fmla="*/ 114300 w 167090"/>
                  <a:gd name="connsiteY19" fmla="*/ 52018 h 101548"/>
                  <a:gd name="connsiteX20" fmla="*/ 118110 w 167090"/>
                  <a:gd name="connsiteY20" fmla="*/ 78688 h 101548"/>
                  <a:gd name="connsiteX21" fmla="*/ 114300 w 167090"/>
                  <a:gd name="connsiteY21" fmla="*/ 82498 h 101548"/>
                  <a:gd name="connsiteX22" fmla="*/ 118110 w 167090"/>
                  <a:gd name="connsiteY22" fmla="*/ 101548 h 101548"/>
                  <a:gd name="connsiteX23" fmla="*/ 99060 w 167090"/>
                  <a:gd name="connsiteY23" fmla="*/ 93928 h 101548"/>
                  <a:gd name="connsiteX24" fmla="*/ 95250 w 167090"/>
                  <a:gd name="connsiteY24" fmla="*/ 71068 h 101548"/>
                  <a:gd name="connsiteX25" fmla="*/ 99060 w 167090"/>
                  <a:gd name="connsiteY25" fmla="*/ 59638 h 101548"/>
                  <a:gd name="connsiteX26" fmla="*/ 99060 w 167090"/>
                  <a:gd name="connsiteY26" fmla="*/ 52018 h 101548"/>
                  <a:gd name="connsiteX27" fmla="*/ 91440 w 167090"/>
                  <a:gd name="connsiteY27" fmla="*/ 52018 h 101548"/>
                  <a:gd name="connsiteX28" fmla="*/ 68580 w 167090"/>
                  <a:gd name="connsiteY28" fmla="*/ 59638 h 101548"/>
                  <a:gd name="connsiteX29" fmla="*/ 64770 w 167090"/>
                  <a:gd name="connsiteY29" fmla="*/ 59638 h 101548"/>
                  <a:gd name="connsiteX30" fmla="*/ 49530 w 167090"/>
                  <a:gd name="connsiteY30" fmla="*/ 71068 h 101548"/>
                  <a:gd name="connsiteX31" fmla="*/ 38100 w 167090"/>
                  <a:gd name="connsiteY31" fmla="*/ 82498 h 101548"/>
                  <a:gd name="connsiteX32" fmla="*/ 26670 w 167090"/>
                  <a:gd name="connsiteY32" fmla="*/ 82498 h 101548"/>
                  <a:gd name="connsiteX33" fmla="*/ 26670 w 167090"/>
                  <a:gd name="connsiteY33" fmla="*/ 78688 h 101548"/>
                  <a:gd name="connsiteX34" fmla="*/ 30480 w 167090"/>
                  <a:gd name="connsiteY34" fmla="*/ 40588 h 101548"/>
                  <a:gd name="connsiteX35" fmla="*/ 7620 w 167090"/>
                  <a:gd name="connsiteY35" fmla="*/ 40588 h 101548"/>
                  <a:gd name="connsiteX36" fmla="*/ 11430 w 167090"/>
                  <a:gd name="connsiteY36" fmla="*/ 25348 h 101548"/>
                  <a:gd name="connsiteX37" fmla="*/ 19050 w 167090"/>
                  <a:gd name="connsiteY37" fmla="*/ 17728 h 101548"/>
                  <a:gd name="connsiteX38" fmla="*/ 7620 w 167090"/>
                  <a:gd name="connsiteY38" fmla="*/ 13918 h 101548"/>
                  <a:gd name="connsiteX39" fmla="*/ 3810 w 167090"/>
                  <a:gd name="connsiteY39" fmla="*/ 13918 h 101548"/>
                  <a:gd name="connsiteX40" fmla="*/ 0 w 167090"/>
                  <a:gd name="connsiteY40" fmla="*/ 6298 h 101548"/>
                  <a:gd name="connsiteX41" fmla="*/ 0 w 167090"/>
                  <a:gd name="connsiteY41" fmla="*/ 6298 h 101548"/>
                  <a:gd name="connsiteX42" fmla="*/ 26670 w 167090"/>
                  <a:gd name="connsiteY42" fmla="*/ 2488 h 101548"/>
                  <a:gd name="connsiteX43" fmla="*/ 57150 w 167090"/>
                  <a:gd name="connsiteY43" fmla="*/ 6298 h 101548"/>
                  <a:gd name="connsiteX44" fmla="*/ 60960 w 167090"/>
                  <a:gd name="connsiteY44" fmla="*/ 6298 h 101548"/>
                  <a:gd name="connsiteX45" fmla="*/ 68580 w 167090"/>
                  <a:gd name="connsiteY45" fmla="*/ 6298 h 101548"/>
                  <a:gd name="connsiteX46" fmla="*/ 76200 w 167090"/>
                  <a:gd name="connsiteY46" fmla="*/ 2488 h 101548"/>
                  <a:gd name="connsiteX47" fmla="*/ 99060 w 167090"/>
                  <a:gd name="connsiteY47" fmla="*/ 2488 h 101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67090" h="101548">
                    <a:moveTo>
                      <a:pt x="99060" y="2488"/>
                    </a:moveTo>
                    <a:cubicBezTo>
                      <a:pt x="99060" y="2488"/>
                      <a:pt x="102870" y="6298"/>
                      <a:pt x="102870" y="6298"/>
                    </a:cubicBezTo>
                    <a:cubicBezTo>
                      <a:pt x="95250" y="13918"/>
                      <a:pt x="99060" y="21538"/>
                      <a:pt x="106680" y="25348"/>
                    </a:cubicBezTo>
                    <a:cubicBezTo>
                      <a:pt x="110490" y="25348"/>
                      <a:pt x="106680" y="17728"/>
                      <a:pt x="114300" y="17728"/>
                    </a:cubicBezTo>
                    <a:cubicBezTo>
                      <a:pt x="118110" y="17728"/>
                      <a:pt x="121920" y="21538"/>
                      <a:pt x="118110" y="25348"/>
                    </a:cubicBezTo>
                    <a:cubicBezTo>
                      <a:pt x="118110" y="25348"/>
                      <a:pt x="118110" y="29158"/>
                      <a:pt x="118110" y="29158"/>
                    </a:cubicBezTo>
                    <a:cubicBezTo>
                      <a:pt x="129540" y="25348"/>
                      <a:pt x="140970" y="40588"/>
                      <a:pt x="152400" y="25348"/>
                    </a:cubicBezTo>
                    <a:cubicBezTo>
                      <a:pt x="152400" y="32968"/>
                      <a:pt x="152400" y="40588"/>
                      <a:pt x="160020" y="44398"/>
                    </a:cubicBezTo>
                    <a:cubicBezTo>
                      <a:pt x="163830" y="48208"/>
                      <a:pt x="171450" y="55828"/>
                      <a:pt x="163830" y="63448"/>
                    </a:cubicBezTo>
                    <a:cubicBezTo>
                      <a:pt x="156210" y="71068"/>
                      <a:pt x="148590" y="74878"/>
                      <a:pt x="140970" y="71068"/>
                    </a:cubicBezTo>
                    <a:cubicBezTo>
                      <a:pt x="137160" y="71068"/>
                      <a:pt x="133350" y="67258"/>
                      <a:pt x="133350" y="71068"/>
                    </a:cubicBezTo>
                    <a:cubicBezTo>
                      <a:pt x="129540" y="74878"/>
                      <a:pt x="137160" y="74878"/>
                      <a:pt x="137160" y="78688"/>
                    </a:cubicBezTo>
                    <a:cubicBezTo>
                      <a:pt x="140970" y="78688"/>
                      <a:pt x="137160" y="82498"/>
                      <a:pt x="137160" y="86308"/>
                    </a:cubicBezTo>
                    <a:lnTo>
                      <a:pt x="137160" y="86308"/>
                    </a:lnTo>
                    <a:cubicBezTo>
                      <a:pt x="125730" y="86308"/>
                      <a:pt x="121920" y="78688"/>
                      <a:pt x="125730" y="71068"/>
                    </a:cubicBezTo>
                    <a:cubicBezTo>
                      <a:pt x="125730" y="67258"/>
                      <a:pt x="129540" y="63448"/>
                      <a:pt x="129540" y="59638"/>
                    </a:cubicBezTo>
                    <a:cubicBezTo>
                      <a:pt x="133350" y="48208"/>
                      <a:pt x="129540" y="44398"/>
                      <a:pt x="118110" y="40588"/>
                    </a:cubicBezTo>
                    <a:cubicBezTo>
                      <a:pt x="110490" y="36778"/>
                      <a:pt x="106680" y="32968"/>
                      <a:pt x="102870" y="25348"/>
                    </a:cubicBezTo>
                    <a:cubicBezTo>
                      <a:pt x="102870" y="32968"/>
                      <a:pt x="99060" y="40588"/>
                      <a:pt x="106680" y="44398"/>
                    </a:cubicBezTo>
                    <a:cubicBezTo>
                      <a:pt x="110490" y="44398"/>
                      <a:pt x="114300" y="48208"/>
                      <a:pt x="114300" y="52018"/>
                    </a:cubicBezTo>
                    <a:cubicBezTo>
                      <a:pt x="114300" y="59638"/>
                      <a:pt x="110490" y="71068"/>
                      <a:pt x="118110" y="78688"/>
                    </a:cubicBezTo>
                    <a:cubicBezTo>
                      <a:pt x="118110" y="78688"/>
                      <a:pt x="118110" y="82498"/>
                      <a:pt x="114300" y="82498"/>
                    </a:cubicBezTo>
                    <a:cubicBezTo>
                      <a:pt x="106680" y="90118"/>
                      <a:pt x="106680" y="97738"/>
                      <a:pt x="118110" y="101548"/>
                    </a:cubicBezTo>
                    <a:cubicBezTo>
                      <a:pt x="106680" y="101548"/>
                      <a:pt x="99060" y="101548"/>
                      <a:pt x="99060" y="93928"/>
                    </a:cubicBezTo>
                    <a:cubicBezTo>
                      <a:pt x="99060" y="86308"/>
                      <a:pt x="87630" y="78688"/>
                      <a:pt x="95250" y="71068"/>
                    </a:cubicBezTo>
                    <a:cubicBezTo>
                      <a:pt x="99060" y="67258"/>
                      <a:pt x="99060" y="63448"/>
                      <a:pt x="99060" y="59638"/>
                    </a:cubicBezTo>
                    <a:cubicBezTo>
                      <a:pt x="99060" y="55828"/>
                      <a:pt x="102870" y="52018"/>
                      <a:pt x="99060" y="52018"/>
                    </a:cubicBezTo>
                    <a:cubicBezTo>
                      <a:pt x="95250" y="48208"/>
                      <a:pt x="91440" y="52018"/>
                      <a:pt x="91440" y="52018"/>
                    </a:cubicBezTo>
                    <a:cubicBezTo>
                      <a:pt x="83820" y="55828"/>
                      <a:pt x="80010" y="63448"/>
                      <a:pt x="68580" y="59638"/>
                    </a:cubicBezTo>
                    <a:cubicBezTo>
                      <a:pt x="68580" y="59638"/>
                      <a:pt x="64770" y="59638"/>
                      <a:pt x="64770" y="59638"/>
                    </a:cubicBezTo>
                    <a:cubicBezTo>
                      <a:pt x="64770" y="67258"/>
                      <a:pt x="57150" y="71068"/>
                      <a:pt x="49530" y="71068"/>
                    </a:cubicBezTo>
                    <a:cubicBezTo>
                      <a:pt x="41910" y="71068"/>
                      <a:pt x="41910" y="78688"/>
                      <a:pt x="38100" y="82498"/>
                    </a:cubicBezTo>
                    <a:cubicBezTo>
                      <a:pt x="34290" y="86308"/>
                      <a:pt x="30480" y="86308"/>
                      <a:pt x="26670" y="82498"/>
                    </a:cubicBezTo>
                    <a:cubicBezTo>
                      <a:pt x="26670" y="82498"/>
                      <a:pt x="26670" y="78688"/>
                      <a:pt x="26670" y="78688"/>
                    </a:cubicBezTo>
                    <a:cubicBezTo>
                      <a:pt x="15240" y="67258"/>
                      <a:pt x="19050" y="55828"/>
                      <a:pt x="30480" y="40588"/>
                    </a:cubicBezTo>
                    <a:cubicBezTo>
                      <a:pt x="22860" y="36778"/>
                      <a:pt x="15240" y="29158"/>
                      <a:pt x="7620" y="40588"/>
                    </a:cubicBezTo>
                    <a:cubicBezTo>
                      <a:pt x="3810" y="32968"/>
                      <a:pt x="3810" y="29158"/>
                      <a:pt x="11430" y="25348"/>
                    </a:cubicBezTo>
                    <a:cubicBezTo>
                      <a:pt x="15240" y="21538"/>
                      <a:pt x="19050" y="21538"/>
                      <a:pt x="19050" y="17728"/>
                    </a:cubicBezTo>
                    <a:cubicBezTo>
                      <a:pt x="19050" y="13918"/>
                      <a:pt x="11430" y="13918"/>
                      <a:pt x="7620" y="13918"/>
                    </a:cubicBezTo>
                    <a:cubicBezTo>
                      <a:pt x="7620" y="13918"/>
                      <a:pt x="3810" y="13918"/>
                      <a:pt x="3810" y="13918"/>
                    </a:cubicBezTo>
                    <a:cubicBezTo>
                      <a:pt x="0" y="13918"/>
                      <a:pt x="0" y="10108"/>
                      <a:pt x="0" y="6298"/>
                    </a:cubicBezTo>
                    <a:lnTo>
                      <a:pt x="0" y="6298"/>
                    </a:lnTo>
                    <a:cubicBezTo>
                      <a:pt x="7620" y="-5132"/>
                      <a:pt x="19050" y="2488"/>
                      <a:pt x="26670" y="2488"/>
                    </a:cubicBezTo>
                    <a:cubicBezTo>
                      <a:pt x="38100" y="2488"/>
                      <a:pt x="45720" y="6298"/>
                      <a:pt x="57150" y="6298"/>
                    </a:cubicBezTo>
                    <a:cubicBezTo>
                      <a:pt x="57150" y="6298"/>
                      <a:pt x="60960" y="6298"/>
                      <a:pt x="60960" y="6298"/>
                    </a:cubicBezTo>
                    <a:cubicBezTo>
                      <a:pt x="64770" y="6298"/>
                      <a:pt x="68580" y="6298"/>
                      <a:pt x="68580" y="6298"/>
                    </a:cubicBezTo>
                    <a:cubicBezTo>
                      <a:pt x="72390" y="6298"/>
                      <a:pt x="72390" y="2488"/>
                      <a:pt x="76200" y="2488"/>
                    </a:cubicBezTo>
                    <a:cubicBezTo>
                      <a:pt x="87630" y="2488"/>
                      <a:pt x="95250" y="6298"/>
                      <a:pt x="99060" y="2488"/>
                    </a:cubicBezTo>
                    <a:close/>
                  </a:path>
                </a:pathLst>
              </a:custGeom>
              <a:solidFill>
                <a:srgbClr val="B830B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29" name="Freeform: Shape 728">
                <a:extLst>
                  <a:ext uri="{FF2B5EF4-FFF2-40B4-BE49-F238E27FC236}">
                    <a16:creationId xmlns:a16="http://schemas.microsoft.com/office/drawing/2014/main" id="{0E5B1E29-6146-8227-070C-03F78BA30DCA}"/>
                  </a:ext>
                </a:extLst>
              </p:cNvPr>
              <p:cNvSpPr/>
              <p:nvPr/>
            </p:nvSpPr>
            <p:spPr>
              <a:xfrm>
                <a:off x="8281247" y="2003021"/>
                <a:ext cx="16933" cy="23898"/>
              </a:xfrm>
              <a:custGeom>
                <a:avLst/>
                <a:gdLst>
                  <a:gd name="connsiteX0" fmla="*/ 1693 w 16933"/>
                  <a:gd name="connsiteY0" fmla="*/ 12468 h 23898"/>
                  <a:gd name="connsiteX1" fmla="*/ 1693 w 16933"/>
                  <a:gd name="connsiteY1" fmla="*/ 1038 h 23898"/>
                  <a:gd name="connsiteX2" fmla="*/ 13123 w 16933"/>
                  <a:gd name="connsiteY2" fmla="*/ 8658 h 23898"/>
                  <a:gd name="connsiteX3" fmla="*/ 16934 w 16933"/>
                  <a:gd name="connsiteY3" fmla="*/ 20088 h 23898"/>
                  <a:gd name="connsiteX4" fmla="*/ 13123 w 16933"/>
                  <a:gd name="connsiteY4" fmla="*/ 23898 h 23898"/>
                  <a:gd name="connsiteX5" fmla="*/ 1693 w 16933"/>
                  <a:gd name="connsiteY5" fmla="*/ 12468 h 2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33" h="23898">
                    <a:moveTo>
                      <a:pt x="1693" y="12468"/>
                    </a:moveTo>
                    <a:cubicBezTo>
                      <a:pt x="1693" y="8658"/>
                      <a:pt x="-2116" y="4848"/>
                      <a:pt x="1693" y="1038"/>
                    </a:cubicBezTo>
                    <a:cubicBezTo>
                      <a:pt x="5503" y="-2772"/>
                      <a:pt x="9314" y="4848"/>
                      <a:pt x="13123" y="8658"/>
                    </a:cubicBezTo>
                    <a:cubicBezTo>
                      <a:pt x="16934" y="12468"/>
                      <a:pt x="16934" y="16278"/>
                      <a:pt x="16934" y="20088"/>
                    </a:cubicBezTo>
                    <a:cubicBezTo>
                      <a:pt x="16934" y="20088"/>
                      <a:pt x="13123" y="23898"/>
                      <a:pt x="13123" y="23898"/>
                    </a:cubicBezTo>
                    <a:cubicBezTo>
                      <a:pt x="5503" y="23898"/>
                      <a:pt x="1693" y="20088"/>
                      <a:pt x="1693" y="12468"/>
                    </a:cubicBezTo>
                    <a:close/>
                  </a:path>
                </a:pathLst>
              </a:custGeom>
              <a:solidFill>
                <a:srgbClr val="CC56C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30" name="Freeform: Shape 729">
                <a:extLst>
                  <a:ext uri="{FF2B5EF4-FFF2-40B4-BE49-F238E27FC236}">
                    <a16:creationId xmlns:a16="http://schemas.microsoft.com/office/drawing/2014/main" id="{FFEC43D9-10C0-7F18-D72C-B7575830FE0B}"/>
                  </a:ext>
                </a:extLst>
              </p:cNvPr>
              <p:cNvSpPr/>
              <p:nvPr/>
            </p:nvSpPr>
            <p:spPr>
              <a:xfrm>
                <a:off x="8164831" y="2045970"/>
                <a:ext cx="11957" cy="19050"/>
              </a:xfrm>
              <a:custGeom>
                <a:avLst/>
                <a:gdLst>
                  <a:gd name="connsiteX0" fmla="*/ 0 w 11957"/>
                  <a:gd name="connsiteY0" fmla="*/ 19050 h 19050"/>
                  <a:gd name="connsiteX1" fmla="*/ 3810 w 11957"/>
                  <a:gd name="connsiteY1" fmla="*/ 0 h 19050"/>
                  <a:gd name="connsiteX2" fmla="*/ 0 w 11957"/>
                  <a:gd name="connsiteY2" fmla="*/ 19050 h 19050"/>
                </a:gdLst>
                <a:ahLst/>
                <a:cxnLst>
                  <a:cxn ang="0">
                    <a:pos x="connsiteX0" y="connsiteY0"/>
                  </a:cxn>
                  <a:cxn ang="0">
                    <a:pos x="connsiteX1" y="connsiteY1"/>
                  </a:cxn>
                  <a:cxn ang="0">
                    <a:pos x="connsiteX2" y="connsiteY2"/>
                  </a:cxn>
                </a:cxnLst>
                <a:rect l="l" t="t" r="r" b="b"/>
                <a:pathLst>
                  <a:path w="11957" h="19050">
                    <a:moveTo>
                      <a:pt x="0" y="19050"/>
                    </a:moveTo>
                    <a:cubicBezTo>
                      <a:pt x="0" y="11430"/>
                      <a:pt x="0" y="3810"/>
                      <a:pt x="3810" y="0"/>
                    </a:cubicBezTo>
                    <a:cubicBezTo>
                      <a:pt x="15240" y="7620"/>
                      <a:pt x="15240" y="7620"/>
                      <a:pt x="0" y="19050"/>
                    </a:cubicBezTo>
                    <a:close/>
                  </a:path>
                </a:pathLst>
              </a:custGeom>
              <a:solidFill>
                <a:srgbClr val="B830B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31" name="Freeform: Shape 730">
                <a:extLst>
                  <a:ext uri="{FF2B5EF4-FFF2-40B4-BE49-F238E27FC236}">
                    <a16:creationId xmlns:a16="http://schemas.microsoft.com/office/drawing/2014/main" id="{14B26782-3B46-5765-8A10-B78A28273ACD}"/>
                  </a:ext>
                </a:extLst>
              </p:cNvPr>
              <p:cNvSpPr/>
              <p:nvPr/>
            </p:nvSpPr>
            <p:spPr>
              <a:xfrm>
                <a:off x="8326158" y="2065020"/>
                <a:ext cx="19436" cy="19050"/>
              </a:xfrm>
              <a:custGeom>
                <a:avLst/>
                <a:gdLst>
                  <a:gd name="connsiteX0" fmla="*/ 6312 w 19436"/>
                  <a:gd name="connsiteY0" fmla="*/ 19050 h 19050"/>
                  <a:gd name="connsiteX1" fmla="*/ 2503 w 19436"/>
                  <a:gd name="connsiteY1" fmla="*/ 0 h 19050"/>
                  <a:gd name="connsiteX2" fmla="*/ 17743 w 19436"/>
                  <a:gd name="connsiteY2" fmla="*/ 0 h 19050"/>
                  <a:gd name="connsiteX3" fmla="*/ 17743 w 19436"/>
                  <a:gd name="connsiteY3" fmla="*/ 7620 h 19050"/>
                  <a:gd name="connsiteX4" fmla="*/ 6312 w 19436"/>
                  <a:gd name="connsiteY4" fmla="*/ 1905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6" h="19050">
                    <a:moveTo>
                      <a:pt x="6312" y="19050"/>
                    </a:moveTo>
                    <a:cubicBezTo>
                      <a:pt x="-1307" y="15240"/>
                      <a:pt x="-1307" y="7620"/>
                      <a:pt x="2503" y="0"/>
                    </a:cubicBezTo>
                    <a:cubicBezTo>
                      <a:pt x="6312" y="0"/>
                      <a:pt x="10123" y="0"/>
                      <a:pt x="17743" y="0"/>
                    </a:cubicBezTo>
                    <a:cubicBezTo>
                      <a:pt x="17743" y="3810"/>
                      <a:pt x="21553" y="7620"/>
                      <a:pt x="17743" y="7620"/>
                    </a:cubicBezTo>
                    <a:cubicBezTo>
                      <a:pt x="6312" y="11430"/>
                      <a:pt x="6312" y="15240"/>
                      <a:pt x="6312" y="19050"/>
                    </a:cubicBezTo>
                    <a:close/>
                  </a:path>
                </a:pathLst>
              </a:custGeom>
              <a:solidFill>
                <a:srgbClr val="B12EB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32" name="Freeform: Shape 731">
                <a:extLst>
                  <a:ext uri="{FF2B5EF4-FFF2-40B4-BE49-F238E27FC236}">
                    <a16:creationId xmlns:a16="http://schemas.microsoft.com/office/drawing/2014/main" id="{241F6A87-0875-C735-6D96-F5F606EBCAFF}"/>
                  </a:ext>
                </a:extLst>
              </p:cNvPr>
              <p:cNvSpPr/>
              <p:nvPr/>
            </p:nvSpPr>
            <p:spPr>
              <a:xfrm>
                <a:off x="8237220" y="2045970"/>
                <a:ext cx="7619" cy="2857"/>
              </a:xfrm>
              <a:custGeom>
                <a:avLst/>
                <a:gdLst>
                  <a:gd name="connsiteX0" fmla="*/ 0 w 7619"/>
                  <a:gd name="connsiteY0" fmla="*/ 0 h 2857"/>
                  <a:gd name="connsiteX1" fmla="*/ 0 w 7619"/>
                  <a:gd name="connsiteY1" fmla="*/ 0 h 2857"/>
                  <a:gd name="connsiteX2" fmla="*/ 7620 w 7619"/>
                  <a:gd name="connsiteY2" fmla="*/ 0 h 2857"/>
                  <a:gd name="connsiteX3" fmla="*/ 0 w 7619"/>
                  <a:gd name="connsiteY3" fmla="*/ 0 h 2857"/>
                  <a:gd name="connsiteX4" fmla="*/ 0 w 7619"/>
                  <a:gd name="connsiteY4" fmla="*/ 0 h 2857"/>
                  <a:gd name="connsiteX5" fmla="*/ 0 w 7619"/>
                  <a:gd name="connsiteY5" fmla="*/ 0 h 2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19" h="2857">
                    <a:moveTo>
                      <a:pt x="0" y="0"/>
                    </a:moveTo>
                    <a:cubicBezTo>
                      <a:pt x="0" y="0"/>
                      <a:pt x="0" y="0"/>
                      <a:pt x="0" y="0"/>
                    </a:cubicBezTo>
                    <a:cubicBezTo>
                      <a:pt x="3810" y="0"/>
                      <a:pt x="7620" y="0"/>
                      <a:pt x="7620" y="0"/>
                    </a:cubicBezTo>
                    <a:cubicBezTo>
                      <a:pt x="3810" y="3810"/>
                      <a:pt x="3810" y="3810"/>
                      <a:pt x="0" y="0"/>
                    </a:cubicBezTo>
                    <a:cubicBezTo>
                      <a:pt x="0" y="3810"/>
                      <a:pt x="0" y="3810"/>
                      <a:pt x="0" y="0"/>
                    </a:cubicBezTo>
                    <a:lnTo>
                      <a:pt x="0" y="0"/>
                    </a:lnTo>
                    <a:close/>
                  </a:path>
                </a:pathLst>
              </a:custGeom>
              <a:solidFill>
                <a:srgbClr val="B830B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33" name="Freeform: Shape 732">
                <a:extLst>
                  <a:ext uri="{FF2B5EF4-FFF2-40B4-BE49-F238E27FC236}">
                    <a16:creationId xmlns:a16="http://schemas.microsoft.com/office/drawing/2014/main" id="{0FD92EB3-8365-0691-313B-931E0A2E0904}"/>
                  </a:ext>
                </a:extLst>
              </p:cNvPr>
              <p:cNvSpPr/>
              <p:nvPr/>
            </p:nvSpPr>
            <p:spPr>
              <a:xfrm>
                <a:off x="8128262" y="2232659"/>
                <a:ext cx="9898" cy="15240"/>
              </a:xfrm>
              <a:custGeom>
                <a:avLst/>
                <a:gdLst>
                  <a:gd name="connsiteX0" fmla="*/ 9899 w 9898"/>
                  <a:gd name="connsiteY0" fmla="*/ 15240 h 15240"/>
                  <a:gd name="connsiteX1" fmla="*/ 2278 w 9898"/>
                  <a:gd name="connsiteY1" fmla="*/ 0 h 15240"/>
                  <a:gd name="connsiteX2" fmla="*/ 9899 w 9898"/>
                  <a:gd name="connsiteY2" fmla="*/ 15240 h 15240"/>
                </a:gdLst>
                <a:ahLst/>
                <a:cxnLst>
                  <a:cxn ang="0">
                    <a:pos x="connsiteX0" y="connsiteY0"/>
                  </a:cxn>
                  <a:cxn ang="0">
                    <a:pos x="connsiteX1" y="connsiteY1"/>
                  </a:cxn>
                  <a:cxn ang="0">
                    <a:pos x="connsiteX2" y="connsiteY2"/>
                  </a:cxn>
                </a:cxnLst>
                <a:rect l="l" t="t" r="r" b="b"/>
                <a:pathLst>
                  <a:path w="9898" h="15240">
                    <a:moveTo>
                      <a:pt x="9899" y="15240"/>
                    </a:moveTo>
                    <a:cubicBezTo>
                      <a:pt x="-1531" y="15240"/>
                      <a:pt x="-1531" y="7620"/>
                      <a:pt x="2278" y="0"/>
                    </a:cubicBezTo>
                    <a:cubicBezTo>
                      <a:pt x="6089" y="3810"/>
                      <a:pt x="6089" y="11430"/>
                      <a:pt x="9899" y="15240"/>
                    </a:cubicBezTo>
                    <a:close/>
                  </a:path>
                </a:pathLst>
              </a:custGeom>
              <a:solidFill>
                <a:srgbClr val="B22EB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34" name="Freeform: Shape 733">
                <a:extLst>
                  <a:ext uri="{FF2B5EF4-FFF2-40B4-BE49-F238E27FC236}">
                    <a16:creationId xmlns:a16="http://schemas.microsoft.com/office/drawing/2014/main" id="{0A69D45B-D23A-CF13-C43F-A073B045370A}"/>
                  </a:ext>
                </a:extLst>
              </p:cNvPr>
              <p:cNvSpPr/>
              <p:nvPr/>
            </p:nvSpPr>
            <p:spPr>
              <a:xfrm>
                <a:off x="8210551" y="2148840"/>
                <a:ext cx="11430" cy="7619"/>
              </a:xfrm>
              <a:custGeom>
                <a:avLst/>
                <a:gdLst>
                  <a:gd name="connsiteX0" fmla="*/ 11430 w 11430"/>
                  <a:gd name="connsiteY0" fmla="*/ 3810 h 7619"/>
                  <a:gd name="connsiteX1" fmla="*/ 7620 w 11430"/>
                  <a:gd name="connsiteY1" fmla="*/ 7620 h 7619"/>
                  <a:gd name="connsiteX2" fmla="*/ 0 w 11430"/>
                  <a:gd name="connsiteY2" fmla="*/ 3810 h 7619"/>
                  <a:gd name="connsiteX3" fmla="*/ 3810 w 11430"/>
                  <a:gd name="connsiteY3" fmla="*/ 0 h 7619"/>
                  <a:gd name="connsiteX4" fmla="*/ 11430 w 11430"/>
                  <a:gd name="connsiteY4" fmla="*/ 3810 h 7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7619">
                    <a:moveTo>
                      <a:pt x="11430" y="3810"/>
                    </a:moveTo>
                    <a:cubicBezTo>
                      <a:pt x="11430" y="7620"/>
                      <a:pt x="11430" y="7620"/>
                      <a:pt x="7620" y="7620"/>
                    </a:cubicBezTo>
                    <a:cubicBezTo>
                      <a:pt x="3810" y="7620"/>
                      <a:pt x="0" y="7620"/>
                      <a:pt x="0" y="3810"/>
                    </a:cubicBezTo>
                    <a:cubicBezTo>
                      <a:pt x="0" y="0"/>
                      <a:pt x="0" y="0"/>
                      <a:pt x="3810" y="0"/>
                    </a:cubicBezTo>
                    <a:cubicBezTo>
                      <a:pt x="7620" y="0"/>
                      <a:pt x="11430" y="3810"/>
                      <a:pt x="11430" y="3810"/>
                    </a:cubicBezTo>
                    <a:close/>
                  </a:path>
                </a:pathLst>
              </a:custGeom>
              <a:solidFill>
                <a:srgbClr val="B22EB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35" name="Freeform: Shape 734">
                <a:extLst>
                  <a:ext uri="{FF2B5EF4-FFF2-40B4-BE49-F238E27FC236}">
                    <a16:creationId xmlns:a16="http://schemas.microsoft.com/office/drawing/2014/main" id="{3102FFD5-0963-3D26-432A-396CB2AC8D57}"/>
                  </a:ext>
                </a:extLst>
              </p:cNvPr>
              <p:cNvSpPr/>
              <p:nvPr/>
            </p:nvSpPr>
            <p:spPr>
              <a:xfrm>
                <a:off x="8064192" y="1969770"/>
                <a:ext cx="20627" cy="13123"/>
              </a:xfrm>
              <a:custGeom>
                <a:avLst/>
                <a:gdLst>
                  <a:gd name="connsiteX0" fmla="*/ 5388 w 20627"/>
                  <a:gd name="connsiteY0" fmla="*/ 0 h 13123"/>
                  <a:gd name="connsiteX1" fmla="*/ 20628 w 20627"/>
                  <a:gd name="connsiteY1" fmla="*/ 3810 h 13123"/>
                  <a:gd name="connsiteX2" fmla="*/ 13008 w 20627"/>
                  <a:gd name="connsiteY2" fmla="*/ 11430 h 13123"/>
                  <a:gd name="connsiteX3" fmla="*/ 1578 w 20627"/>
                  <a:gd name="connsiteY3" fmla="*/ 11430 h 13123"/>
                  <a:gd name="connsiteX4" fmla="*/ 5388 w 20627"/>
                  <a:gd name="connsiteY4" fmla="*/ 0 h 13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27" h="13123">
                    <a:moveTo>
                      <a:pt x="5388" y="0"/>
                    </a:moveTo>
                    <a:lnTo>
                      <a:pt x="20628" y="3810"/>
                    </a:lnTo>
                    <a:cubicBezTo>
                      <a:pt x="16818" y="7620"/>
                      <a:pt x="16818" y="7620"/>
                      <a:pt x="13008" y="11430"/>
                    </a:cubicBezTo>
                    <a:cubicBezTo>
                      <a:pt x="9198" y="11430"/>
                      <a:pt x="5388" y="15240"/>
                      <a:pt x="1578" y="11430"/>
                    </a:cubicBezTo>
                    <a:cubicBezTo>
                      <a:pt x="-2232" y="7620"/>
                      <a:pt x="1578" y="3810"/>
                      <a:pt x="5388" y="0"/>
                    </a:cubicBezTo>
                    <a:close/>
                  </a:path>
                </a:pathLst>
              </a:custGeom>
              <a:solidFill>
                <a:srgbClr val="B830B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36" name="Freeform: Shape 735">
                <a:extLst>
                  <a:ext uri="{FF2B5EF4-FFF2-40B4-BE49-F238E27FC236}">
                    <a16:creationId xmlns:a16="http://schemas.microsoft.com/office/drawing/2014/main" id="{52D3E3E2-4FCE-86B4-2524-A759D44D9F40}"/>
                  </a:ext>
                </a:extLst>
              </p:cNvPr>
              <p:cNvSpPr/>
              <p:nvPr/>
            </p:nvSpPr>
            <p:spPr>
              <a:xfrm>
                <a:off x="8088631" y="1992629"/>
                <a:ext cx="6667" cy="9313"/>
              </a:xfrm>
              <a:custGeom>
                <a:avLst/>
                <a:gdLst>
                  <a:gd name="connsiteX0" fmla="*/ 3810 w 6667"/>
                  <a:gd name="connsiteY0" fmla="*/ 0 h 9313"/>
                  <a:gd name="connsiteX1" fmla="*/ 3810 w 6667"/>
                  <a:gd name="connsiteY1" fmla="*/ 0 h 9313"/>
                  <a:gd name="connsiteX2" fmla="*/ 3810 w 6667"/>
                  <a:gd name="connsiteY2" fmla="*/ 7620 h 9313"/>
                  <a:gd name="connsiteX3" fmla="*/ 0 w 6667"/>
                  <a:gd name="connsiteY3" fmla="*/ 7620 h 9313"/>
                  <a:gd name="connsiteX4" fmla="*/ 3810 w 6667"/>
                  <a:gd name="connsiteY4" fmla="*/ 0 h 9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 h="9313">
                    <a:moveTo>
                      <a:pt x="3810" y="0"/>
                    </a:moveTo>
                    <a:cubicBezTo>
                      <a:pt x="7620" y="0"/>
                      <a:pt x="7620" y="0"/>
                      <a:pt x="3810" y="0"/>
                    </a:cubicBezTo>
                    <a:cubicBezTo>
                      <a:pt x="7620" y="3810"/>
                      <a:pt x="3810" y="7620"/>
                      <a:pt x="3810" y="7620"/>
                    </a:cubicBezTo>
                    <a:cubicBezTo>
                      <a:pt x="3810" y="7620"/>
                      <a:pt x="0" y="11430"/>
                      <a:pt x="0" y="7620"/>
                    </a:cubicBezTo>
                    <a:cubicBezTo>
                      <a:pt x="0" y="3810"/>
                      <a:pt x="3810" y="3810"/>
                      <a:pt x="3810" y="0"/>
                    </a:cubicBezTo>
                    <a:close/>
                  </a:path>
                </a:pathLst>
              </a:custGeom>
              <a:solidFill>
                <a:srgbClr val="B830B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37" name="Freeform: Shape 736">
                <a:extLst>
                  <a:ext uri="{FF2B5EF4-FFF2-40B4-BE49-F238E27FC236}">
                    <a16:creationId xmlns:a16="http://schemas.microsoft.com/office/drawing/2014/main" id="{9C89D8F0-1846-18F8-B321-7F48EE2C569A}"/>
                  </a:ext>
                </a:extLst>
              </p:cNvPr>
              <p:cNvSpPr/>
              <p:nvPr/>
            </p:nvSpPr>
            <p:spPr>
              <a:xfrm>
                <a:off x="8096251" y="1965959"/>
                <a:ext cx="11430" cy="11430"/>
              </a:xfrm>
              <a:custGeom>
                <a:avLst/>
                <a:gdLst>
                  <a:gd name="connsiteX0" fmla="*/ 7620 w 11430"/>
                  <a:gd name="connsiteY0" fmla="*/ 0 h 11430"/>
                  <a:gd name="connsiteX1" fmla="*/ 11430 w 11430"/>
                  <a:gd name="connsiteY1" fmla="*/ 7620 h 11430"/>
                  <a:gd name="connsiteX2" fmla="*/ 3810 w 11430"/>
                  <a:gd name="connsiteY2" fmla="*/ 11430 h 11430"/>
                  <a:gd name="connsiteX3" fmla="*/ 0 w 11430"/>
                  <a:gd name="connsiteY3" fmla="*/ 7620 h 11430"/>
                  <a:gd name="connsiteX4" fmla="*/ 7620 w 11430"/>
                  <a:gd name="connsiteY4" fmla="*/ 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11430">
                    <a:moveTo>
                      <a:pt x="7620" y="0"/>
                    </a:moveTo>
                    <a:lnTo>
                      <a:pt x="11430" y="7620"/>
                    </a:lnTo>
                    <a:cubicBezTo>
                      <a:pt x="7620" y="11430"/>
                      <a:pt x="7620" y="11430"/>
                      <a:pt x="3810" y="11430"/>
                    </a:cubicBezTo>
                    <a:cubicBezTo>
                      <a:pt x="0" y="11430"/>
                      <a:pt x="0" y="7620"/>
                      <a:pt x="0" y="7620"/>
                    </a:cubicBezTo>
                    <a:lnTo>
                      <a:pt x="7620" y="0"/>
                    </a:lnTo>
                    <a:close/>
                  </a:path>
                </a:pathLst>
              </a:custGeom>
              <a:solidFill>
                <a:srgbClr val="CA50C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38" name="Freeform: Shape 737">
                <a:extLst>
                  <a:ext uri="{FF2B5EF4-FFF2-40B4-BE49-F238E27FC236}">
                    <a16:creationId xmlns:a16="http://schemas.microsoft.com/office/drawing/2014/main" id="{99840A94-97BA-B32F-DB46-E500653D3C42}"/>
                  </a:ext>
                </a:extLst>
              </p:cNvPr>
              <p:cNvSpPr/>
              <p:nvPr/>
            </p:nvSpPr>
            <p:spPr>
              <a:xfrm>
                <a:off x="8088631" y="1973579"/>
                <a:ext cx="7619" cy="3810"/>
              </a:xfrm>
              <a:custGeom>
                <a:avLst/>
                <a:gdLst>
                  <a:gd name="connsiteX0" fmla="*/ 3810 w 7619"/>
                  <a:gd name="connsiteY0" fmla="*/ 0 h 3810"/>
                  <a:gd name="connsiteX1" fmla="*/ 7620 w 7619"/>
                  <a:gd name="connsiteY1" fmla="*/ 3810 h 3810"/>
                  <a:gd name="connsiteX2" fmla="*/ 0 w 7619"/>
                  <a:gd name="connsiteY2" fmla="*/ 0 h 3810"/>
                  <a:gd name="connsiteX3" fmla="*/ 3810 w 7619"/>
                  <a:gd name="connsiteY3" fmla="*/ 0 h 3810"/>
                  <a:gd name="connsiteX4" fmla="*/ 3810 w 7619"/>
                  <a:gd name="connsiteY4" fmla="*/ 0 h 3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9" h="3810">
                    <a:moveTo>
                      <a:pt x="3810" y="0"/>
                    </a:moveTo>
                    <a:lnTo>
                      <a:pt x="7620" y="3810"/>
                    </a:lnTo>
                    <a:cubicBezTo>
                      <a:pt x="3810" y="3810"/>
                      <a:pt x="0" y="3810"/>
                      <a:pt x="0" y="0"/>
                    </a:cubicBezTo>
                    <a:lnTo>
                      <a:pt x="3810" y="0"/>
                    </a:lnTo>
                    <a:lnTo>
                      <a:pt x="3810" y="0"/>
                    </a:lnTo>
                    <a:close/>
                  </a:path>
                </a:pathLst>
              </a:custGeom>
              <a:solidFill>
                <a:srgbClr val="B830B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39" name="Freeform: Shape 738">
                <a:extLst>
                  <a:ext uri="{FF2B5EF4-FFF2-40B4-BE49-F238E27FC236}">
                    <a16:creationId xmlns:a16="http://schemas.microsoft.com/office/drawing/2014/main" id="{8E240C9E-5B4C-7A0B-AFDF-ED3A7BAB7D61}"/>
                  </a:ext>
                </a:extLst>
              </p:cNvPr>
              <p:cNvSpPr/>
              <p:nvPr/>
            </p:nvSpPr>
            <p:spPr>
              <a:xfrm>
                <a:off x="7783831" y="1954529"/>
                <a:ext cx="2857" cy="2857"/>
              </a:xfrm>
              <a:custGeom>
                <a:avLst/>
                <a:gdLst>
                  <a:gd name="connsiteX0" fmla="*/ 0 w 2857"/>
                  <a:gd name="connsiteY0" fmla="*/ 0 h 2857"/>
                  <a:gd name="connsiteX1" fmla="*/ 0 w 2857"/>
                  <a:gd name="connsiteY1" fmla="*/ 0 h 2857"/>
                  <a:gd name="connsiteX2" fmla="*/ 0 w 2857"/>
                  <a:gd name="connsiteY2" fmla="*/ 0 h 2857"/>
                  <a:gd name="connsiteX3" fmla="*/ 0 w 2857"/>
                  <a:gd name="connsiteY3" fmla="*/ 0 h 2857"/>
                  <a:gd name="connsiteX4" fmla="*/ 0 w 2857"/>
                  <a:gd name="connsiteY4" fmla="*/ 0 h 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 h="2857">
                    <a:moveTo>
                      <a:pt x="0" y="0"/>
                    </a:moveTo>
                    <a:lnTo>
                      <a:pt x="0" y="0"/>
                    </a:lnTo>
                    <a:cubicBezTo>
                      <a:pt x="3810" y="3810"/>
                      <a:pt x="3810" y="3810"/>
                      <a:pt x="0" y="0"/>
                    </a:cubicBezTo>
                    <a:cubicBezTo>
                      <a:pt x="3810" y="3810"/>
                      <a:pt x="0" y="3810"/>
                      <a:pt x="0" y="0"/>
                    </a:cubicBezTo>
                    <a:lnTo>
                      <a:pt x="0" y="0"/>
                    </a:lnTo>
                    <a:close/>
                  </a:path>
                </a:pathLst>
              </a:custGeom>
              <a:solidFill>
                <a:srgbClr val="CB53C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40" name="Freeform: Shape 739">
                <a:extLst>
                  <a:ext uri="{FF2B5EF4-FFF2-40B4-BE49-F238E27FC236}">
                    <a16:creationId xmlns:a16="http://schemas.microsoft.com/office/drawing/2014/main" id="{3FFA4DF9-9655-3CB1-96B8-639476598B44}"/>
                  </a:ext>
                </a:extLst>
              </p:cNvPr>
              <p:cNvSpPr/>
              <p:nvPr/>
            </p:nvSpPr>
            <p:spPr>
              <a:xfrm>
                <a:off x="8362951" y="1918661"/>
                <a:ext cx="64769" cy="56496"/>
              </a:xfrm>
              <a:custGeom>
                <a:avLst/>
                <a:gdLst>
                  <a:gd name="connsiteX0" fmla="*/ 3810 w 64769"/>
                  <a:gd name="connsiteY0" fmla="*/ 28248 h 56496"/>
                  <a:gd name="connsiteX1" fmla="*/ 22860 w 64769"/>
                  <a:gd name="connsiteY1" fmla="*/ 13008 h 56496"/>
                  <a:gd name="connsiteX2" fmla="*/ 34290 w 64769"/>
                  <a:gd name="connsiteY2" fmla="*/ 5388 h 56496"/>
                  <a:gd name="connsiteX3" fmla="*/ 45720 w 64769"/>
                  <a:gd name="connsiteY3" fmla="*/ 1578 h 56496"/>
                  <a:gd name="connsiteX4" fmla="*/ 64770 w 64769"/>
                  <a:gd name="connsiteY4" fmla="*/ 35868 h 56496"/>
                  <a:gd name="connsiteX5" fmla="*/ 60960 w 64769"/>
                  <a:gd name="connsiteY5" fmla="*/ 47298 h 56496"/>
                  <a:gd name="connsiteX6" fmla="*/ 49530 w 64769"/>
                  <a:gd name="connsiteY6" fmla="*/ 47298 h 56496"/>
                  <a:gd name="connsiteX7" fmla="*/ 30480 w 64769"/>
                  <a:gd name="connsiteY7" fmla="*/ 32058 h 56496"/>
                  <a:gd name="connsiteX8" fmla="*/ 26670 w 64769"/>
                  <a:gd name="connsiteY8" fmla="*/ 43488 h 56496"/>
                  <a:gd name="connsiteX9" fmla="*/ 15240 w 64769"/>
                  <a:gd name="connsiteY9" fmla="*/ 54918 h 56496"/>
                  <a:gd name="connsiteX10" fmla="*/ 7620 w 64769"/>
                  <a:gd name="connsiteY10" fmla="*/ 51108 h 56496"/>
                  <a:gd name="connsiteX11" fmla="*/ 0 w 64769"/>
                  <a:gd name="connsiteY11" fmla="*/ 32058 h 56496"/>
                  <a:gd name="connsiteX12" fmla="*/ 3810 w 64769"/>
                  <a:gd name="connsiteY12" fmla="*/ 28248 h 56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769" h="56496">
                    <a:moveTo>
                      <a:pt x="3810" y="28248"/>
                    </a:moveTo>
                    <a:cubicBezTo>
                      <a:pt x="7620" y="13008"/>
                      <a:pt x="7620" y="13008"/>
                      <a:pt x="22860" y="13008"/>
                    </a:cubicBezTo>
                    <a:cubicBezTo>
                      <a:pt x="26670" y="13008"/>
                      <a:pt x="30480" y="9198"/>
                      <a:pt x="34290" y="5388"/>
                    </a:cubicBezTo>
                    <a:cubicBezTo>
                      <a:pt x="38100" y="1578"/>
                      <a:pt x="41910" y="-2232"/>
                      <a:pt x="45720" y="1578"/>
                    </a:cubicBezTo>
                    <a:cubicBezTo>
                      <a:pt x="53340" y="9198"/>
                      <a:pt x="64770" y="20628"/>
                      <a:pt x="64770" y="35868"/>
                    </a:cubicBezTo>
                    <a:cubicBezTo>
                      <a:pt x="64770" y="39678"/>
                      <a:pt x="64770" y="43488"/>
                      <a:pt x="60960" y="47298"/>
                    </a:cubicBezTo>
                    <a:cubicBezTo>
                      <a:pt x="57150" y="51108"/>
                      <a:pt x="53340" y="54918"/>
                      <a:pt x="49530" y="47298"/>
                    </a:cubicBezTo>
                    <a:cubicBezTo>
                      <a:pt x="45720" y="35868"/>
                      <a:pt x="38100" y="35868"/>
                      <a:pt x="30480" y="32058"/>
                    </a:cubicBezTo>
                    <a:cubicBezTo>
                      <a:pt x="26670" y="35868"/>
                      <a:pt x="26670" y="39678"/>
                      <a:pt x="26670" y="43488"/>
                    </a:cubicBezTo>
                    <a:cubicBezTo>
                      <a:pt x="22860" y="47298"/>
                      <a:pt x="19050" y="51108"/>
                      <a:pt x="15240" y="54918"/>
                    </a:cubicBezTo>
                    <a:cubicBezTo>
                      <a:pt x="11430" y="58728"/>
                      <a:pt x="7620" y="54918"/>
                      <a:pt x="7620" y="51108"/>
                    </a:cubicBezTo>
                    <a:lnTo>
                      <a:pt x="0" y="32058"/>
                    </a:lnTo>
                    <a:cubicBezTo>
                      <a:pt x="0" y="32058"/>
                      <a:pt x="0" y="28248"/>
                      <a:pt x="3810" y="28248"/>
                    </a:cubicBezTo>
                    <a:close/>
                  </a:path>
                </a:pathLst>
              </a:custGeom>
              <a:solidFill>
                <a:srgbClr val="C35AC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41" name="Freeform: Shape 740">
                <a:extLst>
                  <a:ext uri="{FF2B5EF4-FFF2-40B4-BE49-F238E27FC236}">
                    <a16:creationId xmlns:a16="http://schemas.microsoft.com/office/drawing/2014/main" id="{4013D69B-32D9-CDB9-BADD-356AA343639A}"/>
                  </a:ext>
                </a:extLst>
              </p:cNvPr>
              <p:cNvSpPr/>
              <p:nvPr/>
            </p:nvSpPr>
            <p:spPr>
              <a:xfrm>
                <a:off x="8337588" y="1916429"/>
                <a:ext cx="29172" cy="35983"/>
              </a:xfrm>
              <a:custGeom>
                <a:avLst/>
                <a:gdLst>
                  <a:gd name="connsiteX0" fmla="*/ 29173 w 29172"/>
                  <a:gd name="connsiteY0" fmla="*/ 30480 h 35983"/>
                  <a:gd name="connsiteX1" fmla="*/ 25363 w 29172"/>
                  <a:gd name="connsiteY1" fmla="*/ 34290 h 35983"/>
                  <a:gd name="connsiteX2" fmla="*/ 17743 w 29172"/>
                  <a:gd name="connsiteY2" fmla="*/ 34290 h 35983"/>
                  <a:gd name="connsiteX3" fmla="*/ 6313 w 29172"/>
                  <a:gd name="connsiteY3" fmla="*/ 22860 h 35983"/>
                  <a:gd name="connsiteX4" fmla="*/ 2502 w 29172"/>
                  <a:gd name="connsiteY4" fmla="*/ 7620 h 35983"/>
                  <a:gd name="connsiteX5" fmla="*/ 6313 w 29172"/>
                  <a:gd name="connsiteY5" fmla="*/ 0 h 35983"/>
                  <a:gd name="connsiteX6" fmla="*/ 25363 w 29172"/>
                  <a:gd name="connsiteY6" fmla="*/ 22860 h 35983"/>
                  <a:gd name="connsiteX7" fmla="*/ 29173 w 29172"/>
                  <a:gd name="connsiteY7" fmla="*/ 30480 h 35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72" h="35983">
                    <a:moveTo>
                      <a:pt x="29173" y="30480"/>
                    </a:moveTo>
                    <a:lnTo>
                      <a:pt x="25363" y="34290"/>
                    </a:lnTo>
                    <a:cubicBezTo>
                      <a:pt x="21552" y="34290"/>
                      <a:pt x="17743" y="38100"/>
                      <a:pt x="17743" y="34290"/>
                    </a:cubicBezTo>
                    <a:cubicBezTo>
                      <a:pt x="17743" y="26670"/>
                      <a:pt x="10123" y="22860"/>
                      <a:pt x="6313" y="22860"/>
                    </a:cubicBezTo>
                    <a:cubicBezTo>
                      <a:pt x="-1307" y="19050"/>
                      <a:pt x="-1307" y="19050"/>
                      <a:pt x="2502" y="7620"/>
                    </a:cubicBezTo>
                    <a:cubicBezTo>
                      <a:pt x="2502" y="3810"/>
                      <a:pt x="6313" y="3810"/>
                      <a:pt x="6313" y="0"/>
                    </a:cubicBezTo>
                    <a:cubicBezTo>
                      <a:pt x="17743" y="3810"/>
                      <a:pt x="25363" y="11430"/>
                      <a:pt x="25363" y="22860"/>
                    </a:cubicBezTo>
                    <a:cubicBezTo>
                      <a:pt x="29173" y="22860"/>
                      <a:pt x="29173" y="26670"/>
                      <a:pt x="29173" y="30480"/>
                    </a:cubicBezTo>
                    <a:close/>
                  </a:path>
                </a:pathLst>
              </a:custGeom>
              <a:solidFill>
                <a:srgbClr val="D36CD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42" name="Freeform: Shape 741">
                <a:extLst>
                  <a:ext uri="{FF2B5EF4-FFF2-40B4-BE49-F238E27FC236}">
                    <a16:creationId xmlns:a16="http://schemas.microsoft.com/office/drawing/2014/main" id="{8625B83E-D991-1741-0D8C-FD0CAD03E111}"/>
                  </a:ext>
                </a:extLst>
              </p:cNvPr>
              <p:cNvSpPr/>
              <p:nvPr/>
            </p:nvSpPr>
            <p:spPr>
              <a:xfrm>
                <a:off x="8319546" y="1881073"/>
                <a:ext cx="35784" cy="27736"/>
              </a:xfrm>
              <a:custGeom>
                <a:avLst/>
                <a:gdLst>
                  <a:gd name="connsiteX0" fmla="*/ 35785 w 35784"/>
                  <a:gd name="connsiteY0" fmla="*/ 4877 h 27736"/>
                  <a:gd name="connsiteX1" fmla="*/ 28165 w 35784"/>
                  <a:gd name="connsiteY1" fmla="*/ 16307 h 27736"/>
                  <a:gd name="connsiteX2" fmla="*/ 1495 w 35784"/>
                  <a:gd name="connsiteY2" fmla="*/ 27737 h 27736"/>
                  <a:gd name="connsiteX3" fmla="*/ 9115 w 35784"/>
                  <a:gd name="connsiteY3" fmla="*/ 4877 h 27736"/>
                  <a:gd name="connsiteX4" fmla="*/ 16735 w 35784"/>
                  <a:gd name="connsiteY4" fmla="*/ 16307 h 27736"/>
                  <a:gd name="connsiteX5" fmla="*/ 20545 w 35784"/>
                  <a:gd name="connsiteY5" fmla="*/ 12497 h 27736"/>
                  <a:gd name="connsiteX6" fmla="*/ 28165 w 35784"/>
                  <a:gd name="connsiteY6" fmla="*/ 1067 h 27736"/>
                  <a:gd name="connsiteX7" fmla="*/ 35785 w 35784"/>
                  <a:gd name="connsiteY7" fmla="*/ 4877 h 27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784" h="27736">
                    <a:moveTo>
                      <a:pt x="35785" y="4877"/>
                    </a:moveTo>
                    <a:cubicBezTo>
                      <a:pt x="31975" y="8687"/>
                      <a:pt x="24355" y="8687"/>
                      <a:pt x="28165" y="16307"/>
                    </a:cubicBezTo>
                    <a:lnTo>
                      <a:pt x="1495" y="27737"/>
                    </a:lnTo>
                    <a:cubicBezTo>
                      <a:pt x="-2315" y="20117"/>
                      <a:pt x="1495" y="12497"/>
                      <a:pt x="9115" y="4877"/>
                    </a:cubicBezTo>
                    <a:cubicBezTo>
                      <a:pt x="16735" y="4877"/>
                      <a:pt x="12925" y="12497"/>
                      <a:pt x="16735" y="16307"/>
                    </a:cubicBezTo>
                    <a:cubicBezTo>
                      <a:pt x="16735" y="16307"/>
                      <a:pt x="20545" y="16307"/>
                      <a:pt x="20545" y="12497"/>
                    </a:cubicBezTo>
                    <a:cubicBezTo>
                      <a:pt x="24355" y="8687"/>
                      <a:pt x="24355" y="4877"/>
                      <a:pt x="28165" y="1067"/>
                    </a:cubicBezTo>
                    <a:cubicBezTo>
                      <a:pt x="31975" y="-2743"/>
                      <a:pt x="31975" y="4877"/>
                      <a:pt x="35785" y="4877"/>
                    </a:cubicBezTo>
                    <a:close/>
                  </a:path>
                </a:pathLst>
              </a:custGeom>
              <a:solidFill>
                <a:srgbClr val="D470D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43" name="Freeform: Shape 742">
                <a:extLst>
                  <a:ext uri="{FF2B5EF4-FFF2-40B4-BE49-F238E27FC236}">
                    <a16:creationId xmlns:a16="http://schemas.microsoft.com/office/drawing/2014/main" id="{205D10A6-F289-0D9F-78F2-5F82D031D406}"/>
                  </a:ext>
                </a:extLst>
              </p:cNvPr>
              <p:cNvSpPr/>
              <p:nvPr/>
            </p:nvSpPr>
            <p:spPr>
              <a:xfrm>
                <a:off x="8351520" y="2084070"/>
                <a:ext cx="11430" cy="13008"/>
              </a:xfrm>
              <a:custGeom>
                <a:avLst/>
                <a:gdLst>
                  <a:gd name="connsiteX0" fmla="*/ 0 w 11430"/>
                  <a:gd name="connsiteY0" fmla="*/ 7620 h 13008"/>
                  <a:gd name="connsiteX1" fmla="*/ 3810 w 11430"/>
                  <a:gd name="connsiteY1" fmla="*/ 0 h 13008"/>
                  <a:gd name="connsiteX2" fmla="*/ 11430 w 11430"/>
                  <a:gd name="connsiteY2" fmla="*/ 3810 h 13008"/>
                  <a:gd name="connsiteX3" fmla="*/ 7620 w 11430"/>
                  <a:gd name="connsiteY3" fmla="*/ 11430 h 13008"/>
                  <a:gd name="connsiteX4" fmla="*/ 0 w 11430"/>
                  <a:gd name="connsiteY4" fmla="*/ 7620 h 13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13008">
                    <a:moveTo>
                      <a:pt x="0" y="7620"/>
                    </a:moveTo>
                    <a:cubicBezTo>
                      <a:pt x="0" y="3810"/>
                      <a:pt x="0" y="0"/>
                      <a:pt x="3810" y="0"/>
                    </a:cubicBezTo>
                    <a:cubicBezTo>
                      <a:pt x="7620" y="0"/>
                      <a:pt x="11430" y="0"/>
                      <a:pt x="11430" y="3810"/>
                    </a:cubicBezTo>
                    <a:cubicBezTo>
                      <a:pt x="11430" y="7620"/>
                      <a:pt x="11430" y="11430"/>
                      <a:pt x="7620" y="11430"/>
                    </a:cubicBezTo>
                    <a:cubicBezTo>
                      <a:pt x="3810" y="15240"/>
                      <a:pt x="0" y="11430"/>
                      <a:pt x="0" y="7620"/>
                    </a:cubicBezTo>
                    <a:close/>
                  </a:path>
                </a:pathLst>
              </a:custGeom>
              <a:solidFill>
                <a:srgbClr val="B12EB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44" name="Freeform: Shape 743">
                <a:extLst>
                  <a:ext uri="{FF2B5EF4-FFF2-40B4-BE49-F238E27FC236}">
                    <a16:creationId xmlns:a16="http://schemas.microsoft.com/office/drawing/2014/main" id="{BB7F5B81-27E4-1535-7ACB-831B16EE6375}"/>
                  </a:ext>
                </a:extLst>
              </p:cNvPr>
              <p:cNvSpPr/>
              <p:nvPr/>
            </p:nvSpPr>
            <p:spPr>
              <a:xfrm>
                <a:off x="8359140" y="2103120"/>
                <a:ext cx="7620" cy="22859"/>
              </a:xfrm>
              <a:custGeom>
                <a:avLst/>
                <a:gdLst>
                  <a:gd name="connsiteX0" fmla="*/ 3810 w 7620"/>
                  <a:gd name="connsiteY0" fmla="*/ 22860 h 22859"/>
                  <a:gd name="connsiteX1" fmla="*/ 0 w 7620"/>
                  <a:gd name="connsiteY1" fmla="*/ 3810 h 22859"/>
                  <a:gd name="connsiteX2" fmla="*/ 3810 w 7620"/>
                  <a:gd name="connsiteY2" fmla="*/ 0 h 22859"/>
                  <a:gd name="connsiteX3" fmla="*/ 7620 w 7620"/>
                  <a:gd name="connsiteY3" fmla="*/ 3810 h 22859"/>
                  <a:gd name="connsiteX4" fmla="*/ 3810 w 7620"/>
                  <a:gd name="connsiteY4" fmla="*/ 22860 h 22859"/>
                  <a:gd name="connsiteX5" fmla="*/ 3810 w 7620"/>
                  <a:gd name="connsiteY5" fmla="*/ 22860 h 2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20" h="22859">
                    <a:moveTo>
                      <a:pt x="3810" y="22860"/>
                    </a:moveTo>
                    <a:cubicBezTo>
                      <a:pt x="3810" y="15240"/>
                      <a:pt x="0" y="11430"/>
                      <a:pt x="0" y="3810"/>
                    </a:cubicBezTo>
                    <a:cubicBezTo>
                      <a:pt x="0" y="0"/>
                      <a:pt x="0" y="0"/>
                      <a:pt x="3810" y="0"/>
                    </a:cubicBezTo>
                    <a:cubicBezTo>
                      <a:pt x="7620" y="0"/>
                      <a:pt x="7620" y="3810"/>
                      <a:pt x="7620" y="3810"/>
                    </a:cubicBezTo>
                    <a:cubicBezTo>
                      <a:pt x="3810" y="11430"/>
                      <a:pt x="7620" y="19050"/>
                      <a:pt x="3810" y="22860"/>
                    </a:cubicBezTo>
                    <a:lnTo>
                      <a:pt x="3810" y="22860"/>
                    </a:lnTo>
                    <a:close/>
                  </a:path>
                </a:pathLst>
              </a:custGeom>
              <a:solidFill>
                <a:srgbClr val="B12EB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45" name="Freeform: Shape 744">
                <a:extLst>
                  <a:ext uri="{FF2B5EF4-FFF2-40B4-BE49-F238E27FC236}">
                    <a16:creationId xmlns:a16="http://schemas.microsoft.com/office/drawing/2014/main" id="{54579033-619E-CF0D-672E-49C201709C71}"/>
                  </a:ext>
                </a:extLst>
              </p:cNvPr>
              <p:cNvSpPr/>
              <p:nvPr/>
            </p:nvSpPr>
            <p:spPr>
              <a:xfrm>
                <a:off x="8103261" y="1939290"/>
                <a:ext cx="80619" cy="38100"/>
              </a:xfrm>
              <a:custGeom>
                <a:avLst/>
                <a:gdLst>
                  <a:gd name="connsiteX0" fmla="*/ 80620 w 80619"/>
                  <a:gd name="connsiteY0" fmla="*/ 30480 h 38100"/>
                  <a:gd name="connsiteX1" fmla="*/ 73000 w 80619"/>
                  <a:gd name="connsiteY1" fmla="*/ 38100 h 38100"/>
                  <a:gd name="connsiteX2" fmla="*/ 61570 w 80619"/>
                  <a:gd name="connsiteY2" fmla="*/ 34290 h 38100"/>
                  <a:gd name="connsiteX3" fmla="*/ 27279 w 80619"/>
                  <a:gd name="connsiteY3" fmla="*/ 30480 h 38100"/>
                  <a:gd name="connsiteX4" fmla="*/ 610 w 80619"/>
                  <a:gd name="connsiteY4" fmla="*/ 30480 h 38100"/>
                  <a:gd name="connsiteX5" fmla="*/ 8229 w 80619"/>
                  <a:gd name="connsiteY5" fmla="*/ 15240 h 38100"/>
                  <a:gd name="connsiteX6" fmla="*/ 12040 w 80619"/>
                  <a:gd name="connsiteY6" fmla="*/ 11430 h 38100"/>
                  <a:gd name="connsiteX7" fmla="*/ 15850 w 80619"/>
                  <a:gd name="connsiteY7" fmla="*/ 0 h 38100"/>
                  <a:gd name="connsiteX8" fmla="*/ 27279 w 80619"/>
                  <a:gd name="connsiteY8" fmla="*/ 11430 h 38100"/>
                  <a:gd name="connsiteX9" fmla="*/ 38710 w 80619"/>
                  <a:gd name="connsiteY9" fmla="*/ 19050 h 38100"/>
                  <a:gd name="connsiteX10" fmla="*/ 50140 w 80619"/>
                  <a:gd name="connsiteY10" fmla="*/ 22860 h 38100"/>
                  <a:gd name="connsiteX11" fmla="*/ 61570 w 80619"/>
                  <a:gd name="connsiteY11" fmla="*/ 26670 h 38100"/>
                  <a:gd name="connsiteX12" fmla="*/ 80620 w 80619"/>
                  <a:gd name="connsiteY12" fmla="*/ 304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619" h="38100">
                    <a:moveTo>
                      <a:pt x="80620" y="30480"/>
                    </a:moveTo>
                    <a:lnTo>
                      <a:pt x="73000" y="38100"/>
                    </a:lnTo>
                    <a:cubicBezTo>
                      <a:pt x="69190" y="38100"/>
                      <a:pt x="65379" y="34290"/>
                      <a:pt x="61570" y="34290"/>
                    </a:cubicBezTo>
                    <a:cubicBezTo>
                      <a:pt x="50140" y="34290"/>
                      <a:pt x="38710" y="26670"/>
                      <a:pt x="27279" y="30480"/>
                    </a:cubicBezTo>
                    <a:cubicBezTo>
                      <a:pt x="19660" y="34290"/>
                      <a:pt x="8229" y="30480"/>
                      <a:pt x="610" y="30480"/>
                    </a:cubicBezTo>
                    <a:cubicBezTo>
                      <a:pt x="610" y="22860"/>
                      <a:pt x="-3200" y="15240"/>
                      <a:pt x="8229" y="15240"/>
                    </a:cubicBezTo>
                    <a:cubicBezTo>
                      <a:pt x="12040" y="15240"/>
                      <a:pt x="12040" y="11430"/>
                      <a:pt x="12040" y="11430"/>
                    </a:cubicBezTo>
                    <a:cubicBezTo>
                      <a:pt x="12040" y="7620"/>
                      <a:pt x="12040" y="3810"/>
                      <a:pt x="15850" y="0"/>
                    </a:cubicBezTo>
                    <a:cubicBezTo>
                      <a:pt x="23470" y="3810"/>
                      <a:pt x="27279" y="3810"/>
                      <a:pt x="27279" y="11430"/>
                    </a:cubicBezTo>
                    <a:cubicBezTo>
                      <a:pt x="27279" y="19050"/>
                      <a:pt x="31090" y="22860"/>
                      <a:pt x="38710" y="19050"/>
                    </a:cubicBezTo>
                    <a:cubicBezTo>
                      <a:pt x="42520" y="19050"/>
                      <a:pt x="50140" y="19050"/>
                      <a:pt x="50140" y="22860"/>
                    </a:cubicBezTo>
                    <a:cubicBezTo>
                      <a:pt x="53950" y="26670"/>
                      <a:pt x="57760" y="26670"/>
                      <a:pt x="61570" y="26670"/>
                    </a:cubicBezTo>
                    <a:cubicBezTo>
                      <a:pt x="73000" y="22860"/>
                      <a:pt x="80620" y="15240"/>
                      <a:pt x="80620" y="30480"/>
                    </a:cubicBezTo>
                    <a:close/>
                  </a:path>
                </a:pathLst>
              </a:custGeom>
              <a:solidFill>
                <a:srgbClr val="CA50C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46" name="Freeform: Shape 745">
                <a:extLst>
                  <a:ext uri="{FF2B5EF4-FFF2-40B4-BE49-F238E27FC236}">
                    <a16:creationId xmlns:a16="http://schemas.microsoft.com/office/drawing/2014/main" id="{1D0ABE62-9CD6-F055-0707-A14DD2D94060}"/>
                  </a:ext>
                </a:extLst>
              </p:cNvPr>
              <p:cNvSpPr/>
              <p:nvPr/>
            </p:nvSpPr>
            <p:spPr>
              <a:xfrm>
                <a:off x="8168640" y="1946909"/>
                <a:ext cx="30480" cy="22860"/>
              </a:xfrm>
              <a:custGeom>
                <a:avLst/>
                <a:gdLst>
                  <a:gd name="connsiteX0" fmla="*/ 15240 w 30480"/>
                  <a:gd name="connsiteY0" fmla="*/ 22860 h 22860"/>
                  <a:gd name="connsiteX1" fmla="*/ 0 w 30480"/>
                  <a:gd name="connsiteY1" fmla="*/ 15240 h 22860"/>
                  <a:gd name="connsiteX2" fmla="*/ 3810 w 30480"/>
                  <a:gd name="connsiteY2" fmla="*/ 3810 h 22860"/>
                  <a:gd name="connsiteX3" fmla="*/ 22860 w 30480"/>
                  <a:gd name="connsiteY3" fmla="*/ 0 h 22860"/>
                  <a:gd name="connsiteX4" fmla="*/ 26670 w 30480"/>
                  <a:gd name="connsiteY4" fmla="*/ 3810 h 22860"/>
                  <a:gd name="connsiteX5" fmla="*/ 30480 w 30480"/>
                  <a:gd name="connsiteY5" fmla="*/ 15240 h 22860"/>
                  <a:gd name="connsiteX6" fmla="*/ 15240 w 30480"/>
                  <a:gd name="connsiteY6" fmla="*/ 22860 h 22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80" h="22860">
                    <a:moveTo>
                      <a:pt x="15240" y="22860"/>
                    </a:moveTo>
                    <a:cubicBezTo>
                      <a:pt x="11430" y="19050"/>
                      <a:pt x="3810" y="19050"/>
                      <a:pt x="0" y="15240"/>
                    </a:cubicBezTo>
                    <a:cubicBezTo>
                      <a:pt x="0" y="11430"/>
                      <a:pt x="0" y="3810"/>
                      <a:pt x="3810" y="3810"/>
                    </a:cubicBezTo>
                    <a:cubicBezTo>
                      <a:pt x="11430" y="0"/>
                      <a:pt x="19050" y="0"/>
                      <a:pt x="22860" y="0"/>
                    </a:cubicBezTo>
                    <a:cubicBezTo>
                      <a:pt x="26670" y="0"/>
                      <a:pt x="26670" y="3810"/>
                      <a:pt x="26670" y="3810"/>
                    </a:cubicBezTo>
                    <a:cubicBezTo>
                      <a:pt x="26670" y="7620"/>
                      <a:pt x="26670" y="11430"/>
                      <a:pt x="30480" y="15240"/>
                    </a:cubicBezTo>
                    <a:cubicBezTo>
                      <a:pt x="26670" y="19050"/>
                      <a:pt x="19050" y="19050"/>
                      <a:pt x="15240" y="22860"/>
                    </a:cubicBezTo>
                    <a:close/>
                  </a:path>
                </a:pathLst>
              </a:custGeom>
              <a:solidFill>
                <a:srgbClr val="C644C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47" name="Freeform: Shape 746">
                <a:extLst>
                  <a:ext uri="{FF2B5EF4-FFF2-40B4-BE49-F238E27FC236}">
                    <a16:creationId xmlns:a16="http://schemas.microsoft.com/office/drawing/2014/main" id="{FE2C957E-A77D-2F14-1EDF-1CFC98B25C3A}"/>
                  </a:ext>
                </a:extLst>
              </p:cNvPr>
              <p:cNvSpPr/>
              <p:nvPr/>
            </p:nvSpPr>
            <p:spPr>
              <a:xfrm>
                <a:off x="8081011" y="1902142"/>
                <a:ext cx="27447" cy="21907"/>
              </a:xfrm>
              <a:custGeom>
                <a:avLst/>
                <a:gdLst>
                  <a:gd name="connsiteX0" fmla="*/ 19050 w 27447"/>
                  <a:gd name="connsiteY0" fmla="*/ 21907 h 21907"/>
                  <a:gd name="connsiteX1" fmla="*/ 0 w 27447"/>
                  <a:gd name="connsiteY1" fmla="*/ 14287 h 21907"/>
                  <a:gd name="connsiteX2" fmla="*/ 15240 w 27447"/>
                  <a:gd name="connsiteY2" fmla="*/ 2857 h 21907"/>
                  <a:gd name="connsiteX3" fmla="*/ 26670 w 27447"/>
                  <a:gd name="connsiteY3" fmla="*/ 2857 h 21907"/>
                  <a:gd name="connsiteX4" fmla="*/ 19050 w 27447"/>
                  <a:gd name="connsiteY4" fmla="*/ 21907 h 21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47" h="21907">
                    <a:moveTo>
                      <a:pt x="19050" y="21907"/>
                    </a:moveTo>
                    <a:cubicBezTo>
                      <a:pt x="11430" y="18098"/>
                      <a:pt x="0" y="21907"/>
                      <a:pt x="0" y="14287"/>
                    </a:cubicBezTo>
                    <a:cubicBezTo>
                      <a:pt x="0" y="6667"/>
                      <a:pt x="11430" y="6667"/>
                      <a:pt x="15240" y="2857"/>
                    </a:cubicBezTo>
                    <a:cubicBezTo>
                      <a:pt x="19050" y="-952"/>
                      <a:pt x="22860" y="-952"/>
                      <a:pt x="26670" y="2857"/>
                    </a:cubicBezTo>
                    <a:cubicBezTo>
                      <a:pt x="30480" y="6667"/>
                      <a:pt x="19050" y="10477"/>
                      <a:pt x="19050" y="21907"/>
                    </a:cubicBezTo>
                    <a:close/>
                  </a:path>
                </a:pathLst>
              </a:custGeom>
              <a:solidFill>
                <a:srgbClr val="CA50C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48" name="Freeform: Shape 747">
                <a:extLst>
                  <a:ext uri="{FF2B5EF4-FFF2-40B4-BE49-F238E27FC236}">
                    <a16:creationId xmlns:a16="http://schemas.microsoft.com/office/drawing/2014/main" id="{A89295C3-796A-AC63-EB82-F2FEE3527AE8}"/>
                  </a:ext>
                </a:extLst>
              </p:cNvPr>
              <p:cNvSpPr/>
              <p:nvPr/>
            </p:nvSpPr>
            <p:spPr>
              <a:xfrm>
                <a:off x="8122920" y="1920240"/>
                <a:ext cx="15240" cy="19050"/>
              </a:xfrm>
              <a:custGeom>
                <a:avLst/>
                <a:gdLst>
                  <a:gd name="connsiteX0" fmla="*/ 7620 w 15240"/>
                  <a:gd name="connsiteY0" fmla="*/ 0 h 19050"/>
                  <a:gd name="connsiteX1" fmla="*/ 15240 w 15240"/>
                  <a:gd name="connsiteY1" fmla="*/ 3810 h 19050"/>
                  <a:gd name="connsiteX2" fmla="*/ 11430 w 15240"/>
                  <a:gd name="connsiteY2" fmla="*/ 19050 h 19050"/>
                  <a:gd name="connsiteX3" fmla="*/ 0 w 15240"/>
                  <a:gd name="connsiteY3" fmla="*/ 15240 h 19050"/>
                  <a:gd name="connsiteX4" fmla="*/ 7620 w 15240"/>
                  <a:gd name="connsiteY4" fmla="*/ 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9050">
                    <a:moveTo>
                      <a:pt x="7620" y="0"/>
                    </a:moveTo>
                    <a:cubicBezTo>
                      <a:pt x="11430" y="0"/>
                      <a:pt x="15240" y="0"/>
                      <a:pt x="15240" y="3810"/>
                    </a:cubicBezTo>
                    <a:cubicBezTo>
                      <a:pt x="15240" y="7620"/>
                      <a:pt x="15240" y="15240"/>
                      <a:pt x="11430" y="19050"/>
                    </a:cubicBezTo>
                    <a:cubicBezTo>
                      <a:pt x="7620" y="19050"/>
                      <a:pt x="3810" y="19050"/>
                      <a:pt x="0" y="15240"/>
                    </a:cubicBezTo>
                    <a:cubicBezTo>
                      <a:pt x="0" y="3810"/>
                      <a:pt x="3810" y="3810"/>
                      <a:pt x="7620" y="0"/>
                    </a:cubicBezTo>
                    <a:close/>
                  </a:path>
                </a:pathLst>
              </a:custGeom>
              <a:solidFill>
                <a:srgbClr val="DC8CD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49" name="Freeform: Shape 748">
                <a:extLst>
                  <a:ext uri="{FF2B5EF4-FFF2-40B4-BE49-F238E27FC236}">
                    <a16:creationId xmlns:a16="http://schemas.microsoft.com/office/drawing/2014/main" id="{159F317A-2A9B-70CD-8520-9F9F3F974994}"/>
                  </a:ext>
                </a:extLst>
              </p:cNvPr>
              <p:cNvSpPr/>
              <p:nvPr/>
            </p:nvSpPr>
            <p:spPr>
              <a:xfrm>
                <a:off x="8100061" y="1920240"/>
                <a:ext cx="3809" cy="7619"/>
              </a:xfrm>
              <a:custGeom>
                <a:avLst/>
                <a:gdLst>
                  <a:gd name="connsiteX0" fmla="*/ 3810 w 3809"/>
                  <a:gd name="connsiteY0" fmla="*/ 0 h 7619"/>
                  <a:gd name="connsiteX1" fmla="*/ 3810 w 3809"/>
                  <a:gd name="connsiteY1" fmla="*/ 7620 h 7619"/>
                  <a:gd name="connsiteX2" fmla="*/ 0 w 3809"/>
                  <a:gd name="connsiteY2" fmla="*/ 3810 h 7619"/>
                  <a:gd name="connsiteX3" fmla="*/ 0 w 3809"/>
                  <a:gd name="connsiteY3" fmla="*/ 0 h 7619"/>
                  <a:gd name="connsiteX4" fmla="*/ 3810 w 3809"/>
                  <a:gd name="connsiteY4" fmla="*/ 0 h 7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 h="7619">
                    <a:moveTo>
                      <a:pt x="3810" y="0"/>
                    </a:moveTo>
                    <a:cubicBezTo>
                      <a:pt x="3810" y="3810"/>
                      <a:pt x="3810" y="3810"/>
                      <a:pt x="3810" y="7620"/>
                    </a:cubicBezTo>
                    <a:cubicBezTo>
                      <a:pt x="3810" y="7620"/>
                      <a:pt x="0" y="7620"/>
                      <a:pt x="0" y="3810"/>
                    </a:cubicBezTo>
                    <a:cubicBezTo>
                      <a:pt x="0" y="3810"/>
                      <a:pt x="0" y="0"/>
                      <a:pt x="0" y="0"/>
                    </a:cubicBezTo>
                    <a:cubicBezTo>
                      <a:pt x="3810" y="0"/>
                      <a:pt x="3810" y="0"/>
                      <a:pt x="3810" y="0"/>
                    </a:cubicBezTo>
                    <a:close/>
                  </a:path>
                </a:pathLst>
              </a:custGeom>
              <a:solidFill>
                <a:srgbClr val="CA50C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50" name="Freeform: Shape 749">
                <a:extLst>
                  <a:ext uri="{FF2B5EF4-FFF2-40B4-BE49-F238E27FC236}">
                    <a16:creationId xmlns:a16="http://schemas.microsoft.com/office/drawing/2014/main" id="{70B81F4B-D816-8DB1-83EF-1F2A4D465DB1}"/>
                  </a:ext>
                </a:extLst>
              </p:cNvPr>
              <p:cNvSpPr/>
              <p:nvPr/>
            </p:nvSpPr>
            <p:spPr>
              <a:xfrm>
                <a:off x="8127683" y="1912620"/>
                <a:ext cx="2857" cy="2857"/>
              </a:xfrm>
              <a:custGeom>
                <a:avLst/>
                <a:gdLst>
                  <a:gd name="connsiteX0" fmla="*/ 2857 w 2857"/>
                  <a:gd name="connsiteY0" fmla="*/ 0 h 2857"/>
                  <a:gd name="connsiteX1" fmla="*/ 2857 w 2857"/>
                  <a:gd name="connsiteY1" fmla="*/ 0 h 2857"/>
                  <a:gd name="connsiteX2" fmla="*/ 2857 w 2857"/>
                  <a:gd name="connsiteY2" fmla="*/ 0 h 2857"/>
                  <a:gd name="connsiteX3" fmla="*/ 2857 w 2857"/>
                  <a:gd name="connsiteY3" fmla="*/ 0 h 2857"/>
                  <a:gd name="connsiteX4" fmla="*/ 2857 w 2857"/>
                  <a:gd name="connsiteY4" fmla="*/ 0 h 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 h="2857">
                    <a:moveTo>
                      <a:pt x="2857" y="0"/>
                    </a:moveTo>
                    <a:cubicBezTo>
                      <a:pt x="2857" y="0"/>
                      <a:pt x="2857" y="0"/>
                      <a:pt x="2857" y="0"/>
                    </a:cubicBezTo>
                    <a:cubicBezTo>
                      <a:pt x="-952" y="3810"/>
                      <a:pt x="-952" y="3810"/>
                      <a:pt x="2857" y="0"/>
                    </a:cubicBezTo>
                    <a:cubicBezTo>
                      <a:pt x="-952" y="0"/>
                      <a:pt x="-952" y="0"/>
                      <a:pt x="2857" y="0"/>
                    </a:cubicBezTo>
                    <a:cubicBezTo>
                      <a:pt x="-952" y="0"/>
                      <a:pt x="2857" y="0"/>
                      <a:pt x="2857" y="0"/>
                    </a:cubicBezTo>
                    <a:close/>
                  </a:path>
                </a:pathLst>
              </a:custGeom>
              <a:solidFill>
                <a:srgbClr val="DC8CD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51" name="Freeform: Shape 750">
                <a:extLst>
                  <a:ext uri="{FF2B5EF4-FFF2-40B4-BE49-F238E27FC236}">
                    <a16:creationId xmlns:a16="http://schemas.microsoft.com/office/drawing/2014/main" id="{ACE78E81-E5CF-6455-5283-E153BA28EA4B}"/>
                  </a:ext>
                </a:extLst>
              </p:cNvPr>
              <p:cNvSpPr/>
              <p:nvPr/>
            </p:nvSpPr>
            <p:spPr>
              <a:xfrm>
                <a:off x="8370570" y="1870709"/>
                <a:ext cx="16278" cy="16933"/>
              </a:xfrm>
              <a:custGeom>
                <a:avLst/>
                <a:gdLst>
                  <a:gd name="connsiteX0" fmla="*/ 7620 w 16278"/>
                  <a:gd name="connsiteY0" fmla="*/ 0 h 16933"/>
                  <a:gd name="connsiteX1" fmla="*/ 7620 w 16278"/>
                  <a:gd name="connsiteY1" fmla="*/ 0 h 16933"/>
                  <a:gd name="connsiteX2" fmla="*/ 15240 w 16278"/>
                  <a:gd name="connsiteY2" fmla="*/ 15240 h 16933"/>
                  <a:gd name="connsiteX3" fmla="*/ 7620 w 16278"/>
                  <a:gd name="connsiteY3" fmla="*/ 15240 h 16933"/>
                  <a:gd name="connsiteX4" fmla="*/ 0 w 16278"/>
                  <a:gd name="connsiteY4" fmla="*/ 3810 h 16933"/>
                  <a:gd name="connsiteX5" fmla="*/ 7620 w 16278"/>
                  <a:gd name="connsiteY5" fmla="*/ 0 h 1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78" h="16933">
                    <a:moveTo>
                      <a:pt x="7620" y="0"/>
                    </a:moveTo>
                    <a:cubicBezTo>
                      <a:pt x="7620" y="3810"/>
                      <a:pt x="7620" y="3810"/>
                      <a:pt x="7620" y="0"/>
                    </a:cubicBezTo>
                    <a:cubicBezTo>
                      <a:pt x="11430" y="7620"/>
                      <a:pt x="19050" y="7620"/>
                      <a:pt x="15240" y="15240"/>
                    </a:cubicBezTo>
                    <a:cubicBezTo>
                      <a:pt x="15240" y="19050"/>
                      <a:pt x="11430" y="15240"/>
                      <a:pt x="7620" y="15240"/>
                    </a:cubicBezTo>
                    <a:cubicBezTo>
                      <a:pt x="0" y="15240"/>
                      <a:pt x="0" y="11430"/>
                      <a:pt x="0" y="3810"/>
                    </a:cubicBezTo>
                    <a:cubicBezTo>
                      <a:pt x="0" y="3810"/>
                      <a:pt x="3810" y="3810"/>
                      <a:pt x="7620" y="0"/>
                    </a:cubicBezTo>
                    <a:close/>
                  </a:path>
                </a:pathLst>
              </a:custGeom>
              <a:solidFill>
                <a:srgbClr val="D470D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52" name="Freeform: Shape 751">
                <a:extLst>
                  <a:ext uri="{FF2B5EF4-FFF2-40B4-BE49-F238E27FC236}">
                    <a16:creationId xmlns:a16="http://schemas.microsoft.com/office/drawing/2014/main" id="{A4E1157C-9846-EA3F-E8EB-FBB3DA505916}"/>
                  </a:ext>
                </a:extLst>
              </p:cNvPr>
              <p:cNvSpPr/>
              <p:nvPr/>
            </p:nvSpPr>
            <p:spPr>
              <a:xfrm>
                <a:off x="8275320" y="1908809"/>
                <a:ext cx="3810" cy="2857"/>
              </a:xfrm>
              <a:custGeom>
                <a:avLst/>
                <a:gdLst>
                  <a:gd name="connsiteX0" fmla="*/ 3810 w 3810"/>
                  <a:gd name="connsiteY0" fmla="*/ 0 h 2857"/>
                  <a:gd name="connsiteX1" fmla="*/ 3810 w 3810"/>
                  <a:gd name="connsiteY1" fmla="*/ 0 h 2857"/>
                  <a:gd name="connsiteX2" fmla="*/ 0 w 3810"/>
                  <a:gd name="connsiteY2" fmla="*/ 0 h 2857"/>
                  <a:gd name="connsiteX3" fmla="*/ 3810 w 3810"/>
                  <a:gd name="connsiteY3" fmla="*/ 0 h 2857"/>
                  <a:gd name="connsiteX4" fmla="*/ 3810 w 3810"/>
                  <a:gd name="connsiteY4" fmla="*/ 0 h 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 h="2857">
                    <a:moveTo>
                      <a:pt x="3810" y="0"/>
                    </a:moveTo>
                    <a:cubicBezTo>
                      <a:pt x="3810" y="3810"/>
                      <a:pt x="3810" y="3810"/>
                      <a:pt x="3810" y="0"/>
                    </a:cubicBezTo>
                    <a:cubicBezTo>
                      <a:pt x="0" y="3810"/>
                      <a:pt x="0" y="3810"/>
                      <a:pt x="0" y="0"/>
                    </a:cubicBezTo>
                    <a:cubicBezTo>
                      <a:pt x="0" y="0"/>
                      <a:pt x="0" y="0"/>
                      <a:pt x="3810" y="0"/>
                    </a:cubicBezTo>
                    <a:cubicBezTo>
                      <a:pt x="3810" y="0"/>
                      <a:pt x="3810" y="0"/>
                      <a:pt x="3810" y="0"/>
                    </a:cubicBezTo>
                    <a:close/>
                  </a:path>
                </a:pathLst>
              </a:custGeom>
              <a:solidFill>
                <a:srgbClr val="D470D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53" name="Freeform: Shape 752">
                <a:extLst>
                  <a:ext uri="{FF2B5EF4-FFF2-40B4-BE49-F238E27FC236}">
                    <a16:creationId xmlns:a16="http://schemas.microsoft.com/office/drawing/2014/main" id="{5D17B988-30E5-D8F1-0C9A-5FE4BF3C97D9}"/>
                  </a:ext>
                </a:extLst>
              </p:cNvPr>
              <p:cNvSpPr/>
              <p:nvPr/>
            </p:nvSpPr>
            <p:spPr>
              <a:xfrm>
                <a:off x="8050531" y="1832609"/>
                <a:ext cx="13932" cy="24438"/>
              </a:xfrm>
              <a:custGeom>
                <a:avLst/>
                <a:gdLst>
                  <a:gd name="connsiteX0" fmla="*/ 0 w 13932"/>
                  <a:gd name="connsiteY0" fmla="*/ 11430 h 24438"/>
                  <a:gd name="connsiteX1" fmla="*/ 3810 w 13932"/>
                  <a:gd name="connsiteY1" fmla="*/ 0 h 24438"/>
                  <a:gd name="connsiteX2" fmla="*/ 11430 w 13932"/>
                  <a:gd name="connsiteY2" fmla="*/ 11430 h 24438"/>
                  <a:gd name="connsiteX3" fmla="*/ 7620 w 13932"/>
                  <a:gd name="connsiteY3" fmla="*/ 22860 h 24438"/>
                  <a:gd name="connsiteX4" fmla="*/ 0 w 13932"/>
                  <a:gd name="connsiteY4" fmla="*/ 19050 h 24438"/>
                  <a:gd name="connsiteX5" fmla="*/ 0 w 13932"/>
                  <a:gd name="connsiteY5" fmla="*/ 11430 h 24438"/>
                  <a:gd name="connsiteX6" fmla="*/ 0 w 13932"/>
                  <a:gd name="connsiteY6" fmla="*/ 11430 h 24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32" h="24438">
                    <a:moveTo>
                      <a:pt x="0" y="11430"/>
                    </a:moveTo>
                    <a:cubicBezTo>
                      <a:pt x="3810" y="7620"/>
                      <a:pt x="0" y="3810"/>
                      <a:pt x="3810" y="0"/>
                    </a:cubicBezTo>
                    <a:cubicBezTo>
                      <a:pt x="11430" y="3810"/>
                      <a:pt x="7620" y="7620"/>
                      <a:pt x="11430" y="11430"/>
                    </a:cubicBezTo>
                    <a:cubicBezTo>
                      <a:pt x="15240" y="15240"/>
                      <a:pt x="15240" y="19050"/>
                      <a:pt x="7620" y="22860"/>
                    </a:cubicBezTo>
                    <a:cubicBezTo>
                      <a:pt x="3810" y="26670"/>
                      <a:pt x="0" y="22860"/>
                      <a:pt x="0" y="19050"/>
                    </a:cubicBezTo>
                    <a:cubicBezTo>
                      <a:pt x="0" y="19050"/>
                      <a:pt x="0" y="15240"/>
                      <a:pt x="0" y="11430"/>
                    </a:cubicBezTo>
                    <a:lnTo>
                      <a:pt x="0" y="11430"/>
                    </a:lnTo>
                    <a:close/>
                  </a:path>
                </a:pathLst>
              </a:custGeom>
              <a:solidFill>
                <a:srgbClr val="D065C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54" name="Freeform: Shape 753">
                <a:extLst>
                  <a:ext uri="{FF2B5EF4-FFF2-40B4-BE49-F238E27FC236}">
                    <a16:creationId xmlns:a16="http://schemas.microsoft.com/office/drawing/2014/main" id="{FA91EE80-E893-2E2B-AD5A-B68ED58AE160}"/>
                  </a:ext>
                </a:extLst>
              </p:cNvPr>
              <p:cNvSpPr/>
              <p:nvPr/>
            </p:nvSpPr>
            <p:spPr>
              <a:xfrm>
                <a:off x="7976447" y="1836420"/>
                <a:ext cx="3386" cy="11429"/>
              </a:xfrm>
              <a:custGeom>
                <a:avLst/>
                <a:gdLst>
                  <a:gd name="connsiteX0" fmla="*/ 1693 w 3386"/>
                  <a:gd name="connsiteY0" fmla="*/ 0 h 11429"/>
                  <a:gd name="connsiteX1" fmla="*/ 1693 w 3386"/>
                  <a:gd name="connsiteY1" fmla="*/ 11430 h 11429"/>
                  <a:gd name="connsiteX2" fmla="*/ 1693 w 3386"/>
                  <a:gd name="connsiteY2" fmla="*/ 0 h 11429"/>
                  <a:gd name="connsiteX3" fmla="*/ 1693 w 3386"/>
                  <a:gd name="connsiteY3" fmla="*/ 0 h 11429"/>
                </a:gdLst>
                <a:ahLst/>
                <a:cxnLst>
                  <a:cxn ang="0">
                    <a:pos x="connsiteX0" y="connsiteY0"/>
                  </a:cxn>
                  <a:cxn ang="0">
                    <a:pos x="connsiteX1" y="connsiteY1"/>
                  </a:cxn>
                  <a:cxn ang="0">
                    <a:pos x="connsiteX2" y="connsiteY2"/>
                  </a:cxn>
                  <a:cxn ang="0">
                    <a:pos x="connsiteX3" y="connsiteY3"/>
                  </a:cxn>
                </a:cxnLst>
                <a:rect l="l" t="t" r="r" b="b"/>
                <a:pathLst>
                  <a:path w="3386" h="11429">
                    <a:moveTo>
                      <a:pt x="1693" y="0"/>
                    </a:moveTo>
                    <a:cubicBezTo>
                      <a:pt x="1693" y="3810"/>
                      <a:pt x="5503" y="7620"/>
                      <a:pt x="1693" y="11430"/>
                    </a:cubicBezTo>
                    <a:cubicBezTo>
                      <a:pt x="-2116" y="7620"/>
                      <a:pt x="1693" y="3810"/>
                      <a:pt x="1693" y="0"/>
                    </a:cubicBezTo>
                    <a:lnTo>
                      <a:pt x="1693" y="0"/>
                    </a:lnTo>
                    <a:close/>
                  </a:path>
                </a:pathLst>
              </a:custGeom>
              <a:solidFill>
                <a:srgbClr val="D065C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55" name="Freeform: Shape 754">
                <a:extLst>
                  <a:ext uri="{FF2B5EF4-FFF2-40B4-BE49-F238E27FC236}">
                    <a16:creationId xmlns:a16="http://schemas.microsoft.com/office/drawing/2014/main" id="{A5EAD961-1078-6114-354C-A2E6B6A8F166}"/>
                  </a:ext>
                </a:extLst>
              </p:cNvPr>
              <p:cNvSpPr/>
              <p:nvPr/>
            </p:nvSpPr>
            <p:spPr>
              <a:xfrm>
                <a:off x="7951470" y="1817370"/>
                <a:ext cx="2857" cy="2857"/>
              </a:xfrm>
              <a:custGeom>
                <a:avLst/>
                <a:gdLst>
                  <a:gd name="connsiteX0" fmla="*/ 0 w 2857"/>
                  <a:gd name="connsiteY0" fmla="*/ 0 h 2857"/>
                  <a:gd name="connsiteX1" fmla="*/ 0 w 2857"/>
                  <a:gd name="connsiteY1" fmla="*/ 0 h 2857"/>
                  <a:gd name="connsiteX2" fmla="*/ 0 w 2857"/>
                  <a:gd name="connsiteY2" fmla="*/ 0 h 2857"/>
                  <a:gd name="connsiteX3" fmla="*/ 0 w 2857"/>
                  <a:gd name="connsiteY3" fmla="*/ 0 h 2857"/>
                  <a:gd name="connsiteX4" fmla="*/ 0 w 2857"/>
                  <a:gd name="connsiteY4" fmla="*/ 0 h 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 h="2857">
                    <a:moveTo>
                      <a:pt x="0" y="0"/>
                    </a:moveTo>
                    <a:lnTo>
                      <a:pt x="0" y="0"/>
                    </a:lnTo>
                    <a:cubicBezTo>
                      <a:pt x="3810" y="0"/>
                      <a:pt x="3810" y="3810"/>
                      <a:pt x="0" y="0"/>
                    </a:cubicBezTo>
                    <a:cubicBezTo>
                      <a:pt x="3810" y="3810"/>
                      <a:pt x="0" y="3810"/>
                      <a:pt x="0" y="0"/>
                    </a:cubicBezTo>
                    <a:cubicBezTo>
                      <a:pt x="0" y="3810"/>
                      <a:pt x="0" y="0"/>
                      <a:pt x="0" y="0"/>
                    </a:cubicBezTo>
                    <a:close/>
                  </a:path>
                </a:pathLst>
              </a:custGeom>
              <a:solidFill>
                <a:srgbClr val="D065C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56" name="Freeform: Shape 755">
                <a:extLst>
                  <a:ext uri="{FF2B5EF4-FFF2-40B4-BE49-F238E27FC236}">
                    <a16:creationId xmlns:a16="http://schemas.microsoft.com/office/drawing/2014/main" id="{4E527B05-E8DC-7BBD-B5AA-861801C4A40E}"/>
                  </a:ext>
                </a:extLst>
              </p:cNvPr>
              <p:cNvSpPr/>
              <p:nvPr/>
            </p:nvSpPr>
            <p:spPr>
              <a:xfrm>
                <a:off x="8130540" y="1961806"/>
                <a:ext cx="34290" cy="9541"/>
              </a:xfrm>
              <a:custGeom>
                <a:avLst/>
                <a:gdLst>
                  <a:gd name="connsiteX0" fmla="*/ 0 w 34290"/>
                  <a:gd name="connsiteY0" fmla="*/ 4153 h 9541"/>
                  <a:gd name="connsiteX1" fmla="*/ 34290 w 34290"/>
                  <a:gd name="connsiteY1" fmla="*/ 7964 h 9541"/>
                  <a:gd name="connsiteX2" fmla="*/ 0 w 34290"/>
                  <a:gd name="connsiteY2" fmla="*/ 4153 h 9541"/>
                </a:gdLst>
                <a:ahLst/>
                <a:cxnLst>
                  <a:cxn ang="0">
                    <a:pos x="connsiteX0" y="connsiteY0"/>
                  </a:cxn>
                  <a:cxn ang="0">
                    <a:pos x="connsiteX1" y="connsiteY1"/>
                  </a:cxn>
                  <a:cxn ang="0">
                    <a:pos x="connsiteX2" y="connsiteY2"/>
                  </a:cxn>
                </a:cxnLst>
                <a:rect l="l" t="t" r="r" b="b"/>
                <a:pathLst>
                  <a:path w="34290" h="9541">
                    <a:moveTo>
                      <a:pt x="0" y="4153"/>
                    </a:moveTo>
                    <a:cubicBezTo>
                      <a:pt x="11430" y="-3466"/>
                      <a:pt x="22860" y="344"/>
                      <a:pt x="34290" y="7964"/>
                    </a:cubicBezTo>
                    <a:cubicBezTo>
                      <a:pt x="19050" y="11774"/>
                      <a:pt x="11430" y="7964"/>
                      <a:pt x="0" y="4153"/>
                    </a:cubicBezTo>
                    <a:close/>
                  </a:path>
                </a:pathLst>
              </a:custGeom>
              <a:solidFill>
                <a:srgbClr val="C644C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57" name="Freeform: Shape 756">
                <a:extLst>
                  <a:ext uri="{FF2B5EF4-FFF2-40B4-BE49-F238E27FC236}">
                    <a16:creationId xmlns:a16="http://schemas.microsoft.com/office/drawing/2014/main" id="{2DFFCB93-33FC-B841-0ED6-7C1C8D752116}"/>
                  </a:ext>
                </a:extLst>
              </p:cNvPr>
              <p:cNvSpPr/>
              <p:nvPr/>
            </p:nvSpPr>
            <p:spPr>
              <a:xfrm>
                <a:off x="8161020" y="1969770"/>
                <a:ext cx="11430" cy="6312"/>
              </a:xfrm>
              <a:custGeom>
                <a:avLst/>
                <a:gdLst>
                  <a:gd name="connsiteX0" fmla="*/ 0 w 11430"/>
                  <a:gd name="connsiteY0" fmla="*/ 0 h 6312"/>
                  <a:gd name="connsiteX1" fmla="*/ 11430 w 11430"/>
                  <a:gd name="connsiteY1" fmla="*/ 3810 h 6312"/>
                  <a:gd name="connsiteX2" fmla="*/ 0 w 11430"/>
                  <a:gd name="connsiteY2" fmla="*/ 0 h 6312"/>
                </a:gdLst>
                <a:ahLst/>
                <a:cxnLst>
                  <a:cxn ang="0">
                    <a:pos x="connsiteX0" y="connsiteY0"/>
                  </a:cxn>
                  <a:cxn ang="0">
                    <a:pos x="connsiteX1" y="connsiteY1"/>
                  </a:cxn>
                  <a:cxn ang="0">
                    <a:pos x="connsiteX2" y="connsiteY2"/>
                  </a:cxn>
                </a:cxnLst>
                <a:rect l="l" t="t" r="r" b="b"/>
                <a:pathLst>
                  <a:path w="11430" h="6312">
                    <a:moveTo>
                      <a:pt x="0" y="0"/>
                    </a:moveTo>
                    <a:cubicBezTo>
                      <a:pt x="3810" y="0"/>
                      <a:pt x="7620" y="3810"/>
                      <a:pt x="11430" y="3810"/>
                    </a:cubicBezTo>
                    <a:cubicBezTo>
                      <a:pt x="7620" y="7620"/>
                      <a:pt x="3810" y="7620"/>
                      <a:pt x="0" y="0"/>
                    </a:cubicBezTo>
                    <a:close/>
                  </a:path>
                </a:pathLst>
              </a:custGeom>
              <a:solidFill>
                <a:srgbClr val="C644C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58" name="Freeform: Shape 757">
                <a:extLst>
                  <a:ext uri="{FF2B5EF4-FFF2-40B4-BE49-F238E27FC236}">
                    <a16:creationId xmlns:a16="http://schemas.microsoft.com/office/drawing/2014/main" id="{C26CE892-A30F-1C04-3895-57A009DB7313}"/>
                  </a:ext>
                </a:extLst>
              </p:cNvPr>
              <p:cNvSpPr/>
              <p:nvPr/>
            </p:nvSpPr>
            <p:spPr>
              <a:xfrm>
                <a:off x="8378190" y="1958340"/>
                <a:ext cx="7620" cy="3809"/>
              </a:xfrm>
              <a:custGeom>
                <a:avLst/>
                <a:gdLst>
                  <a:gd name="connsiteX0" fmla="*/ 7620 w 7620"/>
                  <a:gd name="connsiteY0" fmla="*/ 0 h 3809"/>
                  <a:gd name="connsiteX1" fmla="*/ 7620 w 7620"/>
                  <a:gd name="connsiteY1" fmla="*/ 0 h 3809"/>
                  <a:gd name="connsiteX2" fmla="*/ 0 w 7620"/>
                  <a:gd name="connsiteY2" fmla="*/ 3810 h 3809"/>
                  <a:gd name="connsiteX3" fmla="*/ 3810 w 7620"/>
                  <a:gd name="connsiteY3" fmla="*/ 0 h 3809"/>
                  <a:gd name="connsiteX4" fmla="*/ 7620 w 7620"/>
                  <a:gd name="connsiteY4" fmla="*/ 0 h 3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 h="3809">
                    <a:moveTo>
                      <a:pt x="7620" y="0"/>
                    </a:moveTo>
                    <a:cubicBezTo>
                      <a:pt x="7620" y="3810"/>
                      <a:pt x="7620" y="3810"/>
                      <a:pt x="7620" y="0"/>
                    </a:cubicBezTo>
                    <a:cubicBezTo>
                      <a:pt x="3810" y="3810"/>
                      <a:pt x="0" y="3810"/>
                      <a:pt x="0" y="3810"/>
                    </a:cubicBezTo>
                    <a:cubicBezTo>
                      <a:pt x="0" y="3810"/>
                      <a:pt x="0" y="0"/>
                      <a:pt x="3810" y="0"/>
                    </a:cubicBezTo>
                    <a:cubicBezTo>
                      <a:pt x="3810" y="0"/>
                      <a:pt x="7620" y="0"/>
                      <a:pt x="7620" y="0"/>
                    </a:cubicBezTo>
                    <a:close/>
                  </a:path>
                </a:pathLst>
              </a:custGeom>
              <a:solidFill>
                <a:srgbClr val="C644C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59" name="Freeform: Shape 758">
                <a:extLst>
                  <a:ext uri="{FF2B5EF4-FFF2-40B4-BE49-F238E27FC236}">
                    <a16:creationId xmlns:a16="http://schemas.microsoft.com/office/drawing/2014/main" id="{523155FA-F62E-D73C-4E63-AEE9B225ED0A}"/>
                  </a:ext>
                </a:extLst>
              </p:cNvPr>
              <p:cNvSpPr/>
              <p:nvPr/>
            </p:nvSpPr>
            <p:spPr>
              <a:xfrm>
                <a:off x="8944302" y="2160270"/>
                <a:ext cx="13008" cy="22859"/>
              </a:xfrm>
              <a:custGeom>
                <a:avLst/>
                <a:gdLst>
                  <a:gd name="connsiteX0" fmla="*/ 1578 w 13008"/>
                  <a:gd name="connsiteY0" fmla="*/ 22860 h 22859"/>
                  <a:gd name="connsiteX1" fmla="*/ 5388 w 13008"/>
                  <a:gd name="connsiteY1" fmla="*/ 3810 h 22859"/>
                  <a:gd name="connsiteX2" fmla="*/ 9198 w 13008"/>
                  <a:gd name="connsiteY2" fmla="*/ 0 h 22859"/>
                  <a:gd name="connsiteX3" fmla="*/ 13008 w 13008"/>
                  <a:gd name="connsiteY3" fmla="*/ 3810 h 22859"/>
                  <a:gd name="connsiteX4" fmla="*/ 13008 w 13008"/>
                  <a:gd name="connsiteY4" fmla="*/ 19050 h 22859"/>
                  <a:gd name="connsiteX5" fmla="*/ 1578 w 13008"/>
                  <a:gd name="connsiteY5" fmla="*/ 22860 h 2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08" h="22859">
                    <a:moveTo>
                      <a:pt x="1578" y="22860"/>
                    </a:moveTo>
                    <a:cubicBezTo>
                      <a:pt x="-2232" y="15240"/>
                      <a:pt x="1578" y="11430"/>
                      <a:pt x="5388" y="3810"/>
                    </a:cubicBezTo>
                    <a:cubicBezTo>
                      <a:pt x="5388" y="0"/>
                      <a:pt x="9198" y="0"/>
                      <a:pt x="9198" y="0"/>
                    </a:cubicBezTo>
                    <a:cubicBezTo>
                      <a:pt x="13008" y="0"/>
                      <a:pt x="13008" y="3810"/>
                      <a:pt x="13008" y="3810"/>
                    </a:cubicBezTo>
                    <a:cubicBezTo>
                      <a:pt x="13008" y="7620"/>
                      <a:pt x="9198" y="11430"/>
                      <a:pt x="13008" y="19050"/>
                    </a:cubicBezTo>
                    <a:lnTo>
                      <a:pt x="1578" y="22860"/>
                    </a:lnTo>
                    <a:close/>
                  </a:path>
                </a:pathLst>
              </a:custGeom>
              <a:solidFill>
                <a:srgbClr val="DF97D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grpSp>
          <p:nvGrpSpPr>
            <p:cNvPr id="760" name="Graphic 2">
              <a:extLst>
                <a:ext uri="{FF2B5EF4-FFF2-40B4-BE49-F238E27FC236}">
                  <a16:creationId xmlns:a16="http://schemas.microsoft.com/office/drawing/2014/main" id="{C413A633-531B-6964-A7A9-74BCA556FCF6}"/>
                </a:ext>
              </a:extLst>
            </p:cNvPr>
            <p:cNvGrpSpPr/>
            <p:nvPr/>
          </p:nvGrpSpPr>
          <p:grpSpPr>
            <a:xfrm>
              <a:off x="3074670" y="182880"/>
              <a:ext cx="6101503" cy="3307079"/>
              <a:chOff x="3074670" y="182880"/>
              <a:chExt cx="6101503" cy="3307079"/>
            </a:xfrm>
          </p:grpSpPr>
          <p:sp>
            <p:nvSpPr>
              <p:cNvPr id="761" name="Freeform: Shape 760">
                <a:extLst>
                  <a:ext uri="{FF2B5EF4-FFF2-40B4-BE49-F238E27FC236}">
                    <a16:creationId xmlns:a16="http://schemas.microsoft.com/office/drawing/2014/main" id="{3648FC6A-7352-F967-6737-B7C93809D758}"/>
                  </a:ext>
                </a:extLst>
              </p:cNvPr>
              <p:cNvSpPr/>
              <p:nvPr/>
            </p:nvSpPr>
            <p:spPr>
              <a:xfrm>
                <a:off x="5478626" y="2349799"/>
                <a:ext cx="222639" cy="214331"/>
              </a:xfrm>
              <a:custGeom>
                <a:avLst/>
                <a:gdLst>
                  <a:gd name="connsiteX0" fmla="*/ 99214 w 222639"/>
                  <a:gd name="connsiteY0" fmla="*/ 35261 h 214331"/>
                  <a:gd name="connsiteX1" fmla="*/ 110644 w 222639"/>
                  <a:gd name="connsiteY1" fmla="*/ 50501 h 214331"/>
                  <a:gd name="connsiteX2" fmla="*/ 118264 w 222639"/>
                  <a:gd name="connsiteY2" fmla="*/ 27641 h 214331"/>
                  <a:gd name="connsiteX3" fmla="*/ 156364 w 222639"/>
                  <a:gd name="connsiteY3" fmla="*/ 971 h 214331"/>
                  <a:gd name="connsiteX4" fmla="*/ 205894 w 222639"/>
                  <a:gd name="connsiteY4" fmla="*/ 20021 h 214331"/>
                  <a:gd name="connsiteX5" fmla="*/ 209705 w 222639"/>
                  <a:gd name="connsiteY5" fmla="*/ 23831 h 214331"/>
                  <a:gd name="connsiteX6" fmla="*/ 221135 w 222639"/>
                  <a:gd name="connsiteY6" fmla="*/ 54311 h 214331"/>
                  <a:gd name="connsiteX7" fmla="*/ 209705 w 222639"/>
                  <a:gd name="connsiteY7" fmla="*/ 65741 h 214331"/>
                  <a:gd name="connsiteX8" fmla="*/ 186844 w 222639"/>
                  <a:gd name="connsiteY8" fmla="*/ 84791 h 214331"/>
                  <a:gd name="connsiteX9" fmla="*/ 194464 w 222639"/>
                  <a:gd name="connsiteY9" fmla="*/ 92411 h 214331"/>
                  <a:gd name="connsiteX10" fmla="*/ 209705 w 222639"/>
                  <a:gd name="connsiteY10" fmla="*/ 88601 h 214331"/>
                  <a:gd name="connsiteX11" fmla="*/ 221135 w 222639"/>
                  <a:gd name="connsiteY11" fmla="*/ 92411 h 214331"/>
                  <a:gd name="connsiteX12" fmla="*/ 213514 w 222639"/>
                  <a:gd name="connsiteY12" fmla="*/ 96221 h 214331"/>
                  <a:gd name="connsiteX13" fmla="*/ 190655 w 222639"/>
                  <a:gd name="connsiteY13" fmla="*/ 122891 h 214331"/>
                  <a:gd name="connsiteX14" fmla="*/ 190655 w 222639"/>
                  <a:gd name="connsiteY14" fmla="*/ 126701 h 214331"/>
                  <a:gd name="connsiteX15" fmla="*/ 183035 w 222639"/>
                  <a:gd name="connsiteY15" fmla="*/ 138131 h 214331"/>
                  <a:gd name="connsiteX16" fmla="*/ 198274 w 222639"/>
                  <a:gd name="connsiteY16" fmla="*/ 149561 h 214331"/>
                  <a:gd name="connsiteX17" fmla="*/ 202085 w 222639"/>
                  <a:gd name="connsiteY17" fmla="*/ 153371 h 214331"/>
                  <a:gd name="connsiteX18" fmla="*/ 198274 w 222639"/>
                  <a:gd name="connsiteY18" fmla="*/ 157181 h 214331"/>
                  <a:gd name="connsiteX19" fmla="*/ 163985 w 222639"/>
                  <a:gd name="connsiteY19" fmla="*/ 172421 h 214331"/>
                  <a:gd name="connsiteX20" fmla="*/ 141124 w 222639"/>
                  <a:gd name="connsiteY20" fmla="*/ 187661 h 214331"/>
                  <a:gd name="connsiteX21" fmla="*/ 122074 w 222639"/>
                  <a:gd name="connsiteY21" fmla="*/ 195281 h 214331"/>
                  <a:gd name="connsiteX22" fmla="*/ 118264 w 222639"/>
                  <a:gd name="connsiteY22" fmla="*/ 199091 h 214331"/>
                  <a:gd name="connsiteX23" fmla="*/ 114455 w 222639"/>
                  <a:gd name="connsiteY23" fmla="*/ 210521 h 214331"/>
                  <a:gd name="connsiteX24" fmla="*/ 110644 w 222639"/>
                  <a:gd name="connsiteY24" fmla="*/ 210521 h 214331"/>
                  <a:gd name="connsiteX25" fmla="*/ 99214 w 222639"/>
                  <a:gd name="connsiteY25" fmla="*/ 199091 h 214331"/>
                  <a:gd name="connsiteX26" fmla="*/ 91594 w 222639"/>
                  <a:gd name="connsiteY26" fmla="*/ 210521 h 214331"/>
                  <a:gd name="connsiteX27" fmla="*/ 83974 w 222639"/>
                  <a:gd name="connsiteY27" fmla="*/ 214331 h 214331"/>
                  <a:gd name="connsiteX28" fmla="*/ 80164 w 222639"/>
                  <a:gd name="connsiteY28" fmla="*/ 206711 h 214331"/>
                  <a:gd name="connsiteX29" fmla="*/ 61114 w 222639"/>
                  <a:gd name="connsiteY29" fmla="*/ 202901 h 214331"/>
                  <a:gd name="connsiteX30" fmla="*/ 42064 w 222639"/>
                  <a:gd name="connsiteY30" fmla="*/ 202901 h 214331"/>
                  <a:gd name="connsiteX31" fmla="*/ 19205 w 222639"/>
                  <a:gd name="connsiteY31" fmla="*/ 206711 h 214331"/>
                  <a:gd name="connsiteX32" fmla="*/ 3964 w 222639"/>
                  <a:gd name="connsiteY32" fmla="*/ 145751 h 214331"/>
                  <a:gd name="connsiteX33" fmla="*/ 11585 w 222639"/>
                  <a:gd name="connsiteY33" fmla="*/ 111461 h 214331"/>
                  <a:gd name="connsiteX34" fmla="*/ 19205 w 222639"/>
                  <a:gd name="connsiteY34" fmla="*/ 96221 h 214331"/>
                  <a:gd name="connsiteX35" fmla="*/ 26824 w 222639"/>
                  <a:gd name="connsiteY35" fmla="*/ 84791 h 214331"/>
                  <a:gd name="connsiteX36" fmla="*/ 30635 w 222639"/>
                  <a:gd name="connsiteY36" fmla="*/ 73361 h 214331"/>
                  <a:gd name="connsiteX37" fmla="*/ 30635 w 222639"/>
                  <a:gd name="connsiteY37" fmla="*/ 61931 h 214331"/>
                  <a:gd name="connsiteX38" fmla="*/ 45874 w 222639"/>
                  <a:gd name="connsiteY38" fmla="*/ 61931 h 214331"/>
                  <a:gd name="connsiteX39" fmla="*/ 49685 w 222639"/>
                  <a:gd name="connsiteY39" fmla="*/ 65741 h 214331"/>
                  <a:gd name="connsiteX40" fmla="*/ 80164 w 222639"/>
                  <a:gd name="connsiteY40" fmla="*/ 50501 h 214331"/>
                  <a:gd name="connsiteX41" fmla="*/ 87785 w 222639"/>
                  <a:gd name="connsiteY41" fmla="*/ 46691 h 214331"/>
                  <a:gd name="connsiteX42" fmla="*/ 99214 w 222639"/>
                  <a:gd name="connsiteY42" fmla="*/ 35261 h 214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22639" h="214331">
                    <a:moveTo>
                      <a:pt x="99214" y="35261"/>
                    </a:moveTo>
                    <a:cubicBezTo>
                      <a:pt x="106835" y="39071"/>
                      <a:pt x="99214" y="46691"/>
                      <a:pt x="110644" y="50501"/>
                    </a:cubicBezTo>
                    <a:cubicBezTo>
                      <a:pt x="106835" y="42881"/>
                      <a:pt x="114455" y="35261"/>
                      <a:pt x="118264" y="27641"/>
                    </a:cubicBezTo>
                    <a:cubicBezTo>
                      <a:pt x="122074" y="12401"/>
                      <a:pt x="137314" y="4781"/>
                      <a:pt x="156364" y="971"/>
                    </a:cubicBezTo>
                    <a:cubicBezTo>
                      <a:pt x="179224" y="-2839"/>
                      <a:pt x="194464" y="4781"/>
                      <a:pt x="205894" y="20021"/>
                    </a:cubicBezTo>
                    <a:cubicBezTo>
                      <a:pt x="205894" y="20021"/>
                      <a:pt x="205894" y="23831"/>
                      <a:pt x="209705" y="23831"/>
                    </a:cubicBezTo>
                    <a:cubicBezTo>
                      <a:pt x="228755" y="27641"/>
                      <a:pt x="221135" y="42881"/>
                      <a:pt x="221135" y="54311"/>
                    </a:cubicBezTo>
                    <a:cubicBezTo>
                      <a:pt x="221135" y="61931"/>
                      <a:pt x="213514" y="65741"/>
                      <a:pt x="209705" y="65741"/>
                    </a:cubicBezTo>
                    <a:cubicBezTo>
                      <a:pt x="194464" y="65741"/>
                      <a:pt x="190655" y="77171"/>
                      <a:pt x="186844" y="84791"/>
                    </a:cubicBezTo>
                    <a:cubicBezTo>
                      <a:pt x="183035" y="88601"/>
                      <a:pt x="186844" y="92411"/>
                      <a:pt x="194464" y="92411"/>
                    </a:cubicBezTo>
                    <a:cubicBezTo>
                      <a:pt x="198274" y="92411"/>
                      <a:pt x="205894" y="92411"/>
                      <a:pt x="209705" y="88601"/>
                    </a:cubicBezTo>
                    <a:cubicBezTo>
                      <a:pt x="213514" y="84791"/>
                      <a:pt x="217324" y="88601"/>
                      <a:pt x="221135" y="92411"/>
                    </a:cubicBezTo>
                    <a:cubicBezTo>
                      <a:pt x="224944" y="96221"/>
                      <a:pt x="217324" y="96221"/>
                      <a:pt x="213514" y="96221"/>
                    </a:cubicBezTo>
                    <a:cubicBezTo>
                      <a:pt x="202085" y="103841"/>
                      <a:pt x="186844" y="107651"/>
                      <a:pt x="190655" y="122891"/>
                    </a:cubicBezTo>
                    <a:cubicBezTo>
                      <a:pt x="190655" y="122891"/>
                      <a:pt x="190655" y="126701"/>
                      <a:pt x="190655" y="126701"/>
                    </a:cubicBezTo>
                    <a:cubicBezTo>
                      <a:pt x="190655" y="130511"/>
                      <a:pt x="179224" y="130511"/>
                      <a:pt x="183035" y="138131"/>
                    </a:cubicBezTo>
                    <a:cubicBezTo>
                      <a:pt x="186844" y="141941"/>
                      <a:pt x="190655" y="145751"/>
                      <a:pt x="198274" y="149561"/>
                    </a:cubicBezTo>
                    <a:cubicBezTo>
                      <a:pt x="198274" y="149561"/>
                      <a:pt x="202085" y="149561"/>
                      <a:pt x="202085" y="153371"/>
                    </a:cubicBezTo>
                    <a:cubicBezTo>
                      <a:pt x="202085" y="153371"/>
                      <a:pt x="202085" y="157181"/>
                      <a:pt x="198274" y="157181"/>
                    </a:cubicBezTo>
                    <a:cubicBezTo>
                      <a:pt x="183035" y="153371"/>
                      <a:pt x="171605" y="164801"/>
                      <a:pt x="163985" y="172421"/>
                    </a:cubicBezTo>
                    <a:cubicBezTo>
                      <a:pt x="156364" y="180041"/>
                      <a:pt x="156364" y="187661"/>
                      <a:pt x="141124" y="187661"/>
                    </a:cubicBezTo>
                    <a:cubicBezTo>
                      <a:pt x="137314" y="195281"/>
                      <a:pt x="133505" y="199091"/>
                      <a:pt x="122074" y="195281"/>
                    </a:cubicBezTo>
                    <a:cubicBezTo>
                      <a:pt x="122074" y="195281"/>
                      <a:pt x="118264" y="199091"/>
                      <a:pt x="118264" y="199091"/>
                    </a:cubicBezTo>
                    <a:cubicBezTo>
                      <a:pt x="118264" y="202901"/>
                      <a:pt x="118264" y="206711"/>
                      <a:pt x="114455" y="210521"/>
                    </a:cubicBezTo>
                    <a:cubicBezTo>
                      <a:pt x="110644" y="214331"/>
                      <a:pt x="110644" y="210521"/>
                      <a:pt x="110644" y="210521"/>
                    </a:cubicBezTo>
                    <a:cubicBezTo>
                      <a:pt x="106835" y="206711"/>
                      <a:pt x="106835" y="199091"/>
                      <a:pt x="99214" y="199091"/>
                    </a:cubicBezTo>
                    <a:cubicBezTo>
                      <a:pt x="91594" y="199091"/>
                      <a:pt x="95405" y="206711"/>
                      <a:pt x="91594" y="210521"/>
                    </a:cubicBezTo>
                    <a:cubicBezTo>
                      <a:pt x="91594" y="210521"/>
                      <a:pt x="87785" y="214331"/>
                      <a:pt x="83974" y="214331"/>
                    </a:cubicBezTo>
                    <a:cubicBezTo>
                      <a:pt x="80164" y="214331"/>
                      <a:pt x="83974" y="210521"/>
                      <a:pt x="80164" y="206711"/>
                    </a:cubicBezTo>
                    <a:cubicBezTo>
                      <a:pt x="76355" y="199091"/>
                      <a:pt x="68735" y="195281"/>
                      <a:pt x="61114" y="202901"/>
                    </a:cubicBezTo>
                    <a:cubicBezTo>
                      <a:pt x="53494" y="206711"/>
                      <a:pt x="49685" y="206711"/>
                      <a:pt x="42064" y="202901"/>
                    </a:cubicBezTo>
                    <a:cubicBezTo>
                      <a:pt x="34444" y="199091"/>
                      <a:pt x="26824" y="206711"/>
                      <a:pt x="19205" y="206711"/>
                    </a:cubicBezTo>
                    <a:cubicBezTo>
                      <a:pt x="26824" y="183851"/>
                      <a:pt x="15394" y="164801"/>
                      <a:pt x="3964" y="145751"/>
                    </a:cubicBezTo>
                    <a:cubicBezTo>
                      <a:pt x="-3656" y="134321"/>
                      <a:pt x="155" y="119081"/>
                      <a:pt x="11585" y="111461"/>
                    </a:cubicBezTo>
                    <a:cubicBezTo>
                      <a:pt x="19205" y="107651"/>
                      <a:pt x="23014" y="103841"/>
                      <a:pt x="19205" y="96221"/>
                    </a:cubicBezTo>
                    <a:cubicBezTo>
                      <a:pt x="15394" y="88601"/>
                      <a:pt x="15394" y="84791"/>
                      <a:pt x="26824" y="84791"/>
                    </a:cubicBezTo>
                    <a:cubicBezTo>
                      <a:pt x="34444" y="84791"/>
                      <a:pt x="42064" y="80981"/>
                      <a:pt x="30635" y="73361"/>
                    </a:cubicBezTo>
                    <a:cubicBezTo>
                      <a:pt x="26824" y="69551"/>
                      <a:pt x="26824" y="65741"/>
                      <a:pt x="30635" y="61931"/>
                    </a:cubicBezTo>
                    <a:cubicBezTo>
                      <a:pt x="34444" y="58121"/>
                      <a:pt x="42064" y="58121"/>
                      <a:pt x="45874" y="61931"/>
                    </a:cubicBezTo>
                    <a:cubicBezTo>
                      <a:pt x="45874" y="61931"/>
                      <a:pt x="49685" y="65741"/>
                      <a:pt x="49685" y="65741"/>
                    </a:cubicBezTo>
                    <a:cubicBezTo>
                      <a:pt x="57305" y="54311"/>
                      <a:pt x="76355" y="61931"/>
                      <a:pt x="80164" y="50501"/>
                    </a:cubicBezTo>
                    <a:cubicBezTo>
                      <a:pt x="80164" y="46691"/>
                      <a:pt x="83974" y="46691"/>
                      <a:pt x="87785" y="46691"/>
                    </a:cubicBezTo>
                    <a:cubicBezTo>
                      <a:pt x="91594" y="50501"/>
                      <a:pt x="95405" y="39071"/>
                      <a:pt x="99214" y="35261"/>
                    </a:cubicBezTo>
                    <a:close/>
                  </a:path>
                </a:pathLst>
              </a:custGeom>
              <a:solidFill>
                <a:srgbClr val="FF61E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62" name="Freeform: Shape 761">
                <a:extLst>
                  <a:ext uri="{FF2B5EF4-FFF2-40B4-BE49-F238E27FC236}">
                    <a16:creationId xmlns:a16="http://schemas.microsoft.com/office/drawing/2014/main" id="{B6F4AEE2-64F9-ED67-2082-953913A65EE0}"/>
                  </a:ext>
                </a:extLst>
              </p:cNvPr>
              <p:cNvSpPr/>
              <p:nvPr/>
            </p:nvSpPr>
            <p:spPr>
              <a:xfrm>
                <a:off x="7063740" y="1798320"/>
                <a:ext cx="244878" cy="185382"/>
              </a:xfrm>
              <a:custGeom>
                <a:avLst/>
                <a:gdLst>
                  <a:gd name="connsiteX0" fmla="*/ 7620 w 244878"/>
                  <a:gd name="connsiteY0" fmla="*/ 102870 h 185382"/>
                  <a:gd name="connsiteX1" fmla="*/ 0 w 244878"/>
                  <a:gd name="connsiteY1" fmla="*/ 72390 h 185382"/>
                  <a:gd name="connsiteX2" fmla="*/ 19050 w 244878"/>
                  <a:gd name="connsiteY2" fmla="*/ 64770 h 185382"/>
                  <a:gd name="connsiteX3" fmla="*/ 15240 w 244878"/>
                  <a:gd name="connsiteY3" fmla="*/ 45720 h 185382"/>
                  <a:gd name="connsiteX4" fmla="*/ 38100 w 244878"/>
                  <a:gd name="connsiteY4" fmla="*/ 34290 h 185382"/>
                  <a:gd name="connsiteX5" fmla="*/ 57150 w 244878"/>
                  <a:gd name="connsiteY5" fmla="*/ 38100 h 185382"/>
                  <a:gd name="connsiteX6" fmla="*/ 72390 w 244878"/>
                  <a:gd name="connsiteY6" fmla="*/ 30480 h 185382"/>
                  <a:gd name="connsiteX7" fmla="*/ 87630 w 244878"/>
                  <a:gd name="connsiteY7" fmla="*/ 19050 h 185382"/>
                  <a:gd name="connsiteX8" fmla="*/ 102870 w 244878"/>
                  <a:gd name="connsiteY8" fmla="*/ 3810 h 185382"/>
                  <a:gd name="connsiteX9" fmla="*/ 110490 w 244878"/>
                  <a:gd name="connsiteY9" fmla="*/ 0 h 185382"/>
                  <a:gd name="connsiteX10" fmla="*/ 114300 w 244878"/>
                  <a:gd name="connsiteY10" fmla="*/ 7620 h 185382"/>
                  <a:gd name="connsiteX11" fmla="*/ 129540 w 244878"/>
                  <a:gd name="connsiteY11" fmla="*/ 22860 h 185382"/>
                  <a:gd name="connsiteX12" fmla="*/ 163830 w 244878"/>
                  <a:gd name="connsiteY12" fmla="*/ 19050 h 185382"/>
                  <a:gd name="connsiteX13" fmla="*/ 175260 w 244878"/>
                  <a:gd name="connsiteY13" fmla="*/ 26670 h 185382"/>
                  <a:gd name="connsiteX14" fmla="*/ 190500 w 244878"/>
                  <a:gd name="connsiteY14" fmla="*/ 38100 h 185382"/>
                  <a:gd name="connsiteX15" fmla="*/ 198120 w 244878"/>
                  <a:gd name="connsiteY15" fmla="*/ 38100 h 185382"/>
                  <a:gd name="connsiteX16" fmla="*/ 228600 w 244878"/>
                  <a:gd name="connsiteY16" fmla="*/ 38100 h 185382"/>
                  <a:gd name="connsiteX17" fmla="*/ 243840 w 244878"/>
                  <a:gd name="connsiteY17" fmla="*/ 41910 h 185382"/>
                  <a:gd name="connsiteX18" fmla="*/ 236220 w 244878"/>
                  <a:gd name="connsiteY18" fmla="*/ 53340 h 185382"/>
                  <a:gd name="connsiteX19" fmla="*/ 232410 w 244878"/>
                  <a:gd name="connsiteY19" fmla="*/ 53340 h 185382"/>
                  <a:gd name="connsiteX20" fmla="*/ 220980 w 244878"/>
                  <a:gd name="connsiteY20" fmla="*/ 64770 h 185382"/>
                  <a:gd name="connsiteX21" fmla="*/ 232410 w 244878"/>
                  <a:gd name="connsiteY21" fmla="*/ 80010 h 185382"/>
                  <a:gd name="connsiteX22" fmla="*/ 236220 w 244878"/>
                  <a:gd name="connsiteY22" fmla="*/ 91440 h 185382"/>
                  <a:gd name="connsiteX23" fmla="*/ 217170 w 244878"/>
                  <a:gd name="connsiteY23" fmla="*/ 118110 h 185382"/>
                  <a:gd name="connsiteX24" fmla="*/ 217170 w 244878"/>
                  <a:gd name="connsiteY24" fmla="*/ 137160 h 185382"/>
                  <a:gd name="connsiteX25" fmla="*/ 220980 w 244878"/>
                  <a:gd name="connsiteY25" fmla="*/ 140970 h 185382"/>
                  <a:gd name="connsiteX26" fmla="*/ 220980 w 244878"/>
                  <a:gd name="connsiteY26" fmla="*/ 148590 h 185382"/>
                  <a:gd name="connsiteX27" fmla="*/ 213360 w 244878"/>
                  <a:gd name="connsiteY27" fmla="*/ 148590 h 185382"/>
                  <a:gd name="connsiteX28" fmla="*/ 198120 w 244878"/>
                  <a:gd name="connsiteY28" fmla="*/ 144780 h 185382"/>
                  <a:gd name="connsiteX29" fmla="*/ 175260 w 244878"/>
                  <a:gd name="connsiteY29" fmla="*/ 160020 h 185382"/>
                  <a:gd name="connsiteX30" fmla="*/ 160020 w 244878"/>
                  <a:gd name="connsiteY30" fmla="*/ 171450 h 185382"/>
                  <a:gd name="connsiteX31" fmla="*/ 144780 w 244878"/>
                  <a:gd name="connsiteY31" fmla="*/ 179070 h 185382"/>
                  <a:gd name="connsiteX32" fmla="*/ 118110 w 244878"/>
                  <a:gd name="connsiteY32" fmla="*/ 182880 h 185382"/>
                  <a:gd name="connsiteX33" fmla="*/ 95250 w 244878"/>
                  <a:gd name="connsiteY33" fmla="*/ 171450 h 185382"/>
                  <a:gd name="connsiteX34" fmla="*/ 68580 w 244878"/>
                  <a:gd name="connsiteY34" fmla="*/ 163830 h 185382"/>
                  <a:gd name="connsiteX35" fmla="*/ 60960 w 244878"/>
                  <a:gd name="connsiteY35" fmla="*/ 160020 h 185382"/>
                  <a:gd name="connsiteX36" fmla="*/ 49530 w 244878"/>
                  <a:gd name="connsiteY36" fmla="*/ 163830 h 185382"/>
                  <a:gd name="connsiteX37" fmla="*/ 34290 w 244878"/>
                  <a:gd name="connsiteY37" fmla="*/ 144780 h 185382"/>
                  <a:gd name="connsiteX38" fmla="*/ 15240 w 244878"/>
                  <a:gd name="connsiteY38" fmla="*/ 125730 h 185382"/>
                  <a:gd name="connsiteX39" fmla="*/ 11430 w 244878"/>
                  <a:gd name="connsiteY39" fmla="*/ 118110 h 185382"/>
                  <a:gd name="connsiteX40" fmla="*/ 19050 w 244878"/>
                  <a:gd name="connsiteY40" fmla="*/ 106680 h 185382"/>
                  <a:gd name="connsiteX41" fmla="*/ 7620 w 244878"/>
                  <a:gd name="connsiteY41" fmla="*/ 102870 h 185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44878" h="185382">
                    <a:moveTo>
                      <a:pt x="7620" y="102870"/>
                    </a:moveTo>
                    <a:cubicBezTo>
                      <a:pt x="15240" y="87630"/>
                      <a:pt x="19050" y="87630"/>
                      <a:pt x="0" y="72390"/>
                    </a:cubicBezTo>
                    <a:cubicBezTo>
                      <a:pt x="3810" y="68580"/>
                      <a:pt x="15240" y="72390"/>
                      <a:pt x="19050" y="64770"/>
                    </a:cubicBezTo>
                    <a:cubicBezTo>
                      <a:pt x="22860" y="57150"/>
                      <a:pt x="15240" y="53340"/>
                      <a:pt x="15240" y="45720"/>
                    </a:cubicBezTo>
                    <a:cubicBezTo>
                      <a:pt x="30480" y="53340"/>
                      <a:pt x="34290" y="41910"/>
                      <a:pt x="38100" y="34290"/>
                    </a:cubicBezTo>
                    <a:cubicBezTo>
                      <a:pt x="45720" y="38100"/>
                      <a:pt x="49530" y="38100"/>
                      <a:pt x="57150" y="38100"/>
                    </a:cubicBezTo>
                    <a:cubicBezTo>
                      <a:pt x="64770" y="38100"/>
                      <a:pt x="72390" y="38100"/>
                      <a:pt x="72390" y="30480"/>
                    </a:cubicBezTo>
                    <a:cubicBezTo>
                      <a:pt x="72390" y="22860"/>
                      <a:pt x="80010" y="19050"/>
                      <a:pt x="87630" y="19050"/>
                    </a:cubicBezTo>
                    <a:cubicBezTo>
                      <a:pt x="99060" y="19050"/>
                      <a:pt x="99060" y="11430"/>
                      <a:pt x="102870" y="3810"/>
                    </a:cubicBezTo>
                    <a:cubicBezTo>
                      <a:pt x="102870" y="0"/>
                      <a:pt x="106680" y="0"/>
                      <a:pt x="110490" y="0"/>
                    </a:cubicBezTo>
                    <a:cubicBezTo>
                      <a:pt x="114300" y="0"/>
                      <a:pt x="114300" y="3810"/>
                      <a:pt x="114300" y="7620"/>
                    </a:cubicBezTo>
                    <a:cubicBezTo>
                      <a:pt x="114300" y="19050"/>
                      <a:pt x="118110" y="19050"/>
                      <a:pt x="129540" y="22860"/>
                    </a:cubicBezTo>
                    <a:cubicBezTo>
                      <a:pt x="140970" y="22860"/>
                      <a:pt x="152400" y="22860"/>
                      <a:pt x="163830" y="19050"/>
                    </a:cubicBezTo>
                    <a:cubicBezTo>
                      <a:pt x="175260" y="15240"/>
                      <a:pt x="175260" y="19050"/>
                      <a:pt x="175260" y="26670"/>
                    </a:cubicBezTo>
                    <a:cubicBezTo>
                      <a:pt x="175260" y="34290"/>
                      <a:pt x="179070" y="38100"/>
                      <a:pt x="190500" y="38100"/>
                    </a:cubicBezTo>
                    <a:cubicBezTo>
                      <a:pt x="194310" y="38100"/>
                      <a:pt x="194310" y="38100"/>
                      <a:pt x="198120" y="38100"/>
                    </a:cubicBezTo>
                    <a:cubicBezTo>
                      <a:pt x="209550" y="45720"/>
                      <a:pt x="217170" y="41910"/>
                      <a:pt x="228600" y="38100"/>
                    </a:cubicBezTo>
                    <a:cubicBezTo>
                      <a:pt x="236220" y="34290"/>
                      <a:pt x="240030" y="38100"/>
                      <a:pt x="243840" y="41910"/>
                    </a:cubicBezTo>
                    <a:cubicBezTo>
                      <a:pt x="247650" y="49530"/>
                      <a:pt x="240030" y="49530"/>
                      <a:pt x="236220" y="53340"/>
                    </a:cubicBezTo>
                    <a:cubicBezTo>
                      <a:pt x="236220" y="53340"/>
                      <a:pt x="232410" y="53340"/>
                      <a:pt x="232410" y="53340"/>
                    </a:cubicBezTo>
                    <a:cubicBezTo>
                      <a:pt x="224790" y="53340"/>
                      <a:pt x="217170" y="57150"/>
                      <a:pt x="220980" y="64770"/>
                    </a:cubicBezTo>
                    <a:cubicBezTo>
                      <a:pt x="220980" y="72390"/>
                      <a:pt x="220980" y="76200"/>
                      <a:pt x="232410" y="80010"/>
                    </a:cubicBezTo>
                    <a:cubicBezTo>
                      <a:pt x="240030" y="80010"/>
                      <a:pt x="240030" y="83820"/>
                      <a:pt x="236220" y="91440"/>
                    </a:cubicBezTo>
                    <a:cubicBezTo>
                      <a:pt x="228600" y="99060"/>
                      <a:pt x="224790" y="110490"/>
                      <a:pt x="217170" y="118110"/>
                    </a:cubicBezTo>
                    <a:cubicBezTo>
                      <a:pt x="209550" y="125730"/>
                      <a:pt x="209550" y="129540"/>
                      <a:pt x="217170" y="137160"/>
                    </a:cubicBezTo>
                    <a:cubicBezTo>
                      <a:pt x="217170" y="137160"/>
                      <a:pt x="220980" y="137160"/>
                      <a:pt x="220980" y="140970"/>
                    </a:cubicBezTo>
                    <a:cubicBezTo>
                      <a:pt x="220980" y="140970"/>
                      <a:pt x="220980" y="144780"/>
                      <a:pt x="220980" y="148590"/>
                    </a:cubicBezTo>
                    <a:cubicBezTo>
                      <a:pt x="220980" y="152400"/>
                      <a:pt x="217170" y="148590"/>
                      <a:pt x="213360" y="148590"/>
                    </a:cubicBezTo>
                    <a:cubicBezTo>
                      <a:pt x="209550" y="148590"/>
                      <a:pt x="205740" y="144780"/>
                      <a:pt x="198120" y="144780"/>
                    </a:cubicBezTo>
                    <a:cubicBezTo>
                      <a:pt x="190500" y="144780"/>
                      <a:pt x="175260" y="152400"/>
                      <a:pt x="175260" y="160020"/>
                    </a:cubicBezTo>
                    <a:cubicBezTo>
                      <a:pt x="175260" y="167640"/>
                      <a:pt x="167640" y="171450"/>
                      <a:pt x="160020" y="171450"/>
                    </a:cubicBezTo>
                    <a:cubicBezTo>
                      <a:pt x="152400" y="171450"/>
                      <a:pt x="144780" y="171450"/>
                      <a:pt x="144780" y="179070"/>
                    </a:cubicBezTo>
                    <a:cubicBezTo>
                      <a:pt x="144780" y="186690"/>
                      <a:pt x="121920" y="186690"/>
                      <a:pt x="118110" y="182880"/>
                    </a:cubicBezTo>
                    <a:cubicBezTo>
                      <a:pt x="110490" y="175260"/>
                      <a:pt x="102870" y="175260"/>
                      <a:pt x="95250" y="171450"/>
                    </a:cubicBezTo>
                    <a:cubicBezTo>
                      <a:pt x="87630" y="171450"/>
                      <a:pt x="76200" y="167640"/>
                      <a:pt x="68580" y="163830"/>
                    </a:cubicBezTo>
                    <a:cubicBezTo>
                      <a:pt x="68580" y="163830"/>
                      <a:pt x="64770" y="160020"/>
                      <a:pt x="60960" y="160020"/>
                    </a:cubicBezTo>
                    <a:cubicBezTo>
                      <a:pt x="57150" y="160020"/>
                      <a:pt x="53340" y="167640"/>
                      <a:pt x="49530" y="163830"/>
                    </a:cubicBezTo>
                    <a:cubicBezTo>
                      <a:pt x="45720" y="156210"/>
                      <a:pt x="38100" y="152400"/>
                      <a:pt x="34290" y="144780"/>
                    </a:cubicBezTo>
                    <a:cubicBezTo>
                      <a:pt x="34290" y="133350"/>
                      <a:pt x="26670" y="125730"/>
                      <a:pt x="15240" y="125730"/>
                    </a:cubicBezTo>
                    <a:cubicBezTo>
                      <a:pt x="11430" y="125730"/>
                      <a:pt x="11430" y="121920"/>
                      <a:pt x="11430" y="118110"/>
                    </a:cubicBezTo>
                    <a:cubicBezTo>
                      <a:pt x="15240" y="114300"/>
                      <a:pt x="19050" y="114300"/>
                      <a:pt x="19050" y="106680"/>
                    </a:cubicBezTo>
                    <a:cubicBezTo>
                      <a:pt x="19050" y="106680"/>
                      <a:pt x="11430" y="106680"/>
                      <a:pt x="7620" y="102870"/>
                    </a:cubicBezTo>
                    <a:close/>
                  </a:path>
                </a:pathLst>
              </a:custGeom>
              <a:solidFill>
                <a:srgbClr val="FF64E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63" name="Freeform: Shape 762">
                <a:extLst>
                  <a:ext uri="{FF2B5EF4-FFF2-40B4-BE49-F238E27FC236}">
                    <a16:creationId xmlns:a16="http://schemas.microsoft.com/office/drawing/2014/main" id="{266706FA-4668-AB3D-4B0B-CD18E9890013}"/>
                  </a:ext>
                </a:extLst>
              </p:cNvPr>
              <p:cNvSpPr/>
              <p:nvPr/>
            </p:nvSpPr>
            <p:spPr>
              <a:xfrm>
                <a:off x="5179582" y="1925869"/>
                <a:ext cx="219611" cy="117984"/>
              </a:xfrm>
              <a:custGeom>
                <a:avLst/>
                <a:gdLst>
                  <a:gd name="connsiteX0" fmla="*/ 112508 w 219611"/>
                  <a:gd name="connsiteY0" fmla="*/ 40091 h 117984"/>
                  <a:gd name="connsiteX1" fmla="*/ 146799 w 219611"/>
                  <a:gd name="connsiteY1" fmla="*/ 21041 h 117984"/>
                  <a:gd name="connsiteX2" fmla="*/ 158229 w 219611"/>
                  <a:gd name="connsiteY2" fmla="*/ 17231 h 117984"/>
                  <a:gd name="connsiteX3" fmla="*/ 173469 w 219611"/>
                  <a:gd name="connsiteY3" fmla="*/ 17231 h 117984"/>
                  <a:gd name="connsiteX4" fmla="*/ 173469 w 219611"/>
                  <a:gd name="connsiteY4" fmla="*/ 17231 h 117984"/>
                  <a:gd name="connsiteX5" fmla="*/ 200138 w 219611"/>
                  <a:gd name="connsiteY5" fmla="*/ 28661 h 117984"/>
                  <a:gd name="connsiteX6" fmla="*/ 215379 w 219611"/>
                  <a:gd name="connsiteY6" fmla="*/ 47711 h 117984"/>
                  <a:gd name="connsiteX7" fmla="*/ 219188 w 219611"/>
                  <a:gd name="connsiteY7" fmla="*/ 59141 h 117984"/>
                  <a:gd name="connsiteX8" fmla="*/ 219188 w 219611"/>
                  <a:gd name="connsiteY8" fmla="*/ 70571 h 117984"/>
                  <a:gd name="connsiteX9" fmla="*/ 207758 w 219611"/>
                  <a:gd name="connsiteY9" fmla="*/ 89621 h 117984"/>
                  <a:gd name="connsiteX10" fmla="*/ 200138 w 219611"/>
                  <a:gd name="connsiteY10" fmla="*/ 97241 h 117984"/>
                  <a:gd name="connsiteX11" fmla="*/ 169658 w 219611"/>
                  <a:gd name="connsiteY11" fmla="*/ 116291 h 117984"/>
                  <a:gd name="connsiteX12" fmla="*/ 146799 w 219611"/>
                  <a:gd name="connsiteY12" fmla="*/ 116291 h 117984"/>
                  <a:gd name="connsiteX13" fmla="*/ 139179 w 219611"/>
                  <a:gd name="connsiteY13" fmla="*/ 112481 h 117984"/>
                  <a:gd name="connsiteX14" fmla="*/ 101079 w 219611"/>
                  <a:gd name="connsiteY14" fmla="*/ 108671 h 117984"/>
                  <a:gd name="connsiteX15" fmla="*/ 97269 w 219611"/>
                  <a:gd name="connsiteY15" fmla="*/ 101051 h 117984"/>
                  <a:gd name="connsiteX16" fmla="*/ 93458 w 219611"/>
                  <a:gd name="connsiteY16" fmla="*/ 85811 h 117984"/>
                  <a:gd name="connsiteX17" fmla="*/ 74408 w 219611"/>
                  <a:gd name="connsiteY17" fmla="*/ 82001 h 117984"/>
                  <a:gd name="connsiteX18" fmla="*/ 5829 w 219611"/>
                  <a:gd name="connsiteY18" fmla="*/ 59141 h 117984"/>
                  <a:gd name="connsiteX19" fmla="*/ 9638 w 219611"/>
                  <a:gd name="connsiteY19" fmla="*/ 17231 h 117984"/>
                  <a:gd name="connsiteX20" fmla="*/ 66788 w 219611"/>
                  <a:gd name="connsiteY20" fmla="*/ 1991 h 117984"/>
                  <a:gd name="connsiteX21" fmla="*/ 112508 w 219611"/>
                  <a:gd name="connsiteY21" fmla="*/ 40091 h 117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9611" h="117984">
                    <a:moveTo>
                      <a:pt x="112508" y="40091"/>
                    </a:moveTo>
                    <a:cubicBezTo>
                      <a:pt x="120129" y="24851"/>
                      <a:pt x="131558" y="21041"/>
                      <a:pt x="146799" y="21041"/>
                    </a:cubicBezTo>
                    <a:cubicBezTo>
                      <a:pt x="150608" y="21041"/>
                      <a:pt x="154419" y="21041"/>
                      <a:pt x="158229" y="17231"/>
                    </a:cubicBezTo>
                    <a:cubicBezTo>
                      <a:pt x="162038" y="13421"/>
                      <a:pt x="169658" y="13421"/>
                      <a:pt x="173469" y="17231"/>
                    </a:cubicBezTo>
                    <a:cubicBezTo>
                      <a:pt x="173469" y="17231"/>
                      <a:pt x="173469" y="17231"/>
                      <a:pt x="173469" y="17231"/>
                    </a:cubicBezTo>
                    <a:cubicBezTo>
                      <a:pt x="181088" y="24851"/>
                      <a:pt x="196329" y="21041"/>
                      <a:pt x="200138" y="28661"/>
                    </a:cubicBezTo>
                    <a:cubicBezTo>
                      <a:pt x="203949" y="36281"/>
                      <a:pt x="207758" y="43901"/>
                      <a:pt x="215379" y="47711"/>
                    </a:cubicBezTo>
                    <a:cubicBezTo>
                      <a:pt x="219188" y="51521"/>
                      <a:pt x="219188" y="55331"/>
                      <a:pt x="219188" y="59141"/>
                    </a:cubicBezTo>
                    <a:cubicBezTo>
                      <a:pt x="219188" y="62951"/>
                      <a:pt x="219188" y="66761"/>
                      <a:pt x="219188" y="70571"/>
                    </a:cubicBezTo>
                    <a:cubicBezTo>
                      <a:pt x="219188" y="78191"/>
                      <a:pt x="222999" y="89621"/>
                      <a:pt x="207758" y="89621"/>
                    </a:cubicBezTo>
                    <a:cubicBezTo>
                      <a:pt x="203949" y="89621"/>
                      <a:pt x="203949" y="93431"/>
                      <a:pt x="200138" y="97241"/>
                    </a:cubicBezTo>
                    <a:cubicBezTo>
                      <a:pt x="192519" y="108671"/>
                      <a:pt x="184899" y="116291"/>
                      <a:pt x="169658" y="116291"/>
                    </a:cubicBezTo>
                    <a:cubicBezTo>
                      <a:pt x="162038" y="116291"/>
                      <a:pt x="154419" y="120101"/>
                      <a:pt x="146799" y="116291"/>
                    </a:cubicBezTo>
                    <a:cubicBezTo>
                      <a:pt x="142988" y="116291"/>
                      <a:pt x="142988" y="112481"/>
                      <a:pt x="139179" y="112481"/>
                    </a:cubicBezTo>
                    <a:cubicBezTo>
                      <a:pt x="123938" y="120101"/>
                      <a:pt x="116319" y="104861"/>
                      <a:pt x="101079" y="108671"/>
                    </a:cubicBezTo>
                    <a:cubicBezTo>
                      <a:pt x="97269" y="108671"/>
                      <a:pt x="93458" y="104861"/>
                      <a:pt x="97269" y="101051"/>
                    </a:cubicBezTo>
                    <a:cubicBezTo>
                      <a:pt x="101079" y="93431"/>
                      <a:pt x="101079" y="89621"/>
                      <a:pt x="93458" y="85811"/>
                    </a:cubicBezTo>
                    <a:cubicBezTo>
                      <a:pt x="85838" y="82001"/>
                      <a:pt x="82029" y="78191"/>
                      <a:pt x="74408" y="82001"/>
                    </a:cubicBezTo>
                    <a:cubicBezTo>
                      <a:pt x="47738" y="85811"/>
                      <a:pt x="24879" y="78191"/>
                      <a:pt x="5829" y="59141"/>
                    </a:cubicBezTo>
                    <a:cubicBezTo>
                      <a:pt x="-5601" y="47711"/>
                      <a:pt x="2019" y="28661"/>
                      <a:pt x="9638" y="17231"/>
                    </a:cubicBezTo>
                    <a:cubicBezTo>
                      <a:pt x="24879" y="-1819"/>
                      <a:pt x="47738" y="-1819"/>
                      <a:pt x="66788" y="1991"/>
                    </a:cubicBezTo>
                    <a:cubicBezTo>
                      <a:pt x="89649" y="9611"/>
                      <a:pt x="104888" y="17231"/>
                      <a:pt x="112508" y="40091"/>
                    </a:cubicBezTo>
                    <a:close/>
                  </a:path>
                </a:pathLst>
              </a:custGeom>
              <a:solidFill>
                <a:srgbClr val="FF6AE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64" name="Freeform: Shape 763">
                <a:extLst>
                  <a:ext uri="{FF2B5EF4-FFF2-40B4-BE49-F238E27FC236}">
                    <a16:creationId xmlns:a16="http://schemas.microsoft.com/office/drawing/2014/main" id="{2E838351-FE97-E84B-8D4F-CC452CA9A59C}"/>
                  </a:ext>
                </a:extLst>
              </p:cNvPr>
              <p:cNvSpPr/>
              <p:nvPr/>
            </p:nvSpPr>
            <p:spPr>
              <a:xfrm>
                <a:off x="5552061" y="2750819"/>
                <a:ext cx="112219" cy="82512"/>
              </a:xfrm>
              <a:custGeom>
                <a:avLst/>
                <a:gdLst>
                  <a:gd name="connsiteX0" fmla="*/ 60070 w 112219"/>
                  <a:gd name="connsiteY0" fmla="*/ 0 h 82512"/>
                  <a:gd name="connsiteX1" fmla="*/ 105790 w 112219"/>
                  <a:gd name="connsiteY1" fmla="*/ 30480 h 82512"/>
                  <a:gd name="connsiteX2" fmla="*/ 105790 w 112219"/>
                  <a:gd name="connsiteY2" fmla="*/ 34290 h 82512"/>
                  <a:gd name="connsiteX3" fmla="*/ 109600 w 112219"/>
                  <a:gd name="connsiteY3" fmla="*/ 53340 h 82512"/>
                  <a:gd name="connsiteX4" fmla="*/ 82930 w 112219"/>
                  <a:gd name="connsiteY4" fmla="*/ 76200 h 82512"/>
                  <a:gd name="connsiteX5" fmla="*/ 33400 w 112219"/>
                  <a:gd name="connsiteY5" fmla="*/ 80010 h 82512"/>
                  <a:gd name="connsiteX6" fmla="*/ 2920 w 112219"/>
                  <a:gd name="connsiteY6" fmla="*/ 49530 h 82512"/>
                  <a:gd name="connsiteX7" fmla="*/ 21970 w 112219"/>
                  <a:gd name="connsiteY7" fmla="*/ 11430 h 82512"/>
                  <a:gd name="connsiteX8" fmla="*/ 60070 w 112219"/>
                  <a:gd name="connsiteY8" fmla="*/ 0 h 82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219" h="82512">
                    <a:moveTo>
                      <a:pt x="60070" y="0"/>
                    </a:moveTo>
                    <a:cubicBezTo>
                      <a:pt x="82930" y="0"/>
                      <a:pt x="101980" y="11430"/>
                      <a:pt x="105790" y="30480"/>
                    </a:cubicBezTo>
                    <a:cubicBezTo>
                      <a:pt x="105790" y="30480"/>
                      <a:pt x="105790" y="34290"/>
                      <a:pt x="105790" y="34290"/>
                    </a:cubicBezTo>
                    <a:cubicBezTo>
                      <a:pt x="105790" y="41910"/>
                      <a:pt x="117220" y="45720"/>
                      <a:pt x="109600" y="53340"/>
                    </a:cubicBezTo>
                    <a:cubicBezTo>
                      <a:pt x="101980" y="60960"/>
                      <a:pt x="98170" y="72390"/>
                      <a:pt x="82930" y="76200"/>
                    </a:cubicBezTo>
                    <a:cubicBezTo>
                      <a:pt x="67690" y="83820"/>
                      <a:pt x="48640" y="83820"/>
                      <a:pt x="33400" y="80010"/>
                    </a:cubicBezTo>
                    <a:cubicBezTo>
                      <a:pt x="14350" y="76200"/>
                      <a:pt x="6730" y="60960"/>
                      <a:pt x="2920" y="49530"/>
                    </a:cubicBezTo>
                    <a:cubicBezTo>
                      <a:pt x="-4700" y="30480"/>
                      <a:pt x="2920" y="22860"/>
                      <a:pt x="21970" y="11430"/>
                    </a:cubicBezTo>
                    <a:cubicBezTo>
                      <a:pt x="41020" y="0"/>
                      <a:pt x="52450" y="0"/>
                      <a:pt x="60070" y="0"/>
                    </a:cubicBezTo>
                    <a:close/>
                  </a:path>
                </a:pathLst>
              </a:custGeom>
              <a:solidFill>
                <a:srgbClr val="FF63E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65" name="Freeform: Shape 764">
                <a:extLst>
                  <a:ext uri="{FF2B5EF4-FFF2-40B4-BE49-F238E27FC236}">
                    <a16:creationId xmlns:a16="http://schemas.microsoft.com/office/drawing/2014/main" id="{93CEFB31-D737-96CA-F8C9-72A0C615DA08}"/>
                  </a:ext>
                </a:extLst>
              </p:cNvPr>
              <p:cNvSpPr/>
              <p:nvPr/>
            </p:nvSpPr>
            <p:spPr>
              <a:xfrm>
                <a:off x="4122420" y="883920"/>
                <a:ext cx="170497" cy="108373"/>
              </a:xfrm>
              <a:custGeom>
                <a:avLst/>
                <a:gdLst>
                  <a:gd name="connsiteX0" fmla="*/ 0 w 170497"/>
                  <a:gd name="connsiteY0" fmla="*/ 0 h 108373"/>
                  <a:gd name="connsiteX1" fmla="*/ 91440 w 170497"/>
                  <a:gd name="connsiteY1" fmla="*/ 34290 h 108373"/>
                  <a:gd name="connsiteX2" fmla="*/ 140970 w 170497"/>
                  <a:gd name="connsiteY2" fmla="*/ 68580 h 108373"/>
                  <a:gd name="connsiteX3" fmla="*/ 167640 w 170497"/>
                  <a:gd name="connsiteY3" fmla="*/ 99060 h 108373"/>
                  <a:gd name="connsiteX4" fmla="*/ 167640 w 170497"/>
                  <a:gd name="connsiteY4" fmla="*/ 106680 h 108373"/>
                  <a:gd name="connsiteX5" fmla="*/ 156210 w 170497"/>
                  <a:gd name="connsiteY5" fmla="*/ 106680 h 108373"/>
                  <a:gd name="connsiteX6" fmla="*/ 83820 w 170497"/>
                  <a:gd name="connsiteY6" fmla="*/ 83820 h 108373"/>
                  <a:gd name="connsiteX7" fmla="*/ 30480 w 170497"/>
                  <a:gd name="connsiteY7" fmla="*/ 38100 h 108373"/>
                  <a:gd name="connsiteX8" fmla="*/ 0 w 170497"/>
                  <a:gd name="connsiteY8" fmla="*/ 7620 h 108373"/>
                  <a:gd name="connsiteX9" fmla="*/ 0 w 170497"/>
                  <a:gd name="connsiteY9" fmla="*/ 0 h 108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497" h="108373">
                    <a:moveTo>
                      <a:pt x="0" y="0"/>
                    </a:moveTo>
                    <a:cubicBezTo>
                      <a:pt x="34290" y="11430"/>
                      <a:pt x="64770" y="19050"/>
                      <a:pt x="91440" y="34290"/>
                    </a:cubicBezTo>
                    <a:cubicBezTo>
                      <a:pt x="110490" y="45720"/>
                      <a:pt x="125730" y="57150"/>
                      <a:pt x="140970" y="68580"/>
                    </a:cubicBezTo>
                    <a:cubicBezTo>
                      <a:pt x="152400" y="76200"/>
                      <a:pt x="160020" y="87630"/>
                      <a:pt x="167640" y="99060"/>
                    </a:cubicBezTo>
                    <a:cubicBezTo>
                      <a:pt x="171450" y="102870"/>
                      <a:pt x="171450" y="106680"/>
                      <a:pt x="167640" y="106680"/>
                    </a:cubicBezTo>
                    <a:cubicBezTo>
                      <a:pt x="163830" y="110490"/>
                      <a:pt x="160020" y="106680"/>
                      <a:pt x="156210" y="106680"/>
                    </a:cubicBezTo>
                    <a:cubicBezTo>
                      <a:pt x="133350" y="95250"/>
                      <a:pt x="110490" y="91440"/>
                      <a:pt x="83820" y="83820"/>
                    </a:cubicBezTo>
                    <a:cubicBezTo>
                      <a:pt x="57150" y="76200"/>
                      <a:pt x="41910" y="57150"/>
                      <a:pt x="30480" y="38100"/>
                    </a:cubicBezTo>
                    <a:cubicBezTo>
                      <a:pt x="22860" y="26670"/>
                      <a:pt x="15240" y="15240"/>
                      <a:pt x="0" y="7620"/>
                    </a:cubicBezTo>
                    <a:cubicBezTo>
                      <a:pt x="0" y="7620"/>
                      <a:pt x="0" y="3810"/>
                      <a:pt x="0" y="0"/>
                    </a:cubicBezTo>
                    <a:close/>
                  </a:path>
                </a:pathLst>
              </a:custGeom>
              <a:solidFill>
                <a:srgbClr val="FFB3F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66" name="Freeform: Shape 765">
                <a:extLst>
                  <a:ext uri="{FF2B5EF4-FFF2-40B4-BE49-F238E27FC236}">
                    <a16:creationId xmlns:a16="http://schemas.microsoft.com/office/drawing/2014/main" id="{BB352A21-C6FC-3198-4C8A-6CC693602445}"/>
                  </a:ext>
                </a:extLst>
              </p:cNvPr>
              <p:cNvSpPr/>
              <p:nvPr/>
            </p:nvSpPr>
            <p:spPr>
              <a:xfrm>
                <a:off x="4507231" y="1261109"/>
                <a:ext cx="130968" cy="91440"/>
              </a:xfrm>
              <a:custGeom>
                <a:avLst/>
                <a:gdLst>
                  <a:gd name="connsiteX0" fmla="*/ 0 w 130968"/>
                  <a:gd name="connsiteY0" fmla="*/ 0 h 91440"/>
                  <a:gd name="connsiteX1" fmla="*/ 11430 w 130968"/>
                  <a:gd name="connsiteY1" fmla="*/ 3810 h 91440"/>
                  <a:gd name="connsiteX2" fmla="*/ 57150 w 130968"/>
                  <a:gd name="connsiteY2" fmla="*/ 22860 h 91440"/>
                  <a:gd name="connsiteX3" fmla="*/ 121920 w 130968"/>
                  <a:gd name="connsiteY3" fmla="*/ 60960 h 91440"/>
                  <a:gd name="connsiteX4" fmla="*/ 129540 w 130968"/>
                  <a:gd name="connsiteY4" fmla="*/ 72390 h 91440"/>
                  <a:gd name="connsiteX5" fmla="*/ 118110 w 130968"/>
                  <a:gd name="connsiteY5" fmla="*/ 91440 h 91440"/>
                  <a:gd name="connsiteX6" fmla="*/ 91440 w 130968"/>
                  <a:gd name="connsiteY6" fmla="*/ 87630 h 91440"/>
                  <a:gd name="connsiteX7" fmla="*/ 22860 w 130968"/>
                  <a:gd name="connsiteY7" fmla="*/ 26670 h 91440"/>
                  <a:gd name="connsiteX8" fmla="*/ 0 w 130968"/>
                  <a:gd name="connsiteY8" fmla="*/ 0 h 91440"/>
                  <a:gd name="connsiteX9" fmla="*/ 0 w 130968"/>
                  <a:gd name="connsiteY9" fmla="*/ 0 h 91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968" h="91440">
                    <a:moveTo>
                      <a:pt x="0" y="0"/>
                    </a:moveTo>
                    <a:cubicBezTo>
                      <a:pt x="3810" y="0"/>
                      <a:pt x="7620" y="0"/>
                      <a:pt x="11430" y="3810"/>
                    </a:cubicBezTo>
                    <a:cubicBezTo>
                      <a:pt x="22860" y="15240"/>
                      <a:pt x="41910" y="19050"/>
                      <a:pt x="57150" y="22860"/>
                    </a:cubicBezTo>
                    <a:cubicBezTo>
                      <a:pt x="83820" y="30480"/>
                      <a:pt x="102870" y="45720"/>
                      <a:pt x="121920" y="60960"/>
                    </a:cubicBezTo>
                    <a:cubicBezTo>
                      <a:pt x="125730" y="64770"/>
                      <a:pt x="129540" y="68580"/>
                      <a:pt x="129540" y="72390"/>
                    </a:cubicBezTo>
                    <a:cubicBezTo>
                      <a:pt x="133350" y="83820"/>
                      <a:pt x="129540" y="87630"/>
                      <a:pt x="118110" y="91440"/>
                    </a:cubicBezTo>
                    <a:cubicBezTo>
                      <a:pt x="106680" y="91440"/>
                      <a:pt x="99060" y="91440"/>
                      <a:pt x="91440" y="87630"/>
                    </a:cubicBezTo>
                    <a:cubicBezTo>
                      <a:pt x="60960" y="72390"/>
                      <a:pt x="38100" y="53340"/>
                      <a:pt x="22860" y="26670"/>
                    </a:cubicBezTo>
                    <a:cubicBezTo>
                      <a:pt x="19050" y="15240"/>
                      <a:pt x="7620" y="11430"/>
                      <a:pt x="0" y="0"/>
                    </a:cubicBezTo>
                    <a:lnTo>
                      <a:pt x="0" y="0"/>
                    </a:lnTo>
                    <a:close/>
                  </a:path>
                </a:pathLst>
              </a:custGeom>
              <a:solidFill>
                <a:srgbClr val="FFAEF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67" name="Freeform: Shape 766">
                <a:extLst>
                  <a:ext uri="{FF2B5EF4-FFF2-40B4-BE49-F238E27FC236}">
                    <a16:creationId xmlns:a16="http://schemas.microsoft.com/office/drawing/2014/main" id="{51E51FC9-9560-7887-AD89-419D088C3422}"/>
                  </a:ext>
                </a:extLst>
              </p:cNvPr>
              <p:cNvSpPr/>
              <p:nvPr/>
            </p:nvSpPr>
            <p:spPr>
              <a:xfrm>
                <a:off x="6294120" y="1756409"/>
                <a:ext cx="76690" cy="65357"/>
              </a:xfrm>
              <a:custGeom>
                <a:avLst/>
                <a:gdLst>
                  <a:gd name="connsiteX0" fmla="*/ 76200 w 76690"/>
                  <a:gd name="connsiteY0" fmla="*/ 34290 h 65357"/>
                  <a:gd name="connsiteX1" fmla="*/ 30480 w 76690"/>
                  <a:gd name="connsiteY1" fmla="*/ 64770 h 65357"/>
                  <a:gd name="connsiteX2" fmla="*/ 0 w 76690"/>
                  <a:gd name="connsiteY2" fmla="*/ 30480 h 65357"/>
                  <a:gd name="connsiteX3" fmla="*/ 41910 w 76690"/>
                  <a:gd name="connsiteY3" fmla="*/ 0 h 65357"/>
                  <a:gd name="connsiteX4" fmla="*/ 76200 w 76690"/>
                  <a:gd name="connsiteY4" fmla="*/ 34290 h 65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90" h="65357">
                    <a:moveTo>
                      <a:pt x="76200" y="34290"/>
                    </a:moveTo>
                    <a:cubicBezTo>
                      <a:pt x="76200" y="53340"/>
                      <a:pt x="57150" y="68580"/>
                      <a:pt x="30480" y="64770"/>
                    </a:cubicBezTo>
                    <a:cubicBezTo>
                      <a:pt x="15240" y="64770"/>
                      <a:pt x="0" y="45720"/>
                      <a:pt x="0" y="30480"/>
                    </a:cubicBezTo>
                    <a:cubicBezTo>
                      <a:pt x="0" y="15240"/>
                      <a:pt x="19050" y="0"/>
                      <a:pt x="41910" y="0"/>
                    </a:cubicBezTo>
                    <a:cubicBezTo>
                      <a:pt x="60960" y="0"/>
                      <a:pt x="80010" y="15240"/>
                      <a:pt x="76200" y="34290"/>
                    </a:cubicBezTo>
                    <a:close/>
                  </a:path>
                </a:pathLst>
              </a:custGeom>
              <a:solidFill>
                <a:srgbClr val="F85CE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68" name="Freeform: Shape 767">
                <a:extLst>
                  <a:ext uri="{FF2B5EF4-FFF2-40B4-BE49-F238E27FC236}">
                    <a16:creationId xmlns:a16="http://schemas.microsoft.com/office/drawing/2014/main" id="{A709964F-AE3D-9B86-7A09-D7EE4CD7B331}"/>
                  </a:ext>
                </a:extLst>
              </p:cNvPr>
              <p:cNvSpPr/>
              <p:nvPr/>
            </p:nvSpPr>
            <p:spPr>
              <a:xfrm>
                <a:off x="4549141" y="2640330"/>
                <a:ext cx="102869" cy="87999"/>
              </a:xfrm>
              <a:custGeom>
                <a:avLst/>
                <a:gdLst>
                  <a:gd name="connsiteX0" fmla="*/ 57150 w 102869"/>
                  <a:gd name="connsiteY0" fmla="*/ 0 h 87999"/>
                  <a:gd name="connsiteX1" fmla="*/ 80010 w 102869"/>
                  <a:gd name="connsiteY1" fmla="*/ 7620 h 87999"/>
                  <a:gd name="connsiteX2" fmla="*/ 102870 w 102869"/>
                  <a:gd name="connsiteY2" fmla="*/ 53340 h 87999"/>
                  <a:gd name="connsiteX3" fmla="*/ 68580 w 102869"/>
                  <a:gd name="connsiteY3" fmla="*/ 87630 h 87999"/>
                  <a:gd name="connsiteX4" fmla="*/ 19050 w 102869"/>
                  <a:gd name="connsiteY4" fmla="*/ 80010 h 87999"/>
                  <a:gd name="connsiteX5" fmla="*/ 0 w 102869"/>
                  <a:gd name="connsiteY5" fmla="*/ 45720 h 87999"/>
                  <a:gd name="connsiteX6" fmla="*/ 57150 w 102869"/>
                  <a:gd name="connsiteY6" fmla="*/ 0 h 8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869" h="87999">
                    <a:moveTo>
                      <a:pt x="57150" y="0"/>
                    </a:moveTo>
                    <a:cubicBezTo>
                      <a:pt x="64770" y="0"/>
                      <a:pt x="72390" y="0"/>
                      <a:pt x="80010" y="7620"/>
                    </a:cubicBezTo>
                    <a:cubicBezTo>
                      <a:pt x="99060" y="22860"/>
                      <a:pt x="102870" y="30480"/>
                      <a:pt x="102870" y="53340"/>
                    </a:cubicBezTo>
                    <a:cubicBezTo>
                      <a:pt x="102870" y="64770"/>
                      <a:pt x="76200" y="91440"/>
                      <a:pt x="68580" y="87630"/>
                    </a:cubicBezTo>
                    <a:cubicBezTo>
                      <a:pt x="53340" y="83820"/>
                      <a:pt x="34290" y="91440"/>
                      <a:pt x="19050" y="80010"/>
                    </a:cubicBezTo>
                    <a:cubicBezTo>
                      <a:pt x="7620" y="68580"/>
                      <a:pt x="0" y="57150"/>
                      <a:pt x="0" y="45720"/>
                    </a:cubicBezTo>
                    <a:cubicBezTo>
                      <a:pt x="0" y="19050"/>
                      <a:pt x="30480" y="0"/>
                      <a:pt x="57150" y="0"/>
                    </a:cubicBezTo>
                    <a:close/>
                  </a:path>
                </a:pathLst>
              </a:custGeom>
              <a:solidFill>
                <a:srgbClr val="FF65E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69" name="Freeform: Shape 768">
                <a:extLst>
                  <a:ext uri="{FF2B5EF4-FFF2-40B4-BE49-F238E27FC236}">
                    <a16:creationId xmlns:a16="http://schemas.microsoft.com/office/drawing/2014/main" id="{104166BE-DAB7-5206-3B3D-0D6E1C88F72F}"/>
                  </a:ext>
                </a:extLst>
              </p:cNvPr>
              <p:cNvSpPr/>
              <p:nvPr/>
            </p:nvSpPr>
            <p:spPr>
              <a:xfrm>
                <a:off x="8319347" y="916093"/>
                <a:ext cx="114685" cy="102869"/>
              </a:xfrm>
              <a:custGeom>
                <a:avLst/>
                <a:gdLst>
                  <a:gd name="connsiteX0" fmla="*/ 1693 w 114685"/>
                  <a:gd name="connsiteY0" fmla="*/ 51647 h 102869"/>
                  <a:gd name="connsiteX1" fmla="*/ 55034 w 114685"/>
                  <a:gd name="connsiteY1" fmla="*/ 2117 h 102869"/>
                  <a:gd name="connsiteX2" fmla="*/ 62653 w 114685"/>
                  <a:gd name="connsiteY2" fmla="*/ 2117 h 102869"/>
                  <a:gd name="connsiteX3" fmla="*/ 93134 w 114685"/>
                  <a:gd name="connsiteY3" fmla="*/ 13547 h 102869"/>
                  <a:gd name="connsiteX4" fmla="*/ 108373 w 114685"/>
                  <a:gd name="connsiteY4" fmla="*/ 28787 h 102869"/>
                  <a:gd name="connsiteX5" fmla="*/ 112184 w 114685"/>
                  <a:gd name="connsiteY5" fmla="*/ 44027 h 102869"/>
                  <a:gd name="connsiteX6" fmla="*/ 104564 w 114685"/>
                  <a:gd name="connsiteY6" fmla="*/ 70697 h 102869"/>
                  <a:gd name="connsiteX7" fmla="*/ 96943 w 114685"/>
                  <a:gd name="connsiteY7" fmla="*/ 78317 h 102869"/>
                  <a:gd name="connsiteX8" fmla="*/ 66464 w 114685"/>
                  <a:gd name="connsiteY8" fmla="*/ 93557 h 102869"/>
                  <a:gd name="connsiteX9" fmla="*/ 39793 w 114685"/>
                  <a:gd name="connsiteY9" fmla="*/ 93557 h 102869"/>
                  <a:gd name="connsiteX10" fmla="*/ 16934 w 114685"/>
                  <a:gd name="connsiteY10" fmla="*/ 97367 h 102869"/>
                  <a:gd name="connsiteX11" fmla="*/ 9314 w 114685"/>
                  <a:gd name="connsiteY11" fmla="*/ 101177 h 102869"/>
                  <a:gd name="connsiteX12" fmla="*/ 1693 w 114685"/>
                  <a:gd name="connsiteY12" fmla="*/ 101177 h 102869"/>
                  <a:gd name="connsiteX13" fmla="*/ 1693 w 114685"/>
                  <a:gd name="connsiteY13" fmla="*/ 93557 h 102869"/>
                  <a:gd name="connsiteX14" fmla="*/ 9314 w 114685"/>
                  <a:gd name="connsiteY14" fmla="*/ 85937 h 102869"/>
                  <a:gd name="connsiteX15" fmla="*/ 9314 w 114685"/>
                  <a:gd name="connsiteY15" fmla="*/ 78317 h 102869"/>
                  <a:gd name="connsiteX16" fmla="*/ 1693 w 114685"/>
                  <a:gd name="connsiteY16" fmla="*/ 51647 h 102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685" h="102869">
                    <a:moveTo>
                      <a:pt x="1693" y="51647"/>
                    </a:moveTo>
                    <a:cubicBezTo>
                      <a:pt x="5503" y="28787"/>
                      <a:pt x="24553" y="5927"/>
                      <a:pt x="55034" y="2117"/>
                    </a:cubicBezTo>
                    <a:cubicBezTo>
                      <a:pt x="58843" y="2117"/>
                      <a:pt x="58843" y="2117"/>
                      <a:pt x="62653" y="2117"/>
                    </a:cubicBezTo>
                    <a:cubicBezTo>
                      <a:pt x="81703" y="-1693"/>
                      <a:pt x="85514" y="-1693"/>
                      <a:pt x="93134" y="13547"/>
                    </a:cubicBezTo>
                    <a:cubicBezTo>
                      <a:pt x="96943" y="21167"/>
                      <a:pt x="100753" y="24977"/>
                      <a:pt x="108373" y="28787"/>
                    </a:cubicBezTo>
                    <a:cubicBezTo>
                      <a:pt x="115993" y="32597"/>
                      <a:pt x="115993" y="36407"/>
                      <a:pt x="112184" y="44027"/>
                    </a:cubicBezTo>
                    <a:cubicBezTo>
                      <a:pt x="104564" y="51647"/>
                      <a:pt x="100753" y="59267"/>
                      <a:pt x="104564" y="70697"/>
                    </a:cubicBezTo>
                    <a:cubicBezTo>
                      <a:pt x="104564" y="74507"/>
                      <a:pt x="100753" y="78317"/>
                      <a:pt x="96943" y="78317"/>
                    </a:cubicBezTo>
                    <a:cubicBezTo>
                      <a:pt x="85514" y="82127"/>
                      <a:pt x="74084" y="85937"/>
                      <a:pt x="66464" y="93557"/>
                    </a:cubicBezTo>
                    <a:cubicBezTo>
                      <a:pt x="58843" y="97367"/>
                      <a:pt x="51223" y="93557"/>
                      <a:pt x="39793" y="93557"/>
                    </a:cubicBezTo>
                    <a:cubicBezTo>
                      <a:pt x="32173" y="89747"/>
                      <a:pt x="24553" y="89747"/>
                      <a:pt x="16934" y="97367"/>
                    </a:cubicBezTo>
                    <a:cubicBezTo>
                      <a:pt x="16934" y="97367"/>
                      <a:pt x="13123" y="101177"/>
                      <a:pt x="9314" y="101177"/>
                    </a:cubicBezTo>
                    <a:cubicBezTo>
                      <a:pt x="5503" y="101177"/>
                      <a:pt x="5503" y="104987"/>
                      <a:pt x="1693" y="101177"/>
                    </a:cubicBezTo>
                    <a:cubicBezTo>
                      <a:pt x="-2116" y="101177"/>
                      <a:pt x="1693" y="97367"/>
                      <a:pt x="1693" y="93557"/>
                    </a:cubicBezTo>
                    <a:cubicBezTo>
                      <a:pt x="1693" y="89747"/>
                      <a:pt x="5503" y="89747"/>
                      <a:pt x="9314" y="85937"/>
                    </a:cubicBezTo>
                    <a:cubicBezTo>
                      <a:pt x="13123" y="82127"/>
                      <a:pt x="13123" y="78317"/>
                      <a:pt x="9314" y="78317"/>
                    </a:cubicBezTo>
                    <a:cubicBezTo>
                      <a:pt x="1693" y="70697"/>
                      <a:pt x="9314" y="59267"/>
                      <a:pt x="1693" y="51647"/>
                    </a:cubicBezTo>
                    <a:close/>
                  </a:path>
                </a:pathLst>
              </a:custGeom>
              <a:solidFill>
                <a:srgbClr val="FF61E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70" name="Freeform: Shape 769">
                <a:extLst>
                  <a:ext uri="{FF2B5EF4-FFF2-40B4-BE49-F238E27FC236}">
                    <a16:creationId xmlns:a16="http://schemas.microsoft.com/office/drawing/2014/main" id="{13EBB27A-ACAD-7C71-E5D1-A1D46CB29A96}"/>
                  </a:ext>
                </a:extLst>
              </p:cNvPr>
              <p:cNvSpPr/>
              <p:nvPr/>
            </p:nvSpPr>
            <p:spPr>
              <a:xfrm>
                <a:off x="4827270" y="1425892"/>
                <a:ext cx="99403" cy="56541"/>
              </a:xfrm>
              <a:custGeom>
                <a:avLst/>
                <a:gdLst>
                  <a:gd name="connsiteX0" fmla="*/ 91440 w 99403"/>
                  <a:gd name="connsiteY0" fmla="*/ 2857 h 56541"/>
                  <a:gd name="connsiteX1" fmla="*/ 95250 w 99403"/>
                  <a:gd name="connsiteY1" fmla="*/ 10477 h 56541"/>
                  <a:gd name="connsiteX2" fmla="*/ 91440 w 99403"/>
                  <a:gd name="connsiteY2" fmla="*/ 37148 h 56541"/>
                  <a:gd name="connsiteX3" fmla="*/ 57150 w 99403"/>
                  <a:gd name="connsiteY3" fmla="*/ 37148 h 56541"/>
                  <a:gd name="connsiteX4" fmla="*/ 53340 w 99403"/>
                  <a:gd name="connsiteY4" fmla="*/ 33337 h 56541"/>
                  <a:gd name="connsiteX5" fmla="*/ 45720 w 99403"/>
                  <a:gd name="connsiteY5" fmla="*/ 48577 h 56541"/>
                  <a:gd name="connsiteX6" fmla="*/ 15240 w 99403"/>
                  <a:gd name="connsiteY6" fmla="*/ 52387 h 56541"/>
                  <a:gd name="connsiteX7" fmla="*/ 0 w 99403"/>
                  <a:gd name="connsiteY7" fmla="*/ 29527 h 56541"/>
                  <a:gd name="connsiteX8" fmla="*/ 26670 w 99403"/>
                  <a:gd name="connsiteY8" fmla="*/ 10477 h 56541"/>
                  <a:gd name="connsiteX9" fmla="*/ 53340 w 99403"/>
                  <a:gd name="connsiteY9" fmla="*/ 21907 h 56541"/>
                  <a:gd name="connsiteX10" fmla="*/ 60960 w 99403"/>
                  <a:gd name="connsiteY10" fmla="*/ 2857 h 56541"/>
                  <a:gd name="connsiteX11" fmla="*/ 91440 w 99403"/>
                  <a:gd name="connsiteY11" fmla="*/ 2857 h 56541"/>
                  <a:gd name="connsiteX12" fmla="*/ 91440 w 99403"/>
                  <a:gd name="connsiteY12" fmla="*/ 2857 h 56541"/>
                  <a:gd name="connsiteX13" fmla="*/ 91440 w 99403"/>
                  <a:gd name="connsiteY13" fmla="*/ 2857 h 56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403" h="56541">
                    <a:moveTo>
                      <a:pt x="91440" y="2857"/>
                    </a:moveTo>
                    <a:cubicBezTo>
                      <a:pt x="91440" y="6667"/>
                      <a:pt x="95250" y="6667"/>
                      <a:pt x="95250" y="10477"/>
                    </a:cubicBezTo>
                    <a:cubicBezTo>
                      <a:pt x="102870" y="25717"/>
                      <a:pt x="99060" y="29527"/>
                      <a:pt x="91440" y="37148"/>
                    </a:cubicBezTo>
                    <a:cubicBezTo>
                      <a:pt x="80010" y="44767"/>
                      <a:pt x="72390" y="44767"/>
                      <a:pt x="57150" y="37148"/>
                    </a:cubicBezTo>
                    <a:cubicBezTo>
                      <a:pt x="57150" y="37148"/>
                      <a:pt x="53340" y="33337"/>
                      <a:pt x="53340" y="33337"/>
                    </a:cubicBezTo>
                    <a:cubicBezTo>
                      <a:pt x="49530" y="37148"/>
                      <a:pt x="49530" y="44767"/>
                      <a:pt x="45720" y="48577"/>
                    </a:cubicBezTo>
                    <a:cubicBezTo>
                      <a:pt x="38100" y="56198"/>
                      <a:pt x="26670" y="60007"/>
                      <a:pt x="15240" y="52387"/>
                    </a:cubicBezTo>
                    <a:cubicBezTo>
                      <a:pt x="7620" y="48577"/>
                      <a:pt x="0" y="37148"/>
                      <a:pt x="0" y="29527"/>
                    </a:cubicBezTo>
                    <a:cubicBezTo>
                      <a:pt x="3810" y="21907"/>
                      <a:pt x="15240" y="10477"/>
                      <a:pt x="26670" y="10477"/>
                    </a:cubicBezTo>
                    <a:cubicBezTo>
                      <a:pt x="38100" y="10477"/>
                      <a:pt x="41910" y="18098"/>
                      <a:pt x="53340" y="21907"/>
                    </a:cubicBezTo>
                    <a:cubicBezTo>
                      <a:pt x="53340" y="14287"/>
                      <a:pt x="53340" y="6667"/>
                      <a:pt x="60960" y="2857"/>
                    </a:cubicBezTo>
                    <a:cubicBezTo>
                      <a:pt x="72390" y="-952"/>
                      <a:pt x="80010" y="-952"/>
                      <a:pt x="91440" y="2857"/>
                    </a:cubicBezTo>
                    <a:cubicBezTo>
                      <a:pt x="87630" y="2857"/>
                      <a:pt x="87630" y="2857"/>
                      <a:pt x="91440" y="2857"/>
                    </a:cubicBezTo>
                    <a:lnTo>
                      <a:pt x="91440" y="2857"/>
                    </a:lnTo>
                    <a:close/>
                  </a:path>
                </a:pathLst>
              </a:custGeom>
              <a:solidFill>
                <a:srgbClr val="FF80E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71" name="Freeform: Shape 770">
                <a:extLst>
                  <a:ext uri="{FF2B5EF4-FFF2-40B4-BE49-F238E27FC236}">
                    <a16:creationId xmlns:a16="http://schemas.microsoft.com/office/drawing/2014/main" id="{CEF518B9-A3F1-2918-77B5-DB2CC9209C72}"/>
                  </a:ext>
                </a:extLst>
              </p:cNvPr>
              <p:cNvSpPr/>
              <p:nvPr/>
            </p:nvSpPr>
            <p:spPr>
              <a:xfrm>
                <a:off x="5725478" y="1398270"/>
                <a:ext cx="111531" cy="86322"/>
              </a:xfrm>
              <a:custGeom>
                <a:avLst/>
                <a:gdLst>
                  <a:gd name="connsiteX0" fmla="*/ 50483 w 111531"/>
                  <a:gd name="connsiteY0" fmla="*/ 0 h 86322"/>
                  <a:gd name="connsiteX1" fmla="*/ 92392 w 111531"/>
                  <a:gd name="connsiteY1" fmla="*/ 7620 h 86322"/>
                  <a:gd name="connsiteX2" fmla="*/ 84773 w 111531"/>
                  <a:gd name="connsiteY2" fmla="*/ 80010 h 86322"/>
                  <a:gd name="connsiteX3" fmla="*/ 46673 w 111531"/>
                  <a:gd name="connsiteY3" fmla="*/ 83820 h 86322"/>
                  <a:gd name="connsiteX4" fmla="*/ 23812 w 111531"/>
                  <a:gd name="connsiteY4" fmla="*/ 76200 h 86322"/>
                  <a:gd name="connsiteX5" fmla="*/ 12383 w 111531"/>
                  <a:gd name="connsiteY5" fmla="*/ 64770 h 86322"/>
                  <a:gd name="connsiteX6" fmla="*/ 8573 w 111531"/>
                  <a:gd name="connsiteY6" fmla="*/ 57150 h 86322"/>
                  <a:gd name="connsiteX7" fmla="*/ 8573 w 111531"/>
                  <a:gd name="connsiteY7" fmla="*/ 19050 h 86322"/>
                  <a:gd name="connsiteX8" fmla="*/ 42862 w 111531"/>
                  <a:gd name="connsiteY8" fmla="*/ 0 h 86322"/>
                  <a:gd name="connsiteX9" fmla="*/ 50483 w 111531"/>
                  <a:gd name="connsiteY9" fmla="*/ 0 h 86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531" h="86322">
                    <a:moveTo>
                      <a:pt x="50483" y="0"/>
                    </a:moveTo>
                    <a:cubicBezTo>
                      <a:pt x="65723" y="0"/>
                      <a:pt x="77153" y="0"/>
                      <a:pt x="92392" y="7620"/>
                    </a:cubicBezTo>
                    <a:cubicBezTo>
                      <a:pt x="119062" y="30480"/>
                      <a:pt x="119062" y="60960"/>
                      <a:pt x="84773" y="80010"/>
                    </a:cubicBezTo>
                    <a:cubicBezTo>
                      <a:pt x="69533" y="87630"/>
                      <a:pt x="65723" y="87630"/>
                      <a:pt x="46673" y="83820"/>
                    </a:cubicBezTo>
                    <a:cubicBezTo>
                      <a:pt x="39053" y="80010"/>
                      <a:pt x="31433" y="80010"/>
                      <a:pt x="23812" y="76200"/>
                    </a:cubicBezTo>
                    <a:cubicBezTo>
                      <a:pt x="16192" y="72390"/>
                      <a:pt x="12383" y="68580"/>
                      <a:pt x="12383" y="64770"/>
                    </a:cubicBezTo>
                    <a:cubicBezTo>
                      <a:pt x="12383" y="60960"/>
                      <a:pt x="12383" y="57150"/>
                      <a:pt x="8573" y="57150"/>
                    </a:cubicBezTo>
                    <a:cubicBezTo>
                      <a:pt x="-2858" y="45720"/>
                      <a:pt x="-2858" y="34290"/>
                      <a:pt x="8573" y="19050"/>
                    </a:cubicBezTo>
                    <a:cubicBezTo>
                      <a:pt x="16192" y="7620"/>
                      <a:pt x="23812" y="0"/>
                      <a:pt x="42862" y="0"/>
                    </a:cubicBezTo>
                    <a:cubicBezTo>
                      <a:pt x="46673" y="0"/>
                      <a:pt x="46673" y="0"/>
                      <a:pt x="50483" y="0"/>
                    </a:cubicBezTo>
                    <a:close/>
                  </a:path>
                </a:pathLst>
              </a:custGeom>
              <a:solidFill>
                <a:srgbClr val="FF63E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72" name="Freeform: Shape 771">
                <a:extLst>
                  <a:ext uri="{FF2B5EF4-FFF2-40B4-BE49-F238E27FC236}">
                    <a16:creationId xmlns:a16="http://schemas.microsoft.com/office/drawing/2014/main" id="{F235CFC2-E36B-2D09-25C6-DA1342C70C1D}"/>
                  </a:ext>
                </a:extLst>
              </p:cNvPr>
              <p:cNvSpPr/>
              <p:nvPr/>
            </p:nvSpPr>
            <p:spPr>
              <a:xfrm>
                <a:off x="6493193" y="2004059"/>
                <a:ext cx="197695" cy="125730"/>
              </a:xfrm>
              <a:custGeom>
                <a:avLst/>
                <a:gdLst>
                  <a:gd name="connsiteX0" fmla="*/ 33338 w 197695"/>
                  <a:gd name="connsiteY0" fmla="*/ 125730 h 125730"/>
                  <a:gd name="connsiteX1" fmla="*/ 2858 w 197695"/>
                  <a:gd name="connsiteY1" fmla="*/ 87630 h 125730"/>
                  <a:gd name="connsiteX2" fmla="*/ 2858 w 197695"/>
                  <a:gd name="connsiteY2" fmla="*/ 80010 h 125730"/>
                  <a:gd name="connsiteX3" fmla="*/ 10478 w 197695"/>
                  <a:gd name="connsiteY3" fmla="*/ 68580 h 125730"/>
                  <a:gd name="connsiteX4" fmla="*/ 6668 w 197695"/>
                  <a:gd name="connsiteY4" fmla="*/ 49530 h 125730"/>
                  <a:gd name="connsiteX5" fmla="*/ 21908 w 197695"/>
                  <a:gd name="connsiteY5" fmla="*/ 45720 h 125730"/>
                  <a:gd name="connsiteX6" fmla="*/ 25718 w 197695"/>
                  <a:gd name="connsiteY6" fmla="*/ 22860 h 125730"/>
                  <a:gd name="connsiteX7" fmla="*/ 29528 w 197695"/>
                  <a:gd name="connsiteY7" fmla="*/ 19050 h 125730"/>
                  <a:gd name="connsiteX8" fmla="*/ 71438 w 197695"/>
                  <a:gd name="connsiteY8" fmla="*/ 0 h 125730"/>
                  <a:gd name="connsiteX9" fmla="*/ 79058 w 197695"/>
                  <a:gd name="connsiteY9" fmla="*/ 0 h 125730"/>
                  <a:gd name="connsiteX10" fmla="*/ 120968 w 197695"/>
                  <a:gd name="connsiteY10" fmla="*/ 3810 h 125730"/>
                  <a:gd name="connsiteX11" fmla="*/ 124778 w 197695"/>
                  <a:gd name="connsiteY11" fmla="*/ 3810 h 125730"/>
                  <a:gd name="connsiteX12" fmla="*/ 178118 w 197695"/>
                  <a:gd name="connsiteY12" fmla="*/ 38100 h 125730"/>
                  <a:gd name="connsiteX13" fmla="*/ 189547 w 197695"/>
                  <a:gd name="connsiteY13" fmla="*/ 49530 h 125730"/>
                  <a:gd name="connsiteX14" fmla="*/ 185738 w 197695"/>
                  <a:gd name="connsiteY14" fmla="*/ 60960 h 125730"/>
                  <a:gd name="connsiteX15" fmla="*/ 178118 w 197695"/>
                  <a:gd name="connsiteY15" fmla="*/ 68580 h 125730"/>
                  <a:gd name="connsiteX16" fmla="*/ 185738 w 197695"/>
                  <a:gd name="connsiteY16" fmla="*/ 76200 h 125730"/>
                  <a:gd name="connsiteX17" fmla="*/ 193358 w 197695"/>
                  <a:gd name="connsiteY17" fmla="*/ 80010 h 125730"/>
                  <a:gd name="connsiteX18" fmla="*/ 185738 w 197695"/>
                  <a:gd name="connsiteY18" fmla="*/ 83820 h 125730"/>
                  <a:gd name="connsiteX19" fmla="*/ 170497 w 197695"/>
                  <a:gd name="connsiteY19" fmla="*/ 68580 h 125730"/>
                  <a:gd name="connsiteX20" fmla="*/ 109538 w 197695"/>
                  <a:gd name="connsiteY20" fmla="*/ 15240 h 125730"/>
                  <a:gd name="connsiteX21" fmla="*/ 71438 w 197695"/>
                  <a:gd name="connsiteY21" fmla="*/ 11430 h 125730"/>
                  <a:gd name="connsiteX22" fmla="*/ 40958 w 197695"/>
                  <a:gd name="connsiteY22" fmla="*/ 38100 h 125730"/>
                  <a:gd name="connsiteX23" fmla="*/ 37147 w 197695"/>
                  <a:gd name="connsiteY23" fmla="*/ 41910 h 125730"/>
                  <a:gd name="connsiteX24" fmla="*/ 25718 w 197695"/>
                  <a:gd name="connsiteY24" fmla="*/ 64770 h 125730"/>
                  <a:gd name="connsiteX25" fmla="*/ 21908 w 197695"/>
                  <a:gd name="connsiteY25" fmla="*/ 68580 h 125730"/>
                  <a:gd name="connsiteX26" fmla="*/ 33338 w 197695"/>
                  <a:gd name="connsiteY26" fmla="*/ 102870 h 125730"/>
                  <a:gd name="connsiteX27" fmla="*/ 33338 w 197695"/>
                  <a:gd name="connsiteY27" fmla="*/ 125730 h 12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7695" h="125730">
                    <a:moveTo>
                      <a:pt x="33338" y="125730"/>
                    </a:moveTo>
                    <a:cubicBezTo>
                      <a:pt x="18097" y="118110"/>
                      <a:pt x="14288" y="99060"/>
                      <a:pt x="2858" y="87630"/>
                    </a:cubicBezTo>
                    <a:cubicBezTo>
                      <a:pt x="-953" y="83820"/>
                      <a:pt x="-953" y="80010"/>
                      <a:pt x="2858" y="80010"/>
                    </a:cubicBezTo>
                    <a:cubicBezTo>
                      <a:pt x="10478" y="76200"/>
                      <a:pt x="6668" y="72390"/>
                      <a:pt x="10478" y="68580"/>
                    </a:cubicBezTo>
                    <a:cubicBezTo>
                      <a:pt x="14288" y="57150"/>
                      <a:pt x="14288" y="57150"/>
                      <a:pt x="6668" y="49530"/>
                    </a:cubicBezTo>
                    <a:cubicBezTo>
                      <a:pt x="10478" y="45720"/>
                      <a:pt x="18097" y="49530"/>
                      <a:pt x="21908" y="45720"/>
                    </a:cubicBezTo>
                    <a:cubicBezTo>
                      <a:pt x="25718" y="38100"/>
                      <a:pt x="40958" y="34290"/>
                      <a:pt x="25718" y="22860"/>
                    </a:cubicBezTo>
                    <a:cubicBezTo>
                      <a:pt x="21908" y="19050"/>
                      <a:pt x="25718" y="19050"/>
                      <a:pt x="29528" y="19050"/>
                    </a:cubicBezTo>
                    <a:cubicBezTo>
                      <a:pt x="40958" y="7620"/>
                      <a:pt x="56197" y="3810"/>
                      <a:pt x="71438" y="0"/>
                    </a:cubicBezTo>
                    <a:cubicBezTo>
                      <a:pt x="71438" y="0"/>
                      <a:pt x="75247" y="0"/>
                      <a:pt x="79058" y="0"/>
                    </a:cubicBezTo>
                    <a:cubicBezTo>
                      <a:pt x="98108" y="7620"/>
                      <a:pt x="98108" y="7620"/>
                      <a:pt x="120968" y="3810"/>
                    </a:cubicBezTo>
                    <a:cubicBezTo>
                      <a:pt x="120968" y="3810"/>
                      <a:pt x="124778" y="3810"/>
                      <a:pt x="124778" y="3810"/>
                    </a:cubicBezTo>
                    <a:cubicBezTo>
                      <a:pt x="140018" y="15240"/>
                      <a:pt x="166688" y="22860"/>
                      <a:pt x="178118" y="38100"/>
                    </a:cubicBezTo>
                    <a:cubicBezTo>
                      <a:pt x="181928" y="41910"/>
                      <a:pt x="185738" y="45720"/>
                      <a:pt x="189547" y="49530"/>
                    </a:cubicBezTo>
                    <a:cubicBezTo>
                      <a:pt x="200978" y="57150"/>
                      <a:pt x="200978" y="57150"/>
                      <a:pt x="185738" y="60960"/>
                    </a:cubicBezTo>
                    <a:cubicBezTo>
                      <a:pt x="181928" y="64770"/>
                      <a:pt x="181928" y="68580"/>
                      <a:pt x="178118" y="68580"/>
                    </a:cubicBezTo>
                    <a:cubicBezTo>
                      <a:pt x="174308" y="72390"/>
                      <a:pt x="181928" y="76200"/>
                      <a:pt x="185738" y="76200"/>
                    </a:cubicBezTo>
                    <a:cubicBezTo>
                      <a:pt x="189547" y="76200"/>
                      <a:pt x="193358" y="80010"/>
                      <a:pt x="193358" y="80010"/>
                    </a:cubicBezTo>
                    <a:cubicBezTo>
                      <a:pt x="193358" y="83820"/>
                      <a:pt x="189547" y="83820"/>
                      <a:pt x="185738" y="83820"/>
                    </a:cubicBezTo>
                    <a:cubicBezTo>
                      <a:pt x="174308" y="83820"/>
                      <a:pt x="170497" y="76200"/>
                      <a:pt x="170497" y="68580"/>
                    </a:cubicBezTo>
                    <a:cubicBezTo>
                      <a:pt x="170497" y="38100"/>
                      <a:pt x="147638" y="19050"/>
                      <a:pt x="109538" y="15240"/>
                    </a:cubicBezTo>
                    <a:cubicBezTo>
                      <a:pt x="98108" y="11430"/>
                      <a:pt x="82868" y="11430"/>
                      <a:pt x="71438" y="11430"/>
                    </a:cubicBezTo>
                    <a:cubicBezTo>
                      <a:pt x="52388" y="11430"/>
                      <a:pt x="44768" y="22860"/>
                      <a:pt x="40958" y="38100"/>
                    </a:cubicBezTo>
                    <a:cubicBezTo>
                      <a:pt x="40958" y="38100"/>
                      <a:pt x="40958" y="41910"/>
                      <a:pt x="37147" y="41910"/>
                    </a:cubicBezTo>
                    <a:cubicBezTo>
                      <a:pt x="29528" y="49530"/>
                      <a:pt x="29528" y="57150"/>
                      <a:pt x="25718" y="64770"/>
                    </a:cubicBezTo>
                    <a:cubicBezTo>
                      <a:pt x="25718" y="64770"/>
                      <a:pt x="25718" y="68580"/>
                      <a:pt x="21908" y="68580"/>
                    </a:cubicBezTo>
                    <a:cubicBezTo>
                      <a:pt x="14288" y="83820"/>
                      <a:pt x="29528" y="91440"/>
                      <a:pt x="33338" y="102870"/>
                    </a:cubicBezTo>
                    <a:cubicBezTo>
                      <a:pt x="37147" y="114300"/>
                      <a:pt x="44768" y="118110"/>
                      <a:pt x="33338" y="125730"/>
                    </a:cubicBezTo>
                    <a:close/>
                  </a:path>
                </a:pathLst>
              </a:custGeom>
              <a:solidFill>
                <a:srgbClr val="FF70E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73" name="Freeform: Shape 772">
                <a:extLst>
                  <a:ext uri="{FF2B5EF4-FFF2-40B4-BE49-F238E27FC236}">
                    <a16:creationId xmlns:a16="http://schemas.microsoft.com/office/drawing/2014/main" id="{917A9098-6D45-884C-8511-C1092FE98286}"/>
                  </a:ext>
                </a:extLst>
              </p:cNvPr>
              <p:cNvSpPr/>
              <p:nvPr/>
            </p:nvSpPr>
            <p:spPr>
              <a:xfrm>
                <a:off x="6039400" y="1625336"/>
                <a:ext cx="123597" cy="97371"/>
              </a:xfrm>
              <a:custGeom>
                <a:avLst/>
                <a:gdLst>
                  <a:gd name="connsiteX0" fmla="*/ 56600 w 123597"/>
                  <a:gd name="connsiteY0" fmla="*/ 1534 h 97371"/>
                  <a:gd name="connsiteX1" fmla="*/ 94700 w 123597"/>
                  <a:gd name="connsiteY1" fmla="*/ 5344 h 97371"/>
                  <a:gd name="connsiteX2" fmla="*/ 117561 w 123597"/>
                  <a:gd name="connsiteY2" fmla="*/ 28204 h 97371"/>
                  <a:gd name="connsiteX3" fmla="*/ 117561 w 123597"/>
                  <a:gd name="connsiteY3" fmla="*/ 58684 h 97371"/>
                  <a:gd name="connsiteX4" fmla="*/ 113750 w 123597"/>
                  <a:gd name="connsiteY4" fmla="*/ 62494 h 97371"/>
                  <a:gd name="connsiteX5" fmla="*/ 56600 w 123597"/>
                  <a:gd name="connsiteY5" fmla="*/ 96784 h 97371"/>
                  <a:gd name="connsiteX6" fmla="*/ 3261 w 123597"/>
                  <a:gd name="connsiteY6" fmla="*/ 66304 h 97371"/>
                  <a:gd name="connsiteX7" fmla="*/ 7070 w 123597"/>
                  <a:gd name="connsiteY7" fmla="*/ 24394 h 97371"/>
                  <a:gd name="connsiteX8" fmla="*/ 56600 w 123597"/>
                  <a:gd name="connsiteY8" fmla="*/ 1534 h 97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597" h="97371">
                    <a:moveTo>
                      <a:pt x="56600" y="1534"/>
                    </a:moveTo>
                    <a:cubicBezTo>
                      <a:pt x="71840" y="5344"/>
                      <a:pt x="83270" y="5344"/>
                      <a:pt x="94700" y="5344"/>
                    </a:cubicBezTo>
                    <a:cubicBezTo>
                      <a:pt x="109940" y="9154"/>
                      <a:pt x="113750" y="16774"/>
                      <a:pt x="117561" y="28204"/>
                    </a:cubicBezTo>
                    <a:cubicBezTo>
                      <a:pt x="121370" y="35824"/>
                      <a:pt x="128990" y="47254"/>
                      <a:pt x="117561" y="58684"/>
                    </a:cubicBezTo>
                    <a:cubicBezTo>
                      <a:pt x="117561" y="58684"/>
                      <a:pt x="113750" y="62494"/>
                      <a:pt x="113750" y="62494"/>
                    </a:cubicBezTo>
                    <a:cubicBezTo>
                      <a:pt x="109940" y="89164"/>
                      <a:pt x="83270" y="92974"/>
                      <a:pt x="56600" y="96784"/>
                    </a:cubicBezTo>
                    <a:cubicBezTo>
                      <a:pt x="37550" y="100594"/>
                      <a:pt x="10881" y="85354"/>
                      <a:pt x="3261" y="66304"/>
                    </a:cubicBezTo>
                    <a:cubicBezTo>
                      <a:pt x="-4360" y="51064"/>
                      <a:pt x="3261" y="35824"/>
                      <a:pt x="7070" y="24394"/>
                    </a:cubicBezTo>
                    <a:cubicBezTo>
                      <a:pt x="29931" y="16774"/>
                      <a:pt x="37550" y="-6086"/>
                      <a:pt x="56600" y="1534"/>
                    </a:cubicBezTo>
                    <a:close/>
                  </a:path>
                </a:pathLst>
              </a:custGeom>
              <a:solidFill>
                <a:srgbClr val="FF6AE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74" name="Freeform: Shape 773">
                <a:extLst>
                  <a:ext uri="{FF2B5EF4-FFF2-40B4-BE49-F238E27FC236}">
                    <a16:creationId xmlns:a16="http://schemas.microsoft.com/office/drawing/2014/main" id="{D9810A2F-6C9C-5531-25CA-4B5AA0070696}"/>
                  </a:ext>
                </a:extLst>
              </p:cNvPr>
              <p:cNvSpPr/>
              <p:nvPr/>
            </p:nvSpPr>
            <p:spPr>
              <a:xfrm>
                <a:off x="6509386" y="2076450"/>
                <a:ext cx="165734" cy="74083"/>
              </a:xfrm>
              <a:custGeom>
                <a:avLst/>
                <a:gdLst>
                  <a:gd name="connsiteX0" fmla="*/ 17145 w 165734"/>
                  <a:gd name="connsiteY0" fmla="*/ 53340 h 74083"/>
                  <a:gd name="connsiteX1" fmla="*/ 20955 w 165734"/>
                  <a:gd name="connsiteY1" fmla="*/ 49530 h 74083"/>
                  <a:gd name="connsiteX2" fmla="*/ 5715 w 165734"/>
                  <a:gd name="connsiteY2" fmla="*/ 22860 h 74083"/>
                  <a:gd name="connsiteX3" fmla="*/ 5715 w 165734"/>
                  <a:gd name="connsiteY3" fmla="*/ 3810 h 74083"/>
                  <a:gd name="connsiteX4" fmla="*/ 36195 w 165734"/>
                  <a:gd name="connsiteY4" fmla="*/ 41910 h 74083"/>
                  <a:gd name="connsiteX5" fmla="*/ 66675 w 165734"/>
                  <a:gd name="connsiteY5" fmla="*/ 45720 h 74083"/>
                  <a:gd name="connsiteX6" fmla="*/ 81915 w 165734"/>
                  <a:gd name="connsiteY6" fmla="*/ 41910 h 74083"/>
                  <a:gd name="connsiteX7" fmla="*/ 123825 w 165734"/>
                  <a:gd name="connsiteY7" fmla="*/ 38100 h 74083"/>
                  <a:gd name="connsiteX8" fmla="*/ 146685 w 165734"/>
                  <a:gd name="connsiteY8" fmla="*/ 7620 h 74083"/>
                  <a:gd name="connsiteX9" fmla="*/ 154305 w 165734"/>
                  <a:gd name="connsiteY9" fmla="*/ 0 h 74083"/>
                  <a:gd name="connsiteX10" fmla="*/ 165735 w 165734"/>
                  <a:gd name="connsiteY10" fmla="*/ 15240 h 74083"/>
                  <a:gd name="connsiteX11" fmla="*/ 154305 w 165734"/>
                  <a:gd name="connsiteY11" fmla="*/ 15240 h 74083"/>
                  <a:gd name="connsiteX12" fmla="*/ 154305 w 165734"/>
                  <a:gd name="connsiteY12" fmla="*/ 22860 h 74083"/>
                  <a:gd name="connsiteX13" fmla="*/ 146685 w 165734"/>
                  <a:gd name="connsiteY13" fmla="*/ 38100 h 74083"/>
                  <a:gd name="connsiteX14" fmla="*/ 135255 w 165734"/>
                  <a:gd name="connsiteY14" fmla="*/ 53340 h 74083"/>
                  <a:gd name="connsiteX15" fmla="*/ 135255 w 165734"/>
                  <a:gd name="connsiteY15" fmla="*/ 60960 h 74083"/>
                  <a:gd name="connsiteX16" fmla="*/ 127635 w 165734"/>
                  <a:gd name="connsiteY16" fmla="*/ 60960 h 74083"/>
                  <a:gd name="connsiteX17" fmla="*/ 108585 w 165734"/>
                  <a:gd name="connsiteY17" fmla="*/ 57150 h 74083"/>
                  <a:gd name="connsiteX18" fmla="*/ 89535 w 165734"/>
                  <a:gd name="connsiteY18" fmla="*/ 64770 h 74083"/>
                  <a:gd name="connsiteX19" fmla="*/ 66675 w 165734"/>
                  <a:gd name="connsiteY19" fmla="*/ 68580 h 74083"/>
                  <a:gd name="connsiteX20" fmla="*/ 43815 w 165734"/>
                  <a:gd name="connsiteY20" fmla="*/ 72390 h 74083"/>
                  <a:gd name="connsiteX21" fmla="*/ 20955 w 165734"/>
                  <a:gd name="connsiteY21" fmla="*/ 72390 h 74083"/>
                  <a:gd name="connsiteX22" fmla="*/ 17145 w 165734"/>
                  <a:gd name="connsiteY22" fmla="*/ 53340 h 74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5734" h="74083">
                    <a:moveTo>
                      <a:pt x="17145" y="53340"/>
                    </a:moveTo>
                    <a:cubicBezTo>
                      <a:pt x="20955" y="53340"/>
                      <a:pt x="20955" y="49530"/>
                      <a:pt x="20955" y="49530"/>
                    </a:cubicBezTo>
                    <a:cubicBezTo>
                      <a:pt x="13335" y="41910"/>
                      <a:pt x="13335" y="30480"/>
                      <a:pt x="5715" y="22860"/>
                    </a:cubicBezTo>
                    <a:cubicBezTo>
                      <a:pt x="-1905" y="15240"/>
                      <a:pt x="-1905" y="7620"/>
                      <a:pt x="5715" y="3810"/>
                    </a:cubicBezTo>
                    <a:cubicBezTo>
                      <a:pt x="28575" y="11430"/>
                      <a:pt x="28575" y="26670"/>
                      <a:pt x="36195" y="41910"/>
                    </a:cubicBezTo>
                    <a:cubicBezTo>
                      <a:pt x="47625" y="60960"/>
                      <a:pt x="55245" y="60960"/>
                      <a:pt x="66675" y="45720"/>
                    </a:cubicBezTo>
                    <a:cubicBezTo>
                      <a:pt x="70485" y="41910"/>
                      <a:pt x="74295" y="38100"/>
                      <a:pt x="81915" y="41910"/>
                    </a:cubicBezTo>
                    <a:cubicBezTo>
                      <a:pt x="97155" y="53340"/>
                      <a:pt x="108585" y="49530"/>
                      <a:pt x="123825" y="38100"/>
                    </a:cubicBezTo>
                    <a:cubicBezTo>
                      <a:pt x="135255" y="30480"/>
                      <a:pt x="139065" y="19050"/>
                      <a:pt x="146685" y="7620"/>
                    </a:cubicBezTo>
                    <a:cubicBezTo>
                      <a:pt x="146685" y="3810"/>
                      <a:pt x="150495" y="0"/>
                      <a:pt x="154305" y="0"/>
                    </a:cubicBezTo>
                    <a:cubicBezTo>
                      <a:pt x="154305" y="7620"/>
                      <a:pt x="158115" y="15240"/>
                      <a:pt x="165735" y="15240"/>
                    </a:cubicBezTo>
                    <a:cubicBezTo>
                      <a:pt x="161925" y="15240"/>
                      <a:pt x="158115" y="15240"/>
                      <a:pt x="154305" y="15240"/>
                    </a:cubicBezTo>
                    <a:cubicBezTo>
                      <a:pt x="150495" y="19050"/>
                      <a:pt x="154305" y="19050"/>
                      <a:pt x="154305" y="22860"/>
                    </a:cubicBezTo>
                    <a:cubicBezTo>
                      <a:pt x="161925" y="34290"/>
                      <a:pt x="158115" y="38100"/>
                      <a:pt x="146685" y="38100"/>
                    </a:cubicBezTo>
                    <a:cubicBezTo>
                      <a:pt x="131445" y="41910"/>
                      <a:pt x="131445" y="41910"/>
                      <a:pt x="135255" y="53340"/>
                    </a:cubicBezTo>
                    <a:cubicBezTo>
                      <a:pt x="135255" y="57150"/>
                      <a:pt x="139065" y="57150"/>
                      <a:pt x="135255" y="60960"/>
                    </a:cubicBezTo>
                    <a:cubicBezTo>
                      <a:pt x="131445" y="60960"/>
                      <a:pt x="127635" y="60960"/>
                      <a:pt x="127635" y="60960"/>
                    </a:cubicBezTo>
                    <a:cubicBezTo>
                      <a:pt x="123825" y="53340"/>
                      <a:pt x="116205" y="53340"/>
                      <a:pt x="108585" y="57150"/>
                    </a:cubicBezTo>
                    <a:cubicBezTo>
                      <a:pt x="100965" y="57150"/>
                      <a:pt x="93345" y="60960"/>
                      <a:pt x="89535" y="64770"/>
                    </a:cubicBezTo>
                    <a:cubicBezTo>
                      <a:pt x="81915" y="68580"/>
                      <a:pt x="74295" y="68580"/>
                      <a:pt x="66675" y="68580"/>
                    </a:cubicBezTo>
                    <a:cubicBezTo>
                      <a:pt x="59055" y="68580"/>
                      <a:pt x="51435" y="64770"/>
                      <a:pt x="43815" y="72390"/>
                    </a:cubicBezTo>
                    <a:cubicBezTo>
                      <a:pt x="40005" y="76200"/>
                      <a:pt x="28575" y="72390"/>
                      <a:pt x="20955" y="72390"/>
                    </a:cubicBezTo>
                    <a:cubicBezTo>
                      <a:pt x="9525" y="64770"/>
                      <a:pt x="20955" y="57150"/>
                      <a:pt x="17145" y="53340"/>
                    </a:cubicBezTo>
                    <a:close/>
                  </a:path>
                </a:pathLst>
              </a:custGeom>
              <a:solidFill>
                <a:srgbClr val="FF73E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75" name="Freeform: Shape 774">
                <a:extLst>
                  <a:ext uri="{FF2B5EF4-FFF2-40B4-BE49-F238E27FC236}">
                    <a16:creationId xmlns:a16="http://schemas.microsoft.com/office/drawing/2014/main" id="{6C182690-4096-CA59-5B14-00AB88F4C366}"/>
                  </a:ext>
                </a:extLst>
              </p:cNvPr>
              <p:cNvSpPr/>
              <p:nvPr/>
            </p:nvSpPr>
            <p:spPr>
              <a:xfrm>
                <a:off x="5698182" y="1992629"/>
                <a:ext cx="78374" cy="54834"/>
              </a:xfrm>
              <a:custGeom>
                <a:avLst/>
                <a:gdLst>
                  <a:gd name="connsiteX0" fmla="*/ 43488 w 78374"/>
                  <a:gd name="connsiteY0" fmla="*/ 0 h 54834"/>
                  <a:gd name="connsiteX1" fmla="*/ 77778 w 78374"/>
                  <a:gd name="connsiteY1" fmla="*/ 22860 h 54834"/>
                  <a:gd name="connsiteX2" fmla="*/ 54918 w 78374"/>
                  <a:gd name="connsiteY2" fmla="*/ 53340 h 54834"/>
                  <a:gd name="connsiteX3" fmla="*/ 24438 w 78374"/>
                  <a:gd name="connsiteY3" fmla="*/ 45720 h 54834"/>
                  <a:gd name="connsiteX4" fmla="*/ 5388 w 78374"/>
                  <a:gd name="connsiteY4" fmla="*/ 30480 h 54834"/>
                  <a:gd name="connsiteX5" fmla="*/ 1578 w 78374"/>
                  <a:gd name="connsiteY5" fmla="*/ 19050 h 54834"/>
                  <a:gd name="connsiteX6" fmla="*/ 13008 w 78374"/>
                  <a:gd name="connsiteY6" fmla="*/ 15240 h 54834"/>
                  <a:gd name="connsiteX7" fmla="*/ 24438 w 78374"/>
                  <a:gd name="connsiteY7" fmla="*/ 11430 h 54834"/>
                  <a:gd name="connsiteX8" fmla="*/ 43488 w 78374"/>
                  <a:gd name="connsiteY8" fmla="*/ 0 h 54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374" h="54834">
                    <a:moveTo>
                      <a:pt x="43488" y="0"/>
                    </a:moveTo>
                    <a:cubicBezTo>
                      <a:pt x="62538" y="0"/>
                      <a:pt x="77778" y="7620"/>
                      <a:pt x="77778" y="22860"/>
                    </a:cubicBezTo>
                    <a:cubicBezTo>
                      <a:pt x="81588" y="34290"/>
                      <a:pt x="66348" y="49530"/>
                      <a:pt x="54918" y="53340"/>
                    </a:cubicBezTo>
                    <a:cubicBezTo>
                      <a:pt x="43488" y="57150"/>
                      <a:pt x="32058" y="53340"/>
                      <a:pt x="24438" y="45720"/>
                    </a:cubicBezTo>
                    <a:cubicBezTo>
                      <a:pt x="16818" y="41910"/>
                      <a:pt x="13008" y="34290"/>
                      <a:pt x="5388" y="30480"/>
                    </a:cubicBezTo>
                    <a:cubicBezTo>
                      <a:pt x="1578" y="26670"/>
                      <a:pt x="-2232" y="22860"/>
                      <a:pt x="1578" y="19050"/>
                    </a:cubicBezTo>
                    <a:cubicBezTo>
                      <a:pt x="1578" y="15240"/>
                      <a:pt x="9198" y="11430"/>
                      <a:pt x="13008" y="15240"/>
                    </a:cubicBezTo>
                    <a:cubicBezTo>
                      <a:pt x="20628" y="15240"/>
                      <a:pt x="20628" y="11430"/>
                      <a:pt x="24438" y="11430"/>
                    </a:cubicBezTo>
                    <a:cubicBezTo>
                      <a:pt x="28248" y="3810"/>
                      <a:pt x="35868" y="0"/>
                      <a:pt x="43488" y="0"/>
                    </a:cubicBezTo>
                    <a:close/>
                  </a:path>
                </a:pathLst>
              </a:custGeom>
              <a:solidFill>
                <a:srgbClr val="FF71E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76" name="Freeform: Shape 775">
                <a:extLst>
                  <a:ext uri="{FF2B5EF4-FFF2-40B4-BE49-F238E27FC236}">
                    <a16:creationId xmlns:a16="http://schemas.microsoft.com/office/drawing/2014/main" id="{F1A6B8BB-C062-D0AB-8D21-A6489A429CFE}"/>
                  </a:ext>
                </a:extLst>
              </p:cNvPr>
              <p:cNvSpPr/>
              <p:nvPr/>
            </p:nvSpPr>
            <p:spPr>
              <a:xfrm>
                <a:off x="4710407" y="1529131"/>
                <a:ext cx="84690" cy="52765"/>
              </a:xfrm>
              <a:custGeom>
                <a:avLst/>
                <a:gdLst>
                  <a:gd name="connsiteX0" fmla="*/ 25423 w 84690"/>
                  <a:gd name="connsiteY0" fmla="*/ 2488 h 52765"/>
                  <a:gd name="connsiteX1" fmla="*/ 82573 w 84690"/>
                  <a:gd name="connsiteY1" fmla="*/ 32968 h 52765"/>
                  <a:gd name="connsiteX2" fmla="*/ 71143 w 84690"/>
                  <a:gd name="connsiteY2" fmla="*/ 52018 h 52765"/>
                  <a:gd name="connsiteX3" fmla="*/ 17803 w 84690"/>
                  <a:gd name="connsiteY3" fmla="*/ 32968 h 52765"/>
                  <a:gd name="connsiteX4" fmla="*/ 10183 w 84690"/>
                  <a:gd name="connsiteY4" fmla="*/ 25348 h 52765"/>
                  <a:gd name="connsiteX5" fmla="*/ 2563 w 84690"/>
                  <a:gd name="connsiteY5" fmla="*/ 6298 h 52765"/>
                  <a:gd name="connsiteX6" fmla="*/ 25423 w 84690"/>
                  <a:gd name="connsiteY6" fmla="*/ 2488 h 52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90" h="52765">
                    <a:moveTo>
                      <a:pt x="25423" y="2488"/>
                    </a:moveTo>
                    <a:cubicBezTo>
                      <a:pt x="44473" y="10108"/>
                      <a:pt x="67333" y="13918"/>
                      <a:pt x="82573" y="32968"/>
                    </a:cubicBezTo>
                    <a:cubicBezTo>
                      <a:pt x="86383" y="48208"/>
                      <a:pt x="86383" y="52018"/>
                      <a:pt x="71143" y="52018"/>
                    </a:cubicBezTo>
                    <a:cubicBezTo>
                      <a:pt x="48283" y="55828"/>
                      <a:pt x="33043" y="44398"/>
                      <a:pt x="17803" y="32968"/>
                    </a:cubicBezTo>
                    <a:cubicBezTo>
                      <a:pt x="13993" y="29158"/>
                      <a:pt x="13993" y="29158"/>
                      <a:pt x="10183" y="25348"/>
                    </a:cubicBezTo>
                    <a:cubicBezTo>
                      <a:pt x="6373" y="17728"/>
                      <a:pt x="-5057" y="13918"/>
                      <a:pt x="2563" y="6298"/>
                    </a:cubicBezTo>
                    <a:cubicBezTo>
                      <a:pt x="6373" y="-5132"/>
                      <a:pt x="17803" y="2488"/>
                      <a:pt x="25423" y="2488"/>
                    </a:cubicBezTo>
                    <a:close/>
                  </a:path>
                </a:pathLst>
              </a:custGeom>
              <a:solidFill>
                <a:srgbClr val="FF99F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77" name="Freeform: Shape 776">
                <a:extLst>
                  <a:ext uri="{FF2B5EF4-FFF2-40B4-BE49-F238E27FC236}">
                    <a16:creationId xmlns:a16="http://schemas.microsoft.com/office/drawing/2014/main" id="{E82522FA-4F42-2114-FBC5-7354733D18F3}"/>
                  </a:ext>
                </a:extLst>
              </p:cNvPr>
              <p:cNvSpPr/>
              <p:nvPr/>
            </p:nvSpPr>
            <p:spPr>
              <a:xfrm>
                <a:off x="6183631" y="2080259"/>
                <a:ext cx="167639" cy="74083"/>
              </a:xfrm>
              <a:custGeom>
                <a:avLst/>
                <a:gdLst>
                  <a:gd name="connsiteX0" fmla="*/ 53340 w 167639"/>
                  <a:gd name="connsiteY0" fmla="*/ 0 h 74083"/>
                  <a:gd name="connsiteX1" fmla="*/ 83820 w 167639"/>
                  <a:gd name="connsiteY1" fmla="*/ 0 h 74083"/>
                  <a:gd name="connsiteX2" fmla="*/ 110490 w 167639"/>
                  <a:gd name="connsiteY2" fmla="*/ 0 h 74083"/>
                  <a:gd name="connsiteX3" fmla="*/ 118110 w 167639"/>
                  <a:gd name="connsiteY3" fmla="*/ 3810 h 74083"/>
                  <a:gd name="connsiteX4" fmla="*/ 140970 w 167639"/>
                  <a:gd name="connsiteY4" fmla="*/ 19050 h 74083"/>
                  <a:gd name="connsiteX5" fmla="*/ 160020 w 167639"/>
                  <a:gd name="connsiteY5" fmla="*/ 34290 h 74083"/>
                  <a:gd name="connsiteX6" fmla="*/ 160020 w 167639"/>
                  <a:gd name="connsiteY6" fmla="*/ 45720 h 74083"/>
                  <a:gd name="connsiteX7" fmla="*/ 160020 w 167639"/>
                  <a:gd name="connsiteY7" fmla="*/ 64770 h 74083"/>
                  <a:gd name="connsiteX8" fmla="*/ 167640 w 167639"/>
                  <a:gd name="connsiteY8" fmla="*/ 72390 h 74083"/>
                  <a:gd name="connsiteX9" fmla="*/ 152400 w 167639"/>
                  <a:gd name="connsiteY9" fmla="*/ 72390 h 74083"/>
                  <a:gd name="connsiteX10" fmla="*/ 148590 w 167639"/>
                  <a:gd name="connsiteY10" fmla="*/ 72390 h 74083"/>
                  <a:gd name="connsiteX11" fmla="*/ 144780 w 167639"/>
                  <a:gd name="connsiteY11" fmla="*/ 49530 h 74083"/>
                  <a:gd name="connsiteX12" fmla="*/ 129540 w 167639"/>
                  <a:gd name="connsiteY12" fmla="*/ 26670 h 74083"/>
                  <a:gd name="connsiteX13" fmla="*/ 64770 w 167639"/>
                  <a:gd name="connsiteY13" fmla="*/ 11430 h 74083"/>
                  <a:gd name="connsiteX14" fmla="*/ 41910 w 167639"/>
                  <a:gd name="connsiteY14" fmla="*/ 22860 h 74083"/>
                  <a:gd name="connsiteX15" fmla="*/ 11430 w 167639"/>
                  <a:gd name="connsiteY15" fmla="*/ 64770 h 74083"/>
                  <a:gd name="connsiteX16" fmla="*/ 7620 w 167639"/>
                  <a:gd name="connsiteY16" fmla="*/ 64770 h 74083"/>
                  <a:gd name="connsiteX17" fmla="*/ 0 w 167639"/>
                  <a:gd name="connsiteY17" fmla="*/ 53340 h 74083"/>
                  <a:gd name="connsiteX18" fmla="*/ 3810 w 167639"/>
                  <a:gd name="connsiteY18" fmla="*/ 45720 h 74083"/>
                  <a:gd name="connsiteX19" fmla="*/ 19050 w 167639"/>
                  <a:gd name="connsiteY19" fmla="*/ 19050 h 74083"/>
                  <a:gd name="connsiteX20" fmla="*/ 41910 w 167639"/>
                  <a:gd name="connsiteY20" fmla="*/ 0 h 74083"/>
                  <a:gd name="connsiteX21" fmla="*/ 53340 w 167639"/>
                  <a:gd name="connsiteY21" fmla="*/ 0 h 74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639" h="74083">
                    <a:moveTo>
                      <a:pt x="53340" y="0"/>
                    </a:moveTo>
                    <a:cubicBezTo>
                      <a:pt x="64770" y="0"/>
                      <a:pt x="72390" y="11430"/>
                      <a:pt x="83820" y="0"/>
                    </a:cubicBezTo>
                    <a:cubicBezTo>
                      <a:pt x="91440" y="3810"/>
                      <a:pt x="102870" y="3810"/>
                      <a:pt x="110490" y="0"/>
                    </a:cubicBezTo>
                    <a:cubicBezTo>
                      <a:pt x="114300" y="0"/>
                      <a:pt x="114300" y="0"/>
                      <a:pt x="118110" y="3810"/>
                    </a:cubicBezTo>
                    <a:cubicBezTo>
                      <a:pt x="121920" y="15240"/>
                      <a:pt x="133350" y="19050"/>
                      <a:pt x="140970" y="19050"/>
                    </a:cubicBezTo>
                    <a:cubicBezTo>
                      <a:pt x="152400" y="22860"/>
                      <a:pt x="156210" y="26670"/>
                      <a:pt x="160020" y="34290"/>
                    </a:cubicBezTo>
                    <a:cubicBezTo>
                      <a:pt x="163830" y="38100"/>
                      <a:pt x="163830" y="41910"/>
                      <a:pt x="160020" y="45720"/>
                    </a:cubicBezTo>
                    <a:cubicBezTo>
                      <a:pt x="152400" y="49530"/>
                      <a:pt x="152400" y="57150"/>
                      <a:pt x="160020" y="64770"/>
                    </a:cubicBezTo>
                    <a:cubicBezTo>
                      <a:pt x="163830" y="68580"/>
                      <a:pt x="167640" y="68580"/>
                      <a:pt x="167640" y="72390"/>
                    </a:cubicBezTo>
                    <a:cubicBezTo>
                      <a:pt x="163830" y="76200"/>
                      <a:pt x="156210" y="72390"/>
                      <a:pt x="152400" y="72390"/>
                    </a:cubicBezTo>
                    <a:cubicBezTo>
                      <a:pt x="152400" y="72390"/>
                      <a:pt x="152400" y="72390"/>
                      <a:pt x="148590" y="72390"/>
                    </a:cubicBezTo>
                    <a:cubicBezTo>
                      <a:pt x="140970" y="64770"/>
                      <a:pt x="140970" y="57150"/>
                      <a:pt x="144780" y="49530"/>
                    </a:cubicBezTo>
                    <a:cubicBezTo>
                      <a:pt x="148590" y="38100"/>
                      <a:pt x="140970" y="34290"/>
                      <a:pt x="129540" y="26670"/>
                    </a:cubicBezTo>
                    <a:cubicBezTo>
                      <a:pt x="110490" y="15240"/>
                      <a:pt x="91440" y="7620"/>
                      <a:pt x="64770" y="11430"/>
                    </a:cubicBezTo>
                    <a:cubicBezTo>
                      <a:pt x="53340" y="11430"/>
                      <a:pt x="45720" y="15240"/>
                      <a:pt x="41910" y="22860"/>
                    </a:cubicBezTo>
                    <a:cubicBezTo>
                      <a:pt x="38100" y="38100"/>
                      <a:pt x="19050" y="49530"/>
                      <a:pt x="11430" y="64770"/>
                    </a:cubicBezTo>
                    <a:cubicBezTo>
                      <a:pt x="11430" y="64770"/>
                      <a:pt x="11430" y="64770"/>
                      <a:pt x="7620" y="64770"/>
                    </a:cubicBezTo>
                    <a:cubicBezTo>
                      <a:pt x="7620" y="60960"/>
                      <a:pt x="0" y="60960"/>
                      <a:pt x="0" y="53340"/>
                    </a:cubicBezTo>
                    <a:cubicBezTo>
                      <a:pt x="0" y="49530"/>
                      <a:pt x="0" y="49530"/>
                      <a:pt x="3810" y="45720"/>
                    </a:cubicBezTo>
                    <a:cubicBezTo>
                      <a:pt x="15240" y="38100"/>
                      <a:pt x="7620" y="26670"/>
                      <a:pt x="19050" y="19050"/>
                    </a:cubicBezTo>
                    <a:cubicBezTo>
                      <a:pt x="26670" y="11430"/>
                      <a:pt x="34290" y="7620"/>
                      <a:pt x="41910" y="0"/>
                    </a:cubicBezTo>
                    <a:cubicBezTo>
                      <a:pt x="45720" y="0"/>
                      <a:pt x="49530" y="0"/>
                      <a:pt x="53340" y="0"/>
                    </a:cubicBezTo>
                    <a:close/>
                  </a:path>
                </a:pathLst>
              </a:custGeom>
              <a:solidFill>
                <a:srgbClr val="FF6FE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78" name="Freeform: Shape 777">
                <a:extLst>
                  <a:ext uri="{FF2B5EF4-FFF2-40B4-BE49-F238E27FC236}">
                    <a16:creationId xmlns:a16="http://schemas.microsoft.com/office/drawing/2014/main" id="{2F58906E-6387-8BDE-04ED-0BCC14B84B96}"/>
                  </a:ext>
                </a:extLst>
              </p:cNvPr>
              <p:cNvSpPr/>
              <p:nvPr/>
            </p:nvSpPr>
            <p:spPr>
              <a:xfrm>
                <a:off x="7321326" y="1493520"/>
                <a:ext cx="59658" cy="49529"/>
              </a:xfrm>
              <a:custGeom>
                <a:avLst/>
                <a:gdLst>
                  <a:gd name="connsiteX0" fmla="*/ 31975 w 59658"/>
                  <a:gd name="connsiteY0" fmla="*/ 0 h 49529"/>
                  <a:gd name="connsiteX1" fmla="*/ 35785 w 59658"/>
                  <a:gd name="connsiteY1" fmla="*/ 0 h 49529"/>
                  <a:gd name="connsiteX2" fmla="*/ 58645 w 59658"/>
                  <a:gd name="connsiteY2" fmla="*/ 11430 h 49529"/>
                  <a:gd name="connsiteX3" fmla="*/ 47214 w 59658"/>
                  <a:gd name="connsiteY3" fmla="*/ 34290 h 49529"/>
                  <a:gd name="connsiteX4" fmla="*/ 39595 w 59658"/>
                  <a:gd name="connsiteY4" fmla="*/ 41910 h 49529"/>
                  <a:gd name="connsiteX5" fmla="*/ 20545 w 59658"/>
                  <a:gd name="connsiteY5" fmla="*/ 49530 h 49529"/>
                  <a:gd name="connsiteX6" fmla="*/ 9114 w 59658"/>
                  <a:gd name="connsiteY6" fmla="*/ 38100 h 49529"/>
                  <a:gd name="connsiteX7" fmla="*/ 1495 w 59658"/>
                  <a:gd name="connsiteY7" fmla="*/ 15240 h 49529"/>
                  <a:gd name="connsiteX8" fmla="*/ 31975 w 59658"/>
                  <a:gd name="connsiteY8"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658" h="49529">
                    <a:moveTo>
                      <a:pt x="31975" y="0"/>
                    </a:moveTo>
                    <a:cubicBezTo>
                      <a:pt x="31975" y="0"/>
                      <a:pt x="35785" y="0"/>
                      <a:pt x="35785" y="0"/>
                    </a:cubicBezTo>
                    <a:cubicBezTo>
                      <a:pt x="43405" y="0"/>
                      <a:pt x="54835" y="3810"/>
                      <a:pt x="58645" y="11430"/>
                    </a:cubicBezTo>
                    <a:cubicBezTo>
                      <a:pt x="62455" y="19050"/>
                      <a:pt x="54835" y="26670"/>
                      <a:pt x="47214" y="34290"/>
                    </a:cubicBezTo>
                    <a:cubicBezTo>
                      <a:pt x="43405" y="38100"/>
                      <a:pt x="39595" y="41910"/>
                      <a:pt x="39595" y="41910"/>
                    </a:cubicBezTo>
                    <a:cubicBezTo>
                      <a:pt x="35785" y="45720"/>
                      <a:pt x="28164" y="49530"/>
                      <a:pt x="20545" y="49530"/>
                    </a:cubicBezTo>
                    <a:cubicBezTo>
                      <a:pt x="12925" y="49530"/>
                      <a:pt x="12925" y="41910"/>
                      <a:pt x="9114" y="38100"/>
                    </a:cubicBezTo>
                    <a:cubicBezTo>
                      <a:pt x="1495" y="30480"/>
                      <a:pt x="-2315" y="26670"/>
                      <a:pt x="1495" y="15240"/>
                    </a:cubicBezTo>
                    <a:cubicBezTo>
                      <a:pt x="9114" y="7620"/>
                      <a:pt x="16735" y="3810"/>
                      <a:pt x="31975" y="0"/>
                    </a:cubicBezTo>
                    <a:close/>
                  </a:path>
                </a:pathLst>
              </a:custGeom>
              <a:solidFill>
                <a:srgbClr val="FF7EE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79" name="Freeform: Shape 778">
                <a:extLst>
                  <a:ext uri="{FF2B5EF4-FFF2-40B4-BE49-F238E27FC236}">
                    <a16:creationId xmlns:a16="http://schemas.microsoft.com/office/drawing/2014/main" id="{B8ABC54F-ACA9-A750-F294-4B0E71B5CBF4}"/>
                  </a:ext>
                </a:extLst>
              </p:cNvPr>
              <p:cNvSpPr/>
              <p:nvPr/>
            </p:nvSpPr>
            <p:spPr>
              <a:xfrm>
                <a:off x="7193281" y="1728245"/>
                <a:ext cx="83101" cy="82457"/>
              </a:xfrm>
              <a:custGeom>
                <a:avLst/>
                <a:gdLst>
                  <a:gd name="connsiteX0" fmla="*/ 19050 w 83101"/>
                  <a:gd name="connsiteY0" fmla="*/ 81505 h 82457"/>
                  <a:gd name="connsiteX1" fmla="*/ 11430 w 83101"/>
                  <a:gd name="connsiteY1" fmla="*/ 77695 h 82457"/>
                  <a:gd name="connsiteX2" fmla="*/ 0 w 83101"/>
                  <a:gd name="connsiteY2" fmla="*/ 66265 h 82457"/>
                  <a:gd name="connsiteX3" fmla="*/ 3810 w 83101"/>
                  <a:gd name="connsiteY3" fmla="*/ 24355 h 82457"/>
                  <a:gd name="connsiteX4" fmla="*/ 15240 w 83101"/>
                  <a:gd name="connsiteY4" fmla="*/ 9115 h 82457"/>
                  <a:gd name="connsiteX5" fmla="*/ 34290 w 83101"/>
                  <a:gd name="connsiteY5" fmla="*/ 1495 h 82457"/>
                  <a:gd name="connsiteX6" fmla="*/ 68580 w 83101"/>
                  <a:gd name="connsiteY6" fmla="*/ 9115 h 82457"/>
                  <a:gd name="connsiteX7" fmla="*/ 76200 w 83101"/>
                  <a:gd name="connsiteY7" fmla="*/ 20545 h 82457"/>
                  <a:gd name="connsiteX8" fmla="*/ 72390 w 83101"/>
                  <a:gd name="connsiteY8" fmla="*/ 47215 h 82457"/>
                  <a:gd name="connsiteX9" fmla="*/ 60960 w 83101"/>
                  <a:gd name="connsiteY9" fmla="*/ 62455 h 82457"/>
                  <a:gd name="connsiteX10" fmla="*/ 57150 w 83101"/>
                  <a:gd name="connsiteY10" fmla="*/ 66265 h 82457"/>
                  <a:gd name="connsiteX11" fmla="*/ 34290 w 83101"/>
                  <a:gd name="connsiteY11" fmla="*/ 77695 h 82457"/>
                  <a:gd name="connsiteX12" fmla="*/ 19050 w 83101"/>
                  <a:gd name="connsiteY12" fmla="*/ 81505 h 82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3101" h="82457">
                    <a:moveTo>
                      <a:pt x="19050" y="81505"/>
                    </a:moveTo>
                    <a:cubicBezTo>
                      <a:pt x="15240" y="81505"/>
                      <a:pt x="15240" y="77695"/>
                      <a:pt x="11430" y="77695"/>
                    </a:cubicBezTo>
                    <a:cubicBezTo>
                      <a:pt x="3810" y="77695"/>
                      <a:pt x="0" y="73885"/>
                      <a:pt x="0" y="66265"/>
                    </a:cubicBezTo>
                    <a:cubicBezTo>
                      <a:pt x="0" y="51025"/>
                      <a:pt x="3810" y="39595"/>
                      <a:pt x="3810" y="24355"/>
                    </a:cubicBezTo>
                    <a:cubicBezTo>
                      <a:pt x="3810" y="16735"/>
                      <a:pt x="7620" y="12925"/>
                      <a:pt x="15240" y="9115"/>
                    </a:cubicBezTo>
                    <a:cubicBezTo>
                      <a:pt x="22860" y="5305"/>
                      <a:pt x="26670" y="5305"/>
                      <a:pt x="34290" y="1495"/>
                    </a:cubicBezTo>
                    <a:cubicBezTo>
                      <a:pt x="41910" y="-2315"/>
                      <a:pt x="60960" y="1495"/>
                      <a:pt x="68580" y="9115"/>
                    </a:cubicBezTo>
                    <a:cubicBezTo>
                      <a:pt x="72390" y="12925"/>
                      <a:pt x="72390" y="16735"/>
                      <a:pt x="76200" y="20545"/>
                    </a:cubicBezTo>
                    <a:cubicBezTo>
                      <a:pt x="87630" y="35785"/>
                      <a:pt x="83820" y="35785"/>
                      <a:pt x="72390" y="47215"/>
                    </a:cubicBezTo>
                    <a:cubicBezTo>
                      <a:pt x="68580" y="51025"/>
                      <a:pt x="60960" y="54835"/>
                      <a:pt x="60960" y="62455"/>
                    </a:cubicBezTo>
                    <a:cubicBezTo>
                      <a:pt x="60960" y="66265"/>
                      <a:pt x="57150" y="66265"/>
                      <a:pt x="57150" y="66265"/>
                    </a:cubicBezTo>
                    <a:cubicBezTo>
                      <a:pt x="45720" y="66265"/>
                      <a:pt x="41910" y="73885"/>
                      <a:pt x="34290" y="77695"/>
                    </a:cubicBezTo>
                    <a:cubicBezTo>
                      <a:pt x="26670" y="85315"/>
                      <a:pt x="22860" y="81505"/>
                      <a:pt x="19050" y="81505"/>
                    </a:cubicBezTo>
                    <a:close/>
                  </a:path>
                </a:pathLst>
              </a:custGeom>
              <a:solidFill>
                <a:srgbClr val="FF6BE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80" name="Freeform: Shape 779">
                <a:extLst>
                  <a:ext uri="{FF2B5EF4-FFF2-40B4-BE49-F238E27FC236}">
                    <a16:creationId xmlns:a16="http://schemas.microsoft.com/office/drawing/2014/main" id="{7BE6735F-E396-18A1-4D90-43EDDCE1A407}"/>
                  </a:ext>
                </a:extLst>
              </p:cNvPr>
              <p:cNvSpPr/>
              <p:nvPr/>
            </p:nvSpPr>
            <p:spPr>
              <a:xfrm>
                <a:off x="4751070" y="1447800"/>
                <a:ext cx="81588" cy="46309"/>
              </a:xfrm>
              <a:custGeom>
                <a:avLst/>
                <a:gdLst>
                  <a:gd name="connsiteX0" fmla="*/ 0 w 81588"/>
                  <a:gd name="connsiteY0" fmla="*/ 0 h 46309"/>
                  <a:gd name="connsiteX1" fmla="*/ 68580 w 81588"/>
                  <a:gd name="connsiteY1" fmla="*/ 19050 h 46309"/>
                  <a:gd name="connsiteX2" fmla="*/ 76200 w 81588"/>
                  <a:gd name="connsiteY2" fmla="*/ 26670 h 46309"/>
                  <a:gd name="connsiteX3" fmla="*/ 80010 w 81588"/>
                  <a:gd name="connsiteY3" fmla="*/ 41910 h 46309"/>
                  <a:gd name="connsiteX4" fmla="*/ 60960 w 81588"/>
                  <a:gd name="connsiteY4" fmla="*/ 41910 h 46309"/>
                  <a:gd name="connsiteX5" fmla="*/ 0 w 81588"/>
                  <a:gd name="connsiteY5" fmla="*/ 0 h 46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588" h="46309">
                    <a:moveTo>
                      <a:pt x="0" y="0"/>
                    </a:moveTo>
                    <a:cubicBezTo>
                      <a:pt x="26670" y="0"/>
                      <a:pt x="49530" y="7620"/>
                      <a:pt x="68580" y="19050"/>
                    </a:cubicBezTo>
                    <a:cubicBezTo>
                      <a:pt x="72390" y="19050"/>
                      <a:pt x="72390" y="22860"/>
                      <a:pt x="76200" y="26670"/>
                    </a:cubicBezTo>
                    <a:cubicBezTo>
                      <a:pt x="80010" y="30480"/>
                      <a:pt x="83820" y="38100"/>
                      <a:pt x="80010" y="41910"/>
                    </a:cubicBezTo>
                    <a:cubicBezTo>
                      <a:pt x="76200" y="49530"/>
                      <a:pt x="68580" y="45720"/>
                      <a:pt x="60960" y="41910"/>
                    </a:cubicBezTo>
                    <a:cubicBezTo>
                      <a:pt x="30480" y="38100"/>
                      <a:pt x="15240" y="19050"/>
                      <a:pt x="0" y="0"/>
                    </a:cubicBezTo>
                    <a:close/>
                  </a:path>
                </a:pathLst>
              </a:custGeom>
              <a:solidFill>
                <a:srgbClr val="FFABF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81" name="Freeform: Shape 780">
                <a:extLst>
                  <a:ext uri="{FF2B5EF4-FFF2-40B4-BE49-F238E27FC236}">
                    <a16:creationId xmlns:a16="http://schemas.microsoft.com/office/drawing/2014/main" id="{724EEBA8-3954-E2CE-3824-80467693AB90}"/>
                  </a:ext>
                </a:extLst>
              </p:cNvPr>
              <p:cNvSpPr/>
              <p:nvPr/>
            </p:nvSpPr>
            <p:spPr>
              <a:xfrm>
                <a:off x="6183631" y="2148840"/>
                <a:ext cx="158436" cy="80009"/>
              </a:xfrm>
              <a:custGeom>
                <a:avLst/>
                <a:gdLst>
                  <a:gd name="connsiteX0" fmla="*/ 152400 w 158436"/>
                  <a:gd name="connsiteY0" fmla="*/ 11430 h 80009"/>
                  <a:gd name="connsiteX1" fmla="*/ 152400 w 158436"/>
                  <a:gd name="connsiteY1" fmla="*/ 26670 h 80009"/>
                  <a:gd name="connsiteX2" fmla="*/ 144780 w 158436"/>
                  <a:gd name="connsiteY2" fmla="*/ 41910 h 80009"/>
                  <a:gd name="connsiteX3" fmla="*/ 106680 w 158436"/>
                  <a:gd name="connsiteY3" fmla="*/ 57150 h 80009"/>
                  <a:gd name="connsiteX4" fmla="*/ 102870 w 158436"/>
                  <a:gd name="connsiteY4" fmla="*/ 57150 h 80009"/>
                  <a:gd name="connsiteX5" fmla="*/ 80010 w 158436"/>
                  <a:gd name="connsiteY5" fmla="*/ 76200 h 80009"/>
                  <a:gd name="connsiteX6" fmla="*/ 76200 w 158436"/>
                  <a:gd name="connsiteY6" fmla="*/ 80010 h 80009"/>
                  <a:gd name="connsiteX7" fmla="*/ 68580 w 158436"/>
                  <a:gd name="connsiteY7" fmla="*/ 68580 h 80009"/>
                  <a:gd name="connsiteX8" fmla="*/ 53340 w 158436"/>
                  <a:gd name="connsiteY8" fmla="*/ 57150 h 80009"/>
                  <a:gd name="connsiteX9" fmla="*/ 45720 w 158436"/>
                  <a:gd name="connsiteY9" fmla="*/ 57150 h 80009"/>
                  <a:gd name="connsiteX10" fmla="*/ 19050 w 158436"/>
                  <a:gd name="connsiteY10" fmla="*/ 30480 h 80009"/>
                  <a:gd name="connsiteX11" fmla="*/ 0 w 158436"/>
                  <a:gd name="connsiteY11" fmla="*/ 11430 h 80009"/>
                  <a:gd name="connsiteX12" fmla="*/ 11430 w 158436"/>
                  <a:gd name="connsiteY12" fmla="*/ 0 h 80009"/>
                  <a:gd name="connsiteX13" fmla="*/ 11430 w 158436"/>
                  <a:gd name="connsiteY13" fmla="*/ 0 h 80009"/>
                  <a:gd name="connsiteX14" fmla="*/ 34290 w 158436"/>
                  <a:gd name="connsiteY14" fmla="*/ 26670 h 80009"/>
                  <a:gd name="connsiteX15" fmla="*/ 64770 w 158436"/>
                  <a:gd name="connsiteY15" fmla="*/ 49530 h 80009"/>
                  <a:gd name="connsiteX16" fmla="*/ 87630 w 158436"/>
                  <a:gd name="connsiteY16" fmla="*/ 49530 h 80009"/>
                  <a:gd name="connsiteX17" fmla="*/ 106680 w 158436"/>
                  <a:gd name="connsiteY17" fmla="*/ 49530 h 80009"/>
                  <a:gd name="connsiteX18" fmla="*/ 140970 w 158436"/>
                  <a:gd name="connsiteY18" fmla="*/ 30480 h 80009"/>
                  <a:gd name="connsiteX19" fmla="*/ 152400 w 158436"/>
                  <a:gd name="connsiteY19" fmla="*/ 11430 h 80009"/>
                  <a:gd name="connsiteX20" fmla="*/ 152400 w 158436"/>
                  <a:gd name="connsiteY20" fmla="*/ 11430 h 80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8436" h="80009">
                    <a:moveTo>
                      <a:pt x="152400" y="11430"/>
                    </a:moveTo>
                    <a:cubicBezTo>
                      <a:pt x="156210" y="15240"/>
                      <a:pt x="163830" y="19050"/>
                      <a:pt x="152400" y="26670"/>
                    </a:cubicBezTo>
                    <a:cubicBezTo>
                      <a:pt x="144780" y="30480"/>
                      <a:pt x="148590" y="38100"/>
                      <a:pt x="144780" y="41910"/>
                    </a:cubicBezTo>
                    <a:cubicBezTo>
                      <a:pt x="133350" y="53340"/>
                      <a:pt x="121920" y="53340"/>
                      <a:pt x="106680" y="57150"/>
                    </a:cubicBezTo>
                    <a:cubicBezTo>
                      <a:pt x="106680" y="57150"/>
                      <a:pt x="102870" y="57150"/>
                      <a:pt x="102870" y="57150"/>
                    </a:cubicBezTo>
                    <a:cubicBezTo>
                      <a:pt x="87630" y="57150"/>
                      <a:pt x="80010" y="57150"/>
                      <a:pt x="80010" y="76200"/>
                    </a:cubicBezTo>
                    <a:cubicBezTo>
                      <a:pt x="80010" y="76200"/>
                      <a:pt x="80010" y="80010"/>
                      <a:pt x="76200" y="80010"/>
                    </a:cubicBezTo>
                    <a:cubicBezTo>
                      <a:pt x="72390" y="80010"/>
                      <a:pt x="68580" y="72390"/>
                      <a:pt x="68580" y="68580"/>
                    </a:cubicBezTo>
                    <a:cubicBezTo>
                      <a:pt x="68580" y="60960"/>
                      <a:pt x="60960" y="57150"/>
                      <a:pt x="53340" y="57150"/>
                    </a:cubicBezTo>
                    <a:cubicBezTo>
                      <a:pt x="49530" y="57150"/>
                      <a:pt x="49530" y="57150"/>
                      <a:pt x="45720" y="57150"/>
                    </a:cubicBezTo>
                    <a:cubicBezTo>
                      <a:pt x="22860" y="53340"/>
                      <a:pt x="19050" y="53340"/>
                      <a:pt x="19050" y="30480"/>
                    </a:cubicBezTo>
                    <a:cubicBezTo>
                      <a:pt x="19050" y="15240"/>
                      <a:pt x="19050" y="15240"/>
                      <a:pt x="0" y="11430"/>
                    </a:cubicBezTo>
                    <a:cubicBezTo>
                      <a:pt x="3810" y="7620"/>
                      <a:pt x="3810" y="3810"/>
                      <a:pt x="11430" y="0"/>
                    </a:cubicBezTo>
                    <a:lnTo>
                      <a:pt x="11430" y="0"/>
                    </a:lnTo>
                    <a:cubicBezTo>
                      <a:pt x="22860" y="7620"/>
                      <a:pt x="30480" y="15240"/>
                      <a:pt x="34290" y="26670"/>
                    </a:cubicBezTo>
                    <a:cubicBezTo>
                      <a:pt x="38100" y="38100"/>
                      <a:pt x="49530" y="45720"/>
                      <a:pt x="64770" y="49530"/>
                    </a:cubicBezTo>
                    <a:cubicBezTo>
                      <a:pt x="72390" y="53340"/>
                      <a:pt x="80010" y="49530"/>
                      <a:pt x="87630" y="49530"/>
                    </a:cubicBezTo>
                    <a:cubicBezTo>
                      <a:pt x="95250" y="49530"/>
                      <a:pt x="99060" y="49530"/>
                      <a:pt x="106680" y="49530"/>
                    </a:cubicBezTo>
                    <a:cubicBezTo>
                      <a:pt x="121920" y="49530"/>
                      <a:pt x="133350" y="41910"/>
                      <a:pt x="140970" y="30480"/>
                    </a:cubicBezTo>
                    <a:cubicBezTo>
                      <a:pt x="137160" y="19050"/>
                      <a:pt x="140970" y="11430"/>
                      <a:pt x="152400" y="11430"/>
                    </a:cubicBezTo>
                    <a:lnTo>
                      <a:pt x="152400" y="11430"/>
                    </a:lnTo>
                    <a:close/>
                  </a:path>
                </a:pathLst>
              </a:custGeom>
              <a:solidFill>
                <a:srgbClr val="FF6FE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82" name="Freeform: Shape 781">
                <a:extLst>
                  <a:ext uri="{FF2B5EF4-FFF2-40B4-BE49-F238E27FC236}">
                    <a16:creationId xmlns:a16="http://schemas.microsoft.com/office/drawing/2014/main" id="{DD56E4BB-A427-5A6B-CF47-E51FA496DE1B}"/>
                  </a:ext>
                </a:extLst>
              </p:cNvPr>
              <p:cNvSpPr/>
              <p:nvPr/>
            </p:nvSpPr>
            <p:spPr>
              <a:xfrm>
                <a:off x="6507481" y="1729740"/>
                <a:ext cx="46309" cy="54714"/>
              </a:xfrm>
              <a:custGeom>
                <a:avLst/>
                <a:gdLst>
                  <a:gd name="connsiteX0" fmla="*/ 0 w 46309"/>
                  <a:gd name="connsiteY0" fmla="*/ 38100 h 54714"/>
                  <a:gd name="connsiteX1" fmla="*/ 3810 w 46309"/>
                  <a:gd name="connsiteY1" fmla="*/ 26670 h 54714"/>
                  <a:gd name="connsiteX2" fmla="*/ 11430 w 46309"/>
                  <a:gd name="connsiteY2" fmla="*/ 3810 h 54714"/>
                  <a:gd name="connsiteX3" fmla="*/ 15240 w 46309"/>
                  <a:gd name="connsiteY3" fmla="*/ 0 h 54714"/>
                  <a:gd name="connsiteX4" fmla="*/ 19050 w 46309"/>
                  <a:gd name="connsiteY4" fmla="*/ 3810 h 54714"/>
                  <a:gd name="connsiteX5" fmla="*/ 19050 w 46309"/>
                  <a:gd name="connsiteY5" fmla="*/ 7620 h 54714"/>
                  <a:gd name="connsiteX6" fmla="*/ 34290 w 46309"/>
                  <a:gd name="connsiteY6" fmla="*/ 11430 h 54714"/>
                  <a:gd name="connsiteX7" fmla="*/ 41910 w 46309"/>
                  <a:gd name="connsiteY7" fmla="*/ 22860 h 54714"/>
                  <a:gd name="connsiteX8" fmla="*/ 41910 w 46309"/>
                  <a:gd name="connsiteY8" fmla="*/ 38100 h 54714"/>
                  <a:gd name="connsiteX9" fmla="*/ 22860 w 46309"/>
                  <a:gd name="connsiteY9" fmla="*/ 53340 h 54714"/>
                  <a:gd name="connsiteX10" fmla="*/ 0 w 46309"/>
                  <a:gd name="connsiteY10" fmla="*/ 38100 h 54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309" h="54714">
                    <a:moveTo>
                      <a:pt x="0" y="38100"/>
                    </a:moveTo>
                    <a:cubicBezTo>
                      <a:pt x="0" y="34290"/>
                      <a:pt x="3810" y="30480"/>
                      <a:pt x="3810" y="26670"/>
                    </a:cubicBezTo>
                    <a:cubicBezTo>
                      <a:pt x="7620" y="19050"/>
                      <a:pt x="15240" y="11430"/>
                      <a:pt x="11430" y="3810"/>
                    </a:cubicBezTo>
                    <a:cubicBezTo>
                      <a:pt x="11430" y="3810"/>
                      <a:pt x="11430" y="0"/>
                      <a:pt x="15240" y="0"/>
                    </a:cubicBezTo>
                    <a:cubicBezTo>
                      <a:pt x="19050" y="0"/>
                      <a:pt x="19050" y="0"/>
                      <a:pt x="19050" y="3810"/>
                    </a:cubicBezTo>
                    <a:cubicBezTo>
                      <a:pt x="19050" y="3810"/>
                      <a:pt x="19050" y="7620"/>
                      <a:pt x="19050" y="7620"/>
                    </a:cubicBezTo>
                    <a:cubicBezTo>
                      <a:pt x="22860" y="15240"/>
                      <a:pt x="30480" y="3810"/>
                      <a:pt x="34290" y="11430"/>
                    </a:cubicBezTo>
                    <a:cubicBezTo>
                      <a:pt x="34290" y="15240"/>
                      <a:pt x="38100" y="19050"/>
                      <a:pt x="41910" y="22860"/>
                    </a:cubicBezTo>
                    <a:cubicBezTo>
                      <a:pt x="49530" y="26670"/>
                      <a:pt x="45720" y="34290"/>
                      <a:pt x="41910" y="38100"/>
                    </a:cubicBezTo>
                    <a:cubicBezTo>
                      <a:pt x="38100" y="41910"/>
                      <a:pt x="30480" y="49530"/>
                      <a:pt x="22860" y="53340"/>
                    </a:cubicBezTo>
                    <a:cubicBezTo>
                      <a:pt x="11430" y="57150"/>
                      <a:pt x="0" y="53340"/>
                      <a:pt x="0" y="38100"/>
                    </a:cubicBezTo>
                    <a:close/>
                  </a:path>
                </a:pathLst>
              </a:custGeom>
              <a:solidFill>
                <a:srgbClr val="FF9FF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83" name="Freeform: Shape 782">
                <a:extLst>
                  <a:ext uri="{FF2B5EF4-FFF2-40B4-BE49-F238E27FC236}">
                    <a16:creationId xmlns:a16="http://schemas.microsoft.com/office/drawing/2014/main" id="{E0C8FED2-E3A5-54D9-4EF3-DA3D353CB841}"/>
                  </a:ext>
                </a:extLst>
              </p:cNvPr>
              <p:cNvSpPr/>
              <p:nvPr/>
            </p:nvSpPr>
            <p:spPr>
              <a:xfrm>
                <a:off x="4255032" y="1405890"/>
                <a:ext cx="54078" cy="40525"/>
              </a:xfrm>
              <a:custGeom>
                <a:avLst/>
                <a:gdLst>
                  <a:gd name="connsiteX0" fmla="*/ 738 w 54078"/>
                  <a:gd name="connsiteY0" fmla="*/ 19050 h 40525"/>
                  <a:gd name="connsiteX1" fmla="*/ 27409 w 54078"/>
                  <a:gd name="connsiteY1" fmla="*/ 0 h 40525"/>
                  <a:gd name="connsiteX2" fmla="*/ 54078 w 54078"/>
                  <a:gd name="connsiteY2" fmla="*/ 22860 h 40525"/>
                  <a:gd name="connsiteX3" fmla="*/ 23599 w 54078"/>
                  <a:gd name="connsiteY3" fmla="*/ 38100 h 40525"/>
                  <a:gd name="connsiteX4" fmla="*/ 738 w 54078"/>
                  <a:gd name="connsiteY4" fmla="*/ 19050 h 40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078" h="40525">
                    <a:moveTo>
                      <a:pt x="738" y="19050"/>
                    </a:moveTo>
                    <a:cubicBezTo>
                      <a:pt x="738" y="7620"/>
                      <a:pt x="12169" y="0"/>
                      <a:pt x="27409" y="0"/>
                    </a:cubicBezTo>
                    <a:cubicBezTo>
                      <a:pt x="38838" y="0"/>
                      <a:pt x="54078" y="15240"/>
                      <a:pt x="54078" y="22860"/>
                    </a:cubicBezTo>
                    <a:cubicBezTo>
                      <a:pt x="54078" y="30480"/>
                      <a:pt x="35028" y="41910"/>
                      <a:pt x="23599" y="38100"/>
                    </a:cubicBezTo>
                    <a:cubicBezTo>
                      <a:pt x="8359" y="45720"/>
                      <a:pt x="-3072" y="34290"/>
                      <a:pt x="738" y="19050"/>
                    </a:cubicBezTo>
                    <a:close/>
                  </a:path>
                </a:pathLst>
              </a:custGeom>
              <a:solidFill>
                <a:srgbClr val="FF89E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84" name="Freeform: Shape 783">
                <a:extLst>
                  <a:ext uri="{FF2B5EF4-FFF2-40B4-BE49-F238E27FC236}">
                    <a16:creationId xmlns:a16="http://schemas.microsoft.com/office/drawing/2014/main" id="{FA1DDDDA-C40B-EEB8-A3B3-E561A0B65F37}"/>
                  </a:ext>
                </a:extLst>
              </p:cNvPr>
              <p:cNvSpPr/>
              <p:nvPr/>
            </p:nvSpPr>
            <p:spPr>
              <a:xfrm>
                <a:off x="4930140" y="1508759"/>
                <a:ext cx="49530" cy="41910"/>
              </a:xfrm>
              <a:custGeom>
                <a:avLst/>
                <a:gdLst>
                  <a:gd name="connsiteX0" fmla="*/ 49530 w 49530"/>
                  <a:gd name="connsiteY0" fmla="*/ 22860 h 41910"/>
                  <a:gd name="connsiteX1" fmla="*/ 22860 w 49530"/>
                  <a:gd name="connsiteY1" fmla="*/ 41910 h 41910"/>
                  <a:gd name="connsiteX2" fmla="*/ 0 w 49530"/>
                  <a:gd name="connsiteY2" fmla="*/ 19050 h 41910"/>
                  <a:gd name="connsiteX3" fmla="*/ 19050 w 49530"/>
                  <a:gd name="connsiteY3" fmla="*/ 0 h 41910"/>
                  <a:gd name="connsiteX4" fmla="*/ 45720 w 49530"/>
                  <a:gd name="connsiteY4" fmla="*/ 7620 h 41910"/>
                  <a:gd name="connsiteX5" fmla="*/ 49530 w 49530"/>
                  <a:gd name="connsiteY5" fmla="*/ 22860 h 41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530" h="41910">
                    <a:moveTo>
                      <a:pt x="49530" y="22860"/>
                    </a:moveTo>
                    <a:cubicBezTo>
                      <a:pt x="49530" y="38100"/>
                      <a:pt x="41910" y="41910"/>
                      <a:pt x="22860" y="41910"/>
                    </a:cubicBezTo>
                    <a:cubicBezTo>
                      <a:pt x="7620" y="41910"/>
                      <a:pt x="0" y="34290"/>
                      <a:pt x="0" y="19050"/>
                    </a:cubicBezTo>
                    <a:cubicBezTo>
                      <a:pt x="0" y="7620"/>
                      <a:pt x="7620" y="0"/>
                      <a:pt x="19050" y="0"/>
                    </a:cubicBezTo>
                    <a:cubicBezTo>
                      <a:pt x="30480" y="0"/>
                      <a:pt x="38100" y="3810"/>
                      <a:pt x="45720" y="7620"/>
                    </a:cubicBezTo>
                    <a:cubicBezTo>
                      <a:pt x="49530" y="11430"/>
                      <a:pt x="49530" y="19050"/>
                      <a:pt x="49530" y="22860"/>
                    </a:cubicBezTo>
                    <a:close/>
                  </a:path>
                </a:pathLst>
              </a:custGeom>
              <a:solidFill>
                <a:srgbClr val="FF76E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85" name="Freeform: Shape 784">
                <a:extLst>
                  <a:ext uri="{FF2B5EF4-FFF2-40B4-BE49-F238E27FC236}">
                    <a16:creationId xmlns:a16="http://schemas.microsoft.com/office/drawing/2014/main" id="{D6648B37-A39C-984C-5EA2-866C2FECED5A}"/>
                  </a:ext>
                </a:extLst>
              </p:cNvPr>
              <p:cNvSpPr/>
              <p:nvPr/>
            </p:nvSpPr>
            <p:spPr>
              <a:xfrm>
                <a:off x="6029802" y="1414817"/>
                <a:ext cx="49053" cy="63462"/>
              </a:xfrm>
              <a:custGeom>
                <a:avLst/>
                <a:gdLst>
                  <a:gd name="connsiteX0" fmla="*/ 43338 w 49053"/>
                  <a:gd name="connsiteY0" fmla="*/ 40603 h 63462"/>
                  <a:gd name="connsiteX1" fmla="*/ 31909 w 49053"/>
                  <a:gd name="connsiteY1" fmla="*/ 52033 h 63462"/>
                  <a:gd name="connsiteX2" fmla="*/ 12859 w 49053"/>
                  <a:gd name="connsiteY2" fmla="*/ 63463 h 63462"/>
                  <a:gd name="connsiteX3" fmla="*/ 1429 w 49053"/>
                  <a:gd name="connsiteY3" fmla="*/ 44413 h 63462"/>
                  <a:gd name="connsiteX4" fmla="*/ 9049 w 49053"/>
                  <a:gd name="connsiteY4" fmla="*/ 29173 h 63462"/>
                  <a:gd name="connsiteX5" fmla="*/ 16669 w 49053"/>
                  <a:gd name="connsiteY5" fmla="*/ 2503 h 63462"/>
                  <a:gd name="connsiteX6" fmla="*/ 43338 w 49053"/>
                  <a:gd name="connsiteY6" fmla="*/ 6313 h 63462"/>
                  <a:gd name="connsiteX7" fmla="*/ 43338 w 49053"/>
                  <a:gd name="connsiteY7" fmla="*/ 32983 h 63462"/>
                  <a:gd name="connsiteX8" fmla="*/ 43338 w 49053"/>
                  <a:gd name="connsiteY8" fmla="*/ 40603 h 63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053" h="63462">
                    <a:moveTo>
                      <a:pt x="43338" y="40603"/>
                    </a:moveTo>
                    <a:cubicBezTo>
                      <a:pt x="39529" y="44413"/>
                      <a:pt x="35719" y="48223"/>
                      <a:pt x="31909" y="52033"/>
                    </a:cubicBezTo>
                    <a:cubicBezTo>
                      <a:pt x="28099" y="55843"/>
                      <a:pt x="24288" y="63463"/>
                      <a:pt x="12859" y="63463"/>
                    </a:cubicBezTo>
                    <a:cubicBezTo>
                      <a:pt x="1429" y="63463"/>
                      <a:pt x="-2381" y="52033"/>
                      <a:pt x="1429" y="44413"/>
                    </a:cubicBezTo>
                    <a:cubicBezTo>
                      <a:pt x="5238" y="40603"/>
                      <a:pt x="12859" y="36793"/>
                      <a:pt x="9049" y="29173"/>
                    </a:cubicBezTo>
                    <a:cubicBezTo>
                      <a:pt x="1429" y="17743"/>
                      <a:pt x="5238" y="10123"/>
                      <a:pt x="16669" y="2503"/>
                    </a:cubicBezTo>
                    <a:cubicBezTo>
                      <a:pt x="28099" y="-1307"/>
                      <a:pt x="35719" y="-1307"/>
                      <a:pt x="43338" y="6313"/>
                    </a:cubicBezTo>
                    <a:cubicBezTo>
                      <a:pt x="50959" y="13933"/>
                      <a:pt x="50959" y="25363"/>
                      <a:pt x="43338" y="32983"/>
                    </a:cubicBezTo>
                    <a:cubicBezTo>
                      <a:pt x="47149" y="36793"/>
                      <a:pt x="47149" y="40603"/>
                      <a:pt x="43338" y="40603"/>
                    </a:cubicBezTo>
                    <a:close/>
                  </a:path>
                </a:pathLst>
              </a:custGeom>
              <a:solidFill>
                <a:srgbClr val="FFB6F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86" name="Freeform: Shape 785">
                <a:extLst>
                  <a:ext uri="{FF2B5EF4-FFF2-40B4-BE49-F238E27FC236}">
                    <a16:creationId xmlns:a16="http://schemas.microsoft.com/office/drawing/2014/main" id="{6C6B9108-6B49-DAAA-BBF3-D21F75E95DEA}"/>
                  </a:ext>
                </a:extLst>
              </p:cNvPr>
              <p:cNvSpPr/>
              <p:nvPr/>
            </p:nvSpPr>
            <p:spPr>
              <a:xfrm>
                <a:off x="8663940" y="2956559"/>
                <a:ext cx="77694" cy="35868"/>
              </a:xfrm>
              <a:custGeom>
                <a:avLst/>
                <a:gdLst>
                  <a:gd name="connsiteX0" fmla="*/ 19050 w 77694"/>
                  <a:gd name="connsiteY0" fmla="*/ 0 h 35868"/>
                  <a:gd name="connsiteX1" fmla="*/ 45720 w 77694"/>
                  <a:gd name="connsiteY1" fmla="*/ 7620 h 35868"/>
                  <a:gd name="connsiteX2" fmla="*/ 68580 w 77694"/>
                  <a:gd name="connsiteY2" fmla="*/ 19050 h 35868"/>
                  <a:gd name="connsiteX3" fmla="*/ 76200 w 77694"/>
                  <a:gd name="connsiteY3" fmla="*/ 30480 h 35868"/>
                  <a:gd name="connsiteX4" fmla="*/ 64770 w 77694"/>
                  <a:gd name="connsiteY4" fmla="*/ 34290 h 35868"/>
                  <a:gd name="connsiteX5" fmla="*/ 45720 w 77694"/>
                  <a:gd name="connsiteY5" fmla="*/ 34290 h 35868"/>
                  <a:gd name="connsiteX6" fmla="*/ 11430 w 77694"/>
                  <a:gd name="connsiteY6" fmla="*/ 26670 h 35868"/>
                  <a:gd name="connsiteX7" fmla="*/ 0 w 77694"/>
                  <a:gd name="connsiteY7" fmla="*/ 11430 h 35868"/>
                  <a:gd name="connsiteX8" fmla="*/ 19050 w 77694"/>
                  <a:gd name="connsiteY8" fmla="*/ 0 h 35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694" h="35868">
                    <a:moveTo>
                      <a:pt x="19050" y="0"/>
                    </a:moveTo>
                    <a:cubicBezTo>
                      <a:pt x="26670" y="3810"/>
                      <a:pt x="38100" y="0"/>
                      <a:pt x="45720" y="7620"/>
                    </a:cubicBezTo>
                    <a:cubicBezTo>
                      <a:pt x="53340" y="11430"/>
                      <a:pt x="57150" y="15240"/>
                      <a:pt x="68580" y="19050"/>
                    </a:cubicBezTo>
                    <a:cubicBezTo>
                      <a:pt x="76200" y="19050"/>
                      <a:pt x="80010" y="26670"/>
                      <a:pt x="76200" y="30480"/>
                    </a:cubicBezTo>
                    <a:cubicBezTo>
                      <a:pt x="76200" y="34290"/>
                      <a:pt x="68580" y="38100"/>
                      <a:pt x="64770" y="34290"/>
                    </a:cubicBezTo>
                    <a:cubicBezTo>
                      <a:pt x="57150" y="30480"/>
                      <a:pt x="53340" y="30480"/>
                      <a:pt x="45720" y="34290"/>
                    </a:cubicBezTo>
                    <a:cubicBezTo>
                      <a:pt x="34290" y="38100"/>
                      <a:pt x="22860" y="30480"/>
                      <a:pt x="11430" y="26670"/>
                    </a:cubicBezTo>
                    <a:cubicBezTo>
                      <a:pt x="3810" y="22860"/>
                      <a:pt x="0" y="19050"/>
                      <a:pt x="0" y="11430"/>
                    </a:cubicBezTo>
                    <a:cubicBezTo>
                      <a:pt x="3810" y="3810"/>
                      <a:pt x="11430" y="0"/>
                      <a:pt x="19050" y="0"/>
                    </a:cubicBezTo>
                    <a:close/>
                  </a:path>
                </a:pathLst>
              </a:custGeom>
              <a:solidFill>
                <a:srgbClr val="FF95F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87" name="Freeform: Shape 786">
                <a:extLst>
                  <a:ext uri="{FF2B5EF4-FFF2-40B4-BE49-F238E27FC236}">
                    <a16:creationId xmlns:a16="http://schemas.microsoft.com/office/drawing/2014/main" id="{CD0E1331-B365-0B49-9F16-799F0F7085BF}"/>
                  </a:ext>
                </a:extLst>
              </p:cNvPr>
              <p:cNvSpPr/>
              <p:nvPr/>
            </p:nvSpPr>
            <p:spPr>
              <a:xfrm>
                <a:off x="3074670" y="304800"/>
                <a:ext cx="99060" cy="60960"/>
              </a:xfrm>
              <a:custGeom>
                <a:avLst/>
                <a:gdLst>
                  <a:gd name="connsiteX0" fmla="*/ 0 w 99060"/>
                  <a:gd name="connsiteY0" fmla="*/ 3810 h 60960"/>
                  <a:gd name="connsiteX1" fmla="*/ 7620 w 99060"/>
                  <a:gd name="connsiteY1" fmla="*/ 0 h 60960"/>
                  <a:gd name="connsiteX2" fmla="*/ 76200 w 99060"/>
                  <a:gd name="connsiteY2" fmla="*/ 34290 h 60960"/>
                  <a:gd name="connsiteX3" fmla="*/ 95250 w 99060"/>
                  <a:gd name="connsiteY3" fmla="*/ 49530 h 60960"/>
                  <a:gd name="connsiteX4" fmla="*/ 99060 w 99060"/>
                  <a:gd name="connsiteY4" fmla="*/ 57150 h 60960"/>
                  <a:gd name="connsiteX5" fmla="*/ 91440 w 99060"/>
                  <a:gd name="connsiteY5" fmla="*/ 60960 h 60960"/>
                  <a:gd name="connsiteX6" fmla="*/ 68580 w 99060"/>
                  <a:gd name="connsiteY6" fmla="*/ 53340 h 60960"/>
                  <a:gd name="connsiteX7" fmla="*/ 0 w 99060"/>
                  <a:gd name="connsiteY7" fmla="*/ 3810 h 60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060" h="60960">
                    <a:moveTo>
                      <a:pt x="0" y="3810"/>
                    </a:moveTo>
                    <a:cubicBezTo>
                      <a:pt x="3810" y="0"/>
                      <a:pt x="7620" y="0"/>
                      <a:pt x="7620" y="0"/>
                    </a:cubicBezTo>
                    <a:cubicBezTo>
                      <a:pt x="30480" y="11430"/>
                      <a:pt x="57150" y="19050"/>
                      <a:pt x="76200" y="34290"/>
                    </a:cubicBezTo>
                    <a:cubicBezTo>
                      <a:pt x="83820" y="38100"/>
                      <a:pt x="87630" y="41910"/>
                      <a:pt x="95250" y="49530"/>
                    </a:cubicBezTo>
                    <a:cubicBezTo>
                      <a:pt x="99060" y="53340"/>
                      <a:pt x="99060" y="53340"/>
                      <a:pt x="99060" y="57150"/>
                    </a:cubicBezTo>
                    <a:cubicBezTo>
                      <a:pt x="95250" y="60960"/>
                      <a:pt x="91440" y="57150"/>
                      <a:pt x="91440" y="60960"/>
                    </a:cubicBezTo>
                    <a:cubicBezTo>
                      <a:pt x="83820" y="60960"/>
                      <a:pt x="76200" y="57150"/>
                      <a:pt x="68580" y="53340"/>
                    </a:cubicBezTo>
                    <a:cubicBezTo>
                      <a:pt x="38100" y="38100"/>
                      <a:pt x="22860" y="15240"/>
                      <a:pt x="0" y="3810"/>
                    </a:cubicBezTo>
                    <a:close/>
                  </a:path>
                </a:pathLst>
              </a:custGeom>
              <a:solidFill>
                <a:srgbClr val="FFC7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88" name="Freeform: Shape 787">
                <a:extLst>
                  <a:ext uri="{FF2B5EF4-FFF2-40B4-BE49-F238E27FC236}">
                    <a16:creationId xmlns:a16="http://schemas.microsoft.com/office/drawing/2014/main" id="{7A641FC4-EFF6-D667-866D-B42E80A45AF3}"/>
                  </a:ext>
                </a:extLst>
              </p:cNvPr>
              <p:cNvSpPr/>
              <p:nvPr/>
            </p:nvSpPr>
            <p:spPr>
              <a:xfrm>
                <a:off x="5680711" y="2162651"/>
                <a:ext cx="65783" cy="61081"/>
              </a:xfrm>
              <a:custGeom>
                <a:avLst/>
                <a:gdLst>
                  <a:gd name="connsiteX0" fmla="*/ 41910 w 65783"/>
                  <a:gd name="connsiteY0" fmla="*/ 1429 h 61081"/>
                  <a:gd name="connsiteX1" fmla="*/ 60960 w 65783"/>
                  <a:gd name="connsiteY1" fmla="*/ 20479 h 61081"/>
                  <a:gd name="connsiteX2" fmla="*/ 64770 w 65783"/>
                  <a:gd name="connsiteY2" fmla="*/ 35719 h 61081"/>
                  <a:gd name="connsiteX3" fmla="*/ 53340 w 65783"/>
                  <a:gd name="connsiteY3" fmla="*/ 58579 h 61081"/>
                  <a:gd name="connsiteX4" fmla="*/ 19050 w 65783"/>
                  <a:gd name="connsiteY4" fmla="*/ 54769 h 61081"/>
                  <a:gd name="connsiteX5" fmla="*/ 19050 w 65783"/>
                  <a:gd name="connsiteY5" fmla="*/ 54769 h 61081"/>
                  <a:gd name="connsiteX6" fmla="*/ 0 w 65783"/>
                  <a:gd name="connsiteY6" fmla="*/ 35719 h 61081"/>
                  <a:gd name="connsiteX7" fmla="*/ 15240 w 65783"/>
                  <a:gd name="connsiteY7" fmla="*/ 12859 h 61081"/>
                  <a:gd name="connsiteX8" fmla="*/ 41910 w 65783"/>
                  <a:gd name="connsiteY8" fmla="*/ 1429 h 6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783" h="61081">
                    <a:moveTo>
                      <a:pt x="41910" y="1429"/>
                    </a:moveTo>
                    <a:cubicBezTo>
                      <a:pt x="60960" y="1429"/>
                      <a:pt x="64770" y="9049"/>
                      <a:pt x="60960" y="20479"/>
                    </a:cubicBezTo>
                    <a:cubicBezTo>
                      <a:pt x="60960" y="24289"/>
                      <a:pt x="60960" y="31909"/>
                      <a:pt x="64770" y="35719"/>
                    </a:cubicBezTo>
                    <a:cubicBezTo>
                      <a:pt x="68580" y="47149"/>
                      <a:pt x="60960" y="54769"/>
                      <a:pt x="53340" y="58579"/>
                    </a:cubicBezTo>
                    <a:cubicBezTo>
                      <a:pt x="41910" y="62389"/>
                      <a:pt x="26670" y="62389"/>
                      <a:pt x="19050" y="54769"/>
                    </a:cubicBezTo>
                    <a:cubicBezTo>
                      <a:pt x="19050" y="54769"/>
                      <a:pt x="19050" y="54769"/>
                      <a:pt x="19050" y="54769"/>
                    </a:cubicBezTo>
                    <a:cubicBezTo>
                      <a:pt x="11430" y="50959"/>
                      <a:pt x="0" y="39529"/>
                      <a:pt x="0" y="35719"/>
                    </a:cubicBezTo>
                    <a:cubicBezTo>
                      <a:pt x="0" y="28099"/>
                      <a:pt x="7620" y="20479"/>
                      <a:pt x="15240" y="12859"/>
                    </a:cubicBezTo>
                    <a:cubicBezTo>
                      <a:pt x="19050" y="1429"/>
                      <a:pt x="30480" y="-2381"/>
                      <a:pt x="41910" y="1429"/>
                    </a:cubicBezTo>
                    <a:close/>
                  </a:path>
                </a:pathLst>
              </a:custGeom>
              <a:solidFill>
                <a:srgbClr val="FF67E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89" name="Freeform: Shape 788">
                <a:extLst>
                  <a:ext uri="{FF2B5EF4-FFF2-40B4-BE49-F238E27FC236}">
                    <a16:creationId xmlns:a16="http://schemas.microsoft.com/office/drawing/2014/main" id="{C541D5E9-892A-A468-6BEE-4BB64BFF18CB}"/>
                  </a:ext>
                </a:extLst>
              </p:cNvPr>
              <p:cNvSpPr/>
              <p:nvPr/>
            </p:nvSpPr>
            <p:spPr>
              <a:xfrm>
                <a:off x="5642031" y="2274570"/>
                <a:ext cx="69158" cy="57737"/>
              </a:xfrm>
              <a:custGeom>
                <a:avLst/>
                <a:gdLst>
                  <a:gd name="connsiteX0" fmla="*/ 69159 w 69158"/>
                  <a:gd name="connsiteY0" fmla="*/ 26670 h 57737"/>
                  <a:gd name="connsiteX1" fmla="*/ 38679 w 69158"/>
                  <a:gd name="connsiteY1" fmla="*/ 57150 h 57737"/>
                  <a:gd name="connsiteX2" fmla="*/ 579 w 69158"/>
                  <a:gd name="connsiteY2" fmla="*/ 30480 h 57737"/>
                  <a:gd name="connsiteX3" fmla="*/ 38679 w 69158"/>
                  <a:gd name="connsiteY3" fmla="*/ 0 h 57737"/>
                  <a:gd name="connsiteX4" fmla="*/ 65349 w 69158"/>
                  <a:gd name="connsiteY4" fmla="*/ 15240 h 57737"/>
                  <a:gd name="connsiteX5" fmla="*/ 69159 w 69158"/>
                  <a:gd name="connsiteY5" fmla="*/ 26670 h 5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158" h="57737">
                    <a:moveTo>
                      <a:pt x="69159" y="26670"/>
                    </a:moveTo>
                    <a:cubicBezTo>
                      <a:pt x="69159" y="45720"/>
                      <a:pt x="57729" y="60960"/>
                      <a:pt x="38679" y="57150"/>
                    </a:cubicBezTo>
                    <a:cubicBezTo>
                      <a:pt x="12009" y="57150"/>
                      <a:pt x="-3231" y="45720"/>
                      <a:pt x="579" y="30480"/>
                    </a:cubicBezTo>
                    <a:cubicBezTo>
                      <a:pt x="579" y="15240"/>
                      <a:pt x="19629" y="0"/>
                      <a:pt x="38679" y="0"/>
                    </a:cubicBezTo>
                    <a:cubicBezTo>
                      <a:pt x="50109" y="0"/>
                      <a:pt x="57729" y="7620"/>
                      <a:pt x="65349" y="15240"/>
                    </a:cubicBezTo>
                    <a:cubicBezTo>
                      <a:pt x="69159" y="19050"/>
                      <a:pt x="69159" y="22860"/>
                      <a:pt x="69159" y="26670"/>
                    </a:cubicBezTo>
                    <a:close/>
                  </a:path>
                </a:pathLst>
              </a:custGeom>
              <a:solidFill>
                <a:srgbClr val="FF6CE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90" name="Freeform: Shape 789">
                <a:extLst>
                  <a:ext uri="{FF2B5EF4-FFF2-40B4-BE49-F238E27FC236}">
                    <a16:creationId xmlns:a16="http://schemas.microsoft.com/office/drawing/2014/main" id="{B028EEBC-CB3C-2D83-E48D-66A147A17B3F}"/>
                  </a:ext>
                </a:extLst>
              </p:cNvPr>
              <p:cNvSpPr/>
              <p:nvPr/>
            </p:nvSpPr>
            <p:spPr>
              <a:xfrm>
                <a:off x="7509511" y="1215389"/>
                <a:ext cx="49529" cy="38100"/>
              </a:xfrm>
              <a:custGeom>
                <a:avLst/>
                <a:gdLst>
                  <a:gd name="connsiteX0" fmla="*/ 22860 w 49529"/>
                  <a:gd name="connsiteY0" fmla="*/ 38100 h 38100"/>
                  <a:gd name="connsiteX1" fmla="*/ 0 w 49529"/>
                  <a:gd name="connsiteY1" fmla="*/ 19050 h 38100"/>
                  <a:gd name="connsiteX2" fmla="*/ 26670 w 49529"/>
                  <a:gd name="connsiteY2" fmla="*/ 0 h 38100"/>
                  <a:gd name="connsiteX3" fmla="*/ 49530 w 49529"/>
                  <a:gd name="connsiteY3" fmla="*/ 22860 h 38100"/>
                  <a:gd name="connsiteX4" fmla="*/ 22860 w 49529"/>
                  <a:gd name="connsiteY4" fmla="*/ 3810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29" h="38100">
                    <a:moveTo>
                      <a:pt x="22860" y="38100"/>
                    </a:moveTo>
                    <a:cubicBezTo>
                      <a:pt x="11430" y="38100"/>
                      <a:pt x="0" y="26670"/>
                      <a:pt x="0" y="19050"/>
                    </a:cubicBezTo>
                    <a:cubicBezTo>
                      <a:pt x="0" y="11430"/>
                      <a:pt x="15240" y="0"/>
                      <a:pt x="26670" y="0"/>
                    </a:cubicBezTo>
                    <a:cubicBezTo>
                      <a:pt x="38100" y="0"/>
                      <a:pt x="49530" y="11430"/>
                      <a:pt x="49530" y="22860"/>
                    </a:cubicBezTo>
                    <a:cubicBezTo>
                      <a:pt x="49530" y="30480"/>
                      <a:pt x="38100" y="38100"/>
                      <a:pt x="22860" y="38100"/>
                    </a:cubicBezTo>
                    <a:close/>
                  </a:path>
                </a:pathLst>
              </a:custGeom>
              <a:solidFill>
                <a:srgbClr val="FF89E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91" name="Freeform: Shape 790">
                <a:extLst>
                  <a:ext uri="{FF2B5EF4-FFF2-40B4-BE49-F238E27FC236}">
                    <a16:creationId xmlns:a16="http://schemas.microsoft.com/office/drawing/2014/main" id="{E2589428-056D-8C1E-F0F3-3B37F5984222}"/>
                  </a:ext>
                </a:extLst>
              </p:cNvPr>
              <p:cNvSpPr/>
              <p:nvPr/>
            </p:nvSpPr>
            <p:spPr>
              <a:xfrm>
                <a:off x="7517131" y="1283970"/>
                <a:ext cx="53339" cy="38100"/>
              </a:xfrm>
              <a:custGeom>
                <a:avLst/>
                <a:gdLst>
                  <a:gd name="connsiteX0" fmla="*/ 30480 w 53339"/>
                  <a:gd name="connsiteY0" fmla="*/ 0 h 38100"/>
                  <a:gd name="connsiteX1" fmla="*/ 53340 w 53339"/>
                  <a:gd name="connsiteY1" fmla="*/ 15240 h 38100"/>
                  <a:gd name="connsiteX2" fmla="*/ 22860 w 53339"/>
                  <a:gd name="connsiteY2" fmla="*/ 38100 h 38100"/>
                  <a:gd name="connsiteX3" fmla="*/ 0 w 53339"/>
                  <a:gd name="connsiteY3" fmla="*/ 19050 h 38100"/>
                  <a:gd name="connsiteX4" fmla="*/ 30480 w 53339"/>
                  <a:gd name="connsiteY4" fmla="*/ 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39" h="38100">
                    <a:moveTo>
                      <a:pt x="30480" y="0"/>
                    </a:moveTo>
                    <a:cubicBezTo>
                      <a:pt x="41910" y="0"/>
                      <a:pt x="53340" y="7620"/>
                      <a:pt x="53340" y="15240"/>
                    </a:cubicBezTo>
                    <a:cubicBezTo>
                      <a:pt x="53340" y="22860"/>
                      <a:pt x="38100" y="34290"/>
                      <a:pt x="22860" y="38100"/>
                    </a:cubicBezTo>
                    <a:cubicBezTo>
                      <a:pt x="15240" y="38100"/>
                      <a:pt x="0" y="26670"/>
                      <a:pt x="0" y="19050"/>
                    </a:cubicBezTo>
                    <a:cubicBezTo>
                      <a:pt x="0" y="7620"/>
                      <a:pt x="11430" y="0"/>
                      <a:pt x="30480" y="0"/>
                    </a:cubicBezTo>
                    <a:close/>
                  </a:path>
                </a:pathLst>
              </a:custGeom>
              <a:solidFill>
                <a:srgbClr val="FF82E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92" name="Freeform: Shape 791">
                <a:extLst>
                  <a:ext uri="{FF2B5EF4-FFF2-40B4-BE49-F238E27FC236}">
                    <a16:creationId xmlns:a16="http://schemas.microsoft.com/office/drawing/2014/main" id="{194C1891-0DBA-028D-1AE3-CAD22CC27549}"/>
                  </a:ext>
                </a:extLst>
              </p:cNvPr>
              <p:cNvSpPr/>
              <p:nvPr/>
            </p:nvSpPr>
            <p:spPr>
              <a:xfrm>
                <a:off x="7608570" y="1101089"/>
                <a:ext cx="45719" cy="38100"/>
              </a:xfrm>
              <a:custGeom>
                <a:avLst/>
                <a:gdLst>
                  <a:gd name="connsiteX0" fmla="*/ 0 w 45719"/>
                  <a:gd name="connsiteY0" fmla="*/ 19050 h 38100"/>
                  <a:gd name="connsiteX1" fmla="*/ 19050 w 45719"/>
                  <a:gd name="connsiteY1" fmla="*/ 0 h 38100"/>
                  <a:gd name="connsiteX2" fmla="*/ 45720 w 45719"/>
                  <a:gd name="connsiteY2" fmla="*/ 15240 h 38100"/>
                  <a:gd name="connsiteX3" fmla="*/ 19050 w 45719"/>
                  <a:gd name="connsiteY3" fmla="*/ 38100 h 38100"/>
                  <a:gd name="connsiteX4" fmla="*/ 0 w 45719"/>
                  <a:gd name="connsiteY4" fmla="*/ 1905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38100">
                    <a:moveTo>
                      <a:pt x="0" y="19050"/>
                    </a:moveTo>
                    <a:cubicBezTo>
                      <a:pt x="0" y="11430"/>
                      <a:pt x="11430" y="0"/>
                      <a:pt x="19050" y="0"/>
                    </a:cubicBezTo>
                    <a:cubicBezTo>
                      <a:pt x="34290" y="0"/>
                      <a:pt x="45720" y="7620"/>
                      <a:pt x="45720" y="15240"/>
                    </a:cubicBezTo>
                    <a:cubicBezTo>
                      <a:pt x="45720" y="26670"/>
                      <a:pt x="34290" y="38100"/>
                      <a:pt x="19050" y="38100"/>
                    </a:cubicBezTo>
                    <a:cubicBezTo>
                      <a:pt x="7620" y="38100"/>
                      <a:pt x="0" y="30480"/>
                      <a:pt x="0" y="19050"/>
                    </a:cubicBezTo>
                    <a:close/>
                  </a:path>
                </a:pathLst>
              </a:custGeom>
              <a:solidFill>
                <a:srgbClr val="FF86E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93" name="Freeform: Shape 792">
                <a:extLst>
                  <a:ext uri="{FF2B5EF4-FFF2-40B4-BE49-F238E27FC236}">
                    <a16:creationId xmlns:a16="http://schemas.microsoft.com/office/drawing/2014/main" id="{09B60E2E-2B9D-0A5E-CA92-0FA9ACA14D1D}"/>
                  </a:ext>
                </a:extLst>
              </p:cNvPr>
              <p:cNvSpPr/>
              <p:nvPr/>
            </p:nvSpPr>
            <p:spPr>
              <a:xfrm>
                <a:off x="7444740" y="1188720"/>
                <a:ext cx="49530" cy="38100"/>
              </a:xfrm>
              <a:custGeom>
                <a:avLst/>
                <a:gdLst>
                  <a:gd name="connsiteX0" fmla="*/ 26670 w 49530"/>
                  <a:gd name="connsiteY0" fmla="*/ 0 h 38100"/>
                  <a:gd name="connsiteX1" fmla="*/ 49530 w 49530"/>
                  <a:gd name="connsiteY1" fmla="*/ 19050 h 38100"/>
                  <a:gd name="connsiteX2" fmla="*/ 19050 w 49530"/>
                  <a:gd name="connsiteY2" fmla="*/ 38100 h 38100"/>
                  <a:gd name="connsiteX3" fmla="*/ 0 w 49530"/>
                  <a:gd name="connsiteY3" fmla="*/ 15240 h 38100"/>
                  <a:gd name="connsiteX4" fmla="*/ 26670 w 49530"/>
                  <a:gd name="connsiteY4" fmla="*/ 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0" h="38100">
                    <a:moveTo>
                      <a:pt x="26670" y="0"/>
                    </a:moveTo>
                    <a:cubicBezTo>
                      <a:pt x="38100" y="0"/>
                      <a:pt x="49530" y="11430"/>
                      <a:pt x="49530" y="19050"/>
                    </a:cubicBezTo>
                    <a:cubicBezTo>
                      <a:pt x="49530" y="30480"/>
                      <a:pt x="34290" y="38100"/>
                      <a:pt x="19050" y="38100"/>
                    </a:cubicBezTo>
                    <a:cubicBezTo>
                      <a:pt x="11430" y="38100"/>
                      <a:pt x="0" y="22860"/>
                      <a:pt x="0" y="15240"/>
                    </a:cubicBezTo>
                    <a:cubicBezTo>
                      <a:pt x="0" y="7620"/>
                      <a:pt x="15240" y="0"/>
                      <a:pt x="26670" y="0"/>
                    </a:cubicBezTo>
                    <a:close/>
                  </a:path>
                </a:pathLst>
              </a:custGeom>
              <a:solidFill>
                <a:srgbClr val="FFA2F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94" name="Freeform: Shape 793">
                <a:extLst>
                  <a:ext uri="{FF2B5EF4-FFF2-40B4-BE49-F238E27FC236}">
                    <a16:creationId xmlns:a16="http://schemas.microsoft.com/office/drawing/2014/main" id="{B6345200-EA72-FCD5-DB1D-AA86A3CC7F3D}"/>
                  </a:ext>
                </a:extLst>
              </p:cNvPr>
              <p:cNvSpPr/>
              <p:nvPr/>
            </p:nvSpPr>
            <p:spPr>
              <a:xfrm>
                <a:off x="4587241" y="929639"/>
                <a:ext cx="45719" cy="38100"/>
              </a:xfrm>
              <a:custGeom>
                <a:avLst/>
                <a:gdLst>
                  <a:gd name="connsiteX0" fmla="*/ 22860 w 45719"/>
                  <a:gd name="connsiteY0" fmla="*/ 38100 h 38100"/>
                  <a:gd name="connsiteX1" fmla="*/ 0 w 45719"/>
                  <a:gd name="connsiteY1" fmla="*/ 19050 h 38100"/>
                  <a:gd name="connsiteX2" fmla="*/ 19050 w 45719"/>
                  <a:gd name="connsiteY2" fmla="*/ 0 h 38100"/>
                  <a:gd name="connsiteX3" fmla="*/ 45720 w 45719"/>
                  <a:gd name="connsiteY3" fmla="*/ 22860 h 38100"/>
                  <a:gd name="connsiteX4" fmla="*/ 22860 w 45719"/>
                  <a:gd name="connsiteY4" fmla="*/ 3810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38100">
                    <a:moveTo>
                      <a:pt x="22860" y="38100"/>
                    </a:moveTo>
                    <a:cubicBezTo>
                      <a:pt x="11430" y="38100"/>
                      <a:pt x="0" y="26670"/>
                      <a:pt x="0" y="19050"/>
                    </a:cubicBezTo>
                    <a:cubicBezTo>
                      <a:pt x="0" y="11430"/>
                      <a:pt x="11430" y="0"/>
                      <a:pt x="19050" y="0"/>
                    </a:cubicBezTo>
                    <a:cubicBezTo>
                      <a:pt x="30480" y="0"/>
                      <a:pt x="45720" y="11430"/>
                      <a:pt x="45720" y="22860"/>
                    </a:cubicBezTo>
                    <a:cubicBezTo>
                      <a:pt x="45720" y="30480"/>
                      <a:pt x="38100" y="38100"/>
                      <a:pt x="22860" y="38100"/>
                    </a:cubicBezTo>
                    <a:close/>
                  </a:path>
                </a:pathLst>
              </a:custGeom>
              <a:solidFill>
                <a:srgbClr val="FF74E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95" name="Freeform: Shape 794">
                <a:extLst>
                  <a:ext uri="{FF2B5EF4-FFF2-40B4-BE49-F238E27FC236}">
                    <a16:creationId xmlns:a16="http://schemas.microsoft.com/office/drawing/2014/main" id="{11CDE8FA-4641-9BFA-539A-8E9B09A52EFB}"/>
                  </a:ext>
                </a:extLst>
              </p:cNvPr>
              <p:cNvSpPr/>
              <p:nvPr/>
            </p:nvSpPr>
            <p:spPr>
              <a:xfrm>
                <a:off x="5626883" y="1306829"/>
                <a:ext cx="80498" cy="61453"/>
              </a:xfrm>
              <a:custGeom>
                <a:avLst/>
                <a:gdLst>
                  <a:gd name="connsiteX0" fmla="*/ 38588 w 80498"/>
                  <a:gd name="connsiteY0" fmla="*/ 0 h 61453"/>
                  <a:gd name="connsiteX1" fmla="*/ 80498 w 80498"/>
                  <a:gd name="connsiteY1" fmla="*/ 30480 h 61453"/>
                  <a:gd name="connsiteX2" fmla="*/ 38588 w 80498"/>
                  <a:gd name="connsiteY2" fmla="*/ 60960 h 61453"/>
                  <a:gd name="connsiteX3" fmla="*/ 488 w 80498"/>
                  <a:gd name="connsiteY3" fmla="*/ 26670 h 61453"/>
                  <a:gd name="connsiteX4" fmla="*/ 38588 w 80498"/>
                  <a:gd name="connsiteY4" fmla="*/ 0 h 61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498" h="61453">
                    <a:moveTo>
                      <a:pt x="38588" y="0"/>
                    </a:moveTo>
                    <a:cubicBezTo>
                      <a:pt x="57638" y="0"/>
                      <a:pt x="80498" y="15240"/>
                      <a:pt x="80498" y="30480"/>
                    </a:cubicBezTo>
                    <a:cubicBezTo>
                      <a:pt x="80498" y="45720"/>
                      <a:pt x="57638" y="64770"/>
                      <a:pt x="38588" y="60960"/>
                    </a:cubicBezTo>
                    <a:cubicBezTo>
                      <a:pt x="15728" y="57150"/>
                      <a:pt x="-3322" y="45720"/>
                      <a:pt x="488" y="26670"/>
                    </a:cubicBezTo>
                    <a:cubicBezTo>
                      <a:pt x="488" y="11430"/>
                      <a:pt x="19538" y="0"/>
                      <a:pt x="38588" y="0"/>
                    </a:cubicBezTo>
                    <a:close/>
                  </a:path>
                </a:pathLst>
              </a:custGeom>
              <a:solidFill>
                <a:srgbClr val="FF6DE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96" name="Freeform: Shape 795">
                <a:extLst>
                  <a:ext uri="{FF2B5EF4-FFF2-40B4-BE49-F238E27FC236}">
                    <a16:creationId xmlns:a16="http://schemas.microsoft.com/office/drawing/2014/main" id="{82AB90C3-5251-D34F-DD78-06D367B56972}"/>
                  </a:ext>
                </a:extLst>
              </p:cNvPr>
              <p:cNvSpPr/>
              <p:nvPr/>
            </p:nvSpPr>
            <p:spPr>
              <a:xfrm>
                <a:off x="6777990" y="2056333"/>
                <a:ext cx="51223" cy="28775"/>
              </a:xfrm>
              <a:custGeom>
                <a:avLst/>
                <a:gdLst>
                  <a:gd name="connsiteX0" fmla="*/ 49530 w 51223"/>
                  <a:gd name="connsiteY0" fmla="*/ 1067 h 28775"/>
                  <a:gd name="connsiteX1" fmla="*/ 49530 w 51223"/>
                  <a:gd name="connsiteY1" fmla="*/ 1067 h 28775"/>
                  <a:gd name="connsiteX2" fmla="*/ 49530 w 51223"/>
                  <a:gd name="connsiteY2" fmla="*/ 20117 h 28775"/>
                  <a:gd name="connsiteX3" fmla="*/ 11430 w 51223"/>
                  <a:gd name="connsiteY3" fmla="*/ 27737 h 28775"/>
                  <a:gd name="connsiteX4" fmla="*/ 0 w 51223"/>
                  <a:gd name="connsiteY4" fmla="*/ 16307 h 28775"/>
                  <a:gd name="connsiteX5" fmla="*/ 7620 w 51223"/>
                  <a:gd name="connsiteY5" fmla="*/ 4877 h 28775"/>
                  <a:gd name="connsiteX6" fmla="*/ 49530 w 51223"/>
                  <a:gd name="connsiteY6" fmla="*/ 1067 h 28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223" h="28775">
                    <a:moveTo>
                      <a:pt x="49530" y="1067"/>
                    </a:moveTo>
                    <a:cubicBezTo>
                      <a:pt x="49530" y="1067"/>
                      <a:pt x="53340" y="1067"/>
                      <a:pt x="49530" y="1067"/>
                    </a:cubicBezTo>
                    <a:cubicBezTo>
                      <a:pt x="49530" y="8687"/>
                      <a:pt x="53340" y="20117"/>
                      <a:pt x="49530" y="20117"/>
                    </a:cubicBezTo>
                    <a:cubicBezTo>
                      <a:pt x="38100" y="23927"/>
                      <a:pt x="26670" y="31547"/>
                      <a:pt x="11430" y="27737"/>
                    </a:cubicBezTo>
                    <a:cubicBezTo>
                      <a:pt x="3810" y="27737"/>
                      <a:pt x="0" y="20117"/>
                      <a:pt x="0" y="16307"/>
                    </a:cubicBezTo>
                    <a:cubicBezTo>
                      <a:pt x="0" y="8687"/>
                      <a:pt x="3810" y="4877"/>
                      <a:pt x="7620" y="4877"/>
                    </a:cubicBezTo>
                    <a:cubicBezTo>
                      <a:pt x="22860" y="4877"/>
                      <a:pt x="38100" y="-2743"/>
                      <a:pt x="49530" y="1067"/>
                    </a:cubicBezTo>
                    <a:close/>
                  </a:path>
                </a:pathLst>
              </a:custGeom>
              <a:solidFill>
                <a:srgbClr val="FFD7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97" name="Freeform: Shape 796">
                <a:extLst>
                  <a:ext uri="{FF2B5EF4-FFF2-40B4-BE49-F238E27FC236}">
                    <a16:creationId xmlns:a16="http://schemas.microsoft.com/office/drawing/2014/main" id="{6B7A88BC-BC67-2AB1-C95D-A92A266D6C96}"/>
                  </a:ext>
                </a:extLst>
              </p:cNvPr>
              <p:cNvSpPr/>
              <p:nvPr/>
            </p:nvSpPr>
            <p:spPr>
              <a:xfrm>
                <a:off x="7627620" y="2475005"/>
                <a:ext cx="64769" cy="24354"/>
              </a:xfrm>
              <a:custGeom>
                <a:avLst/>
                <a:gdLst>
                  <a:gd name="connsiteX0" fmla="*/ 64770 w 64769"/>
                  <a:gd name="connsiteY0" fmla="*/ 9115 h 24354"/>
                  <a:gd name="connsiteX1" fmla="*/ 22860 w 64769"/>
                  <a:gd name="connsiteY1" fmla="*/ 24355 h 24354"/>
                  <a:gd name="connsiteX2" fmla="*/ 15240 w 64769"/>
                  <a:gd name="connsiteY2" fmla="*/ 24355 h 24354"/>
                  <a:gd name="connsiteX3" fmla="*/ 0 w 64769"/>
                  <a:gd name="connsiteY3" fmla="*/ 12925 h 24354"/>
                  <a:gd name="connsiteX4" fmla="*/ 15240 w 64769"/>
                  <a:gd name="connsiteY4" fmla="*/ 1495 h 24354"/>
                  <a:gd name="connsiteX5" fmla="*/ 64770 w 64769"/>
                  <a:gd name="connsiteY5" fmla="*/ 9115 h 24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769" h="24354">
                    <a:moveTo>
                      <a:pt x="64770" y="9115"/>
                    </a:moveTo>
                    <a:cubicBezTo>
                      <a:pt x="49530" y="16735"/>
                      <a:pt x="38100" y="24355"/>
                      <a:pt x="22860" y="24355"/>
                    </a:cubicBezTo>
                    <a:cubicBezTo>
                      <a:pt x="19050" y="24355"/>
                      <a:pt x="19050" y="24355"/>
                      <a:pt x="15240" y="24355"/>
                    </a:cubicBezTo>
                    <a:cubicBezTo>
                      <a:pt x="7620" y="20545"/>
                      <a:pt x="0" y="20545"/>
                      <a:pt x="0" y="12925"/>
                    </a:cubicBezTo>
                    <a:cubicBezTo>
                      <a:pt x="0" y="5305"/>
                      <a:pt x="7620" y="1495"/>
                      <a:pt x="15240" y="1495"/>
                    </a:cubicBezTo>
                    <a:cubicBezTo>
                      <a:pt x="30480" y="-2315"/>
                      <a:pt x="45720" y="1495"/>
                      <a:pt x="64770" y="9115"/>
                    </a:cubicBezTo>
                    <a:close/>
                  </a:path>
                </a:pathLst>
              </a:custGeom>
              <a:solidFill>
                <a:srgbClr val="FFB3F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98" name="Freeform: Shape 797">
                <a:extLst>
                  <a:ext uri="{FF2B5EF4-FFF2-40B4-BE49-F238E27FC236}">
                    <a16:creationId xmlns:a16="http://schemas.microsoft.com/office/drawing/2014/main" id="{3382E86F-29E6-EB3F-D31F-6C94FD7C3876}"/>
                  </a:ext>
                </a:extLst>
              </p:cNvPr>
              <p:cNvSpPr/>
              <p:nvPr/>
            </p:nvSpPr>
            <p:spPr>
              <a:xfrm>
                <a:off x="4918711" y="1188720"/>
                <a:ext cx="51107" cy="49529"/>
              </a:xfrm>
              <a:custGeom>
                <a:avLst/>
                <a:gdLst>
                  <a:gd name="connsiteX0" fmla="*/ 0 w 51107"/>
                  <a:gd name="connsiteY0" fmla="*/ 0 h 49529"/>
                  <a:gd name="connsiteX1" fmla="*/ 45720 w 51107"/>
                  <a:gd name="connsiteY1" fmla="*/ 34290 h 49529"/>
                  <a:gd name="connsiteX2" fmla="*/ 49530 w 51107"/>
                  <a:gd name="connsiteY2" fmla="*/ 45720 h 49529"/>
                  <a:gd name="connsiteX3" fmla="*/ 30480 w 51107"/>
                  <a:gd name="connsiteY3" fmla="*/ 49530 h 49529"/>
                  <a:gd name="connsiteX4" fmla="*/ 7620 w 51107"/>
                  <a:gd name="connsiteY4" fmla="*/ 26670 h 49529"/>
                  <a:gd name="connsiteX5" fmla="*/ 0 w 51107"/>
                  <a:gd name="connsiteY5"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07" h="49529">
                    <a:moveTo>
                      <a:pt x="0" y="0"/>
                    </a:moveTo>
                    <a:cubicBezTo>
                      <a:pt x="19050" y="11430"/>
                      <a:pt x="30480" y="26670"/>
                      <a:pt x="45720" y="34290"/>
                    </a:cubicBezTo>
                    <a:cubicBezTo>
                      <a:pt x="49530" y="38100"/>
                      <a:pt x="53340" y="41910"/>
                      <a:pt x="49530" y="45720"/>
                    </a:cubicBezTo>
                    <a:cubicBezTo>
                      <a:pt x="45720" y="49530"/>
                      <a:pt x="38100" y="49530"/>
                      <a:pt x="30480" y="49530"/>
                    </a:cubicBezTo>
                    <a:cubicBezTo>
                      <a:pt x="19050" y="45720"/>
                      <a:pt x="11430" y="34290"/>
                      <a:pt x="7620" y="26670"/>
                    </a:cubicBezTo>
                    <a:cubicBezTo>
                      <a:pt x="3810" y="19050"/>
                      <a:pt x="0" y="11430"/>
                      <a:pt x="0" y="0"/>
                    </a:cubicBezTo>
                    <a:close/>
                  </a:path>
                </a:pathLst>
              </a:custGeom>
              <a:solidFill>
                <a:srgbClr val="FFD2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99" name="Freeform: Shape 798">
                <a:extLst>
                  <a:ext uri="{FF2B5EF4-FFF2-40B4-BE49-F238E27FC236}">
                    <a16:creationId xmlns:a16="http://schemas.microsoft.com/office/drawing/2014/main" id="{54CD2FB3-CBDC-5909-E7F1-C931BE71E160}"/>
                  </a:ext>
                </a:extLst>
              </p:cNvPr>
              <p:cNvSpPr/>
              <p:nvPr/>
            </p:nvSpPr>
            <p:spPr>
              <a:xfrm>
                <a:off x="5631181" y="1470659"/>
                <a:ext cx="45719" cy="34290"/>
              </a:xfrm>
              <a:custGeom>
                <a:avLst/>
                <a:gdLst>
                  <a:gd name="connsiteX0" fmla="*/ 19050 w 45719"/>
                  <a:gd name="connsiteY0" fmla="*/ 34290 h 34290"/>
                  <a:gd name="connsiteX1" fmla="*/ 0 w 45719"/>
                  <a:gd name="connsiteY1" fmla="*/ 15240 h 34290"/>
                  <a:gd name="connsiteX2" fmla="*/ 22860 w 45719"/>
                  <a:gd name="connsiteY2" fmla="*/ 0 h 34290"/>
                  <a:gd name="connsiteX3" fmla="*/ 45720 w 45719"/>
                  <a:gd name="connsiteY3" fmla="*/ 19050 h 34290"/>
                  <a:gd name="connsiteX4" fmla="*/ 19050 w 45719"/>
                  <a:gd name="connsiteY4" fmla="*/ 34290 h 34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34290">
                    <a:moveTo>
                      <a:pt x="19050" y="34290"/>
                    </a:moveTo>
                    <a:cubicBezTo>
                      <a:pt x="7620" y="34290"/>
                      <a:pt x="0" y="26670"/>
                      <a:pt x="0" y="15240"/>
                    </a:cubicBezTo>
                    <a:cubicBezTo>
                      <a:pt x="0" y="7620"/>
                      <a:pt x="15240" y="0"/>
                      <a:pt x="22860" y="0"/>
                    </a:cubicBezTo>
                    <a:cubicBezTo>
                      <a:pt x="34290" y="0"/>
                      <a:pt x="45720" y="11430"/>
                      <a:pt x="45720" y="19050"/>
                    </a:cubicBezTo>
                    <a:cubicBezTo>
                      <a:pt x="41910" y="26670"/>
                      <a:pt x="30480" y="34290"/>
                      <a:pt x="19050" y="34290"/>
                    </a:cubicBezTo>
                    <a:close/>
                  </a:path>
                </a:pathLst>
              </a:custGeom>
              <a:solidFill>
                <a:srgbClr val="FFACF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00" name="Freeform: Shape 799">
                <a:extLst>
                  <a:ext uri="{FF2B5EF4-FFF2-40B4-BE49-F238E27FC236}">
                    <a16:creationId xmlns:a16="http://schemas.microsoft.com/office/drawing/2014/main" id="{AC8DE70C-38BD-3C62-EC2F-34DBFBB434CA}"/>
                  </a:ext>
                </a:extLst>
              </p:cNvPr>
              <p:cNvSpPr/>
              <p:nvPr/>
            </p:nvSpPr>
            <p:spPr>
              <a:xfrm>
                <a:off x="7848601" y="1638300"/>
                <a:ext cx="76200" cy="26670"/>
              </a:xfrm>
              <a:custGeom>
                <a:avLst/>
                <a:gdLst>
                  <a:gd name="connsiteX0" fmla="*/ 76200 w 76200"/>
                  <a:gd name="connsiteY0" fmla="*/ 0 h 26670"/>
                  <a:gd name="connsiteX1" fmla="*/ 7620 w 76200"/>
                  <a:gd name="connsiteY1" fmla="*/ 26670 h 26670"/>
                  <a:gd name="connsiteX2" fmla="*/ 0 w 76200"/>
                  <a:gd name="connsiteY2" fmla="*/ 22860 h 26670"/>
                  <a:gd name="connsiteX3" fmla="*/ 3810 w 76200"/>
                  <a:gd name="connsiteY3" fmla="*/ 15240 h 26670"/>
                  <a:gd name="connsiteX4" fmla="*/ 26670 w 76200"/>
                  <a:gd name="connsiteY4" fmla="*/ 7620 h 26670"/>
                  <a:gd name="connsiteX5" fmla="*/ 76200 w 76200"/>
                  <a:gd name="connsiteY5" fmla="*/ 0 h 26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200" h="26670">
                    <a:moveTo>
                      <a:pt x="76200" y="0"/>
                    </a:moveTo>
                    <a:cubicBezTo>
                      <a:pt x="53340" y="19050"/>
                      <a:pt x="34290" y="26670"/>
                      <a:pt x="7620" y="26670"/>
                    </a:cubicBezTo>
                    <a:cubicBezTo>
                      <a:pt x="3810" y="26670"/>
                      <a:pt x="0" y="26670"/>
                      <a:pt x="0" y="22860"/>
                    </a:cubicBezTo>
                    <a:cubicBezTo>
                      <a:pt x="0" y="19050"/>
                      <a:pt x="0" y="19050"/>
                      <a:pt x="3810" y="15240"/>
                    </a:cubicBezTo>
                    <a:cubicBezTo>
                      <a:pt x="7620" y="7620"/>
                      <a:pt x="19050" y="7620"/>
                      <a:pt x="26670" y="7620"/>
                    </a:cubicBezTo>
                    <a:cubicBezTo>
                      <a:pt x="41910" y="0"/>
                      <a:pt x="57150" y="0"/>
                      <a:pt x="76200" y="0"/>
                    </a:cubicBezTo>
                    <a:close/>
                  </a:path>
                </a:pathLst>
              </a:custGeom>
              <a:solidFill>
                <a:srgbClr val="FFF0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01" name="Freeform: Shape 800">
                <a:extLst>
                  <a:ext uri="{FF2B5EF4-FFF2-40B4-BE49-F238E27FC236}">
                    <a16:creationId xmlns:a16="http://schemas.microsoft.com/office/drawing/2014/main" id="{60D4BF65-9847-2CE2-0BF0-E687C8FD1067}"/>
                  </a:ext>
                </a:extLst>
              </p:cNvPr>
              <p:cNvSpPr/>
              <p:nvPr/>
            </p:nvSpPr>
            <p:spPr>
              <a:xfrm>
                <a:off x="7254240" y="1620557"/>
                <a:ext cx="59652" cy="53071"/>
              </a:xfrm>
              <a:custGeom>
                <a:avLst/>
                <a:gdLst>
                  <a:gd name="connsiteX0" fmla="*/ 0 w 59652"/>
                  <a:gd name="connsiteY0" fmla="*/ 25363 h 53071"/>
                  <a:gd name="connsiteX1" fmla="*/ 15240 w 59652"/>
                  <a:gd name="connsiteY1" fmla="*/ 2503 h 53071"/>
                  <a:gd name="connsiteX2" fmla="*/ 53340 w 59652"/>
                  <a:gd name="connsiteY2" fmla="*/ 6313 h 53071"/>
                  <a:gd name="connsiteX3" fmla="*/ 57150 w 59652"/>
                  <a:gd name="connsiteY3" fmla="*/ 21553 h 53071"/>
                  <a:gd name="connsiteX4" fmla="*/ 38100 w 59652"/>
                  <a:gd name="connsiteY4" fmla="*/ 44413 h 53071"/>
                  <a:gd name="connsiteX5" fmla="*/ 15240 w 59652"/>
                  <a:gd name="connsiteY5" fmla="*/ 52033 h 53071"/>
                  <a:gd name="connsiteX6" fmla="*/ 0 w 59652"/>
                  <a:gd name="connsiteY6" fmla="*/ 25363 h 53071"/>
                  <a:gd name="connsiteX7" fmla="*/ 0 w 59652"/>
                  <a:gd name="connsiteY7" fmla="*/ 25363 h 53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52" h="53071">
                    <a:moveTo>
                      <a:pt x="0" y="25363"/>
                    </a:moveTo>
                    <a:cubicBezTo>
                      <a:pt x="0" y="17743"/>
                      <a:pt x="0" y="6313"/>
                      <a:pt x="15240" y="2503"/>
                    </a:cubicBezTo>
                    <a:cubicBezTo>
                      <a:pt x="30480" y="-1307"/>
                      <a:pt x="41910" y="-1307"/>
                      <a:pt x="53340" y="6313"/>
                    </a:cubicBezTo>
                    <a:cubicBezTo>
                      <a:pt x="60960" y="10123"/>
                      <a:pt x="60960" y="13933"/>
                      <a:pt x="57150" y="21553"/>
                    </a:cubicBezTo>
                    <a:cubicBezTo>
                      <a:pt x="53340" y="29173"/>
                      <a:pt x="49530" y="40603"/>
                      <a:pt x="38100" y="44413"/>
                    </a:cubicBezTo>
                    <a:cubicBezTo>
                      <a:pt x="30480" y="48223"/>
                      <a:pt x="26670" y="55843"/>
                      <a:pt x="15240" y="52033"/>
                    </a:cubicBezTo>
                    <a:cubicBezTo>
                      <a:pt x="3810" y="48223"/>
                      <a:pt x="3810" y="36793"/>
                      <a:pt x="0" y="25363"/>
                    </a:cubicBezTo>
                    <a:cubicBezTo>
                      <a:pt x="0" y="29173"/>
                      <a:pt x="0" y="29173"/>
                      <a:pt x="0" y="25363"/>
                    </a:cubicBezTo>
                    <a:close/>
                  </a:path>
                </a:pathLst>
              </a:custGeom>
              <a:solidFill>
                <a:srgbClr val="FF6FE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02" name="Freeform: Shape 801">
                <a:extLst>
                  <a:ext uri="{FF2B5EF4-FFF2-40B4-BE49-F238E27FC236}">
                    <a16:creationId xmlns:a16="http://schemas.microsoft.com/office/drawing/2014/main" id="{4A38429D-4451-99F8-0A42-19ADD51E497D}"/>
                  </a:ext>
                </a:extLst>
              </p:cNvPr>
              <p:cNvSpPr/>
              <p:nvPr/>
            </p:nvSpPr>
            <p:spPr>
              <a:xfrm>
                <a:off x="5444490" y="1642109"/>
                <a:ext cx="41910" cy="34290"/>
              </a:xfrm>
              <a:custGeom>
                <a:avLst/>
                <a:gdLst>
                  <a:gd name="connsiteX0" fmla="*/ 0 w 41910"/>
                  <a:gd name="connsiteY0" fmla="*/ 15240 h 34290"/>
                  <a:gd name="connsiteX1" fmla="*/ 19050 w 41910"/>
                  <a:gd name="connsiteY1" fmla="*/ 0 h 34290"/>
                  <a:gd name="connsiteX2" fmla="*/ 41910 w 41910"/>
                  <a:gd name="connsiteY2" fmla="*/ 15240 h 34290"/>
                  <a:gd name="connsiteX3" fmla="*/ 22860 w 41910"/>
                  <a:gd name="connsiteY3" fmla="*/ 34290 h 34290"/>
                  <a:gd name="connsiteX4" fmla="*/ 0 w 41910"/>
                  <a:gd name="connsiteY4" fmla="*/ 15240 h 34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10" h="34290">
                    <a:moveTo>
                      <a:pt x="0" y="15240"/>
                    </a:moveTo>
                    <a:cubicBezTo>
                      <a:pt x="0" y="7620"/>
                      <a:pt x="11430" y="0"/>
                      <a:pt x="19050" y="0"/>
                    </a:cubicBezTo>
                    <a:cubicBezTo>
                      <a:pt x="30480" y="0"/>
                      <a:pt x="41910" y="7620"/>
                      <a:pt x="41910" y="15240"/>
                    </a:cubicBezTo>
                    <a:cubicBezTo>
                      <a:pt x="41910" y="22860"/>
                      <a:pt x="30480" y="34290"/>
                      <a:pt x="22860" y="34290"/>
                    </a:cubicBezTo>
                    <a:cubicBezTo>
                      <a:pt x="15240" y="30480"/>
                      <a:pt x="0" y="22860"/>
                      <a:pt x="0" y="15240"/>
                    </a:cubicBezTo>
                    <a:close/>
                  </a:path>
                </a:pathLst>
              </a:custGeom>
              <a:solidFill>
                <a:srgbClr val="FFBE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03" name="Freeform: Shape 802">
                <a:extLst>
                  <a:ext uri="{FF2B5EF4-FFF2-40B4-BE49-F238E27FC236}">
                    <a16:creationId xmlns:a16="http://schemas.microsoft.com/office/drawing/2014/main" id="{7C44F551-4DA2-765A-25A4-CE9E7D278B78}"/>
                  </a:ext>
                </a:extLst>
              </p:cNvPr>
              <p:cNvSpPr/>
              <p:nvPr/>
            </p:nvSpPr>
            <p:spPr>
              <a:xfrm>
                <a:off x="5987416" y="2163041"/>
                <a:ext cx="40594" cy="61998"/>
              </a:xfrm>
              <a:custGeom>
                <a:avLst/>
                <a:gdLst>
                  <a:gd name="connsiteX0" fmla="*/ 13335 w 40594"/>
                  <a:gd name="connsiteY0" fmla="*/ 39138 h 61998"/>
                  <a:gd name="connsiteX1" fmla="*/ 17145 w 40594"/>
                  <a:gd name="connsiteY1" fmla="*/ 31518 h 61998"/>
                  <a:gd name="connsiteX2" fmla="*/ 5715 w 40594"/>
                  <a:gd name="connsiteY2" fmla="*/ 20088 h 61998"/>
                  <a:gd name="connsiteX3" fmla="*/ 5715 w 40594"/>
                  <a:gd name="connsiteY3" fmla="*/ 8658 h 61998"/>
                  <a:gd name="connsiteX4" fmla="*/ 5715 w 40594"/>
                  <a:gd name="connsiteY4" fmla="*/ 8658 h 61998"/>
                  <a:gd name="connsiteX5" fmla="*/ 17145 w 40594"/>
                  <a:gd name="connsiteY5" fmla="*/ 1038 h 61998"/>
                  <a:gd name="connsiteX6" fmla="*/ 17145 w 40594"/>
                  <a:gd name="connsiteY6" fmla="*/ 16278 h 61998"/>
                  <a:gd name="connsiteX7" fmla="*/ 36195 w 40594"/>
                  <a:gd name="connsiteY7" fmla="*/ 27708 h 61998"/>
                  <a:gd name="connsiteX8" fmla="*/ 36195 w 40594"/>
                  <a:gd name="connsiteY8" fmla="*/ 42948 h 61998"/>
                  <a:gd name="connsiteX9" fmla="*/ 32385 w 40594"/>
                  <a:gd name="connsiteY9" fmla="*/ 50568 h 61998"/>
                  <a:gd name="connsiteX10" fmla="*/ 17145 w 40594"/>
                  <a:gd name="connsiteY10" fmla="*/ 61998 h 61998"/>
                  <a:gd name="connsiteX11" fmla="*/ 13335 w 40594"/>
                  <a:gd name="connsiteY11" fmla="*/ 39138 h 61998"/>
                  <a:gd name="connsiteX12" fmla="*/ 13335 w 40594"/>
                  <a:gd name="connsiteY12" fmla="*/ 39138 h 61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594" h="61998">
                    <a:moveTo>
                      <a:pt x="13335" y="39138"/>
                    </a:moveTo>
                    <a:cubicBezTo>
                      <a:pt x="17145" y="39138"/>
                      <a:pt x="20955" y="35328"/>
                      <a:pt x="17145" y="31518"/>
                    </a:cubicBezTo>
                    <a:cubicBezTo>
                      <a:pt x="13335" y="27708"/>
                      <a:pt x="9525" y="23898"/>
                      <a:pt x="5715" y="20088"/>
                    </a:cubicBezTo>
                    <a:cubicBezTo>
                      <a:pt x="-1905" y="16278"/>
                      <a:pt x="-1905" y="12468"/>
                      <a:pt x="5715" y="8658"/>
                    </a:cubicBezTo>
                    <a:cubicBezTo>
                      <a:pt x="5715" y="8658"/>
                      <a:pt x="5715" y="8658"/>
                      <a:pt x="5715" y="8658"/>
                    </a:cubicBezTo>
                    <a:cubicBezTo>
                      <a:pt x="9525" y="4848"/>
                      <a:pt x="9525" y="-2772"/>
                      <a:pt x="17145" y="1038"/>
                    </a:cubicBezTo>
                    <a:cubicBezTo>
                      <a:pt x="28575" y="4848"/>
                      <a:pt x="13335" y="8658"/>
                      <a:pt x="17145" y="16278"/>
                    </a:cubicBezTo>
                    <a:cubicBezTo>
                      <a:pt x="24765" y="16278"/>
                      <a:pt x="32385" y="20088"/>
                      <a:pt x="36195" y="27708"/>
                    </a:cubicBezTo>
                    <a:cubicBezTo>
                      <a:pt x="40005" y="31518"/>
                      <a:pt x="43815" y="39138"/>
                      <a:pt x="36195" y="42948"/>
                    </a:cubicBezTo>
                    <a:cubicBezTo>
                      <a:pt x="32385" y="42948"/>
                      <a:pt x="32385" y="46758"/>
                      <a:pt x="32385" y="50568"/>
                    </a:cubicBezTo>
                    <a:cubicBezTo>
                      <a:pt x="32385" y="58188"/>
                      <a:pt x="24765" y="61998"/>
                      <a:pt x="17145" y="61998"/>
                    </a:cubicBezTo>
                    <a:cubicBezTo>
                      <a:pt x="9525" y="50568"/>
                      <a:pt x="13335" y="42948"/>
                      <a:pt x="13335" y="39138"/>
                    </a:cubicBezTo>
                    <a:lnTo>
                      <a:pt x="13335" y="39138"/>
                    </a:lnTo>
                    <a:close/>
                  </a:path>
                </a:pathLst>
              </a:custGeom>
              <a:solidFill>
                <a:srgbClr val="FFFB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04" name="Freeform: Shape 803">
                <a:extLst>
                  <a:ext uri="{FF2B5EF4-FFF2-40B4-BE49-F238E27FC236}">
                    <a16:creationId xmlns:a16="http://schemas.microsoft.com/office/drawing/2014/main" id="{B7DCDB04-5E4B-8665-F1EE-0C00061A2B6D}"/>
                  </a:ext>
                </a:extLst>
              </p:cNvPr>
              <p:cNvSpPr/>
              <p:nvPr/>
            </p:nvSpPr>
            <p:spPr>
              <a:xfrm>
                <a:off x="7825740" y="2487930"/>
                <a:ext cx="83820" cy="19050"/>
              </a:xfrm>
              <a:custGeom>
                <a:avLst/>
                <a:gdLst>
                  <a:gd name="connsiteX0" fmla="*/ 83820 w 83820"/>
                  <a:gd name="connsiteY0" fmla="*/ 19050 h 19050"/>
                  <a:gd name="connsiteX1" fmla="*/ 26670 w 83820"/>
                  <a:gd name="connsiteY1" fmla="*/ 19050 h 19050"/>
                  <a:gd name="connsiteX2" fmla="*/ 19050 w 83820"/>
                  <a:gd name="connsiteY2" fmla="*/ 19050 h 19050"/>
                  <a:gd name="connsiteX3" fmla="*/ 0 w 83820"/>
                  <a:gd name="connsiteY3" fmla="*/ 11430 h 19050"/>
                  <a:gd name="connsiteX4" fmla="*/ 19050 w 83820"/>
                  <a:gd name="connsiteY4" fmla="*/ 0 h 19050"/>
                  <a:gd name="connsiteX5" fmla="*/ 49530 w 83820"/>
                  <a:gd name="connsiteY5" fmla="*/ 7620 h 19050"/>
                  <a:gd name="connsiteX6" fmla="*/ 83820 w 83820"/>
                  <a:gd name="connsiteY6"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820" h="19050">
                    <a:moveTo>
                      <a:pt x="83820" y="19050"/>
                    </a:moveTo>
                    <a:cubicBezTo>
                      <a:pt x="64770" y="19050"/>
                      <a:pt x="45720" y="19050"/>
                      <a:pt x="26670" y="19050"/>
                    </a:cubicBezTo>
                    <a:cubicBezTo>
                      <a:pt x="22860" y="19050"/>
                      <a:pt x="22860" y="19050"/>
                      <a:pt x="19050" y="19050"/>
                    </a:cubicBezTo>
                    <a:cubicBezTo>
                      <a:pt x="11430" y="19050"/>
                      <a:pt x="0" y="19050"/>
                      <a:pt x="0" y="11430"/>
                    </a:cubicBezTo>
                    <a:cubicBezTo>
                      <a:pt x="0" y="7620"/>
                      <a:pt x="11430" y="0"/>
                      <a:pt x="19050" y="0"/>
                    </a:cubicBezTo>
                    <a:cubicBezTo>
                      <a:pt x="30480" y="0"/>
                      <a:pt x="41910" y="0"/>
                      <a:pt x="49530" y="7620"/>
                    </a:cubicBezTo>
                    <a:cubicBezTo>
                      <a:pt x="60960" y="7620"/>
                      <a:pt x="72390" y="11430"/>
                      <a:pt x="83820" y="19050"/>
                    </a:cubicBezTo>
                    <a:close/>
                  </a:path>
                </a:pathLst>
              </a:custGeom>
              <a:solidFill>
                <a:srgbClr val="FFBD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05" name="Freeform: Shape 804">
                <a:extLst>
                  <a:ext uri="{FF2B5EF4-FFF2-40B4-BE49-F238E27FC236}">
                    <a16:creationId xmlns:a16="http://schemas.microsoft.com/office/drawing/2014/main" id="{902C4F0D-690C-1D28-7FF1-5F2875B3BFA3}"/>
                  </a:ext>
                </a:extLst>
              </p:cNvPr>
              <p:cNvSpPr/>
              <p:nvPr/>
            </p:nvSpPr>
            <p:spPr>
              <a:xfrm>
                <a:off x="4671060" y="1520190"/>
                <a:ext cx="124755" cy="65761"/>
              </a:xfrm>
              <a:custGeom>
                <a:avLst/>
                <a:gdLst>
                  <a:gd name="connsiteX0" fmla="*/ 64770 w 124755"/>
                  <a:gd name="connsiteY0" fmla="*/ 11430 h 65761"/>
                  <a:gd name="connsiteX1" fmla="*/ 49530 w 124755"/>
                  <a:gd name="connsiteY1" fmla="*/ 15240 h 65761"/>
                  <a:gd name="connsiteX2" fmla="*/ 41910 w 124755"/>
                  <a:gd name="connsiteY2" fmla="*/ 22860 h 65761"/>
                  <a:gd name="connsiteX3" fmla="*/ 76200 w 124755"/>
                  <a:gd name="connsiteY3" fmla="*/ 57150 h 65761"/>
                  <a:gd name="connsiteX4" fmla="*/ 99060 w 124755"/>
                  <a:gd name="connsiteY4" fmla="*/ 60960 h 65761"/>
                  <a:gd name="connsiteX5" fmla="*/ 118110 w 124755"/>
                  <a:gd name="connsiteY5" fmla="*/ 41910 h 65761"/>
                  <a:gd name="connsiteX6" fmla="*/ 110490 w 124755"/>
                  <a:gd name="connsiteY6" fmla="*/ 64770 h 65761"/>
                  <a:gd name="connsiteX7" fmla="*/ 49530 w 124755"/>
                  <a:gd name="connsiteY7" fmla="*/ 49530 h 65761"/>
                  <a:gd name="connsiteX8" fmla="*/ 41910 w 124755"/>
                  <a:gd name="connsiteY8" fmla="*/ 41910 h 65761"/>
                  <a:gd name="connsiteX9" fmla="*/ 0 w 124755"/>
                  <a:gd name="connsiteY9" fmla="*/ 0 h 65761"/>
                  <a:gd name="connsiteX10" fmla="*/ 0 w 124755"/>
                  <a:gd name="connsiteY10" fmla="*/ 0 h 65761"/>
                  <a:gd name="connsiteX11" fmla="*/ 11430 w 124755"/>
                  <a:gd name="connsiteY11" fmla="*/ 0 h 65761"/>
                  <a:gd name="connsiteX12" fmla="*/ 64770 w 124755"/>
                  <a:gd name="connsiteY12" fmla="*/ 11430 h 6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4755" h="65761">
                    <a:moveTo>
                      <a:pt x="64770" y="11430"/>
                    </a:moveTo>
                    <a:cubicBezTo>
                      <a:pt x="60960" y="15240"/>
                      <a:pt x="57150" y="15240"/>
                      <a:pt x="49530" y="15240"/>
                    </a:cubicBezTo>
                    <a:cubicBezTo>
                      <a:pt x="41910" y="15240"/>
                      <a:pt x="38100" y="19050"/>
                      <a:pt x="41910" y="22860"/>
                    </a:cubicBezTo>
                    <a:cubicBezTo>
                      <a:pt x="53340" y="34290"/>
                      <a:pt x="57150" y="49530"/>
                      <a:pt x="76200" y="57150"/>
                    </a:cubicBezTo>
                    <a:cubicBezTo>
                      <a:pt x="83820" y="60960"/>
                      <a:pt x="91440" y="60960"/>
                      <a:pt x="99060" y="60960"/>
                    </a:cubicBezTo>
                    <a:cubicBezTo>
                      <a:pt x="114300" y="60960"/>
                      <a:pt x="118110" y="57150"/>
                      <a:pt x="118110" y="41910"/>
                    </a:cubicBezTo>
                    <a:cubicBezTo>
                      <a:pt x="129540" y="53340"/>
                      <a:pt x="125730" y="60960"/>
                      <a:pt x="110490" y="64770"/>
                    </a:cubicBezTo>
                    <a:cubicBezTo>
                      <a:pt x="91440" y="68580"/>
                      <a:pt x="64770" y="60960"/>
                      <a:pt x="49530" y="49530"/>
                    </a:cubicBezTo>
                    <a:cubicBezTo>
                      <a:pt x="45720" y="45720"/>
                      <a:pt x="41910" y="41910"/>
                      <a:pt x="41910" y="41910"/>
                    </a:cubicBezTo>
                    <a:cubicBezTo>
                      <a:pt x="30480" y="26670"/>
                      <a:pt x="19050" y="11430"/>
                      <a:pt x="0" y="0"/>
                    </a:cubicBezTo>
                    <a:lnTo>
                      <a:pt x="0" y="0"/>
                    </a:lnTo>
                    <a:cubicBezTo>
                      <a:pt x="3810" y="0"/>
                      <a:pt x="7620" y="0"/>
                      <a:pt x="11430" y="0"/>
                    </a:cubicBezTo>
                    <a:cubicBezTo>
                      <a:pt x="30480" y="3810"/>
                      <a:pt x="45720" y="7620"/>
                      <a:pt x="64770" y="11430"/>
                    </a:cubicBezTo>
                    <a:close/>
                  </a:path>
                </a:pathLst>
              </a:custGeom>
              <a:solidFill>
                <a:srgbClr val="FF85E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06" name="Freeform: Shape 805">
                <a:extLst>
                  <a:ext uri="{FF2B5EF4-FFF2-40B4-BE49-F238E27FC236}">
                    <a16:creationId xmlns:a16="http://schemas.microsoft.com/office/drawing/2014/main" id="{9F47FB48-EA14-D55B-1736-657A72D908EC}"/>
                  </a:ext>
                </a:extLst>
              </p:cNvPr>
              <p:cNvSpPr/>
              <p:nvPr/>
            </p:nvSpPr>
            <p:spPr>
              <a:xfrm>
                <a:off x="8439151" y="1727237"/>
                <a:ext cx="83819" cy="18695"/>
              </a:xfrm>
              <a:custGeom>
                <a:avLst/>
                <a:gdLst>
                  <a:gd name="connsiteX0" fmla="*/ 83820 w 83819"/>
                  <a:gd name="connsiteY0" fmla="*/ 2503 h 18695"/>
                  <a:gd name="connsiteX1" fmla="*/ 30480 w 83819"/>
                  <a:gd name="connsiteY1" fmla="*/ 17743 h 18695"/>
                  <a:gd name="connsiteX2" fmla="*/ 11430 w 83819"/>
                  <a:gd name="connsiteY2" fmla="*/ 17743 h 18695"/>
                  <a:gd name="connsiteX3" fmla="*/ 0 w 83819"/>
                  <a:gd name="connsiteY3" fmla="*/ 13933 h 18695"/>
                  <a:gd name="connsiteX4" fmla="*/ 11430 w 83819"/>
                  <a:gd name="connsiteY4" fmla="*/ 6313 h 18695"/>
                  <a:gd name="connsiteX5" fmla="*/ 83820 w 83819"/>
                  <a:gd name="connsiteY5" fmla="*/ 2503 h 18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19" h="18695">
                    <a:moveTo>
                      <a:pt x="83820" y="2503"/>
                    </a:moveTo>
                    <a:cubicBezTo>
                      <a:pt x="64770" y="6313"/>
                      <a:pt x="49530" y="13933"/>
                      <a:pt x="30480" y="17743"/>
                    </a:cubicBezTo>
                    <a:cubicBezTo>
                      <a:pt x="22860" y="17743"/>
                      <a:pt x="19050" y="17743"/>
                      <a:pt x="11430" y="17743"/>
                    </a:cubicBezTo>
                    <a:cubicBezTo>
                      <a:pt x="7620" y="17743"/>
                      <a:pt x="0" y="21553"/>
                      <a:pt x="0" y="13933"/>
                    </a:cubicBezTo>
                    <a:cubicBezTo>
                      <a:pt x="0" y="10123"/>
                      <a:pt x="7620" y="6313"/>
                      <a:pt x="11430" y="6313"/>
                    </a:cubicBezTo>
                    <a:cubicBezTo>
                      <a:pt x="30480" y="-1307"/>
                      <a:pt x="53340" y="-1307"/>
                      <a:pt x="83820" y="2503"/>
                    </a:cubicBezTo>
                    <a:close/>
                  </a:path>
                </a:pathLst>
              </a:custGeom>
              <a:solidFill>
                <a:srgbClr val="FFE7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07" name="Freeform: Shape 806">
                <a:extLst>
                  <a:ext uri="{FF2B5EF4-FFF2-40B4-BE49-F238E27FC236}">
                    <a16:creationId xmlns:a16="http://schemas.microsoft.com/office/drawing/2014/main" id="{66B8CAA5-895F-91AA-83BD-7D90692610E4}"/>
                  </a:ext>
                </a:extLst>
              </p:cNvPr>
              <p:cNvSpPr/>
              <p:nvPr/>
            </p:nvSpPr>
            <p:spPr>
              <a:xfrm>
                <a:off x="6395496" y="2106929"/>
                <a:ext cx="51024" cy="30479"/>
              </a:xfrm>
              <a:custGeom>
                <a:avLst/>
                <a:gdLst>
                  <a:gd name="connsiteX0" fmla="*/ 51025 w 51024"/>
                  <a:gd name="connsiteY0" fmla="*/ 7620 h 30479"/>
                  <a:gd name="connsiteX1" fmla="*/ 35785 w 51024"/>
                  <a:gd name="connsiteY1" fmla="*/ 26670 h 30479"/>
                  <a:gd name="connsiteX2" fmla="*/ 9115 w 51024"/>
                  <a:gd name="connsiteY2" fmla="*/ 30480 h 30479"/>
                  <a:gd name="connsiteX3" fmla="*/ 1495 w 51024"/>
                  <a:gd name="connsiteY3" fmla="*/ 15240 h 30479"/>
                  <a:gd name="connsiteX4" fmla="*/ 31975 w 51024"/>
                  <a:gd name="connsiteY4" fmla="*/ 0 h 30479"/>
                  <a:gd name="connsiteX5" fmla="*/ 51025 w 51024"/>
                  <a:gd name="connsiteY5" fmla="*/ 7620 h 30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024" h="30479">
                    <a:moveTo>
                      <a:pt x="51025" y="7620"/>
                    </a:moveTo>
                    <a:cubicBezTo>
                      <a:pt x="43405" y="15240"/>
                      <a:pt x="43405" y="22860"/>
                      <a:pt x="35785" y="26670"/>
                    </a:cubicBezTo>
                    <a:cubicBezTo>
                      <a:pt x="28165" y="30480"/>
                      <a:pt x="16735" y="30480"/>
                      <a:pt x="9115" y="30480"/>
                    </a:cubicBezTo>
                    <a:cubicBezTo>
                      <a:pt x="1495" y="30480"/>
                      <a:pt x="-2315" y="22860"/>
                      <a:pt x="1495" y="15240"/>
                    </a:cubicBezTo>
                    <a:cubicBezTo>
                      <a:pt x="9115" y="7620"/>
                      <a:pt x="20545" y="3810"/>
                      <a:pt x="31975" y="0"/>
                    </a:cubicBezTo>
                    <a:cubicBezTo>
                      <a:pt x="35785" y="11430"/>
                      <a:pt x="47215" y="7620"/>
                      <a:pt x="51025" y="7620"/>
                    </a:cubicBezTo>
                    <a:close/>
                  </a:path>
                </a:pathLst>
              </a:custGeom>
              <a:solidFill>
                <a:srgbClr val="FFCF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08" name="Freeform: Shape 807">
                <a:extLst>
                  <a:ext uri="{FF2B5EF4-FFF2-40B4-BE49-F238E27FC236}">
                    <a16:creationId xmlns:a16="http://schemas.microsoft.com/office/drawing/2014/main" id="{39C390C1-7AEE-6267-79BE-E7C60D1F949D}"/>
                  </a:ext>
                </a:extLst>
              </p:cNvPr>
              <p:cNvSpPr/>
              <p:nvPr/>
            </p:nvSpPr>
            <p:spPr>
              <a:xfrm>
                <a:off x="7292340" y="1276350"/>
                <a:ext cx="41910" cy="30479"/>
              </a:xfrm>
              <a:custGeom>
                <a:avLst/>
                <a:gdLst>
                  <a:gd name="connsiteX0" fmla="*/ 19050 w 41910"/>
                  <a:gd name="connsiteY0" fmla="*/ 30480 h 30479"/>
                  <a:gd name="connsiteX1" fmla="*/ 0 w 41910"/>
                  <a:gd name="connsiteY1" fmla="*/ 15240 h 30479"/>
                  <a:gd name="connsiteX2" fmla="*/ 19050 w 41910"/>
                  <a:gd name="connsiteY2" fmla="*/ 0 h 30479"/>
                  <a:gd name="connsiteX3" fmla="*/ 41910 w 41910"/>
                  <a:gd name="connsiteY3" fmla="*/ 15240 h 30479"/>
                  <a:gd name="connsiteX4" fmla="*/ 19050 w 41910"/>
                  <a:gd name="connsiteY4" fmla="*/ 30480 h 30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10" h="30479">
                    <a:moveTo>
                      <a:pt x="19050" y="30480"/>
                    </a:moveTo>
                    <a:cubicBezTo>
                      <a:pt x="7620" y="30480"/>
                      <a:pt x="0" y="22860"/>
                      <a:pt x="0" y="15240"/>
                    </a:cubicBezTo>
                    <a:cubicBezTo>
                      <a:pt x="0" y="7620"/>
                      <a:pt x="7620" y="0"/>
                      <a:pt x="19050" y="0"/>
                    </a:cubicBezTo>
                    <a:cubicBezTo>
                      <a:pt x="30480" y="0"/>
                      <a:pt x="41910" y="7620"/>
                      <a:pt x="41910" y="15240"/>
                    </a:cubicBezTo>
                    <a:cubicBezTo>
                      <a:pt x="41910" y="22860"/>
                      <a:pt x="30480" y="30480"/>
                      <a:pt x="19050" y="30480"/>
                    </a:cubicBezTo>
                    <a:close/>
                  </a:path>
                </a:pathLst>
              </a:custGeom>
              <a:solidFill>
                <a:srgbClr val="FFA6F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09" name="Freeform: Shape 808">
                <a:extLst>
                  <a:ext uri="{FF2B5EF4-FFF2-40B4-BE49-F238E27FC236}">
                    <a16:creationId xmlns:a16="http://schemas.microsoft.com/office/drawing/2014/main" id="{5914344E-EC60-25ED-00C3-790A004A9D80}"/>
                  </a:ext>
                </a:extLst>
              </p:cNvPr>
              <p:cNvSpPr/>
              <p:nvPr/>
            </p:nvSpPr>
            <p:spPr>
              <a:xfrm>
                <a:off x="6028728" y="1415741"/>
                <a:ext cx="59652" cy="67842"/>
              </a:xfrm>
              <a:custGeom>
                <a:avLst/>
                <a:gdLst>
                  <a:gd name="connsiteX0" fmla="*/ 44412 w 59652"/>
                  <a:gd name="connsiteY0" fmla="*/ 39678 h 67842"/>
                  <a:gd name="connsiteX1" fmla="*/ 48223 w 59652"/>
                  <a:gd name="connsiteY1" fmla="*/ 28248 h 67842"/>
                  <a:gd name="connsiteX2" fmla="*/ 44412 w 59652"/>
                  <a:gd name="connsiteY2" fmla="*/ 9198 h 67842"/>
                  <a:gd name="connsiteX3" fmla="*/ 21553 w 59652"/>
                  <a:gd name="connsiteY3" fmla="*/ 9198 h 67842"/>
                  <a:gd name="connsiteX4" fmla="*/ 10123 w 59652"/>
                  <a:gd name="connsiteY4" fmla="*/ 28248 h 67842"/>
                  <a:gd name="connsiteX5" fmla="*/ 6312 w 59652"/>
                  <a:gd name="connsiteY5" fmla="*/ 43488 h 67842"/>
                  <a:gd name="connsiteX6" fmla="*/ 10123 w 59652"/>
                  <a:gd name="connsiteY6" fmla="*/ 58728 h 67842"/>
                  <a:gd name="connsiteX7" fmla="*/ 25362 w 59652"/>
                  <a:gd name="connsiteY7" fmla="*/ 51108 h 67842"/>
                  <a:gd name="connsiteX8" fmla="*/ 25362 w 59652"/>
                  <a:gd name="connsiteY8" fmla="*/ 47298 h 67842"/>
                  <a:gd name="connsiteX9" fmla="*/ 29173 w 59652"/>
                  <a:gd name="connsiteY9" fmla="*/ 47298 h 67842"/>
                  <a:gd name="connsiteX10" fmla="*/ 32983 w 59652"/>
                  <a:gd name="connsiteY10" fmla="*/ 51108 h 67842"/>
                  <a:gd name="connsiteX11" fmla="*/ 21553 w 59652"/>
                  <a:gd name="connsiteY11" fmla="*/ 66348 h 67842"/>
                  <a:gd name="connsiteX12" fmla="*/ 2503 w 59652"/>
                  <a:gd name="connsiteY12" fmla="*/ 58728 h 67842"/>
                  <a:gd name="connsiteX13" fmla="*/ 6312 w 59652"/>
                  <a:gd name="connsiteY13" fmla="*/ 39678 h 67842"/>
                  <a:gd name="connsiteX14" fmla="*/ 6312 w 59652"/>
                  <a:gd name="connsiteY14" fmla="*/ 32058 h 67842"/>
                  <a:gd name="connsiteX15" fmla="*/ 13933 w 59652"/>
                  <a:gd name="connsiteY15" fmla="*/ 5388 h 67842"/>
                  <a:gd name="connsiteX16" fmla="*/ 48223 w 59652"/>
                  <a:gd name="connsiteY16" fmla="*/ 1578 h 67842"/>
                  <a:gd name="connsiteX17" fmla="*/ 59653 w 59652"/>
                  <a:gd name="connsiteY17" fmla="*/ 24438 h 67842"/>
                  <a:gd name="connsiteX18" fmla="*/ 44412 w 59652"/>
                  <a:gd name="connsiteY18" fmla="*/ 39678 h 67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652" h="67842">
                    <a:moveTo>
                      <a:pt x="44412" y="39678"/>
                    </a:moveTo>
                    <a:cubicBezTo>
                      <a:pt x="44412" y="35868"/>
                      <a:pt x="48223" y="32058"/>
                      <a:pt x="48223" y="28248"/>
                    </a:cubicBezTo>
                    <a:cubicBezTo>
                      <a:pt x="52033" y="20628"/>
                      <a:pt x="52033" y="13008"/>
                      <a:pt x="44412" y="9198"/>
                    </a:cubicBezTo>
                    <a:cubicBezTo>
                      <a:pt x="36793" y="5388"/>
                      <a:pt x="29173" y="1578"/>
                      <a:pt x="21553" y="9198"/>
                    </a:cubicBezTo>
                    <a:cubicBezTo>
                      <a:pt x="13933" y="13008"/>
                      <a:pt x="6312" y="20628"/>
                      <a:pt x="10123" y="28248"/>
                    </a:cubicBezTo>
                    <a:cubicBezTo>
                      <a:pt x="13933" y="35868"/>
                      <a:pt x="13933" y="39678"/>
                      <a:pt x="6312" y="43488"/>
                    </a:cubicBezTo>
                    <a:cubicBezTo>
                      <a:pt x="-1307" y="51108"/>
                      <a:pt x="2503" y="54918"/>
                      <a:pt x="10123" y="58728"/>
                    </a:cubicBezTo>
                    <a:cubicBezTo>
                      <a:pt x="13933" y="62538"/>
                      <a:pt x="21553" y="58728"/>
                      <a:pt x="25362" y="51108"/>
                    </a:cubicBezTo>
                    <a:cubicBezTo>
                      <a:pt x="25362" y="51108"/>
                      <a:pt x="25362" y="47298"/>
                      <a:pt x="25362" y="47298"/>
                    </a:cubicBezTo>
                    <a:cubicBezTo>
                      <a:pt x="25362" y="47298"/>
                      <a:pt x="29173" y="47298"/>
                      <a:pt x="29173" y="47298"/>
                    </a:cubicBezTo>
                    <a:cubicBezTo>
                      <a:pt x="29173" y="47298"/>
                      <a:pt x="29173" y="47298"/>
                      <a:pt x="32983" y="51108"/>
                    </a:cubicBezTo>
                    <a:cubicBezTo>
                      <a:pt x="36793" y="58728"/>
                      <a:pt x="29173" y="62538"/>
                      <a:pt x="21553" y="66348"/>
                    </a:cubicBezTo>
                    <a:cubicBezTo>
                      <a:pt x="13933" y="70158"/>
                      <a:pt x="6312" y="66348"/>
                      <a:pt x="2503" y="58728"/>
                    </a:cubicBezTo>
                    <a:cubicBezTo>
                      <a:pt x="-1307" y="51108"/>
                      <a:pt x="-1307" y="43488"/>
                      <a:pt x="6312" y="39678"/>
                    </a:cubicBezTo>
                    <a:cubicBezTo>
                      <a:pt x="10123" y="35868"/>
                      <a:pt x="13933" y="35868"/>
                      <a:pt x="6312" y="32058"/>
                    </a:cubicBezTo>
                    <a:cubicBezTo>
                      <a:pt x="2503" y="28248"/>
                      <a:pt x="10123" y="9198"/>
                      <a:pt x="13933" y="5388"/>
                    </a:cubicBezTo>
                    <a:cubicBezTo>
                      <a:pt x="21553" y="1578"/>
                      <a:pt x="40603" y="-2232"/>
                      <a:pt x="48223" y="1578"/>
                    </a:cubicBezTo>
                    <a:cubicBezTo>
                      <a:pt x="55843" y="5388"/>
                      <a:pt x="59653" y="13008"/>
                      <a:pt x="59653" y="24438"/>
                    </a:cubicBezTo>
                    <a:cubicBezTo>
                      <a:pt x="55843" y="32058"/>
                      <a:pt x="55843" y="35868"/>
                      <a:pt x="44412" y="39678"/>
                    </a:cubicBezTo>
                    <a:close/>
                  </a:path>
                </a:pathLst>
              </a:custGeom>
              <a:solidFill>
                <a:srgbClr val="FF77E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10" name="Freeform: Shape 809">
                <a:extLst>
                  <a:ext uri="{FF2B5EF4-FFF2-40B4-BE49-F238E27FC236}">
                    <a16:creationId xmlns:a16="http://schemas.microsoft.com/office/drawing/2014/main" id="{5F0A4A16-3AF3-79D9-1066-6712E85AF7B3}"/>
                  </a:ext>
                </a:extLst>
              </p:cNvPr>
              <p:cNvSpPr/>
              <p:nvPr/>
            </p:nvSpPr>
            <p:spPr>
              <a:xfrm>
                <a:off x="4895851" y="1348740"/>
                <a:ext cx="42881" cy="30479"/>
              </a:xfrm>
              <a:custGeom>
                <a:avLst/>
                <a:gdLst>
                  <a:gd name="connsiteX0" fmla="*/ 22860 w 42881"/>
                  <a:gd name="connsiteY0" fmla="*/ 0 h 30479"/>
                  <a:gd name="connsiteX1" fmla="*/ 41910 w 42881"/>
                  <a:gd name="connsiteY1" fmla="*/ 15240 h 30479"/>
                  <a:gd name="connsiteX2" fmla="*/ 22860 w 42881"/>
                  <a:gd name="connsiteY2" fmla="*/ 30480 h 30479"/>
                  <a:gd name="connsiteX3" fmla="*/ 0 w 42881"/>
                  <a:gd name="connsiteY3" fmla="*/ 15240 h 30479"/>
                  <a:gd name="connsiteX4" fmla="*/ 22860 w 42881"/>
                  <a:gd name="connsiteY4" fmla="*/ 0 h 30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881" h="30479">
                    <a:moveTo>
                      <a:pt x="22860" y="0"/>
                    </a:moveTo>
                    <a:cubicBezTo>
                      <a:pt x="38100" y="0"/>
                      <a:pt x="45720" y="7620"/>
                      <a:pt x="41910" y="15240"/>
                    </a:cubicBezTo>
                    <a:cubicBezTo>
                      <a:pt x="41910" y="22860"/>
                      <a:pt x="34290" y="30480"/>
                      <a:pt x="22860" y="30480"/>
                    </a:cubicBezTo>
                    <a:cubicBezTo>
                      <a:pt x="11430" y="30480"/>
                      <a:pt x="0" y="22860"/>
                      <a:pt x="0" y="15240"/>
                    </a:cubicBezTo>
                    <a:cubicBezTo>
                      <a:pt x="3810" y="7620"/>
                      <a:pt x="11430" y="0"/>
                      <a:pt x="22860" y="0"/>
                    </a:cubicBezTo>
                    <a:close/>
                  </a:path>
                </a:pathLst>
              </a:custGeom>
              <a:solidFill>
                <a:srgbClr val="FF83E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11" name="Freeform: Shape 810">
                <a:extLst>
                  <a:ext uri="{FF2B5EF4-FFF2-40B4-BE49-F238E27FC236}">
                    <a16:creationId xmlns:a16="http://schemas.microsoft.com/office/drawing/2014/main" id="{AC15349B-27CC-6044-1077-417A8ED433D4}"/>
                  </a:ext>
                </a:extLst>
              </p:cNvPr>
              <p:cNvSpPr/>
              <p:nvPr/>
            </p:nvSpPr>
            <p:spPr>
              <a:xfrm>
                <a:off x="7069866" y="1248613"/>
                <a:ext cx="47214" cy="35356"/>
              </a:xfrm>
              <a:custGeom>
                <a:avLst/>
                <a:gdLst>
                  <a:gd name="connsiteX0" fmla="*/ 47215 w 47214"/>
                  <a:gd name="connsiteY0" fmla="*/ 1067 h 35356"/>
                  <a:gd name="connsiteX1" fmla="*/ 20545 w 47214"/>
                  <a:gd name="connsiteY1" fmla="*/ 31547 h 35356"/>
                  <a:gd name="connsiteX2" fmla="*/ 9115 w 47214"/>
                  <a:gd name="connsiteY2" fmla="*/ 35357 h 35356"/>
                  <a:gd name="connsiteX3" fmla="*/ 1495 w 47214"/>
                  <a:gd name="connsiteY3" fmla="*/ 23927 h 35356"/>
                  <a:gd name="connsiteX4" fmla="*/ 24354 w 47214"/>
                  <a:gd name="connsiteY4" fmla="*/ 4877 h 35356"/>
                  <a:gd name="connsiteX5" fmla="*/ 47215 w 47214"/>
                  <a:gd name="connsiteY5" fmla="*/ 1067 h 35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214" h="35356">
                    <a:moveTo>
                      <a:pt x="47215" y="1067"/>
                    </a:moveTo>
                    <a:cubicBezTo>
                      <a:pt x="43404" y="16307"/>
                      <a:pt x="35785" y="27737"/>
                      <a:pt x="20545" y="31547"/>
                    </a:cubicBezTo>
                    <a:cubicBezTo>
                      <a:pt x="16735" y="31547"/>
                      <a:pt x="12924" y="35357"/>
                      <a:pt x="9115" y="35357"/>
                    </a:cubicBezTo>
                    <a:cubicBezTo>
                      <a:pt x="1495" y="35357"/>
                      <a:pt x="-2315" y="31547"/>
                      <a:pt x="1495" y="23927"/>
                    </a:cubicBezTo>
                    <a:cubicBezTo>
                      <a:pt x="5304" y="16307"/>
                      <a:pt x="12924" y="8687"/>
                      <a:pt x="24354" y="4877"/>
                    </a:cubicBezTo>
                    <a:cubicBezTo>
                      <a:pt x="28165" y="4877"/>
                      <a:pt x="35785" y="-2743"/>
                      <a:pt x="47215" y="1067"/>
                    </a:cubicBezTo>
                    <a:close/>
                  </a:path>
                </a:pathLst>
              </a:custGeom>
              <a:solidFill>
                <a:srgbClr val="FFDA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12" name="Freeform: Shape 811">
                <a:extLst>
                  <a:ext uri="{FF2B5EF4-FFF2-40B4-BE49-F238E27FC236}">
                    <a16:creationId xmlns:a16="http://schemas.microsoft.com/office/drawing/2014/main" id="{15499BFA-6A51-2B53-C8A5-0A3502709149}"/>
                  </a:ext>
                </a:extLst>
              </p:cNvPr>
              <p:cNvSpPr/>
              <p:nvPr/>
            </p:nvSpPr>
            <p:spPr>
              <a:xfrm>
                <a:off x="6751320" y="1766773"/>
                <a:ext cx="80010" cy="27736"/>
              </a:xfrm>
              <a:custGeom>
                <a:avLst/>
                <a:gdLst>
                  <a:gd name="connsiteX0" fmla="*/ 80010 w 80010"/>
                  <a:gd name="connsiteY0" fmla="*/ 1067 h 27736"/>
                  <a:gd name="connsiteX1" fmla="*/ 41910 w 80010"/>
                  <a:gd name="connsiteY1" fmla="*/ 20117 h 27736"/>
                  <a:gd name="connsiteX2" fmla="*/ 7620 w 80010"/>
                  <a:gd name="connsiteY2" fmla="*/ 27737 h 27736"/>
                  <a:gd name="connsiteX3" fmla="*/ 0 w 80010"/>
                  <a:gd name="connsiteY3" fmla="*/ 23927 h 27736"/>
                  <a:gd name="connsiteX4" fmla="*/ 3810 w 80010"/>
                  <a:gd name="connsiteY4" fmla="*/ 16307 h 27736"/>
                  <a:gd name="connsiteX5" fmla="*/ 49530 w 80010"/>
                  <a:gd name="connsiteY5" fmla="*/ 4877 h 27736"/>
                  <a:gd name="connsiteX6" fmla="*/ 80010 w 80010"/>
                  <a:gd name="connsiteY6" fmla="*/ 1067 h 27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010" h="27736">
                    <a:moveTo>
                      <a:pt x="80010" y="1067"/>
                    </a:moveTo>
                    <a:cubicBezTo>
                      <a:pt x="64770" y="8687"/>
                      <a:pt x="53340" y="12497"/>
                      <a:pt x="41910" y="20117"/>
                    </a:cubicBezTo>
                    <a:cubicBezTo>
                      <a:pt x="30480" y="27737"/>
                      <a:pt x="19050" y="27737"/>
                      <a:pt x="7620" y="27737"/>
                    </a:cubicBezTo>
                    <a:cubicBezTo>
                      <a:pt x="3810" y="27737"/>
                      <a:pt x="0" y="27737"/>
                      <a:pt x="0" y="23927"/>
                    </a:cubicBezTo>
                    <a:cubicBezTo>
                      <a:pt x="0" y="20117"/>
                      <a:pt x="0" y="20117"/>
                      <a:pt x="3810" y="16307"/>
                    </a:cubicBezTo>
                    <a:cubicBezTo>
                      <a:pt x="19050" y="8687"/>
                      <a:pt x="34290" y="1067"/>
                      <a:pt x="49530" y="4877"/>
                    </a:cubicBezTo>
                    <a:cubicBezTo>
                      <a:pt x="60960" y="4877"/>
                      <a:pt x="68580" y="-2743"/>
                      <a:pt x="80010" y="1067"/>
                    </a:cubicBezTo>
                    <a:close/>
                  </a:path>
                </a:pathLst>
              </a:custGeom>
              <a:solidFill>
                <a:srgbClr val="FFDE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13" name="Freeform: Shape 812">
                <a:extLst>
                  <a:ext uri="{FF2B5EF4-FFF2-40B4-BE49-F238E27FC236}">
                    <a16:creationId xmlns:a16="http://schemas.microsoft.com/office/drawing/2014/main" id="{CAD10454-DFBB-487A-109C-D6E76E4154FA}"/>
                  </a:ext>
                </a:extLst>
              </p:cNvPr>
              <p:cNvSpPr/>
              <p:nvPr/>
            </p:nvSpPr>
            <p:spPr>
              <a:xfrm>
                <a:off x="5307331" y="2239690"/>
                <a:ext cx="34289" cy="48811"/>
              </a:xfrm>
              <a:custGeom>
                <a:avLst/>
                <a:gdLst>
                  <a:gd name="connsiteX0" fmla="*/ 15240 w 34289"/>
                  <a:gd name="connsiteY0" fmla="*/ 23449 h 48811"/>
                  <a:gd name="connsiteX1" fmla="*/ 34290 w 34289"/>
                  <a:gd name="connsiteY1" fmla="*/ 31069 h 48811"/>
                  <a:gd name="connsiteX2" fmla="*/ 26670 w 34289"/>
                  <a:gd name="connsiteY2" fmla="*/ 42499 h 48811"/>
                  <a:gd name="connsiteX3" fmla="*/ 11430 w 34289"/>
                  <a:gd name="connsiteY3" fmla="*/ 46309 h 48811"/>
                  <a:gd name="connsiteX4" fmla="*/ 0 w 34289"/>
                  <a:gd name="connsiteY4" fmla="*/ 23449 h 48811"/>
                  <a:gd name="connsiteX5" fmla="*/ 0 w 34289"/>
                  <a:gd name="connsiteY5" fmla="*/ 4399 h 48811"/>
                  <a:gd name="connsiteX6" fmla="*/ 22860 w 34289"/>
                  <a:gd name="connsiteY6" fmla="*/ 4399 h 48811"/>
                  <a:gd name="connsiteX7" fmla="*/ 15240 w 34289"/>
                  <a:gd name="connsiteY7" fmla="*/ 23449 h 48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89" h="48811">
                    <a:moveTo>
                      <a:pt x="15240" y="23449"/>
                    </a:moveTo>
                    <a:cubicBezTo>
                      <a:pt x="19050" y="27259"/>
                      <a:pt x="26670" y="27259"/>
                      <a:pt x="34290" y="31069"/>
                    </a:cubicBezTo>
                    <a:cubicBezTo>
                      <a:pt x="30480" y="34879"/>
                      <a:pt x="26670" y="38689"/>
                      <a:pt x="26670" y="42499"/>
                    </a:cubicBezTo>
                    <a:cubicBezTo>
                      <a:pt x="22860" y="50119"/>
                      <a:pt x="19050" y="50119"/>
                      <a:pt x="11430" y="46309"/>
                    </a:cubicBezTo>
                    <a:cubicBezTo>
                      <a:pt x="7620" y="46309"/>
                      <a:pt x="0" y="27259"/>
                      <a:pt x="0" y="23449"/>
                    </a:cubicBezTo>
                    <a:cubicBezTo>
                      <a:pt x="7620" y="15829"/>
                      <a:pt x="0" y="12019"/>
                      <a:pt x="0" y="4399"/>
                    </a:cubicBezTo>
                    <a:cubicBezTo>
                      <a:pt x="7620" y="589"/>
                      <a:pt x="15240" y="-3221"/>
                      <a:pt x="22860" y="4399"/>
                    </a:cubicBezTo>
                    <a:cubicBezTo>
                      <a:pt x="30480" y="12019"/>
                      <a:pt x="19050" y="15829"/>
                      <a:pt x="15240" y="23449"/>
                    </a:cubicBezTo>
                    <a:close/>
                  </a:path>
                </a:pathLst>
              </a:custGeom>
              <a:solidFill>
                <a:srgbClr val="FFE7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14" name="Freeform: Shape 813">
                <a:extLst>
                  <a:ext uri="{FF2B5EF4-FFF2-40B4-BE49-F238E27FC236}">
                    <a16:creationId xmlns:a16="http://schemas.microsoft.com/office/drawing/2014/main" id="{836BC53B-C0EF-E785-843D-017383160890}"/>
                  </a:ext>
                </a:extLst>
              </p:cNvPr>
              <p:cNvSpPr/>
              <p:nvPr/>
            </p:nvSpPr>
            <p:spPr>
              <a:xfrm>
                <a:off x="4415791" y="1421129"/>
                <a:ext cx="41909" cy="30479"/>
              </a:xfrm>
              <a:custGeom>
                <a:avLst/>
                <a:gdLst>
                  <a:gd name="connsiteX0" fmla="*/ 22860 w 41909"/>
                  <a:gd name="connsiteY0" fmla="*/ 0 h 30479"/>
                  <a:gd name="connsiteX1" fmla="*/ 41910 w 41909"/>
                  <a:gd name="connsiteY1" fmla="*/ 15240 h 30479"/>
                  <a:gd name="connsiteX2" fmla="*/ 22860 w 41909"/>
                  <a:gd name="connsiteY2" fmla="*/ 30480 h 30479"/>
                  <a:gd name="connsiteX3" fmla="*/ 0 w 41909"/>
                  <a:gd name="connsiteY3" fmla="*/ 15240 h 30479"/>
                  <a:gd name="connsiteX4" fmla="*/ 22860 w 41909"/>
                  <a:gd name="connsiteY4" fmla="*/ 0 h 30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09" h="30479">
                    <a:moveTo>
                      <a:pt x="22860" y="0"/>
                    </a:moveTo>
                    <a:cubicBezTo>
                      <a:pt x="30480" y="0"/>
                      <a:pt x="41910" y="7620"/>
                      <a:pt x="41910" y="15240"/>
                    </a:cubicBezTo>
                    <a:cubicBezTo>
                      <a:pt x="41910" y="22860"/>
                      <a:pt x="34290" y="30480"/>
                      <a:pt x="22860" y="30480"/>
                    </a:cubicBezTo>
                    <a:cubicBezTo>
                      <a:pt x="15240" y="30480"/>
                      <a:pt x="0" y="22860"/>
                      <a:pt x="0" y="15240"/>
                    </a:cubicBezTo>
                    <a:cubicBezTo>
                      <a:pt x="0" y="7620"/>
                      <a:pt x="11430" y="0"/>
                      <a:pt x="22860" y="0"/>
                    </a:cubicBezTo>
                    <a:close/>
                  </a:path>
                </a:pathLst>
              </a:custGeom>
              <a:solidFill>
                <a:srgbClr val="FF87E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15" name="Freeform: Shape 814">
                <a:extLst>
                  <a:ext uri="{FF2B5EF4-FFF2-40B4-BE49-F238E27FC236}">
                    <a16:creationId xmlns:a16="http://schemas.microsoft.com/office/drawing/2014/main" id="{CD90BF24-9F44-96F7-416D-B4C278EB6B3D}"/>
                  </a:ext>
                </a:extLst>
              </p:cNvPr>
              <p:cNvSpPr/>
              <p:nvPr/>
            </p:nvSpPr>
            <p:spPr>
              <a:xfrm>
                <a:off x="8258502" y="1607820"/>
                <a:ext cx="81587" cy="39793"/>
              </a:xfrm>
              <a:custGeom>
                <a:avLst/>
                <a:gdLst>
                  <a:gd name="connsiteX0" fmla="*/ 81588 w 81587"/>
                  <a:gd name="connsiteY0" fmla="*/ 0 h 39793"/>
                  <a:gd name="connsiteX1" fmla="*/ 66348 w 81587"/>
                  <a:gd name="connsiteY1" fmla="*/ 11430 h 39793"/>
                  <a:gd name="connsiteX2" fmla="*/ 9198 w 81587"/>
                  <a:gd name="connsiteY2" fmla="*/ 38100 h 39793"/>
                  <a:gd name="connsiteX3" fmla="*/ 1578 w 81587"/>
                  <a:gd name="connsiteY3" fmla="*/ 38100 h 39793"/>
                  <a:gd name="connsiteX4" fmla="*/ 5388 w 81587"/>
                  <a:gd name="connsiteY4" fmla="*/ 30480 h 39793"/>
                  <a:gd name="connsiteX5" fmla="*/ 16818 w 81587"/>
                  <a:gd name="connsiteY5" fmla="*/ 26670 h 39793"/>
                  <a:gd name="connsiteX6" fmla="*/ 20628 w 81587"/>
                  <a:gd name="connsiteY6" fmla="*/ 22860 h 39793"/>
                  <a:gd name="connsiteX7" fmla="*/ 28248 w 81587"/>
                  <a:gd name="connsiteY7" fmla="*/ 11430 h 39793"/>
                  <a:gd name="connsiteX8" fmla="*/ 81588 w 81587"/>
                  <a:gd name="connsiteY8" fmla="*/ 0 h 3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587" h="39793">
                    <a:moveTo>
                      <a:pt x="81588" y="0"/>
                    </a:moveTo>
                    <a:cubicBezTo>
                      <a:pt x="77778" y="7620"/>
                      <a:pt x="73968" y="7620"/>
                      <a:pt x="66348" y="11430"/>
                    </a:cubicBezTo>
                    <a:cubicBezTo>
                      <a:pt x="43488" y="15240"/>
                      <a:pt x="28248" y="26670"/>
                      <a:pt x="9198" y="38100"/>
                    </a:cubicBezTo>
                    <a:cubicBezTo>
                      <a:pt x="5388" y="38100"/>
                      <a:pt x="1578" y="41910"/>
                      <a:pt x="1578" y="38100"/>
                    </a:cubicBezTo>
                    <a:cubicBezTo>
                      <a:pt x="-2232" y="34290"/>
                      <a:pt x="1578" y="30480"/>
                      <a:pt x="5388" y="30480"/>
                    </a:cubicBezTo>
                    <a:cubicBezTo>
                      <a:pt x="9198" y="26670"/>
                      <a:pt x="13008" y="26670"/>
                      <a:pt x="16818" y="26670"/>
                    </a:cubicBezTo>
                    <a:cubicBezTo>
                      <a:pt x="20628" y="26670"/>
                      <a:pt x="24438" y="22860"/>
                      <a:pt x="20628" y="22860"/>
                    </a:cubicBezTo>
                    <a:cubicBezTo>
                      <a:pt x="13008" y="15240"/>
                      <a:pt x="24438" y="11430"/>
                      <a:pt x="28248" y="11430"/>
                    </a:cubicBezTo>
                    <a:cubicBezTo>
                      <a:pt x="43488" y="3810"/>
                      <a:pt x="58728" y="0"/>
                      <a:pt x="81588" y="0"/>
                    </a:cubicBezTo>
                    <a:close/>
                  </a:path>
                </a:pathLst>
              </a:custGeom>
              <a:solidFill>
                <a:srgbClr val="FFEE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16" name="Freeform: Shape 815">
                <a:extLst>
                  <a:ext uri="{FF2B5EF4-FFF2-40B4-BE49-F238E27FC236}">
                    <a16:creationId xmlns:a16="http://schemas.microsoft.com/office/drawing/2014/main" id="{E009085F-9F5A-6E65-5B80-578496F56186}"/>
                  </a:ext>
                </a:extLst>
              </p:cNvPr>
              <p:cNvSpPr/>
              <p:nvPr/>
            </p:nvSpPr>
            <p:spPr>
              <a:xfrm>
                <a:off x="7931382" y="2574065"/>
                <a:ext cx="81048" cy="16734"/>
              </a:xfrm>
              <a:custGeom>
                <a:avLst/>
                <a:gdLst>
                  <a:gd name="connsiteX0" fmla="*/ 81048 w 81048"/>
                  <a:gd name="connsiteY0" fmla="*/ 9115 h 16734"/>
                  <a:gd name="connsiteX1" fmla="*/ 16279 w 81048"/>
                  <a:gd name="connsiteY1" fmla="*/ 16735 h 16734"/>
                  <a:gd name="connsiteX2" fmla="*/ 8658 w 81048"/>
                  <a:gd name="connsiteY2" fmla="*/ 16735 h 16734"/>
                  <a:gd name="connsiteX3" fmla="*/ 1038 w 81048"/>
                  <a:gd name="connsiteY3" fmla="*/ 9115 h 16734"/>
                  <a:gd name="connsiteX4" fmla="*/ 8658 w 81048"/>
                  <a:gd name="connsiteY4" fmla="*/ 5305 h 16734"/>
                  <a:gd name="connsiteX5" fmla="*/ 31518 w 81048"/>
                  <a:gd name="connsiteY5" fmla="*/ 1495 h 16734"/>
                  <a:gd name="connsiteX6" fmla="*/ 81048 w 81048"/>
                  <a:gd name="connsiteY6" fmla="*/ 9115 h 16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048" h="16734">
                    <a:moveTo>
                      <a:pt x="81048" y="9115"/>
                    </a:moveTo>
                    <a:cubicBezTo>
                      <a:pt x="58188" y="16735"/>
                      <a:pt x="39138" y="16735"/>
                      <a:pt x="16279" y="16735"/>
                    </a:cubicBezTo>
                    <a:cubicBezTo>
                      <a:pt x="12468" y="16735"/>
                      <a:pt x="12468" y="16735"/>
                      <a:pt x="8658" y="16735"/>
                    </a:cubicBezTo>
                    <a:cubicBezTo>
                      <a:pt x="4848" y="16735"/>
                      <a:pt x="-2771" y="12925"/>
                      <a:pt x="1038" y="9115"/>
                    </a:cubicBezTo>
                    <a:cubicBezTo>
                      <a:pt x="1038" y="5305"/>
                      <a:pt x="4848" y="5305"/>
                      <a:pt x="8658" y="5305"/>
                    </a:cubicBezTo>
                    <a:cubicBezTo>
                      <a:pt x="16279" y="5305"/>
                      <a:pt x="23898" y="1495"/>
                      <a:pt x="31518" y="1495"/>
                    </a:cubicBezTo>
                    <a:cubicBezTo>
                      <a:pt x="50568" y="-2315"/>
                      <a:pt x="65808" y="1495"/>
                      <a:pt x="81048" y="9115"/>
                    </a:cubicBezTo>
                    <a:close/>
                  </a:path>
                </a:pathLst>
              </a:custGeom>
              <a:solidFill>
                <a:srgbClr val="FFDC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17" name="Freeform: Shape 816">
                <a:extLst>
                  <a:ext uri="{FF2B5EF4-FFF2-40B4-BE49-F238E27FC236}">
                    <a16:creationId xmlns:a16="http://schemas.microsoft.com/office/drawing/2014/main" id="{12BAFFD7-48D3-731A-50CA-ACD2CD0EFF31}"/>
                  </a:ext>
                </a:extLst>
              </p:cNvPr>
              <p:cNvSpPr/>
              <p:nvPr/>
            </p:nvSpPr>
            <p:spPr>
              <a:xfrm>
                <a:off x="7604761" y="3299459"/>
                <a:ext cx="53339" cy="40957"/>
              </a:xfrm>
              <a:custGeom>
                <a:avLst/>
                <a:gdLst>
                  <a:gd name="connsiteX0" fmla="*/ 11430 w 53339"/>
                  <a:gd name="connsiteY0" fmla="*/ 0 h 40957"/>
                  <a:gd name="connsiteX1" fmla="*/ 30480 w 53339"/>
                  <a:gd name="connsiteY1" fmla="*/ 7620 h 40957"/>
                  <a:gd name="connsiteX2" fmla="*/ 53340 w 53339"/>
                  <a:gd name="connsiteY2" fmla="*/ 30480 h 40957"/>
                  <a:gd name="connsiteX3" fmla="*/ 53340 w 53339"/>
                  <a:gd name="connsiteY3" fmla="*/ 38100 h 40957"/>
                  <a:gd name="connsiteX4" fmla="*/ 45720 w 53339"/>
                  <a:gd name="connsiteY4" fmla="*/ 38100 h 40957"/>
                  <a:gd name="connsiteX5" fmla="*/ 11430 w 53339"/>
                  <a:gd name="connsiteY5" fmla="*/ 22860 h 40957"/>
                  <a:gd name="connsiteX6" fmla="*/ 0 w 53339"/>
                  <a:gd name="connsiteY6" fmla="*/ 7620 h 40957"/>
                  <a:gd name="connsiteX7" fmla="*/ 11430 w 53339"/>
                  <a:gd name="connsiteY7" fmla="*/ 0 h 40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339" h="40957">
                    <a:moveTo>
                      <a:pt x="11430" y="0"/>
                    </a:moveTo>
                    <a:cubicBezTo>
                      <a:pt x="19050" y="0"/>
                      <a:pt x="26670" y="3810"/>
                      <a:pt x="30480" y="7620"/>
                    </a:cubicBezTo>
                    <a:cubicBezTo>
                      <a:pt x="38100" y="15240"/>
                      <a:pt x="45720" y="22860"/>
                      <a:pt x="53340" y="30480"/>
                    </a:cubicBezTo>
                    <a:cubicBezTo>
                      <a:pt x="53340" y="30480"/>
                      <a:pt x="53340" y="34290"/>
                      <a:pt x="53340" y="38100"/>
                    </a:cubicBezTo>
                    <a:cubicBezTo>
                      <a:pt x="53340" y="41910"/>
                      <a:pt x="49530" y="41910"/>
                      <a:pt x="45720" y="38100"/>
                    </a:cubicBezTo>
                    <a:cubicBezTo>
                      <a:pt x="34290" y="30480"/>
                      <a:pt x="22860" y="30480"/>
                      <a:pt x="11430" y="22860"/>
                    </a:cubicBezTo>
                    <a:cubicBezTo>
                      <a:pt x="3810" y="19050"/>
                      <a:pt x="0" y="15240"/>
                      <a:pt x="0" y="7620"/>
                    </a:cubicBezTo>
                    <a:cubicBezTo>
                      <a:pt x="0" y="0"/>
                      <a:pt x="3810" y="0"/>
                      <a:pt x="11430" y="0"/>
                    </a:cubicBezTo>
                    <a:close/>
                  </a:path>
                </a:pathLst>
              </a:custGeom>
              <a:solidFill>
                <a:srgbClr val="FF9EF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18" name="Freeform: Shape 817">
                <a:extLst>
                  <a:ext uri="{FF2B5EF4-FFF2-40B4-BE49-F238E27FC236}">
                    <a16:creationId xmlns:a16="http://schemas.microsoft.com/office/drawing/2014/main" id="{A0D1FEAF-6E03-7672-3F88-22493D5EE9B8}"/>
                  </a:ext>
                </a:extLst>
              </p:cNvPr>
              <p:cNvSpPr/>
              <p:nvPr/>
            </p:nvSpPr>
            <p:spPr>
              <a:xfrm>
                <a:off x="6275394" y="1661159"/>
                <a:ext cx="56826" cy="94297"/>
              </a:xfrm>
              <a:custGeom>
                <a:avLst/>
                <a:gdLst>
                  <a:gd name="connsiteX0" fmla="*/ 14917 w 56826"/>
                  <a:gd name="connsiteY0" fmla="*/ 91440 h 94297"/>
                  <a:gd name="connsiteX1" fmla="*/ 3487 w 56826"/>
                  <a:gd name="connsiteY1" fmla="*/ 68580 h 94297"/>
                  <a:gd name="connsiteX2" fmla="*/ 26346 w 56826"/>
                  <a:gd name="connsiteY2" fmla="*/ 11430 h 94297"/>
                  <a:gd name="connsiteX3" fmla="*/ 26346 w 56826"/>
                  <a:gd name="connsiteY3" fmla="*/ 11430 h 94297"/>
                  <a:gd name="connsiteX4" fmla="*/ 56826 w 56826"/>
                  <a:gd name="connsiteY4" fmla="*/ 0 h 94297"/>
                  <a:gd name="connsiteX5" fmla="*/ 45396 w 56826"/>
                  <a:gd name="connsiteY5" fmla="*/ 15240 h 94297"/>
                  <a:gd name="connsiteX6" fmla="*/ 37776 w 56826"/>
                  <a:gd name="connsiteY6" fmla="*/ 22860 h 94297"/>
                  <a:gd name="connsiteX7" fmla="*/ 18726 w 56826"/>
                  <a:gd name="connsiteY7" fmla="*/ 76200 h 94297"/>
                  <a:gd name="connsiteX8" fmla="*/ 22537 w 56826"/>
                  <a:gd name="connsiteY8" fmla="*/ 87630 h 94297"/>
                  <a:gd name="connsiteX9" fmla="*/ 22537 w 56826"/>
                  <a:gd name="connsiteY9" fmla="*/ 91440 h 94297"/>
                  <a:gd name="connsiteX10" fmla="*/ 14917 w 56826"/>
                  <a:gd name="connsiteY10" fmla="*/ 91440 h 94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826" h="94297">
                    <a:moveTo>
                      <a:pt x="14917" y="91440"/>
                    </a:moveTo>
                    <a:cubicBezTo>
                      <a:pt x="11107" y="83820"/>
                      <a:pt x="11107" y="76200"/>
                      <a:pt x="3487" y="68580"/>
                    </a:cubicBezTo>
                    <a:cubicBezTo>
                      <a:pt x="-7943" y="53340"/>
                      <a:pt x="11107" y="22860"/>
                      <a:pt x="26346" y="11430"/>
                    </a:cubicBezTo>
                    <a:cubicBezTo>
                      <a:pt x="26346" y="11430"/>
                      <a:pt x="26346" y="11430"/>
                      <a:pt x="26346" y="11430"/>
                    </a:cubicBezTo>
                    <a:cubicBezTo>
                      <a:pt x="41587" y="15240"/>
                      <a:pt x="45396" y="3810"/>
                      <a:pt x="56826" y="0"/>
                    </a:cubicBezTo>
                    <a:cubicBezTo>
                      <a:pt x="53017" y="3810"/>
                      <a:pt x="49207" y="11430"/>
                      <a:pt x="45396" y="15240"/>
                    </a:cubicBezTo>
                    <a:cubicBezTo>
                      <a:pt x="41587" y="19050"/>
                      <a:pt x="41587" y="19050"/>
                      <a:pt x="37776" y="22860"/>
                    </a:cubicBezTo>
                    <a:cubicBezTo>
                      <a:pt x="11107" y="34290"/>
                      <a:pt x="3487" y="53340"/>
                      <a:pt x="18726" y="76200"/>
                    </a:cubicBezTo>
                    <a:cubicBezTo>
                      <a:pt x="18726" y="80010"/>
                      <a:pt x="22537" y="83820"/>
                      <a:pt x="22537" y="87630"/>
                    </a:cubicBezTo>
                    <a:cubicBezTo>
                      <a:pt x="22537" y="87630"/>
                      <a:pt x="22537" y="91440"/>
                      <a:pt x="22537" y="91440"/>
                    </a:cubicBezTo>
                    <a:cubicBezTo>
                      <a:pt x="22537" y="95250"/>
                      <a:pt x="18726" y="95250"/>
                      <a:pt x="14917" y="91440"/>
                    </a:cubicBezTo>
                    <a:close/>
                  </a:path>
                </a:pathLst>
              </a:custGeom>
              <a:solidFill>
                <a:srgbClr val="FF6EE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19" name="Freeform: Shape 818">
                <a:extLst>
                  <a:ext uri="{FF2B5EF4-FFF2-40B4-BE49-F238E27FC236}">
                    <a16:creationId xmlns:a16="http://schemas.microsoft.com/office/drawing/2014/main" id="{B468E693-187C-39A1-0B32-EF0152FCDBDC}"/>
                  </a:ext>
                </a:extLst>
              </p:cNvPr>
              <p:cNvSpPr/>
              <p:nvPr/>
            </p:nvSpPr>
            <p:spPr>
              <a:xfrm>
                <a:off x="8073390" y="2186940"/>
                <a:ext cx="64770" cy="19050"/>
              </a:xfrm>
              <a:custGeom>
                <a:avLst/>
                <a:gdLst>
                  <a:gd name="connsiteX0" fmla="*/ 64770 w 64770"/>
                  <a:gd name="connsiteY0" fmla="*/ 7620 h 19050"/>
                  <a:gd name="connsiteX1" fmla="*/ 22860 w 64770"/>
                  <a:gd name="connsiteY1" fmla="*/ 19050 h 19050"/>
                  <a:gd name="connsiteX2" fmla="*/ 7620 w 64770"/>
                  <a:gd name="connsiteY2" fmla="*/ 19050 h 19050"/>
                  <a:gd name="connsiteX3" fmla="*/ 0 w 64770"/>
                  <a:gd name="connsiteY3" fmla="*/ 11430 h 19050"/>
                  <a:gd name="connsiteX4" fmla="*/ 7620 w 64770"/>
                  <a:gd name="connsiteY4" fmla="*/ 3810 h 19050"/>
                  <a:gd name="connsiteX5" fmla="*/ 45720 w 64770"/>
                  <a:gd name="connsiteY5" fmla="*/ 0 h 19050"/>
                  <a:gd name="connsiteX6" fmla="*/ 64770 w 64770"/>
                  <a:gd name="connsiteY6" fmla="*/ 762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70" h="19050">
                    <a:moveTo>
                      <a:pt x="64770" y="7620"/>
                    </a:moveTo>
                    <a:cubicBezTo>
                      <a:pt x="49530" y="15240"/>
                      <a:pt x="38100" y="19050"/>
                      <a:pt x="22860" y="19050"/>
                    </a:cubicBezTo>
                    <a:cubicBezTo>
                      <a:pt x="19050" y="19050"/>
                      <a:pt x="11430" y="19050"/>
                      <a:pt x="7620" y="19050"/>
                    </a:cubicBezTo>
                    <a:cubicBezTo>
                      <a:pt x="3810" y="19050"/>
                      <a:pt x="0" y="15240"/>
                      <a:pt x="0" y="11430"/>
                    </a:cubicBezTo>
                    <a:cubicBezTo>
                      <a:pt x="0" y="7620"/>
                      <a:pt x="3810" y="3810"/>
                      <a:pt x="7620" y="3810"/>
                    </a:cubicBezTo>
                    <a:cubicBezTo>
                      <a:pt x="19050" y="0"/>
                      <a:pt x="34290" y="0"/>
                      <a:pt x="45720" y="0"/>
                    </a:cubicBezTo>
                    <a:cubicBezTo>
                      <a:pt x="53340" y="0"/>
                      <a:pt x="57150" y="0"/>
                      <a:pt x="64770" y="7620"/>
                    </a:cubicBezTo>
                    <a:close/>
                  </a:path>
                </a:pathLst>
              </a:custGeom>
              <a:solidFill>
                <a:srgbClr val="FFE0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20" name="Freeform: Shape 819">
                <a:extLst>
                  <a:ext uri="{FF2B5EF4-FFF2-40B4-BE49-F238E27FC236}">
                    <a16:creationId xmlns:a16="http://schemas.microsoft.com/office/drawing/2014/main" id="{5D6E1257-38DB-B8FB-6530-69A54900CD5F}"/>
                  </a:ext>
                </a:extLst>
              </p:cNvPr>
              <p:cNvSpPr/>
              <p:nvPr/>
            </p:nvSpPr>
            <p:spPr>
              <a:xfrm>
                <a:off x="5669281" y="1965959"/>
                <a:ext cx="41909" cy="30480"/>
              </a:xfrm>
              <a:custGeom>
                <a:avLst/>
                <a:gdLst>
                  <a:gd name="connsiteX0" fmla="*/ 41910 w 41909"/>
                  <a:gd name="connsiteY0" fmla="*/ 15240 h 30480"/>
                  <a:gd name="connsiteX1" fmla="*/ 22860 w 41909"/>
                  <a:gd name="connsiteY1" fmla="*/ 30480 h 30480"/>
                  <a:gd name="connsiteX2" fmla="*/ 0 w 41909"/>
                  <a:gd name="connsiteY2" fmla="*/ 15240 h 30480"/>
                  <a:gd name="connsiteX3" fmla="*/ 11430 w 41909"/>
                  <a:gd name="connsiteY3" fmla="*/ 0 h 30480"/>
                  <a:gd name="connsiteX4" fmla="*/ 41910 w 41909"/>
                  <a:gd name="connsiteY4" fmla="*/ 15240 h 30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09" h="30480">
                    <a:moveTo>
                      <a:pt x="41910" y="15240"/>
                    </a:moveTo>
                    <a:cubicBezTo>
                      <a:pt x="41910" y="19050"/>
                      <a:pt x="26670" y="30480"/>
                      <a:pt x="22860" y="30480"/>
                    </a:cubicBezTo>
                    <a:cubicBezTo>
                      <a:pt x="11430" y="30480"/>
                      <a:pt x="0" y="22860"/>
                      <a:pt x="0" y="15240"/>
                    </a:cubicBezTo>
                    <a:cubicBezTo>
                      <a:pt x="0" y="7620"/>
                      <a:pt x="3810" y="0"/>
                      <a:pt x="11430" y="0"/>
                    </a:cubicBezTo>
                    <a:cubicBezTo>
                      <a:pt x="22860" y="0"/>
                      <a:pt x="41910" y="7620"/>
                      <a:pt x="41910" y="15240"/>
                    </a:cubicBezTo>
                    <a:close/>
                  </a:path>
                </a:pathLst>
              </a:custGeom>
              <a:solidFill>
                <a:srgbClr val="FF80E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21" name="Freeform: Shape 820">
                <a:extLst>
                  <a:ext uri="{FF2B5EF4-FFF2-40B4-BE49-F238E27FC236}">
                    <a16:creationId xmlns:a16="http://schemas.microsoft.com/office/drawing/2014/main" id="{2C271508-CA34-E276-98EB-FCF455DD88DF}"/>
                  </a:ext>
                </a:extLst>
              </p:cNvPr>
              <p:cNvSpPr/>
              <p:nvPr/>
            </p:nvSpPr>
            <p:spPr>
              <a:xfrm>
                <a:off x="5440681" y="2311913"/>
                <a:ext cx="43603" cy="31236"/>
              </a:xfrm>
              <a:custGeom>
                <a:avLst/>
                <a:gdLst>
                  <a:gd name="connsiteX0" fmla="*/ 41910 w 43603"/>
                  <a:gd name="connsiteY0" fmla="*/ 31237 h 31236"/>
                  <a:gd name="connsiteX1" fmla="*/ 15240 w 43603"/>
                  <a:gd name="connsiteY1" fmla="*/ 23617 h 31236"/>
                  <a:gd name="connsiteX2" fmla="*/ 0 w 43603"/>
                  <a:gd name="connsiteY2" fmla="*/ 15997 h 31236"/>
                  <a:gd name="connsiteX3" fmla="*/ 11430 w 43603"/>
                  <a:gd name="connsiteY3" fmla="*/ 757 h 31236"/>
                  <a:gd name="connsiteX4" fmla="*/ 41910 w 43603"/>
                  <a:gd name="connsiteY4" fmla="*/ 15997 h 31236"/>
                  <a:gd name="connsiteX5" fmla="*/ 41910 w 43603"/>
                  <a:gd name="connsiteY5" fmla="*/ 31237 h 31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603" h="31236">
                    <a:moveTo>
                      <a:pt x="41910" y="31237"/>
                    </a:moveTo>
                    <a:cubicBezTo>
                      <a:pt x="34290" y="23617"/>
                      <a:pt x="26670" y="23617"/>
                      <a:pt x="15240" y="23617"/>
                    </a:cubicBezTo>
                    <a:cubicBezTo>
                      <a:pt x="7620" y="23617"/>
                      <a:pt x="0" y="23617"/>
                      <a:pt x="0" y="15997"/>
                    </a:cubicBezTo>
                    <a:cubicBezTo>
                      <a:pt x="0" y="8377"/>
                      <a:pt x="3810" y="757"/>
                      <a:pt x="11430" y="757"/>
                    </a:cubicBezTo>
                    <a:cubicBezTo>
                      <a:pt x="22860" y="-3053"/>
                      <a:pt x="41910" y="8377"/>
                      <a:pt x="41910" y="15997"/>
                    </a:cubicBezTo>
                    <a:cubicBezTo>
                      <a:pt x="41910" y="23617"/>
                      <a:pt x="45720" y="27427"/>
                      <a:pt x="41910" y="31237"/>
                    </a:cubicBezTo>
                    <a:close/>
                  </a:path>
                </a:pathLst>
              </a:custGeom>
              <a:solidFill>
                <a:srgbClr val="FFDF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22" name="Freeform: Shape 821">
                <a:extLst>
                  <a:ext uri="{FF2B5EF4-FFF2-40B4-BE49-F238E27FC236}">
                    <a16:creationId xmlns:a16="http://schemas.microsoft.com/office/drawing/2014/main" id="{185C41CA-6B28-7E1F-84F1-3EE90F9DD83A}"/>
                  </a:ext>
                </a:extLst>
              </p:cNvPr>
              <p:cNvSpPr/>
              <p:nvPr/>
            </p:nvSpPr>
            <p:spPr>
              <a:xfrm>
                <a:off x="3150870" y="305752"/>
                <a:ext cx="87630" cy="56197"/>
              </a:xfrm>
              <a:custGeom>
                <a:avLst/>
                <a:gdLst>
                  <a:gd name="connsiteX0" fmla="*/ 87630 w 87630"/>
                  <a:gd name="connsiteY0" fmla="*/ 56197 h 56197"/>
                  <a:gd name="connsiteX1" fmla="*/ 3810 w 87630"/>
                  <a:gd name="connsiteY1" fmla="*/ 10478 h 56197"/>
                  <a:gd name="connsiteX2" fmla="*/ 0 w 87630"/>
                  <a:gd name="connsiteY2" fmla="*/ 6667 h 56197"/>
                  <a:gd name="connsiteX3" fmla="*/ 0 w 87630"/>
                  <a:gd name="connsiteY3" fmla="*/ 2858 h 56197"/>
                  <a:gd name="connsiteX4" fmla="*/ 7620 w 87630"/>
                  <a:gd name="connsiteY4" fmla="*/ 2858 h 56197"/>
                  <a:gd name="connsiteX5" fmla="*/ 19050 w 87630"/>
                  <a:gd name="connsiteY5" fmla="*/ 10478 h 56197"/>
                  <a:gd name="connsiteX6" fmla="*/ 57150 w 87630"/>
                  <a:gd name="connsiteY6" fmla="*/ 33337 h 56197"/>
                  <a:gd name="connsiteX7" fmla="*/ 87630 w 87630"/>
                  <a:gd name="connsiteY7" fmla="*/ 56197 h 56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30" h="56197">
                    <a:moveTo>
                      <a:pt x="87630" y="56197"/>
                    </a:moveTo>
                    <a:cubicBezTo>
                      <a:pt x="60960" y="40958"/>
                      <a:pt x="34290" y="25717"/>
                      <a:pt x="3810" y="10478"/>
                    </a:cubicBezTo>
                    <a:cubicBezTo>
                      <a:pt x="0" y="10478"/>
                      <a:pt x="0" y="6667"/>
                      <a:pt x="0" y="6667"/>
                    </a:cubicBezTo>
                    <a:cubicBezTo>
                      <a:pt x="0" y="6667"/>
                      <a:pt x="0" y="2858"/>
                      <a:pt x="0" y="2858"/>
                    </a:cubicBezTo>
                    <a:cubicBezTo>
                      <a:pt x="0" y="-953"/>
                      <a:pt x="3810" y="-953"/>
                      <a:pt x="7620" y="2858"/>
                    </a:cubicBezTo>
                    <a:cubicBezTo>
                      <a:pt x="11430" y="2858"/>
                      <a:pt x="15240" y="6667"/>
                      <a:pt x="19050" y="10478"/>
                    </a:cubicBezTo>
                    <a:cubicBezTo>
                      <a:pt x="30480" y="21908"/>
                      <a:pt x="45720" y="25717"/>
                      <a:pt x="57150" y="33337"/>
                    </a:cubicBezTo>
                    <a:cubicBezTo>
                      <a:pt x="68580" y="33337"/>
                      <a:pt x="80010" y="44767"/>
                      <a:pt x="87630" y="56197"/>
                    </a:cubicBezTo>
                    <a:close/>
                  </a:path>
                </a:pathLst>
              </a:custGeom>
              <a:solidFill>
                <a:srgbClr val="FF95F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23" name="Freeform: Shape 822">
                <a:extLst>
                  <a:ext uri="{FF2B5EF4-FFF2-40B4-BE49-F238E27FC236}">
                    <a16:creationId xmlns:a16="http://schemas.microsoft.com/office/drawing/2014/main" id="{1395B4CF-F84D-79D6-C96F-B50360F9AF87}"/>
                  </a:ext>
                </a:extLst>
              </p:cNvPr>
              <p:cNvSpPr/>
              <p:nvPr/>
            </p:nvSpPr>
            <p:spPr>
              <a:xfrm>
                <a:off x="6595111" y="1905000"/>
                <a:ext cx="46672" cy="25927"/>
              </a:xfrm>
              <a:custGeom>
                <a:avLst/>
                <a:gdLst>
                  <a:gd name="connsiteX0" fmla="*/ 22860 w 46672"/>
                  <a:gd name="connsiteY0" fmla="*/ 0 h 25927"/>
                  <a:gd name="connsiteX1" fmla="*/ 41910 w 46672"/>
                  <a:gd name="connsiteY1" fmla="*/ 3810 h 25927"/>
                  <a:gd name="connsiteX2" fmla="*/ 45720 w 46672"/>
                  <a:gd name="connsiteY2" fmla="*/ 11430 h 25927"/>
                  <a:gd name="connsiteX3" fmla="*/ 3810 w 46672"/>
                  <a:gd name="connsiteY3" fmla="*/ 22860 h 25927"/>
                  <a:gd name="connsiteX4" fmla="*/ 0 w 46672"/>
                  <a:gd name="connsiteY4" fmla="*/ 15240 h 25927"/>
                  <a:gd name="connsiteX5" fmla="*/ 22860 w 46672"/>
                  <a:gd name="connsiteY5" fmla="*/ 0 h 2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72" h="25927">
                    <a:moveTo>
                      <a:pt x="22860" y="0"/>
                    </a:moveTo>
                    <a:cubicBezTo>
                      <a:pt x="26670" y="0"/>
                      <a:pt x="34290" y="3810"/>
                      <a:pt x="41910" y="3810"/>
                    </a:cubicBezTo>
                    <a:cubicBezTo>
                      <a:pt x="49530" y="3810"/>
                      <a:pt x="45720" y="11430"/>
                      <a:pt x="45720" y="11430"/>
                    </a:cubicBezTo>
                    <a:cubicBezTo>
                      <a:pt x="41910" y="22860"/>
                      <a:pt x="15240" y="30480"/>
                      <a:pt x="3810" y="22860"/>
                    </a:cubicBezTo>
                    <a:cubicBezTo>
                      <a:pt x="0" y="22860"/>
                      <a:pt x="0" y="19050"/>
                      <a:pt x="0" y="15240"/>
                    </a:cubicBezTo>
                    <a:cubicBezTo>
                      <a:pt x="3810" y="11430"/>
                      <a:pt x="15240" y="0"/>
                      <a:pt x="22860" y="0"/>
                    </a:cubicBezTo>
                    <a:close/>
                  </a:path>
                </a:pathLst>
              </a:custGeom>
              <a:solidFill>
                <a:srgbClr val="FFE1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24" name="Freeform: Shape 823">
                <a:extLst>
                  <a:ext uri="{FF2B5EF4-FFF2-40B4-BE49-F238E27FC236}">
                    <a16:creationId xmlns:a16="http://schemas.microsoft.com/office/drawing/2014/main" id="{55B24DBF-6F9B-80C0-BB0E-F64DC391980F}"/>
                  </a:ext>
                </a:extLst>
              </p:cNvPr>
              <p:cNvSpPr/>
              <p:nvPr/>
            </p:nvSpPr>
            <p:spPr>
              <a:xfrm>
                <a:off x="4499610" y="1047750"/>
                <a:ext cx="34290" cy="30479"/>
              </a:xfrm>
              <a:custGeom>
                <a:avLst/>
                <a:gdLst>
                  <a:gd name="connsiteX0" fmla="*/ 0 w 34290"/>
                  <a:gd name="connsiteY0" fmla="*/ 15240 h 30479"/>
                  <a:gd name="connsiteX1" fmla="*/ 15240 w 34290"/>
                  <a:gd name="connsiteY1" fmla="*/ 0 h 30479"/>
                  <a:gd name="connsiteX2" fmla="*/ 34290 w 34290"/>
                  <a:gd name="connsiteY2" fmla="*/ 15240 h 30479"/>
                  <a:gd name="connsiteX3" fmla="*/ 15240 w 34290"/>
                  <a:gd name="connsiteY3" fmla="*/ 30480 h 30479"/>
                  <a:gd name="connsiteX4" fmla="*/ 0 w 34290"/>
                  <a:gd name="connsiteY4" fmla="*/ 15240 h 30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30479">
                    <a:moveTo>
                      <a:pt x="0" y="15240"/>
                    </a:moveTo>
                    <a:cubicBezTo>
                      <a:pt x="0" y="3810"/>
                      <a:pt x="7620" y="0"/>
                      <a:pt x="15240" y="0"/>
                    </a:cubicBezTo>
                    <a:cubicBezTo>
                      <a:pt x="26670" y="0"/>
                      <a:pt x="34290" y="3810"/>
                      <a:pt x="34290" y="15240"/>
                    </a:cubicBezTo>
                    <a:cubicBezTo>
                      <a:pt x="34290" y="22860"/>
                      <a:pt x="26670" y="30480"/>
                      <a:pt x="15240" y="30480"/>
                    </a:cubicBezTo>
                    <a:cubicBezTo>
                      <a:pt x="7620" y="30480"/>
                      <a:pt x="0" y="22860"/>
                      <a:pt x="0" y="15240"/>
                    </a:cubicBezTo>
                    <a:close/>
                  </a:path>
                </a:pathLst>
              </a:custGeom>
              <a:solidFill>
                <a:srgbClr val="FF7CE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25" name="Freeform: Shape 824">
                <a:extLst>
                  <a:ext uri="{FF2B5EF4-FFF2-40B4-BE49-F238E27FC236}">
                    <a16:creationId xmlns:a16="http://schemas.microsoft.com/office/drawing/2014/main" id="{E00EE725-3661-54F5-7E13-A4FCC697827C}"/>
                  </a:ext>
                </a:extLst>
              </p:cNvPr>
              <p:cNvSpPr/>
              <p:nvPr/>
            </p:nvSpPr>
            <p:spPr>
              <a:xfrm>
                <a:off x="5646420" y="1897379"/>
                <a:ext cx="38100" cy="30479"/>
              </a:xfrm>
              <a:custGeom>
                <a:avLst/>
                <a:gdLst>
                  <a:gd name="connsiteX0" fmla="*/ 15240 w 38100"/>
                  <a:gd name="connsiteY0" fmla="*/ 30480 h 30479"/>
                  <a:gd name="connsiteX1" fmla="*/ 0 w 38100"/>
                  <a:gd name="connsiteY1" fmla="*/ 15240 h 30479"/>
                  <a:gd name="connsiteX2" fmla="*/ 15240 w 38100"/>
                  <a:gd name="connsiteY2" fmla="*/ 0 h 30479"/>
                  <a:gd name="connsiteX3" fmla="*/ 38100 w 38100"/>
                  <a:gd name="connsiteY3" fmla="*/ 11430 h 30479"/>
                  <a:gd name="connsiteX4" fmla="*/ 15240 w 38100"/>
                  <a:gd name="connsiteY4" fmla="*/ 30480 h 30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30479">
                    <a:moveTo>
                      <a:pt x="15240" y="30480"/>
                    </a:moveTo>
                    <a:cubicBezTo>
                      <a:pt x="3810" y="30480"/>
                      <a:pt x="0" y="22860"/>
                      <a:pt x="0" y="15240"/>
                    </a:cubicBezTo>
                    <a:cubicBezTo>
                      <a:pt x="0" y="7620"/>
                      <a:pt x="3810" y="3810"/>
                      <a:pt x="15240" y="0"/>
                    </a:cubicBezTo>
                    <a:cubicBezTo>
                      <a:pt x="26670" y="0"/>
                      <a:pt x="38100" y="3810"/>
                      <a:pt x="38100" y="11430"/>
                    </a:cubicBezTo>
                    <a:cubicBezTo>
                      <a:pt x="38100" y="19050"/>
                      <a:pt x="26670" y="30480"/>
                      <a:pt x="15240" y="30480"/>
                    </a:cubicBezTo>
                    <a:close/>
                  </a:path>
                </a:pathLst>
              </a:custGeom>
              <a:solidFill>
                <a:srgbClr val="FF87E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26" name="Freeform: Shape 825">
                <a:extLst>
                  <a:ext uri="{FF2B5EF4-FFF2-40B4-BE49-F238E27FC236}">
                    <a16:creationId xmlns:a16="http://schemas.microsoft.com/office/drawing/2014/main" id="{FE991256-5EC0-257F-4E5A-343E9DBDD8FA}"/>
                  </a:ext>
                </a:extLst>
              </p:cNvPr>
              <p:cNvSpPr/>
              <p:nvPr/>
            </p:nvSpPr>
            <p:spPr>
              <a:xfrm>
                <a:off x="6183631" y="2484119"/>
                <a:ext cx="38100" cy="30480"/>
              </a:xfrm>
              <a:custGeom>
                <a:avLst/>
                <a:gdLst>
                  <a:gd name="connsiteX0" fmla="*/ 38100 w 38100"/>
                  <a:gd name="connsiteY0" fmla="*/ 30480 h 30480"/>
                  <a:gd name="connsiteX1" fmla="*/ 11430 w 38100"/>
                  <a:gd name="connsiteY1" fmla="*/ 26670 h 30480"/>
                  <a:gd name="connsiteX2" fmla="*/ 0 w 38100"/>
                  <a:gd name="connsiteY2" fmla="*/ 15240 h 30480"/>
                  <a:gd name="connsiteX3" fmla="*/ 19050 w 38100"/>
                  <a:gd name="connsiteY3" fmla="*/ 0 h 30480"/>
                  <a:gd name="connsiteX4" fmla="*/ 34290 w 38100"/>
                  <a:gd name="connsiteY4" fmla="*/ 7620 h 30480"/>
                  <a:gd name="connsiteX5" fmla="*/ 38100 w 38100"/>
                  <a:gd name="connsiteY5" fmla="*/ 30480 h 3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00" h="30480">
                    <a:moveTo>
                      <a:pt x="38100" y="30480"/>
                    </a:moveTo>
                    <a:cubicBezTo>
                      <a:pt x="26670" y="30480"/>
                      <a:pt x="19050" y="26670"/>
                      <a:pt x="11430" y="26670"/>
                    </a:cubicBezTo>
                    <a:cubicBezTo>
                      <a:pt x="3810" y="26670"/>
                      <a:pt x="0" y="22860"/>
                      <a:pt x="0" y="15240"/>
                    </a:cubicBezTo>
                    <a:cubicBezTo>
                      <a:pt x="0" y="7620"/>
                      <a:pt x="11430" y="3810"/>
                      <a:pt x="19050" y="0"/>
                    </a:cubicBezTo>
                    <a:cubicBezTo>
                      <a:pt x="26670" y="0"/>
                      <a:pt x="34290" y="0"/>
                      <a:pt x="34290" y="7620"/>
                    </a:cubicBezTo>
                    <a:cubicBezTo>
                      <a:pt x="34290" y="15240"/>
                      <a:pt x="38100" y="22860"/>
                      <a:pt x="38100" y="30480"/>
                    </a:cubicBezTo>
                    <a:close/>
                  </a:path>
                </a:pathLst>
              </a:custGeom>
              <a:solidFill>
                <a:srgbClr val="FFDB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27" name="Freeform: Shape 826">
                <a:extLst>
                  <a:ext uri="{FF2B5EF4-FFF2-40B4-BE49-F238E27FC236}">
                    <a16:creationId xmlns:a16="http://schemas.microsoft.com/office/drawing/2014/main" id="{3A02274C-91FE-FF10-8943-BD020DA580CB}"/>
                  </a:ext>
                </a:extLst>
              </p:cNvPr>
              <p:cNvSpPr/>
              <p:nvPr/>
            </p:nvSpPr>
            <p:spPr>
              <a:xfrm>
                <a:off x="5664432" y="2593571"/>
                <a:ext cx="42948" cy="27708"/>
              </a:xfrm>
              <a:custGeom>
                <a:avLst/>
                <a:gdLst>
                  <a:gd name="connsiteX0" fmla="*/ 42948 w 42948"/>
                  <a:gd name="connsiteY0" fmla="*/ 20088 h 27708"/>
                  <a:gd name="connsiteX1" fmla="*/ 31518 w 42948"/>
                  <a:gd name="connsiteY1" fmla="*/ 27709 h 27708"/>
                  <a:gd name="connsiteX2" fmla="*/ 8658 w 42948"/>
                  <a:gd name="connsiteY2" fmla="*/ 20088 h 27708"/>
                  <a:gd name="connsiteX3" fmla="*/ 1038 w 42948"/>
                  <a:gd name="connsiteY3" fmla="*/ 8659 h 27708"/>
                  <a:gd name="connsiteX4" fmla="*/ 16279 w 42948"/>
                  <a:gd name="connsiteY4" fmla="*/ 1038 h 27708"/>
                  <a:gd name="connsiteX5" fmla="*/ 35329 w 42948"/>
                  <a:gd name="connsiteY5" fmla="*/ 8659 h 27708"/>
                  <a:gd name="connsiteX6" fmla="*/ 42948 w 42948"/>
                  <a:gd name="connsiteY6" fmla="*/ 20088 h 27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48" h="27708">
                    <a:moveTo>
                      <a:pt x="42948" y="20088"/>
                    </a:moveTo>
                    <a:cubicBezTo>
                      <a:pt x="39138" y="23898"/>
                      <a:pt x="35329" y="27709"/>
                      <a:pt x="31518" y="27709"/>
                    </a:cubicBezTo>
                    <a:cubicBezTo>
                      <a:pt x="23898" y="27709"/>
                      <a:pt x="16279" y="23898"/>
                      <a:pt x="8658" y="20088"/>
                    </a:cubicBezTo>
                    <a:cubicBezTo>
                      <a:pt x="4848" y="16278"/>
                      <a:pt x="-2771" y="12468"/>
                      <a:pt x="1038" y="8659"/>
                    </a:cubicBezTo>
                    <a:cubicBezTo>
                      <a:pt x="4848" y="4848"/>
                      <a:pt x="8658" y="-2772"/>
                      <a:pt x="16279" y="1038"/>
                    </a:cubicBezTo>
                    <a:cubicBezTo>
                      <a:pt x="23898" y="1038"/>
                      <a:pt x="31518" y="1038"/>
                      <a:pt x="35329" y="8659"/>
                    </a:cubicBezTo>
                    <a:cubicBezTo>
                      <a:pt x="35329" y="16278"/>
                      <a:pt x="39138" y="16278"/>
                      <a:pt x="42948" y="20088"/>
                    </a:cubicBezTo>
                    <a:close/>
                  </a:path>
                </a:pathLst>
              </a:custGeom>
              <a:solidFill>
                <a:srgbClr val="FFC6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28" name="Freeform: Shape 827">
                <a:extLst>
                  <a:ext uri="{FF2B5EF4-FFF2-40B4-BE49-F238E27FC236}">
                    <a16:creationId xmlns:a16="http://schemas.microsoft.com/office/drawing/2014/main" id="{329CD940-1B9F-124D-EE5D-835459016FAA}"/>
                  </a:ext>
                </a:extLst>
              </p:cNvPr>
              <p:cNvSpPr/>
              <p:nvPr/>
            </p:nvSpPr>
            <p:spPr>
              <a:xfrm>
                <a:off x="5417820" y="1744979"/>
                <a:ext cx="38100" cy="26670"/>
              </a:xfrm>
              <a:custGeom>
                <a:avLst/>
                <a:gdLst>
                  <a:gd name="connsiteX0" fmla="*/ 19050 w 38100"/>
                  <a:gd name="connsiteY0" fmla="*/ 26670 h 26670"/>
                  <a:gd name="connsiteX1" fmla="*/ 0 w 38100"/>
                  <a:gd name="connsiteY1" fmla="*/ 11430 h 26670"/>
                  <a:gd name="connsiteX2" fmla="*/ 19050 w 38100"/>
                  <a:gd name="connsiteY2" fmla="*/ 0 h 26670"/>
                  <a:gd name="connsiteX3" fmla="*/ 38100 w 38100"/>
                  <a:gd name="connsiteY3" fmla="*/ 15240 h 26670"/>
                  <a:gd name="connsiteX4" fmla="*/ 19050 w 38100"/>
                  <a:gd name="connsiteY4" fmla="*/ 26670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26670">
                    <a:moveTo>
                      <a:pt x="19050" y="26670"/>
                    </a:moveTo>
                    <a:cubicBezTo>
                      <a:pt x="11430" y="26670"/>
                      <a:pt x="0" y="19050"/>
                      <a:pt x="0" y="11430"/>
                    </a:cubicBezTo>
                    <a:cubicBezTo>
                      <a:pt x="0" y="3810"/>
                      <a:pt x="7620" y="0"/>
                      <a:pt x="19050" y="0"/>
                    </a:cubicBezTo>
                    <a:cubicBezTo>
                      <a:pt x="30480" y="0"/>
                      <a:pt x="38100" y="7620"/>
                      <a:pt x="38100" y="15240"/>
                    </a:cubicBezTo>
                    <a:cubicBezTo>
                      <a:pt x="38100" y="19050"/>
                      <a:pt x="30480" y="26670"/>
                      <a:pt x="19050" y="26670"/>
                    </a:cubicBezTo>
                    <a:close/>
                  </a:path>
                </a:pathLst>
              </a:custGeom>
              <a:solidFill>
                <a:srgbClr val="FF92F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29" name="Freeform: Shape 828">
                <a:extLst>
                  <a:ext uri="{FF2B5EF4-FFF2-40B4-BE49-F238E27FC236}">
                    <a16:creationId xmlns:a16="http://schemas.microsoft.com/office/drawing/2014/main" id="{B06723ED-E45E-B89B-FF0A-BCDC74DA0753}"/>
                  </a:ext>
                </a:extLst>
              </p:cNvPr>
              <p:cNvSpPr/>
              <p:nvPr/>
            </p:nvSpPr>
            <p:spPr>
              <a:xfrm>
                <a:off x="6301740" y="1680209"/>
                <a:ext cx="57150" cy="76200"/>
              </a:xfrm>
              <a:custGeom>
                <a:avLst/>
                <a:gdLst>
                  <a:gd name="connsiteX0" fmla="*/ 15240 w 57150"/>
                  <a:gd name="connsiteY0" fmla="*/ 3810 h 76200"/>
                  <a:gd name="connsiteX1" fmla="*/ 22860 w 57150"/>
                  <a:gd name="connsiteY1" fmla="*/ 0 h 76200"/>
                  <a:gd name="connsiteX2" fmla="*/ 34290 w 57150"/>
                  <a:gd name="connsiteY2" fmla="*/ 11430 h 76200"/>
                  <a:gd name="connsiteX3" fmla="*/ 41910 w 57150"/>
                  <a:gd name="connsiteY3" fmla="*/ 19050 h 76200"/>
                  <a:gd name="connsiteX4" fmla="*/ 57150 w 57150"/>
                  <a:gd name="connsiteY4" fmla="*/ 30480 h 76200"/>
                  <a:gd name="connsiteX5" fmla="*/ 53340 w 57150"/>
                  <a:gd name="connsiteY5" fmla="*/ 57150 h 76200"/>
                  <a:gd name="connsiteX6" fmla="*/ 0 w 57150"/>
                  <a:gd name="connsiteY6" fmla="*/ 76200 h 76200"/>
                  <a:gd name="connsiteX7" fmla="*/ 0 w 57150"/>
                  <a:gd name="connsiteY7" fmla="*/ 72390 h 76200"/>
                  <a:gd name="connsiteX8" fmla="*/ 0 w 57150"/>
                  <a:gd name="connsiteY8" fmla="*/ 72390 h 76200"/>
                  <a:gd name="connsiteX9" fmla="*/ 0 w 57150"/>
                  <a:gd name="connsiteY9" fmla="*/ 72390 h 76200"/>
                  <a:gd name="connsiteX10" fmla="*/ 19050 w 57150"/>
                  <a:gd name="connsiteY10" fmla="*/ 64770 h 76200"/>
                  <a:gd name="connsiteX11" fmla="*/ 34290 w 57150"/>
                  <a:gd name="connsiteY11" fmla="*/ 26670 h 76200"/>
                  <a:gd name="connsiteX12" fmla="*/ 15240 w 57150"/>
                  <a:gd name="connsiteY12" fmla="*/ 3810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50" h="76200">
                    <a:moveTo>
                      <a:pt x="15240" y="3810"/>
                    </a:moveTo>
                    <a:cubicBezTo>
                      <a:pt x="19050" y="0"/>
                      <a:pt x="19050" y="0"/>
                      <a:pt x="22860" y="0"/>
                    </a:cubicBezTo>
                    <a:cubicBezTo>
                      <a:pt x="26670" y="3810"/>
                      <a:pt x="34290" y="7620"/>
                      <a:pt x="34290" y="11430"/>
                    </a:cubicBezTo>
                    <a:cubicBezTo>
                      <a:pt x="34290" y="15240"/>
                      <a:pt x="38100" y="15240"/>
                      <a:pt x="41910" y="19050"/>
                    </a:cubicBezTo>
                    <a:cubicBezTo>
                      <a:pt x="49530" y="22860"/>
                      <a:pt x="57150" y="22860"/>
                      <a:pt x="57150" y="30480"/>
                    </a:cubicBezTo>
                    <a:cubicBezTo>
                      <a:pt x="57150" y="38100"/>
                      <a:pt x="57150" y="49530"/>
                      <a:pt x="53340" y="57150"/>
                    </a:cubicBezTo>
                    <a:cubicBezTo>
                      <a:pt x="41910" y="76200"/>
                      <a:pt x="22860" y="76200"/>
                      <a:pt x="0" y="76200"/>
                    </a:cubicBezTo>
                    <a:cubicBezTo>
                      <a:pt x="0" y="76200"/>
                      <a:pt x="0" y="76200"/>
                      <a:pt x="0" y="72390"/>
                    </a:cubicBezTo>
                    <a:cubicBezTo>
                      <a:pt x="0" y="72390"/>
                      <a:pt x="0" y="72390"/>
                      <a:pt x="0" y="72390"/>
                    </a:cubicBezTo>
                    <a:lnTo>
                      <a:pt x="0" y="72390"/>
                    </a:lnTo>
                    <a:cubicBezTo>
                      <a:pt x="3810" y="68580"/>
                      <a:pt x="11430" y="68580"/>
                      <a:pt x="19050" y="64770"/>
                    </a:cubicBezTo>
                    <a:cubicBezTo>
                      <a:pt x="41910" y="57150"/>
                      <a:pt x="49530" y="41910"/>
                      <a:pt x="34290" y="26670"/>
                    </a:cubicBezTo>
                    <a:cubicBezTo>
                      <a:pt x="26670" y="19050"/>
                      <a:pt x="19050" y="11430"/>
                      <a:pt x="15240" y="3810"/>
                    </a:cubicBezTo>
                    <a:close/>
                  </a:path>
                </a:pathLst>
              </a:custGeom>
              <a:solidFill>
                <a:srgbClr val="FF75E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30" name="Freeform: Shape 829">
                <a:extLst>
                  <a:ext uri="{FF2B5EF4-FFF2-40B4-BE49-F238E27FC236}">
                    <a16:creationId xmlns:a16="http://schemas.microsoft.com/office/drawing/2014/main" id="{BCDBD7AF-6B42-2617-9B66-CB7D3919923F}"/>
                  </a:ext>
                </a:extLst>
              </p:cNvPr>
              <p:cNvSpPr/>
              <p:nvPr/>
            </p:nvSpPr>
            <p:spPr>
              <a:xfrm>
                <a:off x="5112273" y="2465069"/>
                <a:ext cx="31227" cy="30480"/>
              </a:xfrm>
              <a:custGeom>
                <a:avLst/>
                <a:gdLst>
                  <a:gd name="connsiteX0" fmla="*/ 31227 w 31227"/>
                  <a:gd name="connsiteY0" fmla="*/ 19050 h 30480"/>
                  <a:gd name="connsiteX1" fmla="*/ 19797 w 31227"/>
                  <a:gd name="connsiteY1" fmla="*/ 30480 h 30480"/>
                  <a:gd name="connsiteX2" fmla="*/ 747 w 31227"/>
                  <a:gd name="connsiteY2" fmla="*/ 15240 h 30480"/>
                  <a:gd name="connsiteX3" fmla="*/ 12177 w 31227"/>
                  <a:gd name="connsiteY3" fmla="*/ 0 h 30480"/>
                  <a:gd name="connsiteX4" fmla="*/ 31227 w 31227"/>
                  <a:gd name="connsiteY4" fmla="*/ 19050 h 30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27" h="30480">
                    <a:moveTo>
                      <a:pt x="31227" y="19050"/>
                    </a:moveTo>
                    <a:cubicBezTo>
                      <a:pt x="31227" y="26670"/>
                      <a:pt x="27417" y="30480"/>
                      <a:pt x="19797" y="30480"/>
                    </a:cubicBezTo>
                    <a:cubicBezTo>
                      <a:pt x="8367" y="30480"/>
                      <a:pt x="-3062" y="22860"/>
                      <a:pt x="747" y="15240"/>
                    </a:cubicBezTo>
                    <a:cubicBezTo>
                      <a:pt x="747" y="7620"/>
                      <a:pt x="8367" y="3810"/>
                      <a:pt x="12177" y="0"/>
                    </a:cubicBezTo>
                    <a:cubicBezTo>
                      <a:pt x="23607" y="0"/>
                      <a:pt x="31227" y="3810"/>
                      <a:pt x="31227" y="19050"/>
                    </a:cubicBezTo>
                    <a:close/>
                  </a:path>
                </a:pathLst>
              </a:custGeom>
              <a:solidFill>
                <a:srgbClr val="FFD6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31" name="Freeform: Shape 830">
                <a:extLst>
                  <a:ext uri="{FF2B5EF4-FFF2-40B4-BE49-F238E27FC236}">
                    <a16:creationId xmlns:a16="http://schemas.microsoft.com/office/drawing/2014/main" id="{A6D85111-F941-D557-5841-765E155067CC}"/>
                  </a:ext>
                </a:extLst>
              </p:cNvPr>
              <p:cNvSpPr/>
              <p:nvPr/>
            </p:nvSpPr>
            <p:spPr>
              <a:xfrm>
                <a:off x="6423661" y="3093719"/>
                <a:ext cx="27013" cy="33337"/>
              </a:xfrm>
              <a:custGeom>
                <a:avLst/>
                <a:gdLst>
                  <a:gd name="connsiteX0" fmla="*/ 0 w 27013"/>
                  <a:gd name="connsiteY0" fmla="*/ 11430 h 33337"/>
                  <a:gd name="connsiteX1" fmla="*/ 7620 w 27013"/>
                  <a:gd name="connsiteY1" fmla="*/ 0 h 33337"/>
                  <a:gd name="connsiteX2" fmla="*/ 19050 w 27013"/>
                  <a:gd name="connsiteY2" fmla="*/ 3810 h 33337"/>
                  <a:gd name="connsiteX3" fmla="*/ 19050 w 27013"/>
                  <a:gd name="connsiteY3" fmla="*/ 3810 h 33337"/>
                  <a:gd name="connsiteX4" fmla="*/ 22860 w 27013"/>
                  <a:gd name="connsiteY4" fmla="*/ 30480 h 33337"/>
                  <a:gd name="connsiteX5" fmla="*/ 15240 w 27013"/>
                  <a:gd name="connsiteY5" fmla="*/ 30480 h 33337"/>
                  <a:gd name="connsiteX6" fmla="*/ 0 w 27013"/>
                  <a:gd name="connsiteY6" fmla="*/ 11430 h 3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13" h="33337">
                    <a:moveTo>
                      <a:pt x="0" y="11430"/>
                    </a:moveTo>
                    <a:cubicBezTo>
                      <a:pt x="0" y="7620"/>
                      <a:pt x="0" y="0"/>
                      <a:pt x="7620" y="0"/>
                    </a:cubicBezTo>
                    <a:cubicBezTo>
                      <a:pt x="15240" y="0"/>
                      <a:pt x="19050" y="0"/>
                      <a:pt x="19050" y="3810"/>
                    </a:cubicBezTo>
                    <a:cubicBezTo>
                      <a:pt x="19050" y="3810"/>
                      <a:pt x="19050" y="3810"/>
                      <a:pt x="19050" y="3810"/>
                    </a:cubicBezTo>
                    <a:cubicBezTo>
                      <a:pt x="26670" y="11430"/>
                      <a:pt x="30480" y="26670"/>
                      <a:pt x="22860" y="30480"/>
                    </a:cubicBezTo>
                    <a:cubicBezTo>
                      <a:pt x="22860" y="34290"/>
                      <a:pt x="19050" y="34290"/>
                      <a:pt x="15240" y="30480"/>
                    </a:cubicBezTo>
                    <a:cubicBezTo>
                      <a:pt x="11430" y="34290"/>
                      <a:pt x="0" y="19050"/>
                      <a:pt x="0" y="11430"/>
                    </a:cubicBezTo>
                    <a:close/>
                  </a:path>
                </a:pathLst>
              </a:custGeom>
              <a:solidFill>
                <a:srgbClr val="FF8CE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32" name="Freeform: Shape 831">
                <a:extLst>
                  <a:ext uri="{FF2B5EF4-FFF2-40B4-BE49-F238E27FC236}">
                    <a16:creationId xmlns:a16="http://schemas.microsoft.com/office/drawing/2014/main" id="{66A4209B-22D9-8696-8135-FC5B1851563B}"/>
                  </a:ext>
                </a:extLst>
              </p:cNvPr>
              <p:cNvSpPr/>
              <p:nvPr/>
            </p:nvSpPr>
            <p:spPr>
              <a:xfrm>
                <a:off x="6960281" y="781050"/>
                <a:ext cx="34879" cy="39678"/>
              </a:xfrm>
              <a:custGeom>
                <a:avLst/>
                <a:gdLst>
                  <a:gd name="connsiteX0" fmla="*/ 34880 w 34879"/>
                  <a:gd name="connsiteY0" fmla="*/ 0 h 39678"/>
                  <a:gd name="connsiteX1" fmla="*/ 19639 w 34879"/>
                  <a:gd name="connsiteY1" fmla="*/ 34290 h 39678"/>
                  <a:gd name="connsiteX2" fmla="*/ 4399 w 34879"/>
                  <a:gd name="connsiteY2" fmla="*/ 38100 h 39678"/>
                  <a:gd name="connsiteX3" fmla="*/ 4399 w 34879"/>
                  <a:gd name="connsiteY3" fmla="*/ 22860 h 39678"/>
                  <a:gd name="connsiteX4" fmla="*/ 19639 w 34879"/>
                  <a:gd name="connsiteY4" fmla="*/ 11430 h 39678"/>
                  <a:gd name="connsiteX5" fmla="*/ 34880 w 34879"/>
                  <a:gd name="connsiteY5" fmla="*/ 0 h 3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79" h="39678">
                    <a:moveTo>
                      <a:pt x="34880" y="0"/>
                    </a:moveTo>
                    <a:cubicBezTo>
                      <a:pt x="31069" y="15240"/>
                      <a:pt x="27259" y="22860"/>
                      <a:pt x="19639" y="34290"/>
                    </a:cubicBezTo>
                    <a:cubicBezTo>
                      <a:pt x="15830" y="38100"/>
                      <a:pt x="12019" y="41910"/>
                      <a:pt x="4399" y="38100"/>
                    </a:cubicBezTo>
                    <a:cubicBezTo>
                      <a:pt x="589" y="34290"/>
                      <a:pt x="-3220" y="26670"/>
                      <a:pt x="4399" y="22860"/>
                    </a:cubicBezTo>
                    <a:cubicBezTo>
                      <a:pt x="8209" y="19050"/>
                      <a:pt x="12019" y="15240"/>
                      <a:pt x="19639" y="11430"/>
                    </a:cubicBezTo>
                    <a:cubicBezTo>
                      <a:pt x="19639" y="7620"/>
                      <a:pt x="23449" y="3810"/>
                      <a:pt x="34880" y="0"/>
                    </a:cubicBezTo>
                    <a:close/>
                  </a:path>
                </a:pathLst>
              </a:custGeom>
              <a:solidFill>
                <a:srgbClr val="FFC4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33" name="Freeform: Shape 832">
                <a:extLst>
                  <a:ext uri="{FF2B5EF4-FFF2-40B4-BE49-F238E27FC236}">
                    <a16:creationId xmlns:a16="http://schemas.microsoft.com/office/drawing/2014/main" id="{7DEE8BE3-DB87-F86A-C377-A2FBE310100D}"/>
                  </a:ext>
                </a:extLst>
              </p:cNvPr>
              <p:cNvSpPr/>
              <p:nvPr/>
            </p:nvSpPr>
            <p:spPr>
              <a:xfrm>
                <a:off x="7288531" y="1569720"/>
                <a:ext cx="35260" cy="30479"/>
              </a:xfrm>
              <a:custGeom>
                <a:avLst/>
                <a:gdLst>
                  <a:gd name="connsiteX0" fmla="*/ 34290 w 35260"/>
                  <a:gd name="connsiteY0" fmla="*/ 19050 h 30479"/>
                  <a:gd name="connsiteX1" fmla="*/ 15240 w 35260"/>
                  <a:gd name="connsiteY1" fmla="*/ 30480 h 30479"/>
                  <a:gd name="connsiteX2" fmla="*/ 0 w 35260"/>
                  <a:gd name="connsiteY2" fmla="*/ 15240 h 30479"/>
                  <a:gd name="connsiteX3" fmla="*/ 15240 w 35260"/>
                  <a:gd name="connsiteY3" fmla="*/ 0 h 30479"/>
                  <a:gd name="connsiteX4" fmla="*/ 34290 w 35260"/>
                  <a:gd name="connsiteY4" fmla="*/ 19050 h 30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60" h="30479">
                    <a:moveTo>
                      <a:pt x="34290" y="19050"/>
                    </a:moveTo>
                    <a:cubicBezTo>
                      <a:pt x="34290" y="26670"/>
                      <a:pt x="26670" y="30480"/>
                      <a:pt x="15240" y="30480"/>
                    </a:cubicBezTo>
                    <a:cubicBezTo>
                      <a:pt x="7620" y="30480"/>
                      <a:pt x="0" y="22860"/>
                      <a:pt x="0" y="15240"/>
                    </a:cubicBezTo>
                    <a:cubicBezTo>
                      <a:pt x="0" y="7620"/>
                      <a:pt x="7620" y="0"/>
                      <a:pt x="15240" y="0"/>
                    </a:cubicBezTo>
                    <a:cubicBezTo>
                      <a:pt x="30480" y="0"/>
                      <a:pt x="38100" y="7620"/>
                      <a:pt x="34290" y="19050"/>
                    </a:cubicBezTo>
                    <a:close/>
                  </a:path>
                </a:pathLst>
              </a:custGeom>
              <a:solidFill>
                <a:srgbClr val="FF97F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34" name="Freeform: Shape 833">
                <a:extLst>
                  <a:ext uri="{FF2B5EF4-FFF2-40B4-BE49-F238E27FC236}">
                    <a16:creationId xmlns:a16="http://schemas.microsoft.com/office/drawing/2014/main" id="{B9CAAF9F-745F-91E4-C96B-042F2C03D6A3}"/>
                  </a:ext>
                </a:extLst>
              </p:cNvPr>
              <p:cNvSpPr/>
              <p:nvPr/>
            </p:nvSpPr>
            <p:spPr>
              <a:xfrm>
                <a:off x="7264632" y="2415540"/>
                <a:ext cx="54378" cy="21907"/>
              </a:xfrm>
              <a:custGeom>
                <a:avLst/>
                <a:gdLst>
                  <a:gd name="connsiteX0" fmla="*/ 54379 w 54378"/>
                  <a:gd name="connsiteY0" fmla="*/ 11430 h 21907"/>
                  <a:gd name="connsiteX1" fmla="*/ 35329 w 54378"/>
                  <a:gd name="connsiteY1" fmla="*/ 19050 h 21907"/>
                  <a:gd name="connsiteX2" fmla="*/ 8658 w 54378"/>
                  <a:gd name="connsiteY2" fmla="*/ 19050 h 21907"/>
                  <a:gd name="connsiteX3" fmla="*/ 1038 w 54378"/>
                  <a:gd name="connsiteY3" fmla="*/ 7620 h 21907"/>
                  <a:gd name="connsiteX4" fmla="*/ 16279 w 54378"/>
                  <a:gd name="connsiteY4" fmla="*/ 0 h 21907"/>
                  <a:gd name="connsiteX5" fmla="*/ 54379 w 54378"/>
                  <a:gd name="connsiteY5" fmla="*/ 11430 h 21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378" h="21907">
                    <a:moveTo>
                      <a:pt x="54379" y="11430"/>
                    </a:moveTo>
                    <a:cubicBezTo>
                      <a:pt x="46758" y="15240"/>
                      <a:pt x="42948" y="15240"/>
                      <a:pt x="35329" y="19050"/>
                    </a:cubicBezTo>
                    <a:cubicBezTo>
                      <a:pt x="27708" y="22860"/>
                      <a:pt x="16279" y="22860"/>
                      <a:pt x="8658" y="19050"/>
                    </a:cubicBezTo>
                    <a:cubicBezTo>
                      <a:pt x="4848" y="15240"/>
                      <a:pt x="-2771" y="15240"/>
                      <a:pt x="1038" y="7620"/>
                    </a:cubicBezTo>
                    <a:cubicBezTo>
                      <a:pt x="4848" y="0"/>
                      <a:pt x="8658" y="0"/>
                      <a:pt x="16279" y="0"/>
                    </a:cubicBezTo>
                    <a:cubicBezTo>
                      <a:pt x="27708" y="3810"/>
                      <a:pt x="39138" y="7620"/>
                      <a:pt x="54379" y="11430"/>
                    </a:cubicBezTo>
                    <a:close/>
                  </a:path>
                </a:pathLst>
              </a:custGeom>
              <a:solidFill>
                <a:srgbClr val="FFE2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35" name="Freeform: Shape 834">
                <a:extLst>
                  <a:ext uri="{FF2B5EF4-FFF2-40B4-BE49-F238E27FC236}">
                    <a16:creationId xmlns:a16="http://schemas.microsoft.com/office/drawing/2014/main" id="{26F8B07B-51AC-9D3D-1311-9D8565339C0B}"/>
                  </a:ext>
                </a:extLst>
              </p:cNvPr>
              <p:cNvSpPr/>
              <p:nvPr/>
            </p:nvSpPr>
            <p:spPr>
              <a:xfrm>
                <a:off x="8709661" y="1344929"/>
                <a:ext cx="60959" cy="19050"/>
              </a:xfrm>
              <a:custGeom>
                <a:avLst/>
                <a:gdLst>
                  <a:gd name="connsiteX0" fmla="*/ 60960 w 60959"/>
                  <a:gd name="connsiteY0" fmla="*/ 0 h 19050"/>
                  <a:gd name="connsiteX1" fmla="*/ 11430 w 60959"/>
                  <a:gd name="connsiteY1" fmla="*/ 19050 h 19050"/>
                  <a:gd name="connsiteX2" fmla="*/ 0 w 60959"/>
                  <a:gd name="connsiteY2" fmla="*/ 15240 h 19050"/>
                  <a:gd name="connsiteX3" fmla="*/ 3810 w 60959"/>
                  <a:gd name="connsiteY3" fmla="*/ 7620 h 19050"/>
                  <a:gd name="connsiteX4" fmla="*/ 60960 w 60959"/>
                  <a:gd name="connsiteY4" fmla="*/ 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59" h="19050">
                    <a:moveTo>
                      <a:pt x="60960" y="0"/>
                    </a:moveTo>
                    <a:cubicBezTo>
                      <a:pt x="45720" y="7620"/>
                      <a:pt x="30480" y="15240"/>
                      <a:pt x="11430" y="19050"/>
                    </a:cubicBezTo>
                    <a:cubicBezTo>
                      <a:pt x="7620" y="19050"/>
                      <a:pt x="0" y="19050"/>
                      <a:pt x="0" y="15240"/>
                    </a:cubicBezTo>
                    <a:cubicBezTo>
                      <a:pt x="0" y="11430"/>
                      <a:pt x="0" y="7620"/>
                      <a:pt x="3810" y="7620"/>
                    </a:cubicBezTo>
                    <a:cubicBezTo>
                      <a:pt x="22860" y="0"/>
                      <a:pt x="41910" y="0"/>
                      <a:pt x="60960" y="0"/>
                    </a:cubicBezTo>
                    <a:close/>
                  </a:path>
                </a:pathLst>
              </a:custGeom>
              <a:solidFill>
                <a:srgbClr val="FFF1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36" name="Freeform: Shape 835">
                <a:extLst>
                  <a:ext uri="{FF2B5EF4-FFF2-40B4-BE49-F238E27FC236}">
                    <a16:creationId xmlns:a16="http://schemas.microsoft.com/office/drawing/2014/main" id="{1ECB2B1A-2635-66F2-75E8-E44A460C98C4}"/>
                  </a:ext>
                </a:extLst>
              </p:cNvPr>
              <p:cNvSpPr/>
              <p:nvPr/>
            </p:nvSpPr>
            <p:spPr>
              <a:xfrm>
                <a:off x="8572501" y="628650"/>
                <a:ext cx="53339" cy="25327"/>
              </a:xfrm>
              <a:custGeom>
                <a:avLst/>
                <a:gdLst>
                  <a:gd name="connsiteX0" fmla="*/ 0 w 53339"/>
                  <a:gd name="connsiteY0" fmla="*/ 22860 h 25327"/>
                  <a:gd name="connsiteX1" fmla="*/ 19050 w 53339"/>
                  <a:gd name="connsiteY1" fmla="*/ 11430 h 25327"/>
                  <a:gd name="connsiteX2" fmla="*/ 45720 w 53339"/>
                  <a:gd name="connsiteY2" fmla="*/ 0 h 25327"/>
                  <a:gd name="connsiteX3" fmla="*/ 53340 w 53339"/>
                  <a:gd name="connsiteY3" fmla="*/ 0 h 25327"/>
                  <a:gd name="connsiteX4" fmla="*/ 53340 w 53339"/>
                  <a:gd name="connsiteY4" fmla="*/ 7620 h 25327"/>
                  <a:gd name="connsiteX5" fmla="*/ 0 w 53339"/>
                  <a:gd name="connsiteY5" fmla="*/ 22860 h 2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339" h="25327">
                    <a:moveTo>
                      <a:pt x="0" y="22860"/>
                    </a:moveTo>
                    <a:cubicBezTo>
                      <a:pt x="3810" y="15240"/>
                      <a:pt x="15240" y="15240"/>
                      <a:pt x="19050" y="11430"/>
                    </a:cubicBezTo>
                    <a:cubicBezTo>
                      <a:pt x="26670" y="7620"/>
                      <a:pt x="38100" y="3810"/>
                      <a:pt x="45720" y="0"/>
                    </a:cubicBezTo>
                    <a:cubicBezTo>
                      <a:pt x="49530" y="0"/>
                      <a:pt x="53340" y="0"/>
                      <a:pt x="53340" y="0"/>
                    </a:cubicBezTo>
                    <a:cubicBezTo>
                      <a:pt x="53340" y="3810"/>
                      <a:pt x="53340" y="3810"/>
                      <a:pt x="53340" y="7620"/>
                    </a:cubicBezTo>
                    <a:cubicBezTo>
                      <a:pt x="38100" y="19050"/>
                      <a:pt x="22860" y="30480"/>
                      <a:pt x="0" y="22860"/>
                    </a:cubicBezTo>
                    <a:close/>
                  </a:path>
                </a:pathLst>
              </a:custGeom>
              <a:solidFill>
                <a:srgbClr val="FFF2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37" name="Freeform: Shape 836">
                <a:extLst>
                  <a:ext uri="{FF2B5EF4-FFF2-40B4-BE49-F238E27FC236}">
                    <a16:creationId xmlns:a16="http://schemas.microsoft.com/office/drawing/2014/main" id="{B51ED764-0B59-28E2-0A2F-7F2E145FCD1B}"/>
                  </a:ext>
                </a:extLst>
              </p:cNvPr>
              <p:cNvSpPr/>
              <p:nvPr/>
            </p:nvSpPr>
            <p:spPr>
              <a:xfrm>
                <a:off x="6477001" y="3064547"/>
                <a:ext cx="31493" cy="36792"/>
              </a:xfrm>
              <a:custGeom>
                <a:avLst/>
                <a:gdLst>
                  <a:gd name="connsiteX0" fmla="*/ 26670 w 31493"/>
                  <a:gd name="connsiteY0" fmla="*/ 36793 h 36792"/>
                  <a:gd name="connsiteX1" fmla="*/ 0 w 31493"/>
                  <a:gd name="connsiteY1" fmla="*/ 6313 h 36792"/>
                  <a:gd name="connsiteX2" fmla="*/ 19050 w 31493"/>
                  <a:gd name="connsiteY2" fmla="*/ 2503 h 36792"/>
                  <a:gd name="connsiteX3" fmla="*/ 30480 w 31493"/>
                  <a:gd name="connsiteY3" fmla="*/ 32983 h 36792"/>
                  <a:gd name="connsiteX4" fmla="*/ 26670 w 31493"/>
                  <a:gd name="connsiteY4" fmla="*/ 36793 h 36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93" h="36792">
                    <a:moveTo>
                      <a:pt x="26670" y="36793"/>
                    </a:moveTo>
                    <a:cubicBezTo>
                      <a:pt x="15240" y="36793"/>
                      <a:pt x="0" y="13933"/>
                      <a:pt x="0" y="6313"/>
                    </a:cubicBezTo>
                    <a:cubicBezTo>
                      <a:pt x="3810" y="-1307"/>
                      <a:pt x="11430" y="-1307"/>
                      <a:pt x="19050" y="2503"/>
                    </a:cubicBezTo>
                    <a:cubicBezTo>
                      <a:pt x="26670" y="6313"/>
                      <a:pt x="34290" y="29172"/>
                      <a:pt x="30480" y="32983"/>
                    </a:cubicBezTo>
                    <a:cubicBezTo>
                      <a:pt x="30480" y="36793"/>
                      <a:pt x="30480" y="36793"/>
                      <a:pt x="26670" y="36793"/>
                    </a:cubicBezTo>
                    <a:close/>
                  </a:path>
                </a:pathLst>
              </a:custGeom>
              <a:solidFill>
                <a:srgbClr val="FF7EE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38" name="Freeform: Shape 837">
                <a:extLst>
                  <a:ext uri="{FF2B5EF4-FFF2-40B4-BE49-F238E27FC236}">
                    <a16:creationId xmlns:a16="http://schemas.microsoft.com/office/drawing/2014/main" id="{8F9AB699-5C9E-88E0-9993-6D8558F28718}"/>
                  </a:ext>
                </a:extLst>
              </p:cNvPr>
              <p:cNvSpPr/>
              <p:nvPr/>
            </p:nvSpPr>
            <p:spPr>
              <a:xfrm>
                <a:off x="7021074" y="1912620"/>
                <a:ext cx="50286" cy="23812"/>
              </a:xfrm>
              <a:custGeom>
                <a:avLst/>
                <a:gdLst>
                  <a:gd name="connsiteX0" fmla="*/ 50287 w 50286"/>
                  <a:gd name="connsiteY0" fmla="*/ 0 h 23812"/>
                  <a:gd name="connsiteX1" fmla="*/ 38857 w 50286"/>
                  <a:gd name="connsiteY1" fmla="*/ 11430 h 23812"/>
                  <a:gd name="connsiteX2" fmla="*/ 19807 w 50286"/>
                  <a:gd name="connsiteY2" fmla="*/ 22860 h 23812"/>
                  <a:gd name="connsiteX3" fmla="*/ 757 w 50286"/>
                  <a:gd name="connsiteY3" fmla="*/ 19050 h 23812"/>
                  <a:gd name="connsiteX4" fmla="*/ 15997 w 50286"/>
                  <a:gd name="connsiteY4" fmla="*/ 7620 h 23812"/>
                  <a:gd name="connsiteX5" fmla="*/ 50287 w 50286"/>
                  <a:gd name="connsiteY5"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286" h="23812">
                    <a:moveTo>
                      <a:pt x="50287" y="0"/>
                    </a:moveTo>
                    <a:cubicBezTo>
                      <a:pt x="46477" y="3810"/>
                      <a:pt x="42667" y="7620"/>
                      <a:pt x="38857" y="11430"/>
                    </a:cubicBezTo>
                    <a:cubicBezTo>
                      <a:pt x="35047" y="19050"/>
                      <a:pt x="27427" y="19050"/>
                      <a:pt x="19807" y="22860"/>
                    </a:cubicBezTo>
                    <a:cubicBezTo>
                      <a:pt x="12187" y="22860"/>
                      <a:pt x="757" y="26670"/>
                      <a:pt x="757" y="19050"/>
                    </a:cubicBezTo>
                    <a:cubicBezTo>
                      <a:pt x="-3053" y="11430"/>
                      <a:pt x="8377" y="11430"/>
                      <a:pt x="15997" y="7620"/>
                    </a:cubicBezTo>
                    <a:cubicBezTo>
                      <a:pt x="23617" y="0"/>
                      <a:pt x="38857" y="3810"/>
                      <a:pt x="50287" y="0"/>
                    </a:cubicBezTo>
                    <a:close/>
                  </a:path>
                </a:pathLst>
              </a:custGeom>
              <a:solidFill>
                <a:srgbClr val="FFDF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39" name="Freeform: Shape 838">
                <a:extLst>
                  <a:ext uri="{FF2B5EF4-FFF2-40B4-BE49-F238E27FC236}">
                    <a16:creationId xmlns:a16="http://schemas.microsoft.com/office/drawing/2014/main" id="{F064412F-D25D-F4C3-A1A4-CBEB0B6908FB}"/>
                  </a:ext>
                </a:extLst>
              </p:cNvPr>
              <p:cNvSpPr/>
              <p:nvPr/>
            </p:nvSpPr>
            <p:spPr>
              <a:xfrm>
                <a:off x="6686551" y="2014900"/>
                <a:ext cx="39793" cy="25951"/>
              </a:xfrm>
              <a:custGeom>
                <a:avLst/>
                <a:gdLst>
                  <a:gd name="connsiteX0" fmla="*/ 0 w 39793"/>
                  <a:gd name="connsiteY0" fmla="*/ 15829 h 25951"/>
                  <a:gd name="connsiteX1" fmla="*/ 7620 w 39793"/>
                  <a:gd name="connsiteY1" fmla="*/ 4399 h 25951"/>
                  <a:gd name="connsiteX2" fmla="*/ 26670 w 39793"/>
                  <a:gd name="connsiteY2" fmla="*/ 4399 h 25951"/>
                  <a:gd name="connsiteX3" fmla="*/ 38100 w 39793"/>
                  <a:gd name="connsiteY3" fmla="*/ 12019 h 25951"/>
                  <a:gd name="connsiteX4" fmla="*/ 38100 w 39793"/>
                  <a:gd name="connsiteY4" fmla="*/ 19639 h 25951"/>
                  <a:gd name="connsiteX5" fmla="*/ 0 w 39793"/>
                  <a:gd name="connsiteY5" fmla="*/ 23449 h 25951"/>
                  <a:gd name="connsiteX6" fmla="*/ 0 w 39793"/>
                  <a:gd name="connsiteY6" fmla="*/ 15829 h 25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793" h="25951">
                    <a:moveTo>
                      <a:pt x="0" y="15829"/>
                    </a:moveTo>
                    <a:cubicBezTo>
                      <a:pt x="0" y="12019"/>
                      <a:pt x="3810" y="8209"/>
                      <a:pt x="7620" y="4399"/>
                    </a:cubicBezTo>
                    <a:cubicBezTo>
                      <a:pt x="15240" y="589"/>
                      <a:pt x="19050" y="-3221"/>
                      <a:pt x="26670" y="4399"/>
                    </a:cubicBezTo>
                    <a:cubicBezTo>
                      <a:pt x="30480" y="8209"/>
                      <a:pt x="34290" y="8209"/>
                      <a:pt x="38100" y="12019"/>
                    </a:cubicBezTo>
                    <a:cubicBezTo>
                      <a:pt x="38100" y="12019"/>
                      <a:pt x="41910" y="15829"/>
                      <a:pt x="38100" y="19639"/>
                    </a:cubicBezTo>
                    <a:cubicBezTo>
                      <a:pt x="34290" y="27259"/>
                      <a:pt x="7620" y="27259"/>
                      <a:pt x="0" y="23449"/>
                    </a:cubicBezTo>
                    <a:cubicBezTo>
                      <a:pt x="0" y="15829"/>
                      <a:pt x="0" y="15829"/>
                      <a:pt x="0" y="15829"/>
                    </a:cubicBezTo>
                    <a:close/>
                  </a:path>
                </a:pathLst>
              </a:custGeom>
              <a:solidFill>
                <a:srgbClr val="FFE5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40" name="Freeform: Shape 839">
                <a:extLst>
                  <a:ext uri="{FF2B5EF4-FFF2-40B4-BE49-F238E27FC236}">
                    <a16:creationId xmlns:a16="http://schemas.microsoft.com/office/drawing/2014/main" id="{1B2A5B6E-3DAA-43C0-85D8-86ED453C3537}"/>
                  </a:ext>
                </a:extLst>
              </p:cNvPr>
              <p:cNvSpPr/>
              <p:nvPr/>
            </p:nvSpPr>
            <p:spPr>
              <a:xfrm>
                <a:off x="7212331" y="1242059"/>
                <a:ext cx="57150" cy="34290"/>
              </a:xfrm>
              <a:custGeom>
                <a:avLst/>
                <a:gdLst>
                  <a:gd name="connsiteX0" fmla="*/ 57150 w 57150"/>
                  <a:gd name="connsiteY0" fmla="*/ 0 h 34290"/>
                  <a:gd name="connsiteX1" fmla="*/ 34290 w 57150"/>
                  <a:gd name="connsiteY1" fmla="*/ 22860 h 34290"/>
                  <a:gd name="connsiteX2" fmla="*/ 7620 w 57150"/>
                  <a:gd name="connsiteY2" fmla="*/ 34290 h 34290"/>
                  <a:gd name="connsiteX3" fmla="*/ 0 w 57150"/>
                  <a:gd name="connsiteY3" fmla="*/ 34290 h 34290"/>
                  <a:gd name="connsiteX4" fmla="*/ 0 w 57150"/>
                  <a:gd name="connsiteY4" fmla="*/ 26670 h 34290"/>
                  <a:gd name="connsiteX5" fmla="*/ 22860 w 57150"/>
                  <a:gd name="connsiteY5" fmla="*/ 11430 h 34290"/>
                  <a:gd name="connsiteX6" fmla="*/ 57150 w 57150"/>
                  <a:gd name="connsiteY6" fmla="*/ 0 h 3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150" h="34290">
                    <a:moveTo>
                      <a:pt x="57150" y="0"/>
                    </a:moveTo>
                    <a:cubicBezTo>
                      <a:pt x="49530" y="7620"/>
                      <a:pt x="41910" y="15240"/>
                      <a:pt x="34290" y="22860"/>
                    </a:cubicBezTo>
                    <a:cubicBezTo>
                      <a:pt x="30480" y="30480"/>
                      <a:pt x="19050" y="34290"/>
                      <a:pt x="7620" y="34290"/>
                    </a:cubicBezTo>
                    <a:cubicBezTo>
                      <a:pt x="3810" y="34290"/>
                      <a:pt x="0" y="34290"/>
                      <a:pt x="0" y="34290"/>
                    </a:cubicBezTo>
                    <a:cubicBezTo>
                      <a:pt x="0" y="34290"/>
                      <a:pt x="0" y="30480"/>
                      <a:pt x="0" y="26670"/>
                    </a:cubicBezTo>
                    <a:cubicBezTo>
                      <a:pt x="7620" y="19050"/>
                      <a:pt x="15240" y="11430"/>
                      <a:pt x="22860" y="11430"/>
                    </a:cubicBezTo>
                    <a:cubicBezTo>
                      <a:pt x="34290" y="7620"/>
                      <a:pt x="45720" y="7620"/>
                      <a:pt x="57150" y="0"/>
                    </a:cubicBezTo>
                    <a:close/>
                  </a:path>
                </a:pathLst>
              </a:custGeom>
              <a:solidFill>
                <a:srgbClr val="FFF0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41" name="Freeform: Shape 840">
                <a:extLst>
                  <a:ext uri="{FF2B5EF4-FFF2-40B4-BE49-F238E27FC236}">
                    <a16:creationId xmlns:a16="http://schemas.microsoft.com/office/drawing/2014/main" id="{6D16629A-E6F4-5ECB-BD08-53B1EB5CF835}"/>
                  </a:ext>
                </a:extLst>
              </p:cNvPr>
              <p:cNvSpPr/>
              <p:nvPr/>
            </p:nvSpPr>
            <p:spPr>
              <a:xfrm>
                <a:off x="5351472" y="2487930"/>
                <a:ext cx="43488" cy="22859"/>
              </a:xfrm>
              <a:custGeom>
                <a:avLst/>
                <a:gdLst>
                  <a:gd name="connsiteX0" fmla="*/ 20628 w 43488"/>
                  <a:gd name="connsiteY0" fmla="*/ 22860 h 22859"/>
                  <a:gd name="connsiteX1" fmla="*/ 1578 w 43488"/>
                  <a:gd name="connsiteY1" fmla="*/ 11430 h 22859"/>
                  <a:gd name="connsiteX2" fmla="*/ 5388 w 43488"/>
                  <a:gd name="connsiteY2" fmla="*/ 3810 h 22859"/>
                  <a:gd name="connsiteX3" fmla="*/ 32058 w 43488"/>
                  <a:gd name="connsiteY3" fmla="*/ 0 h 22859"/>
                  <a:gd name="connsiteX4" fmla="*/ 43488 w 43488"/>
                  <a:gd name="connsiteY4" fmla="*/ 11430 h 22859"/>
                  <a:gd name="connsiteX5" fmla="*/ 32058 w 43488"/>
                  <a:gd name="connsiteY5" fmla="*/ 19050 h 22859"/>
                  <a:gd name="connsiteX6" fmla="*/ 20628 w 43488"/>
                  <a:gd name="connsiteY6" fmla="*/ 22860 h 2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488" h="22859">
                    <a:moveTo>
                      <a:pt x="20628" y="22860"/>
                    </a:moveTo>
                    <a:cubicBezTo>
                      <a:pt x="16818" y="19050"/>
                      <a:pt x="9198" y="15240"/>
                      <a:pt x="1578" y="11430"/>
                    </a:cubicBezTo>
                    <a:cubicBezTo>
                      <a:pt x="-2232" y="7620"/>
                      <a:pt x="1578" y="3810"/>
                      <a:pt x="5388" y="3810"/>
                    </a:cubicBezTo>
                    <a:cubicBezTo>
                      <a:pt x="13008" y="3810"/>
                      <a:pt x="24438" y="0"/>
                      <a:pt x="32058" y="0"/>
                    </a:cubicBezTo>
                    <a:cubicBezTo>
                      <a:pt x="39678" y="0"/>
                      <a:pt x="39678" y="7620"/>
                      <a:pt x="43488" y="11430"/>
                    </a:cubicBezTo>
                    <a:cubicBezTo>
                      <a:pt x="43488" y="19050"/>
                      <a:pt x="35868" y="19050"/>
                      <a:pt x="32058" y="19050"/>
                    </a:cubicBezTo>
                    <a:cubicBezTo>
                      <a:pt x="28248" y="22860"/>
                      <a:pt x="24438" y="22860"/>
                      <a:pt x="20628" y="22860"/>
                    </a:cubicBezTo>
                    <a:close/>
                  </a:path>
                </a:pathLst>
              </a:custGeom>
              <a:solidFill>
                <a:srgbClr val="FFBB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42" name="Freeform: Shape 841">
                <a:extLst>
                  <a:ext uri="{FF2B5EF4-FFF2-40B4-BE49-F238E27FC236}">
                    <a16:creationId xmlns:a16="http://schemas.microsoft.com/office/drawing/2014/main" id="{16380971-EDF5-E111-6D77-0D8D124997BE}"/>
                  </a:ext>
                </a:extLst>
              </p:cNvPr>
              <p:cNvSpPr/>
              <p:nvPr/>
            </p:nvSpPr>
            <p:spPr>
              <a:xfrm>
                <a:off x="5052061" y="2478731"/>
                <a:ext cx="33740" cy="28248"/>
              </a:xfrm>
              <a:custGeom>
                <a:avLst/>
                <a:gdLst>
                  <a:gd name="connsiteX0" fmla="*/ 0 w 33740"/>
                  <a:gd name="connsiteY0" fmla="*/ 20628 h 28248"/>
                  <a:gd name="connsiteX1" fmla="*/ 11430 w 33740"/>
                  <a:gd name="connsiteY1" fmla="*/ 1578 h 28248"/>
                  <a:gd name="connsiteX2" fmla="*/ 30480 w 33740"/>
                  <a:gd name="connsiteY2" fmla="*/ 5388 h 28248"/>
                  <a:gd name="connsiteX3" fmla="*/ 26670 w 33740"/>
                  <a:gd name="connsiteY3" fmla="*/ 16818 h 28248"/>
                  <a:gd name="connsiteX4" fmla="*/ 15240 w 33740"/>
                  <a:gd name="connsiteY4" fmla="*/ 24438 h 28248"/>
                  <a:gd name="connsiteX5" fmla="*/ 3810 w 33740"/>
                  <a:gd name="connsiteY5" fmla="*/ 28248 h 28248"/>
                  <a:gd name="connsiteX6" fmla="*/ 0 w 33740"/>
                  <a:gd name="connsiteY6" fmla="*/ 20628 h 2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740" h="28248">
                    <a:moveTo>
                      <a:pt x="0" y="20628"/>
                    </a:moveTo>
                    <a:cubicBezTo>
                      <a:pt x="3810" y="13008"/>
                      <a:pt x="0" y="5388"/>
                      <a:pt x="11430" y="1578"/>
                    </a:cubicBezTo>
                    <a:cubicBezTo>
                      <a:pt x="19050" y="-2232"/>
                      <a:pt x="26670" y="1578"/>
                      <a:pt x="30480" y="5388"/>
                    </a:cubicBezTo>
                    <a:cubicBezTo>
                      <a:pt x="38100" y="9198"/>
                      <a:pt x="30480" y="13008"/>
                      <a:pt x="26670" y="16818"/>
                    </a:cubicBezTo>
                    <a:cubicBezTo>
                      <a:pt x="22860" y="20628"/>
                      <a:pt x="19050" y="20628"/>
                      <a:pt x="15240" y="24438"/>
                    </a:cubicBezTo>
                    <a:cubicBezTo>
                      <a:pt x="15240" y="28248"/>
                      <a:pt x="7620" y="28248"/>
                      <a:pt x="3810" y="28248"/>
                    </a:cubicBezTo>
                    <a:cubicBezTo>
                      <a:pt x="0" y="28248"/>
                      <a:pt x="0" y="24438"/>
                      <a:pt x="0" y="20628"/>
                    </a:cubicBezTo>
                    <a:close/>
                  </a:path>
                </a:pathLst>
              </a:custGeom>
              <a:solidFill>
                <a:srgbClr val="FFA9F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43" name="Freeform: Shape 842">
                <a:extLst>
                  <a:ext uri="{FF2B5EF4-FFF2-40B4-BE49-F238E27FC236}">
                    <a16:creationId xmlns:a16="http://schemas.microsoft.com/office/drawing/2014/main" id="{9C3AF6EE-1DD1-01CA-C6FD-DD182885389D}"/>
                  </a:ext>
                </a:extLst>
              </p:cNvPr>
              <p:cNvSpPr/>
              <p:nvPr/>
            </p:nvSpPr>
            <p:spPr>
              <a:xfrm>
                <a:off x="6372636" y="1897379"/>
                <a:ext cx="43404" cy="25717"/>
              </a:xfrm>
              <a:custGeom>
                <a:avLst/>
                <a:gdLst>
                  <a:gd name="connsiteX0" fmla="*/ 43404 w 43404"/>
                  <a:gd name="connsiteY0" fmla="*/ 0 h 25717"/>
                  <a:gd name="connsiteX1" fmla="*/ 20545 w 43404"/>
                  <a:gd name="connsiteY1" fmla="*/ 22860 h 25717"/>
                  <a:gd name="connsiteX2" fmla="*/ 1495 w 43404"/>
                  <a:gd name="connsiteY2" fmla="*/ 22860 h 25717"/>
                  <a:gd name="connsiteX3" fmla="*/ 9115 w 43404"/>
                  <a:gd name="connsiteY3" fmla="*/ 7620 h 25717"/>
                  <a:gd name="connsiteX4" fmla="*/ 43404 w 43404"/>
                  <a:gd name="connsiteY4" fmla="*/ 0 h 25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04" h="25717">
                    <a:moveTo>
                      <a:pt x="43404" y="0"/>
                    </a:moveTo>
                    <a:cubicBezTo>
                      <a:pt x="39595" y="11430"/>
                      <a:pt x="31975" y="19050"/>
                      <a:pt x="20545" y="22860"/>
                    </a:cubicBezTo>
                    <a:cubicBezTo>
                      <a:pt x="12925" y="26670"/>
                      <a:pt x="5304" y="26670"/>
                      <a:pt x="1495" y="22860"/>
                    </a:cubicBezTo>
                    <a:cubicBezTo>
                      <a:pt x="-2315" y="15240"/>
                      <a:pt x="1495" y="11430"/>
                      <a:pt x="9115" y="7620"/>
                    </a:cubicBezTo>
                    <a:cubicBezTo>
                      <a:pt x="20545" y="0"/>
                      <a:pt x="31975" y="0"/>
                      <a:pt x="43404" y="0"/>
                    </a:cubicBezTo>
                    <a:close/>
                  </a:path>
                </a:pathLst>
              </a:custGeom>
              <a:solidFill>
                <a:srgbClr val="FFE1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44" name="Freeform: Shape 843">
                <a:extLst>
                  <a:ext uri="{FF2B5EF4-FFF2-40B4-BE49-F238E27FC236}">
                    <a16:creationId xmlns:a16="http://schemas.microsoft.com/office/drawing/2014/main" id="{2843418A-EBFD-5672-2022-583E5891C130}"/>
                  </a:ext>
                </a:extLst>
              </p:cNvPr>
              <p:cNvSpPr/>
              <p:nvPr/>
            </p:nvSpPr>
            <p:spPr>
              <a:xfrm>
                <a:off x="8420101" y="1706879"/>
                <a:ext cx="68580" cy="20002"/>
              </a:xfrm>
              <a:custGeom>
                <a:avLst/>
                <a:gdLst>
                  <a:gd name="connsiteX0" fmla="*/ 64770 w 68580"/>
                  <a:gd name="connsiteY0" fmla="*/ 7620 h 20002"/>
                  <a:gd name="connsiteX1" fmla="*/ 22860 w 68580"/>
                  <a:gd name="connsiteY1" fmla="*/ 19050 h 20002"/>
                  <a:gd name="connsiteX2" fmla="*/ 19050 w 68580"/>
                  <a:gd name="connsiteY2" fmla="*/ 19050 h 20002"/>
                  <a:gd name="connsiteX3" fmla="*/ 0 w 68580"/>
                  <a:gd name="connsiteY3" fmla="*/ 15240 h 20002"/>
                  <a:gd name="connsiteX4" fmla="*/ 0 w 68580"/>
                  <a:gd name="connsiteY4" fmla="*/ 11430 h 20002"/>
                  <a:gd name="connsiteX5" fmla="*/ 22860 w 68580"/>
                  <a:gd name="connsiteY5" fmla="*/ 7620 h 20002"/>
                  <a:gd name="connsiteX6" fmla="*/ 34290 w 68580"/>
                  <a:gd name="connsiteY6" fmla="*/ 3810 h 20002"/>
                  <a:gd name="connsiteX7" fmla="*/ 45720 w 68580"/>
                  <a:gd name="connsiteY7" fmla="*/ 0 h 20002"/>
                  <a:gd name="connsiteX8" fmla="*/ 68580 w 68580"/>
                  <a:gd name="connsiteY8" fmla="*/ 0 h 20002"/>
                  <a:gd name="connsiteX9" fmla="*/ 64770 w 68580"/>
                  <a:gd name="connsiteY9" fmla="*/ 7620 h 20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580" h="20002">
                    <a:moveTo>
                      <a:pt x="64770" y="7620"/>
                    </a:moveTo>
                    <a:cubicBezTo>
                      <a:pt x="49530" y="7620"/>
                      <a:pt x="38100" y="15240"/>
                      <a:pt x="22860" y="19050"/>
                    </a:cubicBezTo>
                    <a:cubicBezTo>
                      <a:pt x="19050" y="19050"/>
                      <a:pt x="19050" y="19050"/>
                      <a:pt x="19050" y="19050"/>
                    </a:cubicBezTo>
                    <a:cubicBezTo>
                      <a:pt x="11430" y="19050"/>
                      <a:pt x="7620" y="22860"/>
                      <a:pt x="0" y="15240"/>
                    </a:cubicBezTo>
                    <a:cubicBezTo>
                      <a:pt x="0" y="15240"/>
                      <a:pt x="0" y="11430"/>
                      <a:pt x="0" y="11430"/>
                    </a:cubicBezTo>
                    <a:cubicBezTo>
                      <a:pt x="7620" y="7620"/>
                      <a:pt x="15240" y="3810"/>
                      <a:pt x="22860" y="7620"/>
                    </a:cubicBezTo>
                    <a:cubicBezTo>
                      <a:pt x="30480" y="11430"/>
                      <a:pt x="30480" y="11430"/>
                      <a:pt x="34290" y="3810"/>
                    </a:cubicBezTo>
                    <a:cubicBezTo>
                      <a:pt x="34290" y="0"/>
                      <a:pt x="41910" y="0"/>
                      <a:pt x="45720" y="0"/>
                    </a:cubicBezTo>
                    <a:cubicBezTo>
                      <a:pt x="53340" y="0"/>
                      <a:pt x="60960" y="0"/>
                      <a:pt x="68580" y="0"/>
                    </a:cubicBezTo>
                    <a:cubicBezTo>
                      <a:pt x="64770" y="7620"/>
                      <a:pt x="64770" y="7620"/>
                      <a:pt x="64770" y="7620"/>
                    </a:cubicBezTo>
                    <a:close/>
                  </a:path>
                </a:pathLst>
              </a:custGeom>
              <a:solidFill>
                <a:srgbClr val="FFF2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45" name="Freeform: Shape 844">
                <a:extLst>
                  <a:ext uri="{FF2B5EF4-FFF2-40B4-BE49-F238E27FC236}">
                    <a16:creationId xmlns:a16="http://schemas.microsoft.com/office/drawing/2014/main" id="{B6D1DF79-6577-44FF-6773-9DBC9BF59608}"/>
                  </a:ext>
                </a:extLst>
              </p:cNvPr>
              <p:cNvSpPr/>
              <p:nvPr/>
            </p:nvSpPr>
            <p:spPr>
              <a:xfrm>
                <a:off x="6545581" y="3208019"/>
                <a:ext cx="31236" cy="26670"/>
              </a:xfrm>
              <a:custGeom>
                <a:avLst/>
                <a:gdLst>
                  <a:gd name="connsiteX0" fmla="*/ 0 w 31236"/>
                  <a:gd name="connsiteY0" fmla="*/ 11430 h 26670"/>
                  <a:gd name="connsiteX1" fmla="*/ 15240 w 31236"/>
                  <a:gd name="connsiteY1" fmla="*/ 0 h 26670"/>
                  <a:gd name="connsiteX2" fmla="*/ 30480 w 31236"/>
                  <a:gd name="connsiteY2" fmla="*/ 15240 h 26670"/>
                  <a:gd name="connsiteX3" fmla="*/ 11430 w 31236"/>
                  <a:gd name="connsiteY3" fmla="*/ 26670 h 26670"/>
                  <a:gd name="connsiteX4" fmla="*/ 0 w 31236"/>
                  <a:gd name="connsiteY4" fmla="*/ 11430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36" h="26670">
                    <a:moveTo>
                      <a:pt x="0" y="11430"/>
                    </a:moveTo>
                    <a:cubicBezTo>
                      <a:pt x="0" y="3810"/>
                      <a:pt x="7620" y="0"/>
                      <a:pt x="15240" y="0"/>
                    </a:cubicBezTo>
                    <a:cubicBezTo>
                      <a:pt x="22860" y="0"/>
                      <a:pt x="34290" y="7620"/>
                      <a:pt x="30480" y="15240"/>
                    </a:cubicBezTo>
                    <a:cubicBezTo>
                      <a:pt x="30480" y="22860"/>
                      <a:pt x="22860" y="26670"/>
                      <a:pt x="11430" y="26670"/>
                    </a:cubicBezTo>
                    <a:cubicBezTo>
                      <a:pt x="3810" y="22860"/>
                      <a:pt x="0" y="19050"/>
                      <a:pt x="0" y="11430"/>
                    </a:cubicBezTo>
                    <a:close/>
                  </a:path>
                </a:pathLst>
              </a:custGeom>
              <a:solidFill>
                <a:srgbClr val="FF8BE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46" name="Freeform: Shape 845">
                <a:extLst>
                  <a:ext uri="{FF2B5EF4-FFF2-40B4-BE49-F238E27FC236}">
                    <a16:creationId xmlns:a16="http://schemas.microsoft.com/office/drawing/2014/main" id="{CC6D677A-2EE8-B249-5E58-92EA28EF5501}"/>
                  </a:ext>
                </a:extLst>
              </p:cNvPr>
              <p:cNvSpPr/>
              <p:nvPr/>
            </p:nvSpPr>
            <p:spPr>
              <a:xfrm>
                <a:off x="6574482" y="1729740"/>
                <a:ext cx="28248" cy="34289"/>
              </a:xfrm>
              <a:custGeom>
                <a:avLst/>
                <a:gdLst>
                  <a:gd name="connsiteX0" fmla="*/ 28248 w 28248"/>
                  <a:gd name="connsiteY0" fmla="*/ 0 h 34289"/>
                  <a:gd name="connsiteX1" fmla="*/ 16818 w 28248"/>
                  <a:gd name="connsiteY1" fmla="*/ 30480 h 34289"/>
                  <a:gd name="connsiteX2" fmla="*/ 5388 w 28248"/>
                  <a:gd name="connsiteY2" fmla="*/ 34290 h 34289"/>
                  <a:gd name="connsiteX3" fmla="*/ 1578 w 28248"/>
                  <a:gd name="connsiteY3" fmla="*/ 22860 h 34289"/>
                  <a:gd name="connsiteX4" fmla="*/ 28248 w 28248"/>
                  <a:gd name="connsiteY4" fmla="*/ 0 h 34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48" h="34289">
                    <a:moveTo>
                      <a:pt x="28248" y="0"/>
                    </a:moveTo>
                    <a:cubicBezTo>
                      <a:pt x="28248" y="11430"/>
                      <a:pt x="28248" y="22860"/>
                      <a:pt x="16818" y="30480"/>
                    </a:cubicBezTo>
                    <a:cubicBezTo>
                      <a:pt x="13008" y="34290"/>
                      <a:pt x="9198" y="34290"/>
                      <a:pt x="5388" y="34290"/>
                    </a:cubicBezTo>
                    <a:cubicBezTo>
                      <a:pt x="1578" y="30480"/>
                      <a:pt x="-2232" y="30480"/>
                      <a:pt x="1578" y="22860"/>
                    </a:cubicBezTo>
                    <a:cubicBezTo>
                      <a:pt x="1578" y="7620"/>
                      <a:pt x="13008" y="3810"/>
                      <a:pt x="28248" y="0"/>
                    </a:cubicBezTo>
                    <a:close/>
                  </a:path>
                </a:pathLst>
              </a:custGeom>
              <a:solidFill>
                <a:srgbClr val="FFB3F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47" name="Freeform: Shape 846">
                <a:extLst>
                  <a:ext uri="{FF2B5EF4-FFF2-40B4-BE49-F238E27FC236}">
                    <a16:creationId xmlns:a16="http://schemas.microsoft.com/office/drawing/2014/main" id="{E798B4DC-0627-B1DC-2A67-E34DE2DC6505}"/>
                  </a:ext>
                </a:extLst>
              </p:cNvPr>
              <p:cNvSpPr/>
              <p:nvPr/>
            </p:nvSpPr>
            <p:spPr>
              <a:xfrm>
                <a:off x="6149340" y="1202381"/>
                <a:ext cx="31432" cy="32058"/>
              </a:xfrm>
              <a:custGeom>
                <a:avLst/>
                <a:gdLst>
                  <a:gd name="connsiteX0" fmla="*/ 0 w 31432"/>
                  <a:gd name="connsiteY0" fmla="*/ 28248 h 32058"/>
                  <a:gd name="connsiteX1" fmla="*/ 22860 w 31432"/>
                  <a:gd name="connsiteY1" fmla="*/ 1578 h 32058"/>
                  <a:gd name="connsiteX2" fmla="*/ 30480 w 31432"/>
                  <a:gd name="connsiteY2" fmla="*/ 5388 h 32058"/>
                  <a:gd name="connsiteX3" fmla="*/ 7620 w 31432"/>
                  <a:gd name="connsiteY3" fmla="*/ 32058 h 32058"/>
                  <a:gd name="connsiteX4" fmla="*/ 0 w 31432"/>
                  <a:gd name="connsiteY4" fmla="*/ 28248 h 32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32" h="32058">
                    <a:moveTo>
                      <a:pt x="0" y="28248"/>
                    </a:moveTo>
                    <a:cubicBezTo>
                      <a:pt x="3810" y="16818"/>
                      <a:pt x="11430" y="9198"/>
                      <a:pt x="22860" y="1578"/>
                    </a:cubicBezTo>
                    <a:cubicBezTo>
                      <a:pt x="26670" y="-2232"/>
                      <a:pt x="30480" y="1578"/>
                      <a:pt x="30480" y="5388"/>
                    </a:cubicBezTo>
                    <a:cubicBezTo>
                      <a:pt x="34290" y="20628"/>
                      <a:pt x="26670" y="28248"/>
                      <a:pt x="7620" y="32058"/>
                    </a:cubicBezTo>
                    <a:cubicBezTo>
                      <a:pt x="7620" y="32058"/>
                      <a:pt x="3810" y="32058"/>
                      <a:pt x="0" y="28248"/>
                    </a:cubicBezTo>
                    <a:close/>
                  </a:path>
                </a:pathLst>
              </a:custGeom>
              <a:solidFill>
                <a:srgbClr val="FFCA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48" name="Freeform: Shape 847">
                <a:extLst>
                  <a:ext uri="{FF2B5EF4-FFF2-40B4-BE49-F238E27FC236}">
                    <a16:creationId xmlns:a16="http://schemas.microsoft.com/office/drawing/2014/main" id="{FEE24017-CE09-E84D-F8BB-73FD771F5C5B}"/>
                  </a:ext>
                </a:extLst>
              </p:cNvPr>
              <p:cNvSpPr/>
              <p:nvPr/>
            </p:nvSpPr>
            <p:spPr>
              <a:xfrm>
                <a:off x="7600951" y="1043939"/>
                <a:ext cx="34289" cy="26670"/>
              </a:xfrm>
              <a:custGeom>
                <a:avLst/>
                <a:gdLst>
                  <a:gd name="connsiteX0" fmla="*/ 0 w 34289"/>
                  <a:gd name="connsiteY0" fmla="*/ 15240 h 26670"/>
                  <a:gd name="connsiteX1" fmla="*/ 15240 w 34289"/>
                  <a:gd name="connsiteY1" fmla="*/ 0 h 26670"/>
                  <a:gd name="connsiteX2" fmla="*/ 34290 w 34289"/>
                  <a:gd name="connsiteY2" fmla="*/ 15240 h 26670"/>
                  <a:gd name="connsiteX3" fmla="*/ 19050 w 34289"/>
                  <a:gd name="connsiteY3" fmla="*/ 26670 h 26670"/>
                  <a:gd name="connsiteX4" fmla="*/ 0 w 34289"/>
                  <a:gd name="connsiteY4" fmla="*/ 15240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89" h="26670">
                    <a:moveTo>
                      <a:pt x="0" y="15240"/>
                    </a:moveTo>
                    <a:cubicBezTo>
                      <a:pt x="0" y="7620"/>
                      <a:pt x="7620" y="0"/>
                      <a:pt x="15240" y="0"/>
                    </a:cubicBezTo>
                    <a:cubicBezTo>
                      <a:pt x="22860" y="0"/>
                      <a:pt x="30480" y="7620"/>
                      <a:pt x="34290" y="15240"/>
                    </a:cubicBezTo>
                    <a:cubicBezTo>
                      <a:pt x="34290" y="22860"/>
                      <a:pt x="26670" y="26670"/>
                      <a:pt x="19050" y="26670"/>
                    </a:cubicBezTo>
                    <a:cubicBezTo>
                      <a:pt x="7620" y="26670"/>
                      <a:pt x="0" y="22860"/>
                      <a:pt x="0" y="15240"/>
                    </a:cubicBezTo>
                    <a:close/>
                  </a:path>
                </a:pathLst>
              </a:custGeom>
              <a:solidFill>
                <a:srgbClr val="FFB0F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49" name="Freeform: Shape 848">
                <a:extLst>
                  <a:ext uri="{FF2B5EF4-FFF2-40B4-BE49-F238E27FC236}">
                    <a16:creationId xmlns:a16="http://schemas.microsoft.com/office/drawing/2014/main" id="{DD5C5C5E-E233-F178-DFD2-1F8734C949EF}"/>
                  </a:ext>
                </a:extLst>
              </p:cNvPr>
              <p:cNvSpPr/>
              <p:nvPr/>
            </p:nvSpPr>
            <p:spPr>
              <a:xfrm>
                <a:off x="6076951" y="2116666"/>
                <a:ext cx="60960" cy="24553"/>
              </a:xfrm>
              <a:custGeom>
                <a:avLst/>
                <a:gdLst>
                  <a:gd name="connsiteX0" fmla="*/ 60960 w 60960"/>
                  <a:gd name="connsiteY0" fmla="*/ 13123 h 24553"/>
                  <a:gd name="connsiteX1" fmla="*/ 41910 w 60960"/>
                  <a:gd name="connsiteY1" fmla="*/ 24553 h 24553"/>
                  <a:gd name="connsiteX2" fmla="*/ 30480 w 60960"/>
                  <a:gd name="connsiteY2" fmla="*/ 24553 h 24553"/>
                  <a:gd name="connsiteX3" fmla="*/ 0 w 60960"/>
                  <a:gd name="connsiteY3" fmla="*/ 9313 h 24553"/>
                  <a:gd name="connsiteX4" fmla="*/ 0 w 60960"/>
                  <a:gd name="connsiteY4" fmla="*/ 1693 h 24553"/>
                  <a:gd name="connsiteX5" fmla="*/ 7620 w 60960"/>
                  <a:gd name="connsiteY5" fmla="*/ 1693 h 24553"/>
                  <a:gd name="connsiteX6" fmla="*/ 45720 w 60960"/>
                  <a:gd name="connsiteY6" fmla="*/ 9313 h 24553"/>
                  <a:gd name="connsiteX7" fmla="*/ 60960 w 60960"/>
                  <a:gd name="connsiteY7" fmla="*/ 13123 h 24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60" h="24553">
                    <a:moveTo>
                      <a:pt x="60960" y="13123"/>
                    </a:moveTo>
                    <a:cubicBezTo>
                      <a:pt x="57150" y="20743"/>
                      <a:pt x="49530" y="24553"/>
                      <a:pt x="41910" y="24553"/>
                    </a:cubicBezTo>
                    <a:cubicBezTo>
                      <a:pt x="38100" y="24553"/>
                      <a:pt x="34290" y="24553"/>
                      <a:pt x="30480" y="24553"/>
                    </a:cubicBezTo>
                    <a:cubicBezTo>
                      <a:pt x="22860" y="16933"/>
                      <a:pt x="3810" y="20743"/>
                      <a:pt x="0" y="9313"/>
                    </a:cubicBezTo>
                    <a:cubicBezTo>
                      <a:pt x="0" y="5503"/>
                      <a:pt x="0" y="5503"/>
                      <a:pt x="0" y="1693"/>
                    </a:cubicBezTo>
                    <a:cubicBezTo>
                      <a:pt x="3810" y="-2117"/>
                      <a:pt x="7620" y="1693"/>
                      <a:pt x="7620" y="1693"/>
                    </a:cubicBezTo>
                    <a:cubicBezTo>
                      <a:pt x="15240" y="13123"/>
                      <a:pt x="30480" y="13123"/>
                      <a:pt x="45720" y="9313"/>
                    </a:cubicBezTo>
                    <a:cubicBezTo>
                      <a:pt x="53340" y="9313"/>
                      <a:pt x="57150" y="13123"/>
                      <a:pt x="60960" y="13123"/>
                    </a:cubicBezTo>
                    <a:close/>
                  </a:path>
                </a:pathLst>
              </a:custGeom>
              <a:solidFill>
                <a:srgbClr val="FFF0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50" name="Freeform: Shape 849">
                <a:extLst>
                  <a:ext uri="{FF2B5EF4-FFF2-40B4-BE49-F238E27FC236}">
                    <a16:creationId xmlns:a16="http://schemas.microsoft.com/office/drawing/2014/main" id="{C0C2B251-3F19-8EE1-1D9C-304D404F7500}"/>
                  </a:ext>
                </a:extLst>
              </p:cNvPr>
              <p:cNvSpPr/>
              <p:nvPr/>
            </p:nvSpPr>
            <p:spPr>
              <a:xfrm>
                <a:off x="6731257" y="1431290"/>
                <a:ext cx="42923" cy="27939"/>
              </a:xfrm>
              <a:custGeom>
                <a:avLst/>
                <a:gdLst>
                  <a:gd name="connsiteX0" fmla="*/ 20063 w 42923"/>
                  <a:gd name="connsiteY0" fmla="*/ 27940 h 27939"/>
                  <a:gd name="connsiteX1" fmla="*/ 20063 w 42923"/>
                  <a:gd name="connsiteY1" fmla="*/ 27940 h 27939"/>
                  <a:gd name="connsiteX2" fmla="*/ 1013 w 42923"/>
                  <a:gd name="connsiteY2" fmla="*/ 20320 h 27939"/>
                  <a:gd name="connsiteX3" fmla="*/ 12443 w 42923"/>
                  <a:gd name="connsiteY3" fmla="*/ 5080 h 27939"/>
                  <a:gd name="connsiteX4" fmla="*/ 31493 w 42923"/>
                  <a:gd name="connsiteY4" fmla="*/ 5080 h 27939"/>
                  <a:gd name="connsiteX5" fmla="*/ 42923 w 42923"/>
                  <a:gd name="connsiteY5" fmla="*/ 1270 h 27939"/>
                  <a:gd name="connsiteX6" fmla="*/ 20063 w 42923"/>
                  <a:gd name="connsiteY6" fmla="*/ 27940 h 27939"/>
                  <a:gd name="connsiteX7" fmla="*/ 20063 w 42923"/>
                  <a:gd name="connsiteY7" fmla="*/ 27940 h 27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923" h="27939">
                    <a:moveTo>
                      <a:pt x="20063" y="27940"/>
                    </a:moveTo>
                    <a:cubicBezTo>
                      <a:pt x="20063" y="27940"/>
                      <a:pt x="20063" y="27940"/>
                      <a:pt x="20063" y="27940"/>
                    </a:cubicBezTo>
                    <a:cubicBezTo>
                      <a:pt x="12443" y="27940"/>
                      <a:pt x="1013" y="27940"/>
                      <a:pt x="1013" y="20320"/>
                    </a:cubicBezTo>
                    <a:cubicBezTo>
                      <a:pt x="-2796" y="12700"/>
                      <a:pt x="4823" y="8890"/>
                      <a:pt x="12443" y="5080"/>
                    </a:cubicBezTo>
                    <a:cubicBezTo>
                      <a:pt x="16254" y="5080"/>
                      <a:pt x="23873" y="-6350"/>
                      <a:pt x="31493" y="5080"/>
                    </a:cubicBezTo>
                    <a:cubicBezTo>
                      <a:pt x="31493" y="8890"/>
                      <a:pt x="39113" y="1270"/>
                      <a:pt x="42923" y="1270"/>
                    </a:cubicBezTo>
                    <a:cubicBezTo>
                      <a:pt x="35304" y="12700"/>
                      <a:pt x="27683" y="20320"/>
                      <a:pt x="20063" y="27940"/>
                    </a:cubicBezTo>
                    <a:lnTo>
                      <a:pt x="20063" y="27940"/>
                    </a:lnTo>
                    <a:close/>
                  </a:path>
                </a:pathLst>
              </a:custGeom>
              <a:solidFill>
                <a:srgbClr val="FFE8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51" name="Freeform: Shape 850">
                <a:extLst>
                  <a:ext uri="{FF2B5EF4-FFF2-40B4-BE49-F238E27FC236}">
                    <a16:creationId xmlns:a16="http://schemas.microsoft.com/office/drawing/2014/main" id="{9B834F34-E22E-A5AB-620A-F8D343F66074}"/>
                  </a:ext>
                </a:extLst>
              </p:cNvPr>
              <p:cNvSpPr/>
              <p:nvPr/>
            </p:nvSpPr>
            <p:spPr>
              <a:xfrm>
                <a:off x="5433061" y="2369820"/>
                <a:ext cx="34289" cy="22859"/>
              </a:xfrm>
              <a:custGeom>
                <a:avLst/>
                <a:gdLst>
                  <a:gd name="connsiteX0" fmla="*/ 19050 w 34289"/>
                  <a:gd name="connsiteY0" fmla="*/ 22860 h 22859"/>
                  <a:gd name="connsiteX1" fmla="*/ 0 w 34289"/>
                  <a:gd name="connsiteY1" fmla="*/ 11430 h 22859"/>
                  <a:gd name="connsiteX2" fmla="*/ 19050 w 34289"/>
                  <a:gd name="connsiteY2" fmla="*/ 0 h 22859"/>
                  <a:gd name="connsiteX3" fmla="*/ 34290 w 34289"/>
                  <a:gd name="connsiteY3" fmla="*/ 11430 h 22859"/>
                  <a:gd name="connsiteX4" fmla="*/ 19050 w 34289"/>
                  <a:gd name="connsiteY4" fmla="*/ 2286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89" h="22859">
                    <a:moveTo>
                      <a:pt x="19050" y="22860"/>
                    </a:moveTo>
                    <a:cubicBezTo>
                      <a:pt x="7620" y="22860"/>
                      <a:pt x="0" y="19050"/>
                      <a:pt x="0" y="11430"/>
                    </a:cubicBezTo>
                    <a:cubicBezTo>
                      <a:pt x="0" y="7620"/>
                      <a:pt x="11430" y="0"/>
                      <a:pt x="19050" y="0"/>
                    </a:cubicBezTo>
                    <a:cubicBezTo>
                      <a:pt x="26670" y="0"/>
                      <a:pt x="34290" y="7620"/>
                      <a:pt x="34290" y="11430"/>
                    </a:cubicBezTo>
                    <a:cubicBezTo>
                      <a:pt x="30480" y="22860"/>
                      <a:pt x="30480" y="22860"/>
                      <a:pt x="19050" y="22860"/>
                    </a:cubicBezTo>
                    <a:close/>
                  </a:path>
                </a:pathLst>
              </a:custGeom>
              <a:solidFill>
                <a:srgbClr val="FFACF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52" name="Freeform: Shape 851">
                <a:extLst>
                  <a:ext uri="{FF2B5EF4-FFF2-40B4-BE49-F238E27FC236}">
                    <a16:creationId xmlns:a16="http://schemas.microsoft.com/office/drawing/2014/main" id="{45E1FA96-4592-0661-4BF6-E767E3063D02}"/>
                  </a:ext>
                </a:extLst>
              </p:cNvPr>
              <p:cNvSpPr/>
              <p:nvPr/>
            </p:nvSpPr>
            <p:spPr>
              <a:xfrm>
                <a:off x="7866072" y="1328698"/>
                <a:ext cx="54918" cy="23851"/>
              </a:xfrm>
              <a:custGeom>
                <a:avLst/>
                <a:gdLst>
                  <a:gd name="connsiteX0" fmla="*/ 54918 w 54918"/>
                  <a:gd name="connsiteY0" fmla="*/ 991 h 23851"/>
                  <a:gd name="connsiteX1" fmla="*/ 13008 w 54918"/>
                  <a:gd name="connsiteY1" fmla="*/ 23851 h 23851"/>
                  <a:gd name="connsiteX2" fmla="*/ 1578 w 54918"/>
                  <a:gd name="connsiteY2" fmla="*/ 23851 h 23851"/>
                  <a:gd name="connsiteX3" fmla="*/ 5388 w 54918"/>
                  <a:gd name="connsiteY3" fmla="*/ 16231 h 23851"/>
                  <a:gd name="connsiteX4" fmla="*/ 54918 w 54918"/>
                  <a:gd name="connsiteY4" fmla="*/ 991 h 23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18" h="23851">
                    <a:moveTo>
                      <a:pt x="54918" y="991"/>
                    </a:moveTo>
                    <a:cubicBezTo>
                      <a:pt x="43488" y="12421"/>
                      <a:pt x="28248" y="20041"/>
                      <a:pt x="13008" y="23851"/>
                    </a:cubicBezTo>
                    <a:cubicBezTo>
                      <a:pt x="9198" y="23851"/>
                      <a:pt x="5388" y="23851"/>
                      <a:pt x="1578" y="23851"/>
                    </a:cubicBezTo>
                    <a:cubicBezTo>
                      <a:pt x="-2232" y="20041"/>
                      <a:pt x="1578" y="16231"/>
                      <a:pt x="5388" y="16231"/>
                    </a:cubicBezTo>
                    <a:cubicBezTo>
                      <a:pt x="20628" y="4801"/>
                      <a:pt x="35868" y="-2819"/>
                      <a:pt x="54918" y="991"/>
                    </a:cubicBezTo>
                    <a:close/>
                  </a:path>
                </a:pathLst>
              </a:custGeom>
              <a:solidFill>
                <a:srgbClr val="FFE6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53" name="Freeform: Shape 852">
                <a:extLst>
                  <a:ext uri="{FF2B5EF4-FFF2-40B4-BE49-F238E27FC236}">
                    <a16:creationId xmlns:a16="http://schemas.microsoft.com/office/drawing/2014/main" id="{8892CCDB-6B44-EAAA-36F0-A5AB058460FD}"/>
                  </a:ext>
                </a:extLst>
              </p:cNvPr>
              <p:cNvSpPr/>
              <p:nvPr/>
            </p:nvSpPr>
            <p:spPr>
              <a:xfrm>
                <a:off x="6921192" y="1379220"/>
                <a:ext cx="35868" cy="41909"/>
              </a:xfrm>
              <a:custGeom>
                <a:avLst/>
                <a:gdLst>
                  <a:gd name="connsiteX0" fmla="*/ 35868 w 35868"/>
                  <a:gd name="connsiteY0" fmla="*/ 0 h 41909"/>
                  <a:gd name="connsiteX1" fmla="*/ 20628 w 35868"/>
                  <a:gd name="connsiteY1" fmla="*/ 26670 h 41909"/>
                  <a:gd name="connsiteX2" fmla="*/ 20628 w 35868"/>
                  <a:gd name="connsiteY2" fmla="*/ 30480 h 41909"/>
                  <a:gd name="connsiteX3" fmla="*/ 5388 w 35868"/>
                  <a:gd name="connsiteY3" fmla="*/ 41910 h 41909"/>
                  <a:gd name="connsiteX4" fmla="*/ 1578 w 35868"/>
                  <a:gd name="connsiteY4" fmla="*/ 38100 h 41909"/>
                  <a:gd name="connsiteX5" fmla="*/ 5388 w 35868"/>
                  <a:gd name="connsiteY5" fmla="*/ 22860 h 41909"/>
                  <a:gd name="connsiteX6" fmla="*/ 5388 w 35868"/>
                  <a:gd name="connsiteY6" fmla="*/ 22860 h 41909"/>
                  <a:gd name="connsiteX7" fmla="*/ 35868 w 35868"/>
                  <a:gd name="connsiteY7" fmla="*/ 0 h 4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868" h="41909">
                    <a:moveTo>
                      <a:pt x="35868" y="0"/>
                    </a:moveTo>
                    <a:cubicBezTo>
                      <a:pt x="28248" y="7620"/>
                      <a:pt x="24438" y="19050"/>
                      <a:pt x="20628" y="26670"/>
                    </a:cubicBezTo>
                    <a:cubicBezTo>
                      <a:pt x="20628" y="26670"/>
                      <a:pt x="20628" y="30480"/>
                      <a:pt x="20628" y="30480"/>
                    </a:cubicBezTo>
                    <a:cubicBezTo>
                      <a:pt x="16818" y="38100"/>
                      <a:pt x="13008" y="41910"/>
                      <a:pt x="5388" y="41910"/>
                    </a:cubicBezTo>
                    <a:cubicBezTo>
                      <a:pt x="5388" y="41910"/>
                      <a:pt x="1578" y="41910"/>
                      <a:pt x="1578" y="38100"/>
                    </a:cubicBezTo>
                    <a:cubicBezTo>
                      <a:pt x="-2232" y="30480"/>
                      <a:pt x="1578" y="26670"/>
                      <a:pt x="5388" y="22860"/>
                    </a:cubicBezTo>
                    <a:cubicBezTo>
                      <a:pt x="5388" y="22860"/>
                      <a:pt x="5388" y="22860"/>
                      <a:pt x="5388" y="22860"/>
                    </a:cubicBezTo>
                    <a:cubicBezTo>
                      <a:pt x="16818" y="15240"/>
                      <a:pt x="28248" y="7620"/>
                      <a:pt x="35868" y="0"/>
                    </a:cubicBezTo>
                    <a:close/>
                  </a:path>
                </a:pathLst>
              </a:custGeom>
              <a:solidFill>
                <a:srgbClr val="FFC8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54" name="Freeform: Shape 853">
                <a:extLst>
                  <a:ext uri="{FF2B5EF4-FFF2-40B4-BE49-F238E27FC236}">
                    <a16:creationId xmlns:a16="http://schemas.microsoft.com/office/drawing/2014/main" id="{636CC697-F6FF-D46A-DF4F-DD8806095FFC}"/>
                  </a:ext>
                </a:extLst>
              </p:cNvPr>
              <p:cNvSpPr/>
              <p:nvPr/>
            </p:nvSpPr>
            <p:spPr>
              <a:xfrm>
                <a:off x="3790951" y="827722"/>
                <a:ext cx="68580" cy="47624"/>
              </a:xfrm>
              <a:custGeom>
                <a:avLst/>
                <a:gdLst>
                  <a:gd name="connsiteX0" fmla="*/ 68580 w 68580"/>
                  <a:gd name="connsiteY0" fmla="*/ 44767 h 47624"/>
                  <a:gd name="connsiteX1" fmla="*/ 60960 w 68580"/>
                  <a:gd name="connsiteY1" fmla="*/ 44767 h 47624"/>
                  <a:gd name="connsiteX2" fmla="*/ 3810 w 68580"/>
                  <a:gd name="connsiteY2" fmla="*/ 10477 h 47624"/>
                  <a:gd name="connsiteX3" fmla="*/ 0 w 68580"/>
                  <a:gd name="connsiteY3" fmla="*/ 2857 h 47624"/>
                  <a:gd name="connsiteX4" fmla="*/ 7620 w 68580"/>
                  <a:gd name="connsiteY4" fmla="*/ 2857 h 47624"/>
                  <a:gd name="connsiteX5" fmla="*/ 68580 w 68580"/>
                  <a:gd name="connsiteY5" fmla="*/ 44767 h 47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80" h="47624">
                    <a:moveTo>
                      <a:pt x="68580" y="44767"/>
                    </a:moveTo>
                    <a:cubicBezTo>
                      <a:pt x="64770" y="48577"/>
                      <a:pt x="60960" y="48577"/>
                      <a:pt x="60960" y="44767"/>
                    </a:cubicBezTo>
                    <a:cubicBezTo>
                      <a:pt x="41910" y="33338"/>
                      <a:pt x="22860" y="21907"/>
                      <a:pt x="3810" y="10477"/>
                    </a:cubicBezTo>
                    <a:cubicBezTo>
                      <a:pt x="0" y="10477"/>
                      <a:pt x="0" y="6667"/>
                      <a:pt x="0" y="2857"/>
                    </a:cubicBezTo>
                    <a:cubicBezTo>
                      <a:pt x="0" y="-952"/>
                      <a:pt x="3810" y="-952"/>
                      <a:pt x="7620" y="2857"/>
                    </a:cubicBezTo>
                    <a:cubicBezTo>
                      <a:pt x="26670" y="18098"/>
                      <a:pt x="49530" y="29527"/>
                      <a:pt x="68580" y="44767"/>
                    </a:cubicBezTo>
                    <a:close/>
                  </a:path>
                </a:pathLst>
              </a:custGeom>
              <a:solidFill>
                <a:srgbClr val="FF9FF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55" name="Freeform: Shape 854">
                <a:extLst>
                  <a:ext uri="{FF2B5EF4-FFF2-40B4-BE49-F238E27FC236}">
                    <a16:creationId xmlns:a16="http://schemas.microsoft.com/office/drawing/2014/main" id="{30CD7FC8-769F-618F-0AC3-051DE283F59C}"/>
                  </a:ext>
                </a:extLst>
              </p:cNvPr>
              <p:cNvSpPr/>
              <p:nvPr/>
            </p:nvSpPr>
            <p:spPr>
              <a:xfrm>
                <a:off x="6004561" y="1070610"/>
                <a:ext cx="24764" cy="34289"/>
              </a:xfrm>
              <a:custGeom>
                <a:avLst/>
                <a:gdLst>
                  <a:gd name="connsiteX0" fmla="*/ 11430 w 24764"/>
                  <a:gd name="connsiteY0" fmla="*/ 0 h 34289"/>
                  <a:gd name="connsiteX1" fmla="*/ 19050 w 24764"/>
                  <a:gd name="connsiteY1" fmla="*/ 7620 h 34289"/>
                  <a:gd name="connsiteX2" fmla="*/ 19050 w 24764"/>
                  <a:gd name="connsiteY2" fmla="*/ 30480 h 34289"/>
                  <a:gd name="connsiteX3" fmla="*/ 7620 w 24764"/>
                  <a:gd name="connsiteY3" fmla="*/ 34290 h 34289"/>
                  <a:gd name="connsiteX4" fmla="*/ 0 w 24764"/>
                  <a:gd name="connsiteY4" fmla="*/ 22860 h 34289"/>
                  <a:gd name="connsiteX5" fmla="*/ 11430 w 24764"/>
                  <a:gd name="connsiteY5" fmla="*/ 0 h 34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64" h="34289">
                    <a:moveTo>
                      <a:pt x="11430" y="0"/>
                    </a:moveTo>
                    <a:cubicBezTo>
                      <a:pt x="15240" y="3810"/>
                      <a:pt x="15240" y="7620"/>
                      <a:pt x="19050" y="7620"/>
                    </a:cubicBezTo>
                    <a:cubicBezTo>
                      <a:pt x="26670" y="15240"/>
                      <a:pt x="26670" y="26670"/>
                      <a:pt x="19050" y="30480"/>
                    </a:cubicBezTo>
                    <a:cubicBezTo>
                      <a:pt x="15240" y="34290"/>
                      <a:pt x="11430" y="34290"/>
                      <a:pt x="7620" y="34290"/>
                    </a:cubicBezTo>
                    <a:cubicBezTo>
                      <a:pt x="3810" y="30480"/>
                      <a:pt x="0" y="26670"/>
                      <a:pt x="0" y="22860"/>
                    </a:cubicBezTo>
                    <a:cubicBezTo>
                      <a:pt x="3810" y="15240"/>
                      <a:pt x="0" y="7620"/>
                      <a:pt x="11430" y="0"/>
                    </a:cubicBezTo>
                    <a:close/>
                  </a:path>
                </a:pathLst>
              </a:custGeom>
              <a:solidFill>
                <a:srgbClr val="FFB5F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56" name="Freeform: Shape 855">
                <a:extLst>
                  <a:ext uri="{FF2B5EF4-FFF2-40B4-BE49-F238E27FC236}">
                    <a16:creationId xmlns:a16="http://schemas.microsoft.com/office/drawing/2014/main" id="{5189E57A-7FE2-9233-A283-BA2B166A17B2}"/>
                  </a:ext>
                </a:extLst>
              </p:cNvPr>
              <p:cNvSpPr/>
              <p:nvPr/>
            </p:nvSpPr>
            <p:spPr>
              <a:xfrm>
                <a:off x="5668289" y="2244090"/>
                <a:ext cx="27661" cy="23626"/>
              </a:xfrm>
              <a:custGeom>
                <a:avLst/>
                <a:gdLst>
                  <a:gd name="connsiteX0" fmla="*/ 27661 w 27661"/>
                  <a:gd name="connsiteY0" fmla="*/ 11430 h 23626"/>
                  <a:gd name="connsiteX1" fmla="*/ 16231 w 27661"/>
                  <a:gd name="connsiteY1" fmla="*/ 22860 h 23626"/>
                  <a:gd name="connsiteX2" fmla="*/ 991 w 27661"/>
                  <a:gd name="connsiteY2" fmla="*/ 11430 h 23626"/>
                  <a:gd name="connsiteX3" fmla="*/ 16231 w 27661"/>
                  <a:gd name="connsiteY3" fmla="*/ 0 h 23626"/>
                  <a:gd name="connsiteX4" fmla="*/ 27661 w 27661"/>
                  <a:gd name="connsiteY4" fmla="*/ 11430 h 236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61" h="23626">
                    <a:moveTo>
                      <a:pt x="27661" y="11430"/>
                    </a:moveTo>
                    <a:cubicBezTo>
                      <a:pt x="23851" y="15240"/>
                      <a:pt x="31471" y="26670"/>
                      <a:pt x="16231" y="22860"/>
                    </a:cubicBezTo>
                    <a:cubicBezTo>
                      <a:pt x="4801" y="19050"/>
                      <a:pt x="-2819" y="19050"/>
                      <a:pt x="991" y="11430"/>
                    </a:cubicBezTo>
                    <a:cubicBezTo>
                      <a:pt x="991" y="3810"/>
                      <a:pt x="12421" y="0"/>
                      <a:pt x="16231" y="0"/>
                    </a:cubicBezTo>
                    <a:cubicBezTo>
                      <a:pt x="20041" y="0"/>
                      <a:pt x="27661" y="3810"/>
                      <a:pt x="27661" y="11430"/>
                    </a:cubicBezTo>
                    <a:close/>
                  </a:path>
                </a:pathLst>
              </a:custGeom>
              <a:solidFill>
                <a:srgbClr val="FF93F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57" name="Freeform: Shape 856">
                <a:extLst>
                  <a:ext uri="{FF2B5EF4-FFF2-40B4-BE49-F238E27FC236}">
                    <a16:creationId xmlns:a16="http://schemas.microsoft.com/office/drawing/2014/main" id="{D3799EF8-752F-10CB-41F3-FDCA8D3EA941}"/>
                  </a:ext>
                </a:extLst>
              </p:cNvPr>
              <p:cNvSpPr/>
              <p:nvPr/>
            </p:nvSpPr>
            <p:spPr>
              <a:xfrm>
                <a:off x="6362701" y="2099309"/>
                <a:ext cx="38100" cy="20743"/>
              </a:xfrm>
              <a:custGeom>
                <a:avLst/>
                <a:gdLst>
                  <a:gd name="connsiteX0" fmla="*/ 38100 w 38100"/>
                  <a:gd name="connsiteY0" fmla="*/ 7620 h 20743"/>
                  <a:gd name="connsiteX1" fmla="*/ 22860 w 38100"/>
                  <a:gd name="connsiteY1" fmla="*/ 19050 h 20743"/>
                  <a:gd name="connsiteX2" fmla="*/ 11430 w 38100"/>
                  <a:gd name="connsiteY2" fmla="*/ 19050 h 20743"/>
                  <a:gd name="connsiteX3" fmla="*/ 0 w 38100"/>
                  <a:gd name="connsiteY3" fmla="*/ 7620 h 20743"/>
                  <a:gd name="connsiteX4" fmla="*/ 11430 w 38100"/>
                  <a:gd name="connsiteY4" fmla="*/ 0 h 20743"/>
                  <a:gd name="connsiteX5" fmla="*/ 38100 w 38100"/>
                  <a:gd name="connsiteY5" fmla="*/ 7620 h 20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00" h="20743">
                    <a:moveTo>
                      <a:pt x="38100" y="7620"/>
                    </a:moveTo>
                    <a:cubicBezTo>
                      <a:pt x="34290" y="15240"/>
                      <a:pt x="26670" y="15240"/>
                      <a:pt x="22860" y="19050"/>
                    </a:cubicBezTo>
                    <a:cubicBezTo>
                      <a:pt x="19050" y="22860"/>
                      <a:pt x="15240" y="19050"/>
                      <a:pt x="11430" y="19050"/>
                    </a:cubicBezTo>
                    <a:cubicBezTo>
                      <a:pt x="3810" y="19050"/>
                      <a:pt x="0" y="15240"/>
                      <a:pt x="0" y="7620"/>
                    </a:cubicBezTo>
                    <a:cubicBezTo>
                      <a:pt x="0" y="0"/>
                      <a:pt x="3810" y="0"/>
                      <a:pt x="11430" y="0"/>
                    </a:cubicBezTo>
                    <a:cubicBezTo>
                      <a:pt x="15240" y="0"/>
                      <a:pt x="22860" y="0"/>
                      <a:pt x="38100" y="7620"/>
                    </a:cubicBezTo>
                    <a:close/>
                  </a:path>
                </a:pathLst>
              </a:custGeom>
              <a:solidFill>
                <a:srgbClr val="FFE2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58" name="Freeform: Shape 857">
                <a:extLst>
                  <a:ext uri="{FF2B5EF4-FFF2-40B4-BE49-F238E27FC236}">
                    <a16:creationId xmlns:a16="http://schemas.microsoft.com/office/drawing/2014/main" id="{4DBDC5BC-09B3-A152-6F02-D06CF3C58864}"/>
                  </a:ext>
                </a:extLst>
              </p:cNvPr>
              <p:cNvSpPr/>
              <p:nvPr/>
            </p:nvSpPr>
            <p:spPr>
              <a:xfrm>
                <a:off x="5585461" y="1569720"/>
                <a:ext cx="27683" cy="26670"/>
              </a:xfrm>
              <a:custGeom>
                <a:avLst/>
                <a:gdLst>
                  <a:gd name="connsiteX0" fmla="*/ 0 w 27683"/>
                  <a:gd name="connsiteY0" fmla="*/ 15240 h 26670"/>
                  <a:gd name="connsiteX1" fmla="*/ 15240 w 27683"/>
                  <a:gd name="connsiteY1" fmla="*/ 0 h 26670"/>
                  <a:gd name="connsiteX2" fmla="*/ 26670 w 27683"/>
                  <a:gd name="connsiteY2" fmla="*/ 15240 h 26670"/>
                  <a:gd name="connsiteX3" fmla="*/ 11430 w 27683"/>
                  <a:gd name="connsiteY3" fmla="*/ 26670 h 26670"/>
                  <a:gd name="connsiteX4" fmla="*/ 0 w 27683"/>
                  <a:gd name="connsiteY4" fmla="*/ 15240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83" h="26670">
                    <a:moveTo>
                      <a:pt x="0" y="15240"/>
                    </a:moveTo>
                    <a:cubicBezTo>
                      <a:pt x="0" y="7620"/>
                      <a:pt x="7620" y="0"/>
                      <a:pt x="15240" y="0"/>
                    </a:cubicBezTo>
                    <a:cubicBezTo>
                      <a:pt x="22860" y="0"/>
                      <a:pt x="30480" y="7620"/>
                      <a:pt x="26670" y="15240"/>
                    </a:cubicBezTo>
                    <a:cubicBezTo>
                      <a:pt x="26670" y="22860"/>
                      <a:pt x="19050" y="26670"/>
                      <a:pt x="11430" y="26670"/>
                    </a:cubicBezTo>
                    <a:cubicBezTo>
                      <a:pt x="7620" y="26670"/>
                      <a:pt x="0" y="22860"/>
                      <a:pt x="0" y="15240"/>
                    </a:cubicBezTo>
                    <a:close/>
                  </a:path>
                </a:pathLst>
              </a:custGeom>
              <a:solidFill>
                <a:srgbClr val="FF8DE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59" name="Freeform: Shape 858">
                <a:extLst>
                  <a:ext uri="{FF2B5EF4-FFF2-40B4-BE49-F238E27FC236}">
                    <a16:creationId xmlns:a16="http://schemas.microsoft.com/office/drawing/2014/main" id="{7694CE5E-3F77-6A52-1188-BBE18BA893A0}"/>
                  </a:ext>
                </a:extLst>
              </p:cNvPr>
              <p:cNvSpPr/>
              <p:nvPr/>
            </p:nvSpPr>
            <p:spPr>
              <a:xfrm>
                <a:off x="7194233" y="2442209"/>
                <a:ext cx="48577" cy="20628"/>
              </a:xfrm>
              <a:custGeom>
                <a:avLst/>
                <a:gdLst>
                  <a:gd name="connsiteX0" fmla="*/ 48578 w 48577"/>
                  <a:gd name="connsiteY0" fmla="*/ 15240 h 20628"/>
                  <a:gd name="connsiteX1" fmla="*/ 21907 w 48577"/>
                  <a:gd name="connsiteY1" fmla="*/ 19050 h 20628"/>
                  <a:gd name="connsiteX2" fmla="*/ 2857 w 48577"/>
                  <a:gd name="connsiteY2" fmla="*/ 15240 h 20628"/>
                  <a:gd name="connsiteX3" fmla="*/ 2857 w 48577"/>
                  <a:gd name="connsiteY3" fmla="*/ 3810 h 20628"/>
                  <a:gd name="connsiteX4" fmla="*/ 14287 w 48577"/>
                  <a:gd name="connsiteY4" fmla="*/ 0 h 20628"/>
                  <a:gd name="connsiteX5" fmla="*/ 48578 w 48577"/>
                  <a:gd name="connsiteY5" fmla="*/ 15240 h 2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577" h="20628">
                    <a:moveTo>
                      <a:pt x="48578" y="15240"/>
                    </a:moveTo>
                    <a:cubicBezTo>
                      <a:pt x="37148" y="15240"/>
                      <a:pt x="29528" y="15240"/>
                      <a:pt x="21907" y="19050"/>
                    </a:cubicBezTo>
                    <a:cubicBezTo>
                      <a:pt x="14287" y="22860"/>
                      <a:pt x="6667" y="19050"/>
                      <a:pt x="2857" y="15240"/>
                    </a:cubicBezTo>
                    <a:cubicBezTo>
                      <a:pt x="-952" y="11430"/>
                      <a:pt x="-952" y="7620"/>
                      <a:pt x="2857" y="3810"/>
                    </a:cubicBezTo>
                    <a:cubicBezTo>
                      <a:pt x="6667" y="0"/>
                      <a:pt x="10478" y="0"/>
                      <a:pt x="14287" y="0"/>
                    </a:cubicBezTo>
                    <a:cubicBezTo>
                      <a:pt x="25717" y="0"/>
                      <a:pt x="33337" y="7620"/>
                      <a:pt x="48578" y="15240"/>
                    </a:cubicBezTo>
                    <a:close/>
                  </a:path>
                </a:pathLst>
              </a:custGeom>
              <a:solidFill>
                <a:srgbClr val="FFED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60" name="Freeform: Shape 859">
                <a:extLst>
                  <a:ext uri="{FF2B5EF4-FFF2-40B4-BE49-F238E27FC236}">
                    <a16:creationId xmlns:a16="http://schemas.microsoft.com/office/drawing/2014/main" id="{25F95029-8D27-A6FD-51EF-E1C8470DF775}"/>
                  </a:ext>
                </a:extLst>
              </p:cNvPr>
              <p:cNvSpPr/>
              <p:nvPr/>
            </p:nvSpPr>
            <p:spPr>
              <a:xfrm>
                <a:off x="5945832" y="2202179"/>
                <a:ext cx="39678" cy="19050"/>
              </a:xfrm>
              <a:custGeom>
                <a:avLst/>
                <a:gdLst>
                  <a:gd name="connsiteX0" fmla="*/ 39678 w 39678"/>
                  <a:gd name="connsiteY0" fmla="*/ 7620 h 19050"/>
                  <a:gd name="connsiteX1" fmla="*/ 13008 w 39678"/>
                  <a:gd name="connsiteY1" fmla="*/ 19050 h 19050"/>
                  <a:gd name="connsiteX2" fmla="*/ 1578 w 39678"/>
                  <a:gd name="connsiteY2" fmla="*/ 15240 h 19050"/>
                  <a:gd name="connsiteX3" fmla="*/ 5388 w 39678"/>
                  <a:gd name="connsiteY3" fmla="*/ 3810 h 19050"/>
                  <a:gd name="connsiteX4" fmla="*/ 24438 w 39678"/>
                  <a:gd name="connsiteY4" fmla="*/ 0 h 19050"/>
                  <a:gd name="connsiteX5" fmla="*/ 39678 w 39678"/>
                  <a:gd name="connsiteY5" fmla="*/ 762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78" h="19050">
                    <a:moveTo>
                      <a:pt x="39678" y="7620"/>
                    </a:moveTo>
                    <a:cubicBezTo>
                      <a:pt x="32058" y="15240"/>
                      <a:pt x="24438" y="19050"/>
                      <a:pt x="13008" y="19050"/>
                    </a:cubicBezTo>
                    <a:cubicBezTo>
                      <a:pt x="9198" y="19050"/>
                      <a:pt x="1578" y="19050"/>
                      <a:pt x="1578" y="15240"/>
                    </a:cubicBezTo>
                    <a:cubicBezTo>
                      <a:pt x="-2232" y="11430"/>
                      <a:pt x="1578" y="7620"/>
                      <a:pt x="5388" y="3810"/>
                    </a:cubicBezTo>
                    <a:cubicBezTo>
                      <a:pt x="9198" y="0"/>
                      <a:pt x="16818" y="0"/>
                      <a:pt x="24438" y="0"/>
                    </a:cubicBezTo>
                    <a:cubicBezTo>
                      <a:pt x="32058" y="0"/>
                      <a:pt x="39678" y="0"/>
                      <a:pt x="39678" y="7620"/>
                    </a:cubicBezTo>
                    <a:close/>
                  </a:path>
                </a:pathLst>
              </a:custGeom>
              <a:solidFill>
                <a:srgbClr val="FFDB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61" name="Freeform: Shape 860">
                <a:extLst>
                  <a:ext uri="{FF2B5EF4-FFF2-40B4-BE49-F238E27FC236}">
                    <a16:creationId xmlns:a16="http://schemas.microsoft.com/office/drawing/2014/main" id="{BB5EAC24-37E4-0E76-42F4-626431C2071D}"/>
                  </a:ext>
                </a:extLst>
              </p:cNvPr>
              <p:cNvSpPr/>
              <p:nvPr/>
            </p:nvSpPr>
            <p:spPr>
              <a:xfrm>
                <a:off x="5151120" y="2373629"/>
                <a:ext cx="31471" cy="22860"/>
              </a:xfrm>
              <a:custGeom>
                <a:avLst/>
                <a:gdLst>
                  <a:gd name="connsiteX0" fmla="*/ 15240 w 31471"/>
                  <a:gd name="connsiteY0" fmla="*/ 22860 h 22860"/>
                  <a:gd name="connsiteX1" fmla="*/ 0 w 31471"/>
                  <a:gd name="connsiteY1" fmla="*/ 11430 h 22860"/>
                  <a:gd name="connsiteX2" fmla="*/ 22860 w 31471"/>
                  <a:gd name="connsiteY2" fmla="*/ 0 h 22860"/>
                  <a:gd name="connsiteX3" fmla="*/ 30480 w 31471"/>
                  <a:gd name="connsiteY3" fmla="*/ 7620 h 22860"/>
                  <a:gd name="connsiteX4" fmla="*/ 15240 w 31471"/>
                  <a:gd name="connsiteY4" fmla="*/ 22860 h 22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71" h="22860">
                    <a:moveTo>
                      <a:pt x="15240" y="22860"/>
                    </a:moveTo>
                    <a:cubicBezTo>
                      <a:pt x="3810" y="22860"/>
                      <a:pt x="0" y="19050"/>
                      <a:pt x="0" y="11430"/>
                    </a:cubicBezTo>
                    <a:cubicBezTo>
                      <a:pt x="0" y="3810"/>
                      <a:pt x="7620" y="0"/>
                      <a:pt x="22860" y="0"/>
                    </a:cubicBezTo>
                    <a:cubicBezTo>
                      <a:pt x="30480" y="0"/>
                      <a:pt x="30480" y="3810"/>
                      <a:pt x="30480" y="7620"/>
                    </a:cubicBezTo>
                    <a:cubicBezTo>
                      <a:pt x="34290" y="15240"/>
                      <a:pt x="26670" y="22860"/>
                      <a:pt x="15240" y="22860"/>
                    </a:cubicBezTo>
                    <a:close/>
                  </a:path>
                </a:pathLst>
              </a:custGeom>
              <a:solidFill>
                <a:srgbClr val="FFDE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62" name="Freeform: Shape 861">
                <a:extLst>
                  <a:ext uri="{FF2B5EF4-FFF2-40B4-BE49-F238E27FC236}">
                    <a16:creationId xmlns:a16="http://schemas.microsoft.com/office/drawing/2014/main" id="{E63EC567-759F-0FD4-A741-9115FA91F9D4}"/>
                  </a:ext>
                </a:extLst>
              </p:cNvPr>
              <p:cNvSpPr/>
              <p:nvPr/>
            </p:nvSpPr>
            <p:spPr>
              <a:xfrm>
                <a:off x="7631431" y="1211579"/>
                <a:ext cx="31908" cy="22860"/>
              </a:xfrm>
              <a:custGeom>
                <a:avLst/>
                <a:gdLst>
                  <a:gd name="connsiteX0" fmla="*/ 19050 w 31908"/>
                  <a:gd name="connsiteY0" fmla="*/ 0 h 22860"/>
                  <a:gd name="connsiteX1" fmla="*/ 30480 w 31908"/>
                  <a:gd name="connsiteY1" fmla="*/ 11430 h 22860"/>
                  <a:gd name="connsiteX2" fmla="*/ 15240 w 31908"/>
                  <a:gd name="connsiteY2" fmla="*/ 22860 h 22860"/>
                  <a:gd name="connsiteX3" fmla="*/ 0 w 31908"/>
                  <a:gd name="connsiteY3" fmla="*/ 7620 h 22860"/>
                  <a:gd name="connsiteX4" fmla="*/ 19050 w 31908"/>
                  <a:gd name="connsiteY4" fmla="*/ 0 h 22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908" h="22860">
                    <a:moveTo>
                      <a:pt x="19050" y="0"/>
                    </a:moveTo>
                    <a:cubicBezTo>
                      <a:pt x="30480" y="0"/>
                      <a:pt x="34290" y="3810"/>
                      <a:pt x="30480" y="11430"/>
                    </a:cubicBezTo>
                    <a:cubicBezTo>
                      <a:pt x="30480" y="19050"/>
                      <a:pt x="22860" y="22860"/>
                      <a:pt x="15240" y="22860"/>
                    </a:cubicBezTo>
                    <a:cubicBezTo>
                      <a:pt x="7620" y="22860"/>
                      <a:pt x="0" y="15240"/>
                      <a:pt x="0" y="7620"/>
                    </a:cubicBezTo>
                    <a:cubicBezTo>
                      <a:pt x="0" y="3810"/>
                      <a:pt x="7620" y="0"/>
                      <a:pt x="19050" y="0"/>
                    </a:cubicBezTo>
                    <a:close/>
                  </a:path>
                </a:pathLst>
              </a:custGeom>
              <a:solidFill>
                <a:srgbClr val="FF95F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63" name="Freeform: Shape 862">
                <a:extLst>
                  <a:ext uri="{FF2B5EF4-FFF2-40B4-BE49-F238E27FC236}">
                    <a16:creationId xmlns:a16="http://schemas.microsoft.com/office/drawing/2014/main" id="{F563987C-3702-A1A2-F1E2-9369A06003FF}"/>
                  </a:ext>
                </a:extLst>
              </p:cNvPr>
              <p:cNvSpPr/>
              <p:nvPr/>
            </p:nvSpPr>
            <p:spPr>
              <a:xfrm>
                <a:off x="8420101" y="2198370"/>
                <a:ext cx="49530" cy="12039"/>
              </a:xfrm>
              <a:custGeom>
                <a:avLst/>
                <a:gdLst>
                  <a:gd name="connsiteX0" fmla="*/ 49530 w 49530"/>
                  <a:gd name="connsiteY0" fmla="*/ 3810 h 12039"/>
                  <a:gd name="connsiteX1" fmla="*/ 7620 w 49530"/>
                  <a:gd name="connsiteY1" fmla="*/ 11430 h 12039"/>
                  <a:gd name="connsiteX2" fmla="*/ 0 w 49530"/>
                  <a:gd name="connsiteY2" fmla="*/ 7620 h 12039"/>
                  <a:gd name="connsiteX3" fmla="*/ 7620 w 49530"/>
                  <a:gd name="connsiteY3" fmla="*/ 0 h 12039"/>
                  <a:gd name="connsiteX4" fmla="*/ 49530 w 49530"/>
                  <a:gd name="connsiteY4" fmla="*/ 3810 h 12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0" h="12039">
                    <a:moveTo>
                      <a:pt x="49530" y="3810"/>
                    </a:moveTo>
                    <a:cubicBezTo>
                      <a:pt x="34290" y="15240"/>
                      <a:pt x="22860" y="11430"/>
                      <a:pt x="7620" y="11430"/>
                    </a:cubicBezTo>
                    <a:cubicBezTo>
                      <a:pt x="3810" y="11430"/>
                      <a:pt x="0" y="11430"/>
                      <a:pt x="0" y="7620"/>
                    </a:cubicBezTo>
                    <a:cubicBezTo>
                      <a:pt x="0" y="3810"/>
                      <a:pt x="3810" y="0"/>
                      <a:pt x="7620" y="0"/>
                    </a:cubicBezTo>
                    <a:cubicBezTo>
                      <a:pt x="22860" y="0"/>
                      <a:pt x="34290" y="0"/>
                      <a:pt x="49530" y="3810"/>
                    </a:cubicBezTo>
                    <a:close/>
                  </a:path>
                </a:pathLst>
              </a:custGeom>
              <a:solidFill>
                <a:srgbClr val="FFEA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64" name="Freeform: Shape 863">
                <a:extLst>
                  <a:ext uri="{FF2B5EF4-FFF2-40B4-BE49-F238E27FC236}">
                    <a16:creationId xmlns:a16="http://schemas.microsoft.com/office/drawing/2014/main" id="{9A5D9B2A-E0FC-693C-A02A-D586E2D73DEF}"/>
                  </a:ext>
                </a:extLst>
              </p:cNvPr>
              <p:cNvSpPr/>
              <p:nvPr/>
            </p:nvSpPr>
            <p:spPr>
              <a:xfrm>
                <a:off x="5455920" y="2594609"/>
                <a:ext cx="30480" cy="22859"/>
              </a:xfrm>
              <a:custGeom>
                <a:avLst/>
                <a:gdLst>
                  <a:gd name="connsiteX0" fmla="*/ 22860 w 30480"/>
                  <a:gd name="connsiteY0" fmla="*/ 22860 h 22859"/>
                  <a:gd name="connsiteX1" fmla="*/ 0 w 30480"/>
                  <a:gd name="connsiteY1" fmla="*/ 11430 h 22859"/>
                  <a:gd name="connsiteX2" fmla="*/ 15240 w 30480"/>
                  <a:gd name="connsiteY2" fmla="*/ 0 h 22859"/>
                  <a:gd name="connsiteX3" fmla="*/ 30480 w 30480"/>
                  <a:gd name="connsiteY3" fmla="*/ 11430 h 22859"/>
                  <a:gd name="connsiteX4" fmla="*/ 22860 w 30480"/>
                  <a:gd name="connsiteY4" fmla="*/ 2286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 h="22859">
                    <a:moveTo>
                      <a:pt x="22860" y="22860"/>
                    </a:moveTo>
                    <a:cubicBezTo>
                      <a:pt x="11430" y="22860"/>
                      <a:pt x="0" y="15240"/>
                      <a:pt x="0" y="11430"/>
                    </a:cubicBezTo>
                    <a:cubicBezTo>
                      <a:pt x="0" y="3810"/>
                      <a:pt x="7620" y="0"/>
                      <a:pt x="15240" y="0"/>
                    </a:cubicBezTo>
                    <a:cubicBezTo>
                      <a:pt x="22860" y="0"/>
                      <a:pt x="30480" y="7620"/>
                      <a:pt x="30480" y="11430"/>
                    </a:cubicBezTo>
                    <a:cubicBezTo>
                      <a:pt x="30480" y="19050"/>
                      <a:pt x="26670" y="22860"/>
                      <a:pt x="22860" y="22860"/>
                    </a:cubicBezTo>
                    <a:close/>
                  </a:path>
                </a:pathLst>
              </a:custGeom>
              <a:solidFill>
                <a:srgbClr val="FFC5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65" name="Freeform: Shape 864">
                <a:extLst>
                  <a:ext uri="{FF2B5EF4-FFF2-40B4-BE49-F238E27FC236}">
                    <a16:creationId xmlns:a16="http://schemas.microsoft.com/office/drawing/2014/main" id="{D793259B-34A3-0477-9EDB-18658D78B554}"/>
                  </a:ext>
                </a:extLst>
              </p:cNvPr>
              <p:cNvSpPr/>
              <p:nvPr/>
            </p:nvSpPr>
            <p:spPr>
              <a:xfrm>
                <a:off x="5132070" y="2406226"/>
                <a:ext cx="51223" cy="19790"/>
              </a:xfrm>
              <a:custGeom>
                <a:avLst/>
                <a:gdLst>
                  <a:gd name="connsiteX0" fmla="*/ 0 w 51223"/>
                  <a:gd name="connsiteY0" fmla="*/ 1693 h 19790"/>
                  <a:gd name="connsiteX1" fmla="*/ 22860 w 51223"/>
                  <a:gd name="connsiteY1" fmla="*/ 1693 h 19790"/>
                  <a:gd name="connsiteX2" fmla="*/ 38100 w 51223"/>
                  <a:gd name="connsiteY2" fmla="*/ 1693 h 19790"/>
                  <a:gd name="connsiteX3" fmla="*/ 49530 w 51223"/>
                  <a:gd name="connsiteY3" fmla="*/ 5503 h 19790"/>
                  <a:gd name="connsiteX4" fmla="*/ 49530 w 51223"/>
                  <a:gd name="connsiteY4" fmla="*/ 16933 h 19790"/>
                  <a:gd name="connsiteX5" fmla="*/ 34290 w 51223"/>
                  <a:gd name="connsiteY5" fmla="*/ 16933 h 19790"/>
                  <a:gd name="connsiteX6" fmla="*/ 7620 w 51223"/>
                  <a:gd name="connsiteY6" fmla="*/ 5503 h 19790"/>
                  <a:gd name="connsiteX7" fmla="*/ 0 w 51223"/>
                  <a:gd name="connsiteY7" fmla="*/ 1693 h 19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223" h="19790">
                    <a:moveTo>
                      <a:pt x="0" y="1693"/>
                    </a:moveTo>
                    <a:cubicBezTo>
                      <a:pt x="7620" y="-2117"/>
                      <a:pt x="15240" y="1693"/>
                      <a:pt x="22860" y="1693"/>
                    </a:cubicBezTo>
                    <a:cubicBezTo>
                      <a:pt x="26670" y="1693"/>
                      <a:pt x="34290" y="5503"/>
                      <a:pt x="38100" y="1693"/>
                    </a:cubicBezTo>
                    <a:cubicBezTo>
                      <a:pt x="41910" y="1693"/>
                      <a:pt x="49530" y="1693"/>
                      <a:pt x="49530" y="5503"/>
                    </a:cubicBezTo>
                    <a:cubicBezTo>
                      <a:pt x="49530" y="9313"/>
                      <a:pt x="53340" y="13123"/>
                      <a:pt x="49530" y="16933"/>
                    </a:cubicBezTo>
                    <a:cubicBezTo>
                      <a:pt x="45720" y="20743"/>
                      <a:pt x="38100" y="20743"/>
                      <a:pt x="34290" y="16933"/>
                    </a:cubicBezTo>
                    <a:cubicBezTo>
                      <a:pt x="26670" y="9313"/>
                      <a:pt x="15240" y="9313"/>
                      <a:pt x="7620" y="5503"/>
                    </a:cubicBezTo>
                    <a:cubicBezTo>
                      <a:pt x="3810" y="9313"/>
                      <a:pt x="0" y="5503"/>
                      <a:pt x="0" y="1693"/>
                    </a:cubicBezTo>
                    <a:close/>
                  </a:path>
                </a:pathLst>
              </a:custGeom>
              <a:solidFill>
                <a:srgbClr val="FFE4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66" name="Freeform: Shape 865">
                <a:extLst>
                  <a:ext uri="{FF2B5EF4-FFF2-40B4-BE49-F238E27FC236}">
                    <a16:creationId xmlns:a16="http://schemas.microsoft.com/office/drawing/2014/main" id="{FC8A77CE-1638-4A5C-7A33-266C9241408E}"/>
                  </a:ext>
                </a:extLst>
              </p:cNvPr>
              <p:cNvSpPr/>
              <p:nvPr/>
            </p:nvSpPr>
            <p:spPr>
              <a:xfrm>
                <a:off x="6134101" y="1306829"/>
                <a:ext cx="30480" cy="22860"/>
              </a:xfrm>
              <a:custGeom>
                <a:avLst/>
                <a:gdLst>
                  <a:gd name="connsiteX0" fmla="*/ 15240 w 30480"/>
                  <a:gd name="connsiteY0" fmla="*/ 22860 h 22860"/>
                  <a:gd name="connsiteX1" fmla="*/ 0 w 30480"/>
                  <a:gd name="connsiteY1" fmla="*/ 11430 h 22860"/>
                  <a:gd name="connsiteX2" fmla="*/ 15240 w 30480"/>
                  <a:gd name="connsiteY2" fmla="*/ 0 h 22860"/>
                  <a:gd name="connsiteX3" fmla="*/ 30480 w 30480"/>
                  <a:gd name="connsiteY3" fmla="*/ 15240 h 22860"/>
                  <a:gd name="connsiteX4" fmla="*/ 15240 w 30480"/>
                  <a:gd name="connsiteY4" fmla="*/ 22860 h 22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 h="22860">
                    <a:moveTo>
                      <a:pt x="15240" y="22860"/>
                    </a:moveTo>
                    <a:cubicBezTo>
                      <a:pt x="7620" y="22860"/>
                      <a:pt x="0" y="15240"/>
                      <a:pt x="0" y="11430"/>
                    </a:cubicBezTo>
                    <a:cubicBezTo>
                      <a:pt x="0" y="3810"/>
                      <a:pt x="7620" y="0"/>
                      <a:pt x="15240" y="0"/>
                    </a:cubicBezTo>
                    <a:cubicBezTo>
                      <a:pt x="22860" y="0"/>
                      <a:pt x="30480" y="7620"/>
                      <a:pt x="30480" y="15240"/>
                    </a:cubicBezTo>
                    <a:cubicBezTo>
                      <a:pt x="30480" y="15240"/>
                      <a:pt x="22860" y="22860"/>
                      <a:pt x="15240" y="22860"/>
                    </a:cubicBezTo>
                    <a:close/>
                  </a:path>
                </a:pathLst>
              </a:custGeom>
              <a:solidFill>
                <a:srgbClr val="FFD1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67" name="Freeform: Shape 866">
                <a:extLst>
                  <a:ext uri="{FF2B5EF4-FFF2-40B4-BE49-F238E27FC236}">
                    <a16:creationId xmlns:a16="http://schemas.microsoft.com/office/drawing/2014/main" id="{BCC2E2DA-B6EE-3A74-819B-6FF5317C923E}"/>
                  </a:ext>
                </a:extLst>
              </p:cNvPr>
              <p:cNvSpPr/>
              <p:nvPr/>
            </p:nvSpPr>
            <p:spPr>
              <a:xfrm>
                <a:off x="5345431" y="2251709"/>
                <a:ext cx="40957" cy="30978"/>
              </a:xfrm>
              <a:custGeom>
                <a:avLst/>
                <a:gdLst>
                  <a:gd name="connsiteX0" fmla="*/ 0 w 40957"/>
                  <a:gd name="connsiteY0" fmla="*/ 7620 h 30978"/>
                  <a:gd name="connsiteX1" fmla="*/ 7620 w 40957"/>
                  <a:gd name="connsiteY1" fmla="*/ 0 h 30978"/>
                  <a:gd name="connsiteX2" fmla="*/ 19050 w 40957"/>
                  <a:gd name="connsiteY2" fmla="*/ 3810 h 30978"/>
                  <a:gd name="connsiteX3" fmla="*/ 38100 w 40957"/>
                  <a:gd name="connsiteY3" fmla="*/ 26670 h 30978"/>
                  <a:gd name="connsiteX4" fmla="*/ 38100 w 40957"/>
                  <a:gd name="connsiteY4" fmla="*/ 30480 h 30978"/>
                  <a:gd name="connsiteX5" fmla="*/ 34290 w 40957"/>
                  <a:gd name="connsiteY5" fmla="*/ 30480 h 30978"/>
                  <a:gd name="connsiteX6" fmla="*/ 0 w 40957"/>
                  <a:gd name="connsiteY6" fmla="*/ 7620 h 30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57" h="30978">
                    <a:moveTo>
                      <a:pt x="0" y="7620"/>
                    </a:moveTo>
                    <a:cubicBezTo>
                      <a:pt x="0" y="3810"/>
                      <a:pt x="3810" y="0"/>
                      <a:pt x="7620" y="0"/>
                    </a:cubicBezTo>
                    <a:cubicBezTo>
                      <a:pt x="11430" y="0"/>
                      <a:pt x="15240" y="0"/>
                      <a:pt x="19050" y="3810"/>
                    </a:cubicBezTo>
                    <a:cubicBezTo>
                      <a:pt x="19050" y="15240"/>
                      <a:pt x="26670" y="19050"/>
                      <a:pt x="38100" y="26670"/>
                    </a:cubicBezTo>
                    <a:cubicBezTo>
                      <a:pt x="41910" y="26670"/>
                      <a:pt x="41910" y="30480"/>
                      <a:pt x="38100" y="30480"/>
                    </a:cubicBezTo>
                    <a:cubicBezTo>
                      <a:pt x="38100" y="30480"/>
                      <a:pt x="34290" y="30480"/>
                      <a:pt x="34290" y="30480"/>
                    </a:cubicBezTo>
                    <a:cubicBezTo>
                      <a:pt x="26670" y="34290"/>
                      <a:pt x="0" y="15240"/>
                      <a:pt x="0" y="7620"/>
                    </a:cubicBezTo>
                    <a:close/>
                  </a:path>
                </a:pathLst>
              </a:custGeom>
              <a:solidFill>
                <a:srgbClr val="FFF1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68" name="Freeform: Shape 867">
                <a:extLst>
                  <a:ext uri="{FF2B5EF4-FFF2-40B4-BE49-F238E27FC236}">
                    <a16:creationId xmlns:a16="http://schemas.microsoft.com/office/drawing/2014/main" id="{DF53BE80-55BF-700A-3169-A246CB7186BB}"/>
                  </a:ext>
                </a:extLst>
              </p:cNvPr>
              <p:cNvSpPr/>
              <p:nvPr/>
            </p:nvSpPr>
            <p:spPr>
              <a:xfrm>
                <a:off x="7608570" y="579119"/>
                <a:ext cx="30480" cy="41909"/>
              </a:xfrm>
              <a:custGeom>
                <a:avLst/>
                <a:gdLst>
                  <a:gd name="connsiteX0" fmla="*/ 30480 w 30480"/>
                  <a:gd name="connsiteY0" fmla="*/ 0 h 41909"/>
                  <a:gd name="connsiteX1" fmla="*/ 11430 w 30480"/>
                  <a:gd name="connsiteY1" fmla="*/ 38100 h 41909"/>
                  <a:gd name="connsiteX2" fmla="*/ 3810 w 30480"/>
                  <a:gd name="connsiteY2" fmla="*/ 41910 h 41909"/>
                  <a:gd name="connsiteX3" fmla="*/ 0 w 30480"/>
                  <a:gd name="connsiteY3" fmla="*/ 34290 h 41909"/>
                  <a:gd name="connsiteX4" fmla="*/ 30480 w 30480"/>
                  <a:gd name="connsiteY4" fmla="*/ 0 h 41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 h="41909">
                    <a:moveTo>
                      <a:pt x="30480" y="0"/>
                    </a:moveTo>
                    <a:cubicBezTo>
                      <a:pt x="26670" y="15240"/>
                      <a:pt x="22860" y="30480"/>
                      <a:pt x="11430" y="38100"/>
                    </a:cubicBezTo>
                    <a:cubicBezTo>
                      <a:pt x="7620" y="38100"/>
                      <a:pt x="7620" y="41910"/>
                      <a:pt x="3810" y="41910"/>
                    </a:cubicBezTo>
                    <a:cubicBezTo>
                      <a:pt x="0" y="41910"/>
                      <a:pt x="0" y="38100"/>
                      <a:pt x="0" y="34290"/>
                    </a:cubicBezTo>
                    <a:cubicBezTo>
                      <a:pt x="3810" y="19050"/>
                      <a:pt x="15240" y="11430"/>
                      <a:pt x="30480" y="0"/>
                    </a:cubicBezTo>
                    <a:close/>
                  </a:path>
                </a:pathLst>
              </a:custGeom>
              <a:solidFill>
                <a:srgbClr val="FFA1F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69" name="Freeform: Shape 868">
                <a:extLst>
                  <a:ext uri="{FF2B5EF4-FFF2-40B4-BE49-F238E27FC236}">
                    <a16:creationId xmlns:a16="http://schemas.microsoft.com/office/drawing/2014/main" id="{C1851DF2-1090-D649-08F7-B354710DF1E5}"/>
                  </a:ext>
                </a:extLst>
              </p:cNvPr>
              <p:cNvSpPr/>
              <p:nvPr/>
            </p:nvSpPr>
            <p:spPr>
              <a:xfrm>
                <a:off x="7934652" y="723900"/>
                <a:ext cx="43487" cy="28363"/>
              </a:xfrm>
              <a:custGeom>
                <a:avLst/>
                <a:gdLst>
                  <a:gd name="connsiteX0" fmla="*/ 43488 w 43487"/>
                  <a:gd name="connsiteY0" fmla="*/ 0 h 28363"/>
                  <a:gd name="connsiteX1" fmla="*/ 13008 w 43487"/>
                  <a:gd name="connsiteY1" fmla="*/ 26670 h 28363"/>
                  <a:gd name="connsiteX2" fmla="*/ 1578 w 43487"/>
                  <a:gd name="connsiteY2" fmla="*/ 26670 h 28363"/>
                  <a:gd name="connsiteX3" fmla="*/ 5388 w 43487"/>
                  <a:gd name="connsiteY3" fmla="*/ 19050 h 28363"/>
                  <a:gd name="connsiteX4" fmla="*/ 43488 w 43487"/>
                  <a:gd name="connsiteY4" fmla="*/ 0 h 283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87" h="28363">
                    <a:moveTo>
                      <a:pt x="43488" y="0"/>
                    </a:moveTo>
                    <a:cubicBezTo>
                      <a:pt x="35868" y="15240"/>
                      <a:pt x="24438" y="22860"/>
                      <a:pt x="13008" y="26670"/>
                    </a:cubicBezTo>
                    <a:cubicBezTo>
                      <a:pt x="9198" y="26670"/>
                      <a:pt x="5388" y="30480"/>
                      <a:pt x="1578" y="26670"/>
                    </a:cubicBezTo>
                    <a:cubicBezTo>
                      <a:pt x="-2232" y="22860"/>
                      <a:pt x="1578" y="19050"/>
                      <a:pt x="5388" y="19050"/>
                    </a:cubicBezTo>
                    <a:cubicBezTo>
                      <a:pt x="16818" y="11430"/>
                      <a:pt x="28248" y="3810"/>
                      <a:pt x="43488" y="0"/>
                    </a:cubicBezTo>
                    <a:close/>
                  </a:path>
                </a:pathLst>
              </a:custGeom>
              <a:solidFill>
                <a:srgbClr val="FFF0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70" name="Freeform: Shape 869">
                <a:extLst>
                  <a:ext uri="{FF2B5EF4-FFF2-40B4-BE49-F238E27FC236}">
                    <a16:creationId xmlns:a16="http://schemas.microsoft.com/office/drawing/2014/main" id="{035DE612-D702-D711-C441-25D67727B2F3}"/>
                  </a:ext>
                </a:extLst>
              </p:cNvPr>
              <p:cNvSpPr/>
              <p:nvPr/>
            </p:nvSpPr>
            <p:spPr>
              <a:xfrm>
                <a:off x="6393181" y="2007870"/>
                <a:ext cx="26669" cy="23898"/>
              </a:xfrm>
              <a:custGeom>
                <a:avLst/>
                <a:gdLst>
                  <a:gd name="connsiteX0" fmla="*/ 0 w 26669"/>
                  <a:gd name="connsiteY0" fmla="*/ 15240 h 23898"/>
                  <a:gd name="connsiteX1" fmla="*/ 15240 w 26669"/>
                  <a:gd name="connsiteY1" fmla="*/ 0 h 23898"/>
                  <a:gd name="connsiteX2" fmla="*/ 26670 w 26669"/>
                  <a:gd name="connsiteY2" fmla="*/ 11430 h 23898"/>
                  <a:gd name="connsiteX3" fmla="*/ 11430 w 26669"/>
                  <a:gd name="connsiteY3" fmla="*/ 22860 h 23898"/>
                  <a:gd name="connsiteX4" fmla="*/ 0 w 26669"/>
                  <a:gd name="connsiteY4" fmla="*/ 15240 h 23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23898">
                    <a:moveTo>
                      <a:pt x="0" y="15240"/>
                    </a:moveTo>
                    <a:cubicBezTo>
                      <a:pt x="0" y="7620"/>
                      <a:pt x="7620" y="0"/>
                      <a:pt x="15240" y="0"/>
                    </a:cubicBezTo>
                    <a:cubicBezTo>
                      <a:pt x="22860" y="0"/>
                      <a:pt x="26670" y="3810"/>
                      <a:pt x="26670" y="11430"/>
                    </a:cubicBezTo>
                    <a:cubicBezTo>
                      <a:pt x="26670" y="15240"/>
                      <a:pt x="19050" y="22860"/>
                      <a:pt x="11430" y="22860"/>
                    </a:cubicBezTo>
                    <a:cubicBezTo>
                      <a:pt x="7620" y="26670"/>
                      <a:pt x="0" y="19050"/>
                      <a:pt x="0" y="15240"/>
                    </a:cubicBezTo>
                    <a:close/>
                  </a:path>
                </a:pathLst>
              </a:custGeom>
              <a:solidFill>
                <a:srgbClr val="FFB4F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71" name="Freeform: Shape 870">
                <a:extLst>
                  <a:ext uri="{FF2B5EF4-FFF2-40B4-BE49-F238E27FC236}">
                    <a16:creationId xmlns:a16="http://schemas.microsoft.com/office/drawing/2014/main" id="{4BE1F50B-8714-8DE2-B6E2-2495A20F4070}"/>
                  </a:ext>
                </a:extLst>
              </p:cNvPr>
              <p:cNvSpPr/>
              <p:nvPr/>
            </p:nvSpPr>
            <p:spPr>
              <a:xfrm>
                <a:off x="6294120" y="2487930"/>
                <a:ext cx="34290" cy="22859"/>
              </a:xfrm>
              <a:custGeom>
                <a:avLst/>
                <a:gdLst>
                  <a:gd name="connsiteX0" fmla="*/ 22860 w 34290"/>
                  <a:gd name="connsiteY0" fmla="*/ 0 h 22859"/>
                  <a:gd name="connsiteX1" fmla="*/ 34290 w 34290"/>
                  <a:gd name="connsiteY1" fmla="*/ 11430 h 22859"/>
                  <a:gd name="connsiteX2" fmla="*/ 15240 w 34290"/>
                  <a:gd name="connsiteY2" fmla="*/ 22860 h 22859"/>
                  <a:gd name="connsiteX3" fmla="*/ 0 w 34290"/>
                  <a:gd name="connsiteY3" fmla="*/ 15240 h 22859"/>
                  <a:gd name="connsiteX4" fmla="*/ 22860 w 34290"/>
                  <a:gd name="connsiteY4" fmla="*/ 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22859">
                    <a:moveTo>
                      <a:pt x="22860" y="0"/>
                    </a:moveTo>
                    <a:cubicBezTo>
                      <a:pt x="30480" y="0"/>
                      <a:pt x="34290" y="3810"/>
                      <a:pt x="34290" y="11430"/>
                    </a:cubicBezTo>
                    <a:cubicBezTo>
                      <a:pt x="34290" y="15240"/>
                      <a:pt x="22860" y="22860"/>
                      <a:pt x="15240" y="22860"/>
                    </a:cubicBezTo>
                    <a:cubicBezTo>
                      <a:pt x="11430" y="22860"/>
                      <a:pt x="3810" y="22860"/>
                      <a:pt x="0" y="15240"/>
                    </a:cubicBezTo>
                    <a:cubicBezTo>
                      <a:pt x="3810" y="7620"/>
                      <a:pt x="15240" y="0"/>
                      <a:pt x="22860" y="0"/>
                    </a:cubicBezTo>
                    <a:close/>
                  </a:path>
                </a:pathLst>
              </a:custGeom>
              <a:solidFill>
                <a:srgbClr val="FFE7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72" name="Freeform: Shape 871">
                <a:extLst>
                  <a:ext uri="{FF2B5EF4-FFF2-40B4-BE49-F238E27FC236}">
                    <a16:creationId xmlns:a16="http://schemas.microsoft.com/office/drawing/2014/main" id="{8012E71B-C9F4-E13E-4422-91D51B345298}"/>
                  </a:ext>
                </a:extLst>
              </p:cNvPr>
              <p:cNvSpPr/>
              <p:nvPr/>
            </p:nvSpPr>
            <p:spPr>
              <a:xfrm>
                <a:off x="6830339" y="2026920"/>
                <a:ext cx="31471" cy="20063"/>
              </a:xfrm>
              <a:custGeom>
                <a:avLst/>
                <a:gdLst>
                  <a:gd name="connsiteX0" fmla="*/ 16231 w 31471"/>
                  <a:gd name="connsiteY0" fmla="*/ 0 h 20063"/>
                  <a:gd name="connsiteX1" fmla="*/ 31471 w 31471"/>
                  <a:gd name="connsiteY1" fmla="*/ 7620 h 20063"/>
                  <a:gd name="connsiteX2" fmla="*/ 16231 w 31471"/>
                  <a:gd name="connsiteY2" fmla="*/ 19050 h 20063"/>
                  <a:gd name="connsiteX3" fmla="*/ 991 w 31471"/>
                  <a:gd name="connsiteY3" fmla="*/ 11430 h 20063"/>
                  <a:gd name="connsiteX4" fmla="*/ 16231 w 31471"/>
                  <a:gd name="connsiteY4" fmla="*/ 0 h 20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71" h="20063">
                    <a:moveTo>
                      <a:pt x="16231" y="0"/>
                    </a:moveTo>
                    <a:cubicBezTo>
                      <a:pt x="20041" y="0"/>
                      <a:pt x="27661" y="0"/>
                      <a:pt x="31471" y="7620"/>
                    </a:cubicBezTo>
                    <a:cubicBezTo>
                      <a:pt x="31471" y="15240"/>
                      <a:pt x="23851" y="22860"/>
                      <a:pt x="16231" y="19050"/>
                    </a:cubicBezTo>
                    <a:cubicBezTo>
                      <a:pt x="8611" y="19050"/>
                      <a:pt x="4801" y="15240"/>
                      <a:pt x="991" y="11430"/>
                    </a:cubicBezTo>
                    <a:cubicBezTo>
                      <a:pt x="-2819" y="3810"/>
                      <a:pt x="4801" y="0"/>
                      <a:pt x="16231" y="0"/>
                    </a:cubicBezTo>
                    <a:close/>
                  </a:path>
                </a:pathLst>
              </a:custGeom>
              <a:solidFill>
                <a:srgbClr val="FFE2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73" name="Freeform: Shape 872">
                <a:extLst>
                  <a:ext uri="{FF2B5EF4-FFF2-40B4-BE49-F238E27FC236}">
                    <a16:creationId xmlns:a16="http://schemas.microsoft.com/office/drawing/2014/main" id="{46117F0F-1D48-D0DC-2930-B75EC8AAE086}"/>
                  </a:ext>
                </a:extLst>
              </p:cNvPr>
              <p:cNvSpPr/>
              <p:nvPr/>
            </p:nvSpPr>
            <p:spPr>
              <a:xfrm>
                <a:off x="8415524" y="2104427"/>
                <a:ext cx="46487" cy="17742"/>
              </a:xfrm>
              <a:custGeom>
                <a:avLst/>
                <a:gdLst>
                  <a:gd name="connsiteX0" fmla="*/ 46487 w 46487"/>
                  <a:gd name="connsiteY0" fmla="*/ 6313 h 17742"/>
                  <a:gd name="connsiteX1" fmla="*/ 16007 w 46487"/>
                  <a:gd name="connsiteY1" fmla="*/ 17743 h 17742"/>
                  <a:gd name="connsiteX2" fmla="*/ 16007 w 46487"/>
                  <a:gd name="connsiteY2" fmla="*/ 17743 h 17742"/>
                  <a:gd name="connsiteX3" fmla="*/ 767 w 46487"/>
                  <a:gd name="connsiteY3" fmla="*/ 10123 h 17742"/>
                  <a:gd name="connsiteX4" fmla="*/ 12197 w 46487"/>
                  <a:gd name="connsiteY4" fmla="*/ 2503 h 17742"/>
                  <a:gd name="connsiteX5" fmla="*/ 46487 w 46487"/>
                  <a:gd name="connsiteY5" fmla="*/ 6313 h 17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487" h="17742">
                    <a:moveTo>
                      <a:pt x="46487" y="6313"/>
                    </a:moveTo>
                    <a:cubicBezTo>
                      <a:pt x="35057" y="10123"/>
                      <a:pt x="23627" y="13933"/>
                      <a:pt x="16007" y="17743"/>
                    </a:cubicBezTo>
                    <a:cubicBezTo>
                      <a:pt x="16007" y="17743"/>
                      <a:pt x="16007" y="17743"/>
                      <a:pt x="16007" y="17743"/>
                    </a:cubicBezTo>
                    <a:cubicBezTo>
                      <a:pt x="12197" y="17743"/>
                      <a:pt x="767" y="17743"/>
                      <a:pt x="767" y="10123"/>
                    </a:cubicBezTo>
                    <a:cubicBezTo>
                      <a:pt x="-3043" y="2503"/>
                      <a:pt x="8387" y="2503"/>
                      <a:pt x="12197" y="2503"/>
                    </a:cubicBezTo>
                    <a:cubicBezTo>
                      <a:pt x="19817" y="-1307"/>
                      <a:pt x="31247" y="-1307"/>
                      <a:pt x="46487" y="6313"/>
                    </a:cubicBezTo>
                    <a:close/>
                  </a:path>
                </a:pathLst>
              </a:custGeom>
              <a:solidFill>
                <a:srgbClr val="FFED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74" name="Freeform: Shape 873">
                <a:extLst>
                  <a:ext uri="{FF2B5EF4-FFF2-40B4-BE49-F238E27FC236}">
                    <a16:creationId xmlns:a16="http://schemas.microsoft.com/office/drawing/2014/main" id="{2B62C7B9-D282-0FE7-4595-AF2820398F03}"/>
                  </a:ext>
                </a:extLst>
              </p:cNvPr>
              <p:cNvSpPr/>
              <p:nvPr/>
            </p:nvSpPr>
            <p:spPr>
              <a:xfrm>
                <a:off x="6149340" y="2293620"/>
                <a:ext cx="30480" cy="22859"/>
              </a:xfrm>
              <a:custGeom>
                <a:avLst/>
                <a:gdLst>
                  <a:gd name="connsiteX0" fmla="*/ 0 w 30480"/>
                  <a:gd name="connsiteY0" fmla="*/ 11430 h 22859"/>
                  <a:gd name="connsiteX1" fmla="*/ 19050 w 30480"/>
                  <a:gd name="connsiteY1" fmla="*/ 0 h 22859"/>
                  <a:gd name="connsiteX2" fmla="*/ 30480 w 30480"/>
                  <a:gd name="connsiteY2" fmla="*/ 11430 h 22859"/>
                  <a:gd name="connsiteX3" fmla="*/ 11430 w 30480"/>
                  <a:gd name="connsiteY3" fmla="*/ 22860 h 22859"/>
                  <a:gd name="connsiteX4" fmla="*/ 0 w 30480"/>
                  <a:gd name="connsiteY4" fmla="*/ 1143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 h="22859">
                    <a:moveTo>
                      <a:pt x="0" y="11430"/>
                    </a:moveTo>
                    <a:cubicBezTo>
                      <a:pt x="0" y="3810"/>
                      <a:pt x="11430" y="0"/>
                      <a:pt x="19050" y="0"/>
                    </a:cubicBezTo>
                    <a:cubicBezTo>
                      <a:pt x="26670" y="0"/>
                      <a:pt x="30480" y="3810"/>
                      <a:pt x="30480" y="11430"/>
                    </a:cubicBezTo>
                    <a:cubicBezTo>
                      <a:pt x="30480" y="15240"/>
                      <a:pt x="19050" y="22860"/>
                      <a:pt x="11430" y="22860"/>
                    </a:cubicBezTo>
                    <a:cubicBezTo>
                      <a:pt x="7620" y="19050"/>
                      <a:pt x="0" y="15240"/>
                      <a:pt x="0" y="11430"/>
                    </a:cubicBezTo>
                    <a:close/>
                  </a:path>
                </a:pathLst>
              </a:custGeom>
              <a:solidFill>
                <a:srgbClr val="FFCF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75" name="Freeform: Shape 874">
                <a:extLst>
                  <a:ext uri="{FF2B5EF4-FFF2-40B4-BE49-F238E27FC236}">
                    <a16:creationId xmlns:a16="http://schemas.microsoft.com/office/drawing/2014/main" id="{A88FD836-A339-0E7B-E62A-7E22B56DB4D3}"/>
                  </a:ext>
                </a:extLst>
              </p:cNvPr>
              <p:cNvSpPr/>
              <p:nvPr/>
            </p:nvSpPr>
            <p:spPr>
              <a:xfrm>
                <a:off x="7025640" y="979170"/>
                <a:ext cx="30480" cy="34289"/>
              </a:xfrm>
              <a:custGeom>
                <a:avLst/>
                <a:gdLst>
                  <a:gd name="connsiteX0" fmla="*/ 30480 w 30480"/>
                  <a:gd name="connsiteY0" fmla="*/ 0 h 34289"/>
                  <a:gd name="connsiteX1" fmla="*/ 22860 w 30480"/>
                  <a:gd name="connsiteY1" fmla="*/ 22860 h 34289"/>
                  <a:gd name="connsiteX2" fmla="*/ 11430 w 30480"/>
                  <a:gd name="connsiteY2" fmla="*/ 34290 h 34289"/>
                  <a:gd name="connsiteX3" fmla="*/ 3810 w 30480"/>
                  <a:gd name="connsiteY3" fmla="*/ 34290 h 34289"/>
                  <a:gd name="connsiteX4" fmla="*/ 0 w 30480"/>
                  <a:gd name="connsiteY4" fmla="*/ 26670 h 34289"/>
                  <a:gd name="connsiteX5" fmla="*/ 11430 w 30480"/>
                  <a:gd name="connsiteY5" fmla="*/ 11430 h 34289"/>
                  <a:gd name="connsiteX6" fmla="*/ 30480 w 30480"/>
                  <a:gd name="connsiteY6" fmla="*/ 0 h 34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80" h="34289">
                    <a:moveTo>
                      <a:pt x="30480" y="0"/>
                    </a:moveTo>
                    <a:cubicBezTo>
                      <a:pt x="26670" y="7620"/>
                      <a:pt x="26670" y="15240"/>
                      <a:pt x="22860" y="22860"/>
                    </a:cubicBezTo>
                    <a:cubicBezTo>
                      <a:pt x="22860" y="26670"/>
                      <a:pt x="15240" y="30480"/>
                      <a:pt x="11430" y="34290"/>
                    </a:cubicBezTo>
                    <a:cubicBezTo>
                      <a:pt x="7620" y="34290"/>
                      <a:pt x="7620" y="34290"/>
                      <a:pt x="3810" y="34290"/>
                    </a:cubicBezTo>
                    <a:cubicBezTo>
                      <a:pt x="0" y="34290"/>
                      <a:pt x="0" y="30480"/>
                      <a:pt x="0" y="26670"/>
                    </a:cubicBezTo>
                    <a:cubicBezTo>
                      <a:pt x="3810" y="19050"/>
                      <a:pt x="3810" y="15240"/>
                      <a:pt x="11430" y="11430"/>
                    </a:cubicBezTo>
                    <a:cubicBezTo>
                      <a:pt x="19050" y="7620"/>
                      <a:pt x="22860" y="3810"/>
                      <a:pt x="30480" y="0"/>
                    </a:cubicBezTo>
                    <a:close/>
                  </a:path>
                </a:pathLst>
              </a:custGeom>
              <a:solidFill>
                <a:srgbClr val="FFABF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76" name="Freeform: Shape 875">
                <a:extLst>
                  <a:ext uri="{FF2B5EF4-FFF2-40B4-BE49-F238E27FC236}">
                    <a16:creationId xmlns:a16="http://schemas.microsoft.com/office/drawing/2014/main" id="{27A1CD5D-C1B3-BADF-BD62-8659E0D13E3C}"/>
                  </a:ext>
                </a:extLst>
              </p:cNvPr>
              <p:cNvSpPr/>
              <p:nvPr/>
            </p:nvSpPr>
            <p:spPr>
              <a:xfrm>
                <a:off x="5223511" y="1501140"/>
                <a:ext cx="30479" cy="22859"/>
              </a:xfrm>
              <a:custGeom>
                <a:avLst/>
                <a:gdLst>
                  <a:gd name="connsiteX0" fmla="*/ 15240 w 30479"/>
                  <a:gd name="connsiteY0" fmla="*/ 0 h 22859"/>
                  <a:gd name="connsiteX1" fmla="*/ 30480 w 30479"/>
                  <a:gd name="connsiteY1" fmla="*/ 11430 h 22859"/>
                  <a:gd name="connsiteX2" fmla="*/ 15240 w 30479"/>
                  <a:gd name="connsiteY2" fmla="*/ 22860 h 22859"/>
                  <a:gd name="connsiteX3" fmla="*/ 0 w 30479"/>
                  <a:gd name="connsiteY3" fmla="*/ 7620 h 22859"/>
                  <a:gd name="connsiteX4" fmla="*/ 15240 w 30479"/>
                  <a:gd name="connsiteY4" fmla="*/ 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79" h="22859">
                    <a:moveTo>
                      <a:pt x="15240" y="0"/>
                    </a:moveTo>
                    <a:cubicBezTo>
                      <a:pt x="22860" y="0"/>
                      <a:pt x="30480" y="7620"/>
                      <a:pt x="30480" y="11430"/>
                    </a:cubicBezTo>
                    <a:cubicBezTo>
                      <a:pt x="30480" y="15240"/>
                      <a:pt x="22860" y="22860"/>
                      <a:pt x="15240" y="22860"/>
                    </a:cubicBezTo>
                    <a:cubicBezTo>
                      <a:pt x="7620" y="22860"/>
                      <a:pt x="0" y="15240"/>
                      <a:pt x="0" y="7620"/>
                    </a:cubicBezTo>
                    <a:cubicBezTo>
                      <a:pt x="3810" y="3810"/>
                      <a:pt x="7620" y="0"/>
                      <a:pt x="15240" y="0"/>
                    </a:cubicBezTo>
                    <a:close/>
                  </a:path>
                </a:pathLst>
              </a:custGeom>
              <a:solidFill>
                <a:srgbClr val="FF94F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77" name="Freeform: Shape 876">
                <a:extLst>
                  <a:ext uri="{FF2B5EF4-FFF2-40B4-BE49-F238E27FC236}">
                    <a16:creationId xmlns:a16="http://schemas.microsoft.com/office/drawing/2014/main" id="{09DA6BCF-C76E-CE8B-2B03-DF7BD9F67221}"/>
                  </a:ext>
                </a:extLst>
              </p:cNvPr>
              <p:cNvSpPr/>
              <p:nvPr/>
            </p:nvSpPr>
            <p:spPr>
              <a:xfrm>
                <a:off x="7264092" y="1688782"/>
                <a:ext cx="43488" cy="21907"/>
              </a:xfrm>
              <a:custGeom>
                <a:avLst/>
                <a:gdLst>
                  <a:gd name="connsiteX0" fmla="*/ 43488 w 43488"/>
                  <a:gd name="connsiteY0" fmla="*/ 2858 h 21907"/>
                  <a:gd name="connsiteX1" fmla="*/ 20628 w 43488"/>
                  <a:gd name="connsiteY1" fmla="*/ 18097 h 21907"/>
                  <a:gd name="connsiteX2" fmla="*/ 9198 w 43488"/>
                  <a:gd name="connsiteY2" fmla="*/ 21908 h 21907"/>
                  <a:gd name="connsiteX3" fmla="*/ 1578 w 43488"/>
                  <a:gd name="connsiteY3" fmla="*/ 18097 h 21907"/>
                  <a:gd name="connsiteX4" fmla="*/ 5388 w 43488"/>
                  <a:gd name="connsiteY4" fmla="*/ 10477 h 21907"/>
                  <a:gd name="connsiteX5" fmla="*/ 13008 w 43488"/>
                  <a:gd name="connsiteY5" fmla="*/ 6668 h 21907"/>
                  <a:gd name="connsiteX6" fmla="*/ 43488 w 43488"/>
                  <a:gd name="connsiteY6" fmla="*/ 2858 h 21907"/>
                  <a:gd name="connsiteX7" fmla="*/ 43488 w 43488"/>
                  <a:gd name="connsiteY7" fmla="*/ 2858 h 21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488" h="21907">
                    <a:moveTo>
                      <a:pt x="43488" y="2858"/>
                    </a:moveTo>
                    <a:cubicBezTo>
                      <a:pt x="35868" y="6668"/>
                      <a:pt x="28248" y="14288"/>
                      <a:pt x="20628" y="18097"/>
                    </a:cubicBezTo>
                    <a:cubicBezTo>
                      <a:pt x="16818" y="21908"/>
                      <a:pt x="13008" y="21908"/>
                      <a:pt x="9198" y="21908"/>
                    </a:cubicBezTo>
                    <a:cubicBezTo>
                      <a:pt x="5388" y="21908"/>
                      <a:pt x="1578" y="21908"/>
                      <a:pt x="1578" y="18097"/>
                    </a:cubicBezTo>
                    <a:cubicBezTo>
                      <a:pt x="-2232" y="14288"/>
                      <a:pt x="1578" y="14288"/>
                      <a:pt x="5388" y="10477"/>
                    </a:cubicBezTo>
                    <a:cubicBezTo>
                      <a:pt x="9198" y="10477"/>
                      <a:pt x="9198" y="6668"/>
                      <a:pt x="13008" y="6668"/>
                    </a:cubicBezTo>
                    <a:cubicBezTo>
                      <a:pt x="20628" y="2858"/>
                      <a:pt x="32058" y="-953"/>
                      <a:pt x="43488" y="2858"/>
                    </a:cubicBezTo>
                    <a:cubicBezTo>
                      <a:pt x="43488" y="-953"/>
                      <a:pt x="43488" y="-953"/>
                      <a:pt x="43488" y="2858"/>
                    </a:cubicBezTo>
                    <a:close/>
                  </a:path>
                </a:pathLst>
              </a:custGeom>
              <a:solidFill>
                <a:srgbClr val="FFB4F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78" name="Freeform: Shape 877">
                <a:extLst>
                  <a:ext uri="{FF2B5EF4-FFF2-40B4-BE49-F238E27FC236}">
                    <a16:creationId xmlns:a16="http://schemas.microsoft.com/office/drawing/2014/main" id="{BF7C0D30-45BD-66D2-CDEC-57C470365F04}"/>
                  </a:ext>
                </a:extLst>
              </p:cNvPr>
              <p:cNvSpPr/>
              <p:nvPr/>
            </p:nvSpPr>
            <p:spPr>
              <a:xfrm>
                <a:off x="7377468" y="2513105"/>
                <a:ext cx="36792" cy="17078"/>
              </a:xfrm>
              <a:custGeom>
                <a:avLst/>
                <a:gdLst>
                  <a:gd name="connsiteX0" fmla="*/ 36793 w 36792"/>
                  <a:gd name="connsiteY0" fmla="*/ 9115 h 17078"/>
                  <a:gd name="connsiteX1" fmla="*/ 2502 w 36792"/>
                  <a:gd name="connsiteY1" fmla="*/ 12925 h 17078"/>
                  <a:gd name="connsiteX2" fmla="*/ 6313 w 36792"/>
                  <a:gd name="connsiteY2" fmla="*/ 1495 h 17078"/>
                  <a:gd name="connsiteX3" fmla="*/ 36793 w 36792"/>
                  <a:gd name="connsiteY3" fmla="*/ 9115 h 17078"/>
                </a:gdLst>
                <a:ahLst/>
                <a:cxnLst>
                  <a:cxn ang="0">
                    <a:pos x="connsiteX0" y="connsiteY0"/>
                  </a:cxn>
                  <a:cxn ang="0">
                    <a:pos x="connsiteX1" y="connsiteY1"/>
                  </a:cxn>
                  <a:cxn ang="0">
                    <a:pos x="connsiteX2" y="connsiteY2"/>
                  </a:cxn>
                  <a:cxn ang="0">
                    <a:pos x="connsiteX3" y="connsiteY3"/>
                  </a:cxn>
                </a:cxnLst>
                <a:rect l="l" t="t" r="r" b="b"/>
                <a:pathLst>
                  <a:path w="36792" h="17078">
                    <a:moveTo>
                      <a:pt x="36793" y="9115"/>
                    </a:moveTo>
                    <a:cubicBezTo>
                      <a:pt x="29172" y="16735"/>
                      <a:pt x="13932" y="20545"/>
                      <a:pt x="2502" y="12925"/>
                    </a:cubicBezTo>
                    <a:cubicBezTo>
                      <a:pt x="-1307" y="9115"/>
                      <a:pt x="-1307" y="5305"/>
                      <a:pt x="6313" y="1495"/>
                    </a:cubicBezTo>
                    <a:cubicBezTo>
                      <a:pt x="17743" y="-2315"/>
                      <a:pt x="25363" y="1495"/>
                      <a:pt x="36793" y="9115"/>
                    </a:cubicBezTo>
                    <a:close/>
                  </a:path>
                </a:pathLst>
              </a:custGeom>
              <a:solidFill>
                <a:srgbClr val="FFC5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79" name="Freeform: Shape 878">
                <a:extLst>
                  <a:ext uri="{FF2B5EF4-FFF2-40B4-BE49-F238E27FC236}">
                    <a16:creationId xmlns:a16="http://schemas.microsoft.com/office/drawing/2014/main" id="{9AB7874E-426B-1099-3826-10F900CF5FA0}"/>
                  </a:ext>
                </a:extLst>
              </p:cNvPr>
              <p:cNvSpPr/>
              <p:nvPr/>
            </p:nvSpPr>
            <p:spPr>
              <a:xfrm>
                <a:off x="4629151" y="1497329"/>
                <a:ext cx="45719" cy="20088"/>
              </a:xfrm>
              <a:custGeom>
                <a:avLst/>
                <a:gdLst>
                  <a:gd name="connsiteX0" fmla="*/ 45720 w 45719"/>
                  <a:gd name="connsiteY0" fmla="*/ 19050 h 20088"/>
                  <a:gd name="connsiteX1" fmla="*/ 7620 w 45719"/>
                  <a:gd name="connsiteY1" fmla="*/ 11430 h 20088"/>
                  <a:gd name="connsiteX2" fmla="*/ 0 w 45719"/>
                  <a:gd name="connsiteY2" fmla="*/ 3810 h 20088"/>
                  <a:gd name="connsiteX3" fmla="*/ 15240 w 45719"/>
                  <a:gd name="connsiteY3" fmla="*/ 0 h 20088"/>
                  <a:gd name="connsiteX4" fmla="*/ 26670 w 45719"/>
                  <a:gd name="connsiteY4" fmla="*/ 7620 h 20088"/>
                  <a:gd name="connsiteX5" fmla="*/ 45720 w 45719"/>
                  <a:gd name="connsiteY5" fmla="*/ 19050 h 20088"/>
                  <a:gd name="connsiteX6" fmla="*/ 45720 w 45719"/>
                  <a:gd name="connsiteY6" fmla="*/ 19050 h 2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719" h="20088">
                    <a:moveTo>
                      <a:pt x="45720" y="19050"/>
                    </a:moveTo>
                    <a:cubicBezTo>
                      <a:pt x="30480" y="22860"/>
                      <a:pt x="19050" y="15240"/>
                      <a:pt x="7620" y="11430"/>
                    </a:cubicBezTo>
                    <a:cubicBezTo>
                      <a:pt x="3810" y="7620"/>
                      <a:pt x="0" y="7620"/>
                      <a:pt x="0" y="3810"/>
                    </a:cubicBezTo>
                    <a:cubicBezTo>
                      <a:pt x="3810" y="0"/>
                      <a:pt x="7620" y="0"/>
                      <a:pt x="15240" y="0"/>
                    </a:cubicBezTo>
                    <a:cubicBezTo>
                      <a:pt x="19050" y="0"/>
                      <a:pt x="26670" y="3810"/>
                      <a:pt x="26670" y="7620"/>
                    </a:cubicBezTo>
                    <a:cubicBezTo>
                      <a:pt x="34290" y="11430"/>
                      <a:pt x="41910" y="15240"/>
                      <a:pt x="45720" y="19050"/>
                    </a:cubicBezTo>
                    <a:lnTo>
                      <a:pt x="45720" y="19050"/>
                    </a:lnTo>
                    <a:close/>
                  </a:path>
                </a:pathLst>
              </a:custGeom>
              <a:solidFill>
                <a:srgbClr val="FF85E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80" name="Freeform: Shape 879">
                <a:extLst>
                  <a:ext uri="{FF2B5EF4-FFF2-40B4-BE49-F238E27FC236}">
                    <a16:creationId xmlns:a16="http://schemas.microsoft.com/office/drawing/2014/main" id="{E2AD3541-963D-19AB-BBAF-54C01B31453B}"/>
                  </a:ext>
                </a:extLst>
              </p:cNvPr>
              <p:cNvSpPr/>
              <p:nvPr/>
            </p:nvSpPr>
            <p:spPr>
              <a:xfrm>
                <a:off x="8241031" y="803910"/>
                <a:ext cx="41909" cy="24553"/>
              </a:xfrm>
              <a:custGeom>
                <a:avLst/>
                <a:gdLst>
                  <a:gd name="connsiteX0" fmla="*/ 41910 w 41909"/>
                  <a:gd name="connsiteY0" fmla="*/ 0 h 24553"/>
                  <a:gd name="connsiteX1" fmla="*/ 7620 w 41909"/>
                  <a:gd name="connsiteY1" fmla="*/ 22860 h 24553"/>
                  <a:gd name="connsiteX2" fmla="*/ 0 w 41909"/>
                  <a:gd name="connsiteY2" fmla="*/ 22860 h 24553"/>
                  <a:gd name="connsiteX3" fmla="*/ 3810 w 41909"/>
                  <a:gd name="connsiteY3" fmla="*/ 15240 h 24553"/>
                  <a:gd name="connsiteX4" fmla="*/ 41910 w 41909"/>
                  <a:gd name="connsiteY4" fmla="*/ 0 h 24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09" h="24553">
                    <a:moveTo>
                      <a:pt x="41910" y="0"/>
                    </a:moveTo>
                    <a:cubicBezTo>
                      <a:pt x="30480" y="11430"/>
                      <a:pt x="19050" y="22860"/>
                      <a:pt x="7620" y="22860"/>
                    </a:cubicBezTo>
                    <a:cubicBezTo>
                      <a:pt x="3810" y="22860"/>
                      <a:pt x="0" y="26670"/>
                      <a:pt x="0" y="22860"/>
                    </a:cubicBezTo>
                    <a:cubicBezTo>
                      <a:pt x="0" y="19050"/>
                      <a:pt x="0" y="19050"/>
                      <a:pt x="3810" y="15240"/>
                    </a:cubicBezTo>
                    <a:cubicBezTo>
                      <a:pt x="15240" y="7620"/>
                      <a:pt x="26670" y="0"/>
                      <a:pt x="41910" y="0"/>
                    </a:cubicBezTo>
                    <a:close/>
                  </a:path>
                </a:pathLst>
              </a:custGeom>
              <a:solidFill>
                <a:srgbClr val="FFEC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81" name="Freeform: Shape 880">
                <a:extLst>
                  <a:ext uri="{FF2B5EF4-FFF2-40B4-BE49-F238E27FC236}">
                    <a16:creationId xmlns:a16="http://schemas.microsoft.com/office/drawing/2014/main" id="{BCA92606-037A-A511-A8B0-31BAD3596FC4}"/>
                  </a:ext>
                </a:extLst>
              </p:cNvPr>
              <p:cNvSpPr/>
              <p:nvPr/>
            </p:nvSpPr>
            <p:spPr>
              <a:xfrm>
                <a:off x="7372351" y="1896790"/>
                <a:ext cx="41910" cy="16781"/>
              </a:xfrm>
              <a:custGeom>
                <a:avLst/>
                <a:gdLst>
                  <a:gd name="connsiteX0" fmla="*/ 41910 w 41910"/>
                  <a:gd name="connsiteY0" fmla="*/ 4399 h 16781"/>
                  <a:gd name="connsiteX1" fmla="*/ 11430 w 41910"/>
                  <a:gd name="connsiteY1" fmla="*/ 15829 h 16781"/>
                  <a:gd name="connsiteX2" fmla="*/ 0 w 41910"/>
                  <a:gd name="connsiteY2" fmla="*/ 12019 h 16781"/>
                  <a:gd name="connsiteX3" fmla="*/ 7620 w 41910"/>
                  <a:gd name="connsiteY3" fmla="*/ 4399 h 16781"/>
                  <a:gd name="connsiteX4" fmla="*/ 41910 w 41910"/>
                  <a:gd name="connsiteY4" fmla="*/ 4399 h 16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10" h="16781">
                    <a:moveTo>
                      <a:pt x="41910" y="4399"/>
                    </a:moveTo>
                    <a:cubicBezTo>
                      <a:pt x="30480" y="8209"/>
                      <a:pt x="22860" y="12019"/>
                      <a:pt x="11430" y="15829"/>
                    </a:cubicBezTo>
                    <a:cubicBezTo>
                      <a:pt x="7620" y="15829"/>
                      <a:pt x="0" y="19639"/>
                      <a:pt x="0" y="12019"/>
                    </a:cubicBezTo>
                    <a:cubicBezTo>
                      <a:pt x="0" y="8209"/>
                      <a:pt x="3810" y="8209"/>
                      <a:pt x="7620" y="4399"/>
                    </a:cubicBezTo>
                    <a:cubicBezTo>
                      <a:pt x="19050" y="589"/>
                      <a:pt x="30480" y="-3221"/>
                      <a:pt x="41910" y="4399"/>
                    </a:cubicBezTo>
                    <a:close/>
                  </a:path>
                </a:pathLst>
              </a:custGeom>
              <a:solidFill>
                <a:srgbClr val="FFE9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82" name="Freeform: Shape 881">
                <a:extLst>
                  <a:ext uri="{FF2B5EF4-FFF2-40B4-BE49-F238E27FC236}">
                    <a16:creationId xmlns:a16="http://schemas.microsoft.com/office/drawing/2014/main" id="{E72EF284-8B43-A5C2-7FA0-F10B3EC34D81}"/>
                  </a:ext>
                </a:extLst>
              </p:cNvPr>
              <p:cNvSpPr/>
              <p:nvPr/>
            </p:nvSpPr>
            <p:spPr>
              <a:xfrm>
                <a:off x="6537961" y="1554479"/>
                <a:ext cx="34289" cy="26670"/>
              </a:xfrm>
              <a:custGeom>
                <a:avLst/>
                <a:gdLst>
                  <a:gd name="connsiteX0" fmla="*/ 0 w 34289"/>
                  <a:gd name="connsiteY0" fmla="*/ 0 h 26670"/>
                  <a:gd name="connsiteX1" fmla="*/ 11430 w 34289"/>
                  <a:gd name="connsiteY1" fmla="*/ 7620 h 26670"/>
                  <a:gd name="connsiteX2" fmla="*/ 34290 w 34289"/>
                  <a:gd name="connsiteY2" fmla="*/ 3810 h 26670"/>
                  <a:gd name="connsiteX3" fmla="*/ 7620 w 34289"/>
                  <a:gd name="connsiteY3" fmla="*/ 26670 h 26670"/>
                  <a:gd name="connsiteX4" fmla="*/ 0 w 34289"/>
                  <a:gd name="connsiteY4" fmla="*/ 0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89" h="26670">
                    <a:moveTo>
                      <a:pt x="0" y="0"/>
                    </a:moveTo>
                    <a:cubicBezTo>
                      <a:pt x="7620" y="0"/>
                      <a:pt x="3810" y="7620"/>
                      <a:pt x="11430" y="7620"/>
                    </a:cubicBezTo>
                    <a:cubicBezTo>
                      <a:pt x="19050" y="7620"/>
                      <a:pt x="22860" y="0"/>
                      <a:pt x="34290" y="3810"/>
                    </a:cubicBezTo>
                    <a:cubicBezTo>
                      <a:pt x="30480" y="15240"/>
                      <a:pt x="19050" y="19050"/>
                      <a:pt x="7620" y="26670"/>
                    </a:cubicBezTo>
                    <a:cubicBezTo>
                      <a:pt x="0" y="15240"/>
                      <a:pt x="3810" y="7620"/>
                      <a:pt x="0" y="0"/>
                    </a:cubicBezTo>
                    <a:close/>
                  </a:path>
                </a:pathLst>
              </a:custGeom>
              <a:solidFill>
                <a:srgbClr val="FFED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83" name="Freeform: Shape 882">
                <a:extLst>
                  <a:ext uri="{FF2B5EF4-FFF2-40B4-BE49-F238E27FC236}">
                    <a16:creationId xmlns:a16="http://schemas.microsoft.com/office/drawing/2014/main" id="{D8E93E17-6209-7A53-4588-89DD0031920D}"/>
                  </a:ext>
                </a:extLst>
              </p:cNvPr>
              <p:cNvSpPr/>
              <p:nvPr/>
            </p:nvSpPr>
            <p:spPr>
              <a:xfrm>
                <a:off x="6019801" y="2493856"/>
                <a:ext cx="38100" cy="16933"/>
              </a:xfrm>
              <a:custGeom>
                <a:avLst/>
                <a:gdLst>
                  <a:gd name="connsiteX0" fmla="*/ 38100 w 38100"/>
                  <a:gd name="connsiteY0" fmla="*/ 9313 h 16933"/>
                  <a:gd name="connsiteX1" fmla="*/ 7620 w 38100"/>
                  <a:gd name="connsiteY1" fmla="*/ 16933 h 16933"/>
                  <a:gd name="connsiteX2" fmla="*/ 0 w 38100"/>
                  <a:gd name="connsiteY2" fmla="*/ 9313 h 16933"/>
                  <a:gd name="connsiteX3" fmla="*/ 7620 w 38100"/>
                  <a:gd name="connsiteY3" fmla="*/ 1693 h 16933"/>
                  <a:gd name="connsiteX4" fmla="*/ 22860 w 38100"/>
                  <a:gd name="connsiteY4" fmla="*/ 1693 h 16933"/>
                  <a:gd name="connsiteX5" fmla="*/ 38100 w 38100"/>
                  <a:gd name="connsiteY5" fmla="*/ 9313 h 1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00" h="16933">
                    <a:moveTo>
                      <a:pt x="38100" y="9313"/>
                    </a:moveTo>
                    <a:cubicBezTo>
                      <a:pt x="26670" y="13123"/>
                      <a:pt x="19050" y="16933"/>
                      <a:pt x="7620" y="16933"/>
                    </a:cubicBezTo>
                    <a:cubicBezTo>
                      <a:pt x="0" y="16933"/>
                      <a:pt x="0" y="13123"/>
                      <a:pt x="0" y="9313"/>
                    </a:cubicBezTo>
                    <a:cubicBezTo>
                      <a:pt x="0" y="5503"/>
                      <a:pt x="3810" y="1693"/>
                      <a:pt x="7620" y="1693"/>
                    </a:cubicBezTo>
                    <a:cubicBezTo>
                      <a:pt x="11430" y="-2117"/>
                      <a:pt x="19050" y="1693"/>
                      <a:pt x="22860" y="1693"/>
                    </a:cubicBezTo>
                    <a:cubicBezTo>
                      <a:pt x="26670" y="5503"/>
                      <a:pt x="30480" y="5503"/>
                      <a:pt x="38100" y="9313"/>
                    </a:cubicBezTo>
                    <a:close/>
                  </a:path>
                </a:pathLst>
              </a:custGeom>
              <a:solidFill>
                <a:srgbClr val="FFC4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84" name="Freeform: Shape 883">
                <a:extLst>
                  <a:ext uri="{FF2B5EF4-FFF2-40B4-BE49-F238E27FC236}">
                    <a16:creationId xmlns:a16="http://schemas.microsoft.com/office/drawing/2014/main" id="{0A54C39E-02CA-C331-2519-63FAD33505FC}"/>
                  </a:ext>
                </a:extLst>
              </p:cNvPr>
              <p:cNvSpPr/>
              <p:nvPr/>
            </p:nvSpPr>
            <p:spPr>
              <a:xfrm>
                <a:off x="5349240" y="2606040"/>
                <a:ext cx="30480" cy="20544"/>
              </a:xfrm>
              <a:custGeom>
                <a:avLst/>
                <a:gdLst>
                  <a:gd name="connsiteX0" fmla="*/ 0 w 30480"/>
                  <a:gd name="connsiteY0" fmla="*/ 11430 h 20544"/>
                  <a:gd name="connsiteX1" fmla="*/ 15240 w 30480"/>
                  <a:gd name="connsiteY1" fmla="*/ 0 h 20544"/>
                  <a:gd name="connsiteX2" fmla="*/ 30480 w 30480"/>
                  <a:gd name="connsiteY2" fmla="*/ 11430 h 20544"/>
                  <a:gd name="connsiteX3" fmla="*/ 15240 w 30480"/>
                  <a:gd name="connsiteY3" fmla="*/ 19050 h 20544"/>
                  <a:gd name="connsiteX4" fmla="*/ 0 w 30480"/>
                  <a:gd name="connsiteY4" fmla="*/ 11430 h 20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 h="20544">
                    <a:moveTo>
                      <a:pt x="0" y="11430"/>
                    </a:moveTo>
                    <a:cubicBezTo>
                      <a:pt x="0" y="3810"/>
                      <a:pt x="7620" y="0"/>
                      <a:pt x="15240" y="0"/>
                    </a:cubicBezTo>
                    <a:cubicBezTo>
                      <a:pt x="22860" y="0"/>
                      <a:pt x="30480" y="7620"/>
                      <a:pt x="30480" y="11430"/>
                    </a:cubicBezTo>
                    <a:cubicBezTo>
                      <a:pt x="30480" y="19050"/>
                      <a:pt x="22860" y="19050"/>
                      <a:pt x="15240" y="19050"/>
                    </a:cubicBezTo>
                    <a:cubicBezTo>
                      <a:pt x="7620" y="22860"/>
                      <a:pt x="3810" y="19050"/>
                      <a:pt x="0" y="11430"/>
                    </a:cubicBezTo>
                    <a:close/>
                  </a:path>
                </a:pathLst>
              </a:custGeom>
              <a:solidFill>
                <a:srgbClr val="FFCC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85" name="Freeform: Shape 884">
                <a:extLst>
                  <a:ext uri="{FF2B5EF4-FFF2-40B4-BE49-F238E27FC236}">
                    <a16:creationId xmlns:a16="http://schemas.microsoft.com/office/drawing/2014/main" id="{408ED5F5-D11F-E01C-3836-381B15C2EF98}"/>
                  </a:ext>
                </a:extLst>
              </p:cNvPr>
              <p:cNvSpPr/>
              <p:nvPr/>
            </p:nvSpPr>
            <p:spPr>
              <a:xfrm>
                <a:off x="7413222" y="2406341"/>
                <a:ext cx="35328" cy="14701"/>
              </a:xfrm>
              <a:custGeom>
                <a:avLst/>
                <a:gdLst>
                  <a:gd name="connsiteX0" fmla="*/ 35328 w 35328"/>
                  <a:gd name="connsiteY0" fmla="*/ 13008 h 14701"/>
                  <a:gd name="connsiteX1" fmla="*/ 8658 w 35328"/>
                  <a:gd name="connsiteY1" fmla="*/ 13008 h 14701"/>
                  <a:gd name="connsiteX2" fmla="*/ 1039 w 35328"/>
                  <a:gd name="connsiteY2" fmla="*/ 5388 h 14701"/>
                  <a:gd name="connsiteX3" fmla="*/ 12468 w 35328"/>
                  <a:gd name="connsiteY3" fmla="*/ 1578 h 14701"/>
                  <a:gd name="connsiteX4" fmla="*/ 35328 w 35328"/>
                  <a:gd name="connsiteY4" fmla="*/ 13008 h 147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28" h="14701">
                    <a:moveTo>
                      <a:pt x="35328" y="13008"/>
                    </a:moveTo>
                    <a:cubicBezTo>
                      <a:pt x="23898" y="13008"/>
                      <a:pt x="16278" y="16818"/>
                      <a:pt x="8658" y="13008"/>
                    </a:cubicBezTo>
                    <a:cubicBezTo>
                      <a:pt x="4848" y="13008"/>
                      <a:pt x="-2772" y="9198"/>
                      <a:pt x="1039" y="5388"/>
                    </a:cubicBezTo>
                    <a:cubicBezTo>
                      <a:pt x="4848" y="1578"/>
                      <a:pt x="8658" y="-2232"/>
                      <a:pt x="12468" y="1578"/>
                    </a:cubicBezTo>
                    <a:cubicBezTo>
                      <a:pt x="23898" y="1578"/>
                      <a:pt x="31518" y="5388"/>
                      <a:pt x="35328" y="13008"/>
                    </a:cubicBezTo>
                    <a:close/>
                  </a:path>
                </a:pathLst>
              </a:custGeom>
              <a:solidFill>
                <a:srgbClr val="FFEB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86" name="Freeform: Shape 885">
                <a:extLst>
                  <a:ext uri="{FF2B5EF4-FFF2-40B4-BE49-F238E27FC236}">
                    <a16:creationId xmlns:a16="http://schemas.microsoft.com/office/drawing/2014/main" id="{B684FF9A-EC4D-41A2-15CB-773F9968AF47}"/>
                  </a:ext>
                </a:extLst>
              </p:cNvPr>
              <p:cNvSpPr/>
              <p:nvPr/>
            </p:nvSpPr>
            <p:spPr>
              <a:xfrm>
                <a:off x="8789670" y="3234690"/>
                <a:ext cx="16818" cy="30479"/>
              </a:xfrm>
              <a:custGeom>
                <a:avLst/>
                <a:gdLst>
                  <a:gd name="connsiteX0" fmla="*/ 15240 w 16818"/>
                  <a:gd name="connsiteY0" fmla="*/ 0 h 30479"/>
                  <a:gd name="connsiteX1" fmla="*/ 11430 w 16818"/>
                  <a:gd name="connsiteY1" fmla="*/ 26670 h 30479"/>
                  <a:gd name="connsiteX2" fmla="*/ 3810 w 16818"/>
                  <a:gd name="connsiteY2" fmla="*/ 30480 h 30479"/>
                  <a:gd name="connsiteX3" fmla="*/ 0 w 16818"/>
                  <a:gd name="connsiteY3" fmla="*/ 22860 h 30479"/>
                  <a:gd name="connsiteX4" fmla="*/ 15240 w 16818"/>
                  <a:gd name="connsiteY4" fmla="*/ 0 h 30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18" h="30479">
                    <a:moveTo>
                      <a:pt x="15240" y="0"/>
                    </a:moveTo>
                    <a:cubicBezTo>
                      <a:pt x="19050" y="11430"/>
                      <a:pt x="15240" y="19050"/>
                      <a:pt x="11430" y="26670"/>
                    </a:cubicBezTo>
                    <a:cubicBezTo>
                      <a:pt x="11430" y="30480"/>
                      <a:pt x="7620" y="30480"/>
                      <a:pt x="3810" y="30480"/>
                    </a:cubicBezTo>
                    <a:cubicBezTo>
                      <a:pt x="0" y="30480"/>
                      <a:pt x="0" y="26670"/>
                      <a:pt x="0" y="22860"/>
                    </a:cubicBezTo>
                    <a:cubicBezTo>
                      <a:pt x="0" y="11430"/>
                      <a:pt x="3810" y="3810"/>
                      <a:pt x="15240" y="0"/>
                    </a:cubicBezTo>
                    <a:close/>
                  </a:path>
                </a:pathLst>
              </a:custGeom>
              <a:solidFill>
                <a:srgbClr val="FFF2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87" name="Freeform: Shape 886">
                <a:extLst>
                  <a:ext uri="{FF2B5EF4-FFF2-40B4-BE49-F238E27FC236}">
                    <a16:creationId xmlns:a16="http://schemas.microsoft.com/office/drawing/2014/main" id="{76FF0015-B1CD-44E1-EA2B-4FF054C262FF}"/>
                  </a:ext>
                </a:extLst>
              </p:cNvPr>
              <p:cNvSpPr/>
              <p:nvPr/>
            </p:nvSpPr>
            <p:spPr>
              <a:xfrm>
                <a:off x="5245420" y="2560319"/>
                <a:ext cx="26373" cy="25717"/>
              </a:xfrm>
              <a:custGeom>
                <a:avLst/>
                <a:gdLst>
                  <a:gd name="connsiteX0" fmla="*/ 16191 w 26373"/>
                  <a:gd name="connsiteY0" fmla="*/ 0 h 25717"/>
                  <a:gd name="connsiteX1" fmla="*/ 23811 w 26373"/>
                  <a:gd name="connsiteY1" fmla="*/ 22860 h 25717"/>
                  <a:gd name="connsiteX2" fmla="*/ 4761 w 26373"/>
                  <a:gd name="connsiteY2" fmla="*/ 22860 h 25717"/>
                  <a:gd name="connsiteX3" fmla="*/ 16191 w 26373"/>
                  <a:gd name="connsiteY3" fmla="*/ 0 h 25717"/>
                </a:gdLst>
                <a:ahLst/>
                <a:cxnLst>
                  <a:cxn ang="0">
                    <a:pos x="connsiteX0" y="connsiteY0"/>
                  </a:cxn>
                  <a:cxn ang="0">
                    <a:pos x="connsiteX1" y="connsiteY1"/>
                  </a:cxn>
                  <a:cxn ang="0">
                    <a:pos x="connsiteX2" y="connsiteY2"/>
                  </a:cxn>
                  <a:cxn ang="0">
                    <a:pos x="connsiteX3" y="connsiteY3"/>
                  </a:cxn>
                </a:cxnLst>
                <a:rect l="l" t="t" r="r" b="b"/>
                <a:pathLst>
                  <a:path w="26373" h="25717">
                    <a:moveTo>
                      <a:pt x="16191" y="0"/>
                    </a:moveTo>
                    <a:cubicBezTo>
                      <a:pt x="20000" y="7620"/>
                      <a:pt x="31430" y="11430"/>
                      <a:pt x="23811" y="22860"/>
                    </a:cubicBezTo>
                    <a:cubicBezTo>
                      <a:pt x="16191" y="26670"/>
                      <a:pt x="12380" y="26670"/>
                      <a:pt x="4761" y="22860"/>
                    </a:cubicBezTo>
                    <a:cubicBezTo>
                      <a:pt x="-2859" y="15240"/>
                      <a:pt x="-2859" y="15240"/>
                      <a:pt x="16191" y="0"/>
                    </a:cubicBezTo>
                    <a:close/>
                  </a:path>
                </a:pathLst>
              </a:custGeom>
              <a:solidFill>
                <a:srgbClr val="FF9CF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88" name="Freeform: Shape 887">
                <a:extLst>
                  <a:ext uri="{FF2B5EF4-FFF2-40B4-BE49-F238E27FC236}">
                    <a16:creationId xmlns:a16="http://schemas.microsoft.com/office/drawing/2014/main" id="{1CFA76DF-507F-CEC2-5DA1-555E289A15EF}"/>
                  </a:ext>
                </a:extLst>
              </p:cNvPr>
              <p:cNvSpPr/>
              <p:nvPr/>
            </p:nvSpPr>
            <p:spPr>
              <a:xfrm>
                <a:off x="6329718" y="876300"/>
                <a:ext cx="23130" cy="29527"/>
              </a:xfrm>
              <a:custGeom>
                <a:avLst/>
                <a:gdLst>
                  <a:gd name="connsiteX0" fmla="*/ 10122 w 23130"/>
                  <a:gd name="connsiteY0" fmla="*/ 0 h 29527"/>
                  <a:gd name="connsiteX1" fmla="*/ 21552 w 23130"/>
                  <a:gd name="connsiteY1" fmla="*/ 11430 h 29527"/>
                  <a:gd name="connsiteX2" fmla="*/ 17743 w 23130"/>
                  <a:gd name="connsiteY2" fmla="*/ 26670 h 29527"/>
                  <a:gd name="connsiteX3" fmla="*/ 6313 w 23130"/>
                  <a:gd name="connsiteY3" fmla="*/ 26670 h 29527"/>
                  <a:gd name="connsiteX4" fmla="*/ 2502 w 23130"/>
                  <a:gd name="connsiteY4" fmla="*/ 11430 h 29527"/>
                  <a:gd name="connsiteX5" fmla="*/ 10122 w 23130"/>
                  <a:gd name="connsiteY5" fmla="*/ 0 h 29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130" h="29527">
                    <a:moveTo>
                      <a:pt x="10122" y="0"/>
                    </a:moveTo>
                    <a:cubicBezTo>
                      <a:pt x="13932" y="3810"/>
                      <a:pt x="17743" y="7620"/>
                      <a:pt x="21552" y="11430"/>
                    </a:cubicBezTo>
                    <a:cubicBezTo>
                      <a:pt x="25363" y="19050"/>
                      <a:pt x="21552" y="22860"/>
                      <a:pt x="17743" y="26670"/>
                    </a:cubicBezTo>
                    <a:cubicBezTo>
                      <a:pt x="13932" y="30480"/>
                      <a:pt x="10122" y="30480"/>
                      <a:pt x="6313" y="26670"/>
                    </a:cubicBezTo>
                    <a:cubicBezTo>
                      <a:pt x="-1307" y="22860"/>
                      <a:pt x="-1307" y="19050"/>
                      <a:pt x="2502" y="11430"/>
                    </a:cubicBezTo>
                    <a:cubicBezTo>
                      <a:pt x="2502" y="11430"/>
                      <a:pt x="10122" y="7620"/>
                      <a:pt x="10122" y="0"/>
                    </a:cubicBezTo>
                    <a:close/>
                  </a:path>
                </a:pathLst>
              </a:custGeom>
              <a:solidFill>
                <a:srgbClr val="FFE2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89" name="Freeform: Shape 888">
                <a:extLst>
                  <a:ext uri="{FF2B5EF4-FFF2-40B4-BE49-F238E27FC236}">
                    <a16:creationId xmlns:a16="http://schemas.microsoft.com/office/drawing/2014/main" id="{DCD2EB1A-1C6B-4EA2-5956-08F3A1B59F7E}"/>
                  </a:ext>
                </a:extLst>
              </p:cNvPr>
              <p:cNvSpPr/>
              <p:nvPr/>
            </p:nvSpPr>
            <p:spPr>
              <a:xfrm>
                <a:off x="6745932" y="1560605"/>
                <a:ext cx="32057" cy="23402"/>
              </a:xfrm>
              <a:custGeom>
                <a:avLst/>
                <a:gdLst>
                  <a:gd name="connsiteX0" fmla="*/ 32058 w 32057"/>
                  <a:gd name="connsiteY0" fmla="*/ 1495 h 23402"/>
                  <a:gd name="connsiteX1" fmla="*/ 13008 w 32057"/>
                  <a:gd name="connsiteY1" fmla="*/ 20545 h 23402"/>
                  <a:gd name="connsiteX2" fmla="*/ 1578 w 32057"/>
                  <a:gd name="connsiteY2" fmla="*/ 20545 h 23402"/>
                  <a:gd name="connsiteX3" fmla="*/ 5388 w 32057"/>
                  <a:gd name="connsiteY3" fmla="*/ 9115 h 23402"/>
                  <a:gd name="connsiteX4" fmla="*/ 32058 w 32057"/>
                  <a:gd name="connsiteY4" fmla="*/ 1495 h 23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57" h="23402">
                    <a:moveTo>
                      <a:pt x="32058" y="1495"/>
                    </a:moveTo>
                    <a:cubicBezTo>
                      <a:pt x="28248" y="9115"/>
                      <a:pt x="20628" y="12925"/>
                      <a:pt x="13008" y="20545"/>
                    </a:cubicBezTo>
                    <a:cubicBezTo>
                      <a:pt x="9198" y="24355"/>
                      <a:pt x="1578" y="24355"/>
                      <a:pt x="1578" y="20545"/>
                    </a:cubicBezTo>
                    <a:cubicBezTo>
                      <a:pt x="-2232" y="16735"/>
                      <a:pt x="1578" y="12925"/>
                      <a:pt x="5388" y="9115"/>
                    </a:cubicBezTo>
                    <a:cubicBezTo>
                      <a:pt x="13008" y="1495"/>
                      <a:pt x="20628" y="-2315"/>
                      <a:pt x="32058" y="1495"/>
                    </a:cubicBezTo>
                    <a:close/>
                  </a:path>
                </a:pathLst>
              </a:custGeom>
              <a:solidFill>
                <a:srgbClr val="FFEA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90" name="Freeform: Shape 889">
                <a:extLst>
                  <a:ext uri="{FF2B5EF4-FFF2-40B4-BE49-F238E27FC236}">
                    <a16:creationId xmlns:a16="http://schemas.microsoft.com/office/drawing/2014/main" id="{F59A00F8-4DE7-6AD0-B119-5FCF5BC12133}"/>
                  </a:ext>
                </a:extLst>
              </p:cNvPr>
              <p:cNvSpPr/>
              <p:nvPr/>
            </p:nvSpPr>
            <p:spPr>
              <a:xfrm>
                <a:off x="5779770" y="2880359"/>
                <a:ext cx="22860" cy="22859"/>
              </a:xfrm>
              <a:custGeom>
                <a:avLst/>
                <a:gdLst>
                  <a:gd name="connsiteX0" fmla="*/ 0 w 22860"/>
                  <a:gd name="connsiteY0" fmla="*/ 15240 h 22859"/>
                  <a:gd name="connsiteX1" fmla="*/ 15240 w 22860"/>
                  <a:gd name="connsiteY1" fmla="*/ 0 h 22859"/>
                  <a:gd name="connsiteX2" fmla="*/ 22860 w 22860"/>
                  <a:gd name="connsiteY2" fmla="*/ 11430 h 22859"/>
                  <a:gd name="connsiteX3" fmla="*/ 11430 w 22860"/>
                  <a:gd name="connsiteY3" fmla="*/ 22860 h 22859"/>
                  <a:gd name="connsiteX4" fmla="*/ 0 w 22860"/>
                  <a:gd name="connsiteY4" fmla="*/ 1524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22859">
                    <a:moveTo>
                      <a:pt x="0" y="15240"/>
                    </a:moveTo>
                    <a:cubicBezTo>
                      <a:pt x="0" y="11430"/>
                      <a:pt x="7620" y="0"/>
                      <a:pt x="15240" y="0"/>
                    </a:cubicBezTo>
                    <a:cubicBezTo>
                      <a:pt x="22860" y="0"/>
                      <a:pt x="22860" y="7620"/>
                      <a:pt x="22860" y="11430"/>
                    </a:cubicBezTo>
                    <a:cubicBezTo>
                      <a:pt x="22860" y="19050"/>
                      <a:pt x="19050" y="22860"/>
                      <a:pt x="11430" y="22860"/>
                    </a:cubicBezTo>
                    <a:cubicBezTo>
                      <a:pt x="3810" y="22860"/>
                      <a:pt x="0" y="22860"/>
                      <a:pt x="0" y="15240"/>
                    </a:cubicBezTo>
                    <a:close/>
                  </a:path>
                </a:pathLst>
              </a:custGeom>
              <a:solidFill>
                <a:srgbClr val="FFD4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91" name="Freeform: Shape 890">
                <a:extLst>
                  <a:ext uri="{FF2B5EF4-FFF2-40B4-BE49-F238E27FC236}">
                    <a16:creationId xmlns:a16="http://schemas.microsoft.com/office/drawing/2014/main" id="{7DBCB660-EC42-30C7-FEF7-9C543B921987}"/>
                  </a:ext>
                </a:extLst>
              </p:cNvPr>
              <p:cNvSpPr/>
              <p:nvPr/>
            </p:nvSpPr>
            <p:spPr>
              <a:xfrm>
                <a:off x="5433061" y="2822196"/>
                <a:ext cx="26669" cy="23873"/>
              </a:xfrm>
              <a:custGeom>
                <a:avLst/>
                <a:gdLst>
                  <a:gd name="connsiteX0" fmla="*/ 0 w 26669"/>
                  <a:gd name="connsiteY0" fmla="*/ 12444 h 23873"/>
                  <a:gd name="connsiteX1" fmla="*/ 15240 w 26669"/>
                  <a:gd name="connsiteY1" fmla="*/ 1013 h 23873"/>
                  <a:gd name="connsiteX2" fmla="*/ 26670 w 26669"/>
                  <a:gd name="connsiteY2" fmla="*/ 8634 h 23873"/>
                  <a:gd name="connsiteX3" fmla="*/ 11430 w 26669"/>
                  <a:gd name="connsiteY3" fmla="*/ 23873 h 23873"/>
                  <a:gd name="connsiteX4" fmla="*/ 0 w 26669"/>
                  <a:gd name="connsiteY4" fmla="*/ 12444 h 23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23873">
                    <a:moveTo>
                      <a:pt x="0" y="12444"/>
                    </a:moveTo>
                    <a:cubicBezTo>
                      <a:pt x="0" y="4823"/>
                      <a:pt x="7620" y="-2797"/>
                      <a:pt x="15240" y="1013"/>
                    </a:cubicBezTo>
                    <a:cubicBezTo>
                      <a:pt x="19050" y="1013"/>
                      <a:pt x="26670" y="4823"/>
                      <a:pt x="26670" y="8634"/>
                    </a:cubicBezTo>
                    <a:cubicBezTo>
                      <a:pt x="26670" y="16253"/>
                      <a:pt x="19050" y="23873"/>
                      <a:pt x="11430" y="23873"/>
                    </a:cubicBezTo>
                    <a:cubicBezTo>
                      <a:pt x="0" y="20063"/>
                      <a:pt x="0" y="16253"/>
                      <a:pt x="0" y="12444"/>
                    </a:cubicBezTo>
                    <a:close/>
                  </a:path>
                </a:pathLst>
              </a:custGeom>
              <a:solidFill>
                <a:srgbClr val="FF91F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92" name="Freeform: Shape 891">
                <a:extLst>
                  <a:ext uri="{FF2B5EF4-FFF2-40B4-BE49-F238E27FC236}">
                    <a16:creationId xmlns:a16="http://schemas.microsoft.com/office/drawing/2014/main" id="{EF45FB95-2B8A-6C46-DA40-812A69687383}"/>
                  </a:ext>
                </a:extLst>
              </p:cNvPr>
              <p:cNvSpPr/>
              <p:nvPr/>
            </p:nvSpPr>
            <p:spPr>
              <a:xfrm>
                <a:off x="7620001" y="1874520"/>
                <a:ext cx="49530" cy="15239"/>
              </a:xfrm>
              <a:custGeom>
                <a:avLst/>
                <a:gdLst>
                  <a:gd name="connsiteX0" fmla="*/ 49530 w 49530"/>
                  <a:gd name="connsiteY0" fmla="*/ 0 h 15239"/>
                  <a:gd name="connsiteX1" fmla="*/ 22860 w 49530"/>
                  <a:gd name="connsiteY1" fmla="*/ 11430 h 15239"/>
                  <a:gd name="connsiteX2" fmla="*/ 11430 w 49530"/>
                  <a:gd name="connsiteY2" fmla="*/ 15240 h 15239"/>
                  <a:gd name="connsiteX3" fmla="*/ 0 w 49530"/>
                  <a:gd name="connsiteY3" fmla="*/ 7620 h 15239"/>
                  <a:gd name="connsiteX4" fmla="*/ 7620 w 49530"/>
                  <a:gd name="connsiteY4" fmla="*/ 0 h 15239"/>
                  <a:gd name="connsiteX5" fmla="*/ 19050 w 49530"/>
                  <a:gd name="connsiteY5" fmla="*/ 0 h 15239"/>
                  <a:gd name="connsiteX6" fmla="*/ 49530 w 49530"/>
                  <a:gd name="connsiteY6" fmla="*/ 0 h 1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30" h="15239">
                    <a:moveTo>
                      <a:pt x="49530" y="0"/>
                    </a:moveTo>
                    <a:cubicBezTo>
                      <a:pt x="41910" y="3810"/>
                      <a:pt x="30480" y="7620"/>
                      <a:pt x="22860" y="11430"/>
                    </a:cubicBezTo>
                    <a:cubicBezTo>
                      <a:pt x="19050" y="11430"/>
                      <a:pt x="15240" y="15240"/>
                      <a:pt x="11430" y="15240"/>
                    </a:cubicBezTo>
                    <a:cubicBezTo>
                      <a:pt x="7620" y="15240"/>
                      <a:pt x="0" y="15240"/>
                      <a:pt x="0" y="7620"/>
                    </a:cubicBezTo>
                    <a:cubicBezTo>
                      <a:pt x="0" y="3810"/>
                      <a:pt x="3810" y="0"/>
                      <a:pt x="7620" y="0"/>
                    </a:cubicBezTo>
                    <a:cubicBezTo>
                      <a:pt x="11430" y="0"/>
                      <a:pt x="15240" y="0"/>
                      <a:pt x="19050" y="0"/>
                    </a:cubicBezTo>
                    <a:cubicBezTo>
                      <a:pt x="30480" y="0"/>
                      <a:pt x="41910" y="0"/>
                      <a:pt x="49530" y="0"/>
                    </a:cubicBezTo>
                    <a:close/>
                  </a:path>
                </a:pathLst>
              </a:custGeom>
              <a:solidFill>
                <a:srgbClr val="FFF2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93" name="Freeform: Shape 892">
                <a:extLst>
                  <a:ext uri="{FF2B5EF4-FFF2-40B4-BE49-F238E27FC236}">
                    <a16:creationId xmlns:a16="http://schemas.microsoft.com/office/drawing/2014/main" id="{7F0ED6DB-9B0E-3444-EC3D-01AE1725081E}"/>
                  </a:ext>
                </a:extLst>
              </p:cNvPr>
              <p:cNvSpPr/>
              <p:nvPr/>
            </p:nvSpPr>
            <p:spPr>
              <a:xfrm>
                <a:off x="7768590" y="1657350"/>
                <a:ext cx="41910" cy="24438"/>
              </a:xfrm>
              <a:custGeom>
                <a:avLst/>
                <a:gdLst>
                  <a:gd name="connsiteX0" fmla="*/ 41910 w 41910"/>
                  <a:gd name="connsiteY0" fmla="*/ 0 h 24438"/>
                  <a:gd name="connsiteX1" fmla="*/ 19050 w 41910"/>
                  <a:gd name="connsiteY1" fmla="*/ 19050 h 24438"/>
                  <a:gd name="connsiteX2" fmla="*/ 3810 w 41910"/>
                  <a:gd name="connsiteY2" fmla="*/ 22860 h 24438"/>
                  <a:gd name="connsiteX3" fmla="*/ 0 w 41910"/>
                  <a:gd name="connsiteY3" fmla="*/ 15240 h 24438"/>
                  <a:gd name="connsiteX4" fmla="*/ 11430 w 41910"/>
                  <a:gd name="connsiteY4" fmla="*/ 7620 h 24438"/>
                  <a:gd name="connsiteX5" fmla="*/ 41910 w 41910"/>
                  <a:gd name="connsiteY5" fmla="*/ 0 h 24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10" h="24438">
                    <a:moveTo>
                      <a:pt x="41910" y="0"/>
                    </a:moveTo>
                    <a:cubicBezTo>
                      <a:pt x="30480" y="3810"/>
                      <a:pt x="30480" y="15240"/>
                      <a:pt x="19050" y="19050"/>
                    </a:cubicBezTo>
                    <a:cubicBezTo>
                      <a:pt x="15240" y="22860"/>
                      <a:pt x="11430" y="26670"/>
                      <a:pt x="3810" y="22860"/>
                    </a:cubicBezTo>
                    <a:cubicBezTo>
                      <a:pt x="0" y="22860"/>
                      <a:pt x="0" y="19050"/>
                      <a:pt x="0" y="15240"/>
                    </a:cubicBezTo>
                    <a:cubicBezTo>
                      <a:pt x="0" y="11430"/>
                      <a:pt x="3810" y="7620"/>
                      <a:pt x="11430" y="7620"/>
                    </a:cubicBezTo>
                    <a:cubicBezTo>
                      <a:pt x="22860" y="3810"/>
                      <a:pt x="30480" y="0"/>
                      <a:pt x="41910" y="0"/>
                    </a:cubicBezTo>
                    <a:close/>
                  </a:path>
                </a:pathLst>
              </a:custGeom>
              <a:solidFill>
                <a:srgbClr val="FFC8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94" name="Freeform: Shape 893">
                <a:extLst>
                  <a:ext uri="{FF2B5EF4-FFF2-40B4-BE49-F238E27FC236}">
                    <a16:creationId xmlns:a16="http://schemas.microsoft.com/office/drawing/2014/main" id="{1EF3A418-93DB-8AF0-FE41-2F4F19071D47}"/>
                  </a:ext>
                </a:extLst>
              </p:cNvPr>
              <p:cNvSpPr/>
              <p:nvPr/>
            </p:nvSpPr>
            <p:spPr>
              <a:xfrm>
                <a:off x="6804661" y="1356359"/>
                <a:ext cx="34289" cy="22860"/>
              </a:xfrm>
              <a:custGeom>
                <a:avLst/>
                <a:gdLst>
                  <a:gd name="connsiteX0" fmla="*/ 34290 w 34289"/>
                  <a:gd name="connsiteY0" fmla="*/ 0 h 22860"/>
                  <a:gd name="connsiteX1" fmla="*/ 7620 w 34289"/>
                  <a:gd name="connsiteY1" fmla="*/ 22860 h 22860"/>
                  <a:gd name="connsiteX2" fmla="*/ 0 w 34289"/>
                  <a:gd name="connsiteY2" fmla="*/ 22860 h 22860"/>
                  <a:gd name="connsiteX3" fmla="*/ 3810 w 34289"/>
                  <a:gd name="connsiteY3" fmla="*/ 15240 h 22860"/>
                  <a:gd name="connsiteX4" fmla="*/ 34290 w 34289"/>
                  <a:gd name="connsiteY4" fmla="*/ 0 h 22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89" h="22860">
                    <a:moveTo>
                      <a:pt x="34290" y="0"/>
                    </a:moveTo>
                    <a:cubicBezTo>
                      <a:pt x="26670" y="7620"/>
                      <a:pt x="22860" y="19050"/>
                      <a:pt x="7620" y="22860"/>
                    </a:cubicBezTo>
                    <a:cubicBezTo>
                      <a:pt x="3810" y="22860"/>
                      <a:pt x="0" y="22860"/>
                      <a:pt x="0" y="22860"/>
                    </a:cubicBezTo>
                    <a:cubicBezTo>
                      <a:pt x="0" y="19050"/>
                      <a:pt x="0" y="19050"/>
                      <a:pt x="3810" y="15240"/>
                    </a:cubicBezTo>
                    <a:cubicBezTo>
                      <a:pt x="11430" y="7620"/>
                      <a:pt x="22860" y="3810"/>
                      <a:pt x="34290" y="0"/>
                    </a:cubicBezTo>
                    <a:close/>
                  </a:path>
                </a:pathLst>
              </a:custGeom>
              <a:solidFill>
                <a:srgbClr val="FFF1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95" name="Freeform: Shape 894">
                <a:extLst>
                  <a:ext uri="{FF2B5EF4-FFF2-40B4-BE49-F238E27FC236}">
                    <a16:creationId xmlns:a16="http://schemas.microsoft.com/office/drawing/2014/main" id="{8218A038-B6EA-99F2-1317-F6DD2A06451B}"/>
                  </a:ext>
                </a:extLst>
              </p:cNvPr>
              <p:cNvSpPr/>
              <p:nvPr/>
            </p:nvSpPr>
            <p:spPr>
              <a:xfrm>
                <a:off x="5798820" y="2522219"/>
                <a:ext cx="33337" cy="19050"/>
              </a:xfrm>
              <a:custGeom>
                <a:avLst/>
                <a:gdLst>
                  <a:gd name="connsiteX0" fmla="*/ 0 w 33337"/>
                  <a:gd name="connsiteY0" fmla="*/ 7620 h 19050"/>
                  <a:gd name="connsiteX1" fmla="*/ 15240 w 33337"/>
                  <a:gd name="connsiteY1" fmla="*/ 0 h 19050"/>
                  <a:gd name="connsiteX2" fmla="*/ 30480 w 33337"/>
                  <a:gd name="connsiteY2" fmla="*/ 3810 h 19050"/>
                  <a:gd name="connsiteX3" fmla="*/ 30480 w 33337"/>
                  <a:gd name="connsiteY3" fmla="*/ 15240 h 19050"/>
                  <a:gd name="connsiteX4" fmla="*/ 15240 w 33337"/>
                  <a:gd name="connsiteY4" fmla="*/ 19050 h 19050"/>
                  <a:gd name="connsiteX5" fmla="*/ 0 w 33337"/>
                  <a:gd name="connsiteY5" fmla="*/ 762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337" h="19050">
                    <a:moveTo>
                      <a:pt x="0" y="7620"/>
                    </a:moveTo>
                    <a:cubicBezTo>
                      <a:pt x="7620" y="3810"/>
                      <a:pt x="11430" y="0"/>
                      <a:pt x="15240" y="0"/>
                    </a:cubicBezTo>
                    <a:cubicBezTo>
                      <a:pt x="19050" y="0"/>
                      <a:pt x="26670" y="0"/>
                      <a:pt x="30480" y="3810"/>
                    </a:cubicBezTo>
                    <a:cubicBezTo>
                      <a:pt x="34290" y="7620"/>
                      <a:pt x="34290" y="11430"/>
                      <a:pt x="30480" y="15240"/>
                    </a:cubicBezTo>
                    <a:cubicBezTo>
                      <a:pt x="26670" y="19050"/>
                      <a:pt x="22860" y="19050"/>
                      <a:pt x="15240" y="19050"/>
                    </a:cubicBezTo>
                    <a:cubicBezTo>
                      <a:pt x="11430" y="15240"/>
                      <a:pt x="3810" y="11430"/>
                      <a:pt x="0" y="7620"/>
                    </a:cubicBezTo>
                    <a:close/>
                  </a:path>
                </a:pathLst>
              </a:custGeom>
              <a:solidFill>
                <a:srgbClr val="FF86E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96" name="Freeform: Shape 895">
                <a:extLst>
                  <a:ext uri="{FF2B5EF4-FFF2-40B4-BE49-F238E27FC236}">
                    <a16:creationId xmlns:a16="http://schemas.microsoft.com/office/drawing/2014/main" id="{0E335121-9691-6493-7E56-2EC798DEC5BD}"/>
                  </a:ext>
                </a:extLst>
              </p:cNvPr>
              <p:cNvSpPr/>
              <p:nvPr/>
            </p:nvSpPr>
            <p:spPr>
              <a:xfrm>
                <a:off x="6065520" y="1817370"/>
                <a:ext cx="26669" cy="19050"/>
              </a:xfrm>
              <a:custGeom>
                <a:avLst/>
                <a:gdLst>
                  <a:gd name="connsiteX0" fmla="*/ 15240 w 26669"/>
                  <a:gd name="connsiteY0" fmla="*/ 0 h 19050"/>
                  <a:gd name="connsiteX1" fmla="*/ 26670 w 26669"/>
                  <a:gd name="connsiteY1" fmla="*/ 7620 h 19050"/>
                  <a:gd name="connsiteX2" fmla="*/ 11430 w 26669"/>
                  <a:gd name="connsiteY2" fmla="*/ 19050 h 19050"/>
                  <a:gd name="connsiteX3" fmla="*/ 0 w 26669"/>
                  <a:gd name="connsiteY3" fmla="*/ 11430 h 19050"/>
                  <a:gd name="connsiteX4" fmla="*/ 15240 w 26669"/>
                  <a:gd name="connsiteY4" fmla="*/ 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19050">
                    <a:moveTo>
                      <a:pt x="15240" y="0"/>
                    </a:moveTo>
                    <a:cubicBezTo>
                      <a:pt x="19050" y="0"/>
                      <a:pt x="22860" y="3810"/>
                      <a:pt x="26670" y="7620"/>
                    </a:cubicBezTo>
                    <a:cubicBezTo>
                      <a:pt x="26670" y="11430"/>
                      <a:pt x="19050" y="19050"/>
                      <a:pt x="11430" y="19050"/>
                    </a:cubicBezTo>
                    <a:cubicBezTo>
                      <a:pt x="3810" y="19050"/>
                      <a:pt x="0" y="19050"/>
                      <a:pt x="0" y="11430"/>
                    </a:cubicBezTo>
                    <a:cubicBezTo>
                      <a:pt x="0" y="7620"/>
                      <a:pt x="7620" y="0"/>
                      <a:pt x="15240" y="0"/>
                    </a:cubicBezTo>
                    <a:close/>
                  </a:path>
                </a:pathLst>
              </a:custGeom>
              <a:solidFill>
                <a:srgbClr val="FFF0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97" name="Freeform: Shape 896">
                <a:extLst>
                  <a:ext uri="{FF2B5EF4-FFF2-40B4-BE49-F238E27FC236}">
                    <a16:creationId xmlns:a16="http://schemas.microsoft.com/office/drawing/2014/main" id="{A99B7D53-9E03-E575-BFA3-B5296EC53CAD}"/>
                  </a:ext>
                </a:extLst>
              </p:cNvPr>
              <p:cNvSpPr/>
              <p:nvPr/>
            </p:nvSpPr>
            <p:spPr>
              <a:xfrm>
                <a:off x="6780222" y="1879282"/>
                <a:ext cx="39678" cy="14287"/>
              </a:xfrm>
              <a:custGeom>
                <a:avLst/>
                <a:gdLst>
                  <a:gd name="connsiteX0" fmla="*/ 39678 w 39678"/>
                  <a:gd name="connsiteY0" fmla="*/ 2858 h 14287"/>
                  <a:gd name="connsiteX1" fmla="*/ 9198 w 39678"/>
                  <a:gd name="connsiteY1" fmla="*/ 14288 h 14287"/>
                  <a:gd name="connsiteX2" fmla="*/ 1578 w 39678"/>
                  <a:gd name="connsiteY2" fmla="*/ 10477 h 14287"/>
                  <a:gd name="connsiteX3" fmla="*/ 5388 w 39678"/>
                  <a:gd name="connsiteY3" fmla="*/ 2858 h 14287"/>
                  <a:gd name="connsiteX4" fmla="*/ 39678 w 39678"/>
                  <a:gd name="connsiteY4" fmla="*/ 2858 h 14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78" h="14287">
                    <a:moveTo>
                      <a:pt x="39678" y="2858"/>
                    </a:moveTo>
                    <a:cubicBezTo>
                      <a:pt x="32058" y="14288"/>
                      <a:pt x="20628" y="14288"/>
                      <a:pt x="9198" y="14288"/>
                    </a:cubicBezTo>
                    <a:cubicBezTo>
                      <a:pt x="5388" y="14288"/>
                      <a:pt x="1578" y="14288"/>
                      <a:pt x="1578" y="10477"/>
                    </a:cubicBezTo>
                    <a:cubicBezTo>
                      <a:pt x="-2232" y="6668"/>
                      <a:pt x="1578" y="2858"/>
                      <a:pt x="5388" y="2858"/>
                    </a:cubicBezTo>
                    <a:cubicBezTo>
                      <a:pt x="13008" y="-953"/>
                      <a:pt x="24438" y="-953"/>
                      <a:pt x="39678" y="2858"/>
                    </a:cubicBezTo>
                    <a:close/>
                  </a:path>
                </a:pathLst>
              </a:custGeom>
              <a:solidFill>
                <a:srgbClr val="FFE3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98" name="Freeform: Shape 897">
                <a:extLst>
                  <a:ext uri="{FF2B5EF4-FFF2-40B4-BE49-F238E27FC236}">
                    <a16:creationId xmlns:a16="http://schemas.microsoft.com/office/drawing/2014/main" id="{118874F8-E2C5-720E-37C4-A74BA517B699}"/>
                  </a:ext>
                </a:extLst>
              </p:cNvPr>
              <p:cNvSpPr/>
              <p:nvPr/>
            </p:nvSpPr>
            <p:spPr>
              <a:xfrm>
                <a:off x="5772151" y="2282190"/>
                <a:ext cx="22860" cy="22859"/>
              </a:xfrm>
              <a:custGeom>
                <a:avLst/>
                <a:gdLst>
                  <a:gd name="connsiteX0" fmla="*/ 0 w 22860"/>
                  <a:gd name="connsiteY0" fmla="*/ 11430 h 22859"/>
                  <a:gd name="connsiteX1" fmla="*/ 11430 w 22860"/>
                  <a:gd name="connsiteY1" fmla="*/ 0 h 22859"/>
                  <a:gd name="connsiteX2" fmla="*/ 22860 w 22860"/>
                  <a:gd name="connsiteY2" fmla="*/ 11430 h 22859"/>
                  <a:gd name="connsiteX3" fmla="*/ 11430 w 22860"/>
                  <a:gd name="connsiteY3" fmla="*/ 22860 h 22859"/>
                  <a:gd name="connsiteX4" fmla="*/ 0 w 22860"/>
                  <a:gd name="connsiteY4" fmla="*/ 1143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22859">
                    <a:moveTo>
                      <a:pt x="0" y="11430"/>
                    </a:moveTo>
                    <a:cubicBezTo>
                      <a:pt x="0" y="3810"/>
                      <a:pt x="7620" y="0"/>
                      <a:pt x="11430" y="0"/>
                    </a:cubicBezTo>
                    <a:cubicBezTo>
                      <a:pt x="19050" y="0"/>
                      <a:pt x="22860" y="3810"/>
                      <a:pt x="22860" y="11430"/>
                    </a:cubicBezTo>
                    <a:cubicBezTo>
                      <a:pt x="22860" y="15240"/>
                      <a:pt x="15240" y="22860"/>
                      <a:pt x="11430" y="22860"/>
                    </a:cubicBezTo>
                    <a:cubicBezTo>
                      <a:pt x="3810" y="19050"/>
                      <a:pt x="0" y="15240"/>
                      <a:pt x="0" y="11430"/>
                    </a:cubicBezTo>
                    <a:close/>
                  </a:path>
                </a:pathLst>
              </a:custGeom>
              <a:solidFill>
                <a:srgbClr val="FFE5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99" name="Freeform: Shape 898">
                <a:extLst>
                  <a:ext uri="{FF2B5EF4-FFF2-40B4-BE49-F238E27FC236}">
                    <a16:creationId xmlns:a16="http://schemas.microsoft.com/office/drawing/2014/main" id="{D09E31D0-C2C4-B702-21E5-4D72DF57CDC2}"/>
                  </a:ext>
                </a:extLst>
              </p:cNvPr>
              <p:cNvSpPr/>
              <p:nvPr/>
            </p:nvSpPr>
            <p:spPr>
              <a:xfrm>
                <a:off x="4514851" y="1421129"/>
                <a:ext cx="39678" cy="18097"/>
              </a:xfrm>
              <a:custGeom>
                <a:avLst/>
                <a:gdLst>
                  <a:gd name="connsiteX0" fmla="*/ 0 w 39678"/>
                  <a:gd name="connsiteY0" fmla="*/ 0 h 18097"/>
                  <a:gd name="connsiteX1" fmla="*/ 34290 w 39678"/>
                  <a:gd name="connsiteY1" fmla="*/ 7620 h 18097"/>
                  <a:gd name="connsiteX2" fmla="*/ 38100 w 39678"/>
                  <a:gd name="connsiteY2" fmla="*/ 15240 h 18097"/>
                  <a:gd name="connsiteX3" fmla="*/ 26670 w 39678"/>
                  <a:gd name="connsiteY3" fmla="*/ 15240 h 18097"/>
                  <a:gd name="connsiteX4" fmla="*/ 0 w 39678"/>
                  <a:gd name="connsiteY4" fmla="*/ 0 h 18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78" h="18097">
                    <a:moveTo>
                      <a:pt x="0" y="0"/>
                    </a:moveTo>
                    <a:cubicBezTo>
                      <a:pt x="11430" y="0"/>
                      <a:pt x="22860" y="3810"/>
                      <a:pt x="34290" y="7620"/>
                    </a:cubicBezTo>
                    <a:cubicBezTo>
                      <a:pt x="38100" y="11430"/>
                      <a:pt x="41910" y="11430"/>
                      <a:pt x="38100" y="15240"/>
                    </a:cubicBezTo>
                    <a:cubicBezTo>
                      <a:pt x="34290" y="19050"/>
                      <a:pt x="30480" y="19050"/>
                      <a:pt x="26670" y="15240"/>
                    </a:cubicBezTo>
                    <a:cubicBezTo>
                      <a:pt x="19050" y="15240"/>
                      <a:pt x="11430" y="7620"/>
                      <a:pt x="0" y="0"/>
                    </a:cubicBezTo>
                    <a:close/>
                  </a:path>
                </a:pathLst>
              </a:custGeom>
              <a:solidFill>
                <a:srgbClr val="FFBAF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00" name="Freeform: Shape 899">
                <a:extLst>
                  <a:ext uri="{FF2B5EF4-FFF2-40B4-BE49-F238E27FC236}">
                    <a16:creationId xmlns:a16="http://schemas.microsoft.com/office/drawing/2014/main" id="{27A4AC19-CE94-5337-7730-47663DC08375}"/>
                  </a:ext>
                </a:extLst>
              </p:cNvPr>
              <p:cNvSpPr/>
              <p:nvPr/>
            </p:nvSpPr>
            <p:spPr>
              <a:xfrm>
                <a:off x="5026688" y="2263140"/>
                <a:ext cx="25373" cy="22859"/>
              </a:xfrm>
              <a:custGeom>
                <a:avLst/>
                <a:gdLst>
                  <a:gd name="connsiteX0" fmla="*/ 13943 w 25373"/>
                  <a:gd name="connsiteY0" fmla="*/ 0 h 22859"/>
                  <a:gd name="connsiteX1" fmla="*/ 25373 w 25373"/>
                  <a:gd name="connsiteY1" fmla="*/ 11430 h 22859"/>
                  <a:gd name="connsiteX2" fmla="*/ 13943 w 25373"/>
                  <a:gd name="connsiteY2" fmla="*/ 22860 h 22859"/>
                  <a:gd name="connsiteX3" fmla="*/ 2513 w 25373"/>
                  <a:gd name="connsiteY3" fmla="*/ 15240 h 22859"/>
                  <a:gd name="connsiteX4" fmla="*/ 13943 w 25373"/>
                  <a:gd name="connsiteY4" fmla="*/ 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73" h="22859">
                    <a:moveTo>
                      <a:pt x="13943" y="0"/>
                    </a:moveTo>
                    <a:cubicBezTo>
                      <a:pt x="21563" y="0"/>
                      <a:pt x="25373" y="3810"/>
                      <a:pt x="25373" y="11430"/>
                    </a:cubicBezTo>
                    <a:cubicBezTo>
                      <a:pt x="25373" y="19050"/>
                      <a:pt x="17753" y="19050"/>
                      <a:pt x="13943" y="22860"/>
                    </a:cubicBezTo>
                    <a:cubicBezTo>
                      <a:pt x="6323" y="22860"/>
                      <a:pt x="2513" y="19050"/>
                      <a:pt x="2513" y="15240"/>
                    </a:cubicBezTo>
                    <a:cubicBezTo>
                      <a:pt x="-5107" y="11430"/>
                      <a:pt x="6323" y="0"/>
                      <a:pt x="13943" y="0"/>
                    </a:cubicBezTo>
                    <a:close/>
                  </a:path>
                </a:pathLst>
              </a:custGeom>
              <a:solidFill>
                <a:srgbClr val="FFDC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01" name="Freeform: Shape 900">
                <a:extLst>
                  <a:ext uri="{FF2B5EF4-FFF2-40B4-BE49-F238E27FC236}">
                    <a16:creationId xmlns:a16="http://schemas.microsoft.com/office/drawing/2014/main" id="{D68F3F69-187F-53E0-821A-A93D515AEA05}"/>
                  </a:ext>
                </a:extLst>
              </p:cNvPr>
              <p:cNvSpPr/>
              <p:nvPr/>
            </p:nvSpPr>
            <p:spPr>
              <a:xfrm>
                <a:off x="5305637" y="1375409"/>
                <a:ext cx="28952" cy="28248"/>
              </a:xfrm>
              <a:custGeom>
                <a:avLst/>
                <a:gdLst>
                  <a:gd name="connsiteX0" fmla="*/ 1693 w 28952"/>
                  <a:gd name="connsiteY0" fmla="*/ 0 h 28248"/>
                  <a:gd name="connsiteX1" fmla="*/ 24553 w 28952"/>
                  <a:gd name="connsiteY1" fmla="*/ 15240 h 28248"/>
                  <a:gd name="connsiteX2" fmla="*/ 24553 w 28952"/>
                  <a:gd name="connsiteY2" fmla="*/ 26670 h 28248"/>
                  <a:gd name="connsiteX3" fmla="*/ 13124 w 28952"/>
                  <a:gd name="connsiteY3" fmla="*/ 22860 h 28248"/>
                  <a:gd name="connsiteX4" fmla="*/ 1693 w 28952"/>
                  <a:gd name="connsiteY4" fmla="*/ 0 h 28248"/>
                  <a:gd name="connsiteX5" fmla="*/ 1693 w 28952"/>
                  <a:gd name="connsiteY5" fmla="*/ 0 h 2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52" h="28248">
                    <a:moveTo>
                      <a:pt x="1693" y="0"/>
                    </a:moveTo>
                    <a:cubicBezTo>
                      <a:pt x="9313" y="3810"/>
                      <a:pt x="16933" y="7620"/>
                      <a:pt x="24553" y="15240"/>
                    </a:cubicBezTo>
                    <a:cubicBezTo>
                      <a:pt x="28363" y="19050"/>
                      <a:pt x="32174" y="22860"/>
                      <a:pt x="24553" y="26670"/>
                    </a:cubicBezTo>
                    <a:cubicBezTo>
                      <a:pt x="20743" y="30480"/>
                      <a:pt x="13124" y="26670"/>
                      <a:pt x="13124" y="22860"/>
                    </a:cubicBezTo>
                    <a:cubicBezTo>
                      <a:pt x="1693" y="15240"/>
                      <a:pt x="1693" y="7620"/>
                      <a:pt x="1693" y="0"/>
                    </a:cubicBezTo>
                    <a:cubicBezTo>
                      <a:pt x="-2117" y="0"/>
                      <a:pt x="1693" y="0"/>
                      <a:pt x="1693" y="0"/>
                    </a:cubicBezTo>
                    <a:close/>
                  </a:path>
                </a:pathLst>
              </a:custGeom>
              <a:solidFill>
                <a:srgbClr val="FFD5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02" name="Freeform: Shape 901">
                <a:extLst>
                  <a:ext uri="{FF2B5EF4-FFF2-40B4-BE49-F238E27FC236}">
                    <a16:creationId xmlns:a16="http://schemas.microsoft.com/office/drawing/2014/main" id="{103280DA-D53F-9077-F662-A0AC38C4992F}"/>
                  </a:ext>
                </a:extLst>
              </p:cNvPr>
              <p:cNvSpPr/>
              <p:nvPr/>
            </p:nvSpPr>
            <p:spPr>
              <a:xfrm>
                <a:off x="6732270" y="2045970"/>
                <a:ext cx="30480" cy="15239"/>
              </a:xfrm>
              <a:custGeom>
                <a:avLst/>
                <a:gdLst>
                  <a:gd name="connsiteX0" fmla="*/ 30480 w 30480"/>
                  <a:gd name="connsiteY0" fmla="*/ 7620 h 15239"/>
                  <a:gd name="connsiteX1" fmla="*/ 15240 w 30480"/>
                  <a:gd name="connsiteY1" fmla="*/ 15240 h 15239"/>
                  <a:gd name="connsiteX2" fmla="*/ 0 w 30480"/>
                  <a:gd name="connsiteY2" fmla="*/ 7620 h 15239"/>
                  <a:gd name="connsiteX3" fmla="*/ 11430 w 30480"/>
                  <a:gd name="connsiteY3" fmla="*/ 0 h 15239"/>
                  <a:gd name="connsiteX4" fmla="*/ 30480 w 30480"/>
                  <a:gd name="connsiteY4" fmla="*/ 762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 h="15239">
                    <a:moveTo>
                      <a:pt x="30480" y="7620"/>
                    </a:moveTo>
                    <a:cubicBezTo>
                      <a:pt x="22860" y="11430"/>
                      <a:pt x="19050" y="15240"/>
                      <a:pt x="15240" y="15240"/>
                    </a:cubicBezTo>
                    <a:cubicBezTo>
                      <a:pt x="7620" y="15240"/>
                      <a:pt x="3810" y="15240"/>
                      <a:pt x="0" y="7620"/>
                    </a:cubicBezTo>
                    <a:cubicBezTo>
                      <a:pt x="0" y="0"/>
                      <a:pt x="3810" y="0"/>
                      <a:pt x="11430" y="0"/>
                    </a:cubicBezTo>
                    <a:cubicBezTo>
                      <a:pt x="19050" y="0"/>
                      <a:pt x="22860" y="0"/>
                      <a:pt x="30480" y="7620"/>
                    </a:cubicBezTo>
                    <a:close/>
                  </a:path>
                </a:pathLst>
              </a:custGeom>
              <a:solidFill>
                <a:srgbClr val="FFE7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03" name="Freeform: Shape 902">
                <a:extLst>
                  <a:ext uri="{FF2B5EF4-FFF2-40B4-BE49-F238E27FC236}">
                    <a16:creationId xmlns:a16="http://schemas.microsoft.com/office/drawing/2014/main" id="{763E95B0-9923-223B-F653-EE981B02BFDB}"/>
                  </a:ext>
                </a:extLst>
              </p:cNvPr>
              <p:cNvSpPr/>
              <p:nvPr/>
            </p:nvSpPr>
            <p:spPr>
              <a:xfrm>
                <a:off x="6578177" y="1520190"/>
                <a:ext cx="24553" cy="22859"/>
              </a:xfrm>
              <a:custGeom>
                <a:avLst/>
                <a:gdLst>
                  <a:gd name="connsiteX0" fmla="*/ 24553 w 24553"/>
                  <a:gd name="connsiteY0" fmla="*/ 0 h 22859"/>
                  <a:gd name="connsiteX1" fmla="*/ 9313 w 24553"/>
                  <a:gd name="connsiteY1" fmla="*/ 22860 h 22859"/>
                  <a:gd name="connsiteX2" fmla="*/ 1693 w 24553"/>
                  <a:gd name="connsiteY2" fmla="*/ 22860 h 22859"/>
                  <a:gd name="connsiteX3" fmla="*/ 1693 w 24553"/>
                  <a:gd name="connsiteY3" fmla="*/ 15240 h 22859"/>
                  <a:gd name="connsiteX4" fmla="*/ 24553 w 24553"/>
                  <a:gd name="connsiteY4" fmla="*/ 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53" h="22859">
                    <a:moveTo>
                      <a:pt x="24553" y="0"/>
                    </a:moveTo>
                    <a:cubicBezTo>
                      <a:pt x="24553" y="15240"/>
                      <a:pt x="20743" y="19050"/>
                      <a:pt x="9313" y="22860"/>
                    </a:cubicBezTo>
                    <a:cubicBezTo>
                      <a:pt x="5503" y="22860"/>
                      <a:pt x="1693" y="22860"/>
                      <a:pt x="1693" y="22860"/>
                    </a:cubicBezTo>
                    <a:cubicBezTo>
                      <a:pt x="-2116" y="19050"/>
                      <a:pt x="1693" y="19050"/>
                      <a:pt x="1693" y="15240"/>
                    </a:cubicBezTo>
                    <a:cubicBezTo>
                      <a:pt x="5503" y="7620"/>
                      <a:pt x="13123" y="3810"/>
                      <a:pt x="24553" y="0"/>
                    </a:cubicBezTo>
                    <a:close/>
                  </a:path>
                </a:pathLst>
              </a:custGeom>
              <a:solidFill>
                <a:srgbClr val="FFF1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04" name="Freeform: Shape 903">
                <a:extLst>
                  <a:ext uri="{FF2B5EF4-FFF2-40B4-BE49-F238E27FC236}">
                    <a16:creationId xmlns:a16="http://schemas.microsoft.com/office/drawing/2014/main" id="{3D2A3FC2-481E-1CAD-82C8-B5067C2165C9}"/>
                  </a:ext>
                </a:extLst>
              </p:cNvPr>
              <p:cNvSpPr/>
              <p:nvPr/>
            </p:nvSpPr>
            <p:spPr>
              <a:xfrm>
                <a:off x="6583681" y="1958340"/>
                <a:ext cx="38100" cy="19050"/>
              </a:xfrm>
              <a:custGeom>
                <a:avLst/>
                <a:gdLst>
                  <a:gd name="connsiteX0" fmla="*/ 38100 w 38100"/>
                  <a:gd name="connsiteY0" fmla="*/ 3810 h 19050"/>
                  <a:gd name="connsiteX1" fmla="*/ 19050 w 38100"/>
                  <a:gd name="connsiteY1" fmla="*/ 15240 h 19050"/>
                  <a:gd name="connsiteX2" fmla="*/ 7620 w 38100"/>
                  <a:gd name="connsiteY2" fmla="*/ 19050 h 19050"/>
                  <a:gd name="connsiteX3" fmla="*/ 0 w 38100"/>
                  <a:gd name="connsiteY3" fmla="*/ 15240 h 19050"/>
                  <a:gd name="connsiteX4" fmla="*/ 3810 w 38100"/>
                  <a:gd name="connsiteY4" fmla="*/ 7620 h 19050"/>
                  <a:gd name="connsiteX5" fmla="*/ 22860 w 38100"/>
                  <a:gd name="connsiteY5" fmla="*/ 0 h 19050"/>
                  <a:gd name="connsiteX6" fmla="*/ 38100 w 38100"/>
                  <a:gd name="connsiteY6" fmla="*/ 3810 h 19050"/>
                  <a:gd name="connsiteX7" fmla="*/ 38100 w 38100"/>
                  <a:gd name="connsiteY7" fmla="*/ 381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19050">
                    <a:moveTo>
                      <a:pt x="38100" y="3810"/>
                    </a:moveTo>
                    <a:cubicBezTo>
                      <a:pt x="30480" y="7620"/>
                      <a:pt x="22860" y="11430"/>
                      <a:pt x="19050" y="15240"/>
                    </a:cubicBezTo>
                    <a:cubicBezTo>
                      <a:pt x="15240" y="19050"/>
                      <a:pt x="11430" y="19050"/>
                      <a:pt x="7620" y="19050"/>
                    </a:cubicBezTo>
                    <a:cubicBezTo>
                      <a:pt x="3810" y="19050"/>
                      <a:pt x="0" y="19050"/>
                      <a:pt x="0" y="15240"/>
                    </a:cubicBezTo>
                    <a:cubicBezTo>
                      <a:pt x="0" y="11430"/>
                      <a:pt x="0" y="11430"/>
                      <a:pt x="3810" y="7620"/>
                    </a:cubicBezTo>
                    <a:cubicBezTo>
                      <a:pt x="11430" y="3810"/>
                      <a:pt x="19050" y="3810"/>
                      <a:pt x="22860" y="0"/>
                    </a:cubicBezTo>
                    <a:cubicBezTo>
                      <a:pt x="26670" y="3810"/>
                      <a:pt x="30480" y="3810"/>
                      <a:pt x="38100" y="3810"/>
                    </a:cubicBezTo>
                    <a:cubicBezTo>
                      <a:pt x="38100" y="3810"/>
                      <a:pt x="38100" y="3810"/>
                      <a:pt x="38100" y="3810"/>
                    </a:cubicBezTo>
                    <a:close/>
                  </a:path>
                </a:pathLst>
              </a:custGeom>
              <a:solidFill>
                <a:srgbClr val="FFE3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05" name="Freeform: Shape 904">
                <a:extLst>
                  <a:ext uri="{FF2B5EF4-FFF2-40B4-BE49-F238E27FC236}">
                    <a16:creationId xmlns:a16="http://schemas.microsoft.com/office/drawing/2014/main" id="{5F2516A4-A88C-C306-0C5E-522CD650613B}"/>
                  </a:ext>
                </a:extLst>
              </p:cNvPr>
              <p:cNvSpPr/>
              <p:nvPr/>
            </p:nvSpPr>
            <p:spPr>
              <a:xfrm>
                <a:off x="8488681" y="1405890"/>
                <a:ext cx="38100" cy="15239"/>
              </a:xfrm>
              <a:custGeom>
                <a:avLst/>
                <a:gdLst>
                  <a:gd name="connsiteX0" fmla="*/ 30480 w 38100"/>
                  <a:gd name="connsiteY0" fmla="*/ 0 h 15239"/>
                  <a:gd name="connsiteX1" fmla="*/ 38100 w 38100"/>
                  <a:gd name="connsiteY1" fmla="*/ 3810 h 15239"/>
                  <a:gd name="connsiteX2" fmla="*/ 34290 w 38100"/>
                  <a:gd name="connsiteY2" fmla="*/ 7620 h 15239"/>
                  <a:gd name="connsiteX3" fmla="*/ 7620 w 38100"/>
                  <a:gd name="connsiteY3" fmla="*/ 15240 h 15239"/>
                  <a:gd name="connsiteX4" fmla="*/ 0 w 38100"/>
                  <a:gd name="connsiteY4" fmla="*/ 11430 h 15239"/>
                  <a:gd name="connsiteX5" fmla="*/ 3810 w 38100"/>
                  <a:gd name="connsiteY5" fmla="*/ 7620 h 15239"/>
                  <a:gd name="connsiteX6" fmla="*/ 30480 w 38100"/>
                  <a:gd name="connsiteY6" fmla="*/ 0 h 1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100" h="15239">
                    <a:moveTo>
                      <a:pt x="30480" y="0"/>
                    </a:moveTo>
                    <a:cubicBezTo>
                      <a:pt x="34290" y="0"/>
                      <a:pt x="38100" y="0"/>
                      <a:pt x="38100" y="3810"/>
                    </a:cubicBezTo>
                    <a:cubicBezTo>
                      <a:pt x="38100" y="7620"/>
                      <a:pt x="38100" y="7620"/>
                      <a:pt x="34290" y="7620"/>
                    </a:cubicBezTo>
                    <a:cubicBezTo>
                      <a:pt x="26670" y="11430"/>
                      <a:pt x="15240" y="11430"/>
                      <a:pt x="7620" y="15240"/>
                    </a:cubicBezTo>
                    <a:cubicBezTo>
                      <a:pt x="3810" y="15240"/>
                      <a:pt x="3810" y="15240"/>
                      <a:pt x="0" y="11430"/>
                    </a:cubicBezTo>
                    <a:cubicBezTo>
                      <a:pt x="0" y="7620"/>
                      <a:pt x="0" y="7620"/>
                      <a:pt x="3810" y="7620"/>
                    </a:cubicBezTo>
                    <a:cubicBezTo>
                      <a:pt x="11430" y="3810"/>
                      <a:pt x="22860" y="3810"/>
                      <a:pt x="30480" y="0"/>
                    </a:cubicBezTo>
                    <a:close/>
                  </a:path>
                </a:pathLst>
              </a:custGeom>
              <a:solidFill>
                <a:srgbClr val="FFF1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06" name="Freeform: Shape 905">
                <a:extLst>
                  <a:ext uri="{FF2B5EF4-FFF2-40B4-BE49-F238E27FC236}">
                    <a16:creationId xmlns:a16="http://schemas.microsoft.com/office/drawing/2014/main" id="{C743D78D-6D44-0B59-8924-7D3B78439CCB}"/>
                  </a:ext>
                </a:extLst>
              </p:cNvPr>
              <p:cNvSpPr/>
              <p:nvPr/>
            </p:nvSpPr>
            <p:spPr>
              <a:xfrm>
                <a:off x="5695951" y="2137409"/>
                <a:ext cx="28363" cy="19050"/>
              </a:xfrm>
              <a:custGeom>
                <a:avLst/>
                <a:gdLst>
                  <a:gd name="connsiteX0" fmla="*/ 19050 w 28363"/>
                  <a:gd name="connsiteY0" fmla="*/ 19050 h 19050"/>
                  <a:gd name="connsiteX1" fmla="*/ 7620 w 28363"/>
                  <a:gd name="connsiteY1" fmla="*/ 15240 h 19050"/>
                  <a:gd name="connsiteX2" fmla="*/ 0 w 28363"/>
                  <a:gd name="connsiteY2" fmla="*/ 7620 h 19050"/>
                  <a:gd name="connsiteX3" fmla="*/ 7620 w 28363"/>
                  <a:gd name="connsiteY3" fmla="*/ 0 h 19050"/>
                  <a:gd name="connsiteX4" fmla="*/ 26670 w 28363"/>
                  <a:gd name="connsiteY4" fmla="*/ 7620 h 19050"/>
                  <a:gd name="connsiteX5" fmla="*/ 26670 w 28363"/>
                  <a:gd name="connsiteY5" fmla="*/ 15240 h 19050"/>
                  <a:gd name="connsiteX6" fmla="*/ 19050 w 28363"/>
                  <a:gd name="connsiteY6"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63" h="19050">
                    <a:moveTo>
                      <a:pt x="19050" y="19050"/>
                    </a:moveTo>
                    <a:cubicBezTo>
                      <a:pt x="15240" y="19050"/>
                      <a:pt x="11430" y="15240"/>
                      <a:pt x="7620" y="15240"/>
                    </a:cubicBezTo>
                    <a:cubicBezTo>
                      <a:pt x="3810" y="15240"/>
                      <a:pt x="0" y="11430"/>
                      <a:pt x="0" y="7620"/>
                    </a:cubicBezTo>
                    <a:cubicBezTo>
                      <a:pt x="0" y="3810"/>
                      <a:pt x="3810" y="0"/>
                      <a:pt x="7620" y="0"/>
                    </a:cubicBezTo>
                    <a:cubicBezTo>
                      <a:pt x="15240" y="0"/>
                      <a:pt x="22860" y="0"/>
                      <a:pt x="26670" y="7620"/>
                    </a:cubicBezTo>
                    <a:cubicBezTo>
                      <a:pt x="30480" y="11430"/>
                      <a:pt x="26670" y="11430"/>
                      <a:pt x="26670" y="15240"/>
                    </a:cubicBezTo>
                    <a:cubicBezTo>
                      <a:pt x="26670" y="15240"/>
                      <a:pt x="22860" y="19050"/>
                      <a:pt x="19050" y="19050"/>
                    </a:cubicBezTo>
                    <a:close/>
                  </a:path>
                </a:pathLst>
              </a:custGeom>
              <a:solidFill>
                <a:srgbClr val="FFE6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07" name="Freeform: Shape 906">
                <a:extLst>
                  <a:ext uri="{FF2B5EF4-FFF2-40B4-BE49-F238E27FC236}">
                    <a16:creationId xmlns:a16="http://schemas.microsoft.com/office/drawing/2014/main" id="{5FD26E18-2AB9-F450-0FB6-6D8D870DC163}"/>
                  </a:ext>
                </a:extLst>
              </p:cNvPr>
              <p:cNvSpPr/>
              <p:nvPr/>
            </p:nvSpPr>
            <p:spPr>
              <a:xfrm>
                <a:off x="3905251" y="2095500"/>
                <a:ext cx="22859" cy="35868"/>
              </a:xfrm>
              <a:custGeom>
                <a:avLst/>
                <a:gdLst>
                  <a:gd name="connsiteX0" fmla="*/ 0 w 22859"/>
                  <a:gd name="connsiteY0" fmla="*/ 0 h 35868"/>
                  <a:gd name="connsiteX1" fmla="*/ 22860 w 22859"/>
                  <a:gd name="connsiteY1" fmla="*/ 26670 h 35868"/>
                  <a:gd name="connsiteX2" fmla="*/ 22860 w 22859"/>
                  <a:gd name="connsiteY2" fmla="*/ 34290 h 35868"/>
                  <a:gd name="connsiteX3" fmla="*/ 11430 w 22859"/>
                  <a:gd name="connsiteY3" fmla="*/ 30480 h 35868"/>
                  <a:gd name="connsiteX4" fmla="*/ 0 w 22859"/>
                  <a:gd name="connsiteY4" fmla="*/ 0 h 35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35868">
                    <a:moveTo>
                      <a:pt x="0" y="0"/>
                    </a:moveTo>
                    <a:cubicBezTo>
                      <a:pt x="7620" y="7620"/>
                      <a:pt x="19050" y="15240"/>
                      <a:pt x="22860" y="26670"/>
                    </a:cubicBezTo>
                    <a:cubicBezTo>
                      <a:pt x="22860" y="30480"/>
                      <a:pt x="22860" y="34290"/>
                      <a:pt x="22860" y="34290"/>
                    </a:cubicBezTo>
                    <a:cubicBezTo>
                      <a:pt x="19050" y="38100"/>
                      <a:pt x="15240" y="34290"/>
                      <a:pt x="11430" y="30480"/>
                    </a:cubicBezTo>
                    <a:cubicBezTo>
                      <a:pt x="7620" y="22860"/>
                      <a:pt x="3810" y="11430"/>
                      <a:pt x="0" y="0"/>
                    </a:cubicBezTo>
                    <a:close/>
                  </a:path>
                </a:pathLst>
              </a:custGeom>
              <a:solidFill>
                <a:srgbClr val="FFF3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08" name="Freeform: Shape 907">
                <a:extLst>
                  <a:ext uri="{FF2B5EF4-FFF2-40B4-BE49-F238E27FC236}">
                    <a16:creationId xmlns:a16="http://schemas.microsoft.com/office/drawing/2014/main" id="{4C322238-7FF5-AC8C-4D75-EB6805AA9C4C}"/>
                  </a:ext>
                </a:extLst>
              </p:cNvPr>
              <p:cNvSpPr/>
              <p:nvPr/>
            </p:nvSpPr>
            <p:spPr>
              <a:xfrm>
                <a:off x="5189220" y="2339340"/>
                <a:ext cx="28948" cy="15239"/>
              </a:xfrm>
              <a:custGeom>
                <a:avLst/>
                <a:gdLst>
                  <a:gd name="connsiteX0" fmla="*/ 26670 w 28948"/>
                  <a:gd name="connsiteY0" fmla="*/ 3810 h 15239"/>
                  <a:gd name="connsiteX1" fmla="*/ 19050 w 28948"/>
                  <a:gd name="connsiteY1" fmla="*/ 15240 h 15239"/>
                  <a:gd name="connsiteX2" fmla="*/ 3810 w 28948"/>
                  <a:gd name="connsiteY2" fmla="*/ 15240 h 15239"/>
                  <a:gd name="connsiteX3" fmla="*/ 0 w 28948"/>
                  <a:gd name="connsiteY3" fmla="*/ 7620 h 15239"/>
                  <a:gd name="connsiteX4" fmla="*/ 7620 w 28948"/>
                  <a:gd name="connsiteY4" fmla="*/ 0 h 15239"/>
                  <a:gd name="connsiteX5" fmla="*/ 19050 w 28948"/>
                  <a:gd name="connsiteY5" fmla="*/ 3810 h 15239"/>
                  <a:gd name="connsiteX6" fmla="*/ 26670 w 28948"/>
                  <a:gd name="connsiteY6" fmla="*/ 3810 h 15239"/>
                  <a:gd name="connsiteX7" fmla="*/ 26670 w 28948"/>
                  <a:gd name="connsiteY7" fmla="*/ 3810 h 1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48" h="15239">
                    <a:moveTo>
                      <a:pt x="26670" y="3810"/>
                    </a:moveTo>
                    <a:cubicBezTo>
                      <a:pt x="30480" y="15240"/>
                      <a:pt x="30480" y="15240"/>
                      <a:pt x="19050" y="15240"/>
                    </a:cubicBezTo>
                    <a:cubicBezTo>
                      <a:pt x="15240" y="15240"/>
                      <a:pt x="7620" y="15240"/>
                      <a:pt x="3810" y="15240"/>
                    </a:cubicBezTo>
                    <a:cubicBezTo>
                      <a:pt x="0" y="15240"/>
                      <a:pt x="0" y="11430"/>
                      <a:pt x="0" y="7620"/>
                    </a:cubicBezTo>
                    <a:cubicBezTo>
                      <a:pt x="0" y="3810"/>
                      <a:pt x="3810" y="0"/>
                      <a:pt x="7620" y="0"/>
                    </a:cubicBezTo>
                    <a:cubicBezTo>
                      <a:pt x="11430" y="0"/>
                      <a:pt x="15240" y="0"/>
                      <a:pt x="19050" y="3810"/>
                    </a:cubicBezTo>
                    <a:cubicBezTo>
                      <a:pt x="22860" y="3810"/>
                      <a:pt x="26670" y="3810"/>
                      <a:pt x="26670" y="3810"/>
                    </a:cubicBezTo>
                    <a:lnTo>
                      <a:pt x="26670" y="3810"/>
                    </a:lnTo>
                    <a:close/>
                  </a:path>
                </a:pathLst>
              </a:custGeom>
              <a:solidFill>
                <a:srgbClr val="FFF3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09" name="Freeform: Shape 908">
                <a:extLst>
                  <a:ext uri="{FF2B5EF4-FFF2-40B4-BE49-F238E27FC236}">
                    <a16:creationId xmlns:a16="http://schemas.microsoft.com/office/drawing/2014/main" id="{F2D11159-125B-324A-5F6D-B960406A0406}"/>
                  </a:ext>
                </a:extLst>
              </p:cNvPr>
              <p:cNvSpPr/>
              <p:nvPr/>
            </p:nvSpPr>
            <p:spPr>
              <a:xfrm>
                <a:off x="4735831" y="2762250"/>
                <a:ext cx="23873" cy="19050"/>
              </a:xfrm>
              <a:custGeom>
                <a:avLst/>
                <a:gdLst>
                  <a:gd name="connsiteX0" fmla="*/ 11430 w 23873"/>
                  <a:gd name="connsiteY0" fmla="*/ 19050 h 19050"/>
                  <a:gd name="connsiteX1" fmla="*/ 0 w 23873"/>
                  <a:gd name="connsiteY1" fmla="*/ 7620 h 19050"/>
                  <a:gd name="connsiteX2" fmla="*/ 11430 w 23873"/>
                  <a:gd name="connsiteY2" fmla="*/ 0 h 19050"/>
                  <a:gd name="connsiteX3" fmla="*/ 22860 w 23873"/>
                  <a:gd name="connsiteY3" fmla="*/ 11430 h 19050"/>
                  <a:gd name="connsiteX4" fmla="*/ 11430 w 23873"/>
                  <a:gd name="connsiteY4" fmla="*/ 1905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73" h="19050">
                    <a:moveTo>
                      <a:pt x="11430" y="19050"/>
                    </a:moveTo>
                    <a:cubicBezTo>
                      <a:pt x="3810" y="19050"/>
                      <a:pt x="0" y="15240"/>
                      <a:pt x="0" y="7620"/>
                    </a:cubicBezTo>
                    <a:cubicBezTo>
                      <a:pt x="0" y="0"/>
                      <a:pt x="3810" y="0"/>
                      <a:pt x="11430" y="0"/>
                    </a:cubicBezTo>
                    <a:cubicBezTo>
                      <a:pt x="19050" y="0"/>
                      <a:pt x="22860" y="3810"/>
                      <a:pt x="22860" y="11430"/>
                    </a:cubicBezTo>
                    <a:cubicBezTo>
                      <a:pt x="26670" y="19050"/>
                      <a:pt x="19050" y="19050"/>
                      <a:pt x="11430" y="19050"/>
                    </a:cubicBezTo>
                    <a:close/>
                  </a:path>
                </a:pathLst>
              </a:custGeom>
              <a:solidFill>
                <a:srgbClr val="FF84E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10" name="Freeform: Shape 909">
                <a:extLst>
                  <a:ext uri="{FF2B5EF4-FFF2-40B4-BE49-F238E27FC236}">
                    <a16:creationId xmlns:a16="http://schemas.microsoft.com/office/drawing/2014/main" id="{68C4E24D-6F5A-C453-5492-02F08D243A87}"/>
                  </a:ext>
                </a:extLst>
              </p:cNvPr>
              <p:cNvSpPr/>
              <p:nvPr/>
            </p:nvSpPr>
            <p:spPr>
              <a:xfrm>
                <a:off x="6092190" y="2339340"/>
                <a:ext cx="22860" cy="19050"/>
              </a:xfrm>
              <a:custGeom>
                <a:avLst/>
                <a:gdLst>
                  <a:gd name="connsiteX0" fmla="*/ 0 w 22860"/>
                  <a:gd name="connsiteY0" fmla="*/ 11430 h 19050"/>
                  <a:gd name="connsiteX1" fmla="*/ 11430 w 22860"/>
                  <a:gd name="connsiteY1" fmla="*/ 0 h 19050"/>
                  <a:gd name="connsiteX2" fmla="*/ 22860 w 22860"/>
                  <a:gd name="connsiteY2" fmla="*/ 11430 h 19050"/>
                  <a:gd name="connsiteX3" fmla="*/ 7620 w 22860"/>
                  <a:gd name="connsiteY3" fmla="*/ 19050 h 19050"/>
                  <a:gd name="connsiteX4" fmla="*/ 0 w 22860"/>
                  <a:gd name="connsiteY4" fmla="*/ 1143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19050">
                    <a:moveTo>
                      <a:pt x="0" y="11430"/>
                    </a:moveTo>
                    <a:cubicBezTo>
                      <a:pt x="0" y="3810"/>
                      <a:pt x="7620" y="0"/>
                      <a:pt x="11430" y="0"/>
                    </a:cubicBezTo>
                    <a:cubicBezTo>
                      <a:pt x="19050" y="0"/>
                      <a:pt x="22860" y="3810"/>
                      <a:pt x="22860" y="11430"/>
                    </a:cubicBezTo>
                    <a:cubicBezTo>
                      <a:pt x="22860" y="19050"/>
                      <a:pt x="15240" y="19050"/>
                      <a:pt x="7620" y="19050"/>
                    </a:cubicBezTo>
                    <a:cubicBezTo>
                      <a:pt x="0" y="19050"/>
                      <a:pt x="0" y="15240"/>
                      <a:pt x="0" y="11430"/>
                    </a:cubicBezTo>
                    <a:close/>
                  </a:path>
                </a:pathLst>
              </a:custGeom>
              <a:solidFill>
                <a:srgbClr val="FFCE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11" name="Freeform: Shape 910">
                <a:extLst>
                  <a:ext uri="{FF2B5EF4-FFF2-40B4-BE49-F238E27FC236}">
                    <a16:creationId xmlns:a16="http://schemas.microsoft.com/office/drawing/2014/main" id="{B3263682-658F-1032-20E0-C89469684D04}"/>
                  </a:ext>
                </a:extLst>
              </p:cNvPr>
              <p:cNvSpPr/>
              <p:nvPr/>
            </p:nvSpPr>
            <p:spPr>
              <a:xfrm>
                <a:off x="6793231" y="1024889"/>
                <a:ext cx="20002" cy="24438"/>
              </a:xfrm>
              <a:custGeom>
                <a:avLst/>
                <a:gdLst>
                  <a:gd name="connsiteX0" fmla="*/ 19050 w 20002"/>
                  <a:gd name="connsiteY0" fmla="*/ 0 h 24438"/>
                  <a:gd name="connsiteX1" fmla="*/ 15240 w 20002"/>
                  <a:gd name="connsiteY1" fmla="*/ 19050 h 24438"/>
                  <a:gd name="connsiteX2" fmla="*/ 3810 w 20002"/>
                  <a:gd name="connsiteY2" fmla="*/ 22860 h 24438"/>
                  <a:gd name="connsiteX3" fmla="*/ 0 w 20002"/>
                  <a:gd name="connsiteY3" fmla="*/ 11430 h 24438"/>
                  <a:gd name="connsiteX4" fmla="*/ 19050 w 20002"/>
                  <a:gd name="connsiteY4" fmla="*/ 0 h 24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02" h="24438">
                    <a:moveTo>
                      <a:pt x="19050" y="0"/>
                    </a:moveTo>
                    <a:cubicBezTo>
                      <a:pt x="19050" y="7620"/>
                      <a:pt x="22860" y="15240"/>
                      <a:pt x="15240" y="19050"/>
                    </a:cubicBezTo>
                    <a:cubicBezTo>
                      <a:pt x="11430" y="22860"/>
                      <a:pt x="7620" y="26670"/>
                      <a:pt x="3810" y="22860"/>
                    </a:cubicBezTo>
                    <a:cubicBezTo>
                      <a:pt x="0" y="19050"/>
                      <a:pt x="0" y="15240"/>
                      <a:pt x="0" y="11430"/>
                    </a:cubicBezTo>
                    <a:cubicBezTo>
                      <a:pt x="3810" y="3810"/>
                      <a:pt x="7620" y="0"/>
                      <a:pt x="19050" y="0"/>
                    </a:cubicBezTo>
                    <a:close/>
                  </a:path>
                </a:pathLst>
              </a:custGeom>
              <a:solidFill>
                <a:srgbClr val="FFDD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12" name="Freeform: Shape 911">
                <a:extLst>
                  <a:ext uri="{FF2B5EF4-FFF2-40B4-BE49-F238E27FC236}">
                    <a16:creationId xmlns:a16="http://schemas.microsoft.com/office/drawing/2014/main" id="{BAF36AC1-4237-95CD-E1E7-ABBBF2AE60BD}"/>
                  </a:ext>
                </a:extLst>
              </p:cNvPr>
              <p:cNvSpPr/>
              <p:nvPr/>
            </p:nvSpPr>
            <p:spPr>
              <a:xfrm>
                <a:off x="7353301" y="1573529"/>
                <a:ext cx="41910" cy="16933"/>
              </a:xfrm>
              <a:custGeom>
                <a:avLst/>
                <a:gdLst>
                  <a:gd name="connsiteX0" fmla="*/ 0 w 41910"/>
                  <a:gd name="connsiteY0" fmla="*/ 15240 h 16933"/>
                  <a:gd name="connsiteX1" fmla="*/ 7620 w 41910"/>
                  <a:gd name="connsiteY1" fmla="*/ 7620 h 16933"/>
                  <a:gd name="connsiteX2" fmla="*/ 38100 w 41910"/>
                  <a:gd name="connsiteY2" fmla="*/ 0 h 16933"/>
                  <a:gd name="connsiteX3" fmla="*/ 41910 w 41910"/>
                  <a:gd name="connsiteY3" fmla="*/ 0 h 16933"/>
                  <a:gd name="connsiteX4" fmla="*/ 41910 w 41910"/>
                  <a:gd name="connsiteY4" fmla="*/ 3810 h 16933"/>
                  <a:gd name="connsiteX5" fmla="*/ 7620 w 41910"/>
                  <a:gd name="connsiteY5" fmla="*/ 15240 h 16933"/>
                  <a:gd name="connsiteX6" fmla="*/ 0 w 41910"/>
                  <a:gd name="connsiteY6" fmla="*/ 15240 h 1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10" h="16933">
                    <a:moveTo>
                      <a:pt x="0" y="15240"/>
                    </a:moveTo>
                    <a:cubicBezTo>
                      <a:pt x="0" y="11430"/>
                      <a:pt x="3810" y="7620"/>
                      <a:pt x="7620" y="7620"/>
                    </a:cubicBezTo>
                    <a:cubicBezTo>
                      <a:pt x="19050" y="3810"/>
                      <a:pt x="30480" y="3810"/>
                      <a:pt x="38100" y="0"/>
                    </a:cubicBezTo>
                    <a:cubicBezTo>
                      <a:pt x="38100" y="0"/>
                      <a:pt x="41910" y="0"/>
                      <a:pt x="41910" y="0"/>
                    </a:cubicBezTo>
                    <a:cubicBezTo>
                      <a:pt x="41910" y="0"/>
                      <a:pt x="41910" y="3810"/>
                      <a:pt x="41910" y="3810"/>
                    </a:cubicBezTo>
                    <a:cubicBezTo>
                      <a:pt x="30480" y="7620"/>
                      <a:pt x="19050" y="15240"/>
                      <a:pt x="7620" y="15240"/>
                    </a:cubicBezTo>
                    <a:cubicBezTo>
                      <a:pt x="7620" y="19050"/>
                      <a:pt x="3810" y="15240"/>
                      <a:pt x="0" y="15240"/>
                    </a:cubicBezTo>
                    <a:close/>
                  </a:path>
                </a:pathLst>
              </a:custGeom>
              <a:solidFill>
                <a:srgbClr val="FFDF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13" name="Freeform: Shape 912">
                <a:extLst>
                  <a:ext uri="{FF2B5EF4-FFF2-40B4-BE49-F238E27FC236}">
                    <a16:creationId xmlns:a16="http://schemas.microsoft.com/office/drawing/2014/main" id="{9D1A472E-8A3E-15C0-DD19-878FFA6398B4}"/>
                  </a:ext>
                </a:extLst>
              </p:cNvPr>
              <p:cNvSpPr/>
              <p:nvPr/>
            </p:nvSpPr>
            <p:spPr>
              <a:xfrm>
                <a:off x="5532120" y="2205990"/>
                <a:ext cx="22860" cy="19050"/>
              </a:xfrm>
              <a:custGeom>
                <a:avLst/>
                <a:gdLst>
                  <a:gd name="connsiteX0" fmla="*/ 0 w 22860"/>
                  <a:gd name="connsiteY0" fmla="*/ 7620 h 19050"/>
                  <a:gd name="connsiteX1" fmla="*/ 15240 w 22860"/>
                  <a:gd name="connsiteY1" fmla="*/ 0 h 19050"/>
                  <a:gd name="connsiteX2" fmla="*/ 22860 w 22860"/>
                  <a:gd name="connsiteY2" fmla="*/ 7620 h 19050"/>
                  <a:gd name="connsiteX3" fmla="*/ 11430 w 22860"/>
                  <a:gd name="connsiteY3" fmla="*/ 19050 h 19050"/>
                  <a:gd name="connsiteX4" fmla="*/ 0 w 22860"/>
                  <a:gd name="connsiteY4" fmla="*/ 762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19050">
                    <a:moveTo>
                      <a:pt x="0" y="7620"/>
                    </a:moveTo>
                    <a:cubicBezTo>
                      <a:pt x="3810" y="3810"/>
                      <a:pt x="7620" y="0"/>
                      <a:pt x="15240" y="0"/>
                    </a:cubicBezTo>
                    <a:cubicBezTo>
                      <a:pt x="19050" y="0"/>
                      <a:pt x="22860" y="3810"/>
                      <a:pt x="22860" y="7620"/>
                    </a:cubicBezTo>
                    <a:cubicBezTo>
                      <a:pt x="22860" y="11430"/>
                      <a:pt x="15240" y="19050"/>
                      <a:pt x="11430" y="19050"/>
                    </a:cubicBezTo>
                    <a:cubicBezTo>
                      <a:pt x="7620" y="19050"/>
                      <a:pt x="0" y="11430"/>
                      <a:pt x="0" y="7620"/>
                    </a:cubicBezTo>
                    <a:close/>
                  </a:path>
                </a:pathLst>
              </a:custGeom>
              <a:solidFill>
                <a:srgbClr val="FFE8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14" name="Freeform: Shape 913">
                <a:extLst>
                  <a:ext uri="{FF2B5EF4-FFF2-40B4-BE49-F238E27FC236}">
                    <a16:creationId xmlns:a16="http://schemas.microsoft.com/office/drawing/2014/main" id="{F43F22D6-37FA-B056-7F6A-C697906A0AAF}"/>
                  </a:ext>
                </a:extLst>
              </p:cNvPr>
              <p:cNvSpPr/>
              <p:nvPr/>
            </p:nvSpPr>
            <p:spPr>
              <a:xfrm>
                <a:off x="6709411" y="2480309"/>
                <a:ext cx="22859" cy="16278"/>
              </a:xfrm>
              <a:custGeom>
                <a:avLst/>
                <a:gdLst>
                  <a:gd name="connsiteX0" fmla="*/ 0 w 22859"/>
                  <a:gd name="connsiteY0" fmla="*/ 7620 h 16278"/>
                  <a:gd name="connsiteX1" fmla="*/ 15240 w 22859"/>
                  <a:gd name="connsiteY1" fmla="*/ 0 h 16278"/>
                  <a:gd name="connsiteX2" fmla="*/ 22860 w 22859"/>
                  <a:gd name="connsiteY2" fmla="*/ 7620 h 16278"/>
                  <a:gd name="connsiteX3" fmla="*/ 11430 w 22859"/>
                  <a:gd name="connsiteY3" fmla="*/ 15240 h 16278"/>
                  <a:gd name="connsiteX4" fmla="*/ 0 w 22859"/>
                  <a:gd name="connsiteY4" fmla="*/ 7620 h 16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16278">
                    <a:moveTo>
                      <a:pt x="0" y="7620"/>
                    </a:moveTo>
                    <a:cubicBezTo>
                      <a:pt x="0" y="3810"/>
                      <a:pt x="7620" y="0"/>
                      <a:pt x="15240" y="0"/>
                    </a:cubicBezTo>
                    <a:cubicBezTo>
                      <a:pt x="22860" y="0"/>
                      <a:pt x="22860" y="3810"/>
                      <a:pt x="22860" y="7620"/>
                    </a:cubicBezTo>
                    <a:cubicBezTo>
                      <a:pt x="22860" y="11430"/>
                      <a:pt x="15240" y="19050"/>
                      <a:pt x="11430" y="15240"/>
                    </a:cubicBezTo>
                    <a:cubicBezTo>
                      <a:pt x="7620" y="15240"/>
                      <a:pt x="0" y="15240"/>
                      <a:pt x="0" y="7620"/>
                    </a:cubicBezTo>
                    <a:close/>
                  </a:path>
                </a:pathLst>
              </a:custGeom>
              <a:solidFill>
                <a:srgbClr val="FFE4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15" name="Freeform: Shape 914">
                <a:extLst>
                  <a:ext uri="{FF2B5EF4-FFF2-40B4-BE49-F238E27FC236}">
                    <a16:creationId xmlns:a16="http://schemas.microsoft.com/office/drawing/2014/main" id="{BC2813E6-3125-C357-30B6-3EBF9211BAC5}"/>
                  </a:ext>
                </a:extLst>
              </p:cNvPr>
              <p:cNvSpPr/>
              <p:nvPr/>
            </p:nvSpPr>
            <p:spPr>
              <a:xfrm>
                <a:off x="4552951" y="2615776"/>
                <a:ext cx="30480" cy="16933"/>
              </a:xfrm>
              <a:custGeom>
                <a:avLst/>
                <a:gdLst>
                  <a:gd name="connsiteX0" fmla="*/ 11430 w 30480"/>
                  <a:gd name="connsiteY0" fmla="*/ 16933 h 16933"/>
                  <a:gd name="connsiteX1" fmla="*/ 0 w 30480"/>
                  <a:gd name="connsiteY1" fmla="*/ 13123 h 16933"/>
                  <a:gd name="connsiteX2" fmla="*/ 7620 w 30480"/>
                  <a:gd name="connsiteY2" fmla="*/ 5504 h 16933"/>
                  <a:gd name="connsiteX3" fmla="*/ 11430 w 30480"/>
                  <a:gd name="connsiteY3" fmla="*/ 1693 h 16933"/>
                  <a:gd name="connsiteX4" fmla="*/ 26670 w 30480"/>
                  <a:gd name="connsiteY4" fmla="*/ 1693 h 16933"/>
                  <a:gd name="connsiteX5" fmla="*/ 30480 w 30480"/>
                  <a:gd name="connsiteY5" fmla="*/ 9313 h 16933"/>
                  <a:gd name="connsiteX6" fmla="*/ 19050 w 30480"/>
                  <a:gd name="connsiteY6" fmla="*/ 16933 h 16933"/>
                  <a:gd name="connsiteX7" fmla="*/ 11430 w 30480"/>
                  <a:gd name="connsiteY7" fmla="*/ 16933 h 1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80" h="16933">
                    <a:moveTo>
                      <a:pt x="11430" y="16933"/>
                    </a:moveTo>
                    <a:cubicBezTo>
                      <a:pt x="7620" y="16933"/>
                      <a:pt x="0" y="16933"/>
                      <a:pt x="0" y="13123"/>
                    </a:cubicBezTo>
                    <a:cubicBezTo>
                      <a:pt x="0" y="9313"/>
                      <a:pt x="3810" y="9313"/>
                      <a:pt x="7620" y="5504"/>
                    </a:cubicBezTo>
                    <a:cubicBezTo>
                      <a:pt x="7620" y="5504"/>
                      <a:pt x="11430" y="5504"/>
                      <a:pt x="11430" y="1693"/>
                    </a:cubicBezTo>
                    <a:cubicBezTo>
                      <a:pt x="15240" y="1693"/>
                      <a:pt x="19050" y="-2117"/>
                      <a:pt x="26670" y="1693"/>
                    </a:cubicBezTo>
                    <a:cubicBezTo>
                      <a:pt x="30480" y="1693"/>
                      <a:pt x="30480" y="5504"/>
                      <a:pt x="30480" y="9313"/>
                    </a:cubicBezTo>
                    <a:cubicBezTo>
                      <a:pt x="30480" y="13123"/>
                      <a:pt x="22860" y="16933"/>
                      <a:pt x="19050" y="16933"/>
                    </a:cubicBezTo>
                    <a:cubicBezTo>
                      <a:pt x="15240" y="16933"/>
                      <a:pt x="11430" y="16933"/>
                      <a:pt x="11430" y="16933"/>
                    </a:cubicBezTo>
                    <a:close/>
                  </a:path>
                </a:pathLst>
              </a:custGeom>
              <a:solidFill>
                <a:srgbClr val="FF99F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16" name="Freeform: Shape 915">
                <a:extLst>
                  <a:ext uri="{FF2B5EF4-FFF2-40B4-BE49-F238E27FC236}">
                    <a16:creationId xmlns:a16="http://schemas.microsoft.com/office/drawing/2014/main" id="{0A04B5E6-4895-AA6B-1414-C1D54C7183D8}"/>
                  </a:ext>
                </a:extLst>
              </p:cNvPr>
              <p:cNvSpPr/>
              <p:nvPr/>
            </p:nvSpPr>
            <p:spPr>
              <a:xfrm>
                <a:off x="6381751" y="2146337"/>
                <a:ext cx="37147" cy="13932"/>
              </a:xfrm>
              <a:custGeom>
                <a:avLst/>
                <a:gdLst>
                  <a:gd name="connsiteX0" fmla="*/ 34290 w 37147"/>
                  <a:gd name="connsiteY0" fmla="*/ 13933 h 13932"/>
                  <a:gd name="connsiteX1" fmla="*/ 11430 w 37147"/>
                  <a:gd name="connsiteY1" fmla="*/ 13933 h 13932"/>
                  <a:gd name="connsiteX2" fmla="*/ 0 w 37147"/>
                  <a:gd name="connsiteY2" fmla="*/ 6313 h 13932"/>
                  <a:gd name="connsiteX3" fmla="*/ 15240 w 37147"/>
                  <a:gd name="connsiteY3" fmla="*/ 2503 h 13932"/>
                  <a:gd name="connsiteX4" fmla="*/ 34290 w 37147"/>
                  <a:gd name="connsiteY4" fmla="*/ 13933 h 13932"/>
                  <a:gd name="connsiteX5" fmla="*/ 34290 w 37147"/>
                  <a:gd name="connsiteY5" fmla="*/ 13933 h 13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147" h="13932">
                    <a:moveTo>
                      <a:pt x="34290" y="13933"/>
                    </a:moveTo>
                    <a:cubicBezTo>
                      <a:pt x="26670" y="13933"/>
                      <a:pt x="19050" y="13933"/>
                      <a:pt x="11430" y="13933"/>
                    </a:cubicBezTo>
                    <a:cubicBezTo>
                      <a:pt x="7620" y="13933"/>
                      <a:pt x="0" y="13933"/>
                      <a:pt x="0" y="6313"/>
                    </a:cubicBezTo>
                    <a:cubicBezTo>
                      <a:pt x="0" y="-1307"/>
                      <a:pt x="7620" y="-1307"/>
                      <a:pt x="15240" y="2503"/>
                    </a:cubicBezTo>
                    <a:cubicBezTo>
                      <a:pt x="22860" y="2503"/>
                      <a:pt x="30480" y="6313"/>
                      <a:pt x="34290" y="13933"/>
                    </a:cubicBezTo>
                    <a:cubicBezTo>
                      <a:pt x="38100" y="10123"/>
                      <a:pt x="38100" y="10123"/>
                      <a:pt x="34290" y="13933"/>
                    </a:cubicBezTo>
                    <a:close/>
                  </a:path>
                </a:pathLst>
              </a:custGeom>
              <a:solidFill>
                <a:srgbClr val="FFF1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17" name="Freeform: Shape 916">
                <a:extLst>
                  <a:ext uri="{FF2B5EF4-FFF2-40B4-BE49-F238E27FC236}">
                    <a16:creationId xmlns:a16="http://schemas.microsoft.com/office/drawing/2014/main" id="{90A46B0E-E473-2076-D61C-33CEE669555B}"/>
                  </a:ext>
                </a:extLst>
              </p:cNvPr>
              <p:cNvSpPr/>
              <p:nvPr/>
            </p:nvSpPr>
            <p:spPr>
              <a:xfrm>
                <a:off x="7311390" y="2084070"/>
                <a:ext cx="22860" cy="19050"/>
              </a:xfrm>
              <a:custGeom>
                <a:avLst/>
                <a:gdLst>
                  <a:gd name="connsiteX0" fmla="*/ 15240 w 22860"/>
                  <a:gd name="connsiteY0" fmla="*/ 0 h 19050"/>
                  <a:gd name="connsiteX1" fmla="*/ 22860 w 22860"/>
                  <a:gd name="connsiteY1" fmla="*/ 7620 h 19050"/>
                  <a:gd name="connsiteX2" fmla="*/ 11430 w 22860"/>
                  <a:gd name="connsiteY2" fmla="*/ 19050 h 19050"/>
                  <a:gd name="connsiteX3" fmla="*/ 0 w 22860"/>
                  <a:gd name="connsiteY3" fmla="*/ 11430 h 19050"/>
                  <a:gd name="connsiteX4" fmla="*/ 15240 w 22860"/>
                  <a:gd name="connsiteY4" fmla="*/ 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19050">
                    <a:moveTo>
                      <a:pt x="15240" y="0"/>
                    </a:moveTo>
                    <a:cubicBezTo>
                      <a:pt x="19050" y="0"/>
                      <a:pt x="22860" y="0"/>
                      <a:pt x="22860" y="7620"/>
                    </a:cubicBezTo>
                    <a:cubicBezTo>
                      <a:pt x="22860" y="15240"/>
                      <a:pt x="19050" y="19050"/>
                      <a:pt x="11430" y="19050"/>
                    </a:cubicBezTo>
                    <a:cubicBezTo>
                      <a:pt x="7620" y="19050"/>
                      <a:pt x="3810" y="19050"/>
                      <a:pt x="0" y="11430"/>
                    </a:cubicBezTo>
                    <a:cubicBezTo>
                      <a:pt x="0" y="3810"/>
                      <a:pt x="3810" y="0"/>
                      <a:pt x="15240" y="0"/>
                    </a:cubicBezTo>
                    <a:close/>
                  </a:path>
                </a:pathLst>
              </a:custGeom>
              <a:solidFill>
                <a:srgbClr val="FFD0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18" name="Freeform: Shape 917">
                <a:extLst>
                  <a:ext uri="{FF2B5EF4-FFF2-40B4-BE49-F238E27FC236}">
                    <a16:creationId xmlns:a16="http://schemas.microsoft.com/office/drawing/2014/main" id="{C0B432B4-B6B7-1E0A-F33F-1332CA4AFAEA}"/>
                  </a:ext>
                </a:extLst>
              </p:cNvPr>
              <p:cNvSpPr/>
              <p:nvPr/>
            </p:nvSpPr>
            <p:spPr>
              <a:xfrm>
                <a:off x="6316224" y="2057400"/>
                <a:ext cx="24630" cy="18097"/>
              </a:xfrm>
              <a:custGeom>
                <a:avLst/>
                <a:gdLst>
                  <a:gd name="connsiteX0" fmla="*/ 15997 w 24630"/>
                  <a:gd name="connsiteY0" fmla="*/ 0 h 18097"/>
                  <a:gd name="connsiteX1" fmla="*/ 23617 w 24630"/>
                  <a:gd name="connsiteY1" fmla="*/ 3810 h 18097"/>
                  <a:gd name="connsiteX2" fmla="*/ 12187 w 24630"/>
                  <a:gd name="connsiteY2" fmla="*/ 15240 h 18097"/>
                  <a:gd name="connsiteX3" fmla="*/ 757 w 24630"/>
                  <a:gd name="connsiteY3" fmla="*/ 15240 h 18097"/>
                  <a:gd name="connsiteX4" fmla="*/ 757 w 24630"/>
                  <a:gd name="connsiteY4" fmla="*/ 11430 h 18097"/>
                  <a:gd name="connsiteX5" fmla="*/ 15997 w 24630"/>
                  <a:gd name="connsiteY5" fmla="*/ 0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630" h="18097">
                    <a:moveTo>
                      <a:pt x="15997" y="0"/>
                    </a:moveTo>
                    <a:cubicBezTo>
                      <a:pt x="19807" y="0"/>
                      <a:pt x="19807" y="3810"/>
                      <a:pt x="23617" y="3810"/>
                    </a:cubicBezTo>
                    <a:cubicBezTo>
                      <a:pt x="27427" y="11430"/>
                      <a:pt x="19807" y="11430"/>
                      <a:pt x="12187" y="15240"/>
                    </a:cubicBezTo>
                    <a:cubicBezTo>
                      <a:pt x="8377" y="19050"/>
                      <a:pt x="4567" y="19050"/>
                      <a:pt x="757" y="15240"/>
                    </a:cubicBezTo>
                    <a:cubicBezTo>
                      <a:pt x="757" y="15240"/>
                      <a:pt x="757" y="15240"/>
                      <a:pt x="757" y="11430"/>
                    </a:cubicBezTo>
                    <a:cubicBezTo>
                      <a:pt x="-3053" y="11430"/>
                      <a:pt x="8377" y="0"/>
                      <a:pt x="15997" y="0"/>
                    </a:cubicBezTo>
                    <a:close/>
                  </a:path>
                </a:pathLst>
              </a:custGeom>
              <a:solidFill>
                <a:srgbClr val="FFEC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19" name="Freeform: Shape 918">
                <a:extLst>
                  <a:ext uri="{FF2B5EF4-FFF2-40B4-BE49-F238E27FC236}">
                    <a16:creationId xmlns:a16="http://schemas.microsoft.com/office/drawing/2014/main" id="{C4EB3755-14C1-3ECC-5233-7F2A167AD894}"/>
                  </a:ext>
                </a:extLst>
              </p:cNvPr>
              <p:cNvSpPr/>
              <p:nvPr/>
            </p:nvSpPr>
            <p:spPr>
              <a:xfrm>
                <a:off x="5947411" y="2537459"/>
                <a:ext cx="23873" cy="15240"/>
              </a:xfrm>
              <a:custGeom>
                <a:avLst/>
                <a:gdLst>
                  <a:gd name="connsiteX0" fmla="*/ 11430 w 23873"/>
                  <a:gd name="connsiteY0" fmla="*/ 15240 h 15240"/>
                  <a:gd name="connsiteX1" fmla="*/ 0 w 23873"/>
                  <a:gd name="connsiteY1" fmla="*/ 7620 h 15240"/>
                  <a:gd name="connsiteX2" fmla="*/ 11430 w 23873"/>
                  <a:gd name="connsiteY2" fmla="*/ 0 h 15240"/>
                  <a:gd name="connsiteX3" fmla="*/ 22860 w 23873"/>
                  <a:gd name="connsiteY3" fmla="*/ 7620 h 15240"/>
                  <a:gd name="connsiteX4" fmla="*/ 11430 w 23873"/>
                  <a:gd name="connsiteY4" fmla="*/ 1524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73" h="15240">
                    <a:moveTo>
                      <a:pt x="11430" y="15240"/>
                    </a:moveTo>
                    <a:cubicBezTo>
                      <a:pt x="3810" y="15240"/>
                      <a:pt x="0" y="11430"/>
                      <a:pt x="0" y="7620"/>
                    </a:cubicBezTo>
                    <a:cubicBezTo>
                      <a:pt x="0" y="3810"/>
                      <a:pt x="3810" y="0"/>
                      <a:pt x="11430" y="0"/>
                    </a:cubicBezTo>
                    <a:cubicBezTo>
                      <a:pt x="19050" y="0"/>
                      <a:pt x="26670" y="3810"/>
                      <a:pt x="22860" y="7620"/>
                    </a:cubicBezTo>
                    <a:cubicBezTo>
                      <a:pt x="22860" y="11430"/>
                      <a:pt x="19050" y="15240"/>
                      <a:pt x="11430" y="15240"/>
                    </a:cubicBezTo>
                    <a:close/>
                  </a:path>
                </a:pathLst>
              </a:custGeom>
              <a:solidFill>
                <a:srgbClr val="FF80E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20" name="Freeform: Shape 919">
                <a:extLst>
                  <a:ext uri="{FF2B5EF4-FFF2-40B4-BE49-F238E27FC236}">
                    <a16:creationId xmlns:a16="http://schemas.microsoft.com/office/drawing/2014/main" id="{4CD19ADB-D51C-C852-1BDB-67A819102233}"/>
                  </a:ext>
                </a:extLst>
              </p:cNvPr>
              <p:cNvSpPr/>
              <p:nvPr/>
            </p:nvSpPr>
            <p:spPr>
              <a:xfrm>
                <a:off x="6480811" y="2506980"/>
                <a:ext cx="22859" cy="15239"/>
              </a:xfrm>
              <a:custGeom>
                <a:avLst/>
                <a:gdLst>
                  <a:gd name="connsiteX0" fmla="*/ 7620 w 22859"/>
                  <a:gd name="connsiteY0" fmla="*/ 0 h 15239"/>
                  <a:gd name="connsiteX1" fmla="*/ 22860 w 22859"/>
                  <a:gd name="connsiteY1" fmla="*/ 7620 h 15239"/>
                  <a:gd name="connsiteX2" fmla="*/ 11430 w 22859"/>
                  <a:gd name="connsiteY2" fmla="*/ 15240 h 15239"/>
                  <a:gd name="connsiteX3" fmla="*/ 0 w 22859"/>
                  <a:gd name="connsiteY3" fmla="*/ 7620 h 15239"/>
                  <a:gd name="connsiteX4" fmla="*/ 7620 w 22859"/>
                  <a:gd name="connsiteY4" fmla="*/ 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15239">
                    <a:moveTo>
                      <a:pt x="7620" y="0"/>
                    </a:moveTo>
                    <a:cubicBezTo>
                      <a:pt x="15240" y="0"/>
                      <a:pt x="22860" y="3810"/>
                      <a:pt x="22860" y="7620"/>
                    </a:cubicBezTo>
                    <a:cubicBezTo>
                      <a:pt x="22860" y="15240"/>
                      <a:pt x="15240" y="15240"/>
                      <a:pt x="11430" y="15240"/>
                    </a:cubicBezTo>
                    <a:cubicBezTo>
                      <a:pt x="3810" y="15240"/>
                      <a:pt x="0" y="11430"/>
                      <a:pt x="0" y="7620"/>
                    </a:cubicBezTo>
                    <a:cubicBezTo>
                      <a:pt x="0" y="3810"/>
                      <a:pt x="3810" y="0"/>
                      <a:pt x="7620" y="0"/>
                    </a:cubicBezTo>
                    <a:close/>
                  </a:path>
                </a:pathLst>
              </a:custGeom>
              <a:solidFill>
                <a:srgbClr val="FFEA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21" name="Freeform: Shape 920">
                <a:extLst>
                  <a:ext uri="{FF2B5EF4-FFF2-40B4-BE49-F238E27FC236}">
                    <a16:creationId xmlns:a16="http://schemas.microsoft.com/office/drawing/2014/main" id="{3C360C39-86DE-E624-337F-69921F06325B}"/>
                  </a:ext>
                </a:extLst>
              </p:cNvPr>
              <p:cNvSpPr/>
              <p:nvPr/>
            </p:nvSpPr>
            <p:spPr>
              <a:xfrm>
                <a:off x="6827520" y="2423159"/>
                <a:ext cx="35784" cy="11430"/>
              </a:xfrm>
              <a:custGeom>
                <a:avLst/>
                <a:gdLst>
                  <a:gd name="connsiteX0" fmla="*/ 26670 w 35784"/>
                  <a:gd name="connsiteY0" fmla="*/ 11430 h 11430"/>
                  <a:gd name="connsiteX1" fmla="*/ 3810 w 35784"/>
                  <a:gd name="connsiteY1" fmla="*/ 7620 h 11430"/>
                  <a:gd name="connsiteX2" fmla="*/ 0 w 35784"/>
                  <a:gd name="connsiteY2" fmla="*/ 3810 h 11430"/>
                  <a:gd name="connsiteX3" fmla="*/ 3810 w 35784"/>
                  <a:gd name="connsiteY3" fmla="*/ 0 h 11430"/>
                  <a:gd name="connsiteX4" fmla="*/ 30480 w 35784"/>
                  <a:gd name="connsiteY4" fmla="*/ 3810 h 11430"/>
                  <a:gd name="connsiteX5" fmla="*/ 34290 w 35784"/>
                  <a:gd name="connsiteY5" fmla="*/ 11430 h 11430"/>
                  <a:gd name="connsiteX6" fmla="*/ 26670 w 35784"/>
                  <a:gd name="connsiteY6" fmla="*/ 11430 h 11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784" h="11430">
                    <a:moveTo>
                      <a:pt x="26670" y="11430"/>
                    </a:moveTo>
                    <a:cubicBezTo>
                      <a:pt x="22860" y="11430"/>
                      <a:pt x="15240" y="3810"/>
                      <a:pt x="3810" y="7620"/>
                    </a:cubicBezTo>
                    <a:cubicBezTo>
                      <a:pt x="3810" y="7620"/>
                      <a:pt x="0" y="3810"/>
                      <a:pt x="0" y="3810"/>
                    </a:cubicBezTo>
                    <a:cubicBezTo>
                      <a:pt x="0" y="0"/>
                      <a:pt x="3810" y="0"/>
                      <a:pt x="3810" y="0"/>
                    </a:cubicBezTo>
                    <a:cubicBezTo>
                      <a:pt x="11430" y="0"/>
                      <a:pt x="22860" y="0"/>
                      <a:pt x="30480" y="3810"/>
                    </a:cubicBezTo>
                    <a:cubicBezTo>
                      <a:pt x="34290" y="3810"/>
                      <a:pt x="34290" y="7620"/>
                      <a:pt x="34290" y="11430"/>
                    </a:cubicBezTo>
                    <a:cubicBezTo>
                      <a:pt x="38100" y="11430"/>
                      <a:pt x="34290" y="11430"/>
                      <a:pt x="26670" y="11430"/>
                    </a:cubicBezTo>
                    <a:close/>
                  </a:path>
                </a:pathLst>
              </a:custGeom>
              <a:solidFill>
                <a:srgbClr val="FFF4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22" name="Freeform: Shape 921">
                <a:extLst>
                  <a:ext uri="{FF2B5EF4-FFF2-40B4-BE49-F238E27FC236}">
                    <a16:creationId xmlns:a16="http://schemas.microsoft.com/office/drawing/2014/main" id="{2F47C2C4-D22F-3D0E-5917-8ADFA4E538AD}"/>
                  </a:ext>
                </a:extLst>
              </p:cNvPr>
              <p:cNvSpPr/>
              <p:nvPr/>
            </p:nvSpPr>
            <p:spPr>
              <a:xfrm>
                <a:off x="3585210" y="2306002"/>
                <a:ext cx="30480" cy="18097"/>
              </a:xfrm>
              <a:custGeom>
                <a:avLst/>
                <a:gdLst>
                  <a:gd name="connsiteX0" fmla="*/ 30480 w 30480"/>
                  <a:gd name="connsiteY0" fmla="*/ 2857 h 18097"/>
                  <a:gd name="connsiteX1" fmla="*/ 30480 w 30480"/>
                  <a:gd name="connsiteY1" fmla="*/ 6668 h 18097"/>
                  <a:gd name="connsiteX2" fmla="*/ 3810 w 30480"/>
                  <a:gd name="connsiteY2" fmla="*/ 18098 h 18097"/>
                  <a:gd name="connsiteX3" fmla="*/ 0 w 30480"/>
                  <a:gd name="connsiteY3" fmla="*/ 14288 h 18097"/>
                  <a:gd name="connsiteX4" fmla="*/ 30480 w 30480"/>
                  <a:gd name="connsiteY4" fmla="*/ 2857 h 18097"/>
                  <a:gd name="connsiteX5" fmla="*/ 30480 w 30480"/>
                  <a:gd name="connsiteY5" fmla="*/ 2857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80" h="18097">
                    <a:moveTo>
                      <a:pt x="30480" y="2857"/>
                    </a:moveTo>
                    <a:cubicBezTo>
                      <a:pt x="30480" y="2857"/>
                      <a:pt x="30480" y="6668"/>
                      <a:pt x="30480" y="6668"/>
                    </a:cubicBezTo>
                    <a:cubicBezTo>
                      <a:pt x="22860" y="14288"/>
                      <a:pt x="15240" y="18098"/>
                      <a:pt x="3810" y="18098"/>
                    </a:cubicBezTo>
                    <a:cubicBezTo>
                      <a:pt x="3810" y="18098"/>
                      <a:pt x="0" y="14288"/>
                      <a:pt x="0" y="14288"/>
                    </a:cubicBezTo>
                    <a:cubicBezTo>
                      <a:pt x="3810" y="6668"/>
                      <a:pt x="15240" y="-952"/>
                      <a:pt x="30480" y="2857"/>
                    </a:cubicBezTo>
                    <a:cubicBezTo>
                      <a:pt x="30480" y="-952"/>
                      <a:pt x="30480" y="-952"/>
                      <a:pt x="30480" y="2857"/>
                    </a:cubicBezTo>
                    <a:close/>
                  </a:path>
                </a:pathLst>
              </a:custGeom>
              <a:solidFill>
                <a:srgbClr val="FFF4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23" name="Freeform: Shape 922">
                <a:extLst>
                  <a:ext uri="{FF2B5EF4-FFF2-40B4-BE49-F238E27FC236}">
                    <a16:creationId xmlns:a16="http://schemas.microsoft.com/office/drawing/2014/main" id="{3F43F451-CAE1-D8AA-5C44-47BCA2073217}"/>
                  </a:ext>
                </a:extLst>
              </p:cNvPr>
              <p:cNvSpPr/>
              <p:nvPr/>
            </p:nvSpPr>
            <p:spPr>
              <a:xfrm>
                <a:off x="3364231" y="1626870"/>
                <a:ext cx="20063" cy="22859"/>
              </a:xfrm>
              <a:custGeom>
                <a:avLst/>
                <a:gdLst>
                  <a:gd name="connsiteX0" fmla="*/ 0 w 20063"/>
                  <a:gd name="connsiteY0" fmla="*/ 7620 h 22859"/>
                  <a:gd name="connsiteX1" fmla="*/ 3810 w 20063"/>
                  <a:gd name="connsiteY1" fmla="*/ 0 h 22859"/>
                  <a:gd name="connsiteX2" fmla="*/ 7620 w 20063"/>
                  <a:gd name="connsiteY2" fmla="*/ 0 h 22859"/>
                  <a:gd name="connsiteX3" fmla="*/ 19050 w 20063"/>
                  <a:gd name="connsiteY3" fmla="*/ 19050 h 22859"/>
                  <a:gd name="connsiteX4" fmla="*/ 11430 w 20063"/>
                  <a:gd name="connsiteY4" fmla="*/ 22860 h 22859"/>
                  <a:gd name="connsiteX5" fmla="*/ 0 w 20063"/>
                  <a:gd name="connsiteY5" fmla="*/ 7620 h 2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063" h="22859">
                    <a:moveTo>
                      <a:pt x="0" y="7620"/>
                    </a:moveTo>
                    <a:cubicBezTo>
                      <a:pt x="0" y="3810"/>
                      <a:pt x="0" y="0"/>
                      <a:pt x="3810" y="0"/>
                    </a:cubicBezTo>
                    <a:cubicBezTo>
                      <a:pt x="3810" y="0"/>
                      <a:pt x="7620" y="0"/>
                      <a:pt x="7620" y="0"/>
                    </a:cubicBezTo>
                    <a:cubicBezTo>
                      <a:pt x="15240" y="3810"/>
                      <a:pt x="22860" y="11430"/>
                      <a:pt x="19050" y="19050"/>
                    </a:cubicBezTo>
                    <a:cubicBezTo>
                      <a:pt x="19050" y="22860"/>
                      <a:pt x="15240" y="22860"/>
                      <a:pt x="11430" y="22860"/>
                    </a:cubicBezTo>
                    <a:cubicBezTo>
                      <a:pt x="3810" y="19050"/>
                      <a:pt x="0" y="15240"/>
                      <a:pt x="0" y="7620"/>
                    </a:cubicBezTo>
                    <a:close/>
                  </a:path>
                </a:pathLst>
              </a:custGeom>
              <a:solidFill>
                <a:srgbClr val="FFF0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24" name="Freeform: Shape 923">
                <a:extLst>
                  <a:ext uri="{FF2B5EF4-FFF2-40B4-BE49-F238E27FC236}">
                    <a16:creationId xmlns:a16="http://schemas.microsoft.com/office/drawing/2014/main" id="{E3A22BED-A003-7FE6-6C9A-43303EC18424}"/>
                  </a:ext>
                </a:extLst>
              </p:cNvPr>
              <p:cNvSpPr/>
              <p:nvPr/>
            </p:nvSpPr>
            <p:spPr>
              <a:xfrm>
                <a:off x="7429501" y="2460916"/>
                <a:ext cx="38100" cy="11773"/>
              </a:xfrm>
              <a:custGeom>
                <a:avLst/>
                <a:gdLst>
                  <a:gd name="connsiteX0" fmla="*/ 38100 w 38100"/>
                  <a:gd name="connsiteY0" fmla="*/ 7964 h 11773"/>
                  <a:gd name="connsiteX1" fmla="*/ 3810 w 38100"/>
                  <a:gd name="connsiteY1" fmla="*/ 11774 h 11773"/>
                  <a:gd name="connsiteX2" fmla="*/ 0 w 38100"/>
                  <a:gd name="connsiteY2" fmla="*/ 7964 h 11773"/>
                  <a:gd name="connsiteX3" fmla="*/ 3810 w 38100"/>
                  <a:gd name="connsiteY3" fmla="*/ 4153 h 11773"/>
                  <a:gd name="connsiteX4" fmla="*/ 38100 w 38100"/>
                  <a:gd name="connsiteY4" fmla="*/ 7964 h 11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1773">
                    <a:moveTo>
                      <a:pt x="38100" y="7964"/>
                    </a:moveTo>
                    <a:cubicBezTo>
                      <a:pt x="26670" y="11774"/>
                      <a:pt x="15240" y="11774"/>
                      <a:pt x="3810" y="11774"/>
                    </a:cubicBezTo>
                    <a:cubicBezTo>
                      <a:pt x="3810" y="11774"/>
                      <a:pt x="0" y="7964"/>
                      <a:pt x="0" y="7964"/>
                    </a:cubicBezTo>
                    <a:cubicBezTo>
                      <a:pt x="0" y="4153"/>
                      <a:pt x="0" y="4153"/>
                      <a:pt x="3810" y="4153"/>
                    </a:cubicBezTo>
                    <a:cubicBezTo>
                      <a:pt x="15240" y="-3466"/>
                      <a:pt x="26670" y="344"/>
                      <a:pt x="38100" y="7964"/>
                    </a:cubicBezTo>
                    <a:close/>
                  </a:path>
                </a:pathLst>
              </a:custGeom>
              <a:solidFill>
                <a:srgbClr val="FFEF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25" name="Freeform: Shape 924">
                <a:extLst>
                  <a:ext uri="{FF2B5EF4-FFF2-40B4-BE49-F238E27FC236}">
                    <a16:creationId xmlns:a16="http://schemas.microsoft.com/office/drawing/2014/main" id="{B61B0671-DBF9-B89C-6C1B-BEDA3D4B4EFD}"/>
                  </a:ext>
                </a:extLst>
              </p:cNvPr>
              <p:cNvSpPr/>
              <p:nvPr/>
            </p:nvSpPr>
            <p:spPr>
              <a:xfrm>
                <a:off x="8336281" y="1184910"/>
                <a:ext cx="38100" cy="15239"/>
              </a:xfrm>
              <a:custGeom>
                <a:avLst/>
                <a:gdLst>
                  <a:gd name="connsiteX0" fmla="*/ 38100 w 38100"/>
                  <a:gd name="connsiteY0" fmla="*/ 0 h 15239"/>
                  <a:gd name="connsiteX1" fmla="*/ 0 w 38100"/>
                  <a:gd name="connsiteY1" fmla="*/ 15240 h 15239"/>
                  <a:gd name="connsiteX2" fmla="*/ 38100 w 38100"/>
                  <a:gd name="connsiteY2" fmla="*/ 0 h 15239"/>
                </a:gdLst>
                <a:ahLst/>
                <a:cxnLst>
                  <a:cxn ang="0">
                    <a:pos x="connsiteX0" y="connsiteY0"/>
                  </a:cxn>
                  <a:cxn ang="0">
                    <a:pos x="connsiteX1" y="connsiteY1"/>
                  </a:cxn>
                  <a:cxn ang="0">
                    <a:pos x="connsiteX2" y="connsiteY2"/>
                  </a:cxn>
                </a:cxnLst>
                <a:rect l="l" t="t" r="r" b="b"/>
                <a:pathLst>
                  <a:path w="38100" h="15239">
                    <a:moveTo>
                      <a:pt x="38100" y="0"/>
                    </a:moveTo>
                    <a:cubicBezTo>
                      <a:pt x="22860" y="15240"/>
                      <a:pt x="19050" y="15240"/>
                      <a:pt x="0" y="15240"/>
                    </a:cubicBezTo>
                    <a:cubicBezTo>
                      <a:pt x="11430" y="3810"/>
                      <a:pt x="15240" y="3810"/>
                      <a:pt x="38100" y="0"/>
                    </a:cubicBezTo>
                    <a:close/>
                  </a:path>
                </a:pathLst>
              </a:custGeom>
              <a:solidFill>
                <a:srgbClr val="FFF0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26" name="Freeform: Shape 925">
                <a:extLst>
                  <a:ext uri="{FF2B5EF4-FFF2-40B4-BE49-F238E27FC236}">
                    <a16:creationId xmlns:a16="http://schemas.microsoft.com/office/drawing/2014/main" id="{122F55EA-B890-F938-D684-A93A8F89A83C}"/>
                  </a:ext>
                </a:extLst>
              </p:cNvPr>
              <p:cNvSpPr/>
              <p:nvPr/>
            </p:nvSpPr>
            <p:spPr>
              <a:xfrm>
                <a:off x="8919211" y="1604009"/>
                <a:ext cx="20743" cy="26670"/>
              </a:xfrm>
              <a:custGeom>
                <a:avLst/>
                <a:gdLst>
                  <a:gd name="connsiteX0" fmla="*/ 19050 w 20743"/>
                  <a:gd name="connsiteY0" fmla="*/ 26670 h 26670"/>
                  <a:gd name="connsiteX1" fmla="*/ 0 w 20743"/>
                  <a:gd name="connsiteY1" fmla="*/ 22860 h 26670"/>
                  <a:gd name="connsiteX2" fmla="*/ 0 w 20743"/>
                  <a:gd name="connsiteY2" fmla="*/ 7620 h 26670"/>
                  <a:gd name="connsiteX3" fmla="*/ 3810 w 20743"/>
                  <a:gd name="connsiteY3" fmla="*/ 0 h 26670"/>
                  <a:gd name="connsiteX4" fmla="*/ 11430 w 20743"/>
                  <a:gd name="connsiteY4" fmla="*/ 3810 h 26670"/>
                  <a:gd name="connsiteX5" fmla="*/ 19050 w 20743"/>
                  <a:gd name="connsiteY5" fmla="*/ 26670 h 26670"/>
                  <a:gd name="connsiteX6" fmla="*/ 19050 w 20743"/>
                  <a:gd name="connsiteY6" fmla="*/ 26670 h 26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43" h="26670">
                    <a:moveTo>
                      <a:pt x="19050" y="26670"/>
                    </a:moveTo>
                    <a:cubicBezTo>
                      <a:pt x="15240" y="26670"/>
                      <a:pt x="7620" y="22860"/>
                      <a:pt x="0" y="22860"/>
                    </a:cubicBezTo>
                    <a:cubicBezTo>
                      <a:pt x="0" y="19050"/>
                      <a:pt x="0" y="11430"/>
                      <a:pt x="0" y="7620"/>
                    </a:cubicBezTo>
                    <a:cubicBezTo>
                      <a:pt x="0" y="3810"/>
                      <a:pt x="0" y="0"/>
                      <a:pt x="3810" y="0"/>
                    </a:cubicBezTo>
                    <a:cubicBezTo>
                      <a:pt x="7620" y="0"/>
                      <a:pt x="11430" y="3810"/>
                      <a:pt x="11430" y="3810"/>
                    </a:cubicBezTo>
                    <a:cubicBezTo>
                      <a:pt x="15240" y="11430"/>
                      <a:pt x="15240" y="19050"/>
                      <a:pt x="19050" y="26670"/>
                    </a:cubicBezTo>
                    <a:cubicBezTo>
                      <a:pt x="22860" y="22860"/>
                      <a:pt x="19050" y="22860"/>
                      <a:pt x="19050" y="26670"/>
                    </a:cubicBezTo>
                    <a:close/>
                  </a:path>
                </a:pathLst>
              </a:custGeom>
              <a:solidFill>
                <a:srgbClr val="FFF9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27" name="Freeform: Shape 926">
                <a:extLst>
                  <a:ext uri="{FF2B5EF4-FFF2-40B4-BE49-F238E27FC236}">
                    <a16:creationId xmlns:a16="http://schemas.microsoft.com/office/drawing/2014/main" id="{B6A921E9-DD48-7CEB-288C-0D4DE56156AA}"/>
                  </a:ext>
                </a:extLst>
              </p:cNvPr>
              <p:cNvSpPr/>
              <p:nvPr/>
            </p:nvSpPr>
            <p:spPr>
              <a:xfrm>
                <a:off x="5044440" y="2529840"/>
                <a:ext cx="22860" cy="19050"/>
              </a:xfrm>
              <a:custGeom>
                <a:avLst/>
                <a:gdLst>
                  <a:gd name="connsiteX0" fmla="*/ 0 w 22860"/>
                  <a:gd name="connsiteY0" fmla="*/ 7620 h 19050"/>
                  <a:gd name="connsiteX1" fmla="*/ 15240 w 22860"/>
                  <a:gd name="connsiteY1" fmla="*/ 0 h 19050"/>
                  <a:gd name="connsiteX2" fmla="*/ 22860 w 22860"/>
                  <a:gd name="connsiteY2" fmla="*/ 7620 h 19050"/>
                  <a:gd name="connsiteX3" fmla="*/ 11430 w 22860"/>
                  <a:gd name="connsiteY3" fmla="*/ 19050 h 19050"/>
                  <a:gd name="connsiteX4" fmla="*/ 0 w 22860"/>
                  <a:gd name="connsiteY4" fmla="*/ 762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19050">
                    <a:moveTo>
                      <a:pt x="0" y="7620"/>
                    </a:moveTo>
                    <a:cubicBezTo>
                      <a:pt x="0" y="0"/>
                      <a:pt x="7620" y="0"/>
                      <a:pt x="15240" y="0"/>
                    </a:cubicBezTo>
                    <a:cubicBezTo>
                      <a:pt x="22860" y="0"/>
                      <a:pt x="22860" y="3810"/>
                      <a:pt x="22860" y="7620"/>
                    </a:cubicBezTo>
                    <a:cubicBezTo>
                      <a:pt x="22860" y="11430"/>
                      <a:pt x="19050" y="19050"/>
                      <a:pt x="11430" y="19050"/>
                    </a:cubicBezTo>
                    <a:cubicBezTo>
                      <a:pt x="3810" y="15240"/>
                      <a:pt x="3810" y="11430"/>
                      <a:pt x="0" y="7620"/>
                    </a:cubicBezTo>
                    <a:close/>
                  </a:path>
                </a:pathLst>
              </a:custGeom>
              <a:solidFill>
                <a:srgbClr val="FFA0F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28" name="Freeform: Shape 927">
                <a:extLst>
                  <a:ext uri="{FF2B5EF4-FFF2-40B4-BE49-F238E27FC236}">
                    <a16:creationId xmlns:a16="http://schemas.microsoft.com/office/drawing/2014/main" id="{40B050DE-3F10-E5CA-7868-20CD5335C512}"/>
                  </a:ext>
                </a:extLst>
              </p:cNvPr>
              <p:cNvSpPr/>
              <p:nvPr/>
            </p:nvSpPr>
            <p:spPr>
              <a:xfrm>
                <a:off x="6667501" y="1802129"/>
                <a:ext cx="30480" cy="12382"/>
              </a:xfrm>
              <a:custGeom>
                <a:avLst/>
                <a:gdLst>
                  <a:gd name="connsiteX0" fmla="*/ 30480 w 30480"/>
                  <a:gd name="connsiteY0" fmla="*/ 0 h 12382"/>
                  <a:gd name="connsiteX1" fmla="*/ 11430 w 30480"/>
                  <a:gd name="connsiteY1" fmla="*/ 11430 h 12382"/>
                  <a:gd name="connsiteX2" fmla="*/ 0 w 30480"/>
                  <a:gd name="connsiteY2" fmla="*/ 7620 h 12382"/>
                  <a:gd name="connsiteX3" fmla="*/ 7620 w 30480"/>
                  <a:gd name="connsiteY3" fmla="*/ 0 h 12382"/>
                  <a:gd name="connsiteX4" fmla="*/ 30480 w 30480"/>
                  <a:gd name="connsiteY4" fmla="*/ 0 h 12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 h="12382">
                    <a:moveTo>
                      <a:pt x="30480" y="0"/>
                    </a:moveTo>
                    <a:cubicBezTo>
                      <a:pt x="26670" y="7620"/>
                      <a:pt x="19050" y="11430"/>
                      <a:pt x="11430" y="11430"/>
                    </a:cubicBezTo>
                    <a:cubicBezTo>
                      <a:pt x="7620" y="11430"/>
                      <a:pt x="0" y="15240"/>
                      <a:pt x="0" y="7620"/>
                    </a:cubicBezTo>
                    <a:cubicBezTo>
                      <a:pt x="0" y="3810"/>
                      <a:pt x="3810" y="0"/>
                      <a:pt x="7620" y="0"/>
                    </a:cubicBezTo>
                    <a:cubicBezTo>
                      <a:pt x="11430" y="0"/>
                      <a:pt x="19050" y="0"/>
                      <a:pt x="30480" y="0"/>
                    </a:cubicBezTo>
                    <a:close/>
                  </a:path>
                </a:pathLst>
              </a:custGeom>
              <a:solidFill>
                <a:srgbClr val="FF9CF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29" name="Freeform: Shape 928">
                <a:extLst>
                  <a:ext uri="{FF2B5EF4-FFF2-40B4-BE49-F238E27FC236}">
                    <a16:creationId xmlns:a16="http://schemas.microsoft.com/office/drawing/2014/main" id="{D3636014-373F-6B75-2D97-E033FF511573}"/>
                  </a:ext>
                </a:extLst>
              </p:cNvPr>
              <p:cNvSpPr/>
              <p:nvPr/>
            </p:nvSpPr>
            <p:spPr>
              <a:xfrm>
                <a:off x="7166611" y="1600200"/>
                <a:ext cx="34289" cy="15240"/>
              </a:xfrm>
              <a:custGeom>
                <a:avLst/>
                <a:gdLst>
                  <a:gd name="connsiteX0" fmla="*/ 34290 w 34289"/>
                  <a:gd name="connsiteY0" fmla="*/ 0 h 15240"/>
                  <a:gd name="connsiteX1" fmla="*/ 11430 w 34289"/>
                  <a:gd name="connsiteY1" fmla="*/ 15240 h 15240"/>
                  <a:gd name="connsiteX2" fmla="*/ 0 w 34289"/>
                  <a:gd name="connsiteY2" fmla="*/ 11430 h 15240"/>
                  <a:gd name="connsiteX3" fmla="*/ 3810 w 34289"/>
                  <a:gd name="connsiteY3" fmla="*/ 3810 h 15240"/>
                  <a:gd name="connsiteX4" fmla="*/ 34290 w 34289"/>
                  <a:gd name="connsiteY4" fmla="*/ 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89" h="15240">
                    <a:moveTo>
                      <a:pt x="34290" y="0"/>
                    </a:moveTo>
                    <a:cubicBezTo>
                      <a:pt x="30480" y="11430"/>
                      <a:pt x="22860" y="15240"/>
                      <a:pt x="11430" y="15240"/>
                    </a:cubicBezTo>
                    <a:cubicBezTo>
                      <a:pt x="7620" y="15240"/>
                      <a:pt x="3810" y="15240"/>
                      <a:pt x="0" y="11430"/>
                    </a:cubicBezTo>
                    <a:cubicBezTo>
                      <a:pt x="0" y="7620"/>
                      <a:pt x="0" y="7620"/>
                      <a:pt x="3810" y="3810"/>
                    </a:cubicBezTo>
                    <a:cubicBezTo>
                      <a:pt x="11430" y="3810"/>
                      <a:pt x="22860" y="0"/>
                      <a:pt x="34290" y="0"/>
                    </a:cubicBezTo>
                    <a:close/>
                  </a:path>
                </a:pathLst>
              </a:custGeom>
              <a:solidFill>
                <a:srgbClr val="FFEA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30" name="Freeform: Shape 929">
                <a:extLst>
                  <a:ext uri="{FF2B5EF4-FFF2-40B4-BE49-F238E27FC236}">
                    <a16:creationId xmlns:a16="http://schemas.microsoft.com/office/drawing/2014/main" id="{559B68F2-9DB4-481D-4FCA-942E49A4E0F8}"/>
                  </a:ext>
                </a:extLst>
              </p:cNvPr>
              <p:cNvSpPr/>
              <p:nvPr/>
            </p:nvSpPr>
            <p:spPr>
              <a:xfrm>
                <a:off x="8602981" y="1350971"/>
                <a:ext cx="38100" cy="13008"/>
              </a:xfrm>
              <a:custGeom>
                <a:avLst/>
                <a:gdLst>
                  <a:gd name="connsiteX0" fmla="*/ 38100 w 38100"/>
                  <a:gd name="connsiteY0" fmla="*/ 1578 h 13008"/>
                  <a:gd name="connsiteX1" fmla="*/ 3810 w 38100"/>
                  <a:gd name="connsiteY1" fmla="*/ 13008 h 13008"/>
                  <a:gd name="connsiteX2" fmla="*/ 0 w 38100"/>
                  <a:gd name="connsiteY2" fmla="*/ 9198 h 13008"/>
                  <a:gd name="connsiteX3" fmla="*/ 3810 w 38100"/>
                  <a:gd name="connsiteY3" fmla="*/ 5388 h 13008"/>
                  <a:gd name="connsiteX4" fmla="*/ 38100 w 38100"/>
                  <a:gd name="connsiteY4" fmla="*/ 1578 h 13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3008">
                    <a:moveTo>
                      <a:pt x="38100" y="1578"/>
                    </a:moveTo>
                    <a:cubicBezTo>
                      <a:pt x="30480" y="13008"/>
                      <a:pt x="15240" y="9198"/>
                      <a:pt x="3810" y="13008"/>
                    </a:cubicBezTo>
                    <a:cubicBezTo>
                      <a:pt x="3810" y="13008"/>
                      <a:pt x="0" y="13008"/>
                      <a:pt x="0" y="9198"/>
                    </a:cubicBezTo>
                    <a:cubicBezTo>
                      <a:pt x="0" y="5388"/>
                      <a:pt x="0" y="5388"/>
                      <a:pt x="3810" y="5388"/>
                    </a:cubicBezTo>
                    <a:cubicBezTo>
                      <a:pt x="15240" y="1578"/>
                      <a:pt x="26670" y="-2232"/>
                      <a:pt x="38100" y="1578"/>
                    </a:cubicBezTo>
                    <a:close/>
                  </a:path>
                </a:pathLst>
              </a:custGeom>
              <a:solidFill>
                <a:srgbClr val="FFF5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31" name="Freeform: Shape 930">
                <a:extLst>
                  <a:ext uri="{FF2B5EF4-FFF2-40B4-BE49-F238E27FC236}">
                    <a16:creationId xmlns:a16="http://schemas.microsoft.com/office/drawing/2014/main" id="{3ADD4D43-46DF-4CF1-9639-581F2BE95FFF}"/>
                  </a:ext>
                </a:extLst>
              </p:cNvPr>
              <p:cNvSpPr/>
              <p:nvPr/>
            </p:nvSpPr>
            <p:spPr>
              <a:xfrm>
                <a:off x="4838701" y="2583180"/>
                <a:ext cx="20063" cy="22859"/>
              </a:xfrm>
              <a:custGeom>
                <a:avLst/>
                <a:gdLst>
                  <a:gd name="connsiteX0" fmla="*/ 7620 w 20063"/>
                  <a:gd name="connsiteY0" fmla="*/ 22860 h 22859"/>
                  <a:gd name="connsiteX1" fmla="*/ 0 w 20063"/>
                  <a:gd name="connsiteY1" fmla="*/ 11430 h 22859"/>
                  <a:gd name="connsiteX2" fmla="*/ 7620 w 20063"/>
                  <a:gd name="connsiteY2" fmla="*/ 0 h 22859"/>
                  <a:gd name="connsiteX3" fmla="*/ 19050 w 20063"/>
                  <a:gd name="connsiteY3" fmla="*/ 11430 h 22859"/>
                  <a:gd name="connsiteX4" fmla="*/ 7620 w 20063"/>
                  <a:gd name="connsiteY4" fmla="*/ 2286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63" h="22859">
                    <a:moveTo>
                      <a:pt x="7620" y="22860"/>
                    </a:moveTo>
                    <a:cubicBezTo>
                      <a:pt x="0" y="22860"/>
                      <a:pt x="0" y="19050"/>
                      <a:pt x="0" y="11430"/>
                    </a:cubicBezTo>
                    <a:cubicBezTo>
                      <a:pt x="0" y="7620"/>
                      <a:pt x="3810" y="3810"/>
                      <a:pt x="7620" y="0"/>
                    </a:cubicBezTo>
                    <a:cubicBezTo>
                      <a:pt x="15240" y="0"/>
                      <a:pt x="22860" y="3810"/>
                      <a:pt x="19050" y="11430"/>
                    </a:cubicBezTo>
                    <a:cubicBezTo>
                      <a:pt x="19050" y="19050"/>
                      <a:pt x="15240" y="22860"/>
                      <a:pt x="7620" y="22860"/>
                    </a:cubicBezTo>
                    <a:close/>
                  </a:path>
                </a:pathLst>
              </a:custGeom>
              <a:solidFill>
                <a:srgbClr val="FF86E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32" name="Freeform: Shape 931">
                <a:extLst>
                  <a:ext uri="{FF2B5EF4-FFF2-40B4-BE49-F238E27FC236}">
                    <a16:creationId xmlns:a16="http://schemas.microsoft.com/office/drawing/2014/main" id="{B59F2996-8FFF-B1A3-31C5-1AE66ABA5B37}"/>
                  </a:ext>
                </a:extLst>
              </p:cNvPr>
              <p:cNvSpPr/>
              <p:nvPr/>
            </p:nvSpPr>
            <p:spPr>
              <a:xfrm>
                <a:off x="4972051" y="2899409"/>
                <a:ext cx="19050" cy="19050"/>
              </a:xfrm>
              <a:custGeom>
                <a:avLst/>
                <a:gdLst>
                  <a:gd name="connsiteX0" fmla="*/ 0 w 19050"/>
                  <a:gd name="connsiteY0" fmla="*/ 7620 h 19050"/>
                  <a:gd name="connsiteX1" fmla="*/ 11430 w 19050"/>
                  <a:gd name="connsiteY1" fmla="*/ 0 h 19050"/>
                  <a:gd name="connsiteX2" fmla="*/ 19050 w 19050"/>
                  <a:gd name="connsiteY2" fmla="*/ 11430 h 19050"/>
                  <a:gd name="connsiteX3" fmla="*/ 11430 w 19050"/>
                  <a:gd name="connsiteY3" fmla="*/ 19050 h 19050"/>
                  <a:gd name="connsiteX4" fmla="*/ 0 w 19050"/>
                  <a:gd name="connsiteY4" fmla="*/ 762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0" y="7620"/>
                    </a:moveTo>
                    <a:cubicBezTo>
                      <a:pt x="0" y="0"/>
                      <a:pt x="7620" y="0"/>
                      <a:pt x="11430" y="0"/>
                    </a:cubicBezTo>
                    <a:cubicBezTo>
                      <a:pt x="19050" y="0"/>
                      <a:pt x="19050" y="3810"/>
                      <a:pt x="19050" y="11430"/>
                    </a:cubicBezTo>
                    <a:cubicBezTo>
                      <a:pt x="19050" y="15240"/>
                      <a:pt x="15240" y="19050"/>
                      <a:pt x="11430" y="19050"/>
                    </a:cubicBezTo>
                    <a:cubicBezTo>
                      <a:pt x="7620" y="15240"/>
                      <a:pt x="0" y="15240"/>
                      <a:pt x="0" y="7620"/>
                    </a:cubicBezTo>
                    <a:close/>
                  </a:path>
                </a:pathLst>
              </a:custGeom>
              <a:solidFill>
                <a:srgbClr val="FF94F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33" name="Freeform: Shape 932">
                <a:extLst>
                  <a:ext uri="{FF2B5EF4-FFF2-40B4-BE49-F238E27FC236}">
                    <a16:creationId xmlns:a16="http://schemas.microsoft.com/office/drawing/2014/main" id="{B12CEF5D-4999-07F0-EE53-DDBE5DB31C1D}"/>
                  </a:ext>
                </a:extLst>
              </p:cNvPr>
              <p:cNvSpPr/>
              <p:nvPr/>
            </p:nvSpPr>
            <p:spPr>
              <a:xfrm>
                <a:off x="6164581" y="2124941"/>
                <a:ext cx="26669" cy="16278"/>
              </a:xfrm>
              <a:custGeom>
                <a:avLst/>
                <a:gdLst>
                  <a:gd name="connsiteX0" fmla="*/ 26670 w 26669"/>
                  <a:gd name="connsiteY0" fmla="*/ 8658 h 16278"/>
                  <a:gd name="connsiteX1" fmla="*/ 22860 w 26669"/>
                  <a:gd name="connsiteY1" fmla="*/ 16278 h 16278"/>
                  <a:gd name="connsiteX2" fmla="*/ 7620 w 26669"/>
                  <a:gd name="connsiteY2" fmla="*/ 16278 h 16278"/>
                  <a:gd name="connsiteX3" fmla="*/ 0 w 26669"/>
                  <a:gd name="connsiteY3" fmla="*/ 12468 h 16278"/>
                  <a:gd name="connsiteX4" fmla="*/ 3810 w 26669"/>
                  <a:gd name="connsiteY4" fmla="*/ 4848 h 16278"/>
                  <a:gd name="connsiteX5" fmla="*/ 19050 w 26669"/>
                  <a:gd name="connsiteY5" fmla="*/ 1038 h 16278"/>
                  <a:gd name="connsiteX6" fmla="*/ 26670 w 26669"/>
                  <a:gd name="connsiteY6" fmla="*/ 8658 h 16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69" h="16278">
                    <a:moveTo>
                      <a:pt x="26670" y="8658"/>
                    </a:moveTo>
                    <a:cubicBezTo>
                      <a:pt x="26670" y="12468"/>
                      <a:pt x="22860" y="12468"/>
                      <a:pt x="22860" y="16278"/>
                    </a:cubicBezTo>
                    <a:cubicBezTo>
                      <a:pt x="19050" y="12468"/>
                      <a:pt x="11430" y="16278"/>
                      <a:pt x="7620" y="16278"/>
                    </a:cubicBezTo>
                    <a:cubicBezTo>
                      <a:pt x="3810" y="16278"/>
                      <a:pt x="0" y="12468"/>
                      <a:pt x="0" y="12468"/>
                    </a:cubicBezTo>
                    <a:cubicBezTo>
                      <a:pt x="0" y="8658"/>
                      <a:pt x="0" y="4848"/>
                      <a:pt x="3810" y="4848"/>
                    </a:cubicBezTo>
                    <a:cubicBezTo>
                      <a:pt x="7620" y="4848"/>
                      <a:pt x="15240" y="1038"/>
                      <a:pt x="19050" y="1038"/>
                    </a:cubicBezTo>
                    <a:cubicBezTo>
                      <a:pt x="22860" y="-2772"/>
                      <a:pt x="19050" y="4848"/>
                      <a:pt x="26670" y="8658"/>
                    </a:cubicBezTo>
                    <a:close/>
                  </a:path>
                </a:pathLst>
              </a:custGeom>
              <a:solidFill>
                <a:srgbClr val="FFF7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34" name="Freeform: Shape 933">
                <a:extLst>
                  <a:ext uri="{FF2B5EF4-FFF2-40B4-BE49-F238E27FC236}">
                    <a16:creationId xmlns:a16="http://schemas.microsoft.com/office/drawing/2014/main" id="{94A62973-ED29-050E-6076-7D330B0BC773}"/>
                  </a:ext>
                </a:extLst>
              </p:cNvPr>
              <p:cNvSpPr/>
              <p:nvPr/>
            </p:nvSpPr>
            <p:spPr>
              <a:xfrm>
                <a:off x="8176261" y="2619701"/>
                <a:ext cx="38100" cy="13008"/>
              </a:xfrm>
              <a:custGeom>
                <a:avLst/>
                <a:gdLst>
                  <a:gd name="connsiteX0" fmla="*/ 38100 w 38100"/>
                  <a:gd name="connsiteY0" fmla="*/ 9198 h 13008"/>
                  <a:gd name="connsiteX1" fmla="*/ 26670 w 38100"/>
                  <a:gd name="connsiteY1" fmla="*/ 13008 h 13008"/>
                  <a:gd name="connsiteX2" fmla="*/ 0 w 38100"/>
                  <a:gd name="connsiteY2" fmla="*/ 5388 h 13008"/>
                  <a:gd name="connsiteX3" fmla="*/ 0 w 38100"/>
                  <a:gd name="connsiteY3" fmla="*/ 1578 h 13008"/>
                  <a:gd name="connsiteX4" fmla="*/ 22860 w 38100"/>
                  <a:gd name="connsiteY4" fmla="*/ 5388 h 13008"/>
                  <a:gd name="connsiteX5" fmla="*/ 38100 w 38100"/>
                  <a:gd name="connsiteY5" fmla="*/ 9198 h 13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00" h="13008">
                    <a:moveTo>
                      <a:pt x="38100" y="9198"/>
                    </a:moveTo>
                    <a:cubicBezTo>
                      <a:pt x="34290" y="13008"/>
                      <a:pt x="30480" y="13008"/>
                      <a:pt x="26670" y="13008"/>
                    </a:cubicBezTo>
                    <a:cubicBezTo>
                      <a:pt x="15240" y="13008"/>
                      <a:pt x="7620" y="13008"/>
                      <a:pt x="0" y="5388"/>
                    </a:cubicBezTo>
                    <a:cubicBezTo>
                      <a:pt x="0" y="5388"/>
                      <a:pt x="0" y="1578"/>
                      <a:pt x="0" y="1578"/>
                    </a:cubicBezTo>
                    <a:cubicBezTo>
                      <a:pt x="7620" y="-2232"/>
                      <a:pt x="15240" y="1578"/>
                      <a:pt x="22860" y="5388"/>
                    </a:cubicBezTo>
                    <a:cubicBezTo>
                      <a:pt x="30480" y="5388"/>
                      <a:pt x="34290" y="5388"/>
                      <a:pt x="38100" y="9198"/>
                    </a:cubicBezTo>
                    <a:close/>
                  </a:path>
                </a:pathLst>
              </a:custGeom>
              <a:solidFill>
                <a:srgbClr val="FFF0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35" name="Freeform: Shape 934">
                <a:extLst>
                  <a:ext uri="{FF2B5EF4-FFF2-40B4-BE49-F238E27FC236}">
                    <a16:creationId xmlns:a16="http://schemas.microsoft.com/office/drawing/2014/main" id="{1D60CA62-D8EB-FF1E-6323-6696361E0EF4}"/>
                  </a:ext>
                </a:extLst>
              </p:cNvPr>
              <p:cNvSpPr/>
              <p:nvPr/>
            </p:nvSpPr>
            <p:spPr>
              <a:xfrm>
                <a:off x="7155181" y="2590800"/>
                <a:ext cx="22859" cy="15240"/>
              </a:xfrm>
              <a:custGeom>
                <a:avLst/>
                <a:gdLst>
                  <a:gd name="connsiteX0" fmla="*/ 11430 w 22859"/>
                  <a:gd name="connsiteY0" fmla="*/ 0 h 15240"/>
                  <a:gd name="connsiteX1" fmla="*/ 22860 w 22859"/>
                  <a:gd name="connsiteY1" fmla="*/ 7620 h 15240"/>
                  <a:gd name="connsiteX2" fmla="*/ 11430 w 22859"/>
                  <a:gd name="connsiteY2" fmla="*/ 15240 h 15240"/>
                  <a:gd name="connsiteX3" fmla="*/ 0 w 22859"/>
                  <a:gd name="connsiteY3" fmla="*/ 3810 h 15240"/>
                  <a:gd name="connsiteX4" fmla="*/ 11430 w 22859"/>
                  <a:gd name="connsiteY4" fmla="*/ 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15240">
                    <a:moveTo>
                      <a:pt x="11430" y="0"/>
                    </a:moveTo>
                    <a:cubicBezTo>
                      <a:pt x="19050" y="0"/>
                      <a:pt x="22860" y="3810"/>
                      <a:pt x="22860" y="7620"/>
                    </a:cubicBezTo>
                    <a:cubicBezTo>
                      <a:pt x="22860" y="11430"/>
                      <a:pt x="19050" y="15240"/>
                      <a:pt x="11430" y="15240"/>
                    </a:cubicBezTo>
                    <a:cubicBezTo>
                      <a:pt x="3810" y="15240"/>
                      <a:pt x="0" y="11430"/>
                      <a:pt x="0" y="3810"/>
                    </a:cubicBezTo>
                    <a:cubicBezTo>
                      <a:pt x="0" y="0"/>
                      <a:pt x="7620" y="0"/>
                      <a:pt x="11430" y="0"/>
                    </a:cubicBezTo>
                    <a:close/>
                  </a:path>
                </a:pathLst>
              </a:custGeom>
              <a:solidFill>
                <a:srgbClr val="FF92F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36" name="Freeform: Shape 935">
                <a:extLst>
                  <a:ext uri="{FF2B5EF4-FFF2-40B4-BE49-F238E27FC236}">
                    <a16:creationId xmlns:a16="http://schemas.microsoft.com/office/drawing/2014/main" id="{37B7D3AC-EA1F-362C-72B1-AA84DD07E267}"/>
                  </a:ext>
                </a:extLst>
              </p:cNvPr>
              <p:cNvSpPr/>
              <p:nvPr/>
            </p:nvSpPr>
            <p:spPr>
              <a:xfrm>
                <a:off x="6598920" y="2484119"/>
                <a:ext cx="20088" cy="19050"/>
              </a:xfrm>
              <a:custGeom>
                <a:avLst/>
                <a:gdLst>
                  <a:gd name="connsiteX0" fmla="*/ 11430 w 20088"/>
                  <a:gd name="connsiteY0" fmla="*/ 19050 h 19050"/>
                  <a:gd name="connsiteX1" fmla="*/ 0 w 20088"/>
                  <a:gd name="connsiteY1" fmla="*/ 7620 h 19050"/>
                  <a:gd name="connsiteX2" fmla="*/ 7620 w 20088"/>
                  <a:gd name="connsiteY2" fmla="*/ 0 h 19050"/>
                  <a:gd name="connsiteX3" fmla="*/ 19050 w 20088"/>
                  <a:gd name="connsiteY3" fmla="*/ 11430 h 19050"/>
                  <a:gd name="connsiteX4" fmla="*/ 11430 w 20088"/>
                  <a:gd name="connsiteY4" fmla="*/ 1905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88" h="19050">
                    <a:moveTo>
                      <a:pt x="11430" y="19050"/>
                    </a:moveTo>
                    <a:cubicBezTo>
                      <a:pt x="3810" y="19050"/>
                      <a:pt x="0" y="15240"/>
                      <a:pt x="0" y="7620"/>
                    </a:cubicBezTo>
                    <a:cubicBezTo>
                      <a:pt x="0" y="3810"/>
                      <a:pt x="3810" y="0"/>
                      <a:pt x="7620" y="0"/>
                    </a:cubicBezTo>
                    <a:cubicBezTo>
                      <a:pt x="15240" y="0"/>
                      <a:pt x="19050" y="3810"/>
                      <a:pt x="19050" y="11430"/>
                    </a:cubicBezTo>
                    <a:cubicBezTo>
                      <a:pt x="22860" y="19050"/>
                      <a:pt x="15240" y="19050"/>
                      <a:pt x="11430" y="19050"/>
                    </a:cubicBezTo>
                    <a:close/>
                  </a:path>
                </a:pathLst>
              </a:custGeom>
              <a:solidFill>
                <a:srgbClr val="FFED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37" name="Freeform: Shape 936">
                <a:extLst>
                  <a:ext uri="{FF2B5EF4-FFF2-40B4-BE49-F238E27FC236}">
                    <a16:creationId xmlns:a16="http://schemas.microsoft.com/office/drawing/2014/main" id="{EE975BE1-BB1D-149B-D047-1F77C47862EE}"/>
                  </a:ext>
                </a:extLst>
              </p:cNvPr>
              <p:cNvSpPr/>
              <p:nvPr/>
            </p:nvSpPr>
            <p:spPr>
              <a:xfrm>
                <a:off x="6957061" y="2015490"/>
                <a:ext cx="26669" cy="11429"/>
              </a:xfrm>
              <a:custGeom>
                <a:avLst/>
                <a:gdLst>
                  <a:gd name="connsiteX0" fmla="*/ 26670 w 26669"/>
                  <a:gd name="connsiteY0" fmla="*/ 3810 h 11429"/>
                  <a:gd name="connsiteX1" fmla="*/ 11430 w 26669"/>
                  <a:gd name="connsiteY1" fmla="*/ 11430 h 11429"/>
                  <a:gd name="connsiteX2" fmla="*/ 0 w 26669"/>
                  <a:gd name="connsiteY2" fmla="*/ 7620 h 11429"/>
                  <a:gd name="connsiteX3" fmla="*/ 7620 w 26669"/>
                  <a:gd name="connsiteY3" fmla="*/ 0 h 11429"/>
                  <a:gd name="connsiteX4" fmla="*/ 26670 w 26669"/>
                  <a:gd name="connsiteY4" fmla="*/ 381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11429">
                    <a:moveTo>
                      <a:pt x="26670" y="3810"/>
                    </a:moveTo>
                    <a:cubicBezTo>
                      <a:pt x="22860" y="7620"/>
                      <a:pt x="15240" y="11430"/>
                      <a:pt x="11430" y="11430"/>
                    </a:cubicBezTo>
                    <a:cubicBezTo>
                      <a:pt x="7620" y="11430"/>
                      <a:pt x="0" y="11430"/>
                      <a:pt x="0" y="7620"/>
                    </a:cubicBezTo>
                    <a:cubicBezTo>
                      <a:pt x="0" y="3810"/>
                      <a:pt x="3810" y="0"/>
                      <a:pt x="7620" y="0"/>
                    </a:cubicBezTo>
                    <a:cubicBezTo>
                      <a:pt x="15240" y="0"/>
                      <a:pt x="22860" y="0"/>
                      <a:pt x="26670" y="3810"/>
                    </a:cubicBezTo>
                    <a:close/>
                  </a:path>
                </a:pathLst>
              </a:custGeom>
              <a:solidFill>
                <a:srgbClr val="FFF0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38" name="Freeform: Shape 937">
                <a:extLst>
                  <a:ext uri="{FF2B5EF4-FFF2-40B4-BE49-F238E27FC236}">
                    <a16:creationId xmlns:a16="http://schemas.microsoft.com/office/drawing/2014/main" id="{3EC0A99B-CEF6-FB2B-4FF8-148C0FF7A8AD}"/>
                  </a:ext>
                </a:extLst>
              </p:cNvPr>
              <p:cNvSpPr/>
              <p:nvPr/>
            </p:nvSpPr>
            <p:spPr>
              <a:xfrm>
                <a:off x="5574031" y="2293620"/>
                <a:ext cx="26669" cy="19050"/>
              </a:xfrm>
              <a:custGeom>
                <a:avLst/>
                <a:gdLst>
                  <a:gd name="connsiteX0" fmla="*/ 0 w 26669"/>
                  <a:gd name="connsiteY0" fmla="*/ 0 h 19050"/>
                  <a:gd name="connsiteX1" fmla="*/ 26670 w 26669"/>
                  <a:gd name="connsiteY1" fmla="*/ 11430 h 19050"/>
                  <a:gd name="connsiteX2" fmla="*/ 26670 w 26669"/>
                  <a:gd name="connsiteY2" fmla="*/ 15240 h 19050"/>
                  <a:gd name="connsiteX3" fmla="*/ 22860 w 26669"/>
                  <a:gd name="connsiteY3" fmla="*/ 19050 h 19050"/>
                  <a:gd name="connsiteX4" fmla="*/ 0 w 26669"/>
                  <a:gd name="connsiteY4" fmla="*/ 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19050">
                    <a:moveTo>
                      <a:pt x="0" y="0"/>
                    </a:moveTo>
                    <a:cubicBezTo>
                      <a:pt x="11430" y="0"/>
                      <a:pt x="22860" y="3810"/>
                      <a:pt x="26670" y="11430"/>
                    </a:cubicBezTo>
                    <a:cubicBezTo>
                      <a:pt x="26670" y="11430"/>
                      <a:pt x="26670" y="15240"/>
                      <a:pt x="26670" y="15240"/>
                    </a:cubicBezTo>
                    <a:cubicBezTo>
                      <a:pt x="26670" y="15240"/>
                      <a:pt x="22860" y="19050"/>
                      <a:pt x="22860" y="19050"/>
                    </a:cubicBezTo>
                    <a:cubicBezTo>
                      <a:pt x="15240" y="15240"/>
                      <a:pt x="3810" y="11430"/>
                      <a:pt x="0" y="0"/>
                    </a:cubicBezTo>
                    <a:close/>
                  </a:path>
                </a:pathLst>
              </a:custGeom>
              <a:solidFill>
                <a:srgbClr val="FFF5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39" name="Freeform: Shape 938">
                <a:extLst>
                  <a:ext uri="{FF2B5EF4-FFF2-40B4-BE49-F238E27FC236}">
                    <a16:creationId xmlns:a16="http://schemas.microsoft.com/office/drawing/2014/main" id="{B4C9810B-928B-08CA-BDE0-CE2AB715F6D5}"/>
                  </a:ext>
                </a:extLst>
              </p:cNvPr>
              <p:cNvSpPr/>
              <p:nvPr/>
            </p:nvSpPr>
            <p:spPr>
              <a:xfrm>
                <a:off x="6164581" y="2453640"/>
                <a:ext cx="22859" cy="15240"/>
              </a:xfrm>
              <a:custGeom>
                <a:avLst/>
                <a:gdLst>
                  <a:gd name="connsiteX0" fmla="*/ 11430 w 22859"/>
                  <a:gd name="connsiteY0" fmla="*/ 0 h 15240"/>
                  <a:gd name="connsiteX1" fmla="*/ 22860 w 22859"/>
                  <a:gd name="connsiteY1" fmla="*/ 7620 h 15240"/>
                  <a:gd name="connsiteX2" fmla="*/ 11430 w 22859"/>
                  <a:gd name="connsiteY2" fmla="*/ 15240 h 15240"/>
                  <a:gd name="connsiteX3" fmla="*/ 0 w 22859"/>
                  <a:gd name="connsiteY3" fmla="*/ 7620 h 15240"/>
                  <a:gd name="connsiteX4" fmla="*/ 11430 w 22859"/>
                  <a:gd name="connsiteY4" fmla="*/ 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15240">
                    <a:moveTo>
                      <a:pt x="11430" y="0"/>
                    </a:moveTo>
                    <a:cubicBezTo>
                      <a:pt x="15240" y="0"/>
                      <a:pt x="22860" y="3810"/>
                      <a:pt x="22860" y="7620"/>
                    </a:cubicBezTo>
                    <a:cubicBezTo>
                      <a:pt x="22860" y="11430"/>
                      <a:pt x="15240" y="15240"/>
                      <a:pt x="11430" y="15240"/>
                    </a:cubicBezTo>
                    <a:cubicBezTo>
                      <a:pt x="3810" y="15240"/>
                      <a:pt x="0" y="11430"/>
                      <a:pt x="0" y="7620"/>
                    </a:cubicBezTo>
                    <a:cubicBezTo>
                      <a:pt x="3810" y="3810"/>
                      <a:pt x="7620" y="0"/>
                      <a:pt x="11430" y="0"/>
                    </a:cubicBezTo>
                    <a:close/>
                  </a:path>
                </a:pathLst>
              </a:custGeom>
              <a:solidFill>
                <a:srgbClr val="FFF0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40" name="Freeform: Shape 939">
                <a:extLst>
                  <a:ext uri="{FF2B5EF4-FFF2-40B4-BE49-F238E27FC236}">
                    <a16:creationId xmlns:a16="http://schemas.microsoft.com/office/drawing/2014/main" id="{BE842186-4EE5-CD8A-D3DE-41B46F286C51}"/>
                  </a:ext>
                </a:extLst>
              </p:cNvPr>
              <p:cNvSpPr/>
              <p:nvPr/>
            </p:nvSpPr>
            <p:spPr>
              <a:xfrm>
                <a:off x="4911090" y="2628900"/>
                <a:ext cx="22860" cy="16818"/>
              </a:xfrm>
              <a:custGeom>
                <a:avLst/>
                <a:gdLst>
                  <a:gd name="connsiteX0" fmla="*/ 0 w 22860"/>
                  <a:gd name="connsiteY0" fmla="*/ 11430 h 16818"/>
                  <a:gd name="connsiteX1" fmla="*/ 11430 w 22860"/>
                  <a:gd name="connsiteY1" fmla="*/ 0 h 16818"/>
                  <a:gd name="connsiteX2" fmla="*/ 22860 w 22860"/>
                  <a:gd name="connsiteY2" fmla="*/ 7620 h 16818"/>
                  <a:gd name="connsiteX3" fmla="*/ 15240 w 22860"/>
                  <a:gd name="connsiteY3" fmla="*/ 15240 h 16818"/>
                  <a:gd name="connsiteX4" fmla="*/ 0 w 22860"/>
                  <a:gd name="connsiteY4" fmla="*/ 11430 h 16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16818">
                    <a:moveTo>
                      <a:pt x="0" y="11430"/>
                    </a:moveTo>
                    <a:cubicBezTo>
                      <a:pt x="0" y="3810"/>
                      <a:pt x="3810" y="0"/>
                      <a:pt x="11430" y="0"/>
                    </a:cubicBezTo>
                    <a:cubicBezTo>
                      <a:pt x="19050" y="0"/>
                      <a:pt x="22860" y="3810"/>
                      <a:pt x="22860" y="7620"/>
                    </a:cubicBezTo>
                    <a:cubicBezTo>
                      <a:pt x="22860" y="11430"/>
                      <a:pt x="22860" y="15240"/>
                      <a:pt x="15240" y="15240"/>
                    </a:cubicBezTo>
                    <a:cubicBezTo>
                      <a:pt x="3810" y="19050"/>
                      <a:pt x="3810" y="15240"/>
                      <a:pt x="0" y="11430"/>
                    </a:cubicBezTo>
                    <a:close/>
                  </a:path>
                </a:pathLst>
              </a:custGeom>
              <a:solidFill>
                <a:srgbClr val="FFA6F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41" name="Freeform: Shape 940">
                <a:extLst>
                  <a:ext uri="{FF2B5EF4-FFF2-40B4-BE49-F238E27FC236}">
                    <a16:creationId xmlns:a16="http://schemas.microsoft.com/office/drawing/2014/main" id="{02CAAC2E-1545-05FA-1D1E-D7F76FB1BB20}"/>
                  </a:ext>
                </a:extLst>
              </p:cNvPr>
              <p:cNvSpPr/>
              <p:nvPr/>
            </p:nvSpPr>
            <p:spPr>
              <a:xfrm>
                <a:off x="6283937" y="2054542"/>
                <a:ext cx="20366" cy="18097"/>
              </a:xfrm>
              <a:custGeom>
                <a:avLst/>
                <a:gdLst>
                  <a:gd name="connsiteX0" fmla="*/ 10183 w 20366"/>
                  <a:gd name="connsiteY0" fmla="*/ 18098 h 18097"/>
                  <a:gd name="connsiteX1" fmla="*/ 2563 w 20366"/>
                  <a:gd name="connsiteY1" fmla="*/ 2857 h 18097"/>
                  <a:gd name="connsiteX2" fmla="*/ 17803 w 20366"/>
                  <a:gd name="connsiteY2" fmla="*/ 2857 h 18097"/>
                  <a:gd name="connsiteX3" fmla="*/ 10183 w 20366"/>
                  <a:gd name="connsiteY3" fmla="*/ 18098 h 18097"/>
                </a:gdLst>
                <a:ahLst/>
                <a:cxnLst>
                  <a:cxn ang="0">
                    <a:pos x="connsiteX0" y="connsiteY0"/>
                  </a:cxn>
                  <a:cxn ang="0">
                    <a:pos x="connsiteX1" y="connsiteY1"/>
                  </a:cxn>
                  <a:cxn ang="0">
                    <a:pos x="connsiteX2" y="connsiteY2"/>
                  </a:cxn>
                  <a:cxn ang="0">
                    <a:pos x="connsiteX3" y="connsiteY3"/>
                  </a:cxn>
                </a:cxnLst>
                <a:rect l="l" t="t" r="r" b="b"/>
                <a:pathLst>
                  <a:path w="20366" h="18097">
                    <a:moveTo>
                      <a:pt x="10183" y="18098"/>
                    </a:moveTo>
                    <a:cubicBezTo>
                      <a:pt x="6373" y="14287"/>
                      <a:pt x="-5057" y="10477"/>
                      <a:pt x="2563" y="2857"/>
                    </a:cubicBezTo>
                    <a:cubicBezTo>
                      <a:pt x="6373" y="-952"/>
                      <a:pt x="13993" y="-952"/>
                      <a:pt x="17803" y="2857"/>
                    </a:cubicBezTo>
                    <a:cubicBezTo>
                      <a:pt x="25423" y="10477"/>
                      <a:pt x="13993" y="14287"/>
                      <a:pt x="10183" y="18098"/>
                    </a:cubicBezTo>
                    <a:close/>
                  </a:path>
                </a:pathLst>
              </a:custGeom>
              <a:solidFill>
                <a:srgbClr val="FF96F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42" name="Freeform: Shape 941">
                <a:extLst>
                  <a:ext uri="{FF2B5EF4-FFF2-40B4-BE49-F238E27FC236}">
                    <a16:creationId xmlns:a16="http://schemas.microsoft.com/office/drawing/2014/main" id="{EF5BDE1C-9D43-BE79-1A04-810B664DD5FE}"/>
                  </a:ext>
                </a:extLst>
              </p:cNvPr>
              <p:cNvSpPr/>
              <p:nvPr/>
            </p:nvSpPr>
            <p:spPr>
              <a:xfrm>
                <a:off x="7437120" y="1889759"/>
                <a:ext cx="38100" cy="11430"/>
              </a:xfrm>
              <a:custGeom>
                <a:avLst/>
                <a:gdLst>
                  <a:gd name="connsiteX0" fmla="*/ 0 w 38100"/>
                  <a:gd name="connsiteY0" fmla="*/ 7620 h 11430"/>
                  <a:gd name="connsiteX1" fmla="*/ 34290 w 38100"/>
                  <a:gd name="connsiteY1" fmla="*/ 0 h 11430"/>
                  <a:gd name="connsiteX2" fmla="*/ 38100 w 38100"/>
                  <a:gd name="connsiteY2" fmla="*/ 0 h 11430"/>
                  <a:gd name="connsiteX3" fmla="*/ 38100 w 38100"/>
                  <a:gd name="connsiteY3" fmla="*/ 3810 h 11430"/>
                  <a:gd name="connsiteX4" fmla="*/ 0 w 38100"/>
                  <a:gd name="connsiteY4" fmla="*/ 11430 h 11430"/>
                  <a:gd name="connsiteX5" fmla="*/ 0 w 38100"/>
                  <a:gd name="connsiteY5" fmla="*/ 7620 h 11430"/>
                  <a:gd name="connsiteX6" fmla="*/ 0 w 38100"/>
                  <a:gd name="connsiteY6" fmla="*/ 7620 h 11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100" h="11430">
                    <a:moveTo>
                      <a:pt x="0" y="7620"/>
                    </a:moveTo>
                    <a:cubicBezTo>
                      <a:pt x="11430" y="3810"/>
                      <a:pt x="22860" y="3810"/>
                      <a:pt x="34290" y="0"/>
                    </a:cubicBezTo>
                    <a:cubicBezTo>
                      <a:pt x="34290" y="0"/>
                      <a:pt x="38100" y="0"/>
                      <a:pt x="38100" y="0"/>
                    </a:cubicBezTo>
                    <a:cubicBezTo>
                      <a:pt x="38100" y="0"/>
                      <a:pt x="38100" y="3810"/>
                      <a:pt x="38100" y="3810"/>
                    </a:cubicBezTo>
                    <a:cubicBezTo>
                      <a:pt x="34290" y="7620"/>
                      <a:pt x="7620" y="11430"/>
                      <a:pt x="0" y="11430"/>
                    </a:cubicBezTo>
                    <a:cubicBezTo>
                      <a:pt x="0" y="11430"/>
                      <a:pt x="0" y="7620"/>
                      <a:pt x="0" y="7620"/>
                    </a:cubicBezTo>
                    <a:lnTo>
                      <a:pt x="0" y="7620"/>
                    </a:lnTo>
                    <a:close/>
                  </a:path>
                </a:pathLst>
              </a:custGeom>
              <a:solidFill>
                <a:srgbClr val="FFF6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43" name="Freeform: Shape 942">
                <a:extLst>
                  <a:ext uri="{FF2B5EF4-FFF2-40B4-BE49-F238E27FC236}">
                    <a16:creationId xmlns:a16="http://schemas.microsoft.com/office/drawing/2014/main" id="{B3B2C849-1AB3-4B4B-028C-A85C40C6A110}"/>
                  </a:ext>
                </a:extLst>
              </p:cNvPr>
              <p:cNvSpPr/>
              <p:nvPr/>
            </p:nvSpPr>
            <p:spPr>
              <a:xfrm>
                <a:off x="4979670" y="2625090"/>
                <a:ext cx="19050" cy="19050"/>
              </a:xfrm>
              <a:custGeom>
                <a:avLst/>
                <a:gdLst>
                  <a:gd name="connsiteX0" fmla="*/ 0 w 19050"/>
                  <a:gd name="connsiteY0" fmla="*/ 7620 h 19050"/>
                  <a:gd name="connsiteX1" fmla="*/ 11430 w 19050"/>
                  <a:gd name="connsiteY1" fmla="*/ 0 h 19050"/>
                  <a:gd name="connsiteX2" fmla="*/ 19050 w 19050"/>
                  <a:gd name="connsiteY2" fmla="*/ 11430 h 19050"/>
                  <a:gd name="connsiteX3" fmla="*/ 11430 w 19050"/>
                  <a:gd name="connsiteY3" fmla="*/ 19050 h 19050"/>
                  <a:gd name="connsiteX4" fmla="*/ 0 w 19050"/>
                  <a:gd name="connsiteY4" fmla="*/ 762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0" y="7620"/>
                    </a:moveTo>
                    <a:cubicBezTo>
                      <a:pt x="0" y="3810"/>
                      <a:pt x="3810" y="0"/>
                      <a:pt x="11430" y="0"/>
                    </a:cubicBezTo>
                    <a:cubicBezTo>
                      <a:pt x="19050" y="0"/>
                      <a:pt x="19050" y="3810"/>
                      <a:pt x="19050" y="11430"/>
                    </a:cubicBezTo>
                    <a:cubicBezTo>
                      <a:pt x="19050" y="15240"/>
                      <a:pt x="15240" y="19050"/>
                      <a:pt x="11430" y="19050"/>
                    </a:cubicBezTo>
                    <a:cubicBezTo>
                      <a:pt x="3810" y="15240"/>
                      <a:pt x="0" y="11430"/>
                      <a:pt x="0" y="7620"/>
                    </a:cubicBezTo>
                    <a:close/>
                  </a:path>
                </a:pathLst>
              </a:custGeom>
              <a:solidFill>
                <a:srgbClr val="FFE0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44" name="Freeform: Shape 943">
                <a:extLst>
                  <a:ext uri="{FF2B5EF4-FFF2-40B4-BE49-F238E27FC236}">
                    <a16:creationId xmlns:a16="http://schemas.microsoft.com/office/drawing/2014/main" id="{8C587C84-BDF3-9ECC-4A86-0737D3EF17D9}"/>
                  </a:ext>
                </a:extLst>
              </p:cNvPr>
              <p:cNvSpPr/>
              <p:nvPr/>
            </p:nvSpPr>
            <p:spPr>
              <a:xfrm>
                <a:off x="6252211" y="2529496"/>
                <a:ext cx="34289" cy="14276"/>
              </a:xfrm>
              <a:custGeom>
                <a:avLst/>
                <a:gdLst>
                  <a:gd name="connsiteX0" fmla="*/ 34290 w 34289"/>
                  <a:gd name="connsiteY0" fmla="*/ 7963 h 14276"/>
                  <a:gd name="connsiteX1" fmla="*/ 7620 w 34289"/>
                  <a:gd name="connsiteY1" fmla="*/ 11773 h 14276"/>
                  <a:gd name="connsiteX2" fmla="*/ 0 w 34289"/>
                  <a:gd name="connsiteY2" fmla="*/ 7963 h 14276"/>
                  <a:gd name="connsiteX3" fmla="*/ 7620 w 34289"/>
                  <a:gd name="connsiteY3" fmla="*/ 4153 h 14276"/>
                  <a:gd name="connsiteX4" fmla="*/ 34290 w 34289"/>
                  <a:gd name="connsiteY4" fmla="*/ 7963 h 142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89" h="14276">
                    <a:moveTo>
                      <a:pt x="34290" y="7963"/>
                    </a:moveTo>
                    <a:cubicBezTo>
                      <a:pt x="26670" y="15584"/>
                      <a:pt x="19050" y="15584"/>
                      <a:pt x="7620" y="11773"/>
                    </a:cubicBezTo>
                    <a:cubicBezTo>
                      <a:pt x="3810" y="11773"/>
                      <a:pt x="0" y="7963"/>
                      <a:pt x="0" y="7963"/>
                    </a:cubicBezTo>
                    <a:cubicBezTo>
                      <a:pt x="0" y="4153"/>
                      <a:pt x="3810" y="4153"/>
                      <a:pt x="7620" y="4153"/>
                    </a:cubicBezTo>
                    <a:cubicBezTo>
                      <a:pt x="19050" y="-3466"/>
                      <a:pt x="26670" y="344"/>
                      <a:pt x="34290" y="7963"/>
                    </a:cubicBezTo>
                    <a:close/>
                  </a:path>
                </a:pathLst>
              </a:custGeom>
              <a:solidFill>
                <a:srgbClr val="FFDF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45" name="Freeform: Shape 944">
                <a:extLst>
                  <a:ext uri="{FF2B5EF4-FFF2-40B4-BE49-F238E27FC236}">
                    <a16:creationId xmlns:a16="http://schemas.microsoft.com/office/drawing/2014/main" id="{D28ACFAE-2742-0750-25B5-E8FDD095522C}"/>
                  </a:ext>
                </a:extLst>
              </p:cNvPr>
              <p:cNvSpPr/>
              <p:nvPr/>
            </p:nvSpPr>
            <p:spPr>
              <a:xfrm>
                <a:off x="6252211" y="2468880"/>
                <a:ext cx="19050" cy="15239"/>
              </a:xfrm>
              <a:custGeom>
                <a:avLst/>
                <a:gdLst>
                  <a:gd name="connsiteX0" fmla="*/ 7620 w 19050"/>
                  <a:gd name="connsiteY0" fmla="*/ 0 h 15239"/>
                  <a:gd name="connsiteX1" fmla="*/ 19050 w 19050"/>
                  <a:gd name="connsiteY1" fmla="*/ 7620 h 15239"/>
                  <a:gd name="connsiteX2" fmla="*/ 7620 w 19050"/>
                  <a:gd name="connsiteY2" fmla="*/ 15240 h 15239"/>
                  <a:gd name="connsiteX3" fmla="*/ 0 w 19050"/>
                  <a:gd name="connsiteY3" fmla="*/ 7620 h 15239"/>
                  <a:gd name="connsiteX4" fmla="*/ 7620 w 19050"/>
                  <a:gd name="connsiteY4" fmla="*/ 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5239">
                    <a:moveTo>
                      <a:pt x="7620" y="0"/>
                    </a:moveTo>
                    <a:cubicBezTo>
                      <a:pt x="11430" y="0"/>
                      <a:pt x="19050" y="3810"/>
                      <a:pt x="19050" y="7620"/>
                    </a:cubicBezTo>
                    <a:cubicBezTo>
                      <a:pt x="19050" y="11430"/>
                      <a:pt x="11430" y="15240"/>
                      <a:pt x="7620" y="15240"/>
                    </a:cubicBezTo>
                    <a:cubicBezTo>
                      <a:pt x="0" y="15240"/>
                      <a:pt x="0" y="11430"/>
                      <a:pt x="0" y="7620"/>
                    </a:cubicBezTo>
                    <a:cubicBezTo>
                      <a:pt x="0" y="3810"/>
                      <a:pt x="0" y="0"/>
                      <a:pt x="7620" y="0"/>
                    </a:cubicBezTo>
                    <a:close/>
                  </a:path>
                </a:pathLst>
              </a:custGeom>
              <a:solidFill>
                <a:srgbClr val="FFF0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46" name="Freeform: Shape 945">
                <a:extLst>
                  <a:ext uri="{FF2B5EF4-FFF2-40B4-BE49-F238E27FC236}">
                    <a16:creationId xmlns:a16="http://schemas.microsoft.com/office/drawing/2014/main" id="{909C6255-25F8-F338-92D9-8965C771800A}"/>
                  </a:ext>
                </a:extLst>
              </p:cNvPr>
              <p:cNvSpPr/>
              <p:nvPr/>
            </p:nvSpPr>
            <p:spPr>
              <a:xfrm>
                <a:off x="5775961" y="2326216"/>
                <a:ext cx="20743" cy="16933"/>
              </a:xfrm>
              <a:custGeom>
                <a:avLst/>
                <a:gdLst>
                  <a:gd name="connsiteX0" fmla="*/ 0 w 20743"/>
                  <a:gd name="connsiteY0" fmla="*/ 5503 h 16933"/>
                  <a:gd name="connsiteX1" fmla="*/ 7620 w 20743"/>
                  <a:gd name="connsiteY1" fmla="*/ 1693 h 16933"/>
                  <a:gd name="connsiteX2" fmla="*/ 19050 w 20743"/>
                  <a:gd name="connsiteY2" fmla="*/ 1693 h 16933"/>
                  <a:gd name="connsiteX3" fmla="*/ 19050 w 20743"/>
                  <a:gd name="connsiteY3" fmla="*/ 13123 h 16933"/>
                  <a:gd name="connsiteX4" fmla="*/ 3810 w 20743"/>
                  <a:gd name="connsiteY4" fmla="*/ 16933 h 16933"/>
                  <a:gd name="connsiteX5" fmla="*/ 0 w 20743"/>
                  <a:gd name="connsiteY5" fmla="*/ 5503 h 16933"/>
                  <a:gd name="connsiteX6" fmla="*/ 0 w 20743"/>
                  <a:gd name="connsiteY6" fmla="*/ 5503 h 1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43" h="16933">
                    <a:moveTo>
                      <a:pt x="0" y="5503"/>
                    </a:moveTo>
                    <a:cubicBezTo>
                      <a:pt x="3810" y="5503"/>
                      <a:pt x="7620" y="5503"/>
                      <a:pt x="7620" y="1693"/>
                    </a:cubicBezTo>
                    <a:cubicBezTo>
                      <a:pt x="11430" y="1693"/>
                      <a:pt x="19050" y="-2117"/>
                      <a:pt x="19050" y="1693"/>
                    </a:cubicBezTo>
                    <a:cubicBezTo>
                      <a:pt x="19050" y="5503"/>
                      <a:pt x="22860" y="9313"/>
                      <a:pt x="19050" y="13123"/>
                    </a:cubicBezTo>
                    <a:cubicBezTo>
                      <a:pt x="15240" y="16933"/>
                      <a:pt x="11430" y="16933"/>
                      <a:pt x="3810" y="16933"/>
                    </a:cubicBezTo>
                    <a:cubicBezTo>
                      <a:pt x="0" y="16933"/>
                      <a:pt x="0" y="9313"/>
                      <a:pt x="0" y="5503"/>
                    </a:cubicBezTo>
                    <a:lnTo>
                      <a:pt x="0" y="5503"/>
                    </a:lnTo>
                    <a:close/>
                  </a:path>
                </a:pathLst>
              </a:custGeom>
              <a:solidFill>
                <a:srgbClr val="FFF4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47" name="Freeform: Shape 946">
                <a:extLst>
                  <a:ext uri="{FF2B5EF4-FFF2-40B4-BE49-F238E27FC236}">
                    <a16:creationId xmlns:a16="http://schemas.microsoft.com/office/drawing/2014/main" id="{95000C49-04B6-FEEC-9495-3AC67AEBBB5D}"/>
                  </a:ext>
                </a:extLst>
              </p:cNvPr>
              <p:cNvSpPr/>
              <p:nvPr/>
            </p:nvSpPr>
            <p:spPr>
              <a:xfrm>
                <a:off x="7086601" y="1815676"/>
                <a:ext cx="26669" cy="13123"/>
              </a:xfrm>
              <a:custGeom>
                <a:avLst/>
                <a:gdLst>
                  <a:gd name="connsiteX0" fmla="*/ 26670 w 26669"/>
                  <a:gd name="connsiteY0" fmla="*/ 1693 h 13123"/>
                  <a:gd name="connsiteX1" fmla="*/ 11430 w 26669"/>
                  <a:gd name="connsiteY1" fmla="*/ 13123 h 13123"/>
                  <a:gd name="connsiteX2" fmla="*/ 0 w 26669"/>
                  <a:gd name="connsiteY2" fmla="*/ 9313 h 13123"/>
                  <a:gd name="connsiteX3" fmla="*/ 3810 w 26669"/>
                  <a:gd name="connsiteY3" fmla="*/ 1693 h 13123"/>
                  <a:gd name="connsiteX4" fmla="*/ 26670 w 26669"/>
                  <a:gd name="connsiteY4" fmla="*/ 1693 h 13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13123">
                    <a:moveTo>
                      <a:pt x="26670" y="1693"/>
                    </a:moveTo>
                    <a:cubicBezTo>
                      <a:pt x="22860" y="9313"/>
                      <a:pt x="15240" y="13123"/>
                      <a:pt x="11430" y="13123"/>
                    </a:cubicBezTo>
                    <a:cubicBezTo>
                      <a:pt x="7620" y="13123"/>
                      <a:pt x="3810" y="13123"/>
                      <a:pt x="0" y="9313"/>
                    </a:cubicBezTo>
                    <a:cubicBezTo>
                      <a:pt x="0" y="5503"/>
                      <a:pt x="0" y="1693"/>
                      <a:pt x="3810" y="1693"/>
                    </a:cubicBezTo>
                    <a:cubicBezTo>
                      <a:pt x="11430" y="1693"/>
                      <a:pt x="15240" y="-2117"/>
                      <a:pt x="26670" y="1693"/>
                    </a:cubicBezTo>
                    <a:close/>
                  </a:path>
                </a:pathLst>
              </a:custGeom>
              <a:solidFill>
                <a:srgbClr val="FFA2F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48" name="Freeform: Shape 947">
                <a:extLst>
                  <a:ext uri="{FF2B5EF4-FFF2-40B4-BE49-F238E27FC236}">
                    <a16:creationId xmlns:a16="http://schemas.microsoft.com/office/drawing/2014/main" id="{D7322A8D-46BD-A49D-3890-4DA5EAED7497}"/>
                  </a:ext>
                </a:extLst>
              </p:cNvPr>
              <p:cNvSpPr/>
              <p:nvPr/>
            </p:nvSpPr>
            <p:spPr>
              <a:xfrm>
                <a:off x="6215063" y="2065020"/>
                <a:ext cx="21907" cy="19050"/>
              </a:xfrm>
              <a:custGeom>
                <a:avLst/>
                <a:gdLst>
                  <a:gd name="connsiteX0" fmla="*/ 21907 w 21907"/>
                  <a:gd name="connsiteY0" fmla="*/ 15240 h 19050"/>
                  <a:gd name="connsiteX1" fmla="*/ 10477 w 21907"/>
                  <a:gd name="connsiteY1" fmla="*/ 19050 h 19050"/>
                  <a:gd name="connsiteX2" fmla="*/ 2857 w 21907"/>
                  <a:gd name="connsiteY2" fmla="*/ 11430 h 19050"/>
                  <a:gd name="connsiteX3" fmla="*/ 2857 w 21907"/>
                  <a:gd name="connsiteY3" fmla="*/ 3810 h 19050"/>
                  <a:gd name="connsiteX4" fmla="*/ 14287 w 21907"/>
                  <a:gd name="connsiteY4" fmla="*/ 0 h 19050"/>
                  <a:gd name="connsiteX5" fmla="*/ 21907 w 21907"/>
                  <a:gd name="connsiteY5" fmla="*/ 7620 h 19050"/>
                  <a:gd name="connsiteX6" fmla="*/ 21907 w 21907"/>
                  <a:gd name="connsiteY6" fmla="*/ 1524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07" h="19050">
                    <a:moveTo>
                      <a:pt x="21907" y="15240"/>
                    </a:moveTo>
                    <a:cubicBezTo>
                      <a:pt x="18098" y="15240"/>
                      <a:pt x="14287" y="19050"/>
                      <a:pt x="10477" y="19050"/>
                    </a:cubicBezTo>
                    <a:cubicBezTo>
                      <a:pt x="10477" y="15240"/>
                      <a:pt x="6667" y="11430"/>
                      <a:pt x="2857" y="11430"/>
                    </a:cubicBezTo>
                    <a:cubicBezTo>
                      <a:pt x="-952" y="7620"/>
                      <a:pt x="-952" y="3810"/>
                      <a:pt x="2857" y="3810"/>
                    </a:cubicBezTo>
                    <a:cubicBezTo>
                      <a:pt x="6667" y="0"/>
                      <a:pt x="10477" y="0"/>
                      <a:pt x="14287" y="0"/>
                    </a:cubicBezTo>
                    <a:cubicBezTo>
                      <a:pt x="18098" y="0"/>
                      <a:pt x="21907" y="3810"/>
                      <a:pt x="21907" y="7620"/>
                    </a:cubicBezTo>
                    <a:cubicBezTo>
                      <a:pt x="21907" y="11430"/>
                      <a:pt x="21907" y="15240"/>
                      <a:pt x="21907" y="15240"/>
                    </a:cubicBezTo>
                    <a:close/>
                  </a:path>
                </a:pathLst>
              </a:custGeom>
              <a:solidFill>
                <a:srgbClr val="FFF0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49" name="Freeform: Shape 948">
                <a:extLst>
                  <a:ext uri="{FF2B5EF4-FFF2-40B4-BE49-F238E27FC236}">
                    <a16:creationId xmlns:a16="http://schemas.microsoft.com/office/drawing/2014/main" id="{92BD44B5-DCC1-3BE7-AB10-60FA21A0B586}"/>
                  </a:ext>
                </a:extLst>
              </p:cNvPr>
              <p:cNvSpPr/>
              <p:nvPr/>
            </p:nvSpPr>
            <p:spPr>
              <a:xfrm>
                <a:off x="5581651" y="2080259"/>
                <a:ext cx="22860" cy="15240"/>
              </a:xfrm>
              <a:custGeom>
                <a:avLst/>
                <a:gdLst>
                  <a:gd name="connsiteX0" fmla="*/ 11430 w 22860"/>
                  <a:gd name="connsiteY0" fmla="*/ 15240 h 15240"/>
                  <a:gd name="connsiteX1" fmla="*/ 0 w 22860"/>
                  <a:gd name="connsiteY1" fmla="*/ 7620 h 15240"/>
                  <a:gd name="connsiteX2" fmla="*/ 11430 w 22860"/>
                  <a:gd name="connsiteY2" fmla="*/ 0 h 15240"/>
                  <a:gd name="connsiteX3" fmla="*/ 22860 w 22860"/>
                  <a:gd name="connsiteY3" fmla="*/ 7620 h 15240"/>
                  <a:gd name="connsiteX4" fmla="*/ 11430 w 22860"/>
                  <a:gd name="connsiteY4" fmla="*/ 1524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15240">
                    <a:moveTo>
                      <a:pt x="11430" y="15240"/>
                    </a:moveTo>
                    <a:cubicBezTo>
                      <a:pt x="7620" y="15240"/>
                      <a:pt x="0" y="15240"/>
                      <a:pt x="0" y="7620"/>
                    </a:cubicBezTo>
                    <a:cubicBezTo>
                      <a:pt x="0" y="0"/>
                      <a:pt x="7620" y="0"/>
                      <a:pt x="11430" y="0"/>
                    </a:cubicBezTo>
                    <a:cubicBezTo>
                      <a:pt x="15240" y="0"/>
                      <a:pt x="22860" y="0"/>
                      <a:pt x="22860" y="7620"/>
                    </a:cubicBezTo>
                    <a:cubicBezTo>
                      <a:pt x="22860" y="15240"/>
                      <a:pt x="19050" y="15240"/>
                      <a:pt x="11430" y="15240"/>
                    </a:cubicBezTo>
                    <a:close/>
                  </a:path>
                </a:pathLst>
              </a:custGeom>
              <a:solidFill>
                <a:srgbClr val="FFE0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50" name="Freeform: Shape 949">
                <a:extLst>
                  <a:ext uri="{FF2B5EF4-FFF2-40B4-BE49-F238E27FC236}">
                    <a16:creationId xmlns:a16="http://schemas.microsoft.com/office/drawing/2014/main" id="{10C03925-AF85-8A0D-AE47-0A5A730DFB5C}"/>
                  </a:ext>
                </a:extLst>
              </p:cNvPr>
              <p:cNvSpPr/>
              <p:nvPr/>
            </p:nvSpPr>
            <p:spPr>
              <a:xfrm>
                <a:off x="6294120" y="2393632"/>
                <a:ext cx="26669" cy="14287"/>
              </a:xfrm>
              <a:custGeom>
                <a:avLst/>
                <a:gdLst>
                  <a:gd name="connsiteX0" fmla="*/ 15240 w 26669"/>
                  <a:gd name="connsiteY0" fmla="*/ 14288 h 14287"/>
                  <a:gd name="connsiteX1" fmla="*/ 0 w 26669"/>
                  <a:gd name="connsiteY1" fmla="*/ 10477 h 14287"/>
                  <a:gd name="connsiteX2" fmla="*/ 0 w 26669"/>
                  <a:gd name="connsiteY2" fmla="*/ 2858 h 14287"/>
                  <a:gd name="connsiteX3" fmla="*/ 15240 w 26669"/>
                  <a:gd name="connsiteY3" fmla="*/ 2858 h 14287"/>
                  <a:gd name="connsiteX4" fmla="*/ 22860 w 26669"/>
                  <a:gd name="connsiteY4" fmla="*/ 6668 h 14287"/>
                  <a:gd name="connsiteX5" fmla="*/ 26670 w 26669"/>
                  <a:gd name="connsiteY5" fmla="*/ 10477 h 14287"/>
                  <a:gd name="connsiteX6" fmla="*/ 22860 w 26669"/>
                  <a:gd name="connsiteY6" fmla="*/ 14288 h 14287"/>
                  <a:gd name="connsiteX7" fmla="*/ 15240 w 26669"/>
                  <a:gd name="connsiteY7" fmla="*/ 14288 h 14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669" h="14287">
                    <a:moveTo>
                      <a:pt x="15240" y="14288"/>
                    </a:moveTo>
                    <a:cubicBezTo>
                      <a:pt x="11430" y="14288"/>
                      <a:pt x="3810" y="14288"/>
                      <a:pt x="0" y="10477"/>
                    </a:cubicBezTo>
                    <a:cubicBezTo>
                      <a:pt x="0" y="6668"/>
                      <a:pt x="0" y="6668"/>
                      <a:pt x="0" y="2858"/>
                    </a:cubicBezTo>
                    <a:cubicBezTo>
                      <a:pt x="3810" y="-953"/>
                      <a:pt x="11430" y="-953"/>
                      <a:pt x="15240" y="2858"/>
                    </a:cubicBezTo>
                    <a:cubicBezTo>
                      <a:pt x="19050" y="2858"/>
                      <a:pt x="19050" y="2858"/>
                      <a:pt x="22860" y="6668"/>
                    </a:cubicBezTo>
                    <a:cubicBezTo>
                      <a:pt x="22860" y="6668"/>
                      <a:pt x="26670" y="10477"/>
                      <a:pt x="26670" y="10477"/>
                    </a:cubicBezTo>
                    <a:cubicBezTo>
                      <a:pt x="26670" y="14288"/>
                      <a:pt x="22860" y="14288"/>
                      <a:pt x="22860" y="14288"/>
                    </a:cubicBezTo>
                    <a:cubicBezTo>
                      <a:pt x="19050" y="14288"/>
                      <a:pt x="19050" y="14288"/>
                      <a:pt x="15240" y="14288"/>
                    </a:cubicBezTo>
                    <a:close/>
                  </a:path>
                </a:pathLst>
              </a:custGeom>
              <a:solidFill>
                <a:srgbClr val="FFD4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51" name="Freeform: Shape 950">
                <a:extLst>
                  <a:ext uri="{FF2B5EF4-FFF2-40B4-BE49-F238E27FC236}">
                    <a16:creationId xmlns:a16="http://schemas.microsoft.com/office/drawing/2014/main" id="{45365FFF-8CC9-5DC5-E7AF-9E2148091C71}"/>
                  </a:ext>
                </a:extLst>
              </p:cNvPr>
              <p:cNvSpPr/>
              <p:nvPr/>
            </p:nvSpPr>
            <p:spPr>
              <a:xfrm>
                <a:off x="5764531" y="1653540"/>
                <a:ext cx="19050" cy="15239"/>
              </a:xfrm>
              <a:custGeom>
                <a:avLst/>
                <a:gdLst>
                  <a:gd name="connsiteX0" fmla="*/ 7620 w 19050"/>
                  <a:gd name="connsiteY0" fmla="*/ 0 h 15239"/>
                  <a:gd name="connsiteX1" fmla="*/ 19050 w 19050"/>
                  <a:gd name="connsiteY1" fmla="*/ 7620 h 15239"/>
                  <a:gd name="connsiteX2" fmla="*/ 11430 w 19050"/>
                  <a:gd name="connsiteY2" fmla="*/ 15240 h 15239"/>
                  <a:gd name="connsiteX3" fmla="*/ 0 w 19050"/>
                  <a:gd name="connsiteY3" fmla="*/ 7620 h 15239"/>
                  <a:gd name="connsiteX4" fmla="*/ 7620 w 19050"/>
                  <a:gd name="connsiteY4" fmla="*/ 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5239">
                    <a:moveTo>
                      <a:pt x="7620" y="0"/>
                    </a:moveTo>
                    <a:cubicBezTo>
                      <a:pt x="15240" y="0"/>
                      <a:pt x="19050" y="3810"/>
                      <a:pt x="19050" y="7620"/>
                    </a:cubicBezTo>
                    <a:cubicBezTo>
                      <a:pt x="19050" y="11430"/>
                      <a:pt x="15240" y="15240"/>
                      <a:pt x="11430" y="15240"/>
                    </a:cubicBezTo>
                    <a:cubicBezTo>
                      <a:pt x="3810" y="15240"/>
                      <a:pt x="0" y="15240"/>
                      <a:pt x="0" y="7620"/>
                    </a:cubicBezTo>
                    <a:cubicBezTo>
                      <a:pt x="0" y="3810"/>
                      <a:pt x="0" y="0"/>
                      <a:pt x="7620" y="0"/>
                    </a:cubicBezTo>
                    <a:close/>
                  </a:path>
                </a:pathLst>
              </a:custGeom>
              <a:solidFill>
                <a:srgbClr val="FFA9F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52" name="Freeform: Shape 951">
                <a:extLst>
                  <a:ext uri="{FF2B5EF4-FFF2-40B4-BE49-F238E27FC236}">
                    <a16:creationId xmlns:a16="http://schemas.microsoft.com/office/drawing/2014/main" id="{4E757746-7539-919C-773F-793C88D0E280}"/>
                  </a:ext>
                </a:extLst>
              </p:cNvPr>
              <p:cNvSpPr/>
              <p:nvPr/>
            </p:nvSpPr>
            <p:spPr>
              <a:xfrm>
                <a:off x="7044690" y="712470"/>
                <a:ext cx="17742" cy="24553"/>
              </a:xfrm>
              <a:custGeom>
                <a:avLst/>
                <a:gdLst>
                  <a:gd name="connsiteX0" fmla="*/ 15240 w 17742"/>
                  <a:gd name="connsiteY0" fmla="*/ 0 h 24553"/>
                  <a:gd name="connsiteX1" fmla="*/ 11430 w 17742"/>
                  <a:gd name="connsiteY1" fmla="*/ 22860 h 24553"/>
                  <a:gd name="connsiteX2" fmla="*/ 3810 w 17742"/>
                  <a:gd name="connsiteY2" fmla="*/ 22860 h 24553"/>
                  <a:gd name="connsiteX3" fmla="*/ 0 w 17742"/>
                  <a:gd name="connsiteY3" fmla="*/ 19050 h 24553"/>
                  <a:gd name="connsiteX4" fmla="*/ 15240 w 17742"/>
                  <a:gd name="connsiteY4" fmla="*/ 0 h 24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2" h="24553">
                    <a:moveTo>
                      <a:pt x="15240" y="0"/>
                    </a:moveTo>
                    <a:cubicBezTo>
                      <a:pt x="19050" y="7620"/>
                      <a:pt x="19050" y="15240"/>
                      <a:pt x="11430" y="22860"/>
                    </a:cubicBezTo>
                    <a:cubicBezTo>
                      <a:pt x="7620" y="22860"/>
                      <a:pt x="7620" y="26670"/>
                      <a:pt x="3810" y="22860"/>
                    </a:cubicBezTo>
                    <a:cubicBezTo>
                      <a:pt x="0" y="22860"/>
                      <a:pt x="0" y="19050"/>
                      <a:pt x="0" y="19050"/>
                    </a:cubicBezTo>
                    <a:cubicBezTo>
                      <a:pt x="0" y="7620"/>
                      <a:pt x="7620" y="3810"/>
                      <a:pt x="15240" y="0"/>
                    </a:cubicBezTo>
                    <a:close/>
                  </a:path>
                </a:pathLst>
              </a:custGeom>
              <a:solidFill>
                <a:srgbClr val="FFCF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53" name="Freeform: Shape 952">
                <a:extLst>
                  <a:ext uri="{FF2B5EF4-FFF2-40B4-BE49-F238E27FC236}">
                    <a16:creationId xmlns:a16="http://schemas.microsoft.com/office/drawing/2014/main" id="{36EE0724-61C4-6BFE-3F0B-2614792CE69D}"/>
                  </a:ext>
                </a:extLst>
              </p:cNvPr>
              <p:cNvSpPr/>
              <p:nvPr/>
            </p:nvSpPr>
            <p:spPr>
              <a:xfrm>
                <a:off x="6160770" y="2103120"/>
                <a:ext cx="26669" cy="13008"/>
              </a:xfrm>
              <a:custGeom>
                <a:avLst/>
                <a:gdLst>
                  <a:gd name="connsiteX0" fmla="*/ 0 w 26669"/>
                  <a:gd name="connsiteY0" fmla="*/ 7620 h 13008"/>
                  <a:gd name="connsiteX1" fmla="*/ 7620 w 26669"/>
                  <a:gd name="connsiteY1" fmla="*/ 0 h 13008"/>
                  <a:gd name="connsiteX2" fmla="*/ 19050 w 26669"/>
                  <a:gd name="connsiteY2" fmla="*/ 0 h 13008"/>
                  <a:gd name="connsiteX3" fmla="*/ 26670 w 26669"/>
                  <a:gd name="connsiteY3" fmla="*/ 0 h 13008"/>
                  <a:gd name="connsiteX4" fmla="*/ 22860 w 26669"/>
                  <a:gd name="connsiteY4" fmla="*/ 3810 h 13008"/>
                  <a:gd name="connsiteX5" fmla="*/ 15240 w 26669"/>
                  <a:gd name="connsiteY5" fmla="*/ 11430 h 13008"/>
                  <a:gd name="connsiteX6" fmla="*/ 0 w 26669"/>
                  <a:gd name="connsiteY6" fmla="*/ 7620 h 13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69" h="13008">
                    <a:moveTo>
                      <a:pt x="0" y="7620"/>
                    </a:moveTo>
                    <a:cubicBezTo>
                      <a:pt x="0" y="3810"/>
                      <a:pt x="3810" y="0"/>
                      <a:pt x="7620" y="0"/>
                    </a:cubicBezTo>
                    <a:cubicBezTo>
                      <a:pt x="11430" y="0"/>
                      <a:pt x="15240" y="0"/>
                      <a:pt x="19050" y="0"/>
                    </a:cubicBezTo>
                    <a:cubicBezTo>
                      <a:pt x="22860" y="0"/>
                      <a:pt x="26670" y="0"/>
                      <a:pt x="26670" y="0"/>
                    </a:cubicBezTo>
                    <a:cubicBezTo>
                      <a:pt x="26670" y="3810"/>
                      <a:pt x="26670" y="3810"/>
                      <a:pt x="22860" y="3810"/>
                    </a:cubicBezTo>
                    <a:cubicBezTo>
                      <a:pt x="19050" y="7620"/>
                      <a:pt x="15240" y="7620"/>
                      <a:pt x="15240" y="11430"/>
                    </a:cubicBezTo>
                    <a:cubicBezTo>
                      <a:pt x="7620" y="15240"/>
                      <a:pt x="0" y="11430"/>
                      <a:pt x="0" y="7620"/>
                    </a:cubicBezTo>
                    <a:close/>
                  </a:path>
                </a:pathLst>
              </a:custGeom>
              <a:solidFill>
                <a:srgbClr val="FFF2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54" name="Freeform: Shape 953">
                <a:extLst>
                  <a:ext uri="{FF2B5EF4-FFF2-40B4-BE49-F238E27FC236}">
                    <a16:creationId xmlns:a16="http://schemas.microsoft.com/office/drawing/2014/main" id="{B0A649FD-0A18-7CD6-109A-1019D09BBE51}"/>
                  </a:ext>
                </a:extLst>
              </p:cNvPr>
              <p:cNvSpPr/>
              <p:nvPr/>
            </p:nvSpPr>
            <p:spPr>
              <a:xfrm>
                <a:off x="4785360" y="1074420"/>
                <a:ext cx="25717" cy="20743"/>
              </a:xfrm>
              <a:custGeom>
                <a:avLst/>
                <a:gdLst>
                  <a:gd name="connsiteX0" fmla="*/ 0 w 25717"/>
                  <a:gd name="connsiteY0" fmla="*/ 0 h 20743"/>
                  <a:gd name="connsiteX1" fmla="*/ 22860 w 25717"/>
                  <a:gd name="connsiteY1" fmla="*/ 11430 h 20743"/>
                  <a:gd name="connsiteX2" fmla="*/ 22860 w 25717"/>
                  <a:gd name="connsiteY2" fmla="*/ 19050 h 20743"/>
                  <a:gd name="connsiteX3" fmla="*/ 11430 w 25717"/>
                  <a:gd name="connsiteY3" fmla="*/ 19050 h 20743"/>
                  <a:gd name="connsiteX4" fmla="*/ 0 w 25717"/>
                  <a:gd name="connsiteY4" fmla="*/ 0 h 20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17" h="20743">
                    <a:moveTo>
                      <a:pt x="0" y="0"/>
                    </a:moveTo>
                    <a:cubicBezTo>
                      <a:pt x="11430" y="3810"/>
                      <a:pt x="19050" y="7620"/>
                      <a:pt x="22860" y="11430"/>
                    </a:cubicBezTo>
                    <a:cubicBezTo>
                      <a:pt x="26670" y="15240"/>
                      <a:pt x="26670" y="15240"/>
                      <a:pt x="22860" y="19050"/>
                    </a:cubicBezTo>
                    <a:cubicBezTo>
                      <a:pt x="19050" y="22860"/>
                      <a:pt x="15240" y="19050"/>
                      <a:pt x="11430" y="19050"/>
                    </a:cubicBezTo>
                    <a:cubicBezTo>
                      <a:pt x="7620" y="15240"/>
                      <a:pt x="3810" y="7620"/>
                      <a:pt x="0" y="0"/>
                    </a:cubicBezTo>
                    <a:close/>
                  </a:path>
                </a:pathLst>
              </a:custGeom>
              <a:solidFill>
                <a:srgbClr val="FFEB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55" name="Freeform: Shape 954">
                <a:extLst>
                  <a:ext uri="{FF2B5EF4-FFF2-40B4-BE49-F238E27FC236}">
                    <a16:creationId xmlns:a16="http://schemas.microsoft.com/office/drawing/2014/main" id="{811D6DBD-5725-DC03-F530-014B1073CDAA}"/>
                  </a:ext>
                </a:extLst>
              </p:cNvPr>
              <p:cNvSpPr/>
              <p:nvPr/>
            </p:nvSpPr>
            <p:spPr>
              <a:xfrm>
                <a:off x="7459981" y="1314450"/>
                <a:ext cx="22859" cy="19050"/>
              </a:xfrm>
              <a:custGeom>
                <a:avLst/>
                <a:gdLst>
                  <a:gd name="connsiteX0" fmla="*/ 22860 w 22859"/>
                  <a:gd name="connsiteY0" fmla="*/ 7620 h 19050"/>
                  <a:gd name="connsiteX1" fmla="*/ 11430 w 22859"/>
                  <a:gd name="connsiteY1" fmla="*/ 19050 h 19050"/>
                  <a:gd name="connsiteX2" fmla="*/ 0 w 22859"/>
                  <a:gd name="connsiteY2" fmla="*/ 11430 h 19050"/>
                  <a:gd name="connsiteX3" fmla="*/ 11430 w 22859"/>
                  <a:gd name="connsiteY3" fmla="*/ 0 h 19050"/>
                  <a:gd name="connsiteX4" fmla="*/ 22860 w 22859"/>
                  <a:gd name="connsiteY4" fmla="*/ 762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19050">
                    <a:moveTo>
                      <a:pt x="22860" y="7620"/>
                    </a:moveTo>
                    <a:cubicBezTo>
                      <a:pt x="22860" y="11430"/>
                      <a:pt x="19050" y="15240"/>
                      <a:pt x="11430" y="19050"/>
                    </a:cubicBezTo>
                    <a:cubicBezTo>
                      <a:pt x="3810" y="19050"/>
                      <a:pt x="0" y="15240"/>
                      <a:pt x="0" y="11430"/>
                    </a:cubicBezTo>
                    <a:cubicBezTo>
                      <a:pt x="0" y="3810"/>
                      <a:pt x="3810" y="3810"/>
                      <a:pt x="11430" y="0"/>
                    </a:cubicBezTo>
                    <a:cubicBezTo>
                      <a:pt x="19050" y="0"/>
                      <a:pt x="22860" y="3810"/>
                      <a:pt x="22860" y="7620"/>
                    </a:cubicBezTo>
                    <a:close/>
                  </a:path>
                </a:pathLst>
              </a:custGeom>
              <a:solidFill>
                <a:srgbClr val="FFA9F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56" name="Freeform: Shape 955">
                <a:extLst>
                  <a:ext uri="{FF2B5EF4-FFF2-40B4-BE49-F238E27FC236}">
                    <a16:creationId xmlns:a16="http://schemas.microsoft.com/office/drawing/2014/main" id="{3963C8F6-AC90-221D-43E2-D33946C1429F}"/>
                  </a:ext>
                </a:extLst>
              </p:cNvPr>
              <p:cNvSpPr/>
              <p:nvPr/>
            </p:nvSpPr>
            <p:spPr>
              <a:xfrm>
                <a:off x="5006340" y="2377440"/>
                <a:ext cx="28248" cy="13008"/>
              </a:xfrm>
              <a:custGeom>
                <a:avLst/>
                <a:gdLst>
                  <a:gd name="connsiteX0" fmla="*/ 0 w 28248"/>
                  <a:gd name="connsiteY0" fmla="*/ 11430 h 13008"/>
                  <a:gd name="connsiteX1" fmla="*/ 22860 w 28248"/>
                  <a:gd name="connsiteY1" fmla="*/ 0 h 13008"/>
                  <a:gd name="connsiteX2" fmla="*/ 26670 w 28248"/>
                  <a:gd name="connsiteY2" fmla="*/ 7620 h 13008"/>
                  <a:gd name="connsiteX3" fmla="*/ 0 w 28248"/>
                  <a:gd name="connsiteY3" fmla="*/ 11430 h 13008"/>
                  <a:gd name="connsiteX4" fmla="*/ 0 w 28248"/>
                  <a:gd name="connsiteY4" fmla="*/ 11430 h 13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48" h="13008">
                    <a:moveTo>
                      <a:pt x="0" y="11430"/>
                    </a:moveTo>
                    <a:cubicBezTo>
                      <a:pt x="0" y="7620"/>
                      <a:pt x="19050" y="0"/>
                      <a:pt x="22860" y="0"/>
                    </a:cubicBezTo>
                    <a:cubicBezTo>
                      <a:pt x="26670" y="0"/>
                      <a:pt x="30480" y="3810"/>
                      <a:pt x="26670" y="7620"/>
                    </a:cubicBezTo>
                    <a:cubicBezTo>
                      <a:pt x="26670" y="11430"/>
                      <a:pt x="7620" y="15240"/>
                      <a:pt x="0" y="11430"/>
                    </a:cubicBezTo>
                    <a:cubicBezTo>
                      <a:pt x="0" y="11430"/>
                      <a:pt x="0" y="11430"/>
                      <a:pt x="0" y="11430"/>
                    </a:cubicBezTo>
                    <a:close/>
                  </a:path>
                </a:pathLst>
              </a:custGeom>
              <a:solidFill>
                <a:srgbClr val="FFEF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57" name="Freeform: Shape 956">
                <a:extLst>
                  <a:ext uri="{FF2B5EF4-FFF2-40B4-BE49-F238E27FC236}">
                    <a16:creationId xmlns:a16="http://schemas.microsoft.com/office/drawing/2014/main" id="{E4D90C54-F333-8ED2-62A2-F88157706032}"/>
                  </a:ext>
                </a:extLst>
              </p:cNvPr>
              <p:cNvSpPr/>
              <p:nvPr/>
            </p:nvSpPr>
            <p:spPr>
              <a:xfrm>
                <a:off x="6309361" y="2225040"/>
                <a:ext cx="22859" cy="15239"/>
              </a:xfrm>
              <a:custGeom>
                <a:avLst/>
                <a:gdLst>
                  <a:gd name="connsiteX0" fmla="*/ 11430 w 22859"/>
                  <a:gd name="connsiteY0" fmla="*/ 0 h 15239"/>
                  <a:gd name="connsiteX1" fmla="*/ 22860 w 22859"/>
                  <a:gd name="connsiteY1" fmla="*/ 7620 h 15239"/>
                  <a:gd name="connsiteX2" fmla="*/ 11430 w 22859"/>
                  <a:gd name="connsiteY2" fmla="*/ 15240 h 15239"/>
                  <a:gd name="connsiteX3" fmla="*/ 0 w 22859"/>
                  <a:gd name="connsiteY3" fmla="*/ 7620 h 15239"/>
                  <a:gd name="connsiteX4" fmla="*/ 11430 w 22859"/>
                  <a:gd name="connsiteY4" fmla="*/ 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15239">
                    <a:moveTo>
                      <a:pt x="11430" y="0"/>
                    </a:moveTo>
                    <a:cubicBezTo>
                      <a:pt x="15240" y="3810"/>
                      <a:pt x="22860" y="0"/>
                      <a:pt x="22860" y="7620"/>
                    </a:cubicBezTo>
                    <a:cubicBezTo>
                      <a:pt x="22860" y="11430"/>
                      <a:pt x="19050" y="15240"/>
                      <a:pt x="11430" y="15240"/>
                    </a:cubicBezTo>
                    <a:cubicBezTo>
                      <a:pt x="7620" y="15240"/>
                      <a:pt x="0" y="11430"/>
                      <a:pt x="0" y="7620"/>
                    </a:cubicBezTo>
                    <a:cubicBezTo>
                      <a:pt x="3810" y="3810"/>
                      <a:pt x="7620" y="0"/>
                      <a:pt x="11430" y="0"/>
                    </a:cubicBezTo>
                    <a:close/>
                  </a:path>
                </a:pathLst>
              </a:custGeom>
              <a:solidFill>
                <a:srgbClr val="FFF0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58" name="Freeform: Shape 957">
                <a:extLst>
                  <a:ext uri="{FF2B5EF4-FFF2-40B4-BE49-F238E27FC236}">
                    <a16:creationId xmlns:a16="http://schemas.microsoft.com/office/drawing/2014/main" id="{3D090570-0653-B27E-D855-3A941F6BCA22}"/>
                  </a:ext>
                </a:extLst>
              </p:cNvPr>
              <p:cNvSpPr/>
              <p:nvPr/>
            </p:nvSpPr>
            <p:spPr>
              <a:xfrm>
                <a:off x="8164831" y="1200150"/>
                <a:ext cx="41909" cy="15239"/>
              </a:xfrm>
              <a:custGeom>
                <a:avLst/>
                <a:gdLst>
                  <a:gd name="connsiteX0" fmla="*/ 41910 w 41909"/>
                  <a:gd name="connsiteY0" fmla="*/ 0 h 15239"/>
                  <a:gd name="connsiteX1" fmla="*/ 7620 w 41909"/>
                  <a:gd name="connsiteY1" fmla="*/ 15240 h 15239"/>
                  <a:gd name="connsiteX2" fmla="*/ 0 w 41909"/>
                  <a:gd name="connsiteY2" fmla="*/ 15240 h 15239"/>
                  <a:gd name="connsiteX3" fmla="*/ 41910 w 41909"/>
                  <a:gd name="connsiteY3" fmla="*/ 0 h 15239"/>
                </a:gdLst>
                <a:ahLst/>
                <a:cxnLst>
                  <a:cxn ang="0">
                    <a:pos x="connsiteX0" y="connsiteY0"/>
                  </a:cxn>
                  <a:cxn ang="0">
                    <a:pos x="connsiteX1" y="connsiteY1"/>
                  </a:cxn>
                  <a:cxn ang="0">
                    <a:pos x="connsiteX2" y="connsiteY2"/>
                  </a:cxn>
                  <a:cxn ang="0">
                    <a:pos x="connsiteX3" y="connsiteY3"/>
                  </a:cxn>
                </a:cxnLst>
                <a:rect l="l" t="t" r="r" b="b"/>
                <a:pathLst>
                  <a:path w="41909" h="15239">
                    <a:moveTo>
                      <a:pt x="41910" y="0"/>
                    </a:moveTo>
                    <a:cubicBezTo>
                      <a:pt x="30480" y="3810"/>
                      <a:pt x="19050" y="11430"/>
                      <a:pt x="7620" y="15240"/>
                    </a:cubicBezTo>
                    <a:cubicBezTo>
                      <a:pt x="7620" y="15240"/>
                      <a:pt x="3810" y="15240"/>
                      <a:pt x="0" y="15240"/>
                    </a:cubicBezTo>
                    <a:cubicBezTo>
                      <a:pt x="7620" y="7620"/>
                      <a:pt x="15240" y="3810"/>
                      <a:pt x="41910" y="0"/>
                    </a:cubicBezTo>
                    <a:close/>
                  </a:path>
                </a:pathLst>
              </a:custGeom>
              <a:solidFill>
                <a:srgbClr val="FFF2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59" name="Freeform: Shape 958">
                <a:extLst>
                  <a:ext uri="{FF2B5EF4-FFF2-40B4-BE49-F238E27FC236}">
                    <a16:creationId xmlns:a16="http://schemas.microsoft.com/office/drawing/2014/main" id="{4AF71D26-BB84-E760-786F-C4E33D244D48}"/>
                  </a:ext>
                </a:extLst>
              </p:cNvPr>
              <p:cNvSpPr/>
              <p:nvPr/>
            </p:nvSpPr>
            <p:spPr>
              <a:xfrm>
                <a:off x="5900196" y="2255520"/>
                <a:ext cx="20544" cy="16278"/>
              </a:xfrm>
              <a:custGeom>
                <a:avLst/>
                <a:gdLst>
                  <a:gd name="connsiteX0" fmla="*/ 9115 w 20544"/>
                  <a:gd name="connsiteY0" fmla="*/ 0 h 16278"/>
                  <a:gd name="connsiteX1" fmla="*/ 20545 w 20544"/>
                  <a:gd name="connsiteY1" fmla="*/ 7620 h 16278"/>
                  <a:gd name="connsiteX2" fmla="*/ 9115 w 20544"/>
                  <a:gd name="connsiteY2" fmla="*/ 15240 h 16278"/>
                  <a:gd name="connsiteX3" fmla="*/ 1495 w 20544"/>
                  <a:gd name="connsiteY3" fmla="*/ 7620 h 16278"/>
                  <a:gd name="connsiteX4" fmla="*/ 9115 w 20544"/>
                  <a:gd name="connsiteY4" fmla="*/ 0 h 16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4" h="16278">
                    <a:moveTo>
                      <a:pt x="9115" y="0"/>
                    </a:moveTo>
                    <a:cubicBezTo>
                      <a:pt x="16735" y="0"/>
                      <a:pt x="20545" y="3810"/>
                      <a:pt x="20545" y="7620"/>
                    </a:cubicBezTo>
                    <a:cubicBezTo>
                      <a:pt x="20545" y="11430"/>
                      <a:pt x="16735" y="19050"/>
                      <a:pt x="9115" y="15240"/>
                    </a:cubicBezTo>
                    <a:cubicBezTo>
                      <a:pt x="1495" y="15240"/>
                      <a:pt x="1495" y="11430"/>
                      <a:pt x="1495" y="7620"/>
                    </a:cubicBezTo>
                    <a:cubicBezTo>
                      <a:pt x="-2315" y="0"/>
                      <a:pt x="1495" y="0"/>
                      <a:pt x="9115" y="0"/>
                    </a:cubicBezTo>
                    <a:close/>
                  </a:path>
                </a:pathLst>
              </a:custGeom>
              <a:solidFill>
                <a:srgbClr val="FFED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60" name="Freeform: Shape 959">
                <a:extLst>
                  <a:ext uri="{FF2B5EF4-FFF2-40B4-BE49-F238E27FC236}">
                    <a16:creationId xmlns:a16="http://schemas.microsoft.com/office/drawing/2014/main" id="{8058C8E9-CC12-EBAD-4CC7-8780AF566974}"/>
                  </a:ext>
                </a:extLst>
              </p:cNvPr>
              <p:cNvSpPr/>
              <p:nvPr/>
            </p:nvSpPr>
            <p:spPr>
              <a:xfrm>
                <a:off x="7703820" y="1546859"/>
                <a:ext cx="34290" cy="11430"/>
              </a:xfrm>
              <a:custGeom>
                <a:avLst/>
                <a:gdLst>
                  <a:gd name="connsiteX0" fmla="*/ 34290 w 34290"/>
                  <a:gd name="connsiteY0" fmla="*/ 0 h 11430"/>
                  <a:gd name="connsiteX1" fmla="*/ 11430 w 34290"/>
                  <a:gd name="connsiteY1" fmla="*/ 11430 h 11430"/>
                  <a:gd name="connsiteX2" fmla="*/ 0 w 34290"/>
                  <a:gd name="connsiteY2" fmla="*/ 7620 h 11430"/>
                  <a:gd name="connsiteX3" fmla="*/ 7620 w 34290"/>
                  <a:gd name="connsiteY3" fmla="*/ 0 h 11430"/>
                  <a:gd name="connsiteX4" fmla="*/ 34290 w 34290"/>
                  <a:gd name="connsiteY4" fmla="*/ 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11430">
                    <a:moveTo>
                      <a:pt x="34290" y="0"/>
                    </a:moveTo>
                    <a:cubicBezTo>
                      <a:pt x="30480" y="7620"/>
                      <a:pt x="22860" y="11430"/>
                      <a:pt x="11430" y="11430"/>
                    </a:cubicBezTo>
                    <a:cubicBezTo>
                      <a:pt x="7620" y="11430"/>
                      <a:pt x="3810" y="11430"/>
                      <a:pt x="0" y="7620"/>
                    </a:cubicBezTo>
                    <a:cubicBezTo>
                      <a:pt x="0" y="3810"/>
                      <a:pt x="3810" y="0"/>
                      <a:pt x="7620" y="0"/>
                    </a:cubicBezTo>
                    <a:cubicBezTo>
                      <a:pt x="19050" y="0"/>
                      <a:pt x="26670" y="0"/>
                      <a:pt x="34290" y="0"/>
                    </a:cubicBezTo>
                    <a:close/>
                  </a:path>
                </a:pathLst>
              </a:custGeom>
              <a:solidFill>
                <a:srgbClr val="FFF2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61" name="Freeform: Shape 960">
                <a:extLst>
                  <a:ext uri="{FF2B5EF4-FFF2-40B4-BE49-F238E27FC236}">
                    <a16:creationId xmlns:a16="http://schemas.microsoft.com/office/drawing/2014/main" id="{608937AA-4913-6100-6095-AB26FEB17E60}"/>
                  </a:ext>
                </a:extLst>
              </p:cNvPr>
              <p:cNvSpPr/>
              <p:nvPr/>
            </p:nvSpPr>
            <p:spPr>
              <a:xfrm>
                <a:off x="5379720" y="2402531"/>
                <a:ext cx="31518" cy="14586"/>
              </a:xfrm>
              <a:custGeom>
                <a:avLst/>
                <a:gdLst>
                  <a:gd name="connsiteX0" fmla="*/ 0 w 31518"/>
                  <a:gd name="connsiteY0" fmla="*/ 9198 h 14586"/>
                  <a:gd name="connsiteX1" fmla="*/ 19050 w 31518"/>
                  <a:gd name="connsiteY1" fmla="*/ 1578 h 14586"/>
                  <a:gd name="connsiteX2" fmla="*/ 30480 w 31518"/>
                  <a:gd name="connsiteY2" fmla="*/ 5388 h 14586"/>
                  <a:gd name="connsiteX3" fmla="*/ 22860 w 31518"/>
                  <a:gd name="connsiteY3" fmla="*/ 13008 h 14586"/>
                  <a:gd name="connsiteX4" fmla="*/ 0 w 31518"/>
                  <a:gd name="connsiteY4" fmla="*/ 9198 h 14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18" h="14586">
                    <a:moveTo>
                      <a:pt x="0" y="9198"/>
                    </a:moveTo>
                    <a:cubicBezTo>
                      <a:pt x="11430" y="5388"/>
                      <a:pt x="15240" y="5388"/>
                      <a:pt x="19050" y="1578"/>
                    </a:cubicBezTo>
                    <a:cubicBezTo>
                      <a:pt x="22860" y="-2232"/>
                      <a:pt x="26670" y="1578"/>
                      <a:pt x="30480" y="5388"/>
                    </a:cubicBezTo>
                    <a:cubicBezTo>
                      <a:pt x="34290" y="13008"/>
                      <a:pt x="26670" y="13008"/>
                      <a:pt x="22860" y="13008"/>
                    </a:cubicBezTo>
                    <a:cubicBezTo>
                      <a:pt x="19050" y="16818"/>
                      <a:pt x="11430" y="13008"/>
                      <a:pt x="0" y="9198"/>
                    </a:cubicBezTo>
                    <a:close/>
                  </a:path>
                </a:pathLst>
              </a:custGeom>
              <a:solidFill>
                <a:srgbClr val="FFE6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62" name="Freeform: Shape 961">
                <a:extLst>
                  <a:ext uri="{FF2B5EF4-FFF2-40B4-BE49-F238E27FC236}">
                    <a16:creationId xmlns:a16="http://schemas.microsoft.com/office/drawing/2014/main" id="{1DE615FB-96E9-EBC7-2C42-8F366AFFF281}"/>
                  </a:ext>
                </a:extLst>
              </p:cNvPr>
              <p:cNvSpPr/>
              <p:nvPr/>
            </p:nvSpPr>
            <p:spPr>
              <a:xfrm>
                <a:off x="9022081" y="1162050"/>
                <a:ext cx="34289" cy="11429"/>
              </a:xfrm>
              <a:custGeom>
                <a:avLst/>
                <a:gdLst>
                  <a:gd name="connsiteX0" fmla="*/ 34290 w 34289"/>
                  <a:gd name="connsiteY0" fmla="*/ 0 h 11429"/>
                  <a:gd name="connsiteX1" fmla="*/ 7620 w 34289"/>
                  <a:gd name="connsiteY1" fmla="*/ 11430 h 11429"/>
                  <a:gd name="connsiteX2" fmla="*/ 0 w 34289"/>
                  <a:gd name="connsiteY2" fmla="*/ 11430 h 11429"/>
                  <a:gd name="connsiteX3" fmla="*/ 3810 w 34289"/>
                  <a:gd name="connsiteY3" fmla="*/ 3810 h 11429"/>
                  <a:gd name="connsiteX4" fmla="*/ 34290 w 34289"/>
                  <a:gd name="connsiteY4" fmla="*/ 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89" h="11429">
                    <a:moveTo>
                      <a:pt x="34290" y="0"/>
                    </a:moveTo>
                    <a:cubicBezTo>
                      <a:pt x="26670" y="7620"/>
                      <a:pt x="15240" y="7620"/>
                      <a:pt x="7620" y="11430"/>
                    </a:cubicBezTo>
                    <a:cubicBezTo>
                      <a:pt x="3810" y="11430"/>
                      <a:pt x="3810" y="11430"/>
                      <a:pt x="0" y="11430"/>
                    </a:cubicBezTo>
                    <a:cubicBezTo>
                      <a:pt x="0" y="7620"/>
                      <a:pt x="0" y="7620"/>
                      <a:pt x="3810" y="3810"/>
                    </a:cubicBezTo>
                    <a:cubicBezTo>
                      <a:pt x="11430" y="3810"/>
                      <a:pt x="22860" y="0"/>
                      <a:pt x="34290" y="0"/>
                    </a:cubicBezTo>
                    <a:close/>
                  </a:path>
                </a:pathLst>
              </a:custGeom>
              <a:solidFill>
                <a:srgbClr val="FFD2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63" name="Freeform: Shape 962">
                <a:extLst>
                  <a:ext uri="{FF2B5EF4-FFF2-40B4-BE49-F238E27FC236}">
                    <a16:creationId xmlns:a16="http://schemas.microsoft.com/office/drawing/2014/main" id="{EBFFC9AA-CE41-5014-3DD1-97152FE86567}"/>
                  </a:ext>
                </a:extLst>
              </p:cNvPr>
              <p:cNvSpPr/>
              <p:nvPr/>
            </p:nvSpPr>
            <p:spPr>
              <a:xfrm>
                <a:off x="5162551" y="2526030"/>
                <a:ext cx="20544" cy="15239"/>
              </a:xfrm>
              <a:custGeom>
                <a:avLst/>
                <a:gdLst>
                  <a:gd name="connsiteX0" fmla="*/ 11430 w 20544"/>
                  <a:gd name="connsiteY0" fmla="*/ 15240 h 15239"/>
                  <a:gd name="connsiteX1" fmla="*/ 0 w 20544"/>
                  <a:gd name="connsiteY1" fmla="*/ 7620 h 15239"/>
                  <a:gd name="connsiteX2" fmla="*/ 7620 w 20544"/>
                  <a:gd name="connsiteY2" fmla="*/ 0 h 15239"/>
                  <a:gd name="connsiteX3" fmla="*/ 19050 w 20544"/>
                  <a:gd name="connsiteY3" fmla="*/ 7620 h 15239"/>
                  <a:gd name="connsiteX4" fmla="*/ 11430 w 20544"/>
                  <a:gd name="connsiteY4" fmla="*/ 1524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4" h="15239">
                    <a:moveTo>
                      <a:pt x="11430" y="15240"/>
                    </a:moveTo>
                    <a:cubicBezTo>
                      <a:pt x="7620" y="15240"/>
                      <a:pt x="3810" y="15240"/>
                      <a:pt x="0" y="7620"/>
                    </a:cubicBezTo>
                    <a:cubicBezTo>
                      <a:pt x="0" y="3810"/>
                      <a:pt x="0" y="0"/>
                      <a:pt x="7620" y="0"/>
                    </a:cubicBezTo>
                    <a:cubicBezTo>
                      <a:pt x="11430" y="0"/>
                      <a:pt x="19050" y="3810"/>
                      <a:pt x="19050" y="7620"/>
                    </a:cubicBezTo>
                    <a:cubicBezTo>
                      <a:pt x="22860" y="11430"/>
                      <a:pt x="19050" y="15240"/>
                      <a:pt x="11430" y="15240"/>
                    </a:cubicBezTo>
                    <a:close/>
                  </a:path>
                </a:pathLst>
              </a:custGeom>
              <a:solidFill>
                <a:srgbClr val="FFF3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64" name="Freeform: Shape 963">
                <a:extLst>
                  <a:ext uri="{FF2B5EF4-FFF2-40B4-BE49-F238E27FC236}">
                    <a16:creationId xmlns:a16="http://schemas.microsoft.com/office/drawing/2014/main" id="{8B9D0391-5995-4021-61B0-14A26B1DDF9C}"/>
                  </a:ext>
                </a:extLst>
              </p:cNvPr>
              <p:cNvSpPr/>
              <p:nvPr/>
            </p:nvSpPr>
            <p:spPr>
              <a:xfrm>
                <a:off x="6148734" y="2167890"/>
                <a:ext cx="23466" cy="19050"/>
              </a:xfrm>
              <a:custGeom>
                <a:avLst/>
                <a:gdLst>
                  <a:gd name="connsiteX0" fmla="*/ 15847 w 23466"/>
                  <a:gd name="connsiteY0" fmla="*/ 19050 h 19050"/>
                  <a:gd name="connsiteX1" fmla="*/ 606 w 23466"/>
                  <a:gd name="connsiteY1" fmla="*/ 7620 h 19050"/>
                  <a:gd name="connsiteX2" fmla="*/ 8227 w 23466"/>
                  <a:gd name="connsiteY2" fmla="*/ 0 h 19050"/>
                  <a:gd name="connsiteX3" fmla="*/ 23466 w 23466"/>
                  <a:gd name="connsiteY3" fmla="*/ 15240 h 19050"/>
                  <a:gd name="connsiteX4" fmla="*/ 15847 w 23466"/>
                  <a:gd name="connsiteY4" fmla="*/ 1905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66" h="19050">
                    <a:moveTo>
                      <a:pt x="15847" y="19050"/>
                    </a:moveTo>
                    <a:cubicBezTo>
                      <a:pt x="12036" y="19050"/>
                      <a:pt x="-3203" y="11430"/>
                      <a:pt x="606" y="7620"/>
                    </a:cubicBezTo>
                    <a:cubicBezTo>
                      <a:pt x="606" y="3810"/>
                      <a:pt x="4416" y="0"/>
                      <a:pt x="8227" y="0"/>
                    </a:cubicBezTo>
                    <a:cubicBezTo>
                      <a:pt x="12036" y="0"/>
                      <a:pt x="23466" y="11430"/>
                      <a:pt x="23466" y="15240"/>
                    </a:cubicBezTo>
                    <a:cubicBezTo>
                      <a:pt x="19656" y="15240"/>
                      <a:pt x="19656" y="19050"/>
                      <a:pt x="15847" y="19050"/>
                    </a:cubicBezTo>
                    <a:close/>
                  </a:path>
                </a:pathLst>
              </a:custGeom>
              <a:solidFill>
                <a:srgbClr val="FF9DF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65" name="Freeform: Shape 964">
                <a:extLst>
                  <a:ext uri="{FF2B5EF4-FFF2-40B4-BE49-F238E27FC236}">
                    <a16:creationId xmlns:a16="http://schemas.microsoft.com/office/drawing/2014/main" id="{CF6FC28C-63EE-F3EC-634C-1A712A0C314D}"/>
                  </a:ext>
                </a:extLst>
              </p:cNvPr>
              <p:cNvSpPr/>
              <p:nvPr/>
            </p:nvSpPr>
            <p:spPr>
              <a:xfrm>
                <a:off x="6936972" y="2575559"/>
                <a:ext cx="20088" cy="15240"/>
              </a:xfrm>
              <a:custGeom>
                <a:avLst/>
                <a:gdLst>
                  <a:gd name="connsiteX0" fmla="*/ 8658 w 20088"/>
                  <a:gd name="connsiteY0" fmla="*/ 0 h 15240"/>
                  <a:gd name="connsiteX1" fmla="*/ 20089 w 20088"/>
                  <a:gd name="connsiteY1" fmla="*/ 7620 h 15240"/>
                  <a:gd name="connsiteX2" fmla="*/ 8658 w 20088"/>
                  <a:gd name="connsiteY2" fmla="*/ 15240 h 15240"/>
                  <a:gd name="connsiteX3" fmla="*/ 1039 w 20088"/>
                  <a:gd name="connsiteY3" fmla="*/ 7620 h 15240"/>
                  <a:gd name="connsiteX4" fmla="*/ 8658 w 20088"/>
                  <a:gd name="connsiteY4" fmla="*/ 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88" h="15240">
                    <a:moveTo>
                      <a:pt x="8658" y="0"/>
                    </a:moveTo>
                    <a:cubicBezTo>
                      <a:pt x="12468" y="0"/>
                      <a:pt x="20089" y="0"/>
                      <a:pt x="20089" y="7620"/>
                    </a:cubicBezTo>
                    <a:cubicBezTo>
                      <a:pt x="20089" y="11430"/>
                      <a:pt x="12468" y="15240"/>
                      <a:pt x="8658" y="15240"/>
                    </a:cubicBezTo>
                    <a:cubicBezTo>
                      <a:pt x="4848" y="15240"/>
                      <a:pt x="1039" y="11430"/>
                      <a:pt x="1039" y="7620"/>
                    </a:cubicBezTo>
                    <a:cubicBezTo>
                      <a:pt x="-2772" y="0"/>
                      <a:pt x="4848" y="0"/>
                      <a:pt x="8658" y="0"/>
                    </a:cubicBezTo>
                    <a:close/>
                  </a:path>
                </a:pathLst>
              </a:custGeom>
              <a:solidFill>
                <a:srgbClr val="FFC9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66" name="Freeform: Shape 965">
                <a:extLst>
                  <a:ext uri="{FF2B5EF4-FFF2-40B4-BE49-F238E27FC236}">
                    <a16:creationId xmlns:a16="http://schemas.microsoft.com/office/drawing/2014/main" id="{984377CF-BB7E-1DB5-7564-F65FC5017FC6}"/>
                  </a:ext>
                </a:extLst>
              </p:cNvPr>
              <p:cNvSpPr/>
              <p:nvPr/>
            </p:nvSpPr>
            <p:spPr>
              <a:xfrm>
                <a:off x="5436870" y="2095500"/>
                <a:ext cx="19050" cy="15240"/>
              </a:xfrm>
              <a:custGeom>
                <a:avLst/>
                <a:gdLst>
                  <a:gd name="connsiteX0" fmla="*/ 0 w 19050"/>
                  <a:gd name="connsiteY0" fmla="*/ 7620 h 15240"/>
                  <a:gd name="connsiteX1" fmla="*/ 7620 w 19050"/>
                  <a:gd name="connsiteY1" fmla="*/ 0 h 15240"/>
                  <a:gd name="connsiteX2" fmla="*/ 19050 w 19050"/>
                  <a:gd name="connsiteY2" fmla="*/ 7620 h 15240"/>
                  <a:gd name="connsiteX3" fmla="*/ 11430 w 19050"/>
                  <a:gd name="connsiteY3" fmla="*/ 15240 h 15240"/>
                  <a:gd name="connsiteX4" fmla="*/ 0 w 19050"/>
                  <a:gd name="connsiteY4" fmla="*/ 762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5240">
                    <a:moveTo>
                      <a:pt x="0" y="7620"/>
                    </a:moveTo>
                    <a:cubicBezTo>
                      <a:pt x="0" y="3810"/>
                      <a:pt x="0" y="0"/>
                      <a:pt x="7620" y="0"/>
                    </a:cubicBezTo>
                    <a:cubicBezTo>
                      <a:pt x="11430" y="0"/>
                      <a:pt x="19050" y="3810"/>
                      <a:pt x="19050" y="7620"/>
                    </a:cubicBezTo>
                    <a:cubicBezTo>
                      <a:pt x="19050" y="11430"/>
                      <a:pt x="15240" y="15240"/>
                      <a:pt x="11430" y="15240"/>
                    </a:cubicBezTo>
                    <a:cubicBezTo>
                      <a:pt x="0" y="15240"/>
                      <a:pt x="0" y="11430"/>
                      <a:pt x="0" y="7620"/>
                    </a:cubicBezTo>
                    <a:close/>
                  </a:path>
                </a:pathLst>
              </a:custGeom>
              <a:solidFill>
                <a:srgbClr val="FFDF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67" name="Freeform: Shape 966">
                <a:extLst>
                  <a:ext uri="{FF2B5EF4-FFF2-40B4-BE49-F238E27FC236}">
                    <a16:creationId xmlns:a16="http://schemas.microsoft.com/office/drawing/2014/main" id="{DFFD17D5-37C9-E9B2-ABA9-A9944DD5AE78}"/>
                  </a:ext>
                </a:extLst>
              </p:cNvPr>
              <p:cNvSpPr/>
              <p:nvPr/>
            </p:nvSpPr>
            <p:spPr>
              <a:xfrm>
                <a:off x="6949440" y="1661159"/>
                <a:ext cx="26670" cy="15996"/>
              </a:xfrm>
              <a:custGeom>
                <a:avLst/>
                <a:gdLst>
                  <a:gd name="connsiteX0" fmla="*/ 26670 w 26670"/>
                  <a:gd name="connsiteY0" fmla="*/ 0 h 15996"/>
                  <a:gd name="connsiteX1" fmla="*/ 3810 w 26670"/>
                  <a:gd name="connsiteY1" fmla="*/ 15240 h 15996"/>
                  <a:gd name="connsiteX2" fmla="*/ 0 w 26670"/>
                  <a:gd name="connsiteY2" fmla="*/ 11430 h 15996"/>
                  <a:gd name="connsiteX3" fmla="*/ 3810 w 26670"/>
                  <a:gd name="connsiteY3" fmla="*/ 7620 h 15996"/>
                  <a:gd name="connsiteX4" fmla="*/ 26670 w 26670"/>
                  <a:gd name="connsiteY4" fmla="*/ 0 h 15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15996">
                    <a:moveTo>
                      <a:pt x="26670" y="0"/>
                    </a:moveTo>
                    <a:cubicBezTo>
                      <a:pt x="22860" y="7620"/>
                      <a:pt x="11430" y="19050"/>
                      <a:pt x="3810" y="15240"/>
                    </a:cubicBezTo>
                    <a:cubicBezTo>
                      <a:pt x="3810" y="15240"/>
                      <a:pt x="0" y="15240"/>
                      <a:pt x="0" y="11430"/>
                    </a:cubicBezTo>
                    <a:cubicBezTo>
                      <a:pt x="0" y="7620"/>
                      <a:pt x="0" y="7620"/>
                      <a:pt x="3810" y="7620"/>
                    </a:cubicBezTo>
                    <a:cubicBezTo>
                      <a:pt x="7620" y="3810"/>
                      <a:pt x="19050" y="3810"/>
                      <a:pt x="26670" y="0"/>
                    </a:cubicBezTo>
                    <a:close/>
                  </a:path>
                </a:pathLst>
              </a:custGeom>
              <a:solidFill>
                <a:srgbClr val="FFCF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68" name="Freeform: Shape 967">
                <a:extLst>
                  <a:ext uri="{FF2B5EF4-FFF2-40B4-BE49-F238E27FC236}">
                    <a16:creationId xmlns:a16="http://schemas.microsoft.com/office/drawing/2014/main" id="{5ED05FE5-ADBB-6C72-7FB0-210603AB1E5D}"/>
                  </a:ext>
                </a:extLst>
              </p:cNvPr>
              <p:cNvSpPr/>
              <p:nvPr/>
            </p:nvSpPr>
            <p:spPr>
              <a:xfrm>
                <a:off x="7437120" y="1504950"/>
                <a:ext cx="26669" cy="16933"/>
              </a:xfrm>
              <a:custGeom>
                <a:avLst/>
                <a:gdLst>
                  <a:gd name="connsiteX0" fmla="*/ 26670 w 26669"/>
                  <a:gd name="connsiteY0" fmla="*/ 0 h 16933"/>
                  <a:gd name="connsiteX1" fmla="*/ 11430 w 26669"/>
                  <a:gd name="connsiteY1" fmla="*/ 15240 h 16933"/>
                  <a:gd name="connsiteX2" fmla="*/ 3810 w 26669"/>
                  <a:gd name="connsiteY2" fmla="*/ 15240 h 16933"/>
                  <a:gd name="connsiteX3" fmla="*/ 0 w 26669"/>
                  <a:gd name="connsiteY3" fmla="*/ 7620 h 16933"/>
                  <a:gd name="connsiteX4" fmla="*/ 7620 w 26669"/>
                  <a:gd name="connsiteY4" fmla="*/ 0 h 16933"/>
                  <a:gd name="connsiteX5" fmla="*/ 26670 w 26669"/>
                  <a:gd name="connsiteY5" fmla="*/ 0 h 1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69" h="16933">
                    <a:moveTo>
                      <a:pt x="26670" y="0"/>
                    </a:moveTo>
                    <a:cubicBezTo>
                      <a:pt x="22860" y="7620"/>
                      <a:pt x="19050" y="11430"/>
                      <a:pt x="11430" y="15240"/>
                    </a:cubicBezTo>
                    <a:cubicBezTo>
                      <a:pt x="7620" y="15240"/>
                      <a:pt x="7620" y="19050"/>
                      <a:pt x="3810" y="15240"/>
                    </a:cubicBezTo>
                    <a:cubicBezTo>
                      <a:pt x="0" y="15240"/>
                      <a:pt x="0" y="11430"/>
                      <a:pt x="0" y="7620"/>
                    </a:cubicBezTo>
                    <a:cubicBezTo>
                      <a:pt x="0" y="3810"/>
                      <a:pt x="3810" y="0"/>
                      <a:pt x="7620" y="0"/>
                    </a:cubicBezTo>
                    <a:cubicBezTo>
                      <a:pt x="15240" y="3810"/>
                      <a:pt x="19050" y="0"/>
                      <a:pt x="26670" y="0"/>
                    </a:cubicBezTo>
                    <a:close/>
                  </a:path>
                </a:pathLst>
              </a:custGeom>
              <a:solidFill>
                <a:srgbClr val="FFCB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69" name="Freeform: Shape 968">
                <a:extLst>
                  <a:ext uri="{FF2B5EF4-FFF2-40B4-BE49-F238E27FC236}">
                    <a16:creationId xmlns:a16="http://schemas.microsoft.com/office/drawing/2014/main" id="{C69999DA-2051-A5E0-B4E3-38550552C738}"/>
                  </a:ext>
                </a:extLst>
              </p:cNvPr>
              <p:cNvSpPr/>
              <p:nvPr/>
            </p:nvSpPr>
            <p:spPr>
              <a:xfrm>
                <a:off x="5410201" y="2202179"/>
                <a:ext cx="19050" cy="15240"/>
              </a:xfrm>
              <a:custGeom>
                <a:avLst/>
                <a:gdLst>
                  <a:gd name="connsiteX0" fmla="*/ 7620 w 19050"/>
                  <a:gd name="connsiteY0" fmla="*/ 15240 h 15240"/>
                  <a:gd name="connsiteX1" fmla="*/ 0 w 19050"/>
                  <a:gd name="connsiteY1" fmla="*/ 7620 h 15240"/>
                  <a:gd name="connsiteX2" fmla="*/ 7620 w 19050"/>
                  <a:gd name="connsiteY2" fmla="*/ 0 h 15240"/>
                  <a:gd name="connsiteX3" fmla="*/ 19050 w 19050"/>
                  <a:gd name="connsiteY3" fmla="*/ 7620 h 15240"/>
                  <a:gd name="connsiteX4" fmla="*/ 7620 w 19050"/>
                  <a:gd name="connsiteY4" fmla="*/ 1524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5240">
                    <a:moveTo>
                      <a:pt x="7620" y="15240"/>
                    </a:moveTo>
                    <a:cubicBezTo>
                      <a:pt x="3810" y="15240"/>
                      <a:pt x="0" y="11430"/>
                      <a:pt x="0" y="7620"/>
                    </a:cubicBezTo>
                    <a:cubicBezTo>
                      <a:pt x="0" y="3810"/>
                      <a:pt x="3810" y="0"/>
                      <a:pt x="7620" y="0"/>
                    </a:cubicBezTo>
                    <a:cubicBezTo>
                      <a:pt x="15240" y="0"/>
                      <a:pt x="19050" y="3810"/>
                      <a:pt x="19050" y="7620"/>
                    </a:cubicBezTo>
                    <a:cubicBezTo>
                      <a:pt x="19050" y="11430"/>
                      <a:pt x="15240" y="15240"/>
                      <a:pt x="7620" y="15240"/>
                    </a:cubicBezTo>
                    <a:close/>
                  </a:path>
                </a:pathLst>
              </a:custGeom>
              <a:solidFill>
                <a:srgbClr val="FFF0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70" name="Freeform: Shape 969">
                <a:extLst>
                  <a:ext uri="{FF2B5EF4-FFF2-40B4-BE49-F238E27FC236}">
                    <a16:creationId xmlns:a16="http://schemas.microsoft.com/office/drawing/2014/main" id="{4E18733E-902E-D90C-3CF6-68986A29F305}"/>
                  </a:ext>
                </a:extLst>
              </p:cNvPr>
              <p:cNvSpPr/>
              <p:nvPr/>
            </p:nvSpPr>
            <p:spPr>
              <a:xfrm>
                <a:off x="6301740" y="1985009"/>
                <a:ext cx="19050" cy="16818"/>
              </a:xfrm>
              <a:custGeom>
                <a:avLst/>
                <a:gdLst>
                  <a:gd name="connsiteX0" fmla="*/ 0 w 19050"/>
                  <a:gd name="connsiteY0" fmla="*/ 11430 h 16818"/>
                  <a:gd name="connsiteX1" fmla="*/ 11430 w 19050"/>
                  <a:gd name="connsiteY1" fmla="*/ 0 h 16818"/>
                  <a:gd name="connsiteX2" fmla="*/ 19050 w 19050"/>
                  <a:gd name="connsiteY2" fmla="*/ 7620 h 16818"/>
                  <a:gd name="connsiteX3" fmla="*/ 7620 w 19050"/>
                  <a:gd name="connsiteY3" fmla="*/ 15240 h 16818"/>
                  <a:gd name="connsiteX4" fmla="*/ 0 w 19050"/>
                  <a:gd name="connsiteY4" fmla="*/ 11430 h 16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6818">
                    <a:moveTo>
                      <a:pt x="0" y="11430"/>
                    </a:moveTo>
                    <a:cubicBezTo>
                      <a:pt x="0" y="3810"/>
                      <a:pt x="3810" y="0"/>
                      <a:pt x="11430" y="0"/>
                    </a:cubicBezTo>
                    <a:cubicBezTo>
                      <a:pt x="15240" y="0"/>
                      <a:pt x="19050" y="3810"/>
                      <a:pt x="19050" y="7620"/>
                    </a:cubicBezTo>
                    <a:cubicBezTo>
                      <a:pt x="19050" y="11430"/>
                      <a:pt x="15240" y="15240"/>
                      <a:pt x="7620" y="15240"/>
                    </a:cubicBezTo>
                    <a:cubicBezTo>
                      <a:pt x="3810" y="19050"/>
                      <a:pt x="0" y="15240"/>
                      <a:pt x="0" y="11430"/>
                    </a:cubicBezTo>
                    <a:close/>
                  </a:path>
                </a:pathLst>
              </a:custGeom>
              <a:solidFill>
                <a:srgbClr val="FFE9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71" name="Freeform: Shape 970">
                <a:extLst>
                  <a:ext uri="{FF2B5EF4-FFF2-40B4-BE49-F238E27FC236}">
                    <a16:creationId xmlns:a16="http://schemas.microsoft.com/office/drawing/2014/main" id="{3BD30ADC-6A06-A217-0A21-33318DBE7750}"/>
                  </a:ext>
                </a:extLst>
              </p:cNvPr>
              <p:cNvSpPr/>
              <p:nvPr/>
            </p:nvSpPr>
            <p:spPr>
              <a:xfrm>
                <a:off x="7730490" y="2225589"/>
                <a:ext cx="30480" cy="12458"/>
              </a:xfrm>
              <a:custGeom>
                <a:avLst/>
                <a:gdLst>
                  <a:gd name="connsiteX0" fmla="*/ 30480 w 30480"/>
                  <a:gd name="connsiteY0" fmla="*/ 7070 h 12458"/>
                  <a:gd name="connsiteX1" fmla="*/ 3810 w 30480"/>
                  <a:gd name="connsiteY1" fmla="*/ 10880 h 12458"/>
                  <a:gd name="connsiteX2" fmla="*/ 0 w 30480"/>
                  <a:gd name="connsiteY2" fmla="*/ 7070 h 12458"/>
                  <a:gd name="connsiteX3" fmla="*/ 3810 w 30480"/>
                  <a:gd name="connsiteY3" fmla="*/ 3260 h 12458"/>
                  <a:gd name="connsiteX4" fmla="*/ 30480 w 30480"/>
                  <a:gd name="connsiteY4" fmla="*/ 7070 h 12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 h="12458">
                    <a:moveTo>
                      <a:pt x="30480" y="7070"/>
                    </a:moveTo>
                    <a:cubicBezTo>
                      <a:pt x="22860" y="10880"/>
                      <a:pt x="15240" y="14690"/>
                      <a:pt x="3810" y="10880"/>
                    </a:cubicBezTo>
                    <a:cubicBezTo>
                      <a:pt x="3810" y="10880"/>
                      <a:pt x="0" y="10880"/>
                      <a:pt x="0" y="7070"/>
                    </a:cubicBezTo>
                    <a:cubicBezTo>
                      <a:pt x="0" y="3260"/>
                      <a:pt x="0" y="3260"/>
                      <a:pt x="3810" y="3260"/>
                    </a:cubicBezTo>
                    <a:cubicBezTo>
                      <a:pt x="11430" y="-4360"/>
                      <a:pt x="22860" y="3260"/>
                      <a:pt x="30480" y="7070"/>
                    </a:cubicBezTo>
                    <a:close/>
                  </a:path>
                </a:pathLst>
              </a:custGeom>
              <a:solidFill>
                <a:srgbClr val="FFE8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72" name="Freeform: Shape 971">
                <a:extLst>
                  <a:ext uri="{FF2B5EF4-FFF2-40B4-BE49-F238E27FC236}">
                    <a16:creationId xmlns:a16="http://schemas.microsoft.com/office/drawing/2014/main" id="{2E308411-D03B-63ED-5439-1EBFBBBBA593}"/>
                  </a:ext>
                </a:extLst>
              </p:cNvPr>
              <p:cNvSpPr/>
              <p:nvPr/>
            </p:nvSpPr>
            <p:spPr>
              <a:xfrm>
                <a:off x="4435793" y="1206076"/>
                <a:ext cx="33337" cy="28363"/>
              </a:xfrm>
              <a:custGeom>
                <a:avLst/>
                <a:gdLst>
                  <a:gd name="connsiteX0" fmla="*/ 33338 w 33337"/>
                  <a:gd name="connsiteY0" fmla="*/ 28363 h 28363"/>
                  <a:gd name="connsiteX1" fmla="*/ 2857 w 33337"/>
                  <a:gd name="connsiteY1" fmla="*/ 9313 h 28363"/>
                  <a:gd name="connsiteX2" fmla="*/ 2857 w 33337"/>
                  <a:gd name="connsiteY2" fmla="*/ 1693 h 28363"/>
                  <a:gd name="connsiteX3" fmla="*/ 10477 w 33337"/>
                  <a:gd name="connsiteY3" fmla="*/ 1693 h 28363"/>
                  <a:gd name="connsiteX4" fmla="*/ 33338 w 33337"/>
                  <a:gd name="connsiteY4" fmla="*/ 28363 h 283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37" h="28363">
                    <a:moveTo>
                      <a:pt x="33338" y="28363"/>
                    </a:moveTo>
                    <a:cubicBezTo>
                      <a:pt x="21907" y="20743"/>
                      <a:pt x="10477" y="16933"/>
                      <a:pt x="2857" y="9313"/>
                    </a:cubicBezTo>
                    <a:cubicBezTo>
                      <a:pt x="-952" y="9313"/>
                      <a:pt x="-952" y="5503"/>
                      <a:pt x="2857" y="1693"/>
                    </a:cubicBezTo>
                    <a:cubicBezTo>
                      <a:pt x="6667" y="-2117"/>
                      <a:pt x="6667" y="1693"/>
                      <a:pt x="10477" y="1693"/>
                    </a:cubicBezTo>
                    <a:cubicBezTo>
                      <a:pt x="14288" y="13123"/>
                      <a:pt x="29527" y="16933"/>
                      <a:pt x="33338" y="28363"/>
                    </a:cubicBezTo>
                    <a:close/>
                  </a:path>
                </a:pathLst>
              </a:custGeom>
              <a:solidFill>
                <a:srgbClr val="FFAAF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73" name="Freeform: Shape 972">
                <a:extLst>
                  <a:ext uri="{FF2B5EF4-FFF2-40B4-BE49-F238E27FC236}">
                    <a16:creationId xmlns:a16="http://schemas.microsoft.com/office/drawing/2014/main" id="{45F8B0F5-3CDF-213C-5678-A12C81EB56B1}"/>
                  </a:ext>
                </a:extLst>
              </p:cNvPr>
              <p:cNvSpPr/>
              <p:nvPr/>
            </p:nvSpPr>
            <p:spPr>
              <a:xfrm>
                <a:off x="5989320" y="2362200"/>
                <a:ext cx="19050" cy="15240"/>
              </a:xfrm>
              <a:custGeom>
                <a:avLst/>
                <a:gdLst>
                  <a:gd name="connsiteX0" fmla="*/ 0 w 19050"/>
                  <a:gd name="connsiteY0" fmla="*/ 7620 h 15240"/>
                  <a:gd name="connsiteX1" fmla="*/ 11430 w 19050"/>
                  <a:gd name="connsiteY1" fmla="*/ 0 h 15240"/>
                  <a:gd name="connsiteX2" fmla="*/ 19050 w 19050"/>
                  <a:gd name="connsiteY2" fmla="*/ 7620 h 15240"/>
                  <a:gd name="connsiteX3" fmla="*/ 7620 w 19050"/>
                  <a:gd name="connsiteY3" fmla="*/ 15240 h 15240"/>
                  <a:gd name="connsiteX4" fmla="*/ 0 w 19050"/>
                  <a:gd name="connsiteY4" fmla="*/ 762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5240">
                    <a:moveTo>
                      <a:pt x="0" y="7620"/>
                    </a:moveTo>
                    <a:cubicBezTo>
                      <a:pt x="3810" y="3810"/>
                      <a:pt x="7620" y="0"/>
                      <a:pt x="11430" y="0"/>
                    </a:cubicBezTo>
                    <a:cubicBezTo>
                      <a:pt x="15240" y="0"/>
                      <a:pt x="19050" y="3810"/>
                      <a:pt x="19050" y="7620"/>
                    </a:cubicBezTo>
                    <a:cubicBezTo>
                      <a:pt x="19050" y="15240"/>
                      <a:pt x="11430" y="15240"/>
                      <a:pt x="7620" y="15240"/>
                    </a:cubicBezTo>
                    <a:cubicBezTo>
                      <a:pt x="3810" y="15240"/>
                      <a:pt x="3810" y="11430"/>
                      <a:pt x="0" y="7620"/>
                    </a:cubicBezTo>
                    <a:close/>
                  </a:path>
                </a:pathLst>
              </a:custGeom>
              <a:solidFill>
                <a:srgbClr val="FFADF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74" name="Freeform: Shape 973">
                <a:extLst>
                  <a:ext uri="{FF2B5EF4-FFF2-40B4-BE49-F238E27FC236}">
                    <a16:creationId xmlns:a16="http://schemas.microsoft.com/office/drawing/2014/main" id="{B91653A0-368C-C1DE-D13C-FC040F490AEC}"/>
                  </a:ext>
                </a:extLst>
              </p:cNvPr>
              <p:cNvSpPr/>
              <p:nvPr/>
            </p:nvSpPr>
            <p:spPr>
              <a:xfrm>
                <a:off x="5810251" y="1844040"/>
                <a:ext cx="19050" cy="16818"/>
              </a:xfrm>
              <a:custGeom>
                <a:avLst/>
                <a:gdLst>
                  <a:gd name="connsiteX0" fmla="*/ 0 w 19050"/>
                  <a:gd name="connsiteY0" fmla="*/ 11430 h 16818"/>
                  <a:gd name="connsiteX1" fmla="*/ 7620 w 19050"/>
                  <a:gd name="connsiteY1" fmla="*/ 0 h 16818"/>
                  <a:gd name="connsiteX2" fmla="*/ 19050 w 19050"/>
                  <a:gd name="connsiteY2" fmla="*/ 7620 h 16818"/>
                  <a:gd name="connsiteX3" fmla="*/ 7620 w 19050"/>
                  <a:gd name="connsiteY3" fmla="*/ 15240 h 16818"/>
                  <a:gd name="connsiteX4" fmla="*/ 0 w 19050"/>
                  <a:gd name="connsiteY4" fmla="*/ 11430 h 16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6818">
                    <a:moveTo>
                      <a:pt x="0" y="11430"/>
                    </a:moveTo>
                    <a:cubicBezTo>
                      <a:pt x="0" y="3810"/>
                      <a:pt x="3810" y="0"/>
                      <a:pt x="7620" y="0"/>
                    </a:cubicBezTo>
                    <a:cubicBezTo>
                      <a:pt x="15240" y="0"/>
                      <a:pt x="19050" y="3810"/>
                      <a:pt x="19050" y="7620"/>
                    </a:cubicBezTo>
                    <a:cubicBezTo>
                      <a:pt x="19050" y="11430"/>
                      <a:pt x="11430" y="15240"/>
                      <a:pt x="7620" y="15240"/>
                    </a:cubicBezTo>
                    <a:cubicBezTo>
                      <a:pt x="3810" y="19050"/>
                      <a:pt x="3810" y="15240"/>
                      <a:pt x="0" y="11430"/>
                    </a:cubicBezTo>
                    <a:close/>
                  </a:path>
                </a:pathLst>
              </a:custGeom>
              <a:solidFill>
                <a:srgbClr val="FF9BF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75" name="Freeform: Shape 974">
                <a:extLst>
                  <a:ext uri="{FF2B5EF4-FFF2-40B4-BE49-F238E27FC236}">
                    <a16:creationId xmlns:a16="http://schemas.microsoft.com/office/drawing/2014/main" id="{127932EB-DFC8-CC2B-820B-1C8B69A2ECB2}"/>
                  </a:ext>
                </a:extLst>
              </p:cNvPr>
              <p:cNvSpPr/>
              <p:nvPr/>
            </p:nvSpPr>
            <p:spPr>
              <a:xfrm>
                <a:off x="6808470" y="1809750"/>
                <a:ext cx="22860" cy="11429"/>
              </a:xfrm>
              <a:custGeom>
                <a:avLst/>
                <a:gdLst>
                  <a:gd name="connsiteX0" fmla="*/ 22860 w 22860"/>
                  <a:gd name="connsiteY0" fmla="*/ 0 h 11429"/>
                  <a:gd name="connsiteX1" fmla="*/ 3810 w 22860"/>
                  <a:gd name="connsiteY1" fmla="*/ 11430 h 11429"/>
                  <a:gd name="connsiteX2" fmla="*/ 0 w 22860"/>
                  <a:gd name="connsiteY2" fmla="*/ 7620 h 11429"/>
                  <a:gd name="connsiteX3" fmla="*/ 0 w 22860"/>
                  <a:gd name="connsiteY3" fmla="*/ 3810 h 11429"/>
                  <a:gd name="connsiteX4" fmla="*/ 22860 w 22860"/>
                  <a:gd name="connsiteY4" fmla="*/ 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11429">
                    <a:moveTo>
                      <a:pt x="22860" y="0"/>
                    </a:moveTo>
                    <a:cubicBezTo>
                      <a:pt x="19050" y="11430"/>
                      <a:pt x="11430" y="11430"/>
                      <a:pt x="3810" y="11430"/>
                    </a:cubicBezTo>
                    <a:cubicBezTo>
                      <a:pt x="0" y="11430"/>
                      <a:pt x="0" y="11430"/>
                      <a:pt x="0" y="7620"/>
                    </a:cubicBezTo>
                    <a:cubicBezTo>
                      <a:pt x="0" y="7620"/>
                      <a:pt x="0" y="3810"/>
                      <a:pt x="0" y="3810"/>
                    </a:cubicBezTo>
                    <a:cubicBezTo>
                      <a:pt x="3810" y="0"/>
                      <a:pt x="11430" y="0"/>
                      <a:pt x="22860" y="0"/>
                    </a:cubicBezTo>
                    <a:close/>
                  </a:path>
                </a:pathLst>
              </a:custGeom>
              <a:solidFill>
                <a:srgbClr val="FFF2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76" name="Freeform: Shape 975">
                <a:extLst>
                  <a:ext uri="{FF2B5EF4-FFF2-40B4-BE49-F238E27FC236}">
                    <a16:creationId xmlns:a16="http://schemas.microsoft.com/office/drawing/2014/main" id="{5BF5CE40-FFC6-9687-56FE-971DFBE2EABE}"/>
                  </a:ext>
                </a:extLst>
              </p:cNvPr>
              <p:cNvSpPr/>
              <p:nvPr/>
            </p:nvSpPr>
            <p:spPr>
              <a:xfrm>
                <a:off x="5154931" y="2628900"/>
                <a:ext cx="22859" cy="19050"/>
              </a:xfrm>
              <a:custGeom>
                <a:avLst/>
                <a:gdLst>
                  <a:gd name="connsiteX0" fmla="*/ 11430 w 22859"/>
                  <a:gd name="connsiteY0" fmla="*/ 19050 h 19050"/>
                  <a:gd name="connsiteX1" fmla="*/ 0 w 22859"/>
                  <a:gd name="connsiteY1" fmla="*/ 7620 h 19050"/>
                  <a:gd name="connsiteX2" fmla="*/ 7620 w 22859"/>
                  <a:gd name="connsiteY2" fmla="*/ 0 h 19050"/>
                  <a:gd name="connsiteX3" fmla="*/ 22860 w 22859"/>
                  <a:gd name="connsiteY3" fmla="*/ 7620 h 19050"/>
                  <a:gd name="connsiteX4" fmla="*/ 11430 w 22859"/>
                  <a:gd name="connsiteY4" fmla="*/ 1905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19050">
                    <a:moveTo>
                      <a:pt x="11430" y="19050"/>
                    </a:moveTo>
                    <a:cubicBezTo>
                      <a:pt x="3810" y="19050"/>
                      <a:pt x="0" y="15240"/>
                      <a:pt x="0" y="7620"/>
                    </a:cubicBezTo>
                    <a:cubicBezTo>
                      <a:pt x="0" y="3810"/>
                      <a:pt x="0" y="0"/>
                      <a:pt x="7620" y="0"/>
                    </a:cubicBezTo>
                    <a:cubicBezTo>
                      <a:pt x="15240" y="0"/>
                      <a:pt x="19050" y="3810"/>
                      <a:pt x="22860" y="7620"/>
                    </a:cubicBezTo>
                    <a:cubicBezTo>
                      <a:pt x="19050" y="15240"/>
                      <a:pt x="15240" y="19050"/>
                      <a:pt x="11430" y="19050"/>
                    </a:cubicBezTo>
                    <a:close/>
                  </a:path>
                </a:pathLst>
              </a:custGeom>
              <a:solidFill>
                <a:srgbClr val="FF9EF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77" name="Freeform: Shape 976">
                <a:extLst>
                  <a:ext uri="{FF2B5EF4-FFF2-40B4-BE49-F238E27FC236}">
                    <a16:creationId xmlns:a16="http://schemas.microsoft.com/office/drawing/2014/main" id="{E2954B8C-1A37-4B9A-053F-08D4CF98317F}"/>
                  </a:ext>
                </a:extLst>
              </p:cNvPr>
              <p:cNvSpPr/>
              <p:nvPr/>
            </p:nvSpPr>
            <p:spPr>
              <a:xfrm>
                <a:off x="5543551" y="1985009"/>
                <a:ext cx="20088" cy="15240"/>
              </a:xfrm>
              <a:custGeom>
                <a:avLst/>
                <a:gdLst>
                  <a:gd name="connsiteX0" fmla="*/ 11430 w 20088"/>
                  <a:gd name="connsiteY0" fmla="*/ 15240 h 15240"/>
                  <a:gd name="connsiteX1" fmla="*/ 0 w 20088"/>
                  <a:gd name="connsiteY1" fmla="*/ 7620 h 15240"/>
                  <a:gd name="connsiteX2" fmla="*/ 7620 w 20088"/>
                  <a:gd name="connsiteY2" fmla="*/ 0 h 15240"/>
                  <a:gd name="connsiteX3" fmla="*/ 19050 w 20088"/>
                  <a:gd name="connsiteY3" fmla="*/ 7620 h 15240"/>
                  <a:gd name="connsiteX4" fmla="*/ 11430 w 20088"/>
                  <a:gd name="connsiteY4" fmla="*/ 1524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88" h="15240">
                    <a:moveTo>
                      <a:pt x="11430" y="15240"/>
                    </a:moveTo>
                    <a:cubicBezTo>
                      <a:pt x="7620" y="15240"/>
                      <a:pt x="0" y="11430"/>
                      <a:pt x="0" y="7620"/>
                    </a:cubicBezTo>
                    <a:cubicBezTo>
                      <a:pt x="0" y="3810"/>
                      <a:pt x="3810" y="0"/>
                      <a:pt x="7620" y="0"/>
                    </a:cubicBezTo>
                    <a:cubicBezTo>
                      <a:pt x="15240" y="0"/>
                      <a:pt x="19050" y="3810"/>
                      <a:pt x="19050" y="7620"/>
                    </a:cubicBezTo>
                    <a:cubicBezTo>
                      <a:pt x="22860" y="11430"/>
                      <a:pt x="15240" y="15240"/>
                      <a:pt x="11430" y="15240"/>
                    </a:cubicBezTo>
                    <a:close/>
                  </a:path>
                </a:pathLst>
              </a:custGeom>
              <a:solidFill>
                <a:srgbClr val="FF83E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78" name="Freeform: Shape 977">
                <a:extLst>
                  <a:ext uri="{FF2B5EF4-FFF2-40B4-BE49-F238E27FC236}">
                    <a16:creationId xmlns:a16="http://schemas.microsoft.com/office/drawing/2014/main" id="{92B9D876-7186-C586-CEAA-E44E332A6623}"/>
                  </a:ext>
                </a:extLst>
              </p:cNvPr>
              <p:cNvSpPr/>
              <p:nvPr/>
            </p:nvSpPr>
            <p:spPr>
              <a:xfrm>
                <a:off x="6271261" y="2305050"/>
                <a:ext cx="19050" cy="19050"/>
              </a:xfrm>
              <a:custGeom>
                <a:avLst/>
                <a:gdLst>
                  <a:gd name="connsiteX0" fmla="*/ 19050 w 19050"/>
                  <a:gd name="connsiteY0" fmla="*/ 0 h 19050"/>
                  <a:gd name="connsiteX1" fmla="*/ 15240 w 19050"/>
                  <a:gd name="connsiteY1" fmla="*/ 15240 h 19050"/>
                  <a:gd name="connsiteX2" fmla="*/ 7620 w 19050"/>
                  <a:gd name="connsiteY2" fmla="*/ 19050 h 19050"/>
                  <a:gd name="connsiteX3" fmla="*/ 0 w 19050"/>
                  <a:gd name="connsiteY3" fmla="*/ 15240 h 19050"/>
                  <a:gd name="connsiteX4" fmla="*/ 3810 w 19050"/>
                  <a:gd name="connsiteY4" fmla="*/ 7620 h 19050"/>
                  <a:gd name="connsiteX5" fmla="*/ 19050 w 19050"/>
                  <a:gd name="connsiteY5" fmla="*/ 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19050" y="0"/>
                    </a:moveTo>
                    <a:cubicBezTo>
                      <a:pt x="19050" y="7620"/>
                      <a:pt x="19050" y="11430"/>
                      <a:pt x="15240" y="15240"/>
                    </a:cubicBezTo>
                    <a:cubicBezTo>
                      <a:pt x="11430" y="19050"/>
                      <a:pt x="11430" y="19050"/>
                      <a:pt x="7620" y="19050"/>
                    </a:cubicBezTo>
                    <a:cubicBezTo>
                      <a:pt x="3810" y="19050"/>
                      <a:pt x="0" y="15240"/>
                      <a:pt x="0" y="15240"/>
                    </a:cubicBezTo>
                    <a:cubicBezTo>
                      <a:pt x="0" y="11430"/>
                      <a:pt x="0" y="7620"/>
                      <a:pt x="3810" y="7620"/>
                    </a:cubicBezTo>
                    <a:cubicBezTo>
                      <a:pt x="11430" y="7620"/>
                      <a:pt x="15240" y="3810"/>
                      <a:pt x="19050" y="0"/>
                    </a:cubicBezTo>
                    <a:close/>
                  </a:path>
                </a:pathLst>
              </a:custGeom>
              <a:solidFill>
                <a:srgbClr val="FFF6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79" name="Freeform: Shape 978">
                <a:extLst>
                  <a:ext uri="{FF2B5EF4-FFF2-40B4-BE49-F238E27FC236}">
                    <a16:creationId xmlns:a16="http://schemas.microsoft.com/office/drawing/2014/main" id="{1509F3C8-A604-155C-F9BD-665AECA196A7}"/>
                  </a:ext>
                </a:extLst>
              </p:cNvPr>
              <p:cNvSpPr/>
              <p:nvPr/>
            </p:nvSpPr>
            <p:spPr>
              <a:xfrm>
                <a:off x="5482590" y="2264447"/>
                <a:ext cx="22860" cy="14945"/>
              </a:xfrm>
              <a:custGeom>
                <a:avLst/>
                <a:gdLst>
                  <a:gd name="connsiteX0" fmla="*/ 22860 w 22860"/>
                  <a:gd name="connsiteY0" fmla="*/ 2503 h 14945"/>
                  <a:gd name="connsiteX1" fmla="*/ 3810 w 22860"/>
                  <a:gd name="connsiteY1" fmla="*/ 13933 h 14945"/>
                  <a:gd name="connsiteX2" fmla="*/ 0 w 22860"/>
                  <a:gd name="connsiteY2" fmla="*/ 6313 h 14945"/>
                  <a:gd name="connsiteX3" fmla="*/ 22860 w 22860"/>
                  <a:gd name="connsiteY3" fmla="*/ 2503 h 14945"/>
                </a:gdLst>
                <a:ahLst/>
                <a:cxnLst>
                  <a:cxn ang="0">
                    <a:pos x="connsiteX0" y="connsiteY0"/>
                  </a:cxn>
                  <a:cxn ang="0">
                    <a:pos x="connsiteX1" y="connsiteY1"/>
                  </a:cxn>
                  <a:cxn ang="0">
                    <a:pos x="connsiteX2" y="connsiteY2"/>
                  </a:cxn>
                  <a:cxn ang="0">
                    <a:pos x="connsiteX3" y="connsiteY3"/>
                  </a:cxn>
                </a:cxnLst>
                <a:rect l="l" t="t" r="r" b="b"/>
                <a:pathLst>
                  <a:path w="22860" h="14945">
                    <a:moveTo>
                      <a:pt x="22860" y="2503"/>
                    </a:moveTo>
                    <a:cubicBezTo>
                      <a:pt x="15240" y="10123"/>
                      <a:pt x="15240" y="17743"/>
                      <a:pt x="3810" y="13933"/>
                    </a:cubicBezTo>
                    <a:cubicBezTo>
                      <a:pt x="0" y="13933"/>
                      <a:pt x="0" y="10123"/>
                      <a:pt x="0" y="6313"/>
                    </a:cubicBezTo>
                    <a:cubicBezTo>
                      <a:pt x="3810" y="-1307"/>
                      <a:pt x="11430" y="-1307"/>
                      <a:pt x="22860" y="2503"/>
                    </a:cubicBezTo>
                    <a:close/>
                  </a:path>
                </a:pathLst>
              </a:custGeom>
              <a:solidFill>
                <a:srgbClr val="FFF0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80" name="Freeform: Shape 979">
                <a:extLst>
                  <a:ext uri="{FF2B5EF4-FFF2-40B4-BE49-F238E27FC236}">
                    <a16:creationId xmlns:a16="http://schemas.microsoft.com/office/drawing/2014/main" id="{14E2395F-7A0F-1545-8C24-8FACDF71AA15}"/>
                  </a:ext>
                </a:extLst>
              </p:cNvPr>
              <p:cNvSpPr/>
              <p:nvPr/>
            </p:nvSpPr>
            <p:spPr>
              <a:xfrm>
                <a:off x="7528561" y="1899496"/>
                <a:ext cx="30479" cy="9313"/>
              </a:xfrm>
              <a:custGeom>
                <a:avLst/>
                <a:gdLst>
                  <a:gd name="connsiteX0" fmla="*/ 30480 w 30479"/>
                  <a:gd name="connsiteY0" fmla="*/ 1693 h 9313"/>
                  <a:gd name="connsiteX1" fmla="*/ 7620 w 30479"/>
                  <a:gd name="connsiteY1" fmla="*/ 9313 h 9313"/>
                  <a:gd name="connsiteX2" fmla="*/ 0 w 30479"/>
                  <a:gd name="connsiteY2" fmla="*/ 5503 h 9313"/>
                  <a:gd name="connsiteX3" fmla="*/ 7620 w 30479"/>
                  <a:gd name="connsiteY3" fmla="*/ 1693 h 9313"/>
                  <a:gd name="connsiteX4" fmla="*/ 30480 w 30479"/>
                  <a:gd name="connsiteY4" fmla="*/ 1693 h 9313"/>
                  <a:gd name="connsiteX5" fmla="*/ 30480 w 30479"/>
                  <a:gd name="connsiteY5" fmla="*/ 1693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79" h="9313">
                    <a:moveTo>
                      <a:pt x="30480" y="1693"/>
                    </a:moveTo>
                    <a:cubicBezTo>
                      <a:pt x="22860" y="5503"/>
                      <a:pt x="15240" y="5503"/>
                      <a:pt x="7620" y="9313"/>
                    </a:cubicBezTo>
                    <a:cubicBezTo>
                      <a:pt x="3810" y="9313"/>
                      <a:pt x="0" y="9313"/>
                      <a:pt x="0" y="5503"/>
                    </a:cubicBezTo>
                    <a:cubicBezTo>
                      <a:pt x="0" y="1693"/>
                      <a:pt x="3810" y="1693"/>
                      <a:pt x="7620" y="1693"/>
                    </a:cubicBezTo>
                    <a:cubicBezTo>
                      <a:pt x="11430" y="-2117"/>
                      <a:pt x="19050" y="1693"/>
                      <a:pt x="30480" y="1693"/>
                    </a:cubicBezTo>
                    <a:cubicBezTo>
                      <a:pt x="26670" y="1693"/>
                      <a:pt x="26670" y="1693"/>
                      <a:pt x="30480" y="1693"/>
                    </a:cubicBezTo>
                    <a:close/>
                  </a:path>
                </a:pathLst>
              </a:custGeom>
              <a:solidFill>
                <a:srgbClr val="FFD7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81" name="Freeform: Shape 980">
                <a:extLst>
                  <a:ext uri="{FF2B5EF4-FFF2-40B4-BE49-F238E27FC236}">
                    <a16:creationId xmlns:a16="http://schemas.microsoft.com/office/drawing/2014/main" id="{80B205F9-AD8E-60E2-2104-0CE8CD08CE84}"/>
                  </a:ext>
                </a:extLst>
              </p:cNvPr>
              <p:cNvSpPr/>
              <p:nvPr/>
            </p:nvSpPr>
            <p:spPr>
              <a:xfrm>
                <a:off x="7010401" y="2426017"/>
                <a:ext cx="22860" cy="14885"/>
              </a:xfrm>
              <a:custGeom>
                <a:avLst/>
                <a:gdLst>
                  <a:gd name="connsiteX0" fmla="*/ 11430 w 22860"/>
                  <a:gd name="connsiteY0" fmla="*/ 12383 h 14885"/>
                  <a:gd name="connsiteX1" fmla="*/ 0 w 22860"/>
                  <a:gd name="connsiteY1" fmla="*/ 4762 h 14885"/>
                  <a:gd name="connsiteX2" fmla="*/ 15240 w 22860"/>
                  <a:gd name="connsiteY2" fmla="*/ 953 h 14885"/>
                  <a:gd name="connsiteX3" fmla="*/ 22860 w 22860"/>
                  <a:gd name="connsiteY3" fmla="*/ 8573 h 14885"/>
                  <a:gd name="connsiteX4" fmla="*/ 11430 w 22860"/>
                  <a:gd name="connsiteY4" fmla="*/ 12383 h 14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14885">
                    <a:moveTo>
                      <a:pt x="11430" y="12383"/>
                    </a:moveTo>
                    <a:cubicBezTo>
                      <a:pt x="3810" y="12383"/>
                      <a:pt x="0" y="12383"/>
                      <a:pt x="0" y="4762"/>
                    </a:cubicBezTo>
                    <a:cubicBezTo>
                      <a:pt x="0" y="-2858"/>
                      <a:pt x="7620" y="953"/>
                      <a:pt x="15240" y="953"/>
                    </a:cubicBezTo>
                    <a:cubicBezTo>
                      <a:pt x="22860" y="953"/>
                      <a:pt x="22860" y="4762"/>
                      <a:pt x="22860" y="8573"/>
                    </a:cubicBezTo>
                    <a:cubicBezTo>
                      <a:pt x="19050" y="16192"/>
                      <a:pt x="15240" y="16192"/>
                      <a:pt x="11430" y="12383"/>
                    </a:cubicBezTo>
                    <a:close/>
                  </a:path>
                </a:pathLst>
              </a:custGeom>
              <a:solidFill>
                <a:srgbClr val="FFF1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82" name="Freeform: Shape 981">
                <a:extLst>
                  <a:ext uri="{FF2B5EF4-FFF2-40B4-BE49-F238E27FC236}">
                    <a16:creationId xmlns:a16="http://schemas.microsoft.com/office/drawing/2014/main" id="{518CF689-426F-BFB1-44AE-69989295CCCD}"/>
                  </a:ext>
                </a:extLst>
              </p:cNvPr>
              <p:cNvSpPr/>
              <p:nvPr/>
            </p:nvSpPr>
            <p:spPr>
              <a:xfrm>
                <a:off x="4960620" y="2434590"/>
                <a:ext cx="22860" cy="15240"/>
              </a:xfrm>
              <a:custGeom>
                <a:avLst/>
                <a:gdLst>
                  <a:gd name="connsiteX0" fmla="*/ 0 w 22860"/>
                  <a:gd name="connsiteY0" fmla="*/ 7620 h 15240"/>
                  <a:gd name="connsiteX1" fmla="*/ 11430 w 22860"/>
                  <a:gd name="connsiteY1" fmla="*/ 0 h 15240"/>
                  <a:gd name="connsiteX2" fmla="*/ 22860 w 22860"/>
                  <a:gd name="connsiteY2" fmla="*/ 7620 h 15240"/>
                  <a:gd name="connsiteX3" fmla="*/ 15240 w 22860"/>
                  <a:gd name="connsiteY3" fmla="*/ 15240 h 15240"/>
                  <a:gd name="connsiteX4" fmla="*/ 0 w 22860"/>
                  <a:gd name="connsiteY4" fmla="*/ 762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15240">
                    <a:moveTo>
                      <a:pt x="0" y="7620"/>
                    </a:moveTo>
                    <a:cubicBezTo>
                      <a:pt x="0" y="3810"/>
                      <a:pt x="3810" y="0"/>
                      <a:pt x="11430" y="0"/>
                    </a:cubicBezTo>
                    <a:cubicBezTo>
                      <a:pt x="15240" y="0"/>
                      <a:pt x="22860" y="3810"/>
                      <a:pt x="22860" y="7620"/>
                    </a:cubicBezTo>
                    <a:cubicBezTo>
                      <a:pt x="22860" y="11430"/>
                      <a:pt x="19050" y="15240"/>
                      <a:pt x="15240" y="15240"/>
                    </a:cubicBezTo>
                    <a:cubicBezTo>
                      <a:pt x="7620" y="15240"/>
                      <a:pt x="3810" y="11430"/>
                      <a:pt x="0" y="7620"/>
                    </a:cubicBezTo>
                    <a:close/>
                  </a:path>
                </a:pathLst>
              </a:custGeom>
              <a:solidFill>
                <a:srgbClr val="FFBC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83" name="Freeform: Shape 982">
                <a:extLst>
                  <a:ext uri="{FF2B5EF4-FFF2-40B4-BE49-F238E27FC236}">
                    <a16:creationId xmlns:a16="http://schemas.microsoft.com/office/drawing/2014/main" id="{29FF8E51-CC95-88D3-2600-48A8D76C5085}"/>
                  </a:ext>
                </a:extLst>
              </p:cNvPr>
              <p:cNvSpPr/>
              <p:nvPr/>
            </p:nvSpPr>
            <p:spPr>
              <a:xfrm>
                <a:off x="6785611" y="1101089"/>
                <a:ext cx="19050" cy="15239"/>
              </a:xfrm>
              <a:custGeom>
                <a:avLst/>
                <a:gdLst>
                  <a:gd name="connsiteX0" fmla="*/ 7620 w 19050"/>
                  <a:gd name="connsiteY0" fmla="*/ 15240 h 15239"/>
                  <a:gd name="connsiteX1" fmla="*/ 0 w 19050"/>
                  <a:gd name="connsiteY1" fmla="*/ 7620 h 15239"/>
                  <a:gd name="connsiteX2" fmla="*/ 11430 w 19050"/>
                  <a:gd name="connsiteY2" fmla="*/ 0 h 15239"/>
                  <a:gd name="connsiteX3" fmla="*/ 19050 w 19050"/>
                  <a:gd name="connsiteY3" fmla="*/ 7620 h 15239"/>
                  <a:gd name="connsiteX4" fmla="*/ 7620 w 19050"/>
                  <a:gd name="connsiteY4" fmla="*/ 1524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5239">
                    <a:moveTo>
                      <a:pt x="7620" y="15240"/>
                    </a:moveTo>
                    <a:cubicBezTo>
                      <a:pt x="0" y="15240"/>
                      <a:pt x="0" y="11430"/>
                      <a:pt x="0" y="7620"/>
                    </a:cubicBezTo>
                    <a:cubicBezTo>
                      <a:pt x="0" y="3810"/>
                      <a:pt x="3810" y="0"/>
                      <a:pt x="11430" y="0"/>
                    </a:cubicBezTo>
                    <a:cubicBezTo>
                      <a:pt x="15240" y="0"/>
                      <a:pt x="19050" y="3810"/>
                      <a:pt x="19050" y="7620"/>
                    </a:cubicBezTo>
                    <a:cubicBezTo>
                      <a:pt x="15240" y="7620"/>
                      <a:pt x="11430" y="11430"/>
                      <a:pt x="7620" y="15240"/>
                    </a:cubicBezTo>
                    <a:close/>
                  </a:path>
                </a:pathLst>
              </a:custGeom>
              <a:solidFill>
                <a:srgbClr val="FFC9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84" name="Freeform: Shape 983">
                <a:extLst>
                  <a:ext uri="{FF2B5EF4-FFF2-40B4-BE49-F238E27FC236}">
                    <a16:creationId xmlns:a16="http://schemas.microsoft.com/office/drawing/2014/main" id="{16D54E52-CD9E-C992-444A-5AA238CD1ED8}"/>
                  </a:ext>
                </a:extLst>
              </p:cNvPr>
              <p:cNvSpPr/>
              <p:nvPr/>
            </p:nvSpPr>
            <p:spPr>
              <a:xfrm>
                <a:off x="6225540" y="1070610"/>
                <a:ext cx="16192" cy="15239"/>
              </a:xfrm>
              <a:custGeom>
                <a:avLst/>
                <a:gdLst>
                  <a:gd name="connsiteX0" fmla="*/ 11430 w 16192"/>
                  <a:gd name="connsiteY0" fmla="*/ 0 h 15239"/>
                  <a:gd name="connsiteX1" fmla="*/ 15240 w 16192"/>
                  <a:gd name="connsiteY1" fmla="*/ 7620 h 15239"/>
                  <a:gd name="connsiteX2" fmla="*/ 7620 w 16192"/>
                  <a:gd name="connsiteY2" fmla="*/ 15240 h 15239"/>
                  <a:gd name="connsiteX3" fmla="*/ 0 w 16192"/>
                  <a:gd name="connsiteY3" fmla="*/ 11430 h 15239"/>
                  <a:gd name="connsiteX4" fmla="*/ 11430 w 16192"/>
                  <a:gd name="connsiteY4" fmla="*/ 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 h="15239">
                    <a:moveTo>
                      <a:pt x="11430" y="0"/>
                    </a:moveTo>
                    <a:cubicBezTo>
                      <a:pt x="19050" y="0"/>
                      <a:pt x="15240" y="7620"/>
                      <a:pt x="15240" y="7620"/>
                    </a:cubicBezTo>
                    <a:cubicBezTo>
                      <a:pt x="15240" y="11430"/>
                      <a:pt x="11430" y="15240"/>
                      <a:pt x="7620" y="15240"/>
                    </a:cubicBezTo>
                    <a:cubicBezTo>
                      <a:pt x="3810" y="15240"/>
                      <a:pt x="0" y="15240"/>
                      <a:pt x="0" y="11430"/>
                    </a:cubicBezTo>
                    <a:cubicBezTo>
                      <a:pt x="3810" y="3810"/>
                      <a:pt x="7620" y="0"/>
                      <a:pt x="11430" y="0"/>
                    </a:cubicBezTo>
                    <a:close/>
                  </a:path>
                </a:pathLst>
              </a:custGeom>
              <a:solidFill>
                <a:srgbClr val="FFF0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85" name="Freeform: Shape 984">
                <a:extLst>
                  <a:ext uri="{FF2B5EF4-FFF2-40B4-BE49-F238E27FC236}">
                    <a16:creationId xmlns:a16="http://schemas.microsoft.com/office/drawing/2014/main" id="{09EC410C-1CDD-3066-B0BC-52CCC937A31A}"/>
                  </a:ext>
                </a:extLst>
              </p:cNvPr>
              <p:cNvSpPr/>
              <p:nvPr/>
            </p:nvSpPr>
            <p:spPr>
              <a:xfrm>
                <a:off x="5269231" y="2423159"/>
                <a:ext cx="19050" cy="11430"/>
              </a:xfrm>
              <a:custGeom>
                <a:avLst/>
                <a:gdLst>
                  <a:gd name="connsiteX0" fmla="*/ 11430 w 19050"/>
                  <a:gd name="connsiteY0" fmla="*/ 0 h 11430"/>
                  <a:gd name="connsiteX1" fmla="*/ 19050 w 19050"/>
                  <a:gd name="connsiteY1" fmla="*/ 3810 h 11430"/>
                  <a:gd name="connsiteX2" fmla="*/ 7620 w 19050"/>
                  <a:gd name="connsiteY2" fmla="*/ 11430 h 11430"/>
                  <a:gd name="connsiteX3" fmla="*/ 0 w 19050"/>
                  <a:gd name="connsiteY3" fmla="*/ 7620 h 11430"/>
                  <a:gd name="connsiteX4" fmla="*/ 11430 w 19050"/>
                  <a:gd name="connsiteY4" fmla="*/ 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1430">
                    <a:moveTo>
                      <a:pt x="11430" y="0"/>
                    </a:moveTo>
                    <a:cubicBezTo>
                      <a:pt x="15240" y="0"/>
                      <a:pt x="19050" y="0"/>
                      <a:pt x="19050" y="3810"/>
                    </a:cubicBezTo>
                    <a:cubicBezTo>
                      <a:pt x="19050" y="7620"/>
                      <a:pt x="15240" y="11430"/>
                      <a:pt x="7620" y="11430"/>
                    </a:cubicBezTo>
                    <a:cubicBezTo>
                      <a:pt x="3810" y="11430"/>
                      <a:pt x="0" y="11430"/>
                      <a:pt x="0" y="7620"/>
                    </a:cubicBezTo>
                    <a:cubicBezTo>
                      <a:pt x="0" y="3810"/>
                      <a:pt x="3810" y="3810"/>
                      <a:pt x="11430" y="0"/>
                    </a:cubicBezTo>
                    <a:close/>
                  </a:path>
                </a:pathLst>
              </a:custGeom>
              <a:solidFill>
                <a:srgbClr val="FFF0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86" name="Freeform: Shape 985">
                <a:extLst>
                  <a:ext uri="{FF2B5EF4-FFF2-40B4-BE49-F238E27FC236}">
                    <a16:creationId xmlns:a16="http://schemas.microsoft.com/office/drawing/2014/main" id="{AC1BA05F-6045-1E9E-2681-A4983E30A8EC}"/>
                  </a:ext>
                </a:extLst>
              </p:cNvPr>
              <p:cNvSpPr/>
              <p:nvPr/>
            </p:nvSpPr>
            <p:spPr>
              <a:xfrm>
                <a:off x="5951220" y="2143451"/>
                <a:ext cx="22860" cy="15865"/>
              </a:xfrm>
              <a:custGeom>
                <a:avLst/>
                <a:gdLst>
                  <a:gd name="connsiteX0" fmla="*/ 0 w 22860"/>
                  <a:gd name="connsiteY0" fmla="*/ 13008 h 15865"/>
                  <a:gd name="connsiteX1" fmla="*/ 3810 w 22860"/>
                  <a:gd name="connsiteY1" fmla="*/ 5388 h 15865"/>
                  <a:gd name="connsiteX2" fmla="*/ 15240 w 22860"/>
                  <a:gd name="connsiteY2" fmla="*/ 1578 h 15865"/>
                  <a:gd name="connsiteX3" fmla="*/ 22860 w 22860"/>
                  <a:gd name="connsiteY3" fmla="*/ 9198 h 15865"/>
                  <a:gd name="connsiteX4" fmla="*/ 11430 w 22860"/>
                  <a:gd name="connsiteY4" fmla="*/ 13008 h 15865"/>
                  <a:gd name="connsiteX5" fmla="*/ 0 w 22860"/>
                  <a:gd name="connsiteY5" fmla="*/ 13008 h 15865"/>
                  <a:gd name="connsiteX6" fmla="*/ 0 w 22860"/>
                  <a:gd name="connsiteY6" fmla="*/ 13008 h 1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 h="15865">
                    <a:moveTo>
                      <a:pt x="0" y="13008"/>
                    </a:moveTo>
                    <a:cubicBezTo>
                      <a:pt x="0" y="9198"/>
                      <a:pt x="0" y="9198"/>
                      <a:pt x="3810" y="5388"/>
                    </a:cubicBezTo>
                    <a:cubicBezTo>
                      <a:pt x="7620" y="1578"/>
                      <a:pt x="7620" y="-2232"/>
                      <a:pt x="15240" y="1578"/>
                    </a:cubicBezTo>
                    <a:cubicBezTo>
                      <a:pt x="19050" y="1578"/>
                      <a:pt x="22860" y="5388"/>
                      <a:pt x="22860" y="9198"/>
                    </a:cubicBezTo>
                    <a:cubicBezTo>
                      <a:pt x="22860" y="13008"/>
                      <a:pt x="19050" y="16818"/>
                      <a:pt x="11430" y="13008"/>
                    </a:cubicBezTo>
                    <a:cubicBezTo>
                      <a:pt x="3810" y="16818"/>
                      <a:pt x="3810" y="16818"/>
                      <a:pt x="0" y="13008"/>
                    </a:cubicBezTo>
                    <a:cubicBezTo>
                      <a:pt x="0" y="16818"/>
                      <a:pt x="0" y="16818"/>
                      <a:pt x="0" y="13008"/>
                    </a:cubicBezTo>
                    <a:close/>
                  </a:path>
                </a:pathLst>
              </a:custGeom>
              <a:solidFill>
                <a:srgbClr val="FFF1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87" name="Freeform: Shape 986">
                <a:extLst>
                  <a:ext uri="{FF2B5EF4-FFF2-40B4-BE49-F238E27FC236}">
                    <a16:creationId xmlns:a16="http://schemas.microsoft.com/office/drawing/2014/main" id="{85488FE7-3FEF-4620-4CE0-1D64828D8D1D}"/>
                  </a:ext>
                </a:extLst>
              </p:cNvPr>
              <p:cNvSpPr/>
              <p:nvPr/>
            </p:nvSpPr>
            <p:spPr>
              <a:xfrm>
                <a:off x="5738813" y="2567940"/>
                <a:ext cx="21907" cy="17144"/>
              </a:xfrm>
              <a:custGeom>
                <a:avLst/>
                <a:gdLst>
                  <a:gd name="connsiteX0" fmla="*/ 21907 w 21907"/>
                  <a:gd name="connsiteY0" fmla="*/ 11430 h 17144"/>
                  <a:gd name="connsiteX1" fmla="*/ 2857 w 21907"/>
                  <a:gd name="connsiteY1" fmla="*/ 11430 h 17144"/>
                  <a:gd name="connsiteX2" fmla="*/ 2857 w 21907"/>
                  <a:gd name="connsiteY2" fmla="*/ 3810 h 17144"/>
                  <a:gd name="connsiteX3" fmla="*/ 10477 w 21907"/>
                  <a:gd name="connsiteY3" fmla="*/ 0 h 17144"/>
                  <a:gd name="connsiteX4" fmla="*/ 21907 w 21907"/>
                  <a:gd name="connsiteY4" fmla="*/ 11430 h 17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07" h="17144">
                    <a:moveTo>
                      <a:pt x="21907" y="11430"/>
                    </a:moveTo>
                    <a:cubicBezTo>
                      <a:pt x="14287" y="19050"/>
                      <a:pt x="6667" y="19050"/>
                      <a:pt x="2857" y="11430"/>
                    </a:cubicBezTo>
                    <a:cubicBezTo>
                      <a:pt x="-952" y="11430"/>
                      <a:pt x="-952" y="7620"/>
                      <a:pt x="2857" y="3810"/>
                    </a:cubicBezTo>
                    <a:cubicBezTo>
                      <a:pt x="2857" y="0"/>
                      <a:pt x="6667" y="0"/>
                      <a:pt x="10477" y="0"/>
                    </a:cubicBezTo>
                    <a:cubicBezTo>
                      <a:pt x="10477" y="3810"/>
                      <a:pt x="14287" y="3810"/>
                      <a:pt x="21907" y="11430"/>
                    </a:cubicBezTo>
                    <a:close/>
                  </a:path>
                </a:pathLst>
              </a:custGeom>
              <a:solidFill>
                <a:srgbClr val="FFD0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88" name="Freeform: Shape 987">
                <a:extLst>
                  <a:ext uri="{FF2B5EF4-FFF2-40B4-BE49-F238E27FC236}">
                    <a16:creationId xmlns:a16="http://schemas.microsoft.com/office/drawing/2014/main" id="{3F6A67BB-2365-D482-AFB7-2EA8ABE3B55E}"/>
                  </a:ext>
                </a:extLst>
              </p:cNvPr>
              <p:cNvSpPr/>
              <p:nvPr/>
            </p:nvSpPr>
            <p:spPr>
              <a:xfrm>
                <a:off x="7002024" y="2018710"/>
                <a:ext cx="27426" cy="15406"/>
              </a:xfrm>
              <a:custGeom>
                <a:avLst/>
                <a:gdLst>
                  <a:gd name="connsiteX0" fmla="*/ 27427 w 27426"/>
                  <a:gd name="connsiteY0" fmla="*/ 4399 h 15406"/>
                  <a:gd name="connsiteX1" fmla="*/ 19807 w 27426"/>
                  <a:gd name="connsiteY1" fmla="*/ 12019 h 15406"/>
                  <a:gd name="connsiteX2" fmla="*/ 757 w 27426"/>
                  <a:gd name="connsiteY2" fmla="*/ 12019 h 15406"/>
                  <a:gd name="connsiteX3" fmla="*/ 15997 w 27426"/>
                  <a:gd name="connsiteY3" fmla="*/ 4399 h 15406"/>
                  <a:gd name="connsiteX4" fmla="*/ 27427 w 27426"/>
                  <a:gd name="connsiteY4" fmla="*/ 4399 h 15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26" h="15406">
                    <a:moveTo>
                      <a:pt x="27427" y="4399"/>
                    </a:moveTo>
                    <a:cubicBezTo>
                      <a:pt x="27427" y="8209"/>
                      <a:pt x="23617" y="12019"/>
                      <a:pt x="19807" y="12019"/>
                    </a:cubicBezTo>
                    <a:cubicBezTo>
                      <a:pt x="12187" y="12019"/>
                      <a:pt x="4567" y="19639"/>
                      <a:pt x="757" y="12019"/>
                    </a:cubicBezTo>
                    <a:cubicBezTo>
                      <a:pt x="-3053" y="4399"/>
                      <a:pt x="8377" y="4399"/>
                      <a:pt x="15997" y="4399"/>
                    </a:cubicBezTo>
                    <a:cubicBezTo>
                      <a:pt x="19807" y="589"/>
                      <a:pt x="23617" y="-3221"/>
                      <a:pt x="27427" y="4399"/>
                    </a:cubicBezTo>
                    <a:close/>
                  </a:path>
                </a:pathLst>
              </a:custGeom>
              <a:solidFill>
                <a:srgbClr val="FFF1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89" name="Freeform: Shape 988">
                <a:extLst>
                  <a:ext uri="{FF2B5EF4-FFF2-40B4-BE49-F238E27FC236}">
                    <a16:creationId xmlns:a16="http://schemas.microsoft.com/office/drawing/2014/main" id="{C726363D-F329-F617-C338-20ACB18FAC8B}"/>
                  </a:ext>
                </a:extLst>
              </p:cNvPr>
              <p:cNvSpPr/>
              <p:nvPr/>
            </p:nvSpPr>
            <p:spPr>
              <a:xfrm>
                <a:off x="6595111" y="1378267"/>
                <a:ext cx="19050" cy="16192"/>
              </a:xfrm>
              <a:custGeom>
                <a:avLst/>
                <a:gdLst>
                  <a:gd name="connsiteX0" fmla="*/ 0 w 19050"/>
                  <a:gd name="connsiteY0" fmla="*/ 8573 h 16192"/>
                  <a:gd name="connsiteX1" fmla="*/ 7620 w 19050"/>
                  <a:gd name="connsiteY1" fmla="*/ 953 h 16192"/>
                  <a:gd name="connsiteX2" fmla="*/ 19050 w 19050"/>
                  <a:gd name="connsiteY2" fmla="*/ 4762 h 16192"/>
                  <a:gd name="connsiteX3" fmla="*/ 7620 w 19050"/>
                  <a:gd name="connsiteY3" fmla="*/ 16192 h 16192"/>
                  <a:gd name="connsiteX4" fmla="*/ 0 w 19050"/>
                  <a:gd name="connsiteY4" fmla="*/ 8573 h 16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6192">
                    <a:moveTo>
                      <a:pt x="0" y="8573"/>
                    </a:moveTo>
                    <a:cubicBezTo>
                      <a:pt x="0" y="4762"/>
                      <a:pt x="3810" y="953"/>
                      <a:pt x="7620" y="953"/>
                    </a:cubicBezTo>
                    <a:cubicBezTo>
                      <a:pt x="11430" y="953"/>
                      <a:pt x="19050" y="-2858"/>
                      <a:pt x="19050" y="4762"/>
                    </a:cubicBezTo>
                    <a:cubicBezTo>
                      <a:pt x="19050" y="12383"/>
                      <a:pt x="15240" y="12383"/>
                      <a:pt x="7620" y="16192"/>
                    </a:cubicBezTo>
                    <a:cubicBezTo>
                      <a:pt x="3810" y="16192"/>
                      <a:pt x="3810" y="12383"/>
                      <a:pt x="0" y="8573"/>
                    </a:cubicBezTo>
                    <a:close/>
                  </a:path>
                </a:pathLst>
              </a:custGeom>
              <a:solidFill>
                <a:srgbClr val="FFCC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90" name="Freeform: Shape 989">
                <a:extLst>
                  <a:ext uri="{FF2B5EF4-FFF2-40B4-BE49-F238E27FC236}">
                    <a16:creationId xmlns:a16="http://schemas.microsoft.com/office/drawing/2014/main" id="{99A0C0DE-549E-CE43-1796-DD234C0F121E}"/>
                  </a:ext>
                </a:extLst>
              </p:cNvPr>
              <p:cNvSpPr/>
              <p:nvPr/>
            </p:nvSpPr>
            <p:spPr>
              <a:xfrm>
                <a:off x="8763001" y="1112520"/>
                <a:ext cx="20088" cy="15239"/>
              </a:xfrm>
              <a:custGeom>
                <a:avLst/>
                <a:gdLst>
                  <a:gd name="connsiteX0" fmla="*/ 7620 w 20088"/>
                  <a:gd name="connsiteY0" fmla="*/ 15240 h 15239"/>
                  <a:gd name="connsiteX1" fmla="*/ 0 w 20088"/>
                  <a:gd name="connsiteY1" fmla="*/ 7620 h 15239"/>
                  <a:gd name="connsiteX2" fmla="*/ 11430 w 20088"/>
                  <a:gd name="connsiteY2" fmla="*/ 0 h 15239"/>
                  <a:gd name="connsiteX3" fmla="*/ 19050 w 20088"/>
                  <a:gd name="connsiteY3" fmla="*/ 7620 h 15239"/>
                  <a:gd name="connsiteX4" fmla="*/ 7620 w 20088"/>
                  <a:gd name="connsiteY4" fmla="*/ 1524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88" h="15239">
                    <a:moveTo>
                      <a:pt x="7620" y="15240"/>
                    </a:moveTo>
                    <a:cubicBezTo>
                      <a:pt x="3810" y="15240"/>
                      <a:pt x="0" y="15240"/>
                      <a:pt x="0" y="7620"/>
                    </a:cubicBezTo>
                    <a:cubicBezTo>
                      <a:pt x="0" y="0"/>
                      <a:pt x="3810" y="0"/>
                      <a:pt x="11430" y="0"/>
                    </a:cubicBezTo>
                    <a:cubicBezTo>
                      <a:pt x="15240" y="0"/>
                      <a:pt x="22860" y="3810"/>
                      <a:pt x="19050" y="7620"/>
                    </a:cubicBezTo>
                    <a:cubicBezTo>
                      <a:pt x="19050" y="15240"/>
                      <a:pt x="11430" y="15240"/>
                      <a:pt x="7620" y="15240"/>
                    </a:cubicBezTo>
                    <a:close/>
                  </a:path>
                </a:pathLst>
              </a:custGeom>
              <a:solidFill>
                <a:srgbClr val="FF79E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91" name="Freeform: Shape 990">
                <a:extLst>
                  <a:ext uri="{FF2B5EF4-FFF2-40B4-BE49-F238E27FC236}">
                    <a16:creationId xmlns:a16="http://schemas.microsoft.com/office/drawing/2014/main" id="{C07469EB-9D9D-E208-4923-515116F8FBE4}"/>
                  </a:ext>
                </a:extLst>
              </p:cNvPr>
              <p:cNvSpPr/>
              <p:nvPr/>
            </p:nvSpPr>
            <p:spPr>
              <a:xfrm>
                <a:off x="4986252" y="2278379"/>
                <a:ext cx="16278" cy="19050"/>
              </a:xfrm>
              <a:custGeom>
                <a:avLst/>
                <a:gdLst>
                  <a:gd name="connsiteX0" fmla="*/ 4848 w 16278"/>
                  <a:gd name="connsiteY0" fmla="*/ 0 h 19050"/>
                  <a:gd name="connsiteX1" fmla="*/ 16279 w 16278"/>
                  <a:gd name="connsiteY1" fmla="*/ 11430 h 19050"/>
                  <a:gd name="connsiteX2" fmla="*/ 8659 w 16278"/>
                  <a:gd name="connsiteY2" fmla="*/ 19050 h 19050"/>
                  <a:gd name="connsiteX3" fmla="*/ 1038 w 16278"/>
                  <a:gd name="connsiteY3" fmla="*/ 11430 h 19050"/>
                  <a:gd name="connsiteX4" fmla="*/ 4848 w 16278"/>
                  <a:gd name="connsiteY4" fmla="*/ 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78" h="19050">
                    <a:moveTo>
                      <a:pt x="4848" y="0"/>
                    </a:moveTo>
                    <a:cubicBezTo>
                      <a:pt x="8659" y="3810"/>
                      <a:pt x="12468" y="7620"/>
                      <a:pt x="16279" y="11430"/>
                    </a:cubicBezTo>
                    <a:cubicBezTo>
                      <a:pt x="16279" y="15240"/>
                      <a:pt x="12468" y="19050"/>
                      <a:pt x="8659" y="19050"/>
                    </a:cubicBezTo>
                    <a:cubicBezTo>
                      <a:pt x="4848" y="19050"/>
                      <a:pt x="-2771" y="15240"/>
                      <a:pt x="1038" y="11430"/>
                    </a:cubicBezTo>
                    <a:cubicBezTo>
                      <a:pt x="1038" y="7620"/>
                      <a:pt x="-2771" y="0"/>
                      <a:pt x="4848" y="0"/>
                    </a:cubicBezTo>
                    <a:close/>
                  </a:path>
                </a:pathLst>
              </a:custGeom>
              <a:solidFill>
                <a:srgbClr val="FFC7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92" name="Freeform: Shape 991">
                <a:extLst>
                  <a:ext uri="{FF2B5EF4-FFF2-40B4-BE49-F238E27FC236}">
                    <a16:creationId xmlns:a16="http://schemas.microsoft.com/office/drawing/2014/main" id="{7D6A499E-A436-EBFF-FE67-BEB664390966}"/>
                  </a:ext>
                </a:extLst>
              </p:cNvPr>
              <p:cNvSpPr/>
              <p:nvPr/>
            </p:nvSpPr>
            <p:spPr>
              <a:xfrm>
                <a:off x="6225540" y="1152851"/>
                <a:ext cx="16278" cy="16818"/>
              </a:xfrm>
              <a:custGeom>
                <a:avLst/>
                <a:gdLst>
                  <a:gd name="connsiteX0" fmla="*/ 7620 w 16278"/>
                  <a:gd name="connsiteY0" fmla="*/ 1578 h 16818"/>
                  <a:gd name="connsiteX1" fmla="*/ 15240 w 16278"/>
                  <a:gd name="connsiteY1" fmla="*/ 9198 h 16818"/>
                  <a:gd name="connsiteX2" fmla="*/ 7620 w 16278"/>
                  <a:gd name="connsiteY2" fmla="*/ 16818 h 16818"/>
                  <a:gd name="connsiteX3" fmla="*/ 0 w 16278"/>
                  <a:gd name="connsiteY3" fmla="*/ 5388 h 16818"/>
                  <a:gd name="connsiteX4" fmla="*/ 7620 w 16278"/>
                  <a:gd name="connsiteY4" fmla="*/ 1578 h 16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78" h="16818">
                    <a:moveTo>
                      <a:pt x="7620" y="1578"/>
                    </a:moveTo>
                    <a:cubicBezTo>
                      <a:pt x="11430" y="1578"/>
                      <a:pt x="19050" y="5388"/>
                      <a:pt x="15240" y="9198"/>
                    </a:cubicBezTo>
                    <a:cubicBezTo>
                      <a:pt x="15240" y="13008"/>
                      <a:pt x="11430" y="16818"/>
                      <a:pt x="7620" y="16818"/>
                    </a:cubicBezTo>
                    <a:cubicBezTo>
                      <a:pt x="0" y="16818"/>
                      <a:pt x="0" y="9198"/>
                      <a:pt x="0" y="5388"/>
                    </a:cubicBezTo>
                    <a:cubicBezTo>
                      <a:pt x="0" y="1578"/>
                      <a:pt x="3810" y="-2232"/>
                      <a:pt x="7620" y="1578"/>
                    </a:cubicBezTo>
                    <a:close/>
                  </a:path>
                </a:pathLst>
              </a:custGeom>
              <a:solidFill>
                <a:srgbClr val="FFF1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93" name="Freeform: Shape 992">
                <a:extLst>
                  <a:ext uri="{FF2B5EF4-FFF2-40B4-BE49-F238E27FC236}">
                    <a16:creationId xmlns:a16="http://schemas.microsoft.com/office/drawing/2014/main" id="{723CEA50-C1A6-6175-3BEA-72641534C384}"/>
                  </a:ext>
                </a:extLst>
              </p:cNvPr>
              <p:cNvSpPr/>
              <p:nvPr/>
            </p:nvSpPr>
            <p:spPr>
              <a:xfrm>
                <a:off x="3544253" y="1767840"/>
                <a:ext cx="24764" cy="14287"/>
              </a:xfrm>
              <a:custGeom>
                <a:avLst/>
                <a:gdLst>
                  <a:gd name="connsiteX0" fmla="*/ 10478 w 24764"/>
                  <a:gd name="connsiteY0" fmla="*/ 0 h 14287"/>
                  <a:gd name="connsiteX1" fmla="*/ 21907 w 24764"/>
                  <a:gd name="connsiteY1" fmla="*/ 3810 h 14287"/>
                  <a:gd name="connsiteX2" fmla="*/ 21907 w 24764"/>
                  <a:gd name="connsiteY2" fmla="*/ 11430 h 14287"/>
                  <a:gd name="connsiteX3" fmla="*/ 2857 w 24764"/>
                  <a:gd name="connsiteY3" fmla="*/ 11430 h 14287"/>
                  <a:gd name="connsiteX4" fmla="*/ 2857 w 24764"/>
                  <a:gd name="connsiteY4" fmla="*/ 3810 h 14287"/>
                  <a:gd name="connsiteX5" fmla="*/ 10478 w 24764"/>
                  <a:gd name="connsiteY5" fmla="*/ 0 h 14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64" h="14287">
                    <a:moveTo>
                      <a:pt x="10478" y="0"/>
                    </a:moveTo>
                    <a:cubicBezTo>
                      <a:pt x="14288" y="0"/>
                      <a:pt x="18098" y="0"/>
                      <a:pt x="21907" y="3810"/>
                    </a:cubicBezTo>
                    <a:cubicBezTo>
                      <a:pt x="25717" y="7620"/>
                      <a:pt x="25717" y="11430"/>
                      <a:pt x="21907" y="11430"/>
                    </a:cubicBezTo>
                    <a:cubicBezTo>
                      <a:pt x="14288" y="15240"/>
                      <a:pt x="6667" y="15240"/>
                      <a:pt x="2857" y="11430"/>
                    </a:cubicBezTo>
                    <a:cubicBezTo>
                      <a:pt x="-952" y="7620"/>
                      <a:pt x="-952" y="7620"/>
                      <a:pt x="2857" y="3810"/>
                    </a:cubicBezTo>
                    <a:cubicBezTo>
                      <a:pt x="2857" y="3810"/>
                      <a:pt x="6667" y="0"/>
                      <a:pt x="10478" y="0"/>
                    </a:cubicBezTo>
                    <a:close/>
                  </a:path>
                </a:pathLst>
              </a:custGeom>
              <a:solidFill>
                <a:srgbClr val="FF8DE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94" name="Freeform: Shape 993">
                <a:extLst>
                  <a:ext uri="{FF2B5EF4-FFF2-40B4-BE49-F238E27FC236}">
                    <a16:creationId xmlns:a16="http://schemas.microsoft.com/office/drawing/2014/main" id="{4EF718CF-4DB2-D46A-0D0D-B52BAF17D09A}"/>
                  </a:ext>
                </a:extLst>
              </p:cNvPr>
              <p:cNvSpPr/>
              <p:nvPr/>
            </p:nvSpPr>
            <p:spPr>
              <a:xfrm>
                <a:off x="8720138" y="3288030"/>
                <a:ext cx="12382" cy="22859"/>
              </a:xfrm>
              <a:custGeom>
                <a:avLst/>
                <a:gdLst>
                  <a:gd name="connsiteX0" fmla="*/ 12382 w 12382"/>
                  <a:gd name="connsiteY0" fmla="*/ 0 h 22859"/>
                  <a:gd name="connsiteX1" fmla="*/ 12382 w 12382"/>
                  <a:gd name="connsiteY1" fmla="*/ 15240 h 22859"/>
                  <a:gd name="connsiteX2" fmla="*/ 4763 w 12382"/>
                  <a:gd name="connsiteY2" fmla="*/ 22860 h 22859"/>
                  <a:gd name="connsiteX3" fmla="*/ 952 w 12382"/>
                  <a:gd name="connsiteY3" fmla="*/ 11430 h 22859"/>
                  <a:gd name="connsiteX4" fmla="*/ 12382 w 12382"/>
                  <a:gd name="connsiteY4" fmla="*/ 0 h 22859"/>
                  <a:gd name="connsiteX5" fmla="*/ 12382 w 12382"/>
                  <a:gd name="connsiteY5" fmla="*/ 0 h 2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82" h="22859">
                    <a:moveTo>
                      <a:pt x="12382" y="0"/>
                    </a:moveTo>
                    <a:cubicBezTo>
                      <a:pt x="12382" y="3810"/>
                      <a:pt x="12382" y="11430"/>
                      <a:pt x="12382" y="15240"/>
                    </a:cubicBezTo>
                    <a:cubicBezTo>
                      <a:pt x="12382" y="19050"/>
                      <a:pt x="12382" y="22860"/>
                      <a:pt x="4763" y="22860"/>
                    </a:cubicBezTo>
                    <a:cubicBezTo>
                      <a:pt x="-2857" y="22860"/>
                      <a:pt x="952" y="15240"/>
                      <a:pt x="952" y="11430"/>
                    </a:cubicBezTo>
                    <a:cubicBezTo>
                      <a:pt x="952" y="7620"/>
                      <a:pt x="4763" y="3810"/>
                      <a:pt x="12382" y="0"/>
                    </a:cubicBezTo>
                    <a:cubicBezTo>
                      <a:pt x="8573" y="0"/>
                      <a:pt x="8573" y="0"/>
                      <a:pt x="12382" y="0"/>
                    </a:cubicBezTo>
                    <a:close/>
                  </a:path>
                </a:pathLst>
              </a:custGeom>
              <a:solidFill>
                <a:srgbClr val="FFF5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95" name="Freeform: Shape 994">
                <a:extLst>
                  <a:ext uri="{FF2B5EF4-FFF2-40B4-BE49-F238E27FC236}">
                    <a16:creationId xmlns:a16="http://schemas.microsoft.com/office/drawing/2014/main" id="{9B7E46F5-B622-8D5D-4DD9-5F742AA6531F}"/>
                  </a:ext>
                </a:extLst>
              </p:cNvPr>
              <p:cNvSpPr/>
              <p:nvPr/>
            </p:nvSpPr>
            <p:spPr>
              <a:xfrm>
                <a:off x="6015224" y="1855470"/>
                <a:ext cx="16007" cy="15239"/>
              </a:xfrm>
              <a:custGeom>
                <a:avLst/>
                <a:gdLst>
                  <a:gd name="connsiteX0" fmla="*/ 12197 w 16007"/>
                  <a:gd name="connsiteY0" fmla="*/ 15240 h 15239"/>
                  <a:gd name="connsiteX1" fmla="*/ 767 w 16007"/>
                  <a:gd name="connsiteY1" fmla="*/ 7620 h 15239"/>
                  <a:gd name="connsiteX2" fmla="*/ 8387 w 16007"/>
                  <a:gd name="connsiteY2" fmla="*/ 0 h 15239"/>
                  <a:gd name="connsiteX3" fmla="*/ 16007 w 16007"/>
                  <a:gd name="connsiteY3" fmla="*/ 11430 h 15239"/>
                  <a:gd name="connsiteX4" fmla="*/ 12197 w 16007"/>
                  <a:gd name="connsiteY4" fmla="*/ 1524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7" h="15239">
                    <a:moveTo>
                      <a:pt x="12197" y="15240"/>
                    </a:moveTo>
                    <a:cubicBezTo>
                      <a:pt x="8387" y="15240"/>
                      <a:pt x="-3043" y="11430"/>
                      <a:pt x="767" y="7620"/>
                    </a:cubicBezTo>
                    <a:cubicBezTo>
                      <a:pt x="767" y="3810"/>
                      <a:pt x="4577" y="0"/>
                      <a:pt x="8387" y="0"/>
                    </a:cubicBezTo>
                    <a:cubicBezTo>
                      <a:pt x="16007" y="0"/>
                      <a:pt x="12197" y="7620"/>
                      <a:pt x="16007" y="11430"/>
                    </a:cubicBezTo>
                    <a:cubicBezTo>
                      <a:pt x="16007" y="11430"/>
                      <a:pt x="12197" y="15240"/>
                      <a:pt x="12197" y="15240"/>
                    </a:cubicBezTo>
                    <a:close/>
                  </a:path>
                </a:pathLst>
              </a:custGeom>
              <a:solidFill>
                <a:srgbClr val="FFF7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96" name="Freeform: Shape 995">
                <a:extLst>
                  <a:ext uri="{FF2B5EF4-FFF2-40B4-BE49-F238E27FC236}">
                    <a16:creationId xmlns:a16="http://schemas.microsoft.com/office/drawing/2014/main" id="{B0D34725-773C-3F62-F68B-720D1504123D}"/>
                  </a:ext>
                </a:extLst>
              </p:cNvPr>
              <p:cNvSpPr/>
              <p:nvPr/>
            </p:nvSpPr>
            <p:spPr>
              <a:xfrm>
                <a:off x="7292340" y="861060"/>
                <a:ext cx="22860" cy="19050"/>
              </a:xfrm>
              <a:custGeom>
                <a:avLst/>
                <a:gdLst>
                  <a:gd name="connsiteX0" fmla="*/ 22860 w 22860"/>
                  <a:gd name="connsiteY0" fmla="*/ 0 h 19050"/>
                  <a:gd name="connsiteX1" fmla="*/ 7620 w 22860"/>
                  <a:gd name="connsiteY1" fmla="*/ 19050 h 19050"/>
                  <a:gd name="connsiteX2" fmla="*/ 0 w 22860"/>
                  <a:gd name="connsiteY2" fmla="*/ 19050 h 19050"/>
                  <a:gd name="connsiteX3" fmla="*/ 0 w 22860"/>
                  <a:gd name="connsiteY3" fmla="*/ 11430 h 19050"/>
                  <a:gd name="connsiteX4" fmla="*/ 22860 w 22860"/>
                  <a:gd name="connsiteY4" fmla="*/ 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19050">
                    <a:moveTo>
                      <a:pt x="22860" y="0"/>
                    </a:moveTo>
                    <a:cubicBezTo>
                      <a:pt x="22860" y="11430"/>
                      <a:pt x="15240" y="15240"/>
                      <a:pt x="7620" y="19050"/>
                    </a:cubicBezTo>
                    <a:cubicBezTo>
                      <a:pt x="3810" y="19050"/>
                      <a:pt x="3810" y="19050"/>
                      <a:pt x="0" y="19050"/>
                    </a:cubicBezTo>
                    <a:cubicBezTo>
                      <a:pt x="0" y="15240"/>
                      <a:pt x="0" y="15240"/>
                      <a:pt x="0" y="11430"/>
                    </a:cubicBezTo>
                    <a:cubicBezTo>
                      <a:pt x="7620" y="7620"/>
                      <a:pt x="15240" y="3810"/>
                      <a:pt x="22860" y="0"/>
                    </a:cubicBezTo>
                    <a:close/>
                  </a:path>
                </a:pathLst>
              </a:custGeom>
              <a:solidFill>
                <a:srgbClr val="FFDB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97" name="Freeform: Shape 996">
                <a:extLst>
                  <a:ext uri="{FF2B5EF4-FFF2-40B4-BE49-F238E27FC236}">
                    <a16:creationId xmlns:a16="http://schemas.microsoft.com/office/drawing/2014/main" id="{FD1D402B-9802-4302-DC89-264EC656ACCE}"/>
                  </a:ext>
                </a:extLst>
              </p:cNvPr>
              <p:cNvSpPr/>
              <p:nvPr/>
            </p:nvSpPr>
            <p:spPr>
              <a:xfrm>
                <a:off x="6991351" y="2582590"/>
                <a:ext cx="34289" cy="10114"/>
              </a:xfrm>
              <a:custGeom>
                <a:avLst/>
                <a:gdLst>
                  <a:gd name="connsiteX0" fmla="*/ 0 w 34289"/>
                  <a:gd name="connsiteY0" fmla="*/ 4399 h 10114"/>
                  <a:gd name="connsiteX1" fmla="*/ 34290 w 34289"/>
                  <a:gd name="connsiteY1" fmla="*/ 4399 h 10114"/>
                  <a:gd name="connsiteX2" fmla="*/ 0 w 34289"/>
                  <a:gd name="connsiteY2" fmla="*/ 4399 h 10114"/>
                </a:gdLst>
                <a:ahLst/>
                <a:cxnLst>
                  <a:cxn ang="0">
                    <a:pos x="connsiteX0" y="connsiteY0"/>
                  </a:cxn>
                  <a:cxn ang="0">
                    <a:pos x="connsiteX1" y="connsiteY1"/>
                  </a:cxn>
                  <a:cxn ang="0">
                    <a:pos x="connsiteX2" y="connsiteY2"/>
                  </a:cxn>
                </a:cxnLst>
                <a:rect l="l" t="t" r="r" b="b"/>
                <a:pathLst>
                  <a:path w="34289" h="10114">
                    <a:moveTo>
                      <a:pt x="0" y="4399"/>
                    </a:moveTo>
                    <a:cubicBezTo>
                      <a:pt x="15240" y="-3221"/>
                      <a:pt x="22860" y="590"/>
                      <a:pt x="34290" y="4399"/>
                    </a:cubicBezTo>
                    <a:cubicBezTo>
                      <a:pt x="26670" y="12019"/>
                      <a:pt x="15240" y="12019"/>
                      <a:pt x="0" y="4399"/>
                    </a:cubicBezTo>
                    <a:close/>
                  </a:path>
                </a:pathLst>
              </a:custGeom>
              <a:solidFill>
                <a:srgbClr val="FFE8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98" name="Freeform: Shape 997">
                <a:extLst>
                  <a:ext uri="{FF2B5EF4-FFF2-40B4-BE49-F238E27FC236}">
                    <a16:creationId xmlns:a16="http://schemas.microsoft.com/office/drawing/2014/main" id="{0C963BEF-A6BD-CFE6-8E2D-0BC42C86795F}"/>
                  </a:ext>
                </a:extLst>
              </p:cNvPr>
              <p:cNvSpPr/>
              <p:nvPr/>
            </p:nvSpPr>
            <p:spPr>
              <a:xfrm>
                <a:off x="6054090" y="2030729"/>
                <a:ext cx="22860" cy="11429"/>
              </a:xfrm>
              <a:custGeom>
                <a:avLst/>
                <a:gdLst>
                  <a:gd name="connsiteX0" fmla="*/ 22860 w 22860"/>
                  <a:gd name="connsiteY0" fmla="*/ 0 h 11429"/>
                  <a:gd name="connsiteX1" fmla="*/ 7620 w 22860"/>
                  <a:gd name="connsiteY1" fmla="*/ 11430 h 11429"/>
                  <a:gd name="connsiteX2" fmla="*/ 0 w 22860"/>
                  <a:gd name="connsiteY2" fmla="*/ 7620 h 11429"/>
                  <a:gd name="connsiteX3" fmla="*/ 3810 w 22860"/>
                  <a:gd name="connsiteY3" fmla="*/ 0 h 11429"/>
                  <a:gd name="connsiteX4" fmla="*/ 22860 w 22860"/>
                  <a:gd name="connsiteY4" fmla="*/ 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11429">
                    <a:moveTo>
                      <a:pt x="22860" y="0"/>
                    </a:moveTo>
                    <a:cubicBezTo>
                      <a:pt x="19050" y="7620"/>
                      <a:pt x="11430" y="11430"/>
                      <a:pt x="7620" y="11430"/>
                    </a:cubicBezTo>
                    <a:cubicBezTo>
                      <a:pt x="3810" y="11430"/>
                      <a:pt x="0" y="11430"/>
                      <a:pt x="0" y="7620"/>
                    </a:cubicBezTo>
                    <a:cubicBezTo>
                      <a:pt x="0" y="3810"/>
                      <a:pt x="0" y="3810"/>
                      <a:pt x="3810" y="0"/>
                    </a:cubicBezTo>
                    <a:cubicBezTo>
                      <a:pt x="7620" y="0"/>
                      <a:pt x="11430" y="0"/>
                      <a:pt x="22860" y="0"/>
                    </a:cubicBezTo>
                    <a:close/>
                  </a:path>
                </a:pathLst>
              </a:custGeom>
              <a:solidFill>
                <a:srgbClr val="FFEE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999" name="Freeform: Shape 998">
                <a:extLst>
                  <a:ext uri="{FF2B5EF4-FFF2-40B4-BE49-F238E27FC236}">
                    <a16:creationId xmlns:a16="http://schemas.microsoft.com/office/drawing/2014/main" id="{1D8A9F0C-6351-4C04-4DF3-814484C419B7}"/>
                  </a:ext>
                </a:extLst>
              </p:cNvPr>
              <p:cNvSpPr/>
              <p:nvPr/>
            </p:nvSpPr>
            <p:spPr>
              <a:xfrm>
                <a:off x="6134101" y="2030729"/>
                <a:ext cx="16278" cy="22860"/>
              </a:xfrm>
              <a:custGeom>
                <a:avLst/>
                <a:gdLst>
                  <a:gd name="connsiteX0" fmla="*/ 0 w 16278"/>
                  <a:gd name="connsiteY0" fmla="*/ 7620 h 22860"/>
                  <a:gd name="connsiteX1" fmla="*/ 3810 w 16278"/>
                  <a:gd name="connsiteY1" fmla="*/ 0 h 22860"/>
                  <a:gd name="connsiteX2" fmla="*/ 11430 w 16278"/>
                  <a:gd name="connsiteY2" fmla="*/ 3810 h 22860"/>
                  <a:gd name="connsiteX3" fmla="*/ 15240 w 16278"/>
                  <a:gd name="connsiteY3" fmla="*/ 15240 h 22860"/>
                  <a:gd name="connsiteX4" fmla="*/ 7620 w 16278"/>
                  <a:gd name="connsiteY4" fmla="*/ 22860 h 22860"/>
                  <a:gd name="connsiteX5" fmla="*/ 3810 w 16278"/>
                  <a:gd name="connsiteY5" fmla="*/ 19050 h 22860"/>
                  <a:gd name="connsiteX6" fmla="*/ 0 w 16278"/>
                  <a:gd name="connsiteY6" fmla="*/ 7620 h 22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78" h="22860">
                    <a:moveTo>
                      <a:pt x="0" y="7620"/>
                    </a:moveTo>
                    <a:cubicBezTo>
                      <a:pt x="0" y="3810"/>
                      <a:pt x="3810" y="0"/>
                      <a:pt x="3810" y="0"/>
                    </a:cubicBezTo>
                    <a:cubicBezTo>
                      <a:pt x="7620" y="0"/>
                      <a:pt x="11430" y="0"/>
                      <a:pt x="11430" y="3810"/>
                    </a:cubicBezTo>
                    <a:cubicBezTo>
                      <a:pt x="11430" y="7620"/>
                      <a:pt x="11430" y="11430"/>
                      <a:pt x="15240" y="15240"/>
                    </a:cubicBezTo>
                    <a:cubicBezTo>
                      <a:pt x="19050" y="19050"/>
                      <a:pt x="11430" y="19050"/>
                      <a:pt x="7620" y="22860"/>
                    </a:cubicBezTo>
                    <a:cubicBezTo>
                      <a:pt x="3810" y="22860"/>
                      <a:pt x="0" y="22860"/>
                      <a:pt x="3810" y="19050"/>
                    </a:cubicBezTo>
                    <a:cubicBezTo>
                      <a:pt x="3810" y="11430"/>
                      <a:pt x="3810" y="11430"/>
                      <a:pt x="0" y="7620"/>
                    </a:cubicBezTo>
                    <a:close/>
                  </a:path>
                </a:pathLst>
              </a:custGeom>
              <a:solidFill>
                <a:srgbClr val="FFE0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00" name="Freeform: Shape 999">
                <a:extLst>
                  <a:ext uri="{FF2B5EF4-FFF2-40B4-BE49-F238E27FC236}">
                    <a16:creationId xmlns:a16="http://schemas.microsoft.com/office/drawing/2014/main" id="{31B5F40F-89FF-6DF7-4C9D-3C19548C36C4}"/>
                  </a:ext>
                </a:extLst>
              </p:cNvPr>
              <p:cNvSpPr/>
              <p:nvPr/>
            </p:nvSpPr>
            <p:spPr>
              <a:xfrm>
                <a:off x="6899911" y="2628900"/>
                <a:ext cx="11429" cy="26669"/>
              </a:xfrm>
              <a:custGeom>
                <a:avLst/>
                <a:gdLst>
                  <a:gd name="connsiteX0" fmla="*/ 7620 w 11429"/>
                  <a:gd name="connsiteY0" fmla="*/ 0 h 26669"/>
                  <a:gd name="connsiteX1" fmla="*/ 11430 w 11429"/>
                  <a:gd name="connsiteY1" fmla="*/ 22860 h 26669"/>
                  <a:gd name="connsiteX2" fmla="*/ 3810 w 11429"/>
                  <a:gd name="connsiteY2" fmla="*/ 26670 h 26669"/>
                  <a:gd name="connsiteX3" fmla="*/ 0 w 11429"/>
                  <a:gd name="connsiteY3" fmla="*/ 22860 h 26669"/>
                  <a:gd name="connsiteX4" fmla="*/ 7620 w 11429"/>
                  <a:gd name="connsiteY4" fmla="*/ 0 h 26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9" h="26669">
                    <a:moveTo>
                      <a:pt x="7620" y="0"/>
                    </a:moveTo>
                    <a:cubicBezTo>
                      <a:pt x="11430" y="7620"/>
                      <a:pt x="11430" y="15240"/>
                      <a:pt x="11430" y="22860"/>
                    </a:cubicBezTo>
                    <a:cubicBezTo>
                      <a:pt x="11430" y="26670"/>
                      <a:pt x="7620" y="26670"/>
                      <a:pt x="3810" y="26670"/>
                    </a:cubicBezTo>
                    <a:cubicBezTo>
                      <a:pt x="0" y="26670"/>
                      <a:pt x="0" y="22860"/>
                      <a:pt x="0" y="22860"/>
                    </a:cubicBezTo>
                    <a:cubicBezTo>
                      <a:pt x="3810" y="15240"/>
                      <a:pt x="3810" y="7620"/>
                      <a:pt x="7620" y="0"/>
                    </a:cubicBezTo>
                    <a:close/>
                  </a:path>
                </a:pathLst>
              </a:custGeom>
              <a:solidFill>
                <a:srgbClr val="FFE9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01" name="Freeform: Shape 1000">
                <a:extLst>
                  <a:ext uri="{FF2B5EF4-FFF2-40B4-BE49-F238E27FC236}">
                    <a16:creationId xmlns:a16="http://schemas.microsoft.com/office/drawing/2014/main" id="{ABE5DC03-6823-9ADF-6F26-CAC143A8FB2A}"/>
                  </a:ext>
                </a:extLst>
              </p:cNvPr>
              <p:cNvSpPr/>
              <p:nvPr/>
            </p:nvSpPr>
            <p:spPr>
              <a:xfrm>
                <a:off x="5909311" y="1474470"/>
                <a:ext cx="19050" cy="15239"/>
              </a:xfrm>
              <a:custGeom>
                <a:avLst/>
                <a:gdLst>
                  <a:gd name="connsiteX0" fmla="*/ 0 w 19050"/>
                  <a:gd name="connsiteY0" fmla="*/ 7620 h 15239"/>
                  <a:gd name="connsiteX1" fmla="*/ 11430 w 19050"/>
                  <a:gd name="connsiteY1" fmla="*/ 0 h 15239"/>
                  <a:gd name="connsiteX2" fmla="*/ 19050 w 19050"/>
                  <a:gd name="connsiteY2" fmla="*/ 7620 h 15239"/>
                  <a:gd name="connsiteX3" fmla="*/ 11430 w 19050"/>
                  <a:gd name="connsiteY3" fmla="*/ 15240 h 15239"/>
                  <a:gd name="connsiteX4" fmla="*/ 0 w 19050"/>
                  <a:gd name="connsiteY4" fmla="*/ 762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5239">
                    <a:moveTo>
                      <a:pt x="0" y="7620"/>
                    </a:moveTo>
                    <a:cubicBezTo>
                      <a:pt x="0" y="3810"/>
                      <a:pt x="3810" y="0"/>
                      <a:pt x="11430" y="0"/>
                    </a:cubicBezTo>
                    <a:cubicBezTo>
                      <a:pt x="15240" y="0"/>
                      <a:pt x="19050" y="3810"/>
                      <a:pt x="19050" y="7620"/>
                    </a:cubicBezTo>
                    <a:cubicBezTo>
                      <a:pt x="19050" y="11430"/>
                      <a:pt x="15240" y="15240"/>
                      <a:pt x="11430" y="15240"/>
                    </a:cubicBezTo>
                    <a:cubicBezTo>
                      <a:pt x="3810" y="11430"/>
                      <a:pt x="0" y="11430"/>
                      <a:pt x="0" y="7620"/>
                    </a:cubicBezTo>
                    <a:close/>
                  </a:path>
                </a:pathLst>
              </a:custGeom>
              <a:solidFill>
                <a:srgbClr val="FFCD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02" name="Freeform: Shape 1001">
                <a:extLst>
                  <a:ext uri="{FF2B5EF4-FFF2-40B4-BE49-F238E27FC236}">
                    <a16:creationId xmlns:a16="http://schemas.microsoft.com/office/drawing/2014/main" id="{D4D99D47-0B19-94A3-2DB3-C54A143D1E37}"/>
                  </a:ext>
                </a:extLst>
              </p:cNvPr>
              <p:cNvSpPr/>
              <p:nvPr/>
            </p:nvSpPr>
            <p:spPr>
              <a:xfrm>
                <a:off x="5901690" y="2552700"/>
                <a:ext cx="19050" cy="11430"/>
              </a:xfrm>
              <a:custGeom>
                <a:avLst/>
                <a:gdLst>
                  <a:gd name="connsiteX0" fmla="*/ 7620 w 19050"/>
                  <a:gd name="connsiteY0" fmla="*/ 0 h 11430"/>
                  <a:gd name="connsiteX1" fmla="*/ 19050 w 19050"/>
                  <a:gd name="connsiteY1" fmla="*/ 7620 h 11430"/>
                  <a:gd name="connsiteX2" fmla="*/ 11430 w 19050"/>
                  <a:gd name="connsiteY2" fmla="*/ 11430 h 11430"/>
                  <a:gd name="connsiteX3" fmla="*/ 0 w 19050"/>
                  <a:gd name="connsiteY3" fmla="*/ 3810 h 11430"/>
                  <a:gd name="connsiteX4" fmla="*/ 7620 w 19050"/>
                  <a:gd name="connsiteY4" fmla="*/ 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1430">
                    <a:moveTo>
                      <a:pt x="7620" y="0"/>
                    </a:moveTo>
                    <a:cubicBezTo>
                      <a:pt x="11430" y="0"/>
                      <a:pt x="19050" y="3810"/>
                      <a:pt x="19050" y="7620"/>
                    </a:cubicBezTo>
                    <a:cubicBezTo>
                      <a:pt x="19050" y="11430"/>
                      <a:pt x="15240" y="11430"/>
                      <a:pt x="11430" y="11430"/>
                    </a:cubicBezTo>
                    <a:cubicBezTo>
                      <a:pt x="7620" y="11430"/>
                      <a:pt x="0" y="11430"/>
                      <a:pt x="0" y="3810"/>
                    </a:cubicBezTo>
                    <a:cubicBezTo>
                      <a:pt x="0" y="0"/>
                      <a:pt x="3810" y="0"/>
                      <a:pt x="7620" y="0"/>
                    </a:cubicBezTo>
                    <a:close/>
                  </a:path>
                </a:pathLst>
              </a:custGeom>
              <a:solidFill>
                <a:srgbClr val="FFF2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03" name="Freeform: Shape 1002">
                <a:extLst>
                  <a:ext uri="{FF2B5EF4-FFF2-40B4-BE49-F238E27FC236}">
                    <a16:creationId xmlns:a16="http://schemas.microsoft.com/office/drawing/2014/main" id="{5E376881-F013-D94F-58B2-27153FE96186}"/>
                  </a:ext>
                </a:extLst>
              </p:cNvPr>
              <p:cNvSpPr/>
              <p:nvPr/>
            </p:nvSpPr>
            <p:spPr>
              <a:xfrm>
                <a:off x="6766561" y="1905000"/>
                <a:ext cx="34289" cy="11429"/>
              </a:xfrm>
              <a:custGeom>
                <a:avLst/>
                <a:gdLst>
                  <a:gd name="connsiteX0" fmla="*/ 34290 w 34289"/>
                  <a:gd name="connsiteY0" fmla="*/ 0 h 11429"/>
                  <a:gd name="connsiteX1" fmla="*/ 7620 w 34289"/>
                  <a:gd name="connsiteY1" fmla="*/ 11430 h 11429"/>
                  <a:gd name="connsiteX2" fmla="*/ 0 w 34289"/>
                  <a:gd name="connsiteY2" fmla="*/ 7620 h 11429"/>
                  <a:gd name="connsiteX3" fmla="*/ 3810 w 34289"/>
                  <a:gd name="connsiteY3" fmla="*/ 3810 h 11429"/>
                  <a:gd name="connsiteX4" fmla="*/ 34290 w 34289"/>
                  <a:gd name="connsiteY4" fmla="*/ 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89" h="11429">
                    <a:moveTo>
                      <a:pt x="34290" y="0"/>
                    </a:moveTo>
                    <a:cubicBezTo>
                      <a:pt x="22860" y="7620"/>
                      <a:pt x="15240" y="11430"/>
                      <a:pt x="7620" y="11430"/>
                    </a:cubicBezTo>
                    <a:cubicBezTo>
                      <a:pt x="3810" y="11430"/>
                      <a:pt x="3810" y="11430"/>
                      <a:pt x="0" y="7620"/>
                    </a:cubicBezTo>
                    <a:cubicBezTo>
                      <a:pt x="0" y="3810"/>
                      <a:pt x="0" y="3810"/>
                      <a:pt x="3810" y="3810"/>
                    </a:cubicBezTo>
                    <a:cubicBezTo>
                      <a:pt x="15240" y="3810"/>
                      <a:pt x="22860" y="3810"/>
                      <a:pt x="34290" y="0"/>
                    </a:cubicBezTo>
                    <a:close/>
                  </a:path>
                </a:pathLst>
              </a:custGeom>
              <a:solidFill>
                <a:srgbClr val="FFF5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04" name="Freeform: Shape 1003">
                <a:extLst>
                  <a:ext uri="{FF2B5EF4-FFF2-40B4-BE49-F238E27FC236}">
                    <a16:creationId xmlns:a16="http://schemas.microsoft.com/office/drawing/2014/main" id="{8085B48C-95A9-FC6A-C33F-8EDD7FF82981}"/>
                  </a:ext>
                </a:extLst>
              </p:cNvPr>
              <p:cNvSpPr/>
              <p:nvPr/>
            </p:nvSpPr>
            <p:spPr>
              <a:xfrm>
                <a:off x="6998970" y="205740"/>
                <a:ext cx="19050" cy="18097"/>
              </a:xfrm>
              <a:custGeom>
                <a:avLst/>
                <a:gdLst>
                  <a:gd name="connsiteX0" fmla="*/ 19050 w 19050"/>
                  <a:gd name="connsiteY0" fmla="*/ 0 h 18097"/>
                  <a:gd name="connsiteX1" fmla="*/ 11430 w 19050"/>
                  <a:gd name="connsiteY1" fmla="*/ 15240 h 18097"/>
                  <a:gd name="connsiteX2" fmla="*/ 3810 w 19050"/>
                  <a:gd name="connsiteY2" fmla="*/ 15240 h 18097"/>
                  <a:gd name="connsiteX3" fmla="*/ 0 w 19050"/>
                  <a:gd name="connsiteY3" fmla="*/ 7620 h 18097"/>
                  <a:gd name="connsiteX4" fmla="*/ 19050 w 19050"/>
                  <a:gd name="connsiteY4" fmla="*/ 0 h 18097"/>
                  <a:gd name="connsiteX5" fmla="*/ 19050 w 19050"/>
                  <a:gd name="connsiteY5" fmla="*/ 0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8097">
                    <a:moveTo>
                      <a:pt x="19050" y="0"/>
                    </a:moveTo>
                    <a:cubicBezTo>
                      <a:pt x="19050" y="7620"/>
                      <a:pt x="15240" y="11430"/>
                      <a:pt x="11430" y="15240"/>
                    </a:cubicBezTo>
                    <a:cubicBezTo>
                      <a:pt x="11430" y="19050"/>
                      <a:pt x="7620" y="19050"/>
                      <a:pt x="3810" y="15240"/>
                    </a:cubicBezTo>
                    <a:cubicBezTo>
                      <a:pt x="0" y="15240"/>
                      <a:pt x="0" y="11430"/>
                      <a:pt x="0" y="7620"/>
                    </a:cubicBezTo>
                    <a:cubicBezTo>
                      <a:pt x="3810" y="3810"/>
                      <a:pt x="7620" y="0"/>
                      <a:pt x="19050" y="0"/>
                    </a:cubicBezTo>
                    <a:lnTo>
                      <a:pt x="19050" y="0"/>
                    </a:lnTo>
                    <a:close/>
                  </a:path>
                </a:pathLst>
              </a:custGeom>
              <a:solidFill>
                <a:srgbClr val="FFF3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05" name="Freeform: Shape 1004">
                <a:extLst>
                  <a:ext uri="{FF2B5EF4-FFF2-40B4-BE49-F238E27FC236}">
                    <a16:creationId xmlns:a16="http://schemas.microsoft.com/office/drawing/2014/main" id="{469A1ACA-6821-69D4-8584-C02F4AFD5770}"/>
                  </a:ext>
                </a:extLst>
              </p:cNvPr>
              <p:cNvSpPr/>
              <p:nvPr/>
            </p:nvSpPr>
            <p:spPr>
              <a:xfrm>
                <a:off x="8359140" y="754379"/>
                <a:ext cx="34290" cy="15240"/>
              </a:xfrm>
              <a:custGeom>
                <a:avLst/>
                <a:gdLst>
                  <a:gd name="connsiteX0" fmla="*/ 0 w 34290"/>
                  <a:gd name="connsiteY0" fmla="*/ 15240 h 15240"/>
                  <a:gd name="connsiteX1" fmla="*/ 34290 w 34290"/>
                  <a:gd name="connsiteY1" fmla="*/ 0 h 15240"/>
                  <a:gd name="connsiteX2" fmla="*/ 0 w 34290"/>
                  <a:gd name="connsiteY2" fmla="*/ 15240 h 15240"/>
                </a:gdLst>
                <a:ahLst/>
                <a:cxnLst>
                  <a:cxn ang="0">
                    <a:pos x="connsiteX0" y="connsiteY0"/>
                  </a:cxn>
                  <a:cxn ang="0">
                    <a:pos x="connsiteX1" y="connsiteY1"/>
                  </a:cxn>
                  <a:cxn ang="0">
                    <a:pos x="connsiteX2" y="connsiteY2"/>
                  </a:cxn>
                </a:cxnLst>
                <a:rect l="l" t="t" r="r" b="b"/>
                <a:pathLst>
                  <a:path w="34290" h="15240">
                    <a:moveTo>
                      <a:pt x="0" y="15240"/>
                    </a:moveTo>
                    <a:cubicBezTo>
                      <a:pt x="11430" y="7620"/>
                      <a:pt x="19050" y="0"/>
                      <a:pt x="34290" y="0"/>
                    </a:cubicBezTo>
                    <a:cubicBezTo>
                      <a:pt x="26670" y="7620"/>
                      <a:pt x="11430" y="7620"/>
                      <a:pt x="0" y="15240"/>
                    </a:cubicBezTo>
                    <a:close/>
                  </a:path>
                </a:pathLst>
              </a:custGeom>
              <a:solidFill>
                <a:srgbClr val="FFFB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06" name="Freeform: Shape 1005">
                <a:extLst>
                  <a:ext uri="{FF2B5EF4-FFF2-40B4-BE49-F238E27FC236}">
                    <a16:creationId xmlns:a16="http://schemas.microsoft.com/office/drawing/2014/main" id="{9C97601E-33D6-3CFA-21B8-5A7BC182EA16}"/>
                  </a:ext>
                </a:extLst>
              </p:cNvPr>
              <p:cNvSpPr/>
              <p:nvPr/>
            </p:nvSpPr>
            <p:spPr>
              <a:xfrm>
                <a:off x="6114444" y="2232659"/>
                <a:ext cx="21234" cy="11430"/>
              </a:xfrm>
              <a:custGeom>
                <a:avLst/>
                <a:gdLst>
                  <a:gd name="connsiteX0" fmla="*/ 15846 w 21234"/>
                  <a:gd name="connsiteY0" fmla="*/ 0 h 11430"/>
                  <a:gd name="connsiteX1" fmla="*/ 15846 w 21234"/>
                  <a:gd name="connsiteY1" fmla="*/ 0 h 11430"/>
                  <a:gd name="connsiteX2" fmla="*/ 19656 w 21234"/>
                  <a:gd name="connsiteY2" fmla="*/ 3810 h 11430"/>
                  <a:gd name="connsiteX3" fmla="*/ 4417 w 21234"/>
                  <a:gd name="connsiteY3" fmla="*/ 11430 h 11430"/>
                  <a:gd name="connsiteX4" fmla="*/ 606 w 21234"/>
                  <a:gd name="connsiteY4" fmla="*/ 7620 h 11430"/>
                  <a:gd name="connsiteX5" fmla="*/ 15846 w 21234"/>
                  <a:gd name="connsiteY5" fmla="*/ 0 h 11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234" h="11430">
                    <a:moveTo>
                      <a:pt x="15846" y="0"/>
                    </a:moveTo>
                    <a:cubicBezTo>
                      <a:pt x="15846" y="0"/>
                      <a:pt x="15846" y="0"/>
                      <a:pt x="15846" y="0"/>
                    </a:cubicBezTo>
                    <a:cubicBezTo>
                      <a:pt x="19656" y="0"/>
                      <a:pt x="23467" y="3810"/>
                      <a:pt x="19656" y="3810"/>
                    </a:cubicBezTo>
                    <a:cubicBezTo>
                      <a:pt x="15846" y="7620"/>
                      <a:pt x="8226" y="11430"/>
                      <a:pt x="4417" y="11430"/>
                    </a:cubicBezTo>
                    <a:cubicBezTo>
                      <a:pt x="4417" y="11430"/>
                      <a:pt x="606" y="11430"/>
                      <a:pt x="606" y="7620"/>
                    </a:cubicBezTo>
                    <a:cubicBezTo>
                      <a:pt x="-3204" y="7620"/>
                      <a:pt x="12037" y="0"/>
                      <a:pt x="15846" y="0"/>
                    </a:cubicBezTo>
                    <a:close/>
                  </a:path>
                </a:pathLst>
              </a:custGeom>
              <a:solidFill>
                <a:srgbClr val="FFF7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07" name="Freeform: Shape 1006">
                <a:extLst>
                  <a:ext uri="{FF2B5EF4-FFF2-40B4-BE49-F238E27FC236}">
                    <a16:creationId xmlns:a16="http://schemas.microsoft.com/office/drawing/2014/main" id="{805908B4-E5A0-E45A-8225-3FE8316E1A9F}"/>
                  </a:ext>
                </a:extLst>
              </p:cNvPr>
              <p:cNvSpPr/>
              <p:nvPr/>
            </p:nvSpPr>
            <p:spPr>
              <a:xfrm>
                <a:off x="6949440" y="1985009"/>
                <a:ext cx="19050" cy="11430"/>
              </a:xfrm>
              <a:custGeom>
                <a:avLst/>
                <a:gdLst>
                  <a:gd name="connsiteX0" fmla="*/ 0 w 19050"/>
                  <a:gd name="connsiteY0" fmla="*/ 3810 h 11430"/>
                  <a:gd name="connsiteX1" fmla="*/ 11430 w 19050"/>
                  <a:gd name="connsiteY1" fmla="*/ 0 h 11430"/>
                  <a:gd name="connsiteX2" fmla="*/ 19050 w 19050"/>
                  <a:gd name="connsiteY2" fmla="*/ 3810 h 11430"/>
                  <a:gd name="connsiteX3" fmla="*/ 3810 w 19050"/>
                  <a:gd name="connsiteY3" fmla="*/ 11430 h 11430"/>
                  <a:gd name="connsiteX4" fmla="*/ 0 w 19050"/>
                  <a:gd name="connsiteY4" fmla="*/ 381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1430">
                    <a:moveTo>
                      <a:pt x="0" y="3810"/>
                    </a:moveTo>
                    <a:cubicBezTo>
                      <a:pt x="3810" y="0"/>
                      <a:pt x="7620" y="0"/>
                      <a:pt x="11430" y="0"/>
                    </a:cubicBezTo>
                    <a:cubicBezTo>
                      <a:pt x="15240" y="0"/>
                      <a:pt x="19050" y="0"/>
                      <a:pt x="19050" y="3810"/>
                    </a:cubicBezTo>
                    <a:cubicBezTo>
                      <a:pt x="19050" y="7620"/>
                      <a:pt x="11430" y="11430"/>
                      <a:pt x="3810" y="11430"/>
                    </a:cubicBezTo>
                    <a:cubicBezTo>
                      <a:pt x="3810" y="7620"/>
                      <a:pt x="0" y="7620"/>
                      <a:pt x="0" y="3810"/>
                    </a:cubicBezTo>
                    <a:close/>
                  </a:path>
                </a:pathLst>
              </a:custGeom>
              <a:solidFill>
                <a:srgbClr val="FFDC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08" name="Freeform: Shape 1007">
                <a:extLst>
                  <a:ext uri="{FF2B5EF4-FFF2-40B4-BE49-F238E27FC236}">
                    <a16:creationId xmlns:a16="http://schemas.microsoft.com/office/drawing/2014/main" id="{3EAF780A-FAC2-F0DC-9575-ED5362F633E9}"/>
                  </a:ext>
                </a:extLst>
              </p:cNvPr>
              <p:cNvSpPr/>
              <p:nvPr/>
            </p:nvSpPr>
            <p:spPr>
              <a:xfrm>
                <a:off x="7524751" y="2825441"/>
                <a:ext cx="19050" cy="13008"/>
              </a:xfrm>
              <a:custGeom>
                <a:avLst/>
                <a:gdLst>
                  <a:gd name="connsiteX0" fmla="*/ 0 w 19050"/>
                  <a:gd name="connsiteY0" fmla="*/ 5388 h 13008"/>
                  <a:gd name="connsiteX1" fmla="*/ 7620 w 19050"/>
                  <a:gd name="connsiteY1" fmla="*/ 1578 h 13008"/>
                  <a:gd name="connsiteX2" fmla="*/ 19050 w 19050"/>
                  <a:gd name="connsiteY2" fmla="*/ 9198 h 13008"/>
                  <a:gd name="connsiteX3" fmla="*/ 11430 w 19050"/>
                  <a:gd name="connsiteY3" fmla="*/ 13008 h 13008"/>
                  <a:gd name="connsiteX4" fmla="*/ 0 w 19050"/>
                  <a:gd name="connsiteY4" fmla="*/ 5388 h 13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3008">
                    <a:moveTo>
                      <a:pt x="0" y="5388"/>
                    </a:moveTo>
                    <a:cubicBezTo>
                      <a:pt x="0" y="1578"/>
                      <a:pt x="3810" y="-2232"/>
                      <a:pt x="7620" y="1578"/>
                    </a:cubicBezTo>
                    <a:cubicBezTo>
                      <a:pt x="15240" y="1578"/>
                      <a:pt x="19050" y="5388"/>
                      <a:pt x="19050" y="9198"/>
                    </a:cubicBezTo>
                    <a:cubicBezTo>
                      <a:pt x="19050" y="13008"/>
                      <a:pt x="15240" y="13008"/>
                      <a:pt x="11430" y="13008"/>
                    </a:cubicBezTo>
                    <a:cubicBezTo>
                      <a:pt x="7620" y="13008"/>
                      <a:pt x="3810" y="13008"/>
                      <a:pt x="0" y="5388"/>
                    </a:cubicBezTo>
                    <a:close/>
                  </a:path>
                </a:pathLst>
              </a:custGeom>
              <a:solidFill>
                <a:srgbClr val="FFBD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09" name="Freeform: Shape 1008">
                <a:extLst>
                  <a:ext uri="{FF2B5EF4-FFF2-40B4-BE49-F238E27FC236}">
                    <a16:creationId xmlns:a16="http://schemas.microsoft.com/office/drawing/2014/main" id="{DF70899A-7F60-3233-C22B-150BAA919F7F}"/>
                  </a:ext>
                </a:extLst>
              </p:cNvPr>
              <p:cNvSpPr/>
              <p:nvPr/>
            </p:nvSpPr>
            <p:spPr>
              <a:xfrm>
                <a:off x="4328160" y="1238250"/>
                <a:ext cx="26670" cy="16006"/>
              </a:xfrm>
              <a:custGeom>
                <a:avLst/>
                <a:gdLst>
                  <a:gd name="connsiteX0" fmla="*/ 26670 w 26670"/>
                  <a:gd name="connsiteY0" fmla="*/ 15240 h 16006"/>
                  <a:gd name="connsiteX1" fmla="*/ 0 w 26670"/>
                  <a:gd name="connsiteY1" fmla="*/ 3810 h 16006"/>
                  <a:gd name="connsiteX2" fmla="*/ 0 w 26670"/>
                  <a:gd name="connsiteY2" fmla="*/ 0 h 16006"/>
                  <a:gd name="connsiteX3" fmla="*/ 3810 w 26670"/>
                  <a:gd name="connsiteY3" fmla="*/ 0 h 16006"/>
                  <a:gd name="connsiteX4" fmla="*/ 26670 w 26670"/>
                  <a:gd name="connsiteY4" fmla="*/ 15240 h 16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16006">
                    <a:moveTo>
                      <a:pt x="26670" y="15240"/>
                    </a:moveTo>
                    <a:cubicBezTo>
                      <a:pt x="15240" y="19050"/>
                      <a:pt x="7620" y="7620"/>
                      <a:pt x="0" y="3810"/>
                    </a:cubicBezTo>
                    <a:cubicBezTo>
                      <a:pt x="0" y="3810"/>
                      <a:pt x="0" y="0"/>
                      <a:pt x="0" y="0"/>
                    </a:cubicBezTo>
                    <a:cubicBezTo>
                      <a:pt x="0" y="0"/>
                      <a:pt x="3810" y="0"/>
                      <a:pt x="3810" y="0"/>
                    </a:cubicBezTo>
                    <a:cubicBezTo>
                      <a:pt x="15240" y="3810"/>
                      <a:pt x="22860" y="7620"/>
                      <a:pt x="26670" y="15240"/>
                    </a:cubicBezTo>
                    <a:close/>
                  </a:path>
                </a:pathLst>
              </a:custGeom>
              <a:solidFill>
                <a:srgbClr val="FF85E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10" name="Freeform: Shape 1009">
                <a:extLst>
                  <a:ext uri="{FF2B5EF4-FFF2-40B4-BE49-F238E27FC236}">
                    <a16:creationId xmlns:a16="http://schemas.microsoft.com/office/drawing/2014/main" id="{1AF3696D-58C0-7AF6-4EB4-D5AB7FEF9131}"/>
                  </a:ext>
                </a:extLst>
              </p:cNvPr>
              <p:cNvSpPr/>
              <p:nvPr/>
            </p:nvSpPr>
            <p:spPr>
              <a:xfrm>
                <a:off x="5989320" y="2228850"/>
                <a:ext cx="19050" cy="15240"/>
              </a:xfrm>
              <a:custGeom>
                <a:avLst/>
                <a:gdLst>
                  <a:gd name="connsiteX0" fmla="*/ 7620 w 19050"/>
                  <a:gd name="connsiteY0" fmla="*/ 15240 h 15240"/>
                  <a:gd name="connsiteX1" fmla="*/ 0 w 19050"/>
                  <a:gd name="connsiteY1" fmla="*/ 7620 h 15240"/>
                  <a:gd name="connsiteX2" fmla="*/ 11430 w 19050"/>
                  <a:gd name="connsiteY2" fmla="*/ 0 h 15240"/>
                  <a:gd name="connsiteX3" fmla="*/ 19050 w 19050"/>
                  <a:gd name="connsiteY3" fmla="*/ 3810 h 15240"/>
                  <a:gd name="connsiteX4" fmla="*/ 7620 w 19050"/>
                  <a:gd name="connsiteY4" fmla="*/ 1524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5240">
                    <a:moveTo>
                      <a:pt x="7620" y="15240"/>
                    </a:moveTo>
                    <a:cubicBezTo>
                      <a:pt x="0" y="15240"/>
                      <a:pt x="0" y="11430"/>
                      <a:pt x="0" y="7620"/>
                    </a:cubicBezTo>
                    <a:cubicBezTo>
                      <a:pt x="0" y="3810"/>
                      <a:pt x="7620" y="3810"/>
                      <a:pt x="11430" y="0"/>
                    </a:cubicBezTo>
                    <a:cubicBezTo>
                      <a:pt x="15240" y="0"/>
                      <a:pt x="19050" y="0"/>
                      <a:pt x="19050" y="3810"/>
                    </a:cubicBezTo>
                    <a:cubicBezTo>
                      <a:pt x="19050" y="11430"/>
                      <a:pt x="11430" y="15240"/>
                      <a:pt x="7620" y="15240"/>
                    </a:cubicBezTo>
                    <a:close/>
                  </a:path>
                </a:pathLst>
              </a:custGeom>
              <a:solidFill>
                <a:srgbClr val="FFF1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11" name="Freeform: Shape 1010">
                <a:extLst>
                  <a:ext uri="{FF2B5EF4-FFF2-40B4-BE49-F238E27FC236}">
                    <a16:creationId xmlns:a16="http://schemas.microsoft.com/office/drawing/2014/main" id="{F79E8EE3-3EEA-0A69-B602-09646821947A}"/>
                  </a:ext>
                </a:extLst>
              </p:cNvPr>
              <p:cNvSpPr/>
              <p:nvPr/>
            </p:nvSpPr>
            <p:spPr>
              <a:xfrm>
                <a:off x="7237422" y="2480309"/>
                <a:ext cx="13008" cy="22859"/>
              </a:xfrm>
              <a:custGeom>
                <a:avLst/>
                <a:gdLst>
                  <a:gd name="connsiteX0" fmla="*/ 9198 w 13008"/>
                  <a:gd name="connsiteY0" fmla="*/ 0 h 22859"/>
                  <a:gd name="connsiteX1" fmla="*/ 13008 w 13008"/>
                  <a:gd name="connsiteY1" fmla="*/ 15240 h 22859"/>
                  <a:gd name="connsiteX2" fmla="*/ 5388 w 13008"/>
                  <a:gd name="connsiteY2" fmla="*/ 22860 h 22859"/>
                  <a:gd name="connsiteX3" fmla="*/ 1578 w 13008"/>
                  <a:gd name="connsiteY3" fmla="*/ 15240 h 22859"/>
                  <a:gd name="connsiteX4" fmla="*/ 9198 w 13008"/>
                  <a:gd name="connsiteY4" fmla="*/ 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08" h="22859">
                    <a:moveTo>
                      <a:pt x="9198" y="0"/>
                    </a:moveTo>
                    <a:cubicBezTo>
                      <a:pt x="13008" y="3810"/>
                      <a:pt x="13008" y="11430"/>
                      <a:pt x="13008" y="15240"/>
                    </a:cubicBezTo>
                    <a:cubicBezTo>
                      <a:pt x="13008" y="19050"/>
                      <a:pt x="9198" y="22860"/>
                      <a:pt x="5388" y="22860"/>
                    </a:cubicBezTo>
                    <a:cubicBezTo>
                      <a:pt x="1578" y="22860"/>
                      <a:pt x="-2232" y="19050"/>
                      <a:pt x="1578" y="15240"/>
                    </a:cubicBezTo>
                    <a:cubicBezTo>
                      <a:pt x="-2232" y="7620"/>
                      <a:pt x="1578" y="3810"/>
                      <a:pt x="9198" y="0"/>
                    </a:cubicBezTo>
                    <a:close/>
                  </a:path>
                </a:pathLst>
              </a:custGeom>
              <a:solidFill>
                <a:srgbClr val="FFD3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12" name="Freeform: Shape 1011">
                <a:extLst>
                  <a:ext uri="{FF2B5EF4-FFF2-40B4-BE49-F238E27FC236}">
                    <a16:creationId xmlns:a16="http://schemas.microsoft.com/office/drawing/2014/main" id="{00584842-C8FF-715F-92EC-7DC0F4DAFC1D}"/>
                  </a:ext>
                </a:extLst>
              </p:cNvPr>
              <p:cNvSpPr/>
              <p:nvPr/>
            </p:nvSpPr>
            <p:spPr>
              <a:xfrm>
                <a:off x="7094220" y="2461259"/>
                <a:ext cx="20544" cy="13932"/>
              </a:xfrm>
              <a:custGeom>
                <a:avLst/>
                <a:gdLst>
                  <a:gd name="connsiteX0" fmla="*/ 0 w 20544"/>
                  <a:gd name="connsiteY0" fmla="*/ 7620 h 13932"/>
                  <a:gd name="connsiteX1" fmla="*/ 11430 w 20544"/>
                  <a:gd name="connsiteY1" fmla="*/ 0 h 13932"/>
                  <a:gd name="connsiteX2" fmla="*/ 19050 w 20544"/>
                  <a:gd name="connsiteY2" fmla="*/ 7620 h 13932"/>
                  <a:gd name="connsiteX3" fmla="*/ 7620 w 20544"/>
                  <a:gd name="connsiteY3" fmla="*/ 11430 h 13932"/>
                  <a:gd name="connsiteX4" fmla="*/ 0 w 20544"/>
                  <a:gd name="connsiteY4" fmla="*/ 7620 h 13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4" h="13932">
                    <a:moveTo>
                      <a:pt x="0" y="7620"/>
                    </a:moveTo>
                    <a:cubicBezTo>
                      <a:pt x="0" y="3810"/>
                      <a:pt x="3810" y="0"/>
                      <a:pt x="11430" y="0"/>
                    </a:cubicBezTo>
                    <a:cubicBezTo>
                      <a:pt x="19050" y="0"/>
                      <a:pt x="22860" y="3810"/>
                      <a:pt x="19050" y="7620"/>
                    </a:cubicBezTo>
                    <a:cubicBezTo>
                      <a:pt x="19050" y="11430"/>
                      <a:pt x="11430" y="11430"/>
                      <a:pt x="7620" y="11430"/>
                    </a:cubicBezTo>
                    <a:cubicBezTo>
                      <a:pt x="3810" y="15240"/>
                      <a:pt x="3810" y="15240"/>
                      <a:pt x="0" y="7620"/>
                    </a:cubicBezTo>
                    <a:close/>
                  </a:path>
                </a:pathLst>
              </a:custGeom>
              <a:solidFill>
                <a:srgbClr val="FFC9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13" name="Freeform: Shape 1012">
                <a:extLst>
                  <a:ext uri="{FF2B5EF4-FFF2-40B4-BE49-F238E27FC236}">
                    <a16:creationId xmlns:a16="http://schemas.microsoft.com/office/drawing/2014/main" id="{276E8099-B33D-E1A8-07DE-7D5B0401743A}"/>
                  </a:ext>
                </a:extLst>
              </p:cNvPr>
              <p:cNvSpPr/>
              <p:nvPr/>
            </p:nvSpPr>
            <p:spPr>
              <a:xfrm>
                <a:off x="6671311" y="2655569"/>
                <a:ext cx="19050" cy="15240"/>
              </a:xfrm>
              <a:custGeom>
                <a:avLst/>
                <a:gdLst>
                  <a:gd name="connsiteX0" fmla="*/ 19050 w 19050"/>
                  <a:gd name="connsiteY0" fmla="*/ 7620 h 15240"/>
                  <a:gd name="connsiteX1" fmla="*/ 11430 w 19050"/>
                  <a:gd name="connsiteY1" fmla="*/ 15240 h 15240"/>
                  <a:gd name="connsiteX2" fmla="*/ 0 w 19050"/>
                  <a:gd name="connsiteY2" fmla="*/ 3810 h 15240"/>
                  <a:gd name="connsiteX3" fmla="*/ 7620 w 19050"/>
                  <a:gd name="connsiteY3" fmla="*/ 0 h 15240"/>
                  <a:gd name="connsiteX4" fmla="*/ 19050 w 19050"/>
                  <a:gd name="connsiteY4" fmla="*/ 762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5240">
                    <a:moveTo>
                      <a:pt x="19050" y="7620"/>
                    </a:moveTo>
                    <a:cubicBezTo>
                      <a:pt x="19050" y="11430"/>
                      <a:pt x="15240" y="15240"/>
                      <a:pt x="11430" y="15240"/>
                    </a:cubicBezTo>
                    <a:cubicBezTo>
                      <a:pt x="7620" y="15240"/>
                      <a:pt x="0" y="11430"/>
                      <a:pt x="0" y="3810"/>
                    </a:cubicBezTo>
                    <a:cubicBezTo>
                      <a:pt x="0" y="0"/>
                      <a:pt x="3810" y="0"/>
                      <a:pt x="7620" y="0"/>
                    </a:cubicBezTo>
                    <a:cubicBezTo>
                      <a:pt x="15240" y="0"/>
                      <a:pt x="19050" y="3810"/>
                      <a:pt x="19050" y="7620"/>
                    </a:cubicBezTo>
                    <a:close/>
                  </a:path>
                </a:pathLst>
              </a:custGeom>
              <a:solidFill>
                <a:srgbClr val="FFA7F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14" name="Freeform: Shape 1013">
                <a:extLst>
                  <a:ext uri="{FF2B5EF4-FFF2-40B4-BE49-F238E27FC236}">
                    <a16:creationId xmlns:a16="http://schemas.microsoft.com/office/drawing/2014/main" id="{EFF5E35F-837E-00CD-5318-61713049D866}"/>
                  </a:ext>
                </a:extLst>
              </p:cNvPr>
              <p:cNvSpPr/>
              <p:nvPr/>
            </p:nvSpPr>
            <p:spPr>
              <a:xfrm>
                <a:off x="6019801" y="2030729"/>
                <a:ext cx="15239" cy="15240"/>
              </a:xfrm>
              <a:custGeom>
                <a:avLst/>
                <a:gdLst>
                  <a:gd name="connsiteX0" fmla="*/ 0 w 15239"/>
                  <a:gd name="connsiteY0" fmla="*/ 7620 h 15240"/>
                  <a:gd name="connsiteX1" fmla="*/ 7620 w 15239"/>
                  <a:gd name="connsiteY1" fmla="*/ 0 h 15240"/>
                  <a:gd name="connsiteX2" fmla="*/ 15240 w 15239"/>
                  <a:gd name="connsiteY2" fmla="*/ 7620 h 15240"/>
                  <a:gd name="connsiteX3" fmla="*/ 7620 w 15239"/>
                  <a:gd name="connsiteY3" fmla="*/ 15240 h 15240"/>
                  <a:gd name="connsiteX4" fmla="*/ 0 w 15239"/>
                  <a:gd name="connsiteY4" fmla="*/ 762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5240">
                    <a:moveTo>
                      <a:pt x="0" y="7620"/>
                    </a:moveTo>
                    <a:cubicBezTo>
                      <a:pt x="0" y="3810"/>
                      <a:pt x="3810" y="0"/>
                      <a:pt x="7620" y="0"/>
                    </a:cubicBezTo>
                    <a:cubicBezTo>
                      <a:pt x="11430" y="0"/>
                      <a:pt x="15240" y="3810"/>
                      <a:pt x="15240" y="7620"/>
                    </a:cubicBezTo>
                    <a:cubicBezTo>
                      <a:pt x="15240" y="11430"/>
                      <a:pt x="11430" y="15240"/>
                      <a:pt x="7620" y="15240"/>
                    </a:cubicBezTo>
                    <a:cubicBezTo>
                      <a:pt x="3810" y="15240"/>
                      <a:pt x="3810" y="11430"/>
                      <a:pt x="0" y="7620"/>
                    </a:cubicBezTo>
                    <a:close/>
                  </a:path>
                </a:pathLst>
              </a:custGeom>
              <a:solidFill>
                <a:srgbClr val="FF90F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15" name="Freeform: Shape 1014">
                <a:extLst>
                  <a:ext uri="{FF2B5EF4-FFF2-40B4-BE49-F238E27FC236}">
                    <a16:creationId xmlns:a16="http://schemas.microsoft.com/office/drawing/2014/main" id="{C4CA7EA7-6174-9656-7646-A3D76530C28B}"/>
                  </a:ext>
                </a:extLst>
              </p:cNvPr>
              <p:cNvSpPr/>
              <p:nvPr/>
            </p:nvSpPr>
            <p:spPr>
              <a:xfrm>
                <a:off x="6332220" y="2240279"/>
                <a:ext cx="22860" cy="11429"/>
              </a:xfrm>
              <a:custGeom>
                <a:avLst/>
                <a:gdLst>
                  <a:gd name="connsiteX0" fmla="*/ 22860 w 22860"/>
                  <a:gd name="connsiteY0" fmla="*/ 3810 h 11429"/>
                  <a:gd name="connsiteX1" fmla="*/ 11430 w 22860"/>
                  <a:gd name="connsiteY1" fmla="*/ 11430 h 11429"/>
                  <a:gd name="connsiteX2" fmla="*/ 0 w 22860"/>
                  <a:gd name="connsiteY2" fmla="*/ 7620 h 11429"/>
                  <a:gd name="connsiteX3" fmla="*/ 3810 w 22860"/>
                  <a:gd name="connsiteY3" fmla="*/ 0 h 11429"/>
                  <a:gd name="connsiteX4" fmla="*/ 22860 w 22860"/>
                  <a:gd name="connsiteY4" fmla="*/ 381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11429">
                    <a:moveTo>
                      <a:pt x="22860" y="3810"/>
                    </a:moveTo>
                    <a:cubicBezTo>
                      <a:pt x="19050" y="7620"/>
                      <a:pt x="15240" y="11430"/>
                      <a:pt x="11430" y="11430"/>
                    </a:cubicBezTo>
                    <a:cubicBezTo>
                      <a:pt x="7620" y="11430"/>
                      <a:pt x="3810" y="11430"/>
                      <a:pt x="0" y="7620"/>
                    </a:cubicBezTo>
                    <a:cubicBezTo>
                      <a:pt x="0" y="3810"/>
                      <a:pt x="0" y="0"/>
                      <a:pt x="3810" y="0"/>
                    </a:cubicBezTo>
                    <a:cubicBezTo>
                      <a:pt x="11430" y="0"/>
                      <a:pt x="19050" y="0"/>
                      <a:pt x="22860" y="3810"/>
                    </a:cubicBezTo>
                    <a:close/>
                  </a:path>
                </a:pathLst>
              </a:custGeom>
              <a:solidFill>
                <a:srgbClr val="FFDE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16" name="Freeform: Shape 1015">
                <a:extLst>
                  <a:ext uri="{FF2B5EF4-FFF2-40B4-BE49-F238E27FC236}">
                    <a16:creationId xmlns:a16="http://schemas.microsoft.com/office/drawing/2014/main" id="{4CBC1E1D-E64A-0E79-7815-2750C1D1591E}"/>
                  </a:ext>
                </a:extLst>
              </p:cNvPr>
              <p:cNvSpPr/>
              <p:nvPr/>
            </p:nvSpPr>
            <p:spPr>
              <a:xfrm>
                <a:off x="6922770" y="1959292"/>
                <a:ext cx="26669" cy="10477"/>
              </a:xfrm>
              <a:custGeom>
                <a:avLst/>
                <a:gdLst>
                  <a:gd name="connsiteX0" fmla="*/ 26670 w 26669"/>
                  <a:gd name="connsiteY0" fmla="*/ 2857 h 10477"/>
                  <a:gd name="connsiteX1" fmla="*/ 7620 w 26669"/>
                  <a:gd name="connsiteY1" fmla="*/ 10477 h 10477"/>
                  <a:gd name="connsiteX2" fmla="*/ 0 w 26669"/>
                  <a:gd name="connsiteY2" fmla="*/ 6667 h 10477"/>
                  <a:gd name="connsiteX3" fmla="*/ 3810 w 26669"/>
                  <a:gd name="connsiteY3" fmla="*/ 2857 h 10477"/>
                  <a:gd name="connsiteX4" fmla="*/ 26670 w 26669"/>
                  <a:gd name="connsiteY4" fmla="*/ 2857 h 10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10477">
                    <a:moveTo>
                      <a:pt x="26670" y="2857"/>
                    </a:moveTo>
                    <a:cubicBezTo>
                      <a:pt x="22860" y="10477"/>
                      <a:pt x="15240" y="10477"/>
                      <a:pt x="7620" y="10477"/>
                    </a:cubicBezTo>
                    <a:cubicBezTo>
                      <a:pt x="3810" y="10477"/>
                      <a:pt x="3810" y="10477"/>
                      <a:pt x="0" y="6667"/>
                    </a:cubicBezTo>
                    <a:cubicBezTo>
                      <a:pt x="0" y="2857"/>
                      <a:pt x="0" y="2857"/>
                      <a:pt x="3810" y="2857"/>
                    </a:cubicBezTo>
                    <a:cubicBezTo>
                      <a:pt x="11430" y="-952"/>
                      <a:pt x="19050" y="-952"/>
                      <a:pt x="26670" y="2857"/>
                    </a:cubicBezTo>
                    <a:close/>
                  </a:path>
                </a:pathLst>
              </a:custGeom>
              <a:solidFill>
                <a:srgbClr val="FFD9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17" name="Freeform: Shape 1016">
                <a:extLst>
                  <a:ext uri="{FF2B5EF4-FFF2-40B4-BE49-F238E27FC236}">
                    <a16:creationId xmlns:a16="http://schemas.microsoft.com/office/drawing/2014/main" id="{B85AB4D7-FEAE-424C-4B58-ED95B6AAFF9F}"/>
                  </a:ext>
                </a:extLst>
              </p:cNvPr>
              <p:cNvSpPr/>
              <p:nvPr/>
            </p:nvSpPr>
            <p:spPr>
              <a:xfrm>
                <a:off x="8119111" y="1139189"/>
                <a:ext cx="22859" cy="11430"/>
              </a:xfrm>
              <a:custGeom>
                <a:avLst/>
                <a:gdLst>
                  <a:gd name="connsiteX0" fmla="*/ 0 w 22859"/>
                  <a:gd name="connsiteY0" fmla="*/ 7620 h 11430"/>
                  <a:gd name="connsiteX1" fmla="*/ 11430 w 22859"/>
                  <a:gd name="connsiteY1" fmla="*/ 0 h 11430"/>
                  <a:gd name="connsiteX2" fmla="*/ 22860 w 22859"/>
                  <a:gd name="connsiteY2" fmla="*/ 0 h 11430"/>
                  <a:gd name="connsiteX3" fmla="*/ 22860 w 22859"/>
                  <a:gd name="connsiteY3" fmla="*/ 3810 h 11430"/>
                  <a:gd name="connsiteX4" fmla="*/ 3810 w 22859"/>
                  <a:gd name="connsiteY4" fmla="*/ 11430 h 11430"/>
                  <a:gd name="connsiteX5" fmla="*/ 0 w 22859"/>
                  <a:gd name="connsiteY5" fmla="*/ 7620 h 11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59" h="11430">
                    <a:moveTo>
                      <a:pt x="0" y="7620"/>
                    </a:moveTo>
                    <a:cubicBezTo>
                      <a:pt x="0" y="3810"/>
                      <a:pt x="7620" y="0"/>
                      <a:pt x="11430" y="0"/>
                    </a:cubicBezTo>
                    <a:cubicBezTo>
                      <a:pt x="15240" y="0"/>
                      <a:pt x="19050" y="0"/>
                      <a:pt x="22860" y="0"/>
                    </a:cubicBezTo>
                    <a:cubicBezTo>
                      <a:pt x="22860" y="0"/>
                      <a:pt x="22860" y="3810"/>
                      <a:pt x="22860" y="3810"/>
                    </a:cubicBezTo>
                    <a:cubicBezTo>
                      <a:pt x="22860" y="7620"/>
                      <a:pt x="7620" y="11430"/>
                      <a:pt x="3810" y="11430"/>
                    </a:cubicBezTo>
                    <a:cubicBezTo>
                      <a:pt x="0" y="11430"/>
                      <a:pt x="0" y="7620"/>
                      <a:pt x="0" y="7620"/>
                    </a:cubicBezTo>
                    <a:close/>
                  </a:path>
                </a:pathLst>
              </a:custGeom>
              <a:solidFill>
                <a:srgbClr val="FFA8F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18" name="Freeform: Shape 1017">
                <a:extLst>
                  <a:ext uri="{FF2B5EF4-FFF2-40B4-BE49-F238E27FC236}">
                    <a16:creationId xmlns:a16="http://schemas.microsoft.com/office/drawing/2014/main" id="{C6FF82F6-A222-0AD2-A9AF-9EC8A95B188A}"/>
                  </a:ext>
                </a:extLst>
              </p:cNvPr>
              <p:cNvSpPr/>
              <p:nvPr/>
            </p:nvSpPr>
            <p:spPr>
              <a:xfrm>
                <a:off x="8858251" y="1424940"/>
                <a:ext cx="26669" cy="9114"/>
              </a:xfrm>
              <a:custGeom>
                <a:avLst/>
                <a:gdLst>
                  <a:gd name="connsiteX0" fmla="*/ 0 w 26669"/>
                  <a:gd name="connsiteY0" fmla="*/ 7620 h 9114"/>
                  <a:gd name="connsiteX1" fmla="*/ 26670 w 26669"/>
                  <a:gd name="connsiteY1" fmla="*/ 0 h 9114"/>
                  <a:gd name="connsiteX2" fmla="*/ 0 w 26669"/>
                  <a:gd name="connsiteY2" fmla="*/ 7620 h 9114"/>
                </a:gdLst>
                <a:ahLst/>
                <a:cxnLst>
                  <a:cxn ang="0">
                    <a:pos x="connsiteX0" y="connsiteY0"/>
                  </a:cxn>
                  <a:cxn ang="0">
                    <a:pos x="connsiteX1" y="connsiteY1"/>
                  </a:cxn>
                  <a:cxn ang="0">
                    <a:pos x="connsiteX2" y="connsiteY2"/>
                  </a:cxn>
                </a:cxnLst>
                <a:rect l="l" t="t" r="r" b="b"/>
                <a:pathLst>
                  <a:path w="26669" h="9114">
                    <a:moveTo>
                      <a:pt x="0" y="7620"/>
                    </a:moveTo>
                    <a:cubicBezTo>
                      <a:pt x="11430" y="0"/>
                      <a:pt x="11430" y="0"/>
                      <a:pt x="26670" y="0"/>
                    </a:cubicBezTo>
                    <a:cubicBezTo>
                      <a:pt x="19050" y="7620"/>
                      <a:pt x="11430" y="11430"/>
                      <a:pt x="0" y="7620"/>
                    </a:cubicBezTo>
                    <a:close/>
                  </a:path>
                </a:pathLst>
              </a:custGeom>
              <a:solidFill>
                <a:srgbClr val="FFF6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19" name="Freeform: Shape 1018">
                <a:extLst>
                  <a:ext uri="{FF2B5EF4-FFF2-40B4-BE49-F238E27FC236}">
                    <a16:creationId xmlns:a16="http://schemas.microsoft.com/office/drawing/2014/main" id="{69C5FC62-BF70-E494-306A-47AFAC274174}"/>
                  </a:ext>
                </a:extLst>
              </p:cNvPr>
              <p:cNvSpPr/>
              <p:nvPr/>
            </p:nvSpPr>
            <p:spPr>
              <a:xfrm>
                <a:off x="8336281" y="2779721"/>
                <a:ext cx="30480" cy="9198"/>
              </a:xfrm>
              <a:custGeom>
                <a:avLst/>
                <a:gdLst>
                  <a:gd name="connsiteX0" fmla="*/ 30480 w 30480"/>
                  <a:gd name="connsiteY0" fmla="*/ 5388 h 9198"/>
                  <a:gd name="connsiteX1" fmla="*/ 7620 w 30480"/>
                  <a:gd name="connsiteY1" fmla="*/ 9198 h 9198"/>
                  <a:gd name="connsiteX2" fmla="*/ 0 w 30480"/>
                  <a:gd name="connsiteY2" fmla="*/ 5388 h 9198"/>
                  <a:gd name="connsiteX3" fmla="*/ 7620 w 30480"/>
                  <a:gd name="connsiteY3" fmla="*/ 1578 h 9198"/>
                  <a:gd name="connsiteX4" fmla="*/ 30480 w 30480"/>
                  <a:gd name="connsiteY4" fmla="*/ 5388 h 91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 h="9198">
                    <a:moveTo>
                      <a:pt x="30480" y="5388"/>
                    </a:moveTo>
                    <a:cubicBezTo>
                      <a:pt x="22860" y="9198"/>
                      <a:pt x="15240" y="9198"/>
                      <a:pt x="7620" y="9198"/>
                    </a:cubicBezTo>
                    <a:cubicBezTo>
                      <a:pt x="3810" y="9198"/>
                      <a:pt x="0" y="5388"/>
                      <a:pt x="0" y="5388"/>
                    </a:cubicBezTo>
                    <a:cubicBezTo>
                      <a:pt x="0" y="1578"/>
                      <a:pt x="3810" y="1578"/>
                      <a:pt x="7620" y="1578"/>
                    </a:cubicBezTo>
                    <a:cubicBezTo>
                      <a:pt x="19050" y="-2232"/>
                      <a:pt x="26670" y="1578"/>
                      <a:pt x="30480" y="5388"/>
                    </a:cubicBezTo>
                    <a:close/>
                  </a:path>
                </a:pathLst>
              </a:custGeom>
              <a:solidFill>
                <a:srgbClr val="FFA8F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20" name="Freeform: Shape 1019">
                <a:extLst>
                  <a:ext uri="{FF2B5EF4-FFF2-40B4-BE49-F238E27FC236}">
                    <a16:creationId xmlns:a16="http://schemas.microsoft.com/office/drawing/2014/main" id="{C653A713-D0D0-8121-4EBC-D616388272C1}"/>
                  </a:ext>
                </a:extLst>
              </p:cNvPr>
              <p:cNvSpPr/>
              <p:nvPr/>
            </p:nvSpPr>
            <p:spPr>
              <a:xfrm>
                <a:off x="5429251" y="2625090"/>
                <a:ext cx="19050" cy="14287"/>
              </a:xfrm>
              <a:custGeom>
                <a:avLst/>
                <a:gdLst>
                  <a:gd name="connsiteX0" fmla="*/ 0 w 19050"/>
                  <a:gd name="connsiteY0" fmla="*/ 11430 h 14287"/>
                  <a:gd name="connsiteX1" fmla="*/ 7620 w 19050"/>
                  <a:gd name="connsiteY1" fmla="*/ 0 h 14287"/>
                  <a:gd name="connsiteX2" fmla="*/ 15240 w 19050"/>
                  <a:gd name="connsiteY2" fmla="*/ 0 h 14287"/>
                  <a:gd name="connsiteX3" fmla="*/ 19050 w 19050"/>
                  <a:gd name="connsiteY3" fmla="*/ 7620 h 14287"/>
                  <a:gd name="connsiteX4" fmla="*/ 11430 w 19050"/>
                  <a:gd name="connsiteY4" fmla="*/ 11430 h 14287"/>
                  <a:gd name="connsiteX5" fmla="*/ 0 w 19050"/>
                  <a:gd name="connsiteY5" fmla="*/ 11430 h 14287"/>
                  <a:gd name="connsiteX6" fmla="*/ 0 w 19050"/>
                  <a:gd name="connsiteY6" fmla="*/ 11430 h 14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4287">
                    <a:moveTo>
                      <a:pt x="0" y="11430"/>
                    </a:moveTo>
                    <a:cubicBezTo>
                      <a:pt x="0" y="7620"/>
                      <a:pt x="0" y="3810"/>
                      <a:pt x="7620" y="0"/>
                    </a:cubicBezTo>
                    <a:cubicBezTo>
                      <a:pt x="11430" y="0"/>
                      <a:pt x="15240" y="0"/>
                      <a:pt x="15240" y="0"/>
                    </a:cubicBezTo>
                    <a:cubicBezTo>
                      <a:pt x="19050" y="3810"/>
                      <a:pt x="19050" y="3810"/>
                      <a:pt x="19050" y="7620"/>
                    </a:cubicBezTo>
                    <a:cubicBezTo>
                      <a:pt x="19050" y="11430"/>
                      <a:pt x="15240" y="11430"/>
                      <a:pt x="11430" y="11430"/>
                    </a:cubicBezTo>
                    <a:cubicBezTo>
                      <a:pt x="7620" y="15240"/>
                      <a:pt x="3810" y="15240"/>
                      <a:pt x="0" y="11430"/>
                    </a:cubicBezTo>
                    <a:lnTo>
                      <a:pt x="0" y="11430"/>
                    </a:lnTo>
                    <a:close/>
                  </a:path>
                </a:pathLst>
              </a:custGeom>
              <a:solidFill>
                <a:srgbClr val="FFE0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21" name="Freeform: Shape 1020">
                <a:extLst>
                  <a:ext uri="{FF2B5EF4-FFF2-40B4-BE49-F238E27FC236}">
                    <a16:creationId xmlns:a16="http://schemas.microsoft.com/office/drawing/2014/main" id="{B80A3354-4806-1333-F796-CEADEFF2F5F6}"/>
                  </a:ext>
                </a:extLst>
              </p:cNvPr>
              <p:cNvSpPr/>
              <p:nvPr/>
            </p:nvSpPr>
            <p:spPr>
              <a:xfrm>
                <a:off x="6511290" y="1847850"/>
                <a:ext cx="19050" cy="11429"/>
              </a:xfrm>
              <a:custGeom>
                <a:avLst/>
                <a:gdLst>
                  <a:gd name="connsiteX0" fmla="*/ 11430 w 19050"/>
                  <a:gd name="connsiteY0" fmla="*/ 0 h 11429"/>
                  <a:gd name="connsiteX1" fmla="*/ 19050 w 19050"/>
                  <a:gd name="connsiteY1" fmla="*/ 3810 h 11429"/>
                  <a:gd name="connsiteX2" fmla="*/ 7620 w 19050"/>
                  <a:gd name="connsiteY2" fmla="*/ 11430 h 11429"/>
                  <a:gd name="connsiteX3" fmla="*/ 0 w 19050"/>
                  <a:gd name="connsiteY3" fmla="*/ 7620 h 11429"/>
                  <a:gd name="connsiteX4" fmla="*/ 11430 w 19050"/>
                  <a:gd name="connsiteY4" fmla="*/ 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1429">
                    <a:moveTo>
                      <a:pt x="11430" y="0"/>
                    </a:moveTo>
                    <a:cubicBezTo>
                      <a:pt x="15240" y="0"/>
                      <a:pt x="19050" y="0"/>
                      <a:pt x="19050" y="3810"/>
                    </a:cubicBezTo>
                    <a:cubicBezTo>
                      <a:pt x="19050" y="11430"/>
                      <a:pt x="11430" y="11430"/>
                      <a:pt x="7620" y="11430"/>
                    </a:cubicBezTo>
                    <a:cubicBezTo>
                      <a:pt x="3810" y="11430"/>
                      <a:pt x="0" y="11430"/>
                      <a:pt x="0" y="7620"/>
                    </a:cubicBezTo>
                    <a:cubicBezTo>
                      <a:pt x="0" y="3810"/>
                      <a:pt x="3810" y="3810"/>
                      <a:pt x="11430" y="0"/>
                    </a:cubicBezTo>
                    <a:close/>
                  </a:path>
                </a:pathLst>
              </a:custGeom>
              <a:solidFill>
                <a:srgbClr val="FFF3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22" name="Freeform: Shape 1021">
                <a:extLst>
                  <a:ext uri="{FF2B5EF4-FFF2-40B4-BE49-F238E27FC236}">
                    <a16:creationId xmlns:a16="http://schemas.microsoft.com/office/drawing/2014/main" id="{C8190DCC-EDA7-EEF7-B76B-797941130043}"/>
                  </a:ext>
                </a:extLst>
              </p:cNvPr>
              <p:cNvSpPr/>
              <p:nvPr/>
            </p:nvSpPr>
            <p:spPr>
              <a:xfrm>
                <a:off x="6347461" y="2546032"/>
                <a:ext cx="22859" cy="12979"/>
              </a:xfrm>
              <a:custGeom>
                <a:avLst/>
                <a:gdLst>
                  <a:gd name="connsiteX0" fmla="*/ 22860 w 22859"/>
                  <a:gd name="connsiteY0" fmla="*/ 6667 h 12979"/>
                  <a:gd name="connsiteX1" fmla="*/ 19050 w 22859"/>
                  <a:gd name="connsiteY1" fmla="*/ 10477 h 12979"/>
                  <a:gd name="connsiteX2" fmla="*/ 0 w 22859"/>
                  <a:gd name="connsiteY2" fmla="*/ 6667 h 12979"/>
                  <a:gd name="connsiteX3" fmla="*/ 0 w 22859"/>
                  <a:gd name="connsiteY3" fmla="*/ 2857 h 12979"/>
                  <a:gd name="connsiteX4" fmla="*/ 19050 w 22859"/>
                  <a:gd name="connsiteY4" fmla="*/ 2857 h 12979"/>
                  <a:gd name="connsiteX5" fmla="*/ 22860 w 22859"/>
                  <a:gd name="connsiteY5" fmla="*/ 6667 h 12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59" h="12979">
                    <a:moveTo>
                      <a:pt x="22860" y="6667"/>
                    </a:moveTo>
                    <a:cubicBezTo>
                      <a:pt x="19050" y="6667"/>
                      <a:pt x="19050" y="6667"/>
                      <a:pt x="19050" y="10477"/>
                    </a:cubicBezTo>
                    <a:cubicBezTo>
                      <a:pt x="11430" y="14287"/>
                      <a:pt x="3810" y="14287"/>
                      <a:pt x="0" y="6667"/>
                    </a:cubicBezTo>
                    <a:cubicBezTo>
                      <a:pt x="0" y="6667"/>
                      <a:pt x="0" y="2857"/>
                      <a:pt x="0" y="2857"/>
                    </a:cubicBezTo>
                    <a:cubicBezTo>
                      <a:pt x="7620" y="-952"/>
                      <a:pt x="11430" y="-952"/>
                      <a:pt x="19050" y="2857"/>
                    </a:cubicBezTo>
                    <a:cubicBezTo>
                      <a:pt x="19050" y="2857"/>
                      <a:pt x="19050" y="6667"/>
                      <a:pt x="22860" y="6667"/>
                    </a:cubicBezTo>
                    <a:close/>
                  </a:path>
                </a:pathLst>
              </a:custGeom>
              <a:solidFill>
                <a:srgbClr val="FFE0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23" name="Freeform: Shape 1022">
                <a:extLst>
                  <a:ext uri="{FF2B5EF4-FFF2-40B4-BE49-F238E27FC236}">
                    <a16:creationId xmlns:a16="http://schemas.microsoft.com/office/drawing/2014/main" id="{67A7A70E-755F-5863-8CD9-26FCDBE43907}"/>
                  </a:ext>
                </a:extLst>
              </p:cNvPr>
              <p:cNvSpPr/>
              <p:nvPr/>
            </p:nvSpPr>
            <p:spPr>
              <a:xfrm>
                <a:off x="6128712" y="1009650"/>
                <a:ext cx="13008" cy="19050"/>
              </a:xfrm>
              <a:custGeom>
                <a:avLst/>
                <a:gdLst>
                  <a:gd name="connsiteX0" fmla="*/ 5388 w 13008"/>
                  <a:gd name="connsiteY0" fmla="*/ 0 h 19050"/>
                  <a:gd name="connsiteX1" fmla="*/ 13008 w 13008"/>
                  <a:gd name="connsiteY1" fmla="*/ 15240 h 19050"/>
                  <a:gd name="connsiteX2" fmla="*/ 5388 w 13008"/>
                  <a:gd name="connsiteY2" fmla="*/ 19050 h 19050"/>
                  <a:gd name="connsiteX3" fmla="*/ 1578 w 13008"/>
                  <a:gd name="connsiteY3" fmla="*/ 15240 h 19050"/>
                  <a:gd name="connsiteX4" fmla="*/ 5388 w 13008"/>
                  <a:gd name="connsiteY4" fmla="*/ 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08" h="19050">
                    <a:moveTo>
                      <a:pt x="5388" y="0"/>
                    </a:moveTo>
                    <a:cubicBezTo>
                      <a:pt x="13008" y="3810"/>
                      <a:pt x="13008" y="7620"/>
                      <a:pt x="13008" y="15240"/>
                    </a:cubicBezTo>
                    <a:cubicBezTo>
                      <a:pt x="13008" y="19050"/>
                      <a:pt x="9198" y="19050"/>
                      <a:pt x="5388" y="19050"/>
                    </a:cubicBezTo>
                    <a:cubicBezTo>
                      <a:pt x="1578" y="19050"/>
                      <a:pt x="-2232" y="15240"/>
                      <a:pt x="1578" y="15240"/>
                    </a:cubicBezTo>
                    <a:cubicBezTo>
                      <a:pt x="1578" y="7620"/>
                      <a:pt x="1578" y="3810"/>
                      <a:pt x="5388" y="0"/>
                    </a:cubicBezTo>
                    <a:close/>
                  </a:path>
                </a:pathLst>
              </a:custGeom>
              <a:solidFill>
                <a:srgbClr val="FFF6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24" name="Freeform: Shape 1023">
                <a:extLst>
                  <a:ext uri="{FF2B5EF4-FFF2-40B4-BE49-F238E27FC236}">
                    <a16:creationId xmlns:a16="http://schemas.microsoft.com/office/drawing/2014/main" id="{1B4508CC-D3B8-E590-F4EE-84C241CB0304}"/>
                  </a:ext>
                </a:extLst>
              </p:cNvPr>
              <p:cNvSpPr/>
              <p:nvPr/>
            </p:nvSpPr>
            <p:spPr>
              <a:xfrm>
                <a:off x="4446270" y="1645920"/>
                <a:ext cx="22860" cy="11429"/>
              </a:xfrm>
              <a:custGeom>
                <a:avLst/>
                <a:gdLst>
                  <a:gd name="connsiteX0" fmla="*/ 11430 w 22860"/>
                  <a:gd name="connsiteY0" fmla="*/ 11430 h 11429"/>
                  <a:gd name="connsiteX1" fmla="*/ 0 w 22860"/>
                  <a:gd name="connsiteY1" fmla="*/ 3810 h 11429"/>
                  <a:gd name="connsiteX2" fmla="*/ 7620 w 22860"/>
                  <a:gd name="connsiteY2" fmla="*/ 0 h 11429"/>
                  <a:gd name="connsiteX3" fmla="*/ 22860 w 22860"/>
                  <a:gd name="connsiteY3" fmla="*/ 7620 h 11429"/>
                  <a:gd name="connsiteX4" fmla="*/ 11430 w 22860"/>
                  <a:gd name="connsiteY4" fmla="*/ 1143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11429">
                    <a:moveTo>
                      <a:pt x="11430" y="11430"/>
                    </a:moveTo>
                    <a:cubicBezTo>
                      <a:pt x="7620" y="11430"/>
                      <a:pt x="0" y="7620"/>
                      <a:pt x="0" y="3810"/>
                    </a:cubicBezTo>
                    <a:cubicBezTo>
                      <a:pt x="0" y="0"/>
                      <a:pt x="3810" y="0"/>
                      <a:pt x="7620" y="0"/>
                    </a:cubicBezTo>
                    <a:cubicBezTo>
                      <a:pt x="15240" y="0"/>
                      <a:pt x="19050" y="3810"/>
                      <a:pt x="22860" y="7620"/>
                    </a:cubicBezTo>
                    <a:cubicBezTo>
                      <a:pt x="19050" y="7620"/>
                      <a:pt x="15240" y="11430"/>
                      <a:pt x="11430" y="11430"/>
                    </a:cubicBezTo>
                    <a:close/>
                  </a:path>
                </a:pathLst>
              </a:custGeom>
              <a:solidFill>
                <a:srgbClr val="FFAAF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25" name="Freeform: Shape 1024">
                <a:extLst>
                  <a:ext uri="{FF2B5EF4-FFF2-40B4-BE49-F238E27FC236}">
                    <a16:creationId xmlns:a16="http://schemas.microsoft.com/office/drawing/2014/main" id="{F0426D70-C8D1-B8F1-D015-855234176C41}"/>
                  </a:ext>
                </a:extLst>
              </p:cNvPr>
              <p:cNvSpPr/>
              <p:nvPr/>
            </p:nvSpPr>
            <p:spPr>
              <a:xfrm>
                <a:off x="5196840" y="2419350"/>
                <a:ext cx="15240" cy="13932"/>
              </a:xfrm>
              <a:custGeom>
                <a:avLst/>
                <a:gdLst>
                  <a:gd name="connsiteX0" fmla="*/ 0 w 15240"/>
                  <a:gd name="connsiteY0" fmla="*/ 7620 h 13932"/>
                  <a:gd name="connsiteX1" fmla="*/ 7620 w 15240"/>
                  <a:gd name="connsiteY1" fmla="*/ 0 h 13932"/>
                  <a:gd name="connsiteX2" fmla="*/ 15240 w 15240"/>
                  <a:gd name="connsiteY2" fmla="*/ 7620 h 13932"/>
                  <a:gd name="connsiteX3" fmla="*/ 7620 w 15240"/>
                  <a:gd name="connsiteY3" fmla="*/ 11430 h 13932"/>
                  <a:gd name="connsiteX4" fmla="*/ 0 w 15240"/>
                  <a:gd name="connsiteY4" fmla="*/ 7620 h 13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3932">
                    <a:moveTo>
                      <a:pt x="0" y="7620"/>
                    </a:moveTo>
                    <a:cubicBezTo>
                      <a:pt x="0" y="3810"/>
                      <a:pt x="3810" y="0"/>
                      <a:pt x="7620" y="0"/>
                    </a:cubicBezTo>
                    <a:cubicBezTo>
                      <a:pt x="15240" y="0"/>
                      <a:pt x="15240" y="3810"/>
                      <a:pt x="15240" y="7620"/>
                    </a:cubicBezTo>
                    <a:cubicBezTo>
                      <a:pt x="15240" y="11430"/>
                      <a:pt x="11430" y="11430"/>
                      <a:pt x="7620" y="11430"/>
                    </a:cubicBezTo>
                    <a:cubicBezTo>
                      <a:pt x="3810" y="15240"/>
                      <a:pt x="0" y="15240"/>
                      <a:pt x="0" y="7620"/>
                    </a:cubicBezTo>
                    <a:close/>
                  </a:path>
                </a:pathLst>
              </a:custGeom>
              <a:solidFill>
                <a:srgbClr val="FFDA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26" name="Freeform: Shape 1025">
                <a:extLst>
                  <a:ext uri="{FF2B5EF4-FFF2-40B4-BE49-F238E27FC236}">
                    <a16:creationId xmlns:a16="http://schemas.microsoft.com/office/drawing/2014/main" id="{B534D2BC-B366-CDA1-8086-777C1E64C70C}"/>
                  </a:ext>
                </a:extLst>
              </p:cNvPr>
              <p:cNvSpPr/>
              <p:nvPr/>
            </p:nvSpPr>
            <p:spPr>
              <a:xfrm>
                <a:off x="6740843" y="1459229"/>
                <a:ext cx="18097" cy="15240"/>
              </a:xfrm>
              <a:custGeom>
                <a:avLst/>
                <a:gdLst>
                  <a:gd name="connsiteX0" fmla="*/ 10478 w 18097"/>
                  <a:gd name="connsiteY0" fmla="*/ 0 h 15240"/>
                  <a:gd name="connsiteX1" fmla="*/ 18097 w 18097"/>
                  <a:gd name="connsiteY1" fmla="*/ 3810 h 15240"/>
                  <a:gd name="connsiteX2" fmla="*/ 10478 w 18097"/>
                  <a:gd name="connsiteY2" fmla="*/ 15240 h 15240"/>
                  <a:gd name="connsiteX3" fmla="*/ 2858 w 18097"/>
                  <a:gd name="connsiteY3" fmla="*/ 15240 h 15240"/>
                  <a:gd name="connsiteX4" fmla="*/ 2858 w 18097"/>
                  <a:gd name="connsiteY4" fmla="*/ 7620 h 15240"/>
                  <a:gd name="connsiteX5" fmla="*/ 10478 w 18097"/>
                  <a:gd name="connsiteY5" fmla="*/ 0 h 15240"/>
                  <a:gd name="connsiteX6" fmla="*/ 10478 w 18097"/>
                  <a:gd name="connsiteY6" fmla="*/ 0 h 1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97" h="15240">
                    <a:moveTo>
                      <a:pt x="10478" y="0"/>
                    </a:moveTo>
                    <a:cubicBezTo>
                      <a:pt x="14288" y="0"/>
                      <a:pt x="18097" y="0"/>
                      <a:pt x="18097" y="3810"/>
                    </a:cubicBezTo>
                    <a:cubicBezTo>
                      <a:pt x="18097" y="7620"/>
                      <a:pt x="14288" y="15240"/>
                      <a:pt x="10478" y="15240"/>
                    </a:cubicBezTo>
                    <a:cubicBezTo>
                      <a:pt x="6668" y="15240"/>
                      <a:pt x="6668" y="15240"/>
                      <a:pt x="2858" y="15240"/>
                    </a:cubicBezTo>
                    <a:cubicBezTo>
                      <a:pt x="-953" y="15240"/>
                      <a:pt x="-953" y="11430"/>
                      <a:pt x="2858" y="7620"/>
                    </a:cubicBezTo>
                    <a:cubicBezTo>
                      <a:pt x="6668" y="7620"/>
                      <a:pt x="10478" y="3810"/>
                      <a:pt x="10478" y="0"/>
                    </a:cubicBezTo>
                    <a:lnTo>
                      <a:pt x="10478" y="0"/>
                    </a:lnTo>
                    <a:close/>
                  </a:path>
                </a:pathLst>
              </a:custGeom>
              <a:solidFill>
                <a:srgbClr val="FFE8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27" name="Freeform: Shape 1026">
                <a:extLst>
                  <a:ext uri="{FF2B5EF4-FFF2-40B4-BE49-F238E27FC236}">
                    <a16:creationId xmlns:a16="http://schemas.microsoft.com/office/drawing/2014/main" id="{1DF28C59-641D-8D1F-EF41-4C4A8905882D}"/>
                  </a:ext>
                </a:extLst>
              </p:cNvPr>
              <p:cNvSpPr/>
              <p:nvPr/>
            </p:nvSpPr>
            <p:spPr>
              <a:xfrm>
                <a:off x="5276851" y="2472690"/>
                <a:ext cx="19050" cy="11429"/>
              </a:xfrm>
              <a:custGeom>
                <a:avLst/>
                <a:gdLst>
                  <a:gd name="connsiteX0" fmla="*/ 19050 w 19050"/>
                  <a:gd name="connsiteY0" fmla="*/ 0 h 11429"/>
                  <a:gd name="connsiteX1" fmla="*/ 11430 w 19050"/>
                  <a:gd name="connsiteY1" fmla="*/ 7620 h 11429"/>
                  <a:gd name="connsiteX2" fmla="*/ 3810 w 19050"/>
                  <a:gd name="connsiteY2" fmla="*/ 11430 h 11429"/>
                  <a:gd name="connsiteX3" fmla="*/ 0 w 19050"/>
                  <a:gd name="connsiteY3" fmla="*/ 3810 h 11429"/>
                  <a:gd name="connsiteX4" fmla="*/ 7620 w 19050"/>
                  <a:gd name="connsiteY4" fmla="*/ 0 h 11429"/>
                  <a:gd name="connsiteX5" fmla="*/ 19050 w 19050"/>
                  <a:gd name="connsiteY5" fmla="*/ 0 h 11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1429">
                    <a:moveTo>
                      <a:pt x="19050" y="0"/>
                    </a:moveTo>
                    <a:cubicBezTo>
                      <a:pt x="19050" y="7620"/>
                      <a:pt x="11430" y="7620"/>
                      <a:pt x="11430" y="7620"/>
                    </a:cubicBezTo>
                    <a:cubicBezTo>
                      <a:pt x="7620" y="11430"/>
                      <a:pt x="7620" y="11430"/>
                      <a:pt x="3810" y="11430"/>
                    </a:cubicBezTo>
                    <a:cubicBezTo>
                      <a:pt x="0" y="11430"/>
                      <a:pt x="0" y="7620"/>
                      <a:pt x="0" y="3810"/>
                    </a:cubicBezTo>
                    <a:cubicBezTo>
                      <a:pt x="0" y="0"/>
                      <a:pt x="3810" y="0"/>
                      <a:pt x="7620" y="0"/>
                    </a:cubicBezTo>
                    <a:cubicBezTo>
                      <a:pt x="11430" y="0"/>
                      <a:pt x="15240" y="0"/>
                      <a:pt x="19050" y="0"/>
                    </a:cubicBezTo>
                    <a:close/>
                  </a:path>
                </a:pathLst>
              </a:custGeom>
              <a:solidFill>
                <a:srgbClr val="FFE0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28" name="Freeform: Shape 1027">
                <a:extLst>
                  <a:ext uri="{FF2B5EF4-FFF2-40B4-BE49-F238E27FC236}">
                    <a16:creationId xmlns:a16="http://schemas.microsoft.com/office/drawing/2014/main" id="{C97CD7BA-B827-B5B2-781D-EA65DBB56269}"/>
                  </a:ext>
                </a:extLst>
              </p:cNvPr>
              <p:cNvSpPr/>
              <p:nvPr/>
            </p:nvSpPr>
            <p:spPr>
              <a:xfrm>
                <a:off x="6892290" y="388619"/>
                <a:ext cx="15240" cy="15240"/>
              </a:xfrm>
              <a:custGeom>
                <a:avLst/>
                <a:gdLst>
                  <a:gd name="connsiteX0" fmla="*/ 0 w 15240"/>
                  <a:gd name="connsiteY0" fmla="*/ 11430 h 15240"/>
                  <a:gd name="connsiteX1" fmla="*/ 11430 w 15240"/>
                  <a:gd name="connsiteY1" fmla="*/ 0 h 15240"/>
                  <a:gd name="connsiteX2" fmla="*/ 15240 w 15240"/>
                  <a:gd name="connsiteY2" fmla="*/ 3810 h 15240"/>
                  <a:gd name="connsiteX3" fmla="*/ 7620 w 15240"/>
                  <a:gd name="connsiteY3" fmla="*/ 15240 h 15240"/>
                  <a:gd name="connsiteX4" fmla="*/ 0 w 15240"/>
                  <a:gd name="connsiteY4" fmla="*/ 1143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5240">
                    <a:moveTo>
                      <a:pt x="0" y="11430"/>
                    </a:moveTo>
                    <a:cubicBezTo>
                      <a:pt x="0" y="7620"/>
                      <a:pt x="7620" y="0"/>
                      <a:pt x="11430" y="0"/>
                    </a:cubicBezTo>
                    <a:cubicBezTo>
                      <a:pt x="15240" y="0"/>
                      <a:pt x="15240" y="0"/>
                      <a:pt x="15240" y="3810"/>
                    </a:cubicBezTo>
                    <a:cubicBezTo>
                      <a:pt x="15240" y="7620"/>
                      <a:pt x="11430" y="15240"/>
                      <a:pt x="7620" y="15240"/>
                    </a:cubicBezTo>
                    <a:cubicBezTo>
                      <a:pt x="3810" y="15240"/>
                      <a:pt x="0" y="15240"/>
                      <a:pt x="0" y="11430"/>
                    </a:cubicBezTo>
                    <a:close/>
                  </a:path>
                </a:pathLst>
              </a:custGeom>
              <a:solidFill>
                <a:srgbClr val="FFF7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29" name="Freeform: Shape 1028">
                <a:extLst>
                  <a:ext uri="{FF2B5EF4-FFF2-40B4-BE49-F238E27FC236}">
                    <a16:creationId xmlns:a16="http://schemas.microsoft.com/office/drawing/2014/main" id="{F63D40CC-6D0A-E5C3-6C19-7A0745BF37BD}"/>
                  </a:ext>
                </a:extLst>
              </p:cNvPr>
              <p:cNvSpPr/>
              <p:nvPr/>
            </p:nvSpPr>
            <p:spPr>
              <a:xfrm>
                <a:off x="6877051" y="1550670"/>
                <a:ext cx="26669" cy="11429"/>
              </a:xfrm>
              <a:custGeom>
                <a:avLst/>
                <a:gdLst>
                  <a:gd name="connsiteX0" fmla="*/ 26670 w 26669"/>
                  <a:gd name="connsiteY0" fmla="*/ 0 h 11429"/>
                  <a:gd name="connsiteX1" fmla="*/ 7620 w 26669"/>
                  <a:gd name="connsiteY1" fmla="*/ 11430 h 11429"/>
                  <a:gd name="connsiteX2" fmla="*/ 0 w 26669"/>
                  <a:gd name="connsiteY2" fmla="*/ 11430 h 11429"/>
                  <a:gd name="connsiteX3" fmla="*/ 3810 w 26669"/>
                  <a:gd name="connsiteY3" fmla="*/ 7620 h 11429"/>
                  <a:gd name="connsiteX4" fmla="*/ 26670 w 26669"/>
                  <a:gd name="connsiteY4" fmla="*/ 0 h 11429"/>
                  <a:gd name="connsiteX5" fmla="*/ 26670 w 26669"/>
                  <a:gd name="connsiteY5" fmla="*/ 0 h 11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69" h="11429">
                    <a:moveTo>
                      <a:pt x="26670" y="0"/>
                    </a:moveTo>
                    <a:cubicBezTo>
                      <a:pt x="19050" y="3810"/>
                      <a:pt x="15240" y="7620"/>
                      <a:pt x="7620" y="11430"/>
                    </a:cubicBezTo>
                    <a:cubicBezTo>
                      <a:pt x="3810" y="11430"/>
                      <a:pt x="3810" y="11430"/>
                      <a:pt x="0" y="11430"/>
                    </a:cubicBezTo>
                    <a:cubicBezTo>
                      <a:pt x="0" y="7620"/>
                      <a:pt x="0" y="7620"/>
                      <a:pt x="3810" y="7620"/>
                    </a:cubicBezTo>
                    <a:cubicBezTo>
                      <a:pt x="11430" y="3810"/>
                      <a:pt x="19050" y="0"/>
                      <a:pt x="26670" y="0"/>
                    </a:cubicBezTo>
                    <a:cubicBezTo>
                      <a:pt x="26670" y="0"/>
                      <a:pt x="26670" y="0"/>
                      <a:pt x="26670" y="0"/>
                    </a:cubicBezTo>
                    <a:close/>
                  </a:path>
                </a:pathLst>
              </a:custGeom>
              <a:solidFill>
                <a:srgbClr val="FFF4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30" name="Freeform: Shape 1029">
                <a:extLst>
                  <a:ext uri="{FF2B5EF4-FFF2-40B4-BE49-F238E27FC236}">
                    <a16:creationId xmlns:a16="http://schemas.microsoft.com/office/drawing/2014/main" id="{ECA70449-6976-AF3D-5B06-138431ECCE74}"/>
                  </a:ext>
                </a:extLst>
              </p:cNvPr>
              <p:cNvSpPr/>
              <p:nvPr/>
            </p:nvSpPr>
            <p:spPr>
              <a:xfrm>
                <a:off x="4644391" y="2419350"/>
                <a:ext cx="20628" cy="15240"/>
              </a:xfrm>
              <a:custGeom>
                <a:avLst/>
                <a:gdLst>
                  <a:gd name="connsiteX0" fmla="*/ 0 w 20628"/>
                  <a:gd name="connsiteY0" fmla="*/ 7620 h 15240"/>
                  <a:gd name="connsiteX1" fmla="*/ 15240 w 20628"/>
                  <a:gd name="connsiteY1" fmla="*/ 0 h 15240"/>
                  <a:gd name="connsiteX2" fmla="*/ 19050 w 20628"/>
                  <a:gd name="connsiteY2" fmla="*/ 7620 h 15240"/>
                  <a:gd name="connsiteX3" fmla="*/ 7620 w 20628"/>
                  <a:gd name="connsiteY3" fmla="*/ 15240 h 15240"/>
                  <a:gd name="connsiteX4" fmla="*/ 0 w 20628"/>
                  <a:gd name="connsiteY4" fmla="*/ 762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28" h="15240">
                    <a:moveTo>
                      <a:pt x="0" y="7620"/>
                    </a:moveTo>
                    <a:cubicBezTo>
                      <a:pt x="3810" y="3810"/>
                      <a:pt x="7620" y="0"/>
                      <a:pt x="15240" y="0"/>
                    </a:cubicBezTo>
                    <a:cubicBezTo>
                      <a:pt x="19050" y="0"/>
                      <a:pt x="22860" y="3810"/>
                      <a:pt x="19050" y="7620"/>
                    </a:cubicBezTo>
                    <a:cubicBezTo>
                      <a:pt x="19050" y="11430"/>
                      <a:pt x="11430" y="15240"/>
                      <a:pt x="7620" y="15240"/>
                    </a:cubicBezTo>
                    <a:cubicBezTo>
                      <a:pt x="3810" y="15240"/>
                      <a:pt x="0" y="11430"/>
                      <a:pt x="0" y="7620"/>
                    </a:cubicBezTo>
                    <a:close/>
                  </a:path>
                </a:pathLst>
              </a:custGeom>
              <a:solidFill>
                <a:srgbClr val="FF80E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31" name="Freeform: Shape 1030">
                <a:extLst>
                  <a:ext uri="{FF2B5EF4-FFF2-40B4-BE49-F238E27FC236}">
                    <a16:creationId xmlns:a16="http://schemas.microsoft.com/office/drawing/2014/main" id="{4D88A0BC-7666-61DD-E0FE-D1B10067743E}"/>
                  </a:ext>
                </a:extLst>
              </p:cNvPr>
              <p:cNvSpPr/>
              <p:nvPr/>
            </p:nvSpPr>
            <p:spPr>
              <a:xfrm>
                <a:off x="5764937" y="2377440"/>
                <a:ext cx="13250" cy="19050"/>
              </a:xfrm>
              <a:custGeom>
                <a:avLst/>
                <a:gdLst>
                  <a:gd name="connsiteX0" fmla="*/ 7214 w 13250"/>
                  <a:gd name="connsiteY0" fmla="*/ 19050 h 19050"/>
                  <a:gd name="connsiteX1" fmla="*/ 7214 w 13250"/>
                  <a:gd name="connsiteY1" fmla="*/ 0 h 19050"/>
                  <a:gd name="connsiteX2" fmla="*/ 7214 w 13250"/>
                  <a:gd name="connsiteY2" fmla="*/ 19050 h 19050"/>
                  <a:gd name="connsiteX3" fmla="*/ 7214 w 13250"/>
                  <a:gd name="connsiteY3" fmla="*/ 19050 h 19050"/>
                </a:gdLst>
                <a:ahLst/>
                <a:cxnLst>
                  <a:cxn ang="0">
                    <a:pos x="connsiteX0" y="connsiteY0"/>
                  </a:cxn>
                  <a:cxn ang="0">
                    <a:pos x="connsiteX1" y="connsiteY1"/>
                  </a:cxn>
                  <a:cxn ang="0">
                    <a:pos x="connsiteX2" y="connsiteY2"/>
                  </a:cxn>
                  <a:cxn ang="0">
                    <a:pos x="connsiteX3" y="connsiteY3"/>
                  </a:cxn>
                </a:cxnLst>
                <a:rect l="l" t="t" r="r" b="b"/>
                <a:pathLst>
                  <a:path w="13250" h="19050">
                    <a:moveTo>
                      <a:pt x="7214" y="19050"/>
                    </a:moveTo>
                    <a:cubicBezTo>
                      <a:pt x="-406" y="11430"/>
                      <a:pt x="-4216" y="7620"/>
                      <a:pt x="7214" y="0"/>
                    </a:cubicBezTo>
                    <a:cubicBezTo>
                      <a:pt x="11024" y="3810"/>
                      <a:pt x="18644" y="11430"/>
                      <a:pt x="7214" y="19050"/>
                    </a:cubicBezTo>
                    <a:lnTo>
                      <a:pt x="7214" y="19050"/>
                    </a:lnTo>
                    <a:close/>
                  </a:path>
                </a:pathLst>
              </a:custGeom>
              <a:solidFill>
                <a:srgbClr val="FFF9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32" name="Freeform: Shape 1031">
                <a:extLst>
                  <a:ext uri="{FF2B5EF4-FFF2-40B4-BE49-F238E27FC236}">
                    <a16:creationId xmlns:a16="http://schemas.microsoft.com/office/drawing/2014/main" id="{2011943E-522A-5CD5-D57A-09CC6EE6362A}"/>
                  </a:ext>
                </a:extLst>
              </p:cNvPr>
              <p:cNvSpPr/>
              <p:nvPr/>
            </p:nvSpPr>
            <p:spPr>
              <a:xfrm>
                <a:off x="7342823" y="1600200"/>
                <a:ext cx="25717" cy="9114"/>
              </a:xfrm>
              <a:custGeom>
                <a:avLst/>
                <a:gdLst>
                  <a:gd name="connsiteX0" fmla="*/ 25717 w 25717"/>
                  <a:gd name="connsiteY0" fmla="*/ 0 h 9114"/>
                  <a:gd name="connsiteX1" fmla="*/ 2858 w 25717"/>
                  <a:gd name="connsiteY1" fmla="*/ 7620 h 9114"/>
                  <a:gd name="connsiteX2" fmla="*/ 2858 w 25717"/>
                  <a:gd name="connsiteY2" fmla="*/ 3810 h 9114"/>
                  <a:gd name="connsiteX3" fmla="*/ 25717 w 25717"/>
                  <a:gd name="connsiteY3" fmla="*/ 0 h 9114"/>
                </a:gdLst>
                <a:ahLst/>
                <a:cxnLst>
                  <a:cxn ang="0">
                    <a:pos x="connsiteX0" y="connsiteY0"/>
                  </a:cxn>
                  <a:cxn ang="0">
                    <a:pos x="connsiteX1" y="connsiteY1"/>
                  </a:cxn>
                  <a:cxn ang="0">
                    <a:pos x="connsiteX2" y="connsiteY2"/>
                  </a:cxn>
                  <a:cxn ang="0">
                    <a:pos x="connsiteX3" y="connsiteY3"/>
                  </a:cxn>
                </a:cxnLst>
                <a:rect l="l" t="t" r="r" b="b"/>
                <a:pathLst>
                  <a:path w="25717" h="9114">
                    <a:moveTo>
                      <a:pt x="25717" y="0"/>
                    </a:moveTo>
                    <a:cubicBezTo>
                      <a:pt x="18097" y="7620"/>
                      <a:pt x="14288" y="11430"/>
                      <a:pt x="2858" y="7620"/>
                    </a:cubicBezTo>
                    <a:cubicBezTo>
                      <a:pt x="-953" y="7620"/>
                      <a:pt x="-953" y="3810"/>
                      <a:pt x="2858" y="3810"/>
                    </a:cubicBezTo>
                    <a:cubicBezTo>
                      <a:pt x="10478" y="0"/>
                      <a:pt x="18097" y="0"/>
                      <a:pt x="25717" y="0"/>
                    </a:cubicBezTo>
                    <a:close/>
                  </a:path>
                </a:pathLst>
              </a:custGeom>
              <a:solidFill>
                <a:srgbClr val="FFF1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33" name="Freeform: Shape 1032">
                <a:extLst>
                  <a:ext uri="{FF2B5EF4-FFF2-40B4-BE49-F238E27FC236}">
                    <a16:creationId xmlns:a16="http://schemas.microsoft.com/office/drawing/2014/main" id="{CEF313D8-C62D-80AE-CB90-AF676CEDE0DF}"/>
                  </a:ext>
                </a:extLst>
              </p:cNvPr>
              <p:cNvSpPr/>
              <p:nvPr/>
            </p:nvSpPr>
            <p:spPr>
              <a:xfrm>
                <a:off x="6882977" y="1501140"/>
                <a:ext cx="24553" cy="21907"/>
              </a:xfrm>
              <a:custGeom>
                <a:avLst/>
                <a:gdLst>
                  <a:gd name="connsiteX0" fmla="*/ 24553 w 24553"/>
                  <a:gd name="connsiteY0" fmla="*/ 0 h 21907"/>
                  <a:gd name="connsiteX1" fmla="*/ 9313 w 24553"/>
                  <a:gd name="connsiteY1" fmla="*/ 19050 h 21907"/>
                  <a:gd name="connsiteX2" fmla="*/ 1693 w 24553"/>
                  <a:gd name="connsiteY2" fmla="*/ 19050 h 21907"/>
                  <a:gd name="connsiteX3" fmla="*/ 1693 w 24553"/>
                  <a:gd name="connsiteY3" fmla="*/ 11430 h 21907"/>
                  <a:gd name="connsiteX4" fmla="*/ 24553 w 24553"/>
                  <a:gd name="connsiteY4" fmla="*/ 0 h 21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53" h="21907">
                    <a:moveTo>
                      <a:pt x="24553" y="0"/>
                    </a:moveTo>
                    <a:cubicBezTo>
                      <a:pt x="16934" y="7620"/>
                      <a:pt x="16934" y="11430"/>
                      <a:pt x="9313" y="19050"/>
                    </a:cubicBezTo>
                    <a:cubicBezTo>
                      <a:pt x="5503" y="22860"/>
                      <a:pt x="1693" y="22860"/>
                      <a:pt x="1693" y="19050"/>
                    </a:cubicBezTo>
                    <a:cubicBezTo>
                      <a:pt x="-2116" y="15240"/>
                      <a:pt x="1693" y="15240"/>
                      <a:pt x="1693" y="11430"/>
                    </a:cubicBezTo>
                    <a:cubicBezTo>
                      <a:pt x="5503" y="7620"/>
                      <a:pt x="13123" y="3810"/>
                      <a:pt x="24553" y="0"/>
                    </a:cubicBezTo>
                    <a:close/>
                  </a:path>
                </a:pathLst>
              </a:custGeom>
              <a:solidFill>
                <a:srgbClr val="FFD9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34" name="Freeform: Shape 1033">
                <a:extLst>
                  <a:ext uri="{FF2B5EF4-FFF2-40B4-BE49-F238E27FC236}">
                    <a16:creationId xmlns:a16="http://schemas.microsoft.com/office/drawing/2014/main" id="{46B976FD-F5D9-36C7-892E-3B70D005CB90}"/>
                  </a:ext>
                </a:extLst>
              </p:cNvPr>
              <p:cNvSpPr/>
              <p:nvPr/>
            </p:nvSpPr>
            <p:spPr>
              <a:xfrm>
                <a:off x="7248852" y="1392766"/>
                <a:ext cx="28248" cy="9313"/>
              </a:xfrm>
              <a:custGeom>
                <a:avLst/>
                <a:gdLst>
                  <a:gd name="connsiteX0" fmla="*/ 28248 w 28248"/>
                  <a:gd name="connsiteY0" fmla="*/ 1693 h 9313"/>
                  <a:gd name="connsiteX1" fmla="*/ 9198 w 28248"/>
                  <a:gd name="connsiteY1" fmla="*/ 9313 h 9313"/>
                  <a:gd name="connsiteX2" fmla="*/ 1578 w 28248"/>
                  <a:gd name="connsiteY2" fmla="*/ 9313 h 9313"/>
                  <a:gd name="connsiteX3" fmla="*/ 5388 w 28248"/>
                  <a:gd name="connsiteY3" fmla="*/ 1693 h 9313"/>
                  <a:gd name="connsiteX4" fmla="*/ 28248 w 28248"/>
                  <a:gd name="connsiteY4" fmla="*/ 1693 h 9313"/>
                  <a:gd name="connsiteX5" fmla="*/ 28248 w 28248"/>
                  <a:gd name="connsiteY5" fmla="*/ 1693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48" h="9313">
                    <a:moveTo>
                      <a:pt x="28248" y="1693"/>
                    </a:moveTo>
                    <a:cubicBezTo>
                      <a:pt x="20628" y="5503"/>
                      <a:pt x="16818" y="9313"/>
                      <a:pt x="9198" y="9313"/>
                    </a:cubicBezTo>
                    <a:cubicBezTo>
                      <a:pt x="5388" y="9313"/>
                      <a:pt x="5388" y="9313"/>
                      <a:pt x="1578" y="9313"/>
                    </a:cubicBezTo>
                    <a:cubicBezTo>
                      <a:pt x="-2232" y="5503"/>
                      <a:pt x="1578" y="1693"/>
                      <a:pt x="5388" y="1693"/>
                    </a:cubicBezTo>
                    <a:cubicBezTo>
                      <a:pt x="13008" y="1693"/>
                      <a:pt x="20628" y="1693"/>
                      <a:pt x="28248" y="1693"/>
                    </a:cubicBezTo>
                    <a:cubicBezTo>
                      <a:pt x="28248" y="-2117"/>
                      <a:pt x="28248" y="1693"/>
                      <a:pt x="28248" y="1693"/>
                    </a:cubicBezTo>
                    <a:close/>
                  </a:path>
                </a:pathLst>
              </a:custGeom>
              <a:solidFill>
                <a:srgbClr val="FFDA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35" name="Freeform: Shape 1034">
                <a:extLst>
                  <a:ext uri="{FF2B5EF4-FFF2-40B4-BE49-F238E27FC236}">
                    <a16:creationId xmlns:a16="http://schemas.microsoft.com/office/drawing/2014/main" id="{29A95D4B-66A4-59A8-664E-8C151BBED90A}"/>
                  </a:ext>
                </a:extLst>
              </p:cNvPr>
              <p:cNvSpPr/>
              <p:nvPr/>
            </p:nvSpPr>
            <p:spPr>
              <a:xfrm>
                <a:off x="3615691" y="2816897"/>
                <a:ext cx="24553" cy="9169"/>
              </a:xfrm>
              <a:custGeom>
                <a:avLst/>
                <a:gdLst>
                  <a:gd name="connsiteX0" fmla="*/ 0 w 24553"/>
                  <a:gd name="connsiteY0" fmla="*/ 6313 h 9169"/>
                  <a:gd name="connsiteX1" fmla="*/ 0 w 24553"/>
                  <a:gd name="connsiteY1" fmla="*/ 6313 h 9169"/>
                  <a:gd name="connsiteX2" fmla="*/ 22860 w 24553"/>
                  <a:gd name="connsiteY2" fmla="*/ 2503 h 9169"/>
                  <a:gd name="connsiteX3" fmla="*/ 22860 w 24553"/>
                  <a:gd name="connsiteY3" fmla="*/ 6313 h 9169"/>
                  <a:gd name="connsiteX4" fmla="*/ 0 w 24553"/>
                  <a:gd name="connsiteY4" fmla="*/ 6313 h 9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53" h="9169">
                    <a:moveTo>
                      <a:pt x="0" y="6313"/>
                    </a:moveTo>
                    <a:cubicBezTo>
                      <a:pt x="3810" y="6313"/>
                      <a:pt x="3810" y="2503"/>
                      <a:pt x="0" y="6313"/>
                    </a:cubicBezTo>
                    <a:cubicBezTo>
                      <a:pt x="11430" y="-1307"/>
                      <a:pt x="15240" y="-1307"/>
                      <a:pt x="22860" y="2503"/>
                    </a:cubicBezTo>
                    <a:cubicBezTo>
                      <a:pt x="22860" y="2503"/>
                      <a:pt x="26670" y="6313"/>
                      <a:pt x="22860" y="6313"/>
                    </a:cubicBezTo>
                    <a:cubicBezTo>
                      <a:pt x="19050" y="10122"/>
                      <a:pt x="11430" y="10122"/>
                      <a:pt x="0" y="6313"/>
                    </a:cubicBezTo>
                    <a:close/>
                  </a:path>
                </a:pathLst>
              </a:custGeom>
              <a:solidFill>
                <a:srgbClr val="FFE4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36" name="Freeform: Shape 1035">
                <a:extLst>
                  <a:ext uri="{FF2B5EF4-FFF2-40B4-BE49-F238E27FC236}">
                    <a16:creationId xmlns:a16="http://schemas.microsoft.com/office/drawing/2014/main" id="{70352965-1DFD-8C9A-674D-4BCF0DC4D1A1}"/>
                  </a:ext>
                </a:extLst>
              </p:cNvPr>
              <p:cNvSpPr/>
              <p:nvPr/>
            </p:nvSpPr>
            <p:spPr>
              <a:xfrm>
                <a:off x="7216140" y="1196339"/>
                <a:ext cx="20743" cy="15239"/>
              </a:xfrm>
              <a:custGeom>
                <a:avLst/>
                <a:gdLst>
                  <a:gd name="connsiteX0" fmla="*/ 19050 w 20743"/>
                  <a:gd name="connsiteY0" fmla="*/ 0 h 15239"/>
                  <a:gd name="connsiteX1" fmla="*/ 19050 w 20743"/>
                  <a:gd name="connsiteY1" fmla="*/ 7620 h 15239"/>
                  <a:gd name="connsiteX2" fmla="*/ 3810 w 20743"/>
                  <a:gd name="connsiteY2" fmla="*/ 15240 h 15239"/>
                  <a:gd name="connsiteX3" fmla="*/ 0 w 20743"/>
                  <a:gd name="connsiteY3" fmla="*/ 11430 h 15239"/>
                  <a:gd name="connsiteX4" fmla="*/ 11430 w 20743"/>
                  <a:gd name="connsiteY4" fmla="*/ 0 h 15239"/>
                  <a:gd name="connsiteX5" fmla="*/ 19050 w 20743"/>
                  <a:gd name="connsiteY5" fmla="*/ 0 h 1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43" h="15239">
                    <a:moveTo>
                      <a:pt x="19050" y="0"/>
                    </a:moveTo>
                    <a:cubicBezTo>
                      <a:pt x="22860" y="3810"/>
                      <a:pt x="19050" y="3810"/>
                      <a:pt x="19050" y="7620"/>
                    </a:cubicBezTo>
                    <a:cubicBezTo>
                      <a:pt x="15240" y="11430"/>
                      <a:pt x="11430" y="15240"/>
                      <a:pt x="3810" y="15240"/>
                    </a:cubicBezTo>
                    <a:cubicBezTo>
                      <a:pt x="3810" y="15240"/>
                      <a:pt x="0" y="15240"/>
                      <a:pt x="0" y="11430"/>
                    </a:cubicBezTo>
                    <a:cubicBezTo>
                      <a:pt x="0" y="3810"/>
                      <a:pt x="7620" y="3810"/>
                      <a:pt x="11430" y="0"/>
                    </a:cubicBezTo>
                    <a:cubicBezTo>
                      <a:pt x="15240" y="3810"/>
                      <a:pt x="15240" y="0"/>
                      <a:pt x="19050" y="0"/>
                    </a:cubicBezTo>
                    <a:close/>
                  </a:path>
                </a:pathLst>
              </a:custGeom>
              <a:solidFill>
                <a:srgbClr val="FFF8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37" name="Freeform: Shape 1036">
                <a:extLst>
                  <a:ext uri="{FF2B5EF4-FFF2-40B4-BE49-F238E27FC236}">
                    <a16:creationId xmlns:a16="http://schemas.microsoft.com/office/drawing/2014/main" id="{F094AD84-3740-76F8-2C4E-44ABB2DE11CF}"/>
                  </a:ext>
                </a:extLst>
              </p:cNvPr>
              <p:cNvSpPr/>
              <p:nvPr/>
            </p:nvSpPr>
            <p:spPr>
              <a:xfrm>
                <a:off x="4884420" y="2518409"/>
                <a:ext cx="15240" cy="11430"/>
              </a:xfrm>
              <a:custGeom>
                <a:avLst/>
                <a:gdLst>
                  <a:gd name="connsiteX0" fmla="*/ 0 w 15240"/>
                  <a:gd name="connsiteY0" fmla="*/ 7620 h 11430"/>
                  <a:gd name="connsiteX1" fmla="*/ 7620 w 15240"/>
                  <a:gd name="connsiteY1" fmla="*/ 0 h 11430"/>
                  <a:gd name="connsiteX2" fmla="*/ 15240 w 15240"/>
                  <a:gd name="connsiteY2" fmla="*/ 7620 h 11430"/>
                  <a:gd name="connsiteX3" fmla="*/ 7620 w 15240"/>
                  <a:gd name="connsiteY3" fmla="*/ 11430 h 11430"/>
                  <a:gd name="connsiteX4" fmla="*/ 0 w 15240"/>
                  <a:gd name="connsiteY4" fmla="*/ 762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1430">
                    <a:moveTo>
                      <a:pt x="0" y="7620"/>
                    </a:moveTo>
                    <a:cubicBezTo>
                      <a:pt x="0" y="3810"/>
                      <a:pt x="3810" y="0"/>
                      <a:pt x="7620" y="0"/>
                    </a:cubicBezTo>
                    <a:cubicBezTo>
                      <a:pt x="15240" y="0"/>
                      <a:pt x="15240" y="3810"/>
                      <a:pt x="15240" y="7620"/>
                    </a:cubicBezTo>
                    <a:cubicBezTo>
                      <a:pt x="15240" y="11430"/>
                      <a:pt x="11430" y="11430"/>
                      <a:pt x="7620" y="11430"/>
                    </a:cubicBezTo>
                    <a:cubicBezTo>
                      <a:pt x="3810" y="11430"/>
                      <a:pt x="0" y="11430"/>
                      <a:pt x="0" y="7620"/>
                    </a:cubicBezTo>
                    <a:close/>
                  </a:path>
                </a:pathLst>
              </a:custGeom>
              <a:solidFill>
                <a:srgbClr val="FFA6F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38" name="Freeform: Shape 1037">
                <a:extLst>
                  <a:ext uri="{FF2B5EF4-FFF2-40B4-BE49-F238E27FC236}">
                    <a16:creationId xmlns:a16="http://schemas.microsoft.com/office/drawing/2014/main" id="{C59813A4-5B7E-80D1-09C3-A18BA1E9E123}"/>
                  </a:ext>
                </a:extLst>
              </p:cNvPr>
              <p:cNvSpPr/>
              <p:nvPr/>
            </p:nvSpPr>
            <p:spPr>
              <a:xfrm>
                <a:off x="7269481" y="2484119"/>
                <a:ext cx="19050" cy="11430"/>
              </a:xfrm>
              <a:custGeom>
                <a:avLst/>
                <a:gdLst>
                  <a:gd name="connsiteX0" fmla="*/ 19050 w 19050"/>
                  <a:gd name="connsiteY0" fmla="*/ 7620 h 11430"/>
                  <a:gd name="connsiteX1" fmla="*/ 3810 w 19050"/>
                  <a:gd name="connsiteY1" fmla="*/ 11430 h 11430"/>
                  <a:gd name="connsiteX2" fmla="*/ 0 w 19050"/>
                  <a:gd name="connsiteY2" fmla="*/ 3810 h 11430"/>
                  <a:gd name="connsiteX3" fmla="*/ 7620 w 19050"/>
                  <a:gd name="connsiteY3" fmla="*/ 0 h 11430"/>
                  <a:gd name="connsiteX4" fmla="*/ 19050 w 19050"/>
                  <a:gd name="connsiteY4" fmla="*/ 762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1430">
                    <a:moveTo>
                      <a:pt x="19050" y="7620"/>
                    </a:moveTo>
                    <a:cubicBezTo>
                      <a:pt x="15240" y="11430"/>
                      <a:pt x="7620" y="11430"/>
                      <a:pt x="3810" y="11430"/>
                    </a:cubicBezTo>
                    <a:cubicBezTo>
                      <a:pt x="0" y="11430"/>
                      <a:pt x="0" y="7620"/>
                      <a:pt x="0" y="3810"/>
                    </a:cubicBezTo>
                    <a:cubicBezTo>
                      <a:pt x="0" y="0"/>
                      <a:pt x="3810" y="0"/>
                      <a:pt x="7620" y="0"/>
                    </a:cubicBezTo>
                    <a:cubicBezTo>
                      <a:pt x="7620" y="3810"/>
                      <a:pt x="15240" y="3810"/>
                      <a:pt x="19050" y="7620"/>
                    </a:cubicBezTo>
                    <a:close/>
                  </a:path>
                </a:pathLst>
              </a:custGeom>
              <a:solidFill>
                <a:srgbClr val="FFE5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39" name="Freeform: Shape 1038">
                <a:extLst>
                  <a:ext uri="{FF2B5EF4-FFF2-40B4-BE49-F238E27FC236}">
                    <a16:creationId xmlns:a16="http://schemas.microsoft.com/office/drawing/2014/main" id="{1F089B10-9EAA-27B5-3259-282D63B4CB55}"/>
                  </a:ext>
                </a:extLst>
              </p:cNvPr>
              <p:cNvSpPr/>
              <p:nvPr/>
            </p:nvSpPr>
            <p:spPr>
              <a:xfrm>
                <a:off x="5375911" y="2468880"/>
                <a:ext cx="15239" cy="11429"/>
              </a:xfrm>
              <a:custGeom>
                <a:avLst/>
                <a:gdLst>
                  <a:gd name="connsiteX0" fmla="*/ 0 w 15239"/>
                  <a:gd name="connsiteY0" fmla="*/ 7620 h 11429"/>
                  <a:gd name="connsiteX1" fmla="*/ 7620 w 15239"/>
                  <a:gd name="connsiteY1" fmla="*/ 0 h 11429"/>
                  <a:gd name="connsiteX2" fmla="*/ 15240 w 15239"/>
                  <a:gd name="connsiteY2" fmla="*/ 7620 h 11429"/>
                  <a:gd name="connsiteX3" fmla="*/ 7620 w 15239"/>
                  <a:gd name="connsiteY3" fmla="*/ 11430 h 11429"/>
                  <a:gd name="connsiteX4" fmla="*/ 0 w 15239"/>
                  <a:gd name="connsiteY4" fmla="*/ 762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1429">
                    <a:moveTo>
                      <a:pt x="0" y="7620"/>
                    </a:moveTo>
                    <a:cubicBezTo>
                      <a:pt x="0" y="3810"/>
                      <a:pt x="3810" y="0"/>
                      <a:pt x="7620" y="0"/>
                    </a:cubicBezTo>
                    <a:cubicBezTo>
                      <a:pt x="11430" y="0"/>
                      <a:pt x="15240" y="3810"/>
                      <a:pt x="15240" y="7620"/>
                    </a:cubicBezTo>
                    <a:cubicBezTo>
                      <a:pt x="15240" y="11430"/>
                      <a:pt x="11430" y="11430"/>
                      <a:pt x="7620" y="11430"/>
                    </a:cubicBezTo>
                    <a:cubicBezTo>
                      <a:pt x="7620" y="11430"/>
                      <a:pt x="3810" y="11430"/>
                      <a:pt x="0" y="7620"/>
                    </a:cubicBezTo>
                    <a:close/>
                  </a:path>
                </a:pathLst>
              </a:custGeom>
              <a:solidFill>
                <a:srgbClr val="FFCA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40" name="Freeform: Shape 1039">
                <a:extLst>
                  <a:ext uri="{FF2B5EF4-FFF2-40B4-BE49-F238E27FC236}">
                    <a16:creationId xmlns:a16="http://schemas.microsoft.com/office/drawing/2014/main" id="{2D02063F-1152-0EBF-B013-3BEE159655A5}"/>
                  </a:ext>
                </a:extLst>
              </p:cNvPr>
              <p:cNvSpPr/>
              <p:nvPr/>
            </p:nvSpPr>
            <p:spPr>
              <a:xfrm>
                <a:off x="5017770" y="2465069"/>
                <a:ext cx="19050" cy="11430"/>
              </a:xfrm>
              <a:custGeom>
                <a:avLst/>
                <a:gdLst>
                  <a:gd name="connsiteX0" fmla="*/ 0 w 19050"/>
                  <a:gd name="connsiteY0" fmla="*/ 7620 h 11430"/>
                  <a:gd name="connsiteX1" fmla="*/ 11430 w 19050"/>
                  <a:gd name="connsiteY1" fmla="*/ 0 h 11430"/>
                  <a:gd name="connsiteX2" fmla="*/ 19050 w 19050"/>
                  <a:gd name="connsiteY2" fmla="*/ 3810 h 11430"/>
                  <a:gd name="connsiteX3" fmla="*/ 7620 w 19050"/>
                  <a:gd name="connsiteY3" fmla="*/ 11430 h 11430"/>
                  <a:gd name="connsiteX4" fmla="*/ 0 w 19050"/>
                  <a:gd name="connsiteY4" fmla="*/ 762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1430">
                    <a:moveTo>
                      <a:pt x="0" y="7620"/>
                    </a:moveTo>
                    <a:cubicBezTo>
                      <a:pt x="0" y="0"/>
                      <a:pt x="7620" y="3810"/>
                      <a:pt x="11430" y="0"/>
                    </a:cubicBezTo>
                    <a:cubicBezTo>
                      <a:pt x="15240" y="0"/>
                      <a:pt x="19050" y="3810"/>
                      <a:pt x="19050" y="3810"/>
                    </a:cubicBezTo>
                    <a:cubicBezTo>
                      <a:pt x="19050" y="7620"/>
                      <a:pt x="11430" y="11430"/>
                      <a:pt x="7620" y="11430"/>
                    </a:cubicBezTo>
                    <a:cubicBezTo>
                      <a:pt x="3810" y="11430"/>
                      <a:pt x="0" y="11430"/>
                      <a:pt x="0" y="7620"/>
                    </a:cubicBezTo>
                    <a:close/>
                  </a:path>
                </a:pathLst>
              </a:custGeom>
              <a:solidFill>
                <a:srgbClr val="FF9DF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41" name="Freeform: Shape 1040">
                <a:extLst>
                  <a:ext uri="{FF2B5EF4-FFF2-40B4-BE49-F238E27FC236}">
                    <a16:creationId xmlns:a16="http://schemas.microsoft.com/office/drawing/2014/main" id="{D533A5E6-FAF8-2D7F-EA7C-D86413BC6282}"/>
                  </a:ext>
                </a:extLst>
              </p:cNvPr>
              <p:cNvSpPr/>
              <p:nvPr/>
            </p:nvSpPr>
            <p:spPr>
              <a:xfrm>
                <a:off x="4929562" y="838200"/>
                <a:ext cx="9692" cy="22860"/>
              </a:xfrm>
              <a:custGeom>
                <a:avLst/>
                <a:gdLst>
                  <a:gd name="connsiteX0" fmla="*/ 578 w 9692"/>
                  <a:gd name="connsiteY0" fmla="*/ 0 h 22860"/>
                  <a:gd name="connsiteX1" fmla="*/ 8198 w 9692"/>
                  <a:gd name="connsiteY1" fmla="*/ 22860 h 22860"/>
                  <a:gd name="connsiteX2" fmla="*/ 578 w 9692"/>
                  <a:gd name="connsiteY2" fmla="*/ 0 h 22860"/>
                </a:gdLst>
                <a:ahLst/>
                <a:cxnLst>
                  <a:cxn ang="0">
                    <a:pos x="connsiteX0" y="connsiteY0"/>
                  </a:cxn>
                  <a:cxn ang="0">
                    <a:pos x="connsiteX1" y="connsiteY1"/>
                  </a:cxn>
                  <a:cxn ang="0">
                    <a:pos x="connsiteX2" y="connsiteY2"/>
                  </a:cxn>
                </a:cxnLst>
                <a:rect l="l" t="t" r="r" b="b"/>
                <a:pathLst>
                  <a:path w="9692" h="22860">
                    <a:moveTo>
                      <a:pt x="578" y="0"/>
                    </a:moveTo>
                    <a:cubicBezTo>
                      <a:pt x="8198" y="7620"/>
                      <a:pt x="12008" y="15240"/>
                      <a:pt x="8198" y="22860"/>
                    </a:cubicBezTo>
                    <a:cubicBezTo>
                      <a:pt x="-7042" y="15240"/>
                      <a:pt x="4388" y="3810"/>
                      <a:pt x="578" y="0"/>
                    </a:cubicBezTo>
                    <a:close/>
                  </a:path>
                </a:pathLst>
              </a:custGeom>
              <a:solidFill>
                <a:srgbClr val="FFF6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42" name="Freeform: Shape 1041">
                <a:extLst>
                  <a:ext uri="{FF2B5EF4-FFF2-40B4-BE49-F238E27FC236}">
                    <a16:creationId xmlns:a16="http://schemas.microsoft.com/office/drawing/2014/main" id="{21530302-06D7-A830-2C92-6DA19E67C2BA}"/>
                  </a:ext>
                </a:extLst>
              </p:cNvPr>
              <p:cNvSpPr/>
              <p:nvPr/>
            </p:nvSpPr>
            <p:spPr>
              <a:xfrm>
                <a:off x="5364481" y="2364316"/>
                <a:ext cx="18097" cy="13123"/>
              </a:xfrm>
              <a:custGeom>
                <a:avLst/>
                <a:gdLst>
                  <a:gd name="connsiteX0" fmla="*/ 0 w 18097"/>
                  <a:gd name="connsiteY0" fmla="*/ 5503 h 13123"/>
                  <a:gd name="connsiteX1" fmla="*/ 7620 w 18097"/>
                  <a:gd name="connsiteY1" fmla="*/ 1693 h 13123"/>
                  <a:gd name="connsiteX2" fmla="*/ 15240 w 18097"/>
                  <a:gd name="connsiteY2" fmla="*/ 1693 h 13123"/>
                  <a:gd name="connsiteX3" fmla="*/ 15240 w 18097"/>
                  <a:gd name="connsiteY3" fmla="*/ 9313 h 13123"/>
                  <a:gd name="connsiteX4" fmla="*/ 7620 w 18097"/>
                  <a:gd name="connsiteY4" fmla="*/ 13123 h 13123"/>
                  <a:gd name="connsiteX5" fmla="*/ 0 w 18097"/>
                  <a:gd name="connsiteY5" fmla="*/ 9313 h 13123"/>
                  <a:gd name="connsiteX6" fmla="*/ 0 w 18097"/>
                  <a:gd name="connsiteY6" fmla="*/ 5503 h 13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97" h="13123">
                    <a:moveTo>
                      <a:pt x="0" y="5503"/>
                    </a:moveTo>
                    <a:cubicBezTo>
                      <a:pt x="3810" y="5503"/>
                      <a:pt x="3810" y="1693"/>
                      <a:pt x="7620" y="1693"/>
                    </a:cubicBezTo>
                    <a:cubicBezTo>
                      <a:pt x="11430" y="1693"/>
                      <a:pt x="15240" y="-2117"/>
                      <a:pt x="15240" y="1693"/>
                    </a:cubicBezTo>
                    <a:cubicBezTo>
                      <a:pt x="19050" y="1693"/>
                      <a:pt x="19050" y="5503"/>
                      <a:pt x="15240" y="9313"/>
                    </a:cubicBezTo>
                    <a:cubicBezTo>
                      <a:pt x="15240" y="13123"/>
                      <a:pt x="11430" y="13123"/>
                      <a:pt x="7620" y="13123"/>
                    </a:cubicBezTo>
                    <a:cubicBezTo>
                      <a:pt x="3810" y="13123"/>
                      <a:pt x="0" y="9313"/>
                      <a:pt x="0" y="9313"/>
                    </a:cubicBezTo>
                    <a:cubicBezTo>
                      <a:pt x="0" y="9313"/>
                      <a:pt x="0" y="9313"/>
                      <a:pt x="0" y="5503"/>
                    </a:cubicBezTo>
                    <a:close/>
                  </a:path>
                </a:pathLst>
              </a:custGeom>
              <a:solidFill>
                <a:srgbClr val="FFC1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43" name="Freeform: Shape 1042">
                <a:extLst>
                  <a:ext uri="{FF2B5EF4-FFF2-40B4-BE49-F238E27FC236}">
                    <a16:creationId xmlns:a16="http://schemas.microsoft.com/office/drawing/2014/main" id="{59766B9A-1B62-0D57-E7EE-7A45AA732853}"/>
                  </a:ext>
                </a:extLst>
              </p:cNvPr>
              <p:cNvSpPr/>
              <p:nvPr/>
            </p:nvSpPr>
            <p:spPr>
              <a:xfrm>
                <a:off x="6111240" y="2324100"/>
                <a:ext cx="15240" cy="11429"/>
              </a:xfrm>
              <a:custGeom>
                <a:avLst/>
                <a:gdLst>
                  <a:gd name="connsiteX0" fmla="*/ 7620 w 15240"/>
                  <a:gd name="connsiteY0" fmla="*/ 11430 h 11429"/>
                  <a:gd name="connsiteX1" fmla="*/ 0 w 15240"/>
                  <a:gd name="connsiteY1" fmla="*/ 7620 h 11429"/>
                  <a:gd name="connsiteX2" fmla="*/ 7620 w 15240"/>
                  <a:gd name="connsiteY2" fmla="*/ 0 h 11429"/>
                  <a:gd name="connsiteX3" fmla="*/ 15240 w 15240"/>
                  <a:gd name="connsiteY3" fmla="*/ 3810 h 11429"/>
                  <a:gd name="connsiteX4" fmla="*/ 7620 w 15240"/>
                  <a:gd name="connsiteY4" fmla="*/ 1143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1429">
                    <a:moveTo>
                      <a:pt x="7620" y="11430"/>
                    </a:moveTo>
                    <a:cubicBezTo>
                      <a:pt x="3810" y="11430"/>
                      <a:pt x="0" y="11430"/>
                      <a:pt x="0" y="7620"/>
                    </a:cubicBezTo>
                    <a:cubicBezTo>
                      <a:pt x="0" y="3810"/>
                      <a:pt x="0" y="0"/>
                      <a:pt x="7620" y="0"/>
                    </a:cubicBezTo>
                    <a:cubicBezTo>
                      <a:pt x="11430" y="0"/>
                      <a:pt x="15240" y="0"/>
                      <a:pt x="15240" y="3810"/>
                    </a:cubicBezTo>
                    <a:cubicBezTo>
                      <a:pt x="15240" y="7620"/>
                      <a:pt x="11430" y="11430"/>
                      <a:pt x="7620" y="11430"/>
                    </a:cubicBezTo>
                    <a:close/>
                  </a:path>
                </a:pathLst>
              </a:custGeom>
              <a:solidFill>
                <a:srgbClr val="FFDA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44" name="Freeform: Shape 1043">
                <a:extLst>
                  <a:ext uri="{FF2B5EF4-FFF2-40B4-BE49-F238E27FC236}">
                    <a16:creationId xmlns:a16="http://schemas.microsoft.com/office/drawing/2014/main" id="{1B4E51DA-D1B0-0E78-72E7-20AC9FBBF384}"/>
                  </a:ext>
                </a:extLst>
              </p:cNvPr>
              <p:cNvSpPr/>
              <p:nvPr/>
            </p:nvSpPr>
            <p:spPr>
              <a:xfrm>
                <a:off x="5920740" y="1112520"/>
                <a:ext cx="15240" cy="15239"/>
              </a:xfrm>
              <a:custGeom>
                <a:avLst/>
                <a:gdLst>
                  <a:gd name="connsiteX0" fmla="*/ 7620 w 15240"/>
                  <a:gd name="connsiteY0" fmla="*/ 15240 h 15239"/>
                  <a:gd name="connsiteX1" fmla="*/ 0 w 15240"/>
                  <a:gd name="connsiteY1" fmla="*/ 7620 h 15239"/>
                  <a:gd name="connsiteX2" fmla="*/ 7620 w 15240"/>
                  <a:gd name="connsiteY2" fmla="*/ 0 h 15239"/>
                  <a:gd name="connsiteX3" fmla="*/ 15240 w 15240"/>
                  <a:gd name="connsiteY3" fmla="*/ 7620 h 15239"/>
                  <a:gd name="connsiteX4" fmla="*/ 7620 w 15240"/>
                  <a:gd name="connsiteY4" fmla="*/ 1524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5239">
                    <a:moveTo>
                      <a:pt x="7620" y="15240"/>
                    </a:moveTo>
                    <a:cubicBezTo>
                      <a:pt x="0" y="15240"/>
                      <a:pt x="0" y="11430"/>
                      <a:pt x="0" y="7620"/>
                    </a:cubicBezTo>
                    <a:cubicBezTo>
                      <a:pt x="0" y="3810"/>
                      <a:pt x="0" y="0"/>
                      <a:pt x="7620" y="0"/>
                    </a:cubicBezTo>
                    <a:cubicBezTo>
                      <a:pt x="15240" y="0"/>
                      <a:pt x="15240" y="3810"/>
                      <a:pt x="15240" y="7620"/>
                    </a:cubicBezTo>
                    <a:cubicBezTo>
                      <a:pt x="11430" y="11430"/>
                      <a:pt x="11430" y="15240"/>
                      <a:pt x="7620" y="15240"/>
                    </a:cubicBezTo>
                    <a:close/>
                  </a:path>
                </a:pathLst>
              </a:custGeom>
              <a:solidFill>
                <a:srgbClr val="FFCA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45" name="Freeform: Shape 1044">
                <a:extLst>
                  <a:ext uri="{FF2B5EF4-FFF2-40B4-BE49-F238E27FC236}">
                    <a16:creationId xmlns:a16="http://schemas.microsoft.com/office/drawing/2014/main" id="{2D42B386-2A54-F9B0-B5D1-97E2B582E50F}"/>
                  </a:ext>
                </a:extLst>
              </p:cNvPr>
              <p:cNvSpPr/>
              <p:nvPr/>
            </p:nvSpPr>
            <p:spPr>
              <a:xfrm>
                <a:off x="5056823" y="2309812"/>
                <a:ext cx="18097" cy="18097"/>
              </a:xfrm>
              <a:custGeom>
                <a:avLst/>
                <a:gdLst>
                  <a:gd name="connsiteX0" fmla="*/ 18097 w 18097"/>
                  <a:gd name="connsiteY0" fmla="*/ 18097 h 18097"/>
                  <a:gd name="connsiteX1" fmla="*/ 2858 w 18097"/>
                  <a:gd name="connsiteY1" fmla="*/ 10478 h 18097"/>
                  <a:gd name="connsiteX2" fmla="*/ 2858 w 18097"/>
                  <a:gd name="connsiteY2" fmla="*/ 2858 h 18097"/>
                  <a:gd name="connsiteX3" fmla="*/ 14288 w 18097"/>
                  <a:gd name="connsiteY3" fmla="*/ 2858 h 18097"/>
                  <a:gd name="connsiteX4" fmla="*/ 18097 w 18097"/>
                  <a:gd name="connsiteY4" fmla="*/ 18097 h 18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7" h="18097">
                    <a:moveTo>
                      <a:pt x="18097" y="18097"/>
                    </a:moveTo>
                    <a:cubicBezTo>
                      <a:pt x="10478" y="14288"/>
                      <a:pt x="6667" y="10478"/>
                      <a:pt x="2858" y="10478"/>
                    </a:cubicBezTo>
                    <a:cubicBezTo>
                      <a:pt x="-953" y="6668"/>
                      <a:pt x="-953" y="6668"/>
                      <a:pt x="2858" y="2858"/>
                    </a:cubicBezTo>
                    <a:cubicBezTo>
                      <a:pt x="6667" y="-953"/>
                      <a:pt x="10478" y="-953"/>
                      <a:pt x="14288" y="2858"/>
                    </a:cubicBezTo>
                    <a:cubicBezTo>
                      <a:pt x="18097" y="6668"/>
                      <a:pt x="18097" y="10478"/>
                      <a:pt x="18097" y="18097"/>
                    </a:cubicBezTo>
                    <a:close/>
                  </a:path>
                </a:pathLst>
              </a:custGeom>
              <a:solidFill>
                <a:srgbClr val="FFF6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46" name="Freeform: Shape 1045">
                <a:extLst>
                  <a:ext uri="{FF2B5EF4-FFF2-40B4-BE49-F238E27FC236}">
                    <a16:creationId xmlns:a16="http://schemas.microsoft.com/office/drawing/2014/main" id="{EAC9DEF8-F45D-B161-CB53-4A8708681638}"/>
                  </a:ext>
                </a:extLst>
              </p:cNvPr>
              <p:cNvSpPr/>
              <p:nvPr/>
            </p:nvSpPr>
            <p:spPr>
              <a:xfrm>
                <a:off x="5878831" y="2251709"/>
                <a:ext cx="15239" cy="15240"/>
              </a:xfrm>
              <a:custGeom>
                <a:avLst/>
                <a:gdLst>
                  <a:gd name="connsiteX0" fmla="*/ 7620 w 15239"/>
                  <a:gd name="connsiteY0" fmla="*/ 0 h 15240"/>
                  <a:gd name="connsiteX1" fmla="*/ 15240 w 15239"/>
                  <a:gd name="connsiteY1" fmla="*/ 7620 h 15240"/>
                  <a:gd name="connsiteX2" fmla="*/ 7620 w 15239"/>
                  <a:gd name="connsiteY2" fmla="*/ 15240 h 15240"/>
                  <a:gd name="connsiteX3" fmla="*/ 0 w 15239"/>
                  <a:gd name="connsiteY3" fmla="*/ 7620 h 15240"/>
                  <a:gd name="connsiteX4" fmla="*/ 7620 w 15239"/>
                  <a:gd name="connsiteY4" fmla="*/ 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5240">
                    <a:moveTo>
                      <a:pt x="7620" y="0"/>
                    </a:moveTo>
                    <a:cubicBezTo>
                      <a:pt x="11430" y="0"/>
                      <a:pt x="15240" y="3810"/>
                      <a:pt x="15240" y="7620"/>
                    </a:cubicBezTo>
                    <a:cubicBezTo>
                      <a:pt x="15240" y="11430"/>
                      <a:pt x="11430" y="15240"/>
                      <a:pt x="7620" y="15240"/>
                    </a:cubicBezTo>
                    <a:cubicBezTo>
                      <a:pt x="3810" y="15240"/>
                      <a:pt x="0" y="11430"/>
                      <a:pt x="0" y="7620"/>
                    </a:cubicBezTo>
                    <a:cubicBezTo>
                      <a:pt x="0" y="3810"/>
                      <a:pt x="3810" y="0"/>
                      <a:pt x="7620" y="0"/>
                    </a:cubicBezTo>
                    <a:close/>
                  </a:path>
                </a:pathLst>
              </a:custGeom>
              <a:solidFill>
                <a:srgbClr val="FFF3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47" name="Freeform: Shape 1046">
                <a:extLst>
                  <a:ext uri="{FF2B5EF4-FFF2-40B4-BE49-F238E27FC236}">
                    <a16:creationId xmlns:a16="http://schemas.microsoft.com/office/drawing/2014/main" id="{25BFF79A-1B2C-21E2-F424-6F0C4FD5ACAB}"/>
                  </a:ext>
                </a:extLst>
              </p:cNvPr>
              <p:cNvSpPr/>
              <p:nvPr/>
            </p:nvSpPr>
            <p:spPr>
              <a:xfrm>
                <a:off x="4495801" y="689610"/>
                <a:ext cx="26669" cy="30479"/>
              </a:xfrm>
              <a:custGeom>
                <a:avLst/>
                <a:gdLst>
                  <a:gd name="connsiteX0" fmla="*/ 0 w 26669"/>
                  <a:gd name="connsiteY0" fmla="*/ 0 h 30479"/>
                  <a:gd name="connsiteX1" fmla="*/ 26670 w 26669"/>
                  <a:gd name="connsiteY1" fmla="*/ 30480 h 30479"/>
                  <a:gd name="connsiteX2" fmla="*/ 0 w 26669"/>
                  <a:gd name="connsiteY2" fmla="*/ 0 h 30479"/>
                </a:gdLst>
                <a:ahLst/>
                <a:cxnLst>
                  <a:cxn ang="0">
                    <a:pos x="connsiteX0" y="connsiteY0"/>
                  </a:cxn>
                  <a:cxn ang="0">
                    <a:pos x="connsiteX1" y="connsiteY1"/>
                  </a:cxn>
                  <a:cxn ang="0">
                    <a:pos x="connsiteX2" y="connsiteY2"/>
                  </a:cxn>
                </a:cxnLst>
                <a:rect l="l" t="t" r="r" b="b"/>
                <a:pathLst>
                  <a:path w="26669" h="30479">
                    <a:moveTo>
                      <a:pt x="0" y="0"/>
                    </a:moveTo>
                    <a:cubicBezTo>
                      <a:pt x="15240" y="7620"/>
                      <a:pt x="19050" y="19050"/>
                      <a:pt x="26670" y="30480"/>
                    </a:cubicBezTo>
                    <a:cubicBezTo>
                      <a:pt x="11430" y="19050"/>
                      <a:pt x="3810" y="15240"/>
                      <a:pt x="0" y="0"/>
                    </a:cubicBezTo>
                    <a:close/>
                  </a:path>
                </a:pathLst>
              </a:custGeom>
              <a:solidFill>
                <a:srgbClr val="FFBB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48" name="Freeform: Shape 1047">
                <a:extLst>
                  <a:ext uri="{FF2B5EF4-FFF2-40B4-BE49-F238E27FC236}">
                    <a16:creationId xmlns:a16="http://schemas.microsoft.com/office/drawing/2014/main" id="{FA4CBDA7-1625-E1DF-D3A2-4390AB3E7117}"/>
                  </a:ext>
                </a:extLst>
              </p:cNvPr>
              <p:cNvSpPr/>
              <p:nvPr/>
            </p:nvSpPr>
            <p:spPr>
              <a:xfrm>
                <a:off x="5494020" y="2562551"/>
                <a:ext cx="19050" cy="13008"/>
              </a:xfrm>
              <a:custGeom>
                <a:avLst/>
                <a:gdLst>
                  <a:gd name="connsiteX0" fmla="*/ 0 w 19050"/>
                  <a:gd name="connsiteY0" fmla="*/ 5388 h 13008"/>
                  <a:gd name="connsiteX1" fmla="*/ 7620 w 19050"/>
                  <a:gd name="connsiteY1" fmla="*/ 1578 h 13008"/>
                  <a:gd name="connsiteX2" fmla="*/ 19050 w 19050"/>
                  <a:gd name="connsiteY2" fmla="*/ 9198 h 13008"/>
                  <a:gd name="connsiteX3" fmla="*/ 11430 w 19050"/>
                  <a:gd name="connsiteY3" fmla="*/ 13008 h 13008"/>
                  <a:gd name="connsiteX4" fmla="*/ 0 w 19050"/>
                  <a:gd name="connsiteY4" fmla="*/ 5388 h 13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3008">
                    <a:moveTo>
                      <a:pt x="0" y="5388"/>
                    </a:moveTo>
                    <a:cubicBezTo>
                      <a:pt x="0" y="1578"/>
                      <a:pt x="3810" y="-2232"/>
                      <a:pt x="7620" y="1578"/>
                    </a:cubicBezTo>
                    <a:cubicBezTo>
                      <a:pt x="11430" y="1578"/>
                      <a:pt x="19050" y="5388"/>
                      <a:pt x="19050" y="9198"/>
                    </a:cubicBezTo>
                    <a:cubicBezTo>
                      <a:pt x="19050" y="13008"/>
                      <a:pt x="15240" y="13008"/>
                      <a:pt x="11430" y="13008"/>
                    </a:cubicBezTo>
                    <a:cubicBezTo>
                      <a:pt x="3810" y="13008"/>
                      <a:pt x="0" y="9198"/>
                      <a:pt x="0" y="5388"/>
                    </a:cubicBezTo>
                    <a:close/>
                  </a:path>
                </a:pathLst>
              </a:custGeom>
              <a:solidFill>
                <a:srgbClr val="FFEB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49" name="Freeform: Shape 1048">
                <a:extLst>
                  <a:ext uri="{FF2B5EF4-FFF2-40B4-BE49-F238E27FC236}">
                    <a16:creationId xmlns:a16="http://schemas.microsoft.com/office/drawing/2014/main" id="{0126EE45-1C14-9EBD-5386-14B2E8979D25}"/>
                  </a:ext>
                </a:extLst>
              </p:cNvPr>
              <p:cNvSpPr/>
              <p:nvPr/>
            </p:nvSpPr>
            <p:spPr>
              <a:xfrm>
                <a:off x="6358890" y="1939290"/>
                <a:ext cx="19050" cy="15239"/>
              </a:xfrm>
              <a:custGeom>
                <a:avLst/>
                <a:gdLst>
                  <a:gd name="connsiteX0" fmla="*/ 11430 w 19050"/>
                  <a:gd name="connsiteY0" fmla="*/ 0 h 15239"/>
                  <a:gd name="connsiteX1" fmla="*/ 19050 w 19050"/>
                  <a:gd name="connsiteY1" fmla="*/ 7620 h 15239"/>
                  <a:gd name="connsiteX2" fmla="*/ 7620 w 19050"/>
                  <a:gd name="connsiteY2" fmla="*/ 15240 h 15239"/>
                  <a:gd name="connsiteX3" fmla="*/ 0 w 19050"/>
                  <a:gd name="connsiteY3" fmla="*/ 7620 h 15239"/>
                  <a:gd name="connsiteX4" fmla="*/ 11430 w 19050"/>
                  <a:gd name="connsiteY4" fmla="*/ 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5239">
                    <a:moveTo>
                      <a:pt x="11430" y="0"/>
                    </a:moveTo>
                    <a:cubicBezTo>
                      <a:pt x="15240" y="0"/>
                      <a:pt x="19050" y="3810"/>
                      <a:pt x="19050" y="7620"/>
                    </a:cubicBezTo>
                    <a:cubicBezTo>
                      <a:pt x="19050" y="11430"/>
                      <a:pt x="15240" y="15240"/>
                      <a:pt x="7620" y="15240"/>
                    </a:cubicBezTo>
                    <a:cubicBezTo>
                      <a:pt x="3810" y="15240"/>
                      <a:pt x="0" y="15240"/>
                      <a:pt x="0" y="7620"/>
                    </a:cubicBezTo>
                    <a:cubicBezTo>
                      <a:pt x="0" y="0"/>
                      <a:pt x="3810" y="0"/>
                      <a:pt x="11430" y="0"/>
                    </a:cubicBezTo>
                    <a:close/>
                  </a:path>
                </a:pathLst>
              </a:custGeom>
              <a:solidFill>
                <a:srgbClr val="FF9CF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50" name="Freeform: Shape 1049">
                <a:extLst>
                  <a:ext uri="{FF2B5EF4-FFF2-40B4-BE49-F238E27FC236}">
                    <a16:creationId xmlns:a16="http://schemas.microsoft.com/office/drawing/2014/main" id="{C31893F7-D873-CCF4-6870-46F6B9D23C3D}"/>
                  </a:ext>
                </a:extLst>
              </p:cNvPr>
              <p:cNvSpPr/>
              <p:nvPr/>
            </p:nvSpPr>
            <p:spPr>
              <a:xfrm>
                <a:off x="5760720" y="1878329"/>
                <a:ext cx="19050" cy="13008"/>
              </a:xfrm>
              <a:custGeom>
                <a:avLst/>
                <a:gdLst>
                  <a:gd name="connsiteX0" fmla="*/ 0 w 19050"/>
                  <a:gd name="connsiteY0" fmla="*/ 7620 h 13008"/>
                  <a:gd name="connsiteX1" fmla="*/ 7620 w 19050"/>
                  <a:gd name="connsiteY1" fmla="*/ 0 h 13008"/>
                  <a:gd name="connsiteX2" fmla="*/ 19050 w 19050"/>
                  <a:gd name="connsiteY2" fmla="*/ 3810 h 13008"/>
                  <a:gd name="connsiteX3" fmla="*/ 11430 w 19050"/>
                  <a:gd name="connsiteY3" fmla="*/ 11430 h 13008"/>
                  <a:gd name="connsiteX4" fmla="*/ 0 w 19050"/>
                  <a:gd name="connsiteY4" fmla="*/ 7620 h 13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3008">
                    <a:moveTo>
                      <a:pt x="0" y="7620"/>
                    </a:moveTo>
                    <a:cubicBezTo>
                      <a:pt x="0" y="3810"/>
                      <a:pt x="3810" y="3810"/>
                      <a:pt x="7620" y="0"/>
                    </a:cubicBezTo>
                    <a:cubicBezTo>
                      <a:pt x="11430" y="0"/>
                      <a:pt x="15240" y="0"/>
                      <a:pt x="19050" y="3810"/>
                    </a:cubicBezTo>
                    <a:cubicBezTo>
                      <a:pt x="19050" y="7620"/>
                      <a:pt x="15240" y="11430"/>
                      <a:pt x="11430" y="11430"/>
                    </a:cubicBezTo>
                    <a:cubicBezTo>
                      <a:pt x="3810" y="15240"/>
                      <a:pt x="0" y="11430"/>
                      <a:pt x="0" y="7620"/>
                    </a:cubicBezTo>
                    <a:close/>
                  </a:path>
                </a:pathLst>
              </a:custGeom>
              <a:solidFill>
                <a:srgbClr val="FF99F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51" name="Freeform: Shape 1050">
                <a:extLst>
                  <a:ext uri="{FF2B5EF4-FFF2-40B4-BE49-F238E27FC236}">
                    <a16:creationId xmlns:a16="http://schemas.microsoft.com/office/drawing/2014/main" id="{3C7D0AEE-AA27-F185-E2D5-82761D41AC65}"/>
                  </a:ext>
                </a:extLst>
              </p:cNvPr>
              <p:cNvSpPr/>
              <p:nvPr/>
            </p:nvSpPr>
            <p:spPr>
              <a:xfrm>
                <a:off x="3554731" y="1847850"/>
                <a:ext cx="15239" cy="11429"/>
              </a:xfrm>
              <a:custGeom>
                <a:avLst/>
                <a:gdLst>
                  <a:gd name="connsiteX0" fmla="*/ 0 w 15239"/>
                  <a:gd name="connsiteY0" fmla="*/ 3810 h 11429"/>
                  <a:gd name="connsiteX1" fmla="*/ 3810 w 15239"/>
                  <a:gd name="connsiteY1" fmla="*/ 0 h 11429"/>
                  <a:gd name="connsiteX2" fmla="*/ 15240 w 15239"/>
                  <a:gd name="connsiteY2" fmla="*/ 7620 h 11429"/>
                  <a:gd name="connsiteX3" fmla="*/ 11430 w 15239"/>
                  <a:gd name="connsiteY3" fmla="*/ 11430 h 11429"/>
                  <a:gd name="connsiteX4" fmla="*/ 0 w 15239"/>
                  <a:gd name="connsiteY4" fmla="*/ 381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1429">
                    <a:moveTo>
                      <a:pt x="0" y="3810"/>
                    </a:moveTo>
                    <a:cubicBezTo>
                      <a:pt x="0" y="0"/>
                      <a:pt x="0" y="0"/>
                      <a:pt x="3810" y="0"/>
                    </a:cubicBezTo>
                    <a:cubicBezTo>
                      <a:pt x="11430" y="0"/>
                      <a:pt x="15240" y="3810"/>
                      <a:pt x="15240" y="7620"/>
                    </a:cubicBezTo>
                    <a:cubicBezTo>
                      <a:pt x="15240" y="11430"/>
                      <a:pt x="15240" y="11430"/>
                      <a:pt x="11430" y="11430"/>
                    </a:cubicBezTo>
                    <a:cubicBezTo>
                      <a:pt x="3810" y="11430"/>
                      <a:pt x="3810" y="7620"/>
                      <a:pt x="0" y="3810"/>
                    </a:cubicBezTo>
                    <a:close/>
                  </a:path>
                </a:pathLst>
              </a:custGeom>
              <a:solidFill>
                <a:srgbClr val="FFBF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52" name="Freeform: Shape 1051">
                <a:extLst>
                  <a:ext uri="{FF2B5EF4-FFF2-40B4-BE49-F238E27FC236}">
                    <a16:creationId xmlns:a16="http://schemas.microsoft.com/office/drawing/2014/main" id="{EF7816C6-5CE5-16C3-A718-F080C201BDDA}"/>
                  </a:ext>
                </a:extLst>
              </p:cNvPr>
              <p:cNvSpPr/>
              <p:nvPr/>
            </p:nvSpPr>
            <p:spPr>
              <a:xfrm>
                <a:off x="8964931" y="1051560"/>
                <a:ext cx="22859" cy="11429"/>
              </a:xfrm>
              <a:custGeom>
                <a:avLst/>
                <a:gdLst>
                  <a:gd name="connsiteX0" fmla="*/ 0 w 22859"/>
                  <a:gd name="connsiteY0" fmla="*/ 11430 h 11429"/>
                  <a:gd name="connsiteX1" fmla="*/ 22860 w 22859"/>
                  <a:gd name="connsiteY1" fmla="*/ 0 h 11429"/>
                  <a:gd name="connsiteX2" fmla="*/ 0 w 22859"/>
                  <a:gd name="connsiteY2" fmla="*/ 11430 h 11429"/>
                </a:gdLst>
                <a:ahLst/>
                <a:cxnLst>
                  <a:cxn ang="0">
                    <a:pos x="connsiteX0" y="connsiteY0"/>
                  </a:cxn>
                  <a:cxn ang="0">
                    <a:pos x="connsiteX1" y="connsiteY1"/>
                  </a:cxn>
                  <a:cxn ang="0">
                    <a:pos x="connsiteX2" y="connsiteY2"/>
                  </a:cxn>
                </a:cxnLst>
                <a:rect l="l" t="t" r="r" b="b"/>
                <a:pathLst>
                  <a:path w="22859" h="11429">
                    <a:moveTo>
                      <a:pt x="0" y="11430"/>
                    </a:moveTo>
                    <a:cubicBezTo>
                      <a:pt x="3810" y="3810"/>
                      <a:pt x="11430" y="3810"/>
                      <a:pt x="22860" y="0"/>
                    </a:cubicBezTo>
                    <a:cubicBezTo>
                      <a:pt x="15240" y="11430"/>
                      <a:pt x="11430" y="11430"/>
                      <a:pt x="0" y="11430"/>
                    </a:cubicBezTo>
                    <a:close/>
                  </a:path>
                </a:pathLst>
              </a:custGeom>
              <a:solidFill>
                <a:srgbClr val="FFCA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53" name="Freeform: Shape 1052">
                <a:extLst>
                  <a:ext uri="{FF2B5EF4-FFF2-40B4-BE49-F238E27FC236}">
                    <a16:creationId xmlns:a16="http://schemas.microsoft.com/office/drawing/2014/main" id="{1D27BDC7-84E1-51E4-C6EC-FF016F4DC480}"/>
                  </a:ext>
                </a:extLst>
              </p:cNvPr>
              <p:cNvSpPr/>
              <p:nvPr/>
            </p:nvSpPr>
            <p:spPr>
              <a:xfrm>
                <a:off x="7284720" y="1719262"/>
                <a:ext cx="22860" cy="10477"/>
              </a:xfrm>
              <a:custGeom>
                <a:avLst/>
                <a:gdLst>
                  <a:gd name="connsiteX0" fmla="*/ 22860 w 22860"/>
                  <a:gd name="connsiteY0" fmla="*/ 2858 h 10477"/>
                  <a:gd name="connsiteX1" fmla="*/ 7620 w 22860"/>
                  <a:gd name="connsiteY1" fmla="*/ 10478 h 10477"/>
                  <a:gd name="connsiteX2" fmla="*/ 0 w 22860"/>
                  <a:gd name="connsiteY2" fmla="*/ 6668 h 10477"/>
                  <a:gd name="connsiteX3" fmla="*/ 3810 w 22860"/>
                  <a:gd name="connsiteY3" fmla="*/ 2858 h 10477"/>
                  <a:gd name="connsiteX4" fmla="*/ 22860 w 22860"/>
                  <a:gd name="connsiteY4" fmla="*/ 2858 h 10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10477">
                    <a:moveTo>
                      <a:pt x="22860" y="2858"/>
                    </a:moveTo>
                    <a:cubicBezTo>
                      <a:pt x="19050" y="6668"/>
                      <a:pt x="15240" y="10478"/>
                      <a:pt x="7620" y="10478"/>
                    </a:cubicBezTo>
                    <a:cubicBezTo>
                      <a:pt x="3810" y="10478"/>
                      <a:pt x="3810" y="10478"/>
                      <a:pt x="0" y="6668"/>
                    </a:cubicBezTo>
                    <a:cubicBezTo>
                      <a:pt x="0" y="2858"/>
                      <a:pt x="0" y="2858"/>
                      <a:pt x="3810" y="2858"/>
                    </a:cubicBezTo>
                    <a:cubicBezTo>
                      <a:pt x="11430" y="-953"/>
                      <a:pt x="19050" y="-953"/>
                      <a:pt x="22860" y="2858"/>
                    </a:cubicBezTo>
                    <a:close/>
                  </a:path>
                </a:pathLst>
              </a:custGeom>
              <a:solidFill>
                <a:srgbClr val="FFF2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54" name="Freeform: Shape 1053">
                <a:extLst>
                  <a:ext uri="{FF2B5EF4-FFF2-40B4-BE49-F238E27FC236}">
                    <a16:creationId xmlns:a16="http://schemas.microsoft.com/office/drawing/2014/main" id="{F513EA1B-237A-2C7F-AB8C-759A5CDAB30A}"/>
                  </a:ext>
                </a:extLst>
              </p:cNvPr>
              <p:cNvSpPr/>
              <p:nvPr/>
            </p:nvSpPr>
            <p:spPr>
              <a:xfrm>
                <a:off x="5772151" y="2133600"/>
                <a:ext cx="15239" cy="11429"/>
              </a:xfrm>
              <a:custGeom>
                <a:avLst/>
                <a:gdLst>
                  <a:gd name="connsiteX0" fmla="*/ 7620 w 15239"/>
                  <a:gd name="connsiteY0" fmla="*/ 0 h 11429"/>
                  <a:gd name="connsiteX1" fmla="*/ 15240 w 15239"/>
                  <a:gd name="connsiteY1" fmla="*/ 3810 h 11429"/>
                  <a:gd name="connsiteX2" fmla="*/ 7620 w 15239"/>
                  <a:gd name="connsiteY2" fmla="*/ 11430 h 11429"/>
                  <a:gd name="connsiteX3" fmla="*/ 0 w 15239"/>
                  <a:gd name="connsiteY3" fmla="*/ 7620 h 11429"/>
                  <a:gd name="connsiteX4" fmla="*/ 7620 w 15239"/>
                  <a:gd name="connsiteY4" fmla="*/ 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1429">
                    <a:moveTo>
                      <a:pt x="7620" y="0"/>
                    </a:moveTo>
                    <a:cubicBezTo>
                      <a:pt x="15240" y="0"/>
                      <a:pt x="15240" y="0"/>
                      <a:pt x="15240" y="3810"/>
                    </a:cubicBezTo>
                    <a:cubicBezTo>
                      <a:pt x="15240" y="7620"/>
                      <a:pt x="11430" y="11430"/>
                      <a:pt x="7620" y="11430"/>
                    </a:cubicBezTo>
                    <a:cubicBezTo>
                      <a:pt x="3810" y="11430"/>
                      <a:pt x="0" y="7620"/>
                      <a:pt x="0" y="7620"/>
                    </a:cubicBezTo>
                    <a:cubicBezTo>
                      <a:pt x="0" y="3810"/>
                      <a:pt x="3810" y="0"/>
                      <a:pt x="7620" y="0"/>
                    </a:cubicBezTo>
                    <a:close/>
                  </a:path>
                </a:pathLst>
              </a:custGeom>
              <a:solidFill>
                <a:srgbClr val="FFF2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55" name="Freeform: Shape 1054">
                <a:extLst>
                  <a:ext uri="{FF2B5EF4-FFF2-40B4-BE49-F238E27FC236}">
                    <a16:creationId xmlns:a16="http://schemas.microsoft.com/office/drawing/2014/main" id="{57BE83A9-9C20-B33F-3807-8D12EA04F3C8}"/>
                  </a:ext>
                </a:extLst>
              </p:cNvPr>
              <p:cNvSpPr/>
              <p:nvPr/>
            </p:nvSpPr>
            <p:spPr>
              <a:xfrm>
                <a:off x="6377940" y="1851659"/>
                <a:ext cx="13008" cy="11430"/>
              </a:xfrm>
              <a:custGeom>
                <a:avLst/>
                <a:gdLst>
                  <a:gd name="connsiteX0" fmla="*/ 7620 w 13008"/>
                  <a:gd name="connsiteY0" fmla="*/ 11430 h 11430"/>
                  <a:gd name="connsiteX1" fmla="*/ 0 w 13008"/>
                  <a:gd name="connsiteY1" fmla="*/ 7620 h 11430"/>
                  <a:gd name="connsiteX2" fmla="*/ 7620 w 13008"/>
                  <a:gd name="connsiteY2" fmla="*/ 0 h 11430"/>
                  <a:gd name="connsiteX3" fmla="*/ 11430 w 13008"/>
                  <a:gd name="connsiteY3" fmla="*/ 7620 h 11430"/>
                  <a:gd name="connsiteX4" fmla="*/ 7620 w 13008"/>
                  <a:gd name="connsiteY4" fmla="*/ 1143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08" h="11430">
                    <a:moveTo>
                      <a:pt x="7620" y="11430"/>
                    </a:moveTo>
                    <a:cubicBezTo>
                      <a:pt x="3810" y="11430"/>
                      <a:pt x="0" y="11430"/>
                      <a:pt x="0" y="7620"/>
                    </a:cubicBezTo>
                    <a:cubicBezTo>
                      <a:pt x="0" y="3810"/>
                      <a:pt x="3810" y="0"/>
                      <a:pt x="7620" y="0"/>
                    </a:cubicBezTo>
                    <a:cubicBezTo>
                      <a:pt x="11430" y="0"/>
                      <a:pt x="11430" y="3810"/>
                      <a:pt x="11430" y="7620"/>
                    </a:cubicBezTo>
                    <a:cubicBezTo>
                      <a:pt x="15240" y="7620"/>
                      <a:pt x="11430" y="11430"/>
                      <a:pt x="7620" y="11430"/>
                    </a:cubicBezTo>
                    <a:close/>
                  </a:path>
                </a:pathLst>
              </a:custGeom>
              <a:solidFill>
                <a:srgbClr val="FFDF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56" name="Freeform: Shape 1055">
                <a:extLst>
                  <a:ext uri="{FF2B5EF4-FFF2-40B4-BE49-F238E27FC236}">
                    <a16:creationId xmlns:a16="http://schemas.microsoft.com/office/drawing/2014/main" id="{E7FF74DB-1832-613D-D5C0-878AA0509F3A}"/>
                  </a:ext>
                </a:extLst>
              </p:cNvPr>
              <p:cNvSpPr/>
              <p:nvPr/>
            </p:nvSpPr>
            <p:spPr>
              <a:xfrm>
                <a:off x="7494270" y="1859279"/>
                <a:ext cx="15240" cy="11429"/>
              </a:xfrm>
              <a:custGeom>
                <a:avLst/>
                <a:gdLst>
                  <a:gd name="connsiteX0" fmla="*/ 7620 w 15240"/>
                  <a:gd name="connsiteY0" fmla="*/ 0 h 11429"/>
                  <a:gd name="connsiteX1" fmla="*/ 15240 w 15240"/>
                  <a:gd name="connsiteY1" fmla="*/ 3810 h 11429"/>
                  <a:gd name="connsiteX2" fmla="*/ 7620 w 15240"/>
                  <a:gd name="connsiteY2" fmla="*/ 11430 h 11429"/>
                  <a:gd name="connsiteX3" fmla="*/ 0 w 15240"/>
                  <a:gd name="connsiteY3" fmla="*/ 7620 h 11429"/>
                  <a:gd name="connsiteX4" fmla="*/ 7620 w 15240"/>
                  <a:gd name="connsiteY4" fmla="*/ 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1429">
                    <a:moveTo>
                      <a:pt x="7620" y="0"/>
                    </a:moveTo>
                    <a:cubicBezTo>
                      <a:pt x="11430" y="0"/>
                      <a:pt x="15240" y="0"/>
                      <a:pt x="15240" y="3810"/>
                    </a:cubicBezTo>
                    <a:cubicBezTo>
                      <a:pt x="15240" y="7620"/>
                      <a:pt x="11430" y="11430"/>
                      <a:pt x="7620" y="11430"/>
                    </a:cubicBezTo>
                    <a:cubicBezTo>
                      <a:pt x="3810" y="11430"/>
                      <a:pt x="0" y="11430"/>
                      <a:pt x="0" y="7620"/>
                    </a:cubicBezTo>
                    <a:cubicBezTo>
                      <a:pt x="0" y="3810"/>
                      <a:pt x="3810" y="0"/>
                      <a:pt x="7620" y="0"/>
                    </a:cubicBezTo>
                    <a:close/>
                  </a:path>
                </a:pathLst>
              </a:custGeom>
              <a:solidFill>
                <a:srgbClr val="FFDE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57" name="Freeform: Shape 1056">
                <a:extLst>
                  <a:ext uri="{FF2B5EF4-FFF2-40B4-BE49-F238E27FC236}">
                    <a16:creationId xmlns:a16="http://schemas.microsoft.com/office/drawing/2014/main" id="{37223AF6-8302-90FB-FB97-CB6FF12813DE}"/>
                  </a:ext>
                </a:extLst>
              </p:cNvPr>
              <p:cNvSpPr/>
              <p:nvPr/>
            </p:nvSpPr>
            <p:spPr>
              <a:xfrm>
                <a:off x="6404611" y="948689"/>
                <a:ext cx="11429" cy="15239"/>
              </a:xfrm>
              <a:custGeom>
                <a:avLst/>
                <a:gdLst>
                  <a:gd name="connsiteX0" fmla="*/ 0 w 11429"/>
                  <a:gd name="connsiteY0" fmla="*/ 7620 h 15239"/>
                  <a:gd name="connsiteX1" fmla="*/ 7620 w 11429"/>
                  <a:gd name="connsiteY1" fmla="*/ 0 h 15239"/>
                  <a:gd name="connsiteX2" fmla="*/ 11430 w 11429"/>
                  <a:gd name="connsiteY2" fmla="*/ 7620 h 15239"/>
                  <a:gd name="connsiteX3" fmla="*/ 3810 w 11429"/>
                  <a:gd name="connsiteY3" fmla="*/ 15240 h 15239"/>
                  <a:gd name="connsiteX4" fmla="*/ 0 w 11429"/>
                  <a:gd name="connsiteY4" fmla="*/ 762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9" h="15239">
                    <a:moveTo>
                      <a:pt x="0" y="7620"/>
                    </a:moveTo>
                    <a:cubicBezTo>
                      <a:pt x="0" y="3810"/>
                      <a:pt x="0" y="0"/>
                      <a:pt x="7620" y="0"/>
                    </a:cubicBezTo>
                    <a:cubicBezTo>
                      <a:pt x="11430" y="0"/>
                      <a:pt x="11430" y="3810"/>
                      <a:pt x="11430" y="7620"/>
                    </a:cubicBezTo>
                    <a:cubicBezTo>
                      <a:pt x="11430" y="11430"/>
                      <a:pt x="7620" y="15240"/>
                      <a:pt x="3810" y="15240"/>
                    </a:cubicBezTo>
                    <a:cubicBezTo>
                      <a:pt x="0" y="11430"/>
                      <a:pt x="0" y="11430"/>
                      <a:pt x="0" y="7620"/>
                    </a:cubicBezTo>
                    <a:close/>
                  </a:path>
                </a:pathLst>
              </a:custGeom>
              <a:solidFill>
                <a:srgbClr val="FFF4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58" name="Freeform: Shape 1057">
                <a:extLst>
                  <a:ext uri="{FF2B5EF4-FFF2-40B4-BE49-F238E27FC236}">
                    <a16:creationId xmlns:a16="http://schemas.microsoft.com/office/drawing/2014/main" id="{AE605675-D5EA-199F-772D-8ED99AE3A111}"/>
                  </a:ext>
                </a:extLst>
              </p:cNvPr>
              <p:cNvSpPr/>
              <p:nvPr/>
            </p:nvSpPr>
            <p:spPr>
              <a:xfrm>
                <a:off x="5756911" y="2415540"/>
                <a:ext cx="15239" cy="11429"/>
              </a:xfrm>
              <a:custGeom>
                <a:avLst/>
                <a:gdLst>
                  <a:gd name="connsiteX0" fmla="*/ 0 w 15239"/>
                  <a:gd name="connsiteY0" fmla="*/ 3810 h 11429"/>
                  <a:gd name="connsiteX1" fmla="*/ 7620 w 15239"/>
                  <a:gd name="connsiteY1" fmla="*/ 0 h 11429"/>
                  <a:gd name="connsiteX2" fmla="*/ 15240 w 15239"/>
                  <a:gd name="connsiteY2" fmla="*/ 7620 h 11429"/>
                  <a:gd name="connsiteX3" fmla="*/ 7620 w 15239"/>
                  <a:gd name="connsiteY3" fmla="*/ 11430 h 11429"/>
                  <a:gd name="connsiteX4" fmla="*/ 0 w 15239"/>
                  <a:gd name="connsiteY4" fmla="*/ 381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1429">
                    <a:moveTo>
                      <a:pt x="0" y="3810"/>
                    </a:moveTo>
                    <a:cubicBezTo>
                      <a:pt x="0" y="0"/>
                      <a:pt x="3810" y="0"/>
                      <a:pt x="7620" y="0"/>
                    </a:cubicBezTo>
                    <a:cubicBezTo>
                      <a:pt x="11430" y="0"/>
                      <a:pt x="15240" y="3810"/>
                      <a:pt x="15240" y="7620"/>
                    </a:cubicBezTo>
                    <a:cubicBezTo>
                      <a:pt x="15240" y="11430"/>
                      <a:pt x="11430" y="11430"/>
                      <a:pt x="7620" y="11430"/>
                    </a:cubicBezTo>
                    <a:cubicBezTo>
                      <a:pt x="0" y="11430"/>
                      <a:pt x="0" y="7620"/>
                      <a:pt x="0" y="3810"/>
                    </a:cubicBezTo>
                    <a:close/>
                  </a:path>
                </a:pathLst>
              </a:custGeom>
              <a:solidFill>
                <a:srgbClr val="FFF1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59" name="Freeform: Shape 1058">
                <a:extLst>
                  <a:ext uri="{FF2B5EF4-FFF2-40B4-BE49-F238E27FC236}">
                    <a16:creationId xmlns:a16="http://schemas.microsoft.com/office/drawing/2014/main" id="{2721A236-87E7-6A60-3B15-6AAC90BD9688}"/>
                  </a:ext>
                </a:extLst>
              </p:cNvPr>
              <p:cNvSpPr/>
              <p:nvPr/>
            </p:nvSpPr>
            <p:spPr>
              <a:xfrm>
                <a:off x="6286501" y="2034540"/>
                <a:ext cx="15239" cy="11429"/>
              </a:xfrm>
              <a:custGeom>
                <a:avLst/>
                <a:gdLst>
                  <a:gd name="connsiteX0" fmla="*/ 7620 w 15239"/>
                  <a:gd name="connsiteY0" fmla="*/ 0 h 11429"/>
                  <a:gd name="connsiteX1" fmla="*/ 15240 w 15239"/>
                  <a:gd name="connsiteY1" fmla="*/ 7620 h 11429"/>
                  <a:gd name="connsiteX2" fmla="*/ 7620 w 15239"/>
                  <a:gd name="connsiteY2" fmla="*/ 11430 h 11429"/>
                  <a:gd name="connsiteX3" fmla="*/ 0 w 15239"/>
                  <a:gd name="connsiteY3" fmla="*/ 3810 h 11429"/>
                  <a:gd name="connsiteX4" fmla="*/ 7620 w 15239"/>
                  <a:gd name="connsiteY4" fmla="*/ 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1429">
                    <a:moveTo>
                      <a:pt x="7620" y="0"/>
                    </a:moveTo>
                    <a:cubicBezTo>
                      <a:pt x="11430" y="3810"/>
                      <a:pt x="15240" y="3810"/>
                      <a:pt x="15240" y="7620"/>
                    </a:cubicBezTo>
                    <a:cubicBezTo>
                      <a:pt x="15240" y="11430"/>
                      <a:pt x="11430" y="11430"/>
                      <a:pt x="7620" y="11430"/>
                    </a:cubicBezTo>
                    <a:cubicBezTo>
                      <a:pt x="3810" y="11430"/>
                      <a:pt x="0" y="7620"/>
                      <a:pt x="0" y="3810"/>
                    </a:cubicBezTo>
                    <a:cubicBezTo>
                      <a:pt x="0" y="0"/>
                      <a:pt x="3810" y="0"/>
                      <a:pt x="7620" y="0"/>
                    </a:cubicBezTo>
                    <a:close/>
                  </a:path>
                </a:pathLst>
              </a:custGeom>
              <a:solidFill>
                <a:srgbClr val="FFA2F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60" name="Freeform: Shape 1059">
                <a:extLst>
                  <a:ext uri="{FF2B5EF4-FFF2-40B4-BE49-F238E27FC236}">
                    <a16:creationId xmlns:a16="http://schemas.microsoft.com/office/drawing/2014/main" id="{E9C3F770-4A44-5506-0137-EFD5A776CF8A}"/>
                  </a:ext>
                </a:extLst>
              </p:cNvPr>
              <p:cNvSpPr/>
              <p:nvPr/>
            </p:nvSpPr>
            <p:spPr>
              <a:xfrm>
                <a:off x="3870960" y="1108710"/>
                <a:ext cx="19050" cy="11429"/>
              </a:xfrm>
              <a:custGeom>
                <a:avLst/>
                <a:gdLst>
                  <a:gd name="connsiteX0" fmla="*/ 7620 w 19050"/>
                  <a:gd name="connsiteY0" fmla="*/ 0 h 11429"/>
                  <a:gd name="connsiteX1" fmla="*/ 19050 w 19050"/>
                  <a:gd name="connsiteY1" fmla="*/ 7620 h 11429"/>
                  <a:gd name="connsiteX2" fmla="*/ 11430 w 19050"/>
                  <a:gd name="connsiteY2" fmla="*/ 11430 h 11429"/>
                  <a:gd name="connsiteX3" fmla="*/ 0 w 19050"/>
                  <a:gd name="connsiteY3" fmla="*/ 3810 h 11429"/>
                  <a:gd name="connsiteX4" fmla="*/ 7620 w 19050"/>
                  <a:gd name="connsiteY4" fmla="*/ 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1429">
                    <a:moveTo>
                      <a:pt x="7620" y="0"/>
                    </a:moveTo>
                    <a:cubicBezTo>
                      <a:pt x="15240" y="0"/>
                      <a:pt x="19050" y="0"/>
                      <a:pt x="19050" y="7620"/>
                    </a:cubicBezTo>
                    <a:cubicBezTo>
                      <a:pt x="19050" y="11430"/>
                      <a:pt x="15240" y="11430"/>
                      <a:pt x="11430" y="11430"/>
                    </a:cubicBezTo>
                    <a:cubicBezTo>
                      <a:pt x="7620" y="11430"/>
                      <a:pt x="0" y="11430"/>
                      <a:pt x="0" y="3810"/>
                    </a:cubicBezTo>
                    <a:cubicBezTo>
                      <a:pt x="0" y="0"/>
                      <a:pt x="3810" y="0"/>
                      <a:pt x="7620" y="0"/>
                    </a:cubicBezTo>
                    <a:close/>
                  </a:path>
                </a:pathLst>
              </a:custGeom>
              <a:solidFill>
                <a:srgbClr val="FF85E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61" name="Freeform: Shape 1060">
                <a:extLst>
                  <a:ext uri="{FF2B5EF4-FFF2-40B4-BE49-F238E27FC236}">
                    <a16:creationId xmlns:a16="http://schemas.microsoft.com/office/drawing/2014/main" id="{BF365932-13EE-3DA3-8A7F-1AD105B6E21F}"/>
                  </a:ext>
                </a:extLst>
              </p:cNvPr>
              <p:cNvSpPr/>
              <p:nvPr/>
            </p:nvSpPr>
            <p:spPr>
              <a:xfrm>
                <a:off x="7840981" y="251459"/>
                <a:ext cx="19050" cy="22859"/>
              </a:xfrm>
              <a:custGeom>
                <a:avLst/>
                <a:gdLst>
                  <a:gd name="connsiteX0" fmla="*/ 19050 w 19050"/>
                  <a:gd name="connsiteY0" fmla="*/ 0 h 22859"/>
                  <a:gd name="connsiteX1" fmla="*/ 0 w 19050"/>
                  <a:gd name="connsiteY1" fmla="*/ 22860 h 22859"/>
                  <a:gd name="connsiteX2" fmla="*/ 19050 w 19050"/>
                  <a:gd name="connsiteY2" fmla="*/ 0 h 22859"/>
                </a:gdLst>
                <a:ahLst/>
                <a:cxnLst>
                  <a:cxn ang="0">
                    <a:pos x="connsiteX0" y="connsiteY0"/>
                  </a:cxn>
                  <a:cxn ang="0">
                    <a:pos x="connsiteX1" y="connsiteY1"/>
                  </a:cxn>
                  <a:cxn ang="0">
                    <a:pos x="connsiteX2" y="connsiteY2"/>
                  </a:cxn>
                </a:cxnLst>
                <a:rect l="l" t="t" r="r" b="b"/>
                <a:pathLst>
                  <a:path w="19050" h="22859">
                    <a:moveTo>
                      <a:pt x="19050" y="0"/>
                    </a:moveTo>
                    <a:cubicBezTo>
                      <a:pt x="15240" y="7620"/>
                      <a:pt x="11430" y="15240"/>
                      <a:pt x="0" y="22860"/>
                    </a:cubicBezTo>
                    <a:cubicBezTo>
                      <a:pt x="0" y="7620"/>
                      <a:pt x="11430" y="7620"/>
                      <a:pt x="19050" y="0"/>
                    </a:cubicBezTo>
                    <a:close/>
                  </a:path>
                </a:pathLst>
              </a:custGeom>
              <a:solidFill>
                <a:srgbClr val="FFC2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62" name="Freeform: Shape 1061">
                <a:extLst>
                  <a:ext uri="{FF2B5EF4-FFF2-40B4-BE49-F238E27FC236}">
                    <a16:creationId xmlns:a16="http://schemas.microsoft.com/office/drawing/2014/main" id="{9B6CE804-B301-CC47-4E4B-909CF918810B}"/>
                  </a:ext>
                </a:extLst>
              </p:cNvPr>
              <p:cNvSpPr/>
              <p:nvPr/>
            </p:nvSpPr>
            <p:spPr>
              <a:xfrm>
                <a:off x="7658101" y="1733550"/>
                <a:ext cx="15239" cy="11429"/>
              </a:xfrm>
              <a:custGeom>
                <a:avLst/>
                <a:gdLst>
                  <a:gd name="connsiteX0" fmla="*/ 11430 w 15239"/>
                  <a:gd name="connsiteY0" fmla="*/ 0 h 11429"/>
                  <a:gd name="connsiteX1" fmla="*/ 15240 w 15239"/>
                  <a:gd name="connsiteY1" fmla="*/ 3810 h 11429"/>
                  <a:gd name="connsiteX2" fmla="*/ 3810 w 15239"/>
                  <a:gd name="connsiteY2" fmla="*/ 11430 h 11429"/>
                  <a:gd name="connsiteX3" fmla="*/ 0 w 15239"/>
                  <a:gd name="connsiteY3" fmla="*/ 7620 h 11429"/>
                  <a:gd name="connsiteX4" fmla="*/ 11430 w 15239"/>
                  <a:gd name="connsiteY4" fmla="*/ 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1429">
                    <a:moveTo>
                      <a:pt x="11430" y="0"/>
                    </a:moveTo>
                    <a:cubicBezTo>
                      <a:pt x="15240" y="0"/>
                      <a:pt x="15240" y="0"/>
                      <a:pt x="15240" y="3810"/>
                    </a:cubicBezTo>
                    <a:cubicBezTo>
                      <a:pt x="15240" y="7620"/>
                      <a:pt x="11430" y="11430"/>
                      <a:pt x="3810" y="11430"/>
                    </a:cubicBezTo>
                    <a:cubicBezTo>
                      <a:pt x="0" y="11430"/>
                      <a:pt x="0" y="11430"/>
                      <a:pt x="0" y="7620"/>
                    </a:cubicBezTo>
                    <a:cubicBezTo>
                      <a:pt x="0" y="3810"/>
                      <a:pt x="3810" y="3810"/>
                      <a:pt x="11430" y="0"/>
                    </a:cubicBezTo>
                    <a:close/>
                  </a:path>
                </a:pathLst>
              </a:custGeom>
              <a:solidFill>
                <a:srgbClr val="FFD4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63" name="Freeform: Shape 1062">
                <a:extLst>
                  <a:ext uri="{FF2B5EF4-FFF2-40B4-BE49-F238E27FC236}">
                    <a16:creationId xmlns:a16="http://schemas.microsoft.com/office/drawing/2014/main" id="{2B358304-3786-6F63-B25B-1ED5AE5E55CE}"/>
                  </a:ext>
                </a:extLst>
              </p:cNvPr>
              <p:cNvSpPr/>
              <p:nvPr/>
            </p:nvSpPr>
            <p:spPr>
              <a:xfrm>
                <a:off x="4922520" y="2499359"/>
                <a:ext cx="15240" cy="15240"/>
              </a:xfrm>
              <a:custGeom>
                <a:avLst/>
                <a:gdLst>
                  <a:gd name="connsiteX0" fmla="*/ 0 w 15240"/>
                  <a:gd name="connsiteY0" fmla="*/ 7620 h 15240"/>
                  <a:gd name="connsiteX1" fmla="*/ 11430 w 15240"/>
                  <a:gd name="connsiteY1" fmla="*/ 0 h 15240"/>
                  <a:gd name="connsiteX2" fmla="*/ 15240 w 15240"/>
                  <a:gd name="connsiteY2" fmla="*/ 7620 h 15240"/>
                  <a:gd name="connsiteX3" fmla="*/ 7620 w 15240"/>
                  <a:gd name="connsiteY3" fmla="*/ 15240 h 15240"/>
                  <a:gd name="connsiteX4" fmla="*/ 0 w 15240"/>
                  <a:gd name="connsiteY4" fmla="*/ 762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5240">
                    <a:moveTo>
                      <a:pt x="0" y="7620"/>
                    </a:moveTo>
                    <a:cubicBezTo>
                      <a:pt x="3810" y="3810"/>
                      <a:pt x="3810" y="0"/>
                      <a:pt x="11430" y="0"/>
                    </a:cubicBezTo>
                    <a:cubicBezTo>
                      <a:pt x="15240" y="0"/>
                      <a:pt x="15240" y="3810"/>
                      <a:pt x="15240" y="7620"/>
                    </a:cubicBezTo>
                    <a:cubicBezTo>
                      <a:pt x="15240" y="11430"/>
                      <a:pt x="11430" y="15240"/>
                      <a:pt x="7620" y="15240"/>
                    </a:cubicBezTo>
                    <a:cubicBezTo>
                      <a:pt x="3810" y="15240"/>
                      <a:pt x="0" y="11430"/>
                      <a:pt x="0" y="7620"/>
                    </a:cubicBezTo>
                    <a:close/>
                  </a:path>
                </a:pathLst>
              </a:custGeom>
              <a:solidFill>
                <a:srgbClr val="FFACF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64" name="Freeform: Shape 1063">
                <a:extLst>
                  <a:ext uri="{FF2B5EF4-FFF2-40B4-BE49-F238E27FC236}">
                    <a16:creationId xmlns:a16="http://schemas.microsoft.com/office/drawing/2014/main" id="{0994188C-61B2-6852-3B34-6428C90C72DD}"/>
                  </a:ext>
                </a:extLst>
              </p:cNvPr>
              <p:cNvSpPr/>
              <p:nvPr/>
            </p:nvSpPr>
            <p:spPr>
              <a:xfrm>
                <a:off x="6831331" y="1623059"/>
                <a:ext cx="22859" cy="11430"/>
              </a:xfrm>
              <a:custGeom>
                <a:avLst/>
                <a:gdLst>
                  <a:gd name="connsiteX0" fmla="*/ 22860 w 22859"/>
                  <a:gd name="connsiteY0" fmla="*/ 0 h 11430"/>
                  <a:gd name="connsiteX1" fmla="*/ 3810 w 22859"/>
                  <a:gd name="connsiteY1" fmla="*/ 11430 h 11430"/>
                  <a:gd name="connsiteX2" fmla="*/ 0 w 22859"/>
                  <a:gd name="connsiteY2" fmla="*/ 7620 h 11430"/>
                  <a:gd name="connsiteX3" fmla="*/ 22860 w 22859"/>
                  <a:gd name="connsiteY3" fmla="*/ 0 h 11430"/>
                </a:gdLst>
                <a:ahLst/>
                <a:cxnLst>
                  <a:cxn ang="0">
                    <a:pos x="connsiteX0" y="connsiteY0"/>
                  </a:cxn>
                  <a:cxn ang="0">
                    <a:pos x="connsiteX1" y="connsiteY1"/>
                  </a:cxn>
                  <a:cxn ang="0">
                    <a:pos x="connsiteX2" y="connsiteY2"/>
                  </a:cxn>
                  <a:cxn ang="0">
                    <a:pos x="connsiteX3" y="connsiteY3"/>
                  </a:cxn>
                </a:cxnLst>
                <a:rect l="l" t="t" r="r" b="b"/>
                <a:pathLst>
                  <a:path w="22859" h="11430">
                    <a:moveTo>
                      <a:pt x="22860" y="0"/>
                    </a:moveTo>
                    <a:cubicBezTo>
                      <a:pt x="19050" y="7620"/>
                      <a:pt x="15240" y="11430"/>
                      <a:pt x="3810" y="11430"/>
                    </a:cubicBezTo>
                    <a:cubicBezTo>
                      <a:pt x="3810" y="11430"/>
                      <a:pt x="0" y="7620"/>
                      <a:pt x="0" y="7620"/>
                    </a:cubicBezTo>
                    <a:cubicBezTo>
                      <a:pt x="7620" y="0"/>
                      <a:pt x="15240" y="0"/>
                      <a:pt x="22860" y="0"/>
                    </a:cubicBezTo>
                    <a:close/>
                  </a:path>
                </a:pathLst>
              </a:custGeom>
              <a:solidFill>
                <a:srgbClr val="FFEC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65" name="Freeform: Shape 1064">
                <a:extLst>
                  <a:ext uri="{FF2B5EF4-FFF2-40B4-BE49-F238E27FC236}">
                    <a16:creationId xmlns:a16="http://schemas.microsoft.com/office/drawing/2014/main" id="{3ECCCAE3-2244-9417-4CBF-4FB7C2696EBB}"/>
                  </a:ext>
                </a:extLst>
              </p:cNvPr>
              <p:cNvSpPr/>
              <p:nvPr/>
            </p:nvSpPr>
            <p:spPr>
              <a:xfrm>
                <a:off x="8648701" y="1754831"/>
                <a:ext cx="22860" cy="9198"/>
              </a:xfrm>
              <a:custGeom>
                <a:avLst/>
                <a:gdLst>
                  <a:gd name="connsiteX0" fmla="*/ 22860 w 22860"/>
                  <a:gd name="connsiteY0" fmla="*/ 5388 h 9198"/>
                  <a:gd name="connsiteX1" fmla="*/ 7620 w 22860"/>
                  <a:gd name="connsiteY1" fmla="*/ 9198 h 9198"/>
                  <a:gd name="connsiteX2" fmla="*/ 0 w 22860"/>
                  <a:gd name="connsiteY2" fmla="*/ 5388 h 9198"/>
                  <a:gd name="connsiteX3" fmla="*/ 7620 w 22860"/>
                  <a:gd name="connsiteY3" fmla="*/ 1578 h 9198"/>
                  <a:gd name="connsiteX4" fmla="*/ 22860 w 22860"/>
                  <a:gd name="connsiteY4" fmla="*/ 5388 h 9198"/>
                  <a:gd name="connsiteX5" fmla="*/ 22860 w 22860"/>
                  <a:gd name="connsiteY5" fmla="*/ 5388 h 9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60" h="9198">
                    <a:moveTo>
                      <a:pt x="22860" y="5388"/>
                    </a:moveTo>
                    <a:cubicBezTo>
                      <a:pt x="19050" y="5388"/>
                      <a:pt x="15240" y="9198"/>
                      <a:pt x="7620" y="9198"/>
                    </a:cubicBezTo>
                    <a:cubicBezTo>
                      <a:pt x="3810" y="9198"/>
                      <a:pt x="0" y="9198"/>
                      <a:pt x="0" y="5388"/>
                    </a:cubicBezTo>
                    <a:cubicBezTo>
                      <a:pt x="0" y="1578"/>
                      <a:pt x="3810" y="1578"/>
                      <a:pt x="7620" y="1578"/>
                    </a:cubicBezTo>
                    <a:cubicBezTo>
                      <a:pt x="11430" y="-2232"/>
                      <a:pt x="15240" y="1578"/>
                      <a:pt x="22860" y="5388"/>
                    </a:cubicBezTo>
                    <a:cubicBezTo>
                      <a:pt x="22860" y="1578"/>
                      <a:pt x="22860" y="1578"/>
                      <a:pt x="22860" y="5388"/>
                    </a:cubicBezTo>
                    <a:close/>
                  </a:path>
                </a:pathLst>
              </a:custGeom>
              <a:solidFill>
                <a:srgbClr val="FFF0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66" name="Freeform: Shape 1065">
                <a:extLst>
                  <a:ext uri="{FF2B5EF4-FFF2-40B4-BE49-F238E27FC236}">
                    <a16:creationId xmlns:a16="http://schemas.microsoft.com/office/drawing/2014/main" id="{55A1057F-ED43-68BA-90F1-891C5F9192D0}"/>
                  </a:ext>
                </a:extLst>
              </p:cNvPr>
              <p:cNvSpPr/>
              <p:nvPr/>
            </p:nvSpPr>
            <p:spPr>
              <a:xfrm>
                <a:off x="5364481" y="1405890"/>
                <a:ext cx="16933" cy="15239"/>
              </a:xfrm>
              <a:custGeom>
                <a:avLst/>
                <a:gdLst>
                  <a:gd name="connsiteX0" fmla="*/ 0 w 16933"/>
                  <a:gd name="connsiteY0" fmla="*/ 0 h 15239"/>
                  <a:gd name="connsiteX1" fmla="*/ 15240 w 16933"/>
                  <a:gd name="connsiteY1" fmla="*/ 11430 h 15239"/>
                  <a:gd name="connsiteX2" fmla="*/ 15240 w 16933"/>
                  <a:gd name="connsiteY2" fmla="*/ 15240 h 15239"/>
                  <a:gd name="connsiteX3" fmla="*/ 7620 w 16933"/>
                  <a:gd name="connsiteY3" fmla="*/ 15240 h 15239"/>
                  <a:gd name="connsiteX4" fmla="*/ 0 w 16933"/>
                  <a:gd name="connsiteY4" fmla="*/ 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33" h="15239">
                    <a:moveTo>
                      <a:pt x="0" y="0"/>
                    </a:moveTo>
                    <a:cubicBezTo>
                      <a:pt x="3810" y="3810"/>
                      <a:pt x="11430" y="7620"/>
                      <a:pt x="15240" y="11430"/>
                    </a:cubicBezTo>
                    <a:cubicBezTo>
                      <a:pt x="15240" y="11430"/>
                      <a:pt x="19050" y="15240"/>
                      <a:pt x="15240" y="15240"/>
                    </a:cubicBezTo>
                    <a:cubicBezTo>
                      <a:pt x="11430" y="15240"/>
                      <a:pt x="11430" y="15240"/>
                      <a:pt x="7620" y="15240"/>
                    </a:cubicBezTo>
                    <a:cubicBezTo>
                      <a:pt x="0" y="15240"/>
                      <a:pt x="0" y="7620"/>
                      <a:pt x="0" y="0"/>
                    </a:cubicBezTo>
                    <a:close/>
                  </a:path>
                </a:pathLst>
              </a:custGeom>
              <a:solidFill>
                <a:srgbClr val="FFCC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67" name="Freeform: Shape 1066">
                <a:extLst>
                  <a:ext uri="{FF2B5EF4-FFF2-40B4-BE49-F238E27FC236}">
                    <a16:creationId xmlns:a16="http://schemas.microsoft.com/office/drawing/2014/main" id="{C943B078-B5F7-52D3-BD22-04C04BCA5FE7}"/>
                  </a:ext>
                </a:extLst>
              </p:cNvPr>
              <p:cNvSpPr/>
              <p:nvPr/>
            </p:nvSpPr>
            <p:spPr>
              <a:xfrm>
                <a:off x="7147561" y="1715807"/>
                <a:ext cx="22859" cy="11617"/>
              </a:xfrm>
              <a:custGeom>
                <a:avLst/>
                <a:gdLst>
                  <a:gd name="connsiteX0" fmla="*/ 22860 w 22859"/>
                  <a:gd name="connsiteY0" fmla="*/ 2503 h 11617"/>
                  <a:gd name="connsiteX1" fmla="*/ 3810 w 22859"/>
                  <a:gd name="connsiteY1" fmla="*/ 10123 h 11617"/>
                  <a:gd name="connsiteX2" fmla="*/ 0 w 22859"/>
                  <a:gd name="connsiteY2" fmla="*/ 6313 h 11617"/>
                  <a:gd name="connsiteX3" fmla="*/ 22860 w 22859"/>
                  <a:gd name="connsiteY3" fmla="*/ 2503 h 11617"/>
                </a:gdLst>
                <a:ahLst/>
                <a:cxnLst>
                  <a:cxn ang="0">
                    <a:pos x="connsiteX0" y="connsiteY0"/>
                  </a:cxn>
                  <a:cxn ang="0">
                    <a:pos x="connsiteX1" y="connsiteY1"/>
                  </a:cxn>
                  <a:cxn ang="0">
                    <a:pos x="connsiteX2" y="connsiteY2"/>
                  </a:cxn>
                  <a:cxn ang="0">
                    <a:pos x="connsiteX3" y="connsiteY3"/>
                  </a:cxn>
                </a:cxnLst>
                <a:rect l="l" t="t" r="r" b="b"/>
                <a:pathLst>
                  <a:path w="22859" h="11617">
                    <a:moveTo>
                      <a:pt x="22860" y="2503"/>
                    </a:moveTo>
                    <a:cubicBezTo>
                      <a:pt x="19050" y="10123"/>
                      <a:pt x="15240" y="13933"/>
                      <a:pt x="3810" y="10123"/>
                    </a:cubicBezTo>
                    <a:cubicBezTo>
                      <a:pt x="0" y="10123"/>
                      <a:pt x="0" y="6313"/>
                      <a:pt x="0" y="6313"/>
                    </a:cubicBezTo>
                    <a:cubicBezTo>
                      <a:pt x="7620" y="-1307"/>
                      <a:pt x="15240" y="-1307"/>
                      <a:pt x="22860" y="2503"/>
                    </a:cubicBezTo>
                    <a:close/>
                  </a:path>
                </a:pathLst>
              </a:custGeom>
              <a:solidFill>
                <a:srgbClr val="FFEE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68" name="Freeform: Shape 1067">
                <a:extLst>
                  <a:ext uri="{FF2B5EF4-FFF2-40B4-BE49-F238E27FC236}">
                    <a16:creationId xmlns:a16="http://schemas.microsoft.com/office/drawing/2014/main" id="{F111085F-1874-3953-A445-5B23CD630D95}"/>
                  </a:ext>
                </a:extLst>
              </p:cNvPr>
              <p:cNvSpPr/>
              <p:nvPr/>
            </p:nvSpPr>
            <p:spPr>
              <a:xfrm>
                <a:off x="5436870" y="2202179"/>
                <a:ext cx="15240" cy="11429"/>
              </a:xfrm>
              <a:custGeom>
                <a:avLst/>
                <a:gdLst>
                  <a:gd name="connsiteX0" fmla="*/ 0 w 15240"/>
                  <a:gd name="connsiteY0" fmla="*/ 7620 h 11429"/>
                  <a:gd name="connsiteX1" fmla="*/ 7620 w 15240"/>
                  <a:gd name="connsiteY1" fmla="*/ 0 h 11429"/>
                  <a:gd name="connsiteX2" fmla="*/ 15240 w 15240"/>
                  <a:gd name="connsiteY2" fmla="*/ 7620 h 11429"/>
                  <a:gd name="connsiteX3" fmla="*/ 7620 w 15240"/>
                  <a:gd name="connsiteY3" fmla="*/ 11430 h 11429"/>
                  <a:gd name="connsiteX4" fmla="*/ 0 w 15240"/>
                  <a:gd name="connsiteY4" fmla="*/ 762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1429">
                    <a:moveTo>
                      <a:pt x="0" y="7620"/>
                    </a:moveTo>
                    <a:cubicBezTo>
                      <a:pt x="0" y="3810"/>
                      <a:pt x="3810" y="0"/>
                      <a:pt x="7620" y="0"/>
                    </a:cubicBezTo>
                    <a:cubicBezTo>
                      <a:pt x="11430" y="0"/>
                      <a:pt x="15240" y="3810"/>
                      <a:pt x="15240" y="7620"/>
                    </a:cubicBezTo>
                    <a:cubicBezTo>
                      <a:pt x="15240" y="11430"/>
                      <a:pt x="11430" y="11430"/>
                      <a:pt x="7620" y="11430"/>
                    </a:cubicBezTo>
                    <a:cubicBezTo>
                      <a:pt x="3810" y="11430"/>
                      <a:pt x="0" y="11430"/>
                      <a:pt x="0" y="7620"/>
                    </a:cubicBezTo>
                    <a:close/>
                  </a:path>
                </a:pathLst>
              </a:custGeom>
              <a:solidFill>
                <a:srgbClr val="FFF0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69" name="Freeform: Shape 1068">
                <a:extLst>
                  <a:ext uri="{FF2B5EF4-FFF2-40B4-BE49-F238E27FC236}">
                    <a16:creationId xmlns:a16="http://schemas.microsoft.com/office/drawing/2014/main" id="{7D5611B8-4842-4134-42FB-9009633EBB96}"/>
                  </a:ext>
                </a:extLst>
              </p:cNvPr>
              <p:cNvSpPr/>
              <p:nvPr/>
            </p:nvSpPr>
            <p:spPr>
              <a:xfrm>
                <a:off x="4290060" y="346710"/>
                <a:ext cx="15240" cy="15239"/>
              </a:xfrm>
              <a:custGeom>
                <a:avLst/>
                <a:gdLst>
                  <a:gd name="connsiteX0" fmla="*/ 7620 w 15240"/>
                  <a:gd name="connsiteY0" fmla="*/ 15240 h 15239"/>
                  <a:gd name="connsiteX1" fmla="*/ 0 w 15240"/>
                  <a:gd name="connsiteY1" fmla="*/ 3810 h 15239"/>
                  <a:gd name="connsiteX2" fmla="*/ 3810 w 15240"/>
                  <a:gd name="connsiteY2" fmla="*/ 0 h 15239"/>
                  <a:gd name="connsiteX3" fmla="*/ 15240 w 15240"/>
                  <a:gd name="connsiteY3" fmla="*/ 7620 h 15239"/>
                  <a:gd name="connsiteX4" fmla="*/ 7620 w 15240"/>
                  <a:gd name="connsiteY4" fmla="*/ 1524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5239">
                    <a:moveTo>
                      <a:pt x="7620" y="15240"/>
                    </a:moveTo>
                    <a:cubicBezTo>
                      <a:pt x="3810" y="15240"/>
                      <a:pt x="0" y="11430"/>
                      <a:pt x="0" y="3810"/>
                    </a:cubicBezTo>
                    <a:cubicBezTo>
                      <a:pt x="0" y="0"/>
                      <a:pt x="3810" y="0"/>
                      <a:pt x="3810" y="0"/>
                    </a:cubicBezTo>
                    <a:cubicBezTo>
                      <a:pt x="11430" y="0"/>
                      <a:pt x="15240" y="3810"/>
                      <a:pt x="15240" y="7620"/>
                    </a:cubicBezTo>
                    <a:cubicBezTo>
                      <a:pt x="15240" y="11430"/>
                      <a:pt x="15240" y="15240"/>
                      <a:pt x="7620" y="15240"/>
                    </a:cubicBezTo>
                    <a:close/>
                  </a:path>
                </a:pathLst>
              </a:custGeom>
              <a:solidFill>
                <a:srgbClr val="FF89E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70" name="Freeform: Shape 1069">
                <a:extLst>
                  <a:ext uri="{FF2B5EF4-FFF2-40B4-BE49-F238E27FC236}">
                    <a16:creationId xmlns:a16="http://schemas.microsoft.com/office/drawing/2014/main" id="{4086401B-7229-A96C-B04E-C65A76D61C57}"/>
                  </a:ext>
                </a:extLst>
              </p:cNvPr>
              <p:cNvSpPr/>
              <p:nvPr/>
            </p:nvSpPr>
            <p:spPr>
              <a:xfrm>
                <a:off x="7955281" y="1301981"/>
                <a:ext cx="26669" cy="12468"/>
              </a:xfrm>
              <a:custGeom>
                <a:avLst/>
                <a:gdLst>
                  <a:gd name="connsiteX0" fmla="*/ 0 w 26669"/>
                  <a:gd name="connsiteY0" fmla="*/ 8658 h 12468"/>
                  <a:gd name="connsiteX1" fmla="*/ 26670 w 26669"/>
                  <a:gd name="connsiteY1" fmla="*/ 1038 h 12468"/>
                  <a:gd name="connsiteX2" fmla="*/ 0 w 26669"/>
                  <a:gd name="connsiteY2" fmla="*/ 12468 h 12468"/>
                  <a:gd name="connsiteX3" fmla="*/ 0 w 26669"/>
                  <a:gd name="connsiteY3" fmla="*/ 8658 h 12468"/>
                </a:gdLst>
                <a:ahLst/>
                <a:cxnLst>
                  <a:cxn ang="0">
                    <a:pos x="connsiteX0" y="connsiteY0"/>
                  </a:cxn>
                  <a:cxn ang="0">
                    <a:pos x="connsiteX1" y="connsiteY1"/>
                  </a:cxn>
                  <a:cxn ang="0">
                    <a:pos x="connsiteX2" y="connsiteY2"/>
                  </a:cxn>
                  <a:cxn ang="0">
                    <a:pos x="connsiteX3" y="connsiteY3"/>
                  </a:cxn>
                </a:cxnLst>
                <a:rect l="l" t="t" r="r" b="b"/>
                <a:pathLst>
                  <a:path w="26669" h="12468">
                    <a:moveTo>
                      <a:pt x="0" y="8658"/>
                    </a:moveTo>
                    <a:cubicBezTo>
                      <a:pt x="7620" y="4848"/>
                      <a:pt x="15240" y="-2772"/>
                      <a:pt x="26670" y="1038"/>
                    </a:cubicBezTo>
                    <a:cubicBezTo>
                      <a:pt x="22860" y="12468"/>
                      <a:pt x="7620" y="8658"/>
                      <a:pt x="0" y="12468"/>
                    </a:cubicBezTo>
                    <a:cubicBezTo>
                      <a:pt x="0" y="12468"/>
                      <a:pt x="0" y="8658"/>
                      <a:pt x="0" y="8658"/>
                    </a:cubicBezTo>
                    <a:close/>
                  </a:path>
                </a:pathLst>
              </a:custGeom>
              <a:solidFill>
                <a:srgbClr val="FFE6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71" name="Freeform: Shape 1070">
                <a:extLst>
                  <a:ext uri="{FF2B5EF4-FFF2-40B4-BE49-F238E27FC236}">
                    <a16:creationId xmlns:a16="http://schemas.microsoft.com/office/drawing/2014/main" id="{40BA0368-E62D-57EC-17A5-78BA296EE164}"/>
                  </a:ext>
                </a:extLst>
              </p:cNvPr>
              <p:cNvSpPr/>
              <p:nvPr/>
            </p:nvSpPr>
            <p:spPr>
              <a:xfrm>
                <a:off x="6614161" y="1664970"/>
                <a:ext cx="15239" cy="11429"/>
              </a:xfrm>
              <a:custGeom>
                <a:avLst/>
                <a:gdLst>
                  <a:gd name="connsiteX0" fmla="*/ 0 w 15239"/>
                  <a:gd name="connsiteY0" fmla="*/ 7620 h 11429"/>
                  <a:gd name="connsiteX1" fmla="*/ 11430 w 15239"/>
                  <a:gd name="connsiteY1" fmla="*/ 0 h 11429"/>
                  <a:gd name="connsiteX2" fmla="*/ 15240 w 15239"/>
                  <a:gd name="connsiteY2" fmla="*/ 3810 h 11429"/>
                  <a:gd name="connsiteX3" fmla="*/ 3810 w 15239"/>
                  <a:gd name="connsiteY3" fmla="*/ 11430 h 11429"/>
                  <a:gd name="connsiteX4" fmla="*/ 0 w 15239"/>
                  <a:gd name="connsiteY4" fmla="*/ 762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1429">
                    <a:moveTo>
                      <a:pt x="0" y="7620"/>
                    </a:moveTo>
                    <a:cubicBezTo>
                      <a:pt x="0" y="0"/>
                      <a:pt x="7620" y="0"/>
                      <a:pt x="11430" y="0"/>
                    </a:cubicBezTo>
                    <a:cubicBezTo>
                      <a:pt x="15240" y="0"/>
                      <a:pt x="15240" y="3810"/>
                      <a:pt x="15240" y="3810"/>
                    </a:cubicBezTo>
                    <a:cubicBezTo>
                      <a:pt x="15240" y="7620"/>
                      <a:pt x="11430" y="11430"/>
                      <a:pt x="3810" y="11430"/>
                    </a:cubicBezTo>
                    <a:cubicBezTo>
                      <a:pt x="0" y="11430"/>
                      <a:pt x="0" y="11430"/>
                      <a:pt x="0" y="7620"/>
                    </a:cubicBezTo>
                    <a:close/>
                  </a:path>
                </a:pathLst>
              </a:custGeom>
              <a:solidFill>
                <a:srgbClr val="FFA3F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72" name="Freeform: Shape 1071">
                <a:extLst>
                  <a:ext uri="{FF2B5EF4-FFF2-40B4-BE49-F238E27FC236}">
                    <a16:creationId xmlns:a16="http://schemas.microsoft.com/office/drawing/2014/main" id="{D8D09FEF-D11E-F766-C666-CAADC3EA312E}"/>
                  </a:ext>
                </a:extLst>
              </p:cNvPr>
              <p:cNvSpPr/>
              <p:nvPr/>
            </p:nvSpPr>
            <p:spPr>
              <a:xfrm>
                <a:off x="5448301" y="2240279"/>
                <a:ext cx="19050" cy="15240"/>
              </a:xfrm>
              <a:custGeom>
                <a:avLst/>
                <a:gdLst>
                  <a:gd name="connsiteX0" fmla="*/ 0 w 19050"/>
                  <a:gd name="connsiteY0" fmla="*/ 7620 h 15240"/>
                  <a:gd name="connsiteX1" fmla="*/ 7620 w 19050"/>
                  <a:gd name="connsiteY1" fmla="*/ 0 h 15240"/>
                  <a:gd name="connsiteX2" fmla="*/ 19050 w 19050"/>
                  <a:gd name="connsiteY2" fmla="*/ 7620 h 15240"/>
                  <a:gd name="connsiteX3" fmla="*/ 11430 w 19050"/>
                  <a:gd name="connsiteY3" fmla="*/ 15240 h 15240"/>
                  <a:gd name="connsiteX4" fmla="*/ 0 w 19050"/>
                  <a:gd name="connsiteY4" fmla="*/ 762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5240">
                    <a:moveTo>
                      <a:pt x="0" y="7620"/>
                    </a:moveTo>
                    <a:cubicBezTo>
                      <a:pt x="0" y="3810"/>
                      <a:pt x="0" y="0"/>
                      <a:pt x="7620" y="0"/>
                    </a:cubicBezTo>
                    <a:cubicBezTo>
                      <a:pt x="11430" y="0"/>
                      <a:pt x="15240" y="0"/>
                      <a:pt x="19050" y="7620"/>
                    </a:cubicBezTo>
                    <a:cubicBezTo>
                      <a:pt x="19050" y="11430"/>
                      <a:pt x="15240" y="11430"/>
                      <a:pt x="11430" y="15240"/>
                    </a:cubicBezTo>
                    <a:cubicBezTo>
                      <a:pt x="3810" y="15240"/>
                      <a:pt x="0" y="11430"/>
                      <a:pt x="0" y="7620"/>
                    </a:cubicBezTo>
                    <a:close/>
                  </a:path>
                </a:pathLst>
              </a:custGeom>
              <a:solidFill>
                <a:srgbClr val="FFEE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73" name="Freeform: Shape 1072">
                <a:extLst>
                  <a:ext uri="{FF2B5EF4-FFF2-40B4-BE49-F238E27FC236}">
                    <a16:creationId xmlns:a16="http://schemas.microsoft.com/office/drawing/2014/main" id="{D6BFCDCF-E078-5DEC-290B-52AA2A6BCBB7}"/>
                  </a:ext>
                </a:extLst>
              </p:cNvPr>
              <p:cNvSpPr/>
              <p:nvPr/>
            </p:nvSpPr>
            <p:spPr>
              <a:xfrm>
                <a:off x="7037070" y="1337309"/>
                <a:ext cx="12924" cy="15240"/>
              </a:xfrm>
              <a:custGeom>
                <a:avLst/>
                <a:gdLst>
                  <a:gd name="connsiteX0" fmla="*/ 11430 w 12924"/>
                  <a:gd name="connsiteY0" fmla="*/ 0 h 15240"/>
                  <a:gd name="connsiteX1" fmla="*/ 3810 w 12924"/>
                  <a:gd name="connsiteY1" fmla="*/ 15240 h 15240"/>
                  <a:gd name="connsiteX2" fmla="*/ 0 w 12924"/>
                  <a:gd name="connsiteY2" fmla="*/ 11430 h 15240"/>
                  <a:gd name="connsiteX3" fmla="*/ 11430 w 12924"/>
                  <a:gd name="connsiteY3" fmla="*/ 0 h 15240"/>
                </a:gdLst>
                <a:ahLst/>
                <a:cxnLst>
                  <a:cxn ang="0">
                    <a:pos x="connsiteX0" y="connsiteY0"/>
                  </a:cxn>
                  <a:cxn ang="0">
                    <a:pos x="connsiteX1" y="connsiteY1"/>
                  </a:cxn>
                  <a:cxn ang="0">
                    <a:pos x="connsiteX2" y="connsiteY2"/>
                  </a:cxn>
                  <a:cxn ang="0">
                    <a:pos x="connsiteX3" y="connsiteY3"/>
                  </a:cxn>
                </a:cxnLst>
                <a:rect l="l" t="t" r="r" b="b"/>
                <a:pathLst>
                  <a:path w="12924" h="15240">
                    <a:moveTo>
                      <a:pt x="11430" y="0"/>
                    </a:moveTo>
                    <a:cubicBezTo>
                      <a:pt x="15240" y="7620"/>
                      <a:pt x="11430" y="11430"/>
                      <a:pt x="3810" y="15240"/>
                    </a:cubicBezTo>
                    <a:cubicBezTo>
                      <a:pt x="0" y="15240"/>
                      <a:pt x="0" y="15240"/>
                      <a:pt x="0" y="11430"/>
                    </a:cubicBezTo>
                    <a:cubicBezTo>
                      <a:pt x="0" y="7620"/>
                      <a:pt x="3810" y="3810"/>
                      <a:pt x="11430" y="0"/>
                    </a:cubicBezTo>
                    <a:close/>
                  </a:path>
                </a:pathLst>
              </a:custGeom>
              <a:solidFill>
                <a:srgbClr val="FFD5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74" name="Freeform: Shape 1073">
                <a:extLst>
                  <a:ext uri="{FF2B5EF4-FFF2-40B4-BE49-F238E27FC236}">
                    <a16:creationId xmlns:a16="http://schemas.microsoft.com/office/drawing/2014/main" id="{C091BA18-399D-D721-EA1E-6C2F7C8A26A9}"/>
                  </a:ext>
                </a:extLst>
              </p:cNvPr>
              <p:cNvSpPr/>
              <p:nvPr/>
            </p:nvSpPr>
            <p:spPr>
              <a:xfrm>
                <a:off x="5612131" y="2331720"/>
                <a:ext cx="15239" cy="11429"/>
              </a:xfrm>
              <a:custGeom>
                <a:avLst/>
                <a:gdLst>
                  <a:gd name="connsiteX0" fmla="*/ 0 w 15239"/>
                  <a:gd name="connsiteY0" fmla="*/ 7620 h 11429"/>
                  <a:gd name="connsiteX1" fmla="*/ 7620 w 15239"/>
                  <a:gd name="connsiteY1" fmla="*/ 0 h 11429"/>
                  <a:gd name="connsiteX2" fmla="*/ 15240 w 15239"/>
                  <a:gd name="connsiteY2" fmla="*/ 7620 h 11429"/>
                  <a:gd name="connsiteX3" fmla="*/ 11430 w 15239"/>
                  <a:gd name="connsiteY3" fmla="*/ 11430 h 11429"/>
                  <a:gd name="connsiteX4" fmla="*/ 0 w 15239"/>
                  <a:gd name="connsiteY4" fmla="*/ 762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1429">
                    <a:moveTo>
                      <a:pt x="0" y="7620"/>
                    </a:moveTo>
                    <a:cubicBezTo>
                      <a:pt x="0" y="3810"/>
                      <a:pt x="3810" y="0"/>
                      <a:pt x="7620" y="0"/>
                    </a:cubicBezTo>
                    <a:cubicBezTo>
                      <a:pt x="11430" y="0"/>
                      <a:pt x="15240" y="3810"/>
                      <a:pt x="15240" y="7620"/>
                    </a:cubicBezTo>
                    <a:cubicBezTo>
                      <a:pt x="15240" y="11430"/>
                      <a:pt x="15240" y="11430"/>
                      <a:pt x="11430" y="11430"/>
                    </a:cubicBezTo>
                    <a:cubicBezTo>
                      <a:pt x="7620" y="11430"/>
                      <a:pt x="3810" y="11430"/>
                      <a:pt x="0" y="7620"/>
                    </a:cubicBezTo>
                    <a:close/>
                  </a:path>
                </a:pathLst>
              </a:custGeom>
              <a:solidFill>
                <a:srgbClr val="FFF0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75" name="Freeform: Shape 1074">
                <a:extLst>
                  <a:ext uri="{FF2B5EF4-FFF2-40B4-BE49-F238E27FC236}">
                    <a16:creationId xmlns:a16="http://schemas.microsoft.com/office/drawing/2014/main" id="{05129E0F-0530-4917-D2D4-AC44A277504E}"/>
                  </a:ext>
                </a:extLst>
              </p:cNvPr>
              <p:cNvSpPr/>
              <p:nvPr/>
            </p:nvSpPr>
            <p:spPr>
              <a:xfrm>
                <a:off x="4488181" y="2537459"/>
                <a:ext cx="13007" cy="11430"/>
              </a:xfrm>
              <a:custGeom>
                <a:avLst/>
                <a:gdLst>
                  <a:gd name="connsiteX0" fmla="*/ 7620 w 13007"/>
                  <a:gd name="connsiteY0" fmla="*/ 11430 h 11430"/>
                  <a:gd name="connsiteX1" fmla="*/ 0 w 13007"/>
                  <a:gd name="connsiteY1" fmla="*/ 7620 h 11430"/>
                  <a:gd name="connsiteX2" fmla="*/ 7620 w 13007"/>
                  <a:gd name="connsiteY2" fmla="*/ 0 h 11430"/>
                  <a:gd name="connsiteX3" fmla="*/ 11430 w 13007"/>
                  <a:gd name="connsiteY3" fmla="*/ 3810 h 11430"/>
                  <a:gd name="connsiteX4" fmla="*/ 7620 w 13007"/>
                  <a:gd name="connsiteY4" fmla="*/ 1143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07" h="11430">
                    <a:moveTo>
                      <a:pt x="7620" y="11430"/>
                    </a:moveTo>
                    <a:cubicBezTo>
                      <a:pt x="3810" y="11430"/>
                      <a:pt x="0" y="11430"/>
                      <a:pt x="0" y="7620"/>
                    </a:cubicBezTo>
                    <a:cubicBezTo>
                      <a:pt x="0" y="3810"/>
                      <a:pt x="3810" y="0"/>
                      <a:pt x="7620" y="0"/>
                    </a:cubicBezTo>
                    <a:cubicBezTo>
                      <a:pt x="11430" y="0"/>
                      <a:pt x="11430" y="3810"/>
                      <a:pt x="11430" y="3810"/>
                    </a:cubicBezTo>
                    <a:cubicBezTo>
                      <a:pt x="15240" y="11430"/>
                      <a:pt x="11430" y="11430"/>
                      <a:pt x="7620" y="11430"/>
                    </a:cubicBezTo>
                    <a:close/>
                  </a:path>
                </a:pathLst>
              </a:custGeom>
              <a:solidFill>
                <a:srgbClr val="FFB3F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76" name="Freeform: Shape 1075">
                <a:extLst>
                  <a:ext uri="{FF2B5EF4-FFF2-40B4-BE49-F238E27FC236}">
                    <a16:creationId xmlns:a16="http://schemas.microsoft.com/office/drawing/2014/main" id="{68A2122A-A2F2-2F07-7A9A-9405756EA4CE}"/>
                  </a:ext>
                </a:extLst>
              </p:cNvPr>
              <p:cNvSpPr/>
              <p:nvPr/>
            </p:nvSpPr>
            <p:spPr>
              <a:xfrm>
                <a:off x="8663940" y="2351722"/>
                <a:ext cx="22860" cy="8245"/>
              </a:xfrm>
              <a:custGeom>
                <a:avLst/>
                <a:gdLst>
                  <a:gd name="connsiteX0" fmla="*/ 22860 w 22860"/>
                  <a:gd name="connsiteY0" fmla="*/ 2857 h 8245"/>
                  <a:gd name="connsiteX1" fmla="*/ 22860 w 22860"/>
                  <a:gd name="connsiteY1" fmla="*/ 2857 h 8245"/>
                  <a:gd name="connsiteX2" fmla="*/ 0 w 22860"/>
                  <a:gd name="connsiteY2" fmla="*/ 6668 h 8245"/>
                  <a:gd name="connsiteX3" fmla="*/ 0 w 22860"/>
                  <a:gd name="connsiteY3" fmla="*/ 2857 h 8245"/>
                  <a:gd name="connsiteX4" fmla="*/ 22860 w 22860"/>
                  <a:gd name="connsiteY4" fmla="*/ 2857 h 8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8245">
                    <a:moveTo>
                      <a:pt x="22860" y="2857"/>
                    </a:moveTo>
                    <a:cubicBezTo>
                      <a:pt x="22860" y="2857"/>
                      <a:pt x="22860" y="6668"/>
                      <a:pt x="22860" y="2857"/>
                    </a:cubicBezTo>
                    <a:cubicBezTo>
                      <a:pt x="15240" y="6668"/>
                      <a:pt x="7620" y="10477"/>
                      <a:pt x="0" y="6668"/>
                    </a:cubicBezTo>
                    <a:cubicBezTo>
                      <a:pt x="0" y="6668"/>
                      <a:pt x="0" y="2857"/>
                      <a:pt x="0" y="2857"/>
                    </a:cubicBezTo>
                    <a:cubicBezTo>
                      <a:pt x="7620" y="-952"/>
                      <a:pt x="15240" y="-952"/>
                      <a:pt x="22860" y="2857"/>
                    </a:cubicBezTo>
                    <a:close/>
                  </a:path>
                </a:pathLst>
              </a:custGeom>
              <a:solidFill>
                <a:srgbClr val="FFE8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77" name="Freeform: Shape 1076">
                <a:extLst>
                  <a:ext uri="{FF2B5EF4-FFF2-40B4-BE49-F238E27FC236}">
                    <a16:creationId xmlns:a16="http://schemas.microsoft.com/office/drawing/2014/main" id="{BFE28289-540C-7CFD-3389-339EF822A48E}"/>
                  </a:ext>
                </a:extLst>
              </p:cNvPr>
              <p:cNvSpPr/>
              <p:nvPr/>
            </p:nvSpPr>
            <p:spPr>
              <a:xfrm>
                <a:off x="6370320" y="1996440"/>
                <a:ext cx="13008" cy="15239"/>
              </a:xfrm>
              <a:custGeom>
                <a:avLst/>
                <a:gdLst>
                  <a:gd name="connsiteX0" fmla="*/ 0 w 13008"/>
                  <a:gd name="connsiteY0" fmla="*/ 7620 h 15239"/>
                  <a:gd name="connsiteX1" fmla="*/ 7620 w 13008"/>
                  <a:gd name="connsiteY1" fmla="*/ 0 h 15239"/>
                  <a:gd name="connsiteX2" fmla="*/ 11430 w 13008"/>
                  <a:gd name="connsiteY2" fmla="*/ 7620 h 15239"/>
                  <a:gd name="connsiteX3" fmla="*/ 7620 w 13008"/>
                  <a:gd name="connsiteY3" fmla="*/ 15240 h 15239"/>
                  <a:gd name="connsiteX4" fmla="*/ 0 w 13008"/>
                  <a:gd name="connsiteY4" fmla="*/ 762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08" h="15239">
                    <a:moveTo>
                      <a:pt x="0" y="7620"/>
                    </a:moveTo>
                    <a:cubicBezTo>
                      <a:pt x="0" y="3810"/>
                      <a:pt x="3810" y="0"/>
                      <a:pt x="7620" y="0"/>
                    </a:cubicBezTo>
                    <a:cubicBezTo>
                      <a:pt x="11430" y="0"/>
                      <a:pt x="11430" y="3810"/>
                      <a:pt x="11430" y="7620"/>
                    </a:cubicBezTo>
                    <a:cubicBezTo>
                      <a:pt x="15240" y="11430"/>
                      <a:pt x="11430" y="15240"/>
                      <a:pt x="7620" y="15240"/>
                    </a:cubicBezTo>
                    <a:cubicBezTo>
                      <a:pt x="3810" y="15240"/>
                      <a:pt x="0" y="11430"/>
                      <a:pt x="0" y="7620"/>
                    </a:cubicBezTo>
                    <a:close/>
                  </a:path>
                </a:pathLst>
              </a:custGeom>
              <a:solidFill>
                <a:srgbClr val="FFC4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78" name="Freeform: Shape 1077">
                <a:extLst>
                  <a:ext uri="{FF2B5EF4-FFF2-40B4-BE49-F238E27FC236}">
                    <a16:creationId xmlns:a16="http://schemas.microsoft.com/office/drawing/2014/main" id="{675F942D-811A-40D6-8304-5E18088AC421}"/>
                  </a:ext>
                </a:extLst>
              </p:cNvPr>
              <p:cNvSpPr/>
              <p:nvPr/>
            </p:nvSpPr>
            <p:spPr>
              <a:xfrm>
                <a:off x="4160520" y="3348990"/>
                <a:ext cx="20743" cy="15240"/>
              </a:xfrm>
              <a:custGeom>
                <a:avLst/>
                <a:gdLst>
                  <a:gd name="connsiteX0" fmla="*/ 0 w 20743"/>
                  <a:gd name="connsiteY0" fmla="*/ 15240 h 15240"/>
                  <a:gd name="connsiteX1" fmla="*/ 11430 w 20743"/>
                  <a:gd name="connsiteY1" fmla="*/ 0 h 15240"/>
                  <a:gd name="connsiteX2" fmla="*/ 19050 w 20743"/>
                  <a:gd name="connsiteY2" fmla="*/ 0 h 15240"/>
                  <a:gd name="connsiteX3" fmla="*/ 19050 w 20743"/>
                  <a:gd name="connsiteY3" fmla="*/ 3810 h 15240"/>
                  <a:gd name="connsiteX4" fmla="*/ 0 w 20743"/>
                  <a:gd name="connsiteY4" fmla="*/ 1524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43" h="15240">
                    <a:moveTo>
                      <a:pt x="0" y="15240"/>
                    </a:moveTo>
                    <a:cubicBezTo>
                      <a:pt x="0" y="7620"/>
                      <a:pt x="7620" y="3810"/>
                      <a:pt x="11430" y="0"/>
                    </a:cubicBezTo>
                    <a:cubicBezTo>
                      <a:pt x="15240" y="0"/>
                      <a:pt x="15240" y="0"/>
                      <a:pt x="19050" y="0"/>
                    </a:cubicBezTo>
                    <a:cubicBezTo>
                      <a:pt x="22860" y="3810"/>
                      <a:pt x="19050" y="3810"/>
                      <a:pt x="19050" y="3810"/>
                    </a:cubicBezTo>
                    <a:cubicBezTo>
                      <a:pt x="11430" y="11430"/>
                      <a:pt x="7620" y="15240"/>
                      <a:pt x="0" y="15240"/>
                    </a:cubicBezTo>
                    <a:close/>
                  </a:path>
                </a:pathLst>
              </a:custGeom>
              <a:solidFill>
                <a:srgbClr val="FFC6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79" name="Freeform: Shape 1078">
                <a:extLst>
                  <a:ext uri="{FF2B5EF4-FFF2-40B4-BE49-F238E27FC236}">
                    <a16:creationId xmlns:a16="http://schemas.microsoft.com/office/drawing/2014/main" id="{C8A8C95D-3FCB-0917-6773-277086D037CB}"/>
                  </a:ext>
                </a:extLst>
              </p:cNvPr>
              <p:cNvSpPr/>
              <p:nvPr/>
            </p:nvSpPr>
            <p:spPr>
              <a:xfrm>
                <a:off x="8168640" y="1617671"/>
                <a:ext cx="19050" cy="9198"/>
              </a:xfrm>
              <a:custGeom>
                <a:avLst/>
                <a:gdLst>
                  <a:gd name="connsiteX0" fmla="*/ 11430 w 19050"/>
                  <a:gd name="connsiteY0" fmla="*/ 1578 h 9198"/>
                  <a:gd name="connsiteX1" fmla="*/ 19050 w 19050"/>
                  <a:gd name="connsiteY1" fmla="*/ 5388 h 9198"/>
                  <a:gd name="connsiteX2" fmla="*/ 7620 w 19050"/>
                  <a:gd name="connsiteY2" fmla="*/ 9198 h 9198"/>
                  <a:gd name="connsiteX3" fmla="*/ 0 w 19050"/>
                  <a:gd name="connsiteY3" fmla="*/ 5388 h 9198"/>
                  <a:gd name="connsiteX4" fmla="*/ 11430 w 19050"/>
                  <a:gd name="connsiteY4" fmla="*/ 1578 h 91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9198">
                    <a:moveTo>
                      <a:pt x="11430" y="1578"/>
                    </a:moveTo>
                    <a:cubicBezTo>
                      <a:pt x="15240" y="1578"/>
                      <a:pt x="19050" y="1578"/>
                      <a:pt x="19050" y="5388"/>
                    </a:cubicBezTo>
                    <a:cubicBezTo>
                      <a:pt x="19050" y="9198"/>
                      <a:pt x="11430" y="9198"/>
                      <a:pt x="7620" y="9198"/>
                    </a:cubicBezTo>
                    <a:cubicBezTo>
                      <a:pt x="3810" y="9198"/>
                      <a:pt x="0" y="9198"/>
                      <a:pt x="0" y="5388"/>
                    </a:cubicBezTo>
                    <a:cubicBezTo>
                      <a:pt x="0" y="1578"/>
                      <a:pt x="3810" y="-2232"/>
                      <a:pt x="11430" y="1578"/>
                    </a:cubicBezTo>
                    <a:close/>
                  </a:path>
                </a:pathLst>
              </a:custGeom>
              <a:solidFill>
                <a:srgbClr val="FFCD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80" name="Freeform: Shape 1079">
                <a:extLst>
                  <a:ext uri="{FF2B5EF4-FFF2-40B4-BE49-F238E27FC236}">
                    <a16:creationId xmlns:a16="http://schemas.microsoft.com/office/drawing/2014/main" id="{1B79024E-B7BB-4C91-29B0-0A178542826D}"/>
                  </a:ext>
                </a:extLst>
              </p:cNvPr>
              <p:cNvSpPr/>
              <p:nvPr/>
            </p:nvSpPr>
            <p:spPr>
              <a:xfrm>
                <a:off x="3920491" y="1249679"/>
                <a:ext cx="15240" cy="11429"/>
              </a:xfrm>
              <a:custGeom>
                <a:avLst/>
                <a:gdLst>
                  <a:gd name="connsiteX0" fmla="*/ 7620 w 15240"/>
                  <a:gd name="connsiteY0" fmla="*/ 11430 h 11429"/>
                  <a:gd name="connsiteX1" fmla="*/ 0 w 15240"/>
                  <a:gd name="connsiteY1" fmla="*/ 3810 h 11429"/>
                  <a:gd name="connsiteX2" fmla="*/ 7620 w 15240"/>
                  <a:gd name="connsiteY2" fmla="*/ 0 h 11429"/>
                  <a:gd name="connsiteX3" fmla="*/ 15240 w 15240"/>
                  <a:gd name="connsiteY3" fmla="*/ 7620 h 11429"/>
                  <a:gd name="connsiteX4" fmla="*/ 7620 w 15240"/>
                  <a:gd name="connsiteY4" fmla="*/ 1143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1429">
                    <a:moveTo>
                      <a:pt x="7620" y="11430"/>
                    </a:moveTo>
                    <a:cubicBezTo>
                      <a:pt x="3810" y="11430"/>
                      <a:pt x="0" y="7620"/>
                      <a:pt x="0" y="3810"/>
                    </a:cubicBezTo>
                    <a:cubicBezTo>
                      <a:pt x="0" y="0"/>
                      <a:pt x="3810" y="0"/>
                      <a:pt x="7620" y="0"/>
                    </a:cubicBezTo>
                    <a:cubicBezTo>
                      <a:pt x="11430" y="0"/>
                      <a:pt x="15240" y="3810"/>
                      <a:pt x="15240" y="7620"/>
                    </a:cubicBezTo>
                    <a:cubicBezTo>
                      <a:pt x="11430" y="7620"/>
                      <a:pt x="11430" y="11430"/>
                      <a:pt x="7620" y="11430"/>
                    </a:cubicBezTo>
                    <a:close/>
                  </a:path>
                </a:pathLst>
              </a:custGeom>
              <a:solidFill>
                <a:srgbClr val="FF9BF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81" name="Freeform: Shape 1080">
                <a:extLst>
                  <a:ext uri="{FF2B5EF4-FFF2-40B4-BE49-F238E27FC236}">
                    <a16:creationId xmlns:a16="http://schemas.microsoft.com/office/drawing/2014/main" id="{CFE60C65-1AAB-F0EB-1AF8-5EE181168027}"/>
                  </a:ext>
                </a:extLst>
              </p:cNvPr>
              <p:cNvSpPr/>
              <p:nvPr/>
            </p:nvSpPr>
            <p:spPr>
              <a:xfrm>
                <a:off x="6835140" y="1283970"/>
                <a:ext cx="21907" cy="15239"/>
              </a:xfrm>
              <a:custGeom>
                <a:avLst/>
                <a:gdLst>
                  <a:gd name="connsiteX0" fmla="*/ 19050 w 21907"/>
                  <a:gd name="connsiteY0" fmla="*/ 0 h 15239"/>
                  <a:gd name="connsiteX1" fmla="*/ 19050 w 21907"/>
                  <a:gd name="connsiteY1" fmla="*/ 0 h 15239"/>
                  <a:gd name="connsiteX2" fmla="*/ 3810 w 21907"/>
                  <a:gd name="connsiteY2" fmla="*/ 15240 h 15239"/>
                  <a:gd name="connsiteX3" fmla="*/ 0 w 21907"/>
                  <a:gd name="connsiteY3" fmla="*/ 11430 h 15239"/>
                  <a:gd name="connsiteX4" fmla="*/ 19050 w 21907"/>
                  <a:gd name="connsiteY4" fmla="*/ 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07" h="15239">
                    <a:moveTo>
                      <a:pt x="19050" y="0"/>
                    </a:moveTo>
                    <a:cubicBezTo>
                      <a:pt x="22860" y="3810"/>
                      <a:pt x="22860" y="3810"/>
                      <a:pt x="19050" y="0"/>
                    </a:cubicBezTo>
                    <a:cubicBezTo>
                      <a:pt x="19050" y="11430"/>
                      <a:pt x="15240" y="15240"/>
                      <a:pt x="3810" y="15240"/>
                    </a:cubicBezTo>
                    <a:cubicBezTo>
                      <a:pt x="3810" y="15240"/>
                      <a:pt x="0" y="15240"/>
                      <a:pt x="0" y="11430"/>
                    </a:cubicBezTo>
                    <a:cubicBezTo>
                      <a:pt x="3810" y="3810"/>
                      <a:pt x="11430" y="3810"/>
                      <a:pt x="19050" y="0"/>
                    </a:cubicBezTo>
                    <a:close/>
                  </a:path>
                </a:pathLst>
              </a:custGeom>
              <a:solidFill>
                <a:srgbClr val="FFC2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82" name="Freeform: Shape 1081">
                <a:extLst>
                  <a:ext uri="{FF2B5EF4-FFF2-40B4-BE49-F238E27FC236}">
                    <a16:creationId xmlns:a16="http://schemas.microsoft.com/office/drawing/2014/main" id="{B397735B-991D-EB91-1436-5C7B09120048}"/>
                  </a:ext>
                </a:extLst>
              </p:cNvPr>
              <p:cNvSpPr/>
              <p:nvPr/>
            </p:nvSpPr>
            <p:spPr>
              <a:xfrm>
                <a:off x="4914901" y="2358390"/>
                <a:ext cx="15239" cy="11429"/>
              </a:xfrm>
              <a:custGeom>
                <a:avLst/>
                <a:gdLst>
                  <a:gd name="connsiteX0" fmla="*/ 7620 w 15239"/>
                  <a:gd name="connsiteY0" fmla="*/ 0 h 11429"/>
                  <a:gd name="connsiteX1" fmla="*/ 15240 w 15239"/>
                  <a:gd name="connsiteY1" fmla="*/ 3810 h 11429"/>
                  <a:gd name="connsiteX2" fmla="*/ 7620 w 15239"/>
                  <a:gd name="connsiteY2" fmla="*/ 11430 h 11429"/>
                  <a:gd name="connsiteX3" fmla="*/ 0 w 15239"/>
                  <a:gd name="connsiteY3" fmla="*/ 7620 h 11429"/>
                  <a:gd name="connsiteX4" fmla="*/ 7620 w 15239"/>
                  <a:gd name="connsiteY4" fmla="*/ 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1429">
                    <a:moveTo>
                      <a:pt x="7620" y="0"/>
                    </a:moveTo>
                    <a:cubicBezTo>
                      <a:pt x="11430" y="0"/>
                      <a:pt x="15240" y="3810"/>
                      <a:pt x="15240" y="3810"/>
                    </a:cubicBezTo>
                    <a:cubicBezTo>
                      <a:pt x="15240" y="7620"/>
                      <a:pt x="11430" y="7620"/>
                      <a:pt x="7620" y="11430"/>
                    </a:cubicBezTo>
                    <a:cubicBezTo>
                      <a:pt x="3810" y="11430"/>
                      <a:pt x="0" y="7620"/>
                      <a:pt x="0" y="7620"/>
                    </a:cubicBezTo>
                    <a:cubicBezTo>
                      <a:pt x="0" y="3810"/>
                      <a:pt x="3810" y="0"/>
                      <a:pt x="7620" y="0"/>
                    </a:cubicBezTo>
                    <a:close/>
                  </a:path>
                </a:pathLst>
              </a:custGeom>
              <a:solidFill>
                <a:srgbClr val="FFD3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83" name="Freeform: Shape 1082">
                <a:extLst>
                  <a:ext uri="{FF2B5EF4-FFF2-40B4-BE49-F238E27FC236}">
                    <a16:creationId xmlns:a16="http://schemas.microsoft.com/office/drawing/2014/main" id="{CC583B26-76BF-DCD5-3C47-FA1226A9DA78}"/>
                  </a:ext>
                </a:extLst>
              </p:cNvPr>
              <p:cNvSpPr/>
              <p:nvPr/>
            </p:nvSpPr>
            <p:spPr>
              <a:xfrm>
                <a:off x="5347662" y="2368126"/>
                <a:ext cx="16818" cy="10891"/>
              </a:xfrm>
              <a:custGeom>
                <a:avLst/>
                <a:gdLst>
                  <a:gd name="connsiteX0" fmla="*/ 16818 w 16818"/>
                  <a:gd name="connsiteY0" fmla="*/ 1693 h 10891"/>
                  <a:gd name="connsiteX1" fmla="*/ 16818 w 16818"/>
                  <a:gd name="connsiteY1" fmla="*/ 5503 h 10891"/>
                  <a:gd name="connsiteX2" fmla="*/ 5388 w 16818"/>
                  <a:gd name="connsiteY2" fmla="*/ 9313 h 10891"/>
                  <a:gd name="connsiteX3" fmla="*/ 1578 w 16818"/>
                  <a:gd name="connsiteY3" fmla="*/ 1693 h 10891"/>
                  <a:gd name="connsiteX4" fmla="*/ 16818 w 16818"/>
                  <a:gd name="connsiteY4" fmla="*/ 1693 h 10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18" h="10891">
                    <a:moveTo>
                      <a:pt x="16818" y="1693"/>
                    </a:moveTo>
                    <a:cubicBezTo>
                      <a:pt x="16818" y="1693"/>
                      <a:pt x="16818" y="5503"/>
                      <a:pt x="16818" y="5503"/>
                    </a:cubicBezTo>
                    <a:cubicBezTo>
                      <a:pt x="13008" y="9313"/>
                      <a:pt x="9198" y="13123"/>
                      <a:pt x="5388" y="9313"/>
                    </a:cubicBezTo>
                    <a:cubicBezTo>
                      <a:pt x="1578" y="9313"/>
                      <a:pt x="-2232" y="5503"/>
                      <a:pt x="1578" y="1693"/>
                    </a:cubicBezTo>
                    <a:cubicBezTo>
                      <a:pt x="5388" y="1693"/>
                      <a:pt x="13008" y="-2117"/>
                      <a:pt x="16818" y="1693"/>
                    </a:cubicBezTo>
                    <a:close/>
                  </a:path>
                </a:pathLst>
              </a:custGeom>
              <a:solidFill>
                <a:srgbClr val="FFABF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84" name="Freeform: Shape 1083">
                <a:extLst>
                  <a:ext uri="{FF2B5EF4-FFF2-40B4-BE49-F238E27FC236}">
                    <a16:creationId xmlns:a16="http://schemas.microsoft.com/office/drawing/2014/main" id="{33B5F1C4-C2C1-83D2-A9B2-F1909432EB3C}"/>
                  </a:ext>
                </a:extLst>
              </p:cNvPr>
              <p:cNvSpPr/>
              <p:nvPr/>
            </p:nvSpPr>
            <p:spPr>
              <a:xfrm>
                <a:off x="7006590" y="1371600"/>
                <a:ext cx="13008" cy="15240"/>
              </a:xfrm>
              <a:custGeom>
                <a:avLst/>
                <a:gdLst>
                  <a:gd name="connsiteX0" fmla="*/ 3810 w 13008"/>
                  <a:gd name="connsiteY0" fmla="*/ 0 h 15240"/>
                  <a:gd name="connsiteX1" fmla="*/ 11430 w 13008"/>
                  <a:gd name="connsiteY1" fmla="*/ 3810 h 15240"/>
                  <a:gd name="connsiteX2" fmla="*/ 7620 w 13008"/>
                  <a:gd name="connsiteY2" fmla="*/ 15240 h 15240"/>
                  <a:gd name="connsiteX3" fmla="*/ 0 w 13008"/>
                  <a:gd name="connsiteY3" fmla="*/ 11430 h 15240"/>
                  <a:gd name="connsiteX4" fmla="*/ 3810 w 13008"/>
                  <a:gd name="connsiteY4" fmla="*/ 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08" h="15240">
                    <a:moveTo>
                      <a:pt x="3810" y="0"/>
                    </a:moveTo>
                    <a:cubicBezTo>
                      <a:pt x="7620" y="0"/>
                      <a:pt x="7620" y="3810"/>
                      <a:pt x="11430" y="3810"/>
                    </a:cubicBezTo>
                    <a:cubicBezTo>
                      <a:pt x="15240" y="7620"/>
                      <a:pt x="11430" y="11430"/>
                      <a:pt x="7620" y="15240"/>
                    </a:cubicBezTo>
                    <a:cubicBezTo>
                      <a:pt x="3810" y="15240"/>
                      <a:pt x="3810" y="15240"/>
                      <a:pt x="0" y="11430"/>
                    </a:cubicBezTo>
                    <a:cubicBezTo>
                      <a:pt x="0" y="7620"/>
                      <a:pt x="0" y="3810"/>
                      <a:pt x="3810" y="0"/>
                    </a:cubicBezTo>
                    <a:close/>
                  </a:path>
                </a:pathLst>
              </a:custGeom>
              <a:solidFill>
                <a:srgbClr val="FFBE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85" name="Freeform: Shape 1084">
                <a:extLst>
                  <a:ext uri="{FF2B5EF4-FFF2-40B4-BE49-F238E27FC236}">
                    <a16:creationId xmlns:a16="http://schemas.microsoft.com/office/drawing/2014/main" id="{49FBE70A-6BA9-9D40-6DA7-A6976D33B469}"/>
                  </a:ext>
                </a:extLst>
              </p:cNvPr>
              <p:cNvSpPr/>
              <p:nvPr/>
            </p:nvSpPr>
            <p:spPr>
              <a:xfrm>
                <a:off x="8538211" y="731520"/>
                <a:ext cx="19050" cy="13123"/>
              </a:xfrm>
              <a:custGeom>
                <a:avLst/>
                <a:gdLst>
                  <a:gd name="connsiteX0" fmla="*/ 19050 w 19050"/>
                  <a:gd name="connsiteY0" fmla="*/ 0 h 13123"/>
                  <a:gd name="connsiteX1" fmla="*/ 7620 w 19050"/>
                  <a:gd name="connsiteY1" fmla="*/ 11430 h 13123"/>
                  <a:gd name="connsiteX2" fmla="*/ 0 w 19050"/>
                  <a:gd name="connsiteY2" fmla="*/ 11430 h 13123"/>
                  <a:gd name="connsiteX3" fmla="*/ 3810 w 19050"/>
                  <a:gd name="connsiteY3" fmla="*/ 3810 h 13123"/>
                  <a:gd name="connsiteX4" fmla="*/ 19050 w 19050"/>
                  <a:gd name="connsiteY4" fmla="*/ 0 h 13123"/>
                  <a:gd name="connsiteX5" fmla="*/ 19050 w 19050"/>
                  <a:gd name="connsiteY5" fmla="*/ 0 h 13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3123">
                    <a:moveTo>
                      <a:pt x="19050" y="0"/>
                    </a:moveTo>
                    <a:cubicBezTo>
                      <a:pt x="15240" y="3810"/>
                      <a:pt x="11430" y="7620"/>
                      <a:pt x="7620" y="11430"/>
                    </a:cubicBezTo>
                    <a:cubicBezTo>
                      <a:pt x="3810" y="11430"/>
                      <a:pt x="0" y="15240"/>
                      <a:pt x="0" y="11430"/>
                    </a:cubicBezTo>
                    <a:cubicBezTo>
                      <a:pt x="0" y="7620"/>
                      <a:pt x="0" y="7620"/>
                      <a:pt x="3810" y="3810"/>
                    </a:cubicBezTo>
                    <a:cubicBezTo>
                      <a:pt x="7620" y="0"/>
                      <a:pt x="11430" y="0"/>
                      <a:pt x="19050" y="0"/>
                    </a:cubicBezTo>
                    <a:cubicBezTo>
                      <a:pt x="15240" y="0"/>
                      <a:pt x="19050" y="0"/>
                      <a:pt x="19050" y="0"/>
                    </a:cubicBezTo>
                    <a:close/>
                  </a:path>
                </a:pathLst>
              </a:custGeom>
              <a:solidFill>
                <a:srgbClr val="FFF8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86" name="Freeform: Shape 1085">
                <a:extLst>
                  <a:ext uri="{FF2B5EF4-FFF2-40B4-BE49-F238E27FC236}">
                    <a16:creationId xmlns:a16="http://schemas.microsoft.com/office/drawing/2014/main" id="{9B3696AA-934F-2769-F952-3FD62E1EBEFC}"/>
                  </a:ext>
                </a:extLst>
              </p:cNvPr>
              <p:cNvSpPr/>
              <p:nvPr/>
            </p:nvSpPr>
            <p:spPr>
              <a:xfrm>
                <a:off x="6275070" y="853439"/>
                <a:ext cx="11430" cy="15239"/>
              </a:xfrm>
              <a:custGeom>
                <a:avLst/>
                <a:gdLst>
                  <a:gd name="connsiteX0" fmla="*/ 7620 w 11430"/>
                  <a:gd name="connsiteY0" fmla="*/ 0 h 15239"/>
                  <a:gd name="connsiteX1" fmla="*/ 11430 w 11430"/>
                  <a:gd name="connsiteY1" fmla="*/ 7620 h 15239"/>
                  <a:gd name="connsiteX2" fmla="*/ 3810 w 11430"/>
                  <a:gd name="connsiteY2" fmla="*/ 15240 h 15239"/>
                  <a:gd name="connsiteX3" fmla="*/ 0 w 11430"/>
                  <a:gd name="connsiteY3" fmla="*/ 11430 h 15239"/>
                  <a:gd name="connsiteX4" fmla="*/ 7620 w 11430"/>
                  <a:gd name="connsiteY4" fmla="*/ 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15239">
                    <a:moveTo>
                      <a:pt x="7620" y="0"/>
                    </a:moveTo>
                    <a:cubicBezTo>
                      <a:pt x="11430" y="0"/>
                      <a:pt x="11430" y="3810"/>
                      <a:pt x="11430" y="7620"/>
                    </a:cubicBezTo>
                    <a:cubicBezTo>
                      <a:pt x="11430" y="11430"/>
                      <a:pt x="11430" y="15240"/>
                      <a:pt x="3810" y="15240"/>
                    </a:cubicBezTo>
                    <a:cubicBezTo>
                      <a:pt x="0" y="15240"/>
                      <a:pt x="0" y="11430"/>
                      <a:pt x="0" y="11430"/>
                    </a:cubicBezTo>
                    <a:cubicBezTo>
                      <a:pt x="3810" y="3810"/>
                      <a:pt x="3810" y="3810"/>
                      <a:pt x="7620" y="0"/>
                    </a:cubicBezTo>
                    <a:close/>
                  </a:path>
                </a:pathLst>
              </a:custGeom>
              <a:solidFill>
                <a:srgbClr val="FFF3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87" name="Freeform: Shape 1086">
                <a:extLst>
                  <a:ext uri="{FF2B5EF4-FFF2-40B4-BE49-F238E27FC236}">
                    <a16:creationId xmlns:a16="http://schemas.microsoft.com/office/drawing/2014/main" id="{AB276D56-5E8F-28D1-EFA7-3E7AE9B684A0}"/>
                  </a:ext>
                </a:extLst>
              </p:cNvPr>
              <p:cNvSpPr/>
              <p:nvPr/>
            </p:nvSpPr>
            <p:spPr>
              <a:xfrm>
                <a:off x="6964681" y="1844040"/>
                <a:ext cx="15239" cy="11429"/>
              </a:xfrm>
              <a:custGeom>
                <a:avLst/>
                <a:gdLst>
                  <a:gd name="connsiteX0" fmla="*/ 0 w 15239"/>
                  <a:gd name="connsiteY0" fmla="*/ 7620 h 11429"/>
                  <a:gd name="connsiteX1" fmla="*/ 11430 w 15239"/>
                  <a:gd name="connsiteY1" fmla="*/ 0 h 11429"/>
                  <a:gd name="connsiteX2" fmla="*/ 15240 w 15239"/>
                  <a:gd name="connsiteY2" fmla="*/ 3810 h 11429"/>
                  <a:gd name="connsiteX3" fmla="*/ 3810 w 15239"/>
                  <a:gd name="connsiteY3" fmla="*/ 11430 h 11429"/>
                  <a:gd name="connsiteX4" fmla="*/ 0 w 15239"/>
                  <a:gd name="connsiteY4" fmla="*/ 762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1429">
                    <a:moveTo>
                      <a:pt x="0" y="7620"/>
                    </a:moveTo>
                    <a:cubicBezTo>
                      <a:pt x="0" y="3810"/>
                      <a:pt x="3810" y="0"/>
                      <a:pt x="11430" y="0"/>
                    </a:cubicBezTo>
                    <a:cubicBezTo>
                      <a:pt x="15240" y="0"/>
                      <a:pt x="15240" y="0"/>
                      <a:pt x="15240" y="3810"/>
                    </a:cubicBezTo>
                    <a:cubicBezTo>
                      <a:pt x="15240" y="7620"/>
                      <a:pt x="7620" y="11430"/>
                      <a:pt x="3810" y="11430"/>
                    </a:cubicBezTo>
                    <a:cubicBezTo>
                      <a:pt x="0" y="11430"/>
                      <a:pt x="0" y="11430"/>
                      <a:pt x="0" y="7620"/>
                    </a:cubicBezTo>
                    <a:close/>
                  </a:path>
                </a:pathLst>
              </a:custGeom>
              <a:solidFill>
                <a:srgbClr val="FFAAF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88" name="Freeform: Shape 1087">
                <a:extLst>
                  <a:ext uri="{FF2B5EF4-FFF2-40B4-BE49-F238E27FC236}">
                    <a16:creationId xmlns:a16="http://schemas.microsoft.com/office/drawing/2014/main" id="{34C2EE76-9A68-7B8C-CCF4-101A710643E9}"/>
                  </a:ext>
                </a:extLst>
              </p:cNvPr>
              <p:cNvSpPr/>
              <p:nvPr/>
            </p:nvSpPr>
            <p:spPr>
              <a:xfrm>
                <a:off x="5261611" y="2506980"/>
                <a:ext cx="16818" cy="13007"/>
              </a:xfrm>
              <a:custGeom>
                <a:avLst/>
                <a:gdLst>
                  <a:gd name="connsiteX0" fmla="*/ 0 w 16818"/>
                  <a:gd name="connsiteY0" fmla="*/ 7620 h 13007"/>
                  <a:gd name="connsiteX1" fmla="*/ 11430 w 16818"/>
                  <a:gd name="connsiteY1" fmla="*/ 0 h 13007"/>
                  <a:gd name="connsiteX2" fmla="*/ 15240 w 16818"/>
                  <a:gd name="connsiteY2" fmla="*/ 7620 h 13007"/>
                  <a:gd name="connsiteX3" fmla="*/ 7620 w 16818"/>
                  <a:gd name="connsiteY3" fmla="*/ 11430 h 13007"/>
                  <a:gd name="connsiteX4" fmla="*/ 0 w 16818"/>
                  <a:gd name="connsiteY4" fmla="*/ 7620 h 13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18" h="13007">
                    <a:moveTo>
                      <a:pt x="0" y="7620"/>
                    </a:moveTo>
                    <a:cubicBezTo>
                      <a:pt x="0" y="3810"/>
                      <a:pt x="3810" y="0"/>
                      <a:pt x="11430" y="0"/>
                    </a:cubicBezTo>
                    <a:cubicBezTo>
                      <a:pt x="15240" y="0"/>
                      <a:pt x="19050" y="3810"/>
                      <a:pt x="15240" y="7620"/>
                    </a:cubicBezTo>
                    <a:cubicBezTo>
                      <a:pt x="15240" y="11430"/>
                      <a:pt x="11430" y="11430"/>
                      <a:pt x="7620" y="11430"/>
                    </a:cubicBezTo>
                    <a:cubicBezTo>
                      <a:pt x="3810" y="15240"/>
                      <a:pt x="0" y="11430"/>
                      <a:pt x="0" y="7620"/>
                    </a:cubicBezTo>
                    <a:close/>
                  </a:path>
                </a:pathLst>
              </a:custGeom>
              <a:solidFill>
                <a:srgbClr val="FFE3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89" name="Freeform: Shape 1088">
                <a:extLst>
                  <a:ext uri="{FF2B5EF4-FFF2-40B4-BE49-F238E27FC236}">
                    <a16:creationId xmlns:a16="http://schemas.microsoft.com/office/drawing/2014/main" id="{87C9EE66-3111-B4EB-6962-101614BBB3E8}"/>
                  </a:ext>
                </a:extLst>
              </p:cNvPr>
              <p:cNvSpPr/>
              <p:nvPr/>
            </p:nvSpPr>
            <p:spPr>
              <a:xfrm>
                <a:off x="5391151" y="2293620"/>
                <a:ext cx="19050" cy="15239"/>
              </a:xfrm>
              <a:custGeom>
                <a:avLst/>
                <a:gdLst>
                  <a:gd name="connsiteX0" fmla="*/ 15240 w 19050"/>
                  <a:gd name="connsiteY0" fmla="*/ 0 h 15239"/>
                  <a:gd name="connsiteX1" fmla="*/ 19050 w 19050"/>
                  <a:gd name="connsiteY1" fmla="*/ 3810 h 15239"/>
                  <a:gd name="connsiteX2" fmla="*/ 3810 w 19050"/>
                  <a:gd name="connsiteY2" fmla="*/ 15240 h 15239"/>
                  <a:gd name="connsiteX3" fmla="*/ 0 w 19050"/>
                  <a:gd name="connsiteY3" fmla="*/ 11430 h 15239"/>
                  <a:gd name="connsiteX4" fmla="*/ 15240 w 19050"/>
                  <a:gd name="connsiteY4" fmla="*/ 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5239">
                    <a:moveTo>
                      <a:pt x="15240" y="0"/>
                    </a:moveTo>
                    <a:cubicBezTo>
                      <a:pt x="19050" y="0"/>
                      <a:pt x="19050" y="0"/>
                      <a:pt x="19050" y="3810"/>
                    </a:cubicBezTo>
                    <a:cubicBezTo>
                      <a:pt x="19050" y="7620"/>
                      <a:pt x="7620" y="15240"/>
                      <a:pt x="3810" y="15240"/>
                    </a:cubicBezTo>
                    <a:cubicBezTo>
                      <a:pt x="3810" y="15240"/>
                      <a:pt x="0" y="11430"/>
                      <a:pt x="0" y="11430"/>
                    </a:cubicBezTo>
                    <a:cubicBezTo>
                      <a:pt x="3810" y="7620"/>
                      <a:pt x="7620" y="0"/>
                      <a:pt x="15240" y="0"/>
                    </a:cubicBezTo>
                    <a:close/>
                  </a:path>
                </a:pathLst>
              </a:custGeom>
              <a:solidFill>
                <a:srgbClr val="FFF5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90" name="Freeform: Shape 1089">
                <a:extLst>
                  <a:ext uri="{FF2B5EF4-FFF2-40B4-BE49-F238E27FC236}">
                    <a16:creationId xmlns:a16="http://schemas.microsoft.com/office/drawing/2014/main" id="{D55F5865-A708-5819-1778-90873C587F89}"/>
                  </a:ext>
                </a:extLst>
              </p:cNvPr>
              <p:cNvSpPr/>
              <p:nvPr/>
            </p:nvSpPr>
            <p:spPr>
              <a:xfrm>
                <a:off x="8088631" y="1453925"/>
                <a:ext cx="22859" cy="10609"/>
              </a:xfrm>
              <a:custGeom>
                <a:avLst/>
                <a:gdLst>
                  <a:gd name="connsiteX0" fmla="*/ 0 w 22859"/>
                  <a:gd name="connsiteY0" fmla="*/ 9115 h 10609"/>
                  <a:gd name="connsiteX1" fmla="*/ 22860 w 22859"/>
                  <a:gd name="connsiteY1" fmla="*/ 1495 h 10609"/>
                  <a:gd name="connsiteX2" fmla="*/ 0 w 22859"/>
                  <a:gd name="connsiteY2" fmla="*/ 9115 h 10609"/>
                </a:gdLst>
                <a:ahLst/>
                <a:cxnLst>
                  <a:cxn ang="0">
                    <a:pos x="connsiteX0" y="connsiteY0"/>
                  </a:cxn>
                  <a:cxn ang="0">
                    <a:pos x="connsiteX1" y="connsiteY1"/>
                  </a:cxn>
                  <a:cxn ang="0">
                    <a:pos x="connsiteX2" y="connsiteY2"/>
                  </a:cxn>
                </a:cxnLst>
                <a:rect l="l" t="t" r="r" b="b"/>
                <a:pathLst>
                  <a:path w="22859" h="10609">
                    <a:moveTo>
                      <a:pt x="0" y="9115"/>
                    </a:moveTo>
                    <a:cubicBezTo>
                      <a:pt x="7620" y="1495"/>
                      <a:pt x="11430" y="-2315"/>
                      <a:pt x="22860" y="1495"/>
                    </a:cubicBezTo>
                    <a:cubicBezTo>
                      <a:pt x="19050" y="9115"/>
                      <a:pt x="11430" y="12925"/>
                      <a:pt x="0" y="9115"/>
                    </a:cubicBezTo>
                    <a:close/>
                  </a:path>
                </a:pathLst>
              </a:custGeom>
              <a:solidFill>
                <a:srgbClr val="FFE2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91" name="Freeform: Shape 1090">
                <a:extLst>
                  <a:ext uri="{FF2B5EF4-FFF2-40B4-BE49-F238E27FC236}">
                    <a16:creationId xmlns:a16="http://schemas.microsoft.com/office/drawing/2014/main" id="{4BD7E453-7AD9-888F-EA55-F6434F07424D}"/>
                  </a:ext>
                </a:extLst>
              </p:cNvPr>
              <p:cNvSpPr/>
              <p:nvPr/>
            </p:nvSpPr>
            <p:spPr>
              <a:xfrm>
                <a:off x="6507481" y="1550670"/>
                <a:ext cx="15239" cy="11429"/>
              </a:xfrm>
              <a:custGeom>
                <a:avLst/>
                <a:gdLst>
                  <a:gd name="connsiteX0" fmla="*/ 11430 w 15239"/>
                  <a:gd name="connsiteY0" fmla="*/ 0 h 11429"/>
                  <a:gd name="connsiteX1" fmla="*/ 15240 w 15239"/>
                  <a:gd name="connsiteY1" fmla="*/ 3810 h 11429"/>
                  <a:gd name="connsiteX2" fmla="*/ 3810 w 15239"/>
                  <a:gd name="connsiteY2" fmla="*/ 11430 h 11429"/>
                  <a:gd name="connsiteX3" fmla="*/ 0 w 15239"/>
                  <a:gd name="connsiteY3" fmla="*/ 7620 h 11429"/>
                  <a:gd name="connsiteX4" fmla="*/ 11430 w 15239"/>
                  <a:gd name="connsiteY4" fmla="*/ 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1429">
                    <a:moveTo>
                      <a:pt x="11430" y="0"/>
                    </a:moveTo>
                    <a:cubicBezTo>
                      <a:pt x="15240" y="0"/>
                      <a:pt x="15240" y="3810"/>
                      <a:pt x="15240" y="3810"/>
                    </a:cubicBezTo>
                    <a:cubicBezTo>
                      <a:pt x="15240" y="7620"/>
                      <a:pt x="11430" y="11430"/>
                      <a:pt x="3810" y="11430"/>
                    </a:cubicBezTo>
                    <a:cubicBezTo>
                      <a:pt x="3810" y="11430"/>
                      <a:pt x="0" y="7620"/>
                      <a:pt x="0" y="7620"/>
                    </a:cubicBezTo>
                    <a:cubicBezTo>
                      <a:pt x="3810" y="3810"/>
                      <a:pt x="7620" y="3810"/>
                      <a:pt x="11430" y="0"/>
                    </a:cubicBezTo>
                    <a:close/>
                  </a:path>
                </a:pathLst>
              </a:custGeom>
              <a:solidFill>
                <a:srgbClr val="FFF4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92" name="Freeform: Shape 1091">
                <a:extLst>
                  <a:ext uri="{FF2B5EF4-FFF2-40B4-BE49-F238E27FC236}">
                    <a16:creationId xmlns:a16="http://schemas.microsoft.com/office/drawing/2014/main" id="{B463A3C1-D65F-C5F1-BC21-F6B24F5DAE55}"/>
                  </a:ext>
                </a:extLst>
              </p:cNvPr>
              <p:cNvSpPr/>
              <p:nvPr/>
            </p:nvSpPr>
            <p:spPr>
              <a:xfrm>
                <a:off x="4972051" y="2590800"/>
                <a:ext cx="15239" cy="11430"/>
              </a:xfrm>
              <a:custGeom>
                <a:avLst/>
                <a:gdLst>
                  <a:gd name="connsiteX0" fmla="*/ 7620 w 15239"/>
                  <a:gd name="connsiteY0" fmla="*/ 0 h 11430"/>
                  <a:gd name="connsiteX1" fmla="*/ 15240 w 15239"/>
                  <a:gd name="connsiteY1" fmla="*/ 3810 h 11430"/>
                  <a:gd name="connsiteX2" fmla="*/ 7620 w 15239"/>
                  <a:gd name="connsiteY2" fmla="*/ 11430 h 11430"/>
                  <a:gd name="connsiteX3" fmla="*/ 0 w 15239"/>
                  <a:gd name="connsiteY3" fmla="*/ 7620 h 11430"/>
                  <a:gd name="connsiteX4" fmla="*/ 7620 w 15239"/>
                  <a:gd name="connsiteY4" fmla="*/ 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1430">
                    <a:moveTo>
                      <a:pt x="7620" y="0"/>
                    </a:moveTo>
                    <a:cubicBezTo>
                      <a:pt x="11430" y="0"/>
                      <a:pt x="15240" y="0"/>
                      <a:pt x="15240" y="3810"/>
                    </a:cubicBezTo>
                    <a:cubicBezTo>
                      <a:pt x="15240" y="7620"/>
                      <a:pt x="11430" y="11430"/>
                      <a:pt x="7620" y="11430"/>
                    </a:cubicBezTo>
                    <a:cubicBezTo>
                      <a:pt x="3810" y="11430"/>
                      <a:pt x="0" y="7620"/>
                      <a:pt x="0" y="7620"/>
                    </a:cubicBezTo>
                    <a:cubicBezTo>
                      <a:pt x="0" y="0"/>
                      <a:pt x="0" y="0"/>
                      <a:pt x="7620" y="0"/>
                    </a:cubicBezTo>
                    <a:close/>
                  </a:path>
                </a:pathLst>
              </a:custGeom>
              <a:solidFill>
                <a:srgbClr val="FFE3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93" name="Freeform: Shape 1092">
                <a:extLst>
                  <a:ext uri="{FF2B5EF4-FFF2-40B4-BE49-F238E27FC236}">
                    <a16:creationId xmlns:a16="http://schemas.microsoft.com/office/drawing/2014/main" id="{20BE5A7D-38A3-32FB-41EC-878B9B7D2CA8}"/>
                  </a:ext>
                </a:extLst>
              </p:cNvPr>
              <p:cNvSpPr/>
              <p:nvPr/>
            </p:nvSpPr>
            <p:spPr>
              <a:xfrm>
                <a:off x="5840731" y="2244090"/>
                <a:ext cx="15239" cy="11429"/>
              </a:xfrm>
              <a:custGeom>
                <a:avLst/>
                <a:gdLst>
                  <a:gd name="connsiteX0" fmla="*/ 0 w 15239"/>
                  <a:gd name="connsiteY0" fmla="*/ 7620 h 11429"/>
                  <a:gd name="connsiteX1" fmla="*/ 7620 w 15239"/>
                  <a:gd name="connsiteY1" fmla="*/ 0 h 11429"/>
                  <a:gd name="connsiteX2" fmla="*/ 15240 w 15239"/>
                  <a:gd name="connsiteY2" fmla="*/ 3810 h 11429"/>
                  <a:gd name="connsiteX3" fmla="*/ 7620 w 15239"/>
                  <a:gd name="connsiteY3" fmla="*/ 11430 h 11429"/>
                  <a:gd name="connsiteX4" fmla="*/ 0 w 15239"/>
                  <a:gd name="connsiteY4" fmla="*/ 762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1429">
                    <a:moveTo>
                      <a:pt x="0" y="7620"/>
                    </a:moveTo>
                    <a:cubicBezTo>
                      <a:pt x="0" y="3810"/>
                      <a:pt x="3810" y="0"/>
                      <a:pt x="7620" y="0"/>
                    </a:cubicBezTo>
                    <a:cubicBezTo>
                      <a:pt x="11430" y="0"/>
                      <a:pt x="15240" y="0"/>
                      <a:pt x="15240" y="3810"/>
                    </a:cubicBezTo>
                    <a:cubicBezTo>
                      <a:pt x="15240" y="7620"/>
                      <a:pt x="11430" y="11430"/>
                      <a:pt x="7620" y="11430"/>
                    </a:cubicBezTo>
                    <a:cubicBezTo>
                      <a:pt x="3810" y="11430"/>
                      <a:pt x="0" y="11430"/>
                      <a:pt x="0" y="7620"/>
                    </a:cubicBezTo>
                    <a:close/>
                  </a:path>
                </a:pathLst>
              </a:custGeom>
              <a:solidFill>
                <a:srgbClr val="FFF5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94" name="Freeform: Shape 1093">
                <a:extLst>
                  <a:ext uri="{FF2B5EF4-FFF2-40B4-BE49-F238E27FC236}">
                    <a16:creationId xmlns:a16="http://schemas.microsoft.com/office/drawing/2014/main" id="{EEAA703B-408D-A9DF-040C-8496A82FB508}"/>
                  </a:ext>
                </a:extLst>
              </p:cNvPr>
              <p:cNvSpPr/>
              <p:nvPr/>
            </p:nvSpPr>
            <p:spPr>
              <a:xfrm>
                <a:off x="7924801" y="1310640"/>
                <a:ext cx="30480" cy="15239"/>
              </a:xfrm>
              <a:custGeom>
                <a:avLst/>
                <a:gdLst>
                  <a:gd name="connsiteX0" fmla="*/ 30480 w 30480"/>
                  <a:gd name="connsiteY0" fmla="*/ 0 h 15239"/>
                  <a:gd name="connsiteX1" fmla="*/ 30480 w 30480"/>
                  <a:gd name="connsiteY1" fmla="*/ 3810 h 15239"/>
                  <a:gd name="connsiteX2" fmla="*/ 0 w 30480"/>
                  <a:gd name="connsiteY2" fmla="*/ 15240 h 15239"/>
                  <a:gd name="connsiteX3" fmla="*/ 30480 w 30480"/>
                  <a:gd name="connsiteY3" fmla="*/ 0 h 15239"/>
                </a:gdLst>
                <a:ahLst/>
                <a:cxnLst>
                  <a:cxn ang="0">
                    <a:pos x="connsiteX0" y="connsiteY0"/>
                  </a:cxn>
                  <a:cxn ang="0">
                    <a:pos x="connsiteX1" y="connsiteY1"/>
                  </a:cxn>
                  <a:cxn ang="0">
                    <a:pos x="connsiteX2" y="connsiteY2"/>
                  </a:cxn>
                  <a:cxn ang="0">
                    <a:pos x="connsiteX3" y="connsiteY3"/>
                  </a:cxn>
                </a:cxnLst>
                <a:rect l="l" t="t" r="r" b="b"/>
                <a:pathLst>
                  <a:path w="30480" h="15239">
                    <a:moveTo>
                      <a:pt x="30480" y="0"/>
                    </a:moveTo>
                    <a:cubicBezTo>
                      <a:pt x="30480" y="0"/>
                      <a:pt x="30480" y="3810"/>
                      <a:pt x="30480" y="3810"/>
                    </a:cubicBezTo>
                    <a:cubicBezTo>
                      <a:pt x="22860" y="7620"/>
                      <a:pt x="15240" y="15240"/>
                      <a:pt x="0" y="15240"/>
                    </a:cubicBezTo>
                    <a:cubicBezTo>
                      <a:pt x="15240" y="7620"/>
                      <a:pt x="22860" y="0"/>
                      <a:pt x="30480" y="0"/>
                    </a:cubicBezTo>
                    <a:close/>
                  </a:path>
                </a:pathLst>
              </a:custGeom>
              <a:solidFill>
                <a:srgbClr val="FFD4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95" name="Freeform: Shape 1094">
                <a:extLst>
                  <a:ext uri="{FF2B5EF4-FFF2-40B4-BE49-F238E27FC236}">
                    <a16:creationId xmlns:a16="http://schemas.microsoft.com/office/drawing/2014/main" id="{A12C2D24-CDE4-A4E0-3BAB-7434AA458603}"/>
                  </a:ext>
                </a:extLst>
              </p:cNvPr>
              <p:cNvSpPr/>
              <p:nvPr/>
            </p:nvSpPr>
            <p:spPr>
              <a:xfrm>
                <a:off x="6545581" y="1790700"/>
                <a:ext cx="11430" cy="13008"/>
              </a:xfrm>
              <a:custGeom>
                <a:avLst/>
                <a:gdLst>
                  <a:gd name="connsiteX0" fmla="*/ 0 w 11430"/>
                  <a:gd name="connsiteY0" fmla="*/ 7620 h 13008"/>
                  <a:gd name="connsiteX1" fmla="*/ 7620 w 11430"/>
                  <a:gd name="connsiteY1" fmla="*/ 0 h 13008"/>
                  <a:gd name="connsiteX2" fmla="*/ 11430 w 11430"/>
                  <a:gd name="connsiteY2" fmla="*/ 3810 h 13008"/>
                  <a:gd name="connsiteX3" fmla="*/ 3810 w 11430"/>
                  <a:gd name="connsiteY3" fmla="*/ 11430 h 13008"/>
                  <a:gd name="connsiteX4" fmla="*/ 0 w 11430"/>
                  <a:gd name="connsiteY4" fmla="*/ 7620 h 13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13008">
                    <a:moveTo>
                      <a:pt x="0" y="7620"/>
                    </a:moveTo>
                    <a:cubicBezTo>
                      <a:pt x="0" y="3810"/>
                      <a:pt x="3810" y="0"/>
                      <a:pt x="7620" y="0"/>
                    </a:cubicBezTo>
                    <a:cubicBezTo>
                      <a:pt x="11430" y="0"/>
                      <a:pt x="11430" y="3810"/>
                      <a:pt x="11430" y="3810"/>
                    </a:cubicBezTo>
                    <a:cubicBezTo>
                      <a:pt x="11430" y="7620"/>
                      <a:pt x="7620" y="11430"/>
                      <a:pt x="3810" y="11430"/>
                    </a:cubicBezTo>
                    <a:cubicBezTo>
                      <a:pt x="0" y="15240"/>
                      <a:pt x="0" y="11430"/>
                      <a:pt x="0" y="7620"/>
                    </a:cubicBezTo>
                    <a:close/>
                  </a:path>
                </a:pathLst>
              </a:custGeom>
              <a:solidFill>
                <a:srgbClr val="FF94F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96" name="Freeform: Shape 1095">
                <a:extLst>
                  <a:ext uri="{FF2B5EF4-FFF2-40B4-BE49-F238E27FC236}">
                    <a16:creationId xmlns:a16="http://schemas.microsoft.com/office/drawing/2014/main" id="{CF7504A2-1C00-8EEA-3EF5-23339FE56995}"/>
                  </a:ext>
                </a:extLst>
              </p:cNvPr>
              <p:cNvSpPr/>
              <p:nvPr/>
            </p:nvSpPr>
            <p:spPr>
              <a:xfrm>
                <a:off x="8054340" y="182880"/>
                <a:ext cx="15240" cy="11429"/>
              </a:xfrm>
              <a:custGeom>
                <a:avLst/>
                <a:gdLst>
                  <a:gd name="connsiteX0" fmla="*/ 0 w 15240"/>
                  <a:gd name="connsiteY0" fmla="*/ 7620 h 11429"/>
                  <a:gd name="connsiteX1" fmla="*/ 11430 w 15240"/>
                  <a:gd name="connsiteY1" fmla="*/ 0 h 11429"/>
                  <a:gd name="connsiteX2" fmla="*/ 15240 w 15240"/>
                  <a:gd name="connsiteY2" fmla="*/ 3810 h 11429"/>
                  <a:gd name="connsiteX3" fmla="*/ 3810 w 15240"/>
                  <a:gd name="connsiteY3" fmla="*/ 11430 h 11429"/>
                  <a:gd name="connsiteX4" fmla="*/ 0 w 15240"/>
                  <a:gd name="connsiteY4" fmla="*/ 762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1429">
                    <a:moveTo>
                      <a:pt x="0" y="7620"/>
                    </a:moveTo>
                    <a:cubicBezTo>
                      <a:pt x="0" y="3810"/>
                      <a:pt x="3810" y="0"/>
                      <a:pt x="11430" y="0"/>
                    </a:cubicBezTo>
                    <a:cubicBezTo>
                      <a:pt x="15240" y="0"/>
                      <a:pt x="15240" y="3810"/>
                      <a:pt x="15240" y="3810"/>
                    </a:cubicBezTo>
                    <a:cubicBezTo>
                      <a:pt x="15240" y="7620"/>
                      <a:pt x="11430" y="11430"/>
                      <a:pt x="3810" y="11430"/>
                    </a:cubicBezTo>
                    <a:cubicBezTo>
                      <a:pt x="0" y="11430"/>
                      <a:pt x="0" y="11430"/>
                      <a:pt x="0" y="7620"/>
                    </a:cubicBezTo>
                    <a:close/>
                  </a:path>
                </a:pathLst>
              </a:custGeom>
              <a:solidFill>
                <a:srgbClr val="FF90F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97" name="Freeform: Shape 1096">
                <a:extLst>
                  <a:ext uri="{FF2B5EF4-FFF2-40B4-BE49-F238E27FC236}">
                    <a16:creationId xmlns:a16="http://schemas.microsoft.com/office/drawing/2014/main" id="{BAB6CC0B-D2A5-96E0-B9DE-107A7262A9CA}"/>
                  </a:ext>
                </a:extLst>
              </p:cNvPr>
              <p:cNvSpPr/>
              <p:nvPr/>
            </p:nvSpPr>
            <p:spPr>
              <a:xfrm>
                <a:off x="4834891" y="1790700"/>
                <a:ext cx="11429" cy="11429"/>
              </a:xfrm>
              <a:custGeom>
                <a:avLst/>
                <a:gdLst>
                  <a:gd name="connsiteX0" fmla="*/ 7620 w 11429"/>
                  <a:gd name="connsiteY0" fmla="*/ 11430 h 11429"/>
                  <a:gd name="connsiteX1" fmla="*/ 0 w 11429"/>
                  <a:gd name="connsiteY1" fmla="*/ 3810 h 11429"/>
                  <a:gd name="connsiteX2" fmla="*/ 3810 w 11429"/>
                  <a:gd name="connsiteY2" fmla="*/ 0 h 11429"/>
                  <a:gd name="connsiteX3" fmla="*/ 11430 w 11429"/>
                  <a:gd name="connsiteY3" fmla="*/ 7620 h 11429"/>
                  <a:gd name="connsiteX4" fmla="*/ 7620 w 11429"/>
                  <a:gd name="connsiteY4" fmla="*/ 1143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9" h="11429">
                    <a:moveTo>
                      <a:pt x="7620" y="11430"/>
                    </a:moveTo>
                    <a:cubicBezTo>
                      <a:pt x="0" y="11430"/>
                      <a:pt x="0" y="7620"/>
                      <a:pt x="0" y="3810"/>
                    </a:cubicBezTo>
                    <a:cubicBezTo>
                      <a:pt x="0" y="0"/>
                      <a:pt x="0" y="0"/>
                      <a:pt x="3810" y="0"/>
                    </a:cubicBezTo>
                    <a:cubicBezTo>
                      <a:pt x="7620" y="0"/>
                      <a:pt x="11430" y="3810"/>
                      <a:pt x="11430" y="7620"/>
                    </a:cubicBezTo>
                    <a:cubicBezTo>
                      <a:pt x="11430" y="11430"/>
                      <a:pt x="11430" y="11430"/>
                      <a:pt x="7620" y="11430"/>
                    </a:cubicBezTo>
                    <a:close/>
                  </a:path>
                </a:pathLst>
              </a:custGeom>
              <a:solidFill>
                <a:srgbClr val="FFF1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98" name="Freeform: Shape 1097">
                <a:extLst>
                  <a:ext uri="{FF2B5EF4-FFF2-40B4-BE49-F238E27FC236}">
                    <a16:creationId xmlns:a16="http://schemas.microsoft.com/office/drawing/2014/main" id="{24CA8C64-E810-8C38-9312-341E8233E06A}"/>
                  </a:ext>
                </a:extLst>
              </p:cNvPr>
              <p:cNvSpPr/>
              <p:nvPr/>
            </p:nvSpPr>
            <p:spPr>
              <a:xfrm>
                <a:off x="7235190" y="2006291"/>
                <a:ext cx="15240" cy="9198"/>
              </a:xfrm>
              <a:custGeom>
                <a:avLst/>
                <a:gdLst>
                  <a:gd name="connsiteX0" fmla="*/ 15240 w 15240"/>
                  <a:gd name="connsiteY0" fmla="*/ 5388 h 9198"/>
                  <a:gd name="connsiteX1" fmla="*/ 7620 w 15240"/>
                  <a:gd name="connsiteY1" fmla="*/ 9198 h 9198"/>
                  <a:gd name="connsiteX2" fmla="*/ 0 w 15240"/>
                  <a:gd name="connsiteY2" fmla="*/ 5388 h 9198"/>
                  <a:gd name="connsiteX3" fmla="*/ 7620 w 15240"/>
                  <a:gd name="connsiteY3" fmla="*/ 1578 h 9198"/>
                  <a:gd name="connsiteX4" fmla="*/ 15240 w 15240"/>
                  <a:gd name="connsiteY4" fmla="*/ 5388 h 91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9198">
                    <a:moveTo>
                      <a:pt x="15240" y="5388"/>
                    </a:moveTo>
                    <a:cubicBezTo>
                      <a:pt x="15240" y="9198"/>
                      <a:pt x="11430" y="9198"/>
                      <a:pt x="7620" y="9198"/>
                    </a:cubicBezTo>
                    <a:cubicBezTo>
                      <a:pt x="3810" y="9198"/>
                      <a:pt x="0" y="5388"/>
                      <a:pt x="0" y="5388"/>
                    </a:cubicBezTo>
                    <a:cubicBezTo>
                      <a:pt x="0" y="1578"/>
                      <a:pt x="3810" y="-2232"/>
                      <a:pt x="7620" y="1578"/>
                    </a:cubicBezTo>
                    <a:cubicBezTo>
                      <a:pt x="15240" y="-2232"/>
                      <a:pt x="15240" y="1578"/>
                      <a:pt x="15240" y="5388"/>
                    </a:cubicBezTo>
                    <a:close/>
                  </a:path>
                </a:pathLst>
              </a:custGeom>
              <a:solidFill>
                <a:srgbClr val="FF84E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99" name="Freeform: Shape 1098">
                <a:extLst>
                  <a:ext uri="{FF2B5EF4-FFF2-40B4-BE49-F238E27FC236}">
                    <a16:creationId xmlns:a16="http://schemas.microsoft.com/office/drawing/2014/main" id="{3D248ABC-7F4B-5BC4-C5C5-D27AC3D242FA}"/>
                  </a:ext>
                </a:extLst>
              </p:cNvPr>
              <p:cNvSpPr/>
              <p:nvPr/>
            </p:nvSpPr>
            <p:spPr>
              <a:xfrm>
                <a:off x="7147561" y="1671551"/>
                <a:ext cx="19050" cy="8658"/>
              </a:xfrm>
              <a:custGeom>
                <a:avLst/>
                <a:gdLst>
                  <a:gd name="connsiteX0" fmla="*/ 0 w 19050"/>
                  <a:gd name="connsiteY0" fmla="*/ 8658 h 8658"/>
                  <a:gd name="connsiteX1" fmla="*/ 0 w 19050"/>
                  <a:gd name="connsiteY1" fmla="*/ 8658 h 8658"/>
                  <a:gd name="connsiteX2" fmla="*/ 19050 w 19050"/>
                  <a:gd name="connsiteY2" fmla="*/ 1038 h 8658"/>
                  <a:gd name="connsiteX3" fmla="*/ 19050 w 19050"/>
                  <a:gd name="connsiteY3" fmla="*/ 4848 h 8658"/>
                  <a:gd name="connsiteX4" fmla="*/ 3810 w 19050"/>
                  <a:gd name="connsiteY4" fmla="*/ 8658 h 8658"/>
                  <a:gd name="connsiteX5" fmla="*/ 0 w 19050"/>
                  <a:gd name="connsiteY5" fmla="*/ 8658 h 8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8658">
                    <a:moveTo>
                      <a:pt x="0" y="8658"/>
                    </a:moveTo>
                    <a:cubicBezTo>
                      <a:pt x="3810" y="4848"/>
                      <a:pt x="3810" y="4848"/>
                      <a:pt x="0" y="8658"/>
                    </a:cubicBezTo>
                    <a:cubicBezTo>
                      <a:pt x="7620" y="4848"/>
                      <a:pt x="15240" y="-2772"/>
                      <a:pt x="19050" y="1038"/>
                    </a:cubicBezTo>
                    <a:cubicBezTo>
                      <a:pt x="19050" y="1038"/>
                      <a:pt x="19050" y="4848"/>
                      <a:pt x="19050" y="4848"/>
                    </a:cubicBezTo>
                    <a:cubicBezTo>
                      <a:pt x="15240" y="8658"/>
                      <a:pt x="7620" y="8658"/>
                      <a:pt x="3810" y="8658"/>
                    </a:cubicBezTo>
                    <a:cubicBezTo>
                      <a:pt x="3810" y="8658"/>
                      <a:pt x="3810" y="8658"/>
                      <a:pt x="0" y="8658"/>
                    </a:cubicBezTo>
                    <a:close/>
                  </a:path>
                </a:pathLst>
              </a:custGeom>
              <a:solidFill>
                <a:srgbClr val="FFEC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00" name="Freeform: Shape 1099">
                <a:extLst>
                  <a:ext uri="{FF2B5EF4-FFF2-40B4-BE49-F238E27FC236}">
                    <a16:creationId xmlns:a16="http://schemas.microsoft.com/office/drawing/2014/main" id="{9986664A-D6FA-C87D-6AFE-E4E5C41D4309}"/>
                  </a:ext>
                </a:extLst>
              </p:cNvPr>
              <p:cNvSpPr/>
              <p:nvPr/>
            </p:nvSpPr>
            <p:spPr>
              <a:xfrm>
                <a:off x="8317231" y="881417"/>
                <a:ext cx="19050" cy="11617"/>
              </a:xfrm>
              <a:custGeom>
                <a:avLst/>
                <a:gdLst>
                  <a:gd name="connsiteX0" fmla="*/ 19050 w 19050"/>
                  <a:gd name="connsiteY0" fmla="*/ 2503 h 11617"/>
                  <a:gd name="connsiteX1" fmla="*/ 3810 w 19050"/>
                  <a:gd name="connsiteY1" fmla="*/ 10123 h 11617"/>
                  <a:gd name="connsiteX2" fmla="*/ 0 w 19050"/>
                  <a:gd name="connsiteY2" fmla="*/ 6313 h 11617"/>
                  <a:gd name="connsiteX3" fmla="*/ 19050 w 19050"/>
                  <a:gd name="connsiteY3" fmla="*/ 2503 h 11617"/>
                </a:gdLst>
                <a:ahLst/>
                <a:cxnLst>
                  <a:cxn ang="0">
                    <a:pos x="connsiteX0" y="connsiteY0"/>
                  </a:cxn>
                  <a:cxn ang="0">
                    <a:pos x="connsiteX1" y="connsiteY1"/>
                  </a:cxn>
                  <a:cxn ang="0">
                    <a:pos x="connsiteX2" y="connsiteY2"/>
                  </a:cxn>
                  <a:cxn ang="0">
                    <a:pos x="connsiteX3" y="connsiteY3"/>
                  </a:cxn>
                </a:cxnLst>
                <a:rect l="l" t="t" r="r" b="b"/>
                <a:pathLst>
                  <a:path w="19050" h="11617">
                    <a:moveTo>
                      <a:pt x="19050" y="2503"/>
                    </a:moveTo>
                    <a:cubicBezTo>
                      <a:pt x="15240" y="10123"/>
                      <a:pt x="11430" y="13933"/>
                      <a:pt x="3810" y="10123"/>
                    </a:cubicBezTo>
                    <a:cubicBezTo>
                      <a:pt x="3810" y="10123"/>
                      <a:pt x="0" y="6313"/>
                      <a:pt x="0" y="6313"/>
                    </a:cubicBezTo>
                    <a:cubicBezTo>
                      <a:pt x="7620" y="-1307"/>
                      <a:pt x="11430" y="-1307"/>
                      <a:pt x="19050" y="2503"/>
                    </a:cubicBezTo>
                    <a:close/>
                  </a:path>
                </a:pathLst>
              </a:custGeom>
              <a:solidFill>
                <a:srgbClr val="FFA2F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01" name="Freeform: Shape 1100">
                <a:extLst>
                  <a:ext uri="{FF2B5EF4-FFF2-40B4-BE49-F238E27FC236}">
                    <a16:creationId xmlns:a16="http://schemas.microsoft.com/office/drawing/2014/main" id="{17D7E118-13C2-88E2-3D70-5DDCE569DD4D}"/>
                  </a:ext>
                </a:extLst>
              </p:cNvPr>
              <p:cNvSpPr/>
              <p:nvPr/>
            </p:nvSpPr>
            <p:spPr>
              <a:xfrm>
                <a:off x="4945381" y="2712719"/>
                <a:ext cx="15239" cy="11430"/>
              </a:xfrm>
              <a:custGeom>
                <a:avLst/>
                <a:gdLst>
                  <a:gd name="connsiteX0" fmla="*/ 0 w 15239"/>
                  <a:gd name="connsiteY0" fmla="*/ 7620 h 11430"/>
                  <a:gd name="connsiteX1" fmla="*/ 11430 w 15239"/>
                  <a:gd name="connsiteY1" fmla="*/ 0 h 11430"/>
                  <a:gd name="connsiteX2" fmla="*/ 15240 w 15239"/>
                  <a:gd name="connsiteY2" fmla="*/ 3810 h 11430"/>
                  <a:gd name="connsiteX3" fmla="*/ 7620 w 15239"/>
                  <a:gd name="connsiteY3" fmla="*/ 11430 h 11430"/>
                  <a:gd name="connsiteX4" fmla="*/ 0 w 15239"/>
                  <a:gd name="connsiteY4" fmla="*/ 762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1430">
                    <a:moveTo>
                      <a:pt x="0" y="7620"/>
                    </a:moveTo>
                    <a:cubicBezTo>
                      <a:pt x="0" y="3810"/>
                      <a:pt x="3810" y="0"/>
                      <a:pt x="11430" y="0"/>
                    </a:cubicBezTo>
                    <a:cubicBezTo>
                      <a:pt x="15240" y="0"/>
                      <a:pt x="15240" y="0"/>
                      <a:pt x="15240" y="3810"/>
                    </a:cubicBezTo>
                    <a:cubicBezTo>
                      <a:pt x="15240" y="7620"/>
                      <a:pt x="11430" y="11430"/>
                      <a:pt x="7620" y="11430"/>
                    </a:cubicBezTo>
                    <a:cubicBezTo>
                      <a:pt x="3810" y="11430"/>
                      <a:pt x="0" y="11430"/>
                      <a:pt x="0" y="7620"/>
                    </a:cubicBezTo>
                    <a:close/>
                  </a:path>
                </a:pathLst>
              </a:custGeom>
              <a:solidFill>
                <a:srgbClr val="FFB0F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02" name="Freeform: Shape 1101">
                <a:extLst>
                  <a:ext uri="{FF2B5EF4-FFF2-40B4-BE49-F238E27FC236}">
                    <a16:creationId xmlns:a16="http://schemas.microsoft.com/office/drawing/2014/main" id="{E4616CF5-BA46-9FCE-C084-8D41DD2B4ACC}"/>
                  </a:ext>
                </a:extLst>
              </p:cNvPr>
              <p:cNvSpPr/>
              <p:nvPr/>
            </p:nvSpPr>
            <p:spPr>
              <a:xfrm>
                <a:off x="8553451" y="720089"/>
                <a:ext cx="26669" cy="11430"/>
              </a:xfrm>
              <a:custGeom>
                <a:avLst/>
                <a:gdLst>
                  <a:gd name="connsiteX0" fmla="*/ 0 w 26669"/>
                  <a:gd name="connsiteY0" fmla="*/ 11430 h 11430"/>
                  <a:gd name="connsiteX1" fmla="*/ 26670 w 26669"/>
                  <a:gd name="connsiteY1" fmla="*/ 0 h 11430"/>
                  <a:gd name="connsiteX2" fmla="*/ 0 w 26669"/>
                  <a:gd name="connsiteY2" fmla="*/ 11430 h 11430"/>
                  <a:gd name="connsiteX3" fmla="*/ 0 w 26669"/>
                  <a:gd name="connsiteY3" fmla="*/ 11430 h 11430"/>
                </a:gdLst>
                <a:ahLst/>
                <a:cxnLst>
                  <a:cxn ang="0">
                    <a:pos x="connsiteX0" y="connsiteY0"/>
                  </a:cxn>
                  <a:cxn ang="0">
                    <a:pos x="connsiteX1" y="connsiteY1"/>
                  </a:cxn>
                  <a:cxn ang="0">
                    <a:pos x="connsiteX2" y="connsiteY2"/>
                  </a:cxn>
                  <a:cxn ang="0">
                    <a:pos x="connsiteX3" y="connsiteY3"/>
                  </a:cxn>
                </a:cxnLst>
                <a:rect l="l" t="t" r="r" b="b"/>
                <a:pathLst>
                  <a:path w="26669" h="11430">
                    <a:moveTo>
                      <a:pt x="0" y="11430"/>
                    </a:moveTo>
                    <a:cubicBezTo>
                      <a:pt x="7620" y="3810"/>
                      <a:pt x="19050" y="3810"/>
                      <a:pt x="26670" y="0"/>
                    </a:cubicBezTo>
                    <a:cubicBezTo>
                      <a:pt x="22860" y="7620"/>
                      <a:pt x="11430" y="11430"/>
                      <a:pt x="0" y="11430"/>
                    </a:cubicBezTo>
                    <a:cubicBezTo>
                      <a:pt x="3810" y="11430"/>
                      <a:pt x="0" y="11430"/>
                      <a:pt x="0" y="11430"/>
                    </a:cubicBezTo>
                    <a:close/>
                  </a:path>
                </a:pathLst>
              </a:custGeom>
              <a:solidFill>
                <a:srgbClr val="FFF8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03" name="Freeform: Shape 1102">
                <a:extLst>
                  <a:ext uri="{FF2B5EF4-FFF2-40B4-BE49-F238E27FC236}">
                    <a16:creationId xmlns:a16="http://schemas.microsoft.com/office/drawing/2014/main" id="{A4B3F9DA-5D8D-467A-4E25-5D66859749A7}"/>
                  </a:ext>
                </a:extLst>
              </p:cNvPr>
              <p:cNvSpPr/>
              <p:nvPr/>
            </p:nvSpPr>
            <p:spPr>
              <a:xfrm>
                <a:off x="8012431" y="689610"/>
                <a:ext cx="22859" cy="15239"/>
              </a:xfrm>
              <a:custGeom>
                <a:avLst/>
                <a:gdLst>
                  <a:gd name="connsiteX0" fmla="*/ 0 w 22859"/>
                  <a:gd name="connsiteY0" fmla="*/ 15240 h 15239"/>
                  <a:gd name="connsiteX1" fmla="*/ 22860 w 22859"/>
                  <a:gd name="connsiteY1" fmla="*/ 0 h 15239"/>
                  <a:gd name="connsiteX2" fmla="*/ 0 w 22859"/>
                  <a:gd name="connsiteY2" fmla="*/ 15240 h 15239"/>
                </a:gdLst>
                <a:ahLst/>
                <a:cxnLst>
                  <a:cxn ang="0">
                    <a:pos x="connsiteX0" y="connsiteY0"/>
                  </a:cxn>
                  <a:cxn ang="0">
                    <a:pos x="connsiteX1" y="connsiteY1"/>
                  </a:cxn>
                  <a:cxn ang="0">
                    <a:pos x="connsiteX2" y="connsiteY2"/>
                  </a:cxn>
                </a:cxnLst>
                <a:rect l="l" t="t" r="r" b="b"/>
                <a:pathLst>
                  <a:path w="22859" h="15239">
                    <a:moveTo>
                      <a:pt x="0" y="15240"/>
                    </a:moveTo>
                    <a:cubicBezTo>
                      <a:pt x="3810" y="7620"/>
                      <a:pt x="11430" y="0"/>
                      <a:pt x="22860" y="0"/>
                    </a:cubicBezTo>
                    <a:cubicBezTo>
                      <a:pt x="19050" y="7620"/>
                      <a:pt x="7620" y="11430"/>
                      <a:pt x="0" y="15240"/>
                    </a:cubicBezTo>
                    <a:close/>
                  </a:path>
                </a:pathLst>
              </a:custGeom>
              <a:solidFill>
                <a:srgbClr val="FFFA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04" name="Freeform: Shape 1103">
                <a:extLst>
                  <a:ext uri="{FF2B5EF4-FFF2-40B4-BE49-F238E27FC236}">
                    <a16:creationId xmlns:a16="http://schemas.microsoft.com/office/drawing/2014/main" id="{57C2951A-A8D0-4356-0431-E708A40A0685}"/>
                  </a:ext>
                </a:extLst>
              </p:cNvPr>
              <p:cNvSpPr/>
              <p:nvPr/>
            </p:nvSpPr>
            <p:spPr>
              <a:xfrm>
                <a:off x="5970270" y="2194559"/>
                <a:ext cx="30480" cy="15240"/>
              </a:xfrm>
              <a:custGeom>
                <a:avLst/>
                <a:gdLst>
                  <a:gd name="connsiteX0" fmla="*/ 15240 w 30480"/>
                  <a:gd name="connsiteY0" fmla="*/ 15240 h 15240"/>
                  <a:gd name="connsiteX1" fmla="*/ 0 w 30480"/>
                  <a:gd name="connsiteY1" fmla="*/ 3810 h 15240"/>
                  <a:gd name="connsiteX2" fmla="*/ 22860 w 30480"/>
                  <a:gd name="connsiteY2" fmla="*/ 0 h 15240"/>
                  <a:gd name="connsiteX3" fmla="*/ 30480 w 30480"/>
                  <a:gd name="connsiteY3" fmla="*/ 3810 h 15240"/>
                  <a:gd name="connsiteX4" fmla="*/ 30480 w 30480"/>
                  <a:gd name="connsiteY4" fmla="*/ 3810 h 15240"/>
                  <a:gd name="connsiteX5" fmla="*/ 15240 w 30480"/>
                  <a:gd name="connsiteY5" fmla="*/ 15240 h 1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80" h="15240">
                    <a:moveTo>
                      <a:pt x="15240" y="15240"/>
                    </a:moveTo>
                    <a:cubicBezTo>
                      <a:pt x="11430" y="11430"/>
                      <a:pt x="3810" y="7620"/>
                      <a:pt x="0" y="3810"/>
                    </a:cubicBezTo>
                    <a:cubicBezTo>
                      <a:pt x="7620" y="3810"/>
                      <a:pt x="15240" y="3810"/>
                      <a:pt x="22860" y="0"/>
                    </a:cubicBezTo>
                    <a:cubicBezTo>
                      <a:pt x="26670" y="0"/>
                      <a:pt x="30480" y="0"/>
                      <a:pt x="30480" y="3810"/>
                    </a:cubicBezTo>
                    <a:cubicBezTo>
                      <a:pt x="30480" y="3810"/>
                      <a:pt x="30480" y="3810"/>
                      <a:pt x="30480" y="3810"/>
                    </a:cubicBezTo>
                    <a:cubicBezTo>
                      <a:pt x="22860" y="7620"/>
                      <a:pt x="19050" y="7620"/>
                      <a:pt x="15240" y="15240"/>
                    </a:cubicBezTo>
                    <a:close/>
                  </a:path>
                </a:pathLst>
              </a:custGeom>
              <a:solidFill>
                <a:srgbClr val="FFFB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05" name="Freeform: Shape 1104">
                <a:extLst>
                  <a:ext uri="{FF2B5EF4-FFF2-40B4-BE49-F238E27FC236}">
                    <a16:creationId xmlns:a16="http://schemas.microsoft.com/office/drawing/2014/main" id="{1CD96AA0-A4F8-0B07-315F-7CEF26E48D99}"/>
                  </a:ext>
                </a:extLst>
              </p:cNvPr>
              <p:cNvSpPr/>
              <p:nvPr/>
            </p:nvSpPr>
            <p:spPr>
              <a:xfrm>
                <a:off x="4876801" y="2705100"/>
                <a:ext cx="15239" cy="15240"/>
              </a:xfrm>
              <a:custGeom>
                <a:avLst/>
                <a:gdLst>
                  <a:gd name="connsiteX0" fmla="*/ 7620 w 15239"/>
                  <a:gd name="connsiteY0" fmla="*/ 15240 h 15240"/>
                  <a:gd name="connsiteX1" fmla="*/ 0 w 15239"/>
                  <a:gd name="connsiteY1" fmla="*/ 3810 h 15240"/>
                  <a:gd name="connsiteX2" fmla="*/ 3810 w 15239"/>
                  <a:gd name="connsiteY2" fmla="*/ 0 h 15240"/>
                  <a:gd name="connsiteX3" fmla="*/ 15240 w 15239"/>
                  <a:gd name="connsiteY3" fmla="*/ 7620 h 15240"/>
                  <a:gd name="connsiteX4" fmla="*/ 7620 w 15239"/>
                  <a:gd name="connsiteY4" fmla="*/ 1524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5240">
                    <a:moveTo>
                      <a:pt x="7620" y="15240"/>
                    </a:moveTo>
                    <a:cubicBezTo>
                      <a:pt x="0" y="15240"/>
                      <a:pt x="0" y="7620"/>
                      <a:pt x="0" y="3810"/>
                    </a:cubicBezTo>
                    <a:cubicBezTo>
                      <a:pt x="0" y="3810"/>
                      <a:pt x="0" y="0"/>
                      <a:pt x="3810" y="0"/>
                    </a:cubicBezTo>
                    <a:cubicBezTo>
                      <a:pt x="7620" y="0"/>
                      <a:pt x="15240" y="3810"/>
                      <a:pt x="15240" y="7620"/>
                    </a:cubicBezTo>
                    <a:cubicBezTo>
                      <a:pt x="15240" y="15240"/>
                      <a:pt x="11430" y="15240"/>
                      <a:pt x="7620" y="15240"/>
                    </a:cubicBezTo>
                    <a:close/>
                  </a:path>
                </a:pathLst>
              </a:custGeom>
              <a:solidFill>
                <a:srgbClr val="FFC5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06" name="Freeform: Shape 1105">
                <a:extLst>
                  <a:ext uri="{FF2B5EF4-FFF2-40B4-BE49-F238E27FC236}">
                    <a16:creationId xmlns:a16="http://schemas.microsoft.com/office/drawing/2014/main" id="{AB96BB6A-36B3-8242-C035-6F16234849A9}"/>
                  </a:ext>
                </a:extLst>
              </p:cNvPr>
              <p:cNvSpPr/>
              <p:nvPr/>
            </p:nvSpPr>
            <p:spPr>
              <a:xfrm>
                <a:off x="5006340" y="2526030"/>
                <a:ext cx="15240" cy="16933"/>
              </a:xfrm>
              <a:custGeom>
                <a:avLst/>
                <a:gdLst>
                  <a:gd name="connsiteX0" fmla="*/ 0 w 15240"/>
                  <a:gd name="connsiteY0" fmla="*/ 3810 h 16933"/>
                  <a:gd name="connsiteX1" fmla="*/ 3810 w 15240"/>
                  <a:gd name="connsiteY1" fmla="*/ 0 h 16933"/>
                  <a:gd name="connsiteX2" fmla="*/ 7620 w 15240"/>
                  <a:gd name="connsiteY2" fmla="*/ 0 h 16933"/>
                  <a:gd name="connsiteX3" fmla="*/ 15240 w 15240"/>
                  <a:gd name="connsiteY3" fmla="*/ 15240 h 16933"/>
                  <a:gd name="connsiteX4" fmla="*/ 11430 w 15240"/>
                  <a:gd name="connsiteY4" fmla="*/ 15240 h 16933"/>
                  <a:gd name="connsiteX5" fmla="*/ 0 w 15240"/>
                  <a:gd name="connsiteY5" fmla="*/ 3810 h 1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0" h="16933">
                    <a:moveTo>
                      <a:pt x="0" y="3810"/>
                    </a:moveTo>
                    <a:cubicBezTo>
                      <a:pt x="0" y="3810"/>
                      <a:pt x="3810" y="0"/>
                      <a:pt x="3810" y="0"/>
                    </a:cubicBezTo>
                    <a:cubicBezTo>
                      <a:pt x="3810" y="0"/>
                      <a:pt x="7620" y="0"/>
                      <a:pt x="7620" y="0"/>
                    </a:cubicBezTo>
                    <a:cubicBezTo>
                      <a:pt x="11430" y="3810"/>
                      <a:pt x="11430" y="11430"/>
                      <a:pt x="15240" y="15240"/>
                    </a:cubicBezTo>
                    <a:cubicBezTo>
                      <a:pt x="15240" y="15240"/>
                      <a:pt x="11430" y="19050"/>
                      <a:pt x="11430" y="15240"/>
                    </a:cubicBezTo>
                    <a:cubicBezTo>
                      <a:pt x="7620" y="11430"/>
                      <a:pt x="3810" y="7620"/>
                      <a:pt x="0" y="3810"/>
                    </a:cubicBezTo>
                    <a:close/>
                  </a:path>
                </a:pathLst>
              </a:custGeom>
              <a:solidFill>
                <a:srgbClr val="FFF8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07" name="Freeform: Shape 1106">
                <a:extLst>
                  <a:ext uri="{FF2B5EF4-FFF2-40B4-BE49-F238E27FC236}">
                    <a16:creationId xmlns:a16="http://schemas.microsoft.com/office/drawing/2014/main" id="{E75B7D31-E073-B282-8838-ACB58D006177}"/>
                  </a:ext>
                </a:extLst>
              </p:cNvPr>
              <p:cNvSpPr/>
              <p:nvPr/>
            </p:nvSpPr>
            <p:spPr>
              <a:xfrm>
                <a:off x="5897881" y="1893570"/>
                <a:ext cx="15239" cy="11429"/>
              </a:xfrm>
              <a:custGeom>
                <a:avLst/>
                <a:gdLst>
                  <a:gd name="connsiteX0" fmla="*/ 0 w 15239"/>
                  <a:gd name="connsiteY0" fmla="*/ 7620 h 11429"/>
                  <a:gd name="connsiteX1" fmla="*/ 11430 w 15239"/>
                  <a:gd name="connsiteY1" fmla="*/ 0 h 11429"/>
                  <a:gd name="connsiteX2" fmla="*/ 15240 w 15239"/>
                  <a:gd name="connsiteY2" fmla="*/ 3810 h 11429"/>
                  <a:gd name="connsiteX3" fmla="*/ 7620 w 15239"/>
                  <a:gd name="connsiteY3" fmla="*/ 11430 h 11429"/>
                  <a:gd name="connsiteX4" fmla="*/ 0 w 15239"/>
                  <a:gd name="connsiteY4" fmla="*/ 762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1429">
                    <a:moveTo>
                      <a:pt x="0" y="7620"/>
                    </a:moveTo>
                    <a:cubicBezTo>
                      <a:pt x="0" y="3810"/>
                      <a:pt x="3810" y="0"/>
                      <a:pt x="11430" y="0"/>
                    </a:cubicBezTo>
                    <a:cubicBezTo>
                      <a:pt x="15240" y="0"/>
                      <a:pt x="15240" y="0"/>
                      <a:pt x="15240" y="3810"/>
                    </a:cubicBezTo>
                    <a:cubicBezTo>
                      <a:pt x="15240" y="7620"/>
                      <a:pt x="15240" y="11430"/>
                      <a:pt x="7620" y="11430"/>
                    </a:cubicBezTo>
                    <a:cubicBezTo>
                      <a:pt x="3810" y="11430"/>
                      <a:pt x="0" y="11430"/>
                      <a:pt x="0" y="7620"/>
                    </a:cubicBezTo>
                    <a:close/>
                  </a:path>
                </a:pathLst>
              </a:custGeom>
              <a:solidFill>
                <a:srgbClr val="FFF0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08" name="Freeform: Shape 1107">
                <a:extLst>
                  <a:ext uri="{FF2B5EF4-FFF2-40B4-BE49-F238E27FC236}">
                    <a16:creationId xmlns:a16="http://schemas.microsoft.com/office/drawing/2014/main" id="{90971172-06D1-2939-01F4-CF49B9B8F4E9}"/>
                  </a:ext>
                </a:extLst>
              </p:cNvPr>
              <p:cNvSpPr/>
              <p:nvPr/>
            </p:nvSpPr>
            <p:spPr>
              <a:xfrm>
                <a:off x="4526281" y="2551121"/>
                <a:ext cx="13007" cy="13008"/>
              </a:xfrm>
              <a:custGeom>
                <a:avLst/>
                <a:gdLst>
                  <a:gd name="connsiteX0" fmla="*/ 0 w 13007"/>
                  <a:gd name="connsiteY0" fmla="*/ 5388 h 13008"/>
                  <a:gd name="connsiteX1" fmla="*/ 7620 w 13007"/>
                  <a:gd name="connsiteY1" fmla="*/ 1578 h 13008"/>
                  <a:gd name="connsiteX2" fmla="*/ 11430 w 13007"/>
                  <a:gd name="connsiteY2" fmla="*/ 9198 h 13008"/>
                  <a:gd name="connsiteX3" fmla="*/ 3810 w 13007"/>
                  <a:gd name="connsiteY3" fmla="*/ 13008 h 13008"/>
                  <a:gd name="connsiteX4" fmla="*/ 0 w 13007"/>
                  <a:gd name="connsiteY4" fmla="*/ 5388 h 13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07" h="13008">
                    <a:moveTo>
                      <a:pt x="0" y="5388"/>
                    </a:moveTo>
                    <a:cubicBezTo>
                      <a:pt x="3810" y="1578"/>
                      <a:pt x="3810" y="-2232"/>
                      <a:pt x="7620" y="1578"/>
                    </a:cubicBezTo>
                    <a:cubicBezTo>
                      <a:pt x="11430" y="1578"/>
                      <a:pt x="15240" y="5388"/>
                      <a:pt x="11430" y="9198"/>
                    </a:cubicBezTo>
                    <a:cubicBezTo>
                      <a:pt x="11430" y="13008"/>
                      <a:pt x="7620" y="13008"/>
                      <a:pt x="3810" y="13008"/>
                    </a:cubicBezTo>
                    <a:cubicBezTo>
                      <a:pt x="0" y="9198"/>
                      <a:pt x="0" y="9198"/>
                      <a:pt x="0" y="5388"/>
                    </a:cubicBezTo>
                    <a:close/>
                  </a:path>
                </a:pathLst>
              </a:custGeom>
              <a:solidFill>
                <a:srgbClr val="FFA5F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09" name="Freeform: Shape 1108">
                <a:extLst>
                  <a:ext uri="{FF2B5EF4-FFF2-40B4-BE49-F238E27FC236}">
                    <a16:creationId xmlns:a16="http://schemas.microsoft.com/office/drawing/2014/main" id="{1D6AFD33-F99A-309D-F97A-B794586F5DE9}"/>
                  </a:ext>
                </a:extLst>
              </p:cNvPr>
              <p:cNvSpPr/>
              <p:nvPr/>
            </p:nvSpPr>
            <p:spPr>
              <a:xfrm>
                <a:off x="5288281" y="2575559"/>
                <a:ext cx="15239" cy="11430"/>
              </a:xfrm>
              <a:custGeom>
                <a:avLst/>
                <a:gdLst>
                  <a:gd name="connsiteX0" fmla="*/ 0 w 15239"/>
                  <a:gd name="connsiteY0" fmla="*/ 7620 h 11430"/>
                  <a:gd name="connsiteX1" fmla="*/ 3810 w 15239"/>
                  <a:gd name="connsiteY1" fmla="*/ 0 h 11430"/>
                  <a:gd name="connsiteX2" fmla="*/ 15240 w 15239"/>
                  <a:gd name="connsiteY2" fmla="*/ 7620 h 11430"/>
                  <a:gd name="connsiteX3" fmla="*/ 11430 w 15239"/>
                  <a:gd name="connsiteY3" fmla="*/ 11430 h 11430"/>
                  <a:gd name="connsiteX4" fmla="*/ 0 w 15239"/>
                  <a:gd name="connsiteY4" fmla="*/ 762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1430">
                    <a:moveTo>
                      <a:pt x="0" y="7620"/>
                    </a:moveTo>
                    <a:cubicBezTo>
                      <a:pt x="0" y="3810"/>
                      <a:pt x="3810" y="0"/>
                      <a:pt x="3810" y="0"/>
                    </a:cubicBezTo>
                    <a:cubicBezTo>
                      <a:pt x="7620" y="0"/>
                      <a:pt x="11430" y="3810"/>
                      <a:pt x="15240" y="7620"/>
                    </a:cubicBezTo>
                    <a:cubicBezTo>
                      <a:pt x="15240" y="11430"/>
                      <a:pt x="15240" y="11430"/>
                      <a:pt x="11430" y="11430"/>
                    </a:cubicBezTo>
                    <a:cubicBezTo>
                      <a:pt x="7620" y="11430"/>
                      <a:pt x="3810" y="11430"/>
                      <a:pt x="0" y="7620"/>
                    </a:cubicBezTo>
                    <a:close/>
                  </a:path>
                </a:pathLst>
              </a:custGeom>
              <a:solidFill>
                <a:srgbClr val="FFD6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10" name="Freeform: Shape 1109">
                <a:extLst>
                  <a:ext uri="{FF2B5EF4-FFF2-40B4-BE49-F238E27FC236}">
                    <a16:creationId xmlns:a16="http://schemas.microsoft.com/office/drawing/2014/main" id="{31212C8A-0720-6DD2-4FB0-13B8B5A0EDC8}"/>
                  </a:ext>
                </a:extLst>
              </p:cNvPr>
              <p:cNvSpPr/>
              <p:nvPr/>
            </p:nvSpPr>
            <p:spPr>
              <a:xfrm>
                <a:off x="6187440" y="1642109"/>
                <a:ext cx="11430" cy="11430"/>
              </a:xfrm>
              <a:custGeom>
                <a:avLst/>
                <a:gdLst>
                  <a:gd name="connsiteX0" fmla="*/ 0 w 11430"/>
                  <a:gd name="connsiteY0" fmla="*/ 3810 h 11430"/>
                  <a:gd name="connsiteX1" fmla="*/ 3810 w 11430"/>
                  <a:gd name="connsiteY1" fmla="*/ 0 h 11430"/>
                  <a:gd name="connsiteX2" fmla="*/ 11430 w 11430"/>
                  <a:gd name="connsiteY2" fmla="*/ 3810 h 11430"/>
                  <a:gd name="connsiteX3" fmla="*/ 3810 w 11430"/>
                  <a:gd name="connsiteY3" fmla="*/ 11430 h 11430"/>
                  <a:gd name="connsiteX4" fmla="*/ 0 w 11430"/>
                  <a:gd name="connsiteY4" fmla="*/ 381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11430">
                    <a:moveTo>
                      <a:pt x="0" y="3810"/>
                    </a:moveTo>
                    <a:cubicBezTo>
                      <a:pt x="0" y="0"/>
                      <a:pt x="0" y="0"/>
                      <a:pt x="3810" y="0"/>
                    </a:cubicBezTo>
                    <a:cubicBezTo>
                      <a:pt x="7620" y="0"/>
                      <a:pt x="11430" y="0"/>
                      <a:pt x="11430" y="3810"/>
                    </a:cubicBezTo>
                    <a:cubicBezTo>
                      <a:pt x="11430" y="7620"/>
                      <a:pt x="7620" y="11430"/>
                      <a:pt x="3810" y="11430"/>
                    </a:cubicBezTo>
                    <a:cubicBezTo>
                      <a:pt x="0" y="11430"/>
                      <a:pt x="0" y="7620"/>
                      <a:pt x="0" y="3810"/>
                    </a:cubicBezTo>
                    <a:close/>
                  </a:path>
                </a:pathLst>
              </a:custGeom>
              <a:solidFill>
                <a:srgbClr val="FFBB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11" name="Freeform: Shape 1110">
                <a:extLst>
                  <a:ext uri="{FF2B5EF4-FFF2-40B4-BE49-F238E27FC236}">
                    <a16:creationId xmlns:a16="http://schemas.microsoft.com/office/drawing/2014/main" id="{1F24FA01-62A1-3D7A-FD9F-87A331A9030D}"/>
                  </a:ext>
                </a:extLst>
              </p:cNvPr>
              <p:cNvSpPr/>
              <p:nvPr/>
            </p:nvSpPr>
            <p:spPr>
              <a:xfrm>
                <a:off x="6717031" y="1943100"/>
                <a:ext cx="15239" cy="7620"/>
              </a:xfrm>
              <a:custGeom>
                <a:avLst/>
                <a:gdLst>
                  <a:gd name="connsiteX0" fmla="*/ 7620 w 15239"/>
                  <a:gd name="connsiteY0" fmla="*/ 0 h 7620"/>
                  <a:gd name="connsiteX1" fmla="*/ 15240 w 15239"/>
                  <a:gd name="connsiteY1" fmla="*/ 3810 h 7620"/>
                  <a:gd name="connsiteX2" fmla="*/ 7620 w 15239"/>
                  <a:gd name="connsiteY2" fmla="*/ 7620 h 7620"/>
                  <a:gd name="connsiteX3" fmla="*/ 0 w 15239"/>
                  <a:gd name="connsiteY3" fmla="*/ 3810 h 7620"/>
                  <a:gd name="connsiteX4" fmla="*/ 7620 w 15239"/>
                  <a:gd name="connsiteY4" fmla="*/ 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7620">
                    <a:moveTo>
                      <a:pt x="7620" y="0"/>
                    </a:moveTo>
                    <a:cubicBezTo>
                      <a:pt x="11430" y="0"/>
                      <a:pt x="15240" y="0"/>
                      <a:pt x="15240" y="3810"/>
                    </a:cubicBezTo>
                    <a:cubicBezTo>
                      <a:pt x="15240" y="7620"/>
                      <a:pt x="11430" y="7620"/>
                      <a:pt x="7620" y="7620"/>
                    </a:cubicBezTo>
                    <a:cubicBezTo>
                      <a:pt x="3810" y="7620"/>
                      <a:pt x="0" y="7620"/>
                      <a:pt x="0" y="3810"/>
                    </a:cubicBezTo>
                    <a:cubicBezTo>
                      <a:pt x="0" y="0"/>
                      <a:pt x="3810" y="0"/>
                      <a:pt x="7620" y="0"/>
                    </a:cubicBezTo>
                    <a:close/>
                  </a:path>
                </a:pathLst>
              </a:custGeom>
              <a:solidFill>
                <a:srgbClr val="FFD2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12" name="Freeform: Shape 1111">
                <a:extLst>
                  <a:ext uri="{FF2B5EF4-FFF2-40B4-BE49-F238E27FC236}">
                    <a16:creationId xmlns:a16="http://schemas.microsoft.com/office/drawing/2014/main" id="{2A894580-2FBA-E9E2-FAC3-DC12B85EC4C7}"/>
                  </a:ext>
                </a:extLst>
              </p:cNvPr>
              <p:cNvSpPr/>
              <p:nvPr/>
            </p:nvSpPr>
            <p:spPr>
              <a:xfrm>
                <a:off x="6717031" y="2592916"/>
                <a:ext cx="26669" cy="10265"/>
              </a:xfrm>
              <a:custGeom>
                <a:avLst/>
                <a:gdLst>
                  <a:gd name="connsiteX0" fmla="*/ 26670 w 26669"/>
                  <a:gd name="connsiteY0" fmla="*/ 9313 h 10265"/>
                  <a:gd name="connsiteX1" fmla="*/ 15240 w 26669"/>
                  <a:gd name="connsiteY1" fmla="*/ 9313 h 10265"/>
                  <a:gd name="connsiteX2" fmla="*/ 0 w 26669"/>
                  <a:gd name="connsiteY2" fmla="*/ 5503 h 10265"/>
                  <a:gd name="connsiteX3" fmla="*/ 0 w 26669"/>
                  <a:gd name="connsiteY3" fmla="*/ 1693 h 10265"/>
                  <a:gd name="connsiteX4" fmla="*/ 15240 w 26669"/>
                  <a:gd name="connsiteY4" fmla="*/ 1693 h 10265"/>
                  <a:gd name="connsiteX5" fmla="*/ 26670 w 26669"/>
                  <a:gd name="connsiteY5" fmla="*/ 9313 h 10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69" h="10265">
                    <a:moveTo>
                      <a:pt x="26670" y="9313"/>
                    </a:moveTo>
                    <a:cubicBezTo>
                      <a:pt x="22860" y="9313"/>
                      <a:pt x="19050" y="9313"/>
                      <a:pt x="15240" y="9313"/>
                    </a:cubicBezTo>
                    <a:cubicBezTo>
                      <a:pt x="11430" y="9313"/>
                      <a:pt x="3810" y="13123"/>
                      <a:pt x="0" y="5503"/>
                    </a:cubicBezTo>
                    <a:cubicBezTo>
                      <a:pt x="0" y="5503"/>
                      <a:pt x="0" y="1693"/>
                      <a:pt x="0" y="1693"/>
                    </a:cubicBezTo>
                    <a:cubicBezTo>
                      <a:pt x="3810" y="-2117"/>
                      <a:pt x="11430" y="1693"/>
                      <a:pt x="15240" y="1693"/>
                    </a:cubicBezTo>
                    <a:cubicBezTo>
                      <a:pt x="22860" y="9313"/>
                      <a:pt x="26670" y="9313"/>
                      <a:pt x="26670" y="9313"/>
                    </a:cubicBezTo>
                    <a:close/>
                  </a:path>
                </a:pathLst>
              </a:custGeom>
              <a:solidFill>
                <a:srgbClr val="FFF0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13" name="Freeform: Shape 1112">
                <a:extLst>
                  <a:ext uri="{FF2B5EF4-FFF2-40B4-BE49-F238E27FC236}">
                    <a16:creationId xmlns:a16="http://schemas.microsoft.com/office/drawing/2014/main" id="{72DAF351-0182-64FF-2AB1-EBCF60439AB8}"/>
                  </a:ext>
                </a:extLst>
              </p:cNvPr>
              <p:cNvSpPr/>
              <p:nvPr/>
            </p:nvSpPr>
            <p:spPr>
              <a:xfrm>
                <a:off x="4911090" y="1416253"/>
                <a:ext cx="19050" cy="13596"/>
              </a:xfrm>
              <a:custGeom>
                <a:avLst/>
                <a:gdLst>
                  <a:gd name="connsiteX0" fmla="*/ 7620 w 19050"/>
                  <a:gd name="connsiteY0" fmla="*/ 12497 h 13596"/>
                  <a:gd name="connsiteX1" fmla="*/ 0 w 19050"/>
                  <a:gd name="connsiteY1" fmla="*/ 1067 h 13596"/>
                  <a:gd name="connsiteX2" fmla="*/ 11430 w 19050"/>
                  <a:gd name="connsiteY2" fmla="*/ 4877 h 13596"/>
                  <a:gd name="connsiteX3" fmla="*/ 19050 w 19050"/>
                  <a:gd name="connsiteY3" fmla="*/ 12497 h 13596"/>
                  <a:gd name="connsiteX4" fmla="*/ 7620 w 19050"/>
                  <a:gd name="connsiteY4" fmla="*/ 12497 h 13596"/>
                  <a:gd name="connsiteX5" fmla="*/ 7620 w 19050"/>
                  <a:gd name="connsiteY5" fmla="*/ 12497 h 13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3596">
                    <a:moveTo>
                      <a:pt x="7620" y="12497"/>
                    </a:moveTo>
                    <a:cubicBezTo>
                      <a:pt x="7620" y="4877"/>
                      <a:pt x="0" y="4877"/>
                      <a:pt x="0" y="1067"/>
                    </a:cubicBezTo>
                    <a:cubicBezTo>
                      <a:pt x="3810" y="-2743"/>
                      <a:pt x="7620" y="4877"/>
                      <a:pt x="11430" y="4877"/>
                    </a:cubicBezTo>
                    <a:cubicBezTo>
                      <a:pt x="15240" y="4877"/>
                      <a:pt x="19050" y="8687"/>
                      <a:pt x="19050" y="12497"/>
                    </a:cubicBezTo>
                    <a:cubicBezTo>
                      <a:pt x="15240" y="16307"/>
                      <a:pt x="11430" y="8687"/>
                      <a:pt x="7620" y="12497"/>
                    </a:cubicBezTo>
                    <a:lnTo>
                      <a:pt x="7620" y="12497"/>
                    </a:lnTo>
                    <a:close/>
                  </a:path>
                </a:pathLst>
              </a:custGeom>
              <a:solidFill>
                <a:srgbClr val="FF80E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14" name="Freeform: Shape 1113">
                <a:extLst>
                  <a:ext uri="{FF2B5EF4-FFF2-40B4-BE49-F238E27FC236}">
                    <a16:creationId xmlns:a16="http://schemas.microsoft.com/office/drawing/2014/main" id="{AF6A241E-A8A7-DB42-7ECF-36DA94C4937F}"/>
                  </a:ext>
                </a:extLst>
              </p:cNvPr>
              <p:cNvSpPr/>
              <p:nvPr/>
            </p:nvSpPr>
            <p:spPr>
              <a:xfrm>
                <a:off x="5817870" y="1619250"/>
                <a:ext cx="15240" cy="11429"/>
              </a:xfrm>
              <a:custGeom>
                <a:avLst/>
                <a:gdLst>
                  <a:gd name="connsiteX0" fmla="*/ 0 w 15240"/>
                  <a:gd name="connsiteY0" fmla="*/ 7620 h 11429"/>
                  <a:gd name="connsiteX1" fmla="*/ 7620 w 15240"/>
                  <a:gd name="connsiteY1" fmla="*/ 0 h 11429"/>
                  <a:gd name="connsiteX2" fmla="*/ 15240 w 15240"/>
                  <a:gd name="connsiteY2" fmla="*/ 3810 h 11429"/>
                  <a:gd name="connsiteX3" fmla="*/ 11430 w 15240"/>
                  <a:gd name="connsiteY3" fmla="*/ 11430 h 11429"/>
                  <a:gd name="connsiteX4" fmla="*/ 0 w 15240"/>
                  <a:gd name="connsiteY4" fmla="*/ 762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1429">
                    <a:moveTo>
                      <a:pt x="0" y="7620"/>
                    </a:moveTo>
                    <a:cubicBezTo>
                      <a:pt x="0" y="3810"/>
                      <a:pt x="3810" y="0"/>
                      <a:pt x="7620" y="0"/>
                    </a:cubicBezTo>
                    <a:cubicBezTo>
                      <a:pt x="11430" y="0"/>
                      <a:pt x="15240" y="0"/>
                      <a:pt x="15240" y="3810"/>
                    </a:cubicBezTo>
                    <a:cubicBezTo>
                      <a:pt x="15240" y="7620"/>
                      <a:pt x="15240" y="11430"/>
                      <a:pt x="11430" y="11430"/>
                    </a:cubicBezTo>
                    <a:cubicBezTo>
                      <a:pt x="3810" y="11430"/>
                      <a:pt x="0" y="11430"/>
                      <a:pt x="0" y="7620"/>
                    </a:cubicBezTo>
                    <a:close/>
                  </a:path>
                </a:pathLst>
              </a:custGeom>
              <a:solidFill>
                <a:srgbClr val="FFC5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15" name="Freeform: Shape 1114">
                <a:extLst>
                  <a:ext uri="{FF2B5EF4-FFF2-40B4-BE49-F238E27FC236}">
                    <a16:creationId xmlns:a16="http://schemas.microsoft.com/office/drawing/2014/main" id="{1A51E7AA-B9E7-7467-39C6-014DFF351EE8}"/>
                  </a:ext>
                </a:extLst>
              </p:cNvPr>
              <p:cNvSpPr/>
              <p:nvPr/>
            </p:nvSpPr>
            <p:spPr>
              <a:xfrm>
                <a:off x="6416040" y="2796540"/>
                <a:ext cx="15240" cy="11429"/>
              </a:xfrm>
              <a:custGeom>
                <a:avLst/>
                <a:gdLst>
                  <a:gd name="connsiteX0" fmla="*/ 7620 w 15240"/>
                  <a:gd name="connsiteY0" fmla="*/ 11430 h 11429"/>
                  <a:gd name="connsiteX1" fmla="*/ 0 w 15240"/>
                  <a:gd name="connsiteY1" fmla="*/ 3810 h 11429"/>
                  <a:gd name="connsiteX2" fmla="*/ 7620 w 15240"/>
                  <a:gd name="connsiteY2" fmla="*/ 0 h 11429"/>
                  <a:gd name="connsiteX3" fmla="*/ 15240 w 15240"/>
                  <a:gd name="connsiteY3" fmla="*/ 7620 h 11429"/>
                  <a:gd name="connsiteX4" fmla="*/ 7620 w 15240"/>
                  <a:gd name="connsiteY4" fmla="*/ 1143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1429">
                    <a:moveTo>
                      <a:pt x="7620" y="11430"/>
                    </a:moveTo>
                    <a:cubicBezTo>
                      <a:pt x="0" y="11430"/>
                      <a:pt x="0" y="7620"/>
                      <a:pt x="0" y="3810"/>
                    </a:cubicBezTo>
                    <a:cubicBezTo>
                      <a:pt x="0" y="0"/>
                      <a:pt x="3810" y="0"/>
                      <a:pt x="7620" y="0"/>
                    </a:cubicBezTo>
                    <a:cubicBezTo>
                      <a:pt x="11430" y="0"/>
                      <a:pt x="15240" y="3810"/>
                      <a:pt x="15240" y="7620"/>
                    </a:cubicBezTo>
                    <a:cubicBezTo>
                      <a:pt x="15240" y="11430"/>
                      <a:pt x="11430" y="11430"/>
                      <a:pt x="7620" y="11430"/>
                    </a:cubicBezTo>
                    <a:close/>
                  </a:path>
                </a:pathLst>
              </a:custGeom>
              <a:solidFill>
                <a:srgbClr val="FF7AE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16" name="Freeform: Shape 1115">
                <a:extLst>
                  <a:ext uri="{FF2B5EF4-FFF2-40B4-BE49-F238E27FC236}">
                    <a16:creationId xmlns:a16="http://schemas.microsoft.com/office/drawing/2014/main" id="{F1D920F3-34DF-D799-81BA-BD5F235B7CFB}"/>
                  </a:ext>
                </a:extLst>
              </p:cNvPr>
              <p:cNvSpPr/>
              <p:nvPr/>
            </p:nvSpPr>
            <p:spPr>
              <a:xfrm>
                <a:off x="6122670" y="2286000"/>
                <a:ext cx="15240" cy="11429"/>
              </a:xfrm>
              <a:custGeom>
                <a:avLst/>
                <a:gdLst>
                  <a:gd name="connsiteX0" fmla="*/ 7620 w 15240"/>
                  <a:gd name="connsiteY0" fmla="*/ 0 h 11429"/>
                  <a:gd name="connsiteX1" fmla="*/ 15240 w 15240"/>
                  <a:gd name="connsiteY1" fmla="*/ 7620 h 11429"/>
                  <a:gd name="connsiteX2" fmla="*/ 7620 w 15240"/>
                  <a:gd name="connsiteY2" fmla="*/ 11430 h 11429"/>
                  <a:gd name="connsiteX3" fmla="*/ 0 w 15240"/>
                  <a:gd name="connsiteY3" fmla="*/ 7620 h 11429"/>
                  <a:gd name="connsiteX4" fmla="*/ 7620 w 15240"/>
                  <a:gd name="connsiteY4" fmla="*/ 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1429">
                    <a:moveTo>
                      <a:pt x="7620" y="0"/>
                    </a:moveTo>
                    <a:cubicBezTo>
                      <a:pt x="11430" y="0"/>
                      <a:pt x="15240" y="3810"/>
                      <a:pt x="15240" y="7620"/>
                    </a:cubicBezTo>
                    <a:cubicBezTo>
                      <a:pt x="15240" y="11430"/>
                      <a:pt x="11430" y="11430"/>
                      <a:pt x="7620" y="11430"/>
                    </a:cubicBezTo>
                    <a:cubicBezTo>
                      <a:pt x="3810" y="11430"/>
                      <a:pt x="0" y="11430"/>
                      <a:pt x="0" y="7620"/>
                    </a:cubicBezTo>
                    <a:cubicBezTo>
                      <a:pt x="0" y="0"/>
                      <a:pt x="3810" y="0"/>
                      <a:pt x="7620" y="0"/>
                    </a:cubicBezTo>
                    <a:close/>
                  </a:path>
                </a:pathLst>
              </a:custGeom>
              <a:solidFill>
                <a:srgbClr val="FF91F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17" name="Freeform: Shape 1116">
                <a:extLst>
                  <a:ext uri="{FF2B5EF4-FFF2-40B4-BE49-F238E27FC236}">
                    <a16:creationId xmlns:a16="http://schemas.microsoft.com/office/drawing/2014/main" id="{74B1FA6C-8961-8250-AEB4-97D85D1982BB}"/>
                  </a:ext>
                </a:extLst>
              </p:cNvPr>
              <p:cNvSpPr/>
              <p:nvPr/>
            </p:nvSpPr>
            <p:spPr>
              <a:xfrm>
                <a:off x="6022032" y="2240279"/>
                <a:ext cx="14586" cy="9198"/>
              </a:xfrm>
              <a:custGeom>
                <a:avLst/>
                <a:gdLst>
                  <a:gd name="connsiteX0" fmla="*/ 9198 w 14586"/>
                  <a:gd name="connsiteY0" fmla="*/ 0 h 9198"/>
                  <a:gd name="connsiteX1" fmla="*/ 13008 w 14586"/>
                  <a:gd name="connsiteY1" fmla="*/ 3810 h 9198"/>
                  <a:gd name="connsiteX2" fmla="*/ 5388 w 14586"/>
                  <a:gd name="connsiteY2" fmla="*/ 7620 h 9198"/>
                  <a:gd name="connsiteX3" fmla="*/ 1578 w 14586"/>
                  <a:gd name="connsiteY3" fmla="*/ 3810 h 9198"/>
                  <a:gd name="connsiteX4" fmla="*/ 9198 w 14586"/>
                  <a:gd name="connsiteY4" fmla="*/ 0 h 91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86" h="9198">
                    <a:moveTo>
                      <a:pt x="9198" y="0"/>
                    </a:moveTo>
                    <a:cubicBezTo>
                      <a:pt x="13008" y="0"/>
                      <a:pt x="16818" y="3810"/>
                      <a:pt x="13008" y="3810"/>
                    </a:cubicBezTo>
                    <a:cubicBezTo>
                      <a:pt x="13008" y="7620"/>
                      <a:pt x="9198" y="11430"/>
                      <a:pt x="5388" y="7620"/>
                    </a:cubicBezTo>
                    <a:cubicBezTo>
                      <a:pt x="1578" y="7620"/>
                      <a:pt x="-2232" y="3810"/>
                      <a:pt x="1578" y="3810"/>
                    </a:cubicBezTo>
                    <a:cubicBezTo>
                      <a:pt x="1578" y="0"/>
                      <a:pt x="5388" y="0"/>
                      <a:pt x="9198" y="0"/>
                    </a:cubicBezTo>
                    <a:close/>
                  </a:path>
                </a:pathLst>
              </a:custGeom>
              <a:solidFill>
                <a:srgbClr val="FFE5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18" name="Freeform: Shape 1117">
                <a:extLst>
                  <a:ext uri="{FF2B5EF4-FFF2-40B4-BE49-F238E27FC236}">
                    <a16:creationId xmlns:a16="http://schemas.microsoft.com/office/drawing/2014/main" id="{FB703865-8D02-1681-3C4E-EBD99AC1A2E1}"/>
                  </a:ext>
                </a:extLst>
              </p:cNvPr>
              <p:cNvSpPr/>
              <p:nvPr/>
            </p:nvSpPr>
            <p:spPr>
              <a:xfrm>
                <a:off x="6983731" y="1969770"/>
                <a:ext cx="12468" cy="11429"/>
              </a:xfrm>
              <a:custGeom>
                <a:avLst/>
                <a:gdLst>
                  <a:gd name="connsiteX0" fmla="*/ 0 w 12468"/>
                  <a:gd name="connsiteY0" fmla="*/ 3810 h 11429"/>
                  <a:gd name="connsiteX1" fmla="*/ 3810 w 12468"/>
                  <a:gd name="connsiteY1" fmla="*/ 0 h 11429"/>
                  <a:gd name="connsiteX2" fmla="*/ 11430 w 12468"/>
                  <a:gd name="connsiteY2" fmla="*/ 3810 h 11429"/>
                  <a:gd name="connsiteX3" fmla="*/ 3810 w 12468"/>
                  <a:gd name="connsiteY3" fmla="*/ 11430 h 11429"/>
                  <a:gd name="connsiteX4" fmla="*/ 0 w 12468"/>
                  <a:gd name="connsiteY4" fmla="*/ 381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8" h="11429">
                    <a:moveTo>
                      <a:pt x="0" y="3810"/>
                    </a:moveTo>
                    <a:cubicBezTo>
                      <a:pt x="0" y="0"/>
                      <a:pt x="3810" y="0"/>
                      <a:pt x="3810" y="0"/>
                    </a:cubicBezTo>
                    <a:cubicBezTo>
                      <a:pt x="7620" y="0"/>
                      <a:pt x="11430" y="0"/>
                      <a:pt x="11430" y="3810"/>
                    </a:cubicBezTo>
                    <a:cubicBezTo>
                      <a:pt x="15240" y="7620"/>
                      <a:pt x="7620" y="7620"/>
                      <a:pt x="3810" y="11430"/>
                    </a:cubicBezTo>
                    <a:cubicBezTo>
                      <a:pt x="3810" y="7620"/>
                      <a:pt x="0" y="7620"/>
                      <a:pt x="0" y="3810"/>
                    </a:cubicBezTo>
                    <a:close/>
                  </a:path>
                </a:pathLst>
              </a:custGeom>
              <a:solidFill>
                <a:srgbClr val="FFD9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19" name="Freeform: Shape 1118">
                <a:extLst>
                  <a:ext uri="{FF2B5EF4-FFF2-40B4-BE49-F238E27FC236}">
                    <a16:creationId xmlns:a16="http://schemas.microsoft.com/office/drawing/2014/main" id="{35531139-B7B3-2AE5-D2DA-38EB3AEB3F69}"/>
                  </a:ext>
                </a:extLst>
              </p:cNvPr>
              <p:cNvSpPr/>
              <p:nvPr/>
            </p:nvSpPr>
            <p:spPr>
              <a:xfrm>
                <a:off x="8279131" y="2164079"/>
                <a:ext cx="16818" cy="7620"/>
              </a:xfrm>
              <a:custGeom>
                <a:avLst/>
                <a:gdLst>
                  <a:gd name="connsiteX0" fmla="*/ 11430 w 16818"/>
                  <a:gd name="connsiteY0" fmla="*/ 0 h 7620"/>
                  <a:gd name="connsiteX1" fmla="*/ 15240 w 16818"/>
                  <a:gd name="connsiteY1" fmla="*/ 3810 h 7620"/>
                  <a:gd name="connsiteX2" fmla="*/ 3810 w 16818"/>
                  <a:gd name="connsiteY2" fmla="*/ 7620 h 7620"/>
                  <a:gd name="connsiteX3" fmla="*/ 0 w 16818"/>
                  <a:gd name="connsiteY3" fmla="*/ 3810 h 7620"/>
                  <a:gd name="connsiteX4" fmla="*/ 11430 w 16818"/>
                  <a:gd name="connsiteY4" fmla="*/ 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18" h="7620">
                    <a:moveTo>
                      <a:pt x="11430" y="0"/>
                    </a:moveTo>
                    <a:cubicBezTo>
                      <a:pt x="15240" y="0"/>
                      <a:pt x="19050" y="0"/>
                      <a:pt x="15240" y="3810"/>
                    </a:cubicBezTo>
                    <a:cubicBezTo>
                      <a:pt x="15240" y="7620"/>
                      <a:pt x="7620" y="7620"/>
                      <a:pt x="3810" y="7620"/>
                    </a:cubicBezTo>
                    <a:cubicBezTo>
                      <a:pt x="0" y="7620"/>
                      <a:pt x="0" y="7620"/>
                      <a:pt x="0" y="3810"/>
                    </a:cubicBezTo>
                    <a:cubicBezTo>
                      <a:pt x="0" y="0"/>
                      <a:pt x="7620" y="3810"/>
                      <a:pt x="11430" y="0"/>
                    </a:cubicBezTo>
                    <a:close/>
                  </a:path>
                </a:pathLst>
              </a:custGeom>
              <a:solidFill>
                <a:srgbClr val="FFDB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20" name="Freeform: Shape 1119">
                <a:extLst>
                  <a:ext uri="{FF2B5EF4-FFF2-40B4-BE49-F238E27FC236}">
                    <a16:creationId xmlns:a16="http://schemas.microsoft.com/office/drawing/2014/main" id="{E7D80A7C-8AAB-9C2D-43F9-0919B876B209}"/>
                  </a:ext>
                </a:extLst>
              </p:cNvPr>
              <p:cNvSpPr/>
              <p:nvPr/>
            </p:nvSpPr>
            <p:spPr>
              <a:xfrm>
                <a:off x="5025390" y="2971800"/>
                <a:ext cx="12497" cy="15240"/>
              </a:xfrm>
              <a:custGeom>
                <a:avLst/>
                <a:gdLst>
                  <a:gd name="connsiteX0" fmla="*/ 3810 w 12497"/>
                  <a:gd name="connsiteY0" fmla="*/ 0 h 15240"/>
                  <a:gd name="connsiteX1" fmla="*/ 7620 w 12497"/>
                  <a:gd name="connsiteY1" fmla="*/ 3810 h 15240"/>
                  <a:gd name="connsiteX2" fmla="*/ 11430 w 12497"/>
                  <a:gd name="connsiteY2" fmla="*/ 15240 h 15240"/>
                  <a:gd name="connsiteX3" fmla="*/ 7620 w 12497"/>
                  <a:gd name="connsiteY3" fmla="*/ 15240 h 15240"/>
                  <a:gd name="connsiteX4" fmla="*/ 0 w 12497"/>
                  <a:gd name="connsiteY4" fmla="*/ 3810 h 15240"/>
                  <a:gd name="connsiteX5" fmla="*/ 3810 w 12497"/>
                  <a:gd name="connsiteY5" fmla="*/ 0 h 1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97" h="15240">
                    <a:moveTo>
                      <a:pt x="3810" y="0"/>
                    </a:moveTo>
                    <a:cubicBezTo>
                      <a:pt x="7620" y="0"/>
                      <a:pt x="7620" y="3810"/>
                      <a:pt x="7620" y="3810"/>
                    </a:cubicBezTo>
                    <a:cubicBezTo>
                      <a:pt x="7620" y="7620"/>
                      <a:pt x="15240" y="11430"/>
                      <a:pt x="11430" y="15240"/>
                    </a:cubicBezTo>
                    <a:cubicBezTo>
                      <a:pt x="11430" y="15240"/>
                      <a:pt x="7620" y="15240"/>
                      <a:pt x="7620" y="15240"/>
                    </a:cubicBezTo>
                    <a:cubicBezTo>
                      <a:pt x="3810" y="11430"/>
                      <a:pt x="0" y="7620"/>
                      <a:pt x="0" y="3810"/>
                    </a:cubicBezTo>
                    <a:cubicBezTo>
                      <a:pt x="0" y="0"/>
                      <a:pt x="0" y="0"/>
                      <a:pt x="3810" y="0"/>
                    </a:cubicBezTo>
                    <a:close/>
                  </a:path>
                </a:pathLst>
              </a:custGeom>
              <a:solidFill>
                <a:srgbClr val="FFF3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21" name="Freeform: Shape 1120">
                <a:extLst>
                  <a:ext uri="{FF2B5EF4-FFF2-40B4-BE49-F238E27FC236}">
                    <a16:creationId xmlns:a16="http://schemas.microsoft.com/office/drawing/2014/main" id="{3D3280EB-92F8-579C-3108-09CB951F2C0B}"/>
                  </a:ext>
                </a:extLst>
              </p:cNvPr>
              <p:cNvSpPr/>
              <p:nvPr/>
            </p:nvSpPr>
            <p:spPr>
              <a:xfrm>
                <a:off x="7086601" y="1234440"/>
                <a:ext cx="11430" cy="11429"/>
              </a:xfrm>
              <a:custGeom>
                <a:avLst/>
                <a:gdLst>
                  <a:gd name="connsiteX0" fmla="*/ 11430 w 11430"/>
                  <a:gd name="connsiteY0" fmla="*/ 3810 h 11429"/>
                  <a:gd name="connsiteX1" fmla="*/ 3810 w 11430"/>
                  <a:gd name="connsiteY1" fmla="*/ 11430 h 11429"/>
                  <a:gd name="connsiteX2" fmla="*/ 0 w 11430"/>
                  <a:gd name="connsiteY2" fmla="*/ 7620 h 11429"/>
                  <a:gd name="connsiteX3" fmla="*/ 7620 w 11430"/>
                  <a:gd name="connsiteY3" fmla="*/ 0 h 11429"/>
                  <a:gd name="connsiteX4" fmla="*/ 11430 w 11430"/>
                  <a:gd name="connsiteY4" fmla="*/ 381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11429">
                    <a:moveTo>
                      <a:pt x="11430" y="3810"/>
                    </a:moveTo>
                    <a:cubicBezTo>
                      <a:pt x="11430" y="7620"/>
                      <a:pt x="7620" y="7620"/>
                      <a:pt x="3810" y="11430"/>
                    </a:cubicBezTo>
                    <a:cubicBezTo>
                      <a:pt x="0" y="11430"/>
                      <a:pt x="0" y="11430"/>
                      <a:pt x="0" y="7620"/>
                    </a:cubicBezTo>
                    <a:cubicBezTo>
                      <a:pt x="0" y="3810"/>
                      <a:pt x="3810" y="0"/>
                      <a:pt x="7620" y="0"/>
                    </a:cubicBezTo>
                    <a:cubicBezTo>
                      <a:pt x="7620" y="0"/>
                      <a:pt x="11430" y="0"/>
                      <a:pt x="11430" y="3810"/>
                    </a:cubicBezTo>
                    <a:close/>
                  </a:path>
                </a:pathLst>
              </a:custGeom>
              <a:solidFill>
                <a:srgbClr val="FFADF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22" name="Freeform: Shape 1121">
                <a:extLst>
                  <a:ext uri="{FF2B5EF4-FFF2-40B4-BE49-F238E27FC236}">
                    <a16:creationId xmlns:a16="http://schemas.microsoft.com/office/drawing/2014/main" id="{E46E1224-6B54-5A30-AAE2-FF359FC603CE}"/>
                  </a:ext>
                </a:extLst>
              </p:cNvPr>
              <p:cNvSpPr/>
              <p:nvPr/>
            </p:nvSpPr>
            <p:spPr>
              <a:xfrm>
                <a:off x="5703570" y="2339340"/>
                <a:ext cx="11430" cy="11429"/>
              </a:xfrm>
              <a:custGeom>
                <a:avLst/>
                <a:gdLst>
                  <a:gd name="connsiteX0" fmla="*/ 3810 w 11430"/>
                  <a:gd name="connsiteY0" fmla="*/ 0 h 11429"/>
                  <a:gd name="connsiteX1" fmla="*/ 11430 w 11430"/>
                  <a:gd name="connsiteY1" fmla="*/ 3810 h 11429"/>
                  <a:gd name="connsiteX2" fmla="*/ 3810 w 11430"/>
                  <a:gd name="connsiteY2" fmla="*/ 11430 h 11429"/>
                  <a:gd name="connsiteX3" fmla="*/ 0 w 11430"/>
                  <a:gd name="connsiteY3" fmla="*/ 7620 h 11429"/>
                  <a:gd name="connsiteX4" fmla="*/ 3810 w 11430"/>
                  <a:gd name="connsiteY4" fmla="*/ 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11429">
                    <a:moveTo>
                      <a:pt x="3810" y="0"/>
                    </a:moveTo>
                    <a:cubicBezTo>
                      <a:pt x="7620" y="0"/>
                      <a:pt x="11430" y="3810"/>
                      <a:pt x="11430" y="3810"/>
                    </a:cubicBezTo>
                    <a:cubicBezTo>
                      <a:pt x="11430" y="7620"/>
                      <a:pt x="7620" y="11430"/>
                      <a:pt x="3810" y="11430"/>
                    </a:cubicBezTo>
                    <a:cubicBezTo>
                      <a:pt x="0" y="11430"/>
                      <a:pt x="0" y="7620"/>
                      <a:pt x="0" y="7620"/>
                    </a:cubicBezTo>
                    <a:cubicBezTo>
                      <a:pt x="0" y="3810"/>
                      <a:pt x="0" y="0"/>
                      <a:pt x="3810" y="0"/>
                    </a:cubicBezTo>
                    <a:close/>
                  </a:path>
                </a:pathLst>
              </a:custGeom>
              <a:solidFill>
                <a:srgbClr val="FFF2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23" name="Freeform: Shape 1122">
                <a:extLst>
                  <a:ext uri="{FF2B5EF4-FFF2-40B4-BE49-F238E27FC236}">
                    <a16:creationId xmlns:a16="http://schemas.microsoft.com/office/drawing/2014/main" id="{A395FAEE-370C-5AD9-241F-C226CA3DB24C}"/>
                  </a:ext>
                </a:extLst>
              </p:cNvPr>
              <p:cNvSpPr/>
              <p:nvPr/>
            </p:nvSpPr>
            <p:spPr>
              <a:xfrm>
                <a:off x="6480811" y="2196791"/>
                <a:ext cx="15239" cy="13008"/>
              </a:xfrm>
              <a:custGeom>
                <a:avLst/>
                <a:gdLst>
                  <a:gd name="connsiteX0" fmla="*/ 0 w 15239"/>
                  <a:gd name="connsiteY0" fmla="*/ 5388 h 13008"/>
                  <a:gd name="connsiteX1" fmla="*/ 11430 w 15239"/>
                  <a:gd name="connsiteY1" fmla="*/ 1578 h 13008"/>
                  <a:gd name="connsiteX2" fmla="*/ 15240 w 15239"/>
                  <a:gd name="connsiteY2" fmla="*/ 9198 h 13008"/>
                  <a:gd name="connsiteX3" fmla="*/ 3810 w 15239"/>
                  <a:gd name="connsiteY3" fmla="*/ 13008 h 13008"/>
                  <a:gd name="connsiteX4" fmla="*/ 0 w 15239"/>
                  <a:gd name="connsiteY4" fmla="*/ 5388 h 13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3008">
                    <a:moveTo>
                      <a:pt x="0" y="5388"/>
                    </a:moveTo>
                    <a:cubicBezTo>
                      <a:pt x="3810" y="1578"/>
                      <a:pt x="7620" y="-2232"/>
                      <a:pt x="11430" y="1578"/>
                    </a:cubicBezTo>
                    <a:cubicBezTo>
                      <a:pt x="15240" y="1578"/>
                      <a:pt x="15240" y="5388"/>
                      <a:pt x="15240" y="9198"/>
                    </a:cubicBezTo>
                    <a:cubicBezTo>
                      <a:pt x="15240" y="13008"/>
                      <a:pt x="7620" y="13008"/>
                      <a:pt x="3810" y="13008"/>
                    </a:cubicBezTo>
                    <a:cubicBezTo>
                      <a:pt x="0" y="9198"/>
                      <a:pt x="0" y="5388"/>
                      <a:pt x="0" y="5388"/>
                    </a:cubicBezTo>
                    <a:close/>
                  </a:path>
                </a:pathLst>
              </a:custGeom>
              <a:solidFill>
                <a:srgbClr val="FF93F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24" name="Freeform: Shape 1123">
                <a:extLst>
                  <a:ext uri="{FF2B5EF4-FFF2-40B4-BE49-F238E27FC236}">
                    <a16:creationId xmlns:a16="http://schemas.microsoft.com/office/drawing/2014/main" id="{4477E0EE-3D5A-81BA-3DC1-A89CAAD56361}"/>
                  </a:ext>
                </a:extLst>
              </p:cNvPr>
              <p:cNvSpPr/>
              <p:nvPr/>
            </p:nvSpPr>
            <p:spPr>
              <a:xfrm>
                <a:off x="6663690" y="2282190"/>
                <a:ext cx="15240" cy="15239"/>
              </a:xfrm>
              <a:custGeom>
                <a:avLst/>
                <a:gdLst>
                  <a:gd name="connsiteX0" fmla="*/ 7620 w 15240"/>
                  <a:gd name="connsiteY0" fmla="*/ 15240 h 15239"/>
                  <a:gd name="connsiteX1" fmla="*/ 0 w 15240"/>
                  <a:gd name="connsiteY1" fmla="*/ 7620 h 15239"/>
                  <a:gd name="connsiteX2" fmla="*/ 7620 w 15240"/>
                  <a:gd name="connsiteY2" fmla="*/ 0 h 15239"/>
                  <a:gd name="connsiteX3" fmla="*/ 15240 w 15240"/>
                  <a:gd name="connsiteY3" fmla="*/ 3810 h 15239"/>
                  <a:gd name="connsiteX4" fmla="*/ 7620 w 15240"/>
                  <a:gd name="connsiteY4" fmla="*/ 1524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5239">
                    <a:moveTo>
                      <a:pt x="7620" y="15240"/>
                    </a:moveTo>
                    <a:cubicBezTo>
                      <a:pt x="3810" y="15240"/>
                      <a:pt x="0" y="15240"/>
                      <a:pt x="0" y="7620"/>
                    </a:cubicBezTo>
                    <a:cubicBezTo>
                      <a:pt x="0" y="3810"/>
                      <a:pt x="3810" y="0"/>
                      <a:pt x="7620" y="0"/>
                    </a:cubicBezTo>
                    <a:cubicBezTo>
                      <a:pt x="11430" y="0"/>
                      <a:pt x="15240" y="3810"/>
                      <a:pt x="15240" y="3810"/>
                    </a:cubicBezTo>
                    <a:cubicBezTo>
                      <a:pt x="15240" y="15240"/>
                      <a:pt x="11430" y="15240"/>
                      <a:pt x="7620" y="15240"/>
                    </a:cubicBezTo>
                    <a:close/>
                  </a:path>
                </a:pathLst>
              </a:custGeom>
              <a:solidFill>
                <a:srgbClr val="FF6CE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25" name="Freeform: Shape 1124">
                <a:extLst>
                  <a:ext uri="{FF2B5EF4-FFF2-40B4-BE49-F238E27FC236}">
                    <a16:creationId xmlns:a16="http://schemas.microsoft.com/office/drawing/2014/main" id="{452C59DD-0CC0-ECB6-8F09-B66FD6221FAD}"/>
                  </a:ext>
                </a:extLst>
              </p:cNvPr>
              <p:cNvSpPr/>
              <p:nvPr/>
            </p:nvSpPr>
            <p:spPr>
              <a:xfrm>
                <a:off x="6008370" y="2288231"/>
                <a:ext cx="15240" cy="13008"/>
              </a:xfrm>
              <a:custGeom>
                <a:avLst/>
                <a:gdLst>
                  <a:gd name="connsiteX0" fmla="*/ 0 w 15240"/>
                  <a:gd name="connsiteY0" fmla="*/ 5388 h 13008"/>
                  <a:gd name="connsiteX1" fmla="*/ 7620 w 15240"/>
                  <a:gd name="connsiteY1" fmla="*/ 1578 h 13008"/>
                  <a:gd name="connsiteX2" fmla="*/ 15240 w 15240"/>
                  <a:gd name="connsiteY2" fmla="*/ 9198 h 13008"/>
                  <a:gd name="connsiteX3" fmla="*/ 7620 w 15240"/>
                  <a:gd name="connsiteY3" fmla="*/ 13008 h 13008"/>
                  <a:gd name="connsiteX4" fmla="*/ 0 w 15240"/>
                  <a:gd name="connsiteY4" fmla="*/ 5388 h 13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3008">
                    <a:moveTo>
                      <a:pt x="0" y="5388"/>
                    </a:moveTo>
                    <a:cubicBezTo>
                      <a:pt x="0" y="1578"/>
                      <a:pt x="3810" y="-2232"/>
                      <a:pt x="7620" y="1578"/>
                    </a:cubicBezTo>
                    <a:cubicBezTo>
                      <a:pt x="11430" y="1578"/>
                      <a:pt x="15240" y="5388"/>
                      <a:pt x="15240" y="9198"/>
                    </a:cubicBezTo>
                    <a:cubicBezTo>
                      <a:pt x="15240" y="13008"/>
                      <a:pt x="11430" y="13008"/>
                      <a:pt x="7620" y="13008"/>
                    </a:cubicBezTo>
                    <a:cubicBezTo>
                      <a:pt x="3810" y="9198"/>
                      <a:pt x="0" y="9198"/>
                      <a:pt x="0" y="5388"/>
                    </a:cubicBezTo>
                    <a:close/>
                  </a:path>
                </a:pathLst>
              </a:custGeom>
              <a:solidFill>
                <a:srgbClr val="FFBE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26" name="Freeform: Shape 1125">
                <a:extLst>
                  <a:ext uri="{FF2B5EF4-FFF2-40B4-BE49-F238E27FC236}">
                    <a16:creationId xmlns:a16="http://schemas.microsoft.com/office/drawing/2014/main" id="{B9393E7E-5406-8756-BE53-FBEA4E985199}"/>
                  </a:ext>
                </a:extLst>
              </p:cNvPr>
              <p:cNvSpPr/>
              <p:nvPr/>
            </p:nvSpPr>
            <p:spPr>
              <a:xfrm>
                <a:off x="8679181" y="2792730"/>
                <a:ext cx="22859" cy="6312"/>
              </a:xfrm>
              <a:custGeom>
                <a:avLst/>
                <a:gdLst>
                  <a:gd name="connsiteX0" fmla="*/ 22860 w 22859"/>
                  <a:gd name="connsiteY0" fmla="*/ 3810 h 6312"/>
                  <a:gd name="connsiteX1" fmla="*/ 0 w 22859"/>
                  <a:gd name="connsiteY1" fmla="*/ 0 h 6312"/>
                  <a:gd name="connsiteX2" fmla="*/ 22860 w 22859"/>
                  <a:gd name="connsiteY2" fmla="*/ 3810 h 6312"/>
                </a:gdLst>
                <a:ahLst/>
                <a:cxnLst>
                  <a:cxn ang="0">
                    <a:pos x="connsiteX0" y="connsiteY0"/>
                  </a:cxn>
                  <a:cxn ang="0">
                    <a:pos x="connsiteX1" y="connsiteY1"/>
                  </a:cxn>
                  <a:cxn ang="0">
                    <a:pos x="connsiteX2" y="connsiteY2"/>
                  </a:cxn>
                </a:cxnLst>
                <a:rect l="l" t="t" r="r" b="b"/>
                <a:pathLst>
                  <a:path w="22859" h="6312">
                    <a:moveTo>
                      <a:pt x="22860" y="3810"/>
                    </a:moveTo>
                    <a:cubicBezTo>
                      <a:pt x="11430" y="7620"/>
                      <a:pt x="7620" y="7620"/>
                      <a:pt x="0" y="0"/>
                    </a:cubicBezTo>
                    <a:cubicBezTo>
                      <a:pt x="7620" y="0"/>
                      <a:pt x="11430" y="0"/>
                      <a:pt x="22860" y="3810"/>
                    </a:cubicBezTo>
                    <a:close/>
                  </a:path>
                </a:pathLst>
              </a:custGeom>
              <a:solidFill>
                <a:srgbClr val="FFC2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27" name="Freeform: Shape 1126">
                <a:extLst>
                  <a:ext uri="{FF2B5EF4-FFF2-40B4-BE49-F238E27FC236}">
                    <a16:creationId xmlns:a16="http://schemas.microsoft.com/office/drawing/2014/main" id="{38AEC703-11F7-453B-36E6-8DC6B7FEBDD5}"/>
                  </a:ext>
                </a:extLst>
              </p:cNvPr>
              <p:cNvSpPr/>
              <p:nvPr/>
            </p:nvSpPr>
            <p:spPr>
              <a:xfrm>
                <a:off x="9079231" y="678179"/>
                <a:ext cx="15239" cy="11430"/>
              </a:xfrm>
              <a:custGeom>
                <a:avLst/>
                <a:gdLst>
                  <a:gd name="connsiteX0" fmla="*/ 15240 w 15239"/>
                  <a:gd name="connsiteY0" fmla="*/ 0 h 11430"/>
                  <a:gd name="connsiteX1" fmla="*/ 3810 w 15239"/>
                  <a:gd name="connsiteY1" fmla="*/ 11430 h 11430"/>
                  <a:gd name="connsiteX2" fmla="*/ 0 w 15239"/>
                  <a:gd name="connsiteY2" fmla="*/ 7620 h 11430"/>
                  <a:gd name="connsiteX3" fmla="*/ 15240 w 15239"/>
                  <a:gd name="connsiteY3" fmla="*/ 0 h 11430"/>
                </a:gdLst>
                <a:ahLst/>
                <a:cxnLst>
                  <a:cxn ang="0">
                    <a:pos x="connsiteX0" y="connsiteY0"/>
                  </a:cxn>
                  <a:cxn ang="0">
                    <a:pos x="connsiteX1" y="connsiteY1"/>
                  </a:cxn>
                  <a:cxn ang="0">
                    <a:pos x="connsiteX2" y="connsiteY2"/>
                  </a:cxn>
                  <a:cxn ang="0">
                    <a:pos x="connsiteX3" y="connsiteY3"/>
                  </a:cxn>
                </a:cxnLst>
                <a:rect l="l" t="t" r="r" b="b"/>
                <a:pathLst>
                  <a:path w="15239" h="11430">
                    <a:moveTo>
                      <a:pt x="15240" y="0"/>
                    </a:moveTo>
                    <a:cubicBezTo>
                      <a:pt x="15240" y="7620"/>
                      <a:pt x="11430" y="11430"/>
                      <a:pt x="3810" y="11430"/>
                    </a:cubicBezTo>
                    <a:cubicBezTo>
                      <a:pt x="3810" y="11430"/>
                      <a:pt x="0" y="11430"/>
                      <a:pt x="0" y="7620"/>
                    </a:cubicBezTo>
                    <a:cubicBezTo>
                      <a:pt x="3810" y="3810"/>
                      <a:pt x="7620" y="0"/>
                      <a:pt x="15240" y="0"/>
                    </a:cubicBezTo>
                    <a:close/>
                  </a:path>
                </a:pathLst>
              </a:custGeom>
              <a:solidFill>
                <a:srgbClr val="FFC7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28" name="Freeform: Shape 1127">
                <a:extLst>
                  <a:ext uri="{FF2B5EF4-FFF2-40B4-BE49-F238E27FC236}">
                    <a16:creationId xmlns:a16="http://schemas.microsoft.com/office/drawing/2014/main" id="{C951793B-4183-27D0-A4DD-FA108370FFF6}"/>
                  </a:ext>
                </a:extLst>
              </p:cNvPr>
              <p:cNvSpPr/>
              <p:nvPr/>
            </p:nvSpPr>
            <p:spPr>
              <a:xfrm>
                <a:off x="5722620" y="1817370"/>
                <a:ext cx="15240" cy="13008"/>
              </a:xfrm>
              <a:custGeom>
                <a:avLst/>
                <a:gdLst>
                  <a:gd name="connsiteX0" fmla="*/ 0 w 15240"/>
                  <a:gd name="connsiteY0" fmla="*/ 7620 h 13008"/>
                  <a:gd name="connsiteX1" fmla="*/ 7620 w 15240"/>
                  <a:gd name="connsiteY1" fmla="*/ 0 h 13008"/>
                  <a:gd name="connsiteX2" fmla="*/ 15240 w 15240"/>
                  <a:gd name="connsiteY2" fmla="*/ 3810 h 13008"/>
                  <a:gd name="connsiteX3" fmla="*/ 7620 w 15240"/>
                  <a:gd name="connsiteY3" fmla="*/ 11430 h 13008"/>
                  <a:gd name="connsiteX4" fmla="*/ 0 w 15240"/>
                  <a:gd name="connsiteY4" fmla="*/ 7620 h 13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3008">
                    <a:moveTo>
                      <a:pt x="0" y="7620"/>
                    </a:moveTo>
                    <a:cubicBezTo>
                      <a:pt x="0" y="3810"/>
                      <a:pt x="3810" y="0"/>
                      <a:pt x="7620" y="0"/>
                    </a:cubicBezTo>
                    <a:cubicBezTo>
                      <a:pt x="11430" y="0"/>
                      <a:pt x="15240" y="3810"/>
                      <a:pt x="15240" y="3810"/>
                    </a:cubicBezTo>
                    <a:cubicBezTo>
                      <a:pt x="15240" y="7620"/>
                      <a:pt x="11430" y="11430"/>
                      <a:pt x="7620" y="11430"/>
                    </a:cubicBezTo>
                    <a:cubicBezTo>
                      <a:pt x="3810" y="15240"/>
                      <a:pt x="0" y="11430"/>
                      <a:pt x="0" y="7620"/>
                    </a:cubicBezTo>
                    <a:close/>
                  </a:path>
                </a:pathLst>
              </a:custGeom>
              <a:solidFill>
                <a:srgbClr val="FFE2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29" name="Freeform: Shape 1128">
                <a:extLst>
                  <a:ext uri="{FF2B5EF4-FFF2-40B4-BE49-F238E27FC236}">
                    <a16:creationId xmlns:a16="http://schemas.microsoft.com/office/drawing/2014/main" id="{71179558-D3D3-8DBF-EF47-48B1BB51BC41}"/>
                  </a:ext>
                </a:extLst>
              </p:cNvPr>
              <p:cNvSpPr/>
              <p:nvPr/>
            </p:nvSpPr>
            <p:spPr>
              <a:xfrm>
                <a:off x="7767552" y="990600"/>
                <a:ext cx="12468" cy="11429"/>
              </a:xfrm>
              <a:custGeom>
                <a:avLst/>
                <a:gdLst>
                  <a:gd name="connsiteX0" fmla="*/ 8659 w 12468"/>
                  <a:gd name="connsiteY0" fmla="*/ 0 h 11429"/>
                  <a:gd name="connsiteX1" fmla="*/ 12468 w 12468"/>
                  <a:gd name="connsiteY1" fmla="*/ 3810 h 11429"/>
                  <a:gd name="connsiteX2" fmla="*/ 4848 w 12468"/>
                  <a:gd name="connsiteY2" fmla="*/ 11430 h 11429"/>
                  <a:gd name="connsiteX3" fmla="*/ 1038 w 12468"/>
                  <a:gd name="connsiteY3" fmla="*/ 7620 h 11429"/>
                  <a:gd name="connsiteX4" fmla="*/ 8659 w 12468"/>
                  <a:gd name="connsiteY4" fmla="*/ 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8" h="11429">
                    <a:moveTo>
                      <a:pt x="8659" y="0"/>
                    </a:moveTo>
                    <a:cubicBezTo>
                      <a:pt x="12468" y="0"/>
                      <a:pt x="12468" y="0"/>
                      <a:pt x="12468" y="3810"/>
                    </a:cubicBezTo>
                    <a:cubicBezTo>
                      <a:pt x="12468" y="7620"/>
                      <a:pt x="8659" y="11430"/>
                      <a:pt x="4848" y="11430"/>
                    </a:cubicBezTo>
                    <a:cubicBezTo>
                      <a:pt x="4848" y="11430"/>
                      <a:pt x="1038" y="11430"/>
                      <a:pt x="1038" y="7620"/>
                    </a:cubicBezTo>
                    <a:cubicBezTo>
                      <a:pt x="-2771" y="3810"/>
                      <a:pt x="4848" y="0"/>
                      <a:pt x="8659" y="0"/>
                    </a:cubicBezTo>
                    <a:close/>
                  </a:path>
                </a:pathLst>
              </a:custGeom>
              <a:solidFill>
                <a:srgbClr val="FFC9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30" name="Freeform: Shape 1129">
                <a:extLst>
                  <a:ext uri="{FF2B5EF4-FFF2-40B4-BE49-F238E27FC236}">
                    <a16:creationId xmlns:a16="http://schemas.microsoft.com/office/drawing/2014/main" id="{B58D905C-801F-B844-F57C-A84FD7C23624}"/>
                  </a:ext>
                </a:extLst>
              </p:cNvPr>
              <p:cNvSpPr/>
              <p:nvPr/>
            </p:nvSpPr>
            <p:spPr>
              <a:xfrm>
                <a:off x="5048251" y="1592579"/>
                <a:ext cx="15239" cy="11429"/>
              </a:xfrm>
              <a:custGeom>
                <a:avLst/>
                <a:gdLst>
                  <a:gd name="connsiteX0" fmla="*/ 0 w 15239"/>
                  <a:gd name="connsiteY0" fmla="*/ 3810 h 11429"/>
                  <a:gd name="connsiteX1" fmla="*/ 3810 w 15239"/>
                  <a:gd name="connsiteY1" fmla="*/ 0 h 11429"/>
                  <a:gd name="connsiteX2" fmla="*/ 15240 w 15239"/>
                  <a:gd name="connsiteY2" fmla="*/ 7620 h 11429"/>
                  <a:gd name="connsiteX3" fmla="*/ 11430 w 15239"/>
                  <a:gd name="connsiteY3" fmla="*/ 11430 h 11429"/>
                  <a:gd name="connsiteX4" fmla="*/ 0 w 15239"/>
                  <a:gd name="connsiteY4" fmla="*/ 381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1429">
                    <a:moveTo>
                      <a:pt x="0" y="3810"/>
                    </a:moveTo>
                    <a:cubicBezTo>
                      <a:pt x="0" y="3810"/>
                      <a:pt x="0" y="0"/>
                      <a:pt x="3810" y="0"/>
                    </a:cubicBezTo>
                    <a:cubicBezTo>
                      <a:pt x="7620" y="0"/>
                      <a:pt x="15240" y="3810"/>
                      <a:pt x="15240" y="7620"/>
                    </a:cubicBezTo>
                    <a:cubicBezTo>
                      <a:pt x="15240" y="11430"/>
                      <a:pt x="11430" y="11430"/>
                      <a:pt x="11430" y="11430"/>
                    </a:cubicBezTo>
                    <a:cubicBezTo>
                      <a:pt x="3810" y="7620"/>
                      <a:pt x="0" y="7620"/>
                      <a:pt x="0" y="3810"/>
                    </a:cubicBezTo>
                    <a:close/>
                  </a:path>
                </a:pathLst>
              </a:custGeom>
              <a:solidFill>
                <a:srgbClr val="FFF7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31" name="Freeform: Shape 1130">
                <a:extLst>
                  <a:ext uri="{FF2B5EF4-FFF2-40B4-BE49-F238E27FC236}">
                    <a16:creationId xmlns:a16="http://schemas.microsoft.com/office/drawing/2014/main" id="{FA8F4D95-E8D3-058F-B6C4-BDE8C62D78D9}"/>
                  </a:ext>
                </a:extLst>
              </p:cNvPr>
              <p:cNvSpPr/>
              <p:nvPr/>
            </p:nvSpPr>
            <p:spPr>
              <a:xfrm>
                <a:off x="8327622" y="1249679"/>
                <a:ext cx="20088" cy="13008"/>
              </a:xfrm>
              <a:custGeom>
                <a:avLst/>
                <a:gdLst>
                  <a:gd name="connsiteX0" fmla="*/ 20089 w 20088"/>
                  <a:gd name="connsiteY0" fmla="*/ 0 h 13008"/>
                  <a:gd name="connsiteX1" fmla="*/ 12468 w 20088"/>
                  <a:gd name="connsiteY1" fmla="*/ 7620 h 13008"/>
                  <a:gd name="connsiteX2" fmla="*/ 1039 w 20088"/>
                  <a:gd name="connsiteY2" fmla="*/ 11430 h 13008"/>
                  <a:gd name="connsiteX3" fmla="*/ 8658 w 20088"/>
                  <a:gd name="connsiteY3" fmla="*/ 3810 h 13008"/>
                  <a:gd name="connsiteX4" fmla="*/ 20089 w 20088"/>
                  <a:gd name="connsiteY4" fmla="*/ 0 h 13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88" h="13008">
                    <a:moveTo>
                      <a:pt x="20089" y="0"/>
                    </a:moveTo>
                    <a:cubicBezTo>
                      <a:pt x="20089" y="3810"/>
                      <a:pt x="16278" y="3810"/>
                      <a:pt x="12468" y="7620"/>
                    </a:cubicBezTo>
                    <a:cubicBezTo>
                      <a:pt x="8658" y="11430"/>
                      <a:pt x="4848" y="15240"/>
                      <a:pt x="1039" y="11430"/>
                    </a:cubicBezTo>
                    <a:cubicBezTo>
                      <a:pt x="-2772" y="7620"/>
                      <a:pt x="4848" y="3810"/>
                      <a:pt x="8658" y="3810"/>
                    </a:cubicBezTo>
                    <a:cubicBezTo>
                      <a:pt x="12468" y="3810"/>
                      <a:pt x="16278" y="0"/>
                      <a:pt x="20089" y="0"/>
                    </a:cubicBezTo>
                    <a:close/>
                  </a:path>
                </a:pathLst>
              </a:custGeom>
              <a:solidFill>
                <a:srgbClr val="FFDF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32" name="Freeform: Shape 1131">
                <a:extLst>
                  <a:ext uri="{FF2B5EF4-FFF2-40B4-BE49-F238E27FC236}">
                    <a16:creationId xmlns:a16="http://schemas.microsoft.com/office/drawing/2014/main" id="{38FABEEC-0D5F-6ED0-947A-A24A412965DD}"/>
                  </a:ext>
                </a:extLst>
              </p:cNvPr>
              <p:cNvSpPr/>
              <p:nvPr/>
            </p:nvSpPr>
            <p:spPr>
              <a:xfrm>
                <a:off x="6313170" y="1573529"/>
                <a:ext cx="10477" cy="19050"/>
              </a:xfrm>
              <a:custGeom>
                <a:avLst/>
                <a:gdLst>
                  <a:gd name="connsiteX0" fmla="*/ 3810 w 10477"/>
                  <a:gd name="connsiteY0" fmla="*/ 0 h 19050"/>
                  <a:gd name="connsiteX1" fmla="*/ 7620 w 10477"/>
                  <a:gd name="connsiteY1" fmla="*/ 3810 h 19050"/>
                  <a:gd name="connsiteX2" fmla="*/ 7620 w 10477"/>
                  <a:gd name="connsiteY2" fmla="*/ 19050 h 19050"/>
                  <a:gd name="connsiteX3" fmla="*/ 3810 w 10477"/>
                  <a:gd name="connsiteY3" fmla="*/ 19050 h 19050"/>
                  <a:gd name="connsiteX4" fmla="*/ 0 w 10477"/>
                  <a:gd name="connsiteY4" fmla="*/ 3810 h 19050"/>
                  <a:gd name="connsiteX5" fmla="*/ 3810 w 10477"/>
                  <a:gd name="connsiteY5" fmla="*/ 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7" h="19050">
                    <a:moveTo>
                      <a:pt x="3810" y="0"/>
                    </a:moveTo>
                    <a:cubicBezTo>
                      <a:pt x="3810" y="0"/>
                      <a:pt x="7620" y="3810"/>
                      <a:pt x="7620" y="3810"/>
                    </a:cubicBezTo>
                    <a:cubicBezTo>
                      <a:pt x="11430" y="7620"/>
                      <a:pt x="11430" y="11430"/>
                      <a:pt x="7620" y="19050"/>
                    </a:cubicBezTo>
                    <a:cubicBezTo>
                      <a:pt x="7620" y="19050"/>
                      <a:pt x="3810" y="19050"/>
                      <a:pt x="3810" y="19050"/>
                    </a:cubicBezTo>
                    <a:cubicBezTo>
                      <a:pt x="0" y="15240"/>
                      <a:pt x="0" y="11430"/>
                      <a:pt x="0" y="3810"/>
                    </a:cubicBezTo>
                    <a:cubicBezTo>
                      <a:pt x="0" y="3810"/>
                      <a:pt x="0" y="3810"/>
                      <a:pt x="3810" y="0"/>
                    </a:cubicBezTo>
                    <a:close/>
                  </a:path>
                </a:pathLst>
              </a:custGeom>
              <a:solidFill>
                <a:srgbClr val="FFE6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33" name="Freeform: Shape 1132">
                <a:extLst>
                  <a:ext uri="{FF2B5EF4-FFF2-40B4-BE49-F238E27FC236}">
                    <a16:creationId xmlns:a16="http://schemas.microsoft.com/office/drawing/2014/main" id="{60E44D43-F66A-BB59-30F2-A348051A9991}"/>
                  </a:ext>
                </a:extLst>
              </p:cNvPr>
              <p:cNvSpPr/>
              <p:nvPr/>
            </p:nvSpPr>
            <p:spPr>
              <a:xfrm>
                <a:off x="5280661" y="1870709"/>
                <a:ext cx="11429" cy="11430"/>
              </a:xfrm>
              <a:custGeom>
                <a:avLst/>
                <a:gdLst>
                  <a:gd name="connsiteX0" fmla="*/ 0 w 11429"/>
                  <a:gd name="connsiteY0" fmla="*/ 7620 h 11430"/>
                  <a:gd name="connsiteX1" fmla="*/ 3810 w 11429"/>
                  <a:gd name="connsiteY1" fmla="*/ 0 h 11430"/>
                  <a:gd name="connsiteX2" fmla="*/ 11430 w 11429"/>
                  <a:gd name="connsiteY2" fmla="*/ 7620 h 11430"/>
                  <a:gd name="connsiteX3" fmla="*/ 3810 w 11429"/>
                  <a:gd name="connsiteY3" fmla="*/ 11430 h 11430"/>
                  <a:gd name="connsiteX4" fmla="*/ 0 w 11429"/>
                  <a:gd name="connsiteY4" fmla="*/ 762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9" h="11430">
                    <a:moveTo>
                      <a:pt x="0" y="7620"/>
                    </a:moveTo>
                    <a:cubicBezTo>
                      <a:pt x="0" y="3810"/>
                      <a:pt x="0" y="3810"/>
                      <a:pt x="3810" y="0"/>
                    </a:cubicBezTo>
                    <a:cubicBezTo>
                      <a:pt x="7620" y="0"/>
                      <a:pt x="11430" y="3810"/>
                      <a:pt x="11430" y="7620"/>
                    </a:cubicBezTo>
                    <a:cubicBezTo>
                      <a:pt x="11430" y="11430"/>
                      <a:pt x="7620" y="11430"/>
                      <a:pt x="3810" y="11430"/>
                    </a:cubicBezTo>
                    <a:cubicBezTo>
                      <a:pt x="3810" y="11430"/>
                      <a:pt x="0" y="11430"/>
                      <a:pt x="0" y="7620"/>
                    </a:cubicBezTo>
                    <a:close/>
                  </a:path>
                </a:pathLst>
              </a:custGeom>
              <a:solidFill>
                <a:srgbClr val="FF93F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34" name="Freeform: Shape 1133">
                <a:extLst>
                  <a:ext uri="{FF2B5EF4-FFF2-40B4-BE49-F238E27FC236}">
                    <a16:creationId xmlns:a16="http://schemas.microsoft.com/office/drawing/2014/main" id="{96EF852E-F16F-ECD8-DF78-7F1E8A8A730D}"/>
                  </a:ext>
                </a:extLst>
              </p:cNvPr>
              <p:cNvSpPr/>
              <p:nvPr/>
            </p:nvSpPr>
            <p:spPr>
              <a:xfrm>
                <a:off x="4376196" y="1059179"/>
                <a:ext cx="12924" cy="11430"/>
              </a:xfrm>
              <a:custGeom>
                <a:avLst/>
                <a:gdLst>
                  <a:gd name="connsiteX0" fmla="*/ 5305 w 12924"/>
                  <a:gd name="connsiteY0" fmla="*/ 0 h 11430"/>
                  <a:gd name="connsiteX1" fmla="*/ 12924 w 12924"/>
                  <a:gd name="connsiteY1" fmla="*/ 7620 h 11430"/>
                  <a:gd name="connsiteX2" fmla="*/ 9115 w 12924"/>
                  <a:gd name="connsiteY2" fmla="*/ 11430 h 11430"/>
                  <a:gd name="connsiteX3" fmla="*/ 1495 w 12924"/>
                  <a:gd name="connsiteY3" fmla="*/ 3810 h 11430"/>
                  <a:gd name="connsiteX4" fmla="*/ 5305 w 12924"/>
                  <a:gd name="connsiteY4" fmla="*/ 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24" h="11430">
                    <a:moveTo>
                      <a:pt x="5305" y="0"/>
                    </a:moveTo>
                    <a:cubicBezTo>
                      <a:pt x="12924" y="0"/>
                      <a:pt x="12924" y="3810"/>
                      <a:pt x="12924" y="7620"/>
                    </a:cubicBezTo>
                    <a:cubicBezTo>
                      <a:pt x="12924" y="11430"/>
                      <a:pt x="9115" y="11430"/>
                      <a:pt x="9115" y="11430"/>
                    </a:cubicBezTo>
                    <a:cubicBezTo>
                      <a:pt x="1495" y="11430"/>
                      <a:pt x="-2315" y="7620"/>
                      <a:pt x="1495" y="3810"/>
                    </a:cubicBezTo>
                    <a:cubicBezTo>
                      <a:pt x="1495" y="0"/>
                      <a:pt x="1495" y="0"/>
                      <a:pt x="5305" y="0"/>
                    </a:cubicBezTo>
                    <a:close/>
                  </a:path>
                </a:pathLst>
              </a:custGeom>
              <a:solidFill>
                <a:srgbClr val="FFAEF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35" name="Freeform: Shape 1134">
                <a:extLst>
                  <a:ext uri="{FF2B5EF4-FFF2-40B4-BE49-F238E27FC236}">
                    <a16:creationId xmlns:a16="http://schemas.microsoft.com/office/drawing/2014/main" id="{CA39C264-FCA7-D98E-95F7-100868757CBD}"/>
                  </a:ext>
                </a:extLst>
              </p:cNvPr>
              <p:cNvSpPr/>
              <p:nvPr/>
            </p:nvSpPr>
            <p:spPr>
              <a:xfrm>
                <a:off x="5562011" y="1394459"/>
                <a:ext cx="9787" cy="15240"/>
              </a:xfrm>
              <a:custGeom>
                <a:avLst/>
                <a:gdLst>
                  <a:gd name="connsiteX0" fmla="*/ 4400 w 9787"/>
                  <a:gd name="connsiteY0" fmla="*/ 0 h 15240"/>
                  <a:gd name="connsiteX1" fmla="*/ 8209 w 9787"/>
                  <a:gd name="connsiteY1" fmla="*/ 15240 h 15240"/>
                  <a:gd name="connsiteX2" fmla="*/ 4400 w 9787"/>
                  <a:gd name="connsiteY2" fmla="*/ 15240 h 15240"/>
                  <a:gd name="connsiteX3" fmla="*/ 4400 w 9787"/>
                  <a:gd name="connsiteY3" fmla="*/ 0 h 15240"/>
                </a:gdLst>
                <a:ahLst/>
                <a:cxnLst>
                  <a:cxn ang="0">
                    <a:pos x="connsiteX0" y="connsiteY0"/>
                  </a:cxn>
                  <a:cxn ang="0">
                    <a:pos x="connsiteX1" y="connsiteY1"/>
                  </a:cxn>
                  <a:cxn ang="0">
                    <a:pos x="connsiteX2" y="connsiteY2"/>
                  </a:cxn>
                  <a:cxn ang="0">
                    <a:pos x="connsiteX3" y="connsiteY3"/>
                  </a:cxn>
                </a:cxnLst>
                <a:rect l="l" t="t" r="r" b="b"/>
                <a:pathLst>
                  <a:path w="9787" h="15240">
                    <a:moveTo>
                      <a:pt x="4400" y="0"/>
                    </a:moveTo>
                    <a:cubicBezTo>
                      <a:pt x="8209" y="3810"/>
                      <a:pt x="12020" y="7620"/>
                      <a:pt x="8209" y="15240"/>
                    </a:cubicBezTo>
                    <a:cubicBezTo>
                      <a:pt x="8209" y="15240"/>
                      <a:pt x="4400" y="15240"/>
                      <a:pt x="4400" y="15240"/>
                    </a:cubicBezTo>
                    <a:cubicBezTo>
                      <a:pt x="-3221" y="7620"/>
                      <a:pt x="589" y="3810"/>
                      <a:pt x="4400" y="0"/>
                    </a:cubicBezTo>
                    <a:close/>
                  </a:path>
                </a:pathLst>
              </a:custGeom>
              <a:solidFill>
                <a:srgbClr val="FFEC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36" name="Freeform: Shape 1135">
                <a:extLst>
                  <a:ext uri="{FF2B5EF4-FFF2-40B4-BE49-F238E27FC236}">
                    <a16:creationId xmlns:a16="http://schemas.microsoft.com/office/drawing/2014/main" id="{90674B21-1C6F-867C-1D82-F7A071759C9D}"/>
                  </a:ext>
                </a:extLst>
              </p:cNvPr>
              <p:cNvSpPr/>
              <p:nvPr/>
            </p:nvSpPr>
            <p:spPr>
              <a:xfrm>
                <a:off x="5082540" y="2133600"/>
                <a:ext cx="15240" cy="11429"/>
              </a:xfrm>
              <a:custGeom>
                <a:avLst/>
                <a:gdLst>
                  <a:gd name="connsiteX0" fmla="*/ 0 w 15240"/>
                  <a:gd name="connsiteY0" fmla="*/ 3810 h 11429"/>
                  <a:gd name="connsiteX1" fmla="*/ 7620 w 15240"/>
                  <a:gd name="connsiteY1" fmla="*/ 0 h 11429"/>
                  <a:gd name="connsiteX2" fmla="*/ 15240 w 15240"/>
                  <a:gd name="connsiteY2" fmla="*/ 7620 h 11429"/>
                  <a:gd name="connsiteX3" fmla="*/ 7620 w 15240"/>
                  <a:gd name="connsiteY3" fmla="*/ 11430 h 11429"/>
                  <a:gd name="connsiteX4" fmla="*/ 0 w 15240"/>
                  <a:gd name="connsiteY4" fmla="*/ 381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1429">
                    <a:moveTo>
                      <a:pt x="0" y="3810"/>
                    </a:moveTo>
                    <a:cubicBezTo>
                      <a:pt x="0" y="0"/>
                      <a:pt x="3810" y="0"/>
                      <a:pt x="7620" y="0"/>
                    </a:cubicBezTo>
                    <a:cubicBezTo>
                      <a:pt x="11430" y="0"/>
                      <a:pt x="15240" y="3810"/>
                      <a:pt x="15240" y="7620"/>
                    </a:cubicBezTo>
                    <a:cubicBezTo>
                      <a:pt x="15240" y="11430"/>
                      <a:pt x="11430" y="11430"/>
                      <a:pt x="7620" y="11430"/>
                    </a:cubicBezTo>
                    <a:cubicBezTo>
                      <a:pt x="0" y="7620"/>
                      <a:pt x="0" y="7620"/>
                      <a:pt x="0" y="3810"/>
                    </a:cubicBezTo>
                    <a:close/>
                  </a:path>
                </a:pathLst>
              </a:custGeom>
              <a:solidFill>
                <a:srgbClr val="FF76E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37" name="Freeform: Shape 1136">
                <a:extLst>
                  <a:ext uri="{FF2B5EF4-FFF2-40B4-BE49-F238E27FC236}">
                    <a16:creationId xmlns:a16="http://schemas.microsoft.com/office/drawing/2014/main" id="{5A72D26E-B30C-8133-D2B6-010C4ADCBBCB}"/>
                  </a:ext>
                </a:extLst>
              </p:cNvPr>
              <p:cNvSpPr/>
              <p:nvPr/>
            </p:nvSpPr>
            <p:spPr>
              <a:xfrm>
                <a:off x="6812281" y="1680209"/>
                <a:ext cx="15239" cy="11430"/>
              </a:xfrm>
              <a:custGeom>
                <a:avLst/>
                <a:gdLst>
                  <a:gd name="connsiteX0" fmla="*/ 7620 w 15239"/>
                  <a:gd name="connsiteY0" fmla="*/ 11430 h 11430"/>
                  <a:gd name="connsiteX1" fmla="*/ 0 w 15239"/>
                  <a:gd name="connsiteY1" fmla="*/ 7620 h 11430"/>
                  <a:gd name="connsiteX2" fmla="*/ 7620 w 15239"/>
                  <a:gd name="connsiteY2" fmla="*/ 0 h 11430"/>
                  <a:gd name="connsiteX3" fmla="*/ 15240 w 15239"/>
                  <a:gd name="connsiteY3" fmla="*/ 3810 h 11430"/>
                  <a:gd name="connsiteX4" fmla="*/ 7620 w 15239"/>
                  <a:gd name="connsiteY4" fmla="*/ 1143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1430">
                    <a:moveTo>
                      <a:pt x="7620" y="11430"/>
                    </a:moveTo>
                    <a:cubicBezTo>
                      <a:pt x="3810" y="11430"/>
                      <a:pt x="0" y="11430"/>
                      <a:pt x="0" y="7620"/>
                    </a:cubicBezTo>
                    <a:cubicBezTo>
                      <a:pt x="0" y="3810"/>
                      <a:pt x="3810" y="0"/>
                      <a:pt x="7620" y="0"/>
                    </a:cubicBezTo>
                    <a:cubicBezTo>
                      <a:pt x="11430" y="0"/>
                      <a:pt x="15240" y="0"/>
                      <a:pt x="15240" y="3810"/>
                    </a:cubicBezTo>
                    <a:cubicBezTo>
                      <a:pt x="15240" y="11430"/>
                      <a:pt x="11430" y="11430"/>
                      <a:pt x="7620" y="11430"/>
                    </a:cubicBezTo>
                    <a:close/>
                  </a:path>
                </a:pathLst>
              </a:custGeom>
              <a:solidFill>
                <a:srgbClr val="FFB8F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38" name="Freeform: Shape 1137">
                <a:extLst>
                  <a:ext uri="{FF2B5EF4-FFF2-40B4-BE49-F238E27FC236}">
                    <a16:creationId xmlns:a16="http://schemas.microsoft.com/office/drawing/2014/main" id="{16A789F2-F3D9-8733-718B-12E5F0C0B131}"/>
                  </a:ext>
                </a:extLst>
              </p:cNvPr>
              <p:cNvSpPr/>
              <p:nvPr/>
            </p:nvSpPr>
            <p:spPr>
              <a:xfrm>
                <a:off x="5596890" y="1817370"/>
                <a:ext cx="13932" cy="11429"/>
              </a:xfrm>
              <a:custGeom>
                <a:avLst/>
                <a:gdLst>
                  <a:gd name="connsiteX0" fmla="*/ 7620 w 13932"/>
                  <a:gd name="connsiteY0" fmla="*/ 11430 h 11429"/>
                  <a:gd name="connsiteX1" fmla="*/ 0 w 13932"/>
                  <a:gd name="connsiteY1" fmla="*/ 7620 h 11429"/>
                  <a:gd name="connsiteX2" fmla="*/ 3810 w 13932"/>
                  <a:gd name="connsiteY2" fmla="*/ 0 h 11429"/>
                  <a:gd name="connsiteX3" fmla="*/ 11430 w 13932"/>
                  <a:gd name="connsiteY3" fmla="*/ 3810 h 11429"/>
                  <a:gd name="connsiteX4" fmla="*/ 7620 w 13932"/>
                  <a:gd name="connsiteY4" fmla="*/ 1143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32" h="11429">
                    <a:moveTo>
                      <a:pt x="7620" y="11430"/>
                    </a:moveTo>
                    <a:cubicBezTo>
                      <a:pt x="3810" y="11430"/>
                      <a:pt x="3810" y="11430"/>
                      <a:pt x="0" y="7620"/>
                    </a:cubicBezTo>
                    <a:cubicBezTo>
                      <a:pt x="0" y="3810"/>
                      <a:pt x="0" y="0"/>
                      <a:pt x="3810" y="0"/>
                    </a:cubicBezTo>
                    <a:cubicBezTo>
                      <a:pt x="7620" y="0"/>
                      <a:pt x="11430" y="0"/>
                      <a:pt x="11430" y="3810"/>
                    </a:cubicBezTo>
                    <a:cubicBezTo>
                      <a:pt x="15240" y="7620"/>
                      <a:pt x="15240" y="11430"/>
                      <a:pt x="7620" y="11430"/>
                    </a:cubicBezTo>
                    <a:close/>
                  </a:path>
                </a:pathLst>
              </a:custGeom>
              <a:solidFill>
                <a:srgbClr val="FF85E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39" name="Freeform: Shape 1138">
                <a:extLst>
                  <a:ext uri="{FF2B5EF4-FFF2-40B4-BE49-F238E27FC236}">
                    <a16:creationId xmlns:a16="http://schemas.microsoft.com/office/drawing/2014/main" id="{F87EE3DB-AB1F-9C11-917A-372FE617C308}"/>
                  </a:ext>
                </a:extLst>
              </p:cNvPr>
              <p:cNvSpPr/>
              <p:nvPr/>
            </p:nvSpPr>
            <p:spPr>
              <a:xfrm>
                <a:off x="4560570" y="1113472"/>
                <a:ext cx="11430" cy="10477"/>
              </a:xfrm>
              <a:custGeom>
                <a:avLst/>
                <a:gdLst>
                  <a:gd name="connsiteX0" fmla="*/ 0 w 11430"/>
                  <a:gd name="connsiteY0" fmla="*/ 2857 h 10477"/>
                  <a:gd name="connsiteX1" fmla="*/ 0 w 11430"/>
                  <a:gd name="connsiteY1" fmla="*/ 2857 h 10477"/>
                  <a:gd name="connsiteX2" fmla="*/ 11430 w 11430"/>
                  <a:gd name="connsiteY2" fmla="*/ 6667 h 10477"/>
                  <a:gd name="connsiteX3" fmla="*/ 7620 w 11430"/>
                  <a:gd name="connsiteY3" fmla="*/ 10477 h 10477"/>
                  <a:gd name="connsiteX4" fmla="*/ 0 w 11430"/>
                  <a:gd name="connsiteY4" fmla="*/ 2857 h 10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10477">
                    <a:moveTo>
                      <a:pt x="0" y="2857"/>
                    </a:moveTo>
                    <a:cubicBezTo>
                      <a:pt x="0" y="-952"/>
                      <a:pt x="0" y="-952"/>
                      <a:pt x="0" y="2857"/>
                    </a:cubicBezTo>
                    <a:cubicBezTo>
                      <a:pt x="7620" y="-952"/>
                      <a:pt x="11430" y="2857"/>
                      <a:pt x="11430" y="6667"/>
                    </a:cubicBezTo>
                    <a:cubicBezTo>
                      <a:pt x="11430" y="10477"/>
                      <a:pt x="11430" y="10477"/>
                      <a:pt x="7620" y="10477"/>
                    </a:cubicBezTo>
                    <a:cubicBezTo>
                      <a:pt x="0" y="10477"/>
                      <a:pt x="0" y="6667"/>
                      <a:pt x="0" y="2857"/>
                    </a:cubicBezTo>
                    <a:close/>
                  </a:path>
                </a:pathLst>
              </a:custGeom>
              <a:solidFill>
                <a:srgbClr val="FFEA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40" name="Freeform: Shape 1139">
                <a:extLst>
                  <a:ext uri="{FF2B5EF4-FFF2-40B4-BE49-F238E27FC236}">
                    <a16:creationId xmlns:a16="http://schemas.microsoft.com/office/drawing/2014/main" id="{CA040BE5-1DC9-EA9D-C6D2-CC7D8DB8E201}"/>
                  </a:ext>
                </a:extLst>
              </p:cNvPr>
              <p:cNvSpPr/>
              <p:nvPr/>
            </p:nvSpPr>
            <p:spPr>
              <a:xfrm>
                <a:off x="5345431" y="1893570"/>
                <a:ext cx="15239" cy="11429"/>
              </a:xfrm>
              <a:custGeom>
                <a:avLst/>
                <a:gdLst>
                  <a:gd name="connsiteX0" fmla="*/ 0 w 15239"/>
                  <a:gd name="connsiteY0" fmla="*/ 3810 h 11429"/>
                  <a:gd name="connsiteX1" fmla="*/ 3810 w 15239"/>
                  <a:gd name="connsiteY1" fmla="*/ 0 h 11429"/>
                  <a:gd name="connsiteX2" fmla="*/ 15240 w 15239"/>
                  <a:gd name="connsiteY2" fmla="*/ 7620 h 11429"/>
                  <a:gd name="connsiteX3" fmla="*/ 11430 w 15239"/>
                  <a:gd name="connsiteY3" fmla="*/ 11430 h 11429"/>
                  <a:gd name="connsiteX4" fmla="*/ 0 w 15239"/>
                  <a:gd name="connsiteY4" fmla="*/ 381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1429">
                    <a:moveTo>
                      <a:pt x="0" y="3810"/>
                    </a:moveTo>
                    <a:cubicBezTo>
                      <a:pt x="0" y="0"/>
                      <a:pt x="0" y="0"/>
                      <a:pt x="3810" y="0"/>
                    </a:cubicBezTo>
                    <a:cubicBezTo>
                      <a:pt x="7620" y="0"/>
                      <a:pt x="11430" y="0"/>
                      <a:pt x="15240" y="7620"/>
                    </a:cubicBezTo>
                    <a:cubicBezTo>
                      <a:pt x="15240" y="11430"/>
                      <a:pt x="15240" y="11430"/>
                      <a:pt x="11430" y="11430"/>
                    </a:cubicBezTo>
                    <a:cubicBezTo>
                      <a:pt x="7620" y="11430"/>
                      <a:pt x="3810" y="7620"/>
                      <a:pt x="0" y="3810"/>
                    </a:cubicBezTo>
                    <a:close/>
                  </a:path>
                </a:pathLst>
              </a:custGeom>
              <a:solidFill>
                <a:srgbClr val="FFDC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41" name="Freeform: Shape 1140">
                <a:extLst>
                  <a:ext uri="{FF2B5EF4-FFF2-40B4-BE49-F238E27FC236}">
                    <a16:creationId xmlns:a16="http://schemas.microsoft.com/office/drawing/2014/main" id="{E48ACC45-163E-14C2-BE81-765B86DF26F9}"/>
                  </a:ext>
                </a:extLst>
              </p:cNvPr>
              <p:cNvSpPr/>
              <p:nvPr/>
            </p:nvSpPr>
            <p:spPr>
              <a:xfrm>
                <a:off x="5532120" y="1832609"/>
                <a:ext cx="16818" cy="7620"/>
              </a:xfrm>
              <a:custGeom>
                <a:avLst/>
                <a:gdLst>
                  <a:gd name="connsiteX0" fmla="*/ 11430 w 16818"/>
                  <a:gd name="connsiteY0" fmla="*/ 0 h 7620"/>
                  <a:gd name="connsiteX1" fmla="*/ 15240 w 16818"/>
                  <a:gd name="connsiteY1" fmla="*/ 3810 h 7620"/>
                  <a:gd name="connsiteX2" fmla="*/ 7620 w 16818"/>
                  <a:gd name="connsiteY2" fmla="*/ 7620 h 7620"/>
                  <a:gd name="connsiteX3" fmla="*/ 0 w 16818"/>
                  <a:gd name="connsiteY3" fmla="*/ 0 h 7620"/>
                  <a:gd name="connsiteX4" fmla="*/ 11430 w 16818"/>
                  <a:gd name="connsiteY4" fmla="*/ 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18" h="7620">
                    <a:moveTo>
                      <a:pt x="11430" y="0"/>
                    </a:moveTo>
                    <a:cubicBezTo>
                      <a:pt x="15240" y="0"/>
                      <a:pt x="19050" y="3810"/>
                      <a:pt x="15240" y="3810"/>
                    </a:cubicBezTo>
                    <a:cubicBezTo>
                      <a:pt x="15240" y="7620"/>
                      <a:pt x="11430" y="7620"/>
                      <a:pt x="7620" y="7620"/>
                    </a:cubicBezTo>
                    <a:cubicBezTo>
                      <a:pt x="3810" y="7620"/>
                      <a:pt x="0" y="3810"/>
                      <a:pt x="0" y="0"/>
                    </a:cubicBezTo>
                    <a:cubicBezTo>
                      <a:pt x="3810" y="0"/>
                      <a:pt x="7620" y="0"/>
                      <a:pt x="11430" y="0"/>
                    </a:cubicBezTo>
                    <a:close/>
                  </a:path>
                </a:pathLst>
              </a:custGeom>
              <a:solidFill>
                <a:srgbClr val="FF89E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42" name="Freeform: Shape 1141">
                <a:extLst>
                  <a:ext uri="{FF2B5EF4-FFF2-40B4-BE49-F238E27FC236}">
                    <a16:creationId xmlns:a16="http://schemas.microsoft.com/office/drawing/2014/main" id="{26B7A7E9-8543-483A-5B86-AE916783052A}"/>
                  </a:ext>
                </a:extLst>
              </p:cNvPr>
              <p:cNvSpPr/>
              <p:nvPr/>
            </p:nvSpPr>
            <p:spPr>
              <a:xfrm>
                <a:off x="6983731" y="1390650"/>
                <a:ext cx="11430" cy="11429"/>
              </a:xfrm>
              <a:custGeom>
                <a:avLst/>
                <a:gdLst>
                  <a:gd name="connsiteX0" fmla="*/ 7620 w 11430"/>
                  <a:gd name="connsiteY0" fmla="*/ 0 h 11429"/>
                  <a:gd name="connsiteX1" fmla="*/ 11430 w 11430"/>
                  <a:gd name="connsiteY1" fmla="*/ 7620 h 11429"/>
                  <a:gd name="connsiteX2" fmla="*/ 7620 w 11430"/>
                  <a:gd name="connsiteY2" fmla="*/ 11430 h 11429"/>
                  <a:gd name="connsiteX3" fmla="*/ 0 w 11430"/>
                  <a:gd name="connsiteY3" fmla="*/ 7620 h 11429"/>
                  <a:gd name="connsiteX4" fmla="*/ 7620 w 11430"/>
                  <a:gd name="connsiteY4" fmla="*/ 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11429">
                    <a:moveTo>
                      <a:pt x="7620" y="0"/>
                    </a:moveTo>
                    <a:cubicBezTo>
                      <a:pt x="11430" y="0"/>
                      <a:pt x="11430" y="3810"/>
                      <a:pt x="11430" y="7620"/>
                    </a:cubicBezTo>
                    <a:cubicBezTo>
                      <a:pt x="11430" y="11430"/>
                      <a:pt x="7620" y="11430"/>
                      <a:pt x="7620" y="11430"/>
                    </a:cubicBezTo>
                    <a:cubicBezTo>
                      <a:pt x="3810" y="11430"/>
                      <a:pt x="0" y="7620"/>
                      <a:pt x="0" y="7620"/>
                    </a:cubicBezTo>
                    <a:cubicBezTo>
                      <a:pt x="0" y="3810"/>
                      <a:pt x="3810" y="0"/>
                      <a:pt x="7620" y="0"/>
                    </a:cubicBezTo>
                    <a:close/>
                  </a:path>
                </a:pathLst>
              </a:custGeom>
              <a:solidFill>
                <a:srgbClr val="FFB7F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43" name="Freeform: Shape 1142">
                <a:extLst>
                  <a:ext uri="{FF2B5EF4-FFF2-40B4-BE49-F238E27FC236}">
                    <a16:creationId xmlns:a16="http://schemas.microsoft.com/office/drawing/2014/main" id="{594C8EA4-A3F7-CC31-43BA-EBE2FF6D778A}"/>
                  </a:ext>
                </a:extLst>
              </p:cNvPr>
              <p:cNvSpPr/>
              <p:nvPr/>
            </p:nvSpPr>
            <p:spPr>
              <a:xfrm>
                <a:off x="7733262" y="1943100"/>
                <a:ext cx="12468" cy="11429"/>
              </a:xfrm>
              <a:custGeom>
                <a:avLst/>
                <a:gdLst>
                  <a:gd name="connsiteX0" fmla="*/ 8658 w 12468"/>
                  <a:gd name="connsiteY0" fmla="*/ 0 h 11429"/>
                  <a:gd name="connsiteX1" fmla="*/ 12469 w 12468"/>
                  <a:gd name="connsiteY1" fmla="*/ 3810 h 11429"/>
                  <a:gd name="connsiteX2" fmla="*/ 4849 w 12468"/>
                  <a:gd name="connsiteY2" fmla="*/ 11430 h 11429"/>
                  <a:gd name="connsiteX3" fmla="*/ 1038 w 12468"/>
                  <a:gd name="connsiteY3" fmla="*/ 7620 h 11429"/>
                  <a:gd name="connsiteX4" fmla="*/ 8658 w 12468"/>
                  <a:gd name="connsiteY4" fmla="*/ 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8" h="11429">
                    <a:moveTo>
                      <a:pt x="8658" y="0"/>
                    </a:moveTo>
                    <a:cubicBezTo>
                      <a:pt x="12469" y="0"/>
                      <a:pt x="12469" y="0"/>
                      <a:pt x="12469" y="3810"/>
                    </a:cubicBezTo>
                    <a:cubicBezTo>
                      <a:pt x="12469" y="7620"/>
                      <a:pt x="8658" y="11430"/>
                      <a:pt x="4849" y="11430"/>
                    </a:cubicBezTo>
                    <a:cubicBezTo>
                      <a:pt x="1038" y="11430"/>
                      <a:pt x="1038" y="11430"/>
                      <a:pt x="1038" y="7620"/>
                    </a:cubicBezTo>
                    <a:cubicBezTo>
                      <a:pt x="-2772" y="3810"/>
                      <a:pt x="4849" y="0"/>
                      <a:pt x="8658" y="0"/>
                    </a:cubicBezTo>
                    <a:close/>
                  </a:path>
                </a:pathLst>
              </a:custGeom>
              <a:solidFill>
                <a:srgbClr val="FFD8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44" name="Freeform: Shape 1143">
                <a:extLst>
                  <a:ext uri="{FF2B5EF4-FFF2-40B4-BE49-F238E27FC236}">
                    <a16:creationId xmlns:a16="http://schemas.microsoft.com/office/drawing/2014/main" id="{C3241E78-8429-BDA6-D727-BC977DC85C5E}"/>
                  </a:ext>
                </a:extLst>
              </p:cNvPr>
              <p:cNvSpPr/>
              <p:nvPr/>
            </p:nvSpPr>
            <p:spPr>
              <a:xfrm>
                <a:off x="7242811" y="1693871"/>
                <a:ext cx="11429" cy="9198"/>
              </a:xfrm>
              <a:custGeom>
                <a:avLst/>
                <a:gdLst>
                  <a:gd name="connsiteX0" fmla="*/ 0 w 11429"/>
                  <a:gd name="connsiteY0" fmla="*/ 5388 h 9198"/>
                  <a:gd name="connsiteX1" fmla="*/ 7620 w 11429"/>
                  <a:gd name="connsiteY1" fmla="*/ 1578 h 9198"/>
                  <a:gd name="connsiteX2" fmla="*/ 11430 w 11429"/>
                  <a:gd name="connsiteY2" fmla="*/ 5388 h 9198"/>
                  <a:gd name="connsiteX3" fmla="*/ 3810 w 11429"/>
                  <a:gd name="connsiteY3" fmla="*/ 9198 h 9198"/>
                  <a:gd name="connsiteX4" fmla="*/ 0 w 11429"/>
                  <a:gd name="connsiteY4" fmla="*/ 5388 h 91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9" h="9198">
                    <a:moveTo>
                      <a:pt x="0" y="5388"/>
                    </a:moveTo>
                    <a:cubicBezTo>
                      <a:pt x="0" y="1578"/>
                      <a:pt x="3810" y="-2232"/>
                      <a:pt x="7620" y="1578"/>
                    </a:cubicBezTo>
                    <a:cubicBezTo>
                      <a:pt x="11430" y="1578"/>
                      <a:pt x="11430" y="5388"/>
                      <a:pt x="11430" y="5388"/>
                    </a:cubicBezTo>
                    <a:cubicBezTo>
                      <a:pt x="11430" y="9198"/>
                      <a:pt x="7620" y="9198"/>
                      <a:pt x="3810" y="9198"/>
                    </a:cubicBezTo>
                    <a:cubicBezTo>
                      <a:pt x="3810" y="9198"/>
                      <a:pt x="3810" y="5388"/>
                      <a:pt x="0" y="5388"/>
                    </a:cubicBezTo>
                    <a:close/>
                  </a:path>
                </a:pathLst>
              </a:custGeom>
              <a:solidFill>
                <a:srgbClr val="FFC9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45" name="Freeform: Shape 1144">
                <a:extLst>
                  <a:ext uri="{FF2B5EF4-FFF2-40B4-BE49-F238E27FC236}">
                    <a16:creationId xmlns:a16="http://schemas.microsoft.com/office/drawing/2014/main" id="{79179354-F6E2-530C-94E1-18257AA3D41D}"/>
                  </a:ext>
                </a:extLst>
              </p:cNvPr>
              <p:cNvSpPr/>
              <p:nvPr/>
            </p:nvSpPr>
            <p:spPr>
              <a:xfrm>
                <a:off x="5759142" y="2396490"/>
                <a:ext cx="13008" cy="11429"/>
              </a:xfrm>
              <a:custGeom>
                <a:avLst/>
                <a:gdLst>
                  <a:gd name="connsiteX0" fmla="*/ 13008 w 13008"/>
                  <a:gd name="connsiteY0" fmla="*/ 0 h 11429"/>
                  <a:gd name="connsiteX1" fmla="*/ 13008 w 13008"/>
                  <a:gd name="connsiteY1" fmla="*/ 3810 h 11429"/>
                  <a:gd name="connsiteX2" fmla="*/ 5388 w 13008"/>
                  <a:gd name="connsiteY2" fmla="*/ 11430 h 11429"/>
                  <a:gd name="connsiteX3" fmla="*/ 1578 w 13008"/>
                  <a:gd name="connsiteY3" fmla="*/ 7620 h 11429"/>
                  <a:gd name="connsiteX4" fmla="*/ 5388 w 13008"/>
                  <a:gd name="connsiteY4" fmla="*/ 0 h 11429"/>
                  <a:gd name="connsiteX5" fmla="*/ 13008 w 13008"/>
                  <a:gd name="connsiteY5" fmla="*/ 0 h 11429"/>
                  <a:gd name="connsiteX6" fmla="*/ 13008 w 13008"/>
                  <a:gd name="connsiteY6" fmla="*/ 0 h 11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08" h="11429">
                    <a:moveTo>
                      <a:pt x="13008" y="0"/>
                    </a:moveTo>
                    <a:cubicBezTo>
                      <a:pt x="13008" y="0"/>
                      <a:pt x="13008" y="3810"/>
                      <a:pt x="13008" y="3810"/>
                    </a:cubicBezTo>
                    <a:cubicBezTo>
                      <a:pt x="13008" y="7620"/>
                      <a:pt x="13008" y="11430"/>
                      <a:pt x="5388" y="11430"/>
                    </a:cubicBezTo>
                    <a:cubicBezTo>
                      <a:pt x="5388" y="11430"/>
                      <a:pt x="1578" y="11430"/>
                      <a:pt x="1578" y="7620"/>
                    </a:cubicBezTo>
                    <a:cubicBezTo>
                      <a:pt x="-2232" y="3810"/>
                      <a:pt x="1578" y="0"/>
                      <a:pt x="5388" y="0"/>
                    </a:cubicBezTo>
                    <a:cubicBezTo>
                      <a:pt x="9198" y="0"/>
                      <a:pt x="9198" y="0"/>
                      <a:pt x="13008" y="0"/>
                    </a:cubicBezTo>
                    <a:lnTo>
                      <a:pt x="13008" y="0"/>
                    </a:lnTo>
                    <a:close/>
                  </a:path>
                </a:pathLst>
              </a:custGeom>
              <a:solidFill>
                <a:srgbClr val="FFF9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46" name="Freeform: Shape 1145">
                <a:extLst>
                  <a:ext uri="{FF2B5EF4-FFF2-40B4-BE49-F238E27FC236}">
                    <a16:creationId xmlns:a16="http://schemas.microsoft.com/office/drawing/2014/main" id="{E9A345D6-082B-9002-61F9-BAC9EA962547}"/>
                  </a:ext>
                </a:extLst>
              </p:cNvPr>
              <p:cNvSpPr/>
              <p:nvPr/>
            </p:nvSpPr>
            <p:spPr>
              <a:xfrm>
                <a:off x="6313170" y="1634490"/>
                <a:ext cx="15240" cy="11429"/>
              </a:xfrm>
              <a:custGeom>
                <a:avLst/>
                <a:gdLst>
                  <a:gd name="connsiteX0" fmla="*/ 11430 w 15240"/>
                  <a:gd name="connsiteY0" fmla="*/ 0 h 11429"/>
                  <a:gd name="connsiteX1" fmla="*/ 15240 w 15240"/>
                  <a:gd name="connsiteY1" fmla="*/ 3810 h 11429"/>
                  <a:gd name="connsiteX2" fmla="*/ 7620 w 15240"/>
                  <a:gd name="connsiteY2" fmla="*/ 11430 h 11429"/>
                  <a:gd name="connsiteX3" fmla="*/ 0 w 15240"/>
                  <a:gd name="connsiteY3" fmla="*/ 7620 h 11429"/>
                  <a:gd name="connsiteX4" fmla="*/ 11430 w 15240"/>
                  <a:gd name="connsiteY4" fmla="*/ 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1429">
                    <a:moveTo>
                      <a:pt x="11430" y="0"/>
                    </a:moveTo>
                    <a:cubicBezTo>
                      <a:pt x="15240" y="0"/>
                      <a:pt x="15240" y="0"/>
                      <a:pt x="15240" y="3810"/>
                    </a:cubicBezTo>
                    <a:cubicBezTo>
                      <a:pt x="15240" y="7620"/>
                      <a:pt x="15240" y="11430"/>
                      <a:pt x="7620" y="11430"/>
                    </a:cubicBezTo>
                    <a:cubicBezTo>
                      <a:pt x="3810" y="11430"/>
                      <a:pt x="3810" y="11430"/>
                      <a:pt x="0" y="7620"/>
                    </a:cubicBezTo>
                    <a:cubicBezTo>
                      <a:pt x="3810" y="3810"/>
                      <a:pt x="7620" y="0"/>
                      <a:pt x="11430" y="0"/>
                    </a:cubicBezTo>
                    <a:close/>
                  </a:path>
                </a:pathLst>
              </a:custGeom>
              <a:solidFill>
                <a:srgbClr val="FF99F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47" name="Freeform: Shape 1146">
                <a:extLst>
                  <a:ext uri="{FF2B5EF4-FFF2-40B4-BE49-F238E27FC236}">
                    <a16:creationId xmlns:a16="http://schemas.microsoft.com/office/drawing/2014/main" id="{B900B948-0327-AE08-C0CB-24FC9DE45BBF}"/>
                  </a:ext>
                </a:extLst>
              </p:cNvPr>
              <p:cNvSpPr/>
              <p:nvPr/>
            </p:nvSpPr>
            <p:spPr>
              <a:xfrm>
                <a:off x="7505701" y="979170"/>
                <a:ext cx="15239" cy="11429"/>
              </a:xfrm>
              <a:custGeom>
                <a:avLst/>
                <a:gdLst>
                  <a:gd name="connsiteX0" fmla="*/ 0 w 15239"/>
                  <a:gd name="connsiteY0" fmla="*/ 11430 h 11429"/>
                  <a:gd name="connsiteX1" fmla="*/ 11430 w 15239"/>
                  <a:gd name="connsiteY1" fmla="*/ 0 h 11429"/>
                  <a:gd name="connsiteX2" fmla="*/ 15240 w 15239"/>
                  <a:gd name="connsiteY2" fmla="*/ 3810 h 11429"/>
                  <a:gd name="connsiteX3" fmla="*/ 0 w 15239"/>
                  <a:gd name="connsiteY3" fmla="*/ 11430 h 11429"/>
                </a:gdLst>
                <a:ahLst/>
                <a:cxnLst>
                  <a:cxn ang="0">
                    <a:pos x="connsiteX0" y="connsiteY0"/>
                  </a:cxn>
                  <a:cxn ang="0">
                    <a:pos x="connsiteX1" y="connsiteY1"/>
                  </a:cxn>
                  <a:cxn ang="0">
                    <a:pos x="connsiteX2" y="connsiteY2"/>
                  </a:cxn>
                  <a:cxn ang="0">
                    <a:pos x="connsiteX3" y="connsiteY3"/>
                  </a:cxn>
                </a:cxnLst>
                <a:rect l="l" t="t" r="r" b="b"/>
                <a:pathLst>
                  <a:path w="15239" h="11429">
                    <a:moveTo>
                      <a:pt x="0" y="11430"/>
                    </a:moveTo>
                    <a:cubicBezTo>
                      <a:pt x="0" y="3810"/>
                      <a:pt x="3810" y="0"/>
                      <a:pt x="11430" y="0"/>
                    </a:cubicBezTo>
                    <a:cubicBezTo>
                      <a:pt x="11430" y="0"/>
                      <a:pt x="15240" y="0"/>
                      <a:pt x="15240" y="3810"/>
                    </a:cubicBezTo>
                    <a:cubicBezTo>
                      <a:pt x="11430" y="7620"/>
                      <a:pt x="7620" y="11430"/>
                      <a:pt x="0" y="11430"/>
                    </a:cubicBezTo>
                    <a:close/>
                  </a:path>
                </a:pathLst>
              </a:custGeom>
              <a:solidFill>
                <a:srgbClr val="FFC8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48" name="Freeform: Shape 1147">
                <a:extLst>
                  <a:ext uri="{FF2B5EF4-FFF2-40B4-BE49-F238E27FC236}">
                    <a16:creationId xmlns:a16="http://schemas.microsoft.com/office/drawing/2014/main" id="{FB65F209-F9F5-F02E-0CC8-0235A1255393}"/>
                  </a:ext>
                </a:extLst>
              </p:cNvPr>
              <p:cNvSpPr/>
              <p:nvPr/>
            </p:nvSpPr>
            <p:spPr>
              <a:xfrm>
                <a:off x="5600701" y="1792931"/>
                <a:ext cx="15239" cy="9198"/>
              </a:xfrm>
              <a:custGeom>
                <a:avLst/>
                <a:gdLst>
                  <a:gd name="connsiteX0" fmla="*/ 15240 w 15239"/>
                  <a:gd name="connsiteY0" fmla="*/ 5388 h 9198"/>
                  <a:gd name="connsiteX1" fmla="*/ 7620 w 15239"/>
                  <a:gd name="connsiteY1" fmla="*/ 9198 h 9198"/>
                  <a:gd name="connsiteX2" fmla="*/ 0 w 15239"/>
                  <a:gd name="connsiteY2" fmla="*/ 5388 h 9198"/>
                  <a:gd name="connsiteX3" fmla="*/ 7620 w 15239"/>
                  <a:gd name="connsiteY3" fmla="*/ 1578 h 9198"/>
                  <a:gd name="connsiteX4" fmla="*/ 15240 w 15239"/>
                  <a:gd name="connsiteY4" fmla="*/ 5388 h 91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9198">
                    <a:moveTo>
                      <a:pt x="15240" y="5388"/>
                    </a:moveTo>
                    <a:cubicBezTo>
                      <a:pt x="15240" y="9198"/>
                      <a:pt x="11430" y="9198"/>
                      <a:pt x="7620" y="9198"/>
                    </a:cubicBezTo>
                    <a:cubicBezTo>
                      <a:pt x="3810" y="9198"/>
                      <a:pt x="0" y="5388"/>
                      <a:pt x="0" y="5388"/>
                    </a:cubicBezTo>
                    <a:cubicBezTo>
                      <a:pt x="0" y="1578"/>
                      <a:pt x="3810" y="1578"/>
                      <a:pt x="7620" y="1578"/>
                    </a:cubicBezTo>
                    <a:cubicBezTo>
                      <a:pt x="15240" y="-2232"/>
                      <a:pt x="15240" y="1578"/>
                      <a:pt x="15240" y="5388"/>
                    </a:cubicBezTo>
                    <a:close/>
                  </a:path>
                </a:pathLst>
              </a:custGeom>
              <a:solidFill>
                <a:srgbClr val="FFE3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49" name="Freeform: Shape 1148">
                <a:extLst>
                  <a:ext uri="{FF2B5EF4-FFF2-40B4-BE49-F238E27FC236}">
                    <a16:creationId xmlns:a16="http://schemas.microsoft.com/office/drawing/2014/main" id="{3D2A1505-EFFA-224A-F9AB-C692E80F0F3A}"/>
                  </a:ext>
                </a:extLst>
              </p:cNvPr>
              <p:cNvSpPr/>
              <p:nvPr/>
            </p:nvSpPr>
            <p:spPr>
              <a:xfrm>
                <a:off x="5459731" y="2430779"/>
                <a:ext cx="11430" cy="10477"/>
              </a:xfrm>
              <a:custGeom>
                <a:avLst/>
                <a:gdLst>
                  <a:gd name="connsiteX0" fmla="*/ 0 w 11430"/>
                  <a:gd name="connsiteY0" fmla="*/ 7620 h 10477"/>
                  <a:gd name="connsiteX1" fmla="*/ 7620 w 11430"/>
                  <a:gd name="connsiteY1" fmla="*/ 0 h 10477"/>
                  <a:gd name="connsiteX2" fmla="*/ 11430 w 11430"/>
                  <a:gd name="connsiteY2" fmla="*/ 3810 h 10477"/>
                  <a:gd name="connsiteX3" fmla="*/ 7620 w 11430"/>
                  <a:gd name="connsiteY3" fmla="*/ 7620 h 10477"/>
                  <a:gd name="connsiteX4" fmla="*/ 0 w 11430"/>
                  <a:gd name="connsiteY4" fmla="*/ 7620 h 10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10477">
                    <a:moveTo>
                      <a:pt x="0" y="7620"/>
                    </a:moveTo>
                    <a:cubicBezTo>
                      <a:pt x="0" y="3810"/>
                      <a:pt x="3810" y="0"/>
                      <a:pt x="7620" y="0"/>
                    </a:cubicBezTo>
                    <a:cubicBezTo>
                      <a:pt x="11430" y="0"/>
                      <a:pt x="11430" y="3810"/>
                      <a:pt x="11430" y="3810"/>
                    </a:cubicBezTo>
                    <a:cubicBezTo>
                      <a:pt x="11430" y="7620"/>
                      <a:pt x="11430" y="7620"/>
                      <a:pt x="7620" y="7620"/>
                    </a:cubicBezTo>
                    <a:cubicBezTo>
                      <a:pt x="7620" y="11430"/>
                      <a:pt x="3810" y="11430"/>
                      <a:pt x="0" y="7620"/>
                    </a:cubicBezTo>
                    <a:close/>
                  </a:path>
                </a:pathLst>
              </a:custGeom>
              <a:solidFill>
                <a:srgbClr val="FFD4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50" name="Freeform: Shape 1149">
                <a:extLst>
                  <a:ext uri="{FF2B5EF4-FFF2-40B4-BE49-F238E27FC236}">
                    <a16:creationId xmlns:a16="http://schemas.microsoft.com/office/drawing/2014/main" id="{69A76C82-9EFA-83CB-EF34-C14ACE7B0FFD}"/>
                  </a:ext>
                </a:extLst>
              </p:cNvPr>
              <p:cNvSpPr/>
              <p:nvPr/>
            </p:nvSpPr>
            <p:spPr>
              <a:xfrm>
                <a:off x="5715001" y="1950720"/>
                <a:ext cx="11430" cy="9198"/>
              </a:xfrm>
              <a:custGeom>
                <a:avLst/>
                <a:gdLst>
                  <a:gd name="connsiteX0" fmla="*/ 7620 w 11430"/>
                  <a:gd name="connsiteY0" fmla="*/ 0 h 9198"/>
                  <a:gd name="connsiteX1" fmla="*/ 11430 w 11430"/>
                  <a:gd name="connsiteY1" fmla="*/ 3810 h 9198"/>
                  <a:gd name="connsiteX2" fmla="*/ 3810 w 11430"/>
                  <a:gd name="connsiteY2" fmla="*/ 7620 h 9198"/>
                  <a:gd name="connsiteX3" fmla="*/ 0 w 11430"/>
                  <a:gd name="connsiteY3" fmla="*/ 0 h 9198"/>
                  <a:gd name="connsiteX4" fmla="*/ 7620 w 11430"/>
                  <a:gd name="connsiteY4" fmla="*/ 0 h 91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9198">
                    <a:moveTo>
                      <a:pt x="7620" y="0"/>
                    </a:moveTo>
                    <a:cubicBezTo>
                      <a:pt x="11430" y="0"/>
                      <a:pt x="11430" y="0"/>
                      <a:pt x="11430" y="3810"/>
                    </a:cubicBezTo>
                    <a:cubicBezTo>
                      <a:pt x="11430" y="7620"/>
                      <a:pt x="7620" y="11430"/>
                      <a:pt x="3810" y="7620"/>
                    </a:cubicBezTo>
                    <a:cubicBezTo>
                      <a:pt x="0" y="7620"/>
                      <a:pt x="0" y="3810"/>
                      <a:pt x="0" y="0"/>
                    </a:cubicBezTo>
                    <a:cubicBezTo>
                      <a:pt x="3810" y="0"/>
                      <a:pt x="3810" y="0"/>
                      <a:pt x="7620" y="0"/>
                    </a:cubicBezTo>
                    <a:close/>
                  </a:path>
                </a:pathLst>
              </a:custGeom>
              <a:solidFill>
                <a:srgbClr val="FFDF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51" name="Freeform: Shape 1150">
                <a:extLst>
                  <a:ext uri="{FF2B5EF4-FFF2-40B4-BE49-F238E27FC236}">
                    <a16:creationId xmlns:a16="http://schemas.microsoft.com/office/drawing/2014/main" id="{0DE31F56-838F-6D52-94CE-1AB6F33A250C}"/>
                  </a:ext>
                </a:extLst>
              </p:cNvPr>
              <p:cNvSpPr/>
              <p:nvPr/>
            </p:nvSpPr>
            <p:spPr>
              <a:xfrm>
                <a:off x="7043112" y="1524000"/>
                <a:ext cx="13008" cy="7620"/>
              </a:xfrm>
              <a:custGeom>
                <a:avLst/>
                <a:gdLst>
                  <a:gd name="connsiteX0" fmla="*/ 5388 w 13008"/>
                  <a:gd name="connsiteY0" fmla="*/ 7620 h 7620"/>
                  <a:gd name="connsiteX1" fmla="*/ 1578 w 13008"/>
                  <a:gd name="connsiteY1" fmla="*/ 3810 h 7620"/>
                  <a:gd name="connsiteX2" fmla="*/ 9198 w 13008"/>
                  <a:gd name="connsiteY2" fmla="*/ 0 h 7620"/>
                  <a:gd name="connsiteX3" fmla="*/ 13008 w 13008"/>
                  <a:gd name="connsiteY3" fmla="*/ 3810 h 7620"/>
                  <a:gd name="connsiteX4" fmla="*/ 5388 w 13008"/>
                  <a:gd name="connsiteY4" fmla="*/ 762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08" h="7620">
                    <a:moveTo>
                      <a:pt x="5388" y="7620"/>
                    </a:moveTo>
                    <a:cubicBezTo>
                      <a:pt x="1578" y="7620"/>
                      <a:pt x="-2232" y="3810"/>
                      <a:pt x="1578" y="3810"/>
                    </a:cubicBezTo>
                    <a:cubicBezTo>
                      <a:pt x="1578" y="0"/>
                      <a:pt x="5388" y="0"/>
                      <a:pt x="9198" y="0"/>
                    </a:cubicBezTo>
                    <a:cubicBezTo>
                      <a:pt x="9198" y="0"/>
                      <a:pt x="13008" y="3810"/>
                      <a:pt x="13008" y="3810"/>
                    </a:cubicBezTo>
                    <a:cubicBezTo>
                      <a:pt x="13008" y="3810"/>
                      <a:pt x="9198" y="7620"/>
                      <a:pt x="5388" y="7620"/>
                    </a:cubicBezTo>
                    <a:close/>
                  </a:path>
                </a:pathLst>
              </a:custGeom>
              <a:solidFill>
                <a:srgbClr val="FFD8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52" name="Freeform: Shape 1151">
                <a:extLst>
                  <a:ext uri="{FF2B5EF4-FFF2-40B4-BE49-F238E27FC236}">
                    <a16:creationId xmlns:a16="http://schemas.microsoft.com/office/drawing/2014/main" id="{99D7C479-F279-2A4B-A021-70CC29A79335}"/>
                  </a:ext>
                </a:extLst>
              </p:cNvPr>
              <p:cNvSpPr/>
              <p:nvPr/>
            </p:nvSpPr>
            <p:spPr>
              <a:xfrm>
                <a:off x="4232910" y="1036320"/>
                <a:ext cx="13008" cy="7619"/>
              </a:xfrm>
              <a:custGeom>
                <a:avLst/>
                <a:gdLst>
                  <a:gd name="connsiteX0" fmla="*/ 7620 w 13008"/>
                  <a:gd name="connsiteY0" fmla="*/ 7620 h 7619"/>
                  <a:gd name="connsiteX1" fmla="*/ 0 w 13008"/>
                  <a:gd name="connsiteY1" fmla="*/ 3810 h 7619"/>
                  <a:gd name="connsiteX2" fmla="*/ 3810 w 13008"/>
                  <a:gd name="connsiteY2" fmla="*/ 0 h 7619"/>
                  <a:gd name="connsiteX3" fmla="*/ 11430 w 13008"/>
                  <a:gd name="connsiteY3" fmla="*/ 3810 h 7619"/>
                  <a:gd name="connsiteX4" fmla="*/ 7620 w 13008"/>
                  <a:gd name="connsiteY4" fmla="*/ 7620 h 7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08" h="7619">
                    <a:moveTo>
                      <a:pt x="7620" y="7620"/>
                    </a:moveTo>
                    <a:cubicBezTo>
                      <a:pt x="3810" y="7620"/>
                      <a:pt x="0" y="3810"/>
                      <a:pt x="0" y="3810"/>
                    </a:cubicBezTo>
                    <a:cubicBezTo>
                      <a:pt x="0" y="0"/>
                      <a:pt x="0" y="0"/>
                      <a:pt x="3810" y="0"/>
                    </a:cubicBezTo>
                    <a:cubicBezTo>
                      <a:pt x="7620" y="0"/>
                      <a:pt x="11430" y="0"/>
                      <a:pt x="11430" y="3810"/>
                    </a:cubicBezTo>
                    <a:cubicBezTo>
                      <a:pt x="15240" y="7620"/>
                      <a:pt x="11430" y="7620"/>
                      <a:pt x="7620" y="7620"/>
                    </a:cubicBezTo>
                    <a:close/>
                  </a:path>
                </a:pathLst>
              </a:custGeom>
              <a:solidFill>
                <a:srgbClr val="FFD0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53" name="Freeform: Shape 1152">
                <a:extLst>
                  <a:ext uri="{FF2B5EF4-FFF2-40B4-BE49-F238E27FC236}">
                    <a16:creationId xmlns:a16="http://schemas.microsoft.com/office/drawing/2014/main" id="{80FD48BA-1B2F-D3AF-96E8-E338B2C0BF02}"/>
                  </a:ext>
                </a:extLst>
              </p:cNvPr>
              <p:cNvSpPr/>
              <p:nvPr/>
            </p:nvSpPr>
            <p:spPr>
              <a:xfrm>
                <a:off x="5387340" y="2868930"/>
                <a:ext cx="15240" cy="7619"/>
              </a:xfrm>
              <a:custGeom>
                <a:avLst/>
                <a:gdLst>
                  <a:gd name="connsiteX0" fmla="*/ 11430 w 15240"/>
                  <a:gd name="connsiteY0" fmla="*/ 0 h 7619"/>
                  <a:gd name="connsiteX1" fmla="*/ 15240 w 15240"/>
                  <a:gd name="connsiteY1" fmla="*/ 3810 h 7619"/>
                  <a:gd name="connsiteX2" fmla="*/ 7620 w 15240"/>
                  <a:gd name="connsiteY2" fmla="*/ 7620 h 7619"/>
                  <a:gd name="connsiteX3" fmla="*/ 0 w 15240"/>
                  <a:gd name="connsiteY3" fmla="*/ 3810 h 7619"/>
                  <a:gd name="connsiteX4" fmla="*/ 11430 w 15240"/>
                  <a:gd name="connsiteY4" fmla="*/ 0 h 7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7619">
                    <a:moveTo>
                      <a:pt x="11430" y="0"/>
                    </a:moveTo>
                    <a:cubicBezTo>
                      <a:pt x="15240" y="0"/>
                      <a:pt x="15240" y="3810"/>
                      <a:pt x="15240" y="3810"/>
                    </a:cubicBezTo>
                    <a:cubicBezTo>
                      <a:pt x="15240" y="7620"/>
                      <a:pt x="11430" y="7620"/>
                      <a:pt x="7620" y="7620"/>
                    </a:cubicBezTo>
                    <a:cubicBezTo>
                      <a:pt x="3810" y="7620"/>
                      <a:pt x="0" y="3810"/>
                      <a:pt x="0" y="3810"/>
                    </a:cubicBezTo>
                    <a:cubicBezTo>
                      <a:pt x="3810" y="3810"/>
                      <a:pt x="7620" y="0"/>
                      <a:pt x="11430" y="0"/>
                    </a:cubicBezTo>
                    <a:close/>
                  </a:path>
                </a:pathLst>
              </a:custGeom>
              <a:solidFill>
                <a:srgbClr val="FFA2F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54" name="Freeform: Shape 1153">
                <a:extLst>
                  <a:ext uri="{FF2B5EF4-FFF2-40B4-BE49-F238E27FC236}">
                    <a16:creationId xmlns:a16="http://schemas.microsoft.com/office/drawing/2014/main" id="{A8ADA747-EAD9-893E-A49D-BA24CA0C9C43}"/>
                  </a:ext>
                </a:extLst>
              </p:cNvPr>
              <p:cNvSpPr/>
              <p:nvPr/>
            </p:nvSpPr>
            <p:spPr>
              <a:xfrm>
                <a:off x="7111692" y="2194559"/>
                <a:ext cx="13008" cy="11430"/>
              </a:xfrm>
              <a:custGeom>
                <a:avLst/>
                <a:gdLst>
                  <a:gd name="connsiteX0" fmla="*/ 9198 w 13008"/>
                  <a:gd name="connsiteY0" fmla="*/ 0 h 11430"/>
                  <a:gd name="connsiteX1" fmla="*/ 13008 w 13008"/>
                  <a:gd name="connsiteY1" fmla="*/ 3810 h 11430"/>
                  <a:gd name="connsiteX2" fmla="*/ 5388 w 13008"/>
                  <a:gd name="connsiteY2" fmla="*/ 11430 h 11430"/>
                  <a:gd name="connsiteX3" fmla="*/ 1578 w 13008"/>
                  <a:gd name="connsiteY3" fmla="*/ 7620 h 11430"/>
                  <a:gd name="connsiteX4" fmla="*/ 9198 w 13008"/>
                  <a:gd name="connsiteY4" fmla="*/ 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08" h="11430">
                    <a:moveTo>
                      <a:pt x="9198" y="0"/>
                    </a:moveTo>
                    <a:cubicBezTo>
                      <a:pt x="13008" y="0"/>
                      <a:pt x="13008" y="3810"/>
                      <a:pt x="13008" y="3810"/>
                    </a:cubicBezTo>
                    <a:cubicBezTo>
                      <a:pt x="13008" y="7620"/>
                      <a:pt x="13008" y="11430"/>
                      <a:pt x="5388" y="11430"/>
                    </a:cubicBezTo>
                    <a:cubicBezTo>
                      <a:pt x="1578" y="11430"/>
                      <a:pt x="-2232" y="7620"/>
                      <a:pt x="1578" y="7620"/>
                    </a:cubicBezTo>
                    <a:cubicBezTo>
                      <a:pt x="1578" y="0"/>
                      <a:pt x="5388" y="0"/>
                      <a:pt x="9198" y="0"/>
                    </a:cubicBezTo>
                    <a:close/>
                  </a:path>
                </a:pathLst>
              </a:custGeom>
              <a:solidFill>
                <a:srgbClr val="FFF4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55" name="Freeform: Shape 1154">
                <a:extLst>
                  <a:ext uri="{FF2B5EF4-FFF2-40B4-BE49-F238E27FC236}">
                    <a16:creationId xmlns:a16="http://schemas.microsoft.com/office/drawing/2014/main" id="{ED8DDA97-C059-5E12-F6CB-FD3D6D65D74F}"/>
                  </a:ext>
                </a:extLst>
              </p:cNvPr>
              <p:cNvSpPr/>
              <p:nvPr/>
            </p:nvSpPr>
            <p:spPr>
              <a:xfrm>
                <a:off x="6240781" y="2503169"/>
                <a:ext cx="11430" cy="11430"/>
              </a:xfrm>
              <a:custGeom>
                <a:avLst/>
                <a:gdLst>
                  <a:gd name="connsiteX0" fmla="*/ 7620 w 11430"/>
                  <a:gd name="connsiteY0" fmla="*/ 11430 h 11430"/>
                  <a:gd name="connsiteX1" fmla="*/ 0 w 11430"/>
                  <a:gd name="connsiteY1" fmla="*/ 7620 h 11430"/>
                  <a:gd name="connsiteX2" fmla="*/ 3810 w 11430"/>
                  <a:gd name="connsiteY2" fmla="*/ 0 h 11430"/>
                  <a:gd name="connsiteX3" fmla="*/ 11430 w 11430"/>
                  <a:gd name="connsiteY3" fmla="*/ 7620 h 11430"/>
                  <a:gd name="connsiteX4" fmla="*/ 7620 w 11430"/>
                  <a:gd name="connsiteY4" fmla="*/ 1143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11430">
                    <a:moveTo>
                      <a:pt x="7620" y="11430"/>
                    </a:moveTo>
                    <a:cubicBezTo>
                      <a:pt x="3810" y="11430"/>
                      <a:pt x="0" y="7620"/>
                      <a:pt x="0" y="7620"/>
                    </a:cubicBezTo>
                    <a:cubicBezTo>
                      <a:pt x="0" y="3810"/>
                      <a:pt x="0" y="3810"/>
                      <a:pt x="3810" y="0"/>
                    </a:cubicBezTo>
                    <a:cubicBezTo>
                      <a:pt x="7620" y="0"/>
                      <a:pt x="11430" y="3810"/>
                      <a:pt x="11430" y="7620"/>
                    </a:cubicBezTo>
                    <a:cubicBezTo>
                      <a:pt x="11430" y="11430"/>
                      <a:pt x="11430" y="11430"/>
                      <a:pt x="7620" y="11430"/>
                    </a:cubicBezTo>
                    <a:close/>
                  </a:path>
                </a:pathLst>
              </a:custGeom>
              <a:solidFill>
                <a:srgbClr val="FF9EF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56" name="Freeform: Shape 1155">
                <a:extLst>
                  <a:ext uri="{FF2B5EF4-FFF2-40B4-BE49-F238E27FC236}">
                    <a16:creationId xmlns:a16="http://schemas.microsoft.com/office/drawing/2014/main" id="{92EACE0A-56AF-6D73-1551-71B77540EF49}"/>
                  </a:ext>
                </a:extLst>
              </p:cNvPr>
              <p:cNvSpPr/>
              <p:nvPr/>
            </p:nvSpPr>
            <p:spPr>
              <a:xfrm>
                <a:off x="4968240" y="2558741"/>
                <a:ext cx="11430" cy="9198"/>
              </a:xfrm>
              <a:custGeom>
                <a:avLst/>
                <a:gdLst>
                  <a:gd name="connsiteX0" fmla="*/ 0 w 11430"/>
                  <a:gd name="connsiteY0" fmla="*/ 5388 h 9198"/>
                  <a:gd name="connsiteX1" fmla="*/ 7620 w 11430"/>
                  <a:gd name="connsiteY1" fmla="*/ 1578 h 9198"/>
                  <a:gd name="connsiteX2" fmla="*/ 11430 w 11430"/>
                  <a:gd name="connsiteY2" fmla="*/ 5388 h 9198"/>
                  <a:gd name="connsiteX3" fmla="*/ 3810 w 11430"/>
                  <a:gd name="connsiteY3" fmla="*/ 9198 h 9198"/>
                  <a:gd name="connsiteX4" fmla="*/ 0 w 11430"/>
                  <a:gd name="connsiteY4" fmla="*/ 5388 h 91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9198">
                    <a:moveTo>
                      <a:pt x="0" y="5388"/>
                    </a:moveTo>
                    <a:cubicBezTo>
                      <a:pt x="0" y="1578"/>
                      <a:pt x="3810" y="-2232"/>
                      <a:pt x="7620" y="1578"/>
                    </a:cubicBezTo>
                    <a:cubicBezTo>
                      <a:pt x="11430" y="1578"/>
                      <a:pt x="11430" y="5388"/>
                      <a:pt x="11430" y="5388"/>
                    </a:cubicBezTo>
                    <a:cubicBezTo>
                      <a:pt x="11430" y="9198"/>
                      <a:pt x="7620" y="9198"/>
                      <a:pt x="3810" y="9198"/>
                    </a:cubicBezTo>
                    <a:cubicBezTo>
                      <a:pt x="0" y="9198"/>
                      <a:pt x="0" y="9198"/>
                      <a:pt x="0" y="5388"/>
                    </a:cubicBezTo>
                    <a:close/>
                  </a:path>
                </a:pathLst>
              </a:custGeom>
              <a:solidFill>
                <a:srgbClr val="FFEC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57" name="Freeform: Shape 1156">
                <a:extLst>
                  <a:ext uri="{FF2B5EF4-FFF2-40B4-BE49-F238E27FC236}">
                    <a16:creationId xmlns:a16="http://schemas.microsoft.com/office/drawing/2014/main" id="{D25F4CDE-EF1C-E521-062F-530E1DC1C2AF}"/>
                  </a:ext>
                </a:extLst>
              </p:cNvPr>
              <p:cNvSpPr/>
              <p:nvPr/>
            </p:nvSpPr>
            <p:spPr>
              <a:xfrm>
                <a:off x="6941820" y="1912620"/>
                <a:ext cx="15240" cy="7620"/>
              </a:xfrm>
              <a:custGeom>
                <a:avLst/>
                <a:gdLst>
                  <a:gd name="connsiteX0" fmla="*/ 0 w 15240"/>
                  <a:gd name="connsiteY0" fmla="*/ 3810 h 7620"/>
                  <a:gd name="connsiteX1" fmla="*/ 7620 w 15240"/>
                  <a:gd name="connsiteY1" fmla="*/ 0 h 7620"/>
                  <a:gd name="connsiteX2" fmla="*/ 15240 w 15240"/>
                  <a:gd name="connsiteY2" fmla="*/ 3810 h 7620"/>
                  <a:gd name="connsiteX3" fmla="*/ 7620 w 15240"/>
                  <a:gd name="connsiteY3" fmla="*/ 7620 h 7620"/>
                  <a:gd name="connsiteX4" fmla="*/ 0 w 15240"/>
                  <a:gd name="connsiteY4" fmla="*/ 381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7620">
                    <a:moveTo>
                      <a:pt x="0" y="3810"/>
                    </a:moveTo>
                    <a:cubicBezTo>
                      <a:pt x="0" y="0"/>
                      <a:pt x="3810" y="0"/>
                      <a:pt x="7620" y="0"/>
                    </a:cubicBezTo>
                    <a:cubicBezTo>
                      <a:pt x="11430" y="0"/>
                      <a:pt x="15240" y="0"/>
                      <a:pt x="15240" y="3810"/>
                    </a:cubicBezTo>
                    <a:cubicBezTo>
                      <a:pt x="15240" y="7620"/>
                      <a:pt x="11430" y="7620"/>
                      <a:pt x="7620" y="7620"/>
                    </a:cubicBezTo>
                    <a:cubicBezTo>
                      <a:pt x="3810" y="7620"/>
                      <a:pt x="0" y="3810"/>
                      <a:pt x="0" y="3810"/>
                    </a:cubicBezTo>
                    <a:close/>
                  </a:path>
                </a:pathLst>
              </a:custGeom>
              <a:solidFill>
                <a:srgbClr val="FFC2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58" name="Freeform: Shape 1157">
                <a:extLst>
                  <a:ext uri="{FF2B5EF4-FFF2-40B4-BE49-F238E27FC236}">
                    <a16:creationId xmlns:a16="http://schemas.microsoft.com/office/drawing/2014/main" id="{D8A1A7D5-55CA-538C-BACB-1531887DBD0D}"/>
                  </a:ext>
                </a:extLst>
              </p:cNvPr>
              <p:cNvSpPr/>
              <p:nvPr/>
            </p:nvSpPr>
            <p:spPr>
              <a:xfrm>
                <a:off x="5193031" y="3040380"/>
                <a:ext cx="11430" cy="13007"/>
              </a:xfrm>
              <a:custGeom>
                <a:avLst/>
                <a:gdLst>
                  <a:gd name="connsiteX0" fmla="*/ 0 w 11430"/>
                  <a:gd name="connsiteY0" fmla="*/ 3810 h 13007"/>
                  <a:gd name="connsiteX1" fmla="*/ 7620 w 11430"/>
                  <a:gd name="connsiteY1" fmla="*/ 0 h 13007"/>
                  <a:gd name="connsiteX2" fmla="*/ 11430 w 11430"/>
                  <a:gd name="connsiteY2" fmla="*/ 7620 h 13007"/>
                  <a:gd name="connsiteX3" fmla="*/ 3810 w 11430"/>
                  <a:gd name="connsiteY3" fmla="*/ 11430 h 13007"/>
                  <a:gd name="connsiteX4" fmla="*/ 0 w 11430"/>
                  <a:gd name="connsiteY4" fmla="*/ 3810 h 13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13007">
                    <a:moveTo>
                      <a:pt x="0" y="3810"/>
                    </a:moveTo>
                    <a:cubicBezTo>
                      <a:pt x="0" y="0"/>
                      <a:pt x="3810" y="0"/>
                      <a:pt x="7620" y="0"/>
                    </a:cubicBezTo>
                    <a:cubicBezTo>
                      <a:pt x="11430" y="0"/>
                      <a:pt x="11430" y="3810"/>
                      <a:pt x="11430" y="7620"/>
                    </a:cubicBezTo>
                    <a:cubicBezTo>
                      <a:pt x="11430" y="11430"/>
                      <a:pt x="7620" y="15240"/>
                      <a:pt x="3810" y="11430"/>
                    </a:cubicBezTo>
                    <a:cubicBezTo>
                      <a:pt x="0" y="7620"/>
                      <a:pt x="0" y="7620"/>
                      <a:pt x="0" y="3810"/>
                    </a:cubicBezTo>
                    <a:close/>
                  </a:path>
                </a:pathLst>
              </a:custGeom>
              <a:solidFill>
                <a:srgbClr val="FF83E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59" name="Freeform: Shape 1158">
                <a:extLst>
                  <a:ext uri="{FF2B5EF4-FFF2-40B4-BE49-F238E27FC236}">
                    <a16:creationId xmlns:a16="http://schemas.microsoft.com/office/drawing/2014/main" id="{0CB55330-0A97-F72C-65FF-DFD2A6122F9A}"/>
                  </a:ext>
                </a:extLst>
              </p:cNvPr>
              <p:cNvSpPr/>
              <p:nvPr/>
            </p:nvSpPr>
            <p:spPr>
              <a:xfrm>
                <a:off x="5033011" y="2689859"/>
                <a:ext cx="11429" cy="7620"/>
              </a:xfrm>
              <a:custGeom>
                <a:avLst/>
                <a:gdLst>
                  <a:gd name="connsiteX0" fmla="*/ 0 w 11429"/>
                  <a:gd name="connsiteY0" fmla="*/ 3810 h 7620"/>
                  <a:gd name="connsiteX1" fmla="*/ 7620 w 11429"/>
                  <a:gd name="connsiteY1" fmla="*/ 0 h 7620"/>
                  <a:gd name="connsiteX2" fmla="*/ 11430 w 11429"/>
                  <a:gd name="connsiteY2" fmla="*/ 3810 h 7620"/>
                  <a:gd name="connsiteX3" fmla="*/ 3810 w 11429"/>
                  <a:gd name="connsiteY3" fmla="*/ 7620 h 7620"/>
                  <a:gd name="connsiteX4" fmla="*/ 0 w 11429"/>
                  <a:gd name="connsiteY4" fmla="*/ 381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9" h="7620">
                    <a:moveTo>
                      <a:pt x="0" y="3810"/>
                    </a:moveTo>
                    <a:cubicBezTo>
                      <a:pt x="0" y="0"/>
                      <a:pt x="3810" y="0"/>
                      <a:pt x="7620" y="0"/>
                    </a:cubicBezTo>
                    <a:cubicBezTo>
                      <a:pt x="11430" y="0"/>
                      <a:pt x="11430" y="3810"/>
                      <a:pt x="11430" y="3810"/>
                    </a:cubicBezTo>
                    <a:cubicBezTo>
                      <a:pt x="11430" y="7620"/>
                      <a:pt x="7620" y="7620"/>
                      <a:pt x="3810" y="7620"/>
                    </a:cubicBezTo>
                    <a:cubicBezTo>
                      <a:pt x="3810" y="7620"/>
                      <a:pt x="0" y="7620"/>
                      <a:pt x="0" y="3810"/>
                    </a:cubicBezTo>
                    <a:close/>
                  </a:path>
                </a:pathLst>
              </a:custGeom>
              <a:solidFill>
                <a:srgbClr val="FFDF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60" name="Freeform: Shape 1159">
                <a:extLst>
                  <a:ext uri="{FF2B5EF4-FFF2-40B4-BE49-F238E27FC236}">
                    <a16:creationId xmlns:a16="http://schemas.microsoft.com/office/drawing/2014/main" id="{81B81F9F-014A-D4E0-E9B3-D7746967F3AC}"/>
                  </a:ext>
                </a:extLst>
              </p:cNvPr>
              <p:cNvSpPr/>
              <p:nvPr/>
            </p:nvSpPr>
            <p:spPr>
              <a:xfrm>
                <a:off x="6318288" y="2373629"/>
                <a:ext cx="8815" cy="15240"/>
              </a:xfrm>
              <a:custGeom>
                <a:avLst/>
                <a:gdLst>
                  <a:gd name="connsiteX0" fmla="*/ 6313 w 8815"/>
                  <a:gd name="connsiteY0" fmla="*/ 15240 h 15240"/>
                  <a:gd name="connsiteX1" fmla="*/ 2502 w 8815"/>
                  <a:gd name="connsiteY1" fmla="*/ 0 h 15240"/>
                  <a:gd name="connsiteX2" fmla="*/ 6313 w 8815"/>
                  <a:gd name="connsiteY2" fmla="*/ 15240 h 15240"/>
                </a:gdLst>
                <a:ahLst/>
                <a:cxnLst>
                  <a:cxn ang="0">
                    <a:pos x="connsiteX0" y="connsiteY0"/>
                  </a:cxn>
                  <a:cxn ang="0">
                    <a:pos x="connsiteX1" y="connsiteY1"/>
                  </a:cxn>
                  <a:cxn ang="0">
                    <a:pos x="connsiteX2" y="connsiteY2"/>
                  </a:cxn>
                </a:cxnLst>
                <a:rect l="l" t="t" r="r" b="b"/>
                <a:pathLst>
                  <a:path w="8815" h="15240">
                    <a:moveTo>
                      <a:pt x="6313" y="15240"/>
                    </a:moveTo>
                    <a:cubicBezTo>
                      <a:pt x="-1307" y="11430"/>
                      <a:pt x="-1307" y="3810"/>
                      <a:pt x="2502" y="0"/>
                    </a:cubicBezTo>
                    <a:cubicBezTo>
                      <a:pt x="10123" y="3810"/>
                      <a:pt x="10123" y="7620"/>
                      <a:pt x="6313" y="15240"/>
                    </a:cubicBezTo>
                    <a:close/>
                  </a:path>
                </a:pathLst>
              </a:custGeom>
              <a:solidFill>
                <a:srgbClr val="FFEF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61" name="Freeform: Shape 1160">
                <a:extLst>
                  <a:ext uri="{FF2B5EF4-FFF2-40B4-BE49-F238E27FC236}">
                    <a16:creationId xmlns:a16="http://schemas.microsoft.com/office/drawing/2014/main" id="{221AB613-D899-A93A-85D1-E930A1C05F48}"/>
                  </a:ext>
                </a:extLst>
              </p:cNvPr>
              <p:cNvSpPr/>
              <p:nvPr/>
            </p:nvSpPr>
            <p:spPr>
              <a:xfrm>
                <a:off x="6435090" y="1436370"/>
                <a:ext cx="11430" cy="11429"/>
              </a:xfrm>
              <a:custGeom>
                <a:avLst/>
                <a:gdLst>
                  <a:gd name="connsiteX0" fmla="*/ 0 w 11430"/>
                  <a:gd name="connsiteY0" fmla="*/ 7620 h 11429"/>
                  <a:gd name="connsiteX1" fmla="*/ 7620 w 11430"/>
                  <a:gd name="connsiteY1" fmla="*/ 0 h 11429"/>
                  <a:gd name="connsiteX2" fmla="*/ 11430 w 11430"/>
                  <a:gd name="connsiteY2" fmla="*/ 3810 h 11429"/>
                  <a:gd name="connsiteX3" fmla="*/ 7620 w 11430"/>
                  <a:gd name="connsiteY3" fmla="*/ 11430 h 11429"/>
                  <a:gd name="connsiteX4" fmla="*/ 0 w 11430"/>
                  <a:gd name="connsiteY4" fmla="*/ 762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11429">
                    <a:moveTo>
                      <a:pt x="0" y="7620"/>
                    </a:moveTo>
                    <a:cubicBezTo>
                      <a:pt x="0" y="3810"/>
                      <a:pt x="3810" y="0"/>
                      <a:pt x="7620" y="0"/>
                    </a:cubicBezTo>
                    <a:cubicBezTo>
                      <a:pt x="11430" y="0"/>
                      <a:pt x="11430" y="0"/>
                      <a:pt x="11430" y="3810"/>
                    </a:cubicBezTo>
                    <a:cubicBezTo>
                      <a:pt x="11430" y="7620"/>
                      <a:pt x="11430" y="11430"/>
                      <a:pt x="7620" y="11430"/>
                    </a:cubicBezTo>
                    <a:cubicBezTo>
                      <a:pt x="3810" y="11430"/>
                      <a:pt x="0" y="11430"/>
                      <a:pt x="0" y="7620"/>
                    </a:cubicBezTo>
                    <a:close/>
                  </a:path>
                </a:pathLst>
              </a:custGeom>
              <a:solidFill>
                <a:srgbClr val="FFA9F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62" name="Freeform: Shape 1161">
                <a:extLst>
                  <a:ext uri="{FF2B5EF4-FFF2-40B4-BE49-F238E27FC236}">
                    <a16:creationId xmlns:a16="http://schemas.microsoft.com/office/drawing/2014/main" id="{924F4E1C-48E1-83D0-DADB-AB9801F7674C}"/>
                  </a:ext>
                </a:extLst>
              </p:cNvPr>
              <p:cNvSpPr/>
              <p:nvPr/>
            </p:nvSpPr>
            <p:spPr>
              <a:xfrm>
                <a:off x="5928361" y="1333500"/>
                <a:ext cx="13007" cy="7620"/>
              </a:xfrm>
              <a:custGeom>
                <a:avLst/>
                <a:gdLst>
                  <a:gd name="connsiteX0" fmla="*/ 7620 w 13007"/>
                  <a:gd name="connsiteY0" fmla="*/ 7620 h 7620"/>
                  <a:gd name="connsiteX1" fmla="*/ 0 w 13007"/>
                  <a:gd name="connsiteY1" fmla="*/ 3810 h 7620"/>
                  <a:gd name="connsiteX2" fmla="*/ 3810 w 13007"/>
                  <a:gd name="connsiteY2" fmla="*/ 0 h 7620"/>
                  <a:gd name="connsiteX3" fmla="*/ 11430 w 13007"/>
                  <a:gd name="connsiteY3" fmla="*/ 3810 h 7620"/>
                  <a:gd name="connsiteX4" fmla="*/ 7620 w 13007"/>
                  <a:gd name="connsiteY4" fmla="*/ 762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07" h="7620">
                    <a:moveTo>
                      <a:pt x="7620" y="7620"/>
                    </a:moveTo>
                    <a:cubicBezTo>
                      <a:pt x="3810" y="7620"/>
                      <a:pt x="0" y="7620"/>
                      <a:pt x="0" y="3810"/>
                    </a:cubicBezTo>
                    <a:cubicBezTo>
                      <a:pt x="0" y="0"/>
                      <a:pt x="0" y="0"/>
                      <a:pt x="3810" y="0"/>
                    </a:cubicBezTo>
                    <a:cubicBezTo>
                      <a:pt x="7620" y="0"/>
                      <a:pt x="11430" y="3810"/>
                      <a:pt x="11430" y="3810"/>
                    </a:cubicBezTo>
                    <a:cubicBezTo>
                      <a:pt x="15240" y="7620"/>
                      <a:pt x="11430" y="7620"/>
                      <a:pt x="7620" y="7620"/>
                    </a:cubicBezTo>
                    <a:close/>
                  </a:path>
                </a:pathLst>
              </a:custGeom>
              <a:solidFill>
                <a:srgbClr val="FFD2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63" name="Freeform: Shape 1162">
                <a:extLst>
                  <a:ext uri="{FF2B5EF4-FFF2-40B4-BE49-F238E27FC236}">
                    <a16:creationId xmlns:a16="http://schemas.microsoft.com/office/drawing/2014/main" id="{CA031928-C99E-1F0A-54B8-5887A8C2573B}"/>
                  </a:ext>
                </a:extLst>
              </p:cNvPr>
              <p:cNvSpPr/>
              <p:nvPr/>
            </p:nvSpPr>
            <p:spPr>
              <a:xfrm>
                <a:off x="7970520" y="1783079"/>
                <a:ext cx="15240" cy="7620"/>
              </a:xfrm>
              <a:custGeom>
                <a:avLst/>
                <a:gdLst>
                  <a:gd name="connsiteX0" fmla="*/ 0 w 15240"/>
                  <a:gd name="connsiteY0" fmla="*/ 3810 h 7620"/>
                  <a:gd name="connsiteX1" fmla="*/ 3810 w 15240"/>
                  <a:gd name="connsiteY1" fmla="*/ 0 h 7620"/>
                  <a:gd name="connsiteX2" fmla="*/ 15240 w 15240"/>
                  <a:gd name="connsiteY2" fmla="*/ 3810 h 7620"/>
                  <a:gd name="connsiteX3" fmla="*/ 11430 w 15240"/>
                  <a:gd name="connsiteY3" fmla="*/ 7620 h 7620"/>
                  <a:gd name="connsiteX4" fmla="*/ 0 w 15240"/>
                  <a:gd name="connsiteY4" fmla="*/ 381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7620">
                    <a:moveTo>
                      <a:pt x="0" y="3810"/>
                    </a:moveTo>
                    <a:cubicBezTo>
                      <a:pt x="0" y="0"/>
                      <a:pt x="0" y="0"/>
                      <a:pt x="3810" y="0"/>
                    </a:cubicBezTo>
                    <a:cubicBezTo>
                      <a:pt x="7620" y="0"/>
                      <a:pt x="11430" y="0"/>
                      <a:pt x="15240" y="3810"/>
                    </a:cubicBezTo>
                    <a:cubicBezTo>
                      <a:pt x="15240" y="7620"/>
                      <a:pt x="15240" y="7620"/>
                      <a:pt x="11430" y="7620"/>
                    </a:cubicBezTo>
                    <a:cubicBezTo>
                      <a:pt x="3810" y="7620"/>
                      <a:pt x="0" y="7620"/>
                      <a:pt x="0" y="3810"/>
                    </a:cubicBezTo>
                    <a:close/>
                  </a:path>
                </a:pathLst>
              </a:custGeom>
              <a:solidFill>
                <a:srgbClr val="FFAFF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64" name="Freeform: Shape 1163">
                <a:extLst>
                  <a:ext uri="{FF2B5EF4-FFF2-40B4-BE49-F238E27FC236}">
                    <a16:creationId xmlns:a16="http://schemas.microsoft.com/office/drawing/2014/main" id="{46AD45F7-B208-8CD2-EC3D-18EFA87AAAF4}"/>
                  </a:ext>
                </a:extLst>
              </p:cNvPr>
              <p:cNvSpPr/>
              <p:nvPr/>
            </p:nvSpPr>
            <p:spPr>
              <a:xfrm>
                <a:off x="5532120" y="1969770"/>
                <a:ext cx="11430" cy="11429"/>
              </a:xfrm>
              <a:custGeom>
                <a:avLst/>
                <a:gdLst>
                  <a:gd name="connsiteX0" fmla="*/ 7620 w 11430"/>
                  <a:gd name="connsiteY0" fmla="*/ 11430 h 11429"/>
                  <a:gd name="connsiteX1" fmla="*/ 0 w 11430"/>
                  <a:gd name="connsiteY1" fmla="*/ 3810 h 11429"/>
                  <a:gd name="connsiteX2" fmla="*/ 3810 w 11430"/>
                  <a:gd name="connsiteY2" fmla="*/ 0 h 11429"/>
                  <a:gd name="connsiteX3" fmla="*/ 11430 w 11430"/>
                  <a:gd name="connsiteY3" fmla="*/ 3810 h 11429"/>
                  <a:gd name="connsiteX4" fmla="*/ 7620 w 11430"/>
                  <a:gd name="connsiteY4" fmla="*/ 1143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11429">
                    <a:moveTo>
                      <a:pt x="7620" y="11430"/>
                    </a:moveTo>
                    <a:cubicBezTo>
                      <a:pt x="3810" y="11430"/>
                      <a:pt x="0" y="7620"/>
                      <a:pt x="0" y="3810"/>
                    </a:cubicBezTo>
                    <a:cubicBezTo>
                      <a:pt x="0" y="0"/>
                      <a:pt x="3810" y="0"/>
                      <a:pt x="3810" y="0"/>
                    </a:cubicBezTo>
                    <a:cubicBezTo>
                      <a:pt x="7620" y="0"/>
                      <a:pt x="11430" y="0"/>
                      <a:pt x="11430" y="3810"/>
                    </a:cubicBezTo>
                    <a:cubicBezTo>
                      <a:pt x="11430" y="7620"/>
                      <a:pt x="11430" y="11430"/>
                      <a:pt x="7620" y="11430"/>
                    </a:cubicBezTo>
                    <a:close/>
                  </a:path>
                </a:pathLst>
              </a:custGeom>
              <a:solidFill>
                <a:srgbClr val="FFCD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65" name="Freeform: Shape 1164">
                <a:extLst>
                  <a:ext uri="{FF2B5EF4-FFF2-40B4-BE49-F238E27FC236}">
                    <a16:creationId xmlns:a16="http://schemas.microsoft.com/office/drawing/2014/main" id="{2148D391-5654-B721-5E5C-C11034E9C8F7}"/>
                  </a:ext>
                </a:extLst>
              </p:cNvPr>
              <p:cNvSpPr/>
              <p:nvPr/>
            </p:nvSpPr>
            <p:spPr>
              <a:xfrm>
                <a:off x="5414011" y="2385059"/>
                <a:ext cx="11429" cy="11430"/>
              </a:xfrm>
              <a:custGeom>
                <a:avLst/>
                <a:gdLst>
                  <a:gd name="connsiteX0" fmla="*/ 3810 w 11429"/>
                  <a:gd name="connsiteY0" fmla="*/ 0 h 11430"/>
                  <a:gd name="connsiteX1" fmla="*/ 11430 w 11429"/>
                  <a:gd name="connsiteY1" fmla="*/ 3810 h 11430"/>
                  <a:gd name="connsiteX2" fmla="*/ 7620 w 11429"/>
                  <a:gd name="connsiteY2" fmla="*/ 11430 h 11430"/>
                  <a:gd name="connsiteX3" fmla="*/ 0 w 11429"/>
                  <a:gd name="connsiteY3" fmla="*/ 7620 h 11430"/>
                  <a:gd name="connsiteX4" fmla="*/ 3810 w 11429"/>
                  <a:gd name="connsiteY4" fmla="*/ 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9" h="11430">
                    <a:moveTo>
                      <a:pt x="3810" y="0"/>
                    </a:moveTo>
                    <a:cubicBezTo>
                      <a:pt x="7620" y="0"/>
                      <a:pt x="7620" y="0"/>
                      <a:pt x="11430" y="3810"/>
                    </a:cubicBezTo>
                    <a:cubicBezTo>
                      <a:pt x="11430" y="7620"/>
                      <a:pt x="11430" y="7620"/>
                      <a:pt x="7620" y="11430"/>
                    </a:cubicBezTo>
                    <a:cubicBezTo>
                      <a:pt x="3810" y="11430"/>
                      <a:pt x="0" y="11430"/>
                      <a:pt x="0" y="7620"/>
                    </a:cubicBezTo>
                    <a:cubicBezTo>
                      <a:pt x="0" y="3810"/>
                      <a:pt x="3810" y="0"/>
                      <a:pt x="3810" y="0"/>
                    </a:cubicBezTo>
                    <a:close/>
                  </a:path>
                </a:pathLst>
              </a:custGeom>
              <a:solidFill>
                <a:srgbClr val="FFEE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66" name="Freeform: Shape 1165">
                <a:extLst>
                  <a:ext uri="{FF2B5EF4-FFF2-40B4-BE49-F238E27FC236}">
                    <a16:creationId xmlns:a16="http://schemas.microsoft.com/office/drawing/2014/main" id="{4674C936-6C89-F323-A84C-513DC14EB342}"/>
                  </a:ext>
                </a:extLst>
              </p:cNvPr>
              <p:cNvSpPr/>
              <p:nvPr/>
            </p:nvSpPr>
            <p:spPr>
              <a:xfrm>
                <a:off x="6141720" y="1748790"/>
                <a:ext cx="11430" cy="9313"/>
              </a:xfrm>
              <a:custGeom>
                <a:avLst/>
                <a:gdLst>
                  <a:gd name="connsiteX0" fmla="*/ 0 w 11430"/>
                  <a:gd name="connsiteY0" fmla="*/ 7620 h 9313"/>
                  <a:gd name="connsiteX1" fmla="*/ 7620 w 11430"/>
                  <a:gd name="connsiteY1" fmla="*/ 0 h 9313"/>
                  <a:gd name="connsiteX2" fmla="*/ 11430 w 11430"/>
                  <a:gd name="connsiteY2" fmla="*/ 3810 h 9313"/>
                  <a:gd name="connsiteX3" fmla="*/ 0 w 11430"/>
                  <a:gd name="connsiteY3" fmla="*/ 7620 h 9313"/>
                  <a:gd name="connsiteX4" fmla="*/ 0 w 11430"/>
                  <a:gd name="connsiteY4" fmla="*/ 7620 h 9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9313">
                    <a:moveTo>
                      <a:pt x="0" y="7620"/>
                    </a:moveTo>
                    <a:cubicBezTo>
                      <a:pt x="0" y="3810"/>
                      <a:pt x="3810" y="3810"/>
                      <a:pt x="7620" y="0"/>
                    </a:cubicBezTo>
                    <a:cubicBezTo>
                      <a:pt x="11430" y="0"/>
                      <a:pt x="11430" y="0"/>
                      <a:pt x="11430" y="3810"/>
                    </a:cubicBezTo>
                    <a:cubicBezTo>
                      <a:pt x="11430" y="7620"/>
                      <a:pt x="7620" y="7620"/>
                      <a:pt x="0" y="7620"/>
                    </a:cubicBezTo>
                    <a:cubicBezTo>
                      <a:pt x="0" y="11430"/>
                      <a:pt x="0" y="7620"/>
                      <a:pt x="0" y="7620"/>
                    </a:cubicBezTo>
                    <a:close/>
                  </a:path>
                </a:pathLst>
              </a:custGeom>
              <a:solidFill>
                <a:srgbClr val="FFBD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67" name="Freeform: Shape 1166">
                <a:extLst>
                  <a:ext uri="{FF2B5EF4-FFF2-40B4-BE49-F238E27FC236}">
                    <a16:creationId xmlns:a16="http://schemas.microsoft.com/office/drawing/2014/main" id="{098EAFA0-4B18-9B58-21E5-A11C628A976E}"/>
                  </a:ext>
                </a:extLst>
              </p:cNvPr>
              <p:cNvSpPr/>
              <p:nvPr/>
            </p:nvSpPr>
            <p:spPr>
              <a:xfrm>
                <a:off x="6408420" y="720089"/>
                <a:ext cx="10477" cy="15239"/>
              </a:xfrm>
              <a:custGeom>
                <a:avLst/>
                <a:gdLst>
                  <a:gd name="connsiteX0" fmla="*/ 7620 w 10477"/>
                  <a:gd name="connsiteY0" fmla="*/ 0 h 15239"/>
                  <a:gd name="connsiteX1" fmla="*/ 7620 w 10477"/>
                  <a:gd name="connsiteY1" fmla="*/ 11430 h 15239"/>
                  <a:gd name="connsiteX2" fmla="*/ 3810 w 10477"/>
                  <a:gd name="connsiteY2" fmla="*/ 15240 h 15239"/>
                  <a:gd name="connsiteX3" fmla="*/ 0 w 10477"/>
                  <a:gd name="connsiteY3" fmla="*/ 11430 h 15239"/>
                  <a:gd name="connsiteX4" fmla="*/ 7620 w 10477"/>
                  <a:gd name="connsiteY4" fmla="*/ 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 h="15239">
                    <a:moveTo>
                      <a:pt x="7620" y="0"/>
                    </a:moveTo>
                    <a:cubicBezTo>
                      <a:pt x="11430" y="3810"/>
                      <a:pt x="11430" y="7620"/>
                      <a:pt x="7620" y="11430"/>
                    </a:cubicBezTo>
                    <a:cubicBezTo>
                      <a:pt x="7620" y="11430"/>
                      <a:pt x="3810" y="15240"/>
                      <a:pt x="3810" y="15240"/>
                    </a:cubicBezTo>
                    <a:cubicBezTo>
                      <a:pt x="0" y="15240"/>
                      <a:pt x="0" y="11430"/>
                      <a:pt x="0" y="11430"/>
                    </a:cubicBezTo>
                    <a:cubicBezTo>
                      <a:pt x="0" y="3810"/>
                      <a:pt x="3810" y="3810"/>
                      <a:pt x="7620" y="0"/>
                    </a:cubicBezTo>
                    <a:close/>
                  </a:path>
                </a:pathLst>
              </a:custGeom>
              <a:solidFill>
                <a:srgbClr val="FFBE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68" name="Freeform: Shape 1167">
                <a:extLst>
                  <a:ext uri="{FF2B5EF4-FFF2-40B4-BE49-F238E27FC236}">
                    <a16:creationId xmlns:a16="http://schemas.microsoft.com/office/drawing/2014/main" id="{87BFC49E-F5A9-7D02-02F6-545625CBBF9D}"/>
                  </a:ext>
                </a:extLst>
              </p:cNvPr>
              <p:cNvSpPr/>
              <p:nvPr/>
            </p:nvSpPr>
            <p:spPr>
              <a:xfrm>
                <a:off x="5928361" y="1421129"/>
                <a:ext cx="11429" cy="13008"/>
              </a:xfrm>
              <a:custGeom>
                <a:avLst/>
                <a:gdLst>
                  <a:gd name="connsiteX0" fmla="*/ 11430 w 11429"/>
                  <a:gd name="connsiteY0" fmla="*/ 7620 h 13008"/>
                  <a:gd name="connsiteX1" fmla="*/ 3810 w 11429"/>
                  <a:gd name="connsiteY1" fmla="*/ 11430 h 13008"/>
                  <a:gd name="connsiteX2" fmla="*/ 0 w 11429"/>
                  <a:gd name="connsiteY2" fmla="*/ 7620 h 13008"/>
                  <a:gd name="connsiteX3" fmla="*/ 7620 w 11429"/>
                  <a:gd name="connsiteY3" fmla="*/ 0 h 13008"/>
                  <a:gd name="connsiteX4" fmla="*/ 11430 w 11429"/>
                  <a:gd name="connsiteY4" fmla="*/ 7620 h 13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9" h="13008">
                    <a:moveTo>
                      <a:pt x="11430" y="7620"/>
                    </a:moveTo>
                    <a:cubicBezTo>
                      <a:pt x="11430" y="11430"/>
                      <a:pt x="11430" y="15240"/>
                      <a:pt x="3810" y="11430"/>
                    </a:cubicBezTo>
                    <a:cubicBezTo>
                      <a:pt x="0" y="11430"/>
                      <a:pt x="0" y="11430"/>
                      <a:pt x="0" y="7620"/>
                    </a:cubicBezTo>
                    <a:cubicBezTo>
                      <a:pt x="0" y="3810"/>
                      <a:pt x="3810" y="0"/>
                      <a:pt x="7620" y="0"/>
                    </a:cubicBezTo>
                    <a:cubicBezTo>
                      <a:pt x="11430" y="3810"/>
                      <a:pt x="11430" y="3810"/>
                      <a:pt x="11430" y="7620"/>
                    </a:cubicBezTo>
                    <a:close/>
                  </a:path>
                </a:pathLst>
              </a:custGeom>
              <a:solidFill>
                <a:srgbClr val="FFBA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69" name="Freeform: Shape 1168">
                <a:extLst>
                  <a:ext uri="{FF2B5EF4-FFF2-40B4-BE49-F238E27FC236}">
                    <a16:creationId xmlns:a16="http://schemas.microsoft.com/office/drawing/2014/main" id="{44F7EA47-2E2C-C3BB-1D87-A73C29CA1028}"/>
                  </a:ext>
                </a:extLst>
              </p:cNvPr>
              <p:cNvSpPr/>
              <p:nvPr/>
            </p:nvSpPr>
            <p:spPr>
              <a:xfrm>
                <a:off x="7231381" y="2125979"/>
                <a:ext cx="7619" cy="11429"/>
              </a:xfrm>
              <a:custGeom>
                <a:avLst/>
                <a:gdLst>
                  <a:gd name="connsiteX0" fmla="*/ 0 w 7619"/>
                  <a:gd name="connsiteY0" fmla="*/ 7620 h 11429"/>
                  <a:gd name="connsiteX1" fmla="*/ 3810 w 7619"/>
                  <a:gd name="connsiteY1" fmla="*/ 0 h 11429"/>
                  <a:gd name="connsiteX2" fmla="*/ 7620 w 7619"/>
                  <a:gd name="connsiteY2" fmla="*/ 3810 h 11429"/>
                  <a:gd name="connsiteX3" fmla="*/ 3810 w 7619"/>
                  <a:gd name="connsiteY3" fmla="*/ 11430 h 11429"/>
                  <a:gd name="connsiteX4" fmla="*/ 0 w 7619"/>
                  <a:gd name="connsiteY4" fmla="*/ 762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9" h="11429">
                    <a:moveTo>
                      <a:pt x="0" y="7620"/>
                    </a:moveTo>
                    <a:cubicBezTo>
                      <a:pt x="0" y="3810"/>
                      <a:pt x="3810" y="3810"/>
                      <a:pt x="3810" y="0"/>
                    </a:cubicBezTo>
                    <a:cubicBezTo>
                      <a:pt x="7620" y="0"/>
                      <a:pt x="7620" y="0"/>
                      <a:pt x="7620" y="3810"/>
                    </a:cubicBezTo>
                    <a:cubicBezTo>
                      <a:pt x="7620" y="7620"/>
                      <a:pt x="7620" y="7620"/>
                      <a:pt x="3810" y="11430"/>
                    </a:cubicBezTo>
                    <a:cubicBezTo>
                      <a:pt x="3810" y="7620"/>
                      <a:pt x="0" y="7620"/>
                      <a:pt x="0" y="7620"/>
                    </a:cubicBezTo>
                    <a:close/>
                  </a:path>
                </a:pathLst>
              </a:custGeom>
              <a:solidFill>
                <a:srgbClr val="FFDC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70" name="Freeform: Shape 1169">
                <a:extLst>
                  <a:ext uri="{FF2B5EF4-FFF2-40B4-BE49-F238E27FC236}">
                    <a16:creationId xmlns:a16="http://schemas.microsoft.com/office/drawing/2014/main" id="{78271060-C7D3-D4FA-DAD1-C53DD8ACA47F}"/>
                  </a:ext>
                </a:extLst>
              </p:cNvPr>
              <p:cNvSpPr/>
              <p:nvPr/>
            </p:nvSpPr>
            <p:spPr>
              <a:xfrm>
                <a:off x="7219951" y="1583266"/>
                <a:ext cx="15239" cy="9313"/>
              </a:xfrm>
              <a:custGeom>
                <a:avLst/>
                <a:gdLst>
                  <a:gd name="connsiteX0" fmla="*/ 0 w 15239"/>
                  <a:gd name="connsiteY0" fmla="*/ 9313 h 9313"/>
                  <a:gd name="connsiteX1" fmla="*/ 7620 w 15239"/>
                  <a:gd name="connsiteY1" fmla="*/ 1693 h 9313"/>
                  <a:gd name="connsiteX2" fmla="*/ 15240 w 15239"/>
                  <a:gd name="connsiteY2" fmla="*/ 1693 h 9313"/>
                  <a:gd name="connsiteX3" fmla="*/ 0 w 15239"/>
                  <a:gd name="connsiteY3" fmla="*/ 9313 h 9313"/>
                </a:gdLst>
                <a:ahLst/>
                <a:cxnLst>
                  <a:cxn ang="0">
                    <a:pos x="connsiteX0" y="connsiteY0"/>
                  </a:cxn>
                  <a:cxn ang="0">
                    <a:pos x="connsiteX1" y="connsiteY1"/>
                  </a:cxn>
                  <a:cxn ang="0">
                    <a:pos x="connsiteX2" y="connsiteY2"/>
                  </a:cxn>
                  <a:cxn ang="0">
                    <a:pos x="connsiteX3" y="connsiteY3"/>
                  </a:cxn>
                </a:cxnLst>
                <a:rect l="l" t="t" r="r" b="b"/>
                <a:pathLst>
                  <a:path w="15239" h="9313">
                    <a:moveTo>
                      <a:pt x="0" y="9313"/>
                    </a:moveTo>
                    <a:cubicBezTo>
                      <a:pt x="0" y="5503"/>
                      <a:pt x="3810" y="1693"/>
                      <a:pt x="7620" y="1693"/>
                    </a:cubicBezTo>
                    <a:cubicBezTo>
                      <a:pt x="11430" y="1693"/>
                      <a:pt x="11430" y="-2117"/>
                      <a:pt x="15240" y="1693"/>
                    </a:cubicBezTo>
                    <a:cubicBezTo>
                      <a:pt x="11430" y="9313"/>
                      <a:pt x="11430" y="9313"/>
                      <a:pt x="0" y="9313"/>
                    </a:cubicBezTo>
                    <a:close/>
                  </a:path>
                </a:pathLst>
              </a:custGeom>
              <a:solidFill>
                <a:srgbClr val="FFDF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71" name="Freeform: Shape 1170">
                <a:extLst>
                  <a:ext uri="{FF2B5EF4-FFF2-40B4-BE49-F238E27FC236}">
                    <a16:creationId xmlns:a16="http://schemas.microsoft.com/office/drawing/2014/main" id="{F510208A-4DFE-6E9D-6112-5FE133B1F708}"/>
                  </a:ext>
                </a:extLst>
              </p:cNvPr>
              <p:cNvSpPr/>
              <p:nvPr/>
            </p:nvSpPr>
            <p:spPr>
              <a:xfrm>
                <a:off x="5505451" y="2598419"/>
                <a:ext cx="11430" cy="11430"/>
              </a:xfrm>
              <a:custGeom>
                <a:avLst/>
                <a:gdLst>
                  <a:gd name="connsiteX0" fmla="*/ 11430 w 11430"/>
                  <a:gd name="connsiteY0" fmla="*/ 7620 h 11430"/>
                  <a:gd name="connsiteX1" fmla="*/ 3810 w 11430"/>
                  <a:gd name="connsiteY1" fmla="*/ 11430 h 11430"/>
                  <a:gd name="connsiteX2" fmla="*/ 0 w 11430"/>
                  <a:gd name="connsiteY2" fmla="*/ 7620 h 11430"/>
                  <a:gd name="connsiteX3" fmla="*/ 7620 w 11430"/>
                  <a:gd name="connsiteY3" fmla="*/ 0 h 11430"/>
                  <a:gd name="connsiteX4" fmla="*/ 11430 w 11430"/>
                  <a:gd name="connsiteY4" fmla="*/ 762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11430">
                    <a:moveTo>
                      <a:pt x="11430" y="7620"/>
                    </a:moveTo>
                    <a:cubicBezTo>
                      <a:pt x="11430" y="11430"/>
                      <a:pt x="7620" y="11430"/>
                      <a:pt x="3810" y="11430"/>
                    </a:cubicBezTo>
                    <a:cubicBezTo>
                      <a:pt x="0" y="11430"/>
                      <a:pt x="0" y="11430"/>
                      <a:pt x="0" y="7620"/>
                    </a:cubicBezTo>
                    <a:cubicBezTo>
                      <a:pt x="0" y="3810"/>
                      <a:pt x="3810" y="0"/>
                      <a:pt x="7620" y="0"/>
                    </a:cubicBezTo>
                    <a:cubicBezTo>
                      <a:pt x="7620" y="3810"/>
                      <a:pt x="11430" y="3810"/>
                      <a:pt x="11430" y="7620"/>
                    </a:cubicBezTo>
                    <a:close/>
                  </a:path>
                </a:pathLst>
              </a:custGeom>
              <a:solidFill>
                <a:srgbClr val="FFC3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72" name="Freeform: Shape 1171">
                <a:extLst>
                  <a:ext uri="{FF2B5EF4-FFF2-40B4-BE49-F238E27FC236}">
                    <a16:creationId xmlns:a16="http://schemas.microsoft.com/office/drawing/2014/main" id="{AEAAC384-8526-95A6-EF4D-8749FBF00B3B}"/>
                  </a:ext>
                </a:extLst>
              </p:cNvPr>
              <p:cNvSpPr/>
              <p:nvPr/>
            </p:nvSpPr>
            <p:spPr>
              <a:xfrm>
                <a:off x="5288281" y="2697480"/>
                <a:ext cx="11430" cy="7619"/>
              </a:xfrm>
              <a:custGeom>
                <a:avLst/>
                <a:gdLst>
                  <a:gd name="connsiteX0" fmla="*/ 0 w 11430"/>
                  <a:gd name="connsiteY0" fmla="*/ 3810 h 7619"/>
                  <a:gd name="connsiteX1" fmla="*/ 7620 w 11430"/>
                  <a:gd name="connsiteY1" fmla="*/ 0 h 7619"/>
                  <a:gd name="connsiteX2" fmla="*/ 11430 w 11430"/>
                  <a:gd name="connsiteY2" fmla="*/ 3810 h 7619"/>
                  <a:gd name="connsiteX3" fmla="*/ 3810 w 11430"/>
                  <a:gd name="connsiteY3" fmla="*/ 7620 h 7619"/>
                  <a:gd name="connsiteX4" fmla="*/ 0 w 11430"/>
                  <a:gd name="connsiteY4" fmla="*/ 3810 h 7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7619">
                    <a:moveTo>
                      <a:pt x="0" y="3810"/>
                    </a:moveTo>
                    <a:cubicBezTo>
                      <a:pt x="0" y="0"/>
                      <a:pt x="3810" y="0"/>
                      <a:pt x="7620" y="0"/>
                    </a:cubicBezTo>
                    <a:cubicBezTo>
                      <a:pt x="11430" y="0"/>
                      <a:pt x="11430" y="0"/>
                      <a:pt x="11430" y="3810"/>
                    </a:cubicBezTo>
                    <a:cubicBezTo>
                      <a:pt x="11430" y="7620"/>
                      <a:pt x="7620" y="7620"/>
                      <a:pt x="3810" y="7620"/>
                    </a:cubicBezTo>
                    <a:cubicBezTo>
                      <a:pt x="3810" y="7620"/>
                      <a:pt x="0" y="3810"/>
                      <a:pt x="0" y="3810"/>
                    </a:cubicBezTo>
                    <a:close/>
                  </a:path>
                </a:pathLst>
              </a:custGeom>
              <a:solidFill>
                <a:srgbClr val="FFBA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73" name="Freeform: Shape 1172">
                <a:extLst>
                  <a:ext uri="{FF2B5EF4-FFF2-40B4-BE49-F238E27FC236}">
                    <a16:creationId xmlns:a16="http://schemas.microsoft.com/office/drawing/2014/main" id="{F5707B4F-4F02-F160-F63D-045E629A33D5}"/>
                  </a:ext>
                </a:extLst>
              </p:cNvPr>
              <p:cNvSpPr/>
              <p:nvPr/>
            </p:nvSpPr>
            <p:spPr>
              <a:xfrm>
                <a:off x="5074920" y="2990850"/>
                <a:ext cx="11430" cy="11430"/>
              </a:xfrm>
              <a:custGeom>
                <a:avLst/>
                <a:gdLst>
                  <a:gd name="connsiteX0" fmla="*/ 0 w 11430"/>
                  <a:gd name="connsiteY0" fmla="*/ 3810 h 11430"/>
                  <a:gd name="connsiteX1" fmla="*/ 3810 w 11430"/>
                  <a:gd name="connsiteY1" fmla="*/ 0 h 11430"/>
                  <a:gd name="connsiteX2" fmla="*/ 11430 w 11430"/>
                  <a:gd name="connsiteY2" fmla="*/ 7620 h 11430"/>
                  <a:gd name="connsiteX3" fmla="*/ 7620 w 11430"/>
                  <a:gd name="connsiteY3" fmla="*/ 11430 h 11430"/>
                  <a:gd name="connsiteX4" fmla="*/ 0 w 11430"/>
                  <a:gd name="connsiteY4" fmla="*/ 381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11430">
                    <a:moveTo>
                      <a:pt x="0" y="3810"/>
                    </a:moveTo>
                    <a:cubicBezTo>
                      <a:pt x="0" y="0"/>
                      <a:pt x="3810" y="0"/>
                      <a:pt x="3810" y="0"/>
                    </a:cubicBezTo>
                    <a:cubicBezTo>
                      <a:pt x="7620" y="0"/>
                      <a:pt x="11430" y="3810"/>
                      <a:pt x="11430" y="7620"/>
                    </a:cubicBezTo>
                    <a:cubicBezTo>
                      <a:pt x="11430" y="11430"/>
                      <a:pt x="7620" y="11430"/>
                      <a:pt x="7620" y="11430"/>
                    </a:cubicBezTo>
                    <a:cubicBezTo>
                      <a:pt x="0" y="7620"/>
                      <a:pt x="0" y="7620"/>
                      <a:pt x="0" y="3810"/>
                    </a:cubicBezTo>
                    <a:close/>
                  </a:path>
                </a:pathLst>
              </a:custGeom>
              <a:solidFill>
                <a:srgbClr val="FFB2F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74" name="Freeform: Shape 1173">
                <a:extLst>
                  <a:ext uri="{FF2B5EF4-FFF2-40B4-BE49-F238E27FC236}">
                    <a16:creationId xmlns:a16="http://schemas.microsoft.com/office/drawing/2014/main" id="{48F70555-DFB1-F71C-88CB-72C14A33882D}"/>
                  </a:ext>
                </a:extLst>
              </p:cNvPr>
              <p:cNvSpPr/>
              <p:nvPr/>
            </p:nvSpPr>
            <p:spPr>
              <a:xfrm>
                <a:off x="4392931" y="2788919"/>
                <a:ext cx="11429" cy="11430"/>
              </a:xfrm>
              <a:custGeom>
                <a:avLst/>
                <a:gdLst>
                  <a:gd name="connsiteX0" fmla="*/ 0 w 11429"/>
                  <a:gd name="connsiteY0" fmla="*/ 3810 h 11430"/>
                  <a:gd name="connsiteX1" fmla="*/ 7620 w 11429"/>
                  <a:gd name="connsiteY1" fmla="*/ 0 h 11430"/>
                  <a:gd name="connsiteX2" fmla="*/ 11430 w 11429"/>
                  <a:gd name="connsiteY2" fmla="*/ 3810 h 11430"/>
                  <a:gd name="connsiteX3" fmla="*/ 3810 w 11429"/>
                  <a:gd name="connsiteY3" fmla="*/ 11430 h 11430"/>
                  <a:gd name="connsiteX4" fmla="*/ 0 w 11429"/>
                  <a:gd name="connsiteY4" fmla="*/ 381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9" h="11430">
                    <a:moveTo>
                      <a:pt x="0" y="3810"/>
                    </a:moveTo>
                    <a:cubicBezTo>
                      <a:pt x="0" y="0"/>
                      <a:pt x="3810" y="0"/>
                      <a:pt x="7620" y="0"/>
                    </a:cubicBezTo>
                    <a:cubicBezTo>
                      <a:pt x="7620" y="0"/>
                      <a:pt x="11430" y="0"/>
                      <a:pt x="11430" y="3810"/>
                    </a:cubicBezTo>
                    <a:cubicBezTo>
                      <a:pt x="11430" y="7620"/>
                      <a:pt x="7620" y="11430"/>
                      <a:pt x="3810" y="11430"/>
                    </a:cubicBezTo>
                    <a:cubicBezTo>
                      <a:pt x="0" y="7620"/>
                      <a:pt x="0" y="7620"/>
                      <a:pt x="0" y="3810"/>
                    </a:cubicBezTo>
                    <a:close/>
                  </a:path>
                </a:pathLst>
              </a:custGeom>
              <a:solidFill>
                <a:srgbClr val="FFB6F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75" name="Freeform: Shape 1174">
                <a:extLst>
                  <a:ext uri="{FF2B5EF4-FFF2-40B4-BE49-F238E27FC236}">
                    <a16:creationId xmlns:a16="http://schemas.microsoft.com/office/drawing/2014/main" id="{483AD43C-3B75-7338-7F78-8875A22D606F}"/>
                  </a:ext>
                </a:extLst>
              </p:cNvPr>
              <p:cNvSpPr/>
              <p:nvPr/>
            </p:nvSpPr>
            <p:spPr>
              <a:xfrm>
                <a:off x="3770207" y="3482340"/>
                <a:ext cx="9313" cy="7619"/>
              </a:xfrm>
              <a:custGeom>
                <a:avLst/>
                <a:gdLst>
                  <a:gd name="connsiteX0" fmla="*/ 1693 w 9313"/>
                  <a:gd name="connsiteY0" fmla="*/ 7620 h 7619"/>
                  <a:gd name="connsiteX1" fmla="*/ 1693 w 9313"/>
                  <a:gd name="connsiteY1" fmla="*/ 7620 h 7619"/>
                  <a:gd name="connsiteX2" fmla="*/ 5503 w 9313"/>
                  <a:gd name="connsiteY2" fmla="*/ 0 h 7619"/>
                  <a:gd name="connsiteX3" fmla="*/ 9313 w 9313"/>
                  <a:gd name="connsiteY3" fmla="*/ 3810 h 7619"/>
                  <a:gd name="connsiteX4" fmla="*/ 1693 w 9313"/>
                  <a:gd name="connsiteY4" fmla="*/ 7620 h 7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3" h="7619">
                    <a:moveTo>
                      <a:pt x="1693" y="7620"/>
                    </a:moveTo>
                    <a:cubicBezTo>
                      <a:pt x="1693" y="7620"/>
                      <a:pt x="-2117" y="7620"/>
                      <a:pt x="1693" y="7620"/>
                    </a:cubicBezTo>
                    <a:cubicBezTo>
                      <a:pt x="-2117" y="0"/>
                      <a:pt x="1693" y="0"/>
                      <a:pt x="5503" y="0"/>
                    </a:cubicBezTo>
                    <a:cubicBezTo>
                      <a:pt x="9313" y="0"/>
                      <a:pt x="9313" y="3810"/>
                      <a:pt x="9313" y="3810"/>
                    </a:cubicBezTo>
                    <a:cubicBezTo>
                      <a:pt x="9313" y="3810"/>
                      <a:pt x="5503" y="7620"/>
                      <a:pt x="1693" y="7620"/>
                    </a:cubicBezTo>
                    <a:close/>
                  </a:path>
                </a:pathLst>
              </a:custGeom>
              <a:solidFill>
                <a:srgbClr val="FFC5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76" name="Freeform: Shape 1175">
                <a:extLst>
                  <a:ext uri="{FF2B5EF4-FFF2-40B4-BE49-F238E27FC236}">
                    <a16:creationId xmlns:a16="http://schemas.microsoft.com/office/drawing/2014/main" id="{298CD4B6-8AC3-4CE0-878E-870945612CCB}"/>
                  </a:ext>
                </a:extLst>
              </p:cNvPr>
              <p:cNvSpPr/>
              <p:nvPr/>
            </p:nvSpPr>
            <p:spPr>
              <a:xfrm>
                <a:off x="5233362" y="2446019"/>
                <a:ext cx="9198" cy="7620"/>
              </a:xfrm>
              <a:custGeom>
                <a:avLst/>
                <a:gdLst>
                  <a:gd name="connsiteX0" fmla="*/ 5388 w 9198"/>
                  <a:gd name="connsiteY0" fmla="*/ 0 h 7620"/>
                  <a:gd name="connsiteX1" fmla="*/ 9198 w 9198"/>
                  <a:gd name="connsiteY1" fmla="*/ 3810 h 7620"/>
                  <a:gd name="connsiteX2" fmla="*/ 5388 w 9198"/>
                  <a:gd name="connsiteY2" fmla="*/ 7620 h 7620"/>
                  <a:gd name="connsiteX3" fmla="*/ 1578 w 9198"/>
                  <a:gd name="connsiteY3" fmla="*/ 3810 h 7620"/>
                  <a:gd name="connsiteX4" fmla="*/ 5388 w 9198"/>
                  <a:gd name="connsiteY4" fmla="*/ 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98" h="7620">
                    <a:moveTo>
                      <a:pt x="5388" y="0"/>
                    </a:moveTo>
                    <a:cubicBezTo>
                      <a:pt x="9198" y="0"/>
                      <a:pt x="9198" y="0"/>
                      <a:pt x="9198" y="3810"/>
                    </a:cubicBezTo>
                    <a:cubicBezTo>
                      <a:pt x="9198" y="7620"/>
                      <a:pt x="5388" y="7620"/>
                      <a:pt x="5388" y="7620"/>
                    </a:cubicBezTo>
                    <a:cubicBezTo>
                      <a:pt x="1578" y="7620"/>
                      <a:pt x="1578" y="7620"/>
                      <a:pt x="1578" y="3810"/>
                    </a:cubicBezTo>
                    <a:cubicBezTo>
                      <a:pt x="-2232" y="0"/>
                      <a:pt x="1578" y="0"/>
                      <a:pt x="5388" y="0"/>
                    </a:cubicBezTo>
                    <a:close/>
                  </a:path>
                </a:pathLst>
              </a:custGeom>
              <a:solidFill>
                <a:srgbClr val="FFDC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77" name="Freeform: Shape 1176">
                <a:extLst>
                  <a:ext uri="{FF2B5EF4-FFF2-40B4-BE49-F238E27FC236}">
                    <a16:creationId xmlns:a16="http://schemas.microsoft.com/office/drawing/2014/main" id="{1834B4A1-340D-E710-0E26-3F63F1B052B1}"/>
                  </a:ext>
                </a:extLst>
              </p:cNvPr>
              <p:cNvSpPr/>
              <p:nvPr/>
            </p:nvSpPr>
            <p:spPr>
              <a:xfrm>
                <a:off x="7037070" y="1893570"/>
                <a:ext cx="13008" cy="7620"/>
              </a:xfrm>
              <a:custGeom>
                <a:avLst/>
                <a:gdLst>
                  <a:gd name="connsiteX0" fmla="*/ 3810 w 13008"/>
                  <a:gd name="connsiteY0" fmla="*/ 7620 h 7620"/>
                  <a:gd name="connsiteX1" fmla="*/ 0 w 13008"/>
                  <a:gd name="connsiteY1" fmla="*/ 3810 h 7620"/>
                  <a:gd name="connsiteX2" fmla="*/ 7620 w 13008"/>
                  <a:gd name="connsiteY2" fmla="*/ 0 h 7620"/>
                  <a:gd name="connsiteX3" fmla="*/ 11430 w 13008"/>
                  <a:gd name="connsiteY3" fmla="*/ 3810 h 7620"/>
                  <a:gd name="connsiteX4" fmla="*/ 3810 w 13008"/>
                  <a:gd name="connsiteY4" fmla="*/ 762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08" h="7620">
                    <a:moveTo>
                      <a:pt x="3810" y="7620"/>
                    </a:moveTo>
                    <a:cubicBezTo>
                      <a:pt x="0" y="7620"/>
                      <a:pt x="0" y="3810"/>
                      <a:pt x="0" y="3810"/>
                    </a:cubicBezTo>
                    <a:cubicBezTo>
                      <a:pt x="0" y="0"/>
                      <a:pt x="3810" y="0"/>
                      <a:pt x="7620" y="0"/>
                    </a:cubicBezTo>
                    <a:cubicBezTo>
                      <a:pt x="11430" y="0"/>
                      <a:pt x="15240" y="0"/>
                      <a:pt x="11430" y="3810"/>
                    </a:cubicBezTo>
                    <a:cubicBezTo>
                      <a:pt x="7620" y="7620"/>
                      <a:pt x="7620" y="7620"/>
                      <a:pt x="3810" y="7620"/>
                    </a:cubicBezTo>
                    <a:close/>
                  </a:path>
                </a:pathLst>
              </a:custGeom>
              <a:solidFill>
                <a:srgbClr val="FF99F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78" name="Freeform: Shape 1177">
                <a:extLst>
                  <a:ext uri="{FF2B5EF4-FFF2-40B4-BE49-F238E27FC236}">
                    <a16:creationId xmlns:a16="http://schemas.microsoft.com/office/drawing/2014/main" id="{3D3C87FC-7746-A03E-041A-DFA88F3EF896}"/>
                  </a:ext>
                </a:extLst>
              </p:cNvPr>
              <p:cNvSpPr/>
              <p:nvPr/>
            </p:nvSpPr>
            <p:spPr>
              <a:xfrm>
                <a:off x="4540568" y="2019300"/>
                <a:ext cx="10067" cy="11429"/>
              </a:xfrm>
              <a:custGeom>
                <a:avLst/>
                <a:gdLst>
                  <a:gd name="connsiteX0" fmla="*/ 952 w 10067"/>
                  <a:gd name="connsiteY0" fmla="*/ 0 h 11429"/>
                  <a:gd name="connsiteX1" fmla="*/ 952 w 10067"/>
                  <a:gd name="connsiteY1" fmla="*/ 0 h 11429"/>
                  <a:gd name="connsiteX2" fmla="*/ 8573 w 10067"/>
                  <a:gd name="connsiteY2" fmla="*/ 11430 h 11429"/>
                  <a:gd name="connsiteX3" fmla="*/ 4763 w 10067"/>
                  <a:gd name="connsiteY3" fmla="*/ 11430 h 11429"/>
                  <a:gd name="connsiteX4" fmla="*/ 952 w 10067"/>
                  <a:gd name="connsiteY4" fmla="*/ 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67" h="11429">
                    <a:moveTo>
                      <a:pt x="952" y="0"/>
                    </a:moveTo>
                    <a:cubicBezTo>
                      <a:pt x="952" y="0"/>
                      <a:pt x="952" y="0"/>
                      <a:pt x="952" y="0"/>
                    </a:cubicBezTo>
                    <a:cubicBezTo>
                      <a:pt x="8573" y="0"/>
                      <a:pt x="12383" y="3810"/>
                      <a:pt x="8573" y="11430"/>
                    </a:cubicBezTo>
                    <a:cubicBezTo>
                      <a:pt x="8573" y="11430"/>
                      <a:pt x="4763" y="11430"/>
                      <a:pt x="4763" y="11430"/>
                    </a:cubicBezTo>
                    <a:cubicBezTo>
                      <a:pt x="-2857" y="11430"/>
                      <a:pt x="952" y="7620"/>
                      <a:pt x="952" y="0"/>
                    </a:cubicBezTo>
                    <a:close/>
                  </a:path>
                </a:pathLst>
              </a:custGeom>
              <a:solidFill>
                <a:srgbClr val="FFEF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79" name="Freeform: Shape 1178">
                <a:extLst>
                  <a:ext uri="{FF2B5EF4-FFF2-40B4-BE49-F238E27FC236}">
                    <a16:creationId xmlns:a16="http://schemas.microsoft.com/office/drawing/2014/main" id="{EAD08ACA-DEA7-642C-2097-9EA12ED80011}"/>
                  </a:ext>
                </a:extLst>
              </p:cNvPr>
              <p:cNvSpPr/>
              <p:nvPr/>
            </p:nvSpPr>
            <p:spPr>
              <a:xfrm>
                <a:off x="7463790" y="1024889"/>
                <a:ext cx="15240" cy="11430"/>
              </a:xfrm>
              <a:custGeom>
                <a:avLst/>
                <a:gdLst>
                  <a:gd name="connsiteX0" fmla="*/ 0 w 15240"/>
                  <a:gd name="connsiteY0" fmla="*/ 11430 h 11430"/>
                  <a:gd name="connsiteX1" fmla="*/ 15240 w 15240"/>
                  <a:gd name="connsiteY1" fmla="*/ 0 h 11430"/>
                  <a:gd name="connsiteX2" fmla="*/ 0 w 15240"/>
                  <a:gd name="connsiteY2" fmla="*/ 11430 h 11430"/>
                </a:gdLst>
                <a:ahLst/>
                <a:cxnLst>
                  <a:cxn ang="0">
                    <a:pos x="connsiteX0" y="connsiteY0"/>
                  </a:cxn>
                  <a:cxn ang="0">
                    <a:pos x="connsiteX1" y="connsiteY1"/>
                  </a:cxn>
                  <a:cxn ang="0">
                    <a:pos x="connsiteX2" y="connsiteY2"/>
                  </a:cxn>
                </a:cxnLst>
                <a:rect l="l" t="t" r="r" b="b"/>
                <a:pathLst>
                  <a:path w="15240" h="11430">
                    <a:moveTo>
                      <a:pt x="0" y="11430"/>
                    </a:moveTo>
                    <a:cubicBezTo>
                      <a:pt x="7620" y="3810"/>
                      <a:pt x="7620" y="3810"/>
                      <a:pt x="15240" y="0"/>
                    </a:cubicBezTo>
                    <a:cubicBezTo>
                      <a:pt x="15240" y="3810"/>
                      <a:pt x="7620" y="7620"/>
                      <a:pt x="0" y="11430"/>
                    </a:cubicBezTo>
                    <a:close/>
                  </a:path>
                </a:pathLst>
              </a:custGeom>
              <a:solidFill>
                <a:srgbClr val="FFE0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80" name="Freeform: Shape 1179">
                <a:extLst>
                  <a:ext uri="{FF2B5EF4-FFF2-40B4-BE49-F238E27FC236}">
                    <a16:creationId xmlns:a16="http://schemas.microsoft.com/office/drawing/2014/main" id="{71C47869-36C3-8B69-044A-DB20DDE82E50}"/>
                  </a:ext>
                </a:extLst>
              </p:cNvPr>
              <p:cNvSpPr/>
              <p:nvPr/>
            </p:nvSpPr>
            <p:spPr>
              <a:xfrm>
                <a:off x="6111240" y="2426970"/>
                <a:ext cx="9198" cy="7620"/>
              </a:xfrm>
              <a:custGeom>
                <a:avLst/>
                <a:gdLst>
                  <a:gd name="connsiteX0" fmla="*/ 3810 w 9198"/>
                  <a:gd name="connsiteY0" fmla="*/ 7620 h 7620"/>
                  <a:gd name="connsiteX1" fmla="*/ 0 w 9198"/>
                  <a:gd name="connsiteY1" fmla="*/ 3810 h 7620"/>
                  <a:gd name="connsiteX2" fmla="*/ 3810 w 9198"/>
                  <a:gd name="connsiteY2" fmla="*/ 0 h 7620"/>
                  <a:gd name="connsiteX3" fmla="*/ 7620 w 9198"/>
                  <a:gd name="connsiteY3" fmla="*/ 3810 h 7620"/>
                  <a:gd name="connsiteX4" fmla="*/ 3810 w 9198"/>
                  <a:gd name="connsiteY4" fmla="*/ 762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98" h="7620">
                    <a:moveTo>
                      <a:pt x="3810" y="7620"/>
                    </a:moveTo>
                    <a:cubicBezTo>
                      <a:pt x="0" y="7620"/>
                      <a:pt x="0" y="7620"/>
                      <a:pt x="0" y="3810"/>
                    </a:cubicBezTo>
                    <a:cubicBezTo>
                      <a:pt x="0" y="0"/>
                      <a:pt x="3810" y="0"/>
                      <a:pt x="3810" y="0"/>
                    </a:cubicBezTo>
                    <a:cubicBezTo>
                      <a:pt x="7620" y="0"/>
                      <a:pt x="7620" y="0"/>
                      <a:pt x="7620" y="3810"/>
                    </a:cubicBezTo>
                    <a:cubicBezTo>
                      <a:pt x="11430" y="3810"/>
                      <a:pt x="7620" y="7620"/>
                      <a:pt x="3810" y="7620"/>
                    </a:cubicBezTo>
                    <a:close/>
                  </a:path>
                </a:pathLst>
              </a:custGeom>
              <a:solidFill>
                <a:srgbClr val="FFEB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81" name="Freeform: Shape 1180">
                <a:extLst>
                  <a:ext uri="{FF2B5EF4-FFF2-40B4-BE49-F238E27FC236}">
                    <a16:creationId xmlns:a16="http://schemas.microsoft.com/office/drawing/2014/main" id="{C9017F0E-52FB-864D-DAB4-6DFF124EB31A}"/>
                  </a:ext>
                </a:extLst>
              </p:cNvPr>
              <p:cNvSpPr/>
              <p:nvPr/>
            </p:nvSpPr>
            <p:spPr>
              <a:xfrm>
                <a:off x="7223761" y="2095500"/>
                <a:ext cx="13007" cy="7620"/>
              </a:xfrm>
              <a:custGeom>
                <a:avLst/>
                <a:gdLst>
                  <a:gd name="connsiteX0" fmla="*/ 7620 w 13007"/>
                  <a:gd name="connsiteY0" fmla="*/ 0 h 7620"/>
                  <a:gd name="connsiteX1" fmla="*/ 11430 w 13007"/>
                  <a:gd name="connsiteY1" fmla="*/ 3810 h 7620"/>
                  <a:gd name="connsiteX2" fmla="*/ 3810 w 13007"/>
                  <a:gd name="connsiteY2" fmla="*/ 7620 h 7620"/>
                  <a:gd name="connsiteX3" fmla="*/ 0 w 13007"/>
                  <a:gd name="connsiteY3" fmla="*/ 3810 h 7620"/>
                  <a:gd name="connsiteX4" fmla="*/ 7620 w 13007"/>
                  <a:gd name="connsiteY4" fmla="*/ 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07" h="7620">
                    <a:moveTo>
                      <a:pt x="7620" y="0"/>
                    </a:moveTo>
                    <a:cubicBezTo>
                      <a:pt x="11430" y="0"/>
                      <a:pt x="15240" y="3810"/>
                      <a:pt x="11430" y="3810"/>
                    </a:cubicBezTo>
                    <a:cubicBezTo>
                      <a:pt x="11430" y="7620"/>
                      <a:pt x="7620" y="7620"/>
                      <a:pt x="3810" y="7620"/>
                    </a:cubicBezTo>
                    <a:cubicBezTo>
                      <a:pt x="0" y="7620"/>
                      <a:pt x="0" y="3810"/>
                      <a:pt x="0" y="3810"/>
                    </a:cubicBezTo>
                    <a:cubicBezTo>
                      <a:pt x="0" y="0"/>
                      <a:pt x="3810" y="0"/>
                      <a:pt x="7620" y="0"/>
                    </a:cubicBezTo>
                    <a:close/>
                  </a:path>
                </a:pathLst>
              </a:custGeom>
              <a:solidFill>
                <a:srgbClr val="FFB7F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82" name="Freeform: Shape 1181">
                <a:extLst>
                  <a:ext uri="{FF2B5EF4-FFF2-40B4-BE49-F238E27FC236}">
                    <a16:creationId xmlns:a16="http://schemas.microsoft.com/office/drawing/2014/main" id="{6B8C4E4B-0965-AB0C-4EB5-FDB05C70EE4D}"/>
                  </a:ext>
                </a:extLst>
              </p:cNvPr>
              <p:cNvSpPr/>
              <p:nvPr/>
            </p:nvSpPr>
            <p:spPr>
              <a:xfrm>
                <a:off x="6385561" y="1836420"/>
                <a:ext cx="11429" cy="7620"/>
              </a:xfrm>
              <a:custGeom>
                <a:avLst/>
                <a:gdLst>
                  <a:gd name="connsiteX0" fmla="*/ 7620 w 11429"/>
                  <a:gd name="connsiteY0" fmla="*/ 7620 h 7620"/>
                  <a:gd name="connsiteX1" fmla="*/ 0 w 11429"/>
                  <a:gd name="connsiteY1" fmla="*/ 3810 h 7620"/>
                  <a:gd name="connsiteX2" fmla="*/ 3810 w 11429"/>
                  <a:gd name="connsiteY2" fmla="*/ 0 h 7620"/>
                  <a:gd name="connsiteX3" fmla="*/ 11430 w 11429"/>
                  <a:gd name="connsiteY3" fmla="*/ 3810 h 7620"/>
                  <a:gd name="connsiteX4" fmla="*/ 7620 w 11429"/>
                  <a:gd name="connsiteY4" fmla="*/ 762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9" h="7620">
                    <a:moveTo>
                      <a:pt x="7620" y="7620"/>
                    </a:moveTo>
                    <a:cubicBezTo>
                      <a:pt x="3810" y="7620"/>
                      <a:pt x="0" y="7620"/>
                      <a:pt x="0" y="3810"/>
                    </a:cubicBezTo>
                    <a:cubicBezTo>
                      <a:pt x="0" y="0"/>
                      <a:pt x="0" y="0"/>
                      <a:pt x="3810" y="0"/>
                    </a:cubicBezTo>
                    <a:cubicBezTo>
                      <a:pt x="7620" y="0"/>
                      <a:pt x="11430" y="0"/>
                      <a:pt x="11430" y="3810"/>
                    </a:cubicBezTo>
                    <a:cubicBezTo>
                      <a:pt x="11430" y="3810"/>
                      <a:pt x="7620" y="7620"/>
                      <a:pt x="7620" y="7620"/>
                    </a:cubicBezTo>
                    <a:close/>
                  </a:path>
                </a:pathLst>
              </a:custGeom>
              <a:solidFill>
                <a:srgbClr val="FFB2F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83" name="Freeform: Shape 1182">
                <a:extLst>
                  <a:ext uri="{FF2B5EF4-FFF2-40B4-BE49-F238E27FC236}">
                    <a16:creationId xmlns:a16="http://schemas.microsoft.com/office/drawing/2014/main" id="{3B071B5D-4BE4-7AD0-5694-FF3272171D7D}"/>
                  </a:ext>
                </a:extLst>
              </p:cNvPr>
              <p:cNvSpPr/>
              <p:nvPr/>
            </p:nvSpPr>
            <p:spPr>
              <a:xfrm>
                <a:off x="5867401" y="2171700"/>
                <a:ext cx="7619" cy="7620"/>
              </a:xfrm>
              <a:custGeom>
                <a:avLst/>
                <a:gdLst>
                  <a:gd name="connsiteX0" fmla="*/ 3810 w 7619"/>
                  <a:gd name="connsiteY0" fmla="*/ 7620 h 7620"/>
                  <a:gd name="connsiteX1" fmla="*/ 0 w 7619"/>
                  <a:gd name="connsiteY1" fmla="*/ 3810 h 7620"/>
                  <a:gd name="connsiteX2" fmla="*/ 3810 w 7619"/>
                  <a:gd name="connsiteY2" fmla="*/ 0 h 7620"/>
                  <a:gd name="connsiteX3" fmla="*/ 7620 w 7619"/>
                  <a:gd name="connsiteY3" fmla="*/ 3810 h 7620"/>
                  <a:gd name="connsiteX4" fmla="*/ 3810 w 7619"/>
                  <a:gd name="connsiteY4" fmla="*/ 762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9" h="7620">
                    <a:moveTo>
                      <a:pt x="3810" y="7620"/>
                    </a:moveTo>
                    <a:cubicBezTo>
                      <a:pt x="0" y="7620"/>
                      <a:pt x="0" y="7620"/>
                      <a:pt x="0" y="3810"/>
                    </a:cubicBezTo>
                    <a:cubicBezTo>
                      <a:pt x="0" y="0"/>
                      <a:pt x="3810" y="0"/>
                      <a:pt x="3810" y="0"/>
                    </a:cubicBezTo>
                    <a:cubicBezTo>
                      <a:pt x="7620" y="0"/>
                      <a:pt x="7620" y="0"/>
                      <a:pt x="7620" y="3810"/>
                    </a:cubicBezTo>
                    <a:cubicBezTo>
                      <a:pt x="7620" y="3810"/>
                      <a:pt x="7620" y="7620"/>
                      <a:pt x="3810" y="7620"/>
                    </a:cubicBezTo>
                    <a:close/>
                  </a:path>
                </a:pathLst>
              </a:custGeom>
              <a:solidFill>
                <a:srgbClr val="FFA1F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84" name="Freeform: Shape 1183">
                <a:extLst>
                  <a:ext uri="{FF2B5EF4-FFF2-40B4-BE49-F238E27FC236}">
                    <a16:creationId xmlns:a16="http://schemas.microsoft.com/office/drawing/2014/main" id="{636F4F6B-D8E5-81E8-C059-D6A3A55A78B4}"/>
                  </a:ext>
                </a:extLst>
              </p:cNvPr>
              <p:cNvSpPr/>
              <p:nvPr/>
            </p:nvSpPr>
            <p:spPr>
              <a:xfrm>
                <a:off x="6477001" y="1741170"/>
                <a:ext cx="11430" cy="11429"/>
              </a:xfrm>
              <a:custGeom>
                <a:avLst/>
                <a:gdLst>
                  <a:gd name="connsiteX0" fmla="*/ 7620 w 11430"/>
                  <a:gd name="connsiteY0" fmla="*/ 0 h 11429"/>
                  <a:gd name="connsiteX1" fmla="*/ 11430 w 11430"/>
                  <a:gd name="connsiteY1" fmla="*/ 3810 h 11429"/>
                  <a:gd name="connsiteX2" fmla="*/ 3810 w 11430"/>
                  <a:gd name="connsiteY2" fmla="*/ 11430 h 11429"/>
                  <a:gd name="connsiteX3" fmla="*/ 0 w 11430"/>
                  <a:gd name="connsiteY3" fmla="*/ 7620 h 11429"/>
                  <a:gd name="connsiteX4" fmla="*/ 7620 w 11430"/>
                  <a:gd name="connsiteY4" fmla="*/ 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11429">
                    <a:moveTo>
                      <a:pt x="7620" y="0"/>
                    </a:moveTo>
                    <a:cubicBezTo>
                      <a:pt x="11430" y="0"/>
                      <a:pt x="11430" y="0"/>
                      <a:pt x="11430" y="3810"/>
                    </a:cubicBezTo>
                    <a:cubicBezTo>
                      <a:pt x="11430" y="7620"/>
                      <a:pt x="7620" y="11430"/>
                      <a:pt x="3810" y="11430"/>
                    </a:cubicBezTo>
                    <a:cubicBezTo>
                      <a:pt x="0" y="11430"/>
                      <a:pt x="0" y="7620"/>
                      <a:pt x="0" y="7620"/>
                    </a:cubicBezTo>
                    <a:cubicBezTo>
                      <a:pt x="3810" y="3810"/>
                      <a:pt x="3810" y="0"/>
                      <a:pt x="7620" y="0"/>
                    </a:cubicBezTo>
                    <a:close/>
                  </a:path>
                </a:pathLst>
              </a:custGeom>
              <a:solidFill>
                <a:srgbClr val="FF9BF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85" name="Freeform: Shape 1184">
                <a:extLst>
                  <a:ext uri="{FF2B5EF4-FFF2-40B4-BE49-F238E27FC236}">
                    <a16:creationId xmlns:a16="http://schemas.microsoft.com/office/drawing/2014/main" id="{AFAE3789-6963-53AD-5FCC-2791830943AB}"/>
                  </a:ext>
                </a:extLst>
              </p:cNvPr>
              <p:cNvSpPr/>
              <p:nvPr/>
            </p:nvSpPr>
            <p:spPr>
              <a:xfrm>
                <a:off x="5779770" y="1737359"/>
                <a:ext cx="13008" cy="9198"/>
              </a:xfrm>
              <a:custGeom>
                <a:avLst/>
                <a:gdLst>
                  <a:gd name="connsiteX0" fmla="*/ 0 w 13008"/>
                  <a:gd name="connsiteY0" fmla="*/ 3810 h 9198"/>
                  <a:gd name="connsiteX1" fmla="*/ 7620 w 13008"/>
                  <a:gd name="connsiteY1" fmla="*/ 0 h 9198"/>
                  <a:gd name="connsiteX2" fmla="*/ 11430 w 13008"/>
                  <a:gd name="connsiteY2" fmla="*/ 3810 h 9198"/>
                  <a:gd name="connsiteX3" fmla="*/ 3810 w 13008"/>
                  <a:gd name="connsiteY3" fmla="*/ 7620 h 9198"/>
                  <a:gd name="connsiteX4" fmla="*/ 0 w 13008"/>
                  <a:gd name="connsiteY4" fmla="*/ 3810 h 91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08" h="9198">
                    <a:moveTo>
                      <a:pt x="0" y="3810"/>
                    </a:moveTo>
                    <a:cubicBezTo>
                      <a:pt x="0" y="0"/>
                      <a:pt x="3810" y="0"/>
                      <a:pt x="7620" y="0"/>
                    </a:cubicBezTo>
                    <a:cubicBezTo>
                      <a:pt x="11430" y="0"/>
                      <a:pt x="15240" y="3810"/>
                      <a:pt x="11430" y="3810"/>
                    </a:cubicBezTo>
                    <a:cubicBezTo>
                      <a:pt x="11430" y="7620"/>
                      <a:pt x="7620" y="7620"/>
                      <a:pt x="3810" y="7620"/>
                    </a:cubicBezTo>
                    <a:cubicBezTo>
                      <a:pt x="0" y="11430"/>
                      <a:pt x="0" y="7620"/>
                      <a:pt x="0" y="3810"/>
                    </a:cubicBezTo>
                    <a:close/>
                  </a:path>
                </a:pathLst>
              </a:custGeom>
              <a:solidFill>
                <a:srgbClr val="FFB7F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86" name="Freeform: Shape 1185">
                <a:extLst>
                  <a:ext uri="{FF2B5EF4-FFF2-40B4-BE49-F238E27FC236}">
                    <a16:creationId xmlns:a16="http://schemas.microsoft.com/office/drawing/2014/main" id="{CA63207C-52C9-D0B9-74CA-36D7CB8EE1CE}"/>
                  </a:ext>
                </a:extLst>
              </p:cNvPr>
              <p:cNvSpPr/>
              <p:nvPr/>
            </p:nvSpPr>
            <p:spPr>
              <a:xfrm>
                <a:off x="6019801" y="876300"/>
                <a:ext cx="11430" cy="9198"/>
              </a:xfrm>
              <a:custGeom>
                <a:avLst/>
                <a:gdLst>
                  <a:gd name="connsiteX0" fmla="*/ 0 w 11430"/>
                  <a:gd name="connsiteY0" fmla="*/ 3810 h 9198"/>
                  <a:gd name="connsiteX1" fmla="*/ 3810 w 11430"/>
                  <a:gd name="connsiteY1" fmla="*/ 0 h 9198"/>
                  <a:gd name="connsiteX2" fmla="*/ 11430 w 11430"/>
                  <a:gd name="connsiteY2" fmla="*/ 3810 h 9198"/>
                  <a:gd name="connsiteX3" fmla="*/ 7620 w 11430"/>
                  <a:gd name="connsiteY3" fmla="*/ 7620 h 9198"/>
                  <a:gd name="connsiteX4" fmla="*/ 0 w 11430"/>
                  <a:gd name="connsiteY4" fmla="*/ 3810 h 91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9198">
                    <a:moveTo>
                      <a:pt x="0" y="3810"/>
                    </a:moveTo>
                    <a:cubicBezTo>
                      <a:pt x="0" y="0"/>
                      <a:pt x="0" y="0"/>
                      <a:pt x="3810" y="0"/>
                    </a:cubicBezTo>
                    <a:cubicBezTo>
                      <a:pt x="7620" y="0"/>
                      <a:pt x="11430" y="0"/>
                      <a:pt x="11430" y="3810"/>
                    </a:cubicBezTo>
                    <a:cubicBezTo>
                      <a:pt x="11430" y="7620"/>
                      <a:pt x="11430" y="7620"/>
                      <a:pt x="7620" y="7620"/>
                    </a:cubicBezTo>
                    <a:cubicBezTo>
                      <a:pt x="3810" y="11430"/>
                      <a:pt x="0" y="7620"/>
                      <a:pt x="0" y="3810"/>
                    </a:cubicBezTo>
                    <a:close/>
                  </a:path>
                </a:pathLst>
              </a:custGeom>
              <a:solidFill>
                <a:srgbClr val="FF8BE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87" name="Freeform: Shape 1186">
                <a:extLst>
                  <a:ext uri="{FF2B5EF4-FFF2-40B4-BE49-F238E27FC236}">
                    <a16:creationId xmlns:a16="http://schemas.microsoft.com/office/drawing/2014/main" id="{B5AC25C6-A1A1-4058-B075-57A81A330FD6}"/>
                  </a:ext>
                </a:extLst>
              </p:cNvPr>
              <p:cNvSpPr/>
              <p:nvPr/>
            </p:nvSpPr>
            <p:spPr>
              <a:xfrm>
                <a:off x="6812281" y="2609850"/>
                <a:ext cx="9198" cy="7619"/>
              </a:xfrm>
              <a:custGeom>
                <a:avLst/>
                <a:gdLst>
                  <a:gd name="connsiteX0" fmla="*/ 3810 w 9198"/>
                  <a:gd name="connsiteY0" fmla="*/ 0 h 7619"/>
                  <a:gd name="connsiteX1" fmla="*/ 7620 w 9198"/>
                  <a:gd name="connsiteY1" fmla="*/ 3810 h 7619"/>
                  <a:gd name="connsiteX2" fmla="*/ 3810 w 9198"/>
                  <a:gd name="connsiteY2" fmla="*/ 7620 h 7619"/>
                  <a:gd name="connsiteX3" fmla="*/ 0 w 9198"/>
                  <a:gd name="connsiteY3" fmla="*/ 0 h 7619"/>
                  <a:gd name="connsiteX4" fmla="*/ 3810 w 9198"/>
                  <a:gd name="connsiteY4" fmla="*/ 0 h 7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98" h="7619">
                    <a:moveTo>
                      <a:pt x="3810" y="0"/>
                    </a:moveTo>
                    <a:cubicBezTo>
                      <a:pt x="7620" y="0"/>
                      <a:pt x="11430" y="3810"/>
                      <a:pt x="7620" y="3810"/>
                    </a:cubicBezTo>
                    <a:cubicBezTo>
                      <a:pt x="7620" y="7620"/>
                      <a:pt x="3810" y="7620"/>
                      <a:pt x="3810" y="7620"/>
                    </a:cubicBezTo>
                    <a:cubicBezTo>
                      <a:pt x="0" y="7620"/>
                      <a:pt x="0" y="3810"/>
                      <a:pt x="0" y="0"/>
                    </a:cubicBezTo>
                    <a:cubicBezTo>
                      <a:pt x="0" y="0"/>
                      <a:pt x="3810" y="0"/>
                      <a:pt x="3810" y="0"/>
                    </a:cubicBezTo>
                    <a:close/>
                  </a:path>
                </a:pathLst>
              </a:custGeom>
              <a:solidFill>
                <a:srgbClr val="FFB3F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88" name="Freeform: Shape 1187">
                <a:extLst>
                  <a:ext uri="{FF2B5EF4-FFF2-40B4-BE49-F238E27FC236}">
                    <a16:creationId xmlns:a16="http://schemas.microsoft.com/office/drawing/2014/main" id="{4174B48D-2257-D279-8D41-7AAEE4B4B8F8}"/>
                  </a:ext>
                </a:extLst>
              </p:cNvPr>
              <p:cNvSpPr/>
              <p:nvPr/>
            </p:nvSpPr>
            <p:spPr>
              <a:xfrm>
                <a:off x="7806690" y="1569720"/>
                <a:ext cx="11430" cy="5388"/>
              </a:xfrm>
              <a:custGeom>
                <a:avLst/>
                <a:gdLst>
                  <a:gd name="connsiteX0" fmla="*/ 11430 w 11430"/>
                  <a:gd name="connsiteY0" fmla="*/ 0 h 5388"/>
                  <a:gd name="connsiteX1" fmla="*/ 0 w 11430"/>
                  <a:gd name="connsiteY1" fmla="*/ 3810 h 5388"/>
                  <a:gd name="connsiteX2" fmla="*/ 0 w 11430"/>
                  <a:gd name="connsiteY2" fmla="*/ 0 h 5388"/>
                  <a:gd name="connsiteX3" fmla="*/ 11430 w 11430"/>
                  <a:gd name="connsiteY3" fmla="*/ 0 h 5388"/>
                </a:gdLst>
                <a:ahLst/>
                <a:cxnLst>
                  <a:cxn ang="0">
                    <a:pos x="connsiteX0" y="connsiteY0"/>
                  </a:cxn>
                  <a:cxn ang="0">
                    <a:pos x="connsiteX1" y="connsiteY1"/>
                  </a:cxn>
                  <a:cxn ang="0">
                    <a:pos x="connsiteX2" y="connsiteY2"/>
                  </a:cxn>
                  <a:cxn ang="0">
                    <a:pos x="connsiteX3" y="connsiteY3"/>
                  </a:cxn>
                </a:cxnLst>
                <a:rect l="l" t="t" r="r" b="b"/>
                <a:pathLst>
                  <a:path w="11430" h="5388">
                    <a:moveTo>
                      <a:pt x="11430" y="0"/>
                    </a:moveTo>
                    <a:cubicBezTo>
                      <a:pt x="7620" y="3810"/>
                      <a:pt x="3810" y="7620"/>
                      <a:pt x="0" y="3810"/>
                    </a:cubicBezTo>
                    <a:cubicBezTo>
                      <a:pt x="0" y="3810"/>
                      <a:pt x="0" y="0"/>
                      <a:pt x="0" y="0"/>
                    </a:cubicBezTo>
                    <a:cubicBezTo>
                      <a:pt x="3810" y="0"/>
                      <a:pt x="7620" y="0"/>
                      <a:pt x="11430" y="0"/>
                    </a:cubicBezTo>
                    <a:close/>
                  </a:path>
                </a:pathLst>
              </a:custGeom>
              <a:solidFill>
                <a:srgbClr val="FFBB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89" name="Freeform: Shape 1188">
                <a:extLst>
                  <a:ext uri="{FF2B5EF4-FFF2-40B4-BE49-F238E27FC236}">
                    <a16:creationId xmlns:a16="http://schemas.microsoft.com/office/drawing/2014/main" id="{1E34D306-183D-B736-7B2A-C00829AFB55A}"/>
                  </a:ext>
                </a:extLst>
              </p:cNvPr>
              <p:cNvSpPr/>
              <p:nvPr/>
            </p:nvSpPr>
            <p:spPr>
              <a:xfrm>
                <a:off x="8865870" y="1379220"/>
                <a:ext cx="19050" cy="5388"/>
              </a:xfrm>
              <a:custGeom>
                <a:avLst/>
                <a:gdLst>
                  <a:gd name="connsiteX0" fmla="*/ 0 w 19050"/>
                  <a:gd name="connsiteY0" fmla="*/ 3810 h 5388"/>
                  <a:gd name="connsiteX1" fmla="*/ 19050 w 19050"/>
                  <a:gd name="connsiteY1" fmla="*/ 0 h 5388"/>
                  <a:gd name="connsiteX2" fmla="*/ 0 w 19050"/>
                  <a:gd name="connsiteY2" fmla="*/ 3810 h 5388"/>
                </a:gdLst>
                <a:ahLst/>
                <a:cxnLst>
                  <a:cxn ang="0">
                    <a:pos x="connsiteX0" y="connsiteY0"/>
                  </a:cxn>
                  <a:cxn ang="0">
                    <a:pos x="connsiteX1" y="connsiteY1"/>
                  </a:cxn>
                  <a:cxn ang="0">
                    <a:pos x="connsiteX2" y="connsiteY2"/>
                  </a:cxn>
                </a:cxnLst>
                <a:rect l="l" t="t" r="r" b="b"/>
                <a:pathLst>
                  <a:path w="19050" h="5388">
                    <a:moveTo>
                      <a:pt x="0" y="3810"/>
                    </a:moveTo>
                    <a:cubicBezTo>
                      <a:pt x="7620" y="0"/>
                      <a:pt x="11430" y="0"/>
                      <a:pt x="19050" y="0"/>
                    </a:cubicBezTo>
                    <a:cubicBezTo>
                      <a:pt x="15240" y="3810"/>
                      <a:pt x="7620" y="7620"/>
                      <a:pt x="0" y="3810"/>
                    </a:cubicBezTo>
                    <a:close/>
                  </a:path>
                </a:pathLst>
              </a:custGeom>
              <a:solidFill>
                <a:srgbClr val="FFE0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90" name="Freeform: Shape 1189">
                <a:extLst>
                  <a:ext uri="{FF2B5EF4-FFF2-40B4-BE49-F238E27FC236}">
                    <a16:creationId xmlns:a16="http://schemas.microsoft.com/office/drawing/2014/main" id="{3A65FBA2-5F29-BAB5-F2FD-A9FD51EED889}"/>
                  </a:ext>
                </a:extLst>
              </p:cNvPr>
              <p:cNvSpPr/>
              <p:nvPr/>
            </p:nvSpPr>
            <p:spPr>
              <a:xfrm>
                <a:off x="7539990" y="2011679"/>
                <a:ext cx="9313" cy="7620"/>
              </a:xfrm>
              <a:custGeom>
                <a:avLst/>
                <a:gdLst>
                  <a:gd name="connsiteX0" fmla="*/ 7620 w 9313"/>
                  <a:gd name="connsiteY0" fmla="*/ 0 h 7620"/>
                  <a:gd name="connsiteX1" fmla="*/ 7620 w 9313"/>
                  <a:gd name="connsiteY1" fmla="*/ 0 h 7620"/>
                  <a:gd name="connsiteX2" fmla="*/ 3810 w 9313"/>
                  <a:gd name="connsiteY2" fmla="*/ 7620 h 7620"/>
                  <a:gd name="connsiteX3" fmla="*/ 0 w 9313"/>
                  <a:gd name="connsiteY3" fmla="*/ 3810 h 7620"/>
                  <a:gd name="connsiteX4" fmla="*/ 7620 w 9313"/>
                  <a:gd name="connsiteY4" fmla="*/ 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3" h="7620">
                    <a:moveTo>
                      <a:pt x="7620" y="0"/>
                    </a:moveTo>
                    <a:cubicBezTo>
                      <a:pt x="7620" y="0"/>
                      <a:pt x="11430" y="0"/>
                      <a:pt x="7620" y="0"/>
                    </a:cubicBezTo>
                    <a:cubicBezTo>
                      <a:pt x="11430" y="3810"/>
                      <a:pt x="7620" y="7620"/>
                      <a:pt x="3810" y="7620"/>
                    </a:cubicBezTo>
                    <a:cubicBezTo>
                      <a:pt x="0" y="7620"/>
                      <a:pt x="0" y="7620"/>
                      <a:pt x="0" y="3810"/>
                    </a:cubicBezTo>
                    <a:cubicBezTo>
                      <a:pt x="0" y="0"/>
                      <a:pt x="3810" y="0"/>
                      <a:pt x="7620" y="0"/>
                    </a:cubicBezTo>
                    <a:close/>
                  </a:path>
                </a:pathLst>
              </a:custGeom>
              <a:solidFill>
                <a:srgbClr val="FFE5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91" name="Freeform: Shape 1190">
                <a:extLst>
                  <a:ext uri="{FF2B5EF4-FFF2-40B4-BE49-F238E27FC236}">
                    <a16:creationId xmlns:a16="http://schemas.microsoft.com/office/drawing/2014/main" id="{E8AC2629-57CC-6A23-F574-8A2EEBC9BA0F}"/>
                  </a:ext>
                </a:extLst>
              </p:cNvPr>
              <p:cNvSpPr/>
              <p:nvPr/>
            </p:nvSpPr>
            <p:spPr>
              <a:xfrm>
                <a:off x="4488181" y="2438400"/>
                <a:ext cx="11429" cy="9198"/>
              </a:xfrm>
              <a:custGeom>
                <a:avLst/>
                <a:gdLst>
                  <a:gd name="connsiteX0" fmla="*/ 0 w 11429"/>
                  <a:gd name="connsiteY0" fmla="*/ 3810 h 9198"/>
                  <a:gd name="connsiteX1" fmla="*/ 3810 w 11429"/>
                  <a:gd name="connsiteY1" fmla="*/ 0 h 9198"/>
                  <a:gd name="connsiteX2" fmla="*/ 11430 w 11429"/>
                  <a:gd name="connsiteY2" fmla="*/ 3810 h 9198"/>
                  <a:gd name="connsiteX3" fmla="*/ 7620 w 11429"/>
                  <a:gd name="connsiteY3" fmla="*/ 7620 h 9198"/>
                  <a:gd name="connsiteX4" fmla="*/ 0 w 11429"/>
                  <a:gd name="connsiteY4" fmla="*/ 3810 h 91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9" h="9198">
                    <a:moveTo>
                      <a:pt x="0" y="3810"/>
                    </a:moveTo>
                    <a:cubicBezTo>
                      <a:pt x="0" y="0"/>
                      <a:pt x="0" y="0"/>
                      <a:pt x="3810" y="0"/>
                    </a:cubicBezTo>
                    <a:cubicBezTo>
                      <a:pt x="7620" y="0"/>
                      <a:pt x="11430" y="0"/>
                      <a:pt x="11430" y="3810"/>
                    </a:cubicBezTo>
                    <a:cubicBezTo>
                      <a:pt x="11430" y="7620"/>
                      <a:pt x="7620" y="7620"/>
                      <a:pt x="7620" y="7620"/>
                    </a:cubicBezTo>
                    <a:cubicBezTo>
                      <a:pt x="0" y="11430"/>
                      <a:pt x="0" y="7620"/>
                      <a:pt x="0" y="3810"/>
                    </a:cubicBezTo>
                    <a:close/>
                  </a:path>
                </a:pathLst>
              </a:custGeom>
              <a:solidFill>
                <a:srgbClr val="FF85E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92" name="Freeform: Shape 1191">
                <a:extLst>
                  <a:ext uri="{FF2B5EF4-FFF2-40B4-BE49-F238E27FC236}">
                    <a16:creationId xmlns:a16="http://schemas.microsoft.com/office/drawing/2014/main" id="{1AC6E901-4C63-D93D-2708-772F3E4F836E}"/>
                  </a:ext>
                </a:extLst>
              </p:cNvPr>
              <p:cNvSpPr/>
              <p:nvPr/>
            </p:nvSpPr>
            <p:spPr>
              <a:xfrm>
                <a:off x="5865822" y="1283970"/>
                <a:ext cx="13008" cy="7620"/>
              </a:xfrm>
              <a:custGeom>
                <a:avLst/>
                <a:gdLst>
                  <a:gd name="connsiteX0" fmla="*/ 5388 w 13008"/>
                  <a:gd name="connsiteY0" fmla="*/ 7620 h 7620"/>
                  <a:gd name="connsiteX1" fmla="*/ 1578 w 13008"/>
                  <a:gd name="connsiteY1" fmla="*/ 3810 h 7620"/>
                  <a:gd name="connsiteX2" fmla="*/ 9198 w 13008"/>
                  <a:gd name="connsiteY2" fmla="*/ 0 h 7620"/>
                  <a:gd name="connsiteX3" fmla="*/ 13008 w 13008"/>
                  <a:gd name="connsiteY3" fmla="*/ 7620 h 7620"/>
                  <a:gd name="connsiteX4" fmla="*/ 5388 w 13008"/>
                  <a:gd name="connsiteY4" fmla="*/ 762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08" h="7620">
                    <a:moveTo>
                      <a:pt x="5388" y="7620"/>
                    </a:moveTo>
                    <a:cubicBezTo>
                      <a:pt x="1578" y="7620"/>
                      <a:pt x="-2232" y="3810"/>
                      <a:pt x="1578" y="3810"/>
                    </a:cubicBezTo>
                    <a:cubicBezTo>
                      <a:pt x="1578" y="0"/>
                      <a:pt x="5388" y="0"/>
                      <a:pt x="9198" y="0"/>
                    </a:cubicBezTo>
                    <a:cubicBezTo>
                      <a:pt x="13008" y="0"/>
                      <a:pt x="13008" y="3810"/>
                      <a:pt x="13008" y="7620"/>
                    </a:cubicBezTo>
                    <a:cubicBezTo>
                      <a:pt x="9198" y="7620"/>
                      <a:pt x="9198" y="7620"/>
                      <a:pt x="5388" y="7620"/>
                    </a:cubicBezTo>
                    <a:close/>
                  </a:path>
                </a:pathLst>
              </a:custGeom>
              <a:solidFill>
                <a:srgbClr val="FFC8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93" name="Freeform: Shape 1192">
                <a:extLst>
                  <a:ext uri="{FF2B5EF4-FFF2-40B4-BE49-F238E27FC236}">
                    <a16:creationId xmlns:a16="http://schemas.microsoft.com/office/drawing/2014/main" id="{98EBEA7A-5256-7F75-D031-A70F6E77F8A2}"/>
                  </a:ext>
                </a:extLst>
              </p:cNvPr>
              <p:cNvSpPr/>
              <p:nvPr/>
            </p:nvSpPr>
            <p:spPr>
              <a:xfrm>
                <a:off x="7322820" y="1737359"/>
                <a:ext cx="10477" cy="7620"/>
              </a:xfrm>
              <a:custGeom>
                <a:avLst/>
                <a:gdLst>
                  <a:gd name="connsiteX0" fmla="*/ 7620 w 10477"/>
                  <a:gd name="connsiteY0" fmla="*/ 0 h 7620"/>
                  <a:gd name="connsiteX1" fmla="*/ 7620 w 10477"/>
                  <a:gd name="connsiteY1" fmla="*/ 0 h 7620"/>
                  <a:gd name="connsiteX2" fmla="*/ 3810 w 10477"/>
                  <a:gd name="connsiteY2" fmla="*/ 7620 h 7620"/>
                  <a:gd name="connsiteX3" fmla="*/ 0 w 10477"/>
                  <a:gd name="connsiteY3" fmla="*/ 3810 h 7620"/>
                  <a:gd name="connsiteX4" fmla="*/ 7620 w 10477"/>
                  <a:gd name="connsiteY4" fmla="*/ 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 h="7620">
                    <a:moveTo>
                      <a:pt x="7620" y="0"/>
                    </a:moveTo>
                    <a:cubicBezTo>
                      <a:pt x="11430" y="0"/>
                      <a:pt x="11430" y="0"/>
                      <a:pt x="7620" y="0"/>
                    </a:cubicBezTo>
                    <a:cubicBezTo>
                      <a:pt x="11430" y="7620"/>
                      <a:pt x="7620" y="7620"/>
                      <a:pt x="3810" y="7620"/>
                    </a:cubicBezTo>
                    <a:cubicBezTo>
                      <a:pt x="0" y="7620"/>
                      <a:pt x="0" y="3810"/>
                      <a:pt x="0" y="3810"/>
                    </a:cubicBezTo>
                    <a:cubicBezTo>
                      <a:pt x="0" y="0"/>
                      <a:pt x="7620" y="0"/>
                      <a:pt x="7620" y="0"/>
                    </a:cubicBezTo>
                    <a:close/>
                  </a:path>
                </a:pathLst>
              </a:custGeom>
              <a:solidFill>
                <a:srgbClr val="FFB1F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94" name="Freeform: Shape 1193">
                <a:extLst>
                  <a:ext uri="{FF2B5EF4-FFF2-40B4-BE49-F238E27FC236}">
                    <a16:creationId xmlns:a16="http://schemas.microsoft.com/office/drawing/2014/main" id="{DB746223-20CC-80FB-3ABA-75ED9497F3A9}"/>
                  </a:ext>
                </a:extLst>
              </p:cNvPr>
              <p:cNvSpPr/>
              <p:nvPr/>
            </p:nvSpPr>
            <p:spPr>
              <a:xfrm>
                <a:off x="6164581" y="1184910"/>
                <a:ext cx="7619" cy="10477"/>
              </a:xfrm>
              <a:custGeom>
                <a:avLst/>
                <a:gdLst>
                  <a:gd name="connsiteX0" fmla="*/ 0 w 7619"/>
                  <a:gd name="connsiteY0" fmla="*/ 7620 h 10477"/>
                  <a:gd name="connsiteX1" fmla="*/ 3810 w 7619"/>
                  <a:gd name="connsiteY1" fmla="*/ 0 h 10477"/>
                  <a:gd name="connsiteX2" fmla="*/ 7620 w 7619"/>
                  <a:gd name="connsiteY2" fmla="*/ 3810 h 10477"/>
                  <a:gd name="connsiteX3" fmla="*/ 0 w 7619"/>
                  <a:gd name="connsiteY3" fmla="*/ 7620 h 10477"/>
                  <a:gd name="connsiteX4" fmla="*/ 0 w 7619"/>
                  <a:gd name="connsiteY4" fmla="*/ 7620 h 10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9" h="10477">
                    <a:moveTo>
                      <a:pt x="0" y="7620"/>
                    </a:moveTo>
                    <a:cubicBezTo>
                      <a:pt x="0" y="3810"/>
                      <a:pt x="3810" y="3810"/>
                      <a:pt x="3810" y="0"/>
                    </a:cubicBezTo>
                    <a:cubicBezTo>
                      <a:pt x="7620" y="0"/>
                      <a:pt x="7620" y="0"/>
                      <a:pt x="7620" y="3810"/>
                    </a:cubicBezTo>
                    <a:cubicBezTo>
                      <a:pt x="7620" y="11430"/>
                      <a:pt x="7620" y="11430"/>
                      <a:pt x="0" y="7620"/>
                    </a:cubicBezTo>
                    <a:cubicBezTo>
                      <a:pt x="0" y="11430"/>
                      <a:pt x="0" y="11430"/>
                      <a:pt x="0" y="7620"/>
                    </a:cubicBezTo>
                    <a:close/>
                  </a:path>
                </a:pathLst>
              </a:custGeom>
              <a:solidFill>
                <a:srgbClr val="FFBF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95" name="Freeform: Shape 1194">
                <a:extLst>
                  <a:ext uri="{FF2B5EF4-FFF2-40B4-BE49-F238E27FC236}">
                    <a16:creationId xmlns:a16="http://schemas.microsoft.com/office/drawing/2014/main" id="{21A22C05-0DC4-BABD-49AC-9E2949CD268B}"/>
                  </a:ext>
                </a:extLst>
              </p:cNvPr>
              <p:cNvSpPr/>
              <p:nvPr/>
            </p:nvSpPr>
            <p:spPr>
              <a:xfrm>
                <a:off x="6466523" y="853439"/>
                <a:ext cx="9170" cy="11430"/>
              </a:xfrm>
              <a:custGeom>
                <a:avLst/>
                <a:gdLst>
                  <a:gd name="connsiteX0" fmla="*/ 2858 w 9170"/>
                  <a:gd name="connsiteY0" fmla="*/ 11430 h 11430"/>
                  <a:gd name="connsiteX1" fmla="*/ 2858 w 9170"/>
                  <a:gd name="connsiteY1" fmla="*/ 11430 h 11430"/>
                  <a:gd name="connsiteX2" fmla="*/ 2858 w 9170"/>
                  <a:gd name="connsiteY2" fmla="*/ 0 h 11430"/>
                  <a:gd name="connsiteX3" fmla="*/ 6667 w 9170"/>
                  <a:gd name="connsiteY3" fmla="*/ 0 h 11430"/>
                  <a:gd name="connsiteX4" fmla="*/ 2858 w 9170"/>
                  <a:gd name="connsiteY4" fmla="*/ 1143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70" h="11430">
                    <a:moveTo>
                      <a:pt x="2858" y="11430"/>
                    </a:moveTo>
                    <a:cubicBezTo>
                      <a:pt x="2858" y="11430"/>
                      <a:pt x="2858" y="11430"/>
                      <a:pt x="2858" y="11430"/>
                    </a:cubicBezTo>
                    <a:cubicBezTo>
                      <a:pt x="-953" y="7620"/>
                      <a:pt x="-953" y="3810"/>
                      <a:pt x="2858" y="0"/>
                    </a:cubicBezTo>
                    <a:cubicBezTo>
                      <a:pt x="2858" y="0"/>
                      <a:pt x="6667" y="0"/>
                      <a:pt x="6667" y="0"/>
                    </a:cubicBezTo>
                    <a:cubicBezTo>
                      <a:pt x="10478" y="7620"/>
                      <a:pt x="10478" y="7620"/>
                      <a:pt x="2858" y="11430"/>
                    </a:cubicBezTo>
                    <a:close/>
                  </a:path>
                </a:pathLst>
              </a:custGeom>
              <a:solidFill>
                <a:srgbClr val="FFC0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96" name="Freeform: Shape 1195">
                <a:extLst>
                  <a:ext uri="{FF2B5EF4-FFF2-40B4-BE49-F238E27FC236}">
                    <a16:creationId xmlns:a16="http://schemas.microsoft.com/office/drawing/2014/main" id="{F066F83E-1571-026B-5EFD-C22AFEFEF850}"/>
                  </a:ext>
                </a:extLst>
              </p:cNvPr>
              <p:cNvSpPr/>
              <p:nvPr/>
            </p:nvSpPr>
            <p:spPr>
              <a:xfrm>
                <a:off x="5448301" y="2061209"/>
                <a:ext cx="11430" cy="7620"/>
              </a:xfrm>
              <a:custGeom>
                <a:avLst/>
                <a:gdLst>
                  <a:gd name="connsiteX0" fmla="*/ 0 w 11430"/>
                  <a:gd name="connsiteY0" fmla="*/ 3810 h 7620"/>
                  <a:gd name="connsiteX1" fmla="*/ 7620 w 11430"/>
                  <a:gd name="connsiteY1" fmla="*/ 0 h 7620"/>
                  <a:gd name="connsiteX2" fmla="*/ 11430 w 11430"/>
                  <a:gd name="connsiteY2" fmla="*/ 3810 h 7620"/>
                  <a:gd name="connsiteX3" fmla="*/ 3810 w 11430"/>
                  <a:gd name="connsiteY3" fmla="*/ 7620 h 7620"/>
                  <a:gd name="connsiteX4" fmla="*/ 0 w 11430"/>
                  <a:gd name="connsiteY4" fmla="*/ 381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7620">
                    <a:moveTo>
                      <a:pt x="0" y="3810"/>
                    </a:moveTo>
                    <a:cubicBezTo>
                      <a:pt x="0" y="0"/>
                      <a:pt x="3810" y="0"/>
                      <a:pt x="7620" y="0"/>
                    </a:cubicBezTo>
                    <a:cubicBezTo>
                      <a:pt x="11430" y="0"/>
                      <a:pt x="11430" y="3810"/>
                      <a:pt x="11430" y="3810"/>
                    </a:cubicBezTo>
                    <a:cubicBezTo>
                      <a:pt x="11430" y="7620"/>
                      <a:pt x="7620" y="7620"/>
                      <a:pt x="3810" y="7620"/>
                    </a:cubicBezTo>
                    <a:cubicBezTo>
                      <a:pt x="3810" y="7620"/>
                      <a:pt x="3810" y="3810"/>
                      <a:pt x="0" y="3810"/>
                    </a:cubicBezTo>
                    <a:close/>
                  </a:path>
                </a:pathLst>
              </a:custGeom>
              <a:solidFill>
                <a:srgbClr val="FF98F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97" name="Freeform: Shape 1196">
                <a:extLst>
                  <a:ext uri="{FF2B5EF4-FFF2-40B4-BE49-F238E27FC236}">
                    <a16:creationId xmlns:a16="http://schemas.microsoft.com/office/drawing/2014/main" id="{217EBF0E-CE2C-4BD9-D72B-0179672068F0}"/>
                  </a:ext>
                </a:extLst>
              </p:cNvPr>
              <p:cNvSpPr/>
              <p:nvPr/>
            </p:nvSpPr>
            <p:spPr>
              <a:xfrm>
                <a:off x="5764531" y="2322406"/>
                <a:ext cx="11430" cy="9313"/>
              </a:xfrm>
              <a:custGeom>
                <a:avLst/>
                <a:gdLst>
                  <a:gd name="connsiteX0" fmla="*/ 11430 w 11430"/>
                  <a:gd name="connsiteY0" fmla="*/ 9313 h 9313"/>
                  <a:gd name="connsiteX1" fmla="*/ 7620 w 11430"/>
                  <a:gd name="connsiteY1" fmla="*/ 9313 h 9313"/>
                  <a:gd name="connsiteX2" fmla="*/ 0 w 11430"/>
                  <a:gd name="connsiteY2" fmla="*/ 5503 h 9313"/>
                  <a:gd name="connsiteX3" fmla="*/ 0 w 11430"/>
                  <a:gd name="connsiteY3" fmla="*/ 1693 h 9313"/>
                  <a:gd name="connsiteX4" fmla="*/ 7620 w 11430"/>
                  <a:gd name="connsiteY4" fmla="*/ 1693 h 9313"/>
                  <a:gd name="connsiteX5" fmla="*/ 11430 w 11430"/>
                  <a:gd name="connsiteY5" fmla="*/ 9313 h 9313"/>
                  <a:gd name="connsiteX6" fmla="*/ 11430 w 11430"/>
                  <a:gd name="connsiteY6" fmla="*/ 9313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0" h="9313">
                    <a:moveTo>
                      <a:pt x="11430" y="9313"/>
                    </a:moveTo>
                    <a:cubicBezTo>
                      <a:pt x="11430" y="9313"/>
                      <a:pt x="7620" y="9313"/>
                      <a:pt x="7620" y="9313"/>
                    </a:cubicBezTo>
                    <a:cubicBezTo>
                      <a:pt x="3810" y="9313"/>
                      <a:pt x="0" y="9313"/>
                      <a:pt x="0" y="5503"/>
                    </a:cubicBezTo>
                    <a:cubicBezTo>
                      <a:pt x="0" y="5503"/>
                      <a:pt x="0" y="1693"/>
                      <a:pt x="0" y="1693"/>
                    </a:cubicBezTo>
                    <a:cubicBezTo>
                      <a:pt x="3810" y="-2117"/>
                      <a:pt x="7620" y="1693"/>
                      <a:pt x="7620" y="1693"/>
                    </a:cubicBezTo>
                    <a:cubicBezTo>
                      <a:pt x="11430" y="5503"/>
                      <a:pt x="11430" y="9313"/>
                      <a:pt x="11430" y="9313"/>
                    </a:cubicBezTo>
                    <a:lnTo>
                      <a:pt x="11430" y="9313"/>
                    </a:lnTo>
                    <a:close/>
                  </a:path>
                </a:pathLst>
              </a:custGeom>
              <a:solidFill>
                <a:srgbClr val="FFF4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98" name="Freeform: Shape 1197">
                <a:extLst>
                  <a:ext uri="{FF2B5EF4-FFF2-40B4-BE49-F238E27FC236}">
                    <a16:creationId xmlns:a16="http://schemas.microsoft.com/office/drawing/2014/main" id="{FC504FC2-09D7-B877-95FB-AA3ED221692F}"/>
                  </a:ext>
                </a:extLst>
              </p:cNvPr>
              <p:cNvSpPr/>
              <p:nvPr/>
            </p:nvSpPr>
            <p:spPr>
              <a:xfrm>
                <a:off x="5943601" y="2381250"/>
                <a:ext cx="11430" cy="7620"/>
              </a:xfrm>
              <a:custGeom>
                <a:avLst/>
                <a:gdLst>
                  <a:gd name="connsiteX0" fmla="*/ 7620 w 11430"/>
                  <a:gd name="connsiteY0" fmla="*/ 0 h 7620"/>
                  <a:gd name="connsiteX1" fmla="*/ 11430 w 11430"/>
                  <a:gd name="connsiteY1" fmla="*/ 3810 h 7620"/>
                  <a:gd name="connsiteX2" fmla="*/ 7620 w 11430"/>
                  <a:gd name="connsiteY2" fmla="*/ 7620 h 7620"/>
                  <a:gd name="connsiteX3" fmla="*/ 0 w 11430"/>
                  <a:gd name="connsiteY3" fmla="*/ 3810 h 7620"/>
                  <a:gd name="connsiteX4" fmla="*/ 7620 w 11430"/>
                  <a:gd name="connsiteY4" fmla="*/ 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7620">
                    <a:moveTo>
                      <a:pt x="7620" y="0"/>
                    </a:moveTo>
                    <a:cubicBezTo>
                      <a:pt x="11430" y="0"/>
                      <a:pt x="11430" y="0"/>
                      <a:pt x="11430" y="3810"/>
                    </a:cubicBezTo>
                    <a:cubicBezTo>
                      <a:pt x="11430" y="7620"/>
                      <a:pt x="11430" y="7620"/>
                      <a:pt x="7620" y="7620"/>
                    </a:cubicBezTo>
                    <a:cubicBezTo>
                      <a:pt x="3810" y="7620"/>
                      <a:pt x="0" y="7620"/>
                      <a:pt x="0" y="3810"/>
                    </a:cubicBezTo>
                    <a:cubicBezTo>
                      <a:pt x="3810" y="3810"/>
                      <a:pt x="7620" y="3810"/>
                      <a:pt x="7620" y="0"/>
                    </a:cubicBezTo>
                    <a:close/>
                  </a:path>
                </a:pathLst>
              </a:custGeom>
              <a:solidFill>
                <a:srgbClr val="FFCD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99" name="Freeform: Shape 1198">
                <a:extLst>
                  <a:ext uri="{FF2B5EF4-FFF2-40B4-BE49-F238E27FC236}">
                    <a16:creationId xmlns:a16="http://schemas.microsoft.com/office/drawing/2014/main" id="{C5F7B6ED-CEBF-3596-A0A9-7EB02946C551}"/>
                  </a:ext>
                </a:extLst>
              </p:cNvPr>
              <p:cNvSpPr/>
              <p:nvPr/>
            </p:nvSpPr>
            <p:spPr>
              <a:xfrm>
                <a:off x="5753101" y="1821179"/>
                <a:ext cx="7619" cy="7620"/>
              </a:xfrm>
              <a:custGeom>
                <a:avLst/>
                <a:gdLst>
                  <a:gd name="connsiteX0" fmla="*/ 3810 w 7619"/>
                  <a:gd name="connsiteY0" fmla="*/ 0 h 7620"/>
                  <a:gd name="connsiteX1" fmla="*/ 7620 w 7619"/>
                  <a:gd name="connsiteY1" fmla="*/ 3810 h 7620"/>
                  <a:gd name="connsiteX2" fmla="*/ 3810 w 7619"/>
                  <a:gd name="connsiteY2" fmla="*/ 7620 h 7620"/>
                  <a:gd name="connsiteX3" fmla="*/ 0 w 7619"/>
                  <a:gd name="connsiteY3" fmla="*/ 3810 h 7620"/>
                  <a:gd name="connsiteX4" fmla="*/ 3810 w 7619"/>
                  <a:gd name="connsiteY4" fmla="*/ 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9" h="7620">
                    <a:moveTo>
                      <a:pt x="3810" y="0"/>
                    </a:moveTo>
                    <a:cubicBezTo>
                      <a:pt x="7620" y="0"/>
                      <a:pt x="7620" y="3810"/>
                      <a:pt x="7620" y="3810"/>
                    </a:cubicBezTo>
                    <a:cubicBezTo>
                      <a:pt x="7620" y="7620"/>
                      <a:pt x="3810" y="7620"/>
                      <a:pt x="3810" y="7620"/>
                    </a:cubicBezTo>
                    <a:cubicBezTo>
                      <a:pt x="0" y="7620"/>
                      <a:pt x="0" y="7620"/>
                      <a:pt x="0" y="3810"/>
                    </a:cubicBezTo>
                    <a:cubicBezTo>
                      <a:pt x="0" y="3810"/>
                      <a:pt x="3810" y="0"/>
                      <a:pt x="3810" y="0"/>
                    </a:cubicBezTo>
                    <a:close/>
                  </a:path>
                </a:pathLst>
              </a:custGeom>
              <a:solidFill>
                <a:srgbClr val="FFCD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00" name="Freeform: Shape 1199">
                <a:extLst>
                  <a:ext uri="{FF2B5EF4-FFF2-40B4-BE49-F238E27FC236}">
                    <a16:creationId xmlns:a16="http://schemas.microsoft.com/office/drawing/2014/main" id="{797880B4-16B4-657D-7054-F92CEAA6AA39}"/>
                  </a:ext>
                </a:extLst>
              </p:cNvPr>
              <p:cNvSpPr/>
              <p:nvPr/>
            </p:nvSpPr>
            <p:spPr>
              <a:xfrm>
                <a:off x="6454140" y="1470659"/>
                <a:ext cx="7620" cy="7620"/>
              </a:xfrm>
              <a:custGeom>
                <a:avLst/>
                <a:gdLst>
                  <a:gd name="connsiteX0" fmla="*/ 0 w 7620"/>
                  <a:gd name="connsiteY0" fmla="*/ 3810 h 7620"/>
                  <a:gd name="connsiteX1" fmla="*/ 3810 w 7620"/>
                  <a:gd name="connsiteY1" fmla="*/ 0 h 7620"/>
                  <a:gd name="connsiteX2" fmla="*/ 7620 w 7620"/>
                  <a:gd name="connsiteY2" fmla="*/ 3810 h 7620"/>
                  <a:gd name="connsiteX3" fmla="*/ 0 w 7620"/>
                  <a:gd name="connsiteY3" fmla="*/ 7620 h 7620"/>
                  <a:gd name="connsiteX4" fmla="*/ 0 w 7620"/>
                  <a:gd name="connsiteY4" fmla="*/ 381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 h="7620">
                    <a:moveTo>
                      <a:pt x="0" y="3810"/>
                    </a:moveTo>
                    <a:cubicBezTo>
                      <a:pt x="0" y="0"/>
                      <a:pt x="0" y="0"/>
                      <a:pt x="3810" y="0"/>
                    </a:cubicBezTo>
                    <a:cubicBezTo>
                      <a:pt x="7620" y="0"/>
                      <a:pt x="7620" y="0"/>
                      <a:pt x="7620" y="3810"/>
                    </a:cubicBezTo>
                    <a:cubicBezTo>
                      <a:pt x="7620" y="7620"/>
                      <a:pt x="3810" y="7620"/>
                      <a:pt x="0" y="7620"/>
                    </a:cubicBezTo>
                    <a:cubicBezTo>
                      <a:pt x="0" y="7620"/>
                      <a:pt x="0" y="3810"/>
                      <a:pt x="0" y="3810"/>
                    </a:cubicBezTo>
                    <a:close/>
                  </a:path>
                </a:pathLst>
              </a:custGeom>
              <a:solidFill>
                <a:srgbClr val="FFDD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01" name="Freeform: Shape 1200">
                <a:extLst>
                  <a:ext uri="{FF2B5EF4-FFF2-40B4-BE49-F238E27FC236}">
                    <a16:creationId xmlns:a16="http://schemas.microsoft.com/office/drawing/2014/main" id="{78C47AF8-0D75-AE65-1356-5EE00985AB08}"/>
                  </a:ext>
                </a:extLst>
              </p:cNvPr>
              <p:cNvSpPr/>
              <p:nvPr/>
            </p:nvSpPr>
            <p:spPr>
              <a:xfrm>
                <a:off x="7387590" y="2007870"/>
                <a:ext cx="11430" cy="7620"/>
              </a:xfrm>
              <a:custGeom>
                <a:avLst/>
                <a:gdLst>
                  <a:gd name="connsiteX0" fmla="*/ 7620 w 11430"/>
                  <a:gd name="connsiteY0" fmla="*/ 0 h 7620"/>
                  <a:gd name="connsiteX1" fmla="*/ 11430 w 11430"/>
                  <a:gd name="connsiteY1" fmla="*/ 3810 h 7620"/>
                  <a:gd name="connsiteX2" fmla="*/ 3810 w 11430"/>
                  <a:gd name="connsiteY2" fmla="*/ 7620 h 7620"/>
                  <a:gd name="connsiteX3" fmla="*/ 0 w 11430"/>
                  <a:gd name="connsiteY3" fmla="*/ 3810 h 7620"/>
                  <a:gd name="connsiteX4" fmla="*/ 7620 w 11430"/>
                  <a:gd name="connsiteY4" fmla="*/ 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7620">
                    <a:moveTo>
                      <a:pt x="7620" y="0"/>
                    </a:moveTo>
                    <a:cubicBezTo>
                      <a:pt x="11430" y="0"/>
                      <a:pt x="11430" y="3810"/>
                      <a:pt x="11430" y="3810"/>
                    </a:cubicBezTo>
                    <a:cubicBezTo>
                      <a:pt x="11430" y="7620"/>
                      <a:pt x="7620" y="7620"/>
                      <a:pt x="3810" y="7620"/>
                    </a:cubicBezTo>
                    <a:cubicBezTo>
                      <a:pt x="0" y="7620"/>
                      <a:pt x="0" y="3810"/>
                      <a:pt x="0" y="3810"/>
                    </a:cubicBezTo>
                    <a:cubicBezTo>
                      <a:pt x="0" y="3810"/>
                      <a:pt x="3810" y="0"/>
                      <a:pt x="7620" y="0"/>
                    </a:cubicBezTo>
                    <a:close/>
                  </a:path>
                </a:pathLst>
              </a:custGeom>
              <a:solidFill>
                <a:srgbClr val="FFA0F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02" name="Freeform: Shape 1201">
                <a:extLst>
                  <a:ext uri="{FF2B5EF4-FFF2-40B4-BE49-F238E27FC236}">
                    <a16:creationId xmlns:a16="http://schemas.microsoft.com/office/drawing/2014/main" id="{C454BAC1-121F-E54C-4728-A61CC6D30447}"/>
                  </a:ext>
                </a:extLst>
              </p:cNvPr>
              <p:cNvSpPr/>
              <p:nvPr/>
            </p:nvSpPr>
            <p:spPr>
              <a:xfrm>
                <a:off x="7593331" y="2133600"/>
                <a:ext cx="11430" cy="7620"/>
              </a:xfrm>
              <a:custGeom>
                <a:avLst/>
                <a:gdLst>
                  <a:gd name="connsiteX0" fmla="*/ 7620 w 11430"/>
                  <a:gd name="connsiteY0" fmla="*/ 7620 h 7620"/>
                  <a:gd name="connsiteX1" fmla="*/ 0 w 11430"/>
                  <a:gd name="connsiteY1" fmla="*/ 3810 h 7620"/>
                  <a:gd name="connsiteX2" fmla="*/ 7620 w 11430"/>
                  <a:gd name="connsiteY2" fmla="*/ 0 h 7620"/>
                  <a:gd name="connsiteX3" fmla="*/ 11430 w 11430"/>
                  <a:gd name="connsiteY3" fmla="*/ 3810 h 7620"/>
                  <a:gd name="connsiteX4" fmla="*/ 7620 w 11430"/>
                  <a:gd name="connsiteY4" fmla="*/ 762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7620">
                    <a:moveTo>
                      <a:pt x="7620" y="7620"/>
                    </a:moveTo>
                    <a:cubicBezTo>
                      <a:pt x="3810" y="7620"/>
                      <a:pt x="3810" y="7620"/>
                      <a:pt x="0" y="3810"/>
                    </a:cubicBezTo>
                    <a:cubicBezTo>
                      <a:pt x="0" y="0"/>
                      <a:pt x="3810" y="0"/>
                      <a:pt x="7620" y="0"/>
                    </a:cubicBezTo>
                    <a:cubicBezTo>
                      <a:pt x="11430" y="0"/>
                      <a:pt x="11430" y="0"/>
                      <a:pt x="11430" y="3810"/>
                    </a:cubicBezTo>
                    <a:cubicBezTo>
                      <a:pt x="11430" y="3810"/>
                      <a:pt x="11430" y="7620"/>
                      <a:pt x="7620" y="7620"/>
                    </a:cubicBezTo>
                    <a:close/>
                  </a:path>
                </a:pathLst>
              </a:custGeom>
              <a:solidFill>
                <a:srgbClr val="FFBA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03" name="Freeform: Shape 1202">
                <a:extLst>
                  <a:ext uri="{FF2B5EF4-FFF2-40B4-BE49-F238E27FC236}">
                    <a16:creationId xmlns:a16="http://schemas.microsoft.com/office/drawing/2014/main" id="{8D9087BC-7199-4D4B-09C3-A399AC889149}"/>
                  </a:ext>
                </a:extLst>
              </p:cNvPr>
              <p:cNvSpPr/>
              <p:nvPr/>
            </p:nvSpPr>
            <p:spPr>
              <a:xfrm>
                <a:off x="5253990" y="2754630"/>
                <a:ext cx="11430" cy="7619"/>
              </a:xfrm>
              <a:custGeom>
                <a:avLst/>
                <a:gdLst>
                  <a:gd name="connsiteX0" fmla="*/ 7620 w 11430"/>
                  <a:gd name="connsiteY0" fmla="*/ 0 h 7619"/>
                  <a:gd name="connsiteX1" fmla="*/ 11430 w 11430"/>
                  <a:gd name="connsiteY1" fmla="*/ 3810 h 7619"/>
                  <a:gd name="connsiteX2" fmla="*/ 3810 w 11430"/>
                  <a:gd name="connsiteY2" fmla="*/ 7620 h 7619"/>
                  <a:gd name="connsiteX3" fmla="*/ 0 w 11430"/>
                  <a:gd name="connsiteY3" fmla="*/ 3810 h 7619"/>
                  <a:gd name="connsiteX4" fmla="*/ 7620 w 11430"/>
                  <a:gd name="connsiteY4" fmla="*/ 0 h 7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7619">
                    <a:moveTo>
                      <a:pt x="7620" y="0"/>
                    </a:moveTo>
                    <a:cubicBezTo>
                      <a:pt x="11430" y="0"/>
                      <a:pt x="11430" y="3810"/>
                      <a:pt x="11430" y="3810"/>
                    </a:cubicBezTo>
                    <a:cubicBezTo>
                      <a:pt x="11430" y="7620"/>
                      <a:pt x="7620" y="7620"/>
                      <a:pt x="3810" y="7620"/>
                    </a:cubicBezTo>
                    <a:cubicBezTo>
                      <a:pt x="0" y="7620"/>
                      <a:pt x="0" y="7620"/>
                      <a:pt x="0" y="3810"/>
                    </a:cubicBezTo>
                    <a:cubicBezTo>
                      <a:pt x="3810" y="3810"/>
                      <a:pt x="3810" y="0"/>
                      <a:pt x="7620" y="0"/>
                    </a:cubicBezTo>
                    <a:close/>
                  </a:path>
                </a:pathLst>
              </a:custGeom>
              <a:solidFill>
                <a:srgbClr val="FFC7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04" name="Freeform: Shape 1203">
                <a:extLst>
                  <a:ext uri="{FF2B5EF4-FFF2-40B4-BE49-F238E27FC236}">
                    <a16:creationId xmlns:a16="http://schemas.microsoft.com/office/drawing/2014/main" id="{BFF08459-C40E-3DCE-443B-4A5DF403A6FF}"/>
                  </a:ext>
                </a:extLst>
              </p:cNvPr>
              <p:cNvSpPr/>
              <p:nvPr/>
            </p:nvSpPr>
            <p:spPr>
              <a:xfrm>
                <a:off x="8237220" y="2415540"/>
                <a:ext cx="11430" cy="7619"/>
              </a:xfrm>
              <a:custGeom>
                <a:avLst/>
                <a:gdLst>
                  <a:gd name="connsiteX0" fmla="*/ 3810 w 11430"/>
                  <a:gd name="connsiteY0" fmla="*/ 7620 h 7619"/>
                  <a:gd name="connsiteX1" fmla="*/ 0 w 11430"/>
                  <a:gd name="connsiteY1" fmla="*/ 3810 h 7619"/>
                  <a:gd name="connsiteX2" fmla="*/ 7620 w 11430"/>
                  <a:gd name="connsiteY2" fmla="*/ 0 h 7619"/>
                  <a:gd name="connsiteX3" fmla="*/ 11430 w 11430"/>
                  <a:gd name="connsiteY3" fmla="*/ 3810 h 7619"/>
                  <a:gd name="connsiteX4" fmla="*/ 3810 w 11430"/>
                  <a:gd name="connsiteY4" fmla="*/ 7620 h 7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7619">
                    <a:moveTo>
                      <a:pt x="3810" y="7620"/>
                    </a:moveTo>
                    <a:cubicBezTo>
                      <a:pt x="0" y="7620"/>
                      <a:pt x="0" y="7620"/>
                      <a:pt x="0" y="3810"/>
                    </a:cubicBezTo>
                    <a:cubicBezTo>
                      <a:pt x="0" y="0"/>
                      <a:pt x="3810" y="0"/>
                      <a:pt x="7620" y="0"/>
                    </a:cubicBezTo>
                    <a:cubicBezTo>
                      <a:pt x="11430" y="0"/>
                      <a:pt x="11430" y="0"/>
                      <a:pt x="11430" y="3810"/>
                    </a:cubicBezTo>
                    <a:cubicBezTo>
                      <a:pt x="11430" y="7620"/>
                      <a:pt x="7620" y="7620"/>
                      <a:pt x="3810" y="7620"/>
                    </a:cubicBezTo>
                    <a:close/>
                  </a:path>
                </a:pathLst>
              </a:custGeom>
              <a:solidFill>
                <a:srgbClr val="FFD1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05" name="Freeform: Shape 1204">
                <a:extLst>
                  <a:ext uri="{FF2B5EF4-FFF2-40B4-BE49-F238E27FC236}">
                    <a16:creationId xmlns:a16="http://schemas.microsoft.com/office/drawing/2014/main" id="{E7F60918-4FCF-A80C-9133-4E1BD360156D}"/>
                  </a:ext>
                </a:extLst>
              </p:cNvPr>
              <p:cNvSpPr/>
              <p:nvPr/>
            </p:nvSpPr>
            <p:spPr>
              <a:xfrm>
                <a:off x="5406390" y="2282190"/>
                <a:ext cx="7620" cy="7619"/>
              </a:xfrm>
              <a:custGeom>
                <a:avLst/>
                <a:gdLst>
                  <a:gd name="connsiteX0" fmla="*/ 0 w 7620"/>
                  <a:gd name="connsiteY0" fmla="*/ 3810 h 7619"/>
                  <a:gd name="connsiteX1" fmla="*/ 3810 w 7620"/>
                  <a:gd name="connsiteY1" fmla="*/ 0 h 7619"/>
                  <a:gd name="connsiteX2" fmla="*/ 7620 w 7620"/>
                  <a:gd name="connsiteY2" fmla="*/ 3810 h 7619"/>
                  <a:gd name="connsiteX3" fmla="*/ 3810 w 7620"/>
                  <a:gd name="connsiteY3" fmla="*/ 7620 h 7619"/>
                  <a:gd name="connsiteX4" fmla="*/ 0 w 7620"/>
                  <a:gd name="connsiteY4" fmla="*/ 3810 h 7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 h="7619">
                    <a:moveTo>
                      <a:pt x="0" y="3810"/>
                    </a:moveTo>
                    <a:cubicBezTo>
                      <a:pt x="0" y="0"/>
                      <a:pt x="0" y="0"/>
                      <a:pt x="3810" y="0"/>
                    </a:cubicBezTo>
                    <a:cubicBezTo>
                      <a:pt x="7620" y="0"/>
                      <a:pt x="7620" y="0"/>
                      <a:pt x="7620" y="3810"/>
                    </a:cubicBezTo>
                    <a:cubicBezTo>
                      <a:pt x="7620" y="7620"/>
                      <a:pt x="7620" y="7620"/>
                      <a:pt x="3810" y="7620"/>
                    </a:cubicBezTo>
                    <a:cubicBezTo>
                      <a:pt x="0" y="7620"/>
                      <a:pt x="0" y="7620"/>
                      <a:pt x="0" y="3810"/>
                    </a:cubicBezTo>
                    <a:close/>
                  </a:path>
                </a:pathLst>
              </a:custGeom>
              <a:solidFill>
                <a:srgbClr val="FFB3F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06" name="Freeform: Shape 1205">
                <a:extLst>
                  <a:ext uri="{FF2B5EF4-FFF2-40B4-BE49-F238E27FC236}">
                    <a16:creationId xmlns:a16="http://schemas.microsoft.com/office/drawing/2014/main" id="{CA155772-FF72-377F-9D8B-08B5BB6DF46D}"/>
                  </a:ext>
                </a:extLst>
              </p:cNvPr>
              <p:cNvSpPr/>
              <p:nvPr/>
            </p:nvSpPr>
            <p:spPr>
              <a:xfrm>
                <a:off x="7418070" y="2598419"/>
                <a:ext cx="11430" cy="7620"/>
              </a:xfrm>
              <a:custGeom>
                <a:avLst/>
                <a:gdLst>
                  <a:gd name="connsiteX0" fmla="*/ 3810 w 11430"/>
                  <a:gd name="connsiteY0" fmla="*/ 7620 h 7620"/>
                  <a:gd name="connsiteX1" fmla="*/ 0 w 11430"/>
                  <a:gd name="connsiteY1" fmla="*/ 3810 h 7620"/>
                  <a:gd name="connsiteX2" fmla="*/ 7620 w 11430"/>
                  <a:gd name="connsiteY2" fmla="*/ 0 h 7620"/>
                  <a:gd name="connsiteX3" fmla="*/ 11430 w 11430"/>
                  <a:gd name="connsiteY3" fmla="*/ 3810 h 7620"/>
                  <a:gd name="connsiteX4" fmla="*/ 3810 w 11430"/>
                  <a:gd name="connsiteY4" fmla="*/ 762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7620">
                    <a:moveTo>
                      <a:pt x="3810" y="7620"/>
                    </a:moveTo>
                    <a:cubicBezTo>
                      <a:pt x="3810" y="7620"/>
                      <a:pt x="0" y="7620"/>
                      <a:pt x="0" y="3810"/>
                    </a:cubicBezTo>
                    <a:cubicBezTo>
                      <a:pt x="0" y="0"/>
                      <a:pt x="3810" y="0"/>
                      <a:pt x="7620" y="0"/>
                    </a:cubicBezTo>
                    <a:cubicBezTo>
                      <a:pt x="11430" y="0"/>
                      <a:pt x="11430" y="0"/>
                      <a:pt x="11430" y="3810"/>
                    </a:cubicBezTo>
                    <a:cubicBezTo>
                      <a:pt x="7620" y="7620"/>
                      <a:pt x="7620" y="7620"/>
                      <a:pt x="3810" y="7620"/>
                    </a:cubicBezTo>
                    <a:close/>
                  </a:path>
                </a:pathLst>
              </a:custGeom>
              <a:solidFill>
                <a:srgbClr val="FFADF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07" name="Freeform: Shape 1206">
                <a:extLst>
                  <a:ext uri="{FF2B5EF4-FFF2-40B4-BE49-F238E27FC236}">
                    <a16:creationId xmlns:a16="http://schemas.microsoft.com/office/drawing/2014/main" id="{C5127FE4-D853-F6A5-A36E-85BD09AE67B2}"/>
                  </a:ext>
                </a:extLst>
              </p:cNvPr>
              <p:cNvSpPr/>
              <p:nvPr/>
            </p:nvSpPr>
            <p:spPr>
              <a:xfrm>
                <a:off x="7715251" y="1977390"/>
                <a:ext cx="13008" cy="7619"/>
              </a:xfrm>
              <a:custGeom>
                <a:avLst/>
                <a:gdLst>
                  <a:gd name="connsiteX0" fmla="*/ 3810 w 13008"/>
                  <a:gd name="connsiteY0" fmla="*/ 7620 h 7619"/>
                  <a:gd name="connsiteX1" fmla="*/ 0 w 13008"/>
                  <a:gd name="connsiteY1" fmla="*/ 3810 h 7619"/>
                  <a:gd name="connsiteX2" fmla="*/ 7620 w 13008"/>
                  <a:gd name="connsiteY2" fmla="*/ 0 h 7619"/>
                  <a:gd name="connsiteX3" fmla="*/ 11430 w 13008"/>
                  <a:gd name="connsiteY3" fmla="*/ 3810 h 7619"/>
                  <a:gd name="connsiteX4" fmla="*/ 3810 w 13008"/>
                  <a:gd name="connsiteY4" fmla="*/ 7620 h 7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08" h="7619">
                    <a:moveTo>
                      <a:pt x="3810" y="7620"/>
                    </a:moveTo>
                    <a:cubicBezTo>
                      <a:pt x="0" y="7620"/>
                      <a:pt x="0" y="7620"/>
                      <a:pt x="0" y="3810"/>
                    </a:cubicBezTo>
                    <a:cubicBezTo>
                      <a:pt x="0" y="0"/>
                      <a:pt x="3810" y="0"/>
                      <a:pt x="7620" y="0"/>
                    </a:cubicBezTo>
                    <a:cubicBezTo>
                      <a:pt x="11430" y="0"/>
                      <a:pt x="15240" y="0"/>
                      <a:pt x="11430" y="3810"/>
                    </a:cubicBezTo>
                    <a:cubicBezTo>
                      <a:pt x="7620" y="7620"/>
                      <a:pt x="7620" y="7620"/>
                      <a:pt x="3810" y="7620"/>
                    </a:cubicBezTo>
                    <a:close/>
                  </a:path>
                </a:pathLst>
              </a:custGeom>
              <a:solidFill>
                <a:srgbClr val="FFD1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08" name="Freeform: Shape 1207">
                <a:extLst>
                  <a:ext uri="{FF2B5EF4-FFF2-40B4-BE49-F238E27FC236}">
                    <a16:creationId xmlns:a16="http://schemas.microsoft.com/office/drawing/2014/main" id="{BB2F71F8-4D15-AAC0-D72C-AFAE7E250F49}"/>
                  </a:ext>
                </a:extLst>
              </p:cNvPr>
              <p:cNvSpPr/>
              <p:nvPr/>
            </p:nvSpPr>
            <p:spPr>
              <a:xfrm>
                <a:off x="6042661" y="1722120"/>
                <a:ext cx="7619" cy="7620"/>
              </a:xfrm>
              <a:custGeom>
                <a:avLst/>
                <a:gdLst>
                  <a:gd name="connsiteX0" fmla="*/ 3810 w 7619"/>
                  <a:gd name="connsiteY0" fmla="*/ 7620 h 7620"/>
                  <a:gd name="connsiteX1" fmla="*/ 0 w 7619"/>
                  <a:gd name="connsiteY1" fmla="*/ 3810 h 7620"/>
                  <a:gd name="connsiteX2" fmla="*/ 3810 w 7619"/>
                  <a:gd name="connsiteY2" fmla="*/ 0 h 7620"/>
                  <a:gd name="connsiteX3" fmla="*/ 7620 w 7619"/>
                  <a:gd name="connsiteY3" fmla="*/ 3810 h 7620"/>
                  <a:gd name="connsiteX4" fmla="*/ 3810 w 7619"/>
                  <a:gd name="connsiteY4" fmla="*/ 762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9" h="7620">
                    <a:moveTo>
                      <a:pt x="3810" y="7620"/>
                    </a:moveTo>
                    <a:cubicBezTo>
                      <a:pt x="0" y="7620"/>
                      <a:pt x="0" y="3810"/>
                      <a:pt x="0" y="3810"/>
                    </a:cubicBezTo>
                    <a:cubicBezTo>
                      <a:pt x="0" y="3810"/>
                      <a:pt x="3810" y="0"/>
                      <a:pt x="3810" y="0"/>
                    </a:cubicBezTo>
                    <a:cubicBezTo>
                      <a:pt x="7620" y="0"/>
                      <a:pt x="7620" y="0"/>
                      <a:pt x="7620" y="3810"/>
                    </a:cubicBezTo>
                    <a:cubicBezTo>
                      <a:pt x="7620" y="3810"/>
                      <a:pt x="7620" y="7620"/>
                      <a:pt x="3810" y="7620"/>
                    </a:cubicBezTo>
                    <a:close/>
                  </a:path>
                </a:pathLst>
              </a:custGeom>
              <a:solidFill>
                <a:srgbClr val="FFB5F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09" name="Freeform: Shape 1208">
                <a:extLst>
                  <a:ext uri="{FF2B5EF4-FFF2-40B4-BE49-F238E27FC236}">
                    <a16:creationId xmlns:a16="http://schemas.microsoft.com/office/drawing/2014/main" id="{75ECA180-1B25-0A82-0FF3-E7846B84A57E}"/>
                  </a:ext>
                </a:extLst>
              </p:cNvPr>
              <p:cNvSpPr/>
              <p:nvPr/>
            </p:nvSpPr>
            <p:spPr>
              <a:xfrm>
                <a:off x="5535931" y="2613659"/>
                <a:ext cx="7619" cy="9198"/>
              </a:xfrm>
              <a:custGeom>
                <a:avLst/>
                <a:gdLst>
                  <a:gd name="connsiteX0" fmla="*/ 0 w 7619"/>
                  <a:gd name="connsiteY0" fmla="*/ 3810 h 9198"/>
                  <a:gd name="connsiteX1" fmla="*/ 3810 w 7619"/>
                  <a:gd name="connsiteY1" fmla="*/ 0 h 9198"/>
                  <a:gd name="connsiteX2" fmla="*/ 7620 w 7619"/>
                  <a:gd name="connsiteY2" fmla="*/ 3810 h 9198"/>
                  <a:gd name="connsiteX3" fmla="*/ 3810 w 7619"/>
                  <a:gd name="connsiteY3" fmla="*/ 7620 h 9198"/>
                  <a:gd name="connsiteX4" fmla="*/ 0 w 7619"/>
                  <a:gd name="connsiteY4" fmla="*/ 3810 h 91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9" h="9198">
                    <a:moveTo>
                      <a:pt x="0" y="3810"/>
                    </a:moveTo>
                    <a:cubicBezTo>
                      <a:pt x="0" y="0"/>
                      <a:pt x="0" y="0"/>
                      <a:pt x="3810" y="0"/>
                    </a:cubicBezTo>
                    <a:cubicBezTo>
                      <a:pt x="7620" y="0"/>
                      <a:pt x="7620" y="3810"/>
                      <a:pt x="7620" y="3810"/>
                    </a:cubicBezTo>
                    <a:cubicBezTo>
                      <a:pt x="7620" y="7620"/>
                      <a:pt x="7620" y="7620"/>
                      <a:pt x="3810" y="7620"/>
                    </a:cubicBezTo>
                    <a:cubicBezTo>
                      <a:pt x="0" y="11430"/>
                      <a:pt x="0" y="7620"/>
                      <a:pt x="0" y="3810"/>
                    </a:cubicBezTo>
                    <a:close/>
                  </a:path>
                </a:pathLst>
              </a:custGeom>
              <a:solidFill>
                <a:srgbClr val="FFB0F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10" name="Freeform: Shape 1209">
                <a:extLst>
                  <a:ext uri="{FF2B5EF4-FFF2-40B4-BE49-F238E27FC236}">
                    <a16:creationId xmlns:a16="http://schemas.microsoft.com/office/drawing/2014/main" id="{62AA7BAF-651D-3E01-7827-DC6FF68BC97B}"/>
                  </a:ext>
                </a:extLst>
              </p:cNvPr>
              <p:cNvSpPr/>
              <p:nvPr/>
            </p:nvSpPr>
            <p:spPr>
              <a:xfrm>
                <a:off x="6625590" y="2708909"/>
                <a:ext cx="11430" cy="7620"/>
              </a:xfrm>
              <a:custGeom>
                <a:avLst/>
                <a:gdLst>
                  <a:gd name="connsiteX0" fmla="*/ 0 w 11430"/>
                  <a:gd name="connsiteY0" fmla="*/ 3810 h 7620"/>
                  <a:gd name="connsiteX1" fmla="*/ 7620 w 11430"/>
                  <a:gd name="connsiteY1" fmla="*/ 0 h 7620"/>
                  <a:gd name="connsiteX2" fmla="*/ 11430 w 11430"/>
                  <a:gd name="connsiteY2" fmla="*/ 3810 h 7620"/>
                  <a:gd name="connsiteX3" fmla="*/ 7620 w 11430"/>
                  <a:gd name="connsiteY3" fmla="*/ 7620 h 7620"/>
                  <a:gd name="connsiteX4" fmla="*/ 0 w 11430"/>
                  <a:gd name="connsiteY4" fmla="*/ 381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7620">
                    <a:moveTo>
                      <a:pt x="0" y="3810"/>
                    </a:moveTo>
                    <a:cubicBezTo>
                      <a:pt x="0" y="0"/>
                      <a:pt x="3810" y="0"/>
                      <a:pt x="7620" y="0"/>
                    </a:cubicBezTo>
                    <a:cubicBezTo>
                      <a:pt x="11430" y="0"/>
                      <a:pt x="11430" y="3810"/>
                      <a:pt x="11430" y="3810"/>
                    </a:cubicBezTo>
                    <a:cubicBezTo>
                      <a:pt x="11430" y="3810"/>
                      <a:pt x="7620" y="7620"/>
                      <a:pt x="7620" y="7620"/>
                    </a:cubicBezTo>
                    <a:cubicBezTo>
                      <a:pt x="3810" y="7620"/>
                      <a:pt x="0" y="7620"/>
                      <a:pt x="0" y="3810"/>
                    </a:cubicBezTo>
                    <a:close/>
                  </a:path>
                </a:pathLst>
              </a:custGeom>
              <a:solidFill>
                <a:srgbClr val="FFC3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11" name="Freeform: Shape 1210">
                <a:extLst>
                  <a:ext uri="{FF2B5EF4-FFF2-40B4-BE49-F238E27FC236}">
                    <a16:creationId xmlns:a16="http://schemas.microsoft.com/office/drawing/2014/main" id="{AE02EDC6-431D-7707-19D8-3B0847BC8C4A}"/>
                  </a:ext>
                </a:extLst>
              </p:cNvPr>
              <p:cNvSpPr/>
              <p:nvPr/>
            </p:nvSpPr>
            <p:spPr>
              <a:xfrm>
                <a:off x="5284470" y="2541269"/>
                <a:ext cx="7619" cy="7620"/>
              </a:xfrm>
              <a:custGeom>
                <a:avLst/>
                <a:gdLst>
                  <a:gd name="connsiteX0" fmla="*/ 0 w 7619"/>
                  <a:gd name="connsiteY0" fmla="*/ 3810 h 7620"/>
                  <a:gd name="connsiteX1" fmla="*/ 3810 w 7619"/>
                  <a:gd name="connsiteY1" fmla="*/ 0 h 7620"/>
                  <a:gd name="connsiteX2" fmla="*/ 7620 w 7619"/>
                  <a:gd name="connsiteY2" fmla="*/ 3810 h 7620"/>
                  <a:gd name="connsiteX3" fmla="*/ 3810 w 7619"/>
                  <a:gd name="connsiteY3" fmla="*/ 7620 h 7620"/>
                  <a:gd name="connsiteX4" fmla="*/ 0 w 7619"/>
                  <a:gd name="connsiteY4" fmla="*/ 381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9" h="7620">
                    <a:moveTo>
                      <a:pt x="0" y="3810"/>
                    </a:moveTo>
                    <a:cubicBezTo>
                      <a:pt x="0" y="0"/>
                      <a:pt x="3810" y="0"/>
                      <a:pt x="3810" y="0"/>
                    </a:cubicBezTo>
                    <a:cubicBezTo>
                      <a:pt x="7620" y="0"/>
                      <a:pt x="7620" y="0"/>
                      <a:pt x="7620" y="3810"/>
                    </a:cubicBezTo>
                    <a:cubicBezTo>
                      <a:pt x="7620" y="7620"/>
                      <a:pt x="3810" y="7620"/>
                      <a:pt x="3810" y="7620"/>
                    </a:cubicBezTo>
                    <a:cubicBezTo>
                      <a:pt x="3810" y="7620"/>
                      <a:pt x="3810" y="3810"/>
                      <a:pt x="0" y="3810"/>
                    </a:cubicBezTo>
                    <a:close/>
                  </a:path>
                </a:pathLst>
              </a:custGeom>
              <a:solidFill>
                <a:srgbClr val="FFDA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12" name="Freeform: Shape 1211">
                <a:extLst>
                  <a:ext uri="{FF2B5EF4-FFF2-40B4-BE49-F238E27FC236}">
                    <a16:creationId xmlns:a16="http://schemas.microsoft.com/office/drawing/2014/main" id="{3015C747-5CB7-D07B-3A24-C90A78AA08C7}"/>
                  </a:ext>
                </a:extLst>
              </p:cNvPr>
              <p:cNvSpPr/>
              <p:nvPr/>
            </p:nvSpPr>
            <p:spPr>
              <a:xfrm>
                <a:off x="5634990" y="3387090"/>
                <a:ext cx="7620" cy="7619"/>
              </a:xfrm>
              <a:custGeom>
                <a:avLst/>
                <a:gdLst>
                  <a:gd name="connsiteX0" fmla="*/ 3810 w 7620"/>
                  <a:gd name="connsiteY0" fmla="*/ 0 h 7619"/>
                  <a:gd name="connsiteX1" fmla="*/ 7620 w 7620"/>
                  <a:gd name="connsiteY1" fmla="*/ 3810 h 7619"/>
                  <a:gd name="connsiteX2" fmla="*/ 3810 w 7620"/>
                  <a:gd name="connsiteY2" fmla="*/ 7620 h 7619"/>
                  <a:gd name="connsiteX3" fmla="*/ 0 w 7620"/>
                  <a:gd name="connsiteY3" fmla="*/ 3810 h 7619"/>
                  <a:gd name="connsiteX4" fmla="*/ 3810 w 7620"/>
                  <a:gd name="connsiteY4" fmla="*/ 0 h 7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 h="7619">
                    <a:moveTo>
                      <a:pt x="3810" y="0"/>
                    </a:moveTo>
                    <a:cubicBezTo>
                      <a:pt x="7620" y="0"/>
                      <a:pt x="7620" y="0"/>
                      <a:pt x="7620" y="3810"/>
                    </a:cubicBezTo>
                    <a:cubicBezTo>
                      <a:pt x="7620" y="7620"/>
                      <a:pt x="7620" y="7620"/>
                      <a:pt x="3810" y="7620"/>
                    </a:cubicBezTo>
                    <a:cubicBezTo>
                      <a:pt x="0" y="7620"/>
                      <a:pt x="0" y="7620"/>
                      <a:pt x="0" y="3810"/>
                    </a:cubicBezTo>
                    <a:cubicBezTo>
                      <a:pt x="0" y="3810"/>
                      <a:pt x="0" y="0"/>
                      <a:pt x="3810" y="0"/>
                    </a:cubicBezTo>
                    <a:close/>
                  </a:path>
                </a:pathLst>
              </a:custGeom>
              <a:solidFill>
                <a:srgbClr val="FFAEF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13" name="Freeform: Shape 1212">
                <a:extLst>
                  <a:ext uri="{FF2B5EF4-FFF2-40B4-BE49-F238E27FC236}">
                    <a16:creationId xmlns:a16="http://schemas.microsoft.com/office/drawing/2014/main" id="{5A8D55A4-04B9-6881-E7B6-963A5DD4A264}"/>
                  </a:ext>
                </a:extLst>
              </p:cNvPr>
              <p:cNvSpPr/>
              <p:nvPr/>
            </p:nvSpPr>
            <p:spPr>
              <a:xfrm>
                <a:off x="5214938" y="2335529"/>
                <a:ext cx="9611" cy="7620"/>
              </a:xfrm>
              <a:custGeom>
                <a:avLst/>
                <a:gdLst>
                  <a:gd name="connsiteX0" fmla="*/ 952 w 9611"/>
                  <a:gd name="connsiteY0" fmla="*/ 7620 h 7620"/>
                  <a:gd name="connsiteX1" fmla="*/ 4763 w 9611"/>
                  <a:gd name="connsiteY1" fmla="*/ 0 h 7620"/>
                  <a:gd name="connsiteX2" fmla="*/ 8573 w 9611"/>
                  <a:gd name="connsiteY2" fmla="*/ 3810 h 7620"/>
                  <a:gd name="connsiteX3" fmla="*/ 952 w 9611"/>
                  <a:gd name="connsiteY3" fmla="*/ 7620 h 7620"/>
                  <a:gd name="connsiteX4" fmla="*/ 952 w 9611"/>
                  <a:gd name="connsiteY4" fmla="*/ 762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11" h="7620">
                    <a:moveTo>
                      <a:pt x="952" y="7620"/>
                    </a:moveTo>
                    <a:cubicBezTo>
                      <a:pt x="952" y="3810"/>
                      <a:pt x="-2857" y="0"/>
                      <a:pt x="4763" y="0"/>
                    </a:cubicBezTo>
                    <a:cubicBezTo>
                      <a:pt x="8573" y="0"/>
                      <a:pt x="8573" y="0"/>
                      <a:pt x="8573" y="3810"/>
                    </a:cubicBezTo>
                    <a:cubicBezTo>
                      <a:pt x="12382" y="7620"/>
                      <a:pt x="4763" y="7620"/>
                      <a:pt x="952" y="7620"/>
                    </a:cubicBezTo>
                    <a:lnTo>
                      <a:pt x="952" y="7620"/>
                    </a:lnTo>
                    <a:close/>
                  </a:path>
                </a:pathLst>
              </a:custGeom>
              <a:solidFill>
                <a:srgbClr val="FFF3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14" name="Freeform: Shape 1213">
                <a:extLst>
                  <a:ext uri="{FF2B5EF4-FFF2-40B4-BE49-F238E27FC236}">
                    <a16:creationId xmlns:a16="http://schemas.microsoft.com/office/drawing/2014/main" id="{2B207647-D212-C222-55FB-DDB0536BEF1D}"/>
                  </a:ext>
                </a:extLst>
              </p:cNvPr>
              <p:cNvSpPr/>
              <p:nvPr/>
            </p:nvSpPr>
            <p:spPr>
              <a:xfrm>
                <a:off x="6345882" y="811529"/>
                <a:ext cx="9198" cy="11430"/>
              </a:xfrm>
              <a:custGeom>
                <a:avLst/>
                <a:gdLst>
                  <a:gd name="connsiteX0" fmla="*/ 5388 w 9198"/>
                  <a:gd name="connsiteY0" fmla="*/ 0 h 11430"/>
                  <a:gd name="connsiteX1" fmla="*/ 9198 w 9198"/>
                  <a:gd name="connsiteY1" fmla="*/ 3810 h 11430"/>
                  <a:gd name="connsiteX2" fmla="*/ 5388 w 9198"/>
                  <a:gd name="connsiteY2" fmla="*/ 11430 h 11430"/>
                  <a:gd name="connsiteX3" fmla="*/ 1578 w 9198"/>
                  <a:gd name="connsiteY3" fmla="*/ 7620 h 11430"/>
                  <a:gd name="connsiteX4" fmla="*/ 5388 w 9198"/>
                  <a:gd name="connsiteY4" fmla="*/ 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98" h="11430">
                    <a:moveTo>
                      <a:pt x="5388" y="0"/>
                    </a:moveTo>
                    <a:cubicBezTo>
                      <a:pt x="9198" y="0"/>
                      <a:pt x="9198" y="0"/>
                      <a:pt x="9198" y="3810"/>
                    </a:cubicBezTo>
                    <a:cubicBezTo>
                      <a:pt x="9198" y="7620"/>
                      <a:pt x="9198" y="7620"/>
                      <a:pt x="5388" y="11430"/>
                    </a:cubicBezTo>
                    <a:cubicBezTo>
                      <a:pt x="1578" y="11430"/>
                      <a:pt x="1578" y="11430"/>
                      <a:pt x="1578" y="7620"/>
                    </a:cubicBezTo>
                    <a:cubicBezTo>
                      <a:pt x="-2232" y="3810"/>
                      <a:pt x="1578" y="0"/>
                      <a:pt x="5388" y="0"/>
                    </a:cubicBezTo>
                    <a:close/>
                  </a:path>
                </a:pathLst>
              </a:custGeom>
              <a:solidFill>
                <a:srgbClr val="FFBE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15" name="Freeform: Shape 1214">
                <a:extLst>
                  <a:ext uri="{FF2B5EF4-FFF2-40B4-BE49-F238E27FC236}">
                    <a16:creationId xmlns:a16="http://schemas.microsoft.com/office/drawing/2014/main" id="{2E1E26D0-9B6F-F1D1-4BF3-6C0ABD0B4B99}"/>
                  </a:ext>
                </a:extLst>
              </p:cNvPr>
              <p:cNvSpPr/>
              <p:nvPr/>
            </p:nvSpPr>
            <p:spPr>
              <a:xfrm>
                <a:off x="7479031" y="796289"/>
                <a:ext cx="11430" cy="7620"/>
              </a:xfrm>
              <a:custGeom>
                <a:avLst/>
                <a:gdLst>
                  <a:gd name="connsiteX0" fmla="*/ 3810 w 11430"/>
                  <a:gd name="connsiteY0" fmla="*/ 7620 h 7620"/>
                  <a:gd name="connsiteX1" fmla="*/ 0 w 11430"/>
                  <a:gd name="connsiteY1" fmla="*/ 3810 h 7620"/>
                  <a:gd name="connsiteX2" fmla="*/ 7620 w 11430"/>
                  <a:gd name="connsiteY2" fmla="*/ 0 h 7620"/>
                  <a:gd name="connsiteX3" fmla="*/ 11430 w 11430"/>
                  <a:gd name="connsiteY3" fmla="*/ 3810 h 7620"/>
                  <a:gd name="connsiteX4" fmla="*/ 3810 w 11430"/>
                  <a:gd name="connsiteY4" fmla="*/ 762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7620">
                    <a:moveTo>
                      <a:pt x="3810" y="7620"/>
                    </a:moveTo>
                    <a:cubicBezTo>
                      <a:pt x="0" y="7620"/>
                      <a:pt x="0" y="7620"/>
                      <a:pt x="0" y="3810"/>
                    </a:cubicBezTo>
                    <a:cubicBezTo>
                      <a:pt x="0" y="0"/>
                      <a:pt x="3810" y="0"/>
                      <a:pt x="7620" y="0"/>
                    </a:cubicBezTo>
                    <a:cubicBezTo>
                      <a:pt x="11430" y="0"/>
                      <a:pt x="11430" y="3810"/>
                      <a:pt x="11430" y="3810"/>
                    </a:cubicBezTo>
                    <a:cubicBezTo>
                      <a:pt x="11430" y="7620"/>
                      <a:pt x="7620" y="7620"/>
                      <a:pt x="3810" y="7620"/>
                    </a:cubicBezTo>
                    <a:close/>
                  </a:path>
                </a:pathLst>
              </a:custGeom>
              <a:solidFill>
                <a:srgbClr val="FFABF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16" name="Freeform: Shape 1215">
                <a:extLst>
                  <a:ext uri="{FF2B5EF4-FFF2-40B4-BE49-F238E27FC236}">
                    <a16:creationId xmlns:a16="http://schemas.microsoft.com/office/drawing/2014/main" id="{D5A50900-B92F-2A06-EE52-70F0A3F1DAAB}"/>
                  </a:ext>
                </a:extLst>
              </p:cNvPr>
              <p:cNvSpPr/>
              <p:nvPr/>
            </p:nvSpPr>
            <p:spPr>
              <a:xfrm>
                <a:off x="3943351" y="788670"/>
                <a:ext cx="11430" cy="7619"/>
              </a:xfrm>
              <a:custGeom>
                <a:avLst/>
                <a:gdLst>
                  <a:gd name="connsiteX0" fmla="*/ 7620 w 11430"/>
                  <a:gd name="connsiteY0" fmla="*/ 7620 h 7619"/>
                  <a:gd name="connsiteX1" fmla="*/ 0 w 11430"/>
                  <a:gd name="connsiteY1" fmla="*/ 3810 h 7619"/>
                  <a:gd name="connsiteX2" fmla="*/ 3810 w 11430"/>
                  <a:gd name="connsiteY2" fmla="*/ 0 h 7619"/>
                  <a:gd name="connsiteX3" fmla="*/ 11430 w 11430"/>
                  <a:gd name="connsiteY3" fmla="*/ 3810 h 7619"/>
                  <a:gd name="connsiteX4" fmla="*/ 7620 w 11430"/>
                  <a:gd name="connsiteY4" fmla="*/ 7620 h 7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7619">
                    <a:moveTo>
                      <a:pt x="7620" y="7620"/>
                    </a:moveTo>
                    <a:cubicBezTo>
                      <a:pt x="3810" y="7620"/>
                      <a:pt x="0" y="3810"/>
                      <a:pt x="0" y="3810"/>
                    </a:cubicBezTo>
                    <a:cubicBezTo>
                      <a:pt x="0" y="3810"/>
                      <a:pt x="0" y="0"/>
                      <a:pt x="3810" y="0"/>
                    </a:cubicBezTo>
                    <a:cubicBezTo>
                      <a:pt x="7620" y="0"/>
                      <a:pt x="11430" y="0"/>
                      <a:pt x="11430" y="3810"/>
                    </a:cubicBezTo>
                    <a:cubicBezTo>
                      <a:pt x="11430" y="3810"/>
                      <a:pt x="11430" y="3810"/>
                      <a:pt x="7620" y="7620"/>
                    </a:cubicBezTo>
                    <a:close/>
                  </a:path>
                </a:pathLst>
              </a:custGeom>
              <a:solidFill>
                <a:srgbClr val="FFCE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17" name="Freeform: Shape 1216">
                <a:extLst>
                  <a:ext uri="{FF2B5EF4-FFF2-40B4-BE49-F238E27FC236}">
                    <a16:creationId xmlns:a16="http://schemas.microsoft.com/office/drawing/2014/main" id="{6D1EA2CE-7D55-2FAD-DBE8-33BF01BB2976}"/>
                  </a:ext>
                </a:extLst>
              </p:cNvPr>
              <p:cNvSpPr/>
              <p:nvPr/>
            </p:nvSpPr>
            <p:spPr>
              <a:xfrm>
                <a:off x="5326381" y="2846069"/>
                <a:ext cx="15239" cy="6667"/>
              </a:xfrm>
              <a:custGeom>
                <a:avLst/>
                <a:gdLst>
                  <a:gd name="connsiteX0" fmla="*/ 0 w 15239"/>
                  <a:gd name="connsiteY0" fmla="*/ 3810 h 6667"/>
                  <a:gd name="connsiteX1" fmla="*/ 11430 w 15239"/>
                  <a:gd name="connsiteY1" fmla="*/ 0 h 6667"/>
                  <a:gd name="connsiteX2" fmla="*/ 15240 w 15239"/>
                  <a:gd name="connsiteY2" fmla="*/ 3810 h 6667"/>
                  <a:gd name="connsiteX3" fmla="*/ 0 w 15239"/>
                  <a:gd name="connsiteY3" fmla="*/ 3810 h 6667"/>
                  <a:gd name="connsiteX4" fmla="*/ 0 w 15239"/>
                  <a:gd name="connsiteY4" fmla="*/ 3810 h 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6667">
                    <a:moveTo>
                      <a:pt x="0" y="3810"/>
                    </a:moveTo>
                    <a:cubicBezTo>
                      <a:pt x="0" y="0"/>
                      <a:pt x="3810" y="0"/>
                      <a:pt x="11430" y="0"/>
                    </a:cubicBezTo>
                    <a:cubicBezTo>
                      <a:pt x="11430" y="0"/>
                      <a:pt x="15240" y="0"/>
                      <a:pt x="15240" y="3810"/>
                    </a:cubicBezTo>
                    <a:cubicBezTo>
                      <a:pt x="11430" y="7620"/>
                      <a:pt x="7620" y="7620"/>
                      <a:pt x="0" y="3810"/>
                    </a:cubicBezTo>
                    <a:cubicBezTo>
                      <a:pt x="0" y="7620"/>
                      <a:pt x="0" y="7620"/>
                      <a:pt x="0" y="3810"/>
                    </a:cubicBezTo>
                    <a:close/>
                  </a:path>
                </a:pathLst>
              </a:custGeom>
              <a:solidFill>
                <a:srgbClr val="FFA6F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18" name="Freeform: Shape 1217">
                <a:extLst>
                  <a:ext uri="{FF2B5EF4-FFF2-40B4-BE49-F238E27FC236}">
                    <a16:creationId xmlns:a16="http://schemas.microsoft.com/office/drawing/2014/main" id="{41898F3C-3A2D-4926-2406-2D44E7BF77AC}"/>
                  </a:ext>
                </a:extLst>
              </p:cNvPr>
              <p:cNvSpPr/>
              <p:nvPr/>
            </p:nvSpPr>
            <p:spPr>
              <a:xfrm>
                <a:off x="3870960" y="3474719"/>
                <a:ext cx="11430" cy="3810"/>
              </a:xfrm>
              <a:custGeom>
                <a:avLst/>
                <a:gdLst>
                  <a:gd name="connsiteX0" fmla="*/ 0 w 11430"/>
                  <a:gd name="connsiteY0" fmla="*/ 3810 h 3810"/>
                  <a:gd name="connsiteX1" fmla="*/ 7620 w 11430"/>
                  <a:gd name="connsiteY1" fmla="*/ 0 h 3810"/>
                  <a:gd name="connsiteX2" fmla="*/ 11430 w 11430"/>
                  <a:gd name="connsiteY2" fmla="*/ 0 h 3810"/>
                  <a:gd name="connsiteX3" fmla="*/ 3810 w 11430"/>
                  <a:gd name="connsiteY3" fmla="*/ 3810 h 3810"/>
                  <a:gd name="connsiteX4" fmla="*/ 0 w 11430"/>
                  <a:gd name="connsiteY4" fmla="*/ 3810 h 3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3810">
                    <a:moveTo>
                      <a:pt x="0" y="3810"/>
                    </a:moveTo>
                    <a:cubicBezTo>
                      <a:pt x="0" y="0"/>
                      <a:pt x="3810" y="0"/>
                      <a:pt x="7620" y="0"/>
                    </a:cubicBezTo>
                    <a:cubicBezTo>
                      <a:pt x="7620" y="0"/>
                      <a:pt x="11430" y="0"/>
                      <a:pt x="11430" y="0"/>
                    </a:cubicBezTo>
                    <a:cubicBezTo>
                      <a:pt x="11430" y="3810"/>
                      <a:pt x="7620" y="3810"/>
                      <a:pt x="3810" y="3810"/>
                    </a:cubicBezTo>
                    <a:cubicBezTo>
                      <a:pt x="3810" y="3810"/>
                      <a:pt x="0" y="3810"/>
                      <a:pt x="0" y="3810"/>
                    </a:cubicBezTo>
                    <a:close/>
                  </a:path>
                </a:pathLst>
              </a:custGeom>
              <a:solidFill>
                <a:srgbClr val="FFB6F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19" name="Freeform: Shape 1218">
                <a:extLst>
                  <a:ext uri="{FF2B5EF4-FFF2-40B4-BE49-F238E27FC236}">
                    <a16:creationId xmlns:a16="http://schemas.microsoft.com/office/drawing/2014/main" id="{65F77C4A-A007-4CC0-5324-069BFBB38469}"/>
                  </a:ext>
                </a:extLst>
              </p:cNvPr>
              <p:cNvSpPr/>
              <p:nvPr/>
            </p:nvSpPr>
            <p:spPr>
              <a:xfrm>
                <a:off x="9166861" y="1417320"/>
                <a:ext cx="9313" cy="7620"/>
              </a:xfrm>
              <a:custGeom>
                <a:avLst/>
                <a:gdLst>
                  <a:gd name="connsiteX0" fmla="*/ 7620 w 9313"/>
                  <a:gd name="connsiteY0" fmla="*/ 7620 h 7620"/>
                  <a:gd name="connsiteX1" fmla="*/ 0 w 9313"/>
                  <a:gd name="connsiteY1" fmla="*/ 3810 h 7620"/>
                  <a:gd name="connsiteX2" fmla="*/ 3810 w 9313"/>
                  <a:gd name="connsiteY2" fmla="*/ 0 h 7620"/>
                  <a:gd name="connsiteX3" fmla="*/ 7620 w 9313"/>
                  <a:gd name="connsiteY3" fmla="*/ 7620 h 7620"/>
                  <a:gd name="connsiteX4" fmla="*/ 7620 w 9313"/>
                  <a:gd name="connsiteY4" fmla="*/ 762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3" h="7620">
                    <a:moveTo>
                      <a:pt x="7620" y="7620"/>
                    </a:moveTo>
                    <a:cubicBezTo>
                      <a:pt x="3810" y="7620"/>
                      <a:pt x="0" y="7620"/>
                      <a:pt x="0" y="3810"/>
                    </a:cubicBezTo>
                    <a:cubicBezTo>
                      <a:pt x="0" y="0"/>
                      <a:pt x="3810" y="0"/>
                      <a:pt x="3810" y="0"/>
                    </a:cubicBezTo>
                    <a:cubicBezTo>
                      <a:pt x="7620" y="0"/>
                      <a:pt x="11430" y="0"/>
                      <a:pt x="7620" y="7620"/>
                    </a:cubicBezTo>
                    <a:cubicBezTo>
                      <a:pt x="11430" y="3810"/>
                      <a:pt x="7620" y="7620"/>
                      <a:pt x="7620" y="7620"/>
                    </a:cubicBezTo>
                    <a:close/>
                  </a:path>
                </a:pathLst>
              </a:custGeom>
              <a:solidFill>
                <a:srgbClr val="FFD5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20" name="Freeform: Shape 1219">
                <a:extLst>
                  <a:ext uri="{FF2B5EF4-FFF2-40B4-BE49-F238E27FC236}">
                    <a16:creationId xmlns:a16="http://schemas.microsoft.com/office/drawing/2014/main" id="{3EE0D35E-CDB9-AE20-467F-768C20769023}"/>
                  </a:ext>
                </a:extLst>
              </p:cNvPr>
              <p:cNvSpPr/>
              <p:nvPr/>
            </p:nvSpPr>
            <p:spPr>
              <a:xfrm>
                <a:off x="8587740" y="2903219"/>
                <a:ext cx="11430" cy="7620"/>
              </a:xfrm>
              <a:custGeom>
                <a:avLst/>
                <a:gdLst>
                  <a:gd name="connsiteX0" fmla="*/ 0 w 11430"/>
                  <a:gd name="connsiteY0" fmla="*/ 3810 h 7620"/>
                  <a:gd name="connsiteX1" fmla="*/ 7620 w 11430"/>
                  <a:gd name="connsiteY1" fmla="*/ 0 h 7620"/>
                  <a:gd name="connsiteX2" fmla="*/ 11430 w 11430"/>
                  <a:gd name="connsiteY2" fmla="*/ 3810 h 7620"/>
                  <a:gd name="connsiteX3" fmla="*/ 3810 w 11430"/>
                  <a:gd name="connsiteY3" fmla="*/ 7620 h 7620"/>
                  <a:gd name="connsiteX4" fmla="*/ 0 w 11430"/>
                  <a:gd name="connsiteY4" fmla="*/ 381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7620">
                    <a:moveTo>
                      <a:pt x="0" y="3810"/>
                    </a:moveTo>
                    <a:cubicBezTo>
                      <a:pt x="0" y="0"/>
                      <a:pt x="3810" y="0"/>
                      <a:pt x="7620" y="0"/>
                    </a:cubicBezTo>
                    <a:cubicBezTo>
                      <a:pt x="11430" y="0"/>
                      <a:pt x="11430" y="0"/>
                      <a:pt x="11430" y="3810"/>
                    </a:cubicBezTo>
                    <a:cubicBezTo>
                      <a:pt x="11430" y="7620"/>
                      <a:pt x="7620" y="7620"/>
                      <a:pt x="3810" y="7620"/>
                    </a:cubicBezTo>
                    <a:cubicBezTo>
                      <a:pt x="3810" y="7620"/>
                      <a:pt x="0" y="3810"/>
                      <a:pt x="0" y="3810"/>
                    </a:cubicBezTo>
                    <a:close/>
                  </a:path>
                </a:pathLst>
              </a:custGeom>
              <a:solidFill>
                <a:srgbClr val="FFB0F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21" name="Freeform: Shape 1220">
                <a:extLst>
                  <a:ext uri="{FF2B5EF4-FFF2-40B4-BE49-F238E27FC236}">
                    <a16:creationId xmlns:a16="http://schemas.microsoft.com/office/drawing/2014/main" id="{E9CFF68F-276D-B6B0-49A1-3CB3DAEAE6AB}"/>
                  </a:ext>
                </a:extLst>
              </p:cNvPr>
              <p:cNvSpPr/>
              <p:nvPr/>
            </p:nvSpPr>
            <p:spPr>
              <a:xfrm>
                <a:off x="5692140" y="2647950"/>
                <a:ext cx="7620" cy="7619"/>
              </a:xfrm>
              <a:custGeom>
                <a:avLst/>
                <a:gdLst>
                  <a:gd name="connsiteX0" fmla="*/ 3810 w 7620"/>
                  <a:gd name="connsiteY0" fmla="*/ 7620 h 7619"/>
                  <a:gd name="connsiteX1" fmla="*/ 0 w 7620"/>
                  <a:gd name="connsiteY1" fmla="*/ 3810 h 7619"/>
                  <a:gd name="connsiteX2" fmla="*/ 3810 w 7620"/>
                  <a:gd name="connsiteY2" fmla="*/ 0 h 7619"/>
                  <a:gd name="connsiteX3" fmla="*/ 7620 w 7620"/>
                  <a:gd name="connsiteY3" fmla="*/ 3810 h 7619"/>
                  <a:gd name="connsiteX4" fmla="*/ 3810 w 7620"/>
                  <a:gd name="connsiteY4" fmla="*/ 7620 h 7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 h="7619">
                    <a:moveTo>
                      <a:pt x="3810" y="7620"/>
                    </a:moveTo>
                    <a:cubicBezTo>
                      <a:pt x="0" y="7620"/>
                      <a:pt x="0" y="7620"/>
                      <a:pt x="0" y="3810"/>
                    </a:cubicBezTo>
                    <a:cubicBezTo>
                      <a:pt x="0" y="0"/>
                      <a:pt x="3810" y="0"/>
                      <a:pt x="3810" y="0"/>
                    </a:cubicBezTo>
                    <a:cubicBezTo>
                      <a:pt x="7620" y="0"/>
                      <a:pt x="7620" y="0"/>
                      <a:pt x="7620" y="3810"/>
                    </a:cubicBezTo>
                    <a:cubicBezTo>
                      <a:pt x="7620" y="3810"/>
                      <a:pt x="7620" y="7620"/>
                      <a:pt x="3810" y="7620"/>
                    </a:cubicBezTo>
                    <a:close/>
                  </a:path>
                </a:pathLst>
              </a:custGeom>
              <a:solidFill>
                <a:srgbClr val="FFC5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22" name="Freeform: Shape 1221">
                <a:extLst>
                  <a:ext uri="{FF2B5EF4-FFF2-40B4-BE49-F238E27FC236}">
                    <a16:creationId xmlns:a16="http://schemas.microsoft.com/office/drawing/2014/main" id="{56188CFA-534A-FDB5-FF29-87BB296520BD}"/>
                  </a:ext>
                </a:extLst>
              </p:cNvPr>
              <p:cNvSpPr/>
              <p:nvPr/>
            </p:nvSpPr>
            <p:spPr>
              <a:xfrm>
                <a:off x="6438901" y="2366962"/>
                <a:ext cx="11430" cy="6667"/>
              </a:xfrm>
              <a:custGeom>
                <a:avLst/>
                <a:gdLst>
                  <a:gd name="connsiteX0" fmla="*/ 0 w 11430"/>
                  <a:gd name="connsiteY0" fmla="*/ 2858 h 6667"/>
                  <a:gd name="connsiteX1" fmla="*/ 0 w 11430"/>
                  <a:gd name="connsiteY1" fmla="*/ 2858 h 6667"/>
                  <a:gd name="connsiteX2" fmla="*/ 11430 w 11430"/>
                  <a:gd name="connsiteY2" fmla="*/ 2858 h 6667"/>
                  <a:gd name="connsiteX3" fmla="*/ 7620 w 11430"/>
                  <a:gd name="connsiteY3" fmla="*/ 6668 h 6667"/>
                  <a:gd name="connsiteX4" fmla="*/ 0 w 11430"/>
                  <a:gd name="connsiteY4" fmla="*/ 2858 h 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6667">
                    <a:moveTo>
                      <a:pt x="0" y="2858"/>
                    </a:moveTo>
                    <a:cubicBezTo>
                      <a:pt x="0" y="2858"/>
                      <a:pt x="0" y="2858"/>
                      <a:pt x="0" y="2858"/>
                    </a:cubicBezTo>
                    <a:cubicBezTo>
                      <a:pt x="7620" y="-953"/>
                      <a:pt x="7620" y="-953"/>
                      <a:pt x="11430" y="2858"/>
                    </a:cubicBezTo>
                    <a:cubicBezTo>
                      <a:pt x="11430" y="6668"/>
                      <a:pt x="11430" y="6668"/>
                      <a:pt x="7620" y="6668"/>
                    </a:cubicBezTo>
                    <a:cubicBezTo>
                      <a:pt x="3810" y="6668"/>
                      <a:pt x="0" y="6668"/>
                      <a:pt x="0" y="2858"/>
                    </a:cubicBezTo>
                    <a:close/>
                  </a:path>
                </a:pathLst>
              </a:custGeom>
              <a:solidFill>
                <a:srgbClr val="FFBF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23" name="Freeform: Shape 1222">
                <a:extLst>
                  <a:ext uri="{FF2B5EF4-FFF2-40B4-BE49-F238E27FC236}">
                    <a16:creationId xmlns:a16="http://schemas.microsoft.com/office/drawing/2014/main" id="{68DB2E9E-6EA2-DC98-6F52-05F43223D06E}"/>
                  </a:ext>
                </a:extLst>
              </p:cNvPr>
              <p:cNvSpPr/>
              <p:nvPr/>
            </p:nvSpPr>
            <p:spPr>
              <a:xfrm>
                <a:off x="5539740" y="3242309"/>
                <a:ext cx="7620" cy="7620"/>
              </a:xfrm>
              <a:custGeom>
                <a:avLst/>
                <a:gdLst>
                  <a:gd name="connsiteX0" fmla="*/ 7620 w 7620"/>
                  <a:gd name="connsiteY0" fmla="*/ 3810 h 7620"/>
                  <a:gd name="connsiteX1" fmla="*/ 3810 w 7620"/>
                  <a:gd name="connsiteY1" fmla="*/ 7620 h 7620"/>
                  <a:gd name="connsiteX2" fmla="*/ 0 w 7620"/>
                  <a:gd name="connsiteY2" fmla="*/ 3810 h 7620"/>
                  <a:gd name="connsiteX3" fmla="*/ 3810 w 7620"/>
                  <a:gd name="connsiteY3" fmla="*/ 0 h 7620"/>
                  <a:gd name="connsiteX4" fmla="*/ 7620 w 7620"/>
                  <a:gd name="connsiteY4" fmla="*/ 381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 h="7620">
                    <a:moveTo>
                      <a:pt x="7620" y="3810"/>
                    </a:moveTo>
                    <a:cubicBezTo>
                      <a:pt x="7620" y="7620"/>
                      <a:pt x="7620" y="7620"/>
                      <a:pt x="3810" y="7620"/>
                    </a:cubicBezTo>
                    <a:cubicBezTo>
                      <a:pt x="0" y="7620"/>
                      <a:pt x="0" y="7620"/>
                      <a:pt x="0" y="3810"/>
                    </a:cubicBezTo>
                    <a:cubicBezTo>
                      <a:pt x="0" y="0"/>
                      <a:pt x="0" y="0"/>
                      <a:pt x="3810" y="0"/>
                    </a:cubicBezTo>
                    <a:cubicBezTo>
                      <a:pt x="7620" y="0"/>
                      <a:pt x="7620" y="0"/>
                      <a:pt x="7620" y="3810"/>
                    </a:cubicBezTo>
                    <a:close/>
                  </a:path>
                </a:pathLst>
              </a:custGeom>
              <a:solidFill>
                <a:srgbClr val="FF9EF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24" name="Freeform: Shape 1223">
                <a:extLst>
                  <a:ext uri="{FF2B5EF4-FFF2-40B4-BE49-F238E27FC236}">
                    <a16:creationId xmlns:a16="http://schemas.microsoft.com/office/drawing/2014/main" id="{435581EF-1393-622A-695D-C9D859010CB8}"/>
                  </a:ext>
                </a:extLst>
              </p:cNvPr>
              <p:cNvSpPr/>
              <p:nvPr/>
            </p:nvSpPr>
            <p:spPr>
              <a:xfrm>
                <a:off x="4850131" y="2316479"/>
                <a:ext cx="11429" cy="7620"/>
              </a:xfrm>
              <a:custGeom>
                <a:avLst/>
                <a:gdLst>
                  <a:gd name="connsiteX0" fmla="*/ 7620 w 11429"/>
                  <a:gd name="connsiteY0" fmla="*/ 0 h 7620"/>
                  <a:gd name="connsiteX1" fmla="*/ 11430 w 11429"/>
                  <a:gd name="connsiteY1" fmla="*/ 3810 h 7620"/>
                  <a:gd name="connsiteX2" fmla="*/ 3810 w 11429"/>
                  <a:gd name="connsiteY2" fmla="*/ 7620 h 7620"/>
                  <a:gd name="connsiteX3" fmla="*/ 0 w 11429"/>
                  <a:gd name="connsiteY3" fmla="*/ 3810 h 7620"/>
                  <a:gd name="connsiteX4" fmla="*/ 7620 w 11429"/>
                  <a:gd name="connsiteY4" fmla="*/ 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9" h="7620">
                    <a:moveTo>
                      <a:pt x="7620" y="0"/>
                    </a:moveTo>
                    <a:cubicBezTo>
                      <a:pt x="11430" y="0"/>
                      <a:pt x="11430" y="0"/>
                      <a:pt x="11430" y="3810"/>
                    </a:cubicBezTo>
                    <a:cubicBezTo>
                      <a:pt x="11430" y="7620"/>
                      <a:pt x="7620" y="7620"/>
                      <a:pt x="3810" y="7620"/>
                    </a:cubicBezTo>
                    <a:cubicBezTo>
                      <a:pt x="0" y="7620"/>
                      <a:pt x="0" y="7620"/>
                      <a:pt x="0" y="3810"/>
                    </a:cubicBezTo>
                    <a:cubicBezTo>
                      <a:pt x="0" y="3810"/>
                      <a:pt x="3810" y="3810"/>
                      <a:pt x="7620" y="0"/>
                    </a:cubicBezTo>
                    <a:close/>
                  </a:path>
                </a:pathLst>
              </a:custGeom>
              <a:solidFill>
                <a:srgbClr val="FFC8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25" name="Freeform: Shape 1224">
                <a:extLst>
                  <a:ext uri="{FF2B5EF4-FFF2-40B4-BE49-F238E27FC236}">
                    <a16:creationId xmlns:a16="http://schemas.microsoft.com/office/drawing/2014/main" id="{B26FA063-81FA-3B34-8FDE-5BA3A386B51D}"/>
                  </a:ext>
                </a:extLst>
              </p:cNvPr>
              <p:cNvSpPr/>
              <p:nvPr/>
            </p:nvSpPr>
            <p:spPr>
              <a:xfrm>
                <a:off x="6656070" y="1664970"/>
                <a:ext cx="11430" cy="5503"/>
              </a:xfrm>
              <a:custGeom>
                <a:avLst/>
                <a:gdLst>
                  <a:gd name="connsiteX0" fmla="*/ 0 w 11430"/>
                  <a:gd name="connsiteY0" fmla="*/ 3810 h 5503"/>
                  <a:gd name="connsiteX1" fmla="*/ 7620 w 11430"/>
                  <a:gd name="connsiteY1" fmla="*/ 0 h 5503"/>
                  <a:gd name="connsiteX2" fmla="*/ 11430 w 11430"/>
                  <a:gd name="connsiteY2" fmla="*/ 3810 h 5503"/>
                  <a:gd name="connsiteX3" fmla="*/ 0 w 11430"/>
                  <a:gd name="connsiteY3" fmla="*/ 3810 h 5503"/>
                  <a:gd name="connsiteX4" fmla="*/ 0 w 11430"/>
                  <a:gd name="connsiteY4" fmla="*/ 3810 h 5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5503">
                    <a:moveTo>
                      <a:pt x="0" y="3810"/>
                    </a:moveTo>
                    <a:cubicBezTo>
                      <a:pt x="0" y="0"/>
                      <a:pt x="3810" y="0"/>
                      <a:pt x="7620" y="0"/>
                    </a:cubicBezTo>
                    <a:cubicBezTo>
                      <a:pt x="7620" y="0"/>
                      <a:pt x="11430" y="0"/>
                      <a:pt x="11430" y="3810"/>
                    </a:cubicBezTo>
                    <a:cubicBezTo>
                      <a:pt x="11430" y="3810"/>
                      <a:pt x="7620" y="3810"/>
                      <a:pt x="0" y="3810"/>
                    </a:cubicBezTo>
                    <a:cubicBezTo>
                      <a:pt x="3810" y="7620"/>
                      <a:pt x="0" y="3810"/>
                      <a:pt x="0" y="3810"/>
                    </a:cubicBezTo>
                    <a:close/>
                  </a:path>
                </a:pathLst>
              </a:custGeom>
              <a:solidFill>
                <a:srgbClr val="FFCE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26" name="Freeform: Shape 1225">
                <a:extLst>
                  <a:ext uri="{FF2B5EF4-FFF2-40B4-BE49-F238E27FC236}">
                    <a16:creationId xmlns:a16="http://schemas.microsoft.com/office/drawing/2014/main" id="{6A3EA507-4B67-08BB-E7B1-E376E6EDDB78}"/>
                  </a:ext>
                </a:extLst>
              </p:cNvPr>
              <p:cNvSpPr/>
              <p:nvPr/>
            </p:nvSpPr>
            <p:spPr>
              <a:xfrm>
                <a:off x="7626042" y="640079"/>
                <a:ext cx="13008" cy="7620"/>
              </a:xfrm>
              <a:custGeom>
                <a:avLst/>
                <a:gdLst>
                  <a:gd name="connsiteX0" fmla="*/ 1578 w 13008"/>
                  <a:gd name="connsiteY0" fmla="*/ 3810 h 7620"/>
                  <a:gd name="connsiteX1" fmla="*/ 9198 w 13008"/>
                  <a:gd name="connsiteY1" fmla="*/ 0 h 7620"/>
                  <a:gd name="connsiteX2" fmla="*/ 13008 w 13008"/>
                  <a:gd name="connsiteY2" fmla="*/ 3810 h 7620"/>
                  <a:gd name="connsiteX3" fmla="*/ 5388 w 13008"/>
                  <a:gd name="connsiteY3" fmla="*/ 7620 h 7620"/>
                  <a:gd name="connsiteX4" fmla="*/ 1578 w 13008"/>
                  <a:gd name="connsiteY4" fmla="*/ 381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08" h="7620">
                    <a:moveTo>
                      <a:pt x="1578" y="3810"/>
                    </a:moveTo>
                    <a:cubicBezTo>
                      <a:pt x="1578" y="3810"/>
                      <a:pt x="5388" y="0"/>
                      <a:pt x="9198" y="0"/>
                    </a:cubicBezTo>
                    <a:cubicBezTo>
                      <a:pt x="9198" y="0"/>
                      <a:pt x="13008" y="0"/>
                      <a:pt x="13008" y="3810"/>
                    </a:cubicBezTo>
                    <a:cubicBezTo>
                      <a:pt x="13008" y="7620"/>
                      <a:pt x="9198" y="7620"/>
                      <a:pt x="5388" y="7620"/>
                    </a:cubicBezTo>
                    <a:cubicBezTo>
                      <a:pt x="1578" y="7620"/>
                      <a:pt x="-2232" y="7620"/>
                      <a:pt x="1578" y="3810"/>
                    </a:cubicBezTo>
                    <a:close/>
                  </a:path>
                </a:pathLst>
              </a:custGeom>
              <a:solidFill>
                <a:srgbClr val="FF99F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27" name="Freeform: Shape 1226">
                <a:extLst>
                  <a:ext uri="{FF2B5EF4-FFF2-40B4-BE49-F238E27FC236}">
                    <a16:creationId xmlns:a16="http://schemas.microsoft.com/office/drawing/2014/main" id="{57284200-C55F-7241-CAF8-7647E57FFD4D}"/>
                  </a:ext>
                </a:extLst>
              </p:cNvPr>
              <p:cNvSpPr/>
              <p:nvPr/>
            </p:nvSpPr>
            <p:spPr>
              <a:xfrm>
                <a:off x="5497831" y="1360170"/>
                <a:ext cx="7619" cy="7620"/>
              </a:xfrm>
              <a:custGeom>
                <a:avLst/>
                <a:gdLst>
                  <a:gd name="connsiteX0" fmla="*/ 0 w 7619"/>
                  <a:gd name="connsiteY0" fmla="*/ 3810 h 7620"/>
                  <a:gd name="connsiteX1" fmla="*/ 3810 w 7619"/>
                  <a:gd name="connsiteY1" fmla="*/ 0 h 7620"/>
                  <a:gd name="connsiteX2" fmla="*/ 7620 w 7619"/>
                  <a:gd name="connsiteY2" fmla="*/ 3810 h 7620"/>
                  <a:gd name="connsiteX3" fmla="*/ 3810 w 7619"/>
                  <a:gd name="connsiteY3" fmla="*/ 7620 h 7620"/>
                  <a:gd name="connsiteX4" fmla="*/ 0 w 7619"/>
                  <a:gd name="connsiteY4" fmla="*/ 381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9" h="7620">
                    <a:moveTo>
                      <a:pt x="0" y="3810"/>
                    </a:moveTo>
                    <a:cubicBezTo>
                      <a:pt x="0" y="0"/>
                      <a:pt x="3810" y="0"/>
                      <a:pt x="3810" y="0"/>
                    </a:cubicBezTo>
                    <a:cubicBezTo>
                      <a:pt x="7620" y="0"/>
                      <a:pt x="7620" y="0"/>
                      <a:pt x="7620" y="3810"/>
                    </a:cubicBezTo>
                    <a:cubicBezTo>
                      <a:pt x="7620" y="7620"/>
                      <a:pt x="3810" y="7620"/>
                      <a:pt x="3810" y="7620"/>
                    </a:cubicBezTo>
                    <a:cubicBezTo>
                      <a:pt x="3810" y="7620"/>
                      <a:pt x="0" y="7620"/>
                      <a:pt x="0" y="3810"/>
                    </a:cubicBezTo>
                    <a:close/>
                  </a:path>
                </a:pathLst>
              </a:custGeom>
              <a:solidFill>
                <a:srgbClr val="FFA4F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28" name="Freeform: Shape 1227">
                <a:extLst>
                  <a:ext uri="{FF2B5EF4-FFF2-40B4-BE49-F238E27FC236}">
                    <a16:creationId xmlns:a16="http://schemas.microsoft.com/office/drawing/2014/main" id="{35A65935-47FD-4498-A7AB-6EDF0F7FE95B}"/>
                  </a:ext>
                </a:extLst>
              </p:cNvPr>
              <p:cNvSpPr/>
              <p:nvPr/>
            </p:nvSpPr>
            <p:spPr>
              <a:xfrm>
                <a:off x="4716781" y="2289809"/>
                <a:ext cx="11429" cy="7620"/>
              </a:xfrm>
              <a:custGeom>
                <a:avLst/>
                <a:gdLst>
                  <a:gd name="connsiteX0" fmla="*/ 0 w 11429"/>
                  <a:gd name="connsiteY0" fmla="*/ 3810 h 7620"/>
                  <a:gd name="connsiteX1" fmla="*/ 3810 w 11429"/>
                  <a:gd name="connsiteY1" fmla="*/ 0 h 7620"/>
                  <a:gd name="connsiteX2" fmla="*/ 11430 w 11429"/>
                  <a:gd name="connsiteY2" fmla="*/ 3810 h 7620"/>
                  <a:gd name="connsiteX3" fmla="*/ 7620 w 11429"/>
                  <a:gd name="connsiteY3" fmla="*/ 7620 h 7620"/>
                  <a:gd name="connsiteX4" fmla="*/ 0 w 11429"/>
                  <a:gd name="connsiteY4" fmla="*/ 381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9" h="7620">
                    <a:moveTo>
                      <a:pt x="0" y="3810"/>
                    </a:moveTo>
                    <a:cubicBezTo>
                      <a:pt x="0" y="0"/>
                      <a:pt x="0" y="0"/>
                      <a:pt x="3810" y="0"/>
                    </a:cubicBezTo>
                    <a:cubicBezTo>
                      <a:pt x="7620" y="0"/>
                      <a:pt x="11430" y="0"/>
                      <a:pt x="11430" y="3810"/>
                    </a:cubicBezTo>
                    <a:cubicBezTo>
                      <a:pt x="11430" y="7620"/>
                      <a:pt x="11430" y="7620"/>
                      <a:pt x="7620" y="7620"/>
                    </a:cubicBezTo>
                    <a:cubicBezTo>
                      <a:pt x="3810" y="7620"/>
                      <a:pt x="0" y="3810"/>
                      <a:pt x="0" y="3810"/>
                    </a:cubicBezTo>
                    <a:close/>
                  </a:path>
                </a:pathLst>
              </a:custGeom>
              <a:solidFill>
                <a:srgbClr val="FFC9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29" name="Freeform: Shape 1228">
                <a:extLst>
                  <a:ext uri="{FF2B5EF4-FFF2-40B4-BE49-F238E27FC236}">
                    <a16:creationId xmlns:a16="http://schemas.microsoft.com/office/drawing/2014/main" id="{E670C82D-1E70-B524-1E41-B3BF93592C1A}"/>
                  </a:ext>
                </a:extLst>
              </p:cNvPr>
              <p:cNvSpPr/>
              <p:nvPr/>
            </p:nvSpPr>
            <p:spPr>
              <a:xfrm>
                <a:off x="6111240" y="1165860"/>
                <a:ext cx="7620" cy="7619"/>
              </a:xfrm>
              <a:custGeom>
                <a:avLst/>
                <a:gdLst>
                  <a:gd name="connsiteX0" fmla="*/ 0 w 7620"/>
                  <a:gd name="connsiteY0" fmla="*/ 3810 h 7619"/>
                  <a:gd name="connsiteX1" fmla="*/ 3810 w 7620"/>
                  <a:gd name="connsiteY1" fmla="*/ 0 h 7619"/>
                  <a:gd name="connsiteX2" fmla="*/ 7620 w 7620"/>
                  <a:gd name="connsiteY2" fmla="*/ 3810 h 7619"/>
                  <a:gd name="connsiteX3" fmla="*/ 3810 w 7620"/>
                  <a:gd name="connsiteY3" fmla="*/ 7620 h 7619"/>
                  <a:gd name="connsiteX4" fmla="*/ 0 w 7620"/>
                  <a:gd name="connsiteY4" fmla="*/ 3810 h 7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 h="7619">
                    <a:moveTo>
                      <a:pt x="0" y="3810"/>
                    </a:moveTo>
                    <a:cubicBezTo>
                      <a:pt x="0" y="0"/>
                      <a:pt x="0" y="0"/>
                      <a:pt x="3810" y="0"/>
                    </a:cubicBezTo>
                    <a:cubicBezTo>
                      <a:pt x="7620" y="0"/>
                      <a:pt x="7620" y="3810"/>
                      <a:pt x="7620" y="3810"/>
                    </a:cubicBezTo>
                    <a:cubicBezTo>
                      <a:pt x="7620" y="7620"/>
                      <a:pt x="7620" y="7620"/>
                      <a:pt x="3810" y="7620"/>
                    </a:cubicBezTo>
                    <a:cubicBezTo>
                      <a:pt x="0" y="7620"/>
                      <a:pt x="0" y="7620"/>
                      <a:pt x="0" y="3810"/>
                    </a:cubicBezTo>
                    <a:close/>
                  </a:path>
                </a:pathLst>
              </a:custGeom>
              <a:solidFill>
                <a:srgbClr val="FFD2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30" name="Freeform: Shape 1229">
                <a:extLst>
                  <a:ext uri="{FF2B5EF4-FFF2-40B4-BE49-F238E27FC236}">
                    <a16:creationId xmlns:a16="http://schemas.microsoft.com/office/drawing/2014/main" id="{4697027A-20A2-6723-ED32-B8B78A6DA99C}"/>
                  </a:ext>
                </a:extLst>
              </p:cNvPr>
              <p:cNvSpPr/>
              <p:nvPr/>
            </p:nvSpPr>
            <p:spPr>
              <a:xfrm>
                <a:off x="7978140" y="1613746"/>
                <a:ext cx="11430" cy="8360"/>
              </a:xfrm>
              <a:custGeom>
                <a:avLst/>
                <a:gdLst>
                  <a:gd name="connsiteX0" fmla="*/ 11430 w 11430"/>
                  <a:gd name="connsiteY0" fmla="*/ 1693 h 8360"/>
                  <a:gd name="connsiteX1" fmla="*/ 7620 w 11430"/>
                  <a:gd name="connsiteY1" fmla="*/ 5503 h 8360"/>
                  <a:gd name="connsiteX2" fmla="*/ 0 w 11430"/>
                  <a:gd name="connsiteY2" fmla="*/ 5503 h 8360"/>
                  <a:gd name="connsiteX3" fmla="*/ 3810 w 11430"/>
                  <a:gd name="connsiteY3" fmla="*/ 1693 h 8360"/>
                  <a:gd name="connsiteX4" fmla="*/ 11430 w 11430"/>
                  <a:gd name="connsiteY4" fmla="*/ 1693 h 83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8360">
                    <a:moveTo>
                      <a:pt x="11430" y="1693"/>
                    </a:moveTo>
                    <a:cubicBezTo>
                      <a:pt x="7620" y="5503"/>
                      <a:pt x="7620" y="5503"/>
                      <a:pt x="7620" y="5503"/>
                    </a:cubicBezTo>
                    <a:cubicBezTo>
                      <a:pt x="3810" y="9313"/>
                      <a:pt x="0" y="9313"/>
                      <a:pt x="0" y="5503"/>
                    </a:cubicBezTo>
                    <a:cubicBezTo>
                      <a:pt x="0" y="1693"/>
                      <a:pt x="3810" y="1693"/>
                      <a:pt x="3810" y="1693"/>
                    </a:cubicBezTo>
                    <a:cubicBezTo>
                      <a:pt x="3810" y="1693"/>
                      <a:pt x="3810" y="-2117"/>
                      <a:pt x="11430" y="1693"/>
                    </a:cubicBezTo>
                    <a:close/>
                  </a:path>
                </a:pathLst>
              </a:custGeom>
              <a:solidFill>
                <a:srgbClr val="FFF0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31" name="Freeform: Shape 1230">
                <a:extLst>
                  <a:ext uri="{FF2B5EF4-FFF2-40B4-BE49-F238E27FC236}">
                    <a16:creationId xmlns:a16="http://schemas.microsoft.com/office/drawing/2014/main" id="{8833E3C4-E4EB-A604-79B8-460E7B79D6BF}"/>
                  </a:ext>
                </a:extLst>
              </p:cNvPr>
              <p:cNvSpPr/>
              <p:nvPr/>
            </p:nvSpPr>
            <p:spPr>
              <a:xfrm>
                <a:off x="4099560" y="872489"/>
                <a:ext cx="11430" cy="7620"/>
              </a:xfrm>
              <a:custGeom>
                <a:avLst/>
                <a:gdLst>
                  <a:gd name="connsiteX0" fmla="*/ 11430 w 11430"/>
                  <a:gd name="connsiteY0" fmla="*/ 7620 h 7620"/>
                  <a:gd name="connsiteX1" fmla="*/ 11430 w 11430"/>
                  <a:gd name="connsiteY1" fmla="*/ 7620 h 7620"/>
                  <a:gd name="connsiteX2" fmla="*/ 0 w 11430"/>
                  <a:gd name="connsiteY2" fmla="*/ 3810 h 7620"/>
                  <a:gd name="connsiteX3" fmla="*/ 0 w 11430"/>
                  <a:gd name="connsiteY3" fmla="*/ 0 h 7620"/>
                  <a:gd name="connsiteX4" fmla="*/ 11430 w 11430"/>
                  <a:gd name="connsiteY4" fmla="*/ 7620 h 7620"/>
                  <a:gd name="connsiteX5" fmla="*/ 11430 w 11430"/>
                  <a:gd name="connsiteY5" fmla="*/ 7620 h 7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30" h="7620">
                    <a:moveTo>
                      <a:pt x="11430" y="7620"/>
                    </a:moveTo>
                    <a:cubicBezTo>
                      <a:pt x="11430" y="7620"/>
                      <a:pt x="11430" y="7620"/>
                      <a:pt x="11430" y="7620"/>
                    </a:cubicBezTo>
                    <a:cubicBezTo>
                      <a:pt x="3810" y="7620"/>
                      <a:pt x="0" y="7620"/>
                      <a:pt x="0" y="3810"/>
                    </a:cubicBezTo>
                    <a:cubicBezTo>
                      <a:pt x="0" y="3810"/>
                      <a:pt x="0" y="0"/>
                      <a:pt x="0" y="0"/>
                    </a:cubicBezTo>
                    <a:cubicBezTo>
                      <a:pt x="7620" y="0"/>
                      <a:pt x="7620" y="3810"/>
                      <a:pt x="11430" y="7620"/>
                    </a:cubicBezTo>
                    <a:cubicBezTo>
                      <a:pt x="11430" y="7620"/>
                      <a:pt x="11430" y="7620"/>
                      <a:pt x="11430" y="7620"/>
                    </a:cubicBezTo>
                    <a:close/>
                  </a:path>
                </a:pathLst>
              </a:custGeom>
              <a:solidFill>
                <a:srgbClr val="FFB0F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32" name="Freeform: Shape 1231">
                <a:extLst>
                  <a:ext uri="{FF2B5EF4-FFF2-40B4-BE49-F238E27FC236}">
                    <a16:creationId xmlns:a16="http://schemas.microsoft.com/office/drawing/2014/main" id="{D444B389-523E-F4B6-D45C-AF1A7FEFF709}"/>
                  </a:ext>
                </a:extLst>
              </p:cNvPr>
              <p:cNvSpPr/>
              <p:nvPr/>
            </p:nvSpPr>
            <p:spPr>
              <a:xfrm>
                <a:off x="9022081" y="2546032"/>
                <a:ext cx="15239" cy="5714"/>
              </a:xfrm>
              <a:custGeom>
                <a:avLst/>
                <a:gdLst>
                  <a:gd name="connsiteX0" fmla="*/ 15240 w 15239"/>
                  <a:gd name="connsiteY0" fmla="*/ 2857 h 5714"/>
                  <a:gd name="connsiteX1" fmla="*/ 0 w 15239"/>
                  <a:gd name="connsiteY1" fmla="*/ 2857 h 5714"/>
                  <a:gd name="connsiteX2" fmla="*/ 15240 w 15239"/>
                  <a:gd name="connsiteY2" fmla="*/ 2857 h 5714"/>
                </a:gdLst>
                <a:ahLst/>
                <a:cxnLst>
                  <a:cxn ang="0">
                    <a:pos x="connsiteX0" y="connsiteY0"/>
                  </a:cxn>
                  <a:cxn ang="0">
                    <a:pos x="connsiteX1" y="connsiteY1"/>
                  </a:cxn>
                  <a:cxn ang="0">
                    <a:pos x="connsiteX2" y="connsiteY2"/>
                  </a:cxn>
                </a:cxnLst>
                <a:rect l="l" t="t" r="r" b="b"/>
                <a:pathLst>
                  <a:path w="15239" h="5714">
                    <a:moveTo>
                      <a:pt x="15240" y="2857"/>
                    </a:moveTo>
                    <a:cubicBezTo>
                      <a:pt x="11430" y="6667"/>
                      <a:pt x="3810" y="6667"/>
                      <a:pt x="0" y="2857"/>
                    </a:cubicBezTo>
                    <a:cubicBezTo>
                      <a:pt x="3810" y="-952"/>
                      <a:pt x="7620" y="-952"/>
                      <a:pt x="15240" y="2857"/>
                    </a:cubicBezTo>
                    <a:close/>
                  </a:path>
                </a:pathLst>
              </a:custGeom>
              <a:solidFill>
                <a:srgbClr val="FFB9F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33" name="Freeform: Shape 1232">
                <a:extLst>
                  <a:ext uri="{FF2B5EF4-FFF2-40B4-BE49-F238E27FC236}">
                    <a16:creationId xmlns:a16="http://schemas.microsoft.com/office/drawing/2014/main" id="{CA892BF9-A3A1-5013-3F27-04C910E24B6E}"/>
                  </a:ext>
                </a:extLst>
              </p:cNvPr>
              <p:cNvSpPr/>
              <p:nvPr/>
            </p:nvSpPr>
            <p:spPr>
              <a:xfrm>
                <a:off x="3352801" y="1615440"/>
                <a:ext cx="10122" cy="7619"/>
              </a:xfrm>
              <a:custGeom>
                <a:avLst/>
                <a:gdLst>
                  <a:gd name="connsiteX0" fmla="*/ 7620 w 10122"/>
                  <a:gd name="connsiteY0" fmla="*/ 7620 h 7619"/>
                  <a:gd name="connsiteX1" fmla="*/ 0 w 10122"/>
                  <a:gd name="connsiteY1" fmla="*/ 0 h 7619"/>
                  <a:gd name="connsiteX2" fmla="*/ 3810 w 10122"/>
                  <a:gd name="connsiteY2" fmla="*/ 0 h 7619"/>
                  <a:gd name="connsiteX3" fmla="*/ 7620 w 10122"/>
                  <a:gd name="connsiteY3" fmla="*/ 7620 h 7619"/>
                </a:gdLst>
                <a:ahLst/>
                <a:cxnLst>
                  <a:cxn ang="0">
                    <a:pos x="connsiteX0" y="connsiteY0"/>
                  </a:cxn>
                  <a:cxn ang="0">
                    <a:pos x="connsiteX1" y="connsiteY1"/>
                  </a:cxn>
                  <a:cxn ang="0">
                    <a:pos x="connsiteX2" y="connsiteY2"/>
                  </a:cxn>
                  <a:cxn ang="0">
                    <a:pos x="connsiteX3" y="connsiteY3"/>
                  </a:cxn>
                </a:cxnLst>
                <a:rect l="l" t="t" r="r" b="b"/>
                <a:pathLst>
                  <a:path w="10122" h="7619">
                    <a:moveTo>
                      <a:pt x="7620" y="7620"/>
                    </a:moveTo>
                    <a:cubicBezTo>
                      <a:pt x="3810" y="7620"/>
                      <a:pt x="0" y="3810"/>
                      <a:pt x="0" y="0"/>
                    </a:cubicBezTo>
                    <a:cubicBezTo>
                      <a:pt x="0" y="0"/>
                      <a:pt x="0" y="0"/>
                      <a:pt x="3810" y="0"/>
                    </a:cubicBezTo>
                    <a:cubicBezTo>
                      <a:pt x="11430" y="0"/>
                      <a:pt x="11430" y="3810"/>
                      <a:pt x="7620" y="7620"/>
                    </a:cubicBezTo>
                    <a:close/>
                  </a:path>
                </a:pathLst>
              </a:custGeom>
              <a:solidFill>
                <a:srgbClr val="FFB6F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34" name="Freeform: Shape 1233">
                <a:extLst>
                  <a:ext uri="{FF2B5EF4-FFF2-40B4-BE49-F238E27FC236}">
                    <a16:creationId xmlns:a16="http://schemas.microsoft.com/office/drawing/2014/main" id="{6F099FF0-913A-54EF-A8D4-480E9B3356BE}"/>
                  </a:ext>
                </a:extLst>
              </p:cNvPr>
              <p:cNvSpPr/>
              <p:nvPr/>
            </p:nvSpPr>
            <p:spPr>
              <a:xfrm>
                <a:off x="7429501" y="1889759"/>
                <a:ext cx="7619" cy="8572"/>
              </a:xfrm>
              <a:custGeom>
                <a:avLst/>
                <a:gdLst>
                  <a:gd name="connsiteX0" fmla="*/ 7620 w 7619"/>
                  <a:gd name="connsiteY0" fmla="*/ 7620 h 8572"/>
                  <a:gd name="connsiteX1" fmla="*/ 0 w 7619"/>
                  <a:gd name="connsiteY1" fmla="*/ 3810 h 8572"/>
                  <a:gd name="connsiteX2" fmla="*/ 3810 w 7619"/>
                  <a:gd name="connsiteY2" fmla="*/ 0 h 8572"/>
                  <a:gd name="connsiteX3" fmla="*/ 7620 w 7619"/>
                  <a:gd name="connsiteY3" fmla="*/ 7620 h 8572"/>
                  <a:gd name="connsiteX4" fmla="*/ 7620 w 7619"/>
                  <a:gd name="connsiteY4" fmla="*/ 7620 h 8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9" h="8572">
                    <a:moveTo>
                      <a:pt x="7620" y="7620"/>
                    </a:moveTo>
                    <a:cubicBezTo>
                      <a:pt x="3810" y="7620"/>
                      <a:pt x="0" y="11430"/>
                      <a:pt x="0" y="3810"/>
                    </a:cubicBezTo>
                    <a:cubicBezTo>
                      <a:pt x="0" y="3810"/>
                      <a:pt x="0" y="0"/>
                      <a:pt x="3810" y="0"/>
                    </a:cubicBezTo>
                    <a:cubicBezTo>
                      <a:pt x="7620" y="0"/>
                      <a:pt x="7620" y="3810"/>
                      <a:pt x="7620" y="7620"/>
                    </a:cubicBezTo>
                    <a:lnTo>
                      <a:pt x="7620" y="7620"/>
                    </a:lnTo>
                    <a:close/>
                  </a:path>
                </a:pathLst>
              </a:custGeom>
              <a:solidFill>
                <a:srgbClr val="FFF6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35" name="Freeform: Shape 1234">
                <a:extLst>
                  <a:ext uri="{FF2B5EF4-FFF2-40B4-BE49-F238E27FC236}">
                    <a16:creationId xmlns:a16="http://schemas.microsoft.com/office/drawing/2014/main" id="{DB302FA9-EAF5-9CAC-E648-73230C260428}"/>
                  </a:ext>
                </a:extLst>
              </p:cNvPr>
              <p:cNvSpPr/>
              <p:nvPr/>
            </p:nvSpPr>
            <p:spPr>
              <a:xfrm>
                <a:off x="6027420" y="1874520"/>
                <a:ext cx="7619" cy="3809"/>
              </a:xfrm>
              <a:custGeom>
                <a:avLst/>
                <a:gdLst>
                  <a:gd name="connsiteX0" fmla="*/ 0 w 7619"/>
                  <a:gd name="connsiteY0" fmla="*/ 3810 h 3809"/>
                  <a:gd name="connsiteX1" fmla="*/ 3810 w 7619"/>
                  <a:gd name="connsiteY1" fmla="*/ 0 h 3809"/>
                  <a:gd name="connsiteX2" fmla="*/ 7620 w 7619"/>
                  <a:gd name="connsiteY2" fmla="*/ 3810 h 3809"/>
                  <a:gd name="connsiteX3" fmla="*/ 0 w 7619"/>
                  <a:gd name="connsiteY3" fmla="*/ 3810 h 3809"/>
                  <a:gd name="connsiteX4" fmla="*/ 0 w 7619"/>
                  <a:gd name="connsiteY4" fmla="*/ 3810 h 3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9" h="3809">
                    <a:moveTo>
                      <a:pt x="0" y="3810"/>
                    </a:moveTo>
                    <a:cubicBezTo>
                      <a:pt x="0" y="0"/>
                      <a:pt x="3810" y="0"/>
                      <a:pt x="3810" y="0"/>
                    </a:cubicBezTo>
                    <a:cubicBezTo>
                      <a:pt x="7620" y="0"/>
                      <a:pt x="7620" y="0"/>
                      <a:pt x="7620" y="3810"/>
                    </a:cubicBezTo>
                    <a:cubicBezTo>
                      <a:pt x="7620" y="3810"/>
                      <a:pt x="3810" y="3810"/>
                      <a:pt x="0" y="3810"/>
                    </a:cubicBezTo>
                    <a:cubicBezTo>
                      <a:pt x="0" y="3810"/>
                      <a:pt x="0" y="3810"/>
                      <a:pt x="0" y="3810"/>
                    </a:cubicBezTo>
                    <a:close/>
                  </a:path>
                </a:pathLst>
              </a:custGeom>
              <a:solidFill>
                <a:srgbClr val="FFF7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36" name="Freeform: Shape 1235">
                <a:extLst>
                  <a:ext uri="{FF2B5EF4-FFF2-40B4-BE49-F238E27FC236}">
                    <a16:creationId xmlns:a16="http://schemas.microsoft.com/office/drawing/2014/main" id="{0B705DC9-BE78-DB71-23C2-CC1247F8D6E7}"/>
                  </a:ext>
                </a:extLst>
              </p:cNvPr>
              <p:cNvSpPr/>
              <p:nvPr/>
            </p:nvSpPr>
            <p:spPr>
              <a:xfrm>
                <a:off x="6352223" y="1276350"/>
                <a:ext cx="10477" cy="7620"/>
              </a:xfrm>
              <a:custGeom>
                <a:avLst/>
                <a:gdLst>
                  <a:gd name="connsiteX0" fmla="*/ 2858 w 10477"/>
                  <a:gd name="connsiteY0" fmla="*/ 7620 h 7620"/>
                  <a:gd name="connsiteX1" fmla="*/ 2858 w 10477"/>
                  <a:gd name="connsiteY1" fmla="*/ 7620 h 7620"/>
                  <a:gd name="connsiteX2" fmla="*/ 6667 w 10477"/>
                  <a:gd name="connsiteY2" fmla="*/ 0 h 7620"/>
                  <a:gd name="connsiteX3" fmla="*/ 10478 w 10477"/>
                  <a:gd name="connsiteY3" fmla="*/ 3810 h 7620"/>
                  <a:gd name="connsiteX4" fmla="*/ 2858 w 10477"/>
                  <a:gd name="connsiteY4" fmla="*/ 762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 h="7620">
                    <a:moveTo>
                      <a:pt x="2858" y="7620"/>
                    </a:moveTo>
                    <a:cubicBezTo>
                      <a:pt x="-953" y="7620"/>
                      <a:pt x="-953" y="7620"/>
                      <a:pt x="2858" y="7620"/>
                    </a:cubicBezTo>
                    <a:cubicBezTo>
                      <a:pt x="-953" y="0"/>
                      <a:pt x="2858" y="0"/>
                      <a:pt x="6667" y="0"/>
                    </a:cubicBezTo>
                    <a:cubicBezTo>
                      <a:pt x="6667" y="0"/>
                      <a:pt x="10478" y="3810"/>
                      <a:pt x="10478" y="3810"/>
                    </a:cubicBezTo>
                    <a:cubicBezTo>
                      <a:pt x="6667" y="7620"/>
                      <a:pt x="6667" y="7620"/>
                      <a:pt x="2858" y="7620"/>
                    </a:cubicBezTo>
                    <a:close/>
                  </a:path>
                </a:pathLst>
              </a:custGeom>
              <a:solidFill>
                <a:srgbClr val="FF9BF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37" name="Freeform: Shape 1236">
                <a:extLst>
                  <a:ext uri="{FF2B5EF4-FFF2-40B4-BE49-F238E27FC236}">
                    <a16:creationId xmlns:a16="http://schemas.microsoft.com/office/drawing/2014/main" id="{A93A9591-6A8D-DFC1-A3E6-64D9CDF07FE7}"/>
                  </a:ext>
                </a:extLst>
              </p:cNvPr>
              <p:cNvSpPr/>
              <p:nvPr/>
            </p:nvSpPr>
            <p:spPr>
              <a:xfrm>
                <a:off x="7425690" y="1814512"/>
                <a:ext cx="11430" cy="6667"/>
              </a:xfrm>
              <a:custGeom>
                <a:avLst/>
                <a:gdLst>
                  <a:gd name="connsiteX0" fmla="*/ 11430 w 11430"/>
                  <a:gd name="connsiteY0" fmla="*/ 2858 h 6667"/>
                  <a:gd name="connsiteX1" fmla="*/ 3810 w 11430"/>
                  <a:gd name="connsiteY1" fmla="*/ 6668 h 6667"/>
                  <a:gd name="connsiteX2" fmla="*/ 0 w 11430"/>
                  <a:gd name="connsiteY2" fmla="*/ 2858 h 6667"/>
                  <a:gd name="connsiteX3" fmla="*/ 11430 w 11430"/>
                  <a:gd name="connsiteY3" fmla="*/ 2858 h 6667"/>
                  <a:gd name="connsiteX4" fmla="*/ 11430 w 11430"/>
                  <a:gd name="connsiteY4" fmla="*/ 2858 h 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6667">
                    <a:moveTo>
                      <a:pt x="11430" y="2858"/>
                    </a:moveTo>
                    <a:cubicBezTo>
                      <a:pt x="11430" y="6668"/>
                      <a:pt x="7620" y="6668"/>
                      <a:pt x="3810" y="6668"/>
                    </a:cubicBezTo>
                    <a:cubicBezTo>
                      <a:pt x="0" y="6668"/>
                      <a:pt x="0" y="6668"/>
                      <a:pt x="0" y="2858"/>
                    </a:cubicBezTo>
                    <a:cubicBezTo>
                      <a:pt x="3810" y="-953"/>
                      <a:pt x="7620" y="-953"/>
                      <a:pt x="11430" y="2858"/>
                    </a:cubicBezTo>
                    <a:cubicBezTo>
                      <a:pt x="11430" y="-953"/>
                      <a:pt x="11430" y="-953"/>
                      <a:pt x="11430" y="2858"/>
                    </a:cubicBezTo>
                    <a:close/>
                  </a:path>
                </a:pathLst>
              </a:custGeom>
              <a:solidFill>
                <a:srgbClr val="FFC1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38" name="Freeform: Shape 1237">
                <a:extLst>
                  <a:ext uri="{FF2B5EF4-FFF2-40B4-BE49-F238E27FC236}">
                    <a16:creationId xmlns:a16="http://schemas.microsoft.com/office/drawing/2014/main" id="{A264DEA9-F1CF-B3E6-DD8D-3D592A7311F2}"/>
                  </a:ext>
                </a:extLst>
              </p:cNvPr>
              <p:cNvSpPr/>
              <p:nvPr/>
            </p:nvSpPr>
            <p:spPr>
              <a:xfrm>
                <a:off x="5387340" y="1832609"/>
                <a:ext cx="7620" cy="7620"/>
              </a:xfrm>
              <a:custGeom>
                <a:avLst/>
                <a:gdLst>
                  <a:gd name="connsiteX0" fmla="*/ 3810 w 7620"/>
                  <a:gd name="connsiteY0" fmla="*/ 0 h 7620"/>
                  <a:gd name="connsiteX1" fmla="*/ 7620 w 7620"/>
                  <a:gd name="connsiteY1" fmla="*/ 3810 h 7620"/>
                  <a:gd name="connsiteX2" fmla="*/ 3810 w 7620"/>
                  <a:gd name="connsiteY2" fmla="*/ 7620 h 7620"/>
                  <a:gd name="connsiteX3" fmla="*/ 0 w 7620"/>
                  <a:gd name="connsiteY3" fmla="*/ 3810 h 7620"/>
                  <a:gd name="connsiteX4" fmla="*/ 3810 w 7620"/>
                  <a:gd name="connsiteY4" fmla="*/ 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 h="7620">
                    <a:moveTo>
                      <a:pt x="3810" y="0"/>
                    </a:moveTo>
                    <a:cubicBezTo>
                      <a:pt x="7620" y="0"/>
                      <a:pt x="7620" y="3810"/>
                      <a:pt x="7620" y="3810"/>
                    </a:cubicBezTo>
                    <a:cubicBezTo>
                      <a:pt x="7620" y="7620"/>
                      <a:pt x="3810" y="7620"/>
                      <a:pt x="3810" y="7620"/>
                    </a:cubicBezTo>
                    <a:cubicBezTo>
                      <a:pt x="3810" y="7620"/>
                      <a:pt x="0" y="3810"/>
                      <a:pt x="0" y="3810"/>
                    </a:cubicBezTo>
                    <a:cubicBezTo>
                      <a:pt x="0" y="3810"/>
                      <a:pt x="3810" y="0"/>
                      <a:pt x="3810" y="0"/>
                    </a:cubicBezTo>
                    <a:close/>
                  </a:path>
                </a:pathLst>
              </a:custGeom>
              <a:solidFill>
                <a:srgbClr val="FFD9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39" name="Freeform: Shape 1238">
                <a:extLst>
                  <a:ext uri="{FF2B5EF4-FFF2-40B4-BE49-F238E27FC236}">
                    <a16:creationId xmlns:a16="http://schemas.microsoft.com/office/drawing/2014/main" id="{A8AAC6A3-F01B-E821-F436-7F359D90A19A}"/>
                  </a:ext>
                </a:extLst>
              </p:cNvPr>
              <p:cNvSpPr/>
              <p:nvPr/>
            </p:nvSpPr>
            <p:spPr>
              <a:xfrm>
                <a:off x="6579870" y="1779270"/>
                <a:ext cx="9198" cy="7620"/>
              </a:xfrm>
              <a:custGeom>
                <a:avLst/>
                <a:gdLst>
                  <a:gd name="connsiteX0" fmla="*/ 3810 w 9198"/>
                  <a:gd name="connsiteY0" fmla="*/ 7620 h 7620"/>
                  <a:gd name="connsiteX1" fmla="*/ 0 w 9198"/>
                  <a:gd name="connsiteY1" fmla="*/ 3810 h 7620"/>
                  <a:gd name="connsiteX2" fmla="*/ 3810 w 9198"/>
                  <a:gd name="connsiteY2" fmla="*/ 0 h 7620"/>
                  <a:gd name="connsiteX3" fmla="*/ 7620 w 9198"/>
                  <a:gd name="connsiteY3" fmla="*/ 3810 h 7620"/>
                  <a:gd name="connsiteX4" fmla="*/ 3810 w 9198"/>
                  <a:gd name="connsiteY4" fmla="*/ 762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98" h="7620">
                    <a:moveTo>
                      <a:pt x="3810" y="7620"/>
                    </a:moveTo>
                    <a:cubicBezTo>
                      <a:pt x="0" y="7620"/>
                      <a:pt x="0" y="7620"/>
                      <a:pt x="0" y="3810"/>
                    </a:cubicBezTo>
                    <a:cubicBezTo>
                      <a:pt x="0" y="0"/>
                      <a:pt x="0" y="0"/>
                      <a:pt x="3810" y="0"/>
                    </a:cubicBezTo>
                    <a:cubicBezTo>
                      <a:pt x="7620" y="0"/>
                      <a:pt x="7620" y="0"/>
                      <a:pt x="7620" y="3810"/>
                    </a:cubicBezTo>
                    <a:cubicBezTo>
                      <a:pt x="11430" y="7620"/>
                      <a:pt x="7620" y="7620"/>
                      <a:pt x="3810" y="7620"/>
                    </a:cubicBezTo>
                    <a:close/>
                  </a:path>
                </a:pathLst>
              </a:custGeom>
              <a:solidFill>
                <a:srgbClr val="FF81E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40" name="Freeform: Shape 1239">
                <a:extLst>
                  <a:ext uri="{FF2B5EF4-FFF2-40B4-BE49-F238E27FC236}">
                    <a16:creationId xmlns:a16="http://schemas.microsoft.com/office/drawing/2014/main" id="{65A94C2E-ABCF-B2A3-49F6-8701543EEBAB}"/>
                  </a:ext>
                </a:extLst>
              </p:cNvPr>
              <p:cNvSpPr/>
              <p:nvPr/>
            </p:nvSpPr>
            <p:spPr>
              <a:xfrm>
                <a:off x="8279131" y="289559"/>
                <a:ext cx="10477" cy="5503"/>
              </a:xfrm>
              <a:custGeom>
                <a:avLst/>
                <a:gdLst>
                  <a:gd name="connsiteX0" fmla="*/ 0 w 10477"/>
                  <a:gd name="connsiteY0" fmla="*/ 3810 h 5503"/>
                  <a:gd name="connsiteX1" fmla="*/ 7620 w 10477"/>
                  <a:gd name="connsiteY1" fmla="*/ 0 h 5503"/>
                  <a:gd name="connsiteX2" fmla="*/ 7620 w 10477"/>
                  <a:gd name="connsiteY2" fmla="*/ 3810 h 5503"/>
                  <a:gd name="connsiteX3" fmla="*/ 0 w 10477"/>
                  <a:gd name="connsiteY3" fmla="*/ 3810 h 5503"/>
                  <a:gd name="connsiteX4" fmla="*/ 0 w 10477"/>
                  <a:gd name="connsiteY4" fmla="*/ 3810 h 5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 h="5503">
                    <a:moveTo>
                      <a:pt x="0" y="3810"/>
                    </a:moveTo>
                    <a:cubicBezTo>
                      <a:pt x="0" y="0"/>
                      <a:pt x="3810" y="0"/>
                      <a:pt x="7620" y="0"/>
                    </a:cubicBezTo>
                    <a:cubicBezTo>
                      <a:pt x="11430" y="0"/>
                      <a:pt x="11430" y="0"/>
                      <a:pt x="7620" y="3810"/>
                    </a:cubicBezTo>
                    <a:cubicBezTo>
                      <a:pt x="7620" y="3810"/>
                      <a:pt x="7620" y="7620"/>
                      <a:pt x="0" y="3810"/>
                    </a:cubicBezTo>
                    <a:cubicBezTo>
                      <a:pt x="0" y="7620"/>
                      <a:pt x="0" y="3810"/>
                      <a:pt x="0" y="3810"/>
                    </a:cubicBezTo>
                    <a:close/>
                  </a:path>
                </a:pathLst>
              </a:custGeom>
              <a:solidFill>
                <a:srgbClr val="FF83E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41" name="Freeform: Shape 1240">
                <a:extLst>
                  <a:ext uri="{FF2B5EF4-FFF2-40B4-BE49-F238E27FC236}">
                    <a16:creationId xmlns:a16="http://schemas.microsoft.com/office/drawing/2014/main" id="{6E6491FD-3FD8-47BC-5590-5FD787B044AC}"/>
                  </a:ext>
                </a:extLst>
              </p:cNvPr>
              <p:cNvSpPr/>
              <p:nvPr/>
            </p:nvSpPr>
            <p:spPr>
              <a:xfrm>
                <a:off x="5802631" y="2331720"/>
                <a:ext cx="11430" cy="8209"/>
              </a:xfrm>
              <a:custGeom>
                <a:avLst/>
                <a:gdLst>
                  <a:gd name="connsiteX0" fmla="*/ 0 w 11430"/>
                  <a:gd name="connsiteY0" fmla="*/ 3810 h 8209"/>
                  <a:gd name="connsiteX1" fmla="*/ 7620 w 11430"/>
                  <a:gd name="connsiteY1" fmla="*/ 0 h 8209"/>
                  <a:gd name="connsiteX2" fmla="*/ 11430 w 11430"/>
                  <a:gd name="connsiteY2" fmla="*/ 3810 h 8209"/>
                  <a:gd name="connsiteX3" fmla="*/ 0 w 11430"/>
                  <a:gd name="connsiteY3" fmla="*/ 3810 h 8209"/>
                  <a:gd name="connsiteX4" fmla="*/ 0 w 11430"/>
                  <a:gd name="connsiteY4" fmla="*/ 3810 h 82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8209">
                    <a:moveTo>
                      <a:pt x="0" y="3810"/>
                    </a:moveTo>
                    <a:cubicBezTo>
                      <a:pt x="0" y="0"/>
                      <a:pt x="3810" y="0"/>
                      <a:pt x="7620" y="0"/>
                    </a:cubicBezTo>
                    <a:cubicBezTo>
                      <a:pt x="7620" y="0"/>
                      <a:pt x="11430" y="0"/>
                      <a:pt x="11430" y="3810"/>
                    </a:cubicBezTo>
                    <a:cubicBezTo>
                      <a:pt x="7620" y="7620"/>
                      <a:pt x="7620" y="11430"/>
                      <a:pt x="0" y="3810"/>
                    </a:cubicBezTo>
                    <a:cubicBezTo>
                      <a:pt x="3810" y="7620"/>
                      <a:pt x="0" y="7620"/>
                      <a:pt x="0" y="3810"/>
                    </a:cubicBezTo>
                    <a:close/>
                  </a:path>
                </a:pathLst>
              </a:custGeom>
              <a:solidFill>
                <a:srgbClr val="FFF4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42" name="Freeform: Shape 1241">
                <a:extLst>
                  <a:ext uri="{FF2B5EF4-FFF2-40B4-BE49-F238E27FC236}">
                    <a16:creationId xmlns:a16="http://schemas.microsoft.com/office/drawing/2014/main" id="{94955F4D-8E32-C321-F619-01549E48A9CE}"/>
                  </a:ext>
                </a:extLst>
              </p:cNvPr>
              <p:cNvSpPr/>
              <p:nvPr/>
            </p:nvSpPr>
            <p:spPr>
              <a:xfrm>
                <a:off x="7014211" y="194309"/>
                <a:ext cx="9114" cy="10477"/>
              </a:xfrm>
              <a:custGeom>
                <a:avLst/>
                <a:gdLst>
                  <a:gd name="connsiteX0" fmla="*/ 0 w 9114"/>
                  <a:gd name="connsiteY0" fmla="*/ 7620 h 10477"/>
                  <a:gd name="connsiteX1" fmla="*/ 0 w 9114"/>
                  <a:gd name="connsiteY1" fmla="*/ 7620 h 10477"/>
                  <a:gd name="connsiteX2" fmla="*/ 3810 w 9114"/>
                  <a:gd name="connsiteY2" fmla="*/ 0 h 10477"/>
                  <a:gd name="connsiteX3" fmla="*/ 7620 w 9114"/>
                  <a:gd name="connsiteY3" fmla="*/ 0 h 10477"/>
                  <a:gd name="connsiteX4" fmla="*/ 0 w 9114"/>
                  <a:gd name="connsiteY4" fmla="*/ 7620 h 10477"/>
                  <a:gd name="connsiteX5" fmla="*/ 0 w 9114"/>
                  <a:gd name="connsiteY5" fmla="*/ 7620 h 10477"/>
                  <a:gd name="connsiteX6" fmla="*/ 0 w 9114"/>
                  <a:gd name="connsiteY6" fmla="*/ 7620 h 10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14" h="10477">
                    <a:moveTo>
                      <a:pt x="0" y="7620"/>
                    </a:moveTo>
                    <a:cubicBezTo>
                      <a:pt x="0" y="7620"/>
                      <a:pt x="0" y="7620"/>
                      <a:pt x="0" y="7620"/>
                    </a:cubicBezTo>
                    <a:cubicBezTo>
                      <a:pt x="0" y="3810"/>
                      <a:pt x="0" y="0"/>
                      <a:pt x="3810" y="0"/>
                    </a:cubicBezTo>
                    <a:cubicBezTo>
                      <a:pt x="3810" y="0"/>
                      <a:pt x="7620" y="0"/>
                      <a:pt x="7620" y="0"/>
                    </a:cubicBezTo>
                    <a:cubicBezTo>
                      <a:pt x="11430" y="3810"/>
                      <a:pt x="7620" y="7620"/>
                      <a:pt x="0" y="7620"/>
                    </a:cubicBezTo>
                    <a:cubicBezTo>
                      <a:pt x="3810" y="11430"/>
                      <a:pt x="3810" y="11430"/>
                      <a:pt x="0" y="7620"/>
                    </a:cubicBezTo>
                    <a:cubicBezTo>
                      <a:pt x="3810" y="11430"/>
                      <a:pt x="0" y="7620"/>
                      <a:pt x="0" y="7620"/>
                    </a:cubicBezTo>
                    <a:close/>
                  </a:path>
                </a:pathLst>
              </a:custGeom>
              <a:solidFill>
                <a:srgbClr val="FFF3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43" name="Freeform: Shape 1242">
                <a:extLst>
                  <a:ext uri="{FF2B5EF4-FFF2-40B4-BE49-F238E27FC236}">
                    <a16:creationId xmlns:a16="http://schemas.microsoft.com/office/drawing/2014/main" id="{8C0DC0F4-E8A7-BE36-C8A9-DF39F359D99C}"/>
                  </a:ext>
                </a:extLst>
              </p:cNvPr>
              <p:cNvSpPr/>
              <p:nvPr/>
            </p:nvSpPr>
            <p:spPr>
              <a:xfrm>
                <a:off x="5623561" y="1504950"/>
                <a:ext cx="6667" cy="7620"/>
              </a:xfrm>
              <a:custGeom>
                <a:avLst/>
                <a:gdLst>
                  <a:gd name="connsiteX0" fmla="*/ 3810 w 6667"/>
                  <a:gd name="connsiteY0" fmla="*/ 7620 h 7620"/>
                  <a:gd name="connsiteX1" fmla="*/ 0 w 6667"/>
                  <a:gd name="connsiteY1" fmla="*/ 3810 h 7620"/>
                  <a:gd name="connsiteX2" fmla="*/ 3810 w 6667"/>
                  <a:gd name="connsiteY2" fmla="*/ 0 h 7620"/>
                  <a:gd name="connsiteX3" fmla="*/ 3810 w 6667"/>
                  <a:gd name="connsiteY3" fmla="*/ 7620 h 7620"/>
                  <a:gd name="connsiteX4" fmla="*/ 3810 w 6667"/>
                  <a:gd name="connsiteY4" fmla="*/ 762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 h="7620">
                    <a:moveTo>
                      <a:pt x="3810" y="7620"/>
                    </a:moveTo>
                    <a:cubicBezTo>
                      <a:pt x="0" y="7620"/>
                      <a:pt x="0" y="7620"/>
                      <a:pt x="0" y="3810"/>
                    </a:cubicBezTo>
                    <a:cubicBezTo>
                      <a:pt x="0" y="0"/>
                      <a:pt x="0" y="0"/>
                      <a:pt x="3810" y="0"/>
                    </a:cubicBezTo>
                    <a:cubicBezTo>
                      <a:pt x="7620" y="0"/>
                      <a:pt x="7620" y="0"/>
                      <a:pt x="3810" y="7620"/>
                    </a:cubicBezTo>
                    <a:cubicBezTo>
                      <a:pt x="7620" y="3810"/>
                      <a:pt x="7620" y="7620"/>
                      <a:pt x="3810" y="7620"/>
                    </a:cubicBezTo>
                    <a:close/>
                  </a:path>
                </a:pathLst>
              </a:custGeom>
              <a:solidFill>
                <a:srgbClr val="FFA7F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44" name="Freeform: Shape 1243">
                <a:extLst>
                  <a:ext uri="{FF2B5EF4-FFF2-40B4-BE49-F238E27FC236}">
                    <a16:creationId xmlns:a16="http://schemas.microsoft.com/office/drawing/2014/main" id="{151AE3FA-A2AB-9D7F-3B68-7B687A18E4EE}"/>
                  </a:ext>
                </a:extLst>
              </p:cNvPr>
              <p:cNvSpPr/>
              <p:nvPr/>
            </p:nvSpPr>
            <p:spPr>
              <a:xfrm>
                <a:off x="5421631" y="2636519"/>
                <a:ext cx="7619" cy="3810"/>
              </a:xfrm>
              <a:custGeom>
                <a:avLst/>
                <a:gdLst>
                  <a:gd name="connsiteX0" fmla="*/ 7620 w 7619"/>
                  <a:gd name="connsiteY0" fmla="*/ 0 h 3810"/>
                  <a:gd name="connsiteX1" fmla="*/ 3810 w 7619"/>
                  <a:gd name="connsiteY1" fmla="*/ 3810 h 3810"/>
                  <a:gd name="connsiteX2" fmla="*/ 0 w 7619"/>
                  <a:gd name="connsiteY2" fmla="*/ 0 h 3810"/>
                  <a:gd name="connsiteX3" fmla="*/ 7620 w 7619"/>
                  <a:gd name="connsiteY3" fmla="*/ 0 h 3810"/>
                  <a:gd name="connsiteX4" fmla="*/ 7620 w 7619"/>
                  <a:gd name="connsiteY4" fmla="*/ 0 h 3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9" h="3810">
                    <a:moveTo>
                      <a:pt x="7620" y="0"/>
                    </a:moveTo>
                    <a:cubicBezTo>
                      <a:pt x="7620" y="3810"/>
                      <a:pt x="7620" y="3810"/>
                      <a:pt x="3810" y="3810"/>
                    </a:cubicBezTo>
                    <a:cubicBezTo>
                      <a:pt x="3810" y="3810"/>
                      <a:pt x="0" y="3810"/>
                      <a:pt x="0" y="0"/>
                    </a:cubicBezTo>
                    <a:cubicBezTo>
                      <a:pt x="0" y="0"/>
                      <a:pt x="3810" y="0"/>
                      <a:pt x="7620" y="0"/>
                    </a:cubicBezTo>
                    <a:lnTo>
                      <a:pt x="7620" y="0"/>
                    </a:lnTo>
                    <a:close/>
                  </a:path>
                </a:pathLst>
              </a:custGeom>
              <a:solidFill>
                <a:srgbClr val="FFE0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45" name="Freeform: Shape 1244">
                <a:extLst>
                  <a:ext uri="{FF2B5EF4-FFF2-40B4-BE49-F238E27FC236}">
                    <a16:creationId xmlns:a16="http://schemas.microsoft.com/office/drawing/2014/main" id="{45A52C79-38E2-7671-280B-EA734B2019C5}"/>
                  </a:ext>
                </a:extLst>
              </p:cNvPr>
              <p:cNvSpPr/>
              <p:nvPr/>
            </p:nvSpPr>
            <p:spPr>
              <a:xfrm>
                <a:off x="4077653" y="1504950"/>
                <a:ext cx="6667" cy="7620"/>
              </a:xfrm>
              <a:custGeom>
                <a:avLst/>
                <a:gdLst>
                  <a:gd name="connsiteX0" fmla="*/ 2857 w 6667"/>
                  <a:gd name="connsiteY0" fmla="*/ 7620 h 7620"/>
                  <a:gd name="connsiteX1" fmla="*/ 2857 w 6667"/>
                  <a:gd name="connsiteY1" fmla="*/ 7620 h 7620"/>
                  <a:gd name="connsiteX2" fmla="*/ 2857 w 6667"/>
                  <a:gd name="connsiteY2" fmla="*/ 0 h 7620"/>
                  <a:gd name="connsiteX3" fmla="*/ 6667 w 6667"/>
                  <a:gd name="connsiteY3" fmla="*/ 3810 h 7620"/>
                  <a:gd name="connsiteX4" fmla="*/ 2857 w 6667"/>
                  <a:gd name="connsiteY4" fmla="*/ 762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 h="7620">
                    <a:moveTo>
                      <a:pt x="2857" y="7620"/>
                    </a:moveTo>
                    <a:cubicBezTo>
                      <a:pt x="-952" y="7620"/>
                      <a:pt x="-952" y="7620"/>
                      <a:pt x="2857" y="7620"/>
                    </a:cubicBezTo>
                    <a:cubicBezTo>
                      <a:pt x="-952" y="3810"/>
                      <a:pt x="2857" y="0"/>
                      <a:pt x="2857" y="0"/>
                    </a:cubicBezTo>
                    <a:cubicBezTo>
                      <a:pt x="6667" y="0"/>
                      <a:pt x="6667" y="0"/>
                      <a:pt x="6667" y="3810"/>
                    </a:cubicBezTo>
                    <a:cubicBezTo>
                      <a:pt x="6667" y="7620"/>
                      <a:pt x="2857" y="7620"/>
                      <a:pt x="2857" y="7620"/>
                    </a:cubicBezTo>
                    <a:close/>
                  </a:path>
                </a:pathLst>
              </a:custGeom>
              <a:solidFill>
                <a:srgbClr val="FF93F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46" name="Freeform: Shape 1245">
                <a:extLst>
                  <a:ext uri="{FF2B5EF4-FFF2-40B4-BE49-F238E27FC236}">
                    <a16:creationId xmlns:a16="http://schemas.microsoft.com/office/drawing/2014/main" id="{BFEFC5E5-DCBC-97EE-4D54-F0FC4178C38F}"/>
                  </a:ext>
                </a:extLst>
              </p:cNvPr>
              <p:cNvSpPr/>
              <p:nvPr/>
            </p:nvSpPr>
            <p:spPr>
              <a:xfrm>
                <a:off x="7494270" y="2466022"/>
                <a:ext cx="15240" cy="5715"/>
              </a:xfrm>
              <a:custGeom>
                <a:avLst/>
                <a:gdLst>
                  <a:gd name="connsiteX0" fmla="*/ 0 w 15240"/>
                  <a:gd name="connsiteY0" fmla="*/ 2858 h 5715"/>
                  <a:gd name="connsiteX1" fmla="*/ 15240 w 15240"/>
                  <a:gd name="connsiteY1" fmla="*/ 2858 h 5715"/>
                  <a:gd name="connsiteX2" fmla="*/ 0 w 15240"/>
                  <a:gd name="connsiteY2" fmla="*/ 2858 h 5715"/>
                </a:gdLst>
                <a:ahLst/>
                <a:cxnLst>
                  <a:cxn ang="0">
                    <a:pos x="connsiteX0" y="connsiteY0"/>
                  </a:cxn>
                  <a:cxn ang="0">
                    <a:pos x="connsiteX1" y="connsiteY1"/>
                  </a:cxn>
                  <a:cxn ang="0">
                    <a:pos x="connsiteX2" y="connsiteY2"/>
                  </a:cxn>
                </a:cxnLst>
                <a:rect l="l" t="t" r="r" b="b"/>
                <a:pathLst>
                  <a:path w="15240" h="5715">
                    <a:moveTo>
                      <a:pt x="0" y="2858"/>
                    </a:moveTo>
                    <a:cubicBezTo>
                      <a:pt x="7620" y="-953"/>
                      <a:pt x="11430" y="-953"/>
                      <a:pt x="15240" y="2858"/>
                    </a:cubicBezTo>
                    <a:cubicBezTo>
                      <a:pt x="11430" y="6668"/>
                      <a:pt x="7620" y="6668"/>
                      <a:pt x="0" y="2858"/>
                    </a:cubicBezTo>
                    <a:close/>
                  </a:path>
                </a:pathLst>
              </a:custGeom>
              <a:solidFill>
                <a:srgbClr val="FF9DF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47" name="Freeform: Shape 1246">
                <a:extLst>
                  <a:ext uri="{FF2B5EF4-FFF2-40B4-BE49-F238E27FC236}">
                    <a16:creationId xmlns:a16="http://schemas.microsoft.com/office/drawing/2014/main" id="{93EAD13E-71E1-0178-6F47-B089830A05E6}"/>
                  </a:ext>
                </a:extLst>
              </p:cNvPr>
              <p:cNvSpPr/>
              <p:nvPr/>
            </p:nvSpPr>
            <p:spPr>
              <a:xfrm>
                <a:off x="7920990" y="2370772"/>
                <a:ext cx="7620" cy="6667"/>
              </a:xfrm>
              <a:custGeom>
                <a:avLst/>
                <a:gdLst>
                  <a:gd name="connsiteX0" fmla="*/ 0 w 7620"/>
                  <a:gd name="connsiteY0" fmla="*/ 2857 h 6667"/>
                  <a:gd name="connsiteX1" fmla="*/ 0 w 7620"/>
                  <a:gd name="connsiteY1" fmla="*/ 2857 h 6667"/>
                  <a:gd name="connsiteX2" fmla="*/ 7620 w 7620"/>
                  <a:gd name="connsiteY2" fmla="*/ 2857 h 6667"/>
                  <a:gd name="connsiteX3" fmla="*/ 3810 w 7620"/>
                  <a:gd name="connsiteY3" fmla="*/ 6668 h 6667"/>
                  <a:gd name="connsiteX4" fmla="*/ 0 w 7620"/>
                  <a:gd name="connsiteY4" fmla="*/ 2857 h 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 h="6667">
                    <a:moveTo>
                      <a:pt x="0" y="2857"/>
                    </a:moveTo>
                    <a:cubicBezTo>
                      <a:pt x="0" y="-952"/>
                      <a:pt x="0" y="-952"/>
                      <a:pt x="0" y="2857"/>
                    </a:cubicBezTo>
                    <a:cubicBezTo>
                      <a:pt x="3810" y="-952"/>
                      <a:pt x="7620" y="-952"/>
                      <a:pt x="7620" y="2857"/>
                    </a:cubicBezTo>
                    <a:cubicBezTo>
                      <a:pt x="7620" y="6668"/>
                      <a:pt x="7620" y="6668"/>
                      <a:pt x="3810" y="6668"/>
                    </a:cubicBezTo>
                    <a:cubicBezTo>
                      <a:pt x="0" y="2857"/>
                      <a:pt x="0" y="2857"/>
                      <a:pt x="0" y="2857"/>
                    </a:cubicBezTo>
                    <a:close/>
                  </a:path>
                </a:pathLst>
              </a:custGeom>
              <a:solidFill>
                <a:srgbClr val="FFBB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48" name="Freeform: Shape 1247">
                <a:extLst>
                  <a:ext uri="{FF2B5EF4-FFF2-40B4-BE49-F238E27FC236}">
                    <a16:creationId xmlns:a16="http://schemas.microsoft.com/office/drawing/2014/main" id="{00D77268-0FA7-A04D-CAC0-B334A1835121}"/>
                  </a:ext>
                </a:extLst>
              </p:cNvPr>
              <p:cNvSpPr/>
              <p:nvPr/>
            </p:nvSpPr>
            <p:spPr>
              <a:xfrm>
                <a:off x="6717031" y="1706879"/>
                <a:ext cx="7619" cy="6667"/>
              </a:xfrm>
              <a:custGeom>
                <a:avLst/>
                <a:gdLst>
                  <a:gd name="connsiteX0" fmla="*/ 0 w 7619"/>
                  <a:gd name="connsiteY0" fmla="*/ 3810 h 6667"/>
                  <a:gd name="connsiteX1" fmla="*/ 3810 w 7619"/>
                  <a:gd name="connsiteY1" fmla="*/ 0 h 6667"/>
                  <a:gd name="connsiteX2" fmla="*/ 7620 w 7619"/>
                  <a:gd name="connsiteY2" fmla="*/ 3810 h 6667"/>
                  <a:gd name="connsiteX3" fmla="*/ 0 w 7619"/>
                  <a:gd name="connsiteY3" fmla="*/ 3810 h 6667"/>
                  <a:gd name="connsiteX4" fmla="*/ 0 w 7619"/>
                  <a:gd name="connsiteY4" fmla="*/ 3810 h 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9" h="6667">
                    <a:moveTo>
                      <a:pt x="0" y="3810"/>
                    </a:moveTo>
                    <a:cubicBezTo>
                      <a:pt x="0" y="3810"/>
                      <a:pt x="0" y="0"/>
                      <a:pt x="3810" y="0"/>
                    </a:cubicBezTo>
                    <a:cubicBezTo>
                      <a:pt x="7620" y="0"/>
                      <a:pt x="7620" y="0"/>
                      <a:pt x="7620" y="3810"/>
                    </a:cubicBezTo>
                    <a:cubicBezTo>
                      <a:pt x="7620" y="3810"/>
                      <a:pt x="7620" y="7620"/>
                      <a:pt x="0" y="3810"/>
                    </a:cubicBezTo>
                    <a:cubicBezTo>
                      <a:pt x="3810" y="7620"/>
                      <a:pt x="0" y="7620"/>
                      <a:pt x="0" y="3810"/>
                    </a:cubicBezTo>
                    <a:close/>
                  </a:path>
                </a:pathLst>
              </a:custGeom>
              <a:solidFill>
                <a:srgbClr val="FFA8F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49" name="Freeform: Shape 1248">
                <a:extLst>
                  <a:ext uri="{FF2B5EF4-FFF2-40B4-BE49-F238E27FC236}">
                    <a16:creationId xmlns:a16="http://schemas.microsoft.com/office/drawing/2014/main" id="{479D1A69-E9E8-BDB7-4926-6BDBD49548BF}"/>
                  </a:ext>
                </a:extLst>
              </p:cNvPr>
              <p:cNvSpPr/>
              <p:nvPr/>
            </p:nvSpPr>
            <p:spPr>
              <a:xfrm>
                <a:off x="6307667" y="2007870"/>
                <a:ext cx="7196" cy="7620"/>
              </a:xfrm>
              <a:custGeom>
                <a:avLst/>
                <a:gdLst>
                  <a:gd name="connsiteX0" fmla="*/ 1693 w 7196"/>
                  <a:gd name="connsiteY0" fmla="*/ 7620 h 7620"/>
                  <a:gd name="connsiteX1" fmla="*/ 1693 w 7196"/>
                  <a:gd name="connsiteY1" fmla="*/ 7620 h 7620"/>
                  <a:gd name="connsiteX2" fmla="*/ 5503 w 7196"/>
                  <a:gd name="connsiteY2" fmla="*/ 0 h 7620"/>
                  <a:gd name="connsiteX3" fmla="*/ 5503 w 7196"/>
                  <a:gd name="connsiteY3" fmla="*/ 3810 h 7620"/>
                  <a:gd name="connsiteX4" fmla="*/ 1693 w 7196"/>
                  <a:gd name="connsiteY4" fmla="*/ 762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6" h="7620">
                    <a:moveTo>
                      <a:pt x="1693" y="7620"/>
                    </a:moveTo>
                    <a:cubicBezTo>
                      <a:pt x="1693" y="7620"/>
                      <a:pt x="-2117" y="7620"/>
                      <a:pt x="1693" y="7620"/>
                    </a:cubicBezTo>
                    <a:cubicBezTo>
                      <a:pt x="-2117" y="0"/>
                      <a:pt x="1693" y="0"/>
                      <a:pt x="5503" y="0"/>
                    </a:cubicBezTo>
                    <a:cubicBezTo>
                      <a:pt x="5503" y="0"/>
                      <a:pt x="9313" y="3810"/>
                      <a:pt x="5503" y="3810"/>
                    </a:cubicBezTo>
                    <a:cubicBezTo>
                      <a:pt x="5503" y="7620"/>
                      <a:pt x="5503" y="7620"/>
                      <a:pt x="1693" y="7620"/>
                    </a:cubicBezTo>
                    <a:close/>
                  </a:path>
                </a:pathLst>
              </a:custGeom>
              <a:solidFill>
                <a:srgbClr val="FFABF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50" name="Freeform: Shape 1249">
                <a:extLst>
                  <a:ext uri="{FF2B5EF4-FFF2-40B4-BE49-F238E27FC236}">
                    <a16:creationId xmlns:a16="http://schemas.microsoft.com/office/drawing/2014/main" id="{26CF8678-6903-442A-D2F1-A6DCE937F1C2}"/>
                  </a:ext>
                </a:extLst>
              </p:cNvPr>
              <p:cNvSpPr/>
              <p:nvPr/>
            </p:nvSpPr>
            <p:spPr>
              <a:xfrm>
                <a:off x="6496051" y="2045017"/>
                <a:ext cx="15239" cy="4762"/>
              </a:xfrm>
              <a:custGeom>
                <a:avLst/>
                <a:gdLst>
                  <a:gd name="connsiteX0" fmla="*/ 15240 w 15239"/>
                  <a:gd name="connsiteY0" fmla="*/ 953 h 4762"/>
                  <a:gd name="connsiteX1" fmla="*/ 0 w 15239"/>
                  <a:gd name="connsiteY1" fmla="*/ 4762 h 4762"/>
                  <a:gd name="connsiteX2" fmla="*/ 15240 w 15239"/>
                  <a:gd name="connsiteY2" fmla="*/ 953 h 4762"/>
                </a:gdLst>
                <a:ahLst/>
                <a:cxnLst>
                  <a:cxn ang="0">
                    <a:pos x="connsiteX0" y="connsiteY0"/>
                  </a:cxn>
                  <a:cxn ang="0">
                    <a:pos x="connsiteX1" y="connsiteY1"/>
                  </a:cxn>
                  <a:cxn ang="0">
                    <a:pos x="connsiteX2" y="connsiteY2"/>
                  </a:cxn>
                </a:cxnLst>
                <a:rect l="l" t="t" r="r" b="b"/>
                <a:pathLst>
                  <a:path w="15239" h="4762">
                    <a:moveTo>
                      <a:pt x="15240" y="953"/>
                    </a:moveTo>
                    <a:cubicBezTo>
                      <a:pt x="11430" y="4762"/>
                      <a:pt x="3810" y="4762"/>
                      <a:pt x="0" y="4762"/>
                    </a:cubicBezTo>
                    <a:cubicBezTo>
                      <a:pt x="7620" y="-2858"/>
                      <a:pt x="11430" y="953"/>
                      <a:pt x="15240" y="953"/>
                    </a:cubicBezTo>
                    <a:close/>
                  </a:path>
                </a:pathLst>
              </a:custGeom>
              <a:solidFill>
                <a:srgbClr val="FF73E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51" name="Freeform: Shape 1250">
                <a:extLst>
                  <a:ext uri="{FF2B5EF4-FFF2-40B4-BE49-F238E27FC236}">
                    <a16:creationId xmlns:a16="http://schemas.microsoft.com/office/drawing/2014/main" id="{743BB96C-0925-9A81-CA42-49CBFF1574C2}"/>
                  </a:ext>
                </a:extLst>
              </p:cNvPr>
              <p:cNvSpPr/>
              <p:nvPr/>
            </p:nvSpPr>
            <p:spPr>
              <a:xfrm>
                <a:off x="4610101" y="2355532"/>
                <a:ext cx="7619" cy="4550"/>
              </a:xfrm>
              <a:custGeom>
                <a:avLst/>
                <a:gdLst>
                  <a:gd name="connsiteX0" fmla="*/ 0 w 7619"/>
                  <a:gd name="connsiteY0" fmla="*/ 2858 h 4550"/>
                  <a:gd name="connsiteX1" fmla="*/ 0 w 7619"/>
                  <a:gd name="connsiteY1" fmla="*/ 2858 h 4550"/>
                  <a:gd name="connsiteX2" fmla="*/ 7620 w 7619"/>
                  <a:gd name="connsiteY2" fmla="*/ 2858 h 4550"/>
                  <a:gd name="connsiteX3" fmla="*/ 0 w 7619"/>
                  <a:gd name="connsiteY3" fmla="*/ 2858 h 4550"/>
                  <a:gd name="connsiteX4" fmla="*/ 0 w 7619"/>
                  <a:gd name="connsiteY4" fmla="*/ 2858 h 4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9" h="4550">
                    <a:moveTo>
                      <a:pt x="0" y="2858"/>
                    </a:moveTo>
                    <a:cubicBezTo>
                      <a:pt x="0" y="-953"/>
                      <a:pt x="3810" y="-953"/>
                      <a:pt x="0" y="2858"/>
                    </a:cubicBezTo>
                    <a:cubicBezTo>
                      <a:pt x="7620" y="-953"/>
                      <a:pt x="7620" y="-953"/>
                      <a:pt x="7620" y="2858"/>
                    </a:cubicBezTo>
                    <a:cubicBezTo>
                      <a:pt x="7620" y="2858"/>
                      <a:pt x="3810" y="6668"/>
                      <a:pt x="0" y="2858"/>
                    </a:cubicBezTo>
                    <a:cubicBezTo>
                      <a:pt x="0" y="6668"/>
                      <a:pt x="0" y="2858"/>
                      <a:pt x="0" y="2858"/>
                    </a:cubicBezTo>
                    <a:close/>
                  </a:path>
                </a:pathLst>
              </a:custGeom>
              <a:solidFill>
                <a:srgbClr val="FFAEF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52" name="Freeform: Shape 1251">
                <a:extLst>
                  <a:ext uri="{FF2B5EF4-FFF2-40B4-BE49-F238E27FC236}">
                    <a16:creationId xmlns:a16="http://schemas.microsoft.com/office/drawing/2014/main" id="{ECEB529E-E401-F8CD-F008-778138533E1C}"/>
                  </a:ext>
                </a:extLst>
              </p:cNvPr>
              <p:cNvSpPr/>
              <p:nvPr/>
            </p:nvSpPr>
            <p:spPr>
              <a:xfrm>
                <a:off x="6892290" y="2053590"/>
                <a:ext cx="7620" cy="6667"/>
              </a:xfrm>
              <a:custGeom>
                <a:avLst/>
                <a:gdLst>
                  <a:gd name="connsiteX0" fmla="*/ 0 w 7620"/>
                  <a:gd name="connsiteY0" fmla="*/ 3810 h 6667"/>
                  <a:gd name="connsiteX1" fmla="*/ 3810 w 7620"/>
                  <a:gd name="connsiteY1" fmla="*/ 0 h 6667"/>
                  <a:gd name="connsiteX2" fmla="*/ 7620 w 7620"/>
                  <a:gd name="connsiteY2" fmla="*/ 3810 h 6667"/>
                  <a:gd name="connsiteX3" fmla="*/ 0 w 7620"/>
                  <a:gd name="connsiteY3" fmla="*/ 3810 h 6667"/>
                  <a:gd name="connsiteX4" fmla="*/ 0 w 7620"/>
                  <a:gd name="connsiteY4" fmla="*/ 3810 h 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 h="6667">
                    <a:moveTo>
                      <a:pt x="0" y="3810"/>
                    </a:moveTo>
                    <a:cubicBezTo>
                      <a:pt x="0" y="3810"/>
                      <a:pt x="0" y="0"/>
                      <a:pt x="3810" y="0"/>
                    </a:cubicBezTo>
                    <a:cubicBezTo>
                      <a:pt x="3810" y="0"/>
                      <a:pt x="7620" y="0"/>
                      <a:pt x="7620" y="3810"/>
                    </a:cubicBezTo>
                    <a:cubicBezTo>
                      <a:pt x="7620" y="7620"/>
                      <a:pt x="7620" y="7620"/>
                      <a:pt x="0" y="3810"/>
                    </a:cubicBezTo>
                    <a:cubicBezTo>
                      <a:pt x="0" y="7620"/>
                      <a:pt x="0" y="7620"/>
                      <a:pt x="0" y="3810"/>
                    </a:cubicBezTo>
                    <a:close/>
                  </a:path>
                </a:pathLst>
              </a:custGeom>
              <a:solidFill>
                <a:srgbClr val="FFBC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53" name="Freeform: Shape 1252">
                <a:extLst>
                  <a:ext uri="{FF2B5EF4-FFF2-40B4-BE49-F238E27FC236}">
                    <a16:creationId xmlns:a16="http://schemas.microsoft.com/office/drawing/2014/main" id="{A068AE54-BA37-9E80-4AD2-FCEA6566CB9F}"/>
                  </a:ext>
                </a:extLst>
              </p:cNvPr>
              <p:cNvSpPr/>
              <p:nvPr/>
            </p:nvSpPr>
            <p:spPr>
              <a:xfrm>
                <a:off x="8035290" y="2979419"/>
                <a:ext cx="11430" cy="7620"/>
              </a:xfrm>
              <a:custGeom>
                <a:avLst/>
                <a:gdLst>
                  <a:gd name="connsiteX0" fmla="*/ 0 w 11430"/>
                  <a:gd name="connsiteY0" fmla="*/ 3810 h 7620"/>
                  <a:gd name="connsiteX1" fmla="*/ 7620 w 11430"/>
                  <a:gd name="connsiteY1" fmla="*/ 0 h 7620"/>
                  <a:gd name="connsiteX2" fmla="*/ 11430 w 11430"/>
                  <a:gd name="connsiteY2" fmla="*/ 3810 h 7620"/>
                  <a:gd name="connsiteX3" fmla="*/ 7620 w 11430"/>
                  <a:gd name="connsiteY3" fmla="*/ 7620 h 7620"/>
                  <a:gd name="connsiteX4" fmla="*/ 0 w 11430"/>
                  <a:gd name="connsiteY4" fmla="*/ 381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7620">
                    <a:moveTo>
                      <a:pt x="0" y="3810"/>
                    </a:moveTo>
                    <a:cubicBezTo>
                      <a:pt x="0" y="0"/>
                      <a:pt x="3810" y="0"/>
                      <a:pt x="7620" y="0"/>
                    </a:cubicBezTo>
                    <a:cubicBezTo>
                      <a:pt x="11430" y="0"/>
                      <a:pt x="11430" y="0"/>
                      <a:pt x="11430" y="3810"/>
                    </a:cubicBezTo>
                    <a:cubicBezTo>
                      <a:pt x="11430" y="3810"/>
                      <a:pt x="7620" y="7620"/>
                      <a:pt x="7620" y="7620"/>
                    </a:cubicBezTo>
                    <a:cubicBezTo>
                      <a:pt x="0" y="7620"/>
                      <a:pt x="0" y="3810"/>
                      <a:pt x="0" y="3810"/>
                    </a:cubicBezTo>
                    <a:close/>
                  </a:path>
                </a:pathLst>
              </a:custGeom>
              <a:solidFill>
                <a:srgbClr val="FFCC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54" name="Freeform: Shape 1253">
                <a:extLst>
                  <a:ext uri="{FF2B5EF4-FFF2-40B4-BE49-F238E27FC236}">
                    <a16:creationId xmlns:a16="http://schemas.microsoft.com/office/drawing/2014/main" id="{6F43A0F5-B6F2-CAD1-93F1-1345AAC568A5}"/>
                  </a:ext>
                </a:extLst>
              </p:cNvPr>
              <p:cNvSpPr/>
              <p:nvPr/>
            </p:nvSpPr>
            <p:spPr>
              <a:xfrm>
                <a:off x="8902392" y="2346959"/>
                <a:ext cx="9197" cy="7620"/>
              </a:xfrm>
              <a:custGeom>
                <a:avLst/>
                <a:gdLst>
                  <a:gd name="connsiteX0" fmla="*/ 1578 w 9197"/>
                  <a:gd name="connsiteY0" fmla="*/ 7620 h 7620"/>
                  <a:gd name="connsiteX1" fmla="*/ 1578 w 9197"/>
                  <a:gd name="connsiteY1" fmla="*/ 7620 h 7620"/>
                  <a:gd name="connsiteX2" fmla="*/ 5388 w 9197"/>
                  <a:gd name="connsiteY2" fmla="*/ 0 h 7620"/>
                  <a:gd name="connsiteX3" fmla="*/ 9198 w 9197"/>
                  <a:gd name="connsiteY3" fmla="*/ 3810 h 7620"/>
                  <a:gd name="connsiteX4" fmla="*/ 1578 w 9197"/>
                  <a:gd name="connsiteY4" fmla="*/ 762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97" h="7620">
                    <a:moveTo>
                      <a:pt x="1578" y="7620"/>
                    </a:moveTo>
                    <a:cubicBezTo>
                      <a:pt x="1578" y="7620"/>
                      <a:pt x="1578" y="7620"/>
                      <a:pt x="1578" y="7620"/>
                    </a:cubicBezTo>
                    <a:cubicBezTo>
                      <a:pt x="-2232" y="0"/>
                      <a:pt x="1578" y="0"/>
                      <a:pt x="5388" y="0"/>
                    </a:cubicBezTo>
                    <a:cubicBezTo>
                      <a:pt x="5388" y="0"/>
                      <a:pt x="9198" y="3810"/>
                      <a:pt x="9198" y="3810"/>
                    </a:cubicBezTo>
                    <a:cubicBezTo>
                      <a:pt x="5388" y="7620"/>
                      <a:pt x="5388" y="7620"/>
                      <a:pt x="1578" y="7620"/>
                    </a:cubicBezTo>
                    <a:close/>
                  </a:path>
                </a:pathLst>
              </a:custGeom>
              <a:solidFill>
                <a:srgbClr val="FFA3F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55" name="Freeform: Shape 1254">
                <a:extLst>
                  <a:ext uri="{FF2B5EF4-FFF2-40B4-BE49-F238E27FC236}">
                    <a16:creationId xmlns:a16="http://schemas.microsoft.com/office/drawing/2014/main" id="{1D4B2485-E378-A062-5CC6-E000BFBFCE67}"/>
                  </a:ext>
                </a:extLst>
              </p:cNvPr>
              <p:cNvSpPr/>
              <p:nvPr/>
            </p:nvSpPr>
            <p:spPr>
              <a:xfrm>
                <a:off x="8546783" y="1654492"/>
                <a:ext cx="10477" cy="6667"/>
              </a:xfrm>
              <a:custGeom>
                <a:avLst/>
                <a:gdLst>
                  <a:gd name="connsiteX0" fmla="*/ 10478 w 10477"/>
                  <a:gd name="connsiteY0" fmla="*/ 2857 h 6667"/>
                  <a:gd name="connsiteX1" fmla="*/ 2857 w 10477"/>
                  <a:gd name="connsiteY1" fmla="*/ 6667 h 6667"/>
                  <a:gd name="connsiteX2" fmla="*/ 2857 w 10477"/>
                  <a:gd name="connsiteY2" fmla="*/ 2857 h 6667"/>
                  <a:gd name="connsiteX3" fmla="*/ 10478 w 10477"/>
                  <a:gd name="connsiteY3" fmla="*/ 2857 h 6667"/>
                  <a:gd name="connsiteX4" fmla="*/ 10478 w 10477"/>
                  <a:gd name="connsiteY4" fmla="*/ 2857 h 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 h="6667">
                    <a:moveTo>
                      <a:pt x="10478" y="2857"/>
                    </a:moveTo>
                    <a:cubicBezTo>
                      <a:pt x="10478" y="6667"/>
                      <a:pt x="6667" y="6667"/>
                      <a:pt x="2857" y="6667"/>
                    </a:cubicBezTo>
                    <a:cubicBezTo>
                      <a:pt x="-952" y="6667"/>
                      <a:pt x="-952" y="2857"/>
                      <a:pt x="2857" y="2857"/>
                    </a:cubicBezTo>
                    <a:cubicBezTo>
                      <a:pt x="2857" y="-952"/>
                      <a:pt x="2857" y="-952"/>
                      <a:pt x="10478" y="2857"/>
                    </a:cubicBezTo>
                    <a:cubicBezTo>
                      <a:pt x="10478" y="-952"/>
                      <a:pt x="10478" y="2857"/>
                      <a:pt x="10478" y="2857"/>
                    </a:cubicBezTo>
                    <a:close/>
                  </a:path>
                </a:pathLst>
              </a:custGeom>
              <a:solidFill>
                <a:srgbClr val="FFCB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56" name="Freeform: Shape 1255">
                <a:extLst>
                  <a:ext uri="{FF2B5EF4-FFF2-40B4-BE49-F238E27FC236}">
                    <a16:creationId xmlns:a16="http://schemas.microsoft.com/office/drawing/2014/main" id="{F6FE535D-95AB-BE3C-67D9-4DD1272A5EC5}"/>
                  </a:ext>
                </a:extLst>
              </p:cNvPr>
              <p:cNvSpPr/>
              <p:nvPr/>
            </p:nvSpPr>
            <p:spPr>
              <a:xfrm>
                <a:off x="6903720" y="377189"/>
                <a:ext cx="5388" cy="6667"/>
              </a:xfrm>
              <a:custGeom>
                <a:avLst/>
                <a:gdLst>
                  <a:gd name="connsiteX0" fmla="*/ 0 w 5388"/>
                  <a:gd name="connsiteY0" fmla="*/ 3810 h 6667"/>
                  <a:gd name="connsiteX1" fmla="*/ 3810 w 5388"/>
                  <a:gd name="connsiteY1" fmla="*/ 0 h 6667"/>
                  <a:gd name="connsiteX2" fmla="*/ 3810 w 5388"/>
                  <a:gd name="connsiteY2" fmla="*/ 3810 h 6667"/>
                  <a:gd name="connsiteX3" fmla="*/ 0 w 5388"/>
                  <a:gd name="connsiteY3" fmla="*/ 3810 h 6667"/>
                  <a:gd name="connsiteX4" fmla="*/ 0 w 5388"/>
                  <a:gd name="connsiteY4" fmla="*/ 3810 h 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88" h="6667">
                    <a:moveTo>
                      <a:pt x="0" y="3810"/>
                    </a:moveTo>
                    <a:cubicBezTo>
                      <a:pt x="0" y="3810"/>
                      <a:pt x="3810" y="0"/>
                      <a:pt x="3810" y="0"/>
                    </a:cubicBezTo>
                    <a:cubicBezTo>
                      <a:pt x="3810" y="0"/>
                      <a:pt x="3810" y="0"/>
                      <a:pt x="3810" y="3810"/>
                    </a:cubicBezTo>
                    <a:cubicBezTo>
                      <a:pt x="7620" y="7620"/>
                      <a:pt x="3810" y="7620"/>
                      <a:pt x="0" y="3810"/>
                    </a:cubicBezTo>
                    <a:cubicBezTo>
                      <a:pt x="3810" y="7620"/>
                      <a:pt x="0" y="3810"/>
                      <a:pt x="0" y="3810"/>
                    </a:cubicBezTo>
                    <a:close/>
                  </a:path>
                </a:pathLst>
              </a:custGeom>
              <a:solidFill>
                <a:srgbClr val="FFF7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57" name="Freeform: Shape 1256">
                <a:extLst>
                  <a:ext uri="{FF2B5EF4-FFF2-40B4-BE49-F238E27FC236}">
                    <a16:creationId xmlns:a16="http://schemas.microsoft.com/office/drawing/2014/main" id="{058180AA-4353-A469-10FC-6704F8EC58C3}"/>
                  </a:ext>
                </a:extLst>
              </p:cNvPr>
              <p:cNvSpPr/>
              <p:nvPr/>
            </p:nvSpPr>
            <p:spPr>
              <a:xfrm>
                <a:off x="5836920" y="341206"/>
                <a:ext cx="7619" cy="4550"/>
              </a:xfrm>
              <a:custGeom>
                <a:avLst/>
                <a:gdLst>
                  <a:gd name="connsiteX0" fmla="*/ 7620 w 7619"/>
                  <a:gd name="connsiteY0" fmla="*/ 1693 h 4550"/>
                  <a:gd name="connsiteX1" fmla="*/ 7620 w 7619"/>
                  <a:gd name="connsiteY1" fmla="*/ 1693 h 4550"/>
                  <a:gd name="connsiteX2" fmla="*/ 0 w 7619"/>
                  <a:gd name="connsiteY2" fmla="*/ 1693 h 4550"/>
                  <a:gd name="connsiteX3" fmla="*/ 7620 w 7619"/>
                  <a:gd name="connsiteY3" fmla="*/ 1693 h 4550"/>
                  <a:gd name="connsiteX4" fmla="*/ 7620 w 7619"/>
                  <a:gd name="connsiteY4" fmla="*/ 1693 h 4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9" h="4550">
                    <a:moveTo>
                      <a:pt x="7620" y="1693"/>
                    </a:moveTo>
                    <a:cubicBezTo>
                      <a:pt x="7620" y="5503"/>
                      <a:pt x="3810" y="5503"/>
                      <a:pt x="7620" y="1693"/>
                    </a:cubicBezTo>
                    <a:cubicBezTo>
                      <a:pt x="0" y="5503"/>
                      <a:pt x="0" y="5503"/>
                      <a:pt x="0" y="1693"/>
                    </a:cubicBezTo>
                    <a:cubicBezTo>
                      <a:pt x="0" y="1693"/>
                      <a:pt x="0" y="-2117"/>
                      <a:pt x="7620" y="1693"/>
                    </a:cubicBezTo>
                    <a:cubicBezTo>
                      <a:pt x="3810" y="-2117"/>
                      <a:pt x="7620" y="1693"/>
                      <a:pt x="7620" y="1693"/>
                    </a:cubicBezTo>
                    <a:close/>
                  </a:path>
                </a:pathLst>
              </a:custGeom>
              <a:solidFill>
                <a:srgbClr val="FFA8F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58" name="Freeform: Shape 1257">
                <a:extLst>
                  <a:ext uri="{FF2B5EF4-FFF2-40B4-BE49-F238E27FC236}">
                    <a16:creationId xmlns:a16="http://schemas.microsoft.com/office/drawing/2014/main" id="{2EAF1D24-0C16-E40D-DE90-3A505BA4CA4E}"/>
                  </a:ext>
                </a:extLst>
              </p:cNvPr>
              <p:cNvSpPr/>
              <p:nvPr/>
            </p:nvSpPr>
            <p:spPr>
              <a:xfrm>
                <a:off x="6597227" y="1429702"/>
                <a:ext cx="9313" cy="6667"/>
              </a:xfrm>
              <a:custGeom>
                <a:avLst/>
                <a:gdLst>
                  <a:gd name="connsiteX0" fmla="*/ 1693 w 9313"/>
                  <a:gd name="connsiteY0" fmla="*/ 2857 h 6667"/>
                  <a:gd name="connsiteX1" fmla="*/ 1693 w 9313"/>
                  <a:gd name="connsiteY1" fmla="*/ 2857 h 6667"/>
                  <a:gd name="connsiteX2" fmla="*/ 9313 w 9313"/>
                  <a:gd name="connsiteY2" fmla="*/ 2857 h 6667"/>
                  <a:gd name="connsiteX3" fmla="*/ 5503 w 9313"/>
                  <a:gd name="connsiteY3" fmla="*/ 6668 h 6667"/>
                  <a:gd name="connsiteX4" fmla="*/ 1693 w 9313"/>
                  <a:gd name="connsiteY4" fmla="*/ 2857 h 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3" h="6667">
                    <a:moveTo>
                      <a:pt x="1693" y="2857"/>
                    </a:moveTo>
                    <a:cubicBezTo>
                      <a:pt x="-2116" y="-952"/>
                      <a:pt x="1693" y="-952"/>
                      <a:pt x="1693" y="2857"/>
                    </a:cubicBezTo>
                    <a:cubicBezTo>
                      <a:pt x="5503" y="-952"/>
                      <a:pt x="9313" y="-952"/>
                      <a:pt x="9313" y="2857"/>
                    </a:cubicBezTo>
                    <a:cubicBezTo>
                      <a:pt x="9313" y="2857"/>
                      <a:pt x="9313" y="6668"/>
                      <a:pt x="5503" y="6668"/>
                    </a:cubicBezTo>
                    <a:cubicBezTo>
                      <a:pt x="1693" y="2857"/>
                      <a:pt x="1693" y="2857"/>
                      <a:pt x="1693" y="2857"/>
                    </a:cubicBezTo>
                    <a:close/>
                  </a:path>
                </a:pathLst>
              </a:custGeom>
              <a:solidFill>
                <a:srgbClr val="FFB0F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59" name="Freeform: Shape 1258">
                <a:extLst>
                  <a:ext uri="{FF2B5EF4-FFF2-40B4-BE49-F238E27FC236}">
                    <a16:creationId xmlns:a16="http://schemas.microsoft.com/office/drawing/2014/main" id="{FF136515-1F03-3192-136F-F4F92C9EF735}"/>
                  </a:ext>
                </a:extLst>
              </p:cNvPr>
              <p:cNvSpPr/>
              <p:nvPr/>
            </p:nvSpPr>
            <p:spPr>
              <a:xfrm>
                <a:off x="7265670" y="270509"/>
                <a:ext cx="7619" cy="7620"/>
              </a:xfrm>
              <a:custGeom>
                <a:avLst/>
                <a:gdLst>
                  <a:gd name="connsiteX0" fmla="*/ 7620 w 7619"/>
                  <a:gd name="connsiteY0" fmla="*/ 0 h 7620"/>
                  <a:gd name="connsiteX1" fmla="*/ 7620 w 7619"/>
                  <a:gd name="connsiteY1" fmla="*/ 0 h 7620"/>
                  <a:gd name="connsiteX2" fmla="*/ 3810 w 7619"/>
                  <a:gd name="connsiteY2" fmla="*/ 7620 h 7620"/>
                  <a:gd name="connsiteX3" fmla="*/ 0 w 7619"/>
                  <a:gd name="connsiteY3" fmla="*/ 3810 h 7620"/>
                  <a:gd name="connsiteX4" fmla="*/ 7620 w 7619"/>
                  <a:gd name="connsiteY4" fmla="*/ 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9" h="7620">
                    <a:moveTo>
                      <a:pt x="7620" y="0"/>
                    </a:moveTo>
                    <a:cubicBezTo>
                      <a:pt x="7620" y="0"/>
                      <a:pt x="7620" y="0"/>
                      <a:pt x="7620" y="0"/>
                    </a:cubicBezTo>
                    <a:cubicBezTo>
                      <a:pt x="7620" y="7620"/>
                      <a:pt x="7620" y="7620"/>
                      <a:pt x="3810" y="7620"/>
                    </a:cubicBezTo>
                    <a:cubicBezTo>
                      <a:pt x="0" y="7620"/>
                      <a:pt x="0" y="3810"/>
                      <a:pt x="0" y="3810"/>
                    </a:cubicBezTo>
                    <a:cubicBezTo>
                      <a:pt x="3810" y="0"/>
                      <a:pt x="3810" y="0"/>
                      <a:pt x="7620" y="0"/>
                    </a:cubicBezTo>
                    <a:close/>
                  </a:path>
                </a:pathLst>
              </a:custGeom>
              <a:solidFill>
                <a:srgbClr val="FFBB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60" name="Freeform: Shape 1259">
                <a:extLst>
                  <a:ext uri="{FF2B5EF4-FFF2-40B4-BE49-F238E27FC236}">
                    <a16:creationId xmlns:a16="http://schemas.microsoft.com/office/drawing/2014/main" id="{CEB1313D-C052-F72A-D678-BC4F8A30B43F}"/>
                  </a:ext>
                </a:extLst>
              </p:cNvPr>
              <p:cNvSpPr/>
              <p:nvPr/>
            </p:nvSpPr>
            <p:spPr>
              <a:xfrm>
                <a:off x="7379970" y="1459229"/>
                <a:ext cx="5503" cy="6667"/>
              </a:xfrm>
              <a:custGeom>
                <a:avLst/>
                <a:gdLst>
                  <a:gd name="connsiteX0" fmla="*/ 0 w 5503"/>
                  <a:gd name="connsiteY0" fmla="*/ 3810 h 6667"/>
                  <a:gd name="connsiteX1" fmla="*/ 3810 w 5503"/>
                  <a:gd name="connsiteY1" fmla="*/ 0 h 6667"/>
                  <a:gd name="connsiteX2" fmla="*/ 3810 w 5503"/>
                  <a:gd name="connsiteY2" fmla="*/ 3810 h 6667"/>
                  <a:gd name="connsiteX3" fmla="*/ 0 w 5503"/>
                  <a:gd name="connsiteY3" fmla="*/ 3810 h 6667"/>
                  <a:gd name="connsiteX4" fmla="*/ 0 w 5503"/>
                  <a:gd name="connsiteY4" fmla="*/ 3810 h 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03" h="6667">
                    <a:moveTo>
                      <a:pt x="0" y="3810"/>
                    </a:moveTo>
                    <a:cubicBezTo>
                      <a:pt x="0" y="0"/>
                      <a:pt x="3810" y="0"/>
                      <a:pt x="3810" y="0"/>
                    </a:cubicBezTo>
                    <a:cubicBezTo>
                      <a:pt x="3810" y="0"/>
                      <a:pt x="7620" y="3810"/>
                      <a:pt x="3810" y="3810"/>
                    </a:cubicBezTo>
                    <a:cubicBezTo>
                      <a:pt x="7620" y="7620"/>
                      <a:pt x="3810" y="7620"/>
                      <a:pt x="0" y="3810"/>
                    </a:cubicBezTo>
                    <a:cubicBezTo>
                      <a:pt x="0" y="7620"/>
                      <a:pt x="0" y="7620"/>
                      <a:pt x="0" y="3810"/>
                    </a:cubicBezTo>
                    <a:close/>
                  </a:path>
                </a:pathLst>
              </a:custGeom>
              <a:solidFill>
                <a:srgbClr val="FFB8F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61" name="Freeform: Shape 1260">
                <a:extLst>
                  <a:ext uri="{FF2B5EF4-FFF2-40B4-BE49-F238E27FC236}">
                    <a16:creationId xmlns:a16="http://schemas.microsoft.com/office/drawing/2014/main" id="{C2257D6A-0A91-EA1D-148F-45E6A4A2E3EE}"/>
                  </a:ext>
                </a:extLst>
              </p:cNvPr>
              <p:cNvSpPr/>
              <p:nvPr/>
            </p:nvSpPr>
            <p:spPr>
              <a:xfrm>
                <a:off x="7037070" y="2537459"/>
                <a:ext cx="7619" cy="7620"/>
              </a:xfrm>
              <a:custGeom>
                <a:avLst/>
                <a:gdLst>
                  <a:gd name="connsiteX0" fmla="*/ 0 w 7619"/>
                  <a:gd name="connsiteY0" fmla="*/ 3810 h 7620"/>
                  <a:gd name="connsiteX1" fmla="*/ 3810 w 7619"/>
                  <a:gd name="connsiteY1" fmla="*/ 0 h 7620"/>
                  <a:gd name="connsiteX2" fmla="*/ 7620 w 7619"/>
                  <a:gd name="connsiteY2" fmla="*/ 3810 h 7620"/>
                  <a:gd name="connsiteX3" fmla="*/ 3810 w 7619"/>
                  <a:gd name="connsiteY3" fmla="*/ 7620 h 7620"/>
                  <a:gd name="connsiteX4" fmla="*/ 0 w 7619"/>
                  <a:gd name="connsiteY4" fmla="*/ 381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9" h="7620">
                    <a:moveTo>
                      <a:pt x="0" y="3810"/>
                    </a:moveTo>
                    <a:cubicBezTo>
                      <a:pt x="0" y="0"/>
                      <a:pt x="0" y="0"/>
                      <a:pt x="3810" y="0"/>
                    </a:cubicBezTo>
                    <a:cubicBezTo>
                      <a:pt x="7620" y="0"/>
                      <a:pt x="7620" y="0"/>
                      <a:pt x="7620" y="3810"/>
                    </a:cubicBezTo>
                    <a:cubicBezTo>
                      <a:pt x="7620" y="3810"/>
                      <a:pt x="7620" y="7620"/>
                      <a:pt x="3810" y="7620"/>
                    </a:cubicBezTo>
                    <a:cubicBezTo>
                      <a:pt x="3810" y="3810"/>
                      <a:pt x="0" y="3810"/>
                      <a:pt x="0" y="3810"/>
                    </a:cubicBezTo>
                    <a:close/>
                  </a:path>
                </a:pathLst>
              </a:custGeom>
              <a:solidFill>
                <a:srgbClr val="FFA4F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62" name="Freeform: Shape 1261">
                <a:extLst>
                  <a:ext uri="{FF2B5EF4-FFF2-40B4-BE49-F238E27FC236}">
                    <a16:creationId xmlns:a16="http://schemas.microsoft.com/office/drawing/2014/main" id="{C4D175F5-E154-9F4C-B640-7713F49F2E6D}"/>
                  </a:ext>
                </a:extLst>
              </p:cNvPr>
              <p:cNvSpPr/>
              <p:nvPr/>
            </p:nvSpPr>
            <p:spPr>
              <a:xfrm>
                <a:off x="6118861" y="2061209"/>
                <a:ext cx="7619" cy="6667"/>
              </a:xfrm>
              <a:custGeom>
                <a:avLst/>
                <a:gdLst>
                  <a:gd name="connsiteX0" fmla="*/ 0 w 7619"/>
                  <a:gd name="connsiteY0" fmla="*/ 3810 h 6667"/>
                  <a:gd name="connsiteX1" fmla="*/ 3810 w 7619"/>
                  <a:gd name="connsiteY1" fmla="*/ 0 h 6667"/>
                  <a:gd name="connsiteX2" fmla="*/ 7620 w 7619"/>
                  <a:gd name="connsiteY2" fmla="*/ 3810 h 6667"/>
                  <a:gd name="connsiteX3" fmla="*/ 0 w 7619"/>
                  <a:gd name="connsiteY3" fmla="*/ 3810 h 6667"/>
                  <a:gd name="connsiteX4" fmla="*/ 0 w 7619"/>
                  <a:gd name="connsiteY4" fmla="*/ 3810 h 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9" h="6667">
                    <a:moveTo>
                      <a:pt x="0" y="3810"/>
                    </a:moveTo>
                    <a:cubicBezTo>
                      <a:pt x="0" y="0"/>
                      <a:pt x="3810" y="0"/>
                      <a:pt x="3810" y="0"/>
                    </a:cubicBezTo>
                    <a:cubicBezTo>
                      <a:pt x="3810" y="0"/>
                      <a:pt x="7620" y="0"/>
                      <a:pt x="7620" y="3810"/>
                    </a:cubicBezTo>
                    <a:cubicBezTo>
                      <a:pt x="7620" y="7620"/>
                      <a:pt x="7620" y="7620"/>
                      <a:pt x="0" y="3810"/>
                    </a:cubicBezTo>
                    <a:cubicBezTo>
                      <a:pt x="0" y="7620"/>
                      <a:pt x="0" y="7620"/>
                      <a:pt x="0" y="3810"/>
                    </a:cubicBezTo>
                    <a:close/>
                  </a:path>
                </a:pathLst>
              </a:custGeom>
              <a:solidFill>
                <a:srgbClr val="FF91F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63" name="Freeform: Shape 1262">
                <a:extLst>
                  <a:ext uri="{FF2B5EF4-FFF2-40B4-BE49-F238E27FC236}">
                    <a16:creationId xmlns:a16="http://schemas.microsoft.com/office/drawing/2014/main" id="{47275249-8166-0F5E-2FEE-A30D0D98D1C0}"/>
                  </a:ext>
                </a:extLst>
              </p:cNvPr>
              <p:cNvSpPr/>
              <p:nvPr/>
            </p:nvSpPr>
            <p:spPr>
              <a:xfrm>
                <a:off x="7863840" y="1070610"/>
                <a:ext cx="5503" cy="3810"/>
              </a:xfrm>
              <a:custGeom>
                <a:avLst/>
                <a:gdLst>
                  <a:gd name="connsiteX0" fmla="*/ 0 w 5503"/>
                  <a:gd name="connsiteY0" fmla="*/ 3810 h 3810"/>
                  <a:gd name="connsiteX1" fmla="*/ 0 w 5503"/>
                  <a:gd name="connsiteY1" fmla="*/ 0 h 3810"/>
                  <a:gd name="connsiteX2" fmla="*/ 3810 w 5503"/>
                  <a:gd name="connsiteY2" fmla="*/ 0 h 3810"/>
                  <a:gd name="connsiteX3" fmla="*/ 3810 w 5503"/>
                  <a:gd name="connsiteY3" fmla="*/ 3810 h 3810"/>
                  <a:gd name="connsiteX4" fmla="*/ 0 w 5503"/>
                  <a:gd name="connsiteY4" fmla="*/ 3810 h 3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03" h="3810">
                    <a:moveTo>
                      <a:pt x="0" y="3810"/>
                    </a:moveTo>
                    <a:cubicBezTo>
                      <a:pt x="0" y="0"/>
                      <a:pt x="0" y="0"/>
                      <a:pt x="0" y="0"/>
                    </a:cubicBezTo>
                    <a:cubicBezTo>
                      <a:pt x="0" y="0"/>
                      <a:pt x="3810" y="0"/>
                      <a:pt x="3810" y="0"/>
                    </a:cubicBezTo>
                    <a:cubicBezTo>
                      <a:pt x="3810" y="0"/>
                      <a:pt x="7620" y="0"/>
                      <a:pt x="3810" y="3810"/>
                    </a:cubicBezTo>
                    <a:cubicBezTo>
                      <a:pt x="3810" y="0"/>
                      <a:pt x="0" y="3810"/>
                      <a:pt x="0" y="3810"/>
                    </a:cubicBezTo>
                    <a:close/>
                  </a:path>
                </a:pathLst>
              </a:custGeom>
              <a:solidFill>
                <a:srgbClr val="FF9AF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64" name="Freeform: Shape 1263">
                <a:extLst>
                  <a:ext uri="{FF2B5EF4-FFF2-40B4-BE49-F238E27FC236}">
                    <a16:creationId xmlns:a16="http://schemas.microsoft.com/office/drawing/2014/main" id="{2C105BD1-6D60-83B0-1F5B-B711D27A531F}"/>
                  </a:ext>
                </a:extLst>
              </p:cNvPr>
              <p:cNvSpPr/>
              <p:nvPr/>
            </p:nvSpPr>
            <p:spPr>
              <a:xfrm>
                <a:off x="5444490" y="1951672"/>
                <a:ext cx="7620" cy="5715"/>
              </a:xfrm>
              <a:custGeom>
                <a:avLst/>
                <a:gdLst>
                  <a:gd name="connsiteX0" fmla="*/ 0 w 7620"/>
                  <a:gd name="connsiteY0" fmla="*/ 2857 h 5715"/>
                  <a:gd name="connsiteX1" fmla="*/ 0 w 7620"/>
                  <a:gd name="connsiteY1" fmla="*/ 2857 h 5715"/>
                  <a:gd name="connsiteX2" fmla="*/ 7620 w 7620"/>
                  <a:gd name="connsiteY2" fmla="*/ 2857 h 5715"/>
                  <a:gd name="connsiteX3" fmla="*/ 0 w 7620"/>
                  <a:gd name="connsiteY3" fmla="*/ 2857 h 5715"/>
                  <a:gd name="connsiteX4" fmla="*/ 0 w 7620"/>
                  <a:gd name="connsiteY4" fmla="*/ 2857 h 5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 h="5715">
                    <a:moveTo>
                      <a:pt x="0" y="2857"/>
                    </a:moveTo>
                    <a:cubicBezTo>
                      <a:pt x="0" y="2857"/>
                      <a:pt x="0" y="-952"/>
                      <a:pt x="0" y="2857"/>
                    </a:cubicBezTo>
                    <a:cubicBezTo>
                      <a:pt x="3810" y="-952"/>
                      <a:pt x="7620" y="-952"/>
                      <a:pt x="7620" y="2857"/>
                    </a:cubicBezTo>
                    <a:cubicBezTo>
                      <a:pt x="7620" y="6668"/>
                      <a:pt x="7620" y="6668"/>
                      <a:pt x="0" y="2857"/>
                    </a:cubicBezTo>
                    <a:cubicBezTo>
                      <a:pt x="0" y="6668"/>
                      <a:pt x="0" y="6668"/>
                      <a:pt x="0" y="2857"/>
                    </a:cubicBezTo>
                    <a:close/>
                  </a:path>
                </a:pathLst>
              </a:custGeom>
              <a:solidFill>
                <a:srgbClr val="FFBAF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65" name="Freeform: Shape 1264">
                <a:extLst>
                  <a:ext uri="{FF2B5EF4-FFF2-40B4-BE49-F238E27FC236}">
                    <a16:creationId xmlns:a16="http://schemas.microsoft.com/office/drawing/2014/main" id="{2DFFE9EA-59A3-E913-CAFC-FB58A25BF46C}"/>
                  </a:ext>
                </a:extLst>
              </p:cNvPr>
              <p:cNvSpPr/>
              <p:nvPr/>
            </p:nvSpPr>
            <p:spPr>
              <a:xfrm>
                <a:off x="8812531" y="2487930"/>
                <a:ext cx="7619" cy="2857"/>
              </a:xfrm>
              <a:custGeom>
                <a:avLst/>
                <a:gdLst>
                  <a:gd name="connsiteX0" fmla="*/ 7620 w 7619"/>
                  <a:gd name="connsiteY0" fmla="*/ 0 h 2857"/>
                  <a:gd name="connsiteX1" fmla="*/ 0 w 7619"/>
                  <a:gd name="connsiteY1" fmla="*/ 0 h 2857"/>
                  <a:gd name="connsiteX2" fmla="*/ 7620 w 7619"/>
                  <a:gd name="connsiteY2" fmla="*/ 0 h 2857"/>
                  <a:gd name="connsiteX3" fmla="*/ 7620 w 7619"/>
                  <a:gd name="connsiteY3" fmla="*/ 0 h 2857"/>
                </a:gdLst>
                <a:ahLst/>
                <a:cxnLst>
                  <a:cxn ang="0">
                    <a:pos x="connsiteX0" y="connsiteY0"/>
                  </a:cxn>
                  <a:cxn ang="0">
                    <a:pos x="connsiteX1" y="connsiteY1"/>
                  </a:cxn>
                  <a:cxn ang="0">
                    <a:pos x="connsiteX2" y="connsiteY2"/>
                  </a:cxn>
                  <a:cxn ang="0">
                    <a:pos x="connsiteX3" y="connsiteY3"/>
                  </a:cxn>
                </a:cxnLst>
                <a:rect l="l" t="t" r="r" b="b"/>
                <a:pathLst>
                  <a:path w="7619" h="2857">
                    <a:moveTo>
                      <a:pt x="7620" y="0"/>
                    </a:moveTo>
                    <a:cubicBezTo>
                      <a:pt x="3810" y="3810"/>
                      <a:pt x="0" y="3810"/>
                      <a:pt x="0" y="0"/>
                    </a:cubicBezTo>
                    <a:cubicBezTo>
                      <a:pt x="0" y="0"/>
                      <a:pt x="3810" y="0"/>
                      <a:pt x="7620" y="0"/>
                    </a:cubicBezTo>
                    <a:cubicBezTo>
                      <a:pt x="7620" y="0"/>
                      <a:pt x="7620" y="0"/>
                      <a:pt x="7620" y="0"/>
                    </a:cubicBezTo>
                    <a:close/>
                  </a:path>
                </a:pathLst>
              </a:custGeom>
              <a:solidFill>
                <a:srgbClr val="FF89E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66" name="Freeform: Shape 1265">
                <a:extLst>
                  <a:ext uri="{FF2B5EF4-FFF2-40B4-BE49-F238E27FC236}">
                    <a16:creationId xmlns:a16="http://schemas.microsoft.com/office/drawing/2014/main" id="{850DD4BD-A045-CFF3-619B-E8C8EC4DAEE4}"/>
                  </a:ext>
                </a:extLst>
              </p:cNvPr>
              <p:cNvSpPr/>
              <p:nvPr/>
            </p:nvSpPr>
            <p:spPr>
              <a:xfrm>
                <a:off x="6280997" y="2012987"/>
                <a:ext cx="4550" cy="6312"/>
              </a:xfrm>
              <a:custGeom>
                <a:avLst/>
                <a:gdLst>
                  <a:gd name="connsiteX0" fmla="*/ 1693 w 4550"/>
                  <a:gd name="connsiteY0" fmla="*/ 6313 h 6312"/>
                  <a:gd name="connsiteX1" fmla="*/ 1693 w 4550"/>
                  <a:gd name="connsiteY1" fmla="*/ 6313 h 6312"/>
                  <a:gd name="connsiteX2" fmla="*/ 1693 w 4550"/>
                  <a:gd name="connsiteY2" fmla="*/ 2503 h 6312"/>
                  <a:gd name="connsiteX3" fmla="*/ 1693 w 4550"/>
                  <a:gd name="connsiteY3" fmla="*/ 6313 h 6312"/>
                  <a:gd name="connsiteX4" fmla="*/ 1693 w 4550"/>
                  <a:gd name="connsiteY4" fmla="*/ 6313 h 6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0" h="6312">
                    <a:moveTo>
                      <a:pt x="1693" y="6313"/>
                    </a:moveTo>
                    <a:cubicBezTo>
                      <a:pt x="1693" y="2503"/>
                      <a:pt x="-2116" y="2503"/>
                      <a:pt x="1693" y="6313"/>
                    </a:cubicBezTo>
                    <a:cubicBezTo>
                      <a:pt x="-2116" y="2503"/>
                      <a:pt x="1693" y="-1307"/>
                      <a:pt x="1693" y="2503"/>
                    </a:cubicBezTo>
                    <a:cubicBezTo>
                      <a:pt x="5503" y="-1307"/>
                      <a:pt x="5503" y="-1307"/>
                      <a:pt x="1693" y="6313"/>
                    </a:cubicBezTo>
                    <a:cubicBezTo>
                      <a:pt x="5503" y="2503"/>
                      <a:pt x="5503" y="6313"/>
                      <a:pt x="1693" y="6313"/>
                    </a:cubicBezTo>
                    <a:close/>
                  </a:path>
                </a:pathLst>
              </a:custGeom>
              <a:solidFill>
                <a:srgbClr val="FF86E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67" name="Freeform: Shape 1266">
                <a:extLst>
                  <a:ext uri="{FF2B5EF4-FFF2-40B4-BE49-F238E27FC236}">
                    <a16:creationId xmlns:a16="http://schemas.microsoft.com/office/drawing/2014/main" id="{414C1C11-E009-F7F9-36C1-C767BAA5AE6D}"/>
                  </a:ext>
                </a:extLst>
              </p:cNvPr>
              <p:cNvSpPr/>
              <p:nvPr/>
            </p:nvSpPr>
            <p:spPr>
              <a:xfrm>
                <a:off x="4499610" y="1257300"/>
                <a:ext cx="7620" cy="3809"/>
              </a:xfrm>
              <a:custGeom>
                <a:avLst/>
                <a:gdLst>
                  <a:gd name="connsiteX0" fmla="*/ 7620 w 7620"/>
                  <a:gd name="connsiteY0" fmla="*/ 3810 h 3809"/>
                  <a:gd name="connsiteX1" fmla="*/ 0 w 7620"/>
                  <a:gd name="connsiteY1" fmla="*/ 0 h 3809"/>
                  <a:gd name="connsiteX2" fmla="*/ 0 w 7620"/>
                  <a:gd name="connsiteY2" fmla="*/ 0 h 3809"/>
                  <a:gd name="connsiteX3" fmla="*/ 7620 w 7620"/>
                  <a:gd name="connsiteY3" fmla="*/ 3810 h 3809"/>
                  <a:gd name="connsiteX4" fmla="*/ 7620 w 7620"/>
                  <a:gd name="connsiteY4" fmla="*/ 3810 h 3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 h="3809">
                    <a:moveTo>
                      <a:pt x="7620" y="3810"/>
                    </a:moveTo>
                    <a:cubicBezTo>
                      <a:pt x="3810" y="3810"/>
                      <a:pt x="3810" y="3810"/>
                      <a:pt x="0" y="0"/>
                    </a:cubicBezTo>
                    <a:cubicBezTo>
                      <a:pt x="0" y="0"/>
                      <a:pt x="0" y="0"/>
                      <a:pt x="0" y="0"/>
                    </a:cubicBezTo>
                    <a:cubicBezTo>
                      <a:pt x="7620" y="0"/>
                      <a:pt x="7620" y="0"/>
                      <a:pt x="7620" y="3810"/>
                    </a:cubicBezTo>
                    <a:lnTo>
                      <a:pt x="7620" y="3810"/>
                    </a:lnTo>
                    <a:close/>
                  </a:path>
                </a:pathLst>
              </a:custGeom>
              <a:solidFill>
                <a:srgbClr val="FFAEF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68" name="Freeform: Shape 1267">
                <a:extLst>
                  <a:ext uri="{FF2B5EF4-FFF2-40B4-BE49-F238E27FC236}">
                    <a16:creationId xmlns:a16="http://schemas.microsoft.com/office/drawing/2014/main" id="{EEEE1B5C-3798-03CF-53BE-12088DAC8EA2}"/>
                  </a:ext>
                </a:extLst>
              </p:cNvPr>
              <p:cNvSpPr/>
              <p:nvPr/>
            </p:nvSpPr>
            <p:spPr>
              <a:xfrm>
                <a:off x="6290311" y="1752600"/>
                <a:ext cx="11429" cy="2857"/>
              </a:xfrm>
              <a:custGeom>
                <a:avLst/>
                <a:gdLst>
                  <a:gd name="connsiteX0" fmla="*/ 11430 w 11429"/>
                  <a:gd name="connsiteY0" fmla="*/ 0 h 2857"/>
                  <a:gd name="connsiteX1" fmla="*/ 11430 w 11429"/>
                  <a:gd name="connsiteY1" fmla="*/ 0 h 2857"/>
                  <a:gd name="connsiteX2" fmla="*/ 0 w 11429"/>
                  <a:gd name="connsiteY2" fmla="*/ 0 h 2857"/>
                  <a:gd name="connsiteX3" fmla="*/ 11430 w 11429"/>
                  <a:gd name="connsiteY3" fmla="*/ 0 h 2857"/>
                </a:gdLst>
                <a:ahLst/>
                <a:cxnLst>
                  <a:cxn ang="0">
                    <a:pos x="connsiteX0" y="connsiteY0"/>
                  </a:cxn>
                  <a:cxn ang="0">
                    <a:pos x="connsiteX1" y="connsiteY1"/>
                  </a:cxn>
                  <a:cxn ang="0">
                    <a:pos x="connsiteX2" y="connsiteY2"/>
                  </a:cxn>
                  <a:cxn ang="0">
                    <a:pos x="connsiteX3" y="connsiteY3"/>
                  </a:cxn>
                </a:cxnLst>
                <a:rect l="l" t="t" r="r" b="b"/>
                <a:pathLst>
                  <a:path w="11429" h="2857">
                    <a:moveTo>
                      <a:pt x="11430" y="0"/>
                    </a:moveTo>
                    <a:cubicBezTo>
                      <a:pt x="11430" y="0"/>
                      <a:pt x="11430" y="3810"/>
                      <a:pt x="11430" y="0"/>
                    </a:cubicBezTo>
                    <a:cubicBezTo>
                      <a:pt x="7620" y="3810"/>
                      <a:pt x="3810" y="3810"/>
                      <a:pt x="0" y="0"/>
                    </a:cubicBezTo>
                    <a:cubicBezTo>
                      <a:pt x="3810" y="0"/>
                      <a:pt x="7620" y="0"/>
                      <a:pt x="11430" y="0"/>
                    </a:cubicBezTo>
                    <a:close/>
                  </a:path>
                </a:pathLst>
              </a:custGeom>
              <a:solidFill>
                <a:srgbClr val="FFACF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69" name="Freeform: Shape 1268">
                <a:extLst>
                  <a:ext uri="{FF2B5EF4-FFF2-40B4-BE49-F238E27FC236}">
                    <a16:creationId xmlns:a16="http://schemas.microsoft.com/office/drawing/2014/main" id="{A5C3A46B-AE97-7576-040B-E5F0A6DE169D}"/>
                  </a:ext>
                </a:extLst>
              </p:cNvPr>
              <p:cNvSpPr/>
              <p:nvPr/>
            </p:nvSpPr>
            <p:spPr>
              <a:xfrm>
                <a:off x="5943601" y="2160270"/>
                <a:ext cx="7619" cy="3809"/>
              </a:xfrm>
              <a:custGeom>
                <a:avLst/>
                <a:gdLst>
                  <a:gd name="connsiteX0" fmla="*/ 7620 w 7619"/>
                  <a:gd name="connsiteY0" fmla="*/ 0 h 3809"/>
                  <a:gd name="connsiteX1" fmla="*/ 3810 w 7619"/>
                  <a:gd name="connsiteY1" fmla="*/ 3810 h 3809"/>
                  <a:gd name="connsiteX2" fmla="*/ 0 w 7619"/>
                  <a:gd name="connsiteY2" fmla="*/ 0 h 3809"/>
                  <a:gd name="connsiteX3" fmla="*/ 7620 w 7619"/>
                  <a:gd name="connsiteY3" fmla="*/ 0 h 3809"/>
                  <a:gd name="connsiteX4" fmla="*/ 7620 w 7619"/>
                  <a:gd name="connsiteY4" fmla="*/ 0 h 3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9" h="3809">
                    <a:moveTo>
                      <a:pt x="7620" y="0"/>
                    </a:moveTo>
                    <a:cubicBezTo>
                      <a:pt x="7620" y="3810"/>
                      <a:pt x="7620" y="3810"/>
                      <a:pt x="3810" y="3810"/>
                    </a:cubicBezTo>
                    <a:cubicBezTo>
                      <a:pt x="3810" y="3810"/>
                      <a:pt x="0" y="3810"/>
                      <a:pt x="0" y="0"/>
                    </a:cubicBezTo>
                    <a:cubicBezTo>
                      <a:pt x="0" y="0"/>
                      <a:pt x="3810" y="0"/>
                      <a:pt x="7620" y="0"/>
                    </a:cubicBezTo>
                    <a:cubicBezTo>
                      <a:pt x="7620" y="0"/>
                      <a:pt x="7620" y="0"/>
                      <a:pt x="7620" y="0"/>
                    </a:cubicBezTo>
                    <a:close/>
                  </a:path>
                </a:pathLst>
              </a:custGeom>
              <a:solidFill>
                <a:srgbClr val="FFF1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70" name="Freeform: Shape 1269">
                <a:extLst>
                  <a:ext uri="{FF2B5EF4-FFF2-40B4-BE49-F238E27FC236}">
                    <a16:creationId xmlns:a16="http://schemas.microsoft.com/office/drawing/2014/main" id="{E3190D50-C3FE-79A3-EE71-0897AAF5205C}"/>
                  </a:ext>
                </a:extLst>
              </p:cNvPr>
              <p:cNvSpPr/>
              <p:nvPr/>
            </p:nvSpPr>
            <p:spPr>
              <a:xfrm>
                <a:off x="4488181" y="1247986"/>
                <a:ext cx="7619" cy="1693"/>
              </a:xfrm>
              <a:custGeom>
                <a:avLst/>
                <a:gdLst>
                  <a:gd name="connsiteX0" fmla="*/ 0 w 7619"/>
                  <a:gd name="connsiteY0" fmla="*/ 1693 h 1693"/>
                  <a:gd name="connsiteX1" fmla="*/ 0 w 7619"/>
                  <a:gd name="connsiteY1" fmla="*/ 1693 h 1693"/>
                  <a:gd name="connsiteX2" fmla="*/ 7620 w 7619"/>
                  <a:gd name="connsiteY2" fmla="*/ 1693 h 1693"/>
                  <a:gd name="connsiteX3" fmla="*/ 3810 w 7619"/>
                  <a:gd name="connsiteY3" fmla="*/ 1693 h 1693"/>
                  <a:gd name="connsiteX4" fmla="*/ 0 w 7619"/>
                  <a:gd name="connsiteY4" fmla="*/ 1693 h 1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9" h="1693">
                    <a:moveTo>
                      <a:pt x="0" y="1693"/>
                    </a:moveTo>
                    <a:cubicBezTo>
                      <a:pt x="3810" y="1693"/>
                      <a:pt x="3810" y="-2117"/>
                      <a:pt x="0" y="1693"/>
                    </a:cubicBezTo>
                    <a:cubicBezTo>
                      <a:pt x="3810" y="1693"/>
                      <a:pt x="3810" y="1693"/>
                      <a:pt x="7620" y="1693"/>
                    </a:cubicBezTo>
                    <a:cubicBezTo>
                      <a:pt x="7620" y="1693"/>
                      <a:pt x="7620" y="1693"/>
                      <a:pt x="3810" y="1693"/>
                    </a:cubicBezTo>
                    <a:cubicBezTo>
                      <a:pt x="3810" y="1693"/>
                      <a:pt x="0" y="1693"/>
                      <a:pt x="0" y="1693"/>
                    </a:cubicBezTo>
                    <a:close/>
                  </a:path>
                </a:pathLst>
              </a:custGeom>
              <a:solidFill>
                <a:srgbClr val="FFAEF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71" name="Freeform: Shape 1270">
                <a:extLst>
                  <a:ext uri="{FF2B5EF4-FFF2-40B4-BE49-F238E27FC236}">
                    <a16:creationId xmlns:a16="http://schemas.microsoft.com/office/drawing/2014/main" id="{AF4C7843-0BF0-63D3-FDAF-B83F8D09862B}"/>
                  </a:ext>
                </a:extLst>
              </p:cNvPr>
              <p:cNvSpPr/>
              <p:nvPr/>
            </p:nvSpPr>
            <p:spPr>
              <a:xfrm>
                <a:off x="7212331" y="1809750"/>
                <a:ext cx="11430" cy="2857"/>
              </a:xfrm>
              <a:custGeom>
                <a:avLst/>
                <a:gdLst>
                  <a:gd name="connsiteX0" fmla="*/ 0 w 11430"/>
                  <a:gd name="connsiteY0" fmla="*/ 0 h 2857"/>
                  <a:gd name="connsiteX1" fmla="*/ 11430 w 11430"/>
                  <a:gd name="connsiteY1" fmla="*/ 0 h 2857"/>
                  <a:gd name="connsiteX2" fmla="*/ 0 w 11430"/>
                  <a:gd name="connsiteY2" fmla="*/ 0 h 2857"/>
                </a:gdLst>
                <a:ahLst/>
                <a:cxnLst>
                  <a:cxn ang="0">
                    <a:pos x="connsiteX0" y="connsiteY0"/>
                  </a:cxn>
                  <a:cxn ang="0">
                    <a:pos x="connsiteX1" y="connsiteY1"/>
                  </a:cxn>
                  <a:cxn ang="0">
                    <a:pos x="connsiteX2" y="connsiteY2"/>
                  </a:cxn>
                </a:cxnLst>
                <a:rect l="l" t="t" r="r" b="b"/>
                <a:pathLst>
                  <a:path w="11430" h="2857">
                    <a:moveTo>
                      <a:pt x="0" y="0"/>
                    </a:moveTo>
                    <a:cubicBezTo>
                      <a:pt x="3810" y="0"/>
                      <a:pt x="7620" y="0"/>
                      <a:pt x="11430" y="0"/>
                    </a:cubicBezTo>
                    <a:cubicBezTo>
                      <a:pt x="7620" y="3810"/>
                      <a:pt x="3810" y="3810"/>
                      <a:pt x="0" y="0"/>
                    </a:cubicBezTo>
                    <a:close/>
                  </a:path>
                </a:pathLst>
              </a:custGeom>
              <a:solidFill>
                <a:srgbClr val="FF93F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72" name="Freeform: Shape 1271">
                <a:extLst>
                  <a:ext uri="{FF2B5EF4-FFF2-40B4-BE49-F238E27FC236}">
                    <a16:creationId xmlns:a16="http://schemas.microsoft.com/office/drawing/2014/main" id="{123D2F85-CD39-913D-E03A-766897DC88A6}"/>
                  </a:ext>
                </a:extLst>
              </p:cNvPr>
              <p:cNvSpPr/>
              <p:nvPr/>
            </p:nvSpPr>
            <p:spPr>
              <a:xfrm>
                <a:off x="5497831" y="2378747"/>
                <a:ext cx="175259" cy="161569"/>
              </a:xfrm>
              <a:custGeom>
                <a:avLst/>
                <a:gdLst>
                  <a:gd name="connsiteX0" fmla="*/ 0 w 175259"/>
                  <a:gd name="connsiteY0" fmla="*/ 105372 h 161569"/>
                  <a:gd name="connsiteX1" fmla="*/ 7620 w 175259"/>
                  <a:gd name="connsiteY1" fmla="*/ 86322 h 161569"/>
                  <a:gd name="connsiteX2" fmla="*/ 53340 w 175259"/>
                  <a:gd name="connsiteY2" fmla="*/ 40603 h 161569"/>
                  <a:gd name="connsiteX3" fmla="*/ 60960 w 175259"/>
                  <a:gd name="connsiteY3" fmla="*/ 36793 h 161569"/>
                  <a:gd name="connsiteX4" fmla="*/ 80010 w 175259"/>
                  <a:gd name="connsiteY4" fmla="*/ 29173 h 161569"/>
                  <a:gd name="connsiteX5" fmla="*/ 99060 w 175259"/>
                  <a:gd name="connsiteY5" fmla="*/ 25363 h 161569"/>
                  <a:gd name="connsiteX6" fmla="*/ 144780 w 175259"/>
                  <a:gd name="connsiteY6" fmla="*/ 2503 h 161569"/>
                  <a:gd name="connsiteX7" fmla="*/ 160020 w 175259"/>
                  <a:gd name="connsiteY7" fmla="*/ 6313 h 161569"/>
                  <a:gd name="connsiteX8" fmla="*/ 163830 w 175259"/>
                  <a:gd name="connsiteY8" fmla="*/ 13933 h 161569"/>
                  <a:gd name="connsiteX9" fmla="*/ 163830 w 175259"/>
                  <a:gd name="connsiteY9" fmla="*/ 36793 h 161569"/>
                  <a:gd name="connsiteX10" fmla="*/ 152400 w 175259"/>
                  <a:gd name="connsiteY10" fmla="*/ 55843 h 161569"/>
                  <a:gd name="connsiteX11" fmla="*/ 160020 w 175259"/>
                  <a:gd name="connsiteY11" fmla="*/ 74893 h 161569"/>
                  <a:gd name="connsiteX12" fmla="*/ 160020 w 175259"/>
                  <a:gd name="connsiteY12" fmla="*/ 86322 h 161569"/>
                  <a:gd name="connsiteX13" fmla="*/ 140970 w 175259"/>
                  <a:gd name="connsiteY13" fmla="*/ 128233 h 161569"/>
                  <a:gd name="connsiteX14" fmla="*/ 114300 w 175259"/>
                  <a:gd name="connsiteY14" fmla="*/ 151093 h 161569"/>
                  <a:gd name="connsiteX15" fmla="*/ 91440 w 175259"/>
                  <a:gd name="connsiteY15" fmla="*/ 158713 h 161569"/>
                  <a:gd name="connsiteX16" fmla="*/ 49530 w 175259"/>
                  <a:gd name="connsiteY16" fmla="*/ 158713 h 161569"/>
                  <a:gd name="connsiteX17" fmla="*/ 45720 w 175259"/>
                  <a:gd name="connsiteY17" fmla="*/ 154903 h 161569"/>
                  <a:gd name="connsiteX18" fmla="*/ 22860 w 175259"/>
                  <a:gd name="connsiteY18" fmla="*/ 151093 h 161569"/>
                  <a:gd name="connsiteX19" fmla="*/ 0 w 175259"/>
                  <a:gd name="connsiteY19" fmla="*/ 105372 h 161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5259" h="161569">
                    <a:moveTo>
                      <a:pt x="0" y="105372"/>
                    </a:moveTo>
                    <a:cubicBezTo>
                      <a:pt x="0" y="97753"/>
                      <a:pt x="7620" y="93943"/>
                      <a:pt x="7620" y="86322"/>
                    </a:cubicBezTo>
                    <a:cubicBezTo>
                      <a:pt x="11430" y="63463"/>
                      <a:pt x="34290" y="52033"/>
                      <a:pt x="53340" y="40603"/>
                    </a:cubicBezTo>
                    <a:cubicBezTo>
                      <a:pt x="57150" y="40603"/>
                      <a:pt x="60960" y="36793"/>
                      <a:pt x="60960" y="36793"/>
                    </a:cubicBezTo>
                    <a:cubicBezTo>
                      <a:pt x="64770" y="29173"/>
                      <a:pt x="72390" y="29173"/>
                      <a:pt x="80010" y="29173"/>
                    </a:cubicBezTo>
                    <a:cubicBezTo>
                      <a:pt x="87630" y="29173"/>
                      <a:pt x="95250" y="29173"/>
                      <a:pt x="99060" y="25363"/>
                    </a:cubicBezTo>
                    <a:cubicBezTo>
                      <a:pt x="110490" y="10123"/>
                      <a:pt x="133350" y="10123"/>
                      <a:pt x="144780" y="2503"/>
                    </a:cubicBezTo>
                    <a:cubicBezTo>
                      <a:pt x="152400" y="-1307"/>
                      <a:pt x="156210" y="-1307"/>
                      <a:pt x="160020" y="6313"/>
                    </a:cubicBezTo>
                    <a:cubicBezTo>
                      <a:pt x="160020" y="10123"/>
                      <a:pt x="163830" y="10123"/>
                      <a:pt x="163830" y="13933"/>
                    </a:cubicBezTo>
                    <a:cubicBezTo>
                      <a:pt x="179070" y="25363"/>
                      <a:pt x="179070" y="25363"/>
                      <a:pt x="163830" y="36793"/>
                    </a:cubicBezTo>
                    <a:cubicBezTo>
                      <a:pt x="156210" y="40603"/>
                      <a:pt x="152400" y="48223"/>
                      <a:pt x="152400" y="55843"/>
                    </a:cubicBezTo>
                    <a:cubicBezTo>
                      <a:pt x="152400" y="63463"/>
                      <a:pt x="148590" y="71083"/>
                      <a:pt x="160020" y="74893"/>
                    </a:cubicBezTo>
                    <a:cubicBezTo>
                      <a:pt x="163830" y="78703"/>
                      <a:pt x="160020" y="82513"/>
                      <a:pt x="160020" y="86322"/>
                    </a:cubicBezTo>
                    <a:cubicBezTo>
                      <a:pt x="152400" y="101563"/>
                      <a:pt x="148590" y="112993"/>
                      <a:pt x="140970" y="128233"/>
                    </a:cubicBezTo>
                    <a:cubicBezTo>
                      <a:pt x="137160" y="139663"/>
                      <a:pt x="125730" y="147283"/>
                      <a:pt x="114300" y="151093"/>
                    </a:cubicBezTo>
                    <a:cubicBezTo>
                      <a:pt x="106680" y="154903"/>
                      <a:pt x="99060" y="154903"/>
                      <a:pt x="91440" y="158713"/>
                    </a:cubicBezTo>
                    <a:cubicBezTo>
                      <a:pt x="76200" y="162522"/>
                      <a:pt x="64770" y="162522"/>
                      <a:pt x="49530" y="158713"/>
                    </a:cubicBezTo>
                    <a:cubicBezTo>
                      <a:pt x="49530" y="158713"/>
                      <a:pt x="45720" y="158713"/>
                      <a:pt x="45720" y="154903"/>
                    </a:cubicBezTo>
                    <a:cubicBezTo>
                      <a:pt x="38100" y="154903"/>
                      <a:pt x="30480" y="158713"/>
                      <a:pt x="22860" y="151093"/>
                    </a:cubicBezTo>
                    <a:cubicBezTo>
                      <a:pt x="11430" y="135853"/>
                      <a:pt x="0" y="124422"/>
                      <a:pt x="0" y="105372"/>
                    </a:cubicBezTo>
                    <a:close/>
                  </a:path>
                </a:pathLst>
              </a:custGeom>
              <a:solidFill>
                <a:srgbClr val="FF80E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73" name="Freeform: Shape 1272">
                <a:extLst>
                  <a:ext uri="{FF2B5EF4-FFF2-40B4-BE49-F238E27FC236}">
                    <a16:creationId xmlns:a16="http://schemas.microsoft.com/office/drawing/2014/main" id="{7E3D6E56-D367-BC91-F34F-8CB20BC34D51}"/>
                  </a:ext>
                </a:extLst>
              </p:cNvPr>
              <p:cNvSpPr/>
              <p:nvPr/>
            </p:nvSpPr>
            <p:spPr>
              <a:xfrm>
                <a:off x="7100774" y="1829752"/>
                <a:ext cx="181830" cy="124777"/>
              </a:xfrm>
              <a:custGeom>
                <a:avLst/>
                <a:gdLst>
                  <a:gd name="connsiteX0" fmla="*/ 20117 w 181830"/>
                  <a:gd name="connsiteY0" fmla="*/ 98107 h 124777"/>
                  <a:gd name="connsiteX1" fmla="*/ 12497 w 181830"/>
                  <a:gd name="connsiteY1" fmla="*/ 98107 h 124777"/>
                  <a:gd name="connsiteX2" fmla="*/ 8687 w 181830"/>
                  <a:gd name="connsiteY2" fmla="*/ 75248 h 124777"/>
                  <a:gd name="connsiteX3" fmla="*/ 4877 w 181830"/>
                  <a:gd name="connsiteY3" fmla="*/ 60007 h 124777"/>
                  <a:gd name="connsiteX4" fmla="*/ 1067 w 181830"/>
                  <a:gd name="connsiteY4" fmla="*/ 48577 h 124777"/>
                  <a:gd name="connsiteX5" fmla="*/ 16307 w 181830"/>
                  <a:gd name="connsiteY5" fmla="*/ 33338 h 124777"/>
                  <a:gd name="connsiteX6" fmla="*/ 50597 w 181830"/>
                  <a:gd name="connsiteY6" fmla="*/ 10477 h 124777"/>
                  <a:gd name="connsiteX7" fmla="*/ 73457 w 181830"/>
                  <a:gd name="connsiteY7" fmla="*/ 6668 h 124777"/>
                  <a:gd name="connsiteX8" fmla="*/ 81077 w 181830"/>
                  <a:gd name="connsiteY8" fmla="*/ 2857 h 124777"/>
                  <a:gd name="connsiteX9" fmla="*/ 96317 w 181830"/>
                  <a:gd name="connsiteY9" fmla="*/ 2857 h 124777"/>
                  <a:gd name="connsiteX10" fmla="*/ 103937 w 181830"/>
                  <a:gd name="connsiteY10" fmla="*/ 6668 h 124777"/>
                  <a:gd name="connsiteX11" fmla="*/ 164897 w 181830"/>
                  <a:gd name="connsiteY11" fmla="*/ 29527 h 124777"/>
                  <a:gd name="connsiteX12" fmla="*/ 168707 w 181830"/>
                  <a:gd name="connsiteY12" fmla="*/ 37148 h 124777"/>
                  <a:gd name="connsiteX13" fmla="*/ 180137 w 181830"/>
                  <a:gd name="connsiteY13" fmla="*/ 63818 h 124777"/>
                  <a:gd name="connsiteX14" fmla="*/ 180137 w 181830"/>
                  <a:gd name="connsiteY14" fmla="*/ 67627 h 124777"/>
                  <a:gd name="connsiteX15" fmla="*/ 153467 w 181830"/>
                  <a:gd name="connsiteY15" fmla="*/ 98107 h 124777"/>
                  <a:gd name="connsiteX16" fmla="*/ 145847 w 181830"/>
                  <a:gd name="connsiteY16" fmla="*/ 101918 h 124777"/>
                  <a:gd name="connsiteX17" fmla="*/ 126797 w 181830"/>
                  <a:gd name="connsiteY17" fmla="*/ 117157 h 124777"/>
                  <a:gd name="connsiteX18" fmla="*/ 103937 w 181830"/>
                  <a:gd name="connsiteY18" fmla="*/ 124777 h 124777"/>
                  <a:gd name="connsiteX19" fmla="*/ 100127 w 181830"/>
                  <a:gd name="connsiteY19" fmla="*/ 117157 h 124777"/>
                  <a:gd name="connsiteX20" fmla="*/ 81077 w 181830"/>
                  <a:gd name="connsiteY20" fmla="*/ 120968 h 124777"/>
                  <a:gd name="connsiteX21" fmla="*/ 69647 w 181830"/>
                  <a:gd name="connsiteY21" fmla="*/ 120968 h 124777"/>
                  <a:gd name="connsiteX22" fmla="*/ 54407 w 181830"/>
                  <a:gd name="connsiteY22" fmla="*/ 120968 h 124777"/>
                  <a:gd name="connsiteX23" fmla="*/ 31547 w 181830"/>
                  <a:gd name="connsiteY23" fmla="*/ 113348 h 124777"/>
                  <a:gd name="connsiteX24" fmla="*/ 20117 w 181830"/>
                  <a:gd name="connsiteY24" fmla="*/ 98107 h 124777"/>
                  <a:gd name="connsiteX25" fmla="*/ 20117 w 181830"/>
                  <a:gd name="connsiteY25" fmla="*/ 98107 h 124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1830" h="124777">
                    <a:moveTo>
                      <a:pt x="20117" y="98107"/>
                    </a:moveTo>
                    <a:cubicBezTo>
                      <a:pt x="16307" y="101918"/>
                      <a:pt x="12497" y="101918"/>
                      <a:pt x="12497" y="98107"/>
                    </a:cubicBezTo>
                    <a:cubicBezTo>
                      <a:pt x="8687" y="90488"/>
                      <a:pt x="4877" y="82868"/>
                      <a:pt x="8687" y="75248"/>
                    </a:cubicBezTo>
                    <a:cubicBezTo>
                      <a:pt x="12497" y="71438"/>
                      <a:pt x="8687" y="63818"/>
                      <a:pt x="4877" y="60007"/>
                    </a:cubicBezTo>
                    <a:cubicBezTo>
                      <a:pt x="4877" y="56198"/>
                      <a:pt x="-2743" y="52388"/>
                      <a:pt x="1067" y="48577"/>
                    </a:cubicBezTo>
                    <a:cubicBezTo>
                      <a:pt x="4877" y="44768"/>
                      <a:pt x="8687" y="33338"/>
                      <a:pt x="16307" y="33338"/>
                    </a:cubicBezTo>
                    <a:cubicBezTo>
                      <a:pt x="31547" y="29527"/>
                      <a:pt x="39167" y="21907"/>
                      <a:pt x="50597" y="10477"/>
                    </a:cubicBezTo>
                    <a:cubicBezTo>
                      <a:pt x="54407" y="6668"/>
                      <a:pt x="62027" y="-952"/>
                      <a:pt x="73457" y="6668"/>
                    </a:cubicBezTo>
                    <a:cubicBezTo>
                      <a:pt x="77267" y="10477"/>
                      <a:pt x="81077" y="6668"/>
                      <a:pt x="81077" y="2857"/>
                    </a:cubicBezTo>
                    <a:cubicBezTo>
                      <a:pt x="84887" y="-952"/>
                      <a:pt x="92507" y="-952"/>
                      <a:pt x="96317" y="2857"/>
                    </a:cubicBezTo>
                    <a:cubicBezTo>
                      <a:pt x="100127" y="2857"/>
                      <a:pt x="100127" y="6668"/>
                      <a:pt x="103937" y="6668"/>
                    </a:cubicBezTo>
                    <a:cubicBezTo>
                      <a:pt x="130607" y="2857"/>
                      <a:pt x="145847" y="21907"/>
                      <a:pt x="164897" y="29527"/>
                    </a:cubicBezTo>
                    <a:cubicBezTo>
                      <a:pt x="168707" y="29527"/>
                      <a:pt x="168707" y="33338"/>
                      <a:pt x="168707" y="37148"/>
                    </a:cubicBezTo>
                    <a:cubicBezTo>
                      <a:pt x="172517" y="44768"/>
                      <a:pt x="168707" y="56198"/>
                      <a:pt x="180137" y="63818"/>
                    </a:cubicBezTo>
                    <a:cubicBezTo>
                      <a:pt x="180137" y="63818"/>
                      <a:pt x="183947" y="67627"/>
                      <a:pt x="180137" y="67627"/>
                    </a:cubicBezTo>
                    <a:cubicBezTo>
                      <a:pt x="168707" y="79057"/>
                      <a:pt x="172517" y="94298"/>
                      <a:pt x="153467" y="98107"/>
                    </a:cubicBezTo>
                    <a:cubicBezTo>
                      <a:pt x="149657" y="98107"/>
                      <a:pt x="149657" y="98107"/>
                      <a:pt x="145847" y="101918"/>
                    </a:cubicBezTo>
                    <a:cubicBezTo>
                      <a:pt x="142037" y="109538"/>
                      <a:pt x="134417" y="117157"/>
                      <a:pt x="126797" y="117157"/>
                    </a:cubicBezTo>
                    <a:cubicBezTo>
                      <a:pt x="119177" y="120968"/>
                      <a:pt x="111557" y="120968"/>
                      <a:pt x="103937" y="124777"/>
                    </a:cubicBezTo>
                    <a:cubicBezTo>
                      <a:pt x="100127" y="120968"/>
                      <a:pt x="103937" y="120968"/>
                      <a:pt x="100127" y="117157"/>
                    </a:cubicBezTo>
                    <a:cubicBezTo>
                      <a:pt x="92507" y="117157"/>
                      <a:pt x="88697" y="124777"/>
                      <a:pt x="81077" y="120968"/>
                    </a:cubicBezTo>
                    <a:cubicBezTo>
                      <a:pt x="77267" y="120968"/>
                      <a:pt x="73457" y="120968"/>
                      <a:pt x="69647" y="120968"/>
                    </a:cubicBezTo>
                    <a:cubicBezTo>
                      <a:pt x="65837" y="124777"/>
                      <a:pt x="58217" y="120968"/>
                      <a:pt x="54407" y="120968"/>
                    </a:cubicBezTo>
                    <a:cubicBezTo>
                      <a:pt x="46787" y="117157"/>
                      <a:pt x="39167" y="113348"/>
                      <a:pt x="31547" y="113348"/>
                    </a:cubicBezTo>
                    <a:cubicBezTo>
                      <a:pt x="31547" y="105727"/>
                      <a:pt x="31547" y="105727"/>
                      <a:pt x="20117" y="98107"/>
                    </a:cubicBezTo>
                    <a:lnTo>
                      <a:pt x="20117" y="98107"/>
                    </a:lnTo>
                    <a:close/>
                  </a:path>
                </a:pathLst>
              </a:custGeom>
              <a:solidFill>
                <a:srgbClr val="FF81E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74" name="Freeform: Shape 1273">
                <a:extLst>
                  <a:ext uri="{FF2B5EF4-FFF2-40B4-BE49-F238E27FC236}">
                    <a16:creationId xmlns:a16="http://schemas.microsoft.com/office/drawing/2014/main" id="{204F0C22-8E1A-2B43-1579-B5AD9F8D3C22}"/>
                  </a:ext>
                </a:extLst>
              </p:cNvPr>
              <p:cNvSpPr/>
              <p:nvPr/>
            </p:nvSpPr>
            <p:spPr>
              <a:xfrm>
                <a:off x="5218934" y="1946320"/>
                <a:ext cx="169420" cy="97363"/>
              </a:xfrm>
              <a:custGeom>
                <a:avLst/>
                <a:gdLst>
                  <a:gd name="connsiteX0" fmla="*/ 4577 w 169420"/>
                  <a:gd name="connsiteY0" fmla="*/ 50119 h 97363"/>
                  <a:gd name="connsiteX1" fmla="*/ 767 w 169420"/>
                  <a:gd name="connsiteY1" fmla="*/ 27259 h 97363"/>
                  <a:gd name="connsiteX2" fmla="*/ 12197 w 169420"/>
                  <a:gd name="connsiteY2" fmla="*/ 4399 h 97363"/>
                  <a:gd name="connsiteX3" fmla="*/ 31247 w 169420"/>
                  <a:gd name="connsiteY3" fmla="*/ 4399 h 97363"/>
                  <a:gd name="connsiteX4" fmla="*/ 65537 w 169420"/>
                  <a:gd name="connsiteY4" fmla="*/ 19639 h 97363"/>
                  <a:gd name="connsiteX5" fmla="*/ 84587 w 169420"/>
                  <a:gd name="connsiteY5" fmla="*/ 19639 h 97363"/>
                  <a:gd name="connsiteX6" fmla="*/ 107447 w 169420"/>
                  <a:gd name="connsiteY6" fmla="*/ 12019 h 97363"/>
                  <a:gd name="connsiteX7" fmla="*/ 156977 w 169420"/>
                  <a:gd name="connsiteY7" fmla="*/ 31069 h 97363"/>
                  <a:gd name="connsiteX8" fmla="*/ 168407 w 169420"/>
                  <a:gd name="connsiteY8" fmla="*/ 53929 h 97363"/>
                  <a:gd name="connsiteX9" fmla="*/ 160787 w 169420"/>
                  <a:gd name="connsiteY9" fmla="*/ 72979 h 97363"/>
                  <a:gd name="connsiteX10" fmla="*/ 145547 w 169420"/>
                  <a:gd name="connsiteY10" fmla="*/ 88219 h 97363"/>
                  <a:gd name="connsiteX11" fmla="*/ 73157 w 169420"/>
                  <a:gd name="connsiteY11" fmla="*/ 76789 h 97363"/>
                  <a:gd name="connsiteX12" fmla="*/ 31247 w 169420"/>
                  <a:gd name="connsiteY12" fmla="*/ 53929 h 97363"/>
                  <a:gd name="connsiteX13" fmla="*/ 4577 w 169420"/>
                  <a:gd name="connsiteY13" fmla="*/ 50119 h 9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9420" h="97363">
                    <a:moveTo>
                      <a:pt x="4577" y="50119"/>
                    </a:moveTo>
                    <a:cubicBezTo>
                      <a:pt x="767" y="42499"/>
                      <a:pt x="767" y="34879"/>
                      <a:pt x="767" y="27259"/>
                    </a:cubicBezTo>
                    <a:cubicBezTo>
                      <a:pt x="-3043" y="15829"/>
                      <a:pt x="8387" y="12019"/>
                      <a:pt x="12197" y="4399"/>
                    </a:cubicBezTo>
                    <a:cubicBezTo>
                      <a:pt x="19817" y="-3221"/>
                      <a:pt x="23627" y="589"/>
                      <a:pt x="31247" y="4399"/>
                    </a:cubicBezTo>
                    <a:cubicBezTo>
                      <a:pt x="42677" y="8209"/>
                      <a:pt x="57917" y="12019"/>
                      <a:pt x="65537" y="19639"/>
                    </a:cubicBezTo>
                    <a:cubicBezTo>
                      <a:pt x="73157" y="23449"/>
                      <a:pt x="76967" y="23449"/>
                      <a:pt x="84587" y="19639"/>
                    </a:cubicBezTo>
                    <a:cubicBezTo>
                      <a:pt x="92207" y="15829"/>
                      <a:pt x="99827" y="12019"/>
                      <a:pt x="107447" y="12019"/>
                    </a:cubicBezTo>
                    <a:cubicBezTo>
                      <a:pt x="130307" y="8209"/>
                      <a:pt x="141737" y="19639"/>
                      <a:pt x="156977" y="31069"/>
                    </a:cubicBezTo>
                    <a:cubicBezTo>
                      <a:pt x="164597" y="34879"/>
                      <a:pt x="172217" y="42499"/>
                      <a:pt x="168407" y="53929"/>
                    </a:cubicBezTo>
                    <a:cubicBezTo>
                      <a:pt x="168407" y="61549"/>
                      <a:pt x="168407" y="65359"/>
                      <a:pt x="160787" y="72979"/>
                    </a:cubicBezTo>
                    <a:cubicBezTo>
                      <a:pt x="153167" y="76789"/>
                      <a:pt x="149357" y="84409"/>
                      <a:pt x="145547" y="88219"/>
                    </a:cubicBezTo>
                    <a:cubicBezTo>
                      <a:pt x="126497" y="103459"/>
                      <a:pt x="84587" y="99649"/>
                      <a:pt x="73157" y="76789"/>
                    </a:cubicBezTo>
                    <a:cubicBezTo>
                      <a:pt x="65537" y="61549"/>
                      <a:pt x="46487" y="57739"/>
                      <a:pt x="31247" y="53929"/>
                    </a:cubicBezTo>
                    <a:cubicBezTo>
                      <a:pt x="23627" y="53929"/>
                      <a:pt x="16007" y="53929"/>
                      <a:pt x="4577" y="50119"/>
                    </a:cubicBezTo>
                    <a:close/>
                  </a:path>
                </a:pathLst>
              </a:custGeom>
              <a:solidFill>
                <a:srgbClr val="FF85E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75" name="Freeform: Shape 1274">
                <a:extLst>
                  <a:ext uri="{FF2B5EF4-FFF2-40B4-BE49-F238E27FC236}">
                    <a16:creationId xmlns:a16="http://schemas.microsoft.com/office/drawing/2014/main" id="{78B0785B-7D4D-8A88-F316-53636958D83F}"/>
                  </a:ext>
                </a:extLst>
              </p:cNvPr>
              <p:cNvSpPr/>
              <p:nvPr/>
            </p:nvSpPr>
            <p:spPr>
              <a:xfrm>
                <a:off x="4570422" y="2651759"/>
                <a:ext cx="66348" cy="57150"/>
              </a:xfrm>
              <a:custGeom>
                <a:avLst/>
                <a:gdLst>
                  <a:gd name="connsiteX0" fmla="*/ 1578 w 66348"/>
                  <a:gd name="connsiteY0" fmla="*/ 34290 h 57150"/>
                  <a:gd name="connsiteX1" fmla="*/ 32058 w 66348"/>
                  <a:gd name="connsiteY1" fmla="*/ 0 h 57150"/>
                  <a:gd name="connsiteX2" fmla="*/ 66348 w 66348"/>
                  <a:gd name="connsiteY2" fmla="*/ 30480 h 57150"/>
                  <a:gd name="connsiteX3" fmla="*/ 28248 w 66348"/>
                  <a:gd name="connsiteY3" fmla="*/ 57150 h 57150"/>
                  <a:gd name="connsiteX4" fmla="*/ 5388 w 66348"/>
                  <a:gd name="connsiteY4" fmla="*/ 49530 h 57150"/>
                  <a:gd name="connsiteX5" fmla="*/ 1578 w 66348"/>
                  <a:gd name="connsiteY5" fmla="*/ 3429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348" h="57150">
                    <a:moveTo>
                      <a:pt x="1578" y="34290"/>
                    </a:moveTo>
                    <a:cubicBezTo>
                      <a:pt x="1578" y="15240"/>
                      <a:pt x="16818" y="0"/>
                      <a:pt x="32058" y="0"/>
                    </a:cubicBezTo>
                    <a:cubicBezTo>
                      <a:pt x="47298" y="0"/>
                      <a:pt x="66348" y="15240"/>
                      <a:pt x="66348" y="30480"/>
                    </a:cubicBezTo>
                    <a:cubicBezTo>
                      <a:pt x="66348" y="41910"/>
                      <a:pt x="47298" y="57150"/>
                      <a:pt x="28248" y="57150"/>
                    </a:cubicBezTo>
                    <a:cubicBezTo>
                      <a:pt x="20628" y="57150"/>
                      <a:pt x="13008" y="53340"/>
                      <a:pt x="5388" y="49530"/>
                    </a:cubicBezTo>
                    <a:cubicBezTo>
                      <a:pt x="1578" y="45720"/>
                      <a:pt x="-2232" y="41910"/>
                      <a:pt x="1578" y="34290"/>
                    </a:cubicBezTo>
                    <a:close/>
                  </a:path>
                </a:pathLst>
              </a:custGeom>
              <a:solidFill>
                <a:srgbClr val="FF73E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76" name="Freeform: Shape 1275">
                <a:extLst>
                  <a:ext uri="{FF2B5EF4-FFF2-40B4-BE49-F238E27FC236}">
                    <a16:creationId xmlns:a16="http://schemas.microsoft.com/office/drawing/2014/main" id="{07481CEC-A79E-E43D-9ACD-1BFA829FC694}"/>
                  </a:ext>
                </a:extLst>
              </p:cNvPr>
              <p:cNvSpPr/>
              <p:nvPr/>
            </p:nvSpPr>
            <p:spPr>
              <a:xfrm>
                <a:off x="8336281" y="929639"/>
                <a:ext cx="80009" cy="72979"/>
              </a:xfrm>
              <a:custGeom>
                <a:avLst/>
                <a:gdLst>
                  <a:gd name="connsiteX0" fmla="*/ 0 w 80009"/>
                  <a:gd name="connsiteY0" fmla="*/ 38100 h 72979"/>
                  <a:gd name="connsiteX1" fmla="*/ 30480 w 80009"/>
                  <a:gd name="connsiteY1" fmla="*/ 0 h 72979"/>
                  <a:gd name="connsiteX2" fmla="*/ 45720 w 80009"/>
                  <a:gd name="connsiteY2" fmla="*/ 0 h 72979"/>
                  <a:gd name="connsiteX3" fmla="*/ 80010 w 80009"/>
                  <a:gd name="connsiteY3" fmla="*/ 30480 h 72979"/>
                  <a:gd name="connsiteX4" fmla="*/ 57150 w 80009"/>
                  <a:gd name="connsiteY4" fmla="*/ 68580 h 72979"/>
                  <a:gd name="connsiteX5" fmla="*/ 15240 w 80009"/>
                  <a:gd name="connsiteY5" fmla="*/ 68580 h 72979"/>
                  <a:gd name="connsiteX6" fmla="*/ 7620 w 80009"/>
                  <a:gd name="connsiteY6" fmla="*/ 60960 h 72979"/>
                  <a:gd name="connsiteX7" fmla="*/ 0 w 80009"/>
                  <a:gd name="connsiteY7" fmla="*/ 38100 h 72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009" h="72979">
                    <a:moveTo>
                      <a:pt x="0" y="38100"/>
                    </a:moveTo>
                    <a:cubicBezTo>
                      <a:pt x="0" y="22860"/>
                      <a:pt x="15240" y="3810"/>
                      <a:pt x="30480" y="0"/>
                    </a:cubicBezTo>
                    <a:cubicBezTo>
                      <a:pt x="34290" y="0"/>
                      <a:pt x="41910" y="0"/>
                      <a:pt x="45720" y="0"/>
                    </a:cubicBezTo>
                    <a:cubicBezTo>
                      <a:pt x="57150" y="0"/>
                      <a:pt x="76200" y="22860"/>
                      <a:pt x="80010" y="30480"/>
                    </a:cubicBezTo>
                    <a:cubicBezTo>
                      <a:pt x="80010" y="45720"/>
                      <a:pt x="72390" y="60960"/>
                      <a:pt x="57150" y="68580"/>
                    </a:cubicBezTo>
                    <a:cubicBezTo>
                      <a:pt x="41910" y="76200"/>
                      <a:pt x="30480" y="72390"/>
                      <a:pt x="15240" y="68580"/>
                    </a:cubicBezTo>
                    <a:cubicBezTo>
                      <a:pt x="11430" y="68580"/>
                      <a:pt x="7620" y="64770"/>
                      <a:pt x="7620" y="60960"/>
                    </a:cubicBezTo>
                    <a:cubicBezTo>
                      <a:pt x="3810" y="49530"/>
                      <a:pt x="0" y="45720"/>
                      <a:pt x="0" y="38100"/>
                    </a:cubicBezTo>
                    <a:close/>
                  </a:path>
                </a:pathLst>
              </a:custGeom>
              <a:solidFill>
                <a:srgbClr val="FF7BE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77" name="Freeform: Shape 1276">
                <a:extLst>
                  <a:ext uri="{FF2B5EF4-FFF2-40B4-BE49-F238E27FC236}">
                    <a16:creationId xmlns:a16="http://schemas.microsoft.com/office/drawing/2014/main" id="{6A81D018-FEE1-D4DE-5177-CF1DEBD6A66A}"/>
                  </a:ext>
                </a:extLst>
              </p:cNvPr>
              <p:cNvSpPr/>
              <p:nvPr/>
            </p:nvSpPr>
            <p:spPr>
              <a:xfrm>
                <a:off x="5745481" y="1413086"/>
                <a:ext cx="80009" cy="65193"/>
              </a:xfrm>
              <a:custGeom>
                <a:avLst/>
                <a:gdLst>
                  <a:gd name="connsiteX0" fmla="*/ 80010 w 80009"/>
                  <a:gd name="connsiteY0" fmla="*/ 30903 h 65193"/>
                  <a:gd name="connsiteX1" fmla="*/ 49530 w 80009"/>
                  <a:gd name="connsiteY1" fmla="*/ 65193 h 65193"/>
                  <a:gd name="connsiteX2" fmla="*/ 0 w 80009"/>
                  <a:gd name="connsiteY2" fmla="*/ 27093 h 65193"/>
                  <a:gd name="connsiteX3" fmla="*/ 45720 w 80009"/>
                  <a:gd name="connsiteY3" fmla="*/ 423 h 65193"/>
                  <a:gd name="connsiteX4" fmla="*/ 80010 w 80009"/>
                  <a:gd name="connsiteY4" fmla="*/ 30903 h 65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09" h="65193">
                    <a:moveTo>
                      <a:pt x="80010" y="30903"/>
                    </a:moveTo>
                    <a:cubicBezTo>
                      <a:pt x="80010" y="46143"/>
                      <a:pt x="64770" y="61383"/>
                      <a:pt x="49530" y="65193"/>
                    </a:cubicBezTo>
                    <a:cubicBezTo>
                      <a:pt x="22860" y="65193"/>
                      <a:pt x="0" y="46143"/>
                      <a:pt x="0" y="27093"/>
                    </a:cubicBezTo>
                    <a:cubicBezTo>
                      <a:pt x="0" y="11853"/>
                      <a:pt x="22860" y="423"/>
                      <a:pt x="45720" y="423"/>
                    </a:cubicBezTo>
                    <a:cubicBezTo>
                      <a:pt x="57150" y="-3387"/>
                      <a:pt x="80010" y="19473"/>
                      <a:pt x="80010" y="30903"/>
                    </a:cubicBezTo>
                    <a:close/>
                  </a:path>
                </a:pathLst>
              </a:custGeom>
              <a:solidFill>
                <a:srgbClr val="FF82E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78" name="Freeform: Shape 1277">
                <a:extLst>
                  <a:ext uri="{FF2B5EF4-FFF2-40B4-BE49-F238E27FC236}">
                    <a16:creationId xmlns:a16="http://schemas.microsoft.com/office/drawing/2014/main" id="{6E9E6B10-2A16-FFA6-9929-4CBF09C56B24}"/>
                  </a:ext>
                </a:extLst>
              </p:cNvPr>
              <p:cNvSpPr/>
              <p:nvPr/>
            </p:nvSpPr>
            <p:spPr>
              <a:xfrm>
                <a:off x="6515101" y="2022157"/>
                <a:ext cx="151447" cy="111442"/>
              </a:xfrm>
              <a:custGeom>
                <a:avLst/>
                <a:gdLst>
                  <a:gd name="connsiteX0" fmla="*/ 148590 w 151447"/>
                  <a:gd name="connsiteY0" fmla="*/ 54293 h 111442"/>
                  <a:gd name="connsiteX1" fmla="*/ 121920 w 151447"/>
                  <a:gd name="connsiteY1" fmla="*/ 92393 h 111442"/>
                  <a:gd name="connsiteX2" fmla="*/ 83820 w 151447"/>
                  <a:gd name="connsiteY2" fmla="*/ 107633 h 111442"/>
                  <a:gd name="connsiteX3" fmla="*/ 76200 w 151447"/>
                  <a:gd name="connsiteY3" fmla="*/ 103823 h 111442"/>
                  <a:gd name="connsiteX4" fmla="*/ 68580 w 151447"/>
                  <a:gd name="connsiteY4" fmla="*/ 92393 h 111442"/>
                  <a:gd name="connsiteX5" fmla="*/ 60960 w 151447"/>
                  <a:gd name="connsiteY5" fmla="*/ 100013 h 111442"/>
                  <a:gd name="connsiteX6" fmla="*/ 45720 w 151447"/>
                  <a:gd name="connsiteY6" fmla="*/ 111443 h 111442"/>
                  <a:gd name="connsiteX7" fmla="*/ 26670 w 151447"/>
                  <a:gd name="connsiteY7" fmla="*/ 100013 h 111442"/>
                  <a:gd name="connsiteX8" fmla="*/ 19050 w 151447"/>
                  <a:gd name="connsiteY8" fmla="*/ 88583 h 111442"/>
                  <a:gd name="connsiteX9" fmla="*/ 15240 w 151447"/>
                  <a:gd name="connsiteY9" fmla="*/ 84773 h 111442"/>
                  <a:gd name="connsiteX10" fmla="*/ 0 w 151447"/>
                  <a:gd name="connsiteY10" fmla="*/ 58102 h 111442"/>
                  <a:gd name="connsiteX11" fmla="*/ 0 w 151447"/>
                  <a:gd name="connsiteY11" fmla="*/ 54293 h 111442"/>
                  <a:gd name="connsiteX12" fmla="*/ 0 w 151447"/>
                  <a:gd name="connsiteY12" fmla="*/ 54293 h 111442"/>
                  <a:gd name="connsiteX13" fmla="*/ 11430 w 151447"/>
                  <a:gd name="connsiteY13" fmla="*/ 27622 h 111442"/>
                  <a:gd name="connsiteX14" fmla="*/ 11430 w 151447"/>
                  <a:gd name="connsiteY14" fmla="*/ 27622 h 111442"/>
                  <a:gd name="connsiteX15" fmla="*/ 22860 w 151447"/>
                  <a:gd name="connsiteY15" fmla="*/ 12383 h 111442"/>
                  <a:gd name="connsiteX16" fmla="*/ 38100 w 151447"/>
                  <a:gd name="connsiteY16" fmla="*/ 4763 h 111442"/>
                  <a:gd name="connsiteX17" fmla="*/ 76200 w 151447"/>
                  <a:gd name="connsiteY17" fmla="*/ 952 h 111442"/>
                  <a:gd name="connsiteX18" fmla="*/ 83820 w 151447"/>
                  <a:gd name="connsiteY18" fmla="*/ 952 h 111442"/>
                  <a:gd name="connsiteX19" fmla="*/ 110490 w 151447"/>
                  <a:gd name="connsiteY19" fmla="*/ 4763 h 111442"/>
                  <a:gd name="connsiteX20" fmla="*/ 148590 w 151447"/>
                  <a:gd name="connsiteY20" fmla="*/ 31433 h 111442"/>
                  <a:gd name="connsiteX21" fmla="*/ 148590 w 151447"/>
                  <a:gd name="connsiteY21" fmla="*/ 42863 h 111442"/>
                  <a:gd name="connsiteX22" fmla="*/ 148590 w 151447"/>
                  <a:gd name="connsiteY22" fmla="*/ 54293 h 11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1447" h="111442">
                    <a:moveTo>
                      <a:pt x="148590" y="54293"/>
                    </a:moveTo>
                    <a:cubicBezTo>
                      <a:pt x="140970" y="69533"/>
                      <a:pt x="137160" y="80963"/>
                      <a:pt x="121920" y="92393"/>
                    </a:cubicBezTo>
                    <a:cubicBezTo>
                      <a:pt x="110490" y="103823"/>
                      <a:pt x="95250" y="103823"/>
                      <a:pt x="83820" y="107633"/>
                    </a:cubicBezTo>
                    <a:cubicBezTo>
                      <a:pt x="80010" y="107633"/>
                      <a:pt x="76200" y="107633"/>
                      <a:pt x="76200" y="103823"/>
                    </a:cubicBezTo>
                    <a:cubicBezTo>
                      <a:pt x="72390" y="100013"/>
                      <a:pt x="72390" y="96202"/>
                      <a:pt x="68580" y="92393"/>
                    </a:cubicBezTo>
                    <a:cubicBezTo>
                      <a:pt x="64770" y="92393"/>
                      <a:pt x="60960" y="96202"/>
                      <a:pt x="60960" y="100013"/>
                    </a:cubicBezTo>
                    <a:cubicBezTo>
                      <a:pt x="60960" y="107633"/>
                      <a:pt x="53340" y="111443"/>
                      <a:pt x="45720" y="111443"/>
                    </a:cubicBezTo>
                    <a:cubicBezTo>
                      <a:pt x="34290" y="111443"/>
                      <a:pt x="26670" y="107633"/>
                      <a:pt x="26670" y="100013"/>
                    </a:cubicBezTo>
                    <a:cubicBezTo>
                      <a:pt x="26670" y="96202"/>
                      <a:pt x="22860" y="92393"/>
                      <a:pt x="19050" y="88583"/>
                    </a:cubicBezTo>
                    <a:cubicBezTo>
                      <a:pt x="19050" y="88583"/>
                      <a:pt x="15240" y="84773"/>
                      <a:pt x="15240" y="84773"/>
                    </a:cubicBezTo>
                    <a:cubicBezTo>
                      <a:pt x="22860" y="69533"/>
                      <a:pt x="3810" y="65723"/>
                      <a:pt x="0" y="58102"/>
                    </a:cubicBezTo>
                    <a:cubicBezTo>
                      <a:pt x="0" y="58102"/>
                      <a:pt x="0" y="54293"/>
                      <a:pt x="0" y="54293"/>
                    </a:cubicBezTo>
                    <a:lnTo>
                      <a:pt x="0" y="54293"/>
                    </a:lnTo>
                    <a:cubicBezTo>
                      <a:pt x="11430" y="46672"/>
                      <a:pt x="3810" y="35243"/>
                      <a:pt x="11430" y="27622"/>
                    </a:cubicBezTo>
                    <a:lnTo>
                      <a:pt x="11430" y="27622"/>
                    </a:lnTo>
                    <a:cubicBezTo>
                      <a:pt x="15240" y="23813"/>
                      <a:pt x="19050" y="16193"/>
                      <a:pt x="22860" y="12383"/>
                    </a:cubicBezTo>
                    <a:cubicBezTo>
                      <a:pt x="26670" y="4763"/>
                      <a:pt x="30480" y="952"/>
                      <a:pt x="38100" y="4763"/>
                    </a:cubicBezTo>
                    <a:cubicBezTo>
                      <a:pt x="53340" y="8572"/>
                      <a:pt x="64770" y="4763"/>
                      <a:pt x="76200" y="952"/>
                    </a:cubicBezTo>
                    <a:cubicBezTo>
                      <a:pt x="80010" y="952"/>
                      <a:pt x="80010" y="952"/>
                      <a:pt x="83820" y="952"/>
                    </a:cubicBezTo>
                    <a:cubicBezTo>
                      <a:pt x="91440" y="952"/>
                      <a:pt x="102870" y="-2857"/>
                      <a:pt x="110490" y="4763"/>
                    </a:cubicBezTo>
                    <a:cubicBezTo>
                      <a:pt x="121920" y="12383"/>
                      <a:pt x="140970" y="20002"/>
                      <a:pt x="148590" y="31433"/>
                    </a:cubicBezTo>
                    <a:cubicBezTo>
                      <a:pt x="152400" y="35243"/>
                      <a:pt x="152400" y="39052"/>
                      <a:pt x="148590" y="42863"/>
                    </a:cubicBezTo>
                    <a:cubicBezTo>
                      <a:pt x="148590" y="42863"/>
                      <a:pt x="144780" y="46672"/>
                      <a:pt x="148590" y="54293"/>
                    </a:cubicBezTo>
                    <a:close/>
                  </a:path>
                </a:pathLst>
              </a:custGeom>
              <a:solidFill>
                <a:srgbClr val="FFA6F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79" name="Freeform: Shape 1278">
                <a:extLst>
                  <a:ext uri="{FF2B5EF4-FFF2-40B4-BE49-F238E27FC236}">
                    <a16:creationId xmlns:a16="http://schemas.microsoft.com/office/drawing/2014/main" id="{4FE1F7D9-0799-D1EC-F785-9D308C6CEA08}"/>
                  </a:ext>
                </a:extLst>
              </p:cNvPr>
              <p:cNvSpPr/>
              <p:nvPr/>
            </p:nvSpPr>
            <p:spPr>
              <a:xfrm>
                <a:off x="6526531" y="2013796"/>
                <a:ext cx="72389" cy="35983"/>
              </a:xfrm>
              <a:custGeom>
                <a:avLst/>
                <a:gdLst>
                  <a:gd name="connsiteX0" fmla="*/ 72390 w 72389"/>
                  <a:gd name="connsiteY0" fmla="*/ 9313 h 35983"/>
                  <a:gd name="connsiteX1" fmla="*/ 64770 w 72389"/>
                  <a:gd name="connsiteY1" fmla="*/ 13123 h 35983"/>
                  <a:gd name="connsiteX2" fmla="*/ 26670 w 72389"/>
                  <a:gd name="connsiteY2" fmla="*/ 16933 h 35983"/>
                  <a:gd name="connsiteX3" fmla="*/ 11430 w 72389"/>
                  <a:gd name="connsiteY3" fmla="*/ 24553 h 35983"/>
                  <a:gd name="connsiteX4" fmla="*/ 0 w 72389"/>
                  <a:gd name="connsiteY4" fmla="*/ 35983 h 35983"/>
                  <a:gd name="connsiteX5" fmla="*/ 26670 w 72389"/>
                  <a:gd name="connsiteY5" fmla="*/ 1693 h 35983"/>
                  <a:gd name="connsiteX6" fmla="*/ 38100 w 72389"/>
                  <a:gd name="connsiteY6" fmla="*/ 1693 h 35983"/>
                  <a:gd name="connsiteX7" fmla="*/ 64770 w 72389"/>
                  <a:gd name="connsiteY7" fmla="*/ 5503 h 35983"/>
                  <a:gd name="connsiteX8" fmla="*/ 72390 w 72389"/>
                  <a:gd name="connsiteY8" fmla="*/ 9313 h 35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389" h="35983">
                    <a:moveTo>
                      <a:pt x="72390" y="9313"/>
                    </a:moveTo>
                    <a:cubicBezTo>
                      <a:pt x="68580" y="9313"/>
                      <a:pt x="68580" y="9313"/>
                      <a:pt x="64770" y="13123"/>
                    </a:cubicBezTo>
                    <a:cubicBezTo>
                      <a:pt x="53340" y="20743"/>
                      <a:pt x="41910" y="20743"/>
                      <a:pt x="26670" y="16933"/>
                    </a:cubicBezTo>
                    <a:cubicBezTo>
                      <a:pt x="19050" y="13123"/>
                      <a:pt x="15240" y="20743"/>
                      <a:pt x="11430" y="24553"/>
                    </a:cubicBezTo>
                    <a:cubicBezTo>
                      <a:pt x="11430" y="32173"/>
                      <a:pt x="7620" y="35983"/>
                      <a:pt x="0" y="35983"/>
                    </a:cubicBezTo>
                    <a:cubicBezTo>
                      <a:pt x="0" y="20743"/>
                      <a:pt x="7620" y="9313"/>
                      <a:pt x="26670" y="1693"/>
                    </a:cubicBezTo>
                    <a:cubicBezTo>
                      <a:pt x="30480" y="1693"/>
                      <a:pt x="34290" y="-2117"/>
                      <a:pt x="38100" y="1693"/>
                    </a:cubicBezTo>
                    <a:cubicBezTo>
                      <a:pt x="45720" y="5503"/>
                      <a:pt x="57150" y="9313"/>
                      <a:pt x="64770" y="5503"/>
                    </a:cubicBezTo>
                    <a:cubicBezTo>
                      <a:pt x="68580" y="1693"/>
                      <a:pt x="68580" y="5503"/>
                      <a:pt x="72390" y="9313"/>
                    </a:cubicBezTo>
                    <a:close/>
                  </a:path>
                </a:pathLst>
              </a:custGeom>
              <a:solidFill>
                <a:srgbClr val="FF73E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80" name="Freeform: Shape 1279">
                <a:extLst>
                  <a:ext uri="{FF2B5EF4-FFF2-40B4-BE49-F238E27FC236}">
                    <a16:creationId xmlns:a16="http://schemas.microsoft.com/office/drawing/2014/main" id="{164E454A-CE15-8A59-D3CF-172D533D724C}"/>
                  </a:ext>
                </a:extLst>
              </p:cNvPr>
              <p:cNvSpPr/>
              <p:nvPr/>
            </p:nvSpPr>
            <p:spPr>
              <a:xfrm>
                <a:off x="6515101" y="2049779"/>
                <a:ext cx="12443" cy="26670"/>
              </a:xfrm>
              <a:custGeom>
                <a:avLst/>
                <a:gdLst>
                  <a:gd name="connsiteX0" fmla="*/ 11430 w 12443"/>
                  <a:gd name="connsiteY0" fmla="*/ 0 h 26670"/>
                  <a:gd name="connsiteX1" fmla="*/ 11430 w 12443"/>
                  <a:gd name="connsiteY1" fmla="*/ 15240 h 26670"/>
                  <a:gd name="connsiteX2" fmla="*/ 0 w 12443"/>
                  <a:gd name="connsiteY2" fmla="*/ 26670 h 26670"/>
                  <a:gd name="connsiteX3" fmla="*/ 11430 w 12443"/>
                  <a:gd name="connsiteY3" fmla="*/ 0 h 26670"/>
                </a:gdLst>
                <a:ahLst/>
                <a:cxnLst>
                  <a:cxn ang="0">
                    <a:pos x="connsiteX0" y="connsiteY0"/>
                  </a:cxn>
                  <a:cxn ang="0">
                    <a:pos x="connsiteX1" y="connsiteY1"/>
                  </a:cxn>
                  <a:cxn ang="0">
                    <a:pos x="connsiteX2" y="connsiteY2"/>
                  </a:cxn>
                  <a:cxn ang="0">
                    <a:pos x="connsiteX3" y="connsiteY3"/>
                  </a:cxn>
                </a:cxnLst>
                <a:rect l="l" t="t" r="r" b="b"/>
                <a:pathLst>
                  <a:path w="12443" h="26670">
                    <a:moveTo>
                      <a:pt x="11430" y="0"/>
                    </a:moveTo>
                    <a:cubicBezTo>
                      <a:pt x="11430" y="3810"/>
                      <a:pt x="11430" y="11430"/>
                      <a:pt x="11430" y="15240"/>
                    </a:cubicBezTo>
                    <a:cubicBezTo>
                      <a:pt x="15240" y="26670"/>
                      <a:pt x="7620" y="26670"/>
                      <a:pt x="0" y="26670"/>
                    </a:cubicBezTo>
                    <a:cubicBezTo>
                      <a:pt x="0" y="15240"/>
                      <a:pt x="0" y="7620"/>
                      <a:pt x="11430" y="0"/>
                    </a:cubicBezTo>
                    <a:close/>
                  </a:path>
                </a:pathLst>
              </a:custGeom>
              <a:solidFill>
                <a:srgbClr val="FF73E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81" name="Freeform: Shape 1280">
                <a:extLst>
                  <a:ext uri="{FF2B5EF4-FFF2-40B4-BE49-F238E27FC236}">
                    <a16:creationId xmlns:a16="http://schemas.microsoft.com/office/drawing/2014/main" id="{7935DA01-5218-970E-75FF-60D9209D8B3B}"/>
                  </a:ext>
                </a:extLst>
              </p:cNvPr>
              <p:cNvSpPr/>
              <p:nvPr/>
            </p:nvSpPr>
            <p:spPr>
              <a:xfrm>
                <a:off x="6057299" y="1638300"/>
                <a:ext cx="93619" cy="72390"/>
              </a:xfrm>
              <a:custGeom>
                <a:avLst/>
                <a:gdLst>
                  <a:gd name="connsiteX0" fmla="*/ 31082 w 93619"/>
                  <a:gd name="connsiteY0" fmla="*/ 3810 h 72390"/>
                  <a:gd name="connsiteX1" fmla="*/ 65371 w 93619"/>
                  <a:gd name="connsiteY1" fmla="*/ 0 h 72390"/>
                  <a:gd name="connsiteX2" fmla="*/ 88232 w 93619"/>
                  <a:gd name="connsiteY2" fmla="*/ 19050 h 72390"/>
                  <a:gd name="connsiteX3" fmla="*/ 92041 w 93619"/>
                  <a:gd name="connsiteY3" fmla="*/ 41910 h 72390"/>
                  <a:gd name="connsiteX4" fmla="*/ 38701 w 93619"/>
                  <a:gd name="connsiteY4" fmla="*/ 72390 h 72390"/>
                  <a:gd name="connsiteX5" fmla="*/ 601 w 93619"/>
                  <a:gd name="connsiteY5" fmla="*/ 38100 h 72390"/>
                  <a:gd name="connsiteX6" fmla="*/ 19651 w 93619"/>
                  <a:gd name="connsiteY6" fmla="*/ 0 h 72390"/>
                  <a:gd name="connsiteX7" fmla="*/ 31082 w 93619"/>
                  <a:gd name="connsiteY7" fmla="*/ 3810 h 7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619" h="72390">
                    <a:moveTo>
                      <a:pt x="31082" y="3810"/>
                    </a:moveTo>
                    <a:cubicBezTo>
                      <a:pt x="42512" y="0"/>
                      <a:pt x="53941" y="0"/>
                      <a:pt x="65371" y="0"/>
                    </a:cubicBezTo>
                    <a:cubicBezTo>
                      <a:pt x="84421" y="3810"/>
                      <a:pt x="84421" y="3810"/>
                      <a:pt x="88232" y="19050"/>
                    </a:cubicBezTo>
                    <a:cubicBezTo>
                      <a:pt x="92041" y="26670"/>
                      <a:pt x="95852" y="34290"/>
                      <a:pt x="92041" y="41910"/>
                    </a:cubicBezTo>
                    <a:cubicBezTo>
                      <a:pt x="84421" y="64770"/>
                      <a:pt x="65371" y="72390"/>
                      <a:pt x="38701" y="72390"/>
                    </a:cubicBezTo>
                    <a:cubicBezTo>
                      <a:pt x="23462" y="72390"/>
                      <a:pt x="601" y="53340"/>
                      <a:pt x="601" y="38100"/>
                    </a:cubicBezTo>
                    <a:cubicBezTo>
                      <a:pt x="-3209" y="22860"/>
                      <a:pt x="12032" y="11430"/>
                      <a:pt x="19651" y="0"/>
                    </a:cubicBezTo>
                    <a:cubicBezTo>
                      <a:pt x="19651" y="0"/>
                      <a:pt x="27271" y="3810"/>
                      <a:pt x="31082" y="3810"/>
                    </a:cubicBezTo>
                    <a:close/>
                  </a:path>
                </a:pathLst>
              </a:custGeom>
              <a:solidFill>
                <a:srgbClr val="FF9AF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82" name="Freeform: Shape 1281">
                <a:extLst>
                  <a:ext uri="{FF2B5EF4-FFF2-40B4-BE49-F238E27FC236}">
                    <a16:creationId xmlns:a16="http://schemas.microsoft.com/office/drawing/2014/main" id="{7DCA98F8-B89D-7D10-10E1-47CAEF068002}"/>
                  </a:ext>
                </a:extLst>
              </p:cNvPr>
              <p:cNvSpPr/>
              <p:nvPr/>
            </p:nvSpPr>
            <p:spPr>
              <a:xfrm>
                <a:off x="6195061" y="2086385"/>
                <a:ext cx="137159" cy="111984"/>
              </a:xfrm>
              <a:custGeom>
                <a:avLst/>
                <a:gdLst>
                  <a:gd name="connsiteX0" fmla="*/ 53340 w 137159"/>
                  <a:gd name="connsiteY0" fmla="*/ 111985 h 111984"/>
                  <a:gd name="connsiteX1" fmla="*/ 19050 w 137159"/>
                  <a:gd name="connsiteY1" fmla="*/ 92935 h 111984"/>
                  <a:gd name="connsiteX2" fmla="*/ 3810 w 137159"/>
                  <a:gd name="connsiteY2" fmla="*/ 70075 h 111984"/>
                  <a:gd name="connsiteX3" fmla="*/ 0 w 137159"/>
                  <a:gd name="connsiteY3" fmla="*/ 62455 h 111984"/>
                  <a:gd name="connsiteX4" fmla="*/ 11430 w 137159"/>
                  <a:gd name="connsiteY4" fmla="*/ 43405 h 111984"/>
                  <a:gd name="connsiteX5" fmla="*/ 22860 w 137159"/>
                  <a:gd name="connsiteY5" fmla="*/ 31975 h 111984"/>
                  <a:gd name="connsiteX6" fmla="*/ 26670 w 137159"/>
                  <a:gd name="connsiteY6" fmla="*/ 24355 h 111984"/>
                  <a:gd name="connsiteX7" fmla="*/ 53340 w 137159"/>
                  <a:gd name="connsiteY7" fmla="*/ 1495 h 111984"/>
                  <a:gd name="connsiteX8" fmla="*/ 72390 w 137159"/>
                  <a:gd name="connsiteY8" fmla="*/ 1495 h 111984"/>
                  <a:gd name="connsiteX9" fmla="*/ 102870 w 137159"/>
                  <a:gd name="connsiteY9" fmla="*/ 9115 h 111984"/>
                  <a:gd name="connsiteX10" fmla="*/ 118110 w 137159"/>
                  <a:gd name="connsiteY10" fmla="*/ 16735 h 111984"/>
                  <a:gd name="connsiteX11" fmla="*/ 133350 w 137159"/>
                  <a:gd name="connsiteY11" fmla="*/ 43405 h 111984"/>
                  <a:gd name="connsiteX12" fmla="*/ 137160 w 137159"/>
                  <a:gd name="connsiteY12" fmla="*/ 66265 h 111984"/>
                  <a:gd name="connsiteX13" fmla="*/ 125730 w 137159"/>
                  <a:gd name="connsiteY13" fmla="*/ 85315 h 111984"/>
                  <a:gd name="connsiteX14" fmla="*/ 91440 w 137159"/>
                  <a:gd name="connsiteY14" fmla="*/ 108175 h 111984"/>
                  <a:gd name="connsiteX15" fmla="*/ 68580 w 137159"/>
                  <a:gd name="connsiteY15" fmla="*/ 108175 h 111984"/>
                  <a:gd name="connsiteX16" fmla="*/ 80010 w 137159"/>
                  <a:gd name="connsiteY16" fmla="*/ 92935 h 111984"/>
                  <a:gd name="connsiteX17" fmla="*/ 118110 w 137159"/>
                  <a:gd name="connsiteY17" fmla="*/ 62455 h 111984"/>
                  <a:gd name="connsiteX18" fmla="*/ 114300 w 137159"/>
                  <a:gd name="connsiteY18" fmla="*/ 43405 h 111984"/>
                  <a:gd name="connsiteX19" fmla="*/ 91440 w 137159"/>
                  <a:gd name="connsiteY19" fmla="*/ 24355 h 111984"/>
                  <a:gd name="connsiteX20" fmla="*/ 68580 w 137159"/>
                  <a:gd name="connsiteY20" fmla="*/ 24355 h 111984"/>
                  <a:gd name="connsiteX21" fmla="*/ 45720 w 137159"/>
                  <a:gd name="connsiteY21" fmla="*/ 16735 h 111984"/>
                  <a:gd name="connsiteX22" fmla="*/ 34290 w 137159"/>
                  <a:gd name="connsiteY22" fmla="*/ 43405 h 111984"/>
                  <a:gd name="connsiteX23" fmla="*/ 41910 w 137159"/>
                  <a:gd name="connsiteY23" fmla="*/ 85315 h 111984"/>
                  <a:gd name="connsiteX24" fmla="*/ 53340 w 137159"/>
                  <a:gd name="connsiteY24" fmla="*/ 111985 h 111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7159" h="111984">
                    <a:moveTo>
                      <a:pt x="53340" y="111985"/>
                    </a:moveTo>
                    <a:cubicBezTo>
                      <a:pt x="34290" y="111985"/>
                      <a:pt x="26670" y="104365"/>
                      <a:pt x="19050" y="92935"/>
                    </a:cubicBezTo>
                    <a:cubicBezTo>
                      <a:pt x="15240" y="85315"/>
                      <a:pt x="11430" y="77695"/>
                      <a:pt x="3810" y="70075"/>
                    </a:cubicBezTo>
                    <a:cubicBezTo>
                      <a:pt x="3810" y="70075"/>
                      <a:pt x="3810" y="66265"/>
                      <a:pt x="0" y="62455"/>
                    </a:cubicBezTo>
                    <a:cubicBezTo>
                      <a:pt x="7620" y="58645"/>
                      <a:pt x="3810" y="51025"/>
                      <a:pt x="11430" y="43405"/>
                    </a:cubicBezTo>
                    <a:cubicBezTo>
                      <a:pt x="15240" y="39595"/>
                      <a:pt x="15240" y="35785"/>
                      <a:pt x="22860" y="31975"/>
                    </a:cubicBezTo>
                    <a:cubicBezTo>
                      <a:pt x="26670" y="31975"/>
                      <a:pt x="26670" y="28165"/>
                      <a:pt x="26670" y="24355"/>
                    </a:cubicBezTo>
                    <a:cubicBezTo>
                      <a:pt x="26670" y="9115"/>
                      <a:pt x="38100" y="1495"/>
                      <a:pt x="53340" y="1495"/>
                    </a:cubicBezTo>
                    <a:cubicBezTo>
                      <a:pt x="60960" y="1495"/>
                      <a:pt x="64770" y="1495"/>
                      <a:pt x="72390" y="1495"/>
                    </a:cubicBezTo>
                    <a:cubicBezTo>
                      <a:pt x="83820" y="-2315"/>
                      <a:pt x="95250" y="1495"/>
                      <a:pt x="102870" y="9115"/>
                    </a:cubicBezTo>
                    <a:cubicBezTo>
                      <a:pt x="106680" y="12925"/>
                      <a:pt x="110490" y="16735"/>
                      <a:pt x="118110" y="16735"/>
                    </a:cubicBezTo>
                    <a:cubicBezTo>
                      <a:pt x="137160" y="20545"/>
                      <a:pt x="140970" y="28165"/>
                      <a:pt x="133350" y="43405"/>
                    </a:cubicBezTo>
                    <a:cubicBezTo>
                      <a:pt x="129540" y="51025"/>
                      <a:pt x="137160" y="58645"/>
                      <a:pt x="137160" y="66265"/>
                    </a:cubicBezTo>
                    <a:cubicBezTo>
                      <a:pt x="129540" y="70075"/>
                      <a:pt x="129540" y="77695"/>
                      <a:pt x="125730" y="85315"/>
                    </a:cubicBezTo>
                    <a:cubicBezTo>
                      <a:pt x="121920" y="100555"/>
                      <a:pt x="106680" y="104365"/>
                      <a:pt x="91440" y="108175"/>
                    </a:cubicBezTo>
                    <a:cubicBezTo>
                      <a:pt x="83820" y="108175"/>
                      <a:pt x="76200" y="108175"/>
                      <a:pt x="68580" y="108175"/>
                    </a:cubicBezTo>
                    <a:cubicBezTo>
                      <a:pt x="64770" y="96745"/>
                      <a:pt x="72390" y="96745"/>
                      <a:pt x="80010" y="92935"/>
                    </a:cubicBezTo>
                    <a:cubicBezTo>
                      <a:pt x="99060" y="89125"/>
                      <a:pt x="114300" y="77695"/>
                      <a:pt x="118110" y="62455"/>
                    </a:cubicBezTo>
                    <a:cubicBezTo>
                      <a:pt x="118110" y="54835"/>
                      <a:pt x="114300" y="51025"/>
                      <a:pt x="114300" y="43405"/>
                    </a:cubicBezTo>
                    <a:cubicBezTo>
                      <a:pt x="114300" y="31975"/>
                      <a:pt x="106680" y="24355"/>
                      <a:pt x="91440" y="24355"/>
                    </a:cubicBezTo>
                    <a:cubicBezTo>
                      <a:pt x="83820" y="24355"/>
                      <a:pt x="76200" y="24355"/>
                      <a:pt x="68580" y="24355"/>
                    </a:cubicBezTo>
                    <a:cubicBezTo>
                      <a:pt x="60960" y="24355"/>
                      <a:pt x="53340" y="20545"/>
                      <a:pt x="45720" y="16735"/>
                    </a:cubicBezTo>
                    <a:cubicBezTo>
                      <a:pt x="45720" y="28165"/>
                      <a:pt x="38100" y="35785"/>
                      <a:pt x="34290" y="43405"/>
                    </a:cubicBezTo>
                    <a:cubicBezTo>
                      <a:pt x="22860" y="58645"/>
                      <a:pt x="26670" y="73885"/>
                      <a:pt x="41910" y="85315"/>
                    </a:cubicBezTo>
                    <a:cubicBezTo>
                      <a:pt x="49530" y="100555"/>
                      <a:pt x="57150" y="104365"/>
                      <a:pt x="53340" y="111985"/>
                    </a:cubicBezTo>
                    <a:close/>
                  </a:path>
                </a:pathLst>
              </a:custGeom>
              <a:solidFill>
                <a:srgbClr val="FF97F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83" name="Freeform: Shape 1282">
                <a:extLst>
                  <a:ext uri="{FF2B5EF4-FFF2-40B4-BE49-F238E27FC236}">
                    <a16:creationId xmlns:a16="http://schemas.microsoft.com/office/drawing/2014/main" id="{567E92C4-6400-E56D-5745-290FDBD23010}"/>
                  </a:ext>
                </a:extLst>
              </p:cNvPr>
              <p:cNvSpPr/>
              <p:nvPr/>
            </p:nvSpPr>
            <p:spPr>
              <a:xfrm>
                <a:off x="7200901" y="1741170"/>
                <a:ext cx="61549" cy="63817"/>
              </a:xfrm>
              <a:custGeom>
                <a:avLst/>
                <a:gdLst>
                  <a:gd name="connsiteX0" fmla="*/ 34290 w 61549"/>
                  <a:gd name="connsiteY0" fmla="*/ 0 h 63817"/>
                  <a:gd name="connsiteX1" fmla="*/ 57150 w 61549"/>
                  <a:gd name="connsiteY1" fmla="*/ 15240 h 63817"/>
                  <a:gd name="connsiteX2" fmla="*/ 57150 w 61549"/>
                  <a:gd name="connsiteY2" fmla="*/ 34290 h 63817"/>
                  <a:gd name="connsiteX3" fmla="*/ 26670 w 61549"/>
                  <a:gd name="connsiteY3" fmla="*/ 60960 h 63817"/>
                  <a:gd name="connsiteX4" fmla="*/ 7620 w 61549"/>
                  <a:gd name="connsiteY4" fmla="*/ 60960 h 63817"/>
                  <a:gd name="connsiteX5" fmla="*/ 0 w 61549"/>
                  <a:gd name="connsiteY5" fmla="*/ 45720 h 63817"/>
                  <a:gd name="connsiteX6" fmla="*/ 3810 w 61549"/>
                  <a:gd name="connsiteY6" fmla="*/ 22860 h 63817"/>
                  <a:gd name="connsiteX7" fmla="*/ 34290 w 61549"/>
                  <a:gd name="connsiteY7" fmla="*/ 0 h 6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549" h="63817">
                    <a:moveTo>
                      <a:pt x="34290" y="0"/>
                    </a:moveTo>
                    <a:cubicBezTo>
                      <a:pt x="45720" y="0"/>
                      <a:pt x="53340" y="7620"/>
                      <a:pt x="57150" y="15240"/>
                    </a:cubicBezTo>
                    <a:cubicBezTo>
                      <a:pt x="60960" y="22860"/>
                      <a:pt x="64770" y="26670"/>
                      <a:pt x="57150" y="34290"/>
                    </a:cubicBezTo>
                    <a:cubicBezTo>
                      <a:pt x="45720" y="45720"/>
                      <a:pt x="38100" y="53340"/>
                      <a:pt x="26670" y="60960"/>
                    </a:cubicBezTo>
                    <a:cubicBezTo>
                      <a:pt x="19050" y="64770"/>
                      <a:pt x="15240" y="64770"/>
                      <a:pt x="7620" y="60960"/>
                    </a:cubicBezTo>
                    <a:cubicBezTo>
                      <a:pt x="0" y="57150"/>
                      <a:pt x="0" y="53340"/>
                      <a:pt x="0" y="45720"/>
                    </a:cubicBezTo>
                    <a:cubicBezTo>
                      <a:pt x="3810" y="38100"/>
                      <a:pt x="3810" y="30480"/>
                      <a:pt x="3810" y="22860"/>
                    </a:cubicBezTo>
                    <a:cubicBezTo>
                      <a:pt x="3810" y="11430"/>
                      <a:pt x="19050" y="0"/>
                      <a:pt x="34290" y="0"/>
                    </a:cubicBezTo>
                    <a:close/>
                  </a:path>
                </a:pathLst>
              </a:custGeom>
              <a:solidFill>
                <a:srgbClr val="FF93F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84" name="Freeform: Shape 1283">
                <a:extLst>
                  <a:ext uri="{FF2B5EF4-FFF2-40B4-BE49-F238E27FC236}">
                    <a16:creationId xmlns:a16="http://schemas.microsoft.com/office/drawing/2014/main" id="{C0B8CD07-9DA3-D519-28E5-B52029AC5422}"/>
                  </a:ext>
                </a:extLst>
              </p:cNvPr>
              <p:cNvSpPr/>
              <p:nvPr/>
            </p:nvSpPr>
            <p:spPr>
              <a:xfrm>
                <a:off x="6221420" y="2105435"/>
                <a:ext cx="107780" cy="96744"/>
              </a:xfrm>
              <a:custGeom>
                <a:avLst/>
                <a:gdLst>
                  <a:gd name="connsiteX0" fmla="*/ 26981 w 107780"/>
                  <a:gd name="connsiteY0" fmla="*/ 92935 h 96744"/>
                  <a:gd name="connsiteX1" fmla="*/ 15551 w 107780"/>
                  <a:gd name="connsiteY1" fmla="*/ 77695 h 96744"/>
                  <a:gd name="connsiteX2" fmla="*/ 311 w 107780"/>
                  <a:gd name="connsiteY2" fmla="*/ 51025 h 96744"/>
                  <a:gd name="connsiteX3" fmla="*/ 11741 w 107780"/>
                  <a:gd name="connsiteY3" fmla="*/ 28165 h 96744"/>
                  <a:gd name="connsiteX4" fmla="*/ 19361 w 107780"/>
                  <a:gd name="connsiteY4" fmla="*/ 9115 h 96744"/>
                  <a:gd name="connsiteX5" fmla="*/ 30791 w 107780"/>
                  <a:gd name="connsiteY5" fmla="*/ 1495 h 96744"/>
                  <a:gd name="connsiteX6" fmla="*/ 84131 w 107780"/>
                  <a:gd name="connsiteY6" fmla="*/ 9115 h 96744"/>
                  <a:gd name="connsiteX7" fmla="*/ 103181 w 107780"/>
                  <a:gd name="connsiteY7" fmla="*/ 31975 h 96744"/>
                  <a:gd name="connsiteX8" fmla="*/ 106991 w 107780"/>
                  <a:gd name="connsiteY8" fmla="*/ 51025 h 96744"/>
                  <a:gd name="connsiteX9" fmla="*/ 91751 w 107780"/>
                  <a:gd name="connsiteY9" fmla="*/ 70075 h 96744"/>
                  <a:gd name="connsiteX10" fmla="*/ 68891 w 107780"/>
                  <a:gd name="connsiteY10" fmla="*/ 89125 h 96744"/>
                  <a:gd name="connsiteX11" fmla="*/ 65081 w 107780"/>
                  <a:gd name="connsiteY11" fmla="*/ 89125 h 96744"/>
                  <a:gd name="connsiteX12" fmla="*/ 49841 w 107780"/>
                  <a:gd name="connsiteY12" fmla="*/ 96745 h 96744"/>
                  <a:gd name="connsiteX13" fmla="*/ 26981 w 107780"/>
                  <a:gd name="connsiteY13" fmla="*/ 92935 h 9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780" h="96744">
                    <a:moveTo>
                      <a:pt x="26981" y="92935"/>
                    </a:moveTo>
                    <a:cubicBezTo>
                      <a:pt x="26981" y="85315"/>
                      <a:pt x="23171" y="77695"/>
                      <a:pt x="15551" y="77695"/>
                    </a:cubicBezTo>
                    <a:cubicBezTo>
                      <a:pt x="-3499" y="73885"/>
                      <a:pt x="311" y="62455"/>
                      <a:pt x="311" y="51025"/>
                    </a:cubicBezTo>
                    <a:cubicBezTo>
                      <a:pt x="311" y="43405"/>
                      <a:pt x="4121" y="31975"/>
                      <a:pt x="11741" y="28165"/>
                    </a:cubicBezTo>
                    <a:cubicBezTo>
                      <a:pt x="19361" y="24355"/>
                      <a:pt x="19361" y="16735"/>
                      <a:pt x="19361" y="9115"/>
                    </a:cubicBezTo>
                    <a:cubicBezTo>
                      <a:pt x="19361" y="1495"/>
                      <a:pt x="23171" y="-2315"/>
                      <a:pt x="30791" y="1495"/>
                    </a:cubicBezTo>
                    <a:cubicBezTo>
                      <a:pt x="46031" y="12925"/>
                      <a:pt x="65081" y="9115"/>
                      <a:pt x="84131" y="9115"/>
                    </a:cubicBezTo>
                    <a:cubicBezTo>
                      <a:pt x="95561" y="9115"/>
                      <a:pt x="106991" y="20545"/>
                      <a:pt x="103181" y="31975"/>
                    </a:cubicBezTo>
                    <a:cubicBezTo>
                      <a:pt x="99371" y="39595"/>
                      <a:pt x="110801" y="43405"/>
                      <a:pt x="106991" y="51025"/>
                    </a:cubicBezTo>
                    <a:cubicBezTo>
                      <a:pt x="103181" y="58645"/>
                      <a:pt x="95561" y="58645"/>
                      <a:pt x="91751" y="70075"/>
                    </a:cubicBezTo>
                    <a:cubicBezTo>
                      <a:pt x="91751" y="81505"/>
                      <a:pt x="76511" y="81505"/>
                      <a:pt x="68891" y="89125"/>
                    </a:cubicBezTo>
                    <a:cubicBezTo>
                      <a:pt x="68891" y="89125"/>
                      <a:pt x="65081" y="89125"/>
                      <a:pt x="65081" y="89125"/>
                    </a:cubicBezTo>
                    <a:cubicBezTo>
                      <a:pt x="53651" y="85315"/>
                      <a:pt x="53651" y="85315"/>
                      <a:pt x="49841" y="96745"/>
                    </a:cubicBezTo>
                    <a:cubicBezTo>
                      <a:pt x="38411" y="96745"/>
                      <a:pt x="30791" y="96745"/>
                      <a:pt x="26981" y="92935"/>
                    </a:cubicBezTo>
                    <a:close/>
                  </a:path>
                </a:pathLst>
              </a:custGeom>
              <a:solidFill>
                <a:srgbClr val="FFBF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85" name="Freeform: Shape 1284">
                <a:extLst>
                  <a:ext uri="{FF2B5EF4-FFF2-40B4-BE49-F238E27FC236}">
                    <a16:creationId xmlns:a16="http://schemas.microsoft.com/office/drawing/2014/main" id="{477E8A85-7B22-C5EA-1DEB-B399CD66AAD1}"/>
                  </a:ext>
                </a:extLst>
              </p:cNvPr>
              <p:cNvSpPr/>
              <p:nvPr/>
            </p:nvSpPr>
            <p:spPr>
              <a:xfrm>
                <a:off x="5692140" y="2168543"/>
                <a:ext cx="46691" cy="48876"/>
              </a:xfrm>
              <a:custGeom>
                <a:avLst/>
                <a:gdLst>
                  <a:gd name="connsiteX0" fmla="*/ 0 w 46691"/>
                  <a:gd name="connsiteY0" fmla="*/ 26016 h 48876"/>
                  <a:gd name="connsiteX1" fmla="*/ 15240 w 46691"/>
                  <a:gd name="connsiteY1" fmla="*/ 3156 h 48876"/>
                  <a:gd name="connsiteX2" fmla="*/ 41910 w 46691"/>
                  <a:gd name="connsiteY2" fmla="*/ 10776 h 48876"/>
                  <a:gd name="connsiteX3" fmla="*/ 45720 w 46691"/>
                  <a:gd name="connsiteY3" fmla="*/ 33636 h 48876"/>
                  <a:gd name="connsiteX4" fmla="*/ 26670 w 46691"/>
                  <a:gd name="connsiteY4" fmla="*/ 48876 h 48876"/>
                  <a:gd name="connsiteX5" fmla="*/ 0 w 46691"/>
                  <a:gd name="connsiteY5" fmla="*/ 26016 h 4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91" h="48876">
                    <a:moveTo>
                      <a:pt x="0" y="26016"/>
                    </a:moveTo>
                    <a:cubicBezTo>
                      <a:pt x="0" y="18396"/>
                      <a:pt x="7620" y="10776"/>
                      <a:pt x="15240" y="3156"/>
                    </a:cubicBezTo>
                    <a:cubicBezTo>
                      <a:pt x="22860" y="-4464"/>
                      <a:pt x="41910" y="3156"/>
                      <a:pt x="41910" y="10776"/>
                    </a:cubicBezTo>
                    <a:cubicBezTo>
                      <a:pt x="41910" y="18396"/>
                      <a:pt x="45720" y="26016"/>
                      <a:pt x="45720" y="33636"/>
                    </a:cubicBezTo>
                    <a:cubicBezTo>
                      <a:pt x="49530" y="45066"/>
                      <a:pt x="41910" y="48876"/>
                      <a:pt x="26670" y="48876"/>
                    </a:cubicBezTo>
                    <a:cubicBezTo>
                      <a:pt x="11430" y="45066"/>
                      <a:pt x="0" y="37446"/>
                      <a:pt x="0" y="26016"/>
                    </a:cubicBezTo>
                    <a:close/>
                  </a:path>
                </a:pathLst>
              </a:custGeom>
              <a:solidFill>
                <a:srgbClr val="FF91F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86" name="Freeform: Shape 1285">
                <a:extLst>
                  <a:ext uri="{FF2B5EF4-FFF2-40B4-BE49-F238E27FC236}">
                    <a16:creationId xmlns:a16="http://schemas.microsoft.com/office/drawing/2014/main" id="{208779EA-6FFA-8CD6-F2D2-D6724CF84382}"/>
                  </a:ext>
                </a:extLst>
              </p:cNvPr>
              <p:cNvSpPr/>
              <p:nvPr/>
            </p:nvSpPr>
            <p:spPr>
              <a:xfrm>
                <a:off x="5650231" y="2286000"/>
                <a:ext cx="53339" cy="38100"/>
              </a:xfrm>
              <a:custGeom>
                <a:avLst/>
                <a:gdLst>
                  <a:gd name="connsiteX0" fmla="*/ 26670 w 53339"/>
                  <a:gd name="connsiteY0" fmla="*/ 0 h 38100"/>
                  <a:gd name="connsiteX1" fmla="*/ 53340 w 53339"/>
                  <a:gd name="connsiteY1" fmla="*/ 15240 h 38100"/>
                  <a:gd name="connsiteX2" fmla="*/ 26670 w 53339"/>
                  <a:gd name="connsiteY2" fmla="*/ 38100 h 38100"/>
                  <a:gd name="connsiteX3" fmla="*/ 0 w 53339"/>
                  <a:gd name="connsiteY3" fmla="*/ 19050 h 38100"/>
                  <a:gd name="connsiteX4" fmla="*/ 26670 w 53339"/>
                  <a:gd name="connsiteY4" fmla="*/ 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39" h="38100">
                    <a:moveTo>
                      <a:pt x="26670" y="0"/>
                    </a:moveTo>
                    <a:cubicBezTo>
                      <a:pt x="41910" y="0"/>
                      <a:pt x="53340" y="7620"/>
                      <a:pt x="53340" y="15240"/>
                    </a:cubicBezTo>
                    <a:cubicBezTo>
                      <a:pt x="53340" y="26670"/>
                      <a:pt x="41910" y="38100"/>
                      <a:pt x="26670" y="38100"/>
                    </a:cubicBezTo>
                    <a:cubicBezTo>
                      <a:pt x="15240" y="38100"/>
                      <a:pt x="0" y="26670"/>
                      <a:pt x="0" y="19050"/>
                    </a:cubicBezTo>
                    <a:cubicBezTo>
                      <a:pt x="3810" y="11430"/>
                      <a:pt x="15240" y="0"/>
                      <a:pt x="26670" y="0"/>
                    </a:cubicBezTo>
                    <a:close/>
                  </a:path>
                </a:pathLst>
              </a:custGeom>
              <a:solidFill>
                <a:srgbClr val="FF90F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87" name="Freeform: Shape 1286">
                <a:extLst>
                  <a:ext uri="{FF2B5EF4-FFF2-40B4-BE49-F238E27FC236}">
                    <a16:creationId xmlns:a16="http://schemas.microsoft.com/office/drawing/2014/main" id="{20DDA297-D476-DD6B-7CB3-0C04B6B0B9D9}"/>
                  </a:ext>
                </a:extLst>
              </p:cNvPr>
              <p:cNvSpPr/>
              <p:nvPr/>
            </p:nvSpPr>
            <p:spPr>
              <a:xfrm>
                <a:off x="5634990" y="1314450"/>
                <a:ext cx="61453" cy="49529"/>
              </a:xfrm>
              <a:custGeom>
                <a:avLst/>
                <a:gdLst>
                  <a:gd name="connsiteX0" fmla="*/ 0 w 61453"/>
                  <a:gd name="connsiteY0" fmla="*/ 22860 h 49529"/>
                  <a:gd name="connsiteX1" fmla="*/ 30480 w 61453"/>
                  <a:gd name="connsiteY1" fmla="*/ 0 h 49529"/>
                  <a:gd name="connsiteX2" fmla="*/ 60960 w 61453"/>
                  <a:gd name="connsiteY2" fmla="*/ 22860 h 49529"/>
                  <a:gd name="connsiteX3" fmla="*/ 30480 w 61453"/>
                  <a:gd name="connsiteY3" fmla="*/ 49530 h 49529"/>
                  <a:gd name="connsiteX4" fmla="*/ 0 w 61453"/>
                  <a:gd name="connsiteY4" fmla="*/ 22860 h 49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453" h="49529">
                    <a:moveTo>
                      <a:pt x="0" y="22860"/>
                    </a:moveTo>
                    <a:cubicBezTo>
                      <a:pt x="0" y="11430"/>
                      <a:pt x="15240" y="0"/>
                      <a:pt x="30480" y="0"/>
                    </a:cubicBezTo>
                    <a:cubicBezTo>
                      <a:pt x="45720" y="0"/>
                      <a:pt x="64770" y="11430"/>
                      <a:pt x="60960" y="22860"/>
                    </a:cubicBezTo>
                    <a:cubicBezTo>
                      <a:pt x="60960" y="38100"/>
                      <a:pt x="49530" y="49530"/>
                      <a:pt x="30480" y="49530"/>
                    </a:cubicBezTo>
                    <a:cubicBezTo>
                      <a:pt x="15240" y="49530"/>
                      <a:pt x="0" y="38100"/>
                      <a:pt x="0" y="22860"/>
                    </a:cubicBezTo>
                    <a:close/>
                  </a:path>
                </a:pathLst>
              </a:custGeom>
              <a:solidFill>
                <a:srgbClr val="FF8DE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88" name="Freeform: Shape 1287">
                <a:extLst>
                  <a:ext uri="{FF2B5EF4-FFF2-40B4-BE49-F238E27FC236}">
                    <a16:creationId xmlns:a16="http://schemas.microsoft.com/office/drawing/2014/main" id="{7E7A9E7A-3FDE-36EC-D3BE-1BA22BD24737}"/>
                  </a:ext>
                </a:extLst>
              </p:cNvPr>
              <p:cNvSpPr/>
              <p:nvPr/>
            </p:nvSpPr>
            <p:spPr>
              <a:xfrm>
                <a:off x="7261861" y="1626870"/>
                <a:ext cx="42900" cy="38100"/>
              </a:xfrm>
              <a:custGeom>
                <a:avLst/>
                <a:gdLst>
                  <a:gd name="connsiteX0" fmla="*/ 0 w 42900"/>
                  <a:gd name="connsiteY0" fmla="*/ 19050 h 38100"/>
                  <a:gd name="connsiteX1" fmla="*/ 19050 w 42900"/>
                  <a:gd name="connsiteY1" fmla="*/ 0 h 38100"/>
                  <a:gd name="connsiteX2" fmla="*/ 41910 w 42900"/>
                  <a:gd name="connsiteY2" fmla="*/ 7620 h 38100"/>
                  <a:gd name="connsiteX3" fmla="*/ 26670 w 42900"/>
                  <a:gd name="connsiteY3" fmla="*/ 34290 h 38100"/>
                  <a:gd name="connsiteX4" fmla="*/ 15240 w 42900"/>
                  <a:gd name="connsiteY4" fmla="*/ 38100 h 38100"/>
                  <a:gd name="connsiteX5" fmla="*/ 3810 w 42900"/>
                  <a:gd name="connsiteY5" fmla="*/ 30480 h 38100"/>
                  <a:gd name="connsiteX6" fmla="*/ 0 w 42900"/>
                  <a:gd name="connsiteY6" fmla="*/ 1905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00" h="38100">
                    <a:moveTo>
                      <a:pt x="0" y="19050"/>
                    </a:moveTo>
                    <a:cubicBezTo>
                      <a:pt x="0" y="11430"/>
                      <a:pt x="7620" y="3810"/>
                      <a:pt x="19050" y="0"/>
                    </a:cubicBezTo>
                    <a:cubicBezTo>
                      <a:pt x="26670" y="0"/>
                      <a:pt x="38100" y="3810"/>
                      <a:pt x="41910" y="7620"/>
                    </a:cubicBezTo>
                    <a:cubicBezTo>
                      <a:pt x="45720" y="15240"/>
                      <a:pt x="38100" y="30480"/>
                      <a:pt x="26670" y="34290"/>
                    </a:cubicBezTo>
                    <a:cubicBezTo>
                      <a:pt x="22860" y="34290"/>
                      <a:pt x="19050" y="38100"/>
                      <a:pt x="15240" y="38100"/>
                    </a:cubicBezTo>
                    <a:cubicBezTo>
                      <a:pt x="7620" y="38100"/>
                      <a:pt x="3810" y="38100"/>
                      <a:pt x="3810" y="30480"/>
                    </a:cubicBezTo>
                    <a:cubicBezTo>
                      <a:pt x="3810" y="26670"/>
                      <a:pt x="0" y="22860"/>
                      <a:pt x="0" y="19050"/>
                    </a:cubicBezTo>
                    <a:close/>
                  </a:path>
                </a:pathLst>
              </a:custGeom>
              <a:solidFill>
                <a:srgbClr val="FF96F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89" name="Freeform: Shape 1288">
                <a:extLst>
                  <a:ext uri="{FF2B5EF4-FFF2-40B4-BE49-F238E27FC236}">
                    <a16:creationId xmlns:a16="http://schemas.microsoft.com/office/drawing/2014/main" id="{2E12345E-EB43-3A08-0AFE-AD59BBFCA01B}"/>
                  </a:ext>
                </a:extLst>
              </p:cNvPr>
              <p:cNvSpPr/>
              <p:nvPr/>
            </p:nvSpPr>
            <p:spPr>
              <a:xfrm>
                <a:off x="6281934" y="1684020"/>
                <a:ext cx="66968" cy="68579"/>
              </a:xfrm>
              <a:custGeom>
                <a:avLst/>
                <a:gdLst>
                  <a:gd name="connsiteX0" fmla="*/ 35047 w 66968"/>
                  <a:gd name="connsiteY0" fmla="*/ 0 h 68579"/>
                  <a:gd name="connsiteX1" fmla="*/ 61717 w 66968"/>
                  <a:gd name="connsiteY1" fmla="*/ 22860 h 68579"/>
                  <a:gd name="connsiteX2" fmla="*/ 42667 w 66968"/>
                  <a:gd name="connsiteY2" fmla="*/ 64770 h 68579"/>
                  <a:gd name="connsiteX3" fmla="*/ 15997 w 66968"/>
                  <a:gd name="connsiteY3" fmla="*/ 68580 h 68579"/>
                  <a:gd name="connsiteX4" fmla="*/ 757 w 66968"/>
                  <a:gd name="connsiteY4" fmla="*/ 26670 h 68579"/>
                  <a:gd name="connsiteX5" fmla="*/ 35047 w 66968"/>
                  <a:gd name="connsiteY5"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968" h="68579">
                    <a:moveTo>
                      <a:pt x="35047" y="0"/>
                    </a:moveTo>
                    <a:cubicBezTo>
                      <a:pt x="42667" y="7620"/>
                      <a:pt x="54097" y="15240"/>
                      <a:pt x="61717" y="22860"/>
                    </a:cubicBezTo>
                    <a:cubicBezTo>
                      <a:pt x="73147" y="34290"/>
                      <a:pt x="65527" y="60960"/>
                      <a:pt x="42667" y="64770"/>
                    </a:cubicBezTo>
                    <a:cubicBezTo>
                      <a:pt x="35047" y="64770"/>
                      <a:pt x="27427" y="68580"/>
                      <a:pt x="15997" y="68580"/>
                    </a:cubicBezTo>
                    <a:cubicBezTo>
                      <a:pt x="8377" y="57150"/>
                      <a:pt x="-3053" y="45720"/>
                      <a:pt x="757" y="26670"/>
                    </a:cubicBezTo>
                    <a:cubicBezTo>
                      <a:pt x="8377" y="11430"/>
                      <a:pt x="19807" y="3810"/>
                      <a:pt x="35047" y="0"/>
                    </a:cubicBezTo>
                    <a:close/>
                  </a:path>
                </a:pathLst>
              </a:custGeom>
              <a:solidFill>
                <a:srgbClr val="FFACF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90" name="Freeform: Shape 1289">
                <a:extLst>
                  <a:ext uri="{FF2B5EF4-FFF2-40B4-BE49-F238E27FC236}">
                    <a16:creationId xmlns:a16="http://schemas.microsoft.com/office/drawing/2014/main" id="{F5E7728F-7D9B-535A-A7A0-395B94FD583B}"/>
                  </a:ext>
                </a:extLst>
              </p:cNvPr>
              <p:cNvSpPr/>
              <p:nvPr/>
            </p:nvSpPr>
            <p:spPr>
              <a:xfrm>
                <a:off x="7117081" y="1924050"/>
                <a:ext cx="3809" cy="3809"/>
              </a:xfrm>
              <a:custGeom>
                <a:avLst/>
                <a:gdLst>
                  <a:gd name="connsiteX0" fmla="*/ 3810 w 3809"/>
                  <a:gd name="connsiteY0" fmla="*/ 3810 h 3809"/>
                  <a:gd name="connsiteX1" fmla="*/ 0 w 3809"/>
                  <a:gd name="connsiteY1" fmla="*/ 0 h 3809"/>
                  <a:gd name="connsiteX2" fmla="*/ 3810 w 3809"/>
                  <a:gd name="connsiteY2" fmla="*/ 0 h 3809"/>
                  <a:gd name="connsiteX3" fmla="*/ 3810 w 3809"/>
                  <a:gd name="connsiteY3" fmla="*/ 3810 h 3809"/>
                  <a:gd name="connsiteX4" fmla="*/ 3810 w 3809"/>
                  <a:gd name="connsiteY4" fmla="*/ 3810 h 3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 h="3809">
                    <a:moveTo>
                      <a:pt x="3810" y="3810"/>
                    </a:moveTo>
                    <a:cubicBezTo>
                      <a:pt x="0" y="3810"/>
                      <a:pt x="0" y="3810"/>
                      <a:pt x="0" y="0"/>
                    </a:cubicBezTo>
                    <a:cubicBezTo>
                      <a:pt x="0" y="0"/>
                      <a:pt x="0" y="0"/>
                      <a:pt x="3810" y="0"/>
                    </a:cubicBezTo>
                    <a:cubicBezTo>
                      <a:pt x="3810" y="0"/>
                      <a:pt x="3810" y="3810"/>
                      <a:pt x="3810" y="3810"/>
                    </a:cubicBezTo>
                    <a:lnTo>
                      <a:pt x="3810" y="3810"/>
                    </a:lnTo>
                    <a:close/>
                  </a:path>
                </a:pathLst>
              </a:custGeom>
              <a:solidFill>
                <a:srgbClr val="FF64E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91" name="Freeform: Shape 1290">
                <a:extLst>
                  <a:ext uri="{FF2B5EF4-FFF2-40B4-BE49-F238E27FC236}">
                    <a16:creationId xmlns:a16="http://schemas.microsoft.com/office/drawing/2014/main" id="{AFE7D40C-17A4-ADEF-1372-F4259A7A096F}"/>
                  </a:ext>
                </a:extLst>
              </p:cNvPr>
              <p:cNvSpPr/>
              <p:nvPr/>
            </p:nvSpPr>
            <p:spPr>
              <a:xfrm>
                <a:off x="6272213" y="2106929"/>
                <a:ext cx="2857" cy="2857"/>
              </a:xfrm>
              <a:custGeom>
                <a:avLst/>
                <a:gdLst>
                  <a:gd name="connsiteX0" fmla="*/ 2857 w 2857"/>
                  <a:gd name="connsiteY0" fmla="*/ 0 h 2857"/>
                  <a:gd name="connsiteX1" fmla="*/ 2857 w 2857"/>
                  <a:gd name="connsiteY1" fmla="*/ 0 h 2857"/>
                  <a:gd name="connsiteX2" fmla="*/ 2857 w 2857"/>
                  <a:gd name="connsiteY2" fmla="*/ 0 h 2857"/>
                  <a:gd name="connsiteX3" fmla="*/ 2857 w 2857"/>
                  <a:gd name="connsiteY3" fmla="*/ 0 h 2857"/>
                  <a:gd name="connsiteX4" fmla="*/ 2857 w 2857"/>
                  <a:gd name="connsiteY4" fmla="*/ 0 h 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 h="2857">
                    <a:moveTo>
                      <a:pt x="2857" y="0"/>
                    </a:moveTo>
                    <a:cubicBezTo>
                      <a:pt x="2857" y="0"/>
                      <a:pt x="2857" y="0"/>
                      <a:pt x="2857" y="0"/>
                    </a:cubicBezTo>
                    <a:cubicBezTo>
                      <a:pt x="2857" y="3810"/>
                      <a:pt x="2857" y="3810"/>
                      <a:pt x="2857" y="0"/>
                    </a:cubicBezTo>
                    <a:cubicBezTo>
                      <a:pt x="-952" y="3810"/>
                      <a:pt x="-952" y="0"/>
                      <a:pt x="2857" y="0"/>
                    </a:cubicBezTo>
                    <a:cubicBezTo>
                      <a:pt x="-952" y="0"/>
                      <a:pt x="2857" y="0"/>
                      <a:pt x="2857" y="0"/>
                    </a:cubicBezTo>
                    <a:close/>
                  </a:path>
                </a:pathLst>
              </a:custGeom>
              <a:solidFill>
                <a:srgbClr val="FFBF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grpSp>
          <p:nvGrpSpPr>
            <p:cNvPr id="1292" name="Graphic 2">
              <a:extLst>
                <a:ext uri="{FF2B5EF4-FFF2-40B4-BE49-F238E27FC236}">
                  <a16:creationId xmlns:a16="http://schemas.microsoft.com/office/drawing/2014/main" id="{4EF871E2-ADF8-F441-E656-64281AB01D4A}"/>
                </a:ext>
              </a:extLst>
            </p:cNvPr>
            <p:cNvGrpSpPr/>
            <p:nvPr/>
          </p:nvGrpSpPr>
          <p:grpSpPr>
            <a:xfrm>
              <a:off x="1488954" y="3535680"/>
              <a:ext cx="7466125" cy="2956559"/>
              <a:chOff x="1488954" y="3535680"/>
              <a:chExt cx="7466125" cy="2956559"/>
            </a:xfrm>
          </p:grpSpPr>
          <p:sp>
            <p:nvSpPr>
              <p:cNvPr id="1293" name="Freeform: Shape 1292">
                <a:extLst>
                  <a:ext uri="{FF2B5EF4-FFF2-40B4-BE49-F238E27FC236}">
                    <a16:creationId xmlns:a16="http://schemas.microsoft.com/office/drawing/2014/main" id="{707CCA46-523E-EDAB-1AF3-03513F2C27ED}"/>
                  </a:ext>
                </a:extLst>
              </p:cNvPr>
              <p:cNvSpPr/>
              <p:nvPr/>
            </p:nvSpPr>
            <p:spPr>
              <a:xfrm>
                <a:off x="5981111" y="5416089"/>
                <a:ext cx="272594" cy="295100"/>
              </a:xfrm>
              <a:custGeom>
                <a:avLst/>
                <a:gdLst>
                  <a:gd name="connsiteX0" fmla="*/ 179659 w 272594"/>
                  <a:gd name="connsiteY0" fmla="*/ 1730 h 295100"/>
                  <a:gd name="connsiteX1" fmla="*/ 191089 w 272594"/>
                  <a:gd name="connsiteY1" fmla="*/ 32210 h 295100"/>
                  <a:gd name="connsiteX2" fmla="*/ 194900 w 272594"/>
                  <a:gd name="connsiteY2" fmla="*/ 62690 h 295100"/>
                  <a:gd name="connsiteX3" fmla="*/ 172039 w 272594"/>
                  <a:gd name="connsiteY3" fmla="*/ 85550 h 295100"/>
                  <a:gd name="connsiteX4" fmla="*/ 194900 w 272594"/>
                  <a:gd name="connsiteY4" fmla="*/ 89360 h 295100"/>
                  <a:gd name="connsiteX5" fmla="*/ 233000 w 272594"/>
                  <a:gd name="connsiteY5" fmla="*/ 55071 h 295100"/>
                  <a:gd name="connsiteX6" fmla="*/ 210139 w 272594"/>
                  <a:gd name="connsiteY6" fmla="*/ 32210 h 295100"/>
                  <a:gd name="connsiteX7" fmla="*/ 206329 w 272594"/>
                  <a:gd name="connsiteY7" fmla="*/ 20780 h 295100"/>
                  <a:gd name="connsiteX8" fmla="*/ 217759 w 272594"/>
                  <a:gd name="connsiteY8" fmla="*/ 20780 h 295100"/>
                  <a:gd name="connsiteX9" fmla="*/ 225379 w 272594"/>
                  <a:gd name="connsiteY9" fmla="*/ 24590 h 295100"/>
                  <a:gd name="connsiteX10" fmla="*/ 248239 w 272594"/>
                  <a:gd name="connsiteY10" fmla="*/ 28400 h 295100"/>
                  <a:gd name="connsiteX11" fmla="*/ 248239 w 272594"/>
                  <a:gd name="connsiteY11" fmla="*/ 47450 h 295100"/>
                  <a:gd name="connsiteX12" fmla="*/ 263479 w 272594"/>
                  <a:gd name="connsiteY12" fmla="*/ 58880 h 295100"/>
                  <a:gd name="connsiteX13" fmla="*/ 271100 w 272594"/>
                  <a:gd name="connsiteY13" fmla="*/ 66500 h 295100"/>
                  <a:gd name="connsiteX14" fmla="*/ 263479 w 272594"/>
                  <a:gd name="connsiteY14" fmla="*/ 89360 h 295100"/>
                  <a:gd name="connsiteX15" fmla="*/ 240620 w 272594"/>
                  <a:gd name="connsiteY15" fmla="*/ 112221 h 295100"/>
                  <a:gd name="connsiteX16" fmla="*/ 221570 w 272594"/>
                  <a:gd name="connsiteY16" fmla="*/ 116030 h 295100"/>
                  <a:gd name="connsiteX17" fmla="*/ 202520 w 272594"/>
                  <a:gd name="connsiteY17" fmla="*/ 127460 h 295100"/>
                  <a:gd name="connsiteX18" fmla="*/ 191089 w 272594"/>
                  <a:gd name="connsiteY18" fmla="*/ 138890 h 295100"/>
                  <a:gd name="connsiteX19" fmla="*/ 168229 w 272594"/>
                  <a:gd name="connsiteY19" fmla="*/ 150321 h 295100"/>
                  <a:gd name="connsiteX20" fmla="*/ 133939 w 272594"/>
                  <a:gd name="connsiteY20" fmla="*/ 138890 h 295100"/>
                  <a:gd name="connsiteX21" fmla="*/ 118700 w 272594"/>
                  <a:gd name="connsiteY21" fmla="*/ 135080 h 295100"/>
                  <a:gd name="connsiteX22" fmla="*/ 99650 w 272594"/>
                  <a:gd name="connsiteY22" fmla="*/ 127460 h 295100"/>
                  <a:gd name="connsiteX23" fmla="*/ 61550 w 272594"/>
                  <a:gd name="connsiteY23" fmla="*/ 127460 h 295100"/>
                  <a:gd name="connsiteX24" fmla="*/ 50120 w 272594"/>
                  <a:gd name="connsiteY24" fmla="*/ 131271 h 295100"/>
                  <a:gd name="connsiteX25" fmla="*/ 50120 w 272594"/>
                  <a:gd name="connsiteY25" fmla="*/ 142700 h 295100"/>
                  <a:gd name="connsiteX26" fmla="*/ 61550 w 272594"/>
                  <a:gd name="connsiteY26" fmla="*/ 146510 h 295100"/>
                  <a:gd name="connsiteX27" fmla="*/ 72979 w 272594"/>
                  <a:gd name="connsiteY27" fmla="*/ 176990 h 295100"/>
                  <a:gd name="connsiteX28" fmla="*/ 65359 w 272594"/>
                  <a:gd name="connsiteY28" fmla="*/ 188421 h 295100"/>
                  <a:gd name="connsiteX29" fmla="*/ 69170 w 272594"/>
                  <a:gd name="connsiteY29" fmla="*/ 203660 h 295100"/>
                  <a:gd name="connsiteX30" fmla="*/ 80600 w 272594"/>
                  <a:gd name="connsiteY30" fmla="*/ 199850 h 295100"/>
                  <a:gd name="connsiteX31" fmla="*/ 99650 w 272594"/>
                  <a:gd name="connsiteY31" fmla="*/ 203660 h 295100"/>
                  <a:gd name="connsiteX32" fmla="*/ 103459 w 272594"/>
                  <a:gd name="connsiteY32" fmla="*/ 234140 h 295100"/>
                  <a:gd name="connsiteX33" fmla="*/ 168229 w 272594"/>
                  <a:gd name="connsiteY33" fmla="*/ 226521 h 295100"/>
                  <a:gd name="connsiteX34" fmla="*/ 168229 w 272594"/>
                  <a:gd name="connsiteY34" fmla="*/ 245571 h 295100"/>
                  <a:gd name="connsiteX35" fmla="*/ 168229 w 272594"/>
                  <a:gd name="connsiteY35" fmla="*/ 257000 h 295100"/>
                  <a:gd name="connsiteX36" fmla="*/ 172039 w 272594"/>
                  <a:gd name="connsiteY36" fmla="*/ 276050 h 295100"/>
                  <a:gd name="connsiteX37" fmla="*/ 133939 w 272594"/>
                  <a:gd name="connsiteY37" fmla="*/ 295100 h 295100"/>
                  <a:gd name="connsiteX38" fmla="*/ 103459 w 272594"/>
                  <a:gd name="connsiteY38" fmla="*/ 276050 h 295100"/>
                  <a:gd name="connsiteX39" fmla="*/ 95839 w 272594"/>
                  <a:gd name="connsiteY39" fmla="*/ 279860 h 295100"/>
                  <a:gd name="connsiteX40" fmla="*/ 31070 w 272594"/>
                  <a:gd name="connsiteY40" fmla="*/ 283671 h 295100"/>
                  <a:gd name="connsiteX41" fmla="*/ 27259 w 272594"/>
                  <a:gd name="connsiteY41" fmla="*/ 279860 h 295100"/>
                  <a:gd name="connsiteX42" fmla="*/ 23450 w 272594"/>
                  <a:gd name="connsiteY42" fmla="*/ 222710 h 295100"/>
                  <a:gd name="connsiteX43" fmla="*/ 38689 w 272594"/>
                  <a:gd name="connsiteY43" fmla="*/ 222710 h 295100"/>
                  <a:gd name="connsiteX44" fmla="*/ 53929 w 272594"/>
                  <a:gd name="connsiteY44" fmla="*/ 203660 h 295100"/>
                  <a:gd name="connsiteX45" fmla="*/ 50120 w 272594"/>
                  <a:gd name="connsiteY45" fmla="*/ 192230 h 295100"/>
                  <a:gd name="connsiteX46" fmla="*/ 23450 w 272594"/>
                  <a:gd name="connsiteY46" fmla="*/ 184610 h 295100"/>
                  <a:gd name="connsiteX47" fmla="*/ 4400 w 272594"/>
                  <a:gd name="connsiteY47" fmla="*/ 180800 h 295100"/>
                  <a:gd name="connsiteX48" fmla="*/ 4400 w 272594"/>
                  <a:gd name="connsiteY48" fmla="*/ 169371 h 295100"/>
                  <a:gd name="connsiteX49" fmla="*/ 23450 w 272594"/>
                  <a:gd name="connsiteY49" fmla="*/ 150321 h 295100"/>
                  <a:gd name="connsiteX50" fmla="*/ 19639 w 272594"/>
                  <a:gd name="connsiteY50" fmla="*/ 108410 h 295100"/>
                  <a:gd name="connsiteX51" fmla="*/ 12020 w 272594"/>
                  <a:gd name="connsiteY51" fmla="*/ 89360 h 295100"/>
                  <a:gd name="connsiteX52" fmla="*/ 34879 w 272594"/>
                  <a:gd name="connsiteY52" fmla="*/ 81740 h 295100"/>
                  <a:gd name="connsiteX53" fmla="*/ 84409 w 272594"/>
                  <a:gd name="connsiteY53" fmla="*/ 74121 h 295100"/>
                  <a:gd name="connsiteX54" fmla="*/ 99650 w 272594"/>
                  <a:gd name="connsiteY54" fmla="*/ 66500 h 295100"/>
                  <a:gd name="connsiteX55" fmla="*/ 84409 w 272594"/>
                  <a:gd name="connsiteY55" fmla="*/ 62690 h 295100"/>
                  <a:gd name="connsiteX56" fmla="*/ 72979 w 272594"/>
                  <a:gd name="connsiteY56" fmla="*/ 47450 h 295100"/>
                  <a:gd name="connsiteX57" fmla="*/ 88220 w 272594"/>
                  <a:gd name="connsiteY57" fmla="*/ 36021 h 295100"/>
                  <a:gd name="connsiteX58" fmla="*/ 130129 w 272594"/>
                  <a:gd name="connsiteY58" fmla="*/ 32210 h 295100"/>
                  <a:gd name="connsiteX59" fmla="*/ 137750 w 272594"/>
                  <a:gd name="connsiteY59" fmla="*/ 36021 h 295100"/>
                  <a:gd name="connsiteX60" fmla="*/ 149179 w 272594"/>
                  <a:gd name="connsiteY60" fmla="*/ 39830 h 295100"/>
                  <a:gd name="connsiteX61" fmla="*/ 164420 w 272594"/>
                  <a:gd name="connsiteY61" fmla="*/ 28400 h 295100"/>
                  <a:gd name="connsiteX62" fmla="*/ 179659 w 272594"/>
                  <a:gd name="connsiteY62" fmla="*/ 1730 h 295100"/>
                  <a:gd name="connsiteX63" fmla="*/ 179659 w 272594"/>
                  <a:gd name="connsiteY63" fmla="*/ 1730 h 295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72594" h="295100">
                    <a:moveTo>
                      <a:pt x="179659" y="1730"/>
                    </a:moveTo>
                    <a:cubicBezTo>
                      <a:pt x="179659" y="13160"/>
                      <a:pt x="175850" y="20780"/>
                      <a:pt x="191089" y="32210"/>
                    </a:cubicBezTo>
                    <a:cubicBezTo>
                      <a:pt x="198709" y="39830"/>
                      <a:pt x="198709" y="51260"/>
                      <a:pt x="194900" y="62690"/>
                    </a:cubicBezTo>
                    <a:cubicBezTo>
                      <a:pt x="191089" y="74121"/>
                      <a:pt x="187279" y="81740"/>
                      <a:pt x="172039" y="85550"/>
                    </a:cubicBezTo>
                    <a:cubicBezTo>
                      <a:pt x="179659" y="93171"/>
                      <a:pt x="191089" y="100790"/>
                      <a:pt x="194900" y="89360"/>
                    </a:cubicBezTo>
                    <a:cubicBezTo>
                      <a:pt x="198709" y="70310"/>
                      <a:pt x="221570" y="66500"/>
                      <a:pt x="233000" y="55071"/>
                    </a:cubicBezTo>
                    <a:cubicBezTo>
                      <a:pt x="225379" y="47450"/>
                      <a:pt x="217759" y="39830"/>
                      <a:pt x="210139" y="32210"/>
                    </a:cubicBezTo>
                    <a:cubicBezTo>
                      <a:pt x="206329" y="28400"/>
                      <a:pt x="202520" y="24590"/>
                      <a:pt x="206329" y="20780"/>
                    </a:cubicBezTo>
                    <a:cubicBezTo>
                      <a:pt x="210139" y="16971"/>
                      <a:pt x="213950" y="16971"/>
                      <a:pt x="217759" y="20780"/>
                    </a:cubicBezTo>
                    <a:cubicBezTo>
                      <a:pt x="221570" y="20780"/>
                      <a:pt x="225379" y="24590"/>
                      <a:pt x="225379" y="24590"/>
                    </a:cubicBezTo>
                    <a:cubicBezTo>
                      <a:pt x="233000" y="24590"/>
                      <a:pt x="240620" y="24590"/>
                      <a:pt x="248239" y="28400"/>
                    </a:cubicBezTo>
                    <a:cubicBezTo>
                      <a:pt x="255859" y="36021"/>
                      <a:pt x="248239" y="39830"/>
                      <a:pt x="248239" y="47450"/>
                    </a:cubicBezTo>
                    <a:cubicBezTo>
                      <a:pt x="248239" y="55071"/>
                      <a:pt x="248239" y="62690"/>
                      <a:pt x="263479" y="58880"/>
                    </a:cubicBezTo>
                    <a:cubicBezTo>
                      <a:pt x="271100" y="58880"/>
                      <a:pt x="274909" y="62690"/>
                      <a:pt x="271100" y="66500"/>
                    </a:cubicBezTo>
                    <a:cubicBezTo>
                      <a:pt x="263479" y="74121"/>
                      <a:pt x="263479" y="77930"/>
                      <a:pt x="263479" y="89360"/>
                    </a:cubicBezTo>
                    <a:cubicBezTo>
                      <a:pt x="263479" y="100790"/>
                      <a:pt x="255859" y="112221"/>
                      <a:pt x="240620" y="112221"/>
                    </a:cubicBezTo>
                    <a:cubicBezTo>
                      <a:pt x="233000" y="112221"/>
                      <a:pt x="225379" y="112221"/>
                      <a:pt x="221570" y="116030"/>
                    </a:cubicBezTo>
                    <a:cubicBezTo>
                      <a:pt x="213950" y="116030"/>
                      <a:pt x="206329" y="119840"/>
                      <a:pt x="202520" y="127460"/>
                    </a:cubicBezTo>
                    <a:cubicBezTo>
                      <a:pt x="198709" y="131271"/>
                      <a:pt x="194900" y="135080"/>
                      <a:pt x="191089" y="138890"/>
                    </a:cubicBezTo>
                    <a:cubicBezTo>
                      <a:pt x="183470" y="142700"/>
                      <a:pt x="175850" y="150321"/>
                      <a:pt x="168229" y="150321"/>
                    </a:cubicBezTo>
                    <a:cubicBezTo>
                      <a:pt x="156800" y="150321"/>
                      <a:pt x="145370" y="142700"/>
                      <a:pt x="133939" y="138890"/>
                    </a:cubicBezTo>
                    <a:cubicBezTo>
                      <a:pt x="130129" y="135080"/>
                      <a:pt x="126320" y="131271"/>
                      <a:pt x="118700" y="135080"/>
                    </a:cubicBezTo>
                    <a:cubicBezTo>
                      <a:pt x="111079" y="135080"/>
                      <a:pt x="103459" y="131271"/>
                      <a:pt x="99650" y="127460"/>
                    </a:cubicBezTo>
                    <a:cubicBezTo>
                      <a:pt x="84409" y="119840"/>
                      <a:pt x="76789" y="119840"/>
                      <a:pt x="61550" y="127460"/>
                    </a:cubicBezTo>
                    <a:cubicBezTo>
                      <a:pt x="57739" y="131271"/>
                      <a:pt x="57739" y="131271"/>
                      <a:pt x="50120" y="131271"/>
                    </a:cubicBezTo>
                    <a:cubicBezTo>
                      <a:pt x="38689" y="135080"/>
                      <a:pt x="42500" y="138890"/>
                      <a:pt x="50120" y="142700"/>
                    </a:cubicBezTo>
                    <a:cubicBezTo>
                      <a:pt x="53929" y="146510"/>
                      <a:pt x="57739" y="146510"/>
                      <a:pt x="61550" y="146510"/>
                    </a:cubicBezTo>
                    <a:cubicBezTo>
                      <a:pt x="84409" y="150321"/>
                      <a:pt x="88220" y="161750"/>
                      <a:pt x="72979" y="176990"/>
                    </a:cubicBezTo>
                    <a:cubicBezTo>
                      <a:pt x="69170" y="180800"/>
                      <a:pt x="65359" y="180800"/>
                      <a:pt x="65359" y="188421"/>
                    </a:cubicBezTo>
                    <a:cubicBezTo>
                      <a:pt x="65359" y="192230"/>
                      <a:pt x="61550" y="199850"/>
                      <a:pt x="69170" y="203660"/>
                    </a:cubicBezTo>
                    <a:cubicBezTo>
                      <a:pt x="76789" y="207471"/>
                      <a:pt x="76789" y="203660"/>
                      <a:pt x="80600" y="199850"/>
                    </a:cubicBezTo>
                    <a:cubicBezTo>
                      <a:pt x="92029" y="192230"/>
                      <a:pt x="92029" y="192230"/>
                      <a:pt x="99650" y="203660"/>
                    </a:cubicBezTo>
                    <a:cubicBezTo>
                      <a:pt x="103459" y="211280"/>
                      <a:pt x="107270" y="222710"/>
                      <a:pt x="103459" y="234140"/>
                    </a:cubicBezTo>
                    <a:cubicBezTo>
                      <a:pt x="122509" y="215090"/>
                      <a:pt x="149179" y="234140"/>
                      <a:pt x="168229" y="226521"/>
                    </a:cubicBezTo>
                    <a:cubicBezTo>
                      <a:pt x="172039" y="234140"/>
                      <a:pt x="172039" y="237950"/>
                      <a:pt x="168229" y="245571"/>
                    </a:cubicBezTo>
                    <a:cubicBezTo>
                      <a:pt x="168229" y="249380"/>
                      <a:pt x="164420" y="253190"/>
                      <a:pt x="168229" y="257000"/>
                    </a:cubicBezTo>
                    <a:cubicBezTo>
                      <a:pt x="172039" y="264621"/>
                      <a:pt x="183470" y="268430"/>
                      <a:pt x="172039" y="276050"/>
                    </a:cubicBezTo>
                    <a:cubicBezTo>
                      <a:pt x="160609" y="283671"/>
                      <a:pt x="152989" y="295100"/>
                      <a:pt x="133939" y="295100"/>
                    </a:cubicBezTo>
                    <a:cubicBezTo>
                      <a:pt x="122509" y="295100"/>
                      <a:pt x="122509" y="295100"/>
                      <a:pt x="103459" y="276050"/>
                    </a:cubicBezTo>
                    <a:cubicBezTo>
                      <a:pt x="99650" y="276050"/>
                      <a:pt x="95839" y="276050"/>
                      <a:pt x="95839" y="279860"/>
                    </a:cubicBezTo>
                    <a:cubicBezTo>
                      <a:pt x="72979" y="295100"/>
                      <a:pt x="57739" y="298910"/>
                      <a:pt x="31070" y="283671"/>
                    </a:cubicBezTo>
                    <a:cubicBezTo>
                      <a:pt x="27259" y="283671"/>
                      <a:pt x="27259" y="279860"/>
                      <a:pt x="27259" y="279860"/>
                    </a:cubicBezTo>
                    <a:cubicBezTo>
                      <a:pt x="27259" y="260810"/>
                      <a:pt x="12020" y="241760"/>
                      <a:pt x="23450" y="222710"/>
                    </a:cubicBezTo>
                    <a:cubicBezTo>
                      <a:pt x="27259" y="218900"/>
                      <a:pt x="34879" y="222710"/>
                      <a:pt x="38689" y="222710"/>
                    </a:cubicBezTo>
                    <a:cubicBezTo>
                      <a:pt x="57739" y="222710"/>
                      <a:pt x="61550" y="222710"/>
                      <a:pt x="53929" y="203660"/>
                    </a:cubicBezTo>
                    <a:cubicBezTo>
                      <a:pt x="53929" y="199850"/>
                      <a:pt x="61550" y="192230"/>
                      <a:pt x="50120" y="192230"/>
                    </a:cubicBezTo>
                    <a:cubicBezTo>
                      <a:pt x="42500" y="192230"/>
                      <a:pt x="34879" y="180800"/>
                      <a:pt x="23450" y="184610"/>
                    </a:cubicBezTo>
                    <a:cubicBezTo>
                      <a:pt x="15829" y="188421"/>
                      <a:pt x="8209" y="184610"/>
                      <a:pt x="4400" y="180800"/>
                    </a:cubicBezTo>
                    <a:cubicBezTo>
                      <a:pt x="589" y="176990"/>
                      <a:pt x="-3221" y="169371"/>
                      <a:pt x="4400" y="169371"/>
                    </a:cubicBezTo>
                    <a:cubicBezTo>
                      <a:pt x="15829" y="165560"/>
                      <a:pt x="19639" y="157940"/>
                      <a:pt x="23450" y="150321"/>
                    </a:cubicBezTo>
                    <a:cubicBezTo>
                      <a:pt x="34879" y="138890"/>
                      <a:pt x="34879" y="119840"/>
                      <a:pt x="19639" y="108410"/>
                    </a:cubicBezTo>
                    <a:cubicBezTo>
                      <a:pt x="12020" y="100790"/>
                      <a:pt x="8209" y="96980"/>
                      <a:pt x="12020" y="89360"/>
                    </a:cubicBezTo>
                    <a:cubicBezTo>
                      <a:pt x="15829" y="81740"/>
                      <a:pt x="23450" y="77930"/>
                      <a:pt x="34879" y="81740"/>
                    </a:cubicBezTo>
                    <a:cubicBezTo>
                      <a:pt x="50120" y="85550"/>
                      <a:pt x="69170" y="85550"/>
                      <a:pt x="84409" y="74121"/>
                    </a:cubicBezTo>
                    <a:cubicBezTo>
                      <a:pt x="88220" y="70310"/>
                      <a:pt x="99650" y="74121"/>
                      <a:pt x="99650" y="66500"/>
                    </a:cubicBezTo>
                    <a:cubicBezTo>
                      <a:pt x="95839" y="62690"/>
                      <a:pt x="88220" y="62690"/>
                      <a:pt x="84409" y="62690"/>
                    </a:cubicBezTo>
                    <a:cubicBezTo>
                      <a:pt x="76789" y="58880"/>
                      <a:pt x="72979" y="55071"/>
                      <a:pt x="72979" y="47450"/>
                    </a:cubicBezTo>
                    <a:cubicBezTo>
                      <a:pt x="72979" y="39830"/>
                      <a:pt x="80600" y="36021"/>
                      <a:pt x="88220" y="36021"/>
                    </a:cubicBezTo>
                    <a:cubicBezTo>
                      <a:pt x="103459" y="36021"/>
                      <a:pt x="118700" y="43640"/>
                      <a:pt x="130129" y="32210"/>
                    </a:cubicBezTo>
                    <a:cubicBezTo>
                      <a:pt x="130129" y="32210"/>
                      <a:pt x="133939" y="32210"/>
                      <a:pt x="137750" y="36021"/>
                    </a:cubicBezTo>
                    <a:cubicBezTo>
                      <a:pt x="141559" y="39830"/>
                      <a:pt x="141559" y="43640"/>
                      <a:pt x="149179" y="39830"/>
                    </a:cubicBezTo>
                    <a:cubicBezTo>
                      <a:pt x="152989" y="36021"/>
                      <a:pt x="164420" y="36021"/>
                      <a:pt x="164420" y="28400"/>
                    </a:cubicBezTo>
                    <a:cubicBezTo>
                      <a:pt x="160609" y="-2079"/>
                      <a:pt x="172039" y="-2079"/>
                      <a:pt x="179659" y="1730"/>
                    </a:cubicBezTo>
                    <a:lnTo>
                      <a:pt x="179659" y="1730"/>
                    </a:lnTo>
                    <a:close/>
                  </a:path>
                </a:pathLst>
              </a:custGeom>
              <a:solidFill>
                <a:srgbClr val="A4EF8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94" name="Freeform: Shape 1293">
                <a:extLst>
                  <a:ext uri="{FF2B5EF4-FFF2-40B4-BE49-F238E27FC236}">
                    <a16:creationId xmlns:a16="http://schemas.microsoft.com/office/drawing/2014/main" id="{D2C472CC-EF6F-3FDA-F7B0-F6901192E267}"/>
                  </a:ext>
                </a:extLst>
              </p:cNvPr>
              <p:cNvSpPr/>
              <p:nvPr/>
            </p:nvSpPr>
            <p:spPr>
              <a:xfrm>
                <a:off x="6243395" y="5323522"/>
                <a:ext cx="273786" cy="265747"/>
              </a:xfrm>
              <a:custGeom>
                <a:avLst/>
                <a:gdLst>
                  <a:gd name="connsiteX0" fmla="*/ 123115 w 273786"/>
                  <a:gd name="connsiteY0" fmla="*/ 79058 h 265747"/>
                  <a:gd name="connsiteX1" fmla="*/ 134545 w 273786"/>
                  <a:gd name="connsiteY1" fmla="*/ 94297 h 265747"/>
                  <a:gd name="connsiteX2" fmla="*/ 138355 w 273786"/>
                  <a:gd name="connsiteY2" fmla="*/ 109538 h 265747"/>
                  <a:gd name="connsiteX3" fmla="*/ 145975 w 273786"/>
                  <a:gd name="connsiteY3" fmla="*/ 117158 h 265747"/>
                  <a:gd name="connsiteX4" fmla="*/ 172645 w 273786"/>
                  <a:gd name="connsiteY4" fmla="*/ 124778 h 265747"/>
                  <a:gd name="connsiteX5" fmla="*/ 184075 w 273786"/>
                  <a:gd name="connsiteY5" fmla="*/ 128588 h 265747"/>
                  <a:gd name="connsiteX6" fmla="*/ 229795 w 273786"/>
                  <a:gd name="connsiteY6" fmla="*/ 124778 h 265747"/>
                  <a:gd name="connsiteX7" fmla="*/ 225985 w 273786"/>
                  <a:gd name="connsiteY7" fmla="*/ 86678 h 265747"/>
                  <a:gd name="connsiteX8" fmla="*/ 241225 w 273786"/>
                  <a:gd name="connsiteY8" fmla="*/ 90488 h 265747"/>
                  <a:gd name="connsiteX9" fmla="*/ 237415 w 273786"/>
                  <a:gd name="connsiteY9" fmla="*/ 75247 h 265747"/>
                  <a:gd name="connsiteX10" fmla="*/ 210745 w 273786"/>
                  <a:gd name="connsiteY10" fmla="*/ 71438 h 265747"/>
                  <a:gd name="connsiteX11" fmla="*/ 214555 w 273786"/>
                  <a:gd name="connsiteY11" fmla="*/ 86678 h 265747"/>
                  <a:gd name="connsiteX12" fmla="*/ 180265 w 273786"/>
                  <a:gd name="connsiteY12" fmla="*/ 63817 h 265747"/>
                  <a:gd name="connsiteX13" fmla="*/ 180265 w 273786"/>
                  <a:gd name="connsiteY13" fmla="*/ 37147 h 265747"/>
                  <a:gd name="connsiteX14" fmla="*/ 176455 w 273786"/>
                  <a:gd name="connsiteY14" fmla="*/ 25717 h 265747"/>
                  <a:gd name="connsiteX15" fmla="*/ 199315 w 273786"/>
                  <a:gd name="connsiteY15" fmla="*/ 2858 h 265747"/>
                  <a:gd name="connsiteX16" fmla="*/ 214555 w 273786"/>
                  <a:gd name="connsiteY16" fmla="*/ 2858 h 265747"/>
                  <a:gd name="connsiteX17" fmla="*/ 245035 w 273786"/>
                  <a:gd name="connsiteY17" fmla="*/ 18097 h 265747"/>
                  <a:gd name="connsiteX18" fmla="*/ 252655 w 273786"/>
                  <a:gd name="connsiteY18" fmla="*/ 33338 h 265747"/>
                  <a:gd name="connsiteX19" fmla="*/ 264085 w 273786"/>
                  <a:gd name="connsiteY19" fmla="*/ 63817 h 265747"/>
                  <a:gd name="connsiteX20" fmla="*/ 260275 w 273786"/>
                  <a:gd name="connsiteY20" fmla="*/ 86678 h 265747"/>
                  <a:gd name="connsiteX21" fmla="*/ 256465 w 273786"/>
                  <a:gd name="connsiteY21" fmla="*/ 101917 h 265747"/>
                  <a:gd name="connsiteX22" fmla="*/ 260275 w 273786"/>
                  <a:gd name="connsiteY22" fmla="*/ 140017 h 265747"/>
                  <a:gd name="connsiteX23" fmla="*/ 256465 w 273786"/>
                  <a:gd name="connsiteY23" fmla="*/ 151447 h 265747"/>
                  <a:gd name="connsiteX24" fmla="*/ 233605 w 273786"/>
                  <a:gd name="connsiteY24" fmla="*/ 178117 h 265747"/>
                  <a:gd name="connsiteX25" fmla="*/ 214555 w 273786"/>
                  <a:gd name="connsiteY25" fmla="*/ 174308 h 265747"/>
                  <a:gd name="connsiteX26" fmla="*/ 210745 w 273786"/>
                  <a:gd name="connsiteY26" fmla="*/ 204788 h 265747"/>
                  <a:gd name="connsiteX27" fmla="*/ 184075 w 273786"/>
                  <a:gd name="connsiteY27" fmla="*/ 220028 h 265747"/>
                  <a:gd name="connsiteX28" fmla="*/ 134545 w 273786"/>
                  <a:gd name="connsiteY28" fmla="*/ 246697 h 265747"/>
                  <a:gd name="connsiteX29" fmla="*/ 123115 w 273786"/>
                  <a:gd name="connsiteY29" fmla="*/ 261938 h 265747"/>
                  <a:gd name="connsiteX30" fmla="*/ 88825 w 273786"/>
                  <a:gd name="connsiteY30" fmla="*/ 250508 h 265747"/>
                  <a:gd name="connsiteX31" fmla="*/ 92635 w 273786"/>
                  <a:gd name="connsiteY31" fmla="*/ 212408 h 265747"/>
                  <a:gd name="connsiteX32" fmla="*/ 96445 w 273786"/>
                  <a:gd name="connsiteY32" fmla="*/ 208597 h 265747"/>
                  <a:gd name="connsiteX33" fmla="*/ 104065 w 273786"/>
                  <a:gd name="connsiteY33" fmla="*/ 204788 h 265747"/>
                  <a:gd name="connsiteX34" fmla="*/ 161215 w 273786"/>
                  <a:gd name="connsiteY34" fmla="*/ 204788 h 265747"/>
                  <a:gd name="connsiteX35" fmla="*/ 172645 w 273786"/>
                  <a:gd name="connsiteY35" fmla="*/ 178117 h 265747"/>
                  <a:gd name="connsiteX36" fmla="*/ 168835 w 273786"/>
                  <a:gd name="connsiteY36" fmla="*/ 166688 h 265747"/>
                  <a:gd name="connsiteX37" fmla="*/ 157405 w 273786"/>
                  <a:gd name="connsiteY37" fmla="*/ 170497 h 265747"/>
                  <a:gd name="connsiteX38" fmla="*/ 142165 w 273786"/>
                  <a:gd name="connsiteY38" fmla="*/ 178117 h 265747"/>
                  <a:gd name="connsiteX39" fmla="*/ 111685 w 273786"/>
                  <a:gd name="connsiteY39" fmla="*/ 193358 h 265747"/>
                  <a:gd name="connsiteX40" fmla="*/ 111685 w 273786"/>
                  <a:gd name="connsiteY40" fmla="*/ 193358 h 265747"/>
                  <a:gd name="connsiteX41" fmla="*/ 54535 w 273786"/>
                  <a:gd name="connsiteY41" fmla="*/ 227647 h 265747"/>
                  <a:gd name="connsiteX42" fmla="*/ 24055 w 273786"/>
                  <a:gd name="connsiteY42" fmla="*/ 193358 h 265747"/>
                  <a:gd name="connsiteX43" fmla="*/ 12625 w 273786"/>
                  <a:gd name="connsiteY43" fmla="*/ 181928 h 265747"/>
                  <a:gd name="connsiteX44" fmla="*/ 5005 w 273786"/>
                  <a:gd name="connsiteY44" fmla="*/ 162878 h 265747"/>
                  <a:gd name="connsiteX45" fmla="*/ 20245 w 273786"/>
                  <a:gd name="connsiteY45" fmla="*/ 140017 h 265747"/>
                  <a:gd name="connsiteX46" fmla="*/ 31675 w 273786"/>
                  <a:gd name="connsiteY46" fmla="*/ 140017 h 265747"/>
                  <a:gd name="connsiteX47" fmla="*/ 35485 w 273786"/>
                  <a:gd name="connsiteY47" fmla="*/ 143828 h 265747"/>
                  <a:gd name="connsiteX48" fmla="*/ 69775 w 273786"/>
                  <a:gd name="connsiteY48" fmla="*/ 143828 h 265747"/>
                  <a:gd name="connsiteX49" fmla="*/ 65965 w 273786"/>
                  <a:gd name="connsiteY49" fmla="*/ 117158 h 265747"/>
                  <a:gd name="connsiteX50" fmla="*/ 65965 w 273786"/>
                  <a:gd name="connsiteY50" fmla="*/ 109538 h 265747"/>
                  <a:gd name="connsiteX51" fmla="*/ 54535 w 273786"/>
                  <a:gd name="connsiteY51" fmla="*/ 90488 h 265747"/>
                  <a:gd name="connsiteX52" fmla="*/ 46915 w 273786"/>
                  <a:gd name="connsiteY52" fmla="*/ 75247 h 265747"/>
                  <a:gd name="connsiteX53" fmla="*/ 39295 w 273786"/>
                  <a:gd name="connsiteY53" fmla="*/ 56197 h 265747"/>
                  <a:gd name="connsiteX54" fmla="*/ 50725 w 273786"/>
                  <a:gd name="connsiteY54" fmla="*/ 40958 h 265747"/>
                  <a:gd name="connsiteX55" fmla="*/ 92635 w 273786"/>
                  <a:gd name="connsiteY55" fmla="*/ 48578 h 265747"/>
                  <a:gd name="connsiteX56" fmla="*/ 92635 w 273786"/>
                  <a:gd name="connsiteY56" fmla="*/ 60008 h 265747"/>
                  <a:gd name="connsiteX57" fmla="*/ 123115 w 273786"/>
                  <a:gd name="connsiteY57" fmla="*/ 79058 h 265747"/>
                  <a:gd name="connsiteX58" fmla="*/ 123115 w 273786"/>
                  <a:gd name="connsiteY58" fmla="*/ 79058 h 26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73786" h="265747">
                    <a:moveTo>
                      <a:pt x="123115" y="79058"/>
                    </a:moveTo>
                    <a:cubicBezTo>
                      <a:pt x="126925" y="82867"/>
                      <a:pt x="130735" y="90488"/>
                      <a:pt x="134545" y="94297"/>
                    </a:cubicBezTo>
                    <a:cubicBezTo>
                      <a:pt x="145975" y="98108"/>
                      <a:pt x="142165" y="101917"/>
                      <a:pt x="138355" y="109538"/>
                    </a:cubicBezTo>
                    <a:cubicBezTo>
                      <a:pt x="134545" y="117158"/>
                      <a:pt x="138355" y="120967"/>
                      <a:pt x="145975" y="117158"/>
                    </a:cubicBezTo>
                    <a:cubicBezTo>
                      <a:pt x="157405" y="113347"/>
                      <a:pt x="165025" y="113347"/>
                      <a:pt x="172645" y="124778"/>
                    </a:cubicBezTo>
                    <a:cubicBezTo>
                      <a:pt x="176455" y="128588"/>
                      <a:pt x="180265" y="132397"/>
                      <a:pt x="184075" y="128588"/>
                    </a:cubicBezTo>
                    <a:cubicBezTo>
                      <a:pt x="195505" y="117158"/>
                      <a:pt x="210745" y="120967"/>
                      <a:pt x="229795" y="124778"/>
                    </a:cubicBezTo>
                    <a:cubicBezTo>
                      <a:pt x="210745" y="109538"/>
                      <a:pt x="218365" y="98108"/>
                      <a:pt x="225985" y="86678"/>
                    </a:cubicBezTo>
                    <a:cubicBezTo>
                      <a:pt x="233605" y="82867"/>
                      <a:pt x="233605" y="94297"/>
                      <a:pt x="241225" y="90488"/>
                    </a:cubicBezTo>
                    <a:cubicBezTo>
                      <a:pt x="245035" y="86678"/>
                      <a:pt x="241225" y="79058"/>
                      <a:pt x="237415" y="75247"/>
                    </a:cubicBezTo>
                    <a:cubicBezTo>
                      <a:pt x="233605" y="67628"/>
                      <a:pt x="233605" y="67628"/>
                      <a:pt x="210745" y="71438"/>
                    </a:cubicBezTo>
                    <a:cubicBezTo>
                      <a:pt x="206935" y="75247"/>
                      <a:pt x="218365" y="79058"/>
                      <a:pt x="214555" y="86678"/>
                    </a:cubicBezTo>
                    <a:cubicBezTo>
                      <a:pt x="187885" y="86678"/>
                      <a:pt x="187885" y="86678"/>
                      <a:pt x="180265" y="63817"/>
                    </a:cubicBezTo>
                    <a:cubicBezTo>
                      <a:pt x="176455" y="56197"/>
                      <a:pt x="168835" y="48578"/>
                      <a:pt x="180265" y="37147"/>
                    </a:cubicBezTo>
                    <a:cubicBezTo>
                      <a:pt x="184075" y="33338"/>
                      <a:pt x="180265" y="29528"/>
                      <a:pt x="176455" y="25717"/>
                    </a:cubicBezTo>
                    <a:cubicBezTo>
                      <a:pt x="165025" y="6667"/>
                      <a:pt x="172645" y="-953"/>
                      <a:pt x="199315" y="2858"/>
                    </a:cubicBezTo>
                    <a:cubicBezTo>
                      <a:pt x="206935" y="-953"/>
                      <a:pt x="210745" y="-953"/>
                      <a:pt x="214555" y="2858"/>
                    </a:cubicBezTo>
                    <a:cubicBezTo>
                      <a:pt x="225985" y="6667"/>
                      <a:pt x="233605" y="10478"/>
                      <a:pt x="245035" y="18097"/>
                    </a:cubicBezTo>
                    <a:cubicBezTo>
                      <a:pt x="252655" y="25717"/>
                      <a:pt x="256465" y="25717"/>
                      <a:pt x="252655" y="33338"/>
                    </a:cubicBezTo>
                    <a:cubicBezTo>
                      <a:pt x="248845" y="40958"/>
                      <a:pt x="252655" y="56197"/>
                      <a:pt x="264085" y="63817"/>
                    </a:cubicBezTo>
                    <a:cubicBezTo>
                      <a:pt x="279325" y="75247"/>
                      <a:pt x="275515" y="82867"/>
                      <a:pt x="260275" y="86678"/>
                    </a:cubicBezTo>
                    <a:cubicBezTo>
                      <a:pt x="245035" y="90488"/>
                      <a:pt x="252655" y="101917"/>
                      <a:pt x="256465" y="101917"/>
                    </a:cubicBezTo>
                    <a:cubicBezTo>
                      <a:pt x="279325" y="113347"/>
                      <a:pt x="260275" y="124778"/>
                      <a:pt x="260275" y="140017"/>
                    </a:cubicBezTo>
                    <a:cubicBezTo>
                      <a:pt x="260275" y="143828"/>
                      <a:pt x="256465" y="143828"/>
                      <a:pt x="256465" y="151447"/>
                    </a:cubicBezTo>
                    <a:cubicBezTo>
                      <a:pt x="267895" y="174308"/>
                      <a:pt x="264085" y="178117"/>
                      <a:pt x="233605" y="178117"/>
                    </a:cubicBezTo>
                    <a:cubicBezTo>
                      <a:pt x="225985" y="181928"/>
                      <a:pt x="222175" y="178117"/>
                      <a:pt x="214555" y="174308"/>
                    </a:cubicBezTo>
                    <a:cubicBezTo>
                      <a:pt x="225985" y="189547"/>
                      <a:pt x="225985" y="197167"/>
                      <a:pt x="210745" y="204788"/>
                    </a:cubicBezTo>
                    <a:cubicBezTo>
                      <a:pt x="206935" y="212408"/>
                      <a:pt x="199315" y="220028"/>
                      <a:pt x="184075" y="220028"/>
                    </a:cubicBezTo>
                    <a:cubicBezTo>
                      <a:pt x="161215" y="220028"/>
                      <a:pt x="142165" y="227647"/>
                      <a:pt x="134545" y="246697"/>
                    </a:cubicBezTo>
                    <a:cubicBezTo>
                      <a:pt x="130735" y="254317"/>
                      <a:pt x="130735" y="258128"/>
                      <a:pt x="123115" y="261938"/>
                    </a:cubicBezTo>
                    <a:cubicBezTo>
                      <a:pt x="107875" y="269558"/>
                      <a:pt x="92635" y="265747"/>
                      <a:pt x="88825" y="250508"/>
                    </a:cubicBezTo>
                    <a:cubicBezTo>
                      <a:pt x="85015" y="239078"/>
                      <a:pt x="96445" y="223838"/>
                      <a:pt x="92635" y="212408"/>
                    </a:cubicBezTo>
                    <a:cubicBezTo>
                      <a:pt x="92635" y="212408"/>
                      <a:pt x="96445" y="208597"/>
                      <a:pt x="96445" y="208597"/>
                    </a:cubicBezTo>
                    <a:cubicBezTo>
                      <a:pt x="100255" y="208597"/>
                      <a:pt x="104065" y="204788"/>
                      <a:pt x="104065" y="204788"/>
                    </a:cubicBezTo>
                    <a:cubicBezTo>
                      <a:pt x="123115" y="193358"/>
                      <a:pt x="142165" y="193358"/>
                      <a:pt x="161215" y="204788"/>
                    </a:cubicBezTo>
                    <a:cubicBezTo>
                      <a:pt x="168835" y="193358"/>
                      <a:pt x="165025" y="185738"/>
                      <a:pt x="172645" y="178117"/>
                    </a:cubicBezTo>
                    <a:cubicBezTo>
                      <a:pt x="176455" y="174308"/>
                      <a:pt x="172645" y="170497"/>
                      <a:pt x="168835" y="166688"/>
                    </a:cubicBezTo>
                    <a:cubicBezTo>
                      <a:pt x="165025" y="162878"/>
                      <a:pt x="157405" y="166688"/>
                      <a:pt x="157405" y="170497"/>
                    </a:cubicBezTo>
                    <a:cubicBezTo>
                      <a:pt x="153595" y="174308"/>
                      <a:pt x="145975" y="178117"/>
                      <a:pt x="142165" y="178117"/>
                    </a:cubicBezTo>
                    <a:cubicBezTo>
                      <a:pt x="130735" y="181928"/>
                      <a:pt x="111685" y="178117"/>
                      <a:pt x="111685" y="193358"/>
                    </a:cubicBezTo>
                    <a:cubicBezTo>
                      <a:pt x="111685" y="193358"/>
                      <a:pt x="111685" y="193358"/>
                      <a:pt x="111685" y="193358"/>
                    </a:cubicBezTo>
                    <a:cubicBezTo>
                      <a:pt x="77395" y="189547"/>
                      <a:pt x="77395" y="216217"/>
                      <a:pt x="54535" y="227647"/>
                    </a:cubicBezTo>
                    <a:cubicBezTo>
                      <a:pt x="35485" y="223838"/>
                      <a:pt x="31675" y="208597"/>
                      <a:pt x="24055" y="193358"/>
                    </a:cubicBezTo>
                    <a:cubicBezTo>
                      <a:pt x="20245" y="189547"/>
                      <a:pt x="20245" y="185738"/>
                      <a:pt x="12625" y="181928"/>
                    </a:cubicBezTo>
                    <a:cubicBezTo>
                      <a:pt x="-2615" y="178117"/>
                      <a:pt x="-2615" y="170497"/>
                      <a:pt x="5005" y="162878"/>
                    </a:cubicBezTo>
                    <a:cubicBezTo>
                      <a:pt x="12625" y="155258"/>
                      <a:pt x="16435" y="151447"/>
                      <a:pt x="20245" y="140017"/>
                    </a:cubicBezTo>
                    <a:cubicBezTo>
                      <a:pt x="20245" y="136208"/>
                      <a:pt x="27865" y="132397"/>
                      <a:pt x="31675" y="140017"/>
                    </a:cubicBezTo>
                    <a:cubicBezTo>
                      <a:pt x="31675" y="143828"/>
                      <a:pt x="35485" y="143828"/>
                      <a:pt x="35485" y="143828"/>
                    </a:cubicBezTo>
                    <a:cubicBezTo>
                      <a:pt x="46915" y="140017"/>
                      <a:pt x="58345" y="143828"/>
                      <a:pt x="69775" y="143828"/>
                    </a:cubicBezTo>
                    <a:cubicBezTo>
                      <a:pt x="69775" y="136208"/>
                      <a:pt x="69775" y="124778"/>
                      <a:pt x="65965" y="117158"/>
                    </a:cubicBezTo>
                    <a:cubicBezTo>
                      <a:pt x="65965" y="113347"/>
                      <a:pt x="65965" y="113347"/>
                      <a:pt x="65965" y="109538"/>
                    </a:cubicBezTo>
                    <a:cubicBezTo>
                      <a:pt x="58345" y="101917"/>
                      <a:pt x="54535" y="98108"/>
                      <a:pt x="54535" y="90488"/>
                    </a:cubicBezTo>
                    <a:cubicBezTo>
                      <a:pt x="54535" y="82867"/>
                      <a:pt x="54535" y="79058"/>
                      <a:pt x="46915" y="75247"/>
                    </a:cubicBezTo>
                    <a:cubicBezTo>
                      <a:pt x="39295" y="71438"/>
                      <a:pt x="35485" y="63817"/>
                      <a:pt x="39295" y="56197"/>
                    </a:cubicBezTo>
                    <a:cubicBezTo>
                      <a:pt x="43105" y="48578"/>
                      <a:pt x="39295" y="40958"/>
                      <a:pt x="50725" y="40958"/>
                    </a:cubicBezTo>
                    <a:cubicBezTo>
                      <a:pt x="65965" y="37147"/>
                      <a:pt x="81205" y="37147"/>
                      <a:pt x="92635" y="48578"/>
                    </a:cubicBezTo>
                    <a:cubicBezTo>
                      <a:pt x="96445" y="52388"/>
                      <a:pt x="96445" y="56197"/>
                      <a:pt x="92635" y="60008"/>
                    </a:cubicBezTo>
                    <a:cubicBezTo>
                      <a:pt x="104065" y="79058"/>
                      <a:pt x="107875" y="79058"/>
                      <a:pt x="123115" y="79058"/>
                    </a:cubicBezTo>
                    <a:lnTo>
                      <a:pt x="123115" y="79058"/>
                    </a:lnTo>
                    <a:close/>
                  </a:path>
                </a:pathLst>
              </a:custGeom>
              <a:solidFill>
                <a:srgbClr val="98ED7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95" name="Freeform: Shape 1294">
                <a:extLst>
                  <a:ext uri="{FF2B5EF4-FFF2-40B4-BE49-F238E27FC236}">
                    <a16:creationId xmlns:a16="http://schemas.microsoft.com/office/drawing/2014/main" id="{20644098-8F8F-DB8D-8766-3C4B2B020966}"/>
                  </a:ext>
                </a:extLst>
              </p:cNvPr>
              <p:cNvSpPr/>
              <p:nvPr/>
            </p:nvSpPr>
            <p:spPr>
              <a:xfrm>
                <a:off x="5955031" y="4867738"/>
                <a:ext cx="205739" cy="189083"/>
              </a:xfrm>
              <a:custGeom>
                <a:avLst/>
                <a:gdLst>
                  <a:gd name="connsiteX0" fmla="*/ 76200 w 205739"/>
                  <a:gd name="connsiteY0" fmla="*/ 12872 h 189083"/>
                  <a:gd name="connsiteX1" fmla="*/ 91440 w 205739"/>
                  <a:gd name="connsiteY1" fmla="*/ 20491 h 189083"/>
                  <a:gd name="connsiteX2" fmla="*/ 106680 w 205739"/>
                  <a:gd name="connsiteY2" fmla="*/ 28111 h 189083"/>
                  <a:gd name="connsiteX3" fmla="*/ 110490 w 205739"/>
                  <a:gd name="connsiteY3" fmla="*/ 24301 h 189083"/>
                  <a:gd name="connsiteX4" fmla="*/ 156210 w 205739"/>
                  <a:gd name="connsiteY4" fmla="*/ 5251 h 189083"/>
                  <a:gd name="connsiteX5" fmla="*/ 163830 w 205739"/>
                  <a:gd name="connsiteY5" fmla="*/ 9061 h 189083"/>
                  <a:gd name="connsiteX6" fmla="*/ 175260 w 205739"/>
                  <a:gd name="connsiteY6" fmla="*/ 43351 h 189083"/>
                  <a:gd name="connsiteX7" fmla="*/ 133350 w 205739"/>
                  <a:gd name="connsiteY7" fmla="*/ 50972 h 189083"/>
                  <a:gd name="connsiteX8" fmla="*/ 121920 w 205739"/>
                  <a:gd name="connsiteY8" fmla="*/ 43351 h 189083"/>
                  <a:gd name="connsiteX9" fmla="*/ 102870 w 205739"/>
                  <a:gd name="connsiteY9" fmla="*/ 54781 h 189083"/>
                  <a:gd name="connsiteX10" fmla="*/ 114300 w 205739"/>
                  <a:gd name="connsiteY10" fmla="*/ 70022 h 189083"/>
                  <a:gd name="connsiteX11" fmla="*/ 175260 w 205739"/>
                  <a:gd name="connsiteY11" fmla="*/ 89072 h 189083"/>
                  <a:gd name="connsiteX12" fmla="*/ 190500 w 205739"/>
                  <a:gd name="connsiteY12" fmla="*/ 89072 h 189083"/>
                  <a:gd name="connsiteX13" fmla="*/ 205740 w 205739"/>
                  <a:gd name="connsiteY13" fmla="*/ 96691 h 189083"/>
                  <a:gd name="connsiteX14" fmla="*/ 190500 w 205739"/>
                  <a:gd name="connsiteY14" fmla="*/ 104311 h 189083"/>
                  <a:gd name="connsiteX15" fmla="*/ 186690 w 205739"/>
                  <a:gd name="connsiteY15" fmla="*/ 108122 h 189083"/>
                  <a:gd name="connsiteX16" fmla="*/ 194310 w 205739"/>
                  <a:gd name="connsiteY16" fmla="*/ 115741 h 189083"/>
                  <a:gd name="connsiteX17" fmla="*/ 194310 w 205739"/>
                  <a:gd name="connsiteY17" fmla="*/ 127172 h 189083"/>
                  <a:gd name="connsiteX18" fmla="*/ 179070 w 205739"/>
                  <a:gd name="connsiteY18" fmla="*/ 134791 h 189083"/>
                  <a:gd name="connsiteX19" fmla="*/ 160020 w 205739"/>
                  <a:gd name="connsiteY19" fmla="*/ 123361 h 189083"/>
                  <a:gd name="connsiteX20" fmla="*/ 137160 w 205739"/>
                  <a:gd name="connsiteY20" fmla="*/ 104311 h 189083"/>
                  <a:gd name="connsiteX21" fmla="*/ 83820 w 205739"/>
                  <a:gd name="connsiteY21" fmla="*/ 100501 h 189083"/>
                  <a:gd name="connsiteX22" fmla="*/ 83820 w 205739"/>
                  <a:gd name="connsiteY22" fmla="*/ 138601 h 189083"/>
                  <a:gd name="connsiteX23" fmla="*/ 95250 w 205739"/>
                  <a:gd name="connsiteY23" fmla="*/ 169081 h 189083"/>
                  <a:gd name="connsiteX24" fmla="*/ 76200 w 205739"/>
                  <a:gd name="connsiteY24" fmla="*/ 188131 h 189083"/>
                  <a:gd name="connsiteX25" fmla="*/ 38100 w 205739"/>
                  <a:gd name="connsiteY25" fmla="*/ 184322 h 189083"/>
                  <a:gd name="connsiteX26" fmla="*/ 26670 w 205739"/>
                  <a:gd name="connsiteY26" fmla="*/ 157651 h 189083"/>
                  <a:gd name="connsiteX27" fmla="*/ 19050 w 205739"/>
                  <a:gd name="connsiteY27" fmla="*/ 146222 h 189083"/>
                  <a:gd name="connsiteX28" fmla="*/ 11430 w 205739"/>
                  <a:gd name="connsiteY28" fmla="*/ 146222 h 189083"/>
                  <a:gd name="connsiteX29" fmla="*/ 0 w 205739"/>
                  <a:gd name="connsiteY29" fmla="*/ 134791 h 189083"/>
                  <a:gd name="connsiteX30" fmla="*/ 7620 w 205739"/>
                  <a:gd name="connsiteY30" fmla="*/ 127172 h 189083"/>
                  <a:gd name="connsiteX31" fmla="*/ 22860 w 205739"/>
                  <a:gd name="connsiteY31" fmla="*/ 127172 h 189083"/>
                  <a:gd name="connsiteX32" fmla="*/ 26670 w 205739"/>
                  <a:gd name="connsiteY32" fmla="*/ 134791 h 189083"/>
                  <a:gd name="connsiteX33" fmla="*/ 34290 w 205739"/>
                  <a:gd name="connsiteY33" fmla="*/ 138601 h 189083"/>
                  <a:gd name="connsiteX34" fmla="*/ 38100 w 205739"/>
                  <a:gd name="connsiteY34" fmla="*/ 130981 h 189083"/>
                  <a:gd name="connsiteX35" fmla="*/ 34290 w 205739"/>
                  <a:gd name="connsiteY35" fmla="*/ 104311 h 189083"/>
                  <a:gd name="connsiteX36" fmla="*/ 57150 w 205739"/>
                  <a:gd name="connsiteY36" fmla="*/ 92881 h 189083"/>
                  <a:gd name="connsiteX37" fmla="*/ 45720 w 205739"/>
                  <a:gd name="connsiteY37" fmla="*/ 73831 h 189083"/>
                  <a:gd name="connsiteX38" fmla="*/ 76200 w 205739"/>
                  <a:gd name="connsiteY38" fmla="*/ 12872 h 189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05739" h="189083">
                    <a:moveTo>
                      <a:pt x="76200" y="12872"/>
                    </a:moveTo>
                    <a:cubicBezTo>
                      <a:pt x="80010" y="16681"/>
                      <a:pt x="83820" y="20491"/>
                      <a:pt x="91440" y="20491"/>
                    </a:cubicBezTo>
                    <a:cubicBezTo>
                      <a:pt x="99060" y="20491"/>
                      <a:pt x="99060" y="28111"/>
                      <a:pt x="106680" y="28111"/>
                    </a:cubicBezTo>
                    <a:cubicBezTo>
                      <a:pt x="106680" y="28111"/>
                      <a:pt x="110490" y="28111"/>
                      <a:pt x="110490" y="24301"/>
                    </a:cubicBezTo>
                    <a:cubicBezTo>
                      <a:pt x="114300" y="1441"/>
                      <a:pt x="125730" y="-6179"/>
                      <a:pt x="156210" y="5251"/>
                    </a:cubicBezTo>
                    <a:cubicBezTo>
                      <a:pt x="160020" y="5251"/>
                      <a:pt x="163830" y="9061"/>
                      <a:pt x="163830" y="9061"/>
                    </a:cubicBezTo>
                    <a:cubicBezTo>
                      <a:pt x="182880" y="16681"/>
                      <a:pt x="186690" y="28111"/>
                      <a:pt x="175260" y="43351"/>
                    </a:cubicBezTo>
                    <a:cubicBezTo>
                      <a:pt x="167640" y="54781"/>
                      <a:pt x="144780" y="58591"/>
                      <a:pt x="133350" y="50972"/>
                    </a:cubicBezTo>
                    <a:cubicBezTo>
                      <a:pt x="129540" y="47161"/>
                      <a:pt x="125730" y="43351"/>
                      <a:pt x="121920" y="43351"/>
                    </a:cubicBezTo>
                    <a:cubicBezTo>
                      <a:pt x="118110" y="47161"/>
                      <a:pt x="106680" y="47161"/>
                      <a:pt x="102870" y="54781"/>
                    </a:cubicBezTo>
                    <a:cubicBezTo>
                      <a:pt x="99060" y="62401"/>
                      <a:pt x="102870" y="70022"/>
                      <a:pt x="114300" y="70022"/>
                    </a:cubicBezTo>
                    <a:cubicBezTo>
                      <a:pt x="137160" y="73831"/>
                      <a:pt x="160020" y="77641"/>
                      <a:pt x="175260" y="89072"/>
                    </a:cubicBezTo>
                    <a:cubicBezTo>
                      <a:pt x="179070" y="92881"/>
                      <a:pt x="182880" y="92881"/>
                      <a:pt x="190500" y="89072"/>
                    </a:cubicBezTo>
                    <a:cubicBezTo>
                      <a:pt x="198120" y="89072"/>
                      <a:pt x="205740" y="89072"/>
                      <a:pt x="205740" y="96691"/>
                    </a:cubicBezTo>
                    <a:cubicBezTo>
                      <a:pt x="205740" y="104311"/>
                      <a:pt x="198120" y="108122"/>
                      <a:pt x="190500" y="104311"/>
                    </a:cubicBezTo>
                    <a:cubicBezTo>
                      <a:pt x="190500" y="104311"/>
                      <a:pt x="186690" y="104311"/>
                      <a:pt x="186690" y="108122"/>
                    </a:cubicBezTo>
                    <a:cubicBezTo>
                      <a:pt x="186690" y="111931"/>
                      <a:pt x="190500" y="111931"/>
                      <a:pt x="194310" y="115741"/>
                    </a:cubicBezTo>
                    <a:cubicBezTo>
                      <a:pt x="198120" y="119551"/>
                      <a:pt x="198120" y="123361"/>
                      <a:pt x="194310" y="127172"/>
                    </a:cubicBezTo>
                    <a:cubicBezTo>
                      <a:pt x="186690" y="130981"/>
                      <a:pt x="182880" y="134791"/>
                      <a:pt x="179070" y="134791"/>
                    </a:cubicBezTo>
                    <a:cubicBezTo>
                      <a:pt x="175260" y="127172"/>
                      <a:pt x="167640" y="127172"/>
                      <a:pt x="160020" y="123361"/>
                    </a:cubicBezTo>
                    <a:cubicBezTo>
                      <a:pt x="152400" y="115741"/>
                      <a:pt x="144780" y="111931"/>
                      <a:pt x="137160" y="104311"/>
                    </a:cubicBezTo>
                    <a:cubicBezTo>
                      <a:pt x="118110" y="89072"/>
                      <a:pt x="110490" y="85261"/>
                      <a:pt x="83820" y="100501"/>
                    </a:cubicBezTo>
                    <a:cubicBezTo>
                      <a:pt x="102870" y="119551"/>
                      <a:pt x="102870" y="119551"/>
                      <a:pt x="83820" y="138601"/>
                    </a:cubicBezTo>
                    <a:cubicBezTo>
                      <a:pt x="91440" y="146222"/>
                      <a:pt x="99060" y="157651"/>
                      <a:pt x="95250" y="169081"/>
                    </a:cubicBezTo>
                    <a:cubicBezTo>
                      <a:pt x="91440" y="180511"/>
                      <a:pt x="87630" y="188131"/>
                      <a:pt x="76200" y="188131"/>
                    </a:cubicBezTo>
                    <a:cubicBezTo>
                      <a:pt x="64770" y="188131"/>
                      <a:pt x="49530" y="191941"/>
                      <a:pt x="38100" y="184322"/>
                    </a:cubicBezTo>
                    <a:cubicBezTo>
                      <a:pt x="30480" y="176701"/>
                      <a:pt x="19050" y="172891"/>
                      <a:pt x="26670" y="157651"/>
                    </a:cubicBezTo>
                    <a:cubicBezTo>
                      <a:pt x="30480" y="153841"/>
                      <a:pt x="26670" y="150031"/>
                      <a:pt x="19050" y="146222"/>
                    </a:cubicBezTo>
                    <a:cubicBezTo>
                      <a:pt x="15240" y="146222"/>
                      <a:pt x="15240" y="146222"/>
                      <a:pt x="11430" y="146222"/>
                    </a:cubicBezTo>
                    <a:cubicBezTo>
                      <a:pt x="3810" y="142411"/>
                      <a:pt x="0" y="142411"/>
                      <a:pt x="0" y="134791"/>
                    </a:cubicBezTo>
                    <a:cubicBezTo>
                      <a:pt x="0" y="130981"/>
                      <a:pt x="3810" y="127172"/>
                      <a:pt x="7620" y="127172"/>
                    </a:cubicBezTo>
                    <a:cubicBezTo>
                      <a:pt x="11430" y="123361"/>
                      <a:pt x="19050" y="127172"/>
                      <a:pt x="22860" y="127172"/>
                    </a:cubicBezTo>
                    <a:cubicBezTo>
                      <a:pt x="26670" y="127172"/>
                      <a:pt x="26670" y="130981"/>
                      <a:pt x="26670" y="134791"/>
                    </a:cubicBezTo>
                    <a:cubicBezTo>
                      <a:pt x="26670" y="138601"/>
                      <a:pt x="30480" y="142411"/>
                      <a:pt x="34290" y="138601"/>
                    </a:cubicBezTo>
                    <a:cubicBezTo>
                      <a:pt x="38100" y="138601"/>
                      <a:pt x="41910" y="134791"/>
                      <a:pt x="38100" y="130981"/>
                    </a:cubicBezTo>
                    <a:cubicBezTo>
                      <a:pt x="30480" y="123361"/>
                      <a:pt x="38100" y="111931"/>
                      <a:pt x="34290" y="104311"/>
                    </a:cubicBezTo>
                    <a:cubicBezTo>
                      <a:pt x="30480" y="96691"/>
                      <a:pt x="49530" y="96691"/>
                      <a:pt x="57150" y="92881"/>
                    </a:cubicBezTo>
                    <a:cubicBezTo>
                      <a:pt x="53340" y="85261"/>
                      <a:pt x="53340" y="77641"/>
                      <a:pt x="45720" y="73831"/>
                    </a:cubicBezTo>
                    <a:cubicBezTo>
                      <a:pt x="30480" y="54781"/>
                      <a:pt x="45720" y="20491"/>
                      <a:pt x="76200" y="12872"/>
                    </a:cubicBezTo>
                    <a:close/>
                  </a:path>
                </a:pathLst>
              </a:custGeom>
              <a:solidFill>
                <a:srgbClr val="AFF19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96" name="Freeform: Shape 1295">
                <a:extLst>
                  <a:ext uri="{FF2B5EF4-FFF2-40B4-BE49-F238E27FC236}">
                    <a16:creationId xmlns:a16="http://schemas.microsoft.com/office/drawing/2014/main" id="{4FE5BA5C-A373-EBC0-AA28-2032B04C2A09}"/>
                  </a:ext>
                </a:extLst>
              </p:cNvPr>
              <p:cNvSpPr/>
              <p:nvPr/>
            </p:nvSpPr>
            <p:spPr>
              <a:xfrm>
                <a:off x="5009180" y="5113019"/>
                <a:ext cx="205332" cy="146208"/>
              </a:xfrm>
              <a:custGeom>
                <a:avLst/>
                <a:gdLst>
                  <a:gd name="connsiteX0" fmla="*/ 180041 w 205332"/>
                  <a:gd name="connsiteY0" fmla="*/ 45720 h 146208"/>
                  <a:gd name="connsiteX1" fmla="*/ 187661 w 205332"/>
                  <a:gd name="connsiteY1" fmla="*/ 60960 h 146208"/>
                  <a:gd name="connsiteX2" fmla="*/ 199091 w 205332"/>
                  <a:gd name="connsiteY2" fmla="*/ 76200 h 146208"/>
                  <a:gd name="connsiteX3" fmla="*/ 183851 w 205332"/>
                  <a:gd name="connsiteY3" fmla="*/ 106680 h 146208"/>
                  <a:gd name="connsiteX4" fmla="*/ 168611 w 205332"/>
                  <a:gd name="connsiteY4" fmla="*/ 118110 h 146208"/>
                  <a:gd name="connsiteX5" fmla="*/ 160991 w 205332"/>
                  <a:gd name="connsiteY5" fmla="*/ 121920 h 146208"/>
                  <a:gd name="connsiteX6" fmla="*/ 138131 w 205332"/>
                  <a:gd name="connsiteY6" fmla="*/ 129540 h 146208"/>
                  <a:gd name="connsiteX7" fmla="*/ 119081 w 205332"/>
                  <a:gd name="connsiteY7" fmla="*/ 144780 h 146208"/>
                  <a:gd name="connsiteX8" fmla="*/ 92411 w 205332"/>
                  <a:gd name="connsiteY8" fmla="*/ 133350 h 146208"/>
                  <a:gd name="connsiteX9" fmla="*/ 115271 w 205332"/>
                  <a:gd name="connsiteY9" fmla="*/ 87630 h 146208"/>
                  <a:gd name="connsiteX10" fmla="*/ 46691 w 205332"/>
                  <a:gd name="connsiteY10" fmla="*/ 91440 h 146208"/>
                  <a:gd name="connsiteX11" fmla="*/ 8591 w 205332"/>
                  <a:gd name="connsiteY11" fmla="*/ 68580 h 146208"/>
                  <a:gd name="connsiteX12" fmla="*/ 971 w 205332"/>
                  <a:gd name="connsiteY12" fmla="*/ 49530 h 146208"/>
                  <a:gd name="connsiteX13" fmla="*/ 20021 w 205332"/>
                  <a:gd name="connsiteY13" fmla="*/ 26670 h 146208"/>
                  <a:gd name="connsiteX14" fmla="*/ 31451 w 205332"/>
                  <a:gd name="connsiteY14" fmla="*/ 26670 h 146208"/>
                  <a:gd name="connsiteX15" fmla="*/ 58121 w 205332"/>
                  <a:gd name="connsiteY15" fmla="*/ 15240 h 146208"/>
                  <a:gd name="connsiteX16" fmla="*/ 92411 w 205332"/>
                  <a:gd name="connsiteY16" fmla="*/ 0 h 146208"/>
                  <a:gd name="connsiteX17" fmla="*/ 126701 w 205332"/>
                  <a:gd name="connsiteY17" fmla="*/ 0 h 146208"/>
                  <a:gd name="connsiteX18" fmla="*/ 180041 w 205332"/>
                  <a:gd name="connsiteY18" fmla="*/ 45720 h 14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5332" h="146208">
                    <a:moveTo>
                      <a:pt x="180041" y="45720"/>
                    </a:moveTo>
                    <a:cubicBezTo>
                      <a:pt x="180041" y="53340"/>
                      <a:pt x="180041" y="57150"/>
                      <a:pt x="187661" y="60960"/>
                    </a:cubicBezTo>
                    <a:cubicBezTo>
                      <a:pt x="195281" y="64770"/>
                      <a:pt x="195281" y="68580"/>
                      <a:pt x="199091" y="76200"/>
                    </a:cubicBezTo>
                    <a:cubicBezTo>
                      <a:pt x="210521" y="95250"/>
                      <a:pt x="206711" y="102870"/>
                      <a:pt x="183851" y="106680"/>
                    </a:cubicBezTo>
                    <a:cubicBezTo>
                      <a:pt x="176231" y="110490"/>
                      <a:pt x="168611" y="110490"/>
                      <a:pt x="168611" y="118110"/>
                    </a:cubicBezTo>
                    <a:cubicBezTo>
                      <a:pt x="168611" y="121920"/>
                      <a:pt x="164801" y="121920"/>
                      <a:pt x="160991" y="121920"/>
                    </a:cubicBezTo>
                    <a:cubicBezTo>
                      <a:pt x="145751" y="114300"/>
                      <a:pt x="141941" y="121920"/>
                      <a:pt x="138131" y="129540"/>
                    </a:cubicBezTo>
                    <a:cubicBezTo>
                      <a:pt x="134321" y="137160"/>
                      <a:pt x="126701" y="140970"/>
                      <a:pt x="119081" y="144780"/>
                    </a:cubicBezTo>
                    <a:cubicBezTo>
                      <a:pt x="103841" y="148590"/>
                      <a:pt x="96221" y="144780"/>
                      <a:pt x="92411" y="133350"/>
                    </a:cubicBezTo>
                    <a:cubicBezTo>
                      <a:pt x="80981" y="114300"/>
                      <a:pt x="103841" y="102870"/>
                      <a:pt x="115271" y="87630"/>
                    </a:cubicBezTo>
                    <a:cubicBezTo>
                      <a:pt x="88601" y="91440"/>
                      <a:pt x="65741" y="76200"/>
                      <a:pt x="46691" y="91440"/>
                    </a:cubicBezTo>
                    <a:cubicBezTo>
                      <a:pt x="16211" y="95250"/>
                      <a:pt x="16211" y="91440"/>
                      <a:pt x="8591" y="68580"/>
                    </a:cubicBezTo>
                    <a:cubicBezTo>
                      <a:pt x="8591" y="60960"/>
                      <a:pt x="971" y="57150"/>
                      <a:pt x="971" y="49530"/>
                    </a:cubicBezTo>
                    <a:cubicBezTo>
                      <a:pt x="-2839" y="34290"/>
                      <a:pt x="4781" y="26670"/>
                      <a:pt x="20021" y="26670"/>
                    </a:cubicBezTo>
                    <a:cubicBezTo>
                      <a:pt x="23831" y="26670"/>
                      <a:pt x="27641" y="26670"/>
                      <a:pt x="31451" y="26670"/>
                    </a:cubicBezTo>
                    <a:cubicBezTo>
                      <a:pt x="46691" y="30480"/>
                      <a:pt x="54311" y="22860"/>
                      <a:pt x="58121" y="15240"/>
                    </a:cubicBezTo>
                    <a:cubicBezTo>
                      <a:pt x="65741" y="3810"/>
                      <a:pt x="77171" y="0"/>
                      <a:pt x="92411" y="0"/>
                    </a:cubicBezTo>
                    <a:cubicBezTo>
                      <a:pt x="103841" y="0"/>
                      <a:pt x="115271" y="3810"/>
                      <a:pt x="126701" y="0"/>
                    </a:cubicBezTo>
                    <a:cubicBezTo>
                      <a:pt x="149561" y="7620"/>
                      <a:pt x="164801" y="26670"/>
                      <a:pt x="180041" y="45720"/>
                    </a:cubicBezTo>
                    <a:close/>
                  </a:path>
                </a:pathLst>
              </a:custGeom>
              <a:solidFill>
                <a:srgbClr val="90EC6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97" name="Freeform: Shape 1296">
                <a:extLst>
                  <a:ext uri="{FF2B5EF4-FFF2-40B4-BE49-F238E27FC236}">
                    <a16:creationId xmlns:a16="http://schemas.microsoft.com/office/drawing/2014/main" id="{0B1FB827-ED95-FF8C-DFFB-2D3AAF6B78C5}"/>
                  </a:ext>
                </a:extLst>
              </p:cNvPr>
              <p:cNvSpPr/>
              <p:nvPr/>
            </p:nvSpPr>
            <p:spPr>
              <a:xfrm>
                <a:off x="6544824" y="5331497"/>
                <a:ext cx="183636" cy="156397"/>
              </a:xfrm>
              <a:custGeom>
                <a:avLst/>
                <a:gdLst>
                  <a:gd name="connsiteX0" fmla="*/ 15997 w 183636"/>
                  <a:gd name="connsiteY0" fmla="*/ 116803 h 156397"/>
                  <a:gd name="connsiteX1" fmla="*/ 61717 w 183636"/>
                  <a:gd name="connsiteY1" fmla="*/ 78703 h 156397"/>
                  <a:gd name="connsiteX2" fmla="*/ 69337 w 183636"/>
                  <a:gd name="connsiteY2" fmla="*/ 74893 h 156397"/>
                  <a:gd name="connsiteX3" fmla="*/ 96007 w 183636"/>
                  <a:gd name="connsiteY3" fmla="*/ 63463 h 156397"/>
                  <a:gd name="connsiteX4" fmla="*/ 107437 w 183636"/>
                  <a:gd name="connsiteY4" fmla="*/ 63463 h 156397"/>
                  <a:gd name="connsiteX5" fmla="*/ 126487 w 183636"/>
                  <a:gd name="connsiteY5" fmla="*/ 59653 h 156397"/>
                  <a:gd name="connsiteX6" fmla="*/ 126487 w 183636"/>
                  <a:gd name="connsiteY6" fmla="*/ 36793 h 156397"/>
                  <a:gd name="connsiteX7" fmla="*/ 115057 w 183636"/>
                  <a:gd name="connsiteY7" fmla="*/ 29173 h 156397"/>
                  <a:gd name="connsiteX8" fmla="*/ 111247 w 183636"/>
                  <a:gd name="connsiteY8" fmla="*/ 6313 h 156397"/>
                  <a:gd name="connsiteX9" fmla="*/ 134107 w 183636"/>
                  <a:gd name="connsiteY9" fmla="*/ 2503 h 156397"/>
                  <a:gd name="connsiteX10" fmla="*/ 156967 w 183636"/>
                  <a:gd name="connsiteY10" fmla="*/ 10123 h 156397"/>
                  <a:gd name="connsiteX11" fmla="*/ 164587 w 183636"/>
                  <a:gd name="connsiteY11" fmla="*/ 25363 h 156397"/>
                  <a:gd name="connsiteX12" fmla="*/ 164587 w 183636"/>
                  <a:gd name="connsiteY12" fmla="*/ 32983 h 156397"/>
                  <a:gd name="connsiteX13" fmla="*/ 179827 w 183636"/>
                  <a:gd name="connsiteY13" fmla="*/ 59653 h 156397"/>
                  <a:gd name="connsiteX14" fmla="*/ 164587 w 183636"/>
                  <a:gd name="connsiteY14" fmla="*/ 74893 h 156397"/>
                  <a:gd name="connsiteX15" fmla="*/ 141727 w 183636"/>
                  <a:gd name="connsiteY15" fmla="*/ 82513 h 156397"/>
                  <a:gd name="connsiteX16" fmla="*/ 145537 w 183636"/>
                  <a:gd name="connsiteY16" fmla="*/ 93943 h 156397"/>
                  <a:gd name="connsiteX17" fmla="*/ 160777 w 183636"/>
                  <a:gd name="connsiteY17" fmla="*/ 93943 h 156397"/>
                  <a:gd name="connsiteX18" fmla="*/ 168397 w 183636"/>
                  <a:gd name="connsiteY18" fmla="*/ 90133 h 156397"/>
                  <a:gd name="connsiteX19" fmla="*/ 183637 w 183636"/>
                  <a:gd name="connsiteY19" fmla="*/ 97753 h 156397"/>
                  <a:gd name="connsiteX20" fmla="*/ 176017 w 183636"/>
                  <a:gd name="connsiteY20" fmla="*/ 105373 h 156397"/>
                  <a:gd name="connsiteX21" fmla="*/ 164587 w 183636"/>
                  <a:gd name="connsiteY21" fmla="*/ 105373 h 156397"/>
                  <a:gd name="connsiteX22" fmla="*/ 149347 w 183636"/>
                  <a:gd name="connsiteY22" fmla="*/ 105373 h 156397"/>
                  <a:gd name="connsiteX23" fmla="*/ 172207 w 183636"/>
                  <a:gd name="connsiteY23" fmla="*/ 132043 h 156397"/>
                  <a:gd name="connsiteX24" fmla="*/ 172207 w 183636"/>
                  <a:gd name="connsiteY24" fmla="*/ 135853 h 156397"/>
                  <a:gd name="connsiteX25" fmla="*/ 164587 w 183636"/>
                  <a:gd name="connsiteY25" fmla="*/ 154903 h 156397"/>
                  <a:gd name="connsiteX26" fmla="*/ 164587 w 183636"/>
                  <a:gd name="connsiteY26" fmla="*/ 154903 h 156397"/>
                  <a:gd name="connsiteX27" fmla="*/ 134107 w 183636"/>
                  <a:gd name="connsiteY27" fmla="*/ 143473 h 156397"/>
                  <a:gd name="connsiteX28" fmla="*/ 111247 w 183636"/>
                  <a:gd name="connsiteY28" fmla="*/ 120613 h 156397"/>
                  <a:gd name="connsiteX29" fmla="*/ 88387 w 183636"/>
                  <a:gd name="connsiteY29" fmla="*/ 93943 h 156397"/>
                  <a:gd name="connsiteX30" fmla="*/ 84577 w 183636"/>
                  <a:gd name="connsiteY30" fmla="*/ 109183 h 156397"/>
                  <a:gd name="connsiteX31" fmla="*/ 99817 w 183636"/>
                  <a:gd name="connsiteY31" fmla="*/ 132043 h 156397"/>
                  <a:gd name="connsiteX32" fmla="*/ 99817 w 183636"/>
                  <a:gd name="connsiteY32" fmla="*/ 151093 h 156397"/>
                  <a:gd name="connsiteX33" fmla="*/ 80767 w 183636"/>
                  <a:gd name="connsiteY33" fmla="*/ 151093 h 156397"/>
                  <a:gd name="connsiteX34" fmla="*/ 38857 w 183636"/>
                  <a:gd name="connsiteY34" fmla="*/ 143473 h 156397"/>
                  <a:gd name="connsiteX35" fmla="*/ 31237 w 183636"/>
                  <a:gd name="connsiteY35" fmla="*/ 147283 h 156397"/>
                  <a:gd name="connsiteX36" fmla="*/ 12187 w 183636"/>
                  <a:gd name="connsiteY36" fmla="*/ 154903 h 156397"/>
                  <a:gd name="connsiteX37" fmla="*/ 757 w 183636"/>
                  <a:gd name="connsiteY37" fmla="*/ 139663 h 156397"/>
                  <a:gd name="connsiteX38" fmla="*/ 757 w 183636"/>
                  <a:gd name="connsiteY38" fmla="*/ 116803 h 156397"/>
                  <a:gd name="connsiteX39" fmla="*/ 15997 w 183636"/>
                  <a:gd name="connsiteY39" fmla="*/ 105373 h 156397"/>
                  <a:gd name="connsiteX40" fmla="*/ 15997 w 183636"/>
                  <a:gd name="connsiteY40" fmla="*/ 116803 h 156397"/>
                  <a:gd name="connsiteX41" fmla="*/ 15997 w 183636"/>
                  <a:gd name="connsiteY41" fmla="*/ 116803 h 156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83636" h="156397">
                    <a:moveTo>
                      <a:pt x="15997" y="116803"/>
                    </a:moveTo>
                    <a:cubicBezTo>
                      <a:pt x="31237" y="105373"/>
                      <a:pt x="54097" y="97753"/>
                      <a:pt x="61717" y="78703"/>
                    </a:cubicBezTo>
                    <a:cubicBezTo>
                      <a:pt x="61717" y="74893"/>
                      <a:pt x="65527" y="74893"/>
                      <a:pt x="69337" y="74893"/>
                    </a:cubicBezTo>
                    <a:cubicBezTo>
                      <a:pt x="80767" y="74893"/>
                      <a:pt x="88387" y="71083"/>
                      <a:pt x="96007" y="63463"/>
                    </a:cubicBezTo>
                    <a:cubicBezTo>
                      <a:pt x="99817" y="59653"/>
                      <a:pt x="103627" y="63463"/>
                      <a:pt x="107437" y="63463"/>
                    </a:cubicBezTo>
                    <a:cubicBezTo>
                      <a:pt x="115057" y="67273"/>
                      <a:pt x="122677" y="63463"/>
                      <a:pt x="126487" y="59653"/>
                    </a:cubicBezTo>
                    <a:cubicBezTo>
                      <a:pt x="126487" y="52033"/>
                      <a:pt x="141727" y="44413"/>
                      <a:pt x="126487" y="36793"/>
                    </a:cubicBezTo>
                    <a:cubicBezTo>
                      <a:pt x="122677" y="32983"/>
                      <a:pt x="118867" y="32983"/>
                      <a:pt x="115057" y="29173"/>
                    </a:cubicBezTo>
                    <a:cubicBezTo>
                      <a:pt x="107437" y="25363"/>
                      <a:pt x="103627" y="10123"/>
                      <a:pt x="111247" y="6313"/>
                    </a:cubicBezTo>
                    <a:cubicBezTo>
                      <a:pt x="118867" y="-1307"/>
                      <a:pt x="126487" y="-1307"/>
                      <a:pt x="134107" y="2503"/>
                    </a:cubicBezTo>
                    <a:cubicBezTo>
                      <a:pt x="141727" y="6313"/>
                      <a:pt x="149347" y="10123"/>
                      <a:pt x="156967" y="10123"/>
                    </a:cubicBezTo>
                    <a:cubicBezTo>
                      <a:pt x="164587" y="10123"/>
                      <a:pt x="168397" y="17743"/>
                      <a:pt x="164587" y="25363"/>
                    </a:cubicBezTo>
                    <a:cubicBezTo>
                      <a:pt x="160777" y="29173"/>
                      <a:pt x="164587" y="29173"/>
                      <a:pt x="164587" y="32983"/>
                    </a:cubicBezTo>
                    <a:cubicBezTo>
                      <a:pt x="172207" y="40603"/>
                      <a:pt x="176017" y="52033"/>
                      <a:pt x="179827" y="59653"/>
                    </a:cubicBezTo>
                    <a:cubicBezTo>
                      <a:pt x="183637" y="74893"/>
                      <a:pt x="183637" y="74893"/>
                      <a:pt x="164587" y="74893"/>
                    </a:cubicBezTo>
                    <a:cubicBezTo>
                      <a:pt x="149347" y="71083"/>
                      <a:pt x="141727" y="74893"/>
                      <a:pt x="141727" y="82513"/>
                    </a:cubicBezTo>
                    <a:cubicBezTo>
                      <a:pt x="141727" y="86323"/>
                      <a:pt x="141727" y="90133"/>
                      <a:pt x="145537" y="93943"/>
                    </a:cubicBezTo>
                    <a:cubicBezTo>
                      <a:pt x="149347" y="97753"/>
                      <a:pt x="153157" y="97753"/>
                      <a:pt x="160777" y="93943"/>
                    </a:cubicBezTo>
                    <a:cubicBezTo>
                      <a:pt x="164587" y="93943"/>
                      <a:pt x="164587" y="90133"/>
                      <a:pt x="168397" y="90133"/>
                    </a:cubicBezTo>
                    <a:cubicBezTo>
                      <a:pt x="176017" y="86323"/>
                      <a:pt x="179827" y="93943"/>
                      <a:pt x="183637" y="97753"/>
                    </a:cubicBezTo>
                    <a:cubicBezTo>
                      <a:pt x="183637" y="101563"/>
                      <a:pt x="179827" y="105373"/>
                      <a:pt x="176017" y="105373"/>
                    </a:cubicBezTo>
                    <a:cubicBezTo>
                      <a:pt x="172207" y="105373"/>
                      <a:pt x="168397" y="105373"/>
                      <a:pt x="164587" y="105373"/>
                    </a:cubicBezTo>
                    <a:cubicBezTo>
                      <a:pt x="160777" y="105373"/>
                      <a:pt x="156967" y="105373"/>
                      <a:pt x="149347" y="105373"/>
                    </a:cubicBezTo>
                    <a:cubicBezTo>
                      <a:pt x="168397" y="112993"/>
                      <a:pt x="160777" y="128233"/>
                      <a:pt x="172207" y="132043"/>
                    </a:cubicBezTo>
                    <a:cubicBezTo>
                      <a:pt x="172207" y="132043"/>
                      <a:pt x="172207" y="135853"/>
                      <a:pt x="172207" y="135853"/>
                    </a:cubicBezTo>
                    <a:cubicBezTo>
                      <a:pt x="153157" y="135853"/>
                      <a:pt x="172207" y="151093"/>
                      <a:pt x="164587" y="154903"/>
                    </a:cubicBezTo>
                    <a:lnTo>
                      <a:pt x="164587" y="154903"/>
                    </a:lnTo>
                    <a:cubicBezTo>
                      <a:pt x="149347" y="158713"/>
                      <a:pt x="145537" y="147283"/>
                      <a:pt x="134107" y="143473"/>
                    </a:cubicBezTo>
                    <a:cubicBezTo>
                      <a:pt x="126487" y="139663"/>
                      <a:pt x="118867" y="124423"/>
                      <a:pt x="111247" y="120613"/>
                    </a:cubicBezTo>
                    <a:cubicBezTo>
                      <a:pt x="96007" y="112993"/>
                      <a:pt x="96007" y="101563"/>
                      <a:pt x="88387" y="93943"/>
                    </a:cubicBezTo>
                    <a:cubicBezTo>
                      <a:pt x="84577" y="97753"/>
                      <a:pt x="76957" y="101563"/>
                      <a:pt x="84577" y="109183"/>
                    </a:cubicBezTo>
                    <a:cubicBezTo>
                      <a:pt x="92197" y="116803"/>
                      <a:pt x="96007" y="124423"/>
                      <a:pt x="99817" y="132043"/>
                    </a:cubicBezTo>
                    <a:cubicBezTo>
                      <a:pt x="103627" y="135853"/>
                      <a:pt x="107437" y="143473"/>
                      <a:pt x="99817" y="151093"/>
                    </a:cubicBezTo>
                    <a:cubicBezTo>
                      <a:pt x="92197" y="158713"/>
                      <a:pt x="84577" y="154903"/>
                      <a:pt x="80767" y="151093"/>
                    </a:cubicBezTo>
                    <a:cubicBezTo>
                      <a:pt x="69337" y="143473"/>
                      <a:pt x="50287" y="154903"/>
                      <a:pt x="38857" y="143473"/>
                    </a:cubicBezTo>
                    <a:cubicBezTo>
                      <a:pt x="35047" y="143473"/>
                      <a:pt x="35047" y="147283"/>
                      <a:pt x="31237" y="147283"/>
                    </a:cubicBezTo>
                    <a:cubicBezTo>
                      <a:pt x="27427" y="154903"/>
                      <a:pt x="19807" y="158713"/>
                      <a:pt x="12187" y="154903"/>
                    </a:cubicBezTo>
                    <a:cubicBezTo>
                      <a:pt x="4567" y="154903"/>
                      <a:pt x="757" y="143473"/>
                      <a:pt x="757" y="139663"/>
                    </a:cubicBezTo>
                    <a:cubicBezTo>
                      <a:pt x="757" y="132043"/>
                      <a:pt x="4567" y="124423"/>
                      <a:pt x="757" y="116803"/>
                    </a:cubicBezTo>
                    <a:cubicBezTo>
                      <a:pt x="-3053" y="109183"/>
                      <a:pt x="8377" y="105373"/>
                      <a:pt x="15997" y="105373"/>
                    </a:cubicBezTo>
                    <a:cubicBezTo>
                      <a:pt x="12187" y="105373"/>
                      <a:pt x="15997" y="109183"/>
                      <a:pt x="15997" y="116803"/>
                    </a:cubicBezTo>
                    <a:lnTo>
                      <a:pt x="15997" y="116803"/>
                    </a:lnTo>
                    <a:close/>
                  </a:path>
                </a:pathLst>
              </a:custGeom>
              <a:solidFill>
                <a:srgbClr val="98ED7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98" name="Freeform: Shape 1297">
                <a:extLst>
                  <a:ext uri="{FF2B5EF4-FFF2-40B4-BE49-F238E27FC236}">
                    <a16:creationId xmlns:a16="http://schemas.microsoft.com/office/drawing/2014/main" id="{AD052CCB-38E3-E947-F860-0C4B10ECD3F3}"/>
                  </a:ext>
                </a:extLst>
              </p:cNvPr>
              <p:cNvSpPr/>
              <p:nvPr/>
            </p:nvSpPr>
            <p:spPr>
              <a:xfrm>
                <a:off x="6195061" y="5617261"/>
                <a:ext cx="203507" cy="87321"/>
              </a:xfrm>
              <a:custGeom>
                <a:avLst/>
                <a:gdLst>
                  <a:gd name="connsiteX0" fmla="*/ 0 w 203507"/>
                  <a:gd name="connsiteY0" fmla="*/ 59638 h 87321"/>
                  <a:gd name="connsiteX1" fmla="*/ 7620 w 203507"/>
                  <a:gd name="connsiteY1" fmla="*/ 13918 h 87321"/>
                  <a:gd name="connsiteX2" fmla="*/ 22860 w 203507"/>
                  <a:gd name="connsiteY2" fmla="*/ 2488 h 87321"/>
                  <a:gd name="connsiteX3" fmla="*/ 53340 w 203507"/>
                  <a:gd name="connsiteY3" fmla="*/ 6298 h 87321"/>
                  <a:gd name="connsiteX4" fmla="*/ 72390 w 203507"/>
                  <a:gd name="connsiteY4" fmla="*/ 10108 h 87321"/>
                  <a:gd name="connsiteX5" fmla="*/ 80010 w 203507"/>
                  <a:gd name="connsiteY5" fmla="*/ 13918 h 87321"/>
                  <a:gd name="connsiteX6" fmla="*/ 95250 w 203507"/>
                  <a:gd name="connsiteY6" fmla="*/ 17728 h 87321"/>
                  <a:gd name="connsiteX7" fmla="*/ 114300 w 203507"/>
                  <a:gd name="connsiteY7" fmla="*/ 29158 h 87321"/>
                  <a:gd name="connsiteX8" fmla="*/ 133350 w 203507"/>
                  <a:gd name="connsiteY8" fmla="*/ 44398 h 87321"/>
                  <a:gd name="connsiteX9" fmla="*/ 148590 w 203507"/>
                  <a:gd name="connsiteY9" fmla="*/ 55828 h 87321"/>
                  <a:gd name="connsiteX10" fmla="*/ 171450 w 203507"/>
                  <a:gd name="connsiteY10" fmla="*/ 59638 h 87321"/>
                  <a:gd name="connsiteX11" fmla="*/ 198120 w 203507"/>
                  <a:gd name="connsiteY11" fmla="*/ 63448 h 87321"/>
                  <a:gd name="connsiteX12" fmla="*/ 201930 w 203507"/>
                  <a:gd name="connsiteY12" fmla="*/ 74878 h 87321"/>
                  <a:gd name="connsiteX13" fmla="*/ 179070 w 203507"/>
                  <a:gd name="connsiteY13" fmla="*/ 86308 h 87321"/>
                  <a:gd name="connsiteX14" fmla="*/ 148590 w 203507"/>
                  <a:gd name="connsiteY14" fmla="*/ 82498 h 87321"/>
                  <a:gd name="connsiteX15" fmla="*/ 114300 w 203507"/>
                  <a:gd name="connsiteY15" fmla="*/ 82498 h 87321"/>
                  <a:gd name="connsiteX16" fmla="*/ 68580 w 203507"/>
                  <a:gd name="connsiteY16" fmla="*/ 74878 h 87321"/>
                  <a:gd name="connsiteX17" fmla="*/ 45720 w 203507"/>
                  <a:gd name="connsiteY17" fmla="*/ 78688 h 87321"/>
                  <a:gd name="connsiteX18" fmla="*/ 22860 w 203507"/>
                  <a:gd name="connsiteY18" fmla="*/ 78688 h 87321"/>
                  <a:gd name="connsiteX19" fmla="*/ 0 w 203507"/>
                  <a:gd name="connsiteY19" fmla="*/ 59638 h 87321"/>
                  <a:gd name="connsiteX20" fmla="*/ 0 w 203507"/>
                  <a:gd name="connsiteY20" fmla="*/ 59638 h 87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3507" h="87321">
                    <a:moveTo>
                      <a:pt x="0" y="59638"/>
                    </a:moveTo>
                    <a:cubicBezTo>
                      <a:pt x="3810" y="44398"/>
                      <a:pt x="-3810" y="29158"/>
                      <a:pt x="7620" y="13918"/>
                    </a:cubicBezTo>
                    <a:cubicBezTo>
                      <a:pt x="11430" y="6298"/>
                      <a:pt x="15240" y="2488"/>
                      <a:pt x="22860" y="2488"/>
                    </a:cubicBezTo>
                    <a:cubicBezTo>
                      <a:pt x="30480" y="2488"/>
                      <a:pt x="45720" y="-5132"/>
                      <a:pt x="53340" y="6298"/>
                    </a:cubicBezTo>
                    <a:cubicBezTo>
                      <a:pt x="57150" y="10108"/>
                      <a:pt x="64770" y="17728"/>
                      <a:pt x="72390" y="10108"/>
                    </a:cubicBezTo>
                    <a:cubicBezTo>
                      <a:pt x="76200" y="10108"/>
                      <a:pt x="80010" y="10108"/>
                      <a:pt x="80010" y="13918"/>
                    </a:cubicBezTo>
                    <a:cubicBezTo>
                      <a:pt x="83820" y="17728"/>
                      <a:pt x="87630" y="17728"/>
                      <a:pt x="95250" y="17728"/>
                    </a:cubicBezTo>
                    <a:cubicBezTo>
                      <a:pt x="106680" y="13918"/>
                      <a:pt x="114300" y="13918"/>
                      <a:pt x="114300" y="29158"/>
                    </a:cubicBezTo>
                    <a:cubicBezTo>
                      <a:pt x="114300" y="40588"/>
                      <a:pt x="114300" y="48208"/>
                      <a:pt x="133350" y="44398"/>
                    </a:cubicBezTo>
                    <a:cubicBezTo>
                      <a:pt x="140970" y="44398"/>
                      <a:pt x="140970" y="52018"/>
                      <a:pt x="148590" y="55828"/>
                    </a:cubicBezTo>
                    <a:cubicBezTo>
                      <a:pt x="156210" y="59638"/>
                      <a:pt x="160020" y="74878"/>
                      <a:pt x="171450" y="59638"/>
                    </a:cubicBezTo>
                    <a:cubicBezTo>
                      <a:pt x="175260" y="52018"/>
                      <a:pt x="190500" y="55828"/>
                      <a:pt x="198120" y="63448"/>
                    </a:cubicBezTo>
                    <a:cubicBezTo>
                      <a:pt x="201930" y="67258"/>
                      <a:pt x="205740" y="71068"/>
                      <a:pt x="201930" y="74878"/>
                    </a:cubicBezTo>
                    <a:cubicBezTo>
                      <a:pt x="198120" y="82498"/>
                      <a:pt x="190500" y="90118"/>
                      <a:pt x="179070" y="86308"/>
                    </a:cubicBezTo>
                    <a:cubicBezTo>
                      <a:pt x="167640" y="86308"/>
                      <a:pt x="160020" y="82498"/>
                      <a:pt x="148590" y="82498"/>
                    </a:cubicBezTo>
                    <a:cubicBezTo>
                      <a:pt x="137160" y="82498"/>
                      <a:pt x="125730" y="78688"/>
                      <a:pt x="114300" y="82498"/>
                    </a:cubicBezTo>
                    <a:cubicBezTo>
                      <a:pt x="99060" y="86308"/>
                      <a:pt x="83820" y="82498"/>
                      <a:pt x="68580" y="74878"/>
                    </a:cubicBezTo>
                    <a:cubicBezTo>
                      <a:pt x="57150" y="67258"/>
                      <a:pt x="49530" y="67258"/>
                      <a:pt x="45720" y="78688"/>
                    </a:cubicBezTo>
                    <a:cubicBezTo>
                      <a:pt x="38100" y="90118"/>
                      <a:pt x="30480" y="86308"/>
                      <a:pt x="22860" y="78688"/>
                    </a:cubicBezTo>
                    <a:cubicBezTo>
                      <a:pt x="11430" y="71068"/>
                      <a:pt x="3810" y="67258"/>
                      <a:pt x="0" y="59638"/>
                    </a:cubicBezTo>
                    <a:lnTo>
                      <a:pt x="0" y="59638"/>
                    </a:lnTo>
                    <a:close/>
                  </a:path>
                </a:pathLst>
              </a:custGeom>
              <a:solidFill>
                <a:srgbClr val="99ED7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99" name="Freeform: Shape 1298">
                <a:extLst>
                  <a:ext uri="{FF2B5EF4-FFF2-40B4-BE49-F238E27FC236}">
                    <a16:creationId xmlns:a16="http://schemas.microsoft.com/office/drawing/2014/main" id="{2CA1FF46-3AA4-43FC-3519-0B124C9EEC7F}"/>
                  </a:ext>
                </a:extLst>
              </p:cNvPr>
              <p:cNvSpPr/>
              <p:nvPr/>
            </p:nvSpPr>
            <p:spPr>
              <a:xfrm>
                <a:off x="6166812" y="4919259"/>
                <a:ext cx="175110" cy="113750"/>
              </a:xfrm>
              <a:custGeom>
                <a:avLst/>
                <a:gdLst>
                  <a:gd name="connsiteX0" fmla="*/ 54918 w 175110"/>
                  <a:gd name="connsiteY0" fmla="*/ 83271 h 113750"/>
                  <a:gd name="connsiteX1" fmla="*/ 54918 w 175110"/>
                  <a:gd name="connsiteY1" fmla="*/ 68030 h 113750"/>
                  <a:gd name="connsiteX2" fmla="*/ 51108 w 175110"/>
                  <a:gd name="connsiteY2" fmla="*/ 56601 h 113750"/>
                  <a:gd name="connsiteX3" fmla="*/ 43488 w 175110"/>
                  <a:gd name="connsiteY3" fmla="*/ 56601 h 113750"/>
                  <a:gd name="connsiteX4" fmla="*/ 35868 w 175110"/>
                  <a:gd name="connsiteY4" fmla="*/ 68030 h 113750"/>
                  <a:gd name="connsiteX5" fmla="*/ 35868 w 175110"/>
                  <a:gd name="connsiteY5" fmla="*/ 87080 h 113750"/>
                  <a:gd name="connsiteX6" fmla="*/ 16818 w 175110"/>
                  <a:gd name="connsiteY6" fmla="*/ 79460 h 113750"/>
                  <a:gd name="connsiteX7" fmla="*/ 1578 w 175110"/>
                  <a:gd name="connsiteY7" fmla="*/ 48980 h 113750"/>
                  <a:gd name="connsiteX8" fmla="*/ 5388 w 175110"/>
                  <a:gd name="connsiteY8" fmla="*/ 33740 h 113750"/>
                  <a:gd name="connsiteX9" fmla="*/ 28248 w 175110"/>
                  <a:gd name="connsiteY9" fmla="*/ 7071 h 113750"/>
                  <a:gd name="connsiteX10" fmla="*/ 47298 w 175110"/>
                  <a:gd name="connsiteY10" fmla="*/ 3260 h 113750"/>
                  <a:gd name="connsiteX11" fmla="*/ 51108 w 175110"/>
                  <a:gd name="connsiteY11" fmla="*/ 22310 h 113750"/>
                  <a:gd name="connsiteX12" fmla="*/ 51108 w 175110"/>
                  <a:gd name="connsiteY12" fmla="*/ 22310 h 113750"/>
                  <a:gd name="connsiteX13" fmla="*/ 47298 w 175110"/>
                  <a:gd name="connsiteY13" fmla="*/ 29930 h 113750"/>
                  <a:gd name="connsiteX14" fmla="*/ 54918 w 175110"/>
                  <a:gd name="connsiteY14" fmla="*/ 26121 h 113750"/>
                  <a:gd name="connsiteX15" fmla="*/ 96828 w 175110"/>
                  <a:gd name="connsiteY15" fmla="*/ 22310 h 113750"/>
                  <a:gd name="connsiteX16" fmla="*/ 100638 w 175110"/>
                  <a:gd name="connsiteY16" fmla="*/ 26121 h 113750"/>
                  <a:gd name="connsiteX17" fmla="*/ 108258 w 175110"/>
                  <a:gd name="connsiteY17" fmla="*/ 68030 h 113750"/>
                  <a:gd name="connsiteX18" fmla="*/ 161598 w 175110"/>
                  <a:gd name="connsiteY18" fmla="*/ 75651 h 113750"/>
                  <a:gd name="connsiteX19" fmla="*/ 165408 w 175110"/>
                  <a:gd name="connsiteY19" fmla="*/ 106130 h 113750"/>
                  <a:gd name="connsiteX20" fmla="*/ 146358 w 175110"/>
                  <a:gd name="connsiteY20" fmla="*/ 113751 h 113750"/>
                  <a:gd name="connsiteX21" fmla="*/ 70158 w 175110"/>
                  <a:gd name="connsiteY21" fmla="*/ 102321 h 113750"/>
                  <a:gd name="connsiteX22" fmla="*/ 54918 w 175110"/>
                  <a:gd name="connsiteY22" fmla="*/ 83271 h 113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5110" h="113750">
                    <a:moveTo>
                      <a:pt x="54918" y="83271"/>
                    </a:moveTo>
                    <a:cubicBezTo>
                      <a:pt x="51108" y="79460"/>
                      <a:pt x="51108" y="71840"/>
                      <a:pt x="54918" y="68030"/>
                    </a:cubicBezTo>
                    <a:cubicBezTo>
                      <a:pt x="58728" y="64221"/>
                      <a:pt x="54918" y="56601"/>
                      <a:pt x="51108" y="56601"/>
                    </a:cubicBezTo>
                    <a:cubicBezTo>
                      <a:pt x="47298" y="56601"/>
                      <a:pt x="47298" y="56601"/>
                      <a:pt x="43488" y="56601"/>
                    </a:cubicBezTo>
                    <a:cubicBezTo>
                      <a:pt x="39678" y="60410"/>
                      <a:pt x="32058" y="60410"/>
                      <a:pt x="35868" y="68030"/>
                    </a:cubicBezTo>
                    <a:cubicBezTo>
                      <a:pt x="39678" y="75651"/>
                      <a:pt x="39678" y="79460"/>
                      <a:pt x="35868" y="87080"/>
                    </a:cubicBezTo>
                    <a:cubicBezTo>
                      <a:pt x="28248" y="87080"/>
                      <a:pt x="20628" y="83271"/>
                      <a:pt x="16818" y="79460"/>
                    </a:cubicBezTo>
                    <a:cubicBezTo>
                      <a:pt x="13008" y="68030"/>
                      <a:pt x="9198" y="56601"/>
                      <a:pt x="1578" y="48980"/>
                    </a:cubicBezTo>
                    <a:cubicBezTo>
                      <a:pt x="-2232" y="45171"/>
                      <a:pt x="1578" y="37551"/>
                      <a:pt x="5388" y="33740"/>
                    </a:cubicBezTo>
                    <a:cubicBezTo>
                      <a:pt x="16818" y="26121"/>
                      <a:pt x="20628" y="14690"/>
                      <a:pt x="28248" y="7071"/>
                    </a:cubicBezTo>
                    <a:cubicBezTo>
                      <a:pt x="32058" y="3260"/>
                      <a:pt x="35868" y="-4360"/>
                      <a:pt x="47298" y="3260"/>
                    </a:cubicBezTo>
                    <a:cubicBezTo>
                      <a:pt x="51108" y="7071"/>
                      <a:pt x="43488" y="14690"/>
                      <a:pt x="51108" y="22310"/>
                    </a:cubicBezTo>
                    <a:lnTo>
                      <a:pt x="51108" y="22310"/>
                    </a:lnTo>
                    <a:cubicBezTo>
                      <a:pt x="54918" y="26121"/>
                      <a:pt x="51108" y="29930"/>
                      <a:pt x="47298" y="29930"/>
                    </a:cubicBezTo>
                    <a:cubicBezTo>
                      <a:pt x="51108" y="29930"/>
                      <a:pt x="51108" y="26121"/>
                      <a:pt x="54918" y="26121"/>
                    </a:cubicBezTo>
                    <a:cubicBezTo>
                      <a:pt x="70158" y="18501"/>
                      <a:pt x="81588" y="7071"/>
                      <a:pt x="96828" y="22310"/>
                    </a:cubicBezTo>
                    <a:cubicBezTo>
                      <a:pt x="96828" y="22310"/>
                      <a:pt x="100638" y="26121"/>
                      <a:pt x="100638" y="26121"/>
                    </a:cubicBezTo>
                    <a:cubicBezTo>
                      <a:pt x="115878" y="45171"/>
                      <a:pt x="115878" y="45171"/>
                      <a:pt x="108258" y="68030"/>
                    </a:cubicBezTo>
                    <a:cubicBezTo>
                      <a:pt x="131118" y="60410"/>
                      <a:pt x="146358" y="68030"/>
                      <a:pt x="161598" y="75651"/>
                    </a:cubicBezTo>
                    <a:cubicBezTo>
                      <a:pt x="176838" y="83271"/>
                      <a:pt x="180648" y="94701"/>
                      <a:pt x="165408" y="106130"/>
                    </a:cubicBezTo>
                    <a:cubicBezTo>
                      <a:pt x="161598" y="109940"/>
                      <a:pt x="153978" y="113751"/>
                      <a:pt x="146358" y="113751"/>
                    </a:cubicBezTo>
                    <a:cubicBezTo>
                      <a:pt x="123498" y="106130"/>
                      <a:pt x="96828" y="102321"/>
                      <a:pt x="70158" y="102321"/>
                    </a:cubicBezTo>
                    <a:cubicBezTo>
                      <a:pt x="62538" y="102321"/>
                      <a:pt x="62538" y="90890"/>
                      <a:pt x="54918" y="83271"/>
                    </a:cubicBezTo>
                    <a:close/>
                  </a:path>
                </a:pathLst>
              </a:custGeom>
              <a:solidFill>
                <a:srgbClr val="A0EE8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00" name="Freeform: Shape 1299">
                <a:extLst>
                  <a:ext uri="{FF2B5EF4-FFF2-40B4-BE49-F238E27FC236}">
                    <a16:creationId xmlns:a16="http://schemas.microsoft.com/office/drawing/2014/main" id="{66058EE7-D9BD-AA5F-6621-607720EB1CCD}"/>
                  </a:ext>
                </a:extLst>
              </p:cNvPr>
              <p:cNvSpPr/>
              <p:nvPr/>
            </p:nvSpPr>
            <p:spPr>
              <a:xfrm>
                <a:off x="5267652" y="5065317"/>
                <a:ext cx="177365" cy="115329"/>
              </a:xfrm>
              <a:custGeom>
                <a:avLst/>
                <a:gdLst>
                  <a:gd name="connsiteX0" fmla="*/ 165408 w 177365"/>
                  <a:gd name="connsiteY0" fmla="*/ 55322 h 115329"/>
                  <a:gd name="connsiteX1" fmla="*/ 161598 w 177365"/>
                  <a:gd name="connsiteY1" fmla="*/ 59132 h 115329"/>
                  <a:gd name="connsiteX2" fmla="*/ 142548 w 177365"/>
                  <a:gd name="connsiteY2" fmla="*/ 74372 h 115329"/>
                  <a:gd name="connsiteX3" fmla="*/ 85398 w 177365"/>
                  <a:gd name="connsiteY3" fmla="*/ 112472 h 115329"/>
                  <a:gd name="connsiteX4" fmla="*/ 54918 w 177365"/>
                  <a:gd name="connsiteY4" fmla="*/ 112472 h 115329"/>
                  <a:gd name="connsiteX5" fmla="*/ 32058 w 177365"/>
                  <a:gd name="connsiteY5" fmla="*/ 108662 h 115329"/>
                  <a:gd name="connsiteX6" fmla="*/ 5388 w 177365"/>
                  <a:gd name="connsiteY6" fmla="*/ 101042 h 115329"/>
                  <a:gd name="connsiteX7" fmla="*/ 1578 w 177365"/>
                  <a:gd name="connsiteY7" fmla="*/ 78182 h 115329"/>
                  <a:gd name="connsiteX8" fmla="*/ 32058 w 177365"/>
                  <a:gd name="connsiteY8" fmla="*/ 78182 h 115329"/>
                  <a:gd name="connsiteX9" fmla="*/ 43488 w 177365"/>
                  <a:gd name="connsiteY9" fmla="*/ 70562 h 115329"/>
                  <a:gd name="connsiteX10" fmla="*/ 62538 w 177365"/>
                  <a:gd name="connsiteY10" fmla="*/ 24842 h 115329"/>
                  <a:gd name="connsiteX11" fmla="*/ 62538 w 177365"/>
                  <a:gd name="connsiteY11" fmla="*/ 17222 h 115329"/>
                  <a:gd name="connsiteX12" fmla="*/ 77778 w 177365"/>
                  <a:gd name="connsiteY12" fmla="*/ 1982 h 115329"/>
                  <a:gd name="connsiteX13" fmla="*/ 169218 w 177365"/>
                  <a:gd name="connsiteY13" fmla="*/ 32462 h 115329"/>
                  <a:gd name="connsiteX14" fmla="*/ 165408 w 177365"/>
                  <a:gd name="connsiteY14" fmla="*/ 55322 h 115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7365" h="115329">
                    <a:moveTo>
                      <a:pt x="165408" y="55322"/>
                    </a:moveTo>
                    <a:cubicBezTo>
                      <a:pt x="165408" y="55322"/>
                      <a:pt x="161598" y="55322"/>
                      <a:pt x="161598" y="59132"/>
                    </a:cubicBezTo>
                    <a:cubicBezTo>
                      <a:pt x="153978" y="59132"/>
                      <a:pt x="146358" y="66752"/>
                      <a:pt x="142548" y="74372"/>
                    </a:cubicBezTo>
                    <a:cubicBezTo>
                      <a:pt x="131118" y="93422"/>
                      <a:pt x="104448" y="101042"/>
                      <a:pt x="85398" y="112472"/>
                    </a:cubicBezTo>
                    <a:cubicBezTo>
                      <a:pt x="77778" y="116282"/>
                      <a:pt x="66348" y="116282"/>
                      <a:pt x="54918" y="112472"/>
                    </a:cubicBezTo>
                    <a:cubicBezTo>
                      <a:pt x="47298" y="108662"/>
                      <a:pt x="39678" y="108662"/>
                      <a:pt x="32058" y="108662"/>
                    </a:cubicBezTo>
                    <a:cubicBezTo>
                      <a:pt x="20628" y="112472"/>
                      <a:pt x="9198" y="112472"/>
                      <a:pt x="5388" y="101042"/>
                    </a:cubicBezTo>
                    <a:cubicBezTo>
                      <a:pt x="1578" y="93422"/>
                      <a:pt x="-2232" y="85802"/>
                      <a:pt x="1578" y="78182"/>
                    </a:cubicBezTo>
                    <a:cubicBezTo>
                      <a:pt x="9198" y="66752"/>
                      <a:pt x="20628" y="74372"/>
                      <a:pt x="32058" y="78182"/>
                    </a:cubicBezTo>
                    <a:cubicBezTo>
                      <a:pt x="39678" y="78182"/>
                      <a:pt x="39678" y="74372"/>
                      <a:pt x="43488" y="70562"/>
                    </a:cubicBezTo>
                    <a:cubicBezTo>
                      <a:pt x="47298" y="55322"/>
                      <a:pt x="62538" y="40082"/>
                      <a:pt x="62538" y="24842"/>
                    </a:cubicBezTo>
                    <a:cubicBezTo>
                      <a:pt x="62538" y="21032"/>
                      <a:pt x="62538" y="21032"/>
                      <a:pt x="62538" y="17222"/>
                    </a:cubicBezTo>
                    <a:cubicBezTo>
                      <a:pt x="62538" y="9602"/>
                      <a:pt x="70158" y="5792"/>
                      <a:pt x="77778" y="1982"/>
                    </a:cubicBezTo>
                    <a:cubicBezTo>
                      <a:pt x="112068" y="-5638"/>
                      <a:pt x="153978" y="9602"/>
                      <a:pt x="169218" y="32462"/>
                    </a:cubicBezTo>
                    <a:cubicBezTo>
                      <a:pt x="180648" y="43892"/>
                      <a:pt x="180648" y="51512"/>
                      <a:pt x="165408" y="55322"/>
                    </a:cubicBezTo>
                    <a:close/>
                  </a:path>
                </a:pathLst>
              </a:custGeom>
              <a:solidFill>
                <a:srgbClr val="8AEA6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01" name="Freeform: Shape 1300">
                <a:extLst>
                  <a:ext uri="{FF2B5EF4-FFF2-40B4-BE49-F238E27FC236}">
                    <a16:creationId xmlns:a16="http://schemas.microsoft.com/office/drawing/2014/main" id="{EAAF1183-DC69-C676-11AC-BE89F29508C4}"/>
                  </a:ext>
                </a:extLst>
              </p:cNvPr>
              <p:cNvSpPr/>
              <p:nvPr/>
            </p:nvSpPr>
            <p:spPr>
              <a:xfrm>
                <a:off x="5795011" y="5432532"/>
                <a:ext cx="135763" cy="160547"/>
              </a:xfrm>
              <a:custGeom>
                <a:avLst/>
                <a:gdLst>
                  <a:gd name="connsiteX0" fmla="*/ 49530 w 135763"/>
                  <a:gd name="connsiteY0" fmla="*/ 91967 h 160547"/>
                  <a:gd name="connsiteX1" fmla="*/ 38100 w 135763"/>
                  <a:gd name="connsiteY1" fmla="*/ 76728 h 160547"/>
                  <a:gd name="connsiteX2" fmla="*/ 34290 w 135763"/>
                  <a:gd name="connsiteY2" fmla="*/ 72917 h 160547"/>
                  <a:gd name="connsiteX3" fmla="*/ 11430 w 135763"/>
                  <a:gd name="connsiteY3" fmla="*/ 50057 h 160547"/>
                  <a:gd name="connsiteX4" fmla="*/ 0 w 135763"/>
                  <a:gd name="connsiteY4" fmla="*/ 31007 h 160547"/>
                  <a:gd name="connsiteX5" fmla="*/ 30480 w 135763"/>
                  <a:gd name="connsiteY5" fmla="*/ 31007 h 160547"/>
                  <a:gd name="connsiteX6" fmla="*/ 49530 w 135763"/>
                  <a:gd name="connsiteY6" fmla="*/ 38628 h 160547"/>
                  <a:gd name="connsiteX7" fmla="*/ 45720 w 135763"/>
                  <a:gd name="connsiteY7" fmla="*/ 53867 h 160547"/>
                  <a:gd name="connsiteX8" fmla="*/ 41910 w 135763"/>
                  <a:gd name="connsiteY8" fmla="*/ 57678 h 160547"/>
                  <a:gd name="connsiteX9" fmla="*/ 41910 w 135763"/>
                  <a:gd name="connsiteY9" fmla="*/ 65298 h 160547"/>
                  <a:gd name="connsiteX10" fmla="*/ 49530 w 135763"/>
                  <a:gd name="connsiteY10" fmla="*/ 65298 h 160547"/>
                  <a:gd name="connsiteX11" fmla="*/ 80010 w 135763"/>
                  <a:gd name="connsiteY11" fmla="*/ 27198 h 160547"/>
                  <a:gd name="connsiteX12" fmla="*/ 87630 w 135763"/>
                  <a:gd name="connsiteY12" fmla="*/ 11957 h 160547"/>
                  <a:gd name="connsiteX13" fmla="*/ 110490 w 135763"/>
                  <a:gd name="connsiteY13" fmla="*/ 8148 h 160547"/>
                  <a:gd name="connsiteX14" fmla="*/ 118110 w 135763"/>
                  <a:gd name="connsiteY14" fmla="*/ 11957 h 160547"/>
                  <a:gd name="connsiteX15" fmla="*/ 121920 w 135763"/>
                  <a:gd name="connsiteY15" fmla="*/ 46248 h 160547"/>
                  <a:gd name="connsiteX16" fmla="*/ 91440 w 135763"/>
                  <a:gd name="connsiteY16" fmla="*/ 69107 h 160547"/>
                  <a:gd name="connsiteX17" fmla="*/ 83820 w 135763"/>
                  <a:gd name="connsiteY17" fmla="*/ 84348 h 160547"/>
                  <a:gd name="connsiteX18" fmla="*/ 102870 w 135763"/>
                  <a:gd name="connsiteY18" fmla="*/ 91967 h 160547"/>
                  <a:gd name="connsiteX19" fmla="*/ 106680 w 135763"/>
                  <a:gd name="connsiteY19" fmla="*/ 80537 h 160547"/>
                  <a:gd name="connsiteX20" fmla="*/ 106680 w 135763"/>
                  <a:gd name="connsiteY20" fmla="*/ 72917 h 160547"/>
                  <a:gd name="connsiteX21" fmla="*/ 118110 w 135763"/>
                  <a:gd name="connsiteY21" fmla="*/ 76728 h 160547"/>
                  <a:gd name="connsiteX22" fmla="*/ 118110 w 135763"/>
                  <a:gd name="connsiteY22" fmla="*/ 95778 h 160547"/>
                  <a:gd name="connsiteX23" fmla="*/ 114300 w 135763"/>
                  <a:gd name="connsiteY23" fmla="*/ 103398 h 160547"/>
                  <a:gd name="connsiteX24" fmla="*/ 114300 w 135763"/>
                  <a:gd name="connsiteY24" fmla="*/ 118637 h 160547"/>
                  <a:gd name="connsiteX25" fmla="*/ 106680 w 135763"/>
                  <a:gd name="connsiteY25" fmla="*/ 145307 h 160547"/>
                  <a:gd name="connsiteX26" fmla="*/ 95250 w 135763"/>
                  <a:gd name="connsiteY26" fmla="*/ 160548 h 160547"/>
                  <a:gd name="connsiteX27" fmla="*/ 80010 w 135763"/>
                  <a:gd name="connsiteY27" fmla="*/ 160548 h 160547"/>
                  <a:gd name="connsiteX28" fmla="*/ 83820 w 135763"/>
                  <a:gd name="connsiteY28" fmla="*/ 126257 h 160547"/>
                  <a:gd name="connsiteX29" fmla="*/ 80010 w 135763"/>
                  <a:gd name="connsiteY29" fmla="*/ 118637 h 160547"/>
                  <a:gd name="connsiteX30" fmla="*/ 68580 w 135763"/>
                  <a:gd name="connsiteY30" fmla="*/ 107207 h 160547"/>
                  <a:gd name="connsiteX31" fmla="*/ 49530 w 135763"/>
                  <a:gd name="connsiteY31" fmla="*/ 91967 h 160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5763" h="160547">
                    <a:moveTo>
                      <a:pt x="49530" y="91967"/>
                    </a:moveTo>
                    <a:cubicBezTo>
                      <a:pt x="30480" y="91967"/>
                      <a:pt x="30480" y="91967"/>
                      <a:pt x="38100" y="76728"/>
                    </a:cubicBezTo>
                    <a:cubicBezTo>
                      <a:pt x="41910" y="72917"/>
                      <a:pt x="38100" y="72917"/>
                      <a:pt x="34290" y="72917"/>
                    </a:cubicBezTo>
                    <a:cubicBezTo>
                      <a:pt x="26670" y="65298"/>
                      <a:pt x="26670" y="53867"/>
                      <a:pt x="11430" y="50057"/>
                    </a:cubicBezTo>
                    <a:cubicBezTo>
                      <a:pt x="3810" y="50057"/>
                      <a:pt x="7620" y="38628"/>
                      <a:pt x="0" y="31007"/>
                    </a:cubicBezTo>
                    <a:cubicBezTo>
                      <a:pt x="11430" y="31007"/>
                      <a:pt x="19050" y="34817"/>
                      <a:pt x="30480" y="31007"/>
                    </a:cubicBezTo>
                    <a:cubicBezTo>
                      <a:pt x="38100" y="27198"/>
                      <a:pt x="45720" y="31007"/>
                      <a:pt x="49530" y="38628"/>
                    </a:cubicBezTo>
                    <a:cubicBezTo>
                      <a:pt x="53340" y="46248"/>
                      <a:pt x="53340" y="50057"/>
                      <a:pt x="45720" y="53867"/>
                    </a:cubicBezTo>
                    <a:cubicBezTo>
                      <a:pt x="45720" y="53867"/>
                      <a:pt x="41910" y="53867"/>
                      <a:pt x="41910" y="57678"/>
                    </a:cubicBezTo>
                    <a:cubicBezTo>
                      <a:pt x="41910" y="61487"/>
                      <a:pt x="38100" y="61487"/>
                      <a:pt x="41910" y="65298"/>
                    </a:cubicBezTo>
                    <a:cubicBezTo>
                      <a:pt x="45720" y="69107"/>
                      <a:pt x="49530" y="65298"/>
                      <a:pt x="49530" y="65298"/>
                    </a:cubicBezTo>
                    <a:cubicBezTo>
                      <a:pt x="60960" y="53867"/>
                      <a:pt x="72390" y="38628"/>
                      <a:pt x="80010" y="27198"/>
                    </a:cubicBezTo>
                    <a:cubicBezTo>
                      <a:pt x="83820" y="23387"/>
                      <a:pt x="83820" y="15767"/>
                      <a:pt x="87630" y="11957"/>
                    </a:cubicBezTo>
                    <a:cubicBezTo>
                      <a:pt x="95250" y="-3283"/>
                      <a:pt x="95250" y="-3283"/>
                      <a:pt x="110490" y="8148"/>
                    </a:cubicBezTo>
                    <a:cubicBezTo>
                      <a:pt x="114300" y="8148"/>
                      <a:pt x="118110" y="11957"/>
                      <a:pt x="118110" y="11957"/>
                    </a:cubicBezTo>
                    <a:cubicBezTo>
                      <a:pt x="140970" y="23387"/>
                      <a:pt x="140970" y="31007"/>
                      <a:pt x="121920" y="46248"/>
                    </a:cubicBezTo>
                    <a:cubicBezTo>
                      <a:pt x="114300" y="53867"/>
                      <a:pt x="106680" y="65298"/>
                      <a:pt x="91440" y="69107"/>
                    </a:cubicBezTo>
                    <a:cubicBezTo>
                      <a:pt x="83820" y="69107"/>
                      <a:pt x="80010" y="76728"/>
                      <a:pt x="83820" y="84348"/>
                    </a:cubicBezTo>
                    <a:cubicBezTo>
                      <a:pt x="87630" y="88157"/>
                      <a:pt x="95250" y="95778"/>
                      <a:pt x="102870" y="91967"/>
                    </a:cubicBezTo>
                    <a:cubicBezTo>
                      <a:pt x="110490" y="91967"/>
                      <a:pt x="110490" y="88157"/>
                      <a:pt x="106680" y="80537"/>
                    </a:cubicBezTo>
                    <a:cubicBezTo>
                      <a:pt x="106680" y="76728"/>
                      <a:pt x="102870" y="76728"/>
                      <a:pt x="106680" y="72917"/>
                    </a:cubicBezTo>
                    <a:cubicBezTo>
                      <a:pt x="110490" y="69107"/>
                      <a:pt x="114300" y="72917"/>
                      <a:pt x="118110" y="76728"/>
                    </a:cubicBezTo>
                    <a:cubicBezTo>
                      <a:pt x="129540" y="84348"/>
                      <a:pt x="129540" y="88157"/>
                      <a:pt x="118110" y="95778"/>
                    </a:cubicBezTo>
                    <a:cubicBezTo>
                      <a:pt x="114300" y="99587"/>
                      <a:pt x="114300" y="99587"/>
                      <a:pt x="114300" y="103398"/>
                    </a:cubicBezTo>
                    <a:cubicBezTo>
                      <a:pt x="114300" y="107207"/>
                      <a:pt x="118110" y="114828"/>
                      <a:pt x="114300" y="118637"/>
                    </a:cubicBezTo>
                    <a:cubicBezTo>
                      <a:pt x="106680" y="126257"/>
                      <a:pt x="99060" y="133878"/>
                      <a:pt x="106680" y="145307"/>
                    </a:cubicBezTo>
                    <a:cubicBezTo>
                      <a:pt x="110490" y="152928"/>
                      <a:pt x="102870" y="160548"/>
                      <a:pt x="95250" y="160548"/>
                    </a:cubicBezTo>
                    <a:cubicBezTo>
                      <a:pt x="91440" y="160548"/>
                      <a:pt x="83820" y="160548"/>
                      <a:pt x="80010" y="160548"/>
                    </a:cubicBezTo>
                    <a:cubicBezTo>
                      <a:pt x="80010" y="149117"/>
                      <a:pt x="72390" y="137687"/>
                      <a:pt x="83820" y="126257"/>
                    </a:cubicBezTo>
                    <a:cubicBezTo>
                      <a:pt x="87630" y="122448"/>
                      <a:pt x="83820" y="122448"/>
                      <a:pt x="80010" y="118637"/>
                    </a:cubicBezTo>
                    <a:cubicBezTo>
                      <a:pt x="76200" y="114828"/>
                      <a:pt x="72390" y="111017"/>
                      <a:pt x="68580" y="107207"/>
                    </a:cubicBezTo>
                    <a:cubicBezTo>
                      <a:pt x="68580" y="103398"/>
                      <a:pt x="72390" y="84348"/>
                      <a:pt x="49530" y="91967"/>
                    </a:cubicBezTo>
                    <a:close/>
                  </a:path>
                </a:pathLst>
              </a:custGeom>
              <a:solidFill>
                <a:srgbClr val="A7F08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02" name="Freeform: Shape 1301">
                <a:extLst>
                  <a:ext uri="{FF2B5EF4-FFF2-40B4-BE49-F238E27FC236}">
                    <a16:creationId xmlns:a16="http://schemas.microsoft.com/office/drawing/2014/main" id="{E28836FE-6572-1CEA-9308-B89DBAF2089B}"/>
                  </a:ext>
                </a:extLst>
              </p:cNvPr>
              <p:cNvSpPr/>
              <p:nvPr/>
            </p:nvSpPr>
            <p:spPr>
              <a:xfrm>
                <a:off x="6850381" y="5153977"/>
                <a:ext cx="148589" cy="97895"/>
              </a:xfrm>
              <a:custGeom>
                <a:avLst/>
                <a:gdLst>
                  <a:gd name="connsiteX0" fmla="*/ 87630 w 148589"/>
                  <a:gd name="connsiteY0" fmla="*/ 953 h 97895"/>
                  <a:gd name="connsiteX1" fmla="*/ 144780 w 148589"/>
                  <a:gd name="connsiteY1" fmla="*/ 27623 h 97895"/>
                  <a:gd name="connsiteX2" fmla="*/ 148590 w 148589"/>
                  <a:gd name="connsiteY2" fmla="*/ 39053 h 97895"/>
                  <a:gd name="connsiteX3" fmla="*/ 110490 w 148589"/>
                  <a:gd name="connsiteY3" fmla="*/ 73342 h 97895"/>
                  <a:gd name="connsiteX4" fmla="*/ 68580 w 148589"/>
                  <a:gd name="connsiteY4" fmla="*/ 88583 h 97895"/>
                  <a:gd name="connsiteX5" fmla="*/ 57150 w 148589"/>
                  <a:gd name="connsiteY5" fmla="*/ 96203 h 97895"/>
                  <a:gd name="connsiteX6" fmla="*/ 41910 w 148589"/>
                  <a:gd name="connsiteY6" fmla="*/ 96203 h 97895"/>
                  <a:gd name="connsiteX7" fmla="*/ 38100 w 148589"/>
                  <a:gd name="connsiteY7" fmla="*/ 84773 h 97895"/>
                  <a:gd name="connsiteX8" fmla="*/ 26670 w 148589"/>
                  <a:gd name="connsiteY8" fmla="*/ 42862 h 97895"/>
                  <a:gd name="connsiteX9" fmla="*/ 15240 w 148589"/>
                  <a:gd name="connsiteY9" fmla="*/ 42862 h 97895"/>
                  <a:gd name="connsiteX10" fmla="*/ 0 w 148589"/>
                  <a:gd name="connsiteY10" fmla="*/ 35242 h 97895"/>
                  <a:gd name="connsiteX11" fmla="*/ 11430 w 148589"/>
                  <a:gd name="connsiteY11" fmla="*/ 23812 h 97895"/>
                  <a:gd name="connsiteX12" fmla="*/ 49530 w 148589"/>
                  <a:gd name="connsiteY12" fmla="*/ 4762 h 97895"/>
                  <a:gd name="connsiteX13" fmla="*/ 87630 w 148589"/>
                  <a:gd name="connsiteY13" fmla="*/ 953 h 97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8589" h="97895">
                    <a:moveTo>
                      <a:pt x="87630" y="953"/>
                    </a:moveTo>
                    <a:cubicBezTo>
                      <a:pt x="114300" y="-2858"/>
                      <a:pt x="129540" y="12383"/>
                      <a:pt x="144780" y="27623"/>
                    </a:cubicBezTo>
                    <a:cubicBezTo>
                      <a:pt x="148590" y="31433"/>
                      <a:pt x="148590" y="35242"/>
                      <a:pt x="148590" y="39053"/>
                    </a:cubicBezTo>
                    <a:cubicBezTo>
                      <a:pt x="148590" y="54292"/>
                      <a:pt x="125730" y="73342"/>
                      <a:pt x="110490" y="73342"/>
                    </a:cubicBezTo>
                    <a:cubicBezTo>
                      <a:pt x="91440" y="69533"/>
                      <a:pt x="80010" y="80962"/>
                      <a:pt x="68580" y="88583"/>
                    </a:cubicBezTo>
                    <a:cubicBezTo>
                      <a:pt x="64770" y="92392"/>
                      <a:pt x="60960" y="96203"/>
                      <a:pt x="57150" y="96203"/>
                    </a:cubicBezTo>
                    <a:cubicBezTo>
                      <a:pt x="53340" y="96203"/>
                      <a:pt x="45720" y="100012"/>
                      <a:pt x="41910" y="96203"/>
                    </a:cubicBezTo>
                    <a:cubicBezTo>
                      <a:pt x="38100" y="92392"/>
                      <a:pt x="34290" y="88583"/>
                      <a:pt x="38100" y="84773"/>
                    </a:cubicBezTo>
                    <a:cubicBezTo>
                      <a:pt x="49530" y="69533"/>
                      <a:pt x="30480" y="58103"/>
                      <a:pt x="26670" y="42862"/>
                    </a:cubicBezTo>
                    <a:cubicBezTo>
                      <a:pt x="26670" y="39053"/>
                      <a:pt x="19050" y="42862"/>
                      <a:pt x="15240" y="42862"/>
                    </a:cubicBezTo>
                    <a:cubicBezTo>
                      <a:pt x="7620" y="42862"/>
                      <a:pt x="3810" y="42862"/>
                      <a:pt x="0" y="35242"/>
                    </a:cubicBezTo>
                    <a:cubicBezTo>
                      <a:pt x="0" y="27623"/>
                      <a:pt x="3810" y="23812"/>
                      <a:pt x="11430" y="23812"/>
                    </a:cubicBezTo>
                    <a:cubicBezTo>
                      <a:pt x="30480" y="23812"/>
                      <a:pt x="41910" y="16192"/>
                      <a:pt x="49530" y="4762"/>
                    </a:cubicBezTo>
                    <a:cubicBezTo>
                      <a:pt x="57150" y="-2858"/>
                      <a:pt x="76200" y="953"/>
                      <a:pt x="87630" y="953"/>
                    </a:cubicBezTo>
                    <a:close/>
                  </a:path>
                </a:pathLst>
              </a:custGeom>
              <a:solidFill>
                <a:srgbClr val="9BED7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03" name="Freeform: Shape 1302">
                <a:extLst>
                  <a:ext uri="{FF2B5EF4-FFF2-40B4-BE49-F238E27FC236}">
                    <a16:creationId xmlns:a16="http://schemas.microsoft.com/office/drawing/2014/main" id="{7A52BB9C-B218-6C54-A7C8-B37C6EA78284}"/>
                  </a:ext>
                </a:extLst>
              </p:cNvPr>
              <p:cNvSpPr/>
              <p:nvPr/>
            </p:nvSpPr>
            <p:spPr>
              <a:xfrm>
                <a:off x="5823586" y="4907280"/>
                <a:ext cx="128162" cy="102869"/>
              </a:xfrm>
              <a:custGeom>
                <a:avLst/>
                <a:gdLst>
                  <a:gd name="connsiteX0" fmla="*/ 66675 w 128162"/>
                  <a:gd name="connsiteY0" fmla="*/ 91440 h 102869"/>
                  <a:gd name="connsiteX1" fmla="*/ 55245 w 128162"/>
                  <a:gd name="connsiteY1" fmla="*/ 83820 h 102869"/>
                  <a:gd name="connsiteX2" fmla="*/ 43815 w 128162"/>
                  <a:gd name="connsiteY2" fmla="*/ 91440 h 102869"/>
                  <a:gd name="connsiteX3" fmla="*/ 32385 w 128162"/>
                  <a:gd name="connsiteY3" fmla="*/ 87630 h 102869"/>
                  <a:gd name="connsiteX4" fmla="*/ 5715 w 128162"/>
                  <a:gd name="connsiteY4" fmla="*/ 53340 h 102869"/>
                  <a:gd name="connsiteX5" fmla="*/ 5715 w 128162"/>
                  <a:gd name="connsiteY5" fmla="*/ 41910 h 102869"/>
                  <a:gd name="connsiteX6" fmla="*/ 9525 w 128162"/>
                  <a:gd name="connsiteY6" fmla="*/ 15240 h 102869"/>
                  <a:gd name="connsiteX7" fmla="*/ 5715 w 128162"/>
                  <a:gd name="connsiteY7" fmla="*/ 7620 h 102869"/>
                  <a:gd name="connsiteX8" fmla="*/ 9525 w 128162"/>
                  <a:gd name="connsiteY8" fmla="*/ 0 h 102869"/>
                  <a:gd name="connsiteX9" fmla="*/ 20955 w 128162"/>
                  <a:gd name="connsiteY9" fmla="*/ 3810 h 102869"/>
                  <a:gd name="connsiteX10" fmla="*/ 85725 w 128162"/>
                  <a:gd name="connsiteY10" fmla="*/ 30480 h 102869"/>
                  <a:gd name="connsiteX11" fmla="*/ 97155 w 128162"/>
                  <a:gd name="connsiteY11" fmla="*/ 34290 h 102869"/>
                  <a:gd name="connsiteX12" fmla="*/ 116205 w 128162"/>
                  <a:gd name="connsiteY12" fmla="*/ 45720 h 102869"/>
                  <a:gd name="connsiteX13" fmla="*/ 120015 w 128162"/>
                  <a:gd name="connsiteY13" fmla="*/ 60960 h 102869"/>
                  <a:gd name="connsiteX14" fmla="*/ 112395 w 128162"/>
                  <a:gd name="connsiteY14" fmla="*/ 76200 h 102869"/>
                  <a:gd name="connsiteX15" fmla="*/ 93345 w 128162"/>
                  <a:gd name="connsiteY15" fmla="*/ 99060 h 102869"/>
                  <a:gd name="connsiteX16" fmla="*/ 81915 w 128162"/>
                  <a:gd name="connsiteY16" fmla="*/ 102870 h 102869"/>
                  <a:gd name="connsiteX17" fmla="*/ 66675 w 128162"/>
                  <a:gd name="connsiteY17" fmla="*/ 91440 h 102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8162" h="102869">
                    <a:moveTo>
                      <a:pt x="66675" y="91440"/>
                    </a:moveTo>
                    <a:cubicBezTo>
                      <a:pt x="70485" y="83820"/>
                      <a:pt x="62865" y="83820"/>
                      <a:pt x="55245" y="83820"/>
                    </a:cubicBezTo>
                    <a:cubicBezTo>
                      <a:pt x="51435" y="83820"/>
                      <a:pt x="47625" y="91440"/>
                      <a:pt x="43815" y="91440"/>
                    </a:cubicBezTo>
                    <a:cubicBezTo>
                      <a:pt x="40005" y="91440"/>
                      <a:pt x="32385" y="91440"/>
                      <a:pt x="32385" y="87630"/>
                    </a:cubicBezTo>
                    <a:cubicBezTo>
                      <a:pt x="36195" y="68580"/>
                      <a:pt x="17145" y="64770"/>
                      <a:pt x="5715" y="53340"/>
                    </a:cubicBezTo>
                    <a:cubicBezTo>
                      <a:pt x="-1905" y="45720"/>
                      <a:pt x="-1905" y="45720"/>
                      <a:pt x="5715" y="41910"/>
                    </a:cubicBezTo>
                    <a:cubicBezTo>
                      <a:pt x="17145" y="34290"/>
                      <a:pt x="17145" y="26670"/>
                      <a:pt x="9525" y="15240"/>
                    </a:cubicBezTo>
                    <a:cubicBezTo>
                      <a:pt x="5715" y="11430"/>
                      <a:pt x="5715" y="11430"/>
                      <a:pt x="5715" y="7620"/>
                    </a:cubicBezTo>
                    <a:cubicBezTo>
                      <a:pt x="5715" y="3810"/>
                      <a:pt x="5715" y="0"/>
                      <a:pt x="9525" y="0"/>
                    </a:cubicBezTo>
                    <a:cubicBezTo>
                      <a:pt x="13335" y="0"/>
                      <a:pt x="17145" y="0"/>
                      <a:pt x="20955" y="3810"/>
                    </a:cubicBezTo>
                    <a:cubicBezTo>
                      <a:pt x="36195" y="19050"/>
                      <a:pt x="62865" y="30480"/>
                      <a:pt x="85725" y="30480"/>
                    </a:cubicBezTo>
                    <a:cubicBezTo>
                      <a:pt x="89535" y="30480"/>
                      <a:pt x="93345" y="30480"/>
                      <a:pt x="97155" y="34290"/>
                    </a:cubicBezTo>
                    <a:cubicBezTo>
                      <a:pt x="100965" y="38100"/>
                      <a:pt x="108585" y="41910"/>
                      <a:pt x="116205" y="45720"/>
                    </a:cubicBezTo>
                    <a:cubicBezTo>
                      <a:pt x="131445" y="49530"/>
                      <a:pt x="131445" y="53340"/>
                      <a:pt x="120015" y="60960"/>
                    </a:cubicBezTo>
                    <a:cubicBezTo>
                      <a:pt x="116205" y="64770"/>
                      <a:pt x="112395" y="68580"/>
                      <a:pt x="112395" y="76200"/>
                    </a:cubicBezTo>
                    <a:cubicBezTo>
                      <a:pt x="112395" y="95250"/>
                      <a:pt x="112395" y="95250"/>
                      <a:pt x="93345" y="99060"/>
                    </a:cubicBezTo>
                    <a:cubicBezTo>
                      <a:pt x="89535" y="99060"/>
                      <a:pt x="85725" y="99060"/>
                      <a:pt x="81915" y="102870"/>
                    </a:cubicBezTo>
                    <a:cubicBezTo>
                      <a:pt x="66675" y="102870"/>
                      <a:pt x="62865" y="102870"/>
                      <a:pt x="66675" y="91440"/>
                    </a:cubicBezTo>
                    <a:close/>
                  </a:path>
                </a:pathLst>
              </a:custGeom>
              <a:solidFill>
                <a:srgbClr val="ABF09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04" name="Freeform: Shape 1303">
                <a:extLst>
                  <a:ext uri="{FF2B5EF4-FFF2-40B4-BE49-F238E27FC236}">
                    <a16:creationId xmlns:a16="http://schemas.microsoft.com/office/drawing/2014/main" id="{CB88B9A8-522E-A258-0020-25E953C5AA85}"/>
                  </a:ext>
                </a:extLst>
              </p:cNvPr>
              <p:cNvSpPr/>
              <p:nvPr/>
            </p:nvSpPr>
            <p:spPr>
              <a:xfrm>
                <a:off x="3844634" y="5173980"/>
                <a:ext cx="140626" cy="80164"/>
              </a:xfrm>
              <a:custGeom>
                <a:avLst/>
                <a:gdLst>
                  <a:gd name="connsiteX0" fmla="*/ 140627 w 140626"/>
                  <a:gd name="connsiteY0" fmla="*/ 64770 h 80164"/>
                  <a:gd name="connsiteX1" fmla="*/ 91097 w 140626"/>
                  <a:gd name="connsiteY1" fmla="*/ 76200 h 80164"/>
                  <a:gd name="connsiteX2" fmla="*/ 37757 w 140626"/>
                  <a:gd name="connsiteY2" fmla="*/ 76200 h 80164"/>
                  <a:gd name="connsiteX3" fmla="*/ 3467 w 140626"/>
                  <a:gd name="connsiteY3" fmla="*/ 68580 h 80164"/>
                  <a:gd name="connsiteX4" fmla="*/ 26327 w 140626"/>
                  <a:gd name="connsiteY4" fmla="*/ 38100 h 80164"/>
                  <a:gd name="connsiteX5" fmla="*/ 37757 w 140626"/>
                  <a:gd name="connsiteY5" fmla="*/ 30480 h 80164"/>
                  <a:gd name="connsiteX6" fmla="*/ 56807 w 140626"/>
                  <a:gd name="connsiteY6" fmla="*/ 15240 h 80164"/>
                  <a:gd name="connsiteX7" fmla="*/ 72047 w 140626"/>
                  <a:gd name="connsiteY7" fmla="*/ 7620 h 80164"/>
                  <a:gd name="connsiteX8" fmla="*/ 106337 w 140626"/>
                  <a:gd name="connsiteY8" fmla="*/ 0 h 80164"/>
                  <a:gd name="connsiteX9" fmla="*/ 129197 w 140626"/>
                  <a:gd name="connsiteY9" fmla="*/ 15240 h 80164"/>
                  <a:gd name="connsiteX10" fmla="*/ 140627 w 140626"/>
                  <a:gd name="connsiteY10" fmla="*/ 64770 h 80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626" h="80164">
                    <a:moveTo>
                      <a:pt x="140627" y="64770"/>
                    </a:moveTo>
                    <a:cubicBezTo>
                      <a:pt x="113957" y="49530"/>
                      <a:pt x="102527" y="60960"/>
                      <a:pt x="91097" y="76200"/>
                    </a:cubicBezTo>
                    <a:cubicBezTo>
                      <a:pt x="64427" y="57150"/>
                      <a:pt x="64427" y="57150"/>
                      <a:pt x="37757" y="76200"/>
                    </a:cubicBezTo>
                    <a:cubicBezTo>
                      <a:pt x="26327" y="83820"/>
                      <a:pt x="7277" y="80010"/>
                      <a:pt x="3467" y="68580"/>
                    </a:cubicBezTo>
                    <a:cubicBezTo>
                      <a:pt x="-4153" y="49530"/>
                      <a:pt x="-343" y="38100"/>
                      <a:pt x="26327" y="38100"/>
                    </a:cubicBezTo>
                    <a:cubicBezTo>
                      <a:pt x="33947" y="38100"/>
                      <a:pt x="37757" y="38100"/>
                      <a:pt x="37757" y="30480"/>
                    </a:cubicBezTo>
                    <a:cubicBezTo>
                      <a:pt x="37757" y="22860"/>
                      <a:pt x="45377" y="15240"/>
                      <a:pt x="56807" y="15240"/>
                    </a:cubicBezTo>
                    <a:cubicBezTo>
                      <a:pt x="64427" y="15240"/>
                      <a:pt x="68237" y="11430"/>
                      <a:pt x="72047" y="7620"/>
                    </a:cubicBezTo>
                    <a:cubicBezTo>
                      <a:pt x="83477" y="0"/>
                      <a:pt x="94907" y="0"/>
                      <a:pt x="106337" y="0"/>
                    </a:cubicBezTo>
                    <a:cubicBezTo>
                      <a:pt x="117767" y="0"/>
                      <a:pt x="125387" y="3810"/>
                      <a:pt x="129197" y="15240"/>
                    </a:cubicBezTo>
                    <a:cubicBezTo>
                      <a:pt x="133007" y="30480"/>
                      <a:pt x="133007" y="45720"/>
                      <a:pt x="140627" y="64770"/>
                    </a:cubicBezTo>
                    <a:close/>
                  </a:path>
                </a:pathLst>
              </a:custGeom>
              <a:solidFill>
                <a:srgbClr val="93EC7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05" name="Freeform: Shape 1304">
                <a:extLst>
                  <a:ext uri="{FF2B5EF4-FFF2-40B4-BE49-F238E27FC236}">
                    <a16:creationId xmlns:a16="http://schemas.microsoft.com/office/drawing/2014/main" id="{4065FBE1-5923-CBF9-2701-920B160B6694}"/>
                  </a:ext>
                </a:extLst>
              </p:cNvPr>
              <p:cNvSpPr/>
              <p:nvPr/>
            </p:nvSpPr>
            <p:spPr>
              <a:xfrm>
                <a:off x="7239424" y="4347209"/>
                <a:ext cx="113876" cy="91594"/>
              </a:xfrm>
              <a:custGeom>
                <a:avLst/>
                <a:gdLst>
                  <a:gd name="connsiteX0" fmla="*/ 113877 w 113876"/>
                  <a:gd name="connsiteY0" fmla="*/ 72390 h 91594"/>
                  <a:gd name="connsiteX1" fmla="*/ 87207 w 113876"/>
                  <a:gd name="connsiteY1" fmla="*/ 72390 h 91594"/>
                  <a:gd name="connsiteX2" fmla="*/ 75777 w 113876"/>
                  <a:gd name="connsiteY2" fmla="*/ 68580 h 91594"/>
                  <a:gd name="connsiteX3" fmla="*/ 45297 w 113876"/>
                  <a:gd name="connsiteY3" fmla="*/ 80010 h 91594"/>
                  <a:gd name="connsiteX4" fmla="*/ 26247 w 113876"/>
                  <a:gd name="connsiteY4" fmla="*/ 87630 h 91594"/>
                  <a:gd name="connsiteX5" fmla="*/ 3387 w 113876"/>
                  <a:gd name="connsiteY5" fmla="*/ 68580 h 91594"/>
                  <a:gd name="connsiteX6" fmla="*/ 3387 w 113876"/>
                  <a:gd name="connsiteY6" fmla="*/ 41910 h 91594"/>
                  <a:gd name="connsiteX7" fmla="*/ 11007 w 113876"/>
                  <a:gd name="connsiteY7" fmla="*/ 19050 h 91594"/>
                  <a:gd name="connsiteX8" fmla="*/ 30057 w 113876"/>
                  <a:gd name="connsiteY8" fmla="*/ 11430 h 91594"/>
                  <a:gd name="connsiteX9" fmla="*/ 75777 w 113876"/>
                  <a:gd name="connsiteY9" fmla="*/ 7620 h 91594"/>
                  <a:gd name="connsiteX10" fmla="*/ 83397 w 113876"/>
                  <a:gd name="connsiteY10" fmla="*/ 0 h 91594"/>
                  <a:gd name="connsiteX11" fmla="*/ 94827 w 113876"/>
                  <a:gd name="connsiteY11" fmla="*/ 7620 h 91594"/>
                  <a:gd name="connsiteX12" fmla="*/ 102447 w 113876"/>
                  <a:gd name="connsiteY12" fmla="*/ 38100 h 91594"/>
                  <a:gd name="connsiteX13" fmla="*/ 98637 w 113876"/>
                  <a:gd name="connsiteY13" fmla="*/ 60960 h 91594"/>
                  <a:gd name="connsiteX14" fmla="*/ 113877 w 113876"/>
                  <a:gd name="connsiteY14" fmla="*/ 72390 h 91594"/>
                  <a:gd name="connsiteX15" fmla="*/ 113877 w 113876"/>
                  <a:gd name="connsiteY15" fmla="*/ 72390 h 91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876" h="91594">
                    <a:moveTo>
                      <a:pt x="113877" y="72390"/>
                    </a:moveTo>
                    <a:cubicBezTo>
                      <a:pt x="106257" y="80010"/>
                      <a:pt x="98637" y="76200"/>
                      <a:pt x="87207" y="72390"/>
                    </a:cubicBezTo>
                    <a:cubicBezTo>
                      <a:pt x="83397" y="72390"/>
                      <a:pt x="79587" y="68580"/>
                      <a:pt x="75777" y="68580"/>
                    </a:cubicBezTo>
                    <a:cubicBezTo>
                      <a:pt x="60537" y="64770"/>
                      <a:pt x="49107" y="68580"/>
                      <a:pt x="45297" y="80010"/>
                    </a:cubicBezTo>
                    <a:cubicBezTo>
                      <a:pt x="41487" y="91440"/>
                      <a:pt x="37677" y="95250"/>
                      <a:pt x="26247" y="87630"/>
                    </a:cubicBezTo>
                    <a:cubicBezTo>
                      <a:pt x="14816" y="83820"/>
                      <a:pt x="11007" y="76200"/>
                      <a:pt x="3387" y="68580"/>
                    </a:cubicBezTo>
                    <a:cubicBezTo>
                      <a:pt x="-4234" y="57150"/>
                      <a:pt x="3387" y="53340"/>
                      <a:pt x="3387" y="41910"/>
                    </a:cubicBezTo>
                    <a:cubicBezTo>
                      <a:pt x="7197" y="34290"/>
                      <a:pt x="7197" y="26670"/>
                      <a:pt x="11007" y="19050"/>
                    </a:cubicBezTo>
                    <a:cubicBezTo>
                      <a:pt x="14816" y="11430"/>
                      <a:pt x="22437" y="11430"/>
                      <a:pt x="30057" y="11430"/>
                    </a:cubicBezTo>
                    <a:cubicBezTo>
                      <a:pt x="52916" y="19050"/>
                      <a:pt x="56727" y="19050"/>
                      <a:pt x="75777" y="7620"/>
                    </a:cubicBezTo>
                    <a:cubicBezTo>
                      <a:pt x="79587" y="3810"/>
                      <a:pt x="79587" y="0"/>
                      <a:pt x="83397" y="0"/>
                    </a:cubicBezTo>
                    <a:cubicBezTo>
                      <a:pt x="87207" y="0"/>
                      <a:pt x="94827" y="0"/>
                      <a:pt x="94827" y="7620"/>
                    </a:cubicBezTo>
                    <a:cubicBezTo>
                      <a:pt x="94827" y="19050"/>
                      <a:pt x="94827" y="26670"/>
                      <a:pt x="102447" y="38100"/>
                    </a:cubicBezTo>
                    <a:cubicBezTo>
                      <a:pt x="106257" y="45720"/>
                      <a:pt x="98637" y="53340"/>
                      <a:pt x="98637" y="60960"/>
                    </a:cubicBezTo>
                    <a:cubicBezTo>
                      <a:pt x="98637" y="72390"/>
                      <a:pt x="102447" y="72390"/>
                      <a:pt x="113877" y="72390"/>
                    </a:cubicBezTo>
                    <a:lnTo>
                      <a:pt x="113877" y="72390"/>
                    </a:lnTo>
                    <a:close/>
                  </a:path>
                </a:pathLst>
              </a:custGeom>
              <a:solidFill>
                <a:srgbClr val="C1F4A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06" name="Freeform: Shape 1305">
                <a:extLst>
                  <a:ext uri="{FF2B5EF4-FFF2-40B4-BE49-F238E27FC236}">
                    <a16:creationId xmlns:a16="http://schemas.microsoft.com/office/drawing/2014/main" id="{F3A193CB-090A-DBF7-45BB-FC219FE19B5A}"/>
                  </a:ext>
                </a:extLst>
              </p:cNvPr>
              <p:cNvSpPr/>
              <p:nvPr/>
            </p:nvSpPr>
            <p:spPr>
              <a:xfrm>
                <a:off x="6226259" y="4856983"/>
                <a:ext cx="134909" cy="91254"/>
              </a:xfrm>
              <a:custGeom>
                <a:avLst/>
                <a:gdLst>
                  <a:gd name="connsiteX0" fmla="*/ 6902 w 134909"/>
                  <a:gd name="connsiteY0" fmla="*/ 61727 h 91254"/>
                  <a:gd name="connsiteX1" fmla="*/ 10711 w 134909"/>
                  <a:gd name="connsiteY1" fmla="*/ 38867 h 91254"/>
                  <a:gd name="connsiteX2" fmla="*/ 29761 w 134909"/>
                  <a:gd name="connsiteY2" fmla="*/ 31247 h 91254"/>
                  <a:gd name="connsiteX3" fmla="*/ 56431 w 134909"/>
                  <a:gd name="connsiteY3" fmla="*/ 27437 h 91254"/>
                  <a:gd name="connsiteX4" fmla="*/ 64052 w 134909"/>
                  <a:gd name="connsiteY4" fmla="*/ 27437 h 91254"/>
                  <a:gd name="connsiteX5" fmla="*/ 64052 w 134909"/>
                  <a:gd name="connsiteY5" fmla="*/ 19817 h 91254"/>
                  <a:gd name="connsiteX6" fmla="*/ 56431 w 134909"/>
                  <a:gd name="connsiteY6" fmla="*/ 8387 h 91254"/>
                  <a:gd name="connsiteX7" fmla="*/ 90721 w 134909"/>
                  <a:gd name="connsiteY7" fmla="*/ 767 h 91254"/>
                  <a:gd name="connsiteX8" fmla="*/ 132631 w 134909"/>
                  <a:gd name="connsiteY8" fmla="*/ 12197 h 91254"/>
                  <a:gd name="connsiteX9" fmla="*/ 125011 w 134909"/>
                  <a:gd name="connsiteY9" fmla="*/ 31247 h 91254"/>
                  <a:gd name="connsiteX10" fmla="*/ 113581 w 134909"/>
                  <a:gd name="connsiteY10" fmla="*/ 42677 h 91254"/>
                  <a:gd name="connsiteX11" fmla="*/ 109771 w 134909"/>
                  <a:gd name="connsiteY11" fmla="*/ 50297 h 91254"/>
                  <a:gd name="connsiteX12" fmla="*/ 117391 w 134909"/>
                  <a:gd name="connsiteY12" fmla="*/ 61727 h 91254"/>
                  <a:gd name="connsiteX13" fmla="*/ 90721 w 134909"/>
                  <a:gd name="connsiteY13" fmla="*/ 88397 h 91254"/>
                  <a:gd name="connsiteX14" fmla="*/ 75481 w 134909"/>
                  <a:gd name="connsiteY14" fmla="*/ 88397 h 91254"/>
                  <a:gd name="connsiteX15" fmla="*/ 52621 w 134909"/>
                  <a:gd name="connsiteY15" fmla="*/ 76967 h 91254"/>
                  <a:gd name="connsiteX16" fmla="*/ 45002 w 134909"/>
                  <a:gd name="connsiteY16" fmla="*/ 50297 h 91254"/>
                  <a:gd name="connsiteX17" fmla="*/ 6902 w 134909"/>
                  <a:gd name="connsiteY17" fmla="*/ 61727 h 91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909" h="91254">
                    <a:moveTo>
                      <a:pt x="6902" y="61727"/>
                    </a:moveTo>
                    <a:cubicBezTo>
                      <a:pt x="-4529" y="50297"/>
                      <a:pt x="-719" y="42677"/>
                      <a:pt x="10711" y="38867"/>
                    </a:cubicBezTo>
                    <a:cubicBezTo>
                      <a:pt x="18331" y="38867"/>
                      <a:pt x="25952" y="38867"/>
                      <a:pt x="29761" y="31247"/>
                    </a:cubicBezTo>
                    <a:cubicBezTo>
                      <a:pt x="37381" y="19817"/>
                      <a:pt x="45002" y="16007"/>
                      <a:pt x="56431" y="27437"/>
                    </a:cubicBezTo>
                    <a:cubicBezTo>
                      <a:pt x="56431" y="31247"/>
                      <a:pt x="64052" y="31247"/>
                      <a:pt x="64052" y="27437"/>
                    </a:cubicBezTo>
                    <a:cubicBezTo>
                      <a:pt x="67861" y="23627"/>
                      <a:pt x="67861" y="19817"/>
                      <a:pt x="64052" y="19817"/>
                    </a:cubicBezTo>
                    <a:cubicBezTo>
                      <a:pt x="60241" y="16007"/>
                      <a:pt x="56431" y="16007"/>
                      <a:pt x="56431" y="8387"/>
                    </a:cubicBezTo>
                    <a:cubicBezTo>
                      <a:pt x="67861" y="8387"/>
                      <a:pt x="79291" y="8387"/>
                      <a:pt x="90721" y="767"/>
                    </a:cubicBezTo>
                    <a:cubicBezTo>
                      <a:pt x="94531" y="-3043"/>
                      <a:pt x="128821" y="8387"/>
                      <a:pt x="132631" y="12197"/>
                    </a:cubicBezTo>
                    <a:cubicBezTo>
                      <a:pt x="136441" y="19817"/>
                      <a:pt x="136441" y="27437"/>
                      <a:pt x="125011" y="31247"/>
                    </a:cubicBezTo>
                    <a:cubicBezTo>
                      <a:pt x="121202" y="35057"/>
                      <a:pt x="117391" y="38867"/>
                      <a:pt x="113581" y="42677"/>
                    </a:cubicBezTo>
                    <a:cubicBezTo>
                      <a:pt x="109771" y="46487"/>
                      <a:pt x="109771" y="46487"/>
                      <a:pt x="109771" y="50297"/>
                    </a:cubicBezTo>
                    <a:cubicBezTo>
                      <a:pt x="113581" y="54107"/>
                      <a:pt x="121202" y="57917"/>
                      <a:pt x="117391" y="61727"/>
                    </a:cubicBezTo>
                    <a:cubicBezTo>
                      <a:pt x="109771" y="69347"/>
                      <a:pt x="102152" y="80777"/>
                      <a:pt x="90721" y="88397"/>
                    </a:cubicBezTo>
                    <a:cubicBezTo>
                      <a:pt x="86911" y="92207"/>
                      <a:pt x="79291" y="92207"/>
                      <a:pt x="75481" y="88397"/>
                    </a:cubicBezTo>
                    <a:cubicBezTo>
                      <a:pt x="67861" y="80777"/>
                      <a:pt x="60241" y="80777"/>
                      <a:pt x="52621" y="76967"/>
                    </a:cubicBezTo>
                    <a:cubicBezTo>
                      <a:pt x="45002" y="69347"/>
                      <a:pt x="45002" y="57917"/>
                      <a:pt x="45002" y="50297"/>
                    </a:cubicBezTo>
                    <a:cubicBezTo>
                      <a:pt x="33571" y="61727"/>
                      <a:pt x="22141" y="69347"/>
                      <a:pt x="6902" y="61727"/>
                    </a:cubicBezTo>
                    <a:close/>
                  </a:path>
                </a:pathLst>
              </a:custGeom>
              <a:solidFill>
                <a:srgbClr val="B0F19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07" name="Freeform: Shape 1306">
                <a:extLst>
                  <a:ext uri="{FF2B5EF4-FFF2-40B4-BE49-F238E27FC236}">
                    <a16:creationId xmlns:a16="http://schemas.microsoft.com/office/drawing/2014/main" id="{A4F9D1C6-48CC-145E-B100-784F9B4E5734}"/>
                  </a:ext>
                </a:extLst>
              </p:cNvPr>
              <p:cNvSpPr/>
              <p:nvPr/>
            </p:nvSpPr>
            <p:spPr>
              <a:xfrm>
                <a:off x="7398431" y="4465319"/>
                <a:ext cx="114889" cy="85320"/>
              </a:xfrm>
              <a:custGeom>
                <a:avLst/>
                <a:gdLst>
                  <a:gd name="connsiteX0" fmla="*/ 76789 w 114889"/>
                  <a:gd name="connsiteY0" fmla="*/ 0 h 85320"/>
                  <a:gd name="connsiteX1" fmla="*/ 114889 w 114889"/>
                  <a:gd name="connsiteY1" fmla="*/ 7620 h 85320"/>
                  <a:gd name="connsiteX2" fmla="*/ 88219 w 114889"/>
                  <a:gd name="connsiteY2" fmla="*/ 34290 h 85320"/>
                  <a:gd name="connsiteX3" fmla="*/ 69169 w 114889"/>
                  <a:gd name="connsiteY3" fmla="*/ 45720 h 85320"/>
                  <a:gd name="connsiteX4" fmla="*/ 84409 w 114889"/>
                  <a:gd name="connsiteY4" fmla="*/ 53340 h 85320"/>
                  <a:gd name="connsiteX5" fmla="*/ 92030 w 114889"/>
                  <a:gd name="connsiteY5" fmla="*/ 57150 h 85320"/>
                  <a:gd name="connsiteX6" fmla="*/ 88219 w 114889"/>
                  <a:gd name="connsiteY6" fmla="*/ 64770 h 85320"/>
                  <a:gd name="connsiteX7" fmla="*/ 72980 w 114889"/>
                  <a:gd name="connsiteY7" fmla="*/ 76200 h 85320"/>
                  <a:gd name="connsiteX8" fmla="*/ 38689 w 114889"/>
                  <a:gd name="connsiteY8" fmla="*/ 80010 h 85320"/>
                  <a:gd name="connsiteX9" fmla="*/ 4399 w 114889"/>
                  <a:gd name="connsiteY9" fmla="*/ 76200 h 85320"/>
                  <a:gd name="connsiteX10" fmla="*/ 4399 w 114889"/>
                  <a:gd name="connsiteY10" fmla="*/ 64770 h 85320"/>
                  <a:gd name="connsiteX11" fmla="*/ 8209 w 114889"/>
                  <a:gd name="connsiteY11" fmla="*/ 53340 h 85320"/>
                  <a:gd name="connsiteX12" fmla="*/ 15830 w 114889"/>
                  <a:gd name="connsiteY12" fmla="*/ 22860 h 85320"/>
                  <a:gd name="connsiteX13" fmla="*/ 23449 w 114889"/>
                  <a:gd name="connsiteY13" fmla="*/ 11430 h 85320"/>
                  <a:gd name="connsiteX14" fmla="*/ 46309 w 114889"/>
                  <a:gd name="connsiteY14" fmla="*/ 15240 h 85320"/>
                  <a:gd name="connsiteX15" fmla="*/ 76789 w 114889"/>
                  <a:gd name="connsiteY15" fmla="*/ 0 h 85320"/>
                  <a:gd name="connsiteX16" fmla="*/ 76789 w 114889"/>
                  <a:gd name="connsiteY16" fmla="*/ 0 h 85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889" h="85320">
                    <a:moveTo>
                      <a:pt x="76789" y="0"/>
                    </a:moveTo>
                    <a:cubicBezTo>
                      <a:pt x="92030" y="0"/>
                      <a:pt x="103459" y="0"/>
                      <a:pt x="114889" y="7620"/>
                    </a:cubicBezTo>
                    <a:cubicBezTo>
                      <a:pt x="114889" y="22860"/>
                      <a:pt x="107269" y="34290"/>
                      <a:pt x="88219" y="34290"/>
                    </a:cubicBezTo>
                    <a:cubicBezTo>
                      <a:pt x="80599" y="34290"/>
                      <a:pt x="72980" y="41910"/>
                      <a:pt x="69169" y="45720"/>
                    </a:cubicBezTo>
                    <a:cubicBezTo>
                      <a:pt x="72980" y="53340"/>
                      <a:pt x="76789" y="57150"/>
                      <a:pt x="84409" y="53340"/>
                    </a:cubicBezTo>
                    <a:cubicBezTo>
                      <a:pt x="88219" y="53340"/>
                      <a:pt x="92030" y="53340"/>
                      <a:pt x="92030" y="57150"/>
                    </a:cubicBezTo>
                    <a:cubicBezTo>
                      <a:pt x="92030" y="60960"/>
                      <a:pt x="92030" y="64770"/>
                      <a:pt x="88219" y="64770"/>
                    </a:cubicBezTo>
                    <a:cubicBezTo>
                      <a:pt x="80599" y="64770"/>
                      <a:pt x="76789" y="72390"/>
                      <a:pt x="72980" y="76200"/>
                    </a:cubicBezTo>
                    <a:cubicBezTo>
                      <a:pt x="61549" y="87630"/>
                      <a:pt x="50119" y="87630"/>
                      <a:pt x="38689" y="80010"/>
                    </a:cubicBezTo>
                    <a:cubicBezTo>
                      <a:pt x="27259" y="72390"/>
                      <a:pt x="15830" y="64770"/>
                      <a:pt x="4399" y="76200"/>
                    </a:cubicBezTo>
                    <a:cubicBezTo>
                      <a:pt x="-3220" y="72390"/>
                      <a:pt x="589" y="68580"/>
                      <a:pt x="4399" y="64770"/>
                    </a:cubicBezTo>
                    <a:cubicBezTo>
                      <a:pt x="12019" y="60960"/>
                      <a:pt x="8209" y="57150"/>
                      <a:pt x="8209" y="53340"/>
                    </a:cubicBezTo>
                    <a:cubicBezTo>
                      <a:pt x="4399" y="41910"/>
                      <a:pt x="4399" y="30480"/>
                      <a:pt x="15830" y="22860"/>
                    </a:cubicBezTo>
                    <a:cubicBezTo>
                      <a:pt x="23449" y="19050"/>
                      <a:pt x="19639" y="15240"/>
                      <a:pt x="23449" y="11430"/>
                    </a:cubicBezTo>
                    <a:cubicBezTo>
                      <a:pt x="31069" y="11430"/>
                      <a:pt x="38689" y="15240"/>
                      <a:pt x="46309" y="15240"/>
                    </a:cubicBezTo>
                    <a:cubicBezTo>
                      <a:pt x="69169" y="19050"/>
                      <a:pt x="69169" y="19050"/>
                      <a:pt x="76789" y="0"/>
                    </a:cubicBezTo>
                    <a:lnTo>
                      <a:pt x="76789" y="0"/>
                    </a:lnTo>
                    <a:close/>
                  </a:path>
                </a:pathLst>
              </a:custGeom>
              <a:solidFill>
                <a:srgbClr val="B2F29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08" name="Freeform: Shape 1307">
                <a:extLst>
                  <a:ext uri="{FF2B5EF4-FFF2-40B4-BE49-F238E27FC236}">
                    <a16:creationId xmlns:a16="http://schemas.microsoft.com/office/drawing/2014/main" id="{38238DDF-0D02-B45E-210C-A2E2820E3639}"/>
                  </a:ext>
                </a:extLst>
              </p:cNvPr>
              <p:cNvSpPr/>
              <p:nvPr/>
            </p:nvSpPr>
            <p:spPr>
              <a:xfrm>
                <a:off x="7832939" y="4178374"/>
                <a:ext cx="102339" cy="100255"/>
              </a:xfrm>
              <a:custGeom>
                <a:avLst/>
                <a:gdLst>
                  <a:gd name="connsiteX0" fmla="*/ 34711 w 102339"/>
                  <a:gd name="connsiteY0" fmla="*/ 5005 h 100255"/>
                  <a:gd name="connsiteX1" fmla="*/ 61381 w 102339"/>
                  <a:gd name="connsiteY1" fmla="*/ 12625 h 100255"/>
                  <a:gd name="connsiteX2" fmla="*/ 69001 w 102339"/>
                  <a:gd name="connsiteY2" fmla="*/ 31675 h 100255"/>
                  <a:gd name="connsiteX3" fmla="*/ 88051 w 102339"/>
                  <a:gd name="connsiteY3" fmla="*/ 27865 h 100255"/>
                  <a:gd name="connsiteX4" fmla="*/ 99481 w 102339"/>
                  <a:gd name="connsiteY4" fmla="*/ 27865 h 100255"/>
                  <a:gd name="connsiteX5" fmla="*/ 99481 w 102339"/>
                  <a:gd name="connsiteY5" fmla="*/ 35485 h 100255"/>
                  <a:gd name="connsiteX6" fmla="*/ 91861 w 102339"/>
                  <a:gd name="connsiteY6" fmla="*/ 58345 h 100255"/>
                  <a:gd name="connsiteX7" fmla="*/ 80431 w 102339"/>
                  <a:gd name="connsiteY7" fmla="*/ 77395 h 100255"/>
                  <a:gd name="connsiteX8" fmla="*/ 65192 w 102339"/>
                  <a:gd name="connsiteY8" fmla="*/ 92635 h 100255"/>
                  <a:gd name="connsiteX9" fmla="*/ 46142 w 102339"/>
                  <a:gd name="connsiteY9" fmla="*/ 100255 h 100255"/>
                  <a:gd name="connsiteX10" fmla="*/ 422 w 102339"/>
                  <a:gd name="connsiteY10" fmla="*/ 62155 h 100255"/>
                  <a:gd name="connsiteX11" fmla="*/ 34711 w 102339"/>
                  <a:gd name="connsiteY11" fmla="*/ 5005 h 100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339" h="100255">
                    <a:moveTo>
                      <a:pt x="34711" y="5005"/>
                    </a:moveTo>
                    <a:cubicBezTo>
                      <a:pt x="53761" y="-2615"/>
                      <a:pt x="53761" y="-2615"/>
                      <a:pt x="61381" y="12625"/>
                    </a:cubicBezTo>
                    <a:cubicBezTo>
                      <a:pt x="65192" y="16435"/>
                      <a:pt x="65192" y="24055"/>
                      <a:pt x="69001" y="31675"/>
                    </a:cubicBezTo>
                    <a:cubicBezTo>
                      <a:pt x="76622" y="31675"/>
                      <a:pt x="80431" y="31675"/>
                      <a:pt x="88051" y="27865"/>
                    </a:cubicBezTo>
                    <a:cubicBezTo>
                      <a:pt x="91861" y="27865"/>
                      <a:pt x="95672" y="27865"/>
                      <a:pt x="99481" y="27865"/>
                    </a:cubicBezTo>
                    <a:cubicBezTo>
                      <a:pt x="103292" y="31675"/>
                      <a:pt x="103292" y="35485"/>
                      <a:pt x="99481" y="35485"/>
                    </a:cubicBezTo>
                    <a:cubicBezTo>
                      <a:pt x="88051" y="43105"/>
                      <a:pt x="88051" y="50725"/>
                      <a:pt x="91861" y="58345"/>
                    </a:cubicBezTo>
                    <a:cubicBezTo>
                      <a:pt x="91861" y="65965"/>
                      <a:pt x="84242" y="69775"/>
                      <a:pt x="80431" y="77395"/>
                    </a:cubicBezTo>
                    <a:cubicBezTo>
                      <a:pt x="76622" y="81205"/>
                      <a:pt x="69001" y="85015"/>
                      <a:pt x="65192" y="92635"/>
                    </a:cubicBezTo>
                    <a:cubicBezTo>
                      <a:pt x="61381" y="100255"/>
                      <a:pt x="53761" y="100255"/>
                      <a:pt x="46142" y="100255"/>
                    </a:cubicBezTo>
                    <a:cubicBezTo>
                      <a:pt x="34711" y="96445"/>
                      <a:pt x="422" y="69775"/>
                      <a:pt x="422" y="62155"/>
                    </a:cubicBezTo>
                    <a:cubicBezTo>
                      <a:pt x="-3389" y="43105"/>
                      <a:pt x="19472" y="12625"/>
                      <a:pt x="34711" y="5005"/>
                    </a:cubicBezTo>
                    <a:close/>
                  </a:path>
                </a:pathLst>
              </a:custGeom>
              <a:solidFill>
                <a:srgbClr val="A7F08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09" name="Freeform: Shape 1308">
                <a:extLst>
                  <a:ext uri="{FF2B5EF4-FFF2-40B4-BE49-F238E27FC236}">
                    <a16:creationId xmlns:a16="http://schemas.microsoft.com/office/drawing/2014/main" id="{14956982-2E91-A6D6-863B-77BE8DFFCE6C}"/>
                  </a:ext>
                </a:extLst>
              </p:cNvPr>
              <p:cNvSpPr/>
              <p:nvPr/>
            </p:nvSpPr>
            <p:spPr>
              <a:xfrm>
                <a:off x="7749540" y="4160519"/>
                <a:ext cx="152400" cy="133350"/>
              </a:xfrm>
              <a:custGeom>
                <a:avLst/>
                <a:gdLst>
                  <a:gd name="connsiteX0" fmla="*/ 118110 w 152400"/>
                  <a:gd name="connsiteY0" fmla="*/ 22860 h 133350"/>
                  <a:gd name="connsiteX1" fmla="*/ 102870 w 152400"/>
                  <a:gd name="connsiteY1" fmla="*/ 38100 h 133350"/>
                  <a:gd name="connsiteX2" fmla="*/ 91440 w 152400"/>
                  <a:gd name="connsiteY2" fmla="*/ 64770 h 133350"/>
                  <a:gd name="connsiteX3" fmla="*/ 106680 w 152400"/>
                  <a:gd name="connsiteY3" fmla="*/ 95250 h 133350"/>
                  <a:gd name="connsiteX4" fmla="*/ 118110 w 152400"/>
                  <a:gd name="connsiteY4" fmla="*/ 102870 h 133350"/>
                  <a:gd name="connsiteX5" fmla="*/ 148590 w 152400"/>
                  <a:gd name="connsiteY5" fmla="*/ 106680 h 133350"/>
                  <a:gd name="connsiteX6" fmla="*/ 152400 w 152400"/>
                  <a:gd name="connsiteY6" fmla="*/ 118110 h 133350"/>
                  <a:gd name="connsiteX7" fmla="*/ 133350 w 152400"/>
                  <a:gd name="connsiteY7" fmla="*/ 129540 h 133350"/>
                  <a:gd name="connsiteX8" fmla="*/ 106680 w 152400"/>
                  <a:gd name="connsiteY8" fmla="*/ 133350 h 133350"/>
                  <a:gd name="connsiteX9" fmla="*/ 99060 w 152400"/>
                  <a:gd name="connsiteY9" fmla="*/ 133350 h 133350"/>
                  <a:gd name="connsiteX10" fmla="*/ 41910 w 152400"/>
                  <a:gd name="connsiteY10" fmla="*/ 118110 h 133350"/>
                  <a:gd name="connsiteX11" fmla="*/ 0 w 152400"/>
                  <a:gd name="connsiteY11" fmla="*/ 102870 h 133350"/>
                  <a:gd name="connsiteX12" fmla="*/ 34290 w 152400"/>
                  <a:gd name="connsiteY12" fmla="*/ 68580 h 133350"/>
                  <a:gd name="connsiteX13" fmla="*/ 83820 w 152400"/>
                  <a:gd name="connsiteY13" fmla="*/ 22860 h 133350"/>
                  <a:gd name="connsiteX14" fmla="*/ 99060 w 152400"/>
                  <a:gd name="connsiteY14" fmla="*/ 26670 h 133350"/>
                  <a:gd name="connsiteX15" fmla="*/ 99060 w 152400"/>
                  <a:gd name="connsiteY15" fmla="*/ 15240 h 133350"/>
                  <a:gd name="connsiteX16" fmla="*/ 99060 w 152400"/>
                  <a:gd name="connsiteY16" fmla="*/ 3810 h 133350"/>
                  <a:gd name="connsiteX17" fmla="*/ 114300 w 152400"/>
                  <a:gd name="connsiteY17" fmla="*/ 0 h 133350"/>
                  <a:gd name="connsiteX18" fmla="*/ 118110 w 152400"/>
                  <a:gd name="connsiteY18" fmla="*/ 11430 h 133350"/>
                  <a:gd name="connsiteX19" fmla="*/ 118110 w 152400"/>
                  <a:gd name="connsiteY19" fmla="*/ 22860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2400" h="133350">
                    <a:moveTo>
                      <a:pt x="118110" y="22860"/>
                    </a:moveTo>
                    <a:cubicBezTo>
                      <a:pt x="110490" y="26670"/>
                      <a:pt x="102870" y="30480"/>
                      <a:pt x="102870" y="38100"/>
                    </a:cubicBezTo>
                    <a:cubicBezTo>
                      <a:pt x="102870" y="45720"/>
                      <a:pt x="95250" y="53340"/>
                      <a:pt x="91440" y="64770"/>
                    </a:cubicBezTo>
                    <a:cubicBezTo>
                      <a:pt x="83820" y="83820"/>
                      <a:pt x="87630" y="87630"/>
                      <a:pt x="106680" y="95250"/>
                    </a:cubicBezTo>
                    <a:cubicBezTo>
                      <a:pt x="110490" y="99060"/>
                      <a:pt x="118110" y="99060"/>
                      <a:pt x="118110" y="102870"/>
                    </a:cubicBezTo>
                    <a:cubicBezTo>
                      <a:pt x="125730" y="114300"/>
                      <a:pt x="137160" y="114300"/>
                      <a:pt x="148590" y="106680"/>
                    </a:cubicBezTo>
                    <a:cubicBezTo>
                      <a:pt x="152400" y="110490"/>
                      <a:pt x="152400" y="114300"/>
                      <a:pt x="152400" y="118110"/>
                    </a:cubicBezTo>
                    <a:cubicBezTo>
                      <a:pt x="144780" y="121920"/>
                      <a:pt x="137160" y="125730"/>
                      <a:pt x="133350" y="129540"/>
                    </a:cubicBezTo>
                    <a:cubicBezTo>
                      <a:pt x="125730" y="129540"/>
                      <a:pt x="114300" y="129540"/>
                      <a:pt x="106680" y="133350"/>
                    </a:cubicBezTo>
                    <a:cubicBezTo>
                      <a:pt x="102870" y="133350"/>
                      <a:pt x="99060" y="133350"/>
                      <a:pt x="99060" y="133350"/>
                    </a:cubicBezTo>
                    <a:cubicBezTo>
                      <a:pt x="83820" y="114300"/>
                      <a:pt x="64770" y="114300"/>
                      <a:pt x="41910" y="118110"/>
                    </a:cubicBezTo>
                    <a:cubicBezTo>
                      <a:pt x="38100" y="99060"/>
                      <a:pt x="19050" y="106680"/>
                      <a:pt x="0" y="102870"/>
                    </a:cubicBezTo>
                    <a:cubicBezTo>
                      <a:pt x="15240" y="91440"/>
                      <a:pt x="22860" y="80010"/>
                      <a:pt x="34290" y="68580"/>
                    </a:cubicBezTo>
                    <a:cubicBezTo>
                      <a:pt x="64770" y="64770"/>
                      <a:pt x="80010" y="49530"/>
                      <a:pt x="83820" y="22860"/>
                    </a:cubicBezTo>
                    <a:cubicBezTo>
                      <a:pt x="87630" y="22860"/>
                      <a:pt x="95250" y="30480"/>
                      <a:pt x="99060" y="26670"/>
                    </a:cubicBezTo>
                    <a:cubicBezTo>
                      <a:pt x="106680" y="22860"/>
                      <a:pt x="102870" y="19050"/>
                      <a:pt x="99060" y="15240"/>
                    </a:cubicBezTo>
                    <a:cubicBezTo>
                      <a:pt x="95250" y="11430"/>
                      <a:pt x="95250" y="7620"/>
                      <a:pt x="99060" y="3810"/>
                    </a:cubicBezTo>
                    <a:cubicBezTo>
                      <a:pt x="102870" y="0"/>
                      <a:pt x="110490" y="0"/>
                      <a:pt x="114300" y="0"/>
                    </a:cubicBezTo>
                    <a:cubicBezTo>
                      <a:pt x="121920" y="3810"/>
                      <a:pt x="118110" y="7620"/>
                      <a:pt x="118110" y="11430"/>
                    </a:cubicBezTo>
                    <a:cubicBezTo>
                      <a:pt x="118110" y="15240"/>
                      <a:pt x="118110" y="19050"/>
                      <a:pt x="118110" y="22860"/>
                    </a:cubicBezTo>
                    <a:close/>
                  </a:path>
                </a:pathLst>
              </a:custGeom>
              <a:solidFill>
                <a:srgbClr val="CAF6B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10" name="Freeform: Shape 1309">
                <a:extLst>
                  <a:ext uri="{FF2B5EF4-FFF2-40B4-BE49-F238E27FC236}">
                    <a16:creationId xmlns:a16="http://schemas.microsoft.com/office/drawing/2014/main" id="{E5DC5EE0-EF42-A9E8-48F0-8D7E5334E2D5}"/>
                  </a:ext>
                </a:extLst>
              </p:cNvPr>
              <p:cNvSpPr/>
              <p:nvPr/>
            </p:nvSpPr>
            <p:spPr>
              <a:xfrm>
                <a:off x="6671554" y="4387389"/>
                <a:ext cx="117233" cy="66370"/>
              </a:xfrm>
              <a:custGeom>
                <a:avLst/>
                <a:gdLst>
                  <a:gd name="connsiteX0" fmla="*/ 95007 w 117233"/>
                  <a:gd name="connsiteY0" fmla="*/ 62691 h 66370"/>
                  <a:gd name="connsiteX1" fmla="*/ 60716 w 117233"/>
                  <a:gd name="connsiteY1" fmla="*/ 47451 h 66370"/>
                  <a:gd name="connsiteX2" fmla="*/ 22616 w 117233"/>
                  <a:gd name="connsiteY2" fmla="*/ 55070 h 66370"/>
                  <a:gd name="connsiteX3" fmla="*/ 3566 w 117233"/>
                  <a:gd name="connsiteY3" fmla="*/ 28401 h 66370"/>
                  <a:gd name="connsiteX4" fmla="*/ 56907 w 117233"/>
                  <a:gd name="connsiteY4" fmla="*/ 1730 h 66370"/>
                  <a:gd name="connsiteX5" fmla="*/ 87386 w 117233"/>
                  <a:gd name="connsiteY5" fmla="*/ 13161 h 66370"/>
                  <a:gd name="connsiteX6" fmla="*/ 95007 w 117233"/>
                  <a:gd name="connsiteY6" fmla="*/ 13161 h 66370"/>
                  <a:gd name="connsiteX7" fmla="*/ 106436 w 117233"/>
                  <a:gd name="connsiteY7" fmla="*/ 47451 h 66370"/>
                  <a:gd name="connsiteX8" fmla="*/ 95007 w 117233"/>
                  <a:gd name="connsiteY8" fmla="*/ 62691 h 66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233" h="66370">
                    <a:moveTo>
                      <a:pt x="95007" y="62691"/>
                    </a:moveTo>
                    <a:cubicBezTo>
                      <a:pt x="75957" y="70311"/>
                      <a:pt x="72146" y="66501"/>
                      <a:pt x="60716" y="47451"/>
                    </a:cubicBezTo>
                    <a:cubicBezTo>
                      <a:pt x="49286" y="55070"/>
                      <a:pt x="37857" y="55070"/>
                      <a:pt x="22616" y="55070"/>
                    </a:cubicBezTo>
                    <a:cubicBezTo>
                      <a:pt x="-243" y="55070"/>
                      <a:pt x="-4054" y="43641"/>
                      <a:pt x="3566" y="28401"/>
                    </a:cubicBezTo>
                    <a:cubicBezTo>
                      <a:pt x="14996" y="-2080"/>
                      <a:pt x="14996" y="-2080"/>
                      <a:pt x="56907" y="1730"/>
                    </a:cubicBezTo>
                    <a:cubicBezTo>
                      <a:pt x="60716" y="16970"/>
                      <a:pt x="79766" y="5541"/>
                      <a:pt x="87386" y="13161"/>
                    </a:cubicBezTo>
                    <a:cubicBezTo>
                      <a:pt x="91196" y="13161"/>
                      <a:pt x="95007" y="13161"/>
                      <a:pt x="95007" y="13161"/>
                    </a:cubicBezTo>
                    <a:cubicBezTo>
                      <a:pt x="117866" y="20780"/>
                      <a:pt x="125486" y="32211"/>
                      <a:pt x="106436" y="47451"/>
                    </a:cubicBezTo>
                    <a:cubicBezTo>
                      <a:pt x="98816" y="47451"/>
                      <a:pt x="98816" y="55070"/>
                      <a:pt x="95007" y="62691"/>
                    </a:cubicBezTo>
                    <a:close/>
                  </a:path>
                </a:pathLst>
              </a:custGeom>
              <a:solidFill>
                <a:srgbClr val="A8F08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11" name="Freeform: Shape 1310">
                <a:extLst>
                  <a:ext uri="{FF2B5EF4-FFF2-40B4-BE49-F238E27FC236}">
                    <a16:creationId xmlns:a16="http://schemas.microsoft.com/office/drawing/2014/main" id="{0360740A-28BE-882B-1962-6C9C441163E0}"/>
                  </a:ext>
                </a:extLst>
              </p:cNvPr>
              <p:cNvSpPr/>
              <p:nvPr/>
            </p:nvSpPr>
            <p:spPr>
              <a:xfrm>
                <a:off x="5308073" y="5161960"/>
                <a:ext cx="132607" cy="77856"/>
              </a:xfrm>
              <a:custGeom>
                <a:avLst/>
                <a:gdLst>
                  <a:gd name="connsiteX0" fmla="*/ 132608 w 132607"/>
                  <a:gd name="connsiteY0" fmla="*/ 23450 h 77856"/>
                  <a:gd name="connsiteX1" fmla="*/ 132608 w 132607"/>
                  <a:gd name="connsiteY1" fmla="*/ 38689 h 77856"/>
                  <a:gd name="connsiteX2" fmla="*/ 124988 w 132607"/>
                  <a:gd name="connsiteY2" fmla="*/ 46309 h 77856"/>
                  <a:gd name="connsiteX3" fmla="*/ 79267 w 132607"/>
                  <a:gd name="connsiteY3" fmla="*/ 53929 h 77856"/>
                  <a:gd name="connsiteX4" fmla="*/ 44977 w 132607"/>
                  <a:gd name="connsiteY4" fmla="*/ 72979 h 77856"/>
                  <a:gd name="connsiteX5" fmla="*/ 25927 w 132607"/>
                  <a:gd name="connsiteY5" fmla="*/ 76789 h 77856"/>
                  <a:gd name="connsiteX6" fmla="*/ 6877 w 132607"/>
                  <a:gd name="connsiteY6" fmla="*/ 57739 h 77856"/>
                  <a:gd name="connsiteX7" fmla="*/ 3067 w 132607"/>
                  <a:gd name="connsiteY7" fmla="*/ 50120 h 77856"/>
                  <a:gd name="connsiteX8" fmla="*/ 14497 w 132607"/>
                  <a:gd name="connsiteY8" fmla="*/ 23450 h 77856"/>
                  <a:gd name="connsiteX9" fmla="*/ 41167 w 132607"/>
                  <a:gd name="connsiteY9" fmla="*/ 19639 h 77856"/>
                  <a:gd name="connsiteX10" fmla="*/ 109747 w 132607"/>
                  <a:gd name="connsiteY10" fmla="*/ 4400 h 77856"/>
                  <a:gd name="connsiteX11" fmla="*/ 124988 w 132607"/>
                  <a:gd name="connsiteY11" fmla="*/ 4400 h 77856"/>
                  <a:gd name="connsiteX12" fmla="*/ 124988 w 132607"/>
                  <a:gd name="connsiteY12" fmla="*/ 8209 h 77856"/>
                  <a:gd name="connsiteX13" fmla="*/ 132608 w 132607"/>
                  <a:gd name="connsiteY13" fmla="*/ 23450 h 77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607" h="77856">
                    <a:moveTo>
                      <a:pt x="132608" y="23450"/>
                    </a:moveTo>
                    <a:cubicBezTo>
                      <a:pt x="132608" y="27259"/>
                      <a:pt x="132608" y="34879"/>
                      <a:pt x="132608" y="38689"/>
                    </a:cubicBezTo>
                    <a:cubicBezTo>
                      <a:pt x="132608" y="42500"/>
                      <a:pt x="132608" y="46309"/>
                      <a:pt x="124988" y="46309"/>
                    </a:cubicBezTo>
                    <a:cubicBezTo>
                      <a:pt x="109747" y="50120"/>
                      <a:pt x="94508" y="50120"/>
                      <a:pt x="79267" y="53929"/>
                    </a:cubicBezTo>
                    <a:cubicBezTo>
                      <a:pt x="67838" y="53929"/>
                      <a:pt x="60217" y="69170"/>
                      <a:pt x="44977" y="72979"/>
                    </a:cubicBezTo>
                    <a:cubicBezTo>
                      <a:pt x="37358" y="72979"/>
                      <a:pt x="33547" y="80600"/>
                      <a:pt x="25927" y="76789"/>
                    </a:cubicBezTo>
                    <a:cubicBezTo>
                      <a:pt x="18308" y="72979"/>
                      <a:pt x="10688" y="69170"/>
                      <a:pt x="6877" y="57739"/>
                    </a:cubicBezTo>
                    <a:cubicBezTo>
                      <a:pt x="6877" y="53929"/>
                      <a:pt x="3067" y="53929"/>
                      <a:pt x="3067" y="50120"/>
                    </a:cubicBezTo>
                    <a:cubicBezTo>
                      <a:pt x="-4553" y="34879"/>
                      <a:pt x="3067" y="27259"/>
                      <a:pt x="14497" y="23450"/>
                    </a:cubicBezTo>
                    <a:cubicBezTo>
                      <a:pt x="22117" y="19639"/>
                      <a:pt x="33547" y="19639"/>
                      <a:pt x="41167" y="19639"/>
                    </a:cubicBezTo>
                    <a:cubicBezTo>
                      <a:pt x="67838" y="31070"/>
                      <a:pt x="86888" y="15829"/>
                      <a:pt x="109747" y="4400"/>
                    </a:cubicBezTo>
                    <a:cubicBezTo>
                      <a:pt x="117367" y="589"/>
                      <a:pt x="121177" y="-3221"/>
                      <a:pt x="124988" y="4400"/>
                    </a:cubicBezTo>
                    <a:cubicBezTo>
                      <a:pt x="124988" y="4400"/>
                      <a:pt x="124988" y="8209"/>
                      <a:pt x="124988" y="8209"/>
                    </a:cubicBezTo>
                    <a:cubicBezTo>
                      <a:pt x="132608" y="12020"/>
                      <a:pt x="128797" y="15829"/>
                      <a:pt x="132608" y="23450"/>
                    </a:cubicBezTo>
                    <a:close/>
                  </a:path>
                </a:pathLst>
              </a:custGeom>
              <a:solidFill>
                <a:srgbClr val="8AEA6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12" name="Freeform: Shape 1311">
                <a:extLst>
                  <a:ext uri="{FF2B5EF4-FFF2-40B4-BE49-F238E27FC236}">
                    <a16:creationId xmlns:a16="http://schemas.microsoft.com/office/drawing/2014/main" id="{1F0755D0-D447-44EC-DE66-06C564243667}"/>
                  </a:ext>
                </a:extLst>
              </p:cNvPr>
              <p:cNvSpPr/>
              <p:nvPr/>
            </p:nvSpPr>
            <p:spPr>
              <a:xfrm>
                <a:off x="6435090" y="4870132"/>
                <a:ext cx="95250" cy="120967"/>
              </a:xfrm>
              <a:custGeom>
                <a:avLst/>
                <a:gdLst>
                  <a:gd name="connsiteX0" fmla="*/ 60960 w 95250"/>
                  <a:gd name="connsiteY0" fmla="*/ 56198 h 120967"/>
                  <a:gd name="connsiteX1" fmla="*/ 45720 w 95250"/>
                  <a:gd name="connsiteY1" fmla="*/ 67628 h 120967"/>
                  <a:gd name="connsiteX2" fmla="*/ 87630 w 95250"/>
                  <a:gd name="connsiteY2" fmla="*/ 75248 h 120967"/>
                  <a:gd name="connsiteX3" fmla="*/ 95250 w 95250"/>
                  <a:gd name="connsiteY3" fmla="*/ 90487 h 120967"/>
                  <a:gd name="connsiteX4" fmla="*/ 60960 w 95250"/>
                  <a:gd name="connsiteY4" fmla="*/ 120967 h 120967"/>
                  <a:gd name="connsiteX5" fmla="*/ 22860 w 95250"/>
                  <a:gd name="connsiteY5" fmla="*/ 44767 h 120967"/>
                  <a:gd name="connsiteX6" fmla="*/ 15240 w 95250"/>
                  <a:gd name="connsiteY6" fmla="*/ 48578 h 120967"/>
                  <a:gd name="connsiteX7" fmla="*/ 0 w 95250"/>
                  <a:gd name="connsiteY7" fmla="*/ 33337 h 120967"/>
                  <a:gd name="connsiteX8" fmla="*/ 34290 w 95250"/>
                  <a:gd name="connsiteY8" fmla="*/ 2857 h 120967"/>
                  <a:gd name="connsiteX9" fmla="*/ 45720 w 95250"/>
                  <a:gd name="connsiteY9" fmla="*/ 2857 h 120967"/>
                  <a:gd name="connsiteX10" fmla="*/ 49530 w 95250"/>
                  <a:gd name="connsiteY10" fmla="*/ 14287 h 120967"/>
                  <a:gd name="connsiteX11" fmla="*/ 53340 w 95250"/>
                  <a:gd name="connsiteY11" fmla="*/ 29528 h 120967"/>
                  <a:gd name="connsiteX12" fmla="*/ 53340 w 95250"/>
                  <a:gd name="connsiteY12" fmla="*/ 40957 h 120967"/>
                  <a:gd name="connsiteX13" fmla="*/ 60960 w 95250"/>
                  <a:gd name="connsiteY13" fmla="*/ 56198 h 120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250" h="120967">
                    <a:moveTo>
                      <a:pt x="60960" y="56198"/>
                    </a:moveTo>
                    <a:cubicBezTo>
                      <a:pt x="57150" y="63817"/>
                      <a:pt x="45720" y="60007"/>
                      <a:pt x="45720" y="67628"/>
                    </a:cubicBezTo>
                    <a:cubicBezTo>
                      <a:pt x="60960" y="67628"/>
                      <a:pt x="76200" y="67628"/>
                      <a:pt x="87630" y="75248"/>
                    </a:cubicBezTo>
                    <a:cubicBezTo>
                      <a:pt x="95250" y="79057"/>
                      <a:pt x="95250" y="82867"/>
                      <a:pt x="95250" y="90487"/>
                    </a:cubicBezTo>
                    <a:cubicBezTo>
                      <a:pt x="91440" y="105728"/>
                      <a:pt x="76200" y="113348"/>
                      <a:pt x="60960" y="120967"/>
                    </a:cubicBezTo>
                    <a:cubicBezTo>
                      <a:pt x="38100" y="98107"/>
                      <a:pt x="26670" y="75248"/>
                      <a:pt x="22860" y="44767"/>
                    </a:cubicBezTo>
                    <a:cubicBezTo>
                      <a:pt x="22860" y="44767"/>
                      <a:pt x="19050" y="48578"/>
                      <a:pt x="15240" y="48578"/>
                    </a:cubicBezTo>
                    <a:cubicBezTo>
                      <a:pt x="0" y="48578"/>
                      <a:pt x="0" y="44767"/>
                      <a:pt x="0" y="33337"/>
                    </a:cubicBezTo>
                    <a:cubicBezTo>
                      <a:pt x="3810" y="14287"/>
                      <a:pt x="22860" y="10478"/>
                      <a:pt x="34290" y="2857"/>
                    </a:cubicBezTo>
                    <a:cubicBezTo>
                      <a:pt x="38100" y="-952"/>
                      <a:pt x="41910" y="-952"/>
                      <a:pt x="45720" y="2857"/>
                    </a:cubicBezTo>
                    <a:cubicBezTo>
                      <a:pt x="49530" y="6667"/>
                      <a:pt x="49530" y="10478"/>
                      <a:pt x="49530" y="14287"/>
                    </a:cubicBezTo>
                    <a:cubicBezTo>
                      <a:pt x="45720" y="21907"/>
                      <a:pt x="41910" y="25717"/>
                      <a:pt x="53340" y="29528"/>
                    </a:cubicBezTo>
                    <a:cubicBezTo>
                      <a:pt x="57150" y="33337"/>
                      <a:pt x="57150" y="37148"/>
                      <a:pt x="53340" y="40957"/>
                    </a:cubicBezTo>
                    <a:cubicBezTo>
                      <a:pt x="45720" y="48578"/>
                      <a:pt x="53340" y="52387"/>
                      <a:pt x="60960" y="56198"/>
                    </a:cubicBezTo>
                    <a:close/>
                  </a:path>
                </a:pathLst>
              </a:custGeom>
              <a:solidFill>
                <a:srgbClr val="B3F29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13" name="Freeform: Shape 1312">
                <a:extLst>
                  <a:ext uri="{FF2B5EF4-FFF2-40B4-BE49-F238E27FC236}">
                    <a16:creationId xmlns:a16="http://schemas.microsoft.com/office/drawing/2014/main" id="{33207261-2EDA-CBD3-5EDB-65CAE4CED1EC}"/>
                  </a:ext>
                </a:extLst>
              </p:cNvPr>
              <p:cNvSpPr/>
              <p:nvPr/>
            </p:nvSpPr>
            <p:spPr>
              <a:xfrm>
                <a:off x="5520803" y="4978717"/>
                <a:ext cx="71727" cy="114299"/>
              </a:xfrm>
              <a:custGeom>
                <a:avLst/>
                <a:gdLst>
                  <a:gd name="connsiteX0" fmla="*/ 18937 w 71727"/>
                  <a:gd name="connsiteY0" fmla="*/ 58102 h 114299"/>
                  <a:gd name="connsiteX1" fmla="*/ 7508 w 71727"/>
                  <a:gd name="connsiteY1" fmla="*/ 31432 h 114299"/>
                  <a:gd name="connsiteX2" fmla="*/ 22748 w 71727"/>
                  <a:gd name="connsiteY2" fmla="*/ 8572 h 114299"/>
                  <a:gd name="connsiteX3" fmla="*/ 45608 w 71727"/>
                  <a:gd name="connsiteY3" fmla="*/ 8572 h 114299"/>
                  <a:gd name="connsiteX4" fmla="*/ 49418 w 71727"/>
                  <a:gd name="connsiteY4" fmla="*/ 16193 h 114299"/>
                  <a:gd name="connsiteX5" fmla="*/ 49418 w 71727"/>
                  <a:gd name="connsiteY5" fmla="*/ 54293 h 114299"/>
                  <a:gd name="connsiteX6" fmla="*/ 45608 w 71727"/>
                  <a:gd name="connsiteY6" fmla="*/ 58102 h 114299"/>
                  <a:gd name="connsiteX7" fmla="*/ 60848 w 71727"/>
                  <a:gd name="connsiteY7" fmla="*/ 100013 h 114299"/>
                  <a:gd name="connsiteX8" fmla="*/ 64658 w 71727"/>
                  <a:gd name="connsiteY8" fmla="*/ 103822 h 114299"/>
                  <a:gd name="connsiteX9" fmla="*/ 68468 w 71727"/>
                  <a:gd name="connsiteY9" fmla="*/ 111443 h 114299"/>
                  <a:gd name="connsiteX10" fmla="*/ 60848 w 71727"/>
                  <a:gd name="connsiteY10" fmla="*/ 111443 h 114299"/>
                  <a:gd name="connsiteX11" fmla="*/ 34178 w 71727"/>
                  <a:gd name="connsiteY11" fmla="*/ 103822 h 114299"/>
                  <a:gd name="connsiteX12" fmla="*/ 15128 w 71727"/>
                  <a:gd name="connsiteY12" fmla="*/ 65722 h 114299"/>
                  <a:gd name="connsiteX13" fmla="*/ 18937 w 71727"/>
                  <a:gd name="connsiteY13" fmla="*/ 58102 h 114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727" h="114299">
                    <a:moveTo>
                      <a:pt x="18937" y="58102"/>
                    </a:moveTo>
                    <a:cubicBezTo>
                      <a:pt x="-3922" y="50482"/>
                      <a:pt x="-3922" y="46672"/>
                      <a:pt x="7508" y="31432"/>
                    </a:cubicBezTo>
                    <a:cubicBezTo>
                      <a:pt x="15128" y="23813"/>
                      <a:pt x="15128" y="16193"/>
                      <a:pt x="22748" y="8572"/>
                    </a:cubicBezTo>
                    <a:cubicBezTo>
                      <a:pt x="30368" y="-2857"/>
                      <a:pt x="37987" y="-2857"/>
                      <a:pt x="45608" y="8572"/>
                    </a:cubicBezTo>
                    <a:cubicBezTo>
                      <a:pt x="49418" y="12382"/>
                      <a:pt x="49418" y="12382"/>
                      <a:pt x="49418" y="16193"/>
                    </a:cubicBezTo>
                    <a:cubicBezTo>
                      <a:pt x="64658" y="31432"/>
                      <a:pt x="64658" y="42863"/>
                      <a:pt x="49418" y="54293"/>
                    </a:cubicBezTo>
                    <a:cubicBezTo>
                      <a:pt x="49418" y="54293"/>
                      <a:pt x="45608" y="58102"/>
                      <a:pt x="45608" y="58102"/>
                    </a:cubicBezTo>
                    <a:cubicBezTo>
                      <a:pt x="64658" y="73343"/>
                      <a:pt x="68468" y="77152"/>
                      <a:pt x="60848" y="100013"/>
                    </a:cubicBezTo>
                    <a:cubicBezTo>
                      <a:pt x="60848" y="103822"/>
                      <a:pt x="60848" y="103822"/>
                      <a:pt x="64658" y="103822"/>
                    </a:cubicBezTo>
                    <a:cubicBezTo>
                      <a:pt x="68468" y="103822"/>
                      <a:pt x="76088" y="103822"/>
                      <a:pt x="68468" y="111443"/>
                    </a:cubicBezTo>
                    <a:cubicBezTo>
                      <a:pt x="64658" y="115252"/>
                      <a:pt x="60848" y="115252"/>
                      <a:pt x="60848" y="111443"/>
                    </a:cubicBezTo>
                    <a:cubicBezTo>
                      <a:pt x="53228" y="103822"/>
                      <a:pt x="45608" y="103822"/>
                      <a:pt x="34178" y="103822"/>
                    </a:cubicBezTo>
                    <a:cubicBezTo>
                      <a:pt x="7508" y="100013"/>
                      <a:pt x="-113" y="80963"/>
                      <a:pt x="15128" y="65722"/>
                    </a:cubicBezTo>
                    <a:cubicBezTo>
                      <a:pt x="11318" y="65722"/>
                      <a:pt x="15128" y="61913"/>
                      <a:pt x="18937" y="58102"/>
                    </a:cubicBezTo>
                    <a:close/>
                  </a:path>
                </a:pathLst>
              </a:custGeom>
              <a:solidFill>
                <a:srgbClr val="96ED7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14" name="Freeform: Shape 1313">
                <a:extLst>
                  <a:ext uri="{FF2B5EF4-FFF2-40B4-BE49-F238E27FC236}">
                    <a16:creationId xmlns:a16="http://schemas.microsoft.com/office/drawing/2014/main" id="{4A97A5E0-7B02-21A8-CA26-016DF212BDA1}"/>
                  </a:ext>
                </a:extLst>
              </p:cNvPr>
              <p:cNvSpPr/>
              <p:nvPr/>
            </p:nvSpPr>
            <p:spPr>
              <a:xfrm>
                <a:off x="7707287" y="4155131"/>
                <a:ext cx="131818" cy="76481"/>
              </a:xfrm>
              <a:custGeom>
                <a:avLst/>
                <a:gdLst>
                  <a:gd name="connsiteX0" fmla="*/ 126074 w 131818"/>
                  <a:gd name="connsiteY0" fmla="*/ 28248 h 76481"/>
                  <a:gd name="connsiteX1" fmla="*/ 114644 w 131818"/>
                  <a:gd name="connsiteY1" fmla="*/ 62538 h 76481"/>
                  <a:gd name="connsiteX2" fmla="*/ 76544 w 131818"/>
                  <a:gd name="connsiteY2" fmla="*/ 73968 h 76481"/>
                  <a:gd name="connsiteX3" fmla="*/ 46064 w 131818"/>
                  <a:gd name="connsiteY3" fmla="*/ 66348 h 76481"/>
                  <a:gd name="connsiteX4" fmla="*/ 38444 w 131818"/>
                  <a:gd name="connsiteY4" fmla="*/ 66348 h 76481"/>
                  <a:gd name="connsiteX5" fmla="*/ 19394 w 131818"/>
                  <a:gd name="connsiteY5" fmla="*/ 39678 h 76481"/>
                  <a:gd name="connsiteX6" fmla="*/ 7964 w 131818"/>
                  <a:gd name="connsiteY6" fmla="*/ 24438 h 76481"/>
                  <a:gd name="connsiteX7" fmla="*/ 4153 w 131818"/>
                  <a:gd name="connsiteY7" fmla="*/ 5388 h 76481"/>
                  <a:gd name="connsiteX8" fmla="*/ 15584 w 131818"/>
                  <a:gd name="connsiteY8" fmla="*/ 1578 h 76481"/>
                  <a:gd name="connsiteX9" fmla="*/ 57494 w 131818"/>
                  <a:gd name="connsiteY9" fmla="*/ 32058 h 76481"/>
                  <a:gd name="connsiteX10" fmla="*/ 65114 w 131818"/>
                  <a:gd name="connsiteY10" fmla="*/ 43488 h 76481"/>
                  <a:gd name="connsiteX11" fmla="*/ 72734 w 131818"/>
                  <a:gd name="connsiteY11" fmla="*/ 39678 h 76481"/>
                  <a:gd name="connsiteX12" fmla="*/ 76544 w 131818"/>
                  <a:gd name="connsiteY12" fmla="*/ 20628 h 76481"/>
                  <a:gd name="connsiteX13" fmla="*/ 95594 w 131818"/>
                  <a:gd name="connsiteY13" fmla="*/ 16818 h 76481"/>
                  <a:gd name="connsiteX14" fmla="*/ 99403 w 131818"/>
                  <a:gd name="connsiteY14" fmla="*/ 13008 h 76481"/>
                  <a:gd name="connsiteX15" fmla="*/ 114644 w 131818"/>
                  <a:gd name="connsiteY15" fmla="*/ 5388 h 76481"/>
                  <a:gd name="connsiteX16" fmla="*/ 122264 w 131818"/>
                  <a:gd name="connsiteY16" fmla="*/ 16818 h 76481"/>
                  <a:gd name="connsiteX17" fmla="*/ 126074 w 131818"/>
                  <a:gd name="connsiteY17" fmla="*/ 28248 h 76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818" h="76481">
                    <a:moveTo>
                      <a:pt x="126074" y="28248"/>
                    </a:moveTo>
                    <a:cubicBezTo>
                      <a:pt x="141314" y="43488"/>
                      <a:pt x="122264" y="54918"/>
                      <a:pt x="114644" y="62538"/>
                    </a:cubicBezTo>
                    <a:cubicBezTo>
                      <a:pt x="107024" y="70158"/>
                      <a:pt x="95594" y="81588"/>
                      <a:pt x="76544" y="73968"/>
                    </a:cubicBezTo>
                    <a:cubicBezTo>
                      <a:pt x="61303" y="62538"/>
                      <a:pt x="61303" y="62538"/>
                      <a:pt x="46064" y="66348"/>
                    </a:cubicBezTo>
                    <a:cubicBezTo>
                      <a:pt x="42253" y="66348"/>
                      <a:pt x="42253" y="70158"/>
                      <a:pt x="38444" y="66348"/>
                    </a:cubicBezTo>
                    <a:cubicBezTo>
                      <a:pt x="30824" y="58728"/>
                      <a:pt x="15584" y="54918"/>
                      <a:pt x="19394" y="39678"/>
                    </a:cubicBezTo>
                    <a:cubicBezTo>
                      <a:pt x="19394" y="32058"/>
                      <a:pt x="15584" y="28248"/>
                      <a:pt x="7964" y="24438"/>
                    </a:cubicBezTo>
                    <a:cubicBezTo>
                      <a:pt x="344" y="20628"/>
                      <a:pt x="-3466" y="13008"/>
                      <a:pt x="4153" y="5388"/>
                    </a:cubicBezTo>
                    <a:cubicBezTo>
                      <a:pt x="7964" y="1578"/>
                      <a:pt x="11774" y="-2232"/>
                      <a:pt x="15584" y="1578"/>
                    </a:cubicBezTo>
                    <a:cubicBezTo>
                      <a:pt x="27014" y="16818"/>
                      <a:pt x="42253" y="20628"/>
                      <a:pt x="57494" y="32058"/>
                    </a:cubicBezTo>
                    <a:cubicBezTo>
                      <a:pt x="61303" y="35868"/>
                      <a:pt x="61303" y="43488"/>
                      <a:pt x="65114" y="43488"/>
                    </a:cubicBezTo>
                    <a:cubicBezTo>
                      <a:pt x="68924" y="43488"/>
                      <a:pt x="68924" y="43488"/>
                      <a:pt x="72734" y="39678"/>
                    </a:cubicBezTo>
                    <a:cubicBezTo>
                      <a:pt x="80353" y="32058"/>
                      <a:pt x="72734" y="24438"/>
                      <a:pt x="76544" y="20628"/>
                    </a:cubicBezTo>
                    <a:cubicBezTo>
                      <a:pt x="80353" y="13008"/>
                      <a:pt x="91784" y="24438"/>
                      <a:pt x="95594" y="16818"/>
                    </a:cubicBezTo>
                    <a:cubicBezTo>
                      <a:pt x="95594" y="16818"/>
                      <a:pt x="99403" y="13008"/>
                      <a:pt x="99403" y="13008"/>
                    </a:cubicBezTo>
                    <a:cubicBezTo>
                      <a:pt x="99403" y="5388"/>
                      <a:pt x="110834" y="9198"/>
                      <a:pt x="114644" y="5388"/>
                    </a:cubicBezTo>
                    <a:cubicBezTo>
                      <a:pt x="126074" y="5388"/>
                      <a:pt x="118453" y="13008"/>
                      <a:pt x="122264" y="16818"/>
                    </a:cubicBezTo>
                    <a:cubicBezTo>
                      <a:pt x="122264" y="28248"/>
                      <a:pt x="122264" y="28248"/>
                      <a:pt x="126074" y="28248"/>
                    </a:cubicBezTo>
                    <a:close/>
                  </a:path>
                </a:pathLst>
              </a:custGeom>
              <a:solidFill>
                <a:srgbClr val="BAF3A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15" name="Freeform: Shape 1314">
                <a:extLst>
                  <a:ext uri="{FF2B5EF4-FFF2-40B4-BE49-F238E27FC236}">
                    <a16:creationId xmlns:a16="http://schemas.microsoft.com/office/drawing/2014/main" id="{F4793876-0094-6AFB-47F1-21FB0928EF69}"/>
                  </a:ext>
                </a:extLst>
              </p:cNvPr>
              <p:cNvSpPr/>
              <p:nvPr/>
            </p:nvSpPr>
            <p:spPr>
              <a:xfrm>
                <a:off x="6396990" y="5665469"/>
                <a:ext cx="100073" cy="99060"/>
              </a:xfrm>
              <a:custGeom>
                <a:avLst/>
                <a:gdLst>
                  <a:gd name="connsiteX0" fmla="*/ 68580 w 100073"/>
                  <a:gd name="connsiteY0" fmla="*/ 41910 h 99060"/>
                  <a:gd name="connsiteX1" fmla="*/ 60960 w 100073"/>
                  <a:gd name="connsiteY1" fmla="*/ 57150 h 99060"/>
                  <a:gd name="connsiteX2" fmla="*/ 64770 w 100073"/>
                  <a:gd name="connsiteY2" fmla="*/ 68580 h 99060"/>
                  <a:gd name="connsiteX3" fmla="*/ 72390 w 100073"/>
                  <a:gd name="connsiteY3" fmla="*/ 87630 h 99060"/>
                  <a:gd name="connsiteX4" fmla="*/ 57150 w 100073"/>
                  <a:gd name="connsiteY4" fmla="*/ 99060 h 99060"/>
                  <a:gd name="connsiteX5" fmla="*/ 38100 w 100073"/>
                  <a:gd name="connsiteY5" fmla="*/ 83820 h 99060"/>
                  <a:gd name="connsiteX6" fmla="*/ 26670 w 100073"/>
                  <a:gd name="connsiteY6" fmla="*/ 53340 h 99060"/>
                  <a:gd name="connsiteX7" fmla="*/ 19050 w 100073"/>
                  <a:gd name="connsiteY7" fmla="*/ 49530 h 99060"/>
                  <a:gd name="connsiteX8" fmla="*/ 0 w 100073"/>
                  <a:gd name="connsiteY8" fmla="*/ 26670 h 99060"/>
                  <a:gd name="connsiteX9" fmla="*/ 19050 w 100073"/>
                  <a:gd name="connsiteY9" fmla="*/ 7620 h 99060"/>
                  <a:gd name="connsiteX10" fmla="*/ 34290 w 100073"/>
                  <a:gd name="connsiteY10" fmla="*/ 0 h 99060"/>
                  <a:gd name="connsiteX11" fmla="*/ 49530 w 100073"/>
                  <a:gd name="connsiteY11" fmla="*/ 30480 h 99060"/>
                  <a:gd name="connsiteX12" fmla="*/ 53340 w 100073"/>
                  <a:gd name="connsiteY12" fmla="*/ 34290 h 99060"/>
                  <a:gd name="connsiteX13" fmla="*/ 60960 w 100073"/>
                  <a:gd name="connsiteY13" fmla="*/ 30480 h 99060"/>
                  <a:gd name="connsiteX14" fmla="*/ 64770 w 100073"/>
                  <a:gd name="connsiteY14" fmla="*/ 19050 h 99060"/>
                  <a:gd name="connsiteX15" fmla="*/ 87630 w 100073"/>
                  <a:gd name="connsiteY15" fmla="*/ 11430 h 99060"/>
                  <a:gd name="connsiteX16" fmla="*/ 99060 w 100073"/>
                  <a:gd name="connsiteY16" fmla="*/ 30480 h 99060"/>
                  <a:gd name="connsiteX17" fmla="*/ 99060 w 100073"/>
                  <a:gd name="connsiteY17" fmla="*/ 38100 h 99060"/>
                  <a:gd name="connsiteX18" fmla="*/ 91440 w 100073"/>
                  <a:gd name="connsiteY18" fmla="*/ 53340 h 99060"/>
                  <a:gd name="connsiteX19" fmla="*/ 68580 w 100073"/>
                  <a:gd name="connsiteY19" fmla="*/ 41910 h 99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073" h="99060">
                    <a:moveTo>
                      <a:pt x="68580" y="41910"/>
                    </a:moveTo>
                    <a:cubicBezTo>
                      <a:pt x="64770" y="49530"/>
                      <a:pt x="60960" y="53340"/>
                      <a:pt x="60960" y="57150"/>
                    </a:cubicBezTo>
                    <a:cubicBezTo>
                      <a:pt x="60960" y="60960"/>
                      <a:pt x="60960" y="64770"/>
                      <a:pt x="64770" y="68580"/>
                    </a:cubicBezTo>
                    <a:cubicBezTo>
                      <a:pt x="80010" y="72390"/>
                      <a:pt x="72390" y="83820"/>
                      <a:pt x="72390" y="87630"/>
                    </a:cubicBezTo>
                    <a:cubicBezTo>
                      <a:pt x="72390" y="91440"/>
                      <a:pt x="68580" y="99060"/>
                      <a:pt x="57150" y="99060"/>
                    </a:cubicBezTo>
                    <a:cubicBezTo>
                      <a:pt x="45720" y="99060"/>
                      <a:pt x="38100" y="91440"/>
                      <a:pt x="38100" y="83820"/>
                    </a:cubicBezTo>
                    <a:cubicBezTo>
                      <a:pt x="38100" y="72390"/>
                      <a:pt x="19050" y="64770"/>
                      <a:pt x="26670" y="53340"/>
                    </a:cubicBezTo>
                    <a:cubicBezTo>
                      <a:pt x="22860" y="53340"/>
                      <a:pt x="19050" y="49530"/>
                      <a:pt x="19050" y="49530"/>
                    </a:cubicBezTo>
                    <a:cubicBezTo>
                      <a:pt x="7620" y="45720"/>
                      <a:pt x="0" y="38100"/>
                      <a:pt x="0" y="26670"/>
                    </a:cubicBezTo>
                    <a:cubicBezTo>
                      <a:pt x="0" y="15240"/>
                      <a:pt x="7620" y="11430"/>
                      <a:pt x="19050" y="7620"/>
                    </a:cubicBezTo>
                    <a:cubicBezTo>
                      <a:pt x="22860" y="7620"/>
                      <a:pt x="26670" y="3810"/>
                      <a:pt x="34290" y="0"/>
                    </a:cubicBezTo>
                    <a:cubicBezTo>
                      <a:pt x="34290" y="11430"/>
                      <a:pt x="53340" y="15240"/>
                      <a:pt x="49530" y="30480"/>
                    </a:cubicBezTo>
                    <a:cubicBezTo>
                      <a:pt x="49530" y="30480"/>
                      <a:pt x="53340" y="34290"/>
                      <a:pt x="53340" y="34290"/>
                    </a:cubicBezTo>
                    <a:cubicBezTo>
                      <a:pt x="57150" y="34290"/>
                      <a:pt x="57150" y="34290"/>
                      <a:pt x="60960" y="30480"/>
                    </a:cubicBezTo>
                    <a:cubicBezTo>
                      <a:pt x="64770" y="26670"/>
                      <a:pt x="64770" y="22860"/>
                      <a:pt x="64770" y="19050"/>
                    </a:cubicBezTo>
                    <a:cubicBezTo>
                      <a:pt x="68580" y="11430"/>
                      <a:pt x="76200" y="7620"/>
                      <a:pt x="87630" y="11430"/>
                    </a:cubicBezTo>
                    <a:cubicBezTo>
                      <a:pt x="95250" y="15240"/>
                      <a:pt x="102870" y="19050"/>
                      <a:pt x="99060" y="30480"/>
                    </a:cubicBezTo>
                    <a:cubicBezTo>
                      <a:pt x="99060" y="30480"/>
                      <a:pt x="99060" y="34290"/>
                      <a:pt x="99060" y="38100"/>
                    </a:cubicBezTo>
                    <a:cubicBezTo>
                      <a:pt x="99060" y="45720"/>
                      <a:pt x="99060" y="53340"/>
                      <a:pt x="91440" y="53340"/>
                    </a:cubicBezTo>
                    <a:cubicBezTo>
                      <a:pt x="76200" y="53340"/>
                      <a:pt x="76200" y="45720"/>
                      <a:pt x="68580" y="41910"/>
                    </a:cubicBezTo>
                    <a:close/>
                  </a:path>
                </a:pathLst>
              </a:custGeom>
              <a:solidFill>
                <a:srgbClr val="A2EF8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16" name="Freeform: Shape 1315">
                <a:extLst>
                  <a:ext uri="{FF2B5EF4-FFF2-40B4-BE49-F238E27FC236}">
                    <a16:creationId xmlns:a16="http://schemas.microsoft.com/office/drawing/2014/main" id="{107DB040-0672-A342-3287-FA9BB5EDD1CD}"/>
                  </a:ext>
                </a:extLst>
              </p:cNvPr>
              <p:cNvSpPr/>
              <p:nvPr/>
            </p:nvSpPr>
            <p:spPr>
              <a:xfrm>
                <a:off x="5994083" y="5756910"/>
                <a:ext cx="109537" cy="72389"/>
              </a:xfrm>
              <a:custGeom>
                <a:avLst/>
                <a:gdLst>
                  <a:gd name="connsiteX0" fmla="*/ 25717 w 109537"/>
                  <a:gd name="connsiteY0" fmla="*/ 0 h 72389"/>
                  <a:gd name="connsiteX1" fmla="*/ 33337 w 109537"/>
                  <a:gd name="connsiteY1" fmla="*/ 0 h 72389"/>
                  <a:gd name="connsiteX2" fmla="*/ 79057 w 109537"/>
                  <a:gd name="connsiteY2" fmla="*/ 19050 h 72389"/>
                  <a:gd name="connsiteX3" fmla="*/ 82867 w 109537"/>
                  <a:gd name="connsiteY3" fmla="*/ 26670 h 72389"/>
                  <a:gd name="connsiteX4" fmla="*/ 101917 w 109537"/>
                  <a:gd name="connsiteY4" fmla="*/ 45720 h 72389"/>
                  <a:gd name="connsiteX5" fmla="*/ 109537 w 109537"/>
                  <a:gd name="connsiteY5" fmla="*/ 49530 h 72389"/>
                  <a:gd name="connsiteX6" fmla="*/ 101917 w 109537"/>
                  <a:gd name="connsiteY6" fmla="*/ 53340 h 72389"/>
                  <a:gd name="connsiteX7" fmla="*/ 75248 w 109537"/>
                  <a:gd name="connsiteY7" fmla="*/ 68580 h 72389"/>
                  <a:gd name="connsiteX8" fmla="*/ 67628 w 109537"/>
                  <a:gd name="connsiteY8" fmla="*/ 72390 h 72389"/>
                  <a:gd name="connsiteX9" fmla="*/ 40957 w 109537"/>
                  <a:gd name="connsiteY9" fmla="*/ 68580 h 72389"/>
                  <a:gd name="connsiteX10" fmla="*/ 29528 w 109537"/>
                  <a:gd name="connsiteY10" fmla="*/ 60960 h 72389"/>
                  <a:gd name="connsiteX11" fmla="*/ 2857 w 109537"/>
                  <a:gd name="connsiteY11" fmla="*/ 30480 h 72389"/>
                  <a:gd name="connsiteX12" fmla="*/ 2857 w 109537"/>
                  <a:gd name="connsiteY12" fmla="*/ 26670 h 72389"/>
                  <a:gd name="connsiteX13" fmla="*/ 6667 w 109537"/>
                  <a:gd name="connsiteY13" fmla="*/ 7620 h 72389"/>
                  <a:gd name="connsiteX14" fmla="*/ 25717 w 109537"/>
                  <a:gd name="connsiteY14" fmla="*/ 0 h 7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9537" h="72389">
                    <a:moveTo>
                      <a:pt x="25717" y="0"/>
                    </a:moveTo>
                    <a:cubicBezTo>
                      <a:pt x="25717" y="0"/>
                      <a:pt x="29528" y="0"/>
                      <a:pt x="33337" y="0"/>
                    </a:cubicBezTo>
                    <a:cubicBezTo>
                      <a:pt x="44767" y="7620"/>
                      <a:pt x="60007" y="15240"/>
                      <a:pt x="79057" y="19050"/>
                    </a:cubicBezTo>
                    <a:cubicBezTo>
                      <a:pt x="82867" y="19050"/>
                      <a:pt x="86678" y="22860"/>
                      <a:pt x="82867" y="26670"/>
                    </a:cubicBezTo>
                    <a:cubicBezTo>
                      <a:pt x="79057" y="38100"/>
                      <a:pt x="86678" y="45720"/>
                      <a:pt x="101917" y="45720"/>
                    </a:cubicBezTo>
                    <a:cubicBezTo>
                      <a:pt x="105728" y="45720"/>
                      <a:pt x="109537" y="49530"/>
                      <a:pt x="109537" y="49530"/>
                    </a:cubicBezTo>
                    <a:cubicBezTo>
                      <a:pt x="109537" y="53340"/>
                      <a:pt x="105728" y="53340"/>
                      <a:pt x="101917" y="53340"/>
                    </a:cubicBezTo>
                    <a:cubicBezTo>
                      <a:pt x="86678" y="53340"/>
                      <a:pt x="75248" y="57150"/>
                      <a:pt x="75248" y="68580"/>
                    </a:cubicBezTo>
                    <a:cubicBezTo>
                      <a:pt x="75248" y="72390"/>
                      <a:pt x="71437" y="72390"/>
                      <a:pt x="67628" y="72390"/>
                    </a:cubicBezTo>
                    <a:cubicBezTo>
                      <a:pt x="60007" y="68580"/>
                      <a:pt x="52387" y="64770"/>
                      <a:pt x="40957" y="68580"/>
                    </a:cubicBezTo>
                    <a:cubicBezTo>
                      <a:pt x="33337" y="72390"/>
                      <a:pt x="33337" y="64770"/>
                      <a:pt x="29528" y="60960"/>
                    </a:cubicBezTo>
                    <a:cubicBezTo>
                      <a:pt x="18098" y="53340"/>
                      <a:pt x="18098" y="38100"/>
                      <a:pt x="2857" y="30480"/>
                    </a:cubicBezTo>
                    <a:cubicBezTo>
                      <a:pt x="-952" y="30480"/>
                      <a:pt x="-952" y="26670"/>
                      <a:pt x="2857" y="26670"/>
                    </a:cubicBezTo>
                    <a:cubicBezTo>
                      <a:pt x="18098" y="22860"/>
                      <a:pt x="2857" y="15240"/>
                      <a:pt x="6667" y="7620"/>
                    </a:cubicBezTo>
                    <a:cubicBezTo>
                      <a:pt x="6667" y="7620"/>
                      <a:pt x="14287" y="0"/>
                      <a:pt x="25717" y="0"/>
                    </a:cubicBezTo>
                    <a:close/>
                  </a:path>
                </a:pathLst>
              </a:custGeom>
              <a:solidFill>
                <a:srgbClr val="A4EF8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17" name="Freeform: Shape 1316">
                <a:extLst>
                  <a:ext uri="{FF2B5EF4-FFF2-40B4-BE49-F238E27FC236}">
                    <a16:creationId xmlns:a16="http://schemas.microsoft.com/office/drawing/2014/main" id="{346B1598-6067-2988-96C9-034C5A52F8FE}"/>
                  </a:ext>
                </a:extLst>
              </p:cNvPr>
              <p:cNvSpPr/>
              <p:nvPr/>
            </p:nvSpPr>
            <p:spPr>
              <a:xfrm>
                <a:off x="7042188" y="4358640"/>
                <a:ext cx="90132" cy="102869"/>
              </a:xfrm>
              <a:custGeom>
                <a:avLst/>
                <a:gdLst>
                  <a:gd name="connsiteX0" fmla="*/ 17743 w 90132"/>
                  <a:gd name="connsiteY0" fmla="*/ 19050 h 102869"/>
                  <a:gd name="connsiteX1" fmla="*/ 25363 w 90132"/>
                  <a:gd name="connsiteY1" fmla="*/ 11430 h 102869"/>
                  <a:gd name="connsiteX2" fmla="*/ 36793 w 90132"/>
                  <a:gd name="connsiteY2" fmla="*/ 11430 h 102869"/>
                  <a:gd name="connsiteX3" fmla="*/ 48223 w 90132"/>
                  <a:gd name="connsiteY3" fmla="*/ 0 h 102869"/>
                  <a:gd name="connsiteX4" fmla="*/ 90132 w 90132"/>
                  <a:gd name="connsiteY4" fmla="*/ 34290 h 102869"/>
                  <a:gd name="connsiteX5" fmla="*/ 74893 w 90132"/>
                  <a:gd name="connsiteY5" fmla="*/ 53340 h 102869"/>
                  <a:gd name="connsiteX6" fmla="*/ 36793 w 90132"/>
                  <a:gd name="connsiteY6" fmla="*/ 68580 h 102869"/>
                  <a:gd name="connsiteX7" fmla="*/ 29173 w 90132"/>
                  <a:gd name="connsiteY7" fmla="*/ 68580 h 102869"/>
                  <a:gd name="connsiteX8" fmla="*/ 36793 w 90132"/>
                  <a:gd name="connsiteY8" fmla="*/ 80010 h 102869"/>
                  <a:gd name="connsiteX9" fmla="*/ 36793 w 90132"/>
                  <a:gd name="connsiteY9" fmla="*/ 95250 h 102869"/>
                  <a:gd name="connsiteX10" fmla="*/ 17743 w 90132"/>
                  <a:gd name="connsiteY10" fmla="*/ 102870 h 102869"/>
                  <a:gd name="connsiteX11" fmla="*/ 10123 w 90132"/>
                  <a:gd name="connsiteY11" fmla="*/ 91440 h 102869"/>
                  <a:gd name="connsiteX12" fmla="*/ 13932 w 90132"/>
                  <a:gd name="connsiteY12" fmla="*/ 64770 h 102869"/>
                  <a:gd name="connsiteX13" fmla="*/ 10123 w 90132"/>
                  <a:gd name="connsiteY13" fmla="*/ 30480 h 102869"/>
                  <a:gd name="connsiteX14" fmla="*/ 2502 w 90132"/>
                  <a:gd name="connsiteY14" fmla="*/ 22860 h 102869"/>
                  <a:gd name="connsiteX15" fmla="*/ 6313 w 90132"/>
                  <a:gd name="connsiteY15" fmla="*/ 15240 h 102869"/>
                  <a:gd name="connsiteX16" fmla="*/ 6313 w 90132"/>
                  <a:gd name="connsiteY16" fmla="*/ 15240 h 102869"/>
                  <a:gd name="connsiteX17" fmla="*/ 17743 w 90132"/>
                  <a:gd name="connsiteY17" fmla="*/ 19050 h 102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132" h="102869">
                    <a:moveTo>
                      <a:pt x="17743" y="19050"/>
                    </a:moveTo>
                    <a:cubicBezTo>
                      <a:pt x="17743" y="11430"/>
                      <a:pt x="17743" y="11430"/>
                      <a:pt x="25363" y="11430"/>
                    </a:cubicBezTo>
                    <a:cubicBezTo>
                      <a:pt x="29173" y="11430"/>
                      <a:pt x="32982" y="11430"/>
                      <a:pt x="36793" y="11430"/>
                    </a:cubicBezTo>
                    <a:cubicBezTo>
                      <a:pt x="40602" y="7620"/>
                      <a:pt x="40602" y="3810"/>
                      <a:pt x="48223" y="0"/>
                    </a:cubicBezTo>
                    <a:cubicBezTo>
                      <a:pt x="55843" y="15240"/>
                      <a:pt x="67273" y="30480"/>
                      <a:pt x="90132" y="34290"/>
                    </a:cubicBezTo>
                    <a:cubicBezTo>
                      <a:pt x="82513" y="41910"/>
                      <a:pt x="78702" y="45720"/>
                      <a:pt x="74893" y="53340"/>
                    </a:cubicBezTo>
                    <a:cubicBezTo>
                      <a:pt x="67273" y="68580"/>
                      <a:pt x="59652" y="72390"/>
                      <a:pt x="36793" y="68580"/>
                    </a:cubicBezTo>
                    <a:cubicBezTo>
                      <a:pt x="32982" y="68580"/>
                      <a:pt x="32982" y="68580"/>
                      <a:pt x="29173" y="68580"/>
                    </a:cubicBezTo>
                    <a:cubicBezTo>
                      <a:pt x="25363" y="76200"/>
                      <a:pt x="32982" y="76200"/>
                      <a:pt x="36793" y="80010"/>
                    </a:cubicBezTo>
                    <a:cubicBezTo>
                      <a:pt x="40602" y="83820"/>
                      <a:pt x="40602" y="91440"/>
                      <a:pt x="36793" y="95250"/>
                    </a:cubicBezTo>
                    <a:cubicBezTo>
                      <a:pt x="32982" y="102870"/>
                      <a:pt x="25363" y="102870"/>
                      <a:pt x="17743" y="102870"/>
                    </a:cubicBezTo>
                    <a:cubicBezTo>
                      <a:pt x="10123" y="102870"/>
                      <a:pt x="10123" y="95250"/>
                      <a:pt x="10123" y="91440"/>
                    </a:cubicBezTo>
                    <a:cubicBezTo>
                      <a:pt x="6313" y="83820"/>
                      <a:pt x="6313" y="76200"/>
                      <a:pt x="13932" y="64770"/>
                    </a:cubicBezTo>
                    <a:cubicBezTo>
                      <a:pt x="25363" y="53340"/>
                      <a:pt x="21552" y="41910"/>
                      <a:pt x="10123" y="30480"/>
                    </a:cubicBezTo>
                    <a:cubicBezTo>
                      <a:pt x="6313" y="26670"/>
                      <a:pt x="2502" y="26670"/>
                      <a:pt x="2502" y="22860"/>
                    </a:cubicBezTo>
                    <a:cubicBezTo>
                      <a:pt x="-1307" y="19050"/>
                      <a:pt x="-1307" y="15240"/>
                      <a:pt x="6313" y="15240"/>
                    </a:cubicBezTo>
                    <a:lnTo>
                      <a:pt x="6313" y="15240"/>
                    </a:lnTo>
                    <a:cubicBezTo>
                      <a:pt x="6313" y="22860"/>
                      <a:pt x="10123" y="22860"/>
                      <a:pt x="17743" y="19050"/>
                    </a:cubicBezTo>
                    <a:close/>
                  </a:path>
                </a:pathLst>
              </a:custGeom>
              <a:solidFill>
                <a:srgbClr val="B8F3A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18" name="Freeform: Shape 1317">
                <a:extLst>
                  <a:ext uri="{FF2B5EF4-FFF2-40B4-BE49-F238E27FC236}">
                    <a16:creationId xmlns:a16="http://schemas.microsoft.com/office/drawing/2014/main" id="{B7D0B2E5-7307-770D-F83A-77A3DEB51569}"/>
                  </a:ext>
                </a:extLst>
              </p:cNvPr>
              <p:cNvSpPr/>
              <p:nvPr/>
            </p:nvSpPr>
            <p:spPr>
              <a:xfrm>
                <a:off x="4307034" y="5265272"/>
                <a:ext cx="76666" cy="91587"/>
              </a:xfrm>
              <a:custGeom>
                <a:avLst/>
                <a:gdLst>
                  <a:gd name="connsiteX0" fmla="*/ 74467 w 76666"/>
                  <a:gd name="connsiteY0" fmla="*/ 76347 h 91587"/>
                  <a:gd name="connsiteX1" fmla="*/ 55417 w 76666"/>
                  <a:gd name="connsiteY1" fmla="*/ 87777 h 91587"/>
                  <a:gd name="connsiteX2" fmla="*/ 47797 w 76666"/>
                  <a:gd name="connsiteY2" fmla="*/ 83967 h 91587"/>
                  <a:gd name="connsiteX3" fmla="*/ 21127 w 76666"/>
                  <a:gd name="connsiteY3" fmla="*/ 61108 h 91587"/>
                  <a:gd name="connsiteX4" fmla="*/ 17317 w 76666"/>
                  <a:gd name="connsiteY4" fmla="*/ 57297 h 91587"/>
                  <a:gd name="connsiteX5" fmla="*/ 2077 w 76666"/>
                  <a:gd name="connsiteY5" fmla="*/ 26817 h 91587"/>
                  <a:gd name="connsiteX6" fmla="*/ 66847 w 76666"/>
                  <a:gd name="connsiteY6" fmla="*/ 7767 h 91587"/>
                  <a:gd name="connsiteX7" fmla="*/ 74467 w 76666"/>
                  <a:gd name="connsiteY7" fmla="*/ 15388 h 91587"/>
                  <a:gd name="connsiteX8" fmla="*/ 74467 w 76666"/>
                  <a:gd name="connsiteY8" fmla="*/ 76347 h 9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66" h="91587">
                    <a:moveTo>
                      <a:pt x="74467" y="76347"/>
                    </a:moveTo>
                    <a:cubicBezTo>
                      <a:pt x="70657" y="91588"/>
                      <a:pt x="70657" y="95397"/>
                      <a:pt x="55417" y="87777"/>
                    </a:cubicBezTo>
                    <a:cubicBezTo>
                      <a:pt x="51607" y="87777"/>
                      <a:pt x="47797" y="83967"/>
                      <a:pt x="47797" y="83967"/>
                    </a:cubicBezTo>
                    <a:cubicBezTo>
                      <a:pt x="28747" y="83967"/>
                      <a:pt x="24937" y="72538"/>
                      <a:pt x="21127" y="61108"/>
                    </a:cubicBezTo>
                    <a:cubicBezTo>
                      <a:pt x="21127" y="57297"/>
                      <a:pt x="17317" y="57297"/>
                      <a:pt x="17317" y="57297"/>
                    </a:cubicBezTo>
                    <a:cubicBezTo>
                      <a:pt x="9697" y="49677"/>
                      <a:pt x="-5543" y="42058"/>
                      <a:pt x="2077" y="26817"/>
                    </a:cubicBezTo>
                    <a:cubicBezTo>
                      <a:pt x="13507" y="147"/>
                      <a:pt x="36367" y="-7473"/>
                      <a:pt x="66847" y="7767"/>
                    </a:cubicBezTo>
                    <a:cubicBezTo>
                      <a:pt x="70657" y="11577"/>
                      <a:pt x="74467" y="11577"/>
                      <a:pt x="74467" y="15388"/>
                    </a:cubicBezTo>
                    <a:cubicBezTo>
                      <a:pt x="66847" y="34438"/>
                      <a:pt x="82087" y="57297"/>
                      <a:pt x="74467" y="76347"/>
                    </a:cubicBezTo>
                    <a:close/>
                  </a:path>
                </a:pathLst>
              </a:custGeom>
              <a:solidFill>
                <a:srgbClr val="A0EE8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19" name="Freeform: Shape 1318">
                <a:extLst>
                  <a:ext uri="{FF2B5EF4-FFF2-40B4-BE49-F238E27FC236}">
                    <a16:creationId xmlns:a16="http://schemas.microsoft.com/office/drawing/2014/main" id="{D8B36CDB-04E8-C07F-0FBE-8EA20A9C6D89}"/>
                  </a:ext>
                </a:extLst>
              </p:cNvPr>
              <p:cNvSpPr/>
              <p:nvPr/>
            </p:nvSpPr>
            <p:spPr>
              <a:xfrm>
                <a:off x="5875020" y="5615785"/>
                <a:ext cx="108796" cy="76354"/>
              </a:xfrm>
              <a:custGeom>
                <a:avLst/>
                <a:gdLst>
                  <a:gd name="connsiteX0" fmla="*/ 0 w 108796"/>
                  <a:gd name="connsiteY0" fmla="*/ 34445 h 76354"/>
                  <a:gd name="connsiteX1" fmla="*/ 11430 w 108796"/>
                  <a:gd name="connsiteY1" fmla="*/ 34445 h 76354"/>
                  <a:gd name="connsiteX2" fmla="*/ 26670 w 108796"/>
                  <a:gd name="connsiteY2" fmla="*/ 26825 h 76354"/>
                  <a:gd name="connsiteX3" fmla="*/ 38100 w 108796"/>
                  <a:gd name="connsiteY3" fmla="*/ 15395 h 76354"/>
                  <a:gd name="connsiteX4" fmla="*/ 45720 w 108796"/>
                  <a:gd name="connsiteY4" fmla="*/ 11584 h 76354"/>
                  <a:gd name="connsiteX5" fmla="*/ 80010 w 108796"/>
                  <a:gd name="connsiteY5" fmla="*/ 3964 h 76354"/>
                  <a:gd name="connsiteX6" fmla="*/ 106680 w 108796"/>
                  <a:gd name="connsiteY6" fmla="*/ 7775 h 76354"/>
                  <a:gd name="connsiteX7" fmla="*/ 95250 w 108796"/>
                  <a:gd name="connsiteY7" fmla="*/ 45875 h 76354"/>
                  <a:gd name="connsiteX8" fmla="*/ 91440 w 108796"/>
                  <a:gd name="connsiteY8" fmla="*/ 49684 h 76354"/>
                  <a:gd name="connsiteX9" fmla="*/ 60960 w 108796"/>
                  <a:gd name="connsiteY9" fmla="*/ 64925 h 76354"/>
                  <a:gd name="connsiteX10" fmla="*/ 45720 w 108796"/>
                  <a:gd name="connsiteY10" fmla="*/ 76354 h 76354"/>
                  <a:gd name="connsiteX11" fmla="*/ 26670 w 108796"/>
                  <a:gd name="connsiteY11" fmla="*/ 61114 h 76354"/>
                  <a:gd name="connsiteX12" fmla="*/ 19050 w 108796"/>
                  <a:gd name="connsiteY12" fmla="*/ 53495 h 76354"/>
                  <a:gd name="connsiteX13" fmla="*/ 0 w 108796"/>
                  <a:gd name="connsiteY13" fmla="*/ 34445 h 7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796" h="76354">
                    <a:moveTo>
                      <a:pt x="0" y="34445"/>
                    </a:moveTo>
                    <a:cubicBezTo>
                      <a:pt x="3810" y="30634"/>
                      <a:pt x="7620" y="34445"/>
                      <a:pt x="11430" y="34445"/>
                    </a:cubicBezTo>
                    <a:cubicBezTo>
                      <a:pt x="19050" y="38254"/>
                      <a:pt x="26670" y="38254"/>
                      <a:pt x="26670" y="26825"/>
                    </a:cubicBezTo>
                    <a:cubicBezTo>
                      <a:pt x="26670" y="19204"/>
                      <a:pt x="30480" y="15395"/>
                      <a:pt x="38100" y="15395"/>
                    </a:cubicBezTo>
                    <a:cubicBezTo>
                      <a:pt x="41910" y="15395"/>
                      <a:pt x="41910" y="15395"/>
                      <a:pt x="45720" y="11584"/>
                    </a:cubicBezTo>
                    <a:cubicBezTo>
                      <a:pt x="53340" y="154"/>
                      <a:pt x="60960" y="-3655"/>
                      <a:pt x="80010" y="3964"/>
                    </a:cubicBezTo>
                    <a:cubicBezTo>
                      <a:pt x="87630" y="7775"/>
                      <a:pt x="87630" y="7775"/>
                      <a:pt x="106680" y="7775"/>
                    </a:cubicBezTo>
                    <a:cubicBezTo>
                      <a:pt x="110490" y="23014"/>
                      <a:pt x="110490" y="38254"/>
                      <a:pt x="95250" y="45875"/>
                    </a:cubicBezTo>
                    <a:cubicBezTo>
                      <a:pt x="91440" y="45875"/>
                      <a:pt x="91440" y="49684"/>
                      <a:pt x="91440" y="49684"/>
                    </a:cubicBezTo>
                    <a:cubicBezTo>
                      <a:pt x="72390" y="42064"/>
                      <a:pt x="68580" y="57304"/>
                      <a:pt x="60960" y="64925"/>
                    </a:cubicBezTo>
                    <a:cubicBezTo>
                      <a:pt x="57150" y="68734"/>
                      <a:pt x="53340" y="72545"/>
                      <a:pt x="45720" y="76354"/>
                    </a:cubicBezTo>
                    <a:cubicBezTo>
                      <a:pt x="38100" y="72545"/>
                      <a:pt x="30480" y="64925"/>
                      <a:pt x="26670" y="61114"/>
                    </a:cubicBezTo>
                    <a:cubicBezTo>
                      <a:pt x="22860" y="57304"/>
                      <a:pt x="19050" y="57304"/>
                      <a:pt x="19050" y="53495"/>
                    </a:cubicBezTo>
                    <a:cubicBezTo>
                      <a:pt x="22860" y="42064"/>
                      <a:pt x="3810" y="42064"/>
                      <a:pt x="0" y="34445"/>
                    </a:cubicBezTo>
                    <a:close/>
                  </a:path>
                </a:pathLst>
              </a:custGeom>
              <a:solidFill>
                <a:srgbClr val="A2EF8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20" name="Freeform: Shape 1319">
                <a:extLst>
                  <a:ext uri="{FF2B5EF4-FFF2-40B4-BE49-F238E27FC236}">
                    <a16:creationId xmlns:a16="http://schemas.microsoft.com/office/drawing/2014/main" id="{11256CD9-F3D8-10AC-815B-685C89B9F651}"/>
                  </a:ext>
                </a:extLst>
              </p:cNvPr>
              <p:cNvSpPr/>
              <p:nvPr/>
            </p:nvSpPr>
            <p:spPr>
              <a:xfrm>
                <a:off x="5512057" y="4559980"/>
                <a:ext cx="67476" cy="101554"/>
              </a:xfrm>
              <a:custGeom>
                <a:avLst/>
                <a:gdLst>
                  <a:gd name="connsiteX0" fmla="*/ 65783 w 67476"/>
                  <a:gd name="connsiteY0" fmla="*/ 34879 h 101554"/>
                  <a:gd name="connsiteX1" fmla="*/ 61973 w 67476"/>
                  <a:gd name="connsiteY1" fmla="*/ 50119 h 101554"/>
                  <a:gd name="connsiteX2" fmla="*/ 50543 w 67476"/>
                  <a:gd name="connsiteY2" fmla="*/ 95839 h 101554"/>
                  <a:gd name="connsiteX3" fmla="*/ 31493 w 67476"/>
                  <a:gd name="connsiteY3" fmla="*/ 95839 h 101554"/>
                  <a:gd name="connsiteX4" fmla="*/ 4823 w 67476"/>
                  <a:gd name="connsiteY4" fmla="*/ 57739 h 101554"/>
                  <a:gd name="connsiteX5" fmla="*/ 16254 w 67476"/>
                  <a:gd name="connsiteY5" fmla="*/ 46309 h 101554"/>
                  <a:gd name="connsiteX6" fmla="*/ 16254 w 67476"/>
                  <a:gd name="connsiteY6" fmla="*/ 23450 h 101554"/>
                  <a:gd name="connsiteX7" fmla="*/ 12443 w 67476"/>
                  <a:gd name="connsiteY7" fmla="*/ 19639 h 101554"/>
                  <a:gd name="connsiteX8" fmla="*/ 1013 w 67476"/>
                  <a:gd name="connsiteY8" fmla="*/ 4400 h 101554"/>
                  <a:gd name="connsiteX9" fmla="*/ 23873 w 67476"/>
                  <a:gd name="connsiteY9" fmla="*/ 4400 h 101554"/>
                  <a:gd name="connsiteX10" fmla="*/ 42923 w 67476"/>
                  <a:gd name="connsiteY10" fmla="*/ 12019 h 101554"/>
                  <a:gd name="connsiteX11" fmla="*/ 65783 w 67476"/>
                  <a:gd name="connsiteY11" fmla="*/ 34879 h 10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476" h="101554">
                    <a:moveTo>
                      <a:pt x="65783" y="34879"/>
                    </a:moveTo>
                    <a:cubicBezTo>
                      <a:pt x="65783" y="38689"/>
                      <a:pt x="58163" y="42500"/>
                      <a:pt x="61973" y="50119"/>
                    </a:cubicBezTo>
                    <a:cubicBezTo>
                      <a:pt x="73404" y="69169"/>
                      <a:pt x="65783" y="80600"/>
                      <a:pt x="50543" y="95839"/>
                    </a:cubicBezTo>
                    <a:cubicBezTo>
                      <a:pt x="42923" y="103460"/>
                      <a:pt x="39113" y="103460"/>
                      <a:pt x="31493" y="95839"/>
                    </a:cubicBezTo>
                    <a:cubicBezTo>
                      <a:pt x="16254" y="84410"/>
                      <a:pt x="12443" y="69169"/>
                      <a:pt x="4823" y="57739"/>
                    </a:cubicBezTo>
                    <a:cubicBezTo>
                      <a:pt x="1013" y="53929"/>
                      <a:pt x="12443" y="50119"/>
                      <a:pt x="16254" y="46309"/>
                    </a:cubicBezTo>
                    <a:cubicBezTo>
                      <a:pt x="31493" y="38689"/>
                      <a:pt x="31493" y="31069"/>
                      <a:pt x="16254" y="23450"/>
                    </a:cubicBezTo>
                    <a:cubicBezTo>
                      <a:pt x="16254" y="23450"/>
                      <a:pt x="12443" y="23450"/>
                      <a:pt x="12443" y="19639"/>
                    </a:cubicBezTo>
                    <a:cubicBezTo>
                      <a:pt x="4823" y="15829"/>
                      <a:pt x="-2796" y="8209"/>
                      <a:pt x="1013" y="4400"/>
                    </a:cubicBezTo>
                    <a:cubicBezTo>
                      <a:pt x="4823" y="-3221"/>
                      <a:pt x="16254" y="589"/>
                      <a:pt x="23873" y="4400"/>
                    </a:cubicBezTo>
                    <a:cubicBezTo>
                      <a:pt x="31493" y="8209"/>
                      <a:pt x="35304" y="12019"/>
                      <a:pt x="42923" y="12019"/>
                    </a:cubicBezTo>
                    <a:cubicBezTo>
                      <a:pt x="58163" y="12019"/>
                      <a:pt x="65783" y="23450"/>
                      <a:pt x="65783" y="34879"/>
                    </a:cubicBezTo>
                    <a:close/>
                  </a:path>
                </a:pathLst>
              </a:custGeom>
              <a:solidFill>
                <a:srgbClr val="C5F5B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21" name="Freeform: Shape 1320">
                <a:extLst>
                  <a:ext uri="{FF2B5EF4-FFF2-40B4-BE49-F238E27FC236}">
                    <a16:creationId xmlns:a16="http://schemas.microsoft.com/office/drawing/2014/main" id="{B7BC2EE3-5DC5-D3D5-22D9-5162064E75F9}"/>
                  </a:ext>
                </a:extLst>
              </p:cNvPr>
              <p:cNvSpPr/>
              <p:nvPr/>
            </p:nvSpPr>
            <p:spPr>
              <a:xfrm>
                <a:off x="6204770" y="5349239"/>
                <a:ext cx="75803" cy="79057"/>
              </a:xfrm>
              <a:custGeom>
                <a:avLst/>
                <a:gdLst>
                  <a:gd name="connsiteX0" fmla="*/ 28391 w 75803"/>
                  <a:gd name="connsiteY0" fmla="*/ 0 h 79057"/>
                  <a:gd name="connsiteX1" fmla="*/ 70300 w 75803"/>
                  <a:gd name="connsiteY1" fmla="*/ 22860 h 79057"/>
                  <a:gd name="connsiteX2" fmla="*/ 74111 w 75803"/>
                  <a:gd name="connsiteY2" fmla="*/ 26670 h 79057"/>
                  <a:gd name="connsiteX3" fmla="*/ 74111 w 75803"/>
                  <a:gd name="connsiteY3" fmla="*/ 68580 h 79057"/>
                  <a:gd name="connsiteX4" fmla="*/ 58870 w 75803"/>
                  <a:gd name="connsiteY4" fmla="*/ 72390 h 79057"/>
                  <a:gd name="connsiteX5" fmla="*/ 39820 w 75803"/>
                  <a:gd name="connsiteY5" fmla="*/ 76200 h 79057"/>
                  <a:gd name="connsiteX6" fmla="*/ 32200 w 75803"/>
                  <a:gd name="connsiteY6" fmla="*/ 76200 h 79057"/>
                  <a:gd name="connsiteX7" fmla="*/ 1720 w 75803"/>
                  <a:gd name="connsiteY7" fmla="*/ 26670 h 79057"/>
                  <a:gd name="connsiteX8" fmla="*/ 1720 w 75803"/>
                  <a:gd name="connsiteY8" fmla="*/ 15240 h 79057"/>
                  <a:gd name="connsiteX9" fmla="*/ 1720 w 75803"/>
                  <a:gd name="connsiteY9" fmla="*/ 15240 h 79057"/>
                  <a:gd name="connsiteX10" fmla="*/ 28391 w 75803"/>
                  <a:gd name="connsiteY10" fmla="*/ 0 h 79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803" h="79057">
                    <a:moveTo>
                      <a:pt x="28391" y="0"/>
                    </a:moveTo>
                    <a:cubicBezTo>
                      <a:pt x="47441" y="3810"/>
                      <a:pt x="55061" y="19050"/>
                      <a:pt x="70300" y="22860"/>
                    </a:cubicBezTo>
                    <a:cubicBezTo>
                      <a:pt x="74111" y="22860"/>
                      <a:pt x="74111" y="26670"/>
                      <a:pt x="74111" y="26670"/>
                    </a:cubicBezTo>
                    <a:cubicBezTo>
                      <a:pt x="74111" y="41910"/>
                      <a:pt x="77920" y="57150"/>
                      <a:pt x="74111" y="68580"/>
                    </a:cubicBezTo>
                    <a:cubicBezTo>
                      <a:pt x="70300" y="76200"/>
                      <a:pt x="62681" y="76200"/>
                      <a:pt x="58870" y="72390"/>
                    </a:cubicBezTo>
                    <a:cubicBezTo>
                      <a:pt x="51250" y="64770"/>
                      <a:pt x="43631" y="64770"/>
                      <a:pt x="39820" y="76200"/>
                    </a:cubicBezTo>
                    <a:cubicBezTo>
                      <a:pt x="39820" y="80010"/>
                      <a:pt x="36011" y="80010"/>
                      <a:pt x="32200" y="76200"/>
                    </a:cubicBezTo>
                    <a:cubicBezTo>
                      <a:pt x="13150" y="64770"/>
                      <a:pt x="-5900" y="49530"/>
                      <a:pt x="1720" y="26670"/>
                    </a:cubicBezTo>
                    <a:cubicBezTo>
                      <a:pt x="1720" y="22860"/>
                      <a:pt x="9341" y="19050"/>
                      <a:pt x="1720" y="15240"/>
                    </a:cubicBezTo>
                    <a:lnTo>
                      <a:pt x="1720" y="15240"/>
                    </a:lnTo>
                    <a:cubicBezTo>
                      <a:pt x="5531" y="3810"/>
                      <a:pt x="16961" y="0"/>
                      <a:pt x="28391" y="0"/>
                    </a:cubicBezTo>
                    <a:close/>
                  </a:path>
                </a:pathLst>
              </a:custGeom>
              <a:solidFill>
                <a:srgbClr val="A5EF8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22" name="Freeform: Shape 1321">
                <a:extLst>
                  <a:ext uri="{FF2B5EF4-FFF2-40B4-BE49-F238E27FC236}">
                    <a16:creationId xmlns:a16="http://schemas.microsoft.com/office/drawing/2014/main" id="{7714C209-8863-DE02-8972-BE3BA5EBE1B8}"/>
                  </a:ext>
                </a:extLst>
              </p:cNvPr>
              <p:cNvSpPr/>
              <p:nvPr/>
            </p:nvSpPr>
            <p:spPr>
              <a:xfrm>
                <a:off x="6766561" y="5381939"/>
                <a:ext cx="148589" cy="71863"/>
              </a:xfrm>
              <a:custGeom>
                <a:avLst/>
                <a:gdLst>
                  <a:gd name="connsiteX0" fmla="*/ 148590 w 148589"/>
                  <a:gd name="connsiteY0" fmla="*/ 35880 h 71863"/>
                  <a:gd name="connsiteX1" fmla="*/ 106680 w 148589"/>
                  <a:gd name="connsiteY1" fmla="*/ 70170 h 71863"/>
                  <a:gd name="connsiteX2" fmla="*/ 95250 w 148589"/>
                  <a:gd name="connsiteY2" fmla="*/ 70170 h 71863"/>
                  <a:gd name="connsiteX3" fmla="*/ 30480 w 148589"/>
                  <a:gd name="connsiteY3" fmla="*/ 35880 h 71863"/>
                  <a:gd name="connsiteX4" fmla="*/ 7620 w 148589"/>
                  <a:gd name="connsiteY4" fmla="*/ 28260 h 71863"/>
                  <a:gd name="connsiteX5" fmla="*/ 0 w 148589"/>
                  <a:gd name="connsiteY5" fmla="*/ 24450 h 71863"/>
                  <a:gd name="connsiteX6" fmla="*/ 3810 w 148589"/>
                  <a:gd name="connsiteY6" fmla="*/ 16830 h 71863"/>
                  <a:gd name="connsiteX7" fmla="*/ 22860 w 148589"/>
                  <a:gd name="connsiteY7" fmla="*/ 5400 h 71863"/>
                  <a:gd name="connsiteX8" fmla="*/ 26670 w 148589"/>
                  <a:gd name="connsiteY8" fmla="*/ 1590 h 71863"/>
                  <a:gd name="connsiteX9" fmla="*/ 45720 w 148589"/>
                  <a:gd name="connsiteY9" fmla="*/ 5400 h 71863"/>
                  <a:gd name="connsiteX10" fmla="*/ 60960 w 148589"/>
                  <a:gd name="connsiteY10" fmla="*/ 1590 h 71863"/>
                  <a:gd name="connsiteX11" fmla="*/ 80010 w 148589"/>
                  <a:gd name="connsiteY11" fmla="*/ 9210 h 71863"/>
                  <a:gd name="connsiteX12" fmla="*/ 91440 w 148589"/>
                  <a:gd name="connsiteY12" fmla="*/ 16830 h 71863"/>
                  <a:gd name="connsiteX13" fmla="*/ 114300 w 148589"/>
                  <a:gd name="connsiteY13" fmla="*/ 20640 h 71863"/>
                  <a:gd name="connsiteX14" fmla="*/ 148590 w 148589"/>
                  <a:gd name="connsiteY14" fmla="*/ 35880 h 71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8589" h="71863">
                    <a:moveTo>
                      <a:pt x="148590" y="35880"/>
                    </a:moveTo>
                    <a:cubicBezTo>
                      <a:pt x="133350" y="51120"/>
                      <a:pt x="125730" y="62550"/>
                      <a:pt x="106680" y="70170"/>
                    </a:cubicBezTo>
                    <a:cubicBezTo>
                      <a:pt x="102870" y="70170"/>
                      <a:pt x="99060" y="73980"/>
                      <a:pt x="95250" y="70170"/>
                    </a:cubicBezTo>
                    <a:cubicBezTo>
                      <a:pt x="72390" y="58740"/>
                      <a:pt x="45720" y="54930"/>
                      <a:pt x="30480" y="35880"/>
                    </a:cubicBezTo>
                    <a:cubicBezTo>
                      <a:pt x="22860" y="28260"/>
                      <a:pt x="19050" y="20640"/>
                      <a:pt x="7620" y="28260"/>
                    </a:cubicBezTo>
                    <a:cubicBezTo>
                      <a:pt x="3810" y="32070"/>
                      <a:pt x="0" y="28260"/>
                      <a:pt x="0" y="24450"/>
                    </a:cubicBezTo>
                    <a:cubicBezTo>
                      <a:pt x="0" y="20640"/>
                      <a:pt x="0" y="16830"/>
                      <a:pt x="3810" y="16830"/>
                    </a:cubicBezTo>
                    <a:cubicBezTo>
                      <a:pt x="11430" y="16830"/>
                      <a:pt x="15240" y="13020"/>
                      <a:pt x="22860" y="5400"/>
                    </a:cubicBezTo>
                    <a:cubicBezTo>
                      <a:pt x="22860" y="5400"/>
                      <a:pt x="26670" y="1590"/>
                      <a:pt x="26670" y="1590"/>
                    </a:cubicBezTo>
                    <a:cubicBezTo>
                      <a:pt x="34290" y="1590"/>
                      <a:pt x="41910" y="-2220"/>
                      <a:pt x="45720" y="5400"/>
                    </a:cubicBezTo>
                    <a:cubicBezTo>
                      <a:pt x="53340" y="16830"/>
                      <a:pt x="53340" y="-6030"/>
                      <a:pt x="60960" y="1590"/>
                    </a:cubicBezTo>
                    <a:cubicBezTo>
                      <a:pt x="64770" y="5400"/>
                      <a:pt x="76200" y="1590"/>
                      <a:pt x="80010" y="9210"/>
                    </a:cubicBezTo>
                    <a:cubicBezTo>
                      <a:pt x="80010" y="13020"/>
                      <a:pt x="87630" y="13020"/>
                      <a:pt x="91440" y="16830"/>
                    </a:cubicBezTo>
                    <a:cubicBezTo>
                      <a:pt x="99060" y="20640"/>
                      <a:pt x="102870" y="28260"/>
                      <a:pt x="114300" y="20640"/>
                    </a:cubicBezTo>
                    <a:cubicBezTo>
                      <a:pt x="125730" y="24450"/>
                      <a:pt x="133350" y="35880"/>
                      <a:pt x="148590" y="35880"/>
                    </a:cubicBezTo>
                    <a:close/>
                  </a:path>
                </a:pathLst>
              </a:custGeom>
              <a:solidFill>
                <a:srgbClr val="93EC7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23" name="Freeform: Shape 1322">
                <a:extLst>
                  <a:ext uri="{FF2B5EF4-FFF2-40B4-BE49-F238E27FC236}">
                    <a16:creationId xmlns:a16="http://schemas.microsoft.com/office/drawing/2014/main" id="{0EB3533F-FF52-E005-86BF-403079A832B0}"/>
                  </a:ext>
                </a:extLst>
              </p:cNvPr>
              <p:cNvSpPr/>
              <p:nvPr/>
            </p:nvSpPr>
            <p:spPr>
              <a:xfrm>
                <a:off x="6198343" y="5002530"/>
                <a:ext cx="114827" cy="83819"/>
              </a:xfrm>
              <a:custGeom>
                <a:avLst/>
                <a:gdLst>
                  <a:gd name="connsiteX0" fmla="*/ 23387 w 114827"/>
                  <a:gd name="connsiteY0" fmla="*/ 0 h 83819"/>
                  <a:gd name="connsiteX1" fmla="*/ 84347 w 114827"/>
                  <a:gd name="connsiteY1" fmla="*/ 3810 h 83819"/>
                  <a:gd name="connsiteX2" fmla="*/ 114827 w 114827"/>
                  <a:gd name="connsiteY2" fmla="*/ 26670 h 83819"/>
                  <a:gd name="connsiteX3" fmla="*/ 88157 w 114827"/>
                  <a:gd name="connsiteY3" fmla="*/ 64770 h 83819"/>
                  <a:gd name="connsiteX4" fmla="*/ 72918 w 114827"/>
                  <a:gd name="connsiteY4" fmla="*/ 49530 h 83819"/>
                  <a:gd name="connsiteX5" fmla="*/ 46247 w 114827"/>
                  <a:gd name="connsiteY5" fmla="*/ 38100 h 83819"/>
                  <a:gd name="connsiteX6" fmla="*/ 53868 w 114827"/>
                  <a:gd name="connsiteY6" fmla="*/ 80010 h 83819"/>
                  <a:gd name="connsiteX7" fmla="*/ 34818 w 114827"/>
                  <a:gd name="connsiteY7" fmla="*/ 83820 h 83819"/>
                  <a:gd name="connsiteX8" fmla="*/ 8147 w 114827"/>
                  <a:gd name="connsiteY8" fmla="*/ 57150 h 83819"/>
                  <a:gd name="connsiteX9" fmla="*/ 8147 w 114827"/>
                  <a:gd name="connsiteY9" fmla="*/ 49530 h 83819"/>
                  <a:gd name="connsiteX10" fmla="*/ 11957 w 114827"/>
                  <a:gd name="connsiteY10" fmla="*/ 22860 h 83819"/>
                  <a:gd name="connsiteX11" fmla="*/ 23387 w 114827"/>
                  <a:gd name="connsiteY11" fmla="*/ 0 h 83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827" h="83819">
                    <a:moveTo>
                      <a:pt x="23387" y="0"/>
                    </a:moveTo>
                    <a:cubicBezTo>
                      <a:pt x="46247" y="19050"/>
                      <a:pt x="57677" y="19050"/>
                      <a:pt x="84347" y="3810"/>
                    </a:cubicBezTo>
                    <a:cubicBezTo>
                      <a:pt x="91968" y="15240"/>
                      <a:pt x="95777" y="26670"/>
                      <a:pt x="114827" y="26670"/>
                    </a:cubicBezTo>
                    <a:cubicBezTo>
                      <a:pt x="107207" y="41910"/>
                      <a:pt x="95777" y="49530"/>
                      <a:pt x="88157" y="64770"/>
                    </a:cubicBezTo>
                    <a:cubicBezTo>
                      <a:pt x="76727" y="64770"/>
                      <a:pt x="76727" y="57150"/>
                      <a:pt x="72918" y="49530"/>
                    </a:cubicBezTo>
                    <a:cubicBezTo>
                      <a:pt x="69107" y="41910"/>
                      <a:pt x="61487" y="34290"/>
                      <a:pt x="46247" y="38100"/>
                    </a:cubicBezTo>
                    <a:cubicBezTo>
                      <a:pt x="50057" y="53340"/>
                      <a:pt x="61487" y="64770"/>
                      <a:pt x="53868" y="80010"/>
                    </a:cubicBezTo>
                    <a:cubicBezTo>
                      <a:pt x="46247" y="80010"/>
                      <a:pt x="38627" y="83820"/>
                      <a:pt x="34818" y="83820"/>
                    </a:cubicBezTo>
                    <a:cubicBezTo>
                      <a:pt x="27197" y="76200"/>
                      <a:pt x="23387" y="60960"/>
                      <a:pt x="8147" y="57150"/>
                    </a:cubicBezTo>
                    <a:cubicBezTo>
                      <a:pt x="8147" y="53340"/>
                      <a:pt x="8147" y="53340"/>
                      <a:pt x="8147" y="49530"/>
                    </a:cubicBezTo>
                    <a:cubicBezTo>
                      <a:pt x="-3282" y="34290"/>
                      <a:pt x="-3282" y="34290"/>
                      <a:pt x="11957" y="22860"/>
                    </a:cubicBezTo>
                    <a:cubicBezTo>
                      <a:pt x="11957" y="15240"/>
                      <a:pt x="27197" y="15240"/>
                      <a:pt x="23387" y="0"/>
                    </a:cubicBezTo>
                    <a:close/>
                  </a:path>
                </a:pathLst>
              </a:custGeom>
              <a:solidFill>
                <a:srgbClr val="CCF6B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24" name="Freeform: Shape 1323">
                <a:extLst>
                  <a:ext uri="{FF2B5EF4-FFF2-40B4-BE49-F238E27FC236}">
                    <a16:creationId xmlns:a16="http://schemas.microsoft.com/office/drawing/2014/main" id="{248D8649-7060-814E-32DE-03C7788D0033}"/>
                  </a:ext>
                </a:extLst>
              </p:cNvPr>
              <p:cNvSpPr/>
              <p:nvPr/>
            </p:nvSpPr>
            <p:spPr>
              <a:xfrm>
                <a:off x="8336281" y="4464367"/>
                <a:ext cx="79291" cy="66500"/>
              </a:xfrm>
              <a:custGeom>
                <a:avLst/>
                <a:gdLst>
                  <a:gd name="connsiteX0" fmla="*/ 0 w 79291"/>
                  <a:gd name="connsiteY0" fmla="*/ 8573 h 66500"/>
                  <a:gd name="connsiteX1" fmla="*/ 68580 w 79291"/>
                  <a:gd name="connsiteY1" fmla="*/ 8573 h 66500"/>
                  <a:gd name="connsiteX2" fmla="*/ 72390 w 79291"/>
                  <a:gd name="connsiteY2" fmla="*/ 42863 h 66500"/>
                  <a:gd name="connsiteX3" fmla="*/ 64770 w 79291"/>
                  <a:gd name="connsiteY3" fmla="*/ 50483 h 66500"/>
                  <a:gd name="connsiteX4" fmla="*/ 64770 w 79291"/>
                  <a:gd name="connsiteY4" fmla="*/ 65723 h 66500"/>
                  <a:gd name="connsiteX5" fmla="*/ 45720 w 79291"/>
                  <a:gd name="connsiteY5" fmla="*/ 58102 h 66500"/>
                  <a:gd name="connsiteX6" fmla="*/ 34290 w 79291"/>
                  <a:gd name="connsiteY6" fmla="*/ 61913 h 66500"/>
                  <a:gd name="connsiteX7" fmla="*/ 22860 w 79291"/>
                  <a:gd name="connsiteY7" fmla="*/ 65723 h 66500"/>
                  <a:gd name="connsiteX8" fmla="*/ 11430 w 79291"/>
                  <a:gd name="connsiteY8" fmla="*/ 54292 h 66500"/>
                  <a:gd name="connsiteX9" fmla="*/ 0 w 79291"/>
                  <a:gd name="connsiteY9" fmla="*/ 8573 h 6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291" h="66500">
                    <a:moveTo>
                      <a:pt x="0" y="8573"/>
                    </a:moveTo>
                    <a:cubicBezTo>
                      <a:pt x="22860" y="-2858"/>
                      <a:pt x="45720" y="-2858"/>
                      <a:pt x="68580" y="8573"/>
                    </a:cubicBezTo>
                    <a:cubicBezTo>
                      <a:pt x="80010" y="16192"/>
                      <a:pt x="83820" y="31433"/>
                      <a:pt x="72390" y="42863"/>
                    </a:cubicBezTo>
                    <a:cubicBezTo>
                      <a:pt x="68580" y="46673"/>
                      <a:pt x="64770" y="46673"/>
                      <a:pt x="64770" y="50483"/>
                    </a:cubicBezTo>
                    <a:cubicBezTo>
                      <a:pt x="64770" y="54292"/>
                      <a:pt x="76200" y="58102"/>
                      <a:pt x="64770" y="65723"/>
                    </a:cubicBezTo>
                    <a:cubicBezTo>
                      <a:pt x="57150" y="69533"/>
                      <a:pt x="53340" y="58102"/>
                      <a:pt x="45720" y="58102"/>
                    </a:cubicBezTo>
                    <a:cubicBezTo>
                      <a:pt x="41910" y="58102"/>
                      <a:pt x="38100" y="58102"/>
                      <a:pt x="34290" y="61913"/>
                    </a:cubicBezTo>
                    <a:cubicBezTo>
                      <a:pt x="30480" y="65723"/>
                      <a:pt x="26670" y="65723"/>
                      <a:pt x="22860" y="65723"/>
                    </a:cubicBezTo>
                    <a:cubicBezTo>
                      <a:pt x="11430" y="65723"/>
                      <a:pt x="7620" y="61913"/>
                      <a:pt x="11430" y="54292"/>
                    </a:cubicBezTo>
                    <a:cubicBezTo>
                      <a:pt x="19050" y="35242"/>
                      <a:pt x="15240" y="20002"/>
                      <a:pt x="0" y="8573"/>
                    </a:cubicBezTo>
                    <a:close/>
                  </a:path>
                </a:pathLst>
              </a:custGeom>
              <a:solidFill>
                <a:srgbClr val="B5F29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25" name="Freeform: Shape 1324">
                <a:extLst>
                  <a:ext uri="{FF2B5EF4-FFF2-40B4-BE49-F238E27FC236}">
                    <a16:creationId xmlns:a16="http://schemas.microsoft.com/office/drawing/2014/main" id="{2E8FFDD7-FBF5-4EA0-507F-0F208BF5C128}"/>
                  </a:ext>
                </a:extLst>
              </p:cNvPr>
              <p:cNvSpPr/>
              <p:nvPr/>
            </p:nvSpPr>
            <p:spPr>
              <a:xfrm>
                <a:off x="5662067" y="5183131"/>
                <a:ext cx="92611" cy="82288"/>
              </a:xfrm>
              <a:custGeom>
                <a:avLst/>
                <a:gdLst>
                  <a:gd name="connsiteX0" fmla="*/ 87223 w 92611"/>
                  <a:gd name="connsiteY0" fmla="*/ 44188 h 82288"/>
                  <a:gd name="connsiteX1" fmla="*/ 91034 w 92611"/>
                  <a:gd name="connsiteY1" fmla="*/ 67049 h 82288"/>
                  <a:gd name="connsiteX2" fmla="*/ 87223 w 92611"/>
                  <a:gd name="connsiteY2" fmla="*/ 74669 h 82288"/>
                  <a:gd name="connsiteX3" fmla="*/ 60554 w 92611"/>
                  <a:gd name="connsiteY3" fmla="*/ 82288 h 82288"/>
                  <a:gd name="connsiteX4" fmla="*/ 41504 w 92611"/>
                  <a:gd name="connsiteY4" fmla="*/ 63238 h 82288"/>
                  <a:gd name="connsiteX5" fmla="*/ 37694 w 92611"/>
                  <a:gd name="connsiteY5" fmla="*/ 55619 h 82288"/>
                  <a:gd name="connsiteX6" fmla="*/ 7214 w 92611"/>
                  <a:gd name="connsiteY6" fmla="*/ 25138 h 82288"/>
                  <a:gd name="connsiteX7" fmla="*/ 7214 w 92611"/>
                  <a:gd name="connsiteY7" fmla="*/ 2279 h 82288"/>
                  <a:gd name="connsiteX8" fmla="*/ 30073 w 92611"/>
                  <a:gd name="connsiteY8" fmla="*/ 9899 h 82288"/>
                  <a:gd name="connsiteX9" fmla="*/ 52934 w 92611"/>
                  <a:gd name="connsiteY9" fmla="*/ 17519 h 82288"/>
                  <a:gd name="connsiteX10" fmla="*/ 87223 w 92611"/>
                  <a:gd name="connsiteY10" fmla="*/ 44188 h 82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611" h="82288">
                    <a:moveTo>
                      <a:pt x="87223" y="44188"/>
                    </a:moveTo>
                    <a:cubicBezTo>
                      <a:pt x="79604" y="51808"/>
                      <a:pt x="79604" y="59429"/>
                      <a:pt x="91034" y="67049"/>
                    </a:cubicBezTo>
                    <a:cubicBezTo>
                      <a:pt x="94844" y="67049"/>
                      <a:pt x="91034" y="74669"/>
                      <a:pt x="87223" y="74669"/>
                    </a:cubicBezTo>
                    <a:cubicBezTo>
                      <a:pt x="79604" y="78479"/>
                      <a:pt x="68173" y="82288"/>
                      <a:pt x="60554" y="82288"/>
                    </a:cubicBezTo>
                    <a:cubicBezTo>
                      <a:pt x="49123" y="78479"/>
                      <a:pt x="41504" y="74669"/>
                      <a:pt x="41504" y="63238"/>
                    </a:cubicBezTo>
                    <a:cubicBezTo>
                      <a:pt x="41504" y="59429"/>
                      <a:pt x="41504" y="55619"/>
                      <a:pt x="37694" y="55619"/>
                    </a:cubicBezTo>
                    <a:cubicBezTo>
                      <a:pt x="22454" y="51808"/>
                      <a:pt x="18644" y="32758"/>
                      <a:pt x="7214" y="25138"/>
                    </a:cubicBezTo>
                    <a:cubicBezTo>
                      <a:pt x="-4216" y="17519"/>
                      <a:pt x="-406" y="6088"/>
                      <a:pt x="7214" y="2279"/>
                    </a:cubicBezTo>
                    <a:cubicBezTo>
                      <a:pt x="18644" y="-1531"/>
                      <a:pt x="26264" y="-1531"/>
                      <a:pt x="30073" y="9899"/>
                    </a:cubicBezTo>
                    <a:cubicBezTo>
                      <a:pt x="33884" y="21329"/>
                      <a:pt x="41504" y="21329"/>
                      <a:pt x="52934" y="17519"/>
                    </a:cubicBezTo>
                    <a:cubicBezTo>
                      <a:pt x="79604" y="13708"/>
                      <a:pt x="91034" y="25138"/>
                      <a:pt x="87223" y="44188"/>
                    </a:cubicBezTo>
                    <a:close/>
                  </a:path>
                </a:pathLst>
              </a:custGeom>
              <a:solidFill>
                <a:srgbClr val="8BEB6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26" name="Freeform: Shape 1325">
                <a:extLst>
                  <a:ext uri="{FF2B5EF4-FFF2-40B4-BE49-F238E27FC236}">
                    <a16:creationId xmlns:a16="http://schemas.microsoft.com/office/drawing/2014/main" id="{1E346A32-3587-C589-F930-7E70940692C0}"/>
                  </a:ext>
                </a:extLst>
              </p:cNvPr>
              <p:cNvSpPr/>
              <p:nvPr/>
            </p:nvSpPr>
            <p:spPr>
              <a:xfrm>
                <a:off x="5249872" y="5113019"/>
                <a:ext cx="190808" cy="89208"/>
              </a:xfrm>
              <a:custGeom>
                <a:avLst/>
                <a:gdLst>
                  <a:gd name="connsiteX0" fmla="*/ 103179 w 190808"/>
                  <a:gd name="connsiteY0" fmla="*/ 64770 h 89208"/>
                  <a:gd name="connsiteX1" fmla="*/ 84129 w 190808"/>
                  <a:gd name="connsiteY1" fmla="*/ 68580 h 89208"/>
                  <a:gd name="connsiteX2" fmla="*/ 53649 w 190808"/>
                  <a:gd name="connsiteY2" fmla="*/ 76200 h 89208"/>
                  <a:gd name="connsiteX3" fmla="*/ 42218 w 190808"/>
                  <a:gd name="connsiteY3" fmla="*/ 83820 h 89208"/>
                  <a:gd name="connsiteX4" fmla="*/ 34599 w 190808"/>
                  <a:gd name="connsiteY4" fmla="*/ 83820 h 89208"/>
                  <a:gd name="connsiteX5" fmla="*/ 19359 w 190808"/>
                  <a:gd name="connsiteY5" fmla="*/ 87630 h 89208"/>
                  <a:gd name="connsiteX6" fmla="*/ 19359 w 190808"/>
                  <a:gd name="connsiteY6" fmla="*/ 83820 h 89208"/>
                  <a:gd name="connsiteX7" fmla="*/ 7929 w 190808"/>
                  <a:gd name="connsiteY7" fmla="*/ 38100 h 89208"/>
                  <a:gd name="connsiteX8" fmla="*/ 23168 w 190808"/>
                  <a:gd name="connsiteY8" fmla="*/ 3810 h 89208"/>
                  <a:gd name="connsiteX9" fmla="*/ 65079 w 190808"/>
                  <a:gd name="connsiteY9" fmla="*/ 26670 h 89208"/>
                  <a:gd name="connsiteX10" fmla="*/ 49839 w 190808"/>
                  <a:gd name="connsiteY10" fmla="*/ 22860 h 89208"/>
                  <a:gd name="connsiteX11" fmla="*/ 38409 w 190808"/>
                  <a:gd name="connsiteY11" fmla="*/ 34290 h 89208"/>
                  <a:gd name="connsiteX12" fmla="*/ 42218 w 190808"/>
                  <a:gd name="connsiteY12" fmla="*/ 45720 h 89208"/>
                  <a:gd name="connsiteX13" fmla="*/ 57459 w 190808"/>
                  <a:gd name="connsiteY13" fmla="*/ 49530 h 89208"/>
                  <a:gd name="connsiteX14" fmla="*/ 91749 w 190808"/>
                  <a:gd name="connsiteY14" fmla="*/ 49530 h 89208"/>
                  <a:gd name="connsiteX15" fmla="*/ 118418 w 190808"/>
                  <a:gd name="connsiteY15" fmla="*/ 45720 h 89208"/>
                  <a:gd name="connsiteX16" fmla="*/ 145089 w 190808"/>
                  <a:gd name="connsiteY16" fmla="*/ 34290 h 89208"/>
                  <a:gd name="connsiteX17" fmla="*/ 167949 w 190808"/>
                  <a:gd name="connsiteY17" fmla="*/ 11430 h 89208"/>
                  <a:gd name="connsiteX18" fmla="*/ 183189 w 190808"/>
                  <a:gd name="connsiteY18" fmla="*/ 0 h 89208"/>
                  <a:gd name="connsiteX19" fmla="*/ 190809 w 190808"/>
                  <a:gd name="connsiteY19" fmla="*/ 3810 h 89208"/>
                  <a:gd name="connsiteX20" fmla="*/ 190809 w 190808"/>
                  <a:gd name="connsiteY20" fmla="*/ 7620 h 89208"/>
                  <a:gd name="connsiteX21" fmla="*/ 103179 w 190808"/>
                  <a:gd name="connsiteY21" fmla="*/ 64770 h 8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0808" h="89208">
                    <a:moveTo>
                      <a:pt x="103179" y="64770"/>
                    </a:moveTo>
                    <a:cubicBezTo>
                      <a:pt x="99368" y="68580"/>
                      <a:pt x="87939" y="64770"/>
                      <a:pt x="84129" y="68580"/>
                    </a:cubicBezTo>
                    <a:cubicBezTo>
                      <a:pt x="68889" y="60960"/>
                      <a:pt x="57459" y="60960"/>
                      <a:pt x="53649" y="76200"/>
                    </a:cubicBezTo>
                    <a:cubicBezTo>
                      <a:pt x="53649" y="80010"/>
                      <a:pt x="46029" y="83820"/>
                      <a:pt x="42218" y="83820"/>
                    </a:cubicBezTo>
                    <a:cubicBezTo>
                      <a:pt x="38409" y="83820"/>
                      <a:pt x="34599" y="83820"/>
                      <a:pt x="34599" y="83820"/>
                    </a:cubicBezTo>
                    <a:cubicBezTo>
                      <a:pt x="30789" y="87630"/>
                      <a:pt x="26979" y="91440"/>
                      <a:pt x="19359" y="87630"/>
                    </a:cubicBezTo>
                    <a:cubicBezTo>
                      <a:pt x="19359" y="87630"/>
                      <a:pt x="19359" y="83820"/>
                      <a:pt x="19359" y="83820"/>
                    </a:cubicBezTo>
                    <a:cubicBezTo>
                      <a:pt x="30789" y="64770"/>
                      <a:pt x="23168" y="53340"/>
                      <a:pt x="7929" y="38100"/>
                    </a:cubicBezTo>
                    <a:cubicBezTo>
                      <a:pt x="-7311" y="19050"/>
                      <a:pt x="309" y="7620"/>
                      <a:pt x="23168" y="3810"/>
                    </a:cubicBezTo>
                    <a:cubicBezTo>
                      <a:pt x="49839" y="0"/>
                      <a:pt x="65079" y="7620"/>
                      <a:pt x="65079" y="26670"/>
                    </a:cubicBezTo>
                    <a:cubicBezTo>
                      <a:pt x="57459" y="34290"/>
                      <a:pt x="53649" y="22860"/>
                      <a:pt x="49839" y="22860"/>
                    </a:cubicBezTo>
                    <a:cubicBezTo>
                      <a:pt x="38409" y="22860"/>
                      <a:pt x="34599" y="22860"/>
                      <a:pt x="38409" y="34290"/>
                    </a:cubicBezTo>
                    <a:cubicBezTo>
                      <a:pt x="38409" y="38100"/>
                      <a:pt x="42218" y="41910"/>
                      <a:pt x="42218" y="45720"/>
                    </a:cubicBezTo>
                    <a:cubicBezTo>
                      <a:pt x="46029" y="49530"/>
                      <a:pt x="49839" y="53340"/>
                      <a:pt x="57459" y="49530"/>
                    </a:cubicBezTo>
                    <a:cubicBezTo>
                      <a:pt x="68889" y="45720"/>
                      <a:pt x="80318" y="41910"/>
                      <a:pt x="91749" y="49530"/>
                    </a:cubicBezTo>
                    <a:cubicBezTo>
                      <a:pt x="99368" y="57150"/>
                      <a:pt x="110799" y="49530"/>
                      <a:pt x="118418" y="45720"/>
                    </a:cubicBezTo>
                    <a:cubicBezTo>
                      <a:pt x="126039" y="41910"/>
                      <a:pt x="133659" y="38100"/>
                      <a:pt x="145089" y="34290"/>
                    </a:cubicBezTo>
                    <a:cubicBezTo>
                      <a:pt x="156518" y="30480"/>
                      <a:pt x="164139" y="19050"/>
                      <a:pt x="167949" y="11430"/>
                    </a:cubicBezTo>
                    <a:cubicBezTo>
                      <a:pt x="171759" y="7620"/>
                      <a:pt x="175568" y="3810"/>
                      <a:pt x="183189" y="0"/>
                    </a:cubicBezTo>
                    <a:cubicBezTo>
                      <a:pt x="186999" y="0"/>
                      <a:pt x="190809" y="0"/>
                      <a:pt x="190809" y="3810"/>
                    </a:cubicBezTo>
                    <a:cubicBezTo>
                      <a:pt x="190809" y="3810"/>
                      <a:pt x="190809" y="7620"/>
                      <a:pt x="190809" y="7620"/>
                    </a:cubicBezTo>
                    <a:cubicBezTo>
                      <a:pt x="164139" y="45720"/>
                      <a:pt x="141279" y="60960"/>
                      <a:pt x="103179" y="64770"/>
                    </a:cubicBezTo>
                    <a:close/>
                  </a:path>
                </a:pathLst>
              </a:custGeom>
              <a:solidFill>
                <a:srgbClr val="73E64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27" name="Freeform: Shape 1326">
                <a:extLst>
                  <a:ext uri="{FF2B5EF4-FFF2-40B4-BE49-F238E27FC236}">
                    <a16:creationId xmlns:a16="http://schemas.microsoft.com/office/drawing/2014/main" id="{CC33B029-6CA7-5029-E835-89D55EE54402}"/>
                  </a:ext>
                </a:extLst>
              </p:cNvPr>
              <p:cNvSpPr/>
              <p:nvPr/>
            </p:nvSpPr>
            <p:spPr>
              <a:xfrm>
                <a:off x="7829551" y="4422371"/>
                <a:ext cx="83819" cy="75460"/>
              </a:xfrm>
              <a:custGeom>
                <a:avLst/>
                <a:gdLst>
                  <a:gd name="connsiteX0" fmla="*/ 53340 w 83819"/>
                  <a:gd name="connsiteY0" fmla="*/ 42948 h 75460"/>
                  <a:gd name="connsiteX1" fmla="*/ 83820 w 83819"/>
                  <a:gd name="connsiteY1" fmla="*/ 61998 h 75460"/>
                  <a:gd name="connsiteX2" fmla="*/ 0 w 83819"/>
                  <a:gd name="connsiteY2" fmla="*/ 31518 h 75460"/>
                  <a:gd name="connsiteX3" fmla="*/ 22860 w 83819"/>
                  <a:gd name="connsiteY3" fmla="*/ 35328 h 75460"/>
                  <a:gd name="connsiteX4" fmla="*/ 19050 w 83819"/>
                  <a:gd name="connsiteY4" fmla="*/ 23898 h 75460"/>
                  <a:gd name="connsiteX5" fmla="*/ 22860 w 83819"/>
                  <a:gd name="connsiteY5" fmla="*/ 8659 h 75460"/>
                  <a:gd name="connsiteX6" fmla="*/ 64770 w 83819"/>
                  <a:gd name="connsiteY6" fmla="*/ 1038 h 75460"/>
                  <a:gd name="connsiteX7" fmla="*/ 76200 w 83819"/>
                  <a:gd name="connsiteY7" fmla="*/ 16278 h 75460"/>
                  <a:gd name="connsiteX8" fmla="*/ 53340 w 83819"/>
                  <a:gd name="connsiteY8" fmla="*/ 42948 h 7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819" h="75460">
                    <a:moveTo>
                      <a:pt x="53340" y="42948"/>
                    </a:moveTo>
                    <a:cubicBezTo>
                      <a:pt x="57150" y="58188"/>
                      <a:pt x="64770" y="61998"/>
                      <a:pt x="83820" y="61998"/>
                    </a:cubicBezTo>
                    <a:cubicBezTo>
                      <a:pt x="34290" y="84859"/>
                      <a:pt x="7620" y="81048"/>
                      <a:pt x="0" y="31518"/>
                    </a:cubicBezTo>
                    <a:cubicBezTo>
                      <a:pt x="7620" y="27709"/>
                      <a:pt x="15240" y="35328"/>
                      <a:pt x="22860" y="35328"/>
                    </a:cubicBezTo>
                    <a:cubicBezTo>
                      <a:pt x="30480" y="27709"/>
                      <a:pt x="19050" y="27709"/>
                      <a:pt x="19050" y="23898"/>
                    </a:cubicBezTo>
                    <a:cubicBezTo>
                      <a:pt x="15240" y="16278"/>
                      <a:pt x="19050" y="8659"/>
                      <a:pt x="22860" y="8659"/>
                    </a:cubicBezTo>
                    <a:cubicBezTo>
                      <a:pt x="38100" y="4848"/>
                      <a:pt x="49530" y="-2772"/>
                      <a:pt x="64770" y="1038"/>
                    </a:cubicBezTo>
                    <a:cubicBezTo>
                      <a:pt x="76200" y="4848"/>
                      <a:pt x="76200" y="8659"/>
                      <a:pt x="76200" y="16278"/>
                    </a:cubicBezTo>
                    <a:cubicBezTo>
                      <a:pt x="72390" y="31518"/>
                      <a:pt x="64770" y="39138"/>
                      <a:pt x="53340" y="42948"/>
                    </a:cubicBezTo>
                    <a:close/>
                  </a:path>
                </a:pathLst>
              </a:custGeom>
              <a:solidFill>
                <a:srgbClr val="B5F29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28" name="Freeform: Shape 1327">
                <a:extLst>
                  <a:ext uri="{FF2B5EF4-FFF2-40B4-BE49-F238E27FC236}">
                    <a16:creationId xmlns:a16="http://schemas.microsoft.com/office/drawing/2014/main" id="{4DFED289-B5DC-9BC1-147C-0ABA751841BA}"/>
                  </a:ext>
                </a:extLst>
              </p:cNvPr>
              <p:cNvSpPr/>
              <p:nvPr/>
            </p:nvSpPr>
            <p:spPr>
              <a:xfrm>
                <a:off x="5566411" y="5120639"/>
                <a:ext cx="60959" cy="88419"/>
              </a:xfrm>
              <a:custGeom>
                <a:avLst/>
                <a:gdLst>
                  <a:gd name="connsiteX0" fmla="*/ 45720 w 60959"/>
                  <a:gd name="connsiteY0" fmla="*/ 87630 h 88419"/>
                  <a:gd name="connsiteX1" fmla="*/ 11430 w 60959"/>
                  <a:gd name="connsiteY1" fmla="*/ 83820 h 88419"/>
                  <a:gd name="connsiteX2" fmla="*/ 0 w 60959"/>
                  <a:gd name="connsiteY2" fmla="*/ 72390 h 88419"/>
                  <a:gd name="connsiteX3" fmla="*/ 3810 w 60959"/>
                  <a:gd name="connsiteY3" fmla="*/ 41910 h 88419"/>
                  <a:gd name="connsiteX4" fmla="*/ 3810 w 60959"/>
                  <a:gd name="connsiteY4" fmla="*/ 38100 h 88419"/>
                  <a:gd name="connsiteX5" fmla="*/ 19050 w 60959"/>
                  <a:gd name="connsiteY5" fmla="*/ 15240 h 88419"/>
                  <a:gd name="connsiteX6" fmla="*/ 38100 w 60959"/>
                  <a:gd name="connsiteY6" fmla="*/ 0 h 88419"/>
                  <a:gd name="connsiteX7" fmla="*/ 57150 w 60959"/>
                  <a:gd name="connsiteY7" fmla="*/ 15240 h 88419"/>
                  <a:gd name="connsiteX8" fmla="*/ 53340 w 60959"/>
                  <a:gd name="connsiteY8" fmla="*/ 38100 h 88419"/>
                  <a:gd name="connsiteX9" fmla="*/ 45720 w 60959"/>
                  <a:gd name="connsiteY9" fmla="*/ 49530 h 88419"/>
                  <a:gd name="connsiteX10" fmla="*/ 45720 w 60959"/>
                  <a:gd name="connsiteY10" fmla="*/ 87630 h 88419"/>
                  <a:gd name="connsiteX11" fmla="*/ 45720 w 60959"/>
                  <a:gd name="connsiteY11" fmla="*/ 87630 h 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959" h="88419">
                    <a:moveTo>
                      <a:pt x="45720" y="87630"/>
                    </a:moveTo>
                    <a:cubicBezTo>
                      <a:pt x="34290" y="91440"/>
                      <a:pt x="22860" y="80010"/>
                      <a:pt x="11430" y="83820"/>
                    </a:cubicBezTo>
                    <a:cubicBezTo>
                      <a:pt x="7620" y="83820"/>
                      <a:pt x="3810" y="80010"/>
                      <a:pt x="0" y="72390"/>
                    </a:cubicBezTo>
                    <a:cubicBezTo>
                      <a:pt x="0" y="60960"/>
                      <a:pt x="3810" y="53340"/>
                      <a:pt x="3810" y="41910"/>
                    </a:cubicBezTo>
                    <a:cubicBezTo>
                      <a:pt x="3810" y="41910"/>
                      <a:pt x="3810" y="38100"/>
                      <a:pt x="3810" y="38100"/>
                    </a:cubicBezTo>
                    <a:cubicBezTo>
                      <a:pt x="22860" y="38100"/>
                      <a:pt x="15240" y="22860"/>
                      <a:pt x="19050" y="15240"/>
                    </a:cubicBezTo>
                    <a:cubicBezTo>
                      <a:pt x="22860" y="7620"/>
                      <a:pt x="30480" y="0"/>
                      <a:pt x="38100" y="0"/>
                    </a:cubicBezTo>
                    <a:cubicBezTo>
                      <a:pt x="49530" y="0"/>
                      <a:pt x="53340" y="7620"/>
                      <a:pt x="57150" y="15240"/>
                    </a:cubicBezTo>
                    <a:cubicBezTo>
                      <a:pt x="60960" y="22860"/>
                      <a:pt x="64770" y="30480"/>
                      <a:pt x="53340" y="38100"/>
                    </a:cubicBezTo>
                    <a:cubicBezTo>
                      <a:pt x="45720" y="41910"/>
                      <a:pt x="41910" y="45720"/>
                      <a:pt x="45720" y="49530"/>
                    </a:cubicBezTo>
                    <a:cubicBezTo>
                      <a:pt x="57150" y="64770"/>
                      <a:pt x="45720" y="76200"/>
                      <a:pt x="45720" y="87630"/>
                    </a:cubicBezTo>
                    <a:lnTo>
                      <a:pt x="45720" y="87630"/>
                    </a:lnTo>
                    <a:close/>
                  </a:path>
                </a:pathLst>
              </a:custGeom>
              <a:solidFill>
                <a:srgbClr val="A5EF8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29" name="Freeform: Shape 1328">
                <a:extLst>
                  <a:ext uri="{FF2B5EF4-FFF2-40B4-BE49-F238E27FC236}">
                    <a16:creationId xmlns:a16="http://schemas.microsoft.com/office/drawing/2014/main" id="{D94229F3-28BA-F50E-63C6-D6AD2BE376C6}"/>
                  </a:ext>
                </a:extLst>
              </p:cNvPr>
              <p:cNvSpPr/>
              <p:nvPr/>
            </p:nvSpPr>
            <p:spPr>
              <a:xfrm>
                <a:off x="5222921" y="5085154"/>
                <a:ext cx="90124" cy="73585"/>
              </a:xfrm>
              <a:custGeom>
                <a:avLst/>
                <a:gdLst>
                  <a:gd name="connsiteX0" fmla="*/ 84409 w 90124"/>
                  <a:gd name="connsiteY0" fmla="*/ 62156 h 73585"/>
                  <a:gd name="connsiteX1" fmla="*/ 69169 w 90124"/>
                  <a:gd name="connsiteY1" fmla="*/ 46915 h 73585"/>
                  <a:gd name="connsiteX2" fmla="*/ 31069 w 90124"/>
                  <a:gd name="connsiteY2" fmla="*/ 46915 h 73585"/>
                  <a:gd name="connsiteX3" fmla="*/ 23449 w 90124"/>
                  <a:gd name="connsiteY3" fmla="*/ 73585 h 73585"/>
                  <a:gd name="connsiteX4" fmla="*/ 4399 w 90124"/>
                  <a:gd name="connsiteY4" fmla="*/ 69775 h 73585"/>
                  <a:gd name="connsiteX5" fmla="*/ 4399 w 90124"/>
                  <a:gd name="connsiteY5" fmla="*/ 24056 h 73585"/>
                  <a:gd name="connsiteX6" fmla="*/ 27259 w 90124"/>
                  <a:gd name="connsiteY6" fmla="*/ 12625 h 73585"/>
                  <a:gd name="connsiteX7" fmla="*/ 50119 w 90124"/>
                  <a:gd name="connsiteY7" fmla="*/ 5006 h 73585"/>
                  <a:gd name="connsiteX8" fmla="*/ 69169 w 90124"/>
                  <a:gd name="connsiteY8" fmla="*/ 1195 h 73585"/>
                  <a:gd name="connsiteX9" fmla="*/ 88219 w 90124"/>
                  <a:gd name="connsiteY9" fmla="*/ 24056 h 73585"/>
                  <a:gd name="connsiteX10" fmla="*/ 84409 w 90124"/>
                  <a:gd name="connsiteY10" fmla="*/ 58345 h 73585"/>
                  <a:gd name="connsiteX11" fmla="*/ 84409 w 90124"/>
                  <a:gd name="connsiteY11" fmla="*/ 62156 h 7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124" h="73585">
                    <a:moveTo>
                      <a:pt x="84409" y="62156"/>
                    </a:moveTo>
                    <a:cubicBezTo>
                      <a:pt x="80599" y="54535"/>
                      <a:pt x="80599" y="46915"/>
                      <a:pt x="69169" y="46915"/>
                    </a:cubicBezTo>
                    <a:cubicBezTo>
                      <a:pt x="57740" y="46915"/>
                      <a:pt x="42499" y="43106"/>
                      <a:pt x="31069" y="46915"/>
                    </a:cubicBezTo>
                    <a:cubicBezTo>
                      <a:pt x="19640" y="50725"/>
                      <a:pt x="19640" y="62156"/>
                      <a:pt x="23449" y="73585"/>
                    </a:cubicBezTo>
                    <a:cubicBezTo>
                      <a:pt x="15829" y="73585"/>
                      <a:pt x="12019" y="73585"/>
                      <a:pt x="4399" y="69775"/>
                    </a:cubicBezTo>
                    <a:cubicBezTo>
                      <a:pt x="590" y="54535"/>
                      <a:pt x="-3221" y="39295"/>
                      <a:pt x="4399" y="24056"/>
                    </a:cubicBezTo>
                    <a:cubicBezTo>
                      <a:pt x="15829" y="27865"/>
                      <a:pt x="27259" y="20245"/>
                      <a:pt x="27259" y="12625"/>
                    </a:cubicBezTo>
                    <a:cubicBezTo>
                      <a:pt x="31069" y="-2615"/>
                      <a:pt x="38690" y="-2615"/>
                      <a:pt x="50119" y="5006"/>
                    </a:cubicBezTo>
                    <a:cubicBezTo>
                      <a:pt x="57740" y="12625"/>
                      <a:pt x="65359" y="5006"/>
                      <a:pt x="69169" y="1195"/>
                    </a:cubicBezTo>
                    <a:cubicBezTo>
                      <a:pt x="80599" y="5006"/>
                      <a:pt x="88219" y="12625"/>
                      <a:pt x="88219" y="24056"/>
                    </a:cubicBezTo>
                    <a:cubicBezTo>
                      <a:pt x="88219" y="35485"/>
                      <a:pt x="88219" y="46915"/>
                      <a:pt x="84409" y="58345"/>
                    </a:cubicBezTo>
                    <a:cubicBezTo>
                      <a:pt x="92029" y="58345"/>
                      <a:pt x="92029" y="62156"/>
                      <a:pt x="84409" y="62156"/>
                    </a:cubicBezTo>
                    <a:close/>
                  </a:path>
                </a:pathLst>
              </a:custGeom>
              <a:solidFill>
                <a:srgbClr val="D7F8C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30" name="Freeform: Shape 1329">
                <a:extLst>
                  <a:ext uri="{FF2B5EF4-FFF2-40B4-BE49-F238E27FC236}">
                    <a16:creationId xmlns:a16="http://schemas.microsoft.com/office/drawing/2014/main" id="{E95EDC15-7046-4969-65DF-3FE915AA17FE}"/>
                  </a:ext>
                </a:extLst>
              </p:cNvPr>
              <p:cNvSpPr/>
              <p:nvPr/>
            </p:nvSpPr>
            <p:spPr>
              <a:xfrm>
                <a:off x="6475422" y="4322855"/>
                <a:ext cx="62538" cy="84007"/>
              </a:xfrm>
              <a:custGeom>
                <a:avLst/>
                <a:gdLst>
                  <a:gd name="connsiteX0" fmla="*/ 5388 w 62538"/>
                  <a:gd name="connsiteY0" fmla="*/ 62455 h 84007"/>
                  <a:gd name="connsiteX1" fmla="*/ 13008 w 62538"/>
                  <a:gd name="connsiteY1" fmla="*/ 31975 h 84007"/>
                  <a:gd name="connsiteX2" fmla="*/ 5388 w 62538"/>
                  <a:gd name="connsiteY2" fmla="*/ 24355 h 84007"/>
                  <a:gd name="connsiteX3" fmla="*/ 1578 w 62538"/>
                  <a:gd name="connsiteY3" fmla="*/ 9115 h 84007"/>
                  <a:gd name="connsiteX4" fmla="*/ 20628 w 62538"/>
                  <a:gd name="connsiteY4" fmla="*/ 1495 h 84007"/>
                  <a:gd name="connsiteX5" fmla="*/ 54918 w 62538"/>
                  <a:gd name="connsiteY5" fmla="*/ 31975 h 84007"/>
                  <a:gd name="connsiteX6" fmla="*/ 62538 w 62538"/>
                  <a:gd name="connsiteY6" fmla="*/ 70075 h 84007"/>
                  <a:gd name="connsiteX7" fmla="*/ 58728 w 62538"/>
                  <a:gd name="connsiteY7" fmla="*/ 81505 h 84007"/>
                  <a:gd name="connsiteX8" fmla="*/ 43488 w 62538"/>
                  <a:gd name="connsiteY8" fmla="*/ 77695 h 84007"/>
                  <a:gd name="connsiteX9" fmla="*/ 5388 w 62538"/>
                  <a:gd name="connsiteY9" fmla="*/ 62455 h 84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538" h="84007">
                    <a:moveTo>
                      <a:pt x="5388" y="62455"/>
                    </a:moveTo>
                    <a:cubicBezTo>
                      <a:pt x="24438" y="47215"/>
                      <a:pt x="28248" y="47215"/>
                      <a:pt x="13008" y="31975"/>
                    </a:cubicBezTo>
                    <a:cubicBezTo>
                      <a:pt x="9198" y="28165"/>
                      <a:pt x="9198" y="24355"/>
                      <a:pt x="5388" y="24355"/>
                    </a:cubicBezTo>
                    <a:cubicBezTo>
                      <a:pt x="1578" y="20545"/>
                      <a:pt x="-2232" y="16735"/>
                      <a:pt x="1578" y="9115"/>
                    </a:cubicBezTo>
                    <a:cubicBezTo>
                      <a:pt x="5388" y="1495"/>
                      <a:pt x="13008" y="-2315"/>
                      <a:pt x="20628" y="1495"/>
                    </a:cubicBezTo>
                    <a:cubicBezTo>
                      <a:pt x="39678" y="1495"/>
                      <a:pt x="58728" y="16735"/>
                      <a:pt x="54918" y="31975"/>
                    </a:cubicBezTo>
                    <a:cubicBezTo>
                      <a:pt x="54918" y="47215"/>
                      <a:pt x="58728" y="58645"/>
                      <a:pt x="62538" y="70075"/>
                    </a:cubicBezTo>
                    <a:cubicBezTo>
                      <a:pt x="62538" y="73885"/>
                      <a:pt x="62538" y="77695"/>
                      <a:pt x="58728" y="81505"/>
                    </a:cubicBezTo>
                    <a:cubicBezTo>
                      <a:pt x="51108" y="85315"/>
                      <a:pt x="47298" y="85315"/>
                      <a:pt x="43488" y="77695"/>
                    </a:cubicBezTo>
                    <a:cubicBezTo>
                      <a:pt x="35868" y="66265"/>
                      <a:pt x="24438" y="62455"/>
                      <a:pt x="5388" y="62455"/>
                    </a:cubicBezTo>
                    <a:close/>
                  </a:path>
                </a:pathLst>
              </a:custGeom>
              <a:solidFill>
                <a:srgbClr val="B4F29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31" name="Freeform: Shape 1330">
                <a:extLst>
                  <a:ext uri="{FF2B5EF4-FFF2-40B4-BE49-F238E27FC236}">
                    <a16:creationId xmlns:a16="http://schemas.microsoft.com/office/drawing/2014/main" id="{B8FECEDC-C8E8-AFB4-0196-92B561197DE3}"/>
                  </a:ext>
                </a:extLst>
              </p:cNvPr>
              <p:cNvSpPr/>
              <p:nvPr/>
            </p:nvSpPr>
            <p:spPr>
              <a:xfrm>
                <a:off x="6587310" y="5250180"/>
                <a:ext cx="57857" cy="114300"/>
              </a:xfrm>
              <a:custGeom>
                <a:avLst/>
                <a:gdLst>
                  <a:gd name="connsiteX0" fmla="*/ 34470 w 57857"/>
                  <a:gd name="connsiteY0" fmla="*/ 0 h 114300"/>
                  <a:gd name="connsiteX1" fmla="*/ 45901 w 57857"/>
                  <a:gd name="connsiteY1" fmla="*/ 11430 h 114300"/>
                  <a:gd name="connsiteX2" fmla="*/ 49710 w 57857"/>
                  <a:gd name="connsiteY2" fmla="*/ 38100 h 114300"/>
                  <a:gd name="connsiteX3" fmla="*/ 45901 w 57857"/>
                  <a:gd name="connsiteY3" fmla="*/ 45720 h 114300"/>
                  <a:gd name="connsiteX4" fmla="*/ 45901 w 57857"/>
                  <a:gd name="connsiteY4" fmla="*/ 87630 h 114300"/>
                  <a:gd name="connsiteX5" fmla="*/ 45901 w 57857"/>
                  <a:gd name="connsiteY5" fmla="*/ 110490 h 114300"/>
                  <a:gd name="connsiteX6" fmla="*/ 38280 w 57857"/>
                  <a:gd name="connsiteY6" fmla="*/ 114300 h 114300"/>
                  <a:gd name="connsiteX7" fmla="*/ 30660 w 57857"/>
                  <a:gd name="connsiteY7" fmla="*/ 110490 h 114300"/>
                  <a:gd name="connsiteX8" fmla="*/ 11610 w 57857"/>
                  <a:gd name="connsiteY8" fmla="*/ 80010 h 114300"/>
                  <a:gd name="connsiteX9" fmla="*/ 7801 w 57857"/>
                  <a:gd name="connsiteY9" fmla="*/ 76200 h 114300"/>
                  <a:gd name="connsiteX10" fmla="*/ 15420 w 57857"/>
                  <a:gd name="connsiteY10" fmla="*/ 49530 h 114300"/>
                  <a:gd name="connsiteX11" fmla="*/ 23040 w 57857"/>
                  <a:gd name="connsiteY11" fmla="*/ 41910 h 114300"/>
                  <a:gd name="connsiteX12" fmla="*/ 34470 w 57857"/>
                  <a:gd name="connsiteY12" fmla="*/ 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857" h="114300">
                    <a:moveTo>
                      <a:pt x="34470" y="0"/>
                    </a:moveTo>
                    <a:cubicBezTo>
                      <a:pt x="42090" y="0"/>
                      <a:pt x="42090" y="7620"/>
                      <a:pt x="45901" y="11430"/>
                    </a:cubicBezTo>
                    <a:cubicBezTo>
                      <a:pt x="61140" y="26670"/>
                      <a:pt x="61140" y="26670"/>
                      <a:pt x="49710" y="38100"/>
                    </a:cubicBezTo>
                    <a:cubicBezTo>
                      <a:pt x="45901" y="41910"/>
                      <a:pt x="45901" y="41910"/>
                      <a:pt x="45901" y="45720"/>
                    </a:cubicBezTo>
                    <a:cubicBezTo>
                      <a:pt x="49710" y="60960"/>
                      <a:pt x="42090" y="72390"/>
                      <a:pt x="45901" y="87630"/>
                    </a:cubicBezTo>
                    <a:cubicBezTo>
                      <a:pt x="49710" y="95250"/>
                      <a:pt x="38280" y="102870"/>
                      <a:pt x="45901" y="110490"/>
                    </a:cubicBezTo>
                    <a:cubicBezTo>
                      <a:pt x="45901" y="114300"/>
                      <a:pt x="42090" y="114300"/>
                      <a:pt x="38280" y="114300"/>
                    </a:cubicBezTo>
                    <a:cubicBezTo>
                      <a:pt x="34470" y="114300"/>
                      <a:pt x="30660" y="114300"/>
                      <a:pt x="30660" y="110490"/>
                    </a:cubicBezTo>
                    <a:cubicBezTo>
                      <a:pt x="34470" y="95250"/>
                      <a:pt x="15420" y="91440"/>
                      <a:pt x="11610" y="80010"/>
                    </a:cubicBezTo>
                    <a:cubicBezTo>
                      <a:pt x="11610" y="80010"/>
                      <a:pt x="7801" y="76200"/>
                      <a:pt x="7801" y="76200"/>
                    </a:cubicBezTo>
                    <a:cubicBezTo>
                      <a:pt x="-3630" y="60960"/>
                      <a:pt x="-3630" y="57150"/>
                      <a:pt x="15420" y="49530"/>
                    </a:cubicBezTo>
                    <a:cubicBezTo>
                      <a:pt x="19230" y="49530"/>
                      <a:pt x="26851" y="45720"/>
                      <a:pt x="23040" y="41910"/>
                    </a:cubicBezTo>
                    <a:cubicBezTo>
                      <a:pt x="7801" y="22860"/>
                      <a:pt x="23040" y="11430"/>
                      <a:pt x="34470" y="0"/>
                    </a:cubicBezTo>
                    <a:close/>
                  </a:path>
                </a:pathLst>
              </a:custGeom>
              <a:solidFill>
                <a:srgbClr val="AFF19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32" name="Freeform: Shape 1331">
                <a:extLst>
                  <a:ext uri="{FF2B5EF4-FFF2-40B4-BE49-F238E27FC236}">
                    <a16:creationId xmlns:a16="http://schemas.microsoft.com/office/drawing/2014/main" id="{58F4B81B-510C-11C1-8997-3479C26578E3}"/>
                  </a:ext>
                </a:extLst>
              </p:cNvPr>
              <p:cNvSpPr/>
              <p:nvPr/>
            </p:nvSpPr>
            <p:spPr>
              <a:xfrm>
                <a:off x="5440069" y="5467350"/>
                <a:ext cx="77763" cy="61303"/>
              </a:xfrm>
              <a:custGeom>
                <a:avLst/>
                <a:gdLst>
                  <a:gd name="connsiteX0" fmla="*/ 50142 w 77763"/>
                  <a:gd name="connsiteY0" fmla="*/ 0 h 61303"/>
                  <a:gd name="connsiteX1" fmla="*/ 76812 w 77763"/>
                  <a:gd name="connsiteY1" fmla="*/ 22860 h 61303"/>
                  <a:gd name="connsiteX2" fmla="*/ 53951 w 77763"/>
                  <a:gd name="connsiteY2" fmla="*/ 49530 h 61303"/>
                  <a:gd name="connsiteX3" fmla="*/ 31092 w 77763"/>
                  <a:gd name="connsiteY3" fmla="*/ 57150 h 61303"/>
                  <a:gd name="connsiteX4" fmla="*/ 12042 w 77763"/>
                  <a:gd name="connsiteY4" fmla="*/ 53340 h 61303"/>
                  <a:gd name="connsiteX5" fmla="*/ 12042 w 77763"/>
                  <a:gd name="connsiteY5" fmla="*/ 49530 h 61303"/>
                  <a:gd name="connsiteX6" fmla="*/ 612 w 77763"/>
                  <a:gd name="connsiteY6" fmla="*/ 26670 h 61303"/>
                  <a:gd name="connsiteX7" fmla="*/ 31092 w 77763"/>
                  <a:gd name="connsiteY7" fmla="*/ 0 h 61303"/>
                  <a:gd name="connsiteX8" fmla="*/ 50142 w 77763"/>
                  <a:gd name="connsiteY8" fmla="*/ 0 h 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63" h="61303">
                    <a:moveTo>
                      <a:pt x="50142" y="0"/>
                    </a:moveTo>
                    <a:cubicBezTo>
                      <a:pt x="69192" y="0"/>
                      <a:pt x="76812" y="7620"/>
                      <a:pt x="76812" y="22860"/>
                    </a:cubicBezTo>
                    <a:cubicBezTo>
                      <a:pt x="80621" y="38100"/>
                      <a:pt x="73001" y="45720"/>
                      <a:pt x="53951" y="49530"/>
                    </a:cubicBezTo>
                    <a:cubicBezTo>
                      <a:pt x="46331" y="49530"/>
                      <a:pt x="38712" y="53340"/>
                      <a:pt x="31092" y="57150"/>
                    </a:cubicBezTo>
                    <a:cubicBezTo>
                      <a:pt x="23471" y="64770"/>
                      <a:pt x="15851" y="60960"/>
                      <a:pt x="12042" y="53340"/>
                    </a:cubicBezTo>
                    <a:cubicBezTo>
                      <a:pt x="12042" y="53340"/>
                      <a:pt x="12042" y="49530"/>
                      <a:pt x="12042" y="49530"/>
                    </a:cubicBezTo>
                    <a:cubicBezTo>
                      <a:pt x="12042" y="41910"/>
                      <a:pt x="-3199" y="34290"/>
                      <a:pt x="612" y="26670"/>
                    </a:cubicBezTo>
                    <a:cubicBezTo>
                      <a:pt x="8231" y="15240"/>
                      <a:pt x="19662" y="7620"/>
                      <a:pt x="31092" y="0"/>
                    </a:cubicBezTo>
                    <a:cubicBezTo>
                      <a:pt x="38712" y="0"/>
                      <a:pt x="46331" y="0"/>
                      <a:pt x="50142" y="0"/>
                    </a:cubicBezTo>
                    <a:close/>
                  </a:path>
                </a:pathLst>
              </a:custGeom>
              <a:solidFill>
                <a:srgbClr val="A9F08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33" name="Freeform: Shape 1332">
                <a:extLst>
                  <a:ext uri="{FF2B5EF4-FFF2-40B4-BE49-F238E27FC236}">
                    <a16:creationId xmlns:a16="http://schemas.microsoft.com/office/drawing/2014/main" id="{448DF180-BFF7-6F0F-BDEF-EB6A045B7294}"/>
                  </a:ext>
                </a:extLst>
              </p:cNvPr>
              <p:cNvSpPr/>
              <p:nvPr/>
            </p:nvSpPr>
            <p:spPr>
              <a:xfrm>
                <a:off x="3886201" y="5683025"/>
                <a:ext cx="83270" cy="57991"/>
              </a:xfrm>
              <a:custGeom>
                <a:avLst/>
                <a:gdLst>
                  <a:gd name="connsiteX0" fmla="*/ 0 w 83270"/>
                  <a:gd name="connsiteY0" fmla="*/ 28164 h 57991"/>
                  <a:gd name="connsiteX1" fmla="*/ 26670 w 83270"/>
                  <a:gd name="connsiteY1" fmla="*/ 1495 h 57991"/>
                  <a:gd name="connsiteX2" fmla="*/ 57150 w 83270"/>
                  <a:gd name="connsiteY2" fmla="*/ 9114 h 57991"/>
                  <a:gd name="connsiteX3" fmla="*/ 76200 w 83270"/>
                  <a:gd name="connsiteY3" fmla="*/ 31975 h 57991"/>
                  <a:gd name="connsiteX4" fmla="*/ 80010 w 83270"/>
                  <a:gd name="connsiteY4" fmla="*/ 47214 h 57991"/>
                  <a:gd name="connsiteX5" fmla="*/ 53340 w 83270"/>
                  <a:gd name="connsiteY5" fmla="*/ 54835 h 57991"/>
                  <a:gd name="connsiteX6" fmla="*/ 30480 w 83270"/>
                  <a:gd name="connsiteY6" fmla="*/ 51025 h 57991"/>
                  <a:gd name="connsiteX7" fmla="*/ 7620 w 83270"/>
                  <a:gd name="connsiteY7" fmla="*/ 51025 h 57991"/>
                  <a:gd name="connsiteX8" fmla="*/ 0 w 83270"/>
                  <a:gd name="connsiteY8" fmla="*/ 28164 h 57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270" h="57991">
                    <a:moveTo>
                      <a:pt x="0" y="28164"/>
                    </a:moveTo>
                    <a:cubicBezTo>
                      <a:pt x="3810" y="12925"/>
                      <a:pt x="15240" y="5305"/>
                      <a:pt x="26670" y="1495"/>
                    </a:cubicBezTo>
                    <a:cubicBezTo>
                      <a:pt x="38100" y="-2315"/>
                      <a:pt x="45720" y="1495"/>
                      <a:pt x="57150" y="9114"/>
                    </a:cubicBezTo>
                    <a:cubicBezTo>
                      <a:pt x="64770" y="16735"/>
                      <a:pt x="72390" y="24355"/>
                      <a:pt x="76200" y="31975"/>
                    </a:cubicBezTo>
                    <a:cubicBezTo>
                      <a:pt x="80010" y="35785"/>
                      <a:pt x="87630" y="43405"/>
                      <a:pt x="80010" y="47214"/>
                    </a:cubicBezTo>
                    <a:cubicBezTo>
                      <a:pt x="72390" y="54835"/>
                      <a:pt x="64770" y="62455"/>
                      <a:pt x="53340" y="54835"/>
                    </a:cubicBezTo>
                    <a:cubicBezTo>
                      <a:pt x="45720" y="51025"/>
                      <a:pt x="38100" y="51025"/>
                      <a:pt x="30480" y="51025"/>
                    </a:cubicBezTo>
                    <a:cubicBezTo>
                      <a:pt x="22860" y="51025"/>
                      <a:pt x="11430" y="54835"/>
                      <a:pt x="7620" y="51025"/>
                    </a:cubicBezTo>
                    <a:cubicBezTo>
                      <a:pt x="3810" y="43405"/>
                      <a:pt x="3810" y="35785"/>
                      <a:pt x="0" y="28164"/>
                    </a:cubicBezTo>
                    <a:close/>
                  </a:path>
                </a:pathLst>
              </a:custGeom>
              <a:solidFill>
                <a:srgbClr val="B2F29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34" name="Freeform: Shape 1333">
                <a:extLst>
                  <a:ext uri="{FF2B5EF4-FFF2-40B4-BE49-F238E27FC236}">
                    <a16:creationId xmlns:a16="http://schemas.microsoft.com/office/drawing/2014/main" id="{72123669-EF8F-9D02-DDAF-39CCE9404D7E}"/>
                  </a:ext>
                </a:extLst>
              </p:cNvPr>
              <p:cNvSpPr/>
              <p:nvPr/>
            </p:nvSpPr>
            <p:spPr>
              <a:xfrm>
                <a:off x="5945916" y="4629150"/>
                <a:ext cx="71027" cy="100051"/>
              </a:xfrm>
              <a:custGeom>
                <a:avLst/>
                <a:gdLst>
                  <a:gd name="connsiteX0" fmla="*/ 43404 w 71027"/>
                  <a:gd name="connsiteY0" fmla="*/ 57150 h 100051"/>
                  <a:gd name="connsiteX1" fmla="*/ 24354 w 71027"/>
                  <a:gd name="connsiteY1" fmla="*/ 49530 h 100051"/>
                  <a:gd name="connsiteX2" fmla="*/ 43404 w 71027"/>
                  <a:gd name="connsiteY2" fmla="*/ 41910 h 100051"/>
                  <a:gd name="connsiteX3" fmla="*/ 39595 w 71027"/>
                  <a:gd name="connsiteY3" fmla="*/ 38100 h 100051"/>
                  <a:gd name="connsiteX4" fmla="*/ 9115 w 71027"/>
                  <a:gd name="connsiteY4" fmla="*/ 26670 h 100051"/>
                  <a:gd name="connsiteX5" fmla="*/ 1495 w 71027"/>
                  <a:gd name="connsiteY5" fmla="*/ 11430 h 100051"/>
                  <a:gd name="connsiteX6" fmla="*/ 20545 w 71027"/>
                  <a:gd name="connsiteY6" fmla="*/ 0 h 100051"/>
                  <a:gd name="connsiteX7" fmla="*/ 35785 w 71027"/>
                  <a:gd name="connsiteY7" fmla="*/ 7620 h 100051"/>
                  <a:gd name="connsiteX8" fmla="*/ 62454 w 71027"/>
                  <a:gd name="connsiteY8" fmla="*/ 34290 h 100051"/>
                  <a:gd name="connsiteX9" fmla="*/ 62454 w 71027"/>
                  <a:gd name="connsiteY9" fmla="*/ 49530 h 100051"/>
                  <a:gd name="connsiteX10" fmla="*/ 51024 w 71027"/>
                  <a:gd name="connsiteY10" fmla="*/ 68580 h 100051"/>
                  <a:gd name="connsiteX11" fmla="*/ 51024 w 71027"/>
                  <a:gd name="connsiteY11" fmla="*/ 83820 h 100051"/>
                  <a:gd name="connsiteX12" fmla="*/ 24354 w 71027"/>
                  <a:gd name="connsiteY12" fmla="*/ 99060 h 100051"/>
                  <a:gd name="connsiteX13" fmla="*/ 9115 w 71027"/>
                  <a:gd name="connsiteY13" fmla="*/ 76200 h 100051"/>
                  <a:gd name="connsiteX14" fmla="*/ 28165 w 71027"/>
                  <a:gd name="connsiteY14" fmla="*/ 53340 h 100051"/>
                  <a:gd name="connsiteX15" fmla="*/ 43404 w 71027"/>
                  <a:gd name="connsiteY15" fmla="*/ 57150 h 100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027" h="100051">
                    <a:moveTo>
                      <a:pt x="43404" y="57150"/>
                    </a:moveTo>
                    <a:cubicBezTo>
                      <a:pt x="39595" y="49530"/>
                      <a:pt x="28165" y="60960"/>
                      <a:pt x="24354" y="49530"/>
                    </a:cubicBezTo>
                    <a:cubicBezTo>
                      <a:pt x="28165" y="45720"/>
                      <a:pt x="39595" y="49530"/>
                      <a:pt x="43404" y="41910"/>
                    </a:cubicBezTo>
                    <a:cubicBezTo>
                      <a:pt x="43404" y="41910"/>
                      <a:pt x="43404" y="38100"/>
                      <a:pt x="39595" y="38100"/>
                    </a:cubicBezTo>
                    <a:cubicBezTo>
                      <a:pt x="28165" y="34290"/>
                      <a:pt x="16735" y="34290"/>
                      <a:pt x="9115" y="26670"/>
                    </a:cubicBezTo>
                    <a:cubicBezTo>
                      <a:pt x="1495" y="22860"/>
                      <a:pt x="-2315" y="19050"/>
                      <a:pt x="1495" y="11430"/>
                    </a:cubicBezTo>
                    <a:cubicBezTo>
                      <a:pt x="5304" y="3810"/>
                      <a:pt x="9115" y="0"/>
                      <a:pt x="20545" y="0"/>
                    </a:cubicBezTo>
                    <a:cubicBezTo>
                      <a:pt x="28165" y="0"/>
                      <a:pt x="35785" y="0"/>
                      <a:pt x="35785" y="7620"/>
                    </a:cubicBezTo>
                    <a:cubicBezTo>
                      <a:pt x="35785" y="22860"/>
                      <a:pt x="51024" y="26670"/>
                      <a:pt x="62454" y="34290"/>
                    </a:cubicBezTo>
                    <a:cubicBezTo>
                      <a:pt x="73885" y="41910"/>
                      <a:pt x="73885" y="45720"/>
                      <a:pt x="62454" y="49530"/>
                    </a:cubicBezTo>
                    <a:cubicBezTo>
                      <a:pt x="51024" y="53340"/>
                      <a:pt x="51024" y="57150"/>
                      <a:pt x="51024" y="68580"/>
                    </a:cubicBezTo>
                    <a:cubicBezTo>
                      <a:pt x="51024" y="72390"/>
                      <a:pt x="51024" y="80010"/>
                      <a:pt x="51024" y="83820"/>
                    </a:cubicBezTo>
                    <a:cubicBezTo>
                      <a:pt x="47215" y="95250"/>
                      <a:pt x="39595" y="102870"/>
                      <a:pt x="24354" y="99060"/>
                    </a:cubicBezTo>
                    <a:cubicBezTo>
                      <a:pt x="12924" y="95250"/>
                      <a:pt x="9115" y="91440"/>
                      <a:pt x="9115" y="76200"/>
                    </a:cubicBezTo>
                    <a:cubicBezTo>
                      <a:pt x="12924" y="64770"/>
                      <a:pt x="16735" y="57150"/>
                      <a:pt x="28165" y="53340"/>
                    </a:cubicBezTo>
                    <a:cubicBezTo>
                      <a:pt x="35785" y="60960"/>
                      <a:pt x="39595" y="60960"/>
                      <a:pt x="43404" y="57150"/>
                    </a:cubicBezTo>
                    <a:close/>
                  </a:path>
                </a:pathLst>
              </a:custGeom>
              <a:solidFill>
                <a:srgbClr val="C2F4A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35" name="Freeform: Shape 1334">
                <a:extLst>
                  <a:ext uri="{FF2B5EF4-FFF2-40B4-BE49-F238E27FC236}">
                    <a16:creationId xmlns:a16="http://schemas.microsoft.com/office/drawing/2014/main" id="{ACFB0AA8-9D26-14D3-2463-8B34FD40E2A5}"/>
                  </a:ext>
                </a:extLst>
              </p:cNvPr>
              <p:cNvSpPr/>
              <p:nvPr/>
            </p:nvSpPr>
            <p:spPr>
              <a:xfrm>
                <a:off x="4240187" y="4659630"/>
                <a:ext cx="73490" cy="81793"/>
              </a:xfrm>
              <a:custGeom>
                <a:avLst/>
                <a:gdLst>
                  <a:gd name="connsiteX0" fmla="*/ 49873 w 73490"/>
                  <a:gd name="connsiteY0" fmla="*/ 19050 h 81793"/>
                  <a:gd name="connsiteX1" fmla="*/ 57494 w 73490"/>
                  <a:gd name="connsiteY1" fmla="*/ 34290 h 81793"/>
                  <a:gd name="connsiteX2" fmla="*/ 72733 w 73490"/>
                  <a:gd name="connsiteY2" fmla="*/ 45720 h 81793"/>
                  <a:gd name="connsiteX3" fmla="*/ 65114 w 73490"/>
                  <a:gd name="connsiteY3" fmla="*/ 72390 h 81793"/>
                  <a:gd name="connsiteX4" fmla="*/ 4154 w 73490"/>
                  <a:gd name="connsiteY4" fmla="*/ 64770 h 81793"/>
                  <a:gd name="connsiteX5" fmla="*/ 7964 w 73490"/>
                  <a:gd name="connsiteY5" fmla="*/ 38100 h 81793"/>
                  <a:gd name="connsiteX6" fmla="*/ 19394 w 73490"/>
                  <a:gd name="connsiteY6" fmla="*/ 15240 h 81793"/>
                  <a:gd name="connsiteX7" fmla="*/ 34633 w 73490"/>
                  <a:gd name="connsiteY7" fmla="*/ 0 h 81793"/>
                  <a:gd name="connsiteX8" fmla="*/ 49873 w 73490"/>
                  <a:gd name="connsiteY8" fmla="*/ 19050 h 8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490" h="81793">
                    <a:moveTo>
                      <a:pt x="49873" y="19050"/>
                    </a:moveTo>
                    <a:cubicBezTo>
                      <a:pt x="42254" y="26670"/>
                      <a:pt x="49873" y="30480"/>
                      <a:pt x="57494" y="34290"/>
                    </a:cubicBezTo>
                    <a:cubicBezTo>
                      <a:pt x="65114" y="38100"/>
                      <a:pt x="76544" y="45720"/>
                      <a:pt x="72733" y="45720"/>
                    </a:cubicBezTo>
                    <a:cubicBezTo>
                      <a:pt x="65114" y="53340"/>
                      <a:pt x="72733" y="64770"/>
                      <a:pt x="65114" y="72390"/>
                    </a:cubicBezTo>
                    <a:cubicBezTo>
                      <a:pt x="49873" y="87630"/>
                      <a:pt x="19394" y="83820"/>
                      <a:pt x="4154" y="64770"/>
                    </a:cubicBezTo>
                    <a:cubicBezTo>
                      <a:pt x="-3467" y="53340"/>
                      <a:pt x="344" y="45720"/>
                      <a:pt x="7964" y="38100"/>
                    </a:cubicBezTo>
                    <a:cubicBezTo>
                      <a:pt x="19394" y="30480"/>
                      <a:pt x="23204" y="26670"/>
                      <a:pt x="19394" y="15240"/>
                    </a:cubicBezTo>
                    <a:cubicBezTo>
                      <a:pt x="15583" y="7620"/>
                      <a:pt x="27014" y="0"/>
                      <a:pt x="34633" y="0"/>
                    </a:cubicBezTo>
                    <a:cubicBezTo>
                      <a:pt x="49873" y="3810"/>
                      <a:pt x="49873" y="15240"/>
                      <a:pt x="49873" y="19050"/>
                    </a:cubicBezTo>
                    <a:close/>
                  </a:path>
                </a:pathLst>
              </a:custGeom>
              <a:solidFill>
                <a:srgbClr val="90EC6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36" name="Freeform: Shape 1335">
                <a:extLst>
                  <a:ext uri="{FF2B5EF4-FFF2-40B4-BE49-F238E27FC236}">
                    <a16:creationId xmlns:a16="http://schemas.microsoft.com/office/drawing/2014/main" id="{2B99DCD4-95C2-B323-2A64-D793ACB41D86}"/>
                  </a:ext>
                </a:extLst>
              </p:cNvPr>
              <p:cNvSpPr/>
              <p:nvPr/>
            </p:nvSpPr>
            <p:spPr>
              <a:xfrm>
                <a:off x="6785611" y="5490055"/>
                <a:ext cx="87629" cy="53494"/>
              </a:xfrm>
              <a:custGeom>
                <a:avLst/>
                <a:gdLst>
                  <a:gd name="connsiteX0" fmla="*/ 3810 w 87629"/>
                  <a:gd name="connsiteY0" fmla="*/ 49684 h 53494"/>
                  <a:gd name="connsiteX1" fmla="*/ 0 w 87629"/>
                  <a:gd name="connsiteY1" fmla="*/ 15394 h 53494"/>
                  <a:gd name="connsiteX2" fmla="*/ 19050 w 87629"/>
                  <a:gd name="connsiteY2" fmla="*/ 7774 h 53494"/>
                  <a:gd name="connsiteX3" fmla="*/ 26670 w 87629"/>
                  <a:gd name="connsiteY3" fmla="*/ 3964 h 53494"/>
                  <a:gd name="connsiteX4" fmla="*/ 80010 w 87629"/>
                  <a:gd name="connsiteY4" fmla="*/ 11584 h 53494"/>
                  <a:gd name="connsiteX5" fmla="*/ 87630 w 87629"/>
                  <a:gd name="connsiteY5" fmla="*/ 26824 h 53494"/>
                  <a:gd name="connsiteX6" fmla="*/ 41910 w 87629"/>
                  <a:gd name="connsiteY6" fmla="*/ 53494 h 53494"/>
                  <a:gd name="connsiteX7" fmla="*/ 3810 w 87629"/>
                  <a:gd name="connsiteY7" fmla="*/ 49684 h 53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29" h="53494">
                    <a:moveTo>
                      <a:pt x="3810" y="49684"/>
                    </a:moveTo>
                    <a:cubicBezTo>
                      <a:pt x="11430" y="34444"/>
                      <a:pt x="7620" y="26824"/>
                      <a:pt x="0" y="15394"/>
                    </a:cubicBezTo>
                    <a:cubicBezTo>
                      <a:pt x="3810" y="11584"/>
                      <a:pt x="11430" y="11584"/>
                      <a:pt x="19050" y="7774"/>
                    </a:cubicBezTo>
                    <a:cubicBezTo>
                      <a:pt x="22860" y="7774"/>
                      <a:pt x="22860" y="3964"/>
                      <a:pt x="26670" y="3964"/>
                    </a:cubicBezTo>
                    <a:cubicBezTo>
                      <a:pt x="45720" y="-3656"/>
                      <a:pt x="64770" y="155"/>
                      <a:pt x="80010" y="11584"/>
                    </a:cubicBezTo>
                    <a:cubicBezTo>
                      <a:pt x="83820" y="15394"/>
                      <a:pt x="87630" y="19205"/>
                      <a:pt x="87630" y="26824"/>
                    </a:cubicBezTo>
                    <a:cubicBezTo>
                      <a:pt x="80010" y="42064"/>
                      <a:pt x="64770" y="53494"/>
                      <a:pt x="41910" y="53494"/>
                    </a:cubicBezTo>
                    <a:cubicBezTo>
                      <a:pt x="30480" y="49684"/>
                      <a:pt x="19050" y="45874"/>
                      <a:pt x="3810" y="49684"/>
                    </a:cubicBezTo>
                    <a:close/>
                  </a:path>
                </a:pathLst>
              </a:custGeom>
              <a:solidFill>
                <a:srgbClr val="82E95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37" name="Freeform: Shape 1336">
                <a:extLst>
                  <a:ext uri="{FF2B5EF4-FFF2-40B4-BE49-F238E27FC236}">
                    <a16:creationId xmlns:a16="http://schemas.microsoft.com/office/drawing/2014/main" id="{01258EE2-F5D4-5BDB-A041-279781FDFC50}"/>
                  </a:ext>
                </a:extLst>
              </p:cNvPr>
              <p:cNvSpPr/>
              <p:nvPr/>
            </p:nvSpPr>
            <p:spPr>
              <a:xfrm>
                <a:off x="2481608" y="5660646"/>
                <a:ext cx="61356" cy="78204"/>
              </a:xfrm>
              <a:custGeom>
                <a:avLst/>
                <a:gdLst>
                  <a:gd name="connsiteX0" fmla="*/ 17753 w 61356"/>
                  <a:gd name="connsiteY0" fmla="*/ 39114 h 78204"/>
                  <a:gd name="connsiteX1" fmla="*/ 13943 w 61356"/>
                  <a:gd name="connsiteY1" fmla="*/ 27683 h 78204"/>
                  <a:gd name="connsiteX2" fmla="*/ 25373 w 61356"/>
                  <a:gd name="connsiteY2" fmla="*/ 1014 h 78204"/>
                  <a:gd name="connsiteX3" fmla="*/ 59663 w 61356"/>
                  <a:gd name="connsiteY3" fmla="*/ 12443 h 78204"/>
                  <a:gd name="connsiteX4" fmla="*/ 59663 w 61356"/>
                  <a:gd name="connsiteY4" fmla="*/ 27683 h 78204"/>
                  <a:gd name="connsiteX5" fmla="*/ 48233 w 61356"/>
                  <a:gd name="connsiteY5" fmla="*/ 46733 h 78204"/>
                  <a:gd name="connsiteX6" fmla="*/ 44423 w 61356"/>
                  <a:gd name="connsiteY6" fmla="*/ 61973 h 78204"/>
                  <a:gd name="connsiteX7" fmla="*/ 13943 w 61356"/>
                  <a:gd name="connsiteY7" fmla="*/ 77214 h 78204"/>
                  <a:gd name="connsiteX8" fmla="*/ 2513 w 61356"/>
                  <a:gd name="connsiteY8" fmla="*/ 46733 h 78204"/>
                  <a:gd name="connsiteX9" fmla="*/ 17753 w 61356"/>
                  <a:gd name="connsiteY9" fmla="*/ 39114 h 78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356" h="78204">
                    <a:moveTo>
                      <a:pt x="17753" y="39114"/>
                    </a:moveTo>
                    <a:cubicBezTo>
                      <a:pt x="17753" y="35303"/>
                      <a:pt x="13943" y="31493"/>
                      <a:pt x="13943" y="27683"/>
                    </a:cubicBezTo>
                    <a:cubicBezTo>
                      <a:pt x="10133" y="20064"/>
                      <a:pt x="17753" y="4823"/>
                      <a:pt x="25373" y="1014"/>
                    </a:cubicBezTo>
                    <a:cubicBezTo>
                      <a:pt x="36803" y="-2797"/>
                      <a:pt x="55853" y="4823"/>
                      <a:pt x="59663" y="12443"/>
                    </a:cubicBezTo>
                    <a:cubicBezTo>
                      <a:pt x="63473" y="16253"/>
                      <a:pt x="59663" y="23873"/>
                      <a:pt x="59663" y="27683"/>
                    </a:cubicBezTo>
                    <a:cubicBezTo>
                      <a:pt x="59663" y="35303"/>
                      <a:pt x="40613" y="39114"/>
                      <a:pt x="48233" y="46733"/>
                    </a:cubicBezTo>
                    <a:cubicBezTo>
                      <a:pt x="59663" y="58164"/>
                      <a:pt x="44423" y="58164"/>
                      <a:pt x="44423" y="61973"/>
                    </a:cubicBezTo>
                    <a:cubicBezTo>
                      <a:pt x="40613" y="73403"/>
                      <a:pt x="25373" y="81023"/>
                      <a:pt x="13943" y="77214"/>
                    </a:cubicBezTo>
                    <a:cubicBezTo>
                      <a:pt x="6323" y="77214"/>
                      <a:pt x="-5107" y="54353"/>
                      <a:pt x="2513" y="46733"/>
                    </a:cubicBezTo>
                    <a:cubicBezTo>
                      <a:pt x="6323" y="50543"/>
                      <a:pt x="13943" y="42923"/>
                      <a:pt x="17753" y="39114"/>
                    </a:cubicBezTo>
                    <a:close/>
                  </a:path>
                </a:pathLst>
              </a:custGeom>
              <a:solidFill>
                <a:srgbClr val="B6F2A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38" name="Freeform: Shape 1337">
                <a:extLst>
                  <a:ext uri="{FF2B5EF4-FFF2-40B4-BE49-F238E27FC236}">
                    <a16:creationId xmlns:a16="http://schemas.microsoft.com/office/drawing/2014/main" id="{50C30EF3-CD5A-5A52-7D34-8060A099D8B1}"/>
                  </a:ext>
                </a:extLst>
              </p:cNvPr>
              <p:cNvSpPr/>
              <p:nvPr/>
            </p:nvSpPr>
            <p:spPr>
              <a:xfrm>
                <a:off x="5852161" y="4312919"/>
                <a:ext cx="152554" cy="54834"/>
              </a:xfrm>
              <a:custGeom>
                <a:avLst/>
                <a:gdLst>
                  <a:gd name="connsiteX0" fmla="*/ 22860 w 152554"/>
                  <a:gd name="connsiteY0" fmla="*/ 0 h 54834"/>
                  <a:gd name="connsiteX1" fmla="*/ 38100 w 152554"/>
                  <a:gd name="connsiteY1" fmla="*/ 7620 h 54834"/>
                  <a:gd name="connsiteX2" fmla="*/ 76200 w 152554"/>
                  <a:gd name="connsiteY2" fmla="*/ 11430 h 54834"/>
                  <a:gd name="connsiteX3" fmla="*/ 140970 w 152554"/>
                  <a:gd name="connsiteY3" fmla="*/ 22860 h 54834"/>
                  <a:gd name="connsiteX4" fmla="*/ 148590 w 152554"/>
                  <a:gd name="connsiteY4" fmla="*/ 45720 h 54834"/>
                  <a:gd name="connsiteX5" fmla="*/ 121920 w 152554"/>
                  <a:gd name="connsiteY5" fmla="*/ 53340 h 54834"/>
                  <a:gd name="connsiteX6" fmla="*/ 68580 w 152554"/>
                  <a:gd name="connsiteY6" fmla="*/ 30480 h 54834"/>
                  <a:gd name="connsiteX7" fmla="*/ 30480 w 152554"/>
                  <a:gd name="connsiteY7" fmla="*/ 15240 h 54834"/>
                  <a:gd name="connsiteX8" fmla="*/ 7620 w 152554"/>
                  <a:gd name="connsiteY8" fmla="*/ 15240 h 54834"/>
                  <a:gd name="connsiteX9" fmla="*/ 0 w 152554"/>
                  <a:gd name="connsiteY9" fmla="*/ 7620 h 54834"/>
                  <a:gd name="connsiteX10" fmla="*/ 7620 w 152554"/>
                  <a:gd name="connsiteY10" fmla="*/ 0 h 54834"/>
                  <a:gd name="connsiteX11" fmla="*/ 22860 w 152554"/>
                  <a:gd name="connsiteY11" fmla="*/ 0 h 54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2554" h="54834">
                    <a:moveTo>
                      <a:pt x="22860" y="0"/>
                    </a:moveTo>
                    <a:cubicBezTo>
                      <a:pt x="26670" y="0"/>
                      <a:pt x="34290" y="3810"/>
                      <a:pt x="38100" y="7620"/>
                    </a:cubicBezTo>
                    <a:cubicBezTo>
                      <a:pt x="49530" y="11430"/>
                      <a:pt x="64770" y="11430"/>
                      <a:pt x="76200" y="11430"/>
                    </a:cubicBezTo>
                    <a:cubicBezTo>
                      <a:pt x="99060" y="7620"/>
                      <a:pt x="121920" y="7620"/>
                      <a:pt x="140970" y="22860"/>
                    </a:cubicBezTo>
                    <a:cubicBezTo>
                      <a:pt x="152400" y="30480"/>
                      <a:pt x="156210" y="38100"/>
                      <a:pt x="148590" y="45720"/>
                    </a:cubicBezTo>
                    <a:cubicBezTo>
                      <a:pt x="140970" y="53340"/>
                      <a:pt x="133350" y="57150"/>
                      <a:pt x="121920" y="53340"/>
                    </a:cubicBezTo>
                    <a:cubicBezTo>
                      <a:pt x="102870" y="49530"/>
                      <a:pt x="83820" y="41910"/>
                      <a:pt x="68580" y="30480"/>
                    </a:cubicBezTo>
                    <a:cubicBezTo>
                      <a:pt x="57150" y="19050"/>
                      <a:pt x="45720" y="19050"/>
                      <a:pt x="30480" y="15240"/>
                    </a:cubicBezTo>
                    <a:cubicBezTo>
                      <a:pt x="22860" y="15240"/>
                      <a:pt x="15240" y="15240"/>
                      <a:pt x="7620" y="15240"/>
                    </a:cubicBezTo>
                    <a:cubicBezTo>
                      <a:pt x="3810" y="15240"/>
                      <a:pt x="0" y="11430"/>
                      <a:pt x="0" y="7620"/>
                    </a:cubicBezTo>
                    <a:cubicBezTo>
                      <a:pt x="0" y="3810"/>
                      <a:pt x="3810" y="3810"/>
                      <a:pt x="7620" y="0"/>
                    </a:cubicBezTo>
                    <a:cubicBezTo>
                      <a:pt x="15240" y="0"/>
                      <a:pt x="19050" y="0"/>
                      <a:pt x="22860" y="0"/>
                    </a:cubicBezTo>
                    <a:close/>
                  </a:path>
                </a:pathLst>
              </a:custGeom>
              <a:solidFill>
                <a:srgbClr val="CDF6B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39" name="Freeform: Shape 1338">
                <a:extLst>
                  <a:ext uri="{FF2B5EF4-FFF2-40B4-BE49-F238E27FC236}">
                    <a16:creationId xmlns:a16="http://schemas.microsoft.com/office/drawing/2014/main" id="{FB75A560-0AA7-B34E-E1C6-2D19D2AB3E0C}"/>
                  </a:ext>
                </a:extLst>
              </p:cNvPr>
              <p:cNvSpPr/>
              <p:nvPr/>
            </p:nvSpPr>
            <p:spPr>
              <a:xfrm>
                <a:off x="5327688" y="4991536"/>
                <a:ext cx="90476" cy="75357"/>
              </a:xfrm>
              <a:custGeom>
                <a:avLst/>
                <a:gdLst>
                  <a:gd name="connsiteX0" fmla="*/ 2502 w 90476"/>
                  <a:gd name="connsiteY0" fmla="*/ 41474 h 75357"/>
                  <a:gd name="connsiteX1" fmla="*/ 6313 w 90476"/>
                  <a:gd name="connsiteY1" fmla="*/ 10994 h 75357"/>
                  <a:gd name="connsiteX2" fmla="*/ 44413 w 90476"/>
                  <a:gd name="connsiteY2" fmla="*/ 14803 h 75357"/>
                  <a:gd name="connsiteX3" fmla="*/ 55843 w 90476"/>
                  <a:gd name="connsiteY3" fmla="*/ 45284 h 75357"/>
                  <a:gd name="connsiteX4" fmla="*/ 82513 w 90476"/>
                  <a:gd name="connsiteY4" fmla="*/ 41474 h 75357"/>
                  <a:gd name="connsiteX5" fmla="*/ 86323 w 90476"/>
                  <a:gd name="connsiteY5" fmla="*/ 68144 h 75357"/>
                  <a:gd name="connsiteX6" fmla="*/ 63463 w 90476"/>
                  <a:gd name="connsiteY6" fmla="*/ 68144 h 75357"/>
                  <a:gd name="connsiteX7" fmla="*/ 25363 w 90476"/>
                  <a:gd name="connsiteY7" fmla="*/ 60524 h 75357"/>
                  <a:gd name="connsiteX8" fmla="*/ 2502 w 90476"/>
                  <a:gd name="connsiteY8" fmla="*/ 41474 h 7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476" h="75357">
                    <a:moveTo>
                      <a:pt x="2502" y="41474"/>
                    </a:moveTo>
                    <a:cubicBezTo>
                      <a:pt x="-1307" y="30044"/>
                      <a:pt x="-1307" y="22424"/>
                      <a:pt x="6313" y="10994"/>
                    </a:cubicBezTo>
                    <a:cubicBezTo>
                      <a:pt x="17743" y="-4247"/>
                      <a:pt x="32982" y="-4247"/>
                      <a:pt x="44413" y="14803"/>
                    </a:cubicBezTo>
                    <a:cubicBezTo>
                      <a:pt x="52032" y="22424"/>
                      <a:pt x="48223" y="33853"/>
                      <a:pt x="55843" y="45284"/>
                    </a:cubicBezTo>
                    <a:cubicBezTo>
                      <a:pt x="63463" y="41474"/>
                      <a:pt x="74893" y="33853"/>
                      <a:pt x="82513" y="41474"/>
                    </a:cubicBezTo>
                    <a:cubicBezTo>
                      <a:pt x="90132" y="49094"/>
                      <a:pt x="93943" y="56714"/>
                      <a:pt x="86323" y="68144"/>
                    </a:cubicBezTo>
                    <a:cubicBezTo>
                      <a:pt x="78702" y="79574"/>
                      <a:pt x="67273" y="75764"/>
                      <a:pt x="63463" y="68144"/>
                    </a:cubicBezTo>
                    <a:cubicBezTo>
                      <a:pt x="52032" y="60524"/>
                      <a:pt x="40602" y="60524"/>
                      <a:pt x="25363" y="60524"/>
                    </a:cubicBezTo>
                    <a:cubicBezTo>
                      <a:pt x="13932" y="60524"/>
                      <a:pt x="2502" y="56714"/>
                      <a:pt x="2502" y="41474"/>
                    </a:cubicBezTo>
                    <a:close/>
                  </a:path>
                </a:pathLst>
              </a:custGeom>
              <a:solidFill>
                <a:srgbClr val="A8F08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40" name="Freeform: Shape 1339">
                <a:extLst>
                  <a:ext uri="{FF2B5EF4-FFF2-40B4-BE49-F238E27FC236}">
                    <a16:creationId xmlns:a16="http://schemas.microsoft.com/office/drawing/2014/main" id="{DF2B2709-6E41-567D-EA52-AE2BDC103408}"/>
                  </a:ext>
                </a:extLst>
              </p:cNvPr>
              <p:cNvSpPr/>
              <p:nvPr/>
            </p:nvSpPr>
            <p:spPr>
              <a:xfrm>
                <a:off x="6871662" y="4823459"/>
                <a:ext cx="81588" cy="69532"/>
              </a:xfrm>
              <a:custGeom>
                <a:avLst/>
                <a:gdLst>
                  <a:gd name="connsiteX0" fmla="*/ 28248 w 81588"/>
                  <a:gd name="connsiteY0" fmla="*/ 68580 h 69532"/>
                  <a:gd name="connsiteX1" fmla="*/ 5388 w 81588"/>
                  <a:gd name="connsiteY1" fmla="*/ 64770 h 69532"/>
                  <a:gd name="connsiteX2" fmla="*/ 1578 w 81588"/>
                  <a:gd name="connsiteY2" fmla="*/ 57150 h 69532"/>
                  <a:gd name="connsiteX3" fmla="*/ 9198 w 81588"/>
                  <a:gd name="connsiteY3" fmla="*/ 34290 h 69532"/>
                  <a:gd name="connsiteX4" fmla="*/ 32058 w 81588"/>
                  <a:gd name="connsiteY4" fmla="*/ 15240 h 69532"/>
                  <a:gd name="connsiteX5" fmla="*/ 66348 w 81588"/>
                  <a:gd name="connsiteY5" fmla="*/ 0 h 69532"/>
                  <a:gd name="connsiteX6" fmla="*/ 81588 w 81588"/>
                  <a:gd name="connsiteY6" fmla="*/ 26670 h 69532"/>
                  <a:gd name="connsiteX7" fmla="*/ 51108 w 81588"/>
                  <a:gd name="connsiteY7" fmla="*/ 60960 h 69532"/>
                  <a:gd name="connsiteX8" fmla="*/ 28248 w 81588"/>
                  <a:gd name="connsiteY8" fmla="*/ 68580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588" h="69532">
                    <a:moveTo>
                      <a:pt x="28248" y="68580"/>
                    </a:moveTo>
                    <a:cubicBezTo>
                      <a:pt x="20628" y="68580"/>
                      <a:pt x="13008" y="72390"/>
                      <a:pt x="5388" y="64770"/>
                    </a:cubicBezTo>
                    <a:cubicBezTo>
                      <a:pt x="1578" y="60960"/>
                      <a:pt x="-2232" y="57150"/>
                      <a:pt x="1578" y="57150"/>
                    </a:cubicBezTo>
                    <a:cubicBezTo>
                      <a:pt x="13008" y="49530"/>
                      <a:pt x="9198" y="41910"/>
                      <a:pt x="9198" y="34290"/>
                    </a:cubicBezTo>
                    <a:cubicBezTo>
                      <a:pt x="13008" y="22860"/>
                      <a:pt x="20628" y="19050"/>
                      <a:pt x="32058" y="15240"/>
                    </a:cubicBezTo>
                    <a:cubicBezTo>
                      <a:pt x="43488" y="15240"/>
                      <a:pt x="54918" y="11430"/>
                      <a:pt x="66348" y="0"/>
                    </a:cubicBezTo>
                    <a:cubicBezTo>
                      <a:pt x="62538" y="11430"/>
                      <a:pt x="70158" y="19050"/>
                      <a:pt x="81588" y="26670"/>
                    </a:cubicBezTo>
                    <a:cubicBezTo>
                      <a:pt x="66348" y="34290"/>
                      <a:pt x="66348" y="53340"/>
                      <a:pt x="51108" y="60960"/>
                    </a:cubicBezTo>
                    <a:cubicBezTo>
                      <a:pt x="47298" y="64770"/>
                      <a:pt x="39678" y="68580"/>
                      <a:pt x="28248" y="68580"/>
                    </a:cubicBezTo>
                    <a:close/>
                  </a:path>
                </a:pathLst>
              </a:custGeom>
              <a:solidFill>
                <a:srgbClr val="9FEE8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41" name="Freeform: Shape 1340">
                <a:extLst>
                  <a:ext uri="{FF2B5EF4-FFF2-40B4-BE49-F238E27FC236}">
                    <a16:creationId xmlns:a16="http://schemas.microsoft.com/office/drawing/2014/main" id="{5E0F83DD-2BDD-44F4-C4E0-75BB1E874357}"/>
                  </a:ext>
                </a:extLst>
              </p:cNvPr>
              <p:cNvSpPr/>
              <p:nvPr/>
            </p:nvSpPr>
            <p:spPr>
              <a:xfrm>
                <a:off x="6046470" y="4278630"/>
                <a:ext cx="99807" cy="48876"/>
              </a:xfrm>
              <a:custGeom>
                <a:avLst/>
                <a:gdLst>
                  <a:gd name="connsiteX0" fmla="*/ 3810 w 99807"/>
                  <a:gd name="connsiteY0" fmla="*/ 0 h 48876"/>
                  <a:gd name="connsiteX1" fmla="*/ 72390 w 99807"/>
                  <a:gd name="connsiteY1" fmla="*/ 7620 h 48876"/>
                  <a:gd name="connsiteX2" fmla="*/ 80010 w 99807"/>
                  <a:gd name="connsiteY2" fmla="*/ 11430 h 48876"/>
                  <a:gd name="connsiteX3" fmla="*/ 99060 w 99807"/>
                  <a:gd name="connsiteY3" fmla="*/ 38100 h 48876"/>
                  <a:gd name="connsiteX4" fmla="*/ 60960 w 99807"/>
                  <a:gd name="connsiteY4" fmla="*/ 45720 h 48876"/>
                  <a:gd name="connsiteX5" fmla="*/ 30480 w 99807"/>
                  <a:gd name="connsiteY5" fmla="*/ 38100 h 48876"/>
                  <a:gd name="connsiteX6" fmla="*/ 22860 w 99807"/>
                  <a:gd name="connsiteY6" fmla="*/ 34290 h 48876"/>
                  <a:gd name="connsiteX7" fmla="*/ 0 w 99807"/>
                  <a:gd name="connsiteY7" fmla="*/ 11430 h 48876"/>
                  <a:gd name="connsiteX8" fmla="*/ 3810 w 99807"/>
                  <a:gd name="connsiteY8" fmla="*/ 0 h 4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807" h="48876">
                    <a:moveTo>
                      <a:pt x="3810" y="0"/>
                    </a:moveTo>
                    <a:cubicBezTo>
                      <a:pt x="26670" y="0"/>
                      <a:pt x="49530" y="0"/>
                      <a:pt x="72390" y="7620"/>
                    </a:cubicBezTo>
                    <a:cubicBezTo>
                      <a:pt x="76200" y="7620"/>
                      <a:pt x="80010" y="7620"/>
                      <a:pt x="80010" y="11430"/>
                    </a:cubicBezTo>
                    <a:cubicBezTo>
                      <a:pt x="91440" y="15240"/>
                      <a:pt x="102870" y="30480"/>
                      <a:pt x="99060" y="38100"/>
                    </a:cubicBezTo>
                    <a:cubicBezTo>
                      <a:pt x="95250" y="45720"/>
                      <a:pt x="80010" y="53340"/>
                      <a:pt x="60960" y="45720"/>
                    </a:cubicBezTo>
                    <a:cubicBezTo>
                      <a:pt x="49530" y="41910"/>
                      <a:pt x="41910" y="38100"/>
                      <a:pt x="30480" y="38100"/>
                    </a:cubicBezTo>
                    <a:cubicBezTo>
                      <a:pt x="26670" y="38100"/>
                      <a:pt x="22860" y="34290"/>
                      <a:pt x="22860" y="34290"/>
                    </a:cubicBezTo>
                    <a:cubicBezTo>
                      <a:pt x="26670" y="19050"/>
                      <a:pt x="7620" y="19050"/>
                      <a:pt x="0" y="11430"/>
                    </a:cubicBezTo>
                    <a:cubicBezTo>
                      <a:pt x="3810" y="7620"/>
                      <a:pt x="3810" y="7620"/>
                      <a:pt x="3810" y="0"/>
                    </a:cubicBezTo>
                    <a:close/>
                  </a:path>
                </a:pathLst>
              </a:custGeom>
              <a:solidFill>
                <a:srgbClr val="CBF6B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42" name="Freeform: Shape 1341">
                <a:extLst>
                  <a:ext uri="{FF2B5EF4-FFF2-40B4-BE49-F238E27FC236}">
                    <a16:creationId xmlns:a16="http://schemas.microsoft.com/office/drawing/2014/main" id="{6AFD975A-39FF-D80C-B033-3ECCA3EEAD07}"/>
                  </a:ext>
                </a:extLst>
              </p:cNvPr>
              <p:cNvSpPr/>
              <p:nvPr/>
            </p:nvSpPr>
            <p:spPr>
              <a:xfrm>
                <a:off x="5722621" y="4987713"/>
                <a:ext cx="99060" cy="42553"/>
              </a:xfrm>
              <a:custGeom>
                <a:avLst/>
                <a:gdLst>
                  <a:gd name="connsiteX0" fmla="*/ 3810 w 99060"/>
                  <a:gd name="connsiteY0" fmla="*/ 3387 h 42553"/>
                  <a:gd name="connsiteX1" fmla="*/ 22860 w 99060"/>
                  <a:gd name="connsiteY1" fmla="*/ 3387 h 42553"/>
                  <a:gd name="connsiteX2" fmla="*/ 53340 w 99060"/>
                  <a:gd name="connsiteY2" fmla="*/ 3387 h 42553"/>
                  <a:gd name="connsiteX3" fmla="*/ 91440 w 99060"/>
                  <a:gd name="connsiteY3" fmla="*/ 18626 h 42553"/>
                  <a:gd name="connsiteX4" fmla="*/ 99060 w 99060"/>
                  <a:gd name="connsiteY4" fmla="*/ 22437 h 42553"/>
                  <a:gd name="connsiteX5" fmla="*/ 57150 w 99060"/>
                  <a:gd name="connsiteY5" fmla="*/ 37676 h 42553"/>
                  <a:gd name="connsiteX6" fmla="*/ 22860 w 99060"/>
                  <a:gd name="connsiteY6" fmla="*/ 41487 h 42553"/>
                  <a:gd name="connsiteX7" fmla="*/ 11430 w 99060"/>
                  <a:gd name="connsiteY7" fmla="*/ 33867 h 42553"/>
                  <a:gd name="connsiteX8" fmla="*/ 7620 w 99060"/>
                  <a:gd name="connsiteY8" fmla="*/ 30056 h 42553"/>
                  <a:gd name="connsiteX9" fmla="*/ 3810 w 99060"/>
                  <a:gd name="connsiteY9" fmla="*/ 3387 h 42553"/>
                  <a:gd name="connsiteX10" fmla="*/ 3810 w 99060"/>
                  <a:gd name="connsiteY10" fmla="*/ 3387 h 4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060" h="42553">
                    <a:moveTo>
                      <a:pt x="3810" y="3387"/>
                    </a:moveTo>
                    <a:cubicBezTo>
                      <a:pt x="11430" y="3387"/>
                      <a:pt x="15240" y="7197"/>
                      <a:pt x="22860" y="3387"/>
                    </a:cubicBezTo>
                    <a:cubicBezTo>
                      <a:pt x="34290" y="-4233"/>
                      <a:pt x="41910" y="3387"/>
                      <a:pt x="53340" y="3387"/>
                    </a:cubicBezTo>
                    <a:cubicBezTo>
                      <a:pt x="72390" y="-424"/>
                      <a:pt x="80010" y="7197"/>
                      <a:pt x="91440" y="18626"/>
                    </a:cubicBezTo>
                    <a:cubicBezTo>
                      <a:pt x="91440" y="18626"/>
                      <a:pt x="95250" y="22437"/>
                      <a:pt x="99060" y="22437"/>
                    </a:cubicBezTo>
                    <a:cubicBezTo>
                      <a:pt x="83820" y="30056"/>
                      <a:pt x="80010" y="41487"/>
                      <a:pt x="57150" y="37676"/>
                    </a:cubicBezTo>
                    <a:cubicBezTo>
                      <a:pt x="45720" y="37676"/>
                      <a:pt x="38100" y="45297"/>
                      <a:pt x="22860" y="41487"/>
                    </a:cubicBezTo>
                    <a:cubicBezTo>
                      <a:pt x="15240" y="41487"/>
                      <a:pt x="7620" y="41487"/>
                      <a:pt x="11430" y="33867"/>
                    </a:cubicBezTo>
                    <a:cubicBezTo>
                      <a:pt x="11430" y="30056"/>
                      <a:pt x="11430" y="30056"/>
                      <a:pt x="7620" y="30056"/>
                    </a:cubicBezTo>
                    <a:cubicBezTo>
                      <a:pt x="-3810" y="22437"/>
                      <a:pt x="0" y="11006"/>
                      <a:pt x="3810" y="3387"/>
                    </a:cubicBezTo>
                    <a:lnTo>
                      <a:pt x="3810" y="3387"/>
                    </a:lnTo>
                    <a:close/>
                  </a:path>
                </a:pathLst>
              </a:custGeom>
              <a:solidFill>
                <a:srgbClr val="C4F5B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43" name="Freeform: Shape 1342">
                <a:extLst>
                  <a:ext uri="{FF2B5EF4-FFF2-40B4-BE49-F238E27FC236}">
                    <a16:creationId xmlns:a16="http://schemas.microsoft.com/office/drawing/2014/main" id="{D3DA5049-AB69-7724-6834-C524EA39A232}"/>
                  </a:ext>
                </a:extLst>
              </p:cNvPr>
              <p:cNvSpPr/>
              <p:nvPr/>
            </p:nvSpPr>
            <p:spPr>
              <a:xfrm>
                <a:off x="3644592" y="5688330"/>
                <a:ext cx="73314" cy="55842"/>
              </a:xfrm>
              <a:custGeom>
                <a:avLst/>
                <a:gdLst>
                  <a:gd name="connsiteX0" fmla="*/ 5388 w 73314"/>
                  <a:gd name="connsiteY0" fmla="*/ 0 h 55842"/>
                  <a:gd name="connsiteX1" fmla="*/ 35868 w 73314"/>
                  <a:gd name="connsiteY1" fmla="*/ 3810 h 55842"/>
                  <a:gd name="connsiteX2" fmla="*/ 70158 w 73314"/>
                  <a:gd name="connsiteY2" fmla="*/ 19050 h 55842"/>
                  <a:gd name="connsiteX3" fmla="*/ 62538 w 73314"/>
                  <a:gd name="connsiteY3" fmla="*/ 49530 h 55842"/>
                  <a:gd name="connsiteX4" fmla="*/ 35868 w 73314"/>
                  <a:gd name="connsiteY4" fmla="*/ 53340 h 55842"/>
                  <a:gd name="connsiteX5" fmla="*/ 1578 w 73314"/>
                  <a:gd name="connsiteY5" fmla="*/ 22860 h 55842"/>
                  <a:gd name="connsiteX6" fmla="*/ 5388 w 73314"/>
                  <a:gd name="connsiteY6" fmla="*/ 15240 h 55842"/>
                  <a:gd name="connsiteX7" fmla="*/ 5388 w 73314"/>
                  <a:gd name="connsiteY7" fmla="*/ 0 h 55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314" h="55842">
                    <a:moveTo>
                      <a:pt x="5388" y="0"/>
                    </a:moveTo>
                    <a:cubicBezTo>
                      <a:pt x="16818" y="3810"/>
                      <a:pt x="28248" y="3810"/>
                      <a:pt x="35868" y="3810"/>
                    </a:cubicBezTo>
                    <a:cubicBezTo>
                      <a:pt x="51108" y="3810"/>
                      <a:pt x="66348" y="7620"/>
                      <a:pt x="70158" y="19050"/>
                    </a:cubicBezTo>
                    <a:cubicBezTo>
                      <a:pt x="77778" y="30480"/>
                      <a:pt x="70158" y="41910"/>
                      <a:pt x="62538" y="49530"/>
                    </a:cubicBezTo>
                    <a:cubicBezTo>
                      <a:pt x="54918" y="57150"/>
                      <a:pt x="47298" y="57150"/>
                      <a:pt x="35868" y="53340"/>
                    </a:cubicBezTo>
                    <a:cubicBezTo>
                      <a:pt x="16818" y="49530"/>
                      <a:pt x="9198" y="34290"/>
                      <a:pt x="1578" y="22860"/>
                    </a:cubicBezTo>
                    <a:cubicBezTo>
                      <a:pt x="-2232" y="19050"/>
                      <a:pt x="1578" y="15240"/>
                      <a:pt x="5388" y="15240"/>
                    </a:cubicBezTo>
                    <a:cubicBezTo>
                      <a:pt x="13008" y="7620"/>
                      <a:pt x="5388" y="3810"/>
                      <a:pt x="5388" y="0"/>
                    </a:cubicBezTo>
                    <a:close/>
                  </a:path>
                </a:pathLst>
              </a:custGeom>
              <a:solidFill>
                <a:srgbClr val="B5F29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44" name="Freeform: Shape 1343">
                <a:extLst>
                  <a:ext uri="{FF2B5EF4-FFF2-40B4-BE49-F238E27FC236}">
                    <a16:creationId xmlns:a16="http://schemas.microsoft.com/office/drawing/2014/main" id="{A11F2C58-0E61-FB05-6DEF-CA3B09154874}"/>
                  </a:ext>
                </a:extLst>
              </p:cNvPr>
              <p:cNvSpPr/>
              <p:nvPr/>
            </p:nvSpPr>
            <p:spPr>
              <a:xfrm>
                <a:off x="8423911" y="4507230"/>
                <a:ext cx="72389" cy="77574"/>
              </a:xfrm>
              <a:custGeom>
                <a:avLst/>
                <a:gdLst>
                  <a:gd name="connsiteX0" fmla="*/ 3810 w 72389"/>
                  <a:gd name="connsiteY0" fmla="*/ 60960 h 77574"/>
                  <a:gd name="connsiteX1" fmla="*/ 0 w 72389"/>
                  <a:gd name="connsiteY1" fmla="*/ 26670 h 77574"/>
                  <a:gd name="connsiteX2" fmla="*/ 45720 w 72389"/>
                  <a:gd name="connsiteY2" fmla="*/ 3810 h 77574"/>
                  <a:gd name="connsiteX3" fmla="*/ 72390 w 72389"/>
                  <a:gd name="connsiteY3" fmla="*/ 0 h 77574"/>
                  <a:gd name="connsiteX4" fmla="*/ 57150 w 72389"/>
                  <a:gd name="connsiteY4" fmla="*/ 41910 h 77574"/>
                  <a:gd name="connsiteX5" fmla="*/ 38100 w 72389"/>
                  <a:gd name="connsiteY5" fmla="*/ 57150 h 77574"/>
                  <a:gd name="connsiteX6" fmla="*/ 26670 w 72389"/>
                  <a:gd name="connsiteY6" fmla="*/ 76200 h 77574"/>
                  <a:gd name="connsiteX7" fmla="*/ 22860 w 72389"/>
                  <a:gd name="connsiteY7" fmla="*/ 76200 h 77574"/>
                  <a:gd name="connsiteX8" fmla="*/ 3810 w 72389"/>
                  <a:gd name="connsiteY8" fmla="*/ 60960 h 7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389" h="77574">
                    <a:moveTo>
                      <a:pt x="3810" y="60960"/>
                    </a:moveTo>
                    <a:cubicBezTo>
                      <a:pt x="22860" y="49530"/>
                      <a:pt x="22860" y="49530"/>
                      <a:pt x="0" y="26670"/>
                    </a:cubicBezTo>
                    <a:cubicBezTo>
                      <a:pt x="15240" y="19050"/>
                      <a:pt x="34290" y="19050"/>
                      <a:pt x="45720" y="3810"/>
                    </a:cubicBezTo>
                    <a:cubicBezTo>
                      <a:pt x="49530" y="-3810"/>
                      <a:pt x="64770" y="3810"/>
                      <a:pt x="72390" y="0"/>
                    </a:cubicBezTo>
                    <a:cubicBezTo>
                      <a:pt x="64770" y="15240"/>
                      <a:pt x="57150" y="26670"/>
                      <a:pt x="57150" y="41910"/>
                    </a:cubicBezTo>
                    <a:cubicBezTo>
                      <a:pt x="57150" y="53340"/>
                      <a:pt x="38100" y="49530"/>
                      <a:pt x="38100" y="57150"/>
                    </a:cubicBezTo>
                    <a:cubicBezTo>
                      <a:pt x="38100" y="64770"/>
                      <a:pt x="34290" y="72390"/>
                      <a:pt x="26670" y="76200"/>
                    </a:cubicBezTo>
                    <a:cubicBezTo>
                      <a:pt x="26670" y="76200"/>
                      <a:pt x="22860" y="76200"/>
                      <a:pt x="22860" y="76200"/>
                    </a:cubicBezTo>
                    <a:cubicBezTo>
                      <a:pt x="3810" y="80010"/>
                      <a:pt x="0" y="76200"/>
                      <a:pt x="3810" y="60960"/>
                    </a:cubicBezTo>
                    <a:close/>
                  </a:path>
                </a:pathLst>
              </a:custGeom>
              <a:solidFill>
                <a:srgbClr val="BEF4A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45" name="Freeform: Shape 1344">
                <a:extLst>
                  <a:ext uri="{FF2B5EF4-FFF2-40B4-BE49-F238E27FC236}">
                    <a16:creationId xmlns:a16="http://schemas.microsoft.com/office/drawing/2014/main" id="{CEE679AB-90CA-CE9E-48E7-04F8C051E9CA}"/>
                  </a:ext>
                </a:extLst>
              </p:cNvPr>
              <p:cNvSpPr/>
              <p:nvPr/>
            </p:nvSpPr>
            <p:spPr>
              <a:xfrm>
                <a:off x="7574281" y="4517081"/>
                <a:ext cx="83819" cy="79272"/>
              </a:xfrm>
              <a:custGeom>
                <a:avLst/>
                <a:gdLst>
                  <a:gd name="connsiteX0" fmla="*/ 72390 w 83819"/>
                  <a:gd name="connsiteY0" fmla="*/ 54918 h 79272"/>
                  <a:gd name="connsiteX1" fmla="*/ 60960 w 83819"/>
                  <a:gd name="connsiteY1" fmla="*/ 70158 h 79272"/>
                  <a:gd name="connsiteX2" fmla="*/ 45720 w 83819"/>
                  <a:gd name="connsiteY2" fmla="*/ 77778 h 79272"/>
                  <a:gd name="connsiteX3" fmla="*/ 0 w 83819"/>
                  <a:gd name="connsiteY3" fmla="*/ 54918 h 79272"/>
                  <a:gd name="connsiteX4" fmla="*/ 26670 w 83819"/>
                  <a:gd name="connsiteY4" fmla="*/ 47298 h 79272"/>
                  <a:gd name="connsiteX5" fmla="*/ 38100 w 83819"/>
                  <a:gd name="connsiteY5" fmla="*/ 24438 h 79272"/>
                  <a:gd name="connsiteX6" fmla="*/ 34290 w 83819"/>
                  <a:gd name="connsiteY6" fmla="*/ 20628 h 79272"/>
                  <a:gd name="connsiteX7" fmla="*/ 22860 w 83819"/>
                  <a:gd name="connsiteY7" fmla="*/ 9198 h 79272"/>
                  <a:gd name="connsiteX8" fmla="*/ 34290 w 83819"/>
                  <a:gd name="connsiteY8" fmla="*/ 1578 h 79272"/>
                  <a:gd name="connsiteX9" fmla="*/ 53340 w 83819"/>
                  <a:gd name="connsiteY9" fmla="*/ 5388 h 79272"/>
                  <a:gd name="connsiteX10" fmla="*/ 83820 w 83819"/>
                  <a:gd name="connsiteY10" fmla="*/ 24438 h 79272"/>
                  <a:gd name="connsiteX11" fmla="*/ 72390 w 83819"/>
                  <a:gd name="connsiteY11" fmla="*/ 54918 h 79272"/>
                  <a:gd name="connsiteX12" fmla="*/ 72390 w 83819"/>
                  <a:gd name="connsiteY12" fmla="*/ 54918 h 79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3819" h="79272">
                    <a:moveTo>
                      <a:pt x="72390" y="54918"/>
                    </a:moveTo>
                    <a:cubicBezTo>
                      <a:pt x="68580" y="58728"/>
                      <a:pt x="60960" y="62538"/>
                      <a:pt x="60960" y="70158"/>
                    </a:cubicBezTo>
                    <a:cubicBezTo>
                      <a:pt x="60960" y="77778"/>
                      <a:pt x="53340" y="81588"/>
                      <a:pt x="45720" y="77778"/>
                    </a:cubicBezTo>
                    <a:cubicBezTo>
                      <a:pt x="26670" y="73968"/>
                      <a:pt x="11430" y="70158"/>
                      <a:pt x="0" y="54918"/>
                    </a:cubicBezTo>
                    <a:cubicBezTo>
                      <a:pt x="7620" y="47298"/>
                      <a:pt x="22860" y="58728"/>
                      <a:pt x="26670" y="47298"/>
                    </a:cubicBezTo>
                    <a:cubicBezTo>
                      <a:pt x="30480" y="39678"/>
                      <a:pt x="38100" y="32058"/>
                      <a:pt x="38100" y="24438"/>
                    </a:cubicBezTo>
                    <a:cubicBezTo>
                      <a:pt x="38100" y="20628"/>
                      <a:pt x="34290" y="20628"/>
                      <a:pt x="34290" y="20628"/>
                    </a:cubicBezTo>
                    <a:cubicBezTo>
                      <a:pt x="26670" y="20628"/>
                      <a:pt x="22860" y="16818"/>
                      <a:pt x="22860" y="9198"/>
                    </a:cubicBezTo>
                    <a:cubicBezTo>
                      <a:pt x="22860" y="1578"/>
                      <a:pt x="30480" y="1578"/>
                      <a:pt x="34290" y="1578"/>
                    </a:cubicBezTo>
                    <a:cubicBezTo>
                      <a:pt x="41910" y="-2232"/>
                      <a:pt x="49530" y="1578"/>
                      <a:pt x="53340" y="5388"/>
                    </a:cubicBezTo>
                    <a:cubicBezTo>
                      <a:pt x="53340" y="20628"/>
                      <a:pt x="72390" y="20628"/>
                      <a:pt x="83820" y="24438"/>
                    </a:cubicBezTo>
                    <a:cubicBezTo>
                      <a:pt x="76200" y="35868"/>
                      <a:pt x="64770" y="43488"/>
                      <a:pt x="72390" y="54918"/>
                    </a:cubicBezTo>
                    <a:lnTo>
                      <a:pt x="72390" y="54918"/>
                    </a:lnTo>
                    <a:close/>
                  </a:path>
                </a:pathLst>
              </a:custGeom>
              <a:solidFill>
                <a:srgbClr val="A7F08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46" name="Freeform: Shape 1345">
                <a:extLst>
                  <a:ext uri="{FF2B5EF4-FFF2-40B4-BE49-F238E27FC236}">
                    <a16:creationId xmlns:a16="http://schemas.microsoft.com/office/drawing/2014/main" id="{13B99524-9523-E32C-F8F3-BCBE479E56E9}"/>
                  </a:ext>
                </a:extLst>
              </p:cNvPr>
              <p:cNvSpPr/>
              <p:nvPr/>
            </p:nvSpPr>
            <p:spPr>
              <a:xfrm>
                <a:off x="5168054" y="5098732"/>
                <a:ext cx="65759" cy="57775"/>
              </a:xfrm>
              <a:custGeom>
                <a:avLst/>
                <a:gdLst>
                  <a:gd name="connsiteX0" fmla="*/ 63077 w 65759"/>
                  <a:gd name="connsiteY0" fmla="*/ 6667 h 57775"/>
                  <a:gd name="connsiteX1" fmla="*/ 63077 w 65759"/>
                  <a:gd name="connsiteY1" fmla="*/ 52387 h 57775"/>
                  <a:gd name="connsiteX2" fmla="*/ 28786 w 65759"/>
                  <a:gd name="connsiteY2" fmla="*/ 56198 h 57775"/>
                  <a:gd name="connsiteX3" fmla="*/ 5927 w 65759"/>
                  <a:gd name="connsiteY3" fmla="*/ 10478 h 57775"/>
                  <a:gd name="connsiteX4" fmla="*/ 63077 w 65759"/>
                  <a:gd name="connsiteY4" fmla="*/ 6667 h 57775"/>
                  <a:gd name="connsiteX5" fmla="*/ 63077 w 65759"/>
                  <a:gd name="connsiteY5" fmla="*/ 6667 h 57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759" h="57775">
                    <a:moveTo>
                      <a:pt x="63077" y="6667"/>
                    </a:moveTo>
                    <a:cubicBezTo>
                      <a:pt x="59266" y="21907"/>
                      <a:pt x="70697" y="37148"/>
                      <a:pt x="63077" y="52387"/>
                    </a:cubicBezTo>
                    <a:cubicBezTo>
                      <a:pt x="51647" y="56198"/>
                      <a:pt x="40216" y="60007"/>
                      <a:pt x="28786" y="56198"/>
                    </a:cubicBezTo>
                    <a:cubicBezTo>
                      <a:pt x="-1693" y="40957"/>
                      <a:pt x="-5503" y="33337"/>
                      <a:pt x="5927" y="10478"/>
                    </a:cubicBezTo>
                    <a:cubicBezTo>
                      <a:pt x="21166" y="-4763"/>
                      <a:pt x="44027" y="-952"/>
                      <a:pt x="63077" y="6667"/>
                    </a:cubicBezTo>
                    <a:cubicBezTo>
                      <a:pt x="63077" y="2857"/>
                      <a:pt x="63077" y="6667"/>
                      <a:pt x="63077" y="6667"/>
                    </a:cubicBezTo>
                    <a:close/>
                  </a:path>
                </a:pathLst>
              </a:custGeom>
              <a:solidFill>
                <a:srgbClr val="9FEE8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47" name="Freeform: Shape 1346">
                <a:extLst>
                  <a:ext uri="{FF2B5EF4-FFF2-40B4-BE49-F238E27FC236}">
                    <a16:creationId xmlns:a16="http://schemas.microsoft.com/office/drawing/2014/main" id="{33F9E79C-BBA6-8A54-EBE2-C2DF6D063CAD}"/>
                  </a:ext>
                </a:extLst>
              </p:cNvPr>
              <p:cNvSpPr/>
              <p:nvPr/>
            </p:nvSpPr>
            <p:spPr>
              <a:xfrm>
                <a:off x="4560227" y="5262328"/>
                <a:ext cx="92521" cy="60998"/>
              </a:xfrm>
              <a:custGeom>
                <a:avLst/>
                <a:gdLst>
                  <a:gd name="connsiteX0" fmla="*/ 19393 w 92521"/>
                  <a:gd name="connsiteY0" fmla="*/ 52621 h 60998"/>
                  <a:gd name="connsiteX1" fmla="*/ 27014 w 92521"/>
                  <a:gd name="connsiteY1" fmla="*/ 45001 h 60998"/>
                  <a:gd name="connsiteX2" fmla="*/ 27014 w 92521"/>
                  <a:gd name="connsiteY2" fmla="*/ 33571 h 60998"/>
                  <a:gd name="connsiteX3" fmla="*/ 7964 w 92521"/>
                  <a:gd name="connsiteY3" fmla="*/ 25951 h 60998"/>
                  <a:gd name="connsiteX4" fmla="*/ 4154 w 92521"/>
                  <a:gd name="connsiteY4" fmla="*/ 10711 h 60998"/>
                  <a:gd name="connsiteX5" fmla="*/ 7964 w 92521"/>
                  <a:gd name="connsiteY5" fmla="*/ 6901 h 60998"/>
                  <a:gd name="connsiteX6" fmla="*/ 38443 w 92521"/>
                  <a:gd name="connsiteY6" fmla="*/ 10711 h 60998"/>
                  <a:gd name="connsiteX7" fmla="*/ 68924 w 92521"/>
                  <a:gd name="connsiteY7" fmla="*/ 25951 h 60998"/>
                  <a:gd name="connsiteX8" fmla="*/ 91784 w 92521"/>
                  <a:gd name="connsiteY8" fmla="*/ 45001 h 60998"/>
                  <a:gd name="connsiteX9" fmla="*/ 53684 w 92521"/>
                  <a:gd name="connsiteY9" fmla="*/ 60241 h 60998"/>
                  <a:gd name="connsiteX10" fmla="*/ 19393 w 92521"/>
                  <a:gd name="connsiteY10" fmla="*/ 52621 h 60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21" h="60998">
                    <a:moveTo>
                      <a:pt x="19393" y="52621"/>
                    </a:moveTo>
                    <a:cubicBezTo>
                      <a:pt x="19393" y="45001"/>
                      <a:pt x="23204" y="45001"/>
                      <a:pt x="27014" y="45001"/>
                    </a:cubicBezTo>
                    <a:cubicBezTo>
                      <a:pt x="34634" y="41191"/>
                      <a:pt x="30824" y="37382"/>
                      <a:pt x="27014" y="33571"/>
                    </a:cubicBezTo>
                    <a:cubicBezTo>
                      <a:pt x="19393" y="29761"/>
                      <a:pt x="11774" y="29761"/>
                      <a:pt x="7964" y="25951"/>
                    </a:cubicBezTo>
                    <a:cubicBezTo>
                      <a:pt x="343" y="22141"/>
                      <a:pt x="-3466" y="18332"/>
                      <a:pt x="4154" y="10711"/>
                    </a:cubicBezTo>
                    <a:cubicBezTo>
                      <a:pt x="4154" y="10711"/>
                      <a:pt x="7964" y="6901"/>
                      <a:pt x="7964" y="6901"/>
                    </a:cubicBezTo>
                    <a:cubicBezTo>
                      <a:pt x="19393" y="-4529"/>
                      <a:pt x="30824" y="-718"/>
                      <a:pt x="38443" y="10711"/>
                    </a:cubicBezTo>
                    <a:cubicBezTo>
                      <a:pt x="46064" y="25951"/>
                      <a:pt x="46064" y="25951"/>
                      <a:pt x="68924" y="25951"/>
                    </a:cubicBezTo>
                    <a:cubicBezTo>
                      <a:pt x="84164" y="25951"/>
                      <a:pt x="95593" y="37382"/>
                      <a:pt x="91784" y="45001"/>
                    </a:cubicBezTo>
                    <a:cubicBezTo>
                      <a:pt x="87974" y="52621"/>
                      <a:pt x="68924" y="64051"/>
                      <a:pt x="53684" y="60241"/>
                    </a:cubicBezTo>
                    <a:cubicBezTo>
                      <a:pt x="38443" y="56432"/>
                      <a:pt x="30824" y="52621"/>
                      <a:pt x="19393" y="52621"/>
                    </a:cubicBezTo>
                    <a:close/>
                  </a:path>
                </a:pathLst>
              </a:custGeom>
              <a:solidFill>
                <a:srgbClr val="9AED7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48" name="Freeform: Shape 1347">
                <a:extLst>
                  <a:ext uri="{FF2B5EF4-FFF2-40B4-BE49-F238E27FC236}">
                    <a16:creationId xmlns:a16="http://schemas.microsoft.com/office/drawing/2014/main" id="{F0AF5CA1-63A7-41B0-B492-9D691DF43FFD}"/>
                  </a:ext>
                </a:extLst>
              </p:cNvPr>
              <p:cNvSpPr/>
              <p:nvPr/>
            </p:nvSpPr>
            <p:spPr>
              <a:xfrm>
                <a:off x="8457611" y="4560042"/>
                <a:ext cx="98697" cy="89195"/>
              </a:xfrm>
              <a:custGeom>
                <a:avLst/>
                <a:gdLst>
                  <a:gd name="connsiteX0" fmla="*/ 4400 w 98697"/>
                  <a:gd name="connsiteY0" fmla="*/ 34817 h 89195"/>
                  <a:gd name="connsiteX1" fmla="*/ 27259 w 98697"/>
                  <a:gd name="connsiteY1" fmla="*/ 27198 h 89195"/>
                  <a:gd name="connsiteX2" fmla="*/ 46309 w 98697"/>
                  <a:gd name="connsiteY2" fmla="*/ 19577 h 89195"/>
                  <a:gd name="connsiteX3" fmla="*/ 50120 w 98697"/>
                  <a:gd name="connsiteY3" fmla="*/ 34817 h 89195"/>
                  <a:gd name="connsiteX4" fmla="*/ 65359 w 98697"/>
                  <a:gd name="connsiteY4" fmla="*/ 19577 h 89195"/>
                  <a:gd name="connsiteX5" fmla="*/ 69170 w 98697"/>
                  <a:gd name="connsiteY5" fmla="*/ 11957 h 89195"/>
                  <a:gd name="connsiteX6" fmla="*/ 95839 w 98697"/>
                  <a:gd name="connsiteY6" fmla="*/ 8148 h 89195"/>
                  <a:gd name="connsiteX7" fmla="*/ 95839 w 98697"/>
                  <a:gd name="connsiteY7" fmla="*/ 19577 h 89195"/>
                  <a:gd name="connsiteX8" fmla="*/ 92029 w 98697"/>
                  <a:gd name="connsiteY8" fmla="*/ 23388 h 89195"/>
                  <a:gd name="connsiteX9" fmla="*/ 76789 w 98697"/>
                  <a:gd name="connsiteY9" fmla="*/ 42438 h 89195"/>
                  <a:gd name="connsiteX10" fmla="*/ 65359 w 98697"/>
                  <a:gd name="connsiteY10" fmla="*/ 57677 h 89195"/>
                  <a:gd name="connsiteX11" fmla="*/ 65359 w 98697"/>
                  <a:gd name="connsiteY11" fmla="*/ 65298 h 89195"/>
                  <a:gd name="connsiteX12" fmla="*/ 65359 w 98697"/>
                  <a:gd name="connsiteY12" fmla="*/ 80538 h 89195"/>
                  <a:gd name="connsiteX13" fmla="*/ 50120 w 98697"/>
                  <a:gd name="connsiteY13" fmla="*/ 88157 h 89195"/>
                  <a:gd name="connsiteX14" fmla="*/ 50120 w 98697"/>
                  <a:gd name="connsiteY14" fmla="*/ 72917 h 89195"/>
                  <a:gd name="connsiteX15" fmla="*/ 27259 w 98697"/>
                  <a:gd name="connsiteY15" fmla="*/ 53867 h 89195"/>
                  <a:gd name="connsiteX16" fmla="*/ 4400 w 98697"/>
                  <a:gd name="connsiteY16" fmla="*/ 46248 h 89195"/>
                  <a:gd name="connsiteX17" fmla="*/ 4400 w 98697"/>
                  <a:gd name="connsiteY17" fmla="*/ 34817 h 8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697" h="89195">
                    <a:moveTo>
                      <a:pt x="4400" y="34817"/>
                    </a:moveTo>
                    <a:cubicBezTo>
                      <a:pt x="12020" y="34817"/>
                      <a:pt x="19639" y="27198"/>
                      <a:pt x="27259" y="27198"/>
                    </a:cubicBezTo>
                    <a:cubicBezTo>
                      <a:pt x="34879" y="27198"/>
                      <a:pt x="38689" y="19577"/>
                      <a:pt x="46309" y="19577"/>
                    </a:cubicBezTo>
                    <a:cubicBezTo>
                      <a:pt x="50120" y="27198"/>
                      <a:pt x="38689" y="34817"/>
                      <a:pt x="50120" y="34817"/>
                    </a:cubicBezTo>
                    <a:cubicBezTo>
                      <a:pt x="61550" y="38627"/>
                      <a:pt x="57739" y="27198"/>
                      <a:pt x="65359" y="19577"/>
                    </a:cubicBezTo>
                    <a:cubicBezTo>
                      <a:pt x="65359" y="15767"/>
                      <a:pt x="65359" y="15767"/>
                      <a:pt x="69170" y="11957"/>
                    </a:cubicBezTo>
                    <a:cubicBezTo>
                      <a:pt x="72979" y="-3283"/>
                      <a:pt x="80600" y="-3283"/>
                      <a:pt x="95839" y="8148"/>
                    </a:cubicBezTo>
                    <a:cubicBezTo>
                      <a:pt x="99650" y="11957"/>
                      <a:pt x="99650" y="15767"/>
                      <a:pt x="95839" y="19577"/>
                    </a:cubicBezTo>
                    <a:cubicBezTo>
                      <a:pt x="95839" y="19577"/>
                      <a:pt x="92029" y="23388"/>
                      <a:pt x="92029" y="23388"/>
                    </a:cubicBezTo>
                    <a:cubicBezTo>
                      <a:pt x="88220" y="31007"/>
                      <a:pt x="80600" y="38627"/>
                      <a:pt x="76789" y="42438"/>
                    </a:cubicBezTo>
                    <a:cubicBezTo>
                      <a:pt x="76789" y="50057"/>
                      <a:pt x="72979" y="53867"/>
                      <a:pt x="65359" y="57677"/>
                    </a:cubicBezTo>
                    <a:cubicBezTo>
                      <a:pt x="61550" y="61488"/>
                      <a:pt x="61550" y="65298"/>
                      <a:pt x="65359" y="65298"/>
                    </a:cubicBezTo>
                    <a:cubicBezTo>
                      <a:pt x="72979" y="69107"/>
                      <a:pt x="69170" y="76727"/>
                      <a:pt x="65359" y="80538"/>
                    </a:cubicBezTo>
                    <a:cubicBezTo>
                      <a:pt x="61550" y="84348"/>
                      <a:pt x="57739" y="91967"/>
                      <a:pt x="50120" y="88157"/>
                    </a:cubicBezTo>
                    <a:cubicBezTo>
                      <a:pt x="38689" y="84348"/>
                      <a:pt x="50120" y="76727"/>
                      <a:pt x="50120" y="72917"/>
                    </a:cubicBezTo>
                    <a:cubicBezTo>
                      <a:pt x="53929" y="61488"/>
                      <a:pt x="42500" y="50057"/>
                      <a:pt x="27259" y="53867"/>
                    </a:cubicBezTo>
                    <a:cubicBezTo>
                      <a:pt x="15829" y="53867"/>
                      <a:pt x="8209" y="53867"/>
                      <a:pt x="4400" y="46248"/>
                    </a:cubicBezTo>
                    <a:cubicBezTo>
                      <a:pt x="589" y="46248"/>
                      <a:pt x="-3221" y="38627"/>
                      <a:pt x="4400" y="34817"/>
                    </a:cubicBezTo>
                    <a:close/>
                  </a:path>
                </a:pathLst>
              </a:custGeom>
              <a:solidFill>
                <a:srgbClr val="B3F29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49" name="Freeform: Shape 1348">
                <a:extLst>
                  <a:ext uri="{FF2B5EF4-FFF2-40B4-BE49-F238E27FC236}">
                    <a16:creationId xmlns:a16="http://schemas.microsoft.com/office/drawing/2014/main" id="{E31856FE-DBB3-F645-3C1E-F8A72596A3AB}"/>
                  </a:ext>
                </a:extLst>
              </p:cNvPr>
              <p:cNvSpPr/>
              <p:nvPr/>
            </p:nvSpPr>
            <p:spPr>
              <a:xfrm>
                <a:off x="6556222" y="5496634"/>
                <a:ext cx="73178" cy="79088"/>
              </a:xfrm>
              <a:custGeom>
                <a:avLst/>
                <a:gdLst>
                  <a:gd name="connsiteX0" fmla="*/ 31269 w 73178"/>
                  <a:gd name="connsiteY0" fmla="*/ 46915 h 79088"/>
                  <a:gd name="connsiteX1" fmla="*/ 16029 w 73178"/>
                  <a:gd name="connsiteY1" fmla="*/ 77395 h 79088"/>
                  <a:gd name="connsiteX2" fmla="*/ 8409 w 73178"/>
                  <a:gd name="connsiteY2" fmla="*/ 77395 h 79088"/>
                  <a:gd name="connsiteX3" fmla="*/ 4599 w 73178"/>
                  <a:gd name="connsiteY3" fmla="*/ 73585 h 79088"/>
                  <a:gd name="connsiteX4" fmla="*/ 789 w 73178"/>
                  <a:gd name="connsiteY4" fmla="*/ 39295 h 79088"/>
                  <a:gd name="connsiteX5" fmla="*/ 16029 w 73178"/>
                  <a:gd name="connsiteY5" fmla="*/ 27865 h 79088"/>
                  <a:gd name="connsiteX6" fmla="*/ 35079 w 73178"/>
                  <a:gd name="connsiteY6" fmla="*/ 12626 h 79088"/>
                  <a:gd name="connsiteX7" fmla="*/ 54129 w 73178"/>
                  <a:gd name="connsiteY7" fmla="*/ 5005 h 79088"/>
                  <a:gd name="connsiteX8" fmla="*/ 73179 w 73178"/>
                  <a:gd name="connsiteY8" fmla="*/ 27865 h 79088"/>
                  <a:gd name="connsiteX9" fmla="*/ 54129 w 73178"/>
                  <a:gd name="connsiteY9" fmla="*/ 58345 h 79088"/>
                  <a:gd name="connsiteX10" fmla="*/ 31269 w 73178"/>
                  <a:gd name="connsiteY10" fmla="*/ 46915 h 79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178" h="79088">
                    <a:moveTo>
                      <a:pt x="31269" y="46915"/>
                    </a:moveTo>
                    <a:cubicBezTo>
                      <a:pt x="31269" y="58345"/>
                      <a:pt x="16029" y="62155"/>
                      <a:pt x="16029" y="77395"/>
                    </a:cubicBezTo>
                    <a:cubicBezTo>
                      <a:pt x="16029" y="77395"/>
                      <a:pt x="12219" y="81205"/>
                      <a:pt x="8409" y="77395"/>
                    </a:cubicBezTo>
                    <a:cubicBezTo>
                      <a:pt x="4599" y="77395"/>
                      <a:pt x="4599" y="73585"/>
                      <a:pt x="4599" y="73585"/>
                    </a:cubicBezTo>
                    <a:cubicBezTo>
                      <a:pt x="8409" y="62155"/>
                      <a:pt x="-3021" y="50726"/>
                      <a:pt x="789" y="39295"/>
                    </a:cubicBezTo>
                    <a:cubicBezTo>
                      <a:pt x="789" y="31676"/>
                      <a:pt x="4599" y="27865"/>
                      <a:pt x="16029" y="27865"/>
                    </a:cubicBezTo>
                    <a:cubicBezTo>
                      <a:pt x="31269" y="31676"/>
                      <a:pt x="35079" y="20245"/>
                      <a:pt x="35079" y="12626"/>
                    </a:cubicBezTo>
                    <a:cubicBezTo>
                      <a:pt x="38889" y="-2615"/>
                      <a:pt x="42699" y="-2615"/>
                      <a:pt x="54129" y="5005"/>
                    </a:cubicBezTo>
                    <a:cubicBezTo>
                      <a:pt x="65559" y="8815"/>
                      <a:pt x="73179" y="16435"/>
                      <a:pt x="73179" y="27865"/>
                    </a:cubicBezTo>
                    <a:cubicBezTo>
                      <a:pt x="73179" y="39295"/>
                      <a:pt x="65559" y="50726"/>
                      <a:pt x="54129" y="58345"/>
                    </a:cubicBezTo>
                    <a:cubicBezTo>
                      <a:pt x="42699" y="62155"/>
                      <a:pt x="42699" y="46915"/>
                      <a:pt x="31269" y="46915"/>
                    </a:cubicBezTo>
                    <a:close/>
                  </a:path>
                </a:pathLst>
              </a:custGeom>
              <a:solidFill>
                <a:srgbClr val="9BED7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50" name="Freeform: Shape 1349">
                <a:extLst>
                  <a:ext uri="{FF2B5EF4-FFF2-40B4-BE49-F238E27FC236}">
                    <a16:creationId xmlns:a16="http://schemas.microsoft.com/office/drawing/2014/main" id="{8DEB9229-2D95-B9A6-9654-E7279627C443}"/>
                  </a:ext>
                </a:extLst>
              </p:cNvPr>
              <p:cNvSpPr/>
              <p:nvPr/>
            </p:nvSpPr>
            <p:spPr>
              <a:xfrm>
                <a:off x="2190149" y="5756910"/>
                <a:ext cx="76801" cy="50568"/>
              </a:xfrm>
              <a:custGeom>
                <a:avLst/>
                <a:gdLst>
                  <a:gd name="connsiteX0" fmla="*/ 42511 w 76801"/>
                  <a:gd name="connsiteY0" fmla="*/ 0 h 50568"/>
                  <a:gd name="connsiteX1" fmla="*/ 69181 w 76801"/>
                  <a:gd name="connsiteY1" fmla="*/ 7620 h 50568"/>
                  <a:gd name="connsiteX2" fmla="*/ 76801 w 76801"/>
                  <a:gd name="connsiteY2" fmla="*/ 15240 h 50568"/>
                  <a:gd name="connsiteX3" fmla="*/ 61561 w 76801"/>
                  <a:gd name="connsiteY3" fmla="*/ 45720 h 50568"/>
                  <a:gd name="connsiteX4" fmla="*/ 38701 w 76801"/>
                  <a:gd name="connsiteY4" fmla="*/ 49530 h 50568"/>
                  <a:gd name="connsiteX5" fmla="*/ 19651 w 76801"/>
                  <a:gd name="connsiteY5" fmla="*/ 41910 h 50568"/>
                  <a:gd name="connsiteX6" fmla="*/ 601 w 76801"/>
                  <a:gd name="connsiteY6" fmla="*/ 26670 h 50568"/>
                  <a:gd name="connsiteX7" fmla="*/ 31081 w 76801"/>
                  <a:gd name="connsiteY7" fmla="*/ 3810 h 50568"/>
                  <a:gd name="connsiteX8" fmla="*/ 42511 w 76801"/>
                  <a:gd name="connsiteY8" fmla="*/ 0 h 50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01" h="50568">
                    <a:moveTo>
                      <a:pt x="42511" y="0"/>
                    </a:moveTo>
                    <a:cubicBezTo>
                      <a:pt x="50131" y="3810"/>
                      <a:pt x="61561" y="3810"/>
                      <a:pt x="69181" y="7620"/>
                    </a:cubicBezTo>
                    <a:cubicBezTo>
                      <a:pt x="72991" y="7620"/>
                      <a:pt x="76801" y="11430"/>
                      <a:pt x="76801" y="15240"/>
                    </a:cubicBezTo>
                    <a:cubicBezTo>
                      <a:pt x="76801" y="22860"/>
                      <a:pt x="69181" y="41910"/>
                      <a:pt x="61561" y="45720"/>
                    </a:cubicBezTo>
                    <a:cubicBezTo>
                      <a:pt x="53941" y="49530"/>
                      <a:pt x="46321" y="49530"/>
                      <a:pt x="38701" y="49530"/>
                    </a:cubicBezTo>
                    <a:cubicBezTo>
                      <a:pt x="27271" y="53340"/>
                      <a:pt x="23461" y="45720"/>
                      <a:pt x="19651" y="41910"/>
                    </a:cubicBezTo>
                    <a:cubicBezTo>
                      <a:pt x="12031" y="34290"/>
                      <a:pt x="-3209" y="34290"/>
                      <a:pt x="601" y="26670"/>
                    </a:cubicBezTo>
                    <a:cubicBezTo>
                      <a:pt x="4411" y="15240"/>
                      <a:pt x="19651" y="11430"/>
                      <a:pt x="31081" y="3810"/>
                    </a:cubicBezTo>
                    <a:cubicBezTo>
                      <a:pt x="31081" y="3810"/>
                      <a:pt x="38701" y="0"/>
                      <a:pt x="42511" y="0"/>
                    </a:cubicBezTo>
                    <a:close/>
                  </a:path>
                </a:pathLst>
              </a:custGeom>
              <a:solidFill>
                <a:srgbClr val="BFF4A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51" name="Freeform: Shape 1350">
                <a:extLst>
                  <a:ext uri="{FF2B5EF4-FFF2-40B4-BE49-F238E27FC236}">
                    <a16:creationId xmlns:a16="http://schemas.microsoft.com/office/drawing/2014/main" id="{1EC5515E-5A69-FB6C-507B-724E39E4A603}"/>
                  </a:ext>
                </a:extLst>
              </p:cNvPr>
              <p:cNvSpPr/>
              <p:nvPr/>
            </p:nvSpPr>
            <p:spPr>
              <a:xfrm>
                <a:off x="6137911" y="4656710"/>
                <a:ext cx="73884" cy="64469"/>
              </a:xfrm>
              <a:custGeom>
                <a:avLst/>
                <a:gdLst>
                  <a:gd name="connsiteX0" fmla="*/ 0 w 73884"/>
                  <a:gd name="connsiteY0" fmla="*/ 21970 h 64469"/>
                  <a:gd name="connsiteX1" fmla="*/ 26670 w 73884"/>
                  <a:gd name="connsiteY1" fmla="*/ 2920 h 64469"/>
                  <a:gd name="connsiteX2" fmla="*/ 34290 w 73884"/>
                  <a:gd name="connsiteY2" fmla="*/ 10540 h 64469"/>
                  <a:gd name="connsiteX3" fmla="*/ 60960 w 73884"/>
                  <a:gd name="connsiteY3" fmla="*/ 29590 h 64469"/>
                  <a:gd name="connsiteX4" fmla="*/ 64770 w 73884"/>
                  <a:gd name="connsiteY4" fmla="*/ 41020 h 64469"/>
                  <a:gd name="connsiteX5" fmla="*/ 64770 w 73884"/>
                  <a:gd name="connsiteY5" fmla="*/ 48640 h 64469"/>
                  <a:gd name="connsiteX6" fmla="*/ 72390 w 73884"/>
                  <a:gd name="connsiteY6" fmla="*/ 60070 h 64469"/>
                  <a:gd name="connsiteX7" fmla="*/ 53340 w 73884"/>
                  <a:gd name="connsiteY7" fmla="*/ 60070 h 64469"/>
                  <a:gd name="connsiteX8" fmla="*/ 34290 w 73884"/>
                  <a:gd name="connsiteY8" fmla="*/ 52450 h 64469"/>
                  <a:gd name="connsiteX9" fmla="*/ 7620 w 73884"/>
                  <a:gd name="connsiteY9" fmla="*/ 41020 h 64469"/>
                  <a:gd name="connsiteX10" fmla="*/ 0 w 73884"/>
                  <a:gd name="connsiteY10" fmla="*/ 21970 h 64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884" h="64469">
                    <a:moveTo>
                      <a:pt x="0" y="21970"/>
                    </a:moveTo>
                    <a:cubicBezTo>
                      <a:pt x="0" y="2920"/>
                      <a:pt x="7620" y="-4700"/>
                      <a:pt x="26670" y="2920"/>
                    </a:cubicBezTo>
                    <a:cubicBezTo>
                      <a:pt x="30480" y="2920"/>
                      <a:pt x="30480" y="6730"/>
                      <a:pt x="34290" y="10540"/>
                    </a:cubicBezTo>
                    <a:cubicBezTo>
                      <a:pt x="41910" y="18160"/>
                      <a:pt x="49530" y="29590"/>
                      <a:pt x="60960" y="29590"/>
                    </a:cubicBezTo>
                    <a:cubicBezTo>
                      <a:pt x="72390" y="33400"/>
                      <a:pt x="68580" y="37210"/>
                      <a:pt x="64770" y="41020"/>
                    </a:cubicBezTo>
                    <a:cubicBezTo>
                      <a:pt x="57150" y="44830"/>
                      <a:pt x="53340" y="44830"/>
                      <a:pt x="64770" y="48640"/>
                    </a:cubicBezTo>
                    <a:cubicBezTo>
                      <a:pt x="72390" y="48640"/>
                      <a:pt x="76200" y="56260"/>
                      <a:pt x="72390" y="60070"/>
                    </a:cubicBezTo>
                    <a:cubicBezTo>
                      <a:pt x="68580" y="67690"/>
                      <a:pt x="57150" y="63880"/>
                      <a:pt x="53340" y="60070"/>
                    </a:cubicBezTo>
                    <a:cubicBezTo>
                      <a:pt x="45720" y="52450"/>
                      <a:pt x="41910" y="52450"/>
                      <a:pt x="34290" y="52450"/>
                    </a:cubicBezTo>
                    <a:cubicBezTo>
                      <a:pt x="22860" y="56260"/>
                      <a:pt x="15240" y="48640"/>
                      <a:pt x="7620" y="41020"/>
                    </a:cubicBezTo>
                    <a:cubicBezTo>
                      <a:pt x="0" y="41020"/>
                      <a:pt x="0" y="41020"/>
                      <a:pt x="0" y="21970"/>
                    </a:cubicBezTo>
                    <a:close/>
                  </a:path>
                </a:pathLst>
              </a:custGeom>
              <a:solidFill>
                <a:srgbClr val="ABF09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52" name="Freeform: Shape 1351">
                <a:extLst>
                  <a:ext uri="{FF2B5EF4-FFF2-40B4-BE49-F238E27FC236}">
                    <a16:creationId xmlns:a16="http://schemas.microsoft.com/office/drawing/2014/main" id="{AE053780-E605-2530-55EC-3AEC00DB50C0}"/>
                  </a:ext>
                </a:extLst>
              </p:cNvPr>
              <p:cNvSpPr/>
              <p:nvPr/>
            </p:nvSpPr>
            <p:spPr>
              <a:xfrm>
                <a:off x="4076701" y="5193030"/>
                <a:ext cx="81438" cy="54353"/>
              </a:xfrm>
              <a:custGeom>
                <a:avLst/>
                <a:gdLst>
                  <a:gd name="connsiteX0" fmla="*/ 0 w 81438"/>
                  <a:gd name="connsiteY0" fmla="*/ 19050 h 54353"/>
                  <a:gd name="connsiteX1" fmla="*/ 22860 w 81438"/>
                  <a:gd name="connsiteY1" fmla="*/ 0 h 54353"/>
                  <a:gd name="connsiteX2" fmla="*/ 53340 w 81438"/>
                  <a:gd name="connsiteY2" fmla="*/ 19050 h 54353"/>
                  <a:gd name="connsiteX3" fmla="*/ 68580 w 81438"/>
                  <a:gd name="connsiteY3" fmla="*/ 30480 h 54353"/>
                  <a:gd name="connsiteX4" fmla="*/ 80010 w 81438"/>
                  <a:gd name="connsiteY4" fmla="*/ 41910 h 54353"/>
                  <a:gd name="connsiteX5" fmla="*/ 60960 w 81438"/>
                  <a:gd name="connsiteY5" fmla="*/ 53340 h 54353"/>
                  <a:gd name="connsiteX6" fmla="*/ 34290 w 81438"/>
                  <a:gd name="connsiteY6" fmla="*/ 49530 h 54353"/>
                  <a:gd name="connsiteX7" fmla="*/ 0 w 81438"/>
                  <a:gd name="connsiteY7" fmla="*/ 19050 h 54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438" h="54353">
                    <a:moveTo>
                      <a:pt x="0" y="19050"/>
                    </a:moveTo>
                    <a:cubicBezTo>
                      <a:pt x="0" y="7620"/>
                      <a:pt x="7620" y="0"/>
                      <a:pt x="22860" y="0"/>
                    </a:cubicBezTo>
                    <a:cubicBezTo>
                      <a:pt x="38100" y="0"/>
                      <a:pt x="49530" y="7620"/>
                      <a:pt x="53340" y="19050"/>
                    </a:cubicBezTo>
                    <a:cubicBezTo>
                      <a:pt x="57150" y="26670"/>
                      <a:pt x="60960" y="30480"/>
                      <a:pt x="68580" y="30480"/>
                    </a:cubicBezTo>
                    <a:cubicBezTo>
                      <a:pt x="80010" y="30480"/>
                      <a:pt x="83820" y="34290"/>
                      <a:pt x="80010" y="41910"/>
                    </a:cubicBezTo>
                    <a:cubicBezTo>
                      <a:pt x="80010" y="49530"/>
                      <a:pt x="68580" y="57150"/>
                      <a:pt x="60960" y="53340"/>
                    </a:cubicBezTo>
                    <a:cubicBezTo>
                      <a:pt x="53340" y="49530"/>
                      <a:pt x="41910" y="49530"/>
                      <a:pt x="34290" y="49530"/>
                    </a:cubicBezTo>
                    <a:cubicBezTo>
                      <a:pt x="3810" y="49530"/>
                      <a:pt x="3810" y="38100"/>
                      <a:pt x="0" y="19050"/>
                    </a:cubicBezTo>
                    <a:close/>
                  </a:path>
                </a:pathLst>
              </a:custGeom>
              <a:solidFill>
                <a:srgbClr val="A4EF8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53" name="Freeform: Shape 1352">
                <a:extLst>
                  <a:ext uri="{FF2B5EF4-FFF2-40B4-BE49-F238E27FC236}">
                    <a16:creationId xmlns:a16="http://schemas.microsoft.com/office/drawing/2014/main" id="{CFB88FD6-433B-3B34-9D3B-0A73C206266F}"/>
                  </a:ext>
                </a:extLst>
              </p:cNvPr>
              <p:cNvSpPr/>
              <p:nvPr/>
            </p:nvSpPr>
            <p:spPr>
              <a:xfrm>
                <a:off x="5772151" y="4777740"/>
                <a:ext cx="62864" cy="84858"/>
              </a:xfrm>
              <a:custGeom>
                <a:avLst/>
                <a:gdLst>
                  <a:gd name="connsiteX0" fmla="*/ 0 w 62864"/>
                  <a:gd name="connsiteY0" fmla="*/ 57150 h 84858"/>
                  <a:gd name="connsiteX1" fmla="*/ 15240 w 62864"/>
                  <a:gd name="connsiteY1" fmla="*/ 38100 h 84858"/>
                  <a:gd name="connsiteX2" fmla="*/ 30480 w 62864"/>
                  <a:gd name="connsiteY2" fmla="*/ 19050 h 84858"/>
                  <a:gd name="connsiteX3" fmla="*/ 30480 w 62864"/>
                  <a:gd name="connsiteY3" fmla="*/ 7620 h 84858"/>
                  <a:gd name="connsiteX4" fmla="*/ 38100 w 62864"/>
                  <a:gd name="connsiteY4" fmla="*/ 0 h 84858"/>
                  <a:gd name="connsiteX5" fmla="*/ 49530 w 62864"/>
                  <a:gd name="connsiteY5" fmla="*/ 3810 h 84858"/>
                  <a:gd name="connsiteX6" fmla="*/ 57150 w 62864"/>
                  <a:gd name="connsiteY6" fmla="*/ 15240 h 84858"/>
                  <a:gd name="connsiteX7" fmla="*/ 57150 w 62864"/>
                  <a:gd name="connsiteY7" fmla="*/ 30480 h 84858"/>
                  <a:gd name="connsiteX8" fmla="*/ 49530 w 62864"/>
                  <a:gd name="connsiteY8" fmla="*/ 53340 h 84858"/>
                  <a:gd name="connsiteX9" fmla="*/ 45720 w 62864"/>
                  <a:gd name="connsiteY9" fmla="*/ 72390 h 84858"/>
                  <a:gd name="connsiteX10" fmla="*/ 41910 w 62864"/>
                  <a:gd name="connsiteY10" fmla="*/ 76200 h 84858"/>
                  <a:gd name="connsiteX11" fmla="*/ 19050 w 62864"/>
                  <a:gd name="connsiteY11" fmla="*/ 83820 h 84858"/>
                  <a:gd name="connsiteX12" fmla="*/ 3810 w 62864"/>
                  <a:gd name="connsiteY12" fmla="*/ 60960 h 84858"/>
                  <a:gd name="connsiteX13" fmla="*/ 0 w 62864"/>
                  <a:gd name="connsiteY13" fmla="*/ 57150 h 8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864" h="84858">
                    <a:moveTo>
                      <a:pt x="0" y="57150"/>
                    </a:moveTo>
                    <a:cubicBezTo>
                      <a:pt x="0" y="45720"/>
                      <a:pt x="3810" y="41910"/>
                      <a:pt x="15240" y="38100"/>
                    </a:cubicBezTo>
                    <a:cubicBezTo>
                      <a:pt x="26670" y="38100"/>
                      <a:pt x="30480" y="30480"/>
                      <a:pt x="30480" y="19050"/>
                    </a:cubicBezTo>
                    <a:cubicBezTo>
                      <a:pt x="30480" y="15240"/>
                      <a:pt x="26670" y="11430"/>
                      <a:pt x="30480" y="7620"/>
                    </a:cubicBezTo>
                    <a:cubicBezTo>
                      <a:pt x="30480" y="3810"/>
                      <a:pt x="34290" y="0"/>
                      <a:pt x="38100" y="0"/>
                    </a:cubicBezTo>
                    <a:cubicBezTo>
                      <a:pt x="41910" y="0"/>
                      <a:pt x="45720" y="0"/>
                      <a:pt x="49530" y="3810"/>
                    </a:cubicBezTo>
                    <a:cubicBezTo>
                      <a:pt x="49530" y="7620"/>
                      <a:pt x="53340" y="11430"/>
                      <a:pt x="57150" y="15240"/>
                    </a:cubicBezTo>
                    <a:cubicBezTo>
                      <a:pt x="64770" y="19050"/>
                      <a:pt x="64770" y="26670"/>
                      <a:pt x="57150" y="30480"/>
                    </a:cubicBezTo>
                    <a:cubicBezTo>
                      <a:pt x="45720" y="34290"/>
                      <a:pt x="45720" y="45720"/>
                      <a:pt x="49530" y="53340"/>
                    </a:cubicBezTo>
                    <a:cubicBezTo>
                      <a:pt x="57150" y="60960"/>
                      <a:pt x="53340" y="68580"/>
                      <a:pt x="45720" y="72390"/>
                    </a:cubicBezTo>
                    <a:cubicBezTo>
                      <a:pt x="45720" y="72390"/>
                      <a:pt x="41910" y="76200"/>
                      <a:pt x="41910" y="76200"/>
                    </a:cubicBezTo>
                    <a:cubicBezTo>
                      <a:pt x="34290" y="80010"/>
                      <a:pt x="26670" y="87630"/>
                      <a:pt x="19050" y="83820"/>
                    </a:cubicBezTo>
                    <a:cubicBezTo>
                      <a:pt x="11430" y="80010"/>
                      <a:pt x="-3810" y="72390"/>
                      <a:pt x="3810" y="60960"/>
                    </a:cubicBezTo>
                    <a:cubicBezTo>
                      <a:pt x="0" y="60960"/>
                      <a:pt x="0" y="57150"/>
                      <a:pt x="0" y="57150"/>
                    </a:cubicBezTo>
                    <a:close/>
                  </a:path>
                </a:pathLst>
              </a:custGeom>
              <a:solidFill>
                <a:srgbClr val="BFF4A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54" name="Freeform: Shape 1353">
                <a:extLst>
                  <a:ext uri="{FF2B5EF4-FFF2-40B4-BE49-F238E27FC236}">
                    <a16:creationId xmlns:a16="http://schemas.microsoft.com/office/drawing/2014/main" id="{A0F1EDAD-8CAD-B02D-EBA7-7190DA1C2332}"/>
                  </a:ext>
                </a:extLst>
              </p:cNvPr>
              <p:cNvSpPr/>
              <p:nvPr/>
            </p:nvSpPr>
            <p:spPr>
              <a:xfrm>
                <a:off x="8722398" y="4541519"/>
                <a:ext cx="85953" cy="70858"/>
              </a:xfrm>
              <a:custGeom>
                <a:avLst/>
                <a:gdLst>
                  <a:gd name="connsiteX0" fmla="*/ 48223 w 85953"/>
                  <a:gd name="connsiteY0" fmla="*/ 0 h 70858"/>
                  <a:gd name="connsiteX1" fmla="*/ 67273 w 85953"/>
                  <a:gd name="connsiteY1" fmla="*/ 11430 h 70858"/>
                  <a:gd name="connsiteX2" fmla="*/ 74893 w 85953"/>
                  <a:gd name="connsiteY2" fmla="*/ 26670 h 70858"/>
                  <a:gd name="connsiteX3" fmla="*/ 74893 w 85953"/>
                  <a:gd name="connsiteY3" fmla="*/ 30480 h 70858"/>
                  <a:gd name="connsiteX4" fmla="*/ 74893 w 85953"/>
                  <a:gd name="connsiteY4" fmla="*/ 41910 h 70858"/>
                  <a:gd name="connsiteX5" fmla="*/ 32983 w 85953"/>
                  <a:gd name="connsiteY5" fmla="*/ 53340 h 70858"/>
                  <a:gd name="connsiteX6" fmla="*/ 25363 w 85953"/>
                  <a:gd name="connsiteY6" fmla="*/ 60960 h 70858"/>
                  <a:gd name="connsiteX7" fmla="*/ 6313 w 85953"/>
                  <a:gd name="connsiteY7" fmla="*/ 68580 h 70858"/>
                  <a:gd name="connsiteX8" fmla="*/ 2503 w 85953"/>
                  <a:gd name="connsiteY8" fmla="*/ 57150 h 70858"/>
                  <a:gd name="connsiteX9" fmla="*/ 13933 w 85953"/>
                  <a:gd name="connsiteY9" fmla="*/ 34290 h 70858"/>
                  <a:gd name="connsiteX10" fmla="*/ 48223 w 85953"/>
                  <a:gd name="connsiteY10" fmla="*/ 0 h 7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953" h="70858">
                    <a:moveTo>
                      <a:pt x="48223" y="0"/>
                    </a:moveTo>
                    <a:cubicBezTo>
                      <a:pt x="55843" y="0"/>
                      <a:pt x="59653" y="7620"/>
                      <a:pt x="67273" y="11430"/>
                    </a:cubicBezTo>
                    <a:cubicBezTo>
                      <a:pt x="71083" y="15240"/>
                      <a:pt x="82513" y="15240"/>
                      <a:pt x="74893" y="26670"/>
                    </a:cubicBezTo>
                    <a:cubicBezTo>
                      <a:pt x="74893" y="26670"/>
                      <a:pt x="74893" y="30480"/>
                      <a:pt x="74893" y="30480"/>
                    </a:cubicBezTo>
                    <a:cubicBezTo>
                      <a:pt x="97753" y="34290"/>
                      <a:pt x="78703" y="41910"/>
                      <a:pt x="74893" y="41910"/>
                    </a:cubicBezTo>
                    <a:cubicBezTo>
                      <a:pt x="59653" y="45720"/>
                      <a:pt x="52033" y="57150"/>
                      <a:pt x="32983" y="53340"/>
                    </a:cubicBezTo>
                    <a:cubicBezTo>
                      <a:pt x="25363" y="49530"/>
                      <a:pt x="29173" y="57150"/>
                      <a:pt x="25363" y="60960"/>
                    </a:cubicBezTo>
                    <a:cubicBezTo>
                      <a:pt x="25363" y="72390"/>
                      <a:pt x="17743" y="72390"/>
                      <a:pt x="6313" y="68580"/>
                    </a:cubicBezTo>
                    <a:cubicBezTo>
                      <a:pt x="-1307" y="64770"/>
                      <a:pt x="-1307" y="60960"/>
                      <a:pt x="2503" y="57150"/>
                    </a:cubicBezTo>
                    <a:cubicBezTo>
                      <a:pt x="13933" y="49530"/>
                      <a:pt x="13933" y="41910"/>
                      <a:pt x="13933" y="34290"/>
                    </a:cubicBezTo>
                    <a:cubicBezTo>
                      <a:pt x="17743" y="19050"/>
                      <a:pt x="36793" y="0"/>
                      <a:pt x="48223" y="0"/>
                    </a:cubicBezTo>
                    <a:close/>
                  </a:path>
                </a:pathLst>
              </a:custGeom>
              <a:solidFill>
                <a:srgbClr val="AFF19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55" name="Freeform: Shape 1354">
                <a:extLst>
                  <a:ext uri="{FF2B5EF4-FFF2-40B4-BE49-F238E27FC236}">
                    <a16:creationId xmlns:a16="http://schemas.microsoft.com/office/drawing/2014/main" id="{070C9137-E434-EC0C-C58E-25C98EF9745D}"/>
                  </a:ext>
                </a:extLst>
              </p:cNvPr>
              <p:cNvSpPr/>
              <p:nvPr/>
            </p:nvSpPr>
            <p:spPr>
              <a:xfrm>
                <a:off x="6724651" y="5292089"/>
                <a:ext cx="64852" cy="58644"/>
              </a:xfrm>
              <a:custGeom>
                <a:avLst/>
                <a:gdLst>
                  <a:gd name="connsiteX0" fmla="*/ 26670 w 64852"/>
                  <a:gd name="connsiteY0" fmla="*/ 49530 h 58644"/>
                  <a:gd name="connsiteX1" fmla="*/ 11430 w 64852"/>
                  <a:gd name="connsiteY1" fmla="*/ 41910 h 58644"/>
                  <a:gd name="connsiteX2" fmla="*/ 0 w 64852"/>
                  <a:gd name="connsiteY2" fmla="*/ 38100 h 58644"/>
                  <a:gd name="connsiteX3" fmla="*/ 7620 w 64852"/>
                  <a:gd name="connsiteY3" fmla="*/ 7620 h 58644"/>
                  <a:gd name="connsiteX4" fmla="*/ 38100 w 64852"/>
                  <a:gd name="connsiteY4" fmla="*/ 0 h 58644"/>
                  <a:gd name="connsiteX5" fmla="*/ 57150 w 64852"/>
                  <a:gd name="connsiteY5" fmla="*/ 26670 h 58644"/>
                  <a:gd name="connsiteX6" fmla="*/ 57150 w 64852"/>
                  <a:gd name="connsiteY6" fmla="*/ 34290 h 58644"/>
                  <a:gd name="connsiteX7" fmla="*/ 57150 w 64852"/>
                  <a:gd name="connsiteY7" fmla="*/ 57150 h 58644"/>
                  <a:gd name="connsiteX8" fmla="*/ 26670 w 64852"/>
                  <a:gd name="connsiteY8" fmla="*/ 49530 h 58644"/>
                  <a:gd name="connsiteX9" fmla="*/ 26670 w 64852"/>
                  <a:gd name="connsiteY9" fmla="*/ 49530 h 58644"/>
                  <a:gd name="connsiteX10" fmla="*/ 26670 w 64852"/>
                  <a:gd name="connsiteY10" fmla="*/ 49530 h 58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852" h="58644">
                    <a:moveTo>
                      <a:pt x="26670" y="49530"/>
                    </a:moveTo>
                    <a:cubicBezTo>
                      <a:pt x="26670" y="41910"/>
                      <a:pt x="19050" y="38100"/>
                      <a:pt x="11430" y="41910"/>
                    </a:cubicBezTo>
                    <a:cubicBezTo>
                      <a:pt x="7620" y="41910"/>
                      <a:pt x="0" y="41910"/>
                      <a:pt x="0" y="38100"/>
                    </a:cubicBezTo>
                    <a:cubicBezTo>
                      <a:pt x="3810" y="26670"/>
                      <a:pt x="0" y="15240"/>
                      <a:pt x="7620" y="7620"/>
                    </a:cubicBezTo>
                    <a:cubicBezTo>
                      <a:pt x="15240" y="0"/>
                      <a:pt x="26670" y="0"/>
                      <a:pt x="38100" y="0"/>
                    </a:cubicBezTo>
                    <a:cubicBezTo>
                      <a:pt x="53340" y="3810"/>
                      <a:pt x="60960" y="15240"/>
                      <a:pt x="57150" y="26670"/>
                    </a:cubicBezTo>
                    <a:cubicBezTo>
                      <a:pt x="57150" y="30480"/>
                      <a:pt x="53340" y="30480"/>
                      <a:pt x="57150" y="34290"/>
                    </a:cubicBezTo>
                    <a:cubicBezTo>
                      <a:pt x="72390" y="41910"/>
                      <a:pt x="60960" y="53340"/>
                      <a:pt x="57150" y="57150"/>
                    </a:cubicBezTo>
                    <a:cubicBezTo>
                      <a:pt x="45720" y="60960"/>
                      <a:pt x="34290" y="57150"/>
                      <a:pt x="26670" y="49530"/>
                    </a:cubicBezTo>
                    <a:cubicBezTo>
                      <a:pt x="26670" y="49530"/>
                      <a:pt x="26670" y="49530"/>
                      <a:pt x="26670" y="49530"/>
                    </a:cubicBezTo>
                    <a:lnTo>
                      <a:pt x="26670" y="49530"/>
                    </a:lnTo>
                    <a:close/>
                  </a:path>
                </a:pathLst>
              </a:custGeom>
              <a:solidFill>
                <a:srgbClr val="9FEE8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56" name="Freeform: Shape 1355">
                <a:extLst>
                  <a:ext uri="{FF2B5EF4-FFF2-40B4-BE49-F238E27FC236}">
                    <a16:creationId xmlns:a16="http://schemas.microsoft.com/office/drawing/2014/main" id="{5F85972A-B92C-9EBC-2A2B-1C0C7827E250}"/>
                  </a:ext>
                </a:extLst>
              </p:cNvPr>
              <p:cNvSpPr/>
              <p:nvPr/>
            </p:nvSpPr>
            <p:spPr>
              <a:xfrm>
                <a:off x="5580894" y="5543550"/>
                <a:ext cx="84576" cy="57150"/>
              </a:xfrm>
              <a:custGeom>
                <a:avLst/>
                <a:gdLst>
                  <a:gd name="connsiteX0" fmla="*/ 19807 w 84576"/>
                  <a:gd name="connsiteY0" fmla="*/ 0 h 57150"/>
                  <a:gd name="connsiteX1" fmla="*/ 46477 w 84576"/>
                  <a:gd name="connsiteY1" fmla="*/ 15240 h 57150"/>
                  <a:gd name="connsiteX2" fmla="*/ 65527 w 84576"/>
                  <a:gd name="connsiteY2" fmla="*/ 11430 h 57150"/>
                  <a:gd name="connsiteX3" fmla="*/ 76957 w 84576"/>
                  <a:gd name="connsiteY3" fmla="*/ 3810 h 57150"/>
                  <a:gd name="connsiteX4" fmla="*/ 84577 w 84576"/>
                  <a:gd name="connsiteY4" fmla="*/ 15240 h 57150"/>
                  <a:gd name="connsiteX5" fmla="*/ 61717 w 84576"/>
                  <a:gd name="connsiteY5" fmla="*/ 41910 h 57150"/>
                  <a:gd name="connsiteX6" fmla="*/ 61717 w 84576"/>
                  <a:gd name="connsiteY6" fmla="*/ 53340 h 57150"/>
                  <a:gd name="connsiteX7" fmla="*/ 57907 w 84576"/>
                  <a:gd name="connsiteY7" fmla="*/ 57150 h 57150"/>
                  <a:gd name="connsiteX8" fmla="*/ 50287 w 84576"/>
                  <a:gd name="connsiteY8" fmla="*/ 57150 h 57150"/>
                  <a:gd name="connsiteX9" fmla="*/ 38857 w 84576"/>
                  <a:gd name="connsiteY9" fmla="*/ 45720 h 57150"/>
                  <a:gd name="connsiteX10" fmla="*/ 15997 w 84576"/>
                  <a:gd name="connsiteY10" fmla="*/ 34290 h 57150"/>
                  <a:gd name="connsiteX11" fmla="*/ 757 w 84576"/>
                  <a:gd name="connsiteY11" fmla="*/ 3810 h 57150"/>
                  <a:gd name="connsiteX12" fmla="*/ 19807 w 84576"/>
                  <a:gd name="connsiteY12" fmla="*/ 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4576" h="57150">
                    <a:moveTo>
                      <a:pt x="19807" y="0"/>
                    </a:moveTo>
                    <a:cubicBezTo>
                      <a:pt x="31237" y="0"/>
                      <a:pt x="38857" y="3810"/>
                      <a:pt x="46477" y="15240"/>
                    </a:cubicBezTo>
                    <a:cubicBezTo>
                      <a:pt x="54097" y="26670"/>
                      <a:pt x="61717" y="26670"/>
                      <a:pt x="65527" y="11430"/>
                    </a:cubicBezTo>
                    <a:cubicBezTo>
                      <a:pt x="69337" y="7620"/>
                      <a:pt x="73147" y="3810"/>
                      <a:pt x="76957" y="3810"/>
                    </a:cubicBezTo>
                    <a:cubicBezTo>
                      <a:pt x="84577" y="3810"/>
                      <a:pt x="84577" y="11430"/>
                      <a:pt x="84577" y="15240"/>
                    </a:cubicBezTo>
                    <a:cubicBezTo>
                      <a:pt x="76957" y="22860"/>
                      <a:pt x="84577" y="41910"/>
                      <a:pt x="61717" y="41910"/>
                    </a:cubicBezTo>
                    <a:cubicBezTo>
                      <a:pt x="54097" y="41910"/>
                      <a:pt x="57907" y="49530"/>
                      <a:pt x="61717" y="53340"/>
                    </a:cubicBezTo>
                    <a:cubicBezTo>
                      <a:pt x="61717" y="53340"/>
                      <a:pt x="61717" y="57150"/>
                      <a:pt x="57907" y="57150"/>
                    </a:cubicBezTo>
                    <a:cubicBezTo>
                      <a:pt x="54097" y="57150"/>
                      <a:pt x="50287" y="57150"/>
                      <a:pt x="50287" y="57150"/>
                    </a:cubicBezTo>
                    <a:cubicBezTo>
                      <a:pt x="46477" y="53340"/>
                      <a:pt x="42667" y="49530"/>
                      <a:pt x="38857" y="45720"/>
                    </a:cubicBezTo>
                    <a:cubicBezTo>
                      <a:pt x="35047" y="38100"/>
                      <a:pt x="27427" y="34290"/>
                      <a:pt x="15997" y="34290"/>
                    </a:cubicBezTo>
                    <a:cubicBezTo>
                      <a:pt x="8377" y="34290"/>
                      <a:pt x="-3053" y="11430"/>
                      <a:pt x="757" y="3810"/>
                    </a:cubicBezTo>
                    <a:cubicBezTo>
                      <a:pt x="4567" y="0"/>
                      <a:pt x="12187" y="0"/>
                      <a:pt x="19807" y="0"/>
                    </a:cubicBezTo>
                    <a:close/>
                  </a:path>
                </a:pathLst>
              </a:custGeom>
              <a:solidFill>
                <a:srgbClr val="ADF19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57" name="Freeform: Shape 1356">
                <a:extLst>
                  <a:ext uri="{FF2B5EF4-FFF2-40B4-BE49-F238E27FC236}">
                    <a16:creationId xmlns:a16="http://schemas.microsoft.com/office/drawing/2014/main" id="{091F6780-096C-8C5C-DA9C-832321BD697A}"/>
                  </a:ext>
                </a:extLst>
              </p:cNvPr>
              <p:cNvSpPr/>
              <p:nvPr/>
            </p:nvSpPr>
            <p:spPr>
              <a:xfrm>
                <a:off x="5727738" y="5566410"/>
                <a:ext cx="65022" cy="59054"/>
              </a:xfrm>
              <a:custGeom>
                <a:avLst/>
                <a:gdLst>
                  <a:gd name="connsiteX0" fmla="*/ 44413 w 65022"/>
                  <a:gd name="connsiteY0" fmla="*/ 0 h 59054"/>
                  <a:gd name="connsiteX1" fmla="*/ 59652 w 65022"/>
                  <a:gd name="connsiteY1" fmla="*/ 26670 h 59054"/>
                  <a:gd name="connsiteX2" fmla="*/ 36793 w 65022"/>
                  <a:gd name="connsiteY2" fmla="*/ 53340 h 59054"/>
                  <a:gd name="connsiteX3" fmla="*/ 6313 w 65022"/>
                  <a:gd name="connsiteY3" fmla="*/ 53340 h 59054"/>
                  <a:gd name="connsiteX4" fmla="*/ 2502 w 65022"/>
                  <a:gd name="connsiteY4" fmla="*/ 30480 h 59054"/>
                  <a:gd name="connsiteX5" fmla="*/ 21552 w 65022"/>
                  <a:gd name="connsiteY5" fmla="*/ 3810 h 59054"/>
                  <a:gd name="connsiteX6" fmla="*/ 44413 w 65022"/>
                  <a:gd name="connsiteY6" fmla="*/ 0 h 5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022" h="59054">
                    <a:moveTo>
                      <a:pt x="44413" y="0"/>
                    </a:moveTo>
                    <a:cubicBezTo>
                      <a:pt x="63463" y="0"/>
                      <a:pt x="71082" y="15240"/>
                      <a:pt x="59652" y="26670"/>
                    </a:cubicBezTo>
                    <a:cubicBezTo>
                      <a:pt x="52032" y="38100"/>
                      <a:pt x="40602" y="45720"/>
                      <a:pt x="36793" y="53340"/>
                    </a:cubicBezTo>
                    <a:cubicBezTo>
                      <a:pt x="32982" y="60960"/>
                      <a:pt x="13932" y="60960"/>
                      <a:pt x="6313" y="53340"/>
                    </a:cubicBezTo>
                    <a:cubicBezTo>
                      <a:pt x="-1307" y="45720"/>
                      <a:pt x="-1307" y="38100"/>
                      <a:pt x="2502" y="30480"/>
                    </a:cubicBezTo>
                    <a:cubicBezTo>
                      <a:pt x="6313" y="22860"/>
                      <a:pt x="13932" y="11430"/>
                      <a:pt x="21552" y="3810"/>
                    </a:cubicBezTo>
                    <a:cubicBezTo>
                      <a:pt x="25363" y="3810"/>
                      <a:pt x="32982" y="0"/>
                      <a:pt x="44413" y="0"/>
                    </a:cubicBezTo>
                    <a:close/>
                  </a:path>
                </a:pathLst>
              </a:custGeom>
              <a:solidFill>
                <a:srgbClr val="A3EF8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58" name="Freeform: Shape 1357">
                <a:extLst>
                  <a:ext uri="{FF2B5EF4-FFF2-40B4-BE49-F238E27FC236}">
                    <a16:creationId xmlns:a16="http://schemas.microsoft.com/office/drawing/2014/main" id="{8CAEFE47-DD64-A86A-28B2-FED46079953F}"/>
                  </a:ext>
                </a:extLst>
              </p:cNvPr>
              <p:cNvSpPr/>
              <p:nvPr/>
            </p:nvSpPr>
            <p:spPr>
              <a:xfrm>
                <a:off x="4164331" y="5666212"/>
                <a:ext cx="102869" cy="43669"/>
              </a:xfrm>
              <a:custGeom>
                <a:avLst/>
                <a:gdLst>
                  <a:gd name="connsiteX0" fmla="*/ 0 w 102869"/>
                  <a:gd name="connsiteY0" fmla="*/ 22117 h 43669"/>
                  <a:gd name="connsiteX1" fmla="*/ 34290 w 102869"/>
                  <a:gd name="connsiteY1" fmla="*/ 3067 h 43669"/>
                  <a:gd name="connsiteX2" fmla="*/ 76200 w 102869"/>
                  <a:gd name="connsiteY2" fmla="*/ 14497 h 43669"/>
                  <a:gd name="connsiteX3" fmla="*/ 87630 w 102869"/>
                  <a:gd name="connsiteY3" fmla="*/ 22117 h 43669"/>
                  <a:gd name="connsiteX4" fmla="*/ 102870 w 102869"/>
                  <a:gd name="connsiteY4" fmla="*/ 33547 h 43669"/>
                  <a:gd name="connsiteX5" fmla="*/ 83820 w 102869"/>
                  <a:gd name="connsiteY5" fmla="*/ 41167 h 43669"/>
                  <a:gd name="connsiteX6" fmla="*/ 53340 w 102869"/>
                  <a:gd name="connsiteY6" fmla="*/ 41167 h 43669"/>
                  <a:gd name="connsiteX7" fmla="*/ 26670 w 102869"/>
                  <a:gd name="connsiteY7" fmla="*/ 37357 h 43669"/>
                  <a:gd name="connsiteX8" fmla="*/ 0 w 102869"/>
                  <a:gd name="connsiteY8" fmla="*/ 22117 h 43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69" h="43669">
                    <a:moveTo>
                      <a:pt x="0" y="22117"/>
                    </a:moveTo>
                    <a:cubicBezTo>
                      <a:pt x="11430" y="14497"/>
                      <a:pt x="22860" y="10687"/>
                      <a:pt x="34290" y="3067"/>
                    </a:cubicBezTo>
                    <a:cubicBezTo>
                      <a:pt x="45720" y="-4553"/>
                      <a:pt x="68580" y="3067"/>
                      <a:pt x="76200" y="14497"/>
                    </a:cubicBezTo>
                    <a:cubicBezTo>
                      <a:pt x="80010" y="18307"/>
                      <a:pt x="83820" y="22117"/>
                      <a:pt x="87630" y="22117"/>
                    </a:cubicBezTo>
                    <a:cubicBezTo>
                      <a:pt x="95250" y="22117"/>
                      <a:pt x="102870" y="25927"/>
                      <a:pt x="102870" y="33547"/>
                    </a:cubicBezTo>
                    <a:cubicBezTo>
                      <a:pt x="99060" y="41167"/>
                      <a:pt x="91440" y="41167"/>
                      <a:pt x="83820" y="41167"/>
                    </a:cubicBezTo>
                    <a:cubicBezTo>
                      <a:pt x="72390" y="37357"/>
                      <a:pt x="64770" y="41167"/>
                      <a:pt x="53340" y="41167"/>
                    </a:cubicBezTo>
                    <a:cubicBezTo>
                      <a:pt x="41910" y="44977"/>
                      <a:pt x="34290" y="44977"/>
                      <a:pt x="26670" y="37357"/>
                    </a:cubicBezTo>
                    <a:cubicBezTo>
                      <a:pt x="22860" y="33547"/>
                      <a:pt x="11430" y="29737"/>
                      <a:pt x="0" y="22117"/>
                    </a:cubicBezTo>
                    <a:close/>
                  </a:path>
                </a:pathLst>
              </a:custGeom>
              <a:solidFill>
                <a:srgbClr val="B8F2A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59" name="Freeform: Shape 1358">
                <a:extLst>
                  <a:ext uri="{FF2B5EF4-FFF2-40B4-BE49-F238E27FC236}">
                    <a16:creationId xmlns:a16="http://schemas.microsoft.com/office/drawing/2014/main" id="{43F250D2-0F21-453E-2314-57257C20CACF}"/>
                  </a:ext>
                </a:extLst>
              </p:cNvPr>
              <p:cNvSpPr/>
              <p:nvPr/>
            </p:nvSpPr>
            <p:spPr>
              <a:xfrm>
                <a:off x="7589520" y="4231896"/>
                <a:ext cx="96744" cy="48311"/>
              </a:xfrm>
              <a:custGeom>
                <a:avLst/>
                <a:gdLst>
                  <a:gd name="connsiteX0" fmla="*/ 45720 w 96744"/>
                  <a:gd name="connsiteY0" fmla="*/ 46734 h 48311"/>
                  <a:gd name="connsiteX1" fmla="*/ 7620 w 96744"/>
                  <a:gd name="connsiteY1" fmla="*/ 35303 h 48311"/>
                  <a:gd name="connsiteX2" fmla="*/ 0 w 96744"/>
                  <a:gd name="connsiteY2" fmla="*/ 23873 h 48311"/>
                  <a:gd name="connsiteX3" fmla="*/ 15240 w 96744"/>
                  <a:gd name="connsiteY3" fmla="*/ 12444 h 48311"/>
                  <a:gd name="connsiteX4" fmla="*/ 49530 w 96744"/>
                  <a:gd name="connsiteY4" fmla="*/ 8634 h 48311"/>
                  <a:gd name="connsiteX5" fmla="*/ 72390 w 96744"/>
                  <a:gd name="connsiteY5" fmla="*/ 1013 h 48311"/>
                  <a:gd name="connsiteX6" fmla="*/ 95250 w 96744"/>
                  <a:gd name="connsiteY6" fmla="*/ 12444 h 48311"/>
                  <a:gd name="connsiteX7" fmla="*/ 87630 w 96744"/>
                  <a:gd name="connsiteY7" fmla="*/ 31494 h 48311"/>
                  <a:gd name="connsiteX8" fmla="*/ 68580 w 96744"/>
                  <a:gd name="connsiteY8" fmla="*/ 42923 h 48311"/>
                  <a:gd name="connsiteX9" fmla="*/ 45720 w 96744"/>
                  <a:gd name="connsiteY9" fmla="*/ 46734 h 4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744" h="48311">
                    <a:moveTo>
                      <a:pt x="45720" y="46734"/>
                    </a:moveTo>
                    <a:cubicBezTo>
                      <a:pt x="34290" y="42923"/>
                      <a:pt x="19050" y="46734"/>
                      <a:pt x="7620" y="35303"/>
                    </a:cubicBezTo>
                    <a:cubicBezTo>
                      <a:pt x="3810" y="31494"/>
                      <a:pt x="0" y="31494"/>
                      <a:pt x="0" y="23873"/>
                    </a:cubicBezTo>
                    <a:cubicBezTo>
                      <a:pt x="0" y="16253"/>
                      <a:pt x="3810" y="8634"/>
                      <a:pt x="15240" y="12444"/>
                    </a:cubicBezTo>
                    <a:cubicBezTo>
                      <a:pt x="30480" y="20063"/>
                      <a:pt x="38100" y="12444"/>
                      <a:pt x="49530" y="8634"/>
                    </a:cubicBezTo>
                    <a:cubicBezTo>
                      <a:pt x="57150" y="4823"/>
                      <a:pt x="64770" y="1013"/>
                      <a:pt x="72390" y="1013"/>
                    </a:cubicBezTo>
                    <a:cubicBezTo>
                      <a:pt x="83820" y="-2797"/>
                      <a:pt x="91440" y="4823"/>
                      <a:pt x="95250" y="12444"/>
                    </a:cubicBezTo>
                    <a:cubicBezTo>
                      <a:pt x="99060" y="20063"/>
                      <a:pt x="95250" y="27684"/>
                      <a:pt x="87630" y="31494"/>
                    </a:cubicBezTo>
                    <a:cubicBezTo>
                      <a:pt x="80010" y="35303"/>
                      <a:pt x="72390" y="35303"/>
                      <a:pt x="68580" y="42923"/>
                    </a:cubicBezTo>
                    <a:cubicBezTo>
                      <a:pt x="57150" y="46734"/>
                      <a:pt x="53340" y="50544"/>
                      <a:pt x="45720" y="46734"/>
                    </a:cubicBezTo>
                    <a:close/>
                  </a:path>
                </a:pathLst>
              </a:custGeom>
              <a:solidFill>
                <a:srgbClr val="B7F2A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60" name="Freeform: Shape 1359">
                <a:extLst>
                  <a:ext uri="{FF2B5EF4-FFF2-40B4-BE49-F238E27FC236}">
                    <a16:creationId xmlns:a16="http://schemas.microsoft.com/office/drawing/2014/main" id="{1FC88E09-0B2F-AF6D-A5C9-6DFB7A46FC4B}"/>
                  </a:ext>
                </a:extLst>
              </p:cNvPr>
              <p:cNvSpPr/>
              <p:nvPr/>
            </p:nvSpPr>
            <p:spPr>
              <a:xfrm>
                <a:off x="5425440" y="5684519"/>
                <a:ext cx="88131" cy="51108"/>
              </a:xfrm>
              <a:custGeom>
                <a:avLst/>
                <a:gdLst>
                  <a:gd name="connsiteX0" fmla="*/ 72390 w 88131"/>
                  <a:gd name="connsiteY0" fmla="*/ 0 h 51108"/>
                  <a:gd name="connsiteX1" fmla="*/ 83820 w 88131"/>
                  <a:gd name="connsiteY1" fmla="*/ 19050 h 51108"/>
                  <a:gd name="connsiteX2" fmla="*/ 87630 w 88131"/>
                  <a:gd name="connsiteY2" fmla="*/ 45720 h 51108"/>
                  <a:gd name="connsiteX3" fmla="*/ 68580 w 88131"/>
                  <a:gd name="connsiteY3" fmla="*/ 49530 h 51108"/>
                  <a:gd name="connsiteX4" fmla="*/ 49530 w 88131"/>
                  <a:gd name="connsiteY4" fmla="*/ 45720 h 51108"/>
                  <a:gd name="connsiteX5" fmla="*/ 0 w 88131"/>
                  <a:gd name="connsiteY5" fmla="*/ 22860 h 51108"/>
                  <a:gd name="connsiteX6" fmla="*/ 11430 w 88131"/>
                  <a:gd name="connsiteY6" fmla="*/ 11430 h 51108"/>
                  <a:gd name="connsiteX7" fmla="*/ 15240 w 88131"/>
                  <a:gd name="connsiteY7" fmla="*/ 11430 h 51108"/>
                  <a:gd name="connsiteX8" fmla="*/ 72390 w 88131"/>
                  <a:gd name="connsiteY8" fmla="*/ 0 h 51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131" h="51108">
                    <a:moveTo>
                      <a:pt x="72390" y="0"/>
                    </a:moveTo>
                    <a:cubicBezTo>
                      <a:pt x="80010" y="7620"/>
                      <a:pt x="80010" y="15240"/>
                      <a:pt x="83820" y="19050"/>
                    </a:cubicBezTo>
                    <a:cubicBezTo>
                      <a:pt x="91440" y="26670"/>
                      <a:pt x="76200" y="34290"/>
                      <a:pt x="87630" y="45720"/>
                    </a:cubicBezTo>
                    <a:cubicBezTo>
                      <a:pt x="91440" y="49530"/>
                      <a:pt x="72390" y="53340"/>
                      <a:pt x="68580" y="49530"/>
                    </a:cubicBezTo>
                    <a:cubicBezTo>
                      <a:pt x="60960" y="41910"/>
                      <a:pt x="57150" y="41910"/>
                      <a:pt x="49530" y="45720"/>
                    </a:cubicBezTo>
                    <a:cubicBezTo>
                      <a:pt x="30480" y="57150"/>
                      <a:pt x="0" y="41910"/>
                      <a:pt x="0" y="22860"/>
                    </a:cubicBezTo>
                    <a:cubicBezTo>
                      <a:pt x="0" y="15240"/>
                      <a:pt x="3810" y="11430"/>
                      <a:pt x="11430" y="11430"/>
                    </a:cubicBezTo>
                    <a:cubicBezTo>
                      <a:pt x="11430" y="11430"/>
                      <a:pt x="15240" y="11430"/>
                      <a:pt x="15240" y="11430"/>
                    </a:cubicBezTo>
                    <a:cubicBezTo>
                      <a:pt x="26670" y="11430"/>
                      <a:pt x="68580" y="3810"/>
                      <a:pt x="72390" y="0"/>
                    </a:cubicBezTo>
                    <a:close/>
                  </a:path>
                </a:pathLst>
              </a:custGeom>
              <a:solidFill>
                <a:srgbClr val="9FEE8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61" name="Freeform: Shape 1360">
                <a:extLst>
                  <a:ext uri="{FF2B5EF4-FFF2-40B4-BE49-F238E27FC236}">
                    <a16:creationId xmlns:a16="http://schemas.microsoft.com/office/drawing/2014/main" id="{D264D497-B0A8-E324-2602-553109DD25EC}"/>
                  </a:ext>
                </a:extLst>
              </p:cNvPr>
              <p:cNvSpPr/>
              <p:nvPr/>
            </p:nvSpPr>
            <p:spPr>
              <a:xfrm>
                <a:off x="7100262" y="4479065"/>
                <a:ext cx="70501" cy="71569"/>
              </a:xfrm>
              <a:custGeom>
                <a:avLst/>
                <a:gdLst>
                  <a:gd name="connsiteX0" fmla="*/ 28248 w 70501"/>
                  <a:gd name="connsiteY0" fmla="*/ 1495 h 71569"/>
                  <a:gd name="connsiteX1" fmla="*/ 47298 w 70501"/>
                  <a:gd name="connsiteY1" fmla="*/ 12925 h 71569"/>
                  <a:gd name="connsiteX2" fmla="*/ 66348 w 70501"/>
                  <a:gd name="connsiteY2" fmla="*/ 51025 h 71569"/>
                  <a:gd name="connsiteX3" fmla="*/ 62538 w 70501"/>
                  <a:gd name="connsiteY3" fmla="*/ 70075 h 71569"/>
                  <a:gd name="connsiteX4" fmla="*/ 43488 w 70501"/>
                  <a:gd name="connsiteY4" fmla="*/ 62455 h 71569"/>
                  <a:gd name="connsiteX5" fmla="*/ 20628 w 70501"/>
                  <a:gd name="connsiteY5" fmla="*/ 43405 h 71569"/>
                  <a:gd name="connsiteX6" fmla="*/ 1578 w 70501"/>
                  <a:gd name="connsiteY6" fmla="*/ 16735 h 71569"/>
                  <a:gd name="connsiteX7" fmla="*/ 5388 w 70501"/>
                  <a:gd name="connsiteY7" fmla="*/ 9115 h 71569"/>
                  <a:gd name="connsiteX8" fmla="*/ 28248 w 70501"/>
                  <a:gd name="connsiteY8" fmla="*/ 1495 h 71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01" h="71569">
                    <a:moveTo>
                      <a:pt x="28248" y="1495"/>
                    </a:moveTo>
                    <a:cubicBezTo>
                      <a:pt x="39678" y="1495"/>
                      <a:pt x="43488" y="5305"/>
                      <a:pt x="47298" y="12925"/>
                    </a:cubicBezTo>
                    <a:cubicBezTo>
                      <a:pt x="51108" y="24355"/>
                      <a:pt x="54918" y="39595"/>
                      <a:pt x="66348" y="51025"/>
                    </a:cubicBezTo>
                    <a:cubicBezTo>
                      <a:pt x="73968" y="58645"/>
                      <a:pt x="70158" y="66265"/>
                      <a:pt x="62538" y="70075"/>
                    </a:cubicBezTo>
                    <a:cubicBezTo>
                      <a:pt x="54918" y="73885"/>
                      <a:pt x="47298" y="70075"/>
                      <a:pt x="43488" y="62455"/>
                    </a:cubicBezTo>
                    <a:cubicBezTo>
                      <a:pt x="39678" y="51025"/>
                      <a:pt x="32058" y="43405"/>
                      <a:pt x="20628" y="43405"/>
                    </a:cubicBezTo>
                    <a:cubicBezTo>
                      <a:pt x="5388" y="39595"/>
                      <a:pt x="5388" y="28165"/>
                      <a:pt x="1578" y="16735"/>
                    </a:cubicBezTo>
                    <a:cubicBezTo>
                      <a:pt x="-2232" y="12925"/>
                      <a:pt x="1578" y="12925"/>
                      <a:pt x="5388" y="9115"/>
                    </a:cubicBezTo>
                    <a:cubicBezTo>
                      <a:pt x="9198" y="1495"/>
                      <a:pt x="16818" y="-2315"/>
                      <a:pt x="28248" y="1495"/>
                    </a:cubicBezTo>
                    <a:close/>
                  </a:path>
                </a:pathLst>
              </a:custGeom>
              <a:solidFill>
                <a:srgbClr val="97ED7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62" name="Freeform: Shape 1361">
                <a:extLst>
                  <a:ext uri="{FF2B5EF4-FFF2-40B4-BE49-F238E27FC236}">
                    <a16:creationId xmlns:a16="http://schemas.microsoft.com/office/drawing/2014/main" id="{73841278-3EB9-E111-EC8D-B97DA0520ED4}"/>
                  </a:ext>
                </a:extLst>
              </p:cNvPr>
              <p:cNvSpPr/>
              <p:nvPr/>
            </p:nvSpPr>
            <p:spPr>
              <a:xfrm>
                <a:off x="7779106" y="4263826"/>
                <a:ext cx="77114" cy="52903"/>
              </a:xfrm>
              <a:custGeom>
                <a:avLst/>
                <a:gdLst>
                  <a:gd name="connsiteX0" fmla="*/ 12344 w 77114"/>
                  <a:gd name="connsiteY0" fmla="*/ 10993 h 52903"/>
                  <a:gd name="connsiteX1" fmla="*/ 65684 w 77114"/>
                  <a:gd name="connsiteY1" fmla="*/ 14804 h 52903"/>
                  <a:gd name="connsiteX2" fmla="*/ 77114 w 77114"/>
                  <a:gd name="connsiteY2" fmla="*/ 26233 h 52903"/>
                  <a:gd name="connsiteX3" fmla="*/ 19964 w 77114"/>
                  <a:gd name="connsiteY3" fmla="*/ 52904 h 52903"/>
                  <a:gd name="connsiteX4" fmla="*/ 12344 w 77114"/>
                  <a:gd name="connsiteY4" fmla="*/ 49093 h 52903"/>
                  <a:gd name="connsiteX5" fmla="*/ 8534 w 77114"/>
                  <a:gd name="connsiteY5" fmla="*/ 30043 h 52903"/>
                  <a:gd name="connsiteX6" fmla="*/ 12344 w 77114"/>
                  <a:gd name="connsiteY6" fmla="*/ 10993 h 52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114" h="52903">
                    <a:moveTo>
                      <a:pt x="12344" y="10993"/>
                    </a:moveTo>
                    <a:cubicBezTo>
                      <a:pt x="35205" y="-4246"/>
                      <a:pt x="50444" y="-4246"/>
                      <a:pt x="65684" y="14804"/>
                    </a:cubicBezTo>
                    <a:cubicBezTo>
                      <a:pt x="69494" y="18613"/>
                      <a:pt x="69494" y="22423"/>
                      <a:pt x="77114" y="26233"/>
                    </a:cubicBezTo>
                    <a:cubicBezTo>
                      <a:pt x="61875" y="41473"/>
                      <a:pt x="46634" y="52904"/>
                      <a:pt x="19964" y="52904"/>
                    </a:cubicBezTo>
                    <a:cubicBezTo>
                      <a:pt x="16155" y="52904"/>
                      <a:pt x="12344" y="52904"/>
                      <a:pt x="12344" y="49093"/>
                    </a:cubicBezTo>
                    <a:cubicBezTo>
                      <a:pt x="914" y="41473"/>
                      <a:pt x="-6706" y="37663"/>
                      <a:pt x="8534" y="30043"/>
                    </a:cubicBezTo>
                    <a:cubicBezTo>
                      <a:pt x="12344" y="26233"/>
                      <a:pt x="12344" y="18613"/>
                      <a:pt x="12344" y="10993"/>
                    </a:cubicBezTo>
                    <a:close/>
                  </a:path>
                </a:pathLst>
              </a:custGeom>
              <a:solidFill>
                <a:srgbClr val="ACF09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63" name="Freeform: Shape 1362">
                <a:extLst>
                  <a:ext uri="{FF2B5EF4-FFF2-40B4-BE49-F238E27FC236}">
                    <a16:creationId xmlns:a16="http://schemas.microsoft.com/office/drawing/2014/main" id="{5F5A1879-BD74-15DA-BC43-1B9DE8A4B189}"/>
                  </a:ext>
                </a:extLst>
              </p:cNvPr>
              <p:cNvSpPr/>
              <p:nvPr/>
            </p:nvSpPr>
            <p:spPr>
              <a:xfrm>
                <a:off x="6166812" y="5794701"/>
                <a:ext cx="78516" cy="58206"/>
              </a:xfrm>
              <a:custGeom>
                <a:avLst/>
                <a:gdLst>
                  <a:gd name="connsiteX0" fmla="*/ 54918 w 78516"/>
                  <a:gd name="connsiteY0" fmla="*/ 57459 h 58206"/>
                  <a:gd name="connsiteX1" fmla="*/ 35868 w 78516"/>
                  <a:gd name="connsiteY1" fmla="*/ 46029 h 58206"/>
                  <a:gd name="connsiteX2" fmla="*/ 16818 w 78516"/>
                  <a:gd name="connsiteY2" fmla="*/ 46029 h 58206"/>
                  <a:gd name="connsiteX3" fmla="*/ 5388 w 78516"/>
                  <a:gd name="connsiteY3" fmla="*/ 49839 h 58206"/>
                  <a:gd name="connsiteX4" fmla="*/ 1578 w 78516"/>
                  <a:gd name="connsiteY4" fmla="*/ 38409 h 58206"/>
                  <a:gd name="connsiteX5" fmla="*/ 24438 w 78516"/>
                  <a:gd name="connsiteY5" fmla="*/ 7929 h 58206"/>
                  <a:gd name="connsiteX6" fmla="*/ 73968 w 78516"/>
                  <a:gd name="connsiteY6" fmla="*/ 23169 h 58206"/>
                  <a:gd name="connsiteX7" fmla="*/ 77778 w 78516"/>
                  <a:gd name="connsiteY7" fmla="*/ 38409 h 58206"/>
                  <a:gd name="connsiteX8" fmla="*/ 54918 w 78516"/>
                  <a:gd name="connsiteY8" fmla="*/ 57459 h 58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516" h="58206">
                    <a:moveTo>
                      <a:pt x="54918" y="57459"/>
                    </a:moveTo>
                    <a:cubicBezTo>
                      <a:pt x="47298" y="57459"/>
                      <a:pt x="43488" y="49839"/>
                      <a:pt x="35868" y="46029"/>
                    </a:cubicBezTo>
                    <a:cubicBezTo>
                      <a:pt x="24438" y="38409"/>
                      <a:pt x="24438" y="38409"/>
                      <a:pt x="16818" y="46029"/>
                    </a:cubicBezTo>
                    <a:cubicBezTo>
                      <a:pt x="13008" y="49839"/>
                      <a:pt x="9198" y="49839"/>
                      <a:pt x="5388" y="49839"/>
                    </a:cubicBezTo>
                    <a:cubicBezTo>
                      <a:pt x="1578" y="46029"/>
                      <a:pt x="-2232" y="42219"/>
                      <a:pt x="1578" y="38409"/>
                    </a:cubicBezTo>
                    <a:cubicBezTo>
                      <a:pt x="9198" y="26979"/>
                      <a:pt x="13008" y="15549"/>
                      <a:pt x="24438" y="7929"/>
                    </a:cubicBezTo>
                    <a:cubicBezTo>
                      <a:pt x="39678" y="-7311"/>
                      <a:pt x="66348" y="309"/>
                      <a:pt x="73968" y="23169"/>
                    </a:cubicBezTo>
                    <a:cubicBezTo>
                      <a:pt x="73968" y="26979"/>
                      <a:pt x="73968" y="34599"/>
                      <a:pt x="77778" y="38409"/>
                    </a:cubicBezTo>
                    <a:cubicBezTo>
                      <a:pt x="81588" y="49839"/>
                      <a:pt x="70158" y="61269"/>
                      <a:pt x="54918" y="57459"/>
                    </a:cubicBezTo>
                    <a:close/>
                  </a:path>
                </a:pathLst>
              </a:custGeom>
              <a:solidFill>
                <a:srgbClr val="9DEE7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64" name="Freeform: Shape 1363">
                <a:extLst>
                  <a:ext uri="{FF2B5EF4-FFF2-40B4-BE49-F238E27FC236}">
                    <a16:creationId xmlns:a16="http://schemas.microsoft.com/office/drawing/2014/main" id="{75B4735A-6B67-A550-C340-CEDABF344A28}"/>
                  </a:ext>
                </a:extLst>
              </p:cNvPr>
              <p:cNvSpPr/>
              <p:nvPr/>
            </p:nvSpPr>
            <p:spPr>
              <a:xfrm>
                <a:off x="6441933" y="5257800"/>
                <a:ext cx="64240" cy="68580"/>
              </a:xfrm>
              <a:custGeom>
                <a:avLst/>
                <a:gdLst>
                  <a:gd name="connsiteX0" fmla="*/ 23637 w 64240"/>
                  <a:gd name="connsiteY0" fmla="*/ 68580 h 68580"/>
                  <a:gd name="connsiteX1" fmla="*/ 8398 w 64240"/>
                  <a:gd name="connsiteY1" fmla="*/ 68580 h 68580"/>
                  <a:gd name="connsiteX2" fmla="*/ 778 w 64240"/>
                  <a:gd name="connsiteY2" fmla="*/ 53340 h 68580"/>
                  <a:gd name="connsiteX3" fmla="*/ 16017 w 64240"/>
                  <a:gd name="connsiteY3" fmla="*/ 22860 h 68580"/>
                  <a:gd name="connsiteX4" fmla="*/ 35067 w 64240"/>
                  <a:gd name="connsiteY4" fmla="*/ 0 h 68580"/>
                  <a:gd name="connsiteX5" fmla="*/ 57928 w 64240"/>
                  <a:gd name="connsiteY5" fmla="*/ 22860 h 68580"/>
                  <a:gd name="connsiteX6" fmla="*/ 61737 w 64240"/>
                  <a:gd name="connsiteY6" fmla="*/ 34290 h 68580"/>
                  <a:gd name="connsiteX7" fmla="*/ 23637 w 64240"/>
                  <a:gd name="connsiteY7" fmla="*/ 60960 h 68580"/>
                  <a:gd name="connsiteX8" fmla="*/ 23637 w 64240"/>
                  <a:gd name="connsiteY8" fmla="*/ 68580 h 6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240" h="68580">
                    <a:moveTo>
                      <a:pt x="23637" y="68580"/>
                    </a:moveTo>
                    <a:cubicBezTo>
                      <a:pt x="19828" y="68580"/>
                      <a:pt x="12207" y="68580"/>
                      <a:pt x="8398" y="68580"/>
                    </a:cubicBezTo>
                    <a:cubicBezTo>
                      <a:pt x="8398" y="64770"/>
                      <a:pt x="-3033" y="57150"/>
                      <a:pt x="778" y="53340"/>
                    </a:cubicBezTo>
                    <a:cubicBezTo>
                      <a:pt x="8398" y="41910"/>
                      <a:pt x="4587" y="30480"/>
                      <a:pt x="16017" y="22860"/>
                    </a:cubicBezTo>
                    <a:cubicBezTo>
                      <a:pt x="23637" y="19050"/>
                      <a:pt x="31257" y="11430"/>
                      <a:pt x="35067" y="0"/>
                    </a:cubicBezTo>
                    <a:cubicBezTo>
                      <a:pt x="38878" y="11430"/>
                      <a:pt x="46498" y="19050"/>
                      <a:pt x="57928" y="22860"/>
                    </a:cubicBezTo>
                    <a:cubicBezTo>
                      <a:pt x="65548" y="22860"/>
                      <a:pt x="65548" y="30480"/>
                      <a:pt x="61737" y="34290"/>
                    </a:cubicBezTo>
                    <a:cubicBezTo>
                      <a:pt x="54117" y="49530"/>
                      <a:pt x="50307" y="64770"/>
                      <a:pt x="23637" y="60960"/>
                    </a:cubicBezTo>
                    <a:cubicBezTo>
                      <a:pt x="23637" y="60960"/>
                      <a:pt x="23637" y="64770"/>
                      <a:pt x="23637" y="68580"/>
                    </a:cubicBezTo>
                    <a:close/>
                  </a:path>
                </a:pathLst>
              </a:custGeom>
              <a:solidFill>
                <a:srgbClr val="AFF19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65" name="Freeform: Shape 1364">
                <a:extLst>
                  <a:ext uri="{FF2B5EF4-FFF2-40B4-BE49-F238E27FC236}">
                    <a16:creationId xmlns:a16="http://schemas.microsoft.com/office/drawing/2014/main" id="{5B9E9C10-5F1F-26F5-EF93-12B9C2DFFCFE}"/>
                  </a:ext>
                </a:extLst>
              </p:cNvPr>
              <p:cNvSpPr/>
              <p:nvPr/>
            </p:nvSpPr>
            <p:spPr>
              <a:xfrm>
                <a:off x="7429501" y="4316730"/>
                <a:ext cx="71840" cy="79057"/>
              </a:xfrm>
              <a:custGeom>
                <a:avLst/>
                <a:gdLst>
                  <a:gd name="connsiteX0" fmla="*/ 7620 w 71840"/>
                  <a:gd name="connsiteY0" fmla="*/ 45720 h 79057"/>
                  <a:gd name="connsiteX1" fmla="*/ 0 w 71840"/>
                  <a:gd name="connsiteY1" fmla="*/ 7620 h 79057"/>
                  <a:gd name="connsiteX2" fmla="*/ 0 w 71840"/>
                  <a:gd name="connsiteY2" fmla="*/ 0 h 79057"/>
                  <a:gd name="connsiteX3" fmla="*/ 7620 w 71840"/>
                  <a:gd name="connsiteY3" fmla="*/ 3810 h 79057"/>
                  <a:gd name="connsiteX4" fmla="*/ 30480 w 71840"/>
                  <a:gd name="connsiteY4" fmla="*/ 22860 h 79057"/>
                  <a:gd name="connsiteX5" fmla="*/ 41910 w 71840"/>
                  <a:gd name="connsiteY5" fmla="*/ 34290 h 79057"/>
                  <a:gd name="connsiteX6" fmla="*/ 64770 w 71840"/>
                  <a:gd name="connsiteY6" fmla="*/ 64770 h 79057"/>
                  <a:gd name="connsiteX7" fmla="*/ 68580 w 71840"/>
                  <a:gd name="connsiteY7" fmla="*/ 76200 h 79057"/>
                  <a:gd name="connsiteX8" fmla="*/ 53340 w 71840"/>
                  <a:gd name="connsiteY8" fmla="*/ 76200 h 79057"/>
                  <a:gd name="connsiteX9" fmla="*/ 30480 w 71840"/>
                  <a:gd name="connsiteY9" fmla="*/ 72390 h 79057"/>
                  <a:gd name="connsiteX10" fmla="*/ 11430 w 71840"/>
                  <a:gd name="connsiteY10" fmla="*/ 72390 h 79057"/>
                  <a:gd name="connsiteX11" fmla="*/ 7620 w 71840"/>
                  <a:gd name="connsiteY11" fmla="*/ 45720 h 79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840" h="79057">
                    <a:moveTo>
                      <a:pt x="7620" y="45720"/>
                    </a:moveTo>
                    <a:cubicBezTo>
                      <a:pt x="19050" y="34290"/>
                      <a:pt x="7620" y="19050"/>
                      <a:pt x="0" y="7620"/>
                    </a:cubicBezTo>
                    <a:cubicBezTo>
                      <a:pt x="0" y="3810"/>
                      <a:pt x="0" y="0"/>
                      <a:pt x="0" y="0"/>
                    </a:cubicBezTo>
                    <a:cubicBezTo>
                      <a:pt x="3810" y="0"/>
                      <a:pt x="7620" y="0"/>
                      <a:pt x="7620" y="3810"/>
                    </a:cubicBezTo>
                    <a:cubicBezTo>
                      <a:pt x="15240" y="11430"/>
                      <a:pt x="22860" y="19050"/>
                      <a:pt x="30480" y="22860"/>
                    </a:cubicBezTo>
                    <a:cubicBezTo>
                      <a:pt x="34290" y="22860"/>
                      <a:pt x="41910" y="30480"/>
                      <a:pt x="41910" y="34290"/>
                    </a:cubicBezTo>
                    <a:cubicBezTo>
                      <a:pt x="41910" y="49530"/>
                      <a:pt x="53340" y="57150"/>
                      <a:pt x="64770" y="64770"/>
                    </a:cubicBezTo>
                    <a:cubicBezTo>
                      <a:pt x="68580" y="68580"/>
                      <a:pt x="76200" y="72390"/>
                      <a:pt x="68580" y="76200"/>
                    </a:cubicBezTo>
                    <a:cubicBezTo>
                      <a:pt x="64770" y="80010"/>
                      <a:pt x="57150" y="80010"/>
                      <a:pt x="53340" y="76200"/>
                    </a:cubicBezTo>
                    <a:cubicBezTo>
                      <a:pt x="45720" y="72390"/>
                      <a:pt x="38100" y="72390"/>
                      <a:pt x="30480" y="72390"/>
                    </a:cubicBezTo>
                    <a:cubicBezTo>
                      <a:pt x="22860" y="72390"/>
                      <a:pt x="19050" y="80010"/>
                      <a:pt x="11430" y="72390"/>
                    </a:cubicBezTo>
                    <a:cubicBezTo>
                      <a:pt x="11430" y="60960"/>
                      <a:pt x="3810" y="57150"/>
                      <a:pt x="7620" y="45720"/>
                    </a:cubicBezTo>
                    <a:close/>
                  </a:path>
                </a:pathLst>
              </a:custGeom>
              <a:solidFill>
                <a:srgbClr val="C8F5B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66" name="Freeform: Shape 1365">
                <a:extLst>
                  <a:ext uri="{FF2B5EF4-FFF2-40B4-BE49-F238E27FC236}">
                    <a16:creationId xmlns:a16="http://schemas.microsoft.com/office/drawing/2014/main" id="{970D4C50-3EF3-ECF4-0BB6-C4AA99C3634F}"/>
                  </a:ext>
                </a:extLst>
              </p:cNvPr>
              <p:cNvSpPr/>
              <p:nvPr/>
            </p:nvSpPr>
            <p:spPr>
              <a:xfrm>
                <a:off x="5947333" y="5352433"/>
                <a:ext cx="68656" cy="50146"/>
              </a:xfrm>
              <a:custGeom>
                <a:avLst/>
                <a:gdLst>
                  <a:gd name="connsiteX0" fmla="*/ 30557 w 68656"/>
                  <a:gd name="connsiteY0" fmla="*/ 617 h 50146"/>
                  <a:gd name="connsiteX1" fmla="*/ 61037 w 68656"/>
                  <a:gd name="connsiteY1" fmla="*/ 8237 h 50146"/>
                  <a:gd name="connsiteX2" fmla="*/ 64847 w 68656"/>
                  <a:gd name="connsiteY2" fmla="*/ 12047 h 50146"/>
                  <a:gd name="connsiteX3" fmla="*/ 68657 w 68656"/>
                  <a:gd name="connsiteY3" fmla="*/ 34907 h 50146"/>
                  <a:gd name="connsiteX4" fmla="*/ 64847 w 68656"/>
                  <a:gd name="connsiteY4" fmla="*/ 38717 h 50146"/>
                  <a:gd name="connsiteX5" fmla="*/ 30557 w 68656"/>
                  <a:gd name="connsiteY5" fmla="*/ 50147 h 50146"/>
                  <a:gd name="connsiteX6" fmla="*/ 19127 w 68656"/>
                  <a:gd name="connsiteY6" fmla="*/ 46337 h 50146"/>
                  <a:gd name="connsiteX7" fmla="*/ 3887 w 68656"/>
                  <a:gd name="connsiteY7" fmla="*/ 27287 h 50146"/>
                  <a:gd name="connsiteX8" fmla="*/ 30557 w 68656"/>
                  <a:gd name="connsiteY8" fmla="*/ 617 h 50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56" h="50146">
                    <a:moveTo>
                      <a:pt x="30557" y="617"/>
                    </a:moveTo>
                    <a:cubicBezTo>
                      <a:pt x="41987" y="-3193"/>
                      <a:pt x="45797" y="12047"/>
                      <a:pt x="61037" y="8237"/>
                    </a:cubicBezTo>
                    <a:cubicBezTo>
                      <a:pt x="61037" y="8237"/>
                      <a:pt x="64847" y="8237"/>
                      <a:pt x="64847" y="12047"/>
                    </a:cubicBezTo>
                    <a:cubicBezTo>
                      <a:pt x="61037" y="19667"/>
                      <a:pt x="64847" y="27287"/>
                      <a:pt x="68657" y="34907"/>
                    </a:cubicBezTo>
                    <a:cubicBezTo>
                      <a:pt x="68657" y="34907"/>
                      <a:pt x="68657" y="38717"/>
                      <a:pt x="64847" y="38717"/>
                    </a:cubicBezTo>
                    <a:cubicBezTo>
                      <a:pt x="53417" y="42527"/>
                      <a:pt x="41987" y="50147"/>
                      <a:pt x="30557" y="50147"/>
                    </a:cubicBezTo>
                    <a:cubicBezTo>
                      <a:pt x="26747" y="50147"/>
                      <a:pt x="19127" y="50147"/>
                      <a:pt x="19127" y="46337"/>
                    </a:cubicBezTo>
                    <a:cubicBezTo>
                      <a:pt x="15317" y="38717"/>
                      <a:pt x="7697" y="34907"/>
                      <a:pt x="3887" y="27287"/>
                    </a:cubicBezTo>
                    <a:cubicBezTo>
                      <a:pt x="-7543" y="12047"/>
                      <a:pt x="7697" y="-3193"/>
                      <a:pt x="30557" y="617"/>
                    </a:cubicBezTo>
                    <a:close/>
                  </a:path>
                </a:pathLst>
              </a:custGeom>
              <a:solidFill>
                <a:srgbClr val="B9F3A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67" name="Freeform: Shape 1366">
                <a:extLst>
                  <a:ext uri="{FF2B5EF4-FFF2-40B4-BE49-F238E27FC236}">
                    <a16:creationId xmlns:a16="http://schemas.microsoft.com/office/drawing/2014/main" id="{CCAA5BCF-0CDB-5535-9A1A-A3E4FC30ED63}"/>
                  </a:ext>
                </a:extLst>
              </p:cNvPr>
              <p:cNvSpPr/>
              <p:nvPr/>
            </p:nvSpPr>
            <p:spPr>
              <a:xfrm>
                <a:off x="6785246" y="4372301"/>
                <a:ext cx="87994" cy="59021"/>
              </a:xfrm>
              <a:custGeom>
                <a:avLst/>
                <a:gdLst>
                  <a:gd name="connsiteX0" fmla="*/ 365 w 87994"/>
                  <a:gd name="connsiteY0" fmla="*/ 9198 h 59021"/>
                  <a:gd name="connsiteX1" fmla="*/ 30845 w 87994"/>
                  <a:gd name="connsiteY1" fmla="*/ 1578 h 59021"/>
                  <a:gd name="connsiteX2" fmla="*/ 42275 w 87994"/>
                  <a:gd name="connsiteY2" fmla="*/ 5388 h 59021"/>
                  <a:gd name="connsiteX3" fmla="*/ 49895 w 87994"/>
                  <a:gd name="connsiteY3" fmla="*/ 16818 h 59021"/>
                  <a:gd name="connsiteX4" fmla="*/ 72755 w 87994"/>
                  <a:gd name="connsiteY4" fmla="*/ 16818 h 59021"/>
                  <a:gd name="connsiteX5" fmla="*/ 84185 w 87994"/>
                  <a:gd name="connsiteY5" fmla="*/ 16818 h 59021"/>
                  <a:gd name="connsiteX6" fmla="*/ 87995 w 87994"/>
                  <a:gd name="connsiteY6" fmla="*/ 24438 h 59021"/>
                  <a:gd name="connsiteX7" fmla="*/ 84185 w 87994"/>
                  <a:gd name="connsiteY7" fmla="*/ 32058 h 59021"/>
                  <a:gd name="connsiteX8" fmla="*/ 65135 w 87994"/>
                  <a:gd name="connsiteY8" fmla="*/ 51108 h 59021"/>
                  <a:gd name="connsiteX9" fmla="*/ 49895 w 87994"/>
                  <a:gd name="connsiteY9" fmla="*/ 58728 h 59021"/>
                  <a:gd name="connsiteX10" fmla="*/ 365 w 87994"/>
                  <a:gd name="connsiteY10" fmla="*/ 9198 h 5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994" h="59021">
                    <a:moveTo>
                      <a:pt x="365" y="9198"/>
                    </a:moveTo>
                    <a:cubicBezTo>
                      <a:pt x="11795" y="9198"/>
                      <a:pt x="23225" y="13008"/>
                      <a:pt x="30845" y="1578"/>
                    </a:cubicBezTo>
                    <a:cubicBezTo>
                      <a:pt x="34655" y="-2232"/>
                      <a:pt x="38465" y="1578"/>
                      <a:pt x="42275" y="5388"/>
                    </a:cubicBezTo>
                    <a:cubicBezTo>
                      <a:pt x="46085" y="9198"/>
                      <a:pt x="46085" y="13008"/>
                      <a:pt x="49895" y="16818"/>
                    </a:cubicBezTo>
                    <a:cubicBezTo>
                      <a:pt x="57515" y="20628"/>
                      <a:pt x="65135" y="35868"/>
                      <a:pt x="72755" y="16818"/>
                    </a:cubicBezTo>
                    <a:cubicBezTo>
                      <a:pt x="72755" y="13008"/>
                      <a:pt x="80375" y="13008"/>
                      <a:pt x="84185" y="16818"/>
                    </a:cubicBezTo>
                    <a:cubicBezTo>
                      <a:pt x="87995" y="20628"/>
                      <a:pt x="87995" y="24438"/>
                      <a:pt x="87995" y="24438"/>
                    </a:cubicBezTo>
                    <a:cubicBezTo>
                      <a:pt x="87995" y="28248"/>
                      <a:pt x="87995" y="32058"/>
                      <a:pt x="84185" y="32058"/>
                    </a:cubicBezTo>
                    <a:cubicBezTo>
                      <a:pt x="72755" y="35868"/>
                      <a:pt x="72755" y="43488"/>
                      <a:pt x="65135" y="51108"/>
                    </a:cubicBezTo>
                    <a:cubicBezTo>
                      <a:pt x="61325" y="54918"/>
                      <a:pt x="57515" y="58728"/>
                      <a:pt x="49895" y="58728"/>
                    </a:cubicBezTo>
                    <a:cubicBezTo>
                      <a:pt x="23225" y="62538"/>
                      <a:pt x="-3445" y="28248"/>
                      <a:pt x="365" y="9198"/>
                    </a:cubicBezTo>
                    <a:close/>
                  </a:path>
                </a:pathLst>
              </a:custGeom>
              <a:solidFill>
                <a:srgbClr val="B2F29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68" name="Freeform: Shape 1367">
                <a:extLst>
                  <a:ext uri="{FF2B5EF4-FFF2-40B4-BE49-F238E27FC236}">
                    <a16:creationId xmlns:a16="http://schemas.microsoft.com/office/drawing/2014/main" id="{AE227EE7-2794-E011-F45F-A40E0502713F}"/>
                  </a:ext>
                </a:extLst>
              </p:cNvPr>
              <p:cNvSpPr/>
              <p:nvPr/>
            </p:nvSpPr>
            <p:spPr>
              <a:xfrm>
                <a:off x="6766561" y="4381500"/>
                <a:ext cx="83819" cy="83974"/>
              </a:xfrm>
              <a:custGeom>
                <a:avLst/>
                <a:gdLst>
                  <a:gd name="connsiteX0" fmla="*/ 19050 w 83819"/>
                  <a:gd name="connsiteY0" fmla="*/ 0 h 83974"/>
                  <a:gd name="connsiteX1" fmla="*/ 34290 w 83819"/>
                  <a:gd name="connsiteY1" fmla="*/ 15240 h 83974"/>
                  <a:gd name="connsiteX2" fmla="*/ 41910 w 83819"/>
                  <a:gd name="connsiteY2" fmla="*/ 22860 h 83974"/>
                  <a:gd name="connsiteX3" fmla="*/ 83820 w 83819"/>
                  <a:gd name="connsiteY3" fmla="*/ 45720 h 83974"/>
                  <a:gd name="connsiteX4" fmla="*/ 83820 w 83819"/>
                  <a:gd name="connsiteY4" fmla="*/ 49530 h 83974"/>
                  <a:gd name="connsiteX5" fmla="*/ 64770 w 83819"/>
                  <a:gd name="connsiteY5" fmla="*/ 60960 h 83974"/>
                  <a:gd name="connsiteX6" fmla="*/ 45720 w 83819"/>
                  <a:gd name="connsiteY6" fmla="*/ 76200 h 83974"/>
                  <a:gd name="connsiteX7" fmla="*/ 34290 w 83819"/>
                  <a:gd name="connsiteY7" fmla="*/ 80010 h 83974"/>
                  <a:gd name="connsiteX8" fmla="*/ 15240 w 83819"/>
                  <a:gd name="connsiteY8" fmla="*/ 72390 h 83974"/>
                  <a:gd name="connsiteX9" fmla="*/ 0 w 83819"/>
                  <a:gd name="connsiteY9" fmla="*/ 64770 h 83974"/>
                  <a:gd name="connsiteX10" fmla="*/ 15240 w 83819"/>
                  <a:gd name="connsiteY10" fmla="*/ 38100 h 83974"/>
                  <a:gd name="connsiteX11" fmla="*/ 3810 w 83819"/>
                  <a:gd name="connsiteY11" fmla="*/ 7620 h 83974"/>
                  <a:gd name="connsiteX12" fmla="*/ 19050 w 83819"/>
                  <a:gd name="connsiteY12" fmla="*/ 0 h 83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3819" h="83974">
                    <a:moveTo>
                      <a:pt x="19050" y="0"/>
                    </a:moveTo>
                    <a:cubicBezTo>
                      <a:pt x="19050" y="7620"/>
                      <a:pt x="15240" y="19050"/>
                      <a:pt x="34290" y="15240"/>
                    </a:cubicBezTo>
                    <a:cubicBezTo>
                      <a:pt x="38100" y="15240"/>
                      <a:pt x="38100" y="19050"/>
                      <a:pt x="41910" y="22860"/>
                    </a:cubicBezTo>
                    <a:cubicBezTo>
                      <a:pt x="49530" y="45720"/>
                      <a:pt x="60960" y="49530"/>
                      <a:pt x="83820" y="45720"/>
                    </a:cubicBezTo>
                    <a:cubicBezTo>
                      <a:pt x="83820" y="45720"/>
                      <a:pt x="83820" y="49530"/>
                      <a:pt x="83820" y="49530"/>
                    </a:cubicBezTo>
                    <a:cubicBezTo>
                      <a:pt x="80010" y="57150"/>
                      <a:pt x="72390" y="60960"/>
                      <a:pt x="64770" y="60960"/>
                    </a:cubicBezTo>
                    <a:cubicBezTo>
                      <a:pt x="53340" y="60960"/>
                      <a:pt x="49530" y="68580"/>
                      <a:pt x="45720" y="76200"/>
                    </a:cubicBezTo>
                    <a:cubicBezTo>
                      <a:pt x="41910" y="76200"/>
                      <a:pt x="38100" y="76200"/>
                      <a:pt x="34290" y="80010"/>
                    </a:cubicBezTo>
                    <a:cubicBezTo>
                      <a:pt x="22860" y="87630"/>
                      <a:pt x="19050" y="83820"/>
                      <a:pt x="15240" y="72390"/>
                    </a:cubicBezTo>
                    <a:cubicBezTo>
                      <a:pt x="15240" y="64770"/>
                      <a:pt x="11430" y="60960"/>
                      <a:pt x="0" y="64770"/>
                    </a:cubicBezTo>
                    <a:cubicBezTo>
                      <a:pt x="0" y="57150"/>
                      <a:pt x="0" y="45720"/>
                      <a:pt x="15240" y="38100"/>
                    </a:cubicBezTo>
                    <a:cubicBezTo>
                      <a:pt x="26670" y="34290"/>
                      <a:pt x="22860" y="19050"/>
                      <a:pt x="3810" y="7620"/>
                    </a:cubicBezTo>
                    <a:cubicBezTo>
                      <a:pt x="11430" y="15240"/>
                      <a:pt x="11430" y="3810"/>
                      <a:pt x="19050" y="0"/>
                    </a:cubicBezTo>
                    <a:close/>
                  </a:path>
                </a:pathLst>
              </a:custGeom>
              <a:solidFill>
                <a:srgbClr val="D3F7C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69" name="Freeform: Shape 1368">
                <a:extLst>
                  <a:ext uri="{FF2B5EF4-FFF2-40B4-BE49-F238E27FC236}">
                    <a16:creationId xmlns:a16="http://schemas.microsoft.com/office/drawing/2014/main" id="{637D3F6B-CF6F-5A93-C08B-2ED47BBCAB1F}"/>
                  </a:ext>
                </a:extLst>
              </p:cNvPr>
              <p:cNvSpPr/>
              <p:nvPr/>
            </p:nvSpPr>
            <p:spPr>
              <a:xfrm>
                <a:off x="8652511" y="4486459"/>
                <a:ext cx="61086" cy="58870"/>
              </a:xfrm>
              <a:custGeom>
                <a:avLst/>
                <a:gdLst>
                  <a:gd name="connsiteX0" fmla="*/ 0 w 61086"/>
                  <a:gd name="connsiteY0" fmla="*/ 32200 h 58870"/>
                  <a:gd name="connsiteX1" fmla="*/ 53340 w 61086"/>
                  <a:gd name="connsiteY1" fmla="*/ 1720 h 58870"/>
                  <a:gd name="connsiteX2" fmla="*/ 57150 w 61086"/>
                  <a:gd name="connsiteY2" fmla="*/ 5530 h 58870"/>
                  <a:gd name="connsiteX3" fmla="*/ 34290 w 61086"/>
                  <a:gd name="connsiteY3" fmla="*/ 58870 h 58870"/>
                  <a:gd name="connsiteX4" fmla="*/ 0 w 61086"/>
                  <a:gd name="connsiteY4" fmla="*/ 32200 h 58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86" h="58870">
                    <a:moveTo>
                      <a:pt x="0" y="32200"/>
                    </a:moveTo>
                    <a:cubicBezTo>
                      <a:pt x="0" y="13150"/>
                      <a:pt x="34290" y="-5900"/>
                      <a:pt x="53340" y="1720"/>
                    </a:cubicBezTo>
                    <a:cubicBezTo>
                      <a:pt x="53340" y="1720"/>
                      <a:pt x="57150" y="1720"/>
                      <a:pt x="57150" y="5530"/>
                    </a:cubicBezTo>
                    <a:cubicBezTo>
                      <a:pt x="68580" y="20770"/>
                      <a:pt x="53340" y="51250"/>
                      <a:pt x="34290" y="58870"/>
                    </a:cubicBezTo>
                    <a:cubicBezTo>
                      <a:pt x="15240" y="58870"/>
                      <a:pt x="0" y="47440"/>
                      <a:pt x="0" y="32200"/>
                    </a:cubicBezTo>
                    <a:close/>
                  </a:path>
                </a:pathLst>
              </a:custGeom>
              <a:solidFill>
                <a:srgbClr val="ADF19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70" name="Freeform: Shape 1369">
                <a:extLst>
                  <a:ext uri="{FF2B5EF4-FFF2-40B4-BE49-F238E27FC236}">
                    <a16:creationId xmlns:a16="http://schemas.microsoft.com/office/drawing/2014/main" id="{2173A542-4110-6D01-B2C2-338BDE2E44D9}"/>
                  </a:ext>
                </a:extLst>
              </p:cNvPr>
              <p:cNvSpPr/>
              <p:nvPr/>
            </p:nvSpPr>
            <p:spPr>
              <a:xfrm>
                <a:off x="5360670" y="5420873"/>
                <a:ext cx="64769" cy="54096"/>
              </a:xfrm>
              <a:custGeom>
                <a:avLst/>
                <a:gdLst>
                  <a:gd name="connsiteX0" fmla="*/ 0 w 64769"/>
                  <a:gd name="connsiteY0" fmla="*/ 27427 h 54096"/>
                  <a:gd name="connsiteX1" fmla="*/ 19050 w 64769"/>
                  <a:gd name="connsiteY1" fmla="*/ 757 h 54096"/>
                  <a:gd name="connsiteX2" fmla="*/ 60960 w 64769"/>
                  <a:gd name="connsiteY2" fmla="*/ 15997 h 54096"/>
                  <a:gd name="connsiteX3" fmla="*/ 64770 w 64769"/>
                  <a:gd name="connsiteY3" fmla="*/ 23617 h 54096"/>
                  <a:gd name="connsiteX4" fmla="*/ 22860 w 64769"/>
                  <a:gd name="connsiteY4" fmla="*/ 54097 h 54096"/>
                  <a:gd name="connsiteX5" fmla="*/ 0 w 64769"/>
                  <a:gd name="connsiteY5" fmla="*/ 27427 h 54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769" h="54096">
                    <a:moveTo>
                      <a:pt x="0" y="27427"/>
                    </a:moveTo>
                    <a:cubicBezTo>
                      <a:pt x="0" y="12187"/>
                      <a:pt x="7620" y="4567"/>
                      <a:pt x="19050" y="757"/>
                    </a:cubicBezTo>
                    <a:cubicBezTo>
                      <a:pt x="34290" y="-3053"/>
                      <a:pt x="57150" y="8377"/>
                      <a:pt x="60960" y="15997"/>
                    </a:cubicBezTo>
                    <a:cubicBezTo>
                      <a:pt x="60960" y="15997"/>
                      <a:pt x="64770" y="19807"/>
                      <a:pt x="64770" y="23617"/>
                    </a:cubicBezTo>
                    <a:cubicBezTo>
                      <a:pt x="64770" y="35047"/>
                      <a:pt x="38100" y="54097"/>
                      <a:pt x="22860" y="54097"/>
                    </a:cubicBezTo>
                    <a:cubicBezTo>
                      <a:pt x="7620" y="54097"/>
                      <a:pt x="0" y="42667"/>
                      <a:pt x="0" y="27427"/>
                    </a:cubicBezTo>
                    <a:close/>
                  </a:path>
                </a:pathLst>
              </a:custGeom>
              <a:solidFill>
                <a:srgbClr val="88EA6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71" name="Freeform: Shape 1370">
                <a:extLst>
                  <a:ext uri="{FF2B5EF4-FFF2-40B4-BE49-F238E27FC236}">
                    <a16:creationId xmlns:a16="http://schemas.microsoft.com/office/drawing/2014/main" id="{AEC6ABB4-A7CB-7698-576C-7A7A753A3219}"/>
                  </a:ext>
                </a:extLst>
              </p:cNvPr>
              <p:cNvSpPr/>
              <p:nvPr/>
            </p:nvSpPr>
            <p:spPr>
              <a:xfrm>
                <a:off x="4712970" y="5975756"/>
                <a:ext cx="56600" cy="61786"/>
              </a:xfrm>
              <a:custGeom>
                <a:avLst/>
                <a:gdLst>
                  <a:gd name="connsiteX0" fmla="*/ 0 w 56600"/>
                  <a:gd name="connsiteY0" fmla="*/ 32614 h 61786"/>
                  <a:gd name="connsiteX1" fmla="*/ 22860 w 56600"/>
                  <a:gd name="connsiteY1" fmla="*/ 9754 h 61786"/>
                  <a:gd name="connsiteX2" fmla="*/ 49530 w 56600"/>
                  <a:gd name="connsiteY2" fmla="*/ 2134 h 61786"/>
                  <a:gd name="connsiteX3" fmla="*/ 53340 w 56600"/>
                  <a:gd name="connsiteY3" fmla="*/ 24994 h 61786"/>
                  <a:gd name="connsiteX4" fmla="*/ 49530 w 56600"/>
                  <a:gd name="connsiteY4" fmla="*/ 55474 h 61786"/>
                  <a:gd name="connsiteX5" fmla="*/ 22860 w 56600"/>
                  <a:gd name="connsiteY5" fmla="*/ 59284 h 61786"/>
                  <a:gd name="connsiteX6" fmla="*/ 3810 w 56600"/>
                  <a:gd name="connsiteY6" fmla="*/ 40234 h 61786"/>
                  <a:gd name="connsiteX7" fmla="*/ 0 w 56600"/>
                  <a:gd name="connsiteY7" fmla="*/ 32614 h 6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600" h="61786">
                    <a:moveTo>
                      <a:pt x="0" y="32614"/>
                    </a:moveTo>
                    <a:cubicBezTo>
                      <a:pt x="0" y="13564"/>
                      <a:pt x="3810" y="9754"/>
                      <a:pt x="22860" y="9754"/>
                    </a:cubicBezTo>
                    <a:cubicBezTo>
                      <a:pt x="34290" y="9754"/>
                      <a:pt x="38100" y="-5486"/>
                      <a:pt x="49530" y="2134"/>
                    </a:cubicBezTo>
                    <a:cubicBezTo>
                      <a:pt x="57150" y="5944"/>
                      <a:pt x="49530" y="17374"/>
                      <a:pt x="53340" y="24994"/>
                    </a:cubicBezTo>
                    <a:cubicBezTo>
                      <a:pt x="60960" y="36424"/>
                      <a:pt x="53340" y="47854"/>
                      <a:pt x="49530" y="55474"/>
                    </a:cubicBezTo>
                    <a:cubicBezTo>
                      <a:pt x="45720" y="63094"/>
                      <a:pt x="30480" y="63094"/>
                      <a:pt x="22860" y="59284"/>
                    </a:cubicBezTo>
                    <a:cubicBezTo>
                      <a:pt x="11430" y="59284"/>
                      <a:pt x="3810" y="51664"/>
                      <a:pt x="3810" y="40234"/>
                    </a:cubicBezTo>
                    <a:cubicBezTo>
                      <a:pt x="0" y="36424"/>
                      <a:pt x="0" y="36424"/>
                      <a:pt x="0" y="32614"/>
                    </a:cubicBezTo>
                    <a:close/>
                  </a:path>
                </a:pathLst>
              </a:custGeom>
              <a:solidFill>
                <a:srgbClr val="99ED7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72" name="Freeform: Shape 1371">
                <a:extLst>
                  <a:ext uri="{FF2B5EF4-FFF2-40B4-BE49-F238E27FC236}">
                    <a16:creationId xmlns:a16="http://schemas.microsoft.com/office/drawing/2014/main" id="{3BA0FB99-B0CF-9FFA-0CDC-93A80A13D04F}"/>
                  </a:ext>
                </a:extLst>
              </p:cNvPr>
              <p:cNvSpPr/>
              <p:nvPr/>
            </p:nvSpPr>
            <p:spPr>
              <a:xfrm>
                <a:off x="8292792" y="4529342"/>
                <a:ext cx="62538" cy="65517"/>
              </a:xfrm>
              <a:custGeom>
                <a:avLst/>
                <a:gdLst>
                  <a:gd name="connsiteX0" fmla="*/ 24438 w 62538"/>
                  <a:gd name="connsiteY0" fmla="*/ 65517 h 65517"/>
                  <a:gd name="connsiteX1" fmla="*/ 16818 w 62538"/>
                  <a:gd name="connsiteY1" fmla="*/ 57897 h 65517"/>
                  <a:gd name="connsiteX2" fmla="*/ 5388 w 62538"/>
                  <a:gd name="connsiteY2" fmla="*/ 50277 h 65517"/>
                  <a:gd name="connsiteX3" fmla="*/ 1578 w 62538"/>
                  <a:gd name="connsiteY3" fmla="*/ 42657 h 65517"/>
                  <a:gd name="connsiteX4" fmla="*/ 9198 w 62538"/>
                  <a:gd name="connsiteY4" fmla="*/ 19797 h 65517"/>
                  <a:gd name="connsiteX5" fmla="*/ 43488 w 62538"/>
                  <a:gd name="connsiteY5" fmla="*/ 747 h 65517"/>
                  <a:gd name="connsiteX6" fmla="*/ 62538 w 62538"/>
                  <a:gd name="connsiteY6" fmla="*/ 27417 h 65517"/>
                  <a:gd name="connsiteX7" fmla="*/ 62538 w 62538"/>
                  <a:gd name="connsiteY7" fmla="*/ 35037 h 65517"/>
                  <a:gd name="connsiteX8" fmla="*/ 43488 w 62538"/>
                  <a:gd name="connsiteY8" fmla="*/ 57897 h 65517"/>
                  <a:gd name="connsiteX9" fmla="*/ 24438 w 62538"/>
                  <a:gd name="connsiteY9" fmla="*/ 65517 h 65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538" h="65517">
                    <a:moveTo>
                      <a:pt x="24438" y="65517"/>
                    </a:moveTo>
                    <a:cubicBezTo>
                      <a:pt x="20628" y="65517"/>
                      <a:pt x="16818" y="61707"/>
                      <a:pt x="16818" y="57897"/>
                    </a:cubicBezTo>
                    <a:cubicBezTo>
                      <a:pt x="16818" y="50277"/>
                      <a:pt x="13008" y="46467"/>
                      <a:pt x="5388" y="50277"/>
                    </a:cubicBezTo>
                    <a:cubicBezTo>
                      <a:pt x="1578" y="50277"/>
                      <a:pt x="-2232" y="46467"/>
                      <a:pt x="1578" y="42657"/>
                    </a:cubicBezTo>
                    <a:cubicBezTo>
                      <a:pt x="5388" y="35037"/>
                      <a:pt x="5388" y="27417"/>
                      <a:pt x="9198" y="19797"/>
                    </a:cubicBezTo>
                    <a:cubicBezTo>
                      <a:pt x="13008" y="8367"/>
                      <a:pt x="28248" y="-3063"/>
                      <a:pt x="43488" y="747"/>
                    </a:cubicBezTo>
                    <a:cubicBezTo>
                      <a:pt x="51108" y="4557"/>
                      <a:pt x="62538" y="19797"/>
                      <a:pt x="62538" y="27417"/>
                    </a:cubicBezTo>
                    <a:cubicBezTo>
                      <a:pt x="62538" y="31227"/>
                      <a:pt x="62538" y="31227"/>
                      <a:pt x="62538" y="35037"/>
                    </a:cubicBezTo>
                    <a:cubicBezTo>
                      <a:pt x="47298" y="38847"/>
                      <a:pt x="47298" y="50277"/>
                      <a:pt x="43488" y="57897"/>
                    </a:cubicBezTo>
                    <a:cubicBezTo>
                      <a:pt x="35868" y="61707"/>
                      <a:pt x="32058" y="65517"/>
                      <a:pt x="24438" y="65517"/>
                    </a:cubicBezTo>
                    <a:close/>
                  </a:path>
                </a:pathLst>
              </a:custGeom>
              <a:solidFill>
                <a:srgbClr val="B8F3A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73" name="Freeform: Shape 1372">
                <a:extLst>
                  <a:ext uri="{FF2B5EF4-FFF2-40B4-BE49-F238E27FC236}">
                    <a16:creationId xmlns:a16="http://schemas.microsoft.com/office/drawing/2014/main" id="{FB4CA8B0-C9A4-98C4-442A-EE7013CFFD33}"/>
                  </a:ext>
                </a:extLst>
              </p:cNvPr>
              <p:cNvSpPr/>
              <p:nvPr/>
            </p:nvSpPr>
            <p:spPr>
              <a:xfrm>
                <a:off x="5650231" y="4819650"/>
                <a:ext cx="68580" cy="80010"/>
              </a:xfrm>
              <a:custGeom>
                <a:avLst/>
                <a:gdLst>
                  <a:gd name="connsiteX0" fmla="*/ 34290 w 68580"/>
                  <a:gd name="connsiteY0" fmla="*/ 45720 h 80010"/>
                  <a:gd name="connsiteX1" fmla="*/ 19050 w 68580"/>
                  <a:gd name="connsiteY1" fmla="*/ 7620 h 80010"/>
                  <a:gd name="connsiteX2" fmla="*/ 22860 w 68580"/>
                  <a:gd name="connsiteY2" fmla="*/ 0 h 80010"/>
                  <a:gd name="connsiteX3" fmla="*/ 30480 w 68580"/>
                  <a:gd name="connsiteY3" fmla="*/ 3810 h 80010"/>
                  <a:gd name="connsiteX4" fmla="*/ 38100 w 68580"/>
                  <a:gd name="connsiteY4" fmla="*/ 15240 h 80010"/>
                  <a:gd name="connsiteX5" fmla="*/ 57150 w 68580"/>
                  <a:gd name="connsiteY5" fmla="*/ 26670 h 80010"/>
                  <a:gd name="connsiteX6" fmla="*/ 68580 w 68580"/>
                  <a:gd name="connsiteY6" fmla="*/ 41910 h 80010"/>
                  <a:gd name="connsiteX7" fmla="*/ 57150 w 68580"/>
                  <a:gd name="connsiteY7" fmla="*/ 53340 h 80010"/>
                  <a:gd name="connsiteX8" fmla="*/ 38100 w 68580"/>
                  <a:gd name="connsiteY8" fmla="*/ 68580 h 80010"/>
                  <a:gd name="connsiteX9" fmla="*/ 15240 w 68580"/>
                  <a:gd name="connsiteY9" fmla="*/ 80010 h 80010"/>
                  <a:gd name="connsiteX10" fmla="*/ 0 w 68580"/>
                  <a:gd name="connsiteY10" fmla="*/ 60960 h 80010"/>
                  <a:gd name="connsiteX11" fmla="*/ 11430 w 68580"/>
                  <a:gd name="connsiteY11" fmla="*/ 49530 h 80010"/>
                  <a:gd name="connsiteX12" fmla="*/ 34290 w 68580"/>
                  <a:gd name="connsiteY12" fmla="*/ 45720 h 80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80" h="80010">
                    <a:moveTo>
                      <a:pt x="34290" y="45720"/>
                    </a:moveTo>
                    <a:cubicBezTo>
                      <a:pt x="22860" y="34290"/>
                      <a:pt x="22860" y="19050"/>
                      <a:pt x="19050" y="7620"/>
                    </a:cubicBezTo>
                    <a:cubicBezTo>
                      <a:pt x="19050" y="3810"/>
                      <a:pt x="19050" y="0"/>
                      <a:pt x="22860" y="0"/>
                    </a:cubicBezTo>
                    <a:cubicBezTo>
                      <a:pt x="26670" y="0"/>
                      <a:pt x="26670" y="0"/>
                      <a:pt x="30480" y="3810"/>
                    </a:cubicBezTo>
                    <a:cubicBezTo>
                      <a:pt x="34290" y="7620"/>
                      <a:pt x="38100" y="11430"/>
                      <a:pt x="38100" y="15240"/>
                    </a:cubicBezTo>
                    <a:cubicBezTo>
                      <a:pt x="38100" y="22860"/>
                      <a:pt x="45720" y="26670"/>
                      <a:pt x="57150" y="26670"/>
                    </a:cubicBezTo>
                    <a:cubicBezTo>
                      <a:pt x="68580" y="26670"/>
                      <a:pt x="68580" y="34290"/>
                      <a:pt x="68580" y="41910"/>
                    </a:cubicBezTo>
                    <a:cubicBezTo>
                      <a:pt x="68580" y="49530"/>
                      <a:pt x="64770" y="53340"/>
                      <a:pt x="57150" y="53340"/>
                    </a:cubicBezTo>
                    <a:cubicBezTo>
                      <a:pt x="45720" y="53340"/>
                      <a:pt x="38100" y="57150"/>
                      <a:pt x="38100" y="68580"/>
                    </a:cubicBezTo>
                    <a:cubicBezTo>
                      <a:pt x="38100" y="76200"/>
                      <a:pt x="26670" y="80010"/>
                      <a:pt x="15240" y="80010"/>
                    </a:cubicBezTo>
                    <a:cubicBezTo>
                      <a:pt x="3810" y="80010"/>
                      <a:pt x="0" y="68580"/>
                      <a:pt x="0" y="60960"/>
                    </a:cubicBezTo>
                    <a:cubicBezTo>
                      <a:pt x="0" y="53340"/>
                      <a:pt x="3810" y="53340"/>
                      <a:pt x="11430" y="49530"/>
                    </a:cubicBezTo>
                    <a:cubicBezTo>
                      <a:pt x="15240" y="49530"/>
                      <a:pt x="22860" y="49530"/>
                      <a:pt x="34290" y="45720"/>
                    </a:cubicBezTo>
                    <a:close/>
                  </a:path>
                </a:pathLst>
              </a:custGeom>
              <a:solidFill>
                <a:srgbClr val="C5F5B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74" name="Freeform: Shape 1373">
                <a:extLst>
                  <a:ext uri="{FF2B5EF4-FFF2-40B4-BE49-F238E27FC236}">
                    <a16:creationId xmlns:a16="http://schemas.microsoft.com/office/drawing/2014/main" id="{95BEB2B8-5994-700F-73AA-C7287943EFBF}"/>
                  </a:ext>
                </a:extLst>
              </p:cNvPr>
              <p:cNvSpPr/>
              <p:nvPr/>
            </p:nvSpPr>
            <p:spPr>
              <a:xfrm>
                <a:off x="7278408" y="4244340"/>
                <a:ext cx="84090" cy="60007"/>
              </a:xfrm>
              <a:custGeom>
                <a:avLst/>
                <a:gdLst>
                  <a:gd name="connsiteX0" fmla="*/ 25362 w 84090"/>
                  <a:gd name="connsiteY0" fmla="*/ 0 h 60007"/>
                  <a:gd name="connsiteX1" fmla="*/ 48223 w 84090"/>
                  <a:gd name="connsiteY1" fmla="*/ 11430 h 60007"/>
                  <a:gd name="connsiteX2" fmla="*/ 82512 w 84090"/>
                  <a:gd name="connsiteY2" fmla="*/ 45720 h 60007"/>
                  <a:gd name="connsiteX3" fmla="*/ 78703 w 84090"/>
                  <a:gd name="connsiteY3" fmla="*/ 57150 h 60007"/>
                  <a:gd name="connsiteX4" fmla="*/ 63462 w 84090"/>
                  <a:gd name="connsiteY4" fmla="*/ 57150 h 60007"/>
                  <a:gd name="connsiteX5" fmla="*/ 6312 w 84090"/>
                  <a:gd name="connsiteY5" fmla="*/ 38100 h 60007"/>
                  <a:gd name="connsiteX6" fmla="*/ 2503 w 84090"/>
                  <a:gd name="connsiteY6" fmla="*/ 30480 h 60007"/>
                  <a:gd name="connsiteX7" fmla="*/ 10123 w 84090"/>
                  <a:gd name="connsiteY7" fmla="*/ 22860 h 60007"/>
                  <a:gd name="connsiteX8" fmla="*/ 25362 w 84090"/>
                  <a:gd name="connsiteY8" fmla="*/ 0 h 6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090" h="60007">
                    <a:moveTo>
                      <a:pt x="25362" y="0"/>
                    </a:moveTo>
                    <a:cubicBezTo>
                      <a:pt x="36793" y="3810"/>
                      <a:pt x="40603" y="7620"/>
                      <a:pt x="48223" y="11430"/>
                    </a:cubicBezTo>
                    <a:cubicBezTo>
                      <a:pt x="67273" y="15240"/>
                      <a:pt x="71082" y="34290"/>
                      <a:pt x="82512" y="45720"/>
                    </a:cubicBezTo>
                    <a:cubicBezTo>
                      <a:pt x="86323" y="49530"/>
                      <a:pt x="82512" y="53340"/>
                      <a:pt x="78703" y="57150"/>
                    </a:cubicBezTo>
                    <a:cubicBezTo>
                      <a:pt x="74893" y="60960"/>
                      <a:pt x="67273" y="60960"/>
                      <a:pt x="63462" y="57150"/>
                    </a:cubicBezTo>
                    <a:cubicBezTo>
                      <a:pt x="48223" y="45720"/>
                      <a:pt x="25362" y="45720"/>
                      <a:pt x="6312" y="38100"/>
                    </a:cubicBezTo>
                    <a:cubicBezTo>
                      <a:pt x="-1307" y="38100"/>
                      <a:pt x="-1307" y="34290"/>
                      <a:pt x="2503" y="30480"/>
                    </a:cubicBezTo>
                    <a:cubicBezTo>
                      <a:pt x="6312" y="26670"/>
                      <a:pt x="6312" y="22860"/>
                      <a:pt x="10123" y="22860"/>
                    </a:cubicBezTo>
                    <a:cubicBezTo>
                      <a:pt x="21553" y="15240"/>
                      <a:pt x="21553" y="7620"/>
                      <a:pt x="25362" y="0"/>
                    </a:cubicBezTo>
                    <a:close/>
                  </a:path>
                </a:pathLst>
              </a:custGeom>
              <a:solidFill>
                <a:srgbClr val="AFF19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75" name="Freeform: Shape 1374">
                <a:extLst>
                  <a:ext uri="{FF2B5EF4-FFF2-40B4-BE49-F238E27FC236}">
                    <a16:creationId xmlns:a16="http://schemas.microsoft.com/office/drawing/2014/main" id="{1666FE91-0DAF-DB5E-A6ED-E436E7A40ACC}"/>
                  </a:ext>
                </a:extLst>
              </p:cNvPr>
              <p:cNvSpPr/>
              <p:nvPr/>
            </p:nvSpPr>
            <p:spPr>
              <a:xfrm>
                <a:off x="5196840" y="5250180"/>
                <a:ext cx="68580" cy="49530"/>
              </a:xfrm>
              <a:custGeom>
                <a:avLst/>
                <a:gdLst>
                  <a:gd name="connsiteX0" fmla="*/ 30480 w 68580"/>
                  <a:gd name="connsiteY0" fmla="*/ 49530 h 49530"/>
                  <a:gd name="connsiteX1" fmla="*/ 0 w 68580"/>
                  <a:gd name="connsiteY1" fmla="*/ 26670 h 49530"/>
                  <a:gd name="connsiteX2" fmla="*/ 30480 w 68580"/>
                  <a:gd name="connsiteY2" fmla="*/ 0 h 49530"/>
                  <a:gd name="connsiteX3" fmla="*/ 68580 w 68580"/>
                  <a:gd name="connsiteY3" fmla="*/ 30480 h 49530"/>
                  <a:gd name="connsiteX4" fmla="*/ 30480 w 68580"/>
                  <a:gd name="connsiteY4" fmla="*/ 49530 h 49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80" h="49530">
                    <a:moveTo>
                      <a:pt x="30480" y="49530"/>
                    </a:moveTo>
                    <a:cubicBezTo>
                      <a:pt x="19050" y="49530"/>
                      <a:pt x="0" y="34290"/>
                      <a:pt x="0" y="26670"/>
                    </a:cubicBezTo>
                    <a:cubicBezTo>
                      <a:pt x="0" y="15240"/>
                      <a:pt x="15240" y="0"/>
                      <a:pt x="30480" y="0"/>
                    </a:cubicBezTo>
                    <a:cubicBezTo>
                      <a:pt x="41910" y="0"/>
                      <a:pt x="64770" y="22860"/>
                      <a:pt x="68580" y="30480"/>
                    </a:cubicBezTo>
                    <a:cubicBezTo>
                      <a:pt x="68580" y="38100"/>
                      <a:pt x="45720" y="49530"/>
                      <a:pt x="30480" y="49530"/>
                    </a:cubicBezTo>
                    <a:close/>
                  </a:path>
                </a:pathLst>
              </a:custGeom>
              <a:solidFill>
                <a:srgbClr val="9EEE7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76" name="Freeform: Shape 1375">
                <a:extLst>
                  <a:ext uri="{FF2B5EF4-FFF2-40B4-BE49-F238E27FC236}">
                    <a16:creationId xmlns:a16="http://schemas.microsoft.com/office/drawing/2014/main" id="{C2281429-72B1-BBEA-2F21-EEFE8B7E2E33}"/>
                  </a:ext>
                </a:extLst>
              </p:cNvPr>
              <p:cNvSpPr/>
              <p:nvPr/>
            </p:nvSpPr>
            <p:spPr>
              <a:xfrm>
                <a:off x="8356073" y="4549140"/>
                <a:ext cx="90697" cy="50725"/>
              </a:xfrm>
              <a:custGeom>
                <a:avLst/>
                <a:gdLst>
                  <a:gd name="connsiteX0" fmla="*/ 71647 w 90697"/>
                  <a:gd name="connsiteY0" fmla="*/ 19050 h 50725"/>
                  <a:gd name="connsiteX1" fmla="*/ 90697 w 90697"/>
                  <a:gd name="connsiteY1" fmla="*/ 38100 h 50725"/>
                  <a:gd name="connsiteX2" fmla="*/ 56408 w 90697"/>
                  <a:gd name="connsiteY2" fmla="*/ 45720 h 50725"/>
                  <a:gd name="connsiteX3" fmla="*/ 48788 w 90697"/>
                  <a:gd name="connsiteY3" fmla="*/ 41910 h 50725"/>
                  <a:gd name="connsiteX4" fmla="*/ 14497 w 90697"/>
                  <a:gd name="connsiteY4" fmla="*/ 41910 h 50725"/>
                  <a:gd name="connsiteX5" fmla="*/ 3067 w 90697"/>
                  <a:gd name="connsiteY5" fmla="*/ 22860 h 50725"/>
                  <a:gd name="connsiteX6" fmla="*/ 18308 w 90697"/>
                  <a:gd name="connsiteY6" fmla="*/ 22860 h 50725"/>
                  <a:gd name="connsiteX7" fmla="*/ 37358 w 90697"/>
                  <a:gd name="connsiteY7" fmla="*/ 19050 h 50725"/>
                  <a:gd name="connsiteX8" fmla="*/ 41167 w 90697"/>
                  <a:gd name="connsiteY8" fmla="*/ 11430 h 50725"/>
                  <a:gd name="connsiteX9" fmla="*/ 64027 w 90697"/>
                  <a:gd name="connsiteY9" fmla="*/ 0 h 50725"/>
                  <a:gd name="connsiteX10" fmla="*/ 71647 w 90697"/>
                  <a:gd name="connsiteY10" fmla="*/ 19050 h 5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697" h="50725">
                    <a:moveTo>
                      <a:pt x="71647" y="19050"/>
                    </a:moveTo>
                    <a:cubicBezTo>
                      <a:pt x="71647" y="30480"/>
                      <a:pt x="79267" y="38100"/>
                      <a:pt x="90697" y="38100"/>
                    </a:cubicBezTo>
                    <a:cubicBezTo>
                      <a:pt x="75458" y="53340"/>
                      <a:pt x="71647" y="53340"/>
                      <a:pt x="56408" y="45720"/>
                    </a:cubicBezTo>
                    <a:cubicBezTo>
                      <a:pt x="52597" y="45720"/>
                      <a:pt x="48788" y="41910"/>
                      <a:pt x="48788" y="41910"/>
                    </a:cubicBezTo>
                    <a:cubicBezTo>
                      <a:pt x="37358" y="53340"/>
                      <a:pt x="25927" y="38100"/>
                      <a:pt x="14497" y="41910"/>
                    </a:cubicBezTo>
                    <a:cubicBezTo>
                      <a:pt x="3067" y="41910"/>
                      <a:pt x="-4553" y="26670"/>
                      <a:pt x="3067" y="22860"/>
                    </a:cubicBezTo>
                    <a:cubicBezTo>
                      <a:pt x="6877" y="15240"/>
                      <a:pt x="14497" y="19050"/>
                      <a:pt x="18308" y="22860"/>
                    </a:cubicBezTo>
                    <a:cubicBezTo>
                      <a:pt x="29738" y="30480"/>
                      <a:pt x="29738" y="30480"/>
                      <a:pt x="37358" y="19050"/>
                    </a:cubicBezTo>
                    <a:cubicBezTo>
                      <a:pt x="37358" y="15240"/>
                      <a:pt x="41167" y="15240"/>
                      <a:pt x="41167" y="11430"/>
                    </a:cubicBezTo>
                    <a:cubicBezTo>
                      <a:pt x="44977" y="0"/>
                      <a:pt x="52597" y="0"/>
                      <a:pt x="64027" y="0"/>
                    </a:cubicBezTo>
                    <a:cubicBezTo>
                      <a:pt x="75458" y="3810"/>
                      <a:pt x="71647" y="11430"/>
                      <a:pt x="71647" y="19050"/>
                    </a:cubicBezTo>
                    <a:close/>
                  </a:path>
                </a:pathLst>
              </a:custGeom>
              <a:solidFill>
                <a:srgbClr val="B8F3A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77" name="Freeform: Shape 1376">
                <a:extLst>
                  <a:ext uri="{FF2B5EF4-FFF2-40B4-BE49-F238E27FC236}">
                    <a16:creationId xmlns:a16="http://schemas.microsoft.com/office/drawing/2014/main" id="{E7D44884-12AD-4EB3-CD5C-7E689FD8F79E}"/>
                  </a:ext>
                </a:extLst>
              </p:cNvPr>
              <p:cNvSpPr/>
              <p:nvPr/>
            </p:nvSpPr>
            <p:spPr>
              <a:xfrm>
                <a:off x="6541883" y="5337220"/>
                <a:ext cx="50129" cy="70182"/>
              </a:xfrm>
              <a:custGeom>
                <a:avLst/>
                <a:gdLst>
                  <a:gd name="connsiteX0" fmla="*/ 49418 w 50129"/>
                  <a:gd name="connsiteY0" fmla="*/ 15829 h 70182"/>
                  <a:gd name="connsiteX1" fmla="*/ 37988 w 50129"/>
                  <a:gd name="connsiteY1" fmla="*/ 23449 h 70182"/>
                  <a:gd name="connsiteX2" fmla="*/ 30368 w 50129"/>
                  <a:gd name="connsiteY2" fmla="*/ 27259 h 70182"/>
                  <a:gd name="connsiteX3" fmla="*/ 41798 w 50129"/>
                  <a:gd name="connsiteY3" fmla="*/ 34879 h 70182"/>
                  <a:gd name="connsiteX4" fmla="*/ 37988 w 50129"/>
                  <a:gd name="connsiteY4" fmla="*/ 57740 h 70182"/>
                  <a:gd name="connsiteX5" fmla="*/ 18938 w 50129"/>
                  <a:gd name="connsiteY5" fmla="*/ 69169 h 70182"/>
                  <a:gd name="connsiteX6" fmla="*/ 7507 w 50129"/>
                  <a:gd name="connsiteY6" fmla="*/ 38690 h 70182"/>
                  <a:gd name="connsiteX7" fmla="*/ 7507 w 50129"/>
                  <a:gd name="connsiteY7" fmla="*/ 23449 h 70182"/>
                  <a:gd name="connsiteX8" fmla="*/ 7507 w 50129"/>
                  <a:gd name="connsiteY8" fmla="*/ 23449 h 70182"/>
                  <a:gd name="connsiteX9" fmla="*/ 3698 w 50129"/>
                  <a:gd name="connsiteY9" fmla="*/ 4399 h 70182"/>
                  <a:gd name="connsiteX10" fmla="*/ 30368 w 50129"/>
                  <a:gd name="connsiteY10" fmla="*/ 4399 h 70182"/>
                  <a:gd name="connsiteX11" fmla="*/ 49418 w 50129"/>
                  <a:gd name="connsiteY11" fmla="*/ 15829 h 70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129" h="70182">
                    <a:moveTo>
                      <a:pt x="49418" y="15829"/>
                    </a:moveTo>
                    <a:cubicBezTo>
                      <a:pt x="45607" y="19640"/>
                      <a:pt x="41798" y="23449"/>
                      <a:pt x="37988" y="23449"/>
                    </a:cubicBezTo>
                    <a:cubicBezTo>
                      <a:pt x="34178" y="27259"/>
                      <a:pt x="34178" y="27259"/>
                      <a:pt x="30368" y="27259"/>
                    </a:cubicBezTo>
                    <a:cubicBezTo>
                      <a:pt x="30368" y="34879"/>
                      <a:pt x="37988" y="31069"/>
                      <a:pt x="41798" y="34879"/>
                    </a:cubicBezTo>
                    <a:cubicBezTo>
                      <a:pt x="60848" y="46309"/>
                      <a:pt x="41798" y="50119"/>
                      <a:pt x="37988" y="57740"/>
                    </a:cubicBezTo>
                    <a:cubicBezTo>
                      <a:pt x="37988" y="65359"/>
                      <a:pt x="30368" y="72979"/>
                      <a:pt x="18938" y="69169"/>
                    </a:cubicBezTo>
                    <a:cubicBezTo>
                      <a:pt x="-3922" y="61549"/>
                      <a:pt x="-3922" y="53929"/>
                      <a:pt x="7507" y="38690"/>
                    </a:cubicBezTo>
                    <a:cubicBezTo>
                      <a:pt x="11318" y="34879"/>
                      <a:pt x="15128" y="27259"/>
                      <a:pt x="7507" y="23449"/>
                    </a:cubicBezTo>
                    <a:cubicBezTo>
                      <a:pt x="7507" y="23449"/>
                      <a:pt x="7507" y="23449"/>
                      <a:pt x="7507" y="23449"/>
                    </a:cubicBezTo>
                    <a:cubicBezTo>
                      <a:pt x="-112" y="15829"/>
                      <a:pt x="-112" y="8209"/>
                      <a:pt x="3698" y="4399"/>
                    </a:cubicBezTo>
                    <a:cubicBezTo>
                      <a:pt x="11318" y="-3221"/>
                      <a:pt x="22748" y="590"/>
                      <a:pt x="30368" y="4399"/>
                    </a:cubicBezTo>
                    <a:cubicBezTo>
                      <a:pt x="37988" y="4399"/>
                      <a:pt x="41798" y="12019"/>
                      <a:pt x="49418" y="15829"/>
                    </a:cubicBezTo>
                    <a:close/>
                  </a:path>
                </a:pathLst>
              </a:custGeom>
              <a:solidFill>
                <a:srgbClr val="9EEE8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78" name="Freeform: Shape 1377">
                <a:extLst>
                  <a:ext uri="{FF2B5EF4-FFF2-40B4-BE49-F238E27FC236}">
                    <a16:creationId xmlns:a16="http://schemas.microsoft.com/office/drawing/2014/main" id="{BF2B9F8A-94E6-560A-BC4C-616B8365DD70}"/>
                  </a:ext>
                </a:extLst>
              </p:cNvPr>
              <p:cNvSpPr/>
              <p:nvPr/>
            </p:nvSpPr>
            <p:spPr>
              <a:xfrm>
                <a:off x="5775961" y="4648200"/>
                <a:ext cx="72389" cy="45719"/>
              </a:xfrm>
              <a:custGeom>
                <a:avLst/>
                <a:gdLst>
                  <a:gd name="connsiteX0" fmla="*/ 41910 w 72389"/>
                  <a:gd name="connsiteY0" fmla="*/ 45720 h 45719"/>
                  <a:gd name="connsiteX1" fmla="*/ 3810 w 72389"/>
                  <a:gd name="connsiteY1" fmla="*/ 30480 h 45719"/>
                  <a:gd name="connsiteX2" fmla="*/ 0 w 72389"/>
                  <a:gd name="connsiteY2" fmla="*/ 26670 h 45719"/>
                  <a:gd name="connsiteX3" fmla="*/ 30480 w 72389"/>
                  <a:gd name="connsiteY3" fmla="*/ 0 h 45719"/>
                  <a:gd name="connsiteX4" fmla="*/ 72390 w 72389"/>
                  <a:gd name="connsiteY4" fmla="*/ 30480 h 45719"/>
                  <a:gd name="connsiteX5" fmla="*/ 41910 w 72389"/>
                  <a:gd name="connsiteY5" fmla="*/ 45720 h 4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89" h="45719">
                    <a:moveTo>
                      <a:pt x="41910" y="45720"/>
                    </a:moveTo>
                    <a:cubicBezTo>
                      <a:pt x="30480" y="45720"/>
                      <a:pt x="19050" y="34290"/>
                      <a:pt x="3810" y="30480"/>
                    </a:cubicBezTo>
                    <a:cubicBezTo>
                      <a:pt x="3810" y="30480"/>
                      <a:pt x="0" y="26670"/>
                      <a:pt x="0" y="26670"/>
                    </a:cubicBezTo>
                    <a:cubicBezTo>
                      <a:pt x="0" y="19050"/>
                      <a:pt x="19050" y="0"/>
                      <a:pt x="30480" y="0"/>
                    </a:cubicBezTo>
                    <a:cubicBezTo>
                      <a:pt x="53340" y="0"/>
                      <a:pt x="68580" y="15240"/>
                      <a:pt x="72390" y="30480"/>
                    </a:cubicBezTo>
                    <a:cubicBezTo>
                      <a:pt x="72390" y="38100"/>
                      <a:pt x="57150" y="45720"/>
                      <a:pt x="41910" y="45720"/>
                    </a:cubicBezTo>
                    <a:close/>
                  </a:path>
                </a:pathLst>
              </a:custGeom>
              <a:solidFill>
                <a:srgbClr val="C5F5B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79" name="Freeform: Shape 1378">
                <a:extLst>
                  <a:ext uri="{FF2B5EF4-FFF2-40B4-BE49-F238E27FC236}">
                    <a16:creationId xmlns:a16="http://schemas.microsoft.com/office/drawing/2014/main" id="{35A8B404-CCD0-5B98-2A08-B5F1F3D9441C}"/>
                  </a:ext>
                </a:extLst>
              </p:cNvPr>
              <p:cNvSpPr/>
              <p:nvPr/>
            </p:nvSpPr>
            <p:spPr>
              <a:xfrm>
                <a:off x="8241031" y="4288154"/>
                <a:ext cx="77697" cy="70485"/>
              </a:xfrm>
              <a:custGeom>
                <a:avLst/>
                <a:gdLst>
                  <a:gd name="connsiteX0" fmla="*/ 38100 w 77697"/>
                  <a:gd name="connsiteY0" fmla="*/ 17145 h 70485"/>
                  <a:gd name="connsiteX1" fmla="*/ 49530 w 77697"/>
                  <a:gd name="connsiteY1" fmla="*/ 5715 h 70485"/>
                  <a:gd name="connsiteX2" fmla="*/ 72390 w 77697"/>
                  <a:gd name="connsiteY2" fmla="*/ 5715 h 70485"/>
                  <a:gd name="connsiteX3" fmla="*/ 68580 w 77697"/>
                  <a:gd name="connsiteY3" fmla="*/ 24765 h 70485"/>
                  <a:gd name="connsiteX4" fmla="*/ 49530 w 77697"/>
                  <a:gd name="connsiteY4" fmla="*/ 59055 h 70485"/>
                  <a:gd name="connsiteX5" fmla="*/ 34290 w 77697"/>
                  <a:gd name="connsiteY5" fmla="*/ 70485 h 70485"/>
                  <a:gd name="connsiteX6" fmla="*/ 26670 w 77697"/>
                  <a:gd name="connsiteY6" fmla="*/ 59055 h 70485"/>
                  <a:gd name="connsiteX7" fmla="*/ 15240 w 77697"/>
                  <a:gd name="connsiteY7" fmla="*/ 47625 h 70485"/>
                  <a:gd name="connsiteX8" fmla="*/ 0 w 77697"/>
                  <a:gd name="connsiteY8" fmla="*/ 36195 h 70485"/>
                  <a:gd name="connsiteX9" fmla="*/ 15240 w 77697"/>
                  <a:gd name="connsiteY9" fmla="*/ 24765 h 70485"/>
                  <a:gd name="connsiteX10" fmla="*/ 22860 w 77697"/>
                  <a:gd name="connsiteY10" fmla="*/ 13335 h 70485"/>
                  <a:gd name="connsiteX11" fmla="*/ 26670 w 77697"/>
                  <a:gd name="connsiteY11" fmla="*/ 5715 h 70485"/>
                  <a:gd name="connsiteX12" fmla="*/ 38100 w 77697"/>
                  <a:gd name="connsiteY12" fmla="*/ 9525 h 70485"/>
                  <a:gd name="connsiteX13" fmla="*/ 38100 w 77697"/>
                  <a:gd name="connsiteY13" fmla="*/ 17145 h 7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697" h="70485">
                    <a:moveTo>
                      <a:pt x="38100" y="17145"/>
                    </a:moveTo>
                    <a:cubicBezTo>
                      <a:pt x="45720" y="13335"/>
                      <a:pt x="45720" y="9525"/>
                      <a:pt x="49530" y="5715"/>
                    </a:cubicBezTo>
                    <a:cubicBezTo>
                      <a:pt x="57150" y="-1905"/>
                      <a:pt x="68580" y="-1905"/>
                      <a:pt x="72390" y="5715"/>
                    </a:cubicBezTo>
                    <a:cubicBezTo>
                      <a:pt x="76200" y="13335"/>
                      <a:pt x="83820" y="20955"/>
                      <a:pt x="68580" y="24765"/>
                    </a:cubicBezTo>
                    <a:cubicBezTo>
                      <a:pt x="49530" y="32385"/>
                      <a:pt x="49530" y="47625"/>
                      <a:pt x="49530" y="59055"/>
                    </a:cubicBezTo>
                    <a:cubicBezTo>
                      <a:pt x="49530" y="66675"/>
                      <a:pt x="41910" y="70485"/>
                      <a:pt x="34290" y="70485"/>
                    </a:cubicBezTo>
                    <a:cubicBezTo>
                      <a:pt x="22860" y="70485"/>
                      <a:pt x="26670" y="62865"/>
                      <a:pt x="26670" y="59055"/>
                    </a:cubicBezTo>
                    <a:cubicBezTo>
                      <a:pt x="30480" y="51435"/>
                      <a:pt x="30480" y="43815"/>
                      <a:pt x="15240" y="47625"/>
                    </a:cubicBezTo>
                    <a:cubicBezTo>
                      <a:pt x="7620" y="51435"/>
                      <a:pt x="0" y="43815"/>
                      <a:pt x="0" y="36195"/>
                    </a:cubicBezTo>
                    <a:cubicBezTo>
                      <a:pt x="0" y="28575"/>
                      <a:pt x="3810" y="24765"/>
                      <a:pt x="15240" y="24765"/>
                    </a:cubicBezTo>
                    <a:cubicBezTo>
                      <a:pt x="26670" y="24765"/>
                      <a:pt x="34290" y="24765"/>
                      <a:pt x="22860" y="13335"/>
                    </a:cubicBezTo>
                    <a:cubicBezTo>
                      <a:pt x="22860" y="9525"/>
                      <a:pt x="22860" y="5715"/>
                      <a:pt x="26670" y="5715"/>
                    </a:cubicBezTo>
                    <a:cubicBezTo>
                      <a:pt x="30480" y="1905"/>
                      <a:pt x="34290" y="5715"/>
                      <a:pt x="38100" y="9525"/>
                    </a:cubicBezTo>
                    <a:cubicBezTo>
                      <a:pt x="38100" y="13335"/>
                      <a:pt x="38100" y="13335"/>
                      <a:pt x="38100" y="17145"/>
                    </a:cubicBezTo>
                    <a:close/>
                  </a:path>
                </a:pathLst>
              </a:custGeom>
              <a:solidFill>
                <a:srgbClr val="A8F08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80" name="Freeform: Shape 1379">
                <a:extLst>
                  <a:ext uri="{FF2B5EF4-FFF2-40B4-BE49-F238E27FC236}">
                    <a16:creationId xmlns:a16="http://schemas.microsoft.com/office/drawing/2014/main" id="{5DC59F91-7CE1-7BC7-6F2C-275A71FBED06}"/>
                  </a:ext>
                </a:extLst>
              </p:cNvPr>
              <p:cNvSpPr/>
              <p:nvPr/>
            </p:nvSpPr>
            <p:spPr>
              <a:xfrm>
                <a:off x="7917181" y="4343400"/>
                <a:ext cx="86322" cy="37147"/>
              </a:xfrm>
              <a:custGeom>
                <a:avLst/>
                <a:gdLst>
                  <a:gd name="connsiteX0" fmla="*/ 0 w 86322"/>
                  <a:gd name="connsiteY0" fmla="*/ 26670 h 37147"/>
                  <a:gd name="connsiteX1" fmla="*/ 3810 w 86322"/>
                  <a:gd name="connsiteY1" fmla="*/ 19050 h 37147"/>
                  <a:gd name="connsiteX2" fmla="*/ 19050 w 86322"/>
                  <a:gd name="connsiteY2" fmla="*/ 7620 h 37147"/>
                  <a:gd name="connsiteX3" fmla="*/ 30480 w 86322"/>
                  <a:gd name="connsiteY3" fmla="*/ 0 h 37147"/>
                  <a:gd name="connsiteX4" fmla="*/ 49530 w 86322"/>
                  <a:gd name="connsiteY4" fmla="*/ 0 h 37147"/>
                  <a:gd name="connsiteX5" fmla="*/ 83820 w 86322"/>
                  <a:gd name="connsiteY5" fmla="*/ 15240 h 37147"/>
                  <a:gd name="connsiteX6" fmla="*/ 80010 w 86322"/>
                  <a:gd name="connsiteY6" fmla="*/ 34290 h 37147"/>
                  <a:gd name="connsiteX7" fmla="*/ 60960 w 86322"/>
                  <a:gd name="connsiteY7" fmla="*/ 34290 h 37147"/>
                  <a:gd name="connsiteX8" fmla="*/ 41910 w 86322"/>
                  <a:gd name="connsiteY8" fmla="*/ 30480 h 37147"/>
                  <a:gd name="connsiteX9" fmla="*/ 3810 w 86322"/>
                  <a:gd name="connsiteY9" fmla="*/ 34290 h 37147"/>
                  <a:gd name="connsiteX10" fmla="*/ 0 w 86322"/>
                  <a:gd name="connsiteY10" fmla="*/ 26670 h 3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322" h="37147">
                    <a:moveTo>
                      <a:pt x="0" y="26670"/>
                    </a:moveTo>
                    <a:cubicBezTo>
                      <a:pt x="0" y="22860"/>
                      <a:pt x="0" y="19050"/>
                      <a:pt x="3810" y="19050"/>
                    </a:cubicBezTo>
                    <a:cubicBezTo>
                      <a:pt x="15240" y="22860"/>
                      <a:pt x="19050" y="19050"/>
                      <a:pt x="19050" y="7620"/>
                    </a:cubicBezTo>
                    <a:cubicBezTo>
                      <a:pt x="19050" y="3810"/>
                      <a:pt x="26670" y="3810"/>
                      <a:pt x="30480" y="0"/>
                    </a:cubicBezTo>
                    <a:cubicBezTo>
                      <a:pt x="38100" y="0"/>
                      <a:pt x="41910" y="0"/>
                      <a:pt x="49530" y="0"/>
                    </a:cubicBezTo>
                    <a:cubicBezTo>
                      <a:pt x="68580" y="0"/>
                      <a:pt x="76200" y="3810"/>
                      <a:pt x="83820" y="15240"/>
                    </a:cubicBezTo>
                    <a:cubicBezTo>
                      <a:pt x="87630" y="22860"/>
                      <a:pt x="87630" y="30480"/>
                      <a:pt x="80010" y="34290"/>
                    </a:cubicBezTo>
                    <a:cubicBezTo>
                      <a:pt x="76200" y="38100"/>
                      <a:pt x="68580" y="38100"/>
                      <a:pt x="60960" y="34290"/>
                    </a:cubicBezTo>
                    <a:cubicBezTo>
                      <a:pt x="53340" y="26670"/>
                      <a:pt x="49530" y="30480"/>
                      <a:pt x="41910" y="30480"/>
                    </a:cubicBezTo>
                    <a:cubicBezTo>
                      <a:pt x="30480" y="38100"/>
                      <a:pt x="15240" y="26670"/>
                      <a:pt x="3810" y="34290"/>
                    </a:cubicBezTo>
                    <a:cubicBezTo>
                      <a:pt x="3810" y="38100"/>
                      <a:pt x="0" y="30480"/>
                      <a:pt x="0" y="26670"/>
                    </a:cubicBezTo>
                    <a:close/>
                  </a:path>
                </a:pathLst>
              </a:custGeom>
              <a:solidFill>
                <a:srgbClr val="BBF3A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81" name="Freeform: Shape 1380">
                <a:extLst>
                  <a:ext uri="{FF2B5EF4-FFF2-40B4-BE49-F238E27FC236}">
                    <a16:creationId xmlns:a16="http://schemas.microsoft.com/office/drawing/2014/main" id="{29873885-DF59-19E8-B690-61051E086288}"/>
                  </a:ext>
                </a:extLst>
              </p:cNvPr>
              <p:cNvSpPr/>
              <p:nvPr/>
            </p:nvSpPr>
            <p:spPr>
              <a:xfrm>
                <a:off x="5611297" y="4953000"/>
                <a:ext cx="69413" cy="60960"/>
              </a:xfrm>
              <a:custGeom>
                <a:avLst/>
                <a:gdLst>
                  <a:gd name="connsiteX0" fmla="*/ 19883 w 69413"/>
                  <a:gd name="connsiteY0" fmla="*/ 60960 h 60960"/>
                  <a:gd name="connsiteX1" fmla="*/ 4643 w 69413"/>
                  <a:gd name="connsiteY1" fmla="*/ 19050 h 60960"/>
                  <a:gd name="connsiteX2" fmla="*/ 38933 w 69413"/>
                  <a:gd name="connsiteY2" fmla="*/ 0 h 60960"/>
                  <a:gd name="connsiteX3" fmla="*/ 65603 w 69413"/>
                  <a:gd name="connsiteY3" fmla="*/ 11430 h 60960"/>
                  <a:gd name="connsiteX4" fmla="*/ 69414 w 69413"/>
                  <a:gd name="connsiteY4" fmla="*/ 19050 h 60960"/>
                  <a:gd name="connsiteX5" fmla="*/ 46553 w 69413"/>
                  <a:gd name="connsiteY5" fmla="*/ 41910 h 60960"/>
                  <a:gd name="connsiteX6" fmla="*/ 19883 w 69413"/>
                  <a:gd name="connsiteY6" fmla="*/ 60960 h 60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413" h="60960">
                    <a:moveTo>
                      <a:pt x="19883" y="60960"/>
                    </a:moveTo>
                    <a:cubicBezTo>
                      <a:pt x="4643" y="49530"/>
                      <a:pt x="-6786" y="38100"/>
                      <a:pt x="4643" y="19050"/>
                    </a:cubicBezTo>
                    <a:cubicBezTo>
                      <a:pt x="8453" y="11430"/>
                      <a:pt x="31314" y="0"/>
                      <a:pt x="38933" y="0"/>
                    </a:cubicBezTo>
                    <a:cubicBezTo>
                      <a:pt x="46553" y="3810"/>
                      <a:pt x="54173" y="7620"/>
                      <a:pt x="65603" y="11430"/>
                    </a:cubicBezTo>
                    <a:cubicBezTo>
                      <a:pt x="69414" y="11430"/>
                      <a:pt x="69414" y="15240"/>
                      <a:pt x="69414" y="19050"/>
                    </a:cubicBezTo>
                    <a:cubicBezTo>
                      <a:pt x="61793" y="26670"/>
                      <a:pt x="61793" y="41910"/>
                      <a:pt x="46553" y="41910"/>
                    </a:cubicBezTo>
                    <a:cubicBezTo>
                      <a:pt x="27503" y="45720"/>
                      <a:pt x="23693" y="53340"/>
                      <a:pt x="19883" y="60960"/>
                    </a:cubicBezTo>
                    <a:close/>
                  </a:path>
                </a:pathLst>
              </a:custGeom>
              <a:solidFill>
                <a:srgbClr val="C2F4A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82" name="Freeform: Shape 1381">
                <a:extLst>
                  <a:ext uri="{FF2B5EF4-FFF2-40B4-BE49-F238E27FC236}">
                    <a16:creationId xmlns:a16="http://schemas.microsoft.com/office/drawing/2014/main" id="{35617063-0F33-7496-DD99-7BFA4F1C2433}"/>
                  </a:ext>
                </a:extLst>
              </p:cNvPr>
              <p:cNvSpPr/>
              <p:nvPr/>
            </p:nvSpPr>
            <p:spPr>
              <a:xfrm>
                <a:off x="4632960" y="5684519"/>
                <a:ext cx="54331" cy="68580"/>
              </a:xfrm>
              <a:custGeom>
                <a:avLst/>
                <a:gdLst>
                  <a:gd name="connsiteX0" fmla="*/ 0 w 54331"/>
                  <a:gd name="connsiteY0" fmla="*/ 38100 h 68580"/>
                  <a:gd name="connsiteX1" fmla="*/ 0 w 54331"/>
                  <a:gd name="connsiteY1" fmla="*/ 11430 h 68580"/>
                  <a:gd name="connsiteX2" fmla="*/ 11430 w 54331"/>
                  <a:gd name="connsiteY2" fmla="*/ 0 h 68580"/>
                  <a:gd name="connsiteX3" fmla="*/ 22860 w 54331"/>
                  <a:gd name="connsiteY3" fmla="*/ 7620 h 68580"/>
                  <a:gd name="connsiteX4" fmla="*/ 38100 w 54331"/>
                  <a:gd name="connsiteY4" fmla="*/ 22860 h 68580"/>
                  <a:gd name="connsiteX5" fmla="*/ 53340 w 54331"/>
                  <a:gd name="connsiteY5" fmla="*/ 45720 h 68580"/>
                  <a:gd name="connsiteX6" fmla="*/ 30480 w 54331"/>
                  <a:gd name="connsiteY6" fmla="*/ 68580 h 68580"/>
                  <a:gd name="connsiteX7" fmla="*/ 22860 w 54331"/>
                  <a:gd name="connsiteY7" fmla="*/ 68580 h 68580"/>
                  <a:gd name="connsiteX8" fmla="*/ 0 w 54331"/>
                  <a:gd name="connsiteY8" fmla="*/ 38100 h 6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331" h="68580">
                    <a:moveTo>
                      <a:pt x="0" y="38100"/>
                    </a:moveTo>
                    <a:cubicBezTo>
                      <a:pt x="7620" y="30480"/>
                      <a:pt x="3810" y="22860"/>
                      <a:pt x="0" y="11430"/>
                    </a:cubicBezTo>
                    <a:cubicBezTo>
                      <a:pt x="0" y="7620"/>
                      <a:pt x="3810" y="0"/>
                      <a:pt x="11430" y="0"/>
                    </a:cubicBezTo>
                    <a:cubicBezTo>
                      <a:pt x="19050" y="0"/>
                      <a:pt x="22860" y="3810"/>
                      <a:pt x="22860" y="7620"/>
                    </a:cubicBezTo>
                    <a:cubicBezTo>
                      <a:pt x="22860" y="15240"/>
                      <a:pt x="30480" y="19050"/>
                      <a:pt x="38100" y="22860"/>
                    </a:cubicBezTo>
                    <a:cubicBezTo>
                      <a:pt x="49530" y="26670"/>
                      <a:pt x="57150" y="34290"/>
                      <a:pt x="53340" y="45720"/>
                    </a:cubicBezTo>
                    <a:cubicBezTo>
                      <a:pt x="53340" y="57150"/>
                      <a:pt x="41910" y="64770"/>
                      <a:pt x="30480" y="68580"/>
                    </a:cubicBezTo>
                    <a:cubicBezTo>
                      <a:pt x="30480" y="68580"/>
                      <a:pt x="26670" y="68580"/>
                      <a:pt x="22860" y="68580"/>
                    </a:cubicBezTo>
                    <a:cubicBezTo>
                      <a:pt x="19050" y="68580"/>
                      <a:pt x="0" y="49530"/>
                      <a:pt x="0" y="38100"/>
                    </a:cubicBezTo>
                    <a:close/>
                  </a:path>
                </a:pathLst>
              </a:custGeom>
              <a:solidFill>
                <a:srgbClr val="8DEB6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83" name="Freeform: Shape 1382">
                <a:extLst>
                  <a:ext uri="{FF2B5EF4-FFF2-40B4-BE49-F238E27FC236}">
                    <a16:creationId xmlns:a16="http://schemas.microsoft.com/office/drawing/2014/main" id="{BE614FF7-1C80-9BC0-F5C6-23760FCD791E}"/>
                  </a:ext>
                </a:extLst>
              </p:cNvPr>
              <p:cNvSpPr/>
              <p:nvPr/>
            </p:nvSpPr>
            <p:spPr>
              <a:xfrm>
                <a:off x="8127740" y="4291367"/>
                <a:ext cx="55188" cy="59652"/>
              </a:xfrm>
              <a:custGeom>
                <a:avLst/>
                <a:gdLst>
                  <a:gd name="connsiteX0" fmla="*/ 29471 w 55188"/>
                  <a:gd name="connsiteY0" fmla="*/ 59653 h 59652"/>
                  <a:gd name="connsiteX1" fmla="*/ 2801 w 55188"/>
                  <a:gd name="connsiteY1" fmla="*/ 32983 h 59652"/>
                  <a:gd name="connsiteX2" fmla="*/ 37091 w 55188"/>
                  <a:gd name="connsiteY2" fmla="*/ 2503 h 59652"/>
                  <a:gd name="connsiteX3" fmla="*/ 52331 w 55188"/>
                  <a:gd name="connsiteY3" fmla="*/ 6313 h 59652"/>
                  <a:gd name="connsiteX4" fmla="*/ 52331 w 55188"/>
                  <a:gd name="connsiteY4" fmla="*/ 21553 h 59652"/>
                  <a:gd name="connsiteX5" fmla="*/ 40901 w 55188"/>
                  <a:gd name="connsiteY5" fmla="*/ 55843 h 59652"/>
                  <a:gd name="connsiteX6" fmla="*/ 29471 w 55188"/>
                  <a:gd name="connsiteY6" fmla="*/ 59653 h 59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88" h="59652">
                    <a:moveTo>
                      <a:pt x="29471" y="59653"/>
                    </a:moveTo>
                    <a:cubicBezTo>
                      <a:pt x="2801" y="59653"/>
                      <a:pt x="-4819" y="44413"/>
                      <a:pt x="2801" y="32983"/>
                    </a:cubicBezTo>
                    <a:cubicBezTo>
                      <a:pt x="10421" y="21553"/>
                      <a:pt x="25661" y="13933"/>
                      <a:pt x="37091" y="2503"/>
                    </a:cubicBezTo>
                    <a:cubicBezTo>
                      <a:pt x="40901" y="-1307"/>
                      <a:pt x="48521" y="-1307"/>
                      <a:pt x="52331" y="6313"/>
                    </a:cubicBezTo>
                    <a:cubicBezTo>
                      <a:pt x="56141" y="10123"/>
                      <a:pt x="56141" y="17743"/>
                      <a:pt x="52331" y="21553"/>
                    </a:cubicBezTo>
                    <a:cubicBezTo>
                      <a:pt x="40901" y="32983"/>
                      <a:pt x="40901" y="44413"/>
                      <a:pt x="40901" y="55843"/>
                    </a:cubicBezTo>
                    <a:cubicBezTo>
                      <a:pt x="48521" y="59653"/>
                      <a:pt x="37091" y="59653"/>
                      <a:pt x="29471" y="59653"/>
                    </a:cubicBezTo>
                    <a:close/>
                  </a:path>
                </a:pathLst>
              </a:custGeom>
              <a:solidFill>
                <a:srgbClr val="ADF19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84" name="Freeform: Shape 1383">
                <a:extLst>
                  <a:ext uri="{FF2B5EF4-FFF2-40B4-BE49-F238E27FC236}">
                    <a16:creationId xmlns:a16="http://schemas.microsoft.com/office/drawing/2014/main" id="{952397E2-779D-30B6-DF2B-855C28828E88}"/>
                  </a:ext>
                </a:extLst>
              </p:cNvPr>
              <p:cNvSpPr/>
              <p:nvPr/>
            </p:nvSpPr>
            <p:spPr>
              <a:xfrm>
                <a:off x="8176261" y="4504727"/>
                <a:ext cx="65113" cy="71082"/>
              </a:xfrm>
              <a:custGeom>
                <a:avLst/>
                <a:gdLst>
                  <a:gd name="connsiteX0" fmla="*/ 0 w 65113"/>
                  <a:gd name="connsiteY0" fmla="*/ 55843 h 71082"/>
                  <a:gd name="connsiteX1" fmla="*/ 7620 w 65113"/>
                  <a:gd name="connsiteY1" fmla="*/ 48223 h 71082"/>
                  <a:gd name="connsiteX2" fmla="*/ 22860 w 65113"/>
                  <a:gd name="connsiteY2" fmla="*/ 48223 h 71082"/>
                  <a:gd name="connsiteX3" fmla="*/ 30480 w 65113"/>
                  <a:gd name="connsiteY3" fmla="*/ 36793 h 71082"/>
                  <a:gd name="connsiteX4" fmla="*/ 19050 w 65113"/>
                  <a:gd name="connsiteY4" fmla="*/ 25363 h 71082"/>
                  <a:gd name="connsiteX5" fmla="*/ 19050 w 65113"/>
                  <a:gd name="connsiteY5" fmla="*/ 6313 h 71082"/>
                  <a:gd name="connsiteX6" fmla="*/ 41910 w 65113"/>
                  <a:gd name="connsiteY6" fmla="*/ 2503 h 71082"/>
                  <a:gd name="connsiteX7" fmla="*/ 60960 w 65113"/>
                  <a:gd name="connsiteY7" fmla="*/ 17743 h 71082"/>
                  <a:gd name="connsiteX8" fmla="*/ 57150 w 65113"/>
                  <a:gd name="connsiteY8" fmla="*/ 36793 h 71082"/>
                  <a:gd name="connsiteX9" fmla="*/ 41910 w 65113"/>
                  <a:gd name="connsiteY9" fmla="*/ 59653 h 71082"/>
                  <a:gd name="connsiteX10" fmla="*/ 26670 w 65113"/>
                  <a:gd name="connsiteY10" fmla="*/ 71083 h 71082"/>
                  <a:gd name="connsiteX11" fmla="*/ 3810 w 65113"/>
                  <a:gd name="connsiteY11" fmla="*/ 59653 h 71082"/>
                  <a:gd name="connsiteX12" fmla="*/ 0 w 65113"/>
                  <a:gd name="connsiteY12" fmla="*/ 55843 h 71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113" h="71082">
                    <a:moveTo>
                      <a:pt x="0" y="55843"/>
                    </a:moveTo>
                    <a:cubicBezTo>
                      <a:pt x="0" y="52033"/>
                      <a:pt x="3810" y="48223"/>
                      <a:pt x="7620" y="48223"/>
                    </a:cubicBezTo>
                    <a:cubicBezTo>
                      <a:pt x="11430" y="48223"/>
                      <a:pt x="19050" y="48223"/>
                      <a:pt x="22860" y="48223"/>
                    </a:cubicBezTo>
                    <a:cubicBezTo>
                      <a:pt x="34290" y="48223"/>
                      <a:pt x="34290" y="40603"/>
                      <a:pt x="30480" y="36793"/>
                    </a:cubicBezTo>
                    <a:cubicBezTo>
                      <a:pt x="26670" y="32983"/>
                      <a:pt x="22860" y="29173"/>
                      <a:pt x="19050" y="25363"/>
                    </a:cubicBezTo>
                    <a:cubicBezTo>
                      <a:pt x="15240" y="17743"/>
                      <a:pt x="15240" y="13933"/>
                      <a:pt x="19050" y="6313"/>
                    </a:cubicBezTo>
                    <a:cubicBezTo>
                      <a:pt x="26670" y="-1307"/>
                      <a:pt x="34290" y="-1307"/>
                      <a:pt x="41910" y="2503"/>
                    </a:cubicBezTo>
                    <a:cubicBezTo>
                      <a:pt x="49530" y="6313"/>
                      <a:pt x="53340" y="13933"/>
                      <a:pt x="60960" y="17743"/>
                    </a:cubicBezTo>
                    <a:cubicBezTo>
                      <a:pt x="68580" y="25363"/>
                      <a:pt x="64770" y="32983"/>
                      <a:pt x="57150" y="36793"/>
                    </a:cubicBezTo>
                    <a:cubicBezTo>
                      <a:pt x="45720" y="40603"/>
                      <a:pt x="41910" y="48223"/>
                      <a:pt x="41910" y="59653"/>
                    </a:cubicBezTo>
                    <a:cubicBezTo>
                      <a:pt x="41910" y="67273"/>
                      <a:pt x="38100" y="71083"/>
                      <a:pt x="26670" y="71083"/>
                    </a:cubicBezTo>
                    <a:cubicBezTo>
                      <a:pt x="19050" y="71083"/>
                      <a:pt x="7620" y="71083"/>
                      <a:pt x="3810" y="59653"/>
                    </a:cubicBezTo>
                    <a:cubicBezTo>
                      <a:pt x="0" y="55843"/>
                      <a:pt x="0" y="55843"/>
                      <a:pt x="0" y="55843"/>
                    </a:cubicBezTo>
                    <a:close/>
                  </a:path>
                </a:pathLst>
              </a:custGeom>
              <a:solidFill>
                <a:srgbClr val="C5F5B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85" name="Freeform: Shape 1384">
                <a:extLst>
                  <a:ext uri="{FF2B5EF4-FFF2-40B4-BE49-F238E27FC236}">
                    <a16:creationId xmlns:a16="http://schemas.microsoft.com/office/drawing/2014/main" id="{7EEBE584-7E78-5B03-0A8B-2A577E5C994C}"/>
                  </a:ext>
                </a:extLst>
              </p:cNvPr>
              <p:cNvSpPr/>
              <p:nvPr/>
            </p:nvSpPr>
            <p:spPr>
              <a:xfrm>
                <a:off x="7943851" y="4220890"/>
                <a:ext cx="72389" cy="54352"/>
              </a:xfrm>
              <a:custGeom>
                <a:avLst/>
                <a:gdLst>
                  <a:gd name="connsiteX0" fmla="*/ 34290 w 72389"/>
                  <a:gd name="connsiteY0" fmla="*/ 27259 h 54352"/>
                  <a:gd name="connsiteX1" fmla="*/ 53340 w 72389"/>
                  <a:gd name="connsiteY1" fmla="*/ 27259 h 54352"/>
                  <a:gd name="connsiteX2" fmla="*/ 72390 w 72389"/>
                  <a:gd name="connsiteY2" fmla="*/ 46309 h 54352"/>
                  <a:gd name="connsiteX3" fmla="*/ 53340 w 72389"/>
                  <a:gd name="connsiteY3" fmla="*/ 53929 h 54352"/>
                  <a:gd name="connsiteX4" fmla="*/ 26670 w 72389"/>
                  <a:gd name="connsiteY4" fmla="*/ 42499 h 54352"/>
                  <a:gd name="connsiteX5" fmla="*/ 15240 w 72389"/>
                  <a:gd name="connsiteY5" fmla="*/ 38690 h 54352"/>
                  <a:gd name="connsiteX6" fmla="*/ 0 w 72389"/>
                  <a:gd name="connsiteY6" fmla="*/ 27259 h 54352"/>
                  <a:gd name="connsiteX7" fmla="*/ 7620 w 72389"/>
                  <a:gd name="connsiteY7" fmla="*/ 12019 h 54352"/>
                  <a:gd name="connsiteX8" fmla="*/ 22860 w 72389"/>
                  <a:gd name="connsiteY8" fmla="*/ 4399 h 54352"/>
                  <a:gd name="connsiteX9" fmla="*/ 41910 w 72389"/>
                  <a:gd name="connsiteY9" fmla="*/ 4399 h 54352"/>
                  <a:gd name="connsiteX10" fmla="*/ 41910 w 72389"/>
                  <a:gd name="connsiteY10" fmla="*/ 15829 h 54352"/>
                  <a:gd name="connsiteX11" fmla="*/ 34290 w 72389"/>
                  <a:gd name="connsiteY11" fmla="*/ 27259 h 5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2389" h="54352">
                    <a:moveTo>
                      <a:pt x="34290" y="27259"/>
                    </a:moveTo>
                    <a:cubicBezTo>
                      <a:pt x="41910" y="27259"/>
                      <a:pt x="49530" y="23449"/>
                      <a:pt x="53340" y="27259"/>
                    </a:cubicBezTo>
                    <a:cubicBezTo>
                      <a:pt x="64770" y="31069"/>
                      <a:pt x="68580" y="38690"/>
                      <a:pt x="72390" y="46309"/>
                    </a:cubicBezTo>
                    <a:cubicBezTo>
                      <a:pt x="72390" y="53929"/>
                      <a:pt x="60960" y="53929"/>
                      <a:pt x="53340" y="53929"/>
                    </a:cubicBezTo>
                    <a:cubicBezTo>
                      <a:pt x="41910" y="53929"/>
                      <a:pt x="30480" y="57740"/>
                      <a:pt x="26670" y="42499"/>
                    </a:cubicBezTo>
                    <a:cubicBezTo>
                      <a:pt x="26670" y="38690"/>
                      <a:pt x="19050" y="42499"/>
                      <a:pt x="15240" y="38690"/>
                    </a:cubicBezTo>
                    <a:cubicBezTo>
                      <a:pt x="7620" y="38690"/>
                      <a:pt x="0" y="34879"/>
                      <a:pt x="0" y="27259"/>
                    </a:cubicBezTo>
                    <a:cubicBezTo>
                      <a:pt x="0" y="19640"/>
                      <a:pt x="0" y="15829"/>
                      <a:pt x="7620" y="12019"/>
                    </a:cubicBezTo>
                    <a:cubicBezTo>
                      <a:pt x="15240" y="8209"/>
                      <a:pt x="19050" y="8209"/>
                      <a:pt x="22860" y="4399"/>
                    </a:cubicBezTo>
                    <a:cubicBezTo>
                      <a:pt x="26670" y="590"/>
                      <a:pt x="34290" y="-3221"/>
                      <a:pt x="41910" y="4399"/>
                    </a:cubicBezTo>
                    <a:cubicBezTo>
                      <a:pt x="49530" y="8209"/>
                      <a:pt x="45720" y="12019"/>
                      <a:pt x="41910" y="15829"/>
                    </a:cubicBezTo>
                    <a:cubicBezTo>
                      <a:pt x="38100" y="19640"/>
                      <a:pt x="34290" y="23449"/>
                      <a:pt x="34290" y="27259"/>
                    </a:cubicBezTo>
                    <a:close/>
                  </a:path>
                </a:pathLst>
              </a:custGeom>
              <a:solidFill>
                <a:srgbClr val="B9F3A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86" name="Freeform: Shape 1385">
                <a:extLst>
                  <a:ext uri="{FF2B5EF4-FFF2-40B4-BE49-F238E27FC236}">
                    <a16:creationId xmlns:a16="http://schemas.microsoft.com/office/drawing/2014/main" id="{80EC902D-0162-E496-539D-3285EF18743D}"/>
                  </a:ext>
                </a:extLst>
              </p:cNvPr>
              <p:cNvSpPr/>
              <p:nvPr/>
            </p:nvSpPr>
            <p:spPr>
              <a:xfrm>
                <a:off x="4843463" y="5066552"/>
                <a:ext cx="61508" cy="50277"/>
              </a:xfrm>
              <a:custGeom>
                <a:avLst/>
                <a:gdLst>
                  <a:gd name="connsiteX0" fmla="*/ 52388 w 61508"/>
                  <a:gd name="connsiteY0" fmla="*/ 35037 h 50277"/>
                  <a:gd name="connsiteX1" fmla="*/ 40957 w 61508"/>
                  <a:gd name="connsiteY1" fmla="*/ 50278 h 50277"/>
                  <a:gd name="connsiteX2" fmla="*/ 2857 w 61508"/>
                  <a:gd name="connsiteY2" fmla="*/ 38847 h 50277"/>
                  <a:gd name="connsiteX3" fmla="*/ 25718 w 61508"/>
                  <a:gd name="connsiteY3" fmla="*/ 747 h 50277"/>
                  <a:gd name="connsiteX4" fmla="*/ 56198 w 61508"/>
                  <a:gd name="connsiteY4" fmla="*/ 19797 h 50277"/>
                  <a:gd name="connsiteX5" fmla="*/ 52388 w 61508"/>
                  <a:gd name="connsiteY5" fmla="*/ 35037 h 5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508" h="50277">
                    <a:moveTo>
                      <a:pt x="52388" y="35037"/>
                    </a:moveTo>
                    <a:cubicBezTo>
                      <a:pt x="48577" y="38847"/>
                      <a:pt x="56198" y="50278"/>
                      <a:pt x="40957" y="50278"/>
                    </a:cubicBezTo>
                    <a:cubicBezTo>
                      <a:pt x="25718" y="50278"/>
                      <a:pt x="10478" y="50278"/>
                      <a:pt x="2857" y="38847"/>
                    </a:cubicBezTo>
                    <a:cubicBezTo>
                      <a:pt x="-4762" y="23608"/>
                      <a:pt x="2857" y="4558"/>
                      <a:pt x="25718" y="747"/>
                    </a:cubicBezTo>
                    <a:cubicBezTo>
                      <a:pt x="40957" y="-3063"/>
                      <a:pt x="52388" y="8367"/>
                      <a:pt x="56198" y="19797"/>
                    </a:cubicBezTo>
                    <a:cubicBezTo>
                      <a:pt x="63818" y="23608"/>
                      <a:pt x="63818" y="31228"/>
                      <a:pt x="52388" y="35037"/>
                    </a:cubicBezTo>
                    <a:close/>
                  </a:path>
                </a:pathLst>
              </a:custGeom>
              <a:solidFill>
                <a:srgbClr val="9CEE7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87" name="Freeform: Shape 1386">
                <a:extLst>
                  <a:ext uri="{FF2B5EF4-FFF2-40B4-BE49-F238E27FC236}">
                    <a16:creationId xmlns:a16="http://schemas.microsoft.com/office/drawing/2014/main" id="{1730FFE4-48CB-C013-D9CB-6611A0A61534}"/>
                  </a:ext>
                </a:extLst>
              </p:cNvPr>
              <p:cNvSpPr/>
              <p:nvPr/>
            </p:nvSpPr>
            <p:spPr>
              <a:xfrm>
                <a:off x="4569432" y="5132069"/>
                <a:ext cx="67338" cy="46521"/>
              </a:xfrm>
              <a:custGeom>
                <a:avLst/>
                <a:gdLst>
                  <a:gd name="connsiteX0" fmla="*/ 10189 w 67338"/>
                  <a:gd name="connsiteY0" fmla="*/ 38100 h 46521"/>
                  <a:gd name="connsiteX1" fmla="*/ 13999 w 67338"/>
                  <a:gd name="connsiteY1" fmla="*/ 22860 h 46521"/>
                  <a:gd name="connsiteX2" fmla="*/ 10189 w 67338"/>
                  <a:gd name="connsiteY2" fmla="*/ 15240 h 46521"/>
                  <a:gd name="connsiteX3" fmla="*/ 13999 w 67338"/>
                  <a:gd name="connsiteY3" fmla="*/ 3810 h 46521"/>
                  <a:gd name="connsiteX4" fmla="*/ 29239 w 67338"/>
                  <a:gd name="connsiteY4" fmla="*/ 0 h 46521"/>
                  <a:gd name="connsiteX5" fmla="*/ 67339 w 67338"/>
                  <a:gd name="connsiteY5" fmla="*/ 30480 h 46521"/>
                  <a:gd name="connsiteX6" fmla="*/ 48289 w 67338"/>
                  <a:gd name="connsiteY6" fmla="*/ 45720 h 46521"/>
                  <a:gd name="connsiteX7" fmla="*/ 25429 w 67338"/>
                  <a:gd name="connsiteY7" fmla="*/ 45720 h 46521"/>
                  <a:gd name="connsiteX8" fmla="*/ 10189 w 67338"/>
                  <a:gd name="connsiteY8" fmla="*/ 38100 h 46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338" h="46521">
                    <a:moveTo>
                      <a:pt x="10189" y="38100"/>
                    </a:moveTo>
                    <a:cubicBezTo>
                      <a:pt x="10189" y="34290"/>
                      <a:pt x="10189" y="26670"/>
                      <a:pt x="13999" y="22860"/>
                    </a:cubicBezTo>
                    <a:cubicBezTo>
                      <a:pt x="17809" y="19050"/>
                      <a:pt x="13999" y="15240"/>
                      <a:pt x="10189" y="15240"/>
                    </a:cubicBezTo>
                    <a:cubicBezTo>
                      <a:pt x="-8861" y="7620"/>
                      <a:pt x="2569" y="3810"/>
                      <a:pt x="13999" y="3810"/>
                    </a:cubicBezTo>
                    <a:cubicBezTo>
                      <a:pt x="17809" y="3810"/>
                      <a:pt x="25429" y="0"/>
                      <a:pt x="29239" y="0"/>
                    </a:cubicBezTo>
                    <a:cubicBezTo>
                      <a:pt x="48289" y="0"/>
                      <a:pt x="67339" y="15240"/>
                      <a:pt x="67339" y="30480"/>
                    </a:cubicBezTo>
                    <a:cubicBezTo>
                      <a:pt x="67339" y="41910"/>
                      <a:pt x="59719" y="41910"/>
                      <a:pt x="48289" y="45720"/>
                    </a:cubicBezTo>
                    <a:cubicBezTo>
                      <a:pt x="40669" y="49530"/>
                      <a:pt x="33049" y="38100"/>
                      <a:pt x="25429" y="45720"/>
                    </a:cubicBezTo>
                    <a:cubicBezTo>
                      <a:pt x="13999" y="45720"/>
                      <a:pt x="6379" y="45720"/>
                      <a:pt x="10189" y="38100"/>
                    </a:cubicBezTo>
                    <a:close/>
                  </a:path>
                </a:pathLst>
              </a:custGeom>
              <a:solidFill>
                <a:srgbClr val="99ED7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88" name="Freeform: Shape 1387">
                <a:extLst>
                  <a:ext uri="{FF2B5EF4-FFF2-40B4-BE49-F238E27FC236}">
                    <a16:creationId xmlns:a16="http://schemas.microsoft.com/office/drawing/2014/main" id="{AD4E54A2-A81E-5373-E6D5-96F3EE81FA2F}"/>
                  </a:ext>
                </a:extLst>
              </p:cNvPr>
              <p:cNvSpPr/>
              <p:nvPr/>
            </p:nvSpPr>
            <p:spPr>
              <a:xfrm>
                <a:off x="4069081" y="5458301"/>
                <a:ext cx="72389" cy="43926"/>
              </a:xfrm>
              <a:custGeom>
                <a:avLst/>
                <a:gdLst>
                  <a:gd name="connsiteX0" fmla="*/ 26670 w 72389"/>
                  <a:gd name="connsiteY0" fmla="*/ 1429 h 43926"/>
                  <a:gd name="connsiteX1" fmla="*/ 57150 w 72389"/>
                  <a:gd name="connsiteY1" fmla="*/ 5238 h 43926"/>
                  <a:gd name="connsiteX2" fmla="*/ 72390 w 72389"/>
                  <a:gd name="connsiteY2" fmla="*/ 20479 h 43926"/>
                  <a:gd name="connsiteX3" fmla="*/ 53340 w 72389"/>
                  <a:gd name="connsiteY3" fmla="*/ 43338 h 43926"/>
                  <a:gd name="connsiteX4" fmla="*/ 0 w 72389"/>
                  <a:gd name="connsiteY4" fmla="*/ 12859 h 43926"/>
                  <a:gd name="connsiteX5" fmla="*/ 26670 w 72389"/>
                  <a:gd name="connsiteY5" fmla="*/ 1429 h 43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89" h="43926">
                    <a:moveTo>
                      <a:pt x="26670" y="1429"/>
                    </a:moveTo>
                    <a:cubicBezTo>
                      <a:pt x="34290" y="1429"/>
                      <a:pt x="45720" y="-2381"/>
                      <a:pt x="57150" y="5238"/>
                    </a:cubicBezTo>
                    <a:cubicBezTo>
                      <a:pt x="64770" y="9049"/>
                      <a:pt x="72390" y="12859"/>
                      <a:pt x="72390" y="20479"/>
                    </a:cubicBezTo>
                    <a:cubicBezTo>
                      <a:pt x="72390" y="28099"/>
                      <a:pt x="64770" y="39529"/>
                      <a:pt x="53340" y="43338"/>
                    </a:cubicBezTo>
                    <a:cubicBezTo>
                      <a:pt x="34290" y="47149"/>
                      <a:pt x="3810" y="31909"/>
                      <a:pt x="0" y="12859"/>
                    </a:cubicBezTo>
                    <a:cubicBezTo>
                      <a:pt x="0" y="1429"/>
                      <a:pt x="3810" y="-2381"/>
                      <a:pt x="26670" y="1429"/>
                    </a:cubicBezTo>
                    <a:close/>
                  </a:path>
                </a:pathLst>
              </a:custGeom>
              <a:solidFill>
                <a:srgbClr val="78E74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89" name="Freeform: Shape 1388">
                <a:extLst>
                  <a:ext uri="{FF2B5EF4-FFF2-40B4-BE49-F238E27FC236}">
                    <a16:creationId xmlns:a16="http://schemas.microsoft.com/office/drawing/2014/main" id="{A222473F-1E46-D80C-09D0-E00E612A9B4D}"/>
                  </a:ext>
                </a:extLst>
              </p:cNvPr>
              <p:cNvSpPr/>
              <p:nvPr/>
            </p:nvSpPr>
            <p:spPr>
              <a:xfrm>
                <a:off x="6393181" y="5768339"/>
                <a:ext cx="65761" cy="45720"/>
              </a:xfrm>
              <a:custGeom>
                <a:avLst/>
                <a:gdLst>
                  <a:gd name="connsiteX0" fmla="*/ 26670 w 65761"/>
                  <a:gd name="connsiteY0" fmla="*/ 45720 h 45720"/>
                  <a:gd name="connsiteX1" fmla="*/ 11430 w 65761"/>
                  <a:gd name="connsiteY1" fmla="*/ 30480 h 45720"/>
                  <a:gd name="connsiteX2" fmla="*/ 3810 w 65761"/>
                  <a:gd name="connsiteY2" fmla="*/ 11430 h 45720"/>
                  <a:gd name="connsiteX3" fmla="*/ 0 w 65761"/>
                  <a:gd name="connsiteY3" fmla="*/ 3810 h 45720"/>
                  <a:gd name="connsiteX4" fmla="*/ 7620 w 65761"/>
                  <a:gd name="connsiteY4" fmla="*/ 0 h 45720"/>
                  <a:gd name="connsiteX5" fmla="*/ 38100 w 65761"/>
                  <a:gd name="connsiteY5" fmla="*/ 3810 h 45720"/>
                  <a:gd name="connsiteX6" fmla="*/ 64770 w 65761"/>
                  <a:gd name="connsiteY6" fmla="*/ 15240 h 45720"/>
                  <a:gd name="connsiteX7" fmla="*/ 49530 w 65761"/>
                  <a:gd name="connsiteY7" fmla="*/ 41910 h 45720"/>
                  <a:gd name="connsiteX8" fmla="*/ 26670 w 65761"/>
                  <a:gd name="connsiteY8" fmla="*/ 45720 h 4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761" h="45720">
                    <a:moveTo>
                      <a:pt x="26670" y="45720"/>
                    </a:moveTo>
                    <a:cubicBezTo>
                      <a:pt x="7620" y="45720"/>
                      <a:pt x="7620" y="45720"/>
                      <a:pt x="11430" y="30480"/>
                    </a:cubicBezTo>
                    <a:cubicBezTo>
                      <a:pt x="15240" y="22860"/>
                      <a:pt x="15240" y="15240"/>
                      <a:pt x="3810" y="11430"/>
                    </a:cubicBezTo>
                    <a:cubicBezTo>
                      <a:pt x="0" y="11430"/>
                      <a:pt x="0" y="7620"/>
                      <a:pt x="0" y="3810"/>
                    </a:cubicBezTo>
                    <a:cubicBezTo>
                      <a:pt x="0" y="0"/>
                      <a:pt x="7620" y="0"/>
                      <a:pt x="7620" y="0"/>
                    </a:cubicBezTo>
                    <a:cubicBezTo>
                      <a:pt x="19050" y="3810"/>
                      <a:pt x="26670" y="3810"/>
                      <a:pt x="38100" y="3810"/>
                    </a:cubicBezTo>
                    <a:cubicBezTo>
                      <a:pt x="53340" y="3810"/>
                      <a:pt x="60960" y="7620"/>
                      <a:pt x="64770" y="15240"/>
                    </a:cubicBezTo>
                    <a:cubicBezTo>
                      <a:pt x="68580" y="22860"/>
                      <a:pt x="60960" y="38100"/>
                      <a:pt x="49530" y="41910"/>
                    </a:cubicBezTo>
                    <a:cubicBezTo>
                      <a:pt x="41910" y="45720"/>
                      <a:pt x="30480" y="45720"/>
                      <a:pt x="26670" y="45720"/>
                    </a:cubicBezTo>
                    <a:close/>
                  </a:path>
                </a:pathLst>
              </a:custGeom>
              <a:solidFill>
                <a:srgbClr val="89EA6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90" name="Freeform: Shape 1389">
                <a:extLst>
                  <a:ext uri="{FF2B5EF4-FFF2-40B4-BE49-F238E27FC236}">
                    <a16:creationId xmlns:a16="http://schemas.microsoft.com/office/drawing/2014/main" id="{06F92FCD-648D-04D9-A97F-DC4E70A50753}"/>
                  </a:ext>
                </a:extLst>
              </p:cNvPr>
              <p:cNvSpPr/>
              <p:nvPr/>
            </p:nvSpPr>
            <p:spPr>
              <a:xfrm>
                <a:off x="4667251" y="4998719"/>
                <a:ext cx="59652" cy="51347"/>
              </a:xfrm>
              <a:custGeom>
                <a:avLst/>
                <a:gdLst>
                  <a:gd name="connsiteX0" fmla="*/ 26670 w 59652"/>
                  <a:gd name="connsiteY0" fmla="*/ 30480 h 51347"/>
                  <a:gd name="connsiteX1" fmla="*/ 7620 w 59652"/>
                  <a:gd name="connsiteY1" fmla="*/ 26670 h 51347"/>
                  <a:gd name="connsiteX2" fmla="*/ 0 w 59652"/>
                  <a:gd name="connsiteY2" fmla="*/ 11430 h 51347"/>
                  <a:gd name="connsiteX3" fmla="*/ 15240 w 59652"/>
                  <a:gd name="connsiteY3" fmla="*/ 0 h 51347"/>
                  <a:gd name="connsiteX4" fmla="*/ 57150 w 59652"/>
                  <a:gd name="connsiteY4" fmla="*/ 15240 h 51347"/>
                  <a:gd name="connsiteX5" fmla="*/ 53340 w 59652"/>
                  <a:gd name="connsiteY5" fmla="*/ 41910 h 51347"/>
                  <a:gd name="connsiteX6" fmla="*/ 15240 w 59652"/>
                  <a:gd name="connsiteY6" fmla="*/ 49530 h 51347"/>
                  <a:gd name="connsiteX7" fmla="*/ 7620 w 59652"/>
                  <a:gd name="connsiteY7" fmla="*/ 41910 h 51347"/>
                  <a:gd name="connsiteX8" fmla="*/ 15240 w 59652"/>
                  <a:gd name="connsiteY8" fmla="*/ 34290 h 51347"/>
                  <a:gd name="connsiteX9" fmla="*/ 26670 w 59652"/>
                  <a:gd name="connsiteY9" fmla="*/ 30480 h 51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652" h="51347">
                    <a:moveTo>
                      <a:pt x="26670" y="30480"/>
                    </a:moveTo>
                    <a:cubicBezTo>
                      <a:pt x="22860" y="26670"/>
                      <a:pt x="15240" y="30480"/>
                      <a:pt x="7620" y="26670"/>
                    </a:cubicBezTo>
                    <a:cubicBezTo>
                      <a:pt x="3810" y="22860"/>
                      <a:pt x="0" y="19050"/>
                      <a:pt x="0" y="11430"/>
                    </a:cubicBezTo>
                    <a:cubicBezTo>
                      <a:pt x="3810" y="7620"/>
                      <a:pt x="7620" y="0"/>
                      <a:pt x="15240" y="0"/>
                    </a:cubicBezTo>
                    <a:cubicBezTo>
                      <a:pt x="30480" y="3810"/>
                      <a:pt x="49530" y="0"/>
                      <a:pt x="57150" y="15240"/>
                    </a:cubicBezTo>
                    <a:cubicBezTo>
                      <a:pt x="60960" y="22860"/>
                      <a:pt x="60960" y="41910"/>
                      <a:pt x="53340" y="41910"/>
                    </a:cubicBezTo>
                    <a:cubicBezTo>
                      <a:pt x="38100" y="38100"/>
                      <a:pt x="30480" y="57150"/>
                      <a:pt x="15240" y="49530"/>
                    </a:cubicBezTo>
                    <a:cubicBezTo>
                      <a:pt x="11430" y="49530"/>
                      <a:pt x="7620" y="49530"/>
                      <a:pt x="7620" y="41910"/>
                    </a:cubicBezTo>
                    <a:cubicBezTo>
                      <a:pt x="7620" y="38100"/>
                      <a:pt x="11430" y="34290"/>
                      <a:pt x="15240" y="34290"/>
                    </a:cubicBezTo>
                    <a:cubicBezTo>
                      <a:pt x="19050" y="34290"/>
                      <a:pt x="22860" y="38100"/>
                      <a:pt x="26670" y="30480"/>
                    </a:cubicBezTo>
                    <a:close/>
                  </a:path>
                </a:pathLst>
              </a:custGeom>
              <a:solidFill>
                <a:srgbClr val="AEF19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91" name="Freeform: Shape 1390">
                <a:extLst>
                  <a:ext uri="{FF2B5EF4-FFF2-40B4-BE49-F238E27FC236}">
                    <a16:creationId xmlns:a16="http://schemas.microsoft.com/office/drawing/2014/main" id="{D5C8967D-17AB-09C3-424A-037BA4E0DA19}"/>
                  </a:ext>
                </a:extLst>
              </p:cNvPr>
              <p:cNvSpPr/>
              <p:nvPr/>
            </p:nvSpPr>
            <p:spPr>
              <a:xfrm>
                <a:off x="6231666" y="5029200"/>
                <a:ext cx="58094" cy="58216"/>
              </a:xfrm>
              <a:custGeom>
                <a:avLst/>
                <a:gdLst>
                  <a:gd name="connsiteX0" fmla="*/ 16735 w 58094"/>
                  <a:gd name="connsiteY0" fmla="*/ 53340 h 58216"/>
                  <a:gd name="connsiteX1" fmla="*/ 1495 w 58094"/>
                  <a:gd name="connsiteY1" fmla="*/ 15240 h 58216"/>
                  <a:gd name="connsiteX2" fmla="*/ 9115 w 58094"/>
                  <a:gd name="connsiteY2" fmla="*/ 0 h 58216"/>
                  <a:gd name="connsiteX3" fmla="*/ 39595 w 58094"/>
                  <a:gd name="connsiteY3" fmla="*/ 11430 h 58216"/>
                  <a:gd name="connsiteX4" fmla="*/ 51024 w 58094"/>
                  <a:gd name="connsiteY4" fmla="*/ 34290 h 58216"/>
                  <a:gd name="connsiteX5" fmla="*/ 54835 w 58094"/>
                  <a:gd name="connsiteY5" fmla="*/ 49530 h 58216"/>
                  <a:gd name="connsiteX6" fmla="*/ 28165 w 58094"/>
                  <a:gd name="connsiteY6" fmla="*/ 57150 h 58216"/>
                  <a:gd name="connsiteX7" fmla="*/ 16735 w 58094"/>
                  <a:gd name="connsiteY7" fmla="*/ 53340 h 58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094" h="58216">
                    <a:moveTo>
                      <a:pt x="16735" y="53340"/>
                    </a:moveTo>
                    <a:cubicBezTo>
                      <a:pt x="9115" y="41910"/>
                      <a:pt x="16735" y="26670"/>
                      <a:pt x="1495" y="15240"/>
                    </a:cubicBezTo>
                    <a:cubicBezTo>
                      <a:pt x="-2315" y="11430"/>
                      <a:pt x="1495" y="3810"/>
                      <a:pt x="9115" y="0"/>
                    </a:cubicBezTo>
                    <a:cubicBezTo>
                      <a:pt x="16735" y="0"/>
                      <a:pt x="35785" y="7620"/>
                      <a:pt x="39595" y="11430"/>
                    </a:cubicBezTo>
                    <a:cubicBezTo>
                      <a:pt x="43404" y="19050"/>
                      <a:pt x="47215" y="26670"/>
                      <a:pt x="51024" y="34290"/>
                    </a:cubicBezTo>
                    <a:cubicBezTo>
                      <a:pt x="54835" y="38100"/>
                      <a:pt x="62454" y="45720"/>
                      <a:pt x="54835" y="49530"/>
                    </a:cubicBezTo>
                    <a:cubicBezTo>
                      <a:pt x="47215" y="53340"/>
                      <a:pt x="39595" y="57150"/>
                      <a:pt x="28165" y="57150"/>
                    </a:cubicBezTo>
                    <a:cubicBezTo>
                      <a:pt x="24354" y="60960"/>
                      <a:pt x="20545" y="53340"/>
                      <a:pt x="16735" y="53340"/>
                    </a:cubicBezTo>
                    <a:close/>
                  </a:path>
                </a:pathLst>
              </a:custGeom>
              <a:solidFill>
                <a:srgbClr val="ADF19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92" name="Freeform: Shape 1391">
                <a:extLst>
                  <a:ext uri="{FF2B5EF4-FFF2-40B4-BE49-F238E27FC236}">
                    <a16:creationId xmlns:a16="http://schemas.microsoft.com/office/drawing/2014/main" id="{ABEB01E5-A472-7876-22FB-E91D60855EFF}"/>
                  </a:ext>
                </a:extLst>
              </p:cNvPr>
              <p:cNvSpPr/>
              <p:nvPr/>
            </p:nvSpPr>
            <p:spPr>
              <a:xfrm>
                <a:off x="4796013" y="5120749"/>
                <a:ext cx="63065" cy="49420"/>
              </a:xfrm>
              <a:custGeom>
                <a:avLst/>
                <a:gdLst>
                  <a:gd name="connsiteX0" fmla="*/ 35068 w 63065"/>
                  <a:gd name="connsiteY0" fmla="*/ 49421 h 49420"/>
                  <a:gd name="connsiteX1" fmla="*/ 8397 w 63065"/>
                  <a:gd name="connsiteY1" fmla="*/ 26561 h 49420"/>
                  <a:gd name="connsiteX2" fmla="*/ 778 w 63065"/>
                  <a:gd name="connsiteY2" fmla="*/ 3701 h 49420"/>
                  <a:gd name="connsiteX3" fmla="*/ 23637 w 63065"/>
                  <a:gd name="connsiteY3" fmla="*/ 7511 h 49420"/>
                  <a:gd name="connsiteX4" fmla="*/ 42687 w 63065"/>
                  <a:gd name="connsiteY4" fmla="*/ 7511 h 49420"/>
                  <a:gd name="connsiteX5" fmla="*/ 61737 w 63065"/>
                  <a:gd name="connsiteY5" fmla="*/ 26561 h 49420"/>
                  <a:gd name="connsiteX6" fmla="*/ 35068 w 63065"/>
                  <a:gd name="connsiteY6" fmla="*/ 49421 h 4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065" h="49420">
                    <a:moveTo>
                      <a:pt x="35068" y="49421"/>
                    </a:moveTo>
                    <a:cubicBezTo>
                      <a:pt x="19828" y="49421"/>
                      <a:pt x="8397" y="37991"/>
                      <a:pt x="8397" y="26561"/>
                    </a:cubicBezTo>
                    <a:cubicBezTo>
                      <a:pt x="8397" y="18941"/>
                      <a:pt x="-3032" y="11321"/>
                      <a:pt x="778" y="3701"/>
                    </a:cubicBezTo>
                    <a:cubicBezTo>
                      <a:pt x="8397" y="-7729"/>
                      <a:pt x="16018" y="11321"/>
                      <a:pt x="23637" y="7511"/>
                    </a:cubicBezTo>
                    <a:cubicBezTo>
                      <a:pt x="31257" y="3701"/>
                      <a:pt x="35068" y="7511"/>
                      <a:pt x="42687" y="7511"/>
                    </a:cubicBezTo>
                    <a:cubicBezTo>
                      <a:pt x="61737" y="11321"/>
                      <a:pt x="65547" y="15131"/>
                      <a:pt x="61737" y="26561"/>
                    </a:cubicBezTo>
                    <a:cubicBezTo>
                      <a:pt x="61737" y="41801"/>
                      <a:pt x="50307" y="49421"/>
                      <a:pt x="35068" y="49421"/>
                    </a:cubicBezTo>
                    <a:close/>
                  </a:path>
                </a:pathLst>
              </a:custGeom>
              <a:solidFill>
                <a:srgbClr val="86EA6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93" name="Freeform: Shape 1392">
                <a:extLst>
                  <a:ext uri="{FF2B5EF4-FFF2-40B4-BE49-F238E27FC236}">
                    <a16:creationId xmlns:a16="http://schemas.microsoft.com/office/drawing/2014/main" id="{8815D5FA-F121-707B-1FA1-B2A278167DC4}"/>
                  </a:ext>
                </a:extLst>
              </p:cNvPr>
              <p:cNvSpPr/>
              <p:nvPr/>
            </p:nvSpPr>
            <p:spPr>
              <a:xfrm>
                <a:off x="6473190" y="5535930"/>
                <a:ext cx="60960" cy="41909"/>
              </a:xfrm>
              <a:custGeom>
                <a:avLst/>
                <a:gdLst>
                  <a:gd name="connsiteX0" fmla="*/ 26670 w 60960"/>
                  <a:gd name="connsiteY0" fmla="*/ 41910 h 41909"/>
                  <a:gd name="connsiteX1" fmla="*/ 0 w 60960"/>
                  <a:gd name="connsiteY1" fmla="*/ 22860 h 41909"/>
                  <a:gd name="connsiteX2" fmla="*/ 30480 w 60960"/>
                  <a:gd name="connsiteY2" fmla="*/ 0 h 41909"/>
                  <a:gd name="connsiteX3" fmla="*/ 60960 w 60960"/>
                  <a:gd name="connsiteY3" fmla="*/ 26670 h 41909"/>
                  <a:gd name="connsiteX4" fmla="*/ 26670 w 60960"/>
                  <a:gd name="connsiteY4" fmla="*/ 41910 h 41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60" h="41909">
                    <a:moveTo>
                      <a:pt x="26670" y="41910"/>
                    </a:moveTo>
                    <a:cubicBezTo>
                      <a:pt x="11430" y="41910"/>
                      <a:pt x="0" y="34290"/>
                      <a:pt x="0" y="22860"/>
                    </a:cubicBezTo>
                    <a:cubicBezTo>
                      <a:pt x="0" y="7620"/>
                      <a:pt x="15240" y="0"/>
                      <a:pt x="30480" y="0"/>
                    </a:cubicBezTo>
                    <a:cubicBezTo>
                      <a:pt x="45720" y="0"/>
                      <a:pt x="60960" y="15240"/>
                      <a:pt x="60960" y="26670"/>
                    </a:cubicBezTo>
                    <a:cubicBezTo>
                      <a:pt x="57150" y="38100"/>
                      <a:pt x="45720" y="41910"/>
                      <a:pt x="26670" y="41910"/>
                    </a:cubicBezTo>
                    <a:close/>
                  </a:path>
                </a:pathLst>
              </a:custGeom>
              <a:solidFill>
                <a:srgbClr val="AFF19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94" name="Freeform: Shape 1393">
                <a:extLst>
                  <a:ext uri="{FF2B5EF4-FFF2-40B4-BE49-F238E27FC236}">
                    <a16:creationId xmlns:a16="http://schemas.microsoft.com/office/drawing/2014/main" id="{0B3B86E4-056F-8A16-F58A-DE83FA05A18B}"/>
                  </a:ext>
                </a:extLst>
              </p:cNvPr>
              <p:cNvSpPr/>
              <p:nvPr/>
            </p:nvSpPr>
            <p:spPr>
              <a:xfrm>
                <a:off x="6739890" y="5427556"/>
                <a:ext cx="68580" cy="51223"/>
              </a:xfrm>
              <a:custGeom>
                <a:avLst/>
                <a:gdLst>
                  <a:gd name="connsiteX0" fmla="*/ 0 w 68580"/>
                  <a:gd name="connsiteY0" fmla="*/ 13124 h 51223"/>
                  <a:gd name="connsiteX1" fmla="*/ 7620 w 68580"/>
                  <a:gd name="connsiteY1" fmla="*/ 1693 h 51223"/>
                  <a:gd name="connsiteX2" fmla="*/ 22860 w 68580"/>
                  <a:gd name="connsiteY2" fmla="*/ 1693 h 51223"/>
                  <a:gd name="connsiteX3" fmla="*/ 49530 w 68580"/>
                  <a:gd name="connsiteY3" fmla="*/ 13124 h 51223"/>
                  <a:gd name="connsiteX4" fmla="*/ 68580 w 68580"/>
                  <a:gd name="connsiteY4" fmla="*/ 32174 h 51223"/>
                  <a:gd name="connsiteX5" fmla="*/ 41910 w 68580"/>
                  <a:gd name="connsiteY5" fmla="*/ 51224 h 51223"/>
                  <a:gd name="connsiteX6" fmla="*/ 19050 w 68580"/>
                  <a:gd name="connsiteY6" fmla="*/ 35983 h 51223"/>
                  <a:gd name="connsiteX7" fmla="*/ 3810 w 68580"/>
                  <a:gd name="connsiteY7" fmla="*/ 20743 h 51223"/>
                  <a:gd name="connsiteX8" fmla="*/ 0 w 68580"/>
                  <a:gd name="connsiteY8" fmla="*/ 13124 h 51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580" h="51223">
                    <a:moveTo>
                      <a:pt x="0" y="13124"/>
                    </a:moveTo>
                    <a:cubicBezTo>
                      <a:pt x="0" y="5504"/>
                      <a:pt x="3810" y="1693"/>
                      <a:pt x="7620" y="1693"/>
                    </a:cubicBezTo>
                    <a:cubicBezTo>
                      <a:pt x="11430" y="1693"/>
                      <a:pt x="19050" y="-2117"/>
                      <a:pt x="22860" y="1693"/>
                    </a:cubicBezTo>
                    <a:cubicBezTo>
                      <a:pt x="30480" y="13124"/>
                      <a:pt x="41910" y="13124"/>
                      <a:pt x="49530" y="13124"/>
                    </a:cubicBezTo>
                    <a:cubicBezTo>
                      <a:pt x="60960" y="16933"/>
                      <a:pt x="68580" y="20743"/>
                      <a:pt x="68580" y="32174"/>
                    </a:cubicBezTo>
                    <a:cubicBezTo>
                      <a:pt x="68580" y="39793"/>
                      <a:pt x="53340" y="51224"/>
                      <a:pt x="41910" y="51224"/>
                    </a:cubicBezTo>
                    <a:cubicBezTo>
                      <a:pt x="30480" y="51224"/>
                      <a:pt x="22860" y="47413"/>
                      <a:pt x="19050" y="35983"/>
                    </a:cubicBezTo>
                    <a:cubicBezTo>
                      <a:pt x="19050" y="28363"/>
                      <a:pt x="15240" y="20743"/>
                      <a:pt x="3810" y="20743"/>
                    </a:cubicBezTo>
                    <a:cubicBezTo>
                      <a:pt x="0" y="24554"/>
                      <a:pt x="0" y="16933"/>
                      <a:pt x="0" y="13124"/>
                    </a:cubicBezTo>
                    <a:close/>
                  </a:path>
                </a:pathLst>
              </a:custGeom>
              <a:solidFill>
                <a:srgbClr val="86EA6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95" name="Freeform: Shape 1394">
                <a:extLst>
                  <a:ext uri="{FF2B5EF4-FFF2-40B4-BE49-F238E27FC236}">
                    <a16:creationId xmlns:a16="http://schemas.microsoft.com/office/drawing/2014/main" id="{EF80B99F-661E-EED9-2D9F-58F9996A0420}"/>
                  </a:ext>
                </a:extLst>
              </p:cNvPr>
              <p:cNvSpPr/>
              <p:nvPr/>
            </p:nvSpPr>
            <p:spPr>
              <a:xfrm>
                <a:off x="2867436" y="5572451"/>
                <a:ext cx="56335" cy="59337"/>
              </a:xfrm>
              <a:custGeom>
                <a:avLst/>
                <a:gdLst>
                  <a:gd name="connsiteX0" fmla="*/ 47215 w 56335"/>
                  <a:gd name="connsiteY0" fmla="*/ 9198 h 59337"/>
                  <a:gd name="connsiteX1" fmla="*/ 51025 w 56335"/>
                  <a:gd name="connsiteY1" fmla="*/ 32058 h 59337"/>
                  <a:gd name="connsiteX2" fmla="*/ 39595 w 56335"/>
                  <a:gd name="connsiteY2" fmla="*/ 51108 h 59337"/>
                  <a:gd name="connsiteX3" fmla="*/ 12925 w 56335"/>
                  <a:gd name="connsiteY3" fmla="*/ 58728 h 59337"/>
                  <a:gd name="connsiteX4" fmla="*/ 1495 w 56335"/>
                  <a:gd name="connsiteY4" fmla="*/ 51108 h 59337"/>
                  <a:gd name="connsiteX5" fmla="*/ 9115 w 56335"/>
                  <a:gd name="connsiteY5" fmla="*/ 32058 h 59337"/>
                  <a:gd name="connsiteX6" fmla="*/ 12925 w 56335"/>
                  <a:gd name="connsiteY6" fmla="*/ 13008 h 59337"/>
                  <a:gd name="connsiteX7" fmla="*/ 16735 w 56335"/>
                  <a:gd name="connsiteY7" fmla="*/ 1578 h 59337"/>
                  <a:gd name="connsiteX8" fmla="*/ 28165 w 56335"/>
                  <a:gd name="connsiteY8" fmla="*/ 5388 h 59337"/>
                  <a:gd name="connsiteX9" fmla="*/ 47215 w 56335"/>
                  <a:gd name="connsiteY9" fmla="*/ 9198 h 59337"/>
                  <a:gd name="connsiteX10" fmla="*/ 47215 w 56335"/>
                  <a:gd name="connsiteY10" fmla="*/ 9198 h 59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335" h="59337">
                    <a:moveTo>
                      <a:pt x="47215" y="9198"/>
                    </a:moveTo>
                    <a:cubicBezTo>
                      <a:pt x="58645" y="16818"/>
                      <a:pt x="58645" y="24438"/>
                      <a:pt x="51025" y="32058"/>
                    </a:cubicBezTo>
                    <a:cubicBezTo>
                      <a:pt x="47215" y="35868"/>
                      <a:pt x="39595" y="43488"/>
                      <a:pt x="39595" y="51108"/>
                    </a:cubicBezTo>
                    <a:cubicBezTo>
                      <a:pt x="35785" y="62538"/>
                      <a:pt x="24355" y="58728"/>
                      <a:pt x="12925" y="58728"/>
                    </a:cubicBezTo>
                    <a:cubicBezTo>
                      <a:pt x="5305" y="58728"/>
                      <a:pt x="5305" y="54918"/>
                      <a:pt x="1495" y="51108"/>
                    </a:cubicBezTo>
                    <a:cubicBezTo>
                      <a:pt x="-2315" y="43488"/>
                      <a:pt x="1495" y="35868"/>
                      <a:pt x="9115" y="32058"/>
                    </a:cubicBezTo>
                    <a:cubicBezTo>
                      <a:pt x="16735" y="28248"/>
                      <a:pt x="20545" y="20628"/>
                      <a:pt x="12925" y="13008"/>
                    </a:cubicBezTo>
                    <a:cubicBezTo>
                      <a:pt x="9115" y="9198"/>
                      <a:pt x="9115" y="1578"/>
                      <a:pt x="16735" y="1578"/>
                    </a:cubicBezTo>
                    <a:cubicBezTo>
                      <a:pt x="20545" y="-2232"/>
                      <a:pt x="28165" y="1578"/>
                      <a:pt x="28165" y="5388"/>
                    </a:cubicBezTo>
                    <a:cubicBezTo>
                      <a:pt x="35785" y="13008"/>
                      <a:pt x="39595" y="9198"/>
                      <a:pt x="47215" y="9198"/>
                    </a:cubicBezTo>
                    <a:lnTo>
                      <a:pt x="47215" y="9198"/>
                    </a:lnTo>
                    <a:close/>
                  </a:path>
                </a:pathLst>
              </a:custGeom>
              <a:solidFill>
                <a:srgbClr val="B1F19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96" name="Freeform: Shape 1395">
                <a:extLst>
                  <a:ext uri="{FF2B5EF4-FFF2-40B4-BE49-F238E27FC236}">
                    <a16:creationId xmlns:a16="http://schemas.microsoft.com/office/drawing/2014/main" id="{C5B72A50-1E0C-17FA-CFCF-EE9DA5AACC6E}"/>
                  </a:ext>
                </a:extLst>
              </p:cNvPr>
              <p:cNvSpPr/>
              <p:nvPr/>
            </p:nvSpPr>
            <p:spPr>
              <a:xfrm>
                <a:off x="6440285" y="5014366"/>
                <a:ext cx="78625" cy="47816"/>
              </a:xfrm>
              <a:custGeom>
                <a:avLst/>
                <a:gdLst>
                  <a:gd name="connsiteX0" fmla="*/ 78626 w 78625"/>
                  <a:gd name="connsiteY0" fmla="*/ 30073 h 47816"/>
                  <a:gd name="connsiteX1" fmla="*/ 71005 w 78625"/>
                  <a:gd name="connsiteY1" fmla="*/ 41504 h 47816"/>
                  <a:gd name="connsiteX2" fmla="*/ 51955 w 78625"/>
                  <a:gd name="connsiteY2" fmla="*/ 45314 h 47816"/>
                  <a:gd name="connsiteX3" fmla="*/ 21476 w 78625"/>
                  <a:gd name="connsiteY3" fmla="*/ 37694 h 47816"/>
                  <a:gd name="connsiteX4" fmla="*/ 2426 w 78625"/>
                  <a:gd name="connsiteY4" fmla="*/ 7214 h 47816"/>
                  <a:gd name="connsiteX5" fmla="*/ 40526 w 78625"/>
                  <a:gd name="connsiteY5" fmla="*/ 7214 h 47816"/>
                  <a:gd name="connsiteX6" fmla="*/ 78626 w 78625"/>
                  <a:gd name="connsiteY6" fmla="*/ 30073 h 4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25" h="47816">
                    <a:moveTo>
                      <a:pt x="78626" y="30073"/>
                    </a:moveTo>
                    <a:cubicBezTo>
                      <a:pt x="74815" y="33884"/>
                      <a:pt x="71005" y="37694"/>
                      <a:pt x="71005" y="41504"/>
                    </a:cubicBezTo>
                    <a:cubicBezTo>
                      <a:pt x="67196" y="49123"/>
                      <a:pt x="55765" y="49123"/>
                      <a:pt x="51955" y="45314"/>
                    </a:cubicBezTo>
                    <a:cubicBezTo>
                      <a:pt x="44335" y="37694"/>
                      <a:pt x="32905" y="37694"/>
                      <a:pt x="21476" y="37694"/>
                    </a:cubicBezTo>
                    <a:cubicBezTo>
                      <a:pt x="6235" y="37694"/>
                      <a:pt x="-5195" y="18644"/>
                      <a:pt x="2426" y="7214"/>
                    </a:cubicBezTo>
                    <a:cubicBezTo>
                      <a:pt x="6235" y="-406"/>
                      <a:pt x="36715" y="-4216"/>
                      <a:pt x="40526" y="7214"/>
                    </a:cubicBezTo>
                    <a:cubicBezTo>
                      <a:pt x="44335" y="30073"/>
                      <a:pt x="59576" y="26264"/>
                      <a:pt x="78626" y="30073"/>
                    </a:cubicBezTo>
                    <a:close/>
                  </a:path>
                </a:pathLst>
              </a:custGeom>
              <a:solidFill>
                <a:srgbClr val="BDF3A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97" name="Freeform: Shape 1396">
                <a:extLst>
                  <a:ext uri="{FF2B5EF4-FFF2-40B4-BE49-F238E27FC236}">
                    <a16:creationId xmlns:a16="http://schemas.microsoft.com/office/drawing/2014/main" id="{CA7E4CB9-9F91-E7B4-1D22-37B668977F96}"/>
                  </a:ext>
                </a:extLst>
              </p:cNvPr>
              <p:cNvSpPr/>
              <p:nvPr/>
            </p:nvSpPr>
            <p:spPr>
              <a:xfrm>
                <a:off x="3825241" y="5062476"/>
                <a:ext cx="58188" cy="51494"/>
              </a:xfrm>
              <a:custGeom>
                <a:avLst/>
                <a:gdLst>
                  <a:gd name="connsiteX0" fmla="*/ 57150 w 58188"/>
                  <a:gd name="connsiteY0" fmla="*/ 35304 h 51494"/>
                  <a:gd name="connsiteX1" fmla="*/ 34290 w 58188"/>
                  <a:gd name="connsiteY1" fmla="*/ 46734 h 51494"/>
                  <a:gd name="connsiteX2" fmla="*/ 19050 w 58188"/>
                  <a:gd name="connsiteY2" fmla="*/ 42923 h 51494"/>
                  <a:gd name="connsiteX3" fmla="*/ 0 w 58188"/>
                  <a:gd name="connsiteY3" fmla="*/ 20063 h 51494"/>
                  <a:gd name="connsiteX4" fmla="*/ 0 w 58188"/>
                  <a:gd name="connsiteY4" fmla="*/ 12443 h 51494"/>
                  <a:gd name="connsiteX5" fmla="*/ 34290 w 58188"/>
                  <a:gd name="connsiteY5" fmla="*/ 1013 h 51494"/>
                  <a:gd name="connsiteX6" fmla="*/ 49530 w 58188"/>
                  <a:gd name="connsiteY6" fmla="*/ 12443 h 51494"/>
                  <a:gd name="connsiteX7" fmla="*/ 57150 w 58188"/>
                  <a:gd name="connsiteY7" fmla="*/ 35304 h 51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188" h="51494">
                    <a:moveTo>
                      <a:pt x="57150" y="35304"/>
                    </a:moveTo>
                    <a:cubicBezTo>
                      <a:pt x="53340" y="54354"/>
                      <a:pt x="53340" y="54354"/>
                      <a:pt x="34290" y="46734"/>
                    </a:cubicBezTo>
                    <a:cubicBezTo>
                      <a:pt x="30480" y="46734"/>
                      <a:pt x="26670" y="42923"/>
                      <a:pt x="19050" y="42923"/>
                    </a:cubicBezTo>
                    <a:cubicBezTo>
                      <a:pt x="3810" y="39113"/>
                      <a:pt x="0" y="35304"/>
                      <a:pt x="0" y="20063"/>
                    </a:cubicBezTo>
                    <a:cubicBezTo>
                      <a:pt x="0" y="16254"/>
                      <a:pt x="0" y="16254"/>
                      <a:pt x="0" y="12443"/>
                    </a:cubicBezTo>
                    <a:cubicBezTo>
                      <a:pt x="11430" y="8634"/>
                      <a:pt x="22860" y="4823"/>
                      <a:pt x="34290" y="1013"/>
                    </a:cubicBezTo>
                    <a:cubicBezTo>
                      <a:pt x="41910" y="-2796"/>
                      <a:pt x="45720" y="4823"/>
                      <a:pt x="49530" y="12443"/>
                    </a:cubicBezTo>
                    <a:cubicBezTo>
                      <a:pt x="53340" y="20063"/>
                      <a:pt x="60960" y="23873"/>
                      <a:pt x="57150" y="35304"/>
                    </a:cubicBezTo>
                    <a:close/>
                  </a:path>
                </a:pathLst>
              </a:custGeom>
              <a:solidFill>
                <a:srgbClr val="B3F29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98" name="Freeform: Shape 1397">
                <a:extLst>
                  <a:ext uri="{FF2B5EF4-FFF2-40B4-BE49-F238E27FC236}">
                    <a16:creationId xmlns:a16="http://schemas.microsoft.com/office/drawing/2014/main" id="{9F100C75-26D3-A4F8-A39B-042DC5AC53C6}"/>
                  </a:ext>
                </a:extLst>
              </p:cNvPr>
              <p:cNvSpPr/>
              <p:nvPr/>
            </p:nvSpPr>
            <p:spPr>
              <a:xfrm>
                <a:off x="6812281" y="4898621"/>
                <a:ext cx="55505" cy="55391"/>
              </a:xfrm>
              <a:custGeom>
                <a:avLst/>
                <a:gdLst>
                  <a:gd name="connsiteX0" fmla="*/ 0 w 55505"/>
                  <a:gd name="connsiteY0" fmla="*/ 35328 h 55391"/>
                  <a:gd name="connsiteX1" fmla="*/ 30480 w 55505"/>
                  <a:gd name="connsiteY1" fmla="*/ 8658 h 55391"/>
                  <a:gd name="connsiteX2" fmla="*/ 53340 w 55505"/>
                  <a:gd name="connsiteY2" fmla="*/ 1039 h 55391"/>
                  <a:gd name="connsiteX3" fmla="*/ 49530 w 55505"/>
                  <a:gd name="connsiteY3" fmla="*/ 16278 h 55391"/>
                  <a:gd name="connsiteX4" fmla="*/ 45720 w 55505"/>
                  <a:gd name="connsiteY4" fmla="*/ 42948 h 55391"/>
                  <a:gd name="connsiteX5" fmla="*/ 19050 w 55505"/>
                  <a:gd name="connsiteY5" fmla="*/ 54378 h 55391"/>
                  <a:gd name="connsiteX6" fmla="*/ 0 w 55505"/>
                  <a:gd name="connsiteY6" fmla="*/ 35328 h 55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505" h="55391">
                    <a:moveTo>
                      <a:pt x="0" y="35328"/>
                    </a:moveTo>
                    <a:cubicBezTo>
                      <a:pt x="3810" y="20089"/>
                      <a:pt x="15240" y="12468"/>
                      <a:pt x="30480" y="8658"/>
                    </a:cubicBezTo>
                    <a:cubicBezTo>
                      <a:pt x="38100" y="4848"/>
                      <a:pt x="45720" y="-2772"/>
                      <a:pt x="53340" y="1039"/>
                    </a:cubicBezTo>
                    <a:cubicBezTo>
                      <a:pt x="60960" y="8658"/>
                      <a:pt x="45720" y="12468"/>
                      <a:pt x="49530" y="16278"/>
                    </a:cubicBezTo>
                    <a:cubicBezTo>
                      <a:pt x="53340" y="23898"/>
                      <a:pt x="53340" y="35328"/>
                      <a:pt x="45720" y="42948"/>
                    </a:cubicBezTo>
                    <a:cubicBezTo>
                      <a:pt x="41910" y="50568"/>
                      <a:pt x="30480" y="58189"/>
                      <a:pt x="19050" y="54378"/>
                    </a:cubicBezTo>
                    <a:cubicBezTo>
                      <a:pt x="7620" y="54378"/>
                      <a:pt x="0" y="46758"/>
                      <a:pt x="0" y="35328"/>
                    </a:cubicBezTo>
                    <a:close/>
                  </a:path>
                </a:pathLst>
              </a:custGeom>
              <a:solidFill>
                <a:srgbClr val="A2EF8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99" name="Freeform: Shape 1398">
                <a:extLst>
                  <a:ext uri="{FF2B5EF4-FFF2-40B4-BE49-F238E27FC236}">
                    <a16:creationId xmlns:a16="http://schemas.microsoft.com/office/drawing/2014/main" id="{42ABD2CA-9ADF-9D32-D75B-7C0D4EF489EA}"/>
                  </a:ext>
                </a:extLst>
              </p:cNvPr>
              <p:cNvSpPr/>
              <p:nvPr/>
            </p:nvSpPr>
            <p:spPr>
              <a:xfrm>
                <a:off x="8804911" y="4601284"/>
                <a:ext cx="80009" cy="45096"/>
              </a:xfrm>
              <a:custGeom>
                <a:avLst/>
                <a:gdLst>
                  <a:gd name="connsiteX0" fmla="*/ 0 w 80009"/>
                  <a:gd name="connsiteY0" fmla="*/ 12625 h 45096"/>
                  <a:gd name="connsiteX1" fmla="*/ 15240 w 80009"/>
                  <a:gd name="connsiteY1" fmla="*/ 5005 h 45096"/>
                  <a:gd name="connsiteX2" fmla="*/ 45720 w 80009"/>
                  <a:gd name="connsiteY2" fmla="*/ 12625 h 45096"/>
                  <a:gd name="connsiteX3" fmla="*/ 80010 w 80009"/>
                  <a:gd name="connsiteY3" fmla="*/ 27865 h 45096"/>
                  <a:gd name="connsiteX4" fmla="*/ 49530 w 80009"/>
                  <a:gd name="connsiteY4" fmla="*/ 43105 h 45096"/>
                  <a:gd name="connsiteX5" fmla="*/ 34290 w 80009"/>
                  <a:gd name="connsiteY5" fmla="*/ 39295 h 45096"/>
                  <a:gd name="connsiteX6" fmla="*/ 0 w 80009"/>
                  <a:gd name="connsiteY6" fmla="*/ 12625 h 45096"/>
                  <a:gd name="connsiteX7" fmla="*/ 0 w 80009"/>
                  <a:gd name="connsiteY7" fmla="*/ 12625 h 45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009" h="45096">
                    <a:moveTo>
                      <a:pt x="0" y="12625"/>
                    </a:moveTo>
                    <a:cubicBezTo>
                      <a:pt x="3810" y="8815"/>
                      <a:pt x="11430" y="8815"/>
                      <a:pt x="15240" y="5005"/>
                    </a:cubicBezTo>
                    <a:cubicBezTo>
                      <a:pt x="30480" y="-2615"/>
                      <a:pt x="34290" y="-2615"/>
                      <a:pt x="45720" y="12625"/>
                    </a:cubicBezTo>
                    <a:cubicBezTo>
                      <a:pt x="53340" y="24055"/>
                      <a:pt x="68580" y="20245"/>
                      <a:pt x="80010" y="27865"/>
                    </a:cubicBezTo>
                    <a:cubicBezTo>
                      <a:pt x="76200" y="46915"/>
                      <a:pt x="76200" y="46915"/>
                      <a:pt x="49530" y="43105"/>
                    </a:cubicBezTo>
                    <a:cubicBezTo>
                      <a:pt x="45720" y="43105"/>
                      <a:pt x="38100" y="39295"/>
                      <a:pt x="34290" y="39295"/>
                    </a:cubicBezTo>
                    <a:cubicBezTo>
                      <a:pt x="3810" y="39295"/>
                      <a:pt x="3810" y="35485"/>
                      <a:pt x="0" y="12625"/>
                    </a:cubicBezTo>
                    <a:lnTo>
                      <a:pt x="0" y="12625"/>
                    </a:lnTo>
                    <a:close/>
                  </a:path>
                </a:pathLst>
              </a:custGeom>
              <a:solidFill>
                <a:srgbClr val="A1EE8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00" name="Freeform: Shape 1399">
                <a:extLst>
                  <a:ext uri="{FF2B5EF4-FFF2-40B4-BE49-F238E27FC236}">
                    <a16:creationId xmlns:a16="http://schemas.microsoft.com/office/drawing/2014/main" id="{17A13390-E610-F154-D0D6-3B8AA13BCF45}"/>
                  </a:ext>
                </a:extLst>
              </p:cNvPr>
              <p:cNvSpPr/>
              <p:nvPr/>
            </p:nvSpPr>
            <p:spPr>
              <a:xfrm>
                <a:off x="5958840" y="4861559"/>
                <a:ext cx="72390" cy="83820"/>
              </a:xfrm>
              <a:custGeom>
                <a:avLst/>
                <a:gdLst>
                  <a:gd name="connsiteX0" fmla="*/ 72390 w 72390"/>
                  <a:gd name="connsiteY0" fmla="*/ 19050 h 83820"/>
                  <a:gd name="connsiteX1" fmla="*/ 38100 w 72390"/>
                  <a:gd name="connsiteY1" fmla="*/ 57150 h 83820"/>
                  <a:gd name="connsiteX2" fmla="*/ 41910 w 72390"/>
                  <a:gd name="connsiteY2" fmla="*/ 80010 h 83820"/>
                  <a:gd name="connsiteX3" fmla="*/ 19050 w 72390"/>
                  <a:gd name="connsiteY3" fmla="*/ 83820 h 83820"/>
                  <a:gd name="connsiteX4" fmla="*/ 0 w 72390"/>
                  <a:gd name="connsiteY4" fmla="*/ 57150 h 83820"/>
                  <a:gd name="connsiteX5" fmla="*/ 0 w 72390"/>
                  <a:gd name="connsiteY5" fmla="*/ 53340 h 83820"/>
                  <a:gd name="connsiteX6" fmla="*/ 19050 w 72390"/>
                  <a:gd name="connsiteY6" fmla="*/ 19050 h 83820"/>
                  <a:gd name="connsiteX7" fmla="*/ 57150 w 72390"/>
                  <a:gd name="connsiteY7" fmla="*/ 0 h 83820"/>
                  <a:gd name="connsiteX8" fmla="*/ 72390 w 72390"/>
                  <a:gd name="connsiteY8" fmla="*/ 19050 h 8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390" h="83820">
                    <a:moveTo>
                      <a:pt x="72390" y="19050"/>
                    </a:moveTo>
                    <a:cubicBezTo>
                      <a:pt x="53340" y="26670"/>
                      <a:pt x="49530" y="45720"/>
                      <a:pt x="38100" y="57150"/>
                    </a:cubicBezTo>
                    <a:cubicBezTo>
                      <a:pt x="34290" y="60960"/>
                      <a:pt x="41910" y="72390"/>
                      <a:pt x="41910" y="80010"/>
                    </a:cubicBezTo>
                    <a:cubicBezTo>
                      <a:pt x="34290" y="80010"/>
                      <a:pt x="26670" y="80010"/>
                      <a:pt x="19050" y="83820"/>
                    </a:cubicBezTo>
                    <a:cubicBezTo>
                      <a:pt x="15240" y="76200"/>
                      <a:pt x="11430" y="64770"/>
                      <a:pt x="0" y="57150"/>
                    </a:cubicBezTo>
                    <a:cubicBezTo>
                      <a:pt x="0" y="57150"/>
                      <a:pt x="0" y="53340"/>
                      <a:pt x="0" y="53340"/>
                    </a:cubicBezTo>
                    <a:cubicBezTo>
                      <a:pt x="3810" y="41910"/>
                      <a:pt x="15240" y="34290"/>
                      <a:pt x="19050" y="19050"/>
                    </a:cubicBezTo>
                    <a:cubicBezTo>
                      <a:pt x="30480" y="15240"/>
                      <a:pt x="41910" y="3810"/>
                      <a:pt x="57150" y="0"/>
                    </a:cubicBezTo>
                    <a:cubicBezTo>
                      <a:pt x="68580" y="7620"/>
                      <a:pt x="68580" y="15240"/>
                      <a:pt x="72390" y="19050"/>
                    </a:cubicBezTo>
                    <a:close/>
                  </a:path>
                </a:pathLst>
              </a:custGeom>
              <a:solidFill>
                <a:srgbClr val="CDF6B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01" name="Freeform: Shape 1400">
                <a:extLst>
                  <a:ext uri="{FF2B5EF4-FFF2-40B4-BE49-F238E27FC236}">
                    <a16:creationId xmlns:a16="http://schemas.microsoft.com/office/drawing/2014/main" id="{0F0CCBE7-23BD-9237-485D-DC64F68E7EB4}"/>
                  </a:ext>
                </a:extLst>
              </p:cNvPr>
              <p:cNvSpPr/>
              <p:nvPr/>
            </p:nvSpPr>
            <p:spPr>
              <a:xfrm>
                <a:off x="4838701" y="4920941"/>
                <a:ext cx="78702" cy="47297"/>
              </a:xfrm>
              <a:custGeom>
                <a:avLst/>
                <a:gdLst>
                  <a:gd name="connsiteX0" fmla="*/ 26670 w 78702"/>
                  <a:gd name="connsiteY0" fmla="*/ 47298 h 47297"/>
                  <a:gd name="connsiteX1" fmla="*/ 15240 w 78702"/>
                  <a:gd name="connsiteY1" fmla="*/ 43488 h 47297"/>
                  <a:gd name="connsiteX2" fmla="*/ 0 w 78702"/>
                  <a:gd name="connsiteY2" fmla="*/ 35868 h 47297"/>
                  <a:gd name="connsiteX3" fmla="*/ 15240 w 78702"/>
                  <a:gd name="connsiteY3" fmla="*/ 28248 h 47297"/>
                  <a:gd name="connsiteX4" fmla="*/ 30480 w 78702"/>
                  <a:gd name="connsiteY4" fmla="*/ 16818 h 47297"/>
                  <a:gd name="connsiteX5" fmla="*/ 45720 w 78702"/>
                  <a:gd name="connsiteY5" fmla="*/ 1578 h 47297"/>
                  <a:gd name="connsiteX6" fmla="*/ 72390 w 78702"/>
                  <a:gd name="connsiteY6" fmla="*/ 5388 h 47297"/>
                  <a:gd name="connsiteX7" fmla="*/ 76200 w 78702"/>
                  <a:gd name="connsiteY7" fmla="*/ 24438 h 47297"/>
                  <a:gd name="connsiteX8" fmla="*/ 26670 w 78702"/>
                  <a:gd name="connsiteY8" fmla="*/ 47298 h 47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702" h="47297">
                    <a:moveTo>
                      <a:pt x="26670" y="47298"/>
                    </a:moveTo>
                    <a:cubicBezTo>
                      <a:pt x="22860" y="47298"/>
                      <a:pt x="19050" y="47298"/>
                      <a:pt x="15240" y="43488"/>
                    </a:cubicBezTo>
                    <a:cubicBezTo>
                      <a:pt x="7620" y="39678"/>
                      <a:pt x="0" y="43488"/>
                      <a:pt x="0" y="35868"/>
                    </a:cubicBezTo>
                    <a:cubicBezTo>
                      <a:pt x="0" y="28248"/>
                      <a:pt x="7620" y="28248"/>
                      <a:pt x="15240" y="28248"/>
                    </a:cubicBezTo>
                    <a:cubicBezTo>
                      <a:pt x="26670" y="28248"/>
                      <a:pt x="26670" y="20628"/>
                      <a:pt x="30480" y="16818"/>
                    </a:cubicBezTo>
                    <a:cubicBezTo>
                      <a:pt x="34290" y="13008"/>
                      <a:pt x="38100" y="5388"/>
                      <a:pt x="45720" y="1578"/>
                    </a:cubicBezTo>
                    <a:cubicBezTo>
                      <a:pt x="53340" y="-2232"/>
                      <a:pt x="64770" y="1578"/>
                      <a:pt x="72390" y="5388"/>
                    </a:cubicBezTo>
                    <a:cubicBezTo>
                      <a:pt x="80010" y="9198"/>
                      <a:pt x="80010" y="16818"/>
                      <a:pt x="76200" y="24438"/>
                    </a:cubicBezTo>
                    <a:cubicBezTo>
                      <a:pt x="60960" y="39678"/>
                      <a:pt x="45720" y="47298"/>
                      <a:pt x="26670" y="47298"/>
                    </a:cubicBezTo>
                    <a:close/>
                  </a:path>
                </a:pathLst>
              </a:custGeom>
              <a:solidFill>
                <a:srgbClr val="9EEE7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02" name="Freeform: Shape 1401">
                <a:extLst>
                  <a:ext uri="{FF2B5EF4-FFF2-40B4-BE49-F238E27FC236}">
                    <a16:creationId xmlns:a16="http://schemas.microsoft.com/office/drawing/2014/main" id="{EBDDFD78-D718-71F0-8F75-B1917DE9268A}"/>
                  </a:ext>
                </a:extLst>
              </p:cNvPr>
              <p:cNvSpPr/>
              <p:nvPr/>
            </p:nvSpPr>
            <p:spPr>
              <a:xfrm>
                <a:off x="5313912" y="5039135"/>
                <a:ext cx="143075" cy="81504"/>
              </a:xfrm>
              <a:custGeom>
                <a:avLst/>
                <a:gdLst>
                  <a:gd name="connsiteX0" fmla="*/ 119149 w 143075"/>
                  <a:gd name="connsiteY0" fmla="*/ 81504 h 81504"/>
                  <a:gd name="connsiteX1" fmla="*/ 122958 w 143075"/>
                  <a:gd name="connsiteY1" fmla="*/ 58645 h 81504"/>
                  <a:gd name="connsiteX2" fmla="*/ 107719 w 143075"/>
                  <a:gd name="connsiteY2" fmla="*/ 43404 h 81504"/>
                  <a:gd name="connsiteX3" fmla="*/ 35328 w 143075"/>
                  <a:gd name="connsiteY3" fmla="*/ 31975 h 81504"/>
                  <a:gd name="connsiteX4" fmla="*/ 20088 w 143075"/>
                  <a:gd name="connsiteY4" fmla="*/ 39595 h 81504"/>
                  <a:gd name="connsiteX5" fmla="*/ 1038 w 143075"/>
                  <a:gd name="connsiteY5" fmla="*/ 9115 h 81504"/>
                  <a:gd name="connsiteX6" fmla="*/ 8658 w 143075"/>
                  <a:gd name="connsiteY6" fmla="*/ 1495 h 81504"/>
                  <a:gd name="connsiteX7" fmla="*/ 96288 w 143075"/>
                  <a:gd name="connsiteY7" fmla="*/ 24354 h 81504"/>
                  <a:gd name="connsiteX8" fmla="*/ 107719 w 143075"/>
                  <a:gd name="connsiteY8" fmla="*/ 31975 h 81504"/>
                  <a:gd name="connsiteX9" fmla="*/ 134388 w 143075"/>
                  <a:gd name="connsiteY9" fmla="*/ 62454 h 81504"/>
                  <a:gd name="connsiteX10" fmla="*/ 142008 w 143075"/>
                  <a:gd name="connsiteY10" fmla="*/ 70075 h 81504"/>
                  <a:gd name="connsiteX11" fmla="*/ 142008 w 143075"/>
                  <a:gd name="connsiteY11" fmla="*/ 70075 h 81504"/>
                  <a:gd name="connsiteX12" fmla="*/ 138199 w 143075"/>
                  <a:gd name="connsiteY12" fmla="*/ 77695 h 81504"/>
                  <a:gd name="connsiteX13" fmla="*/ 119149 w 143075"/>
                  <a:gd name="connsiteY13" fmla="*/ 81504 h 81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075" h="81504">
                    <a:moveTo>
                      <a:pt x="119149" y="81504"/>
                    </a:moveTo>
                    <a:cubicBezTo>
                      <a:pt x="126769" y="73885"/>
                      <a:pt x="126769" y="66265"/>
                      <a:pt x="122958" y="58645"/>
                    </a:cubicBezTo>
                    <a:cubicBezTo>
                      <a:pt x="119149" y="54835"/>
                      <a:pt x="115338" y="47215"/>
                      <a:pt x="107719" y="43404"/>
                    </a:cubicBezTo>
                    <a:cubicBezTo>
                      <a:pt x="84858" y="31975"/>
                      <a:pt x="61999" y="28165"/>
                      <a:pt x="35328" y="31975"/>
                    </a:cubicBezTo>
                    <a:cubicBezTo>
                      <a:pt x="27708" y="31975"/>
                      <a:pt x="27708" y="39595"/>
                      <a:pt x="20088" y="39595"/>
                    </a:cubicBezTo>
                    <a:cubicBezTo>
                      <a:pt x="12469" y="31975"/>
                      <a:pt x="16278" y="12925"/>
                      <a:pt x="1038" y="9115"/>
                    </a:cubicBezTo>
                    <a:cubicBezTo>
                      <a:pt x="-2772" y="1495"/>
                      <a:pt x="4849" y="-2315"/>
                      <a:pt x="8658" y="1495"/>
                    </a:cubicBezTo>
                    <a:cubicBezTo>
                      <a:pt x="35328" y="16735"/>
                      <a:pt x="69619" y="16735"/>
                      <a:pt x="96288" y="24354"/>
                    </a:cubicBezTo>
                    <a:cubicBezTo>
                      <a:pt x="100099" y="24354"/>
                      <a:pt x="103908" y="28165"/>
                      <a:pt x="107719" y="31975"/>
                    </a:cubicBezTo>
                    <a:cubicBezTo>
                      <a:pt x="119149" y="39595"/>
                      <a:pt x="126769" y="51025"/>
                      <a:pt x="134388" y="62454"/>
                    </a:cubicBezTo>
                    <a:cubicBezTo>
                      <a:pt x="134388" y="66265"/>
                      <a:pt x="138199" y="70075"/>
                      <a:pt x="142008" y="70075"/>
                    </a:cubicBezTo>
                    <a:lnTo>
                      <a:pt x="142008" y="70075"/>
                    </a:lnTo>
                    <a:cubicBezTo>
                      <a:pt x="145819" y="73885"/>
                      <a:pt x="138199" y="77695"/>
                      <a:pt x="138199" y="77695"/>
                    </a:cubicBezTo>
                    <a:cubicBezTo>
                      <a:pt x="134388" y="81504"/>
                      <a:pt x="126769" y="81504"/>
                      <a:pt x="119149" y="81504"/>
                    </a:cubicBezTo>
                    <a:close/>
                  </a:path>
                </a:pathLst>
              </a:custGeom>
              <a:solidFill>
                <a:srgbClr val="69E53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03" name="Freeform: Shape 1402">
                <a:extLst>
                  <a:ext uri="{FF2B5EF4-FFF2-40B4-BE49-F238E27FC236}">
                    <a16:creationId xmlns:a16="http://schemas.microsoft.com/office/drawing/2014/main" id="{B27FFBF5-7880-CB97-C785-CBFF64D347F5}"/>
                  </a:ext>
                </a:extLst>
              </p:cNvPr>
              <p:cNvSpPr/>
              <p:nvPr/>
            </p:nvSpPr>
            <p:spPr>
              <a:xfrm>
                <a:off x="6309361" y="4293869"/>
                <a:ext cx="51024" cy="58644"/>
              </a:xfrm>
              <a:custGeom>
                <a:avLst/>
                <a:gdLst>
                  <a:gd name="connsiteX0" fmla="*/ 19050 w 51024"/>
                  <a:gd name="connsiteY0" fmla="*/ 22860 h 58644"/>
                  <a:gd name="connsiteX1" fmla="*/ 7620 w 51024"/>
                  <a:gd name="connsiteY1" fmla="*/ 11430 h 58644"/>
                  <a:gd name="connsiteX2" fmla="*/ 3810 w 51024"/>
                  <a:gd name="connsiteY2" fmla="*/ 3810 h 58644"/>
                  <a:gd name="connsiteX3" fmla="*/ 15240 w 51024"/>
                  <a:gd name="connsiteY3" fmla="*/ 0 h 58644"/>
                  <a:gd name="connsiteX4" fmla="*/ 38100 w 51024"/>
                  <a:gd name="connsiteY4" fmla="*/ 22860 h 58644"/>
                  <a:gd name="connsiteX5" fmla="*/ 41910 w 51024"/>
                  <a:gd name="connsiteY5" fmla="*/ 34290 h 58644"/>
                  <a:gd name="connsiteX6" fmla="*/ 49530 w 51024"/>
                  <a:gd name="connsiteY6" fmla="*/ 49530 h 58644"/>
                  <a:gd name="connsiteX7" fmla="*/ 26670 w 51024"/>
                  <a:gd name="connsiteY7" fmla="*/ 57150 h 58644"/>
                  <a:gd name="connsiteX8" fmla="*/ 0 w 51024"/>
                  <a:gd name="connsiteY8" fmla="*/ 26670 h 58644"/>
                  <a:gd name="connsiteX9" fmla="*/ 19050 w 51024"/>
                  <a:gd name="connsiteY9" fmla="*/ 22860 h 58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024" h="58644">
                    <a:moveTo>
                      <a:pt x="19050" y="22860"/>
                    </a:moveTo>
                    <a:cubicBezTo>
                      <a:pt x="19050" y="19050"/>
                      <a:pt x="11430" y="15240"/>
                      <a:pt x="7620" y="11430"/>
                    </a:cubicBezTo>
                    <a:cubicBezTo>
                      <a:pt x="3810" y="7620"/>
                      <a:pt x="0" y="7620"/>
                      <a:pt x="3810" y="3810"/>
                    </a:cubicBezTo>
                    <a:cubicBezTo>
                      <a:pt x="7620" y="0"/>
                      <a:pt x="11430" y="0"/>
                      <a:pt x="15240" y="0"/>
                    </a:cubicBezTo>
                    <a:cubicBezTo>
                      <a:pt x="30480" y="0"/>
                      <a:pt x="41910" y="11430"/>
                      <a:pt x="38100" y="22860"/>
                    </a:cubicBezTo>
                    <a:cubicBezTo>
                      <a:pt x="38100" y="26670"/>
                      <a:pt x="34290" y="30480"/>
                      <a:pt x="41910" y="34290"/>
                    </a:cubicBezTo>
                    <a:cubicBezTo>
                      <a:pt x="49530" y="38100"/>
                      <a:pt x="53340" y="41910"/>
                      <a:pt x="49530" y="49530"/>
                    </a:cubicBezTo>
                    <a:cubicBezTo>
                      <a:pt x="45720" y="57150"/>
                      <a:pt x="34290" y="60960"/>
                      <a:pt x="26670" y="57150"/>
                    </a:cubicBezTo>
                    <a:cubicBezTo>
                      <a:pt x="15240" y="57150"/>
                      <a:pt x="0" y="38100"/>
                      <a:pt x="0" y="26670"/>
                    </a:cubicBezTo>
                    <a:cubicBezTo>
                      <a:pt x="3810" y="22860"/>
                      <a:pt x="15240" y="26670"/>
                      <a:pt x="19050" y="22860"/>
                    </a:cubicBezTo>
                    <a:close/>
                  </a:path>
                </a:pathLst>
              </a:custGeom>
              <a:solidFill>
                <a:srgbClr val="C3F4B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04" name="Freeform: Shape 1403">
                <a:extLst>
                  <a:ext uri="{FF2B5EF4-FFF2-40B4-BE49-F238E27FC236}">
                    <a16:creationId xmlns:a16="http://schemas.microsoft.com/office/drawing/2014/main" id="{7885DB3D-AAC7-2BF8-FF09-A03110B4F31C}"/>
                  </a:ext>
                </a:extLst>
              </p:cNvPr>
              <p:cNvSpPr/>
              <p:nvPr/>
            </p:nvSpPr>
            <p:spPr>
              <a:xfrm>
                <a:off x="6616476" y="4647186"/>
                <a:ext cx="56162" cy="42923"/>
              </a:xfrm>
              <a:custGeom>
                <a:avLst/>
                <a:gdLst>
                  <a:gd name="connsiteX0" fmla="*/ 35785 w 56162"/>
                  <a:gd name="connsiteY0" fmla="*/ 1013 h 42923"/>
                  <a:gd name="connsiteX1" fmla="*/ 54835 w 56162"/>
                  <a:gd name="connsiteY1" fmla="*/ 20063 h 42923"/>
                  <a:gd name="connsiteX2" fmla="*/ 28164 w 56162"/>
                  <a:gd name="connsiteY2" fmla="*/ 42923 h 42923"/>
                  <a:gd name="connsiteX3" fmla="*/ 1495 w 56162"/>
                  <a:gd name="connsiteY3" fmla="*/ 31494 h 42923"/>
                  <a:gd name="connsiteX4" fmla="*/ 9114 w 56162"/>
                  <a:gd name="connsiteY4" fmla="*/ 12444 h 42923"/>
                  <a:gd name="connsiteX5" fmla="*/ 35785 w 56162"/>
                  <a:gd name="connsiteY5" fmla="*/ 1013 h 4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162" h="42923">
                    <a:moveTo>
                      <a:pt x="35785" y="1013"/>
                    </a:moveTo>
                    <a:cubicBezTo>
                      <a:pt x="54835" y="4823"/>
                      <a:pt x="58645" y="8633"/>
                      <a:pt x="54835" y="20063"/>
                    </a:cubicBezTo>
                    <a:cubicBezTo>
                      <a:pt x="51025" y="31494"/>
                      <a:pt x="43405" y="42923"/>
                      <a:pt x="28164" y="42923"/>
                    </a:cubicBezTo>
                    <a:cubicBezTo>
                      <a:pt x="16735" y="42923"/>
                      <a:pt x="9114" y="39113"/>
                      <a:pt x="1495" y="31494"/>
                    </a:cubicBezTo>
                    <a:cubicBezTo>
                      <a:pt x="-2315" y="23873"/>
                      <a:pt x="1495" y="16253"/>
                      <a:pt x="9114" y="12444"/>
                    </a:cubicBezTo>
                    <a:cubicBezTo>
                      <a:pt x="16735" y="4823"/>
                      <a:pt x="24355" y="-2797"/>
                      <a:pt x="35785" y="1013"/>
                    </a:cubicBezTo>
                    <a:close/>
                  </a:path>
                </a:pathLst>
              </a:custGeom>
              <a:solidFill>
                <a:srgbClr val="9BEE7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05" name="Freeform: Shape 1404">
                <a:extLst>
                  <a:ext uri="{FF2B5EF4-FFF2-40B4-BE49-F238E27FC236}">
                    <a16:creationId xmlns:a16="http://schemas.microsoft.com/office/drawing/2014/main" id="{AB41D331-4BA8-853F-CEF9-54CF9E3268A7}"/>
                  </a:ext>
                </a:extLst>
              </p:cNvPr>
              <p:cNvSpPr/>
              <p:nvPr/>
            </p:nvSpPr>
            <p:spPr>
              <a:xfrm>
                <a:off x="5353051" y="5128260"/>
                <a:ext cx="88219" cy="68579"/>
              </a:xfrm>
              <a:custGeom>
                <a:avLst/>
                <a:gdLst>
                  <a:gd name="connsiteX0" fmla="*/ 0 w 88219"/>
                  <a:gd name="connsiteY0" fmla="*/ 49530 h 68579"/>
                  <a:gd name="connsiteX1" fmla="*/ 45720 w 88219"/>
                  <a:gd name="connsiteY1" fmla="*/ 34290 h 68579"/>
                  <a:gd name="connsiteX2" fmla="*/ 49530 w 88219"/>
                  <a:gd name="connsiteY2" fmla="*/ 30480 h 68579"/>
                  <a:gd name="connsiteX3" fmla="*/ 76200 w 88219"/>
                  <a:gd name="connsiteY3" fmla="*/ 0 h 68579"/>
                  <a:gd name="connsiteX4" fmla="*/ 83820 w 88219"/>
                  <a:gd name="connsiteY4" fmla="*/ 11430 h 68579"/>
                  <a:gd name="connsiteX5" fmla="*/ 83820 w 88219"/>
                  <a:gd name="connsiteY5" fmla="*/ 34290 h 68579"/>
                  <a:gd name="connsiteX6" fmla="*/ 72390 w 88219"/>
                  <a:gd name="connsiteY6" fmla="*/ 38100 h 68579"/>
                  <a:gd name="connsiteX7" fmla="*/ 57150 w 88219"/>
                  <a:gd name="connsiteY7" fmla="*/ 45720 h 68579"/>
                  <a:gd name="connsiteX8" fmla="*/ 49530 w 88219"/>
                  <a:gd name="connsiteY8" fmla="*/ 49530 h 68579"/>
                  <a:gd name="connsiteX9" fmla="*/ 38100 w 88219"/>
                  <a:gd name="connsiteY9" fmla="*/ 68580 h 68579"/>
                  <a:gd name="connsiteX10" fmla="*/ 0 w 88219"/>
                  <a:gd name="connsiteY10" fmla="*/ 4953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219" h="68579">
                    <a:moveTo>
                      <a:pt x="0" y="49530"/>
                    </a:moveTo>
                    <a:cubicBezTo>
                      <a:pt x="15240" y="45720"/>
                      <a:pt x="26670" y="34290"/>
                      <a:pt x="45720" y="34290"/>
                    </a:cubicBezTo>
                    <a:cubicBezTo>
                      <a:pt x="45720" y="34290"/>
                      <a:pt x="49530" y="30480"/>
                      <a:pt x="49530" y="30480"/>
                    </a:cubicBezTo>
                    <a:cubicBezTo>
                      <a:pt x="53340" y="19050"/>
                      <a:pt x="68580" y="11430"/>
                      <a:pt x="76200" y="0"/>
                    </a:cubicBezTo>
                    <a:cubicBezTo>
                      <a:pt x="76200" y="3810"/>
                      <a:pt x="83820" y="7620"/>
                      <a:pt x="83820" y="11430"/>
                    </a:cubicBezTo>
                    <a:cubicBezTo>
                      <a:pt x="87630" y="19050"/>
                      <a:pt x="91440" y="26670"/>
                      <a:pt x="83820" y="34290"/>
                    </a:cubicBezTo>
                    <a:cubicBezTo>
                      <a:pt x="80010" y="34290"/>
                      <a:pt x="72390" y="34290"/>
                      <a:pt x="72390" y="38100"/>
                    </a:cubicBezTo>
                    <a:cubicBezTo>
                      <a:pt x="68580" y="45720"/>
                      <a:pt x="64770" y="49530"/>
                      <a:pt x="57150" y="45720"/>
                    </a:cubicBezTo>
                    <a:cubicBezTo>
                      <a:pt x="53340" y="41910"/>
                      <a:pt x="53340" y="45720"/>
                      <a:pt x="49530" y="49530"/>
                    </a:cubicBezTo>
                    <a:cubicBezTo>
                      <a:pt x="45720" y="57150"/>
                      <a:pt x="38100" y="60960"/>
                      <a:pt x="38100" y="68580"/>
                    </a:cubicBezTo>
                    <a:cubicBezTo>
                      <a:pt x="22860" y="60960"/>
                      <a:pt x="15240" y="49530"/>
                      <a:pt x="0" y="49530"/>
                    </a:cubicBezTo>
                    <a:close/>
                  </a:path>
                </a:pathLst>
              </a:custGeom>
              <a:solidFill>
                <a:srgbClr val="D3F7C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06" name="Freeform: Shape 1405">
                <a:extLst>
                  <a:ext uri="{FF2B5EF4-FFF2-40B4-BE49-F238E27FC236}">
                    <a16:creationId xmlns:a16="http://schemas.microsoft.com/office/drawing/2014/main" id="{D263FE0C-AA9C-ED92-F2AD-FC910265DE0B}"/>
                  </a:ext>
                </a:extLst>
              </p:cNvPr>
              <p:cNvSpPr/>
              <p:nvPr/>
            </p:nvSpPr>
            <p:spPr>
              <a:xfrm>
                <a:off x="5806286" y="5616892"/>
                <a:ext cx="57304" cy="48577"/>
              </a:xfrm>
              <a:custGeom>
                <a:avLst/>
                <a:gdLst>
                  <a:gd name="connsiteX0" fmla="*/ 42064 w 57304"/>
                  <a:gd name="connsiteY0" fmla="*/ 2858 h 48577"/>
                  <a:gd name="connsiteX1" fmla="*/ 49684 w 57304"/>
                  <a:gd name="connsiteY1" fmla="*/ 10478 h 48577"/>
                  <a:gd name="connsiteX2" fmla="*/ 53495 w 57304"/>
                  <a:gd name="connsiteY2" fmla="*/ 37147 h 48577"/>
                  <a:gd name="connsiteX3" fmla="*/ 26825 w 57304"/>
                  <a:gd name="connsiteY3" fmla="*/ 48578 h 48577"/>
                  <a:gd name="connsiteX4" fmla="*/ 7775 w 57304"/>
                  <a:gd name="connsiteY4" fmla="*/ 33338 h 48577"/>
                  <a:gd name="connsiteX5" fmla="*/ 3964 w 57304"/>
                  <a:gd name="connsiteY5" fmla="*/ 21908 h 48577"/>
                  <a:gd name="connsiteX6" fmla="*/ 11584 w 57304"/>
                  <a:gd name="connsiteY6" fmla="*/ 10478 h 48577"/>
                  <a:gd name="connsiteX7" fmla="*/ 34445 w 57304"/>
                  <a:gd name="connsiteY7" fmla="*/ 2858 h 48577"/>
                  <a:gd name="connsiteX8" fmla="*/ 42064 w 57304"/>
                  <a:gd name="connsiteY8" fmla="*/ 2858 h 48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304" h="48577">
                    <a:moveTo>
                      <a:pt x="42064" y="2858"/>
                    </a:moveTo>
                    <a:cubicBezTo>
                      <a:pt x="45875" y="6668"/>
                      <a:pt x="45875" y="10478"/>
                      <a:pt x="49684" y="10478"/>
                    </a:cubicBezTo>
                    <a:cubicBezTo>
                      <a:pt x="61114" y="18097"/>
                      <a:pt x="57304" y="25718"/>
                      <a:pt x="53495" y="37147"/>
                    </a:cubicBezTo>
                    <a:cubicBezTo>
                      <a:pt x="49684" y="44768"/>
                      <a:pt x="38254" y="48578"/>
                      <a:pt x="26825" y="48578"/>
                    </a:cubicBezTo>
                    <a:cubicBezTo>
                      <a:pt x="15395" y="48578"/>
                      <a:pt x="11584" y="40958"/>
                      <a:pt x="7775" y="33338"/>
                    </a:cubicBezTo>
                    <a:cubicBezTo>
                      <a:pt x="7775" y="29528"/>
                      <a:pt x="7775" y="25718"/>
                      <a:pt x="3964" y="21908"/>
                    </a:cubicBezTo>
                    <a:cubicBezTo>
                      <a:pt x="-3655" y="10478"/>
                      <a:pt x="154" y="10478"/>
                      <a:pt x="11584" y="10478"/>
                    </a:cubicBezTo>
                    <a:cubicBezTo>
                      <a:pt x="19204" y="10478"/>
                      <a:pt x="26825" y="6668"/>
                      <a:pt x="34445" y="2858"/>
                    </a:cubicBezTo>
                    <a:cubicBezTo>
                      <a:pt x="34445" y="-953"/>
                      <a:pt x="38254" y="-953"/>
                      <a:pt x="42064" y="2858"/>
                    </a:cubicBezTo>
                    <a:close/>
                  </a:path>
                </a:pathLst>
              </a:custGeom>
              <a:solidFill>
                <a:srgbClr val="9BED7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07" name="Freeform: Shape 1406">
                <a:extLst>
                  <a:ext uri="{FF2B5EF4-FFF2-40B4-BE49-F238E27FC236}">
                    <a16:creationId xmlns:a16="http://schemas.microsoft.com/office/drawing/2014/main" id="{DC492370-09D6-CBEF-09E5-FB129C7CA1EC}"/>
                  </a:ext>
                </a:extLst>
              </p:cNvPr>
              <p:cNvSpPr/>
              <p:nvPr/>
            </p:nvSpPr>
            <p:spPr>
              <a:xfrm>
                <a:off x="4072891" y="5063489"/>
                <a:ext cx="47298" cy="66264"/>
              </a:xfrm>
              <a:custGeom>
                <a:avLst/>
                <a:gdLst>
                  <a:gd name="connsiteX0" fmla="*/ 38100 w 47298"/>
                  <a:gd name="connsiteY0" fmla="*/ 0 h 66264"/>
                  <a:gd name="connsiteX1" fmla="*/ 45720 w 47298"/>
                  <a:gd name="connsiteY1" fmla="*/ 7620 h 66264"/>
                  <a:gd name="connsiteX2" fmla="*/ 45720 w 47298"/>
                  <a:gd name="connsiteY2" fmla="*/ 30480 h 66264"/>
                  <a:gd name="connsiteX3" fmla="*/ 41910 w 47298"/>
                  <a:gd name="connsiteY3" fmla="*/ 57150 h 66264"/>
                  <a:gd name="connsiteX4" fmla="*/ 15240 w 47298"/>
                  <a:gd name="connsiteY4" fmla="*/ 64770 h 66264"/>
                  <a:gd name="connsiteX5" fmla="*/ 0 w 47298"/>
                  <a:gd name="connsiteY5" fmla="*/ 45720 h 66264"/>
                  <a:gd name="connsiteX6" fmla="*/ 15240 w 47298"/>
                  <a:gd name="connsiteY6" fmla="*/ 26670 h 66264"/>
                  <a:gd name="connsiteX7" fmla="*/ 26670 w 47298"/>
                  <a:gd name="connsiteY7" fmla="*/ 11430 h 66264"/>
                  <a:gd name="connsiteX8" fmla="*/ 38100 w 47298"/>
                  <a:gd name="connsiteY8" fmla="*/ 0 h 66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298" h="66264">
                    <a:moveTo>
                      <a:pt x="38100" y="0"/>
                    </a:moveTo>
                    <a:cubicBezTo>
                      <a:pt x="45720" y="0"/>
                      <a:pt x="49530" y="3810"/>
                      <a:pt x="45720" y="7620"/>
                    </a:cubicBezTo>
                    <a:cubicBezTo>
                      <a:pt x="34290" y="15240"/>
                      <a:pt x="41910" y="22860"/>
                      <a:pt x="45720" y="30480"/>
                    </a:cubicBezTo>
                    <a:cubicBezTo>
                      <a:pt x="49530" y="38100"/>
                      <a:pt x="45720" y="49530"/>
                      <a:pt x="41910" y="57150"/>
                    </a:cubicBezTo>
                    <a:cubicBezTo>
                      <a:pt x="34290" y="64770"/>
                      <a:pt x="26670" y="68580"/>
                      <a:pt x="15240" y="64770"/>
                    </a:cubicBezTo>
                    <a:cubicBezTo>
                      <a:pt x="3810" y="60960"/>
                      <a:pt x="0" y="53340"/>
                      <a:pt x="0" y="45720"/>
                    </a:cubicBezTo>
                    <a:cubicBezTo>
                      <a:pt x="0" y="38100"/>
                      <a:pt x="3810" y="26670"/>
                      <a:pt x="15240" y="26670"/>
                    </a:cubicBezTo>
                    <a:cubicBezTo>
                      <a:pt x="26670" y="22860"/>
                      <a:pt x="30480" y="19050"/>
                      <a:pt x="26670" y="11430"/>
                    </a:cubicBezTo>
                    <a:cubicBezTo>
                      <a:pt x="26670" y="3810"/>
                      <a:pt x="30480" y="0"/>
                      <a:pt x="38100" y="0"/>
                    </a:cubicBezTo>
                    <a:close/>
                  </a:path>
                </a:pathLst>
              </a:custGeom>
              <a:solidFill>
                <a:srgbClr val="A6EF8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08" name="Freeform: Shape 1407">
                <a:extLst>
                  <a:ext uri="{FF2B5EF4-FFF2-40B4-BE49-F238E27FC236}">
                    <a16:creationId xmlns:a16="http://schemas.microsoft.com/office/drawing/2014/main" id="{62DFC16A-E8F5-77D1-1C82-9289E478DC1E}"/>
                  </a:ext>
                </a:extLst>
              </p:cNvPr>
              <p:cNvSpPr/>
              <p:nvPr/>
            </p:nvSpPr>
            <p:spPr>
              <a:xfrm>
                <a:off x="5666361" y="5505450"/>
                <a:ext cx="80813" cy="46329"/>
              </a:xfrm>
              <a:custGeom>
                <a:avLst/>
                <a:gdLst>
                  <a:gd name="connsiteX0" fmla="*/ 63880 w 80813"/>
                  <a:gd name="connsiteY0" fmla="*/ 0 h 46329"/>
                  <a:gd name="connsiteX1" fmla="*/ 79120 w 80813"/>
                  <a:gd name="connsiteY1" fmla="*/ 38100 h 46329"/>
                  <a:gd name="connsiteX2" fmla="*/ 79120 w 80813"/>
                  <a:gd name="connsiteY2" fmla="*/ 41910 h 46329"/>
                  <a:gd name="connsiteX3" fmla="*/ 71500 w 80813"/>
                  <a:gd name="connsiteY3" fmla="*/ 45720 h 46329"/>
                  <a:gd name="connsiteX4" fmla="*/ 21970 w 80813"/>
                  <a:gd name="connsiteY4" fmla="*/ 45720 h 46329"/>
                  <a:gd name="connsiteX5" fmla="*/ 2920 w 80813"/>
                  <a:gd name="connsiteY5" fmla="*/ 38100 h 46329"/>
                  <a:gd name="connsiteX6" fmla="*/ 21970 w 80813"/>
                  <a:gd name="connsiteY6" fmla="*/ 19050 h 46329"/>
                  <a:gd name="connsiteX7" fmla="*/ 63880 w 80813"/>
                  <a:gd name="connsiteY7" fmla="*/ 0 h 46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813" h="46329">
                    <a:moveTo>
                      <a:pt x="63880" y="0"/>
                    </a:moveTo>
                    <a:cubicBezTo>
                      <a:pt x="60070" y="15240"/>
                      <a:pt x="63880" y="26670"/>
                      <a:pt x="79120" y="38100"/>
                    </a:cubicBezTo>
                    <a:cubicBezTo>
                      <a:pt x="79120" y="38100"/>
                      <a:pt x="82930" y="41910"/>
                      <a:pt x="79120" y="41910"/>
                    </a:cubicBezTo>
                    <a:cubicBezTo>
                      <a:pt x="79120" y="41910"/>
                      <a:pt x="75310" y="45720"/>
                      <a:pt x="71500" y="45720"/>
                    </a:cubicBezTo>
                    <a:cubicBezTo>
                      <a:pt x="56260" y="34290"/>
                      <a:pt x="41020" y="45720"/>
                      <a:pt x="21970" y="45720"/>
                    </a:cubicBezTo>
                    <a:cubicBezTo>
                      <a:pt x="14350" y="45720"/>
                      <a:pt x="6730" y="49530"/>
                      <a:pt x="2920" y="38100"/>
                    </a:cubicBezTo>
                    <a:cubicBezTo>
                      <a:pt x="-4700" y="19050"/>
                      <a:pt x="2920" y="15240"/>
                      <a:pt x="21970" y="19050"/>
                    </a:cubicBezTo>
                    <a:cubicBezTo>
                      <a:pt x="44830" y="26670"/>
                      <a:pt x="52450" y="11430"/>
                      <a:pt x="63880" y="0"/>
                    </a:cubicBezTo>
                    <a:close/>
                  </a:path>
                </a:pathLst>
              </a:custGeom>
              <a:solidFill>
                <a:srgbClr val="B6F2A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09" name="Freeform: Shape 1408">
                <a:extLst>
                  <a:ext uri="{FF2B5EF4-FFF2-40B4-BE49-F238E27FC236}">
                    <a16:creationId xmlns:a16="http://schemas.microsoft.com/office/drawing/2014/main" id="{1D28055D-60E9-6C0F-6584-455D2EE483E2}"/>
                  </a:ext>
                </a:extLst>
              </p:cNvPr>
              <p:cNvSpPr/>
              <p:nvPr/>
            </p:nvSpPr>
            <p:spPr>
              <a:xfrm>
                <a:off x="6633211" y="5042861"/>
                <a:ext cx="68579" cy="70158"/>
              </a:xfrm>
              <a:custGeom>
                <a:avLst/>
                <a:gdLst>
                  <a:gd name="connsiteX0" fmla="*/ 68580 w 68579"/>
                  <a:gd name="connsiteY0" fmla="*/ 47298 h 70158"/>
                  <a:gd name="connsiteX1" fmla="*/ 30480 w 68579"/>
                  <a:gd name="connsiteY1" fmla="*/ 62538 h 70158"/>
                  <a:gd name="connsiteX2" fmla="*/ 0 w 68579"/>
                  <a:gd name="connsiteY2" fmla="*/ 66348 h 70158"/>
                  <a:gd name="connsiteX3" fmla="*/ 38100 w 68579"/>
                  <a:gd name="connsiteY3" fmla="*/ 5388 h 70158"/>
                  <a:gd name="connsiteX4" fmla="*/ 49530 w 68579"/>
                  <a:gd name="connsiteY4" fmla="*/ 1578 h 70158"/>
                  <a:gd name="connsiteX5" fmla="*/ 49530 w 68579"/>
                  <a:gd name="connsiteY5" fmla="*/ 13008 h 70158"/>
                  <a:gd name="connsiteX6" fmla="*/ 64770 w 68579"/>
                  <a:gd name="connsiteY6" fmla="*/ 39678 h 70158"/>
                  <a:gd name="connsiteX7" fmla="*/ 68580 w 68579"/>
                  <a:gd name="connsiteY7" fmla="*/ 47298 h 70158"/>
                  <a:gd name="connsiteX8" fmla="*/ 68580 w 68579"/>
                  <a:gd name="connsiteY8" fmla="*/ 47298 h 7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579" h="70158">
                    <a:moveTo>
                      <a:pt x="68580" y="47298"/>
                    </a:moveTo>
                    <a:cubicBezTo>
                      <a:pt x="53340" y="47298"/>
                      <a:pt x="34290" y="43488"/>
                      <a:pt x="30480" y="62538"/>
                    </a:cubicBezTo>
                    <a:cubicBezTo>
                      <a:pt x="26670" y="73968"/>
                      <a:pt x="11430" y="70158"/>
                      <a:pt x="0" y="66348"/>
                    </a:cubicBezTo>
                    <a:cubicBezTo>
                      <a:pt x="15240" y="47298"/>
                      <a:pt x="19050" y="20628"/>
                      <a:pt x="38100" y="5388"/>
                    </a:cubicBezTo>
                    <a:cubicBezTo>
                      <a:pt x="41910" y="1578"/>
                      <a:pt x="45720" y="-2232"/>
                      <a:pt x="49530" y="1578"/>
                    </a:cubicBezTo>
                    <a:cubicBezTo>
                      <a:pt x="53340" y="5388"/>
                      <a:pt x="49530" y="9198"/>
                      <a:pt x="49530" y="13008"/>
                    </a:cubicBezTo>
                    <a:cubicBezTo>
                      <a:pt x="41910" y="28248"/>
                      <a:pt x="41910" y="28248"/>
                      <a:pt x="64770" y="39678"/>
                    </a:cubicBezTo>
                    <a:cubicBezTo>
                      <a:pt x="68580" y="43488"/>
                      <a:pt x="68580" y="47298"/>
                      <a:pt x="68580" y="47298"/>
                    </a:cubicBezTo>
                    <a:lnTo>
                      <a:pt x="68580" y="47298"/>
                    </a:lnTo>
                    <a:close/>
                  </a:path>
                </a:pathLst>
              </a:custGeom>
              <a:solidFill>
                <a:srgbClr val="C1F4A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10" name="Freeform: Shape 1409">
                <a:extLst>
                  <a:ext uri="{FF2B5EF4-FFF2-40B4-BE49-F238E27FC236}">
                    <a16:creationId xmlns:a16="http://schemas.microsoft.com/office/drawing/2014/main" id="{401BBAA3-344C-313A-AC0C-08854EC8766B}"/>
                  </a:ext>
                </a:extLst>
              </p:cNvPr>
              <p:cNvSpPr/>
              <p:nvPr/>
            </p:nvSpPr>
            <p:spPr>
              <a:xfrm>
                <a:off x="4542828" y="4952410"/>
                <a:ext cx="116802" cy="37736"/>
              </a:xfrm>
              <a:custGeom>
                <a:avLst/>
                <a:gdLst>
                  <a:gd name="connsiteX0" fmla="*/ 116803 w 116802"/>
                  <a:gd name="connsiteY0" fmla="*/ 23450 h 37736"/>
                  <a:gd name="connsiteX1" fmla="*/ 101563 w 116802"/>
                  <a:gd name="connsiteY1" fmla="*/ 23450 h 37736"/>
                  <a:gd name="connsiteX2" fmla="*/ 86323 w 116802"/>
                  <a:gd name="connsiteY2" fmla="*/ 23450 h 37736"/>
                  <a:gd name="connsiteX3" fmla="*/ 29173 w 116802"/>
                  <a:gd name="connsiteY3" fmla="*/ 31070 h 37736"/>
                  <a:gd name="connsiteX4" fmla="*/ 17743 w 116802"/>
                  <a:gd name="connsiteY4" fmla="*/ 34879 h 37736"/>
                  <a:gd name="connsiteX5" fmla="*/ 2503 w 116802"/>
                  <a:gd name="connsiteY5" fmla="*/ 34879 h 37736"/>
                  <a:gd name="connsiteX6" fmla="*/ 6313 w 116802"/>
                  <a:gd name="connsiteY6" fmla="*/ 19639 h 37736"/>
                  <a:gd name="connsiteX7" fmla="*/ 36793 w 116802"/>
                  <a:gd name="connsiteY7" fmla="*/ 15829 h 37736"/>
                  <a:gd name="connsiteX8" fmla="*/ 78703 w 116802"/>
                  <a:gd name="connsiteY8" fmla="*/ 4400 h 37736"/>
                  <a:gd name="connsiteX9" fmla="*/ 97753 w 116802"/>
                  <a:gd name="connsiteY9" fmla="*/ 4400 h 37736"/>
                  <a:gd name="connsiteX10" fmla="*/ 116803 w 116802"/>
                  <a:gd name="connsiteY10" fmla="*/ 23450 h 37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802" h="37736">
                    <a:moveTo>
                      <a:pt x="116803" y="23450"/>
                    </a:moveTo>
                    <a:cubicBezTo>
                      <a:pt x="112993" y="27259"/>
                      <a:pt x="105373" y="27259"/>
                      <a:pt x="101563" y="23450"/>
                    </a:cubicBezTo>
                    <a:cubicBezTo>
                      <a:pt x="97753" y="23450"/>
                      <a:pt x="90133" y="19639"/>
                      <a:pt x="86323" y="23450"/>
                    </a:cubicBezTo>
                    <a:cubicBezTo>
                      <a:pt x="67273" y="38689"/>
                      <a:pt x="48223" y="31070"/>
                      <a:pt x="29173" y="31070"/>
                    </a:cubicBezTo>
                    <a:cubicBezTo>
                      <a:pt x="21553" y="31070"/>
                      <a:pt x="21553" y="31070"/>
                      <a:pt x="17743" y="34879"/>
                    </a:cubicBezTo>
                    <a:cubicBezTo>
                      <a:pt x="13933" y="38689"/>
                      <a:pt x="6313" y="38689"/>
                      <a:pt x="2503" y="34879"/>
                    </a:cubicBezTo>
                    <a:cubicBezTo>
                      <a:pt x="-1307" y="27259"/>
                      <a:pt x="-1307" y="23450"/>
                      <a:pt x="6313" y="19639"/>
                    </a:cubicBezTo>
                    <a:cubicBezTo>
                      <a:pt x="17743" y="15829"/>
                      <a:pt x="25363" y="15829"/>
                      <a:pt x="36793" y="15829"/>
                    </a:cubicBezTo>
                    <a:cubicBezTo>
                      <a:pt x="52033" y="19639"/>
                      <a:pt x="63463" y="15829"/>
                      <a:pt x="78703" y="4400"/>
                    </a:cubicBezTo>
                    <a:cubicBezTo>
                      <a:pt x="86323" y="-3221"/>
                      <a:pt x="93943" y="589"/>
                      <a:pt x="97753" y="4400"/>
                    </a:cubicBezTo>
                    <a:cubicBezTo>
                      <a:pt x="105373" y="12020"/>
                      <a:pt x="109183" y="19639"/>
                      <a:pt x="116803" y="23450"/>
                    </a:cubicBezTo>
                    <a:close/>
                  </a:path>
                </a:pathLst>
              </a:custGeom>
              <a:solidFill>
                <a:srgbClr val="C9F6B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11" name="Freeform: Shape 1410">
                <a:extLst>
                  <a:ext uri="{FF2B5EF4-FFF2-40B4-BE49-F238E27FC236}">
                    <a16:creationId xmlns:a16="http://schemas.microsoft.com/office/drawing/2014/main" id="{8B32354F-9F07-8584-52C6-666BF760A937}"/>
                  </a:ext>
                </a:extLst>
              </p:cNvPr>
              <p:cNvSpPr/>
              <p:nvPr/>
            </p:nvSpPr>
            <p:spPr>
              <a:xfrm>
                <a:off x="5055870" y="5187791"/>
                <a:ext cx="76200" cy="54768"/>
              </a:xfrm>
              <a:custGeom>
                <a:avLst/>
                <a:gdLst>
                  <a:gd name="connsiteX0" fmla="*/ 0 w 76200"/>
                  <a:gd name="connsiteY0" fmla="*/ 12859 h 54768"/>
                  <a:gd name="connsiteX1" fmla="*/ 22860 w 76200"/>
                  <a:gd name="connsiteY1" fmla="*/ 1429 h 54768"/>
                  <a:gd name="connsiteX2" fmla="*/ 68580 w 76200"/>
                  <a:gd name="connsiteY2" fmla="*/ 1429 h 54768"/>
                  <a:gd name="connsiteX3" fmla="*/ 76200 w 76200"/>
                  <a:gd name="connsiteY3" fmla="*/ 5239 h 54768"/>
                  <a:gd name="connsiteX4" fmla="*/ 60960 w 76200"/>
                  <a:gd name="connsiteY4" fmla="*/ 24289 h 54768"/>
                  <a:gd name="connsiteX5" fmla="*/ 45720 w 76200"/>
                  <a:gd name="connsiteY5" fmla="*/ 54769 h 54768"/>
                  <a:gd name="connsiteX6" fmla="*/ 26670 w 76200"/>
                  <a:gd name="connsiteY6" fmla="*/ 35719 h 54768"/>
                  <a:gd name="connsiteX7" fmla="*/ 22860 w 76200"/>
                  <a:gd name="connsiteY7" fmla="*/ 20479 h 54768"/>
                  <a:gd name="connsiteX8" fmla="*/ 30480 w 76200"/>
                  <a:gd name="connsiteY8" fmla="*/ 12859 h 54768"/>
                  <a:gd name="connsiteX9" fmla="*/ 19050 w 76200"/>
                  <a:gd name="connsiteY9" fmla="*/ 9048 h 54768"/>
                  <a:gd name="connsiteX10" fmla="*/ 0 w 76200"/>
                  <a:gd name="connsiteY10" fmla="*/ 12859 h 54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200" h="54768">
                    <a:moveTo>
                      <a:pt x="0" y="12859"/>
                    </a:moveTo>
                    <a:cubicBezTo>
                      <a:pt x="3810" y="1429"/>
                      <a:pt x="7620" y="-2381"/>
                      <a:pt x="22860" y="1429"/>
                    </a:cubicBezTo>
                    <a:cubicBezTo>
                      <a:pt x="38100" y="5239"/>
                      <a:pt x="53340" y="5239"/>
                      <a:pt x="68580" y="1429"/>
                    </a:cubicBezTo>
                    <a:cubicBezTo>
                      <a:pt x="72390" y="1429"/>
                      <a:pt x="76200" y="1429"/>
                      <a:pt x="76200" y="5239"/>
                    </a:cubicBezTo>
                    <a:cubicBezTo>
                      <a:pt x="76200" y="12859"/>
                      <a:pt x="68580" y="20479"/>
                      <a:pt x="60960" y="24289"/>
                    </a:cubicBezTo>
                    <a:cubicBezTo>
                      <a:pt x="49530" y="31909"/>
                      <a:pt x="45720" y="43339"/>
                      <a:pt x="45720" y="54769"/>
                    </a:cubicBezTo>
                    <a:cubicBezTo>
                      <a:pt x="38100" y="50959"/>
                      <a:pt x="34290" y="39529"/>
                      <a:pt x="26670" y="35719"/>
                    </a:cubicBezTo>
                    <a:cubicBezTo>
                      <a:pt x="22860" y="31909"/>
                      <a:pt x="19050" y="28098"/>
                      <a:pt x="22860" y="20479"/>
                    </a:cubicBezTo>
                    <a:cubicBezTo>
                      <a:pt x="26670" y="16669"/>
                      <a:pt x="34290" y="20479"/>
                      <a:pt x="30480" y="12859"/>
                    </a:cubicBezTo>
                    <a:cubicBezTo>
                      <a:pt x="26670" y="9048"/>
                      <a:pt x="22860" y="9048"/>
                      <a:pt x="19050" y="9048"/>
                    </a:cubicBezTo>
                    <a:cubicBezTo>
                      <a:pt x="11430" y="16669"/>
                      <a:pt x="3810" y="12859"/>
                      <a:pt x="0" y="12859"/>
                    </a:cubicBezTo>
                    <a:close/>
                  </a:path>
                </a:pathLst>
              </a:custGeom>
              <a:solidFill>
                <a:srgbClr val="D6F8C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12" name="Freeform: Shape 1411">
                <a:extLst>
                  <a:ext uri="{FF2B5EF4-FFF2-40B4-BE49-F238E27FC236}">
                    <a16:creationId xmlns:a16="http://schemas.microsoft.com/office/drawing/2014/main" id="{78499B11-678A-AAA9-09E8-C1BF8BAEF58B}"/>
                  </a:ext>
                </a:extLst>
              </p:cNvPr>
              <p:cNvSpPr/>
              <p:nvPr/>
            </p:nvSpPr>
            <p:spPr>
              <a:xfrm>
                <a:off x="5667852" y="5446395"/>
                <a:ext cx="61436" cy="40005"/>
              </a:xfrm>
              <a:custGeom>
                <a:avLst/>
                <a:gdLst>
                  <a:gd name="connsiteX0" fmla="*/ 24288 w 61436"/>
                  <a:gd name="connsiteY0" fmla="*/ 1905 h 40005"/>
                  <a:gd name="connsiteX1" fmla="*/ 58579 w 61436"/>
                  <a:gd name="connsiteY1" fmla="*/ 17145 h 40005"/>
                  <a:gd name="connsiteX2" fmla="*/ 58579 w 61436"/>
                  <a:gd name="connsiteY2" fmla="*/ 24765 h 40005"/>
                  <a:gd name="connsiteX3" fmla="*/ 12859 w 61436"/>
                  <a:gd name="connsiteY3" fmla="*/ 36195 h 40005"/>
                  <a:gd name="connsiteX4" fmla="*/ 1429 w 61436"/>
                  <a:gd name="connsiteY4" fmla="*/ 9525 h 40005"/>
                  <a:gd name="connsiteX5" fmla="*/ 24288 w 61436"/>
                  <a:gd name="connsiteY5" fmla="*/ 1905 h 4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36" h="40005">
                    <a:moveTo>
                      <a:pt x="24288" y="1905"/>
                    </a:moveTo>
                    <a:cubicBezTo>
                      <a:pt x="39529" y="-1905"/>
                      <a:pt x="47149" y="13335"/>
                      <a:pt x="58579" y="17145"/>
                    </a:cubicBezTo>
                    <a:cubicBezTo>
                      <a:pt x="62388" y="17145"/>
                      <a:pt x="62388" y="20955"/>
                      <a:pt x="58579" y="24765"/>
                    </a:cubicBezTo>
                    <a:cubicBezTo>
                      <a:pt x="50959" y="40005"/>
                      <a:pt x="31909" y="43815"/>
                      <a:pt x="12859" y="36195"/>
                    </a:cubicBezTo>
                    <a:cubicBezTo>
                      <a:pt x="1429" y="32385"/>
                      <a:pt x="-2381" y="20955"/>
                      <a:pt x="1429" y="9525"/>
                    </a:cubicBezTo>
                    <a:cubicBezTo>
                      <a:pt x="5238" y="-5715"/>
                      <a:pt x="16669" y="1905"/>
                      <a:pt x="24288" y="1905"/>
                    </a:cubicBezTo>
                    <a:close/>
                  </a:path>
                </a:pathLst>
              </a:custGeom>
              <a:solidFill>
                <a:srgbClr val="C2F4A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13" name="Freeform: Shape 1412">
                <a:extLst>
                  <a:ext uri="{FF2B5EF4-FFF2-40B4-BE49-F238E27FC236}">
                    <a16:creationId xmlns:a16="http://schemas.microsoft.com/office/drawing/2014/main" id="{FC216C09-E5E1-85BB-9DA4-0A0C5B7F6923}"/>
                  </a:ext>
                </a:extLst>
              </p:cNvPr>
              <p:cNvSpPr/>
              <p:nvPr/>
            </p:nvSpPr>
            <p:spPr>
              <a:xfrm>
                <a:off x="3444241" y="5619750"/>
                <a:ext cx="57150" cy="42881"/>
              </a:xfrm>
              <a:custGeom>
                <a:avLst/>
                <a:gdLst>
                  <a:gd name="connsiteX0" fmla="*/ 0 w 57150"/>
                  <a:gd name="connsiteY0" fmla="*/ 22860 h 42881"/>
                  <a:gd name="connsiteX1" fmla="*/ 22860 w 57150"/>
                  <a:gd name="connsiteY1" fmla="*/ 0 h 42881"/>
                  <a:gd name="connsiteX2" fmla="*/ 57150 w 57150"/>
                  <a:gd name="connsiteY2" fmla="*/ 22860 h 42881"/>
                  <a:gd name="connsiteX3" fmla="*/ 34290 w 57150"/>
                  <a:gd name="connsiteY3" fmla="*/ 41910 h 42881"/>
                  <a:gd name="connsiteX4" fmla="*/ 0 w 57150"/>
                  <a:gd name="connsiteY4" fmla="*/ 22860 h 42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42881">
                    <a:moveTo>
                      <a:pt x="0" y="22860"/>
                    </a:moveTo>
                    <a:cubicBezTo>
                      <a:pt x="0" y="15240"/>
                      <a:pt x="15240" y="0"/>
                      <a:pt x="22860" y="0"/>
                    </a:cubicBezTo>
                    <a:cubicBezTo>
                      <a:pt x="38100" y="0"/>
                      <a:pt x="57150" y="15240"/>
                      <a:pt x="57150" y="22860"/>
                    </a:cubicBezTo>
                    <a:cubicBezTo>
                      <a:pt x="57150" y="38100"/>
                      <a:pt x="45720" y="45720"/>
                      <a:pt x="34290" y="41910"/>
                    </a:cubicBezTo>
                    <a:cubicBezTo>
                      <a:pt x="15240" y="45720"/>
                      <a:pt x="0" y="30480"/>
                      <a:pt x="0" y="22860"/>
                    </a:cubicBezTo>
                    <a:close/>
                  </a:path>
                </a:pathLst>
              </a:custGeom>
              <a:solidFill>
                <a:srgbClr val="B4F29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14" name="Freeform: Shape 1413">
                <a:extLst>
                  <a:ext uri="{FF2B5EF4-FFF2-40B4-BE49-F238E27FC236}">
                    <a16:creationId xmlns:a16="http://schemas.microsoft.com/office/drawing/2014/main" id="{610DBEE9-30E9-8A5E-0AFF-087B5FD903AF}"/>
                  </a:ext>
                </a:extLst>
              </p:cNvPr>
              <p:cNvSpPr/>
              <p:nvPr/>
            </p:nvSpPr>
            <p:spPr>
              <a:xfrm>
                <a:off x="4496775" y="4849116"/>
                <a:ext cx="79035" cy="49158"/>
              </a:xfrm>
              <a:custGeom>
                <a:avLst/>
                <a:gdLst>
                  <a:gd name="connsiteX0" fmla="*/ 40936 w 79035"/>
                  <a:gd name="connsiteY0" fmla="*/ 31494 h 49158"/>
                  <a:gd name="connsiteX1" fmla="*/ 71416 w 79035"/>
                  <a:gd name="connsiteY1" fmla="*/ 23873 h 49158"/>
                  <a:gd name="connsiteX2" fmla="*/ 79036 w 79035"/>
                  <a:gd name="connsiteY2" fmla="*/ 27683 h 49158"/>
                  <a:gd name="connsiteX3" fmla="*/ 44746 w 79035"/>
                  <a:gd name="connsiteY3" fmla="*/ 46733 h 49158"/>
                  <a:gd name="connsiteX4" fmla="*/ 6646 w 79035"/>
                  <a:gd name="connsiteY4" fmla="*/ 20064 h 49158"/>
                  <a:gd name="connsiteX5" fmla="*/ 14266 w 79035"/>
                  <a:gd name="connsiteY5" fmla="*/ 1013 h 49158"/>
                  <a:gd name="connsiteX6" fmla="*/ 44746 w 79035"/>
                  <a:gd name="connsiteY6" fmla="*/ 12443 h 49158"/>
                  <a:gd name="connsiteX7" fmla="*/ 40936 w 79035"/>
                  <a:gd name="connsiteY7" fmla="*/ 31494 h 49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035" h="49158">
                    <a:moveTo>
                      <a:pt x="40936" y="31494"/>
                    </a:moveTo>
                    <a:cubicBezTo>
                      <a:pt x="52366" y="27683"/>
                      <a:pt x="59986" y="27683"/>
                      <a:pt x="71416" y="23873"/>
                    </a:cubicBezTo>
                    <a:cubicBezTo>
                      <a:pt x="75226" y="23873"/>
                      <a:pt x="79036" y="23873"/>
                      <a:pt x="79036" y="27683"/>
                    </a:cubicBezTo>
                    <a:cubicBezTo>
                      <a:pt x="79036" y="42923"/>
                      <a:pt x="59986" y="54353"/>
                      <a:pt x="44746" y="46733"/>
                    </a:cubicBezTo>
                    <a:cubicBezTo>
                      <a:pt x="29506" y="39114"/>
                      <a:pt x="18076" y="31494"/>
                      <a:pt x="6646" y="20064"/>
                    </a:cubicBezTo>
                    <a:cubicBezTo>
                      <a:pt x="-4784" y="12443"/>
                      <a:pt x="-974" y="4823"/>
                      <a:pt x="14266" y="1013"/>
                    </a:cubicBezTo>
                    <a:cubicBezTo>
                      <a:pt x="25696" y="-2797"/>
                      <a:pt x="37126" y="4823"/>
                      <a:pt x="44746" y="12443"/>
                    </a:cubicBezTo>
                    <a:cubicBezTo>
                      <a:pt x="40936" y="23873"/>
                      <a:pt x="40936" y="27683"/>
                      <a:pt x="40936" y="31494"/>
                    </a:cubicBezTo>
                    <a:close/>
                  </a:path>
                </a:pathLst>
              </a:custGeom>
              <a:solidFill>
                <a:srgbClr val="A9F08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15" name="Freeform: Shape 1414">
                <a:extLst>
                  <a:ext uri="{FF2B5EF4-FFF2-40B4-BE49-F238E27FC236}">
                    <a16:creationId xmlns:a16="http://schemas.microsoft.com/office/drawing/2014/main" id="{7F28D7FA-B32F-1B2E-874B-E2C630FFF5CD}"/>
                  </a:ext>
                </a:extLst>
              </p:cNvPr>
              <p:cNvSpPr/>
              <p:nvPr/>
            </p:nvSpPr>
            <p:spPr>
              <a:xfrm>
                <a:off x="6647498" y="5273039"/>
                <a:ext cx="54292" cy="46458"/>
              </a:xfrm>
              <a:custGeom>
                <a:avLst/>
                <a:gdLst>
                  <a:gd name="connsiteX0" fmla="*/ 953 w 54292"/>
                  <a:gd name="connsiteY0" fmla="*/ 22860 h 46458"/>
                  <a:gd name="connsiteX1" fmla="*/ 4763 w 54292"/>
                  <a:gd name="connsiteY1" fmla="*/ 7620 h 46458"/>
                  <a:gd name="connsiteX2" fmla="*/ 31433 w 54292"/>
                  <a:gd name="connsiteY2" fmla="*/ 0 h 46458"/>
                  <a:gd name="connsiteX3" fmla="*/ 54292 w 54292"/>
                  <a:gd name="connsiteY3" fmla="*/ 26670 h 46458"/>
                  <a:gd name="connsiteX4" fmla="*/ 20003 w 54292"/>
                  <a:gd name="connsiteY4" fmla="*/ 45720 h 46458"/>
                  <a:gd name="connsiteX5" fmla="*/ 953 w 54292"/>
                  <a:gd name="connsiteY5" fmla="*/ 22860 h 46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292" h="46458">
                    <a:moveTo>
                      <a:pt x="953" y="22860"/>
                    </a:moveTo>
                    <a:cubicBezTo>
                      <a:pt x="953" y="19050"/>
                      <a:pt x="-2858" y="11430"/>
                      <a:pt x="4763" y="7620"/>
                    </a:cubicBezTo>
                    <a:cubicBezTo>
                      <a:pt x="12383" y="3810"/>
                      <a:pt x="23813" y="3810"/>
                      <a:pt x="31433" y="0"/>
                    </a:cubicBezTo>
                    <a:cubicBezTo>
                      <a:pt x="39053" y="0"/>
                      <a:pt x="54292" y="19050"/>
                      <a:pt x="54292" y="26670"/>
                    </a:cubicBezTo>
                    <a:cubicBezTo>
                      <a:pt x="54292" y="34290"/>
                      <a:pt x="31433" y="49530"/>
                      <a:pt x="20003" y="45720"/>
                    </a:cubicBezTo>
                    <a:cubicBezTo>
                      <a:pt x="8572" y="49530"/>
                      <a:pt x="953" y="38100"/>
                      <a:pt x="953" y="22860"/>
                    </a:cubicBezTo>
                    <a:close/>
                  </a:path>
                </a:pathLst>
              </a:custGeom>
              <a:solidFill>
                <a:srgbClr val="98ED7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16" name="Freeform: Shape 1415">
                <a:extLst>
                  <a:ext uri="{FF2B5EF4-FFF2-40B4-BE49-F238E27FC236}">
                    <a16:creationId xmlns:a16="http://schemas.microsoft.com/office/drawing/2014/main" id="{47D1D986-1D3B-F719-A400-9528E7B5FFA6}"/>
                  </a:ext>
                </a:extLst>
              </p:cNvPr>
              <p:cNvSpPr/>
              <p:nvPr/>
            </p:nvSpPr>
            <p:spPr>
              <a:xfrm>
                <a:off x="8129112" y="5326380"/>
                <a:ext cx="56096" cy="42923"/>
              </a:xfrm>
              <a:custGeom>
                <a:avLst/>
                <a:gdLst>
                  <a:gd name="connsiteX0" fmla="*/ 35719 w 56096"/>
                  <a:gd name="connsiteY0" fmla="*/ 0 h 42923"/>
                  <a:gd name="connsiteX1" fmla="*/ 54769 w 56096"/>
                  <a:gd name="connsiteY1" fmla="*/ 19050 h 42923"/>
                  <a:gd name="connsiteX2" fmla="*/ 28099 w 56096"/>
                  <a:gd name="connsiteY2" fmla="*/ 41910 h 42923"/>
                  <a:gd name="connsiteX3" fmla="*/ 1429 w 56096"/>
                  <a:gd name="connsiteY3" fmla="*/ 30480 h 42923"/>
                  <a:gd name="connsiteX4" fmla="*/ 12859 w 56096"/>
                  <a:gd name="connsiteY4" fmla="*/ 3810 h 42923"/>
                  <a:gd name="connsiteX5" fmla="*/ 35719 w 56096"/>
                  <a:gd name="connsiteY5" fmla="*/ 0 h 4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096" h="42923">
                    <a:moveTo>
                      <a:pt x="35719" y="0"/>
                    </a:moveTo>
                    <a:cubicBezTo>
                      <a:pt x="54769" y="0"/>
                      <a:pt x="58579" y="7620"/>
                      <a:pt x="54769" y="19050"/>
                    </a:cubicBezTo>
                    <a:cubicBezTo>
                      <a:pt x="50959" y="30480"/>
                      <a:pt x="43339" y="38100"/>
                      <a:pt x="28099" y="41910"/>
                    </a:cubicBezTo>
                    <a:cubicBezTo>
                      <a:pt x="20479" y="45720"/>
                      <a:pt x="5239" y="38100"/>
                      <a:pt x="1429" y="30480"/>
                    </a:cubicBezTo>
                    <a:cubicBezTo>
                      <a:pt x="-2381" y="19050"/>
                      <a:pt x="1429" y="7620"/>
                      <a:pt x="12859" y="3810"/>
                    </a:cubicBezTo>
                    <a:cubicBezTo>
                      <a:pt x="24289" y="0"/>
                      <a:pt x="31909" y="0"/>
                      <a:pt x="35719" y="0"/>
                    </a:cubicBezTo>
                    <a:close/>
                  </a:path>
                </a:pathLst>
              </a:custGeom>
              <a:solidFill>
                <a:srgbClr val="99ED7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17" name="Freeform: Shape 1416">
                <a:extLst>
                  <a:ext uri="{FF2B5EF4-FFF2-40B4-BE49-F238E27FC236}">
                    <a16:creationId xmlns:a16="http://schemas.microsoft.com/office/drawing/2014/main" id="{FE03724A-E201-600A-24A6-46161650BE93}"/>
                  </a:ext>
                </a:extLst>
              </p:cNvPr>
              <p:cNvSpPr/>
              <p:nvPr/>
            </p:nvSpPr>
            <p:spPr>
              <a:xfrm>
                <a:off x="7524751" y="4437071"/>
                <a:ext cx="56600" cy="62538"/>
              </a:xfrm>
              <a:custGeom>
                <a:avLst/>
                <a:gdLst>
                  <a:gd name="connsiteX0" fmla="*/ 49530 w 56600"/>
                  <a:gd name="connsiteY0" fmla="*/ 62538 h 62538"/>
                  <a:gd name="connsiteX1" fmla="*/ 45720 w 56600"/>
                  <a:gd name="connsiteY1" fmla="*/ 62538 h 62538"/>
                  <a:gd name="connsiteX2" fmla="*/ 19050 w 56600"/>
                  <a:gd name="connsiteY2" fmla="*/ 47298 h 62538"/>
                  <a:gd name="connsiteX3" fmla="*/ 0 w 56600"/>
                  <a:gd name="connsiteY3" fmla="*/ 13008 h 62538"/>
                  <a:gd name="connsiteX4" fmla="*/ 3810 w 56600"/>
                  <a:gd name="connsiteY4" fmla="*/ 1578 h 62538"/>
                  <a:gd name="connsiteX5" fmla="*/ 22860 w 56600"/>
                  <a:gd name="connsiteY5" fmla="*/ 5388 h 62538"/>
                  <a:gd name="connsiteX6" fmla="*/ 26670 w 56600"/>
                  <a:gd name="connsiteY6" fmla="*/ 16818 h 62538"/>
                  <a:gd name="connsiteX7" fmla="*/ 30480 w 56600"/>
                  <a:gd name="connsiteY7" fmla="*/ 32058 h 62538"/>
                  <a:gd name="connsiteX8" fmla="*/ 53340 w 56600"/>
                  <a:gd name="connsiteY8" fmla="*/ 54918 h 62538"/>
                  <a:gd name="connsiteX9" fmla="*/ 49530 w 56600"/>
                  <a:gd name="connsiteY9" fmla="*/ 62538 h 6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600" h="62538">
                    <a:moveTo>
                      <a:pt x="49530" y="62538"/>
                    </a:moveTo>
                    <a:cubicBezTo>
                      <a:pt x="49530" y="62538"/>
                      <a:pt x="45720" y="62538"/>
                      <a:pt x="45720" y="62538"/>
                    </a:cubicBezTo>
                    <a:cubicBezTo>
                      <a:pt x="41910" y="54918"/>
                      <a:pt x="26670" y="51108"/>
                      <a:pt x="19050" y="47298"/>
                    </a:cubicBezTo>
                    <a:cubicBezTo>
                      <a:pt x="7620" y="35868"/>
                      <a:pt x="3810" y="24438"/>
                      <a:pt x="0" y="13008"/>
                    </a:cubicBezTo>
                    <a:cubicBezTo>
                      <a:pt x="0" y="9198"/>
                      <a:pt x="0" y="1578"/>
                      <a:pt x="3810" y="1578"/>
                    </a:cubicBezTo>
                    <a:cubicBezTo>
                      <a:pt x="11430" y="-2232"/>
                      <a:pt x="15240" y="1578"/>
                      <a:pt x="22860" y="5388"/>
                    </a:cubicBezTo>
                    <a:cubicBezTo>
                      <a:pt x="30480" y="9198"/>
                      <a:pt x="30480" y="13008"/>
                      <a:pt x="26670" y="16818"/>
                    </a:cubicBezTo>
                    <a:cubicBezTo>
                      <a:pt x="22860" y="24438"/>
                      <a:pt x="26670" y="28248"/>
                      <a:pt x="30480" y="32058"/>
                    </a:cubicBezTo>
                    <a:cubicBezTo>
                      <a:pt x="38100" y="39678"/>
                      <a:pt x="45720" y="47298"/>
                      <a:pt x="53340" y="54918"/>
                    </a:cubicBezTo>
                    <a:cubicBezTo>
                      <a:pt x="60960" y="51108"/>
                      <a:pt x="53340" y="62538"/>
                      <a:pt x="49530" y="62538"/>
                    </a:cubicBezTo>
                    <a:close/>
                  </a:path>
                </a:pathLst>
              </a:custGeom>
              <a:solidFill>
                <a:srgbClr val="BCF3A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18" name="Freeform: Shape 1417">
                <a:extLst>
                  <a:ext uri="{FF2B5EF4-FFF2-40B4-BE49-F238E27FC236}">
                    <a16:creationId xmlns:a16="http://schemas.microsoft.com/office/drawing/2014/main" id="{B01F77DE-219D-CD7F-E06A-B8B79D16A6A5}"/>
                  </a:ext>
                </a:extLst>
              </p:cNvPr>
              <p:cNvSpPr/>
              <p:nvPr/>
            </p:nvSpPr>
            <p:spPr>
              <a:xfrm>
                <a:off x="7539990" y="4201391"/>
                <a:ext cx="80010" cy="36117"/>
              </a:xfrm>
              <a:custGeom>
                <a:avLst/>
                <a:gdLst>
                  <a:gd name="connsiteX0" fmla="*/ 30480 w 80010"/>
                  <a:gd name="connsiteY0" fmla="*/ 16278 h 36117"/>
                  <a:gd name="connsiteX1" fmla="*/ 49530 w 80010"/>
                  <a:gd name="connsiteY1" fmla="*/ 8658 h 36117"/>
                  <a:gd name="connsiteX2" fmla="*/ 64770 w 80010"/>
                  <a:gd name="connsiteY2" fmla="*/ 1038 h 36117"/>
                  <a:gd name="connsiteX3" fmla="*/ 80010 w 80010"/>
                  <a:gd name="connsiteY3" fmla="*/ 16278 h 36117"/>
                  <a:gd name="connsiteX4" fmla="*/ 68580 w 80010"/>
                  <a:gd name="connsiteY4" fmla="*/ 31518 h 36117"/>
                  <a:gd name="connsiteX5" fmla="*/ 22860 w 80010"/>
                  <a:gd name="connsiteY5" fmla="*/ 35328 h 36117"/>
                  <a:gd name="connsiteX6" fmla="*/ 0 w 80010"/>
                  <a:gd name="connsiteY6" fmla="*/ 27708 h 36117"/>
                  <a:gd name="connsiteX7" fmla="*/ 26670 w 80010"/>
                  <a:gd name="connsiteY7" fmla="*/ 16278 h 36117"/>
                  <a:gd name="connsiteX8" fmla="*/ 30480 w 80010"/>
                  <a:gd name="connsiteY8" fmla="*/ 16278 h 36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010" h="36117">
                    <a:moveTo>
                      <a:pt x="30480" y="16278"/>
                    </a:moveTo>
                    <a:cubicBezTo>
                      <a:pt x="38100" y="20088"/>
                      <a:pt x="45720" y="16278"/>
                      <a:pt x="49530" y="8658"/>
                    </a:cubicBezTo>
                    <a:cubicBezTo>
                      <a:pt x="53340" y="4848"/>
                      <a:pt x="57150" y="-2772"/>
                      <a:pt x="64770" y="1038"/>
                    </a:cubicBezTo>
                    <a:cubicBezTo>
                      <a:pt x="72390" y="4848"/>
                      <a:pt x="80010" y="4848"/>
                      <a:pt x="80010" y="16278"/>
                    </a:cubicBezTo>
                    <a:cubicBezTo>
                      <a:pt x="80010" y="23898"/>
                      <a:pt x="72390" y="35328"/>
                      <a:pt x="68580" y="31518"/>
                    </a:cubicBezTo>
                    <a:cubicBezTo>
                      <a:pt x="53340" y="27708"/>
                      <a:pt x="38100" y="39138"/>
                      <a:pt x="22860" y="35328"/>
                    </a:cubicBezTo>
                    <a:cubicBezTo>
                      <a:pt x="15240" y="31518"/>
                      <a:pt x="3810" y="39138"/>
                      <a:pt x="0" y="27708"/>
                    </a:cubicBezTo>
                    <a:cubicBezTo>
                      <a:pt x="0" y="20088"/>
                      <a:pt x="7620" y="12468"/>
                      <a:pt x="26670" y="16278"/>
                    </a:cubicBezTo>
                    <a:cubicBezTo>
                      <a:pt x="26670" y="16278"/>
                      <a:pt x="26670" y="16278"/>
                      <a:pt x="30480" y="16278"/>
                    </a:cubicBezTo>
                    <a:close/>
                  </a:path>
                </a:pathLst>
              </a:custGeom>
              <a:solidFill>
                <a:srgbClr val="D3F7C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19" name="Freeform: Shape 1418">
                <a:extLst>
                  <a:ext uri="{FF2B5EF4-FFF2-40B4-BE49-F238E27FC236}">
                    <a16:creationId xmlns:a16="http://schemas.microsoft.com/office/drawing/2014/main" id="{4265E24E-5551-23B8-CB1E-1F662D99039C}"/>
                  </a:ext>
                </a:extLst>
              </p:cNvPr>
              <p:cNvSpPr/>
              <p:nvPr/>
            </p:nvSpPr>
            <p:spPr>
              <a:xfrm>
                <a:off x="6362701" y="4316730"/>
                <a:ext cx="55618" cy="51223"/>
              </a:xfrm>
              <a:custGeom>
                <a:avLst/>
                <a:gdLst>
                  <a:gd name="connsiteX0" fmla="*/ 0 w 55618"/>
                  <a:gd name="connsiteY0" fmla="*/ 0 h 51223"/>
                  <a:gd name="connsiteX1" fmla="*/ 53340 w 55618"/>
                  <a:gd name="connsiteY1" fmla="*/ 22860 h 51223"/>
                  <a:gd name="connsiteX2" fmla="*/ 45720 w 55618"/>
                  <a:gd name="connsiteY2" fmla="*/ 38100 h 51223"/>
                  <a:gd name="connsiteX3" fmla="*/ 19050 w 55618"/>
                  <a:gd name="connsiteY3" fmla="*/ 49530 h 51223"/>
                  <a:gd name="connsiteX4" fmla="*/ 7620 w 55618"/>
                  <a:gd name="connsiteY4" fmla="*/ 49530 h 51223"/>
                  <a:gd name="connsiteX5" fmla="*/ 3810 w 55618"/>
                  <a:gd name="connsiteY5" fmla="*/ 41910 h 51223"/>
                  <a:gd name="connsiteX6" fmla="*/ 0 w 55618"/>
                  <a:gd name="connsiteY6" fmla="*/ 0 h 51223"/>
                  <a:gd name="connsiteX7" fmla="*/ 0 w 55618"/>
                  <a:gd name="connsiteY7" fmla="*/ 0 h 51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18" h="51223">
                    <a:moveTo>
                      <a:pt x="0" y="0"/>
                    </a:moveTo>
                    <a:cubicBezTo>
                      <a:pt x="22860" y="0"/>
                      <a:pt x="41910" y="3810"/>
                      <a:pt x="53340" y="22860"/>
                    </a:cubicBezTo>
                    <a:cubicBezTo>
                      <a:pt x="57150" y="30480"/>
                      <a:pt x="57150" y="34290"/>
                      <a:pt x="45720" y="38100"/>
                    </a:cubicBezTo>
                    <a:cubicBezTo>
                      <a:pt x="38100" y="41910"/>
                      <a:pt x="26670" y="41910"/>
                      <a:pt x="19050" y="49530"/>
                    </a:cubicBezTo>
                    <a:cubicBezTo>
                      <a:pt x="15240" y="53340"/>
                      <a:pt x="11430" y="49530"/>
                      <a:pt x="7620" y="49530"/>
                    </a:cubicBezTo>
                    <a:cubicBezTo>
                      <a:pt x="3810" y="49530"/>
                      <a:pt x="0" y="45720"/>
                      <a:pt x="3810" y="41910"/>
                    </a:cubicBezTo>
                    <a:cubicBezTo>
                      <a:pt x="22860" y="26670"/>
                      <a:pt x="7620" y="19050"/>
                      <a:pt x="0" y="0"/>
                    </a:cubicBezTo>
                    <a:cubicBezTo>
                      <a:pt x="0" y="3810"/>
                      <a:pt x="0" y="3810"/>
                      <a:pt x="0" y="0"/>
                    </a:cubicBezTo>
                    <a:close/>
                  </a:path>
                </a:pathLst>
              </a:custGeom>
              <a:solidFill>
                <a:srgbClr val="BBF3A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20" name="Freeform: Shape 1419">
                <a:extLst>
                  <a:ext uri="{FF2B5EF4-FFF2-40B4-BE49-F238E27FC236}">
                    <a16:creationId xmlns:a16="http://schemas.microsoft.com/office/drawing/2014/main" id="{DA7DD4FE-9288-7D04-15B3-63D6FCD5241B}"/>
                  </a:ext>
                </a:extLst>
              </p:cNvPr>
              <p:cNvSpPr/>
              <p:nvPr/>
            </p:nvSpPr>
            <p:spPr>
              <a:xfrm>
                <a:off x="4095751" y="4705350"/>
                <a:ext cx="63795" cy="38100"/>
              </a:xfrm>
              <a:custGeom>
                <a:avLst/>
                <a:gdLst>
                  <a:gd name="connsiteX0" fmla="*/ 30480 w 63795"/>
                  <a:gd name="connsiteY0" fmla="*/ 38100 h 38100"/>
                  <a:gd name="connsiteX1" fmla="*/ 0 w 63795"/>
                  <a:gd name="connsiteY1" fmla="*/ 15240 h 38100"/>
                  <a:gd name="connsiteX2" fmla="*/ 22860 w 63795"/>
                  <a:gd name="connsiteY2" fmla="*/ 0 h 38100"/>
                  <a:gd name="connsiteX3" fmla="*/ 57150 w 63795"/>
                  <a:gd name="connsiteY3" fmla="*/ 11430 h 38100"/>
                  <a:gd name="connsiteX4" fmla="*/ 49530 w 63795"/>
                  <a:gd name="connsiteY4" fmla="*/ 34290 h 38100"/>
                  <a:gd name="connsiteX5" fmla="*/ 30480 w 63795"/>
                  <a:gd name="connsiteY5" fmla="*/ 3810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795" h="38100">
                    <a:moveTo>
                      <a:pt x="30480" y="38100"/>
                    </a:moveTo>
                    <a:cubicBezTo>
                      <a:pt x="15240" y="38100"/>
                      <a:pt x="0" y="26670"/>
                      <a:pt x="0" y="15240"/>
                    </a:cubicBezTo>
                    <a:cubicBezTo>
                      <a:pt x="0" y="7620"/>
                      <a:pt x="11430" y="0"/>
                      <a:pt x="22860" y="0"/>
                    </a:cubicBezTo>
                    <a:cubicBezTo>
                      <a:pt x="34290" y="0"/>
                      <a:pt x="45720" y="3810"/>
                      <a:pt x="57150" y="11430"/>
                    </a:cubicBezTo>
                    <a:cubicBezTo>
                      <a:pt x="68580" y="19050"/>
                      <a:pt x="64770" y="30480"/>
                      <a:pt x="49530" y="34290"/>
                    </a:cubicBezTo>
                    <a:cubicBezTo>
                      <a:pt x="41910" y="34290"/>
                      <a:pt x="34290" y="38100"/>
                      <a:pt x="30480" y="38100"/>
                    </a:cubicBezTo>
                    <a:close/>
                  </a:path>
                </a:pathLst>
              </a:custGeom>
              <a:solidFill>
                <a:srgbClr val="89EA6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21" name="Freeform: Shape 1420">
                <a:extLst>
                  <a:ext uri="{FF2B5EF4-FFF2-40B4-BE49-F238E27FC236}">
                    <a16:creationId xmlns:a16="http://schemas.microsoft.com/office/drawing/2014/main" id="{EF4048E8-2B46-33BB-7191-26B587CC9096}"/>
                  </a:ext>
                </a:extLst>
              </p:cNvPr>
              <p:cNvSpPr/>
              <p:nvPr/>
            </p:nvSpPr>
            <p:spPr>
              <a:xfrm>
                <a:off x="6225540" y="5108257"/>
                <a:ext cx="83820" cy="42862"/>
              </a:xfrm>
              <a:custGeom>
                <a:avLst/>
                <a:gdLst>
                  <a:gd name="connsiteX0" fmla="*/ 64770 w 83820"/>
                  <a:gd name="connsiteY0" fmla="*/ 42862 h 42862"/>
                  <a:gd name="connsiteX1" fmla="*/ 11430 w 83820"/>
                  <a:gd name="connsiteY1" fmla="*/ 31432 h 42862"/>
                  <a:gd name="connsiteX2" fmla="*/ 0 w 83820"/>
                  <a:gd name="connsiteY2" fmla="*/ 20003 h 42862"/>
                  <a:gd name="connsiteX3" fmla="*/ 19050 w 83820"/>
                  <a:gd name="connsiteY3" fmla="*/ 953 h 42862"/>
                  <a:gd name="connsiteX4" fmla="*/ 34290 w 83820"/>
                  <a:gd name="connsiteY4" fmla="*/ 4762 h 42862"/>
                  <a:gd name="connsiteX5" fmla="*/ 60960 w 83820"/>
                  <a:gd name="connsiteY5" fmla="*/ 31432 h 42862"/>
                  <a:gd name="connsiteX6" fmla="*/ 68580 w 83820"/>
                  <a:gd name="connsiteY6" fmla="*/ 31432 h 42862"/>
                  <a:gd name="connsiteX7" fmla="*/ 83820 w 83820"/>
                  <a:gd name="connsiteY7" fmla="*/ 39053 h 42862"/>
                  <a:gd name="connsiteX8" fmla="*/ 64770 w 83820"/>
                  <a:gd name="connsiteY8" fmla="*/ 42862 h 4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820" h="42862">
                    <a:moveTo>
                      <a:pt x="64770" y="42862"/>
                    </a:moveTo>
                    <a:cubicBezTo>
                      <a:pt x="45720" y="39053"/>
                      <a:pt x="26670" y="35242"/>
                      <a:pt x="11430" y="31432"/>
                    </a:cubicBezTo>
                    <a:cubicBezTo>
                      <a:pt x="7620" y="31432"/>
                      <a:pt x="0" y="27623"/>
                      <a:pt x="0" y="20003"/>
                    </a:cubicBezTo>
                    <a:cubicBezTo>
                      <a:pt x="0" y="16192"/>
                      <a:pt x="11430" y="953"/>
                      <a:pt x="19050" y="953"/>
                    </a:cubicBezTo>
                    <a:cubicBezTo>
                      <a:pt x="26670" y="953"/>
                      <a:pt x="30480" y="-2858"/>
                      <a:pt x="34290" y="4762"/>
                    </a:cubicBezTo>
                    <a:cubicBezTo>
                      <a:pt x="38100" y="16192"/>
                      <a:pt x="57150" y="16192"/>
                      <a:pt x="60960" y="31432"/>
                    </a:cubicBezTo>
                    <a:cubicBezTo>
                      <a:pt x="60960" y="35242"/>
                      <a:pt x="64770" y="31432"/>
                      <a:pt x="68580" y="31432"/>
                    </a:cubicBezTo>
                    <a:cubicBezTo>
                      <a:pt x="76200" y="27623"/>
                      <a:pt x="80010" y="31432"/>
                      <a:pt x="83820" y="39053"/>
                    </a:cubicBezTo>
                    <a:cubicBezTo>
                      <a:pt x="80010" y="42862"/>
                      <a:pt x="72390" y="42862"/>
                      <a:pt x="64770" y="42862"/>
                    </a:cubicBezTo>
                    <a:close/>
                  </a:path>
                </a:pathLst>
              </a:custGeom>
              <a:solidFill>
                <a:srgbClr val="ACF09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22" name="Freeform: Shape 1421">
                <a:extLst>
                  <a:ext uri="{FF2B5EF4-FFF2-40B4-BE49-F238E27FC236}">
                    <a16:creationId xmlns:a16="http://schemas.microsoft.com/office/drawing/2014/main" id="{3A860D73-822C-521E-0A2A-C41C0E3A5F02}"/>
                  </a:ext>
                </a:extLst>
              </p:cNvPr>
              <p:cNvSpPr/>
              <p:nvPr/>
            </p:nvSpPr>
            <p:spPr>
              <a:xfrm>
                <a:off x="6724651" y="4485560"/>
                <a:ext cx="59769" cy="44529"/>
              </a:xfrm>
              <a:custGeom>
                <a:avLst/>
                <a:gdLst>
                  <a:gd name="connsiteX0" fmla="*/ 19050 w 59769"/>
                  <a:gd name="connsiteY0" fmla="*/ 10239 h 44529"/>
                  <a:gd name="connsiteX1" fmla="*/ 26670 w 59769"/>
                  <a:gd name="connsiteY1" fmla="*/ 6429 h 44529"/>
                  <a:gd name="connsiteX2" fmla="*/ 57150 w 59769"/>
                  <a:gd name="connsiteY2" fmla="*/ 2619 h 44529"/>
                  <a:gd name="connsiteX3" fmla="*/ 53340 w 59769"/>
                  <a:gd name="connsiteY3" fmla="*/ 29289 h 44529"/>
                  <a:gd name="connsiteX4" fmla="*/ 15240 w 59769"/>
                  <a:gd name="connsiteY4" fmla="*/ 44529 h 44529"/>
                  <a:gd name="connsiteX5" fmla="*/ 0 w 59769"/>
                  <a:gd name="connsiteY5" fmla="*/ 21669 h 44529"/>
                  <a:gd name="connsiteX6" fmla="*/ 19050 w 59769"/>
                  <a:gd name="connsiteY6" fmla="*/ 10239 h 44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769" h="44529">
                    <a:moveTo>
                      <a:pt x="19050" y="10239"/>
                    </a:moveTo>
                    <a:cubicBezTo>
                      <a:pt x="22860" y="10239"/>
                      <a:pt x="26670" y="6429"/>
                      <a:pt x="26670" y="6429"/>
                    </a:cubicBezTo>
                    <a:cubicBezTo>
                      <a:pt x="38100" y="6429"/>
                      <a:pt x="49530" y="-5001"/>
                      <a:pt x="57150" y="2619"/>
                    </a:cubicBezTo>
                    <a:cubicBezTo>
                      <a:pt x="64770" y="10239"/>
                      <a:pt x="53340" y="17859"/>
                      <a:pt x="53340" y="29289"/>
                    </a:cubicBezTo>
                    <a:cubicBezTo>
                      <a:pt x="53340" y="33099"/>
                      <a:pt x="26670" y="44529"/>
                      <a:pt x="15240" y="44529"/>
                    </a:cubicBezTo>
                    <a:cubicBezTo>
                      <a:pt x="0" y="40719"/>
                      <a:pt x="0" y="33099"/>
                      <a:pt x="0" y="21669"/>
                    </a:cubicBezTo>
                    <a:cubicBezTo>
                      <a:pt x="3810" y="10239"/>
                      <a:pt x="11430" y="10239"/>
                      <a:pt x="19050" y="10239"/>
                    </a:cubicBezTo>
                    <a:close/>
                  </a:path>
                </a:pathLst>
              </a:custGeom>
              <a:solidFill>
                <a:srgbClr val="83E95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23" name="Freeform: Shape 1422">
                <a:extLst>
                  <a:ext uri="{FF2B5EF4-FFF2-40B4-BE49-F238E27FC236}">
                    <a16:creationId xmlns:a16="http://schemas.microsoft.com/office/drawing/2014/main" id="{53A59E54-E33D-29CF-9C87-A620C538C8C2}"/>
                  </a:ext>
                </a:extLst>
              </p:cNvPr>
              <p:cNvSpPr/>
              <p:nvPr/>
            </p:nvSpPr>
            <p:spPr>
              <a:xfrm>
                <a:off x="6146483" y="4583430"/>
                <a:ext cx="67627" cy="38100"/>
              </a:xfrm>
              <a:custGeom>
                <a:avLst/>
                <a:gdLst>
                  <a:gd name="connsiteX0" fmla="*/ 44767 w 67627"/>
                  <a:gd name="connsiteY0" fmla="*/ 0 h 38100"/>
                  <a:gd name="connsiteX1" fmla="*/ 67628 w 67627"/>
                  <a:gd name="connsiteY1" fmla="*/ 19050 h 38100"/>
                  <a:gd name="connsiteX2" fmla="*/ 44767 w 67627"/>
                  <a:gd name="connsiteY2" fmla="*/ 38100 h 38100"/>
                  <a:gd name="connsiteX3" fmla="*/ 18098 w 67627"/>
                  <a:gd name="connsiteY3" fmla="*/ 38100 h 38100"/>
                  <a:gd name="connsiteX4" fmla="*/ 2857 w 67627"/>
                  <a:gd name="connsiteY4" fmla="*/ 30480 h 38100"/>
                  <a:gd name="connsiteX5" fmla="*/ 2857 w 67627"/>
                  <a:gd name="connsiteY5" fmla="*/ 19050 h 38100"/>
                  <a:gd name="connsiteX6" fmla="*/ 44767 w 67627"/>
                  <a:gd name="connsiteY6"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627" h="38100">
                    <a:moveTo>
                      <a:pt x="44767" y="0"/>
                    </a:moveTo>
                    <a:cubicBezTo>
                      <a:pt x="56198" y="0"/>
                      <a:pt x="67628" y="7620"/>
                      <a:pt x="67628" y="19050"/>
                    </a:cubicBezTo>
                    <a:cubicBezTo>
                      <a:pt x="67628" y="30480"/>
                      <a:pt x="56198" y="38100"/>
                      <a:pt x="44767" y="38100"/>
                    </a:cubicBezTo>
                    <a:cubicBezTo>
                      <a:pt x="37148" y="38100"/>
                      <a:pt x="29528" y="38100"/>
                      <a:pt x="18098" y="38100"/>
                    </a:cubicBezTo>
                    <a:cubicBezTo>
                      <a:pt x="10478" y="38100"/>
                      <a:pt x="6667" y="34290"/>
                      <a:pt x="2857" y="30480"/>
                    </a:cubicBezTo>
                    <a:cubicBezTo>
                      <a:pt x="-952" y="26670"/>
                      <a:pt x="-952" y="19050"/>
                      <a:pt x="2857" y="19050"/>
                    </a:cubicBezTo>
                    <a:cubicBezTo>
                      <a:pt x="18098" y="11430"/>
                      <a:pt x="25717" y="0"/>
                      <a:pt x="44767" y="0"/>
                    </a:cubicBezTo>
                    <a:close/>
                  </a:path>
                </a:pathLst>
              </a:custGeom>
              <a:solidFill>
                <a:srgbClr val="A0EE8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24" name="Freeform: Shape 1423">
                <a:extLst>
                  <a:ext uri="{FF2B5EF4-FFF2-40B4-BE49-F238E27FC236}">
                    <a16:creationId xmlns:a16="http://schemas.microsoft.com/office/drawing/2014/main" id="{0B7DDBAC-8C31-CAF5-9322-FEE9064D23DC}"/>
                  </a:ext>
                </a:extLst>
              </p:cNvPr>
              <p:cNvSpPr/>
              <p:nvPr/>
            </p:nvSpPr>
            <p:spPr>
              <a:xfrm>
                <a:off x="4918711" y="5352079"/>
                <a:ext cx="49529" cy="42881"/>
              </a:xfrm>
              <a:custGeom>
                <a:avLst/>
                <a:gdLst>
                  <a:gd name="connsiteX0" fmla="*/ 0 w 49529"/>
                  <a:gd name="connsiteY0" fmla="*/ 20021 h 42881"/>
                  <a:gd name="connsiteX1" fmla="*/ 22860 w 49529"/>
                  <a:gd name="connsiteY1" fmla="*/ 971 h 42881"/>
                  <a:gd name="connsiteX2" fmla="*/ 49530 w 49529"/>
                  <a:gd name="connsiteY2" fmla="*/ 23831 h 42881"/>
                  <a:gd name="connsiteX3" fmla="*/ 19050 w 49529"/>
                  <a:gd name="connsiteY3" fmla="*/ 42881 h 42881"/>
                  <a:gd name="connsiteX4" fmla="*/ 0 w 49529"/>
                  <a:gd name="connsiteY4" fmla="*/ 20021 h 42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29" h="42881">
                    <a:moveTo>
                      <a:pt x="0" y="20021"/>
                    </a:moveTo>
                    <a:cubicBezTo>
                      <a:pt x="0" y="4781"/>
                      <a:pt x="7620" y="-2839"/>
                      <a:pt x="22860" y="971"/>
                    </a:cubicBezTo>
                    <a:cubicBezTo>
                      <a:pt x="38100" y="971"/>
                      <a:pt x="49530" y="12401"/>
                      <a:pt x="49530" y="23831"/>
                    </a:cubicBezTo>
                    <a:cubicBezTo>
                      <a:pt x="49530" y="31451"/>
                      <a:pt x="30480" y="42881"/>
                      <a:pt x="19050" y="42881"/>
                    </a:cubicBezTo>
                    <a:cubicBezTo>
                      <a:pt x="7620" y="42881"/>
                      <a:pt x="0" y="31451"/>
                      <a:pt x="0" y="20021"/>
                    </a:cubicBezTo>
                    <a:close/>
                  </a:path>
                </a:pathLst>
              </a:custGeom>
              <a:solidFill>
                <a:srgbClr val="AFF19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25" name="Freeform: Shape 1424">
                <a:extLst>
                  <a:ext uri="{FF2B5EF4-FFF2-40B4-BE49-F238E27FC236}">
                    <a16:creationId xmlns:a16="http://schemas.microsoft.com/office/drawing/2014/main" id="{F72BEE7B-2D81-5540-FF69-A8B2F8F31E8E}"/>
                  </a:ext>
                </a:extLst>
              </p:cNvPr>
              <p:cNvSpPr/>
              <p:nvPr/>
            </p:nvSpPr>
            <p:spPr>
              <a:xfrm>
                <a:off x="7980406" y="4705350"/>
                <a:ext cx="63932" cy="42253"/>
              </a:xfrm>
              <a:custGeom>
                <a:avLst/>
                <a:gdLst>
                  <a:gd name="connsiteX0" fmla="*/ 39644 w 63932"/>
                  <a:gd name="connsiteY0" fmla="*/ 0 h 42253"/>
                  <a:gd name="connsiteX1" fmla="*/ 62504 w 63932"/>
                  <a:gd name="connsiteY1" fmla="*/ 11430 h 42253"/>
                  <a:gd name="connsiteX2" fmla="*/ 51074 w 63932"/>
                  <a:gd name="connsiteY2" fmla="*/ 38100 h 42253"/>
                  <a:gd name="connsiteX3" fmla="*/ 28214 w 63932"/>
                  <a:gd name="connsiteY3" fmla="*/ 34290 h 42253"/>
                  <a:gd name="connsiteX4" fmla="*/ 20594 w 63932"/>
                  <a:gd name="connsiteY4" fmla="*/ 26670 h 42253"/>
                  <a:gd name="connsiteX5" fmla="*/ 1544 w 63932"/>
                  <a:gd name="connsiteY5" fmla="*/ 11430 h 42253"/>
                  <a:gd name="connsiteX6" fmla="*/ 39644 w 63932"/>
                  <a:gd name="connsiteY6" fmla="*/ 0 h 42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32" h="42253">
                    <a:moveTo>
                      <a:pt x="39644" y="0"/>
                    </a:moveTo>
                    <a:cubicBezTo>
                      <a:pt x="54884" y="0"/>
                      <a:pt x="58694" y="3810"/>
                      <a:pt x="62504" y="11430"/>
                    </a:cubicBezTo>
                    <a:cubicBezTo>
                      <a:pt x="66314" y="22860"/>
                      <a:pt x="62504" y="30480"/>
                      <a:pt x="51074" y="38100"/>
                    </a:cubicBezTo>
                    <a:cubicBezTo>
                      <a:pt x="43454" y="45720"/>
                      <a:pt x="32024" y="41910"/>
                      <a:pt x="28214" y="34290"/>
                    </a:cubicBezTo>
                    <a:cubicBezTo>
                      <a:pt x="24404" y="30480"/>
                      <a:pt x="24404" y="30480"/>
                      <a:pt x="20594" y="26670"/>
                    </a:cubicBezTo>
                    <a:cubicBezTo>
                      <a:pt x="16784" y="19050"/>
                      <a:pt x="-6076" y="19050"/>
                      <a:pt x="1544" y="11430"/>
                    </a:cubicBezTo>
                    <a:cubicBezTo>
                      <a:pt x="9164" y="3810"/>
                      <a:pt x="28214" y="3810"/>
                      <a:pt x="39644" y="0"/>
                    </a:cubicBezTo>
                    <a:close/>
                  </a:path>
                </a:pathLst>
              </a:custGeom>
              <a:solidFill>
                <a:srgbClr val="B1F19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26" name="Freeform: Shape 1425">
                <a:extLst>
                  <a:ext uri="{FF2B5EF4-FFF2-40B4-BE49-F238E27FC236}">
                    <a16:creationId xmlns:a16="http://schemas.microsoft.com/office/drawing/2014/main" id="{F2E8668F-6704-A681-95F3-BC0F195DC2A4}"/>
                  </a:ext>
                </a:extLst>
              </p:cNvPr>
              <p:cNvSpPr/>
              <p:nvPr/>
            </p:nvSpPr>
            <p:spPr>
              <a:xfrm>
                <a:off x="3741420" y="5692689"/>
                <a:ext cx="66675" cy="39044"/>
              </a:xfrm>
              <a:custGeom>
                <a:avLst/>
                <a:gdLst>
                  <a:gd name="connsiteX0" fmla="*/ 0 w 66675"/>
                  <a:gd name="connsiteY0" fmla="*/ 26121 h 39044"/>
                  <a:gd name="connsiteX1" fmla="*/ 30480 w 66675"/>
                  <a:gd name="connsiteY1" fmla="*/ 3260 h 39044"/>
                  <a:gd name="connsiteX2" fmla="*/ 60960 w 66675"/>
                  <a:gd name="connsiteY2" fmla="*/ 7071 h 39044"/>
                  <a:gd name="connsiteX3" fmla="*/ 60960 w 66675"/>
                  <a:gd name="connsiteY3" fmla="*/ 29930 h 39044"/>
                  <a:gd name="connsiteX4" fmla="*/ 30480 w 66675"/>
                  <a:gd name="connsiteY4" fmla="*/ 37550 h 39044"/>
                  <a:gd name="connsiteX5" fmla="*/ 0 w 66675"/>
                  <a:gd name="connsiteY5" fmla="*/ 26121 h 39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75" h="39044">
                    <a:moveTo>
                      <a:pt x="0" y="26121"/>
                    </a:moveTo>
                    <a:cubicBezTo>
                      <a:pt x="7620" y="14690"/>
                      <a:pt x="22860" y="10880"/>
                      <a:pt x="30480" y="3260"/>
                    </a:cubicBezTo>
                    <a:cubicBezTo>
                      <a:pt x="38100" y="-4360"/>
                      <a:pt x="53340" y="3260"/>
                      <a:pt x="60960" y="7071"/>
                    </a:cubicBezTo>
                    <a:cubicBezTo>
                      <a:pt x="68580" y="14690"/>
                      <a:pt x="68580" y="22310"/>
                      <a:pt x="60960" y="29930"/>
                    </a:cubicBezTo>
                    <a:cubicBezTo>
                      <a:pt x="53340" y="37550"/>
                      <a:pt x="38100" y="41360"/>
                      <a:pt x="30480" y="37550"/>
                    </a:cubicBezTo>
                    <a:cubicBezTo>
                      <a:pt x="22860" y="29930"/>
                      <a:pt x="11430" y="29930"/>
                      <a:pt x="0" y="26121"/>
                    </a:cubicBezTo>
                    <a:close/>
                  </a:path>
                </a:pathLst>
              </a:custGeom>
              <a:solidFill>
                <a:srgbClr val="C0F4A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27" name="Freeform: Shape 1426">
                <a:extLst>
                  <a:ext uri="{FF2B5EF4-FFF2-40B4-BE49-F238E27FC236}">
                    <a16:creationId xmlns:a16="http://schemas.microsoft.com/office/drawing/2014/main" id="{6C3D31C9-DF56-D6E9-5CD5-044F1D466D5D}"/>
                  </a:ext>
                </a:extLst>
              </p:cNvPr>
              <p:cNvSpPr/>
              <p:nvPr/>
            </p:nvSpPr>
            <p:spPr>
              <a:xfrm>
                <a:off x="4876801" y="5139689"/>
                <a:ext cx="80766" cy="27770"/>
              </a:xfrm>
              <a:custGeom>
                <a:avLst/>
                <a:gdLst>
                  <a:gd name="connsiteX0" fmla="*/ 41910 w 80766"/>
                  <a:gd name="connsiteY0" fmla="*/ 26670 h 27770"/>
                  <a:gd name="connsiteX1" fmla="*/ 7620 w 80766"/>
                  <a:gd name="connsiteY1" fmla="*/ 22860 h 27770"/>
                  <a:gd name="connsiteX2" fmla="*/ 0 w 80766"/>
                  <a:gd name="connsiteY2" fmla="*/ 15240 h 27770"/>
                  <a:gd name="connsiteX3" fmla="*/ 7620 w 80766"/>
                  <a:gd name="connsiteY3" fmla="*/ 7620 h 27770"/>
                  <a:gd name="connsiteX4" fmla="*/ 60960 w 80766"/>
                  <a:gd name="connsiteY4" fmla="*/ 0 h 27770"/>
                  <a:gd name="connsiteX5" fmla="*/ 80010 w 80766"/>
                  <a:gd name="connsiteY5" fmla="*/ 7620 h 27770"/>
                  <a:gd name="connsiteX6" fmla="*/ 64770 w 80766"/>
                  <a:gd name="connsiteY6" fmla="*/ 26670 h 27770"/>
                  <a:gd name="connsiteX7" fmla="*/ 41910 w 80766"/>
                  <a:gd name="connsiteY7" fmla="*/ 26670 h 27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766" h="27770">
                    <a:moveTo>
                      <a:pt x="41910" y="26670"/>
                    </a:moveTo>
                    <a:cubicBezTo>
                      <a:pt x="30480" y="26670"/>
                      <a:pt x="19050" y="26670"/>
                      <a:pt x="7620" y="22860"/>
                    </a:cubicBezTo>
                    <a:cubicBezTo>
                      <a:pt x="3810" y="22860"/>
                      <a:pt x="0" y="19050"/>
                      <a:pt x="0" y="15240"/>
                    </a:cubicBezTo>
                    <a:cubicBezTo>
                      <a:pt x="0" y="11430"/>
                      <a:pt x="3810" y="7620"/>
                      <a:pt x="7620" y="7620"/>
                    </a:cubicBezTo>
                    <a:cubicBezTo>
                      <a:pt x="22860" y="0"/>
                      <a:pt x="41910" y="0"/>
                      <a:pt x="60960" y="0"/>
                    </a:cubicBezTo>
                    <a:cubicBezTo>
                      <a:pt x="68580" y="0"/>
                      <a:pt x="76200" y="0"/>
                      <a:pt x="80010" y="7620"/>
                    </a:cubicBezTo>
                    <a:cubicBezTo>
                      <a:pt x="83820" y="15240"/>
                      <a:pt x="72390" y="22860"/>
                      <a:pt x="64770" y="26670"/>
                    </a:cubicBezTo>
                    <a:cubicBezTo>
                      <a:pt x="57150" y="30480"/>
                      <a:pt x="49530" y="22860"/>
                      <a:pt x="41910" y="26670"/>
                    </a:cubicBezTo>
                    <a:close/>
                  </a:path>
                </a:pathLst>
              </a:custGeom>
              <a:solidFill>
                <a:srgbClr val="A4EF8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28" name="Freeform: Shape 1427">
                <a:extLst>
                  <a:ext uri="{FF2B5EF4-FFF2-40B4-BE49-F238E27FC236}">
                    <a16:creationId xmlns:a16="http://schemas.microsoft.com/office/drawing/2014/main" id="{7BD7ECC3-5684-33FB-9BD2-200A15E73998}"/>
                  </a:ext>
                </a:extLst>
              </p:cNvPr>
              <p:cNvSpPr/>
              <p:nvPr/>
            </p:nvSpPr>
            <p:spPr>
              <a:xfrm>
                <a:off x="8149590" y="4423409"/>
                <a:ext cx="59769" cy="58188"/>
              </a:xfrm>
              <a:custGeom>
                <a:avLst/>
                <a:gdLst>
                  <a:gd name="connsiteX0" fmla="*/ 45720 w 59769"/>
                  <a:gd name="connsiteY0" fmla="*/ 0 h 58188"/>
                  <a:gd name="connsiteX1" fmla="*/ 53340 w 59769"/>
                  <a:gd name="connsiteY1" fmla="*/ 38100 h 58188"/>
                  <a:gd name="connsiteX2" fmla="*/ 57150 w 59769"/>
                  <a:gd name="connsiteY2" fmla="*/ 49530 h 58188"/>
                  <a:gd name="connsiteX3" fmla="*/ 34290 w 59769"/>
                  <a:gd name="connsiteY3" fmla="*/ 57150 h 58188"/>
                  <a:gd name="connsiteX4" fmla="*/ 11430 w 59769"/>
                  <a:gd name="connsiteY4" fmla="*/ 57150 h 58188"/>
                  <a:gd name="connsiteX5" fmla="*/ 0 w 59769"/>
                  <a:gd name="connsiteY5" fmla="*/ 53340 h 58188"/>
                  <a:gd name="connsiteX6" fmla="*/ 3810 w 59769"/>
                  <a:gd name="connsiteY6" fmla="*/ 41910 h 58188"/>
                  <a:gd name="connsiteX7" fmla="*/ 22860 w 59769"/>
                  <a:gd name="connsiteY7" fmla="*/ 22860 h 58188"/>
                  <a:gd name="connsiteX8" fmla="*/ 26670 w 59769"/>
                  <a:gd name="connsiteY8" fmla="*/ 7620 h 58188"/>
                  <a:gd name="connsiteX9" fmla="*/ 45720 w 59769"/>
                  <a:gd name="connsiteY9" fmla="*/ 0 h 58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769" h="58188">
                    <a:moveTo>
                      <a:pt x="45720" y="0"/>
                    </a:moveTo>
                    <a:cubicBezTo>
                      <a:pt x="45720" y="15240"/>
                      <a:pt x="57150" y="22860"/>
                      <a:pt x="53340" y="38100"/>
                    </a:cubicBezTo>
                    <a:cubicBezTo>
                      <a:pt x="53340" y="41910"/>
                      <a:pt x="64770" y="45720"/>
                      <a:pt x="57150" y="49530"/>
                    </a:cubicBezTo>
                    <a:cubicBezTo>
                      <a:pt x="49530" y="53340"/>
                      <a:pt x="41910" y="60960"/>
                      <a:pt x="34290" y="57150"/>
                    </a:cubicBezTo>
                    <a:cubicBezTo>
                      <a:pt x="26670" y="53340"/>
                      <a:pt x="19050" y="53340"/>
                      <a:pt x="11430" y="57150"/>
                    </a:cubicBezTo>
                    <a:cubicBezTo>
                      <a:pt x="7620" y="57150"/>
                      <a:pt x="3810" y="57150"/>
                      <a:pt x="0" y="53340"/>
                    </a:cubicBezTo>
                    <a:cubicBezTo>
                      <a:pt x="0" y="49530"/>
                      <a:pt x="0" y="41910"/>
                      <a:pt x="3810" y="41910"/>
                    </a:cubicBezTo>
                    <a:cubicBezTo>
                      <a:pt x="22860" y="41910"/>
                      <a:pt x="19050" y="34290"/>
                      <a:pt x="22860" y="22860"/>
                    </a:cubicBezTo>
                    <a:cubicBezTo>
                      <a:pt x="22860" y="19050"/>
                      <a:pt x="26670" y="15240"/>
                      <a:pt x="26670" y="7620"/>
                    </a:cubicBezTo>
                    <a:cubicBezTo>
                      <a:pt x="30480" y="0"/>
                      <a:pt x="34290" y="0"/>
                      <a:pt x="45720" y="0"/>
                    </a:cubicBezTo>
                    <a:close/>
                  </a:path>
                </a:pathLst>
              </a:custGeom>
              <a:solidFill>
                <a:srgbClr val="BFF4A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29" name="Freeform: Shape 1428">
                <a:extLst>
                  <a:ext uri="{FF2B5EF4-FFF2-40B4-BE49-F238E27FC236}">
                    <a16:creationId xmlns:a16="http://schemas.microsoft.com/office/drawing/2014/main" id="{6233972E-EAC6-8124-1C66-07BD68D1A065}"/>
                  </a:ext>
                </a:extLst>
              </p:cNvPr>
              <p:cNvSpPr/>
              <p:nvPr/>
            </p:nvSpPr>
            <p:spPr>
              <a:xfrm>
                <a:off x="4289136" y="5261455"/>
                <a:ext cx="96763" cy="80164"/>
              </a:xfrm>
              <a:custGeom>
                <a:avLst/>
                <a:gdLst>
                  <a:gd name="connsiteX0" fmla="*/ 92365 w 96763"/>
                  <a:gd name="connsiteY0" fmla="*/ 80164 h 80164"/>
                  <a:gd name="connsiteX1" fmla="*/ 88555 w 96763"/>
                  <a:gd name="connsiteY1" fmla="*/ 76355 h 80164"/>
                  <a:gd name="connsiteX2" fmla="*/ 84745 w 96763"/>
                  <a:gd name="connsiteY2" fmla="*/ 42064 h 80164"/>
                  <a:gd name="connsiteX3" fmla="*/ 54264 w 96763"/>
                  <a:gd name="connsiteY3" fmla="*/ 11584 h 80164"/>
                  <a:gd name="connsiteX4" fmla="*/ 27595 w 96763"/>
                  <a:gd name="connsiteY4" fmla="*/ 19205 h 80164"/>
                  <a:gd name="connsiteX5" fmla="*/ 19974 w 96763"/>
                  <a:gd name="connsiteY5" fmla="*/ 30634 h 80164"/>
                  <a:gd name="connsiteX6" fmla="*/ 23784 w 96763"/>
                  <a:gd name="connsiteY6" fmla="*/ 53494 h 80164"/>
                  <a:gd name="connsiteX7" fmla="*/ 27595 w 96763"/>
                  <a:gd name="connsiteY7" fmla="*/ 64924 h 80164"/>
                  <a:gd name="connsiteX8" fmla="*/ 16164 w 96763"/>
                  <a:gd name="connsiteY8" fmla="*/ 61114 h 80164"/>
                  <a:gd name="connsiteX9" fmla="*/ 4734 w 96763"/>
                  <a:gd name="connsiteY9" fmla="*/ 45874 h 80164"/>
                  <a:gd name="connsiteX10" fmla="*/ 16164 w 96763"/>
                  <a:gd name="connsiteY10" fmla="*/ 11584 h 80164"/>
                  <a:gd name="connsiteX11" fmla="*/ 50455 w 96763"/>
                  <a:gd name="connsiteY11" fmla="*/ 3964 h 80164"/>
                  <a:gd name="connsiteX12" fmla="*/ 58074 w 96763"/>
                  <a:gd name="connsiteY12" fmla="*/ 7774 h 80164"/>
                  <a:gd name="connsiteX13" fmla="*/ 88555 w 96763"/>
                  <a:gd name="connsiteY13" fmla="*/ 42064 h 80164"/>
                  <a:gd name="connsiteX14" fmla="*/ 92365 w 96763"/>
                  <a:gd name="connsiteY14" fmla="*/ 57305 h 80164"/>
                  <a:gd name="connsiteX15" fmla="*/ 92365 w 96763"/>
                  <a:gd name="connsiteY15" fmla="*/ 76355 h 80164"/>
                  <a:gd name="connsiteX16" fmla="*/ 92365 w 96763"/>
                  <a:gd name="connsiteY16" fmla="*/ 80164 h 80164"/>
                  <a:gd name="connsiteX17" fmla="*/ 92365 w 96763"/>
                  <a:gd name="connsiteY17" fmla="*/ 80164 h 80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6763" h="80164">
                    <a:moveTo>
                      <a:pt x="92365" y="80164"/>
                    </a:moveTo>
                    <a:cubicBezTo>
                      <a:pt x="92365" y="80164"/>
                      <a:pt x="88555" y="76355"/>
                      <a:pt x="88555" y="76355"/>
                    </a:cubicBezTo>
                    <a:cubicBezTo>
                      <a:pt x="96174" y="64924"/>
                      <a:pt x="84745" y="53494"/>
                      <a:pt x="84745" y="42064"/>
                    </a:cubicBezTo>
                    <a:cubicBezTo>
                      <a:pt x="84745" y="26824"/>
                      <a:pt x="77124" y="15394"/>
                      <a:pt x="54264" y="11584"/>
                    </a:cubicBezTo>
                    <a:cubicBezTo>
                      <a:pt x="35214" y="7774"/>
                      <a:pt x="35214" y="7774"/>
                      <a:pt x="27595" y="19205"/>
                    </a:cubicBezTo>
                    <a:cubicBezTo>
                      <a:pt x="23784" y="23014"/>
                      <a:pt x="23784" y="26824"/>
                      <a:pt x="19974" y="30634"/>
                    </a:cubicBezTo>
                    <a:cubicBezTo>
                      <a:pt x="16164" y="38255"/>
                      <a:pt x="12355" y="45874"/>
                      <a:pt x="23784" y="53494"/>
                    </a:cubicBezTo>
                    <a:cubicBezTo>
                      <a:pt x="27595" y="57305"/>
                      <a:pt x="35214" y="57305"/>
                      <a:pt x="27595" y="64924"/>
                    </a:cubicBezTo>
                    <a:cubicBezTo>
                      <a:pt x="23784" y="64924"/>
                      <a:pt x="19974" y="64924"/>
                      <a:pt x="16164" y="61114"/>
                    </a:cubicBezTo>
                    <a:cubicBezTo>
                      <a:pt x="4734" y="61114"/>
                      <a:pt x="4734" y="53494"/>
                      <a:pt x="4734" y="45874"/>
                    </a:cubicBezTo>
                    <a:cubicBezTo>
                      <a:pt x="-6695" y="30634"/>
                      <a:pt x="4734" y="19205"/>
                      <a:pt x="16164" y="11584"/>
                    </a:cubicBezTo>
                    <a:cubicBezTo>
                      <a:pt x="23784" y="155"/>
                      <a:pt x="35214" y="-3656"/>
                      <a:pt x="50455" y="3964"/>
                    </a:cubicBezTo>
                    <a:cubicBezTo>
                      <a:pt x="54264" y="3964"/>
                      <a:pt x="54264" y="7774"/>
                      <a:pt x="58074" y="7774"/>
                    </a:cubicBezTo>
                    <a:cubicBezTo>
                      <a:pt x="84745" y="15394"/>
                      <a:pt x="84745" y="15394"/>
                      <a:pt x="88555" y="42064"/>
                    </a:cubicBezTo>
                    <a:cubicBezTo>
                      <a:pt x="88555" y="45874"/>
                      <a:pt x="88555" y="53494"/>
                      <a:pt x="92365" y="57305"/>
                    </a:cubicBezTo>
                    <a:cubicBezTo>
                      <a:pt x="99984" y="64924"/>
                      <a:pt x="96174" y="68734"/>
                      <a:pt x="92365" y="76355"/>
                    </a:cubicBezTo>
                    <a:cubicBezTo>
                      <a:pt x="92365" y="72544"/>
                      <a:pt x="96174" y="76355"/>
                      <a:pt x="92365" y="80164"/>
                    </a:cubicBezTo>
                    <a:lnTo>
                      <a:pt x="92365" y="80164"/>
                    </a:lnTo>
                    <a:close/>
                  </a:path>
                </a:pathLst>
              </a:custGeom>
              <a:solidFill>
                <a:srgbClr val="7EE85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30" name="Freeform: Shape 1429">
                <a:extLst>
                  <a:ext uri="{FF2B5EF4-FFF2-40B4-BE49-F238E27FC236}">
                    <a16:creationId xmlns:a16="http://schemas.microsoft.com/office/drawing/2014/main" id="{3892E615-813F-EDA4-E3D3-2526D4DB9C6D}"/>
                  </a:ext>
                </a:extLst>
              </p:cNvPr>
              <p:cNvSpPr/>
              <p:nvPr/>
            </p:nvSpPr>
            <p:spPr>
              <a:xfrm>
                <a:off x="8206740" y="4389119"/>
                <a:ext cx="49530" cy="45720"/>
              </a:xfrm>
              <a:custGeom>
                <a:avLst/>
                <a:gdLst>
                  <a:gd name="connsiteX0" fmla="*/ 19050 w 49530"/>
                  <a:gd name="connsiteY0" fmla="*/ 0 h 45720"/>
                  <a:gd name="connsiteX1" fmla="*/ 49530 w 49530"/>
                  <a:gd name="connsiteY1" fmla="*/ 19050 h 45720"/>
                  <a:gd name="connsiteX2" fmla="*/ 22860 w 49530"/>
                  <a:gd name="connsiteY2" fmla="*/ 45720 h 45720"/>
                  <a:gd name="connsiteX3" fmla="*/ 0 w 49530"/>
                  <a:gd name="connsiteY3" fmla="*/ 19050 h 45720"/>
                  <a:gd name="connsiteX4" fmla="*/ 19050 w 49530"/>
                  <a:gd name="connsiteY4" fmla="*/ 0 h 45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0" h="45720">
                    <a:moveTo>
                      <a:pt x="19050" y="0"/>
                    </a:moveTo>
                    <a:cubicBezTo>
                      <a:pt x="38100" y="0"/>
                      <a:pt x="49530" y="7620"/>
                      <a:pt x="49530" y="19050"/>
                    </a:cubicBezTo>
                    <a:cubicBezTo>
                      <a:pt x="49530" y="30480"/>
                      <a:pt x="34290" y="41910"/>
                      <a:pt x="22860" y="45720"/>
                    </a:cubicBezTo>
                    <a:cubicBezTo>
                      <a:pt x="15240" y="45720"/>
                      <a:pt x="0" y="30480"/>
                      <a:pt x="0" y="19050"/>
                    </a:cubicBezTo>
                    <a:cubicBezTo>
                      <a:pt x="0" y="7620"/>
                      <a:pt x="7620" y="0"/>
                      <a:pt x="19050" y="0"/>
                    </a:cubicBezTo>
                    <a:close/>
                  </a:path>
                </a:pathLst>
              </a:custGeom>
              <a:solidFill>
                <a:srgbClr val="C0F4A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31" name="Freeform: Shape 1430">
                <a:extLst>
                  <a:ext uri="{FF2B5EF4-FFF2-40B4-BE49-F238E27FC236}">
                    <a16:creationId xmlns:a16="http://schemas.microsoft.com/office/drawing/2014/main" id="{92F83D8C-7435-746C-D1E1-C7AC42816461}"/>
                  </a:ext>
                </a:extLst>
              </p:cNvPr>
              <p:cNvSpPr/>
              <p:nvPr/>
            </p:nvSpPr>
            <p:spPr>
              <a:xfrm>
                <a:off x="7997190" y="4297680"/>
                <a:ext cx="48811" cy="48577"/>
              </a:xfrm>
              <a:custGeom>
                <a:avLst/>
                <a:gdLst>
                  <a:gd name="connsiteX0" fmla="*/ 0 w 48811"/>
                  <a:gd name="connsiteY0" fmla="*/ 15240 h 48577"/>
                  <a:gd name="connsiteX1" fmla="*/ 19050 w 48811"/>
                  <a:gd name="connsiteY1" fmla="*/ 0 h 48577"/>
                  <a:gd name="connsiteX2" fmla="*/ 38100 w 48811"/>
                  <a:gd name="connsiteY2" fmla="*/ 11430 h 48577"/>
                  <a:gd name="connsiteX3" fmla="*/ 41910 w 48811"/>
                  <a:gd name="connsiteY3" fmla="*/ 22860 h 48577"/>
                  <a:gd name="connsiteX4" fmla="*/ 38100 w 48811"/>
                  <a:gd name="connsiteY4" fmla="*/ 41910 h 48577"/>
                  <a:gd name="connsiteX5" fmla="*/ 15240 w 48811"/>
                  <a:gd name="connsiteY5" fmla="*/ 38100 h 48577"/>
                  <a:gd name="connsiteX6" fmla="*/ 0 w 48811"/>
                  <a:gd name="connsiteY6" fmla="*/ 15240 h 48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811" h="48577">
                    <a:moveTo>
                      <a:pt x="0" y="15240"/>
                    </a:moveTo>
                    <a:cubicBezTo>
                      <a:pt x="0" y="7620"/>
                      <a:pt x="7620" y="0"/>
                      <a:pt x="19050" y="0"/>
                    </a:cubicBezTo>
                    <a:cubicBezTo>
                      <a:pt x="26670" y="0"/>
                      <a:pt x="38100" y="0"/>
                      <a:pt x="38100" y="11430"/>
                    </a:cubicBezTo>
                    <a:cubicBezTo>
                      <a:pt x="38100" y="15240"/>
                      <a:pt x="38100" y="19050"/>
                      <a:pt x="41910" y="22860"/>
                    </a:cubicBezTo>
                    <a:cubicBezTo>
                      <a:pt x="53340" y="30480"/>
                      <a:pt x="49530" y="38100"/>
                      <a:pt x="38100" y="41910"/>
                    </a:cubicBezTo>
                    <a:cubicBezTo>
                      <a:pt x="30480" y="49530"/>
                      <a:pt x="22860" y="53340"/>
                      <a:pt x="15240" y="38100"/>
                    </a:cubicBezTo>
                    <a:cubicBezTo>
                      <a:pt x="15240" y="34290"/>
                      <a:pt x="3810" y="26670"/>
                      <a:pt x="0" y="15240"/>
                    </a:cubicBezTo>
                    <a:close/>
                  </a:path>
                </a:pathLst>
              </a:custGeom>
              <a:solidFill>
                <a:srgbClr val="B3F29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32" name="Freeform: Shape 1431">
                <a:extLst>
                  <a:ext uri="{FF2B5EF4-FFF2-40B4-BE49-F238E27FC236}">
                    <a16:creationId xmlns:a16="http://schemas.microsoft.com/office/drawing/2014/main" id="{0BE6AFAC-A2BD-86B9-C3E8-16EB0F2E7F91}"/>
                  </a:ext>
                </a:extLst>
              </p:cNvPr>
              <p:cNvSpPr/>
              <p:nvPr/>
            </p:nvSpPr>
            <p:spPr>
              <a:xfrm>
                <a:off x="4499610" y="5170169"/>
                <a:ext cx="88643" cy="45719"/>
              </a:xfrm>
              <a:custGeom>
                <a:avLst/>
                <a:gdLst>
                  <a:gd name="connsiteX0" fmla="*/ 87630 w 88643"/>
                  <a:gd name="connsiteY0" fmla="*/ 26670 h 45719"/>
                  <a:gd name="connsiteX1" fmla="*/ 87630 w 88643"/>
                  <a:gd name="connsiteY1" fmla="*/ 34290 h 45719"/>
                  <a:gd name="connsiteX2" fmla="*/ 76200 w 88643"/>
                  <a:gd name="connsiteY2" fmla="*/ 45720 h 45719"/>
                  <a:gd name="connsiteX3" fmla="*/ 11430 w 88643"/>
                  <a:gd name="connsiteY3" fmla="*/ 26670 h 45719"/>
                  <a:gd name="connsiteX4" fmla="*/ 0 w 88643"/>
                  <a:gd name="connsiteY4" fmla="*/ 3810 h 45719"/>
                  <a:gd name="connsiteX5" fmla="*/ 3810 w 88643"/>
                  <a:gd name="connsiteY5" fmla="*/ 0 h 45719"/>
                  <a:gd name="connsiteX6" fmla="*/ 11430 w 88643"/>
                  <a:gd name="connsiteY6" fmla="*/ 3810 h 45719"/>
                  <a:gd name="connsiteX7" fmla="*/ 57150 w 88643"/>
                  <a:gd name="connsiteY7" fmla="*/ 7620 h 45719"/>
                  <a:gd name="connsiteX8" fmla="*/ 87630 w 88643"/>
                  <a:gd name="connsiteY8" fmla="*/ 26670 h 4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643" h="45719">
                    <a:moveTo>
                      <a:pt x="87630" y="26670"/>
                    </a:moveTo>
                    <a:cubicBezTo>
                      <a:pt x="87630" y="30480"/>
                      <a:pt x="83820" y="30480"/>
                      <a:pt x="87630" y="34290"/>
                    </a:cubicBezTo>
                    <a:cubicBezTo>
                      <a:pt x="91440" y="41910"/>
                      <a:pt x="83820" y="45720"/>
                      <a:pt x="76200" y="45720"/>
                    </a:cubicBezTo>
                    <a:cubicBezTo>
                      <a:pt x="57150" y="38100"/>
                      <a:pt x="30480" y="34290"/>
                      <a:pt x="11430" y="26670"/>
                    </a:cubicBezTo>
                    <a:cubicBezTo>
                      <a:pt x="0" y="19050"/>
                      <a:pt x="7620" y="11430"/>
                      <a:pt x="0" y="3810"/>
                    </a:cubicBezTo>
                    <a:cubicBezTo>
                      <a:pt x="0" y="3810"/>
                      <a:pt x="0" y="0"/>
                      <a:pt x="3810" y="0"/>
                    </a:cubicBezTo>
                    <a:cubicBezTo>
                      <a:pt x="7620" y="0"/>
                      <a:pt x="7620" y="0"/>
                      <a:pt x="11430" y="3810"/>
                    </a:cubicBezTo>
                    <a:cubicBezTo>
                      <a:pt x="22860" y="15240"/>
                      <a:pt x="45720" y="15240"/>
                      <a:pt x="57150" y="7620"/>
                    </a:cubicBezTo>
                    <a:cubicBezTo>
                      <a:pt x="64770" y="15240"/>
                      <a:pt x="76200" y="19050"/>
                      <a:pt x="87630" y="26670"/>
                    </a:cubicBezTo>
                    <a:close/>
                  </a:path>
                </a:pathLst>
              </a:custGeom>
              <a:solidFill>
                <a:srgbClr val="99ED7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33" name="Freeform: Shape 1432">
                <a:extLst>
                  <a:ext uri="{FF2B5EF4-FFF2-40B4-BE49-F238E27FC236}">
                    <a16:creationId xmlns:a16="http://schemas.microsoft.com/office/drawing/2014/main" id="{DBBA0424-7E36-DFFE-8885-7A0FA8C603ED}"/>
                  </a:ext>
                </a:extLst>
              </p:cNvPr>
              <p:cNvSpPr/>
              <p:nvPr/>
            </p:nvSpPr>
            <p:spPr>
              <a:xfrm>
                <a:off x="6171162" y="5054770"/>
                <a:ext cx="54378" cy="39199"/>
              </a:xfrm>
              <a:custGeom>
                <a:avLst/>
                <a:gdLst>
                  <a:gd name="connsiteX0" fmla="*/ 27708 w 54378"/>
                  <a:gd name="connsiteY0" fmla="*/ 1100 h 39199"/>
                  <a:gd name="connsiteX1" fmla="*/ 50569 w 54378"/>
                  <a:gd name="connsiteY1" fmla="*/ 1100 h 39199"/>
                  <a:gd name="connsiteX2" fmla="*/ 54378 w 54378"/>
                  <a:gd name="connsiteY2" fmla="*/ 27770 h 39199"/>
                  <a:gd name="connsiteX3" fmla="*/ 8658 w 54378"/>
                  <a:gd name="connsiteY3" fmla="*/ 39200 h 39199"/>
                  <a:gd name="connsiteX4" fmla="*/ 1038 w 54378"/>
                  <a:gd name="connsiteY4" fmla="*/ 12530 h 39199"/>
                  <a:gd name="connsiteX5" fmla="*/ 27708 w 54378"/>
                  <a:gd name="connsiteY5" fmla="*/ 1100 h 39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378" h="39199">
                    <a:moveTo>
                      <a:pt x="27708" y="1100"/>
                    </a:moveTo>
                    <a:cubicBezTo>
                      <a:pt x="35328" y="4910"/>
                      <a:pt x="42949" y="-2710"/>
                      <a:pt x="50569" y="1100"/>
                    </a:cubicBezTo>
                    <a:cubicBezTo>
                      <a:pt x="50569" y="8720"/>
                      <a:pt x="54378" y="20150"/>
                      <a:pt x="54378" y="27770"/>
                    </a:cubicBezTo>
                    <a:cubicBezTo>
                      <a:pt x="42949" y="43010"/>
                      <a:pt x="23899" y="35390"/>
                      <a:pt x="8658" y="39200"/>
                    </a:cubicBezTo>
                    <a:cubicBezTo>
                      <a:pt x="4849" y="39200"/>
                      <a:pt x="-2772" y="20150"/>
                      <a:pt x="1038" y="12530"/>
                    </a:cubicBezTo>
                    <a:cubicBezTo>
                      <a:pt x="12469" y="8720"/>
                      <a:pt x="16278" y="1100"/>
                      <a:pt x="27708" y="1100"/>
                    </a:cubicBezTo>
                    <a:close/>
                  </a:path>
                </a:pathLst>
              </a:custGeom>
              <a:solidFill>
                <a:srgbClr val="B1F19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34" name="Freeform: Shape 1433">
                <a:extLst>
                  <a:ext uri="{FF2B5EF4-FFF2-40B4-BE49-F238E27FC236}">
                    <a16:creationId xmlns:a16="http://schemas.microsoft.com/office/drawing/2014/main" id="{EC1C01D8-4F3F-1FFC-799E-156A6AF3162B}"/>
                  </a:ext>
                </a:extLst>
              </p:cNvPr>
              <p:cNvSpPr/>
              <p:nvPr/>
            </p:nvSpPr>
            <p:spPr>
              <a:xfrm>
                <a:off x="8580121" y="4545330"/>
                <a:ext cx="57149" cy="60959"/>
              </a:xfrm>
              <a:custGeom>
                <a:avLst/>
                <a:gdLst>
                  <a:gd name="connsiteX0" fmla="*/ 34290 w 57149"/>
                  <a:gd name="connsiteY0" fmla="*/ 60960 h 60959"/>
                  <a:gd name="connsiteX1" fmla="*/ 15240 w 57149"/>
                  <a:gd name="connsiteY1" fmla="*/ 49530 h 60959"/>
                  <a:gd name="connsiteX2" fmla="*/ 3810 w 57149"/>
                  <a:gd name="connsiteY2" fmla="*/ 26670 h 60959"/>
                  <a:gd name="connsiteX3" fmla="*/ 11430 w 57149"/>
                  <a:gd name="connsiteY3" fmla="*/ 7620 h 60959"/>
                  <a:gd name="connsiteX4" fmla="*/ 19050 w 57149"/>
                  <a:gd name="connsiteY4" fmla="*/ 0 h 60959"/>
                  <a:gd name="connsiteX5" fmla="*/ 26670 w 57149"/>
                  <a:gd name="connsiteY5" fmla="*/ 7620 h 60959"/>
                  <a:gd name="connsiteX6" fmla="*/ 45720 w 57149"/>
                  <a:gd name="connsiteY6" fmla="*/ 30480 h 60959"/>
                  <a:gd name="connsiteX7" fmla="*/ 57150 w 57149"/>
                  <a:gd name="connsiteY7" fmla="*/ 38100 h 60959"/>
                  <a:gd name="connsiteX8" fmla="*/ 49530 w 57149"/>
                  <a:gd name="connsiteY8" fmla="*/ 45720 h 60959"/>
                  <a:gd name="connsiteX9" fmla="*/ 34290 w 57149"/>
                  <a:gd name="connsiteY9" fmla="*/ 60960 h 6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149" h="60959">
                    <a:moveTo>
                      <a:pt x="34290" y="60960"/>
                    </a:moveTo>
                    <a:cubicBezTo>
                      <a:pt x="26670" y="57150"/>
                      <a:pt x="26670" y="49530"/>
                      <a:pt x="15240" y="49530"/>
                    </a:cubicBezTo>
                    <a:cubicBezTo>
                      <a:pt x="0" y="45720"/>
                      <a:pt x="-3810" y="38100"/>
                      <a:pt x="3810" y="26670"/>
                    </a:cubicBezTo>
                    <a:cubicBezTo>
                      <a:pt x="7620" y="19050"/>
                      <a:pt x="11430" y="15240"/>
                      <a:pt x="11430" y="7620"/>
                    </a:cubicBezTo>
                    <a:cubicBezTo>
                      <a:pt x="11430" y="3810"/>
                      <a:pt x="15240" y="0"/>
                      <a:pt x="19050" y="0"/>
                    </a:cubicBezTo>
                    <a:cubicBezTo>
                      <a:pt x="22860" y="0"/>
                      <a:pt x="26670" y="3810"/>
                      <a:pt x="26670" y="7620"/>
                    </a:cubicBezTo>
                    <a:cubicBezTo>
                      <a:pt x="19050" y="22860"/>
                      <a:pt x="34290" y="26670"/>
                      <a:pt x="45720" y="30480"/>
                    </a:cubicBezTo>
                    <a:cubicBezTo>
                      <a:pt x="49530" y="30480"/>
                      <a:pt x="57150" y="34290"/>
                      <a:pt x="57150" y="38100"/>
                    </a:cubicBezTo>
                    <a:cubicBezTo>
                      <a:pt x="57150" y="41910"/>
                      <a:pt x="53340" y="45720"/>
                      <a:pt x="49530" y="45720"/>
                    </a:cubicBezTo>
                    <a:cubicBezTo>
                      <a:pt x="41910" y="49530"/>
                      <a:pt x="38100" y="53340"/>
                      <a:pt x="34290" y="60960"/>
                    </a:cubicBezTo>
                    <a:close/>
                  </a:path>
                </a:pathLst>
              </a:custGeom>
              <a:solidFill>
                <a:srgbClr val="CEF6B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35" name="Freeform: Shape 1434">
                <a:extLst>
                  <a:ext uri="{FF2B5EF4-FFF2-40B4-BE49-F238E27FC236}">
                    <a16:creationId xmlns:a16="http://schemas.microsoft.com/office/drawing/2014/main" id="{887B73FF-2471-2708-5F74-0F28817C4052}"/>
                  </a:ext>
                </a:extLst>
              </p:cNvPr>
              <p:cNvSpPr/>
              <p:nvPr/>
            </p:nvSpPr>
            <p:spPr>
              <a:xfrm>
                <a:off x="3528060" y="5783580"/>
                <a:ext cx="62538" cy="38254"/>
              </a:xfrm>
              <a:custGeom>
                <a:avLst/>
                <a:gdLst>
                  <a:gd name="connsiteX0" fmla="*/ 0 w 62538"/>
                  <a:gd name="connsiteY0" fmla="*/ 26670 h 38254"/>
                  <a:gd name="connsiteX1" fmla="*/ 15240 w 62538"/>
                  <a:gd name="connsiteY1" fmla="*/ 7620 h 38254"/>
                  <a:gd name="connsiteX2" fmla="*/ 45720 w 62538"/>
                  <a:gd name="connsiteY2" fmla="*/ 0 h 38254"/>
                  <a:gd name="connsiteX3" fmla="*/ 60960 w 62538"/>
                  <a:gd name="connsiteY3" fmla="*/ 7620 h 38254"/>
                  <a:gd name="connsiteX4" fmla="*/ 57150 w 62538"/>
                  <a:gd name="connsiteY4" fmla="*/ 19050 h 38254"/>
                  <a:gd name="connsiteX5" fmla="*/ 45720 w 62538"/>
                  <a:gd name="connsiteY5" fmla="*/ 26670 h 38254"/>
                  <a:gd name="connsiteX6" fmla="*/ 3810 w 62538"/>
                  <a:gd name="connsiteY6" fmla="*/ 34290 h 38254"/>
                  <a:gd name="connsiteX7" fmla="*/ 0 w 62538"/>
                  <a:gd name="connsiteY7" fmla="*/ 26670 h 38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538" h="38254">
                    <a:moveTo>
                      <a:pt x="0" y="26670"/>
                    </a:moveTo>
                    <a:cubicBezTo>
                      <a:pt x="3810" y="19050"/>
                      <a:pt x="7620" y="11430"/>
                      <a:pt x="15240" y="7620"/>
                    </a:cubicBezTo>
                    <a:cubicBezTo>
                      <a:pt x="22860" y="3810"/>
                      <a:pt x="34290" y="3810"/>
                      <a:pt x="45720" y="0"/>
                    </a:cubicBezTo>
                    <a:cubicBezTo>
                      <a:pt x="53340" y="0"/>
                      <a:pt x="57150" y="0"/>
                      <a:pt x="60960" y="7620"/>
                    </a:cubicBezTo>
                    <a:cubicBezTo>
                      <a:pt x="64770" y="11430"/>
                      <a:pt x="60960" y="15240"/>
                      <a:pt x="57150" y="19050"/>
                    </a:cubicBezTo>
                    <a:cubicBezTo>
                      <a:pt x="53340" y="22860"/>
                      <a:pt x="49530" y="22860"/>
                      <a:pt x="45720" y="26670"/>
                    </a:cubicBezTo>
                    <a:cubicBezTo>
                      <a:pt x="34290" y="38100"/>
                      <a:pt x="22860" y="41910"/>
                      <a:pt x="3810" y="34290"/>
                    </a:cubicBezTo>
                    <a:cubicBezTo>
                      <a:pt x="0" y="34290"/>
                      <a:pt x="0" y="34290"/>
                      <a:pt x="0" y="26670"/>
                    </a:cubicBezTo>
                    <a:close/>
                  </a:path>
                </a:pathLst>
              </a:custGeom>
              <a:solidFill>
                <a:srgbClr val="C2F4A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36" name="Freeform: Shape 1435">
                <a:extLst>
                  <a:ext uri="{FF2B5EF4-FFF2-40B4-BE49-F238E27FC236}">
                    <a16:creationId xmlns:a16="http://schemas.microsoft.com/office/drawing/2014/main" id="{BEC35F94-D0AE-44A4-18D4-965EB5F9BB13}"/>
                  </a:ext>
                </a:extLst>
              </p:cNvPr>
              <p:cNvSpPr/>
              <p:nvPr/>
            </p:nvSpPr>
            <p:spPr>
              <a:xfrm>
                <a:off x="4617720" y="4892039"/>
                <a:ext cx="62964" cy="38100"/>
              </a:xfrm>
              <a:custGeom>
                <a:avLst/>
                <a:gdLst>
                  <a:gd name="connsiteX0" fmla="*/ 0 w 62964"/>
                  <a:gd name="connsiteY0" fmla="*/ 0 h 38100"/>
                  <a:gd name="connsiteX1" fmla="*/ 34290 w 62964"/>
                  <a:gd name="connsiteY1" fmla="*/ 0 h 38100"/>
                  <a:gd name="connsiteX2" fmla="*/ 60960 w 62964"/>
                  <a:gd name="connsiteY2" fmla="*/ 30480 h 38100"/>
                  <a:gd name="connsiteX3" fmla="*/ 45720 w 62964"/>
                  <a:gd name="connsiteY3" fmla="*/ 38100 h 38100"/>
                  <a:gd name="connsiteX4" fmla="*/ 22860 w 62964"/>
                  <a:gd name="connsiteY4" fmla="*/ 34290 h 38100"/>
                  <a:gd name="connsiteX5" fmla="*/ 0 w 62964"/>
                  <a:gd name="connsiteY5"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964" h="38100">
                    <a:moveTo>
                      <a:pt x="0" y="0"/>
                    </a:moveTo>
                    <a:cubicBezTo>
                      <a:pt x="11430" y="0"/>
                      <a:pt x="22860" y="0"/>
                      <a:pt x="34290" y="0"/>
                    </a:cubicBezTo>
                    <a:cubicBezTo>
                      <a:pt x="53340" y="0"/>
                      <a:pt x="68580" y="15240"/>
                      <a:pt x="60960" y="30480"/>
                    </a:cubicBezTo>
                    <a:cubicBezTo>
                      <a:pt x="60960" y="34290"/>
                      <a:pt x="53340" y="38100"/>
                      <a:pt x="45720" y="38100"/>
                    </a:cubicBezTo>
                    <a:cubicBezTo>
                      <a:pt x="38100" y="38100"/>
                      <a:pt x="26670" y="38100"/>
                      <a:pt x="22860" y="34290"/>
                    </a:cubicBezTo>
                    <a:cubicBezTo>
                      <a:pt x="19050" y="22860"/>
                      <a:pt x="11430" y="11430"/>
                      <a:pt x="0" y="0"/>
                    </a:cubicBezTo>
                    <a:close/>
                  </a:path>
                </a:pathLst>
              </a:custGeom>
              <a:solidFill>
                <a:srgbClr val="C5F5B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37" name="Freeform: Shape 1436">
                <a:extLst>
                  <a:ext uri="{FF2B5EF4-FFF2-40B4-BE49-F238E27FC236}">
                    <a16:creationId xmlns:a16="http://schemas.microsoft.com/office/drawing/2014/main" id="{E32FCCD2-BE68-C38E-E27A-366D099ED372}"/>
                  </a:ext>
                </a:extLst>
              </p:cNvPr>
              <p:cNvSpPr/>
              <p:nvPr/>
            </p:nvSpPr>
            <p:spPr>
              <a:xfrm>
                <a:off x="5265420" y="5557211"/>
                <a:ext cx="83819" cy="50155"/>
              </a:xfrm>
              <a:custGeom>
                <a:avLst/>
                <a:gdLst>
                  <a:gd name="connsiteX0" fmla="*/ 83820 w 83819"/>
                  <a:gd name="connsiteY0" fmla="*/ 20628 h 50155"/>
                  <a:gd name="connsiteX1" fmla="*/ 19050 w 83819"/>
                  <a:gd name="connsiteY1" fmla="*/ 47298 h 50155"/>
                  <a:gd name="connsiteX2" fmla="*/ 0 w 83819"/>
                  <a:gd name="connsiteY2" fmla="*/ 47298 h 50155"/>
                  <a:gd name="connsiteX3" fmla="*/ 26670 w 83819"/>
                  <a:gd name="connsiteY3" fmla="*/ 24438 h 50155"/>
                  <a:gd name="connsiteX4" fmla="*/ 49530 w 83819"/>
                  <a:gd name="connsiteY4" fmla="*/ 5388 h 50155"/>
                  <a:gd name="connsiteX5" fmla="*/ 60960 w 83819"/>
                  <a:gd name="connsiteY5" fmla="*/ 1578 h 50155"/>
                  <a:gd name="connsiteX6" fmla="*/ 83820 w 83819"/>
                  <a:gd name="connsiteY6" fmla="*/ 20628 h 50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819" h="50155">
                    <a:moveTo>
                      <a:pt x="83820" y="20628"/>
                    </a:moveTo>
                    <a:cubicBezTo>
                      <a:pt x="64770" y="32058"/>
                      <a:pt x="38100" y="32058"/>
                      <a:pt x="19050" y="47298"/>
                    </a:cubicBezTo>
                    <a:cubicBezTo>
                      <a:pt x="11430" y="51108"/>
                      <a:pt x="3810" y="51108"/>
                      <a:pt x="0" y="47298"/>
                    </a:cubicBezTo>
                    <a:cubicBezTo>
                      <a:pt x="7620" y="39678"/>
                      <a:pt x="7620" y="28248"/>
                      <a:pt x="26670" y="24438"/>
                    </a:cubicBezTo>
                    <a:cubicBezTo>
                      <a:pt x="34290" y="24438"/>
                      <a:pt x="41910" y="13008"/>
                      <a:pt x="49530" y="5388"/>
                    </a:cubicBezTo>
                    <a:cubicBezTo>
                      <a:pt x="53340" y="1578"/>
                      <a:pt x="57150" y="-2232"/>
                      <a:pt x="60960" y="1578"/>
                    </a:cubicBezTo>
                    <a:cubicBezTo>
                      <a:pt x="72390" y="5388"/>
                      <a:pt x="83820" y="9198"/>
                      <a:pt x="83820" y="20628"/>
                    </a:cubicBezTo>
                    <a:close/>
                  </a:path>
                </a:pathLst>
              </a:custGeom>
              <a:solidFill>
                <a:srgbClr val="BDF3A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38" name="Freeform: Shape 1437">
                <a:extLst>
                  <a:ext uri="{FF2B5EF4-FFF2-40B4-BE49-F238E27FC236}">
                    <a16:creationId xmlns:a16="http://schemas.microsoft.com/office/drawing/2014/main" id="{5567D102-F18E-F46F-DE38-54E2A5725F59}"/>
                  </a:ext>
                </a:extLst>
              </p:cNvPr>
              <p:cNvSpPr/>
              <p:nvPr/>
            </p:nvSpPr>
            <p:spPr>
              <a:xfrm>
                <a:off x="6637020" y="4931447"/>
                <a:ext cx="54378" cy="52780"/>
              </a:xfrm>
              <a:custGeom>
                <a:avLst/>
                <a:gdLst>
                  <a:gd name="connsiteX0" fmla="*/ 0 w 54378"/>
                  <a:gd name="connsiteY0" fmla="*/ 32983 h 52780"/>
                  <a:gd name="connsiteX1" fmla="*/ 11430 w 54378"/>
                  <a:gd name="connsiteY1" fmla="*/ 17743 h 52780"/>
                  <a:gd name="connsiteX2" fmla="*/ 22860 w 54378"/>
                  <a:gd name="connsiteY2" fmla="*/ 6313 h 52780"/>
                  <a:gd name="connsiteX3" fmla="*/ 38100 w 54378"/>
                  <a:gd name="connsiteY3" fmla="*/ 2503 h 52780"/>
                  <a:gd name="connsiteX4" fmla="*/ 41910 w 54378"/>
                  <a:gd name="connsiteY4" fmla="*/ 17743 h 52780"/>
                  <a:gd name="connsiteX5" fmla="*/ 30480 w 54378"/>
                  <a:gd name="connsiteY5" fmla="*/ 25363 h 52780"/>
                  <a:gd name="connsiteX6" fmla="*/ 30480 w 54378"/>
                  <a:gd name="connsiteY6" fmla="*/ 36793 h 52780"/>
                  <a:gd name="connsiteX7" fmla="*/ 41910 w 54378"/>
                  <a:gd name="connsiteY7" fmla="*/ 36793 h 52780"/>
                  <a:gd name="connsiteX8" fmla="*/ 53340 w 54378"/>
                  <a:gd name="connsiteY8" fmla="*/ 36793 h 52780"/>
                  <a:gd name="connsiteX9" fmla="*/ 45720 w 54378"/>
                  <a:gd name="connsiteY9" fmla="*/ 48223 h 52780"/>
                  <a:gd name="connsiteX10" fmla="*/ 19050 w 54378"/>
                  <a:gd name="connsiteY10" fmla="*/ 52033 h 52780"/>
                  <a:gd name="connsiteX11" fmla="*/ 0 w 54378"/>
                  <a:gd name="connsiteY11" fmla="*/ 32983 h 52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378" h="52780">
                    <a:moveTo>
                      <a:pt x="0" y="32983"/>
                    </a:moveTo>
                    <a:cubicBezTo>
                      <a:pt x="3810" y="29173"/>
                      <a:pt x="7620" y="21553"/>
                      <a:pt x="11430" y="17743"/>
                    </a:cubicBezTo>
                    <a:cubicBezTo>
                      <a:pt x="15240" y="13933"/>
                      <a:pt x="22860" y="13933"/>
                      <a:pt x="22860" y="6313"/>
                    </a:cubicBezTo>
                    <a:cubicBezTo>
                      <a:pt x="22860" y="-1307"/>
                      <a:pt x="30480" y="-1307"/>
                      <a:pt x="38100" y="2503"/>
                    </a:cubicBezTo>
                    <a:cubicBezTo>
                      <a:pt x="45720" y="6313"/>
                      <a:pt x="45720" y="10123"/>
                      <a:pt x="41910" y="17743"/>
                    </a:cubicBezTo>
                    <a:cubicBezTo>
                      <a:pt x="38100" y="21553"/>
                      <a:pt x="34290" y="21553"/>
                      <a:pt x="30480" y="25363"/>
                    </a:cubicBezTo>
                    <a:cubicBezTo>
                      <a:pt x="22860" y="29173"/>
                      <a:pt x="26670" y="32983"/>
                      <a:pt x="30480" y="36793"/>
                    </a:cubicBezTo>
                    <a:cubicBezTo>
                      <a:pt x="34290" y="44413"/>
                      <a:pt x="38100" y="40603"/>
                      <a:pt x="41910" y="36793"/>
                    </a:cubicBezTo>
                    <a:cubicBezTo>
                      <a:pt x="45720" y="32983"/>
                      <a:pt x="53340" y="32983"/>
                      <a:pt x="53340" y="36793"/>
                    </a:cubicBezTo>
                    <a:cubicBezTo>
                      <a:pt x="57150" y="44413"/>
                      <a:pt x="49530" y="44413"/>
                      <a:pt x="45720" y="48223"/>
                    </a:cubicBezTo>
                    <a:cubicBezTo>
                      <a:pt x="38100" y="48223"/>
                      <a:pt x="30480" y="52033"/>
                      <a:pt x="19050" y="52033"/>
                    </a:cubicBezTo>
                    <a:cubicBezTo>
                      <a:pt x="15240" y="55843"/>
                      <a:pt x="0" y="44413"/>
                      <a:pt x="0" y="32983"/>
                    </a:cubicBezTo>
                    <a:close/>
                  </a:path>
                </a:pathLst>
              </a:custGeom>
              <a:solidFill>
                <a:srgbClr val="CBF6B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39" name="Freeform: Shape 1438">
                <a:extLst>
                  <a:ext uri="{FF2B5EF4-FFF2-40B4-BE49-F238E27FC236}">
                    <a16:creationId xmlns:a16="http://schemas.microsoft.com/office/drawing/2014/main" id="{DA3248BD-8890-5136-8BC1-1653E1D90B6A}"/>
                  </a:ext>
                </a:extLst>
              </p:cNvPr>
              <p:cNvSpPr/>
              <p:nvPr/>
            </p:nvSpPr>
            <p:spPr>
              <a:xfrm>
                <a:off x="1816357" y="5634989"/>
                <a:ext cx="58163" cy="38443"/>
              </a:xfrm>
              <a:custGeom>
                <a:avLst/>
                <a:gdLst>
                  <a:gd name="connsiteX0" fmla="*/ 27683 w 58163"/>
                  <a:gd name="connsiteY0" fmla="*/ 0 h 38443"/>
                  <a:gd name="connsiteX1" fmla="*/ 42923 w 58163"/>
                  <a:gd name="connsiteY1" fmla="*/ 3810 h 38443"/>
                  <a:gd name="connsiteX2" fmla="*/ 54353 w 58163"/>
                  <a:gd name="connsiteY2" fmla="*/ 30480 h 38443"/>
                  <a:gd name="connsiteX3" fmla="*/ 23873 w 58163"/>
                  <a:gd name="connsiteY3" fmla="*/ 34290 h 38443"/>
                  <a:gd name="connsiteX4" fmla="*/ 12443 w 58163"/>
                  <a:gd name="connsiteY4" fmla="*/ 26670 h 38443"/>
                  <a:gd name="connsiteX5" fmla="*/ 1013 w 58163"/>
                  <a:gd name="connsiteY5" fmla="*/ 7620 h 38443"/>
                  <a:gd name="connsiteX6" fmla="*/ 27683 w 58163"/>
                  <a:gd name="connsiteY6" fmla="*/ 0 h 38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163" h="38443">
                    <a:moveTo>
                      <a:pt x="27683" y="0"/>
                    </a:moveTo>
                    <a:cubicBezTo>
                      <a:pt x="31493" y="0"/>
                      <a:pt x="39113" y="3810"/>
                      <a:pt x="42923" y="3810"/>
                    </a:cubicBezTo>
                    <a:cubicBezTo>
                      <a:pt x="58163" y="7620"/>
                      <a:pt x="61973" y="19050"/>
                      <a:pt x="54353" y="30480"/>
                    </a:cubicBezTo>
                    <a:cubicBezTo>
                      <a:pt x="46733" y="38100"/>
                      <a:pt x="35303" y="41910"/>
                      <a:pt x="23873" y="34290"/>
                    </a:cubicBezTo>
                    <a:cubicBezTo>
                      <a:pt x="20063" y="34290"/>
                      <a:pt x="16253" y="30480"/>
                      <a:pt x="12443" y="26670"/>
                    </a:cubicBezTo>
                    <a:cubicBezTo>
                      <a:pt x="4823" y="22860"/>
                      <a:pt x="-2797" y="15240"/>
                      <a:pt x="1013" y="7620"/>
                    </a:cubicBezTo>
                    <a:cubicBezTo>
                      <a:pt x="1013" y="0"/>
                      <a:pt x="16253" y="0"/>
                      <a:pt x="27683" y="0"/>
                    </a:cubicBezTo>
                    <a:close/>
                  </a:path>
                </a:pathLst>
              </a:custGeom>
              <a:solidFill>
                <a:srgbClr val="A6EF8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40" name="Freeform: Shape 1439">
                <a:extLst>
                  <a:ext uri="{FF2B5EF4-FFF2-40B4-BE49-F238E27FC236}">
                    <a16:creationId xmlns:a16="http://schemas.microsoft.com/office/drawing/2014/main" id="{A1CF963F-2291-847E-0F99-5FA82236D3FF}"/>
                  </a:ext>
                </a:extLst>
              </p:cNvPr>
              <p:cNvSpPr/>
              <p:nvPr/>
            </p:nvSpPr>
            <p:spPr>
              <a:xfrm>
                <a:off x="5532120" y="4926329"/>
                <a:ext cx="50958" cy="45720"/>
              </a:xfrm>
              <a:custGeom>
                <a:avLst/>
                <a:gdLst>
                  <a:gd name="connsiteX0" fmla="*/ 0 w 50958"/>
                  <a:gd name="connsiteY0" fmla="*/ 7620 h 45720"/>
                  <a:gd name="connsiteX1" fmla="*/ 26670 w 50958"/>
                  <a:gd name="connsiteY1" fmla="*/ 3810 h 45720"/>
                  <a:gd name="connsiteX2" fmla="*/ 49530 w 50958"/>
                  <a:gd name="connsiteY2" fmla="*/ 15240 h 45720"/>
                  <a:gd name="connsiteX3" fmla="*/ 49530 w 50958"/>
                  <a:gd name="connsiteY3" fmla="*/ 26670 h 45720"/>
                  <a:gd name="connsiteX4" fmla="*/ 38100 w 50958"/>
                  <a:gd name="connsiteY4" fmla="*/ 45720 h 45720"/>
                  <a:gd name="connsiteX5" fmla="*/ 11430 w 50958"/>
                  <a:gd name="connsiteY5" fmla="*/ 30480 h 45720"/>
                  <a:gd name="connsiteX6" fmla="*/ 7620 w 50958"/>
                  <a:gd name="connsiteY6" fmla="*/ 19050 h 45720"/>
                  <a:gd name="connsiteX7" fmla="*/ 0 w 50958"/>
                  <a:gd name="connsiteY7" fmla="*/ 7620 h 4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958" h="45720">
                    <a:moveTo>
                      <a:pt x="0" y="7620"/>
                    </a:moveTo>
                    <a:cubicBezTo>
                      <a:pt x="11430" y="11430"/>
                      <a:pt x="19050" y="7620"/>
                      <a:pt x="26670" y="3810"/>
                    </a:cubicBezTo>
                    <a:cubicBezTo>
                      <a:pt x="38100" y="-3810"/>
                      <a:pt x="45720" y="0"/>
                      <a:pt x="49530" y="15240"/>
                    </a:cubicBezTo>
                    <a:cubicBezTo>
                      <a:pt x="49530" y="19050"/>
                      <a:pt x="49530" y="22860"/>
                      <a:pt x="49530" y="26670"/>
                    </a:cubicBezTo>
                    <a:cubicBezTo>
                      <a:pt x="53340" y="38100"/>
                      <a:pt x="49530" y="41910"/>
                      <a:pt x="38100" y="45720"/>
                    </a:cubicBezTo>
                    <a:cubicBezTo>
                      <a:pt x="26670" y="45720"/>
                      <a:pt x="15240" y="41910"/>
                      <a:pt x="11430" y="30480"/>
                    </a:cubicBezTo>
                    <a:cubicBezTo>
                      <a:pt x="11430" y="26670"/>
                      <a:pt x="7620" y="22860"/>
                      <a:pt x="7620" y="19050"/>
                    </a:cubicBezTo>
                    <a:cubicBezTo>
                      <a:pt x="3810" y="19050"/>
                      <a:pt x="0" y="15240"/>
                      <a:pt x="0" y="7620"/>
                    </a:cubicBezTo>
                    <a:close/>
                  </a:path>
                </a:pathLst>
              </a:custGeom>
              <a:solidFill>
                <a:srgbClr val="D5F8C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41" name="Freeform: Shape 1440">
                <a:extLst>
                  <a:ext uri="{FF2B5EF4-FFF2-40B4-BE49-F238E27FC236}">
                    <a16:creationId xmlns:a16="http://schemas.microsoft.com/office/drawing/2014/main" id="{8D8052A5-37B0-334E-4DEB-03C9F1BE71E5}"/>
                  </a:ext>
                </a:extLst>
              </p:cNvPr>
              <p:cNvSpPr/>
              <p:nvPr/>
            </p:nvSpPr>
            <p:spPr>
              <a:xfrm>
                <a:off x="6457951" y="5074919"/>
                <a:ext cx="46247" cy="49684"/>
              </a:xfrm>
              <a:custGeom>
                <a:avLst/>
                <a:gdLst>
                  <a:gd name="connsiteX0" fmla="*/ 3810 w 46247"/>
                  <a:gd name="connsiteY0" fmla="*/ 7620 h 49684"/>
                  <a:gd name="connsiteX1" fmla="*/ 11430 w 46247"/>
                  <a:gd name="connsiteY1" fmla="*/ 0 h 49684"/>
                  <a:gd name="connsiteX2" fmla="*/ 30480 w 46247"/>
                  <a:gd name="connsiteY2" fmla="*/ 7620 h 49684"/>
                  <a:gd name="connsiteX3" fmla="*/ 38100 w 46247"/>
                  <a:gd name="connsiteY3" fmla="*/ 19050 h 49684"/>
                  <a:gd name="connsiteX4" fmla="*/ 34290 w 46247"/>
                  <a:gd name="connsiteY4" fmla="*/ 45720 h 49684"/>
                  <a:gd name="connsiteX5" fmla="*/ 3810 w 46247"/>
                  <a:gd name="connsiteY5" fmla="*/ 38100 h 49684"/>
                  <a:gd name="connsiteX6" fmla="*/ 0 w 46247"/>
                  <a:gd name="connsiteY6" fmla="*/ 26670 h 49684"/>
                  <a:gd name="connsiteX7" fmla="*/ 3810 w 46247"/>
                  <a:gd name="connsiteY7" fmla="*/ 7620 h 49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47" h="49684">
                    <a:moveTo>
                      <a:pt x="3810" y="7620"/>
                    </a:moveTo>
                    <a:cubicBezTo>
                      <a:pt x="3810" y="3810"/>
                      <a:pt x="7620" y="0"/>
                      <a:pt x="11430" y="0"/>
                    </a:cubicBezTo>
                    <a:cubicBezTo>
                      <a:pt x="19050" y="0"/>
                      <a:pt x="26670" y="0"/>
                      <a:pt x="30480" y="7620"/>
                    </a:cubicBezTo>
                    <a:cubicBezTo>
                      <a:pt x="34290" y="11430"/>
                      <a:pt x="38100" y="15240"/>
                      <a:pt x="38100" y="19050"/>
                    </a:cubicBezTo>
                    <a:cubicBezTo>
                      <a:pt x="49530" y="30480"/>
                      <a:pt x="49530" y="38100"/>
                      <a:pt x="34290" y="45720"/>
                    </a:cubicBezTo>
                    <a:cubicBezTo>
                      <a:pt x="22860" y="53340"/>
                      <a:pt x="11430" y="49530"/>
                      <a:pt x="3810" y="38100"/>
                    </a:cubicBezTo>
                    <a:cubicBezTo>
                      <a:pt x="0" y="34290"/>
                      <a:pt x="0" y="30480"/>
                      <a:pt x="0" y="26670"/>
                    </a:cubicBezTo>
                    <a:cubicBezTo>
                      <a:pt x="7620" y="19050"/>
                      <a:pt x="11430" y="15240"/>
                      <a:pt x="3810" y="7620"/>
                    </a:cubicBezTo>
                    <a:close/>
                  </a:path>
                </a:pathLst>
              </a:custGeom>
              <a:solidFill>
                <a:srgbClr val="BAF3A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42" name="Freeform: Shape 1441">
                <a:extLst>
                  <a:ext uri="{FF2B5EF4-FFF2-40B4-BE49-F238E27FC236}">
                    <a16:creationId xmlns:a16="http://schemas.microsoft.com/office/drawing/2014/main" id="{D1D0FA54-E630-C898-C5AD-E07E21A2CBF7}"/>
                  </a:ext>
                </a:extLst>
              </p:cNvPr>
              <p:cNvSpPr/>
              <p:nvPr/>
            </p:nvSpPr>
            <p:spPr>
              <a:xfrm>
                <a:off x="3293031" y="5143500"/>
                <a:ext cx="55959" cy="38901"/>
              </a:xfrm>
              <a:custGeom>
                <a:avLst/>
                <a:gdLst>
                  <a:gd name="connsiteX0" fmla="*/ 55959 w 55959"/>
                  <a:gd name="connsiteY0" fmla="*/ 38100 h 38901"/>
                  <a:gd name="connsiteX1" fmla="*/ 10239 w 55959"/>
                  <a:gd name="connsiteY1" fmla="*/ 38100 h 38901"/>
                  <a:gd name="connsiteX2" fmla="*/ 6429 w 55959"/>
                  <a:gd name="connsiteY2" fmla="*/ 38100 h 38901"/>
                  <a:gd name="connsiteX3" fmla="*/ 2619 w 55959"/>
                  <a:gd name="connsiteY3" fmla="*/ 11430 h 38901"/>
                  <a:gd name="connsiteX4" fmla="*/ 25479 w 55959"/>
                  <a:gd name="connsiteY4" fmla="*/ 0 h 38901"/>
                  <a:gd name="connsiteX5" fmla="*/ 48339 w 55959"/>
                  <a:gd name="connsiteY5" fmla="*/ 15240 h 38901"/>
                  <a:gd name="connsiteX6" fmla="*/ 55959 w 55959"/>
                  <a:gd name="connsiteY6" fmla="*/ 38100 h 3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959" h="38901">
                    <a:moveTo>
                      <a:pt x="55959" y="38100"/>
                    </a:moveTo>
                    <a:cubicBezTo>
                      <a:pt x="36909" y="41910"/>
                      <a:pt x="25479" y="30480"/>
                      <a:pt x="10239" y="38100"/>
                    </a:cubicBezTo>
                    <a:cubicBezTo>
                      <a:pt x="10239" y="38100"/>
                      <a:pt x="6429" y="38100"/>
                      <a:pt x="6429" y="38100"/>
                    </a:cubicBezTo>
                    <a:cubicBezTo>
                      <a:pt x="6429" y="30480"/>
                      <a:pt x="-5001" y="19050"/>
                      <a:pt x="2619" y="11430"/>
                    </a:cubicBezTo>
                    <a:cubicBezTo>
                      <a:pt x="6429" y="3810"/>
                      <a:pt x="14049" y="0"/>
                      <a:pt x="25479" y="0"/>
                    </a:cubicBezTo>
                    <a:cubicBezTo>
                      <a:pt x="36909" y="0"/>
                      <a:pt x="44529" y="3810"/>
                      <a:pt x="48339" y="15240"/>
                    </a:cubicBezTo>
                    <a:cubicBezTo>
                      <a:pt x="48339" y="26670"/>
                      <a:pt x="44529" y="34290"/>
                      <a:pt x="55959" y="38100"/>
                    </a:cubicBezTo>
                    <a:close/>
                  </a:path>
                </a:pathLst>
              </a:custGeom>
              <a:solidFill>
                <a:srgbClr val="89EA6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43" name="Freeform: Shape 1442">
                <a:extLst>
                  <a:ext uri="{FF2B5EF4-FFF2-40B4-BE49-F238E27FC236}">
                    <a16:creationId xmlns:a16="http://schemas.microsoft.com/office/drawing/2014/main" id="{A95C5FA5-E181-7C78-EC93-98BE25AC7CA1}"/>
                  </a:ext>
                </a:extLst>
              </p:cNvPr>
              <p:cNvSpPr/>
              <p:nvPr/>
            </p:nvSpPr>
            <p:spPr>
              <a:xfrm>
                <a:off x="7452017" y="4402666"/>
                <a:ext cx="59996" cy="62653"/>
              </a:xfrm>
              <a:custGeom>
                <a:avLst/>
                <a:gdLst>
                  <a:gd name="connsiteX0" fmla="*/ 23203 w 59996"/>
                  <a:gd name="connsiteY0" fmla="*/ 62653 h 62653"/>
                  <a:gd name="connsiteX1" fmla="*/ 4153 w 59996"/>
                  <a:gd name="connsiteY1" fmla="*/ 47413 h 62653"/>
                  <a:gd name="connsiteX2" fmla="*/ 7964 w 59996"/>
                  <a:gd name="connsiteY2" fmla="*/ 28363 h 62653"/>
                  <a:gd name="connsiteX3" fmla="*/ 7964 w 59996"/>
                  <a:gd name="connsiteY3" fmla="*/ 13123 h 62653"/>
                  <a:gd name="connsiteX4" fmla="*/ 7964 w 59996"/>
                  <a:gd name="connsiteY4" fmla="*/ 1693 h 62653"/>
                  <a:gd name="connsiteX5" fmla="*/ 15584 w 59996"/>
                  <a:gd name="connsiteY5" fmla="*/ 1693 h 62653"/>
                  <a:gd name="connsiteX6" fmla="*/ 19394 w 59996"/>
                  <a:gd name="connsiteY6" fmla="*/ 13123 h 62653"/>
                  <a:gd name="connsiteX7" fmla="*/ 30823 w 59996"/>
                  <a:gd name="connsiteY7" fmla="*/ 39793 h 62653"/>
                  <a:gd name="connsiteX8" fmla="*/ 42253 w 59996"/>
                  <a:gd name="connsiteY8" fmla="*/ 32173 h 62653"/>
                  <a:gd name="connsiteX9" fmla="*/ 57494 w 59996"/>
                  <a:gd name="connsiteY9" fmla="*/ 32173 h 62653"/>
                  <a:gd name="connsiteX10" fmla="*/ 53684 w 59996"/>
                  <a:gd name="connsiteY10" fmla="*/ 47413 h 62653"/>
                  <a:gd name="connsiteX11" fmla="*/ 34634 w 59996"/>
                  <a:gd name="connsiteY11" fmla="*/ 58843 h 62653"/>
                  <a:gd name="connsiteX12" fmla="*/ 23203 w 59996"/>
                  <a:gd name="connsiteY12" fmla="*/ 62653 h 62653"/>
                  <a:gd name="connsiteX13" fmla="*/ 23203 w 59996"/>
                  <a:gd name="connsiteY13" fmla="*/ 62653 h 62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996" h="62653">
                    <a:moveTo>
                      <a:pt x="23203" y="62653"/>
                    </a:moveTo>
                    <a:cubicBezTo>
                      <a:pt x="11773" y="62653"/>
                      <a:pt x="7964" y="55033"/>
                      <a:pt x="4153" y="47413"/>
                    </a:cubicBezTo>
                    <a:cubicBezTo>
                      <a:pt x="-3466" y="39793"/>
                      <a:pt x="344" y="32173"/>
                      <a:pt x="7964" y="28363"/>
                    </a:cubicBezTo>
                    <a:cubicBezTo>
                      <a:pt x="11773" y="24553"/>
                      <a:pt x="7964" y="16933"/>
                      <a:pt x="7964" y="13123"/>
                    </a:cubicBezTo>
                    <a:cubicBezTo>
                      <a:pt x="7964" y="9313"/>
                      <a:pt x="4153" y="5503"/>
                      <a:pt x="7964" y="1693"/>
                    </a:cubicBezTo>
                    <a:cubicBezTo>
                      <a:pt x="11773" y="1693"/>
                      <a:pt x="15584" y="-2117"/>
                      <a:pt x="15584" y="1693"/>
                    </a:cubicBezTo>
                    <a:cubicBezTo>
                      <a:pt x="19394" y="5503"/>
                      <a:pt x="23203" y="9313"/>
                      <a:pt x="19394" y="13123"/>
                    </a:cubicBezTo>
                    <a:cubicBezTo>
                      <a:pt x="11773" y="24553"/>
                      <a:pt x="27014" y="32173"/>
                      <a:pt x="30823" y="39793"/>
                    </a:cubicBezTo>
                    <a:cubicBezTo>
                      <a:pt x="38444" y="39793"/>
                      <a:pt x="38444" y="35983"/>
                      <a:pt x="42253" y="32173"/>
                    </a:cubicBezTo>
                    <a:cubicBezTo>
                      <a:pt x="46064" y="28363"/>
                      <a:pt x="49873" y="24553"/>
                      <a:pt x="57494" y="32173"/>
                    </a:cubicBezTo>
                    <a:cubicBezTo>
                      <a:pt x="61303" y="39793"/>
                      <a:pt x="61303" y="43603"/>
                      <a:pt x="53684" y="47413"/>
                    </a:cubicBezTo>
                    <a:cubicBezTo>
                      <a:pt x="46064" y="51223"/>
                      <a:pt x="38444" y="51223"/>
                      <a:pt x="34634" y="58843"/>
                    </a:cubicBezTo>
                    <a:cubicBezTo>
                      <a:pt x="30823" y="55033"/>
                      <a:pt x="27014" y="58843"/>
                      <a:pt x="23203" y="62653"/>
                    </a:cubicBezTo>
                    <a:cubicBezTo>
                      <a:pt x="23203" y="62653"/>
                      <a:pt x="23203" y="62653"/>
                      <a:pt x="23203" y="62653"/>
                    </a:cubicBezTo>
                    <a:close/>
                  </a:path>
                </a:pathLst>
              </a:custGeom>
              <a:solidFill>
                <a:srgbClr val="B2F29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44" name="Freeform: Shape 1443">
                <a:extLst>
                  <a:ext uri="{FF2B5EF4-FFF2-40B4-BE49-F238E27FC236}">
                    <a16:creationId xmlns:a16="http://schemas.microsoft.com/office/drawing/2014/main" id="{453E8529-E473-CF37-D11B-B6ABA9C6BCB0}"/>
                  </a:ext>
                </a:extLst>
              </p:cNvPr>
              <p:cNvSpPr/>
              <p:nvPr/>
            </p:nvSpPr>
            <p:spPr>
              <a:xfrm>
                <a:off x="6858001" y="4446819"/>
                <a:ext cx="78105" cy="39455"/>
              </a:xfrm>
              <a:custGeom>
                <a:avLst/>
                <a:gdLst>
                  <a:gd name="connsiteX0" fmla="*/ 0 w 78105"/>
                  <a:gd name="connsiteY0" fmla="*/ 7070 h 39455"/>
                  <a:gd name="connsiteX1" fmla="*/ 30480 w 78105"/>
                  <a:gd name="connsiteY1" fmla="*/ 3261 h 39455"/>
                  <a:gd name="connsiteX2" fmla="*/ 38100 w 78105"/>
                  <a:gd name="connsiteY2" fmla="*/ 3261 h 39455"/>
                  <a:gd name="connsiteX3" fmla="*/ 72390 w 78105"/>
                  <a:gd name="connsiteY3" fmla="*/ 14690 h 39455"/>
                  <a:gd name="connsiteX4" fmla="*/ 72390 w 78105"/>
                  <a:gd name="connsiteY4" fmla="*/ 33740 h 39455"/>
                  <a:gd name="connsiteX5" fmla="*/ 53340 w 78105"/>
                  <a:gd name="connsiteY5" fmla="*/ 33740 h 39455"/>
                  <a:gd name="connsiteX6" fmla="*/ 38100 w 78105"/>
                  <a:gd name="connsiteY6" fmla="*/ 29930 h 39455"/>
                  <a:gd name="connsiteX7" fmla="*/ 30480 w 78105"/>
                  <a:gd name="connsiteY7" fmla="*/ 29930 h 39455"/>
                  <a:gd name="connsiteX8" fmla="*/ 3810 w 78105"/>
                  <a:gd name="connsiteY8" fmla="*/ 18500 h 39455"/>
                  <a:gd name="connsiteX9" fmla="*/ 0 w 78105"/>
                  <a:gd name="connsiteY9" fmla="*/ 7070 h 39455"/>
                  <a:gd name="connsiteX10" fmla="*/ 0 w 78105"/>
                  <a:gd name="connsiteY10" fmla="*/ 7070 h 39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105" h="39455">
                    <a:moveTo>
                      <a:pt x="0" y="7070"/>
                    </a:moveTo>
                    <a:cubicBezTo>
                      <a:pt x="11430" y="3261"/>
                      <a:pt x="19050" y="-4360"/>
                      <a:pt x="30480" y="3261"/>
                    </a:cubicBezTo>
                    <a:cubicBezTo>
                      <a:pt x="30480" y="3261"/>
                      <a:pt x="34290" y="3261"/>
                      <a:pt x="38100" y="3261"/>
                    </a:cubicBezTo>
                    <a:cubicBezTo>
                      <a:pt x="53340" y="-4360"/>
                      <a:pt x="60960" y="3261"/>
                      <a:pt x="72390" y="14690"/>
                    </a:cubicBezTo>
                    <a:cubicBezTo>
                      <a:pt x="80010" y="22311"/>
                      <a:pt x="80010" y="26120"/>
                      <a:pt x="72390" y="33740"/>
                    </a:cubicBezTo>
                    <a:cubicBezTo>
                      <a:pt x="64770" y="41361"/>
                      <a:pt x="57150" y="41361"/>
                      <a:pt x="53340" y="33740"/>
                    </a:cubicBezTo>
                    <a:cubicBezTo>
                      <a:pt x="49530" y="29930"/>
                      <a:pt x="45720" y="26120"/>
                      <a:pt x="38100" y="29930"/>
                    </a:cubicBezTo>
                    <a:cubicBezTo>
                      <a:pt x="34290" y="29930"/>
                      <a:pt x="30480" y="29930"/>
                      <a:pt x="30480" y="29930"/>
                    </a:cubicBezTo>
                    <a:cubicBezTo>
                      <a:pt x="22860" y="22311"/>
                      <a:pt x="15240" y="22311"/>
                      <a:pt x="3810" y="18500"/>
                    </a:cubicBezTo>
                    <a:cubicBezTo>
                      <a:pt x="0" y="10880"/>
                      <a:pt x="0" y="7070"/>
                      <a:pt x="0" y="7070"/>
                    </a:cubicBezTo>
                    <a:lnTo>
                      <a:pt x="0" y="7070"/>
                    </a:lnTo>
                    <a:close/>
                  </a:path>
                </a:pathLst>
              </a:custGeom>
              <a:solidFill>
                <a:srgbClr val="A7F08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45" name="Freeform: Shape 1444">
                <a:extLst>
                  <a:ext uri="{FF2B5EF4-FFF2-40B4-BE49-F238E27FC236}">
                    <a16:creationId xmlns:a16="http://schemas.microsoft.com/office/drawing/2014/main" id="{76847012-B121-369A-768F-EC1E717F968D}"/>
                  </a:ext>
                </a:extLst>
              </p:cNvPr>
              <p:cNvSpPr/>
              <p:nvPr/>
            </p:nvSpPr>
            <p:spPr>
              <a:xfrm>
                <a:off x="2827020" y="6061710"/>
                <a:ext cx="57150" cy="38100"/>
              </a:xfrm>
              <a:custGeom>
                <a:avLst/>
                <a:gdLst>
                  <a:gd name="connsiteX0" fmla="*/ 34290 w 57150"/>
                  <a:gd name="connsiteY0" fmla="*/ 0 h 38100"/>
                  <a:gd name="connsiteX1" fmla="*/ 57150 w 57150"/>
                  <a:gd name="connsiteY1" fmla="*/ 19050 h 38100"/>
                  <a:gd name="connsiteX2" fmla="*/ 26670 w 57150"/>
                  <a:gd name="connsiteY2" fmla="*/ 38100 h 38100"/>
                  <a:gd name="connsiteX3" fmla="*/ 0 w 57150"/>
                  <a:gd name="connsiteY3" fmla="*/ 15240 h 38100"/>
                  <a:gd name="connsiteX4" fmla="*/ 34290 w 57150"/>
                  <a:gd name="connsiteY4" fmla="*/ 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38100">
                    <a:moveTo>
                      <a:pt x="34290" y="0"/>
                    </a:moveTo>
                    <a:cubicBezTo>
                      <a:pt x="45720" y="0"/>
                      <a:pt x="57150" y="11430"/>
                      <a:pt x="57150" y="19050"/>
                    </a:cubicBezTo>
                    <a:cubicBezTo>
                      <a:pt x="57150" y="26670"/>
                      <a:pt x="38100" y="38100"/>
                      <a:pt x="26670" y="38100"/>
                    </a:cubicBezTo>
                    <a:cubicBezTo>
                      <a:pt x="11430" y="38100"/>
                      <a:pt x="0" y="26670"/>
                      <a:pt x="0" y="15240"/>
                    </a:cubicBezTo>
                    <a:cubicBezTo>
                      <a:pt x="7620" y="7620"/>
                      <a:pt x="22860" y="0"/>
                      <a:pt x="34290" y="0"/>
                    </a:cubicBezTo>
                    <a:close/>
                  </a:path>
                </a:pathLst>
              </a:custGeom>
              <a:solidFill>
                <a:srgbClr val="B3F29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46" name="Freeform: Shape 1445">
                <a:extLst>
                  <a:ext uri="{FF2B5EF4-FFF2-40B4-BE49-F238E27FC236}">
                    <a16:creationId xmlns:a16="http://schemas.microsoft.com/office/drawing/2014/main" id="{5FEFCD22-CFDD-281A-1FC1-B6254558936A}"/>
                  </a:ext>
                </a:extLst>
              </p:cNvPr>
              <p:cNvSpPr/>
              <p:nvPr/>
            </p:nvSpPr>
            <p:spPr>
              <a:xfrm>
                <a:off x="4931959" y="4994910"/>
                <a:ext cx="55330" cy="48222"/>
              </a:xfrm>
              <a:custGeom>
                <a:avLst/>
                <a:gdLst>
                  <a:gd name="connsiteX0" fmla="*/ 32471 w 55330"/>
                  <a:gd name="connsiteY0" fmla="*/ 7620 h 48222"/>
                  <a:gd name="connsiteX1" fmla="*/ 47711 w 55330"/>
                  <a:gd name="connsiteY1" fmla="*/ 15240 h 48222"/>
                  <a:gd name="connsiteX2" fmla="*/ 55331 w 55330"/>
                  <a:gd name="connsiteY2" fmla="*/ 30480 h 48222"/>
                  <a:gd name="connsiteX3" fmla="*/ 40091 w 55330"/>
                  <a:gd name="connsiteY3" fmla="*/ 38100 h 48222"/>
                  <a:gd name="connsiteX4" fmla="*/ 24851 w 55330"/>
                  <a:gd name="connsiteY4" fmla="*/ 41910 h 48222"/>
                  <a:gd name="connsiteX5" fmla="*/ 1991 w 55330"/>
                  <a:gd name="connsiteY5" fmla="*/ 45720 h 48222"/>
                  <a:gd name="connsiteX6" fmla="*/ 1991 w 55330"/>
                  <a:gd name="connsiteY6" fmla="*/ 45720 h 48222"/>
                  <a:gd name="connsiteX7" fmla="*/ 17231 w 55330"/>
                  <a:gd name="connsiteY7" fmla="*/ 15240 h 48222"/>
                  <a:gd name="connsiteX8" fmla="*/ 21041 w 55330"/>
                  <a:gd name="connsiteY8" fmla="*/ 0 h 48222"/>
                  <a:gd name="connsiteX9" fmla="*/ 32471 w 55330"/>
                  <a:gd name="connsiteY9" fmla="*/ 7620 h 4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30" h="48222">
                    <a:moveTo>
                      <a:pt x="32471" y="7620"/>
                    </a:moveTo>
                    <a:cubicBezTo>
                      <a:pt x="36281" y="11430"/>
                      <a:pt x="43901" y="11430"/>
                      <a:pt x="47711" y="15240"/>
                    </a:cubicBezTo>
                    <a:cubicBezTo>
                      <a:pt x="55331" y="19050"/>
                      <a:pt x="55331" y="26670"/>
                      <a:pt x="55331" y="30480"/>
                    </a:cubicBezTo>
                    <a:cubicBezTo>
                      <a:pt x="55331" y="38100"/>
                      <a:pt x="51521" y="41910"/>
                      <a:pt x="40091" y="38100"/>
                    </a:cubicBezTo>
                    <a:cubicBezTo>
                      <a:pt x="32471" y="38100"/>
                      <a:pt x="28661" y="38100"/>
                      <a:pt x="24851" y="41910"/>
                    </a:cubicBezTo>
                    <a:cubicBezTo>
                      <a:pt x="17231" y="49530"/>
                      <a:pt x="9611" y="49530"/>
                      <a:pt x="1991" y="45720"/>
                    </a:cubicBezTo>
                    <a:lnTo>
                      <a:pt x="1991" y="45720"/>
                    </a:lnTo>
                    <a:cubicBezTo>
                      <a:pt x="-1819" y="34290"/>
                      <a:pt x="-1819" y="22860"/>
                      <a:pt x="17231" y="15240"/>
                    </a:cubicBezTo>
                    <a:cubicBezTo>
                      <a:pt x="21041" y="15240"/>
                      <a:pt x="28661" y="7620"/>
                      <a:pt x="21041" y="0"/>
                    </a:cubicBezTo>
                    <a:cubicBezTo>
                      <a:pt x="24851" y="3810"/>
                      <a:pt x="28661" y="3810"/>
                      <a:pt x="32471" y="7620"/>
                    </a:cubicBezTo>
                    <a:close/>
                  </a:path>
                </a:pathLst>
              </a:custGeom>
              <a:solidFill>
                <a:srgbClr val="AFF19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47" name="Freeform: Shape 1446">
                <a:extLst>
                  <a:ext uri="{FF2B5EF4-FFF2-40B4-BE49-F238E27FC236}">
                    <a16:creationId xmlns:a16="http://schemas.microsoft.com/office/drawing/2014/main" id="{288E5F3B-2136-41B8-54ED-C8648C73BED1}"/>
                  </a:ext>
                </a:extLst>
              </p:cNvPr>
              <p:cNvSpPr/>
              <p:nvPr/>
            </p:nvSpPr>
            <p:spPr>
              <a:xfrm>
                <a:off x="3741420" y="5429250"/>
                <a:ext cx="54353" cy="43814"/>
              </a:xfrm>
              <a:custGeom>
                <a:avLst/>
                <a:gdLst>
                  <a:gd name="connsiteX0" fmla="*/ 41910 w 54353"/>
                  <a:gd name="connsiteY0" fmla="*/ 0 h 43814"/>
                  <a:gd name="connsiteX1" fmla="*/ 53340 w 54353"/>
                  <a:gd name="connsiteY1" fmla="*/ 15240 h 43814"/>
                  <a:gd name="connsiteX2" fmla="*/ 38100 w 54353"/>
                  <a:gd name="connsiteY2" fmla="*/ 38100 h 43814"/>
                  <a:gd name="connsiteX3" fmla="*/ 3810 w 54353"/>
                  <a:gd name="connsiteY3" fmla="*/ 38100 h 43814"/>
                  <a:gd name="connsiteX4" fmla="*/ 0 w 54353"/>
                  <a:gd name="connsiteY4" fmla="*/ 34290 h 43814"/>
                  <a:gd name="connsiteX5" fmla="*/ 41910 w 54353"/>
                  <a:gd name="connsiteY5" fmla="*/ 0 h 43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353" h="43814">
                    <a:moveTo>
                      <a:pt x="41910" y="0"/>
                    </a:moveTo>
                    <a:cubicBezTo>
                      <a:pt x="49530" y="0"/>
                      <a:pt x="57150" y="7620"/>
                      <a:pt x="53340" y="15240"/>
                    </a:cubicBezTo>
                    <a:cubicBezTo>
                      <a:pt x="49530" y="22860"/>
                      <a:pt x="41910" y="30480"/>
                      <a:pt x="38100" y="38100"/>
                    </a:cubicBezTo>
                    <a:cubicBezTo>
                      <a:pt x="34290" y="45720"/>
                      <a:pt x="11430" y="45720"/>
                      <a:pt x="3810" y="38100"/>
                    </a:cubicBezTo>
                    <a:cubicBezTo>
                      <a:pt x="3810" y="38100"/>
                      <a:pt x="0" y="34290"/>
                      <a:pt x="0" y="34290"/>
                    </a:cubicBezTo>
                    <a:cubicBezTo>
                      <a:pt x="3810" y="22860"/>
                      <a:pt x="26670" y="0"/>
                      <a:pt x="41910" y="0"/>
                    </a:cubicBezTo>
                    <a:close/>
                  </a:path>
                </a:pathLst>
              </a:custGeom>
              <a:solidFill>
                <a:srgbClr val="B7F2A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48" name="Freeform: Shape 1447">
                <a:extLst>
                  <a:ext uri="{FF2B5EF4-FFF2-40B4-BE49-F238E27FC236}">
                    <a16:creationId xmlns:a16="http://schemas.microsoft.com/office/drawing/2014/main" id="{635D8476-4F9A-51CF-D757-C1FE9D7CA090}"/>
                  </a:ext>
                </a:extLst>
              </p:cNvPr>
              <p:cNvSpPr/>
              <p:nvPr/>
            </p:nvSpPr>
            <p:spPr>
              <a:xfrm>
                <a:off x="5356861" y="5745480"/>
                <a:ext cx="54335" cy="47298"/>
              </a:xfrm>
              <a:custGeom>
                <a:avLst/>
                <a:gdLst>
                  <a:gd name="connsiteX0" fmla="*/ 0 w 54335"/>
                  <a:gd name="connsiteY0" fmla="*/ 22860 h 47298"/>
                  <a:gd name="connsiteX1" fmla="*/ 22860 w 54335"/>
                  <a:gd name="connsiteY1" fmla="*/ 3810 h 47298"/>
                  <a:gd name="connsiteX2" fmla="*/ 34290 w 54335"/>
                  <a:gd name="connsiteY2" fmla="*/ 0 h 47298"/>
                  <a:gd name="connsiteX3" fmla="*/ 49530 w 54335"/>
                  <a:gd name="connsiteY3" fmla="*/ 11430 h 47298"/>
                  <a:gd name="connsiteX4" fmla="*/ 45720 w 54335"/>
                  <a:gd name="connsiteY4" fmla="*/ 45720 h 47298"/>
                  <a:gd name="connsiteX5" fmla="*/ 34290 w 54335"/>
                  <a:gd name="connsiteY5" fmla="*/ 41910 h 47298"/>
                  <a:gd name="connsiteX6" fmla="*/ 0 w 54335"/>
                  <a:gd name="connsiteY6" fmla="*/ 22860 h 4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335" h="47298">
                    <a:moveTo>
                      <a:pt x="0" y="22860"/>
                    </a:moveTo>
                    <a:cubicBezTo>
                      <a:pt x="7620" y="11430"/>
                      <a:pt x="11430" y="7620"/>
                      <a:pt x="22860" y="3810"/>
                    </a:cubicBezTo>
                    <a:cubicBezTo>
                      <a:pt x="26670" y="3810"/>
                      <a:pt x="30480" y="0"/>
                      <a:pt x="34290" y="0"/>
                    </a:cubicBezTo>
                    <a:cubicBezTo>
                      <a:pt x="41910" y="3810"/>
                      <a:pt x="49530" y="3810"/>
                      <a:pt x="49530" y="11430"/>
                    </a:cubicBezTo>
                    <a:cubicBezTo>
                      <a:pt x="45720" y="22860"/>
                      <a:pt x="64770" y="38100"/>
                      <a:pt x="45720" y="45720"/>
                    </a:cubicBezTo>
                    <a:cubicBezTo>
                      <a:pt x="41910" y="49530"/>
                      <a:pt x="34290" y="45720"/>
                      <a:pt x="34290" y="41910"/>
                    </a:cubicBezTo>
                    <a:cubicBezTo>
                      <a:pt x="30480" y="34290"/>
                      <a:pt x="15240" y="26670"/>
                      <a:pt x="0" y="22860"/>
                    </a:cubicBezTo>
                    <a:close/>
                  </a:path>
                </a:pathLst>
              </a:custGeom>
              <a:solidFill>
                <a:srgbClr val="BCF3A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49" name="Freeform: Shape 1448">
                <a:extLst>
                  <a:ext uri="{FF2B5EF4-FFF2-40B4-BE49-F238E27FC236}">
                    <a16:creationId xmlns:a16="http://schemas.microsoft.com/office/drawing/2014/main" id="{E129A774-103D-D702-29B1-0B4B1DF08170}"/>
                  </a:ext>
                </a:extLst>
              </p:cNvPr>
              <p:cNvSpPr/>
              <p:nvPr/>
            </p:nvSpPr>
            <p:spPr>
              <a:xfrm>
                <a:off x="8073390" y="4437454"/>
                <a:ext cx="60960" cy="43105"/>
              </a:xfrm>
              <a:custGeom>
                <a:avLst/>
                <a:gdLst>
                  <a:gd name="connsiteX0" fmla="*/ 0 w 60960"/>
                  <a:gd name="connsiteY0" fmla="*/ 35485 h 43105"/>
                  <a:gd name="connsiteX1" fmla="*/ 15240 w 60960"/>
                  <a:gd name="connsiteY1" fmla="*/ 12625 h 43105"/>
                  <a:gd name="connsiteX2" fmla="*/ 41910 w 60960"/>
                  <a:gd name="connsiteY2" fmla="*/ 5005 h 43105"/>
                  <a:gd name="connsiteX3" fmla="*/ 60960 w 60960"/>
                  <a:gd name="connsiteY3" fmla="*/ 31675 h 43105"/>
                  <a:gd name="connsiteX4" fmla="*/ 38100 w 60960"/>
                  <a:gd name="connsiteY4" fmla="*/ 39295 h 43105"/>
                  <a:gd name="connsiteX5" fmla="*/ 26670 w 60960"/>
                  <a:gd name="connsiteY5" fmla="*/ 43105 h 43105"/>
                  <a:gd name="connsiteX6" fmla="*/ 0 w 60960"/>
                  <a:gd name="connsiteY6" fmla="*/ 35485 h 43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960" h="43105">
                    <a:moveTo>
                      <a:pt x="0" y="35485"/>
                    </a:moveTo>
                    <a:cubicBezTo>
                      <a:pt x="15240" y="31675"/>
                      <a:pt x="11430" y="20245"/>
                      <a:pt x="15240" y="12625"/>
                    </a:cubicBezTo>
                    <a:cubicBezTo>
                      <a:pt x="19050" y="-2615"/>
                      <a:pt x="26670" y="-2615"/>
                      <a:pt x="41910" y="5005"/>
                    </a:cubicBezTo>
                    <a:cubicBezTo>
                      <a:pt x="53340" y="12625"/>
                      <a:pt x="57150" y="20245"/>
                      <a:pt x="60960" y="31675"/>
                    </a:cubicBezTo>
                    <a:cubicBezTo>
                      <a:pt x="53340" y="35485"/>
                      <a:pt x="41910" y="31675"/>
                      <a:pt x="38100" y="39295"/>
                    </a:cubicBezTo>
                    <a:cubicBezTo>
                      <a:pt x="38100" y="43105"/>
                      <a:pt x="30480" y="43105"/>
                      <a:pt x="26670" y="43105"/>
                    </a:cubicBezTo>
                    <a:cubicBezTo>
                      <a:pt x="19050" y="43105"/>
                      <a:pt x="11430" y="39295"/>
                      <a:pt x="0" y="35485"/>
                    </a:cubicBezTo>
                    <a:close/>
                  </a:path>
                </a:pathLst>
              </a:custGeom>
              <a:solidFill>
                <a:srgbClr val="CAF6B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50" name="Freeform: Shape 1449">
                <a:extLst>
                  <a:ext uri="{FF2B5EF4-FFF2-40B4-BE49-F238E27FC236}">
                    <a16:creationId xmlns:a16="http://schemas.microsoft.com/office/drawing/2014/main" id="{B2E481E0-7E00-B363-929F-73194B54A82D}"/>
                  </a:ext>
                </a:extLst>
              </p:cNvPr>
              <p:cNvSpPr/>
              <p:nvPr/>
            </p:nvSpPr>
            <p:spPr>
              <a:xfrm>
                <a:off x="7437120" y="4205450"/>
                <a:ext cx="57739" cy="39478"/>
              </a:xfrm>
              <a:custGeom>
                <a:avLst/>
                <a:gdLst>
                  <a:gd name="connsiteX0" fmla="*/ 38100 w 57739"/>
                  <a:gd name="connsiteY0" fmla="*/ 789 h 39478"/>
                  <a:gd name="connsiteX1" fmla="*/ 53340 w 57739"/>
                  <a:gd name="connsiteY1" fmla="*/ 12219 h 39478"/>
                  <a:gd name="connsiteX2" fmla="*/ 53340 w 57739"/>
                  <a:gd name="connsiteY2" fmla="*/ 35079 h 39478"/>
                  <a:gd name="connsiteX3" fmla="*/ 34290 w 57739"/>
                  <a:gd name="connsiteY3" fmla="*/ 35079 h 39478"/>
                  <a:gd name="connsiteX4" fmla="*/ 11430 w 57739"/>
                  <a:gd name="connsiteY4" fmla="*/ 27459 h 39478"/>
                  <a:gd name="connsiteX5" fmla="*/ 0 w 57739"/>
                  <a:gd name="connsiteY5" fmla="*/ 12219 h 39478"/>
                  <a:gd name="connsiteX6" fmla="*/ 11430 w 57739"/>
                  <a:gd name="connsiteY6" fmla="*/ 4599 h 39478"/>
                  <a:gd name="connsiteX7" fmla="*/ 38100 w 57739"/>
                  <a:gd name="connsiteY7" fmla="*/ 789 h 39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739" h="39478">
                    <a:moveTo>
                      <a:pt x="38100" y="789"/>
                    </a:moveTo>
                    <a:cubicBezTo>
                      <a:pt x="49530" y="789"/>
                      <a:pt x="49530" y="8409"/>
                      <a:pt x="53340" y="12219"/>
                    </a:cubicBezTo>
                    <a:cubicBezTo>
                      <a:pt x="57150" y="19839"/>
                      <a:pt x="60960" y="27459"/>
                      <a:pt x="53340" y="35079"/>
                    </a:cubicBezTo>
                    <a:cubicBezTo>
                      <a:pt x="49530" y="42699"/>
                      <a:pt x="41910" y="38889"/>
                      <a:pt x="34290" y="35079"/>
                    </a:cubicBezTo>
                    <a:cubicBezTo>
                      <a:pt x="26670" y="31269"/>
                      <a:pt x="19050" y="27459"/>
                      <a:pt x="11430" y="27459"/>
                    </a:cubicBezTo>
                    <a:cubicBezTo>
                      <a:pt x="3810" y="23649"/>
                      <a:pt x="0" y="19839"/>
                      <a:pt x="0" y="12219"/>
                    </a:cubicBezTo>
                    <a:cubicBezTo>
                      <a:pt x="0" y="4599"/>
                      <a:pt x="7620" y="4599"/>
                      <a:pt x="11430" y="4599"/>
                    </a:cubicBezTo>
                    <a:cubicBezTo>
                      <a:pt x="22860" y="8409"/>
                      <a:pt x="26670" y="-3021"/>
                      <a:pt x="38100" y="789"/>
                    </a:cubicBezTo>
                    <a:close/>
                  </a:path>
                </a:pathLst>
              </a:custGeom>
              <a:solidFill>
                <a:srgbClr val="BFF4A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51" name="Freeform: Shape 1450">
                <a:extLst>
                  <a:ext uri="{FF2B5EF4-FFF2-40B4-BE49-F238E27FC236}">
                    <a16:creationId xmlns:a16="http://schemas.microsoft.com/office/drawing/2014/main" id="{228E50F9-64B6-32DC-988A-0C27F6E1D1CD}"/>
                  </a:ext>
                </a:extLst>
              </p:cNvPr>
              <p:cNvSpPr/>
              <p:nvPr/>
            </p:nvSpPr>
            <p:spPr>
              <a:xfrm>
                <a:off x="7576596" y="4350272"/>
                <a:ext cx="47214" cy="43001"/>
              </a:xfrm>
              <a:custGeom>
                <a:avLst/>
                <a:gdLst>
                  <a:gd name="connsiteX0" fmla="*/ 9115 w 47214"/>
                  <a:gd name="connsiteY0" fmla="*/ 35037 h 43001"/>
                  <a:gd name="connsiteX1" fmla="*/ 1495 w 47214"/>
                  <a:gd name="connsiteY1" fmla="*/ 23608 h 43001"/>
                  <a:gd name="connsiteX2" fmla="*/ 9115 w 47214"/>
                  <a:gd name="connsiteY2" fmla="*/ 747 h 43001"/>
                  <a:gd name="connsiteX3" fmla="*/ 47215 w 47214"/>
                  <a:gd name="connsiteY3" fmla="*/ 19797 h 43001"/>
                  <a:gd name="connsiteX4" fmla="*/ 28165 w 47214"/>
                  <a:gd name="connsiteY4" fmla="*/ 38847 h 43001"/>
                  <a:gd name="connsiteX5" fmla="*/ 9115 w 47214"/>
                  <a:gd name="connsiteY5" fmla="*/ 35037 h 43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214" h="43001">
                    <a:moveTo>
                      <a:pt x="9115" y="35037"/>
                    </a:moveTo>
                    <a:cubicBezTo>
                      <a:pt x="5305" y="31227"/>
                      <a:pt x="5305" y="27417"/>
                      <a:pt x="1495" y="23608"/>
                    </a:cubicBezTo>
                    <a:cubicBezTo>
                      <a:pt x="-2315" y="12177"/>
                      <a:pt x="1495" y="747"/>
                      <a:pt x="9115" y="747"/>
                    </a:cubicBezTo>
                    <a:cubicBezTo>
                      <a:pt x="28165" y="-3063"/>
                      <a:pt x="47215" y="8367"/>
                      <a:pt x="47215" y="19797"/>
                    </a:cubicBezTo>
                    <a:cubicBezTo>
                      <a:pt x="47215" y="31227"/>
                      <a:pt x="35785" y="35037"/>
                      <a:pt x="28165" y="38847"/>
                    </a:cubicBezTo>
                    <a:cubicBezTo>
                      <a:pt x="20545" y="46467"/>
                      <a:pt x="16735" y="42658"/>
                      <a:pt x="9115" y="35037"/>
                    </a:cubicBezTo>
                    <a:close/>
                  </a:path>
                </a:pathLst>
              </a:custGeom>
              <a:solidFill>
                <a:srgbClr val="A2EF8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52" name="Freeform: Shape 1451">
                <a:extLst>
                  <a:ext uri="{FF2B5EF4-FFF2-40B4-BE49-F238E27FC236}">
                    <a16:creationId xmlns:a16="http://schemas.microsoft.com/office/drawing/2014/main" id="{CCE487CD-43AD-B1D0-1261-FD83057211E0}"/>
                  </a:ext>
                </a:extLst>
              </p:cNvPr>
              <p:cNvSpPr/>
              <p:nvPr/>
            </p:nvSpPr>
            <p:spPr>
              <a:xfrm>
                <a:off x="7664707" y="4358640"/>
                <a:ext cx="46733" cy="45719"/>
              </a:xfrm>
              <a:custGeom>
                <a:avLst/>
                <a:gdLst>
                  <a:gd name="connsiteX0" fmla="*/ 23873 w 46733"/>
                  <a:gd name="connsiteY0" fmla="*/ 45720 h 45719"/>
                  <a:gd name="connsiteX1" fmla="*/ 8633 w 46733"/>
                  <a:gd name="connsiteY1" fmla="*/ 41910 h 45719"/>
                  <a:gd name="connsiteX2" fmla="*/ 1013 w 46733"/>
                  <a:gd name="connsiteY2" fmla="*/ 38100 h 45719"/>
                  <a:gd name="connsiteX3" fmla="*/ 12443 w 46733"/>
                  <a:gd name="connsiteY3" fmla="*/ 0 h 45719"/>
                  <a:gd name="connsiteX4" fmla="*/ 27683 w 46733"/>
                  <a:gd name="connsiteY4" fmla="*/ 7620 h 45719"/>
                  <a:gd name="connsiteX5" fmla="*/ 39113 w 46733"/>
                  <a:gd name="connsiteY5" fmla="*/ 22860 h 45719"/>
                  <a:gd name="connsiteX6" fmla="*/ 46733 w 46733"/>
                  <a:gd name="connsiteY6" fmla="*/ 34290 h 45719"/>
                  <a:gd name="connsiteX7" fmla="*/ 31493 w 46733"/>
                  <a:gd name="connsiteY7" fmla="*/ 41910 h 45719"/>
                  <a:gd name="connsiteX8" fmla="*/ 23873 w 46733"/>
                  <a:gd name="connsiteY8" fmla="*/ 45720 h 4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733" h="45719">
                    <a:moveTo>
                      <a:pt x="23873" y="45720"/>
                    </a:moveTo>
                    <a:cubicBezTo>
                      <a:pt x="20063" y="45720"/>
                      <a:pt x="12443" y="45720"/>
                      <a:pt x="8633" y="41910"/>
                    </a:cubicBezTo>
                    <a:cubicBezTo>
                      <a:pt x="4823" y="41910"/>
                      <a:pt x="4823" y="41910"/>
                      <a:pt x="1013" y="38100"/>
                    </a:cubicBezTo>
                    <a:cubicBezTo>
                      <a:pt x="-2796" y="34290"/>
                      <a:pt x="4823" y="3810"/>
                      <a:pt x="12443" y="0"/>
                    </a:cubicBezTo>
                    <a:cubicBezTo>
                      <a:pt x="20063" y="0"/>
                      <a:pt x="27683" y="0"/>
                      <a:pt x="27683" y="7620"/>
                    </a:cubicBezTo>
                    <a:cubicBezTo>
                      <a:pt x="27683" y="15240"/>
                      <a:pt x="35304" y="19050"/>
                      <a:pt x="39113" y="22860"/>
                    </a:cubicBezTo>
                    <a:cubicBezTo>
                      <a:pt x="42923" y="26670"/>
                      <a:pt x="46733" y="30480"/>
                      <a:pt x="46733" y="34290"/>
                    </a:cubicBezTo>
                    <a:cubicBezTo>
                      <a:pt x="42923" y="41910"/>
                      <a:pt x="35304" y="41910"/>
                      <a:pt x="31493" y="41910"/>
                    </a:cubicBezTo>
                    <a:cubicBezTo>
                      <a:pt x="31493" y="45720"/>
                      <a:pt x="27683" y="45720"/>
                      <a:pt x="23873" y="45720"/>
                    </a:cubicBezTo>
                    <a:close/>
                  </a:path>
                </a:pathLst>
              </a:custGeom>
              <a:solidFill>
                <a:srgbClr val="B8F3A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53" name="Freeform: Shape 1452">
                <a:extLst>
                  <a:ext uri="{FF2B5EF4-FFF2-40B4-BE49-F238E27FC236}">
                    <a16:creationId xmlns:a16="http://schemas.microsoft.com/office/drawing/2014/main" id="{59DFE89E-05BF-6DFE-96CD-82E411CCBA13}"/>
                  </a:ext>
                </a:extLst>
              </p:cNvPr>
              <p:cNvSpPr/>
              <p:nvPr/>
            </p:nvSpPr>
            <p:spPr>
              <a:xfrm>
                <a:off x="3248352" y="5603015"/>
                <a:ext cx="57269" cy="37279"/>
              </a:xfrm>
              <a:custGeom>
                <a:avLst/>
                <a:gdLst>
                  <a:gd name="connsiteX0" fmla="*/ 28248 w 57269"/>
                  <a:gd name="connsiteY0" fmla="*/ 1495 h 37279"/>
                  <a:gd name="connsiteX1" fmla="*/ 54918 w 57269"/>
                  <a:gd name="connsiteY1" fmla="*/ 28165 h 37279"/>
                  <a:gd name="connsiteX2" fmla="*/ 35868 w 57269"/>
                  <a:gd name="connsiteY2" fmla="*/ 35785 h 37279"/>
                  <a:gd name="connsiteX3" fmla="*/ 1578 w 57269"/>
                  <a:gd name="connsiteY3" fmla="*/ 20545 h 37279"/>
                  <a:gd name="connsiteX4" fmla="*/ 5388 w 57269"/>
                  <a:gd name="connsiteY4" fmla="*/ 9115 h 37279"/>
                  <a:gd name="connsiteX5" fmla="*/ 28248 w 57269"/>
                  <a:gd name="connsiteY5" fmla="*/ 1495 h 3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69" h="37279">
                    <a:moveTo>
                      <a:pt x="28248" y="1495"/>
                    </a:moveTo>
                    <a:cubicBezTo>
                      <a:pt x="51108" y="1495"/>
                      <a:pt x="62538" y="12924"/>
                      <a:pt x="54918" y="28165"/>
                    </a:cubicBezTo>
                    <a:cubicBezTo>
                      <a:pt x="51108" y="35785"/>
                      <a:pt x="43488" y="39595"/>
                      <a:pt x="35868" y="35785"/>
                    </a:cubicBezTo>
                    <a:cubicBezTo>
                      <a:pt x="20628" y="35785"/>
                      <a:pt x="13008" y="24354"/>
                      <a:pt x="1578" y="20545"/>
                    </a:cubicBezTo>
                    <a:cubicBezTo>
                      <a:pt x="-2232" y="20545"/>
                      <a:pt x="1578" y="12924"/>
                      <a:pt x="5388" y="9115"/>
                    </a:cubicBezTo>
                    <a:cubicBezTo>
                      <a:pt x="13008" y="1495"/>
                      <a:pt x="20628" y="-2315"/>
                      <a:pt x="28248" y="1495"/>
                    </a:cubicBezTo>
                    <a:close/>
                  </a:path>
                </a:pathLst>
              </a:custGeom>
              <a:solidFill>
                <a:srgbClr val="B3F29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54" name="Freeform: Shape 1453">
                <a:extLst>
                  <a:ext uri="{FF2B5EF4-FFF2-40B4-BE49-F238E27FC236}">
                    <a16:creationId xmlns:a16="http://schemas.microsoft.com/office/drawing/2014/main" id="{67DDD4EC-C799-80C1-2A7F-2E52976BF7BA}"/>
                  </a:ext>
                </a:extLst>
              </p:cNvPr>
              <p:cNvSpPr/>
              <p:nvPr/>
            </p:nvSpPr>
            <p:spPr>
              <a:xfrm>
                <a:off x="5980730" y="5419496"/>
                <a:ext cx="50501" cy="46900"/>
              </a:xfrm>
              <a:custGeom>
                <a:avLst/>
                <a:gdLst>
                  <a:gd name="connsiteX0" fmla="*/ 971 w 50501"/>
                  <a:gd name="connsiteY0" fmla="*/ 13564 h 46900"/>
                  <a:gd name="connsiteX1" fmla="*/ 27641 w 50501"/>
                  <a:gd name="connsiteY1" fmla="*/ 9753 h 46900"/>
                  <a:gd name="connsiteX2" fmla="*/ 50501 w 50501"/>
                  <a:gd name="connsiteY2" fmla="*/ 2134 h 46900"/>
                  <a:gd name="connsiteX3" fmla="*/ 46691 w 50501"/>
                  <a:gd name="connsiteY3" fmla="*/ 24993 h 46900"/>
                  <a:gd name="connsiteX4" fmla="*/ 39071 w 50501"/>
                  <a:gd name="connsiteY4" fmla="*/ 44043 h 46900"/>
                  <a:gd name="connsiteX5" fmla="*/ 20021 w 50501"/>
                  <a:gd name="connsiteY5" fmla="*/ 44043 h 46900"/>
                  <a:gd name="connsiteX6" fmla="*/ 971 w 50501"/>
                  <a:gd name="connsiteY6" fmla="*/ 13564 h 46900"/>
                  <a:gd name="connsiteX7" fmla="*/ 971 w 50501"/>
                  <a:gd name="connsiteY7" fmla="*/ 13564 h 46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501" h="46900">
                    <a:moveTo>
                      <a:pt x="971" y="13564"/>
                    </a:moveTo>
                    <a:cubicBezTo>
                      <a:pt x="12401" y="13564"/>
                      <a:pt x="20021" y="9753"/>
                      <a:pt x="27641" y="9753"/>
                    </a:cubicBezTo>
                    <a:cubicBezTo>
                      <a:pt x="35261" y="9753"/>
                      <a:pt x="35261" y="-5486"/>
                      <a:pt x="50501" y="2134"/>
                    </a:cubicBezTo>
                    <a:cubicBezTo>
                      <a:pt x="42881" y="9753"/>
                      <a:pt x="42881" y="17373"/>
                      <a:pt x="46691" y="24993"/>
                    </a:cubicBezTo>
                    <a:cubicBezTo>
                      <a:pt x="50501" y="32614"/>
                      <a:pt x="46691" y="40234"/>
                      <a:pt x="39071" y="44043"/>
                    </a:cubicBezTo>
                    <a:cubicBezTo>
                      <a:pt x="31451" y="47853"/>
                      <a:pt x="23831" y="47853"/>
                      <a:pt x="20021" y="44043"/>
                    </a:cubicBezTo>
                    <a:cubicBezTo>
                      <a:pt x="4781" y="36423"/>
                      <a:pt x="-2839" y="24993"/>
                      <a:pt x="971" y="13564"/>
                    </a:cubicBezTo>
                    <a:lnTo>
                      <a:pt x="971" y="13564"/>
                    </a:lnTo>
                    <a:close/>
                  </a:path>
                </a:pathLst>
              </a:custGeom>
              <a:solidFill>
                <a:srgbClr val="B0F19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55" name="Freeform: Shape 1454">
                <a:extLst>
                  <a:ext uri="{FF2B5EF4-FFF2-40B4-BE49-F238E27FC236}">
                    <a16:creationId xmlns:a16="http://schemas.microsoft.com/office/drawing/2014/main" id="{65E9F527-DE2E-C8D4-CB14-B18E6223E2B3}"/>
                  </a:ext>
                </a:extLst>
              </p:cNvPr>
              <p:cNvSpPr/>
              <p:nvPr/>
            </p:nvSpPr>
            <p:spPr>
              <a:xfrm>
                <a:off x="6337277" y="5320804"/>
                <a:ext cx="45968" cy="47829"/>
              </a:xfrm>
              <a:custGeom>
                <a:avLst/>
                <a:gdLst>
                  <a:gd name="connsiteX0" fmla="*/ 40663 w 45968"/>
                  <a:gd name="connsiteY0" fmla="*/ 1765 h 47829"/>
                  <a:gd name="connsiteX1" fmla="*/ 44473 w 45968"/>
                  <a:gd name="connsiteY1" fmla="*/ 24626 h 47829"/>
                  <a:gd name="connsiteX2" fmla="*/ 36854 w 45968"/>
                  <a:gd name="connsiteY2" fmla="*/ 43676 h 47829"/>
                  <a:gd name="connsiteX3" fmla="*/ 10184 w 45968"/>
                  <a:gd name="connsiteY3" fmla="*/ 39865 h 47829"/>
                  <a:gd name="connsiteX4" fmla="*/ 2563 w 45968"/>
                  <a:gd name="connsiteY4" fmla="*/ 20815 h 47829"/>
                  <a:gd name="connsiteX5" fmla="*/ 40663 w 45968"/>
                  <a:gd name="connsiteY5" fmla="*/ 1765 h 47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968" h="47829">
                    <a:moveTo>
                      <a:pt x="40663" y="1765"/>
                    </a:moveTo>
                    <a:cubicBezTo>
                      <a:pt x="40663" y="9385"/>
                      <a:pt x="36854" y="17006"/>
                      <a:pt x="44473" y="24626"/>
                    </a:cubicBezTo>
                    <a:cubicBezTo>
                      <a:pt x="48284" y="32246"/>
                      <a:pt x="44473" y="39865"/>
                      <a:pt x="36854" y="43676"/>
                    </a:cubicBezTo>
                    <a:cubicBezTo>
                      <a:pt x="21613" y="51296"/>
                      <a:pt x="17804" y="47485"/>
                      <a:pt x="10184" y="39865"/>
                    </a:cubicBezTo>
                    <a:cubicBezTo>
                      <a:pt x="6373" y="32246"/>
                      <a:pt x="-5057" y="28435"/>
                      <a:pt x="2563" y="20815"/>
                    </a:cubicBezTo>
                    <a:cubicBezTo>
                      <a:pt x="10184" y="13196"/>
                      <a:pt x="13993" y="-5854"/>
                      <a:pt x="40663" y="1765"/>
                    </a:cubicBezTo>
                    <a:close/>
                  </a:path>
                </a:pathLst>
              </a:custGeom>
              <a:solidFill>
                <a:srgbClr val="A8F08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56" name="Freeform: Shape 1455">
                <a:extLst>
                  <a:ext uri="{FF2B5EF4-FFF2-40B4-BE49-F238E27FC236}">
                    <a16:creationId xmlns:a16="http://schemas.microsoft.com/office/drawing/2014/main" id="{BC3B5900-4F2A-65AD-895F-5825265CBF2F}"/>
                  </a:ext>
                </a:extLst>
              </p:cNvPr>
              <p:cNvSpPr/>
              <p:nvPr/>
            </p:nvSpPr>
            <p:spPr>
              <a:xfrm>
                <a:off x="6092190" y="5817869"/>
                <a:ext cx="49530" cy="41910"/>
              </a:xfrm>
              <a:custGeom>
                <a:avLst/>
                <a:gdLst>
                  <a:gd name="connsiteX0" fmla="*/ 26670 w 49530"/>
                  <a:gd name="connsiteY0" fmla="*/ 0 h 41910"/>
                  <a:gd name="connsiteX1" fmla="*/ 49530 w 49530"/>
                  <a:gd name="connsiteY1" fmla="*/ 19050 h 41910"/>
                  <a:gd name="connsiteX2" fmla="*/ 22860 w 49530"/>
                  <a:gd name="connsiteY2" fmla="*/ 41910 h 41910"/>
                  <a:gd name="connsiteX3" fmla="*/ 0 w 49530"/>
                  <a:gd name="connsiteY3" fmla="*/ 19050 h 41910"/>
                  <a:gd name="connsiteX4" fmla="*/ 26670 w 49530"/>
                  <a:gd name="connsiteY4" fmla="*/ 0 h 41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0" h="41910">
                    <a:moveTo>
                      <a:pt x="26670" y="0"/>
                    </a:moveTo>
                    <a:cubicBezTo>
                      <a:pt x="38100" y="0"/>
                      <a:pt x="49530" y="11430"/>
                      <a:pt x="49530" y="19050"/>
                    </a:cubicBezTo>
                    <a:cubicBezTo>
                      <a:pt x="49530" y="26670"/>
                      <a:pt x="30480" y="41910"/>
                      <a:pt x="22860" y="41910"/>
                    </a:cubicBezTo>
                    <a:cubicBezTo>
                      <a:pt x="11430" y="41910"/>
                      <a:pt x="0" y="30480"/>
                      <a:pt x="0" y="19050"/>
                    </a:cubicBezTo>
                    <a:cubicBezTo>
                      <a:pt x="0" y="11430"/>
                      <a:pt x="15240" y="0"/>
                      <a:pt x="26670" y="0"/>
                    </a:cubicBezTo>
                    <a:close/>
                  </a:path>
                </a:pathLst>
              </a:custGeom>
              <a:solidFill>
                <a:srgbClr val="A7F08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57" name="Freeform: Shape 1456">
                <a:extLst>
                  <a:ext uri="{FF2B5EF4-FFF2-40B4-BE49-F238E27FC236}">
                    <a16:creationId xmlns:a16="http://schemas.microsoft.com/office/drawing/2014/main" id="{E8F91508-4505-F265-8B84-8157555D6F6B}"/>
                  </a:ext>
                </a:extLst>
              </p:cNvPr>
              <p:cNvSpPr/>
              <p:nvPr/>
            </p:nvSpPr>
            <p:spPr>
              <a:xfrm>
                <a:off x="3691891" y="5563342"/>
                <a:ext cx="55033" cy="38146"/>
              </a:xfrm>
              <a:custGeom>
                <a:avLst/>
                <a:gdLst>
                  <a:gd name="connsiteX0" fmla="*/ 0 w 55033"/>
                  <a:gd name="connsiteY0" fmla="*/ 14497 h 38146"/>
                  <a:gd name="connsiteX1" fmla="*/ 30480 w 55033"/>
                  <a:gd name="connsiteY1" fmla="*/ 3067 h 38146"/>
                  <a:gd name="connsiteX2" fmla="*/ 53340 w 55033"/>
                  <a:gd name="connsiteY2" fmla="*/ 29737 h 38146"/>
                  <a:gd name="connsiteX3" fmla="*/ 53340 w 55033"/>
                  <a:gd name="connsiteY3" fmla="*/ 33547 h 38146"/>
                  <a:gd name="connsiteX4" fmla="*/ 19050 w 55033"/>
                  <a:gd name="connsiteY4" fmla="*/ 37357 h 38146"/>
                  <a:gd name="connsiteX5" fmla="*/ 0 w 55033"/>
                  <a:gd name="connsiteY5" fmla="*/ 14497 h 38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033" h="38146">
                    <a:moveTo>
                      <a:pt x="0" y="14497"/>
                    </a:moveTo>
                    <a:cubicBezTo>
                      <a:pt x="0" y="3067"/>
                      <a:pt x="15240" y="-4553"/>
                      <a:pt x="30480" y="3067"/>
                    </a:cubicBezTo>
                    <a:cubicBezTo>
                      <a:pt x="41910" y="10687"/>
                      <a:pt x="45720" y="22117"/>
                      <a:pt x="53340" y="29737"/>
                    </a:cubicBezTo>
                    <a:cubicBezTo>
                      <a:pt x="57150" y="29737"/>
                      <a:pt x="53340" y="33547"/>
                      <a:pt x="53340" y="33547"/>
                    </a:cubicBezTo>
                    <a:cubicBezTo>
                      <a:pt x="41910" y="29737"/>
                      <a:pt x="30480" y="41167"/>
                      <a:pt x="19050" y="37357"/>
                    </a:cubicBezTo>
                    <a:cubicBezTo>
                      <a:pt x="3810" y="37357"/>
                      <a:pt x="0" y="29737"/>
                      <a:pt x="0" y="14497"/>
                    </a:cubicBezTo>
                    <a:close/>
                  </a:path>
                </a:pathLst>
              </a:custGeom>
              <a:solidFill>
                <a:srgbClr val="7BE85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58" name="Freeform: Shape 1457">
                <a:extLst>
                  <a:ext uri="{FF2B5EF4-FFF2-40B4-BE49-F238E27FC236}">
                    <a16:creationId xmlns:a16="http://schemas.microsoft.com/office/drawing/2014/main" id="{FA2CD039-2370-1EA1-1E45-8C2CCD5C6868}"/>
                  </a:ext>
                </a:extLst>
              </p:cNvPr>
              <p:cNvSpPr/>
              <p:nvPr/>
            </p:nvSpPr>
            <p:spPr>
              <a:xfrm>
                <a:off x="5934606" y="4874297"/>
                <a:ext cx="49561" cy="44412"/>
              </a:xfrm>
              <a:custGeom>
                <a:avLst/>
                <a:gdLst>
                  <a:gd name="connsiteX0" fmla="*/ 47094 w 49561"/>
                  <a:gd name="connsiteY0" fmla="*/ 10122 h 44412"/>
                  <a:gd name="connsiteX1" fmla="*/ 31854 w 49561"/>
                  <a:gd name="connsiteY1" fmla="*/ 44413 h 44412"/>
                  <a:gd name="connsiteX2" fmla="*/ 24234 w 49561"/>
                  <a:gd name="connsiteY2" fmla="*/ 36792 h 44412"/>
                  <a:gd name="connsiteX3" fmla="*/ 16614 w 49561"/>
                  <a:gd name="connsiteY3" fmla="*/ 29172 h 44412"/>
                  <a:gd name="connsiteX4" fmla="*/ 1374 w 49561"/>
                  <a:gd name="connsiteY4" fmla="*/ 6313 h 44412"/>
                  <a:gd name="connsiteX5" fmla="*/ 28044 w 49561"/>
                  <a:gd name="connsiteY5" fmla="*/ 2503 h 44412"/>
                  <a:gd name="connsiteX6" fmla="*/ 39474 w 49561"/>
                  <a:gd name="connsiteY6" fmla="*/ 6313 h 44412"/>
                  <a:gd name="connsiteX7" fmla="*/ 47094 w 49561"/>
                  <a:gd name="connsiteY7" fmla="*/ 10122 h 44412"/>
                  <a:gd name="connsiteX8" fmla="*/ 47094 w 49561"/>
                  <a:gd name="connsiteY8" fmla="*/ 10122 h 44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561" h="44412">
                    <a:moveTo>
                      <a:pt x="47094" y="10122"/>
                    </a:moveTo>
                    <a:cubicBezTo>
                      <a:pt x="54714" y="25363"/>
                      <a:pt x="43284" y="36792"/>
                      <a:pt x="31854" y="44413"/>
                    </a:cubicBezTo>
                    <a:cubicBezTo>
                      <a:pt x="28044" y="40603"/>
                      <a:pt x="24234" y="40603"/>
                      <a:pt x="24234" y="36792"/>
                    </a:cubicBezTo>
                    <a:cubicBezTo>
                      <a:pt x="24234" y="32983"/>
                      <a:pt x="24234" y="29172"/>
                      <a:pt x="16614" y="29172"/>
                    </a:cubicBezTo>
                    <a:cubicBezTo>
                      <a:pt x="1374" y="25363"/>
                      <a:pt x="-2436" y="17742"/>
                      <a:pt x="1374" y="6313"/>
                    </a:cubicBezTo>
                    <a:cubicBezTo>
                      <a:pt x="5184" y="-1307"/>
                      <a:pt x="12804" y="-1307"/>
                      <a:pt x="28044" y="2503"/>
                    </a:cubicBezTo>
                    <a:cubicBezTo>
                      <a:pt x="31854" y="2503"/>
                      <a:pt x="35664" y="6313"/>
                      <a:pt x="39474" y="6313"/>
                    </a:cubicBezTo>
                    <a:cubicBezTo>
                      <a:pt x="39474" y="6313"/>
                      <a:pt x="43284" y="6313"/>
                      <a:pt x="47094" y="10122"/>
                    </a:cubicBezTo>
                    <a:cubicBezTo>
                      <a:pt x="43284" y="10122"/>
                      <a:pt x="43284" y="10122"/>
                      <a:pt x="47094" y="10122"/>
                    </a:cubicBezTo>
                    <a:close/>
                  </a:path>
                </a:pathLst>
              </a:custGeom>
              <a:solidFill>
                <a:srgbClr val="B0F19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59" name="Freeform: Shape 1458">
                <a:extLst>
                  <a:ext uri="{FF2B5EF4-FFF2-40B4-BE49-F238E27FC236}">
                    <a16:creationId xmlns:a16="http://schemas.microsoft.com/office/drawing/2014/main" id="{54F35469-24BD-93A6-6A36-1F2675ECB692}"/>
                  </a:ext>
                </a:extLst>
              </p:cNvPr>
              <p:cNvSpPr/>
              <p:nvPr/>
            </p:nvSpPr>
            <p:spPr>
              <a:xfrm>
                <a:off x="7145655" y="4236719"/>
                <a:ext cx="55245" cy="33337"/>
              </a:xfrm>
              <a:custGeom>
                <a:avLst/>
                <a:gdLst>
                  <a:gd name="connsiteX0" fmla="*/ 32385 w 55245"/>
                  <a:gd name="connsiteY0" fmla="*/ 0 h 33337"/>
                  <a:gd name="connsiteX1" fmla="*/ 55245 w 55245"/>
                  <a:gd name="connsiteY1" fmla="*/ 15240 h 33337"/>
                  <a:gd name="connsiteX2" fmla="*/ 51435 w 55245"/>
                  <a:gd name="connsiteY2" fmla="*/ 30480 h 33337"/>
                  <a:gd name="connsiteX3" fmla="*/ 36195 w 55245"/>
                  <a:gd name="connsiteY3" fmla="*/ 30480 h 33337"/>
                  <a:gd name="connsiteX4" fmla="*/ 20955 w 55245"/>
                  <a:gd name="connsiteY4" fmla="*/ 30480 h 33337"/>
                  <a:gd name="connsiteX5" fmla="*/ 5715 w 55245"/>
                  <a:gd name="connsiteY5" fmla="*/ 30480 h 33337"/>
                  <a:gd name="connsiteX6" fmla="*/ 5715 w 55245"/>
                  <a:gd name="connsiteY6" fmla="*/ 7620 h 33337"/>
                  <a:gd name="connsiteX7" fmla="*/ 32385 w 55245"/>
                  <a:gd name="connsiteY7" fmla="*/ 0 h 3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245" h="33337">
                    <a:moveTo>
                      <a:pt x="32385" y="0"/>
                    </a:moveTo>
                    <a:cubicBezTo>
                      <a:pt x="43815" y="0"/>
                      <a:pt x="51435" y="3810"/>
                      <a:pt x="55245" y="15240"/>
                    </a:cubicBezTo>
                    <a:cubicBezTo>
                      <a:pt x="55245" y="19050"/>
                      <a:pt x="55245" y="26670"/>
                      <a:pt x="51435" y="30480"/>
                    </a:cubicBezTo>
                    <a:cubicBezTo>
                      <a:pt x="47625" y="34290"/>
                      <a:pt x="40005" y="34290"/>
                      <a:pt x="36195" y="30480"/>
                    </a:cubicBezTo>
                    <a:cubicBezTo>
                      <a:pt x="28575" y="26670"/>
                      <a:pt x="24765" y="26670"/>
                      <a:pt x="20955" y="30480"/>
                    </a:cubicBezTo>
                    <a:cubicBezTo>
                      <a:pt x="17145" y="34290"/>
                      <a:pt x="9525" y="34290"/>
                      <a:pt x="5715" y="30480"/>
                    </a:cubicBezTo>
                    <a:cubicBezTo>
                      <a:pt x="-1905" y="22860"/>
                      <a:pt x="-1905" y="11430"/>
                      <a:pt x="5715" y="7620"/>
                    </a:cubicBezTo>
                    <a:cubicBezTo>
                      <a:pt x="9525" y="3810"/>
                      <a:pt x="28575" y="0"/>
                      <a:pt x="32385" y="0"/>
                    </a:cubicBezTo>
                    <a:close/>
                  </a:path>
                </a:pathLst>
              </a:custGeom>
              <a:solidFill>
                <a:srgbClr val="D2F7C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60" name="Freeform: Shape 1459">
                <a:extLst>
                  <a:ext uri="{FF2B5EF4-FFF2-40B4-BE49-F238E27FC236}">
                    <a16:creationId xmlns:a16="http://schemas.microsoft.com/office/drawing/2014/main" id="{01BDBD3F-C6EA-8831-EFEF-0ADE76B256AC}"/>
                  </a:ext>
                </a:extLst>
              </p:cNvPr>
              <p:cNvSpPr/>
              <p:nvPr/>
            </p:nvSpPr>
            <p:spPr>
              <a:xfrm>
                <a:off x="4034791" y="4747259"/>
                <a:ext cx="50500" cy="34886"/>
              </a:xfrm>
              <a:custGeom>
                <a:avLst/>
                <a:gdLst>
                  <a:gd name="connsiteX0" fmla="*/ 30480 w 50500"/>
                  <a:gd name="connsiteY0" fmla="*/ 0 h 34886"/>
                  <a:gd name="connsiteX1" fmla="*/ 49530 w 50500"/>
                  <a:gd name="connsiteY1" fmla="*/ 11430 h 34886"/>
                  <a:gd name="connsiteX2" fmla="*/ 26670 w 50500"/>
                  <a:gd name="connsiteY2" fmla="*/ 34290 h 34886"/>
                  <a:gd name="connsiteX3" fmla="*/ 0 w 50500"/>
                  <a:gd name="connsiteY3" fmla="*/ 11430 h 34886"/>
                  <a:gd name="connsiteX4" fmla="*/ 30480 w 50500"/>
                  <a:gd name="connsiteY4" fmla="*/ 0 h 34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500" h="34886">
                    <a:moveTo>
                      <a:pt x="30480" y="0"/>
                    </a:moveTo>
                    <a:cubicBezTo>
                      <a:pt x="45720" y="0"/>
                      <a:pt x="53340" y="3810"/>
                      <a:pt x="49530" y="11430"/>
                    </a:cubicBezTo>
                    <a:cubicBezTo>
                      <a:pt x="49530" y="22860"/>
                      <a:pt x="38100" y="38100"/>
                      <a:pt x="26670" y="34290"/>
                    </a:cubicBezTo>
                    <a:cubicBezTo>
                      <a:pt x="15240" y="34290"/>
                      <a:pt x="0" y="19050"/>
                      <a:pt x="0" y="11430"/>
                    </a:cubicBezTo>
                    <a:cubicBezTo>
                      <a:pt x="0" y="3810"/>
                      <a:pt x="11430" y="0"/>
                      <a:pt x="30480" y="0"/>
                    </a:cubicBezTo>
                    <a:close/>
                  </a:path>
                </a:pathLst>
              </a:custGeom>
              <a:solidFill>
                <a:srgbClr val="9FEE8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61" name="Freeform: Shape 1460">
                <a:extLst>
                  <a:ext uri="{FF2B5EF4-FFF2-40B4-BE49-F238E27FC236}">
                    <a16:creationId xmlns:a16="http://schemas.microsoft.com/office/drawing/2014/main" id="{5728B932-2BA1-91C9-F8AD-BC4F1D3923BB}"/>
                  </a:ext>
                </a:extLst>
              </p:cNvPr>
              <p:cNvSpPr/>
              <p:nvPr/>
            </p:nvSpPr>
            <p:spPr>
              <a:xfrm>
                <a:off x="5295901" y="5025389"/>
                <a:ext cx="129539" cy="49530"/>
              </a:xfrm>
              <a:custGeom>
                <a:avLst/>
                <a:gdLst>
                  <a:gd name="connsiteX0" fmla="*/ 129540 w 129539"/>
                  <a:gd name="connsiteY0" fmla="*/ 49530 h 49530"/>
                  <a:gd name="connsiteX1" fmla="*/ 80010 w 129539"/>
                  <a:gd name="connsiteY1" fmla="*/ 38100 h 49530"/>
                  <a:gd name="connsiteX2" fmla="*/ 26670 w 129539"/>
                  <a:gd name="connsiteY2" fmla="*/ 22860 h 49530"/>
                  <a:gd name="connsiteX3" fmla="*/ 19050 w 129539"/>
                  <a:gd name="connsiteY3" fmla="*/ 26670 h 49530"/>
                  <a:gd name="connsiteX4" fmla="*/ 0 w 129539"/>
                  <a:gd name="connsiteY4" fmla="*/ 3810 h 49530"/>
                  <a:gd name="connsiteX5" fmla="*/ 11430 w 129539"/>
                  <a:gd name="connsiteY5" fmla="*/ 0 h 49530"/>
                  <a:gd name="connsiteX6" fmla="*/ 34290 w 129539"/>
                  <a:gd name="connsiteY6" fmla="*/ 11430 h 49530"/>
                  <a:gd name="connsiteX7" fmla="*/ 72390 w 129539"/>
                  <a:gd name="connsiteY7" fmla="*/ 22860 h 49530"/>
                  <a:gd name="connsiteX8" fmla="*/ 91440 w 129539"/>
                  <a:gd name="connsiteY8" fmla="*/ 26670 h 49530"/>
                  <a:gd name="connsiteX9" fmla="*/ 121920 w 129539"/>
                  <a:gd name="connsiteY9" fmla="*/ 34290 h 49530"/>
                  <a:gd name="connsiteX10" fmla="*/ 129540 w 129539"/>
                  <a:gd name="connsiteY10" fmla="*/ 49530 h 49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539" h="49530">
                    <a:moveTo>
                      <a:pt x="129540" y="49530"/>
                    </a:moveTo>
                    <a:cubicBezTo>
                      <a:pt x="114300" y="38100"/>
                      <a:pt x="95250" y="45720"/>
                      <a:pt x="80010" y="38100"/>
                    </a:cubicBezTo>
                    <a:cubicBezTo>
                      <a:pt x="60960" y="30480"/>
                      <a:pt x="41910" y="34290"/>
                      <a:pt x="26670" y="22860"/>
                    </a:cubicBezTo>
                    <a:cubicBezTo>
                      <a:pt x="22860" y="19050"/>
                      <a:pt x="19050" y="22860"/>
                      <a:pt x="19050" y="26670"/>
                    </a:cubicBezTo>
                    <a:cubicBezTo>
                      <a:pt x="11430" y="19050"/>
                      <a:pt x="7620" y="11430"/>
                      <a:pt x="0" y="3810"/>
                    </a:cubicBezTo>
                    <a:cubicBezTo>
                      <a:pt x="3810" y="0"/>
                      <a:pt x="7620" y="3810"/>
                      <a:pt x="11430" y="0"/>
                    </a:cubicBezTo>
                    <a:cubicBezTo>
                      <a:pt x="19050" y="7620"/>
                      <a:pt x="22860" y="19050"/>
                      <a:pt x="34290" y="11430"/>
                    </a:cubicBezTo>
                    <a:cubicBezTo>
                      <a:pt x="41910" y="26670"/>
                      <a:pt x="57150" y="30480"/>
                      <a:pt x="72390" y="22860"/>
                    </a:cubicBezTo>
                    <a:cubicBezTo>
                      <a:pt x="80010" y="19050"/>
                      <a:pt x="83820" y="19050"/>
                      <a:pt x="91440" y="26670"/>
                    </a:cubicBezTo>
                    <a:cubicBezTo>
                      <a:pt x="95250" y="38100"/>
                      <a:pt x="106680" y="38100"/>
                      <a:pt x="121920" y="34290"/>
                    </a:cubicBezTo>
                    <a:cubicBezTo>
                      <a:pt x="121920" y="38100"/>
                      <a:pt x="129540" y="41910"/>
                      <a:pt x="129540" y="49530"/>
                    </a:cubicBezTo>
                    <a:close/>
                  </a:path>
                </a:pathLst>
              </a:custGeom>
              <a:solidFill>
                <a:srgbClr val="DEF9D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62" name="Freeform: Shape 1461">
                <a:extLst>
                  <a:ext uri="{FF2B5EF4-FFF2-40B4-BE49-F238E27FC236}">
                    <a16:creationId xmlns:a16="http://schemas.microsoft.com/office/drawing/2014/main" id="{6368D193-08F8-348C-A448-E31B0948D288}"/>
                  </a:ext>
                </a:extLst>
              </p:cNvPr>
              <p:cNvSpPr/>
              <p:nvPr/>
            </p:nvSpPr>
            <p:spPr>
              <a:xfrm>
                <a:off x="4254342" y="5787046"/>
                <a:ext cx="52453" cy="34633"/>
              </a:xfrm>
              <a:custGeom>
                <a:avLst/>
                <a:gdLst>
                  <a:gd name="connsiteX0" fmla="*/ 31909 w 52453"/>
                  <a:gd name="connsiteY0" fmla="*/ 34634 h 34633"/>
                  <a:gd name="connsiteX1" fmla="*/ 12859 w 52453"/>
                  <a:gd name="connsiteY1" fmla="*/ 30823 h 34633"/>
                  <a:gd name="connsiteX2" fmla="*/ 1429 w 52453"/>
                  <a:gd name="connsiteY2" fmla="*/ 7964 h 34633"/>
                  <a:gd name="connsiteX3" fmla="*/ 35719 w 52453"/>
                  <a:gd name="connsiteY3" fmla="*/ 4154 h 34633"/>
                  <a:gd name="connsiteX4" fmla="*/ 43339 w 52453"/>
                  <a:gd name="connsiteY4" fmla="*/ 11773 h 34633"/>
                  <a:gd name="connsiteX5" fmla="*/ 50959 w 52453"/>
                  <a:gd name="connsiteY5" fmla="*/ 30823 h 34633"/>
                  <a:gd name="connsiteX6" fmla="*/ 31909 w 52453"/>
                  <a:gd name="connsiteY6" fmla="*/ 34634 h 34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453" h="34633">
                    <a:moveTo>
                      <a:pt x="31909" y="34634"/>
                    </a:moveTo>
                    <a:cubicBezTo>
                      <a:pt x="24289" y="34634"/>
                      <a:pt x="16669" y="34634"/>
                      <a:pt x="12859" y="30823"/>
                    </a:cubicBezTo>
                    <a:cubicBezTo>
                      <a:pt x="1429" y="23204"/>
                      <a:pt x="-2381" y="15584"/>
                      <a:pt x="1429" y="7964"/>
                    </a:cubicBezTo>
                    <a:cubicBezTo>
                      <a:pt x="9049" y="343"/>
                      <a:pt x="24289" y="-3466"/>
                      <a:pt x="35719" y="4154"/>
                    </a:cubicBezTo>
                    <a:cubicBezTo>
                      <a:pt x="39529" y="4154"/>
                      <a:pt x="39529" y="7964"/>
                      <a:pt x="43339" y="11773"/>
                    </a:cubicBezTo>
                    <a:cubicBezTo>
                      <a:pt x="50959" y="15584"/>
                      <a:pt x="54769" y="23204"/>
                      <a:pt x="50959" y="30823"/>
                    </a:cubicBezTo>
                    <a:cubicBezTo>
                      <a:pt x="47149" y="34634"/>
                      <a:pt x="39529" y="34634"/>
                      <a:pt x="31909" y="34634"/>
                    </a:cubicBezTo>
                    <a:close/>
                  </a:path>
                </a:pathLst>
              </a:custGeom>
              <a:solidFill>
                <a:srgbClr val="99ED7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63" name="Freeform: Shape 1462">
                <a:extLst>
                  <a:ext uri="{FF2B5EF4-FFF2-40B4-BE49-F238E27FC236}">
                    <a16:creationId xmlns:a16="http://schemas.microsoft.com/office/drawing/2014/main" id="{7F17D21A-CF39-9B80-1225-A6035BB20EE5}"/>
                  </a:ext>
                </a:extLst>
              </p:cNvPr>
              <p:cNvSpPr/>
              <p:nvPr/>
            </p:nvSpPr>
            <p:spPr>
              <a:xfrm>
                <a:off x="7467601" y="3926531"/>
                <a:ext cx="45719" cy="46555"/>
              </a:xfrm>
              <a:custGeom>
                <a:avLst/>
                <a:gdLst>
                  <a:gd name="connsiteX0" fmla="*/ 0 w 45719"/>
                  <a:gd name="connsiteY0" fmla="*/ 16818 h 46555"/>
                  <a:gd name="connsiteX1" fmla="*/ 7620 w 45719"/>
                  <a:gd name="connsiteY1" fmla="*/ 1578 h 46555"/>
                  <a:gd name="connsiteX2" fmla="*/ 26670 w 45719"/>
                  <a:gd name="connsiteY2" fmla="*/ 5388 h 46555"/>
                  <a:gd name="connsiteX3" fmla="*/ 45720 w 45719"/>
                  <a:gd name="connsiteY3" fmla="*/ 32058 h 46555"/>
                  <a:gd name="connsiteX4" fmla="*/ 22860 w 45719"/>
                  <a:gd name="connsiteY4" fmla="*/ 43488 h 46555"/>
                  <a:gd name="connsiteX5" fmla="*/ 0 w 45719"/>
                  <a:gd name="connsiteY5" fmla="*/ 16818 h 4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19" h="46555">
                    <a:moveTo>
                      <a:pt x="0" y="16818"/>
                    </a:moveTo>
                    <a:cubicBezTo>
                      <a:pt x="0" y="9198"/>
                      <a:pt x="0" y="5388"/>
                      <a:pt x="7620" y="1578"/>
                    </a:cubicBezTo>
                    <a:cubicBezTo>
                      <a:pt x="15240" y="-2232"/>
                      <a:pt x="19050" y="1578"/>
                      <a:pt x="26670" y="5388"/>
                    </a:cubicBezTo>
                    <a:cubicBezTo>
                      <a:pt x="38100" y="13008"/>
                      <a:pt x="41910" y="20628"/>
                      <a:pt x="45720" y="32058"/>
                    </a:cubicBezTo>
                    <a:cubicBezTo>
                      <a:pt x="45720" y="43488"/>
                      <a:pt x="34290" y="51108"/>
                      <a:pt x="22860" y="43488"/>
                    </a:cubicBezTo>
                    <a:cubicBezTo>
                      <a:pt x="7620" y="39678"/>
                      <a:pt x="0" y="32058"/>
                      <a:pt x="0" y="16818"/>
                    </a:cubicBezTo>
                    <a:close/>
                  </a:path>
                </a:pathLst>
              </a:custGeom>
              <a:solidFill>
                <a:srgbClr val="95EC7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64" name="Freeform: Shape 1463">
                <a:extLst>
                  <a:ext uri="{FF2B5EF4-FFF2-40B4-BE49-F238E27FC236}">
                    <a16:creationId xmlns:a16="http://schemas.microsoft.com/office/drawing/2014/main" id="{D3B2C7D6-C168-4E7B-55A3-29C23E8767FE}"/>
                  </a:ext>
                </a:extLst>
              </p:cNvPr>
              <p:cNvSpPr/>
              <p:nvPr/>
            </p:nvSpPr>
            <p:spPr>
              <a:xfrm>
                <a:off x="5405624" y="4930139"/>
                <a:ext cx="51288" cy="39594"/>
              </a:xfrm>
              <a:custGeom>
                <a:avLst/>
                <a:gdLst>
                  <a:gd name="connsiteX0" fmla="*/ 50297 w 51288"/>
                  <a:gd name="connsiteY0" fmla="*/ 30480 h 39594"/>
                  <a:gd name="connsiteX1" fmla="*/ 35057 w 51288"/>
                  <a:gd name="connsiteY1" fmla="*/ 38100 h 39594"/>
                  <a:gd name="connsiteX2" fmla="*/ 12197 w 51288"/>
                  <a:gd name="connsiteY2" fmla="*/ 34290 h 39594"/>
                  <a:gd name="connsiteX3" fmla="*/ 767 w 51288"/>
                  <a:gd name="connsiteY3" fmla="*/ 19050 h 39594"/>
                  <a:gd name="connsiteX4" fmla="*/ 12197 w 51288"/>
                  <a:gd name="connsiteY4" fmla="*/ 7620 h 39594"/>
                  <a:gd name="connsiteX5" fmla="*/ 23627 w 51288"/>
                  <a:gd name="connsiteY5" fmla="*/ 0 h 39594"/>
                  <a:gd name="connsiteX6" fmla="*/ 46487 w 51288"/>
                  <a:gd name="connsiteY6" fmla="*/ 7620 h 39594"/>
                  <a:gd name="connsiteX7" fmla="*/ 50297 w 51288"/>
                  <a:gd name="connsiteY7" fmla="*/ 30480 h 39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288" h="39594">
                    <a:moveTo>
                      <a:pt x="50297" y="30480"/>
                    </a:moveTo>
                    <a:cubicBezTo>
                      <a:pt x="54107" y="38100"/>
                      <a:pt x="46487" y="41910"/>
                      <a:pt x="35057" y="38100"/>
                    </a:cubicBezTo>
                    <a:cubicBezTo>
                      <a:pt x="27437" y="38100"/>
                      <a:pt x="19817" y="34290"/>
                      <a:pt x="12197" y="34290"/>
                    </a:cubicBezTo>
                    <a:cubicBezTo>
                      <a:pt x="4577" y="30480"/>
                      <a:pt x="767" y="26670"/>
                      <a:pt x="767" y="19050"/>
                    </a:cubicBezTo>
                    <a:cubicBezTo>
                      <a:pt x="-3043" y="11430"/>
                      <a:pt x="8387" y="11430"/>
                      <a:pt x="12197" y="7620"/>
                    </a:cubicBezTo>
                    <a:cubicBezTo>
                      <a:pt x="16007" y="3810"/>
                      <a:pt x="19817" y="0"/>
                      <a:pt x="23627" y="0"/>
                    </a:cubicBezTo>
                    <a:cubicBezTo>
                      <a:pt x="27437" y="11430"/>
                      <a:pt x="38867" y="3810"/>
                      <a:pt x="46487" y="7620"/>
                    </a:cubicBezTo>
                    <a:cubicBezTo>
                      <a:pt x="54107" y="15240"/>
                      <a:pt x="46487" y="22860"/>
                      <a:pt x="50297" y="30480"/>
                    </a:cubicBezTo>
                    <a:close/>
                  </a:path>
                </a:pathLst>
              </a:custGeom>
              <a:solidFill>
                <a:srgbClr val="C0F4A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65" name="Freeform: Shape 1464">
                <a:extLst>
                  <a:ext uri="{FF2B5EF4-FFF2-40B4-BE49-F238E27FC236}">
                    <a16:creationId xmlns:a16="http://schemas.microsoft.com/office/drawing/2014/main" id="{405CEDC8-C21D-A9AF-1CDF-FCC81E65BAC4}"/>
                  </a:ext>
                </a:extLst>
              </p:cNvPr>
              <p:cNvSpPr/>
              <p:nvPr/>
            </p:nvSpPr>
            <p:spPr>
              <a:xfrm>
                <a:off x="7295137" y="4620940"/>
                <a:ext cx="40104" cy="48811"/>
              </a:xfrm>
              <a:custGeom>
                <a:avLst/>
                <a:gdLst>
                  <a:gd name="connsiteX0" fmla="*/ 35303 w 40104"/>
                  <a:gd name="connsiteY0" fmla="*/ 4399 h 48811"/>
                  <a:gd name="connsiteX1" fmla="*/ 39113 w 40104"/>
                  <a:gd name="connsiteY1" fmla="*/ 15829 h 48811"/>
                  <a:gd name="connsiteX2" fmla="*/ 23874 w 40104"/>
                  <a:gd name="connsiteY2" fmla="*/ 46309 h 48811"/>
                  <a:gd name="connsiteX3" fmla="*/ 8633 w 40104"/>
                  <a:gd name="connsiteY3" fmla="*/ 42499 h 48811"/>
                  <a:gd name="connsiteX4" fmla="*/ 1013 w 40104"/>
                  <a:gd name="connsiteY4" fmla="*/ 23449 h 48811"/>
                  <a:gd name="connsiteX5" fmla="*/ 12444 w 40104"/>
                  <a:gd name="connsiteY5" fmla="*/ 4399 h 48811"/>
                  <a:gd name="connsiteX6" fmla="*/ 35303 w 40104"/>
                  <a:gd name="connsiteY6" fmla="*/ 4399 h 48811"/>
                  <a:gd name="connsiteX7" fmla="*/ 35303 w 40104"/>
                  <a:gd name="connsiteY7" fmla="*/ 4399 h 48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104" h="48811">
                    <a:moveTo>
                      <a:pt x="35303" y="4399"/>
                    </a:moveTo>
                    <a:cubicBezTo>
                      <a:pt x="35303" y="8209"/>
                      <a:pt x="39113" y="12019"/>
                      <a:pt x="39113" y="15829"/>
                    </a:cubicBezTo>
                    <a:cubicBezTo>
                      <a:pt x="42924" y="27259"/>
                      <a:pt x="35303" y="42499"/>
                      <a:pt x="23874" y="46309"/>
                    </a:cubicBezTo>
                    <a:cubicBezTo>
                      <a:pt x="20063" y="50119"/>
                      <a:pt x="12444" y="50119"/>
                      <a:pt x="8633" y="42499"/>
                    </a:cubicBezTo>
                    <a:cubicBezTo>
                      <a:pt x="8633" y="34879"/>
                      <a:pt x="1013" y="31069"/>
                      <a:pt x="1013" y="23449"/>
                    </a:cubicBezTo>
                    <a:cubicBezTo>
                      <a:pt x="-2797" y="15829"/>
                      <a:pt x="4824" y="8209"/>
                      <a:pt x="12444" y="4399"/>
                    </a:cubicBezTo>
                    <a:cubicBezTo>
                      <a:pt x="20063" y="-3221"/>
                      <a:pt x="27683" y="590"/>
                      <a:pt x="35303" y="4399"/>
                    </a:cubicBezTo>
                    <a:lnTo>
                      <a:pt x="35303" y="4399"/>
                    </a:lnTo>
                    <a:close/>
                  </a:path>
                </a:pathLst>
              </a:custGeom>
              <a:solidFill>
                <a:srgbClr val="C5F5B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66" name="Freeform: Shape 1465">
                <a:extLst>
                  <a:ext uri="{FF2B5EF4-FFF2-40B4-BE49-F238E27FC236}">
                    <a16:creationId xmlns:a16="http://schemas.microsoft.com/office/drawing/2014/main" id="{9FD69B95-D63F-0B13-A3CA-210C621F5E8D}"/>
                  </a:ext>
                </a:extLst>
              </p:cNvPr>
              <p:cNvSpPr/>
              <p:nvPr/>
            </p:nvSpPr>
            <p:spPr>
              <a:xfrm>
                <a:off x="5932170" y="5488781"/>
                <a:ext cx="54918" cy="33601"/>
              </a:xfrm>
              <a:custGeom>
                <a:avLst/>
                <a:gdLst>
                  <a:gd name="connsiteX0" fmla="*/ 34290 w 54918"/>
                  <a:gd name="connsiteY0" fmla="*/ 31908 h 33601"/>
                  <a:gd name="connsiteX1" fmla="*/ 0 w 54918"/>
                  <a:gd name="connsiteY1" fmla="*/ 9049 h 33601"/>
                  <a:gd name="connsiteX2" fmla="*/ 3810 w 54918"/>
                  <a:gd name="connsiteY2" fmla="*/ 1429 h 33601"/>
                  <a:gd name="connsiteX3" fmla="*/ 49530 w 54918"/>
                  <a:gd name="connsiteY3" fmla="*/ 12858 h 33601"/>
                  <a:gd name="connsiteX4" fmla="*/ 53340 w 54918"/>
                  <a:gd name="connsiteY4" fmla="*/ 31908 h 33601"/>
                  <a:gd name="connsiteX5" fmla="*/ 34290 w 54918"/>
                  <a:gd name="connsiteY5" fmla="*/ 31908 h 3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918" h="33601">
                    <a:moveTo>
                      <a:pt x="34290" y="31908"/>
                    </a:moveTo>
                    <a:cubicBezTo>
                      <a:pt x="15240" y="31908"/>
                      <a:pt x="3810" y="20479"/>
                      <a:pt x="0" y="9049"/>
                    </a:cubicBezTo>
                    <a:cubicBezTo>
                      <a:pt x="0" y="5239"/>
                      <a:pt x="0" y="1429"/>
                      <a:pt x="3810" y="1429"/>
                    </a:cubicBezTo>
                    <a:cubicBezTo>
                      <a:pt x="15240" y="-2381"/>
                      <a:pt x="41910" y="1429"/>
                      <a:pt x="49530" y="12858"/>
                    </a:cubicBezTo>
                    <a:cubicBezTo>
                      <a:pt x="53340" y="20479"/>
                      <a:pt x="57150" y="24289"/>
                      <a:pt x="53340" y="31908"/>
                    </a:cubicBezTo>
                    <a:cubicBezTo>
                      <a:pt x="45720" y="35719"/>
                      <a:pt x="38100" y="31908"/>
                      <a:pt x="34290" y="31908"/>
                    </a:cubicBezTo>
                    <a:close/>
                  </a:path>
                </a:pathLst>
              </a:custGeom>
              <a:solidFill>
                <a:srgbClr val="B4F29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67" name="Freeform: Shape 1466">
                <a:extLst>
                  <a:ext uri="{FF2B5EF4-FFF2-40B4-BE49-F238E27FC236}">
                    <a16:creationId xmlns:a16="http://schemas.microsoft.com/office/drawing/2014/main" id="{3501B2D1-332F-88FA-AD8C-B9CF02621213}"/>
                  </a:ext>
                </a:extLst>
              </p:cNvPr>
              <p:cNvSpPr/>
              <p:nvPr/>
            </p:nvSpPr>
            <p:spPr>
              <a:xfrm>
                <a:off x="4000501" y="4491990"/>
                <a:ext cx="49530" cy="38100"/>
              </a:xfrm>
              <a:custGeom>
                <a:avLst/>
                <a:gdLst>
                  <a:gd name="connsiteX0" fmla="*/ 26670 w 49530"/>
                  <a:gd name="connsiteY0" fmla="*/ 0 h 38100"/>
                  <a:gd name="connsiteX1" fmla="*/ 49530 w 49530"/>
                  <a:gd name="connsiteY1" fmla="*/ 19050 h 38100"/>
                  <a:gd name="connsiteX2" fmla="*/ 22860 w 49530"/>
                  <a:gd name="connsiteY2" fmla="*/ 38100 h 38100"/>
                  <a:gd name="connsiteX3" fmla="*/ 0 w 49530"/>
                  <a:gd name="connsiteY3" fmla="*/ 15240 h 38100"/>
                  <a:gd name="connsiteX4" fmla="*/ 26670 w 49530"/>
                  <a:gd name="connsiteY4" fmla="*/ 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0" h="38100">
                    <a:moveTo>
                      <a:pt x="26670" y="0"/>
                    </a:moveTo>
                    <a:cubicBezTo>
                      <a:pt x="41910" y="0"/>
                      <a:pt x="49530" y="7620"/>
                      <a:pt x="49530" y="19050"/>
                    </a:cubicBezTo>
                    <a:cubicBezTo>
                      <a:pt x="49530" y="30480"/>
                      <a:pt x="38100" y="38100"/>
                      <a:pt x="22860" y="38100"/>
                    </a:cubicBezTo>
                    <a:cubicBezTo>
                      <a:pt x="11430" y="38100"/>
                      <a:pt x="0" y="26670"/>
                      <a:pt x="0" y="15240"/>
                    </a:cubicBezTo>
                    <a:cubicBezTo>
                      <a:pt x="3810" y="3810"/>
                      <a:pt x="7620" y="0"/>
                      <a:pt x="26670" y="0"/>
                    </a:cubicBezTo>
                    <a:close/>
                  </a:path>
                </a:pathLst>
              </a:custGeom>
              <a:solidFill>
                <a:srgbClr val="9DEE7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68" name="Freeform: Shape 1467">
                <a:extLst>
                  <a:ext uri="{FF2B5EF4-FFF2-40B4-BE49-F238E27FC236}">
                    <a16:creationId xmlns:a16="http://schemas.microsoft.com/office/drawing/2014/main" id="{19038E70-4247-0B57-5E7E-651FDDB2AD90}"/>
                  </a:ext>
                </a:extLst>
              </p:cNvPr>
              <p:cNvSpPr/>
              <p:nvPr/>
            </p:nvSpPr>
            <p:spPr>
              <a:xfrm>
                <a:off x="5455920" y="5087596"/>
                <a:ext cx="71437" cy="40663"/>
              </a:xfrm>
              <a:custGeom>
                <a:avLst/>
                <a:gdLst>
                  <a:gd name="connsiteX0" fmla="*/ 0 w 71437"/>
                  <a:gd name="connsiteY0" fmla="*/ 33043 h 40663"/>
                  <a:gd name="connsiteX1" fmla="*/ 3810 w 71437"/>
                  <a:gd name="connsiteY1" fmla="*/ 25423 h 40663"/>
                  <a:gd name="connsiteX2" fmla="*/ 15240 w 71437"/>
                  <a:gd name="connsiteY2" fmla="*/ 25423 h 40663"/>
                  <a:gd name="connsiteX3" fmla="*/ 11430 w 71437"/>
                  <a:gd name="connsiteY3" fmla="*/ 21613 h 40663"/>
                  <a:gd name="connsiteX4" fmla="*/ 7620 w 71437"/>
                  <a:gd name="connsiteY4" fmla="*/ 2563 h 40663"/>
                  <a:gd name="connsiteX5" fmla="*/ 22860 w 71437"/>
                  <a:gd name="connsiteY5" fmla="*/ 10183 h 40663"/>
                  <a:gd name="connsiteX6" fmla="*/ 30480 w 71437"/>
                  <a:gd name="connsiteY6" fmla="*/ 17803 h 40663"/>
                  <a:gd name="connsiteX7" fmla="*/ 57150 w 71437"/>
                  <a:gd name="connsiteY7" fmla="*/ 25423 h 40663"/>
                  <a:gd name="connsiteX8" fmla="*/ 68580 w 71437"/>
                  <a:gd name="connsiteY8" fmla="*/ 21613 h 40663"/>
                  <a:gd name="connsiteX9" fmla="*/ 68580 w 71437"/>
                  <a:gd name="connsiteY9" fmla="*/ 33043 h 40663"/>
                  <a:gd name="connsiteX10" fmla="*/ 57150 w 71437"/>
                  <a:gd name="connsiteY10" fmla="*/ 40663 h 40663"/>
                  <a:gd name="connsiteX11" fmla="*/ 0 w 71437"/>
                  <a:gd name="connsiteY11" fmla="*/ 33043 h 40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437" h="40663">
                    <a:moveTo>
                      <a:pt x="0" y="33043"/>
                    </a:moveTo>
                    <a:cubicBezTo>
                      <a:pt x="0" y="29233"/>
                      <a:pt x="3810" y="29233"/>
                      <a:pt x="3810" y="25423"/>
                    </a:cubicBezTo>
                    <a:cubicBezTo>
                      <a:pt x="7620" y="25423"/>
                      <a:pt x="11430" y="25423"/>
                      <a:pt x="15240" y="25423"/>
                    </a:cubicBezTo>
                    <a:cubicBezTo>
                      <a:pt x="15240" y="21613"/>
                      <a:pt x="15240" y="21613"/>
                      <a:pt x="11430" y="21613"/>
                    </a:cubicBezTo>
                    <a:cubicBezTo>
                      <a:pt x="-3810" y="17803"/>
                      <a:pt x="0" y="6373"/>
                      <a:pt x="7620" y="2563"/>
                    </a:cubicBezTo>
                    <a:cubicBezTo>
                      <a:pt x="15240" y="-5057"/>
                      <a:pt x="19050" y="6373"/>
                      <a:pt x="22860" y="10183"/>
                    </a:cubicBezTo>
                    <a:cubicBezTo>
                      <a:pt x="26670" y="10183"/>
                      <a:pt x="30480" y="13993"/>
                      <a:pt x="30480" y="17803"/>
                    </a:cubicBezTo>
                    <a:cubicBezTo>
                      <a:pt x="38100" y="33043"/>
                      <a:pt x="41910" y="33043"/>
                      <a:pt x="57150" y="25423"/>
                    </a:cubicBezTo>
                    <a:cubicBezTo>
                      <a:pt x="60960" y="21613"/>
                      <a:pt x="64770" y="17803"/>
                      <a:pt x="68580" y="21613"/>
                    </a:cubicBezTo>
                    <a:cubicBezTo>
                      <a:pt x="72390" y="25423"/>
                      <a:pt x="72390" y="29233"/>
                      <a:pt x="68580" y="33043"/>
                    </a:cubicBezTo>
                    <a:cubicBezTo>
                      <a:pt x="64770" y="36853"/>
                      <a:pt x="60960" y="40663"/>
                      <a:pt x="57150" y="40663"/>
                    </a:cubicBezTo>
                    <a:cubicBezTo>
                      <a:pt x="38100" y="33043"/>
                      <a:pt x="19050" y="36853"/>
                      <a:pt x="0" y="33043"/>
                    </a:cubicBezTo>
                    <a:close/>
                  </a:path>
                </a:pathLst>
              </a:custGeom>
              <a:solidFill>
                <a:srgbClr val="CAF6B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69" name="Freeform: Shape 1468">
                <a:extLst>
                  <a:ext uri="{FF2B5EF4-FFF2-40B4-BE49-F238E27FC236}">
                    <a16:creationId xmlns:a16="http://schemas.microsoft.com/office/drawing/2014/main" id="{BA9823AE-7D26-941F-6F68-723779F3ECB4}"/>
                  </a:ext>
                </a:extLst>
              </p:cNvPr>
              <p:cNvSpPr/>
              <p:nvPr/>
            </p:nvSpPr>
            <p:spPr>
              <a:xfrm>
                <a:off x="5250180" y="5604510"/>
                <a:ext cx="52366" cy="35790"/>
              </a:xfrm>
              <a:custGeom>
                <a:avLst/>
                <a:gdLst>
                  <a:gd name="connsiteX0" fmla="*/ 15240 w 52366"/>
                  <a:gd name="connsiteY0" fmla="*/ 0 h 35790"/>
                  <a:gd name="connsiteX1" fmla="*/ 34290 w 52366"/>
                  <a:gd name="connsiteY1" fmla="*/ 0 h 35790"/>
                  <a:gd name="connsiteX2" fmla="*/ 38100 w 52366"/>
                  <a:gd name="connsiteY2" fmla="*/ 3810 h 35790"/>
                  <a:gd name="connsiteX3" fmla="*/ 45720 w 52366"/>
                  <a:gd name="connsiteY3" fmla="*/ 30480 h 35790"/>
                  <a:gd name="connsiteX4" fmla="*/ 11430 w 52366"/>
                  <a:gd name="connsiteY4" fmla="*/ 26670 h 35790"/>
                  <a:gd name="connsiteX5" fmla="*/ 3810 w 52366"/>
                  <a:gd name="connsiteY5" fmla="*/ 19050 h 35790"/>
                  <a:gd name="connsiteX6" fmla="*/ 15240 w 52366"/>
                  <a:gd name="connsiteY6" fmla="*/ 0 h 35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366" h="35790">
                    <a:moveTo>
                      <a:pt x="15240" y="0"/>
                    </a:moveTo>
                    <a:cubicBezTo>
                      <a:pt x="22860" y="0"/>
                      <a:pt x="26670" y="0"/>
                      <a:pt x="34290" y="0"/>
                    </a:cubicBezTo>
                    <a:cubicBezTo>
                      <a:pt x="34290" y="0"/>
                      <a:pt x="38100" y="3810"/>
                      <a:pt x="38100" y="3810"/>
                    </a:cubicBezTo>
                    <a:cubicBezTo>
                      <a:pt x="53340" y="15240"/>
                      <a:pt x="57150" y="22860"/>
                      <a:pt x="45720" y="30480"/>
                    </a:cubicBezTo>
                    <a:cubicBezTo>
                      <a:pt x="38100" y="38100"/>
                      <a:pt x="22860" y="38100"/>
                      <a:pt x="11430" y="26670"/>
                    </a:cubicBezTo>
                    <a:cubicBezTo>
                      <a:pt x="7620" y="22860"/>
                      <a:pt x="7620" y="22860"/>
                      <a:pt x="3810" y="19050"/>
                    </a:cubicBezTo>
                    <a:cubicBezTo>
                      <a:pt x="-3810" y="11430"/>
                      <a:pt x="0" y="7620"/>
                      <a:pt x="15240" y="0"/>
                    </a:cubicBezTo>
                    <a:close/>
                  </a:path>
                </a:pathLst>
              </a:custGeom>
              <a:solidFill>
                <a:srgbClr val="85EA5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70" name="Freeform: Shape 1469">
                <a:extLst>
                  <a:ext uri="{FF2B5EF4-FFF2-40B4-BE49-F238E27FC236}">
                    <a16:creationId xmlns:a16="http://schemas.microsoft.com/office/drawing/2014/main" id="{B6D0BF11-034F-E7BD-48EA-5815AAA036B1}"/>
                  </a:ext>
                </a:extLst>
              </p:cNvPr>
              <p:cNvSpPr/>
              <p:nvPr/>
            </p:nvSpPr>
            <p:spPr>
              <a:xfrm>
                <a:off x="2773681" y="5627369"/>
                <a:ext cx="45719" cy="38100"/>
              </a:xfrm>
              <a:custGeom>
                <a:avLst/>
                <a:gdLst>
                  <a:gd name="connsiteX0" fmla="*/ 0 w 45719"/>
                  <a:gd name="connsiteY0" fmla="*/ 19050 h 38100"/>
                  <a:gd name="connsiteX1" fmla="*/ 22860 w 45719"/>
                  <a:gd name="connsiteY1" fmla="*/ 0 h 38100"/>
                  <a:gd name="connsiteX2" fmla="*/ 45720 w 45719"/>
                  <a:gd name="connsiteY2" fmla="*/ 15240 h 38100"/>
                  <a:gd name="connsiteX3" fmla="*/ 19050 w 45719"/>
                  <a:gd name="connsiteY3" fmla="*/ 38100 h 38100"/>
                  <a:gd name="connsiteX4" fmla="*/ 0 w 45719"/>
                  <a:gd name="connsiteY4" fmla="*/ 1905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38100">
                    <a:moveTo>
                      <a:pt x="0" y="19050"/>
                    </a:moveTo>
                    <a:cubicBezTo>
                      <a:pt x="0" y="7620"/>
                      <a:pt x="7620" y="0"/>
                      <a:pt x="22860" y="0"/>
                    </a:cubicBezTo>
                    <a:cubicBezTo>
                      <a:pt x="34290" y="0"/>
                      <a:pt x="45720" y="11430"/>
                      <a:pt x="45720" y="15240"/>
                    </a:cubicBezTo>
                    <a:cubicBezTo>
                      <a:pt x="45720" y="22860"/>
                      <a:pt x="30480" y="38100"/>
                      <a:pt x="19050" y="38100"/>
                    </a:cubicBezTo>
                    <a:cubicBezTo>
                      <a:pt x="7620" y="38100"/>
                      <a:pt x="0" y="30480"/>
                      <a:pt x="0" y="19050"/>
                    </a:cubicBezTo>
                    <a:close/>
                  </a:path>
                </a:pathLst>
              </a:custGeom>
              <a:solidFill>
                <a:srgbClr val="B7F2A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71" name="Freeform: Shape 1470">
                <a:extLst>
                  <a:ext uri="{FF2B5EF4-FFF2-40B4-BE49-F238E27FC236}">
                    <a16:creationId xmlns:a16="http://schemas.microsoft.com/office/drawing/2014/main" id="{ED5D5DFE-0484-2352-7B7B-BF61F8F6FC94}"/>
                  </a:ext>
                </a:extLst>
              </p:cNvPr>
              <p:cNvSpPr/>
              <p:nvPr/>
            </p:nvSpPr>
            <p:spPr>
              <a:xfrm>
                <a:off x="6361748" y="5366789"/>
                <a:ext cx="59597" cy="40591"/>
              </a:xfrm>
              <a:custGeom>
                <a:avLst/>
                <a:gdLst>
                  <a:gd name="connsiteX0" fmla="*/ 4763 w 59597"/>
                  <a:gd name="connsiteY0" fmla="*/ 35791 h 40591"/>
                  <a:gd name="connsiteX1" fmla="*/ 12383 w 59597"/>
                  <a:gd name="connsiteY1" fmla="*/ 16741 h 40591"/>
                  <a:gd name="connsiteX2" fmla="*/ 23813 w 59597"/>
                  <a:gd name="connsiteY2" fmla="*/ 9121 h 40591"/>
                  <a:gd name="connsiteX3" fmla="*/ 50483 w 59597"/>
                  <a:gd name="connsiteY3" fmla="*/ 5311 h 40591"/>
                  <a:gd name="connsiteX4" fmla="*/ 58102 w 59597"/>
                  <a:gd name="connsiteY4" fmla="*/ 24361 h 40591"/>
                  <a:gd name="connsiteX5" fmla="*/ 31433 w 59597"/>
                  <a:gd name="connsiteY5" fmla="*/ 39600 h 40591"/>
                  <a:gd name="connsiteX6" fmla="*/ 4763 w 59597"/>
                  <a:gd name="connsiteY6" fmla="*/ 35791 h 40591"/>
                  <a:gd name="connsiteX7" fmla="*/ 4763 w 59597"/>
                  <a:gd name="connsiteY7" fmla="*/ 35791 h 40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597" h="40591">
                    <a:moveTo>
                      <a:pt x="4763" y="35791"/>
                    </a:moveTo>
                    <a:cubicBezTo>
                      <a:pt x="952" y="28171"/>
                      <a:pt x="-6667" y="16741"/>
                      <a:pt x="12383" y="16741"/>
                    </a:cubicBezTo>
                    <a:cubicBezTo>
                      <a:pt x="20002" y="16741"/>
                      <a:pt x="20002" y="12930"/>
                      <a:pt x="23813" y="9121"/>
                    </a:cubicBezTo>
                    <a:cubicBezTo>
                      <a:pt x="31433" y="-2309"/>
                      <a:pt x="39052" y="-2309"/>
                      <a:pt x="50483" y="5311"/>
                    </a:cubicBezTo>
                    <a:cubicBezTo>
                      <a:pt x="58102" y="9121"/>
                      <a:pt x="61913" y="12930"/>
                      <a:pt x="58102" y="24361"/>
                    </a:cubicBezTo>
                    <a:cubicBezTo>
                      <a:pt x="50483" y="35791"/>
                      <a:pt x="42863" y="43411"/>
                      <a:pt x="31433" y="39600"/>
                    </a:cubicBezTo>
                    <a:cubicBezTo>
                      <a:pt x="20002" y="35791"/>
                      <a:pt x="12383" y="31980"/>
                      <a:pt x="4763" y="35791"/>
                    </a:cubicBezTo>
                    <a:lnTo>
                      <a:pt x="4763" y="35791"/>
                    </a:lnTo>
                    <a:close/>
                  </a:path>
                </a:pathLst>
              </a:custGeom>
              <a:solidFill>
                <a:srgbClr val="98ED7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72" name="Freeform: Shape 1471">
                <a:extLst>
                  <a:ext uri="{FF2B5EF4-FFF2-40B4-BE49-F238E27FC236}">
                    <a16:creationId xmlns:a16="http://schemas.microsoft.com/office/drawing/2014/main" id="{669E8869-A792-213B-A42E-B999B26D517C}"/>
                  </a:ext>
                </a:extLst>
              </p:cNvPr>
              <p:cNvSpPr/>
              <p:nvPr/>
            </p:nvSpPr>
            <p:spPr>
              <a:xfrm>
                <a:off x="5516881" y="4785359"/>
                <a:ext cx="68923" cy="46309"/>
              </a:xfrm>
              <a:custGeom>
                <a:avLst/>
                <a:gdLst>
                  <a:gd name="connsiteX0" fmla="*/ 0 w 68923"/>
                  <a:gd name="connsiteY0" fmla="*/ 0 h 46309"/>
                  <a:gd name="connsiteX1" fmla="*/ 60960 w 68923"/>
                  <a:gd name="connsiteY1" fmla="*/ 22860 h 46309"/>
                  <a:gd name="connsiteX2" fmla="*/ 64770 w 68923"/>
                  <a:gd name="connsiteY2" fmla="*/ 41910 h 46309"/>
                  <a:gd name="connsiteX3" fmla="*/ 41910 w 68923"/>
                  <a:gd name="connsiteY3" fmla="*/ 41910 h 46309"/>
                  <a:gd name="connsiteX4" fmla="*/ 0 w 68923"/>
                  <a:gd name="connsiteY4" fmla="*/ 0 h 4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923" h="46309">
                    <a:moveTo>
                      <a:pt x="0" y="0"/>
                    </a:moveTo>
                    <a:cubicBezTo>
                      <a:pt x="22860" y="3810"/>
                      <a:pt x="45720" y="7620"/>
                      <a:pt x="60960" y="22860"/>
                    </a:cubicBezTo>
                    <a:cubicBezTo>
                      <a:pt x="68580" y="30480"/>
                      <a:pt x="72390" y="38100"/>
                      <a:pt x="64770" y="41910"/>
                    </a:cubicBezTo>
                    <a:cubicBezTo>
                      <a:pt x="57150" y="49530"/>
                      <a:pt x="45720" y="45720"/>
                      <a:pt x="41910" y="41910"/>
                    </a:cubicBezTo>
                    <a:cubicBezTo>
                      <a:pt x="26670" y="26670"/>
                      <a:pt x="15240" y="15240"/>
                      <a:pt x="0" y="0"/>
                    </a:cubicBezTo>
                    <a:close/>
                  </a:path>
                </a:pathLst>
              </a:custGeom>
              <a:solidFill>
                <a:srgbClr val="BFF4A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73" name="Freeform: Shape 1472">
                <a:extLst>
                  <a:ext uri="{FF2B5EF4-FFF2-40B4-BE49-F238E27FC236}">
                    <a16:creationId xmlns:a16="http://schemas.microsoft.com/office/drawing/2014/main" id="{C57B1EB5-DBAE-3282-1E52-1332C5FF1D55}"/>
                  </a:ext>
                </a:extLst>
              </p:cNvPr>
              <p:cNvSpPr/>
              <p:nvPr/>
            </p:nvSpPr>
            <p:spPr>
              <a:xfrm>
                <a:off x="7688581" y="4271962"/>
                <a:ext cx="52032" cy="48577"/>
              </a:xfrm>
              <a:custGeom>
                <a:avLst/>
                <a:gdLst>
                  <a:gd name="connsiteX0" fmla="*/ 22860 w 52032"/>
                  <a:gd name="connsiteY0" fmla="*/ 6668 h 48577"/>
                  <a:gd name="connsiteX1" fmla="*/ 34290 w 52032"/>
                  <a:gd name="connsiteY1" fmla="*/ 2857 h 48577"/>
                  <a:gd name="connsiteX2" fmla="*/ 49530 w 52032"/>
                  <a:gd name="connsiteY2" fmla="*/ 2857 h 48577"/>
                  <a:gd name="connsiteX3" fmla="*/ 45720 w 52032"/>
                  <a:gd name="connsiteY3" fmla="*/ 18098 h 48577"/>
                  <a:gd name="connsiteX4" fmla="*/ 30480 w 52032"/>
                  <a:gd name="connsiteY4" fmla="*/ 25718 h 48577"/>
                  <a:gd name="connsiteX5" fmla="*/ 49530 w 52032"/>
                  <a:gd name="connsiteY5" fmla="*/ 40957 h 48577"/>
                  <a:gd name="connsiteX6" fmla="*/ 0 w 52032"/>
                  <a:gd name="connsiteY6" fmla="*/ 48578 h 48577"/>
                  <a:gd name="connsiteX7" fmla="*/ 3810 w 52032"/>
                  <a:gd name="connsiteY7" fmla="*/ 18098 h 48577"/>
                  <a:gd name="connsiteX8" fmla="*/ 22860 w 52032"/>
                  <a:gd name="connsiteY8" fmla="*/ 6668 h 48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032" h="48577">
                    <a:moveTo>
                      <a:pt x="22860" y="6668"/>
                    </a:moveTo>
                    <a:cubicBezTo>
                      <a:pt x="26670" y="6668"/>
                      <a:pt x="30480" y="2857"/>
                      <a:pt x="34290" y="2857"/>
                    </a:cubicBezTo>
                    <a:cubicBezTo>
                      <a:pt x="38100" y="-952"/>
                      <a:pt x="45720" y="-952"/>
                      <a:pt x="49530" y="2857"/>
                    </a:cubicBezTo>
                    <a:cubicBezTo>
                      <a:pt x="53340" y="6668"/>
                      <a:pt x="53340" y="14288"/>
                      <a:pt x="45720" y="18098"/>
                    </a:cubicBezTo>
                    <a:cubicBezTo>
                      <a:pt x="41910" y="21907"/>
                      <a:pt x="34290" y="18098"/>
                      <a:pt x="30480" y="25718"/>
                    </a:cubicBezTo>
                    <a:cubicBezTo>
                      <a:pt x="30480" y="33338"/>
                      <a:pt x="41910" y="33338"/>
                      <a:pt x="49530" y="40957"/>
                    </a:cubicBezTo>
                    <a:cubicBezTo>
                      <a:pt x="30480" y="40957"/>
                      <a:pt x="15240" y="40957"/>
                      <a:pt x="0" y="48578"/>
                    </a:cubicBezTo>
                    <a:cubicBezTo>
                      <a:pt x="3810" y="37148"/>
                      <a:pt x="3810" y="25718"/>
                      <a:pt x="3810" y="18098"/>
                    </a:cubicBezTo>
                    <a:cubicBezTo>
                      <a:pt x="11430" y="14288"/>
                      <a:pt x="15240" y="10478"/>
                      <a:pt x="22860" y="6668"/>
                    </a:cubicBezTo>
                    <a:close/>
                  </a:path>
                </a:pathLst>
              </a:custGeom>
              <a:solidFill>
                <a:srgbClr val="CEF6B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74" name="Freeform: Shape 1473">
                <a:extLst>
                  <a:ext uri="{FF2B5EF4-FFF2-40B4-BE49-F238E27FC236}">
                    <a16:creationId xmlns:a16="http://schemas.microsoft.com/office/drawing/2014/main" id="{847064C6-D749-0FE9-B889-3A80DCBBB074}"/>
                  </a:ext>
                </a:extLst>
              </p:cNvPr>
              <p:cNvSpPr/>
              <p:nvPr/>
            </p:nvSpPr>
            <p:spPr>
              <a:xfrm>
                <a:off x="3581401" y="5502592"/>
                <a:ext cx="63462" cy="38642"/>
              </a:xfrm>
              <a:custGeom>
                <a:avLst/>
                <a:gdLst>
                  <a:gd name="connsiteX0" fmla="*/ 0 w 63462"/>
                  <a:gd name="connsiteY0" fmla="*/ 37147 h 38642"/>
                  <a:gd name="connsiteX1" fmla="*/ 7620 w 63462"/>
                  <a:gd name="connsiteY1" fmla="*/ 21908 h 38642"/>
                  <a:gd name="connsiteX2" fmla="*/ 41910 w 63462"/>
                  <a:gd name="connsiteY2" fmla="*/ 2858 h 38642"/>
                  <a:gd name="connsiteX3" fmla="*/ 60960 w 63462"/>
                  <a:gd name="connsiteY3" fmla="*/ 2858 h 38642"/>
                  <a:gd name="connsiteX4" fmla="*/ 57150 w 63462"/>
                  <a:gd name="connsiteY4" fmla="*/ 18097 h 38642"/>
                  <a:gd name="connsiteX5" fmla="*/ 45720 w 63462"/>
                  <a:gd name="connsiteY5" fmla="*/ 29528 h 38642"/>
                  <a:gd name="connsiteX6" fmla="*/ 26670 w 63462"/>
                  <a:gd name="connsiteY6" fmla="*/ 37147 h 38642"/>
                  <a:gd name="connsiteX7" fmla="*/ 0 w 63462"/>
                  <a:gd name="connsiteY7" fmla="*/ 37147 h 3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62" h="38642">
                    <a:moveTo>
                      <a:pt x="0" y="37147"/>
                    </a:moveTo>
                    <a:cubicBezTo>
                      <a:pt x="0" y="29528"/>
                      <a:pt x="3810" y="21908"/>
                      <a:pt x="7620" y="21908"/>
                    </a:cubicBezTo>
                    <a:cubicBezTo>
                      <a:pt x="22860" y="18097"/>
                      <a:pt x="30480" y="6668"/>
                      <a:pt x="41910" y="2858"/>
                    </a:cubicBezTo>
                    <a:cubicBezTo>
                      <a:pt x="49530" y="-953"/>
                      <a:pt x="57150" y="-953"/>
                      <a:pt x="60960" y="2858"/>
                    </a:cubicBezTo>
                    <a:cubicBezTo>
                      <a:pt x="64770" y="6668"/>
                      <a:pt x="64770" y="14288"/>
                      <a:pt x="57150" y="18097"/>
                    </a:cubicBezTo>
                    <a:cubicBezTo>
                      <a:pt x="53340" y="21908"/>
                      <a:pt x="49530" y="25718"/>
                      <a:pt x="45720" y="29528"/>
                    </a:cubicBezTo>
                    <a:cubicBezTo>
                      <a:pt x="41910" y="37147"/>
                      <a:pt x="34290" y="40958"/>
                      <a:pt x="26670" y="37147"/>
                    </a:cubicBezTo>
                    <a:cubicBezTo>
                      <a:pt x="19050" y="29528"/>
                      <a:pt x="11430" y="33338"/>
                      <a:pt x="0" y="37147"/>
                    </a:cubicBezTo>
                    <a:close/>
                  </a:path>
                </a:pathLst>
              </a:custGeom>
              <a:solidFill>
                <a:srgbClr val="9CEE7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75" name="Freeform: Shape 1474">
                <a:extLst>
                  <a:ext uri="{FF2B5EF4-FFF2-40B4-BE49-F238E27FC236}">
                    <a16:creationId xmlns:a16="http://schemas.microsoft.com/office/drawing/2014/main" id="{8B9D76BA-6CEE-4F5D-D122-EAF308FE2ECC}"/>
                  </a:ext>
                </a:extLst>
              </p:cNvPr>
              <p:cNvSpPr/>
              <p:nvPr/>
            </p:nvSpPr>
            <p:spPr>
              <a:xfrm>
                <a:off x="3627120" y="5855969"/>
                <a:ext cx="49530" cy="38100"/>
              </a:xfrm>
              <a:custGeom>
                <a:avLst/>
                <a:gdLst>
                  <a:gd name="connsiteX0" fmla="*/ 30480 w 49530"/>
                  <a:gd name="connsiteY0" fmla="*/ 0 h 38100"/>
                  <a:gd name="connsiteX1" fmla="*/ 49530 w 49530"/>
                  <a:gd name="connsiteY1" fmla="*/ 15240 h 38100"/>
                  <a:gd name="connsiteX2" fmla="*/ 19050 w 49530"/>
                  <a:gd name="connsiteY2" fmla="*/ 38100 h 38100"/>
                  <a:gd name="connsiteX3" fmla="*/ 0 w 49530"/>
                  <a:gd name="connsiteY3" fmla="*/ 19050 h 38100"/>
                  <a:gd name="connsiteX4" fmla="*/ 30480 w 49530"/>
                  <a:gd name="connsiteY4" fmla="*/ 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0" h="38100">
                    <a:moveTo>
                      <a:pt x="30480" y="0"/>
                    </a:moveTo>
                    <a:cubicBezTo>
                      <a:pt x="41910" y="0"/>
                      <a:pt x="49530" y="7620"/>
                      <a:pt x="49530" y="15240"/>
                    </a:cubicBezTo>
                    <a:cubicBezTo>
                      <a:pt x="49530" y="22860"/>
                      <a:pt x="30480" y="38100"/>
                      <a:pt x="19050" y="38100"/>
                    </a:cubicBezTo>
                    <a:cubicBezTo>
                      <a:pt x="7620" y="38100"/>
                      <a:pt x="0" y="30480"/>
                      <a:pt x="0" y="19050"/>
                    </a:cubicBezTo>
                    <a:cubicBezTo>
                      <a:pt x="3810" y="7620"/>
                      <a:pt x="15240" y="0"/>
                      <a:pt x="30480" y="0"/>
                    </a:cubicBezTo>
                    <a:close/>
                  </a:path>
                </a:pathLst>
              </a:custGeom>
              <a:solidFill>
                <a:srgbClr val="99ED7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76" name="Freeform: Shape 1475">
                <a:extLst>
                  <a:ext uri="{FF2B5EF4-FFF2-40B4-BE49-F238E27FC236}">
                    <a16:creationId xmlns:a16="http://schemas.microsoft.com/office/drawing/2014/main" id="{9DC4F7E0-005A-FD58-7C80-C544F03F05B2}"/>
                  </a:ext>
                </a:extLst>
              </p:cNvPr>
              <p:cNvSpPr/>
              <p:nvPr/>
            </p:nvSpPr>
            <p:spPr>
              <a:xfrm>
                <a:off x="5654040" y="5736365"/>
                <a:ext cx="58644" cy="35784"/>
              </a:xfrm>
              <a:custGeom>
                <a:avLst/>
                <a:gdLst>
                  <a:gd name="connsiteX0" fmla="*/ 0 w 58644"/>
                  <a:gd name="connsiteY0" fmla="*/ 24354 h 35784"/>
                  <a:gd name="connsiteX1" fmla="*/ 7620 w 58644"/>
                  <a:gd name="connsiteY1" fmla="*/ 12924 h 35784"/>
                  <a:gd name="connsiteX2" fmla="*/ 38100 w 58644"/>
                  <a:gd name="connsiteY2" fmla="*/ 1495 h 35784"/>
                  <a:gd name="connsiteX3" fmla="*/ 57150 w 58644"/>
                  <a:gd name="connsiteY3" fmla="*/ 9115 h 35784"/>
                  <a:gd name="connsiteX4" fmla="*/ 49530 w 58644"/>
                  <a:gd name="connsiteY4" fmla="*/ 28165 h 35784"/>
                  <a:gd name="connsiteX5" fmla="*/ 15240 w 58644"/>
                  <a:gd name="connsiteY5" fmla="*/ 35785 h 35784"/>
                  <a:gd name="connsiteX6" fmla="*/ 0 w 58644"/>
                  <a:gd name="connsiteY6" fmla="*/ 24354 h 3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644" h="35784">
                    <a:moveTo>
                      <a:pt x="0" y="24354"/>
                    </a:moveTo>
                    <a:cubicBezTo>
                      <a:pt x="0" y="16735"/>
                      <a:pt x="3810" y="16735"/>
                      <a:pt x="7620" y="12924"/>
                    </a:cubicBezTo>
                    <a:cubicBezTo>
                      <a:pt x="15240" y="9115"/>
                      <a:pt x="26670" y="5304"/>
                      <a:pt x="38100" y="1495"/>
                    </a:cubicBezTo>
                    <a:cubicBezTo>
                      <a:pt x="45720" y="-2315"/>
                      <a:pt x="53340" y="1495"/>
                      <a:pt x="57150" y="9115"/>
                    </a:cubicBezTo>
                    <a:cubicBezTo>
                      <a:pt x="60960" y="16735"/>
                      <a:pt x="57150" y="24354"/>
                      <a:pt x="49530" y="28165"/>
                    </a:cubicBezTo>
                    <a:cubicBezTo>
                      <a:pt x="38100" y="31974"/>
                      <a:pt x="26670" y="35785"/>
                      <a:pt x="15240" y="35785"/>
                    </a:cubicBezTo>
                    <a:cubicBezTo>
                      <a:pt x="7620" y="35785"/>
                      <a:pt x="0" y="31974"/>
                      <a:pt x="0" y="24354"/>
                    </a:cubicBezTo>
                    <a:close/>
                  </a:path>
                </a:pathLst>
              </a:custGeom>
              <a:solidFill>
                <a:srgbClr val="B4F29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77" name="Freeform: Shape 1476">
                <a:extLst>
                  <a:ext uri="{FF2B5EF4-FFF2-40B4-BE49-F238E27FC236}">
                    <a16:creationId xmlns:a16="http://schemas.microsoft.com/office/drawing/2014/main" id="{BCBE986F-E985-0BE2-4FA1-A996FCA462B4}"/>
                  </a:ext>
                </a:extLst>
              </p:cNvPr>
              <p:cNvSpPr/>
              <p:nvPr/>
            </p:nvSpPr>
            <p:spPr>
              <a:xfrm>
                <a:off x="3863341" y="5489866"/>
                <a:ext cx="77778" cy="39944"/>
              </a:xfrm>
              <a:custGeom>
                <a:avLst/>
                <a:gdLst>
                  <a:gd name="connsiteX0" fmla="*/ 60960 w 77778"/>
                  <a:gd name="connsiteY0" fmla="*/ 27014 h 39944"/>
                  <a:gd name="connsiteX1" fmla="*/ 45720 w 77778"/>
                  <a:gd name="connsiteY1" fmla="*/ 30823 h 39944"/>
                  <a:gd name="connsiteX2" fmla="*/ 26670 w 77778"/>
                  <a:gd name="connsiteY2" fmla="*/ 34634 h 39944"/>
                  <a:gd name="connsiteX3" fmla="*/ 7620 w 77778"/>
                  <a:gd name="connsiteY3" fmla="*/ 30823 h 39944"/>
                  <a:gd name="connsiteX4" fmla="*/ 0 w 77778"/>
                  <a:gd name="connsiteY4" fmla="*/ 27014 h 39944"/>
                  <a:gd name="connsiteX5" fmla="*/ 0 w 77778"/>
                  <a:gd name="connsiteY5" fmla="*/ 19394 h 39944"/>
                  <a:gd name="connsiteX6" fmla="*/ 11430 w 77778"/>
                  <a:gd name="connsiteY6" fmla="*/ 19394 h 39944"/>
                  <a:gd name="connsiteX7" fmla="*/ 41910 w 77778"/>
                  <a:gd name="connsiteY7" fmla="*/ 7964 h 39944"/>
                  <a:gd name="connsiteX8" fmla="*/ 60960 w 77778"/>
                  <a:gd name="connsiteY8" fmla="*/ 4153 h 39944"/>
                  <a:gd name="connsiteX9" fmla="*/ 72390 w 77778"/>
                  <a:gd name="connsiteY9" fmla="*/ 15584 h 39944"/>
                  <a:gd name="connsiteX10" fmla="*/ 76200 w 77778"/>
                  <a:gd name="connsiteY10" fmla="*/ 23203 h 39944"/>
                  <a:gd name="connsiteX11" fmla="*/ 60960 w 77778"/>
                  <a:gd name="connsiteY11" fmla="*/ 27014 h 3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778" h="39944">
                    <a:moveTo>
                      <a:pt x="60960" y="27014"/>
                    </a:moveTo>
                    <a:cubicBezTo>
                      <a:pt x="53340" y="23203"/>
                      <a:pt x="49530" y="27014"/>
                      <a:pt x="45720" y="30823"/>
                    </a:cubicBezTo>
                    <a:cubicBezTo>
                      <a:pt x="41910" y="42253"/>
                      <a:pt x="34290" y="42253"/>
                      <a:pt x="26670" y="34634"/>
                    </a:cubicBezTo>
                    <a:cubicBezTo>
                      <a:pt x="22860" y="30823"/>
                      <a:pt x="15240" y="30823"/>
                      <a:pt x="7620" y="30823"/>
                    </a:cubicBezTo>
                    <a:cubicBezTo>
                      <a:pt x="3810" y="30823"/>
                      <a:pt x="0" y="27014"/>
                      <a:pt x="0" y="27014"/>
                    </a:cubicBezTo>
                    <a:cubicBezTo>
                      <a:pt x="0" y="27014"/>
                      <a:pt x="0" y="23203"/>
                      <a:pt x="0" y="19394"/>
                    </a:cubicBezTo>
                    <a:cubicBezTo>
                      <a:pt x="3810" y="15584"/>
                      <a:pt x="7620" y="15584"/>
                      <a:pt x="11430" y="19394"/>
                    </a:cubicBezTo>
                    <a:cubicBezTo>
                      <a:pt x="30480" y="23203"/>
                      <a:pt x="34290" y="23203"/>
                      <a:pt x="41910" y="7964"/>
                    </a:cubicBezTo>
                    <a:cubicBezTo>
                      <a:pt x="45720" y="344"/>
                      <a:pt x="53340" y="-3466"/>
                      <a:pt x="60960" y="4153"/>
                    </a:cubicBezTo>
                    <a:cubicBezTo>
                      <a:pt x="64770" y="7964"/>
                      <a:pt x="64770" y="11773"/>
                      <a:pt x="72390" y="15584"/>
                    </a:cubicBezTo>
                    <a:cubicBezTo>
                      <a:pt x="76200" y="19394"/>
                      <a:pt x="80010" y="19394"/>
                      <a:pt x="76200" y="23203"/>
                    </a:cubicBezTo>
                    <a:cubicBezTo>
                      <a:pt x="68580" y="30823"/>
                      <a:pt x="64770" y="27014"/>
                      <a:pt x="60960" y="27014"/>
                    </a:cubicBezTo>
                    <a:close/>
                  </a:path>
                </a:pathLst>
              </a:custGeom>
              <a:solidFill>
                <a:srgbClr val="C6F5B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78" name="Freeform: Shape 1477">
                <a:extLst>
                  <a:ext uri="{FF2B5EF4-FFF2-40B4-BE49-F238E27FC236}">
                    <a16:creationId xmlns:a16="http://schemas.microsoft.com/office/drawing/2014/main" id="{1269CFBF-4F49-6E49-BCE9-7749C1ECFE90}"/>
                  </a:ext>
                </a:extLst>
              </p:cNvPr>
              <p:cNvSpPr/>
              <p:nvPr/>
            </p:nvSpPr>
            <p:spPr>
              <a:xfrm>
                <a:off x="6564631" y="4949189"/>
                <a:ext cx="65808" cy="33337"/>
              </a:xfrm>
              <a:custGeom>
                <a:avLst/>
                <a:gdLst>
                  <a:gd name="connsiteX0" fmla="*/ 0 w 65808"/>
                  <a:gd name="connsiteY0" fmla="*/ 0 h 33337"/>
                  <a:gd name="connsiteX1" fmla="*/ 45720 w 65808"/>
                  <a:gd name="connsiteY1" fmla="*/ 3810 h 33337"/>
                  <a:gd name="connsiteX2" fmla="*/ 64770 w 65808"/>
                  <a:gd name="connsiteY2" fmla="*/ 15240 h 33337"/>
                  <a:gd name="connsiteX3" fmla="*/ 57150 w 65808"/>
                  <a:gd name="connsiteY3" fmla="*/ 30480 h 33337"/>
                  <a:gd name="connsiteX4" fmla="*/ 38100 w 65808"/>
                  <a:gd name="connsiteY4" fmla="*/ 30480 h 33337"/>
                  <a:gd name="connsiteX5" fmla="*/ 26670 w 65808"/>
                  <a:gd name="connsiteY5" fmla="*/ 26670 h 33337"/>
                  <a:gd name="connsiteX6" fmla="*/ 0 w 65808"/>
                  <a:gd name="connsiteY6" fmla="*/ 0 h 3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808" h="33337">
                    <a:moveTo>
                      <a:pt x="0" y="0"/>
                    </a:moveTo>
                    <a:cubicBezTo>
                      <a:pt x="15240" y="3810"/>
                      <a:pt x="30480" y="3810"/>
                      <a:pt x="45720" y="3810"/>
                    </a:cubicBezTo>
                    <a:cubicBezTo>
                      <a:pt x="53340" y="3810"/>
                      <a:pt x="60960" y="7620"/>
                      <a:pt x="64770" y="15240"/>
                    </a:cubicBezTo>
                    <a:cubicBezTo>
                      <a:pt x="68580" y="22860"/>
                      <a:pt x="60960" y="26670"/>
                      <a:pt x="57150" y="30480"/>
                    </a:cubicBezTo>
                    <a:cubicBezTo>
                      <a:pt x="53340" y="34290"/>
                      <a:pt x="45720" y="34290"/>
                      <a:pt x="38100" y="30480"/>
                    </a:cubicBezTo>
                    <a:cubicBezTo>
                      <a:pt x="34290" y="26670"/>
                      <a:pt x="30480" y="26670"/>
                      <a:pt x="26670" y="26670"/>
                    </a:cubicBezTo>
                    <a:cubicBezTo>
                      <a:pt x="3810" y="22860"/>
                      <a:pt x="3810" y="22860"/>
                      <a:pt x="0" y="0"/>
                    </a:cubicBezTo>
                    <a:close/>
                  </a:path>
                </a:pathLst>
              </a:custGeom>
              <a:solidFill>
                <a:srgbClr val="BCF3A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79" name="Freeform: Shape 1478">
                <a:extLst>
                  <a:ext uri="{FF2B5EF4-FFF2-40B4-BE49-F238E27FC236}">
                    <a16:creationId xmlns:a16="http://schemas.microsoft.com/office/drawing/2014/main" id="{349D9192-4427-5A80-9657-07A1E5C56326}"/>
                  </a:ext>
                </a:extLst>
              </p:cNvPr>
              <p:cNvSpPr/>
              <p:nvPr/>
            </p:nvSpPr>
            <p:spPr>
              <a:xfrm>
                <a:off x="8180070" y="4232909"/>
                <a:ext cx="52032" cy="37147"/>
              </a:xfrm>
              <a:custGeom>
                <a:avLst/>
                <a:gdLst>
                  <a:gd name="connsiteX0" fmla="*/ 0 w 52032"/>
                  <a:gd name="connsiteY0" fmla="*/ 26670 h 37147"/>
                  <a:gd name="connsiteX1" fmla="*/ 45720 w 52032"/>
                  <a:gd name="connsiteY1" fmla="*/ 0 h 37147"/>
                  <a:gd name="connsiteX2" fmla="*/ 49530 w 52032"/>
                  <a:gd name="connsiteY2" fmla="*/ 19050 h 37147"/>
                  <a:gd name="connsiteX3" fmla="*/ 45720 w 52032"/>
                  <a:gd name="connsiteY3" fmla="*/ 34290 h 37147"/>
                  <a:gd name="connsiteX4" fmla="*/ 30480 w 52032"/>
                  <a:gd name="connsiteY4" fmla="*/ 34290 h 37147"/>
                  <a:gd name="connsiteX5" fmla="*/ 0 w 52032"/>
                  <a:gd name="connsiteY5" fmla="*/ 26670 h 37147"/>
                  <a:gd name="connsiteX6" fmla="*/ 0 w 52032"/>
                  <a:gd name="connsiteY6" fmla="*/ 26670 h 3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032" h="37147">
                    <a:moveTo>
                      <a:pt x="0" y="26670"/>
                    </a:moveTo>
                    <a:cubicBezTo>
                      <a:pt x="3810" y="3810"/>
                      <a:pt x="3810" y="3810"/>
                      <a:pt x="45720" y="0"/>
                    </a:cubicBezTo>
                    <a:cubicBezTo>
                      <a:pt x="45720" y="7620"/>
                      <a:pt x="45720" y="11430"/>
                      <a:pt x="49530" y="19050"/>
                    </a:cubicBezTo>
                    <a:cubicBezTo>
                      <a:pt x="53340" y="22860"/>
                      <a:pt x="53340" y="30480"/>
                      <a:pt x="45720" y="34290"/>
                    </a:cubicBezTo>
                    <a:cubicBezTo>
                      <a:pt x="41910" y="38100"/>
                      <a:pt x="34290" y="38100"/>
                      <a:pt x="30480" y="34290"/>
                    </a:cubicBezTo>
                    <a:cubicBezTo>
                      <a:pt x="19050" y="26670"/>
                      <a:pt x="7620" y="26670"/>
                      <a:pt x="0" y="26670"/>
                    </a:cubicBezTo>
                    <a:lnTo>
                      <a:pt x="0" y="26670"/>
                    </a:lnTo>
                    <a:close/>
                  </a:path>
                </a:pathLst>
              </a:custGeom>
              <a:solidFill>
                <a:srgbClr val="BAF3A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80" name="Freeform: Shape 1479">
                <a:extLst>
                  <a:ext uri="{FF2B5EF4-FFF2-40B4-BE49-F238E27FC236}">
                    <a16:creationId xmlns:a16="http://schemas.microsoft.com/office/drawing/2014/main" id="{FC8A4767-361D-1089-E3D2-CBF2C3B57DB0}"/>
                  </a:ext>
                </a:extLst>
              </p:cNvPr>
              <p:cNvSpPr/>
              <p:nvPr/>
            </p:nvSpPr>
            <p:spPr>
              <a:xfrm>
                <a:off x="5391151" y="4821881"/>
                <a:ext cx="85398" cy="44440"/>
              </a:xfrm>
              <a:custGeom>
                <a:avLst/>
                <a:gdLst>
                  <a:gd name="connsiteX0" fmla="*/ 0 w 85398"/>
                  <a:gd name="connsiteY0" fmla="*/ 5388 h 44440"/>
                  <a:gd name="connsiteX1" fmla="*/ 11430 w 85398"/>
                  <a:gd name="connsiteY1" fmla="*/ 1578 h 44440"/>
                  <a:gd name="connsiteX2" fmla="*/ 57150 w 85398"/>
                  <a:gd name="connsiteY2" fmla="*/ 13008 h 44440"/>
                  <a:gd name="connsiteX3" fmla="*/ 80010 w 85398"/>
                  <a:gd name="connsiteY3" fmla="*/ 24438 h 44440"/>
                  <a:gd name="connsiteX4" fmla="*/ 83820 w 85398"/>
                  <a:gd name="connsiteY4" fmla="*/ 39678 h 44440"/>
                  <a:gd name="connsiteX5" fmla="*/ 64770 w 85398"/>
                  <a:gd name="connsiteY5" fmla="*/ 43488 h 44440"/>
                  <a:gd name="connsiteX6" fmla="*/ 53340 w 85398"/>
                  <a:gd name="connsiteY6" fmla="*/ 35868 h 44440"/>
                  <a:gd name="connsiteX7" fmla="*/ 7620 w 85398"/>
                  <a:gd name="connsiteY7" fmla="*/ 9198 h 44440"/>
                  <a:gd name="connsiteX8" fmla="*/ 0 w 85398"/>
                  <a:gd name="connsiteY8" fmla="*/ 5388 h 44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398" h="44440">
                    <a:moveTo>
                      <a:pt x="0" y="5388"/>
                    </a:moveTo>
                    <a:cubicBezTo>
                      <a:pt x="3810" y="1578"/>
                      <a:pt x="7620" y="-2232"/>
                      <a:pt x="11430" y="1578"/>
                    </a:cubicBezTo>
                    <a:cubicBezTo>
                      <a:pt x="22860" y="13008"/>
                      <a:pt x="41910" y="13008"/>
                      <a:pt x="57150" y="13008"/>
                    </a:cubicBezTo>
                    <a:cubicBezTo>
                      <a:pt x="64770" y="13008"/>
                      <a:pt x="72390" y="16818"/>
                      <a:pt x="80010" y="24438"/>
                    </a:cubicBezTo>
                    <a:cubicBezTo>
                      <a:pt x="83820" y="28248"/>
                      <a:pt x="87630" y="32058"/>
                      <a:pt x="83820" y="39678"/>
                    </a:cubicBezTo>
                    <a:cubicBezTo>
                      <a:pt x="80010" y="47298"/>
                      <a:pt x="72390" y="43488"/>
                      <a:pt x="64770" y="43488"/>
                    </a:cubicBezTo>
                    <a:cubicBezTo>
                      <a:pt x="60960" y="43488"/>
                      <a:pt x="57150" y="39678"/>
                      <a:pt x="53340" y="35868"/>
                    </a:cubicBezTo>
                    <a:cubicBezTo>
                      <a:pt x="41910" y="24438"/>
                      <a:pt x="26670" y="13008"/>
                      <a:pt x="7620" y="9198"/>
                    </a:cubicBezTo>
                    <a:cubicBezTo>
                      <a:pt x="0" y="9198"/>
                      <a:pt x="0" y="9198"/>
                      <a:pt x="0" y="5388"/>
                    </a:cubicBezTo>
                    <a:close/>
                  </a:path>
                </a:pathLst>
              </a:custGeom>
              <a:solidFill>
                <a:srgbClr val="C3F4B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81" name="Freeform: Shape 1480">
                <a:extLst>
                  <a:ext uri="{FF2B5EF4-FFF2-40B4-BE49-F238E27FC236}">
                    <a16:creationId xmlns:a16="http://schemas.microsoft.com/office/drawing/2014/main" id="{2C2CADDC-0CF9-385B-322B-A5BA974C0EA5}"/>
                  </a:ext>
                </a:extLst>
              </p:cNvPr>
              <p:cNvSpPr/>
              <p:nvPr/>
            </p:nvSpPr>
            <p:spPr>
              <a:xfrm>
                <a:off x="8199120" y="4612896"/>
                <a:ext cx="45719" cy="36677"/>
              </a:xfrm>
              <a:custGeom>
                <a:avLst/>
                <a:gdLst>
                  <a:gd name="connsiteX0" fmla="*/ 45720 w 45719"/>
                  <a:gd name="connsiteY0" fmla="*/ 31494 h 36677"/>
                  <a:gd name="connsiteX1" fmla="*/ 30480 w 45719"/>
                  <a:gd name="connsiteY1" fmla="*/ 35303 h 36677"/>
                  <a:gd name="connsiteX2" fmla="*/ 0 w 45719"/>
                  <a:gd name="connsiteY2" fmla="*/ 20063 h 36677"/>
                  <a:gd name="connsiteX3" fmla="*/ 19050 w 45719"/>
                  <a:gd name="connsiteY3" fmla="*/ 1013 h 36677"/>
                  <a:gd name="connsiteX4" fmla="*/ 41910 w 45719"/>
                  <a:gd name="connsiteY4" fmla="*/ 12444 h 36677"/>
                  <a:gd name="connsiteX5" fmla="*/ 45720 w 45719"/>
                  <a:gd name="connsiteY5" fmla="*/ 31494 h 36677"/>
                  <a:gd name="connsiteX6" fmla="*/ 45720 w 45719"/>
                  <a:gd name="connsiteY6" fmla="*/ 31494 h 3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719" h="36677">
                    <a:moveTo>
                      <a:pt x="45720" y="31494"/>
                    </a:moveTo>
                    <a:cubicBezTo>
                      <a:pt x="41910" y="31494"/>
                      <a:pt x="38100" y="35303"/>
                      <a:pt x="30480" y="35303"/>
                    </a:cubicBezTo>
                    <a:cubicBezTo>
                      <a:pt x="11430" y="39113"/>
                      <a:pt x="3810" y="35303"/>
                      <a:pt x="0" y="20063"/>
                    </a:cubicBezTo>
                    <a:cubicBezTo>
                      <a:pt x="0" y="12444"/>
                      <a:pt x="7620" y="4823"/>
                      <a:pt x="19050" y="1013"/>
                    </a:cubicBezTo>
                    <a:cubicBezTo>
                      <a:pt x="30480" y="-2797"/>
                      <a:pt x="38100" y="4823"/>
                      <a:pt x="41910" y="12444"/>
                    </a:cubicBezTo>
                    <a:cubicBezTo>
                      <a:pt x="45720" y="16253"/>
                      <a:pt x="45720" y="23873"/>
                      <a:pt x="45720" y="31494"/>
                    </a:cubicBezTo>
                    <a:lnTo>
                      <a:pt x="45720" y="31494"/>
                    </a:lnTo>
                    <a:close/>
                  </a:path>
                </a:pathLst>
              </a:custGeom>
              <a:solidFill>
                <a:srgbClr val="B6F29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82" name="Freeform: Shape 1481">
                <a:extLst>
                  <a:ext uri="{FF2B5EF4-FFF2-40B4-BE49-F238E27FC236}">
                    <a16:creationId xmlns:a16="http://schemas.microsoft.com/office/drawing/2014/main" id="{B83216CE-4CD7-9E9E-13C3-82B911DC2C63}"/>
                  </a:ext>
                </a:extLst>
              </p:cNvPr>
              <p:cNvSpPr/>
              <p:nvPr/>
            </p:nvSpPr>
            <p:spPr>
              <a:xfrm>
                <a:off x="5553402" y="5483542"/>
                <a:ext cx="55507" cy="38725"/>
              </a:xfrm>
              <a:custGeom>
                <a:avLst/>
                <a:gdLst>
                  <a:gd name="connsiteX0" fmla="*/ 1578 w 55507"/>
                  <a:gd name="connsiteY0" fmla="*/ 18097 h 38725"/>
                  <a:gd name="connsiteX1" fmla="*/ 9198 w 55507"/>
                  <a:gd name="connsiteY1" fmla="*/ 2858 h 38725"/>
                  <a:gd name="connsiteX2" fmla="*/ 20628 w 55507"/>
                  <a:gd name="connsiteY2" fmla="*/ 2858 h 38725"/>
                  <a:gd name="connsiteX3" fmla="*/ 51108 w 55507"/>
                  <a:gd name="connsiteY3" fmla="*/ 21908 h 38725"/>
                  <a:gd name="connsiteX4" fmla="*/ 51108 w 55507"/>
                  <a:gd name="connsiteY4" fmla="*/ 33338 h 38725"/>
                  <a:gd name="connsiteX5" fmla="*/ 35868 w 55507"/>
                  <a:gd name="connsiteY5" fmla="*/ 37147 h 38725"/>
                  <a:gd name="connsiteX6" fmla="*/ 5388 w 55507"/>
                  <a:gd name="connsiteY6" fmla="*/ 25718 h 38725"/>
                  <a:gd name="connsiteX7" fmla="*/ 1578 w 55507"/>
                  <a:gd name="connsiteY7" fmla="*/ 18097 h 3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507" h="38725">
                    <a:moveTo>
                      <a:pt x="1578" y="18097"/>
                    </a:moveTo>
                    <a:cubicBezTo>
                      <a:pt x="1578" y="10478"/>
                      <a:pt x="5388" y="6668"/>
                      <a:pt x="9198" y="2858"/>
                    </a:cubicBezTo>
                    <a:cubicBezTo>
                      <a:pt x="13008" y="-953"/>
                      <a:pt x="16818" y="-953"/>
                      <a:pt x="20628" y="2858"/>
                    </a:cubicBezTo>
                    <a:cubicBezTo>
                      <a:pt x="28248" y="10478"/>
                      <a:pt x="39678" y="18097"/>
                      <a:pt x="51108" y="21908"/>
                    </a:cubicBezTo>
                    <a:cubicBezTo>
                      <a:pt x="58728" y="25718"/>
                      <a:pt x="54918" y="29528"/>
                      <a:pt x="51108" y="33338"/>
                    </a:cubicBezTo>
                    <a:cubicBezTo>
                      <a:pt x="47298" y="37147"/>
                      <a:pt x="43488" y="40958"/>
                      <a:pt x="35868" y="37147"/>
                    </a:cubicBezTo>
                    <a:cubicBezTo>
                      <a:pt x="24438" y="33338"/>
                      <a:pt x="16818" y="25718"/>
                      <a:pt x="5388" y="25718"/>
                    </a:cubicBezTo>
                    <a:cubicBezTo>
                      <a:pt x="1578" y="25718"/>
                      <a:pt x="-2232" y="21908"/>
                      <a:pt x="1578" y="18097"/>
                    </a:cubicBezTo>
                    <a:close/>
                  </a:path>
                </a:pathLst>
              </a:custGeom>
              <a:solidFill>
                <a:srgbClr val="B5F29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83" name="Freeform: Shape 1482">
                <a:extLst>
                  <a:ext uri="{FF2B5EF4-FFF2-40B4-BE49-F238E27FC236}">
                    <a16:creationId xmlns:a16="http://schemas.microsoft.com/office/drawing/2014/main" id="{EA1CA624-C50A-AF0C-05E3-52990E2E4D26}"/>
                  </a:ext>
                </a:extLst>
              </p:cNvPr>
              <p:cNvSpPr/>
              <p:nvPr/>
            </p:nvSpPr>
            <p:spPr>
              <a:xfrm>
                <a:off x="7238244" y="4204661"/>
                <a:ext cx="60764" cy="40691"/>
              </a:xfrm>
              <a:custGeom>
                <a:avLst/>
                <a:gdLst>
                  <a:gd name="connsiteX0" fmla="*/ 19807 w 60764"/>
                  <a:gd name="connsiteY0" fmla="*/ 39678 h 40691"/>
                  <a:gd name="connsiteX1" fmla="*/ 757 w 60764"/>
                  <a:gd name="connsiteY1" fmla="*/ 28248 h 40691"/>
                  <a:gd name="connsiteX2" fmla="*/ 15997 w 60764"/>
                  <a:gd name="connsiteY2" fmla="*/ 13008 h 40691"/>
                  <a:gd name="connsiteX3" fmla="*/ 42667 w 60764"/>
                  <a:gd name="connsiteY3" fmla="*/ 1578 h 40691"/>
                  <a:gd name="connsiteX4" fmla="*/ 57907 w 60764"/>
                  <a:gd name="connsiteY4" fmla="*/ 5388 h 40691"/>
                  <a:gd name="connsiteX5" fmla="*/ 57907 w 60764"/>
                  <a:gd name="connsiteY5" fmla="*/ 16818 h 40691"/>
                  <a:gd name="connsiteX6" fmla="*/ 46477 w 60764"/>
                  <a:gd name="connsiteY6" fmla="*/ 28248 h 40691"/>
                  <a:gd name="connsiteX7" fmla="*/ 19807 w 60764"/>
                  <a:gd name="connsiteY7" fmla="*/ 39678 h 40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764" h="40691">
                    <a:moveTo>
                      <a:pt x="19807" y="39678"/>
                    </a:moveTo>
                    <a:cubicBezTo>
                      <a:pt x="12187" y="43488"/>
                      <a:pt x="4567" y="35868"/>
                      <a:pt x="757" y="28248"/>
                    </a:cubicBezTo>
                    <a:cubicBezTo>
                      <a:pt x="-3053" y="20628"/>
                      <a:pt x="8377" y="16818"/>
                      <a:pt x="15997" y="13008"/>
                    </a:cubicBezTo>
                    <a:cubicBezTo>
                      <a:pt x="23617" y="9198"/>
                      <a:pt x="35047" y="13008"/>
                      <a:pt x="42667" y="1578"/>
                    </a:cubicBezTo>
                    <a:cubicBezTo>
                      <a:pt x="46477" y="-2232"/>
                      <a:pt x="54097" y="1578"/>
                      <a:pt x="57907" y="5388"/>
                    </a:cubicBezTo>
                    <a:cubicBezTo>
                      <a:pt x="61717" y="9198"/>
                      <a:pt x="61717" y="16818"/>
                      <a:pt x="57907" y="16818"/>
                    </a:cubicBezTo>
                    <a:cubicBezTo>
                      <a:pt x="50287" y="20628"/>
                      <a:pt x="46477" y="24438"/>
                      <a:pt x="46477" y="28248"/>
                    </a:cubicBezTo>
                    <a:cubicBezTo>
                      <a:pt x="38857" y="43488"/>
                      <a:pt x="27427" y="39678"/>
                      <a:pt x="19807" y="39678"/>
                    </a:cubicBezTo>
                    <a:close/>
                  </a:path>
                </a:pathLst>
              </a:custGeom>
              <a:solidFill>
                <a:srgbClr val="C2F4A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84" name="Freeform: Shape 1483">
                <a:extLst>
                  <a:ext uri="{FF2B5EF4-FFF2-40B4-BE49-F238E27FC236}">
                    <a16:creationId xmlns:a16="http://schemas.microsoft.com/office/drawing/2014/main" id="{368B56A7-72AF-7DC3-D65D-8C1A6C9A5102}"/>
                  </a:ext>
                </a:extLst>
              </p:cNvPr>
              <p:cNvSpPr/>
              <p:nvPr/>
            </p:nvSpPr>
            <p:spPr>
              <a:xfrm>
                <a:off x="6205713" y="4898621"/>
                <a:ext cx="74234" cy="58188"/>
              </a:xfrm>
              <a:custGeom>
                <a:avLst/>
                <a:gdLst>
                  <a:gd name="connsiteX0" fmla="*/ 27448 w 74234"/>
                  <a:gd name="connsiteY0" fmla="*/ 20089 h 58188"/>
                  <a:gd name="connsiteX1" fmla="*/ 57927 w 74234"/>
                  <a:gd name="connsiteY1" fmla="*/ 8658 h 58188"/>
                  <a:gd name="connsiteX2" fmla="*/ 69358 w 74234"/>
                  <a:gd name="connsiteY2" fmla="*/ 1039 h 58188"/>
                  <a:gd name="connsiteX3" fmla="*/ 69358 w 74234"/>
                  <a:gd name="connsiteY3" fmla="*/ 12468 h 58188"/>
                  <a:gd name="connsiteX4" fmla="*/ 73168 w 74234"/>
                  <a:gd name="connsiteY4" fmla="*/ 39139 h 58188"/>
                  <a:gd name="connsiteX5" fmla="*/ 57927 w 74234"/>
                  <a:gd name="connsiteY5" fmla="*/ 42948 h 58188"/>
                  <a:gd name="connsiteX6" fmla="*/ 777 w 74234"/>
                  <a:gd name="connsiteY6" fmla="*/ 58189 h 58188"/>
                  <a:gd name="connsiteX7" fmla="*/ 8398 w 74234"/>
                  <a:gd name="connsiteY7" fmla="*/ 39139 h 58188"/>
                  <a:gd name="connsiteX8" fmla="*/ 38877 w 74234"/>
                  <a:gd name="connsiteY8" fmla="*/ 31518 h 58188"/>
                  <a:gd name="connsiteX9" fmla="*/ 27448 w 74234"/>
                  <a:gd name="connsiteY9" fmla="*/ 20089 h 58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234" h="58188">
                    <a:moveTo>
                      <a:pt x="27448" y="20089"/>
                    </a:moveTo>
                    <a:cubicBezTo>
                      <a:pt x="38877" y="20089"/>
                      <a:pt x="50308" y="16278"/>
                      <a:pt x="57927" y="8658"/>
                    </a:cubicBezTo>
                    <a:cubicBezTo>
                      <a:pt x="61738" y="4848"/>
                      <a:pt x="61738" y="-2772"/>
                      <a:pt x="69358" y="1039"/>
                    </a:cubicBezTo>
                    <a:cubicBezTo>
                      <a:pt x="76977" y="4848"/>
                      <a:pt x="69358" y="8658"/>
                      <a:pt x="69358" y="12468"/>
                    </a:cubicBezTo>
                    <a:cubicBezTo>
                      <a:pt x="69358" y="20089"/>
                      <a:pt x="76977" y="31518"/>
                      <a:pt x="73168" y="39139"/>
                    </a:cubicBezTo>
                    <a:cubicBezTo>
                      <a:pt x="69358" y="39139"/>
                      <a:pt x="61738" y="39139"/>
                      <a:pt x="57927" y="42948"/>
                    </a:cubicBezTo>
                    <a:cubicBezTo>
                      <a:pt x="31258" y="27708"/>
                      <a:pt x="19827" y="50568"/>
                      <a:pt x="777" y="58189"/>
                    </a:cubicBezTo>
                    <a:cubicBezTo>
                      <a:pt x="-3032" y="46758"/>
                      <a:pt x="8398" y="46758"/>
                      <a:pt x="8398" y="39139"/>
                    </a:cubicBezTo>
                    <a:cubicBezTo>
                      <a:pt x="19827" y="35328"/>
                      <a:pt x="27448" y="27708"/>
                      <a:pt x="38877" y="31518"/>
                    </a:cubicBezTo>
                    <a:cubicBezTo>
                      <a:pt x="42688" y="23898"/>
                      <a:pt x="31258" y="27708"/>
                      <a:pt x="27448" y="20089"/>
                    </a:cubicBezTo>
                    <a:close/>
                  </a:path>
                </a:pathLst>
              </a:custGeom>
              <a:solidFill>
                <a:srgbClr val="D9F8C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85" name="Freeform: Shape 1484">
                <a:extLst>
                  <a:ext uri="{FF2B5EF4-FFF2-40B4-BE49-F238E27FC236}">
                    <a16:creationId xmlns:a16="http://schemas.microsoft.com/office/drawing/2014/main" id="{83A1F79E-256D-E007-8CE8-49BBF4A2FB71}"/>
                  </a:ext>
                </a:extLst>
              </p:cNvPr>
              <p:cNvSpPr/>
              <p:nvPr/>
            </p:nvSpPr>
            <p:spPr>
              <a:xfrm>
                <a:off x="6804506" y="4434840"/>
                <a:ext cx="50722" cy="34817"/>
              </a:xfrm>
              <a:custGeom>
                <a:avLst/>
                <a:gdLst>
                  <a:gd name="connsiteX0" fmla="*/ 3964 w 50722"/>
                  <a:gd name="connsiteY0" fmla="*/ 26670 h 34817"/>
                  <a:gd name="connsiteX1" fmla="*/ 11584 w 50722"/>
                  <a:gd name="connsiteY1" fmla="*/ 7620 h 34817"/>
                  <a:gd name="connsiteX2" fmla="*/ 42064 w 50722"/>
                  <a:gd name="connsiteY2" fmla="*/ 0 h 34817"/>
                  <a:gd name="connsiteX3" fmla="*/ 49684 w 50722"/>
                  <a:gd name="connsiteY3" fmla="*/ 22860 h 34817"/>
                  <a:gd name="connsiteX4" fmla="*/ 49684 w 50722"/>
                  <a:gd name="connsiteY4" fmla="*/ 22860 h 34817"/>
                  <a:gd name="connsiteX5" fmla="*/ 3964 w 50722"/>
                  <a:gd name="connsiteY5" fmla="*/ 26670 h 3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722" h="34817">
                    <a:moveTo>
                      <a:pt x="3964" y="26670"/>
                    </a:moveTo>
                    <a:cubicBezTo>
                      <a:pt x="-3656" y="15240"/>
                      <a:pt x="155" y="11430"/>
                      <a:pt x="11584" y="7620"/>
                    </a:cubicBezTo>
                    <a:cubicBezTo>
                      <a:pt x="23014" y="3810"/>
                      <a:pt x="30634" y="3810"/>
                      <a:pt x="42064" y="0"/>
                    </a:cubicBezTo>
                    <a:cubicBezTo>
                      <a:pt x="45874" y="7620"/>
                      <a:pt x="53494" y="11430"/>
                      <a:pt x="49684" y="22860"/>
                    </a:cubicBezTo>
                    <a:cubicBezTo>
                      <a:pt x="49684" y="22860"/>
                      <a:pt x="49684" y="22860"/>
                      <a:pt x="49684" y="22860"/>
                    </a:cubicBezTo>
                    <a:cubicBezTo>
                      <a:pt x="34444" y="38100"/>
                      <a:pt x="26824" y="38100"/>
                      <a:pt x="3964" y="26670"/>
                    </a:cubicBezTo>
                    <a:close/>
                  </a:path>
                </a:pathLst>
              </a:custGeom>
              <a:solidFill>
                <a:srgbClr val="A9F08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86" name="Freeform: Shape 1485">
                <a:extLst>
                  <a:ext uri="{FF2B5EF4-FFF2-40B4-BE49-F238E27FC236}">
                    <a16:creationId xmlns:a16="http://schemas.microsoft.com/office/drawing/2014/main" id="{3C11114A-AA9B-9BD3-D1B3-122317D4F9AE}"/>
                  </a:ext>
                </a:extLst>
              </p:cNvPr>
              <p:cNvSpPr/>
              <p:nvPr/>
            </p:nvSpPr>
            <p:spPr>
              <a:xfrm>
                <a:off x="8178696" y="4133850"/>
                <a:ext cx="47093" cy="35303"/>
              </a:xfrm>
              <a:custGeom>
                <a:avLst/>
                <a:gdLst>
                  <a:gd name="connsiteX0" fmla="*/ 1374 w 47093"/>
                  <a:gd name="connsiteY0" fmla="*/ 22860 h 35303"/>
                  <a:gd name="connsiteX1" fmla="*/ 24234 w 47093"/>
                  <a:gd name="connsiteY1" fmla="*/ 0 h 35303"/>
                  <a:gd name="connsiteX2" fmla="*/ 47094 w 47093"/>
                  <a:gd name="connsiteY2" fmla="*/ 15240 h 35303"/>
                  <a:gd name="connsiteX3" fmla="*/ 16614 w 47093"/>
                  <a:gd name="connsiteY3" fmla="*/ 34290 h 35303"/>
                  <a:gd name="connsiteX4" fmla="*/ 1374 w 47093"/>
                  <a:gd name="connsiteY4" fmla="*/ 22860 h 353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93" h="35303">
                    <a:moveTo>
                      <a:pt x="1374" y="22860"/>
                    </a:moveTo>
                    <a:cubicBezTo>
                      <a:pt x="1374" y="7620"/>
                      <a:pt x="8994" y="0"/>
                      <a:pt x="24234" y="0"/>
                    </a:cubicBezTo>
                    <a:cubicBezTo>
                      <a:pt x="35664" y="0"/>
                      <a:pt x="47094" y="7620"/>
                      <a:pt x="47094" y="15240"/>
                    </a:cubicBezTo>
                    <a:cubicBezTo>
                      <a:pt x="47094" y="26670"/>
                      <a:pt x="31854" y="34290"/>
                      <a:pt x="16614" y="34290"/>
                    </a:cubicBezTo>
                    <a:cubicBezTo>
                      <a:pt x="1374" y="38100"/>
                      <a:pt x="-2436" y="30480"/>
                      <a:pt x="1374" y="22860"/>
                    </a:cubicBezTo>
                    <a:close/>
                  </a:path>
                </a:pathLst>
              </a:custGeom>
              <a:solidFill>
                <a:srgbClr val="BAF3A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87" name="Freeform: Shape 1486">
                <a:extLst>
                  <a:ext uri="{FF2B5EF4-FFF2-40B4-BE49-F238E27FC236}">
                    <a16:creationId xmlns:a16="http://schemas.microsoft.com/office/drawing/2014/main" id="{F270CA43-6351-199E-225A-1240CC112CE0}"/>
                  </a:ext>
                </a:extLst>
              </p:cNvPr>
              <p:cNvSpPr/>
              <p:nvPr/>
            </p:nvSpPr>
            <p:spPr>
              <a:xfrm>
                <a:off x="6060216" y="5707380"/>
                <a:ext cx="43404" cy="49530"/>
              </a:xfrm>
              <a:custGeom>
                <a:avLst/>
                <a:gdLst>
                  <a:gd name="connsiteX0" fmla="*/ 35785 w 43404"/>
                  <a:gd name="connsiteY0" fmla="*/ 0 h 49530"/>
                  <a:gd name="connsiteX1" fmla="*/ 43404 w 43404"/>
                  <a:gd name="connsiteY1" fmla="*/ 11430 h 49530"/>
                  <a:gd name="connsiteX2" fmla="*/ 35785 w 43404"/>
                  <a:gd name="connsiteY2" fmla="*/ 38100 h 49530"/>
                  <a:gd name="connsiteX3" fmla="*/ 16735 w 43404"/>
                  <a:gd name="connsiteY3" fmla="*/ 49530 h 49530"/>
                  <a:gd name="connsiteX4" fmla="*/ 1495 w 43404"/>
                  <a:gd name="connsiteY4" fmla="*/ 38100 h 49530"/>
                  <a:gd name="connsiteX5" fmla="*/ 9115 w 43404"/>
                  <a:gd name="connsiteY5" fmla="*/ 22860 h 49530"/>
                  <a:gd name="connsiteX6" fmla="*/ 24354 w 43404"/>
                  <a:gd name="connsiteY6" fmla="*/ 11430 h 49530"/>
                  <a:gd name="connsiteX7" fmla="*/ 35785 w 43404"/>
                  <a:gd name="connsiteY7" fmla="*/ 0 h 49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404" h="49530">
                    <a:moveTo>
                      <a:pt x="35785" y="0"/>
                    </a:moveTo>
                    <a:cubicBezTo>
                      <a:pt x="43404" y="0"/>
                      <a:pt x="43404" y="7620"/>
                      <a:pt x="43404" y="11430"/>
                    </a:cubicBezTo>
                    <a:cubicBezTo>
                      <a:pt x="39595" y="19050"/>
                      <a:pt x="35785" y="26670"/>
                      <a:pt x="35785" y="38100"/>
                    </a:cubicBezTo>
                    <a:cubicBezTo>
                      <a:pt x="35785" y="45720"/>
                      <a:pt x="24354" y="49530"/>
                      <a:pt x="16735" y="49530"/>
                    </a:cubicBezTo>
                    <a:cubicBezTo>
                      <a:pt x="9115" y="49530"/>
                      <a:pt x="5304" y="45720"/>
                      <a:pt x="1495" y="38100"/>
                    </a:cubicBezTo>
                    <a:cubicBezTo>
                      <a:pt x="-2315" y="30480"/>
                      <a:pt x="1495" y="26670"/>
                      <a:pt x="9115" y="22860"/>
                    </a:cubicBezTo>
                    <a:cubicBezTo>
                      <a:pt x="16735" y="19050"/>
                      <a:pt x="20545" y="19050"/>
                      <a:pt x="24354" y="11430"/>
                    </a:cubicBezTo>
                    <a:cubicBezTo>
                      <a:pt x="24354" y="0"/>
                      <a:pt x="31974" y="0"/>
                      <a:pt x="35785" y="0"/>
                    </a:cubicBezTo>
                    <a:close/>
                  </a:path>
                </a:pathLst>
              </a:custGeom>
              <a:solidFill>
                <a:srgbClr val="A4EF8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88" name="Freeform: Shape 1487">
                <a:extLst>
                  <a:ext uri="{FF2B5EF4-FFF2-40B4-BE49-F238E27FC236}">
                    <a16:creationId xmlns:a16="http://schemas.microsoft.com/office/drawing/2014/main" id="{5929A167-4D9E-CB4C-1194-71FE7F5028BD}"/>
                  </a:ext>
                </a:extLst>
              </p:cNvPr>
              <p:cNvSpPr/>
              <p:nvPr/>
            </p:nvSpPr>
            <p:spPr>
              <a:xfrm>
                <a:off x="5867401" y="4670345"/>
                <a:ext cx="50109" cy="35004"/>
              </a:xfrm>
              <a:custGeom>
                <a:avLst/>
                <a:gdLst>
                  <a:gd name="connsiteX0" fmla="*/ 49530 w 50109"/>
                  <a:gd name="connsiteY0" fmla="*/ 35004 h 35004"/>
                  <a:gd name="connsiteX1" fmla="*/ 11430 w 50109"/>
                  <a:gd name="connsiteY1" fmla="*/ 23574 h 35004"/>
                  <a:gd name="connsiteX2" fmla="*/ 0 w 50109"/>
                  <a:gd name="connsiteY2" fmla="*/ 8335 h 35004"/>
                  <a:gd name="connsiteX3" fmla="*/ 11430 w 50109"/>
                  <a:gd name="connsiteY3" fmla="*/ 714 h 35004"/>
                  <a:gd name="connsiteX4" fmla="*/ 49530 w 50109"/>
                  <a:gd name="connsiteY4" fmla="*/ 35004 h 35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09" h="35004">
                    <a:moveTo>
                      <a:pt x="49530" y="35004"/>
                    </a:moveTo>
                    <a:cubicBezTo>
                      <a:pt x="34290" y="35004"/>
                      <a:pt x="26670" y="19764"/>
                      <a:pt x="11430" y="23574"/>
                    </a:cubicBezTo>
                    <a:cubicBezTo>
                      <a:pt x="3810" y="23574"/>
                      <a:pt x="0" y="15954"/>
                      <a:pt x="0" y="8335"/>
                    </a:cubicBezTo>
                    <a:cubicBezTo>
                      <a:pt x="0" y="714"/>
                      <a:pt x="7620" y="714"/>
                      <a:pt x="11430" y="714"/>
                    </a:cubicBezTo>
                    <a:cubicBezTo>
                      <a:pt x="38100" y="-3096"/>
                      <a:pt x="53340" y="8335"/>
                      <a:pt x="49530" y="35004"/>
                    </a:cubicBezTo>
                    <a:close/>
                  </a:path>
                </a:pathLst>
              </a:custGeom>
              <a:solidFill>
                <a:srgbClr val="C6F5B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89" name="Freeform: Shape 1488">
                <a:extLst>
                  <a:ext uri="{FF2B5EF4-FFF2-40B4-BE49-F238E27FC236}">
                    <a16:creationId xmlns:a16="http://schemas.microsoft.com/office/drawing/2014/main" id="{298FB91F-23AB-FA8F-9D17-B344AE0013AB}"/>
                  </a:ext>
                </a:extLst>
              </p:cNvPr>
              <p:cNvSpPr/>
              <p:nvPr/>
            </p:nvSpPr>
            <p:spPr>
              <a:xfrm>
                <a:off x="4034791" y="5265419"/>
                <a:ext cx="51108" cy="41910"/>
              </a:xfrm>
              <a:custGeom>
                <a:avLst/>
                <a:gdLst>
                  <a:gd name="connsiteX0" fmla="*/ 0 w 51108"/>
                  <a:gd name="connsiteY0" fmla="*/ 34290 h 41910"/>
                  <a:gd name="connsiteX1" fmla="*/ 26670 w 51108"/>
                  <a:gd name="connsiteY1" fmla="*/ 0 h 41910"/>
                  <a:gd name="connsiteX2" fmla="*/ 30480 w 51108"/>
                  <a:gd name="connsiteY2" fmla="*/ 0 h 41910"/>
                  <a:gd name="connsiteX3" fmla="*/ 49530 w 51108"/>
                  <a:gd name="connsiteY3" fmla="*/ 15240 h 41910"/>
                  <a:gd name="connsiteX4" fmla="*/ 45720 w 51108"/>
                  <a:gd name="connsiteY4" fmla="*/ 30480 h 41910"/>
                  <a:gd name="connsiteX5" fmla="*/ 11430 w 51108"/>
                  <a:gd name="connsiteY5" fmla="*/ 41910 h 41910"/>
                  <a:gd name="connsiteX6" fmla="*/ 0 w 51108"/>
                  <a:gd name="connsiteY6" fmla="*/ 34290 h 41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108" h="41910">
                    <a:moveTo>
                      <a:pt x="0" y="34290"/>
                    </a:moveTo>
                    <a:cubicBezTo>
                      <a:pt x="7620" y="22860"/>
                      <a:pt x="15240" y="11430"/>
                      <a:pt x="26670" y="0"/>
                    </a:cubicBezTo>
                    <a:cubicBezTo>
                      <a:pt x="26670" y="0"/>
                      <a:pt x="26670" y="0"/>
                      <a:pt x="30480" y="0"/>
                    </a:cubicBezTo>
                    <a:cubicBezTo>
                      <a:pt x="41910" y="3810"/>
                      <a:pt x="45720" y="7620"/>
                      <a:pt x="49530" y="15240"/>
                    </a:cubicBezTo>
                    <a:cubicBezTo>
                      <a:pt x="53340" y="19050"/>
                      <a:pt x="49530" y="26670"/>
                      <a:pt x="45720" y="30480"/>
                    </a:cubicBezTo>
                    <a:cubicBezTo>
                      <a:pt x="34290" y="34290"/>
                      <a:pt x="22860" y="38100"/>
                      <a:pt x="11430" y="41910"/>
                    </a:cubicBezTo>
                    <a:cubicBezTo>
                      <a:pt x="7620" y="41910"/>
                      <a:pt x="0" y="41910"/>
                      <a:pt x="0" y="34290"/>
                    </a:cubicBezTo>
                    <a:close/>
                  </a:path>
                </a:pathLst>
              </a:custGeom>
              <a:solidFill>
                <a:srgbClr val="A3EF8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90" name="Freeform: Shape 1489">
                <a:extLst>
                  <a:ext uri="{FF2B5EF4-FFF2-40B4-BE49-F238E27FC236}">
                    <a16:creationId xmlns:a16="http://schemas.microsoft.com/office/drawing/2014/main" id="{B76BD031-9DCB-D376-6885-A5F2436C2143}"/>
                  </a:ext>
                </a:extLst>
              </p:cNvPr>
              <p:cNvSpPr/>
              <p:nvPr/>
            </p:nvSpPr>
            <p:spPr>
              <a:xfrm>
                <a:off x="6492240" y="4873643"/>
                <a:ext cx="48222" cy="39351"/>
              </a:xfrm>
              <a:custGeom>
                <a:avLst/>
                <a:gdLst>
                  <a:gd name="connsiteX0" fmla="*/ 0 w 48222"/>
                  <a:gd name="connsiteY0" fmla="*/ 10776 h 39351"/>
                  <a:gd name="connsiteX1" fmla="*/ 19050 w 48222"/>
                  <a:gd name="connsiteY1" fmla="*/ 3156 h 39351"/>
                  <a:gd name="connsiteX2" fmla="*/ 41910 w 48222"/>
                  <a:gd name="connsiteY2" fmla="*/ 18396 h 39351"/>
                  <a:gd name="connsiteX3" fmla="*/ 45720 w 48222"/>
                  <a:gd name="connsiteY3" fmla="*/ 33636 h 39351"/>
                  <a:gd name="connsiteX4" fmla="*/ 26670 w 48222"/>
                  <a:gd name="connsiteY4" fmla="*/ 33636 h 39351"/>
                  <a:gd name="connsiteX5" fmla="*/ 11430 w 48222"/>
                  <a:gd name="connsiteY5" fmla="*/ 26016 h 39351"/>
                  <a:gd name="connsiteX6" fmla="*/ 0 w 48222"/>
                  <a:gd name="connsiteY6" fmla="*/ 10776 h 39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22" h="39351">
                    <a:moveTo>
                      <a:pt x="0" y="10776"/>
                    </a:moveTo>
                    <a:cubicBezTo>
                      <a:pt x="0" y="3156"/>
                      <a:pt x="11430" y="-4464"/>
                      <a:pt x="19050" y="3156"/>
                    </a:cubicBezTo>
                    <a:cubicBezTo>
                      <a:pt x="26670" y="6966"/>
                      <a:pt x="34290" y="14586"/>
                      <a:pt x="41910" y="18396"/>
                    </a:cubicBezTo>
                    <a:cubicBezTo>
                      <a:pt x="49530" y="22206"/>
                      <a:pt x="49530" y="29826"/>
                      <a:pt x="45720" y="33636"/>
                    </a:cubicBezTo>
                    <a:cubicBezTo>
                      <a:pt x="41910" y="41256"/>
                      <a:pt x="34290" y="41256"/>
                      <a:pt x="26670" y="33636"/>
                    </a:cubicBezTo>
                    <a:cubicBezTo>
                      <a:pt x="22860" y="29826"/>
                      <a:pt x="15240" y="29826"/>
                      <a:pt x="11430" y="26016"/>
                    </a:cubicBezTo>
                    <a:cubicBezTo>
                      <a:pt x="7620" y="26016"/>
                      <a:pt x="0" y="18396"/>
                      <a:pt x="0" y="10776"/>
                    </a:cubicBezTo>
                    <a:close/>
                  </a:path>
                </a:pathLst>
              </a:custGeom>
              <a:solidFill>
                <a:srgbClr val="B3F29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91" name="Freeform: Shape 1490">
                <a:extLst>
                  <a:ext uri="{FF2B5EF4-FFF2-40B4-BE49-F238E27FC236}">
                    <a16:creationId xmlns:a16="http://schemas.microsoft.com/office/drawing/2014/main" id="{D4A69CC7-6916-BF25-7C58-AA530A4B3AA3}"/>
                  </a:ext>
                </a:extLst>
              </p:cNvPr>
              <p:cNvSpPr/>
              <p:nvPr/>
            </p:nvSpPr>
            <p:spPr>
              <a:xfrm>
                <a:off x="4754124" y="5539739"/>
                <a:ext cx="57906" cy="29172"/>
              </a:xfrm>
              <a:custGeom>
                <a:avLst/>
                <a:gdLst>
                  <a:gd name="connsiteX0" fmla="*/ 38857 w 57906"/>
                  <a:gd name="connsiteY0" fmla="*/ 0 h 29172"/>
                  <a:gd name="connsiteX1" fmla="*/ 42667 w 57906"/>
                  <a:gd name="connsiteY1" fmla="*/ 0 h 29172"/>
                  <a:gd name="connsiteX2" fmla="*/ 57907 w 57906"/>
                  <a:gd name="connsiteY2" fmla="*/ 7620 h 29172"/>
                  <a:gd name="connsiteX3" fmla="*/ 46477 w 57906"/>
                  <a:gd name="connsiteY3" fmla="*/ 15240 h 29172"/>
                  <a:gd name="connsiteX4" fmla="*/ 23617 w 57906"/>
                  <a:gd name="connsiteY4" fmla="*/ 26670 h 29172"/>
                  <a:gd name="connsiteX5" fmla="*/ 757 w 57906"/>
                  <a:gd name="connsiteY5" fmla="*/ 22860 h 29172"/>
                  <a:gd name="connsiteX6" fmla="*/ 15997 w 57906"/>
                  <a:gd name="connsiteY6" fmla="*/ 0 h 29172"/>
                  <a:gd name="connsiteX7" fmla="*/ 38857 w 57906"/>
                  <a:gd name="connsiteY7" fmla="*/ 0 h 2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906" h="29172">
                    <a:moveTo>
                      <a:pt x="38857" y="0"/>
                    </a:moveTo>
                    <a:cubicBezTo>
                      <a:pt x="42667" y="0"/>
                      <a:pt x="42667" y="0"/>
                      <a:pt x="42667" y="0"/>
                    </a:cubicBezTo>
                    <a:cubicBezTo>
                      <a:pt x="46477" y="3810"/>
                      <a:pt x="57907" y="0"/>
                      <a:pt x="57907" y="7620"/>
                    </a:cubicBezTo>
                    <a:cubicBezTo>
                      <a:pt x="57907" y="15240"/>
                      <a:pt x="50287" y="15240"/>
                      <a:pt x="46477" y="15240"/>
                    </a:cubicBezTo>
                    <a:cubicBezTo>
                      <a:pt x="38857" y="15240"/>
                      <a:pt x="31237" y="22860"/>
                      <a:pt x="23617" y="26670"/>
                    </a:cubicBezTo>
                    <a:cubicBezTo>
                      <a:pt x="12187" y="30480"/>
                      <a:pt x="757" y="30480"/>
                      <a:pt x="757" y="22860"/>
                    </a:cubicBezTo>
                    <a:cubicBezTo>
                      <a:pt x="-3053" y="19050"/>
                      <a:pt x="8377" y="3810"/>
                      <a:pt x="15997" y="0"/>
                    </a:cubicBezTo>
                    <a:cubicBezTo>
                      <a:pt x="23617" y="0"/>
                      <a:pt x="31237" y="0"/>
                      <a:pt x="38857" y="0"/>
                    </a:cubicBezTo>
                    <a:close/>
                  </a:path>
                </a:pathLst>
              </a:custGeom>
              <a:solidFill>
                <a:srgbClr val="BDF4A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92" name="Freeform: Shape 1491">
                <a:extLst>
                  <a:ext uri="{FF2B5EF4-FFF2-40B4-BE49-F238E27FC236}">
                    <a16:creationId xmlns:a16="http://schemas.microsoft.com/office/drawing/2014/main" id="{BD17F4CC-15C7-014C-913A-B073C1D88671}"/>
                  </a:ext>
                </a:extLst>
              </p:cNvPr>
              <p:cNvSpPr/>
              <p:nvPr/>
            </p:nvSpPr>
            <p:spPr>
              <a:xfrm>
                <a:off x="6584988" y="4420552"/>
                <a:ext cx="63462" cy="45758"/>
              </a:xfrm>
              <a:custGeom>
                <a:avLst/>
                <a:gdLst>
                  <a:gd name="connsiteX0" fmla="*/ 48223 w 63462"/>
                  <a:gd name="connsiteY0" fmla="*/ 44767 h 45758"/>
                  <a:gd name="connsiteX1" fmla="*/ 40602 w 63462"/>
                  <a:gd name="connsiteY1" fmla="*/ 40957 h 45758"/>
                  <a:gd name="connsiteX2" fmla="*/ 6313 w 63462"/>
                  <a:gd name="connsiteY2" fmla="*/ 18098 h 45758"/>
                  <a:gd name="connsiteX3" fmla="*/ 2502 w 63462"/>
                  <a:gd name="connsiteY3" fmla="*/ 2857 h 45758"/>
                  <a:gd name="connsiteX4" fmla="*/ 17743 w 63462"/>
                  <a:gd name="connsiteY4" fmla="*/ 2857 h 45758"/>
                  <a:gd name="connsiteX5" fmla="*/ 48223 w 63462"/>
                  <a:gd name="connsiteY5" fmla="*/ 18098 h 45758"/>
                  <a:gd name="connsiteX6" fmla="*/ 63463 w 63462"/>
                  <a:gd name="connsiteY6" fmla="*/ 29528 h 45758"/>
                  <a:gd name="connsiteX7" fmla="*/ 48223 w 63462"/>
                  <a:gd name="connsiteY7" fmla="*/ 44767 h 45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62" h="45758">
                    <a:moveTo>
                      <a:pt x="48223" y="44767"/>
                    </a:moveTo>
                    <a:cubicBezTo>
                      <a:pt x="48223" y="44767"/>
                      <a:pt x="44413" y="44767"/>
                      <a:pt x="40602" y="40957"/>
                    </a:cubicBezTo>
                    <a:cubicBezTo>
                      <a:pt x="29173" y="33338"/>
                      <a:pt x="17743" y="25717"/>
                      <a:pt x="6313" y="18098"/>
                    </a:cubicBezTo>
                    <a:cubicBezTo>
                      <a:pt x="-1307" y="14288"/>
                      <a:pt x="-1307" y="10478"/>
                      <a:pt x="2502" y="2857"/>
                    </a:cubicBezTo>
                    <a:cubicBezTo>
                      <a:pt x="6313" y="-952"/>
                      <a:pt x="13932" y="-952"/>
                      <a:pt x="17743" y="2857"/>
                    </a:cubicBezTo>
                    <a:cubicBezTo>
                      <a:pt x="25363" y="10478"/>
                      <a:pt x="32982" y="18098"/>
                      <a:pt x="48223" y="18098"/>
                    </a:cubicBezTo>
                    <a:cubicBezTo>
                      <a:pt x="55843" y="18098"/>
                      <a:pt x="59652" y="21907"/>
                      <a:pt x="63463" y="29528"/>
                    </a:cubicBezTo>
                    <a:cubicBezTo>
                      <a:pt x="63463" y="40957"/>
                      <a:pt x="59652" y="48578"/>
                      <a:pt x="48223" y="44767"/>
                    </a:cubicBezTo>
                    <a:close/>
                  </a:path>
                </a:pathLst>
              </a:custGeom>
              <a:solidFill>
                <a:srgbClr val="CFF7C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93" name="Freeform: Shape 1492">
                <a:extLst>
                  <a:ext uri="{FF2B5EF4-FFF2-40B4-BE49-F238E27FC236}">
                    <a16:creationId xmlns:a16="http://schemas.microsoft.com/office/drawing/2014/main" id="{31FD5149-F596-7FEB-2F5A-7D3C824B13AF}"/>
                  </a:ext>
                </a:extLst>
              </p:cNvPr>
              <p:cNvSpPr/>
              <p:nvPr/>
            </p:nvSpPr>
            <p:spPr>
              <a:xfrm>
                <a:off x="6948851" y="4059959"/>
                <a:ext cx="57739" cy="37285"/>
              </a:xfrm>
              <a:custGeom>
                <a:avLst/>
                <a:gdLst>
                  <a:gd name="connsiteX0" fmla="*/ 42499 w 57739"/>
                  <a:gd name="connsiteY0" fmla="*/ 35791 h 37285"/>
                  <a:gd name="connsiteX1" fmla="*/ 27260 w 57739"/>
                  <a:gd name="connsiteY1" fmla="*/ 35791 h 37285"/>
                  <a:gd name="connsiteX2" fmla="*/ 4399 w 57739"/>
                  <a:gd name="connsiteY2" fmla="*/ 28171 h 37285"/>
                  <a:gd name="connsiteX3" fmla="*/ 4399 w 57739"/>
                  <a:gd name="connsiteY3" fmla="*/ 12931 h 37285"/>
                  <a:gd name="connsiteX4" fmla="*/ 15830 w 57739"/>
                  <a:gd name="connsiteY4" fmla="*/ 12931 h 37285"/>
                  <a:gd name="connsiteX5" fmla="*/ 27260 w 57739"/>
                  <a:gd name="connsiteY5" fmla="*/ 9121 h 37285"/>
                  <a:gd name="connsiteX6" fmla="*/ 42499 w 57739"/>
                  <a:gd name="connsiteY6" fmla="*/ 5311 h 37285"/>
                  <a:gd name="connsiteX7" fmla="*/ 53930 w 57739"/>
                  <a:gd name="connsiteY7" fmla="*/ 12931 h 37285"/>
                  <a:gd name="connsiteX8" fmla="*/ 57739 w 57739"/>
                  <a:gd name="connsiteY8" fmla="*/ 28171 h 37285"/>
                  <a:gd name="connsiteX9" fmla="*/ 42499 w 57739"/>
                  <a:gd name="connsiteY9" fmla="*/ 35791 h 3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739" h="37285">
                    <a:moveTo>
                      <a:pt x="42499" y="35791"/>
                    </a:moveTo>
                    <a:cubicBezTo>
                      <a:pt x="38689" y="35791"/>
                      <a:pt x="34880" y="35791"/>
                      <a:pt x="27260" y="35791"/>
                    </a:cubicBezTo>
                    <a:cubicBezTo>
                      <a:pt x="19639" y="39601"/>
                      <a:pt x="12019" y="35791"/>
                      <a:pt x="4399" y="28171"/>
                    </a:cubicBezTo>
                    <a:cubicBezTo>
                      <a:pt x="589" y="24361"/>
                      <a:pt x="-3220" y="20551"/>
                      <a:pt x="4399" y="12931"/>
                    </a:cubicBezTo>
                    <a:cubicBezTo>
                      <a:pt x="8210" y="9121"/>
                      <a:pt x="12019" y="9121"/>
                      <a:pt x="15830" y="12931"/>
                    </a:cubicBezTo>
                    <a:cubicBezTo>
                      <a:pt x="23449" y="16741"/>
                      <a:pt x="27260" y="12931"/>
                      <a:pt x="27260" y="9121"/>
                    </a:cubicBezTo>
                    <a:cubicBezTo>
                      <a:pt x="27260" y="-2309"/>
                      <a:pt x="34880" y="-2309"/>
                      <a:pt x="42499" y="5311"/>
                    </a:cubicBezTo>
                    <a:cubicBezTo>
                      <a:pt x="46310" y="9121"/>
                      <a:pt x="50119" y="12931"/>
                      <a:pt x="53930" y="12931"/>
                    </a:cubicBezTo>
                    <a:cubicBezTo>
                      <a:pt x="57739" y="16741"/>
                      <a:pt x="57739" y="24361"/>
                      <a:pt x="57739" y="28171"/>
                    </a:cubicBezTo>
                    <a:cubicBezTo>
                      <a:pt x="53930" y="39601"/>
                      <a:pt x="46310" y="35791"/>
                      <a:pt x="42499" y="35791"/>
                    </a:cubicBezTo>
                    <a:close/>
                  </a:path>
                </a:pathLst>
              </a:custGeom>
              <a:solidFill>
                <a:srgbClr val="A7F08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94" name="Freeform: Shape 1493">
                <a:extLst>
                  <a:ext uri="{FF2B5EF4-FFF2-40B4-BE49-F238E27FC236}">
                    <a16:creationId xmlns:a16="http://schemas.microsoft.com/office/drawing/2014/main" id="{560AA661-E883-E90D-09EF-59A06DD0CF38}"/>
                  </a:ext>
                </a:extLst>
              </p:cNvPr>
              <p:cNvSpPr/>
              <p:nvPr/>
            </p:nvSpPr>
            <p:spPr>
              <a:xfrm>
                <a:off x="6278881" y="4440766"/>
                <a:ext cx="49530" cy="33668"/>
              </a:xfrm>
              <a:custGeom>
                <a:avLst/>
                <a:gdLst>
                  <a:gd name="connsiteX0" fmla="*/ 0 w 49530"/>
                  <a:gd name="connsiteY0" fmla="*/ 9313 h 33668"/>
                  <a:gd name="connsiteX1" fmla="*/ 3810 w 49530"/>
                  <a:gd name="connsiteY1" fmla="*/ 5503 h 33668"/>
                  <a:gd name="connsiteX2" fmla="*/ 49530 w 49530"/>
                  <a:gd name="connsiteY2" fmla="*/ 16933 h 33668"/>
                  <a:gd name="connsiteX3" fmla="*/ 49530 w 49530"/>
                  <a:gd name="connsiteY3" fmla="*/ 24553 h 33668"/>
                  <a:gd name="connsiteX4" fmla="*/ 19050 w 49530"/>
                  <a:gd name="connsiteY4" fmla="*/ 32173 h 33668"/>
                  <a:gd name="connsiteX5" fmla="*/ 0 w 49530"/>
                  <a:gd name="connsiteY5" fmla="*/ 9313 h 33668"/>
                  <a:gd name="connsiteX6" fmla="*/ 0 w 49530"/>
                  <a:gd name="connsiteY6" fmla="*/ 9313 h 33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30" h="33668">
                    <a:moveTo>
                      <a:pt x="0" y="9313"/>
                    </a:moveTo>
                    <a:cubicBezTo>
                      <a:pt x="0" y="9313"/>
                      <a:pt x="3810" y="5503"/>
                      <a:pt x="3810" y="5503"/>
                    </a:cubicBezTo>
                    <a:cubicBezTo>
                      <a:pt x="19050" y="-5927"/>
                      <a:pt x="41910" y="1693"/>
                      <a:pt x="49530" y="16933"/>
                    </a:cubicBezTo>
                    <a:cubicBezTo>
                      <a:pt x="49530" y="16933"/>
                      <a:pt x="49530" y="20743"/>
                      <a:pt x="49530" y="24553"/>
                    </a:cubicBezTo>
                    <a:cubicBezTo>
                      <a:pt x="41910" y="32173"/>
                      <a:pt x="34290" y="35983"/>
                      <a:pt x="19050" y="32173"/>
                    </a:cubicBezTo>
                    <a:cubicBezTo>
                      <a:pt x="11430" y="28363"/>
                      <a:pt x="3810" y="20743"/>
                      <a:pt x="0" y="9313"/>
                    </a:cubicBezTo>
                    <a:cubicBezTo>
                      <a:pt x="0" y="13123"/>
                      <a:pt x="0" y="13123"/>
                      <a:pt x="0" y="9313"/>
                    </a:cubicBezTo>
                    <a:close/>
                  </a:path>
                </a:pathLst>
              </a:custGeom>
              <a:solidFill>
                <a:srgbClr val="D7F8C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95" name="Freeform: Shape 1494">
                <a:extLst>
                  <a:ext uri="{FF2B5EF4-FFF2-40B4-BE49-F238E27FC236}">
                    <a16:creationId xmlns:a16="http://schemas.microsoft.com/office/drawing/2014/main" id="{EF76A45E-BCD4-BEB6-5D05-D48D6F8510D4}"/>
                  </a:ext>
                </a:extLst>
              </p:cNvPr>
              <p:cNvSpPr/>
              <p:nvPr/>
            </p:nvSpPr>
            <p:spPr>
              <a:xfrm>
                <a:off x="4945381" y="5664041"/>
                <a:ext cx="71966" cy="32947"/>
              </a:xfrm>
              <a:custGeom>
                <a:avLst/>
                <a:gdLst>
                  <a:gd name="connsiteX0" fmla="*/ 0 w 71966"/>
                  <a:gd name="connsiteY0" fmla="*/ 16669 h 32947"/>
                  <a:gd name="connsiteX1" fmla="*/ 11430 w 71966"/>
                  <a:gd name="connsiteY1" fmla="*/ 9048 h 32947"/>
                  <a:gd name="connsiteX2" fmla="*/ 49530 w 71966"/>
                  <a:gd name="connsiteY2" fmla="*/ 1429 h 32947"/>
                  <a:gd name="connsiteX3" fmla="*/ 68580 w 71966"/>
                  <a:gd name="connsiteY3" fmla="*/ 12859 h 32947"/>
                  <a:gd name="connsiteX4" fmla="*/ 68580 w 71966"/>
                  <a:gd name="connsiteY4" fmla="*/ 20479 h 32947"/>
                  <a:gd name="connsiteX5" fmla="*/ 68580 w 71966"/>
                  <a:gd name="connsiteY5" fmla="*/ 31909 h 32947"/>
                  <a:gd name="connsiteX6" fmla="*/ 57150 w 71966"/>
                  <a:gd name="connsiteY6" fmla="*/ 24289 h 32947"/>
                  <a:gd name="connsiteX7" fmla="*/ 22860 w 71966"/>
                  <a:gd name="connsiteY7" fmla="*/ 20479 h 32947"/>
                  <a:gd name="connsiteX8" fmla="*/ 11430 w 71966"/>
                  <a:gd name="connsiteY8" fmla="*/ 20479 h 32947"/>
                  <a:gd name="connsiteX9" fmla="*/ 0 w 71966"/>
                  <a:gd name="connsiteY9" fmla="*/ 16669 h 32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966" h="32947">
                    <a:moveTo>
                      <a:pt x="0" y="16669"/>
                    </a:moveTo>
                    <a:cubicBezTo>
                      <a:pt x="0" y="12859"/>
                      <a:pt x="7620" y="9048"/>
                      <a:pt x="11430" y="9048"/>
                    </a:cubicBezTo>
                    <a:cubicBezTo>
                      <a:pt x="22860" y="9048"/>
                      <a:pt x="34290" y="5239"/>
                      <a:pt x="49530" y="1429"/>
                    </a:cubicBezTo>
                    <a:cubicBezTo>
                      <a:pt x="57150" y="-2381"/>
                      <a:pt x="64770" y="1429"/>
                      <a:pt x="68580" y="12859"/>
                    </a:cubicBezTo>
                    <a:cubicBezTo>
                      <a:pt x="68580" y="16669"/>
                      <a:pt x="68580" y="16669"/>
                      <a:pt x="68580" y="20479"/>
                    </a:cubicBezTo>
                    <a:cubicBezTo>
                      <a:pt x="68580" y="24289"/>
                      <a:pt x="76200" y="31909"/>
                      <a:pt x="68580" y="31909"/>
                    </a:cubicBezTo>
                    <a:cubicBezTo>
                      <a:pt x="60960" y="35719"/>
                      <a:pt x="60960" y="28098"/>
                      <a:pt x="57150" y="24289"/>
                    </a:cubicBezTo>
                    <a:cubicBezTo>
                      <a:pt x="45720" y="12859"/>
                      <a:pt x="34290" y="16669"/>
                      <a:pt x="22860" y="20479"/>
                    </a:cubicBezTo>
                    <a:cubicBezTo>
                      <a:pt x="19050" y="24289"/>
                      <a:pt x="15240" y="24289"/>
                      <a:pt x="11430" y="20479"/>
                    </a:cubicBezTo>
                    <a:cubicBezTo>
                      <a:pt x="3810" y="24289"/>
                      <a:pt x="0" y="20479"/>
                      <a:pt x="0" y="16669"/>
                    </a:cubicBezTo>
                    <a:close/>
                  </a:path>
                </a:pathLst>
              </a:custGeom>
              <a:solidFill>
                <a:srgbClr val="BBF3A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96" name="Freeform: Shape 1495">
                <a:extLst>
                  <a:ext uri="{FF2B5EF4-FFF2-40B4-BE49-F238E27FC236}">
                    <a16:creationId xmlns:a16="http://schemas.microsoft.com/office/drawing/2014/main" id="{49423257-C326-DF97-A867-A4A39D07AE2D}"/>
                  </a:ext>
                </a:extLst>
              </p:cNvPr>
              <p:cNvSpPr/>
              <p:nvPr/>
            </p:nvSpPr>
            <p:spPr>
              <a:xfrm>
                <a:off x="8206740" y="4705350"/>
                <a:ext cx="41910" cy="38100"/>
              </a:xfrm>
              <a:custGeom>
                <a:avLst/>
                <a:gdLst>
                  <a:gd name="connsiteX0" fmla="*/ 0 w 41910"/>
                  <a:gd name="connsiteY0" fmla="*/ 22860 h 38100"/>
                  <a:gd name="connsiteX1" fmla="*/ 19050 w 41910"/>
                  <a:gd name="connsiteY1" fmla="*/ 0 h 38100"/>
                  <a:gd name="connsiteX2" fmla="*/ 41910 w 41910"/>
                  <a:gd name="connsiteY2" fmla="*/ 19050 h 38100"/>
                  <a:gd name="connsiteX3" fmla="*/ 19050 w 41910"/>
                  <a:gd name="connsiteY3" fmla="*/ 38100 h 38100"/>
                  <a:gd name="connsiteX4" fmla="*/ 0 w 41910"/>
                  <a:gd name="connsiteY4" fmla="*/ 2286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10" h="38100">
                    <a:moveTo>
                      <a:pt x="0" y="22860"/>
                    </a:moveTo>
                    <a:cubicBezTo>
                      <a:pt x="0" y="11430"/>
                      <a:pt x="11430" y="0"/>
                      <a:pt x="19050" y="0"/>
                    </a:cubicBezTo>
                    <a:cubicBezTo>
                      <a:pt x="26670" y="0"/>
                      <a:pt x="41910" y="11430"/>
                      <a:pt x="41910" y="19050"/>
                    </a:cubicBezTo>
                    <a:cubicBezTo>
                      <a:pt x="38100" y="34290"/>
                      <a:pt x="34290" y="38100"/>
                      <a:pt x="19050" y="38100"/>
                    </a:cubicBezTo>
                    <a:cubicBezTo>
                      <a:pt x="7620" y="38100"/>
                      <a:pt x="0" y="34290"/>
                      <a:pt x="0" y="22860"/>
                    </a:cubicBezTo>
                    <a:close/>
                  </a:path>
                </a:pathLst>
              </a:custGeom>
              <a:solidFill>
                <a:srgbClr val="A7F08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97" name="Freeform: Shape 1496">
                <a:extLst>
                  <a:ext uri="{FF2B5EF4-FFF2-40B4-BE49-F238E27FC236}">
                    <a16:creationId xmlns:a16="http://schemas.microsoft.com/office/drawing/2014/main" id="{4635A7FB-48A2-F5B2-8B41-5489743F3BC1}"/>
                  </a:ext>
                </a:extLst>
              </p:cNvPr>
              <p:cNvSpPr/>
              <p:nvPr/>
            </p:nvSpPr>
            <p:spPr>
              <a:xfrm>
                <a:off x="4392931" y="5029200"/>
                <a:ext cx="60959" cy="42499"/>
              </a:xfrm>
              <a:custGeom>
                <a:avLst/>
                <a:gdLst>
                  <a:gd name="connsiteX0" fmla="*/ 60960 w 60959"/>
                  <a:gd name="connsiteY0" fmla="*/ 38100 h 42499"/>
                  <a:gd name="connsiteX1" fmla="*/ 38100 w 60959"/>
                  <a:gd name="connsiteY1" fmla="*/ 38100 h 42499"/>
                  <a:gd name="connsiteX2" fmla="*/ 19050 w 60959"/>
                  <a:gd name="connsiteY2" fmla="*/ 30480 h 42499"/>
                  <a:gd name="connsiteX3" fmla="*/ 0 w 60959"/>
                  <a:gd name="connsiteY3" fmla="*/ 11430 h 42499"/>
                  <a:gd name="connsiteX4" fmla="*/ 11430 w 60959"/>
                  <a:gd name="connsiteY4" fmla="*/ 0 h 42499"/>
                  <a:gd name="connsiteX5" fmla="*/ 34290 w 60959"/>
                  <a:gd name="connsiteY5" fmla="*/ 11430 h 42499"/>
                  <a:gd name="connsiteX6" fmla="*/ 60960 w 60959"/>
                  <a:gd name="connsiteY6" fmla="*/ 38100 h 42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959" h="42499">
                    <a:moveTo>
                      <a:pt x="60960" y="38100"/>
                    </a:moveTo>
                    <a:cubicBezTo>
                      <a:pt x="53340" y="45720"/>
                      <a:pt x="45720" y="41910"/>
                      <a:pt x="38100" y="38100"/>
                    </a:cubicBezTo>
                    <a:cubicBezTo>
                      <a:pt x="30480" y="34290"/>
                      <a:pt x="26670" y="34290"/>
                      <a:pt x="19050" y="30480"/>
                    </a:cubicBezTo>
                    <a:cubicBezTo>
                      <a:pt x="7620" y="26670"/>
                      <a:pt x="0" y="19050"/>
                      <a:pt x="0" y="11430"/>
                    </a:cubicBezTo>
                    <a:cubicBezTo>
                      <a:pt x="0" y="3810"/>
                      <a:pt x="3810" y="3810"/>
                      <a:pt x="11430" y="0"/>
                    </a:cubicBezTo>
                    <a:cubicBezTo>
                      <a:pt x="22860" y="0"/>
                      <a:pt x="34290" y="3810"/>
                      <a:pt x="34290" y="11430"/>
                    </a:cubicBezTo>
                    <a:cubicBezTo>
                      <a:pt x="38100" y="26670"/>
                      <a:pt x="49530" y="34290"/>
                      <a:pt x="60960" y="38100"/>
                    </a:cubicBezTo>
                    <a:close/>
                  </a:path>
                </a:pathLst>
              </a:custGeom>
              <a:solidFill>
                <a:srgbClr val="9FEE8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98" name="Freeform: Shape 1497">
                <a:extLst>
                  <a:ext uri="{FF2B5EF4-FFF2-40B4-BE49-F238E27FC236}">
                    <a16:creationId xmlns:a16="http://schemas.microsoft.com/office/drawing/2014/main" id="{461511AA-F5AB-3D2A-4DCD-E54C43548D8B}"/>
                  </a:ext>
                </a:extLst>
              </p:cNvPr>
              <p:cNvSpPr/>
              <p:nvPr/>
            </p:nvSpPr>
            <p:spPr>
              <a:xfrm>
                <a:off x="7764781" y="4312919"/>
                <a:ext cx="64769" cy="38100"/>
              </a:xfrm>
              <a:custGeom>
                <a:avLst/>
                <a:gdLst>
                  <a:gd name="connsiteX0" fmla="*/ 26670 w 64769"/>
                  <a:gd name="connsiteY0" fmla="*/ 0 h 38100"/>
                  <a:gd name="connsiteX1" fmla="*/ 34290 w 64769"/>
                  <a:gd name="connsiteY1" fmla="*/ 3810 h 38100"/>
                  <a:gd name="connsiteX2" fmla="*/ 64770 w 64769"/>
                  <a:gd name="connsiteY2" fmla="*/ 19050 h 38100"/>
                  <a:gd name="connsiteX3" fmla="*/ 19050 w 64769"/>
                  <a:gd name="connsiteY3" fmla="*/ 22860 h 38100"/>
                  <a:gd name="connsiteX4" fmla="*/ 0 w 64769"/>
                  <a:gd name="connsiteY4" fmla="*/ 38100 h 38100"/>
                  <a:gd name="connsiteX5" fmla="*/ 26670 w 64769"/>
                  <a:gd name="connsiteY5"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769" h="38100">
                    <a:moveTo>
                      <a:pt x="26670" y="0"/>
                    </a:moveTo>
                    <a:cubicBezTo>
                      <a:pt x="30480" y="0"/>
                      <a:pt x="34290" y="0"/>
                      <a:pt x="34290" y="3810"/>
                    </a:cubicBezTo>
                    <a:cubicBezTo>
                      <a:pt x="41910" y="15240"/>
                      <a:pt x="41910" y="15240"/>
                      <a:pt x="64770" y="19050"/>
                    </a:cubicBezTo>
                    <a:cubicBezTo>
                      <a:pt x="53340" y="34290"/>
                      <a:pt x="53340" y="34290"/>
                      <a:pt x="19050" y="22860"/>
                    </a:cubicBezTo>
                    <a:cubicBezTo>
                      <a:pt x="15240" y="30480"/>
                      <a:pt x="11430" y="38100"/>
                      <a:pt x="0" y="38100"/>
                    </a:cubicBezTo>
                    <a:cubicBezTo>
                      <a:pt x="0" y="26670"/>
                      <a:pt x="19050" y="15240"/>
                      <a:pt x="26670" y="0"/>
                    </a:cubicBezTo>
                    <a:close/>
                  </a:path>
                </a:pathLst>
              </a:custGeom>
              <a:solidFill>
                <a:srgbClr val="D3F7C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499" name="Freeform: Shape 1498">
                <a:extLst>
                  <a:ext uri="{FF2B5EF4-FFF2-40B4-BE49-F238E27FC236}">
                    <a16:creationId xmlns:a16="http://schemas.microsoft.com/office/drawing/2014/main" id="{7FBF6C6F-B93C-2A00-494A-0D6F947BEDC1}"/>
                  </a:ext>
                </a:extLst>
              </p:cNvPr>
              <p:cNvSpPr/>
              <p:nvPr/>
            </p:nvSpPr>
            <p:spPr>
              <a:xfrm>
                <a:off x="4555769" y="4914900"/>
                <a:ext cx="42901" cy="34289"/>
              </a:xfrm>
              <a:custGeom>
                <a:avLst/>
                <a:gdLst>
                  <a:gd name="connsiteX0" fmla="*/ 16231 w 42901"/>
                  <a:gd name="connsiteY0" fmla="*/ 34290 h 34289"/>
                  <a:gd name="connsiteX1" fmla="*/ 991 w 42901"/>
                  <a:gd name="connsiteY1" fmla="*/ 11430 h 34289"/>
                  <a:gd name="connsiteX2" fmla="*/ 20041 w 42901"/>
                  <a:gd name="connsiteY2" fmla="*/ 0 h 34289"/>
                  <a:gd name="connsiteX3" fmla="*/ 42901 w 42901"/>
                  <a:gd name="connsiteY3" fmla="*/ 22860 h 34289"/>
                  <a:gd name="connsiteX4" fmla="*/ 16231 w 42901"/>
                  <a:gd name="connsiteY4" fmla="*/ 34290 h 34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01" h="34289">
                    <a:moveTo>
                      <a:pt x="16231" y="34290"/>
                    </a:moveTo>
                    <a:cubicBezTo>
                      <a:pt x="4801" y="34290"/>
                      <a:pt x="-2819" y="22860"/>
                      <a:pt x="991" y="11430"/>
                    </a:cubicBezTo>
                    <a:cubicBezTo>
                      <a:pt x="991" y="3810"/>
                      <a:pt x="12421" y="0"/>
                      <a:pt x="20041" y="0"/>
                    </a:cubicBezTo>
                    <a:cubicBezTo>
                      <a:pt x="31471" y="0"/>
                      <a:pt x="42901" y="11430"/>
                      <a:pt x="42901" y="22860"/>
                    </a:cubicBezTo>
                    <a:cubicBezTo>
                      <a:pt x="39091" y="30480"/>
                      <a:pt x="27661" y="34290"/>
                      <a:pt x="16231" y="34290"/>
                    </a:cubicBezTo>
                    <a:close/>
                  </a:path>
                </a:pathLst>
              </a:custGeom>
              <a:solidFill>
                <a:srgbClr val="ADF19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00" name="Freeform: Shape 1499">
                <a:extLst>
                  <a:ext uri="{FF2B5EF4-FFF2-40B4-BE49-F238E27FC236}">
                    <a16:creationId xmlns:a16="http://schemas.microsoft.com/office/drawing/2014/main" id="{7B314135-5657-4547-E05E-587FA4C56F64}"/>
                  </a:ext>
                </a:extLst>
              </p:cNvPr>
              <p:cNvSpPr/>
              <p:nvPr/>
            </p:nvSpPr>
            <p:spPr>
              <a:xfrm>
                <a:off x="7688581" y="4413277"/>
                <a:ext cx="45719" cy="31173"/>
              </a:xfrm>
              <a:custGeom>
                <a:avLst/>
                <a:gdLst>
                  <a:gd name="connsiteX0" fmla="*/ 0 w 45719"/>
                  <a:gd name="connsiteY0" fmla="*/ 13943 h 31173"/>
                  <a:gd name="connsiteX1" fmla="*/ 34290 w 45719"/>
                  <a:gd name="connsiteY1" fmla="*/ 2513 h 31173"/>
                  <a:gd name="connsiteX2" fmla="*/ 45720 w 45719"/>
                  <a:gd name="connsiteY2" fmla="*/ 17753 h 31173"/>
                  <a:gd name="connsiteX3" fmla="*/ 30480 w 45719"/>
                  <a:gd name="connsiteY3" fmla="*/ 25373 h 31173"/>
                  <a:gd name="connsiteX4" fmla="*/ 22860 w 45719"/>
                  <a:gd name="connsiteY4" fmla="*/ 29183 h 31173"/>
                  <a:gd name="connsiteX5" fmla="*/ 0 w 45719"/>
                  <a:gd name="connsiteY5" fmla="*/ 13943 h 3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19" h="31173">
                    <a:moveTo>
                      <a:pt x="0" y="13943"/>
                    </a:moveTo>
                    <a:cubicBezTo>
                      <a:pt x="0" y="6323"/>
                      <a:pt x="22860" y="-5107"/>
                      <a:pt x="34290" y="2513"/>
                    </a:cubicBezTo>
                    <a:cubicBezTo>
                      <a:pt x="41910" y="6323"/>
                      <a:pt x="45720" y="10133"/>
                      <a:pt x="45720" y="17753"/>
                    </a:cubicBezTo>
                    <a:cubicBezTo>
                      <a:pt x="45720" y="25373"/>
                      <a:pt x="38100" y="25373"/>
                      <a:pt x="30480" y="25373"/>
                    </a:cubicBezTo>
                    <a:cubicBezTo>
                      <a:pt x="26670" y="25373"/>
                      <a:pt x="22860" y="25373"/>
                      <a:pt x="22860" y="29183"/>
                    </a:cubicBezTo>
                    <a:cubicBezTo>
                      <a:pt x="7620" y="32993"/>
                      <a:pt x="0" y="32993"/>
                      <a:pt x="0" y="13943"/>
                    </a:cubicBezTo>
                    <a:close/>
                  </a:path>
                </a:pathLst>
              </a:custGeom>
              <a:solidFill>
                <a:srgbClr val="C6F5B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01" name="Freeform: Shape 1500">
                <a:extLst>
                  <a:ext uri="{FF2B5EF4-FFF2-40B4-BE49-F238E27FC236}">
                    <a16:creationId xmlns:a16="http://schemas.microsoft.com/office/drawing/2014/main" id="{ED4D090D-645D-397F-AA31-A1CD7565BEC8}"/>
                  </a:ext>
                </a:extLst>
              </p:cNvPr>
              <p:cNvSpPr/>
              <p:nvPr/>
            </p:nvSpPr>
            <p:spPr>
              <a:xfrm>
                <a:off x="5406390" y="4866677"/>
                <a:ext cx="38100" cy="48222"/>
              </a:xfrm>
              <a:custGeom>
                <a:avLst/>
                <a:gdLst>
                  <a:gd name="connsiteX0" fmla="*/ 38100 w 38100"/>
                  <a:gd name="connsiteY0" fmla="*/ 32983 h 48222"/>
                  <a:gd name="connsiteX1" fmla="*/ 22860 w 38100"/>
                  <a:gd name="connsiteY1" fmla="*/ 48223 h 48222"/>
                  <a:gd name="connsiteX2" fmla="*/ 0 w 38100"/>
                  <a:gd name="connsiteY2" fmla="*/ 32983 h 48222"/>
                  <a:gd name="connsiteX3" fmla="*/ 11430 w 38100"/>
                  <a:gd name="connsiteY3" fmla="*/ 2503 h 48222"/>
                  <a:gd name="connsiteX4" fmla="*/ 26670 w 38100"/>
                  <a:gd name="connsiteY4" fmla="*/ 6313 h 48222"/>
                  <a:gd name="connsiteX5" fmla="*/ 38100 w 38100"/>
                  <a:gd name="connsiteY5" fmla="*/ 32983 h 4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00" h="48222">
                    <a:moveTo>
                      <a:pt x="38100" y="32983"/>
                    </a:moveTo>
                    <a:cubicBezTo>
                      <a:pt x="34290" y="40603"/>
                      <a:pt x="34290" y="48223"/>
                      <a:pt x="22860" y="48223"/>
                    </a:cubicBezTo>
                    <a:cubicBezTo>
                      <a:pt x="15240" y="48223"/>
                      <a:pt x="0" y="40603"/>
                      <a:pt x="0" y="32983"/>
                    </a:cubicBezTo>
                    <a:cubicBezTo>
                      <a:pt x="0" y="21553"/>
                      <a:pt x="3810" y="13933"/>
                      <a:pt x="11430" y="2503"/>
                    </a:cubicBezTo>
                    <a:cubicBezTo>
                      <a:pt x="15240" y="-1307"/>
                      <a:pt x="26670" y="-1307"/>
                      <a:pt x="26670" y="6313"/>
                    </a:cubicBezTo>
                    <a:cubicBezTo>
                      <a:pt x="34290" y="17743"/>
                      <a:pt x="30480" y="25362"/>
                      <a:pt x="38100" y="32983"/>
                    </a:cubicBezTo>
                    <a:close/>
                  </a:path>
                </a:pathLst>
              </a:custGeom>
              <a:solidFill>
                <a:srgbClr val="D0F7C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02" name="Freeform: Shape 1501">
                <a:extLst>
                  <a:ext uri="{FF2B5EF4-FFF2-40B4-BE49-F238E27FC236}">
                    <a16:creationId xmlns:a16="http://schemas.microsoft.com/office/drawing/2014/main" id="{715E941B-AC73-8266-F27C-A6409502C9EC}"/>
                  </a:ext>
                </a:extLst>
              </p:cNvPr>
              <p:cNvSpPr/>
              <p:nvPr/>
            </p:nvSpPr>
            <p:spPr>
              <a:xfrm>
                <a:off x="5590613" y="4880610"/>
                <a:ext cx="32204" cy="49529"/>
              </a:xfrm>
              <a:custGeom>
                <a:avLst/>
                <a:gdLst>
                  <a:gd name="connsiteX0" fmla="*/ 17707 w 32204"/>
                  <a:gd name="connsiteY0" fmla="*/ 49530 h 49529"/>
                  <a:gd name="connsiteX1" fmla="*/ 2467 w 32204"/>
                  <a:gd name="connsiteY1" fmla="*/ 26670 h 49529"/>
                  <a:gd name="connsiteX2" fmla="*/ 2467 w 32204"/>
                  <a:gd name="connsiteY2" fmla="*/ 11430 h 49529"/>
                  <a:gd name="connsiteX3" fmla="*/ 10087 w 32204"/>
                  <a:gd name="connsiteY3" fmla="*/ 0 h 49529"/>
                  <a:gd name="connsiteX4" fmla="*/ 21517 w 32204"/>
                  <a:gd name="connsiteY4" fmla="*/ 11430 h 49529"/>
                  <a:gd name="connsiteX5" fmla="*/ 29137 w 32204"/>
                  <a:gd name="connsiteY5" fmla="*/ 38100 h 49529"/>
                  <a:gd name="connsiteX6" fmla="*/ 17707 w 32204"/>
                  <a:gd name="connsiteY6" fmla="*/ 4953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204" h="49529">
                    <a:moveTo>
                      <a:pt x="17707" y="49530"/>
                    </a:moveTo>
                    <a:cubicBezTo>
                      <a:pt x="6277" y="49530"/>
                      <a:pt x="-5153" y="34290"/>
                      <a:pt x="2467" y="26670"/>
                    </a:cubicBezTo>
                    <a:cubicBezTo>
                      <a:pt x="6277" y="22860"/>
                      <a:pt x="2467" y="19050"/>
                      <a:pt x="2467" y="11430"/>
                    </a:cubicBezTo>
                    <a:cubicBezTo>
                      <a:pt x="2467" y="3810"/>
                      <a:pt x="2467" y="0"/>
                      <a:pt x="10087" y="0"/>
                    </a:cubicBezTo>
                    <a:cubicBezTo>
                      <a:pt x="17707" y="0"/>
                      <a:pt x="21517" y="3810"/>
                      <a:pt x="21517" y="11430"/>
                    </a:cubicBezTo>
                    <a:cubicBezTo>
                      <a:pt x="21517" y="19050"/>
                      <a:pt x="21517" y="30480"/>
                      <a:pt x="29137" y="38100"/>
                    </a:cubicBezTo>
                    <a:cubicBezTo>
                      <a:pt x="36757" y="41910"/>
                      <a:pt x="29137" y="49530"/>
                      <a:pt x="17707" y="49530"/>
                    </a:cubicBezTo>
                    <a:close/>
                  </a:path>
                </a:pathLst>
              </a:custGeom>
              <a:solidFill>
                <a:srgbClr val="C9F6B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03" name="Freeform: Shape 1502">
                <a:extLst>
                  <a:ext uri="{FF2B5EF4-FFF2-40B4-BE49-F238E27FC236}">
                    <a16:creationId xmlns:a16="http://schemas.microsoft.com/office/drawing/2014/main" id="{A50E15C8-495F-17CE-586B-5BBA60C14EB7}"/>
                  </a:ext>
                </a:extLst>
              </p:cNvPr>
              <p:cNvSpPr/>
              <p:nvPr/>
            </p:nvSpPr>
            <p:spPr>
              <a:xfrm>
                <a:off x="6144921" y="4903469"/>
                <a:ext cx="40204" cy="35868"/>
              </a:xfrm>
              <a:custGeom>
                <a:avLst/>
                <a:gdLst>
                  <a:gd name="connsiteX0" fmla="*/ 610 w 40204"/>
                  <a:gd name="connsiteY0" fmla="*/ 22860 h 35868"/>
                  <a:gd name="connsiteX1" fmla="*/ 4419 w 40204"/>
                  <a:gd name="connsiteY1" fmla="*/ 11430 h 35868"/>
                  <a:gd name="connsiteX2" fmla="*/ 27280 w 40204"/>
                  <a:gd name="connsiteY2" fmla="*/ 0 h 35868"/>
                  <a:gd name="connsiteX3" fmla="*/ 38710 w 40204"/>
                  <a:gd name="connsiteY3" fmla="*/ 7620 h 35868"/>
                  <a:gd name="connsiteX4" fmla="*/ 31090 w 40204"/>
                  <a:gd name="connsiteY4" fmla="*/ 26670 h 35868"/>
                  <a:gd name="connsiteX5" fmla="*/ 19660 w 40204"/>
                  <a:gd name="connsiteY5" fmla="*/ 30480 h 35868"/>
                  <a:gd name="connsiteX6" fmla="*/ 8230 w 40204"/>
                  <a:gd name="connsiteY6" fmla="*/ 34290 h 35868"/>
                  <a:gd name="connsiteX7" fmla="*/ 610 w 40204"/>
                  <a:gd name="connsiteY7" fmla="*/ 22860 h 35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204" h="35868">
                    <a:moveTo>
                      <a:pt x="610" y="22860"/>
                    </a:moveTo>
                    <a:cubicBezTo>
                      <a:pt x="610" y="19050"/>
                      <a:pt x="610" y="15240"/>
                      <a:pt x="4419" y="11430"/>
                    </a:cubicBezTo>
                    <a:cubicBezTo>
                      <a:pt x="8230" y="3810"/>
                      <a:pt x="15849" y="0"/>
                      <a:pt x="27280" y="0"/>
                    </a:cubicBezTo>
                    <a:cubicBezTo>
                      <a:pt x="34899" y="0"/>
                      <a:pt x="38710" y="3810"/>
                      <a:pt x="38710" y="7620"/>
                    </a:cubicBezTo>
                    <a:cubicBezTo>
                      <a:pt x="42519" y="15240"/>
                      <a:pt x="38710" y="22860"/>
                      <a:pt x="31090" y="26670"/>
                    </a:cubicBezTo>
                    <a:cubicBezTo>
                      <a:pt x="27280" y="30480"/>
                      <a:pt x="23469" y="30480"/>
                      <a:pt x="19660" y="30480"/>
                    </a:cubicBezTo>
                    <a:cubicBezTo>
                      <a:pt x="15849" y="34290"/>
                      <a:pt x="12040" y="38100"/>
                      <a:pt x="8230" y="34290"/>
                    </a:cubicBezTo>
                    <a:cubicBezTo>
                      <a:pt x="-3201" y="34290"/>
                      <a:pt x="610" y="30480"/>
                      <a:pt x="610" y="22860"/>
                    </a:cubicBezTo>
                    <a:close/>
                  </a:path>
                </a:pathLst>
              </a:custGeom>
              <a:solidFill>
                <a:srgbClr val="B9F3A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04" name="Freeform: Shape 1503">
                <a:extLst>
                  <a:ext uri="{FF2B5EF4-FFF2-40B4-BE49-F238E27FC236}">
                    <a16:creationId xmlns:a16="http://schemas.microsoft.com/office/drawing/2014/main" id="{1149A56F-A3BB-D362-45AF-9BC01B38FB03}"/>
                  </a:ext>
                </a:extLst>
              </p:cNvPr>
              <p:cNvSpPr/>
              <p:nvPr/>
            </p:nvSpPr>
            <p:spPr>
              <a:xfrm>
                <a:off x="8252461" y="5398769"/>
                <a:ext cx="46316" cy="34290"/>
              </a:xfrm>
              <a:custGeom>
                <a:avLst/>
                <a:gdLst>
                  <a:gd name="connsiteX0" fmla="*/ 0 w 46316"/>
                  <a:gd name="connsiteY0" fmla="*/ 15240 h 34290"/>
                  <a:gd name="connsiteX1" fmla="*/ 22860 w 46316"/>
                  <a:gd name="connsiteY1" fmla="*/ 0 h 34290"/>
                  <a:gd name="connsiteX2" fmla="*/ 45720 w 46316"/>
                  <a:gd name="connsiteY2" fmla="*/ 15240 h 34290"/>
                  <a:gd name="connsiteX3" fmla="*/ 15240 w 46316"/>
                  <a:gd name="connsiteY3" fmla="*/ 34290 h 34290"/>
                  <a:gd name="connsiteX4" fmla="*/ 0 w 46316"/>
                  <a:gd name="connsiteY4" fmla="*/ 15240 h 34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316" h="34290">
                    <a:moveTo>
                      <a:pt x="0" y="15240"/>
                    </a:moveTo>
                    <a:cubicBezTo>
                      <a:pt x="0" y="7620"/>
                      <a:pt x="11430" y="0"/>
                      <a:pt x="22860" y="0"/>
                    </a:cubicBezTo>
                    <a:cubicBezTo>
                      <a:pt x="34290" y="0"/>
                      <a:pt x="49530" y="11430"/>
                      <a:pt x="45720" y="15240"/>
                    </a:cubicBezTo>
                    <a:cubicBezTo>
                      <a:pt x="45720" y="22860"/>
                      <a:pt x="22860" y="34290"/>
                      <a:pt x="15240" y="34290"/>
                    </a:cubicBezTo>
                    <a:cubicBezTo>
                      <a:pt x="3810" y="34290"/>
                      <a:pt x="0" y="26670"/>
                      <a:pt x="0" y="15240"/>
                    </a:cubicBezTo>
                    <a:close/>
                  </a:path>
                </a:pathLst>
              </a:custGeom>
              <a:solidFill>
                <a:srgbClr val="99ED7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05" name="Freeform: Shape 1504">
                <a:extLst>
                  <a:ext uri="{FF2B5EF4-FFF2-40B4-BE49-F238E27FC236}">
                    <a16:creationId xmlns:a16="http://schemas.microsoft.com/office/drawing/2014/main" id="{72ACCED0-E1B0-93E6-80CA-2A42E3D29482}"/>
                  </a:ext>
                </a:extLst>
              </p:cNvPr>
              <p:cNvSpPr/>
              <p:nvPr/>
            </p:nvSpPr>
            <p:spPr>
              <a:xfrm>
                <a:off x="7894320" y="4718087"/>
                <a:ext cx="43243" cy="40602"/>
              </a:xfrm>
              <a:custGeom>
                <a:avLst/>
                <a:gdLst>
                  <a:gd name="connsiteX0" fmla="*/ 15240 w 43243"/>
                  <a:gd name="connsiteY0" fmla="*/ 40603 h 40602"/>
                  <a:gd name="connsiteX1" fmla="*/ 0 w 43243"/>
                  <a:gd name="connsiteY1" fmla="*/ 13932 h 40602"/>
                  <a:gd name="connsiteX2" fmla="*/ 7620 w 43243"/>
                  <a:gd name="connsiteY2" fmla="*/ 2503 h 40602"/>
                  <a:gd name="connsiteX3" fmla="*/ 38100 w 43243"/>
                  <a:gd name="connsiteY3" fmla="*/ 6313 h 40602"/>
                  <a:gd name="connsiteX4" fmla="*/ 15240 w 43243"/>
                  <a:gd name="connsiteY4" fmla="*/ 40603 h 40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43" h="40602">
                    <a:moveTo>
                      <a:pt x="15240" y="40603"/>
                    </a:moveTo>
                    <a:cubicBezTo>
                      <a:pt x="15240" y="29172"/>
                      <a:pt x="0" y="25363"/>
                      <a:pt x="0" y="13932"/>
                    </a:cubicBezTo>
                    <a:cubicBezTo>
                      <a:pt x="0" y="10122"/>
                      <a:pt x="3810" y="6313"/>
                      <a:pt x="7620" y="2503"/>
                    </a:cubicBezTo>
                    <a:cubicBezTo>
                      <a:pt x="19050" y="-1307"/>
                      <a:pt x="34290" y="-1307"/>
                      <a:pt x="38100" y="6313"/>
                    </a:cubicBezTo>
                    <a:cubicBezTo>
                      <a:pt x="49530" y="21553"/>
                      <a:pt x="41910" y="29172"/>
                      <a:pt x="15240" y="40603"/>
                    </a:cubicBezTo>
                    <a:close/>
                  </a:path>
                </a:pathLst>
              </a:custGeom>
              <a:solidFill>
                <a:srgbClr val="B9F3A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06" name="Freeform: Shape 1505">
                <a:extLst>
                  <a:ext uri="{FF2B5EF4-FFF2-40B4-BE49-F238E27FC236}">
                    <a16:creationId xmlns:a16="http://schemas.microsoft.com/office/drawing/2014/main" id="{A4AFD258-AEB5-4EAE-D49A-74D2C3C74B0E}"/>
                  </a:ext>
                </a:extLst>
              </p:cNvPr>
              <p:cNvSpPr/>
              <p:nvPr/>
            </p:nvSpPr>
            <p:spPr>
              <a:xfrm>
                <a:off x="4159782" y="4469130"/>
                <a:ext cx="42648" cy="34289"/>
              </a:xfrm>
              <a:custGeom>
                <a:avLst/>
                <a:gdLst>
                  <a:gd name="connsiteX0" fmla="*/ 23599 w 42648"/>
                  <a:gd name="connsiteY0" fmla="*/ 0 h 34289"/>
                  <a:gd name="connsiteX1" fmla="*/ 42649 w 42648"/>
                  <a:gd name="connsiteY1" fmla="*/ 15240 h 34289"/>
                  <a:gd name="connsiteX2" fmla="*/ 19788 w 42648"/>
                  <a:gd name="connsiteY2" fmla="*/ 34290 h 34289"/>
                  <a:gd name="connsiteX3" fmla="*/ 738 w 42648"/>
                  <a:gd name="connsiteY3" fmla="*/ 19050 h 34289"/>
                  <a:gd name="connsiteX4" fmla="*/ 23599 w 42648"/>
                  <a:gd name="connsiteY4" fmla="*/ 0 h 34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648" h="34289">
                    <a:moveTo>
                      <a:pt x="23599" y="0"/>
                    </a:moveTo>
                    <a:cubicBezTo>
                      <a:pt x="35028" y="0"/>
                      <a:pt x="42649" y="7620"/>
                      <a:pt x="42649" y="15240"/>
                    </a:cubicBezTo>
                    <a:cubicBezTo>
                      <a:pt x="42649" y="22860"/>
                      <a:pt x="31219" y="34290"/>
                      <a:pt x="19788" y="34290"/>
                    </a:cubicBezTo>
                    <a:cubicBezTo>
                      <a:pt x="8359" y="34290"/>
                      <a:pt x="738" y="26670"/>
                      <a:pt x="738" y="19050"/>
                    </a:cubicBezTo>
                    <a:cubicBezTo>
                      <a:pt x="-3072" y="7620"/>
                      <a:pt x="8359" y="0"/>
                      <a:pt x="23599" y="0"/>
                    </a:cubicBezTo>
                    <a:close/>
                  </a:path>
                </a:pathLst>
              </a:custGeom>
              <a:solidFill>
                <a:srgbClr val="9EEE7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07" name="Freeform: Shape 1506">
                <a:extLst>
                  <a:ext uri="{FF2B5EF4-FFF2-40B4-BE49-F238E27FC236}">
                    <a16:creationId xmlns:a16="http://schemas.microsoft.com/office/drawing/2014/main" id="{23A4E7F5-0B92-48C6-CD56-2E2458BF0FC2}"/>
                  </a:ext>
                </a:extLst>
              </p:cNvPr>
              <p:cNvSpPr/>
              <p:nvPr/>
            </p:nvSpPr>
            <p:spPr>
              <a:xfrm>
                <a:off x="4248151" y="5603557"/>
                <a:ext cx="40602" cy="42862"/>
              </a:xfrm>
              <a:custGeom>
                <a:avLst/>
                <a:gdLst>
                  <a:gd name="connsiteX0" fmla="*/ 0 w 40602"/>
                  <a:gd name="connsiteY0" fmla="*/ 12382 h 42862"/>
                  <a:gd name="connsiteX1" fmla="*/ 11430 w 40602"/>
                  <a:gd name="connsiteY1" fmla="*/ 953 h 42862"/>
                  <a:gd name="connsiteX2" fmla="*/ 34290 w 40602"/>
                  <a:gd name="connsiteY2" fmla="*/ 4762 h 42862"/>
                  <a:gd name="connsiteX3" fmla="*/ 38100 w 40602"/>
                  <a:gd name="connsiteY3" fmla="*/ 16192 h 42862"/>
                  <a:gd name="connsiteX4" fmla="*/ 22860 w 40602"/>
                  <a:gd name="connsiteY4" fmla="*/ 39053 h 42862"/>
                  <a:gd name="connsiteX5" fmla="*/ 11430 w 40602"/>
                  <a:gd name="connsiteY5" fmla="*/ 42862 h 42862"/>
                  <a:gd name="connsiteX6" fmla="*/ 3810 w 40602"/>
                  <a:gd name="connsiteY6" fmla="*/ 35242 h 42862"/>
                  <a:gd name="connsiteX7" fmla="*/ 0 w 40602"/>
                  <a:gd name="connsiteY7" fmla="*/ 12382 h 4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602" h="42862">
                    <a:moveTo>
                      <a:pt x="0" y="12382"/>
                    </a:moveTo>
                    <a:cubicBezTo>
                      <a:pt x="0" y="4762"/>
                      <a:pt x="3810" y="953"/>
                      <a:pt x="11430" y="953"/>
                    </a:cubicBezTo>
                    <a:cubicBezTo>
                      <a:pt x="19050" y="953"/>
                      <a:pt x="26670" y="-2858"/>
                      <a:pt x="34290" y="4762"/>
                    </a:cubicBezTo>
                    <a:cubicBezTo>
                      <a:pt x="41910" y="8573"/>
                      <a:pt x="41910" y="12382"/>
                      <a:pt x="38100" y="16192"/>
                    </a:cubicBezTo>
                    <a:cubicBezTo>
                      <a:pt x="34290" y="23812"/>
                      <a:pt x="26670" y="31432"/>
                      <a:pt x="22860" y="39053"/>
                    </a:cubicBezTo>
                    <a:cubicBezTo>
                      <a:pt x="19050" y="42862"/>
                      <a:pt x="19050" y="42862"/>
                      <a:pt x="11430" y="42862"/>
                    </a:cubicBezTo>
                    <a:cubicBezTo>
                      <a:pt x="7620" y="42862"/>
                      <a:pt x="7620" y="39053"/>
                      <a:pt x="3810" y="35242"/>
                    </a:cubicBezTo>
                    <a:cubicBezTo>
                      <a:pt x="3810" y="27623"/>
                      <a:pt x="7620" y="16192"/>
                      <a:pt x="0" y="12382"/>
                    </a:cubicBezTo>
                    <a:close/>
                  </a:path>
                </a:pathLst>
              </a:custGeom>
              <a:solidFill>
                <a:srgbClr val="A7F08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08" name="Freeform: Shape 1507">
                <a:extLst>
                  <a:ext uri="{FF2B5EF4-FFF2-40B4-BE49-F238E27FC236}">
                    <a16:creationId xmlns:a16="http://schemas.microsoft.com/office/drawing/2014/main" id="{F1390420-81DE-EFEE-F2DD-C63E32164167}"/>
                  </a:ext>
                </a:extLst>
              </p:cNvPr>
              <p:cNvSpPr/>
              <p:nvPr/>
            </p:nvSpPr>
            <p:spPr>
              <a:xfrm>
                <a:off x="2575560" y="5669280"/>
                <a:ext cx="41909" cy="38100"/>
              </a:xfrm>
              <a:custGeom>
                <a:avLst/>
                <a:gdLst>
                  <a:gd name="connsiteX0" fmla="*/ 19050 w 41909"/>
                  <a:gd name="connsiteY0" fmla="*/ 38100 h 38100"/>
                  <a:gd name="connsiteX1" fmla="*/ 0 w 41909"/>
                  <a:gd name="connsiteY1" fmla="*/ 19050 h 38100"/>
                  <a:gd name="connsiteX2" fmla="*/ 19050 w 41909"/>
                  <a:gd name="connsiteY2" fmla="*/ 0 h 38100"/>
                  <a:gd name="connsiteX3" fmla="*/ 41910 w 41909"/>
                  <a:gd name="connsiteY3" fmla="*/ 22860 h 38100"/>
                  <a:gd name="connsiteX4" fmla="*/ 19050 w 41909"/>
                  <a:gd name="connsiteY4" fmla="*/ 3810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09" h="38100">
                    <a:moveTo>
                      <a:pt x="19050" y="38100"/>
                    </a:moveTo>
                    <a:cubicBezTo>
                      <a:pt x="11430" y="38100"/>
                      <a:pt x="0" y="26670"/>
                      <a:pt x="0" y="19050"/>
                    </a:cubicBezTo>
                    <a:cubicBezTo>
                      <a:pt x="0" y="11430"/>
                      <a:pt x="11430" y="0"/>
                      <a:pt x="19050" y="0"/>
                    </a:cubicBezTo>
                    <a:cubicBezTo>
                      <a:pt x="34290" y="0"/>
                      <a:pt x="41910" y="11430"/>
                      <a:pt x="41910" y="22860"/>
                    </a:cubicBezTo>
                    <a:cubicBezTo>
                      <a:pt x="41910" y="30480"/>
                      <a:pt x="34290" y="38100"/>
                      <a:pt x="19050" y="38100"/>
                    </a:cubicBezTo>
                    <a:close/>
                  </a:path>
                </a:pathLst>
              </a:custGeom>
              <a:solidFill>
                <a:srgbClr val="B8F3A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09" name="Freeform: Shape 1508">
                <a:extLst>
                  <a:ext uri="{FF2B5EF4-FFF2-40B4-BE49-F238E27FC236}">
                    <a16:creationId xmlns:a16="http://schemas.microsoft.com/office/drawing/2014/main" id="{0ACB257D-A935-271E-09A1-DF25A95EB081}"/>
                  </a:ext>
                </a:extLst>
              </p:cNvPr>
              <p:cNvSpPr/>
              <p:nvPr/>
            </p:nvSpPr>
            <p:spPr>
              <a:xfrm>
                <a:off x="3432810" y="5234939"/>
                <a:ext cx="45720" cy="34290"/>
              </a:xfrm>
              <a:custGeom>
                <a:avLst/>
                <a:gdLst>
                  <a:gd name="connsiteX0" fmla="*/ 22860 w 45720"/>
                  <a:gd name="connsiteY0" fmla="*/ 34290 h 34290"/>
                  <a:gd name="connsiteX1" fmla="*/ 0 w 45720"/>
                  <a:gd name="connsiteY1" fmla="*/ 22860 h 34290"/>
                  <a:gd name="connsiteX2" fmla="*/ 26670 w 45720"/>
                  <a:gd name="connsiteY2" fmla="*/ 0 h 34290"/>
                  <a:gd name="connsiteX3" fmla="*/ 45720 w 45720"/>
                  <a:gd name="connsiteY3" fmla="*/ 19050 h 34290"/>
                  <a:gd name="connsiteX4" fmla="*/ 22860 w 45720"/>
                  <a:gd name="connsiteY4" fmla="*/ 34290 h 34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20" h="34290">
                    <a:moveTo>
                      <a:pt x="22860" y="34290"/>
                    </a:moveTo>
                    <a:cubicBezTo>
                      <a:pt x="11430" y="34290"/>
                      <a:pt x="0" y="26670"/>
                      <a:pt x="0" y="22860"/>
                    </a:cubicBezTo>
                    <a:cubicBezTo>
                      <a:pt x="0" y="11430"/>
                      <a:pt x="15240" y="0"/>
                      <a:pt x="26670" y="0"/>
                    </a:cubicBezTo>
                    <a:cubicBezTo>
                      <a:pt x="38100" y="0"/>
                      <a:pt x="45720" y="11430"/>
                      <a:pt x="45720" y="19050"/>
                    </a:cubicBezTo>
                    <a:cubicBezTo>
                      <a:pt x="41910" y="30480"/>
                      <a:pt x="34290" y="34290"/>
                      <a:pt x="22860" y="34290"/>
                    </a:cubicBezTo>
                    <a:close/>
                  </a:path>
                </a:pathLst>
              </a:custGeom>
              <a:solidFill>
                <a:srgbClr val="95EC7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10" name="Freeform: Shape 1509">
                <a:extLst>
                  <a:ext uri="{FF2B5EF4-FFF2-40B4-BE49-F238E27FC236}">
                    <a16:creationId xmlns:a16="http://schemas.microsoft.com/office/drawing/2014/main" id="{78D119ED-90F0-BFDA-C2A5-6EBAE9B16D32}"/>
                  </a:ext>
                </a:extLst>
              </p:cNvPr>
              <p:cNvSpPr/>
              <p:nvPr/>
            </p:nvSpPr>
            <p:spPr>
              <a:xfrm>
                <a:off x="5638801" y="5794666"/>
                <a:ext cx="55842" cy="30273"/>
              </a:xfrm>
              <a:custGeom>
                <a:avLst/>
                <a:gdLst>
                  <a:gd name="connsiteX0" fmla="*/ 0 w 55842"/>
                  <a:gd name="connsiteY0" fmla="*/ 11773 h 30273"/>
                  <a:gd name="connsiteX1" fmla="*/ 0 w 55842"/>
                  <a:gd name="connsiteY1" fmla="*/ 7964 h 30273"/>
                  <a:gd name="connsiteX2" fmla="*/ 49530 w 55842"/>
                  <a:gd name="connsiteY2" fmla="*/ 4153 h 30273"/>
                  <a:gd name="connsiteX3" fmla="*/ 53340 w 55842"/>
                  <a:gd name="connsiteY3" fmla="*/ 23203 h 30273"/>
                  <a:gd name="connsiteX4" fmla="*/ 34290 w 55842"/>
                  <a:gd name="connsiteY4" fmla="*/ 27014 h 30273"/>
                  <a:gd name="connsiteX5" fmla="*/ 7620 w 55842"/>
                  <a:gd name="connsiteY5" fmla="*/ 23203 h 30273"/>
                  <a:gd name="connsiteX6" fmla="*/ 0 w 55842"/>
                  <a:gd name="connsiteY6" fmla="*/ 11773 h 30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842" h="30273">
                    <a:moveTo>
                      <a:pt x="0" y="11773"/>
                    </a:moveTo>
                    <a:cubicBezTo>
                      <a:pt x="0" y="11773"/>
                      <a:pt x="0" y="7964"/>
                      <a:pt x="0" y="7964"/>
                    </a:cubicBezTo>
                    <a:cubicBezTo>
                      <a:pt x="3810" y="344"/>
                      <a:pt x="41910" y="-3466"/>
                      <a:pt x="49530" y="4153"/>
                    </a:cubicBezTo>
                    <a:cubicBezTo>
                      <a:pt x="57150" y="7964"/>
                      <a:pt x="57150" y="15584"/>
                      <a:pt x="53340" y="23203"/>
                    </a:cubicBezTo>
                    <a:cubicBezTo>
                      <a:pt x="49530" y="27014"/>
                      <a:pt x="41910" y="34634"/>
                      <a:pt x="34290" y="27014"/>
                    </a:cubicBezTo>
                    <a:cubicBezTo>
                      <a:pt x="26670" y="19394"/>
                      <a:pt x="15240" y="19394"/>
                      <a:pt x="7620" y="23203"/>
                    </a:cubicBezTo>
                    <a:cubicBezTo>
                      <a:pt x="0" y="19394"/>
                      <a:pt x="0" y="15584"/>
                      <a:pt x="0" y="11773"/>
                    </a:cubicBezTo>
                    <a:close/>
                  </a:path>
                </a:pathLst>
              </a:custGeom>
              <a:solidFill>
                <a:srgbClr val="A0EE8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11" name="Freeform: Shape 1510">
                <a:extLst>
                  <a:ext uri="{FF2B5EF4-FFF2-40B4-BE49-F238E27FC236}">
                    <a16:creationId xmlns:a16="http://schemas.microsoft.com/office/drawing/2014/main" id="{066288CB-E60F-89D2-C0F6-1D13150888DE}"/>
                  </a:ext>
                </a:extLst>
              </p:cNvPr>
              <p:cNvSpPr/>
              <p:nvPr/>
            </p:nvSpPr>
            <p:spPr>
              <a:xfrm>
                <a:off x="8112443" y="4544291"/>
                <a:ext cx="50856" cy="42948"/>
              </a:xfrm>
              <a:custGeom>
                <a:avLst/>
                <a:gdLst>
                  <a:gd name="connsiteX0" fmla="*/ 48578 w 50856"/>
                  <a:gd name="connsiteY0" fmla="*/ 8658 h 42948"/>
                  <a:gd name="connsiteX1" fmla="*/ 44768 w 50856"/>
                  <a:gd name="connsiteY1" fmla="*/ 20088 h 42948"/>
                  <a:gd name="connsiteX2" fmla="*/ 37147 w 50856"/>
                  <a:gd name="connsiteY2" fmla="*/ 35328 h 42948"/>
                  <a:gd name="connsiteX3" fmla="*/ 33338 w 50856"/>
                  <a:gd name="connsiteY3" fmla="*/ 42948 h 42948"/>
                  <a:gd name="connsiteX4" fmla="*/ 21908 w 50856"/>
                  <a:gd name="connsiteY4" fmla="*/ 39138 h 42948"/>
                  <a:gd name="connsiteX5" fmla="*/ 2858 w 50856"/>
                  <a:gd name="connsiteY5" fmla="*/ 16278 h 42948"/>
                  <a:gd name="connsiteX6" fmla="*/ 2858 w 50856"/>
                  <a:gd name="connsiteY6" fmla="*/ 12468 h 42948"/>
                  <a:gd name="connsiteX7" fmla="*/ 6668 w 50856"/>
                  <a:gd name="connsiteY7" fmla="*/ 8658 h 42948"/>
                  <a:gd name="connsiteX8" fmla="*/ 14288 w 50856"/>
                  <a:gd name="connsiteY8" fmla="*/ 12468 h 42948"/>
                  <a:gd name="connsiteX9" fmla="*/ 33338 w 50856"/>
                  <a:gd name="connsiteY9" fmla="*/ 8658 h 42948"/>
                  <a:gd name="connsiteX10" fmla="*/ 40958 w 50856"/>
                  <a:gd name="connsiteY10" fmla="*/ 1038 h 42948"/>
                  <a:gd name="connsiteX11" fmla="*/ 48578 w 50856"/>
                  <a:gd name="connsiteY11" fmla="*/ 8658 h 4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56" h="42948">
                    <a:moveTo>
                      <a:pt x="48578" y="8658"/>
                    </a:moveTo>
                    <a:cubicBezTo>
                      <a:pt x="48578" y="12468"/>
                      <a:pt x="48578" y="16278"/>
                      <a:pt x="44768" y="20088"/>
                    </a:cubicBezTo>
                    <a:cubicBezTo>
                      <a:pt x="40958" y="23898"/>
                      <a:pt x="33338" y="27708"/>
                      <a:pt x="37147" y="35328"/>
                    </a:cubicBezTo>
                    <a:cubicBezTo>
                      <a:pt x="37147" y="39138"/>
                      <a:pt x="37147" y="42948"/>
                      <a:pt x="33338" y="42948"/>
                    </a:cubicBezTo>
                    <a:cubicBezTo>
                      <a:pt x="29528" y="42948"/>
                      <a:pt x="25718" y="42948"/>
                      <a:pt x="21908" y="39138"/>
                    </a:cubicBezTo>
                    <a:cubicBezTo>
                      <a:pt x="18097" y="31518"/>
                      <a:pt x="18097" y="20088"/>
                      <a:pt x="2858" y="16278"/>
                    </a:cubicBezTo>
                    <a:cubicBezTo>
                      <a:pt x="-953" y="16278"/>
                      <a:pt x="-953" y="12468"/>
                      <a:pt x="2858" y="12468"/>
                    </a:cubicBezTo>
                    <a:cubicBezTo>
                      <a:pt x="2858" y="12468"/>
                      <a:pt x="6668" y="8658"/>
                      <a:pt x="6668" y="8658"/>
                    </a:cubicBezTo>
                    <a:cubicBezTo>
                      <a:pt x="10478" y="8658"/>
                      <a:pt x="14288" y="8658"/>
                      <a:pt x="14288" y="12468"/>
                    </a:cubicBezTo>
                    <a:cubicBezTo>
                      <a:pt x="21908" y="20088"/>
                      <a:pt x="29528" y="16278"/>
                      <a:pt x="33338" y="8658"/>
                    </a:cubicBezTo>
                    <a:cubicBezTo>
                      <a:pt x="33338" y="4848"/>
                      <a:pt x="33338" y="-2772"/>
                      <a:pt x="40958" y="1038"/>
                    </a:cubicBezTo>
                    <a:cubicBezTo>
                      <a:pt x="52388" y="-2772"/>
                      <a:pt x="52388" y="4848"/>
                      <a:pt x="48578" y="8658"/>
                    </a:cubicBezTo>
                    <a:close/>
                  </a:path>
                </a:pathLst>
              </a:custGeom>
              <a:solidFill>
                <a:srgbClr val="D7F8C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12" name="Freeform: Shape 1511">
                <a:extLst>
                  <a:ext uri="{FF2B5EF4-FFF2-40B4-BE49-F238E27FC236}">
                    <a16:creationId xmlns:a16="http://schemas.microsoft.com/office/drawing/2014/main" id="{D75BE0DD-DD5A-5BEC-4BD3-BD2D2550B46E}"/>
                  </a:ext>
                </a:extLst>
              </p:cNvPr>
              <p:cNvSpPr/>
              <p:nvPr/>
            </p:nvSpPr>
            <p:spPr>
              <a:xfrm>
                <a:off x="3405797" y="5499137"/>
                <a:ext cx="61303" cy="33749"/>
              </a:xfrm>
              <a:custGeom>
                <a:avLst/>
                <a:gdLst>
                  <a:gd name="connsiteX0" fmla="*/ 61303 w 61303"/>
                  <a:gd name="connsiteY0" fmla="*/ 21552 h 33749"/>
                  <a:gd name="connsiteX1" fmla="*/ 49873 w 61303"/>
                  <a:gd name="connsiteY1" fmla="*/ 29173 h 33749"/>
                  <a:gd name="connsiteX2" fmla="*/ 27013 w 61303"/>
                  <a:gd name="connsiteY2" fmla="*/ 32982 h 33749"/>
                  <a:gd name="connsiteX3" fmla="*/ 4153 w 61303"/>
                  <a:gd name="connsiteY3" fmla="*/ 21552 h 33749"/>
                  <a:gd name="connsiteX4" fmla="*/ 7963 w 61303"/>
                  <a:gd name="connsiteY4" fmla="*/ 2502 h 33749"/>
                  <a:gd name="connsiteX5" fmla="*/ 30823 w 61303"/>
                  <a:gd name="connsiteY5" fmla="*/ 6313 h 33749"/>
                  <a:gd name="connsiteX6" fmla="*/ 53684 w 61303"/>
                  <a:gd name="connsiteY6" fmla="*/ 13932 h 33749"/>
                  <a:gd name="connsiteX7" fmla="*/ 61303 w 61303"/>
                  <a:gd name="connsiteY7" fmla="*/ 21552 h 33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303" h="33749">
                    <a:moveTo>
                      <a:pt x="61303" y="21552"/>
                    </a:moveTo>
                    <a:cubicBezTo>
                      <a:pt x="61303" y="25363"/>
                      <a:pt x="57494" y="29173"/>
                      <a:pt x="49873" y="29173"/>
                    </a:cubicBezTo>
                    <a:cubicBezTo>
                      <a:pt x="42253" y="29173"/>
                      <a:pt x="34634" y="29173"/>
                      <a:pt x="27013" y="32982"/>
                    </a:cubicBezTo>
                    <a:cubicBezTo>
                      <a:pt x="11773" y="36793"/>
                      <a:pt x="11773" y="25363"/>
                      <a:pt x="4153" y="21552"/>
                    </a:cubicBezTo>
                    <a:cubicBezTo>
                      <a:pt x="-3466" y="13932"/>
                      <a:pt x="344" y="10123"/>
                      <a:pt x="7963" y="2502"/>
                    </a:cubicBezTo>
                    <a:cubicBezTo>
                      <a:pt x="15584" y="-1307"/>
                      <a:pt x="23203" y="-1307"/>
                      <a:pt x="30823" y="6313"/>
                    </a:cubicBezTo>
                    <a:cubicBezTo>
                      <a:pt x="34634" y="13932"/>
                      <a:pt x="42253" y="17743"/>
                      <a:pt x="53684" y="13932"/>
                    </a:cubicBezTo>
                    <a:cubicBezTo>
                      <a:pt x="53684" y="17743"/>
                      <a:pt x="57494" y="21552"/>
                      <a:pt x="61303" y="21552"/>
                    </a:cubicBezTo>
                    <a:close/>
                  </a:path>
                </a:pathLst>
              </a:custGeom>
              <a:solidFill>
                <a:srgbClr val="87EA6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13" name="Freeform: Shape 1512">
                <a:extLst>
                  <a:ext uri="{FF2B5EF4-FFF2-40B4-BE49-F238E27FC236}">
                    <a16:creationId xmlns:a16="http://schemas.microsoft.com/office/drawing/2014/main" id="{B17956B5-F1A3-1A70-4634-AB52CE0BCB51}"/>
                  </a:ext>
                </a:extLst>
              </p:cNvPr>
              <p:cNvSpPr/>
              <p:nvPr/>
            </p:nvSpPr>
            <p:spPr>
              <a:xfrm>
                <a:off x="7565232" y="4385309"/>
                <a:ext cx="71503" cy="28248"/>
              </a:xfrm>
              <a:custGeom>
                <a:avLst/>
                <a:gdLst>
                  <a:gd name="connsiteX0" fmla="*/ 20479 w 71503"/>
                  <a:gd name="connsiteY0" fmla="*/ 0 h 28248"/>
                  <a:gd name="connsiteX1" fmla="*/ 39529 w 71503"/>
                  <a:gd name="connsiteY1" fmla="*/ 3810 h 28248"/>
                  <a:gd name="connsiteX2" fmla="*/ 43339 w 71503"/>
                  <a:gd name="connsiteY2" fmla="*/ 11430 h 28248"/>
                  <a:gd name="connsiteX3" fmla="*/ 62389 w 71503"/>
                  <a:gd name="connsiteY3" fmla="*/ 11430 h 28248"/>
                  <a:gd name="connsiteX4" fmla="*/ 70008 w 71503"/>
                  <a:gd name="connsiteY4" fmla="*/ 22860 h 28248"/>
                  <a:gd name="connsiteX5" fmla="*/ 54769 w 71503"/>
                  <a:gd name="connsiteY5" fmla="*/ 26670 h 28248"/>
                  <a:gd name="connsiteX6" fmla="*/ 31908 w 71503"/>
                  <a:gd name="connsiteY6" fmla="*/ 26670 h 28248"/>
                  <a:gd name="connsiteX7" fmla="*/ 1429 w 71503"/>
                  <a:gd name="connsiteY7" fmla="*/ 11430 h 28248"/>
                  <a:gd name="connsiteX8" fmla="*/ 12858 w 71503"/>
                  <a:gd name="connsiteY8" fmla="*/ 3810 h 28248"/>
                  <a:gd name="connsiteX9" fmla="*/ 20479 w 71503"/>
                  <a:gd name="connsiteY9" fmla="*/ 0 h 2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503" h="28248">
                    <a:moveTo>
                      <a:pt x="20479" y="0"/>
                    </a:moveTo>
                    <a:cubicBezTo>
                      <a:pt x="28099" y="3810"/>
                      <a:pt x="31908" y="3810"/>
                      <a:pt x="39529" y="3810"/>
                    </a:cubicBezTo>
                    <a:cubicBezTo>
                      <a:pt x="39529" y="7620"/>
                      <a:pt x="35719" y="11430"/>
                      <a:pt x="43339" y="11430"/>
                    </a:cubicBezTo>
                    <a:cubicBezTo>
                      <a:pt x="47149" y="11430"/>
                      <a:pt x="54769" y="11430"/>
                      <a:pt x="62389" y="11430"/>
                    </a:cubicBezTo>
                    <a:cubicBezTo>
                      <a:pt x="70008" y="11430"/>
                      <a:pt x="73819" y="15240"/>
                      <a:pt x="70008" y="22860"/>
                    </a:cubicBezTo>
                    <a:cubicBezTo>
                      <a:pt x="66199" y="26670"/>
                      <a:pt x="58579" y="30480"/>
                      <a:pt x="54769" y="26670"/>
                    </a:cubicBezTo>
                    <a:cubicBezTo>
                      <a:pt x="47149" y="19050"/>
                      <a:pt x="39529" y="15240"/>
                      <a:pt x="31908" y="26670"/>
                    </a:cubicBezTo>
                    <a:cubicBezTo>
                      <a:pt x="20479" y="22860"/>
                      <a:pt x="9049" y="19050"/>
                      <a:pt x="1429" y="11430"/>
                    </a:cubicBezTo>
                    <a:cubicBezTo>
                      <a:pt x="-2381" y="7620"/>
                      <a:pt x="1429" y="0"/>
                      <a:pt x="12858" y="3810"/>
                    </a:cubicBezTo>
                    <a:cubicBezTo>
                      <a:pt x="16669" y="7620"/>
                      <a:pt x="20479" y="7620"/>
                      <a:pt x="20479" y="0"/>
                    </a:cubicBezTo>
                    <a:close/>
                  </a:path>
                </a:pathLst>
              </a:custGeom>
              <a:solidFill>
                <a:srgbClr val="D4F8C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14" name="Freeform: Shape 1513">
                <a:extLst>
                  <a:ext uri="{FF2B5EF4-FFF2-40B4-BE49-F238E27FC236}">
                    <a16:creationId xmlns:a16="http://schemas.microsoft.com/office/drawing/2014/main" id="{1D5E0BD9-3D99-39B2-DBBB-00DD8D89A859}"/>
                  </a:ext>
                </a:extLst>
              </p:cNvPr>
              <p:cNvSpPr/>
              <p:nvPr/>
            </p:nvSpPr>
            <p:spPr>
              <a:xfrm>
                <a:off x="6694170" y="5722619"/>
                <a:ext cx="45719" cy="34290"/>
              </a:xfrm>
              <a:custGeom>
                <a:avLst/>
                <a:gdLst>
                  <a:gd name="connsiteX0" fmla="*/ 19050 w 45719"/>
                  <a:gd name="connsiteY0" fmla="*/ 34290 h 34290"/>
                  <a:gd name="connsiteX1" fmla="*/ 0 w 45719"/>
                  <a:gd name="connsiteY1" fmla="*/ 19050 h 34290"/>
                  <a:gd name="connsiteX2" fmla="*/ 26670 w 45719"/>
                  <a:gd name="connsiteY2" fmla="*/ 0 h 34290"/>
                  <a:gd name="connsiteX3" fmla="*/ 45720 w 45719"/>
                  <a:gd name="connsiteY3" fmla="*/ 11430 h 34290"/>
                  <a:gd name="connsiteX4" fmla="*/ 19050 w 45719"/>
                  <a:gd name="connsiteY4" fmla="*/ 34290 h 34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34290">
                    <a:moveTo>
                      <a:pt x="19050" y="34290"/>
                    </a:moveTo>
                    <a:cubicBezTo>
                      <a:pt x="11430" y="34290"/>
                      <a:pt x="0" y="26670"/>
                      <a:pt x="0" y="19050"/>
                    </a:cubicBezTo>
                    <a:cubicBezTo>
                      <a:pt x="0" y="11430"/>
                      <a:pt x="15240" y="0"/>
                      <a:pt x="26670" y="0"/>
                    </a:cubicBezTo>
                    <a:cubicBezTo>
                      <a:pt x="34290" y="0"/>
                      <a:pt x="45720" y="3810"/>
                      <a:pt x="45720" y="11430"/>
                    </a:cubicBezTo>
                    <a:cubicBezTo>
                      <a:pt x="45720" y="22860"/>
                      <a:pt x="30480" y="34290"/>
                      <a:pt x="19050" y="34290"/>
                    </a:cubicBezTo>
                    <a:close/>
                  </a:path>
                </a:pathLst>
              </a:custGeom>
              <a:solidFill>
                <a:srgbClr val="9AED7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15" name="Freeform: Shape 1514">
                <a:extLst>
                  <a:ext uri="{FF2B5EF4-FFF2-40B4-BE49-F238E27FC236}">
                    <a16:creationId xmlns:a16="http://schemas.microsoft.com/office/drawing/2014/main" id="{8BB2A573-B1C6-A16F-8BD0-8C1FFEBF0CE5}"/>
                  </a:ext>
                </a:extLst>
              </p:cNvPr>
              <p:cNvSpPr/>
              <p:nvPr/>
            </p:nvSpPr>
            <p:spPr>
              <a:xfrm>
                <a:off x="5477202" y="4942877"/>
                <a:ext cx="47641" cy="39650"/>
              </a:xfrm>
              <a:custGeom>
                <a:avLst/>
                <a:gdLst>
                  <a:gd name="connsiteX0" fmla="*/ 1578 w 47641"/>
                  <a:gd name="connsiteY0" fmla="*/ 25362 h 39650"/>
                  <a:gd name="connsiteX1" fmla="*/ 20628 w 47641"/>
                  <a:gd name="connsiteY1" fmla="*/ 2503 h 39650"/>
                  <a:gd name="connsiteX2" fmla="*/ 43488 w 47641"/>
                  <a:gd name="connsiteY2" fmla="*/ 6312 h 39650"/>
                  <a:gd name="connsiteX3" fmla="*/ 39678 w 47641"/>
                  <a:gd name="connsiteY3" fmla="*/ 25362 h 39650"/>
                  <a:gd name="connsiteX4" fmla="*/ 20628 w 47641"/>
                  <a:gd name="connsiteY4" fmla="*/ 36793 h 39650"/>
                  <a:gd name="connsiteX5" fmla="*/ 5388 w 47641"/>
                  <a:gd name="connsiteY5" fmla="*/ 36793 h 39650"/>
                  <a:gd name="connsiteX6" fmla="*/ 1578 w 47641"/>
                  <a:gd name="connsiteY6" fmla="*/ 25362 h 3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41" h="39650">
                    <a:moveTo>
                      <a:pt x="1578" y="25362"/>
                    </a:moveTo>
                    <a:cubicBezTo>
                      <a:pt x="1578" y="17743"/>
                      <a:pt x="13008" y="10123"/>
                      <a:pt x="20628" y="2503"/>
                    </a:cubicBezTo>
                    <a:cubicBezTo>
                      <a:pt x="24438" y="-1307"/>
                      <a:pt x="39678" y="-1307"/>
                      <a:pt x="43488" y="6312"/>
                    </a:cubicBezTo>
                    <a:cubicBezTo>
                      <a:pt x="51108" y="13933"/>
                      <a:pt x="47298" y="21553"/>
                      <a:pt x="39678" y="25362"/>
                    </a:cubicBezTo>
                    <a:cubicBezTo>
                      <a:pt x="32058" y="29173"/>
                      <a:pt x="24438" y="29173"/>
                      <a:pt x="20628" y="36793"/>
                    </a:cubicBezTo>
                    <a:cubicBezTo>
                      <a:pt x="16818" y="40603"/>
                      <a:pt x="13008" y="40603"/>
                      <a:pt x="5388" y="36793"/>
                    </a:cubicBezTo>
                    <a:cubicBezTo>
                      <a:pt x="1578" y="36793"/>
                      <a:pt x="-2232" y="32983"/>
                      <a:pt x="1578" y="25362"/>
                    </a:cubicBezTo>
                    <a:close/>
                  </a:path>
                </a:pathLst>
              </a:custGeom>
              <a:solidFill>
                <a:srgbClr val="C1F4A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16" name="Freeform: Shape 1515">
                <a:extLst>
                  <a:ext uri="{FF2B5EF4-FFF2-40B4-BE49-F238E27FC236}">
                    <a16:creationId xmlns:a16="http://schemas.microsoft.com/office/drawing/2014/main" id="{7FFA7B4D-AC3B-1E24-5965-DBD87B566040}"/>
                  </a:ext>
                </a:extLst>
              </p:cNvPr>
              <p:cNvSpPr/>
              <p:nvPr/>
            </p:nvSpPr>
            <p:spPr>
              <a:xfrm>
                <a:off x="7941945" y="4293869"/>
                <a:ext cx="32974" cy="44767"/>
              </a:xfrm>
              <a:custGeom>
                <a:avLst/>
                <a:gdLst>
                  <a:gd name="connsiteX0" fmla="*/ 28575 w 32974"/>
                  <a:gd name="connsiteY0" fmla="*/ 11430 h 44767"/>
                  <a:gd name="connsiteX1" fmla="*/ 28575 w 32974"/>
                  <a:gd name="connsiteY1" fmla="*/ 26670 h 44767"/>
                  <a:gd name="connsiteX2" fmla="*/ 28575 w 32974"/>
                  <a:gd name="connsiteY2" fmla="*/ 41910 h 44767"/>
                  <a:gd name="connsiteX3" fmla="*/ 5715 w 32974"/>
                  <a:gd name="connsiteY3" fmla="*/ 41910 h 44767"/>
                  <a:gd name="connsiteX4" fmla="*/ 5715 w 32974"/>
                  <a:gd name="connsiteY4" fmla="*/ 26670 h 44767"/>
                  <a:gd name="connsiteX5" fmla="*/ 9525 w 32974"/>
                  <a:gd name="connsiteY5" fmla="*/ 11430 h 44767"/>
                  <a:gd name="connsiteX6" fmla="*/ 20955 w 32974"/>
                  <a:gd name="connsiteY6" fmla="*/ 0 h 44767"/>
                  <a:gd name="connsiteX7" fmla="*/ 28575 w 32974"/>
                  <a:gd name="connsiteY7" fmla="*/ 11430 h 4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74" h="44767">
                    <a:moveTo>
                      <a:pt x="28575" y="11430"/>
                    </a:moveTo>
                    <a:cubicBezTo>
                      <a:pt x="28575" y="15240"/>
                      <a:pt x="24765" y="19050"/>
                      <a:pt x="28575" y="26670"/>
                    </a:cubicBezTo>
                    <a:cubicBezTo>
                      <a:pt x="32385" y="30480"/>
                      <a:pt x="36195" y="38100"/>
                      <a:pt x="28575" y="41910"/>
                    </a:cubicBezTo>
                    <a:cubicBezTo>
                      <a:pt x="20955" y="45720"/>
                      <a:pt x="13335" y="45720"/>
                      <a:pt x="5715" y="41910"/>
                    </a:cubicBezTo>
                    <a:cubicBezTo>
                      <a:pt x="-1905" y="38100"/>
                      <a:pt x="-1905" y="30480"/>
                      <a:pt x="5715" y="26670"/>
                    </a:cubicBezTo>
                    <a:cubicBezTo>
                      <a:pt x="9525" y="22860"/>
                      <a:pt x="9525" y="15240"/>
                      <a:pt x="9525" y="11430"/>
                    </a:cubicBezTo>
                    <a:cubicBezTo>
                      <a:pt x="9525" y="3810"/>
                      <a:pt x="13335" y="0"/>
                      <a:pt x="20955" y="0"/>
                    </a:cubicBezTo>
                    <a:cubicBezTo>
                      <a:pt x="28575" y="0"/>
                      <a:pt x="32385" y="3810"/>
                      <a:pt x="28575" y="11430"/>
                    </a:cubicBezTo>
                    <a:close/>
                  </a:path>
                </a:pathLst>
              </a:custGeom>
              <a:solidFill>
                <a:srgbClr val="BBF3A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17" name="Freeform: Shape 1516">
                <a:extLst>
                  <a:ext uri="{FF2B5EF4-FFF2-40B4-BE49-F238E27FC236}">
                    <a16:creationId xmlns:a16="http://schemas.microsoft.com/office/drawing/2014/main" id="{EDCF6D8E-07FA-DF5A-F0FD-B3222C4A9D4E}"/>
                  </a:ext>
                </a:extLst>
              </p:cNvPr>
              <p:cNvSpPr/>
              <p:nvPr/>
            </p:nvSpPr>
            <p:spPr>
              <a:xfrm>
                <a:off x="6309361" y="5071110"/>
                <a:ext cx="41909" cy="35280"/>
              </a:xfrm>
              <a:custGeom>
                <a:avLst/>
                <a:gdLst>
                  <a:gd name="connsiteX0" fmla="*/ 0 w 41909"/>
                  <a:gd name="connsiteY0" fmla="*/ 19050 h 35280"/>
                  <a:gd name="connsiteX1" fmla="*/ 11430 w 41909"/>
                  <a:gd name="connsiteY1" fmla="*/ 0 h 35280"/>
                  <a:gd name="connsiteX2" fmla="*/ 41910 w 41909"/>
                  <a:gd name="connsiteY2" fmla="*/ 26670 h 35280"/>
                  <a:gd name="connsiteX3" fmla="*/ 19050 w 41909"/>
                  <a:gd name="connsiteY3" fmla="*/ 34290 h 35280"/>
                  <a:gd name="connsiteX4" fmla="*/ 0 w 41909"/>
                  <a:gd name="connsiteY4" fmla="*/ 19050 h 35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09" h="35280">
                    <a:moveTo>
                      <a:pt x="0" y="19050"/>
                    </a:moveTo>
                    <a:cubicBezTo>
                      <a:pt x="3810" y="15240"/>
                      <a:pt x="-3810" y="3810"/>
                      <a:pt x="11430" y="0"/>
                    </a:cubicBezTo>
                    <a:cubicBezTo>
                      <a:pt x="26670" y="0"/>
                      <a:pt x="41910" y="15240"/>
                      <a:pt x="41910" y="26670"/>
                    </a:cubicBezTo>
                    <a:cubicBezTo>
                      <a:pt x="38100" y="38100"/>
                      <a:pt x="26670" y="34290"/>
                      <a:pt x="19050" y="34290"/>
                    </a:cubicBezTo>
                    <a:cubicBezTo>
                      <a:pt x="3810" y="38100"/>
                      <a:pt x="0" y="30480"/>
                      <a:pt x="0" y="19050"/>
                    </a:cubicBezTo>
                    <a:close/>
                  </a:path>
                </a:pathLst>
              </a:custGeom>
              <a:solidFill>
                <a:srgbClr val="BDF3A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18" name="Freeform: Shape 1517">
                <a:extLst>
                  <a:ext uri="{FF2B5EF4-FFF2-40B4-BE49-F238E27FC236}">
                    <a16:creationId xmlns:a16="http://schemas.microsoft.com/office/drawing/2014/main" id="{A7163850-CB50-DBE4-5BBF-0A74A871EB04}"/>
                  </a:ext>
                </a:extLst>
              </p:cNvPr>
              <p:cNvSpPr/>
              <p:nvPr/>
            </p:nvSpPr>
            <p:spPr>
              <a:xfrm>
                <a:off x="3870960" y="5314950"/>
                <a:ext cx="38701" cy="34289"/>
              </a:xfrm>
              <a:custGeom>
                <a:avLst/>
                <a:gdLst>
                  <a:gd name="connsiteX0" fmla="*/ 0 w 38701"/>
                  <a:gd name="connsiteY0" fmla="*/ 22860 h 34289"/>
                  <a:gd name="connsiteX1" fmla="*/ 19050 w 38701"/>
                  <a:gd name="connsiteY1" fmla="*/ 0 h 34289"/>
                  <a:gd name="connsiteX2" fmla="*/ 38100 w 38701"/>
                  <a:gd name="connsiteY2" fmla="*/ 19050 h 34289"/>
                  <a:gd name="connsiteX3" fmla="*/ 11430 w 38701"/>
                  <a:gd name="connsiteY3" fmla="*/ 34290 h 34289"/>
                  <a:gd name="connsiteX4" fmla="*/ 0 w 38701"/>
                  <a:gd name="connsiteY4" fmla="*/ 22860 h 34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01" h="34289">
                    <a:moveTo>
                      <a:pt x="0" y="22860"/>
                    </a:moveTo>
                    <a:cubicBezTo>
                      <a:pt x="0" y="7620"/>
                      <a:pt x="7620" y="0"/>
                      <a:pt x="19050" y="0"/>
                    </a:cubicBezTo>
                    <a:cubicBezTo>
                      <a:pt x="26670" y="0"/>
                      <a:pt x="41910" y="11430"/>
                      <a:pt x="38100" y="19050"/>
                    </a:cubicBezTo>
                    <a:cubicBezTo>
                      <a:pt x="38100" y="30480"/>
                      <a:pt x="26670" y="34290"/>
                      <a:pt x="11430" y="34290"/>
                    </a:cubicBezTo>
                    <a:cubicBezTo>
                      <a:pt x="3810" y="34290"/>
                      <a:pt x="0" y="34290"/>
                      <a:pt x="0" y="22860"/>
                    </a:cubicBezTo>
                    <a:close/>
                  </a:path>
                </a:pathLst>
              </a:custGeom>
              <a:solidFill>
                <a:srgbClr val="89EA6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19" name="Freeform: Shape 1518">
                <a:extLst>
                  <a:ext uri="{FF2B5EF4-FFF2-40B4-BE49-F238E27FC236}">
                    <a16:creationId xmlns:a16="http://schemas.microsoft.com/office/drawing/2014/main" id="{66EEFD42-959A-39B3-3962-56660D3159EA}"/>
                  </a:ext>
                </a:extLst>
              </p:cNvPr>
              <p:cNvSpPr/>
              <p:nvPr/>
            </p:nvSpPr>
            <p:spPr>
              <a:xfrm>
                <a:off x="5558790" y="5363863"/>
                <a:ext cx="57150" cy="24971"/>
              </a:xfrm>
              <a:custGeom>
                <a:avLst/>
                <a:gdLst>
                  <a:gd name="connsiteX0" fmla="*/ 34290 w 57150"/>
                  <a:gd name="connsiteY0" fmla="*/ 617 h 24971"/>
                  <a:gd name="connsiteX1" fmla="*/ 57150 w 57150"/>
                  <a:gd name="connsiteY1" fmla="*/ 15857 h 24971"/>
                  <a:gd name="connsiteX2" fmla="*/ 34290 w 57150"/>
                  <a:gd name="connsiteY2" fmla="*/ 23477 h 24971"/>
                  <a:gd name="connsiteX3" fmla="*/ 7620 w 57150"/>
                  <a:gd name="connsiteY3" fmla="*/ 19667 h 24971"/>
                  <a:gd name="connsiteX4" fmla="*/ 0 w 57150"/>
                  <a:gd name="connsiteY4" fmla="*/ 12047 h 24971"/>
                  <a:gd name="connsiteX5" fmla="*/ 7620 w 57150"/>
                  <a:gd name="connsiteY5" fmla="*/ 8237 h 24971"/>
                  <a:gd name="connsiteX6" fmla="*/ 34290 w 57150"/>
                  <a:gd name="connsiteY6" fmla="*/ 617 h 24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150" h="24971">
                    <a:moveTo>
                      <a:pt x="34290" y="617"/>
                    </a:moveTo>
                    <a:cubicBezTo>
                      <a:pt x="49530" y="617"/>
                      <a:pt x="57150" y="8237"/>
                      <a:pt x="57150" y="15857"/>
                    </a:cubicBezTo>
                    <a:cubicBezTo>
                      <a:pt x="57150" y="23477"/>
                      <a:pt x="45720" y="27287"/>
                      <a:pt x="34290" y="23477"/>
                    </a:cubicBezTo>
                    <a:cubicBezTo>
                      <a:pt x="26670" y="19667"/>
                      <a:pt x="15240" y="27287"/>
                      <a:pt x="7620" y="19667"/>
                    </a:cubicBezTo>
                    <a:cubicBezTo>
                      <a:pt x="3810" y="15857"/>
                      <a:pt x="0" y="15857"/>
                      <a:pt x="0" y="12047"/>
                    </a:cubicBezTo>
                    <a:cubicBezTo>
                      <a:pt x="0" y="8237"/>
                      <a:pt x="3810" y="8237"/>
                      <a:pt x="7620" y="8237"/>
                    </a:cubicBezTo>
                    <a:cubicBezTo>
                      <a:pt x="19050" y="12047"/>
                      <a:pt x="22860" y="-3193"/>
                      <a:pt x="34290" y="617"/>
                    </a:cubicBezTo>
                    <a:close/>
                  </a:path>
                </a:pathLst>
              </a:custGeom>
              <a:solidFill>
                <a:srgbClr val="A8F08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20" name="Freeform: Shape 1519">
                <a:extLst>
                  <a:ext uri="{FF2B5EF4-FFF2-40B4-BE49-F238E27FC236}">
                    <a16:creationId xmlns:a16="http://schemas.microsoft.com/office/drawing/2014/main" id="{E0237CA3-605E-B2E8-B908-46DDC629455B}"/>
                  </a:ext>
                </a:extLst>
              </p:cNvPr>
              <p:cNvSpPr/>
              <p:nvPr/>
            </p:nvSpPr>
            <p:spPr>
              <a:xfrm>
                <a:off x="3680460" y="5477201"/>
                <a:ext cx="42923" cy="39678"/>
              </a:xfrm>
              <a:custGeom>
                <a:avLst/>
                <a:gdLst>
                  <a:gd name="connsiteX0" fmla="*/ 0 w 42923"/>
                  <a:gd name="connsiteY0" fmla="*/ 5388 h 39678"/>
                  <a:gd name="connsiteX1" fmla="*/ 26670 w 42923"/>
                  <a:gd name="connsiteY1" fmla="*/ 1578 h 39678"/>
                  <a:gd name="connsiteX2" fmla="*/ 41910 w 42923"/>
                  <a:gd name="connsiteY2" fmla="*/ 28248 h 39678"/>
                  <a:gd name="connsiteX3" fmla="*/ 30480 w 42923"/>
                  <a:gd name="connsiteY3" fmla="*/ 39678 h 39678"/>
                  <a:gd name="connsiteX4" fmla="*/ 15240 w 42923"/>
                  <a:gd name="connsiteY4" fmla="*/ 32058 h 39678"/>
                  <a:gd name="connsiteX5" fmla="*/ 0 w 42923"/>
                  <a:gd name="connsiteY5" fmla="*/ 5388 h 3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3" h="39678">
                    <a:moveTo>
                      <a:pt x="0" y="5388"/>
                    </a:moveTo>
                    <a:cubicBezTo>
                      <a:pt x="7620" y="1578"/>
                      <a:pt x="19050" y="-2232"/>
                      <a:pt x="26670" y="1578"/>
                    </a:cubicBezTo>
                    <a:cubicBezTo>
                      <a:pt x="38100" y="9198"/>
                      <a:pt x="38100" y="20628"/>
                      <a:pt x="41910" y="28248"/>
                    </a:cubicBezTo>
                    <a:cubicBezTo>
                      <a:pt x="45720" y="32058"/>
                      <a:pt x="38100" y="39678"/>
                      <a:pt x="30480" y="39678"/>
                    </a:cubicBezTo>
                    <a:cubicBezTo>
                      <a:pt x="22860" y="39678"/>
                      <a:pt x="15240" y="35868"/>
                      <a:pt x="15240" y="32058"/>
                    </a:cubicBezTo>
                    <a:cubicBezTo>
                      <a:pt x="11430" y="20628"/>
                      <a:pt x="0" y="16818"/>
                      <a:pt x="0" y="5388"/>
                    </a:cubicBezTo>
                    <a:close/>
                  </a:path>
                </a:pathLst>
              </a:custGeom>
              <a:solidFill>
                <a:srgbClr val="B2F19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21" name="Freeform: Shape 1520">
                <a:extLst>
                  <a:ext uri="{FF2B5EF4-FFF2-40B4-BE49-F238E27FC236}">
                    <a16:creationId xmlns:a16="http://schemas.microsoft.com/office/drawing/2014/main" id="{B9A0BDA6-DA3F-C2A1-C522-11A601FCD4C5}"/>
                  </a:ext>
                </a:extLst>
              </p:cNvPr>
              <p:cNvSpPr/>
              <p:nvPr/>
            </p:nvSpPr>
            <p:spPr>
              <a:xfrm>
                <a:off x="8599170" y="4381500"/>
                <a:ext cx="38701" cy="38100"/>
              </a:xfrm>
              <a:custGeom>
                <a:avLst/>
                <a:gdLst>
                  <a:gd name="connsiteX0" fmla="*/ 26670 w 38701"/>
                  <a:gd name="connsiteY0" fmla="*/ 0 h 38100"/>
                  <a:gd name="connsiteX1" fmla="*/ 38100 w 38701"/>
                  <a:gd name="connsiteY1" fmla="*/ 19050 h 38100"/>
                  <a:gd name="connsiteX2" fmla="*/ 19050 w 38701"/>
                  <a:gd name="connsiteY2" fmla="*/ 38100 h 38100"/>
                  <a:gd name="connsiteX3" fmla="*/ 0 w 38701"/>
                  <a:gd name="connsiteY3" fmla="*/ 22860 h 38100"/>
                  <a:gd name="connsiteX4" fmla="*/ 26670 w 38701"/>
                  <a:gd name="connsiteY4" fmla="*/ 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01" h="38100">
                    <a:moveTo>
                      <a:pt x="26670" y="0"/>
                    </a:moveTo>
                    <a:cubicBezTo>
                      <a:pt x="34290" y="3810"/>
                      <a:pt x="38100" y="11430"/>
                      <a:pt x="38100" y="19050"/>
                    </a:cubicBezTo>
                    <a:cubicBezTo>
                      <a:pt x="41910" y="26670"/>
                      <a:pt x="26670" y="38100"/>
                      <a:pt x="19050" y="38100"/>
                    </a:cubicBezTo>
                    <a:cubicBezTo>
                      <a:pt x="7620" y="38100"/>
                      <a:pt x="0" y="30480"/>
                      <a:pt x="0" y="22860"/>
                    </a:cubicBezTo>
                    <a:cubicBezTo>
                      <a:pt x="0" y="11430"/>
                      <a:pt x="11430" y="0"/>
                      <a:pt x="26670" y="0"/>
                    </a:cubicBezTo>
                    <a:close/>
                  </a:path>
                </a:pathLst>
              </a:custGeom>
              <a:solidFill>
                <a:srgbClr val="C3F5B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22" name="Freeform: Shape 1521">
                <a:extLst>
                  <a:ext uri="{FF2B5EF4-FFF2-40B4-BE49-F238E27FC236}">
                    <a16:creationId xmlns:a16="http://schemas.microsoft.com/office/drawing/2014/main" id="{7F92E886-A53F-EAB0-76F9-8E8C3F1C4D8E}"/>
                  </a:ext>
                </a:extLst>
              </p:cNvPr>
              <p:cNvSpPr/>
              <p:nvPr/>
            </p:nvSpPr>
            <p:spPr>
              <a:xfrm>
                <a:off x="4022390" y="5688330"/>
                <a:ext cx="42880" cy="30480"/>
              </a:xfrm>
              <a:custGeom>
                <a:avLst/>
                <a:gdLst>
                  <a:gd name="connsiteX0" fmla="*/ 971 w 42880"/>
                  <a:gd name="connsiteY0" fmla="*/ 15240 h 30480"/>
                  <a:gd name="connsiteX1" fmla="*/ 20021 w 42880"/>
                  <a:gd name="connsiteY1" fmla="*/ 0 h 30480"/>
                  <a:gd name="connsiteX2" fmla="*/ 42881 w 42880"/>
                  <a:gd name="connsiteY2" fmla="*/ 15240 h 30480"/>
                  <a:gd name="connsiteX3" fmla="*/ 20021 w 42880"/>
                  <a:gd name="connsiteY3" fmla="*/ 30480 h 30480"/>
                  <a:gd name="connsiteX4" fmla="*/ 971 w 42880"/>
                  <a:gd name="connsiteY4" fmla="*/ 15240 h 30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880" h="30480">
                    <a:moveTo>
                      <a:pt x="971" y="15240"/>
                    </a:moveTo>
                    <a:cubicBezTo>
                      <a:pt x="971" y="3810"/>
                      <a:pt x="8591" y="0"/>
                      <a:pt x="20021" y="0"/>
                    </a:cubicBezTo>
                    <a:cubicBezTo>
                      <a:pt x="31451" y="0"/>
                      <a:pt x="42881" y="7620"/>
                      <a:pt x="42881" y="15240"/>
                    </a:cubicBezTo>
                    <a:cubicBezTo>
                      <a:pt x="42881" y="26670"/>
                      <a:pt x="35261" y="30480"/>
                      <a:pt x="20021" y="30480"/>
                    </a:cubicBezTo>
                    <a:cubicBezTo>
                      <a:pt x="4781" y="30480"/>
                      <a:pt x="-2839" y="26670"/>
                      <a:pt x="971" y="15240"/>
                    </a:cubicBezTo>
                    <a:close/>
                  </a:path>
                </a:pathLst>
              </a:custGeom>
              <a:solidFill>
                <a:srgbClr val="BFF4A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23" name="Freeform: Shape 1522">
                <a:extLst>
                  <a:ext uri="{FF2B5EF4-FFF2-40B4-BE49-F238E27FC236}">
                    <a16:creationId xmlns:a16="http://schemas.microsoft.com/office/drawing/2014/main" id="{193EADF6-B0A1-8245-75B0-A71B2DBA7E51}"/>
                  </a:ext>
                </a:extLst>
              </p:cNvPr>
              <p:cNvSpPr/>
              <p:nvPr/>
            </p:nvSpPr>
            <p:spPr>
              <a:xfrm>
                <a:off x="3367070" y="5044439"/>
                <a:ext cx="42880" cy="30480"/>
              </a:xfrm>
              <a:custGeom>
                <a:avLst/>
                <a:gdLst>
                  <a:gd name="connsiteX0" fmla="*/ 20021 w 42880"/>
                  <a:gd name="connsiteY0" fmla="*/ 0 h 30480"/>
                  <a:gd name="connsiteX1" fmla="*/ 42881 w 42880"/>
                  <a:gd name="connsiteY1" fmla="*/ 15240 h 30480"/>
                  <a:gd name="connsiteX2" fmla="*/ 27641 w 42880"/>
                  <a:gd name="connsiteY2" fmla="*/ 30480 h 30480"/>
                  <a:gd name="connsiteX3" fmla="*/ 971 w 42880"/>
                  <a:gd name="connsiteY3" fmla="*/ 15240 h 30480"/>
                  <a:gd name="connsiteX4" fmla="*/ 20021 w 42880"/>
                  <a:gd name="connsiteY4" fmla="*/ 0 h 30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880" h="30480">
                    <a:moveTo>
                      <a:pt x="20021" y="0"/>
                    </a:moveTo>
                    <a:cubicBezTo>
                      <a:pt x="35261" y="0"/>
                      <a:pt x="42881" y="3810"/>
                      <a:pt x="42881" y="15240"/>
                    </a:cubicBezTo>
                    <a:cubicBezTo>
                      <a:pt x="42881" y="22860"/>
                      <a:pt x="35261" y="30480"/>
                      <a:pt x="27641" y="30480"/>
                    </a:cubicBezTo>
                    <a:cubicBezTo>
                      <a:pt x="16211" y="30480"/>
                      <a:pt x="971" y="22860"/>
                      <a:pt x="971" y="15240"/>
                    </a:cubicBezTo>
                    <a:cubicBezTo>
                      <a:pt x="-2839" y="3810"/>
                      <a:pt x="4781" y="0"/>
                      <a:pt x="20021" y="0"/>
                    </a:cubicBezTo>
                    <a:close/>
                  </a:path>
                </a:pathLst>
              </a:custGeom>
              <a:solidFill>
                <a:srgbClr val="CFF7C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24" name="Freeform: Shape 1523">
                <a:extLst>
                  <a:ext uri="{FF2B5EF4-FFF2-40B4-BE49-F238E27FC236}">
                    <a16:creationId xmlns:a16="http://schemas.microsoft.com/office/drawing/2014/main" id="{E674893E-29F4-0540-005B-DE4EC11FFD68}"/>
                  </a:ext>
                </a:extLst>
              </p:cNvPr>
              <p:cNvSpPr/>
              <p:nvPr/>
            </p:nvSpPr>
            <p:spPr>
              <a:xfrm>
                <a:off x="6263329" y="5208819"/>
                <a:ext cx="48533" cy="29930"/>
              </a:xfrm>
              <a:custGeom>
                <a:avLst/>
                <a:gdLst>
                  <a:gd name="connsiteX0" fmla="*/ 311 w 48533"/>
                  <a:gd name="connsiteY0" fmla="*/ 3260 h 29930"/>
                  <a:gd name="connsiteX1" fmla="*/ 23171 w 48533"/>
                  <a:gd name="connsiteY1" fmla="*/ 3260 h 29930"/>
                  <a:gd name="connsiteX2" fmla="*/ 46031 w 48533"/>
                  <a:gd name="connsiteY2" fmla="*/ 7070 h 29930"/>
                  <a:gd name="connsiteX3" fmla="*/ 42221 w 48533"/>
                  <a:gd name="connsiteY3" fmla="*/ 26120 h 29930"/>
                  <a:gd name="connsiteX4" fmla="*/ 30791 w 48533"/>
                  <a:gd name="connsiteY4" fmla="*/ 29930 h 29930"/>
                  <a:gd name="connsiteX5" fmla="*/ 15551 w 48533"/>
                  <a:gd name="connsiteY5" fmla="*/ 26120 h 29930"/>
                  <a:gd name="connsiteX6" fmla="*/ 311 w 48533"/>
                  <a:gd name="connsiteY6" fmla="*/ 3260 h 29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533" h="29930">
                    <a:moveTo>
                      <a:pt x="311" y="3260"/>
                    </a:moveTo>
                    <a:cubicBezTo>
                      <a:pt x="7931" y="3260"/>
                      <a:pt x="15551" y="10880"/>
                      <a:pt x="23171" y="3260"/>
                    </a:cubicBezTo>
                    <a:cubicBezTo>
                      <a:pt x="30791" y="-4359"/>
                      <a:pt x="42221" y="3260"/>
                      <a:pt x="46031" y="7070"/>
                    </a:cubicBezTo>
                    <a:cubicBezTo>
                      <a:pt x="49841" y="14691"/>
                      <a:pt x="49841" y="22310"/>
                      <a:pt x="42221" y="26120"/>
                    </a:cubicBezTo>
                    <a:cubicBezTo>
                      <a:pt x="38411" y="29930"/>
                      <a:pt x="34601" y="29930"/>
                      <a:pt x="30791" y="29930"/>
                    </a:cubicBezTo>
                    <a:cubicBezTo>
                      <a:pt x="26981" y="26120"/>
                      <a:pt x="19361" y="26120"/>
                      <a:pt x="15551" y="26120"/>
                    </a:cubicBezTo>
                    <a:cubicBezTo>
                      <a:pt x="-3499" y="22310"/>
                      <a:pt x="311" y="14691"/>
                      <a:pt x="311" y="3260"/>
                    </a:cubicBezTo>
                    <a:close/>
                  </a:path>
                </a:pathLst>
              </a:custGeom>
              <a:solidFill>
                <a:srgbClr val="ACF09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25" name="Freeform: Shape 1524">
                <a:extLst>
                  <a:ext uri="{FF2B5EF4-FFF2-40B4-BE49-F238E27FC236}">
                    <a16:creationId xmlns:a16="http://schemas.microsoft.com/office/drawing/2014/main" id="{A0D1536D-338D-A16F-179C-8CFD1322C873}"/>
                  </a:ext>
                </a:extLst>
              </p:cNvPr>
              <p:cNvSpPr/>
              <p:nvPr/>
            </p:nvSpPr>
            <p:spPr>
              <a:xfrm>
                <a:off x="5526816" y="5282975"/>
                <a:ext cx="47214" cy="34253"/>
              </a:xfrm>
              <a:custGeom>
                <a:avLst/>
                <a:gdLst>
                  <a:gd name="connsiteX0" fmla="*/ 47215 w 47214"/>
                  <a:gd name="connsiteY0" fmla="*/ 12925 h 34253"/>
                  <a:gd name="connsiteX1" fmla="*/ 35785 w 47214"/>
                  <a:gd name="connsiteY1" fmla="*/ 24355 h 34253"/>
                  <a:gd name="connsiteX2" fmla="*/ 9115 w 47214"/>
                  <a:gd name="connsiteY2" fmla="*/ 31975 h 34253"/>
                  <a:gd name="connsiteX3" fmla="*/ 1495 w 47214"/>
                  <a:gd name="connsiteY3" fmla="*/ 9114 h 34253"/>
                  <a:gd name="connsiteX4" fmla="*/ 20545 w 47214"/>
                  <a:gd name="connsiteY4" fmla="*/ 1495 h 34253"/>
                  <a:gd name="connsiteX5" fmla="*/ 47215 w 47214"/>
                  <a:gd name="connsiteY5" fmla="*/ 12925 h 3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214" h="34253">
                    <a:moveTo>
                      <a:pt x="47215" y="12925"/>
                    </a:moveTo>
                    <a:cubicBezTo>
                      <a:pt x="47215" y="20545"/>
                      <a:pt x="39595" y="20545"/>
                      <a:pt x="35785" y="24355"/>
                    </a:cubicBezTo>
                    <a:cubicBezTo>
                      <a:pt x="31974" y="35785"/>
                      <a:pt x="16735" y="35785"/>
                      <a:pt x="9115" y="31975"/>
                    </a:cubicBezTo>
                    <a:cubicBezTo>
                      <a:pt x="1495" y="28164"/>
                      <a:pt x="-2315" y="16735"/>
                      <a:pt x="1495" y="9114"/>
                    </a:cubicBezTo>
                    <a:cubicBezTo>
                      <a:pt x="5304" y="1495"/>
                      <a:pt x="9115" y="-2315"/>
                      <a:pt x="20545" y="1495"/>
                    </a:cubicBezTo>
                    <a:cubicBezTo>
                      <a:pt x="28165" y="5305"/>
                      <a:pt x="35785" y="9114"/>
                      <a:pt x="47215" y="12925"/>
                    </a:cubicBezTo>
                    <a:close/>
                  </a:path>
                </a:pathLst>
              </a:custGeom>
              <a:solidFill>
                <a:srgbClr val="9FEE8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26" name="Freeform: Shape 1525">
                <a:extLst>
                  <a:ext uri="{FF2B5EF4-FFF2-40B4-BE49-F238E27FC236}">
                    <a16:creationId xmlns:a16="http://schemas.microsoft.com/office/drawing/2014/main" id="{24B37C09-9C4F-7D35-0D7E-71D5766E90C9}"/>
                  </a:ext>
                </a:extLst>
              </p:cNvPr>
              <p:cNvSpPr/>
              <p:nvPr/>
            </p:nvSpPr>
            <p:spPr>
              <a:xfrm>
                <a:off x="5135881" y="5106721"/>
                <a:ext cx="60959" cy="52017"/>
              </a:xfrm>
              <a:custGeom>
                <a:avLst/>
                <a:gdLst>
                  <a:gd name="connsiteX0" fmla="*/ 38100 w 60959"/>
                  <a:gd name="connsiteY0" fmla="*/ 2488 h 52017"/>
                  <a:gd name="connsiteX1" fmla="*/ 60960 w 60959"/>
                  <a:gd name="connsiteY1" fmla="*/ 48208 h 52017"/>
                  <a:gd name="connsiteX2" fmla="*/ 53340 w 60959"/>
                  <a:gd name="connsiteY2" fmla="*/ 52018 h 52017"/>
                  <a:gd name="connsiteX3" fmla="*/ 38100 w 60959"/>
                  <a:gd name="connsiteY3" fmla="*/ 40588 h 52017"/>
                  <a:gd name="connsiteX4" fmla="*/ 0 w 60959"/>
                  <a:gd name="connsiteY4" fmla="*/ 6298 h 52017"/>
                  <a:gd name="connsiteX5" fmla="*/ 38100 w 60959"/>
                  <a:gd name="connsiteY5" fmla="*/ 2488 h 52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959" h="52017">
                    <a:moveTo>
                      <a:pt x="38100" y="2488"/>
                    </a:moveTo>
                    <a:cubicBezTo>
                      <a:pt x="38100" y="25348"/>
                      <a:pt x="38100" y="25348"/>
                      <a:pt x="60960" y="48208"/>
                    </a:cubicBezTo>
                    <a:cubicBezTo>
                      <a:pt x="57150" y="48208"/>
                      <a:pt x="53340" y="48208"/>
                      <a:pt x="53340" y="52018"/>
                    </a:cubicBezTo>
                    <a:cubicBezTo>
                      <a:pt x="45720" y="48208"/>
                      <a:pt x="41910" y="44398"/>
                      <a:pt x="38100" y="40588"/>
                    </a:cubicBezTo>
                    <a:cubicBezTo>
                      <a:pt x="26670" y="29158"/>
                      <a:pt x="11430" y="17728"/>
                      <a:pt x="0" y="6298"/>
                    </a:cubicBezTo>
                    <a:cubicBezTo>
                      <a:pt x="11430" y="-5132"/>
                      <a:pt x="26670" y="2488"/>
                      <a:pt x="38100" y="2488"/>
                    </a:cubicBezTo>
                    <a:close/>
                  </a:path>
                </a:pathLst>
              </a:custGeom>
              <a:solidFill>
                <a:srgbClr val="CFF7B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27" name="Freeform: Shape 1526">
                <a:extLst>
                  <a:ext uri="{FF2B5EF4-FFF2-40B4-BE49-F238E27FC236}">
                    <a16:creationId xmlns:a16="http://schemas.microsoft.com/office/drawing/2014/main" id="{D64EC27B-2BFE-195B-B5AC-D6FF2BBBD353}"/>
                  </a:ext>
                </a:extLst>
              </p:cNvPr>
              <p:cNvSpPr/>
              <p:nvPr/>
            </p:nvSpPr>
            <p:spPr>
              <a:xfrm>
                <a:off x="5836920" y="5273039"/>
                <a:ext cx="45719" cy="31471"/>
              </a:xfrm>
              <a:custGeom>
                <a:avLst/>
                <a:gdLst>
                  <a:gd name="connsiteX0" fmla="*/ 0 w 45719"/>
                  <a:gd name="connsiteY0" fmla="*/ 15240 h 31471"/>
                  <a:gd name="connsiteX1" fmla="*/ 22860 w 45719"/>
                  <a:gd name="connsiteY1" fmla="*/ 0 h 31471"/>
                  <a:gd name="connsiteX2" fmla="*/ 45720 w 45719"/>
                  <a:gd name="connsiteY2" fmla="*/ 15240 h 31471"/>
                  <a:gd name="connsiteX3" fmla="*/ 19050 w 45719"/>
                  <a:gd name="connsiteY3" fmla="*/ 30480 h 31471"/>
                  <a:gd name="connsiteX4" fmla="*/ 0 w 45719"/>
                  <a:gd name="connsiteY4" fmla="*/ 15240 h 31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31471">
                    <a:moveTo>
                      <a:pt x="0" y="15240"/>
                    </a:moveTo>
                    <a:cubicBezTo>
                      <a:pt x="0" y="7620"/>
                      <a:pt x="11430" y="0"/>
                      <a:pt x="22860" y="0"/>
                    </a:cubicBezTo>
                    <a:cubicBezTo>
                      <a:pt x="34290" y="0"/>
                      <a:pt x="45720" y="11430"/>
                      <a:pt x="45720" y="15240"/>
                    </a:cubicBezTo>
                    <a:cubicBezTo>
                      <a:pt x="45720" y="22860"/>
                      <a:pt x="30480" y="30480"/>
                      <a:pt x="19050" y="30480"/>
                    </a:cubicBezTo>
                    <a:cubicBezTo>
                      <a:pt x="7620" y="34290"/>
                      <a:pt x="0" y="26670"/>
                      <a:pt x="0" y="15240"/>
                    </a:cubicBezTo>
                    <a:close/>
                  </a:path>
                </a:pathLst>
              </a:custGeom>
              <a:solidFill>
                <a:srgbClr val="8DEB6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28" name="Freeform: Shape 1527">
                <a:extLst>
                  <a:ext uri="{FF2B5EF4-FFF2-40B4-BE49-F238E27FC236}">
                    <a16:creationId xmlns:a16="http://schemas.microsoft.com/office/drawing/2014/main" id="{63F77878-CFE5-34B5-BCF7-C430BAD17C42}"/>
                  </a:ext>
                </a:extLst>
              </p:cNvPr>
              <p:cNvSpPr/>
              <p:nvPr/>
            </p:nvSpPr>
            <p:spPr>
              <a:xfrm>
                <a:off x="5406390" y="4682490"/>
                <a:ext cx="62455" cy="36792"/>
              </a:xfrm>
              <a:custGeom>
                <a:avLst/>
                <a:gdLst>
                  <a:gd name="connsiteX0" fmla="*/ 0 w 62455"/>
                  <a:gd name="connsiteY0" fmla="*/ 0 h 36792"/>
                  <a:gd name="connsiteX1" fmla="*/ 53340 w 62455"/>
                  <a:gd name="connsiteY1" fmla="*/ 11430 h 36792"/>
                  <a:gd name="connsiteX2" fmla="*/ 60960 w 62455"/>
                  <a:gd name="connsiteY2" fmla="*/ 30480 h 36792"/>
                  <a:gd name="connsiteX3" fmla="*/ 38100 w 62455"/>
                  <a:gd name="connsiteY3" fmla="*/ 34290 h 36792"/>
                  <a:gd name="connsiteX4" fmla="*/ 22860 w 62455"/>
                  <a:gd name="connsiteY4" fmla="*/ 22860 h 36792"/>
                  <a:gd name="connsiteX5" fmla="*/ 0 w 62455"/>
                  <a:gd name="connsiteY5" fmla="*/ 0 h 3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455" h="36792">
                    <a:moveTo>
                      <a:pt x="0" y="0"/>
                    </a:moveTo>
                    <a:cubicBezTo>
                      <a:pt x="22860" y="0"/>
                      <a:pt x="38100" y="7620"/>
                      <a:pt x="53340" y="11430"/>
                    </a:cubicBezTo>
                    <a:cubicBezTo>
                      <a:pt x="60960" y="11430"/>
                      <a:pt x="64770" y="26670"/>
                      <a:pt x="60960" y="30480"/>
                    </a:cubicBezTo>
                    <a:cubicBezTo>
                      <a:pt x="53340" y="38100"/>
                      <a:pt x="45720" y="38100"/>
                      <a:pt x="38100" y="34290"/>
                    </a:cubicBezTo>
                    <a:cubicBezTo>
                      <a:pt x="34290" y="30480"/>
                      <a:pt x="26670" y="26670"/>
                      <a:pt x="22860" y="22860"/>
                    </a:cubicBezTo>
                    <a:cubicBezTo>
                      <a:pt x="19050" y="11430"/>
                      <a:pt x="11430" y="7620"/>
                      <a:pt x="0" y="0"/>
                    </a:cubicBezTo>
                    <a:close/>
                  </a:path>
                </a:pathLst>
              </a:custGeom>
              <a:solidFill>
                <a:srgbClr val="B6F29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29" name="Freeform: Shape 1528">
                <a:extLst>
                  <a:ext uri="{FF2B5EF4-FFF2-40B4-BE49-F238E27FC236}">
                    <a16:creationId xmlns:a16="http://schemas.microsoft.com/office/drawing/2014/main" id="{97E5D7D2-F7A2-FE76-D207-8CCF17975616}"/>
                  </a:ext>
                </a:extLst>
              </p:cNvPr>
              <p:cNvSpPr/>
              <p:nvPr/>
            </p:nvSpPr>
            <p:spPr>
              <a:xfrm>
                <a:off x="5627370" y="4753301"/>
                <a:ext cx="43105" cy="39678"/>
              </a:xfrm>
              <a:custGeom>
                <a:avLst/>
                <a:gdLst>
                  <a:gd name="connsiteX0" fmla="*/ 38100 w 43105"/>
                  <a:gd name="connsiteY0" fmla="*/ 20628 h 39678"/>
                  <a:gd name="connsiteX1" fmla="*/ 38100 w 43105"/>
                  <a:gd name="connsiteY1" fmla="*/ 24438 h 39678"/>
                  <a:gd name="connsiteX2" fmla="*/ 30480 w 43105"/>
                  <a:gd name="connsiteY2" fmla="*/ 39678 h 39678"/>
                  <a:gd name="connsiteX3" fmla="*/ 0 w 43105"/>
                  <a:gd name="connsiteY3" fmla="*/ 24438 h 39678"/>
                  <a:gd name="connsiteX4" fmla="*/ 3810 w 43105"/>
                  <a:gd name="connsiteY4" fmla="*/ 16818 h 39678"/>
                  <a:gd name="connsiteX5" fmla="*/ 22860 w 43105"/>
                  <a:gd name="connsiteY5" fmla="*/ 5388 h 39678"/>
                  <a:gd name="connsiteX6" fmla="*/ 34290 w 43105"/>
                  <a:gd name="connsiteY6" fmla="*/ 1578 h 39678"/>
                  <a:gd name="connsiteX7" fmla="*/ 38100 w 43105"/>
                  <a:gd name="connsiteY7" fmla="*/ 20628 h 3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05" h="39678">
                    <a:moveTo>
                      <a:pt x="38100" y="20628"/>
                    </a:moveTo>
                    <a:cubicBezTo>
                      <a:pt x="38100" y="20628"/>
                      <a:pt x="34290" y="24438"/>
                      <a:pt x="38100" y="24438"/>
                    </a:cubicBezTo>
                    <a:cubicBezTo>
                      <a:pt x="45720" y="32058"/>
                      <a:pt x="45720" y="39678"/>
                      <a:pt x="30480" y="39678"/>
                    </a:cubicBezTo>
                    <a:cubicBezTo>
                      <a:pt x="15240" y="39678"/>
                      <a:pt x="3810" y="35868"/>
                      <a:pt x="0" y="24438"/>
                    </a:cubicBezTo>
                    <a:cubicBezTo>
                      <a:pt x="0" y="20628"/>
                      <a:pt x="0" y="16818"/>
                      <a:pt x="3810" y="16818"/>
                    </a:cubicBezTo>
                    <a:cubicBezTo>
                      <a:pt x="11430" y="16818"/>
                      <a:pt x="19050" y="13008"/>
                      <a:pt x="22860" y="5388"/>
                    </a:cubicBezTo>
                    <a:cubicBezTo>
                      <a:pt x="26670" y="1578"/>
                      <a:pt x="30480" y="-2232"/>
                      <a:pt x="34290" y="1578"/>
                    </a:cubicBezTo>
                    <a:cubicBezTo>
                      <a:pt x="38100" y="9198"/>
                      <a:pt x="38100" y="13008"/>
                      <a:pt x="38100" y="20628"/>
                    </a:cubicBezTo>
                    <a:close/>
                  </a:path>
                </a:pathLst>
              </a:custGeom>
              <a:solidFill>
                <a:srgbClr val="C0F4A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30" name="Freeform: Shape 1529">
                <a:extLst>
                  <a:ext uri="{FF2B5EF4-FFF2-40B4-BE49-F238E27FC236}">
                    <a16:creationId xmlns:a16="http://schemas.microsoft.com/office/drawing/2014/main" id="{934A8526-AEFE-7F50-7F26-B9983640FFE9}"/>
                  </a:ext>
                </a:extLst>
              </p:cNvPr>
              <p:cNvSpPr/>
              <p:nvPr/>
            </p:nvSpPr>
            <p:spPr>
              <a:xfrm>
                <a:off x="6110474" y="5246369"/>
                <a:ext cx="42127" cy="49530"/>
              </a:xfrm>
              <a:custGeom>
                <a:avLst/>
                <a:gdLst>
                  <a:gd name="connsiteX0" fmla="*/ 23627 w 42127"/>
                  <a:gd name="connsiteY0" fmla="*/ 30480 h 49530"/>
                  <a:gd name="connsiteX1" fmla="*/ 12197 w 42127"/>
                  <a:gd name="connsiteY1" fmla="*/ 19050 h 49530"/>
                  <a:gd name="connsiteX2" fmla="*/ 767 w 42127"/>
                  <a:gd name="connsiteY2" fmla="*/ 7620 h 49530"/>
                  <a:gd name="connsiteX3" fmla="*/ 23627 w 42127"/>
                  <a:gd name="connsiteY3" fmla="*/ 0 h 49530"/>
                  <a:gd name="connsiteX4" fmla="*/ 35057 w 42127"/>
                  <a:gd name="connsiteY4" fmla="*/ 30480 h 49530"/>
                  <a:gd name="connsiteX5" fmla="*/ 38867 w 42127"/>
                  <a:gd name="connsiteY5" fmla="*/ 45720 h 49530"/>
                  <a:gd name="connsiteX6" fmla="*/ 31247 w 42127"/>
                  <a:gd name="connsiteY6" fmla="*/ 49530 h 49530"/>
                  <a:gd name="connsiteX7" fmla="*/ 23627 w 42127"/>
                  <a:gd name="connsiteY7" fmla="*/ 30480 h 49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127" h="49530">
                    <a:moveTo>
                      <a:pt x="23627" y="30480"/>
                    </a:moveTo>
                    <a:cubicBezTo>
                      <a:pt x="31247" y="19050"/>
                      <a:pt x="16007" y="22860"/>
                      <a:pt x="12197" y="19050"/>
                    </a:cubicBezTo>
                    <a:cubicBezTo>
                      <a:pt x="8387" y="15240"/>
                      <a:pt x="-3043" y="15240"/>
                      <a:pt x="767" y="7620"/>
                    </a:cubicBezTo>
                    <a:cubicBezTo>
                      <a:pt x="4577" y="0"/>
                      <a:pt x="12197" y="0"/>
                      <a:pt x="23627" y="0"/>
                    </a:cubicBezTo>
                    <a:cubicBezTo>
                      <a:pt x="42677" y="0"/>
                      <a:pt x="46487" y="11430"/>
                      <a:pt x="35057" y="30480"/>
                    </a:cubicBezTo>
                    <a:cubicBezTo>
                      <a:pt x="38867" y="34290"/>
                      <a:pt x="46487" y="41910"/>
                      <a:pt x="38867" y="45720"/>
                    </a:cubicBezTo>
                    <a:cubicBezTo>
                      <a:pt x="38867" y="49530"/>
                      <a:pt x="35057" y="49530"/>
                      <a:pt x="31247" y="49530"/>
                    </a:cubicBezTo>
                    <a:cubicBezTo>
                      <a:pt x="23627" y="41910"/>
                      <a:pt x="23627" y="34290"/>
                      <a:pt x="23627" y="30480"/>
                    </a:cubicBezTo>
                    <a:close/>
                  </a:path>
                </a:pathLst>
              </a:custGeom>
              <a:solidFill>
                <a:srgbClr val="99ED7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31" name="Freeform: Shape 1530">
                <a:extLst>
                  <a:ext uri="{FF2B5EF4-FFF2-40B4-BE49-F238E27FC236}">
                    <a16:creationId xmlns:a16="http://schemas.microsoft.com/office/drawing/2014/main" id="{6F24EAEA-E24F-3E48-969D-679733CCE842}"/>
                  </a:ext>
                </a:extLst>
              </p:cNvPr>
              <p:cNvSpPr/>
              <p:nvPr/>
            </p:nvSpPr>
            <p:spPr>
              <a:xfrm>
                <a:off x="5685174" y="4947285"/>
                <a:ext cx="41256" cy="43814"/>
              </a:xfrm>
              <a:custGeom>
                <a:avLst/>
                <a:gdLst>
                  <a:gd name="connsiteX0" fmla="*/ 41256 w 41256"/>
                  <a:gd name="connsiteY0" fmla="*/ 43815 h 43814"/>
                  <a:gd name="connsiteX1" fmla="*/ 26016 w 41256"/>
                  <a:gd name="connsiteY1" fmla="*/ 40005 h 43814"/>
                  <a:gd name="connsiteX2" fmla="*/ 10776 w 41256"/>
                  <a:gd name="connsiteY2" fmla="*/ 24765 h 43814"/>
                  <a:gd name="connsiteX3" fmla="*/ 3156 w 41256"/>
                  <a:gd name="connsiteY3" fmla="*/ 5715 h 43814"/>
                  <a:gd name="connsiteX4" fmla="*/ 29826 w 41256"/>
                  <a:gd name="connsiteY4" fmla="*/ 5715 h 43814"/>
                  <a:gd name="connsiteX5" fmla="*/ 37446 w 41256"/>
                  <a:gd name="connsiteY5" fmla="*/ 20955 h 43814"/>
                  <a:gd name="connsiteX6" fmla="*/ 41256 w 41256"/>
                  <a:gd name="connsiteY6" fmla="*/ 43815 h 43814"/>
                  <a:gd name="connsiteX7" fmla="*/ 41256 w 41256"/>
                  <a:gd name="connsiteY7" fmla="*/ 43815 h 43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256" h="43814">
                    <a:moveTo>
                      <a:pt x="41256" y="43815"/>
                    </a:moveTo>
                    <a:cubicBezTo>
                      <a:pt x="37446" y="43815"/>
                      <a:pt x="29826" y="43815"/>
                      <a:pt x="26016" y="40005"/>
                    </a:cubicBezTo>
                    <a:cubicBezTo>
                      <a:pt x="26016" y="32385"/>
                      <a:pt x="18396" y="28575"/>
                      <a:pt x="10776" y="24765"/>
                    </a:cubicBezTo>
                    <a:cubicBezTo>
                      <a:pt x="3156" y="20955"/>
                      <a:pt x="-4464" y="13335"/>
                      <a:pt x="3156" y="5715"/>
                    </a:cubicBezTo>
                    <a:cubicBezTo>
                      <a:pt x="10776" y="-1905"/>
                      <a:pt x="22206" y="-1905"/>
                      <a:pt x="29826" y="5715"/>
                    </a:cubicBezTo>
                    <a:cubicBezTo>
                      <a:pt x="33636" y="9525"/>
                      <a:pt x="41256" y="17145"/>
                      <a:pt x="37446" y="20955"/>
                    </a:cubicBezTo>
                    <a:cubicBezTo>
                      <a:pt x="33636" y="28575"/>
                      <a:pt x="41256" y="36195"/>
                      <a:pt x="41256" y="43815"/>
                    </a:cubicBezTo>
                    <a:lnTo>
                      <a:pt x="41256" y="43815"/>
                    </a:lnTo>
                    <a:close/>
                  </a:path>
                </a:pathLst>
              </a:custGeom>
              <a:solidFill>
                <a:srgbClr val="C2F4A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32" name="Freeform: Shape 1531">
                <a:extLst>
                  <a:ext uri="{FF2B5EF4-FFF2-40B4-BE49-F238E27FC236}">
                    <a16:creationId xmlns:a16="http://schemas.microsoft.com/office/drawing/2014/main" id="{DDE4EA5B-E9B5-DAF6-1015-AE71880E26CA}"/>
                  </a:ext>
                </a:extLst>
              </p:cNvPr>
              <p:cNvSpPr/>
              <p:nvPr/>
            </p:nvSpPr>
            <p:spPr>
              <a:xfrm>
                <a:off x="5005327" y="5560097"/>
                <a:ext cx="50543" cy="29172"/>
              </a:xfrm>
              <a:custGeom>
                <a:avLst/>
                <a:gdLst>
                  <a:gd name="connsiteX0" fmla="*/ 20063 w 50543"/>
                  <a:gd name="connsiteY0" fmla="*/ 29173 h 29172"/>
                  <a:gd name="connsiteX1" fmla="*/ 1013 w 50543"/>
                  <a:gd name="connsiteY1" fmla="*/ 17743 h 29172"/>
                  <a:gd name="connsiteX2" fmla="*/ 12443 w 50543"/>
                  <a:gd name="connsiteY2" fmla="*/ 6313 h 29172"/>
                  <a:gd name="connsiteX3" fmla="*/ 42923 w 50543"/>
                  <a:gd name="connsiteY3" fmla="*/ 2503 h 29172"/>
                  <a:gd name="connsiteX4" fmla="*/ 50543 w 50543"/>
                  <a:gd name="connsiteY4" fmla="*/ 17743 h 29172"/>
                  <a:gd name="connsiteX5" fmla="*/ 20063 w 50543"/>
                  <a:gd name="connsiteY5" fmla="*/ 29173 h 2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543" h="29172">
                    <a:moveTo>
                      <a:pt x="20063" y="29173"/>
                    </a:moveTo>
                    <a:cubicBezTo>
                      <a:pt x="12443" y="29173"/>
                      <a:pt x="4823" y="25363"/>
                      <a:pt x="1013" y="17743"/>
                    </a:cubicBezTo>
                    <a:cubicBezTo>
                      <a:pt x="-2796" y="10123"/>
                      <a:pt x="4823" y="6313"/>
                      <a:pt x="12443" y="6313"/>
                    </a:cubicBezTo>
                    <a:cubicBezTo>
                      <a:pt x="20063" y="-1307"/>
                      <a:pt x="31493" y="-1307"/>
                      <a:pt x="42923" y="2503"/>
                    </a:cubicBezTo>
                    <a:cubicBezTo>
                      <a:pt x="50543" y="6313"/>
                      <a:pt x="50543" y="10123"/>
                      <a:pt x="50543" y="17743"/>
                    </a:cubicBezTo>
                    <a:cubicBezTo>
                      <a:pt x="42923" y="29173"/>
                      <a:pt x="31493" y="29173"/>
                      <a:pt x="20063" y="29173"/>
                    </a:cubicBezTo>
                    <a:close/>
                  </a:path>
                </a:pathLst>
              </a:custGeom>
              <a:solidFill>
                <a:srgbClr val="D1F7C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33" name="Freeform: Shape 1532">
                <a:extLst>
                  <a:ext uri="{FF2B5EF4-FFF2-40B4-BE49-F238E27FC236}">
                    <a16:creationId xmlns:a16="http://schemas.microsoft.com/office/drawing/2014/main" id="{0A4A8697-0237-9C9C-A3CA-1C9994272B22}"/>
                  </a:ext>
                </a:extLst>
              </p:cNvPr>
              <p:cNvSpPr/>
              <p:nvPr/>
            </p:nvSpPr>
            <p:spPr>
              <a:xfrm>
                <a:off x="4892040" y="5509260"/>
                <a:ext cx="47298" cy="32172"/>
              </a:xfrm>
              <a:custGeom>
                <a:avLst/>
                <a:gdLst>
                  <a:gd name="connsiteX0" fmla="*/ 15240 w 47298"/>
                  <a:gd name="connsiteY0" fmla="*/ 0 h 32172"/>
                  <a:gd name="connsiteX1" fmla="*/ 34290 w 47298"/>
                  <a:gd name="connsiteY1" fmla="*/ 11430 h 32172"/>
                  <a:gd name="connsiteX2" fmla="*/ 45720 w 47298"/>
                  <a:gd name="connsiteY2" fmla="*/ 19050 h 32172"/>
                  <a:gd name="connsiteX3" fmla="*/ 41910 w 47298"/>
                  <a:gd name="connsiteY3" fmla="*/ 30480 h 32172"/>
                  <a:gd name="connsiteX4" fmla="*/ 30480 w 47298"/>
                  <a:gd name="connsiteY4" fmla="*/ 30480 h 32172"/>
                  <a:gd name="connsiteX5" fmla="*/ 11430 w 47298"/>
                  <a:gd name="connsiteY5" fmla="*/ 22860 h 32172"/>
                  <a:gd name="connsiteX6" fmla="*/ 0 w 47298"/>
                  <a:gd name="connsiteY6" fmla="*/ 7620 h 32172"/>
                  <a:gd name="connsiteX7" fmla="*/ 15240 w 47298"/>
                  <a:gd name="connsiteY7" fmla="*/ 0 h 32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298" h="32172">
                    <a:moveTo>
                      <a:pt x="15240" y="0"/>
                    </a:moveTo>
                    <a:cubicBezTo>
                      <a:pt x="26670" y="0"/>
                      <a:pt x="26670" y="11430"/>
                      <a:pt x="34290" y="11430"/>
                    </a:cubicBezTo>
                    <a:cubicBezTo>
                      <a:pt x="45720" y="11430"/>
                      <a:pt x="45720" y="15240"/>
                      <a:pt x="45720" y="19050"/>
                    </a:cubicBezTo>
                    <a:cubicBezTo>
                      <a:pt x="49530" y="26670"/>
                      <a:pt x="45720" y="26670"/>
                      <a:pt x="41910" y="30480"/>
                    </a:cubicBezTo>
                    <a:cubicBezTo>
                      <a:pt x="38100" y="34290"/>
                      <a:pt x="30480" y="30480"/>
                      <a:pt x="30480" y="30480"/>
                    </a:cubicBezTo>
                    <a:cubicBezTo>
                      <a:pt x="26670" y="22860"/>
                      <a:pt x="15240" y="26670"/>
                      <a:pt x="11430" y="22860"/>
                    </a:cubicBezTo>
                    <a:cubicBezTo>
                      <a:pt x="3810" y="19050"/>
                      <a:pt x="0" y="15240"/>
                      <a:pt x="0" y="7620"/>
                    </a:cubicBezTo>
                    <a:cubicBezTo>
                      <a:pt x="0" y="3810"/>
                      <a:pt x="7620" y="0"/>
                      <a:pt x="15240" y="0"/>
                    </a:cubicBezTo>
                    <a:close/>
                  </a:path>
                </a:pathLst>
              </a:custGeom>
              <a:solidFill>
                <a:srgbClr val="8FEB6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34" name="Freeform: Shape 1533">
                <a:extLst>
                  <a:ext uri="{FF2B5EF4-FFF2-40B4-BE49-F238E27FC236}">
                    <a16:creationId xmlns:a16="http://schemas.microsoft.com/office/drawing/2014/main" id="{35614FD8-DD99-E5E9-C214-5EFB6D393ED0}"/>
                  </a:ext>
                </a:extLst>
              </p:cNvPr>
              <p:cNvSpPr/>
              <p:nvPr/>
            </p:nvSpPr>
            <p:spPr>
              <a:xfrm>
                <a:off x="7810077" y="4365512"/>
                <a:ext cx="40688" cy="43434"/>
              </a:xfrm>
              <a:custGeom>
                <a:avLst/>
                <a:gdLst>
                  <a:gd name="connsiteX0" fmla="*/ 11853 w 40688"/>
                  <a:gd name="connsiteY0" fmla="*/ 38847 h 43434"/>
                  <a:gd name="connsiteX1" fmla="*/ 423 w 40688"/>
                  <a:gd name="connsiteY1" fmla="*/ 19797 h 43434"/>
                  <a:gd name="connsiteX2" fmla="*/ 15663 w 40688"/>
                  <a:gd name="connsiteY2" fmla="*/ 747 h 43434"/>
                  <a:gd name="connsiteX3" fmla="*/ 38523 w 40688"/>
                  <a:gd name="connsiteY3" fmla="*/ 19797 h 43434"/>
                  <a:gd name="connsiteX4" fmla="*/ 34713 w 40688"/>
                  <a:gd name="connsiteY4" fmla="*/ 27417 h 43434"/>
                  <a:gd name="connsiteX5" fmla="*/ 38523 w 40688"/>
                  <a:gd name="connsiteY5" fmla="*/ 42657 h 43434"/>
                  <a:gd name="connsiteX6" fmla="*/ 27093 w 40688"/>
                  <a:gd name="connsiteY6" fmla="*/ 35037 h 43434"/>
                  <a:gd name="connsiteX7" fmla="*/ 11853 w 40688"/>
                  <a:gd name="connsiteY7" fmla="*/ 38847 h 43434"/>
                  <a:gd name="connsiteX8" fmla="*/ 11853 w 40688"/>
                  <a:gd name="connsiteY8" fmla="*/ 38847 h 4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88" h="43434">
                    <a:moveTo>
                      <a:pt x="11853" y="38847"/>
                    </a:moveTo>
                    <a:cubicBezTo>
                      <a:pt x="-3387" y="38847"/>
                      <a:pt x="423" y="27417"/>
                      <a:pt x="423" y="19797"/>
                    </a:cubicBezTo>
                    <a:cubicBezTo>
                      <a:pt x="423" y="12177"/>
                      <a:pt x="8043" y="4557"/>
                      <a:pt x="15663" y="747"/>
                    </a:cubicBezTo>
                    <a:cubicBezTo>
                      <a:pt x="23284" y="-3063"/>
                      <a:pt x="38523" y="8367"/>
                      <a:pt x="38523" y="19797"/>
                    </a:cubicBezTo>
                    <a:cubicBezTo>
                      <a:pt x="38523" y="23607"/>
                      <a:pt x="38523" y="23607"/>
                      <a:pt x="34713" y="27417"/>
                    </a:cubicBezTo>
                    <a:cubicBezTo>
                      <a:pt x="30903" y="31227"/>
                      <a:pt x="46143" y="38847"/>
                      <a:pt x="38523" y="42657"/>
                    </a:cubicBezTo>
                    <a:cubicBezTo>
                      <a:pt x="27093" y="46467"/>
                      <a:pt x="30903" y="35037"/>
                      <a:pt x="27093" y="35037"/>
                    </a:cubicBezTo>
                    <a:cubicBezTo>
                      <a:pt x="15663" y="31227"/>
                      <a:pt x="11853" y="35037"/>
                      <a:pt x="11853" y="38847"/>
                    </a:cubicBezTo>
                    <a:lnTo>
                      <a:pt x="11853" y="38847"/>
                    </a:lnTo>
                    <a:close/>
                  </a:path>
                </a:pathLst>
              </a:custGeom>
              <a:solidFill>
                <a:srgbClr val="D0F7C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35" name="Freeform: Shape 1534">
                <a:extLst>
                  <a:ext uri="{FF2B5EF4-FFF2-40B4-BE49-F238E27FC236}">
                    <a16:creationId xmlns:a16="http://schemas.microsoft.com/office/drawing/2014/main" id="{F1AFBB12-0F8F-9403-C420-C71AD8E0C0C0}"/>
                  </a:ext>
                </a:extLst>
              </p:cNvPr>
              <p:cNvSpPr/>
              <p:nvPr/>
            </p:nvSpPr>
            <p:spPr>
              <a:xfrm>
                <a:off x="5962651" y="5808671"/>
                <a:ext cx="31518" cy="38725"/>
              </a:xfrm>
              <a:custGeom>
                <a:avLst/>
                <a:gdLst>
                  <a:gd name="connsiteX0" fmla="*/ 0 w 31518"/>
                  <a:gd name="connsiteY0" fmla="*/ 24438 h 38725"/>
                  <a:gd name="connsiteX1" fmla="*/ 15240 w 31518"/>
                  <a:gd name="connsiteY1" fmla="*/ 1578 h 38725"/>
                  <a:gd name="connsiteX2" fmla="*/ 30480 w 31518"/>
                  <a:gd name="connsiteY2" fmla="*/ 5388 h 38725"/>
                  <a:gd name="connsiteX3" fmla="*/ 22860 w 31518"/>
                  <a:gd name="connsiteY3" fmla="*/ 35868 h 38725"/>
                  <a:gd name="connsiteX4" fmla="*/ 7620 w 31518"/>
                  <a:gd name="connsiteY4" fmla="*/ 35868 h 38725"/>
                  <a:gd name="connsiteX5" fmla="*/ 0 w 31518"/>
                  <a:gd name="connsiteY5" fmla="*/ 24438 h 3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518" h="38725">
                    <a:moveTo>
                      <a:pt x="0" y="24438"/>
                    </a:moveTo>
                    <a:cubicBezTo>
                      <a:pt x="3810" y="16818"/>
                      <a:pt x="0" y="5388"/>
                      <a:pt x="15240" y="1578"/>
                    </a:cubicBezTo>
                    <a:cubicBezTo>
                      <a:pt x="22860" y="-2232"/>
                      <a:pt x="26670" y="1578"/>
                      <a:pt x="30480" y="5388"/>
                    </a:cubicBezTo>
                    <a:cubicBezTo>
                      <a:pt x="34290" y="16818"/>
                      <a:pt x="26670" y="28248"/>
                      <a:pt x="22860" y="35868"/>
                    </a:cubicBezTo>
                    <a:cubicBezTo>
                      <a:pt x="22860" y="39678"/>
                      <a:pt x="11430" y="39678"/>
                      <a:pt x="7620" y="35868"/>
                    </a:cubicBezTo>
                    <a:cubicBezTo>
                      <a:pt x="0" y="35868"/>
                      <a:pt x="3810" y="32058"/>
                      <a:pt x="0" y="24438"/>
                    </a:cubicBezTo>
                    <a:close/>
                  </a:path>
                </a:pathLst>
              </a:custGeom>
              <a:solidFill>
                <a:srgbClr val="9DEE7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36" name="Freeform: Shape 1535">
                <a:extLst>
                  <a:ext uri="{FF2B5EF4-FFF2-40B4-BE49-F238E27FC236}">
                    <a16:creationId xmlns:a16="http://schemas.microsoft.com/office/drawing/2014/main" id="{28E689EC-5C62-99AA-26E6-004CE88A5B2C}"/>
                  </a:ext>
                </a:extLst>
              </p:cNvPr>
              <p:cNvSpPr/>
              <p:nvPr/>
            </p:nvSpPr>
            <p:spPr>
              <a:xfrm>
                <a:off x="6892290" y="4524586"/>
                <a:ext cx="53340" cy="23245"/>
              </a:xfrm>
              <a:custGeom>
                <a:avLst/>
                <a:gdLst>
                  <a:gd name="connsiteX0" fmla="*/ 22860 w 53340"/>
                  <a:gd name="connsiteY0" fmla="*/ 20743 h 23245"/>
                  <a:gd name="connsiteX1" fmla="*/ 0 w 53340"/>
                  <a:gd name="connsiteY1" fmla="*/ 13123 h 23245"/>
                  <a:gd name="connsiteX2" fmla="*/ 19050 w 53340"/>
                  <a:gd name="connsiteY2" fmla="*/ 1693 h 23245"/>
                  <a:gd name="connsiteX3" fmla="*/ 38100 w 53340"/>
                  <a:gd name="connsiteY3" fmla="*/ 1693 h 23245"/>
                  <a:gd name="connsiteX4" fmla="*/ 53340 w 53340"/>
                  <a:gd name="connsiteY4" fmla="*/ 16933 h 23245"/>
                  <a:gd name="connsiteX5" fmla="*/ 34290 w 53340"/>
                  <a:gd name="connsiteY5" fmla="*/ 20743 h 23245"/>
                  <a:gd name="connsiteX6" fmla="*/ 22860 w 53340"/>
                  <a:gd name="connsiteY6" fmla="*/ 20743 h 23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340" h="23245">
                    <a:moveTo>
                      <a:pt x="22860" y="20743"/>
                    </a:moveTo>
                    <a:cubicBezTo>
                      <a:pt x="15240" y="20743"/>
                      <a:pt x="0" y="20743"/>
                      <a:pt x="0" y="13123"/>
                    </a:cubicBezTo>
                    <a:cubicBezTo>
                      <a:pt x="0" y="5503"/>
                      <a:pt x="11430" y="1693"/>
                      <a:pt x="19050" y="1693"/>
                    </a:cubicBezTo>
                    <a:cubicBezTo>
                      <a:pt x="26670" y="1693"/>
                      <a:pt x="30480" y="-2117"/>
                      <a:pt x="38100" y="1693"/>
                    </a:cubicBezTo>
                    <a:cubicBezTo>
                      <a:pt x="45720" y="5503"/>
                      <a:pt x="53340" y="9313"/>
                      <a:pt x="53340" y="16933"/>
                    </a:cubicBezTo>
                    <a:cubicBezTo>
                      <a:pt x="49530" y="24553"/>
                      <a:pt x="41910" y="24553"/>
                      <a:pt x="34290" y="20743"/>
                    </a:cubicBezTo>
                    <a:cubicBezTo>
                      <a:pt x="30480" y="20743"/>
                      <a:pt x="26670" y="20743"/>
                      <a:pt x="22860" y="20743"/>
                    </a:cubicBezTo>
                    <a:close/>
                  </a:path>
                </a:pathLst>
              </a:custGeom>
              <a:solidFill>
                <a:srgbClr val="CCF6B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37" name="Freeform: Shape 1536">
                <a:extLst>
                  <a:ext uri="{FF2B5EF4-FFF2-40B4-BE49-F238E27FC236}">
                    <a16:creationId xmlns:a16="http://schemas.microsoft.com/office/drawing/2014/main" id="{F97E2316-F6ED-9462-6691-DCB4BF20457C}"/>
                  </a:ext>
                </a:extLst>
              </p:cNvPr>
              <p:cNvSpPr/>
              <p:nvPr/>
            </p:nvSpPr>
            <p:spPr>
              <a:xfrm>
                <a:off x="4968240" y="6054089"/>
                <a:ext cx="41910" cy="30480"/>
              </a:xfrm>
              <a:custGeom>
                <a:avLst/>
                <a:gdLst>
                  <a:gd name="connsiteX0" fmla="*/ 0 w 41910"/>
                  <a:gd name="connsiteY0" fmla="*/ 15240 h 30480"/>
                  <a:gd name="connsiteX1" fmla="*/ 22860 w 41910"/>
                  <a:gd name="connsiteY1" fmla="*/ 0 h 30480"/>
                  <a:gd name="connsiteX2" fmla="*/ 41910 w 41910"/>
                  <a:gd name="connsiteY2" fmla="*/ 15240 h 30480"/>
                  <a:gd name="connsiteX3" fmla="*/ 22860 w 41910"/>
                  <a:gd name="connsiteY3" fmla="*/ 30480 h 30480"/>
                  <a:gd name="connsiteX4" fmla="*/ 0 w 41910"/>
                  <a:gd name="connsiteY4" fmla="*/ 15240 h 30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10" h="30480">
                    <a:moveTo>
                      <a:pt x="0" y="15240"/>
                    </a:moveTo>
                    <a:cubicBezTo>
                      <a:pt x="0" y="7620"/>
                      <a:pt x="11430" y="0"/>
                      <a:pt x="22860" y="0"/>
                    </a:cubicBezTo>
                    <a:cubicBezTo>
                      <a:pt x="30480" y="0"/>
                      <a:pt x="41910" y="11430"/>
                      <a:pt x="41910" y="15240"/>
                    </a:cubicBezTo>
                    <a:cubicBezTo>
                      <a:pt x="41910" y="22860"/>
                      <a:pt x="34290" y="30480"/>
                      <a:pt x="22860" y="30480"/>
                    </a:cubicBezTo>
                    <a:cubicBezTo>
                      <a:pt x="11430" y="30480"/>
                      <a:pt x="0" y="22860"/>
                      <a:pt x="0" y="15240"/>
                    </a:cubicBezTo>
                    <a:close/>
                  </a:path>
                </a:pathLst>
              </a:custGeom>
              <a:solidFill>
                <a:srgbClr val="8EEB6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38" name="Freeform: Shape 1537">
                <a:extLst>
                  <a:ext uri="{FF2B5EF4-FFF2-40B4-BE49-F238E27FC236}">
                    <a16:creationId xmlns:a16="http://schemas.microsoft.com/office/drawing/2014/main" id="{79CDCED5-1B04-9CC0-6E69-9C791180C433}"/>
                  </a:ext>
                </a:extLst>
              </p:cNvPr>
              <p:cNvSpPr/>
              <p:nvPr/>
            </p:nvSpPr>
            <p:spPr>
              <a:xfrm>
                <a:off x="4480560" y="4888230"/>
                <a:ext cx="42506" cy="31081"/>
              </a:xfrm>
              <a:custGeom>
                <a:avLst/>
                <a:gdLst>
                  <a:gd name="connsiteX0" fmla="*/ 0 w 42506"/>
                  <a:gd name="connsiteY0" fmla="*/ 11430 h 31081"/>
                  <a:gd name="connsiteX1" fmla="*/ 19050 w 42506"/>
                  <a:gd name="connsiteY1" fmla="*/ 0 h 31081"/>
                  <a:gd name="connsiteX2" fmla="*/ 41910 w 42506"/>
                  <a:gd name="connsiteY2" fmla="*/ 19050 h 31081"/>
                  <a:gd name="connsiteX3" fmla="*/ 22860 w 42506"/>
                  <a:gd name="connsiteY3" fmla="*/ 30480 h 31081"/>
                  <a:gd name="connsiteX4" fmla="*/ 0 w 42506"/>
                  <a:gd name="connsiteY4" fmla="*/ 11430 h 31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06" h="31081">
                    <a:moveTo>
                      <a:pt x="0" y="11430"/>
                    </a:moveTo>
                    <a:cubicBezTo>
                      <a:pt x="3810" y="3810"/>
                      <a:pt x="7620" y="0"/>
                      <a:pt x="19050" y="0"/>
                    </a:cubicBezTo>
                    <a:cubicBezTo>
                      <a:pt x="30480" y="0"/>
                      <a:pt x="45720" y="11430"/>
                      <a:pt x="41910" y="19050"/>
                    </a:cubicBezTo>
                    <a:cubicBezTo>
                      <a:pt x="38100" y="26670"/>
                      <a:pt x="34290" y="30480"/>
                      <a:pt x="22860" y="30480"/>
                    </a:cubicBezTo>
                    <a:cubicBezTo>
                      <a:pt x="15240" y="34290"/>
                      <a:pt x="0" y="19050"/>
                      <a:pt x="0" y="11430"/>
                    </a:cubicBezTo>
                    <a:close/>
                  </a:path>
                </a:pathLst>
              </a:custGeom>
              <a:solidFill>
                <a:srgbClr val="C2F4A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39" name="Freeform: Shape 1538">
                <a:extLst>
                  <a:ext uri="{FF2B5EF4-FFF2-40B4-BE49-F238E27FC236}">
                    <a16:creationId xmlns:a16="http://schemas.microsoft.com/office/drawing/2014/main" id="{557AE9FF-C417-5269-28DE-085964E2FF58}"/>
                  </a:ext>
                </a:extLst>
              </p:cNvPr>
              <p:cNvSpPr/>
              <p:nvPr/>
            </p:nvSpPr>
            <p:spPr>
              <a:xfrm>
                <a:off x="6804661" y="5090160"/>
                <a:ext cx="42923" cy="30479"/>
              </a:xfrm>
              <a:custGeom>
                <a:avLst/>
                <a:gdLst>
                  <a:gd name="connsiteX0" fmla="*/ 30480 w 42923"/>
                  <a:gd name="connsiteY0" fmla="*/ 0 h 30479"/>
                  <a:gd name="connsiteX1" fmla="*/ 41910 w 42923"/>
                  <a:gd name="connsiteY1" fmla="*/ 7620 h 30479"/>
                  <a:gd name="connsiteX2" fmla="*/ 19050 w 42923"/>
                  <a:gd name="connsiteY2" fmla="*/ 30480 h 30479"/>
                  <a:gd name="connsiteX3" fmla="*/ 0 w 42923"/>
                  <a:gd name="connsiteY3" fmla="*/ 15240 h 30479"/>
                  <a:gd name="connsiteX4" fmla="*/ 30480 w 42923"/>
                  <a:gd name="connsiteY4" fmla="*/ 0 h 30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3" h="30479">
                    <a:moveTo>
                      <a:pt x="30480" y="0"/>
                    </a:moveTo>
                    <a:cubicBezTo>
                      <a:pt x="38100" y="0"/>
                      <a:pt x="45720" y="0"/>
                      <a:pt x="41910" y="7620"/>
                    </a:cubicBezTo>
                    <a:cubicBezTo>
                      <a:pt x="41910" y="22860"/>
                      <a:pt x="34290" y="30480"/>
                      <a:pt x="19050" y="30480"/>
                    </a:cubicBezTo>
                    <a:cubicBezTo>
                      <a:pt x="7620" y="30480"/>
                      <a:pt x="0" y="22860"/>
                      <a:pt x="0" y="15240"/>
                    </a:cubicBezTo>
                    <a:cubicBezTo>
                      <a:pt x="3810" y="3810"/>
                      <a:pt x="15240" y="0"/>
                      <a:pt x="30480" y="0"/>
                    </a:cubicBezTo>
                    <a:close/>
                  </a:path>
                </a:pathLst>
              </a:custGeom>
              <a:solidFill>
                <a:srgbClr val="A8F08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40" name="Freeform: Shape 1539">
                <a:extLst>
                  <a:ext uri="{FF2B5EF4-FFF2-40B4-BE49-F238E27FC236}">
                    <a16:creationId xmlns:a16="http://schemas.microsoft.com/office/drawing/2014/main" id="{372E2DCD-20E1-67DB-576C-3BD8238B5718}"/>
                  </a:ext>
                </a:extLst>
              </p:cNvPr>
              <p:cNvSpPr/>
              <p:nvPr/>
            </p:nvSpPr>
            <p:spPr>
              <a:xfrm>
                <a:off x="6922770" y="4385309"/>
                <a:ext cx="43404" cy="32058"/>
              </a:xfrm>
              <a:custGeom>
                <a:avLst/>
                <a:gdLst>
                  <a:gd name="connsiteX0" fmla="*/ 0 w 43404"/>
                  <a:gd name="connsiteY0" fmla="*/ 30480 h 32058"/>
                  <a:gd name="connsiteX1" fmla="*/ 7620 w 43404"/>
                  <a:gd name="connsiteY1" fmla="*/ 15240 h 32058"/>
                  <a:gd name="connsiteX2" fmla="*/ 15240 w 43404"/>
                  <a:gd name="connsiteY2" fmla="*/ 0 h 32058"/>
                  <a:gd name="connsiteX3" fmla="*/ 41910 w 43404"/>
                  <a:gd name="connsiteY3" fmla="*/ 15240 h 32058"/>
                  <a:gd name="connsiteX4" fmla="*/ 34290 w 43404"/>
                  <a:gd name="connsiteY4" fmla="*/ 26670 h 32058"/>
                  <a:gd name="connsiteX5" fmla="*/ 0 w 43404"/>
                  <a:gd name="connsiteY5" fmla="*/ 30480 h 32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04" h="32058">
                    <a:moveTo>
                      <a:pt x="0" y="30480"/>
                    </a:moveTo>
                    <a:cubicBezTo>
                      <a:pt x="0" y="22860"/>
                      <a:pt x="7620" y="22860"/>
                      <a:pt x="7620" y="15240"/>
                    </a:cubicBezTo>
                    <a:cubicBezTo>
                      <a:pt x="7620" y="11430"/>
                      <a:pt x="3810" y="0"/>
                      <a:pt x="15240" y="0"/>
                    </a:cubicBezTo>
                    <a:cubicBezTo>
                      <a:pt x="22860" y="0"/>
                      <a:pt x="41910" y="11430"/>
                      <a:pt x="41910" y="15240"/>
                    </a:cubicBezTo>
                    <a:cubicBezTo>
                      <a:pt x="45720" y="19050"/>
                      <a:pt x="41910" y="22860"/>
                      <a:pt x="34290" y="26670"/>
                    </a:cubicBezTo>
                    <a:cubicBezTo>
                      <a:pt x="26670" y="30480"/>
                      <a:pt x="15240" y="34290"/>
                      <a:pt x="0" y="30480"/>
                    </a:cubicBezTo>
                    <a:close/>
                  </a:path>
                </a:pathLst>
              </a:custGeom>
              <a:solidFill>
                <a:srgbClr val="DCF9D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41" name="Freeform: Shape 1540">
                <a:extLst>
                  <a:ext uri="{FF2B5EF4-FFF2-40B4-BE49-F238E27FC236}">
                    <a16:creationId xmlns:a16="http://schemas.microsoft.com/office/drawing/2014/main" id="{D2DE8C1D-A138-8B87-528F-489E691F3150}"/>
                  </a:ext>
                </a:extLst>
              </p:cNvPr>
              <p:cNvSpPr/>
              <p:nvPr/>
            </p:nvSpPr>
            <p:spPr>
              <a:xfrm>
                <a:off x="6873240" y="5288280"/>
                <a:ext cx="41910" cy="30480"/>
              </a:xfrm>
              <a:custGeom>
                <a:avLst/>
                <a:gdLst>
                  <a:gd name="connsiteX0" fmla="*/ 26670 w 41910"/>
                  <a:gd name="connsiteY0" fmla="*/ 0 h 30480"/>
                  <a:gd name="connsiteX1" fmla="*/ 41910 w 41910"/>
                  <a:gd name="connsiteY1" fmla="*/ 11430 h 30480"/>
                  <a:gd name="connsiteX2" fmla="*/ 19050 w 41910"/>
                  <a:gd name="connsiteY2" fmla="*/ 30480 h 30480"/>
                  <a:gd name="connsiteX3" fmla="*/ 0 w 41910"/>
                  <a:gd name="connsiteY3" fmla="*/ 15240 h 30480"/>
                  <a:gd name="connsiteX4" fmla="*/ 26670 w 41910"/>
                  <a:gd name="connsiteY4" fmla="*/ 0 h 30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10" h="30480">
                    <a:moveTo>
                      <a:pt x="26670" y="0"/>
                    </a:moveTo>
                    <a:cubicBezTo>
                      <a:pt x="34290" y="0"/>
                      <a:pt x="41910" y="3810"/>
                      <a:pt x="41910" y="11430"/>
                    </a:cubicBezTo>
                    <a:cubicBezTo>
                      <a:pt x="41910" y="22860"/>
                      <a:pt x="34290" y="30480"/>
                      <a:pt x="19050" y="30480"/>
                    </a:cubicBezTo>
                    <a:cubicBezTo>
                      <a:pt x="7620" y="30480"/>
                      <a:pt x="0" y="26670"/>
                      <a:pt x="0" y="15240"/>
                    </a:cubicBezTo>
                    <a:cubicBezTo>
                      <a:pt x="0" y="7620"/>
                      <a:pt x="11430" y="0"/>
                      <a:pt x="26670" y="0"/>
                    </a:cubicBezTo>
                    <a:close/>
                  </a:path>
                </a:pathLst>
              </a:custGeom>
              <a:solidFill>
                <a:srgbClr val="9AED7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42" name="Freeform: Shape 1541">
                <a:extLst>
                  <a:ext uri="{FF2B5EF4-FFF2-40B4-BE49-F238E27FC236}">
                    <a16:creationId xmlns:a16="http://schemas.microsoft.com/office/drawing/2014/main" id="{C5A73B8E-F4EA-145A-A81E-3DC4B6F2BA0F}"/>
                  </a:ext>
                </a:extLst>
              </p:cNvPr>
              <p:cNvSpPr/>
              <p:nvPr/>
            </p:nvSpPr>
            <p:spPr>
              <a:xfrm>
                <a:off x="3985260" y="5440680"/>
                <a:ext cx="41909" cy="34289"/>
              </a:xfrm>
              <a:custGeom>
                <a:avLst/>
                <a:gdLst>
                  <a:gd name="connsiteX0" fmla="*/ 15240 w 41909"/>
                  <a:gd name="connsiteY0" fmla="*/ 34290 h 34289"/>
                  <a:gd name="connsiteX1" fmla="*/ 0 w 41909"/>
                  <a:gd name="connsiteY1" fmla="*/ 19050 h 34289"/>
                  <a:gd name="connsiteX2" fmla="*/ 22860 w 41909"/>
                  <a:gd name="connsiteY2" fmla="*/ 0 h 34289"/>
                  <a:gd name="connsiteX3" fmla="*/ 41910 w 41909"/>
                  <a:gd name="connsiteY3" fmla="*/ 11430 h 34289"/>
                  <a:gd name="connsiteX4" fmla="*/ 15240 w 41909"/>
                  <a:gd name="connsiteY4" fmla="*/ 34290 h 34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09" h="34289">
                    <a:moveTo>
                      <a:pt x="15240" y="34290"/>
                    </a:moveTo>
                    <a:cubicBezTo>
                      <a:pt x="7620" y="34290"/>
                      <a:pt x="0" y="26670"/>
                      <a:pt x="0" y="19050"/>
                    </a:cubicBezTo>
                    <a:cubicBezTo>
                      <a:pt x="0" y="7620"/>
                      <a:pt x="11430" y="0"/>
                      <a:pt x="22860" y="0"/>
                    </a:cubicBezTo>
                    <a:cubicBezTo>
                      <a:pt x="34290" y="0"/>
                      <a:pt x="38100" y="3810"/>
                      <a:pt x="41910" y="11430"/>
                    </a:cubicBezTo>
                    <a:cubicBezTo>
                      <a:pt x="38100" y="19050"/>
                      <a:pt x="22860" y="34290"/>
                      <a:pt x="15240" y="34290"/>
                    </a:cubicBezTo>
                    <a:close/>
                  </a:path>
                </a:pathLst>
              </a:custGeom>
              <a:solidFill>
                <a:srgbClr val="B0F19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43" name="Freeform: Shape 1542">
                <a:extLst>
                  <a:ext uri="{FF2B5EF4-FFF2-40B4-BE49-F238E27FC236}">
                    <a16:creationId xmlns:a16="http://schemas.microsoft.com/office/drawing/2014/main" id="{6967504B-BD4F-A7F1-6A5A-90D6CC9C1031}"/>
                  </a:ext>
                </a:extLst>
              </p:cNvPr>
              <p:cNvSpPr/>
              <p:nvPr/>
            </p:nvSpPr>
            <p:spPr>
              <a:xfrm>
                <a:off x="5878831" y="4263390"/>
                <a:ext cx="38100" cy="34290"/>
              </a:xfrm>
              <a:custGeom>
                <a:avLst/>
                <a:gdLst>
                  <a:gd name="connsiteX0" fmla="*/ 38100 w 38100"/>
                  <a:gd name="connsiteY0" fmla="*/ 19050 h 34290"/>
                  <a:gd name="connsiteX1" fmla="*/ 19050 w 38100"/>
                  <a:gd name="connsiteY1" fmla="*/ 34290 h 34290"/>
                  <a:gd name="connsiteX2" fmla="*/ 0 w 38100"/>
                  <a:gd name="connsiteY2" fmla="*/ 15240 h 34290"/>
                  <a:gd name="connsiteX3" fmla="*/ 15240 w 38100"/>
                  <a:gd name="connsiteY3" fmla="*/ 0 h 34290"/>
                  <a:gd name="connsiteX4" fmla="*/ 38100 w 38100"/>
                  <a:gd name="connsiteY4" fmla="*/ 19050 h 34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34290">
                    <a:moveTo>
                      <a:pt x="38100" y="19050"/>
                    </a:moveTo>
                    <a:cubicBezTo>
                      <a:pt x="38100" y="30480"/>
                      <a:pt x="30480" y="34290"/>
                      <a:pt x="19050" y="34290"/>
                    </a:cubicBezTo>
                    <a:cubicBezTo>
                      <a:pt x="11430" y="34290"/>
                      <a:pt x="0" y="22860"/>
                      <a:pt x="0" y="15240"/>
                    </a:cubicBezTo>
                    <a:cubicBezTo>
                      <a:pt x="0" y="7620"/>
                      <a:pt x="7620" y="0"/>
                      <a:pt x="15240" y="0"/>
                    </a:cubicBezTo>
                    <a:cubicBezTo>
                      <a:pt x="30480" y="0"/>
                      <a:pt x="38100" y="7620"/>
                      <a:pt x="38100" y="19050"/>
                    </a:cubicBezTo>
                    <a:close/>
                  </a:path>
                </a:pathLst>
              </a:custGeom>
              <a:solidFill>
                <a:srgbClr val="71E64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44" name="Freeform: Shape 1543">
                <a:extLst>
                  <a:ext uri="{FF2B5EF4-FFF2-40B4-BE49-F238E27FC236}">
                    <a16:creationId xmlns:a16="http://schemas.microsoft.com/office/drawing/2014/main" id="{CE8688C7-F39D-8031-8E46-DC96EE6117F5}"/>
                  </a:ext>
                </a:extLst>
              </p:cNvPr>
              <p:cNvSpPr/>
              <p:nvPr/>
            </p:nvSpPr>
            <p:spPr>
              <a:xfrm>
                <a:off x="7501890" y="4536671"/>
                <a:ext cx="54353" cy="28297"/>
              </a:xfrm>
              <a:custGeom>
                <a:avLst/>
                <a:gdLst>
                  <a:gd name="connsiteX0" fmla="*/ 0 w 54353"/>
                  <a:gd name="connsiteY0" fmla="*/ 4848 h 28297"/>
                  <a:gd name="connsiteX1" fmla="*/ 34290 w 54353"/>
                  <a:gd name="connsiteY1" fmla="*/ 1038 h 28297"/>
                  <a:gd name="connsiteX2" fmla="*/ 53340 w 54353"/>
                  <a:gd name="connsiteY2" fmla="*/ 8659 h 28297"/>
                  <a:gd name="connsiteX3" fmla="*/ 41910 w 54353"/>
                  <a:gd name="connsiteY3" fmla="*/ 23898 h 28297"/>
                  <a:gd name="connsiteX4" fmla="*/ 19050 w 54353"/>
                  <a:gd name="connsiteY4" fmla="*/ 23898 h 28297"/>
                  <a:gd name="connsiteX5" fmla="*/ 0 w 54353"/>
                  <a:gd name="connsiteY5" fmla="*/ 4848 h 28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353" h="28297">
                    <a:moveTo>
                      <a:pt x="0" y="4848"/>
                    </a:moveTo>
                    <a:cubicBezTo>
                      <a:pt x="15240" y="1038"/>
                      <a:pt x="22860" y="4848"/>
                      <a:pt x="34290" y="1038"/>
                    </a:cubicBezTo>
                    <a:cubicBezTo>
                      <a:pt x="41910" y="-2772"/>
                      <a:pt x="53340" y="4848"/>
                      <a:pt x="53340" y="8659"/>
                    </a:cubicBezTo>
                    <a:cubicBezTo>
                      <a:pt x="57150" y="16278"/>
                      <a:pt x="49530" y="20088"/>
                      <a:pt x="41910" y="23898"/>
                    </a:cubicBezTo>
                    <a:cubicBezTo>
                      <a:pt x="34290" y="27709"/>
                      <a:pt x="26670" y="31518"/>
                      <a:pt x="19050" y="23898"/>
                    </a:cubicBezTo>
                    <a:cubicBezTo>
                      <a:pt x="15240" y="16278"/>
                      <a:pt x="7620" y="12468"/>
                      <a:pt x="0" y="4848"/>
                    </a:cubicBezTo>
                    <a:close/>
                  </a:path>
                </a:pathLst>
              </a:custGeom>
              <a:solidFill>
                <a:srgbClr val="BCF3A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45" name="Freeform: Shape 1544">
                <a:extLst>
                  <a:ext uri="{FF2B5EF4-FFF2-40B4-BE49-F238E27FC236}">
                    <a16:creationId xmlns:a16="http://schemas.microsoft.com/office/drawing/2014/main" id="{B5DA2EEA-B723-110C-9553-570C574167F9}"/>
                  </a:ext>
                </a:extLst>
              </p:cNvPr>
              <p:cNvSpPr/>
              <p:nvPr/>
            </p:nvSpPr>
            <p:spPr>
              <a:xfrm>
                <a:off x="5904487" y="5276850"/>
                <a:ext cx="40151" cy="35356"/>
              </a:xfrm>
              <a:custGeom>
                <a:avLst/>
                <a:gdLst>
                  <a:gd name="connsiteX0" fmla="*/ 12444 w 40151"/>
                  <a:gd name="connsiteY0" fmla="*/ 30480 h 35356"/>
                  <a:gd name="connsiteX1" fmla="*/ 1013 w 40151"/>
                  <a:gd name="connsiteY1" fmla="*/ 11430 h 35356"/>
                  <a:gd name="connsiteX2" fmla="*/ 20063 w 40151"/>
                  <a:gd name="connsiteY2" fmla="*/ 0 h 35356"/>
                  <a:gd name="connsiteX3" fmla="*/ 39113 w 40151"/>
                  <a:gd name="connsiteY3" fmla="*/ 15240 h 35356"/>
                  <a:gd name="connsiteX4" fmla="*/ 31494 w 40151"/>
                  <a:gd name="connsiteY4" fmla="*/ 34290 h 35356"/>
                  <a:gd name="connsiteX5" fmla="*/ 12444 w 40151"/>
                  <a:gd name="connsiteY5" fmla="*/ 30480 h 35356"/>
                  <a:gd name="connsiteX6" fmla="*/ 12444 w 40151"/>
                  <a:gd name="connsiteY6" fmla="*/ 30480 h 35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151" h="35356">
                    <a:moveTo>
                      <a:pt x="12444" y="30480"/>
                    </a:moveTo>
                    <a:cubicBezTo>
                      <a:pt x="4824" y="26670"/>
                      <a:pt x="-2797" y="19050"/>
                      <a:pt x="1013" y="11430"/>
                    </a:cubicBezTo>
                    <a:cubicBezTo>
                      <a:pt x="4824" y="3810"/>
                      <a:pt x="12444" y="0"/>
                      <a:pt x="20063" y="0"/>
                    </a:cubicBezTo>
                    <a:cubicBezTo>
                      <a:pt x="27683" y="0"/>
                      <a:pt x="35303" y="3810"/>
                      <a:pt x="39113" y="15240"/>
                    </a:cubicBezTo>
                    <a:cubicBezTo>
                      <a:pt x="42924" y="22860"/>
                      <a:pt x="35303" y="30480"/>
                      <a:pt x="31494" y="34290"/>
                    </a:cubicBezTo>
                    <a:cubicBezTo>
                      <a:pt x="27683" y="38100"/>
                      <a:pt x="20063" y="30480"/>
                      <a:pt x="12444" y="30480"/>
                    </a:cubicBezTo>
                    <a:lnTo>
                      <a:pt x="12444" y="30480"/>
                    </a:lnTo>
                    <a:close/>
                  </a:path>
                </a:pathLst>
              </a:custGeom>
              <a:solidFill>
                <a:srgbClr val="9CEE7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46" name="Freeform: Shape 1545">
                <a:extLst>
                  <a:ext uri="{FF2B5EF4-FFF2-40B4-BE49-F238E27FC236}">
                    <a16:creationId xmlns:a16="http://schemas.microsoft.com/office/drawing/2014/main" id="{03856C22-3172-196B-41A4-B8A93F3E9D6E}"/>
                  </a:ext>
                </a:extLst>
              </p:cNvPr>
              <p:cNvSpPr/>
              <p:nvPr/>
            </p:nvSpPr>
            <p:spPr>
              <a:xfrm>
                <a:off x="6356388" y="5261610"/>
                <a:ext cx="43460" cy="37147"/>
              </a:xfrm>
              <a:custGeom>
                <a:avLst/>
                <a:gdLst>
                  <a:gd name="connsiteX0" fmla="*/ 21552 w 43460"/>
                  <a:gd name="connsiteY0" fmla="*/ 0 h 37147"/>
                  <a:gd name="connsiteX1" fmla="*/ 36793 w 43460"/>
                  <a:gd name="connsiteY1" fmla="*/ 11430 h 37147"/>
                  <a:gd name="connsiteX2" fmla="*/ 40602 w 43460"/>
                  <a:gd name="connsiteY2" fmla="*/ 26670 h 37147"/>
                  <a:gd name="connsiteX3" fmla="*/ 40602 w 43460"/>
                  <a:gd name="connsiteY3" fmla="*/ 34290 h 37147"/>
                  <a:gd name="connsiteX4" fmla="*/ 32982 w 43460"/>
                  <a:gd name="connsiteY4" fmla="*/ 34290 h 37147"/>
                  <a:gd name="connsiteX5" fmla="*/ 21552 w 43460"/>
                  <a:gd name="connsiteY5" fmla="*/ 34290 h 37147"/>
                  <a:gd name="connsiteX6" fmla="*/ 2502 w 43460"/>
                  <a:gd name="connsiteY6" fmla="*/ 34290 h 37147"/>
                  <a:gd name="connsiteX7" fmla="*/ 6313 w 43460"/>
                  <a:gd name="connsiteY7" fmla="*/ 22860 h 37147"/>
                  <a:gd name="connsiteX8" fmla="*/ 13932 w 43460"/>
                  <a:gd name="connsiteY8" fmla="*/ 11430 h 37147"/>
                  <a:gd name="connsiteX9" fmla="*/ 21552 w 43460"/>
                  <a:gd name="connsiteY9" fmla="*/ 0 h 3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460" h="37147">
                    <a:moveTo>
                      <a:pt x="21552" y="0"/>
                    </a:moveTo>
                    <a:cubicBezTo>
                      <a:pt x="29173" y="0"/>
                      <a:pt x="36793" y="3810"/>
                      <a:pt x="36793" y="11430"/>
                    </a:cubicBezTo>
                    <a:cubicBezTo>
                      <a:pt x="36793" y="15240"/>
                      <a:pt x="36793" y="19050"/>
                      <a:pt x="40602" y="26670"/>
                    </a:cubicBezTo>
                    <a:cubicBezTo>
                      <a:pt x="44413" y="30480"/>
                      <a:pt x="44413" y="30480"/>
                      <a:pt x="40602" y="34290"/>
                    </a:cubicBezTo>
                    <a:cubicBezTo>
                      <a:pt x="36793" y="34290"/>
                      <a:pt x="32982" y="34290"/>
                      <a:pt x="32982" y="34290"/>
                    </a:cubicBezTo>
                    <a:cubicBezTo>
                      <a:pt x="29173" y="26670"/>
                      <a:pt x="25363" y="26670"/>
                      <a:pt x="21552" y="34290"/>
                    </a:cubicBezTo>
                    <a:cubicBezTo>
                      <a:pt x="17743" y="38100"/>
                      <a:pt x="10123" y="38100"/>
                      <a:pt x="2502" y="34290"/>
                    </a:cubicBezTo>
                    <a:cubicBezTo>
                      <a:pt x="-1307" y="30480"/>
                      <a:pt x="-1307" y="26670"/>
                      <a:pt x="6313" y="22860"/>
                    </a:cubicBezTo>
                    <a:cubicBezTo>
                      <a:pt x="10123" y="19050"/>
                      <a:pt x="10123" y="15240"/>
                      <a:pt x="13932" y="11430"/>
                    </a:cubicBezTo>
                    <a:cubicBezTo>
                      <a:pt x="13932" y="3810"/>
                      <a:pt x="17743" y="0"/>
                      <a:pt x="21552" y="0"/>
                    </a:cubicBezTo>
                    <a:close/>
                  </a:path>
                </a:pathLst>
              </a:custGeom>
              <a:solidFill>
                <a:srgbClr val="B7F2A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47" name="Freeform: Shape 1546">
                <a:extLst>
                  <a:ext uri="{FF2B5EF4-FFF2-40B4-BE49-F238E27FC236}">
                    <a16:creationId xmlns:a16="http://schemas.microsoft.com/office/drawing/2014/main" id="{F53572B2-CD63-0CAB-5B84-2083DF904DD7}"/>
                  </a:ext>
                </a:extLst>
              </p:cNvPr>
              <p:cNvSpPr/>
              <p:nvPr/>
            </p:nvSpPr>
            <p:spPr>
              <a:xfrm>
                <a:off x="7796235" y="4787675"/>
                <a:ext cx="33925" cy="43404"/>
              </a:xfrm>
              <a:custGeom>
                <a:avLst/>
                <a:gdLst>
                  <a:gd name="connsiteX0" fmla="*/ 14266 w 33925"/>
                  <a:gd name="connsiteY0" fmla="*/ 43405 h 43404"/>
                  <a:gd name="connsiteX1" fmla="*/ 6646 w 33925"/>
                  <a:gd name="connsiteY1" fmla="*/ 31975 h 43404"/>
                  <a:gd name="connsiteX2" fmla="*/ 14266 w 33925"/>
                  <a:gd name="connsiteY2" fmla="*/ 1495 h 43404"/>
                  <a:gd name="connsiteX3" fmla="*/ 33316 w 33925"/>
                  <a:gd name="connsiteY3" fmla="*/ 9115 h 43404"/>
                  <a:gd name="connsiteX4" fmla="*/ 25696 w 33925"/>
                  <a:gd name="connsiteY4" fmla="*/ 35785 h 43404"/>
                  <a:gd name="connsiteX5" fmla="*/ 14266 w 33925"/>
                  <a:gd name="connsiteY5" fmla="*/ 43405 h 43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25" h="43404">
                    <a:moveTo>
                      <a:pt x="14266" y="43405"/>
                    </a:moveTo>
                    <a:cubicBezTo>
                      <a:pt x="10456" y="39595"/>
                      <a:pt x="10456" y="35785"/>
                      <a:pt x="6646" y="31975"/>
                    </a:cubicBezTo>
                    <a:cubicBezTo>
                      <a:pt x="-4784" y="16735"/>
                      <a:pt x="-974" y="9115"/>
                      <a:pt x="14266" y="1495"/>
                    </a:cubicBezTo>
                    <a:cubicBezTo>
                      <a:pt x="21886" y="-2315"/>
                      <a:pt x="29506" y="1495"/>
                      <a:pt x="33316" y="9115"/>
                    </a:cubicBezTo>
                    <a:cubicBezTo>
                      <a:pt x="33316" y="20545"/>
                      <a:pt x="37126" y="28165"/>
                      <a:pt x="25696" y="35785"/>
                    </a:cubicBezTo>
                    <a:cubicBezTo>
                      <a:pt x="18076" y="39595"/>
                      <a:pt x="21886" y="43405"/>
                      <a:pt x="14266" y="43405"/>
                    </a:cubicBezTo>
                    <a:close/>
                  </a:path>
                </a:pathLst>
              </a:custGeom>
              <a:solidFill>
                <a:srgbClr val="C9F5B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48" name="Freeform: Shape 1547">
                <a:extLst>
                  <a:ext uri="{FF2B5EF4-FFF2-40B4-BE49-F238E27FC236}">
                    <a16:creationId xmlns:a16="http://schemas.microsoft.com/office/drawing/2014/main" id="{A97BB605-5D19-26BE-F4A5-A473E16E69D9}"/>
                  </a:ext>
                </a:extLst>
              </p:cNvPr>
              <p:cNvSpPr/>
              <p:nvPr/>
            </p:nvSpPr>
            <p:spPr>
              <a:xfrm>
                <a:off x="6137383" y="5381027"/>
                <a:ext cx="46247" cy="36792"/>
              </a:xfrm>
              <a:custGeom>
                <a:avLst/>
                <a:gdLst>
                  <a:gd name="connsiteX0" fmla="*/ 23387 w 46247"/>
                  <a:gd name="connsiteY0" fmla="*/ 36793 h 36792"/>
                  <a:gd name="connsiteX1" fmla="*/ 11957 w 46247"/>
                  <a:gd name="connsiteY1" fmla="*/ 25362 h 36792"/>
                  <a:gd name="connsiteX2" fmla="*/ 8148 w 46247"/>
                  <a:gd name="connsiteY2" fmla="*/ 6312 h 36792"/>
                  <a:gd name="connsiteX3" fmla="*/ 46248 w 46247"/>
                  <a:gd name="connsiteY3" fmla="*/ 2503 h 36792"/>
                  <a:gd name="connsiteX4" fmla="*/ 23387 w 46247"/>
                  <a:gd name="connsiteY4" fmla="*/ 36793 h 36792"/>
                  <a:gd name="connsiteX5" fmla="*/ 23387 w 46247"/>
                  <a:gd name="connsiteY5" fmla="*/ 36793 h 3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247" h="36792">
                    <a:moveTo>
                      <a:pt x="23387" y="36793"/>
                    </a:moveTo>
                    <a:cubicBezTo>
                      <a:pt x="23387" y="32983"/>
                      <a:pt x="19578" y="29173"/>
                      <a:pt x="11957" y="25362"/>
                    </a:cubicBezTo>
                    <a:cubicBezTo>
                      <a:pt x="-3283" y="21553"/>
                      <a:pt x="-3283" y="17743"/>
                      <a:pt x="8148" y="6312"/>
                    </a:cubicBezTo>
                    <a:cubicBezTo>
                      <a:pt x="19578" y="-1307"/>
                      <a:pt x="31007" y="-1307"/>
                      <a:pt x="46248" y="2503"/>
                    </a:cubicBezTo>
                    <a:cubicBezTo>
                      <a:pt x="46248" y="17743"/>
                      <a:pt x="38628" y="29173"/>
                      <a:pt x="23387" y="36793"/>
                    </a:cubicBezTo>
                    <a:lnTo>
                      <a:pt x="23387" y="36793"/>
                    </a:lnTo>
                    <a:close/>
                  </a:path>
                </a:pathLst>
              </a:custGeom>
              <a:solidFill>
                <a:srgbClr val="B0F19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49" name="Freeform: Shape 1548">
                <a:extLst>
                  <a:ext uri="{FF2B5EF4-FFF2-40B4-BE49-F238E27FC236}">
                    <a16:creationId xmlns:a16="http://schemas.microsoft.com/office/drawing/2014/main" id="{6ED457E5-7583-E299-84F9-686CF5FD8C1A}"/>
                  </a:ext>
                </a:extLst>
              </p:cNvPr>
              <p:cNvSpPr/>
              <p:nvPr/>
            </p:nvSpPr>
            <p:spPr>
              <a:xfrm>
                <a:off x="5090161" y="5520689"/>
                <a:ext cx="49529" cy="33853"/>
              </a:xfrm>
              <a:custGeom>
                <a:avLst/>
                <a:gdLst>
                  <a:gd name="connsiteX0" fmla="*/ 49530 w 49529"/>
                  <a:gd name="connsiteY0" fmla="*/ 19050 h 33853"/>
                  <a:gd name="connsiteX1" fmla="*/ 0 w 49529"/>
                  <a:gd name="connsiteY1" fmla="*/ 22860 h 33853"/>
                  <a:gd name="connsiteX2" fmla="*/ 26670 w 49529"/>
                  <a:gd name="connsiteY2" fmla="*/ 11430 h 33853"/>
                  <a:gd name="connsiteX3" fmla="*/ 19050 w 49529"/>
                  <a:gd name="connsiteY3" fmla="*/ 0 h 33853"/>
                  <a:gd name="connsiteX4" fmla="*/ 49530 w 49529"/>
                  <a:gd name="connsiteY4" fmla="*/ 19050 h 338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29" h="33853">
                    <a:moveTo>
                      <a:pt x="49530" y="19050"/>
                    </a:moveTo>
                    <a:cubicBezTo>
                      <a:pt x="26670" y="38100"/>
                      <a:pt x="26670" y="38100"/>
                      <a:pt x="0" y="22860"/>
                    </a:cubicBezTo>
                    <a:cubicBezTo>
                      <a:pt x="3810" y="15240"/>
                      <a:pt x="19050" y="15240"/>
                      <a:pt x="26670" y="11430"/>
                    </a:cubicBezTo>
                    <a:cubicBezTo>
                      <a:pt x="30480" y="3810"/>
                      <a:pt x="15240" y="7620"/>
                      <a:pt x="19050" y="0"/>
                    </a:cubicBezTo>
                    <a:cubicBezTo>
                      <a:pt x="34290" y="3810"/>
                      <a:pt x="34290" y="3810"/>
                      <a:pt x="49530" y="19050"/>
                    </a:cubicBezTo>
                    <a:close/>
                  </a:path>
                </a:pathLst>
              </a:custGeom>
              <a:solidFill>
                <a:srgbClr val="CCF6B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50" name="Freeform: Shape 1549">
                <a:extLst>
                  <a:ext uri="{FF2B5EF4-FFF2-40B4-BE49-F238E27FC236}">
                    <a16:creationId xmlns:a16="http://schemas.microsoft.com/office/drawing/2014/main" id="{D2B6977F-99B3-FE84-E8ED-5C6C0086DEA8}"/>
                  </a:ext>
                </a:extLst>
              </p:cNvPr>
              <p:cNvSpPr/>
              <p:nvPr/>
            </p:nvSpPr>
            <p:spPr>
              <a:xfrm>
                <a:off x="7420187" y="4238951"/>
                <a:ext cx="62653" cy="39678"/>
              </a:xfrm>
              <a:custGeom>
                <a:avLst/>
                <a:gdLst>
                  <a:gd name="connsiteX0" fmla="*/ 51224 w 62653"/>
                  <a:gd name="connsiteY0" fmla="*/ 39678 h 39678"/>
                  <a:gd name="connsiteX1" fmla="*/ 1693 w 62653"/>
                  <a:gd name="connsiteY1" fmla="*/ 13008 h 39678"/>
                  <a:gd name="connsiteX2" fmla="*/ 1693 w 62653"/>
                  <a:gd name="connsiteY2" fmla="*/ 1578 h 39678"/>
                  <a:gd name="connsiteX3" fmla="*/ 16933 w 62653"/>
                  <a:gd name="connsiteY3" fmla="*/ 5388 h 39678"/>
                  <a:gd name="connsiteX4" fmla="*/ 24553 w 62653"/>
                  <a:gd name="connsiteY4" fmla="*/ 16818 h 39678"/>
                  <a:gd name="connsiteX5" fmla="*/ 55033 w 62653"/>
                  <a:gd name="connsiteY5" fmla="*/ 32058 h 39678"/>
                  <a:gd name="connsiteX6" fmla="*/ 62653 w 62653"/>
                  <a:gd name="connsiteY6" fmla="*/ 39678 h 39678"/>
                  <a:gd name="connsiteX7" fmla="*/ 51224 w 62653"/>
                  <a:gd name="connsiteY7" fmla="*/ 39678 h 3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653" h="39678">
                    <a:moveTo>
                      <a:pt x="51224" y="39678"/>
                    </a:moveTo>
                    <a:cubicBezTo>
                      <a:pt x="32174" y="35868"/>
                      <a:pt x="9313" y="32058"/>
                      <a:pt x="1693" y="13008"/>
                    </a:cubicBezTo>
                    <a:cubicBezTo>
                      <a:pt x="1693" y="9198"/>
                      <a:pt x="-2117" y="5388"/>
                      <a:pt x="1693" y="1578"/>
                    </a:cubicBezTo>
                    <a:cubicBezTo>
                      <a:pt x="5503" y="-2232"/>
                      <a:pt x="9313" y="1578"/>
                      <a:pt x="16933" y="5388"/>
                    </a:cubicBezTo>
                    <a:cubicBezTo>
                      <a:pt x="20743" y="9198"/>
                      <a:pt x="24553" y="13008"/>
                      <a:pt x="24553" y="16818"/>
                    </a:cubicBezTo>
                    <a:cubicBezTo>
                      <a:pt x="32174" y="24438"/>
                      <a:pt x="39793" y="35868"/>
                      <a:pt x="55033" y="32058"/>
                    </a:cubicBezTo>
                    <a:cubicBezTo>
                      <a:pt x="58843" y="32058"/>
                      <a:pt x="62653" y="35868"/>
                      <a:pt x="62653" y="39678"/>
                    </a:cubicBezTo>
                    <a:cubicBezTo>
                      <a:pt x="58843" y="35868"/>
                      <a:pt x="55033" y="39678"/>
                      <a:pt x="51224" y="39678"/>
                    </a:cubicBezTo>
                    <a:close/>
                  </a:path>
                </a:pathLst>
              </a:custGeom>
              <a:solidFill>
                <a:srgbClr val="DBF9C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51" name="Freeform: Shape 1550">
                <a:extLst>
                  <a:ext uri="{FF2B5EF4-FFF2-40B4-BE49-F238E27FC236}">
                    <a16:creationId xmlns:a16="http://schemas.microsoft.com/office/drawing/2014/main" id="{9AF824A7-3AC6-E631-0732-305C460808C2}"/>
                  </a:ext>
                </a:extLst>
              </p:cNvPr>
              <p:cNvSpPr/>
              <p:nvPr/>
            </p:nvSpPr>
            <p:spPr>
              <a:xfrm>
                <a:off x="4008120" y="4126230"/>
                <a:ext cx="38100" cy="30479"/>
              </a:xfrm>
              <a:custGeom>
                <a:avLst/>
                <a:gdLst>
                  <a:gd name="connsiteX0" fmla="*/ 22860 w 38100"/>
                  <a:gd name="connsiteY0" fmla="*/ 0 h 30479"/>
                  <a:gd name="connsiteX1" fmla="*/ 38100 w 38100"/>
                  <a:gd name="connsiteY1" fmla="*/ 15240 h 30479"/>
                  <a:gd name="connsiteX2" fmla="*/ 15240 w 38100"/>
                  <a:gd name="connsiteY2" fmla="*/ 30480 h 30479"/>
                  <a:gd name="connsiteX3" fmla="*/ 0 w 38100"/>
                  <a:gd name="connsiteY3" fmla="*/ 15240 h 30479"/>
                  <a:gd name="connsiteX4" fmla="*/ 22860 w 38100"/>
                  <a:gd name="connsiteY4" fmla="*/ 0 h 30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30479">
                    <a:moveTo>
                      <a:pt x="22860" y="0"/>
                    </a:moveTo>
                    <a:cubicBezTo>
                      <a:pt x="30480" y="0"/>
                      <a:pt x="38100" y="7620"/>
                      <a:pt x="38100" y="15240"/>
                    </a:cubicBezTo>
                    <a:cubicBezTo>
                      <a:pt x="38100" y="22860"/>
                      <a:pt x="26670" y="30480"/>
                      <a:pt x="15240" y="30480"/>
                    </a:cubicBezTo>
                    <a:cubicBezTo>
                      <a:pt x="3810" y="30480"/>
                      <a:pt x="0" y="26670"/>
                      <a:pt x="0" y="15240"/>
                    </a:cubicBezTo>
                    <a:cubicBezTo>
                      <a:pt x="0" y="3810"/>
                      <a:pt x="11430" y="0"/>
                      <a:pt x="22860" y="0"/>
                    </a:cubicBezTo>
                    <a:close/>
                  </a:path>
                </a:pathLst>
              </a:custGeom>
              <a:solidFill>
                <a:srgbClr val="9EEE7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52" name="Freeform: Shape 1551">
                <a:extLst>
                  <a:ext uri="{FF2B5EF4-FFF2-40B4-BE49-F238E27FC236}">
                    <a16:creationId xmlns:a16="http://schemas.microsoft.com/office/drawing/2014/main" id="{81C0DE45-22B1-0076-CC72-CDF554385506}"/>
                  </a:ext>
                </a:extLst>
              </p:cNvPr>
              <p:cNvSpPr/>
              <p:nvPr/>
            </p:nvSpPr>
            <p:spPr>
              <a:xfrm>
                <a:off x="6686551" y="4248150"/>
                <a:ext cx="92206" cy="24438"/>
              </a:xfrm>
              <a:custGeom>
                <a:avLst/>
                <a:gdLst>
                  <a:gd name="connsiteX0" fmla="*/ 0 w 92206"/>
                  <a:gd name="connsiteY0" fmla="*/ 0 h 24438"/>
                  <a:gd name="connsiteX1" fmla="*/ 26670 w 92206"/>
                  <a:gd name="connsiteY1" fmla="*/ 3810 h 24438"/>
                  <a:gd name="connsiteX2" fmla="*/ 49530 w 92206"/>
                  <a:gd name="connsiteY2" fmla="*/ 7620 h 24438"/>
                  <a:gd name="connsiteX3" fmla="*/ 80010 w 92206"/>
                  <a:gd name="connsiteY3" fmla="*/ 11430 h 24438"/>
                  <a:gd name="connsiteX4" fmla="*/ 91440 w 92206"/>
                  <a:gd name="connsiteY4" fmla="*/ 19050 h 24438"/>
                  <a:gd name="connsiteX5" fmla="*/ 76200 w 92206"/>
                  <a:gd name="connsiteY5" fmla="*/ 22860 h 24438"/>
                  <a:gd name="connsiteX6" fmla="*/ 60960 w 92206"/>
                  <a:gd name="connsiteY6" fmla="*/ 19050 h 24438"/>
                  <a:gd name="connsiteX7" fmla="*/ 11430 w 92206"/>
                  <a:gd name="connsiteY7" fmla="*/ 3810 h 24438"/>
                  <a:gd name="connsiteX8" fmla="*/ 0 w 92206"/>
                  <a:gd name="connsiteY8" fmla="*/ 0 h 24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206" h="24438">
                    <a:moveTo>
                      <a:pt x="0" y="0"/>
                    </a:moveTo>
                    <a:cubicBezTo>
                      <a:pt x="11430" y="0"/>
                      <a:pt x="19050" y="0"/>
                      <a:pt x="26670" y="3810"/>
                    </a:cubicBezTo>
                    <a:cubicBezTo>
                      <a:pt x="34290" y="7620"/>
                      <a:pt x="41910" y="7620"/>
                      <a:pt x="49530" y="7620"/>
                    </a:cubicBezTo>
                    <a:cubicBezTo>
                      <a:pt x="60960" y="3810"/>
                      <a:pt x="72390" y="7620"/>
                      <a:pt x="80010" y="11430"/>
                    </a:cubicBezTo>
                    <a:cubicBezTo>
                      <a:pt x="83820" y="15240"/>
                      <a:pt x="95250" y="11430"/>
                      <a:pt x="91440" y="19050"/>
                    </a:cubicBezTo>
                    <a:cubicBezTo>
                      <a:pt x="87630" y="22860"/>
                      <a:pt x="83820" y="26670"/>
                      <a:pt x="76200" y="22860"/>
                    </a:cubicBezTo>
                    <a:cubicBezTo>
                      <a:pt x="72390" y="22860"/>
                      <a:pt x="64770" y="22860"/>
                      <a:pt x="60960" y="19050"/>
                    </a:cubicBezTo>
                    <a:cubicBezTo>
                      <a:pt x="49530" y="7620"/>
                      <a:pt x="30480" y="3810"/>
                      <a:pt x="11430" y="3810"/>
                    </a:cubicBezTo>
                    <a:cubicBezTo>
                      <a:pt x="11430" y="3810"/>
                      <a:pt x="3810" y="3810"/>
                      <a:pt x="0" y="0"/>
                    </a:cubicBezTo>
                    <a:close/>
                  </a:path>
                </a:pathLst>
              </a:custGeom>
              <a:solidFill>
                <a:srgbClr val="D8F8C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53" name="Freeform: Shape 1552">
                <a:extLst>
                  <a:ext uri="{FF2B5EF4-FFF2-40B4-BE49-F238E27FC236}">
                    <a16:creationId xmlns:a16="http://schemas.microsoft.com/office/drawing/2014/main" id="{DE23E410-E51E-78B6-321B-9D5F256442C4}"/>
                  </a:ext>
                </a:extLst>
              </p:cNvPr>
              <p:cNvSpPr/>
              <p:nvPr/>
            </p:nvSpPr>
            <p:spPr>
              <a:xfrm>
                <a:off x="2674620" y="5398769"/>
                <a:ext cx="53340" cy="27271"/>
              </a:xfrm>
              <a:custGeom>
                <a:avLst/>
                <a:gdLst>
                  <a:gd name="connsiteX0" fmla="*/ 19050 w 53340"/>
                  <a:gd name="connsiteY0" fmla="*/ 3810 h 27271"/>
                  <a:gd name="connsiteX1" fmla="*/ 49530 w 53340"/>
                  <a:gd name="connsiteY1" fmla="*/ 11430 h 27271"/>
                  <a:gd name="connsiteX2" fmla="*/ 53340 w 53340"/>
                  <a:gd name="connsiteY2" fmla="*/ 19050 h 27271"/>
                  <a:gd name="connsiteX3" fmla="*/ 41910 w 53340"/>
                  <a:gd name="connsiteY3" fmla="*/ 26670 h 27271"/>
                  <a:gd name="connsiteX4" fmla="*/ 0 w 53340"/>
                  <a:gd name="connsiteY4" fmla="*/ 7620 h 27271"/>
                  <a:gd name="connsiteX5" fmla="*/ 3810 w 53340"/>
                  <a:gd name="connsiteY5" fmla="*/ 0 h 27271"/>
                  <a:gd name="connsiteX6" fmla="*/ 19050 w 53340"/>
                  <a:gd name="connsiteY6" fmla="*/ 3810 h 2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340" h="27271">
                    <a:moveTo>
                      <a:pt x="19050" y="3810"/>
                    </a:moveTo>
                    <a:cubicBezTo>
                      <a:pt x="30480" y="3810"/>
                      <a:pt x="41910" y="3810"/>
                      <a:pt x="49530" y="11430"/>
                    </a:cubicBezTo>
                    <a:cubicBezTo>
                      <a:pt x="53340" y="15240"/>
                      <a:pt x="53340" y="15240"/>
                      <a:pt x="53340" y="19050"/>
                    </a:cubicBezTo>
                    <a:cubicBezTo>
                      <a:pt x="53340" y="22860"/>
                      <a:pt x="49530" y="26670"/>
                      <a:pt x="41910" y="26670"/>
                    </a:cubicBezTo>
                    <a:cubicBezTo>
                      <a:pt x="30480" y="30480"/>
                      <a:pt x="3810" y="15240"/>
                      <a:pt x="0" y="7620"/>
                    </a:cubicBezTo>
                    <a:cubicBezTo>
                      <a:pt x="0" y="3810"/>
                      <a:pt x="0" y="0"/>
                      <a:pt x="3810" y="0"/>
                    </a:cubicBezTo>
                    <a:cubicBezTo>
                      <a:pt x="11430" y="3810"/>
                      <a:pt x="15240" y="3810"/>
                      <a:pt x="19050" y="3810"/>
                    </a:cubicBezTo>
                    <a:close/>
                  </a:path>
                </a:pathLst>
              </a:custGeom>
              <a:solidFill>
                <a:srgbClr val="A7F08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54" name="Freeform: Shape 1553">
                <a:extLst>
                  <a:ext uri="{FF2B5EF4-FFF2-40B4-BE49-F238E27FC236}">
                    <a16:creationId xmlns:a16="http://schemas.microsoft.com/office/drawing/2014/main" id="{756F7737-1F45-C5EE-7FA1-16A7710943C2}"/>
                  </a:ext>
                </a:extLst>
              </p:cNvPr>
              <p:cNvSpPr/>
              <p:nvPr/>
            </p:nvSpPr>
            <p:spPr>
              <a:xfrm>
                <a:off x="6084570" y="5036819"/>
                <a:ext cx="34290" cy="38100"/>
              </a:xfrm>
              <a:custGeom>
                <a:avLst/>
                <a:gdLst>
                  <a:gd name="connsiteX0" fmla="*/ 0 w 34290"/>
                  <a:gd name="connsiteY0" fmla="*/ 15240 h 38100"/>
                  <a:gd name="connsiteX1" fmla="*/ 19050 w 34290"/>
                  <a:gd name="connsiteY1" fmla="*/ 0 h 38100"/>
                  <a:gd name="connsiteX2" fmla="*/ 34290 w 34290"/>
                  <a:gd name="connsiteY2" fmla="*/ 15240 h 38100"/>
                  <a:gd name="connsiteX3" fmla="*/ 11430 w 34290"/>
                  <a:gd name="connsiteY3" fmla="*/ 38100 h 38100"/>
                  <a:gd name="connsiteX4" fmla="*/ 0 w 34290"/>
                  <a:gd name="connsiteY4" fmla="*/ 1524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38100">
                    <a:moveTo>
                      <a:pt x="0" y="15240"/>
                    </a:moveTo>
                    <a:cubicBezTo>
                      <a:pt x="0" y="3810"/>
                      <a:pt x="7620" y="0"/>
                      <a:pt x="19050" y="0"/>
                    </a:cubicBezTo>
                    <a:cubicBezTo>
                      <a:pt x="26670" y="0"/>
                      <a:pt x="34290" y="7620"/>
                      <a:pt x="34290" y="15240"/>
                    </a:cubicBezTo>
                    <a:cubicBezTo>
                      <a:pt x="34290" y="22860"/>
                      <a:pt x="19050" y="38100"/>
                      <a:pt x="11430" y="38100"/>
                    </a:cubicBezTo>
                    <a:cubicBezTo>
                      <a:pt x="-3810" y="34290"/>
                      <a:pt x="7620" y="22860"/>
                      <a:pt x="0" y="15240"/>
                    </a:cubicBezTo>
                    <a:close/>
                  </a:path>
                </a:pathLst>
              </a:custGeom>
              <a:solidFill>
                <a:srgbClr val="98ED7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55" name="Freeform: Shape 1554">
                <a:extLst>
                  <a:ext uri="{FF2B5EF4-FFF2-40B4-BE49-F238E27FC236}">
                    <a16:creationId xmlns:a16="http://schemas.microsoft.com/office/drawing/2014/main" id="{CD3F4E27-16C8-BC46-FDB7-FF3026B267E4}"/>
                  </a:ext>
                </a:extLst>
              </p:cNvPr>
              <p:cNvSpPr/>
              <p:nvPr/>
            </p:nvSpPr>
            <p:spPr>
              <a:xfrm>
                <a:off x="6873240" y="5337810"/>
                <a:ext cx="45720" cy="38595"/>
              </a:xfrm>
              <a:custGeom>
                <a:avLst/>
                <a:gdLst>
                  <a:gd name="connsiteX0" fmla="*/ 7620 w 45720"/>
                  <a:gd name="connsiteY0" fmla="*/ 38100 h 38595"/>
                  <a:gd name="connsiteX1" fmla="*/ 0 w 45720"/>
                  <a:gd name="connsiteY1" fmla="*/ 34290 h 38595"/>
                  <a:gd name="connsiteX2" fmla="*/ 3810 w 45720"/>
                  <a:gd name="connsiteY2" fmla="*/ 26670 h 38595"/>
                  <a:gd name="connsiteX3" fmla="*/ 22860 w 45720"/>
                  <a:gd name="connsiteY3" fmla="*/ 7620 h 38595"/>
                  <a:gd name="connsiteX4" fmla="*/ 38100 w 45720"/>
                  <a:gd name="connsiteY4" fmla="*/ 0 h 38595"/>
                  <a:gd name="connsiteX5" fmla="*/ 45720 w 45720"/>
                  <a:gd name="connsiteY5" fmla="*/ 11430 h 38595"/>
                  <a:gd name="connsiteX6" fmla="*/ 7620 w 45720"/>
                  <a:gd name="connsiteY6" fmla="*/ 38100 h 3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720" h="38595">
                    <a:moveTo>
                      <a:pt x="7620" y="38100"/>
                    </a:moveTo>
                    <a:cubicBezTo>
                      <a:pt x="3810" y="38100"/>
                      <a:pt x="0" y="38100"/>
                      <a:pt x="0" y="34290"/>
                    </a:cubicBezTo>
                    <a:cubicBezTo>
                      <a:pt x="0" y="30480"/>
                      <a:pt x="0" y="26670"/>
                      <a:pt x="3810" y="26670"/>
                    </a:cubicBezTo>
                    <a:cubicBezTo>
                      <a:pt x="15240" y="22860"/>
                      <a:pt x="22860" y="19050"/>
                      <a:pt x="22860" y="7620"/>
                    </a:cubicBezTo>
                    <a:cubicBezTo>
                      <a:pt x="22860" y="3810"/>
                      <a:pt x="30480" y="0"/>
                      <a:pt x="38100" y="0"/>
                    </a:cubicBezTo>
                    <a:cubicBezTo>
                      <a:pt x="45720" y="3810"/>
                      <a:pt x="45720" y="3810"/>
                      <a:pt x="45720" y="11430"/>
                    </a:cubicBezTo>
                    <a:cubicBezTo>
                      <a:pt x="38100" y="22860"/>
                      <a:pt x="19050" y="41910"/>
                      <a:pt x="7620" y="38100"/>
                    </a:cubicBezTo>
                    <a:close/>
                  </a:path>
                </a:pathLst>
              </a:custGeom>
              <a:solidFill>
                <a:srgbClr val="B6F29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56" name="Freeform: Shape 1555">
                <a:extLst>
                  <a:ext uri="{FF2B5EF4-FFF2-40B4-BE49-F238E27FC236}">
                    <a16:creationId xmlns:a16="http://schemas.microsoft.com/office/drawing/2014/main" id="{B762BA0A-6546-0237-01D4-B5731C3CD0E3}"/>
                  </a:ext>
                </a:extLst>
              </p:cNvPr>
              <p:cNvSpPr/>
              <p:nvPr/>
            </p:nvSpPr>
            <p:spPr>
              <a:xfrm>
                <a:off x="8476259" y="4377690"/>
                <a:ext cx="39091" cy="34444"/>
              </a:xfrm>
              <a:custGeom>
                <a:avLst/>
                <a:gdLst>
                  <a:gd name="connsiteX0" fmla="*/ 39091 w 39091"/>
                  <a:gd name="connsiteY0" fmla="*/ 3810 h 34444"/>
                  <a:gd name="connsiteX1" fmla="*/ 23851 w 39091"/>
                  <a:gd name="connsiteY1" fmla="*/ 30480 h 34444"/>
                  <a:gd name="connsiteX2" fmla="*/ 991 w 39091"/>
                  <a:gd name="connsiteY2" fmla="*/ 22860 h 34444"/>
                  <a:gd name="connsiteX3" fmla="*/ 16231 w 39091"/>
                  <a:gd name="connsiteY3" fmla="*/ 0 h 34444"/>
                  <a:gd name="connsiteX4" fmla="*/ 39091 w 39091"/>
                  <a:gd name="connsiteY4" fmla="*/ 3810 h 34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91" h="34444">
                    <a:moveTo>
                      <a:pt x="39091" y="3810"/>
                    </a:moveTo>
                    <a:cubicBezTo>
                      <a:pt x="39091" y="15240"/>
                      <a:pt x="35281" y="22860"/>
                      <a:pt x="23851" y="30480"/>
                    </a:cubicBezTo>
                    <a:cubicBezTo>
                      <a:pt x="12421" y="38100"/>
                      <a:pt x="4801" y="34290"/>
                      <a:pt x="991" y="22860"/>
                    </a:cubicBezTo>
                    <a:cubicBezTo>
                      <a:pt x="-2819" y="15240"/>
                      <a:pt x="4801" y="3810"/>
                      <a:pt x="16231" y="0"/>
                    </a:cubicBezTo>
                    <a:cubicBezTo>
                      <a:pt x="23851" y="3810"/>
                      <a:pt x="27661" y="3810"/>
                      <a:pt x="39091" y="3810"/>
                    </a:cubicBezTo>
                    <a:close/>
                  </a:path>
                </a:pathLst>
              </a:custGeom>
              <a:solidFill>
                <a:srgbClr val="CCF6B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57" name="Freeform: Shape 1556">
                <a:extLst>
                  <a:ext uri="{FF2B5EF4-FFF2-40B4-BE49-F238E27FC236}">
                    <a16:creationId xmlns:a16="http://schemas.microsoft.com/office/drawing/2014/main" id="{574E7548-43ED-7BF6-712A-AD06CEF8837A}"/>
                  </a:ext>
                </a:extLst>
              </p:cNvPr>
              <p:cNvSpPr/>
              <p:nvPr/>
            </p:nvSpPr>
            <p:spPr>
              <a:xfrm>
                <a:off x="4274820" y="5448300"/>
                <a:ext cx="38856" cy="30480"/>
              </a:xfrm>
              <a:custGeom>
                <a:avLst/>
                <a:gdLst>
                  <a:gd name="connsiteX0" fmla="*/ 19050 w 38856"/>
                  <a:gd name="connsiteY0" fmla="*/ 30480 h 30480"/>
                  <a:gd name="connsiteX1" fmla="*/ 0 w 38856"/>
                  <a:gd name="connsiteY1" fmla="*/ 15240 h 30480"/>
                  <a:gd name="connsiteX2" fmla="*/ 22860 w 38856"/>
                  <a:gd name="connsiteY2" fmla="*/ 0 h 30480"/>
                  <a:gd name="connsiteX3" fmla="*/ 38100 w 38856"/>
                  <a:gd name="connsiteY3" fmla="*/ 15240 h 30480"/>
                  <a:gd name="connsiteX4" fmla="*/ 19050 w 38856"/>
                  <a:gd name="connsiteY4" fmla="*/ 30480 h 30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856" h="30480">
                    <a:moveTo>
                      <a:pt x="19050" y="30480"/>
                    </a:moveTo>
                    <a:cubicBezTo>
                      <a:pt x="11430" y="30480"/>
                      <a:pt x="0" y="22860"/>
                      <a:pt x="0" y="15240"/>
                    </a:cubicBezTo>
                    <a:cubicBezTo>
                      <a:pt x="0" y="7620"/>
                      <a:pt x="15240" y="0"/>
                      <a:pt x="22860" y="0"/>
                    </a:cubicBezTo>
                    <a:cubicBezTo>
                      <a:pt x="30480" y="0"/>
                      <a:pt x="41910" y="7620"/>
                      <a:pt x="38100" y="15240"/>
                    </a:cubicBezTo>
                    <a:cubicBezTo>
                      <a:pt x="38100" y="22860"/>
                      <a:pt x="26670" y="30480"/>
                      <a:pt x="19050" y="30480"/>
                    </a:cubicBezTo>
                    <a:close/>
                  </a:path>
                </a:pathLst>
              </a:custGeom>
              <a:solidFill>
                <a:srgbClr val="74E74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58" name="Freeform: Shape 1557">
                <a:extLst>
                  <a:ext uri="{FF2B5EF4-FFF2-40B4-BE49-F238E27FC236}">
                    <a16:creationId xmlns:a16="http://schemas.microsoft.com/office/drawing/2014/main" id="{534AE90B-9EB5-A969-D702-BFFD9F6A2AC3}"/>
                  </a:ext>
                </a:extLst>
              </p:cNvPr>
              <p:cNvSpPr/>
              <p:nvPr/>
            </p:nvSpPr>
            <p:spPr>
              <a:xfrm>
                <a:off x="7970520" y="4434840"/>
                <a:ext cx="41167" cy="34290"/>
              </a:xfrm>
              <a:custGeom>
                <a:avLst/>
                <a:gdLst>
                  <a:gd name="connsiteX0" fmla="*/ 22860 w 41167"/>
                  <a:gd name="connsiteY0" fmla="*/ 0 h 34290"/>
                  <a:gd name="connsiteX1" fmla="*/ 38100 w 41167"/>
                  <a:gd name="connsiteY1" fmla="*/ 15240 h 34290"/>
                  <a:gd name="connsiteX2" fmla="*/ 26670 w 41167"/>
                  <a:gd name="connsiteY2" fmla="*/ 34290 h 34290"/>
                  <a:gd name="connsiteX3" fmla="*/ 0 w 41167"/>
                  <a:gd name="connsiteY3" fmla="*/ 15240 h 34290"/>
                  <a:gd name="connsiteX4" fmla="*/ 3810 w 41167"/>
                  <a:gd name="connsiteY4" fmla="*/ 7620 h 34290"/>
                  <a:gd name="connsiteX5" fmla="*/ 22860 w 41167"/>
                  <a:gd name="connsiteY5" fmla="*/ 0 h 3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67" h="34290">
                    <a:moveTo>
                      <a:pt x="22860" y="0"/>
                    </a:moveTo>
                    <a:cubicBezTo>
                      <a:pt x="26670" y="7620"/>
                      <a:pt x="34290" y="11430"/>
                      <a:pt x="38100" y="15240"/>
                    </a:cubicBezTo>
                    <a:cubicBezTo>
                      <a:pt x="45720" y="22860"/>
                      <a:pt x="38100" y="30480"/>
                      <a:pt x="26670" y="34290"/>
                    </a:cubicBezTo>
                    <a:cubicBezTo>
                      <a:pt x="15240" y="34290"/>
                      <a:pt x="0" y="22860"/>
                      <a:pt x="0" y="15240"/>
                    </a:cubicBezTo>
                    <a:cubicBezTo>
                      <a:pt x="0" y="11430"/>
                      <a:pt x="0" y="7620"/>
                      <a:pt x="3810" y="7620"/>
                    </a:cubicBezTo>
                    <a:cubicBezTo>
                      <a:pt x="7620" y="3810"/>
                      <a:pt x="15240" y="0"/>
                      <a:pt x="22860" y="0"/>
                    </a:cubicBezTo>
                    <a:close/>
                  </a:path>
                </a:pathLst>
              </a:custGeom>
              <a:solidFill>
                <a:srgbClr val="CBF6B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59" name="Freeform: Shape 1558">
                <a:extLst>
                  <a:ext uri="{FF2B5EF4-FFF2-40B4-BE49-F238E27FC236}">
                    <a16:creationId xmlns:a16="http://schemas.microsoft.com/office/drawing/2014/main" id="{C2788202-CC29-F1AF-AF53-8D1FB5C634DB}"/>
                  </a:ext>
                </a:extLst>
              </p:cNvPr>
              <p:cNvSpPr/>
              <p:nvPr/>
            </p:nvSpPr>
            <p:spPr>
              <a:xfrm>
                <a:off x="6347461" y="5004646"/>
                <a:ext cx="52790" cy="38840"/>
              </a:xfrm>
              <a:custGeom>
                <a:avLst/>
                <a:gdLst>
                  <a:gd name="connsiteX0" fmla="*/ 0 w 52790"/>
                  <a:gd name="connsiteY0" fmla="*/ 1693 h 38840"/>
                  <a:gd name="connsiteX1" fmla="*/ 30480 w 52790"/>
                  <a:gd name="connsiteY1" fmla="*/ 1693 h 38840"/>
                  <a:gd name="connsiteX2" fmla="*/ 49530 w 52790"/>
                  <a:gd name="connsiteY2" fmla="*/ 20743 h 38840"/>
                  <a:gd name="connsiteX3" fmla="*/ 45720 w 52790"/>
                  <a:gd name="connsiteY3" fmla="*/ 35984 h 38840"/>
                  <a:gd name="connsiteX4" fmla="*/ 26670 w 52790"/>
                  <a:gd name="connsiteY4" fmla="*/ 35984 h 38840"/>
                  <a:gd name="connsiteX5" fmla="*/ 0 w 52790"/>
                  <a:gd name="connsiteY5" fmla="*/ 1693 h 3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790" h="38840">
                    <a:moveTo>
                      <a:pt x="0" y="1693"/>
                    </a:moveTo>
                    <a:cubicBezTo>
                      <a:pt x="11430" y="1693"/>
                      <a:pt x="19050" y="-2116"/>
                      <a:pt x="30480" y="1693"/>
                    </a:cubicBezTo>
                    <a:cubicBezTo>
                      <a:pt x="38100" y="5503"/>
                      <a:pt x="41910" y="16934"/>
                      <a:pt x="49530" y="20743"/>
                    </a:cubicBezTo>
                    <a:cubicBezTo>
                      <a:pt x="57150" y="24553"/>
                      <a:pt x="49530" y="32173"/>
                      <a:pt x="45720" y="35984"/>
                    </a:cubicBezTo>
                    <a:cubicBezTo>
                      <a:pt x="38100" y="39793"/>
                      <a:pt x="30480" y="39793"/>
                      <a:pt x="26670" y="35984"/>
                    </a:cubicBezTo>
                    <a:cubicBezTo>
                      <a:pt x="26670" y="16934"/>
                      <a:pt x="11430" y="16934"/>
                      <a:pt x="0" y="1693"/>
                    </a:cubicBezTo>
                    <a:close/>
                  </a:path>
                </a:pathLst>
              </a:custGeom>
              <a:solidFill>
                <a:srgbClr val="A4EF8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60" name="Freeform: Shape 1559">
                <a:extLst>
                  <a:ext uri="{FF2B5EF4-FFF2-40B4-BE49-F238E27FC236}">
                    <a16:creationId xmlns:a16="http://schemas.microsoft.com/office/drawing/2014/main" id="{2851C4B2-34FC-AFE2-AB54-CC48E32E00C0}"/>
                  </a:ext>
                </a:extLst>
              </p:cNvPr>
              <p:cNvSpPr/>
              <p:nvPr/>
            </p:nvSpPr>
            <p:spPr>
              <a:xfrm>
                <a:off x="5173800" y="5006339"/>
                <a:ext cx="37537" cy="32058"/>
              </a:xfrm>
              <a:custGeom>
                <a:avLst/>
                <a:gdLst>
                  <a:gd name="connsiteX0" fmla="*/ 23040 w 37537"/>
                  <a:gd name="connsiteY0" fmla="*/ 0 h 32058"/>
                  <a:gd name="connsiteX1" fmla="*/ 34471 w 37537"/>
                  <a:gd name="connsiteY1" fmla="*/ 19050 h 32058"/>
                  <a:gd name="connsiteX2" fmla="*/ 23040 w 37537"/>
                  <a:gd name="connsiteY2" fmla="*/ 30480 h 32058"/>
                  <a:gd name="connsiteX3" fmla="*/ 3990 w 37537"/>
                  <a:gd name="connsiteY3" fmla="*/ 26670 h 32058"/>
                  <a:gd name="connsiteX4" fmla="*/ 23040 w 37537"/>
                  <a:gd name="connsiteY4" fmla="*/ 0 h 32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37" h="32058">
                    <a:moveTo>
                      <a:pt x="23040" y="0"/>
                    </a:moveTo>
                    <a:cubicBezTo>
                      <a:pt x="34471" y="0"/>
                      <a:pt x="42090" y="11430"/>
                      <a:pt x="34471" y="19050"/>
                    </a:cubicBezTo>
                    <a:cubicBezTo>
                      <a:pt x="30661" y="22860"/>
                      <a:pt x="26851" y="26670"/>
                      <a:pt x="23040" y="30480"/>
                    </a:cubicBezTo>
                    <a:cubicBezTo>
                      <a:pt x="15421" y="34290"/>
                      <a:pt x="3990" y="30480"/>
                      <a:pt x="3990" y="26670"/>
                    </a:cubicBezTo>
                    <a:cubicBezTo>
                      <a:pt x="-7439" y="15240"/>
                      <a:pt x="7801" y="0"/>
                      <a:pt x="23040" y="0"/>
                    </a:cubicBezTo>
                    <a:close/>
                  </a:path>
                </a:pathLst>
              </a:custGeom>
              <a:solidFill>
                <a:srgbClr val="A1EF8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61" name="Freeform: Shape 1560">
                <a:extLst>
                  <a:ext uri="{FF2B5EF4-FFF2-40B4-BE49-F238E27FC236}">
                    <a16:creationId xmlns:a16="http://schemas.microsoft.com/office/drawing/2014/main" id="{E80E5EBC-EE8C-5C96-9771-F6E757C57CD5}"/>
                  </a:ext>
                </a:extLst>
              </p:cNvPr>
              <p:cNvSpPr/>
              <p:nvPr/>
            </p:nvSpPr>
            <p:spPr>
              <a:xfrm>
                <a:off x="7455800" y="4613909"/>
                <a:ext cx="47668" cy="26670"/>
              </a:xfrm>
              <a:custGeom>
                <a:avLst/>
                <a:gdLst>
                  <a:gd name="connsiteX0" fmla="*/ 30850 w 47668"/>
                  <a:gd name="connsiteY0" fmla="*/ 0 h 26670"/>
                  <a:gd name="connsiteX1" fmla="*/ 46090 w 47668"/>
                  <a:gd name="connsiteY1" fmla="*/ 11430 h 26670"/>
                  <a:gd name="connsiteX2" fmla="*/ 42280 w 47668"/>
                  <a:gd name="connsiteY2" fmla="*/ 22860 h 26670"/>
                  <a:gd name="connsiteX3" fmla="*/ 7990 w 47668"/>
                  <a:gd name="connsiteY3" fmla="*/ 26670 h 26670"/>
                  <a:gd name="connsiteX4" fmla="*/ 370 w 47668"/>
                  <a:gd name="connsiteY4" fmla="*/ 19050 h 26670"/>
                  <a:gd name="connsiteX5" fmla="*/ 30850 w 47668"/>
                  <a:gd name="connsiteY5" fmla="*/ 0 h 26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68" h="26670">
                    <a:moveTo>
                      <a:pt x="30850" y="0"/>
                    </a:moveTo>
                    <a:cubicBezTo>
                      <a:pt x="38470" y="3810"/>
                      <a:pt x="42280" y="7620"/>
                      <a:pt x="46090" y="11430"/>
                    </a:cubicBezTo>
                    <a:cubicBezTo>
                      <a:pt x="49900" y="15240"/>
                      <a:pt x="46090" y="19050"/>
                      <a:pt x="42280" y="22860"/>
                    </a:cubicBezTo>
                    <a:cubicBezTo>
                      <a:pt x="30850" y="30480"/>
                      <a:pt x="19420" y="22860"/>
                      <a:pt x="7990" y="26670"/>
                    </a:cubicBezTo>
                    <a:cubicBezTo>
                      <a:pt x="4180" y="26670"/>
                      <a:pt x="370" y="22860"/>
                      <a:pt x="370" y="19050"/>
                    </a:cubicBezTo>
                    <a:cubicBezTo>
                      <a:pt x="-3439" y="15240"/>
                      <a:pt x="23230" y="0"/>
                      <a:pt x="30850" y="0"/>
                    </a:cubicBezTo>
                    <a:close/>
                  </a:path>
                </a:pathLst>
              </a:custGeom>
              <a:solidFill>
                <a:srgbClr val="C0F4A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62" name="Freeform: Shape 1561">
                <a:extLst>
                  <a:ext uri="{FF2B5EF4-FFF2-40B4-BE49-F238E27FC236}">
                    <a16:creationId xmlns:a16="http://schemas.microsoft.com/office/drawing/2014/main" id="{8DC1B7ED-DCD5-680F-AD2D-1FCB723B9E39}"/>
                  </a:ext>
                </a:extLst>
              </p:cNvPr>
              <p:cNvSpPr/>
              <p:nvPr/>
            </p:nvSpPr>
            <p:spPr>
              <a:xfrm>
                <a:off x="6964681" y="4362450"/>
                <a:ext cx="80009" cy="27708"/>
              </a:xfrm>
              <a:custGeom>
                <a:avLst/>
                <a:gdLst>
                  <a:gd name="connsiteX0" fmla="*/ 80010 w 80009"/>
                  <a:gd name="connsiteY0" fmla="*/ 15240 h 27708"/>
                  <a:gd name="connsiteX1" fmla="*/ 76200 w 80009"/>
                  <a:gd name="connsiteY1" fmla="*/ 22860 h 27708"/>
                  <a:gd name="connsiteX2" fmla="*/ 53340 w 80009"/>
                  <a:gd name="connsiteY2" fmla="*/ 19050 h 27708"/>
                  <a:gd name="connsiteX3" fmla="*/ 41910 w 80009"/>
                  <a:gd name="connsiteY3" fmla="*/ 19050 h 27708"/>
                  <a:gd name="connsiteX4" fmla="*/ 30480 w 80009"/>
                  <a:gd name="connsiteY4" fmla="*/ 26670 h 27708"/>
                  <a:gd name="connsiteX5" fmla="*/ 19050 w 80009"/>
                  <a:gd name="connsiteY5" fmla="*/ 15240 h 27708"/>
                  <a:gd name="connsiteX6" fmla="*/ 11430 w 80009"/>
                  <a:gd name="connsiteY6" fmla="*/ 7620 h 27708"/>
                  <a:gd name="connsiteX7" fmla="*/ 0 w 80009"/>
                  <a:gd name="connsiteY7" fmla="*/ 3810 h 27708"/>
                  <a:gd name="connsiteX8" fmla="*/ 11430 w 80009"/>
                  <a:gd name="connsiteY8" fmla="*/ 0 h 27708"/>
                  <a:gd name="connsiteX9" fmla="*/ 15240 w 80009"/>
                  <a:gd name="connsiteY9" fmla="*/ 0 h 27708"/>
                  <a:gd name="connsiteX10" fmla="*/ 72390 w 80009"/>
                  <a:gd name="connsiteY10" fmla="*/ 11430 h 27708"/>
                  <a:gd name="connsiteX11" fmla="*/ 80010 w 80009"/>
                  <a:gd name="connsiteY11" fmla="*/ 15240 h 27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009" h="27708">
                    <a:moveTo>
                      <a:pt x="80010" y="15240"/>
                    </a:moveTo>
                    <a:cubicBezTo>
                      <a:pt x="76200" y="15240"/>
                      <a:pt x="76200" y="19050"/>
                      <a:pt x="76200" y="22860"/>
                    </a:cubicBezTo>
                    <a:cubicBezTo>
                      <a:pt x="68580" y="22860"/>
                      <a:pt x="60960" y="19050"/>
                      <a:pt x="53340" y="19050"/>
                    </a:cubicBezTo>
                    <a:cubicBezTo>
                      <a:pt x="49530" y="19050"/>
                      <a:pt x="45720" y="15240"/>
                      <a:pt x="41910" y="19050"/>
                    </a:cubicBezTo>
                    <a:cubicBezTo>
                      <a:pt x="38100" y="22860"/>
                      <a:pt x="38100" y="30480"/>
                      <a:pt x="30480" y="26670"/>
                    </a:cubicBezTo>
                    <a:cubicBezTo>
                      <a:pt x="22860" y="22860"/>
                      <a:pt x="19050" y="19050"/>
                      <a:pt x="19050" y="15240"/>
                    </a:cubicBezTo>
                    <a:cubicBezTo>
                      <a:pt x="19050" y="11430"/>
                      <a:pt x="22860" y="3810"/>
                      <a:pt x="11430" y="7620"/>
                    </a:cubicBezTo>
                    <a:cubicBezTo>
                      <a:pt x="7620" y="7620"/>
                      <a:pt x="0" y="11430"/>
                      <a:pt x="0" y="3810"/>
                    </a:cubicBezTo>
                    <a:cubicBezTo>
                      <a:pt x="0" y="0"/>
                      <a:pt x="7620" y="0"/>
                      <a:pt x="11430" y="0"/>
                    </a:cubicBezTo>
                    <a:cubicBezTo>
                      <a:pt x="11430" y="0"/>
                      <a:pt x="15240" y="0"/>
                      <a:pt x="15240" y="0"/>
                    </a:cubicBezTo>
                    <a:cubicBezTo>
                      <a:pt x="34290" y="7620"/>
                      <a:pt x="49530" y="19050"/>
                      <a:pt x="72390" y="11430"/>
                    </a:cubicBezTo>
                    <a:cubicBezTo>
                      <a:pt x="76200" y="11430"/>
                      <a:pt x="76200" y="15240"/>
                      <a:pt x="80010" y="15240"/>
                    </a:cubicBezTo>
                    <a:close/>
                  </a:path>
                </a:pathLst>
              </a:custGeom>
              <a:solidFill>
                <a:srgbClr val="D9F8C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63" name="Freeform: Shape 1562">
                <a:extLst>
                  <a:ext uri="{FF2B5EF4-FFF2-40B4-BE49-F238E27FC236}">
                    <a16:creationId xmlns:a16="http://schemas.microsoft.com/office/drawing/2014/main" id="{ED8AB3B0-C205-9834-961D-82F459FD8396}"/>
                  </a:ext>
                </a:extLst>
              </p:cNvPr>
              <p:cNvSpPr/>
              <p:nvPr/>
            </p:nvSpPr>
            <p:spPr>
              <a:xfrm>
                <a:off x="4895851" y="5082539"/>
                <a:ext cx="49530" cy="46758"/>
              </a:xfrm>
              <a:custGeom>
                <a:avLst/>
                <a:gdLst>
                  <a:gd name="connsiteX0" fmla="*/ 0 w 49530"/>
                  <a:gd name="connsiteY0" fmla="*/ 19050 h 46758"/>
                  <a:gd name="connsiteX1" fmla="*/ 7620 w 49530"/>
                  <a:gd name="connsiteY1" fmla="*/ 0 h 46758"/>
                  <a:gd name="connsiteX2" fmla="*/ 19050 w 49530"/>
                  <a:gd name="connsiteY2" fmla="*/ 11430 h 46758"/>
                  <a:gd name="connsiteX3" fmla="*/ 49530 w 49530"/>
                  <a:gd name="connsiteY3" fmla="*/ 26670 h 46758"/>
                  <a:gd name="connsiteX4" fmla="*/ 49530 w 49530"/>
                  <a:gd name="connsiteY4" fmla="*/ 30480 h 46758"/>
                  <a:gd name="connsiteX5" fmla="*/ 34290 w 49530"/>
                  <a:gd name="connsiteY5" fmla="*/ 45720 h 46758"/>
                  <a:gd name="connsiteX6" fmla="*/ 22860 w 49530"/>
                  <a:gd name="connsiteY6" fmla="*/ 38100 h 46758"/>
                  <a:gd name="connsiteX7" fmla="*/ 0 w 49530"/>
                  <a:gd name="connsiteY7" fmla="*/ 19050 h 46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30" h="46758">
                    <a:moveTo>
                      <a:pt x="0" y="19050"/>
                    </a:moveTo>
                    <a:cubicBezTo>
                      <a:pt x="0" y="11430"/>
                      <a:pt x="7620" y="7620"/>
                      <a:pt x="7620" y="0"/>
                    </a:cubicBezTo>
                    <a:cubicBezTo>
                      <a:pt x="11430" y="3810"/>
                      <a:pt x="11430" y="7620"/>
                      <a:pt x="19050" y="11430"/>
                    </a:cubicBezTo>
                    <a:cubicBezTo>
                      <a:pt x="30480" y="11430"/>
                      <a:pt x="34290" y="30480"/>
                      <a:pt x="49530" y="26670"/>
                    </a:cubicBezTo>
                    <a:cubicBezTo>
                      <a:pt x="49530" y="26670"/>
                      <a:pt x="49530" y="30480"/>
                      <a:pt x="49530" y="30480"/>
                    </a:cubicBezTo>
                    <a:cubicBezTo>
                      <a:pt x="45720" y="38100"/>
                      <a:pt x="41910" y="41910"/>
                      <a:pt x="34290" y="45720"/>
                    </a:cubicBezTo>
                    <a:cubicBezTo>
                      <a:pt x="26670" y="49530"/>
                      <a:pt x="22860" y="41910"/>
                      <a:pt x="22860" y="38100"/>
                    </a:cubicBezTo>
                    <a:cubicBezTo>
                      <a:pt x="19050" y="26670"/>
                      <a:pt x="11430" y="22860"/>
                      <a:pt x="0" y="19050"/>
                    </a:cubicBezTo>
                    <a:close/>
                  </a:path>
                </a:pathLst>
              </a:custGeom>
              <a:solidFill>
                <a:srgbClr val="BFF4A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64" name="Freeform: Shape 1563">
                <a:extLst>
                  <a:ext uri="{FF2B5EF4-FFF2-40B4-BE49-F238E27FC236}">
                    <a16:creationId xmlns:a16="http://schemas.microsoft.com/office/drawing/2014/main" id="{01A9626D-8C6E-BEBF-1C3D-3CF741829217}"/>
                  </a:ext>
                </a:extLst>
              </p:cNvPr>
              <p:cNvSpPr/>
              <p:nvPr/>
            </p:nvSpPr>
            <p:spPr>
              <a:xfrm>
                <a:off x="4191654" y="5071110"/>
                <a:ext cx="48876" cy="37550"/>
              </a:xfrm>
              <a:custGeom>
                <a:avLst/>
                <a:gdLst>
                  <a:gd name="connsiteX0" fmla="*/ 37446 w 48876"/>
                  <a:gd name="connsiteY0" fmla="*/ 0 h 37550"/>
                  <a:gd name="connsiteX1" fmla="*/ 48876 w 48876"/>
                  <a:gd name="connsiteY1" fmla="*/ 3810 h 37550"/>
                  <a:gd name="connsiteX2" fmla="*/ 45066 w 48876"/>
                  <a:gd name="connsiteY2" fmla="*/ 11430 h 37550"/>
                  <a:gd name="connsiteX3" fmla="*/ 29826 w 48876"/>
                  <a:gd name="connsiteY3" fmla="*/ 30480 h 37550"/>
                  <a:gd name="connsiteX4" fmla="*/ 10776 w 48876"/>
                  <a:gd name="connsiteY4" fmla="*/ 34290 h 37550"/>
                  <a:gd name="connsiteX5" fmla="*/ 3156 w 48876"/>
                  <a:gd name="connsiteY5" fmla="*/ 19050 h 37550"/>
                  <a:gd name="connsiteX6" fmla="*/ 26016 w 48876"/>
                  <a:gd name="connsiteY6" fmla="*/ 0 h 37550"/>
                  <a:gd name="connsiteX7" fmla="*/ 37446 w 48876"/>
                  <a:gd name="connsiteY7" fmla="*/ 0 h 3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876" h="37550">
                    <a:moveTo>
                      <a:pt x="37446" y="0"/>
                    </a:moveTo>
                    <a:cubicBezTo>
                      <a:pt x="45066" y="0"/>
                      <a:pt x="45066" y="0"/>
                      <a:pt x="48876" y="3810"/>
                    </a:cubicBezTo>
                    <a:cubicBezTo>
                      <a:pt x="48876" y="7620"/>
                      <a:pt x="48876" y="7620"/>
                      <a:pt x="45066" y="11430"/>
                    </a:cubicBezTo>
                    <a:cubicBezTo>
                      <a:pt x="37446" y="19050"/>
                      <a:pt x="29826" y="19050"/>
                      <a:pt x="29826" y="30480"/>
                    </a:cubicBezTo>
                    <a:cubicBezTo>
                      <a:pt x="29826" y="34290"/>
                      <a:pt x="22206" y="41910"/>
                      <a:pt x="10776" y="34290"/>
                    </a:cubicBezTo>
                    <a:cubicBezTo>
                      <a:pt x="3156" y="30480"/>
                      <a:pt x="-4464" y="22860"/>
                      <a:pt x="3156" y="19050"/>
                    </a:cubicBezTo>
                    <a:cubicBezTo>
                      <a:pt x="10776" y="11430"/>
                      <a:pt x="18396" y="7620"/>
                      <a:pt x="26016" y="0"/>
                    </a:cubicBezTo>
                    <a:cubicBezTo>
                      <a:pt x="29826" y="0"/>
                      <a:pt x="37446" y="0"/>
                      <a:pt x="37446" y="0"/>
                    </a:cubicBezTo>
                    <a:close/>
                  </a:path>
                </a:pathLst>
              </a:custGeom>
              <a:solidFill>
                <a:srgbClr val="C4F5B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65" name="Freeform: Shape 1564">
                <a:extLst>
                  <a:ext uri="{FF2B5EF4-FFF2-40B4-BE49-F238E27FC236}">
                    <a16:creationId xmlns:a16="http://schemas.microsoft.com/office/drawing/2014/main" id="{8FAD6732-3AF7-D5E8-79F9-9B91871E7733}"/>
                  </a:ext>
                </a:extLst>
              </p:cNvPr>
              <p:cNvSpPr/>
              <p:nvPr/>
            </p:nvSpPr>
            <p:spPr>
              <a:xfrm>
                <a:off x="6358890" y="5127221"/>
                <a:ext cx="42667" cy="28721"/>
              </a:xfrm>
              <a:custGeom>
                <a:avLst/>
                <a:gdLst>
                  <a:gd name="connsiteX0" fmla="*/ 0 w 42667"/>
                  <a:gd name="connsiteY0" fmla="*/ 8658 h 28721"/>
                  <a:gd name="connsiteX1" fmla="*/ 26670 w 42667"/>
                  <a:gd name="connsiteY1" fmla="*/ 1039 h 28721"/>
                  <a:gd name="connsiteX2" fmla="*/ 41910 w 42667"/>
                  <a:gd name="connsiteY2" fmla="*/ 16278 h 28721"/>
                  <a:gd name="connsiteX3" fmla="*/ 19050 w 42667"/>
                  <a:gd name="connsiteY3" fmla="*/ 27708 h 28721"/>
                  <a:gd name="connsiteX4" fmla="*/ 0 w 42667"/>
                  <a:gd name="connsiteY4" fmla="*/ 8658 h 28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667" h="28721">
                    <a:moveTo>
                      <a:pt x="0" y="8658"/>
                    </a:moveTo>
                    <a:cubicBezTo>
                      <a:pt x="0" y="4848"/>
                      <a:pt x="15240" y="-2772"/>
                      <a:pt x="26670" y="1039"/>
                    </a:cubicBezTo>
                    <a:cubicBezTo>
                      <a:pt x="34290" y="1039"/>
                      <a:pt x="45720" y="12468"/>
                      <a:pt x="41910" y="16278"/>
                    </a:cubicBezTo>
                    <a:cubicBezTo>
                      <a:pt x="41910" y="23898"/>
                      <a:pt x="26670" y="31518"/>
                      <a:pt x="19050" y="27708"/>
                    </a:cubicBezTo>
                    <a:cubicBezTo>
                      <a:pt x="15240" y="27708"/>
                      <a:pt x="0" y="12468"/>
                      <a:pt x="0" y="8658"/>
                    </a:cubicBezTo>
                    <a:close/>
                  </a:path>
                </a:pathLst>
              </a:custGeom>
              <a:solidFill>
                <a:srgbClr val="CAF6B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66" name="Freeform: Shape 1565">
                <a:extLst>
                  <a:ext uri="{FF2B5EF4-FFF2-40B4-BE49-F238E27FC236}">
                    <a16:creationId xmlns:a16="http://schemas.microsoft.com/office/drawing/2014/main" id="{FC45DE71-A835-17CC-7AEE-EBB0DB5479EB}"/>
                  </a:ext>
                </a:extLst>
              </p:cNvPr>
              <p:cNvSpPr/>
              <p:nvPr/>
            </p:nvSpPr>
            <p:spPr>
              <a:xfrm>
                <a:off x="2819401" y="6109661"/>
                <a:ext cx="36792" cy="33552"/>
              </a:xfrm>
              <a:custGeom>
                <a:avLst/>
                <a:gdLst>
                  <a:gd name="connsiteX0" fmla="*/ 0 w 36792"/>
                  <a:gd name="connsiteY0" fmla="*/ 20628 h 33552"/>
                  <a:gd name="connsiteX1" fmla="*/ 19050 w 36792"/>
                  <a:gd name="connsiteY1" fmla="*/ 1578 h 33552"/>
                  <a:gd name="connsiteX2" fmla="*/ 30480 w 36792"/>
                  <a:gd name="connsiteY2" fmla="*/ 5388 h 33552"/>
                  <a:gd name="connsiteX3" fmla="*/ 34290 w 36792"/>
                  <a:gd name="connsiteY3" fmla="*/ 24438 h 33552"/>
                  <a:gd name="connsiteX4" fmla="*/ 7620 w 36792"/>
                  <a:gd name="connsiteY4" fmla="*/ 32058 h 33552"/>
                  <a:gd name="connsiteX5" fmla="*/ 0 w 36792"/>
                  <a:gd name="connsiteY5" fmla="*/ 20628 h 33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92" h="33552">
                    <a:moveTo>
                      <a:pt x="0" y="20628"/>
                    </a:moveTo>
                    <a:cubicBezTo>
                      <a:pt x="0" y="9198"/>
                      <a:pt x="11430" y="5388"/>
                      <a:pt x="19050" y="1578"/>
                    </a:cubicBezTo>
                    <a:cubicBezTo>
                      <a:pt x="22860" y="-2232"/>
                      <a:pt x="26670" y="1578"/>
                      <a:pt x="30480" y="5388"/>
                    </a:cubicBezTo>
                    <a:cubicBezTo>
                      <a:pt x="38100" y="9198"/>
                      <a:pt x="38100" y="16818"/>
                      <a:pt x="34290" y="24438"/>
                    </a:cubicBezTo>
                    <a:cubicBezTo>
                      <a:pt x="30480" y="32058"/>
                      <a:pt x="19050" y="35868"/>
                      <a:pt x="7620" y="32058"/>
                    </a:cubicBezTo>
                    <a:cubicBezTo>
                      <a:pt x="0" y="32058"/>
                      <a:pt x="0" y="24438"/>
                      <a:pt x="0" y="20628"/>
                    </a:cubicBezTo>
                    <a:close/>
                  </a:path>
                </a:pathLst>
              </a:custGeom>
              <a:solidFill>
                <a:srgbClr val="B6F29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67" name="Freeform: Shape 1566">
                <a:extLst>
                  <a:ext uri="{FF2B5EF4-FFF2-40B4-BE49-F238E27FC236}">
                    <a16:creationId xmlns:a16="http://schemas.microsoft.com/office/drawing/2014/main" id="{DF692C76-2A16-4C2E-5D98-B36299D2E707}"/>
                  </a:ext>
                </a:extLst>
              </p:cNvPr>
              <p:cNvSpPr/>
              <p:nvPr/>
            </p:nvSpPr>
            <p:spPr>
              <a:xfrm>
                <a:off x="7990120" y="4606290"/>
                <a:ext cx="31508" cy="40957"/>
              </a:xfrm>
              <a:custGeom>
                <a:avLst/>
                <a:gdLst>
                  <a:gd name="connsiteX0" fmla="*/ 18500 w 31508"/>
                  <a:gd name="connsiteY0" fmla="*/ 0 h 40957"/>
                  <a:gd name="connsiteX1" fmla="*/ 22310 w 31508"/>
                  <a:gd name="connsiteY1" fmla="*/ 3810 h 40957"/>
                  <a:gd name="connsiteX2" fmla="*/ 29930 w 31508"/>
                  <a:gd name="connsiteY2" fmla="*/ 22860 h 40957"/>
                  <a:gd name="connsiteX3" fmla="*/ 26120 w 31508"/>
                  <a:gd name="connsiteY3" fmla="*/ 38100 h 40957"/>
                  <a:gd name="connsiteX4" fmla="*/ 7070 w 31508"/>
                  <a:gd name="connsiteY4" fmla="*/ 38100 h 40957"/>
                  <a:gd name="connsiteX5" fmla="*/ 3260 w 31508"/>
                  <a:gd name="connsiteY5" fmla="*/ 19050 h 40957"/>
                  <a:gd name="connsiteX6" fmla="*/ 18500 w 31508"/>
                  <a:gd name="connsiteY6" fmla="*/ 0 h 40957"/>
                  <a:gd name="connsiteX7" fmla="*/ 18500 w 31508"/>
                  <a:gd name="connsiteY7" fmla="*/ 0 h 40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508" h="40957">
                    <a:moveTo>
                      <a:pt x="18500" y="0"/>
                    </a:moveTo>
                    <a:cubicBezTo>
                      <a:pt x="22310" y="0"/>
                      <a:pt x="22310" y="3810"/>
                      <a:pt x="22310" y="3810"/>
                    </a:cubicBezTo>
                    <a:cubicBezTo>
                      <a:pt x="22310" y="11430"/>
                      <a:pt x="26120" y="15240"/>
                      <a:pt x="29930" y="22860"/>
                    </a:cubicBezTo>
                    <a:cubicBezTo>
                      <a:pt x="33741" y="30480"/>
                      <a:pt x="29930" y="34290"/>
                      <a:pt x="26120" y="38100"/>
                    </a:cubicBezTo>
                    <a:cubicBezTo>
                      <a:pt x="18500" y="41910"/>
                      <a:pt x="10880" y="41910"/>
                      <a:pt x="7070" y="38100"/>
                    </a:cubicBezTo>
                    <a:cubicBezTo>
                      <a:pt x="3260" y="34290"/>
                      <a:pt x="-4359" y="22860"/>
                      <a:pt x="3260" y="19050"/>
                    </a:cubicBezTo>
                    <a:cubicBezTo>
                      <a:pt x="10880" y="15240"/>
                      <a:pt x="14691" y="7620"/>
                      <a:pt x="18500" y="0"/>
                    </a:cubicBezTo>
                    <a:cubicBezTo>
                      <a:pt x="14691" y="3810"/>
                      <a:pt x="18500" y="0"/>
                      <a:pt x="18500" y="0"/>
                    </a:cubicBezTo>
                    <a:close/>
                  </a:path>
                </a:pathLst>
              </a:custGeom>
              <a:solidFill>
                <a:srgbClr val="B6F29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68" name="Freeform: Shape 1567">
                <a:extLst>
                  <a:ext uri="{FF2B5EF4-FFF2-40B4-BE49-F238E27FC236}">
                    <a16:creationId xmlns:a16="http://schemas.microsoft.com/office/drawing/2014/main" id="{C20BDCD7-4ABC-5512-BE0B-7959B6651D9C}"/>
                  </a:ext>
                </a:extLst>
              </p:cNvPr>
              <p:cNvSpPr/>
              <p:nvPr/>
            </p:nvSpPr>
            <p:spPr>
              <a:xfrm>
                <a:off x="7029451" y="4156709"/>
                <a:ext cx="34289" cy="38100"/>
              </a:xfrm>
              <a:custGeom>
                <a:avLst/>
                <a:gdLst>
                  <a:gd name="connsiteX0" fmla="*/ 34290 w 34289"/>
                  <a:gd name="connsiteY0" fmla="*/ 26670 h 38100"/>
                  <a:gd name="connsiteX1" fmla="*/ 22860 w 34289"/>
                  <a:gd name="connsiteY1" fmla="*/ 38100 h 38100"/>
                  <a:gd name="connsiteX2" fmla="*/ 0 w 34289"/>
                  <a:gd name="connsiteY2" fmla="*/ 22860 h 38100"/>
                  <a:gd name="connsiteX3" fmla="*/ 0 w 34289"/>
                  <a:gd name="connsiteY3" fmla="*/ 19050 h 38100"/>
                  <a:gd name="connsiteX4" fmla="*/ 11430 w 34289"/>
                  <a:gd name="connsiteY4" fmla="*/ 0 h 38100"/>
                  <a:gd name="connsiteX5" fmla="*/ 34290 w 34289"/>
                  <a:gd name="connsiteY5" fmla="*/ 2667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89" h="38100">
                    <a:moveTo>
                      <a:pt x="34290" y="26670"/>
                    </a:moveTo>
                    <a:cubicBezTo>
                      <a:pt x="34290" y="30480"/>
                      <a:pt x="34290" y="38100"/>
                      <a:pt x="22860" y="38100"/>
                    </a:cubicBezTo>
                    <a:cubicBezTo>
                      <a:pt x="11430" y="38100"/>
                      <a:pt x="0" y="30480"/>
                      <a:pt x="0" y="22860"/>
                    </a:cubicBezTo>
                    <a:cubicBezTo>
                      <a:pt x="0" y="22860"/>
                      <a:pt x="0" y="22860"/>
                      <a:pt x="0" y="19050"/>
                    </a:cubicBezTo>
                    <a:cubicBezTo>
                      <a:pt x="3810" y="11430"/>
                      <a:pt x="0" y="3810"/>
                      <a:pt x="11430" y="0"/>
                    </a:cubicBezTo>
                    <a:cubicBezTo>
                      <a:pt x="22860" y="0"/>
                      <a:pt x="34290" y="19050"/>
                      <a:pt x="34290" y="26670"/>
                    </a:cubicBezTo>
                    <a:close/>
                  </a:path>
                </a:pathLst>
              </a:custGeom>
              <a:solidFill>
                <a:srgbClr val="D5F8C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69" name="Freeform: Shape 1568">
                <a:extLst>
                  <a:ext uri="{FF2B5EF4-FFF2-40B4-BE49-F238E27FC236}">
                    <a16:creationId xmlns:a16="http://schemas.microsoft.com/office/drawing/2014/main" id="{9F91762B-51E2-36C6-5896-12AECC0E7EF3}"/>
                  </a:ext>
                </a:extLst>
              </p:cNvPr>
              <p:cNvSpPr/>
              <p:nvPr/>
            </p:nvSpPr>
            <p:spPr>
              <a:xfrm>
                <a:off x="5326381" y="5546407"/>
                <a:ext cx="44829" cy="31432"/>
              </a:xfrm>
              <a:custGeom>
                <a:avLst/>
                <a:gdLst>
                  <a:gd name="connsiteX0" fmla="*/ 22860 w 44829"/>
                  <a:gd name="connsiteY0" fmla="*/ 31432 h 31432"/>
                  <a:gd name="connsiteX1" fmla="*/ 0 w 44829"/>
                  <a:gd name="connsiteY1" fmla="*/ 8573 h 31432"/>
                  <a:gd name="connsiteX2" fmla="*/ 41910 w 44829"/>
                  <a:gd name="connsiteY2" fmla="*/ 8573 h 31432"/>
                  <a:gd name="connsiteX3" fmla="*/ 22860 w 44829"/>
                  <a:gd name="connsiteY3" fmla="*/ 31432 h 31432"/>
                </a:gdLst>
                <a:ahLst/>
                <a:cxnLst>
                  <a:cxn ang="0">
                    <a:pos x="connsiteX0" y="connsiteY0"/>
                  </a:cxn>
                  <a:cxn ang="0">
                    <a:pos x="connsiteX1" y="connsiteY1"/>
                  </a:cxn>
                  <a:cxn ang="0">
                    <a:pos x="connsiteX2" y="connsiteY2"/>
                  </a:cxn>
                  <a:cxn ang="0">
                    <a:pos x="connsiteX3" y="connsiteY3"/>
                  </a:cxn>
                </a:cxnLst>
                <a:rect l="l" t="t" r="r" b="b"/>
                <a:pathLst>
                  <a:path w="44829" h="31432">
                    <a:moveTo>
                      <a:pt x="22860" y="31432"/>
                    </a:moveTo>
                    <a:cubicBezTo>
                      <a:pt x="15240" y="23812"/>
                      <a:pt x="3810" y="20003"/>
                      <a:pt x="0" y="8573"/>
                    </a:cubicBezTo>
                    <a:cubicBezTo>
                      <a:pt x="11430" y="-2858"/>
                      <a:pt x="30480" y="-2858"/>
                      <a:pt x="41910" y="8573"/>
                    </a:cubicBezTo>
                    <a:cubicBezTo>
                      <a:pt x="49530" y="20003"/>
                      <a:pt x="41910" y="27623"/>
                      <a:pt x="22860" y="31432"/>
                    </a:cubicBezTo>
                    <a:close/>
                  </a:path>
                </a:pathLst>
              </a:custGeom>
              <a:solidFill>
                <a:srgbClr val="8AEA6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70" name="Freeform: Shape 1569">
                <a:extLst>
                  <a:ext uri="{FF2B5EF4-FFF2-40B4-BE49-F238E27FC236}">
                    <a16:creationId xmlns:a16="http://schemas.microsoft.com/office/drawing/2014/main" id="{93A026AB-7AC3-1D62-8808-52019BD986C8}"/>
                  </a:ext>
                </a:extLst>
              </p:cNvPr>
              <p:cNvSpPr/>
              <p:nvPr/>
            </p:nvSpPr>
            <p:spPr>
              <a:xfrm>
                <a:off x="5210575" y="4914900"/>
                <a:ext cx="35794" cy="41910"/>
              </a:xfrm>
              <a:custGeom>
                <a:avLst/>
                <a:gdLst>
                  <a:gd name="connsiteX0" fmla="*/ 1505 w 35794"/>
                  <a:gd name="connsiteY0" fmla="*/ 41910 h 41910"/>
                  <a:gd name="connsiteX1" fmla="*/ 12935 w 35794"/>
                  <a:gd name="connsiteY1" fmla="*/ 0 h 41910"/>
                  <a:gd name="connsiteX2" fmla="*/ 35795 w 35794"/>
                  <a:gd name="connsiteY2" fmla="*/ 7620 h 41910"/>
                  <a:gd name="connsiteX3" fmla="*/ 1505 w 35794"/>
                  <a:gd name="connsiteY3" fmla="*/ 41910 h 41910"/>
                </a:gdLst>
                <a:ahLst/>
                <a:cxnLst>
                  <a:cxn ang="0">
                    <a:pos x="connsiteX0" y="connsiteY0"/>
                  </a:cxn>
                  <a:cxn ang="0">
                    <a:pos x="connsiteX1" y="connsiteY1"/>
                  </a:cxn>
                  <a:cxn ang="0">
                    <a:pos x="connsiteX2" y="connsiteY2"/>
                  </a:cxn>
                  <a:cxn ang="0">
                    <a:pos x="connsiteX3" y="connsiteY3"/>
                  </a:cxn>
                </a:cxnLst>
                <a:rect l="l" t="t" r="r" b="b"/>
                <a:pathLst>
                  <a:path w="35794" h="41910">
                    <a:moveTo>
                      <a:pt x="1505" y="41910"/>
                    </a:moveTo>
                    <a:cubicBezTo>
                      <a:pt x="1505" y="26670"/>
                      <a:pt x="-6115" y="11430"/>
                      <a:pt x="12935" y="0"/>
                    </a:cubicBezTo>
                    <a:cubicBezTo>
                      <a:pt x="20555" y="0"/>
                      <a:pt x="24365" y="15240"/>
                      <a:pt x="35795" y="7620"/>
                    </a:cubicBezTo>
                    <a:cubicBezTo>
                      <a:pt x="31985" y="26670"/>
                      <a:pt x="12935" y="30480"/>
                      <a:pt x="1505" y="41910"/>
                    </a:cubicBezTo>
                    <a:close/>
                  </a:path>
                </a:pathLst>
              </a:custGeom>
              <a:solidFill>
                <a:srgbClr val="D8F8C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71" name="Freeform: Shape 1570">
                <a:extLst>
                  <a:ext uri="{FF2B5EF4-FFF2-40B4-BE49-F238E27FC236}">
                    <a16:creationId xmlns:a16="http://schemas.microsoft.com/office/drawing/2014/main" id="{51F94983-1775-FC7F-7D1D-8AAC988017B6}"/>
                  </a:ext>
                </a:extLst>
              </p:cNvPr>
              <p:cNvSpPr/>
              <p:nvPr/>
            </p:nvSpPr>
            <p:spPr>
              <a:xfrm>
                <a:off x="3101341" y="3909059"/>
                <a:ext cx="38100" cy="30480"/>
              </a:xfrm>
              <a:custGeom>
                <a:avLst/>
                <a:gdLst>
                  <a:gd name="connsiteX0" fmla="*/ 0 w 38100"/>
                  <a:gd name="connsiteY0" fmla="*/ 7620 h 30480"/>
                  <a:gd name="connsiteX1" fmla="*/ 15240 w 38100"/>
                  <a:gd name="connsiteY1" fmla="*/ 0 h 30480"/>
                  <a:gd name="connsiteX2" fmla="*/ 38100 w 38100"/>
                  <a:gd name="connsiteY2" fmla="*/ 19050 h 30480"/>
                  <a:gd name="connsiteX3" fmla="*/ 22860 w 38100"/>
                  <a:gd name="connsiteY3" fmla="*/ 30480 h 30480"/>
                  <a:gd name="connsiteX4" fmla="*/ 0 w 38100"/>
                  <a:gd name="connsiteY4" fmla="*/ 7620 h 30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30480">
                    <a:moveTo>
                      <a:pt x="0" y="7620"/>
                    </a:moveTo>
                    <a:cubicBezTo>
                      <a:pt x="0" y="0"/>
                      <a:pt x="7620" y="0"/>
                      <a:pt x="15240" y="0"/>
                    </a:cubicBezTo>
                    <a:cubicBezTo>
                      <a:pt x="26670" y="0"/>
                      <a:pt x="38100" y="7620"/>
                      <a:pt x="38100" y="19050"/>
                    </a:cubicBezTo>
                    <a:cubicBezTo>
                      <a:pt x="38100" y="26670"/>
                      <a:pt x="30480" y="30480"/>
                      <a:pt x="22860" y="30480"/>
                    </a:cubicBezTo>
                    <a:cubicBezTo>
                      <a:pt x="11430" y="26670"/>
                      <a:pt x="0" y="19050"/>
                      <a:pt x="0" y="7620"/>
                    </a:cubicBezTo>
                    <a:close/>
                  </a:path>
                </a:pathLst>
              </a:custGeom>
              <a:solidFill>
                <a:srgbClr val="80E95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72" name="Freeform: Shape 1571">
                <a:extLst>
                  <a:ext uri="{FF2B5EF4-FFF2-40B4-BE49-F238E27FC236}">
                    <a16:creationId xmlns:a16="http://schemas.microsoft.com/office/drawing/2014/main" id="{08FB13EE-3AE1-E8EC-1ACE-587E29331B32}"/>
                  </a:ext>
                </a:extLst>
              </p:cNvPr>
              <p:cNvSpPr/>
              <p:nvPr/>
            </p:nvSpPr>
            <p:spPr>
              <a:xfrm>
                <a:off x="4911090" y="5184457"/>
                <a:ext cx="44529" cy="33010"/>
              </a:xfrm>
              <a:custGeom>
                <a:avLst/>
                <a:gdLst>
                  <a:gd name="connsiteX0" fmla="*/ 0 w 44529"/>
                  <a:gd name="connsiteY0" fmla="*/ 20003 h 33010"/>
                  <a:gd name="connsiteX1" fmla="*/ 3810 w 44529"/>
                  <a:gd name="connsiteY1" fmla="*/ 8573 h 33010"/>
                  <a:gd name="connsiteX2" fmla="*/ 34290 w 44529"/>
                  <a:gd name="connsiteY2" fmla="*/ 8573 h 33010"/>
                  <a:gd name="connsiteX3" fmla="*/ 38100 w 44529"/>
                  <a:gd name="connsiteY3" fmla="*/ 16192 h 33010"/>
                  <a:gd name="connsiteX4" fmla="*/ 41910 w 44529"/>
                  <a:gd name="connsiteY4" fmla="*/ 31432 h 33010"/>
                  <a:gd name="connsiteX5" fmla="*/ 22860 w 44529"/>
                  <a:gd name="connsiteY5" fmla="*/ 27623 h 33010"/>
                  <a:gd name="connsiteX6" fmla="*/ 0 w 44529"/>
                  <a:gd name="connsiteY6" fmla="*/ 20003 h 33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529" h="33010">
                    <a:moveTo>
                      <a:pt x="0" y="20003"/>
                    </a:moveTo>
                    <a:cubicBezTo>
                      <a:pt x="0" y="16192"/>
                      <a:pt x="0" y="12382"/>
                      <a:pt x="3810" y="8573"/>
                    </a:cubicBezTo>
                    <a:cubicBezTo>
                      <a:pt x="11430" y="-2858"/>
                      <a:pt x="26670" y="-2858"/>
                      <a:pt x="34290" y="8573"/>
                    </a:cubicBezTo>
                    <a:cubicBezTo>
                      <a:pt x="34290" y="8573"/>
                      <a:pt x="38100" y="12382"/>
                      <a:pt x="38100" y="16192"/>
                    </a:cubicBezTo>
                    <a:cubicBezTo>
                      <a:pt x="38100" y="20003"/>
                      <a:pt x="49530" y="27623"/>
                      <a:pt x="41910" y="31432"/>
                    </a:cubicBezTo>
                    <a:cubicBezTo>
                      <a:pt x="34290" y="35242"/>
                      <a:pt x="26670" y="31432"/>
                      <a:pt x="22860" y="27623"/>
                    </a:cubicBezTo>
                    <a:cubicBezTo>
                      <a:pt x="15240" y="23812"/>
                      <a:pt x="7620" y="23812"/>
                      <a:pt x="0" y="20003"/>
                    </a:cubicBezTo>
                    <a:close/>
                  </a:path>
                </a:pathLst>
              </a:custGeom>
              <a:solidFill>
                <a:srgbClr val="BBF3A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73" name="Freeform: Shape 1572">
                <a:extLst>
                  <a:ext uri="{FF2B5EF4-FFF2-40B4-BE49-F238E27FC236}">
                    <a16:creationId xmlns:a16="http://schemas.microsoft.com/office/drawing/2014/main" id="{4D75F242-DE86-C038-1EA7-9F99CC7F4EB2}"/>
                  </a:ext>
                </a:extLst>
              </p:cNvPr>
              <p:cNvSpPr/>
              <p:nvPr/>
            </p:nvSpPr>
            <p:spPr>
              <a:xfrm>
                <a:off x="7970520" y="4533900"/>
                <a:ext cx="41910" cy="35328"/>
              </a:xfrm>
              <a:custGeom>
                <a:avLst/>
                <a:gdLst>
                  <a:gd name="connsiteX0" fmla="*/ 30480 w 41910"/>
                  <a:gd name="connsiteY0" fmla="*/ 0 h 35328"/>
                  <a:gd name="connsiteX1" fmla="*/ 41910 w 41910"/>
                  <a:gd name="connsiteY1" fmla="*/ 7620 h 35328"/>
                  <a:gd name="connsiteX2" fmla="*/ 38100 w 41910"/>
                  <a:gd name="connsiteY2" fmla="*/ 15240 h 35328"/>
                  <a:gd name="connsiteX3" fmla="*/ 26670 w 41910"/>
                  <a:gd name="connsiteY3" fmla="*/ 26670 h 35328"/>
                  <a:gd name="connsiteX4" fmla="*/ 15240 w 41910"/>
                  <a:gd name="connsiteY4" fmla="*/ 34290 h 35328"/>
                  <a:gd name="connsiteX5" fmla="*/ 0 w 41910"/>
                  <a:gd name="connsiteY5" fmla="*/ 15240 h 35328"/>
                  <a:gd name="connsiteX6" fmla="*/ 11430 w 41910"/>
                  <a:gd name="connsiteY6" fmla="*/ 3810 h 35328"/>
                  <a:gd name="connsiteX7" fmla="*/ 30480 w 41910"/>
                  <a:gd name="connsiteY7" fmla="*/ 0 h 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10" h="35328">
                    <a:moveTo>
                      <a:pt x="30480" y="0"/>
                    </a:moveTo>
                    <a:cubicBezTo>
                      <a:pt x="38100" y="0"/>
                      <a:pt x="41910" y="3810"/>
                      <a:pt x="41910" y="7620"/>
                    </a:cubicBezTo>
                    <a:cubicBezTo>
                      <a:pt x="41910" y="11430"/>
                      <a:pt x="41910" y="11430"/>
                      <a:pt x="38100" y="15240"/>
                    </a:cubicBezTo>
                    <a:cubicBezTo>
                      <a:pt x="30480" y="19050"/>
                      <a:pt x="30480" y="22860"/>
                      <a:pt x="26670" y="26670"/>
                    </a:cubicBezTo>
                    <a:cubicBezTo>
                      <a:pt x="22860" y="30480"/>
                      <a:pt x="22860" y="38100"/>
                      <a:pt x="15240" y="34290"/>
                    </a:cubicBezTo>
                    <a:cubicBezTo>
                      <a:pt x="7620" y="30480"/>
                      <a:pt x="3810" y="22860"/>
                      <a:pt x="0" y="15240"/>
                    </a:cubicBezTo>
                    <a:cubicBezTo>
                      <a:pt x="0" y="11430"/>
                      <a:pt x="3810" y="3810"/>
                      <a:pt x="11430" y="3810"/>
                    </a:cubicBezTo>
                    <a:cubicBezTo>
                      <a:pt x="19050" y="7620"/>
                      <a:pt x="26670" y="3810"/>
                      <a:pt x="30480" y="0"/>
                    </a:cubicBezTo>
                    <a:close/>
                  </a:path>
                </a:pathLst>
              </a:custGeom>
              <a:solidFill>
                <a:srgbClr val="D1F7C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74" name="Freeform: Shape 1573">
                <a:extLst>
                  <a:ext uri="{FF2B5EF4-FFF2-40B4-BE49-F238E27FC236}">
                    <a16:creationId xmlns:a16="http://schemas.microsoft.com/office/drawing/2014/main" id="{4341AEE1-7071-7E4F-DC17-AD1CA7A92C05}"/>
                  </a:ext>
                </a:extLst>
              </p:cNvPr>
              <p:cNvSpPr/>
              <p:nvPr/>
            </p:nvSpPr>
            <p:spPr>
              <a:xfrm>
                <a:off x="6088381" y="5356860"/>
                <a:ext cx="39138" cy="34289"/>
              </a:xfrm>
              <a:custGeom>
                <a:avLst/>
                <a:gdLst>
                  <a:gd name="connsiteX0" fmla="*/ 0 w 39138"/>
                  <a:gd name="connsiteY0" fmla="*/ 26670 h 34289"/>
                  <a:gd name="connsiteX1" fmla="*/ 7620 w 39138"/>
                  <a:gd name="connsiteY1" fmla="*/ 7620 h 34289"/>
                  <a:gd name="connsiteX2" fmla="*/ 22860 w 39138"/>
                  <a:gd name="connsiteY2" fmla="*/ 0 h 34289"/>
                  <a:gd name="connsiteX3" fmla="*/ 38100 w 39138"/>
                  <a:gd name="connsiteY3" fmla="*/ 11430 h 34289"/>
                  <a:gd name="connsiteX4" fmla="*/ 38100 w 39138"/>
                  <a:gd name="connsiteY4" fmla="*/ 26670 h 34289"/>
                  <a:gd name="connsiteX5" fmla="*/ 30480 w 39138"/>
                  <a:gd name="connsiteY5" fmla="*/ 34290 h 34289"/>
                  <a:gd name="connsiteX6" fmla="*/ 0 w 39138"/>
                  <a:gd name="connsiteY6" fmla="*/ 26670 h 34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38" h="34289">
                    <a:moveTo>
                      <a:pt x="0" y="26670"/>
                    </a:moveTo>
                    <a:cubicBezTo>
                      <a:pt x="0" y="19050"/>
                      <a:pt x="3810" y="15240"/>
                      <a:pt x="7620" y="7620"/>
                    </a:cubicBezTo>
                    <a:cubicBezTo>
                      <a:pt x="11430" y="3810"/>
                      <a:pt x="15240" y="0"/>
                      <a:pt x="22860" y="0"/>
                    </a:cubicBezTo>
                    <a:cubicBezTo>
                      <a:pt x="30480" y="0"/>
                      <a:pt x="34290" y="3810"/>
                      <a:pt x="38100" y="11430"/>
                    </a:cubicBezTo>
                    <a:cubicBezTo>
                      <a:pt x="38100" y="15240"/>
                      <a:pt x="38100" y="22860"/>
                      <a:pt x="38100" y="26670"/>
                    </a:cubicBezTo>
                    <a:cubicBezTo>
                      <a:pt x="41910" y="30480"/>
                      <a:pt x="34290" y="34290"/>
                      <a:pt x="30480" y="34290"/>
                    </a:cubicBezTo>
                    <a:cubicBezTo>
                      <a:pt x="19050" y="30480"/>
                      <a:pt x="11430" y="26670"/>
                      <a:pt x="0" y="26670"/>
                    </a:cubicBezTo>
                    <a:close/>
                  </a:path>
                </a:pathLst>
              </a:custGeom>
              <a:solidFill>
                <a:srgbClr val="AAF08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75" name="Freeform: Shape 1574">
                <a:extLst>
                  <a:ext uri="{FF2B5EF4-FFF2-40B4-BE49-F238E27FC236}">
                    <a16:creationId xmlns:a16="http://schemas.microsoft.com/office/drawing/2014/main" id="{89BA75B0-C00B-AF96-2572-4D360FB7160D}"/>
                  </a:ext>
                </a:extLst>
              </p:cNvPr>
              <p:cNvSpPr/>
              <p:nvPr/>
            </p:nvSpPr>
            <p:spPr>
              <a:xfrm>
                <a:off x="6532245" y="4419600"/>
                <a:ext cx="38100" cy="34633"/>
              </a:xfrm>
              <a:custGeom>
                <a:avLst/>
                <a:gdLst>
                  <a:gd name="connsiteX0" fmla="*/ 20955 w 38100"/>
                  <a:gd name="connsiteY0" fmla="*/ 0 h 34633"/>
                  <a:gd name="connsiteX1" fmla="*/ 32385 w 38100"/>
                  <a:gd name="connsiteY1" fmla="*/ 15240 h 34633"/>
                  <a:gd name="connsiteX2" fmla="*/ 32385 w 38100"/>
                  <a:gd name="connsiteY2" fmla="*/ 30480 h 34633"/>
                  <a:gd name="connsiteX3" fmla="*/ 5715 w 38100"/>
                  <a:gd name="connsiteY3" fmla="*/ 26670 h 34633"/>
                  <a:gd name="connsiteX4" fmla="*/ 5715 w 38100"/>
                  <a:gd name="connsiteY4" fmla="*/ 11430 h 34633"/>
                  <a:gd name="connsiteX5" fmla="*/ 20955 w 38100"/>
                  <a:gd name="connsiteY5" fmla="*/ 0 h 34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00" h="34633">
                    <a:moveTo>
                      <a:pt x="20955" y="0"/>
                    </a:moveTo>
                    <a:cubicBezTo>
                      <a:pt x="28575" y="3810"/>
                      <a:pt x="24765" y="11430"/>
                      <a:pt x="32385" y="15240"/>
                    </a:cubicBezTo>
                    <a:cubicBezTo>
                      <a:pt x="40005" y="19050"/>
                      <a:pt x="40005" y="26670"/>
                      <a:pt x="32385" y="30480"/>
                    </a:cubicBezTo>
                    <a:cubicBezTo>
                      <a:pt x="24765" y="38100"/>
                      <a:pt x="13335" y="34290"/>
                      <a:pt x="5715" y="26670"/>
                    </a:cubicBezTo>
                    <a:cubicBezTo>
                      <a:pt x="-1905" y="22860"/>
                      <a:pt x="-1905" y="15240"/>
                      <a:pt x="5715" y="11430"/>
                    </a:cubicBezTo>
                    <a:cubicBezTo>
                      <a:pt x="9525" y="7620"/>
                      <a:pt x="9525" y="0"/>
                      <a:pt x="20955" y="0"/>
                    </a:cubicBezTo>
                    <a:close/>
                  </a:path>
                </a:pathLst>
              </a:custGeom>
              <a:solidFill>
                <a:srgbClr val="D3F7C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76" name="Freeform: Shape 1575">
                <a:extLst>
                  <a:ext uri="{FF2B5EF4-FFF2-40B4-BE49-F238E27FC236}">
                    <a16:creationId xmlns:a16="http://schemas.microsoft.com/office/drawing/2014/main" id="{935B3254-0979-90EB-50BD-CF81F5471ACC}"/>
                  </a:ext>
                </a:extLst>
              </p:cNvPr>
              <p:cNvSpPr/>
              <p:nvPr/>
            </p:nvSpPr>
            <p:spPr>
              <a:xfrm>
                <a:off x="5761911" y="5730239"/>
                <a:ext cx="46023" cy="30480"/>
              </a:xfrm>
              <a:custGeom>
                <a:avLst/>
                <a:gdLst>
                  <a:gd name="connsiteX0" fmla="*/ 29289 w 46023"/>
                  <a:gd name="connsiteY0" fmla="*/ 0 h 30480"/>
                  <a:gd name="connsiteX1" fmla="*/ 44529 w 46023"/>
                  <a:gd name="connsiteY1" fmla="*/ 11430 h 30480"/>
                  <a:gd name="connsiteX2" fmla="*/ 36909 w 46023"/>
                  <a:gd name="connsiteY2" fmla="*/ 22860 h 30480"/>
                  <a:gd name="connsiteX3" fmla="*/ 14049 w 46023"/>
                  <a:gd name="connsiteY3" fmla="*/ 30480 h 30480"/>
                  <a:gd name="connsiteX4" fmla="*/ 2619 w 46023"/>
                  <a:gd name="connsiteY4" fmla="*/ 22860 h 30480"/>
                  <a:gd name="connsiteX5" fmla="*/ 6429 w 46023"/>
                  <a:gd name="connsiteY5" fmla="*/ 15240 h 30480"/>
                  <a:gd name="connsiteX6" fmla="*/ 29289 w 46023"/>
                  <a:gd name="connsiteY6" fmla="*/ 0 h 3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023" h="30480">
                    <a:moveTo>
                      <a:pt x="29289" y="0"/>
                    </a:moveTo>
                    <a:cubicBezTo>
                      <a:pt x="36909" y="0"/>
                      <a:pt x="40719" y="3810"/>
                      <a:pt x="44529" y="11430"/>
                    </a:cubicBezTo>
                    <a:cubicBezTo>
                      <a:pt x="48339" y="19050"/>
                      <a:pt x="44529" y="19050"/>
                      <a:pt x="36909" y="22860"/>
                    </a:cubicBezTo>
                    <a:cubicBezTo>
                      <a:pt x="29289" y="26670"/>
                      <a:pt x="21669" y="30480"/>
                      <a:pt x="14049" y="30480"/>
                    </a:cubicBezTo>
                    <a:cubicBezTo>
                      <a:pt x="6429" y="30480"/>
                      <a:pt x="2619" y="26670"/>
                      <a:pt x="2619" y="22860"/>
                    </a:cubicBezTo>
                    <a:cubicBezTo>
                      <a:pt x="-5001" y="15240"/>
                      <a:pt x="6429" y="15240"/>
                      <a:pt x="6429" y="15240"/>
                    </a:cubicBezTo>
                    <a:cubicBezTo>
                      <a:pt x="14049" y="3810"/>
                      <a:pt x="17859" y="0"/>
                      <a:pt x="29289" y="0"/>
                    </a:cubicBezTo>
                    <a:close/>
                  </a:path>
                </a:pathLst>
              </a:custGeom>
              <a:solidFill>
                <a:srgbClr val="B8F2A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77" name="Freeform: Shape 1576">
                <a:extLst>
                  <a:ext uri="{FF2B5EF4-FFF2-40B4-BE49-F238E27FC236}">
                    <a16:creationId xmlns:a16="http://schemas.microsoft.com/office/drawing/2014/main" id="{989831EF-8AB3-821A-F1DF-37DC2124C103}"/>
                  </a:ext>
                </a:extLst>
              </p:cNvPr>
              <p:cNvSpPr/>
              <p:nvPr/>
            </p:nvSpPr>
            <p:spPr>
              <a:xfrm>
                <a:off x="3600451" y="5221007"/>
                <a:ext cx="48222" cy="32982"/>
              </a:xfrm>
              <a:custGeom>
                <a:avLst/>
                <a:gdLst>
                  <a:gd name="connsiteX0" fmla="*/ 41910 w 48222"/>
                  <a:gd name="connsiteY0" fmla="*/ 32982 h 32982"/>
                  <a:gd name="connsiteX1" fmla="*/ 11430 w 48222"/>
                  <a:gd name="connsiteY1" fmla="*/ 21553 h 32982"/>
                  <a:gd name="connsiteX2" fmla="*/ 0 w 48222"/>
                  <a:gd name="connsiteY2" fmla="*/ 13932 h 32982"/>
                  <a:gd name="connsiteX3" fmla="*/ 11430 w 48222"/>
                  <a:gd name="connsiteY3" fmla="*/ 6312 h 32982"/>
                  <a:gd name="connsiteX4" fmla="*/ 19050 w 48222"/>
                  <a:gd name="connsiteY4" fmla="*/ 2503 h 32982"/>
                  <a:gd name="connsiteX5" fmla="*/ 41910 w 48222"/>
                  <a:gd name="connsiteY5" fmla="*/ 6312 h 32982"/>
                  <a:gd name="connsiteX6" fmla="*/ 45720 w 48222"/>
                  <a:gd name="connsiteY6" fmla="*/ 25362 h 32982"/>
                  <a:gd name="connsiteX7" fmla="*/ 41910 w 48222"/>
                  <a:gd name="connsiteY7" fmla="*/ 32982 h 32982"/>
                  <a:gd name="connsiteX8" fmla="*/ 41910 w 48222"/>
                  <a:gd name="connsiteY8" fmla="*/ 32982 h 32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22" h="32982">
                    <a:moveTo>
                      <a:pt x="41910" y="32982"/>
                    </a:moveTo>
                    <a:cubicBezTo>
                      <a:pt x="30480" y="29173"/>
                      <a:pt x="22860" y="21553"/>
                      <a:pt x="11430" y="21553"/>
                    </a:cubicBezTo>
                    <a:cubicBezTo>
                      <a:pt x="7620" y="21553"/>
                      <a:pt x="0" y="17743"/>
                      <a:pt x="0" y="13932"/>
                    </a:cubicBezTo>
                    <a:cubicBezTo>
                      <a:pt x="0" y="10123"/>
                      <a:pt x="7620" y="6312"/>
                      <a:pt x="11430" y="6312"/>
                    </a:cubicBezTo>
                    <a:cubicBezTo>
                      <a:pt x="15240" y="6312"/>
                      <a:pt x="19050" y="2503"/>
                      <a:pt x="19050" y="2503"/>
                    </a:cubicBezTo>
                    <a:cubicBezTo>
                      <a:pt x="26670" y="-1307"/>
                      <a:pt x="34290" y="-1307"/>
                      <a:pt x="41910" y="6312"/>
                    </a:cubicBezTo>
                    <a:cubicBezTo>
                      <a:pt x="49530" y="10123"/>
                      <a:pt x="49530" y="17743"/>
                      <a:pt x="45720" y="25362"/>
                    </a:cubicBezTo>
                    <a:cubicBezTo>
                      <a:pt x="45720" y="25362"/>
                      <a:pt x="45720" y="29173"/>
                      <a:pt x="41910" y="32982"/>
                    </a:cubicBezTo>
                    <a:lnTo>
                      <a:pt x="41910" y="32982"/>
                    </a:lnTo>
                    <a:close/>
                  </a:path>
                </a:pathLst>
              </a:custGeom>
              <a:solidFill>
                <a:srgbClr val="B6F2A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78" name="Freeform: Shape 1577">
                <a:extLst>
                  <a:ext uri="{FF2B5EF4-FFF2-40B4-BE49-F238E27FC236}">
                    <a16:creationId xmlns:a16="http://schemas.microsoft.com/office/drawing/2014/main" id="{E89522D9-6FEB-4AA7-D94E-8B6D3DF96C6A}"/>
                  </a:ext>
                </a:extLst>
              </p:cNvPr>
              <p:cNvSpPr/>
              <p:nvPr/>
            </p:nvSpPr>
            <p:spPr>
              <a:xfrm>
                <a:off x="3527069" y="5535930"/>
                <a:ext cx="39091" cy="30480"/>
              </a:xfrm>
              <a:custGeom>
                <a:avLst/>
                <a:gdLst>
                  <a:gd name="connsiteX0" fmla="*/ 16231 w 39091"/>
                  <a:gd name="connsiteY0" fmla="*/ 30480 h 30480"/>
                  <a:gd name="connsiteX1" fmla="*/ 991 w 39091"/>
                  <a:gd name="connsiteY1" fmla="*/ 11430 h 30480"/>
                  <a:gd name="connsiteX2" fmla="*/ 23851 w 39091"/>
                  <a:gd name="connsiteY2" fmla="*/ 0 h 30480"/>
                  <a:gd name="connsiteX3" fmla="*/ 39091 w 39091"/>
                  <a:gd name="connsiteY3" fmla="*/ 19050 h 30480"/>
                  <a:gd name="connsiteX4" fmla="*/ 16231 w 39091"/>
                  <a:gd name="connsiteY4" fmla="*/ 30480 h 30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91" h="30480">
                    <a:moveTo>
                      <a:pt x="16231" y="30480"/>
                    </a:moveTo>
                    <a:cubicBezTo>
                      <a:pt x="4801" y="26670"/>
                      <a:pt x="-2819" y="22860"/>
                      <a:pt x="991" y="11430"/>
                    </a:cubicBezTo>
                    <a:cubicBezTo>
                      <a:pt x="4801" y="3810"/>
                      <a:pt x="16231" y="0"/>
                      <a:pt x="23851" y="0"/>
                    </a:cubicBezTo>
                    <a:cubicBezTo>
                      <a:pt x="31471" y="0"/>
                      <a:pt x="39091" y="11430"/>
                      <a:pt x="39091" y="19050"/>
                    </a:cubicBezTo>
                    <a:cubicBezTo>
                      <a:pt x="35281" y="26670"/>
                      <a:pt x="27661" y="30480"/>
                      <a:pt x="16231" y="30480"/>
                    </a:cubicBezTo>
                    <a:close/>
                  </a:path>
                </a:pathLst>
              </a:custGeom>
              <a:solidFill>
                <a:srgbClr val="8DEB6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79" name="Freeform: Shape 1578">
                <a:extLst>
                  <a:ext uri="{FF2B5EF4-FFF2-40B4-BE49-F238E27FC236}">
                    <a16:creationId xmlns:a16="http://schemas.microsoft.com/office/drawing/2014/main" id="{0A73ADAB-9790-F8F1-E82B-BA9F3CB78A90}"/>
                  </a:ext>
                </a:extLst>
              </p:cNvPr>
              <p:cNvSpPr/>
              <p:nvPr/>
            </p:nvSpPr>
            <p:spPr>
              <a:xfrm>
                <a:off x="8492490" y="4282440"/>
                <a:ext cx="49530" cy="30479"/>
              </a:xfrm>
              <a:custGeom>
                <a:avLst/>
                <a:gdLst>
                  <a:gd name="connsiteX0" fmla="*/ 11430 w 49530"/>
                  <a:gd name="connsiteY0" fmla="*/ 30480 h 30479"/>
                  <a:gd name="connsiteX1" fmla="*/ 0 w 49530"/>
                  <a:gd name="connsiteY1" fmla="*/ 26670 h 30479"/>
                  <a:gd name="connsiteX2" fmla="*/ 7620 w 49530"/>
                  <a:gd name="connsiteY2" fmla="*/ 19050 h 30479"/>
                  <a:gd name="connsiteX3" fmla="*/ 22860 w 49530"/>
                  <a:gd name="connsiteY3" fmla="*/ 7620 h 30479"/>
                  <a:gd name="connsiteX4" fmla="*/ 38100 w 49530"/>
                  <a:gd name="connsiteY4" fmla="*/ 0 h 30479"/>
                  <a:gd name="connsiteX5" fmla="*/ 49530 w 49530"/>
                  <a:gd name="connsiteY5" fmla="*/ 11430 h 30479"/>
                  <a:gd name="connsiteX6" fmla="*/ 41910 w 49530"/>
                  <a:gd name="connsiteY6" fmla="*/ 26670 h 30479"/>
                  <a:gd name="connsiteX7" fmla="*/ 11430 w 49530"/>
                  <a:gd name="connsiteY7" fmla="*/ 30480 h 30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30" h="30479">
                    <a:moveTo>
                      <a:pt x="11430" y="30480"/>
                    </a:moveTo>
                    <a:cubicBezTo>
                      <a:pt x="3810" y="30480"/>
                      <a:pt x="0" y="30480"/>
                      <a:pt x="0" y="26670"/>
                    </a:cubicBezTo>
                    <a:cubicBezTo>
                      <a:pt x="0" y="22860"/>
                      <a:pt x="3810" y="19050"/>
                      <a:pt x="7620" y="19050"/>
                    </a:cubicBezTo>
                    <a:cubicBezTo>
                      <a:pt x="19050" y="19050"/>
                      <a:pt x="19050" y="15240"/>
                      <a:pt x="22860" y="7620"/>
                    </a:cubicBezTo>
                    <a:cubicBezTo>
                      <a:pt x="26670" y="3810"/>
                      <a:pt x="30480" y="0"/>
                      <a:pt x="38100" y="0"/>
                    </a:cubicBezTo>
                    <a:cubicBezTo>
                      <a:pt x="45720" y="0"/>
                      <a:pt x="49530" y="3810"/>
                      <a:pt x="49530" y="11430"/>
                    </a:cubicBezTo>
                    <a:cubicBezTo>
                      <a:pt x="49530" y="19050"/>
                      <a:pt x="45720" y="22860"/>
                      <a:pt x="41910" y="26670"/>
                    </a:cubicBezTo>
                    <a:cubicBezTo>
                      <a:pt x="30480" y="26670"/>
                      <a:pt x="19050" y="26670"/>
                      <a:pt x="11430" y="30480"/>
                    </a:cubicBezTo>
                    <a:close/>
                  </a:path>
                </a:pathLst>
              </a:custGeom>
              <a:solidFill>
                <a:srgbClr val="B2F19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80" name="Freeform: Shape 1579">
                <a:extLst>
                  <a:ext uri="{FF2B5EF4-FFF2-40B4-BE49-F238E27FC236}">
                    <a16:creationId xmlns:a16="http://schemas.microsoft.com/office/drawing/2014/main" id="{0327EFC3-2C19-61DA-EA55-4995742B5165}"/>
                  </a:ext>
                </a:extLst>
              </p:cNvPr>
              <p:cNvSpPr/>
              <p:nvPr/>
            </p:nvSpPr>
            <p:spPr>
              <a:xfrm>
                <a:off x="4453891" y="4758690"/>
                <a:ext cx="49529" cy="25362"/>
              </a:xfrm>
              <a:custGeom>
                <a:avLst/>
                <a:gdLst>
                  <a:gd name="connsiteX0" fmla="*/ 22860 w 49529"/>
                  <a:gd name="connsiteY0" fmla="*/ 3810 h 25362"/>
                  <a:gd name="connsiteX1" fmla="*/ 49530 w 49529"/>
                  <a:gd name="connsiteY1" fmla="*/ 15240 h 25362"/>
                  <a:gd name="connsiteX2" fmla="*/ 45720 w 49529"/>
                  <a:gd name="connsiteY2" fmla="*/ 22860 h 25362"/>
                  <a:gd name="connsiteX3" fmla="*/ 11430 w 49529"/>
                  <a:gd name="connsiteY3" fmla="*/ 19050 h 25362"/>
                  <a:gd name="connsiteX4" fmla="*/ 7620 w 49529"/>
                  <a:gd name="connsiteY4" fmla="*/ 15240 h 25362"/>
                  <a:gd name="connsiteX5" fmla="*/ 0 w 49529"/>
                  <a:gd name="connsiteY5" fmla="*/ 3810 h 25362"/>
                  <a:gd name="connsiteX6" fmla="*/ 11430 w 49529"/>
                  <a:gd name="connsiteY6" fmla="*/ 0 h 25362"/>
                  <a:gd name="connsiteX7" fmla="*/ 22860 w 49529"/>
                  <a:gd name="connsiteY7" fmla="*/ 3810 h 25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29" h="25362">
                    <a:moveTo>
                      <a:pt x="22860" y="3810"/>
                    </a:moveTo>
                    <a:cubicBezTo>
                      <a:pt x="34290" y="3810"/>
                      <a:pt x="45720" y="3810"/>
                      <a:pt x="49530" y="15240"/>
                    </a:cubicBezTo>
                    <a:cubicBezTo>
                      <a:pt x="49530" y="19050"/>
                      <a:pt x="49530" y="22860"/>
                      <a:pt x="45720" y="22860"/>
                    </a:cubicBezTo>
                    <a:cubicBezTo>
                      <a:pt x="38100" y="26670"/>
                      <a:pt x="22860" y="26670"/>
                      <a:pt x="11430" y="19050"/>
                    </a:cubicBezTo>
                    <a:cubicBezTo>
                      <a:pt x="11430" y="19050"/>
                      <a:pt x="7620" y="19050"/>
                      <a:pt x="7620" y="15240"/>
                    </a:cubicBezTo>
                    <a:cubicBezTo>
                      <a:pt x="3810" y="11430"/>
                      <a:pt x="0" y="11430"/>
                      <a:pt x="0" y="3810"/>
                    </a:cubicBezTo>
                    <a:cubicBezTo>
                      <a:pt x="3810" y="0"/>
                      <a:pt x="7620" y="0"/>
                      <a:pt x="11430" y="0"/>
                    </a:cubicBezTo>
                    <a:cubicBezTo>
                      <a:pt x="15240" y="3810"/>
                      <a:pt x="19050" y="3810"/>
                      <a:pt x="22860" y="3810"/>
                    </a:cubicBezTo>
                    <a:close/>
                  </a:path>
                </a:pathLst>
              </a:custGeom>
              <a:solidFill>
                <a:srgbClr val="A4EF8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81" name="Freeform: Shape 1580">
                <a:extLst>
                  <a:ext uri="{FF2B5EF4-FFF2-40B4-BE49-F238E27FC236}">
                    <a16:creationId xmlns:a16="http://schemas.microsoft.com/office/drawing/2014/main" id="{C269466A-34C2-6BCF-EAFD-5FAB3C450BC1}"/>
                  </a:ext>
                </a:extLst>
              </p:cNvPr>
              <p:cNvSpPr/>
              <p:nvPr/>
            </p:nvSpPr>
            <p:spPr>
              <a:xfrm>
                <a:off x="5454227" y="5027095"/>
                <a:ext cx="32762" cy="36393"/>
              </a:xfrm>
              <a:custGeom>
                <a:avLst/>
                <a:gdLst>
                  <a:gd name="connsiteX0" fmla="*/ 16934 w 32762"/>
                  <a:gd name="connsiteY0" fmla="*/ 36394 h 36393"/>
                  <a:gd name="connsiteX1" fmla="*/ 5503 w 32762"/>
                  <a:gd name="connsiteY1" fmla="*/ 13534 h 36393"/>
                  <a:gd name="connsiteX2" fmla="*/ 16934 w 32762"/>
                  <a:gd name="connsiteY2" fmla="*/ 2104 h 36393"/>
                  <a:gd name="connsiteX3" fmla="*/ 28363 w 32762"/>
                  <a:gd name="connsiteY3" fmla="*/ 21154 h 36393"/>
                  <a:gd name="connsiteX4" fmla="*/ 28363 w 32762"/>
                  <a:gd name="connsiteY4" fmla="*/ 32584 h 36393"/>
                  <a:gd name="connsiteX5" fmla="*/ 16934 w 32762"/>
                  <a:gd name="connsiteY5" fmla="*/ 36394 h 36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62" h="36393">
                    <a:moveTo>
                      <a:pt x="16934" y="36394"/>
                    </a:moveTo>
                    <a:cubicBezTo>
                      <a:pt x="1693" y="36394"/>
                      <a:pt x="-5927" y="21154"/>
                      <a:pt x="5503" y="13534"/>
                    </a:cubicBezTo>
                    <a:cubicBezTo>
                      <a:pt x="9313" y="9724"/>
                      <a:pt x="5503" y="-5516"/>
                      <a:pt x="16934" y="2104"/>
                    </a:cubicBezTo>
                    <a:cubicBezTo>
                      <a:pt x="24553" y="5914"/>
                      <a:pt x="24553" y="13534"/>
                      <a:pt x="28363" y="21154"/>
                    </a:cubicBezTo>
                    <a:cubicBezTo>
                      <a:pt x="32173" y="24964"/>
                      <a:pt x="35984" y="28774"/>
                      <a:pt x="28363" y="32584"/>
                    </a:cubicBezTo>
                    <a:cubicBezTo>
                      <a:pt x="28363" y="36394"/>
                      <a:pt x="20743" y="36394"/>
                      <a:pt x="16934" y="36394"/>
                    </a:cubicBezTo>
                    <a:close/>
                  </a:path>
                </a:pathLst>
              </a:custGeom>
              <a:solidFill>
                <a:srgbClr val="C4F5B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82" name="Freeform: Shape 1581">
                <a:extLst>
                  <a:ext uri="{FF2B5EF4-FFF2-40B4-BE49-F238E27FC236}">
                    <a16:creationId xmlns:a16="http://schemas.microsoft.com/office/drawing/2014/main" id="{A74C46BB-78A2-A595-A7AD-4958C0D25433}"/>
                  </a:ext>
                </a:extLst>
              </p:cNvPr>
              <p:cNvSpPr/>
              <p:nvPr/>
            </p:nvSpPr>
            <p:spPr>
              <a:xfrm>
                <a:off x="7928611" y="5330189"/>
                <a:ext cx="30479" cy="34290"/>
              </a:xfrm>
              <a:custGeom>
                <a:avLst/>
                <a:gdLst>
                  <a:gd name="connsiteX0" fmla="*/ 0 w 30479"/>
                  <a:gd name="connsiteY0" fmla="*/ 15240 h 34290"/>
                  <a:gd name="connsiteX1" fmla="*/ 15240 w 30479"/>
                  <a:gd name="connsiteY1" fmla="*/ 0 h 34290"/>
                  <a:gd name="connsiteX2" fmla="*/ 30480 w 30479"/>
                  <a:gd name="connsiteY2" fmla="*/ 15240 h 34290"/>
                  <a:gd name="connsiteX3" fmla="*/ 11430 w 30479"/>
                  <a:gd name="connsiteY3" fmla="*/ 34290 h 34290"/>
                  <a:gd name="connsiteX4" fmla="*/ 0 w 30479"/>
                  <a:gd name="connsiteY4" fmla="*/ 15240 h 34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79" h="34290">
                    <a:moveTo>
                      <a:pt x="0" y="15240"/>
                    </a:moveTo>
                    <a:cubicBezTo>
                      <a:pt x="0" y="7620"/>
                      <a:pt x="0" y="0"/>
                      <a:pt x="15240" y="0"/>
                    </a:cubicBezTo>
                    <a:cubicBezTo>
                      <a:pt x="26670" y="0"/>
                      <a:pt x="30480" y="7620"/>
                      <a:pt x="30480" y="15240"/>
                    </a:cubicBezTo>
                    <a:cubicBezTo>
                      <a:pt x="30480" y="22860"/>
                      <a:pt x="22860" y="34290"/>
                      <a:pt x="11430" y="34290"/>
                    </a:cubicBezTo>
                    <a:cubicBezTo>
                      <a:pt x="7620" y="34290"/>
                      <a:pt x="0" y="22860"/>
                      <a:pt x="0" y="15240"/>
                    </a:cubicBezTo>
                    <a:close/>
                  </a:path>
                </a:pathLst>
              </a:custGeom>
              <a:solidFill>
                <a:srgbClr val="A3EF8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83" name="Freeform: Shape 1582">
                <a:extLst>
                  <a:ext uri="{FF2B5EF4-FFF2-40B4-BE49-F238E27FC236}">
                    <a16:creationId xmlns:a16="http://schemas.microsoft.com/office/drawing/2014/main" id="{833848D3-80C1-B50D-CF75-F63A68EB052B}"/>
                  </a:ext>
                </a:extLst>
              </p:cNvPr>
              <p:cNvSpPr/>
              <p:nvPr/>
            </p:nvSpPr>
            <p:spPr>
              <a:xfrm>
                <a:off x="8343901" y="4297680"/>
                <a:ext cx="58843" cy="26669"/>
              </a:xfrm>
              <a:custGeom>
                <a:avLst/>
                <a:gdLst>
                  <a:gd name="connsiteX0" fmla="*/ 49530 w 58843"/>
                  <a:gd name="connsiteY0" fmla="*/ 0 h 26669"/>
                  <a:gd name="connsiteX1" fmla="*/ 57150 w 58843"/>
                  <a:gd name="connsiteY1" fmla="*/ 3810 h 26669"/>
                  <a:gd name="connsiteX2" fmla="*/ 57150 w 58843"/>
                  <a:gd name="connsiteY2" fmla="*/ 11430 h 26669"/>
                  <a:gd name="connsiteX3" fmla="*/ 15240 w 58843"/>
                  <a:gd name="connsiteY3" fmla="*/ 26670 h 26669"/>
                  <a:gd name="connsiteX4" fmla="*/ 0 w 58843"/>
                  <a:gd name="connsiteY4" fmla="*/ 19050 h 26669"/>
                  <a:gd name="connsiteX5" fmla="*/ 7620 w 58843"/>
                  <a:gd name="connsiteY5" fmla="*/ 7620 h 26669"/>
                  <a:gd name="connsiteX6" fmla="*/ 49530 w 58843"/>
                  <a:gd name="connsiteY6" fmla="*/ 0 h 2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843" h="26669">
                    <a:moveTo>
                      <a:pt x="49530" y="0"/>
                    </a:moveTo>
                    <a:cubicBezTo>
                      <a:pt x="53340" y="3810"/>
                      <a:pt x="53340" y="3810"/>
                      <a:pt x="57150" y="3810"/>
                    </a:cubicBezTo>
                    <a:cubicBezTo>
                      <a:pt x="60960" y="7620"/>
                      <a:pt x="57150" y="11430"/>
                      <a:pt x="57150" y="11430"/>
                    </a:cubicBezTo>
                    <a:cubicBezTo>
                      <a:pt x="45720" y="15240"/>
                      <a:pt x="30480" y="22860"/>
                      <a:pt x="15240" y="26670"/>
                    </a:cubicBezTo>
                    <a:cubicBezTo>
                      <a:pt x="7620" y="26670"/>
                      <a:pt x="3810" y="22860"/>
                      <a:pt x="0" y="19050"/>
                    </a:cubicBezTo>
                    <a:cubicBezTo>
                      <a:pt x="0" y="15240"/>
                      <a:pt x="3810" y="7620"/>
                      <a:pt x="7620" y="7620"/>
                    </a:cubicBezTo>
                    <a:cubicBezTo>
                      <a:pt x="22860" y="7620"/>
                      <a:pt x="38100" y="11430"/>
                      <a:pt x="49530" y="0"/>
                    </a:cubicBezTo>
                    <a:close/>
                  </a:path>
                </a:pathLst>
              </a:custGeom>
              <a:solidFill>
                <a:srgbClr val="B5F29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84" name="Freeform: Shape 1583">
                <a:extLst>
                  <a:ext uri="{FF2B5EF4-FFF2-40B4-BE49-F238E27FC236}">
                    <a16:creationId xmlns:a16="http://schemas.microsoft.com/office/drawing/2014/main" id="{E47544E6-88C4-10DB-C24E-854E767B179C}"/>
                  </a:ext>
                </a:extLst>
              </p:cNvPr>
              <p:cNvSpPr/>
              <p:nvPr/>
            </p:nvSpPr>
            <p:spPr>
              <a:xfrm>
                <a:off x="7250431" y="4812030"/>
                <a:ext cx="41909" cy="27683"/>
              </a:xfrm>
              <a:custGeom>
                <a:avLst/>
                <a:gdLst>
                  <a:gd name="connsiteX0" fmla="*/ 0 w 41909"/>
                  <a:gd name="connsiteY0" fmla="*/ 15240 h 27683"/>
                  <a:gd name="connsiteX1" fmla="*/ 22860 w 41909"/>
                  <a:gd name="connsiteY1" fmla="*/ 0 h 27683"/>
                  <a:gd name="connsiteX2" fmla="*/ 41910 w 41909"/>
                  <a:gd name="connsiteY2" fmla="*/ 11430 h 27683"/>
                  <a:gd name="connsiteX3" fmla="*/ 22860 w 41909"/>
                  <a:gd name="connsiteY3" fmla="*/ 26670 h 27683"/>
                  <a:gd name="connsiteX4" fmla="*/ 0 w 41909"/>
                  <a:gd name="connsiteY4" fmla="*/ 15240 h 27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09" h="27683">
                    <a:moveTo>
                      <a:pt x="0" y="15240"/>
                    </a:moveTo>
                    <a:cubicBezTo>
                      <a:pt x="0" y="7620"/>
                      <a:pt x="11430" y="0"/>
                      <a:pt x="22860" y="0"/>
                    </a:cubicBezTo>
                    <a:cubicBezTo>
                      <a:pt x="30480" y="0"/>
                      <a:pt x="41910" y="7620"/>
                      <a:pt x="41910" y="11430"/>
                    </a:cubicBezTo>
                    <a:cubicBezTo>
                      <a:pt x="41910" y="19050"/>
                      <a:pt x="30480" y="26670"/>
                      <a:pt x="22860" y="26670"/>
                    </a:cubicBezTo>
                    <a:cubicBezTo>
                      <a:pt x="7620" y="30480"/>
                      <a:pt x="0" y="22860"/>
                      <a:pt x="0" y="15240"/>
                    </a:cubicBezTo>
                    <a:close/>
                  </a:path>
                </a:pathLst>
              </a:custGeom>
              <a:solidFill>
                <a:srgbClr val="87EA6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85" name="Freeform: Shape 1584">
                <a:extLst>
                  <a:ext uri="{FF2B5EF4-FFF2-40B4-BE49-F238E27FC236}">
                    <a16:creationId xmlns:a16="http://schemas.microsoft.com/office/drawing/2014/main" id="{2F6FC32E-FAAE-E655-5EC9-5E355FC5E63E}"/>
                  </a:ext>
                </a:extLst>
              </p:cNvPr>
              <p:cNvSpPr/>
              <p:nvPr/>
            </p:nvSpPr>
            <p:spPr>
              <a:xfrm>
                <a:off x="4244341" y="4811016"/>
                <a:ext cx="38100" cy="35303"/>
              </a:xfrm>
              <a:custGeom>
                <a:avLst/>
                <a:gdLst>
                  <a:gd name="connsiteX0" fmla="*/ 0 w 38100"/>
                  <a:gd name="connsiteY0" fmla="*/ 12443 h 35303"/>
                  <a:gd name="connsiteX1" fmla="*/ 19050 w 38100"/>
                  <a:gd name="connsiteY1" fmla="*/ 1013 h 35303"/>
                  <a:gd name="connsiteX2" fmla="*/ 38100 w 38100"/>
                  <a:gd name="connsiteY2" fmla="*/ 20064 h 35303"/>
                  <a:gd name="connsiteX3" fmla="*/ 22860 w 38100"/>
                  <a:gd name="connsiteY3" fmla="*/ 35303 h 35303"/>
                  <a:gd name="connsiteX4" fmla="*/ 0 w 38100"/>
                  <a:gd name="connsiteY4" fmla="*/ 12443 h 353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35303">
                    <a:moveTo>
                      <a:pt x="0" y="12443"/>
                    </a:moveTo>
                    <a:cubicBezTo>
                      <a:pt x="0" y="4823"/>
                      <a:pt x="11430" y="-2797"/>
                      <a:pt x="19050" y="1013"/>
                    </a:cubicBezTo>
                    <a:cubicBezTo>
                      <a:pt x="26670" y="1013"/>
                      <a:pt x="38100" y="12443"/>
                      <a:pt x="38100" y="20064"/>
                    </a:cubicBezTo>
                    <a:cubicBezTo>
                      <a:pt x="38100" y="27683"/>
                      <a:pt x="30480" y="35303"/>
                      <a:pt x="22860" y="35303"/>
                    </a:cubicBezTo>
                    <a:cubicBezTo>
                      <a:pt x="19050" y="31493"/>
                      <a:pt x="3810" y="20064"/>
                      <a:pt x="0" y="12443"/>
                    </a:cubicBezTo>
                    <a:close/>
                  </a:path>
                </a:pathLst>
              </a:custGeom>
              <a:solidFill>
                <a:srgbClr val="83E95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86" name="Freeform: Shape 1585">
                <a:extLst>
                  <a:ext uri="{FF2B5EF4-FFF2-40B4-BE49-F238E27FC236}">
                    <a16:creationId xmlns:a16="http://schemas.microsoft.com/office/drawing/2014/main" id="{835EF059-0A98-E7D1-6966-86ADD9D428F4}"/>
                  </a:ext>
                </a:extLst>
              </p:cNvPr>
              <p:cNvSpPr/>
              <p:nvPr/>
            </p:nvSpPr>
            <p:spPr>
              <a:xfrm>
                <a:off x="8027670" y="4255769"/>
                <a:ext cx="41910" cy="23926"/>
              </a:xfrm>
              <a:custGeom>
                <a:avLst/>
                <a:gdLst>
                  <a:gd name="connsiteX0" fmla="*/ 0 w 41910"/>
                  <a:gd name="connsiteY0" fmla="*/ 22860 h 23926"/>
                  <a:gd name="connsiteX1" fmla="*/ 15240 w 41910"/>
                  <a:gd name="connsiteY1" fmla="*/ 0 h 23926"/>
                  <a:gd name="connsiteX2" fmla="*/ 41910 w 41910"/>
                  <a:gd name="connsiteY2" fmla="*/ 19050 h 23926"/>
                  <a:gd name="connsiteX3" fmla="*/ 0 w 41910"/>
                  <a:gd name="connsiteY3" fmla="*/ 22860 h 23926"/>
                </a:gdLst>
                <a:ahLst/>
                <a:cxnLst>
                  <a:cxn ang="0">
                    <a:pos x="connsiteX0" y="connsiteY0"/>
                  </a:cxn>
                  <a:cxn ang="0">
                    <a:pos x="connsiteX1" y="connsiteY1"/>
                  </a:cxn>
                  <a:cxn ang="0">
                    <a:pos x="connsiteX2" y="connsiteY2"/>
                  </a:cxn>
                  <a:cxn ang="0">
                    <a:pos x="connsiteX3" y="connsiteY3"/>
                  </a:cxn>
                </a:cxnLst>
                <a:rect l="l" t="t" r="r" b="b"/>
                <a:pathLst>
                  <a:path w="41910" h="23926">
                    <a:moveTo>
                      <a:pt x="0" y="22860"/>
                    </a:moveTo>
                    <a:cubicBezTo>
                      <a:pt x="7620" y="15240"/>
                      <a:pt x="-3810" y="0"/>
                      <a:pt x="15240" y="0"/>
                    </a:cubicBezTo>
                    <a:cubicBezTo>
                      <a:pt x="30480" y="0"/>
                      <a:pt x="34290" y="3810"/>
                      <a:pt x="41910" y="19050"/>
                    </a:cubicBezTo>
                    <a:cubicBezTo>
                      <a:pt x="30480" y="19050"/>
                      <a:pt x="19050" y="26670"/>
                      <a:pt x="0" y="22860"/>
                    </a:cubicBezTo>
                    <a:close/>
                  </a:path>
                </a:pathLst>
              </a:custGeom>
              <a:solidFill>
                <a:srgbClr val="C6F5B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87" name="Freeform: Shape 1586">
                <a:extLst>
                  <a:ext uri="{FF2B5EF4-FFF2-40B4-BE49-F238E27FC236}">
                    <a16:creationId xmlns:a16="http://schemas.microsoft.com/office/drawing/2014/main" id="{CFADCB90-8555-9484-BA7C-DBBD8B6E979B}"/>
                  </a:ext>
                </a:extLst>
              </p:cNvPr>
              <p:cNvSpPr/>
              <p:nvPr/>
            </p:nvSpPr>
            <p:spPr>
              <a:xfrm>
                <a:off x="3877824" y="4583430"/>
                <a:ext cx="38856" cy="31470"/>
              </a:xfrm>
              <a:custGeom>
                <a:avLst/>
                <a:gdLst>
                  <a:gd name="connsiteX0" fmla="*/ 15997 w 38856"/>
                  <a:gd name="connsiteY0" fmla="*/ 30480 h 31470"/>
                  <a:gd name="connsiteX1" fmla="*/ 757 w 38856"/>
                  <a:gd name="connsiteY1" fmla="*/ 11430 h 31470"/>
                  <a:gd name="connsiteX2" fmla="*/ 19807 w 38856"/>
                  <a:gd name="connsiteY2" fmla="*/ 0 h 31470"/>
                  <a:gd name="connsiteX3" fmla="*/ 38857 w 38856"/>
                  <a:gd name="connsiteY3" fmla="*/ 15240 h 31470"/>
                  <a:gd name="connsiteX4" fmla="*/ 15997 w 38856"/>
                  <a:gd name="connsiteY4" fmla="*/ 30480 h 314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856" h="31470">
                    <a:moveTo>
                      <a:pt x="15997" y="30480"/>
                    </a:moveTo>
                    <a:cubicBezTo>
                      <a:pt x="8377" y="30480"/>
                      <a:pt x="-3053" y="19050"/>
                      <a:pt x="757" y="11430"/>
                    </a:cubicBezTo>
                    <a:cubicBezTo>
                      <a:pt x="757" y="3810"/>
                      <a:pt x="12187" y="0"/>
                      <a:pt x="19807" y="0"/>
                    </a:cubicBezTo>
                    <a:cubicBezTo>
                      <a:pt x="27427" y="0"/>
                      <a:pt x="38857" y="11430"/>
                      <a:pt x="38857" y="15240"/>
                    </a:cubicBezTo>
                    <a:cubicBezTo>
                      <a:pt x="38857" y="26670"/>
                      <a:pt x="23617" y="34290"/>
                      <a:pt x="15997" y="30480"/>
                    </a:cubicBezTo>
                    <a:close/>
                  </a:path>
                </a:pathLst>
              </a:custGeom>
              <a:solidFill>
                <a:srgbClr val="9AED7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88" name="Freeform: Shape 1587">
                <a:extLst>
                  <a:ext uri="{FF2B5EF4-FFF2-40B4-BE49-F238E27FC236}">
                    <a16:creationId xmlns:a16="http://schemas.microsoft.com/office/drawing/2014/main" id="{759E6D45-B415-99D9-08A9-F7A2C3191BDB}"/>
                  </a:ext>
                </a:extLst>
              </p:cNvPr>
              <p:cNvSpPr/>
              <p:nvPr/>
            </p:nvSpPr>
            <p:spPr>
              <a:xfrm>
                <a:off x="5288281" y="5172784"/>
                <a:ext cx="41909" cy="36980"/>
              </a:xfrm>
              <a:custGeom>
                <a:avLst/>
                <a:gdLst>
                  <a:gd name="connsiteX0" fmla="*/ 0 w 41909"/>
                  <a:gd name="connsiteY0" fmla="*/ 27865 h 36980"/>
                  <a:gd name="connsiteX1" fmla="*/ 11430 w 41909"/>
                  <a:gd name="connsiteY1" fmla="*/ 12626 h 36980"/>
                  <a:gd name="connsiteX2" fmla="*/ 38100 w 41909"/>
                  <a:gd name="connsiteY2" fmla="*/ 5005 h 36980"/>
                  <a:gd name="connsiteX3" fmla="*/ 41910 w 41909"/>
                  <a:gd name="connsiteY3" fmla="*/ 8815 h 36980"/>
                  <a:gd name="connsiteX4" fmla="*/ 22860 w 41909"/>
                  <a:gd name="connsiteY4" fmla="*/ 35485 h 36980"/>
                  <a:gd name="connsiteX5" fmla="*/ 0 w 41909"/>
                  <a:gd name="connsiteY5" fmla="*/ 27865 h 36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09" h="36980">
                    <a:moveTo>
                      <a:pt x="0" y="27865"/>
                    </a:moveTo>
                    <a:cubicBezTo>
                      <a:pt x="7620" y="24055"/>
                      <a:pt x="7620" y="16435"/>
                      <a:pt x="11430" y="12626"/>
                    </a:cubicBezTo>
                    <a:cubicBezTo>
                      <a:pt x="19050" y="-2615"/>
                      <a:pt x="22860" y="-2615"/>
                      <a:pt x="38100" y="5005"/>
                    </a:cubicBezTo>
                    <a:cubicBezTo>
                      <a:pt x="41910" y="5005"/>
                      <a:pt x="41910" y="8815"/>
                      <a:pt x="41910" y="8815"/>
                    </a:cubicBezTo>
                    <a:cubicBezTo>
                      <a:pt x="30480" y="12626"/>
                      <a:pt x="22860" y="20245"/>
                      <a:pt x="22860" y="35485"/>
                    </a:cubicBezTo>
                    <a:cubicBezTo>
                      <a:pt x="11430" y="39295"/>
                      <a:pt x="3810" y="35485"/>
                      <a:pt x="0" y="27865"/>
                    </a:cubicBezTo>
                    <a:close/>
                  </a:path>
                </a:pathLst>
              </a:custGeom>
              <a:solidFill>
                <a:srgbClr val="C9F6B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89" name="Freeform: Shape 1588">
                <a:extLst>
                  <a:ext uri="{FF2B5EF4-FFF2-40B4-BE49-F238E27FC236}">
                    <a16:creationId xmlns:a16="http://schemas.microsoft.com/office/drawing/2014/main" id="{43C32053-8286-B18A-4B1F-0D670F72B8B0}"/>
                  </a:ext>
                </a:extLst>
              </p:cNvPr>
              <p:cNvSpPr/>
              <p:nvPr/>
            </p:nvSpPr>
            <p:spPr>
              <a:xfrm>
                <a:off x="4248151" y="3535680"/>
                <a:ext cx="68580" cy="26669"/>
              </a:xfrm>
              <a:custGeom>
                <a:avLst/>
                <a:gdLst>
                  <a:gd name="connsiteX0" fmla="*/ 0 w 68580"/>
                  <a:gd name="connsiteY0" fmla="*/ 0 h 26669"/>
                  <a:gd name="connsiteX1" fmla="*/ 49530 w 68580"/>
                  <a:gd name="connsiteY1" fmla="*/ 7620 h 26669"/>
                  <a:gd name="connsiteX2" fmla="*/ 64770 w 68580"/>
                  <a:gd name="connsiteY2" fmla="*/ 15240 h 26669"/>
                  <a:gd name="connsiteX3" fmla="*/ 68580 w 68580"/>
                  <a:gd name="connsiteY3" fmla="*/ 22860 h 26669"/>
                  <a:gd name="connsiteX4" fmla="*/ 60960 w 68580"/>
                  <a:gd name="connsiteY4" fmla="*/ 26670 h 26669"/>
                  <a:gd name="connsiteX5" fmla="*/ 38100 w 68580"/>
                  <a:gd name="connsiteY5" fmla="*/ 22860 h 26669"/>
                  <a:gd name="connsiteX6" fmla="*/ 0 w 68580"/>
                  <a:gd name="connsiteY6" fmla="*/ 0 h 2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80" h="26669">
                    <a:moveTo>
                      <a:pt x="0" y="0"/>
                    </a:moveTo>
                    <a:cubicBezTo>
                      <a:pt x="15240" y="3810"/>
                      <a:pt x="34290" y="3810"/>
                      <a:pt x="49530" y="7620"/>
                    </a:cubicBezTo>
                    <a:cubicBezTo>
                      <a:pt x="53340" y="11430"/>
                      <a:pt x="60960" y="11430"/>
                      <a:pt x="64770" y="15240"/>
                    </a:cubicBezTo>
                    <a:cubicBezTo>
                      <a:pt x="64770" y="15240"/>
                      <a:pt x="68580" y="19050"/>
                      <a:pt x="68580" y="22860"/>
                    </a:cubicBezTo>
                    <a:cubicBezTo>
                      <a:pt x="68580" y="26670"/>
                      <a:pt x="64770" y="26670"/>
                      <a:pt x="60960" y="26670"/>
                    </a:cubicBezTo>
                    <a:cubicBezTo>
                      <a:pt x="53340" y="26670"/>
                      <a:pt x="45720" y="26670"/>
                      <a:pt x="38100" y="22860"/>
                    </a:cubicBezTo>
                    <a:cubicBezTo>
                      <a:pt x="26670" y="11430"/>
                      <a:pt x="15240" y="7620"/>
                      <a:pt x="0" y="0"/>
                    </a:cubicBezTo>
                    <a:close/>
                  </a:path>
                </a:pathLst>
              </a:custGeom>
              <a:solidFill>
                <a:srgbClr val="B1F19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90" name="Freeform: Shape 1589">
                <a:extLst>
                  <a:ext uri="{FF2B5EF4-FFF2-40B4-BE49-F238E27FC236}">
                    <a16:creationId xmlns:a16="http://schemas.microsoft.com/office/drawing/2014/main" id="{E794FD3F-1B50-0A12-ED50-5078B695F5C7}"/>
                  </a:ext>
                </a:extLst>
              </p:cNvPr>
              <p:cNvSpPr/>
              <p:nvPr/>
            </p:nvSpPr>
            <p:spPr>
              <a:xfrm>
                <a:off x="6739890" y="5553988"/>
                <a:ext cx="34290" cy="35280"/>
              </a:xfrm>
              <a:custGeom>
                <a:avLst/>
                <a:gdLst>
                  <a:gd name="connsiteX0" fmla="*/ 0 w 34290"/>
                  <a:gd name="connsiteY0" fmla="*/ 16231 h 35280"/>
                  <a:gd name="connsiteX1" fmla="*/ 19050 w 34290"/>
                  <a:gd name="connsiteY1" fmla="*/ 991 h 35280"/>
                  <a:gd name="connsiteX2" fmla="*/ 34290 w 34290"/>
                  <a:gd name="connsiteY2" fmla="*/ 16231 h 35280"/>
                  <a:gd name="connsiteX3" fmla="*/ 7620 w 34290"/>
                  <a:gd name="connsiteY3" fmla="*/ 35281 h 35280"/>
                  <a:gd name="connsiteX4" fmla="*/ 0 w 34290"/>
                  <a:gd name="connsiteY4" fmla="*/ 16231 h 35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35280">
                    <a:moveTo>
                      <a:pt x="0" y="16231"/>
                    </a:moveTo>
                    <a:cubicBezTo>
                      <a:pt x="0" y="4801"/>
                      <a:pt x="7620" y="-2819"/>
                      <a:pt x="19050" y="991"/>
                    </a:cubicBezTo>
                    <a:cubicBezTo>
                      <a:pt x="30480" y="991"/>
                      <a:pt x="34290" y="8611"/>
                      <a:pt x="34290" y="16231"/>
                    </a:cubicBezTo>
                    <a:cubicBezTo>
                      <a:pt x="34290" y="23851"/>
                      <a:pt x="19050" y="35281"/>
                      <a:pt x="7620" y="35281"/>
                    </a:cubicBezTo>
                    <a:cubicBezTo>
                      <a:pt x="3810" y="31471"/>
                      <a:pt x="0" y="23851"/>
                      <a:pt x="0" y="16231"/>
                    </a:cubicBezTo>
                    <a:close/>
                  </a:path>
                </a:pathLst>
              </a:custGeom>
              <a:solidFill>
                <a:srgbClr val="A3EF8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91" name="Freeform: Shape 1590">
                <a:extLst>
                  <a:ext uri="{FF2B5EF4-FFF2-40B4-BE49-F238E27FC236}">
                    <a16:creationId xmlns:a16="http://schemas.microsoft.com/office/drawing/2014/main" id="{FAC414B9-CD4D-7756-B47C-EB9C88A4D0CA}"/>
                  </a:ext>
                </a:extLst>
              </p:cNvPr>
              <p:cNvSpPr/>
              <p:nvPr/>
            </p:nvSpPr>
            <p:spPr>
              <a:xfrm>
                <a:off x="7715251" y="4705350"/>
                <a:ext cx="45719" cy="24354"/>
              </a:xfrm>
              <a:custGeom>
                <a:avLst/>
                <a:gdLst>
                  <a:gd name="connsiteX0" fmla="*/ 19050 w 45719"/>
                  <a:gd name="connsiteY0" fmla="*/ 0 h 24354"/>
                  <a:gd name="connsiteX1" fmla="*/ 34290 w 45719"/>
                  <a:gd name="connsiteY1" fmla="*/ 0 h 24354"/>
                  <a:gd name="connsiteX2" fmla="*/ 45720 w 45719"/>
                  <a:gd name="connsiteY2" fmla="*/ 15240 h 24354"/>
                  <a:gd name="connsiteX3" fmla="*/ 30480 w 45719"/>
                  <a:gd name="connsiteY3" fmla="*/ 22860 h 24354"/>
                  <a:gd name="connsiteX4" fmla="*/ 11430 w 45719"/>
                  <a:gd name="connsiteY4" fmla="*/ 19050 h 24354"/>
                  <a:gd name="connsiteX5" fmla="*/ 0 w 45719"/>
                  <a:gd name="connsiteY5" fmla="*/ 11430 h 24354"/>
                  <a:gd name="connsiteX6" fmla="*/ 11430 w 45719"/>
                  <a:gd name="connsiteY6" fmla="*/ 0 h 24354"/>
                  <a:gd name="connsiteX7" fmla="*/ 19050 w 45719"/>
                  <a:gd name="connsiteY7" fmla="*/ 0 h 24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19" h="24354">
                    <a:moveTo>
                      <a:pt x="19050" y="0"/>
                    </a:moveTo>
                    <a:cubicBezTo>
                      <a:pt x="26670" y="0"/>
                      <a:pt x="30480" y="0"/>
                      <a:pt x="34290" y="0"/>
                    </a:cubicBezTo>
                    <a:cubicBezTo>
                      <a:pt x="41910" y="0"/>
                      <a:pt x="45720" y="7620"/>
                      <a:pt x="45720" y="15240"/>
                    </a:cubicBezTo>
                    <a:cubicBezTo>
                      <a:pt x="45720" y="22860"/>
                      <a:pt x="38100" y="26670"/>
                      <a:pt x="30480" y="22860"/>
                    </a:cubicBezTo>
                    <a:cubicBezTo>
                      <a:pt x="22860" y="19050"/>
                      <a:pt x="19050" y="19050"/>
                      <a:pt x="11430" y="19050"/>
                    </a:cubicBezTo>
                    <a:cubicBezTo>
                      <a:pt x="7620" y="19050"/>
                      <a:pt x="0" y="19050"/>
                      <a:pt x="0" y="11430"/>
                    </a:cubicBezTo>
                    <a:cubicBezTo>
                      <a:pt x="0" y="7620"/>
                      <a:pt x="3810" y="3810"/>
                      <a:pt x="11430" y="0"/>
                    </a:cubicBezTo>
                    <a:cubicBezTo>
                      <a:pt x="11430" y="0"/>
                      <a:pt x="19050" y="0"/>
                      <a:pt x="19050" y="0"/>
                    </a:cubicBezTo>
                    <a:close/>
                  </a:path>
                </a:pathLst>
              </a:custGeom>
              <a:solidFill>
                <a:srgbClr val="C1F4A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92" name="Freeform: Shape 1591">
                <a:extLst>
                  <a:ext uri="{FF2B5EF4-FFF2-40B4-BE49-F238E27FC236}">
                    <a16:creationId xmlns:a16="http://schemas.microsoft.com/office/drawing/2014/main" id="{C1CBB07D-18A4-A4EB-7A5B-ECA0A986386C}"/>
                  </a:ext>
                </a:extLst>
              </p:cNvPr>
              <p:cNvSpPr/>
              <p:nvPr/>
            </p:nvSpPr>
            <p:spPr>
              <a:xfrm>
                <a:off x="3817620" y="5520689"/>
                <a:ext cx="45720" cy="31518"/>
              </a:xfrm>
              <a:custGeom>
                <a:avLst/>
                <a:gdLst>
                  <a:gd name="connsiteX0" fmla="*/ 0 w 45720"/>
                  <a:gd name="connsiteY0" fmla="*/ 30480 h 31518"/>
                  <a:gd name="connsiteX1" fmla="*/ 11430 w 45720"/>
                  <a:gd name="connsiteY1" fmla="*/ 11430 h 31518"/>
                  <a:gd name="connsiteX2" fmla="*/ 26670 w 45720"/>
                  <a:gd name="connsiteY2" fmla="*/ 0 h 31518"/>
                  <a:gd name="connsiteX3" fmla="*/ 45720 w 45720"/>
                  <a:gd name="connsiteY3" fmla="*/ 11430 h 31518"/>
                  <a:gd name="connsiteX4" fmla="*/ 34290 w 45720"/>
                  <a:gd name="connsiteY4" fmla="*/ 22860 h 31518"/>
                  <a:gd name="connsiteX5" fmla="*/ 0 w 45720"/>
                  <a:gd name="connsiteY5" fmla="*/ 30480 h 31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20" h="31518">
                    <a:moveTo>
                      <a:pt x="0" y="30480"/>
                    </a:moveTo>
                    <a:cubicBezTo>
                      <a:pt x="3810" y="22860"/>
                      <a:pt x="11430" y="19050"/>
                      <a:pt x="11430" y="11430"/>
                    </a:cubicBezTo>
                    <a:cubicBezTo>
                      <a:pt x="11430" y="3810"/>
                      <a:pt x="15240" y="0"/>
                      <a:pt x="26670" y="0"/>
                    </a:cubicBezTo>
                    <a:cubicBezTo>
                      <a:pt x="38100" y="0"/>
                      <a:pt x="41910" y="3810"/>
                      <a:pt x="45720" y="11430"/>
                    </a:cubicBezTo>
                    <a:cubicBezTo>
                      <a:pt x="45720" y="19050"/>
                      <a:pt x="41910" y="26670"/>
                      <a:pt x="34290" y="22860"/>
                    </a:cubicBezTo>
                    <a:cubicBezTo>
                      <a:pt x="19050" y="26670"/>
                      <a:pt x="11430" y="34290"/>
                      <a:pt x="0" y="30480"/>
                    </a:cubicBezTo>
                    <a:close/>
                  </a:path>
                </a:pathLst>
              </a:custGeom>
              <a:solidFill>
                <a:srgbClr val="C2F4A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93" name="Freeform: Shape 1592">
                <a:extLst>
                  <a:ext uri="{FF2B5EF4-FFF2-40B4-BE49-F238E27FC236}">
                    <a16:creationId xmlns:a16="http://schemas.microsoft.com/office/drawing/2014/main" id="{49A34583-47A2-DE37-7126-BE43BC0D4C3F}"/>
                  </a:ext>
                </a:extLst>
              </p:cNvPr>
              <p:cNvSpPr/>
              <p:nvPr/>
            </p:nvSpPr>
            <p:spPr>
              <a:xfrm>
                <a:off x="6423661" y="4945380"/>
                <a:ext cx="34289" cy="30480"/>
              </a:xfrm>
              <a:custGeom>
                <a:avLst/>
                <a:gdLst>
                  <a:gd name="connsiteX0" fmla="*/ 22860 w 34289"/>
                  <a:gd name="connsiteY0" fmla="*/ 0 h 30480"/>
                  <a:gd name="connsiteX1" fmla="*/ 34290 w 34289"/>
                  <a:gd name="connsiteY1" fmla="*/ 11430 h 30480"/>
                  <a:gd name="connsiteX2" fmla="*/ 22860 w 34289"/>
                  <a:gd name="connsiteY2" fmla="*/ 30480 h 30480"/>
                  <a:gd name="connsiteX3" fmla="*/ 0 w 34289"/>
                  <a:gd name="connsiteY3" fmla="*/ 11430 h 30480"/>
                  <a:gd name="connsiteX4" fmla="*/ 22860 w 34289"/>
                  <a:gd name="connsiteY4" fmla="*/ 0 h 30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89" h="30480">
                    <a:moveTo>
                      <a:pt x="22860" y="0"/>
                    </a:moveTo>
                    <a:cubicBezTo>
                      <a:pt x="30480" y="0"/>
                      <a:pt x="34290" y="3810"/>
                      <a:pt x="34290" y="11430"/>
                    </a:cubicBezTo>
                    <a:cubicBezTo>
                      <a:pt x="34290" y="19050"/>
                      <a:pt x="26670" y="30480"/>
                      <a:pt x="22860" y="30480"/>
                    </a:cubicBezTo>
                    <a:cubicBezTo>
                      <a:pt x="15240" y="30480"/>
                      <a:pt x="0" y="19050"/>
                      <a:pt x="0" y="11430"/>
                    </a:cubicBezTo>
                    <a:cubicBezTo>
                      <a:pt x="0" y="7620"/>
                      <a:pt x="11430" y="0"/>
                      <a:pt x="22860" y="0"/>
                    </a:cubicBezTo>
                    <a:close/>
                  </a:path>
                </a:pathLst>
              </a:custGeom>
              <a:solidFill>
                <a:srgbClr val="9EEE7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94" name="Freeform: Shape 1593">
                <a:extLst>
                  <a:ext uri="{FF2B5EF4-FFF2-40B4-BE49-F238E27FC236}">
                    <a16:creationId xmlns:a16="http://schemas.microsoft.com/office/drawing/2014/main" id="{BACE4F0A-7298-EC00-CFBF-19A391338291}"/>
                  </a:ext>
                </a:extLst>
              </p:cNvPr>
              <p:cNvSpPr/>
              <p:nvPr/>
            </p:nvSpPr>
            <p:spPr>
              <a:xfrm>
                <a:off x="6697981" y="4472940"/>
                <a:ext cx="45719" cy="34290"/>
              </a:xfrm>
              <a:custGeom>
                <a:avLst/>
                <a:gdLst>
                  <a:gd name="connsiteX0" fmla="*/ 45720 w 45719"/>
                  <a:gd name="connsiteY0" fmla="*/ 22860 h 34290"/>
                  <a:gd name="connsiteX1" fmla="*/ 30480 w 45719"/>
                  <a:gd name="connsiteY1" fmla="*/ 34290 h 34290"/>
                  <a:gd name="connsiteX2" fmla="*/ 0 w 45719"/>
                  <a:gd name="connsiteY2" fmla="*/ 0 h 34290"/>
                  <a:gd name="connsiteX3" fmla="*/ 45720 w 45719"/>
                  <a:gd name="connsiteY3" fmla="*/ 22860 h 34290"/>
                </a:gdLst>
                <a:ahLst/>
                <a:cxnLst>
                  <a:cxn ang="0">
                    <a:pos x="connsiteX0" y="connsiteY0"/>
                  </a:cxn>
                  <a:cxn ang="0">
                    <a:pos x="connsiteX1" y="connsiteY1"/>
                  </a:cxn>
                  <a:cxn ang="0">
                    <a:pos x="connsiteX2" y="connsiteY2"/>
                  </a:cxn>
                  <a:cxn ang="0">
                    <a:pos x="connsiteX3" y="connsiteY3"/>
                  </a:cxn>
                </a:cxnLst>
                <a:rect l="l" t="t" r="r" b="b"/>
                <a:pathLst>
                  <a:path w="45719" h="34290">
                    <a:moveTo>
                      <a:pt x="45720" y="22860"/>
                    </a:moveTo>
                    <a:cubicBezTo>
                      <a:pt x="41910" y="26670"/>
                      <a:pt x="34290" y="30480"/>
                      <a:pt x="30480" y="34290"/>
                    </a:cubicBezTo>
                    <a:cubicBezTo>
                      <a:pt x="11430" y="26670"/>
                      <a:pt x="7620" y="15240"/>
                      <a:pt x="0" y="0"/>
                    </a:cubicBezTo>
                    <a:cubicBezTo>
                      <a:pt x="22860" y="0"/>
                      <a:pt x="34290" y="7620"/>
                      <a:pt x="45720" y="22860"/>
                    </a:cubicBezTo>
                    <a:close/>
                  </a:path>
                </a:pathLst>
              </a:custGeom>
              <a:solidFill>
                <a:srgbClr val="CDF6B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95" name="Freeform: Shape 1594">
                <a:extLst>
                  <a:ext uri="{FF2B5EF4-FFF2-40B4-BE49-F238E27FC236}">
                    <a16:creationId xmlns:a16="http://schemas.microsoft.com/office/drawing/2014/main" id="{AF63BE9C-F03A-D79F-500A-95A6836E2495}"/>
                  </a:ext>
                </a:extLst>
              </p:cNvPr>
              <p:cNvSpPr/>
              <p:nvPr/>
            </p:nvSpPr>
            <p:spPr>
              <a:xfrm>
                <a:off x="6043613" y="5372100"/>
                <a:ext cx="36903" cy="39793"/>
              </a:xfrm>
              <a:custGeom>
                <a:avLst/>
                <a:gdLst>
                  <a:gd name="connsiteX0" fmla="*/ 25717 w 36903"/>
                  <a:gd name="connsiteY0" fmla="*/ 0 h 39793"/>
                  <a:gd name="connsiteX1" fmla="*/ 33337 w 36903"/>
                  <a:gd name="connsiteY1" fmla="*/ 11430 h 39793"/>
                  <a:gd name="connsiteX2" fmla="*/ 14287 w 36903"/>
                  <a:gd name="connsiteY2" fmla="*/ 38100 h 39793"/>
                  <a:gd name="connsiteX3" fmla="*/ 2857 w 36903"/>
                  <a:gd name="connsiteY3" fmla="*/ 38100 h 39793"/>
                  <a:gd name="connsiteX4" fmla="*/ 2857 w 36903"/>
                  <a:gd name="connsiteY4" fmla="*/ 26670 h 39793"/>
                  <a:gd name="connsiteX5" fmla="*/ 14287 w 36903"/>
                  <a:gd name="connsiteY5" fmla="*/ 11430 h 39793"/>
                  <a:gd name="connsiteX6" fmla="*/ 25717 w 36903"/>
                  <a:gd name="connsiteY6" fmla="*/ 0 h 3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903" h="39793">
                    <a:moveTo>
                      <a:pt x="25717" y="0"/>
                    </a:moveTo>
                    <a:cubicBezTo>
                      <a:pt x="33337" y="3810"/>
                      <a:pt x="29527" y="7620"/>
                      <a:pt x="33337" y="11430"/>
                    </a:cubicBezTo>
                    <a:cubicBezTo>
                      <a:pt x="40957" y="30480"/>
                      <a:pt x="37148" y="30480"/>
                      <a:pt x="14287" y="38100"/>
                    </a:cubicBezTo>
                    <a:cubicBezTo>
                      <a:pt x="10477" y="38100"/>
                      <a:pt x="6667" y="41910"/>
                      <a:pt x="2857" y="38100"/>
                    </a:cubicBezTo>
                    <a:cubicBezTo>
                      <a:pt x="-952" y="34290"/>
                      <a:pt x="-952" y="30480"/>
                      <a:pt x="2857" y="26670"/>
                    </a:cubicBezTo>
                    <a:cubicBezTo>
                      <a:pt x="6667" y="22860"/>
                      <a:pt x="10477" y="19050"/>
                      <a:pt x="14287" y="11430"/>
                    </a:cubicBezTo>
                    <a:cubicBezTo>
                      <a:pt x="18098" y="7620"/>
                      <a:pt x="21907" y="3810"/>
                      <a:pt x="25717" y="0"/>
                    </a:cubicBezTo>
                    <a:close/>
                  </a:path>
                </a:pathLst>
              </a:custGeom>
              <a:solidFill>
                <a:srgbClr val="B6F29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96" name="Freeform: Shape 1595">
                <a:extLst>
                  <a:ext uri="{FF2B5EF4-FFF2-40B4-BE49-F238E27FC236}">
                    <a16:creationId xmlns:a16="http://schemas.microsoft.com/office/drawing/2014/main" id="{ABA930B7-CBDD-C163-69C5-FB4ABF7C07E9}"/>
                  </a:ext>
                </a:extLst>
              </p:cNvPr>
              <p:cNvSpPr/>
              <p:nvPr/>
            </p:nvSpPr>
            <p:spPr>
              <a:xfrm>
                <a:off x="5654040" y="4632959"/>
                <a:ext cx="49530" cy="22859"/>
              </a:xfrm>
              <a:custGeom>
                <a:avLst/>
                <a:gdLst>
                  <a:gd name="connsiteX0" fmla="*/ 0 w 49530"/>
                  <a:gd name="connsiteY0" fmla="*/ 15240 h 22859"/>
                  <a:gd name="connsiteX1" fmla="*/ 0 w 49530"/>
                  <a:gd name="connsiteY1" fmla="*/ 15240 h 22859"/>
                  <a:gd name="connsiteX2" fmla="*/ 41910 w 49530"/>
                  <a:gd name="connsiteY2" fmla="*/ 0 h 22859"/>
                  <a:gd name="connsiteX3" fmla="*/ 49530 w 49530"/>
                  <a:gd name="connsiteY3" fmla="*/ 7620 h 22859"/>
                  <a:gd name="connsiteX4" fmla="*/ 45720 w 49530"/>
                  <a:gd name="connsiteY4" fmla="*/ 19050 h 22859"/>
                  <a:gd name="connsiteX5" fmla="*/ 7620 w 49530"/>
                  <a:gd name="connsiteY5" fmla="*/ 22860 h 22859"/>
                  <a:gd name="connsiteX6" fmla="*/ 0 w 49530"/>
                  <a:gd name="connsiteY6" fmla="*/ 15240 h 2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30" h="22859">
                    <a:moveTo>
                      <a:pt x="0" y="15240"/>
                    </a:moveTo>
                    <a:cubicBezTo>
                      <a:pt x="0" y="15240"/>
                      <a:pt x="0" y="11430"/>
                      <a:pt x="0" y="15240"/>
                    </a:cubicBezTo>
                    <a:cubicBezTo>
                      <a:pt x="3810" y="7620"/>
                      <a:pt x="38100" y="0"/>
                      <a:pt x="41910" y="0"/>
                    </a:cubicBezTo>
                    <a:cubicBezTo>
                      <a:pt x="45720" y="0"/>
                      <a:pt x="45720" y="3810"/>
                      <a:pt x="49530" y="7620"/>
                    </a:cubicBezTo>
                    <a:cubicBezTo>
                      <a:pt x="49530" y="11430"/>
                      <a:pt x="49530" y="15240"/>
                      <a:pt x="45720" y="19050"/>
                    </a:cubicBezTo>
                    <a:cubicBezTo>
                      <a:pt x="34290" y="22860"/>
                      <a:pt x="19050" y="22860"/>
                      <a:pt x="7620" y="22860"/>
                    </a:cubicBezTo>
                    <a:cubicBezTo>
                      <a:pt x="3810" y="19050"/>
                      <a:pt x="0" y="19050"/>
                      <a:pt x="0" y="15240"/>
                    </a:cubicBezTo>
                    <a:close/>
                  </a:path>
                </a:pathLst>
              </a:custGeom>
              <a:solidFill>
                <a:srgbClr val="CFF7B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97" name="Freeform: Shape 1596">
                <a:extLst>
                  <a:ext uri="{FF2B5EF4-FFF2-40B4-BE49-F238E27FC236}">
                    <a16:creationId xmlns:a16="http://schemas.microsoft.com/office/drawing/2014/main" id="{237954F1-9A7E-C74D-8EF0-45F0B0188D0D}"/>
                  </a:ext>
                </a:extLst>
              </p:cNvPr>
              <p:cNvSpPr/>
              <p:nvPr/>
            </p:nvSpPr>
            <p:spPr>
              <a:xfrm>
                <a:off x="6480811" y="4625340"/>
                <a:ext cx="34289" cy="30479"/>
              </a:xfrm>
              <a:custGeom>
                <a:avLst/>
                <a:gdLst>
                  <a:gd name="connsiteX0" fmla="*/ 11430 w 34289"/>
                  <a:gd name="connsiteY0" fmla="*/ 0 h 30479"/>
                  <a:gd name="connsiteX1" fmla="*/ 34290 w 34289"/>
                  <a:gd name="connsiteY1" fmla="*/ 15240 h 30479"/>
                  <a:gd name="connsiteX2" fmla="*/ 15240 w 34289"/>
                  <a:gd name="connsiteY2" fmla="*/ 30480 h 30479"/>
                  <a:gd name="connsiteX3" fmla="*/ 0 w 34289"/>
                  <a:gd name="connsiteY3" fmla="*/ 11430 h 30479"/>
                  <a:gd name="connsiteX4" fmla="*/ 11430 w 34289"/>
                  <a:gd name="connsiteY4" fmla="*/ 0 h 30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89" h="30479">
                    <a:moveTo>
                      <a:pt x="11430" y="0"/>
                    </a:moveTo>
                    <a:cubicBezTo>
                      <a:pt x="26670" y="0"/>
                      <a:pt x="34290" y="7620"/>
                      <a:pt x="34290" y="15240"/>
                    </a:cubicBezTo>
                    <a:cubicBezTo>
                      <a:pt x="34290" y="22860"/>
                      <a:pt x="22860" y="30480"/>
                      <a:pt x="15240" y="30480"/>
                    </a:cubicBezTo>
                    <a:cubicBezTo>
                      <a:pt x="3810" y="30480"/>
                      <a:pt x="0" y="22860"/>
                      <a:pt x="0" y="11430"/>
                    </a:cubicBezTo>
                    <a:cubicBezTo>
                      <a:pt x="0" y="0"/>
                      <a:pt x="7620" y="0"/>
                      <a:pt x="11430" y="0"/>
                    </a:cubicBezTo>
                    <a:close/>
                  </a:path>
                </a:pathLst>
              </a:custGeom>
              <a:solidFill>
                <a:srgbClr val="89EA6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98" name="Freeform: Shape 1597">
                <a:extLst>
                  <a:ext uri="{FF2B5EF4-FFF2-40B4-BE49-F238E27FC236}">
                    <a16:creationId xmlns:a16="http://schemas.microsoft.com/office/drawing/2014/main" id="{698BD146-50B2-154E-A591-DFD310B57B87}"/>
                  </a:ext>
                </a:extLst>
              </p:cNvPr>
              <p:cNvSpPr/>
              <p:nvPr/>
            </p:nvSpPr>
            <p:spPr>
              <a:xfrm>
                <a:off x="7871461" y="4551256"/>
                <a:ext cx="45719" cy="25981"/>
              </a:xfrm>
              <a:custGeom>
                <a:avLst/>
                <a:gdLst>
                  <a:gd name="connsiteX0" fmla="*/ 0 w 45719"/>
                  <a:gd name="connsiteY0" fmla="*/ 13123 h 25981"/>
                  <a:gd name="connsiteX1" fmla="*/ 7620 w 45719"/>
                  <a:gd name="connsiteY1" fmla="*/ 1693 h 25981"/>
                  <a:gd name="connsiteX2" fmla="*/ 19050 w 45719"/>
                  <a:gd name="connsiteY2" fmla="*/ 1693 h 25981"/>
                  <a:gd name="connsiteX3" fmla="*/ 26670 w 45719"/>
                  <a:gd name="connsiteY3" fmla="*/ 5503 h 25981"/>
                  <a:gd name="connsiteX4" fmla="*/ 45720 w 45719"/>
                  <a:gd name="connsiteY4" fmla="*/ 13123 h 25981"/>
                  <a:gd name="connsiteX5" fmla="*/ 30480 w 45719"/>
                  <a:gd name="connsiteY5" fmla="*/ 16933 h 25981"/>
                  <a:gd name="connsiteX6" fmla="*/ 19050 w 45719"/>
                  <a:gd name="connsiteY6" fmla="*/ 24553 h 25981"/>
                  <a:gd name="connsiteX7" fmla="*/ 0 w 45719"/>
                  <a:gd name="connsiteY7" fmla="*/ 13123 h 2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19" h="25981">
                    <a:moveTo>
                      <a:pt x="0" y="13123"/>
                    </a:moveTo>
                    <a:cubicBezTo>
                      <a:pt x="0" y="9313"/>
                      <a:pt x="7620" y="5503"/>
                      <a:pt x="7620" y="1693"/>
                    </a:cubicBezTo>
                    <a:cubicBezTo>
                      <a:pt x="11430" y="-2117"/>
                      <a:pt x="15240" y="1693"/>
                      <a:pt x="19050" y="1693"/>
                    </a:cubicBezTo>
                    <a:cubicBezTo>
                      <a:pt x="22860" y="1693"/>
                      <a:pt x="22860" y="1693"/>
                      <a:pt x="26670" y="5503"/>
                    </a:cubicBezTo>
                    <a:cubicBezTo>
                      <a:pt x="30480" y="9313"/>
                      <a:pt x="45720" y="5503"/>
                      <a:pt x="45720" y="13123"/>
                    </a:cubicBezTo>
                    <a:cubicBezTo>
                      <a:pt x="45720" y="24553"/>
                      <a:pt x="34290" y="16933"/>
                      <a:pt x="30480" y="16933"/>
                    </a:cubicBezTo>
                    <a:cubicBezTo>
                      <a:pt x="26670" y="16933"/>
                      <a:pt x="22860" y="20743"/>
                      <a:pt x="19050" y="24553"/>
                    </a:cubicBezTo>
                    <a:cubicBezTo>
                      <a:pt x="11430" y="28363"/>
                      <a:pt x="0" y="24553"/>
                      <a:pt x="0" y="13123"/>
                    </a:cubicBezTo>
                    <a:close/>
                  </a:path>
                </a:pathLst>
              </a:custGeom>
              <a:solidFill>
                <a:srgbClr val="C2F4A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599" name="Freeform: Shape 1598">
                <a:extLst>
                  <a:ext uri="{FF2B5EF4-FFF2-40B4-BE49-F238E27FC236}">
                    <a16:creationId xmlns:a16="http://schemas.microsoft.com/office/drawing/2014/main" id="{6E98D497-E604-C952-E0FB-82FF97030D4D}"/>
                  </a:ext>
                </a:extLst>
              </p:cNvPr>
              <p:cNvSpPr/>
              <p:nvPr/>
            </p:nvSpPr>
            <p:spPr>
              <a:xfrm>
                <a:off x="3992881" y="5140997"/>
                <a:ext cx="66348" cy="29172"/>
              </a:xfrm>
              <a:custGeom>
                <a:avLst/>
                <a:gdLst>
                  <a:gd name="connsiteX0" fmla="*/ 0 w 66348"/>
                  <a:gd name="connsiteY0" fmla="*/ 6313 h 29172"/>
                  <a:gd name="connsiteX1" fmla="*/ 15240 w 66348"/>
                  <a:gd name="connsiteY1" fmla="*/ 2503 h 29172"/>
                  <a:gd name="connsiteX2" fmla="*/ 49530 w 66348"/>
                  <a:gd name="connsiteY2" fmla="*/ 6313 h 29172"/>
                  <a:gd name="connsiteX3" fmla="*/ 60960 w 66348"/>
                  <a:gd name="connsiteY3" fmla="*/ 10123 h 29172"/>
                  <a:gd name="connsiteX4" fmla="*/ 64770 w 66348"/>
                  <a:gd name="connsiteY4" fmla="*/ 21553 h 29172"/>
                  <a:gd name="connsiteX5" fmla="*/ 53340 w 66348"/>
                  <a:gd name="connsiteY5" fmla="*/ 29173 h 29172"/>
                  <a:gd name="connsiteX6" fmla="*/ 41910 w 66348"/>
                  <a:gd name="connsiteY6" fmla="*/ 25363 h 29172"/>
                  <a:gd name="connsiteX7" fmla="*/ 7620 w 66348"/>
                  <a:gd name="connsiteY7" fmla="*/ 13933 h 29172"/>
                  <a:gd name="connsiteX8" fmla="*/ 0 w 66348"/>
                  <a:gd name="connsiteY8" fmla="*/ 6313 h 2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348" h="29172">
                    <a:moveTo>
                      <a:pt x="0" y="6313"/>
                    </a:moveTo>
                    <a:cubicBezTo>
                      <a:pt x="3810" y="-1307"/>
                      <a:pt x="7620" y="-1307"/>
                      <a:pt x="15240" y="2503"/>
                    </a:cubicBezTo>
                    <a:cubicBezTo>
                      <a:pt x="26670" y="10123"/>
                      <a:pt x="38100" y="10123"/>
                      <a:pt x="49530" y="6313"/>
                    </a:cubicBezTo>
                    <a:cubicBezTo>
                      <a:pt x="53340" y="2503"/>
                      <a:pt x="57150" y="2503"/>
                      <a:pt x="60960" y="10123"/>
                    </a:cubicBezTo>
                    <a:cubicBezTo>
                      <a:pt x="64770" y="13933"/>
                      <a:pt x="68580" y="17743"/>
                      <a:pt x="64770" y="21553"/>
                    </a:cubicBezTo>
                    <a:cubicBezTo>
                      <a:pt x="60960" y="25363"/>
                      <a:pt x="57150" y="29173"/>
                      <a:pt x="53340" y="29173"/>
                    </a:cubicBezTo>
                    <a:cubicBezTo>
                      <a:pt x="49530" y="29173"/>
                      <a:pt x="45720" y="25363"/>
                      <a:pt x="41910" y="25363"/>
                    </a:cubicBezTo>
                    <a:cubicBezTo>
                      <a:pt x="30480" y="21553"/>
                      <a:pt x="22860" y="13933"/>
                      <a:pt x="7620" y="13933"/>
                    </a:cubicBezTo>
                    <a:cubicBezTo>
                      <a:pt x="3810" y="13933"/>
                      <a:pt x="0" y="10123"/>
                      <a:pt x="0" y="6313"/>
                    </a:cubicBezTo>
                    <a:close/>
                  </a:path>
                </a:pathLst>
              </a:custGeom>
              <a:solidFill>
                <a:srgbClr val="B8F3A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00" name="Freeform: Shape 1599">
                <a:extLst>
                  <a:ext uri="{FF2B5EF4-FFF2-40B4-BE49-F238E27FC236}">
                    <a16:creationId xmlns:a16="http://schemas.microsoft.com/office/drawing/2014/main" id="{37207969-EBF0-16CA-42CF-3C9B65AE90BF}"/>
                  </a:ext>
                </a:extLst>
              </p:cNvPr>
              <p:cNvSpPr/>
              <p:nvPr/>
            </p:nvSpPr>
            <p:spPr>
              <a:xfrm>
                <a:off x="4419601" y="5524499"/>
                <a:ext cx="34290" cy="31974"/>
              </a:xfrm>
              <a:custGeom>
                <a:avLst/>
                <a:gdLst>
                  <a:gd name="connsiteX0" fmla="*/ 0 w 34290"/>
                  <a:gd name="connsiteY0" fmla="*/ 3810 h 31974"/>
                  <a:gd name="connsiteX1" fmla="*/ 34290 w 34290"/>
                  <a:gd name="connsiteY1" fmla="*/ 15240 h 31974"/>
                  <a:gd name="connsiteX2" fmla="*/ 26670 w 34290"/>
                  <a:gd name="connsiteY2" fmla="*/ 30480 h 31974"/>
                  <a:gd name="connsiteX3" fmla="*/ 7620 w 34290"/>
                  <a:gd name="connsiteY3" fmla="*/ 22860 h 31974"/>
                  <a:gd name="connsiteX4" fmla="*/ 0 w 34290"/>
                  <a:gd name="connsiteY4" fmla="*/ 3810 h 319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31974">
                    <a:moveTo>
                      <a:pt x="0" y="3810"/>
                    </a:moveTo>
                    <a:cubicBezTo>
                      <a:pt x="22860" y="-3810"/>
                      <a:pt x="30480" y="0"/>
                      <a:pt x="34290" y="15240"/>
                    </a:cubicBezTo>
                    <a:cubicBezTo>
                      <a:pt x="34290" y="22860"/>
                      <a:pt x="34290" y="26670"/>
                      <a:pt x="26670" y="30480"/>
                    </a:cubicBezTo>
                    <a:cubicBezTo>
                      <a:pt x="19050" y="34290"/>
                      <a:pt x="11430" y="30480"/>
                      <a:pt x="7620" y="22860"/>
                    </a:cubicBezTo>
                    <a:cubicBezTo>
                      <a:pt x="3810" y="15240"/>
                      <a:pt x="3810" y="11430"/>
                      <a:pt x="0" y="3810"/>
                    </a:cubicBezTo>
                    <a:close/>
                  </a:path>
                </a:pathLst>
              </a:custGeom>
              <a:solidFill>
                <a:srgbClr val="A5EF8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01" name="Freeform: Shape 1600">
                <a:extLst>
                  <a:ext uri="{FF2B5EF4-FFF2-40B4-BE49-F238E27FC236}">
                    <a16:creationId xmlns:a16="http://schemas.microsoft.com/office/drawing/2014/main" id="{D4CCBDF0-B228-518A-AD1A-3FB6AE3C89C0}"/>
                  </a:ext>
                </a:extLst>
              </p:cNvPr>
              <p:cNvSpPr/>
              <p:nvPr/>
            </p:nvSpPr>
            <p:spPr>
              <a:xfrm>
                <a:off x="2004060" y="5862598"/>
                <a:ext cx="38100" cy="27661"/>
              </a:xfrm>
              <a:custGeom>
                <a:avLst/>
                <a:gdLst>
                  <a:gd name="connsiteX0" fmla="*/ 26670 w 38100"/>
                  <a:gd name="connsiteY0" fmla="*/ 991 h 27661"/>
                  <a:gd name="connsiteX1" fmla="*/ 38100 w 38100"/>
                  <a:gd name="connsiteY1" fmla="*/ 16231 h 27661"/>
                  <a:gd name="connsiteX2" fmla="*/ 19050 w 38100"/>
                  <a:gd name="connsiteY2" fmla="*/ 27661 h 27661"/>
                  <a:gd name="connsiteX3" fmla="*/ 0 w 38100"/>
                  <a:gd name="connsiteY3" fmla="*/ 16231 h 27661"/>
                  <a:gd name="connsiteX4" fmla="*/ 26670 w 38100"/>
                  <a:gd name="connsiteY4" fmla="*/ 991 h 27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27661">
                    <a:moveTo>
                      <a:pt x="26670" y="991"/>
                    </a:moveTo>
                    <a:cubicBezTo>
                      <a:pt x="34290" y="991"/>
                      <a:pt x="38100" y="4801"/>
                      <a:pt x="38100" y="16231"/>
                    </a:cubicBezTo>
                    <a:cubicBezTo>
                      <a:pt x="38100" y="23851"/>
                      <a:pt x="30480" y="27661"/>
                      <a:pt x="19050" y="27661"/>
                    </a:cubicBezTo>
                    <a:cubicBezTo>
                      <a:pt x="11430" y="27661"/>
                      <a:pt x="0" y="23851"/>
                      <a:pt x="0" y="16231"/>
                    </a:cubicBezTo>
                    <a:cubicBezTo>
                      <a:pt x="0" y="4801"/>
                      <a:pt x="15240" y="-2819"/>
                      <a:pt x="26670" y="991"/>
                    </a:cubicBezTo>
                    <a:close/>
                  </a:path>
                </a:pathLst>
              </a:custGeom>
              <a:solidFill>
                <a:srgbClr val="BCF3A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02" name="Freeform: Shape 1601">
                <a:extLst>
                  <a:ext uri="{FF2B5EF4-FFF2-40B4-BE49-F238E27FC236}">
                    <a16:creationId xmlns:a16="http://schemas.microsoft.com/office/drawing/2014/main" id="{8E8FB796-C91A-B5FF-930D-6E3ECBA6598B}"/>
                  </a:ext>
                </a:extLst>
              </p:cNvPr>
              <p:cNvSpPr/>
              <p:nvPr/>
            </p:nvSpPr>
            <p:spPr>
              <a:xfrm>
                <a:off x="7151370" y="5132069"/>
                <a:ext cx="38100" cy="30480"/>
              </a:xfrm>
              <a:custGeom>
                <a:avLst/>
                <a:gdLst>
                  <a:gd name="connsiteX0" fmla="*/ 19050 w 38100"/>
                  <a:gd name="connsiteY0" fmla="*/ 30480 h 30480"/>
                  <a:gd name="connsiteX1" fmla="*/ 0 w 38100"/>
                  <a:gd name="connsiteY1" fmla="*/ 15240 h 30480"/>
                  <a:gd name="connsiteX2" fmla="*/ 19050 w 38100"/>
                  <a:gd name="connsiteY2" fmla="*/ 0 h 30480"/>
                  <a:gd name="connsiteX3" fmla="*/ 38100 w 38100"/>
                  <a:gd name="connsiteY3" fmla="*/ 15240 h 30480"/>
                  <a:gd name="connsiteX4" fmla="*/ 19050 w 38100"/>
                  <a:gd name="connsiteY4" fmla="*/ 30480 h 30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30480">
                    <a:moveTo>
                      <a:pt x="19050" y="30480"/>
                    </a:moveTo>
                    <a:cubicBezTo>
                      <a:pt x="11430" y="30480"/>
                      <a:pt x="0" y="22860"/>
                      <a:pt x="0" y="15240"/>
                    </a:cubicBezTo>
                    <a:cubicBezTo>
                      <a:pt x="0" y="7620"/>
                      <a:pt x="11430" y="0"/>
                      <a:pt x="19050" y="0"/>
                    </a:cubicBezTo>
                    <a:cubicBezTo>
                      <a:pt x="30480" y="0"/>
                      <a:pt x="38100" y="7620"/>
                      <a:pt x="38100" y="15240"/>
                    </a:cubicBezTo>
                    <a:cubicBezTo>
                      <a:pt x="34290" y="26670"/>
                      <a:pt x="26670" y="30480"/>
                      <a:pt x="19050" y="30480"/>
                    </a:cubicBezTo>
                    <a:close/>
                  </a:path>
                </a:pathLst>
              </a:custGeom>
              <a:solidFill>
                <a:srgbClr val="83E95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03" name="Freeform: Shape 1602">
                <a:extLst>
                  <a:ext uri="{FF2B5EF4-FFF2-40B4-BE49-F238E27FC236}">
                    <a16:creationId xmlns:a16="http://schemas.microsoft.com/office/drawing/2014/main" id="{202E503A-0B8E-6962-9F3B-AC63A0060AFC}"/>
                  </a:ext>
                </a:extLst>
              </p:cNvPr>
              <p:cNvSpPr/>
              <p:nvPr/>
            </p:nvSpPr>
            <p:spPr>
              <a:xfrm>
                <a:off x="6549390" y="5583881"/>
                <a:ext cx="32982" cy="35868"/>
              </a:xfrm>
              <a:custGeom>
                <a:avLst/>
                <a:gdLst>
                  <a:gd name="connsiteX0" fmla="*/ 0 w 32982"/>
                  <a:gd name="connsiteY0" fmla="*/ 20628 h 35868"/>
                  <a:gd name="connsiteX1" fmla="*/ 15240 w 32982"/>
                  <a:gd name="connsiteY1" fmla="*/ 1578 h 35868"/>
                  <a:gd name="connsiteX2" fmla="*/ 30480 w 32982"/>
                  <a:gd name="connsiteY2" fmla="*/ 5388 h 35868"/>
                  <a:gd name="connsiteX3" fmla="*/ 26670 w 32982"/>
                  <a:gd name="connsiteY3" fmla="*/ 20628 h 35868"/>
                  <a:gd name="connsiteX4" fmla="*/ 15240 w 32982"/>
                  <a:gd name="connsiteY4" fmla="*/ 28248 h 35868"/>
                  <a:gd name="connsiteX5" fmla="*/ 7620 w 32982"/>
                  <a:gd name="connsiteY5" fmla="*/ 35868 h 35868"/>
                  <a:gd name="connsiteX6" fmla="*/ 0 w 32982"/>
                  <a:gd name="connsiteY6" fmla="*/ 24438 h 35868"/>
                  <a:gd name="connsiteX7" fmla="*/ 0 w 32982"/>
                  <a:gd name="connsiteY7" fmla="*/ 20628 h 35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82" h="35868">
                    <a:moveTo>
                      <a:pt x="0" y="20628"/>
                    </a:moveTo>
                    <a:cubicBezTo>
                      <a:pt x="3810" y="13008"/>
                      <a:pt x="7620" y="5388"/>
                      <a:pt x="15240" y="1578"/>
                    </a:cubicBezTo>
                    <a:cubicBezTo>
                      <a:pt x="22860" y="-2232"/>
                      <a:pt x="26670" y="1578"/>
                      <a:pt x="30480" y="5388"/>
                    </a:cubicBezTo>
                    <a:cubicBezTo>
                      <a:pt x="34290" y="13008"/>
                      <a:pt x="34290" y="16818"/>
                      <a:pt x="26670" y="20628"/>
                    </a:cubicBezTo>
                    <a:cubicBezTo>
                      <a:pt x="22860" y="24438"/>
                      <a:pt x="19050" y="24438"/>
                      <a:pt x="15240" y="28248"/>
                    </a:cubicBezTo>
                    <a:cubicBezTo>
                      <a:pt x="15240" y="32058"/>
                      <a:pt x="11430" y="35868"/>
                      <a:pt x="7620" y="35868"/>
                    </a:cubicBezTo>
                    <a:cubicBezTo>
                      <a:pt x="0" y="35868"/>
                      <a:pt x="0" y="28248"/>
                      <a:pt x="0" y="24438"/>
                    </a:cubicBezTo>
                    <a:cubicBezTo>
                      <a:pt x="0" y="24438"/>
                      <a:pt x="0" y="20628"/>
                      <a:pt x="0" y="20628"/>
                    </a:cubicBezTo>
                    <a:close/>
                  </a:path>
                </a:pathLst>
              </a:custGeom>
              <a:solidFill>
                <a:srgbClr val="B9F3A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04" name="Freeform: Shape 1603">
                <a:extLst>
                  <a:ext uri="{FF2B5EF4-FFF2-40B4-BE49-F238E27FC236}">
                    <a16:creationId xmlns:a16="http://schemas.microsoft.com/office/drawing/2014/main" id="{19554AA5-8B05-0ED7-71D4-30D9D91BF093}"/>
                  </a:ext>
                </a:extLst>
              </p:cNvPr>
              <p:cNvSpPr/>
              <p:nvPr/>
            </p:nvSpPr>
            <p:spPr>
              <a:xfrm>
                <a:off x="4377691" y="4922519"/>
                <a:ext cx="42657" cy="26669"/>
              </a:xfrm>
              <a:custGeom>
                <a:avLst/>
                <a:gdLst>
                  <a:gd name="connsiteX0" fmla="*/ 0 w 42657"/>
                  <a:gd name="connsiteY0" fmla="*/ 7620 h 26669"/>
                  <a:gd name="connsiteX1" fmla="*/ 22860 w 42657"/>
                  <a:gd name="connsiteY1" fmla="*/ 0 h 26669"/>
                  <a:gd name="connsiteX2" fmla="*/ 41910 w 42657"/>
                  <a:gd name="connsiteY2" fmla="*/ 15240 h 26669"/>
                  <a:gd name="connsiteX3" fmla="*/ 26670 w 42657"/>
                  <a:gd name="connsiteY3" fmla="*/ 26670 h 26669"/>
                  <a:gd name="connsiteX4" fmla="*/ 0 w 42657"/>
                  <a:gd name="connsiteY4" fmla="*/ 7620 h 26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657" h="26669">
                    <a:moveTo>
                      <a:pt x="0" y="7620"/>
                    </a:moveTo>
                    <a:cubicBezTo>
                      <a:pt x="3810" y="3810"/>
                      <a:pt x="11430" y="0"/>
                      <a:pt x="22860" y="0"/>
                    </a:cubicBezTo>
                    <a:cubicBezTo>
                      <a:pt x="34290" y="0"/>
                      <a:pt x="45720" y="7620"/>
                      <a:pt x="41910" y="15240"/>
                    </a:cubicBezTo>
                    <a:cubicBezTo>
                      <a:pt x="41910" y="22860"/>
                      <a:pt x="34290" y="26670"/>
                      <a:pt x="26670" y="26670"/>
                    </a:cubicBezTo>
                    <a:cubicBezTo>
                      <a:pt x="19050" y="26670"/>
                      <a:pt x="3810" y="15240"/>
                      <a:pt x="0" y="7620"/>
                    </a:cubicBezTo>
                    <a:close/>
                  </a:path>
                </a:pathLst>
              </a:custGeom>
              <a:solidFill>
                <a:srgbClr val="8CEB6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05" name="Freeform: Shape 1604">
                <a:extLst>
                  <a:ext uri="{FF2B5EF4-FFF2-40B4-BE49-F238E27FC236}">
                    <a16:creationId xmlns:a16="http://schemas.microsoft.com/office/drawing/2014/main" id="{20634AB7-2882-2BC0-2BD3-978778E877F7}"/>
                  </a:ext>
                </a:extLst>
              </p:cNvPr>
              <p:cNvSpPr/>
              <p:nvPr/>
            </p:nvSpPr>
            <p:spPr>
              <a:xfrm>
                <a:off x="4148324" y="5403532"/>
                <a:ext cx="42676" cy="29527"/>
              </a:xfrm>
              <a:custGeom>
                <a:avLst/>
                <a:gdLst>
                  <a:gd name="connsiteX0" fmla="*/ 19817 w 42676"/>
                  <a:gd name="connsiteY0" fmla="*/ 25717 h 29527"/>
                  <a:gd name="connsiteX1" fmla="*/ 767 w 42676"/>
                  <a:gd name="connsiteY1" fmla="*/ 14287 h 29527"/>
                  <a:gd name="connsiteX2" fmla="*/ 12197 w 42676"/>
                  <a:gd name="connsiteY2" fmla="*/ 2857 h 29527"/>
                  <a:gd name="connsiteX3" fmla="*/ 27437 w 42676"/>
                  <a:gd name="connsiteY3" fmla="*/ 2857 h 29527"/>
                  <a:gd name="connsiteX4" fmla="*/ 42677 w 42676"/>
                  <a:gd name="connsiteY4" fmla="*/ 14287 h 29527"/>
                  <a:gd name="connsiteX5" fmla="*/ 31247 w 42676"/>
                  <a:gd name="connsiteY5" fmla="*/ 29528 h 29527"/>
                  <a:gd name="connsiteX6" fmla="*/ 19817 w 42676"/>
                  <a:gd name="connsiteY6" fmla="*/ 25717 h 29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676" h="29527">
                    <a:moveTo>
                      <a:pt x="19817" y="25717"/>
                    </a:moveTo>
                    <a:cubicBezTo>
                      <a:pt x="8387" y="25717"/>
                      <a:pt x="4577" y="21907"/>
                      <a:pt x="767" y="14287"/>
                    </a:cubicBezTo>
                    <a:cubicBezTo>
                      <a:pt x="-3043" y="6667"/>
                      <a:pt x="8387" y="2857"/>
                      <a:pt x="12197" y="2857"/>
                    </a:cubicBezTo>
                    <a:cubicBezTo>
                      <a:pt x="16007" y="-952"/>
                      <a:pt x="23627" y="-952"/>
                      <a:pt x="27437" y="2857"/>
                    </a:cubicBezTo>
                    <a:cubicBezTo>
                      <a:pt x="35057" y="2857"/>
                      <a:pt x="38867" y="6667"/>
                      <a:pt x="42677" y="14287"/>
                    </a:cubicBezTo>
                    <a:cubicBezTo>
                      <a:pt x="42677" y="21907"/>
                      <a:pt x="38867" y="25717"/>
                      <a:pt x="31247" y="29528"/>
                    </a:cubicBezTo>
                    <a:cubicBezTo>
                      <a:pt x="27437" y="21907"/>
                      <a:pt x="19817" y="25717"/>
                      <a:pt x="19817" y="25717"/>
                    </a:cubicBezTo>
                    <a:close/>
                  </a:path>
                </a:pathLst>
              </a:custGeom>
              <a:solidFill>
                <a:srgbClr val="79E84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06" name="Freeform: Shape 1605">
                <a:extLst>
                  <a:ext uri="{FF2B5EF4-FFF2-40B4-BE49-F238E27FC236}">
                    <a16:creationId xmlns:a16="http://schemas.microsoft.com/office/drawing/2014/main" id="{B4635EE8-760D-78B2-3D3C-070C7AA9D00B}"/>
                  </a:ext>
                </a:extLst>
              </p:cNvPr>
              <p:cNvSpPr/>
              <p:nvPr/>
            </p:nvSpPr>
            <p:spPr>
              <a:xfrm>
                <a:off x="6060954" y="5905500"/>
                <a:ext cx="35046" cy="30480"/>
              </a:xfrm>
              <a:custGeom>
                <a:avLst/>
                <a:gdLst>
                  <a:gd name="connsiteX0" fmla="*/ 15997 w 35046"/>
                  <a:gd name="connsiteY0" fmla="*/ 0 h 30480"/>
                  <a:gd name="connsiteX1" fmla="*/ 35047 w 35046"/>
                  <a:gd name="connsiteY1" fmla="*/ 15240 h 30480"/>
                  <a:gd name="connsiteX2" fmla="*/ 19807 w 35046"/>
                  <a:gd name="connsiteY2" fmla="*/ 30480 h 30480"/>
                  <a:gd name="connsiteX3" fmla="*/ 757 w 35046"/>
                  <a:gd name="connsiteY3" fmla="*/ 19050 h 30480"/>
                  <a:gd name="connsiteX4" fmla="*/ 15997 w 35046"/>
                  <a:gd name="connsiteY4" fmla="*/ 0 h 30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046" h="30480">
                    <a:moveTo>
                      <a:pt x="15997" y="0"/>
                    </a:moveTo>
                    <a:cubicBezTo>
                      <a:pt x="23617" y="0"/>
                      <a:pt x="35047" y="7620"/>
                      <a:pt x="35047" y="15240"/>
                    </a:cubicBezTo>
                    <a:cubicBezTo>
                      <a:pt x="35047" y="22860"/>
                      <a:pt x="31236" y="30480"/>
                      <a:pt x="19807" y="30480"/>
                    </a:cubicBezTo>
                    <a:cubicBezTo>
                      <a:pt x="12186" y="30480"/>
                      <a:pt x="757" y="30480"/>
                      <a:pt x="757" y="19050"/>
                    </a:cubicBezTo>
                    <a:cubicBezTo>
                      <a:pt x="-3053" y="11430"/>
                      <a:pt x="8377" y="0"/>
                      <a:pt x="15997" y="0"/>
                    </a:cubicBezTo>
                    <a:close/>
                  </a:path>
                </a:pathLst>
              </a:custGeom>
              <a:solidFill>
                <a:srgbClr val="A9F08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07" name="Freeform: Shape 1606">
                <a:extLst>
                  <a:ext uri="{FF2B5EF4-FFF2-40B4-BE49-F238E27FC236}">
                    <a16:creationId xmlns:a16="http://schemas.microsoft.com/office/drawing/2014/main" id="{03D981DE-D277-55CD-F822-602B4467AC6A}"/>
                  </a:ext>
                </a:extLst>
              </p:cNvPr>
              <p:cNvSpPr/>
              <p:nvPr/>
            </p:nvSpPr>
            <p:spPr>
              <a:xfrm>
                <a:off x="5147311" y="4686300"/>
                <a:ext cx="51024" cy="27622"/>
              </a:xfrm>
              <a:custGeom>
                <a:avLst/>
                <a:gdLst>
                  <a:gd name="connsiteX0" fmla="*/ 0 w 51024"/>
                  <a:gd name="connsiteY0" fmla="*/ 0 h 27622"/>
                  <a:gd name="connsiteX1" fmla="*/ 41910 w 51024"/>
                  <a:gd name="connsiteY1" fmla="*/ 7620 h 27622"/>
                  <a:gd name="connsiteX2" fmla="*/ 49530 w 51024"/>
                  <a:gd name="connsiteY2" fmla="*/ 22860 h 27622"/>
                  <a:gd name="connsiteX3" fmla="*/ 30480 w 51024"/>
                  <a:gd name="connsiteY3" fmla="*/ 26670 h 27622"/>
                  <a:gd name="connsiteX4" fmla="*/ 0 w 51024"/>
                  <a:gd name="connsiteY4" fmla="*/ 0 h 27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4" h="27622">
                    <a:moveTo>
                      <a:pt x="0" y="0"/>
                    </a:moveTo>
                    <a:cubicBezTo>
                      <a:pt x="19050" y="0"/>
                      <a:pt x="30480" y="0"/>
                      <a:pt x="41910" y="7620"/>
                    </a:cubicBezTo>
                    <a:cubicBezTo>
                      <a:pt x="49530" y="11430"/>
                      <a:pt x="53340" y="15240"/>
                      <a:pt x="49530" y="22860"/>
                    </a:cubicBezTo>
                    <a:cubicBezTo>
                      <a:pt x="45720" y="30480"/>
                      <a:pt x="38100" y="26670"/>
                      <a:pt x="30480" y="26670"/>
                    </a:cubicBezTo>
                    <a:cubicBezTo>
                      <a:pt x="15240" y="19050"/>
                      <a:pt x="15240" y="7620"/>
                      <a:pt x="0" y="0"/>
                    </a:cubicBezTo>
                    <a:close/>
                  </a:path>
                </a:pathLst>
              </a:custGeom>
              <a:solidFill>
                <a:srgbClr val="B3F29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08" name="Freeform: Shape 1607">
                <a:extLst>
                  <a:ext uri="{FF2B5EF4-FFF2-40B4-BE49-F238E27FC236}">
                    <a16:creationId xmlns:a16="http://schemas.microsoft.com/office/drawing/2014/main" id="{CBE3E6EF-0D21-46B9-0EC0-8DD6682040E8}"/>
                  </a:ext>
                </a:extLst>
              </p:cNvPr>
              <p:cNvSpPr/>
              <p:nvPr/>
            </p:nvSpPr>
            <p:spPr>
              <a:xfrm>
                <a:off x="3037878" y="5581650"/>
                <a:ext cx="44412" cy="27259"/>
              </a:xfrm>
              <a:custGeom>
                <a:avLst/>
                <a:gdLst>
                  <a:gd name="connsiteX0" fmla="*/ 44413 w 44412"/>
                  <a:gd name="connsiteY0" fmla="*/ 11430 h 27259"/>
                  <a:gd name="connsiteX1" fmla="*/ 29173 w 44412"/>
                  <a:gd name="connsiteY1" fmla="*/ 22860 h 27259"/>
                  <a:gd name="connsiteX2" fmla="*/ 6313 w 44412"/>
                  <a:gd name="connsiteY2" fmla="*/ 22860 h 27259"/>
                  <a:gd name="connsiteX3" fmla="*/ 2503 w 44412"/>
                  <a:gd name="connsiteY3" fmla="*/ 7620 h 27259"/>
                  <a:gd name="connsiteX4" fmla="*/ 29173 w 44412"/>
                  <a:gd name="connsiteY4" fmla="*/ 0 h 27259"/>
                  <a:gd name="connsiteX5" fmla="*/ 44413 w 44412"/>
                  <a:gd name="connsiteY5" fmla="*/ 11430 h 27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412" h="27259">
                    <a:moveTo>
                      <a:pt x="44413" y="11430"/>
                    </a:moveTo>
                    <a:cubicBezTo>
                      <a:pt x="40603" y="19050"/>
                      <a:pt x="36793" y="19050"/>
                      <a:pt x="29173" y="22860"/>
                    </a:cubicBezTo>
                    <a:cubicBezTo>
                      <a:pt x="21553" y="30480"/>
                      <a:pt x="13933" y="26670"/>
                      <a:pt x="6313" y="22860"/>
                    </a:cubicBezTo>
                    <a:cubicBezTo>
                      <a:pt x="-1307" y="19050"/>
                      <a:pt x="-1307" y="15240"/>
                      <a:pt x="2503" y="7620"/>
                    </a:cubicBezTo>
                    <a:cubicBezTo>
                      <a:pt x="10123" y="0"/>
                      <a:pt x="17743" y="0"/>
                      <a:pt x="29173" y="0"/>
                    </a:cubicBezTo>
                    <a:cubicBezTo>
                      <a:pt x="36793" y="3810"/>
                      <a:pt x="40603" y="7620"/>
                      <a:pt x="44413" y="11430"/>
                    </a:cubicBezTo>
                    <a:close/>
                  </a:path>
                </a:pathLst>
              </a:custGeom>
              <a:solidFill>
                <a:srgbClr val="A0EE8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09" name="Freeform: Shape 1608">
                <a:extLst>
                  <a:ext uri="{FF2B5EF4-FFF2-40B4-BE49-F238E27FC236}">
                    <a16:creationId xmlns:a16="http://schemas.microsoft.com/office/drawing/2014/main" id="{B6E1277F-F6CF-B037-F23F-55F7BC2D3C10}"/>
                  </a:ext>
                </a:extLst>
              </p:cNvPr>
              <p:cNvSpPr/>
              <p:nvPr/>
            </p:nvSpPr>
            <p:spPr>
              <a:xfrm>
                <a:off x="4556760" y="5170169"/>
                <a:ext cx="42064" cy="26669"/>
              </a:xfrm>
              <a:custGeom>
                <a:avLst/>
                <a:gdLst>
                  <a:gd name="connsiteX0" fmla="*/ 30480 w 42064"/>
                  <a:gd name="connsiteY0" fmla="*/ 26670 h 26669"/>
                  <a:gd name="connsiteX1" fmla="*/ 19050 w 42064"/>
                  <a:gd name="connsiteY1" fmla="*/ 26670 h 26669"/>
                  <a:gd name="connsiteX2" fmla="*/ 0 w 42064"/>
                  <a:gd name="connsiteY2" fmla="*/ 7620 h 26669"/>
                  <a:gd name="connsiteX3" fmla="*/ 22860 w 42064"/>
                  <a:gd name="connsiteY3" fmla="*/ 0 h 26669"/>
                  <a:gd name="connsiteX4" fmla="*/ 38100 w 42064"/>
                  <a:gd name="connsiteY4" fmla="*/ 11430 h 26669"/>
                  <a:gd name="connsiteX5" fmla="*/ 30480 w 42064"/>
                  <a:gd name="connsiteY5" fmla="*/ 26670 h 2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064" h="26669">
                    <a:moveTo>
                      <a:pt x="30480" y="26670"/>
                    </a:moveTo>
                    <a:cubicBezTo>
                      <a:pt x="26670" y="26670"/>
                      <a:pt x="22860" y="26670"/>
                      <a:pt x="19050" y="26670"/>
                    </a:cubicBezTo>
                    <a:cubicBezTo>
                      <a:pt x="0" y="26670"/>
                      <a:pt x="0" y="26670"/>
                      <a:pt x="0" y="7620"/>
                    </a:cubicBezTo>
                    <a:cubicBezTo>
                      <a:pt x="3810" y="0"/>
                      <a:pt x="11430" y="0"/>
                      <a:pt x="22860" y="0"/>
                    </a:cubicBezTo>
                    <a:cubicBezTo>
                      <a:pt x="26670" y="3810"/>
                      <a:pt x="30480" y="7620"/>
                      <a:pt x="38100" y="11430"/>
                    </a:cubicBezTo>
                    <a:cubicBezTo>
                      <a:pt x="45720" y="15240"/>
                      <a:pt x="41910" y="22860"/>
                      <a:pt x="30480" y="26670"/>
                    </a:cubicBezTo>
                    <a:close/>
                  </a:path>
                </a:pathLst>
              </a:custGeom>
              <a:solidFill>
                <a:srgbClr val="6AE53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10" name="Freeform: Shape 1609">
                <a:extLst>
                  <a:ext uri="{FF2B5EF4-FFF2-40B4-BE49-F238E27FC236}">
                    <a16:creationId xmlns:a16="http://schemas.microsoft.com/office/drawing/2014/main" id="{70326499-5FCB-18B4-CD16-0D8787EE2814}"/>
                  </a:ext>
                </a:extLst>
              </p:cNvPr>
              <p:cNvSpPr/>
              <p:nvPr/>
            </p:nvSpPr>
            <p:spPr>
              <a:xfrm>
                <a:off x="4732020" y="5824723"/>
                <a:ext cx="57150" cy="29939"/>
              </a:xfrm>
              <a:custGeom>
                <a:avLst/>
                <a:gdLst>
                  <a:gd name="connsiteX0" fmla="*/ 0 w 57150"/>
                  <a:gd name="connsiteY0" fmla="*/ 12197 h 29939"/>
                  <a:gd name="connsiteX1" fmla="*/ 49530 w 57150"/>
                  <a:gd name="connsiteY1" fmla="*/ 767 h 29939"/>
                  <a:gd name="connsiteX2" fmla="*/ 57150 w 57150"/>
                  <a:gd name="connsiteY2" fmla="*/ 4577 h 29939"/>
                  <a:gd name="connsiteX3" fmla="*/ 49530 w 57150"/>
                  <a:gd name="connsiteY3" fmla="*/ 12197 h 29939"/>
                  <a:gd name="connsiteX4" fmla="*/ 26670 w 57150"/>
                  <a:gd name="connsiteY4" fmla="*/ 23627 h 29939"/>
                  <a:gd name="connsiteX5" fmla="*/ 11430 w 57150"/>
                  <a:gd name="connsiteY5" fmla="*/ 27437 h 29939"/>
                  <a:gd name="connsiteX6" fmla="*/ 0 w 57150"/>
                  <a:gd name="connsiteY6" fmla="*/ 12197 h 29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150" h="29939">
                    <a:moveTo>
                      <a:pt x="0" y="12197"/>
                    </a:moveTo>
                    <a:cubicBezTo>
                      <a:pt x="15240" y="8387"/>
                      <a:pt x="30480" y="-3043"/>
                      <a:pt x="49530" y="767"/>
                    </a:cubicBezTo>
                    <a:cubicBezTo>
                      <a:pt x="53340" y="767"/>
                      <a:pt x="57150" y="767"/>
                      <a:pt x="57150" y="4577"/>
                    </a:cubicBezTo>
                    <a:cubicBezTo>
                      <a:pt x="57150" y="8387"/>
                      <a:pt x="53340" y="12197"/>
                      <a:pt x="49530" y="12197"/>
                    </a:cubicBezTo>
                    <a:cubicBezTo>
                      <a:pt x="34290" y="8387"/>
                      <a:pt x="30480" y="12197"/>
                      <a:pt x="26670" y="23627"/>
                    </a:cubicBezTo>
                    <a:cubicBezTo>
                      <a:pt x="26670" y="31247"/>
                      <a:pt x="15240" y="31247"/>
                      <a:pt x="11430" y="27437"/>
                    </a:cubicBezTo>
                    <a:cubicBezTo>
                      <a:pt x="7620" y="27437"/>
                      <a:pt x="0" y="19817"/>
                      <a:pt x="0" y="12197"/>
                    </a:cubicBezTo>
                    <a:close/>
                  </a:path>
                </a:pathLst>
              </a:custGeom>
              <a:solidFill>
                <a:srgbClr val="C9F6B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11" name="Freeform: Shape 1610">
                <a:extLst>
                  <a:ext uri="{FF2B5EF4-FFF2-40B4-BE49-F238E27FC236}">
                    <a16:creationId xmlns:a16="http://schemas.microsoft.com/office/drawing/2014/main" id="{77FEBE30-4339-6EEE-DEB9-56BF210647DD}"/>
                  </a:ext>
                </a:extLst>
              </p:cNvPr>
              <p:cNvSpPr/>
              <p:nvPr/>
            </p:nvSpPr>
            <p:spPr>
              <a:xfrm>
                <a:off x="7677151" y="4586287"/>
                <a:ext cx="45719" cy="25390"/>
              </a:xfrm>
              <a:custGeom>
                <a:avLst/>
                <a:gdLst>
                  <a:gd name="connsiteX0" fmla="*/ 0 w 45719"/>
                  <a:gd name="connsiteY0" fmla="*/ 8572 h 25390"/>
                  <a:gd name="connsiteX1" fmla="*/ 0 w 45719"/>
                  <a:gd name="connsiteY1" fmla="*/ 8572 h 25390"/>
                  <a:gd name="connsiteX2" fmla="*/ 41910 w 45719"/>
                  <a:gd name="connsiteY2" fmla="*/ 8572 h 25390"/>
                  <a:gd name="connsiteX3" fmla="*/ 45720 w 45719"/>
                  <a:gd name="connsiteY3" fmla="*/ 20002 h 25390"/>
                  <a:gd name="connsiteX4" fmla="*/ 34290 w 45719"/>
                  <a:gd name="connsiteY4" fmla="*/ 23812 h 25390"/>
                  <a:gd name="connsiteX5" fmla="*/ 0 w 45719"/>
                  <a:gd name="connsiteY5" fmla="*/ 8572 h 25390"/>
                  <a:gd name="connsiteX6" fmla="*/ 0 w 45719"/>
                  <a:gd name="connsiteY6" fmla="*/ 8572 h 25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719" h="25390">
                    <a:moveTo>
                      <a:pt x="0" y="8572"/>
                    </a:moveTo>
                    <a:cubicBezTo>
                      <a:pt x="0" y="8572"/>
                      <a:pt x="0" y="8572"/>
                      <a:pt x="0" y="8572"/>
                    </a:cubicBezTo>
                    <a:cubicBezTo>
                      <a:pt x="11430" y="-2857"/>
                      <a:pt x="34290" y="-2857"/>
                      <a:pt x="41910" y="8572"/>
                    </a:cubicBezTo>
                    <a:cubicBezTo>
                      <a:pt x="45720" y="12382"/>
                      <a:pt x="45720" y="16193"/>
                      <a:pt x="45720" y="20002"/>
                    </a:cubicBezTo>
                    <a:cubicBezTo>
                      <a:pt x="41910" y="23812"/>
                      <a:pt x="38100" y="27622"/>
                      <a:pt x="34290" y="23812"/>
                    </a:cubicBezTo>
                    <a:cubicBezTo>
                      <a:pt x="19050" y="20002"/>
                      <a:pt x="11430" y="16193"/>
                      <a:pt x="0" y="8572"/>
                    </a:cubicBezTo>
                    <a:cubicBezTo>
                      <a:pt x="0" y="12382"/>
                      <a:pt x="0" y="12382"/>
                      <a:pt x="0" y="8572"/>
                    </a:cubicBezTo>
                    <a:close/>
                  </a:path>
                </a:pathLst>
              </a:custGeom>
              <a:solidFill>
                <a:srgbClr val="C6F5B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12" name="Freeform: Shape 1611">
                <a:extLst>
                  <a:ext uri="{FF2B5EF4-FFF2-40B4-BE49-F238E27FC236}">
                    <a16:creationId xmlns:a16="http://schemas.microsoft.com/office/drawing/2014/main" id="{511664E6-088F-24C4-93A8-E9316D97CCCA}"/>
                  </a:ext>
                </a:extLst>
              </p:cNvPr>
              <p:cNvSpPr/>
              <p:nvPr/>
            </p:nvSpPr>
            <p:spPr>
              <a:xfrm>
                <a:off x="5261611" y="5200650"/>
                <a:ext cx="33740" cy="38100"/>
              </a:xfrm>
              <a:custGeom>
                <a:avLst/>
                <a:gdLst>
                  <a:gd name="connsiteX0" fmla="*/ 0 w 33740"/>
                  <a:gd name="connsiteY0" fmla="*/ 3810 h 38100"/>
                  <a:gd name="connsiteX1" fmla="*/ 15240 w 33740"/>
                  <a:gd name="connsiteY1" fmla="*/ 0 h 38100"/>
                  <a:gd name="connsiteX2" fmla="*/ 26670 w 33740"/>
                  <a:gd name="connsiteY2" fmla="*/ 19050 h 38100"/>
                  <a:gd name="connsiteX3" fmla="*/ 30480 w 33740"/>
                  <a:gd name="connsiteY3" fmla="*/ 34290 h 38100"/>
                  <a:gd name="connsiteX4" fmla="*/ 15240 w 33740"/>
                  <a:gd name="connsiteY4" fmla="*/ 38100 h 38100"/>
                  <a:gd name="connsiteX5" fmla="*/ 0 w 33740"/>
                  <a:gd name="connsiteY5" fmla="*/ 26670 h 38100"/>
                  <a:gd name="connsiteX6" fmla="*/ 0 w 33740"/>
                  <a:gd name="connsiteY6" fmla="*/ 381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740" h="38100">
                    <a:moveTo>
                      <a:pt x="0" y="3810"/>
                    </a:moveTo>
                    <a:cubicBezTo>
                      <a:pt x="7620" y="3810"/>
                      <a:pt x="11430" y="0"/>
                      <a:pt x="15240" y="0"/>
                    </a:cubicBezTo>
                    <a:cubicBezTo>
                      <a:pt x="15240" y="7620"/>
                      <a:pt x="19050" y="15240"/>
                      <a:pt x="26670" y="19050"/>
                    </a:cubicBezTo>
                    <a:cubicBezTo>
                      <a:pt x="30480" y="22860"/>
                      <a:pt x="38100" y="26670"/>
                      <a:pt x="30480" y="34290"/>
                    </a:cubicBezTo>
                    <a:cubicBezTo>
                      <a:pt x="26670" y="38100"/>
                      <a:pt x="19050" y="38100"/>
                      <a:pt x="15240" y="38100"/>
                    </a:cubicBezTo>
                    <a:cubicBezTo>
                      <a:pt x="7620" y="38100"/>
                      <a:pt x="0" y="34290"/>
                      <a:pt x="0" y="26670"/>
                    </a:cubicBezTo>
                    <a:cubicBezTo>
                      <a:pt x="0" y="19050"/>
                      <a:pt x="0" y="11430"/>
                      <a:pt x="0" y="3810"/>
                    </a:cubicBezTo>
                    <a:close/>
                  </a:path>
                </a:pathLst>
              </a:custGeom>
              <a:solidFill>
                <a:srgbClr val="C9F6B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13" name="Freeform: Shape 1612">
                <a:extLst>
                  <a:ext uri="{FF2B5EF4-FFF2-40B4-BE49-F238E27FC236}">
                    <a16:creationId xmlns:a16="http://schemas.microsoft.com/office/drawing/2014/main" id="{50B8840C-474C-1AB5-DDB1-A199CA127B13}"/>
                  </a:ext>
                </a:extLst>
              </p:cNvPr>
              <p:cNvSpPr/>
              <p:nvPr/>
            </p:nvSpPr>
            <p:spPr>
              <a:xfrm>
                <a:off x="7095528" y="4572952"/>
                <a:ext cx="34049" cy="33337"/>
              </a:xfrm>
              <a:custGeom>
                <a:avLst/>
                <a:gdLst>
                  <a:gd name="connsiteX0" fmla="*/ 29173 w 34049"/>
                  <a:gd name="connsiteY0" fmla="*/ 14288 h 33337"/>
                  <a:gd name="connsiteX1" fmla="*/ 29173 w 34049"/>
                  <a:gd name="connsiteY1" fmla="*/ 21907 h 33337"/>
                  <a:gd name="connsiteX2" fmla="*/ 13933 w 34049"/>
                  <a:gd name="connsiteY2" fmla="*/ 33338 h 33337"/>
                  <a:gd name="connsiteX3" fmla="*/ 2503 w 34049"/>
                  <a:gd name="connsiteY3" fmla="*/ 25717 h 33337"/>
                  <a:gd name="connsiteX4" fmla="*/ 6312 w 34049"/>
                  <a:gd name="connsiteY4" fmla="*/ 10478 h 33337"/>
                  <a:gd name="connsiteX5" fmla="*/ 17743 w 34049"/>
                  <a:gd name="connsiteY5" fmla="*/ 2857 h 33337"/>
                  <a:gd name="connsiteX6" fmla="*/ 32983 w 34049"/>
                  <a:gd name="connsiteY6" fmla="*/ 2857 h 33337"/>
                  <a:gd name="connsiteX7" fmla="*/ 29173 w 34049"/>
                  <a:gd name="connsiteY7" fmla="*/ 14288 h 3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049" h="33337">
                    <a:moveTo>
                      <a:pt x="29173" y="14288"/>
                    </a:moveTo>
                    <a:cubicBezTo>
                      <a:pt x="29173" y="18098"/>
                      <a:pt x="29173" y="18098"/>
                      <a:pt x="29173" y="21907"/>
                    </a:cubicBezTo>
                    <a:cubicBezTo>
                      <a:pt x="29173" y="29528"/>
                      <a:pt x="21553" y="33338"/>
                      <a:pt x="13933" y="33338"/>
                    </a:cubicBezTo>
                    <a:cubicBezTo>
                      <a:pt x="6312" y="33338"/>
                      <a:pt x="2503" y="29528"/>
                      <a:pt x="2503" y="25717"/>
                    </a:cubicBezTo>
                    <a:cubicBezTo>
                      <a:pt x="-1307" y="18098"/>
                      <a:pt x="-1307" y="14288"/>
                      <a:pt x="6312" y="10478"/>
                    </a:cubicBezTo>
                    <a:cubicBezTo>
                      <a:pt x="10123" y="6667"/>
                      <a:pt x="13933" y="6667"/>
                      <a:pt x="17743" y="2857"/>
                    </a:cubicBezTo>
                    <a:cubicBezTo>
                      <a:pt x="21553" y="-952"/>
                      <a:pt x="29173" y="-952"/>
                      <a:pt x="32983" y="2857"/>
                    </a:cubicBezTo>
                    <a:cubicBezTo>
                      <a:pt x="36793" y="6667"/>
                      <a:pt x="29173" y="10478"/>
                      <a:pt x="29173" y="14288"/>
                    </a:cubicBezTo>
                    <a:close/>
                  </a:path>
                </a:pathLst>
              </a:custGeom>
              <a:solidFill>
                <a:srgbClr val="D3F7C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14" name="Freeform: Shape 1613">
                <a:extLst>
                  <a:ext uri="{FF2B5EF4-FFF2-40B4-BE49-F238E27FC236}">
                    <a16:creationId xmlns:a16="http://schemas.microsoft.com/office/drawing/2014/main" id="{BDCB3AED-443E-5ABA-9525-3CFE2E00380A}"/>
                  </a:ext>
                </a:extLst>
              </p:cNvPr>
              <p:cNvSpPr/>
              <p:nvPr/>
            </p:nvSpPr>
            <p:spPr>
              <a:xfrm>
                <a:off x="7650481" y="4050030"/>
                <a:ext cx="38689" cy="33740"/>
              </a:xfrm>
              <a:custGeom>
                <a:avLst/>
                <a:gdLst>
                  <a:gd name="connsiteX0" fmla="*/ 0 w 38689"/>
                  <a:gd name="connsiteY0" fmla="*/ 0 h 33740"/>
                  <a:gd name="connsiteX1" fmla="*/ 34290 w 38689"/>
                  <a:gd name="connsiteY1" fmla="*/ 15240 h 33740"/>
                  <a:gd name="connsiteX2" fmla="*/ 34290 w 38689"/>
                  <a:gd name="connsiteY2" fmla="*/ 30480 h 33740"/>
                  <a:gd name="connsiteX3" fmla="*/ 15240 w 38689"/>
                  <a:gd name="connsiteY3" fmla="*/ 26670 h 33740"/>
                  <a:gd name="connsiteX4" fmla="*/ 0 w 38689"/>
                  <a:gd name="connsiteY4" fmla="*/ 0 h 337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89" h="33740">
                    <a:moveTo>
                      <a:pt x="0" y="0"/>
                    </a:moveTo>
                    <a:cubicBezTo>
                      <a:pt x="15240" y="0"/>
                      <a:pt x="26670" y="3810"/>
                      <a:pt x="34290" y="15240"/>
                    </a:cubicBezTo>
                    <a:cubicBezTo>
                      <a:pt x="38100" y="19050"/>
                      <a:pt x="41910" y="26670"/>
                      <a:pt x="34290" y="30480"/>
                    </a:cubicBezTo>
                    <a:cubicBezTo>
                      <a:pt x="26670" y="38100"/>
                      <a:pt x="22860" y="30480"/>
                      <a:pt x="15240" y="26670"/>
                    </a:cubicBezTo>
                    <a:cubicBezTo>
                      <a:pt x="7620" y="22860"/>
                      <a:pt x="3810" y="7620"/>
                      <a:pt x="0" y="0"/>
                    </a:cubicBezTo>
                    <a:close/>
                  </a:path>
                </a:pathLst>
              </a:custGeom>
              <a:solidFill>
                <a:srgbClr val="CBF6B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15" name="Freeform: Shape 1614">
                <a:extLst>
                  <a:ext uri="{FF2B5EF4-FFF2-40B4-BE49-F238E27FC236}">
                    <a16:creationId xmlns:a16="http://schemas.microsoft.com/office/drawing/2014/main" id="{1E33BA92-7BFB-EF53-BF8D-DA3B6585F65C}"/>
                  </a:ext>
                </a:extLst>
              </p:cNvPr>
              <p:cNvSpPr/>
              <p:nvPr/>
            </p:nvSpPr>
            <p:spPr>
              <a:xfrm>
                <a:off x="8134351" y="5593080"/>
                <a:ext cx="34289" cy="27683"/>
              </a:xfrm>
              <a:custGeom>
                <a:avLst/>
                <a:gdLst>
                  <a:gd name="connsiteX0" fmla="*/ 0 w 34289"/>
                  <a:gd name="connsiteY0" fmla="*/ 15240 h 27683"/>
                  <a:gd name="connsiteX1" fmla="*/ 15240 w 34289"/>
                  <a:gd name="connsiteY1" fmla="*/ 0 h 27683"/>
                  <a:gd name="connsiteX2" fmla="*/ 34290 w 34289"/>
                  <a:gd name="connsiteY2" fmla="*/ 11430 h 27683"/>
                  <a:gd name="connsiteX3" fmla="*/ 15240 w 34289"/>
                  <a:gd name="connsiteY3" fmla="*/ 26670 h 27683"/>
                  <a:gd name="connsiteX4" fmla="*/ 0 w 34289"/>
                  <a:gd name="connsiteY4" fmla="*/ 15240 h 27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89" h="27683">
                    <a:moveTo>
                      <a:pt x="0" y="15240"/>
                    </a:moveTo>
                    <a:cubicBezTo>
                      <a:pt x="0" y="7620"/>
                      <a:pt x="7620" y="0"/>
                      <a:pt x="15240" y="0"/>
                    </a:cubicBezTo>
                    <a:cubicBezTo>
                      <a:pt x="26670" y="0"/>
                      <a:pt x="34290" y="7620"/>
                      <a:pt x="34290" y="11430"/>
                    </a:cubicBezTo>
                    <a:cubicBezTo>
                      <a:pt x="34290" y="15240"/>
                      <a:pt x="19050" y="26670"/>
                      <a:pt x="15240" y="26670"/>
                    </a:cubicBezTo>
                    <a:cubicBezTo>
                      <a:pt x="7620" y="30480"/>
                      <a:pt x="0" y="22860"/>
                      <a:pt x="0" y="15240"/>
                    </a:cubicBezTo>
                    <a:close/>
                  </a:path>
                </a:pathLst>
              </a:custGeom>
              <a:solidFill>
                <a:srgbClr val="8BEB6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16" name="Freeform: Shape 1615">
                <a:extLst>
                  <a:ext uri="{FF2B5EF4-FFF2-40B4-BE49-F238E27FC236}">
                    <a16:creationId xmlns:a16="http://schemas.microsoft.com/office/drawing/2014/main" id="{E5DB0A77-AED6-9B66-09A7-F559FE03D041}"/>
                  </a:ext>
                </a:extLst>
              </p:cNvPr>
              <p:cNvSpPr/>
              <p:nvPr/>
            </p:nvSpPr>
            <p:spPr>
              <a:xfrm>
                <a:off x="8122920" y="4377690"/>
                <a:ext cx="34290" cy="30479"/>
              </a:xfrm>
              <a:custGeom>
                <a:avLst/>
                <a:gdLst>
                  <a:gd name="connsiteX0" fmla="*/ 0 w 34290"/>
                  <a:gd name="connsiteY0" fmla="*/ 11430 h 30479"/>
                  <a:gd name="connsiteX1" fmla="*/ 15240 w 34290"/>
                  <a:gd name="connsiteY1" fmla="*/ 0 h 30479"/>
                  <a:gd name="connsiteX2" fmla="*/ 34290 w 34290"/>
                  <a:gd name="connsiteY2" fmla="*/ 11430 h 30479"/>
                  <a:gd name="connsiteX3" fmla="*/ 19050 w 34290"/>
                  <a:gd name="connsiteY3" fmla="*/ 30480 h 30479"/>
                  <a:gd name="connsiteX4" fmla="*/ 0 w 34290"/>
                  <a:gd name="connsiteY4" fmla="*/ 11430 h 30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30479">
                    <a:moveTo>
                      <a:pt x="0" y="11430"/>
                    </a:moveTo>
                    <a:cubicBezTo>
                      <a:pt x="0" y="7620"/>
                      <a:pt x="7620" y="0"/>
                      <a:pt x="15240" y="0"/>
                    </a:cubicBezTo>
                    <a:cubicBezTo>
                      <a:pt x="22860" y="0"/>
                      <a:pt x="34290" y="3810"/>
                      <a:pt x="34290" y="11430"/>
                    </a:cubicBezTo>
                    <a:cubicBezTo>
                      <a:pt x="34290" y="19050"/>
                      <a:pt x="22860" y="30480"/>
                      <a:pt x="19050" y="30480"/>
                    </a:cubicBezTo>
                    <a:cubicBezTo>
                      <a:pt x="11430" y="22860"/>
                      <a:pt x="0" y="22860"/>
                      <a:pt x="0" y="11430"/>
                    </a:cubicBezTo>
                    <a:close/>
                  </a:path>
                </a:pathLst>
              </a:custGeom>
              <a:solidFill>
                <a:srgbClr val="92EC7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17" name="Freeform: Shape 1616">
                <a:extLst>
                  <a:ext uri="{FF2B5EF4-FFF2-40B4-BE49-F238E27FC236}">
                    <a16:creationId xmlns:a16="http://schemas.microsoft.com/office/drawing/2014/main" id="{F6B4898D-F485-784A-E04F-E6D991278EC6}"/>
                  </a:ext>
                </a:extLst>
              </p:cNvPr>
              <p:cNvSpPr/>
              <p:nvPr/>
            </p:nvSpPr>
            <p:spPr>
              <a:xfrm>
                <a:off x="6315486" y="5749289"/>
                <a:ext cx="39594" cy="28164"/>
              </a:xfrm>
              <a:custGeom>
                <a:avLst/>
                <a:gdLst>
                  <a:gd name="connsiteX0" fmla="*/ 39595 w 39594"/>
                  <a:gd name="connsiteY0" fmla="*/ 0 h 28164"/>
                  <a:gd name="connsiteX1" fmla="*/ 20545 w 39594"/>
                  <a:gd name="connsiteY1" fmla="*/ 26670 h 28164"/>
                  <a:gd name="connsiteX2" fmla="*/ 1495 w 39594"/>
                  <a:gd name="connsiteY2" fmla="*/ 19050 h 28164"/>
                  <a:gd name="connsiteX3" fmla="*/ 9115 w 39594"/>
                  <a:gd name="connsiteY3" fmla="*/ 3810 h 28164"/>
                  <a:gd name="connsiteX4" fmla="*/ 39595 w 39594"/>
                  <a:gd name="connsiteY4" fmla="*/ 0 h 281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94" h="28164">
                    <a:moveTo>
                      <a:pt x="39595" y="0"/>
                    </a:moveTo>
                    <a:cubicBezTo>
                      <a:pt x="39595" y="15240"/>
                      <a:pt x="31975" y="22860"/>
                      <a:pt x="20545" y="26670"/>
                    </a:cubicBezTo>
                    <a:cubicBezTo>
                      <a:pt x="12925" y="30480"/>
                      <a:pt x="5304" y="26670"/>
                      <a:pt x="1495" y="19050"/>
                    </a:cubicBezTo>
                    <a:cubicBezTo>
                      <a:pt x="-2315" y="11430"/>
                      <a:pt x="1495" y="7620"/>
                      <a:pt x="9115" y="3810"/>
                    </a:cubicBezTo>
                    <a:cubicBezTo>
                      <a:pt x="16735" y="3810"/>
                      <a:pt x="28165" y="3810"/>
                      <a:pt x="39595" y="0"/>
                    </a:cubicBezTo>
                    <a:close/>
                  </a:path>
                </a:pathLst>
              </a:custGeom>
              <a:solidFill>
                <a:srgbClr val="A4EF8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18" name="Freeform: Shape 1617">
                <a:extLst>
                  <a:ext uri="{FF2B5EF4-FFF2-40B4-BE49-F238E27FC236}">
                    <a16:creationId xmlns:a16="http://schemas.microsoft.com/office/drawing/2014/main" id="{A37FBAB0-EA7A-28EB-873E-5C492D1D5BE3}"/>
                  </a:ext>
                </a:extLst>
              </p:cNvPr>
              <p:cNvSpPr/>
              <p:nvPr/>
            </p:nvSpPr>
            <p:spPr>
              <a:xfrm>
                <a:off x="5974081" y="4856249"/>
                <a:ext cx="41909" cy="28170"/>
              </a:xfrm>
              <a:custGeom>
                <a:avLst/>
                <a:gdLst>
                  <a:gd name="connsiteX0" fmla="*/ 41910 w 41909"/>
                  <a:gd name="connsiteY0" fmla="*/ 9121 h 28170"/>
                  <a:gd name="connsiteX1" fmla="*/ 3810 w 41909"/>
                  <a:gd name="connsiteY1" fmla="*/ 28171 h 28170"/>
                  <a:gd name="connsiteX2" fmla="*/ 3810 w 41909"/>
                  <a:gd name="connsiteY2" fmla="*/ 28171 h 28170"/>
                  <a:gd name="connsiteX3" fmla="*/ 0 w 41909"/>
                  <a:gd name="connsiteY3" fmla="*/ 20551 h 28170"/>
                  <a:gd name="connsiteX4" fmla="*/ 11430 w 41909"/>
                  <a:gd name="connsiteY4" fmla="*/ 5311 h 28170"/>
                  <a:gd name="connsiteX5" fmla="*/ 41910 w 41909"/>
                  <a:gd name="connsiteY5" fmla="*/ 9121 h 2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09" h="28170">
                    <a:moveTo>
                      <a:pt x="41910" y="9121"/>
                    </a:moveTo>
                    <a:cubicBezTo>
                      <a:pt x="34290" y="20551"/>
                      <a:pt x="22860" y="28171"/>
                      <a:pt x="3810" y="28171"/>
                    </a:cubicBezTo>
                    <a:lnTo>
                      <a:pt x="3810" y="28171"/>
                    </a:lnTo>
                    <a:cubicBezTo>
                      <a:pt x="0" y="24361"/>
                      <a:pt x="0" y="20551"/>
                      <a:pt x="0" y="20551"/>
                    </a:cubicBezTo>
                    <a:cubicBezTo>
                      <a:pt x="0" y="12931"/>
                      <a:pt x="7620" y="9121"/>
                      <a:pt x="11430" y="5311"/>
                    </a:cubicBezTo>
                    <a:cubicBezTo>
                      <a:pt x="26670" y="-2309"/>
                      <a:pt x="30480" y="-2309"/>
                      <a:pt x="41910" y="9121"/>
                    </a:cubicBezTo>
                    <a:close/>
                  </a:path>
                </a:pathLst>
              </a:custGeom>
              <a:solidFill>
                <a:srgbClr val="AFF19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19" name="Freeform: Shape 1618">
                <a:extLst>
                  <a:ext uri="{FF2B5EF4-FFF2-40B4-BE49-F238E27FC236}">
                    <a16:creationId xmlns:a16="http://schemas.microsoft.com/office/drawing/2014/main" id="{3A429032-214E-1519-7214-62311DDF937E}"/>
                  </a:ext>
                </a:extLst>
              </p:cNvPr>
              <p:cNvSpPr/>
              <p:nvPr/>
            </p:nvSpPr>
            <p:spPr>
              <a:xfrm>
                <a:off x="3208020" y="5452110"/>
                <a:ext cx="30480" cy="34289"/>
              </a:xfrm>
              <a:custGeom>
                <a:avLst/>
                <a:gdLst>
                  <a:gd name="connsiteX0" fmla="*/ 0 w 30480"/>
                  <a:gd name="connsiteY0" fmla="*/ 19050 h 34289"/>
                  <a:gd name="connsiteX1" fmla="*/ 15240 w 30480"/>
                  <a:gd name="connsiteY1" fmla="*/ 0 h 34289"/>
                  <a:gd name="connsiteX2" fmla="*/ 30480 w 30480"/>
                  <a:gd name="connsiteY2" fmla="*/ 19050 h 34289"/>
                  <a:gd name="connsiteX3" fmla="*/ 11430 w 30480"/>
                  <a:gd name="connsiteY3" fmla="*/ 34290 h 34289"/>
                  <a:gd name="connsiteX4" fmla="*/ 0 w 30480"/>
                  <a:gd name="connsiteY4" fmla="*/ 19050 h 34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 h="34289">
                    <a:moveTo>
                      <a:pt x="0" y="19050"/>
                    </a:moveTo>
                    <a:cubicBezTo>
                      <a:pt x="0" y="7620"/>
                      <a:pt x="7620" y="0"/>
                      <a:pt x="15240" y="0"/>
                    </a:cubicBezTo>
                    <a:cubicBezTo>
                      <a:pt x="22860" y="0"/>
                      <a:pt x="30480" y="11430"/>
                      <a:pt x="30480" y="19050"/>
                    </a:cubicBezTo>
                    <a:cubicBezTo>
                      <a:pt x="30480" y="26670"/>
                      <a:pt x="19050" y="34290"/>
                      <a:pt x="11430" y="34290"/>
                    </a:cubicBezTo>
                    <a:cubicBezTo>
                      <a:pt x="3810" y="34290"/>
                      <a:pt x="0" y="26670"/>
                      <a:pt x="0" y="19050"/>
                    </a:cubicBezTo>
                    <a:close/>
                  </a:path>
                </a:pathLst>
              </a:custGeom>
              <a:solidFill>
                <a:srgbClr val="95EC7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20" name="Freeform: Shape 1619">
                <a:extLst>
                  <a:ext uri="{FF2B5EF4-FFF2-40B4-BE49-F238E27FC236}">
                    <a16:creationId xmlns:a16="http://schemas.microsoft.com/office/drawing/2014/main" id="{2BE15EE4-FAC3-9713-C1BE-6E9B7CB17213}"/>
                  </a:ext>
                </a:extLst>
              </p:cNvPr>
              <p:cNvSpPr/>
              <p:nvPr/>
            </p:nvSpPr>
            <p:spPr>
              <a:xfrm>
                <a:off x="5608320" y="5208269"/>
                <a:ext cx="32982" cy="30480"/>
              </a:xfrm>
              <a:custGeom>
                <a:avLst/>
                <a:gdLst>
                  <a:gd name="connsiteX0" fmla="*/ 3810 w 32982"/>
                  <a:gd name="connsiteY0" fmla="*/ 0 h 30480"/>
                  <a:gd name="connsiteX1" fmla="*/ 26670 w 32982"/>
                  <a:gd name="connsiteY1" fmla="*/ 7620 h 30480"/>
                  <a:gd name="connsiteX2" fmla="*/ 30480 w 32982"/>
                  <a:gd name="connsiteY2" fmla="*/ 26670 h 30480"/>
                  <a:gd name="connsiteX3" fmla="*/ 15240 w 32982"/>
                  <a:gd name="connsiteY3" fmla="*/ 30480 h 30480"/>
                  <a:gd name="connsiteX4" fmla="*/ 0 w 32982"/>
                  <a:gd name="connsiteY4" fmla="*/ 15240 h 30480"/>
                  <a:gd name="connsiteX5" fmla="*/ 3810 w 32982"/>
                  <a:gd name="connsiteY5" fmla="*/ 0 h 30480"/>
                  <a:gd name="connsiteX6" fmla="*/ 3810 w 32982"/>
                  <a:gd name="connsiteY6" fmla="*/ 0 h 3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82" h="30480">
                    <a:moveTo>
                      <a:pt x="3810" y="0"/>
                    </a:moveTo>
                    <a:cubicBezTo>
                      <a:pt x="11430" y="0"/>
                      <a:pt x="19050" y="0"/>
                      <a:pt x="26670" y="7620"/>
                    </a:cubicBezTo>
                    <a:cubicBezTo>
                      <a:pt x="34290" y="11430"/>
                      <a:pt x="34290" y="19050"/>
                      <a:pt x="30480" y="26670"/>
                    </a:cubicBezTo>
                    <a:cubicBezTo>
                      <a:pt x="26670" y="30480"/>
                      <a:pt x="22860" y="30480"/>
                      <a:pt x="15240" y="30480"/>
                    </a:cubicBezTo>
                    <a:cubicBezTo>
                      <a:pt x="7620" y="30480"/>
                      <a:pt x="0" y="26670"/>
                      <a:pt x="0" y="15240"/>
                    </a:cubicBezTo>
                    <a:cubicBezTo>
                      <a:pt x="0" y="11430"/>
                      <a:pt x="0" y="7620"/>
                      <a:pt x="3810" y="0"/>
                    </a:cubicBezTo>
                    <a:lnTo>
                      <a:pt x="3810" y="0"/>
                    </a:lnTo>
                    <a:close/>
                  </a:path>
                </a:pathLst>
              </a:custGeom>
              <a:solidFill>
                <a:srgbClr val="A5EF8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21" name="Freeform: Shape 1620">
                <a:extLst>
                  <a:ext uri="{FF2B5EF4-FFF2-40B4-BE49-F238E27FC236}">
                    <a16:creationId xmlns:a16="http://schemas.microsoft.com/office/drawing/2014/main" id="{23C6A6C2-2BD4-626E-BAB0-22F229DBBD9E}"/>
                  </a:ext>
                </a:extLst>
              </p:cNvPr>
              <p:cNvSpPr/>
              <p:nvPr/>
            </p:nvSpPr>
            <p:spPr>
              <a:xfrm>
                <a:off x="2994660" y="5645381"/>
                <a:ext cx="41909" cy="23898"/>
              </a:xfrm>
              <a:custGeom>
                <a:avLst/>
                <a:gdLst>
                  <a:gd name="connsiteX0" fmla="*/ 26670 w 41909"/>
                  <a:gd name="connsiteY0" fmla="*/ 1038 h 23898"/>
                  <a:gd name="connsiteX1" fmla="*/ 41910 w 41909"/>
                  <a:gd name="connsiteY1" fmla="*/ 12468 h 23898"/>
                  <a:gd name="connsiteX2" fmla="*/ 22860 w 41909"/>
                  <a:gd name="connsiteY2" fmla="*/ 23898 h 23898"/>
                  <a:gd name="connsiteX3" fmla="*/ 0 w 41909"/>
                  <a:gd name="connsiteY3" fmla="*/ 8658 h 23898"/>
                  <a:gd name="connsiteX4" fmla="*/ 26670 w 41909"/>
                  <a:gd name="connsiteY4" fmla="*/ 1038 h 23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09" h="23898">
                    <a:moveTo>
                      <a:pt x="26670" y="1038"/>
                    </a:moveTo>
                    <a:cubicBezTo>
                      <a:pt x="34290" y="1038"/>
                      <a:pt x="41910" y="4848"/>
                      <a:pt x="41910" y="12468"/>
                    </a:cubicBezTo>
                    <a:cubicBezTo>
                      <a:pt x="41910" y="20088"/>
                      <a:pt x="30480" y="23898"/>
                      <a:pt x="22860" y="23898"/>
                    </a:cubicBezTo>
                    <a:cubicBezTo>
                      <a:pt x="15240" y="23898"/>
                      <a:pt x="0" y="12468"/>
                      <a:pt x="0" y="8658"/>
                    </a:cubicBezTo>
                    <a:cubicBezTo>
                      <a:pt x="0" y="4848"/>
                      <a:pt x="15240" y="-2771"/>
                      <a:pt x="26670" y="1038"/>
                    </a:cubicBezTo>
                    <a:close/>
                  </a:path>
                </a:pathLst>
              </a:custGeom>
              <a:solidFill>
                <a:srgbClr val="AEF19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22" name="Freeform: Shape 1621">
                <a:extLst>
                  <a:ext uri="{FF2B5EF4-FFF2-40B4-BE49-F238E27FC236}">
                    <a16:creationId xmlns:a16="http://schemas.microsoft.com/office/drawing/2014/main" id="{5CB37E3B-4F72-48C1-C08C-5C070AAC77CC}"/>
                  </a:ext>
                </a:extLst>
              </p:cNvPr>
              <p:cNvSpPr/>
              <p:nvPr/>
            </p:nvSpPr>
            <p:spPr>
              <a:xfrm>
                <a:off x="1604010" y="5661660"/>
                <a:ext cx="45720" cy="26669"/>
              </a:xfrm>
              <a:custGeom>
                <a:avLst/>
                <a:gdLst>
                  <a:gd name="connsiteX0" fmla="*/ 30480 w 45720"/>
                  <a:gd name="connsiteY0" fmla="*/ 26670 h 26669"/>
                  <a:gd name="connsiteX1" fmla="*/ 0 w 45720"/>
                  <a:gd name="connsiteY1" fmla="*/ 7620 h 26669"/>
                  <a:gd name="connsiteX2" fmla="*/ 22860 w 45720"/>
                  <a:gd name="connsiteY2" fmla="*/ 0 h 26669"/>
                  <a:gd name="connsiteX3" fmla="*/ 45720 w 45720"/>
                  <a:gd name="connsiteY3" fmla="*/ 15240 h 26669"/>
                  <a:gd name="connsiteX4" fmla="*/ 30480 w 45720"/>
                  <a:gd name="connsiteY4" fmla="*/ 26670 h 26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20" h="26669">
                    <a:moveTo>
                      <a:pt x="30480" y="26670"/>
                    </a:moveTo>
                    <a:cubicBezTo>
                      <a:pt x="19050" y="26670"/>
                      <a:pt x="0" y="15240"/>
                      <a:pt x="0" y="7620"/>
                    </a:cubicBezTo>
                    <a:cubicBezTo>
                      <a:pt x="3810" y="0"/>
                      <a:pt x="11430" y="0"/>
                      <a:pt x="22860" y="0"/>
                    </a:cubicBezTo>
                    <a:cubicBezTo>
                      <a:pt x="34290" y="0"/>
                      <a:pt x="45720" y="7620"/>
                      <a:pt x="45720" y="15240"/>
                    </a:cubicBezTo>
                    <a:cubicBezTo>
                      <a:pt x="41910" y="26670"/>
                      <a:pt x="38100" y="26670"/>
                      <a:pt x="30480" y="26670"/>
                    </a:cubicBezTo>
                    <a:close/>
                  </a:path>
                </a:pathLst>
              </a:custGeom>
              <a:solidFill>
                <a:srgbClr val="9CEE7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23" name="Freeform: Shape 1622">
                <a:extLst>
                  <a:ext uri="{FF2B5EF4-FFF2-40B4-BE49-F238E27FC236}">
                    <a16:creationId xmlns:a16="http://schemas.microsoft.com/office/drawing/2014/main" id="{C5DEC283-76B9-CEF5-8033-7316D75AD59F}"/>
                  </a:ext>
                </a:extLst>
              </p:cNvPr>
              <p:cNvSpPr/>
              <p:nvPr/>
            </p:nvSpPr>
            <p:spPr>
              <a:xfrm>
                <a:off x="3535681" y="5086350"/>
                <a:ext cx="34289" cy="26669"/>
              </a:xfrm>
              <a:custGeom>
                <a:avLst/>
                <a:gdLst>
                  <a:gd name="connsiteX0" fmla="*/ 19050 w 34289"/>
                  <a:gd name="connsiteY0" fmla="*/ 0 h 26669"/>
                  <a:gd name="connsiteX1" fmla="*/ 34290 w 34289"/>
                  <a:gd name="connsiteY1" fmla="*/ 15240 h 26669"/>
                  <a:gd name="connsiteX2" fmla="*/ 19050 w 34289"/>
                  <a:gd name="connsiteY2" fmla="*/ 26670 h 26669"/>
                  <a:gd name="connsiteX3" fmla="*/ 0 w 34289"/>
                  <a:gd name="connsiteY3" fmla="*/ 11430 h 26669"/>
                  <a:gd name="connsiteX4" fmla="*/ 19050 w 34289"/>
                  <a:gd name="connsiteY4" fmla="*/ 0 h 26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89" h="26669">
                    <a:moveTo>
                      <a:pt x="19050" y="0"/>
                    </a:moveTo>
                    <a:cubicBezTo>
                      <a:pt x="26670" y="0"/>
                      <a:pt x="34290" y="7620"/>
                      <a:pt x="34290" y="15240"/>
                    </a:cubicBezTo>
                    <a:cubicBezTo>
                      <a:pt x="34290" y="22860"/>
                      <a:pt x="26670" y="26670"/>
                      <a:pt x="19050" y="26670"/>
                    </a:cubicBezTo>
                    <a:cubicBezTo>
                      <a:pt x="11430" y="26670"/>
                      <a:pt x="0" y="19050"/>
                      <a:pt x="0" y="11430"/>
                    </a:cubicBezTo>
                    <a:cubicBezTo>
                      <a:pt x="0" y="3810"/>
                      <a:pt x="11430" y="0"/>
                      <a:pt x="19050" y="0"/>
                    </a:cubicBezTo>
                    <a:close/>
                  </a:path>
                </a:pathLst>
              </a:custGeom>
              <a:solidFill>
                <a:srgbClr val="CDF6B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24" name="Freeform: Shape 1623">
                <a:extLst>
                  <a:ext uri="{FF2B5EF4-FFF2-40B4-BE49-F238E27FC236}">
                    <a16:creationId xmlns:a16="http://schemas.microsoft.com/office/drawing/2014/main" id="{721F43FD-4051-C43C-821A-B95068631DF8}"/>
                  </a:ext>
                </a:extLst>
              </p:cNvPr>
              <p:cNvSpPr/>
              <p:nvPr/>
            </p:nvSpPr>
            <p:spPr>
              <a:xfrm>
                <a:off x="6560228" y="4499609"/>
                <a:ext cx="54427" cy="20088"/>
              </a:xfrm>
              <a:custGeom>
                <a:avLst/>
                <a:gdLst>
                  <a:gd name="connsiteX0" fmla="*/ 27262 w 54427"/>
                  <a:gd name="connsiteY0" fmla="*/ 0 h 20088"/>
                  <a:gd name="connsiteX1" fmla="*/ 53932 w 54427"/>
                  <a:gd name="connsiteY1" fmla="*/ 11430 h 20088"/>
                  <a:gd name="connsiteX2" fmla="*/ 27262 w 54427"/>
                  <a:gd name="connsiteY2" fmla="*/ 19050 h 20088"/>
                  <a:gd name="connsiteX3" fmla="*/ 592 w 54427"/>
                  <a:gd name="connsiteY3" fmla="*/ 7620 h 20088"/>
                  <a:gd name="connsiteX4" fmla="*/ 27262 w 54427"/>
                  <a:gd name="connsiteY4" fmla="*/ 0 h 20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427" h="20088">
                    <a:moveTo>
                      <a:pt x="27262" y="0"/>
                    </a:moveTo>
                    <a:cubicBezTo>
                      <a:pt x="34882" y="3810"/>
                      <a:pt x="50122" y="0"/>
                      <a:pt x="53932" y="11430"/>
                    </a:cubicBezTo>
                    <a:cubicBezTo>
                      <a:pt x="57742" y="15240"/>
                      <a:pt x="38692" y="22860"/>
                      <a:pt x="27262" y="19050"/>
                    </a:cubicBezTo>
                    <a:cubicBezTo>
                      <a:pt x="12022" y="19050"/>
                      <a:pt x="-3218" y="11430"/>
                      <a:pt x="592" y="7620"/>
                    </a:cubicBezTo>
                    <a:cubicBezTo>
                      <a:pt x="8212" y="0"/>
                      <a:pt x="19642" y="3810"/>
                      <a:pt x="27262" y="0"/>
                    </a:cubicBezTo>
                    <a:close/>
                  </a:path>
                </a:pathLst>
              </a:custGeom>
              <a:solidFill>
                <a:srgbClr val="D8F8C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25" name="Freeform: Shape 1624">
                <a:extLst>
                  <a:ext uri="{FF2B5EF4-FFF2-40B4-BE49-F238E27FC236}">
                    <a16:creationId xmlns:a16="http://schemas.microsoft.com/office/drawing/2014/main" id="{A4C7CBB1-832E-0430-91F3-9068BC6F63EA}"/>
                  </a:ext>
                </a:extLst>
              </p:cNvPr>
              <p:cNvSpPr/>
              <p:nvPr/>
            </p:nvSpPr>
            <p:spPr>
              <a:xfrm>
                <a:off x="3684270" y="4617719"/>
                <a:ext cx="47214" cy="28575"/>
              </a:xfrm>
              <a:custGeom>
                <a:avLst/>
                <a:gdLst>
                  <a:gd name="connsiteX0" fmla="*/ 0 w 47214"/>
                  <a:gd name="connsiteY0" fmla="*/ 0 h 28575"/>
                  <a:gd name="connsiteX1" fmla="*/ 38100 w 47214"/>
                  <a:gd name="connsiteY1" fmla="*/ 7620 h 28575"/>
                  <a:gd name="connsiteX2" fmla="*/ 45720 w 47214"/>
                  <a:gd name="connsiteY2" fmla="*/ 22860 h 28575"/>
                  <a:gd name="connsiteX3" fmla="*/ 22860 w 47214"/>
                  <a:gd name="connsiteY3" fmla="*/ 22860 h 28575"/>
                  <a:gd name="connsiteX4" fmla="*/ 0 w 47214"/>
                  <a:gd name="connsiteY4" fmla="*/ 0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214" h="28575">
                    <a:moveTo>
                      <a:pt x="0" y="0"/>
                    </a:moveTo>
                    <a:cubicBezTo>
                      <a:pt x="15240" y="3810"/>
                      <a:pt x="26670" y="3810"/>
                      <a:pt x="38100" y="7620"/>
                    </a:cubicBezTo>
                    <a:cubicBezTo>
                      <a:pt x="45720" y="11430"/>
                      <a:pt x="49530" y="15240"/>
                      <a:pt x="45720" y="22860"/>
                    </a:cubicBezTo>
                    <a:cubicBezTo>
                      <a:pt x="38100" y="30480"/>
                      <a:pt x="30480" y="30480"/>
                      <a:pt x="22860" y="22860"/>
                    </a:cubicBezTo>
                    <a:cubicBezTo>
                      <a:pt x="15240" y="19050"/>
                      <a:pt x="7620" y="11430"/>
                      <a:pt x="0" y="0"/>
                    </a:cubicBezTo>
                    <a:close/>
                  </a:path>
                </a:pathLst>
              </a:custGeom>
              <a:solidFill>
                <a:srgbClr val="BCF3A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26" name="Freeform: Shape 1625">
                <a:extLst>
                  <a:ext uri="{FF2B5EF4-FFF2-40B4-BE49-F238E27FC236}">
                    <a16:creationId xmlns:a16="http://schemas.microsoft.com/office/drawing/2014/main" id="{6063C7BC-33E5-EB2B-3C42-96940C4A4F71}"/>
                  </a:ext>
                </a:extLst>
              </p:cNvPr>
              <p:cNvSpPr/>
              <p:nvPr/>
            </p:nvSpPr>
            <p:spPr>
              <a:xfrm>
                <a:off x="6092190" y="5764530"/>
                <a:ext cx="38100" cy="26669"/>
              </a:xfrm>
              <a:custGeom>
                <a:avLst/>
                <a:gdLst>
                  <a:gd name="connsiteX0" fmla="*/ 0 w 38100"/>
                  <a:gd name="connsiteY0" fmla="*/ 19050 h 26669"/>
                  <a:gd name="connsiteX1" fmla="*/ 22860 w 38100"/>
                  <a:gd name="connsiteY1" fmla="*/ 0 h 26669"/>
                  <a:gd name="connsiteX2" fmla="*/ 38100 w 38100"/>
                  <a:gd name="connsiteY2" fmla="*/ 11430 h 26669"/>
                  <a:gd name="connsiteX3" fmla="*/ 15240 w 38100"/>
                  <a:gd name="connsiteY3" fmla="*/ 26670 h 26669"/>
                  <a:gd name="connsiteX4" fmla="*/ 0 w 38100"/>
                  <a:gd name="connsiteY4" fmla="*/ 19050 h 26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26669">
                    <a:moveTo>
                      <a:pt x="0" y="19050"/>
                    </a:moveTo>
                    <a:cubicBezTo>
                      <a:pt x="0" y="11430"/>
                      <a:pt x="15240" y="0"/>
                      <a:pt x="22860" y="0"/>
                    </a:cubicBezTo>
                    <a:cubicBezTo>
                      <a:pt x="30480" y="0"/>
                      <a:pt x="38100" y="3810"/>
                      <a:pt x="38100" y="11430"/>
                    </a:cubicBezTo>
                    <a:cubicBezTo>
                      <a:pt x="38100" y="19050"/>
                      <a:pt x="26670" y="26670"/>
                      <a:pt x="15240" y="26670"/>
                    </a:cubicBezTo>
                    <a:cubicBezTo>
                      <a:pt x="3810" y="26670"/>
                      <a:pt x="0" y="26670"/>
                      <a:pt x="0" y="19050"/>
                    </a:cubicBezTo>
                    <a:close/>
                  </a:path>
                </a:pathLst>
              </a:custGeom>
              <a:solidFill>
                <a:srgbClr val="90EC6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27" name="Freeform: Shape 1626">
                <a:extLst>
                  <a:ext uri="{FF2B5EF4-FFF2-40B4-BE49-F238E27FC236}">
                    <a16:creationId xmlns:a16="http://schemas.microsoft.com/office/drawing/2014/main" id="{6630C463-8771-7476-36C8-58330E796124}"/>
                  </a:ext>
                </a:extLst>
              </p:cNvPr>
              <p:cNvSpPr/>
              <p:nvPr/>
            </p:nvSpPr>
            <p:spPr>
              <a:xfrm>
                <a:off x="4396741" y="6031230"/>
                <a:ext cx="39678" cy="29172"/>
              </a:xfrm>
              <a:custGeom>
                <a:avLst/>
                <a:gdLst>
                  <a:gd name="connsiteX0" fmla="*/ 11430 w 39678"/>
                  <a:gd name="connsiteY0" fmla="*/ 0 h 29172"/>
                  <a:gd name="connsiteX1" fmla="*/ 34290 w 39678"/>
                  <a:gd name="connsiteY1" fmla="*/ 7620 h 29172"/>
                  <a:gd name="connsiteX2" fmla="*/ 38100 w 39678"/>
                  <a:gd name="connsiteY2" fmla="*/ 22860 h 29172"/>
                  <a:gd name="connsiteX3" fmla="*/ 15240 w 39678"/>
                  <a:gd name="connsiteY3" fmla="*/ 26670 h 29172"/>
                  <a:gd name="connsiteX4" fmla="*/ 0 w 39678"/>
                  <a:gd name="connsiteY4" fmla="*/ 3810 h 29172"/>
                  <a:gd name="connsiteX5" fmla="*/ 11430 w 39678"/>
                  <a:gd name="connsiteY5" fmla="*/ 0 h 2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78" h="29172">
                    <a:moveTo>
                      <a:pt x="11430" y="0"/>
                    </a:moveTo>
                    <a:cubicBezTo>
                      <a:pt x="19050" y="3810"/>
                      <a:pt x="30480" y="3810"/>
                      <a:pt x="34290" y="7620"/>
                    </a:cubicBezTo>
                    <a:cubicBezTo>
                      <a:pt x="38100" y="11430"/>
                      <a:pt x="41910" y="15240"/>
                      <a:pt x="38100" y="22860"/>
                    </a:cubicBezTo>
                    <a:cubicBezTo>
                      <a:pt x="30480" y="30480"/>
                      <a:pt x="26670" y="30480"/>
                      <a:pt x="15240" y="26670"/>
                    </a:cubicBezTo>
                    <a:cubicBezTo>
                      <a:pt x="3810" y="22860"/>
                      <a:pt x="3810" y="11430"/>
                      <a:pt x="0" y="3810"/>
                    </a:cubicBezTo>
                    <a:cubicBezTo>
                      <a:pt x="3810" y="3810"/>
                      <a:pt x="7620" y="0"/>
                      <a:pt x="11430" y="0"/>
                    </a:cubicBezTo>
                    <a:close/>
                  </a:path>
                </a:pathLst>
              </a:custGeom>
              <a:solidFill>
                <a:srgbClr val="9DEE7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28" name="Freeform: Shape 1627">
                <a:extLst>
                  <a:ext uri="{FF2B5EF4-FFF2-40B4-BE49-F238E27FC236}">
                    <a16:creationId xmlns:a16="http://schemas.microsoft.com/office/drawing/2014/main" id="{84BB7CCA-B8E2-48D5-651C-EC07F58601B8}"/>
                  </a:ext>
                </a:extLst>
              </p:cNvPr>
              <p:cNvSpPr/>
              <p:nvPr/>
            </p:nvSpPr>
            <p:spPr>
              <a:xfrm>
                <a:off x="2921318" y="5698331"/>
                <a:ext cx="36671" cy="26791"/>
              </a:xfrm>
              <a:custGeom>
                <a:avLst/>
                <a:gdLst>
                  <a:gd name="connsiteX0" fmla="*/ 31433 w 36671"/>
                  <a:gd name="connsiteY0" fmla="*/ 24289 h 26791"/>
                  <a:gd name="connsiteX1" fmla="*/ 952 w 36671"/>
                  <a:gd name="connsiteY1" fmla="*/ 20479 h 26791"/>
                  <a:gd name="connsiteX2" fmla="*/ 23813 w 36671"/>
                  <a:gd name="connsiteY2" fmla="*/ 1429 h 26791"/>
                  <a:gd name="connsiteX3" fmla="*/ 35243 w 36671"/>
                  <a:gd name="connsiteY3" fmla="*/ 12858 h 26791"/>
                  <a:gd name="connsiteX4" fmla="*/ 31433 w 36671"/>
                  <a:gd name="connsiteY4" fmla="*/ 24289 h 26791"/>
                  <a:gd name="connsiteX5" fmla="*/ 31433 w 36671"/>
                  <a:gd name="connsiteY5" fmla="*/ 24289 h 26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671" h="26791">
                    <a:moveTo>
                      <a:pt x="31433" y="24289"/>
                    </a:moveTo>
                    <a:cubicBezTo>
                      <a:pt x="12383" y="28099"/>
                      <a:pt x="4763" y="28099"/>
                      <a:pt x="952" y="20479"/>
                    </a:cubicBezTo>
                    <a:cubicBezTo>
                      <a:pt x="-2857" y="9049"/>
                      <a:pt x="4763" y="5239"/>
                      <a:pt x="23813" y="1429"/>
                    </a:cubicBezTo>
                    <a:cubicBezTo>
                      <a:pt x="35243" y="-2381"/>
                      <a:pt x="39052" y="1429"/>
                      <a:pt x="35243" y="12858"/>
                    </a:cubicBezTo>
                    <a:cubicBezTo>
                      <a:pt x="35243" y="16669"/>
                      <a:pt x="31433" y="20479"/>
                      <a:pt x="31433" y="24289"/>
                    </a:cubicBezTo>
                    <a:lnTo>
                      <a:pt x="31433" y="24289"/>
                    </a:lnTo>
                    <a:close/>
                  </a:path>
                </a:pathLst>
              </a:custGeom>
              <a:solidFill>
                <a:srgbClr val="B3F29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29" name="Freeform: Shape 1628">
                <a:extLst>
                  <a:ext uri="{FF2B5EF4-FFF2-40B4-BE49-F238E27FC236}">
                    <a16:creationId xmlns:a16="http://schemas.microsoft.com/office/drawing/2014/main" id="{18A07269-810E-F763-C6D2-3E58E1B86F6E}"/>
                  </a:ext>
                </a:extLst>
              </p:cNvPr>
              <p:cNvSpPr/>
              <p:nvPr/>
            </p:nvSpPr>
            <p:spPr>
              <a:xfrm>
                <a:off x="8275320" y="4498862"/>
                <a:ext cx="26669" cy="31227"/>
              </a:xfrm>
              <a:custGeom>
                <a:avLst/>
                <a:gdLst>
                  <a:gd name="connsiteX0" fmla="*/ 26670 w 26669"/>
                  <a:gd name="connsiteY0" fmla="*/ 19797 h 31227"/>
                  <a:gd name="connsiteX1" fmla="*/ 15240 w 26669"/>
                  <a:gd name="connsiteY1" fmla="*/ 31227 h 31227"/>
                  <a:gd name="connsiteX2" fmla="*/ 0 w 26669"/>
                  <a:gd name="connsiteY2" fmla="*/ 19797 h 31227"/>
                  <a:gd name="connsiteX3" fmla="*/ 19050 w 26669"/>
                  <a:gd name="connsiteY3" fmla="*/ 747 h 31227"/>
                  <a:gd name="connsiteX4" fmla="*/ 26670 w 26669"/>
                  <a:gd name="connsiteY4" fmla="*/ 19797 h 312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31227">
                    <a:moveTo>
                      <a:pt x="26670" y="19797"/>
                    </a:moveTo>
                    <a:cubicBezTo>
                      <a:pt x="26670" y="27417"/>
                      <a:pt x="26670" y="31227"/>
                      <a:pt x="15240" y="31227"/>
                    </a:cubicBezTo>
                    <a:cubicBezTo>
                      <a:pt x="3810" y="31227"/>
                      <a:pt x="0" y="27417"/>
                      <a:pt x="0" y="19797"/>
                    </a:cubicBezTo>
                    <a:cubicBezTo>
                      <a:pt x="0" y="8367"/>
                      <a:pt x="11430" y="-3063"/>
                      <a:pt x="19050" y="747"/>
                    </a:cubicBezTo>
                    <a:cubicBezTo>
                      <a:pt x="26670" y="4557"/>
                      <a:pt x="26670" y="12177"/>
                      <a:pt x="26670" y="19797"/>
                    </a:cubicBezTo>
                    <a:close/>
                  </a:path>
                </a:pathLst>
              </a:custGeom>
              <a:solidFill>
                <a:srgbClr val="BFF4A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30" name="Freeform: Shape 1629">
                <a:extLst>
                  <a:ext uri="{FF2B5EF4-FFF2-40B4-BE49-F238E27FC236}">
                    <a16:creationId xmlns:a16="http://schemas.microsoft.com/office/drawing/2014/main" id="{1A708679-7141-A36A-0A5F-F929ECCE23D5}"/>
                  </a:ext>
                </a:extLst>
              </p:cNvPr>
              <p:cNvSpPr/>
              <p:nvPr/>
            </p:nvSpPr>
            <p:spPr>
              <a:xfrm>
                <a:off x="6107431" y="4063775"/>
                <a:ext cx="57150" cy="25933"/>
              </a:xfrm>
              <a:custGeom>
                <a:avLst/>
                <a:gdLst>
                  <a:gd name="connsiteX0" fmla="*/ 0 w 57150"/>
                  <a:gd name="connsiteY0" fmla="*/ 1495 h 25933"/>
                  <a:gd name="connsiteX1" fmla="*/ 49530 w 57150"/>
                  <a:gd name="connsiteY1" fmla="*/ 9115 h 25933"/>
                  <a:gd name="connsiteX2" fmla="*/ 57150 w 57150"/>
                  <a:gd name="connsiteY2" fmla="*/ 20545 h 25933"/>
                  <a:gd name="connsiteX3" fmla="*/ 45720 w 57150"/>
                  <a:gd name="connsiteY3" fmla="*/ 24355 h 25933"/>
                  <a:gd name="connsiteX4" fmla="*/ 38100 w 57150"/>
                  <a:gd name="connsiteY4" fmla="*/ 24355 h 25933"/>
                  <a:gd name="connsiteX5" fmla="*/ 0 w 57150"/>
                  <a:gd name="connsiteY5" fmla="*/ 1495 h 2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50" h="25933">
                    <a:moveTo>
                      <a:pt x="0" y="1495"/>
                    </a:moveTo>
                    <a:cubicBezTo>
                      <a:pt x="19050" y="-2315"/>
                      <a:pt x="34290" y="1495"/>
                      <a:pt x="49530" y="9115"/>
                    </a:cubicBezTo>
                    <a:cubicBezTo>
                      <a:pt x="53340" y="9115"/>
                      <a:pt x="57150" y="12925"/>
                      <a:pt x="57150" y="20545"/>
                    </a:cubicBezTo>
                    <a:cubicBezTo>
                      <a:pt x="57150" y="24355"/>
                      <a:pt x="49530" y="28165"/>
                      <a:pt x="45720" y="24355"/>
                    </a:cubicBezTo>
                    <a:cubicBezTo>
                      <a:pt x="41910" y="24355"/>
                      <a:pt x="41910" y="24355"/>
                      <a:pt x="38100" y="24355"/>
                    </a:cubicBezTo>
                    <a:cubicBezTo>
                      <a:pt x="26670" y="12925"/>
                      <a:pt x="11430" y="12925"/>
                      <a:pt x="0" y="1495"/>
                    </a:cubicBezTo>
                    <a:close/>
                  </a:path>
                </a:pathLst>
              </a:custGeom>
              <a:solidFill>
                <a:srgbClr val="D8F8C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31" name="Freeform: Shape 1630">
                <a:extLst>
                  <a:ext uri="{FF2B5EF4-FFF2-40B4-BE49-F238E27FC236}">
                    <a16:creationId xmlns:a16="http://schemas.microsoft.com/office/drawing/2014/main" id="{0AE7BFF8-909B-B864-DE31-34D8FA61DD89}"/>
                  </a:ext>
                </a:extLst>
              </p:cNvPr>
              <p:cNvSpPr/>
              <p:nvPr/>
            </p:nvSpPr>
            <p:spPr>
              <a:xfrm>
                <a:off x="7128511" y="4408169"/>
                <a:ext cx="34289" cy="30480"/>
              </a:xfrm>
              <a:custGeom>
                <a:avLst/>
                <a:gdLst>
                  <a:gd name="connsiteX0" fmla="*/ 34290 w 34289"/>
                  <a:gd name="connsiteY0" fmla="*/ 22860 h 30480"/>
                  <a:gd name="connsiteX1" fmla="*/ 22860 w 34289"/>
                  <a:gd name="connsiteY1" fmla="*/ 30480 h 30480"/>
                  <a:gd name="connsiteX2" fmla="*/ 0 w 34289"/>
                  <a:gd name="connsiteY2" fmla="*/ 15240 h 30480"/>
                  <a:gd name="connsiteX3" fmla="*/ 22860 w 34289"/>
                  <a:gd name="connsiteY3" fmla="*/ 0 h 30480"/>
                  <a:gd name="connsiteX4" fmla="*/ 34290 w 34289"/>
                  <a:gd name="connsiteY4" fmla="*/ 22860 h 30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89" h="30480">
                    <a:moveTo>
                      <a:pt x="34290" y="22860"/>
                    </a:moveTo>
                    <a:cubicBezTo>
                      <a:pt x="34290" y="30480"/>
                      <a:pt x="26670" y="30480"/>
                      <a:pt x="22860" y="30480"/>
                    </a:cubicBezTo>
                    <a:cubicBezTo>
                      <a:pt x="11430" y="30480"/>
                      <a:pt x="0" y="22860"/>
                      <a:pt x="0" y="15240"/>
                    </a:cubicBezTo>
                    <a:cubicBezTo>
                      <a:pt x="0" y="7620"/>
                      <a:pt x="19050" y="0"/>
                      <a:pt x="22860" y="0"/>
                    </a:cubicBezTo>
                    <a:cubicBezTo>
                      <a:pt x="41910" y="3810"/>
                      <a:pt x="26670" y="19050"/>
                      <a:pt x="34290" y="22860"/>
                    </a:cubicBezTo>
                    <a:close/>
                  </a:path>
                </a:pathLst>
              </a:custGeom>
              <a:solidFill>
                <a:srgbClr val="9FEE8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32" name="Freeform: Shape 1631">
                <a:extLst>
                  <a:ext uri="{FF2B5EF4-FFF2-40B4-BE49-F238E27FC236}">
                    <a16:creationId xmlns:a16="http://schemas.microsoft.com/office/drawing/2014/main" id="{7B7B756E-B50B-C34E-4A56-06CCD8721035}"/>
                  </a:ext>
                </a:extLst>
              </p:cNvPr>
              <p:cNvSpPr/>
              <p:nvPr/>
            </p:nvSpPr>
            <p:spPr>
              <a:xfrm>
                <a:off x="6224527" y="4636769"/>
                <a:ext cx="35303" cy="30480"/>
              </a:xfrm>
              <a:custGeom>
                <a:avLst/>
                <a:gdLst>
                  <a:gd name="connsiteX0" fmla="*/ 12443 w 35303"/>
                  <a:gd name="connsiteY0" fmla="*/ 30480 h 30480"/>
                  <a:gd name="connsiteX1" fmla="*/ 1013 w 35303"/>
                  <a:gd name="connsiteY1" fmla="*/ 22860 h 30480"/>
                  <a:gd name="connsiteX2" fmla="*/ 16254 w 35303"/>
                  <a:gd name="connsiteY2" fmla="*/ 0 h 30480"/>
                  <a:gd name="connsiteX3" fmla="*/ 35304 w 35303"/>
                  <a:gd name="connsiteY3" fmla="*/ 19050 h 30480"/>
                  <a:gd name="connsiteX4" fmla="*/ 12443 w 35303"/>
                  <a:gd name="connsiteY4" fmla="*/ 30480 h 30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03" h="30480">
                    <a:moveTo>
                      <a:pt x="12443" y="30480"/>
                    </a:moveTo>
                    <a:cubicBezTo>
                      <a:pt x="4823" y="30480"/>
                      <a:pt x="-2796" y="30480"/>
                      <a:pt x="1013" y="22860"/>
                    </a:cubicBezTo>
                    <a:cubicBezTo>
                      <a:pt x="4823" y="15240"/>
                      <a:pt x="1013" y="3810"/>
                      <a:pt x="16254" y="0"/>
                    </a:cubicBezTo>
                    <a:cubicBezTo>
                      <a:pt x="23873" y="0"/>
                      <a:pt x="35304" y="11430"/>
                      <a:pt x="35304" y="19050"/>
                    </a:cubicBezTo>
                    <a:cubicBezTo>
                      <a:pt x="35304" y="26670"/>
                      <a:pt x="27684" y="30480"/>
                      <a:pt x="12443" y="30480"/>
                    </a:cubicBezTo>
                    <a:close/>
                  </a:path>
                </a:pathLst>
              </a:custGeom>
              <a:solidFill>
                <a:srgbClr val="A2EF8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33" name="Freeform: Shape 1632">
                <a:extLst>
                  <a:ext uri="{FF2B5EF4-FFF2-40B4-BE49-F238E27FC236}">
                    <a16:creationId xmlns:a16="http://schemas.microsoft.com/office/drawing/2014/main" id="{06067196-7059-EE44-06F0-A9AC4F5F578D}"/>
                  </a:ext>
                </a:extLst>
              </p:cNvPr>
              <p:cNvSpPr/>
              <p:nvPr/>
            </p:nvSpPr>
            <p:spPr>
              <a:xfrm>
                <a:off x="3505201" y="5436113"/>
                <a:ext cx="35868" cy="27426"/>
              </a:xfrm>
              <a:custGeom>
                <a:avLst/>
                <a:gdLst>
                  <a:gd name="connsiteX0" fmla="*/ 0 w 35868"/>
                  <a:gd name="connsiteY0" fmla="*/ 15997 h 27426"/>
                  <a:gd name="connsiteX1" fmla="*/ 30480 w 35868"/>
                  <a:gd name="connsiteY1" fmla="*/ 757 h 27426"/>
                  <a:gd name="connsiteX2" fmla="*/ 34290 w 35868"/>
                  <a:gd name="connsiteY2" fmla="*/ 757 h 27426"/>
                  <a:gd name="connsiteX3" fmla="*/ 30480 w 35868"/>
                  <a:gd name="connsiteY3" fmla="*/ 15997 h 27426"/>
                  <a:gd name="connsiteX4" fmla="*/ 15240 w 35868"/>
                  <a:gd name="connsiteY4" fmla="*/ 27427 h 27426"/>
                  <a:gd name="connsiteX5" fmla="*/ 0 w 35868"/>
                  <a:gd name="connsiteY5" fmla="*/ 19807 h 27426"/>
                  <a:gd name="connsiteX6" fmla="*/ 0 w 35868"/>
                  <a:gd name="connsiteY6" fmla="*/ 15997 h 2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68" h="27426">
                    <a:moveTo>
                      <a:pt x="0" y="15997"/>
                    </a:moveTo>
                    <a:cubicBezTo>
                      <a:pt x="0" y="8377"/>
                      <a:pt x="22860" y="-3053"/>
                      <a:pt x="30480" y="757"/>
                    </a:cubicBezTo>
                    <a:cubicBezTo>
                      <a:pt x="30480" y="757"/>
                      <a:pt x="30480" y="757"/>
                      <a:pt x="34290" y="757"/>
                    </a:cubicBezTo>
                    <a:cubicBezTo>
                      <a:pt x="38100" y="8377"/>
                      <a:pt x="34290" y="12187"/>
                      <a:pt x="30480" y="15997"/>
                    </a:cubicBezTo>
                    <a:cubicBezTo>
                      <a:pt x="26670" y="23617"/>
                      <a:pt x="26670" y="27427"/>
                      <a:pt x="15240" y="27427"/>
                    </a:cubicBezTo>
                    <a:cubicBezTo>
                      <a:pt x="7620" y="27427"/>
                      <a:pt x="3810" y="23617"/>
                      <a:pt x="0" y="19807"/>
                    </a:cubicBezTo>
                    <a:cubicBezTo>
                      <a:pt x="0" y="19807"/>
                      <a:pt x="0" y="15997"/>
                      <a:pt x="0" y="15997"/>
                    </a:cubicBezTo>
                    <a:close/>
                  </a:path>
                </a:pathLst>
              </a:custGeom>
              <a:solidFill>
                <a:srgbClr val="C8F5B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34" name="Freeform: Shape 1633">
                <a:extLst>
                  <a:ext uri="{FF2B5EF4-FFF2-40B4-BE49-F238E27FC236}">
                    <a16:creationId xmlns:a16="http://schemas.microsoft.com/office/drawing/2014/main" id="{75C84EE9-3509-B55A-2CD9-EF01D0CB7F43}"/>
                  </a:ext>
                </a:extLst>
              </p:cNvPr>
              <p:cNvSpPr/>
              <p:nvPr/>
            </p:nvSpPr>
            <p:spPr>
              <a:xfrm>
                <a:off x="4887474" y="5811781"/>
                <a:ext cx="38856" cy="26152"/>
              </a:xfrm>
              <a:custGeom>
                <a:avLst/>
                <a:gdLst>
                  <a:gd name="connsiteX0" fmla="*/ 19807 w 38856"/>
                  <a:gd name="connsiteY0" fmla="*/ 2279 h 26152"/>
                  <a:gd name="connsiteX1" fmla="*/ 38857 w 38856"/>
                  <a:gd name="connsiteY1" fmla="*/ 13708 h 26152"/>
                  <a:gd name="connsiteX2" fmla="*/ 15997 w 38856"/>
                  <a:gd name="connsiteY2" fmla="*/ 25138 h 26152"/>
                  <a:gd name="connsiteX3" fmla="*/ 757 w 38856"/>
                  <a:gd name="connsiteY3" fmla="*/ 9899 h 26152"/>
                  <a:gd name="connsiteX4" fmla="*/ 19807 w 38856"/>
                  <a:gd name="connsiteY4" fmla="*/ 2279 h 26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856" h="26152">
                    <a:moveTo>
                      <a:pt x="19807" y="2279"/>
                    </a:moveTo>
                    <a:cubicBezTo>
                      <a:pt x="27427" y="2279"/>
                      <a:pt x="38857" y="-1531"/>
                      <a:pt x="38857" y="13708"/>
                    </a:cubicBezTo>
                    <a:cubicBezTo>
                      <a:pt x="38857" y="21329"/>
                      <a:pt x="23617" y="28949"/>
                      <a:pt x="15997" y="25138"/>
                    </a:cubicBezTo>
                    <a:cubicBezTo>
                      <a:pt x="8377" y="25138"/>
                      <a:pt x="-3053" y="13708"/>
                      <a:pt x="757" y="9899"/>
                    </a:cubicBezTo>
                    <a:cubicBezTo>
                      <a:pt x="757" y="-1531"/>
                      <a:pt x="8377" y="-1531"/>
                      <a:pt x="19807" y="2279"/>
                    </a:cubicBezTo>
                    <a:close/>
                  </a:path>
                </a:pathLst>
              </a:custGeom>
              <a:solidFill>
                <a:srgbClr val="C4F5B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35" name="Freeform: Shape 1634">
                <a:extLst>
                  <a:ext uri="{FF2B5EF4-FFF2-40B4-BE49-F238E27FC236}">
                    <a16:creationId xmlns:a16="http://schemas.microsoft.com/office/drawing/2014/main" id="{36AD46BD-04DF-EC71-9337-7F0394DCE3A6}"/>
                  </a:ext>
                </a:extLst>
              </p:cNvPr>
              <p:cNvSpPr/>
              <p:nvPr/>
            </p:nvSpPr>
            <p:spPr>
              <a:xfrm>
                <a:off x="6141720" y="4838700"/>
                <a:ext cx="32982" cy="30480"/>
              </a:xfrm>
              <a:custGeom>
                <a:avLst/>
                <a:gdLst>
                  <a:gd name="connsiteX0" fmla="*/ 26670 w 32982"/>
                  <a:gd name="connsiteY0" fmla="*/ 30480 h 30480"/>
                  <a:gd name="connsiteX1" fmla="*/ 0 w 32982"/>
                  <a:gd name="connsiteY1" fmla="*/ 15240 h 30480"/>
                  <a:gd name="connsiteX2" fmla="*/ 15240 w 32982"/>
                  <a:gd name="connsiteY2" fmla="*/ 0 h 30480"/>
                  <a:gd name="connsiteX3" fmla="*/ 30480 w 32982"/>
                  <a:gd name="connsiteY3" fmla="*/ 22860 h 30480"/>
                  <a:gd name="connsiteX4" fmla="*/ 26670 w 32982"/>
                  <a:gd name="connsiteY4" fmla="*/ 30480 h 30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82" h="30480">
                    <a:moveTo>
                      <a:pt x="26670" y="30480"/>
                    </a:moveTo>
                    <a:cubicBezTo>
                      <a:pt x="15240" y="30480"/>
                      <a:pt x="0" y="22860"/>
                      <a:pt x="0" y="15240"/>
                    </a:cubicBezTo>
                    <a:cubicBezTo>
                      <a:pt x="0" y="7620"/>
                      <a:pt x="3810" y="0"/>
                      <a:pt x="15240" y="0"/>
                    </a:cubicBezTo>
                    <a:cubicBezTo>
                      <a:pt x="26670" y="0"/>
                      <a:pt x="30480" y="3810"/>
                      <a:pt x="30480" y="22860"/>
                    </a:cubicBezTo>
                    <a:cubicBezTo>
                      <a:pt x="34290" y="26670"/>
                      <a:pt x="34290" y="30480"/>
                      <a:pt x="26670" y="30480"/>
                    </a:cubicBezTo>
                    <a:close/>
                  </a:path>
                </a:pathLst>
              </a:custGeom>
              <a:solidFill>
                <a:srgbClr val="A9F08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36" name="Freeform: Shape 1635">
                <a:extLst>
                  <a:ext uri="{FF2B5EF4-FFF2-40B4-BE49-F238E27FC236}">
                    <a16:creationId xmlns:a16="http://schemas.microsoft.com/office/drawing/2014/main" id="{6B36EC1E-4BF9-D6DE-2967-FBB86B809DED}"/>
                  </a:ext>
                </a:extLst>
              </p:cNvPr>
              <p:cNvSpPr/>
              <p:nvPr/>
            </p:nvSpPr>
            <p:spPr>
              <a:xfrm>
                <a:off x="7501890" y="4329112"/>
                <a:ext cx="38689" cy="40957"/>
              </a:xfrm>
              <a:custGeom>
                <a:avLst/>
                <a:gdLst>
                  <a:gd name="connsiteX0" fmla="*/ 26670 w 38689"/>
                  <a:gd name="connsiteY0" fmla="*/ 40957 h 40957"/>
                  <a:gd name="connsiteX1" fmla="*/ 3810 w 38689"/>
                  <a:gd name="connsiteY1" fmla="*/ 25718 h 40957"/>
                  <a:gd name="connsiteX2" fmla="*/ 0 w 38689"/>
                  <a:gd name="connsiteY2" fmla="*/ 21907 h 40957"/>
                  <a:gd name="connsiteX3" fmla="*/ 19050 w 38689"/>
                  <a:gd name="connsiteY3" fmla="*/ 2857 h 40957"/>
                  <a:gd name="connsiteX4" fmla="*/ 34290 w 38689"/>
                  <a:gd name="connsiteY4" fmla="*/ 2857 h 40957"/>
                  <a:gd name="connsiteX5" fmla="*/ 34290 w 38689"/>
                  <a:gd name="connsiteY5" fmla="*/ 14288 h 40957"/>
                  <a:gd name="connsiteX6" fmla="*/ 26670 w 38689"/>
                  <a:gd name="connsiteY6" fmla="*/ 40957 h 40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689" h="40957">
                    <a:moveTo>
                      <a:pt x="26670" y="40957"/>
                    </a:moveTo>
                    <a:cubicBezTo>
                      <a:pt x="15240" y="33338"/>
                      <a:pt x="7620" y="29528"/>
                      <a:pt x="3810" y="25718"/>
                    </a:cubicBezTo>
                    <a:cubicBezTo>
                      <a:pt x="3810" y="25718"/>
                      <a:pt x="0" y="21907"/>
                      <a:pt x="0" y="21907"/>
                    </a:cubicBezTo>
                    <a:cubicBezTo>
                      <a:pt x="7620" y="14288"/>
                      <a:pt x="11430" y="10478"/>
                      <a:pt x="19050" y="2857"/>
                    </a:cubicBezTo>
                    <a:cubicBezTo>
                      <a:pt x="22860" y="-952"/>
                      <a:pt x="26670" y="-952"/>
                      <a:pt x="34290" y="2857"/>
                    </a:cubicBezTo>
                    <a:cubicBezTo>
                      <a:pt x="38100" y="6668"/>
                      <a:pt x="41910" y="14288"/>
                      <a:pt x="34290" y="14288"/>
                    </a:cubicBezTo>
                    <a:cubicBezTo>
                      <a:pt x="19050" y="21907"/>
                      <a:pt x="22860" y="29528"/>
                      <a:pt x="26670" y="40957"/>
                    </a:cubicBezTo>
                    <a:close/>
                  </a:path>
                </a:pathLst>
              </a:custGeom>
              <a:solidFill>
                <a:srgbClr val="D6F8C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37" name="Freeform: Shape 1636">
                <a:extLst>
                  <a:ext uri="{FF2B5EF4-FFF2-40B4-BE49-F238E27FC236}">
                    <a16:creationId xmlns:a16="http://schemas.microsoft.com/office/drawing/2014/main" id="{49F5D40D-46EB-6C45-E111-C903E4521C1A}"/>
                  </a:ext>
                </a:extLst>
              </p:cNvPr>
              <p:cNvSpPr/>
              <p:nvPr/>
            </p:nvSpPr>
            <p:spPr>
              <a:xfrm>
                <a:off x="7139940" y="4381500"/>
                <a:ext cx="41256" cy="23812"/>
              </a:xfrm>
              <a:custGeom>
                <a:avLst/>
                <a:gdLst>
                  <a:gd name="connsiteX0" fmla="*/ 0 w 41256"/>
                  <a:gd name="connsiteY0" fmla="*/ 7620 h 23812"/>
                  <a:gd name="connsiteX1" fmla="*/ 11430 w 41256"/>
                  <a:gd name="connsiteY1" fmla="*/ 0 h 23812"/>
                  <a:gd name="connsiteX2" fmla="*/ 30480 w 41256"/>
                  <a:gd name="connsiteY2" fmla="*/ 3810 h 23812"/>
                  <a:gd name="connsiteX3" fmla="*/ 38100 w 41256"/>
                  <a:gd name="connsiteY3" fmla="*/ 19050 h 23812"/>
                  <a:gd name="connsiteX4" fmla="*/ 19050 w 41256"/>
                  <a:gd name="connsiteY4" fmla="*/ 22860 h 23812"/>
                  <a:gd name="connsiteX5" fmla="*/ 0 w 41256"/>
                  <a:gd name="connsiteY5" fmla="*/ 762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56" h="23812">
                    <a:moveTo>
                      <a:pt x="0" y="7620"/>
                    </a:moveTo>
                    <a:cubicBezTo>
                      <a:pt x="0" y="0"/>
                      <a:pt x="3810" y="0"/>
                      <a:pt x="11430" y="0"/>
                    </a:cubicBezTo>
                    <a:cubicBezTo>
                      <a:pt x="19050" y="0"/>
                      <a:pt x="22860" y="3810"/>
                      <a:pt x="30480" y="3810"/>
                    </a:cubicBezTo>
                    <a:cubicBezTo>
                      <a:pt x="38100" y="7620"/>
                      <a:pt x="45720" y="11430"/>
                      <a:pt x="38100" y="19050"/>
                    </a:cubicBezTo>
                    <a:cubicBezTo>
                      <a:pt x="34290" y="26670"/>
                      <a:pt x="26670" y="22860"/>
                      <a:pt x="19050" y="22860"/>
                    </a:cubicBezTo>
                    <a:cubicBezTo>
                      <a:pt x="11430" y="19050"/>
                      <a:pt x="3810" y="15240"/>
                      <a:pt x="0" y="7620"/>
                    </a:cubicBezTo>
                    <a:close/>
                  </a:path>
                </a:pathLst>
              </a:custGeom>
              <a:solidFill>
                <a:srgbClr val="B7F2A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38" name="Freeform: Shape 1637">
                <a:extLst>
                  <a:ext uri="{FF2B5EF4-FFF2-40B4-BE49-F238E27FC236}">
                    <a16:creationId xmlns:a16="http://schemas.microsoft.com/office/drawing/2014/main" id="{B4BD2C28-7280-822C-1503-E8F261D13C95}"/>
                  </a:ext>
                </a:extLst>
              </p:cNvPr>
              <p:cNvSpPr/>
              <p:nvPr/>
            </p:nvSpPr>
            <p:spPr>
              <a:xfrm>
                <a:off x="5825490" y="5116830"/>
                <a:ext cx="34879" cy="39113"/>
              </a:xfrm>
              <a:custGeom>
                <a:avLst/>
                <a:gdLst>
                  <a:gd name="connsiteX0" fmla="*/ 22860 w 34879"/>
                  <a:gd name="connsiteY0" fmla="*/ 15240 h 39113"/>
                  <a:gd name="connsiteX1" fmla="*/ 11430 w 34879"/>
                  <a:gd name="connsiteY1" fmla="*/ 15240 h 39113"/>
                  <a:gd name="connsiteX2" fmla="*/ 0 w 34879"/>
                  <a:gd name="connsiteY2" fmla="*/ 7620 h 39113"/>
                  <a:gd name="connsiteX3" fmla="*/ 11430 w 34879"/>
                  <a:gd name="connsiteY3" fmla="*/ 0 h 39113"/>
                  <a:gd name="connsiteX4" fmla="*/ 30480 w 34879"/>
                  <a:gd name="connsiteY4" fmla="*/ 7620 h 39113"/>
                  <a:gd name="connsiteX5" fmla="*/ 30480 w 34879"/>
                  <a:gd name="connsiteY5" fmla="*/ 19050 h 39113"/>
                  <a:gd name="connsiteX6" fmla="*/ 22860 w 34879"/>
                  <a:gd name="connsiteY6" fmla="*/ 26670 h 39113"/>
                  <a:gd name="connsiteX7" fmla="*/ 11430 w 34879"/>
                  <a:gd name="connsiteY7" fmla="*/ 38100 h 39113"/>
                  <a:gd name="connsiteX8" fmla="*/ 15240 w 34879"/>
                  <a:gd name="connsiteY8" fmla="*/ 22860 h 39113"/>
                  <a:gd name="connsiteX9" fmla="*/ 22860 w 34879"/>
                  <a:gd name="connsiteY9" fmla="*/ 15240 h 3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79" h="39113">
                    <a:moveTo>
                      <a:pt x="22860" y="15240"/>
                    </a:moveTo>
                    <a:cubicBezTo>
                      <a:pt x="19050" y="15240"/>
                      <a:pt x="15240" y="15240"/>
                      <a:pt x="11430" y="15240"/>
                    </a:cubicBezTo>
                    <a:cubicBezTo>
                      <a:pt x="3810" y="15240"/>
                      <a:pt x="0" y="15240"/>
                      <a:pt x="0" y="7620"/>
                    </a:cubicBezTo>
                    <a:cubicBezTo>
                      <a:pt x="0" y="0"/>
                      <a:pt x="7620" y="0"/>
                      <a:pt x="11430" y="0"/>
                    </a:cubicBezTo>
                    <a:cubicBezTo>
                      <a:pt x="19050" y="0"/>
                      <a:pt x="26670" y="3810"/>
                      <a:pt x="30480" y="7620"/>
                    </a:cubicBezTo>
                    <a:cubicBezTo>
                      <a:pt x="34290" y="11430"/>
                      <a:pt x="38100" y="15240"/>
                      <a:pt x="30480" y="19050"/>
                    </a:cubicBezTo>
                    <a:cubicBezTo>
                      <a:pt x="26670" y="19050"/>
                      <a:pt x="26670" y="22860"/>
                      <a:pt x="22860" y="26670"/>
                    </a:cubicBezTo>
                    <a:cubicBezTo>
                      <a:pt x="22860" y="34290"/>
                      <a:pt x="19050" y="41910"/>
                      <a:pt x="11430" y="38100"/>
                    </a:cubicBezTo>
                    <a:cubicBezTo>
                      <a:pt x="3810" y="34290"/>
                      <a:pt x="7620" y="26670"/>
                      <a:pt x="15240" y="22860"/>
                    </a:cubicBezTo>
                    <a:cubicBezTo>
                      <a:pt x="19050" y="22860"/>
                      <a:pt x="22860" y="19050"/>
                      <a:pt x="22860" y="15240"/>
                    </a:cubicBezTo>
                    <a:close/>
                  </a:path>
                </a:pathLst>
              </a:custGeom>
              <a:solidFill>
                <a:srgbClr val="D0F7C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39" name="Freeform: Shape 1638">
                <a:extLst>
                  <a:ext uri="{FF2B5EF4-FFF2-40B4-BE49-F238E27FC236}">
                    <a16:creationId xmlns:a16="http://schemas.microsoft.com/office/drawing/2014/main" id="{42423C6D-1959-142D-00C4-E97DB171CEFE}"/>
                  </a:ext>
                </a:extLst>
              </p:cNvPr>
              <p:cNvSpPr/>
              <p:nvPr/>
            </p:nvSpPr>
            <p:spPr>
              <a:xfrm>
                <a:off x="4667251" y="5147310"/>
                <a:ext cx="38100" cy="22859"/>
              </a:xfrm>
              <a:custGeom>
                <a:avLst/>
                <a:gdLst>
                  <a:gd name="connsiteX0" fmla="*/ 0 w 38100"/>
                  <a:gd name="connsiteY0" fmla="*/ 0 h 22859"/>
                  <a:gd name="connsiteX1" fmla="*/ 19050 w 38100"/>
                  <a:gd name="connsiteY1" fmla="*/ 0 h 22859"/>
                  <a:gd name="connsiteX2" fmla="*/ 38100 w 38100"/>
                  <a:gd name="connsiteY2" fmla="*/ 11430 h 22859"/>
                  <a:gd name="connsiteX3" fmla="*/ 22860 w 38100"/>
                  <a:gd name="connsiteY3" fmla="*/ 22860 h 22859"/>
                  <a:gd name="connsiteX4" fmla="*/ 0 w 38100"/>
                  <a:gd name="connsiteY4" fmla="*/ 11430 h 22859"/>
                  <a:gd name="connsiteX5" fmla="*/ 0 w 38100"/>
                  <a:gd name="connsiteY5" fmla="*/ 0 h 2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00" h="22859">
                    <a:moveTo>
                      <a:pt x="0" y="0"/>
                    </a:moveTo>
                    <a:cubicBezTo>
                      <a:pt x="7620" y="0"/>
                      <a:pt x="11430" y="3810"/>
                      <a:pt x="19050" y="0"/>
                    </a:cubicBezTo>
                    <a:cubicBezTo>
                      <a:pt x="30480" y="0"/>
                      <a:pt x="38100" y="3810"/>
                      <a:pt x="38100" y="11430"/>
                    </a:cubicBezTo>
                    <a:cubicBezTo>
                      <a:pt x="38100" y="19050"/>
                      <a:pt x="30480" y="22860"/>
                      <a:pt x="22860" y="22860"/>
                    </a:cubicBezTo>
                    <a:cubicBezTo>
                      <a:pt x="11430" y="22860"/>
                      <a:pt x="3810" y="19050"/>
                      <a:pt x="0" y="11430"/>
                    </a:cubicBezTo>
                    <a:cubicBezTo>
                      <a:pt x="0" y="7620"/>
                      <a:pt x="0" y="3810"/>
                      <a:pt x="0" y="0"/>
                    </a:cubicBezTo>
                    <a:close/>
                  </a:path>
                </a:pathLst>
              </a:custGeom>
              <a:solidFill>
                <a:srgbClr val="AAF09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40" name="Freeform: Shape 1639">
                <a:extLst>
                  <a:ext uri="{FF2B5EF4-FFF2-40B4-BE49-F238E27FC236}">
                    <a16:creationId xmlns:a16="http://schemas.microsoft.com/office/drawing/2014/main" id="{12CBD09A-887D-95E1-1FE5-324A839948C6}"/>
                  </a:ext>
                </a:extLst>
              </p:cNvPr>
              <p:cNvSpPr/>
              <p:nvPr/>
            </p:nvSpPr>
            <p:spPr>
              <a:xfrm>
                <a:off x="6761256" y="4991100"/>
                <a:ext cx="35784" cy="34289"/>
              </a:xfrm>
              <a:custGeom>
                <a:avLst/>
                <a:gdLst>
                  <a:gd name="connsiteX0" fmla="*/ 35785 w 35784"/>
                  <a:gd name="connsiteY0" fmla="*/ 0 h 34289"/>
                  <a:gd name="connsiteX1" fmla="*/ 28165 w 35784"/>
                  <a:gd name="connsiteY1" fmla="*/ 26670 h 34289"/>
                  <a:gd name="connsiteX2" fmla="*/ 12925 w 35784"/>
                  <a:gd name="connsiteY2" fmla="*/ 34290 h 34289"/>
                  <a:gd name="connsiteX3" fmla="*/ 1495 w 35784"/>
                  <a:gd name="connsiteY3" fmla="*/ 22860 h 34289"/>
                  <a:gd name="connsiteX4" fmla="*/ 9115 w 35784"/>
                  <a:gd name="connsiteY4" fmla="*/ 11430 h 34289"/>
                  <a:gd name="connsiteX5" fmla="*/ 35785 w 35784"/>
                  <a:gd name="connsiteY5" fmla="*/ 0 h 34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784" h="34289">
                    <a:moveTo>
                      <a:pt x="35785" y="0"/>
                    </a:moveTo>
                    <a:cubicBezTo>
                      <a:pt x="31975" y="11430"/>
                      <a:pt x="35785" y="19050"/>
                      <a:pt x="28165" y="26670"/>
                    </a:cubicBezTo>
                    <a:cubicBezTo>
                      <a:pt x="24355" y="30480"/>
                      <a:pt x="20545" y="34290"/>
                      <a:pt x="12925" y="34290"/>
                    </a:cubicBezTo>
                    <a:cubicBezTo>
                      <a:pt x="5305" y="34290"/>
                      <a:pt x="1495" y="30480"/>
                      <a:pt x="1495" y="22860"/>
                    </a:cubicBezTo>
                    <a:cubicBezTo>
                      <a:pt x="-2315" y="19050"/>
                      <a:pt x="1495" y="11430"/>
                      <a:pt x="9115" y="11430"/>
                    </a:cubicBezTo>
                    <a:cubicBezTo>
                      <a:pt x="16735" y="7620"/>
                      <a:pt x="24355" y="3810"/>
                      <a:pt x="35785" y="0"/>
                    </a:cubicBezTo>
                    <a:close/>
                  </a:path>
                </a:pathLst>
              </a:custGeom>
              <a:solidFill>
                <a:srgbClr val="B4F29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41" name="Freeform: Shape 1640">
                <a:extLst>
                  <a:ext uri="{FF2B5EF4-FFF2-40B4-BE49-F238E27FC236}">
                    <a16:creationId xmlns:a16="http://schemas.microsoft.com/office/drawing/2014/main" id="{F3A860F2-FA5A-B518-7CA8-A773025C01CB}"/>
                  </a:ext>
                </a:extLst>
              </p:cNvPr>
              <p:cNvSpPr/>
              <p:nvPr/>
            </p:nvSpPr>
            <p:spPr>
              <a:xfrm>
                <a:off x="7333484" y="3810000"/>
                <a:ext cx="35056" cy="38100"/>
              </a:xfrm>
              <a:custGeom>
                <a:avLst/>
                <a:gdLst>
                  <a:gd name="connsiteX0" fmla="*/ 23627 w 35056"/>
                  <a:gd name="connsiteY0" fmla="*/ 38100 h 38100"/>
                  <a:gd name="connsiteX1" fmla="*/ 12197 w 35056"/>
                  <a:gd name="connsiteY1" fmla="*/ 34290 h 38100"/>
                  <a:gd name="connsiteX2" fmla="*/ 767 w 35056"/>
                  <a:gd name="connsiteY2" fmla="*/ 3810 h 38100"/>
                  <a:gd name="connsiteX3" fmla="*/ 8387 w 35056"/>
                  <a:gd name="connsiteY3" fmla="*/ 0 h 38100"/>
                  <a:gd name="connsiteX4" fmla="*/ 31247 w 35056"/>
                  <a:gd name="connsiteY4" fmla="*/ 19050 h 38100"/>
                  <a:gd name="connsiteX5" fmla="*/ 35057 w 35056"/>
                  <a:gd name="connsiteY5" fmla="*/ 26670 h 38100"/>
                  <a:gd name="connsiteX6" fmla="*/ 23627 w 35056"/>
                  <a:gd name="connsiteY6" fmla="*/ 3810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056" h="38100">
                    <a:moveTo>
                      <a:pt x="23627" y="38100"/>
                    </a:moveTo>
                    <a:cubicBezTo>
                      <a:pt x="19817" y="38100"/>
                      <a:pt x="16007" y="38100"/>
                      <a:pt x="12197" y="34290"/>
                    </a:cubicBezTo>
                    <a:cubicBezTo>
                      <a:pt x="8387" y="30480"/>
                      <a:pt x="-3043" y="7620"/>
                      <a:pt x="767" y="3810"/>
                    </a:cubicBezTo>
                    <a:cubicBezTo>
                      <a:pt x="767" y="3810"/>
                      <a:pt x="4577" y="0"/>
                      <a:pt x="8387" y="0"/>
                    </a:cubicBezTo>
                    <a:cubicBezTo>
                      <a:pt x="19817" y="3810"/>
                      <a:pt x="27437" y="11430"/>
                      <a:pt x="31247" y="19050"/>
                    </a:cubicBezTo>
                    <a:cubicBezTo>
                      <a:pt x="31247" y="19050"/>
                      <a:pt x="35057" y="22860"/>
                      <a:pt x="35057" y="26670"/>
                    </a:cubicBezTo>
                    <a:cubicBezTo>
                      <a:pt x="31247" y="34290"/>
                      <a:pt x="27437" y="38100"/>
                      <a:pt x="23627" y="38100"/>
                    </a:cubicBezTo>
                    <a:close/>
                  </a:path>
                </a:pathLst>
              </a:custGeom>
              <a:solidFill>
                <a:srgbClr val="A3EF8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42" name="Freeform: Shape 1641">
                <a:extLst>
                  <a:ext uri="{FF2B5EF4-FFF2-40B4-BE49-F238E27FC236}">
                    <a16:creationId xmlns:a16="http://schemas.microsoft.com/office/drawing/2014/main" id="{A8AB2B08-2E91-FF9F-A9FE-9D4F21798F0A}"/>
                  </a:ext>
                </a:extLst>
              </p:cNvPr>
              <p:cNvSpPr/>
              <p:nvPr/>
            </p:nvSpPr>
            <p:spPr>
              <a:xfrm>
                <a:off x="6138863" y="4791286"/>
                <a:ext cx="48577" cy="19435"/>
              </a:xfrm>
              <a:custGeom>
                <a:avLst/>
                <a:gdLst>
                  <a:gd name="connsiteX0" fmla="*/ 18098 w 48577"/>
                  <a:gd name="connsiteY0" fmla="*/ 1693 h 19435"/>
                  <a:gd name="connsiteX1" fmla="*/ 40957 w 48577"/>
                  <a:gd name="connsiteY1" fmla="*/ 1693 h 19435"/>
                  <a:gd name="connsiteX2" fmla="*/ 48577 w 48577"/>
                  <a:gd name="connsiteY2" fmla="*/ 9313 h 19435"/>
                  <a:gd name="connsiteX3" fmla="*/ 40957 w 48577"/>
                  <a:gd name="connsiteY3" fmla="*/ 13123 h 19435"/>
                  <a:gd name="connsiteX4" fmla="*/ 21907 w 48577"/>
                  <a:gd name="connsiteY4" fmla="*/ 16933 h 19435"/>
                  <a:gd name="connsiteX5" fmla="*/ 2857 w 48577"/>
                  <a:gd name="connsiteY5" fmla="*/ 13123 h 19435"/>
                  <a:gd name="connsiteX6" fmla="*/ 2857 w 48577"/>
                  <a:gd name="connsiteY6" fmla="*/ 1693 h 19435"/>
                  <a:gd name="connsiteX7" fmla="*/ 18098 w 48577"/>
                  <a:gd name="connsiteY7" fmla="*/ 1693 h 1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577" h="19435">
                    <a:moveTo>
                      <a:pt x="18098" y="1693"/>
                    </a:moveTo>
                    <a:cubicBezTo>
                      <a:pt x="25717" y="9313"/>
                      <a:pt x="33337" y="1693"/>
                      <a:pt x="40957" y="1693"/>
                    </a:cubicBezTo>
                    <a:cubicBezTo>
                      <a:pt x="44767" y="1693"/>
                      <a:pt x="48577" y="5503"/>
                      <a:pt x="48577" y="9313"/>
                    </a:cubicBezTo>
                    <a:cubicBezTo>
                      <a:pt x="48577" y="13123"/>
                      <a:pt x="44767" y="13123"/>
                      <a:pt x="40957" y="13123"/>
                    </a:cubicBezTo>
                    <a:cubicBezTo>
                      <a:pt x="33337" y="13123"/>
                      <a:pt x="25717" y="13123"/>
                      <a:pt x="21907" y="16933"/>
                    </a:cubicBezTo>
                    <a:cubicBezTo>
                      <a:pt x="18098" y="20743"/>
                      <a:pt x="10477" y="20743"/>
                      <a:pt x="2857" y="13123"/>
                    </a:cubicBezTo>
                    <a:cubicBezTo>
                      <a:pt x="-952" y="9313"/>
                      <a:pt x="-952" y="5503"/>
                      <a:pt x="2857" y="1693"/>
                    </a:cubicBezTo>
                    <a:cubicBezTo>
                      <a:pt x="6667" y="1693"/>
                      <a:pt x="10477" y="-2117"/>
                      <a:pt x="18098" y="1693"/>
                    </a:cubicBezTo>
                    <a:close/>
                  </a:path>
                </a:pathLst>
              </a:custGeom>
              <a:solidFill>
                <a:srgbClr val="C6F5B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43" name="Freeform: Shape 1642">
                <a:extLst>
                  <a:ext uri="{FF2B5EF4-FFF2-40B4-BE49-F238E27FC236}">
                    <a16:creationId xmlns:a16="http://schemas.microsoft.com/office/drawing/2014/main" id="{24833DB2-A9A8-CEC0-E683-B451D1DA28C5}"/>
                  </a:ext>
                </a:extLst>
              </p:cNvPr>
              <p:cNvSpPr/>
              <p:nvPr/>
            </p:nvSpPr>
            <p:spPr>
              <a:xfrm>
                <a:off x="3429001" y="5345430"/>
                <a:ext cx="38856" cy="22859"/>
              </a:xfrm>
              <a:custGeom>
                <a:avLst/>
                <a:gdLst>
                  <a:gd name="connsiteX0" fmla="*/ 22860 w 38856"/>
                  <a:gd name="connsiteY0" fmla="*/ 0 h 22859"/>
                  <a:gd name="connsiteX1" fmla="*/ 38100 w 38856"/>
                  <a:gd name="connsiteY1" fmla="*/ 11430 h 22859"/>
                  <a:gd name="connsiteX2" fmla="*/ 19050 w 38856"/>
                  <a:gd name="connsiteY2" fmla="*/ 22860 h 22859"/>
                  <a:gd name="connsiteX3" fmla="*/ 0 w 38856"/>
                  <a:gd name="connsiteY3" fmla="*/ 11430 h 22859"/>
                  <a:gd name="connsiteX4" fmla="*/ 22860 w 38856"/>
                  <a:gd name="connsiteY4" fmla="*/ 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856" h="22859">
                    <a:moveTo>
                      <a:pt x="22860" y="0"/>
                    </a:moveTo>
                    <a:cubicBezTo>
                      <a:pt x="30480" y="0"/>
                      <a:pt x="41910" y="7620"/>
                      <a:pt x="38100" y="11430"/>
                    </a:cubicBezTo>
                    <a:cubicBezTo>
                      <a:pt x="38100" y="19050"/>
                      <a:pt x="30480" y="22860"/>
                      <a:pt x="19050" y="22860"/>
                    </a:cubicBezTo>
                    <a:cubicBezTo>
                      <a:pt x="11430" y="22860"/>
                      <a:pt x="0" y="22860"/>
                      <a:pt x="0" y="11430"/>
                    </a:cubicBezTo>
                    <a:cubicBezTo>
                      <a:pt x="0" y="7620"/>
                      <a:pt x="11430" y="0"/>
                      <a:pt x="22860" y="0"/>
                    </a:cubicBezTo>
                    <a:close/>
                  </a:path>
                </a:pathLst>
              </a:custGeom>
              <a:solidFill>
                <a:srgbClr val="8AEB6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44" name="Freeform: Shape 1643">
                <a:extLst>
                  <a:ext uri="{FF2B5EF4-FFF2-40B4-BE49-F238E27FC236}">
                    <a16:creationId xmlns:a16="http://schemas.microsoft.com/office/drawing/2014/main" id="{BA1801E6-DA21-1064-813D-ED92C7F8986F}"/>
                  </a:ext>
                </a:extLst>
              </p:cNvPr>
              <p:cNvSpPr/>
              <p:nvPr/>
            </p:nvSpPr>
            <p:spPr>
              <a:xfrm>
                <a:off x="7044690" y="5534938"/>
                <a:ext cx="34290" cy="27661"/>
              </a:xfrm>
              <a:custGeom>
                <a:avLst/>
                <a:gdLst>
                  <a:gd name="connsiteX0" fmla="*/ 0 w 34290"/>
                  <a:gd name="connsiteY0" fmla="*/ 16231 h 27661"/>
                  <a:gd name="connsiteX1" fmla="*/ 19050 w 34290"/>
                  <a:gd name="connsiteY1" fmla="*/ 991 h 27661"/>
                  <a:gd name="connsiteX2" fmla="*/ 34290 w 34290"/>
                  <a:gd name="connsiteY2" fmla="*/ 16231 h 27661"/>
                  <a:gd name="connsiteX3" fmla="*/ 15240 w 34290"/>
                  <a:gd name="connsiteY3" fmla="*/ 27661 h 27661"/>
                  <a:gd name="connsiteX4" fmla="*/ 0 w 34290"/>
                  <a:gd name="connsiteY4" fmla="*/ 16231 h 27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27661">
                    <a:moveTo>
                      <a:pt x="0" y="16231"/>
                    </a:moveTo>
                    <a:cubicBezTo>
                      <a:pt x="0" y="4801"/>
                      <a:pt x="7620" y="-2819"/>
                      <a:pt x="19050" y="991"/>
                    </a:cubicBezTo>
                    <a:cubicBezTo>
                      <a:pt x="26670" y="991"/>
                      <a:pt x="34290" y="4801"/>
                      <a:pt x="34290" y="16231"/>
                    </a:cubicBezTo>
                    <a:cubicBezTo>
                      <a:pt x="34290" y="23851"/>
                      <a:pt x="26670" y="27661"/>
                      <a:pt x="15240" y="27661"/>
                    </a:cubicBezTo>
                    <a:cubicBezTo>
                      <a:pt x="7620" y="27661"/>
                      <a:pt x="0" y="23851"/>
                      <a:pt x="0" y="16231"/>
                    </a:cubicBezTo>
                    <a:close/>
                  </a:path>
                </a:pathLst>
              </a:custGeom>
              <a:solidFill>
                <a:srgbClr val="A2EF8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45" name="Freeform: Shape 1644">
                <a:extLst>
                  <a:ext uri="{FF2B5EF4-FFF2-40B4-BE49-F238E27FC236}">
                    <a16:creationId xmlns:a16="http://schemas.microsoft.com/office/drawing/2014/main" id="{53B93ECE-9DAD-4F6C-3106-DC0000316D1B}"/>
                  </a:ext>
                </a:extLst>
              </p:cNvPr>
              <p:cNvSpPr/>
              <p:nvPr/>
            </p:nvSpPr>
            <p:spPr>
              <a:xfrm>
                <a:off x="6183631" y="4754880"/>
                <a:ext cx="35280" cy="26669"/>
              </a:xfrm>
              <a:custGeom>
                <a:avLst/>
                <a:gdLst>
                  <a:gd name="connsiteX0" fmla="*/ 0 w 35280"/>
                  <a:gd name="connsiteY0" fmla="*/ 7620 h 26669"/>
                  <a:gd name="connsiteX1" fmla="*/ 19050 w 35280"/>
                  <a:gd name="connsiteY1" fmla="*/ 0 h 26669"/>
                  <a:gd name="connsiteX2" fmla="*/ 34290 w 35280"/>
                  <a:gd name="connsiteY2" fmla="*/ 15240 h 26669"/>
                  <a:gd name="connsiteX3" fmla="*/ 19050 w 35280"/>
                  <a:gd name="connsiteY3" fmla="*/ 26670 h 26669"/>
                  <a:gd name="connsiteX4" fmla="*/ 0 w 35280"/>
                  <a:gd name="connsiteY4" fmla="*/ 7620 h 26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80" h="26669">
                    <a:moveTo>
                      <a:pt x="0" y="7620"/>
                    </a:moveTo>
                    <a:cubicBezTo>
                      <a:pt x="3810" y="0"/>
                      <a:pt x="11430" y="0"/>
                      <a:pt x="19050" y="0"/>
                    </a:cubicBezTo>
                    <a:cubicBezTo>
                      <a:pt x="30480" y="0"/>
                      <a:pt x="38100" y="7620"/>
                      <a:pt x="34290" y="15240"/>
                    </a:cubicBezTo>
                    <a:cubicBezTo>
                      <a:pt x="34290" y="22860"/>
                      <a:pt x="26670" y="26670"/>
                      <a:pt x="19050" y="26670"/>
                    </a:cubicBezTo>
                    <a:cubicBezTo>
                      <a:pt x="11430" y="22860"/>
                      <a:pt x="0" y="11430"/>
                      <a:pt x="0" y="7620"/>
                    </a:cubicBezTo>
                    <a:close/>
                  </a:path>
                </a:pathLst>
              </a:custGeom>
              <a:solidFill>
                <a:srgbClr val="87EA6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46" name="Freeform: Shape 1645">
                <a:extLst>
                  <a:ext uri="{FF2B5EF4-FFF2-40B4-BE49-F238E27FC236}">
                    <a16:creationId xmlns:a16="http://schemas.microsoft.com/office/drawing/2014/main" id="{5A0B5609-AEFB-F127-33AA-E10C4048CF9C}"/>
                  </a:ext>
                </a:extLst>
              </p:cNvPr>
              <p:cNvSpPr/>
              <p:nvPr/>
            </p:nvSpPr>
            <p:spPr>
              <a:xfrm>
                <a:off x="4515400" y="4812982"/>
                <a:ext cx="35645" cy="25717"/>
              </a:xfrm>
              <a:custGeom>
                <a:avLst/>
                <a:gdLst>
                  <a:gd name="connsiteX0" fmla="*/ 18500 w 35645"/>
                  <a:gd name="connsiteY0" fmla="*/ 25717 h 25717"/>
                  <a:gd name="connsiteX1" fmla="*/ 7070 w 35645"/>
                  <a:gd name="connsiteY1" fmla="*/ 18098 h 25717"/>
                  <a:gd name="connsiteX2" fmla="*/ 3260 w 35645"/>
                  <a:gd name="connsiteY2" fmla="*/ 2857 h 25717"/>
                  <a:gd name="connsiteX3" fmla="*/ 29931 w 35645"/>
                  <a:gd name="connsiteY3" fmla="*/ 2857 h 25717"/>
                  <a:gd name="connsiteX4" fmla="*/ 29931 w 35645"/>
                  <a:gd name="connsiteY4" fmla="*/ 21907 h 25717"/>
                  <a:gd name="connsiteX5" fmla="*/ 18500 w 35645"/>
                  <a:gd name="connsiteY5" fmla="*/ 25717 h 25717"/>
                  <a:gd name="connsiteX6" fmla="*/ 18500 w 35645"/>
                  <a:gd name="connsiteY6" fmla="*/ 25717 h 2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45" h="25717">
                    <a:moveTo>
                      <a:pt x="18500" y="25717"/>
                    </a:moveTo>
                    <a:cubicBezTo>
                      <a:pt x="14690" y="21907"/>
                      <a:pt x="7070" y="21907"/>
                      <a:pt x="7070" y="18098"/>
                    </a:cubicBezTo>
                    <a:cubicBezTo>
                      <a:pt x="3260" y="14287"/>
                      <a:pt x="-4360" y="6667"/>
                      <a:pt x="3260" y="2857"/>
                    </a:cubicBezTo>
                    <a:cubicBezTo>
                      <a:pt x="10881" y="-952"/>
                      <a:pt x="26120" y="-952"/>
                      <a:pt x="29931" y="2857"/>
                    </a:cubicBezTo>
                    <a:cubicBezTo>
                      <a:pt x="37550" y="10477"/>
                      <a:pt x="37550" y="14287"/>
                      <a:pt x="29931" y="21907"/>
                    </a:cubicBezTo>
                    <a:cubicBezTo>
                      <a:pt x="26120" y="21907"/>
                      <a:pt x="22310" y="25717"/>
                      <a:pt x="18500" y="25717"/>
                    </a:cubicBezTo>
                    <a:lnTo>
                      <a:pt x="18500" y="25717"/>
                    </a:lnTo>
                    <a:close/>
                  </a:path>
                </a:pathLst>
              </a:custGeom>
              <a:solidFill>
                <a:srgbClr val="92EC6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47" name="Freeform: Shape 1646">
                <a:extLst>
                  <a:ext uri="{FF2B5EF4-FFF2-40B4-BE49-F238E27FC236}">
                    <a16:creationId xmlns:a16="http://schemas.microsoft.com/office/drawing/2014/main" id="{268D4363-4FED-52E8-F06C-D52F1CAD25B5}"/>
                  </a:ext>
                </a:extLst>
              </p:cNvPr>
              <p:cNvSpPr/>
              <p:nvPr/>
            </p:nvSpPr>
            <p:spPr>
              <a:xfrm>
                <a:off x="5309562" y="5090160"/>
                <a:ext cx="29286" cy="49529"/>
              </a:xfrm>
              <a:custGeom>
                <a:avLst/>
                <a:gdLst>
                  <a:gd name="connsiteX0" fmla="*/ 5388 w 29286"/>
                  <a:gd name="connsiteY0" fmla="*/ 49530 h 49529"/>
                  <a:gd name="connsiteX1" fmla="*/ 1578 w 29286"/>
                  <a:gd name="connsiteY1" fmla="*/ 15240 h 49529"/>
                  <a:gd name="connsiteX2" fmla="*/ 16818 w 29286"/>
                  <a:gd name="connsiteY2" fmla="*/ 0 h 49529"/>
                  <a:gd name="connsiteX3" fmla="*/ 20628 w 29286"/>
                  <a:gd name="connsiteY3" fmla="*/ 0 h 49529"/>
                  <a:gd name="connsiteX4" fmla="*/ 28248 w 29286"/>
                  <a:gd name="connsiteY4" fmla="*/ 7620 h 49529"/>
                  <a:gd name="connsiteX5" fmla="*/ 5388 w 29286"/>
                  <a:gd name="connsiteY5" fmla="*/ 4953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286" h="49529">
                    <a:moveTo>
                      <a:pt x="5388" y="49530"/>
                    </a:moveTo>
                    <a:cubicBezTo>
                      <a:pt x="1578" y="38100"/>
                      <a:pt x="-2232" y="26670"/>
                      <a:pt x="1578" y="15240"/>
                    </a:cubicBezTo>
                    <a:cubicBezTo>
                      <a:pt x="5388" y="7620"/>
                      <a:pt x="5388" y="0"/>
                      <a:pt x="16818" y="0"/>
                    </a:cubicBezTo>
                    <a:cubicBezTo>
                      <a:pt x="16818" y="0"/>
                      <a:pt x="20628" y="0"/>
                      <a:pt x="20628" y="0"/>
                    </a:cubicBezTo>
                    <a:cubicBezTo>
                      <a:pt x="24438" y="0"/>
                      <a:pt x="32058" y="3810"/>
                      <a:pt x="28248" y="7620"/>
                    </a:cubicBezTo>
                    <a:cubicBezTo>
                      <a:pt x="20628" y="19050"/>
                      <a:pt x="13008" y="34290"/>
                      <a:pt x="5388" y="49530"/>
                    </a:cubicBezTo>
                    <a:close/>
                  </a:path>
                </a:pathLst>
              </a:custGeom>
              <a:solidFill>
                <a:srgbClr val="65E43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48" name="Freeform: Shape 1647">
                <a:extLst>
                  <a:ext uri="{FF2B5EF4-FFF2-40B4-BE49-F238E27FC236}">
                    <a16:creationId xmlns:a16="http://schemas.microsoft.com/office/drawing/2014/main" id="{AAB6EBBB-C9A0-290B-750B-D9BACBAC8EA0}"/>
                  </a:ext>
                </a:extLst>
              </p:cNvPr>
              <p:cNvSpPr/>
              <p:nvPr/>
            </p:nvSpPr>
            <p:spPr>
              <a:xfrm>
                <a:off x="3081320" y="4475321"/>
                <a:ext cx="35260" cy="28098"/>
              </a:xfrm>
              <a:custGeom>
                <a:avLst/>
                <a:gdLst>
                  <a:gd name="connsiteX0" fmla="*/ 20021 w 35260"/>
                  <a:gd name="connsiteY0" fmla="*/ 1429 h 28098"/>
                  <a:gd name="connsiteX1" fmla="*/ 35261 w 35260"/>
                  <a:gd name="connsiteY1" fmla="*/ 12859 h 28098"/>
                  <a:gd name="connsiteX2" fmla="*/ 16211 w 35260"/>
                  <a:gd name="connsiteY2" fmla="*/ 28099 h 28098"/>
                  <a:gd name="connsiteX3" fmla="*/ 971 w 35260"/>
                  <a:gd name="connsiteY3" fmla="*/ 12859 h 28098"/>
                  <a:gd name="connsiteX4" fmla="*/ 20021 w 35260"/>
                  <a:gd name="connsiteY4" fmla="*/ 1429 h 28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60" h="28098">
                    <a:moveTo>
                      <a:pt x="20021" y="1429"/>
                    </a:moveTo>
                    <a:cubicBezTo>
                      <a:pt x="27641" y="1429"/>
                      <a:pt x="35261" y="5239"/>
                      <a:pt x="35261" y="12859"/>
                    </a:cubicBezTo>
                    <a:cubicBezTo>
                      <a:pt x="35261" y="20479"/>
                      <a:pt x="27641" y="28099"/>
                      <a:pt x="16211" y="28099"/>
                    </a:cubicBezTo>
                    <a:cubicBezTo>
                      <a:pt x="4781" y="28099"/>
                      <a:pt x="971" y="20479"/>
                      <a:pt x="971" y="12859"/>
                    </a:cubicBezTo>
                    <a:cubicBezTo>
                      <a:pt x="-2839" y="1429"/>
                      <a:pt x="4781" y="-2381"/>
                      <a:pt x="20021" y="1429"/>
                    </a:cubicBezTo>
                    <a:close/>
                  </a:path>
                </a:pathLst>
              </a:custGeom>
              <a:solidFill>
                <a:srgbClr val="79E84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49" name="Freeform: Shape 1648">
                <a:extLst>
                  <a:ext uri="{FF2B5EF4-FFF2-40B4-BE49-F238E27FC236}">
                    <a16:creationId xmlns:a16="http://schemas.microsoft.com/office/drawing/2014/main" id="{49ADD8F7-6B64-FA60-2E48-EAEE76B24F92}"/>
                  </a:ext>
                </a:extLst>
              </p:cNvPr>
              <p:cNvSpPr/>
              <p:nvPr/>
            </p:nvSpPr>
            <p:spPr>
              <a:xfrm>
                <a:off x="4728210" y="5253989"/>
                <a:ext cx="32173" cy="41910"/>
              </a:xfrm>
              <a:custGeom>
                <a:avLst/>
                <a:gdLst>
                  <a:gd name="connsiteX0" fmla="*/ 0 w 32173"/>
                  <a:gd name="connsiteY0" fmla="*/ 3810 h 41910"/>
                  <a:gd name="connsiteX1" fmla="*/ 3810 w 32173"/>
                  <a:gd name="connsiteY1" fmla="*/ 0 h 41910"/>
                  <a:gd name="connsiteX2" fmla="*/ 15240 w 32173"/>
                  <a:gd name="connsiteY2" fmla="*/ 3810 h 41910"/>
                  <a:gd name="connsiteX3" fmla="*/ 30480 w 32173"/>
                  <a:gd name="connsiteY3" fmla="*/ 30480 h 41910"/>
                  <a:gd name="connsiteX4" fmla="*/ 30480 w 32173"/>
                  <a:gd name="connsiteY4" fmla="*/ 38100 h 41910"/>
                  <a:gd name="connsiteX5" fmla="*/ 22860 w 32173"/>
                  <a:gd name="connsiteY5" fmla="*/ 41910 h 41910"/>
                  <a:gd name="connsiteX6" fmla="*/ 11430 w 32173"/>
                  <a:gd name="connsiteY6" fmla="*/ 34290 h 41910"/>
                  <a:gd name="connsiteX7" fmla="*/ 0 w 32173"/>
                  <a:gd name="connsiteY7" fmla="*/ 3810 h 41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73" h="41910">
                    <a:moveTo>
                      <a:pt x="0" y="3810"/>
                    </a:moveTo>
                    <a:cubicBezTo>
                      <a:pt x="0" y="3810"/>
                      <a:pt x="0" y="0"/>
                      <a:pt x="3810" y="0"/>
                    </a:cubicBezTo>
                    <a:cubicBezTo>
                      <a:pt x="7620" y="0"/>
                      <a:pt x="15240" y="0"/>
                      <a:pt x="15240" y="3810"/>
                    </a:cubicBezTo>
                    <a:cubicBezTo>
                      <a:pt x="15240" y="15240"/>
                      <a:pt x="22860" y="22860"/>
                      <a:pt x="30480" y="30480"/>
                    </a:cubicBezTo>
                    <a:cubicBezTo>
                      <a:pt x="34290" y="34290"/>
                      <a:pt x="30480" y="34290"/>
                      <a:pt x="30480" y="38100"/>
                    </a:cubicBezTo>
                    <a:cubicBezTo>
                      <a:pt x="26670" y="41910"/>
                      <a:pt x="26670" y="41910"/>
                      <a:pt x="22860" y="41910"/>
                    </a:cubicBezTo>
                    <a:cubicBezTo>
                      <a:pt x="19050" y="41910"/>
                      <a:pt x="11430" y="38100"/>
                      <a:pt x="11430" y="34290"/>
                    </a:cubicBezTo>
                    <a:cubicBezTo>
                      <a:pt x="3810" y="26670"/>
                      <a:pt x="3810" y="15240"/>
                      <a:pt x="0" y="3810"/>
                    </a:cubicBezTo>
                    <a:close/>
                  </a:path>
                </a:pathLst>
              </a:custGeom>
              <a:solidFill>
                <a:srgbClr val="D2F7C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50" name="Freeform: Shape 1649">
                <a:extLst>
                  <a:ext uri="{FF2B5EF4-FFF2-40B4-BE49-F238E27FC236}">
                    <a16:creationId xmlns:a16="http://schemas.microsoft.com/office/drawing/2014/main" id="{CB77280E-8350-B335-D168-65D06478C269}"/>
                  </a:ext>
                </a:extLst>
              </p:cNvPr>
              <p:cNvSpPr/>
              <p:nvPr/>
            </p:nvSpPr>
            <p:spPr>
              <a:xfrm>
                <a:off x="4271010" y="4892039"/>
                <a:ext cx="34290" cy="26670"/>
              </a:xfrm>
              <a:custGeom>
                <a:avLst/>
                <a:gdLst>
                  <a:gd name="connsiteX0" fmla="*/ 0 w 34290"/>
                  <a:gd name="connsiteY0" fmla="*/ 22860 h 26670"/>
                  <a:gd name="connsiteX1" fmla="*/ 3810 w 34290"/>
                  <a:gd name="connsiteY1" fmla="*/ 7620 h 26670"/>
                  <a:gd name="connsiteX2" fmla="*/ 19050 w 34290"/>
                  <a:gd name="connsiteY2" fmla="*/ 0 h 26670"/>
                  <a:gd name="connsiteX3" fmla="*/ 34290 w 34290"/>
                  <a:gd name="connsiteY3" fmla="*/ 15240 h 26670"/>
                  <a:gd name="connsiteX4" fmla="*/ 19050 w 34290"/>
                  <a:gd name="connsiteY4" fmla="*/ 26670 h 26670"/>
                  <a:gd name="connsiteX5" fmla="*/ 0 w 34290"/>
                  <a:gd name="connsiteY5" fmla="*/ 22860 h 26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90" h="26670">
                    <a:moveTo>
                      <a:pt x="0" y="22860"/>
                    </a:moveTo>
                    <a:cubicBezTo>
                      <a:pt x="0" y="15240"/>
                      <a:pt x="0" y="11430"/>
                      <a:pt x="3810" y="7620"/>
                    </a:cubicBezTo>
                    <a:cubicBezTo>
                      <a:pt x="7620" y="3810"/>
                      <a:pt x="11430" y="0"/>
                      <a:pt x="19050" y="0"/>
                    </a:cubicBezTo>
                    <a:cubicBezTo>
                      <a:pt x="26670" y="0"/>
                      <a:pt x="30480" y="7620"/>
                      <a:pt x="34290" y="15240"/>
                    </a:cubicBezTo>
                    <a:cubicBezTo>
                      <a:pt x="34290" y="22860"/>
                      <a:pt x="26670" y="26670"/>
                      <a:pt x="19050" y="26670"/>
                    </a:cubicBezTo>
                    <a:cubicBezTo>
                      <a:pt x="11430" y="22860"/>
                      <a:pt x="3810" y="26670"/>
                      <a:pt x="0" y="22860"/>
                    </a:cubicBezTo>
                    <a:close/>
                  </a:path>
                </a:pathLst>
              </a:custGeom>
              <a:solidFill>
                <a:srgbClr val="C5F5B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51" name="Freeform: Shape 1650">
                <a:extLst>
                  <a:ext uri="{FF2B5EF4-FFF2-40B4-BE49-F238E27FC236}">
                    <a16:creationId xmlns:a16="http://schemas.microsoft.com/office/drawing/2014/main" id="{E21A380A-2341-0B4E-8E0C-D7E199B44596}"/>
                  </a:ext>
                </a:extLst>
              </p:cNvPr>
              <p:cNvSpPr/>
              <p:nvPr/>
            </p:nvSpPr>
            <p:spPr>
              <a:xfrm>
                <a:off x="8274282" y="4232909"/>
                <a:ext cx="46758" cy="25717"/>
              </a:xfrm>
              <a:custGeom>
                <a:avLst/>
                <a:gdLst>
                  <a:gd name="connsiteX0" fmla="*/ 46758 w 46758"/>
                  <a:gd name="connsiteY0" fmla="*/ 7620 h 25717"/>
                  <a:gd name="connsiteX1" fmla="*/ 27708 w 46758"/>
                  <a:gd name="connsiteY1" fmla="*/ 22860 h 25717"/>
                  <a:gd name="connsiteX2" fmla="*/ 8658 w 46758"/>
                  <a:gd name="connsiteY2" fmla="*/ 22860 h 25717"/>
                  <a:gd name="connsiteX3" fmla="*/ 1038 w 46758"/>
                  <a:gd name="connsiteY3" fmla="*/ 11430 h 25717"/>
                  <a:gd name="connsiteX4" fmla="*/ 20088 w 46758"/>
                  <a:gd name="connsiteY4" fmla="*/ 0 h 25717"/>
                  <a:gd name="connsiteX5" fmla="*/ 46758 w 46758"/>
                  <a:gd name="connsiteY5" fmla="*/ 7620 h 2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758" h="25717">
                    <a:moveTo>
                      <a:pt x="46758" y="7620"/>
                    </a:moveTo>
                    <a:cubicBezTo>
                      <a:pt x="39138" y="15240"/>
                      <a:pt x="31518" y="19050"/>
                      <a:pt x="27708" y="22860"/>
                    </a:cubicBezTo>
                    <a:cubicBezTo>
                      <a:pt x="20088" y="26670"/>
                      <a:pt x="16279" y="26670"/>
                      <a:pt x="8658" y="22860"/>
                    </a:cubicBezTo>
                    <a:cubicBezTo>
                      <a:pt x="4848" y="19050"/>
                      <a:pt x="-2771" y="15240"/>
                      <a:pt x="1038" y="11430"/>
                    </a:cubicBezTo>
                    <a:cubicBezTo>
                      <a:pt x="4848" y="7620"/>
                      <a:pt x="12468" y="0"/>
                      <a:pt x="20088" y="0"/>
                    </a:cubicBezTo>
                    <a:cubicBezTo>
                      <a:pt x="31518" y="3810"/>
                      <a:pt x="39138" y="7620"/>
                      <a:pt x="46758" y="7620"/>
                    </a:cubicBezTo>
                    <a:close/>
                  </a:path>
                </a:pathLst>
              </a:custGeom>
              <a:solidFill>
                <a:srgbClr val="B8F3A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52" name="Freeform: Shape 1651">
                <a:extLst>
                  <a:ext uri="{FF2B5EF4-FFF2-40B4-BE49-F238E27FC236}">
                    <a16:creationId xmlns:a16="http://schemas.microsoft.com/office/drawing/2014/main" id="{AAEC656F-CD5E-9E82-DDF3-30A52F999986}"/>
                  </a:ext>
                </a:extLst>
              </p:cNvPr>
              <p:cNvSpPr/>
              <p:nvPr/>
            </p:nvSpPr>
            <p:spPr>
              <a:xfrm>
                <a:off x="6884081" y="5539739"/>
                <a:ext cx="40382" cy="29527"/>
              </a:xfrm>
              <a:custGeom>
                <a:avLst/>
                <a:gdLst>
                  <a:gd name="connsiteX0" fmla="*/ 27259 w 40382"/>
                  <a:gd name="connsiteY0" fmla="*/ 0 h 29527"/>
                  <a:gd name="connsiteX1" fmla="*/ 38689 w 40382"/>
                  <a:gd name="connsiteY1" fmla="*/ 3810 h 29527"/>
                  <a:gd name="connsiteX2" fmla="*/ 38689 w 40382"/>
                  <a:gd name="connsiteY2" fmla="*/ 11430 h 29527"/>
                  <a:gd name="connsiteX3" fmla="*/ 23449 w 40382"/>
                  <a:gd name="connsiteY3" fmla="*/ 26670 h 29527"/>
                  <a:gd name="connsiteX4" fmla="*/ 4399 w 40382"/>
                  <a:gd name="connsiteY4" fmla="*/ 26670 h 29527"/>
                  <a:gd name="connsiteX5" fmla="*/ 4399 w 40382"/>
                  <a:gd name="connsiteY5" fmla="*/ 11430 h 29527"/>
                  <a:gd name="connsiteX6" fmla="*/ 27259 w 40382"/>
                  <a:gd name="connsiteY6" fmla="*/ 0 h 29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82" h="29527">
                    <a:moveTo>
                      <a:pt x="27259" y="0"/>
                    </a:moveTo>
                    <a:cubicBezTo>
                      <a:pt x="31069" y="0"/>
                      <a:pt x="34880" y="0"/>
                      <a:pt x="38689" y="3810"/>
                    </a:cubicBezTo>
                    <a:cubicBezTo>
                      <a:pt x="42499" y="7620"/>
                      <a:pt x="38689" y="7620"/>
                      <a:pt x="38689" y="11430"/>
                    </a:cubicBezTo>
                    <a:cubicBezTo>
                      <a:pt x="34880" y="15240"/>
                      <a:pt x="27259" y="19050"/>
                      <a:pt x="23449" y="26670"/>
                    </a:cubicBezTo>
                    <a:cubicBezTo>
                      <a:pt x="19639" y="30480"/>
                      <a:pt x="12019" y="30480"/>
                      <a:pt x="4399" y="26670"/>
                    </a:cubicBezTo>
                    <a:cubicBezTo>
                      <a:pt x="-3220" y="22860"/>
                      <a:pt x="589" y="15240"/>
                      <a:pt x="4399" y="11430"/>
                    </a:cubicBezTo>
                    <a:cubicBezTo>
                      <a:pt x="12019" y="7620"/>
                      <a:pt x="19639" y="3810"/>
                      <a:pt x="27259" y="0"/>
                    </a:cubicBezTo>
                    <a:close/>
                  </a:path>
                </a:pathLst>
              </a:custGeom>
              <a:solidFill>
                <a:srgbClr val="A5EF8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53" name="Freeform: Shape 1652">
                <a:extLst>
                  <a:ext uri="{FF2B5EF4-FFF2-40B4-BE49-F238E27FC236}">
                    <a16:creationId xmlns:a16="http://schemas.microsoft.com/office/drawing/2014/main" id="{11CA9E95-EDA0-0323-75C5-2CFC44B2AD1E}"/>
                  </a:ext>
                </a:extLst>
              </p:cNvPr>
              <p:cNvSpPr/>
              <p:nvPr/>
            </p:nvSpPr>
            <p:spPr>
              <a:xfrm>
                <a:off x="5450311" y="5345430"/>
                <a:ext cx="32433" cy="34289"/>
              </a:xfrm>
              <a:custGeom>
                <a:avLst/>
                <a:gdLst>
                  <a:gd name="connsiteX0" fmla="*/ 20849 w 32433"/>
                  <a:gd name="connsiteY0" fmla="*/ 34290 h 34289"/>
                  <a:gd name="connsiteX1" fmla="*/ 13229 w 32433"/>
                  <a:gd name="connsiteY1" fmla="*/ 30480 h 34289"/>
                  <a:gd name="connsiteX2" fmla="*/ 1799 w 32433"/>
                  <a:gd name="connsiteY2" fmla="*/ 3810 h 34289"/>
                  <a:gd name="connsiteX3" fmla="*/ 20849 w 32433"/>
                  <a:gd name="connsiteY3" fmla="*/ 0 h 34289"/>
                  <a:gd name="connsiteX4" fmla="*/ 28469 w 32433"/>
                  <a:gd name="connsiteY4" fmla="*/ 30480 h 34289"/>
                  <a:gd name="connsiteX5" fmla="*/ 20849 w 32433"/>
                  <a:gd name="connsiteY5" fmla="*/ 34290 h 34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33" h="34289">
                    <a:moveTo>
                      <a:pt x="20849" y="34290"/>
                    </a:moveTo>
                    <a:cubicBezTo>
                      <a:pt x="17039" y="34290"/>
                      <a:pt x="13229" y="30480"/>
                      <a:pt x="13229" y="30480"/>
                    </a:cubicBezTo>
                    <a:cubicBezTo>
                      <a:pt x="13229" y="19050"/>
                      <a:pt x="-5821" y="15240"/>
                      <a:pt x="1799" y="3810"/>
                    </a:cubicBezTo>
                    <a:cubicBezTo>
                      <a:pt x="5609" y="0"/>
                      <a:pt x="13229" y="0"/>
                      <a:pt x="20849" y="0"/>
                    </a:cubicBezTo>
                    <a:cubicBezTo>
                      <a:pt x="32279" y="3810"/>
                      <a:pt x="36089" y="22860"/>
                      <a:pt x="28469" y="30480"/>
                    </a:cubicBezTo>
                    <a:cubicBezTo>
                      <a:pt x="24659" y="34290"/>
                      <a:pt x="20849" y="34290"/>
                      <a:pt x="20849" y="34290"/>
                    </a:cubicBezTo>
                    <a:close/>
                  </a:path>
                </a:pathLst>
              </a:custGeom>
              <a:solidFill>
                <a:srgbClr val="9EEE7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54" name="Freeform: Shape 1653">
                <a:extLst>
                  <a:ext uri="{FF2B5EF4-FFF2-40B4-BE49-F238E27FC236}">
                    <a16:creationId xmlns:a16="http://schemas.microsoft.com/office/drawing/2014/main" id="{A65CED09-7804-8436-6F15-ECA0F0D88645}"/>
                  </a:ext>
                </a:extLst>
              </p:cNvPr>
              <p:cNvSpPr/>
              <p:nvPr/>
            </p:nvSpPr>
            <p:spPr>
              <a:xfrm>
                <a:off x="5749290" y="4907280"/>
                <a:ext cx="35047" cy="26669"/>
              </a:xfrm>
              <a:custGeom>
                <a:avLst/>
                <a:gdLst>
                  <a:gd name="connsiteX0" fmla="*/ 19050 w 35047"/>
                  <a:gd name="connsiteY0" fmla="*/ 0 h 26669"/>
                  <a:gd name="connsiteX1" fmla="*/ 34290 w 35047"/>
                  <a:gd name="connsiteY1" fmla="*/ 15240 h 26669"/>
                  <a:gd name="connsiteX2" fmla="*/ 19050 w 35047"/>
                  <a:gd name="connsiteY2" fmla="*/ 26670 h 26669"/>
                  <a:gd name="connsiteX3" fmla="*/ 0 w 35047"/>
                  <a:gd name="connsiteY3" fmla="*/ 11430 h 26669"/>
                  <a:gd name="connsiteX4" fmla="*/ 19050 w 35047"/>
                  <a:gd name="connsiteY4" fmla="*/ 0 h 26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047" h="26669">
                    <a:moveTo>
                      <a:pt x="19050" y="0"/>
                    </a:moveTo>
                    <a:cubicBezTo>
                      <a:pt x="26670" y="0"/>
                      <a:pt x="38100" y="11430"/>
                      <a:pt x="34290" y="15240"/>
                    </a:cubicBezTo>
                    <a:cubicBezTo>
                      <a:pt x="34290" y="19050"/>
                      <a:pt x="30480" y="26670"/>
                      <a:pt x="19050" y="26670"/>
                    </a:cubicBezTo>
                    <a:cubicBezTo>
                      <a:pt x="7620" y="26670"/>
                      <a:pt x="0" y="19050"/>
                      <a:pt x="0" y="11430"/>
                    </a:cubicBezTo>
                    <a:cubicBezTo>
                      <a:pt x="0" y="3810"/>
                      <a:pt x="11430" y="3810"/>
                      <a:pt x="19050" y="0"/>
                    </a:cubicBezTo>
                    <a:close/>
                  </a:path>
                </a:pathLst>
              </a:custGeom>
              <a:solidFill>
                <a:srgbClr val="ADF19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55" name="Freeform: Shape 1654">
                <a:extLst>
                  <a:ext uri="{FF2B5EF4-FFF2-40B4-BE49-F238E27FC236}">
                    <a16:creationId xmlns:a16="http://schemas.microsoft.com/office/drawing/2014/main" id="{6795566E-AEC8-9C63-22C0-0EA1513C4E95}"/>
                  </a:ext>
                </a:extLst>
              </p:cNvPr>
              <p:cNvSpPr/>
              <p:nvPr/>
            </p:nvSpPr>
            <p:spPr>
              <a:xfrm>
                <a:off x="5827395" y="5590577"/>
                <a:ext cx="30075" cy="29172"/>
              </a:xfrm>
              <a:custGeom>
                <a:avLst/>
                <a:gdLst>
                  <a:gd name="connsiteX0" fmla="*/ 20955 w 30075"/>
                  <a:gd name="connsiteY0" fmla="*/ 29173 h 29172"/>
                  <a:gd name="connsiteX1" fmla="*/ 13335 w 30075"/>
                  <a:gd name="connsiteY1" fmla="*/ 29173 h 29172"/>
                  <a:gd name="connsiteX2" fmla="*/ 5715 w 30075"/>
                  <a:gd name="connsiteY2" fmla="*/ 25362 h 29172"/>
                  <a:gd name="connsiteX3" fmla="*/ 5715 w 30075"/>
                  <a:gd name="connsiteY3" fmla="*/ 2503 h 29172"/>
                  <a:gd name="connsiteX4" fmla="*/ 24765 w 30075"/>
                  <a:gd name="connsiteY4" fmla="*/ 6312 h 29172"/>
                  <a:gd name="connsiteX5" fmla="*/ 20955 w 30075"/>
                  <a:gd name="connsiteY5" fmla="*/ 29173 h 2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075" h="29172">
                    <a:moveTo>
                      <a:pt x="20955" y="29173"/>
                    </a:moveTo>
                    <a:cubicBezTo>
                      <a:pt x="17145" y="29173"/>
                      <a:pt x="17145" y="29173"/>
                      <a:pt x="13335" y="29173"/>
                    </a:cubicBezTo>
                    <a:cubicBezTo>
                      <a:pt x="9525" y="29173"/>
                      <a:pt x="9525" y="25362"/>
                      <a:pt x="5715" y="25362"/>
                    </a:cubicBezTo>
                    <a:cubicBezTo>
                      <a:pt x="-1905" y="13933"/>
                      <a:pt x="-1905" y="6312"/>
                      <a:pt x="5715" y="2503"/>
                    </a:cubicBezTo>
                    <a:cubicBezTo>
                      <a:pt x="13335" y="-1307"/>
                      <a:pt x="20955" y="-1307"/>
                      <a:pt x="24765" y="6312"/>
                    </a:cubicBezTo>
                    <a:cubicBezTo>
                      <a:pt x="32385" y="13933"/>
                      <a:pt x="32385" y="17743"/>
                      <a:pt x="20955" y="29173"/>
                    </a:cubicBezTo>
                    <a:close/>
                  </a:path>
                </a:pathLst>
              </a:custGeom>
              <a:solidFill>
                <a:srgbClr val="8EEB6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56" name="Freeform: Shape 1655">
                <a:extLst>
                  <a:ext uri="{FF2B5EF4-FFF2-40B4-BE49-F238E27FC236}">
                    <a16:creationId xmlns:a16="http://schemas.microsoft.com/office/drawing/2014/main" id="{852E814E-9986-E816-23B9-449E50BC4356}"/>
                  </a:ext>
                </a:extLst>
              </p:cNvPr>
              <p:cNvSpPr/>
              <p:nvPr/>
            </p:nvSpPr>
            <p:spPr>
              <a:xfrm>
                <a:off x="3233943" y="5072641"/>
                <a:ext cx="36050" cy="25138"/>
              </a:xfrm>
              <a:custGeom>
                <a:avLst/>
                <a:gdLst>
                  <a:gd name="connsiteX0" fmla="*/ 23607 w 36050"/>
                  <a:gd name="connsiteY0" fmla="*/ 2278 h 25138"/>
                  <a:gd name="connsiteX1" fmla="*/ 35037 w 36050"/>
                  <a:gd name="connsiteY1" fmla="*/ 17519 h 25138"/>
                  <a:gd name="connsiteX2" fmla="*/ 19797 w 36050"/>
                  <a:gd name="connsiteY2" fmla="*/ 25139 h 25138"/>
                  <a:gd name="connsiteX3" fmla="*/ 747 w 36050"/>
                  <a:gd name="connsiteY3" fmla="*/ 9898 h 25138"/>
                  <a:gd name="connsiteX4" fmla="*/ 23607 w 36050"/>
                  <a:gd name="connsiteY4" fmla="*/ 2278 h 25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50" h="25138">
                    <a:moveTo>
                      <a:pt x="23607" y="2278"/>
                    </a:moveTo>
                    <a:cubicBezTo>
                      <a:pt x="31227" y="2278"/>
                      <a:pt x="38847" y="6089"/>
                      <a:pt x="35037" y="17519"/>
                    </a:cubicBezTo>
                    <a:cubicBezTo>
                      <a:pt x="35037" y="25139"/>
                      <a:pt x="27417" y="25139"/>
                      <a:pt x="19797" y="25139"/>
                    </a:cubicBezTo>
                    <a:cubicBezTo>
                      <a:pt x="8367" y="25139"/>
                      <a:pt x="-3063" y="17519"/>
                      <a:pt x="747" y="9898"/>
                    </a:cubicBezTo>
                    <a:cubicBezTo>
                      <a:pt x="4557" y="-1531"/>
                      <a:pt x="12177" y="-1531"/>
                      <a:pt x="23607" y="2278"/>
                    </a:cubicBezTo>
                    <a:close/>
                  </a:path>
                </a:pathLst>
              </a:custGeom>
              <a:solidFill>
                <a:srgbClr val="BCF3A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57" name="Freeform: Shape 1656">
                <a:extLst>
                  <a:ext uri="{FF2B5EF4-FFF2-40B4-BE49-F238E27FC236}">
                    <a16:creationId xmlns:a16="http://schemas.microsoft.com/office/drawing/2014/main" id="{B8FD80F1-7F88-9FB6-369F-922AEA8FB764}"/>
                  </a:ext>
                </a:extLst>
              </p:cNvPr>
              <p:cNvSpPr/>
              <p:nvPr/>
            </p:nvSpPr>
            <p:spPr>
              <a:xfrm>
                <a:off x="6044892" y="5068252"/>
                <a:ext cx="25866" cy="37147"/>
              </a:xfrm>
              <a:custGeom>
                <a:avLst/>
                <a:gdLst>
                  <a:gd name="connsiteX0" fmla="*/ 24438 w 25866"/>
                  <a:gd name="connsiteY0" fmla="*/ 25717 h 37147"/>
                  <a:gd name="connsiteX1" fmla="*/ 20628 w 25866"/>
                  <a:gd name="connsiteY1" fmla="*/ 33337 h 37147"/>
                  <a:gd name="connsiteX2" fmla="*/ 9198 w 25866"/>
                  <a:gd name="connsiteY2" fmla="*/ 37147 h 37147"/>
                  <a:gd name="connsiteX3" fmla="*/ 1578 w 25866"/>
                  <a:gd name="connsiteY3" fmla="*/ 29528 h 37147"/>
                  <a:gd name="connsiteX4" fmla="*/ 5388 w 25866"/>
                  <a:gd name="connsiteY4" fmla="*/ 2858 h 37147"/>
                  <a:gd name="connsiteX5" fmla="*/ 13008 w 25866"/>
                  <a:gd name="connsiteY5" fmla="*/ 2858 h 37147"/>
                  <a:gd name="connsiteX6" fmla="*/ 24438 w 25866"/>
                  <a:gd name="connsiteY6" fmla="*/ 25717 h 3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866" h="37147">
                    <a:moveTo>
                      <a:pt x="24438" y="25717"/>
                    </a:moveTo>
                    <a:cubicBezTo>
                      <a:pt x="24438" y="25717"/>
                      <a:pt x="24438" y="29528"/>
                      <a:pt x="20628" y="33337"/>
                    </a:cubicBezTo>
                    <a:cubicBezTo>
                      <a:pt x="20628" y="37147"/>
                      <a:pt x="13008" y="37147"/>
                      <a:pt x="9198" y="37147"/>
                    </a:cubicBezTo>
                    <a:cubicBezTo>
                      <a:pt x="5388" y="37147"/>
                      <a:pt x="1578" y="33337"/>
                      <a:pt x="1578" y="29528"/>
                    </a:cubicBezTo>
                    <a:cubicBezTo>
                      <a:pt x="-2232" y="18097"/>
                      <a:pt x="1578" y="10478"/>
                      <a:pt x="5388" y="2858"/>
                    </a:cubicBezTo>
                    <a:cubicBezTo>
                      <a:pt x="5388" y="-953"/>
                      <a:pt x="9198" y="-953"/>
                      <a:pt x="13008" y="2858"/>
                    </a:cubicBezTo>
                    <a:cubicBezTo>
                      <a:pt x="24438" y="6667"/>
                      <a:pt x="28248" y="14287"/>
                      <a:pt x="24438" y="25717"/>
                    </a:cubicBezTo>
                    <a:close/>
                  </a:path>
                </a:pathLst>
              </a:custGeom>
              <a:solidFill>
                <a:srgbClr val="D0F7C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58" name="Freeform: Shape 1657">
                <a:extLst>
                  <a:ext uri="{FF2B5EF4-FFF2-40B4-BE49-F238E27FC236}">
                    <a16:creationId xmlns:a16="http://schemas.microsoft.com/office/drawing/2014/main" id="{1869AA34-6679-A8DB-3D6F-91533288547D}"/>
                  </a:ext>
                </a:extLst>
              </p:cNvPr>
              <p:cNvSpPr/>
              <p:nvPr/>
            </p:nvSpPr>
            <p:spPr>
              <a:xfrm>
                <a:off x="4522470" y="5002530"/>
                <a:ext cx="39594" cy="29172"/>
              </a:xfrm>
              <a:custGeom>
                <a:avLst/>
                <a:gdLst>
                  <a:gd name="connsiteX0" fmla="*/ 0 w 39594"/>
                  <a:gd name="connsiteY0" fmla="*/ 3810 h 29172"/>
                  <a:gd name="connsiteX1" fmla="*/ 22860 w 39594"/>
                  <a:gd name="connsiteY1" fmla="*/ 0 h 29172"/>
                  <a:gd name="connsiteX2" fmla="*/ 38100 w 39594"/>
                  <a:gd name="connsiteY2" fmla="*/ 11430 h 29172"/>
                  <a:gd name="connsiteX3" fmla="*/ 30480 w 39594"/>
                  <a:gd name="connsiteY3" fmla="*/ 26670 h 29172"/>
                  <a:gd name="connsiteX4" fmla="*/ 11430 w 39594"/>
                  <a:gd name="connsiteY4" fmla="*/ 22860 h 29172"/>
                  <a:gd name="connsiteX5" fmla="*/ 0 w 39594"/>
                  <a:gd name="connsiteY5" fmla="*/ 3810 h 2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94" h="29172">
                    <a:moveTo>
                      <a:pt x="0" y="3810"/>
                    </a:moveTo>
                    <a:cubicBezTo>
                      <a:pt x="7620" y="3810"/>
                      <a:pt x="15240" y="0"/>
                      <a:pt x="22860" y="0"/>
                    </a:cubicBezTo>
                    <a:cubicBezTo>
                      <a:pt x="30480" y="0"/>
                      <a:pt x="34290" y="3810"/>
                      <a:pt x="38100" y="11430"/>
                    </a:cubicBezTo>
                    <a:cubicBezTo>
                      <a:pt x="41910" y="19050"/>
                      <a:pt x="38100" y="22860"/>
                      <a:pt x="30480" y="26670"/>
                    </a:cubicBezTo>
                    <a:cubicBezTo>
                      <a:pt x="22860" y="30480"/>
                      <a:pt x="19050" y="30480"/>
                      <a:pt x="11430" y="22860"/>
                    </a:cubicBezTo>
                    <a:cubicBezTo>
                      <a:pt x="3810" y="15240"/>
                      <a:pt x="0" y="11430"/>
                      <a:pt x="0" y="3810"/>
                    </a:cubicBezTo>
                    <a:close/>
                  </a:path>
                </a:pathLst>
              </a:custGeom>
              <a:solidFill>
                <a:srgbClr val="80E95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59" name="Freeform: Shape 1658">
                <a:extLst>
                  <a:ext uri="{FF2B5EF4-FFF2-40B4-BE49-F238E27FC236}">
                    <a16:creationId xmlns:a16="http://schemas.microsoft.com/office/drawing/2014/main" id="{3A620D0E-02D0-C680-149A-DB65A5A2BBE7}"/>
                  </a:ext>
                </a:extLst>
              </p:cNvPr>
              <p:cNvSpPr/>
              <p:nvPr/>
            </p:nvSpPr>
            <p:spPr>
              <a:xfrm>
                <a:off x="5431099" y="5162027"/>
                <a:ext cx="47681" cy="23382"/>
              </a:xfrm>
              <a:custGeom>
                <a:avLst/>
                <a:gdLst>
                  <a:gd name="connsiteX0" fmla="*/ 9581 w 47681"/>
                  <a:gd name="connsiteY0" fmla="*/ 23383 h 23382"/>
                  <a:gd name="connsiteX1" fmla="*/ 5771 w 47681"/>
                  <a:gd name="connsiteY1" fmla="*/ 4333 h 23382"/>
                  <a:gd name="connsiteX2" fmla="*/ 9581 w 47681"/>
                  <a:gd name="connsiteY2" fmla="*/ 4333 h 23382"/>
                  <a:gd name="connsiteX3" fmla="*/ 32441 w 47681"/>
                  <a:gd name="connsiteY3" fmla="*/ 4333 h 23382"/>
                  <a:gd name="connsiteX4" fmla="*/ 47681 w 47681"/>
                  <a:gd name="connsiteY4" fmla="*/ 19572 h 23382"/>
                  <a:gd name="connsiteX5" fmla="*/ 9581 w 47681"/>
                  <a:gd name="connsiteY5" fmla="*/ 23383 h 23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81" h="23382">
                    <a:moveTo>
                      <a:pt x="9581" y="23383"/>
                    </a:moveTo>
                    <a:cubicBezTo>
                      <a:pt x="-9469" y="19572"/>
                      <a:pt x="5771" y="11952"/>
                      <a:pt x="5771" y="4333"/>
                    </a:cubicBezTo>
                    <a:cubicBezTo>
                      <a:pt x="5771" y="4333"/>
                      <a:pt x="9581" y="4333"/>
                      <a:pt x="9581" y="4333"/>
                    </a:cubicBezTo>
                    <a:cubicBezTo>
                      <a:pt x="17201" y="8142"/>
                      <a:pt x="24821" y="-7098"/>
                      <a:pt x="32441" y="4333"/>
                    </a:cubicBezTo>
                    <a:cubicBezTo>
                      <a:pt x="36251" y="11952"/>
                      <a:pt x="43871" y="11952"/>
                      <a:pt x="47681" y="19572"/>
                    </a:cubicBezTo>
                    <a:cubicBezTo>
                      <a:pt x="36251" y="27192"/>
                      <a:pt x="21012" y="15762"/>
                      <a:pt x="9581" y="23383"/>
                    </a:cubicBezTo>
                    <a:close/>
                  </a:path>
                </a:pathLst>
              </a:custGeom>
              <a:solidFill>
                <a:srgbClr val="D3F7C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60" name="Freeform: Shape 1659">
                <a:extLst>
                  <a:ext uri="{FF2B5EF4-FFF2-40B4-BE49-F238E27FC236}">
                    <a16:creationId xmlns:a16="http://schemas.microsoft.com/office/drawing/2014/main" id="{24E578D0-CBBB-4088-D02A-A3A1EA53738E}"/>
                  </a:ext>
                </a:extLst>
              </p:cNvPr>
              <p:cNvSpPr/>
              <p:nvPr/>
            </p:nvSpPr>
            <p:spPr>
              <a:xfrm>
                <a:off x="7519247" y="4099559"/>
                <a:ext cx="31220" cy="33337"/>
              </a:xfrm>
              <a:custGeom>
                <a:avLst/>
                <a:gdLst>
                  <a:gd name="connsiteX0" fmla="*/ 1693 w 31220"/>
                  <a:gd name="connsiteY0" fmla="*/ 0 h 33337"/>
                  <a:gd name="connsiteX1" fmla="*/ 28364 w 31220"/>
                  <a:gd name="connsiteY1" fmla="*/ 19050 h 33337"/>
                  <a:gd name="connsiteX2" fmla="*/ 28364 w 31220"/>
                  <a:gd name="connsiteY2" fmla="*/ 30480 h 33337"/>
                  <a:gd name="connsiteX3" fmla="*/ 13123 w 31220"/>
                  <a:gd name="connsiteY3" fmla="*/ 30480 h 33337"/>
                  <a:gd name="connsiteX4" fmla="*/ 1693 w 31220"/>
                  <a:gd name="connsiteY4" fmla="*/ 19050 h 33337"/>
                  <a:gd name="connsiteX5" fmla="*/ 1693 w 31220"/>
                  <a:gd name="connsiteY5" fmla="*/ 0 h 3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220" h="33337">
                    <a:moveTo>
                      <a:pt x="1693" y="0"/>
                    </a:moveTo>
                    <a:cubicBezTo>
                      <a:pt x="13123" y="3810"/>
                      <a:pt x="20743" y="11430"/>
                      <a:pt x="28364" y="19050"/>
                    </a:cubicBezTo>
                    <a:cubicBezTo>
                      <a:pt x="32173" y="22860"/>
                      <a:pt x="32173" y="26670"/>
                      <a:pt x="28364" y="30480"/>
                    </a:cubicBezTo>
                    <a:cubicBezTo>
                      <a:pt x="24553" y="34290"/>
                      <a:pt x="20743" y="34290"/>
                      <a:pt x="13123" y="30480"/>
                    </a:cubicBezTo>
                    <a:cubicBezTo>
                      <a:pt x="5503" y="26670"/>
                      <a:pt x="1693" y="22860"/>
                      <a:pt x="1693" y="19050"/>
                    </a:cubicBezTo>
                    <a:cubicBezTo>
                      <a:pt x="1693" y="11430"/>
                      <a:pt x="-2116" y="3810"/>
                      <a:pt x="1693" y="0"/>
                    </a:cubicBezTo>
                    <a:close/>
                  </a:path>
                </a:pathLst>
              </a:custGeom>
              <a:solidFill>
                <a:srgbClr val="C7F5B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61" name="Freeform: Shape 1660">
                <a:extLst>
                  <a:ext uri="{FF2B5EF4-FFF2-40B4-BE49-F238E27FC236}">
                    <a16:creationId xmlns:a16="http://schemas.microsoft.com/office/drawing/2014/main" id="{D089DFA4-7A9B-A9BB-E9A2-A70D081459C6}"/>
                  </a:ext>
                </a:extLst>
              </p:cNvPr>
              <p:cNvSpPr/>
              <p:nvPr/>
            </p:nvSpPr>
            <p:spPr>
              <a:xfrm>
                <a:off x="5326381" y="4526280"/>
                <a:ext cx="34289" cy="28164"/>
              </a:xfrm>
              <a:custGeom>
                <a:avLst/>
                <a:gdLst>
                  <a:gd name="connsiteX0" fmla="*/ 19050 w 34289"/>
                  <a:gd name="connsiteY0" fmla="*/ 26670 h 28164"/>
                  <a:gd name="connsiteX1" fmla="*/ 0 w 34289"/>
                  <a:gd name="connsiteY1" fmla="*/ 3810 h 28164"/>
                  <a:gd name="connsiteX2" fmla="*/ 3810 w 34289"/>
                  <a:gd name="connsiteY2" fmla="*/ 0 h 28164"/>
                  <a:gd name="connsiteX3" fmla="*/ 34290 w 34289"/>
                  <a:gd name="connsiteY3" fmla="*/ 11430 h 28164"/>
                  <a:gd name="connsiteX4" fmla="*/ 34290 w 34289"/>
                  <a:gd name="connsiteY4" fmla="*/ 19050 h 28164"/>
                  <a:gd name="connsiteX5" fmla="*/ 19050 w 34289"/>
                  <a:gd name="connsiteY5" fmla="*/ 26670 h 28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89" h="28164">
                    <a:moveTo>
                      <a:pt x="19050" y="26670"/>
                    </a:moveTo>
                    <a:cubicBezTo>
                      <a:pt x="7620" y="26670"/>
                      <a:pt x="0" y="15240"/>
                      <a:pt x="0" y="3810"/>
                    </a:cubicBezTo>
                    <a:cubicBezTo>
                      <a:pt x="0" y="0"/>
                      <a:pt x="3810" y="0"/>
                      <a:pt x="3810" y="0"/>
                    </a:cubicBezTo>
                    <a:cubicBezTo>
                      <a:pt x="11430" y="0"/>
                      <a:pt x="30480" y="7620"/>
                      <a:pt x="34290" y="11430"/>
                    </a:cubicBezTo>
                    <a:cubicBezTo>
                      <a:pt x="34290" y="15240"/>
                      <a:pt x="34290" y="15240"/>
                      <a:pt x="34290" y="19050"/>
                    </a:cubicBezTo>
                    <a:cubicBezTo>
                      <a:pt x="30480" y="26670"/>
                      <a:pt x="26670" y="30480"/>
                      <a:pt x="19050" y="26670"/>
                    </a:cubicBezTo>
                    <a:close/>
                  </a:path>
                </a:pathLst>
              </a:custGeom>
              <a:solidFill>
                <a:srgbClr val="ADF19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62" name="Freeform: Shape 1661">
                <a:extLst>
                  <a:ext uri="{FF2B5EF4-FFF2-40B4-BE49-F238E27FC236}">
                    <a16:creationId xmlns:a16="http://schemas.microsoft.com/office/drawing/2014/main" id="{AB41F04A-F4A0-38E5-1294-795117F855A0}"/>
                  </a:ext>
                </a:extLst>
              </p:cNvPr>
              <p:cNvSpPr/>
              <p:nvPr/>
            </p:nvSpPr>
            <p:spPr>
              <a:xfrm>
                <a:off x="5086351" y="5572535"/>
                <a:ext cx="50119" cy="18427"/>
              </a:xfrm>
              <a:custGeom>
                <a:avLst/>
                <a:gdLst>
                  <a:gd name="connsiteX0" fmla="*/ 0 w 50119"/>
                  <a:gd name="connsiteY0" fmla="*/ 1495 h 18427"/>
                  <a:gd name="connsiteX1" fmla="*/ 45720 w 50119"/>
                  <a:gd name="connsiteY1" fmla="*/ 9115 h 18427"/>
                  <a:gd name="connsiteX2" fmla="*/ 45720 w 50119"/>
                  <a:gd name="connsiteY2" fmla="*/ 16735 h 18427"/>
                  <a:gd name="connsiteX3" fmla="*/ 15240 w 50119"/>
                  <a:gd name="connsiteY3" fmla="*/ 16735 h 18427"/>
                  <a:gd name="connsiteX4" fmla="*/ 0 w 50119"/>
                  <a:gd name="connsiteY4" fmla="*/ 1495 h 18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19" h="18427">
                    <a:moveTo>
                      <a:pt x="0" y="1495"/>
                    </a:moveTo>
                    <a:cubicBezTo>
                      <a:pt x="15240" y="-2315"/>
                      <a:pt x="30480" y="1495"/>
                      <a:pt x="45720" y="9115"/>
                    </a:cubicBezTo>
                    <a:cubicBezTo>
                      <a:pt x="49530" y="12925"/>
                      <a:pt x="53340" y="16735"/>
                      <a:pt x="45720" y="16735"/>
                    </a:cubicBezTo>
                    <a:cubicBezTo>
                      <a:pt x="38100" y="20545"/>
                      <a:pt x="26670" y="16735"/>
                      <a:pt x="15240" y="16735"/>
                    </a:cubicBezTo>
                    <a:cubicBezTo>
                      <a:pt x="7620" y="16735"/>
                      <a:pt x="0" y="12925"/>
                      <a:pt x="0" y="1495"/>
                    </a:cubicBezTo>
                    <a:close/>
                  </a:path>
                </a:pathLst>
              </a:custGeom>
              <a:solidFill>
                <a:srgbClr val="A6EF8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63" name="Freeform: Shape 1662">
                <a:extLst>
                  <a:ext uri="{FF2B5EF4-FFF2-40B4-BE49-F238E27FC236}">
                    <a16:creationId xmlns:a16="http://schemas.microsoft.com/office/drawing/2014/main" id="{04C65372-AAC1-4663-C0A3-B07316BF68E7}"/>
                  </a:ext>
                </a:extLst>
              </p:cNvPr>
              <p:cNvSpPr/>
              <p:nvPr/>
            </p:nvSpPr>
            <p:spPr>
              <a:xfrm>
                <a:off x="6640831" y="5680710"/>
                <a:ext cx="34289" cy="23873"/>
              </a:xfrm>
              <a:custGeom>
                <a:avLst/>
                <a:gdLst>
                  <a:gd name="connsiteX0" fmla="*/ 0 w 34289"/>
                  <a:gd name="connsiteY0" fmla="*/ 11430 h 23873"/>
                  <a:gd name="connsiteX1" fmla="*/ 19050 w 34289"/>
                  <a:gd name="connsiteY1" fmla="*/ 0 h 23873"/>
                  <a:gd name="connsiteX2" fmla="*/ 34290 w 34289"/>
                  <a:gd name="connsiteY2" fmla="*/ 11430 h 23873"/>
                  <a:gd name="connsiteX3" fmla="*/ 19050 w 34289"/>
                  <a:gd name="connsiteY3" fmla="*/ 22860 h 23873"/>
                  <a:gd name="connsiteX4" fmla="*/ 0 w 34289"/>
                  <a:gd name="connsiteY4" fmla="*/ 11430 h 23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89" h="23873">
                    <a:moveTo>
                      <a:pt x="0" y="11430"/>
                    </a:moveTo>
                    <a:cubicBezTo>
                      <a:pt x="3810" y="3810"/>
                      <a:pt x="7620" y="0"/>
                      <a:pt x="19050" y="0"/>
                    </a:cubicBezTo>
                    <a:cubicBezTo>
                      <a:pt x="26670" y="0"/>
                      <a:pt x="34290" y="7620"/>
                      <a:pt x="34290" y="11430"/>
                    </a:cubicBezTo>
                    <a:cubicBezTo>
                      <a:pt x="34290" y="19050"/>
                      <a:pt x="30480" y="26670"/>
                      <a:pt x="19050" y="22860"/>
                    </a:cubicBezTo>
                    <a:cubicBezTo>
                      <a:pt x="7620" y="26670"/>
                      <a:pt x="3810" y="19050"/>
                      <a:pt x="0" y="11430"/>
                    </a:cubicBezTo>
                    <a:close/>
                  </a:path>
                </a:pathLst>
              </a:custGeom>
              <a:solidFill>
                <a:srgbClr val="B9F3A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64" name="Freeform: Shape 1663">
                <a:extLst>
                  <a:ext uri="{FF2B5EF4-FFF2-40B4-BE49-F238E27FC236}">
                    <a16:creationId xmlns:a16="http://schemas.microsoft.com/office/drawing/2014/main" id="{3FF25696-2B8F-BBAA-EBE6-5D79834673E0}"/>
                  </a:ext>
                </a:extLst>
              </p:cNvPr>
              <p:cNvSpPr/>
              <p:nvPr/>
            </p:nvSpPr>
            <p:spPr>
              <a:xfrm>
                <a:off x="3604260" y="5067300"/>
                <a:ext cx="30480" cy="26669"/>
              </a:xfrm>
              <a:custGeom>
                <a:avLst/>
                <a:gdLst>
                  <a:gd name="connsiteX0" fmla="*/ 0 w 30480"/>
                  <a:gd name="connsiteY0" fmla="*/ 0 h 26669"/>
                  <a:gd name="connsiteX1" fmla="*/ 30480 w 30480"/>
                  <a:gd name="connsiteY1" fmla="*/ 11430 h 26669"/>
                  <a:gd name="connsiteX2" fmla="*/ 15240 w 30480"/>
                  <a:gd name="connsiteY2" fmla="*/ 26670 h 26669"/>
                  <a:gd name="connsiteX3" fmla="*/ 0 w 30480"/>
                  <a:gd name="connsiteY3" fmla="*/ 0 h 26669"/>
                </a:gdLst>
                <a:ahLst/>
                <a:cxnLst>
                  <a:cxn ang="0">
                    <a:pos x="connsiteX0" y="connsiteY0"/>
                  </a:cxn>
                  <a:cxn ang="0">
                    <a:pos x="connsiteX1" y="connsiteY1"/>
                  </a:cxn>
                  <a:cxn ang="0">
                    <a:pos x="connsiteX2" y="connsiteY2"/>
                  </a:cxn>
                  <a:cxn ang="0">
                    <a:pos x="connsiteX3" y="connsiteY3"/>
                  </a:cxn>
                </a:cxnLst>
                <a:rect l="l" t="t" r="r" b="b"/>
                <a:pathLst>
                  <a:path w="30480" h="26669">
                    <a:moveTo>
                      <a:pt x="0" y="0"/>
                    </a:moveTo>
                    <a:cubicBezTo>
                      <a:pt x="22860" y="0"/>
                      <a:pt x="26670" y="0"/>
                      <a:pt x="30480" y="11430"/>
                    </a:cubicBezTo>
                    <a:cubicBezTo>
                      <a:pt x="30480" y="19050"/>
                      <a:pt x="22860" y="26670"/>
                      <a:pt x="15240" y="26670"/>
                    </a:cubicBezTo>
                    <a:cubicBezTo>
                      <a:pt x="3810" y="26670"/>
                      <a:pt x="0" y="15240"/>
                      <a:pt x="0" y="0"/>
                    </a:cubicBezTo>
                    <a:close/>
                  </a:path>
                </a:pathLst>
              </a:custGeom>
              <a:solidFill>
                <a:srgbClr val="C5F5B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65" name="Freeform: Shape 1664">
                <a:extLst>
                  <a:ext uri="{FF2B5EF4-FFF2-40B4-BE49-F238E27FC236}">
                    <a16:creationId xmlns:a16="http://schemas.microsoft.com/office/drawing/2014/main" id="{2710A16D-E25A-39D9-B094-1C3DF6582CF9}"/>
                  </a:ext>
                </a:extLst>
              </p:cNvPr>
              <p:cNvSpPr/>
              <p:nvPr/>
            </p:nvSpPr>
            <p:spPr>
              <a:xfrm>
                <a:off x="3333751" y="5464847"/>
                <a:ext cx="39138" cy="25362"/>
              </a:xfrm>
              <a:custGeom>
                <a:avLst/>
                <a:gdLst>
                  <a:gd name="connsiteX0" fmla="*/ 0 w 39138"/>
                  <a:gd name="connsiteY0" fmla="*/ 6313 h 25362"/>
                  <a:gd name="connsiteX1" fmla="*/ 30480 w 39138"/>
                  <a:gd name="connsiteY1" fmla="*/ 2503 h 25362"/>
                  <a:gd name="connsiteX2" fmla="*/ 38100 w 39138"/>
                  <a:gd name="connsiteY2" fmla="*/ 17743 h 25362"/>
                  <a:gd name="connsiteX3" fmla="*/ 26670 w 39138"/>
                  <a:gd name="connsiteY3" fmla="*/ 25363 h 25362"/>
                  <a:gd name="connsiteX4" fmla="*/ 7620 w 39138"/>
                  <a:gd name="connsiteY4" fmla="*/ 21553 h 25362"/>
                  <a:gd name="connsiteX5" fmla="*/ 0 w 39138"/>
                  <a:gd name="connsiteY5" fmla="*/ 6313 h 25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138" h="25362">
                    <a:moveTo>
                      <a:pt x="0" y="6313"/>
                    </a:moveTo>
                    <a:cubicBezTo>
                      <a:pt x="11430" y="-1307"/>
                      <a:pt x="19050" y="-1307"/>
                      <a:pt x="30480" y="2503"/>
                    </a:cubicBezTo>
                    <a:cubicBezTo>
                      <a:pt x="34290" y="6313"/>
                      <a:pt x="41910" y="10123"/>
                      <a:pt x="38100" y="17743"/>
                    </a:cubicBezTo>
                    <a:cubicBezTo>
                      <a:pt x="38100" y="21553"/>
                      <a:pt x="34290" y="25363"/>
                      <a:pt x="26670" y="25363"/>
                    </a:cubicBezTo>
                    <a:cubicBezTo>
                      <a:pt x="19050" y="25363"/>
                      <a:pt x="15240" y="25363"/>
                      <a:pt x="7620" y="21553"/>
                    </a:cubicBezTo>
                    <a:cubicBezTo>
                      <a:pt x="7620" y="13933"/>
                      <a:pt x="7620" y="6313"/>
                      <a:pt x="0" y="6313"/>
                    </a:cubicBezTo>
                    <a:close/>
                  </a:path>
                </a:pathLst>
              </a:custGeom>
              <a:solidFill>
                <a:srgbClr val="D1F7C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66" name="Freeform: Shape 1665">
                <a:extLst>
                  <a:ext uri="{FF2B5EF4-FFF2-40B4-BE49-F238E27FC236}">
                    <a16:creationId xmlns:a16="http://schemas.microsoft.com/office/drawing/2014/main" id="{C58CFAE8-7A39-BCF7-61BD-A0BA3A780A3B}"/>
                  </a:ext>
                </a:extLst>
              </p:cNvPr>
              <p:cNvSpPr/>
              <p:nvPr/>
            </p:nvSpPr>
            <p:spPr>
              <a:xfrm>
                <a:off x="5939365" y="4556759"/>
                <a:ext cx="38524" cy="27736"/>
              </a:xfrm>
              <a:custGeom>
                <a:avLst/>
                <a:gdLst>
                  <a:gd name="connsiteX0" fmla="*/ 27095 w 38524"/>
                  <a:gd name="connsiteY0" fmla="*/ 0 h 27736"/>
                  <a:gd name="connsiteX1" fmla="*/ 38525 w 38524"/>
                  <a:gd name="connsiteY1" fmla="*/ 7620 h 27736"/>
                  <a:gd name="connsiteX2" fmla="*/ 34715 w 38524"/>
                  <a:gd name="connsiteY2" fmla="*/ 19050 h 27736"/>
                  <a:gd name="connsiteX3" fmla="*/ 8045 w 38524"/>
                  <a:gd name="connsiteY3" fmla="*/ 26670 h 27736"/>
                  <a:gd name="connsiteX4" fmla="*/ 425 w 38524"/>
                  <a:gd name="connsiteY4" fmla="*/ 22860 h 27736"/>
                  <a:gd name="connsiteX5" fmla="*/ 27095 w 38524"/>
                  <a:gd name="connsiteY5" fmla="*/ 0 h 27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524" h="27736">
                    <a:moveTo>
                      <a:pt x="27095" y="0"/>
                    </a:moveTo>
                    <a:cubicBezTo>
                      <a:pt x="30905" y="0"/>
                      <a:pt x="34715" y="3810"/>
                      <a:pt x="38525" y="7620"/>
                    </a:cubicBezTo>
                    <a:cubicBezTo>
                      <a:pt x="38525" y="11430"/>
                      <a:pt x="38525" y="15240"/>
                      <a:pt x="34715" y="19050"/>
                    </a:cubicBezTo>
                    <a:cubicBezTo>
                      <a:pt x="27095" y="22860"/>
                      <a:pt x="15665" y="22860"/>
                      <a:pt x="8045" y="26670"/>
                    </a:cubicBezTo>
                    <a:cubicBezTo>
                      <a:pt x="4235" y="30480"/>
                      <a:pt x="425" y="22860"/>
                      <a:pt x="425" y="22860"/>
                    </a:cubicBezTo>
                    <a:cubicBezTo>
                      <a:pt x="-3385" y="15240"/>
                      <a:pt x="19475" y="0"/>
                      <a:pt x="27095" y="0"/>
                    </a:cubicBezTo>
                    <a:close/>
                  </a:path>
                </a:pathLst>
              </a:custGeom>
              <a:solidFill>
                <a:srgbClr val="CFF7C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67" name="Freeform: Shape 1666">
                <a:extLst>
                  <a:ext uri="{FF2B5EF4-FFF2-40B4-BE49-F238E27FC236}">
                    <a16:creationId xmlns:a16="http://schemas.microsoft.com/office/drawing/2014/main" id="{51E90CEF-436F-4749-3BB8-FFDED86DCF95}"/>
                  </a:ext>
                </a:extLst>
              </p:cNvPr>
              <p:cNvSpPr/>
              <p:nvPr/>
            </p:nvSpPr>
            <p:spPr>
              <a:xfrm>
                <a:off x="5706342" y="5144807"/>
                <a:ext cx="42948" cy="21552"/>
              </a:xfrm>
              <a:custGeom>
                <a:avLst/>
                <a:gdLst>
                  <a:gd name="connsiteX0" fmla="*/ 31519 w 42948"/>
                  <a:gd name="connsiteY0" fmla="*/ 21553 h 21552"/>
                  <a:gd name="connsiteX1" fmla="*/ 8658 w 42948"/>
                  <a:gd name="connsiteY1" fmla="*/ 17743 h 21552"/>
                  <a:gd name="connsiteX2" fmla="*/ 1039 w 42948"/>
                  <a:gd name="connsiteY2" fmla="*/ 6312 h 21552"/>
                  <a:gd name="connsiteX3" fmla="*/ 16278 w 42948"/>
                  <a:gd name="connsiteY3" fmla="*/ 2503 h 21552"/>
                  <a:gd name="connsiteX4" fmla="*/ 39139 w 42948"/>
                  <a:gd name="connsiteY4" fmla="*/ 13932 h 21552"/>
                  <a:gd name="connsiteX5" fmla="*/ 42948 w 42948"/>
                  <a:gd name="connsiteY5" fmla="*/ 17743 h 21552"/>
                  <a:gd name="connsiteX6" fmla="*/ 39139 w 42948"/>
                  <a:gd name="connsiteY6" fmla="*/ 21553 h 21552"/>
                  <a:gd name="connsiteX7" fmla="*/ 31519 w 42948"/>
                  <a:gd name="connsiteY7" fmla="*/ 21553 h 21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948" h="21552">
                    <a:moveTo>
                      <a:pt x="31519" y="21553"/>
                    </a:moveTo>
                    <a:cubicBezTo>
                      <a:pt x="23898" y="21553"/>
                      <a:pt x="16278" y="21553"/>
                      <a:pt x="8658" y="17743"/>
                    </a:cubicBezTo>
                    <a:cubicBezTo>
                      <a:pt x="4848" y="13932"/>
                      <a:pt x="-2772" y="10123"/>
                      <a:pt x="1039" y="6312"/>
                    </a:cubicBezTo>
                    <a:cubicBezTo>
                      <a:pt x="4848" y="-1307"/>
                      <a:pt x="12469" y="-1307"/>
                      <a:pt x="16278" y="2503"/>
                    </a:cubicBezTo>
                    <a:cubicBezTo>
                      <a:pt x="23898" y="6312"/>
                      <a:pt x="27708" y="13932"/>
                      <a:pt x="39139" y="13932"/>
                    </a:cubicBezTo>
                    <a:cubicBezTo>
                      <a:pt x="42948" y="13932"/>
                      <a:pt x="42948" y="17743"/>
                      <a:pt x="42948" y="17743"/>
                    </a:cubicBezTo>
                    <a:cubicBezTo>
                      <a:pt x="42948" y="17743"/>
                      <a:pt x="39139" y="21553"/>
                      <a:pt x="39139" y="21553"/>
                    </a:cubicBezTo>
                    <a:cubicBezTo>
                      <a:pt x="39139" y="21553"/>
                      <a:pt x="35328" y="21553"/>
                      <a:pt x="31519" y="21553"/>
                    </a:cubicBezTo>
                    <a:close/>
                  </a:path>
                </a:pathLst>
              </a:custGeom>
              <a:solidFill>
                <a:srgbClr val="BBF3A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68" name="Freeform: Shape 1667">
                <a:extLst>
                  <a:ext uri="{FF2B5EF4-FFF2-40B4-BE49-F238E27FC236}">
                    <a16:creationId xmlns:a16="http://schemas.microsoft.com/office/drawing/2014/main" id="{8FCB0BB7-F912-7F86-946A-E1A4BC0BA4C4}"/>
                  </a:ext>
                </a:extLst>
              </p:cNvPr>
              <p:cNvSpPr/>
              <p:nvPr/>
            </p:nvSpPr>
            <p:spPr>
              <a:xfrm>
                <a:off x="5406390" y="4518659"/>
                <a:ext cx="34290" cy="24354"/>
              </a:xfrm>
              <a:custGeom>
                <a:avLst/>
                <a:gdLst>
                  <a:gd name="connsiteX0" fmla="*/ 15240 w 34290"/>
                  <a:gd name="connsiteY0" fmla="*/ 0 h 24354"/>
                  <a:gd name="connsiteX1" fmla="*/ 34290 w 34290"/>
                  <a:gd name="connsiteY1" fmla="*/ 15240 h 24354"/>
                  <a:gd name="connsiteX2" fmla="*/ 19050 w 34290"/>
                  <a:gd name="connsiteY2" fmla="*/ 22860 h 24354"/>
                  <a:gd name="connsiteX3" fmla="*/ 0 w 34290"/>
                  <a:gd name="connsiteY3" fmla="*/ 3810 h 24354"/>
                  <a:gd name="connsiteX4" fmla="*/ 15240 w 34290"/>
                  <a:gd name="connsiteY4" fmla="*/ 0 h 24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24354">
                    <a:moveTo>
                      <a:pt x="15240" y="0"/>
                    </a:moveTo>
                    <a:cubicBezTo>
                      <a:pt x="26670" y="0"/>
                      <a:pt x="34290" y="7620"/>
                      <a:pt x="34290" y="15240"/>
                    </a:cubicBezTo>
                    <a:cubicBezTo>
                      <a:pt x="34290" y="22860"/>
                      <a:pt x="30480" y="26670"/>
                      <a:pt x="19050" y="22860"/>
                    </a:cubicBezTo>
                    <a:cubicBezTo>
                      <a:pt x="7620" y="22860"/>
                      <a:pt x="0" y="15240"/>
                      <a:pt x="0" y="3810"/>
                    </a:cubicBezTo>
                    <a:cubicBezTo>
                      <a:pt x="0" y="0"/>
                      <a:pt x="7620" y="0"/>
                      <a:pt x="15240" y="0"/>
                    </a:cubicBezTo>
                    <a:close/>
                  </a:path>
                </a:pathLst>
              </a:custGeom>
              <a:solidFill>
                <a:srgbClr val="C5F5B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69" name="Freeform: Shape 1668">
                <a:extLst>
                  <a:ext uri="{FF2B5EF4-FFF2-40B4-BE49-F238E27FC236}">
                    <a16:creationId xmlns:a16="http://schemas.microsoft.com/office/drawing/2014/main" id="{1DBE395A-CBB5-1F78-3FF0-5E99BA75EDDF}"/>
                  </a:ext>
                </a:extLst>
              </p:cNvPr>
              <p:cNvSpPr/>
              <p:nvPr/>
            </p:nvSpPr>
            <p:spPr>
              <a:xfrm>
                <a:off x="5288281" y="5385646"/>
                <a:ext cx="31094" cy="31220"/>
              </a:xfrm>
              <a:custGeom>
                <a:avLst/>
                <a:gdLst>
                  <a:gd name="connsiteX0" fmla="*/ 0 w 31094"/>
                  <a:gd name="connsiteY0" fmla="*/ 28364 h 31220"/>
                  <a:gd name="connsiteX1" fmla="*/ 7620 w 31094"/>
                  <a:gd name="connsiteY1" fmla="*/ 9314 h 31220"/>
                  <a:gd name="connsiteX2" fmla="*/ 11430 w 31094"/>
                  <a:gd name="connsiteY2" fmla="*/ 1693 h 31220"/>
                  <a:gd name="connsiteX3" fmla="*/ 26670 w 31094"/>
                  <a:gd name="connsiteY3" fmla="*/ 1693 h 31220"/>
                  <a:gd name="connsiteX4" fmla="*/ 30480 w 31094"/>
                  <a:gd name="connsiteY4" fmla="*/ 24553 h 31220"/>
                  <a:gd name="connsiteX5" fmla="*/ 15240 w 31094"/>
                  <a:gd name="connsiteY5" fmla="*/ 28364 h 31220"/>
                  <a:gd name="connsiteX6" fmla="*/ 0 w 31094"/>
                  <a:gd name="connsiteY6" fmla="*/ 28364 h 31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94" h="31220">
                    <a:moveTo>
                      <a:pt x="0" y="28364"/>
                    </a:moveTo>
                    <a:cubicBezTo>
                      <a:pt x="7620" y="20743"/>
                      <a:pt x="15240" y="16934"/>
                      <a:pt x="7620" y="9314"/>
                    </a:cubicBezTo>
                    <a:cubicBezTo>
                      <a:pt x="3810" y="5503"/>
                      <a:pt x="7620" y="1693"/>
                      <a:pt x="11430" y="1693"/>
                    </a:cubicBezTo>
                    <a:cubicBezTo>
                      <a:pt x="15240" y="-2116"/>
                      <a:pt x="22860" y="1693"/>
                      <a:pt x="26670" y="1693"/>
                    </a:cubicBezTo>
                    <a:cubicBezTo>
                      <a:pt x="38100" y="9314"/>
                      <a:pt x="22860" y="16934"/>
                      <a:pt x="30480" y="24553"/>
                    </a:cubicBezTo>
                    <a:cubicBezTo>
                      <a:pt x="30480" y="28364"/>
                      <a:pt x="22860" y="32173"/>
                      <a:pt x="15240" y="28364"/>
                    </a:cubicBezTo>
                    <a:cubicBezTo>
                      <a:pt x="7620" y="32173"/>
                      <a:pt x="3810" y="32173"/>
                      <a:pt x="0" y="28364"/>
                    </a:cubicBezTo>
                    <a:close/>
                  </a:path>
                </a:pathLst>
              </a:custGeom>
              <a:solidFill>
                <a:srgbClr val="C4F5B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70" name="Freeform: Shape 1669">
                <a:extLst>
                  <a:ext uri="{FF2B5EF4-FFF2-40B4-BE49-F238E27FC236}">
                    <a16:creationId xmlns:a16="http://schemas.microsoft.com/office/drawing/2014/main" id="{73201FB4-12DF-17A6-B43F-5DD821D04CBF}"/>
                  </a:ext>
                </a:extLst>
              </p:cNvPr>
              <p:cNvSpPr/>
              <p:nvPr/>
            </p:nvSpPr>
            <p:spPr>
              <a:xfrm>
                <a:off x="5029201" y="4941569"/>
                <a:ext cx="38856" cy="22860"/>
              </a:xfrm>
              <a:custGeom>
                <a:avLst/>
                <a:gdLst>
                  <a:gd name="connsiteX0" fmla="*/ 22860 w 38856"/>
                  <a:gd name="connsiteY0" fmla="*/ 0 h 22860"/>
                  <a:gd name="connsiteX1" fmla="*/ 38100 w 38856"/>
                  <a:gd name="connsiteY1" fmla="*/ 11430 h 22860"/>
                  <a:gd name="connsiteX2" fmla="*/ 19050 w 38856"/>
                  <a:gd name="connsiteY2" fmla="*/ 22860 h 22860"/>
                  <a:gd name="connsiteX3" fmla="*/ 0 w 38856"/>
                  <a:gd name="connsiteY3" fmla="*/ 7620 h 22860"/>
                  <a:gd name="connsiteX4" fmla="*/ 22860 w 38856"/>
                  <a:gd name="connsiteY4" fmla="*/ 0 h 22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856" h="22860">
                    <a:moveTo>
                      <a:pt x="22860" y="0"/>
                    </a:moveTo>
                    <a:cubicBezTo>
                      <a:pt x="30480" y="0"/>
                      <a:pt x="41910" y="3810"/>
                      <a:pt x="38100" y="11430"/>
                    </a:cubicBezTo>
                    <a:cubicBezTo>
                      <a:pt x="38100" y="19050"/>
                      <a:pt x="30480" y="22860"/>
                      <a:pt x="19050" y="22860"/>
                    </a:cubicBezTo>
                    <a:cubicBezTo>
                      <a:pt x="15240" y="22860"/>
                      <a:pt x="0" y="11430"/>
                      <a:pt x="0" y="7620"/>
                    </a:cubicBezTo>
                    <a:cubicBezTo>
                      <a:pt x="3810" y="3810"/>
                      <a:pt x="11430" y="0"/>
                      <a:pt x="22860" y="0"/>
                    </a:cubicBezTo>
                    <a:close/>
                  </a:path>
                </a:pathLst>
              </a:custGeom>
              <a:solidFill>
                <a:srgbClr val="ADF19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71" name="Freeform: Shape 1670">
                <a:extLst>
                  <a:ext uri="{FF2B5EF4-FFF2-40B4-BE49-F238E27FC236}">
                    <a16:creationId xmlns:a16="http://schemas.microsoft.com/office/drawing/2014/main" id="{8185632E-CC5B-F218-8FFF-F2D8D5887239}"/>
                  </a:ext>
                </a:extLst>
              </p:cNvPr>
              <p:cNvSpPr/>
              <p:nvPr/>
            </p:nvSpPr>
            <p:spPr>
              <a:xfrm>
                <a:off x="6084570" y="4663440"/>
                <a:ext cx="30480" cy="30479"/>
              </a:xfrm>
              <a:custGeom>
                <a:avLst/>
                <a:gdLst>
                  <a:gd name="connsiteX0" fmla="*/ 0 w 30480"/>
                  <a:gd name="connsiteY0" fmla="*/ 15240 h 30479"/>
                  <a:gd name="connsiteX1" fmla="*/ 15240 w 30480"/>
                  <a:gd name="connsiteY1" fmla="*/ 0 h 30479"/>
                  <a:gd name="connsiteX2" fmla="*/ 30480 w 30480"/>
                  <a:gd name="connsiteY2" fmla="*/ 19050 h 30479"/>
                  <a:gd name="connsiteX3" fmla="*/ 15240 w 30480"/>
                  <a:gd name="connsiteY3" fmla="*/ 30480 h 30479"/>
                  <a:gd name="connsiteX4" fmla="*/ 0 w 30480"/>
                  <a:gd name="connsiteY4" fmla="*/ 15240 h 30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 h="30479">
                    <a:moveTo>
                      <a:pt x="0" y="15240"/>
                    </a:moveTo>
                    <a:cubicBezTo>
                      <a:pt x="3810" y="7620"/>
                      <a:pt x="3810" y="0"/>
                      <a:pt x="15240" y="0"/>
                    </a:cubicBezTo>
                    <a:cubicBezTo>
                      <a:pt x="22860" y="0"/>
                      <a:pt x="30480" y="11430"/>
                      <a:pt x="30480" y="19050"/>
                    </a:cubicBezTo>
                    <a:cubicBezTo>
                      <a:pt x="30480" y="26670"/>
                      <a:pt x="22860" y="30480"/>
                      <a:pt x="15240" y="30480"/>
                    </a:cubicBezTo>
                    <a:cubicBezTo>
                      <a:pt x="3810" y="30480"/>
                      <a:pt x="0" y="26670"/>
                      <a:pt x="0" y="15240"/>
                    </a:cubicBezTo>
                    <a:close/>
                  </a:path>
                </a:pathLst>
              </a:custGeom>
              <a:solidFill>
                <a:srgbClr val="A2EF8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72" name="Freeform: Shape 1671">
                <a:extLst>
                  <a:ext uri="{FF2B5EF4-FFF2-40B4-BE49-F238E27FC236}">
                    <a16:creationId xmlns:a16="http://schemas.microsoft.com/office/drawing/2014/main" id="{7F2456CD-CE40-B2E1-2D62-995AC92F3E41}"/>
                  </a:ext>
                </a:extLst>
              </p:cNvPr>
              <p:cNvSpPr/>
              <p:nvPr/>
            </p:nvSpPr>
            <p:spPr>
              <a:xfrm>
                <a:off x="5928361" y="5058101"/>
                <a:ext cx="35983" cy="31105"/>
              </a:xfrm>
              <a:custGeom>
                <a:avLst/>
                <a:gdLst>
                  <a:gd name="connsiteX0" fmla="*/ 0 w 35983"/>
                  <a:gd name="connsiteY0" fmla="*/ 20628 h 31105"/>
                  <a:gd name="connsiteX1" fmla="*/ 0 w 35983"/>
                  <a:gd name="connsiteY1" fmla="*/ 5388 h 31105"/>
                  <a:gd name="connsiteX2" fmla="*/ 7620 w 35983"/>
                  <a:gd name="connsiteY2" fmla="*/ 1578 h 31105"/>
                  <a:gd name="connsiteX3" fmla="*/ 34290 w 35983"/>
                  <a:gd name="connsiteY3" fmla="*/ 20628 h 31105"/>
                  <a:gd name="connsiteX4" fmla="*/ 34290 w 35983"/>
                  <a:gd name="connsiteY4" fmla="*/ 28248 h 31105"/>
                  <a:gd name="connsiteX5" fmla="*/ 22860 w 35983"/>
                  <a:gd name="connsiteY5" fmla="*/ 28248 h 31105"/>
                  <a:gd name="connsiteX6" fmla="*/ 0 w 35983"/>
                  <a:gd name="connsiteY6" fmla="*/ 20628 h 31105"/>
                  <a:gd name="connsiteX7" fmla="*/ 0 w 35983"/>
                  <a:gd name="connsiteY7" fmla="*/ 20628 h 31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983" h="31105">
                    <a:moveTo>
                      <a:pt x="0" y="20628"/>
                    </a:moveTo>
                    <a:cubicBezTo>
                      <a:pt x="0" y="16818"/>
                      <a:pt x="0" y="9198"/>
                      <a:pt x="0" y="5388"/>
                    </a:cubicBezTo>
                    <a:cubicBezTo>
                      <a:pt x="0" y="1578"/>
                      <a:pt x="7620" y="-2232"/>
                      <a:pt x="7620" y="1578"/>
                    </a:cubicBezTo>
                    <a:cubicBezTo>
                      <a:pt x="19050" y="5388"/>
                      <a:pt x="26670" y="13008"/>
                      <a:pt x="34290" y="20628"/>
                    </a:cubicBezTo>
                    <a:cubicBezTo>
                      <a:pt x="38100" y="20628"/>
                      <a:pt x="34290" y="24438"/>
                      <a:pt x="34290" y="28248"/>
                    </a:cubicBezTo>
                    <a:cubicBezTo>
                      <a:pt x="30480" y="32058"/>
                      <a:pt x="26670" y="32058"/>
                      <a:pt x="22860" y="28248"/>
                    </a:cubicBezTo>
                    <a:cubicBezTo>
                      <a:pt x="19050" y="20628"/>
                      <a:pt x="11430" y="20628"/>
                      <a:pt x="0" y="20628"/>
                    </a:cubicBezTo>
                    <a:lnTo>
                      <a:pt x="0" y="20628"/>
                    </a:lnTo>
                    <a:close/>
                  </a:path>
                </a:pathLst>
              </a:custGeom>
              <a:solidFill>
                <a:srgbClr val="D2F7C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73" name="Freeform: Shape 1672">
                <a:extLst>
                  <a:ext uri="{FF2B5EF4-FFF2-40B4-BE49-F238E27FC236}">
                    <a16:creationId xmlns:a16="http://schemas.microsoft.com/office/drawing/2014/main" id="{755F762A-D113-FEED-9BAB-154D3133790C}"/>
                  </a:ext>
                </a:extLst>
              </p:cNvPr>
              <p:cNvSpPr/>
              <p:nvPr/>
            </p:nvSpPr>
            <p:spPr>
              <a:xfrm>
                <a:off x="6332220" y="4246571"/>
                <a:ext cx="39594" cy="26940"/>
              </a:xfrm>
              <a:custGeom>
                <a:avLst/>
                <a:gdLst>
                  <a:gd name="connsiteX0" fmla="*/ 0 w 39594"/>
                  <a:gd name="connsiteY0" fmla="*/ 1578 h 26940"/>
                  <a:gd name="connsiteX1" fmla="*/ 30480 w 39594"/>
                  <a:gd name="connsiteY1" fmla="*/ 5388 h 26940"/>
                  <a:gd name="connsiteX2" fmla="*/ 38100 w 39594"/>
                  <a:gd name="connsiteY2" fmla="*/ 20628 h 26940"/>
                  <a:gd name="connsiteX3" fmla="*/ 26670 w 39594"/>
                  <a:gd name="connsiteY3" fmla="*/ 24438 h 26940"/>
                  <a:gd name="connsiteX4" fmla="*/ 0 w 39594"/>
                  <a:gd name="connsiteY4" fmla="*/ 1578 h 26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94" h="26940">
                    <a:moveTo>
                      <a:pt x="0" y="1578"/>
                    </a:moveTo>
                    <a:cubicBezTo>
                      <a:pt x="11430" y="-2232"/>
                      <a:pt x="19050" y="1578"/>
                      <a:pt x="30480" y="5388"/>
                    </a:cubicBezTo>
                    <a:cubicBezTo>
                      <a:pt x="38100" y="9198"/>
                      <a:pt x="41910" y="13008"/>
                      <a:pt x="38100" y="20628"/>
                    </a:cubicBezTo>
                    <a:cubicBezTo>
                      <a:pt x="38100" y="28248"/>
                      <a:pt x="34290" y="28248"/>
                      <a:pt x="26670" y="24438"/>
                    </a:cubicBezTo>
                    <a:cubicBezTo>
                      <a:pt x="11430" y="20628"/>
                      <a:pt x="7620" y="13008"/>
                      <a:pt x="0" y="1578"/>
                    </a:cubicBezTo>
                    <a:close/>
                  </a:path>
                </a:pathLst>
              </a:custGeom>
              <a:solidFill>
                <a:srgbClr val="D3F7C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74" name="Freeform: Shape 1673">
                <a:extLst>
                  <a:ext uri="{FF2B5EF4-FFF2-40B4-BE49-F238E27FC236}">
                    <a16:creationId xmlns:a16="http://schemas.microsoft.com/office/drawing/2014/main" id="{31B90E72-DC14-C66D-5D7B-224D9BD47D89}"/>
                  </a:ext>
                </a:extLst>
              </p:cNvPr>
              <p:cNvSpPr/>
              <p:nvPr/>
            </p:nvSpPr>
            <p:spPr>
              <a:xfrm>
                <a:off x="7033261" y="4880610"/>
                <a:ext cx="30479" cy="22859"/>
              </a:xfrm>
              <a:custGeom>
                <a:avLst/>
                <a:gdLst>
                  <a:gd name="connsiteX0" fmla="*/ 0 w 30479"/>
                  <a:gd name="connsiteY0" fmla="*/ 11430 h 22859"/>
                  <a:gd name="connsiteX1" fmla="*/ 15240 w 30479"/>
                  <a:gd name="connsiteY1" fmla="*/ 0 h 22859"/>
                  <a:gd name="connsiteX2" fmla="*/ 30480 w 30479"/>
                  <a:gd name="connsiteY2" fmla="*/ 11430 h 22859"/>
                  <a:gd name="connsiteX3" fmla="*/ 15240 w 30479"/>
                  <a:gd name="connsiteY3" fmla="*/ 22860 h 22859"/>
                  <a:gd name="connsiteX4" fmla="*/ 0 w 30479"/>
                  <a:gd name="connsiteY4" fmla="*/ 1143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79" h="22859">
                    <a:moveTo>
                      <a:pt x="0" y="11430"/>
                    </a:moveTo>
                    <a:cubicBezTo>
                      <a:pt x="0" y="3810"/>
                      <a:pt x="7620" y="0"/>
                      <a:pt x="15240" y="0"/>
                    </a:cubicBezTo>
                    <a:cubicBezTo>
                      <a:pt x="22860" y="0"/>
                      <a:pt x="30480" y="7620"/>
                      <a:pt x="30480" y="11430"/>
                    </a:cubicBezTo>
                    <a:cubicBezTo>
                      <a:pt x="30480" y="19050"/>
                      <a:pt x="22860" y="22860"/>
                      <a:pt x="15240" y="22860"/>
                    </a:cubicBezTo>
                    <a:cubicBezTo>
                      <a:pt x="3810" y="22860"/>
                      <a:pt x="0" y="19050"/>
                      <a:pt x="0" y="11430"/>
                    </a:cubicBezTo>
                    <a:close/>
                  </a:path>
                </a:pathLst>
              </a:custGeom>
              <a:solidFill>
                <a:srgbClr val="9DEE7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75" name="Freeform: Shape 1674">
                <a:extLst>
                  <a:ext uri="{FF2B5EF4-FFF2-40B4-BE49-F238E27FC236}">
                    <a16:creationId xmlns:a16="http://schemas.microsoft.com/office/drawing/2014/main" id="{7E926419-3A21-4C09-72E4-E3771C3199E8}"/>
                  </a:ext>
                </a:extLst>
              </p:cNvPr>
              <p:cNvSpPr/>
              <p:nvPr/>
            </p:nvSpPr>
            <p:spPr>
              <a:xfrm>
                <a:off x="7178040" y="5336796"/>
                <a:ext cx="38100" cy="23873"/>
              </a:xfrm>
              <a:custGeom>
                <a:avLst/>
                <a:gdLst>
                  <a:gd name="connsiteX0" fmla="*/ 19050 w 38100"/>
                  <a:gd name="connsiteY0" fmla="*/ 1014 h 23873"/>
                  <a:gd name="connsiteX1" fmla="*/ 38100 w 38100"/>
                  <a:gd name="connsiteY1" fmla="*/ 16253 h 23873"/>
                  <a:gd name="connsiteX2" fmla="*/ 19050 w 38100"/>
                  <a:gd name="connsiteY2" fmla="*/ 23873 h 23873"/>
                  <a:gd name="connsiteX3" fmla="*/ 0 w 38100"/>
                  <a:gd name="connsiteY3" fmla="*/ 12443 h 23873"/>
                  <a:gd name="connsiteX4" fmla="*/ 19050 w 38100"/>
                  <a:gd name="connsiteY4" fmla="*/ 1014 h 23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23873">
                    <a:moveTo>
                      <a:pt x="19050" y="1014"/>
                    </a:moveTo>
                    <a:cubicBezTo>
                      <a:pt x="26670" y="1014"/>
                      <a:pt x="38100" y="8633"/>
                      <a:pt x="38100" y="16253"/>
                    </a:cubicBezTo>
                    <a:cubicBezTo>
                      <a:pt x="38100" y="23873"/>
                      <a:pt x="26670" y="23873"/>
                      <a:pt x="19050" y="23873"/>
                    </a:cubicBezTo>
                    <a:cubicBezTo>
                      <a:pt x="11430" y="23873"/>
                      <a:pt x="3810" y="20064"/>
                      <a:pt x="0" y="12443"/>
                    </a:cubicBezTo>
                    <a:cubicBezTo>
                      <a:pt x="0" y="4823"/>
                      <a:pt x="7620" y="-2797"/>
                      <a:pt x="19050" y="1014"/>
                    </a:cubicBezTo>
                    <a:close/>
                  </a:path>
                </a:pathLst>
              </a:custGeom>
              <a:solidFill>
                <a:srgbClr val="80E95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76" name="Freeform: Shape 1675">
                <a:extLst>
                  <a:ext uri="{FF2B5EF4-FFF2-40B4-BE49-F238E27FC236}">
                    <a16:creationId xmlns:a16="http://schemas.microsoft.com/office/drawing/2014/main" id="{5A2CB6D6-9B58-6D7F-82BA-439FE720E761}"/>
                  </a:ext>
                </a:extLst>
              </p:cNvPr>
              <p:cNvSpPr/>
              <p:nvPr/>
            </p:nvSpPr>
            <p:spPr>
              <a:xfrm>
                <a:off x="6861811" y="4122419"/>
                <a:ext cx="51107" cy="22860"/>
              </a:xfrm>
              <a:custGeom>
                <a:avLst/>
                <a:gdLst>
                  <a:gd name="connsiteX0" fmla="*/ 0 w 51107"/>
                  <a:gd name="connsiteY0" fmla="*/ 0 h 22860"/>
                  <a:gd name="connsiteX1" fmla="*/ 45720 w 51107"/>
                  <a:gd name="connsiteY1" fmla="*/ 11430 h 22860"/>
                  <a:gd name="connsiteX2" fmla="*/ 49530 w 51107"/>
                  <a:gd name="connsiteY2" fmla="*/ 19050 h 22860"/>
                  <a:gd name="connsiteX3" fmla="*/ 38100 w 51107"/>
                  <a:gd name="connsiteY3" fmla="*/ 22860 h 22860"/>
                  <a:gd name="connsiteX4" fmla="*/ 0 w 51107"/>
                  <a:gd name="connsiteY4" fmla="*/ 0 h 22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107" h="22860">
                    <a:moveTo>
                      <a:pt x="0" y="0"/>
                    </a:moveTo>
                    <a:cubicBezTo>
                      <a:pt x="19050" y="0"/>
                      <a:pt x="34290" y="0"/>
                      <a:pt x="45720" y="11430"/>
                    </a:cubicBezTo>
                    <a:cubicBezTo>
                      <a:pt x="49530" y="15240"/>
                      <a:pt x="53340" y="15240"/>
                      <a:pt x="49530" y="19050"/>
                    </a:cubicBezTo>
                    <a:cubicBezTo>
                      <a:pt x="45720" y="22860"/>
                      <a:pt x="41910" y="22860"/>
                      <a:pt x="38100" y="22860"/>
                    </a:cubicBezTo>
                    <a:cubicBezTo>
                      <a:pt x="26670" y="19050"/>
                      <a:pt x="11430" y="15240"/>
                      <a:pt x="0" y="0"/>
                    </a:cubicBezTo>
                    <a:close/>
                  </a:path>
                </a:pathLst>
              </a:custGeom>
              <a:solidFill>
                <a:srgbClr val="DDF9D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77" name="Freeform: Shape 1676">
                <a:extLst>
                  <a:ext uri="{FF2B5EF4-FFF2-40B4-BE49-F238E27FC236}">
                    <a16:creationId xmlns:a16="http://schemas.microsoft.com/office/drawing/2014/main" id="{2DE0D479-028C-CFCF-68E1-14DAEEFD2F1E}"/>
                  </a:ext>
                </a:extLst>
              </p:cNvPr>
              <p:cNvSpPr/>
              <p:nvPr/>
            </p:nvSpPr>
            <p:spPr>
              <a:xfrm>
                <a:off x="4098813" y="5976937"/>
                <a:ext cx="35037" cy="23812"/>
              </a:xfrm>
              <a:custGeom>
                <a:avLst/>
                <a:gdLst>
                  <a:gd name="connsiteX0" fmla="*/ 19797 w 35037"/>
                  <a:gd name="connsiteY0" fmla="*/ 952 h 23812"/>
                  <a:gd name="connsiteX1" fmla="*/ 35037 w 35037"/>
                  <a:gd name="connsiteY1" fmla="*/ 12382 h 23812"/>
                  <a:gd name="connsiteX2" fmla="*/ 19797 w 35037"/>
                  <a:gd name="connsiteY2" fmla="*/ 23813 h 23812"/>
                  <a:gd name="connsiteX3" fmla="*/ 747 w 35037"/>
                  <a:gd name="connsiteY3" fmla="*/ 4763 h 23812"/>
                  <a:gd name="connsiteX4" fmla="*/ 19797 w 35037"/>
                  <a:gd name="connsiteY4" fmla="*/ 952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037" h="23812">
                    <a:moveTo>
                      <a:pt x="19797" y="952"/>
                    </a:moveTo>
                    <a:cubicBezTo>
                      <a:pt x="23607" y="952"/>
                      <a:pt x="35037" y="4763"/>
                      <a:pt x="35037" y="12382"/>
                    </a:cubicBezTo>
                    <a:cubicBezTo>
                      <a:pt x="35037" y="20002"/>
                      <a:pt x="31227" y="23813"/>
                      <a:pt x="19797" y="23813"/>
                    </a:cubicBezTo>
                    <a:cubicBezTo>
                      <a:pt x="8367" y="23813"/>
                      <a:pt x="-3063" y="12382"/>
                      <a:pt x="747" y="4763"/>
                    </a:cubicBezTo>
                    <a:cubicBezTo>
                      <a:pt x="747" y="-2857"/>
                      <a:pt x="8367" y="952"/>
                      <a:pt x="19797" y="952"/>
                    </a:cubicBezTo>
                    <a:close/>
                  </a:path>
                </a:pathLst>
              </a:custGeom>
              <a:solidFill>
                <a:srgbClr val="9FEE8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78" name="Freeform: Shape 1677">
                <a:extLst>
                  <a:ext uri="{FF2B5EF4-FFF2-40B4-BE49-F238E27FC236}">
                    <a16:creationId xmlns:a16="http://schemas.microsoft.com/office/drawing/2014/main" id="{6B05063F-53BB-A0CD-F2CC-DBF757EFE343}"/>
                  </a:ext>
                </a:extLst>
              </p:cNvPr>
              <p:cNvSpPr/>
              <p:nvPr/>
            </p:nvSpPr>
            <p:spPr>
              <a:xfrm>
                <a:off x="3253741" y="4815840"/>
                <a:ext cx="34290" cy="26669"/>
              </a:xfrm>
              <a:custGeom>
                <a:avLst/>
                <a:gdLst>
                  <a:gd name="connsiteX0" fmla="*/ 0 w 34290"/>
                  <a:gd name="connsiteY0" fmla="*/ 15240 h 26669"/>
                  <a:gd name="connsiteX1" fmla="*/ 22860 w 34290"/>
                  <a:gd name="connsiteY1" fmla="*/ 0 h 26669"/>
                  <a:gd name="connsiteX2" fmla="*/ 34290 w 34290"/>
                  <a:gd name="connsiteY2" fmla="*/ 11430 h 26669"/>
                  <a:gd name="connsiteX3" fmla="*/ 15240 w 34290"/>
                  <a:gd name="connsiteY3" fmla="*/ 26670 h 26669"/>
                  <a:gd name="connsiteX4" fmla="*/ 0 w 34290"/>
                  <a:gd name="connsiteY4" fmla="*/ 15240 h 26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26669">
                    <a:moveTo>
                      <a:pt x="0" y="15240"/>
                    </a:moveTo>
                    <a:cubicBezTo>
                      <a:pt x="0" y="11430"/>
                      <a:pt x="19050" y="0"/>
                      <a:pt x="22860" y="0"/>
                    </a:cubicBezTo>
                    <a:cubicBezTo>
                      <a:pt x="30480" y="0"/>
                      <a:pt x="34290" y="3810"/>
                      <a:pt x="34290" y="11430"/>
                    </a:cubicBezTo>
                    <a:cubicBezTo>
                      <a:pt x="34290" y="19050"/>
                      <a:pt x="22860" y="26670"/>
                      <a:pt x="15240" y="26670"/>
                    </a:cubicBezTo>
                    <a:cubicBezTo>
                      <a:pt x="7620" y="26670"/>
                      <a:pt x="0" y="19050"/>
                      <a:pt x="0" y="15240"/>
                    </a:cubicBezTo>
                    <a:close/>
                  </a:path>
                </a:pathLst>
              </a:custGeom>
              <a:solidFill>
                <a:srgbClr val="9BED7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79" name="Freeform: Shape 1678">
                <a:extLst>
                  <a:ext uri="{FF2B5EF4-FFF2-40B4-BE49-F238E27FC236}">
                    <a16:creationId xmlns:a16="http://schemas.microsoft.com/office/drawing/2014/main" id="{A8F97B29-CB50-C4B3-4C1C-D95A4DE02A3F}"/>
                  </a:ext>
                </a:extLst>
              </p:cNvPr>
              <p:cNvSpPr/>
              <p:nvPr/>
            </p:nvSpPr>
            <p:spPr>
              <a:xfrm>
                <a:off x="3893820" y="5446721"/>
                <a:ext cx="39052" cy="28248"/>
              </a:xfrm>
              <a:custGeom>
                <a:avLst/>
                <a:gdLst>
                  <a:gd name="connsiteX0" fmla="*/ 3810 w 39052"/>
                  <a:gd name="connsiteY0" fmla="*/ 16818 h 28248"/>
                  <a:gd name="connsiteX1" fmla="*/ 26670 w 39052"/>
                  <a:gd name="connsiteY1" fmla="*/ 1578 h 28248"/>
                  <a:gd name="connsiteX2" fmla="*/ 38100 w 39052"/>
                  <a:gd name="connsiteY2" fmla="*/ 5388 h 28248"/>
                  <a:gd name="connsiteX3" fmla="*/ 15240 w 39052"/>
                  <a:gd name="connsiteY3" fmla="*/ 24438 h 28248"/>
                  <a:gd name="connsiteX4" fmla="*/ 0 w 39052"/>
                  <a:gd name="connsiteY4" fmla="*/ 28248 h 28248"/>
                  <a:gd name="connsiteX5" fmla="*/ 3810 w 39052"/>
                  <a:gd name="connsiteY5" fmla="*/ 16818 h 2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052" h="28248">
                    <a:moveTo>
                      <a:pt x="3810" y="16818"/>
                    </a:moveTo>
                    <a:cubicBezTo>
                      <a:pt x="15240" y="13008"/>
                      <a:pt x="15240" y="5388"/>
                      <a:pt x="26670" y="1578"/>
                    </a:cubicBezTo>
                    <a:cubicBezTo>
                      <a:pt x="34290" y="-2232"/>
                      <a:pt x="38100" y="1578"/>
                      <a:pt x="38100" y="5388"/>
                    </a:cubicBezTo>
                    <a:cubicBezTo>
                      <a:pt x="41910" y="20628"/>
                      <a:pt x="34290" y="24438"/>
                      <a:pt x="15240" y="24438"/>
                    </a:cubicBezTo>
                    <a:cubicBezTo>
                      <a:pt x="11430" y="24438"/>
                      <a:pt x="7620" y="24438"/>
                      <a:pt x="0" y="28248"/>
                    </a:cubicBezTo>
                    <a:cubicBezTo>
                      <a:pt x="0" y="24438"/>
                      <a:pt x="0" y="20628"/>
                      <a:pt x="3810" y="16818"/>
                    </a:cubicBezTo>
                    <a:close/>
                  </a:path>
                </a:pathLst>
              </a:custGeom>
              <a:solidFill>
                <a:srgbClr val="B3F29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80" name="Freeform: Shape 1679">
                <a:extLst>
                  <a:ext uri="{FF2B5EF4-FFF2-40B4-BE49-F238E27FC236}">
                    <a16:creationId xmlns:a16="http://schemas.microsoft.com/office/drawing/2014/main" id="{AD057AA4-9208-4E01-B887-0F6D395F5C35}"/>
                  </a:ext>
                </a:extLst>
              </p:cNvPr>
              <p:cNvSpPr/>
              <p:nvPr/>
            </p:nvSpPr>
            <p:spPr>
              <a:xfrm>
                <a:off x="4122420" y="4248150"/>
                <a:ext cx="30480" cy="23873"/>
              </a:xfrm>
              <a:custGeom>
                <a:avLst/>
                <a:gdLst>
                  <a:gd name="connsiteX0" fmla="*/ 0 w 30480"/>
                  <a:gd name="connsiteY0" fmla="*/ 11430 h 23873"/>
                  <a:gd name="connsiteX1" fmla="*/ 15240 w 30480"/>
                  <a:gd name="connsiteY1" fmla="*/ 0 h 23873"/>
                  <a:gd name="connsiteX2" fmla="*/ 30480 w 30480"/>
                  <a:gd name="connsiteY2" fmla="*/ 11430 h 23873"/>
                  <a:gd name="connsiteX3" fmla="*/ 15240 w 30480"/>
                  <a:gd name="connsiteY3" fmla="*/ 22860 h 23873"/>
                  <a:gd name="connsiteX4" fmla="*/ 0 w 30480"/>
                  <a:gd name="connsiteY4" fmla="*/ 11430 h 23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 h="23873">
                    <a:moveTo>
                      <a:pt x="0" y="11430"/>
                    </a:moveTo>
                    <a:cubicBezTo>
                      <a:pt x="0" y="3810"/>
                      <a:pt x="3810" y="0"/>
                      <a:pt x="15240" y="0"/>
                    </a:cubicBezTo>
                    <a:cubicBezTo>
                      <a:pt x="22860" y="0"/>
                      <a:pt x="30480" y="7620"/>
                      <a:pt x="30480" y="11430"/>
                    </a:cubicBezTo>
                    <a:cubicBezTo>
                      <a:pt x="30480" y="19050"/>
                      <a:pt x="22860" y="26670"/>
                      <a:pt x="15240" y="22860"/>
                    </a:cubicBezTo>
                    <a:cubicBezTo>
                      <a:pt x="3810" y="22860"/>
                      <a:pt x="0" y="15240"/>
                      <a:pt x="0" y="11430"/>
                    </a:cubicBezTo>
                    <a:close/>
                  </a:path>
                </a:pathLst>
              </a:custGeom>
              <a:solidFill>
                <a:srgbClr val="A1EF8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81" name="Freeform: Shape 1680">
                <a:extLst>
                  <a:ext uri="{FF2B5EF4-FFF2-40B4-BE49-F238E27FC236}">
                    <a16:creationId xmlns:a16="http://schemas.microsoft.com/office/drawing/2014/main" id="{9C72967F-C453-4870-767A-DA82E7D09793}"/>
                  </a:ext>
                </a:extLst>
              </p:cNvPr>
              <p:cNvSpPr/>
              <p:nvPr/>
            </p:nvSpPr>
            <p:spPr>
              <a:xfrm>
                <a:off x="5844540" y="4796790"/>
                <a:ext cx="34290" cy="26669"/>
              </a:xfrm>
              <a:custGeom>
                <a:avLst/>
                <a:gdLst>
                  <a:gd name="connsiteX0" fmla="*/ 22860 w 34290"/>
                  <a:gd name="connsiteY0" fmla="*/ 26670 h 26669"/>
                  <a:gd name="connsiteX1" fmla="*/ 0 w 34290"/>
                  <a:gd name="connsiteY1" fmla="*/ 7620 h 26669"/>
                  <a:gd name="connsiteX2" fmla="*/ 15240 w 34290"/>
                  <a:gd name="connsiteY2" fmla="*/ 0 h 26669"/>
                  <a:gd name="connsiteX3" fmla="*/ 34290 w 34290"/>
                  <a:gd name="connsiteY3" fmla="*/ 15240 h 26669"/>
                  <a:gd name="connsiteX4" fmla="*/ 22860 w 34290"/>
                  <a:gd name="connsiteY4" fmla="*/ 26670 h 26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26669">
                    <a:moveTo>
                      <a:pt x="22860" y="26670"/>
                    </a:moveTo>
                    <a:cubicBezTo>
                      <a:pt x="11430" y="26670"/>
                      <a:pt x="0" y="15240"/>
                      <a:pt x="0" y="7620"/>
                    </a:cubicBezTo>
                    <a:cubicBezTo>
                      <a:pt x="0" y="0"/>
                      <a:pt x="7620" y="0"/>
                      <a:pt x="15240" y="0"/>
                    </a:cubicBezTo>
                    <a:cubicBezTo>
                      <a:pt x="22860" y="3810"/>
                      <a:pt x="30480" y="7620"/>
                      <a:pt x="34290" y="15240"/>
                    </a:cubicBezTo>
                    <a:cubicBezTo>
                      <a:pt x="34290" y="19050"/>
                      <a:pt x="30480" y="22860"/>
                      <a:pt x="22860" y="26670"/>
                    </a:cubicBezTo>
                    <a:close/>
                  </a:path>
                </a:pathLst>
              </a:custGeom>
              <a:solidFill>
                <a:srgbClr val="C8F5B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82" name="Freeform: Shape 1681">
                <a:extLst>
                  <a:ext uri="{FF2B5EF4-FFF2-40B4-BE49-F238E27FC236}">
                    <a16:creationId xmlns:a16="http://schemas.microsoft.com/office/drawing/2014/main" id="{11B0EC4E-8E06-A0EC-E73D-A597EF1CBE6C}"/>
                  </a:ext>
                </a:extLst>
              </p:cNvPr>
              <p:cNvSpPr/>
              <p:nvPr/>
            </p:nvSpPr>
            <p:spPr>
              <a:xfrm>
                <a:off x="7939274" y="4616767"/>
                <a:ext cx="38866" cy="20002"/>
              </a:xfrm>
              <a:custGeom>
                <a:avLst/>
                <a:gdLst>
                  <a:gd name="connsiteX0" fmla="*/ 16007 w 38866"/>
                  <a:gd name="connsiteY0" fmla="*/ 952 h 20002"/>
                  <a:gd name="connsiteX1" fmla="*/ 27437 w 38866"/>
                  <a:gd name="connsiteY1" fmla="*/ 952 h 20002"/>
                  <a:gd name="connsiteX2" fmla="*/ 38867 w 38866"/>
                  <a:gd name="connsiteY2" fmla="*/ 12383 h 20002"/>
                  <a:gd name="connsiteX3" fmla="*/ 19817 w 38866"/>
                  <a:gd name="connsiteY3" fmla="*/ 20002 h 20002"/>
                  <a:gd name="connsiteX4" fmla="*/ 12197 w 38866"/>
                  <a:gd name="connsiteY4" fmla="*/ 16193 h 20002"/>
                  <a:gd name="connsiteX5" fmla="*/ 767 w 38866"/>
                  <a:gd name="connsiteY5" fmla="*/ 4763 h 20002"/>
                  <a:gd name="connsiteX6" fmla="*/ 16007 w 38866"/>
                  <a:gd name="connsiteY6" fmla="*/ 952 h 20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866" h="20002">
                    <a:moveTo>
                      <a:pt x="16007" y="952"/>
                    </a:moveTo>
                    <a:cubicBezTo>
                      <a:pt x="19817" y="952"/>
                      <a:pt x="23627" y="952"/>
                      <a:pt x="27437" y="952"/>
                    </a:cubicBezTo>
                    <a:cubicBezTo>
                      <a:pt x="35057" y="952"/>
                      <a:pt x="38867" y="8573"/>
                      <a:pt x="38867" y="12383"/>
                    </a:cubicBezTo>
                    <a:cubicBezTo>
                      <a:pt x="35057" y="20002"/>
                      <a:pt x="27437" y="20002"/>
                      <a:pt x="19817" y="20002"/>
                    </a:cubicBezTo>
                    <a:cubicBezTo>
                      <a:pt x="16007" y="20002"/>
                      <a:pt x="16007" y="16193"/>
                      <a:pt x="12197" y="16193"/>
                    </a:cubicBezTo>
                    <a:cubicBezTo>
                      <a:pt x="8387" y="12383"/>
                      <a:pt x="-3043" y="12383"/>
                      <a:pt x="767" y="4763"/>
                    </a:cubicBezTo>
                    <a:cubicBezTo>
                      <a:pt x="767" y="-2857"/>
                      <a:pt x="8387" y="952"/>
                      <a:pt x="16007" y="952"/>
                    </a:cubicBezTo>
                    <a:close/>
                  </a:path>
                </a:pathLst>
              </a:custGeom>
              <a:solidFill>
                <a:srgbClr val="DBF9D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83" name="Freeform: Shape 1682">
                <a:extLst>
                  <a:ext uri="{FF2B5EF4-FFF2-40B4-BE49-F238E27FC236}">
                    <a16:creationId xmlns:a16="http://schemas.microsoft.com/office/drawing/2014/main" id="{5FA9EAEE-F502-D2E3-2A69-F180C9FFE830}"/>
                  </a:ext>
                </a:extLst>
              </p:cNvPr>
              <p:cNvSpPr/>
              <p:nvPr/>
            </p:nvSpPr>
            <p:spPr>
              <a:xfrm>
                <a:off x="2640331" y="5669280"/>
                <a:ext cx="30479" cy="26669"/>
              </a:xfrm>
              <a:custGeom>
                <a:avLst/>
                <a:gdLst>
                  <a:gd name="connsiteX0" fmla="*/ 15240 w 30479"/>
                  <a:gd name="connsiteY0" fmla="*/ 26670 h 26669"/>
                  <a:gd name="connsiteX1" fmla="*/ 0 w 30479"/>
                  <a:gd name="connsiteY1" fmla="*/ 11430 h 26669"/>
                  <a:gd name="connsiteX2" fmla="*/ 15240 w 30479"/>
                  <a:gd name="connsiteY2" fmla="*/ 0 h 26669"/>
                  <a:gd name="connsiteX3" fmla="*/ 30480 w 30479"/>
                  <a:gd name="connsiteY3" fmla="*/ 11430 h 26669"/>
                  <a:gd name="connsiteX4" fmla="*/ 15240 w 30479"/>
                  <a:gd name="connsiteY4" fmla="*/ 26670 h 26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79" h="26669">
                    <a:moveTo>
                      <a:pt x="15240" y="26670"/>
                    </a:moveTo>
                    <a:cubicBezTo>
                      <a:pt x="7620" y="26670"/>
                      <a:pt x="0" y="19050"/>
                      <a:pt x="0" y="11430"/>
                    </a:cubicBezTo>
                    <a:cubicBezTo>
                      <a:pt x="0" y="3810"/>
                      <a:pt x="7620" y="0"/>
                      <a:pt x="15240" y="0"/>
                    </a:cubicBezTo>
                    <a:cubicBezTo>
                      <a:pt x="22860" y="0"/>
                      <a:pt x="30480" y="3810"/>
                      <a:pt x="30480" y="11430"/>
                    </a:cubicBezTo>
                    <a:cubicBezTo>
                      <a:pt x="30480" y="19050"/>
                      <a:pt x="19050" y="26670"/>
                      <a:pt x="15240" y="26670"/>
                    </a:cubicBezTo>
                    <a:close/>
                  </a:path>
                </a:pathLst>
              </a:custGeom>
              <a:solidFill>
                <a:srgbClr val="C6F5B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84" name="Freeform: Shape 1683">
                <a:extLst>
                  <a:ext uri="{FF2B5EF4-FFF2-40B4-BE49-F238E27FC236}">
                    <a16:creationId xmlns:a16="http://schemas.microsoft.com/office/drawing/2014/main" id="{E022737C-088A-BE3F-147A-619145DFE8E0}"/>
                  </a:ext>
                </a:extLst>
              </p:cNvPr>
              <p:cNvSpPr/>
              <p:nvPr/>
            </p:nvSpPr>
            <p:spPr>
              <a:xfrm>
                <a:off x="5726431" y="5105400"/>
                <a:ext cx="30480" cy="23873"/>
              </a:xfrm>
              <a:custGeom>
                <a:avLst/>
                <a:gdLst>
                  <a:gd name="connsiteX0" fmla="*/ 0 w 30480"/>
                  <a:gd name="connsiteY0" fmla="*/ 11430 h 23873"/>
                  <a:gd name="connsiteX1" fmla="*/ 19050 w 30480"/>
                  <a:gd name="connsiteY1" fmla="*/ 0 h 23873"/>
                  <a:gd name="connsiteX2" fmla="*/ 30480 w 30480"/>
                  <a:gd name="connsiteY2" fmla="*/ 11430 h 23873"/>
                  <a:gd name="connsiteX3" fmla="*/ 19050 w 30480"/>
                  <a:gd name="connsiteY3" fmla="*/ 22860 h 23873"/>
                  <a:gd name="connsiteX4" fmla="*/ 0 w 30480"/>
                  <a:gd name="connsiteY4" fmla="*/ 11430 h 23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 h="23873">
                    <a:moveTo>
                      <a:pt x="0" y="11430"/>
                    </a:moveTo>
                    <a:cubicBezTo>
                      <a:pt x="0" y="3810"/>
                      <a:pt x="7620" y="0"/>
                      <a:pt x="19050" y="0"/>
                    </a:cubicBezTo>
                    <a:cubicBezTo>
                      <a:pt x="26670" y="0"/>
                      <a:pt x="30480" y="3810"/>
                      <a:pt x="30480" y="11430"/>
                    </a:cubicBezTo>
                    <a:cubicBezTo>
                      <a:pt x="30480" y="19050"/>
                      <a:pt x="26670" y="22860"/>
                      <a:pt x="19050" y="22860"/>
                    </a:cubicBezTo>
                    <a:cubicBezTo>
                      <a:pt x="7620" y="26670"/>
                      <a:pt x="0" y="19050"/>
                      <a:pt x="0" y="11430"/>
                    </a:cubicBezTo>
                    <a:close/>
                  </a:path>
                </a:pathLst>
              </a:custGeom>
              <a:solidFill>
                <a:srgbClr val="C3F4B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85" name="Freeform: Shape 1684">
                <a:extLst>
                  <a:ext uri="{FF2B5EF4-FFF2-40B4-BE49-F238E27FC236}">
                    <a16:creationId xmlns:a16="http://schemas.microsoft.com/office/drawing/2014/main" id="{7BBC9002-47DA-538A-7416-55C246BBB75D}"/>
                  </a:ext>
                </a:extLst>
              </p:cNvPr>
              <p:cNvSpPr/>
              <p:nvPr/>
            </p:nvSpPr>
            <p:spPr>
              <a:xfrm>
                <a:off x="5513070" y="4895850"/>
                <a:ext cx="30480" cy="27708"/>
              </a:xfrm>
              <a:custGeom>
                <a:avLst/>
                <a:gdLst>
                  <a:gd name="connsiteX0" fmla="*/ 0 w 30480"/>
                  <a:gd name="connsiteY0" fmla="*/ 7620 h 27708"/>
                  <a:gd name="connsiteX1" fmla="*/ 15240 w 30480"/>
                  <a:gd name="connsiteY1" fmla="*/ 0 h 27708"/>
                  <a:gd name="connsiteX2" fmla="*/ 30480 w 30480"/>
                  <a:gd name="connsiteY2" fmla="*/ 19050 h 27708"/>
                  <a:gd name="connsiteX3" fmla="*/ 19050 w 30480"/>
                  <a:gd name="connsiteY3" fmla="*/ 26670 h 27708"/>
                  <a:gd name="connsiteX4" fmla="*/ 0 w 30480"/>
                  <a:gd name="connsiteY4" fmla="*/ 7620 h 277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 h="27708">
                    <a:moveTo>
                      <a:pt x="0" y="7620"/>
                    </a:moveTo>
                    <a:cubicBezTo>
                      <a:pt x="3810" y="0"/>
                      <a:pt x="7620" y="0"/>
                      <a:pt x="15240" y="0"/>
                    </a:cubicBezTo>
                    <a:cubicBezTo>
                      <a:pt x="22860" y="0"/>
                      <a:pt x="30480" y="11430"/>
                      <a:pt x="30480" y="19050"/>
                    </a:cubicBezTo>
                    <a:cubicBezTo>
                      <a:pt x="30480" y="22860"/>
                      <a:pt x="26670" y="30480"/>
                      <a:pt x="19050" y="26670"/>
                    </a:cubicBezTo>
                    <a:cubicBezTo>
                      <a:pt x="11430" y="26670"/>
                      <a:pt x="0" y="15240"/>
                      <a:pt x="0" y="7620"/>
                    </a:cubicBezTo>
                    <a:close/>
                  </a:path>
                </a:pathLst>
              </a:custGeom>
              <a:solidFill>
                <a:srgbClr val="D5F8C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86" name="Freeform: Shape 1685">
                <a:extLst>
                  <a:ext uri="{FF2B5EF4-FFF2-40B4-BE49-F238E27FC236}">
                    <a16:creationId xmlns:a16="http://schemas.microsoft.com/office/drawing/2014/main" id="{3A770ADA-E4D0-F713-A254-74E756929602}"/>
                  </a:ext>
                </a:extLst>
              </p:cNvPr>
              <p:cNvSpPr/>
              <p:nvPr/>
            </p:nvSpPr>
            <p:spPr>
              <a:xfrm>
                <a:off x="8328661" y="5238750"/>
                <a:ext cx="34289" cy="22860"/>
              </a:xfrm>
              <a:custGeom>
                <a:avLst/>
                <a:gdLst>
                  <a:gd name="connsiteX0" fmla="*/ 15240 w 34289"/>
                  <a:gd name="connsiteY0" fmla="*/ 22860 h 22860"/>
                  <a:gd name="connsiteX1" fmla="*/ 0 w 34289"/>
                  <a:gd name="connsiteY1" fmla="*/ 11430 h 22860"/>
                  <a:gd name="connsiteX2" fmla="*/ 19050 w 34289"/>
                  <a:gd name="connsiteY2" fmla="*/ 0 h 22860"/>
                  <a:gd name="connsiteX3" fmla="*/ 34290 w 34289"/>
                  <a:gd name="connsiteY3" fmla="*/ 11430 h 22860"/>
                  <a:gd name="connsiteX4" fmla="*/ 15240 w 34289"/>
                  <a:gd name="connsiteY4" fmla="*/ 22860 h 22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89" h="22860">
                    <a:moveTo>
                      <a:pt x="15240" y="22860"/>
                    </a:moveTo>
                    <a:cubicBezTo>
                      <a:pt x="7620" y="22860"/>
                      <a:pt x="0" y="19050"/>
                      <a:pt x="0" y="11430"/>
                    </a:cubicBezTo>
                    <a:cubicBezTo>
                      <a:pt x="0" y="3810"/>
                      <a:pt x="7620" y="0"/>
                      <a:pt x="19050" y="0"/>
                    </a:cubicBezTo>
                    <a:cubicBezTo>
                      <a:pt x="26670" y="0"/>
                      <a:pt x="34290" y="3810"/>
                      <a:pt x="34290" y="11430"/>
                    </a:cubicBezTo>
                    <a:cubicBezTo>
                      <a:pt x="30480" y="19050"/>
                      <a:pt x="22860" y="19050"/>
                      <a:pt x="15240" y="22860"/>
                    </a:cubicBezTo>
                    <a:close/>
                  </a:path>
                </a:pathLst>
              </a:custGeom>
              <a:solidFill>
                <a:srgbClr val="8BEB6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87" name="Freeform: Shape 1686">
                <a:extLst>
                  <a:ext uri="{FF2B5EF4-FFF2-40B4-BE49-F238E27FC236}">
                    <a16:creationId xmlns:a16="http://schemas.microsoft.com/office/drawing/2014/main" id="{135179DC-0FAA-8BF1-75DC-DA993E4A13BF}"/>
                  </a:ext>
                </a:extLst>
              </p:cNvPr>
              <p:cNvSpPr/>
              <p:nvPr/>
            </p:nvSpPr>
            <p:spPr>
              <a:xfrm>
                <a:off x="4033752" y="4949189"/>
                <a:ext cx="36823" cy="23812"/>
              </a:xfrm>
              <a:custGeom>
                <a:avLst/>
                <a:gdLst>
                  <a:gd name="connsiteX0" fmla="*/ 12468 w 36823"/>
                  <a:gd name="connsiteY0" fmla="*/ 0 h 23812"/>
                  <a:gd name="connsiteX1" fmla="*/ 27708 w 36823"/>
                  <a:gd name="connsiteY1" fmla="*/ 3810 h 23812"/>
                  <a:gd name="connsiteX2" fmla="*/ 35328 w 36823"/>
                  <a:gd name="connsiteY2" fmla="*/ 19050 h 23812"/>
                  <a:gd name="connsiteX3" fmla="*/ 20088 w 36823"/>
                  <a:gd name="connsiteY3" fmla="*/ 22860 h 23812"/>
                  <a:gd name="connsiteX4" fmla="*/ 8658 w 36823"/>
                  <a:gd name="connsiteY4" fmla="*/ 15240 h 23812"/>
                  <a:gd name="connsiteX5" fmla="*/ 1038 w 36823"/>
                  <a:gd name="connsiteY5" fmla="*/ 3810 h 23812"/>
                  <a:gd name="connsiteX6" fmla="*/ 12468 w 36823"/>
                  <a:gd name="connsiteY6"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823" h="23812">
                    <a:moveTo>
                      <a:pt x="12468" y="0"/>
                    </a:moveTo>
                    <a:cubicBezTo>
                      <a:pt x="16278" y="0"/>
                      <a:pt x="20088" y="0"/>
                      <a:pt x="27708" y="3810"/>
                    </a:cubicBezTo>
                    <a:cubicBezTo>
                      <a:pt x="35328" y="7620"/>
                      <a:pt x="39138" y="11430"/>
                      <a:pt x="35328" y="19050"/>
                    </a:cubicBezTo>
                    <a:cubicBezTo>
                      <a:pt x="31518" y="26670"/>
                      <a:pt x="23898" y="22860"/>
                      <a:pt x="20088" y="22860"/>
                    </a:cubicBezTo>
                    <a:cubicBezTo>
                      <a:pt x="16278" y="22860"/>
                      <a:pt x="12468" y="19050"/>
                      <a:pt x="8658" y="15240"/>
                    </a:cubicBezTo>
                    <a:cubicBezTo>
                      <a:pt x="4848" y="11430"/>
                      <a:pt x="-2772" y="11430"/>
                      <a:pt x="1038" y="3810"/>
                    </a:cubicBezTo>
                    <a:cubicBezTo>
                      <a:pt x="1038" y="0"/>
                      <a:pt x="8658" y="0"/>
                      <a:pt x="12468" y="0"/>
                    </a:cubicBezTo>
                    <a:close/>
                  </a:path>
                </a:pathLst>
              </a:custGeom>
              <a:solidFill>
                <a:srgbClr val="AAF08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88" name="Freeform: Shape 1687">
                <a:extLst>
                  <a:ext uri="{FF2B5EF4-FFF2-40B4-BE49-F238E27FC236}">
                    <a16:creationId xmlns:a16="http://schemas.microsoft.com/office/drawing/2014/main" id="{5853FB3B-DEC5-8ABB-D0A0-E13E66EC0B47}"/>
                  </a:ext>
                </a:extLst>
              </p:cNvPr>
              <p:cNvSpPr/>
              <p:nvPr/>
            </p:nvSpPr>
            <p:spPr>
              <a:xfrm>
                <a:off x="6766561" y="4796790"/>
                <a:ext cx="36792" cy="22859"/>
              </a:xfrm>
              <a:custGeom>
                <a:avLst/>
                <a:gdLst>
                  <a:gd name="connsiteX0" fmla="*/ 11430 w 36792"/>
                  <a:gd name="connsiteY0" fmla="*/ 22860 h 22859"/>
                  <a:gd name="connsiteX1" fmla="*/ 0 w 36792"/>
                  <a:gd name="connsiteY1" fmla="*/ 11430 h 22859"/>
                  <a:gd name="connsiteX2" fmla="*/ 15240 w 36792"/>
                  <a:gd name="connsiteY2" fmla="*/ 0 h 22859"/>
                  <a:gd name="connsiteX3" fmla="*/ 34290 w 36792"/>
                  <a:gd name="connsiteY3" fmla="*/ 7620 h 22859"/>
                  <a:gd name="connsiteX4" fmla="*/ 30480 w 36792"/>
                  <a:gd name="connsiteY4" fmla="*/ 15240 h 22859"/>
                  <a:gd name="connsiteX5" fmla="*/ 11430 w 36792"/>
                  <a:gd name="connsiteY5" fmla="*/ 22860 h 2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92" h="22859">
                    <a:moveTo>
                      <a:pt x="11430" y="22860"/>
                    </a:moveTo>
                    <a:cubicBezTo>
                      <a:pt x="3810" y="22860"/>
                      <a:pt x="0" y="19050"/>
                      <a:pt x="0" y="11430"/>
                    </a:cubicBezTo>
                    <a:cubicBezTo>
                      <a:pt x="0" y="3810"/>
                      <a:pt x="7620" y="0"/>
                      <a:pt x="15240" y="0"/>
                    </a:cubicBezTo>
                    <a:cubicBezTo>
                      <a:pt x="22860" y="0"/>
                      <a:pt x="30480" y="3810"/>
                      <a:pt x="34290" y="7620"/>
                    </a:cubicBezTo>
                    <a:cubicBezTo>
                      <a:pt x="38100" y="11430"/>
                      <a:pt x="38100" y="15240"/>
                      <a:pt x="30480" y="15240"/>
                    </a:cubicBezTo>
                    <a:cubicBezTo>
                      <a:pt x="22860" y="19050"/>
                      <a:pt x="15240" y="19050"/>
                      <a:pt x="11430" y="22860"/>
                    </a:cubicBezTo>
                    <a:close/>
                  </a:path>
                </a:pathLst>
              </a:custGeom>
              <a:solidFill>
                <a:srgbClr val="C1F4A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89" name="Freeform: Shape 1688">
                <a:extLst>
                  <a:ext uri="{FF2B5EF4-FFF2-40B4-BE49-F238E27FC236}">
                    <a16:creationId xmlns:a16="http://schemas.microsoft.com/office/drawing/2014/main" id="{DD9D4D16-3766-A375-4B15-C402BEBA6DDA}"/>
                  </a:ext>
                </a:extLst>
              </p:cNvPr>
              <p:cNvSpPr/>
              <p:nvPr/>
            </p:nvSpPr>
            <p:spPr>
              <a:xfrm>
                <a:off x="5120640" y="4720590"/>
                <a:ext cx="39678" cy="26669"/>
              </a:xfrm>
              <a:custGeom>
                <a:avLst/>
                <a:gdLst>
                  <a:gd name="connsiteX0" fmla="*/ 30480 w 39678"/>
                  <a:gd name="connsiteY0" fmla="*/ 26670 h 26669"/>
                  <a:gd name="connsiteX1" fmla="*/ 0 w 39678"/>
                  <a:gd name="connsiteY1" fmla="*/ 7620 h 26669"/>
                  <a:gd name="connsiteX2" fmla="*/ 0 w 39678"/>
                  <a:gd name="connsiteY2" fmla="*/ 3810 h 26669"/>
                  <a:gd name="connsiteX3" fmla="*/ 7620 w 39678"/>
                  <a:gd name="connsiteY3" fmla="*/ 0 h 26669"/>
                  <a:gd name="connsiteX4" fmla="*/ 34290 w 39678"/>
                  <a:gd name="connsiteY4" fmla="*/ 11430 h 26669"/>
                  <a:gd name="connsiteX5" fmla="*/ 38100 w 39678"/>
                  <a:gd name="connsiteY5" fmla="*/ 22860 h 26669"/>
                  <a:gd name="connsiteX6" fmla="*/ 30480 w 39678"/>
                  <a:gd name="connsiteY6" fmla="*/ 26670 h 2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78" h="26669">
                    <a:moveTo>
                      <a:pt x="30480" y="26670"/>
                    </a:moveTo>
                    <a:cubicBezTo>
                      <a:pt x="19050" y="26670"/>
                      <a:pt x="11430" y="15240"/>
                      <a:pt x="0" y="7620"/>
                    </a:cubicBezTo>
                    <a:cubicBezTo>
                      <a:pt x="0" y="7620"/>
                      <a:pt x="0" y="3810"/>
                      <a:pt x="0" y="3810"/>
                    </a:cubicBezTo>
                    <a:cubicBezTo>
                      <a:pt x="0" y="0"/>
                      <a:pt x="3810" y="0"/>
                      <a:pt x="7620" y="0"/>
                    </a:cubicBezTo>
                    <a:cubicBezTo>
                      <a:pt x="15240" y="3810"/>
                      <a:pt x="26670" y="7620"/>
                      <a:pt x="34290" y="11430"/>
                    </a:cubicBezTo>
                    <a:cubicBezTo>
                      <a:pt x="38100" y="15240"/>
                      <a:pt x="41910" y="19050"/>
                      <a:pt x="38100" y="22860"/>
                    </a:cubicBezTo>
                    <a:cubicBezTo>
                      <a:pt x="38100" y="26670"/>
                      <a:pt x="34290" y="26670"/>
                      <a:pt x="30480" y="26670"/>
                    </a:cubicBezTo>
                    <a:close/>
                  </a:path>
                </a:pathLst>
              </a:custGeom>
              <a:solidFill>
                <a:srgbClr val="BEF4A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90" name="Freeform: Shape 1689">
                <a:extLst>
                  <a:ext uri="{FF2B5EF4-FFF2-40B4-BE49-F238E27FC236}">
                    <a16:creationId xmlns:a16="http://schemas.microsoft.com/office/drawing/2014/main" id="{107161A4-AF33-39D4-B412-0695C60E9E08}"/>
                  </a:ext>
                </a:extLst>
              </p:cNvPr>
              <p:cNvSpPr/>
              <p:nvPr/>
            </p:nvSpPr>
            <p:spPr>
              <a:xfrm>
                <a:off x="6037812" y="4705350"/>
                <a:ext cx="46758" cy="20628"/>
              </a:xfrm>
              <a:custGeom>
                <a:avLst/>
                <a:gdLst>
                  <a:gd name="connsiteX0" fmla="*/ 39138 w 46758"/>
                  <a:gd name="connsiteY0" fmla="*/ 0 h 20628"/>
                  <a:gd name="connsiteX1" fmla="*/ 46758 w 46758"/>
                  <a:gd name="connsiteY1" fmla="*/ 3810 h 20628"/>
                  <a:gd name="connsiteX2" fmla="*/ 42949 w 46758"/>
                  <a:gd name="connsiteY2" fmla="*/ 7620 h 20628"/>
                  <a:gd name="connsiteX3" fmla="*/ 20088 w 46758"/>
                  <a:gd name="connsiteY3" fmla="*/ 19050 h 20628"/>
                  <a:gd name="connsiteX4" fmla="*/ 1038 w 46758"/>
                  <a:gd name="connsiteY4" fmla="*/ 15240 h 20628"/>
                  <a:gd name="connsiteX5" fmla="*/ 8658 w 46758"/>
                  <a:gd name="connsiteY5" fmla="*/ 3810 h 20628"/>
                  <a:gd name="connsiteX6" fmla="*/ 39138 w 46758"/>
                  <a:gd name="connsiteY6" fmla="*/ 0 h 2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758" h="20628">
                    <a:moveTo>
                      <a:pt x="39138" y="0"/>
                    </a:moveTo>
                    <a:cubicBezTo>
                      <a:pt x="42949" y="0"/>
                      <a:pt x="46758" y="3810"/>
                      <a:pt x="46758" y="3810"/>
                    </a:cubicBezTo>
                    <a:cubicBezTo>
                      <a:pt x="46758" y="3810"/>
                      <a:pt x="46758" y="7620"/>
                      <a:pt x="42949" y="7620"/>
                    </a:cubicBezTo>
                    <a:cubicBezTo>
                      <a:pt x="35328" y="11430"/>
                      <a:pt x="27708" y="15240"/>
                      <a:pt x="20088" y="19050"/>
                    </a:cubicBezTo>
                    <a:cubicBezTo>
                      <a:pt x="16278" y="22860"/>
                      <a:pt x="4849" y="19050"/>
                      <a:pt x="1038" y="15240"/>
                    </a:cubicBezTo>
                    <a:cubicBezTo>
                      <a:pt x="-2772" y="7620"/>
                      <a:pt x="4849" y="7620"/>
                      <a:pt x="8658" y="3810"/>
                    </a:cubicBezTo>
                    <a:cubicBezTo>
                      <a:pt x="20088" y="3810"/>
                      <a:pt x="31519" y="3810"/>
                      <a:pt x="39138" y="0"/>
                    </a:cubicBezTo>
                    <a:close/>
                  </a:path>
                </a:pathLst>
              </a:custGeom>
              <a:solidFill>
                <a:srgbClr val="C6F5B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91" name="Freeform: Shape 1690">
                <a:extLst>
                  <a:ext uri="{FF2B5EF4-FFF2-40B4-BE49-F238E27FC236}">
                    <a16:creationId xmlns:a16="http://schemas.microsoft.com/office/drawing/2014/main" id="{C959BD7E-7F5D-ADDE-F75D-9CC2BE3F0C8C}"/>
                  </a:ext>
                </a:extLst>
              </p:cNvPr>
              <p:cNvSpPr/>
              <p:nvPr/>
            </p:nvSpPr>
            <p:spPr>
              <a:xfrm>
                <a:off x="2459682" y="5784532"/>
                <a:ext cx="39678" cy="33337"/>
              </a:xfrm>
              <a:custGeom>
                <a:avLst/>
                <a:gdLst>
                  <a:gd name="connsiteX0" fmla="*/ 5388 w 39678"/>
                  <a:gd name="connsiteY0" fmla="*/ 33337 h 33337"/>
                  <a:gd name="connsiteX1" fmla="*/ 1578 w 39678"/>
                  <a:gd name="connsiteY1" fmla="*/ 25717 h 33337"/>
                  <a:gd name="connsiteX2" fmla="*/ 20628 w 39678"/>
                  <a:gd name="connsiteY2" fmla="*/ 2857 h 33337"/>
                  <a:gd name="connsiteX3" fmla="*/ 35868 w 39678"/>
                  <a:gd name="connsiteY3" fmla="*/ 2857 h 33337"/>
                  <a:gd name="connsiteX4" fmla="*/ 39678 w 39678"/>
                  <a:gd name="connsiteY4" fmla="*/ 14287 h 33337"/>
                  <a:gd name="connsiteX5" fmla="*/ 5388 w 39678"/>
                  <a:gd name="connsiteY5" fmla="*/ 33337 h 3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78" h="33337">
                    <a:moveTo>
                      <a:pt x="5388" y="33337"/>
                    </a:moveTo>
                    <a:cubicBezTo>
                      <a:pt x="1578" y="33337"/>
                      <a:pt x="-2232" y="29528"/>
                      <a:pt x="1578" y="25717"/>
                    </a:cubicBezTo>
                    <a:cubicBezTo>
                      <a:pt x="9198" y="18098"/>
                      <a:pt x="9198" y="10478"/>
                      <a:pt x="20628" y="2857"/>
                    </a:cubicBezTo>
                    <a:cubicBezTo>
                      <a:pt x="24438" y="-952"/>
                      <a:pt x="28248" y="-952"/>
                      <a:pt x="35868" y="2857"/>
                    </a:cubicBezTo>
                    <a:cubicBezTo>
                      <a:pt x="39678" y="6667"/>
                      <a:pt x="39678" y="10478"/>
                      <a:pt x="39678" y="14287"/>
                    </a:cubicBezTo>
                    <a:cubicBezTo>
                      <a:pt x="35868" y="21907"/>
                      <a:pt x="13008" y="33337"/>
                      <a:pt x="5388" y="33337"/>
                    </a:cubicBezTo>
                    <a:close/>
                  </a:path>
                </a:pathLst>
              </a:custGeom>
              <a:solidFill>
                <a:srgbClr val="C6F5B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92" name="Freeform: Shape 1691">
                <a:extLst>
                  <a:ext uri="{FF2B5EF4-FFF2-40B4-BE49-F238E27FC236}">
                    <a16:creationId xmlns:a16="http://schemas.microsoft.com/office/drawing/2014/main" id="{E6AC22B6-46E3-6455-96C3-9AA57B2BAE9A}"/>
                  </a:ext>
                </a:extLst>
              </p:cNvPr>
              <p:cNvSpPr/>
              <p:nvPr/>
            </p:nvSpPr>
            <p:spPr>
              <a:xfrm>
                <a:off x="4812031" y="5814060"/>
                <a:ext cx="30479" cy="22859"/>
              </a:xfrm>
              <a:custGeom>
                <a:avLst/>
                <a:gdLst>
                  <a:gd name="connsiteX0" fmla="*/ 0 w 30479"/>
                  <a:gd name="connsiteY0" fmla="*/ 22860 h 22859"/>
                  <a:gd name="connsiteX1" fmla="*/ 19050 w 30479"/>
                  <a:gd name="connsiteY1" fmla="*/ 0 h 22859"/>
                  <a:gd name="connsiteX2" fmla="*/ 30480 w 30479"/>
                  <a:gd name="connsiteY2" fmla="*/ 7620 h 22859"/>
                  <a:gd name="connsiteX3" fmla="*/ 19050 w 30479"/>
                  <a:gd name="connsiteY3" fmla="*/ 19050 h 22859"/>
                  <a:gd name="connsiteX4" fmla="*/ 0 w 30479"/>
                  <a:gd name="connsiteY4" fmla="*/ 2286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79" h="22859">
                    <a:moveTo>
                      <a:pt x="0" y="22860"/>
                    </a:moveTo>
                    <a:cubicBezTo>
                      <a:pt x="3810" y="3810"/>
                      <a:pt x="7620" y="0"/>
                      <a:pt x="19050" y="0"/>
                    </a:cubicBezTo>
                    <a:cubicBezTo>
                      <a:pt x="26670" y="0"/>
                      <a:pt x="30480" y="3810"/>
                      <a:pt x="30480" y="7620"/>
                    </a:cubicBezTo>
                    <a:cubicBezTo>
                      <a:pt x="30480" y="15240"/>
                      <a:pt x="30480" y="19050"/>
                      <a:pt x="19050" y="19050"/>
                    </a:cubicBezTo>
                    <a:cubicBezTo>
                      <a:pt x="15240" y="22860"/>
                      <a:pt x="7620" y="22860"/>
                      <a:pt x="0" y="22860"/>
                    </a:cubicBezTo>
                    <a:close/>
                  </a:path>
                </a:pathLst>
              </a:custGeom>
              <a:solidFill>
                <a:srgbClr val="C1F4A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93" name="Freeform: Shape 1692">
                <a:extLst>
                  <a:ext uri="{FF2B5EF4-FFF2-40B4-BE49-F238E27FC236}">
                    <a16:creationId xmlns:a16="http://schemas.microsoft.com/office/drawing/2014/main" id="{0289C982-2A02-C2E5-3FB8-37BC4FE9A330}"/>
                  </a:ext>
                </a:extLst>
              </p:cNvPr>
              <p:cNvSpPr/>
              <p:nvPr/>
            </p:nvSpPr>
            <p:spPr>
              <a:xfrm>
                <a:off x="5414011" y="4168140"/>
                <a:ext cx="53339" cy="15240"/>
              </a:xfrm>
              <a:custGeom>
                <a:avLst/>
                <a:gdLst>
                  <a:gd name="connsiteX0" fmla="*/ 0 w 53339"/>
                  <a:gd name="connsiteY0" fmla="*/ 0 h 15240"/>
                  <a:gd name="connsiteX1" fmla="*/ 45720 w 53339"/>
                  <a:gd name="connsiteY1" fmla="*/ 3810 h 15240"/>
                  <a:gd name="connsiteX2" fmla="*/ 53340 w 53339"/>
                  <a:gd name="connsiteY2" fmla="*/ 11430 h 15240"/>
                  <a:gd name="connsiteX3" fmla="*/ 41910 w 53339"/>
                  <a:gd name="connsiteY3" fmla="*/ 15240 h 15240"/>
                  <a:gd name="connsiteX4" fmla="*/ 0 w 53339"/>
                  <a:gd name="connsiteY4" fmla="*/ 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39" h="15240">
                    <a:moveTo>
                      <a:pt x="0" y="0"/>
                    </a:moveTo>
                    <a:cubicBezTo>
                      <a:pt x="15240" y="0"/>
                      <a:pt x="30480" y="0"/>
                      <a:pt x="45720" y="3810"/>
                    </a:cubicBezTo>
                    <a:cubicBezTo>
                      <a:pt x="49530" y="3810"/>
                      <a:pt x="53340" y="7620"/>
                      <a:pt x="53340" y="11430"/>
                    </a:cubicBezTo>
                    <a:cubicBezTo>
                      <a:pt x="53340" y="15240"/>
                      <a:pt x="45720" y="15240"/>
                      <a:pt x="41910" y="15240"/>
                    </a:cubicBezTo>
                    <a:cubicBezTo>
                      <a:pt x="22860" y="15240"/>
                      <a:pt x="15240" y="3810"/>
                      <a:pt x="0" y="0"/>
                    </a:cubicBezTo>
                    <a:close/>
                  </a:path>
                </a:pathLst>
              </a:custGeom>
              <a:solidFill>
                <a:srgbClr val="D6F8C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94" name="Freeform: Shape 1693">
                <a:extLst>
                  <a:ext uri="{FF2B5EF4-FFF2-40B4-BE49-F238E27FC236}">
                    <a16:creationId xmlns:a16="http://schemas.microsoft.com/office/drawing/2014/main" id="{4D5EAD9C-DFF7-D63C-D532-9BD7E80BD636}"/>
                  </a:ext>
                </a:extLst>
              </p:cNvPr>
              <p:cNvSpPr/>
              <p:nvPr/>
            </p:nvSpPr>
            <p:spPr>
              <a:xfrm>
                <a:off x="6076951" y="3694708"/>
                <a:ext cx="38689" cy="29239"/>
              </a:xfrm>
              <a:custGeom>
                <a:avLst/>
                <a:gdLst>
                  <a:gd name="connsiteX0" fmla="*/ 0 w 38689"/>
                  <a:gd name="connsiteY0" fmla="*/ 991 h 29239"/>
                  <a:gd name="connsiteX1" fmla="*/ 34290 w 38689"/>
                  <a:gd name="connsiteY1" fmla="*/ 16231 h 29239"/>
                  <a:gd name="connsiteX2" fmla="*/ 34290 w 38689"/>
                  <a:gd name="connsiteY2" fmla="*/ 27661 h 29239"/>
                  <a:gd name="connsiteX3" fmla="*/ 19050 w 38689"/>
                  <a:gd name="connsiteY3" fmla="*/ 23851 h 29239"/>
                  <a:gd name="connsiteX4" fmla="*/ 0 w 38689"/>
                  <a:gd name="connsiteY4" fmla="*/ 991 h 29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89" h="29239">
                    <a:moveTo>
                      <a:pt x="0" y="991"/>
                    </a:moveTo>
                    <a:cubicBezTo>
                      <a:pt x="19050" y="-2819"/>
                      <a:pt x="26670" y="4801"/>
                      <a:pt x="34290" y="16231"/>
                    </a:cubicBezTo>
                    <a:cubicBezTo>
                      <a:pt x="38100" y="20041"/>
                      <a:pt x="41910" y="23851"/>
                      <a:pt x="34290" y="27661"/>
                    </a:cubicBezTo>
                    <a:cubicBezTo>
                      <a:pt x="30480" y="31471"/>
                      <a:pt x="22860" y="27661"/>
                      <a:pt x="19050" y="23851"/>
                    </a:cubicBezTo>
                    <a:cubicBezTo>
                      <a:pt x="11430" y="16231"/>
                      <a:pt x="7620" y="8611"/>
                      <a:pt x="0" y="991"/>
                    </a:cubicBezTo>
                    <a:close/>
                  </a:path>
                </a:pathLst>
              </a:custGeom>
              <a:solidFill>
                <a:srgbClr val="DDF9D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95" name="Freeform: Shape 1694">
                <a:extLst>
                  <a:ext uri="{FF2B5EF4-FFF2-40B4-BE49-F238E27FC236}">
                    <a16:creationId xmlns:a16="http://schemas.microsoft.com/office/drawing/2014/main" id="{D6340259-27C9-E652-D9AC-EC5608F9D736}"/>
                  </a:ext>
                </a:extLst>
              </p:cNvPr>
              <p:cNvSpPr/>
              <p:nvPr/>
            </p:nvSpPr>
            <p:spPr>
              <a:xfrm>
                <a:off x="3741420" y="4594859"/>
                <a:ext cx="38100" cy="22859"/>
              </a:xfrm>
              <a:custGeom>
                <a:avLst/>
                <a:gdLst>
                  <a:gd name="connsiteX0" fmla="*/ 0 w 38100"/>
                  <a:gd name="connsiteY0" fmla="*/ 11430 h 22859"/>
                  <a:gd name="connsiteX1" fmla="*/ 3810 w 38100"/>
                  <a:gd name="connsiteY1" fmla="*/ 7620 h 22859"/>
                  <a:gd name="connsiteX2" fmla="*/ 22860 w 38100"/>
                  <a:gd name="connsiteY2" fmla="*/ 0 h 22859"/>
                  <a:gd name="connsiteX3" fmla="*/ 34290 w 38100"/>
                  <a:gd name="connsiteY3" fmla="*/ 3810 h 22859"/>
                  <a:gd name="connsiteX4" fmla="*/ 38100 w 38100"/>
                  <a:gd name="connsiteY4" fmla="*/ 15240 h 22859"/>
                  <a:gd name="connsiteX5" fmla="*/ 11430 w 38100"/>
                  <a:gd name="connsiteY5" fmla="*/ 22860 h 22859"/>
                  <a:gd name="connsiteX6" fmla="*/ 0 w 38100"/>
                  <a:gd name="connsiteY6" fmla="*/ 11430 h 2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100" h="22859">
                    <a:moveTo>
                      <a:pt x="0" y="11430"/>
                    </a:moveTo>
                    <a:cubicBezTo>
                      <a:pt x="0" y="7620"/>
                      <a:pt x="0" y="7620"/>
                      <a:pt x="3810" y="7620"/>
                    </a:cubicBezTo>
                    <a:cubicBezTo>
                      <a:pt x="11430" y="3810"/>
                      <a:pt x="15240" y="0"/>
                      <a:pt x="22860" y="0"/>
                    </a:cubicBezTo>
                    <a:cubicBezTo>
                      <a:pt x="26670" y="0"/>
                      <a:pt x="30480" y="0"/>
                      <a:pt x="34290" y="3810"/>
                    </a:cubicBezTo>
                    <a:cubicBezTo>
                      <a:pt x="38100" y="7620"/>
                      <a:pt x="38100" y="11430"/>
                      <a:pt x="38100" y="15240"/>
                    </a:cubicBezTo>
                    <a:cubicBezTo>
                      <a:pt x="34290" y="26670"/>
                      <a:pt x="19050" y="19050"/>
                      <a:pt x="11430" y="22860"/>
                    </a:cubicBezTo>
                    <a:cubicBezTo>
                      <a:pt x="7620" y="19050"/>
                      <a:pt x="0" y="15240"/>
                      <a:pt x="0" y="11430"/>
                    </a:cubicBezTo>
                    <a:close/>
                  </a:path>
                </a:pathLst>
              </a:custGeom>
              <a:solidFill>
                <a:srgbClr val="AFF19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96" name="Freeform: Shape 1695">
                <a:extLst>
                  <a:ext uri="{FF2B5EF4-FFF2-40B4-BE49-F238E27FC236}">
                    <a16:creationId xmlns:a16="http://schemas.microsoft.com/office/drawing/2014/main" id="{5DC05913-A3C8-8316-2FA8-E3FD198F5826}"/>
                  </a:ext>
                </a:extLst>
              </p:cNvPr>
              <p:cNvSpPr/>
              <p:nvPr/>
            </p:nvSpPr>
            <p:spPr>
              <a:xfrm>
                <a:off x="6351270" y="5181600"/>
                <a:ext cx="30480" cy="30480"/>
              </a:xfrm>
              <a:custGeom>
                <a:avLst/>
                <a:gdLst>
                  <a:gd name="connsiteX0" fmla="*/ 0 w 30480"/>
                  <a:gd name="connsiteY0" fmla="*/ 7620 h 30480"/>
                  <a:gd name="connsiteX1" fmla="*/ 15240 w 30480"/>
                  <a:gd name="connsiteY1" fmla="*/ 0 h 30480"/>
                  <a:gd name="connsiteX2" fmla="*/ 22860 w 30480"/>
                  <a:gd name="connsiteY2" fmla="*/ 7620 h 30480"/>
                  <a:gd name="connsiteX3" fmla="*/ 30480 w 30480"/>
                  <a:gd name="connsiteY3" fmla="*/ 22860 h 30480"/>
                  <a:gd name="connsiteX4" fmla="*/ 22860 w 30480"/>
                  <a:gd name="connsiteY4" fmla="*/ 30480 h 30480"/>
                  <a:gd name="connsiteX5" fmla="*/ 0 w 30480"/>
                  <a:gd name="connsiteY5" fmla="*/ 7620 h 3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80" h="30480">
                    <a:moveTo>
                      <a:pt x="0" y="7620"/>
                    </a:moveTo>
                    <a:cubicBezTo>
                      <a:pt x="0" y="0"/>
                      <a:pt x="7620" y="0"/>
                      <a:pt x="15240" y="0"/>
                    </a:cubicBezTo>
                    <a:cubicBezTo>
                      <a:pt x="22860" y="0"/>
                      <a:pt x="26670" y="3810"/>
                      <a:pt x="22860" y="7620"/>
                    </a:cubicBezTo>
                    <a:cubicBezTo>
                      <a:pt x="19050" y="15240"/>
                      <a:pt x="30480" y="19050"/>
                      <a:pt x="30480" y="22860"/>
                    </a:cubicBezTo>
                    <a:cubicBezTo>
                      <a:pt x="30480" y="26670"/>
                      <a:pt x="26670" y="30480"/>
                      <a:pt x="22860" y="30480"/>
                    </a:cubicBezTo>
                    <a:cubicBezTo>
                      <a:pt x="15240" y="30480"/>
                      <a:pt x="0" y="11430"/>
                      <a:pt x="0" y="7620"/>
                    </a:cubicBezTo>
                    <a:close/>
                  </a:path>
                </a:pathLst>
              </a:custGeom>
              <a:solidFill>
                <a:srgbClr val="C7F5B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97" name="Freeform: Shape 1696">
                <a:extLst>
                  <a:ext uri="{FF2B5EF4-FFF2-40B4-BE49-F238E27FC236}">
                    <a16:creationId xmlns:a16="http://schemas.microsoft.com/office/drawing/2014/main" id="{976C9065-CDB0-455D-1E9E-351989A46872}"/>
                  </a:ext>
                </a:extLst>
              </p:cNvPr>
              <p:cNvSpPr/>
              <p:nvPr/>
            </p:nvSpPr>
            <p:spPr>
              <a:xfrm>
                <a:off x="3261360" y="5295900"/>
                <a:ext cx="34290" cy="20628"/>
              </a:xfrm>
              <a:custGeom>
                <a:avLst/>
                <a:gdLst>
                  <a:gd name="connsiteX0" fmla="*/ 15240 w 34290"/>
                  <a:gd name="connsiteY0" fmla="*/ 0 h 20628"/>
                  <a:gd name="connsiteX1" fmla="*/ 34290 w 34290"/>
                  <a:gd name="connsiteY1" fmla="*/ 11430 h 20628"/>
                  <a:gd name="connsiteX2" fmla="*/ 30480 w 34290"/>
                  <a:gd name="connsiteY2" fmla="*/ 19050 h 20628"/>
                  <a:gd name="connsiteX3" fmla="*/ 7620 w 34290"/>
                  <a:gd name="connsiteY3" fmla="*/ 15240 h 20628"/>
                  <a:gd name="connsiteX4" fmla="*/ 0 w 34290"/>
                  <a:gd name="connsiteY4" fmla="*/ 3810 h 20628"/>
                  <a:gd name="connsiteX5" fmla="*/ 15240 w 34290"/>
                  <a:gd name="connsiteY5" fmla="*/ 0 h 2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90" h="20628">
                    <a:moveTo>
                      <a:pt x="15240" y="0"/>
                    </a:moveTo>
                    <a:cubicBezTo>
                      <a:pt x="22860" y="0"/>
                      <a:pt x="34290" y="3810"/>
                      <a:pt x="34290" y="11430"/>
                    </a:cubicBezTo>
                    <a:cubicBezTo>
                      <a:pt x="34290" y="15240"/>
                      <a:pt x="34290" y="19050"/>
                      <a:pt x="30480" y="19050"/>
                    </a:cubicBezTo>
                    <a:cubicBezTo>
                      <a:pt x="22860" y="22860"/>
                      <a:pt x="15240" y="19050"/>
                      <a:pt x="7620" y="15240"/>
                    </a:cubicBezTo>
                    <a:cubicBezTo>
                      <a:pt x="3810" y="11430"/>
                      <a:pt x="0" y="7620"/>
                      <a:pt x="0" y="3810"/>
                    </a:cubicBezTo>
                    <a:cubicBezTo>
                      <a:pt x="3810" y="0"/>
                      <a:pt x="11430" y="0"/>
                      <a:pt x="15240" y="0"/>
                    </a:cubicBezTo>
                    <a:close/>
                  </a:path>
                </a:pathLst>
              </a:custGeom>
              <a:solidFill>
                <a:srgbClr val="C1F4A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98" name="Freeform: Shape 1697">
                <a:extLst>
                  <a:ext uri="{FF2B5EF4-FFF2-40B4-BE49-F238E27FC236}">
                    <a16:creationId xmlns:a16="http://schemas.microsoft.com/office/drawing/2014/main" id="{218A7FE9-E32D-F4BD-780D-7DD8A97B3093}"/>
                  </a:ext>
                </a:extLst>
              </p:cNvPr>
              <p:cNvSpPr/>
              <p:nvPr/>
            </p:nvSpPr>
            <p:spPr>
              <a:xfrm>
                <a:off x="8161020" y="4709159"/>
                <a:ext cx="30480" cy="27683"/>
              </a:xfrm>
              <a:custGeom>
                <a:avLst/>
                <a:gdLst>
                  <a:gd name="connsiteX0" fmla="*/ 0 w 30480"/>
                  <a:gd name="connsiteY0" fmla="*/ 11430 h 27683"/>
                  <a:gd name="connsiteX1" fmla="*/ 15240 w 30480"/>
                  <a:gd name="connsiteY1" fmla="*/ 0 h 27683"/>
                  <a:gd name="connsiteX2" fmla="*/ 30480 w 30480"/>
                  <a:gd name="connsiteY2" fmla="*/ 15240 h 27683"/>
                  <a:gd name="connsiteX3" fmla="*/ 15240 w 30480"/>
                  <a:gd name="connsiteY3" fmla="*/ 26670 h 27683"/>
                  <a:gd name="connsiteX4" fmla="*/ 0 w 30480"/>
                  <a:gd name="connsiteY4" fmla="*/ 11430 h 27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 h="27683">
                    <a:moveTo>
                      <a:pt x="0" y="11430"/>
                    </a:moveTo>
                    <a:cubicBezTo>
                      <a:pt x="3810" y="3810"/>
                      <a:pt x="7620" y="0"/>
                      <a:pt x="15240" y="0"/>
                    </a:cubicBezTo>
                    <a:cubicBezTo>
                      <a:pt x="22860" y="0"/>
                      <a:pt x="30480" y="3810"/>
                      <a:pt x="30480" y="15240"/>
                    </a:cubicBezTo>
                    <a:cubicBezTo>
                      <a:pt x="30480" y="22860"/>
                      <a:pt x="26670" y="30480"/>
                      <a:pt x="15240" y="26670"/>
                    </a:cubicBezTo>
                    <a:cubicBezTo>
                      <a:pt x="3810" y="22860"/>
                      <a:pt x="0" y="19050"/>
                      <a:pt x="0" y="11430"/>
                    </a:cubicBezTo>
                    <a:close/>
                  </a:path>
                </a:pathLst>
              </a:custGeom>
              <a:solidFill>
                <a:srgbClr val="ACF19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99" name="Freeform: Shape 1698">
                <a:extLst>
                  <a:ext uri="{FF2B5EF4-FFF2-40B4-BE49-F238E27FC236}">
                    <a16:creationId xmlns:a16="http://schemas.microsoft.com/office/drawing/2014/main" id="{39C65BBD-89F0-7ECA-E8C7-66F0588768CC}"/>
                  </a:ext>
                </a:extLst>
              </p:cNvPr>
              <p:cNvSpPr/>
              <p:nvPr/>
            </p:nvSpPr>
            <p:spPr>
              <a:xfrm>
                <a:off x="5360670" y="4850130"/>
                <a:ext cx="20189" cy="41909"/>
              </a:xfrm>
              <a:custGeom>
                <a:avLst/>
                <a:gdLst>
                  <a:gd name="connsiteX0" fmla="*/ 0 w 20189"/>
                  <a:gd name="connsiteY0" fmla="*/ 34290 h 41909"/>
                  <a:gd name="connsiteX1" fmla="*/ 0 w 20189"/>
                  <a:gd name="connsiteY1" fmla="*/ 11430 h 41909"/>
                  <a:gd name="connsiteX2" fmla="*/ 7620 w 20189"/>
                  <a:gd name="connsiteY2" fmla="*/ 0 h 41909"/>
                  <a:gd name="connsiteX3" fmla="*/ 15240 w 20189"/>
                  <a:gd name="connsiteY3" fmla="*/ 7620 h 41909"/>
                  <a:gd name="connsiteX4" fmla="*/ 11430 w 20189"/>
                  <a:gd name="connsiteY4" fmla="*/ 38100 h 41909"/>
                  <a:gd name="connsiteX5" fmla="*/ 3810 w 20189"/>
                  <a:gd name="connsiteY5" fmla="*/ 41910 h 41909"/>
                  <a:gd name="connsiteX6" fmla="*/ 0 w 20189"/>
                  <a:gd name="connsiteY6" fmla="*/ 38100 h 41909"/>
                  <a:gd name="connsiteX7" fmla="*/ 0 w 20189"/>
                  <a:gd name="connsiteY7" fmla="*/ 34290 h 4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89" h="41909">
                    <a:moveTo>
                      <a:pt x="0" y="34290"/>
                    </a:moveTo>
                    <a:cubicBezTo>
                      <a:pt x="3810" y="26670"/>
                      <a:pt x="0" y="19050"/>
                      <a:pt x="0" y="11430"/>
                    </a:cubicBezTo>
                    <a:cubicBezTo>
                      <a:pt x="0" y="7620"/>
                      <a:pt x="0" y="3810"/>
                      <a:pt x="7620" y="0"/>
                    </a:cubicBezTo>
                    <a:cubicBezTo>
                      <a:pt x="11430" y="0"/>
                      <a:pt x="15240" y="3810"/>
                      <a:pt x="15240" y="7620"/>
                    </a:cubicBezTo>
                    <a:cubicBezTo>
                      <a:pt x="26670" y="19050"/>
                      <a:pt x="15240" y="30480"/>
                      <a:pt x="11430" y="38100"/>
                    </a:cubicBezTo>
                    <a:cubicBezTo>
                      <a:pt x="11430" y="41910"/>
                      <a:pt x="7620" y="41910"/>
                      <a:pt x="3810" y="41910"/>
                    </a:cubicBezTo>
                    <a:cubicBezTo>
                      <a:pt x="0" y="41910"/>
                      <a:pt x="0" y="38100"/>
                      <a:pt x="0" y="38100"/>
                    </a:cubicBezTo>
                    <a:cubicBezTo>
                      <a:pt x="0" y="38100"/>
                      <a:pt x="0" y="34290"/>
                      <a:pt x="0" y="34290"/>
                    </a:cubicBezTo>
                    <a:close/>
                  </a:path>
                </a:pathLst>
              </a:custGeom>
              <a:solidFill>
                <a:srgbClr val="C8F5B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00" name="Freeform: Shape 1699">
                <a:extLst>
                  <a:ext uri="{FF2B5EF4-FFF2-40B4-BE49-F238E27FC236}">
                    <a16:creationId xmlns:a16="http://schemas.microsoft.com/office/drawing/2014/main" id="{4D949694-42FC-648D-440D-536B6C1EBE78}"/>
                  </a:ext>
                </a:extLst>
              </p:cNvPr>
              <p:cNvSpPr/>
              <p:nvPr/>
            </p:nvSpPr>
            <p:spPr>
              <a:xfrm>
                <a:off x="4278631" y="4750056"/>
                <a:ext cx="51107" cy="26731"/>
              </a:xfrm>
              <a:custGeom>
                <a:avLst/>
                <a:gdLst>
                  <a:gd name="connsiteX0" fmla="*/ 0 w 51107"/>
                  <a:gd name="connsiteY0" fmla="*/ 1013 h 26731"/>
                  <a:gd name="connsiteX1" fmla="*/ 45720 w 51107"/>
                  <a:gd name="connsiteY1" fmla="*/ 12443 h 26731"/>
                  <a:gd name="connsiteX2" fmla="*/ 49530 w 51107"/>
                  <a:gd name="connsiteY2" fmla="*/ 23874 h 26731"/>
                  <a:gd name="connsiteX3" fmla="*/ 38100 w 51107"/>
                  <a:gd name="connsiteY3" fmla="*/ 23874 h 26731"/>
                  <a:gd name="connsiteX4" fmla="*/ 0 w 51107"/>
                  <a:gd name="connsiteY4" fmla="*/ 1013 h 26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107" h="26731">
                    <a:moveTo>
                      <a:pt x="0" y="1013"/>
                    </a:moveTo>
                    <a:cubicBezTo>
                      <a:pt x="19050" y="-2797"/>
                      <a:pt x="30480" y="4824"/>
                      <a:pt x="45720" y="12443"/>
                    </a:cubicBezTo>
                    <a:cubicBezTo>
                      <a:pt x="49530" y="12443"/>
                      <a:pt x="53340" y="20063"/>
                      <a:pt x="49530" y="23874"/>
                    </a:cubicBezTo>
                    <a:cubicBezTo>
                      <a:pt x="45720" y="27684"/>
                      <a:pt x="41910" y="27684"/>
                      <a:pt x="38100" y="23874"/>
                    </a:cubicBezTo>
                    <a:cubicBezTo>
                      <a:pt x="22860" y="20063"/>
                      <a:pt x="11430" y="8634"/>
                      <a:pt x="0" y="1013"/>
                    </a:cubicBezTo>
                    <a:close/>
                  </a:path>
                </a:pathLst>
              </a:custGeom>
              <a:solidFill>
                <a:srgbClr val="BDF3A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01" name="Freeform: Shape 1700">
                <a:extLst>
                  <a:ext uri="{FF2B5EF4-FFF2-40B4-BE49-F238E27FC236}">
                    <a16:creationId xmlns:a16="http://schemas.microsoft.com/office/drawing/2014/main" id="{BEC959AD-3493-1354-B854-4D31D878F456}"/>
                  </a:ext>
                </a:extLst>
              </p:cNvPr>
              <p:cNvSpPr/>
              <p:nvPr/>
            </p:nvSpPr>
            <p:spPr>
              <a:xfrm>
                <a:off x="7658101" y="4636769"/>
                <a:ext cx="45719" cy="22860"/>
              </a:xfrm>
              <a:custGeom>
                <a:avLst/>
                <a:gdLst>
                  <a:gd name="connsiteX0" fmla="*/ 38100 w 45719"/>
                  <a:gd name="connsiteY0" fmla="*/ 22860 h 22860"/>
                  <a:gd name="connsiteX1" fmla="*/ 7620 w 45719"/>
                  <a:gd name="connsiteY1" fmla="*/ 15240 h 22860"/>
                  <a:gd name="connsiteX2" fmla="*/ 0 w 45719"/>
                  <a:gd name="connsiteY2" fmla="*/ 7620 h 22860"/>
                  <a:gd name="connsiteX3" fmla="*/ 7620 w 45719"/>
                  <a:gd name="connsiteY3" fmla="*/ 0 h 22860"/>
                  <a:gd name="connsiteX4" fmla="*/ 45720 w 45719"/>
                  <a:gd name="connsiteY4" fmla="*/ 11430 h 22860"/>
                  <a:gd name="connsiteX5" fmla="*/ 45720 w 45719"/>
                  <a:gd name="connsiteY5" fmla="*/ 19050 h 22860"/>
                  <a:gd name="connsiteX6" fmla="*/ 38100 w 45719"/>
                  <a:gd name="connsiteY6" fmla="*/ 22860 h 22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719" h="22860">
                    <a:moveTo>
                      <a:pt x="38100" y="22860"/>
                    </a:moveTo>
                    <a:cubicBezTo>
                      <a:pt x="30480" y="11430"/>
                      <a:pt x="19050" y="19050"/>
                      <a:pt x="7620" y="15240"/>
                    </a:cubicBezTo>
                    <a:cubicBezTo>
                      <a:pt x="3810" y="15240"/>
                      <a:pt x="0" y="11430"/>
                      <a:pt x="0" y="7620"/>
                    </a:cubicBezTo>
                    <a:cubicBezTo>
                      <a:pt x="0" y="3810"/>
                      <a:pt x="3810" y="0"/>
                      <a:pt x="7620" y="0"/>
                    </a:cubicBezTo>
                    <a:cubicBezTo>
                      <a:pt x="11430" y="0"/>
                      <a:pt x="45720" y="7620"/>
                      <a:pt x="45720" y="11430"/>
                    </a:cubicBezTo>
                    <a:cubicBezTo>
                      <a:pt x="45720" y="11430"/>
                      <a:pt x="45720" y="15240"/>
                      <a:pt x="45720" y="19050"/>
                    </a:cubicBezTo>
                    <a:cubicBezTo>
                      <a:pt x="45720" y="22860"/>
                      <a:pt x="41910" y="22860"/>
                      <a:pt x="38100" y="22860"/>
                    </a:cubicBezTo>
                    <a:close/>
                  </a:path>
                </a:pathLst>
              </a:custGeom>
              <a:solidFill>
                <a:srgbClr val="B3F29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02" name="Freeform: Shape 1701">
                <a:extLst>
                  <a:ext uri="{FF2B5EF4-FFF2-40B4-BE49-F238E27FC236}">
                    <a16:creationId xmlns:a16="http://schemas.microsoft.com/office/drawing/2014/main" id="{99BAE4DC-6530-270F-9564-868C36DBA981}"/>
                  </a:ext>
                </a:extLst>
              </p:cNvPr>
              <p:cNvSpPr/>
              <p:nvPr/>
            </p:nvSpPr>
            <p:spPr>
              <a:xfrm>
                <a:off x="3684270" y="5147310"/>
                <a:ext cx="26670" cy="27660"/>
              </a:xfrm>
              <a:custGeom>
                <a:avLst/>
                <a:gdLst>
                  <a:gd name="connsiteX0" fmla="*/ 26670 w 26670"/>
                  <a:gd name="connsiteY0" fmla="*/ 11430 h 27660"/>
                  <a:gd name="connsiteX1" fmla="*/ 11430 w 26670"/>
                  <a:gd name="connsiteY1" fmla="*/ 26670 h 27660"/>
                  <a:gd name="connsiteX2" fmla="*/ 0 w 26670"/>
                  <a:gd name="connsiteY2" fmla="*/ 11430 h 27660"/>
                  <a:gd name="connsiteX3" fmla="*/ 15240 w 26670"/>
                  <a:gd name="connsiteY3" fmla="*/ 0 h 27660"/>
                  <a:gd name="connsiteX4" fmla="*/ 26670 w 26670"/>
                  <a:gd name="connsiteY4" fmla="*/ 11430 h 27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7660">
                    <a:moveTo>
                      <a:pt x="26670" y="11430"/>
                    </a:moveTo>
                    <a:cubicBezTo>
                      <a:pt x="26670" y="22860"/>
                      <a:pt x="19050" y="30480"/>
                      <a:pt x="11430" y="26670"/>
                    </a:cubicBezTo>
                    <a:cubicBezTo>
                      <a:pt x="3810" y="22860"/>
                      <a:pt x="0" y="15240"/>
                      <a:pt x="0" y="11430"/>
                    </a:cubicBezTo>
                    <a:cubicBezTo>
                      <a:pt x="0" y="3810"/>
                      <a:pt x="7620" y="0"/>
                      <a:pt x="15240" y="0"/>
                    </a:cubicBezTo>
                    <a:cubicBezTo>
                      <a:pt x="26670" y="0"/>
                      <a:pt x="26670" y="3810"/>
                      <a:pt x="26670" y="11430"/>
                    </a:cubicBezTo>
                    <a:close/>
                  </a:path>
                </a:pathLst>
              </a:custGeom>
              <a:solidFill>
                <a:srgbClr val="97ED7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03" name="Freeform: Shape 1702">
                <a:extLst>
                  <a:ext uri="{FF2B5EF4-FFF2-40B4-BE49-F238E27FC236}">
                    <a16:creationId xmlns:a16="http://schemas.microsoft.com/office/drawing/2014/main" id="{8FFDA105-3265-C471-F3B4-D079929CB645}"/>
                  </a:ext>
                </a:extLst>
              </p:cNvPr>
              <p:cNvSpPr/>
              <p:nvPr/>
            </p:nvSpPr>
            <p:spPr>
              <a:xfrm>
                <a:off x="5683773" y="4701540"/>
                <a:ext cx="35037" cy="22859"/>
              </a:xfrm>
              <a:custGeom>
                <a:avLst/>
                <a:gdLst>
                  <a:gd name="connsiteX0" fmla="*/ 19797 w 35037"/>
                  <a:gd name="connsiteY0" fmla="*/ 22860 h 22859"/>
                  <a:gd name="connsiteX1" fmla="*/ 747 w 35037"/>
                  <a:gd name="connsiteY1" fmla="*/ 11430 h 22859"/>
                  <a:gd name="connsiteX2" fmla="*/ 15988 w 35037"/>
                  <a:gd name="connsiteY2" fmla="*/ 0 h 22859"/>
                  <a:gd name="connsiteX3" fmla="*/ 35038 w 35037"/>
                  <a:gd name="connsiteY3" fmla="*/ 19050 h 22859"/>
                  <a:gd name="connsiteX4" fmla="*/ 19797 w 35037"/>
                  <a:gd name="connsiteY4" fmla="*/ 2286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037" h="22859">
                    <a:moveTo>
                      <a:pt x="19797" y="22860"/>
                    </a:moveTo>
                    <a:cubicBezTo>
                      <a:pt x="8367" y="22860"/>
                      <a:pt x="-3062" y="15240"/>
                      <a:pt x="747" y="11430"/>
                    </a:cubicBezTo>
                    <a:cubicBezTo>
                      <a:pt x="4557" y="3810"/>
                      <a:pt x="4557" y="0"/>
                      <a:pt x="15988" y="0"/>
                    </a:cubicBezTo>
                    <a:cubicBezTo>
                      <a:pt x="23607" y="0"/>
                      <a:pt x="35038" y="11430"/>
                      <a:pt x="35038" y="19050"/>
                    </a:cubicBezTo>
                    <a:cubicBezTo>
                      <a:pt x="31227" y="22860"/>
                      <a:pt x="27417" y="22860"/>
                      <a:pt x="19797" y="22860"/>
                    </a:cubicBezTo>
                    <a:close/>
                  </a:path>
                </a:pathLst>
              </a:custGeom>
              <a:solidFill>
                <a:srgbClr val="AFF19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04" name="Freeform: Shape 1703">
                <a:extLst>
                  <a:ext uri="{FF2B5EF4-FFF2-40B4-BE49-F238E27FC236}">
                    <a16:creationId xmlns:a16="http://schemas.microsoft.com/office/drawing/2014/main" id="{56C8D4CB-4F38-B6E0-01A8-DEDE7F151564}"/>
                  </a:ext>
                </a:extLst>
              </p:cNvPr>
              <p:cNvSpPr/>
              <p:nvPr/>
            </p:nvSpPr>
            <p:spPr>
              <a:xfrm>
                <a:off x="4840817" y="5250180"/>
                <a:ext cx="47413" cy="21552"/>
              </a:xfrm>
              <a:custGeom>
                <a:avLst/>
                <a:gdLst>
                  <a:gd name="connsiteX0" fmla="*/ 28363 w 47413"/>
                  <a:gd name="connsiteY0" fmla="*/ 3810 h 21552"/>
                  <a:gd name="connsiteX1" fmla="*/ 32173 w 47413"/>
                  <a:gd name="connsiteY1" fmla="*/ 3810 h 21552"/>
                  <a:gd name="connsiteX2" fmla="*/ 47413 w 47413"/>
                  <a:gd name="connsiteY2" fmla="*/ 11430 h 21552"/>
                  <a:gd name="connsiteX3" fmla="*/ 28363 w 47413"/>
                  <a:gd name="connsiteY3" fmla="*/ 15240 h 21552"/>
                  <a:gd name="connsiteX4" fmla="*/ 16933 w 47413"/>
                  <a:gd name="connsiteY4" fmla="*/ 19050 h 21552"/>
                  <a:gd name="connsiteX5" fmla="*/ 1693 w 47413"/>
                  <a:gd name="connsiteY5" fmla="*/ 15240 h 21552"/>
                  <a:gd name="connsiteX6" fmla="*/ 1693 w 47413"/>
                  <a:gd name="connsiteY6" fmla="*/ 7620 h 21552"/>
                  <a:gd name="connsiteX7" fmla="*/ 16933 w 47413"/>
                  <a:gd name="connsiteY7" fmla="*/ 0 h 21552"/>
                  <a:gd name="connsiteX8" fmla="*/ 28363 w 47413"/>
                  <a:gd name="connsiteY8" fmla="*/ 3810 h 21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413" h="21552">
                    <a:moveTo>
                      <a:pt x="28363" y="3810"/>
                    </a:moveTo>
                    <a:cubicBezTo>
                      <a:pt x="32173" y="3810"/>
                      <a:pt x="32173" y="3810"/>
                      <a:pt x="32173" y="3810"/>
                    </a:cubicBezTo>
                    <a:cubicBezTo>
                      <a:pt x="39794" y="3810"/>
                      <a:pt x="47413" y="3810"/>
                      <a:pt x="47413" y="11430"/>
                    </a:cubicBezTo>
                    <a:cubicBezTo>
                      <a:pt x="47413" y="22860"/>
                      <a:pt x="35983" y="19050"/>
                      <a:pt x="28363" y="15240"/>
                    </a:cubicBezTo>
                    <a:cubicBezTo>
                      <a:pt x="24553" y="15240"/>
                      <a:pt x="20743" y="19050"/>
                      <a:pt x="16933" y="19050"/>
                    </a:cubicBezTo>
                    <a:cubicBezTo>
                      <a:pt x="9313" y="22860"/>
                      <a:pt x="5503" y="22860"/>
                      <a:pt x="1693" y="15240"/>
                    </a:cubicBezTo>
                    <a:cubicBezTo>
                      <a:pt x="1693" y="11430"/>
                      <a:pt x="-2117" y="11430"/>
                      <a:pt x="1693" y="7620"/>
                    </a:cubicBezTo>
                    <a:cubicBezTo>
                      <a:pt x="5503" y="3810"/>
                      <a:pt x="9313" y="0"/>
                      <a:pt x="16933" y="0"/>
                    </a:cubicBezTo>
                    <a:cubicBezTo>
                      <a:pt x="20743" y="0"/>
                      <a:pt x="24553" y="0"/>
                      <a:pt x="28363" y="3810"/>
                    </a:cubicBezTo>
                    <a:close/>
                  </a:path>
                </a:pathLst>
              </a:custGeom>
              <a:solidFill>
                <a:srgbClr val="BFF4A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05" name="Freeform: Shape 1704">
                <a:extLst>
                  <a:ext uri="{FF2B5EF4-FFF2-40B4-BE49-F238E27FC236}">
                    <a16:creationId xmlns:a16="http://schemas.microsoft.com/office/drawing/2014/main" id="{843DF2C2-D75D-E05C-01CB-8A23ADC15513}"/>
                  </a:ext>
                </a:extLst>
              </p:cNvPr>
              <p:cNvSpPr/>
              <p:nvPr/>
            </p:nvSpPr>
            <p:spPr>
              <a:xfrm>
                <a:off x="6895588" y="4880610"/>
                <a:ext cx="32983" cy="30479"/>
              </a:xfrm>
              <a:custGeom>
                <a:avLst/>
                <a:gdLst>
                  <a:gd name="connsiteX0" fmla="*/ 4323 w 32983"/>
                  <a:gd name="connsiteY0" fmla="*/ 11430 h 30479"/>
                  <a:gd name="connsiteX1" fmla="*/ 30993 w 32983"/>
                  <a:gd name="connsiteY1" fmla="*/ 0 h 30479"/>
                  <a:gd name="connsiteX2" fmla="*/ 30993 w 32983"/>
                  <a:gd name="connsiteY2" fmla="*/ 7620 h 30479"/>
                  <a:gd name="connsiteX3" fmla="*/ 15753 w 32983"/>
                  <a:gd name="connsiteY3" fmla="*/ 26670 h 30479"/>
                  <a:gd name="connsiteX4" fmla="*/ 4323 w 32983"/>
                  <a:gd name="connsiteY4" fmla="*/ 30480 h 30479"/>
                  <a:gd name="connsiteX5" fmla="*/ 513 w 32983"/>
                  <a:gd name="connsiteY5" fmla="*/ 30480 h 30479"/>
                  <a:gd name="connsiteX6" fmla="*/ 4323 w 32983"/>
                  <a:gd name="connsiteY6" fmla="*/ 11430 h 30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83" h="30479">
                    <a:moveTo>
                      <a:pt x="4323" y="11430"/>
                    </a:moveTo>
                    <a:cubicBezTo>
                      <a:pt x="11943" y="7620"/>
                      <a:pt x="19563" y="0"/>
                      <a:pt x="30993" y="0"/>
                    </a:cubicBezTo>
                    <a:cubicBezTo>
                      <a:pt x="30993" y="3810"/>
                      <a:pt x="30993" y="3810"/>
                      <a:pt x="30993" y="7620"/>
                    </a:cubicBezTo>
                    <a:cubicBezTo>
                      <a:pt x="34803" y="22860"/>
                      <a:pt x="34803" y="22860"/>
                      <a:pt x="15753" y="26670"/>
                    </a:cubicBezTo>
                    <a:cubicBezTo>
                      <a:pt x="11943" y="26670"/>
                      <a:pt x="8133" y="26670"/>
                      <a:pt x="4323" y="30480"/>
                    </a:cubicBezTo>
                    <a:cubicBezTo>
                      <a:pt x="4323" y="30480"/>
                      <a:pt x="4323" y="30480"/>
                      <a:pt x="513" y="30480"/>
                    </a:cubicBezTo>
                    <a:cubicBezTo>
                      <a:pt x="-3297" y="22860"/>
                      <a:pt x="15753" y="19050"/>
                      <a:pt x="4323" y="11430"/>
                    </a:cubicBezTo>
                    <a:close/>
                  </a:path>
                </a:pathLst>
              </a:custGeom>
              <a:solidFill>
                <a:srgbClr val="CFF7C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06" name="Freeform: Shape 1705">
                <a:extLst>
                  <a:ext uri="{FF2B5EF4-FFF2-40B4-BE49-F238E27FC236}">
                    <a16:creationId xmlns:a16="http://schemas.microsoft.com/office/drawing/2014/main" id="{83BA66D6-F70D-F9B2-23ED-8FBA3E83402A}"/>
                  </a:ext>
                </a:extLst>
              </p:cNvPr>
              <p:cNvSpPr/>
              <p:nvPr/>
            </p:nvSpPr>
            <p:spPr>
              <a:xfrm>
                <a:off x="5168676" y="4926330"/>
                <a:ext cx="28164" cy="26669"/>
              </a:xfrm>
              <a:custGeom>
                <a:avLst/>
                <a:gdLst>
                  <a:gd name="connsiteX0" fmla="*/ 9114 w 28164"/>
                  <a:gd name="connsiteY0" fmla="*/ 0 h 26669"/>
                  <a:gd name="connsiteX1" fmla="*/ 28164 w 28164"/>
                  <a:gd name="connsiteY1" fmla="*/ 15240 h 26669"/>
                  <a:gd name="connsiteX2" fmla="*/ 16735 w 28164"/>
                  <a:gd name="connsiteY2" fmla="*/ 26670 h 26669"/>
                  <a:gd name="connsiteX3" fmla="*/ 1495 w 28164"/>
                  <a:gd name="connsiteY3" fmla="*/ 11430 h 26669"/>
                  <a:gd name="connsiteX4" fmla="*/ 9114 w 28164"/>
                  <a:gd name="connsiteY4" fmla="*/ 0 h 26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64" h="26669">
                    <a:moveTo>
                      <a:pt x="9114" y="0"/>
                    </a:moveTo>
                    <a:cubicBezTo>
                      <a:pt x="20545" y="0"/>
                      <a:pt x="28164" y="3810"/>
                      <a:pt x="28164" y="15240"/>
                    </a:cubicBezTo>
                    <a:cubicBezTo>
                      <a:pt x="28164" y="22860"/>
                      <a:pt x="20545" y="26670"/>
                      <a:pt x="16735" y="26670"/>
                    </a:cubicBezTo>
                    <a:cubicBezTo>
                      <a:pt x="9114" y="26670"/>
                      <a:pt x="-2315" y="19050"/>
                      <a:pt x="1495" y="11430"/>
                    </a:cubicBezTo>
                    <a:cubicBezTo>
                      <a:pt x="-2315" y="3810"/>
                      <a:pt x="1495" y="0"/>
                      <a:pt x="9114" y="0"/>
                    </a:cubicBezTo>
                    <a:close/>
                  </a:path>
                </a:pathLst>
              </a:custGeom>
              <a:solidFill>
                <a:srgbClr val="CDF6B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07" name="Freeform: Shape 1706">
                <a:extLst>
                  <a:ext uri="{FF2B5EF4-FFF2-40B4-BE49-F238E27FC236}">
                    <a16:creationId xmlns:a16="http://schemas.microsoft.com/office/drawing/2014/main" id="{45CA4B3B-37F9-4CD5-DAE3-49B766382C8A}"/>
                  </a:ext>
                </a:extLst>
              </p:cNvPr>
              <p:cNvSpPr/>
              <p:nvPr/>
            </p:nvSpPr>
            <p:spPr>
              <a:xfrm>
                <a:off x="1927860" y="5768339"/>
                <a:ext cx="47298" cy="21907"/>
              </a:xfrm>
              <a:custGeom>
                <a:avLst/>
                <a:gdLst>
                  <a:gd name="connsiteX0" fmla="*/ 0 w 47298"/>
                  <a:gd name="connsiteY0" fmla="*/ 0 h 21907"/>
                  <a:gd name="connsiteX1" fmla="*/ 30480 w 47298"/>
                  <a:gd name="connsiteY1" fmla="*/ 0 h 21907"/>
                  <a:gd name="connsiteX2" fmla="*/ 45720 w 47298"/>
                  <a:gd name="connsiteY2" fmla="*/ 7620 h 21907"/>
                  <a:gd name="connsiteX3" fmla="*/ 41910 w 47298"/>
                  <a:gd name="connsiteY3" fmla="*/ 19050 h 21907"/>
                  <a:gd name="connsiteX4" fmla="*/ 26670 w 47298"/>
                  <a:gd name="connsiteY4" fmla="*/ 19050 h 21907"/>
                  <a:gd name="connsiteX5" fmla="*/ 0 w 47298"/>
                  <a:gd name="connsiteY5" fmla="*/ 0 h 21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298" h="21907">
                    <a:moveTo>
                      <a:pt x="0" y="0"/>
                    </a:moveTo>
                    <a:cubicBezTo>
                      <a:pt x="11430" y="0"/>
                      <a:pt x="19050" y="0"/>
                      <a:pt x="30480" y="0"/>
                    </a:cubicBezTo>
                    <a:cubicBezTo>
                      <a:pt x="38100" y="0"/>
                      <a:pt x="41910" y="3810"/>
                      <a:pt x="45720" y="7620"/>
                    </a:cubicBezTo>
                    <a:cubicBezTo>
                      <a:pt x="49530" y="11430"/>
                      <a:pt x="45720" y="15240"/>
                      <a:pt x="41910" y="19050"/>
                    </a:cubicBezTo>
                    <a:cubicBezTo>
                      <a:pt x="34290" y="22860"/>
                      <a:pt x="30480" y="22860"/>
                      <a:pt x="26670" y="19050"/>
                    </a:cubicBezTo>
                    <a:cubicBezTo>
                      <a:pt x="15240" y="11430"/>
                      <a:pt x="7620" y="7620"/>
                      <a:pt x="0" y="0"/>
                    </a:cubicBezTo>
                    <a:close/>
                  </a:path>
                </a:pathLst>
              </a:custGeom>
              <a:solidFill>
                <a:srgbClr val="B7F2A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08" name="Freeform: Shape 1707">
                <a:extLst>
                  <a:ext uri="{FF2B5EF4-FFF2-40B4-BE49-F238E27FC236}">
                    <a16:creationId xmlns:a16="http://schemas.microsoft.com/office/drawing/2014/main" id="{BB039665-667D-71F3-546C-AB29A5273772}"/>
                  </a:ext>
                </a:extLst>
              </p:cNvPr>
              <p:cNvSpPr/>
              <p:nvPr/>
            </p:nvSpPr>
            <p:spPr>
              <a:xfrm>
                <a:off x="6568440" y="4682490"/>
                <a:ext cx="30480" cy="26669"/>
              </a:xfrm>
              <a:custGeom>
                <a:avLst/>
                <a:gdLst>
                  <a:gd name="connsiteX0" fmla="*/ 0 w 30480"/>
                  <a:gd name="connsiteY0" fmla="*/ 11430 h 26669"/>
                  <a:gd name="connsiteX1" fmla="*/ 11430 w 30480"/>
                  <a:gd name="connsiteY1" fmla="*/ 0 h 26669"/>
                  <a:gd name="connsiteX2" fmla="*/ 30480 w 30480"/>
                  <a:gd name="connsiteY2" fmla="*/ 15240 h 26669"/>
                  <a:gd name="connsiteX3" fmla="*/ 19050 w 30480"/>
                  <a:gd name="connsiteY3" fmla="*/ 26670 h 26669"/>
                  <a:gd name="connsiteX4" fmla="*/ 0 w 30480"/>
                  <a:gd name="connsiteY4" fmla="*/ 11430 h 26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 h="26669">
                    <a:moveTo>
                      <a:pt x="0" y="11430"/>
                    </a:moveTo>
                    <a:cubicBezTo>
                      <a:pt x="0" y="7620"/>
                      <a:pt x="3810" y="0"/>
                      <a:pt x="11430" y="0"/>
                    </a:cubicBezTo>
                    <a:cubicBezTo>
                      <a:pt x="22860" y="0"/>
                      <a:pt x="30480" y="7620"/>
                      <a:pt x="30480" y="15240"/>
                    </a:cubicBezTo>
                    <a:cubicBezTo>
                      <a:pt x="30480" y="19050"/>
                      <a:pt x="26670" y="26670"/>
                      <a:pt x="19050" y="26670"/>
                    </a:cubicBezTo>
                    <a:cubicBezTo>
                      <a:pt x="11430" y="26670"/>
                      <a:pt x="0" y="15240"/>
                      <a:pt x="0" y="11430"/>
                    </a:cubicBezTo>
                    <a:close/>
                  </a:path>
                </a:pathLst>
              </a:custGeom>
              <a:solidFill>
                <a:srgbClr val="9DEE7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09" name="Freeform: Shape 1708">
                <a:extLst>
                  <a:ext uri="{FF2B5EF4-FFF2-40B4-BE49-F238E27FC236}">
                    <a16:creationId xmlns:a16="http://schemas.microsoft.com/office/drawing/2014/main" id="{13C94BAE-A5E9-7952-621A-1CFF2D7BE949}"/>
                  </a:ext>
                </a:extLst>
              </p:cNvPr>
              <p:cNvSpPr/>
              <p:nvPr/>
            </p:nvSpPr>
            <p:spPr>
              <a:xfrm>
                <a:off x="4220442" y="5201602"/>
                <a:ext cx="31518" cy="29527"/>
              </a:xfrm>
              <a:custGeom>
                <a:avLst/>
                <a:gdLst>
                  <a:gd name="connsiteX0" fmla="*/ 23898 w 31518"/>
                  <a:gd name="connsiteY0" fmla="*/ 29528 h 29527"/>
                  <a:gd name="connsiteX1" fmla="*/ 1038 w 31518"/>
                  <a:gd name="connsiteY1" fmla="*/ 14287 h 29527"/>
                  <a:gd name="connsiteX2" fmla="*/ 8658 w 31518"/>
                  <a:gd name="connsiteY2" fmla="*/ 2858 h 29527"/>
                  <a:gd name="connsiteX3" fmla="*/ 23898 w 31518"/>
                  <a:gd name="connsiteY3" fmla="*/ 2858 h 29527"/>
                  <a:gd name="connsiteX4" fmla="*/ 31518 w 31518"/>
                  <a:gd name="connsiteY4" fmla="*/ 25717 h 29527"/>
                  <a:gd name="connsiteX5" fmla="*/ 23898 w 31518"/>
                  <a:gd name="connsiteY5" fmla="*/ 29528 h 29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518" h="29527">
                    <a:moveTo>
                      <a:pt x="23898" y="29528"/>
                    </a:moveTo>
                    <a:cubicBezTo>
                      <a:pt x="20088" y="21908"/>
                      <a:pt x="8658" y="21908"/>
                      <a:pt x="1038" y="14287"/>
                    </a:cubicBezTo>
                    <a:cubicBezTo>
                      <a:pt x="-2772" y="10478"/>
                      <a:pt x="4848" y="6667"/>
                      <a:pt x="8658" y="2858"/>
                    </a:cubicBezTo>
                    <a:cubicBezTo>
                      <a:pt x="12468" y="-953"/>
                      <a:pt x="20088" y="-953"/>
                      <a:pt x="23898" y="2858"/>
                    </a:cubicBezTo>
                    <a:cubicBezTo>
                      <a:pt x="31518" y="10478"/>
                      <a:pt x="27708" y="18097"/>
                      <a:pt x="31518" y="25717"/>
                    </a:cubicBezTo>
                    <a:cubicBezTo>
                      <a:pt x="31518" y="29528"/>
                      <a:pt x="27708" y="29528"/>
                      <a:pt x="23898" y="29528"/>
                    </a:cubicBezTo>
                    <a:close/>
                  </a:path>
                </a:pathLst>
              </a:custGeom>
              <a:solidFill>
                <a:srgbClr val="ABF09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10" name="Freeform: Shape 1709">
                <a:extLst>
                  <a:ext uri="{FF2B5EF4-FFF2-40B4-BE49-F238E27FC236}">
                    <a16:creationId xmlns:a16="http://schemas.microsoft.com/office/drawing/2014/main" id="{862102C9-B40D-D78D-FBE0-4E64F241CCD9}"/>
                  </a:ext>
                </a:extLst>
              </p:cNvPr>
              <p:cNvSpPr/>
              <p:nvPr/>
            </p:nvSpPr>
            <p:spPr>
              <a:xfrm>
                <a:off x="6560820" y="4987289"/>
                <a:ext cx="26669" cy="26670"/>
              </a:xfrm>
              <a:custGeom>
                <a:avLst/>
                <a:gdLst>
                  <a:gd name="connsiteX0" fmla="*/ 0 w 26669"/>
                  <a:gd name="connsiteY0" fmla="*/ 15240 h 26670"/>
                  <a:gd name="connsiteX1" fmla="*/ 15240 w 26669"/>
                  <a:gd name="connsiteY1" fmla="*/ 0 h 26670"/>
                  <a:gd name="connsiteX2" fmla="*/ 26670 w 26669"/>
                  <a:gd name="connsiteY2" fmla="*/ 11430 h 26670"/>
                  <a:gd name="connsiteX3" fmla="*/ 11430 w 26669"/>
                  <a:gd name="connsiteY3" fmla="*/ 26670 h 26670"/>
                  <a:gd name="connsiteX4" fmla="*/ 0 w 26669"/>
                  <a:gd name="connsiteY4" fmla="*/ 15240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26670">
                    <a:moveTo>
                      <a:pt x="0" y="15240"/>
                    </a:moveTo>
                    <a:cubicBezTo>
                      <a:pt x="0" y="7620"/>
                      <a:pt x="7620" y="0"/>
                      <a:pt x="15240" y="0"/>
                    </a:cubicBezTo>
                    <a:cubicBezTo>
                      <a:pt x="22860" y="0"/>
                      <a:pt x="26670" y="3810"/>
                      <a:pt x="26670" y="11430"/>
                    </a:cubicBezTo>
                    <a:cubicBezTo>
                      <a:pt x="26670" y="19050"/>
                      <a:pt x="22860" y="26670"/>
                      <a:pt x="11430" y="26670"/>
                    </a:cubicBezTo>
                    <a:cubicBezTo>
                      <a:pt x="3810" y="26670"/>
                      <a:pt x="3810" y="19050"/>
                      <a:pt x="0" y="15240"/>
                    </a:cubicBezTo>
                    <a:close/>
                  </a:path>
                </a:pathLst>
              </a:custGeom>
              <a:solidFill>
                <a:srgbClr val="CCF6B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11" name="Freeform: Shape 1710">
                <a:extLst>
                  <a:ext uri="{FF2B5EF4-FFF2-40B4-BE49-F238E27FC236}">
                    <a16:creationId xmlns:a16="http://schemas.microsoft.com/office/drawing/2014/main" id="{46FD1335-3787-17D5-AAE6-434F67D14158}"/>
                  </a:ext>
                </a:extLst>
              </p:cNvPr>
              <p:cNvSpPr/>
              <p:nvPr/>
            </p:nvSpPr>
            <p:spPr>
              <a:xfrm>
                <a:off x="6415027" y="5078730"/>
                <a:ext cx="31493" cy="24288"/>
              </a:xfrm>
              <a:custGeom>
                <a:avLst/>
                <a:gdLst>
                  <a:gd name="connsiteX0" fmla="*/ 12443 w 31493"/>
                  <a:gd name="connsiteY0" fmla="*/ 22860 h 24288"/>
                  <a:gd name="connsiteX1" fmla="*/ 1013 w 31493"/>
                  <a:gd name="connsiteY1" fmla="*/ 11430 h 24288"/>
                  <a:gd name="connsiteX2" fmla="*/ 20063 w 31493"/>
                  <a:gd name="connsiteY2" fmla="*/ 0 h 24288"/>
                  <a:gd name="connsiteX3" fmla="*/ 31493 w 31493"/>
                  <a:gd name="connsiteY3" fmla="*/ 11430 h 24288"/>
                  <a:gd name="connsiteX4" fmla="*/ 12443 w 31493"/>
                  <a:gd name="connsiteY4" fmla="*/ 22860 h 24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93" h="24288">
                    <a:moveTo>
                      <a:pt x="12443" y="22860"/>
                    </a:moveTo>
                    <a:cubicBezTo>
                      <a:pt x="4823" y="22860"/>
                      <a:pt x="-2796" y="19050"/>
                      <a:pt x="1013" y="11430"/>
                    </a:cubicBezTo>
                    <a:cubicBezTo>
                      <a:pt x="1013" y="3810"/>
                      <a:pt x="12443" y="0"/>
                      <a:pt x="20063" y="0"/>
                    </a:cubicBezTo>
                    <a:cubicBezTo>
                      <a:pt x="27684" y="0"/>
                      <a:pt x="31493" y="3810"/>
                      <a:pt x="31493" y="11430"/>
                    </a:cubicBezTo>
                    <a:cubicBezTo>
                      <a:pt x="27684" y="22860"/>
                      <a:pt x="23873" y="26670"/>
                      <a:pt x="12443" y="22860"/>
                    </a:cubicBezTo>
                    <a:close/>
                  </a:path>
                </a:pathLst>
              </a:custGeom>
              <a:solidFill>
                <a:srgbClr val="97ED7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12" name="Freeform: Shape 1711">
                <a:extLst>
                  <a:ext uri="{FF2B5EF4-FFF2-40B4-BE49-F238E27FC236}">
                    <a16:creationId xmlns:a16="http://schemas.microsoft.com/office/drawing/2014/main" id="{932338DB-F515-9AB5-A12E-348DAF542710}"/>
                  </a:ext>
                </a:extLst>
              </p:cNvPr>
              <p:cNvSpPr/>
              <p:nvPr/>
            </p:nvSpPr>
            <p:spPr>
              <a:xfrm>
                <a:off x="4338843" y="4716780"/>
                <a:ext cx="31984" cy="22859"/>
              </a:xfrm>
              <a:custGeom>
                <a:avLst/>
                <a:gdLst>
                  <a:gd name="connsiteX0" fmla="*/ 15987 w 31984"/>
                  <a:gd name="connsiteY0" fmla="*/ 0 h 22859"/>
                  <a:gd name="connsiteX1" fmla="*/ 31227 w 31984"/>
                  <a:gd name="connsiteY1" fmla="*/ 15240 h 22859"/>
                  <a:gd name="connsiteX2" fmla="*/ 19797 w 31984"/>
                  <a:gd name="connsiteY2" fmla="*/ 22860 h 22859"/>
                  <a:gd name="connsiteX3" fmla="*/ 747 w 31984"/>
                  <a:gd name="connsiteY3" fmla="*/ 7620 h 22859"/>
                  <a:gd name="connsiteX4" fmla="*/ 15987 w 31984"/>
                  <a:gd name="connsiteY4" fmla="*/ 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984" h="22859">
                    <a:moveTo>
                      <a:pt x="15987" y="0"/>
                    </a:moveTo>
                    <a:cubicBezTo>
                      <a:pt x="23607" y="0"/>
                      <a:pt x="35037" y="7620"/>
                      <a:pt x="31227" y="15240"/>
                    </a:cubicBezTo>
                    <a:cubicBezTo>
                      <a:pt x="31227" y="22860"/>
                      <a:pt x="27417" y="22860"/>
                      <a:pt x="19797" y="22860"/>
                    </a:cubicBezTo>
                    <a:cubicBezTo>
                      <a:pt x="8367" y="22860"/>
                      <a:pt x="-3063" y="15240"/>
                      <a:pt x="747" y="7620"/>
                    </a:cubicBezTo>
                    <a:cubicBezTo>
                      <a:pt x="747" y="3810"/>
                      <a:pt x="4557" y="0"/>
                      <a:pt x="15987" y="0"/>
                    </a:cubicBezTo>
                    <a:close/>
                  </a:path>
                </a:pathLst>
              </a:custGeom>
              <a:solidFill>
                <a:srgbClr val="ACF09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13" name="Freeform: Shape 1712">
                <a:extLst>
                  <a:ext uri="{FF2B5EF4-FFF2-40B4-BE49-F238E27FC236}">
                    <a16:creationId xmlns:a16="http://schemas.microsoft.com/office/drawing/2014/main" id="{AD136E1B-FA85-996E-C259-BC123964B6D8}"/>
                  </a:ext>
                </a:extLst>
              </p:cNvPr>
              <p:cNvSpPr/>
              <p:nvPr/>
            </p:nvSpPr>
            <p:spPr>
              <a:xfrm>
                <a:off x="6096001" y="4819650"/>
                <a:ext cx="34289" cy="26669"/>
              </a:xfrm>
              <a:custGeom>
                <a:avLst/>
                <a:gdLst>
                  <a:gd name="connsiteX0" fmla="*/ 0 w 34289"/>
                  <a:gd name="connsiteY0" fmla="*/ 11430 h 26669"/>
                  <a:gd name="connsiteX1" fmla="*/ 11430 w 34289"/>
                  <a:gd name="connsiteY1" fmla="*/ 0 h 26669"/>
                  <a:gd name="connsiteX2" fmla="*/ 34290 w 34289"/>
                  <a:gd name="connsiteY2" fmla="*/ 11430 h 26669"/>
                  <a:gd name="connsiteX3" fmla="*/ 22860 w 34289"/>
                  <a:gd name="connsiteY3" fmla="*/ 26670 h 26669"/>
                  <a:gd name="connsiteX4" fmla="*/ 0 w 34289"/>
                  <a:gd name="connsiteY4" fmla="*/ 11430 h 26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89" h="26669">
                    <a:moveTo>
                      <a:pt x="0" y="11430"/>
                    </a:moveTo>
                    <a:cubicBezTo>
                      <a:pt x="0" y="3810"/>
                      <a:pt x="3810" y="0"/>
                      <a:pt x="11430" y="0"/>
                    </a:cubicBezTo>
                    <a:cubicBezTo>
                      <a:pt x="19050" y="0"/>
                      <a:pt x="30480" y="3810"/>
                      <a:pt x="34290" y="11430"/>
                    </a:cubicBezTo>
                    <a:cubicBezTo>
                      <a:pt x="34290" y="19050"/>
                      <a:pt x="30480" y="22860"/>
                      <a:pt x="22860" y="26670"/>
                    </a:cubicBezTo>
                    <a:cubicBezTo>
                      <a:pt x="11430" y="26670"/>
                      <a:pt x="0" y="19050"/>
                      <a:pt x="0" y="11430"/>
                    </a:cubicBezTo>
                    <a:close/>
                  </a:path>
                </a:pathLst>
              </a:custGeom>
              <a:solidFill>
                <a:srgbClr val="A9F08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14" name="Freeform: Shape 1713">
                <a:extLst>
                  <a:ext uri="{FF2B5EF4-FFF2-40B4-BE49-F238E27FC236}">
                    <a16:creationId xmlns:a16="http://schemas.microsoft.com/office/drawing/2014/main" id="{0F4B720C-4802-3695-43DD-E53394CB7991}"/>
                  </a:ext>
                </a:extLst>
              </p:cNvPr>
              <p:cNvSpPr/>
              <p:nvPr/>
            </p:nvSpPr>
            <p:spPr>
              <a:xfrm>
                <a:off x="6678931" y="5131056"/>
                <a:ext cx="28098" cy="23873"/>
              </a:xfrm>
              <a:custGeom>
                <a:avLst/>
                <a:gdLst>
                  <a:gd name="connsiteX0" fmla="*/ 15240 w 28098"/>
                  <a:gd name="connsiteY0" fmla="*/ 23873 h 23873"/>
                  <a:gd name="connsiteX1" fmla="*/ 0 w 28098"/>
                  <a:gd name="connsiteY1" fmla="*/ 12443 h 23873"/>
                  <a:gd name="connsiteX2" fmla="*/ 15240 w 28098"/>
                  <a:gd name="connsiteY2" fmla="*/ 1013 h 23873"/>
                  <a:gd name="connsiteX3" fmla="*/ 26670 w 28098"/>
                  <a:gd name="connsiteY3" fmla="*/ 16254 h 23873"/>
                  <a:gd name="connsiteX4" fmla="*/ 15240 w 28098"/>
                  <a:gd name="connsiteY4" fmla="*/ 23873 h 23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98" h="23873">
                    <a:moveTo>
                      <a:pt x="15240" y="23873"/>
                    </a:moveTo>
                    <a:cubicBezTo>
                      <a:pt x="7620" y="23873"/>
                      <a:pt x="0" y="20063"/>
                      <a:pt x="0" y="12443"/>
                    </a:cubicBezTo>
                    <a:cubicBezTo>
                      <a:pt x="0" y="4823"/>
                      <a:pt x="11430" y="-2796"/>
                      <a:pt x="15240" y="1013"/>
                    </a:cubicBezTo>
                    <a:cubicBezTo>
                      <a:pt x="26670" y="1013"/>
                      <a:pt x="30480" y="8633"/>
                      <a:pt x="26670" y="16254"/>
                    </a:cubicBezTo>
                    <a:cubicBezTo>
                      <a:pt x="30480" y="23873"/>
                      <a:pt x="22860" y="23873"/>
                      <a:pt x="15240" y="23873"/>
                    </a:cubicBezTo>
                    <a:close/>
                  </a:path>
                </a:pathLst>
              </a:custGeom>
              <a:solidFill>
                <a:srgbClr val="BBF3A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15" name="Freeform: Shape 1714">
                <a:extLst>
                  <a:ext uri="{FF2B5EF4-FFF2-40B4-BE49-F238E27FC236}">
                    <a16:creationId xmlns:a16="http://schemas.microsoft.com/office/drawing/2014/main" id="{7F49DAF0-1722-300B-D17D-2AF4A1A84620}"/>
                  </a:ext>
                </a:extLst>
              </p:cNvPr>
              <p:cNvSpPr/>
              <p:nvPr/>
            </p:nvSpPr>
            <p:spPr>
              <a:xfrm>
                <a:off x="5002531" y="6121656"/>
                <a:ext cx="30480" cy="24886"/>
              </a:xfrm>
              <a:custGeom>
                <a:avLst/>
                <a:gdLst>
                  <a:gd name="connsiteX0" fmla="*/ 0 w 30480"/>
                  <a:gd name="connsiteY0" fmla="*/ 12443 h 24886"/>
                  <a:gd name="connsiteX1" fmla="*/ 19050 w 30480"/>
                  <a:gd name="connsiteY1" fmla="*/ 1013 h 24886"/>
                  <a:gd name="connsiteX2" fmla="*/ 30480 w 30480"/>
                  <a:gd name="connsiteY2" fmla="*/ 12443 h 24886"/>
                  <a:gd name="connsiteX3" fmla="*/ 11430 w 30480"/>
                  <a:gd name="connsiteY3" fmla="*/ 23873 h 24886"/>
                  <a:gd name="connsiteX4" fmla="*/ 0 w 30480"/>
                  <a:gd name="connsiteY4" fmla="*/ 12443 h 24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 h="24886">
                    <a:moveTo>
                      <a:pt x="0" y="12443"/>
                    </a:moveTo>
                    <a:cubicBezTo>
                      <a:pt x="0" y="4823"/>
                      <a:pt x="11430" y="-2796"/>
                      <a:pt x="19050" y="1013"/>
                    </a:cubicBezTo>
                    <a:cubicBezTo>
                      <a:pt x="26670" y="1013"/>
                      <a:pt x="30480" y="4823"/>
                      <a:pt x="30480" y="12443"/>
                    </a:cubicBezTo>
                    <a:cubicBezTo>
                      <a:pt x="30480" y="20063"/>
                      <a:pt x="22860" y="27683"/>
                      <a:pt x="11430" y="23873"/>
                    </a:cubicBezTo>
                    <a:cubicBezTo>
                      <a:pt x="3810" y="20063"/>
                      <a:pt x="0" y="16254"/>
                      <a:pt x="0" y="12443"/>
                    </a:cubicBezTo>
                    <a:close/>
                  </a:path>
                </a:pathLst>
              </a:custGeom>
              <a:solidFill>
                <a:srgbClr val="86EA6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16" name="Freeform: Shape 1715">
                <a:extLst>
                  <a:ext uri="{FF2B5EF4-FFF2-40B4-BE49-F238E27FC236}">
                    <a16:creationId xmlns:a16="http://schemas.microsoft.com/office/drawing/2014/main" id="{8E87D88A-FB33-D973-AF1A-EDE933F03362}"/>
                  </a:ext>
                </a:extLst>
              </p:cNvPr>
              <p:cNvSpPr/>
              <p:nvPr/>
            </p:nvSpPr>
            <p:spPr>
              <a:xfrm>
                <a:off x="5062062" y="5010150"/>
                <a:ext cx="24895" cy="30480"/>
              </a:xfrm>
              <a:custGeom>
                <a:avLst/>
                <a:gdLst>
                  <a:gd name="connsiteX0" fmla="*/ 1429 w 24895"/>
                  <a:gd name="connsiteY0" fmla="*/ 15240 h 30480"/>
                  <a:gd name="connsiteX1" fmla="*/ 12859 w 24895"/>
                  <a:gd name="connsiteY1" fmla="*/ 0 h 30480"/>
                  <a:gd name="connsiteX2" fmla="*/ 24289 w 24895"/>
                  <a:gd name="connsiteY2" fmla="*/ 19050 h 30480"/>
                  <a:gd name="connsiteX3" fmla="*/ 9049 w 24895"/>
                  <a:gd name="connsiteY3" fmla="*/ 30480 h 30480"/>
                  <a:gd name="connsiteX4" fmla="*/ 1429 w 24895"/>
                  <a:gd name="connsiteY4" fmla="*/ 15240 h 30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95" h="30480">
                    <a:moveTo>
                      <a:pt x="1429" y="15240"/>
                    </a:moveTo>
                    <a:cubicBezTo>
                      <a:pt x="-2381" y="7620"/>
                      <a:pt x="1429" y="0"/>
                      <a:pt x="12859" y="0"/>
                    </a:cubicBezTo>
                    <a:cubicBezTo>
                      <a:pt x="28099" y="0"/>
                      <a:pt x="20479" y="11430"/>
                      <a:pt x="24289" y="19050"/>
                    </a:cubicBezTo>
                    <a:cubicBezTo>
                      <a:pt x="28099" y="30480"/>
                      <a:pt x="12859" y="30480"/>
                      <a:pt x="9049" y="30480"/>
                    </a:cubicBezTo>
                    <a:cubicBezTo>
                      <a:pt x="-6191" y="26670"/>
                      <a:pt x="5239" y="19050"/>
                      <a:pt x="1429" y="15240"/>
                    </a:cubicBezTo>
                    <a:close/>
                  </a:path>
                </a:pathLst>
              </a:custGeom>
              <a:solidFill>
                <a:srgbClr val="BCF3A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17" name="Freeform: Shape 1716">
                <a:extLst>
                  <a:ext uri="{FF2B5EF4-FFF2-40B4-BE49-F238E27FC236}">
                    <a16:creationId xmlns:a16="http://schemas.microsoft.com/office/drawing/2014/main" id="{2143BB25-E465-E652-C04F-71A04176D8D4}"/>
                  </a:ext>
                </a:extLst>
              </p:cNvPr>
              <p:cNvSpPr/>
              <p:nvPr/>
            </p:nvSpPr>
            <p:spPr>
              <a:xfrm>
                <a:off x="2354580" y="4316730"/>
                <a:ext cx="27683" cy="22859"/>
              </a:xfrm>
              <a:custGeom>
                <a:avLst/>
                <a:gdLst>
                  <a:gd name="connsiteX0" fmla="*/ 15240 w 27683"/>
                  <a:gd name="connsiteY0" fmla="*/ 22860 h 22859"/>
                  <a:gd name="connsiteX1" fmla="*/ 0 w 27683"/>
                  <a:gd name="connsiteY1" fmla="*/ 11430 h 22859"/>
                  <a:gd name="connsiteX2" fmla="*/ 15240 w 27683"/>
                  <a:gd name="connsiteY2" fmla="*/ 0 h 22859"/>
                  <a:gd name="connsiteX3" fmla="*/ 26670 w 27683"/>
                  <a:gd name="connsiteY3" fmla="*/ 15240 h 22859"/>
                  <a:gd name="connsiteX4" fmla="*/ 15240 w 27683"/>
                  <a:gd name="connsiteY4" fmla="*/ 2286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83" h="22859">
                    <a:moveTo>
                      <a:pt x="15240" y="22860"/>
                    </a:moveTo>
                    <a:cubicBezTo>
                      <a:pt x="3810" y="22860"/>
                      <a:pt x="0" y="15240"/>
                      <a:pt x="0" y="11430"/>
                    </a:cubicBezTo>
                    <a:cubicBezTo>
                      <a:pt x="0" y="3810"/>
                      <a:pt x="7620" y="0"/>
                      <a:pt x="15240" y="0"/>
                    </a:cubicBezTo>
                    <a:cubicBezTo>
                      <a:pt x="22860" y="0"/>
                      <a:pt x="26670" y="7620"/>
                      <a:pt x="26670" y="15240"/>
                    </a:cubicBezTo>
                    <a:cubicBezTo>
                      <a:pt x="30480" y="22860"/>
                      <a:pt x="22860" y="22860"/>
                      <a:pt x="15240" y="22860"/>
                    </a:cubicBezTo>
                    <a:close/>
                  </a:path>
                </a:pathLst>
              </a:custGeom>
              <a:solidFill>
                <a:srgbClr val="D6F8C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18" name="Freeform: Shape 1717">
                <a:extLst>
                  <a:ext uri="{FF2B5EF4-FFF2-40B4-BE49-F238E27FC236}">
                    <a16:creationId xmlns:a16="http://schemas.microsoft.com/office/drawing/2014/main" id="{2B1F1F0E-2F78-7CDB-3954-67A91F899835}"/>
                  </a:ext>
                </a:extLst>
              </p:cNvPr>
              <p:cNvSpPr/>
              <p:nvPr/>
            </p:nvSpPr>
            <p:spPr>
              <a:xfrm>
                <a:off x="2912957" y="5547360"/>
                <a:ext cx="22237" cy="34289"/>
              </a:xfrm>
              <a:custGeom>
                <a:avLst/>
                <a:gdLst>
                  <a:gd name="connsiteX0" fmla="*/ 1693 w 22237"/>
                  <a:gd name="connsiteY0" fmla="*/ 34290 h 34289"/>
                  <a:gd name="connsiteX1" fmla="*/ 1693 w 22237"/>
                  <a:gd name="connsiteY1" fmla="*/ 11430 h 34289"/>
                  <a:gd name="connsiteX2" fmla="*/ 13123 w 22237"/>
                  <a:gd name="connsiteY2" fmla="*/ 0 h 34289"/>
                  <a:gd name="connsiteX3" fmla="*/ 20743 w 22237"/>
                  <a:gd name="connsiteY3" fmla="*/ 11430 h 34289"/>
                  <a:gd name="connsiteX4" fmla="*/ 20743 w 22237"/>
                  <a:gd name="connsiteY4" fmla="*/ 19050 h 34289"/>
                  <a:gd name="connsiteX5" fmla="*/ 1693 w 22237"/>
                  <a:gd name="connsiteY5" fmla="*/ 34290 h 34289"/>
                  <a:gd name="connsiteX6" fmla="*/ 1693 w 22237"/>
                  <a:gd name="connsiteY6" fmla="*/ 34290 h 34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37" h="34289">
                    <a:moveTo>
                      <a:pt x="1693" y="34290"/>
                    </a:moveTo>
                    <a:cubicBezTo>
                      <a:pt x="-2117" y="26670"/>
                      <a:pt x="1693" y="19050"/>
                      <a:pt x="1693" y="11430"/>
                    </a:cubicBezTo>
                    <a:cubicBezTo>
                      <a:pt x="-2117" y="3810"/>
                      <a:pt x="5503" y="0"/>
                      <a:pt x="13123" y="0"/>
                    </a:cubicBezTo>
                    <a:cubicBezTo>
                      <a:pt x="20743" y="0"/>
                      <a:pt x="24553" y="3810"/>
                      <a:pt x="20743" y="11430"/>
                    </a:cubicBezTo>
                    <a:cubicBezTo>
                      <a:pt x="20743" y="15240"/>
                      <a:pt x="20743" y="15240"/>
                      <a:pt x="20743" y="19050"/>
                    </a:cubicBezTo>
                    <a:cubicBezTo>
                      <a:pt x="20743" y="30480"/>
                      <a:pt x="20743" y="30480"/>
                      <a:pt x="1693" y="34290"/>
                    </a:cubicBezTo>
                    <a:cubicBezTo>
                      <a:pt x="1693" y="34290"/>
                      <a:pt x="1693" y="34290"/>
                      <a:pt x="1693" y="34290"/>
                    </a:cubicBezTo>
                    <a:close/>
                  </a:path>
                </a:pathLst>
              </a:custGeom>
              <a:solidFill>
                <a:srgbClr val="B1F19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19" name="Freeform: Shape 1718">
                <a:extLst>
                  <a:ext uri="{FF2B5EF4-FFF2-40B4-BE49-F238E27FC236}">
                    <a16:creationId xmlns:a16="http://schemas.microsoft.com/office/drawing/2014/main" id="{7E5E41D7-18FA-5689-5312-53ADCFAB0C00}"/>
                  </a:ext>
                </a:extLst>
              </p:cNvPr>
              <p:cNvSpPr/>
              <p:nvPr/>
            </p:nvSpPr>
            <p:spPr>
              <a:xfrm>
                <a:off x="2792731" y="5543550"/>
                <a:ext cx="31236" cy="27683"/>
              </a:xfrm>
              <a:custGeom>
                <a:avLst/>
                <a:gdLst>
                  <a:gd name="connsiteX0" fmla="*/ 0 w 31236"/>
                  <a:gd name="connsiteY0" fmla="*/ 15240 h 27683"/>
                  <a:gd name="connsiteX1" fmla="*/ 15240 w 31236"/>
                  <a:gd name="connsiteY1" fmla="*/ 0 h 27683"/>
                  <a:gd name="connsiteX2" fmla="*/ 30480 w 31236"/>
                  <a:gd name="connsiteY2" fmla="*/ 11430 h 27683"/>
                  <a:gd name="connsiteX3" fmla="*/ 15240 w 31236"/>
                  <a:gd name="connsiteY3" fmla="*/ 26670 h 27683"/>
                  <a:gd name="connsiteX4" fmla="*/ 0 w 31236"/>
                  <a:gd name="connsiteY4" fmla="*/ 15240 h 27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36" h="27683">
                    <a:moveTo>
                      <a:pt x="0" y="15240"/>
                    </a:moveTo>
                    <a:cubicBezTo>
                      <a:pt x="0" y="7620"/>
                      <a:pt x="7620" y="3810"/>
                      <a:pt x="15240" y="0"/>
                    </a:cubicBezTo>
                    <a:cubicBezTo>
                      <a:pt x="26670" y="0"/>
                      <a:pt x="26670" y="7620"/>
                      <a:pt x="30480" y="11430"/>
                    </a:cubicBezTo>
                    <a:cubicBezTo>
                      <a:pt x="34290" y="15240"/>
                      <a:pt x="22860" y="26670"/>
                      <a:pt x="15240" y="26670"/>
                    </a:cubicBezTo>
                    <a:cubicBezTo>
                      <a:pt x="3810" y="30480"/>
                      <a:pt x="0" y="22860"/>
                      <a:pt x="0" y="15240"/>
                    </a:cubicBezTo>
                    <a:close/>
                  </a:path>
                </a:pathLst>
              </a:custGeom>
              <a:solidFill>
                <a:srgbClr val="B3F29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20" name="Freeform: Shape 1719">
                <a:extLst>
                  <a:ext uri="{FF2B5EF4-FFF2-40B4-BE49-F238E27FC236}">
                    <a16:creationId xmlns:a16="http://schemas.microsoft.com/office/drawing/2014/main" id="{4F57F054-2203-A354-D700-5F3B0AE5A365}"/>
                  </a:ext>
                </a:extLst>
              </p:cNvPr>
              <p:cNvSpPr/>
              <p:nvPr/>
            </p:nvSpPr>
            <p:spPr>
              <a:xfrm>
                <a:off x="5162551" y="5608319"/>
                <a:ext cx="48577" cy="16818"/>
              </a:xfrm>
              <a:custGeom>
                <a:avLst/>
                <a:gdLst>
                  <a:gd name="connsiteX0" fmla="*/ 0 w 48577"/>
                  <a:gd name="connsiteY0" fmla="*/ 7620 h 16818"/>
                  <a:gd name="connsiteX1" fmla="*/ 30480 w 48577"/>
                  <a:gd name="connsiteY1" fmla="*/ 0 h 16818"/>
                  <a:gd name="connsiteX2" fmla="*/ 45720 w 48577"/>
                  <a:gd name="connsiteY2" fmla="*/ 3810 h 16818"/>
                  <a:gd name="connsiteX3" fmla="*/ 45720 w 48577"/>
                  <a:gd name="connsiteY3" fmla="*/ 11430 h 16818"/>
                  <a:gd name="connsiteX4" fmla="*/ 30480 w 48577"/>
                  <a:gd name="connsiteY4" fmla="*/ 15240 h 16818"/>
                  <a:gd name="connsiteX5" fmla="*/ 0 w 48577"/>
                  <a:gd name="connsiteY5" fmla="*/ 7620 h 16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577" h="16818">
                    <a:moveTo>
                      <a:pt x="0" y="7620"/>
                    </a:moveTo>
                    <a:cubicBezTo>
                      <a:pt x="11430" y="3810"/>
                      <a:pt x="19050" y="0"/>
                      <a:pt x="30480" y="0"/>
                    </a:cubicBezTo>
                    <a:cubicBezTo>
                      <a:pt x="34290" y="0"/>
                      <a:pt x="41910" y="0"/>
                      <a:pt x="45720" y="3810"/>
                    </a:cubicBezTo>
                    <a:cubicBezTo>
                      <a:pt x="49530" y="7620"/>
                      <a:pt x="49530" y="11430"/>
                      <a:pt x="45720" y="11430"/>
                    </a:cubicBezTo>
                    <a:cubicBezTo>
                      <a:pt x="41910" y="15240"/>
                      <a:pt x="34290" y="19050"/>
                      <a:pt x="30480" y="15240"/>
                    </a:cubicBezTo>
                    <a:cubicBezTo>
                      <a:pt x="19050" y="11430"/>
                      <a:pt x="11430" y="11430"/>
                      <a:pt x="0" y="7620"/>
                    </a:cubicBezTo>
                    <a:close/>
                  </a:path>
                </a:pathLst>
              </a:custGeom>
              <a:solidFill>
                <a:srgbClr val="D3F7C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21" name="Freeform: Shape 1720">
                <a:extLst>
                  <a:ext uri="{FF2B5EF4-FFF2-40B4-BE49-F238E27FC236}">
                    <a16:creationId xmlns:a16="http://schemas.microsoft.com/office/drawing/2014/main" id="{2383151B-D205-CE05-8988-6A4554F98462}"/>
                  </a:ext>
                </a:extLst>
              </p:cNvPr>
              <p:cNvSpPr/>
              <p:nvPr/>
            </p:nvSpPr>
            <p:spPr>
              <a:xfrm>
                <a:off x="3257551" y="5539739"/>
                <a:ext cx="34290" cy="23617"/>
              </a:xfrm>
              <a:custGeom>
                <a:avLst/>
                <a:gdLst>
                  <a:gd name="connsiteX0" fmla="*/ 0 w 34290"/>
                  <a:gd name="connsiteY0" fmla="*/ 7620 h 23617"/>
                  <a:gd name="connsiteX1" fmla="*/ 19050 w 34290"/>
                  <a:gd name="connsiteY1" fmla="*/ 0 h 23617"/>
                  <a:gd name="connsiteX2" fmla="*/ 34290 w 34290"/>
                  <a:gd name="connsiteY2" fmla="*/ 11430 h 23617"/>
                  <a:gd name="connsiteX3" fmla="*/ 19050 w 34290"/>
                  <a:gd name="connsiteY3" fmla="*/ 22860 h 23617"/>
                  <a:gd name="connsiteX4" fmla="*/ 0 w 34290"/>
                  <a:gd name="connsiteY4" fmla="*/ 7620 h 23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23617">
                    <a:moveTo>
                      <a:pt x="0" y="7620"/>
                    </a:moveTo>
                    <a:cubicBezTo>
                      <a:pt x="3810" y="3810"/>
                      <a:pt x="7620" y="0"/>
                      <a:pt x="19050" y="0"/>
                    </a:cubicBezTo>
                    <a:cubicBezTo>
                      <a:pt x="26670" y="0"/>
                      <a:pt x="34290" y="3810"/>
                      <a:pt x="34290" y="11430"/>
                    </a:cubicBezTo>
                    <a:cubicBezTo>
                      <a:pt x="34290" y="19050"/>
                      <a:pt x="26670" y="22860"/>
                      <a:pt x="19050" y="22860"/>
                    </a:cubicBezTo>
                    <a:cubicBezTo>
                      <a:pt x="11430" y="26670"/>
                      <a:pt x="0" y="15240"/>
                      <a:pt x="0" y="7620"/>
                    </a:cubicBezTo>
                    <a:close/>
                  </a:path>
                </a:pathLst>
              </a:custGeom>
              <a:solidFill>
                <a:srgbClr val="B5F29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22" name="Freeform: Shape 1721">
                <a:extLst>
                  <a:ext uri="{FF2B5EF4-FFF2-40B4-BE49-F238E27FC236}">
                    <a16:creationId xmlns:a16="http://schemas.microsoft.com/office/drawing/2014/main" id="{48BAC436-EA4F-537B-E808-1EA0473B43B1}"/>
                  </a:ext>
                </a:extLst>
              </p:cNvPr>
              <p:cNvSpPr/>
              <p:nvPr/>
            </p:nvSpPr>
            <p:spPr>
              <a:xfrm>
                <a:off x="3101341" y="5025389"/>
                <a:ext cx="34290" cy="20544"/>
              </a:xfrm>
              <a:custGeom>
                <a:avLst/>
                <a:gdLst>
                  <a:gd name="connsiteX0" fmla="*/ 0 w 34290"/>
                  <a:gd name="connsiteY0" fmla="*/ 11430 h 20544"/>
                  <a:gd name="connsiteX1" fmla="*/ 15240 w 34290"/>
                  <a:gd name="connsiteY1" fmla="*/ 0 h 20544"/>
                  <a:gd name="connsiteX2" fmla="*/ 34290 w 34290"/>
                  <a:gd name="connsiteY2" fmla="*/ 11430 h 20544"/>
                  <a:gd name="connsiteX3" fmla="*/ 19050 w 34290"/>
                  <a:gd name="connsiteY3" fmla="*/ 19050 h 20544"/>
                  <a:gd name="connsiteX4" fmla="*/ 0 w 34290"/>
                  <a:gd name="connsiteY4" fmla="*/ 11430 h 20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20544">
                    <a:moveTo>
                      <a:pt x="0" y="11430"/>
                    </a:moveTo>
                    <a:cubicBezTo>
                      <a:pt x="0" y="3810"/>
                      <a:pt x="3810" y="0"/>
                      <a:pt x="15240" y="0"/>
                    </a:cubicBezTo>
                    <a:cubicBezTo>
                      <a:pt x="22860" y="0"/>
                      <a:pt x="34290" y="3810"/>
                      <a:pt x="34290" y="11430"/>
                    </a:cubicBezTo>
                    <a:cubicBezTo>
                      <a:pt x="34290" y="19050"/>
                      <a:pt x="26670" y="19050"/>
                      <a:pt x="19050" y="19050"/>
                    </a:cubicBezTo>
                    <a:cubicBezTo>
                      <a:pt x="7620" y="22860"/>
                      <a:pt x="0" y="19050"/>
                      <a:pt x="0" y="11430"/>
                    </a:cubicBezTo>
                    <a:close/>
                  </a:path>
                </a:pathLst>
              </a:custGeom>
              <a:solidFill>
                <a:srgbClr val="CEF6B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23" name="Freeform: Shape 1722">
                <a:extLst>
                  <a:ext uri="{FF2B5EF4-FFF2-40B4-BE49-F238E27FC236}">
                    <a16:creationId xmlns:a16="http://schemas.microsoft.com/office/drawing/2014/main" id="{58C3E2EC-E8F2-5070-D013-692C869E7996}"/>
                  </a:ext>
                </a:extLst>
              </p:cNvPr>
              <p:cNvSpPr/>
              <p:nvPr/>
            </p:nvSpPr>
            <p:spPr>
              <a:xfrm>
                <a:off x="8614411" y="5448300"/>
                <a:ext cx="38100" cy="30480"/>
              </a:xfrm>
              <a:custGeom>
                <a:avLst/>
                <a:gdLst>
                  <a:gd name="connsiteX0" fmla="*/ 38100 w 38100"/>
                  <a:gd name="connsiteY0" fmla="*/ 30480 h 30480"/>
                  <a:gd name="connsiteX1" fmla="*/ 0 w 38100"/>
                  <a:gd name="connsiteY1" fmla="*/ 26670 h 30480"/>
                  <a:gd name="connsiteX2" fmla="*/ 15240 w 38100"/>
                  <a:gd name="connsiteY2" fmla="*/ 7620 h 30480"/>
                  <a:gd name="connsiteX3" fmla="*/ 22860 w 38100"/>
                  <a:gd name="connsiteY3" fmla="*/ 0 h 30480"/>
                  <a:gd name="connsiteX4" fmla="*/ 30480 w 38100"/>
                  <a:gd name="connsiteY4" fmla="*/ 11430 h 30480"/>
                  <a:gd name="connsiteX5" fmla="*/ 38100 w 38100"/>
                  <a:gd name="connsiteY5" fmla="*/ 30480 h 3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00" h="30480">
                    <a:moveTo>
                      <a:pt x="38100" y="30480"/>
                    </a:moveTo>
                    <a:cubicBezTo>
                      <a:pt x="22860" y="26670"/>
                      <a:pt x="11430" y="26670"/>
                      <a:pt x="0" y="26670"/>
                    </a:cubicBezTo>
                    <a:cubicBezTo>
                      <a:pt x="15240" y="26670"/>
                      <a:pt x="19050" y="19050"/>
                      <a:pt x="15240" y="7620"/>
                    </a:cubicBezTo>
                    <a:cubicBezTo>
                      <a:pt x="15240" y="3810"/>
                      <a:pt x="15240" y="0"/>
                      <a:pt x="22860" y="0"/>
                    </a:cubicBezTo>
                    <a:cubicBezTo>
                      <a:pt x="30480" y="0"/>
                      <a:pt x="34290" y="3810"/>
                      <a:pt x="30480" y="11430"/>
                    </a:cubicBezTo>
                    <a:cubicBezTo>
                      <a:pt x="30480" y="15240"/>
                      <a:pt x="34290" y="22860"/>
                      <a:pt x="38100" y="30480"/>
                    </a:cubicBezTo>
                    <a:close/>
                  </a:path>
                </a:pathLst>
              </a:custGeom>
              <a:solidFill>
                <a:srgbClr val="32B40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24" name="Freeform: Shape 1723">
                <a:extLst>
                  <a:ext uri="{FF2B5EF4-FFF2-40B4-BE49-F238E27FC236}">
                    <a16:creationId xmlns:a16="http://schemas.microsoft.com/office/drawing/2014/main" id="{3970F4AC-6E52-ED3A-6246-C56EAC23248D}"/>
                  </a:ext>
                </a:extLst>
              </p:cNvPr>
              <p:cNvSpPr/>
              <p:nvPr/>
            </p:nvSpPr>
            <p:spPr>
              <a:xfrm>
                <a:off x="5168670" y="4857750"/>
                <a:ext cx="25938" cy="32058"/>
              </a:xfrm>
              <a:custGeom>
                <a:avLst/>
                <a:gdLst>
                  <a:gd name="connsiteX0" fmla="*/ 5311 w 25938"/>
                  <a:gd name="connsiteY0" fmla="*/ 0 h 32058"/>
                  <a:gd name="connsiteX1" fmla="*/ 24361 w 25938"/>
                  <a:gd name="connsiteY1" fmla="*/ 19050 h 32058"/>
                  <a:gd name="connsiteX2" fmla="*/ 20550 w 25938"/>
                  <a:gd name="connsiteY2" fmla="*/ 30480 h 32058"/>
                  <a:gd name="connsiteX3" fmla="*/ 9120 w 25938"/>
                  <a:gd name="connsiteY3" fmla="*/ 26670 h 32058"/>
                  <a:gd name="connsiteX4" fmla="*/ 5311 w 25938"/>
                  <a:gd name="connsiteY4" fmla="*/ 0 h 32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38" h="32058">
                    <a:moveTo>
                      <a:pt x="5311" y="0"/>
                    </a:moveTo>
                    <a:cubicBezTo>
                      <a:pt x="16741" y="3810"/>
                      <a:pt x="20550" y="15240"/>
                      <a:pt x="24361" y="19050"/>
                    </a:cubicBezTo>
                    <a:cubicBezTo>
                      <a:pt x="28170" y="22860"/>
                      <a:pt x="24361" y="26670"/>
                      <a:pt x="20550" y="30480"/>
                    </a:cubicBezTo>
                    <a:cubicBezTo>
                      <a:pt x="16741" y="34290"/>
                      <a:pt x="12931" y="30480"/>
                      <a:pt x="9120" y="26670"/>
                    </a:cubicBezTo>
                    <a:cubicBezTo>
                      <a:pt x="-2309" y="15240"/>
                      <a:pt x="-2309" y="11430"/>
                      <a:pt x="5311" y="0"/>
                    </a:cubicBezTo>
                    <a:close/>
                  </a:path>
                </a:pathLst>
              </a:custGeom>
              <a:solidFill>
                <a:srgbClr val="CCF6B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25" name="Freeform: Shape 1724">
                <a:extLst>
                  <a:ext uri="{FF2B5EF4-FFF2-40B4-BE49-F238E27FC236}">
                    <a16:creationId xmlns:a16="http://schemas.microsoft.com/office/drawing/2014/main" id="{76341170-C755-4A5C-378B-8032DA1192E3}"/>
                  </a:ext>
                </a:extLst>
              </p:cNvPr>
              <p:cNvSpPr/>
              <p:nvPr/>
            </p:nvSpPr>
            <p:spPr>
              <a:xfrm>
                <a:off x="8301647" y="4631266"/>
                <a:ext cx="40021" cy="24553"/>
              </a:xfrm>
              <a:custGeom>
                <a:avLst/>
                <a:gdLst>
                  <a:gd name="connsiteX0" fmla="*/ 23204 w 40021"/>
                  <a:gd name="connsiteY0" fmla="*/ 1693 h 24553"/>
                  <a:gd name="connsiteX1" fmla="*/ 34634 w 40021"/>
                  <a:gd name="connsiteY1" fmla="*/ 9313 h 24553"/>
                  <a:gd name="connsiteX2" fmla="*/ 38443 w 40021"/>
                  <a:gd name="connsiteY2" fmla="*/ 16933 h 24553"/>
                  <a:gd name="connsiteX3" fmla="*/ 30823 w 40021"/>
                  <a:gd name="connsiteY3" fmla="*/ 24553 h 24553"/>
                  <a:gd name="connsiteX4" fmla="*/ 4154 w 40021"/>
                  <a:gd name="connsiteY4" fmla="*/ 16933 h 24553"/>
                  <a:gd name="connsiteX5" fmla="*/ 7964 w 40021"/>
                  <a:gd name="connsiteY5" fmla="*/ 1693 h 24553"/>
                  <a:gd name="connsiteX6" fmla="*/ 23204 w 40021"/>
                  <a:gd name="connsiteY6" fmla="*/ 1693 h 24553"/>
                  <a:gd name="connsiteX7" fmla="*/ 23204 w 40021"/>
                  <a:gd name="connsiteY7" fmla="*/ 1693 h 24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021" h="24553">
                    <a:moveTo>
                      <a:pt x="23204" y="1693"/>
                    </a:moveTo>
                    <a:cubicBezTo>
                      <a:pt x="23204" y="5503"/>
                      <a:pt x="30823" y="9313"/>
                      <a:pt x="34634" y="9313"/>
                    </a:cubicBezTo>
                    <a:cubicBezTo>
                      <a:pt x="38443" y="9313"/>
                      <a:pt x="42254" y="13123"/>
                      <a:pt x="38443" y="16933"/>
                    </a:cubicBezTo>
                    <a:cubicBezTo>
                      <a:pt x="38443" y="20743"/>
                      <a:pt x="34634" y="24553"/>
                      <a:pt x="30823" y="24553"/>
                    </a:cubicBezTo>
                    <a:cubicBezTo>
                      <a:pt x="23204" y="24553"/>
                      <a:pt x="11773" y="20743"/>
                      <a:pt x="4154" y="16933"/>
                    </a:cubicBezTo>
                    <a:cubicBezTo>
                      <a:pt x="-3466" y="13123"/>
                      <a:pt x="343" y="5503"/>
                      <a:pt x="7964" y="1693"/>
                    </a:cubicBezTo>
                    <a:cubicBezTo>
                      <a:pt x="15584" y="-2117"/>
                      <a:pt x="19393" y="1693"/>
                      <a:pt x="23204" y="1693"/>
                    </a:cubicBezTo>
                    <a:lnTo>
                      <a:pt x="23204" y="1693"/>
                    </a:lnTo>
                    <a:close/>
                  </a:path>
                </a:pathLst>
              </a:custGeom>
              <a:solidFill>
                <a:srgbClr val="B3F29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26" name="Freeform: Shape 1725">
                <a:extLst>
                  <a:ext uri="{FF2B5EF4-FFF2-40B4-BE49-F238E27FC236}">
                    <a16:creationId xmlns:a16="http://schemas.microsoft.com/office/drawing/2014/main" id="{D91D3FA2-FFA0-C62D-9394-F36E39DB5E5A}"/>
                  </a:ext>
                </a:extLst>
              </p:cNvPr>
              <p:cNvSpPr/>
              <p:nvPr/>
            </p:nvSpPr>
            <p:spPr>
              <a:xfrm>
                <a:off x="1878330" y="3804695"/>
                <a:ext cx="49529" cy="20544"/>
              </a:xfrm>
              <a:custGeom>
                <a:avLst/>
                <a:gdLst>
                  <a:gd name="connsiteX0" fmla="*/ 49530 w 49529"/>
                  <a:gd name="connsiteY0" fmla="*/ 1495 h 20544"/>
                  <a:gd name="connsiteX1" fmla="*/ 7620 w 49529"/>
                  <a:gd name="connsiteY1" fmla="*/ 20545 h 20544"/>
                  <a:gd name="connsiteX2" fmla="*/ 0 w 49529"/>
                  <a:gd name="connsiteY2" fmla="*/ 16735 h 20544"/>
                  <a:gd name="connsiteX3" fmla="*/ 3810 w 49529"/>
                  <a:gd name="connsiteY3" fmla="*/ 9115 h 20544"/>
                  <a:gd name="connsiteX4" fmla="*/ 49530 w 49529"/>
                  <a:gd name="connsiteY4" fmla="*/ 1495 h 20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29" h="20544">
                    <a:moveTo>
                      <a:pt x="49530" y="1495"/>
                    </a:moveTo>
                    <a:cubicBezTo>
                      <a:pt x="34290" y="12924"/>
                      <a:pt x="22860" y="20545"/>
                      <a:pt x="7620" y="20545"/>
                    </a:cubicBezTo>
                    <a:cubicBezTo>
                      <a:pt x="3810" y="20545"/>
                      <a:pt x="0" y="16735"/>
                      <a:pt x="0" y="16735"/>
                    </a:cubicBezTo>
                    <a:cubicBezTo>
                      <a:pt x="0" y="12924"/>
                      <a:pt x="0" y="12924"/>
                      <a:pt x="3810" y="9115"/>
                    </a:cubicBezTo>
                    <a:cubicBezTo>
                      <a:pt x="19050" y="1495"/>
                      <a:pt x="30480" y="-2315"/>
                      <a:pt x="49530" y="1495"/>
                    </a:cubicBezTo>
                    <a:close/>
                  </a:path>
                </a:pathLst>
              </a:custGeom>
              <a:solidFill>
                <a:srgbClr val="AEF19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27" name="Freeform: Shape 1726">
                <a:extLst>
                  <a:ext uri="{FF2B5EF4-FFF2-40B4-BE49-F238E27FC236}">
                    <a16:creationId xmlns:a16="http://schemas.microsoft.com/office/drawing/2014/main" id="{2F180150-6F03-8AAF-E102-34B231A23495}"/>
                  </a:ext>
                </a:extLst>
              </p:cNvPr>
              <p:cNvSpPr/>
              <p:nvPr/>
            </p:nvSpPr>
            <p:spPr>
              <a:xfrm>
                <a:off x="5200651" y="4872990"/>
                <a:ext cx="34289" cy="26670"/>
              </a:xfrm>
              <a:custGeom>
                <a:avLst/>
                <a:gdLst>
                  <a:gd name="connsiteX0" fmla="*/ 15240 w 34289"/>
                  <a:gd name="connsiteY0" fmla="*/ 26670 h 26670"/>
                  <a:gd name="connsiteX1" fmla="*/ 0 w 34289"/>
                  <a:gd name="connsiteY1" fmla="*/ 15240 h 26670"/>
                  <a:gd name="connsiteX2" fmla="*/ 19050 w 34289"/>
                  <a:gd name="connsiteY2" fmla="*/ 0 h 26670"/>
                  <a:gd name="connsiteX3" fmla="*/ 34290 w 34289"/>
                  <a:gd name="connsiteY3" fmla="*/ 11430 h 26670"/>
                  <a:gd name="connsiteX4" fmla="*/ 15240 w 34289"/>
                  <a:gd name="connsiteY4" fmla="*/ 26670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89" h="26670">
                    <a:moveTo>
                      <a:pt x="15240" y="26670"/>
                    </a:moveTo>
                    <a:cubicBezTo>
                      <a:pt x="7620" y="26670"/>
                      <a:pt x="3810" y="22860"/>
                      <a:pt x="0" y="15240"/>
                    </a:cubicBezTo>
                    <a:cubicBezTo>
                      <a:pt x="0" y="7620"/>
                      <a:pt x="11430" y="0"/>
                      <a:pt x="19050" y="0"/>
                    </a:cubicBezTo>
                    <a:cubicBezTo>
                      <a:pt x="26670" y="0"/>
                      <a:pt x="34290" y="3810"/>
                      <a:pt x="34290" y="11430"/>
                    </a:cubicBezTo>
                    <a:cubicBezTo>
                      <a:pt x="34290" y="22860"/>
                      <a:pt x="26670" y="26670"/>
                      <a:pt x="15240" y="26670"/>
                    </a:cubicBezTo>
                    <a:close/>
                  </a:path>
                </a:pathLst>
              </a:custGeom>
              <a:solidFill>
                <a:srgbClr val="A1EE8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28" name="Freeform: Shape 1727">
                <a:extLst>
                  <a:ext uri="{FF2B5EF4-FFF2-40B4-BE49-F238E27FC236}">
                    <a16:creationId xmlns:a16="http://schemas.microsoft.com/office/drawing/2014/main" id="{E71C4948-1AED-F531-B5D9-ECF1D47534DC}"/>
                  </a:ext>
                </a:extLst>
              </p:cNvPr>
              <p:cNvSpPr/>
              <p:nvPr/>
            </p:nvSpPr>
            <p:spPr>
              <a:xfrm>
                <a:off x="7010401" y="5250180"/>
                <a:ext cx="30480" cy="22859"/>
              </a:xfrm>
              <a:custGeom>
                <a:avLst/>
                <a:gdLst>
                  <a:gd name="connsiteX0" fmla="*/ 15240 w 30480"/>
                  <a:gd name="connsiteY0" fmla="*/ 0 h 22859"/>
                  <a:gd name="connsiteX1" fmla="*/ 30480 w 30480"/>
                  <a:gd name="connsiteY1" fmla="*/ 11430 h 22859"/>
                  <a:gd name="connsiteX2" fmla="*/ 15240 w 30480"/>
                  <a:gd name="connsiteY2" fmla="*/ 22860 h 22859"/>
                  <a:gd name="connsiteX3" fmla="*/ 0 w 30480"/>
                  <a:gd name="connsiteY3" fmla="*/ 7620 h 22859"/>
                  <a:gd name="connsiteX4" fmla="*/ 15240 w 30480"/>
                  <a:gd name="connsiteY4" fmla="*/ 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 h="22859">
                    <a:moveTo>
                      <a:pt x="15240" y="0"/>
                    </a:moveTo>
                    <a:cubicBezTo>
                      <a:pt x="26670" y="0"/>
                      <a:pt x="30480" y="3810"/>
                      <a:pt x="30480" y="11430"/>
                    </a:cubicBezTo>
                    <a:cubicBezTo>
                      <a:pt x="30480" y="19050"/>
                      <a:pt x="22860" y="22860"/>
                      <a:pt x="15240" y="22860"/>
                    </a:cubicBezTo>
                    <a:cubicBezTo>
                      <a:pt x="7620" y="22860"/>
                      <a:pt x="0" y="15240"/>
                      <a:pt x="0" y="7620"/>
                    </a:cubicBezTo>
                    <a:cubicBezTo>
                      <a:pt x="3810" y="0"/>
                      <a:pt x="7620" y="0"/>
                      <a:pt x="15240" y="0"/>
                    </a:cubicBezTo>
                    <a:close/>
                  </a:path>
                </a:pathLst>
              </a:custGeom>
              <a:solidFill>
                <a:srgbClr val="A3EF8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29" name="Freeform: Shape 1728">
                <a:extLst>
                  <a:ext uri="{FF2B5EF4-FFF2-40B4-BE49-F238E27FC236}">
                    <a16:creationId xmlns:a16="http://schemas.microsoft.com/office/drawing/2014/main" id="{6B952BD5-BC43-98BD-0F47-B46AAA607510}"/>
                  </a:ext>
                </a:extLst>
              </p:cNvPr>
              <p:cNvSpPr/>
              <p:nvPr/>
            </p:nvSpPr>
            <p:spPr>
              <a:xfrm>
                <a:off x="7036474" y="4975860"/>
                <a:ext cx="27266" cy="26669"/>
              </a:xfrm>
              <a:custGeom>
                <a:avLst/>
                <a:gdLst>
                  <a:gd name="connsiteX0" fmla="*/ 27266 w 27266"/>
                  <a:gd name="connsiteY0" fmla="*/ 26670 h 26669"/>
                  <a:gd name="connsiteX1" fmla="*/ 597 w 27266"/>
                  <a:gd name="connsiteY1" fmla="*/ 15240 h 26669"/>
                  <a:gd name="connsiteX2" fmla="*/ 23457 w 27266"/>
                  <a:gd name="connsiteY2" fmla="*/ 0 h 26669"/>
                  <a:gd name="connsiteX3" fmla="*/ 27266 w 27266"/>
                  <a:gd name="connsiteY3" fmla="*/ 26670 h 26669"/>
                </a:gdLst>
                <a:ahLst/>
                <a:cxnLst>
                  <a:cxn ang="0">
                    <a:pos x="connsiteX0" y="connsiteY0"/>
                  </a:cxn>
                  <a:cxn ang="0">
                    <a:pos x="connsiteX1" y="connsiteY1"/>
                  </a:cxn>
                  <a:cxn ang="0">
                    <a:pos x="connsiteX2" y="connsiteY2"/>
                  </a:cxn>
                  <a:cxn ang="0">
                    <a:pos x="connsiteX3" y="connsiteY3"/>
                  </a:cxn>
                </a:cxnLst>
                <a:rect l="l" t="t" r="r" b="b"/>
                <a:pathLst>
                  <a:path w="27266" h="26669">
                    <a:moveTo>
                      <a:pt x="27266" y="26670"/>
                    </a:moveTo>
                    <a:cubicBezTo>
                      <a:pt x="15837" y="22860"/>
                      <a:pt x="597" y="30480"/>
                      <a:pt x="597" y="15240"/>
                    </a:cubicBezTo>
                    <a:cubicBezTo>
                      <a:pt x="-3213" y="3810"/>
                      <a:pt x="12027" y="0"/>
                      <a:pt x="23457" y="0"/>
                    </a:cubicBezTo>
                    <a:cubicBezTo>
                      <a:pt x="27266" y="7620"/>
                      <a:pt x="27266" y="15240"/>
                      <a:pt x="27266" y="26670"/>
                    </a:cubicBezTo>
                    <a:close/>
                  </a:path>
                </a:pathLst>
              </a:custGeom>
              <a:solidFill>
                <a:srgbClr val="BEF4A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30" name="Freeform: Shape 1729">
                <a:extLst>
                  <a:ext uri="{FF2B5EF4-FFF2-40B4-BE49-F238E27FC236}">
                    <a16:creationId xmlns:a16="http://schemas.microsoft.com/office/drawing/2014/main" id="{3C1FA2D2-45B3-48E6-CAE1-7A948DF5A3FE}"/>
                  </a:ext>
                </a:extLst>
              </p:cNvPr>
              <p:cNvSpPr/>
              <p:nvPr/>
            </p:nvSpPr>
            <p:spPr>
              <a:xfrm>
                <a:off x="7543044" y="4602480"/>
                <a:ext cx="27426" cy="22859"/>
              </a:xfrm>
              <a:custGeom>
                <a:avLst/>
                <a:gdLst>
                  <a:gd name="connsiteX0" fmla="*/ 15997 w 27426"/>
                  <a:gd name="connsiteY0" fmla="*/ 0 h 22859"/>
                  <a:gd name="connsiteX1" fmla="*/ 27427 w 27426"/>
                  <a:gd name="connsiteY1" fmla="*/ 11430 h 22859"/>
                  <a:gd name="connsiteX2" fmla="*/ 15997 w 27426"/>
                  <a:gd name="connsiteY2" fmla="*/ 22860 h 22859"/>
                  <a:gd name="connsiteX3" fmla="*/ 757 w 27426"/>
                  <a:gd name="connsiteY3" fmla="*/ 11430 h 22859"/>
                  <a:gd name="connsiteX4" fmla="*/ 15997 w 27426"/>
                  <a:gd name="connsiteY4" fmla="*/ 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26" h="22859">
                    <a:moveTo>
                      <a:pt x="15997" y="0"/>
                    </a:moveTo>
                    <a:cubicBezTo>
                      <a:pt x="23617" y="0"/>
                      <a:pt x="27427" y="3810"/>
                      <a:pt x="27427" y="11430"/>
                    </a:cubicBezTo>
                    <a:cubicBezTo>
                      <a:pt x="27427" y="19050"/>
                      <a:pt x="23617" y="22860"/>
                      <a:pt x="15997" y="22860"/>
                    </a:cubicBezTo>
                    <a:cubicBezTo>
                      <a:pt x="8377" y="22860"/>
                      <a:pt x="757" y="15240"/>
                      <a:pt x="757" y="11430"/>
                    </a:cubicBezTo>
                    <a:cubicBezTo>
                      <a:pt x="-3053" y="0"/>
                      <a:pt x="8377" y="3810"/>
                      <a:pt x="15997" y="0"/>
                    </a:cubicBezTo>
                    <a:close/>
                  </a:path>
                </a:pathLst>
              </a:custGeom>
              <a:solidFill>
                <a:srgbClr val="BEF4A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31" name="Freeform: Shape 1730">
                <a:extLst>
                  <a:ext uri="{FF2B5EF4-FFF2-40B4-BE49-F238E27FC236}">
                    <a16:creationId xmlns:a16="http://schemas.microsoft.com/office/drawing/2014/main" id="{9009759F-B746-5D11-270F-9CFE1E4ED40A}"/>
                  </a:ext>
                </a:extLst>
              </p:cNvPr>
              <p:cNvSpPr/>
              <p:nvPr/>
            </p:nvSpPr>
            <p:spPr>
              <a:xfrm>
                <a:off x="2758441" y="4343400"/>
                <a:ext cx="26669" cy="26669"/>
              </a:xfrm>
              <a:custGeom>
                <a:avLst/>
                <a:gdLst>
                  <a:gd name="connsiteX0" fmla="*/ 11430 w 26669"/>
                  <a:gd name="connsiteY0" fmla="*/ 26670 h 26669"/>
                  <a:gd name="connsiteX1" fmla="*/ 0 w 26669"/>
                  <a:gd name="connsiteY1" fmla="*/ 11430 h 26669"/>
                  <a:gd name="connsiteX2" fmla="*/ 15240 w 26669"/>
                  <a:gd name="connsiteY2" fmla="*/ 0 h 26669"/>
                  <a:gd name="connsiteX3" fmla="*/ 26670 w 26669"/>
                  <a:gd name="connsiteY3" fmla="*/ 15240 h 26669"/>
                  <a:gd name="connsiteX4" fmla="*/ 11430 w 26669"/>
                  <a:gd name="connsiteY4" fmla="*/ 26670 h 26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26669">
                    <a:moveTo>
                      <a:pt x="11430" y="26670"/>
                    </a:moveTo>
                    <a:cubicBezTo>
                      <a:pt x="3810" y="22860"/>
                      <a:pt x="0" y="19050"/>
                      <a:pt x="0" y="11430"/>
                    </a:cubicBezTo>
                    <a:cubicBezTo>
                      <a:pt x="0" y="3810"/>
                      <a:pt x="7620" y="0"/>
                      <a:pt x="15240" y="0"/>
                    </a:cubicBezTo>
                    <a:cubicBezTo>
                      <a:pt x="22860" y="0"/>
                      <a:pt x="26670" y="7620"/>
                      <a:pt x="26670" y="15240"/>
                    </a:cubicBezTo>
                    <a:cubicBezTo>
                      <a:pt x="26670" y="22860"/>
                      <a:pt x="19050" y="22860"/>
                      <a:pt x="11430" y="26670"/>
                    </a:cubicBezTo>
                    <a:close/>
                  </a:path>
                </a:pathLst>
              </a:custGeom>
              <a:solidFill>
                <a:srgbClr val="C8F5B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32" name="Freeform: Shape 1731">
                <a:extLst>
                  <a:ext uri="{FF2B5EF4-FFF2-40B4-BE49-F238E27FC236}">
                    <a16:creationId xmlns:a16="http://schemas.microsoft.com/office/drawing/2014/main" id="{7B982810-E2F9-F259-2871-C9ED0EBA5FC7}"/>
                  </a:ext>
                </a:extLst>
              </p:cNvPr>
              <p:cNvSpPr/>
              <p:nvPr/>
            </p:nvSpPr>
            <p:spPr>
              <a:xfrm>
                <a:off x="8561070" y="4587240"/>
                <a:ext cx="26669" cy="26669"/>
              </a:xfrm>
              <a:custGeom>
                <a:avLst/>
                <a:gdLst>
                  <a:gd name="connsiteX0" fmla="*/ 11430 w 26669"/>
                  <a:gd name="connsiteY0" fmla="*/ 0 h 26669"/>
                  <a:gd name="connsiteX1" fmla="*/ 26670 w 26669"/>
                  <a:gd name="connsiteY1" fmla="*/ 15240 h 26669"/>
                  <a:gd name="connsiteX2" fmla="*/ 11430 w 26669"/>
                  <a:gd name="connsiteY2" fmla="*/ 26670 h 26669"/>
                  <a:gd name="connsiteX3" fmla="*/ 0 w 26669"/>
                  <a:gd name="connsiteY3" fmla="*/ 11430 h 26669"/>
                  <a:gd name="connsiteX4" fmla="*/ 11430 w 26669"/>
                  <a:gd name="connsiteY4" fmla="*/ 0 h 26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26669">
                    <a:moveTo>
                      <a:pt x="11430" y="0"/>
                    </a:moveTo>
                    <a:cubicBezTo>
                      <a:pt x="19050" y="0"/>
                      <a:pt x="26670" y="7620"/>
                      <a:pt x="26670" y="15240"/>
                    </a:cubicBezTo>
                    <a:cubicBezTo>
                      <a:pt x="22860" y="22860"/>
                      <a:pt x="19050" y="26670"/>
                      <a:pt x="11430" y="26670"/>
                    </a:cubicBezTo>
                    <a:cubicBezTo>
                      <a:pt x="3810" y="26670"/>
                      <a:pt x="0" y="19050"/>
                      <a:pt x="0" y="11430"/>
                    </a:cubicBezTo>
                    <a:cubicBezTo>
                      <a:pt x="0" y="7620"/>
                      <a:pt x="0" y="0"/>
                      <a:pt x="11430" y="0"/>
                    </a:cubicBezTo>
                    <a:close/>
                  </a:path>
                </a:pathLst>
              </a:custGeom>
              <a:solidFill>
                <a:srgbClr val="CEF6B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33" name="Freeform: Shape 1732">
                <a:extLst>
                  <a:ext uri="{FF2B5EF4-FFF2-40B4-BE49-F238E27FC236}">
                    <a16:creationId xmlns:a16="http://schemas.microsoft.com/office/drawing/2014/main" id="{AAC42603-9BE7-2047-5AEC-DB31BBF32F9F}"/>
                  </a:ext>
                </a:extLst>
              </p:cNvPr>
              <p:cNvSpPr/>
              <p:nvPr/>
            </p:nvSpPr>
            <p:spPr>
              <a:xfrm>
                <a:off x="2510791" y="4823459"/>
                <a:ext cx="35328" cy="22859"/>
              </a:xfrm>
              <a:custGeom>
                <a:avLst/>
                <a:gdLst>
                  <a:gd name="connsiteX0" fmla="*/ 26670 w 35328"/>
                  <a:gd name="connsiteY0" fmla="*/ 22860 h 22859"/>
                  <a:gd name="connsiteX1" fmla="*/ 0 w 35328"/>
                  <a:gd name="connsiteY1" fmla="*/ 7620 h 22859"/>
                  <a:gd name="connsiteX2" fmla="*/ 7620 w 35328"/>
                  <a:gd name="connsiteY2" fmla="*/ 0 h 22859"/>
                  <a:gd name="connsiteX3" fmla="*/ 34290 w 35328"/>
                  <a:gd name="connsiteY3" fmla="*/ 15240 h 22859"/>
                  <a:gd name="connsiteX4" fmla="*/ 26670 w 35328"/>
                  <a:gd name="connsiteY4" fmla="*/ 2286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28" h="22859">
                    <a:moveTo>
                      <a:pt x="26670" y="22860"/>
                    </a:moveTo>
                    <a:cubicBezTo>
                      <a:pt x="19050" y="22860"/>
                      <a:pt x="3810" y="11430"/>
                      <a:pt x="0" y="7620"/>
                    </a:cubicBezTo>
                    <a:cubicBezTo>
                      <a:pt x="0" y="3810"/>
                      <a:pt x="3810" y="0"/>
                      <a:pt x="7620" y="0"/>
                    </a:cubicBezTo>
                    <a:cubicBezTo>
                      <a:pt x="19050" y="0"/>
                      <a:pt x="34290" y="7620"/>
                      <a:pt x="34290" y="15240"/>
                    </a:cubicBezTo>
                    <a:cubicBezTo>
                      <a:pt x="38100" y="19050"/>
                      <a:pt x="30480" y="22860"/>
                      <a:pt x="26670" y="22860"/>
                    </a:cubicBezTo>
                    <a:close/>
                  </a:path>
                </a:pathLst>
              </a:custGeom>
              <a:solidFill>
                <a:srgbClr val="8CEB6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34" name="Freeform: Shape 1733">
                <a:extLst>
                  <a:ext uri="{FF2B5EF4-FFF2-40B4-BE49-F238E27FC236}">
                    <a16:creationId xmlns:a16="http://schemas.microsoft.com/office/drawing/2014/main" id="{5AE9FCCC-1DDE-5540-BDB6-D88D152E9A20}"/>
                  </a:ext>
                </a:extLst>
              </p:cNvPr>
              <p:cNvSpPr/>
              <p:nvPr/>
            </p:nvSpPr>
            <p:spPr>
              <a:xfrm>
                <a:off x="4998720" y="4964430"/>
                <a:ext cx="32058" cy="22859"/>
              </a:xfrm>
              <a:custGeom>
                <a:avLst/>
                <a:gdLst>
                  <a:gd name="connsiteX0" fmla="*/ 0 w 32058"/>
                  <a:gd name="connsiteY0" fmla="*/ 22860 h 22859"/>
                  <a:gd name="connsiteX1" fmla="*/ 3810 w 32058"/>
                  <a:gd name="connsiteY1" fmla="*/ 7620 h 22859"/>
                  <a:gd name="connsiteX2" fmla="*/ 15240 w 32058"/>
                  <a:gd name="connsiteY2" fmla="*/ 0 h 22859"/>
                  <a:gd name="connsiteX3" fmla="*/ 30480 w 32058"/>
                  <a:gd name="connsiteY3" fmla="*/ 7620 h 22859"/>
                  <a:gd name="connsiteX4" fmla="*/ 26670 w 32058"/>
                  <a:gd name="connsiteY4" fmla="*/ 19050 h 22859"/>
                  <a:gd name="connsiteX5" fmla="*/ 0 w 32058"/>
                  <a:gd name="connsiteY5" fmla="*/ 22860 h 2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58" h="22859">
                    <a:moveTo>
                      <a:pt x="0" y="22860"/>
                    </a:moveTo>
                    <a:cubicBezTo>
                      <a:pt x="0" y="15240"/>
                      <a:pt x="3810" y="11430"/>
                      <a:pt x="3810" y="7620"/>
                    </a:cubicBezTo>
                    <a:cubicBezTo>
                      <a:pt x="3810" y="3810"/>
                      <a:pt x="11430" y="0"/>
                      <a:pt x="15240" y="0"/>
                    </a:cubicBezTo>
                    <a:cubicBezTo>
                      <a:pt x="22860" y="0"/>
                      <a:pt x="26670" y="3810"/>
                      <a:pt x="30480" y="7620"/>
                    </a:cubicBezTo>
                    <a:cubicBezTo>
                      <a:pt x="34290" y="11430"/>
                      <a:pt x="30480" y="15240"/>
                      <a:pt x="26670" y="19050"/>
                    </a:cubicBezTo>
                    <a:cubicBezTo>
                      <a:pt x="26670" y="19050"/>
                      <a:pt x="22860" y="19050"/>
                      <a:pt x="0" y="22860"/>
                    </a:cubicBezTo>
                    <a:close/>
                  </a:path>
                </a:pathLst>
              </a:custGeom>
              <a:solidFill>
                <a:srgbClr val="9DEE7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35" name="Freeform: Shape 1734">
                <a:extLst>
                  <a:ext uri="{FF2B5EF4-FFF2-40B4-BE49-F238E27FC236}">
                    <a16:creationId xmlns:a16="http://schemas.microsoft.com/office/drawing/2014/main" id="{4890A7E1-E697-D912-4D68-BCC73C80BC2C}"/>
                  </a:ext>
                </a:extLst>
              </p:cNvPr>
              <p:cNvSpPr/>
              <p:nvPr/>
            </p:nvSpPr>
            <p:spPr>
              <a:xfrm>
                <a:off x="7551420" y="4061459"/>
                <a:ext cx="26669" cy="28164"/>
              </a:xfrm>
              <a:custGeom>
                <a:avLst/>
                <a:gdLst>
                  <a:gd name="connsiteX0" fmla="*/ 11430 w 26669"/>
                  <a:gd name="connsiteY0" fmla="*/ 0 h 28164"/>
                  <a:gd name="connsiteX1" fmla="*/ 26670 w 26669"/>
                  <a:gd name="connsiteY1" fmla="*/ 19050 h 28164"/>
                  <a:gd name="connsiteX2" fmla="*/ 11430 w 26669"/>
                  <a:gd name="connsiteY2" fmla="*/ 26670 h 28164"/>
                  <a:gd name="connsiteX3" fmla="*/ 0 w 26669"/>
                  <a:gd name="connsiteY3" fmla="*/ 11430 h 28164"/>
                  <a:gd name="connsiteX4" fmla="*/ 11430 w 26669"/>
                  <a:gd name="connsiteY4" fmla="*/ 0 h 281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28164">
                    <a:moveTo>
                      <a:pt x="11430" y="0"/>
                    </a:moveTo>
                    <a:cubicBezTo>
                      <a:pt x="19050" y="0"/>
                      <a:pt x="26670" y="11430"/>
                      <a:pt x="26670" y="19050"/>
                    </a:cubicBezTo>
                    <a:cubicBezTo>
                      <a:pt x="26670" y="26670"/>
                      <a:pt x="22860" y="30480"/>
                      <a:pt x="11430" y="26670"/>
                    </a:cubicBezTo>
                    <a:cubicBezTo>
                      <a:pt x="3810" y="22860"/>
                      <a:pt x="0" y="19050"/>
                      <a:pt x="0" y="11430"/>
                    </a:cubicBezTo>
                    <a:cubicBezTo>
                      <a:pt x="3810" y="7620"/>
                      <a:pt x="3810" y="3810"/>
                      <a:pt x="11430" y="0"/>
                    </a:cubicBezTo>
                    <a:close/>
                  </a:path>
                </a:pathLst>
              </a:custGeom>
              <a:solidFill>
                <a:srgbClr val="D2F7C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36" name="Freeform: Shape 1735">
                <a:extLst>
                  <a:ext uri="{FF2B5EF4-FFF2-40B4-BE49-F238E27FC236}">
                    <a16:creationId xmlns:a16="http://schemas.microsoft.com/office/drawing/2014/main" id="{6D4B8A31-B1F1-D36B-083F-75BEEB9439B6}"/>
                  </a:ext>
                </a:extLst>
              </p:cNvPr>
              <p:cNvSpPr/>
              <p:nvPr/>
            </p:nvSpPr>
            <p:spPr>
              <a:xfrm>
                <a:off x="3326131" y="6248400"/>
                <a:ext cx="30479" cy="22860"/>
              </a:xfrm>
              <a:custGeom>
                <a:avLst/>
                <a:gdLst>
                  <a:gd name="connsiteX0" fmla="*/ 15240 w 30479"/>
                  <a:gd name="connsiteY0" fmla="*/ 22860 h 22860"/>
                  <a:gd name="connsiteX1" fmla="*/ 0 w 30479"/>
                  <a:gd name="connsiteY1" fmla="*/ 11430 h 22860"/>
                  <a:gd name="connsiteX2" fmla="*/ 19050 w 30479"/>
                  <a:gd name="connsiteY2" fmla="*/ 0 h 22860"/>
                  <a:gd name="connsiteX3" fmla="*/ 30480 w 30479"/>
                  <a:gd name="connsiteY3" fmla="*/ 11430 h 22860"/>
                  <a:gd name="connsiteX4" fmla="*/ 15240 w 30479"/>
                  <a:gd name="connsiteY4" fmla="*/ 22860 h 22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79" h="22860">
                    <a:moveTo>
                      <a:pt x="15240" y="22860"/>
                    </a:moveTo>
                    <a:cubicBezTo>
                      <a:pt x="3810" y="22860"/>
                      <a:pt x="3810" y="15240"/>
                      <a:pt x="0" y="11430"/>
                    </a:cubicBezTo>
                    <a:cubicBezTo>
                      <a:pt x="0" y="3810"/>
                      <a:pt x="7620" y="0"/>
                      <a:pt x="19050" y="0"/>
                    </a:cubicBezTo>
                    <a:cubicBezTo>
                      <a:pt x="26670" y="0"/>
                      <a:pt x="30480" y="3810"/>
                      <a:pt x="30480" y="11430"/>
                    </a:cubicBezTo>
                    <a:cubicBezTo>
                      <a:pt x="30480" y="22860"/>
                      <a:pt x="22860" y="22860"/>
                      <a:pt x="15240" y="22860"/>
                    </a:cubicBezTo>
                    <a:close/>
                  </a:path>
                </a:pathLst>
              </a:custGeom>
              <a:solidFill>
                <a:srgbClr val="B3F29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37" name="Freeform: Shape 1736">
                <a:extLst>
                  <a:ext uri="{FF2B5EF4-FFF2-40B4-BE49-F238E27FC236}">
                    <a16:creationId xmlns:a16="http://schemas.microsoft.com/office/drawing/2014/main" id="{C7A34861-1A5F-F0AD-8471-1D4B57B8DBD0}"/>
                  </a:ext>
                </a:extLst>
              </p:cNvPr>
              <p:cNvSpPr/>
              <p:nvPr/>
            </p:nvSpPr>
            <p:spPr>
              <a:xfrm>
                <a:off x="1775460" y="5963073"/>
                <a:ext cx="38100" cy="21129"/>
              </a:xfrm>
              <a:custGeom>
                <a:avLst/>
                <a:gdLst>
                  <a:gd name="connsiteX0" fmla="*/ 0 w 38100"/>
                  <a:gd name="connsiteY0" fmla="*/ 3387 h 21129"/>
                  <a:gd name="connsiteX1" fmla="*/ 26670 w 38100"/>
                  <a:gd name="connsiteY1" fmla="*/ 3387 h 21129"/>
                  <a:gd name="connsiteX2" fmla="*/ 38100 w 38100"/>
                  <a:gd name="connsiteY2" fmla="*/ 11007 h 21129"/>
                  <a:gd name="connsiteX3" fmla="*/ 30480 w 38100"/>
                  <a:gd name="connsiteY3" fmla="*/ 18627 h 21129"/>
                  <a:gd name="connsiteX4" fmla="*/ 11430 w 38100"/>
                  <a:gd name="connsiteY4" fmla="*/ 14816 h 21129"/>
                  <a:gd name="connsiteX5" fmla="*/ 0 w 38100"/>
                  <a:gd name="connsiteY5" fmla="*/ 3387 h 21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00" h="21129">
                    <a:moveTo>
                      <a:pt x="0" y="3387"/>
                    </a:moveTo>
                    <a:cubicBezTo>
                      <a:pt x="11430" y="-4234"/>
                      <a:pt x="19050" y="3387"/>
                      <a:pt x="26670" y="3387"/>
                    </a:cubicBezTo>
                    <a:cubicBezTo>
                      <a:pt x="34290" y="3387"/>
                      <a:pt x="38100" y="7197"/>
                      <a:pt x="38100" y="11007"/>
                    </a:cubicBezTo>
                    <a:cubicBezTo>
                      <a:pt x="38100" y="14816"/>
                      <a:pt x="34290" y="18627"/>
                      <a:pt x="30480" y="18627"/>
                    </a:cubicBezTo>
                    <a:cubicBezTo>
                      <a:pt x="22860" y="22437"/>
                      <a:pt x="15240" y="22437"/>
                      <a:pt x="11430" y="14816"/>
                    </a:cubicBezTo>
                    <a:cubicBezTo>
                      <a:pt x="11430" y="14816"/>
                      <a:pt x="7620" y="11007"/>
                      <a:pt x="0" y="3387"/>
                    </a:cubicBezTo>
                    <a:close/>
                  </a:path>
                </a:pathLst>
              </a:custGeom>
              <a:solidFill>
                <a:srgbClr val="9EEE8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38" name="Freeform: Shape 1737">
                <a:extLst>
                  <a:ext uri="{FF2B5EF4-FFF2-40B4-BE49-F238E27FC236}">
                    <a16:creationId xmlns:a16="http://schemas.microsoft.com/office/drawing/2014/main" id="{33633B6D-B3E4-F95E-E02F-98C7F8E9E42C}"/>
                  </a:ext>
                </a:extLst>
              </p:cNvPr>
              <p:cNvSpPr/>
              <p:nvPr/>
            </p:nvSpPr>
            <p:spPr>
              <a:xfrm>
                <a:off x="8685809" y="4442459"/>
                <a:ext cx="31471" cy="19050"/>
              </a:xfrm>
              <a:custGeom>
                <a:avLst/>
                <a:gdLst>
                  <a:gd name="connsiteX0" fmla="*/ 16231 w 31471"/>
                  <a:gd name="connsiteY0" fmla="*/ 19050 h 19050"/>
                  <a:gd name="connsiteX1" fmla="*/ 991 w 31471"/>
                  <a:gd name="connsiteY1" fmla="*/ 11430 h 19050"/>
                  <a:gd name="connsiteX2" fmla="*/ 16231 w 31471"/>
                  <a:gd name="connsiteY2" fmla="*/ 0 h 19050"/>
                  <a:gd name="connsiteX3" fmla="*/ 31471 w 31471"/>
                  <a:gd name="connsiteY3" fmla="*/ 11430 h 19050"/>
                  <a:gd name="connsiteX4" fmla="*/ 16231 w 31471"/>
                  <a:gd name="connsiteY4" fmla="*/ 1905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71" h="19050">
                    <a:moveTo>
                      <a:pt x="16231" y="19050"/>
                    </a:moveTo>
                    <a:cubicBezTo>
                      <a:pt x="4801" y="19050"/>
                      <a:pt x="-2819" y="19050"/>
                      <a:pt x="991" y="11430"/>
                    </a:cubicBezTo>
                    <a:cubicBezTo>
                      <a:pt x="991" y="3810"/>
                      <a:pt x="8611" y="0"/>
                      <a:pt x="16231" y="0"/>
                    </a:cubicBezTo>
                    <a:cubicBezTo>
                      <a:pt x="23851" y="0"/>
                      <a:pt x="31471" y="3810"/>
                      <a:pt x="31471" y="11430"/>
                    </a:cubicBezTo>
                    <a:cubicBezTo>
                      <a:pt x="31471" y="15240"/>
                      <a:pt x="23851" y="19050"/>
                      <a:pt x="16231" y="19050"/>
                    </a:cubicBezTo>
                    <a:close/>
                  </a:path>
                </a:pathLst>
              </a:custGeom>
              <a:solidFill>
                <a:srgbClr val="C9F5B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39" name="Freeform: Shape 1738">
                <a:extLst>
                  <a:ext uri="{FF2B5EF4-FFF2-40B4-BE49-F238E27FC236}">
                    <a16:creationId xmlns:a16="http://schemas.microsoft.com/office/drawing/2014/main" id="{CD0AD0D6-2174-5327-1AA1-0769C758BEDF}"/>
                  </a:ext>
                </a:extLst>
              </p:cNvPr>
              <p:cNvSpPr/>
              <p:nvPr/>
            </p:nvSpPr>
            <p:spPr>
              <a:xfrm>
                <a:off x="3873732" y="5749289"/>
                <a:ext cx="46758" cy="15240"/>
              </a:xfrm>
              <a:custGeom>
                <a:avLst/>
                <a:gdLst>
                  <a:gd name="connsiteX0" fmla="*/ 12468 w 46758"/>
                  <a:gd name="connsiteY0" fmla="*/ 0 h 15240"/>
                  <a:gd name="connsiteX1" fmla="*/ 39138 w 46758"/>
                  <a:gd name="connsiteY1" fmla="*/ 0 h 15240"/>
                  <a:gd name="connsiteX2" fmla="*/ 46759 w 46758"/>
                  <a:gd name="connsiteY2" fmla="*/ 7620 h 15240"/>
                  <a:gd name="connsiteX3" fmla="*/ 39138 w 46758"/>
                  <a:gd name="connsiteY3" fmla="*/ 15240 h 15240"/>
                  <a:gd name="connsiteX4" fmla="*/ 8659 w 46758"/>
                  <a:gd name="connsiteY4" fmla="*/ 15240 h 15240"/>
                  <a:gd name="connsiteX5" fmla="*/ 1038 w 46758"/>
                  <a:gd name="connsiteY5" fmla="*/ 7620 h 15240"/>
                  <a:gd name="connsiteX6" fmla="*/ 12468 w 46758"/>
                  <a:gd name="connsiteY6" fmla="*/ 0 h 1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758" h="15240">
                    <a:moveTo>
                      <a:pt x="12468" y="0"/>
                    </a:moveTo>
                    <a:cubicBezTo>
                      <a:pt x="20088" y="7620"/>
                      <a:pt x="31518" y="0"/>
                      <a:pt x="39138" y="0"/>
                    </a:cubicBezTo>
                    <a:cubicBezTo>
                      <a:pt x="42949" y="0"/>
                      <a:pt x="46759" y="3810"/>
                      <a:pt x="46759" y="7620"/>
                    </a:cubicBezTo>
                    <a:cubicBezTo>
                      <a:pt x="46759" y="11430"/>
                      <a:pt x="42949" y="15240"/>
                      <a:pt x="39138" y="15240"/>
                    </a:cubicBezTo>
                    <a:cubicBezTo>
                      <a:pt x="27709" y="15240"/>
                      <a:pt x="16278" y="15240"/>
                      <a:pt x="8659" y="15240"/>
                    </a:cubicBezTo>
                    <a:cubicBezTo>
                      <a:pt x="4849" y="15240"/>
                      <a:pt x="-2772" y="11430"/>
                      <a:pt x="1038" y="7620"/>
                    </a:cubicBezTo>
                    <a:cubicBezTo>
                      <a:pt x="1038" y="0"/>
                      <a:pt x="8659" y="0"/>
                      <a:pt x="12468" y="0"/>
                    </a:cubicBezTo>
                    <a:close/>
                  </a:path>
                </a:pathLst>
              </a:custGeom>
              <a:solidFill>
                <a:srgbClr val="C0F4A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40" name="Freeform: Shape 1739">
                <a:extLst>
                  <a:ext uri="{FF2B5EF4-FFF2-40B4-BE49-F238E27FC236}">
                    <a16:creationId xmlns:a16="http://schemas.microsoft.com/office/drawing/2014/main" id="{C203B505-0A4D-A1C6-A4EF-06A5EFD159D5}"/>
                  </a:ext>
                </a:extLst>
              </p:cNvPr>
              <p:cNvSpPr/>
              <p:nvPr/>
            </p:nvSpPr>
            <p:spPr>
              <a:xfrm>
                <a:off x="3078481" y="4206240"/>
                <a:ext cx="31493" cy="22859"/>
              </a:xfrm>
              <a:custGeom>
                <a:avLst/>
                <a:gdLst>
                  <a:gd name="connsiteX0" fmla="*/ 19050 w 31493"/>
                  <a:gd name="connsiteY0" fmla="*/ 22860 h 22859"/>
                  <a:gd name="connsiteX1" fmla="*/ 0 w 31493"/>
                  <a:gd name="connsiteY1" fmla="*/ 7620 h 22859"/>
                  <a:gd name="connsiteX2" fmla="*/ 11430 w 31493"/>
                  <a:gd name="connsiteY2" fmla="*/ 0 h 22859"/>
                  <a:gd name="connsiteX3" fmla="*/ 30480 w 31493"/>
                  <a:gd name="connsiteY3" fmla="*/ 15240 h 22859"/>
                  <a:gd name="connsiteX4" fmla="*/ 19050 w 31493"/>
                  <a:gd name="connsiteY4" fmla="*/ 2286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93" h="22859">
                    <a:moveTo>
                      <a:pt x="19050" y="22860"/>
                    </a:moveTo>
                    <a:cubicBezTo>
                      <a:pt x="11430" y="22860"/>
                      <a:pt x="0" y="15240"/>
                      <a:pt x="0" y="7620"/>
                    </a:cubicBezTo>
                    <a:cubicBezTo>
                      <a:pt x="0" y="0"/>
                      <a:pt x="3810" y="0"/>
                      <a:pt x="11430" y="0"/>
                    </a:cubicBezTo>
                    <a:cubicBezTo>
                      <a:pt x="19050" y="0"/>
                      <a:pt x="30480" y="7620"/>
                      <a:pt x="30480" y="15240"/>
                    </a:cubicBezTo>
                    <a:cubicBezTo>
                      <a:pt x="34290" y="15240"/>
                      <a:pt x="26670" y="22860"/>
                      <a:pt x="19050" y="22860"/>
                    </a:cubicBezTo>
                    <a:close/>
                  </a:path>
                </a:pathLst>
              </a:custGeom>
              <a:solidFill>
                <a:srgbClr val="97ED7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41" name="Freeform: Shape 1740">
                <a:extLst>
                  <a:ext uri="{FF2B5EF4-FFF2-40B4-BE49-F238E27FC236}">
                    <a16:creationId xmlns:a16="http://schemas.microsoft.com/office/drawing/2014/main" id="{15CA6E57-B878-C3AE-32BF-EA555C9BDE03}"/>
                  </a:ext>
                </a:extLst>
              </p:cNvPr>
              <p:cNvSpPr/>
              <p:nvPr/>
            </p:nvSpPr>
            <p:spPr>
              <a:xfrm>
                <a:off x="4298988" y="5155479"/>
                <a:ext cx="40602" cy="26120"/>
              </a:xfrm>
              <a:custGeom>
                <a:avLst/>
                <a:gdLst>
                  <a:gd name="connsiteX0" fmla="*/ 2503 w 40602"/>
                  <a:gd name="connsiteY0" fmla="*/ 26121 h 26120"/>
                  <a:gd name="connsiteX1" fmla="*/ 6313 w 40602"/>
                  <a:gd name="connsiteY1" fmla="*/ 7071 h 26120"/>
                  <a:gd name="connsiteX2" fmla="*/ 40603 w 40602"/>
                  <a:gd name="connsiteY2" fmla="*/ 3260 h 26120"/>
                  <a:gd name="connsiteX3" fmla="*/ 2503 w 40602"/>
                  <a:gd name="connsiteY3" fmla="*/ 26121 h 26120"/>
                </a:gdLst>
                <a:ahLst/>
                <a:cxnLst>
                  <a:cxn ang="0">
                    <a:pos x="connsiteX0" y="connsiteY0"/>
                  </a:cxn>
                  <a:cxn ang="0">
                    <a:pos x="connsiteX1" y="connsiteY1"/>
                  </a:cxn>
                  <a:cxn ang="0">
                    <a:pos x="connsiteX2" y="connsiteY2"/>
                  </a:cxn>
                  <a:cxn ang="0">
                    <a:pos x="connsiteX3" y="connsiteY3"/>
                  </a:cxn>
                </a:cxnLst>
                <a:rect l="l" t="t" r="r" b="b"/>
                <a:pathLst>
                  <a:path w="40602" h="26120">
                    <a:moveTo>
                      <a:pt x="2503" y="26121"/>
                    </a:moveTo>
                    <a:cubicBezTo>
                      <a:pt x="-1307" y="18501"/>
                      <a:pt x="-1307" y="10881"/>
                      <a:pt x="6313" y="7071"/>
                    </a:cubicBezTo>
                    <a:cubicBezTo>
                      <a:pt x="13932" y="3260"/>
                      <a:pt x="25363" y="-4360"/>
                      <a:pt x="40603" y="3260"/>
                    </a:cubicBezTo>
                    <a:cubicBezTo>
                      <a:pt x="29172" y="10881"/>
                      <a:pt x="13932" y="14690"/>
                      <a:pt x="2503" y="26121"/>
                    </a:cubicBezTo>
                    <a:close/>
                  </a:path>
                </a:pathLst>
              </a:custGeom>
              <a:solidFill>
                <a:srgbClr val="B0F19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42" name="Freeform: Shape 1741">
                <a:extLst>
                  <a:ext uri="{FF2B5EF4-FFF2-40B4-BE49-F238E27FC236}">
                    <a16:creationId xmlns:a16="http://schemas.microsoft.com/office/drawing/2014/main" id="{4627C471-441C-E77B-12EA-1D1F87C1855C}"/>
                  </a:ext>
                </a:extLst>
              </p:cNvPr>
              <p:cNvSpPr/>
              <p:nvPr/>
            </p:nvSpPr>
            <p:spPr>
              <a:xfrm>
                <a:off x="4902432" y="5924550"/>
                <a:ext cx="31518" cy="24354"/>
              </a:xfrm>
              <a:custGeom>
                <a:avLst/>
                <a:gdLst>
                  <a:gd name="connsiteX0" fmla="*/ 12468 w 31518"/>
                  <a:gd name="connsiteY0" fmla="*/ 0 h 24354"/>
                  <a:gd name="connsiteX1" fmla="*/ 31518 w 31518"/>
                  <a:gd name="connsiteY1" fmla="*/ 7620 h 24354"/>
                  <a:gd name="connsiteX2" fmla="*/ 23898 w 31518"/>
                  <a:gd name="connsiteY2" fmla="*/ 19050 h 24354"/>
                  <a:gd name="connsiteX3" fmla="*/ 16279 w 31518"/>
                  <a:gd name="connsiteY3" fmla="*/ 22860 h 24354"/>
                  <a:gd name="connsiteX4" fmla="*/ 1038 w 31518"/>
                  <a:gd name="connsiteY4" fmla="*/ 15240 h 24354"/>
                  <a:gd name="connsiteX5" fmla="*/ 8658 w 31518"/>
                  <a:gd name="connsiteY5" fmla="*/ 3810 h 24354"/>
                  <a:gd name="connsiteX6" fmla="*/ 12468 w 31518"/>
                  <a:gd name="connsiteY6" fmla="*/ 0 h 24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518" h="24354">
                    <a:moveTo>
                      <a:pt x="12468" y="0"/>
                    </a:moveTo>
                    <a:cubicBezTo>
                      <a:pt x="23898" y="0"/>
                      <a:pt x="31518" y="0"/>
                      <a:pt x="31518" y="7620"/>
                    </a:cubicBezTo>
                    <a:cubicBezTo>
                      <a:pt x="31518" y="15240"/>
                      <a:pt x="27708" y="15240"/>
                      <a:pt x="23898" y="19050"/>
                    </a:cubicBezTo>
                    <a:cubicBezTo>
                      <a:pt x="20088" y="19050"/>
                      <a:pt x="16279" y="22860"/>
                      <a:pt x="16279" y="22860"/>
                    </a:cubicBezTo>
                    <a:cubicBezTo>
                      <a:pt x="8658" y="26670"/>
                      <a:pt x="4848" y="22860"/>
                      <a:pt x="1038" y="15240"/>
                    </a:cubicBezTo>
                    <a:cubicBezTo>
                      <a:pt x="-2771" y="7620"/>
                      <a:pt x="4848" y="7620"/>
                      <a:pt x="8658" y="3810"/>
                    </a:cubicBezTo>
                    <a:cubicBezTo>
                      <a:pt x="8658" y="0"/>
                      <a:pt x="16279" y="0"/>
                      <a:pt x="12468" y="0"/>
                    </a:cubicBezTo>
                    <a:close/>
                  </a:path>
                </a:pathLst>
              </a:custGeom>
              <a:solidFill>
                <a:srgbClr val="A7F08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43" name="Freeform: Shape 1742">
                <a:extLst>
                  <a:ext uri="{FF2B5EF4-FFF2-40B4-BE49-F238E27FC236}">
                    <a16:creationId xmlns:a16="http://schemas.microsoft.com/office/drawing/2014/main" id="{D131B605-EF8B-D9B6-293C-6F74D717CE33}"/>
                  </a:ext>
                </a:extLst>
              </p:cNvPr>
              <p:cNvSpPr/>
              <p:nvPr/>
            </p:nvSpPr>
            <p:spPr>
              <a:xfrm>
                <a:off x="6167801" y="5668690"/>
                <a:ext cx="27259" cy="21217"/>
              </a:xfrm>
              <a:custGeom>
                <a:avLst/>
                <a:gdLst>
                  <a:gd name="connsiteX0" fmla="*/ 27260 w 27259"/>
                  <a:gd name="connsiteY0" fmla="*/ 8209 h 21217"/>
                  <a:gd name="connsiteX1" fmla="*/ 23449 w 27259"/>
                  <a:gd name="connsiteY1" fmla="*/ 15829 h 21217"/>
                  <a:gd name="connsiteX2" fmla="*/ 4399 w 27259"/>
                  <a:gd name="connsiteY2" fmla="*/ 19640 h 21217"/>
                  <a:gd name="connsiteX3" fmla="*/ 4399 w 27259"/>
                  <a:gd name="connsiteY3" fmla="*/ 4399 h 21217"/>
                  <a:gd name="connsiteX4" fmla="*/ 23449 w 27259"/>
                  <a:gd name="connsiteY4" fmla="*/ 4399 h 21217"/>
                  <a:gd name="connsiteX5" fmla="*/ 27260 w 27259"/>
                  <a:gd name="connsiteY5" fmla="*/ 8209 h 21217"/>
                  <a:gd name="connsiteX6" fmla="*/ 27260 w 27259"/>
                  <a:gd name="connsiteY6" fmla="*/ 8209 h 21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259" h="21217">
                    <a:moveTo>
                      <a:pt x="27260" y="8209"/>
                    </a:moveTo>
                    <a:cubicBezTo>
                      <a:pt x="27260" y="12020"/>
                      <a:pt x="23449" y="15829"/>
                      <a:pt x="23449" y="15829"/>
                    </a:cubicBezTo>
                    <a:cubicBezTo>
                      <a:pt x="19639" y="19640"/>
                      <a:pt x="12019" y="23449"/>
                      <a:pt x="4399" y="19640"/>
                    </a:cubicBezTo>
                    <a:cubicBezTo>
                      <a:pt x="-3220" y="15829"/>
                      <a:pt x="589" y="8209"/>
                      <a:pt x="4399" y="4399"/>
                    </a:cubicBezTo>
                    <a:cubicBezTo>
                      <a:pt x="12019" y="-3221"/>
                      <a:pt x="15830" y="590"/>
                      <a:pt x="23449" y="4399"/>
                    </a:cubicBezTo>
                    <a:cubicBezTo>
                      <a:pt x="19639" y="4399"/>
                      <a:pt x="23449" y="8209"/>
                      <a:pt x="27260" y="8209"/>
                    </a:cubicBezTo>
                    <a:lnTo>
                      <a:pt x="27260" y="8209"/>
                    </a:lnTo>
                    <a:close/>
                  </a:path>
                </a:pathLst>
              </a:custGeom>
              <a:solidFill>
                <a:srgbClr val="99ED7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44" name="Freeform: Shape 1743">
                <a:extLst>
                  <a:ext uri="{FF2B5EF4-FFF2-40B4-BE49-F238E27FC236}">
                    <a16:creationId xmlns:a16="http://schemas.microsoft.com/office/drawing/2014/main" id="{41E841F6-9275-DECB-2F88-1AD8B720594C}"/>
                  </a:ext>
                </a:extLst>
              </p:cNvPr>
              <p:cNvSpPr/>
              <p:nvPr/>
            </p:nvSpPr>
            <p:spPr>
              <a:xfrm>
                <a:off x="6797040" y="5048250"/>
                <a:ext cx="34290" cy="22860"/>
              </a:xfrm>
              <a:custGeom>
                <a:avLst/>
                <a:gdLst>
                  <a:gd name="connsiteX0" fmla="*/ 0 w 34290"/>
                  <a:gd name="connsiteY0" fmla="*/ 11430 h 22860"/>
                  <a:gd name="connsiteX1" fmla="*/ 0 w 34290"/>
                  <a:gd name="connsiteY1" fmla="*/ 11430 h 22860"/>
                  <a:gd name="connsiteX2" fmla="*/ 26670 w 34290"/>
                  <a:gd name="connsiteY2" fmla="*/ 0 h 22860"/>
                  <a:gd name="connsiteX3" fmla="*/ 34290 w 34290"/>
                  <a:gd name="connsiteY3" fmla="*/ 3810 h 22860"/>
                  <a:gd name="connsiteX4" fmla="*/ 15240 w 34290"/>
                  <a:gd name="connsiteY4" fmla="*/ 22860 h 22860"/>
                  <a:gd name="connsiteX5" fmla="*/ 0 w 34290"/>
                  <a:gd name="connsiteY5" fmla="*/ 11430 h 22860"/>
                  <a:gd name="connsiteX6" fmla="*/ 0 w 34290"/>
                  <a:gd name="connsiteY6" fmla="*/ 11430 h 22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290" h="22860">
                    <a:moveTo>
                      <a:pt x="0" y="11430"/>
                    </a:moveTo>
                    <a:cubicBezTo>
                      <a:pt x="0" y="7620"/>
                      <a:pt x="0" y="7620"/>
                      <a:pt x="0" y="11430"/>
                    </a:cubicBezTo>
                    <a:cubicBezTo>
                      <a:pt x="11430" y="3810"/>
                      <a:pt x="19050" y="3810"/>
                      <a:pt x="26670" y="0"/>
                    </a:cubicBezTo>
                    <a:cubicBezTo>
                      <a:pt x="30480" y="0"/>
                      <a:pt x="34290" y="0"/>
                      <a:pt x="34290" y="3810"/>
                    </a:cubicBezTo>
                    <a:cubicBezTo>
                      <a:pt x="34290" y="11430"/>
                      <a:pt x="26670" y="19050"/>
                      <a:pt x="15240" y="22860"/>
                    </a:cubicBezTo>
                    <a:cubicBezTo>
                      <a:pt x="7620" y="22860"/>
                      <a:pt x="3810" y="19050"/>
                      <a:pt x="0" y="11430"/>
                    </a:cubicBezTo>
                    <a:cubicBezTo>
                      <a:pt x="0" y="11430"/>
                      <a:pt x="0" y="11430"/>
                      <a:pt x="0" y="11430"/>
                    </a:cubicBezTo>
                    <a:close/>
                  </a:path>
                </a:pathLst>
              </a:custGeom>
              <a:solidFill>
                <a:srgbClr val="AFF19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45" name="Freeform: Shape 1744">
                <a:extLst>
                  <a:ext uri="{FF2B5EF4-FFF2-40B4-BE49-F238E27FC236}">
                    <a16:creationId xmlns:a16="http://schemas.microsoft.com/office/drawing/2014/main" id="{0E4E526D-CD12-4E8E-F80E-67D245B9D91C}"/>
                  </a:ext>
                </a:extLst>
              </p:cNvPr>
              <p:cNvSpPr/>
              <p:nvPr/>
            </p:nvSpPr>
            <p:spPr>
              <a:xfrm>
                <a:off x="7764781" y="4591050"/>
                <a:ext cx="26669" cy="22859"/>
              </a:xfrm>
              <a:custGeom>
                <a:avLst/>
                <a:gdLst>
                  <a:gd name="connsiteX0" fmla="*/ 19050 w 26669"/>
                  <a:gd name="connsiteY0" fmla="*/ 0 h 22859"/>
                  <a:gd name="connsiteX1" fmla="*/ 26670 w 26669"/>
                  <a:gd name="connsiteY1" fmla="*/ 7620 h 22859"/>
                  <a:gd name="connsiteX2" fmla="*/ 11430 w 26669"/>
                  <a:gd name="connsiteY2" fmla="*/ 22860 h 22859"/>
                  <a:gd name="connsiteX3" fmla="*/ 0 w 26669"/>
                  <a:gd name="connsiteY3" fmla="*/ 15240 h 22859"/>
                  <a:gd name="connsiteX4" fmla="*/ 19050 w 26669"/>
                  <a:gd name="connsiteY4" fmla="*/ 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22859">
                    <a:moveTo>
                      <a:pt x="19050" y="0"/>
                    </a:moveTo>
                    <a:cubicBezTo>
                      <a:pt x="26670" y="0"/>
                      <a:pt x="26670" y="3810"/>
                      <a:pt x="26670" y="7620"/>
                    </a:cubicBezTo>
                    <a:cubicBezTo>
                      <a:pt x="26670" y="15240"/>
                      <a:pt x="19050" y="22860"/>
                      <a:pt x="11430" y="22860"/>
                    </a:cubicBezTo>
                    <a:cubicBezTo>
                      <a:pt x="3810" y="22860"/>
                      <a:pt x="0" y="19050"/>
                      <a:pt x="0" y="15240"/>
                    </a:cubicBezTo>
                    <a:cubicBezTo>
                      <a:pt x="0" y="11430"/>
                      <a:pt x="11430" y="0"/>
                      <a:pt x="19050" y="0"/>
                    </a:cubicBezTo>
                    <a:close/>
                  </a:path>
                </a:pathLst>
              </a:custGeom>
              <a:solidFill>
                <a:srgbClr val="CDF6B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46" name="Freeform: Shape 1745">
                <a:extLst>
                  <a:ext uri="{FF2B5EF4-FFF2-40B4-BE49-F238E27FC236}">
                    <a16:creationId xmlns:a16="http://schemas.microsoft.com/office/drawing/2014/main" id="{A3108D35-650A-27BC-371D-384FEBBE3BB9}"/>
                  </a:ext>
                </a:extLst>
              </p:cNvPr>
              <p:cNvSpPr/>
              <p:nvPr/>
            </p:nvSpPr>
            <p:spPr>
              <a:xfrm>
                <a:off x="6452562" y="5484821"/>
                <a:ext cx="28248" cy="39678"/>
              </a:xfrm>
              <a:custGeom>
                <a:avLst/>
                <a:gdLst>
                  <a:gd name="connsiteX0" fmla="*/ 9198 w 28248"/>
                  <a:gd name="connsiteY0" fmla="*/ 39678 h 39678"/>
                  <a:gd name="connsiteX1" fmla="*/ 5388 w 28248"/>
                  <a:gd name="connsiteY1" fmla="*/ 13008 h 39678"/>
                  <a:gd name="connsiteX2" fmla="*/ 1578 w 28248"/>
                  <a:gd name="connsiteY2" fmla="*/ 1578 h 39678"/>
                  <a:gd name="connsiteX3" fmla="*/ 13008 w 28248"/>
                  <a:gd name="connsiteY3" fmla="*/ 5388 h 39678"/>
                  <a:gd name="connsiteX4" fmla="*/ 28248 w 28248"/>
                  <a:gd name="connsiteY4" fmla="*/ 13008 h 39678"/>
                  <a:gd name="connsiteX5" fmla="*/ 28248 w 28248"/>
                  <a:gd name="connsiteY5" fmla="*/ 20628 h 39678"/>
                  <a:gd name="connsiteX6" fmla="*/ 9198 w 28248"/>
                  <a:gd name="connsiteY6" fmla="*/ 39678 h 3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48" h="39678">
                    <a:moveTo>
                      <a:pt x="9198" y="39678"/>
                    </a:moveTo>
                    <a:cubicBezTo>
                      <a:pt x="20628" y="28248"/>
                      <a:pt x="20628" y="24438"/>
                      <a:pt x="5388" y="13008"/>
                    </a:cubicBezTo>
                    <a:cubicBezTo>
                      <a:pt x="1578" y="9198"/>
                      <a:pt x="-2232" y="5388"/>
                      <a:pt x="1578" y="1578"/>
                    </a:cubicBezTo>
                    <a:cubicBezTo>
                      <a:pt x="5388" y="-2232"/>
                      <a:pt x="9198" y="1578"/>
                      <a:pt x="13008" y="5388"/>
                    </a:cubicBezTo>
                    <a:cubicBezTo>
                      <a:pt x="16818" y="9198"/>
                      <a:pt x="20628" y="13008"/>
                      <a:pt x="28248" y="13008"/>
                    </a:cubicBezTo>
                    <a:cubicBezTo>
                      <a:pt x="28248" y="16818"/>
                      <a:pt x="28248" y="16818"/>
                      <a:pt x="28248" y="20628"/>
                    </a:cubicBezTo>
                    <a:cubicBezTo>
                      <a:pt x="28248" y="39678"/>
                      <a:pt x="28248" y="39678"/>
                      <a:pt x="9198" y="39678"/>
                    </a:cubicBezTo>
                    <a:close/>
                  </a:path>
                </a:pathLst>
              </a:custGeom>
              <a:solidFill>
                <a:srgbClr val="CCF6B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47" name="Freeform: Shape 1746">
                <a:extLst>
                  <a:ext uri="{FF2B5EF4-FFF2-40B4-BE49-F238E27FC236}">
                    <a16:creationId xmlns:a16="http://schemas.microsoft.com/office/drawing/2014/main" id="{F7D76C95-7603-14FB-F5BE-5FABDB8EA0FF}"/>
                  </a:ext>
                </a:extLst>
              </p:cNvPr>
              <p:cNvSpPr/>
              <p:nvPr/>
            </p:nvSpPr>
            <p:spPr>
              <a:xfrm>
                <a:off x="3387091" y="5779769"/>
                <a:ext cx="27660" cy="22860"/>
              </a:xfrm>
              <a:custGeom>
                <a:avLst/>
                <a:gdLst>
                  <a:gd name="connsiteX0" fmla="*/ 11430 w 27660"/>
                  <a:gd name="connsiteY0" fmla="*/ 22860 h 22860"/>
                  <a:gd name="connsiteX1" fmla="*/ 0 w 27660"/>
                  <a:gd name="connsiteY1" fmla="*/ 11430 h 22860"/>
                  <a:gd name="connsiteX2" fmla="*/ 11430 w 27660"/>
                  <a:gd name="connsiteY2" fmla="*/ 0 h 22860"/>
                  <a:gd name="connsiteX3" fmla="*/ 26670 w 27660"/>
                  <a:gd name="connsiteY3" fmla="*/ 11430 h 22860"/>
                  <a:gd name="connsiteX4" fmla="*/ 11430 w 27660"/>
                  <a:gd name="connsiteY4" fmla="*/ 22860 h 22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60" h="22860">
                    <a:moveTo>
                      <a:pt x="11430" y="22860"/>
                    </a:moveTo>
                    <a:cubicBezTo>
                      <a:pt x="3810" y="22860"/>
                      <a:pt x="0" y="19050"/>
                      <a:pt x="0" y="11430"/>
                    </a:cubicBezTo>
                    <a:cubicBezTo>
                      <a:pt x="0" y="3810"/>
                      <a:pt x="7620" y="0"/>
                      <a:pt x="11430" y="0"/>
                    </a:cubicBezTo>
                    <a:cubicBezTo>
                      <a:pt x="19050" y="0"/>
                      <a:pt x="26670" y="3810"/>
                      <a:pt x="26670" y="11430"/>
                    </a:cubicBezTo>
                    <a:cubicBezTo>
                      <a:pt x="30480" y="19050"/>
                      <a:pt x="22860" y="22860"/>
                      <a:pt x="11430" y="22860"/>
                    </a:cubicBezTo>
                    <a:close/>
                  </a:path>
                </a:pathLst>
              </a:custGeom>
              <a:solidFill>
                <a:srgbClr val="B6F29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48" name="Freeform: Shape 1747">
                <a:extLst>
                  <a:ext uri="{FF2B5EF4-FFF2-40B4-BE49-F238E27FC236}">
                    <a16:creationId xmlns:a16="http://schemas.microsoft.com/office/drawing/2014/main" id="{D12BA772-A457-F08C-F673-E2B97810D038}"/>
                  </a:ext>
                </a:extLst>
              </p:cNvPr>
              <p:cNvSpPr/>
              <p:nvPr/>
            </p:nvSpPr>
            <p:spPr>
              <a:xfrm>
                <a:off x="6557011" y="5200650"/>
                <a:ext cx="30479" cy="26669"/>
              </a:xfrm>
              <a:custGeom>
                <a:avLst/>
                <a:gdLst>
                  <a:gd name="connsiteX0" fmla="*/ 11430 w 30479"/>
                  <a:gd name="connsiteY0" fmla="*/ 0 h 26669"/>
                  <a:gd name="connsiteX1" fmla="*/ 30480 w 30479"/>
                  <a:gd name="connsiteY1" fmla="*/ 15240 h 26669"/>
                  <a:gd name="connsiteX2" fmla="*/ 15240 w 30479"/>
                  <a:gd name="connsiteY2" fmla="*/ 26670 h 26669"/>
                  <a:gd name="connsiteX3" fmla="*/ 0 w 30479"/>
                  <a:gd name="connsiteY3" fmla="*/ 11430 h 26669"/>
                  <a:gd name="connsiteX4" fmla="*/ 11430 w 30479"/>
                  <a:gd name="connsiteY4" fmla="*/ 0 h 26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79" h="26669">
                    <a:moveTo>
                      <a:pt x="11430" y="0"/>
                    </a:moveTo>
                    <a:cubicBezTo>
                      <a:pt x="22860" y="0"/>
                      <a:pt x="26670" y="3810"/>
                      <a:pt x="30480" y="15240"/>
                    </a:cubicBezTo>
                    <a:cubicBezTo>
                      <a:pt x="30480" y="22860"/>
                      <a:pt x="26670" y="26670"/>
                      <a:pt x="15240" y="26670"/>
                    </a:cubicBezTo>
                    <a:cubicBezTo>
                      <a:pt x="3810" y="26670"/>
                      <a:pt x="0" y="19050"/>
                      <a:pt x="0" y="11430"/>
                    </a:cubicBezTo>
                    <a:cubicBezTo>
                      <a:pt x="0" y="3810"/>
                      <a:pt x="3810" y="0"/>
                      <a:pt x="11430" y="0"/>
                    </a:cubicBezTo>
                    <a:close/>
                  </a:path>
                </a:pathLst>
              </a:custGeom>
              <a:solidFill>
                <a:srgbClr val="94EC7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49" name="Freeform: Shape 1748">
                <a:extLst>
                  <a:ext uri="{FF2B5EF4-FFF2-40B4-BE49-F238E27FC236}">
                    <a16:creationId xmlns:a16="http://schemas.microsoft.com/office/drawing/2014/main" id="{11950EEF-08CC-35E4-8F93-6F01AFE408E0}"/>
                  </a:ext>
                </a:extLst>
              </p:cNvPr>
              <p:cNvSpPr/>
              <p:nvPr/>
            </p:nvSpPr>
            <p:spPr>
              <a:xfrm>
                <a:off x="5912082" y="5746787"/>
                <a:ext cx="37830" cy="24410"/>
              </a:xfrm>
              <a:custGeom>
                <a:avLst/>
                <a:gdLst>
                  <a:gd name="connsiteX0" fmla="*/ 16279 w 37830"/>
                  <a:gd name="connsiteY0" fmla="*/ 2502 h 24410"/>
                  <a:gd name="connsiteX1" fmla="*/ 31518 w 37830"/>
                  <a:gd name="connsiteY1" fmla="*/ 6313 h 24410"/>
                  <a:gd name="connsiteX2" fmla="*/ 35329 w 37830"/>
                  <a:gd name="connsiteY2" fmla="*/ 21552 h 24410"/>
                  <a:gd name="connsiteX3" fmla="*/ 20088 w 37830"/>
                  <a:gd name="connsiteY3" fmla="*/ 21552 h 24410"/>
                  <a:gd name="connsiteX4" fmla="*/ 8658 w 37830"/>
                  <a:gd name="connsiteY4" fmla="*/ 13932 h 24410"/>
                  <a:gd name="connsiteX5" fmla="*/ 1038 w 37830"/>
                  <a:gd name="connsiteY5" fmla="*/ 6313 h 24410"/>
                  <a:gd name="connsiteX6" fmla="*/ 16279 w 37830"/>
                  <a:gd name="connsiteY6" fmla="*/ 2502 h 24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830" h="24410">
                    <a:moveTo>
                      <a:pt x="16279" y="2502"/>
                    </a:moveTo>
                    <a:cubicBezTo>
                      <a:pt x="20088" y="2502"/>
                      <a:pt x="23898" y="2502"/>
                      <a:pt x="31518" y="6313"/>
                    </a:cubicBezTo>
                    <a:cubicBezTo>
                      <a:pt x="39138" y="10123"/>
                      <a:pt x="39138" y="13932"/>
                      <a:pt x="35329" y="21552"/>
                    </a:cubicBezTo>
                    <a:cubicBezTo>
                      <a:pt x="31518" y="25363"/>
                      <a:pt x="27708" y="25363"/>
                      <a:pt x="20088" y="21552"/>
                    </a:cubicBezTo>
                    <a:cubicBezTo>
                      <a:pt x="16279" y="17743"/>
                      <a:pt x="12468" y="13932"/>
                      <a:pt x="8658" y="13932"/>
                    </a:cubicBezTo>
                    <a:cubicBezTo>
                      <a:pt x="4848" y="10123"/>
                      <a:pt x="-2771" y="13932"/>
                      <a:pt x="1038" y="6313"/>
                    </a:cubicBezTo>
                    <a:cubicBezTo>
                      <a:pt x="1038" y="-1307"/>
                      <a:pt x="8658" y="-1307"/>
                      <a:pt x="16279" y="2502"/>
                    </a:cubicBezTo>
                    <a:close/>
                  </a:path>
                </a:pathLst>
              </a:custGeom>
              <a:solidFill>
                <a:srgbClr val="CEF6B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50" name="Freeform: Shape 1749">
                <a:extLst>
                  <a:ext uri="{FF2B5EF4-FFF2-40B4-BE49-F238E27FC236}">
                    <a16:creationId xmlns:a16="http://schemas.microsoft.com/office/drawing/2014/main" id="{8AE80299-FEE4-CB16-CCD2-717B9CEA14C6}"/>
                  </a:ext>
                </a:extLst>
              </p:cNvPr>
              <p:cNvSpPr/>
              <p:nvPr/>
            </p:nvSpPr>
            <p:spPr>
              <a:xfrm>
                <a:off x="3012672" y="4508537"/>
                <a:ext cx="43986" cy="22505"/>
              </a:xfrm>
              <a:custGeom>
                <a:avLst/>
                <a:gdLst>
                  <a:gd name="connsiteX0" fmla="*/ 16278 w 43986"/>
                  <a:gd name="connsiteY0" fmla="*/ 2503 h 22505"/>
                  <a:gd name="connsiteX1" fmla="*/ 35328 w 43986"/>
                  <a:gd name="connsiteY1" fmla="*/ 6313 h 22505"/>
                  <a:gd name="connsiteX2" fmla="*/ 42948 w 43986"/>
                  <a:gd name="connsiteY2" fmla="*/ 17743 h 22505"/>
                  <a:gd name="connsiteX3" fmla="*/ 27709 w 43986"/>
                  <a:gd name="connsiteY3" fmla="*/ 21553 h 22505"/>
                  <a:gd name="connsiteX4" fmla="*/ 8659 w 43986"/>
                  <a:gd name="connsiteY4" fmla="*/ 13932 h 22505"/>
                  <a:gd name="connsiteX5" fmla="*/ 1038 w 43986"/>
                  <a:gd name="connsiteY5" fmla="*/ 6313 h 22505"/>
                  <a:gd name="connsiteX6" fmla="*/ 16278 w 43986"/>
                  <a:gd name="connsiteY6" fmla="*/ 2503 h 22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986" h="22505">
                    <a:moveTo>
                      <a:pt x="16278" y="2503"/>
                    </a:moveTo>
                    <a:cubicBezTo>
                      <a:pt x="23898" y="2503"/>
                      <a:pt x="31518" y="2503"/>
                      <a:pt x="35328" y="6313"/>
                    </a:cubicBezTo>
                    <a:cubicBezTo>
                      <a:pt x="39138" y="6313"/>
                      <a:pt x="46759" y="13932"/>
                      <a:pt x="42948" y="17743"/>
                    </a:cubicBezTo>
                    <a:cubicBezTo>
                      <a:pt x="39138" y="25363"/>
                      <a:pt x="35328" y="21553"/>
                      <a:pt x="27709" y="21553"/>
                    </a:cubicBezTo>
                    <a:cubicBezTo>
                      <a:pt x="20088" y="17743"/>
                      <a:pt x="16278" y="17743"/>
                      <a:pt x="8659" y="13932"/>
                    </a:cubicBezTo>
                    <a:cubicBezTo>
                      <a:pt x="4848" y="10122"/>
                      <a:pt x="-2772" y="10122"/>
                      <a:pt x="1038" y="6313"/>
                    </a:cubicBezTo>
                    <a:cubicBezTo>
                      <a:pt x="8659" y="-1307"/>
                      <a:pt x="12468" y="-1307"/>
                      <a:pt x="16278" y="2503"/>
                    </a:cubicBezTo>
                    <a:close/>
                  </a:path>
                </a:pathLst>
              </a:custGeom>
              <a:solidFill>
                <a:srgbClr val="95EC7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51" name="Freeform: Shape 1750">
                <a:extLst>
                  <a:ext uri="{FF2B5EF4-FFF2-40B4-BE49-F238E27FC236}">
                    <a16:creationId xmlns:a16="http://schemas.microsoft.com/office/drawing/2014/main" id="{BA009937-DDDF-C8AE-4BF4-455481176EBD}"/>
                  </a:ext>
                </a:extLst>
              </p:cNvPr>
              <p:cNvSpPr/>
              <p:nvPr/>
            </p:nvSpPr>
            <p:spPr>
              <a:xfrm>
                <a:off x="3280410" y="5494019"/>
                <a:ext cx="31471" cy="22860"/>
              </a:xfrm>
              <a:custGeom>
                <a:avLst/>
                <a:gdLst>
                  <a:gd name="connsiteX0" fmla="*/ 11430 w 31471"/>
                  <a:gd name="connsiteY0" fmla="*/ 22860 h 22860"/>
                  <a:gd name="connsiteX1" fmla="*/ 0 w 31471"/>
                  <a:gd name="connsiteY1" fmla="*/ 7620 h 22860"/>
                  <a:gd name="connsiteX2" fmla="*/ 15240 w 31471"/>
                  <a:gd name="connsiteY2" fmla="*/ 0 h 22860"/>
                  <a:gd name="connsiteX3" fmla="*/ 30480 w 31471"/>
                  <a:gd name="connsiteY3" fmla="*/ 11430 h 22860"/>
                  <a:gd name="connsiteX4" fmla="*/ 11430 w 31471"/>
                  <a:gd name="connsiteY4" fmla="*/ 22860 h 22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71" h="22860">
                    <a:moveTo>
                      <a:pt x="11430" y="22860"/>
                    </a:moveTo>
                    <a:cubicBezTo>
                      <a:pt x="3810" y="22860"/>
                      <a:pt x="0" y="15240"/>
                      <a:pt x="0" y="7620"/>
                    </a:cubicBezTo>
                    <a:cubicBezTo>
                      <a:pt x="0" y="0"/>
                      <a:pt x="7620" y="0"/>
                      <a:pt x="15240" y="0"/>
                    </a:cubicBezTo>
                    <a:cubicBezTo>
                      <a:pt x="26670" y="0"/>
                      <a:pt x="34290" y="7620"/>
                      <a:pt x="30480" y="11430"/>
                    </a:cubicBezTo>
                    <a:cubicBezTo>
                      <a:pt x="26670" y="22860"/>
                      <a:pt x="19050" y="22860"/>
                      <a:pt x="11430" y="22860"/>
                    </a:cubicBezTo>
                    <a:close/>
                  </a:path>
                </a:pathLst>
              </a:custGeom>
              <a:solidFill>
                <a:srgbClr val="A2EF8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52" name="Freeform: Shape 1751">
                <a:extLst>
                  <a:ext uri="{FF2B5EF4-FFF2-40B4-BE49-F238E27FC236}">
                    <a16:creationId xmlns:a16="http://schemas.microsoft.com/office/drawing/2014/main" id="{2A2F3B0A-BD3D-6D21-1920-58B524C72B15}"/>
                  </a:ext>
                </a:extLst>
              </p:cNvPr>
              <p:cNvSpPr/>
              <p:nvPr/>
            </p:nvSpPr>
            <p:spPr>
              <a:xfrm>
                <a:off x="3569970" y="5736846"/>
                <a:ext cx="31493" cy="23873"/>
              </a:xfrm>
              <a:custGeom>
                <a:avLst/>
                <a:gdLst>
                  <a:gd name="connsiteX0" fmla="*/ 19050 w 31493"/>
                  <a:gd name="connsiteY0" fmla="*/ 1014 h 23873"/>
                  <a:gd name="connsiteX1" fmla="*/ 30480 w 31493"/>
                  <a:gd name="connsiteY1" fmla="*/ 12443 h 23873"/>
                  <a:gd name="connsiteX2" fmla="*/ 11430 w 31493"/>
                  <a:gd name="connsiteY2" fmla="*/ 23873 h 23873"/>
                  <a:gd name="connsiteX3" fmla="*/ 0 w 31493"/>
                  <a:gd name="connsiteY3" fmla="*/ 12443 h 23873"/>
                  <a:gd name="connsiteX4" fmla="*/ 19050 w 31493"/>
                  <a:gd name="connsiteY4" fmla="*/ 1014 h 23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93" h="23873">
                    <a:moveTo>
                      <a:pt x="19050" y="1014"/>
                    </a:moveTo>
                    <a:cubicBezTo>
                      <a:pt x="26670" y="1014"/>
                      <a:pt x="34290" y="4823"/>
                      <a:pt x="30480" y="12443"/>
                    </a:cubicBezTo>
                    <a:cubicBezTo>
                      <a:pt x="30480" y="20064"/>
                      <a:pt x="22860" y="23873"/>
                      <a:pt x="11430" y="23873"/>
                    </a:cubicBezTo>
                    <a:cubicBezTo>
                      <a:pt x="3810" y="23873"/>
                      <a:pt x="0" y="20064"/>
                      <a:pt x="0" y="12443"/>
                    </a:cubicBezTo>
                    <a:cubicBezTo>
                      <a:pt x="7620" y="4823"/>
                      <a:pt x="11430" y="-2797"/>
                      <a:pt x="19050" y="1014"/>
                    </a:cubicBezTo>
                    <a:close/>
                  </a:path>
                </a:pathLst>
              </a:custGeom>
              <a:solidFill>
                <a:srgbClr val="ABF09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53" name="Freeform: Shape 1752">
                <a:extLst>
                  <a:ext uri="{FF2B5EF4-FFF2-40B4-BE49-F238E27FC236}">
                    <a16:creationId xmlns:a16="http://schemas.microsoft.com/office/drawing/2014/main" id="{32341472-7F5F-666B-3457-77C20B223E78}"/>
                  </a:ext>
                </a:extLst>
              </p:cNvPr>
              <p:cNvSpPr/>
              <p:nvPr/>
            </p:nvSpPr>
            <p:spPr>
              <a:xfrm>
                <a:off x="4661946" y="5314950"/>
                <a:ext cx="28164" cy="23873"/>
              </a:xfrm>
              <a:custGeom>
                <a:avLst/>
                <a:gdLst>
                  <a:gd name="connsiteX0" fmla="*/ 9115 w 28164"/>
                  <a:gd name="connsiteY0" fmla="*/ 22860 h 23873"/>
                  <a:gd name="connsiteX1" fmla="*/ 1495 w 28164"/>
                  <a:gd name="connsiteY1" fmla="*/ 11430 h 23873"/>
                  <a:gd name="connsiteX2" fmla="*/ 16735 w 28164"/>
                  <a:gd name="connsiteY2" fmla="*/ 0 h 23873"/>
                  <a:gd name="connsiteX3" fmla="*/ 28165 w 28164"/>
                  <a:gd name="connsiteY3" fmla="*/ 11430 h 23873"/>
                  <a:gd name="connsiteX4" fmla="*/ 9115 w 28164"/>
                  <a:gd name="connsiteY4" fmla="*/ 22860 h 23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64" h="23873">
                    <a:moveTo>
                      <a:pt x="9115" y="22860"/>
                    </a:moveTo>
                    <a:cubicBezTo>
                      <a:pt x="1495" y="22860"/>
                      <a:pt x="-2315" y="15240"/>
                      <a:pt x="1495" y="11430"/>
                    </a:cubicBezTo>
                    <a:cubicBezTo>
                      <a:pt x="1495" y="3810"/>
                      <a:pt x="9115" y="0"/>
                      <a:pt x="16735" y="0"/>
                    </a:cubicBezTo>
                    <a:cubicBezTo>
                      <a:pt x="24355" y="0"/>
                      <a:pt x="28165" y="3810"/>
                      <a:pt x="28165" y="11430"/>
                    </a:cubicBezTo>
                    <a:cubicBezTo>
                      <a:pt x="28165" y="19050"/>
                      <a:pt x="20545" y="26670"/>
                      <a:pt x="9115" y="22860"/>
                    </a:cubicBezTo>
                    <a:close/>
                  </a:path>
                </a:pathLst>
              </a:custGeom>
              <a:solidFill>
                <a:srgbClr val="ABF09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54" name="Freeform: Shape 1753">
                <a:extLst>
                  <a:ext uri="{FF2B5EF4-FFF2-40B4-BE49-F238E27FC236}">
                    <a16:creationId xmlns:a16="http://schemas.microsoft.com/office/drawing/2014/main" id="{B8F334D4-5749-C745-8730-28E31E00CD04}"/>
                  </a:ext>
                </a:extLst>
              </p:cNvPr>
              <p:cNvSpPr/>
              <p:nvPr/>
            </p:nvSpPr>
            <p:spPr>
              <a:xfrm>
                <a:off x="7818120" y="5398769"/>
                <a:ext cx="26669" cy="26669"/>
              </a:xfrm>
              <a:custGeom>
                <a:avLst/>
                <a:gdLst>
                  <a:gd name="connsiteX0" fmla="*/ 15240 w 26669"/>
                  <a:gd name="connsiteY0" fmla="*/ 26670 h 26669"/>
                  <a:gd name="connsiteX1" fmla="*/ 0 w 26669"/>
                  <a:gd name="connsiteY1" fmla="*/ 11430 h 26669"/>
                  <a:gd name="connsiteX2" fmla="*/ 11430 w 26669"/>
                  <a:gd name="connsiteY2" fmla="*/ 0 h 26669"/>
                  <a:gd name="connsiteX3" fmla="*/ 26670 w 26669"/>
                  <a:gd name="connsiteY3" fmla="*/ 15240 h 26669"/>
                  <a:gd name="connsiteX4" fmla="*/ 15240 w 26669"/>
                  <a:gd name="connsiteY4" fmla="*/ 26670 h 26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26669">
                    <a:moveTo>
                      <a:pt x="15240" y="26670"/>
                    </a:moveTo>
                    <a:cubicBezTo>
                      <a:pt x="7620" y="26670"/>
                      <a:pt x="0" y="22860"/>
                      <a:pt x="0" y="11430"/>
                    </a:cubicBezTo>
                    <a:cubicBezTo>
                      <a:pt x="0" y="3810"/>
                      <a:pt x="3810" y="0"/>
                      <a:pt x="11430" y="0"/>
                    </a:cubicBezTo>
                    <a:cubicBezTo>
                      <a:pt x="22860" y="0"/>
                      <a:pt x="26670" y="3810"/>
                      <a:pt x="26670" y="15240"/>
                    </a:cubicBezTo>
                    <a:cubicBezTo>
                      <a:pt x="26670" y="22860"/>
                      <a:pt x="22860" y="26670"/>
                      <a:pt x="15240" y="26670"/>
                    </a:cubicBezTo>
                    <a:close/>
                  </a:path>
                </a:pathLst>
              </a:custGeom>
              <a:solidFill>
                <a:srgbClr val="A8F08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55" name="Freeform: Shape 1754">
                <a:extLst>
                  <a:ext uri="{FF2B5EF4-FFF2-40B4-BE49-F238E27FC236}">
                    <a16:creationId xmlns:a16="http://schemas.microsoft.com/office/drawing/2014/main" id="{586CF75F-0DB6-2E18-885C-AD15CBA6EA53}"/>
                  </a:ext>
                </a:extLst>
              </p:cNvPr>
              <p:cNvSpPr/>
              <p:nvPr/>
            </p:nvSpPr>
            <p:spPr>
              <a:xfrm>
                <a:off x="8077201" y="4110990"/>
                <a:ext cx="26669" cy="26669"/>
              </a:xfrm>
              <a:custGeom>
                <a:avLst/>
                <a:gdLst>
                  <a:gd name="connsiteX0" fmla="*/ 15240 w 26669"/>
                  <a:gd name="connsiteY0" fmla="*/ 0 h 26669"/>
                  <a:gd name="connsiteX1" fmla="*/ 26670 w 26669"/>
                  <a:gd name="connsiteY1" fmla="*/ 15240 h 26669"/>
                  <a:gd name="connsiteX2" fmla="*/ 11430 w 26669"/>
                  <a:gd name="connsiteY2" fmla="*/ 26670 h 26669"/>
                  <a:gd name="connsiteX3" fmla="*/ 0 w 26669"/>
                  <a:gd name="connsiteY3" fmla="*/ 15240 h 26669"/>
                  <a:gd name="connsiteX4" fmla="*/ 15240 w 26669"/>
                  <a:gd name="connsiteY4" fmla="*/ 0 h 26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26669">
                    <a:moveTo>
                      <a:pt x="15240" y="0"/>
                    </a:moveTo>
                    <a:cubicBezTo>
                      <a:pt x="22860" y="3810"/>
                      <a:pt x="26670" y="7620"/>
                      <a:pt x="26670" y="15240"/>
                    </a:cubicBezTo>
                    <a:cubicBezTo>
                      <a:pt x="26670" y="22860"/>
                      <a:pt x="19050" y="26670"/>
                      <a:pt x="11430" y="26670"/>
                    </a:cubicBezTo>
                    <a:cubicBezTo>
                      <a:pt x="3810" y="26670"/>
                      <a:pt x="0" y="19050"/>
                      <a:pt x="0" y="15240"/>
                    </a:cubicBezTo>
                    <a:cubicBezTo>
                      <a:pt x="0" y="3810"/>
                      <a:pt x="7620" y="0"/>
                      <a:pt x="15240" y="0"/>
                    </a:cubicBezTo>
                    <a:close/>
                  </a:path>
                </a:pathLst>
              </a:custGeom>
              <a:solidFill>
                <a:srgbClr val="C6F5B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56" name="Freeform: Shape 1755">
                <a:extLst>
                  <a:ext uri="{FF2B5EF4-FFF2-40B4-BE49-F238E27FC236}">
                    <a16:creationId xmlns:a16="http://schemas.microsoft.com/office/drawing/2014/main" id="{3D3C19B0-E0E3-C61C-5F99-30845CE0E384}"/>
                  </a:ext>
                </a:extLst>
              </p:cNvPr>
              <p:cNvSpPr/>
              <p:nvPr/>
            </p:nvSpPr>
            <p:spPr>
              <a:xfrm>
                <a:off x="2647951" y="5244676"/>
                <a:ext cx="42923" cy="21695"/>
              </a:xfrm>
              <a:custGeom>
                <a:avLst/>
                <a:gdLst>
                  <a:gd name="connsiteX0" fmla="*/ 0 w 42923"/>
                  <a:gd name="connsiteY0" fmla="*/ 1693 h 21695"/>
                  <a:gd name="connsiteX1" fmla="*/ 30480 w 42923"/>
                  <a:gd name="connsiteY1" fmla="*/ 1693 h 21695"/>
                  <a:gd name="connsiteX2" fmla="*/ 41910 w 42923"/>
                  <a:gd name="connsiteY2" fmla="*/ 16934 h 21695"/>
                  <a:gd name="connsiteX3" fmla="*/ 26670 w 42923"/>
                  <a:gd name="connsiteY3" fmla="*/ 20743 h 21695"/>
                  <a:gd name="connsiteX4" fmla="*/ 0 w 42923"/>
                  <a:gd name="connsiteY4" fmla="*/ 1693 h 21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3" h="21695">
                    <a:moveTo>
                      <a:pt x="0" y="1693"/>
                    </a:moveTo>
                    <a:cubicBezTo>
                      <a:pt x="11430" y="-2116"/>
                      <a:pt x="19050" y="1693"/>
                      <a:pt x="30480" y="1693"/>
                    </a:cubicBezTo>
                    <a:cubicBezTo>
                      <a:pt x="38100" y="1693"/>
                      <a:pt x="45720" y="9313"/>
                      <a:pt x="41910" y="16934"/>
                    </a:cubicBezTo>
                    <a:cubicBezTo>
                      <a:pt x="38100" y="24553"/>
                      <a:pt x="30480" y="20743"/>
                      <a:pt x="26670" y="20743"/>
                    </a:cubicBezTo>
                    <a:cubicBezTo>
                      <a:pt x="11430" y="13123"/>
                      <a:pt x="7620" y="9313"/>
                      <a:pt x="0" y="1693"/>
                    </a:cubicBezTo>
                    <a:close/>
                  </a:path>
                </a:pathLst>
              </a:custGeom>
              <a:solidFill>
                <a:srgbClr val="AEF19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57" name="Freeform: Shape 1756">
                <a:extLst>
                  <a:ext uri="{FF2B5EF4-FFF2-40B4-BE49-F238E27FC236}">
                    <a16:creationId xmlns:a16="http://schemas.microsoft.com/office/drawing/2014/main" id="{208BBE30-043D-7222-F291-4926E22FF317}"/>
                  </a:ext>
                </a:extLst>
              </p:cNvPr>
              <p:cNvSpPr/>
              <p:nvPr/>
            </p:nvSpPr>
            <p:spPr>
              <a:xfrm>
                <a:off x="5353051" y="5654039"/>
                <a:ext cx="38100" cy="19050"/>
              </a:xfrm>
              <a:custGeom>
                <a:avLst/>
                <a:gdLst>
                  <a:gd name="connsiteX0" fmla="*/ 0 w 38100"/>
                  <a:gd name="connsiteY0" fmla="*/ 3810 h 19050"/>
                  <a:gd name="connsiteX1" fmla="*/ 26670 w 38100"/>
                  <a:gd name="connsiteY1" fmla="*/ 0 h 19050"/>
                  <a:gd name="connsiteX2" fmla="*/ 38100 w 38100"/>
                  <a:gd name="connsiteY2" fmla="*/ 7620 h 19050"/>
                  <a:gd name="connsiteX3" fmla="*/ 30480 w 38100"/>
                  <a:gd name="connsiteY3" fmla="*/ 15240 h 19050"/>
                  <a:gd name="connsiteX4" fmla="*/ 0 w 38100"/>
                  <a:gd name="connsiteY4" fmla="*/ 381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9050">
                    <a:moveTo>
                      <a:pt x="0" y="3810"/>
                    </a:moveTo>
                    <a:cubicBezTo>
                      <a:pt x="7620" y="3810"/>
                      <a:pt x="19050" y="3810"/>
                      <a:pt x="26670" y="0"/>
                    </a:cubicBezTo>
                    <a:cubicBezTo>
                      <a:pt x="30480" y="0"/>
                      <a:pt x="38100" y="3810"/>
                      <a:pt x="38100" y="7620"/>
                    </a:cubicBezTo>
                    <a:cubicBezTo>
                      <a:pt x="38100" y="11430"/>
                      <a:pt x="34290" y="15240"/>
                      <a:pt x="30480" y="15240"/>
                    </a:cubicBezTo>
                    <a:cubicBezTo>
                      <a:pt x="15240" y="22860"/>
                      <a:pt x="7620" y="19050"/>
                      <a:pt x="0" y="3810"/>
                    </a:cubicBezTo>
                    <a:close/>
                  </a:path>
                </a:pathLst>
              </a:custGeom>
              <a:solidFill>
                <a:srgbClr val="A8F08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58" name="Freeform: Shape 1757">
                <a:extLst>
                  <a:ext uri="{FF2B5EF4-FFF2-40B4-BE49-F238E27FC236}">
                    <a16:creationId xmlns:a16="http://schemas.microsoft.com/office/drawing/2014/main" id="{86DFA958-46B9-2AE9-EF82-B3D371B67E2D}"/>
                  </a:ext>
                </a:extLst>
              </p:cNvPr>
              <p:cNvSpPr/>
              <p:nvPr/>
            </p:nvSpPr>
            <p:spPr>
              <a:xfrm>
                <a:off x="3223260" y="5886450"/>
                <a:ext cx="30480" cy="23873"/>
              </a:xfrm>
              <a:custGeom>
                <a:avLst/>
                <a:gdLst>
                  <a:gd name="connsiteX0" fmla="*/ 0 w 30480"/>
                  <a:gd name="connsiteY0" fmla="*/ 15240 h 23873"/>
                  <a:gd name="connsiteX1" fmla="*/ 19050 w 30480"/>
                  <a:gd name="connsiteY1" fmla="*/ 0 h 23873"/>
                  <a:gd name="connsiteX2" fmla="*/ 30480 w 30480"/>
                  <a:gd name="connsiteY2" fmla="*/ 11430 h 23873"/>
                  <a:gd name="connsiteX3" fmla="*/ 7620 w 30480"/>
                  <a:gd name="connsiteY3" fmla="*/ 22860 h 23873"/>
                  <a:gd name="connsiteX4" fmla="*/ 0 w 30480"/>
                  <a:gd name="connsiteY4" fmla="*/ 15240 h 23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 h="23873">
                    <a:moveTo>
                      <a:pt x="0" y="15240"/>
                    </a:moveTo>
                    <a:cubicBezTo>
                      <a:pt x="0" y="7620"/>
                      <a:pt x="11430" y="0"/>
                      <a:pt x="19050" y="0"/>
                    </a:cubicBezTo>
                    <a:cubicBezTo>
                      <a:pt x="26670" y="0"/>
                      <a:pt x="30480" y="3810"/>
                      <a:pt x="30480" y="11430"/>
                    </a:cubicBezTo>
                    <a:cubicBezTo>
                      <a:pt x="30480" y="19050"/>
                      <a:pt x="19050" y="26670"/>
                      <a:pt x="7620" y="22860"/>
                    </a:cubicBezTo>
                    <a:cubicBezTo>
                      <a:pt x="0" y="22860"/>
                      <a:pt x="0" y="19050"/>
                      <a:pt x="0" y="15240"/>
                    </a:cubicBezTo>
                    <a:close/>
                  </a:path>
                </a:pathLst>
              </a:custGeom>
              <a:solidFill>
                <a:srgbClr val="8AEB6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59" name="Freeform: Shape 1758">
                <a:extLst>
                  <a:ext uri="{FF2B5EF4-FFF2-40B4-BE49-F238E27FC236}">
                    <a16:creationId xmlns:a16="http://schemas.microsoft.com/office/drawing/2014/main" id="{01677910-9438-ADAA-8E99-E80186609D7A}"/>
                  </a:ext>
                </a:extLst>
              </p:cNvPr>
              <p:cNvSpPr/>
              <p:nvPr/>
            </p:nvSpPr>
            <p:spPr>
              <a:xfrm>
                <a:off x="4511041" y="5033010"/>
                <a:ext cx="34290" cy="22859"/>
              </a:xfrm>
              <a:custGeom>
                <a:avLst/>
                <a:gdLst>
                  <a:gd name="connsiteX0" fmla="*/ 0 w 34290"/>
                  <a:gd name="connsiteY0" fmla="*/ 11430 h 22859"/>
                  <a:gd name="connsiteX1" fmla="*/ 15240 w 34290"/>
                  <a:gd name="connsiteY1" fmla="*/ 0 h 22859"/>
                  <a:gd name="connsiteX2" fmla="*/ 34290 w 34290"/>
                  <a:gd name="connsiteY2" fmla="*/ 15240 h 22859"/>
                  <a:gd name="connsiteX3" fmla="*/ 22860 w 34290"/>
                  <a:gd name="connsiteY3" fmla="*/ 22860 h 22859"/>
                  <a:gd name="connsiteX4" fmla="*/ 0 w 34290"/>
                  <a:gd name="connsiteY4" fmla="*/ 1143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22859">
                    <a:moveTo>
                      <a:pt x="0" y="11430"/>
                    </a:moveTo>
                    <a:cubicBezTo>
                      <a:pt x="0" y="3810"/>
                      <a:pt x="7620" y="0"/>
                      <a:pt x="15240" y="0"/>
                    </a:cubicBezTo>
                    <a:cubicBezTo>
                      <a:pt x="22860" y="0"/>
                      <a:pt x="34290" y="7620"/>
                      <a:pt x="34290" y="15240"/>
                    </a:cubicBezTo>
                    <a:cubicBezTo>
                      <a:pt x="34290" y="22860"/>
                      <a:pt x="26670" y="22860"/>
                      <a:pt x="22860" y="22860"/>
                    </a:cubicBezTo>
                    <a:cubicBezTo>
                      <a:pt x="11430" y="22860"/>
                      <a:pt x="0" y="19050"/>
                      <a:pt x="0" y="11430"/>
                    </a:cubicBezTo>
                    <a:close/>
                  </a:path>
                </a:pathLst>
              </a:custGeom>
              <a:solidFill>
                <a:srgbClr val="7DE85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60" name="Freeform: Shape 1759">
                <a:extLst>
                  <a:ext uri="{FF2B5EF4-FFF2-40B4-BE49-F238E27FC236}">
                    <a16:creationId xmlns:a16="http://schemas.microsoft.com/office/drawing/2014/main" id="{CDD6A6A8-E678-4F90-998F-B89D699566A1}"/>
                  </a:ext>
                </a:extLst>
              </p:cNvPr>
              <p:cNvSpPr/>
              <p:nvPr/>
            </p:nvSpPr>
            <p:spPr>
              <a:xfrm>
                <a:off x="4457701" y="5307330"/>
                <a:ext cx="30480" cy="22859"/>
              </a:xfrm>
              <a:custGeom>
                <a:avLst/>
                <a:gdLst>
                  <a:gd name="connsiteX0" fmla="*/ 0 w 30480"/>
                  <a:gd name="connsiteY0" fmla="*/ 11430 h 22859"/>
                  <a:gd name="connsiteX1" fmla="*/ 15240 w 30480"/>
                  <a:gd name="connsiteY1" fmla="*/ 0 h 22859"/>
                  <a:gd name="connsiteX2" fmla="*/ 30480 w 30480"/>
                  <a:gd name="connsiteY2" fmla="*/ 15240 h 22859"/>
                  <a:gd name="connsiteX3" fmla="*/ 15240 w 30480"/>
                  <a:gd name="connsiteY3" fmla="*/ 22860 h 22859"/>
                  <a:gd name="connsiteX4" fmla="*/ 0 w 30480"/>
                  <a:gd name="connsiteY4" fmla="*/ 1143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 h="22859">
                    <a:moveTo>
                      <a:pt x="0" y="11430"/>
                    </a:moveTo>
                    <a:cubicBezTo>
                      <a:pt x="0" y="3810"/>
                      <a:pt x="7620" y="0"/>
                      <a:pt x="15240" y="0"/>
                    </a:cubicBezTo>
                    <a:cubicBezTo>
                      <a:pt x="22860" y="0"/>
                      <a:pt x="30480" y="7620"/>
                      <a:pt x="30480" y="15240"/>
                    </a:cubicBezTo>
                    <a:cubicBezTo>
                      <a:pt x="30480" y="22860"/>
                      <a:pt x="22860" y="22860"/>
                      <a:pt x="15240" y="22860"/>
                    </a:cubicBezTo>
                    <a:cubicBezTo>
                      <a:pt x="3810" y="22860"/>
                      <a:pt x="0" y="19050"/>
                      <a:pt x="0" y="11430"/>
                    </a:cubicBezTo>
                    <a:close/>
                  </a:path>
                </a:pathLst>
              </a:custGeom>
              <a:solidFill>
                <a:srgbClr val="A1EF8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61" name="Freeform: Shape 1760">
                <a:extLst>
                  <a:ext uri="{FF2B5EF4-FFF2-40B4-BE49-F238E27FC236}">
                    <a16:creationId xmlns:a16="http://schemas.microsoft.com/office/drawing/2014/main" id="{852B3E92-AA76-0FBB-1440-AE4C25FA5588}"/>
                  </a:ext>
                </a:extLst>
              </p:cNvPr>
              <p:cNvSpPr/>
              <p:nvPr/>
            </p:nvSpPr>
            <p:spPr>
              <a:xfrm>
                <a:off x="7061238" y="5568641"/>
                <a:ext cx="40602" cy="24438"/>
              </a:xfrm>
              <a:custGeom>
                <a:avLst/>
                <a:gdLst>
                  <a:gd name="connsiteX0" fmla="*/ 29173 w 40602"/>
                  <a:gd name="connsiteY0" fmla="*/ 24438 h 24438"/>
                  <a:gd name="connsiteX1" fmla="*/ 6313 w 40602"/>
                  <a:gd name="connsiteY1" fmla="*/ 16818 h 24438"/>
                  <a:gd name="connsiteX2" fmla="*/ 2502 w 40602"/>
                  <a:gd name="connsiteY2" fmla="*/ 5388 h 24438"/>
                  <a:gd name="connsiteX3" fmla="*/ 13932 w 40602"/>
                  <a:gd name="connsiteY3" fmla="*/ 1578 h 24438"/>
                  <a:gd name="connsiteX4" fmla="*/ 36793 w 40602"/>
                  <a:gd name="connsiteY4" fmla="*/ 13008 h 24438"/>
                  <a:gd name="connsiteX5" fmla="*/ 40602 w 40602"/>
                  <a:gd name="connsiteY5" fmla="*/ 20628 h 24438"/>
                  <a:gd name="connsiteX6" fmla="*/ 29173 w 40602"/>
                  <a:gd name="connsiteY6" fmla="*/ 24438 h 24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02" h="24438">
                    <a:moveTo>
                      <a:pt x="29173" y="24438"/>
                    </a:moveTo>
                    <a:cubicBezTo>
                      <a:pt x="21552" y="20628"/>
                      <a:pt x="13932" y="16818"/>
                      <a:pt x="6313" y="16818"/>
                    </a:cubicBezTo>
                    <a:cubicBezTo>
                      <a:pt x="-1307" y="16818"/>
                      <a:pt x="-1307" y="9198"/>
                      <a:pt x="2502" y="5388"/>
                    </a:cubicBezTo>
                    <a:cubicBezTo>
                      <a:pt x="6313" y="1578"/>
                      <a:pt x="10123" y="-2232"/>
                      <a:pt x="13932" y="1578"/>
                    </a:cubicBezTo>
                    <a:cubicBezTo>
                      <a:pt x="21552" y="5388"/>
                      <a:pt x="29173" y="9198"/>
                      <a:pt x="36793" y="13008"/>
                    </a:cubicBezTo>
                    <a:cubicBezTo>
                      <a:pt x="40602" y="13008"/>
                      <a:pt x="40602" y="16818"/>
                      <a:pt x="40602" y="20628"/>
                    </a:cubicBezTo>
                    <a:cubicBezTo>
                      <a:pt x="40602" y="24438"/>
                      <a:pt x="36793" y="24438"/>
                      <a:pt x="29173" y="24438"/>
                    </a:cubicBezTo>
                    <a:close/>
                  </a:path>
                </a:pathLst>
              </a:custGeom>
              <a:solidFill>
                <a:srgbClr val="ADF19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62" name="Freeform: Shape 1761">
                <a:extLst>
                  <a:ext uri="{FF2B5EF4-FFF2-40B4-BE49-F238E27FC236}">
                    <a16:creationId xmlns:a16="http://schemas.microsoft.com/office/drawing/2014/main" id="{AEA84233-AF39-F2E6-6B05-8D2D5D562057}"/>
                  </a:ext>
                </a:extLst>
              </p:cNvPr>
              <p:cNvSpPr/>
              <p:nvPr/>
            </p:nvSpPr>
            <p:spPr>
              <a:xfrm>
                <a:off x="6393181" y="4914900"/>
                <a:ext cx="30480" cy="22860"/>
              </a:xfrm>
              <a:custGeom>
                <a:avLst/>
                <a:gdLst>
                  <a:gd name="connsiteX0" fmla="*/ 0 w 30480"/>
                  <a:gd name="connsiteY0" fmla="*/ 11430 h 22860"/>
                  <a:gd name="connsiteX1" fmla="*/ 15240 w 30480"/>
                  <a:gd name="connsiteY1" fmla="*/ 0 h 22860"/>
                  <a:gd name="connsiteX2" fmla="*/ 30480 w 30480"/>
                  <a:gd name="connsiteY2" fmla="*/ 15240 h 22860"/>
                  <a:gd name="connsiteX3" fmla="*/ 19050 w 30480"/>
                  <a:gd name="connsiteY3" fmla="*/ 22860 h 22860"/>
                  <a:gd name="connsiteX4" fmla="*/ 0 w 30480"/>
                  <a:gd name="connsiteY4" fmla="*/ 11430 h 22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 h="22860">
                    <a:moveTo>
                      <a:pt x="0" y="11430"/>
                    </a:moveTo>
                    <a:cubicBezTo>
                      <a:pt x="3810" y="7620"/>
                      <a:pt x="7620" y="0"/>
                      <a:pt x="15240" y="0"/>
                    </a:cubicBezTo>
                    <a:cubicBezTo>
                      <a:pt x="22860" y="0"/>
                      <a:pt x="26670" y="7620"/>
                      <a:pt x="30480" y="15240"/>
                    </a:cubicBezTo>
                    <a:cubicBezTo>
                      <a:pt x="30480" y="22860"/>
                      <a:pt x="26670" y="22860"/>
                      <a:pt x="19050" y="22860"/>
                    </a:cubicBezTo>
                    <a:cubicBezTo>
                      <a:pt x="11430" y="22860"/>
                      <a:pt x="0" y="15240"/>
                      <a:pt x="0" y="11430"/>
                    </a:cubicBezTo>
                    <a:close/>
                  </a:path>
                </a:pathLst>
              </a:custGeom>
              <a:solidFill>
                <a:srgbClr val="C9F5B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63" name="Freeform: Shape 1762">
                <a:extLst>
                  <a:ext uri="{FF2B5EF4-FFF2-40B4-BE49-F238E27FC236}">
                    <a16:creationId xmlns:a16="http://schemas.microsoft.com/office/drawing/2014/main" id="{C2160F74-CD63-482F-81CA-C361EEF1D0BF}"/>
                  </a:ext>
                </a:extLst>
              </p:cNvPr>
              <p:cNvSpPr/>
              <p:nvPr/>
            </p:nvSpPr>
            <p:spPr>
              <a:xfrm>
                <a:off x="8722398" y="4461509"/>
                <a:ext cx="32030" cy="26670"/>
              </a:xfrm>
              <a:custGeom>
                <a:avLst/>
                <a:gdLst>
                  <a:gd name="connsiteX0" fmla="*/ 2503 w 32030"/>
                  <a:gd name="connsiteY0" fmla="*/ 26670 h 26670"/>
                  <a:gd name="connsiteX1" fmla="*/ 6313 w 32030"/>
                  <a:gd name="connsiteY1" fmla="*/ 11430 h 26670"/>
                  <a:gd name="connsiteX2" fmla="*/ 21553 w 32030"/>
                  <a:gd name="connsiteY2" fmla="*/ 0 h 26670"/>
                  <a:gd name="connsiteX3" fmla="*/ 29173 w 32030"/>
                  <a:gd name="connsiteY3" fmla="*/ 3810 h 26670"/>
                  <a:gd name="connsiteX4" fmla="*/ 29173 w 32030"/>
                  <a:gd name="connsiteY4" fmla="*/ 11430 h 26670"/>
                  <a:gd name="connsiteX5" fmla="*/ 2503 w 32030"/>
                  <a:gd name="connsiteY5" fmla="*/ 26670 h 26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30" h="26670">
                    <a:moveTo>
                      <a:pt x="2503" y="26670"/>
                    </a:moveTo>
                    <a:cubicBezTo>
                      <a:pt x="-1307" y="19050"/>
                      <a:pt x="-1307" y="15240"/>
                      <a:pt x="6313" y="11430"/>
                    </a:cubicBezTo>
                    <a:cubicBezTo>
                      <a:pt x="13933" y="7620"/>
                      <a:pt x="13933" y="0"/>
                      <a:pt x="21553" y="0"/>
                    </a:cubicBezTo>
                    <a:cubicBezTo>
                      <a:pt x="25363" y="0"/>
                      <a:pt x="29173" y="0"/>
                      <a:pt x="29173" y="3810"/>
                    </a:cubicBezTo>
                    <a:cubicBezTo>
                      <a:pt x="32983" y="7620"/>
                      <a:pt x="32983" y="11430"/>
                      <a:pt x="29173" y="11430"/>
                    </a:cubicBezTo>
                    <a:cubicBezTo>
                      <a:pt x="21553" y="19050"/>
                      <a:pt x="13933" y="22860"/>
                      <a:pt x="2503" y="26670"/>
                    </a:cubicBezTo>
                    <a:close/>
                  </a:path>
                </a:pathLst>
              </a:custGeom>
              <a:solidFill>
                <a:srgbClr val="C3F5B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64" name="Freeform: Shape 1763">
                <a:extLst>
                  <a:ext uri="{FF2B5EF4-FFF2-40B4-BE49-F238E27FC236}">
                    <a16:creationId xmlns:a16="http://schemas.microsoft.com/office/drawing/2014/main" id="{BECABF1C-6866-279E-6E9E-CC741A5DAC0E}"/>
                  </a:ext>
                </a:extLst>
              </p:cNvPr>
              <p:cNvSpPr/>
              <p:nvPr/>
            </p:nvSpPr>
            <p:spPr>
              <a:xfrm>
                <a:off x="5200651" y="4773930"/>
                <a:ext cx="42923" cy="15829"/>
              </a:xfrm>
              <a:custGeom>
                <a:avLst/>
                <a:gdLst>
                  <a:gd name="connsiteX0" fmla="*/ 0 w 42923"/>
                  <a:gd name="connsiteY0" fmla="*/ 0 h 15829"/>
                  <a:gd name="connsiteX1" fmla="*/ 30480 w 42923"/>
                  <a:gd name="connsiteY1" fmla="*/ 0 h 15829"/>
                  <a:gd name="connsiteX2" fmla="*/ 41910 w 42923"/>
                  <a:gd name="connsiteY2" fmla="*/ 11430 h 15829"/>
                  <a:gd name="connsiteX3" fmla="*/ 22860 w 42923"/>
                  <a:gd name="connsiteY3" fmla="*/ 11430 h 15829"/>
                  <a:gd name="connsiteX4" fmla="*/ 0 w 42923"/>
                  <a:gd name="connsiteY4" fmla="*/ 0 h 158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3" h="15829">
                    <a:moveTo>
                      <a:pt x="0" y="0"/>
                    </a:moveTo>
                    <a:cubicBezTo>
                      <a:pt x="11430" y="0"/>
                      <a:pt x="22860" y="0"/>
                      <a:pt x="30480" y="0"/>
                    </a:cubicBezTo>
                    <a:cubicBezTo>
                      <a:pt x="38100" y="0"/>
                      <a:pt x="45720" y="7620"/>
                      <a:pt x="41910" y="11430"/>
                    </a:cubicBezTo>
                    <a:cubicBezTo>
                      <a:pt x="38100" y="19050"/>
                      <a:pt x="30480" y="15240"/>
                      <a:pt x="22860" y="11430"/>
                    </a:cubicBezTo>
                    <a:cubicBezTo>
                      <a:pt x="19050" y="11430"/>
                      <a:pt x="7620" y="7620"/>
                      <a:pt x="0" y="0"/>
                    </a:cubicBezTo>
                    <a:close/>
                  </a:path>
                </a:pathLst>
              </a:custGeom>
              <a:solidFill>
                <a:srgbClr val="D4F7C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65" name="Freeform: Shape 1764">
                <a:extLst>
                  <a:ext uri="{FF2B5EF4-FFF2-40B4-BE49-F238E27FC236}">
                    <a16:creationId xmlns:a16="http://schemas.microsoft.com/office/drawing/2014/main" id="{0A425068-7E58-A92D-1053-D6DF28BBA4ED}"/>
                  </a:ext>
                </a:extLst>
              </p:cNvPr>
              <p:cNvSpPr/>
              <p:nvPr/>
            </p:nvSpPr>
            <p:spPr>
              <a:xfrm>
                <a:off x="5151120" y="4784321"/>
                <a:ext cx="26669" cy="23898"/>
              </a:xfrm>
              <a:custGeom>
                <a:avLst/>
                <a:gdLst>
                  <a:gd name="connsiteX0" fmla="*/ 11430 w 26669"/>
                  <a:gd name="connsiteY0" fmla="*/ 23898 h 23898"/>
                  <a:gd name="connsiteX1" fmla="*/ 0 w 26669"/>
                  <a:gd name="connsiteY1" fmla="*/ 8659 h 23898"/>
                  <a:gd name="connsiteX2" fmla="*/ 11430 w 26669"/>
                  <a:gd name="connsiteY2" fmla="*/ 1038 h 23898"/>
                  <a:gd name="connsiteX3" fmla="*/ 26670 w 26669"/>
                  <a:gd name="connsiteY3" fmla="*/ 16278 h 23898"/>
                  <a:gd name="connsiteX4" fmla="*/ 11430 w 26669"/>
                  <a:gd name="connsiteY4" fmla="*/ 23898 h 23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23898">
                    <a:moveTo>
                      <a:pt x="11430" y="23898"/>
                    </a:moveTo>
                    <a:cubicBezTo>
                      <a:pt x="3810" y="20088"/>
                      <a:pt x="0" y="16278"/>
                      <a:pt x="0" y="8659"/>
                    </a:cubicBezTo>
                    <a:cubicBezTo>
                      <a:pt x="0" y="4848"/>
                      <a:pt x="3810" y="-2772"/>
                      <a:pt x="11430" y="1038"/>
                    </a:cubicBezTo>
                    <a:cubicBezTo>
                      <a:pt x="19050" y="1038"/>
                      <a:pt x="26670" y="8659"/>
                      <a:pt x="26670" y="16278"/>
                    </a:cubicBezTo>
                    <a:cubicBezTo>
                      <a:pt x="22860" y="20088"/>
                      <a:pt x="19050" y="23898"/>
                      <a:pt x="11430" y="23898"/>
                    </a:cubicBezTo>
                    <a:close/>
                  </a:path>
                </a:pathLst>
              </a:custGeom>
              <a:solidFill>
                <a:srgbClr val="BBF3A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66" name="Freeform: Shape 1765">
                <a:extLst>
                  <a:ext uri="{FF2B5EF4-FFF2-40B4-BE49-F238E27FC236}">
                    <a16:creationId xmlns:a16="http://schemas.microsoft.com/office/drawing/2014/main" id="{97926EB9-CED6-5379-B265-D7AC46A2E6DB}"/>
                  </a:ext>
                </a:extLst>
              </p:cNvPr>
              <p:cNvSpPr/>
              <p:nvPr/>
            </p:nvSpPr>
            <p:spPr>
              <a:xfrm>
                <a:off x="4511041" y="4738145"/>
                <a:ext cx="34290" cy="22122"/>
              </a:xfrm>
              <a:custGeom>
                <a:avLst/>
                <a:gdLst>
                  <a:gd name="connsiteX0" fmla="*/ 0 w 34290"/>
                  <a:gd name="connsiteY0" fmla="*/ 9115 h 22122"/>
                  <a:gd name="connsiteX1" fmla="*/ 19050 w 34290"/>
                  <a:gd name="connsiteY1" fmla="*/ 1495 h 22122"/>
                  <a:gd name="connsiteX2" fmla="*/ 34290 w 34290"/>
                  <a:gd name="connsiteY2" fmla="*/ 16735 h 22122"/>
                  <a:gd name="connsiteX3" fmla="*/ 22860 w 34290"/>
                  <a:gd name="connsiteY3" fmla="*/ 20545 h 22122"/>
                  <a:gd name="connsiteX4" fmla="*/ 0 w 34290"/>
                  <a:gd name="connsiteY4" fmla="*/ 9115 h 221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22122">
                    <a:moveTo>
                      <a:pt x="0" y="9115"/>
                    </a:moveTo>
                    <a:cubicBezTo>
                      <a:pt x="3810" y="1495"/>
                      <a:pt x="11430" y="-2315"/>
                      <a:pt x="19050" y="1495"/>
                    </a:cubicBezTo>
                    <a:cubicBezTo>
                      <a:pt x="26670" y="1495"/>
                      <a:pt x="34290" y="5305"/>
                      <a:pt x="34290" y="16735"/>
                    </a:cubicBezTo>
                    <a:cubicBezTo>
                      <a:pt x="34290" y="20545"/>
                      <a:pt x="26670" y="24355"/>
                      <a:pt x="22860" y="20545"/>
                    </a:cubicBezTo>
                    <a:cubicBezTo>
                      <a:pt x="15240" y="16735"/>
                      <a:pt x="3810" y="16735"/>
                      <a:pt x="0" y="9115"/>
                    </a:cubicBezTo>
                    <a:close/>
                  </a:path>
                </a:pathLst>
              </a:custGeom>
              <a:solidFill>
                <a:srgbClr val="B3F29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67" name="Freeform: Shape 1766">
                <a:extLst>
                  <a:ext uri="{FF2B5EF4-FFF2-40B4-BE49-F238E27FC236}">
                    <a16:creationId xmlns:a16="http://schemas.microsoft.com/office/drawing/2014/main" id="{A2A67002-4D2F-F84F-3EA9-03510435EAA4}"/>
                  </a:ext>
                </a:extLst>
              </p:cNvPr>
              <p:cNvSpPr/>
              <p:nvPr/>
            </p:nvSpPr>
            <p:spPr>
              <a:xfrm>
                <a:off x="4681734" y="4610100"/>
                <a:ext cx="35046" cy="19050"/>
              </a:xfrm>
              <a:custGeom>
                <a:avLst/>
                <a:gdLst>
                  <a:gd name="connsiteX0" fmla="*/ 19807 w 35046"/>
                  <a:gd name="connsiteY0" fmla="*/ 19050 h 19050"/>
                  <a:gd name="connsiteX1" fmla="*/ 757 w 35046"/>
                  <a:gd name="connsiteY1" fmla="*/ 7620 h 19050"/>
                  <a:gd name="connsiteX2" fmla="*/ 15997 w 35046"/>
                  <a:gd name="connsiteY2" fmla="*/ 0 h 19050"/>
                  <a:gd name="connsiteX3" fmla="*/ 35047 w 35046"/>
                  <a:gd name="connsiteY3" fmla="*/ 11430 h 19050"/>
                  <a:gd name="connsiteX4" fmla="*/ 19807 w 35046"/>
                  <a:gd name="connsiteY4" fmla="*/ 1905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046" h="19050">
                    <a:moveTo>
                      <a:pt x="19807" y="19050"/>
                    </a:moveTo>
                    <a:cubicBezTo>
                      <a:pt x="12187" y="19050"/>
                      <a:pt x="757" y="15240"/>
                      <a:pt x="757" y="7620"/>
                    </a:cubicBezTo>
                    <a:cubicBezTo>
                      <a:pt x="-3053" y="0"/>
                      <a:pt x="8377" y="0"/>
                      <a:pt x="15997" y="0"/>
                    </a:cubicBezTo>
                    <a:cubicBezTo>
                      <a:pt x="23617" y="0"/>
                      <a:pt x="35047" y="7620"/>
                      <a:pt x="35047" y="11430"/>
                    </a:cubicBezTo>
                    <a:cubicBezTo>
                      <a:pt x="31237" y="19050"/>
                      <a:pt x="23617" y="19050"/>
                      <a:pt x="19807" y="19050"/>
                    </a:cubicBezTo>
                    <a:close/>
                  </a:path>
                </a:pathLst>
              </a:custGeom>
              <a:solidFill>
                <a:srgbClr val="9EEE7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68" name="Freeform: Shape 1767">
                <a:extLst>
                  <a:ext uri="{FF2B5EF4-FFF2-40B4-BE49-F238E27FC236}">
                    <a16:creationId xmlns:a16="http://schemas.microsoft.com/office/drawing/2014/main" id="{DBEFB35C-8E29-E273-C268-D99FA6B75BEE}"/>
                  </a:ext>
                </a:extLst>
              </p:cNvPr>
              <p:cNvSpPr/>
              <p:nvPr/>
            </p:nvSpPr>
            <p:spPr>
              <a:xfrm>
                <a:off x="6370320" y="4218977"/>
                <a:ext cx="30480" cy="25362"/>
              </a:xfrm>
              <a:custGeom>
                <a:avLst/>
                <a:gdLst>
                  <a:gd name="connsiteX0" fmla="*/ 0 w 30480"/>
                  <a:gd name="connsiteY0" fmla="*/ 6313 h 25362"/>
                  <a:gd name="connsiteX1" fmla="*/ 11430 w 30480"/>
                  <a:gd name="connsiteY1" fmla="*/ 2503 h 25362"/>
                  <a:gd name="connsiteX2" fmla="*/ 30480 w 30480"/>
                  <a:gd name="connsiteY2" fmla="*/ 17743 h 25362"/>
                  <a:gd name="connsiteX3" fmla="*/ 22860 w 30480"/>
                  <a:gd name="connsiteY3" fmla="*/ 25363 h 25362"/>
                  <a:gd name="connsiteX4" fmla="*/ 0 w 30480"/>
                  <a:gd name="connsiteY4" fmla="*/ 6313 h 2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 h="25362">
                    <a:moveTo>
                      <a:pt x="0" y="6313"/>
                    </a:moveTo>
                    <a:cubicBezTo>
                      <a:pt x="0" y="-1307"/>
                      <a:pt x="7620" y="-1307"/>
                      <a:pt x="11430" y="2503"/>
                    </a:cubicBezTo>
                    <a:cubicBezTo>
                      <a:pt x="22860" y="2503"/>
                      <a:pt x="30480" y="6313"/>
                      <a:pt x="30480" y="17743"/>
                    </a:cubicBezTo>
                    <a:cubicBezTo>
                      <a:pt x="30480" y="21553"/>
                      <a:pt x="26670" y="25363"/>
                      <a:pt x="22860" y="25363"/>
                    </a:cubicBezTo>
                    <a:cubicBezTo>
                      <a:pt x="11430" y="25363"/>
                      <a:pt x="0" y="13933"/>
                      <a:pt x="0" y="6313"/>
                    </a:cubicBezTo>
                    <a:close/>
                  </a:path>
                </a:pathLst>
              </a:custGeom>
              <a:solidFill>
                <a:srgbClr val="D2F7C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69" name="Freeform: Shape 1768">
                <a:extLst>
                  <a:ext uri="{FF2B5EF4-FFF2-40B4-BE49-F238E27FC236}">
                    <a16:creationId xmlns:a16="http://schemas.microsoft.com/office/drawing/2014/main" id="{2B76D2A7-9E42-8FF4-1EEE-1C8E1EC8B0BE}"/>
                  </a:ext>
                </a:extLst>
              </p:cNvPr>
              <p:cNvSpPr/>
              <p:nvPr/>
            </p:nvSpPr>
            <p:spPr>
              <a:xfrm>
                <a:off x="1800437" y="5990851"/>
                <a:ext cx="39793" cy="21328"/>
              </a:xfrm>
              <a:custGeom>
                <a:avLst/>
                <a:gdLst>
                  <a:gd name="connsiteX0" fmla="*/ 39793 w 39793"/>
                  <a:gd name="connsiteY0" fmla="*/ 2279 h 21328"/>
                  <a:gd name="connsiteX1" fmla="*/ 9313 w 39793"/>
                  <a:gd name="connsiteY1" fmla="*/ 21329 h 21328"/>
                  <a:gd name="connsiteX2" fmla="*/ 1693 w 39793"/>
                  <a:gd name="connsiteY2" fmla="*/ 17519 h 21328"/>
                  <a:gd name="connsiteX3" fmla="*/ 1693 w 39793"/>
                  <a:gd name="connsiteY3" fmla="*/ 9899 h 21328"/>
                  <a:gd name="connsiteX4" fmla="*/ 39793 w 39793"/>
                  <a:gd name="connsiteY4" fmla="*/ 2279 h 21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793" h="21328">
                    <a:moveTo>
                      <a:pt x="39793" y="2279"/>
                    </a:moveTo>
                    <a:cubicBezTo>
                      <a:pt x="28363" y="9899"/>
                      <a:pt x="24553" y="17519"/>
                      <a:pt x="9313" y="21329"/>
                    </a:cubicBezTo>
                    <a:cubicBezTo>
                      <a:pt x="5503" y="21329"/>
                      <a:pt x="1693" y="21329"/>
                      <a:pt x="1693" y="17519"/>
                    </a:cubicBezTo>
                    <a:cubicBezTo>
                      <a:pt x="-2117" y="13709"/>
                      <a:pt x="1693" y="13709"/>
                      <a:pt x="1693" y="9899"/>
                    </a:cubicBezTo>
                    <a:cubicBezTo>
                      <a:pt x="13123" y="-1531"/>
                      <a:pt x="24553" y="-1531"/>
                      <a:pt x="39793" y="2279"/>
                    </a:cubicBezTo>
                    <a:close/>
                  </a:path>
                </a:pathLst>
              </a:custGeom>
              <a:solidFill>
                <a:srgbClr val="9EEE8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70" name="Freeform: Shape 1769">
                <a:extLst>
                  <a:ext uri="{FF2B5EF4-FFF2-40B4-BE49-F238E27FC236}">
                    <a16:creationId xmlns:a16="http://schemas.microsoft.com/office/drawing/2014/main" id="{19E1E0C1-3CE4-C80C-E38C-9B9C67CF3D2B}"/>
                  </a:ext>
                </a:extLst>
              </p:cNvPr>
              <p:cNvSpPr/>
              <p:nvPr/>
            </p:nvSpPr>
            <p:spPr>
              <a:xfrm>
                <a:off x="4310063" y="5987741"/>
                <a:ext cx="19675" cy="28247"/>
              </a:xfrm>
              <a:custGeom>
                <a:avLst/>
                <a:gdLst>
                  <a:gd name="connsiteX0" fmla="*/ 2857 w 19675"/>
                  <a:gd name="connsiteY0" fmla="*/ 16818 h 28247"/>
                  <a:gd name="connsiteX1" fmla="*/ 2857 w 19675"/>
                  <a:gd name="connsiteY1" fmla="*/ 5388 h 28247"/>
                  <a:gd name="connsiteX2" fmla="*/ 14288 w 19675"/>
                  <a:gd name="connsiteY2" fmla="*/ 1578 h 28247"/>
                  <a:gd name="connsiteX3" fmla="*/ 18098 w 19675"/>
                  <a:gd name="connsiteY3" fmla="*/ 9198 h 28247"/>
                  <a:gd name="connsiteX4" fmla="*/ 18098 w 19675"/>
                  <a:gd name="connsiteY4" fmla="*/ 16818 h 28247"/>
                  <a:gd name="connsiteX5" fmla="*/ 14288 w 19675"/>
                  <a:gd name="connsiteY5" fmla="*/ 28248 h 28247"/>
                  <a:gd name="connsiteX6" fmla="*/ 2857 w 19675"/>
                  <a:gd name="connsiteY6" fmla="*/ 28248 h 28247"/>
                  <a:gd name="connsiteX7" fmla="*/ 2857 w 19675"/>
                  <a:gd name="connsiteY7" fmla="*/ 16818 h 28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675" h="28247">
                    <a:moveTo>
                      <a:pt x="2857" y="16818"/>
                    </a:moveTo>
                    <a:cubicBezTo>
                      <a:pt x="2857" y="13008"/>
                      <a:pt x="2857" y="9198"/>
                      <a:pt x="2857" y="5388"/>
                    </a:cubicBezTo>
                    <a:cubicBezTo>
                      <a:pt x="2857" y="1578"/>
                      <a:pt x="10478" y="-2232"/>
                      <a:pt x="14288" y="1578"/>
                    </a:cubicBezTo>
                    <a:cubicBezTo>
                      <a:pt x="18098" y="1578"/>
                      <a:pt x="21907" y="5388"/>
                      <a:pt x="18098" y="9198"/>
                    </a:cubicBezTo>
                    <a:cubicBezTo>
                      <a:pt x="18098" y="13008"/>
                      <a:pt x="14288" y="13008"/>
                      <a:pt x="18098" y="16818"/>
                    </a:cubicBezTo>
                    <a:cubicBezTo>
                      <a:pt x="18098" y="20628"/>
                      <a:pt x="21907" y="28248"/>
                      <a:pt x="14288" y="28248"/>
                    </a:cubicBezTo>
                    <a:cubicBezTo>
                      <a:pt x="10478" y="28248"/>
                      <a:pt x="6668" y="28248"/>
                      <a:pt x="2857" y="28248"/>
                    </a:cubicBezTo>
                    <a:cubicBezTo>
                      <a:pt x="-952" y="28248"/>
                      <a:pt x="-952" y="20628"/>
                      <a:pt x="2857" y="16818"/>
                    </a:cubicBezTo>
                    <a:close/>
                  </a:path>
                </a:pathLst>
              </a:custGeom>
              <a:solidFill>
                <a:srgbClr val="AAF08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71" name="Freeform: Shape 1770">
                <a:extLst>
                  <a:ext uri="{FF2B5EF4-FFF2-40B4-BE49-F238E27FC236}">
                    <a16:creationId xmlns:a16="http://schemas.microsoft.com/office/drawing/2014/main" id="{0ADC71A9-7F2C-0DE3-F0E9-368A298AE938}"/>
                  </a:ext>
                </a:extLst>
              </p:cNvPr>
              <p:cNvSpPr/>
              <p:nvPr/>
            </p:nvSpPr>
            <p:spPr>
              <a:xfrm>
                <a:off x="2247901" y="5734050"/>
                <a:ext cx="30479" cy="19050"/>
              </a:xfrm>
              <a:custGeom>
                <a:avLst/>
                <a:gdLst>
                  <a:gd name="connsiteX0" fmla="*/ 0 w 30479"/>
                  <a:gd name="connsiteY0" fmla="*/ 11430 h 19050"/>
                  <a:gd name="connsiteX1" fmla="*/ 15240 w 30479"/>
                  <a:gd name="connsiteY1" fmla="*/ 0 h 19050"/>
                  <a:gd name="connsiteX2" fmla="*/ 30480 w 30479"/>
                  <a:gd name="connsiteY2" fmla="*/ 11430 h 19050"/>
                  <a:gd name="connsiteX3" fmla="*/ 15240 w 30479"/>
                  <a:gd name="connsiteY3" fmla="*/ 19050 h 19050"/>
                  <a:gd name="connsiteX4" fmla="*/ 0 w 30479"/>
                  <a:gd name="connsiteY4" fmla="*/ 1143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79" h="19050">
                    <a:moveTo>
                      <a:pt x="0" y="11430"/>
                    </a:moveTo>
                    <a:cubicBezTo>
                      <a:pt x="3810" y="3810"/>
                      <a:pt x="3810" y="0"/>
                      <a:pt x="15240" y="0"/>
                    </a:cubicBezTo>
                    <a:cubicBezTo>
                      <a:pt x="22860" y="0"/>
                      <a:pt x="30480" y="3810"/>
                      <a:pt x="30480" y="11430"/>
                    </a:cubicBezTo>
                    <a:cubicBezTo>
                      <a:pt x="30480" y="19050"/>
                      <a:pt x="22860" y="19050"/>
                      <a:pt x="15240" y="19050"/>
                    </a:cubicBezTo>
                    <a:cubicBezTo>
                      <a:pt x="7620" y="19050"/>
                      <a:pt x="0" y="15240"/>
                      <a:pt x="0" y="11430"/>
                    </a:cubicBezTo>
                    <a:close/>
                  </a:path>
                </a:pathLst>
              </a:custGeom>
              <a:solidFill>
                <a:srgbClr val="BFF4A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72" name="Freeform: Shape 1771">
                <a:extLst>
                  <a:ext uri="{FF2B5EF4-FFF2-40B4-BE49-F238E27FC236}">
                    <a16:creationId xmlns:a16="http://schemas.microsoft.com/office/drawing/2014/main" id="{A8BE963C-D7C8-604E-B839-E4A165E5C97F}"/>
                  </a:ext>
                </a:extLst>
              </p:cNvPr>
              <p:cNvSpPr/>
              <p:nvPr/>
            </p:nvSpPr>
            <p:spPr>
              <a:xfrm>
                <a:off x="2305051" y="5558789"/>
                <a:ext cx="28164" cy="22860"/>
              </a:xfrm>
              <a:custGeom>
                <a:avLst/>
                <a:gdLst>
                  <a:gd name="connsiteX0" fmla="*/ 19050 w 28164"/>
                  <a:gd name="connsiteY0" fmla="*/ 22860 h 22860"/>
                  <a:gd name="connsiteX1" fmla="*/ 0 w 28164"/>
                  <a:gd name="connsiteY1" fmla="*/ 7620 h 22860"/>
                  <a:gd name="connsiteX2" fmla="*/ 7620 w 28164"/>
                  <a:gd name="connsiteY2" fmla="*/ 0 h 22860"/>
                  <a:gd name="connsiteX3" fmla="*/ 26670 w 28164"/>
                  <a:gd name="connsiteY3" fmla="*/ 11430 h 22860"/>
                  <a:gd name="connsiteX4" fmla="*/ 19050 w 28164"/>
                  <a:gd name="connsiteY4" fmla="*/ 22860 h 22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64" h="22860">
                    <a:moveTo>
                      <a:pt x="19050" y="22860"/>
                    </a:moveTo>
                    <a:cubicBezTo>
                      <a:pt x="7620" y="22860"/>
                      <a:pt x="0" y="15240"/>
                      <a:pt x="0" y="7620"/>
                    </a:cubicBezTo>
                    <a:cubicBezTo>
                      <a:pt x="0" y="3810"/>
                      <a:pt x="3810" y="0"/>
                      <a:pt x="7620" y="0"/>
                    </a:cubicBezTo>
                    <a:cubicBezTo>
                      <a:pt x="19050" y="0"/>
                      <a:pt x="26670" y="3810"/>
                      <a:pt x="26670" y="11430"/>
                    </a:cubicBezTo>
                    <a:cubicBezTo>
                      <a:pt x="30480" y="19050"/>
                      <a:pt x="26670" y="19050"/>
                      <a:pt x="19050" y="22860"/>
                    </a:cubicBezTo>
                    <a:close/>
                  </a:path>
                </a:pathLst>
              </a:custGeom>
              <a:solidFill>
                <a:srgbClr val="B5F29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73" name="Freeform: Shape 1772">
                <a:extLst>
                  <a:ext uri="{FF2B5EF4-FFF2-40B4-BE49-F238E27FC236}">
                    <a16:creationId xmlns:a16="http://schemas.microsoft.com/office/drawing/2014/main" id="{C323A20D-6A64-0AA4-64FB-F1E4B80036C0}"/>
                  </a:ext>
                </a:extLst>
              </p:cNvPr>
              <p:cNvSpPr/>
              <p:nvPr/>
            </p:nvSpPr>
            <p:spPr>
              <a:xfrm>
                <a:off x="6206490" y="5707380"/>
                <a:ext cx="30480" cy="20544"/>
              </a:xfrm>
              <a:custGeom>
                <a:avLst/>
                <a:gdLst>
                  <a:gd name="connsiteX0" fmla="*/ 0 w 30480"/>
                  <a:gd name="connsiteY0" fmla="*/ 11430 h 20544"/>
                  <a:gd name="connsiteX1" fmla="*/ 15240 w 30480"/>
                  <a:gd name="connsiteY1" fmla="*/ 0 h 20544"/>
                  <a:gd name="connsiteX2" fmla="*/ 30480 w 30480"/>
                  <a:gd name="connsiteY2" fmla="*/ 11430 h 20544"/>
                  <a:gd name="connsiteX3" fmla="*/ 19050 w 30480"/>
                  <a:gd name="connsiteY3" fmla="*/ 19050 h 20544"/>
                  <a:gd name="connsiteX4" fmla="*/ 0 w 30480"/>
                  <a:gd name="connsiteY4" fmla="*/ 11430 h 20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 h="20544">
                    <a:moveTo>
                      <a:pt x="0" y="11430"/>
                    </a:moveTo>
                    <a:cubicBezTo>
                      <a:pt x="0" y="3810"/>
                      <a:pt x="3810" y="0"/>
                      <a:pt x="15240" y="0"/>
                    </a:cubicBezTo>
                    <a:cubicBezTo>
                      <a:pt x="22860" y="0"/>
                      <a:pt x="30480" y="7620"/>
                      <a:pt x="30480" y="11430"/>
                    </a:cubicBezTo>
                    <a:cubicBezTo>
                      <a:pt x="30480" y="19050"/>
                      <a:pt x="26670" y="22860"/>
                      <a:pt x="19050" y="19050"/>
                    </a:cubicBezTo>
                    <a:cubicBezTo>
                      <a:pt x="7620" y="22860"/>
                      <a:pt x="0" y="19050"/>
                      <a:pt x="0" y="11430"/>
                    </a:cubicBezTo>
                    <a:close/>
                  </a:path>
                </a:pathLst>
              </a:custGeom>
              <a:solidFill>
                <a:srgbClr val="B6F29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74" name="Freeform: Shape 1773">
                <a:extLst>
                  <a:ext uri="{FF2B5EF4-FFF2-40B4-BE49-F238E27FC236}">
                    <a16:creationId xmlns:a16="http://schemas.microsoft.com/office/drawing/2014/main" id="{821A471D-2013-8F97-A976-81129B15CBB5}"/>
                  </a:ext>
                </a:extLst>
              </p:cNvPr>
              <p:cNvSpPr/>
              <p:nvPr/>
            </p:nvSpPr>
            <p:spPr>
              <a:xfrm>
                <a:off x="5541972" y="5577839"/>
                <a:ext cx="37446" cy="19050"/>
              </a:xfrm>
              <a:custGeom>
                <a:avLst/>
                <a:gdLst>
                  <a:gd name="connsiteX0" fmla="*/ 24438 w 37446"/>
                  <a:gd name="connsiteY0" fmla="*/ 0 h 19050"/>
                  <a:gd name="connsiteX1" fmla="*/ 35868 w 37446"/>
                  <a:gd name="connsiteY1" fmla="*/ 3810 h 19050"/>
                  <a:gd name="connsiteX2" fmla="*/ 32058 w 37446"/>
                  <a:gd name="connsiteY2" fmla="*/ 11430 h 19050"/>
                  <a:gd name="connsiteX3" fmla="*/ 13008 w 37446"/>
                  <a:gd name="connsiteY3" fmla="*/ 19050 h 19050"/>
                  <a:gd name="connsiteX4" fmla="*/ 1578 w 37446"/>
                  <a:gd name="connsiteY4" fmla="*/ 15240 h 19050"/>
                  <a:gd name="connsiteX5" fmla="*/ 5388 w 37446"/>
                  <a:gd name="connsiteY5" fmla="*/ 7620 h 19050"/>
                  <a:gd name="connsiteX6" fmla="*/ 24438 w 37446"/>
                  <a:gd name="connsiteY6" fmla="*/ 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446" h="19050">
                    <a:moveTo>
                      <a:pt x="24438" y="0"/>
                    </a:moveTo>
                    <a:cubicBezTo>
                      <a:pt x="28248" y="0"/>
                      <a:pt x="32058" y="0"/>
                      <a:pt x="35868" y="3810"/>
                    </a:cubicBezTo>
                    <a:cubicBezTo>
                      <a:pt x="39678" y="7620"/>
                      <a:pt x="35868" y="11430"/>
                      <a:pt x="32058" y="11430"/>
                    </a:cubicBezTo>
                    <a:cubicBezTo>
                      <a:pt x="24438" y="11430"/>
                      <a:pt x="20628" y="15240"/>
                      <a:pt x="13008" y="19050"/>
                    </a:cubicBezTo>
                    <a:cubicBezTo>
                      <a:pt x="9198" y="19050"/>
                      <a:pt x="5388" y="19050"/>
                      <a:pt x="1578" y="15240"/>
                    </a:cubicBezTo>
                    <a:cubicBezTo>
                      <a:pt x="-2232" y="11430"/>
                      <a:pt x="1578" y="7620"/>
                      <a:pt x="5388" y="7620"/>
                    </a:cubicBezTo>
                    <a:cubicBezTo>
                      <a:pt x="5388" y="0"/>
                      <a:pt x="16818" y="0"/>
                      <a:pt x="24438" y="0"/>
                    </a:cubicBezTo>
                    <a:close/>
                  </a:path>
                </a:pathLst>
              </a:custGeom>
              <a:solidFill>
                <a:srgbClr val="D1F7C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75" name="Freeform: Shape 1774">
                <a:extLst>
                  <a:ext uri="{FF2B5EF4-FFF2-40B4-BE49-F238E27FC236}">
                    <a16:creationId xmlns:a16="http://schemas.microsoft.com/office/drawing/2014/main" id="{39ABAAFD-DAB2-5B0D-21B8-6CD60A85D12C}"/>
                  </a:ext>
                </a:extLst>
              </p:cNvPr>
              <p:cNvSpPr/>
              <p:nvPr/>
            </p:nvSpPr>
            <p:spPr>
              <a:xfrm>
                <a:off x="6122670" y="5566410"/>
                <a:ext cx="30480" cy="21552"/>
              </a:xfrm>
              <a:custGeom>
                <a:avLst/>
                <a:gdLst>
                  <a:gd name="connsiteX0" fmla="*/ 0 w 30480"/>
                  <a:gd name="connsiteY0" fmla="*/ 15240 h 21552"/>
                  <a:gd name="connsiteX1" fmla="*/ 19050 w 30480"/>
                  <a:gd name="connsiteY1" fmla="*/ 0 h 21552"/>
                  <a:gd name="connsiteX2" fmla="*/ 30480 w 30480"/>
                  <a:gd name="connsiteY2" fmla="*/ 7620 h 21552"/>
                  <a:gd name="connsiteX3" fmla="*/ 15240 w 30480"/>
                  <a:gd name="connsiteY3" fmla="*/ 19050 h 21552"/>
                  <a:gd name="connsiteX4" fmla="*/ 0 w 30480"/>
                  <a:gd name="connsiteY4" fmla="*/ 15240 h 21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 h="21552">
                    <a:moveTo>
                      <a:pt x="0" y="15240"/>
                    </a:moveTo>
                    <a:cubicBezTo>
                      <a:pt x="0" y="11430"/>
                      <a:pt x="11430" y="0"/>
                      <a:pt x="19050" y="0"/>
                    </a:cubicBezTo>
                    <a:cubicBezTo>
                      <a:pt x="26670" y="0"/>
                      <a:pt x="30480" y="3810"/>
                      <a:pt x="30480" y="7620"/>
                    </a:cubicBezTo>
                    <a:cubicBezTo>
                      <a:pt x="30480" y="15240"/>
                      <a:pt x="22860" y="19050"/>
                      <a:pt x="15240" y="19050"/>
                    </a:cubicBezTo>
                    <a:cubicBezTo>
                      <a:pt x="11430" y="22860"/>
                      <a:pt x="3810" y="22860"/>
                      <a:pt x="0" y="15240"/>
                    </a:cubicBezTo>
                    <a:close/>
                  </a:path>
                </a:pathLst>
              </a:custGeom>
              <a:solidFill>
                <a:srgbClr val="C7F5B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76" name="Freeform: Shape 1775">
                <a:extLst>
                  <a:ext uri="{FF2B5EF4-FFF2-40B4-BE49-F238E27FC236}">
                    <a16:creationId xmlns:a16="http://schemas.microsoft.com/office/drawing/2014/main" id="{17D57507-0E6F-0B53-8BC0-1ED414BB4C4F}"/>
                  </a:ext>
                </a:extLst>
              </p:cNvPr>
              <p:cNvSpPr/>
              <p:nvPr/>
            </p:nvSpPr>
            <p:spPr>
              <a:xfrm>
                <a:off x="7113270" y="5562600"/>
                <a:ext cx="34290" cy="22860"/>
              </a:xfrm>
              <a:custGeom>
                <a:avLst/>
                <a:gdLst>
                  <a:gd name="connsiteX0" fmla="*/ 22860 w 34290"/>
                  <a:gd name="connsiteY0" fmla="*/ 0 h 22860"/>
                  <a:gd name="connsiteX1" fmla="*/ 34290 w 34290"/>
                  <a:gd name="connsiteY1" fmla="*/ 7620 h 22860"/>
                  <a:gd name="connsiteX2" fmla="*/ 11430 w 34290"/>
                  <a:gd name="connsiteY2" fmla="*/ 22860 h 22860"/>
                  <a:gd name="connsiteX3" fmla="*/ 0 w 34290"/>
                  <a:gd name="connsiteY3" fmla="*/ 11430 h 22860"/>
                  <a:gd name="connsiteX4" fmla="*/ 22860 w 34290"/>
                  <a:gd name="connsiteY4" fmla="*/ 0 h 22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22860">
                    <a:moveTo>
                      <a:pt x="22860" y="0"/>
                    </a:moveTo>
                    <a:cubicBezTo>
                      <a:pt x="30480" y="0"/>
                      <a:pt x="34290" y="3810"/>
                      <a:pt x="34290" y="7620"/>
                    </a:cubicBezTo>
                    <a:cubicBezTo>
                      <a:pt x="34290" y="11430"/>
                      <a:pt x="19050" y="22860"/>
                      <a:pt x="11430" y="22860"/>
                    </a:cubicBezTo>
                    <a:cubicBezTo>
                      <a:pt x="3810" y="22860"/>
                      <a:pt x="0" y="19050"/>
                      <a:pt x="0" y="11430"/>
                    </a:cubicBezTo>
                    <a:cubicBezTo>
                      <a:pt x="7620" y="3810"/>
                      <a:pt x="15240" y="0"/>
                      <a:pt x="22860" y="0"/>
                    </a:cubicBezTo>
                    <a:close/>
                  </a:path>
                </a:pathLst>
              </a:custGeom>
              <a:solidFill>
                <a:srgbClr val="9BEE7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77" name="Freeform: Shape 1776">
                <a:extLst>
                  <a:ext uri="{FF2B5EF4-FFF2-40B4-BE49-F238E27FC236}">
                    <a16:creationId xmlns:a16="http://schemas.microsoft.com/office/drawing/2014/main" id="{D552DC58-F8DD-9251-2008-F4D015B5C18A}"/>
                  </a:ext>
                </a:extLst>
              </p:cNvPr>
              <p:cNvSpPr/>
              <p:nvPr/>
            </p:nvSpPr>
            <p:spPr>
              <a:xfrm>
                <a:off x="6873240" y="5455919"/>
                <a:ext cx="25362" cy="30480"/>
              </a:xfrm>
              <a:custGeom>
                <a:avLst/>
                <a:gdLst>
                  <a:gd name="connsiteX0" fmla="*/ 11430 w 25362"/>
                  <a:gd name="connsiteY0" fmla="*/ 30480 h 30480"/>
                  <a:gd name="connsiteX1" fmla="*/ 7620 w 25362"/>
                  <a:gd name="connsiteY1" fmla="*/ 26670 h 30480"/>
                  <a:gd name="connsiteX2" fmla="*/ 0 w 25362"/>
                  <a:gd name="connsiteY2" fmla="*/ 7620 h 30480"/>
                  <a:gd name="connsiteX3" fmla="*/ 3810 w 25362"/>
                  <a:gd name="connsiteY3" fmla="*/ 0 h 30480"/>
                  <a:gd name="connsiteX4" fmla="*/ 22860 w 25362"/>
                  <a:gd name="connsiteY4" fmla="*/ 11430 h 30480"/>
                  <a:gd name="connsiteX5" fmla="*/ 19050 w 25362"/>
                  <a:gd name="connsiteY5" fmla="*/ 30480 h 30480"/>
                  <a:gd name="connsiteX6" fmla="*/ 11430 w 25362"/>
                  <a:gd name="connsiteY6" fmla="*/ 30480 h 3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62" h="30480">
                    <a:moveTo>
                      <a:pt x="11430" y="30480"/>
                    </a:moveTo>
                    <a:cubicBezTo>
                      <a:pt x="11430" y="30480"/>
                      <a:pt x="7620" y="26670"/>
                      <a:pt x="7620" y="26670"/>
                    </a:cubicBezTo>
                    <a:cubicBezTo>
                      <a:pt x="3810" y="19050"/>
                      <a:pt x="0" y="15240"/>
                      <a:pt x="0" y="7620"/>
                    </a:cubicBezTo>
                    <a:cubicBezTo>
                      <a:pt x="0" y="3810"/>
                      <a:pt x="0" y="0"/>
                      <a:pt x="3810" y="0"/>
                    </a:cubicBezTo>
                    <a:cubicBezTo>
                      <a:pt x="11430" y="0"/>
                      <a:pt x="19050" y="3810"/>
                      <a:pt x="22860" y="11430"/>
                    </a:cubicBezTo>
                    <a:cubicBezTo>
                      <a:pt x="26670" y="19050"/>
                      <a:pt x="26670" y="22860"/>
                      <a:pt x="19050" y="30480"/>
                    </a:cubicBezTo>
                    <a:cubicBezTo>
                      <a:pt x="19050" y="30480"/>
                      <a:pt x="15240" y="30480"/>
                      <a:pt x="11430" y="30480"/>
                    </a:cubicBezTo>
                    <a:close/>
                  </a:path>
                </a:pathLst>
              </a:custGeom>
              <a:solidFill>
                <a:srgbClr val="BCF3A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78" name="Freeform: Shape 1777">
                <a:extLst>
                  <a:ext uri="{FF2B5EF4-FFF2-40B4-BE49-F238E27FC236}">
                    <a16:creationId xmlns:a16="http://schemas.microsoft.com/office/drawing/2014/main" id="{CF3D62FB-FC9E-9C81-01C1-C5E74EF6A3B5}"/>
                  </a:ext>
                </a:extLst>
              </p:cNvPr>
              <p:cNvSpPr/>
              <p:nvPr/>
            </p:nvSpPr>
            <p:spPr>
              <a:xfrm>
                <a:off x="5875973" y="5128260"/>
                <a:ext cx="40957" cy="16192"/>
              </a:xfrm>
              <a:custGeom>
                <a:avLst/>
                <a:gdLst>
                  <a:gd name="connsiteX0" fmla="*/ 33338 w 40957"/>
                  <a:gd name="connsiteY0" fmla="*/ 0 h 16192"/>
                  <a:gd name="connsiteX1" fmla="*/ 40958 w 40957"/>
                  <a:gd name="connsiteY1" fmla="*/ 7620 h 16192"/>
                  <a:gd name="connsiteX2" fmla="*/ 33338 w 40957"/>
                  <a:gd name="connsiteY2" fmla="*/ 15240 h 16192"/>
                  <a:gd name="connsiteX3" fmla="*/ 2858 w 40957"/>
                  <a:gd name="connsiteY3" fmla="*/ 11430 h 16192"/>
                  <a:gd name="connsiteX4" fmla="*/ 2858 w 40957"/>
                  <a:gd name="connsiteY4" fmla="*/ 3810 h 16192"/>
                  <a:gd name="connsiteX5" fmla="*/ 33338 w 40957"/>
                  <a:gd name="connsiteY5" fmla="*/ 0 h 16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957" h="16192">
                    <a:moveTo>
                      <a:pt x="33338" y="0"/>
                    </a:moveTo>
                    <a:cubicBezTo>
                      <a:pt x="37147" y="0"/>
                      <a:pt x="40958" y="3810"/>
                      <a:pt x="40958" y="7620"/>
                    </a:cubicBezTo>
                    <a:cubicBezTo>
                      <a:pt x="40958" y="11430"/>
                      <a:pt x="40958" y="15240"/>
                      <a:pt x="33338" y="15240"/>
                    </a:cubicBezTo>
                    <a:cubicBezTo>
                      <a:pt x="21908" y="15240"/>
                      <a:pt x="14288" y="19050"/>
                      <a:pt x="2858" y="11430"/>
                    </a:cubicBezTo>
                    <a:cubicBezTo>
                      <a:pt x="-953" y="11430"/>
                      <a:pt x="-953" y="7620"/>
                      <a:pt x="2858" y="3810"/>
                    </a:cubicBezTo>
                    <a:cubicBezTo>
                      <a:pt x="6667" y="3810"/>
                      <a:pt x="21908" y="0"/>
                      <a:pt x="33338" y="0"/>
                    </a:cubicBezTo>
                    <a:close/>
                  </a:path>
                </a:pathLst>
              </a:custGeom>
              <a:solidFill>
                <a:srgbClr val="A5EF8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79" name="Freeform: Shape 1778">
                <a:extLst>
                  <a:ext uri="{FF2B5EF4-FFF2-40B4-BE49-F238E27FC236}">
                    <a16:creationId xmlns:a16="http://schemas.microsoft.com/office/drawing/2014/main" id="{D2014338-A959-C26A-B4D3-9EDBF98FCCAE}"/>
                  </a:ext>
                </a:extLst>
              </p:cNvPr>
              <p:cNvSpPr/>
              <p:nvPr/>
            </p:nvSpPr>
            <p:spPr>
              <a:xfrm>
                <a:off x="6576061" y="3589019"/>
                <a:ext cx="19050" cy="31518"/>
              </a:xfrm>
              <a:custGeom>
                <a:avLst/>
                <a:gdLst>
                  <a:gd name="connsiteX0" fmla="*/ 0 w 19050"/>
                  <a:gd name="connsiteY0" fmla="*/ 15240 h 31518"/>
                  <a:gd name="connsiteX1" fmla="*/ 0 w 19050"/>
                  <a:gd name="connsiteY1" fmla="*/ 3810 h 31518"/>
                  <a:gd name="connsiteX2" fmla="*/ 7620 w 19050"/>
                  <a:gd name="connsiteY2" fmla="*/ 0 h 31518"/>
                  <a:gd name="connsiteX3" fmla="*/ 15240 w 19050"/>
                  <a:gd name="connsiteY3" fmla="*/ 3810 h 31518"/>
                  <a:gd name="connsiteX4" fmla="*/ 19050 w 19050"/>
                  <a:gd name="connsiteY4" fmla="*/ 22860 h 31518"/>
                  <a:gd name="connsiteX5" fmla="*/ 7620 w 19050"/>
                  <a:gd name="connsiteY5" fmla="*/ 30480 h 31518"/>
                  <a:gd name="connsiteX6" fmla="*/ 0 w 19050"/>
                  <a:gd name="connsiteY6" fmla="*/ 19050 h 31518"/>
                  <a:gd name="connsiteX7" fmla="*/ 0 w 19050"/>
                  <a:gd name="connsiteY7" fmla="*/ 15240 h 31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31518">
                    <a:moveTo>
                      <a:pt x="0" y="15240"/>
                    </a:moveTo>
                    <a:cubicBezTo>
                      <a:pt x="0" y="11430"/>
                      <a:pt x="0" y="7620"/>
                      <a:pt x="0" y="3810"/>
                    </a:cubicBezTo>
                    <a:cubicBezTo>
                      <a:pt x="0" y="0"/>
                      <a:pt x="3810" y="0"/>
                      <a:pt x="7620" y="0"/>
                    </a:cubicBezTo>
                    <a:cubicBezTo>
                      <a:pt x="11430" y="0"/>
                      <a:pt x="15240" y="0"/>
                      <a:pt x="15240" y="3810"/>
                    </a:cubicBezTo>
                    <a:cubicBezTo>
                      <a:pt x="15240" y="11430"/>
                      <a:pt x="19050" y="15240"/>
                      <a:pt x="19050" y="22860"/>
                    </a:cubicBezTo>
                    <a:cubicBezTo>
                      <a:pt x="19050" y="26670"/>
                      <a:pt x="15240" y="34290"/>
                      <a:pt x="7620" y="30480"/>
                    </a:cubicBezTo>
                    <a:cubicBezTo>
                      <a:pt x="0" y="30480"/>
                      <a:pt x="0" y="26670"/>
                      <a:pt x="0" y="19050"/>
                    </a:cubicBezTo>
                    <a:cubicBezTo>
                      <a:pt x="0" y="19050"/>
                      <a:pt x="0" y="15240"/>
                      <a:pt x="0" y="15240"/>
                    </a:cubicBezTo>
                    <a:close/>
                  </a:path>
                </a:pathLst>
              </a:custGeom>
              <a:solidFill>
                <a:srgbClr val="9FEE8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80" name="Freeform: Shape 1779">
                <a:extLst>
                  <a:ext uri="{FF2B5EF4-FFF2-40B4-BE49-F238E27FC236}">
                    <a16:creationId xmlns:a16="http://schemas.microsoft.com/office/drawing/2014/main" id="{397BB92C-1FAF-A167-66E6-761A0452D28A}"/>
                  </a:ext>
                </a:extLst>
              </p:cNvPr>
              <p:cNvSpPr/>
              <p:nvPr/>
            </p:nvSpPr>
            <p:spPr>
              <a:xfrm>
                <a:off x="4785360" y="4918710"/>
                <a:ext cx="34290" cy="22859"/>
              </a:xfrm>
              <a:custGeom>
                <a:avLst/>
                <a:gdLst>
                  <a:gd name="connsiteX0" fmla="*/ 0 w 34290"/>
                  <a:gd name="connsiteY0" fmla="*/ 11430 h 22859"/>
                  <a:gd name="connsiteX1" fmla="*/ 15240 w 34290"/>
                  <a:gd name="connsiteY1" fmla="*/ 0 h 22859"/>
                  <a:gd name="connsiteX2" fmla="*/ 34290 w 34290"/>
                  <a:gd name="connsiteY2" fmla="*/ 7620 h 22859"/>
                  <a:gd name="connsiteX3" fmla="*/ 34290 w 34290"/>
                  <a:gd name="connsiteY3" fmla="*/ 11430 h 22859"/>
                  <a:gd name="connsiteX4" fmla="*/ 30480 w 34290"/>
                  <a:gd name="connsiteY4" fmla="*/ 15240 h 22859"/>
                  <a:gd name="connsiteX5" fmla="*/ 19050 w 34290"/>
                  <a:gd name="connsiteY5" fmla="*/ 15240 h 22859"/>
                  <a:gd name="connsiteX6" fmla="*/ 7620 w 34290"/>
                  <a:gd name="connsiteY6" fmla="*/ 22860 h 22859"/>
                  <a:gd name="connsiteX7" fmla="*/ 0 w 34290"/>
                  <a:gd name="connsiteY7" fmla="*/ 11430 h 2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 h="22859">
                    <a:moveTo>
                      <a:pt x="0" y="11430"/>
                    </a:moveTo>
                    <a:cubicBezTo>
                      <a:pt x="3810" y="7620"/>
                      <a:pt x="7620" y="0"/>
                      <a:pt x="15240" y="0"/>
                    </a:cubicBezTo>
                    <a:cubicBezTo>
                      <a:pt x="22860" y="0"/>
                      <a:pt x="30480" y="0"/>
                      <a:pt x="34290" y="7620"/>
                    </a:cubicBezTo>
                    <a:cubicBezTo>
                      <a:pt x="34290" y="7620"/>
                      <a:pt x="34290" y="11430"/>
                      <a:pt x="34290" y="11430"/>
                    </a:cubicBezTo>
                    <a:cubicBezTo>
                      <a:pt x="34290" y="15240"/>
                      <a:pt x="30480" y="15240"/>
                      <a:pt x="30480" y="15240"/>
                    </a:cubicBezTo>
                    <a:cubicBezTo>
                      <a:pt x="26670" y="11430"/>
                      <a:pt x="19050" y="3810"/>
                      <a:pt x="19050" y="15240"/>
                    </a:cubicBezTo>
                    <a:cubicBezTo>
                      <a:pt x="19050" y="22860"/>
                      <a:pt x="15240" y="22860"/>
                      <a:pt x="7620" y="22860"/>
                    </a:cubicBezTo>
                    <a:cubicBezTo>
                      <a:pt x="3810" y="19050"/>
                      <a:pt x="0" y="15240"/>
                      <a:pt x="0" y="11430"/>
                    </a:cubicBezTo>
                    <a:close/>
                  </a:path>
                </a:pathLst>
              </a:custGeom>
              <a:solidFill>
                <a:srgbClr val="C4F5B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81" name="Freeform: Shape 1780">
                <a:extLst>
                  <a:ext uri="{FF2B5EF4-FFF2-40B4-BE49-F238E27FC236}">
                    <a16:creationId xmlns:a16="http://schemas.microsoft.com/office/drawing/2014/main" id="{D7DFB31F-37CA-696E-755F-9BCCF098B387}"/>
                  </a:ext>
                </a:extLst>
              </p:cNvPr>
              <p:cNvSpPr/>
              <p:nvPr/>
            </p:nvSpPr>
            <p:spPr>
              <a:xfrm>
                <a:off x="1492764" y="6121175"/>
                <a:ext cx="35046" cy="20544"/>
              </a:xfrm>
              <a:custGeom>
                <a:avLst/>
                <a:gdLst>
                  <a:gd name="connsiteX0" fmla="*/ 15997 w 35046"/>
                  <a:gd name="connsiteY0" fmla="*/ 20545 h 20544"/>
                  <a:gd name="connsiteX1" fmla="*/ 757 w 35046"/>
                  <a:gd name="connsiteY1" fmla="*/ 9114 h 20544"/>
                  <a:gd name="connsiteX2" fmla="*/ 19807 w 35046"/>
                  <a:gd name="connsiteY2" fmla="*/ 1495 h 20544"/>
                  <a:gd name="connsiteX3" fmla="*/ 35047 w 35046"/>
                  <a:gd name="connsiteY3" fmla="*/ 9114 h 20544"/>
                  <a:gd name="connsiteX4" fmla="*/ 15997 w 35046"/>
                  <a:gd name="connsiteY4" fmla="*/ 20545 h 20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046" h="20544">
                    <a:moveTo>
                      <a:pt x="15997" y="20545"/>
                    </a:moveTo>
                    <a:cubicBezTo>
                      <a:pt x="8377" y="16735"/>
                      <a:pt x="-3053" y="16735"/>
                      <a:pt x="757" y="9114"/>
                    </a:cubicBezTo>
                    <a:cubicBezTo>
                      <a:pt x="757" y="1495"/>
                      <a:pt x="8377" y="-2315"/>
                      <a:pt x="19807" y="1495"/>
                    </a:cubicBezTo>
                    <a:cubicBezTo>
                      <a:pt x="27427" y="1495"/>
                      <a:pt x="35047" y="5305"/>
                      <a:pt x="35047" y="9114"/>
                    </a:cubicBezTo>
                    <a:cubicBezTo>
                      <a:pt x="27427" y="16735"/>
                      <a:pt x="23617" y="16735"/>
                      <a:pt x="15997" y="20545"/>
                    </a:cubicBezTo>
                    <a:close/>
                  </a:path>
                </a:pathLst>
              </a:custGeom>
              <a:solidFill>
                <a:srgbClr val="ADF19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82" name="Freeform: Shape 1781">
                <a:extLst>
                  <a:ext uri="{FF2B5EF4-FFF2-40B4-BE49-F238E27FC236}">
                    <a16:creationId xmlns:a16="http://schemas.microsoft.com/office/drawing/2014/main" id="{2E07893B-E92D-27F6-7DAA-D4181324AA50}"/>
                  </a:ext>
                </a:extLst>
              </p:cNvPr>
              <p:cNvSpPr/>
              <p:nvPr/>
            </p:nvSpPr>
            <p:spPr>
              <a:xfrm>
                <a:off x="3139441" y="5955030"/>
                <a:ext cx="22859" cy="30480"/>
              </a:xfrm>
              <a:custGeom>
                <a:avLst/>
                <a:gdLst>
                  <a:gd name="connsiteX0" fmla="*/ 22860 w 22859"/>
                  <a:gd name="connsiteY0" fmla="*/ 22860 h 30480"/>
                  <a:gd name="connsiteX1" fmla="*/ 15240 w 22859"/>
                  <a:gd name="connsiteY1" fmla="*/ 30480 h 30480"/>
                  <a:gd name="connsiteX2" fmla="*/ 3810 w 22859"/>
                  <a:gd name="connsiteY2" fmla="*/ 22860 h 30480"/>
                  <a:gd name="connsiteX3" fmla="*/ 0 w 22859"/>
                  <a:gd name="connsiteY3" fmla="*/ 3810 h 30480"/>
                  <a:gd name="connsiteX4" fmla="*/ 7620 w 22859"/>
                  <a:gd name="connsiteY4" fmla="*/ 0 h 30480"/>
                  <a:gd name="connsiteX5" fmla="*/ 22860 w 22859"/>
                  <a:gd name="connsiteY5" fmla="*/ 22860 h 3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59" h="30480">
                    <a:moveTo>
                      <a:pt x="22860" y="22860"/>
                    </a:moveTo>
                    <a:cubicBezTo>
                      <a:pt x="22860" y="26670"/>
                      <a:pt x="19050" y="30480"/>
                      <a:pt x="15240" y="30480"/>
                    </a:cubicBezTo>
                    <a:cubicBezTo>
                      <a:pt x="7620" y="30480"/>
                      <a:pt x="3810" y="26670"/>
                      <a:pt x="3810" y="22860"/>
                    </a:cubicBezTo>
                    <a:cubicBezTo>
                      <a:pt x="0" y="15240"/>
                      <a:pt x="0" y="7620"/>
                      <a:pt x="0" y="3810"/>
                    </a:cubicBezTo>
                    <a:cubicBezTo>
                      <a:pt x="0" y="0"/>
                      <a:pt x="7620" y="0"/>
                      <a:pt x="7620" y="0"/>
                    </a:cubicBezTo>
                    <a:cubicBezTo>
                      <a:pt x="11430" y="11430"/>
                      <a:pt x="22860" y="11430"/>
                      <a:pt x="22860" y="22860"/>
                    </a:cubicBezTo>
                    <a:close/>
                  </a:path>
                </a:pathLst>
              </a:custGeom>
              <a:solidFill>
                <a:srgbClr val="BBF3A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83" name="Freeform: Shape 1782">
                <a:extLst>
                  <a:ext uri="{FF2B5EF4-FFF2-40B4-BE49-F238E27FC236}">
                    <a16:creationId xmlns:a16="http://schemas.microsoft.com/office/drawing/2014/main" id="{197C5359-8DC2-2A86-A86B-2CD2B3710B2A}"/>
                  </a:ext>
                </a:extLst>
              </p:cNvPr>
              <p:cNvSpPr/>
              <p:nvPr/>
            </p:nvSpPr>
            <p:spPr>
              <a:xfrm>
                <a:off x="3383281" y="5753100"/>
                <a:ext cx="30479" cy="22860"/>
              </a:xfrm>
              <a:custGeom>
                <a:avLst/>
                <a:gdLst>
                  <a:gd name="connsiteX0" fmla="*/ 15240 w 30479"/>
                  <a:gd name="connsiteY0" fmla="*/ 22860 h 22860"/>
                  <a:gd name="connsiteX1" fmla="*/ 0 w 30479"/>
                  <a:gd name="connsiteY1" fmla="*/ 11430 h 22860"/>
                  <a:gd name="connsiteX2" fmla="*/ 7620 w 30479"/>
                  <a:gd name="connsiteY2" fmla="*/ 0 h 22860"/>
                  <a:gd name="connsiteX3" fmla="*/ 30480 w 30479"/>
                  <a:gd name="connsiteY3" fmla="*/ 15240 h 22860"/>
                  <a:gd name="connsiteX4" fmla="*/ 15240 w 30479"/>
                  <a:gd name="connsiteY4" fmla="*/ 22860 h 22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79" h="22860">
                    <a:moveTo>
                      <a:pt x="15240" y="22860"/>
                    </a:moveTo>
                    <a:cubicBezTo>
                      <a:pt x="7620" y="22860"/>
                      <a:pt x="0" y="22860"/>
                      <a:pt x="0" y="11430"/>
                    </a:cubicBezTo>
                    <a:cubicBezTo>
                      <a:pt x="0" y="7620"/>
                      <a:pt x="0" y="0"/>
                      <a:pt x="7620" y="0"/>
                    </a:cubicBezTo>
                    <a:cubicBezTo>
                      <a:pt x="15240" y="0"/>
                      <a:pt x="30480" y="11430"/>
                      <a:pt x="30480" y="15240"/>
                    </a:cubicBezTo>
                    <a:cubicBezTo>
                      <a:pt x="30480" y="22860"/>
                      <a:pt x="22860" y="22860"/>
                      <a:pt x="15240" y="22860"/>
                    </a:cubicBezTo>
                    <a:close/>
                  </a:path>
                </a:pathLst>
              </a:custGeom>
              <a:solidFill>
                <a:srgbClr val="B6F29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84" name="Freeform: Shape 1783">
                <a:extLst>
                  <a:ext uri="{FF2B5EF4-FFF2-40B4-BE49-F238E27FC236}">
                    <a16:creationId xmlns:a16="http://schemas.microsoft.com/office/drawing/2014/main" id="{89D88D0A-A3C0-5A4C-1154-E549675645F3}"/>
                  </a:ext>
                </a:extLst>
              </p:cNvPr>
              <p:cNvSpPr/>
              <p:nvPr/>
            </p:nvSpPr>
            <p:spPr>
              <a:xfrm>
                <a:off x="1756410" y="6332219"/>
                <a:ext cx="30480" cy="22860"/>
              </a:xfrm>
              <a:custGeom>
                <a:avLst/>
                <a:gdLst>
                  <a:gd name="connsiteX0" fmla="*/ 0 w 30480"/>
                  <a:gd name="connsiteY0" fmla="*/ 15240 h 22860"/>
                  <a:gd name="connsiteX1" fmla="*/ 19050 w 30480"/>
                  <a:gd name="connsiteY1" fmla="*/ 0 h 22860"/>
                  <a:gd name="connsiteX2" fmla="*/ 30480 w 30480"/>
                  <a:gd name="connsiteY2" fmla="*/ 7620 h 22860"/>
                  <a:gd name="connsiteX3" fmla="*/ 7620 w 30480"/>
                  <a:gd name="connsiteY3" fmla="*/ 22860 h 22860"/>
                  <a:gd name="connsiteX4" fmla="*/ 0 w 30480"/>
                  <a:gd name="connsiteY4" fmla="*/ 15240 h 22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 h="22860">
                    <a:moveTo>
                      <a:pt x="0" y="15240"/>
                    </a:moveTo>
                    <a:cubicBezTo>
                      <a:pt x="0" y="7620"/>
                      <a:pt x="7620" y="0"/>
                      <a:pt x="19050" y="0"/>
                    </a:cubicBezTo>
                    <a:cubicBezTo>
                      <a:pt x="22860" y="0"/>
                      <a:pt x="30480" y="0"/>
                      <a:pt x="30480" y="7620"/>
                    </a:cubicBezTo>
                    <a:cubicBezTo>
                      <a:pt x="30480" y="15240"/>
                      <a:pt x="22860" y="22860"/>
                      <a:pt x="7620" y="22860"/>
                    </a:cubicBezTo>
                    <a:cubicBezTo>
                      <a:pt x="3810" y="19050"/>
                      <a:pt x="0" y="19050"/>
                      <a:pt x="0" y="15240"/>
                    </a:cubicBezTo>
                    <a:close/>
                  </a:path>
                </a:pathLst>
              </a:custGeom>
              <a:solidFill>
                <a:srgbClr val="B3F29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85" name="Freeform: Shape 1784">
                <a:extLst>
                  <a:ext uri="{FF2B5EF4-FFF2-40B4-BE49-F238E27FC236}">
                    <a16:creationId xmlns:a16="http://schemas.microsoft.com/office/drawing/2014/main" id="{001F29AB-BAF9-5687-39BA-EF64A687EAE6}"/>
                  </a:ext>
                </a:extLst>
              </p:cNvPr>
              <p:cNvSpPr/>
              <p:nvPr/>
            </p:nvSpPr>
            <p:spPr>
              <a:xfrm>
                <a:off x="7799070" y="4754880"/>
                <a:ext cx="33337" cy="22859"/>
              </a:xfrm>
              <a:custGeom>
                <a:avLst/>
                <a:gdLst>
                  <a:gd name="connsiteX0" fmla="*/ 0 w 33337"/>
                  <a:gd name="connsiteY0" fmla="*/ 15240 h 22859"/>
                  <a:gd name="connsiteX1" fmla="*/ 22860 w 33337"/>
                  <a:gd name="connsiteY1" fmla="*/ 0 h 22859"/>
                  <a:gd name="connsiteX2" fmla="*/ 30480 w 33337"/>
                  <a:gd name="connsiteY2" fmla="*/ 3810 h 22859"/>
                  <a:gd name="connsiteX3" fmla="*/ 30480 w 33337"/>
                  <a:gd name="connsiteY3" fmla="*/ 11430 h 22859"/>
                  <a:gd name="connsiteX4" fmla="*/ 3810 w 33337"/>
                  <a:gd name="connsiteY4" fmla="*/ 22860 h 22859"/>
                  <a:gd name="connsiteX5" fmla="*/ 0 w 33337"/>
                  <a:gd name="connsiteY5" fmla="*/ 15240 h 2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337" h="22859">
                    <a:moveTo>
                      <a:pt x="0" y="15240"/>
                    </a:moveTo>
                    <a:cubicBezTo>
                      <a:pt x="11430" y="15240"/>
                      <a:pt x="11430" y="3810"/>
                      <a:pt x="22860" y="0"/>
                    </a:cubicBezTo>
                    <a:cubicBezTo>
                      <a:pt x="26670" y="0"/>
                      <a:pt x="30480" y="0"/>
                      <a:pt x="30480" y="3810"/>
                    </a:cubicBezTo>
                    <a:cubicBezTo>
                      <a:pt x="34290" y="7620"/>
                      <a:pt x="34290" y="7620"/>
                      <a:pt x="30480" y="11430"/>
                    </a:cubicBezTo>
                    <a:cubicBezTo>
                      <a:pt x="22860" y="19050"/>
                      <a:pt x="15240" y="22860"/>
                      <a:pt x="3810" y="22860"/>
                    </a:cubicBezTo>
                    <a:cubicBezTo>
                      <a:pt x="3810" y="22860"/>
                      <a:pt x="0" y="19050"/>
                      <a:pt x="0" y="15240"/>
                    </a:cubicBezTo>
                    <a:close/>
                  </a:path>
                </a:pathLst>
              </a:custGeom>
              <a:solidFill>
                <a:srgbClr val="D1F7C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86" name="Freeform: Shape 1785">
                <a:extLst>
                  <a:ext uri="{FF2B5EF4-FFF2-40B4-BE49-F238E27FC236}">
                    <a16:creationId xmlns:a16="http://schemas.microsoft.com/office/drawing/2014/main" id="{F1E95293-1783-169E-C39D-28079B30E2E0}"/>
                  </a:ext>
                </a:extLst>
              </p:cNvPr>
              <p:cNvSpPr/>
              <p:nvPr/>
            </p:nvSpPr>
            <p:spPr>
              <a:xfrm>
                <a:off x="7951470" y="4751069"/>
                <a:ext cx="23873" cy="26670"/>
              </a:xfrm>
              <a:custGeom>
                <a:avLst/>
                <a:gdLst>
                  <a:gd name="connsiteX0" fmla="*/ 0 w 23873"/>
                  <a:gd name="connsiteY0" fmla="*/ 15240 h 26670"/>
                  <a:gd name="connsiteX1" fmla="*/ 11430 w 23873"/>
                  <a:gd name="connsiteY1" fmla="*/ 0 h 26670"/>
                  <a:gd name="connsiteX2" fmla="*/ 22860 w 23873"/>
                  <a:gd name="connsiteY2" fmla="*/ 19050 h 26670"/>
                  <a:gd name="connsiteX3" fmla="*/ 11430 w 23873"/>
                  <a:gd name="connsiteY3" fmla="*/ 26670 h 26670"/>
                  <a:gd name="connsiteX4" fmla="*/ 0 w 23873"/>
                  <a:gd name="connsiteY4" fmla="*/ 15240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73" h="26670">
                    <a:moveTo>
                      <a:pt x="0" y="15240"/>
                    </a:moveTo>
                    <a:cubicBezTo>
                      <a:pt x="0" y="3810"/>
                      <a:pt x="3810" y="0"/>
                      <a:pt x="11430" y="0"/>
                    </a:cubicBezTo>
                    <a:cubicBezTo>
                      <a:pt x="19050" y="0"/>
                      <a:pt x="26670" y="11430"/>
                      <a:pt x="22860" y="19050"/>
                    </a:cubicBezTo>
                    <a:cubicBezTo>
                      <a:pt x="22860" y="22860"/>
                      <a:pt x="19050" y="26670"/>
                      <a:pt x="11430" y="26670"/>
                    </a:cubicBezTo>
                    <a:cubicBezTo>
                      <a:pt x="7620" y="22860"/>
                      <a:pt x="0" y="19050"/>
                      <a:pt x="0" y="15240"/>
                    </a:cubicBezTo>
                    <a:close/>
                  </a:path>
                </a:pathLst>
              </a:custGeom>
              <a:solidFill>
                <a:srgbClr val="A9F08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87" name="Freeform: Shape 1786">
                <a:extLst>
                  <a:ext uri="{FF2B5EF4-FFF2-40B4-BE49-F238E27FC236}">
                    <a16:creationId xmlns:a16="http://schemas.microsoft.com/office/drawing/2014/main" id="{8FEC757A-0DCF-3768-B12D-1C2816057C65}"/>
                  </a:ext>
                </a:extLst>
              </p:cNvPr>
              <p:cNvSpPr/>
              <p:nvPr/>
            </p:nvSpPr>
            <p:spPr>
              <a:xfrm>
                <a:off x="2804160" y="6042660"/>
                <a:ext cx="26670" cy="20088"/>
              </a:xfrm>
              <a:custGeom>
                <a:avLst/>
                <a:gdLst>
                  <a:gd name="connsiteX0" fmla="*/ 0 w 26670"/>
                  <a:gd name="connsiteY0" fmla="*/ 11430 h 20088"/>
                  <a:gd name="connsiteX1" fmla="*/ 15240 w 26670"/>
                  <a:gd name="connsiteY1" fmla="*/ 0 h 20088"/>
                  <a:gd name="connsiteX2" fmla="*/ 26670 w 26670"/>
                  <a:gd name="connsiteY2" fmla="*/ 7620 h 20088"/>
                  <a:gd name="connsiteX3" fmla="*/ 11430 w 26670"/>
                  <a:gd name="connsiteY3" fmla="*/ 19050 h 20088"/>
                  <a:gd name="connsiteX4" fmla="*/ 0 w 26670"/>
                  <a:gd name="connsiteY4" fmla="*/ 11430 h 20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0088">
                    <a:moveTo>
                      <a:pt x="0" y="11430"/>
                    </a:moveTo>
                    <a:cubicBezTo>
                      <a:pt x="3810" y="3810"/>
                      <a:pt x="7620" y="0"/>
                      <a:pt x="15240" y="0"/>
                    </a:cubicBezTo>
                    <a:cubicBezTo>
                      <a:pt x="22860" y="0"/>
                      <a:pt x="26670" y="3810"/>
                      <a:pt x="26670" y="7620"/>
                    </a:cubicBezTo>
                    <a:cubicBezTo>
                      <a:pt x="26670" y="15240"/>
                      <a:pt x="19050" y="19050"/>
                      <a:pt x="11430" y="19050"/>
                    </a:cubicBezTo>
                    <a:cubicBezTo>
                      <a:pt x="3810" y="22860"/>
                      <a:pt x="0" y="15240"/>
                      <a:pt x="0" y="11430"/>
                    </a:cubicBezTo>
                    <a:close/>
                  </a:path>
                </a:pathLst>
              </a:custGeom>
              <a:solidFill>
                <a:srgbClr val="B9F3A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88" name="Freeform: Shape 1787">
                <a:extLst>
                  <a:ext uri="{FF2B5EF4-FFF2-40B4-BE49-F238E27FC236}">
                    <a16:creationId xmlns:a16="http://schemas.microsoft.com/office/drawing/2014/main" id="{FFC5FA16-31EE-10B1-110B-77385849B57C}"/>
                  </a:ext>
                </a:extLst>
              </p:cNvPr>
              <p:cNvSpPr/>
              <p:nvPr/>
            </p:nvSpPr>
            <p:spPr>
              <a:xfrm>
                <a:off x="7018020" y="4194809"/>
                <a:ext cx="26669" cy="22859"/>
              </a:xfrm>
              <a:custGeom>
                <a:avLst/>
                <a:gdLst>
                  <a:gd name="connsiteX0" fmla="*/ 22860 w 26669"/>
                  <a:gd name="connsiteY0" fmla="*/ 22860 h 22859"/>
                  <a:gd name="connsiteX1" fmla="*/ 0 w 26669"/>
                  <a:gd name="connsiteY1" fmla="*/ 3810 h 22859"/>
                  <a:gd name="connsiteX2" fmla="*/ 7620 w 26669"/>
                  <a:gd name="connsiteY2" fmla="*/ 0 h 22859"/>
                  <a:gd name="connsiteX3" fmla="*/ 26670 w 26669"/>
                  <a:gd name="connsiteY3" fmla="*/ 15240 h 22859"/>
                  <a:gd name="connsiteX4" fmla="*/ 22860 w 26669"/>
                  <a:gd name="connsiteY4" fmla="*/ 2286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22859">
                    <a:moveTo>
                      <a:pt x="22860" y="22860"/>
                    </a:moveTo>
                    <a:cubicBezTo>
                      <a:pt x="11430" y="22860"/>
                      <a:pt x="0" y="11430"/>
                      <a:pt x="0" y="3810"/>
                    </a:cubicBezTo>
                    <a:cubicBezTo>
                      <a:pt x="0" y="0"/>
                      <a:pt x="3810" y="0"/>
                      <a:pt x="7620" y="0"/>
                    </a:cubicBezTo>
                    <a:cubicBezTo>
                      <a:pt x="19050" y="0"/>
                      <a:pt x="26670" y="7620"/>
                      <a:pt x="26670" y="15240"/>
                    </a:cubicBezTo>
                    <a:cubicBezTo>
                      <a:pt x="26670" y="22860"/>
                      <a:pt x="22860" y="22860"/>
                      <a:pt x="22860" y="22860"/>
                    </a:cubicBezTo>
                    <a:close/>
                  </a:path>
                </a:pathLst>
              </a:custGeom>
              <a:solidFill>
                <a:srgbClr val="D5F8C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89" name="Freeform: Shape 1788">
                <a:extLst>
                  <a:ext uri="{FF2B5EF4-FFF2-40B4-BE49-F238E27FC236}">
                    <a16:creationId xmlns:a16="http://schemas.microsoft.com/office/drawing/2014/main" id="{C92E6F65-D8F5-62A9-4404-2E3FA055379F}"/>
                  </a:ext>
                </a:extLst>
              </p:cNvPr>
              <p:cNvSpPr/>
              <p:nvPr/>
            </p:nvSpPr>
            <p:spPr>
              <a:xfrm>
                <a:off x="5959084" y="4922519"/>
                <a:ext cx="24505" cy="26669"/>
              </a:xfrm>
              <a:custGeom>
                <a:avLst/>
                <a:gdLst>
                  <a:gd name="connsiteX0" fmla="*/ 3566 w 24505"/>
                  <a:gd name="connsiteY0" fmla="*/ 0 h 26669"/>
                  <a:gd name="connsiteX1" fmla="*/ 22616 w 24505"/>
                  <a:gd name="connsiteY1" fmla="*/ 26670 h 26669"/>
                  <a:gd name="connsiteX2" fmla="*/ 3566 w 24505"/>
                  <a:gd name="connsiteY2" fmla="*/ 0 h 26669"/>
                </a:gdLst>
                <a:ahLst/>
                <a:cxnLst>
                  <a:cxn ang="0">
                    <a:pos x="connsiteX0" y="connsiteY0"/>
                  </a:cxn>
                  <a:cxn ang="0">
                    <a:pos x="connsiteX1" y="connsiteY1"/>
                  </a:cxn>
                  <a:cxn ang="0">
                    <a:pos x="connsiteX2" y="connsiteY2"/>
                  </a:cxn>
                </a:cxnLst>
                <a:rect l="l" t="t" r="r" b="b"/>
                <a:pathLst>
                  <a:path w="24505" h="26669">
                    <a:moveTo>
                      <a:pt x="3566" y="0"/>
                    </a:moveTo>
                    <a:cubicBezTo>
                      <a:pt x="26427" y="7620"/>
                      <a:pt x="26427" y="7620"/>
                      <a:pt x="22616" y="26670"/>
                    </a:cubicBezTo>
                    <a:cubicBezTo>
                      <a:pt x="-244" y="22860"/>
                      <a:pt x="-4053" y="19050"/>
                      <a:pt x="3566" y="0"/>
                    </a:cubicBezTo>
                    <a:close/>
                  </a:path>
                </a:pathLst>
              </a:custGeom>
              <a:solidFill>
                <a:srgbClr val="88EA6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90" name="Freeform: Shape 1789">
                <a:extLst>
                  <a:ext uri="{FF2B5EF4-FFF2-40B4-BE49-F238E27FC236}">
                    <a16:creationId xmlns:a16="http://schemas.microsoft.com/office/drawing/2014/main" id="{B20519FF-3CD6-EA12-C78A-F5F824813FA0}"/>
                  </a:ext>
                </a:extLst>
              </p:cNvPr>
              <p:cNvSpPr/>
              <p:nvPr/>
            </p:nvSpPr>
            <p:spPr>
              <a:xfrm>
                <a:off x="5253990" y="5006339"/>
                <a:ext cx="26670" cy="22860"/>
              </a:xfrm>
              <a:custGeom>
                <a:avLst/>
                <a:gdLst>
                  <a:gd name="connsiteX0" fmla="*/ 11430 w 26670"/>
                  <a:gd name="connsiteY0" fmla="*/ 22860 h 22860"/>
                  <a:gd name="connsiteX1" fmla="*/ 0 w 26670"/>
                  <a:gd name="connsiteY1" fmla="*/ 15240 h 22860"/>
                  <a:gd name="connsiteX2" fmla="*/ 19050 w 26670"/>
                  <a:gd name="connsiteY2" fmla="*/ 0 h 22860"/>
                  <a:gd name="connsiteX3" fmla="*/ 26670 w 26670"/>
                  <a:gd name="connsiteY3" fmla="*/ 7620 h 22860"/>
                  <a:gd name="connsiteX4" fmla="*/ 11430 w 26670"/>
                  <a:gd name="connsiteY4" fmla="*/ 22860 h 22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2860">
                    <a:moveTo>
                      <a:pt x="11430" y="22860"/>
                    </a:moveTo>
                    <a:cubicBezTo>
                      <a:pt x="7620" y="22860"/>
                      <a:pt x="0" y="22860"/>
                      <a:pt x="0" y="15240"/>
                    </a:cubicBezTo>
                    <a:cubicBezTo>
                      <a:pt x="0" y="7620"/>
                      <a:pt x="11430" y="0"/>
                      <a:pt x="19050" y="0"/>
                    </a:cubicBezTo>
                    <a:cubicBezTo>
                      <a:pt x="26670" y="0"/>
                      <a:pt x="26670" y="3810"/>
                      <a:pt x="26670" y="7620"/>
                    </a:cubicBezTo>
                    <a:cubicBezTo>
                      <a:pt x="26670" y="19050"/>
                      <a:pt x="19050" y="22860"/>
                      <a:pt x="11430" y="22860"/>
                    </a:cubicBezTo>
                    <a:close/>
                  </a:path>
                </a:pathLst>
              </a:custGeom>
              <a:solidFill>
                <a:srgbClr val="A4EF8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91" name="Freeform: Shape 1790">
                <a:extLst>
                  <a:ext uri="{FF2B5EF4-FFF2-40B4-BE49-F238E27FC236}">
                    <a16:creationId xmlns:a16="http://schemas.microsoft.com/office/drawing/2014/main" id="{E2A35C03-4DA9-D4E0-C6FF-9BE2D14B1172}"/>
                  </a:ext>
                </a:extLst>
              </p:cNvPr>
              <p:cNvSpPr/>
              <p:nvPr/>
            </p:nvSpPr>
            <p:spPr>
              <a:xfrm>
                <a:off x="5840731" y="5444489"/>
                <a:ext cx="26669" cy="19050"/>
              </a:xfrm>
              <a:custGeom>
                <a:avLst/>
                <a:gdLst>
                  <a:gd name="connsiteX0" fmla="*/ 15240 w 26669"/>
                  <a:gd name="connsiteY0" fmla="*/ 0 h 19050"/>
                  <a:gd name="connsiteX1" fmla="*/ 26670 w 26669"/>
                  <a:gd name="connsiteY1" fmla="*/ 7620 h 19050"/>
                  <a:gd name="connsiteX2" fmla="*/ 11430 w 26669"/>
                  <a:gd name="connsiteY2" fmla="*/ 19050 h 19050"/>
                  <a:gd name="connsiteX3" fmla="*/ 0 w 26669"/>
                  <a:gd name="connsiteY3" fmla="*/ 11430 h 19050"/>
                  <a:gd name="connsiteX4" fmla="*/ 15240 w 26669"/>
                  <a:gd name="connsiteY4" fmla="*/ 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19050">
                    <a:moveTo>
                      <a:pt x="15240" y="0"/>
                    </a:moveTo>
                    <a:cubicBezTo>
                      <a:pt x="19050" y="0"/>
                      <a:pt x="26670" y="3810"/>
                      <a:pt x="26670" y="7620"/>
                    </a:cubicBezTo>
                    <a:cubicBezTo>
                      <a:pt x="26670" y="15240"/>
                      <a:pt x="19050" y="19050"/>
                      <a:pt x="11430" y="19050"/>
                    </a:cubicBezTo>
                    <a:cubicBezTo>
                      <a:pt x="3810" y="19050"/>
                      <a:pt x="0" y="15240"/>
                      <a:pt x="0" y="11430"/>
                    </a:cubicBezTo>
                    <a:cubicBezTo>
                      <a:pt x="0" y="3810"/>
                      <a:pt x="3810" y="0"/>
                      <a:pt x="15240" y="0"/>
                    </a:cubicBezTo>
                    <a:close/>
                  </a:path>
                </a:pathLst>
              </a:custGeom>
              <a:solidFill>
                <a:srgbClr val="A7F08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92" name="Freeform: Shape 1791">
                <a:extLst>
                  <a:ext uri="{FF2B5EF4-FFF2-40B4-BE49-F238E27FC236}">
                    <a16:creationId xmlns:a16="http://schemas.microsoft.com/office/drawing/2014/main" id="{F5D4DC6C-C8A6-77C2-3DCB-B94CBC85F473}"/>
                  </a:ext>
                </a:extLst>
              </p:cNvPr>
              <p:cNvSpPr/>
              <p:nvPr/>
            </p:nvSpPr>
            <p:spPr>
              <a:xfrm>
                <a:off x="8326967" y="4598669"/>
                <a:ext cx="20743" cy="34290"/>
              </a:xfrm>
              <a:custGeom>
                <a:avLst/>
                <a:gdLst>
                  <a:gd name="connsiteX0" fmla="*/ 1693 w 20743"/>
                  <a:gd name="connsiteY0" fmla="*/ 34290 h 34290"/>
                  <a:gd name="connsiteX1" fmla="*/ 5503 w 20743"/>
                  <a:gd name="connsiteY1" fmla="*/ 7620 h 34290"/>
                  <a:gd name="connsiteX2" fmla="*/ 16933 w 20743"/>
                  <a:gd name="connsiteY2" fmla="*/ 0 h 34290"/>
                  <a:gd name="connsiteX3" fmla="*/ 20743 w 20743"/>
                  <a:gd name="connsiteY3" fmla="*/ 7620 h 34290"/>
                  <a:gd name="connsiteX4" fmla="*/ 1693 w 20743"/>
                  <a:gd name="connsiteY4" fmla="*/ 34290 h 34290"/>
                  <a:gd name="connsiteX5" fmla="*/ 1693 w 20743"/>
                  <a:gd name="connsiteY5" fmla="*/ 34290 h 3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43" h="34290">
                    <a:moveTo>
                      <a:pt x="1693" y="34290"/>
                    </a:moveTo>
                    <a:cubicBezTo>
                      <a:pt x="-2117" y="22860"/>
                      <a:pt x="9313" y="15240"/>
                      <a:pt x="5503" y="7620"/>
                    </a:cubicBezTo>
                    <a:cubicBezTo>
                      <a:pt x="5503" y="3810"/>
                      <a:pt x="9313" y="0"/>
                      <a:pt x="16933" y="0"/>
                    </a:cubicBezTo>
                    <a:cubicBezTo>
                      <a:pt x="20743" y="0"/>
                      <a:pt x="20743" y="3810"/>
                      <a:pt x="20743" y="7620"/>
                    </a:cubicBezTo>
                    <a:cubicBezTo>
                      <a:pt x="20743" y="22860"/>
                      <a:pt x="20743" y="22860"/>
                      <a:pt x="1693" y="34290"/>
                    </a:cubicBezTo>
                    <a:cubicBezTo>
                      <a:pt x="-2117" y="34290"/>
                      <a:pt x="1693" y="34290"/>
                      <a:pt x="1693" y="34290"/>
                    </a:cubicBezTo>
                    <a:close/>
                  </a:path>
                </a:pathLst>
              </a:custGeom>
              <a:solidFill>
                <a:srgbClr val="B3F29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93" name="Freeform: Shape 1792">
                <a:extLst>
                  <a:ext uri="{FF2B5EF4-FFF2-40B4-BE49-F238E27FC236}">
                    <a16:creationId xmlns:a16="http://schemas.microsoft.com/office/drawing/2014/main" id="{0C9D96D2-0AC7-E54F-4D8C-E89408E52000}"/>
                  </a:ext>
                </a:extLst>
              </p:cNvPr>
              <p:cNvSpPr/>
              <p:nvPr/>
            </p:nvSpPr>
            <p:spPr>
              <a:xfrm>
                <a:off x="8191501" y="4663440"/>
                <a:ext cx="26669" cy="22859"/>
              </a:xfrm>
              <a:custGeom>
                <a:avLst/>
                <a:gdLst>
                  <a:gd name="connsiteX0" fmla="*/ 7620 w 26669"/>
                  <a:gd name="connsiteY0" fmla="*/ 22860 h 22859"/>
                  <a:gd name="connsiteX1" fmla="*/ 0 w 26669"/>
                  <a:gd name="connsiteY1" fmla="*/ 15240 h 22859"/>
                  <a:gd name="connsiteX2" fmla="*/ 15240 w 26669"/>
                  <a:gd name="connsiteY2" fmla="*/ 0 h 22859"/>
                  <a:gd name="connsiteX3" fmla="*/ 26670 w 26669"/>
                  <a:gd name="connsiteY3" fmla="*/ 11430 h 22859"/>
                  <a:gd name="connsiteX4" fmla="*/ 7620 w 26669"/>
                  <a:gd name="connsiteY4" fmla="*/ 2286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22859">
                    <a:moveTo>
                      <a:pt x="7620" y="22860"/>
                    </a:moveTo>
                    <a:cubicBezTo>
                      <a:pt x="0" y="22860"/>
                      <a:pt x="0" y="19050"/>
                      <a:pt x="0" y="15240"/>
                    </a:cubicBezTo>
                    <a:cubicBezTo>
                      <a:pt x="0" y="7620"/>
                      <a:pt x="3810" y="0"/>
                      <a:pt x="15240" y="0"/>
                    </a:cubicBezTo>
                    <a:cubicBezTo>
                      <a:pt x="22860" y="0"/>
                      <a:pt x="26670" y="3810"/>
                      <a:pt x="26670" y="11430"/>
                    </a:cubicBezTo>
                    <a:cubicBezTo>
                      <a:pt x="26670" y="22860"/>
                      <a:pt x="15240" y="22860"/>
                      <a:pt x="7620" y="22860"/>
                    </a:cubicBezTo>
                    <a:close/>
                  </a:path>
                </a:pathLst>
              </a:custGeom>
              <a:solidFill>
                <a:srgbClr val="B2F29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94" name="Freeform: Shape 1793">
                <a:extLst>
                  <a:ext uri="{FF2B5EF4-FFF2-40B4-BE49-F238E27FC236}">
                    <a16:creationId xmlns:a16="http://schemas.microsoft.com/office/drawing/2014/main" id="{A403390A-5F19-9CC4-612B-55B4CDD62131}"/>
                  </a:ext>
                </a:extLst>
              </p:cNvPr>
              <p:cNvSpPr/>
              <p:nvPr/>
            </p:nvSpPr>
            <p:spPr>
              <a:xfrm>
                <a:off x="6195061" y="4278630"/>
                <a:ext cx="26669" cy="19050"/>
              </a:xfrm>
              <a:custGeom>
                <a:avLst/>
                <a:gdLst>
                  <a:gd name="connsiteX0" fmla="*/ 15240 w 26669"/>
                  <a:gd name="connsiteY0" fmla="*/ 19050 h 19050"/>
                  <a:gd name="connsiteX1" fmla="*/ 0 w 26669"/>
                  <a:gd name="connsiteY1" fmla="*/ 7620 h 19050"/>
                  <a:gd name="connsiteX2" fmla="*/ 15240 w 26669"/>
                  <a:gd name="connsiteY2" fmla="*/ 0 h 19050"/>
                  <a:gd name="connsiteX3" fmla="*/ 26670 w 26669"/>
                  <a:gd name="connsiteY3" fmla="*/ 11430 h 19050"/>
                  <a:gd name="connsiteX4" fmla="*/ 15240 w 26669"/>
                  <a:gd name="connsiteY4" fmla="*/ 1905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19050">
                    <a:moveTo>
                      <a:pt x="15240" y="19050"/>
                    </a:moveTo>
                    <a:cubicBezTo>
                      <a:pt x="3810" y="19050"/>
                      <a:pt x="0" y="11430"/>
                      <a:pt x="0" y="7620"/>
                    </a:cubicBezTo>
                    <a:cubicBezTo>
                      <a:pt x="0" y="0"/>
                      <a:pt x="7620" y="0"/>
                      <a:pt x="15240" y="0"/>
                    </a:cubicBezTo>
                    <a:cubicBezTo>
                      <a:pt x="22860" y="0"/>
                      <a:pt x="26670" y="7620"/>
                      <a:pt x="26670" y="11430"/>
                    </a:cubicBezTo>
                    <a:cubicBezTo>
                      <a:pt x="26670" y="15240"/>
                      <a:pt x="22860" y="19050"/>
                      <a:pt x="15240" y="19050"/>
                    </a:cubicBezTo>
                    <a:close/>
                  </a:path>
                </a:pathLst>
              </a:custGeom>
              <a:solidFill>
                <a:srgbClr val="ADF19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95" name="Freeform: Shape 1794">
                <a:extLst>
                  <a:ext uri="{FF2B5EF4-FFF2-40B4-BE49-F238E27FC236}">
                    <a16:creationId xmlns:a16="http://schemas.microsoft.com/office/drawing/2014/main" id="{34D9F64B-AFA3-E7F1-70AC-FBE11C8F06F7}"/>
                  </a:ext>
                </a:extLst>
              </p:cNvPr>
              <p:cNvSpPr/>
              <p:nvPr/>
            </p:nvSpPr>
            <p:spPr>
              <a:xfrm>
                <a:off x="6964681" y="5608319"/>
                <a:ext cx="30480" cy="20544"/>
              </a:xfrm>
              <a:custGeom>
                <a:avLst/>
                <a:gdLst>
                  <a:gd name="connsiteX0" fmla="*/ 0 w 30480"/>
                  <a:gd name="connsiteY0" fmla="*/ 11430 h 20544"/>
                  <a:gd name="connsiteX1" fmla="*/ 19050 w 30480"/>
                  <a:gd name="connsiteY1" fmla="*/ 0 h 20544"/>
                  <a:gd name="connsiteX2" fmla="*/ 30480 w 30480"/>
                  <a:gd name="connsiteY2" fmla="*/ 7620 h 20544"/>
                  <a:gd name="connsiteX3" fmla="*/ 11430 w 30480"/>
                  <a:gd name="connsiteY3" fmla="*/ 19050 h 20544"/>
                  <a:gd name="connsiteX4" fmla="*/ 0 w 30480"/>
                  <a:gd name="connsiteY4" fmla="*/ 11430 h 20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 h="20544">
                    <a:moveTo>
                      <a:pt x="0" y="11430"/>
                    </a:moveTo>
                    <a:cubicBezTo>
                      <a:pt x="0" y="0"/>
                      <a:pt x="11430" y="3810"/>
                      <a:pt x="19050" y="0"/>
                    </a:cubicBezTo>
                    <a:cubicBezTo>
                      <a:pt x="26670" y="0"/>
                      <a:pt x="30480" y="3810"/>
                      <a:pt x="30480" y="7620"/>
                    </a:cubicBezTo>
                    <a:cubicBezTo>
                      <a:pt x="30480" y="15240"/>
                      <a:pt x="22860" y="19050"/>
                      <a:pt x="11430" y="19050"/>
                    </a:cubicBezTo>
                    <a:cubicBezTo>
                      <a:pt x="7620" y="22860"/>
                      <a:pt x="3810" y="19050"/>
                      <a:pt x="0" y="11430"/>
                    </a:cubicBezTo>
                    <a:close/>
                  </a:path>
                </a:pathLst>
              </a:custGeom>
              <a:solidFill>
                <a:srgbClr val="B5F29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96" name="Freeform: Shape 1795">
                <a:extLst>
                  <a:ext uri="{FF2B5EF4-FFF2-40B4-BE49-F238E27FC236}">
                    <a16:creationId xmlns:a16="http://schemas.microsoft.com/office/drawing/2014/main" id="{BE82AA2F-201D-3AD9-67BA-6234947BDE72}"/>
                  </a:ext>
                </a:extLst>
              </p:cNvPr>
              <p:cNvSpPr/>
              <p:nvPr/>
            </p:nvSpPr>
            <p:spPr>
              <a:xfrm>
                <a:off x="6709411" y="4632007"/>
                <a:ext cx="34289" cy="16192"/>
              </a:xfrm>
              <a:custGeom>
                <a:avLst/>
                <a:gdLst>
                  <a:gd name="connsiteX0" fmla="*/ 15240 w 34289"/>
                  <a:gd name="connsiteY0" fmla="*/ 952 h 16192"/>
                  <a:gd name="connsiteX1" fmla="*/ 34290 w 34289"/>
                  <a:gd name="connsiteY1" fmla="*/ 8573 h 16192"/>
                  <a:gd name="connsiteX2" fmla="*/ 19050 w 34289"/>
                  <a:gd name="connsiteY2" fmla="*/ 16193 h 16192"/>
                  <a:gd name="connsiteX3" fmla="*/ 0 w 34289"/>
                  <a:gd name="connsiteY3" fmla="*/ 4762 h 16192"/>
                  <a:gd name="connsiteX4" fmla="*/ 15240 w 34289"/>
                  <a:gd name="connsiteY4" fmla="*/ 952 h 16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89" h="16192">
                    <a:moveTo>
                      <a:pt x="15240" y="952"/>
                    </a:moveTo>
                    <a:cubicBezTo>
                      <a:pt x="22860" y="952"/>
                      <a:pt x="34290" y="952"/>
                      <a:pt x="34290" y="8573"/>
                    </a:cubicBezTo>
                    <a:cubicBezTo>
                      <a:pt x="34290" y="16193"/>
                      <a:pt x="26670" y="16193"/>
                      <a:pt x="19050" y="16193"/>
                    </a:cubicBezTo>
                    <a:cubicBezTo>
                      <a:pt x="11430" y="16193"/>
                      <a:pt x="0" y="12383"/>
                      <a:pt x="0" y="4762"/>
                    </a:cubicBezTo>
                    <a:cubicBezTo>
                      <a:pt x="3810" y="-2857"/>
                      <a:pt x="15240" y="952"/>
                      <a:pt x="15240" y="952"/>
                    </a:cubicBezTo>
                    <a:close/>
                  </a:path>
                </a:pathLst>
              </a:custGeom>
              <a:solidFill>
                <a:srgbClr val="ABF09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97" name="Freeform: Shape 1796">
                <a:extLst>
                  <a:ext uri="{FF2B5EF4-FFF2-40B4-BE49-F238E27FC236}">
                    <a16:creationId xmlns:a16="http://schemas.microsoft.com/office/drawing/2014/main" id="{4FD1C8E9-8F14-7C4F-93F7-E868284AC0E2}"/>
                  </a:ext>
                </a:extLst>
              </p:cNvPr>
              <p:cNvSpPr/>
              <p:nvPr/>
            </p:nvSpPr>
            <p:spPr>
              <a:xfrm>
                <a:off x="3859531" y="4699634"/>
                <a:ext cx="27683" cy="20955"/>
              </a:xfrm>
              <a:custGeom>
                <a:avLst/>
                <a:gdLst>
                  <a:gd name="connsiteX0" fmla="*/ 0 w 27683"/>
                  <a:gd name="connsiteY0" fmla="*/ 1905 h 20955"/>
                  <a:gd name="connsiteX1" fmla="*/ 26670 w 27683"/>
                  <a:gd name="connsiteY1" fmla="*/ 9525 h 20955"/>
                  <a:gd name="connsiteX2" fmla="*/ 15240 w 27683"/>
                  <a:gd name="connsiteY2" fmla="*/ 20955 h 20955"/>
                  <a:gd name="connsiteX3" fmla="*/ 0 w 27683"/>
                  <a:gd name="connsiteY3" fmla="*/ 1905 h 20955"/>
                </a:gdLst>
                <a:ahLst/>
                <a:cxnLst>
                  <a:cxn ang="0">
                    <a:pos x="connsiteX0" y="connsiteY0"/>
                  </a:cxn>
                  <a:cxn ang="0">
                    <a:pos x="connsiteX1" y="connsiteY1"/>
                  </a:cxn>
                  <a:cxn ang="0">
                    <a:pos x="connsiteX2" y="connsiteY2"/>
                  </a:cxn>
                  <a:cxn ang="0">
                    <a:pos x="connsiteX3" y="connsiteY3"/>
                  </a:cxn>
                </a:cxnLst>
                <a:rect l="l" t="t" r="r" b="b"/>
                <a:pathLst>
                  <a:path w="27683" h="20955">
                    <a:moveTo>
                      <a:pt x="0" y="1905"/>
                    </a:moveTo>
                    <a:cubicBezTo>
                      <a:pt x="11430" y="1905"/>
                      <a:pt x="22860" y="-5715"/>
                      <a:pt x="26670" y="9525"/>
                    </a:cubicBezTo>
                    <a:cubicBezTo>
                      <a:pt x="30480" y="17145"/>
                      <a:pt x="22860" y="20955"/>
                      <a:pt x="15240" y="20955"/>
                    </a:cubicBezTo>
                    <a:cubicBezTo>
                      <a:pt x="0" y="20955"/>
                      <a:pt x="0" y="9525"/>
                      <a:pt x="0" y="1905"/>
                    </a:cubicBezTo>
                    <a:close/>
                  </a:path>
                </a:pathLst>
              </a:custGeom>
              <a:solidFill>
                <a:srgbClr val="B0F19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98" name="Freeform: Shape 1797">
                <a:extLst>
                  <a:ext uri="{FF2B5EF4-FFF2-40B4-BE49-F238E27FC236}">
                    <a16:creationId xmlns:a16="http://schemas.microsoft.com/office/drawing/2014/main" id="{039BDD7A-0F95-5502-C1CD-89C1A3B59ABE}"/>
                  </a:ext>
                </a:extLst>
              </p:cNvPr>
              <p:cNvSpPr/>
              <p:nvPr/>
            </p:nvSpPr>
            <p:spPr>
              <a:xfrm>
                <a:off x="6746904" y="4911089"/>
                <a:ext cx="27643" cy="25362"/>
              </a:xfrm>
              <a:custGeom>
                <a:avLst/>
                <a:gdLst>
                  <a:gd name="connsiteX0" fmla="*/ 15846 w 27643"/>
                  <a:gd name="connsiteY0" fmla="*/ 0 h 25362"/>
                  <a:gd name="connsiteX1" fmla="*/ 23466 w 27643"/>
                  <a:gd name="connsiteY1" fmla="*/ 22860 h 25362"/>
                  <a:gd name="connsiteX2" fmla="*/ 606 w 27643"/>
                  <a:gd name="connsiteY2" fmla="*/ 19050 h 25362"/>
                  <a:gd name="connsiteX3" fmla="*/ 15846 w 27643"/>
                  <a:gd name="connsiteY3" fmla="*/ 0 h 25362"/>
                </a:gdLst>
                <a:ahLst/>
                <a:cxnLst>
                  <a:cxn ang="0">
                    <a:pos x="connsiteX0" y="connsiteY0"/>
                  </a:cxn>
                  <a:cxn ang="0">
                    <a:pos x="connsiteX1" y="connsiteY1"/>
                  </a:cxn>
                  <a:cxn ang="0">
                    <a:pos x="connsiteX2" y="connsiteY2"/>
                  </a:cxn>
                  <a:cxn ang="0">
                    <a:pos x="connsiteX3" y="connsiteY3"/>
                  </a:cxn>
                </a:cxnLst>
                <a:rect l="l" t="t" r="r" b="b"/>
                <a:pathLst>
                  <a:path w="27643" h="25362">
                    <a:moveTo>
                      <a:pt x="15846" y="0"/>
                    </a:moveTo>
                    <a:cubicBezTo>
                      <a:pt x="19656" y="7620"/>
                      <a:pt x="34896" y="15240"/>
                      <a:pt x="23466" y="22860"/>
                    </a:cubicBezTo>
                    <a:cubicBezTo>
                      <a:pt x="15846" y="26670"/>
                      <a:pt x="4416" y="26670"/>
                      <a:pt x="606" y="19050"/>
                    </a:cubicBezTo>
                    <a:cubicBezTo>
                      <a:pt x="-3204" y="3810"/>
                      <a:pt x="12036" y="7620"/>
                      <a:pt x="15846" y="0"/>
                    </a:cubicBezTo>
                    <a:close/>
                  </a:path>
                </a:pathLst>
              </a:custGeom>
              <a:solidFill>
                <a:srgbClr val="ADF19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799" name="Freeform: Shape 1798">
                <a:extLst>
                  <a:ext uri="{FF2B5EF4-FFF2-40B4-BE49-F238E27FC236}">
                    <a16:creationId xmlns:a16="http://schemas.microsoft.com/office/drawing/2014/main" id="{5E2F7B59-BDFE-DC29-E318-3EC681F77730}"/>
                  </a:ext>
                </a:extLst>
              </p:cNvPr>
              <p:cNvSpPr/>
              <p:nvPr/>
            </p:nvSpPr>
            <p:spPr>
              <a:xfrm>
                <a:off x="6130290" y="5021580"/>
                <a:ext cx="22860" cy="22859"/>
              </a:xfrm>
              <a:custGeom>
                <a:avLst/>
                <a:gdLst>
                  <a:gd name="connsiteX0" fmla="*/ 11430 w 22860"/>
                  <a:gd name="connsiteY0" fmla="*/ 22860 h 22859"/>
                  <a:gd name="connsiteX1" fmla="*/ 0 w 22860"/>
                  <a:gd name="connsiteY1" fmla="*/ 11430 h 22859"/>
                  <a:gd name="connsiteX2" fmla="*/ 11430 w 22860"/>
                  <a:gd name="connsiteY2" fmla="*/ 0 h 22859"/>
                  <a:gd name="connsiteX3" fmla="*/ 22860 w 22860"/>
                  <a:gd name="connsiteY3" fmla="*/ 11430 h 22859"/>
                  <a:gd name="connsiteX4" fmla="*/ 11430 w 22860"/>
                  <a:gd name="connsiteY4" fmla="*/ 2286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22859">
                    <a:moveTo>
                      <a:pt x="11430" y="22860"/>
                    </a:moveTo>
                    <a:cubicBezTo>
                      <a:pt x="3810" y="19050"/>
                      <a:pt x="0" y="15240"/>
                      <a:pt x="0" y="11430"/>
                    </a:cubicBezTo>
                    <a:cubicBezTo>
                      <a:pt x="0" y="3810"/>
                      <a:pt x="7620" y="0"/>
                      <a:pt x="11430" y="0"/>
                    </a:cubicBezTo>
                    <a:cubicBezTo>
                      <a:pt x="19050" y="0"/>
                      <a:pt x="22860" y="3810"/>
                      <a:pt x="22860" y="11430"/>
                    </a:cubicBezTo>
                    <a:cubicBezTo>
                      <a:pt x="22860" y="19050"/>
                      <a:pt x="19050" y="22860"/>
                      <a:pt x="11430" y="22860"/>
                    </a:cubicBezTo>
                    <a:close/>
                  </a:path>
                </a:pathLst>
              </a:custGeom>
              <a:solidFill>
                <a:srgbClr val="C0F4A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00" name="Freeform: Shape 1799">
                <a:extLst>
                  <a:ext uri="{FF2B5EF4-FFF2-40B4-BE49-F238E27FC236}">
                    <a16:creationId xmlns:a16="http://schemas.microsoft.com/office/drawing/2014/main" id="{074919A5-8895-7E1E-46DE-C62BE5DB5C05}"/>
                  </a:ext>
                </a:extLst>
              </p:cNvPr>
              <p:cNvSpPr/>
              <p:nvPr/>
            </p:nvSpPr>
            <p:spPr>
              <a:xfrm>
                <a:off x="5193031" y="5867400"/>
                <a:ext cx="27683" cy="24354"/>
              </a:xfrm>
              <a:custGeom>
                <a:avLst/>
                <a:gdLst>
                  <a:gd name="connsiteX0" fmla="*/ 0 w 27683"/>
                  <a:gd name="connsiteY0" fmla="*/ 11430 h 24354"/>
                  <a:gd name="connsiteX1" fmla="*/ 15240 w 27683"/>
                  <a:gd name="connsiteY1" fmla="*/ 0 h 24354"/>
                  <a:gd name="connsiteX2" fmla="*/ 26670 w 27683"/>
                  <a:gd name="connsiteY2" fmla="*/ 15240 h 24354"/>
                  <a:gd name="connsiteX3" fmla="*/ 11430 w 27683"/>
                  <a:gd name="connsiteY3" fmla="*/ 22860 h 24354"/>
                  <a:gd name="connsiteX4" fmla="*/ 0 w 27683"/>
                  <a:gd name="connsiteY4" fmla="*/ 11430 h 24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83" h="24354">
                    <a:moveTo>
                      <a:pt x="0" y="11430"/>
                    </a:moveTo>
                    <a:cubicBezTo>
                      <a:pt x="3810" y="7620"/>
                      <a:pt x="3810" y="0"/>
                      <a:pt x="15240" y="0"/>
                    </a:cubicBezTo>
                    <a:cubicBezTo>
                      <a:pt x="22860" y="0"/>
                      <a:pt x="30480" y="7620"/>
                      <a:pt x="26670" y="15240"/>
                    </a:cubicBezTo>
                    <a:cubicBezTo>
                      <a:pt x="26670" y="22860"/>
                      <a:pt x="19050" y="26670"/>
                      <a:pt x="11430" y="22860"/>
                    </a:cubicBezTo>
                    <a:cubicBezTo>
                      <a:pt x="0" y="22860"/>
                      <a:pt x="0" y="19050"/>
                      <a:pt x="0" y="11430"/>
                    </a:cubicBezTo>
                    <a:close/>
                  </a:path>
                </a:pathLst>
              </a:custGeom>
              <a:solidFill>
                <a:srgbClr val="71E64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01" name="Freeform: Shape 1800">
                <a:extLst>
                  <a:ext uri="{FF2B5EF4-FFF2-40B4-BE49-F238E27FC236}">
                    <a16:creationId xmlns:a16="http://schemas.microsoft.com/office/drawing/2014/main" id="{ACD09245-9D17-407A-8ED8-292AA3D0E108}"/>
                  </a:ext>
                </a:extLst>
              </p:cNvPr>
              <p:cNvSpPr/>
              <p:nvPr/>
            </p:nvSpPr>
            <p:spPr>
              <a:xfrm>
                <a:off x="3691891" y="5775960"/>
                <a:ext cx="26669" cy="22859"/>
              </a:xfrm>
              <a:custGeom>
                <a:avLst/>
                <a:gdLst>
                  <a:gd name="connsiteX0" fmla="*/ 0 w 26669"/>
                  <a:gd name="connsiteY0" fmla="*/ 7620 h 22859"/>
                  <a:gd name="connsiteX1" fmla="*/ 15240 w 26669"/>
                  <a:gd name="connsiteY1" fmla="*/ 0 h 22859"/>
                  <a:gd name="connsiteX2" fmla="*/ 26670 w 26669"/>
                  <a:gd name="connsiteY2" fmla="*/ 11430 h 22859"/>
                  <a:gd name="connsiteX3" fmla="*/ 15240 w 26669"/>
                  <a:gd name="connsiteY3" fmla="*/ 22860 h 22859"/>
                  <a:gd name="connsiteX4" fmla="*/ 0 w 26669"/>
                  <a:gd name="connsiteY4" fmla="*/ 762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22859">
                    <a:moveTo>
                      <a:pt x="0" y="7620"/>
                    </a:moveTo>
                    <a:cubicBezTo>
                      <a:pt x="0" y="0"/>
                      <a:pt x="7620" y="0"/>
                      <a:pt x="15240" y="0"/>
                    </a:cubicBezTo>
                    <a:cubicBezTo>
                      <a:pt x="22860" y="0"/>
                      <a:pt x="26670" y="3810"/>
                      <a:pt x="26670" y="11430"/>
                    </a:cubicBezTo>
                    <a:cubicBezTo>
                      <a:pt x="26670" y="19050"/>
                      <a:pt x="22860" y="22860"/>
                      <a:pt x="15240" y="22860"/>
                    </a:cubicBezTo>
                    <a:cubicBezTo>
                      <a:pt x="3810" y="19050"/>
                      <a:pt x="0" y="15240"/>
                      <a:pt x="0" y="7620"/>
                    </a:cubicBezTo>
                    <a:close/>
                  </a:path>
                </a:pathLst>
              </a:custGeom>
              <a:solidFill>
                <a:srgbClr val="BCF3A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02" name="Freeform: Shape 1801">
                <a:extLst>
                  <a:ext uri="{FF2B5EF4-FFF2-40B4-BE49-F238E27FC236}">
                    <a16:creationId xmlns:a16="http://schemas.microsoft.com/office/drawing/2014/main" id="{7DDCF565-3D03-70E7-E8E9-250B4F223A46}"/>
                  </a:ext>
                </a:extLst>
              </p:cNvPr>
              <p:cNvSpPr/>
              <p:nvPr/>
            </p:nvSpPr>
            <p:spPr>
              <a:xfrm>
                <a:off x="6195061" y="5340667"/>
                <a:ext cx="38100" cy="23812"/>
              </a:xfrm>
              <a:custGeom>
                <a:avLst/>
                <a:gdLst>
                  <a:gd name="connsiteX0" fmla="*/ 38100 w 38100"/>
                  <a:gd name="connsiteY0" fmla="*/ 8572 h 23812"/>
                  <a:gd name="connsiteX1" fmla="*/ 11430 w 38100"/>
                  <a:gd name="connsiteY1" fmla="*/ 23813 h 23812"/>
                  <a:gd name="connsiteX2" fmla="*/ 0 w 38100"/>
                  <a:gd name="connsiteY2" fmla="*/ 20002 h 23812"/>
                  <a:gd name="connsiteX3" fmla="*/ 11430 w 38100"/>
                  <a:gd name="connsiteY3" fmla="*/ 12382 h 23812"/>
                  <a:gd name="connsiteX4" fmla="*/ 19050 w 38100"/>
                  <a:gd name="connsiteY4" fmla="*/ 8572 h 23812"/>
                  <a:gd name="connsiteX5" fmla="*/ 38100 w 38100"/>
                  <a:gd name="connsiteY5" fmla="*/ 8572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00" h="23812">
                    <a:moveTo>
                      <a:pt x="38100" y="8572"/>
                    </a:moveTo>
                    <a:cubicBezTo>
                      <a:pt x="30480" y="16193"/>
                      <a:pt x="19050" y="16193"/>
                      <a:pt x="11430" y="23813"/>
                    </a:cubicBezTo>
                    <a:cubicBezTo>
                      <a:pt x="7620" y="23813"/>
                      <a:pt x="0" y="23813"/>
                      <a:pt x="0" y="20002"/>
                    </a:cubicBezTo>
                    <a:cubicBezTo>
                      <a:pt x="0" y="16193"/>
                      <a:pt x="3810" y="12382"/>
                      <a:pt x="11430" y="12382"/>
                    </a:cubicBezTo>
                    <a:cubicBezTo>
                      <a:pt x="15240" y="12382"/>
                      <a:pt x="19050" y="12382"/>
                      <a:pt x="19050" y="8572"/>
                    </a:cubicBezTo>
                    <a:cubicBezTo>
                      <a:pt x="22860" y="-2857"/>
                      <a:pt x="22860" y="-2857"/>
                      <a:pt x="38100" y="8572"/>
                    </a:cubicBezTo>
                    <a:close/>
                  </a:path>
                </a:pathLst>
              </a:custGeom>
              <a:solidFill>
                <a:srgbClr val="C9F5B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03" name="Freeform: Shape 1802">
                <a:extLst>
                  <a:ext uri="{FF2B5EF4-FFF2-40B4-BE49-F238E27FC236}">
                    <a16:creationId xmlns:a16="http://schemas.microsoft.com/office/drawing/2014/main" id="{85A0C9FD-8C8A-7EC9-669C-4D8FD6101093}"/>
                  </a:ext>
                </a:extLst>
              </p:cNvPr>
              <p:cNvSpPr/>
              <p:nvPr/>
            </p:nvSpPr>
            <p:spPr>
              <a:xfrm>
                <a:off x="6457951" y="4232909"/>
                <a:ext cx="26669" cy="22859"/>
              </a:xfrm>
              <a:custGeom>
                <a:avLst/>
                <a:gdLst>
                  <a:gd name="connsiteX0" fmla="*/ 15240 w 26669"/>
                  <a:gd name="connsiteY0" fmla="*/ 22860 h 22859"/>
                  <a:gd name="connsiteX1" fmla="*/ 0 w 26669"/>
                  <a:gd name="connsiteY1" fmla="*/ 7620 h 22859"/>
                  <a:gd name="connsiteX2" fmla="*/ 11430 w 26669"/>
                  <a:gd name="connsiteY2" fmla="*/ 0 h 22859"/>
                  <a:gd name="connsiteX3" fmla="*/ 26670 w 26669"/>
                  <a:gd name="connsiteY3" fmla="*/ 11430 h 22859"/>
                  <a:gd name="connsiteX4" fmla="*/ 15240 w 26669"/>
                  <a:gd name="connsiteY4" fmla="*/ 2286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22859">
                    <a:moveTo>
                      <a:pt x="15240" y="22860"/>
                    </a:moveTo>
                    <a:cubicBezTo>
                      <a:pt x="3810" y="22860"/>
                      <a:pt x="3810" y="15240"/>
                      <a:pt x="0" y="7620"/>
                    </a:cubicBezTo>
                    <a:cubicBezTo>
                      <a:pt x="0" y="0"/>
                      <a:pt x="3810" y="0"/>
                      <a:pt x="11430" y="0"/>
                    </a:cubicBezTo>
                    <a:cubicBezTo>
                      <a:pt x="19050" y="0"/>
                      <a:pt x="26670" y="3810"/>
                      <a:pt x="26670" y="11430"/>
                    </a:cubicBezTo>
                    <a:cubicBezTo>
                      <a:pt x="22860" y="19050"/>
                      <a:pt x="22860" y="22860"/>
                      <a:pt x="15240" y="22860"/>
                    </a:cubicBezTo>
                    <a:close/>
                  </a:path>
                </a:pathLst>
              </a:custGeom>
              <a:solidFill>
                <a:srgbClr val="9AED7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04" name="Freeform: Shape 1803">
                <a:extLst>
                  <a:ext uri="{FF2B5EF4-FFF2-40B4-BE49-F238E27FC236}">
                    <a16:creationId xmlns:a16="http://schemas.microsoft.com/office/drawing/2014/main" id="{A5554531-133D-A21B-8B3B-327ABAE2BDFB}"/>
                  </a:ext>
                </a:extLst>
              </p:cNvPr>
              <p:cNvSpPr/>
              <p:nvPr/>
            </p:nvSpPr>
            <p:spPr>
              <a:xfrm>
                <a:off x="3416557" y="5162550"/>
                <a:ext cx="27683" cy="22860"/>
              </a:xfrm>
              <a:custGeom>
                <a:avLst/>
                <a:gdLst>
                  <a:gd name="connsiteX0" fmla="*/ 12443 w 27683"/>
                  <a:gd name="connsiteY0" fmla="*/ 22860 h 22860"/>
                  <a:gd name="connsiteX1" fmla="*/ 1013 w 27683"/>
                  <a:gd name="connsiteY1" fmla="*/ 11430 h 22860"/>
                  <a:gd name="connsiteX2" fmla="*/ 12443 w 27683"/>
                  <a:gd name="connsiteY2" fmla="*/ 0 h 22860"/>
                  <a:gd name="connsiteX3" fmla="*/ 27684 w 27683"/>
                  <a:gd name="connsiteY3" fmla="*/ 11430 h 22860"/>
                  <a:gd name="connsiteX4" fmla="*/ 12443 w 27683"/>
                  <a:gd name="connsiteY4" fmla="*/ 22860 h 22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83" h="22860">
                    <a:moveTo>
                      <a:pt x="12443" y="22860"/>
                    </a:moveTo>
                    <a:cubicBezTo>
                      <a:pt x="4824" y="22860"/>
                      <a:pt x="-2797" y="19050"/>
                      <a:pt x="1013" y="11430"/>
                    </a:cubicBezTo>
                    <a:cubicBezTo>
                      <a:pt x="1013" y="3810"/>
                      <a:pt x="4824" y="0"/>
                      <a:pt x="12443" y="0"/>
                    </a:cubicBezTo>
                    <a:cubicBezTo>
                      <a:pt x="20063" y="0"/>
                      <a:pt x="27684" y="3810"/>
                      <a:pt x="27684" y="11430"/>
                    </a:cubicBezTo>
                    <a:cubicBezTo>
                      <a:pt x="27684" y="22860"/>
                      <a:pt x="20063" y="22860"/>
                      <a:pt x="12443" y="22860"/>
                    </a:cubicBezTo>
                    <a:close/>
                  </a:path>
                </a:pathLst>
              </a:custGeom>
              <a:solidFill>
                <a:srgbClr val="BEF4A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05" name="Freeform: Shape 1804">
                <a:extLst>
                  <a:ext uri="{FF2B5EF4-FFF2-40B4-BE49-F238E27FC236}">
                    <a16:creationId xmlns:a16="http://schemas.microsoft.com/office/drawing/2014/main" id="{2AB3802D-B6D4-0BDB-2A45-0498C59583D7}"/>
                  </a:ext>
                </a:extLst>
              </p:cNvPr>
              <p:cNvSpPr/>
              <p:nvPr/>
            </p:nvSpPr>
            <p:spPr>
              <a:xfrm>
                <a:off x="6723861" y="4335780"/>
                <a:ext cx="27459" cy="22859"/>
              </a:xfrm>
              <a:custGeom>
                <a:avLst/>
                <a:gdLst>
                  <a:gd name="connsiteX0" fmla="*/ 27459 w 27459"/>
                  <a:gd name="connsiteY0" fmla="*/ 22860 h 22859"/>
                  <a:gd name="connsiteX1" fmla="*/ 789 w 27459"/>
                  <a:gd name="connsiteY1" fmla="*/ 22860 h 22859"/>
                  <a:gd name="connsiteX2" fmla="*/ 4599 w 27459"/>
                  <a:gd name="connsiteY2" fmla="*/ 7620 h 22859"/>
                  <a:gd name="connsiteX3" fmla="*/ 12219 w 27459"/>
                  <a:gd name="connsiteY3" fmla="*/ 0 h 22859"/>
                  <a:gd name="connsiteX4" fmla="*/ 23649 w 27459"/>
                  <a:gd name="connsiteY4" fmla="*/ 7620 h 22859"/>
                  <a:gd name="connsiteX5" fmla="*/ 27459 w 27459"/>
                  <a:gd name="connsiteY5" fmla="*/ 22860 h 2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459" h="22859">
                    <a:moveTo>
                      <a:pt x="27459" y="22860"/>
                    </a:moveTo>
                    <a:cubicBezTo>
                      <a:pt x="16029" y="15240"/>
                      <a:pt x="8409" y="19050"/>
                      <a:pt x="789" y="22860"/>
                    </a:cubicBezTo>
                    <a:cubicBezTo>
                      <a:pt x="-3021" y="15240"/>
                      <a:pt x="8409" y="11430"/>
                      <a:pt x="4599" y="7620"/>
                    </a:cubicBezTo>
                    <a:cubicBezTo>
                      <a:pt x="4599" y="3810"/>
                      <a:pt x="8409" y="0"/>
                      <a:pt x="12219" y="0"/>
                    </a:cubicBezTo>
                    <a:cubicBezTo>
                      <a:pt x="19839" y="0"/>
                      <a:pt x="23649" y="3810"/>
                      <a:pt x="23649" y="7620"/>
                    </a:cubicBezTo>
                    <a:cubicBezTo>
                      <a:pt x="27459" y="11430"/>
                      <a:pt x="27459" y="15240"/>
                      <a:pt x="27459" y="22860"/>
                    </a:cubicBezTo>
                    <a:close/>
                  </a:path>
                </a:pathLst>
              </a:custGeom>
              <a:solidFill>
                <a:srgbClr val="C9F6B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06" name="Freeform: Shape 1805">
                <a:extLst>
                  <a:ext uri="{FF2B5EF4-FFF2-40B4-BE49-F238E27FC236}">
                    <a16:creationId xmlns:a16="http://schemas.microsoft.com/office/drawing/2014/main" id="{9CA62E9D-7FF1-AC31-5001-1D174A5D60D5}"/>
                  </a:ext>
                </a:extLst>
              </p:cNvPr>
              <p:cNvSpPr/>
              <p:nvPr/>
            </p:nvSpPr>
            <p:spPr>
              <a:xfrm>
                <a:off x="4861137" y="5692139"/>
                <a:ext cx="23283" cy="22860"/>
              </a:xfrm>
              <a:custGeom>
                <a:avLst/>
                <a:gdLst>
                  <a:gd name="connsiteX0" fmla="*/ 423 w 23283"/>
                  <a:gd name="connsiteY0" fmla="*/ 11430 h 22860"/>
                  <a:gd name="connsiteX1" fmla="*/ 11853 w 23283"/>
                  <a:gd name="connsiteY1" fmla="*/ 0 h 22860"/>
                  <a:gd name="connsiteX2" fmla="*/ 23283 w 23283"/>
                  <a:gd name="connsiteY2" fmla="*/ 11430 h 22860"/>
                  <a:gd name="connsiteX3" fmla="*/ 11853 w 23283"/>
                  <a:gd name="connsiteY3" fmla="*/ 22860 h 22860"/>
                  <a:gd name="connsiteX4" fmla="*/ 423 w 23283"/>
                  <a:gd name="connsiteY4" fmla="*/ 11430 h 22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83" h="22860">
                    <a:moveTo>
                      <a:pt x="423" y="11430"/>
                    </a:moveTo>
                    <a:cubicBezTo>
                      <a:pt x="423" y="3810"/>
                      <a:pt x="423" y="0"/>
                      <a:pt x="11853" y="0"/>
                    </a:cubicBezTo>
                    <a:cubicBezTo>
                      <a:pt x="23283" y="0"/>
                      <a:pt x="23283" y="7620"/>
                      <a:pt x="23283" y="11430"/>
                    </a:cubicBezTo>
                    <a:cubicBezTo>
                      <a:pt x="23283" y="19050"/>
                      <a:pt x="19474" y="22860"/>
                      <a:pt x="11853" y="22860"/>
                    </a:cubicBezTo>
                    <a:cubicBezTo>
                      <a:pt x="-3387" y="22860"/>
                      <a:pt x="423" y="15240"/>
                      <a:pt x="423" y="11430"/>
                    </a:cubicBezTo>
                    <a:close/>
                  </a:path>
                </a:pathLst>
              </a:custGeom>
              <a:solidFill>
                <a:srgbClr val="B4F29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07" name="Freeform: Shape 1806">
                <a:extLst>
                  <a:ext uri="{FF2B5EF4-FFF2-40B4-BE49-F238E27FC236}">
                    <a16:creationId xmlns:a16="http://schemas.microsoft.com/office/drawing/2014/main" id="{2AD4E767-977B-3ED8-05FB-284C8F38D063}"/>
                  </a:ext>
                </a:extLst>
              </p:cNvPr>
              <p:cNvSpPr/>
              <p:nvPr/>
            </p:nvSpPr>
            <p:spPr>
              <a:xfrm>
                <a:off x="5688331" y="5711189"/>
                <a:ext cx="26669" cy="19050"/>
              </a:xfrm>
              <a:custGeom>
                <a:avLst/>
                <a:gdLst>
                  <a:gd name="connsiteX0" fmla="*/ 15240 w 26669"/>
                  <a:gd name="connsiteY0" fmla="*/ 19050 h 19050"/>
                  <a:gd name="connsiteX1" fmla="*/ 0 w 26669"/>
                  <a:gd name="connsiteY1" fmla="*/ 7620 h 19050"/>
                  <a:gd name="connsiteX2" fmla="*/ 15240 w 26669"/>
                  <a:gd name="connsiteY2" fmla="*/ 0 h 19050"/>
                  <a:gd name="connsiteX3" fmla="*/ 26670 w 26669"/>
                  <a:gd name="connsiteY3" fmla="*/ 11430 h 19050"/>
                  <a:gd name="connsiteX4" fmla="*/ 15240 w 26669"/>
                  <a:gd name="connsiteY4" fmla="*/ 1905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19050">
                    <a:moveTo>
                      <a:pt x="15240" y="19050"/>
                    </a:moveTo>
                    <a:cubicBezTo>
                      <a:pt x="7620" y="15240"/>
                      <a:pt x="0" y="11430"/>
                      <a:pt x="0" y="7620"/>
                    </a:cubicBezTo>
                    <a:cubicBezTo>
                      <a:pt x="0" y="0"/>
                      <a:pt x="11430" y="0"/>
                      <a:pt x="15240" y="0"/>
                    </a:cubicBezTo>
                    <a:cubicBezTo>
                      <a:pt x="22860" y="0"/>
                      <a:pt x="26670" y="3810"/>
                      <a:pt x="26670" y="11430"/>
                    </a:cubicBezTo>
                    <a:cubicBezTo>
                      <a:pt x="26670" y="11430"/>
                      <a:pt x="22860" y="19050"/>
                      <a:pt x="15240" y="19050"/>
                    </a:cubicBezTo>
                    <a:close/>
                  </a:path>
                </a:pathLst>
              </a:custGeom>
              <a:solidFill>
                <a:srgbClr val="AAF08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08" name="Freeform: Shape 1807">
                <a:extLst>
                  <a:ext uri="{FF2B5EF4-FFF2-40B4-BE49-F238E27FC236}">
                    <a16:creationId xmlns:a16="http://schemas.microsoft.com/office/drawing/2014/main" id="{80FFB97C-67FA-46AC-73A6-CDE2BC2E28A6}"/>
                  </a:ext>
                </a:extLst>
              </p:cNvPr>
              <p:cNvSpPr/>
              <p:nvPr/>
            </p:nvSpPr>
            <p:spPr>
              <a:xfrm>
                <a:off x="4255770" y="5878830"/>
                <a:ext cx="35868" cy="15583"/>
              </a:xfrm>
              <a:custGeom>
                <a:avLst/>
                <a:gdLst>
                  <a:gd name="connsiteX0" fmla="*/ 0 w 35868"/>
                  <a:gd name="connsiteY0" fmla="*/ 11430 h 15583"/>
                  <a:gd name="connsiteX1" fmla="*/ 3810 w 35868"/>
                  <a:gd name="connsiteY1" fmla="*/ 7620 h 15583"/>
                  <a:gd name="connsiteX2" fmla="*/ 30480 w 35868"/>
                  <a:gd name="connsiteY2" fmla="*/ 0 h 15583"/>
                  <a:gd name="connsiteX3" fmla="*/ 34290 w 35868"/>
                  <a:gd name="connsiteY3" fmla="*/ 7620 h 15583"/>
                  <a:gd name="connsiteX4" fmla="*/ 0 w 35868"/>
                  <a:gd name="connsiteY4" fmla="*/ 11430 h 15583"/>
                  <a:gd name="connsiteX5" fmla="*/ 0 w 35868"/>
                  <a:gd name="connsiteY5" fmla="*/ 11430 h 15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868" h="15583">
                    <a:moveTo>
                      <a:pt x="0" y="11430"/>
                    </a:moveTo>
                    <a:cubicBezTo>
                      <a:pt x="0" y="11430"/>
                      <a:pt x="3810" y="7620"/>
                      <a:pt x="3810" y="7620"/>
                    </a:cubicBezTo>
                    <a:cubicBezTo>
                      <a:pt x="11430" y="3810"/>
                      <a:pt x="22860" y="0"/>
                      <a:pt x="30480" y="0"/>
                    </a:cubicBezTo>
                    <a:cubicBezTo>
                      <a:pt x="34290" y="0"/>
                      <a:pt x="38100" y="3810"/>
                      <a:pt x="34290" y="7620"/>
                    </a:cubicBezTo>
                    <a:cubicBezTo>
                      <a:pt x="34290" y="15240"/>
                      <a:pt x="11430" y="19050"/>
                      <a:pt x="0" y="11430"/>
                    </a:cubicBezTo>
                    <a:cubicBezTo>
                      <a:pt x="3810" y="11430"/>
                      <a:pt x="0" y="11430"/>
                      <a:pt x="0" y="11430"/>
                    </a:cubicBezTo>
                    <a:close/>
                  </a:path>
                </a:pathLst>
              </a:custGeom>
              <a:solidFill>
                <a:srgbClr val="BDF3A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09" name="Freeform: Shape 1808">
                <a:extLst>
                  <a:ext uri="{FF2B5EF4-FFF2-40B4-BE49-F238E27FC236}">
                    <a16:creationId xmlns:a16="http://schemas.microsoft.com/office/drawing/2014/main" id="{DAF7B7B6-2486-BE5F-31D3-E451C7FE9B3F}"/>
                  </a:ext>
                </a:extLst>
              </p:cNvPr>
              <p:cNvSpPr/>
              <p:nvPr/>
            </p:nvSpPr>
            <p:spPr>
              <a:xfrm>
                <a:off x="6652261" y="4762500"/>
                <a:ext cx="30479" cy="20063"/>
              </a:xfrm>
              <a:custGeom>
                <a:avLst/>
                <a:gdLst>
                  <a:gd name="connsiteX0" fmla="*/ 0 w 30479"/>
                  <a:gd name="connsiteY0" fmla="*/ 7620 h 20063"/>
                  <a:gd name="connsiteX1" fmla="*/ 15240 w 30479"/>
                  <a:gd name="connsiteY1" fmla="*/ 0 h 20063"/>
                  <a:gd name="connsiteX2" fmla="*/ 30480 w 30479"/>
                  <a:gd name="connsiteY2" fmla="*/ 7620 h 20063"/>
                  <a:gd name="connsiteX3" fmla="*/ 15240 w 30479"/>
                  <a:gd name="connsiteY3" fmla="*/ 19050 h 20063"/>
                  <a:gd name="connsiteX4" fmla="*/ 0 w 30479"/>
                  <a:gd name="connsiteY4" fmla="*/ 7620 h 20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79" h="20063">
                    <a:moveTo>
                      <a:pt x="0" y="7620"/>
                    </a:moveTo>
                    <a:cubicBezTo>
                      <a:pt x="0" y="0"/>
                      <a:pt x="7620" y="0"/>
                      <a:pt x="15240" y="0"/>
                    </a:cubicBezTo>
                    <a:cubicBezTo>
                      <a:pt x="22860" y="0"/>
                      <a:pt x="30480" y="0"/>
                      <a:pt x="30480" y="7620"/>
                    </a:cubicBezTo>
                    <a:cubicBezTo>
                      <a:pt x="30480" y="15240"/>
                      <a:pt x="26670" y="19050"/>
                      <a:pt x="15240" y="19050"/>
                    </a:cubicBezTo>
                    <a:cubicBezTo>
                      <a:pt x="3810" y="22860"/>
                      <a:pt x="3810" y="15240"/>
                      <a:pt x="0" y="7620"/>
                    </a:cubicBezTo>
                    <a:close/>
                  </a:path>
                </a:pathLst>
              </a:custGeom>
              <a:solidFill>
                <a:srgbClr val="B5F29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10" name="Freeform: Shape 1809">
                <a:extLst>
                  <a:ext uri="{FF2B5EF4-FFF2-40B4-BE49-F238E27FC236}">
                    <a16:creationId xmlns:a16="http://schemas.microsoft.com/office/drawing/2014/main" id="{3BD42F82-B633-8B16-D3FD-419C842EA1D3}"/>
                  </a:ext>
                </a:extLst>
              </p:cNvPr>
              <p:cNvSpPr/>
              <p:nvPr/>
            </p:nvSpPr>
            <p:spPr>
              <a:xfrm>
                <a:off x="6892290" y="4411980"/>
                <a:ext cx="26670" cy="19050"/>
              </a:xfrm>
              <a:custGeom>
                <a:avLst/>
                <a:gdLst>
                  <a:gd name="connsiteX0" fmla="*/ 11430 w 26670"/>
                  <a:gd name="connsiteY0" fmla="*/ 19050 h 19050"/>
                  <a:gd name="connsiteX1" fmla="*/ 0 w 26670"/>
                  <a:gd name="connsiteY1" fmla="*/ 7620 h 19050"/>
                  <a:gd name="connsiteX2" fmla="*/ 11430 w 26670"/>
                  <a:gd name="connsiteY2" fmla="*/ 0 h 19050"/>
                  <a:gd name="connsiteX3" fmla="*/ 26670 w 26670"/>
                  <a:gd name="connsiteY3" fmla="*/ 11430 h 19050"/>
                  <a:gd name="connsiteX4" fmla="*/ 11430 w 26670"/>
                  <a:gd name="connsiteY4" fmla="*/ 1905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19050">
                    <a:moveTo>
                      <a:pt x="11430" y="19050"/>
                    </a:moveTo>
                    <a:cubicBezTo>
                      <a:pt x="3810" y="19050"/>
                      <a:pt x="0" y="15240"/>
                      <a:pt x="0" y="7620"/>
                    </a:cubicBezTo>
                    <a:cubicBezTo>
                      <a:pt x="0" y="0"/>
                      <a:pt x="3810" y="0"/>
                      <a:pt x="11430" y="0"/>
                    </a:cubicBezTo>
                    <a:cubicBezTo>
                      <a:pt x="19050" y="0"/>
                      <a:pt x="26670" y="7620"/>
                      <a:pt x="26670" y="11430"/>
                    </a:cubicBezTo>
                    <a:cubicBezTo>
                      <a:pt x="26670" y="15240"/>
                      <a:pt x="19050" y="19050"/>
                      <a:pt x="11430" y="19050"/>
                    </a:cubicBezTo>
                    <a:close/>
                  </a:path>
                </a:pathLst>
              </a:custGeom>
              <a:solidFill>
                <a:srgbClr val="DCF9D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11" name="Freeform: Shape 1810">
                <a:extLst>
                  <a:ext uri="{FF2B5EF4-FFF2-40B4-BE49-F238E27FC236}">
                    <a16:creationId xmlns:a16="http://schemas.microsoft.com/office/drawing/2014/main" id="{6E9D5259-9B12-A630-10C3-B7F93BBEFB4A}"/>
                  </a:ext>
                </a:extLst>
              </p:cNvPr>
              <p:cNvSpPr/>
              <p:nvPr/>
            </p:nvSpPr>
            <p:spPr>
              <a:xfrm>
                <a:off x="5955031" y="4961169"/>
                <a:ext cx="32058" cy="22310"/>
              </a:xfrm>
              <a:custGeom>
                <a:avLst/>
                <a:gdLst>
                  <a:gd name="connsiteX0" fmla="*/ 0 w 32058"/>
                  <a:gd name="connsiteY0" fmla="*/ 3260 h 22310"/>
                  <a:gd name="connsiteX1" fmla="*/ 0 w 32058"/>
                  <a:gd name="connsiteY1" fmla="*/ 3260 h 22310"/>
                  <a:gd name="connsiteX2" fmla="*/ 26670 w 32058"/>
                  <a:gd name="connsiteY2" fmla="*/ 7070 h 22310"/>
                  <a:gd name="connsiteX3" fmla="*/ 30480 w 32058"/>
                  <a:gd name="connsiteY3" fmla="*/ 18500 h 22310"/>
                  <a:gd name="connsiteX4" fmla="*/ 22860 w 32058"/>
                  <a:gd name="connsiteY4" fmla="*/ 22310 h 22310"/>
                  <a:gd name="connsiteX5" fmla="*/ 0 w 32058"/>
                  <a:gd name="connsiteY5" fmla="*/ 3260 h 2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58" h="22310">
                    <a:moveTo>
                      <a:pt x="0" y="3260"/>
                    </a:moveTo>
                    <a:cubicBezTo>
                      <a:pt x="0" y="3260"/>
                      <a:pt x="0" y="-550"/>
                      <a:pt x="0" y="3260"/>
                    </a:cubicBezTo>
                    <a:cubicBezTo>
                      <a:pt x="11430" y="-4359"/>
                      <a:pt x="19050" y="3260"/>
                      <a:pt x="26670" y="7070"/>
                    </a:cubicBezTo>
                    <a:cubicBezTo>
                      <a:pt x="30480" y="7070"/>
                      <a:pt x="34290" y="14691"/>
                      <a:pt x="30480" y="18500"/>
                    </a:cubicBezTo>
                    <a:cubicBezTo>
                      <a:pt x="30480" y="22310"/>
                      <a:pt x="26670" y="22310"/>
                      <a:pt x="22860" y="22310"/>
                    </a:cubicBezTo>
                    <a:cubicBezTo>
                      <a:pt x="15240" y="22310"/>
                      <a:pt x="0" y="10880"/>
                      <a:pt x="0" y="3260"/>
                    </a:cubicBezTo>
                    <a:close/>
                  </a:path>
                </a:pathLst>
              </a:custGeom>
              <a:solidFill>
                <a:srgbClr val="AFF19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12" name="Freeform: Shape 1811">
                <a:extLst>
                  <a:ext uri="{FF2B5EF4-FFF2-40B4-BE49-F238E27FC236}">
                    <a16:creationId xmlns:a16="http://schemas.microsoft.com/office/drawing/2014/main" id="{98F2FD75-9672-8A12-5D5E-C801E7B5EB19}"/>
                  </a:ext>
                </a:extLst>
              </p:cNvPr>
              <p:cNvSpPr/>
              <p:nvPr/>
            </p:nvSpPr>
            <p:spPr>
              <a:xfrm>
                <a:off x="6865620" y="5521642"/>
                <a:ext cx="30480" cy="23601"/>
              </a:xfrm>
              <a:custGeom>
                <a:avLst/>
                <a:gdLst>
                  <a:gd name="connsiteX0" fmla="*/ 30480 w 30480"/>
                  <a:gd name="connsiteY0" fmla="*/ 21908 h 23601"/>
                  <a:gd name="connsiteX1" fmla="*/ 11430 w 30480"/>
                  <a:gd name="connsiteY1" fmla="*/ 21908 h 23601"/>
                  <a:gd name="connsiteX2" fmla="*/ 0 w 30480"/>
                  <a:gd name="connsiteY2" fmla="*/ 14288 h 23601"/>
                  <a:gd name="connsiteX3" fmla="*/ 7620 w 30480"/>
                  <a:gd name="connsiteY3" fmla="*/ 2858 h 23601"/>
                  <a:gd name="connsiteX4" fmla="*/ 22860 w 30480"/>
                  <a:gd name="connsiteY4" fmla="*/ 2858 h 23601"/>
                  <a:gd name="connsiteX5" fmla="*/ 30480 w 30480"/>
                  <a:gd name="connsiteY5" fmla="*/ 21908 h 2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80" h="23601">
                    <a:moveTo>
                      <a:pt x="30480" y="21908"/>
                    </a:moveTo>
                    <a:cubicBezTo>
                      <a:pt x="22860" y="25718"/>
                      <a:pt x="19050" y="21908"/>
                      <a:pt x="11430" y="21908"/>
                    </a:cubicBezTo>
                    <a:cubicBezTo>
                      <a:pt x="7620" y="21908"/>
                      <a:pt x="3810" y="18097"/>
                      <a:pt x="0" y="14288"/>
                    </a:cubicBezTo>
                    <a:cubicBezTo>
                      <a:pt x="0" y="10478"/>
                      <a:pt x="3810" y="6668"/>
                      <a:pt x="7620" y="2858"/>
                    </a:cubicBezTo>
                    <a:cubicBezTo>
                      <a:pt x="11430" y="-953"/>
                      <a:pt x="19050" y="-953"/>
                      <a:pt x="22860" y="2858"/>
                    </a:cubicBezTo>
                    <a:cubicBezTo>
                      <a:pt x="26670" y="6668"/>
                      <a:pt x="30480" y="14288"/>
                      <a:pt x="30480" y="21908"/>
                    </a:cubicBezTo>
                    <a:close/>
                  </a:path>
                </a:pathLst>
              </a:custGeom>
              <a:solidFill>
                <a:srgbClr val="A5EF8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13" name="Freeform: Shape 1812">
                <a:extLst>
                  <a:ext uri="{FF2B5EF4-FFF2-40B4-BE49-F238E27FC236}">
                    <a16:creationId xmlns:a16="http://schemas.microsoft.com/office/drawing/2014/main" id="{203A44AF-B706-11E8-99BD-CCAA067FF589}"/>
                  </a:ext>
                </a:extLst>
              </p:cNvPr>
              <p:cNvSpPr/>
              <p:nvPr/>
            </p:nvSpPr>
            <p:spPr>
              <a:xfrm>
                <a:off x="4320541" y="4918710"/>
                <a:ext cx="26669" cy="19050"/>
              </a:xfrm>
              <a:custGeom>
                <a:avLst/>
                <a:gdLst>
                  <a:gd name="connsiteX0" fmla="*/ 0 w 26669"/>
                  <a:gd name="connsiteY0" fmla="*/ 7620 h 19050"/>
                  <a:gd name="connsiteX1" fmla="*/ 11430 w 26669"/>
                  <a:gd name="connsiteY1" fmla="*/ 0 h 19050"/>
                  <a:gd name="connsiteX2" fmla="*/ 26670 w 26669"/>
                  <a:gd name="connsiteY2" fmla="*/ 11430 h 19050"/>
                  <a:gd name="connsiteX3" fmla="*/ 15240 w 26669"/>
                  <a:gd name="connsiteY3" fmla="*/ 19050 h 19050"/>
                  <a:gd name="connsiteX4" fmla="*/ 0 w 26669"/>
                  <a:gd name="connsiteY4" fmla="*/ 762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19050">
                    <a:moveTo>
                      <a:pt x="0" y="7620"/>
                    </a:moveTo>
                    <a:cubicBezTo>
                      <a:pt x="0" y="0"/>
                      <a:pt x="7620" y="0"/>
                      <a:pt x="11430" y="0"/>
                    </a:cubicBezTo>
                    <a:cubicBezTo>
                      <a:pt x="19050" y="0"/>
                      <a:pt x="26670" y="3810"/>
                      <a:pt x="26670" y="11430"/>
                    </a:cubicBezTo>
                    <a:cubicBezTo>
                      <a:pt x="26670" y="19050"/>
                      <a:pt x="19050" y="19050"/>
                      <a:pt x="15240" y="19050"/>
                    </a:cubicBezTo>
                    <a:cubicBezTo>
                      <a:pt x="7620" y="19050"/>
                      <a:pt x="0" y="15240"/>
                      <a:pt x="0" y="7620"/>
                    </a:cubicBezTo>
                    <a:close/>
                  </a:path>
                </a:pathLst>
              </a:custGeom>
              <a:solidFill>
                <a:srgbClr val="D4F7C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14" name="Freeform: Shape 1813">
                <a:extLst>
                  <a:ext uri="{FF2B5EF4-FFF2-40B4-BE49-F238E27FC236}">
                    <a16:creationId xmlns:a16="http://schemas.microsoft.com/office/drawing/2014/main" id="{87F7C70B-3C6C-43F2-B2DF-021F467B4804}"/>
                  </a:ext>
                </a:extLst>
              </p:cNvPr>
              <p:cNvSpPr/>
              <p:nvPr/>
            </p:nvSpPr>
            <p:spPr>
              <a:xfrm>
                <a:off x="5791201" y="4869180"/>
                <a:ext cx="23873" cy="26669"/>
              </a:xfrm>
              <a:custGeom>
                <a:avLst/>
                <a:gdLst>
                  <a:gd name="connsiteX0" fmla="*/ 0 w 23873"/>
                  <a:gd name="connsiteY0" fmla="*/ 7620 h 26669"/>
                  <a:gd name="connsiteX1" fmla="*/ 11430 w 23873"/>
                  <a:gd name="connsiteY1" fmla="*/ 0 h 26669"/>
                  <a:gd name="connsiteX2" fmla="*/ 22860 w 23873"/>
                  <a:gd name="connsiteY2" fmla="*/ 15240 h 26669"/>
                  <a:gd name="connsiteX3" fmla="*/ 11430 w 23873"/>
                  <a:gd name="connsiteY3" fmla="*/ 26670 h 26669"/>
                  <a:gd name="connsiteX4" fmla="*/ 0 w 23873"/>
                  <a:gd name="connsiteY4" fmla="*/ 7620 h 26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73" h="26669">
                    <a:moveTo>
                      <a:pt x="0" y="7620"/>
                    </a:moveTo>
                    <a:cubicBezTo>
                      <a:pt x="0" y="3810"/>
                      <a:pt x="3810" y="0"/>
                      <a:pt x="11430" y="0"/>
                    </a:cubicBezTo>
                    <a:cubicBezTo>
                      <a:pt x="19050" y="0"/>
                      <a:pt x="26670" y="7620"/>
                      <a:pt x="22860" y="15240"/>
                    </a:cubicBezTo>
                    <a:cubicBezTo>
                      <a:pt x="22860" y="19050"/>
                      <a:pt x="19050" y="26670"/>
                      <a:pt x="11430" y="26670"/>
                    </a:cubicBezTo>
                    <a:cubicBezTo>
                      <a:pt x="7620" y="22860"/>
                      <a:pt x="0" y="15240"/>
                      <a:pt x="0" y="7620"/>
                    </a:cubicBezTo>
                    <a:close/>
                  </a:path>
                </a:pathLst>
              </a:custGeom>
              <a:solidFill>
                <a:srgbClr val="BFF4A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15" name="Freeform: Shape 1814">
                <a:extLst>
                  <a:ext uri="{FF2B5EF4-FFF2-40B4-BE49-F238E27FC236}">
                    <a16:creationId xmlns:a16="http://schemas.microsoft.com/office/drawing/2014/main" id="{0A8543D7-8C33-8DF0-85CD-A665C947E4B9}"/>
                  </a:ext>
                </a:extLst>
              </p:cNvPr>
              <p:cNvSpPr/>
              <p:nvPr/>
            </p:nvSpPr>
            <p:spPr>
              <a:xfrm>
                <a:off x="5877336" y="4998719"/>
                <a:ext cx="28164" cy="28164"/>
              </a:xfrm>
              <a:custGeom>
                <a:avLst/>
                <a:gdLst>
                  <a:gd name="connsiteX0" fmla="*/ 12925 w 28164"/>
                  <a:gd name="connsiteY0" fmla="*/ 0 h 28164"/>
                  <a:gd name="connsiteX1" fmla="*/ 28165 w 28164"/>
                  <a:gd name="connsiteY1" fmla="*/ 7620 h 28164"/>
                  <a:gd name="connsiteX2" fmla="*/ 20545 w 28164"/>
                  <a:gd name="connsiteY2" fmla="*/ 19050 h 28164"/>
                  <a:gd name="connsiteX3" fmla="*/ 9115 w 28164"/>
                  <a:gd name="connsiteY3" fmla="*/ 26670 h 28164"/>
                  <a:gd name="connsiteX4" fmla="*/ 1495 w 28164"/>
                  <a:gd name="connsiteY4" fmla="*/ 11430 h 28164"/>
                  <a:gd name="connsiteX5" fmla="*/ 12925 w 28164"/>
                  <a:gd name="connsiteY5" fmla="*/ 0 h 28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164" h="28164">
                    <a:moveTo>
                      <a:pt x="12925" y="0"/>
                    </a:moveTo>
                    <a:cubicBezTo>
                      <a:pt x="12925" y="7620"/>
                      <a:pt x="20545" y="7620"/>
                      <a:pt x="28165" y="7620"/>
                    </a:cubicBezTo>
                    <a:cubicBezTo>
                      <a:pt x="28165" y="11430"/>
                      <a:pt x="16735" y="11430"/>
                      <a:pt x="20545" y="19050"/>
                    </a:cubicBezTo>
                    <a:cubicBezTo>
                      <a:pt x="24354" y="26670"/>
                      <a:pt x="16735" y="30480"/>
                      <a:pt x="9115" y="26670"/>
                    </a:cubicBezTo>
                    <a:cubicBezTo>
                      <a:pt x="1495" y="22860"/>
                      <a:pt x="-2315" y="19050"/>
                      <a:pt x="1495" y="11430"/>
                    </a:cubicBezTo>
                    <a:cubicBezTo>
                      <a:pt x="1495" y="7620"/>
                      <a:pt x="5304" y="3810"/>
                      <a:pt x="12925" y="0"/>
                    </a:cubicBezTo>
                    <a:close/>
                  </a:path>
                </a:pathLst>
              </a:custGeom>
              <a:solidFill>
                <a:srgbClr val="CFF7C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16" name="Freeform: Shape 1815">
                <a:extLst>
                  <a:ext uri="{FF2B5EF4-FFF2-40B4-BE49-F238E27FC236}">
                    <a16:creationId xmlns:a16="http://schemas.microsoft.com/office/drawing/2014/main" id="{55A4F196-5A9E-259C-45B6-0781EA49DDBC}"/>
                  </a:ext>
                </a:extLst>
              </p:cNvPr>
              <p:cNvSpPr/>
              <p:nvPr/>
            </p:nvSpPr>
            <p:spPr>
              <a:xfrm>
                <a:off x="1539241" y="5479732"/>
                <a:ext cx="32058" cy="18097"/>
              </a:xfrm>
              <a:custGeom>
                <a:avLst/>
                <a:gdLst>
                  <a:gd name="connsiteX0" fmla="*/ 0 w 32058"/>
                  <a:gd name="connsiteY0" fmla="*/ 2857 h 18097"/>
                  <a:gd name="connsiteX1" fmla="*/ 26670 w 32058"/>
                  <a:gd name="connsiteY1" fmla="*/ 2857 h 18097"/>
                  <a:gd name="connsiteX2" fmla="*/ 30480 w 32058"/>
                  <a:gd name="connsiteY2" fmla="*/ 14287 h 18097"/>
                  <a:gd name="connsiteX3" fmla="*/ 19050 w 32058"/>
                  <a:gd name="connsiteY3" fmla="*/ 18098 h 18097"/>
                  <a:gd name="connsiteX4" fmla="*/ 0 w 32058"/>
                  <a:gd name="connsiteY4" fmla="*/ 2857 h 18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58" h="18097">
                    <a:moveTo>
                      <a:pt x="0" y="2857"/>
                    </a:moveTo>
                    <a:cubicBezTo>
                      <a:pt x="11430" y="-952"/>
                      <a:pt x="19050" y="-952"/>
                      <a:pt x="26670" y="2857"/>
                    </a:cubicBezTo>
                    <a:cubicBezTo>
                      <a:pt x="30480" y="6667"/>
                      <a:pt x="34290" y="10478"/>
                      <a:pt x="30480" y="14287"/>
                    </a:cubicBezTo>
                    <a:cubicBezTo>
                      <a:pt x="30480" y="18098"/>
                      <a:pt x="22860" y="18098"/>
                      <a:pt x="19050" y="18098"/>
                    </a:cubicBezTo>
                    <a:cubicBezTo>
                      <a:pt x="11430" y="14287"/>
                      <a:pt x="0" y="14287"/>
                      <a:pt x="0" y="2857"/>
                    </a:cubicBezTo>
                    <a:close/>
                  </a:path>
                </a:pathLst>
              </a:custGeom>
              <a:solidFill>
                <a:srgbClr val="CFF7C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17" name="Freeform: Shape 1816">
                <a:extLst>
                  <a:ext uri="{FF2B5EF4-FFF2-40B4-BE49-F238E27FC236}">
                    <a16:creationId xmlns:a16="http://schemas.microsoft.com/office/drawing/2014/main" id="{FFF59622-5140-AE62-95A4-939207096766}"/>
                  </a:ext>
                </a:extLst>
              </p:cNvPr>
              <p:cNvSpPr/>
              <p:nvPr/>
            </p:nvSpPr>
            <p:spPr>
              <a:xfrm>
                <a:off x="7852411" y="4791401"/>
                <a:ext cx="39677" cy="24438"/>
              </a:xfrm>
              <a:custGeom>
                <a:avLst/>
                <a:gdLst>
                  <a:gd name="connsiteX0" fmla="*/ 0 w 39677"/>
                  <a:gd name="connsiteY0" fmla="*/ 16818 h 24438"/>
                  <a:gd name="connsiteX1" fmla="*/ 7620 w 39677"/>
                  <a:gd name="connsiteY1" fmla="*/ 9198 h 24438"/>
                  <a:gd name="connsiteX2" fmla="*/ 26670 w 39677"/>
                  <a:gd name="connsiteY2" fmla="*/ 1578 h 24438"/>
                  <a:gd name="connsiteX3" fmla="*/ 38100 w 39677"/>
                  <a:gd name="connsiteY3" fmla="*/ 5388 h 24438"/>
                  <a:gd name="connsiteX4" fmla="*/ 34290 w 39677"/>
                  <a:gd name="connsiteY4" fmla="*/ 13008 h 24438"/>
                  <a:gd name="connsiteX5" fmla="*/ 15240 w 39677"/>
                  <a:gd name="connsiteY5" fmla="*/ 24438 h 24438"/>
                  <a:gd name="connsiteX6" fmla="*/ 0 w 39677"/>
                  <a:gd name="connsiteY6" fmla="*/ 16818 h 24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77" h="24438">
                    <a:moveTo>
                      <a:pt x="0" y="16818"/>
                    </a:moveTo>
                    <a:cubicBezTo>
                      <a:pt x="0" y="13008"/>
                      <a:pt x="3810" y="9198"/>
                      <a:pt x="7620" y="9198"/>
                    </a:cubicBezTo>
                    <a:cubicBezTo>
                      <a:pt x="15240" y="9198"/>
                      <a:pt x="19050" y="5388"/>
                      <a:pt x="26670" y="1578"/>
                    </a:cubicBezTo>
                    <a:cubicBezTo>
                      <a:pt x="30480" y="-2232"/>
                      <a:pt x="34290" y="1578"/>
                      <a:pt x="38100" y="5388"/>
                    </a:cubicBezTo>
                    <a:cubicBezTo>
                      <a:pt x="41910" y="9198"/>
                      <a:pt x="38100" y="13008"/>
                      <a:pt x="34290" y="13008"/>
                    </a:cubicBezTo>
                    <a:cubicBezTo>
                      <a:pt x="26670" y="13008"/>
                      <a:pt x="22860" y="20628"/>
                      <a:pt x="15240" y="24438"/>
                    </a:cubicBezTo>
                    <a:cubicBezTo>
                      <a:pt x="3810" y="24438"/>
                      <a:pt x="0" y="20628"/>
                      <a:pt x="0" y="16818"/>
                    </a:cubicBezTo>
                    <a:close/>
                  </a:path>
                </a:pathLst>
              </a:custGeom>
              <a:solidFill>
                <a:srgbClr val="C1F4A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18" name="Freeform: Shape 1817">
                <a:extLst>
                  <a:ext uri="{FF2B5EF4-FFF2-40B4-BE49-F238E27FC236}">
                    <a16:creationId xmlns:a16="http://schemas.microsoft.com/office/drawing/2014/main" id="{BBD587B3-5C89-2D4A-EDEF-8C168B402C5E}"/>
                  </a:ext>
                </a:extLst>
              </p:cNvPr>
              <p:cNvSpPr/>
              <p:nvPr/>
            </p:nvSpPr>
            <p:spPr>
              <a:xfrm>
                <a:off x="2059632" y="5865821"/>
                <a:ext cx="35868" cy="21217"/>
              </a:xfrm>
              <a:custGeom>
                <a:avLst/>
                <a:gdLst>
                  <a:gd name="connsiteX0" fmla="*/ 35868 w 35868"/>
                  <a:gd name="connsiteY0" fmla="*/ 5388 h 21217"/>
                  <a:gd name="connsiteX1" fmla="*/ 24438 w 35868"/>
                  <a:gd name="connsiteY1" fmla="*/ 16818 h 21217"/>
                  <a:gd name="connsiteX2" fmla="*/ 5388 w 35868"/>
                  <a:gd name="connsiteY2" fmla="*/ 16818 h 21217"/>
                  <a:gd name="connsiteX3" fmla="*/ 1578 w 35868"/>
                  <a:gd name="connsiteY3" fmla="*/ 5388 h 21217"/>
                  <a:gd name="connsiteX4" fmla="*/ 16818 w 35868"/>
                  <a:gd name="connsiteY4" fmla="*/ 1578 h 21217"/>
                  <a:gd name="connsiteX5" fmla="*/ 28248 w 35868"/>
                  <a:gd name="connsiteY5" fmla="*/ 5388 h 21217"/>
                  <a:gd name="connsiteX6" fmla="*/ 35868 w 35868"/>
                  <a:gd name="connsiteY6" fmla="*/ 5388 h 21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68" h="21217">
                    <a:moveTo>
                      <a:pt x="35868" y="5388"/>
                    </a:moveTo>
                    <a:cubicBezTo>
                      <a:pt x="28248" y="9198"/>
                      <a:pt x="32058" y="13008"/>
                      <a:pt x="24438" y="16818"/>
                    </a:cubicBezTo>
                    <a:cubicBezTo>
                      <a:pt x="16818" y="20628"/>
                      <a:pt x="13008" y="24438"/>
                      <a:pt x="5388" y="16818"/>
                    </a:cubicBezTo>
                    <a:cubicBezTo>
                      <a:pt x="1578" y="13008"/>
                      <a:pt x="-2232" y="9198"/>
                      <a:pt x="1578" y="5388"/>
                    </a:cubicBezTo>
                    <a:cubicBezTo>
                      <a:pt x="5388" y="1578"/>
                      <a:pt x="9198" y="-2232"/>
                      <a:pt x="16818" y="1578"/>
                    </a:cubicBezTo>
                    <a:cubicBezTo>
                      <a:pt x="20628" y="1578"/>
                      <a:pt x="24438" y="1578"/>
                      <a:pt x="28248" y="5388"/>
                    </a:cubicBezTo>
                    <a:cubicBezTo>
                      <a:pt x="35868" y="5388"/>
                      <a:pt x="35868" y="5388"/>
                      <a:pt x="35868" y="5388"/>
                    </a:cubicBezTo>
                    <a:close/>
                  </a:path>
                </a:pathLst>
              </a:custGeom>
              <a:solidFill>
                <a:srgbClr val="BCF3A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19" name="Freeform: Shape 1818">
                <a:extLst>
                  <a:ext uri="{FF2B5EF4-FFF2-40B4-BE49-F238E27FC236}">
                    <a16:creationId xmlns:a16="http://schemas.microsoft.com/office/drawing/2014/main" id="{1FB041C7-A92E-CD69-9CEF-F16EE79FA8E1}"/>
                  </a:ext>
                </a:extLst>
              </p:cNvPr>
              <p:cNvSpPr/>
              <p:nvPr/>
            </p:nvSpPr>
            <p:spPr>
              <a:xfrm>
                <a:off x="5173981" y="5384482"/>
                <a:ext cx="31246" cy="20599"/>
              </a:xfrm>
              <a:custGeom>
                <a:avLst/>
                <a:gdLst>
                  <a:gd name="connsiteX0" fmla="*/ 0 w 31246"/>
                  <a:gd name="connsiteY0" fmla="*/ 14287 h 20599"/>
                  <a:gd name="connsiteX1" fmla="*/ 15240 w 31246"/>
                  <a:gd name="connsiteY1" fmla="*/ 2857 h 20599"/>
                  <a:gd name="connsiteX2" fmla="*/ 30480 w 31246"/>
                  <a:gd name="connsiteY2" fmla="*/ 2857 h 20599"/>
                  <a:gd name="connsiteX3" fmla="*/ 30480 w 31246"/>
                  <a:gd name="connsiteY3" fmla="*/ 2857 h 20599"/>
                  <a:gd name="connsiteX4" fmla="*/ 19050 w 31246"/>
                  <a:gd name="connsiteY4" fmla="*/ 18098 h 20599"/>
                  <a:gd name="connsiteX5" fmla="*/ 0 w 31246"/>
                  <a:gd name="connsiteY5" fmla="*/ 14287 h 20599"/>
                  <a:gd name="connsiteX6" fmla="*/ 0 w 31246"/>
                  <a:gd name="connsiteY6" fmla="*/ 14287 h 2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46" h="20599">
                    <a:moveTo>
                      <a:pt x="0" y="14287"/>
                    </a:moveTo>
                    <a:cubicBezTo>
                      <a:pt x="0" y="6667"/>
                      <a:pt x="11430" y="6667"/>
                      <a:pt x="15240" y="2857"/>
                    </a:cubicBezTo>
                    <a:cubicBezTo>
                      <a:pt x="19050" y="-952"/>
                      <a:pt x="26670" y="-952"/>
                      <a:pt x="30480" y="2857"/>
                    </a:cubicBezTo>
                    <a:cubicBezTo>
                      <a:pt x="30480" y="2857"/>
                      <a:pt x="30480" y="2857"/>
                      <a:pt x="30480" y="2857"/>
                    </a:cubicBezTo>
                    <a:cubicBezTo>
                      <a:pt x="34290" y="10478"/>
                      <a:pt x="22860" y="14287"/>
                      <a:pt x="19050" y="18098"/>
                    </a:cubicBezTo>
                    <a:cubicBezTo>
                      <a:pt x="11430" y="21907"/>
                      <a:pt x="3810" y="21907"/>
                      <a:pt x="0" y="14287"/>
                    </a:cubicBezTo>
                    <a:cubicBezTo>
                      <a:pt x="0" y="14287"/>
                      <a:pt x="0" y="14287"/>
                      <a:pt x="0" y="14287"/>
                    </a:cubicBezTo>
                    <a:close/>
                  </a:path>
                </a:pathLst>
              </a:custGeom>
              <a:solidFill>
                <a:srgbClr val="B4F29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20" name="Freeform: Shape 1819">
                <a:extLst>
                  <a:ext uri="{FF2B5EF4-FFF2-40B4-BE49-F238E27FC236}">
                    <a16:creationId xmlns:a16="http://schemas.microsoft.com/office/drawing/2014/main" id="{DBFB8642-558A-73A8-CD1C-F92EE1A5C71F}"/>
                  </a:ext>
                </a:extLst>
              </p:cNvPr>
              <p:cNvSpPr/>
              <p:nvPr/>
            </p:nvSpPr>
            <p:spPr>
              <a:xfrm>
                <a:off x="8134351" y="4236719"/>
                <a:ext cx="27683" cy="22860"/>
              </a:xfrm>
              <a:custGeom>
                <a:avLst/>
                <a:gdLst>
                  <a:gd name="connsiteX0" fmla="*/ 15240 w 27683"/>
                  <a:gd name="connsiteY0" fmla="*/ 0 h 22860"/>
                  <a:gd name="connsiteX1" fmla="*/ 26670 w 27683"/>
                  <a:gd name="connsiteY1" fmla="*/ 7620 h 22860"/>
                  <a:gd name="connsiteX2" fmla="*/ 11430 w 27683"/>
                  <a:gd name="connsiteY2" fmla="*/ 22860 h 22860"/>
                  <a:gd name="connsiteX3" fmla="*/ 0 w 27683"/>
                  <a:gd name="connsiteY3" fmla="*/ 11430 h 22860"/>
                  <a:gd name="connsiteX4" fmla="*/ 15240 w 27683"/>
                  <a:gd name="connsiteY4" fmla="*/ 0 h 22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83" h="22860">
                    <a:moveTo>
                      <a:pt x="15240" y="0"/>
                    </a:moveTo>
                    <a:cubicBezTo>
                      <a:pt x="22860" y="0"/>
                      <a:pt x="30480" y="0"/>
                      <a:pt x="26670" y="7620"/>
                    </a:cubicBezTo>
                    <a:cubicBezTo>
                      <a:pt x="26670" y="15240"/>
                      <a:pt x="22860" y="22860"/>
                      <a:pt x="11430" y="22860"/>
                    </a:cubicBezTo>
                    <a:cubicBezTo>
                      <a:pt x="3810" y="22860"/>
                      <a:pt x="0" y="19050"/>
                      <a:pt x="0" y="11430"/>
                    </a:cubicBezTo>
                    <a:cubicBezTo>
                      <a:pt x="0" y="0"/>
                      <a:pt x="3810" y="0"/>
                      <a:pt x="15240" y="0"/>
                    </a:cubicBezTo>
                    <a:close/>
                  </a:path>
                </a:pathLst>
              </a:custGeom>
              <a:solidFill>
                <a:srgbClr val="A6EF8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21" name="Freeform: Shape 1820">
                <a:extLst>
                  <a:ext uri="{FF2B5EF4-FFF2-40B4-BE49-F238E27FC236}">
                    <a16:creationId xmlns:a16="http://schemas.microsoft.com/office/drawing/2014/main" id="{88B2CF6B-8B86-1084-C0DB-4798C68FF676}"/>
                  </a:ext>
                </a:extLst>
              </p:cNvPr>
              <p:cNvSpPr/>
              <p:nvPr/>
            </p:nvSpPr>
            <p:spPr>
              <a:xfrm>
                <a:off x="4556760" y="4076700"/>
                <a:ext cx="34290" cy="22859"/>
              </a:xfrm>
              <a:custGeom>
                <a:avLst/>
                <a:gdLst>
                  <a:gd name="connsiteX0" fmla="*/ 0 w 34290"/>
                  <a:gd name="connsiteY0" fmla="*/ 0 h 22859"/>
                  <a:gd name="connsiteX1" fmla="*/ 30480 w 34290"/>
                  <a:gd name="connsiteY1" fmla="*/ 11430 h 22859"/>
                  <a:gd name="connsiteX2" fmla="*/ 34290 w 34290"/>
                  <a:gd name="connsiteY2" fmla="*/ 19050 h 22859"/>
                  <a:gd name="connsiteX3" fmla="*/ 22860 w 34290"/>
                  <a:gd name="connsiteY3" fmla="*/ 22860 h 22859"/>
                  <a:gd name="connsiteX4" fmla="*/ 0 w 34290"/>
                  <a:gd name="connsiteY4" fmla="*/ 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22859">
                    <a:moveTo>
                      <a:pt x="0" y="0"/>
                    </a:moveTo>
                    <a:cubicBezTo>
                      <a:pt x="11430" y="3810"/>
                      <a:pt x="22860" y="3810"/>
                      <a:pt x="30480" y="11430"/>
                    </a:cubicBezTo>
                    <a:cubicBezTo>
                      <a:pt x="34290" y="15240"/>
                      <a:pt x="34290" y="19050"/>
                      <a:pt x="34290" y="19050"/>
                    </a:cubicBezTo>
                    <a:cubicBezTo>
                      <a:pt x="30480" y="22860"/>
                      <a:pt x="26670" y="22860"/>
                      <a:pt x="22860" y="22860"/>
                    </a:cubicBezTo>
                    <a:cubicBezTo>
                      <a:pt x="11430" y="19050"/>
                      <a:pt x="3810" y="11430"/>
                      <a:pt x="0" y="0"/>
                    </a:cubicBezTo>
                    <a:close/>
                  </a:path>
                </a:pathLst>
              </a:custGeom>
              <a:solidFill>
                <a:srgbClr val="A4EF8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22" name="Freeform: Shape 1821">
                <a:extLst>
                  <a:ext uri="{FF2B5EF4-FFF2-40B4-BE49-F238E27FC236}">
                    <a16:creationId xmlns:a16="http://schemas.microsoft.com/office/drawing/2014/main" id="{DE24473C-143C-4E51-619E-0DFB4DF3BB93}"/>
                  </a:ext>
                </a:extLst>
              </p:cNvPr>
              <p:cNvSpPr/>
              <p:nvPr/>
            </p:nvSpPr>
            <p:spPr>
              <a:xfrm>
                <a:off x="5330190" y="4789169"/>
                <a:ext cx="26670" cy="19050"/>
              </a:xfrm>
              <a:custGeom>
                <a:avLst/>
                <a:gdLst>
                  <a:gd name="connsiteX0" fmla="*/ 0 w 26670"/>
                  <a:gd name="connsiteY0" fmla="*/ 7620 h 19050"/>
                  <a:gd name="connsiteX1" fmla="*/ 11430 w 26670"/>
                  <a:gd name="connsiteY1" fmla="*/ 0 h 19050"/>
                  <a:gd name="connsiteX2" fmla="*/ 26670 w 26670"/>
                  <a:gd name="connsiteY2" fmla="*/ 11430 h 19050"/>
                  <a:gd name="connsiteX3" fmla="*/ 11430 w 26670"/>
                  <a:gd name="connsiteY3" fmla="*/ 19050 h 19050"/>
                  <a:gd name="connsiteX4" fmla="*/ 0 w 26670"/>
                  <a:gd name="connsiteY4" fmla="*/ 762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19050">
                    <a:moveTo>
                      <a:pt x="0" y="7620"/>
                    </a:moveTo>
                    <a:cubicBezTo>
                      <a:pt x="0" y="0"/>
                      <a:pt x="7620" y="0"/>
                      <a:pt x="11430" y="0"/>
                    </a:cubicBezTo>
                    <a:cubicBezTo>
                      <a:pt x="19050" y="0"/>
                      <a:pt x="26670" y="3810"/>
                      <a:pt x="26670" y="11430"/>
                    </a:cubicBezTo>
                    <a:cubicBezTo>
                      <a:pt x="26670" y="19050"/>
                      <a:pt x="19050" y="19050"/>
                      <a:pt x="11430" y="19050"/>
                    </a:cubicBezTo>
                    <a:cubicBezTo>
                      <a:pt x="3810" y="19050"/>
                      <a:pt x="3810" y="11430"/>
                      <a:pt x="0" y="7620"/>
                    </a:cubicBezTo>
                    <a:close/>
                  </a:path>
                </a:pathLst>
              </a:custGeom>
              <a:solidFill>
                <a:srgbClr val="CEF6B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23" name="Freeform: Shape 1822">
                <a:extLst>
                  <a:ext uri="{FF2B5EF4-FFF2-40B4-BE49-F238E27FC236}">
                    <a16:creationId xmlns:a16="http://schemas.microsoft.com/office/drawing/2014/main" id="{D6837567-37B9-3B2D-F5D6-0E05B51D6CE3}"/>
                  </a:ext>
                </a:extLst>
              </p:cNvPr>
              <p:cNvSpPr/>
              <p:nvPr/>
            </p:nvSpPr>
            <p:spPr>
              <a:xfrm>
                <a:off x="1488954" y="6057900"/>
                <a:ext cx="32250" cy="19050"/>
              </a:xfrm>
              <a:custGeom>
                <a:avLst/>
                <a:gdLst>
                  <a:gd name="connsiteX0" fmla="*/ 15997 w 32250"/>
                  <a:gd name="connsiteY0" fmla="*/ 19050 h 19050"/>
                  <a:gd name="connsiteX1" fmla="*/ 757 w 32250"/>
                  <a:gd name="connsiteY1" fmla="*/ 7620 h 19050"/>
                  <a:gd name="connsiteX2" fmla="*/ 19807 w 32250"/>
                  <a:gd name="connsiteY2" fmla="*/ 0 h 19050"/>
                  <a:gd name="connsiteX3" fmla="*/ 31237 w 32250"/>
                  <a:gd name="connsiteY3" fmla="*/ 11430 h 19050"/>
                  <a:gd name="connsiteX4" fmla="*/ 15997 w 32250"/>
                  <a:gd name="connsiteY4" fmla="*/ 1905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250" h="19050">
                    <a:moveTo>
                      <a:pt x="15997" y="19050"/>
                    </a:moveTo>
                    <a:cubicBezTo>
                      <a:pt x="8377" y="15240"/>
                      <a:pt x="-3053" y="15240"/>
                      <a:pt x="757" y="7620"/>
                    </a:cubicBezTo>
                    <a:cubicBezTo>
                      <a:pt x="757" y="0"/>
                      <a:pt x="12187" y="0"/>
                      <a:pt x="19807" y="0"/>
                    </a:cubicBezTo>
                    <a:cubicBezTo>
                      <a:pt x="27427" y="0"/>
                      <a:pt x="35047" y="3810"/>
                      <a:pt x="31237" y="11430"/>
                    </a:cubicBezTo>
                    <a:cubicBezTo>
                      <a:pt x="31237" y="19050"/>
                      <a:pt x="23617" y="19050"/>
                      <a:pt x="15997" y="19050"/>
                    </a:cubicBezTo>
                    <a:close/>
                  </a:path>
                </a:pathLst>
              </a:custGeom>
              <a:solidFill>
                <a:srgbClr val="9EEE8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24" name="Freeform: Shape 1823">
                <a:extLst>
                  <a:ext uri="{FF2B5EF4-FFF2-40B4-BE49-F238E27FC236}">
                    <a16:creationId xmlns:a16="http://schemas.microsoft.com/office/drawing/2014/main" id="{F83464C0-2E9E-41C5-4A8F-3E6EDE317F89}"/>
                  </a:ext>
                </a:extLst>
              </p:cNvPr>
              <p:cNvSpPr/>
              <p:nvPr/>
            </p:nvSpPr>
            <p:spPr>
              <a:xfrm>
                <a:off x="3459481" y="4168140"/>
                <a:ext cx="30479" cy="19050"/>
              </a:xfrm>
              <a:custGeom>
                <a:avLst/>
                <a:gdLst>
                  <a:gd name="connsiteX0" fmla="*/ 15240 w 30479"/>
                  <a:gd name="connsiteY0" fmla="*/ 19050 h 19050"/>
                  <a:gd name="connsiteX1" fmla="*/ 0 w 30479"/>
                  <a:gd name="connsiteY1" fmla="*/ 7620 h 19050"/>
                  <a:gd name="connsiteX2" fmla="*/ 15240 w 30479"/>
                  <a:gd name="connsiteY2" fmla="*/ 0 h 19050"/>
                  <a:gd name="connsiteX3" fmla="*/ 30480 w 30479"/>
                  <a:gd name="connsiteY3" fmla="*/ 11430 h 19050"/>
                  <a:gd name="connsiteX4" fmla="*/ 15240 w 30479"/>
                  <a:gd name="connsiteY4" fmla="*/ 1905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79" h="19050">
                    <a:moveTo>
                      <a:pt x="15240" y="19050"/>
                    </a:moveTo>
                    <a:cubicBezTo>
                      <a:pt x="7620" y="19050"/>
                      <a:pt x="0" y="15240"/>
                      <a:pt x="0" y="7620"/>
                    </a:cubicBezTo>
                    <a:cubicBezTo>
                      <a:pt x="0" y="0"/>
                      <a:pt x="7620" y="0"/>
                      <a:pt x="15240" y="0"/>
                    </a:cubicBezTo>
                    <a:cubicBezTo>
                      <a:pt x="22860" y="0"/>
                      <a:pt x="26670" y="3810"/>
                      <a:pt x="30480" y="11430"/>
                    </a:cubicBezTo>
                    <a:cubicBezTo>
                      <a:pt x="30480" y="15240"/>
                      <a:pt x="22860" y="15240"/>
                      <a:pt x="15240" y="19050"/>
                    </a:cubicBezTo>
                    <a:close/>
                  </a:path>
                </a:pathLst>
              </a:custGeom>
              <a:solidFill>
                <a:srgbClr val="99ED7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25" name="Freeform: Shape 1824">
                <a:extLst>
                  <a:ext uri="{FF2B5EF4-FFF2-40B4-BE49-F238E27FC236}">
                    <a16:creationId xmlns:a16="http://schemas.microsoft.com/office/drawing/2014/main" id="{79AA8AD5-A4F2-09CB-7C89-B72D4FD5D4BC}"/>
                  </a:ext>
                </a:extLst>
              </p:cNvPr>
              <p:cNvSpPr/>
              <p:nvPr/>
            </p:nvSpPr>
            <p:spPr>
              <a:xfrm>
                <a:off x="8164831" y="4007363"/>
                <a:ext cx="20002" cy="23616"/>
              </a:xfrm>
              <a:custGeom>
                <a:avLst/>
                <a:gdLst>
                  <a:gd name="connsiteX0" fmla="*/ 19050 w 20002"/>
                  <a:gd name="connsiteY0" fmla="*/ 12187 h 23616"/>
                  <a:gd name="connsiteX1" fmla="*/ 7620 w 20002"/>
                  <a:gd name="connsiteY1" fmla="*/ 23617 h 23616"/>
                  <a:gd name="connsiteX2" fmla="*/ 0 w 20002"/>
                  <a:gd name="connsiteY2" fmla="*/ 15997 h 23616"/>
                  <a:gd name="connsiteX3" fmla="*/ 15240 w 20002"/>
                  <a:gd name="connsiteY3" fmla="*/ 757 h 23616"/>
                  <a:gd name="connsiteX4" fmla="*/ 19050 w 20002"/>
                  <a:gd name="connsiteY4" fmla="*/ 12187 h 236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02" h="23616">
                    <a:moveTo>
                      <a:pt x="19050" y="12187"/>
                    </a:moveTo>
                    <a:cubicBezTo>
                      <a:pt x="19050" y="19807"/>
                      <a:pt x="15240" y="23617"/>
                      <a:pt x="7620" y="23617"/>
                    </a:cubicBezTo>
                    <a:cubicBezTo>
                      <a:pt x="0" y="23617"/>
                      <a:pt x="0" y="19807"/>
                      <a:pt x="0" y="15997"/>
                    </a:cubicBezTo>
                    <a:cubicBezTo>
                      <a:pt x="0" y="8377"/>
                      <a:pt x="7620" y="-3053"/>
                      <a:pt x="15240" y="757"/>
                    </a:cubicBezTo>
                    <a:cubicBezTo>
                      <a:pt x="22860" y="757"/>
                      <a:pt x="19050" y="8377"/>
                      <a:pt x="19050" y="12187"/>
                    </a:cubicBezTo>
                    <a:close/>
                  </a:path>
                </a:pathLst>
              </a:custGeom>
              <a:solidFill>
                <a:srgbClr val="CBF6B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26" name="Freeform: Shape 1825">
                <a:extLst>
                  <a:ext uri="{FF2B5EF4-FFF2-40B4-BE49-F238E27FC236}">
                    <a16:creationId xmlns:a16="http://schemas.microsoft.com/office/drawing/2014/main" id="{E75253FD-2CD7-5584-34B7-F060D295AA09}"/>
                  </a:ext>
                </a:extLst>
              </p:cNvPr>
              <p:cNvSpPr/>
              <p:nvPr/>
            </p:nvSpPr>
            <p:spPr>
              <a:xfrm>
                <a:off x="7439026" y="4773930"/>
                <a:ext cx="24764" cy="22859"/>
              </a:xfrm>
              <a:custGeom>
                <a:avLst/>
                <a:gdLst>
                  <a:gd name="connsiteX0" fmla="*/ 1905 w 24764"/>
                  <a:gd name="connsiteY0" fmla="*/ 22860 h 22859"/>
                  <a:gd name="connsiteX1" fmla="*/ 9525 w 24764"/>
                  <a:gd name="connsiteY1" fmla="*/ 0 h 22859"/>
                  <a:gd name="connsiteX2" fmla="*/ 24765 w 24764"/>
                  <a:gd name="connsiteY2" fmla="*/ 7620 h 22859"/>
                  <a:gd name="connsiteX3" fmla="*/ 1905 w 24764"/>
                  <a:gd name="connsiteY3" fmla="*/ 22860 h 22859"/>
                </a:gdLst>
                <a:ahLst/>
                <a:cxnLst>
                  <a:cxn ang="0">
                    <a:pos x="connsiteX0" y="connsiteY0"/>
                  </a:cxn>
                  <a:cxn ang="0">
                    <a:pos x="connsiteX1" y="connsiteY1"/>
                  </a:cxn>
                  <a:cxn ang="0">
                    <a:pos x="connsiteX2" y="connsiteY2"/>
                  </a:cxn>
                  <a:cxn ang="0">
                    <a:pos x="connsiteX3" y="connsiteY3"/>
                  </a:cxn>
                </a:cxnLst>
                <a:rect l="l" t="t" r="r" b="b"/>
                <a:pathLst>
                  <a:path w="24764" h="22859">
                    <a:moveTo>
                      <a:pt x="1905" y="22860"/>
                    </a:moveTo>
                    <a:cubicBezTo>
                      <a:pt x="1905" y="15240"/>
                      <a:pt x="-5715" y="3810"/>
                      <a:pt x="9525" y="0"/>
                    </a:cubicBezTo>
                    <a:cubicBezTo>
                      <a:pt x="17145" y="0"/>
                      <a:pt x="24765" y="0"/>
                      <a:pt x="24765" y="7620"/>
                    </a:cubicBezTo>
                    <a:cubicBezTo>
                      <a:pt x="24765" y="22860"/>
                      <a:pt x="13335" y="22860"/>
                      <a:pt x="1905" y="22860"/>
                    </a:cubicBezTo>
                    <a:close/>
                  </a:path>
                </a:pathLst>
              </a:custGeom>
              <a:solidFill>
                <a:srgbClr val="BAF3A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27" name="Freeform: Shape 1826">
                <a:extLst>
                  <a:ext uri="{FF2B5EF4-FFF2-40B4-BE49-F238E27FC236}">
                    <a16:creationId xmlns:a16="http://schemas.microsoft.com/office/drawing/2014/main" id="{602647DE-8BD7-F193-152A-E18A1BAB6AAB}"/>
                  </a:ext>
                </a:extLst>
              </p:cNvPr>
              <p:cNvSpPr/>
              <p:nvPr/>
            </p:nvSpPr>
            <p:spPr>
              <a:xfrm>
                <a:off x="3608070" y="4213859"/>
                <a:ext cx="26670" cy="19050"/>
              </a:xfrm>
              <a:custGeom>
                <a:avLst/>
                <a:gdLst>
                  <a:gd name="connsiteX0" fmla="*/ 11430 w 26670"/>
                  <a:gd name="connsiteY0" fmla="*/ 19050 h 19050"/>
                  <a:gd name="connsiteX1" fmla="*/ 0 w 26670"/>
                  <a:gd name="connsiteY1" fmla="*/ 7620 h 19050"/>
                  <a:gd name="connsiteX2" fmla="*/ 15240 w 26670"/>
                  <a:gd name="connsiteY2" fmla="*/ 0 h 19050"/>
                  <a:gd name="connsiteX3" fmla="*/ 26670 w 26670"/>
                  <a:gd name="connsiteY3" fmla="*/ 11430 h 19050"/>
                  <a:gd name="connsiteX4" fmla="*/ 11430 w 26670"/>
                  <a:gd name="connsiteY4" fmla="*/ 1905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19050">
                    <a:moveTo>
                      <a:pt x="11430" y="19050"/>
                    </a:moveTo>
                    <a:cubicBezTo>
                      <a:pt x="0" y="19050"/>
                      <a:pt x="0" y="11430"/>
                      <a:pt x="0" y="7620"/>
                    </a:cubicBezTo>
                    <a:cubicBezTo>
                      <a:pt x="0" y="0"/>
                      <a:pt x="7620" y="0"/>
                      <a:pt x="15240" y="0"/>
                    </a:cubicBezTo>
                    <a:cubicBezTo>
                      <a:pt x="22860" y="0"/>
                      <a:pt x="26670" y="7620"/>
                      <a:pt x="26670" y="11430"/>
                    </a:cubicBezTo>
                    <a:cubicBezTo>
                      <a:pt x="22860" y="15240"/>
                      <a:pt x="19050" y="19050"/>
                      <a:pt x="11430" y="19050"/>
                    </a:cubicBezTo>
                    <a:close/>
                  </a:path>
                </a:pathLst>
              </a:custGeom>
              <a:solidFill>
                <a:srgbClr val="97ED7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28" name="Freeform: Shape 1827">
                <a:extLst>
                  <a:ext uri="{FF2B5EF4-FFF2-40B4-BE49-F238E27FC236}">
                    <a16:creationId xmlns:a16="http://schemas.microsoft.com/office/drawing/2014/main" id="{DDCE0302-AB65-56ED-4384-65DDEEC44A80}"/>
                  </a:ext>
                </a:extLst>
              </p:cNvPr>
              <p:cNvSpPr/>
              <p:nvPr/>
            </p:nvSpPr>
            <p:spPr>
              <a:xfrm>
                <a:off x="2301241" y="6461760"/>
                <a:ext cx="22859" cy="22859"/>
              </a:xfrm>
              <a:custGeom>
                <a:avLst/>
                <a:gdLst>
                  <a:gd name="connsiteX0" fmla="*/ 0 w 22859"/>
                  <a:gd name="connsiteY0" fmla="*/ 11430 h 22859"/>
                  <a:gd name="connsiteX1" fmla="*/ 15240 w 22859"/>
                  <a:gd name="connsiteY1" fmla="*/ 0 h 22859"/>
                  <a:gd name="connsiteX2" fmla="*/ 22860 w 22859"/>
                  <a:gd name="connsiteY2" fmla="*/ 11430 h 22859"/>
                  <a:gd name="connsiteX3" fmla="*/ 7620 w 22859"/>
                  <a:gd name="connsiteY3" fmla="*/ 22860 h 22859"/>
                  <a:gd name="connsiteX4" fmla="*/ 0 w 22859"/>
                  <a:gd name="connsiteY4" fmla="*/ 1143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22859">
                    <a:moveTo>
                      <a:pt x="0" y="11430"/>
                    </a:moveTo>
                    <a:cubicBezTo>
                      <a:pt x="3810" y="3810"/>
                      <a:pt x="7620" y="0"/>
                      <a:pt x="15240" y="0"/>
                    </a:cubicBezTo>
                    <a:cubicBezTo>
                      <a:pt x="22860" y="0"/>
                      <a:pt x="22860" y="3810"/>
                      <a:pt x="22860" y="11430"/>
                    </a:cubicBezTo>
                    <a:cubicBezTo>
                      <a:pt x="22860" y="19050"/>
                      <a:pt x="15240" y="22860"/>
                      <a:pt x="7620" y="22860"/>
                    </a:cubicBezTo>
                    <a:cubicBezTo>
                      <a:pt x="0" y="22860"/>
                      <a:pt x="0" y="15240"/>
                      <a:pt x="0" y="11430"/>
                    </a:cubicBezTo>
                    <a:close/>
                  </a:path>
                </a:pathLst>
              </a:custGeom>
              <a:solidFill>
                <a:srgbClr val="B8F3A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29" name="Freeform: Shape 1828">
                <a:extLst>
                  <a:ext uri="{FF2B5EF4-FFF2-40B4-BE49-F238E27FC236}">
                    <a16:creationId xmlns:a16="http://schemas.microsoft.com/office/drawing/2014/main" id="{835544AE-3F34-334E-EFB9-86D32678D12F}"/>
                  </a:ext>
                </a:extLst>
              </p:cNvPr>
              <p:cNvSpPr/>
              <p:nvPr/>
            </p:nvSpPr>
            <p:spPr>
              <a:xfrm>
                <a:off x="3246120" y="4479065"/>
                <a:ext cx="38100" cy="20544"/>
              </a:xfrm>
              <a:custGeom>
                <a:avLst/>
                <a:gdLst>
                  <a:gd name="connsiteX0" fmla="*/ 0 w 38100"/>
                  <a:gd name="connsiteY0" fmla="*/ 1495 h 20544"/>
                  <a:gd name="connsiteX1" fmla="*/ 34290 w 38100"/>
                  <a:gd name="connsiteY1" fmla="*/ 9115 h 20544"/>
                  <a:gd name="connsiteX2" fmla="*/ 38100 w 38100"/>
                  <a:gd name="connsiteY2" fmla="*/ 16735 h 20544"/>
                  <a:gd name="connsiteX3" fmla="*/ 26670 w 38100"/>
                  <a:gd name="connsiteY3" fmla="*/ 20545 h 20544"/>
                  <a:gd name="connsiteX4" fmla="*/ 0 w 38100"/>
                  <a:gd name="connsiteY4" fmla="*/ 1495 h 20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20544">
                    <a:moveTo>
                      <a:pt x="0" y="1495"/>
                    </a:moveTo>
                    <a:cubicBezTo>
                      <a:pt x="15240" y="-2315"/>
                      <a:pt x="22860" y="1495"/>
                      <a:pt x="34290" y="9115"/>
                    </a:cubicBezTo>
                    <a:cubicBezTo>
                      <a:pt x="38100" y="9115"/>
                      <a:pt x="38100" y="12925"/>
                      <a:pt x="38100" y="16735"/>
                    </a:cubicBezTo>
                    <a:cubicBezTo>
                      <a:pt x="38100" y="20545"/>
                      <a:pt x="34290" y="20545"/>
                      <a:pt x="26670" y="20545"/>
                    </a:cubicBezTo>
                    <a:cubicBezTo>
                      <a:pt x="15240" y="20545"/>
                      <a:pt x="7620" y="9115"/>
                      <a:pt x="0" y="1495"/>
                    </a:cubicBezTo>
                    <a:close/>
                  </a:path>
                </a:pathLst>
              </a:custGeom>
              <a:solidFill>
                <a:srgbClr val="ADF19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30" name="Freeform: Shape 1829">
                <a:extLst>
                  <a:ext uri="{FF2B5EF4-FFF2-40B4-BE49-F238E27FC236}">
                    <a16:creationId xmlns:a16="http://schemas.microsoft.com/office/drawing/2014/main" id="{82D88181-8FD5-B14E-4FEA-9B78FF131847}"/>
                  </a:ext>
                </a:extLst>
              </p:cNvPr>
              <p:cNvSpPr/>
              <p:nvPr/>
            </p:nvSpPr>
            <p:spPr>
              <a:xfrm>
                <a:off x="4697731" y="4318037"/>
                <a:ext cx="32057" cy="19237"/>
              </a:xfrm>
              <a:custGeom>
                <a:avLst/>
                <a:gdLst>
                  <a:gd name="connsiteX0" fmla="*/ 0 w 32057"/>
                  <a:gd name="connsiteY0" fmla="*/ 6313 h 19237"/>
                  <a:gd name="connsiteX1" fmla="*/ 26670 w 32057"/>
                  <a:gd name="connsiteY1" fmla="*/ 2503 h 19237"/>
                  <a:gd name="connsiteX2" fmla="*/ 30480 w 32057"/>
                  <a:gd name="connsiteY2" fmla="*/ 10122 h 19237"/>
                  <a:gd name="connsiteX3" fmla="*/ 11430 w 32057"/>
                  <a:gd name="connsiteY3" fmla="*/ 17743 h 19237"/>
                  <a:gd name="connsiteX4" fmla="*/ 0 w 32057"/>
                  <a:gd name="connsiteY4" fmla="*/ 6313 h 19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57" h="19237">
                    <a:moveTo>
                      <a:pt x="0" y="6313"/>
                    </a:moveTo>
                    <a:cubicBezTo>
                      <a:pt x="3810" y="-1307"/>
                      <a:pt x="15240" y="-1307"/>
                      <a:pt x="26670" y="2503"/>
                    </a:cubicBezTo>
                    <a:cubicBezTo>
                      <a:pt x="30480" y="2503"/>
                      <a:pt x="34290" y="6313"/>
                      <a:pt x="30480" y="10122"/>
                    </a:cubicBezTo>
                    <a:cubicBezTo>
                      <a:pt x="26670" y="17743"/>
                      <a:pt x="19050" y="21553"/>
                      <a:pt x="11430" y="17743"/>
                    </a:cubicBezTo>
                    <a:cubicBezTo>
                      <a:pt x="3810" y="13932"/>
                      <a:pt x="0" y="10122"/>
                      <a:pt x="0" y="6313"/>
                    </a:cubicBezTo>
                    <a:close/>
                  </a:path>
                </a:pathLst>
              </a:custGeom>
              <a:solidFill>
                <a:srgbClr val="9FEE8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31" name="Freeform: Shape 1830">
                <a:extLst>
                  <a:ext uri="{FF2B5EF4-FFF2-40B4-BE49-F238E27FC236}">
                    <a16:creationId xmlns:a16="http://schemas.microsoft.com/office/drawing/2014/main" id="{DA215034-1F1F-E3BB-EBFC-293680A3201F}"/>
                  </a:ext>
                </a:extLst>
              </p:cNvPr>
              <p:cNvSpPr/>
              <p:nvPr/>
            </p:nvSpPr>
            <p:spPr>
              <a:xfrm>
                <a:off x="5299711" y="5077534"/>
                <a:ext cx="30479" cy="27865"/>
              </a:xfrm>
              <a:custGeom>
                <a:avLst/>
                <a:gdLst>
                  <a:gd name="connsiteX0" fmla="*/ 30480 w 30479"/>
                  <a:gd name="connsiteY0" fmla="*/ 12626 h 27865"/>
                  <a:gd name="connsiteX1" fmla="*/ 15240 w 30479"/>
                  <a:gd name="connsiteY1" fmla="*/ 27865 h 27865"/>
                  <a:gd name="connsiteX2" fmla="*/ 7620 w 30479"/>
                  <a:gd name="connsiteY2" fmla="*/ 16435 h 27865"/>
                  <a:gd name="connsiteX3" fmla="*/ 0 w 30479"/>
                  <a:gd name="connsiteY3" fmla="*/ 5005 h 27865"/>
                  <a:gd name="connsiteX4" fmla="*/ 30480 w 30479"/>
                  <a:gd name="connsiteY4" fmla="*/ 12626 h 27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79" h="27865">
                    <a:moveTo>
                      <a:pt x="30480" y="12626"/>
                    </a:moveTo>
                    <a:cubicBezTo>
                      <a:pt x="26670" y="16435"/>
                      <a:pt x="19050" y="24055"/>
                      <a:pt x="15240" y="27865"/>
                    </a:cubicBezTo>
                    <a:cubicBezTo>
                      <a:pt x="15240" y="24055"/>
                      <a:pt x="11430" y="16435"/>
                      <a:pt x="7620" y="16435"/>
                    </a:cubicBezTo>
                    <a:cubicBezTo>
                      <a:pt x="0" y="12626"/>
                      <a:pt x="0" y="12626"/>
                      <a:pt x="0" y="5005"/>
                    </a:cubicBezTo>
                    <a:cubicBezTo>
                      <a:pt x="19050" y="-2615"/>
                      <a:pt x="19050" y="-2615"/>
                      <a:pt x="30480" y="12626"/>
                    </a:cubicBezTo>
                    <a:close/>
                  </a:path>
                </a:pathLst>
              </a:custGeom>
              <a:solidFill>
                <a:srgbClr val="A6EF8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32" name="Freeform: Shape 1831">
                <a:extLst>
                  <a:ext uri="{FF2B5EF4-FFF2-40B4-BE49-F238E27FC236}">
                    <a16:creationId xmlns:a16="http://schemas.microsoft.com/office/drawing/2014/main" id="{082BBFDE-0E87-8405-2149-96DC5869C882}"/>
                  </a:ext>
                </a:extLst>
              </p:cNvPr>
              <p:cNvSpPr/>
              <p:nvPr/>
            </p:nvSpPr>
            <p:spPr>
              <a:xfrm>
                <a:off x="5029201" y="5878830"/>
                <a:ext cx="26669" cy="22859"/>
              </a:xfrm>
              <a:custGeom>
                <a:avLst/>
                <a:gdLst>
                  <a:gd name="connsiteX0" fmla="*/ 0 w 26669"/>
                  <a:gd name="connsiteY0" fmla="*/ 15240 h 22859"/>
                  <a:gd name="connsiteX1" fmla="*/ 15240 w 26669"/>
                  <a:gd name="connsiteY1" fmla="*/ 0 h 22859"/>
                  <a:gd name="connsiteX2" fmla="*/ 26670 w 26669"/>
                  <a:gd name="connsiteY2" fmla="*/ 7620 h 22859"/>
                  <a:gd name="connsiteX3" fmla="*/ 11430 w 26669"/>
                  <a:gd name="connsiteY3" fmla="*/ 22860 h 22859"/>
                  <a:gd name="connsiteX4" fmla="*/ 0 w 26669"/>
                  <a:gd name="connsiteY4" fmla="*/ 1524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22859">
                    <a:moveTo>
                      <a:pt x="0" y="15240"/>
                    </a:moveTo>
                    <a:cubicBezTo>
                      <a:pt x="3810" y="7620"/>
                      <a:pt x="7620" y="0"/>
                      <a:pt x="15240" y="0"/>
                    </a:cubicBezTo>
                    <a:cubicBezTo>
                      <a:pt x="22860" y="0"/>
                      <a:pt x="22860" y="3810"/>
                      <a:pt x="26670" y="7620"/>
                    </a:cubicBezTo>
                    <a:cubicBezTo>
                      <a:pt x="26670" y="15240"/>
                      <a:pt x="19050" y="19050"/>
                      <a:pt x="11430" y="22860"/>
                    </a:cubicBezTo>
                    <a:cubicBezTo>
                      <a:pt x="0" y="22860"/>
                      <a:pt x="0" y="19050"/>
                      <a:pt x="0" y="15240"/>
                    </a:cubicBezTo>
                    <a:close/>
                  </a:path>
                </a:pathLst>
              </a:custGeom>
              <a:solidFill>
                <a:srgbClr val="CCF6B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33" name="Freeform: Shape 1832">
                <a:extLst>
                  <a:ext uri="{FF2B5EF4-FFF2-40B4-BE49-F238E27FC236}">
                    <a16:creationId xmlns:a16="http://schemas.microsoft.com/office/drawing/2014/main" id="{3AE88237-7333-1633-7AAA-B933719367F3}"/>
                  </a:ext>
                </a:extLst>
              </p:cNvPr>
              <p:cNvSpPr/>
              <p:nvPr/>
            </p:nvSpPr>
            <p:spPr>
              <a:xfrm>
                <a:off x="7395211" y="4770119"/>
                <a:ext cx="30479" cy="22860"/>
              </a:xfrm>
              <a:custGeom>
                <a:avLst/>
                <a:gdLst>
                  <a:gd name="connsiteX0" fmla="*/ 22860 w 30479"/>
                  <a:gd name="connsiteY0" fmla="*/ 0 h 22860"/>
                  <a:gd name="connsiteX1" fmla="*/ 30480 w 30479"/>
                  <a:gd name="connsiteY1" fmla="*/ 3810 h 22860"/>
                  <a:gd name="connsiteX2" fmla="*/ 30480 w 30479"/>
                  <a:gd name="connsiteY2" fmla="*/ 11430 h 22860"/>
                  <a:gd name="connsiteX3" fmla="*/ 7620 w 30479"/>
                  <a:gd name="connsiteY3" fmla="*/ 22860 h 22860"/>
                  <a:gd name="connsiteX4" fmla="*/ 0 w 30479"/>
                  <a:gd name="connsiteY4" fmla="*/ 19050 h 22860"/>
                  <a:gd name="connsiteX5" fmla="*/ 0 w 30479"/>
                  <a:gd name="connsiteY5" fmla="*/ 11430 h 22860"/>
                  <a:gd name="connsiteX6" fmla="*/ 22860 w 30479"/>
                  <a:gd name="connsiteY6" fmla="*/ 0 h 22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79" h="22860">
                    <a:moveTo>
                      <a:pt x="22860" y="0"/>
                    </a:moveTo>
                    <a:cubicBezTo>
                      <a:pt x="26670" y="0"/>
                      <a:pt x="26670" y="3810"/>
                      <a:pt x="30480" y="3810"/>
                    </a:cubicBezTo>
                    <a:cubicBezTo>
                      <a:pt x="30480" y="3810"/>
                      <a:pt x="30480" y="7620"/>
                      <a:pt x="30480" y="11430"/>
                    </a:cubicBezTo>
                    <a:cubicBezTo>
                      <a:pt x="22860" y="15240"/>
                      <a:pt x="15240" y="19050"/>
                      <a:pt x="7620" y="22860"/>
                    </a:cubicBezTo>
                    <a:cubicBezTo>
                      <a:pt x="3810" y="22860"/>
                      <a:pt x="0" y="22860"/>
                      <a:pt x="0" y="19050"/>
                    </a:cubicBezTo>
                    <a:cubicBezTo>
                      <a:pt x="0" y="19050"/>
                      <a:pt x="0" y="15240"/>
                      <a:pt x="0" y="11430"/>
                    </a:cubicBezTo>
                    <a:cubicBezTo>
                      <a:pt x="3810" y="7620"/>
                      <a:pt x="11430" y="3810"/>
                      <a:pt x="22860" y="0"/>
                    </a:cubicBezTo>
                    <a:close/>
                  </a:path>
                </a:pathLst>
              </a:custGeom>
              <a:solidFill>
                <a:srgbClr val="BDF4A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34" name="Freeform: Shape 1833">
                <a:extLst>
                  <a:ext uri="{FF2B5EF4-FFF2-40B4-BE49-F238E27FC236}">
                    <a16:creationId xmlns:a16="http://schemas.microsoft.com/office/drawing/2014/main" id="{4EE7A406-C5CB-331B-766A-77DA81ABD24E}"/>
                  </a:ext>
                </a:extLst>
              </p:cNvPr>
              <p:cNvSpPr/>
              <p:nvPr/>
            </p:nvSpPr>
            <p:spPr>
              <a:xfrm>
                <a:off x="8500111" y="4126230"/>
                <a:ext cx="22859" cy="24354"/>
              </a:xfrm>
              <a:custGeom>
                <a:avLst/>
                <a:gdLst>
                  <a:gd name="connsiteX0" fmla="*/ 0 w 22859"/>
                  <a:gd name="connsiteY0" fmla="*/ 15240 h 24354"/>
                  <a:gd name="connsiteX1" fmla="*/ 15240 w 22859"/>
                  <a:gd name="connsiteY1" fmla="*/ 0 h 24354"/>
                  <a:gd name="connsiteX2" fmla="*/ 22860 w 22859"/>
                  <a:gd name="connsiteY2" fmla="*/ 7620 h 24354"/>
                  <a:gd name="connsiteX3" fmla="*/ 11430 w 22859"/>
                  <a:gd name="connsiteY3" fmla="*/ 22860 h 24354"/>
                  <a:gd name="connsiteX4" fmla="*/ 0 w 22859"/>
                  <a:gd name="connsiteY4" fmla="*/ 15240 h 24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24354">
                    <a:moveTo>
                      <a:pt x="0" y="15240"/>
                    </a:moveTo>
                    <a:cubicBezTo>
                      <a:pt x="0" y="7620"/>
                      <a:pt x="7620" y="0"/>
                      <a:pt x="15240" y="0"/>
                    </a:cubicBezTo>
                    <a:cubicBezTo>
                      <a:pt x="22860" y="0"/>
                      <a:pt x="22860" y="3810"/>
                      <a:pt x="22860" y="7620"/>
                    </a:cubicBezTo>
                    <a:cubicBezTo>
                      <a:pt x="22860" y="15240"/>
                      <a:pt x="22860" y="22860"/>
                      <a:pt x="11430" y="22860"/>
                    </a:cubicBezTo>
                    <a:cubicBezTo>
                      <a:pt x="3810" y="26670"/>
                      <a:pt x="0" y="22860"/>
                      <a:pt x="0" y="15240"/>
                    </a:cubicBezTo>
                    <a:close/>
                  </a:path>
                </a:pathLst>
              </a:custGeom>
              <a:solidFill>
                <a:srgbClr val="B0F19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35" name="Freeform: Shape 1834">
                <a:extLst>
                  <a:ext uri="{FF2B5EF4-FFF2-40B4-BE49-F238E27FC236}">
                    <a16:creationId xmlns:a16="http://schemas.microsoft.com/office/drawing/2014/main" id="{0A6362F7-714C-D3CF-A9CA-5AB102345BB4}"/>
                  </a:ext>
                </a:extLst>
              </p:cNvPr>
              <p:cNvSpPr/>
              <p:nvPr/>
            </p:nvSpPr>
            <p:spPr>
              <a:xfrm>
                <a:off x="6377940" y="5596889"/>
                <a:ext cx="26670" cy="22860"/>
              </a:xfrm>
              <a:custGeom>
                <a:avLst/>
                <a:gdLst>
                  <a:gd name="connsiteX0" fmla="*/ 15240 w 26670"/>
                  <a:gd name="connsiteY0" fmla="*/ 22860 h 22860"/>
                  <a:gd name="connsiteX1" fmla="*/ 0 w 26670"/>
                  <a:gd name="connsiteY1" fmla="*/ 11430 h 22860"/>
                  <a:gd name="connsiteX2" fmla="*/ 15240 w 26670"/>
                  <a:gd name="connsiteY2" fmla="*/ 0 h 22860"/>
                  <a:gd name="connsiteX3" fmla="*/ 26670 w 26670"/>
                  <a:gd name="connsiteY3" fmla="*/ 11430 h 22860"/>
                  <a:gd name="connsiteX4" fmla="*/ 15240 w 26670"/>
                  <a:gd name="connsiteY4" fmla="*/ 22860 h 22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2860">
                    <a:moveTo>
                      <a:pt x="15240" y="22860"/>
                    </a:moveTo>
                    <a:cubicBezTo>
                      <a:pt x="7620" y="22860"/>
                      <a:pt x="0" y="19050"/>
                      <a:pt x="0" y="11430"/>
                    </a:cubicBezTo>
                    <a:cubicBezTo>
                      <a:pt x="0" y="3810"/>
                      <a:pt x="3810" y="0"/>
                      <a:pt x="15240" y="0"/>
                    </a:cubicBezTo>
                    <a:cubicBezTo>
                      <a:pt x="22860" y="0"/>
                      <a:pt x="22860" y="3810"/>
                      <a:pt x="26670" y="11430"/>
                    </a:cubicBezTo>
                    <a:cubicBezTo>
                      <a:pt x="22860" y="15240"/>
                      <a:pt x="22860" y="19050"/>
                      <a:pt x="15240" y="22860"/>
                    </a:cubicBezTo>
                    <a:close/>
                  </a:path>
                </a:pathLst>
              </a:custGeom>
              <a:solidFill>
                <a:srgbClr val="C0F4A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36" name="Freeform: Shape 1835">
                <a:extLst>
                  <a:ext uri="{FF2B5EF4-FFF2-40B4-BE49-F238E27FC236}">
                    <a16:creationId xmlns:a16="http://schemas.microsoft.com/office/drawing/2014/main" id="{D1B923C9-B331-B660-87CA-0DB0F67263FD}"/>
                  </a:ext>
                </a:extLst>
              </p:cNvPr>
              <p:cNvSpPr/>
              <p:nvPr/>
            </p:nvSpPr>
            <p:spPr>
              <a:xfrm>
                <a:off x="8686801" y="4579619"/>
                <a:ext cx="22860" cy="19050"/>
              </a:xfrm>
              <a:custGeom>
                <a:avLst/>
                <a:gdLst>
                  <a:gd name="connsiteX0" fmla="*/ 11430 w 22860"/>
                  <a:gd name="connsiteY0" fmla="*/ 19050 h 19050"/>
                  <a:gd name="connsiteX1" fmla="*/ 0 w 22860"/>
                  <a:gd name="connsiteY1" fmla="*/ 7620 h 19050"/>
                  <a:gd name="connsiteX2" fmla="*/ 11430 w 22860"/>
                  <a:gd name="connsiteY2" fmla="*/ 0 h 19050"/>
                  <a:gd name="connsiteX3" fmla="*/ 22860 w 22860"/>
                  <a:gd name="connsiteY3" fmla="*/ 11430 h 19050"/>
                  <a:gd name="connsiteX4" fmla="*/ 11430 w 22860"/>
                  <a:gd name="connsiteY4" fmla="*/ 1905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19050">
                    <a:moveTo>
                      <a:pt x="11430" y="19050"/>
                    </a:moveTo>
                    <a:cubicBezTo>
                      <a:pt x="3810" y="19050"/>
                      <a:pt x="0" y="15240"/>
                      <a:pt x="0" y="7620"/>
                    </a:cubicBezTo>
                    <a:cubicBezTo>
                      <a:pt x="0" y="3810"/>
                      <a:pt x="3810" y="0"/>
                      <a:pt x="11430" y="0"/>
                    </a:cubicBezTo>
                    <a:cubicBezTo>
                      <a:pt x="19050" y="0"/>
                      <a:pt x="22860" y="3810"/>
                      <a:pt x="22860" y="11430"/>
                    </a:cubicBezTo>
                    <a:cubicBezTo>
                      <a:pt x="22860" y="15240"/>
                      <a:pt x="19050" y="19050"/>
                      <a:pt x="11430" y="19050"/>
                    </a:cubicBezTo>
                    <a:close/>
                  </a:path>
                </a:pathLst>
              </a:custGeom>
              <a:solidFill>
                <a:srgbClr val="CAF6B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37" name="Freeform: Shape 1836">
                <a:extLst>
                  <a:ext uri="{FF2B5EF4-FFF2-40B4-BE49-F238E27FC236}">
                    <a16:creationId xmlns:a16="http://schemas.microsoft.com/office/drawing/2014/main" id="{3168A76F-C355-7036-B137-24E201788535}"/>
                  </a:ext>
                </a:extLst>
              </p:cNvPr>
              <p:cNvSpPr/>
              <p:nvPr/>
            </p:nvSpPr>
            <p:spPr>
              <a:xfrm>
                <a:off x="6602731" y="5673089"/>
                <a:ext cx="26669" cy="22860"/>
              </a:xfrm>
              <a:custGeom>
                <a:avLst/>
                <a:gdLst>
                  <a:gd name="connsiteX0" fmla="*/ 15240 w 26669"/>
                  <a:gd name="connsiteY0" fmla="*/ 0 h 22860"/>
                  <a:gd name="connsiteX1" fmla="*/ 26670 w 26669"/>
                  <a:gd name="connsiteY1" fmla="*/ 11430 h 22860"/>
                  <a:gd name="connsiteX2" fmla="*/ 11430 w 26669"/>
                  <a:gd name="connsiteY2" fmla="*/ 22860 h 22860"/>
                  <a:gd name="connsiteX3" fmla="*/ 0 w 26669"/>
                  <a:gd name="connsiteY3" fmla="*/ 11430 h 22860"/>
                  <a:gd name="connsiteX4" fmla="*/ 15240 w 26669"/>
                  <a:gd name="connsiteY4" fmla="*/ 0 h 22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22860">
                    <a:moveTo>
                      <a:pt x="15240" y="0"/>
                    </a:moveTo>
                    <a:cubicBezTo>
                      <a:pt x="22860" y="0"/>
                      <a:pt x="26670" y="3810"/>
                      <a:pt x="26670" y="11430"/>
                    </a:cubicBezTo>
                    <a:cubicBezTo>
                      <a:pt x="26670" y="19050"/>
                      <a:pt x="19050" y="22860"/>
                      <a:pt x="11430" y="22860"/>
                    </a:cubicBezTo>
                    <a:cubicBezTo>
                      <a:pt x="3810" y="22860"/>
                      <a:pt x="0" y="15240"/>
                      <a:pt x="0" y="11430"/>
                    </a:cubicBezTo>
                    <a:cubicBezTo>
                      <a:pt x="3810" y="3810"/>
                      <a:pt x="11430" y="0"/>
                      <a:pt x="15240" y="0"/>
                    </a:cubicBezTo>
                    <a:close/>
                  </a:path>
                </a:pathLst>
              </a:custGeom>
              <a:solidFill>
                <a:srgbClr val="B6F29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38" name="Freeform: Shape 1837">
                <a:extLst>
                  <a:ext uri="{FF2B5EF4-FFF2-40B4-BE49-F238E27FC236}">
                    <a16:creationId xmlns:a16="http://schemas.microsoft.com/office/drawing/2014/main" id="{C1F62A30-C22D-EF94-0960-60FFA5524C99}"/>
                  </a:ext>
                </a:extLst>
              </p:cNvPr>
              <p:cNvSpPr/>
              <p:nvPr/>
            </p:nvSpPr>
            <p:spPr>
              <a:xfrm>
                <a:off x="3128963" y="4096702"/>
                <a:ext cx="32385" cy="25717"/>
              </a:xfrm>
              <a:custGeom>
                <a:avLst/>
                <a:gdLst>
                  <a:gd name="connsiteX0" fmla="*/ 21907 w 32385"/>
                  <a:gd name="connsiteY0" fmla="*/ 25717 h 25717"/>
                  <a:gd name="connsiteX1" fmla="*/ 2857 w 32385"/>
                  <a:gd name="connsiteY1" fmla="*/ 14288 h 25717"/>
                  <a:gd name="connsiteX2" fmla="*/ 2857 w 32385"/>
                  <a:gd name="connsiteY2" fmla="*/ 2857 h 25717"/>
                  <a:gd name="connsiteX3" fmla="*/ 14288 w 32385"/>
                  <a:gd name="connsiteY3" fmla="*/ 2857 h 25717"/>
                  <a:gd name="connsiteX4" fmla="*/ 29528 w 32385"/>
                  <a:gd name="connsiteY4" fmla="*/ 10478 h 25717"/>
                  <a:gd name="connsiteX5" fmla="*/ 29528 w 32385"/>
                  <a:gd name="connsiteY5" fmla="*/ 18098 h 25717"/>
                  <a:gd name="connsiteX6" fmla="*/ 21907 w 32385"/>
                  <a:gd name="connsiteY6" fmla="*/ 25717 h 2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385" h="25717">
                    <a:moveTo>
                      <a:pt x="21907" y="25717"/>
                    </a:moveTo>
                    <a:cubicBezTo>
                      <a:pt x="14288" y="21907"/>
                      <a:pt x="6668" y="21907"/>
                      <a:pt x="2857" y="14288"/>
                    </a:cubicBezTo>
                    <a:cubicBezTo>
                      <a:pt x="-952" y="10478"/>
                      <a:pt x="-952" y="6667"/>
                      <a:pt x="2857" y="2857"/>
                    </a:cubicBezTo>
                    <a:cubicBezTo>
                      <a:pt x="6668" y="-952"/>
                      <a:pt x="10478" y="-952"/>
                      <a:pt x="14288" y="2857"/>
                    </a:cubicBezTo>
                    <a:cubicBezTo>
                      <a:pt x="18098" y="6667"/>
                      <a:pt x="25718" y="6667"/>
                      <a:pt x="29528" y="10478"/>
                    </a:cubicBezTo>
                    <a:cubicBezTo>
                      <a:pt x="33338" y="14288"/>
                      <a:pt x="33338" y="14288"/>
                      <a:pt x="29528" y="18098"/>
                    </a:cubicBezTo>
                    <a:cubicBezTo>
                      <a:pt x="25718" y="25717"/>
                      <a:pt x="25718" y="25717"/>
                      <a:pt x="21907" y="25717"/>
                    </a:cubicBezTo>
                    <a:close/>
                  </a:path>
                </a:pathLst>
              </a:custGeom>
              <a:solidFill>
                <a:srgbClr val="A0EE8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39" name="Freeform: Shape 1838">
                <a:extLst>
                  <a:ext uri="{FF2B5EF4-FFF2-40B4-BE49-F238E27FC236}">
                    <a16:creationId xmlns:a16="http://schemas.microsoft.com/office/drawing/2014/main" id="{8CF7830C-3EBF-0A3F-504E-37CD0A563C3E}"/>
                  </a:ext>
                </a:extLst>
              </p:cNvPr>
              <p:cNvSpPr/>
              <p:nvPr/>
            </p:nvSpPr>
            <p:spPr>
              <a:xfrm>
                <a:off x="6942800" y="5227319"/>
                <a:ext cx="24393" cy="26120"/>
              </a:xfrm>
              <a:custGeom>
                <a:avLst/>
                <a:gdLst>
                  <a:gd name="connsiteX0" fmla="*/ 10450 w 24393"/>
                  <a:gd name="connsiteY0" fmla="*/ 0 h 26120"/>
                  <a:gd name="connsiteX1" fmla="*/ 21881 w 24393"/>
                  <a:gd name="connsiteY1" fmla="*/ 19050 h 26120"/>
                  <a:gd name="connsiteX2" fmla="*/ 6640 w 24393"/>
                  <a:gd name="connsiteY2" fmla="*/ 22860 h 26120"/>
                  <a:gd name="connsiteX3" fmla="*/ 10450 w 24393"/>
                  <a:gd name="connsiteY3" fmla="*/ 0 h 26120"/>
                </a:gdLst>
                <a:ahLst/>
                <a:cxnLst>
                  <a:cxn ang="0">
                    <a:pos x="connsiteX0" y="connsiteY0"/>
                  </a:cxn>
                  <a:cxn ang="0">
                    <a:pos x="connsiteX1" y="connsiteY1"/>
                  </a:cxn>
                  <a:cxn ang="0">
                    <a:pos x="connsiteX2" y="connsiteY2"/>
                  </a:cxn>
                  <a:cxn ang="0">
                    <a:pos x="connsiteX3" y="connsiteY3"/>
                  </a:cxn>
                </a:cxnLst>
                <a:rect l="l" t="t" r="r" b="b"/>
                <a:pathLst>
                  <a:path w="24393" h="26120">
                    <a:moveTo>
                      <a:pt x="10450" y="0"/>
                    </a:moveTo>
                    <a:cubicBezTo>
                      <a:pt x="18070" y="3810"/>
                      <a:pt x="29500" y="7620"/>
                      <a:pt x="21881" y="19050"/>
                    </a:cubicBezTo>
                    <a:cubicBezTo>
                      <a:pt x="18070" y="22860"/>
                      <a:pt x="14261" y="30480"/>
                      <a:pt x="6640" y="22860"/>
                    </a:cubicBezTo>
                    <a:cubicBezTo>
                      <a:pt x="-8600" y="15240"/>
                      <a:pt x="6640" y="7620"/>
                      <a:pt x="10450" y="0"/>
                    </a:cubicBezTo>
                    <a:close/>
                  </a:path>
                </a:pathLst>
              </a:custGeom>
              <a:solidFill>
                <a:srgbClr val="ADF19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40" name="Freeform: Shape 1839">
                <a:extLst>
                  <a:ext uri="{FF2B5EF4-FFF2-40B4-BE49-F238E27FC236}">
                    <a16:creationId xmlns:a16="http://schemas.microsoft.com/office/drawing/2014/main" id="{F7BAE975-08DE-3670-270C-BFCA1C63C0E6}"/>
                  </a:ext>
                </a:extLst>
              </p:cNvPr>
              <p:cNvSpPr/>
              <p:nvPr/>
            </p:nvSpPr>
            <p:spPr>
              <a:xfrm>
                <a:off x="2442210" y="6278880"/>
                <a:ext cx="26670" cy="22859"/>
              </a:xfrm>
              <a:custGeom>
                <a:avLst/>
                <a:gdLst>
                  <a:gd name="connsiteX0" fmla="*/ 0 w 26670"/>
                  <a:gd name="connsiteY0" fmla="*/ 15240 h 22859"/>
                  <a:gd name="connsiteX1" fmla="*/ 19050 w 26670"/>
                  <a:gd name="connsiteY1" fmla="*/ 0 h 22859"/>
                  <a:gd name="connsiteX2" fmla="*/ 26670 w 26670"/>
                  <a:gd name="connsiteY2" fmla="*/ 11430 h 22859"/>
                  <a:gd name="connsiteX3" fmla="*/ 7620 w 26670"/>
                  <a:gd name="connsiteY3" fmla="*/ 22860 h 22859"/>
                  <a:gd name="connsiteX4" fmla="*/ 0 w 26670"/>
                  <a:gd name="connsiteY4" fmla="*/ 1524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2859">
                    <a:moveTo>
                      <a:pt x="0" y="15240"/>
                    </a:moveTo>
                    <a:cubicBezTo>
                      <a:pt x="0" y="7620"/>
                      <a:pt x="11430" y="0"/>
                      <a:pt x="19050" y="0"/>
                    </a:cubicBezTo>
                    <a:cubicBezTo>
                      <a:pt x="26670" y="0"/>
                      <a:pt x="26670" y="3810"/>
                      <a:pt x="26670" y="11430"/>
                    </a:cubicBezTo>
                    <a:cubicBezTo>
                      <a:pt x="26670" y="19050"/>
                      <a:pt x="19050" y="22860"/>
                      <a:pt x="7620" y="22860"/>
                    </a:cubicBezTo>
                    <a:cubicBezTo>
                      <a:pt x="3810" y="22860"/>
                      <a:pt x="0" y="19050"/>
                      <a:pt x="0" y="15240"/>
                    </a:cubicBezTo>
                    <a:close/>
                  </a:path>
                </a:pathLst>
              </a:custGeom>
              <a:solidFill>
                <a:srgbClr val="C5F5B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41" name="Freeform: Shape 1840">
                <a:extLst>
                  <a:ext uri="{FF2B5EF4-FFF2-40B4-BE49-F238E27FC236}">
                    <a16:creationId xmlns:a16="http://schemas.microsoft.com/office/drawing/2014/main" id="{97883337-6A49-C474-BD75-E50991703401}"/>
                  </a:ext>
                </a:extLst>
              </p:cNvPr>
              <p:cNvSpPr/>
              <p:nvPr/>
            </p:nvSpPr>
            <p:spPr>
              <a:xfrm>
                <a:off x="6473190" y="5212080"/>
                <a:ext cx="23898" cy="22859"/>
              </a:xfrm>
              <a:custGeom>
                <a:avLst/>
                <a:gdLst>
                  <a:gd name="connsiteX0" fmla="*/ 15240 w 23898"/>
                  <a:gd name="connsiteY0" fmla="*/ 22860 h 22859"/>
                  <a:gd name="connsiteX1" fmla="*/ 0 w 23898"/>
                  <a:gd name="connsiteY1" fmla="*/ 11430 h 22859"/>
                  <a:gd name="connsiteX2" fmla="*/ 11430 w 23898"/>
                  <a:gd name="connsiteY2" fmla="*/ 0 h 22859"/>
                  <a:gd name="connsiteX3" fmla="*/ 22860 w 23898"/>
                  <a:gd name="connsiteY3" fmla="*/ 11430 h 22859"/>
                  <a:gd name="connsiteX4" fmla="*/ 15240 w 23898"/>
                  <a:gd name="connsiteY4" fmla="*/ 2286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98" h="22859">
                    <a:moveTo>
                      <a:pt x="15240" y="22860"/>
                    </a:moveTo>
                    <a:cubicBezTo>
                      <a:pt x="3810" y="22860"/>
                      <a:pt x="0" y="19050"/>
                      <a:pt x="0" y="11430"/>
                    </a:cubicBezTo>
                    <a:cubicBezTo>
                      <a:pt x="0" y="3810"/>
                      <a:pt x="3810" y="0"/>
                      <a:pt x="11430" y="0"/>
                    </a:cubicBezTo>
                    <a:cubicBezTo>
                      <a:pt x="19050" y="0"/>
                      <a:pt x="22860" y="3810"/>
                      <a:pt x="22860" y="11430"/>
                    </a:cubicBezTo>
                    <a:cubicBezTo>
                      <a:pt x="26670" y="19050"/>
                      <a:pt x="19050" y="22860"/>
                      <a:pt x="15240" y="22860"/>
                    </a:cubicBezTo>
                    <a:close/>
                  </a:path>
                </a:pathLst>
              </a:custGeom>
              <a:solidFill>
                <a:srgbClr val="C4F5B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42" name="Freeform: Shape 1841">
                <a:extLst>
                  <a:ext uri="{FF2B5EF4-FFF2-40B4-BE49-F238E27FC236}">
                    <a16:creationId xmlns:a16="http://schemas.microsoft.com/office/drawing/2014/main" id="{19EA58D6-CF36-A5B1-5A0D-8833365826FC}"/>
                  </a:ext>
                </a:extLst>
              </p:cNvPr>
              <p:cNvSpPr/>
              <p:nvPr/>
            </p:nvSpPr>
            <p:spPr>
              <a:xfrm>
                <a:off x="7315201" y="4309109"/>
                <a:ext cx="22860" cy="19050"/>
              </a:xfrm>
              <a:custGeom>
                <a:avLst/>
                <a:gdLst>
                  <a:gd name="connsiteX0" fmla="*/ 0 w 22860"/>
                  <a:gd name="connsiteY0" fmla="*/ 11430 h 19050"/>
                  <a:gd name="connsiteX1" fmla="*/ 15240 w 22860"/>
                  <a:gd name="connsiteY1" fmla="*/ 0 h 19050"/>
                  <a:gd name="connsiteX2" fmla="*/ 22860 w 22860"/>
                  <a:gd name="connsiteY2" fmla="*/ 7620 h 19050"/>
                  <a:gd name="connsiteX3" fmla="*/ 7620 w 22860"/>
                  <a:gd name="connsiteY3" fmla="*/ 19050 h 19050"/>
                  <a:gd name="connsiteX4" fmla="*/ 0 w 22860"/>
                  <a:gd name="connsiteY4" fmla="*/ 1143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19050">
                    <a:moveTo>
                      <a:pt x="0" y="11430"/>
                    </a:moveTo>
                    <a:cubicBezTo>
                      <a:pt x="0" y="3810"/>
                      <a:pt x="7620" y="0"/>
                      <a:pt x="15240" y="0"/>
                    </a:cubicBezTo>
                    <a:cubicBezTo>
                      <a:pt x="22860" y="0"/>
                      <a:pt x="22860" y="3810"/>
                      <a:pt x="22860" y="7620"/>
                    </a:cubicBezTo>
                    <a:cubicBezTo>
                      <a:pt x="22860" y="15240"/>
                      <a:pt x="15240" y="19050"/>
                      <a:pt x="7620" y="19050"/>
                    </a:cubicBezTo>
                    <a:cubicBezTo>
                      <a:pt x="3810" y="19050"/>
                      <a:pt x="0" y="15240"/>
                      <a:pt x="0" y="11430"/>
                    </a:cubicBezTo>
                    <a:close/>
                  </a:path>
                </a:pathLst>
              </a:custGeom>
              <a:solidFill>
                <a:srgbClr val="ACF19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43" name="Freeform: Shape 1842">
                <a:extLst>
                  <a:ext uri="{FF2B5EF4-FFF2-40B4-BE49-F238E27FC236}">
                    <a16:creationId xmlns:a16="http://schemas.microsoft.com/office/drawing/2014/main" id="{82B41652-4999-8F57-F60E-1DEAEEC70856}"/>
                  </a:ext>
                </a:extLst>
              </p:cNvPr>
              <p:cNvSpPr/>
              <p:nvPr/>
            </p:nvSpPr>
            <p:spPr>
              <a:xfrm>
                <a:off x="5593081" y="5029200"/>
                <a:ext cx="22859" cy="22860"/>
              </a:xfrm>
              <a:custGeom>
                <a:avLst/>
                <a:gdLst>
                  <a:gd name="connsiteX0" fmla="*/ 11430 w 22859"/>
                  <a:gd name="connsiteY0" fmla="*/ 22860 h 22860"/>
                  <a:gd name="connsiteX1" fmla="*/ 0 w 22859"/>
                  <a:gd name="connsiteY1" fmla="*/ 11430 h 22860"/>
                  <a:gd name="connsiteX2" fmla="*/ 11430 w 22859"/>
                  <a:gd name="connsiteY2" fmla="*/ 0 h 22860"/>
                  <a:gd name="connsiteX3" fmla="*/ 22860 w 22859"/>
                  <a:gd name="connsiteY3" fmla="*/ 11430 h 22860"/>
                  <a:gd name="connsiteX4" fmla="*/ 11430 w 22859"/>
                  <a:gd name="connsiteY4" fmla="*/ 22860 h 22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22860">
                    <a:moveTo>
                      <a:pt x="11430" y="22860"/>
                    </a:moveTo>
                    <a:cubicBezTo>
                      <a:pt x="3810" y="22860"/>
                      <a:pt x="0" y="19050"/>
                      <a:pt x="0" y="11430"/>
                    </a:cubicBezTo>
                    <a:cubicBezTo>
                      <a:pt x="0" y="7620"/>
                      <a:pt x="3810" y="0"/>
                      <a:pt x="11430" y="0"/>
                    </a:cubicBezTo>
                    <a:cubicBezTo>
                      <a:pt x="19050" y="0"/>
                      <a:pt x="22860" y="3810"/>
                      <a:pt x="22860" y="11430"/>
                    </a:cubicBezTo>
                    <a:cubicBezTo>
                      <a:pt x="22860" y="19050"/>
                      <a:pt x="19050" y="22860"/>
                      <a:pt x="11430" y="22860"/>
                    </a:cubicBezTo>
                    <a:close/>
                  </a:path>
                </a:pathLst>
              </a:custGeom>
              <a:solidFill>
                <a:srgbClr val="CCF6B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44" name="Freeform: Shape 1843">
                <a:extLst>
                  <a:ext uri="{FF2B5EF4-FFF2-40B4-BE49-F238E27FC236}">
                    <a16:creationId xmlns:a16="http://schemas.microsoft.com/office/drawing/2014/main" id="{7AE09767-74E6-7B76-F492-38D55CB66BFB}"/>
                  </a:ext>
                </a:extLst>
              </p:cNvPr>
              <p:cNvSpPr/>
              <p:nvPr/>
            </p:nvSpPr>
            <p:spPr>
              <a:xfrm>
                <a:off x="7105651" y="6468366"/>
                <a:ext cx="26669" cy="23873"/>
              </a:xfrm>
              <a:custGeom>
                <a:avLst/>
                <a:gdLst>
                  <a:gd name="connsiteX0" fmla="*/ 0 w 26669"/>
                  <a:gd name="connsiteY0" fmla="*/ 12444 h 23873"/>
                  <a:gd name="connsiteX1" fmla="*/ 15240 w 26669"/>
                  <a:gd name="connsiteY1" fmla="*/ 1014 h 23873"/>
                  <a:gd name="connsiteX2" fmla="*/ 26670 w 26669"/>
                  <a:gd name="connsiteY2" fmla="*/ 12444 h 23873"/>
                  <a:gd name="connsiteX3" fmla="*/ 7620 w 26669"/>
                  <a:gd name="connsiteY3" fmla="*/ 23873 h 23873"/>
                  <a:gd name="connsiteX4" fmla="*/ 0 w 26669"/>
                  <a:gd name="connsiteY4" fmla="*/ 12444 h 23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23873">
                    <a:moveTo>
                      <a:pt x="0" y="12444"/>
                    </a:moveTo>
                    <a:cubicBezTo>
                      <a:pt x="0" y="4823"/>
                      <a:pt x="7620" y="-2797"/>
                      <a:pt x="15240" y="1014"/>
                    </a:cubicBezTo>
                    <a:cubicBezTo>
                      <a:pt x="22860" y="1014"/>
                      <a:pt x="26670" y="4823"/>
                      <a:pt x="26670" y="12444"/>
                    </a:cubicBezTo>
                    <a:cubicBezTo>
                      <a:pt x="26670" y="16253"/>
                      <a:pt x="11430" y="23873"/>
                      <a:pt x="7620" y="23873"/>
                    </a:cubicBezTo>
                    <a:cubicBezTo>
                      <a:pt x="3810" y="23873"/>
                      <a:pt x="0" y="16253"/>
                      <a:pt x="0" y="12444"/>
                    </a:cubicBezTo>
                    <a:close/>
                  </a:path>
                </a:pathLst>
              </a:custGeom>
              <a:solidFill>
                <a:srgbClr val="7CE85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45" name="Freeform: Shape 1844">
                <a:extLst>
                  <a:ext uri="{FF2B5EF4-FFF2-40B4-BE49-F238E27FC236}">
                    <a16:creationId xmlns:a16="http://schemas.microsoft.com/office/drawing/2014/main" id="{454772DD-E06B-E092-26C2-3DC148BDED4F}"/>
                  </a:ext>
                </a:extLst>
              </p:cNvPr>
              <p:cNvSpPr/>
              <p:nvPr/>
            </p:nvSpPr>
            <p:spPr>
              <a:xfrm>
                <a:off x="8475756" y="4227521"/>
                <a:ext cx="31974" cy="19675"/>
              </a:xfrm>
              <a:custGeom>
                <a:avLst/>
                <a:gdLst>
                  <a:gd name="connsiteX0" fmla="*/ 31975 w 31974"/>
                  <a:gd name="connsiteY0" fmla="*/ 1578 h 19675"/>
                  <a:gd name="connsiteX1" fmla="*/ 20545 w 31974"/>
                  <a:gd name="connsiteY1" fmla="*/ 16818 h 19675"/>
                  <a:gd name="connsiteX2" fmla="*/ 1495 w 31974"/>
                  <a:gd name="connsiteY2" fmla="*/ 16818 h 19675"/>
                  <a:gd name="connsiteX3" fmla="*/ 9115 w 31974"/>
                  <a:gd name="connsiteY3" fmla="*/ 5388 h 19675"/>
                  <a:gd name="connsiteX4" fmla="*/ 31975 w 31974"/>
                  <a:gd name="connsiteY4" fmla="*/ 1578 h 19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974" h="19675">
                    <a:moveTo>
                      <a:pt x="31975" y="1578"/>
                    </a:moveTo>
                    <a:cubicBezTo>
                      <a:pt x="31975" y="9198"/>
                      <a:pt x="28165" y="13008"/>
                      <a:pt x="20545" y="16818"/>
                    </a:cubicBezTo>
                    <a:cubicBezTo>
                      <a:pt x="12925" y="20628"/>
                      <a:pt x="9115" y="20628"/>
                      <a:pt x="1495" y="16818"/>
                    </a:cubicBezTo>
                    <a:cubicBezTo>
                      <a:pt x="-2315" y="9198"/>
                      <a:pt x="1495" y="5388"/>
                      <a:pt x="9115" y="5388"/>
                    </a:cubicBezTo>
                    <a:cubicBezTo>
                      <a:pt x="20545" y="1578"/>
                      <a:pt x="24355" y="-2232"/>
                      <a:pt x="31975" y="1578"/>
                    </a:cubicBezTo>
                    <a:close/>
                  </a:path>
                </a:pathLst>
              </a:custGeom>
              <a:solidFill>
                <a:srgbClr val="A1EF8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46" name="Freeform: Shape 1845">
                <a:extLst>
                  <a:ext uri="{FF2B5EF4-FFF2-40B4-BE49-F238E27FC236}">
                    <a16:creationId xmlns:a16="http://schemas.microsoft.com/office/drawing/2014/main" id="{DBA5758A-3AC8-6484-1DB7-CBEE95722E70}"/>
                  </a:ext>
                </a:extLst>
              </p:cNvPr>
              <p:cNvSpPr/>
              <p:nvPr/>
            </p:nvSpPr>
            <p:spPr>
              <a:xfrm>
                <a:off x="5574031" y="4785359"/>
                <a:ext cx="30480" cy="22859"/>
              </a:xfrm>
              <a:custGeom>
                <a:avLst/>
                <a:gdLst>
                  <a:gd name="connsiteX0" fmla="*/ 7620 w 30480"/>
                  <a:gd name="connsiteY0" fmla="*/ 0 h 22859"/>
                  <a:gd name="connsiteX1" fmla="*/ 30480 w 30480"/>
                  <a:gd name="connsiteY1" fmla="*/ 15240 h 22859"/>
                  <a:gd name="connsiteX2" fmla="*/ 22860 w 30480"/>
                  <a:gd name="connsiteY2" fmla="*/ 22860 h 22859"/>
                  <a:gd name="connsiteX3" fmla="*/ 0 w 30480"/>
                  <a:gd name="connsiteY3" fmla="*/ 7620 h 22859"/>
                  <a:gd name="connsiteX4" fmla="*/ 7620 w 30480"/>
                  <a:gd name="connsiteY4" fmla="*/ 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 h="22859">
                    <a:moveTo>
                      <a:pt x="7620" y="0"/>
                    </a:moveTo>
                    <a:cubicBezTo>
                      <a:pt x="19050" y="0"/>
                      <a:pt x="30480" y="7620"/>
                      <a:pt x="30480" y="15240"/>
                    </a:cubicBezTo>
                    <a:cubicBezTo>
                      <a:pt x="30480" y="19050"/>
                      <a:pt x="26670" y="19050"/>
                      <a:pt x="22860" y="22860"/>
                    </a:cubicBezTo>
                    <a:cubicBezTo>
                      <a:pt x="15240" y="22860"/>
                      <a:pt x="0" y="15240"/>
                      <a:pt x="0" y="7620"/>
                    </a:cubicBezTo>
                    <a:cubicBezTo>
                      <a:pt x="0" y="0"/>
                      <a:pt x="3810" y="0"/>
                      <a:pt x="7620" y="0"/>
                    </a:cubicBezTo>
                    <a:close/>
                  </a:path>
                </a:pathLst>
              </a:custGeom>
              <a:solidFill>
                <a:srgbClr val="BFF4A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47" name="Freeform: Shape 1846">
                <a:extLst>
                  <a:ext uri="{FF2B5EF4-FFF2-40B4-BE49-F238E27FC236}">
                    <a16:creationId xmlns:a16="http://schemas.microsoft.com/office/drawing/2014/main" id="{519CE7C3-D9F2-B057-B4A3-CE27E753AE92}"/>
                  </a:ext>
                </a:extLst>
              </p:cNvPr>
              <p:cNvSpPr/>
              <p:nvPr/>
            </p:nvSpPr>
            <p:spPr>
              <a:xfrm>
                <a:off x="1664971" y="5977889"/>
                <a:ext cx="30479" cy="19050"/>
              </a:xfrm>
              <a:custGeom>
                <a:avLst/>
                <a:gdLst>
                  <a:gd name="connsiteX0" fmla="*/ 19050 w 30479"/>
                  <a:gd name="connsiteY0" fmla="*/ 19050 h 19050"/>
                  <a:gd name="connsiteX1" fmla="*/ 0 w 30479"/>
                  <a:gd name="connsiteY1" fmla="*/ 7620 h 19050"/>
                  <a:gd name="connsiteX2" fmla="*/ 15240 w 30479"/>
                  <a:gd name="connsiteY2" fmla="*/ 0 h 19050"/>
                  <a:gd name="connsiteX3" fmla="*/ 30480 w 30479"/>
                  <a:gd name="connsiteY3" fmla="*/ 7620 h 19050"/>
                  <a:gd name="connsiteX4" fmla="*/ 19050 w 30479"/>
                  <a:gd name="connsiteY4" fmla="*/ 1905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79" h="19050">
                    <a:moveTo>
                      <a:pt x="19050" y="19050"/>
                    </a:moveTo>
                    <a:cubicBezTo>
                      <a:pt x="11430" y="15240"/>
                      <a:pt x="0" y="19050"/>
                      <a:pt x="0" y="7620"/>
                    </a:cubicBezTo>
                    <a:cubicBezTo>
                      <a:pt x="0" y="0"/>
                      <a:pt x="11430" y="0"/>
                      <a:pt x="15240" y="0"/>
                    </a:cubicBezTo>
                    <a:cubicBezTo>
                      <a:pt x="22860" y="0"/>
                      <a:pt x="30480" y="3810"/>
                      <a:pt x="30480" y="7620"/>
                    </a:cubicBezTo>
                    <a:cubicBezTo>
                      <a:pt x="30480" y="15240"/>
                      <a:pt x="26670" y="19050"/>
                      <a:pt x="19050" y="19050"/>
                    </a:cubicBezTo>
                    <a:close/>
                  </a:path>
                </a:pathLst>
              </a:custGeom>
              <a:solidFill>
                <a:srgbClr val="B2F29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48" name="Freeform: Shape 1847">
                <a:extLst>
                  <a:ext uri="{FF2B5EF4-FFF2-40B4-BE49-F238E27FC236}">
                    <a16:creationId xmlns:a16="http://schemas.microsoft.com/office/drawing/2014/main" id="{EBDAB51D-0CB1-5AC0-DFCA-8AEE1CC5A5F1}"/>
                  </a:ext>
                </a:extLst>
              </p:cNvPr>
              <p:cNvSpPr/>
              <p:nvPr/>
            </p:nvSpPr>
            <p:spPr>
              <a:xfrm>
                <a:off x="2651760" y="6168389"/>
                <a:ext cx="22859" cy="22860"/>
              </a:xfrm>
              <a:custGeom>
                <a:avLst/>
                <a:gdLst>
                  <a:gd name="connsiteX0" fmla="*/ 0 w 22859"/>
                  <a:gd name="connsiteY0" fmla="*/ 11430 h 22860"/>
                  <a:gd name="connsiteX1" fmla="*/ 11430 w 22859"/>
                  <a:gd name="connsiteY1" fmla="*/ 0 h 22860"/>
                  <a:gd name="connsiteX2" fmla="*/ 22860 w 22859"/>
                  <a:gd name="connsiteY2" fmla="*/ 11430 h 22860"/>
                  <a:gd name="connsiteX3" fmla="*/ 11430 w 22859"/>
                  <a:gd name="connsiteY3" fmla="*/ 22860 h 22860"/>
                  <a:gd name="connsiteX4" fmla="*/ 0 w 22859"/>
                  <a:gd name="connsiteY4" fmla="*/ 11430 h 22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22860">
                    <a:moveTo>
                      <a:pt x="0" y="11430"/>
                    </a:moveTo>
                    <a:cubicBezTo>
                      <a:pt x="0" y="7620"/>
                      <a:pt x="3810" y="0"/>
                      <a:pt x="11430" y="0"/>
                    </a:cubicBezTo>
                    <a:cubicBezTo>
                      <a:pt x="19050" y="0"/>
                      <a:pt x="22860" y="3810"/>
                      <a:pt x="22860" y="11430"/>
                    </a:cubicBezTo>
                    <a:cubicBezTo>
                      <a:pt x="22860" y="19050"/>
                      <a:pt x="22860" y="22860"/>
                      <a:pt x="11430" y="22860"/>
                    </a:cubicBezTo>
                    <a:cubicBezTo>
                      <a:pt x="3810" y="22860"/>
                      <a:pt x="3810" y="19050"/>
                      <a:pt x="0" y="11430"/>
                    </a:cubicBezTo>
                    <a:close/>
                  </a:path>
                </a:pathLst>
              </a:custGeom>
              <a:solidFill>
                <a:srgbClr val="8CEB6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49" name="Freeform: Shape 1848">
                <a:extLst>
                  <a:ext uri="{FF2B5EF4-FFF2-40B4-BE49-F238E27FC236}">
                    <a16:creationId xmlns:a16="http://schemas.microsoft.com/office/drawing/2014/main" id="{220B5846-8882-BF7D-33EA-FC5302D93923}"/>
                  </a:ext>
                </a:extLst>
              </p:cNvPr>
              <p:cNvSpPr/>
              <p:nvPr/>
            </p:nvSpPr>
            <p:spPr>
              <a:xfrm>
                <a:off x="3600451" y="4876800"/>
                <a:ext cx="26669" cy="19050"/>
              </a:xfrm>
              <a:custGeom>
                <a:avLst/>
                <a:gdLst>
                  <a:gd name="connsiteX0" fmla="*/ 0 w 26669"/>
                  <a:gd name="connsiteY0" fmla="*/ 7620 h 19050"/>
                  <a:gd name="connsiteX1" fmla="*/ 15240 w 26669"/>
                  <a:gd name="connsiteY1" fmla="*/ 0 h 19050"/>
                  <a:gd name="connsiteX2" fmla="*/ 26670 w 26669"/>
                  <a:gd name="connsiteY2" fmla="*/ 7620 h 19050"/>
                  <a:gd name="connsiteX3" fmla="*/ 15240 w 26669"/>
                  <a:gd name="connsiteY3" fmla="*/ 19050 h 19050"/>
                  <a:gd name="connsiteX4" fmla="*/ 0 w 26669"/>
                  <a:gd name="connsiteY4" fmla="*/ 762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19050">
                    <a:moveTo>
                      <a:pt x="0" y="7620"/>
                    </a:moveTo>
                    <a:cubicBezTo>
                      <a:pt x="0" y="0"/>
                      <a:pt x="7620" y="0"/>
                      <a:pt x="15240" y="0"/>
                    </a:cubicBezTo>
                    <a:cubicBezTo>
                      <a:pt x="22860" y="0"/>
                      <a:pt x="26670" y="3810"/>
                      <a:pt x="26670" y="7620"/>
                    </a:cubicBezTo>
                    <a:cubicBezTo>
                      <a:pt x="26670" y="15240"/>
                      <a:pt x="19050" y="19050"/>
                      <a:pt x="15240" y="19050"/>
                    </a:cubicBezTo>
                    <a:cubicBezTo>
                      <a:pt x="3810" y="19050"/>
                      <a:pt x="0" y="15240"/>
                      <a:pt x="0" y="7620"/>
                    </a:cubicBezTo>
                    <a:close/>
                  </a:path>
                </a:pathLst>
              </a:custGeom>
              <a:solidFill>
                <a:srgbClr val="A9F08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50" name="Freeform: Shape 1849">
                <a:extLst>
                  <a:ext uri="{FF2B5EF4-FFF2-40B4-BE49-F238E27FC236}">
                    <a16:creationId xmlns:a16="http://schemas.microsoft.com/office/drawing/2014/main" id="{91397A84-D860-A4F6-F67B-F9D8A0283D7A}"/>
                  </a:ext>
                </a:extLst>
              </p:cNvPr>
              <p:cNvSpPr/>
              <p:nvPr/>
            </p:nvSpPr>
            <p:spPr>
              <a:xfrm>
                <a:off x="7650481" y="4777740"/>
                <a:ext cx="22859" cy="26669"/>
              </a:xfrm>
              <a:custGeom>
                <a:avLst/>
                <a:gdLst>
                  <a:gd name="connsiteX0" fmla="*/ 22860 w 22859"/>
                  <a:gd name="connsiteY0" fmla="*/ 19050 h 26669"/>
                  <a:gd name="connsiteX1" fmla="*/ 15240 w 22859"/>
                  <a:gd name="connsiteY1" fmla="*/ 26670 h 26669"/>
                  <a:gd name="connsiteX2" fmla="*/ 0 w 22859"/>
                  <a:gd name="connsiteY2" fmla="*/ 7620 h 26669"/>
                  <a:gd name="connsiteX3" fmla="*/ 11430 w 22859"/>
                  <a:gd name="connsiteY3" fmla="*/ 0 h 26669"/>
                  <a:gd name="connsiteX4" fmla="*/ 22860 w 22859"/>
                  <a:gd name="connsiteY4" fmla="*/ 19050 h 26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26669">
                    <a:moveTo>
                      <a:pt x="22860" y="19050"/>
                    </a:moveTo>
                    <a:cubicBezTo>
                      <a:pt x="22860" y="22860"/>
                      <a:pt x="22860" y="26670"/>
                      <a:pt x="15240" y="26670"/>
                    </a:cubicBezTo>
                    <a:cubicBezTo>
                      <a:pt x="11430" y="26670"/>
                      <a:pt x="0" y="15240"/>
                      <a:pt x="0" y="7620"/>
                    </a:cubicBezTo>
                    <a:cubicBezTo>
                      <a:pt x="0" y="0"/>
                      <a:pt x="7620" y="0"/>
                      <a:pt x="11430" y="0"/>
                    </a:cubicBezTo>
                    <a:cubicBezTo>
                      <a:pt x="22860" y="3810"/>
                      <a:pt x="22860" y="11430"/>
                      <a:pt x="22860" y="19050"/>
                    </a:cubicBezTo>
                    <a:close/>
                  </a:path>
                </a:pathLst>
              </a:custGeom>
              <a:solidFill>
                <a:srgbClr val="B7F2A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51" name="Freeform: Shape 1850">
                <a:extLst>
                  <a:ext uri="{FF2B5EF4-FFF2-40B4-BE49-F238E27FC236}">
                    <a16:creationId xmlns:a16="http://schemas.microsoft.com/office/drawing/2014/main" id="{B1CE8FA4-1613-6E77-BC9F-AF686ACC0B1A}"/>
                  </a:ext>
                </a:extLst>
              </p:cNvPr>
              <p:cNvSpPr/>
              <p:nvPr/>
            </p:nvSpPr>
            <p:spPr>
              <a:xfrm>
                <a:off x="5623561" y="4606290"/>
                <a:ext cx="22859" cy="22859"/>
              </a:xfrm>
              <a:custGeom>
                <a:avLst/>
                <a:gdLst>
                  <a:gd name="connsiteX0" fmla="*/ 0 w 22859"/>
                  <a:gd name="connsiteY0" fmla="*/ 11430 h 22859"/>
                  <a:gd name="connsiteX1" fmla="*/ 11430 w 22859"/>
                  <a:gd name="connsiteY1" fmla="*/ 0 h 22859"/>
                  <a:gd name="connsiteX2" fmla="*/ 22860 w 22859"/>
                  <a:gd name="connsiteY2" fmla="*/ 11430 h 22859"/>
                  <a:gd name="connsiteX3" fmla="*/ 11430 w 22859"/>
                  <a:gd name="connsiteY3" fmla="*/ 22860 h 22859"/>
                  <a:gd name="connsiteX4" fmla="*/ 0 w 22859"/>
                  <a:gd name="connsiteY4" fmla="*/ 1143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22859">
                    <a:moveTo>
                      <a:pt x="0" y="11430"/>
                    </a:moveTo>
                    <a:cubicBezTo>
                      <a:pt x="0" y="3810"/>
                      <a:pt x="3810" y="0"/>
                      <a:pt x="11430" y="0"/>
                    </a:cubicBezTo>
                    <a:cubicBezTo>
                      <a:pt x="19050" y="0"/>
                      <a:pt x="22860" y="3810"/>
                      <a:pt x="22860" y="11430"/>
                    </a:cubicBezTo>
                    <a:cubicBezTo>
                      <a:pt x="22860" y="15240"/>
                      <a:pt x="19050" y="22860"/>
                      <a:pt x="11430" y="22860"/>
                    </a:cubicBezTo>
                    <a:cubicBezTo>
                      <a:pt x="7620" y="22860"/>
                      <a:pt x="3810" y="19050"/>
                      <a:pt x="0" y="11430"/>
                    </a:cubicBezTo>
                    <a:close/>
                  </a:path>
                </a:pathLst>
              </a:custGeom>
              <a:solidFill>
                <a:srgbClr val="C8F5B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52" name="Freeform: Shape 1851">
                <a:extLst>
                  <a:ext uri="{FF2B5EF4-FFF2-40B4-BE49-F238E27FC236}">
                    <a16:creationId xmlns:a16="http://schemas.microsoft.com/office/drawing/2014/main" id="{4FFC842C-066B-9107-FD39-0C30D57AE881}"/>
                  </a:ext>
                </a:extLst>
              </p:cNvPr>
              <p:cNvSpPr/>
              <p:nvPr/>
            </p:nvSpPr>
            <p:spPr>
              <a:xfrm>
                <a:off x="8050531" y="4286250"/>
                <a:ext cx="22859" cy="30480"/>
              </a:xfrm>
              <a:custGeom>
                <a:avLst/>
                <a:gdLst>
                  <a:gd name="connsiteX0" fmla="*/ 0 w 22859"/>
                  <a:gd name="connsiteY0" fmla="*/ 7620 h 30480"/>
                  <a:gd name="connsiteX1" fmla="*/ 7620 w 22859"/>
                  <a:gd name="connsiteY1" fmla="*/ 0 h 30480"/>
                  <a:gd name="connsiteX2" fmla="*/ 15240 w 22859"/>
                  <a:gd name="connsiteY2" fmla="*/ 3810 h 30480"/>
                  <a:gd name="connsiteX3" fmla="*/ 22860 w 22859"/>
                  <a:gd name="connsiteY3" fmla="*/ 22860 h 30480"/>
                  <a:gd name="connsiteX4" fmla="*/ 19050 w 22859"/>
                  <a:gd name="connsiteY4" fmla="*/ 30480 h 30480"/>
                  <a:gd name="connsiteX5" fmla="*/ 11430 w 22859"/>
                  <a:gd name="connsiteY5" fmla="*/ 26670 h 30480"/>
                  <a:gd name="connsiteX6" fmla="*/ 0 w 22859"/>
                  <a:gd name="connsiteY6" fmla="*/ 7620 h 3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59" h="30480">
                    <a:moveTo>
                      <a:pt x="0" y="7620"/>
                    </a:moveTo>
                    <a:cubicBezTo>
                      <a:pt x="0" y="0"/>
                      <a:pt x="3810" y="0"/>
                      <a:pt x="7620" y="0"/>
                    </a:cubicBezTo>
                    <a:cubicBezTo>
                      <a:pt x="11430" y="0"/>
                      <a:pt x="11430" y="0"/>
                      <a:pt x="15240" y="3810"/>
                    </a:cubicBezTo>
                    <a:cubicBezTo>
                      <a:pt x="19050" y="11430"/>
                      <a:pt x="19050" y="19050"/>
                      <a:pt x="22860" y="22860"/>
                    </a:cubicBezTo>
                    <a:cubicBezTo>
                      <a:pt x="22860" y="26670"/>
                      <a:pt x="22860" y="26670"/>
                      <a:pt x="19050" y="30480"/>
                    </a:cubicBezTo>
                    <a:cubicBezTo>
                      <a:pt x="15240" y="30480"/>
                      <a:pt x="11430" y="30480"/>
                      <a:pt x="11430" y="26670"/>
                    </a:cubicBezTo>
                    <a:cubicBezTo>
                      <a:pt x="11430" y="19050"/>
                      <a:pt x="3810" y="11430"/>
                      <a:pt x="0" y="7620"/>
                    </a:cubicBezTo>
                    <a:close/>
                  </a:path>
                </a:pathLst>
              </a:custGeom>
              <a:solidFill>
                <a:srgbClr val="ACF09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53" name="Freeform: Shape 1852">
                <a:extLst>
                  <a:ext uri="{FF2B5EF4-FFF2-40B4-BE49-F238E27FC236}">
                    <a16:creationId xmlns:a16="http://schemas.microsoft.com/office/drawing/2014/main" id="{BD6A173A-A778-D353-B365-C9CF08CCC145}"/>
                  </a:ext>
                </a:extLst>
              </p:cNvPr>
              <p:cNvSpPr/>
              <p:nvPr/>
            </p:nvSpPr>
            <p:spPr>
              <a:xfrm>
                <a:off x="4331970" y="5072300"/>
                <a:ext cx="28363" cy="21669"/>
              </a:xfrm>
              <a:custGeom>
                <a:avLst/>
                <a:gdLst>
                  <a:gd name="connsiteX0" fmla="*/ 11430 w 28363"/>
                  <a:gd name="connsiteY0" fmla="*/ 21669 h 21669"/>
                  <a:gd name="connsiteX1" fmla="*/ 0 w 28363"/>
                  <a:gd name="connsiteY1" fmla="*/ 14049 h 21669"/>
                  <a:gd name="connsiteX2" fmla="*/ 7620 w 28363"/>
                  <a:gd name="connsiteY2" fmla="*/ 6430 h 21669"/>
                  <a:gd name="connsiteX3" fmla="*/ 11430 w 28363"/>
                  <a:gd name="connsiteY3" fmla="*/ 6430 h 21669"/>
                  <a:gd name="connsiteX4" fmla="*/ 26670 w 28363"/>
                  <a:gd name="connsiteY4" fmla="*/ 2619 h 21669"/>
                  <a:gd name="connsiteX5" fmla="*/ 26670 w 28363"/>
                  <a:gd name="connsiteY5" fmla="*/ 10239 h 21669"/>
                  <a:gd name="connsiteX6" fmla="*/ 11430 w 28363"/>
                  <a:gd name="connsiteY6" fmla="*/ 21669 h 21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63" h="21669">
                    <a:moveTo>
                      <a:pt x="11430" y="21669"/>
                    </a:moveTo>
                    <a:cubicBezTo>
                      <a:pt x="3810" y="21669"/>
                      <a:pt x="0" y="21669"/>
                      <a:pt x="0" y="14049"/>
                    </a:cubicBezTo>
                    <a:cubicBezTo>
                      <a:pt x="0" y="10239"/>
                      <a:pt x="3810" y="10239"/>
                      <a:pt x="7620" y="6430"/>
                    </a:cubicBezTo>
                    <a:cubicBezTo>
                      <a:pt x="7620" y="6430"/>
                      <a:pt x="11430" y="6430"/>
                      <a:pt x="11430" y="6430"/>
                    </a:cubicBezTo>
                    <a:cubicBezTo>
                      <a:pt x="15240" y="6430"/>
                      <a:pt x="19050" y="-5001"/>
                      <a:pt x="26670" y="2619"/>
                    </a:cubicBezTo>
                    <a:cubicBezTo>
                      <a:pt x="30480" y="6430"/>
                      <a:pt x="26670" y="6430"/>
                      <a:pt x="26670" y="10239"/>
                    </a:cubicBezTo>
                    <a:cubicBezTo>
                      <a:pt x="22860" y="14049"/>
                      <a:pt x="22860" y="21669"/>
                      <a:pt x="11430" y="21669"/>
                    </a:cubicBezTo>
                    <a:close/>
                  </a:path>
                </a:pathLst>
              </a:custGeom>
              <a:solidFill>
                <a:srgbClr val="BAF3A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54" name="Freeform: Shape 1853">
                <a:extLst>
                  <a:ext uri="{FF2B5EF4-FFF2-40B4-BE49-F238E27FC236}">
                    <a16:creationId xmlns:a16="http://schemas.microsoft.com/office/drawing/2014/main" id="{7B5C6C7A-BE5C-3694-2108-5A7F956609B0}"/>
                  </a:ext>
                </a:extLst>
              </p:cNvPr>
              <p:cNvSpPr/>
              <p:nvPr/>
            </p:nvSpPr>
            <p:spPr>
              <a:xfrm>
                <a:off x="5031432" y="5046671"/>
                <a:ext cx="35868" cy="18396"/>
              </a:xfrm>
              <a:custGeom>
                <a:avLst/>
                <a:gdLst>
                  <a:gd name="connsiteX0" fmla="*/ 35868 w 35868"/>
                  <a:gd name="connsiteY0" fmla="*/ 16818 h 18396"/>
                  <a:gd name="connsiteX1" fmla="*/ 5388 w 35868"/>
                  <a:gd name="connsiteY1" fmla="*/ 13008 h 18396"/>
                  <a:gd name="connsiteX2" fmla="*/ 1578 w 35868"/>
                  <a:gd name="connsiteY2" fmla="*/ 5388 h 18396"/>
                  <a:gd name="connsiteX3" fmla="*/ 13008 w 35868"/>
                  <a:gd name="connsiteY3" fmla="*/ 1578 h 18396"/>
                  <a:gd name="connsiteX4" fmla="*/ 35868 w 35868"/>
                  <a:gd name="connsiteY4" fmla="*/ 16818 h 18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868" h="18396">
                    <a:moveTo>
                      <a:pt x="35868" y="16818"/>
                    </a:moveTo>
                    <a:cubicBezTo>
                      <a:pt x="20628" y="20628"/>
                      <a:pt x="13008" y="16818"/>
                      <a:pt x="5388" y="13008"/>
                    </a:cubicBezTo>
                    <a:cubicBezTo>
                      <a:pt x="1578" y="13008"/>
                      <a:pt x="-2232" y="9198"/>
                      <a:pt x="1578" y="5388"/>
                    </a:cubicBezTo>
                    <a:cubicBezTo>
                      <a:pt x="5388" y="1578"/>
                      <a:pt x="9198" y="-2232"/>
                      <a:pt x="13008" y="1578"/>
                    </a:cubicBezTo>
                    <a:cubicBezTo>
                      <a:pt x="20628" y="5388"/>
                      <a:pt x="28248" y="9198"/>
                      <a:pt x="35868" y="16818"/>
                    </a:cubicBezTo>
                    <a:close/>
                  </a:path>
                </a:pathLst>
              </a:custGeom>
              <a:solidFill>
                <a:srgbClr val="CEF6B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55" name="Freeform: Shape 1854">
                <a:extLst>
                  <a:ext uri="{FF2B5EF4-FFF2-40B4-BE49-F238E27FC236}">
                    <a16:creationId xmlns:a16="http://schemas.microsoft.com/office/drawing/2014/main" id="{3C6A39B2-3913-FAA8-C0FD-311146C9EAE9}"/>
                  </a:ext>
                </a:extLst>
              </p:cNvPr>
              <p:cNvSpPr/>
              <p:nvPr/>
            </p:nvSpPr>
            <p:spPr>
              <a:xfrm>
                <a:off x="3497581" y="4484369"/>
                <a:ext cx="26669" cy="22860"/>
              </a:xfrm>
              <a:custGeom>
                <a:avLst/>
                <a:gdLst>
                  <a:gd name="connsiteX0" fmla="*/ 15240 w 26669"/>
                  <a:gd name="connsiteY0" fmla="*/ 22860 h 22860"/>
                  <a:gd name="connsiteX1" fmla="*/ 0 w 26669"/>
                  <a:gd name="connsiteY1" fmla="*/ 11430 h 22860"/>
                  <a:gd name="connsiteX2" fmla="*/ 11430 w 26669"/>
                  <a:gd name="connsiteY2" fmla="*/ 0 h 22860"/>
                  <a:gd name="connsiteX3" fmla="*/ 26670 w 26669"/>
                  <a:gd name="connsiteY3" fmla="*/ 11430 h 22860"/>
                  <a:gd name="connsiteX4" fmla="*/ 15240 w 26669"/>
                  <a:gd name="connsiteY4" fmla="*/ 22860 h 22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22860">
                    <a:moveTo>
                      <a:pt x="15240" y="22860"/>
                    </a:moveTo>
                    <a:cubicBezTo>
                      <a:pt x="7620" y="22860"/>
                      <a:pt x="0" y="19050"/>
                      <a:pt x="0" y="11430"/>
                    </a:cubicBezTo>
                    <a:cubicBezTo>
                      <a:pt x="0" y="7620"/>
                      <a:pt x="3810" y="0"/>
                      <a:pt x="11430" y="0"/>
                    </a:cubicBezTo>
                    <a:cubicBezTo>
                      <a:pt x="19050" y="0"/>
                      <a:pt x="26670" y="3810"/>
                      <a:pt x="26670" y="11430"/>
                    </a:cubicBezTo>
                    <a:cubicBezTo>
                      <a:pt x="26670" y="19050"/>
                      <a:pt x="22860" y="22860"/>
                      <a:pt x="15240" y="22860"/>
                    </a:cubicBezTo>
                    <a:close/>
                  </a:path>
                </a:pathLst>
              </a:custGeom>
              <a:solidFill>
                <a:srgbClr val="A5EF8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56" name="Freeform: Shape 1855">
                <a:extLst>
                  <a:ext uri="{FF2B5EF4-FFF2-40B4-BE49-F238E27FC236}">
                    <a16:creationId xmlns:a16="http://schemas.microsoft.com/office/drawing/2014/main" id="{3ABCCE43-1E08-5411-EEE1-99B755E87BBC}"/>
                  </a:ext>
                </a:extLst>
              </p:cNvPr>
              <p:cNvSpPr/>
              <p:nvPr/>
            </p:nvSpPr>
            <p:spPr>
              <a:xfrm>
                <a:off x="5170170" y="5406813"/>
                <a:ext cx="38100" cy="17319"/>
              </a:xfrm>
              <a:custGeom>
                <a:avLst/>
                <a:gdLst>
                  <a:gd name="connsiteX0" fmla="*/ 0 w 38100"/>
                  <a:gd name="connsiteY0" fmla="*/ 11006 h 17319"/>
                  <a:gd name="connsiteX1" fmla="*/ 7620 w 38100"/>
                  <a:gd name="connsiteY1" fmla="*/ 3387 h 17319"/>
                  <a:gd name="connsiteX2" fmla="*/ 19050 w 38100"/>
                  <a:gd name="connsiteY2" fmla="*/ 3387 h 17319"/>
                  <a:gd name="connsiteX3" fmla="*/ 38100 w 38100"/>
                  <a:gd name="connsiteY3" fmla="*/ 3387 h 17319"/>
                  <a:gd name="connsiteX4" fmla="*/ 38100 w 38100"/>
                  <a:gd name="connsiteY4" fmla="*/ 7197 h 17319"/>
                  <a:gd name="connsiteX5" fmla="*/ 11430 w 38100"/>
                  <a:gd name="connsiteY5" fmla="*/ 14817 h 17319"/>
                  <a:gd name="connsiteX6" fmla="*/ 0 w 38100"/>
                  <a:gd name="connsiteY6" fmla="*/ 11006 h 17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100" h="17319">
                    <a:moveTo>
                      <a:pt x="0" y="11006"/>
                    </a:moveTo>
                    <a:cubicBezTo>
                      <a:pt x="0" y="7197"/>
                      <a:pt x="3810" y="7197"/>
                      <a:pt x="7620" y="3387"/>
                    </a:cubicBezTo>
                    <a:cubicBezTo>
                      <a:pt x="11430" y="3387"/>
                      <a:pt x="15240" y="3387"/>
                      <a:pt x="19050" y="3387"/>
                    </a:cubicBezTo>
                    <a:cubicBezTo>
                      <a:pt x="26670" y="3387"/>
                      <a:pt x="30480" y="-4233"/>
                      <a:pt x="38100" y="3387"/>
                    </a:cubicBezTo>
                    <a:cubicBezTo>
                      <a:pt x="38100" y="3387"/>
                      <a:pt x="38100" y="7197"/>
                      <a:pt x="38100" y="7197"/>
                    </a:cubicBezTo>
                    <a:cubicBezTo>
                      <a:pt x="26670" y="7197"/>
                      <a:pt x="22860" y="18626"/>
                      <a:pt x="11430" y="14817"/>
                    </a:cubicBezTo>
                    <a:cubicBezTo>
                      <a:pt x="3810" y="18626"/>
                      <a:pt x="0" y="18626"/>
                      <a:pt x="0" y="11006"/>
                    </a:cubicBezTo>
                    <a:close/>
                  </a:path>
                </a:pathLst>
              </a:custGeom>
              <a:solidFill>
                <a:srgbClr val="C8F5B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57" name="Freeform: Shape 1856">
                <a:extLst>
                  <a:ext uri="{FF2B5EF4-FFF2-40B4-BE49-F238E27FC236}">
                    <a16:creationId xmlns:a16="http://schemas.microsoft.com/office/drawing/2014/main" id="{DA3585A1-9EDD-2BF8-167A-32215967A6A8}"/>
                  </a:ext>
                </a:extLst>
              </p:cNvPr>
              <p:cNvSpPr/>
              <p:nvPr/>
            </p:nvSpPr>
            <p:spPr>
              <a:xfrm>
                <a:off x="6682740" y="4888230"/>
                <a:ext cx="22860" cy="22859"/>
              </a:xfrm>
              <a:custGeom>
                <a:avLst/>
                <a:gdLst>
                  <a:gd name="connsiteX0" fmla="*/ 0 w 22860"/>
                  <a:gd name="connsiteY0" fmla="*/ 11430 h 22859"/>
                  <a:gd name="connsiteX1" fmla="*/ 15240 w 22860"/>
                  <a:gd name="connsiteY1" fmla="*/ 0 h 22859"/>
                  <a:gd name="connsiteX2" fmla="*/ 22860 w 22860"/>
                  <a:gd name="connsiteY2" fmla="*/ 11430 h 22859"/>
                  <a:gd name="connsiteX3" fmla="*/ 11430 w 22860"/>
                  <a:gd name="connsiteY3" fmla="*/ 22860 h 22859"/>
                  <a:gd name="connsiteX4" fmla="*/ 0 w 22860"/>
                  <a:gd name="connsiteY4" fmla="*/ 1143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22859">
                    <a:moveTo>
                      <a:pt x="0" y="11430"/>
                    </a:moveTo>
                    <a:cubicBezTo>
                      <a:pt x="3810" y="3810"/>
                      <a:pt x="7620" y="0"/>
                      <a:pt x="15240" y="0"/>
                    </a:cubicBezTo>
                    <a:cubicBezTo>
                      <a:pt x="22860" y="0"/>
                      <a:pt x="22860" y="7620"/>
                      <a:pt x="22860" y="11430"/>
                    </a:cubicBezTo>
                    <a:cubicBezTo>
                      <a:pt x="22860" y="19050"/>
                      <a:pt x="19050" y="22860"/>
                      <a:pt x="11430" y="22860"/>
                    </a:cubicBezTo>
                    <a:cubicBezTo>
                      <a:pt x="3810" y="22860"/>
                      <a:pt x="0" y="15240"/>
                      <a:pt x="0" y="11430"/>
                    </a:cubicBezTo>
                    <a:close/>
                  </a:path>
                </a:pathLst>
              </a:custGeom>
              <a:solidFill>
                <a:srgbClr val="D2F7C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58" name="Freeform: Shape 1857">
                <a:extLst>
                  <a:ext uri="{FF2B5EF4-FFF2-40B4-BE49-F238E27FC236}">
                    <a16:creationId xmlns:a16="http://schemas.microsoft.com/office/drawing/2014/main" id="{FF6ACD5C-9BF5-3D92-4F96-2B792C8AF2C5}"/>
                  </a:ext>
                </a:extLst>
              </p:cNvPr>
              <p:cNvSpPr/>
              <p:nvPr/>
            </p:nvSpPr>
            <p:spPr>
              <a:xfrm>
                <a:off x="8045142" y="4660582"/>
                <a:ext cx="20571" cy="29527"/>
              </a:xfrm>
              <a:custGeom>
                <a:avLst/>
                <a:gdLst>
                  <a:gd name="connsiteX0" fmla="*/ 1578 w 20571"/>
                  <a:gd name="connsiteY0" fmla="*/ 21907 h 29527"/>
                  <a:gd name="connsiteX1" fmla="*/ 9198 w 20571"/>
                  <a:gd name="connsiteY1" fmla="*/ 2857 h 29527"/>
                  <a:gd name="connsiteX2" fmla="*/ 16818 w 20571"/>
                  <a:gd name="connsiteY2" fmla="*/ 2857 h 29527"/>
                  <a:gd name="connsiteX3" fmla="*/ 16818 w 20571"/>
                  <a:gd name="connsiteY3" fmla="*/ 25717 h 29527"/>
                  <a:gd name="connsiteX4" fmla="*/ 5388 w 20571"/>
                  <a:gd name="connsiteY4" fmla="*/ 29527 h 29527"/>
                  <a:gd name="connsiteX5" fmla="*/ 1578 w 20571"/>
                  <a:gd name="connsiteY5" fmla="*/ 21907 h 29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1" h="29527">
                    <a:moveTo>
                      <a:pt x="1578" y="21907"/>
                    </a:moveTo>
                    <a:cubicBezTo>
                      <a:pt x="9198" y="18098"/>
                      <a:pt x="5388" y="10477"/>
                      <a:pt x="9198" y="2857"/>
                    </a:cubicBezTo>
                    <a:cubicBezTo>
                      <a:pt x="13008" y="-952"/>
                      <a:pt x="16818" y="-952"/>
                      <a:pt x="16818" y="2857"/>
                    </a:cubicBezTo>
                    <a:cubicBezTo>
                      <a:pt x="28248" y="10477"/>
                      <a:pt x="9198" y="18098"/>
                      <a:pt x="16818" y="25717"/>
                    </a:cubicBezTo>
                    <a:cubicBezTo>
                      <a:pt x="16818" y="29527"/>
                      <a:pt x="9198" y="29527"/>
                      <a:pt x="5388" y="29527"/>
                    </a:cubicBezTo>
                    <a:cubicBezTo>
                      <a:pt x="1578" y="25717"/>
                      <a:pt x="-2232" y="25717"/>
                      <a:pt x="1578" y="21907"/>
                    </a:cubicBezTo>
                    <a:close/>
                  </a:path>
                </a:pathLst>
              </a:custGeom>
              <a:solidFill>
                <a:srgbClr val="CAF6B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59" name="Freeform: Shape 1858">
                <a:extLst>
                  <a:ext uri="{FF2B5EF4-FFF2-40B4-BE49-F238E27FC236}">
                    <a16:creationId xmlns:a16="http://schemas.microsoft.com/office/drawing/2014/main" id="{A31E00E5-17A4-6EFA-5642-A6C1524BAFC8}"/>
                  </a:ext>
                </a:extLst>
              </p:cNvPr>
              <p:cNvSpPr/>
              <p:nvPr/>
            </p:nvSpPr>
            <p:spPr>
              <a:xfrm>
                <a:off x="8244840" y="4644390"/>
                <a:ext cx="30480" cy="20002"/>
              </a:xfrm>
              <a:custGeom>
                <a:avLst/>
                <a:gdLst>
                  <a:gd name="connsiteX0" fmla="*/ 0 w 30480"/>
                  <a:gd name="connsiteY0" fmla="*/ 0 h 20002"/>
                  <a:gd name="connsiteX1" fmla="*/ 15240 w 30480"/>
                  <a:gd name="connsiteY1" fmla="*/ 0 h 20002"/>
                  <a:gd name="connsiteX2" fmla="*/ 30480 w 30480"/>
                  <a:gd name="connsiteY2" fmla="*/ 11430 h 20002"/>
                  <a:gd name="connsiteX3" fmla="*/ 26670 w 30480"/>
                  <a:gd name="connsiteY3" fmla="*/ 19050 h 20002"/>
                  <a:gd name="connsiteX4" fmla="*/ 7620 w 30480"/>
                  <a:gd name="connsiteY4" fmla="*/ 15240 h 20002"/>
                  <a:gd name="connsiteX5" fmla="*/ 0 w 30480"/>
                  <a:gd name="connsiteY5" fmla="*/ 0 h 20002"/>
                  <a:gd name="connsiteX6" fmla="*/ 0 w 30480"/>
                  <a:gd name="connsiteY6" fmla="*/ 0 h 20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80" h="20002">
                    <a:moveTo>
                      <a:pt x="0" y="0"/>
                    </a:moveTo>
                    <a:cubicBezTo>
                      <a:pt x="3810" y="0"/>
                      <a:pt x="11430" y="0"/>
                      <a:pt x="15240" y="0"/>
                    </a:cubicBezTo>
                    <a:cubicBezTo>
                      <a:pt x="22860" y="0"/>
                      <a:pt x="26670" y="3810"/>
                      <a:pt x="30480" y="11430"/>
                    </a:cubicBezTo>
                    <a:cubicBezTo>
                      <a:pt x="30480" y="15240"/>
                      <a:pt x="30480" y="19050"/>
                      <a:pt x="26670" y="19050"/>
                    </a:cubicBezTo>
                    <a:cubicBezTo>
                      <a:pt x="19050" y="19050"/>
                      <a:pt x="15240" y="22860"/>
                      <a:pt x="7620" y="15240"/>
                    </a:cubicBezTo>
                    <a:cubicBezTo>
                      <a:pt x="0" y="7620"/>
                      <a:pt x="0" y="3810"/>
                      <a:pt x="0" y="0"/>
                    </a:cubicBezTo>
                    <a:lnTo>
                      <a:pt x="0" y="0"/>
                    </a:lnTo>
                    <a:close/>
                  </a:path>
                </a:pathLst>
              </a:custGeom>
              <a:solidFill>
                <a:srgbClr val="B6F29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60" name="Freeform: Shape 1859">
                <a:extLst>
                  <a:ext uri="{FF2B5EF4-FFF2-40B4-BE49-F238E27FC236}">
                    <a16:creationId xmlns:a16="http://schemas.microsoft.com/office/drawing/2014/main" id="{3B000F2A-D94A-20D0-A53E-BCDC46C0AD6A}"/>
                  </a:ext>
                </a:extLst>
              </p:cNvPr>
              <p:cNvSpPr/>
              <p:nvPr/>
            </p:nvSpPr>
            <p:spPr>
              <a:xfrm>
                <a:off x="4328160" y="4400550"/>
                <a:ext cx="33337" cy="24553"/>
              </a:xfrm>
              <a:custGeom>
                <a:avLst/>
                <a:gdLst>
                  <a:gd name="connsiteX0" fmla="*/ 0 w 33337"/>
                  <a:gd name="connsiteY0" fmla="*/ 0 h 24553"/>
                  <a:gd name="connsiteX1" fmla="*/ 30480 w 33337"/>
                  <a:gd name="connsiteY1" fmla="*/ 15240 h 24553"/>
                  <a:gd name="connsiteX2" fmla="*/ 30480 w 33337"/>
                  <a:gd name="connsiteY2" fmla="*/ 22860 h 24553"/>
                  <a:gd name="connsiteX3" fmla="*/ 22860 w 33337"/>
                  <a:gd name="connsiteY3" fmla="*/ 22860 h 24553"/>
                  <a:gd name="connsiteX4" fmla="*/ 0 w 33337"/>
                  <a:gd name="connsiteY4" fmla="*/ 0 h 24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37" h="24553">
                    <a:moveTo>
                      <a:pt x="0" y="0"/>
                    </a:moveTo>
                    <a:cubicBezTo>
                      <a:pt x="15240" y="3810"/>
                      <a:pt x="22860" y="3810"/>
                      <a:pt x="30480" y="15240"/>
                    </a:cubicBezTo>
                    <a:cubicBezTo>
                      <a:pt x="34290" y="19050"/>
                      <a:pt x="34290" y="22860"/>
                      <a:pt x="30480" y="22860"/>
                    </a:cubicBezTo>
                    <a:cubicBezTo>
                      <a:pt x="26670" y="26670"/>
                      <a:pt x="22860" y="22860"/>
                      <a:pt x="22860" y="22860"/>
                    </a:cubicBezTo>
                    <a:cubicBezTo>
                      <a:pt x="3810" y="19050"/>
                      <a:pt x="3810" y="11430"/>
                      <a:pt x="0" y="0"/>
                    </a:cubicBezTo>
                    <a:close/>
                  </a:path>
                </a:pathLst>
              </a:custGeom>
              <a:solidFill>
                <a:srgbClr val="B6F29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61" name="Freeform: Shape 1860">
                <a:extLst>
                  <a:ext uri="{FF2B5EF4-FFF2-40B4-BE49-F238E27FC236}">
                    <a16:creationId xmlns:a16="http://schemas.microsoft.com/office/drawing/2014/main" id="{73D18B8D-19AB-88D7-79D5-DAD906038C56}"/>
                  </a:ext>
                </a:extLst>
              </p:cNvPr>
              <p:cNvSpPr/>
              <p:nvPr/>
            </p:nvSpPr>
            <p:spPr>
              <a:xfrm>
                <a:off x="6176011" y="5576345"/>
                <a:ext cx="23203" cy="28164"/>
              </a:xfrm>
              <a:custGeom>
                <a:avLst/>
                <a:gdLst>
                  <a:gd name="connsiteX0" fmla="*/ 7620 w 23203"/>
                  <a:gd name="connsiteY0" fmla="*/ 28165 h 28164"/>
                  <a:gd name="connsiteX1" fmla="*/ 0 w 23203"/>
                  <a:gd name="connsiteY1" fmla="*/ 9115 h 28164"/>
                  <a:gd name="connsiteX2" fmla="*/ 15240 w 23203"/>
                  <a:gd name="connsiteY2" fmla="*/ 1495 h 28164"/>
                  <a:gd name="connsiteX3" fmla="*/ 19050 w 23203"/>
                  <a:gd name="connsiteY3" fmla="*/ 12925 h 28164"/>
                  <a:gd name="connsiteX4" fmla="*/ 7620 w 23203"/>
                  <a:gd name="connsiteY4" fmla="*/ 28165 h 281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03" h="28164">
                    <a:moveTo>
                      <a:pt x="7620" y="28165"/>
                    </a:moveTo>
                    <a:cubicBezTo>
                      <a:pt x="0" y="24355"/>
                      <a:pt x="0" y="16735"/>
                      <a:pt x="0" y="9115"/>
                    </a:cubicBezTo>
                    <a:cubicBezTo>
                      <a:pt x="0" y="1495"/>
                      <a:pt x="7620" y="-2315"/>
                      <a:pt x="15240" y="1495"/>
                    </a:cubicBezTo>
                    <a:cubicBezTo>
                      <a:pt x="22860" y="1495"/>
                      <a:pt x="26670" y="5305"/>
                      <a:pt x="19050" y="12925"/>
                    </a:cubicBezTo>
                    <a:cubicBezTo>
                      <a:pt x="19050" y="16735"/>
                      <a:pt x="11430" y="24355"/>
                      <a:pt x="7620" y="28165"/>
                    </a:cubicBezTo>
                    <a:close/>
                  </a:path>
                </a:pathLst>
              </a:custGeom>
              <a:solidFill>
                <a:srgbClr val="D3F7C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62" name="Freeform: Shape 1861">
                <a:extLst>
                  <a:ext uri="{FF2B5EF4-FFF2-40B4-BE49-F238E27FC236}">
                    <a16:creationId xmlns:a16="http://schemas.microsoft.com/office/drawing/2014/main" id="{681D03F5-B430-6982-07F5-C387099EF208}"/>
                  </a:ext>
                </a:extLst>
              </p:cNvPr>
              <p:cNvSpPr/>
              <p:nvPr/>
            </p:nvSpPr>
            <p:spPr>
              <a:xfrm>
                <a:off x="2240280" y="6423660"/>
                <a:ext cx="24354" cy="19050"/>
              </a:xfrm>
              <a:custGeom>
                <a:avLst/>
                <a:gdLst>
                  <a:gd name="connsiteX0" fmla="*/ 7620 w 24354"/>
                  <a:gd name="connsiteY0" fmla="*/ 19050 h 19050"/>
                  <a:gd name="connsiteX1" fmla="*/ 0 w 24354"/>
                  <a:gd name="connsiteY1" fmla="*/ 7620 h 19050"/>
                  <a:gd name="connsiteX2" fmla="*/ 15240 w 24354"/>
                  <a:gd name="connsiteY2" fmla="*/ 0 h 19050"/>
                  <a:gd name="connsiteX3" fmla="*/ 22860 w 24354"/>
                  <a:gd name="connsiteY3" fmla="*/ 11430 h 19050"/>
                  <a:gd name="connsiteX4" fmla="*/ 7620 w 24354"/>
                  <a:gd name="connsiteY4" fmla="*/ 1905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54" h="19050">
                    <a:moveTo>
                      <a:pt x="7620" y="19050"/>
                    </a:moveTo>
                    <a:cubicBezTo>
                      <a:pt x="0" y="15240"/>
                      <a:pt x="0" y="11430"/>
                      <a:pt x="0" y="7620"/>
                    </a:cubicBezTo>
                    <a:cubicBezTo>
                      <a:pt x="0" y="0"/>
                      <a:pt x="7620" y="0"/>
                      <a:pt x="15240" y="0"/>
                    </a:cubicBezTo>
                    <a:cubicBezTo>
                      <a:pt x="22860" y="0"/>
                      <a:pt x="26670" y="3810"/>
                      <a:pt x="22860" y="11430"/>
                    </a:cubicBezTo>
                    <a:cubicBezTo>
                      <a:pt x="22860" y="15240"/>
                      <a:pt x="15240" y="19050"/>
                      <a:pt x="7620" y="19050"/>
                    </a:cubicBezTo>
                    <a:close/>
                  </a:path>
                </a:pathLst>
              </a:custGeom>
              <a:solidFill>
                <a:srgbClr val="9DEE7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63" name="Freeform: Shape 1862">
                <a:extLst>
                  <a:ext uri="{FF2B5EF4-FFF2-40B4-BE49-F238E27FC236}">
                    <a16:creationId xmlns:a16="http://schemas.microsoft.com/office/drawing/2014/main" id="{BA170B06-F187-072E-22EF-72D178DB9B15}"/>
                  </a:ext>
                </a:extLst>
              </p:cNvPr>
              <p:cNvSpPr/>
              <p:nvPr/>
            </p:nvSpPr>
            <p:spPr>
              <a:xfrm>
                <a:off x="4937761" y="4848551"/>
                <a:ext cx="30479" cy="20628"/>
              </a:xfrm>
              <a:custGeom>
                <a:avLst/>
                <a:gdLst>
                  <a:gd name="connsiteX0" fmla="*/ 0 w 30479"/>
                  <a:gd name="connsiteY0" fmla="*/ 1578 h 20628"/>
                  <a:gd name="connsiteX1" fmla="*/ 22860 w 30479"/>
                  <a:gd name="connsiteY1" fmla="*/ 5388 h 20628"/>
                  <a:gd name="connsiteX2" fmla="*/ 30480 w 30479"/>
                  <a:gd name="connsiteY2" fmla="*/ 16818 h 20628"/>
                  <a:gd name="connsiteX3" fmla="*/ 19050 w 30479"/>
                  <a:gd name="connsiteY3" fmla="*/ 20628 h 20628"/>
                  <a:gd name="connsiteX4" fmla="*/ 0 w 30479"/>
                  <a:gd name="connsiteY4" fmla="*/ 1578 h 20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79" h="20628">
                    <a:moveTo>
                      <a:pt x="0" y="1578"/>
                    </a:moveTo>
                    <a:cubicBezTo>
                      <a:pt x="7620" y="-2232"/>
                      <a:pt x="15240" y="1578"/>
                      <a:pt x="22860" y="5388"/>
                    </a:cubicBezTo>
                    <a:cubicBezTo>
                      <a:pt x="26670" y="9198"/>
                      <a:pt x="30480" y="9198"/>
                      <a:pt x="30480" y="16818"/>
                    </a:cubicBezTo>
                    <a:cubicBezTo>
                      <a:pt x="26670" y="20628"/>
                      <a:pt x="22860" y="20628"/>
                      <a:pt x="19050" y="20628"/>
                    </a:cubicBezTo>
                    <a:cubicBezTo>
                      <a:pt x="3810" y="16818"/>
                      <a:pt x="3810" y="9198"/>
                      <a:pt x="0" y="1578"/>
                    </a:cubicBezTo>
                    <a:close/>
                  </a:path>
                </a:pathLst>
              </a:custGeom>
              <a:solidFill>
                <a:srgbClr val="C0F4A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64" name="Freeform: Shape 1863">
                <a:extLst>
                  <a:ext uri="{FF2B5EF4-FFF2-40B4-BE49-F238E27FC236}">
                    <a16:creationId xmlns:a16="http://schemas.microsoft.com/office/drawing/2014/main" id="{7EC30AEE-CB7C-5F03-77CF-9A7A17F8550B}"/>
                  </a:ext>
                </a:extLst>
              </p:cNvPr>
              <p:cNvSpPr/>
              <p:nvPr/>
            </p:nvSpPr>
            <p:spPr>
              <a:xfrm>
                <a:off x="2987041" y="5604510"/>
                <a:ext cx="38100" cy="11429"/>
              </a:xfrm>
              <a:custGeom>
                <a:avLst/>
                <a:gdLst>
                  <a:gd name="connsiteX0" fmla="*/ 0 w 38100"/>
                  <a:gd name="connsiteY0" fmla="*/ 3810 h 11429"/>
                  <a:gd name="connsiteX1" fmla="*/ 30480 w 38100"/>
                  <a:gd name="connsiteY1" fmla="*/ 0 h 11429"/>
                  <a:gd name="connsiteX2" fmla="*/ 38100 w 38100"/>
                  <a:gd name="connsiteY2" fmla="*/ 7620 h 11429"/>
                  <a:gd name="connsiteX3" fmla="*/ 26670 w 38100"/>
                  <a:gd name="connsiteY3" fmla="*/ 11430 h 11429"/>
                  <a:gd name="connsiteX4" fmla="*/ 0 w 38100"/>
                  <a:gd name="connsiteY4" fmla="*/ 381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1429">
                    <a:moveTo>
                      <a:pt x="0" y="3810"/>
                    </a:moveTo>
                    <a:cubicBezTo>
                      <a:pt x="11430" y="3810"/>
                      <a:pt x="19050" y="0"/>
                      <a:pt x="30480" y="0"/>
                    </a:cubicBezTo>
                    <a:cubicBezTo>
                      <a:pt x="34290" y="0"/>
                      <a:pt x="38100" y="3810"/>
                      <a:pt x="38100" y="7620"/>
                    </a:cubicBezTo>
                    <a:cubicBezTo>
                      <a:pt x="38100" y="11430"/>
                      <a:pt x="30480" y="11430"/>
                      <a:pt x="26670" y="11430"/>
                    </a:cubicBezTo>
                    <a:cubicBezTo>
                      <a:pt x="19050" y="11430"/>
                      <a:pt x="7620" y="11430"/>
                      <a:pt x="0" y="3810"/>
                    </a:cubicBezTo>
                    <a:close/>
                  </a:path>
                </a:pathLst>
              </a:custGeom>
              <a:solidFill>
                <a:srgbClr val="AEF19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65" name="Freeform: Shape 1864">
                <a:extLst>
                  <a:ext uri="{FF2B5EF4-FFF2-40B4-BE49-F238E27FC236}">
                    <a16:creationId xmlns:a16="http://schemas.microsoft.com/office/drawing/2014/main" id="{ABBC6A3B-51A0-F147-BEF8-89A1D15CC508}"/>
                  </a:ext>
                </a:extLst>
              </p:cNvPr>
              <p:cNvSpPr/>
              <p:nvPr/>
            </p:nvSpPr>
            <p:spPr>
              <a:xfrm>
                <a:off x="6434052" y="5242560"/>
                <a:ext cx="24655" cy="22859"/>
              </a:xfrm>
              <a:custGeom>
                <a:avLst/>
                <a:gdLst>
                  <a:gd name="connsiteX0" fmla="*/ 8659 w 24655"/>
                  <a:gd name="connsiteY0" fmla="*/ 0 h 22859"/>
                  <a:gd name="connsiteX1" fmla="*/ 23898 w 24655"/>
                  <a:gd name="connsiteY1" fmla="*/ 19050 h 22859"/>
                  <a:gd name="connsiteX2" fmla="*/ 16279 w 24655"/>
                  <a:gd name="connsiteY2" fmla="*/ 22860 h 22859"/>
                  <a:gd name="connsiteX3" fmla="*/ 1038 w 24655"/>
                  <a:gd name="connsiteY3" fmla="*/ 7620 h 22859"/>
                  <a:gd name="connsiteX4" fmla="*/ 8659 w 24655"/>
                  <a:gd name="connsiteY4" fmla="*/ 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55" h="22859">
                    <a:moveTo>
                      <a:pt x="8659" y="0"/>
                    </a:moveTo>
                    <a:cubicBezTo>
                      <a:pt x="16279" y="0"/>
                      <a:pt x="27709" y="11430"/>
                      <a:pt x="23898" y="19050"/>
                    </a:cubicBezTo>
                    <a:cubicBezTo>
                      <a:pt x="23898" y="22860"/>
                      <a:pt x="20088" y="22860"/>
                      <a:pt x="16279" y="22860"/>
                    </a:cubicBezTo>
                    <a:cubicBezTo>
                      <a:pt x="8659" y="19050"/>
                      <a:pt x="1038" y="15240"/>
                      <a:pt x="1038" y="7620"/>
                    </a:cubicBezTo>
                    <a:cubicBezTo>
                      <a:pt x="-2771" y="3810"/>
                      <a:pt x="4848" y="0"/>
                      <a:pt x="8659" y="0"/>
                    </a:cubicBezTo>
                    <a:close/>
                  </a:path>
                </a:pathLst>
              </a:custGeom>
              <a:solidFill>
                <a:srgbClr val="9BED7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66" name="Freeform: Shape 1865">
                <a:extLst>
                  <a:ext uri="{FF2B5EF4-FFF2-40B4-BE49-F238E27FC236}">
                    <a16:creationId xmlns:a16="http://schemas.microsoft.com/office/drawing/2014/main" id="{5FFE6957-1F30-BC11-3310-80544C3EFF71}"/>
                  </a:ext>
                </a:extLst>
              </p:cNvPr>
              <p:cNvSpPr/>
              <p:nvPr/>
            </p:nvSpPr>
            <p:spPr>
              <a:xfrm>
                <a:off x="8100061" y="4030980"/>
                <a:ext cx="20544" cy="22859"/>
              </a:xfrm>
              <a:custGeom>
                <a:avLst/>
                <a:gdLst>
                  <a:gd name="connsiteX0" fmla="*/ 0 w 20544"/>
                  <a:gd name="connsiteY0" fmla="*/ 11430 h 22859"/>
                  <a:gd name="connsiteX1" fmla="*/ 11430 w 20544"/>
                  <a:gd name="connsiteY1" fmla="*/ 0 h 22859"/>
                  <a:gd name="connsiteX2" fmla="*/ 19050 w 20544"/>
                  <a:gd name="connsiteY2" fmla="*/ 11430 h 22859"/>
                  <a:gd name="connsiteX3" fmla="*/ 11430 w 20544"/>
                  <a:gd name="connsiteY3" fmla="*/ 22860 h 22859"/>
                  <a:gd name="connsiteX4" fmla="*/ 0 w 20544"/>
                  <a:gd name="connsiteY4" fmla="*/ 1143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4" h="22859">
                    <a:moveTo>
                      <a:pt x="0" y="11430"/>
                    </a:moveTo>
                    <a:cubicBezTo>
                      <a:pt x="0" y="7620"/>
                      <a:pt x="3810" y="0"/>
                      <a:pt x="11430" y="0"/>
                    </a:cubicBezTo>
                    <a:cubicBezTo>
                      <a:pt x="19050" y="0"/>
                      <a:pt x="22860" y="7620"/>
                      <a:pt x="19050" y="11430"/>
                    </a:cubicBezTo>
                    <a:cubicBezTo>
                      <a:pt x="19050" y="15240"/>
                      <a:pt x="19050" y="22860"/>
                      <a:pt x="11430" y="22860"/>
                    </a:cubicBezTo>
                    <a:cubicBezTo>
                      <a:pt x="3810" y="22860"/>
                      <a:pt x="0" y="19050"/>
                      <a:pt x="0" y="11430"/>
                    </a:cubicBezTo>
                    <a:close/>
                  </a:path>
                </a:pathLst>
              </a:custGeom>
              <a:solidFill>
                <a:srgbClr val="CCF6B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67" name="Freeform: Shape 1866">
                <a:extLst>
                  <a:ext uri="{FF2B5EF4-FFF2-40B4-BE49-F238E27FC236}">
                    <a16:creationId xmlns:a16="http://schemas.microsoft.com/office/drawing/2014/main" id="{9CA35658-FFB4-E92F-9411-0D566626D124}"/>
                  </a:ext>
                </a:extLst>
              </p:cNvPr>
              <p:cNvSpPr/>
              <p:nvPr/>
            </p:nvSpPr>
            <p:spPr>
              <a:xfrm>
                <a:off x="2716531" y="5646419"/>
                <a:ext cx="26669" cy="22860"/>
              </a:xfrm>
              <a:custGeom>
                <a:avLst/>
                <a:gdLst>
                  <a:gd name="connsiteX0" fmla="*/ 0 w 26669"/>
                  <a:gd name="connsiteY0" fmla="*/ 11430 h 22860"/>
                  <a:gd name="connsiteX1" fmla="*/ 15240 w 26669"/>
                  <a:gd name="connsiteY1" fmla="*/ 0 h 22860"/>
                  <a:gd name="connsiteX2" fmla="*/ 26670 w 26669"/>
                  <a:gd name="connsiteY2" fmla="*/ 11430 h 22860"/>
                  <a:gd name="connsiteX3" fmla="*/ 11430 w 26669"/>
                  <a:gd name="connsiteY3" fmla="*/ 22860 h 22860"/>
                  <a:gd name="connsiteX4" fmla="*/ 0 w 26669"/>
                  <a:gd name="connsiteY4" fmla="*/ 11430 h 22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22860">
                    <a:moveTo>
                      <a:pt x="0" y="11430"/>
                    </a:moveTo>
                    <a:cubicBezTo>
                      <a:pt x="0" y="3810"/>
                      <a:pt x="7620" y="0"/>
                      <a:pt x="15240" y="0"/>
                    </a:cubicBezTo>
                    <a:cubicBezTo>
                      <a:pt x="22860" y="0"/>
                      <a:pt x="26670" y="3810"/>
                      <a:pt x="26670" y="11430"/>
                    </a:cubicBezTo>
                    <a:cubicBezTo>
                      <a:pt x="26670" y="19050"/>
                      <a:pt x="19050" y="22860"/>
                      <a:pt x="11430" y="22860"/>
                    </a:cubicBezTo>
                    <a:cubicBezTo>
                      <a:pt x="0" y="19050"/>
                      <a:pt x="0" y="15240"/>
                      <a:pt x="0" y="11430"/>
                    </a:cubicBezTo>
                    <a:close/>
                  </a:path>
                </a:pathLst>
              </a:custGeom>
              <a:solidFill>
                <a:srgbClr val="C3F5B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68" name="Freeform: Shape 1867">
                <a:extLst>
                  <a:ext uri="{FF2B5EF4-FFF2-40B4-BE49-F238E27FC236}">
                    <a16:creationId xmlns:a16="http://schemas.microsoft.com/office/drawing/2014/main" id="{7E6F9254-3436-96CF-3215-4146F80E881D}"/>
                  </a:ext>
                </a:extLst>
              </p:cNvPr>
              <p:cNvSpPr/>
              <p:nvPr/>
            </p:nvSpPr>
            <p:spPr>
              <a:xfrm>
                <a:off x="4842510" y="4772916"/>
                <a:ext cx="20628" cy="20063"/>
              </a:xfrm>
              <a:custGeom>
                <a:avLst/>
                <a:gdLst>
                  <a:gd name="connsiteX0" fmla="*/ 7620 w 20628"/>
                  <a:gd name="connsiteY0" fmla="*/ 20064 h 20063"/>
                  <a:gd name="connsiteX1" fmla="*/ 0 w 20628"/>
                  <a:gd name="connsiteY1" fmla="*/ 12443 h 20063"/>
                  <a:gd name="connsiteX2" fmla="*/ 15240 w 20628"/>
                  <a:gd name="connsiteY2" fmla="*/ 1013 h 20063"/>
                  <a:gd name="connsiteX3" fmla="*/ 19050 w 20628"/>
                  <a:gd name="connsiteY3" fmla="*/ 12443 h 20063"/>
                  <a:gd name="connsiteX4" fmla="*/ 7620 w 20628"/>
                  <a:gd name="connsiteY4" fmla="*/ 20064 h 20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28" h="20063">
                    <a:moveTo>
                      <a:pt x="7620" y="20064"/>
                    </a:moveTo>
                    <a:cubicBezTo>
                      <a:pt x="0" y="20064"/>
                      <a:pt x="0" y="16253"/>
                      <a:pt x="0" y="12443"/>
                    </a:cubicBezTo>
                    <a:cubicBezTo>
                      <a:pt x="0" y="4823"/>
                      <a:pt x="11430" y="-2797"/>
                      <a:pt x="15240" y="1013"/>
                    </a:cubicBezTo>
                    <a:cubicBezTo>
                      <a:pt x="19050" y="1013"/>
                      <a:pt x="22860" y="8633"/>
                      <a:pt x="19050" y="12443"/>
                    </a:cubicBezTo>
                    <a:cubicBezTo>
                      <a:pt x="19050" y="16253"/>
                      <a:pt x="15240" y="20064"/>
                      <a:pt x="7620" y="20064"/>
                    </a:cubicBezTo>
                    <a:close/>
                  </a:path>
                </a:pathLst>
              </a:custGeom>
              <a:solidFill>
                <a:srgbClr val="B3F29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69" name="Freeform: Shape 1868">
                <a:extLst>
                  <a:ext uri="{FF2B5EF4-FFF2-40B4-BE49-F238E27FC236}">
                    <a16:creationId xmlns:a16="http://schemas.microsoft.com/office/drawing/2014/main" id="{20DFBF31-1456-9BAB-241A-F8F37D9A5AC9}"/>
                  </a:ext>
                </a:extLst>
              </p:cNvPr>
              <p:cNvSpPr/>
              <p:nvPr/>
            </p:nvSpPr>
            <p:spPr>
              <a:xfrm>
                <a:off x="2209801" y="3768090"/>
                <a:ext cx="22859" cy="20544"/>
              </a:xfrm>
              <a:custGeom>
                <a:avLst/>
                <a:gdLst>
                  <a:gd name="connsiteX0" fmla="*/ 0 w 22859"/>
                  <a:gd name="connsiteY0" fmla="*/ 11430 h 20544"/>
                  <a:gd name="connsiteX1" fmla="*/ 7620 w 22859"/>
                  <a:gd name="connsiteY1" fmla="*/ 0 h 20544"/>
                  <a:gd name="connsiteX2" fmla="*/ 22860 w 22859"/>
                  <a:gd name="connsiteY2" fmla="*/ 11430 h 20544"/>
                  <a:gd name="connsiteX3" fmla="*/ 11430 w 22859"/>
                  <a:gd name="connsiteY3" fmla="*/ 19050 h 20544"/>
                  <a:gd name="connsiteX4" fmla="*/ 0 w 22859"/>
                  <a:gd name="connsiteY4" fmla="*/ 11430 h 20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20544">
                    <a:moveTo>
                      <a:pt x="0" y="11430"/>
                    </a:moveTo>
                    <a:cubicBezTo>
                      <a:pt x="0" y="7620"/>
                      <a:pt x="0" y="0"/>
                      <a:pt x="7620" y="0"/>
                    </a:cubicBezTo>
                    <a:cubicBezTo>
                      <a:pt x="15240" y="0"/>
                      <a:pt x="19050" y="7620"/>
                      <a:pt x="22860" y="11430"/>
                    </a:cubicBezTo>
                    <a:cubicBezTo>
                      <a:pt x="22860" y="19050"/>
                      <a:pt x="19050" y="19050"/>
                      <a:pt x="11430" y="19050"/>
                    </a:cubicBezTo>
                    <a:cubicBezTo>
                      <a:pt x="3810" y="22860"/>
                      <a:pt x="0" y="19050"/>
                      <a:pt x="0" y="11430"/>
                    </a:cubicBezTo>
                    <a:close/>
                  </a:path>
                </a:pathLst>
              </a:custGeom>
              <a:solidFill>
                <a:srgbClr val="C5F5B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70" name="Freeform: Shape 1869">
                <a:extLst>
                  <a:ext uri="{FF2B5EF4-FFF2-40B4-BE49-F238E27FC236}">
                    <a16:creationId xmlns:a16="http://schemas.microsoft.com/office/drawing/2014/main" id="{0DEE724C-118E-A4A5-5CED-97DF360A951C}"/>
                  </a:ext>
                </a:extLst>
              </p:cNvPr>
              <p:cNvSpPr/>
              <p:nvPr/>
            </p:nvSpPr>
            <p:spPr>
              <a:xfrm>
                <a:off x="6324601" y="4671059"/>
                <a:ext cx="26669" cy="19050"/>
              </a:xfrm>
              <a:custGeom>
                <a:avLst/>
                <a:gdLst>
                  <a:gd name="connsiteX0" fmla="*/ 11430 w 26669"/>
                  <a:gd name="connsiteY0" fmla="*/ 19050 h 19050"/>
                  <a:gd name="connsiteX1" fmla="*/ 0 w 26669"/>
                  <a:gd name="connsiteY1" fmla="*/ 11430 h 19050"/>
                  <a:gd name="connsiteX2" fmla="*/ 15240 w 26669"/>
                  <a:gd name="connsiteY2" fmla="*/ 0 h 19050"/>
                  <a:gd name="connsiteX3" fmla="*/ 26670 w 26669"/>
                  <a:gd name="connsiteY3" fmla="*/ 11430 h 19050"/>
                  <a:gd name="connsiteX4" fmla="*/ 11430 w 26669"/>
                  <a:gd name="connsiteY4" fmla="*/ 1905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19050">
                    <a:moveTo>
                      <a:pt x="11430" y="19050"/>
                    </a:moveTo>
                    <a:cubicBezTo>
                      <a:pt x="3810" y="19050"/>
                      <a:pt x="0" y="15240"/>
                      <a:pt x="0" y="11430"/>
                    </a:cubicBezTo>
                    <a:cubicBezTo>
                      <a:pt x="0" y="7620"/>
                      <a:pt x="3810" y="0"/>
                      <a:pt x="15240" y="0"/>
                    </a:cubicBezTo>
                    <a:cubicBezTo>
                      <a:pt x="22860" y="0"/>
                      <a:pt x="26670" y="3810"/>
                      <a:pt x="26670" y="11430"/>
                    </a:cubicBezTo>
                    <a:cubicBezTo>
                      <a:pt x="22860" y="19050"/>
                      <a:pt x="19050" y="19050"/>
                      <a:pt x="11430" y="19050"/>
                    </a:cubicBezTo>
                    <a:close/>
                  </a:path>
                </a:pathLst>
              </a:custGeom>
              <a:solidFill>
                <a:srgbClr val="A8F08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71" name="Freeform: Shape 1870">
                <a:extLst>
                  <a:ext uri="{FF2B5EF4-FFF2-40B4-BE49-F238E27FC236}">
                    <a16:creationId xmlns:a16="http://schemas.microsoft.com/office/drawing/2014/main" id="{498B2162-5A34-B666-6C99-4E7099289950}"/>
                  </a:ext>
                </a:extLst>
              </p:cNvPr>
              <p:cNvSpPr/>
              <p:nvPr/>
            </p:nvSpPr>
            <p:spPr>
              <a:xfrm>
                <a:off x="5147311" y="4975860"/>
                <a:ext cx="28164" cy="19050"/>
              </a:xfrm>
              <a:custGeom>
                <a:avLst/>
                <a:gdLst>
                  <a:gd name="connsiteX0" fmla="*/ 19050 w 28164"/>
                  <a:gd name="connsiteY0" fmla="*/ 19050 h 19050"/>
                  <a:gd name="connsiteX1" fmla="*/ 0 w 28164"/>
                  <a:gd name="connsiteY1" fmla="*/ 3810 h 19050"/>
                  <a:gd name="connsiteX2" fmla="*/ 0 w 28164"/>
                  <a:gd name="connsiteY2" fmla="*/ 3810 h 19050"/>
                  <a:gd name="connsiteX3" fmla="*/ 7620 w 28164"/>
                  <a:gd name="connsiteY3" fmla="*/ 0 h 19050"/>
                  <a:gd name="connsiteX4" fmla="*/ 26670 w 28164"/>
                  <a:gd name="connsiteY4" fmla="*/ 15240 h 19050"/>
                  <a:gd name="connsiteX5" fmla="*/ 19050 w 28164"/>
                  <a:gd name="connsiteY5"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164" h="19050">
                    <a:moveTo>
                      <a:pt x="19050" y="19050"/>
                    </a:moveTo>
                    <a:cubicBezTo>
                      <a:pt x="11430" y="15240"/>
                      <a:pt x="3810" y="11430"/>
                      <a:pt x="0" y="3810"/>
                    </a:cubicBezTo>
                    <a:cubicBezTo>
                      <a:pt x="0" y="3810"/>
                      <a:pt x="0" y="3810"/>
                      <a:pt x="0" y="3810"/>
                    </a:cubicBezTo>
                    <a:cubicBezTo>
                      <a:pt x="3810" y="0"/>
                      <a:pt x="3810" y="0"/>
                      <a:pt x="7620" y="0"/>
                    </a:cubicBezTo>
                    <a:cubicBezTo>
                      <a:pt x="15240" y="3810"/>
                      <a:pt x="26670" y="3810"/>
                      <a:pt x="26670" y="15240"/>
                    </a:cubicBezTo>
                    <a:cubicBezTo>
                      <a:pt x="30480" y="19050"/>
                      <a:pt x="26670" y="19050"/>
                      <a:pt x="19050" y="19050"/>
                    </a:cubicBezTo>
                    <a:close/>
                  </a:path>
                </a:pathLst>
              </a:custGeom>
              <a:solidFill>
                <a:srgbClr val="CAF6B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72" name="Freeform: Shape 1871">
                <a:extLst>
                  <a:ext uri="{FF2B5EF4-FFF2-40B4-BE49-F238E27FC236}">
                    <a16:creationId xmlns:a16="http://schemas.microsoft.com/office/drawing/2014/main" id="{2A361D69-2E58-7F84-D4F9-57285C996E6C}"/>
                  </a:ext>
                </a:extLst>
              </p:cNvPr>
              <p:cNvSpPr/>
              <p:nvPr/>
            </p:nvSpPr>
            <p:spPr>
              <a:xfrm>
                <a:off x="7280911" y="4892039"/>
                <a:ext cx="22859" cy="20088"/>
              </a:xfrm>
              <a:custGeom>
                <a:avLst/>
                <a:gdLst>
                  <a:gd name="connsiteX0" fmla="*/ 0 w 22859"/>
                  <a:gd name="connsiteY0" fmla="*/ 11430 h 20088"/>
                  <a:gd name="connsiteX1" fmla="*/ 11430 w 22859"/>
                  <a:gd name="connsiteY1" fmla="*/ 0 h 20088"/>
                  <a:gd name="connsiteX2" fmla="*/ 22860 w 22859"/>
                  <a:gd name="connsiteY2" fmla="*/ 7620 h 20088"/>
                  <a:gd name="connsiteX3" fmla="*/ 7620 w 22859"/>
                  <a:gd name="connsiteY3" fmla="*/ 19050 h 20088"/>
                  <a:gd name="connsiteX4" fmla="*/ 0 w 22859"/>
                  <a:gd name="connsiteY4" fmla="*/ 11430 h 20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20088">
                    <a:moveTo>
                      <a:pt x="0" y="11430"/>
                    </a:moveTo>
                    <a:cubicBezTo>
                      <a:pt x="0" y="3810"/>
                      <a:pt x="7620" y="0"/>
                      <a:pt x="11430" y="0"/>
                    </a:cubicBezTo>
                    <a:cubicBezTo>
                      <a:pt x="19050" y="0"/>
                      <a:pt x="22860" y="3810"/>
                      <a:pt x="22860" y="7620"/>
                    </a:cubicBezTo>
                    <a:cubicBezTo>
                      <a:pt x="22860" y="15240"/>
                      <a:pt x="15240" y="19050"/>
                      <a:pt x="7620" y="19050"/>
                    </a:cubicBezTo>
                    <a:cubicBezTo>
                      <a:pt x="3810" y="22860"/>
                      <a:pt x="0" y="15240"/>
                      <a:pt x="0" y="11430"/>
                    </a:cubicBezTo>
                    <a:close/>
                  </a:path>
                </a:pathLst>
              </a:custGeom>
              <a:solidFill>
                <a:srgbClr val="BAF3A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73" name="Freeform: Shape 1872">
                <a:extLst>
                  <a:ext uri="{FF2B5EF4-FFF2-40B4-BE49-F238E27FC236}">
                    <a16:creationId xmlns:a16="http://schemas.microsoft.com/office/drawing/2014/main" id="{0EEE2C08-A721-5052-70F0-8BCE9A1B5883}"/>
                  </a:ext>
                </a:extLst>
              </p:cNvPr>
              <p:cNvSpPr/>
              <p:nvPr/>
            </p:nvSpPr>
            <p:spPr>
              <a:xfrm>
                <a:off x="4251960" y="6225539"/>
                <a:ext cx="26670" cy="19050"/>
              </a:xfrm>
              <a:custGeom>
                <a:avLst/>
                <a:gdLst>
                  <a:gd name="connsiteX0" fmla="*/ 15240 w 26670"/>
                  <a:gd name="connsiteY0" fmla="*/ 0 h 19050"/>
                  <a:gd name="connsiteX1" fmla="*/ 26670 w 26670"/>
                  <a:gd name="connsiteY1" fmla="*/ 11430 h 19050"/>
                  <a:gd name="connsiteX2" fmla="*/ 11430 w 26670"/>
                  <a:gd name="connsiteY2" fmla="*/ 19050 h 19050"/>
                  <a:gd name="connsiteX3" fmla="*/ 0 w 26670"/>
                  <a:gd name="connsiteY3" fmla="*/ 7620 h 19050"/>
                  <a:gd name="connsiteX4" fmla="*/ 15240 w 26670"/>
                  <a:gd name="connsiteY4" fmla="*/ 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19050">
                    <a:moveTo>
                      <a:pt x="15240" y="0"/>
                    </a:moveTo>
                    <a:cubicBezTo>
                      <a:pt x="22860" y="0"/>
                      <a:pt x="26670" y="3810"/>
                      <a:pt x="26670" y="11430"/>
                    </a:cubicBezTo>
                    <a:cubicBezTo>
                      <a:pt x="26670" y="19050"/>
                      <a:pt x="19050" y="19050"/>
                      <a:pt x="11430" y="19050"/>
                    </a:cubicBezTo>
                    <a:cubicBezTo>
                      <a:pt x="3810" y="19050"/>
                      <a:pt x="0" y="11430"/>
                      <a:pt x="0" y="7620"/>
                    </a:cubicBezTo>
                    <a:cubicBezTo>
                      <a:pt x="3810" y="3810"/>
                      <a:pt x="11430" y="0"/>
                      <a:pt x="15240" y="0"/>
                    </a:cubicBezTo>
                    <a:close/>
                  </a:path>
                </a:pathLst>
              </a:custGeom>
              <a:solidFill>
                <a:srgbClr val="A5EF8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74" name="Freeform: Shape 1873">
                <a:extLst>
                  <a:ext uri="{FF2B5EF4-FFF2-40B4-BE49-F238E27FC236}">
                    <a16:creationId xmlns:a16="http://schemas.microsoft.com/office/drawing/2014/main" id="{EC8148F3-A128-10FC-983D-C053EAB7F090}"/>
                  </a:ext>
                </a:extLst>
              </p:cNvPr>
              <p:cNvSpPr/>
              <p:nvPr/>
            </p:nvSpPr>
            <p:spPr>
              <a:xfrm>
                <a:off x="4949190" y="4953000"/>
                <a:ext cx="24355" cy="19050"/>
              </a:xfrm>
              <a:custGeom>
                <a:avLst/>
                <a:gdLst>
                  <a:gd name="connsiteX0" fmla="*/ 11430 w 24355"/>
                  <a:gd name="connsiteY0" fmla="*/ 19050 h 19050"/>
                  <a:gd name="connsiteX1" fmla="*/ 0 w 24355"/>
                  <a:gd name="connsiteY1" fmla="*/ 7620 h 19050"/>
                  <a:gd name="connsiteX2" fmla="*/ 15240 w 24355"/>
                  <a:gd name="connsiteY2" fmla="*/ 0 h 19050"/>
                  <a:gd name="connsiteX3" fmla="*/ 22860 w 24355"/>
                  <a:gd name="connsiteY3" fmla="*/ 11430 h 19050"/>
                  <a:gd name="connsiteX4" fmla="*/ 11430 w 24355"/>
                  <a:gd name="connsiteY4" fmla="*/ 1905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55" h="19050">
                    <a:moveTo>
                      <a:pt x="11430" y="19050"/>
                    </a:moveTo>
                    <a:cubicBezTo>
                      <a:pt x="3810" y="19050"/>
                      <a:pt x="0" y="15240"/>
                      <a:pt x="0" y="7620"/>
                    </a:cubicBezTo>
                    <a:cubicBezTo>
                      <a:pt x="0" y="0"/>
                      <a:pt x="7620" y="0"/>
                      <a:pt x="15240" y="0"/>
                    </a:cubicBezTo>
                    <a:cubicBezTo>
                      <a:pt x="22860" y="0"/>
                      <a:pt x="26670" y="3810"/>
                      <a:pt x="22860" y="11430"/>
                    </a:cubicBezTo>
                    <a:cubicBezTo>
                      <a:pt x="22860" y="15240"/>
                      <a:pt x="19050" y="19050"/>
                      <a:pt x="11430" y="19050"/>
                    </a:cubicBezTo>
                    <a:close/>
                  </a:path>
                </a:pathLst>
              </a:custGeom>
              <a:solidFill>
                <a:srgbClr val="C2F4A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75" name="Freeform: Shape 1874">
                <a:extLst>
                  <a:ext uri="{FF2B5EF4-FFF2-40B4-BE49-F238E27FC236}">
                    <a16:creationId xmlns:a16="http://schemas.microsoft.com/office/drawing/2014/main" id="{8380E811-28E9-A34A-A1B4-8E68A2BC9879}"/>
                  </a:ext>
                </a:extLst>
              </p:cNvPr>
              <p:cNvSpPr/>
              <p:nvPr/>
            </p:nvSpPr>
            <p:spPr>
              <a:xfrm>
                <a:off x="5585461" y="5421630"/>
                <a:ext cx="26669" cy="19050"/>
              </a:xfrm>
              <a:custGeom>
                <a:avLst/>
                <a:gdLst>
                  <a:gd name="connsiteX0" fmla="*/ 0 w 26669"/>
                  <a:gd name="connsiteY0" fmla="*/ 7620 h 19050"/>
                  <a:gd name="connsiteX1" fmla="*/ 15240 w 26669"/>
                  <a:gd name="connsiteY1" fmla="*/ 0 h 19050"/>
                  <a:gd name="connsiteX2" fmla="*/ 26670 w 26669"/>
                  <a:gd name="connsiteY2" fmla="*/ 11430 h 19050"/>
                  <a:gd name="connsiteX3" fmla="*/ 11430 w 26669"/>
                  <a:gd name="connsiteY3" fmla="*/ 19050 h 19050"/>
                  <a:gd name="connsiteX4" fmla="*/ 0 w 26669"/>
                  <a:gd name="connsiteY4" fmla="*/ 762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19050">
                    <a:moveTo>
                      <a:pt x="0" y="7620"/>
                    </a:moveTo>
                    <a:cubicBezTo>
                      <a:pt x="3810" y="0"/>
                      <a:pt x="7620" y="0"/>
                      <a:pt x="15240" y="0"/>
                    </a:cubicBezTo>
                    <a:cubicBezTo>
                      <a:pt x="22860" y="0"/>
                      <a:pt x="26670" y="3810"/>
                      <a:pt x="26670" y="11430"/>
                    </a:cubicBezTo>
                    <a:cubicBezTo>
                      <a:pt x="26670" y="19050"/>
                      <a:pt x="19050" y="19050"/>
                      <a:pt x="11430" y="19050"/>
                    </a:cubicBezTo>
                    <a:cubicBezTo>
                      <a:pt x="3810" y="19050"/>
                      <a:pt x="0" y="15240"/>
                      <a:pt x="0" y="7620"/>
                    </a:cubicBezTo>
                    <a:close/>
                  </a:path>
                </a:pathLst>
              </a:custGeom>
              <a:solidFill>
                <a:srgbClr val="C1F4A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76" name="Freeform: Shape 1875">
                <a:extLst>
                  <a:ext uri="{FF2B5EF4-FFF2-40B4-BE49-F238E27FC236}">
                    <a16:creationId xmlns:a16="http://schemas.microsoft.com/office/drawing/2014/main" id="{6C82B9EF-2845-8FD1-2E98-5CA67E4F55A6}"/>
                  </a:ext>
                </a:extLst>
              </p:cNvPr>
              <p:cNvSpPr/>
              <p:nvPr/>
            </p:nvSpPr>
            <p:spPr>
              <a:xfrm>
                <a:off x="5474970" y="5379719"/>
                <a:ext cx="27683" cy="19050"/>
              </a:xfrm>
              <a:custGeom>
                <a:avLst/>
                <a:gdLst>
                  <a:gd name="connsiteX0" fmla="*/ 11430 w 27683"/>
                  <a:gd name="connsiteY0" fmla="*/ 19050 h 19050"/>
                  <a:gd name="connsiteX1" fmla="*/ 0 w 27683"/>
                  <a:gd name="connsiteY1" fmla="*/ 11430 h 19050"/>
                  <a:gd name="connsiteX2" fmla="*/ 15240 w 27683"/>
                  <a:gd name="connsiteY2" fmla="*/ 0 h 19050"/>
                  <a:gd name="connsiteX3" fmla="*/ 26670 w 27683"/>
                  <a:gd name="connsiteY3" fmla="*/ 11430 h 19050"/>
                  <a:gd name="connsiteX4" fmla="*/ 11430 w 27683"/>
                  <a:gd name="connsiteY4" fmla="*/ 1905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83" h="19050">
                    <a:moveTo>
                      <a:pt x="11430" y="19050"/>
                    </a:moveTo>
                    <a:cubicBezTo>
                      <a:pt x="7620" y="19050"/>
                      <a:pt x="0" y="19050"/>
                      <a:pt x="0" y="11430"/>
                    </a:cubicBezTo>
                    <a:cubicBezTo>
                      <a:pt x="0" y="3810"/>
                      <a:pt x="3810" y="0"/>
                      <a:pt x="15240" y="0"/>
                    </a:cubicBezTo>
                    <a:cubicBezTo>
                      <a:pt x="22860" y="0"/>
                      <a:pt x="30480" y="7620"/>
                      <a:pt x="26670" y="11430"/>
                    </a:cubicBezTo>
                    <a:cubicBezTo>
                      <a:pt x="26670" y="19050"/>
                      <a:pt x="19050" y="19050"/>
                      <a:pt x="11430" y="19050"/>
                    </a:cubicBezTo>
                    <a:close/>
                  </a:path>
                </a:pathLst>
              </a:custGeom>
              <a:solidFill>
                <a:srgbClr val="A0EE8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77" name="Freeform: Shape 1876">
                <a:extLst>
                  <a:ext uri="{FF2B5EF4-FFF2-40B4-BE49-F238E27FC236}">
                    <a16:creationId xmlns:a16="http://schemas.microsoft.com/office/drawing/2014/main" id="{0F34A522-B7C0-1CCA-299D-52A4B4610AF3}"/>
                  </a:ext>
                </a:extLst>
              </p:cNvPr>
              <p:cNvSpPr/>
              <p:nvPr/>
            </p:nvSpPr>
            <p:spPr>
              <a:xfrm>
                <a:off x="7562851" y="4130040"/>
                <a:ext cx="19050" cy="23898"/>
              </a:xfrm>
              <a:custGeom>
                <a:avLst/>
                <a:gdLst>
                  <a:gd name="connsiteX0" fmla="*/ 0 w 19050"/>
                  <a:gd name="connsiteY0" fmla="*/ 7620 h 23898"/>
                  <a:gd name="connsiteX1" fmla="*/ 7620 w 19050"/>
                  <a:gd name="connsiteY1" fmla="*/ 0 h 23898"/>
                  <a:gd name="connsiteX2" fmla="*/ 19050 w 19050"/>
                  <a:gd name="connsiteY2" fmla="*/ 15240 h 23898"/>
                  <a:gd name="connsiteX3" fmla="*/ 11430 w 19050"/>
                  <a:gd name="connsiteY3" fmla="*/ 22860 h 23898"/>
                  <a:gd name="connsiteX4" fmla="*/ 0 w 19050"/>
                  <a:gd name="connsiteY4" fmla="*/ 7620 h 23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23898">
                    <a:moveTo>
                      <a:pt x="0" y="7620"/>
                    </a:moveTo>
                    <a:cubicBezTo>
                      <a:pt x="0" y="3810"/>
                      <a:pt x="0" y="0"/>
                      <a:pt x="7620" y="0"/>
                    </a:cubicBezTo>
                    <a:cubicBezTo>
                      <a:pt x="15240" y="3810"/>
                      <a:pt x="19050" y="7620"/>
                      <a:pt x="19050" y="15240"/>
                    </a:cubicBezTo>
                    <a:cubicBezTo>
                      <a:pt x="19050" y="19050"/>
                      <a:pt x="19050" y="26670"/>
                      <a:pt x="11430" y="22860"/>
                    </a:cubicBezTo>
                    <a:cubicBezTo>
                      <a:pt x="3810" y="22860"/>
                      <a:pt x="3810" y="15240"/>
                      <a:pt x="0" y="7620"/>
                    </a:cubicBezTo>
                    <a:close/>
                  </a:path>
                </a:pathLst>
              </a:custGeom>
              <a:solidFill>
                <a:srgbClr val="C0F4A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78" name="Freeform: Shape 1877">
                <a:extLst>
                  <a:ext uri="{FF2B5EF4-FFF2-40B4-BE49-F238E27FC236}">
                    <a16:creationId xmlns:a16="http://schemas.microsoft.com/office/drawing/2014/main" id="{02D0A9F2-D091-EB1C-9DAC-34599B75B7C2}"/>
                  </a:ext>
                </a:extLst>
              </p:cNvPr>
              <p:cNvSpPr/>
              <p:nvPr/>
            </p:nvSpPr>
            <p:spPr>
              <a:xfrm>
                <a:off x="2842260" y="5657850"/>
                <a:ext cx="23283" cy="19050"/>
              </a:xfrm>
              <a:custGeom>
                <a:avLst/>
                <a:gdLst>
                  <a:gd name="connsiteX0" fmla="*/ 22860 w 23283"/>
                  <a:gd name="connsiteY0" fmla="*/ 0 h 19050"/>
                  <a:gd name="connsiteX1" fmla="*/ 11430 w 23283"/>
                  <a:gd name="connsiteY1" fmla="*/ 19050 h 19050"/>
                  <a:gd name="connsiteX2" fmla="*/ 0 w 23283"/>
                  <a:gd name="connsiteY2" fmla="*/ 15240 h 19050"/>
                  <a:gd name="connsiteX3" fmla="*/ 3810 w 23283"/>
                  <a:gd name="connsiteY3" fmla="*/ 3810 h 19050"/>
                  <a:gd name="connsiteX4" fmla="*/ 22860 w 23283"/>
                  <a:gd name="connsiteY4" fmla="*/ 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83" h="19050">
                    <a:moveTo>
                      <a:pt x="22860" y="0"/>
                    </a:moveTo>
                    <a:cubicBezTo>
                      <a:pt x="22860" y="7620"/>
                      <a:pt x="26670" y="19050"/>
                      <a:pt x="11430" y="19050"/>
                    </a:cubicBezTo>
                    <a:cubicBezTo>
                      <a:pt x="7620" y="19050"/>
                      <a:pt x="3810" y="19050"/>
                      <a:pt x="0" y="15240"/>
                    </a:cubicBezTo>
                    <a:cubicBezTo>
                      <a:pt x="0" y="11430"/>
                      <a:pt x="0" y="7620"/>
                      <a:pt x="3810" y="3810"/>
                    </a:cubicBezTo>
                    <a:cubicBezTo>
                      <a:pt x="3810" y="3810"/>
                      <a:pt x="11430" y="0"/>
                      <a:pt x="22860" y="0"/>
                    </a:cubicBezTo>
                    <a:close/>
                  </a:path>
                </a:pathLst>
              </a:custGeom>
              <a:solidFill>
                <a:srgbClr val="BDF3A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79" name="Freeform: Shape 1878">
                <a:extLst>
                  <a:ext uri="{FF2B5EF4-FFF2-40B4-BE49-F238E27FC236}">
                    <a16:creationId xmlns:a16="http://schemas.microsoft.com/office/drawing/2014/main" id="{68D84C9D-889F-E318-D8D4-F9D82C2FF86E}"/>
                  </a:ext>
                </a:extLst>
              </p:cNvPr>
              <p:cNvSpPr/>
              <p:nvPr/>
            </p:nvSpPr>
            <p:spPr>
              <a:xfrm>
                <a:off x="8309611" y="4191000"/>
                <a:ext cx="20063" cy="23898"/>
              </a:xfrm>
              <a:custGeom>
                <a:avLst/>
                <a:gdLst>
                  <a:gd name="connsiteX0" fmla="*/ 0 w 20063"/>
                  <a:gd name="connsiteY0" fmla="*/ 7620 h 23898"/>
                  <a:gd name="connsiteX1" fmla="*/ 7620 w 20063"/>
                  <a:gd name="connsiteY1" fmla="*/ 0 h 23898"/>
                  <a:gd name="connsiteX2" fmla="*/ 19050 w 20063"/>
                  <a:gd name="connsiteY2" fmla="*/ 15240 h 23898"/>
                  <a:gd name="connsiteX3" fmla="*/ 3810 w 20063"/>
                  <a:gd name="connsiteY3" fmla="*/ 22860 h 23898"/>
                  <a:gd name="connsiteX4" fmla="*/ 0 w 20063"/>
                  <a:gd name="connsiteY4" fmla="*/ 7620 h 23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63" h="23898">
                    <a:moveTo>
                      <a:pt x="0" y="7620"/>
                    </a:moveTo>
                    <a:cubicBezTo>
                      <a:pt x="0" y="3810"/>
                      <a:pt x="3810" y="0"/>
                      <a:pt x="7620" y="0"/>
                    </a:cubicBezTo>
                    <a:cubicBezTo>
                      <a:pt x="15240" y="3810"/>
                      <a:pt x="22860" y="7620"/>
                      <a:pt x="19050" y="15240"/>
                    </a:cubicBezTo>
                    <a:cubicBezTo>
                      <a:pt x="19050" y="19050"/>
                      <a:pt x="11430" y="26670"/>
                      <a:pt x="3810" y="22860"/>
                    </a:cubicBezTo>
                    <a:cubicBezTo>
                      <a:pt x="-3810" y="19050"/>
                      <a:pt x="3810" y="11430"/>
                      <a:pt x="0" y="7620"/>
                    </a:cubicBezTo>
                    <a:close/>
                  </a:path>
                </a:pathLst>
              </a:custGeom>
              <a:solidFill>
                <a:srgbClr val="B0F19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80" name="Freeform: Shape 1879">
                <a:extLst>
                  <a:ext uri="{FF2B5EF4-FFF2-40B4-BE49-F238E27FC236}">
                    <a16:creationId xmlns:a16="http://schemas.microsoft.com/office/drawing/2014/main" id="{4DE4127B-97FA-CE48-9D84-A63920670A11}"/>
                  </a:ext>
                </a:extLst>
              </p:cNvPr>
              <p:cNvSpPr/>
              <p:nvPr/>
            </p:nvSpPr>
            <p:spPr>
              <a:xfrm>
                <a:off x="8652511" y="4602480"/>
                <a:ext cx="24354" cy="19050"/>
              </a:xfrm>
              <a:custGeom>
                <a:avLst/>
                <a:gdLst>
                  <a:gd name="connsiteX0" fmla="*/ 15240 w 24354"/>
                  <a:gd name="connsiteY0" fmla="*/ 19050 h 19050"/>
                  <a:gd name="connsiteX1" fmla="*/ 0 w 24354"/>
                  <a:gd name="connsiteY1" fmla="*/ 7620 h 19050"/>
                  <a:gd name="connsiteX2" fmla="*/ 7620 w 24354"/>
                  <a:gd name="connsiteY2" fmla="*/ 0 h 19050"/>
                  <a:gd name="connsiteX3" fmla="*/ 22860 w 24354"/>
                  <a:gd name="connsiteY3" fmla="*/ 11430 h 19050"/>
                  <a:gd name="connsiteX4" fmla="*/ 15240 w 24354"/>
                  <a:gd name="connsiteY4" fmla="*/ 1905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54" h="19050">
                    <a:moveTo>
                      <a:pt x="15240" y="19050"/>
                    </a:moveTo>
                    <a:cubicBezTo>
                      <a:pt x="7620" y="15240"/>
                      <a:pt x="0" y="15240"/>
                      <a:pt x="0" y="7620"/>
                    </a:cubicBezTo>
                    <a:cubicBezTo>
                      <a:pt x="0" y="3810"/>
                      <a:pt x="3810" y="0"/>
                      <a:pt x="7620" y="0"/>
                    </a:cubicBezTo>
                    <a:cubicBezTo>
                      <a:pt x="15240" y="0"/>
                      <a:pt x="22860" y="3810"/>
                      <a:pt x="22860" y="11430"/>
                    </a:cubicBezTo>
                    <a:cubicBezTo>
                      <a:pt x="26670" y="15240"/>
                      <a:pt x="22860" y="19050"/>
                      <a:pt x="15240" y="19050"/>
                    </a:cubicBezTo>
                    <a:close/>
                  </a:path>
                </a:pathLst>
              </a:custGeom>
              <a:solidFill>
                <a:srgbClr val="B6F2A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81" name="Freeform: Shape 1880">
                <a:extLst>
                  <a:ext uri="{FF2B5EF4-FFF2-40B4-BE49-F238E27FC236}">
                    <a16:creationId xmlns:a16="http://schemas.microsoft.com/office/drawing/2014/main" id="{E2CB1BFA-1712-4A4B-C92E-B8D81CFF363C}"/>
                  </a:ext>
                </a:extLst>
              </p:cNvPr>
              <p:cNvSpPr/>
              <p:nvPr/>
            </p:nvSpPr>
            <p:spPr>
              <a:xfrm>
                <a:off x="5090161" y="4936746"/>
                <a:ext cx="26669" cy="23873"/>
              </a:xfrm>
              <a:custGeom>
                <a:avLst/>
                <a:gdLst>
                  <a:gd name="connsiteX0" fmla="*/ 0 w 26669"/>
                  <a:gd name="connsiteY0" fmla="*/ 12443 h 23873"/>
                  <a:gd name="connsiteX1" fmla="*/ 19050 w 26669"/>
                  <a:gd name="connsiteY1" fmla="*/ 1014 h 23873"/>
                  <a:gd name="connsiteX2" fmla="*/ 26670 w 26669"/>
                  <a:gd name="connsiteY2" fmla="*/ 8633 h 23873"/>
                  <a:gd name="connsiteX3" fmla="*/ 7620 w 26669"/>
                  <a:gd name="connsiteY3" fmla="*/ 23873 h 23873"/>
                  <a:gd name="connsiteX4" fmla="*/ 0 w 26669"/>
                  <a:gd name="connsiteY4" fmla="*/ 12443 h 23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23873">
                    <a:moveTo>
                      <a:pt x="0" y="12443"/>
                    </a:moveTo>
                    <a:cubicBezTo>
                      <a:pt x="0" y="4823"/>
                      <a:pt x="11430" y="-2797"/>
                      <a:pt x="19050" y="1014"/>
                    </a:cubicBezTo>
                    <a:cubicBezTo>
                      <a:pt x="22860" y="1014"/>
                      <a:pt x="26670" y="4823"/>
                      <a:pt x="26670" y="8633"/>
                    </a:cubicBezTo>
                    <a:cubicBezTo>
                      <a:pt x="26670" y="16253"/>
                      <a:pt x="15240" y="23873"/>
                      <a:pt x="7620" y="23873"/>
                    </a:cubicBezTo>
                    <a:cubicBezTo>
                      <a:pt x="3810" y="20064"/>
                      <a:pt x="0" y="16253"/>
                      <a:pt x="0" y="12443"/>
                    </a:cubicBezTo>
                    <a:close/>
                  </a:path>
                </a:pathLst>
              </a:custGeom>
              <a:solidFill>
                <a:srgbClr val="B7F2A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82" name="Freeform: Shape 1881">
                <a:extLst>
                  <a:ext uri="{FF2B5EF4-FFF2-40B4-BE49-F238E27FC236}">
                    <a16:creationId xmlns:a16="http://schemas.microsoft.com/office/drawing/2014/main" id="{FC38E964-E2B8-218C-08F8-20F110464A25}"/>
                  </a:ext>
                </a:extLst>
              </p:cNvPr>
              <p:cNvSpPr/>
              <p:nvPr/>
            </p:nvSpPr>
            <p:spPr>
              <a:xfrm>
                <a:off x="4461510" y="4385309"/>
                <a:ext cx="26670" cy="19050"/>
              </a:xfrm>
              <a:custGeom>
                <a:avLst/>
                <a:gdLst>
                  <a:gd name="connsiteX0" fmla="*/ 0 w 26670"/>
                  <a:gd name="connsiteY0" fmla="*/ 7620 h 19050"/>
                  <a:gd name="connsiteX1" fmla="*/ 15240 w 26670"/>
                  <a:gd name="connsiteY1" fmla="*/ 0 h 19050"/>
                  <a:gd name="connsiteX2" fmla="*/ 26670 w 26670"/>
                  <a:gd name="connsiteY2" fmla="*/ 11430 h 19050"/>
                  <a:gd name="connsiteX3" fmla="*/ 11430 w 26670"/>
                  <a:gd name="connsiteY3" fmla="*/ 19050 h 19050"/>
                  <a:gd name="connsiteX4" fmla="*/ 0 w 26670"/>
                  <a:gd name="connsiteY4" fmla="*/ 762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19050">
                    <a:moveTo>
                      <a:pt x="0" y="7620"/>
                    </a:moveTo>
                    <a:cubicBezTo>
                      <a:pt x="3810" y="0"/>
                      <a:pt x="7620" y="0"/>
                      <a:pt x="15240" y="0"/>
                    </a:cubicBezTo>
                    <a:cubicBezTo>
                      <a:pt x="22860" y="0"/>
                      <a:pt x="26670" y="3810"/>
                      <a:pt x="26670" y="11430"/>
                    </a:cubicBezTo>
                    <a:cubicBezTo>
                      <a:pt x="26670" y="19050"/>
                      <a:pt x="19050" y="19050"/>
                      <a:pt x="11430" y="19050"/>
                    </a:cubicBezTo>
                    <a:cubicBezTo>
                      <a:pt x="3810" y="19050"/>
                      <a:pt x="0" y="15240"/>
                      <a:pt x="0" y="7620"/>
                    </a:cubicBezTo>
                    <a:close/>
                  </a:path>
                </a:pathLst>
              </a:custGeom>
              <a:solidFill>
                <a:srgbClr val="9BEE7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83" name="Freeform: Shape 1882">
                <a:extLst>
                  <a:ext uri="{FF2B5EF4-FFF2-40B4-BE49-F238E27FC236}">
                    <a16:creationId xmlns:a16="http://schemas.microsoft.com/office/drawing/2014/main" id="{5394A32F-5C37-1CBB-B1B2-D6B3482BD799}"/>
                  </a:ext>
                </a:extLst>
              </p:cNvPr>
              <p:cNvSpPr/>
              <p:nvPr/>
            </p:nvSpPr>
            <p:spPr>
              <a:xfrm>
                <a:off x="7174231" y="4617110"/>
                <a:ext cx="30480" cy="15849"/>
              </a:xfrm>
              <a:custGeom>
                <a:avLst/>
                <a:gdLst>
                  <a:gd name="connsiteX0" fmla="*/ 7620 w 30480"/>
                  <a:gd name="connsiteY0" fmla="*/ 610 h 15849"/>
                  <a:gd name="connsiteX1" fmla="*/ 11430 w 30480"/>
                  <a:gd name="connsiteY1" fmla="*/ 610 h 15849"/>
                  <a:gd name="connsiteX2" fmla="*/ 30480 w 30480"/>
                  <a:gd name="connsiteY2" fmla="*/ 8230 h 15849"/>
                  <a:gd name="connsiteX3" fmla="*/ 11430 w 30480"/>
                  <a:gd name="connsiteY3" fmla="*/ 15850 h 15849"/>
                  <a:gd name="connsiteX4" fmla="*/ 0 w 30480"/>
                  <a:gd name="connsiteY4" fmla="*/ 12040 h 15849"/>
                  <a:gd name="connsiteX5" fmla="*/ 7620 w 30480"/>
                  <a:gd name="connsiteY5" fmla="*/ 610 h 15849"/>
                  <a:gd name="connsiteX6" fmla="*/ 7620 w 30480"/>
                  <a:gd name="connsiteY6" fmla="*/ 610 h 15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80" h="15849">
                    <a:moveTo>
                      <a:pt x="7620" y="610"/>
                    </a:moveTo>
                    <a:cubicBezTo>
                      <a:pt x="7620" y="610"/>
                      <a:pt x="11430" y="610"/>
                      <a:pt x="11430" y="610"/>
                    </a:cubicBezTo>
                    <a:cubicBezTo>
                      <a:pt x="19050" y="610"/>
                      <a:pt x="30480" y="-3200"/>
                      <a:pt x="30480" y="8230"/>
                    </a:cubicBezTo>
                    <a:cubicBezTo>
                      <a:pt x="30480" y="15850"/>
                      <a:pt x="19050" y="15850"/>
                      <a:pt x="11430" y="15850"/>
                    </a:cubicBezTo>
                    <a:cubicBezTo>
                      <a:pt x="7620" y="15850"/>
                      <a:pt x="3810" y="12040"/>
                      <a:pt x="0" y="12040"/>
                    </a:cubicBezTo>
                    <a:cubicBezTo>
                      <a:pt x="0" y="8230"/>
                      <a:pt x="7620" y="8230"/>
                      <a:pt x="7620" y="610"/>
                    </a:cubicBezTo>
                    <a:lnTo>
                      <a:pt x="7620" y="610"/>
                    </a:lnTo>
                    <a:close/>
                  </a:path>
                </a:pathLst>
              </a:custGeom>
              <a:solidFill>
                <a:srgbClr val="B9F3A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84" name="Freeform: Shape 1883">
                <a:extLst>
                  <a:ext uri="{FF2B5EF4-FFF2-40B4-BE49-F238E27FC236}">
                    <a16:creationId xmlns:a16="http://schemas.microsoft.com/office/drawing/2014/main" id="{A6E446C8-49AD-8C03-508E-72DB61C87055}"/>
                  </a:ext>
                </a:extLst>
              </p:cNvPr>
              <p:cNvSpPr/>
              <p:nvPr/>
            </p:nvSpPr>
            <p:spPr>
              <a:xfrm>
                <a:off x="5955031" y="5417819"/>
                <a:ext cx="27426" cy="19050"/>
              </a:xfrm>
              <a:custGeom>
                <a:avLst/>
                <a:gdLst>
                  <a:gd name="connsiteX0" fmla="*/ 26670 w 27426"/>
                  <a:gd name="connsiteY0" fmla="*/ 15240 h 19050"/>
                  <a:gd name="connsiteX1" fmla="*/ 11430 w 27426"/>
                  <a:gd name="connsiteY1" fmla="*/ 19050 h 19050"/>
                  <a:gd name="connsiteX2" fmla="*/ 0 w 27426"/>
                  <a:gd name="connsiteY2" fmla="*/ 11430 h 19050"/>
                  <a:gd name="connsiteX3" fmla="*/ 11430 w 27426"/>
                  <a:gd name="connsiteY3" fmla="*/ 0 h 19050"/>
                  <a:gd name="connsiteX4" fmla="*/ 26670 w 27426"/>
                  <a:gd name="connsiteY4" fmla="*/ 15240 h 19050"/>
                  <a:gd name="connsiteX5" fmla="*/ 26670 w 27426"/>
                  <a:gd name="connsiteY5" fmla="*/ 1524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426" h="19050">
                    <a:moveTo>
                      <a:pt x="26670" y="15240"/>
                    </a:moveTo>
                    <a:cubicBezTo>
                      <a:pt x="22860" y="15240"/>
                      <a:pt x="15240" y="19050"/>
                      <a:pt x="11430" y="19050"/>
                    </a:cubicBezTo>
                    <a:cubicBezTo>
                      <a:pt x="3810" y="19050"/>
                      <a:pt x="0" y="19050"/>
                      <a:pt x="0" y="11430"/>
                    </a:cubicBezTo>
                    <a:cubicBezTo>
                      <a:pt x="0" y="3810"/>
                      <a:pt x="3810" y="0"/>
                      <a:pt x="11430" y="0"/>
                    </a:cubicBezTo>
                    <a:cubicBezTo>
                      <a:pt x="19050" y="3810"/>
                      <a:pt x="30480" y="3810"/>
                      <a:pt x="26670" y="15240"/>
                    </a:cubicBezTo>
                    <a:lnTo>
                      <a:pt x="26670" y="15240"/>
                    </a:lnTo>
                    <a:close/>
                  </a:path>
                </a:pathLst>
              </a:custGeom>
              <a:solidFill>
                <a:srgbClr val="B0F19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85" name="Freeform: Shape 1884">
                <a:extLst>
                  <a:ext uri="{FF2B5EF4-FFF2-40B4-BE49-F238E27FC236}">
                    <a16:creationId xmlns:a16="http://schemas.microsoft.com/office/drawing/2014/main" id="{5EF8674B-1C24-C49F-954C-1328E8065066}"/>
                  </a:ext>
                </a:extLst>
              </p:cNvPr>
              <p:cNvSpPr/>
              <p:nvPr/>
            </p:nvSpPr>
            <p:spPr>
              <a:xfrm>
                <a:off x="5379720" y="4556759"/>
                <a:ext cx="26669" cy="20478"/>
              </a:xfrm>
              <a:custGeom>
                <a:avLst/>
                <a:gdLst>
                  <a:gd name="connsiteX0" fmla="*/ 0 w 26669"/>
                  <a:gd name="connsiteY0" fmla="*/ 7620 h 20478"/>
                  <a:gd name="connsiteX1" fmla="*/ 11430 w 26669"/>
                  <a:gd name="connsiteY1" fmla="*/ 0 h 20478"/>
                  <a:gd name="connsiteX2" fmla="*/ 26670 w 26669"/>
                  <a:gd name="connsiteY2" fmla="*/ 11430 h 20478"/>
                  <a:gd name="connsiteX3" fmla="*/ 15240 w 26669"/>
                  <a:gd name="connsiteY3" fmla="*/ 19050 h 20478"/>
                  <a:gd name="connsiteX4" fmla="*/ 0 w 26669"/>
                  <a:gd name="connsiteY4" fmla="*/ 7620 h 20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20478">
                    <a:moveTo>
                      <a:pt x="0" y="7620"/>
                    </a:moveTo>
                    <a:cubicBezTo>
                      <a:pt x="0" y="0"/>
                      <a:pt x="7620" y="0"/>
                      <a:pt x="11430" y="0"/>
                    </a:cubicBezTo>
                    <a:cubicBezTo>
                      <a:pt x="19050" y="0"/>
                      <a:pt x="26670" y="3810"/>
                      <a:pt x="26670" y="11430"/>
                    </a:cubicBezTo>
                    <a:cubicBezTo>
                      <a:pt x="26670" y="19050"/>
                      <a:pt x="22860" y="19050"/>
                      <a:pt x="15240" y="19050"/>
                    </a:cubicBezTo>
                    <a:cubicBezTo>
                      <a:pt x="7620" y="22860"/>
                      <a:pt x="0" y="19050"/>
                      <a:pt x="0" y="7620"/>
                    </a:cubicBezTo>
                    <a:close/>
                  </a:path>
                </a:pathLst>
              </a:custGeom>
              <a:solidFill>
                <a:srgbClr val="8BEB6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86" name="Freeform: Shape 1885">
                <a:extLst>
                  <a:ext uri="{FF2B5EF4-FFF2-40B4-BE49-F238E27FC236}">
                    <a16:creationId xmlns:a16="http://schemas.microsoft.com/office/drawing/2014/main" id="{FDB739F2-794D-EFEA-B608-543F86F11988}"/>
                  </a:ext>
                </a:extLst>
              </p:cNvPr>
              <p:cNvSpPr/>
              <p:nvPr/>
            </p:nvSpPr>
            <p:spPr>
              <a:xfrm>
                <a:off x="3001267" y="6423660"/>
                <a:ext cx="23873" cy="15239"/>
              </a:xfrm>
              <a:custGeom>
                <a:avLst/>
                <a:gdLst>
                  <a:gd name="connsiteX0" fmla="*/ 12443 w 23873"/>
                  <a:gd name="connsiteY0" fmla="*/ 0 h 15239"/>
                  <a:gd name="connsiteX1" fmla="*/ 23873 w 23873"/>
                  <a:gd name="connsiteY1" fmla="*/ 7620 h 15239"/>
                  <a:gd name="connsiteX2" fmla="*/ 12443 w 23873"/>
                  <a:gd name="connsiteY2" fmla="*/ 15240 h 15239"/>
                  <a:gd name="connsiteX3" fmla="*/ 1013 w 23873"/>
                  <a:gd name="connsiteY3" fmla="*/ 7620 h 15239"/>
                  <a:gd name="connsiteX4" fmla="*/ 12443 w 23873"/>
                  <a:gd name="connsiteY4" fmla="*/ 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73" h="15239">
                    <a:moveTo>
                      <a:pt x="12443" y="0"/>
                    </a:moveTo>
                    <a:cubicBezTo>
                      <a:pt x="20064" y="0"/>
                      <a:pt x="23873" y="3810"/>
                      <a:pt x="23873" y="7620"/>
                    </a:cubicBezTo>
                    <a:cubicBezTo>
                      <a:pt x="23873" y="15240"/>
                      <a:pt x="20064" y="15240"/>
                      <a:pt x="12443" y="15240"/>
                    </a:cubicBezTo>
                    <a:cubicBezTo>
                      <a:pt x="4823" y="15240"/>
                      <a:pt x="1013" y="11430"/>
                      <a:pt x="1013" y="7620"/>
                    </a:cubicBezTo>
                    <a:cubicBezTo>
                      <a:pt x="-2797" y="0"/>
                      <a:pt x="4823" y="0"/>
                      <a:pt x="12443" y="0"/>
                    </a:cubicBezTo>
                    <a:close/>
                  </a:path>
                </a:pathLst>
              </a:custGeom>
              <a:solidFill>
                <a:srgbClr val="B1F19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87" name="Freeform: Shape 1886">
                <a:extLst>
                  <a:ext uri="{FF2B5EF4-FFF2-40B4-BE49-F238E27FC236}">
                    <a16:creationId xmlns:a16="http://schemas.microsoft.com/office/drawing/2014/main" id="{E0D4B659-8477-095E-0D4B-BE73741583E3}"/>
                  </a:ext>
                </a:extLst>
              </p:cNvPr>
              <p:cNvSpPr/>
              <p:nvPr/>
            </p:nvSpPr>
            <p:spPr>
              <a:xfrm>
                <a:off x="3749041" y="4655819"/>
                <a:ext cx="20550" cy="22860"/>
              </a:xfrm>
              <a:custGeom>
                <a:avLst/>
                <a:gdLst>
                  <a:gd name="connsiteX0" fmla="*/ 15240 w 20550"/>
                  <a:gd name="connsiteY0" fmla="*/ 22860 h 22860"/>
                  <a:gd name="connsiteX1" fmla="*/ 0 w 20550"/>
                  <a:gd name="connsiteY1" fmla="*/ 3810 h 22860"/>
                  <a:gd name="connsiteX2" fmla="*/ 3810 w 20550"/>
                  <a:gd name="connsiteY2" fmla="*/ 0 h 22860"/>
                  <a:gd name="connsiteX3" fmla="*/ 11430 w 20550"/>
                  <a:gd name="connsiteY3" fmla="*/ 0 h 22860"/>
                  <a:gd name="connsiteX4" fmla="*/ 15240 w 20550"/>
                  <a:gd name="connsiteY4" fmla="*/ 22860 h 22860"/>
                  <a:gd name="connsiteX5" fmla="*/ 15240 w 20550"/>
                  <a:gd name="connsiteY5" fmla="*/ 22860 h 22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50" h="22860">
                    <a:moveTo>
                      <a:pt x="15240" y="22860"/>
                    </a:moveTo>
                    <a:cubicBezTo>
                      <a:pt x="7620" y="22860"/>
                      <a:pt x="0" y="11430"/>
                      <a:pt x="0" y="3810"/>
                    </a:cubicBezTo>
                    <a:cubicBezTo>
                      <a:pt x="0" y="3810"/>
                      <a:pt x="3810" y="0"/>
                      <a:pt x="3810" y="0"/>
                    </a:cubicBezTo>
                    <a:cubicBezTo>
                      <a:pt x="7620" y="0"/>
                      <a:pt x="11430" y="0"/>
                      <a:pt x="11430" y="0"/>
                    </a:cubicBezTo>
                    <a:cubicBezTo>
                      <a:pt x="22860" y="7620"/>
                      <a:pt x="22860" y="15240"/>
                      <a:pt x="15240" y="22860"/>
                    </a:cubicBezTo>
                    <a:cubicBezTo>
                      <a:pt x="19050" y="22860"/>
                      <a:pt x="19050" y="22860"/>
                      <a:pt x="15240" y="22860"/>
                    </a:cubicBezTo>
                    <a:close/>
                  </a:path>
                </a:pathLst>
              </a:custGeom>
              <a:solidFill>
                <a:srgbClr val="B9F3A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88" name="Freeform: Shape 1887">
                <a:extLst>
                  <a:ext uri="{FF2B5EF4-FFF2-40B4-BE49-F238E27FC236}">
                    <a16:creationId xmlns:a16="http://schemas.microsoft.com/office/drawing/2014/main" id="{2941BF60-DCEC-C9FB-95A7-63D679E1D353}"/>
                  </a:ext>
                </a:extLst>
              </p:cNvPr>
              <p:cNvSpPr/>
              <p:nvPr/>
            </p:nvSpPr>
            <p:spPr>
              <a:xfrm>
                <a:off x="6506891" y="5204460"/>
                <a:ext cx="31069" cy="20116"/>
              </a:xfrm>
              <a:custGeom>
                <a:avLst/>
                <a:gdLst>
                  <a:gd name="connsiteX0" fmla="*/ 4399 w 31069"/>
                  <a:gd name="connsiteY0" fmla="*/ 19050 h 20116"/>
                  <a:gd name="connsiteX1" fmla="*/ 4399 w 31069"/>
                  <a:gd name="connsiteY1" fmla="*/ 7620 h 20116"/>
                  <a:gd name="connsiteX2" fmla="*/ 27259 w 31069"/>
                  <a:gd name="connsiteY2" fmla="*/ 0 h 20116"/>
                  <a:gd name="connsiteX3" fmla="*/ 31070 w 31069"/>
                  <a:gd name="connsiteY3" fmla="*/ 3810 h 20116"/>
                  <a:gd name="connsiteX4" fmla="*/ 19640 w 31069"/>
                  <a:gd name="connsiteY4" fmla="*/ 15240 h 20116"/>
                  <a:gd name="connsiteX5" fmla="*/ 4399 w 31069"/>
                  <a:gd name="connsiteY5" fmla="*/ 19050 h 2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069" h="20116">
                    <a:moveTo>
                      <a:pt x="4399" y="19050"/>
                    </a:moveTo>
                    <a:cubicBezTo>
                      <a:pt x="-3221" y="15240"/>
                      <a:pt x="590" y="11430"/>
                      <a:pt x="4399" y="7620"/>
                    </a:cubicBezTo>
                    <a:cubicBezTo>
                      <a:pt x="8209" y="0"/>
                      <a:pt x="15829" y="0"/>
                      <a:pt x="27259" y="0"/>
                    </a:cubicBezTo>
                    <a:cubicBezTo>
                      <a:pt x="27259" y="0"/>
                      <a:pt x="31070" y="3810"/>
                      <a:pt x="31070" y="3810"/>
                    </a:cubicBezTo>
                    <a:cubicBezTo>
                      <a:pt x="31070" y="11430"/>
                      <a:pt x="23449" y="11430"/>
                      <a:pt x="19640" y="15240"/>
                    </a:cubicBezTo>
                    <a:cubicBezTo>
                      <a:pt x="15829" y="15240"/>
                      <a:pt x="12020" y="22860"/>
                      <a:pt x="4399" y="19050"/>
                    </a:cubicBezTo>
                    <a:close/>
                  </a:path>
                </a:pathLst>
              </a:custGeom>
              <a:solidFill>
                <a:srgbClr val="B2F19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89" name="Freeform: Shape 1888">
                <a:extLst>
                  <a:ext uri="{FF2B5EF4-FFF2-40B4-BE49-F238E27FC236}">
                    <a16:creationId xmlns:a16="http://schemas.microsoft.com/office/drawing/2014/main" id="{B162A49D-42A9-E639-EC82-78090857F928}"/>
                  </a:ext>
                </a:extLst>
              </p:cNvPr>
              <p:cNvSpPr/>
              <p:nvPr/>
            </p:nvSpPr>
            <p:spPr>
              <a:xfrm>
                <a:off x="3577591" y="4514850"/>
                <a:ext cx="22859" cy="19050"/>
              </a:xfrm>
              <a:custGeom>
                <a:avLst/>
                <a:gdLst>
                  <a:gd name="connsiteX0" fmla="*/ 0 w 22859"/>
                  <a:gd name="connsiteY0" fmla="*/ 7620 h 19050"/>
                  <a:gd name="connsiteX1" fmla="*/ 11430 w 22859"/>
                  <a:gd name="connsiteY1" fmla="*/ 0 h 19050"/>
                  <a:gd name="connsiteX2" fmla="*/ 22860 w 22859"/>
                  <a:gd name="connsiteY2" fmla="*/ 7620 h 19050"/>
                  <a:gd name="connsiteX3" fmla="*/ 11430 w 22859"/>
                  <a:gd name="connsiteY3" fmla="*/ 19050 h 19050"/>
                  <a:gd name="connsiteX4" fmla="*/ 0 w 22859"/>
                  <a:gd name="connsiteY4" fmla="*/ 762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19050">
                    <a:moveTo>
                      <a:pt x="0" y="7620"/>
                    </a:moveTo>
                    <a:cubicBezTo>
                      <a:pt x="0" y="0"/>
                      <a:pt x="7620" y="0"/>
                      <a:pt x="11430" y="0"/>
                    </a:cubicBezTo>
                    <a:cubicBezTo>
                      <a:pt x="19050" y="0"/>
                      <a:pt x="22860" y="3810"/>
                      <a:pt x="22860" y="7620"/>
                    </a:cubicBezTo>
                    <a:cubicBezTo>
                      <a:pt x="22860" y="15240"/>
                      <a:pt x="19050" y="19050"/>
                      <a:pt x="11430" y="19050"/>
                    </a:cubicBezTo>
                    <a:cubicBezTo>
                      <a:pt x="7620" y="19050"/>
                      <a:pt x="0" y="15240"/>
                      <a:pt x="0" y="7620"/>
                    </a:cubicBezTo>
                    <a:close/>
                  </a:path>
                </a:pathLst>
              </a:custGeom>
              <a:solidFill>
                <a:srgbClr val="A8F08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90" name="Freeform: Shape 1889">
                <a:extLst>
                  <a:ext uri="{FF2B5EF4-FFF2-40B4-BE49-F238E27FC236}">
                    <a16:creationId xmlns:a16="http://schemas.microsoft.com/office/drawing/2014/main" id="{5FBEB302-6652-02A9-73F3-AC8452C8DF29}"/>
                  </a:ext>
                </a:extLst>
              </p:cNvPr>
              <p:cNvSpPr/>
              <p:nvPr/>
            </p:nvSpPr>
            <p:spPr>
              <a:xfrm>
                <a:off x="5284470" y="5730239"/>
                <a:ext cx="21907" cy="24438"/>
              </a:xfrm>
              <a:custGeom>
                <a:avLst/>
                <a:gdLst>
                  <a:gd name="connsiteX0" fmla="*/ 19050 w 21907"/>
                  <a:gd name="connsiteY0" fmla="*/ 0 h 24438"/>
                  <a:gd name="connsiteX1" fmla="*/ 19050 w 21907"/>
                  <a:gd name="connsiteY1" fmla="*/ 19050 h 24438"/>
                  <a:gd name="connsiteX2" fmla="*/ 7620 w 21907"/>
                  <a:gd name="connsiteY2" fmla="*/ 22860 h 24438"/>
                  <a:gd name="connsiteX3" fmla="*/ 0 w 21907"/>
                  <a:gd name="connsiteY3" fmla="*/ 11430 h 24438"/>
                  <a:gd name="connsiteX4" fmla="*/ 19050 w 21907"/>
                  <a:gd name="connsiteY4" fmla="*/ 0 h 24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07" h="24438">
                    <a:moveTo>
                      <a:pt x="19050" y="0"/>
                    </a:moveTo>
                    <a:cubicBezTo>
                      <a:pt x="22860" y="7620"/>
                      <a:pt x="22860" y="11430"/>
                      <a:pt x="19050" y="19050"/>
                    </a:cubicBezTo>
                    <a:cubicBezTo>
                      <a:pt x="19050" y="22860"/>
                      <a:pt x="11430" y="26670"/>
                      <a:pt x="7620" y="22860"/>
                    </a:cubicBezTo>
                    <a:cubicBezTo>
                      <a:pt x="0" y="19050"/>
                      <a:pt x="0" y="15240"/>
                      <a:pt x="0" y="11430"/>
                    </a:cubicBezTo>
                    <a:cubicBezTo>
                      <a:pt x="3810" y="7620"/>
                      <a:pt x="11430" y="0"/>
                      <a:pt x="19050" y="0"/>
                    </a:cubicBezTo>
                    <a:close/>
                  </a:path>
                </a:pathLst>
              </a:custGeom>
              <a:solidFill>
                <a:srgbClr val="B2F19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91" name="Freeform: Shape 1890">
                <a:extLst>
                  <a:ext uri="{FF2B5EF4-FFF2-40B4-BE49-F238E27FC236}">
                    <a16:creationId xmlns:a16="http://schemas.microsoft.com/office/drawing/2014/main" id="{EB401DA7-37CA-E249-5687-BF7B5FCAB71F}"/>
                  </a:ext>
                </a:extLst>
              </p:cNvPr>
              <p:cNvSpPr/>
              <p:nvPr/>
            </p:nvSpPr>
            <p:spPr>
              <a:xfrm>
                <a:off x="7363717" y="5273039"/>
                <a:ext cx="27683" cy="15240"/>
              </a:xfrm>
              <a:custGeom>
                <a:avLst/>
                <a:gdLst>
                  <a:gd name="connsiteX0" fmla="*/ 12444 w 27683"/>
                  <a:gd name="connsiteY0" fmla="*/ 15240 h 15240"/>
                  <a:gd name="connsiteX1" fmla="*/ 1014 w 27683"/>
                  <a:gd name="connsiteY1" fmla="*/ 7620 h 15240"/>
                  <a:gd name="connsiteX2" fmla="*/ 12444 w 27683"/>
                  <a:gd name="connsiteY2" fmla="*/ 0 h 15240"/>
                  <a:gd name="connsiteX3" fmla="*/ 27683 w 27683"/>
                  <a:gd name="connsiteY3" fmla="*/ 7620 h 15240"/>
                  <a:gd name="connsiteX4" fmla="*/ 12444 w 27683"/>
                  <a:gd name="connsiteY4" fmla="*/ 1524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83" h="15240">
                    <a:moveTo>
                      <a:pt x="12444" y="15240"/>
                    </a:moveTo>
                    <a:cubicBezTo>
                      <a:pt x="4823" y="15240"/>
                      <a:pt x="-2797" y="15240"/>
                      <a:pt x="1014" y="7620"/>
                    </a:cubicBezTo>
                    <a:cubicBezTo>
                      <a:pt x="1014" y="0"/>
                      <a:pt x="4823" y="0"/>
                      <a:pt x="12444" y="0"/>
                    </a:cubicBezTo>
                    <a:cubicBezTo>
                      <a:pt x="20064" y="0"/>
                      <a:pt x="27683" y="3810"/>
                      <a:pt x="27683" y="7620"/>
                    </a:cubicBezTo>
                    <a:cubicBezTo>
                      <a:pt x="27683" y="15240"/>
                      <a:pt x="16253" y="15240"/>
                      <a:pt x="12444" y="15240"/>
                    </a:cubicBezTo>
                    <a:close/>
                  </a:path>
                </a:pathLst>
              </a:custGeom>
              <a:solidFill>
                <a:srgbClr val="B5F29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92" name="Freeform: Shape 1891">
                <a:extLst>
                  <a:ext uri="{FF2B5EF4-FFF2-40B4-BE49-F238E27FC236}">
                    <a16:creationId xmlns:a16="http://schemas.microsoft.com/office/drawing/2014/main" id="{07B403A5-FBB4-E18C-F073-4B97C874A39D}"/>
                  </a:ext>
                </a:extLst>
              </p:cNvPr>
              <p:cNvSpPr/>
              <p:nvPr/>
            </p:nvSpPr>
            <p:spPr>
              <a:xfrm>
                <a:off x="8606790" y="4442459"/>
                <a:ext cx="22860" cy="19050"/>
              </a:xfrm>
              <a:custGeom>
                <a:avLst/>
                <a:gdLst>
                  <a:gd name="connsiteX0" fmla="*/ 11430 w 22860"/>
                  <a:gd name="connsiteY0" fmla="*/ 19050 h 19050"/>
                  <a:gd name="connsiteX1" fmla="*/ 0 w 22860"/>
                  <a:gd name="connsiteY1" fmla="*/ 11430 h 19050"/>
                  <a:gd name="connsiteX2" fmla="*/ 15240 w 22860"/>
                  <a:gd name="connsiteY2" fmla="*/ 0 h 19050"/>
                  <a:gd name="connsiteX3" fmla="*/ 22860 w 22860"/>
                  <a:gd name="connsiteY3" fmla="*/ 11430 h 19050"/>
                  <a:gd name="connsiteX4" fmla="*/ 11430 w 22860"/>
                  <a:gd name="connsiteY4" fmla="*/ 1905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19050">
                    <a:moveTo>
                      <a:pt x="11430" y="19050"/>
                    </a:moveTo>
                    <a:cubicBezTo>
                      <a:pt x="3810" y="19050"/>
                      <a:pt x="0" y="15240"/>
                      <a:pt x="0" y="11430"/>
                    </a:cubicBezTo>
                    <a:cubicBezTo>
                      <a:pt x="0" y="3810"/>
                      <a:pt x="7620" y="0"/>
                      <a:pt x="15240" y="0"/>
                    </a:cubicBezTo>
                    <a:cubicBezTo>
                      <a:pt x="19050" y="0"/>
                      <a:pt x="22860" y="3810"/>
                      <a:pt x="22860" y="11430"/>
                    </a:cubicBezTo>
                    <a:cubicBezTo>
                      <a:pt x="22860" y="15240"/>
                      <a:pt x="19050" y="19050"/>
                      <a:pt x="11430" y="19050"/>
                    </a:cubicBezTo>
                    <a:close/>
                  </a:path>
                </a:pathLst>
              </a:custGeom>
              <a:solidFill>
                <a:srgbClr val="B6F29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93" name="Freeform: Shape 1892">
                <a:extLst>
                  <a:ext uri="{FF2B5EF4-FFF2-40B4-BE49-F238E27FC236}">
                    <a16:creationId xmlns:a16="http://schemas.microsoft.com/office/drawing/2014/main" id="{98B0916E-634F-AA71-A79A-FE8C5E6A7DE6}"/>
                  </a:ext>
                </a:extLst>
              </p:cNvPr>
              <p:cNvSpPr/>
              <p:nvPr/>
            </p:nvSpPr>
            <p:spPr>
              <a:xfrm>
                <a:off x="6088381" y="5326380"/>
                <a:ext cx="26669" cy="15239"/>
              </a:xfrm>
              <a:custGeom>
                <a:avLst/>
                <a:gdLst>
                  <a:gd name="connsiteX0" fmla="*/ 15240 w 26669"/>
                  <a:gd name="connsiteY0" fmla="*/ 0 h 15239"/>
                  <a:gd name="connsiteX1" fmla="*/ 26670 w 26669"/>
                  <a:gd name="connsiteY1" fmla="*/ 7620 h 15239"/>
                  <a:gd name="connsiteX2" fmla="*/ 11430 w 26669"/>
                  <a:gd name="connsiteY2" fmla="*/ 15240 h 15239"/>
                  <a:gd name="connsiteX3" fmla="*/ 0 w 26669"/>
                  <a:gd name="connsiteY3" fmla="*/ 3810 h 15239"/>
                  <a:gd name="connsiteX4" fmla="*/ 15240 w 26669"/>
                  <a:gd name="connsiteY4" fmla="*/ 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15239">
                    <a:moveTo>
                      <a:pt x="15240" y="0"/>
                    </a:moveTo>
                    <a:cubicBezTo>
                      <a:pt x="22860" y="0"/>
                      <a:pt x="26670" y="3810"/>
                      <a:pt x="26670" y="7620"/>
                    </a:cubicBezTo>
                    <a:cubicBezTo>
                      <a:pt x="26670" y="15240"/>
                      <a:pt x="19050" y="15240"/>
                      <a:pt x="11430" y="15240"/>
                    </a:cubicBezTo>
                    <a:cubicBezTo>
                      <a:pt x="3810" y="15240"/>
                      <a:pt x="0" y="11430"/>
                      <a:pt x="0" y="3810"/>
                    </a:cubicBezTo>
                    <a:cubicBezTo>
                      <a:pt x="0" y="0"/>
                      <a:pt x="7620" y="0"/>
                      <a:pt x="15240" y="0"/>
                    </a:cubicBezTo>
                    <a:close/>
                  </a:path>
                </a:pathLst>
              </a:custGeom>
              <a:solidFill>
                <a:srgbClr val="ACF09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94" name="Freeform: Shape 1893">
                <a:extLst>
                  <a:ext uri="{FF2B5EF4-FFF2-40B4-BE49-F238E27FC236}">
                    <a16:creationId xmlns:a16="http://schemas.microsoft.com/office/drawing/2014/main" id="{3E799C84-9FC9-2032-EA1D-65265FC2198E}"/>
                  </a:ext>
                </a:extLst>
              </p:cNvPr>
              <p:cNvSpPr/>
              <p:nvPr/>
            </p:nvSpPr>
            <p:spPr>
              <a:xfrm>
                <a:off x="4232910" y="4667250"/>
                <a:ext cx="22859" cy="19050"/>
              </a:xfrm>
              <a:custGeom>
                <a:avLst/>
                <a:gdLst>
                  <a:gd name="connsiteX0" fmla="*/ 0 w 22859"/>
                  <a:gd name="connsiteY0" fmla="*/ 7620 h 19050"/>
                  <a:gd name="connsiteX1" fmla="*/ 11430 w 22859"/>
                  <a:gd name="connsiteY1" fmla="*/ 0 h 19050"/>
                  <a:gd name="connsiteX2" fmla="*/ 22860 w 22859"/>
                  <a:gd name="connsiteY2" fmla="*/ 11430 h 19050"/>
                  <a:gd name="connsiteX3" fmla="*/ 11430 w 22859"/>
                  <a:gd name="connsiteY3" fmla="*/ 19050 h 19050"/>
                  <a:gd name="connsiteX4" fmla="*/ 0 w 22859"/>
                  <a:gd name="connsiteY4" fmla="*/ 762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19050">
                    <a:moveTo>
                      <a:pt x="0" y="7620"/>
                    </a:moveTo>
                    <a:cubicBezTo>
                      <a:pt x="3810" y="0"/>
                      <a:pt x="7620" y="0"/>
                      <a:pt x="11430" y="0"/>
                    </a:cubicBezTo>
                    <a:cubicBezTo>
                      <a:pt x="19050" y="0"/>
                      <a:pt x="22860" y="3810"/>
                      <a:pt x="22860" y="11430"/>
                    </a:cubicBezTo>
                    <a:cubicBezTo>
                      <a:pt x="22860" y="15240"/>
                      <a:pt x="19050" y="19050"/>
                      <a:pt x="11430" y="19050"/>
                    </a:cubicBezTo>
                    <a:cubicBezTo>
                      <a:pt x="3810" y="19050"/>
                      <a:pt x="0" y="15240"/>
                      <a:pt x="0" y="7620"/>
                    </a:cubicBezTo>
                    <a:close/>
                  </a:path>
                </a:pathLst>
              </a:custGeom>
              <a:solidFill>
                <a:srgbClr val="90EC6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95" name="Freeform: Shape 1894">
                <a:extLst>
                  <a:ext uri="{FF2B5EF4-FFF2-40B4-BE49-F238E27FC236}">
                    <a16:creationId xmlns:a16="http://schemas.microsoft.com/office/drawing/2014/main" id="{FDE3D339-5006-45C1-4474-4194E4D46E06}"/>
                  </a:ext>
                </a:extLst>
              </p:cNvPr>
              <p:cNvSpPr/>
              <p:nvPr/>
            </p:nvSpPr>
            <p:spPr>
              <a:xfrm>
                <a:off x="4293870" y="5553485"/>
                <a:ext cx="23898" cy="20544"/>
              </a:xfrm>
              <a:custGeom>
                <a:avLst/>
                <a:gdLst>
                  <a:gd name="connsiteX0" fmla="*/ 0 w 23898"/>
                  <a:gd name="connsiteY0" fmla="*/ 9115 h 20544"/>
                  <a:gd name="connsiteX1" fmla="*/ 15240 w 23898"/>
                  <a:gd name="connsiteY1" fmla="*/ 1495 h 20544"/>
                  <a:gd name="connsiteX2" fmla="*/ 22860 w 23898"/>
                  <a:gd name="connsiteY2" fmla="*/ 12925 h 20544"/>
                  <a:gd name="connsiteX3" fmla="*/ 7620 w 23898"/>
                  <a:gd name="connsiteY3" fmla="*/ 20545 h 20544"/>
                  <a:gd name="connsiteX4" fmla="*/ 0 w 23898"/>
                  <a:gd name="connsiteY4" fmla="*/ 9115 h 20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98" h="20544">
                    <a:moveTo>
                      <a:pt x="0" y="9115"/>
                    </a:moveTo>
                    <a:cubicBezTo>
                      <a:pt x="3810" y="1495"/>
                      <a:pt x="7620" y="-2315"/>
                      <a:pt x="15240" y="1495"/>
                    </a:cubicBezTo>
                    <a:cubicBezTo>
                      <a:pt x="19050" y="1495"/>
                      <a:pt x="26670" y="5304"/>
                      <a:pt x="22860" y="12925"/>
                    </a:cubicBezTo>
                    <a:cubicBezTo>
                      <a:pt x="19050" y="20545"/>
                      <a:pt x="15240" y="20545"/>
                      <a:pt x="7620" y="20545"/>
                    </a:cubicBezTo>
                    <a:cubicBezTo>
                      <a:pt x="3810" y="16735"/>
                      <a:pt x="0" y="12925"/>
                      <a:pt x="0" y="9115"/>
                    </a:cubicBezTo>
                    <a:close/>
                  </a:path>
                </a:pathLst>
              </a:custGeom>
              <a:solidFill>
                <a:srgbClr val="94EC7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96" name="Freeform: Shape 1895">
                <a:extLst>
                  <a:ext uri="{FF2B5EF4-FFF2-40B4-BE49-F238E27FC236}">
                    <a16:creationId xmlns:a16="http://schemas.microsoft.com/office/drawing/2014/main" id="{5938BF35-2ED8-1690-9AF1-527D2A31868A}"/>
                  </a:ext>
                </a:extLst>
              </p:cNvPr>
              <p:cNvSpPr/>
              <p:nvPr/>
            </p:nvSpPr>
            <p:spPr>
              <a:xfrm>
                <a:off x="5844540" y="5518201"/>
                <a:ext cx="27622" cy="25348"/>
              </a:xfrm>
              <a:custGeom>
                <a:avLst/>
                <a:gdLst>
                  <a:gd name="connsiteX0" fmla="*/ 0 w 27622"/>
                  <a:gd name="connsiteY0" fmla="*/ 6298 h 25348"/>
                  <a:gd name="connsiteX1" fmla="*/ 22860 w 27622"/>
                  <a:gd name="connsiteY1" fmla="*/ 2488 h 25348"/>
                  <a:gd name="connsiteX2" fmla="*/ 26670 w 27622"/>
                  <a:gd name="connsiteY2" fmla="*/ 13918 h 25348"/>
                  <a:gd name="connsiteX3" fmla="*/ 22860 w 27622"/>
                  <a:gd name="connsiteY3" fmla="*/ 25348 h 25348"/>
                  <a:gd name="connsiteX4" fmla="*/ 0 w 27622"/>
                  <a:gd name="connsiteY4" fmla="*/ 6298 h 253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22" h="25348">
                    <a:moveTo>
                      <a:pt x="0" y="6298"/>
                    </a:moveTo>
                    <a:cubicBezTo>
                      <a:pt x="7620" y="-5132"/>
                      <a:pt x="15240" y="2488"/>
                      <a:pt x="22860" y="2488"/>
                    </a:cubicBezTo>
                    <a:cubicBezTo>
                      <a:pt x="30480" y="2488"/>
                      <a:pt x="26670" y="10109"/>
                      <a:pt x="26670" y="13918"/>
                    </a:cubicBezTo>
                    <a:cubicBezTo>
                      <a:pt x="26670" y="17728"/>
                      <a:pt x="22860" y="21538"/>
                      <a:pt x="22860" y="25348"/>
                    </a:cubicBezTo>
                    <a:cubicBezTo>
                      <a:pt x="11430" y="21538"/>
                      <a:pt x="15240" y="10109"/>
                      <a:pt x="0" y="6298"/>
                    </a:cubicBezTo>
                    <a:close/>
                  </a:path>
                </a:pathLst>
              </a:custGeom>
              <a:solidFill>
                <a:srgbClr val="CDF6B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97" name="Freeform: Shape 1896">
                <a:extLst>
                  <a:ext uri="{FF2B5EF4-FFF2-40B4-BE49-F238E27FC236}">
                    <a16:creationId xmlns:a16="http://schemas.microsoft.com/office/drawing/2014/main" id="{F2CAF6A0-31E7-8685-777A-3C5D50DF32AA}"/>
                  </a:ext>
                </a:extLst>
              </p:cNvPr>
              <p:cNvSpPr/>
              <p:nvPr/>
            </p:nvSpPr>
            <p:spPr>
              <a:xfrm>
                <a:off x="8549640" y="4561522"/>
                <a:ext cx="30480" cy="21907"/>
              </a:xfrm>
              <a:custGeom>
                <a:avLst/>
                <a:gdLst>
                  <a:gd name="connsiteX0" fmla="*/ 0 w 30480"/>
                  <a:gd name="connsiteY0" fmla="*/ 21908 h 21907"/>
                  <a:gd name="connsiteX1" fmla="*/ 0 w 30480"/>
                  <a:gd name="connsiteY1" fmla="*/ 10478 h 21907"/>
                  <a:gd name="connsiteX2" fmla="*/ 11430 w 30480"/>
                  <a:gd name="connsiteY2" fmla="*/ 2858 h 21907"/>
                  <a:gd name="connsiteX3" fmla="*/ 26670 w 30480"/>
                  <a:gd name="connsiteY3" fmla="*/ 2858 h 21907"/>
                  <a:gd name="connsiteX4" fmla="*/ 30480 w 30480"/>
                  <a:gd name="connsiteY4" fmla="*/ 10478 h 21907"/>
                  <a:gd name="connsiteX5" fmla="*/ 19050 w 30480"/>
                  <a:gd name="connsiteY5" fmla="*/ 18097 h 21907"/>
                  <a:gd name="connsiteX6" fmla="*/ 0 w 30480"/>
                  <a:gd name="connsiteY6" fmla="*/ 21908 h 21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80" h="21907">
                    <a:moveTo>
                      <a:pt x="0" y="21908"/>
                    </a:moveTo>
                    <a:cubicBezTo>
                      <a:pt x="0" y="18097"/>
                      <a:pt x="0" y="14288"/>
                      <a:pt x="0" y="10478"/>
                    </a:cubicBezTo>
                    <a:cubicBezTo>
                      <a:pt x="3810" y="6668"/>
                      <a:pt x="7620" y="2858"/>
                      <a:pt x="11430" y="2858"/>
                    </a:cubicBezTo>
                    <a:cubicBezTo>
                      <a:pt x="15240" y="-953"/>
                      <a:pt x="19050" y="-953"/>
                      <a:pt x="26670" y="2858"/>
                    </a:cubicBezTo>
                    <a:cubicBezTo>
                      <a:pt x="30480" y="2858"/>
                      <a:pt x="30480" y="6668"/>
                      <a:pt x="30480" y="10478"/>
                    </a:cubicBezTo>
                    <a:cubicBezTo>
                      <a:pt x="30480" y="14288"/>
                      <a:pt x="26670" y="18097"/>
                      <a:pt x="19050" y="18097"/>
                    </a:cubicBezTo>
                    <a:cubicBezTo>
                      <a:pt x="11430" y="18097"/>
                      <a:pt x="3810" y="18097"/>
                      <a:pt x="0" y="21908"/>
                    </a:cubicBezTo>
                    <a:close/>
                  </a:path>
                </a:pathLst>
              </a:custGeom>
              <a:solidFill>
                <a:srgbClr val="CEF6B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98" name="Freeform: Shape 1897">
                <a:extLst>
                  <a:ext uri="{FF2B5EF4-FFF2-40B4-BE49-F238E27FC236}">
                    <a16:creationId xmlns:a16="http://schemas.microsoft.com/office/drawing/2014/main" id="{73E10E35-2D2B-B93B-6BED-052AED3001C9}"/>
                  </a:ext>
                </a:extLst>
              </p:cNvPr>
              <p:cNvSpPr/>
              <p:nvPr/>
            </p:nvSpPr>
            <p:spPr>
              <a:xfrm>
                <a:off x="8039101" y="4526280"/>
                <a:ext cx="24354" cy="19050"/>
              </a:xfrm>
              <a:custGeom>
                <a:avLst/>
                <a:gdLst>
                  <a:gd name="connsiteX0" fmla="*/ 15240 w 24354"/>
                  <a:gd name="connsiteY0" fmla="*/ 19050 h 19050"/>
                  <a:gd name="connsiteX1" fmla="*/ 0 w 24354"/>
                  <a:gd name="connsiteY1" fmla="*/ 7620 h 19050"/>
                  <a:gd name="connsiteX2" fmla="*/ 11430 w 24354"/>
                  <a:gd name="connsiteY2" fmla="*/ 0 h 19050"/>
                  <a:gd name="connsiteX3" fmla="*/ 22860 w 24354"/>
                  <a:gd name="connsiteY3" fmla="*/ 7620 h 19050"/>
                  <a:gd name="connsiteX4" fmla="*/ 15240 w 24354"/>
                  <a:gd name="connsiteY4" fmla="*/ 1905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54" h="19050">
                    <a:moveTo>
                      <a:pt x="15240" y="19050"/>
                    </a:moveTo>
                    <a:cubicBezTo>
                      <a:pt x="7620" y="19050"/>
                      <a:pt x="3810" y="15240"/>
                      <a:pt x="0" y="7620"/>
                    </a:cubicBezTo>
                    <a:cubicBezTo>
                      <a:pt x="0" y="0"/>
                      <a:pt x="7620" y="0"/>
                      <a:pt x="11430" y="0"/>
                    </a:cubicBezTo>
                    <a:cubicBezTo>
                      <a:pt x="19050" y="0"/>
                      <a:pt x="22860" y="0"/>
                      <a:pt x="22860" y="7620"/>
                    </a:cubicBezTo>
                    <a:cubicBezTo>
                      <a:pt x="26670" y="15240"/>
                      <a:pt x="22860" y="19050"/>
                      <a:pt x="15240" y="19050"/>
                    </a:cubicBezTo>
                    <a:close/>
                  </a:path>
                </a:pathLst>
              </a:custGeom>
              <a:solidFill>
                <a:srgbClr val="C9F5B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899" name="Freeform: Shape 1898">
                <a:extLst>
                  <a:ext uri="{FF2B5EF4-FFF2-40B4-BE49-F238E27FC236}">
                    <a16:creationId xmlns:a16="http://schemas.microsoft.com/office/drawing/2014/main" id="{73D2A678-2676-3D6C-2291-D1A2F71BC78C}"/>
                  </a:ext>
                </a:extLst>
              </p:cNvPr>
              <p:cNvSpPr/>
              <p:nvPr/>
            </p:nvSpPr>
            <p:spPr>
              <a:xfrm>
                <a:off x="5337811" y="5604510"/>
                <a:ext cx="26669" cy="19816"/>
              </a:xfrm>
              <a:custGeom>
                <a:avLst/>
                <a:gdLst>
                  <a:gd name="connsiteX0" fmla="*/ 0 w 26669"/>
                  <a:gd name="connsiteY0" fmla="*/ 7620 h 19816"/>
                  <a:gd name="connsiteX1" fmla="*/ 11430 w 26669"/>
                  <a:gd name="connsiteY1" fmla="*/ 0 h 19816"/>
                  <a:gd name="connsiteX2" fmla="*/ 26670 w 26669"/>
                  <a:gd name="connsiteY2" fmla="*/ 11430 h 19816"/>
                  <a:gd name="connsiteX3" fmla="*/ 15240 w 26669"/>
                  <a:gd name="connsiteY3" fmla="*/ 19050 h 19816"/>
                  <a:gd name="connsiteX4" fmla="*/ 0 w 26669"/>
                  <a:gd name="connsiteY4" fmla="*/ 7620 h 19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19816">
                    <a:moveTo>
                      <a:pt x="0" y="7620"/>
                    </a:moveTo>
                    <a:cubicBezTo>
                      <a:pt x="0" y="3810"/>
                      <a:pt x="3810" y="0"/>
                      <a:pt x="11430" y="0"/>
                    </a:cubicBezTo>
                    <a:cubicBezTo>
                      <a:pt x="19050" y="0"/>
                      <a:pt x="26670" y="3810"/>
                      <a:pt x="26670" y="11430"/>
                    </a:cubicBezTo>
                    <a:cubicBezTo>
                      <a:pt x="26670" y="15240"/>
                      <a:pt x="22860" y="19050"/>
                      <a:pt x="15240" y="19050"/>
                    </a:cubicBezTo>
                    <a:cubicBezTo>
                      <a:pt x="11430" y="22860"/>
                      <a:pt x="0" y="11430"/>
                      <a:pt x="0" y="7620"/>
                    </a:cubicBezTo>
                    <a:close/>
                  </a:path>
                </a:pathLst>
              </a:custGeom>
              <a:solidFill>
                <a:srgbClr val="A7F08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00" name="Freeform: Shape 1899">
                <a:extLst>
                  <a:ext uri="{FF2B5EF4-FFF2-40B4-BE49-F238E27FC236}">
                    <a16:creationId xmlns:a16="http://schemas.microsoft.com/office/drawing/2014/main" id="{EEE33617-393B-F3DA-5A47-07A5D43DF0E3}"/>
                  </a:ext>
                </a:extLst>
              </p:cNvPr>
              <p:cNvSpPr/>
              <p:nvPr/>
            </p:nvSpPr>
            <p:spPr>
              <a:xfrm>
                <a:off x="8351520" y="4358640"/>
                <a:ext cx="22860" cy="15240"/>
              </a:xfrm>
              <a:custGeom>
                <a:avLst/>
                <a:gdLst>
                  <a:gd name="connsiteX0" fmla="*/ 11430 w 22860"/>
                  <a:gd name="connsiteY0" fmla="*/ 15240 h 15240"/>
                  <a:gd name="connsiteX1" fmla="*/ 0 w 22860"/>
                  <a:gd name="connsiteY1" fmla="*/ 7620 h 15240"/>
                  <a:gd name="connsiteX2" fmla="*/ 11430 w 22860"/>
                  <a:gd name="connsiteY2" fmla="*/ 0 h 15240"/>
                  <a:gd name="connsiteX3" fmla="*/ 22860 w 22860"/>
                  <a:gd name="connsiteY3" fmla="*/ 7620 h 15240"/>
                  <a:gd name="connsiteX4" fmla="*/ 11430 w 22860"/>
                  <a:gd name="connsiteY4" fmla="*/ 1524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15240">
                    <a:moveTo>
                      <a:pt x="11430" y="15240"/>
                    </a:moveTo>
                    <a:cubicBezTo>
                      <a:pt x="3810" y="15240"/>
                      <a:pt x="0" y="11430"/>
                      <a:pt x="0" y="7620"/>
                    </a:cubicBezTo>
                    <a:cubicBezTo>
                      <a:pt x="0" y="0"/>
                      <a:pt x="7620" y="0"/>
                      <a:pt x="11430" y="0"/>
                    </a:cubicBezTo>
                    <a:cubicBezTo>
                      <a:pt x="19050" y="0"/>
                      <a:pt x="22860" y="3810"/>
                      <a:pt x="22860" y="7620"/>
                    </a:cubicBezTo>
                    <a:cubicBezTo>
                      <a:pt x="22860" y="11430"/>
                      <a:pt x="19050" y="15240"/>
                      <a:pt x="11430" y="15240"/>
                    </a:cubicBezTo>
                    <a:close/>
                  </a:path>
                </a:pathLst>
              </a:custGeom>
              <a:solidFill>
                <a:srgbClr val="A9F08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01" name="Freeform: Shape 1900">
                <a:extLst>
                  <a:ext uri="{FF2B5EF4-FFF2-40B4-BE49-F238E27FC236}">
                    <a16:creationId xmlns:a16="http://schemas.microsoft.com/office/drawing/2014/main" id="{E8A69CB1-6199-ED8F-E9CF-2A93300C88A1}"/>
                  </a:ext>
                </a:extLst>
              </p:cNvPr>
              <p:cNvSpPr/>
              <p:nvPr/>
            </p:nvSpPr>
            <p:spPr>
              <a:xfrm>
                <a:off x="5433061" y="5273039"/>
                <a:ext cx="23873" cy="22860"/>
              </a:xfrm>
              <a:custGeom>
                <a:avLst/>
                <a:gdLst>
                  <a:gd name="connsiteX0" fmla="*/ 11430 w 23873"/>
                  <a:gd name="connsiteY0" fmla="*/ 0 h 22860"/>
                  <a:gd name="connsiteX1" fmla="*/ 22860 w 23873"/>
                  <a:gd name="connsiteY1" fmla="*/ 15240 h 22860"/>
                  <a:gd name="connsiteX2" fmla="*/ 11430 w 23873"/>
                  <a:gd name="connsiteY2" fmla="*/ 22860 h 22860"/>
                  <a:gd name="connsiteX3" fmla="*/ 0 w 23873"/>
                  <a:gd name="connsiteY3" fmla="*/ 7620 h 22860"/>
                  <a:gd name="connsiteX4" fmla="*/ 11430 w 23873"/>
                  <a:gd name="connsiteY4" fmla="*/ 0 h 22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73" h="22860">
                    <a:moveTo>
                      <a:pt x="11430" y="0"/>
                    </a:moveTo>
                    <a:cubicBezTo>
                      <a:pt x="19050" y="0"/>
                      <a:pt x="26670" y="7620"/>
                      <a:pt x="22860" y="15240"/>
                    </a:cubicBezTo>
                    <a:cubicBezTo>
                      <a:pt x="22860" y="19050"/>
                      <a:pt x="19050" y="22860"/>
                      <a:pt x="11430" y="22860"/>
                    </a:cubicBezTo>
                    <a:cubicBezTo>
                      <a:pt x="3810" y="22860"/>
                      <a:pt x="0" y="15240"/>
                      <a:pt x="0" y="7620"/>
                    </a:cubicBezTo>
                    <a:cubicBezTo>
                      <a:pt x="3810" y="3810"/>
                      <a:pt x="3810" y="0"/>
                      <a:pt x="11430" y="0"/>
                    </a:cubicBezTo>
                    <a:close/>
                  </a:path>
                </a:pathLst>
              </a:custGeom>
              <a:solidFill>
                <a:srgbClr val="90EC6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02" name="Freeform: Shape 1901">
                <a:extLst>
                  <a:ext uri="{FF2B5EF4-FFF2-40B4-BE49-F238E27FC236}">
                    <a16:creationId xmlns:a16="http://schemas.microsoft.com/office/drawing/2014/main" id="{D5A09A60-789B-FF3F-F1A6-51E9A463272A}"/>
                  </a:ext>
                </a:extLst>
              </p:cNvPr>
              <p:cNvSpPr/>
              <p:nvPr/>
            </p:nvSpPr>
            <p:spPr>
              <a:xfrm>
                <a:off x="5234940" y="4072890"/>
                <a:ext cx="33337" cy="21907"/>
              </a:xfrm>
              <a:custGeom>
                <a:avLst/>
                <a:gdLst>
                  <a:gd name="connsiteX0" fmla="*/ 0 w 33337"/>
                  <a:gd name="connsiteY0" fmla="*/ 0 h 21907"/>
                  <a:gd name="connsiteX1" fmla="*/ 30480 w 33337"/>
                  <a:gd name="connsiteY1" fmla="*/ 7620 h 21907"/>
                  <a:gd name="connsiteX2" fmla="*/ 30480 w 33337"/>
                  <a:gd name="connsiteY2" fmla="*/ 19050 h 21907"/>
                  <a:gd name="connsiteX3" fmla="*/ 19050 w 33337"/>
                  <a:gd name="connsiteY3" fmla="*/ 19050 h 21907"/>
                  <a:gd name="connsiteX4" fmla="*/ 0 w 33337"/>
                  <a:gd name="connsiteY4" fmla="*/ 0 h 21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37" h="21907">
                    <a:moveTo>
                      <a:pt x="0" y="0"/>
                    </a:moveTo>
                    <a:cubicBezTo>
                      <a:pt x="15240" y="0"/>
                      <a:pt x="22860" y="3810"/>
                      <a:pt x="30480" y="7620"/>
                    </a:cubicBezTo>
                    <a:cubicBezTo>
                      <a:pt x="34290" y="11430"/>
                      <a:pt x="34290" y="15240"/>
                      <a:pt x="30480" y="19050"/>
                    </a:cubicBezTo>
                    <a:cubicBezTo>
                      <a:pt x="26670" y="22860"/>
                      <a:pt x="22860" y="22860"/>
                      <a:pt x="19050" y="19050"/>
                    </a:cubicBezTo>
                    <a:cubicBezTo>
                      <a:pt x="15240" y="15240"/>
                      <a:pt x="7620" y="11430"/>
                      <a:pt x="0" y="0"/>
                    </a:cubicBezTo>
                    <a:close/>
                  </a:path>
                </a:pathLst>
              </a:custGeom>
              <a:solidFill>
                <a:srgbClr val="A4EF8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03" name="Freeform: Shape 1902">
                <a:extLst>
                  <a:ext uri="{FF2B5EF4-FFF2-40B4-BE49-F238E27FC236}">
                    <a16:creationId xmlns:a16="http://schemas.microsoft.com/office/drawing/2014/main" id="{409F26FF-13F7-B9C2-A035-EC0788B0445D}"/>
                  </a:ext>
                </a:extLst>
              </p:cNvPr>
              <p:cNvSpPr/>
              <p:nvPr/>
            </p:nvSpPr>
            <p:spPr>
              <a:xfrm>
                <a:off x="5840731" y="4598669"/>
                <a:ext cx="32058" cy="22860"/>
              </a:xfrm>
              <a:custGeom>
                <a:avLst/>
                <a:gdLst>
                  <a:gd name="connsiteX0" fmla="*/ 0 w 32058"/>
                  <a:gd name="connsiteY0" fmla="*/ 22860 h 22860"/>
                  <a:gd name="connsiteX1" fmla="*/ 15240 w 32058"/>
                  <a:gd name="connsiteY1" fmla="*/ 3810 h 22860"/>
                  <a:gd name="connsiteX2" fmla="*/ 26670 w 32058"/>
                  <a:gd name="connsiteY2" fmla="*/ 0 h 22860"/>
                  <a:gd name="connsiteX3" fmla="*/ 30480 w 32058"/>
                  <a:gd name="connsiteY3" fmla="*/ 7620 h 22860"/>
                  <a:gd name="connsiteX4" fmla="*/ 15240 w 32058"/>
                  <a:gd name="connsiteY4" fmla="*/ 19050 h 22860"/>
                  <a:gd name="connsiteX5" fmla="*/ 0 w 32058"/>
                  <a:gd name="connsiteY5" fmla="*/ 22860 h 22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58" h="22860">
                    <a:moveTo>
                      <a:pt x="0" y="22860"/>
                    </a:moveTo>
                    <a:cubicBezTo>
                      <a:pt x="3810" y="11430"/>
                      <a:pt x="15240" y="11430"/>
                      <a:pt x="15240" y="3810"/>
                    </a:cubicBezTo>
                    <a:cubicBezTo>
                      <a:pt x="15240" y="0"/>
                      <a:pt x="22860" y="0"/>
                      <a:pt x="26670" y="0"/>
                    </a:cubicBezTo>
                    <a:cubicBezTo>
                      <a:pt x="30480" y="0"/>
                      <a:pt x="34290" y="3810"/>
                      <a:pt x="30480" y="7620"/>
                    </a:cubicBezTo>
                    <a:cubicBezTo>
                      <a:pt x="26670" y="11430"/>
                      <a:pt x="22860" y="19050"/>
                      <a:pt x="15240" y="19050"/>
                    </a:cubicBezTo>
                    <a:cubicBezTo>
                      <a:pt x="15240" y="22860"/>
                      <a:pt x="7620" y="22860"/>
                      <a:pt x="0" y="22860"/>
                    </a:cubicBezTo>
                    <a:close/>
                  </a:path>
                </a:pathLst>
              </a:custGeom>
              <a:solidFill>
                <a:srgbClr val="A3EF8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04" name="Freeform: Shape 1903">
                <a:extLst>
                  <a:ext uri="{FF2B5EF4-FFF2-40B4-BE49-F238E27FC236}">
                    <a16:creationId xmlns:a16="http://schemas.microsoft.com/office/drawing/2014/main" id="{C78037FA-78C1-438B-9D90-68459E7BDBC9}"/>
                  </a:ext>
                </a:extLst>
              </p:cNvPr>
              <p:cNvSpPr/>
              <p:nvPr/>
            </p:nvSpPr>
            <p:spPr>
              <a:xfrm>
                <a:off x="2147346" y="5852160"/>
                <a:ext cx="20544" cy="22859"/>
              </a:xfrm>
              <a:custGeom>
                <a:avLst/>
                <a:gdLst>
                  <a:gd name="connsiteX0" fmla="*/ 12925 w 20544"/>
                  <a:gd name="connsiteY0" fmla="*/ 0 h 22859"/>
                  <a:gd name="connsiteX1" fmla="*/ 20545 w 20544"/>
                  <a:gd name="connsiteY1" fmla="*/ 11430 h 22859"/>
                  <a:gd name="connsiteX2" fmla="*/ 9115 w 20544"/>
                  <a:gd name="connsiteY2" fmla="*/ 22860 h 22859"/>
                  <a:gd name="connsiteX3" fmla="*/ 1495 w 20544"/>
                  <a:gd name="connsiteY3" fmla="*/ 15240 h 22859"/>
                  <a:gd name="connsiteX4" fmla="*/ 12925 w 20544"/>
                  <a:gd name="connsiteY4" fmla="*/ 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4" h="22859">
                    <a:moveTo>
                      <a:pt x="12925" y="0"/>
                    </a:moveTo>
                    <a:cubicBezTo>
                      <a:pt x="20545" y="0"/>
                      <a:pt x="20545" y="7620"/>
                      <a:pt x="20545" y="11430"/>
                    </a:cubicBezTo>
                    <a:cubicBezTo>
                      <a:pt x="20545" y="19050"/>
                      <a:pt x="20545" y="22860"/>
                      <a:pt x="9115" y="22860"/>
                    </a:cubicBezTo>
                    <a:cubicBezTo>
                      <a:pt x="1495" y="22860"/>
                      <a:pt x="-2315" y="19050"/>
                      <a:pt x="1495" y="15240"/>
                    </a:cubicBezTo>
                    <a:cubicBezTo>
                      <a:pt x="5305" y="11430"/>
                      <a:pt x="1495" y="0"/>
                      <a:pt x="12925" y="0"/>
                    </a:cubicBezTo>
                    <a:close/>
                  </a:path>
                </a:pathLst>
              </a:custGeom>
              <a:solidFill>
                <a:srgbClr val="C2F4A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05" name="Freeform: Shape 1904">
                <a:extLst>
                  <a:ext uri="{FF2B5EF4-FFF2-40B4-BE49-F238E27FC236}">
                    <a16:creationId xmlns:a16="http://schemas.microsoft.com/office/drawing/2014/main" id="{F6457CC2-8B94-D283-94F5-D81AC4E23D9D}"/>
                  </a:ext>
                </a:extLst>
              </p:cNvPr>
              <p:cNvSpPr/>
              <p:nvPr/>
            </p:nvSpPr>
            <p:spPr>
              <a:xfrm>
                <a:off x="2090112" y="5855969"/>
                <a:ext cx="23485" cy="18097"/>
              </a:xfrm>
              <a:custGeom>
                <a:avLst/>
                <a:gdLst>
                  <a:gd name="connsiteX0" fmla="*/ 5388 w 23485"/>
                  <a:gd name="connsiteY0" fmla="*/ 15240 h 18097"/>
                  <a:gd name="connsiteX1" fmla="*/ 1578 w 23485"/>
                  <a:gd name="connsiteY1" fmla="*/ 11430 h 18097"/>
                  <a:gd name="connsiteX2" fmla="*/ 5388 w 23485"/>
                  <a:gd name="connsiteY2" fmla="*/ 0 h 18097"/>
                  <a:gd name="connsiteX3" fmla="*/ 20628 w 23485"/>
                  <a:gd name="connsiteY3" fmla="*/ 3810 h 18097"/>
                  <a:gd name="connsiteX4" fmla="*/ 20628 w 23485"/>
                  <a:gd name="connsiteY4" fmla="*/ 15240 h 18097"/>
                  <a:gd name="connsiteX5" fmla="*/ 5388 w 23485"/>
                  <a:gd name="connsiteY5" fmla="*/ 15240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85" h="18097">
                    <a:moveTo>
                      <a:pt x="5388" y="15240"/>
                    </a:moveTo>
                    <a:cubicBezTo>
                      <a:pt x="5388" y="15240"/>
                      <a:pt x="1578" y="11430"/>
                      <a:pt x="1578" y="11430"/>
                    </a:cubicBezTo>
                    <a:cubicBezTo>
                      <a:pt x="-2232" y="7620"/>
                      <a:pt x="1578" y="0"/>
                      <a:pt x="5388" y="0"/>
                    </a:cubicBezTo>
                    <a:cubicBezTo>
                      <a:pt x="13008" y="0"/>
                      <a:pt x="16818" y="0"/>
                      <a:pt x="20628" y="3810"/>
                    </a:cubicBezTo>
                    <a:cubicBezTo>
                      <a:pt x="24438" y="7620"/>
                      <a:pt x="24438" y="11430"/>
                      <a:pt x="20628" y="15240"/>
                    </a:cubicBezTo>
                    <a:cubicBezTo>
                      <a:pt x="16818" y="19050"/>
                      <a:pt x="13008" y="19050"/>
                      <a:pt x="5388" y="15240"/>
                    </a:cubicBezTo>
                    <a:close/>
                  </a:path>
                </a:pathLst>
              </a:custGeom>
              <a:solidFill>
                <a:srgbClr val="A2EF8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06" name="Freeform: Shape 1905">
                <a:extLst>
                  <a:ext uri="{FF2B5EF4-FFF2-40B4-BE49-F238E27FC236}">
                    <a16:creationId xmlns:a16="http://schemas.microsoft.com/office/drawing/2014/main" id="{538A5561-247D-F597-89DA-A04438281D9E}"/>
                  </a:ext>
                </a:extLst>
              </p:cNvPr>
              <p:cNvSpPr/>
              <p:nvPr/>
            </p:nvSpPr>
            <p:spPr>
              <a:xfrm>
                <a:off x="3196591" y="5839235"/>
                <a:ext cx="34290" cy="16734"/>
              </a:xfrm>
              <a:custGeom>
                <a:avLst/>
                <a:gdLst>
                  <a:gd name="connsiteX0" fmla="*/ 34290 w 34290"/>
                  <a:gd name="connsiteY0" fmla="*/ 9115 h 16734"/>
                  <a:gd name="connsiteX1" fmla="*/ 11430 w 34290"/>
                  <a:gd name="connsiteY1" fmla="*/ 16735 h 16734"/>
                  <a:gd name="connsiteX2" fmla="*/ 0 w 34290"/>
                  <a:gd name="connsiteY2" fmla="*/ 9115 h 16734"/>
                  <a:gd name="connsiteX3" fmla="*/ 11430 w 34290"/>
                  <a:gd name="connsiteY3" fmla="*/ 1495 h 16734"/>
                  <a:gd name="connsiteX4" fmla="*/ 34290 w 34290"/>
                  <a:gd name="connsiteY4" fmla="*/ 9115 h 16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16734">
                    <a:moveTo>
                      <a:pt x="34290" y="9115"/>
                    </a:moveTo>
                    <a:cubicBezTo>
                      <a:pt x="26670" y="12925"/>
                      <a:pt x="19050" y="16735"/>
                      <a:pt x="11430" y="16735"/>
                    </a:cubicBezTo>
                    <a:cubicBezTo>
                      <a:pt x="7620" y="16735"/>
                      <a:pt x="0" y="12925"/>
                      <a:pt x="0" y="9115"/>
                    </a:cubicBezTo>
                    <a:cubicBezTo>
                      <a:pt x="0" y="5304"/>
                      <a:pt x="3810" y="1495"/>
                      <a:pt x="11430" y="1495"/>
                    </a:cubicBezTo>
                    <a:cubicBezTo>
                      <a:pt x="22860" y="-2315"/>
                      <a:pt x="26670" y="1495"/>
                      <a:pt x="34290" y="9115"/>
                    </a:cubicBezTo>
                    <a:close/>
                  </a:path>
                </a:pathLst>
              </a:custGeom>
              <a:solidFill>
                <a:srgbClr val="C9F6B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07" name="Freeform: Shape 1906">
                <a:extLst>
                  <a:ext uri="{FF2B5EF4-FFF2-40B4-BE49-F238E27FC236}">
                    <a16:creationId xmlns:a16="http://schemas.microsoft.com/office/drawing/2014/main" id="{D5E39FB7-D220-E19D-B80B-8AC726C04AD2}"/>
                  </a:ext>
                </a:extLst>
              </p:cNvPr>
              <p:cNvSpPr/>
              <p:nvPr/>
            </p:nvSpPr>
            <p:spPr>
              <a:xfrm>
                <a:off x="7935629" y="5237171"/>
                <a:ext cx="31081" cy="20628"/>
              </a:xfrm>
              <a:custGeom>
                <a:avLst/>
                <a:gdLst>
                  <a:gd name="connsiteX0" fmla="*/ 19651 w 31081"/>
                  <a:gd name="connsiteY0" fmla="*/ 20628 h 20628"/>
                  <a:gd name="connsiteX1" fmla="*/ 601 w 31081"/>
                  <a:gd name="connsiteY1" fmla="*/ 5388 h 20628"/>
                  <a:gd name="connsiteX2" fmla="*/ 12032 w 31081"/>
                  <a:gd name="connsiteY2" fmla="*/ 1578 h 20628"/>
                  <a:gd name="connsiteX3" fmla="*/ 31082 w 31081"/>
                  <a:gd name="connsiteY3" fmla="*/ 13008 h 20628"/>
                  <a:gd name="connsiteX4" fmla="*/ 19651 w 31081"/>
                  <a:gd name="connsiteY4" fmla="*/ 20628 h 20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081" h="20628">
                    <a:moveTo>
                      <a:pt x="19651" y="20628"/>
                    </a:moveTo>
                    <a:cubicBezTo>
                      <a:pt x="12032" y="20628"/>
                      <a:pt x="-3209" y="9198"/>
                      <a:pt x="601" y="5388"/>
                    </a:cubicBezTo>
                    <a:cubicBezTo>
                      <a:pt x="601" y="1578"/>
                      <a:pt x="8221" y="-2232"/>
                      <a:pt x="12032" y="1578"/>
                    </a:cubicBezTo>
                    <a:cubicBezTo>
                      <a:pt x="19651" y="5388"/>
                      <a:pt x="31082" y="5388"/>
                      <a:pt x="31082" y="13008"/>
                    </a:cubicBezTo>
                    <a:cubicBezTo>
                      <a:pt x="27271" y="16818"/>
                      <a:pt x="23461" y="20628"/>
                      <a:pt x="19651" y="20628"/>
                    </a:cubicBezTo>
                    <a:close/>
                  </a:path>
                </a:pathLst>
              </a:custGeom>
              <a:solidFill>
                <a:srgbClr val="A7F08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08" name="Freeform: Shape 1907">
                <a:extLst>
                  <a:ext uri="{FF2B5EF4-FFF2-40B4-BE49-F238E27FC236}">
                    <a16:creationId xmlns:a16="http://schemas.microsoft.com/office/drawing/2014/main" id="{E73757CC-C765-1B96-7284-3137D9C7C6B7}"/>
                  </a:ext>
                </a:extLst>
              </p:cNvPr>
              <p:cNvSpPr/>
              <p:nvPr/>
            </p:nvSpPr>
            <p:spPr>
              <a:xfrm>
                <a:off x="7962901" y="5374871"/>
                <a:ext cx="22860" cy="21583"/>
              </a:xfrm>
              <a:custGeom>
                <a:avLst/>
                <a:gdLst>
                  <a:gd name="connsiteX0" fmla="*/ 0 w 22860"/>
                  <a:gd name="connsiteY0" fmla="*/ 8658 h 21583"/>
                  <a:gd name="connsiteX1" fmla="*/ 11430 w 22860"/>
                  <a:gd name="connsiteY1" fmla="*/ 1039 h 21583"/>
                  <a:gd name="connsiteX2" fmla="*/ 22860 w 22860"/>
                  <a:gd name="connsiteY2" fmla="*/ 12468 h 21583"/>
                  <a:gd name="connsiteX3" fmla="*/ 11430 w 22860"/>
                  <a:gd name="connsiteY3" fmla="*/ 20089 h 21583"/>
                  <a:gd name="connsiteX4" fmla="*/ 0 w 22860"/>
                  <a:gd name="connsiteY4" fmla="*/ 8658 h 21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21583">
                    <a:moveTo>
                      <a:pt x="0" y="8658"/>
                    </a:moveTo>
                    <a:cubicBezTo>
                      <a:pt x="3810" y="4848"/>
                      <a:pt x="7620" y="-2772"/>
                      <a:pt x="11430" y="1039"/>
                    </a:cubicBezTo>
                    <a:cubicBezTo>
                      <a:pt x="15240" y="1039"/>
                      <a:pt x="22860" y="4848"/>
                      <a:pt x="22860" y="12468"/>
                    </a:cubicBezTo>
                    <a:cubicBezTo>
                      <a:pt x="22860" y="20089"/>
                      <a:pt x="19050" y="23898"/>
                      <a:pt x="11430" y="20089"/>
                    </a:cubicBezTo>
                    <a:cubicBezTo>
                      <a:pt x="3810" y="16278"/>
                      <a:pt x="0" y="12468"/>
                      <a:pt x="0" y="8658"/>
                    </a:cubicBezTo>
                    <a:close/>
                  </a:path>
                </a:pathLst>
              </a:custGeom>
              <a:solidFill>
                <a:srgbClr val="A3EF8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09" name="Freeform: Shape 1908">
                <a:extLst>
                  <a:ext uri="{FF2B5EF4-FFF2-40B4-BE49-F238E27FC236}">
                    <a16:creationId xmlns:a16="http://schemas.microsoft.com/office/drawing/2014/main" id="{59A2EF71-EBA0-67F5-E4DC-9C6CD2282B0B}"/>
                  </a:ext>
                </a:extLst>
              </p:cNvPr>
              <p:cNvSpPr/>
              <p:nvPr/>
            </p:nvSpPr>
            <p:spPr>
              <a:xfrm>
                <a:off x="3798570" y="4758690"/>
                <a:ext cx="26670" cy="16734"/>
              </a:xfrm>
              <a:custGeom>
                <a:avLst/>
                <a:gdLst>
                  <a:gd name="connsiteX0" fmla="*/ 0 w 26670"/>
                  <a:gd name="connsiteY0" fmla="*/ 7620 h 16734"/>
                  <a:gd name="connsiteX1" fmla="*/ 11430 w 26670"/>
                  <a:gd name="connsiteY1" fmla="*/ 0 h 16734"/>
                  <a:gd name="connsiteX2" fmla="*/ 26670 w 26670"/>
                  <a:gd name="connsiteY2" fmla="*/ 7620 h 16734"/>
                  <a:gd name="connsiteX3" fmla="*/ 15240 w 26670"/>
                  <a:gd name="connsiteY3" fmla="*/ 15240 h 16734"/>
                  <a:gd name="connsiteX4" fmla="*/ 0 w 26670"/>
                  <a:gd name="connsiteY4" fmla="*/ 7620 h 16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16734">
                    <a:moveTo>
                      <a:pt x="0" y="7620"/>
                    </a:moveTo>
                    <a:cubicBezTo>
                      <a:pt x="0" y="3810"/>
                      <a:pt x="3810" y="0"/>
                      <a:pt x="11430" y="0"/>
                    </a:cubicBezTo>
                    <a:cubicBezTo>
                      <a:pt x="19050" y="0"/>
                      <a:pt x="26670" y="0"/>
                      <a:pt x="26670" y="7620"/>
                    </a:cubicBezTo>
                    <a:cubicBezTo>
                      <a:pt x="26670" y="15240"/>
                      <a:pt x="22860" y="15240"/>
                      <a:pt x="15240" y="15240"/>
                    </a:cubicBezTo>
                    <a:cubicBezTo>
                      <a:pt x="7620" y="19050"/>
                      <a:pt x="3810" y="15240"/>
                      <a:pt x="0" y="7620"/>
                    </a:cubicBezTo>
                    <a:close/>
                  </a:path>
                </a:pathLst>
              </a:custGeom>
              <a:solidFill>
                <a:srgbClr val="87EA6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10" name="Freeform: Shape 1909">
                <a:extLst>
                  <a:ext uri="{FF2B5EF4-FFF2-40B4-BE49-F238E27FC236}">
                    <a16:creationId xmlns:a16="http://schemas.microsoft.com/office/drawing/2014/main" id="{BAAE44C3-BFE5-EDFE-E6F5-DBCA8A00DB2B}"/>
                  </a:ext>
                </a:extLst>
              </p:cNvPr>
              <p:cNvSpPr/>
              <p:nvPr/>
            </p:nvSpPr>
            <p:spPr>
              <a:xfrm>
                <a:off x="6126481" y="4514850"/>
                <a:ext cx="23898" cy="19050"/>
              </a:xfrm>
              <a:custGeom>
                <a:avLst/>
                <a:gdLst>
                  <a:gd name="connsiteX0" fmla="*/ 7620 w 23898"/>
                  <a:gd name="connsiteY0" fmla="*/ 19050 h 19050"/>
                  <a:gd name="connsiteX1" fmla="*/ 0 w 23898"/>
                  <a:gd name="connsiteY1" fmla="*/ 11430 h 19050"/>
                  <a:gd name="connsiteX2" fmla="*/ 15240 w 23898"/>
                  <a:gd name="connsiteY2" fmla="*/ 0 h 19050"/>
                  <a:gd name="connsiteX3" fmla="*/ 22860 w 23898"/>
                  <a:gd name="connsiteY3" fmla="*/ 7620 h 19050"/>
                  <a:gd name="connsiteX4" fmla="*/ 7620 w 23898"/>
                  <a:gd name="connsiteY4" fmla="*/ 1905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98" h="19050">
                    <a:moveTo>
                      <a:pt x="7620" y="19050"/>
                    </a:moveTo>
                    <a:cubicBezTo>
                      <a:pt x="0" y="19050"/>
                      <a:pt x="0" y="15240"/>
                      <a:pt x="0" y="11430"/>
                    </a:cubicBezTo>
                    <a:cubicBezTo>
                      <a:pt x="0" y="3810"/>
                      <a:pt x="3810" y="0"/>
                      <a:pt x="15240" y="0"/>
                    </a:cubicBezTo>
                    <a:cubicBezTo>
                      <a:pt x="19050" y="0"/>
                      <a:pt x="26670" y="3810"/>
                      <a:pt x="22860" y="7620"/>
                    </a:cubicBezTo>
                    <a:cubicBezTo>
                      <a:pt x="19050" y="15240"/>
                      <a:pt x="19050" y="19050"/>
                      <a:pt x="7620" y="19050"/>
                    </a:cubicBezTo>
                    <a:close/>
                  </a:path>
                </a:pathLst>
              </a:custGeom>
              <a:solidFill>
                <a:srgbClr val="C7F5B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11" name="Freeform: Shape 1910">
                <a:extLst>
                  <a:ext uri="{FF2B5EF4-FFF2-40B4-BE49-F238E27FC236}">
                    <a16:creationId xmlns:a16="http://schemas.microsoft.com/office/drawing/2014/main" id="{F1D1DE34-CFD9-7308-CFC3-48D0C0460898}"/>
                  </a:ext>
                </a:extLst>
              </p:cNvPr>
              <p:cNvSpPr/>
              <p:nvPr/>
            </p:nvSpPr>
            <p:spPr>
              <a:xfrm>
                <a:off x="7173217" y="4594859"/>
                <a:ext cx="23873" cy="22859"/>
              </a:xfrm>
              <a:custGeom>
                <a:avLst/>
                <a:gdLst>
                  <a:gd name="connsiteX0" fmla="*/ 12444 w 23873"/>
                  <a:gd name="connsiteY0" fmla="*/ 22860 h 22859"/>
                  <a:gd name="connsiteX1" fmla="*/ 1014 w 23873"/>
                  <a:gd name="connsiteY1" fmla="*/ 11430 h 22859"/>
                  <a:gd name="connsiteX2" fmla="*/ 23873 w 23873"/>
                  <a:gd name="connsiteY2" fmla="*/ 0 h 22859"/>
                  <a:gd name="connsiteX3" fmla="*/ 12444 w 23873"/>
                  <a:gd name="connsiteY3" fmla="*/ 22860 h 22859"/>
                  <a:gd name="connsiteX4" fmla="*/ 12444 w 23873"/>
                  <a:gd name="connsiteY4" fmla="*/ 2286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73" h="22859">
                    <a:moveTo>
                      <a:pt x="12444" y="22860"/>
                    </a:moveTo>
                    <a:cubicBezTo>
                      <a:pt x="4823" y="19050"/>
                      <a:pt x="-2797" y="15240"/>
                      <a:pt x="1014" y="11430"/>
                    </a:cubicBezTo>
                    <a:cubicBezTo>
                      <a:pt x="1014" y="0"/>
                      <a:pt x="16253" y="3810"/>
                      <a:pt x="23873" y="0"/>
                    </a:cubicBezTo>
                    <a:cubicBezTo>
                      <a:pt x="23873" y="11430"/>
                      <a:pt x="16253" y="19050"/>
                      <a:pt x="12444" y="22860"/>
                    </a:cubicBezTo>
                    <a:lnTo>
                      <a:pt x="12444" y="22860"/>
                    </a:lnTo>
                    <a:close/>
                  </a:path>
                </a:pathLst>
              </a:custGeom>
              <a:solidFill>
                <a:srgbClr val="B9F3A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12" name="Freeform: Shape 1911">
                <a:extLst>
                  <a:ext uri="{FF2B5EF4-FFF2-40B4-BE49-F238E27FC236}">
                    <a16:creationId xmlns:a16="http://schemas.microsoft.com/office/drawing/2014/main" id="{EEB395C4-EA6C-4344-93B1-C341BA2A422D}"/>
                  </a:ext>
                </a:extLst>
              </p:cNvPr>
              <p:cNvSpPr/>
              <p:nvPr/>
            </p:nvSpPr>
            <p:spPr>
              <a:xfrm>
                <a:off x="5524501" y="5195345"/>
                <a:ext cx="30480" cy="19237"/>
              </a:xfrm>
              <a:custGeom>
                <a:avLst/>
                <a:gdLst>
                  <a:gd name="connsiteX0" fmla="*/ 0 w 30480"/>
                  <a:gd name="connsiteY0" fmla="*/ 9115 h 19237"/>
                  <a:gd name="connsiteX1" fmla="*/ 26670 w 30480"/>
                  <a:gd name="connsiteY1" fmla="*/ 1495 h 19237"/>
                  <a:gd name="connsiteX2" fmla="*/ 30480 w 30480"/>
                  <a:gd name="connsiteY2" fmla="*/ 5305 h 19237"/>
                  <a:gd name="connsiteX3" fmla="*/ 11430 w 30480"/>
                  <a:gd name="connsiteY3" fmla="*/ 16735 h 19237"/>
                  <a:gd name="connsiteX4" fmla="*/ 0 w 30480"/>
                  <a:gd name="connsiteY4" fmla="*/ 12925 h 19237"/>
                  <a:gd name="connsiteX5" fmla="*/ 0 w 30480"/>
                  <a:gd name="connsiteY5" fmla="*/ 9115 h 19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80" h="19237">
                    <a:moveTo>
                      <a:pt x="0" y="9115"/>
                    </a:moveTo>
                    <a:cubicBezTo>
                      <a:pt x="3810" y="1495"/>
                      <a:pt x="19050" y="-2315"/>
                      <a:pt x="26670" y="1495"/>
                    </a:cubicBezTo>
                    <a:cubicBezTo>
                      <a:pt x="26670" y="1495"/>
                      <a:pt x="30480" y="5305"/>
                      <a:pt x="30480" y="5305"/>
                    </a:cubicBezTo>
                    <a:cubicBezTo>
                      <a:pt x="30480" y="16735"/>
                      <a:pt x="19050" y="12925"/>
                      <a:pt x="11430" y="16735"/>
                    </a:cubicBezTo>
                    <a:cubicBezTo>
                      <a:pt x="7620" y="20545"/>
                      <a:pt x="3810" y="20545"/>
                      <a:pt x="0" y="12925"/>
                    </a:cubicBezTo>
                    <a:cubicBezTo>
                      <a:pt x="0" y="9115"/>
                      <a:pt x="0" y="9115"/>
                      <a:pt x="0" y="9115"/>
                    </a:cubicBezTo>
                    <a:close/>
                  </a:path>
                </a:pathLst>
              </a:custGeom>
              <a:solidFill>
                <a:srgbClr val="ACF09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13" name="Freeform: Shape 1912">
                <a:extLst>
                  <a:ext uri="{FF2B5EF4-FFF2-40B4-BE49-F238E27FC236}">
                    <a16:creationId xmlns:a16="http://schemas.microsoft.com/office/drawing/2014/main" id="{83D692F7-5D0F-2077-6288-A21D7084A2E3}"/>
                  </a:ext>
                </a:extLst>
              </p:cNvPr>
              <p:cNvSpPr/>
              <p:nvPr/>
            </p:nvSpPr>
            <p:spPr>
              <a:xfrm>
                <a:off x="7577077" y="4861559"/>
                <a:ext cx="27683" cy="15240"/>
              </a:xfrm>
              <a:custGeom>
                <a:avLst/>
                <a:gdLst>
                  <a:gd name="connsiteX0" fmla="*/ 16254 w 27683"/>
                  <a:gd name="connsiteY0" fmla="*/ 0 h 15240"/>
                  <a:gd name="connsiteX1" fmla="*/ 27684 w 27683"/>
                  <a:gd name="connsiteY1" fmla="*/ 7620 h 15240"/>
                  <a:gd name="connsiteX2" fmla="*/ 12443 w 27683"/>
                  <a:gd name="connsiteY2" fmla="*/ 15240 h 15240"/>
                  <a:gd name="connsiteX3" fmla="*/ 1013 w 27683"/>
                  <a:gd name="connsiteY3" fmla="*/ 7620 h 15240"/>
                  <a:gd name="connsiteX4" fmla="*/ 16254 w 27683"/>
                  <a:gd name="connsiteY4" fmla="*/ 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83" h="15240">
                    <a:moveTo>
                      <a:pt x="16254" y="0"/>
                    </a:moveTo>
                    <a:cubicBezTo>
                      <a:pt x="23873" y="0"/>
                      <a:pt x="27684" y="3810"/>
                      <a:pt x="27684" y="7620"/>
                    </a:cubicBezTo>
                    <a:cubicBezTo>
                      <a:pt x="27684" y="15240"/>
                      <a:pt x="20063" y="15240"/>
                      <a:pt x="12443" y="15240"/>
                    </a:cubicBezTo>
                    <a:cubicBezTo>
                      <a:pt x="4823" y="15240"/>
                      <a:pt x="-2796" y="15240"/>
                      <a:pt x="1013" y="7620"/>
                    </a:cubicBezTo>
                    <a:cubicBezTo>
                      <a:pt x="4823" y="3810"/>
                      <a:pt x="12443" y="3810"/>
                      <a:pt x="16254" y="0"/>
                    </a:cubicBezTo>
                    <a:close/>
                  </a:path>
                </a:pathLst>
              </a:custGeom>
              <a:solidFill>
                <a:srgbClr val="B3F29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14" name="Freeform: Shape 1913">
                <a:extLst>
                  <a:ext uri="{FF2B5EF4-FFF2-40B4-BE49-F238E27FC236}">
                    <a16:creationId xmlns:a16="http://schemas.microsoft.com/office/drawing/2014/main" id="{85A6E206-6D7B-FF87-23A2-74EF3F58DC86}"/>
                  </a:ext>
                </a:extLst>
              </p:cNvPr>
              <p:cNvSpPr/>
              <p:nvPr/>
            </p:nvSpPr>
            <p:spPr>
              <a:xfrm>
                <a:off x="6454140" y="4812030"/>
                <a:ext cx="26670" cy="15239"/>
              </a:xfrm>
              <a:custGeom>
                <a:avLst/>
                <a:gdLst>
                  <a:gd name="connsiteX0" fmla="*/ 0 w 26670"/>
                  <a:gd name="connsiteY0" fmla="*/ 7620 h 15239"/>
                  <a:gd name="connsiteX1" fmla="*/ 11430 w 26670"/>
                  <a:gd name="connsiteY1" fmla="*/ 0 h 15239"/>
                  <a:gd name="connsiteX2" fmla="*/ 26670 w 26670"/>
                  <a:gd name="connsiteY2" fmla="*/ 7620 h 15239"/>
                  <a:gd name="connsiteX3" fmla="*/ 15240 w 26670"/>
                  <a:gd name="connsiteY3" fmla="*/ 15240 h 15239"/>
                  <a:gd name="connsiteX4" fmla="*/ 0 w 26670"/>
                  <a:gd name="connsiteY4" fmla="*/ 762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15239">
                    <a:moveTo>
                      <a:pt x="0" y="7620"/>
                    </a:moveTo>
                    <a:cubicBezTo>
                      <a:pt x="0" y="0"/>
                      <a:pt x="7620" y="0"/>
                      <a:pt x="11430" y="0"/>
                    </a:cubicBezTo>
                    <a:cubicBezTo>
                      <a:pt x="19050" y="0"/>
                      <a:pt x="26670" y="0"/>
                      <a:pt x="26670" y="7620"/>
                    </a:cubicBezTo>
                    <a:cubicBezTo>
                      <a:pt x="26670" y="11430"/>
                      <a:pt x="22860" y="15240"/>
                      <a:pt x="15240" y="15240"/>
                    </a:cubicBezTo>
                    <a:cubicBezTo>
                      <a:pt x="7620" y="15240"/>
                      <a:pt x="3810" y="11430"/>
                      <a:pt x="0" y="7620"/>
                    </a:cubicBezTo>
                    <a:close/>
                  </a:path>
                </a:pathLst>
              </a:custGeom>
              <a:solidFill>
                <a:srgbClr val="CCF6B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15" name="Freeform: Shape 1914">
                <a:extLst>
                  <a:ext uri="{FF2B5EF4-FFF2-40B4-BE49-F238E27FC236}">
                    <a16:creationId xmlns:a16="http://schemas.microsoft.com/office/drawing/2014/main" id="{C85B1030-7A53-7FC9-3229-9022E9E5E9C0}"/>
                  </a:ext>
                </a:extLst>
              </p:cNvPr>
              <p:cNvSpPr/>
              <p:nvPr/>
            </p:nvSpPr>
            <p:spPr>
              <a:xfrm>
                <a:off x="6918961" y="5490210"/>
                <a:ext cx="22859" cy="15239"/>
              </a:xfrm>
              <a:custGeom>
                <a:avLst/>
                <a:gdLst>
                  <a:gd name="connsiteX0" fmla="*/ 0 w 22859"/>
                  <a:gd name="connsiteY0" fmla="*/ 7620 h 15239"/>
                  <a:gd name="connsiteX1" fmla="*/ 11430 w 22859"/>
                  <a:gd name="connsiteY1" fmla="*/ 0 h 15239"/>
                  <a:gd name="connsiteX2" fmla="*/ 22860 w 22859"/>
                  <a:gd name="connsiteY2" fmla="*/ 7620 h 15239"/>
                  <a:gd name="connsiteX3" fmla="*/ 7620 w 22859"/>
                  <a:gd name="connsiteY3" fmla="*/ 15240 h 15239"/>
                  <a:gd name="connsiteX4" fmla="*/ 0 w 22859"/>
                  <a:gd name="connsiteY4" fmla="*/ 762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15239">
                    <a:moveTo>
                      <a:pt x="0" y="7620"/>
                    </a:moveTo>
                    <a:cubicBezTo>
                      <a:pt x="0" y="0"/>
                      <a:pt x="7620" y="0"/>
                      <a:pt x="11430" y="0"/>
                    </a:cubicBezTo>
                    <a:cubicBezTo>
                      <a:pt x="19050" y="0"/>
                      <a:pt x="22860" y="3810"/>
                      <a:pt x="22860" y="7620"/>
                    </a:cubicBezTo>
                    <a:cubicBezTo>
                      <a:pt x="22860" y="15240"/>
                      <a:pt x="15240" y="15240"/>
                      <a:pt x="7620" y="15240"/>
                    </a:cubicBezTo>
                    <a:cubicBezTo>
                      <a:pt x="3810" y="15240"/>
                      <a:pt x="0" y="11430"/>
                      <a:pt x="0" y="7620"/>
                    </a:cubicBezTo>
                    <a:close/>
                  </a:path>
                </a:pathLst>
              </a:custGeom>
              <a:solidFill>
                <a:srgbClr val="B5F29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16" name="Freeform: Shape 1915">
                <a:extLst>
                  <a:ext uri="{FF2B5EF4-FFF2-40B4-BE49-F238E27FC236}">
                    <a16:creationId xmlns:a16="http://schemas.microsoft.com/office/drawing/2014/main" id="{A1757BC3-6BC6-AF57-A1C2-992BD7E83B70}"/>
                  </a:ext>
                </a:extLst>
              </p:cNvPr>
              <p:cNvSpPr/>
              <p:nvPr/>
            </p:nvSpPr>
            <p:spPr>
              <a:xfrm>
                <a:off x="6111240" y="5082539"/>
                <a:ext cx="26670" cy="22860"/>
              </a:xfrm>
              <a:custGeom>
                <a:avLst/>
                <a:gdLst>
                  <a:gd name="connsiteX0" fmla="*/ 15240 w 26670"/>
                  <a:gd name="connsiteY0" fmla="*/ 22860 h 22860"/>
                  <a:gd name="connsiteX1" fmla="*/ 0 w 26670"/>
                  <a:gd name="connsiteY1" fmla="*/ 7620 h 22860"/>
                  <a:gd name="connsiteX2" fmla="*/ 11430 w 26670"/>
                  <a:gd name="connsiteY2" fmla="*/ 0 h 22860"/>
                  <a:gd name="connsiteX3" fmla="*/ 26670 w 26670"/>
                  <a:gd name="connsiteY3" fmla="*/ 15240 h 22860"/>
                  <a:gd name="connsiteX4" fmla="*/ 15240 w 26670"/>
                  <a:gd name="connsiteY4" fmla="*/ 22860 h 22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2860">
                    <a:moveTo>
                      <a:pt x="15240" y="22860"/>
                    </a:moveTo>
                    <a:cubicBezTo>
                      <a:pt x="7620" y="19050"/>
                      <a:pt x="0" y="15240"/>
                      <a:pt x="0" y="7620"/>
                    </a:cubicBezTo>
                    <a:cubicBezTo>
                      <a:pt x="0" y="3810"/>
                      <a:pt x="7620" y="0"/>
                      <a:pt x="11430" y="0"/>
                    </a:cubicBezTo>
                    <a:cubicBezTo>
                      <a:pt x="19050" y="0"/>
                      <a:pt x="26670" y="7620"/>
                      <a:pt x="26670" y="15240"/>
                    </a:cubicBezTo>
                    <a:cubicBezTo>
                      <a:pt x="22860" y="19050"/>
                      <a:pt x="19050" y="22860"/>
                      <a:pt x="15240" y="22860"/>
                    </a:cubicBezTo>
                    <a:close/>
                  </a:path>
                </a:pathLst>
              </a:custGeom>
              <a:solidFill>
                <a:srgbClr val="A8F08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17" name="Freeform: Shape 1916">
                <a:extLst>
                  <a:ext uri="{FF2B5EF4-FFF2-40B4-BE49-F238E27FC236}">
                    <a16:creationId xmlns:a16="http://schemas.microsoft.com/office/drawing/2014/main" id="{DCDCB116-82A3-4126-2250-4312540E4AB5}"/>
                  </a:ext>
                </a:extLst>
              </p:cNvPr>
              <p:cNvSpPr/>
              <p:nvPr/>
            </p:nvSpPr>
            <p:spPr>
              <a:xfrm>
                <a:off x="6313170" y="5803053"/>
                <a:ext cx="32173" cy="16394"/>
              </a:xfrm>
              <a:custGeom>
                <a:avLst/>
                <a:gdLst>
                  <a:gd name="connsiteX0" fmla="*/ 0 w 32173"/>
                  <a:gd name="connsiteY0" fmla="*/ 11007 h 16394"/>
                  <a:gd name="connsiteX1" fmla="*/ 3810 w 32173"/>
                  <a:gd name="connsiteY1" fmla="*/ 3387 h 16394"/>
                  <a:gd name="connsiteX2" fmla="*/ 30480 w 32173"/>
                  <a:gd name="connsiteY2" fmla="*/ 3387 h 16394"/>
                  <a:gd name="connsiteX3" fmla="*/ 30480 w 32173"/>
                  <a:gd name="connsiteY3" fmla="*/ 7197 h 16394"/>
                  <a:gd name="connsiteX4" fmla="*/ 7620 w 32173"/>
                  <a:gd name="connsiteY4" fmla="*/ 14817 h 16394"/>
                  <a:gd name="connsiteX5" fmla="*/ 0 w 32173"/>
                  <a:gd name="connsiteY5" fmla="*/ 11007 h 16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73" h="16394">
                    <a:moveTo>
                      <a:pt x="0" y="11007"/>
                    </a:moveTo>
                    <a:cubicBezTo>
                      <a:pt x="0" y="7197"/>
                      <a:pt x="0" y="3387"/>
                      <a:pt x="3810" y="3387"/>
                    </a:cubicBezTo>
                    <a:cubicBezTo>
                      <a:pt x="11430" y="3387"/>
                      <a:pt x="19050" y="-4233"/>
                      <a:pt x="30480" y="3387"/>
                    </a:cubicBezTo>
                    <a:cubicBezTo>
                      <a:pt x="30480" y="3387"/>
                      <a:pt x="34290" y="7197"/>
                      <a:pt x="30480" y="7197"/>
                    </a:cubicBezTo>
                    <a:cubicBezTo>
                      <a:pt x="22860" y="14817"/>
                      <a:pt x="15240" y="14817"/>
                      <a:pt x="7620" y="14817"/>
                    </a:cubicBezTo>
                    <a:cubicBezTo>
                      <a:pt x="3810" y="18627"/>
                      <a:pt x="0" y="14817"/>
                      <a:pt x="0" y="11007"/>
                    </a:cubicBezTo>
                    <a:close/>
                  </a:path>
                </a:pathLst>
              </a:custGeom>
              <a:solidFill>
                <a:srgbClr val="9EEE7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18" name="Freeform: Shape 1917">
                <a:extLst>
                  <a:ext uri="{FF2B5EF4-FFF2-40B4-BE49-F238E27FC236}">
                    <a16:creationId xmlns:a16="http://schemas.microsoft.com/office/drawing/2014/main" id="{47113587-DB61-D1A7-F642-2CC4B5B432E8}"/>
                  </a:ext>
                </a:extLst>
              </p:cNvPr>
              <p:cNvSpPr/>
              <p:nvPr/>
            </p:nvSpPr>
            <p:spPr>
              <a:xfrm>
                <a:off x="6654576" y="5711189"/>
                <a:ext cx="28164" cy="15240"/>
              </a:xfrm>
              <a:custGeom>
                <a:avLst/>
                <a:gdLst>
                  <a:gd name="connsiteX0" fmla="*/ 9114 w 28164"/>
                  <a:gd name="connsiteY0" fmla="*/ 15240 h 15240"/>
                  <a:gd name="connsiteX1" fmla="*/ 1495 w 28164"/>
                  <a:gd name="connsiteY1" fmla="*/ 7620 h 15240"/>
                  <a:gd name="connsiteX2" fmla="*/ 16735 w 28164"/>
                  <a:gd name="connsiteY2" fmla="*/ 0 h 15240"/>
                  <a:gd name="connsiteX3" fmla="*/ 28164 w 28164"/>
                  <a:gd name="connsiteY3" fmla="*/ 7620 h 15240"/>
                  <a:gd name="connsiteX4" fmla="*/ 9114 w 28164"/>
                  <a:gd name="connsiteY4" fmla="*/ 1524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64" h="15240">
                    <a:moveTo>
                      <a:pt x="9114" y="15240"/>
                    </a:moveTo>
                    <a:cubicBezTo>
                      <a:pt x="1495" y="15240"/>
                      <a:pt x="-2315" y="11430"/>
                      <a:pt x="1495" y="7620"/>
                    </a:cubicBezTo>
                    <a:cubicBezTo>
                      <a:pt x="1495" y="0"/>
                      <a:pt x="9114" y="0"/>
                      <a:pt x="16735" y="0"/>
                    </a:cubicBezTo>
                    <a:cubicBezTo>
                      <a:pt x="20545" y="0"/>
                      <a:pt x="28164" y="0"/>
                      <a:pt x="28164" y="7620"/>
                    </a:cubicBezTo>
                    <a:cubicBezTo>
                      <a:pt x="24355" y="15240"/>
                      <a:pt x="12925" y="15240"/>
                      <a:pt x="9114" y="15240"/>
                    </a:cubicBezTo>
                    <a:close/>
                  </a:path>
                </a:pathLst>
              </a:custGeom>
              <a:solidFill>
                <a:srgbClr val="B9F3A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19" name="Freeform: Shape 1918">
                <a:extLst>
                  <a:ext uri="{FF2B5EF4-FFF2-40B4-BE49-F238E27FC236}">
                    <a16:creationId xmlns:a16="http://schemas.microsoft.com/office/drawing/2014/main" id="{57310CEB-EBD7-BA2C-E689-F03AC19C557B}"/>
                  </a:ext>
                </a:extLst>
              </p:cNvPr>
              <p:cNvSpPr/>
              <p:nvPr/>
            </p:nvSpPr>
            <p:spPr>
              <a:xfrm>
                <a:off x="5953536" y="5115251"/>
                <a:ext cx="25392" cy="20628"/>
              </a:xfrm>
              <a:custGeom>
                <a:avLst/>
                <a:gdLst>
                  <a:gd name="connsiteX0" fmla="*/ 1495 w 25392"/>
                  <a:gd name="connsiteY0" fmla="*/ 20628 h 20628"/>
                  <a:gd name="connsiteX1" fmla="*/ 9115 w 25392"/>
                  <a:gd name="connsiteY1" fmla="*/ 1578 h 20628"/>
                  <a:gd name="connsiteX2" fmla="*/ 24354 w 25392"/>
                  <a:gd name="connsiteY2" fmla="*/ 5388 h 20628"/>
                  <a:gd name="connsiteX3" fmla="*/ 16735 w 25392"/>
                  <a:gd name="connsiteY3" fmla="*/ 13008 h 20628"/>
                  <a:gd name="connsiteX4" fmla="*/ 1495 w 25392"/>
                  <a:gd name="connsiteY4" fmla="*/ 20628 h 20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2" h="20628">
                    <a:moveTo>
                      <a:pt x="1495" y="20628"/>
                    </a:moveTo>
                    <a:cubicBezTo>
                      <a:pt x="-2315" y="9198"/>
                      <a:pt x="1495" y="5388"/>
                      <a:pt x="9115" y="1578"/>
                    </a:cubicBezTo>
                    <a:cubicBezTo>
                      <a:pt x="16735" y="-2232"/>
                      <a:pt x="20545" y="1578"/>
                      <a:pt x="24354" y="5388"/>
                    </a:cubicBezTo>
                    <a:cubicBezTo>
                      <a:pt x="28165" y="13008"/>
                      <a:pt x="20545" y="13008"/>
                      <a:pt x="16735" y="13008"/>
                    </a:cubicBezTo>
                    <a:cubicBezTo>
                      <a:pt x="12925" y="16818"/>
                      <a:pt x="5304" y="16818"/>
                      <a:pt x="1495" y="20628"/>
                    </a:cubicBezTo>
                    <a:close/>
                  </a:path>
                </a:pathLst>
              </a:custGeom>
              <a:solidFill>
                <a:srgbClr val="CBF6B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20" name="Freeform: Shape 1919">
                <a:extLst>
                  <a:ext uri="{FF2B5EF4-FFF2-40B4-BE49-F238E27FC236}">
                    <a16:creationId xmlns:a16="http://schemas.microsoft.com/office/drawing/2014/main" id="{87718E90-CCC3-5B56-0436-3966360FED38}"/>
                  </a:ext>
                </a:extLst>
              </p:cNvPr>
              <p:cNvSpPr/>
              <p:nvPr/>
            </p:nvSpPr>
            <p:spPr>
              <a:xfrm>
                <a:off x="4309110" y="5189219"/>
                <a:ext cx="34290" cy="14287"/>
              </a:xfrm>
              <a:custGeom>
                <a:avLst/>
                <a:gdLst>
                  <a:gd name="connsiteX0" fmla="*/ 0 w 34290"/>
                  <a:gd name="connsiteY0" fmla="*/ 7620 h 14287"/>
                  <a:gd name="connsiteX1" fmla="*/ 22860 w 34290"/>
                  <a:gd name="connsiteY1" fmla="*/ 0 h 14287"/>
                  <a:gd name="connsiteX2" fmla="*/ 34290 w 34290"/>
                  <a:gd name="connsiteY2" fmla="*/ 3810 h 14287"/>
                  <a:gd name="connsiteX3" fmla="*/ 34290 w 34290"/>
                  <a:gd name="connsiteY3" fmla="*/ 11430 h 14287"/>
                  <a:gd name="connsiteX4" fmla="*/ 22860 w 34290"/>
                  <a:gd name="connsiteY4" fmla="*/ 11430 h 14287"/>
                  <a:gd name="connsiteX5" fmla="*/ 0 w 34290"/>
                  <a:gd name="connsiteY5" fmla="*/ 7620 h 14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90" h="14287">
                    <a:moveTo>
                      <a:pt x="0" y="7620"/>
                    </a:moveTo>
                    <a:cubicBezTo>
                      <a:pt x="7620" y="0"/>
                      <a:pt x="15240" y="0"/>
                      <a:pt x="22860" y="0"/>
                    </a:cubicBezTo>
                    <a:cubicBezTo>
                      <a:pt x="26670" y="0"/>
                      <a:pt x="30480" y="0"/>
                      <a:pt x="34290" y="3810"/>
                    </a:cubicBezTo>
                    <a:cubicBezTo>
                      <a:pt x="34290" y="7620"/>
                      <a:pt x="34290" y="7620"/>
                      <a:pt x="34290" y="11430"/>
                    </a:cubicBezTo>
                    <a:cubicBezTo>
                      <a:pt x="30480" y="15240"/>
                      <a:pt x="26670" y="15240"/>
                      <a:pt x="22860" y="11430"/>
                    </a:cubicBezTo>
                    <a:cubicBezTo>
                      <a:pt x="15240" y="11430"/>
                      <a:pt x="7620" y="7620"/>
                      <a:pt x="0" y="7620"/>
                    </a:cubicBezTo>
                    <a:close/>
                  </a:path>
                </a:pathLst>
              </a:custGeom>
              <a:solidFill>
                <a:srgbClr val="D0F7C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21" name="Freeform: Shape 1920">
                <a:extLst>
                  <a:ext uri="{FF2B5EF4-FFF2-40B4-BE49-F238E27FC236}">
                    <a16:creationId xmlns:a16="http://schemas.microsoft.com/office/drawing/2014/main" id="{424321A0-99B5-3B9A-C9C8-F9696466BECA}"/>
                  </a:ext>
                </a:extLst>
              </p:cNvPr>
              <p:cNvSpPr/>
              <p:nvPr/>
            </p:nvSpPr>
            <p:spPr>
              <a:xfrm>
                <a:off x="7528561" y="4265621"/>
                <a:ext cx="25717" cy="18511"/>
              </a:xfrm>
              <a:custGeom>
                <a:avLst/>
                <a:gdLst>
                  <a:gd name="connsiteX0" fmla="*/ 0 w 25717"/>
                  <a:gd name="connsiteY0" fmla="*/ 16818 h 18511"/>
                  <a:gd name="connsiteX1" fmla="*/ 11430 w 25717"/>
                  <a:gd name="connsiteY1" fmla="*/ 1578 h 18511"/>
                  <a:gd name="connsiteX2" fmla="*/ 22860 w 25717"/>
                  <a:gd name="connsiteY2" fmla="*/ 5388 h 18511"/>
                  <a:gd name="connsiteX3" fmla="*/ 22860 w 25717"/>
                  <a:gd name="connsiteY3" fmla="*/ 16818 h 18511"/>
                  <a:gd name="connsiteX4" fmla="*/ 0 w 25717"/>
                  <a:gd name="connsiteY4" fmla="*/ 16818 h 18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17" h="18511">
                    <a:moveTo>
                      <a:pt x="0" y="16818"/>
                    </a:moveTo>
                    <a:cubicBezTo>
                      <a:pt x="0" y="9198"/>
                      <a:pt x="7620" y="5388"/>
                      <a:pt x="11430" y="1578"/>
                    </a:cubicBezTo>
                    <a:cubicBezTo>
                      <a:pt x="15240" y="-2232"/>
                      <a:pt x="19050" y="1578"/>
                      <a:pt x="22860" y="5388"/>
                    </a:cubicBezTo>
                    <a:cubicBezTo>
                      <a:pt x="26670" y="9198"/>
                      <a:pt x="26670" y="13008"/>
                      <a:pt x="22860" y="16818"/>
                    </a:cubicBezTo>
                    <a:cubicBezTo>
                      <a:pt x="15240" y="16818"/>
                      <a:pt x="7620" y="20628"/>
                      <a:pt x="0" y="16818"/>
                    </a:cubicBezTo>
                    <a:close/>
                  </a:path>
                </a:pathLst>
              </a:custGeom>
              <a:solidFill>
                <a:srgbClr val="C5F5B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22" name="Freeform: Shape 1921">
                <a:extLst>
                  <a:ext uri="{FF2B5EF4-FFF2-40B4-BE49-F238E27FC236}">
                    <a16:creationId xmlns:a16="http://schemas.microsoft.com/office/drawing/2014/main" id="{9D937CB0-D444-4567-77E1-00413FFB68F2}"/>
                  </a:ext>
                </a:extLst>
              </p:cNvPr>
              <p:cNvSpPr/>
              <p:nvPr/>
            </p:nvSpPr>
            <p:spPr>
              <a:xfrm>
                <a:off x="5058102" y="4810605"/>
                <a:ext cx="32058" cy="17421"/>
              </a:xfrm>
              <a:custGeom>
                <a:avLst/>
                <a:gdLst>
                  <a:gd name="connsiteX0" fmla="*/ 32058 w 32058"/>
                  <a:gd name="connsiteY0" fmla="*/ 1425 h 17421"/>
                  <a:gd name="connsiteX1" fmla="*/ 5388 w 32058"/>
                  <a:gd name="connsiteY1" fmla="*/ 16665 h 17421"/>
                  <a:gd name="connsiteX2" fmla="*/ 1578 w 32058"/>
                  <a:gd name="connsiteY2" fmla="*/ 5235 h 17421"/>
                  <a:gd name="connsiteX3" fmla="*/ 32058 w 32058"/>
                  <a:gd name="connsiteY3" fmla="*/ 1425 h 17421"/>
                </a:gdLst>
                <a:ahLst/>
                <a:cxnLst>
                  <a:cxn ang="0">
                    <a:pos x="connsiteX0" y="connsiteY0"/>
                  </a:cxn>
                  <a:cxn ang="0">
                    <a:pos x="connsiteX1" y="connsiteY1"/>
                  </a:cxn>
                  <a:cxn ang="0">
                    <a:pos x="connsiteX2" y="connsiteY2"/>
                  </a:cxn>
                  <a:cxn ang="0">
                    <a:pos x="connsiteX3" y="connsiteY3"/>
                  </a:cxn>
                </a:cxnLst>
                <a:rect l="l" t="t" r="r" b="b"/>
                <a:pathLst>
                  <a:path w="32058" h="17421">
                    <a:moveTo>
                      <a:pt x="32058" y="1425"/>
                    </a:moveTo>
                    <a:cubicBezTo>
                      <a:pt x="20628" y="9045"/>
                      <a:pt x="20628" y="20475"/>
                      <a:pt x="5388" y="16665"/>
                    </a:cubicBezTo>
                    <a:cubicBezTo>
                      <a:pt x="1578" y="16665"/>
                      <a:pt x="-2232" y="9045"/>
                      <a:pt x="1578" y="5235"/>
                    </a:cubicBezTo>
                    <a:cubicBezTo>
                      <a:pt x="5388" y="-6195"/>
                      <a:pt x="16818" y="5235"/>
                      <a:pt x="32058" y="1425"/>
                    </a:cubicBezTo>
                    <a:close/>
                  </a:path>
                </a:pathLst>
              </a:custGeom>
              <a:solidFill>
                <a:srgbClr val="B2F19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23" name="Freeform: Shape 1922">
                <a:extLst>
                  <a:ext uri="{FF2B5EF4-FFF2-40B4-BE49-F238E27FC236}">
                    <a16:creationId xmlns:a16="http://schemas.microsoft.com/office/drawing/2014/main" id="{ECAF3CFC-2295-42E5-AF25-C00B424BAB5F}"/>
                  </a:ext>
                </a:extLst>
              </p:cNvPr>
              <p:cNvSpPr/>
              <p:nvPr/>
            </p:nvSpPr>
            <p:spPr>
              <a:xfrm>
                <a:off x="3707131" y="5119061"/>
                <a:ext cx="34289" cy="15510"/>
              </a:xfrm>
              <a:custGeom>
                <a:avLst/>
                <a:gdLst>
                  <a:gd name="connsiteX0" fmla="*/ 0 w 34289"/>
                  <a:gd name="connsiteY0" fmla="*/ 9198 h 15510"/>
                  <a:gd name="connsiteX1" fmla="*/ 3810 w 34289"/>
                  <a:gd name="connsiteY1" fmla="*/ 5388 h 15510"/>
                  <a:gd name="connsiteX2" fmla="*/ 30480 w 34289"/>
                  <a:gd name="connsiteY2" fmla="*/ 1578 h 15510"/>
                  <a:gd name="connsiteX3" fmla="*/ 34290 w 34289"/>
                  <a:gd name="connsiteY3" fmla="*/ 5388 h 15510"/>
                  <a:gd name="connsiteX4" fmla="*/ 22860 w 34289"/>
                  <a:gd name="connsiteY4" fmla="*/ 13008 h 15510"/>
                  <a:gd name="connsiteX5" fmla="*/ 0 w 34289"/>
                  <a:gd name="connsiteY5" fmla="*/ 9198 h 15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89" h="15510">
                    <a:moveTo>
                      <a:pt x="0" y="9198"/>
                    </a:moveTo>
                    <a:cubicBezTo>
                      <a:pt x="0" y="9198"/>
                      <a:pt x="0" y="5388"/>
                      <a:pt x="3810" y="5388"/>
                    </a:cubicBezTo>
                    <a:cubicBezTo>
                      <a:pt x="11430" y="1578"/>
                      <a:pt x="19050" y="-2232"/>
                      <a:pt x="30480" y="1578"/>
                    </a:cubicBezTo>
                    <a:cubicBezTo>
                      <a:pt x="30480" y="1578"/>
                      <a:pt x="34290" y="5388"/>
                      <a:pt x="34290" y="5388"/>
                    </a:cubicBezTo>
                    <a:cubicBezTo>
                      <a:pt x="34290" y="13008"/>
                      <a:pt x="26670" y="13008"/>
                      <a:pt x="22860" y="13008"/>
                    </a:cubicBezTo>
                    <a:cubicBezTo>
                      <a:pt x="15240" y="16818"/>
                      <a:pt x="7620" y="16818"/>
                      <a:pt x="0" y="9198"/>
                    </a:cubicBezTo>
                    <a:close/>
                  </a:path>
                </a:pathLst>
              </a:custGeom>
              <a:solidFill>
                <a:srgbClr val="9BEE7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24" name="Freeform: Shape 1923">
                <a:extLst>
                  <a:ext uri="{FF2B5EF4-FFF2-40B4-BE49-F238E27FC236}">
                    <a16:creationId xmlns:a16="http://schemas.microsoft.com/office/drawing/2014/main" id="{AD6AEC53-1541-A2B5-F1D0-28DC952CA616}"/>
                  </a:ext>
                </a:extLst>
              </p:cNvPr>
              <p:cNvSpPr/>
              <p:nvPr/>
            </p:nvSpPr>
            <p:spPr>
              <a:xfrm>
                <a:off x="2983231" y="5497830"/>
                <a:ext cx="22859" cy="19050"/>
              </a:xfrm>
              <a:custGeom>
                <a:avLst/>
                <a:gdLst>
                  <a:gd name="connsiteX0" fmla="*/ 11430 w 22859"/>
                  <a:gd name="connsiteY0" fmla="*/ 0 h 19050"/>
                  <a:gd name="connsiteX1" fmla="*/ 22860 w 22859"/>
                  <a:gd name="connsiteY1" fmla="*/ 11430 h 19050"/>
                  <a:gd name="connsiteX2" fmla="*/ 11430 w 22859"/>
                  <a:gd name="connsiteY2" fmla="*/ 19050 h 19050"/>
                  <a:gd name="connsiteX3" fmla="*/ 0 w 22859"/>
                  <a:gd name="connsiteY3" fmla="*/ 7620 h 19050"/>
                  <a:gd name="connsiteX4" fmla="*/ 11430 w 22859"/>
                  <a:gd name="connsiteY4" fmla="*/ 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19050">
                    <a:moveTo>
                      <a:pt x="11430" y="0"/>
                    </a:moveTo>
                    <a:cubicBezTo>
                      <a:pt x="19050" y="0"/>
                      <a:pt x="22860" y="3810"/>
                      <a:pt x="22860" y="11430"/>
                    </a:cubicBezTo>
                    <a:cubicBezTo>
                      <a:pt x="22860" y="15240"/>
                      <a:pt x="15240" y="19050"/>
                      <a:pt x="11430" y="19050"/>
                    </a:cubicBezTo>
                    <a:cubicBezTo>
                      <a:pt x="3810" y="19050"/>
                      <a:pt x="0" y="15240"/>
                      <a:pt x="0" y="7620"/>
                    </a:cubicBezTo>
                    <a:cubicBezTo>
                      <a:pt x="0" y="0"/>
                      <a:pt x="7620" y="0"/>
                      <a:pt x="11430" y="0"/>
                    </a:cubicBezTo>
                    <a:close/>
                  </a:path>
                </a:pathLst>
              </a:custGeom>
              <a:solidFill>
                <a:srgbClr val="BFF4A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25" name="Freeform: Shape 1924">
                <a:extLst>
                  <a:ext uri="{FF2B5EF4-FFF2-40B4-BE49-F238E27FC236}">
                    <a16:creationId xmlns:a16="http://schemas.microsoft.com/office/drawing/2014/main" id="{D4E7B3AA-1AF9-36AE-3BD3-3A6E276D4585}"/>
                  </a:ext>
                </a:extLst>
              </p:cNvPr>
              <p:cNvSpPr/>
              <p:nvPr/>
            </p:nvSpPr>
            <p:spPr>
              <a:xfrm>
                <a:off x="4949190" y="4617719"/>
                <a:ext cx="22860" cy="19050"/>
              </a:xfrm>
              <a:custGeom>
                <a:avLst/>
                <a:gdLst>
                  <a:gd name="connsiteX0" fmla="*/ 11430 w 22860"/>
                  <a:gd name="connsiteY0" fmla="*/ 19050 h 19050"/>
                  <a:gd name="connsiteX1" fmla="*/ 0 w 22860"/>
                  <a:gd name="connsiteY1" fmla="*/ 7620 h 19050"/>
                  <a:gd name="connsiteX2" fmla="*/ 7620 w 22860"/>
                  <a:gd name="connsiteY2" fmla="*/ 0 h 19050"/>
                  <a:gd name="connsiteX3" fmla="*/ 22860 w 22860"/>
                  <a:gd name="connsiteY3" fmla="*/ 11430 h 19050"/>
                  <a:gd name="connsiteX4" fmla="*/ 11430 w 22860"/>
                  <a:gd name="connsiteY4" fmla="*/ 1905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19050">
                    <a:moveTo>
                      <a:pt x="11430" y="19050"/>
                    </a:moveTo>
                    <a:cubicBezTo>
                      <a:pt x="3810" y="19050"/>
                      <a:pt x="0" y="15240"/>
                      <a:pt x="0" y="7620"/>
                    </a:cubicBezTo>
                    <a:cubicBezTo>
                      <a:pt x="0" y="3810"/>
                      <a:pt x="3810" y="0"/>
                      <a:pt x="7620" y="0"/>
                    </a:cubicBezTo>
                    <a:cubicBezTo>
                      <a:pt x="15240" y="0"/>
                      <a:pt x="19050" y="3810"/>
                      <a:pt x="22860" y="11430"/>
                    </a:cubicBezTo>
                    <a:cubicBezTo>
                      <a:pt x="22860" y="15240"/>
                      <a:pt x="19050" y="19050"/>
                      <a:pt x="11430" y="19050"/>
                    </a:cubicBezTo>
                    <a:close/>
                  </a:path>
                </a:pathLst>
              </a:custGeom>
              <a:solidFill>
                <a:srgbClr val="C4F5B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26" name="Freeform: Shape 1925">
                <a:extLst>
                  <a:ext uri="{FF2B5EF4-FFF2-40B4-BE49-F238E27FC236}">
                    <a16:creationId xmlns:a16="http://schemas.microsoft.com/office/drawing/2014/main" id="{E93F347B-1A6A-F763-FB5B-F3E396DDE1CC}"/>
                  </a:ext>
                </a:extLst>
              </p:cNvPr>
              <p:cNvSpPr/>
              <p:nvPr/>
            </p:nvSpPr>
            <p:spPr>
              <a:xfrm>
                <a:off x="2800351" y="4343400"/>
                <a:ext cx="22859" cy="19050"/>
              </a:xfrm>
              <a:custGeom>
                <a:avLst/>
                <a:gdLst>
                  <a:gd name="connsiteX0" fmla="*/ 11430 w 22859"/>
                  <a:gd name="connsiteY0" fmla="*/ 19050 h 19050"/>
                  <a:gd name="connsiteX1" fmla="*/ 0 w 22859"/>
                  <a:gd name="connsiteY1" fmla="*/ 7620 h 19050"/>
                  <a:gd name="connsiteX2" fmla="*/ 7620 w 22859"/>
                  <a:gd name="connsiteY2" fmla="*/ 0 h 19050"/>
                  <a:gd name="connsiteX3" fmla="*/ 22860 w 22859"/>
                  <a:gd name="connsiteY3" fmla="*/ 11430 h 19050"/>
                  <a:gd name="connsiteX4" fmla="*/ 11430 w 22859"/>
                  <a:gd name="connsiteY4" fmla="*/ 1905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19050">
                    <a:moveTo>
                      <a:pt x="11430" y="19050"/>
                    </a:moveTo>
                    <a:cubicBezTo>
                      <a:pt x="3810" y="19050"/>
                      <a:pt x="0" y="15240"/>
                      <a:pt x="0" y="7620"/>
                    </a:cubicBezTo>
                    <a:cubicBezTo>
                      <a:pt x="0" y="3810"/>
                      <a:pt x="3810" y="0"/>
                      <a:pt x="7620" y="0"/>
                    </a:cubicBezTo>
                    <a:cubicBezTo>
                      <a:pt x="15240" y="0"/>
                      <a:pt x="22860" y="3810"/>
                      <a:pt x="22860" y="11430"/>
                    </a:cubicBezTo>
                    <a:cubicBezTo>
                      <a:pt x="22860" y="19050"/>
                      <a:pt x="19050" y="19050"/>
                      <a:pt x="11430" y="19050"/>
                    </a:cubicBezTo>
                    <a:close/>
                  </a:path>
                </a:pathLst>
              </a:custGeom>
              <a:solidFill>
                <a:srgbClr val="C5F5B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27" name="Freeform: Shape 1926">
                <a:extLst>
                  <a:ext uri="{FF2B5EF4-FFF2-40B4-BE49-F238E27FC236}">
                    <a16:creationId xmlns:a16="http://schemas.microsoft.com/office/drawing/2014/main" id="{8009F9EB-B6ED-014D-FC58-84623F4689D3}"/>
                  </a:ext>
                </a:extLst>
              </p:cNvPr>
              <p:cNvSpPr/>
              <p:nvPr/>
            </p:nvSpPr>
            <p:spPr>
              <a:xfrm>
                <a:off x="5406390" y="5253989"/>
                <a:ext cx="26670" cy="19050"/>
              </a:xfrm>
              <a:custGeom>
                <a:avLst/>
                <a:gdLst>
                  <a:gd name="connsiteX0" fmla="*/ 15240 w 26670"/>
                  <a:gd name="connsiteY0" fmla="*/ 19050 h 19050"/>
                  <a:gd name="connsiteX1" fmla="*/ 0 w 26670"/>
                  <a:gd name="connsiteY1" fmla="*/ 7620 h 19050"/>
                  <a:gd name="connsiteX2" fmla="*/ 7620 w 26670"/>
                  <a:gd name="connsiteY2" fmla="*/ 0 h 19050"/>
                  <a:gd name="connsiteX3" fmla="*/ 26670 w 26670"/>
                  <a:gd name="connsiteY3" fmla="*/ 11430 h 19050"/>
                  <a:gd name="connsiteX4" fmla="*/ 15240 w 26670"/>
                  <a:gd name="connsiteY4" fmla="*/ 1905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19050">
                    <a:moveTo>
                      <a:pt x="15240" y="19050"/>
                    </a:moveTo>
                    <a:cubicBezTo>
                      <a:pt x="7620" y="19050"/>
                      <a:pt x="0" y="15240"/>
                      <a:pt x="0" y="7620"/>
                    </a:cubicBezTo>
                    <a:cubicBezTo>
                      <a:pt x="0" y="3810"/>
                      <a:pt x="3810" y="0"/>
                      <a:pt x="7620" y="0"/>
                    </a:cubicBezTo>
                    <a:cubicBezTo>
                      <a:pt x="19050" y="0"/>
                      <a:pt x="26670" y="7620"/>
                      <a:pt x="26670" y="11430"/>
                    </a:cubicBezTo>
                    <a:cubicBezTo>
                      <a:pt x="22860" y="19050"/>
                      <a:pt x="22860" y="19050"/>
                      <a:pt x="15240" y="19050"/>
                    </a:cubicBezTo>
                    <a:close/>
                  </a:path>
                </a:pathLst>
              </a:custGeom>
              <a:solidFill>
                <a:srgbClr val="A1EE8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28" name="Freeform: Shape 1927">
                <a:extLst>
                  <a:ext uri="{FF2B5EF4-FFF2-40B4-BE49-F238E27FC236}">
                    <a16:creationId xmlns:a16="http://schemas.microsoft.com/office/drawing/2014/main" id="{AE0C4B6F-44A5-BF6F-A406-B7211B189A11}"/>
                  </a:ext>
                </a:extLst>
              </p:cNvPr>
              <p:cNvSpPr/>
              <p:nvPr/>
            </p:nvSpPr>
            <p:spPr>
              <a:xfrm>
                <a:off x="2538156" y="5615939"/>
                <a:ext cx="18354" cy="22860"/>
              </a:xfrm>
              <a:custGeom>
                <a:avLst/>
                <a:gdLst>
                  <a:gd name="connsiteX0" fmla="*/ 14544 w 18354"/>
                  <a:gd name="connsiteY0" fmla="*/ 22860 h 22860"/>
                  <a:gd name="connsiteX1" fmla="*/ 3114 w 18354"/>
                  <a:gd name="connsiteY1" fmla="*/ 15240 h 22860"/>
                  <a:gd name="connsiteX2" fmla="*/ 6924 w 18354"/>
                  <a:gd name="connsiteY2" fmla="*/ 0 h 22860"/>
                  <a:gd name="connsiteX3" fmla="*/ 18354 w 18354"/>
                  <a:gd name="connsiteY3" fmla="*/ 15240 h 22860"/>
                  <a:gd name="connsiteX4" fmla="*/ 14544 w 18354"/>
                  <a:gd name="connsiteY4" fmla="*/ 22860 h 22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54" h="22860">
                    <a:moveTo>
                      <a:pt x="14544" y="22860"/>
                    </a:moveTo>
                    <a:cubicBezTo>
                      <a:pt x="6924" y="22860"/>
                      <a:pt x="3114" y="19050"/>
                      <a:pt x="3114" y="15240"/>
                    </a:cubicBezTo>
                    <a:cubicBezTo>
                      <a:pt x="6924" y="11430"/>
                      <a:pt x="-8316" y="0"/>
                      <a:pt x="6924" y="0"/>
                    </a:cubicBezTo>
                    <a:cubicBezTo>
                      <a:pt x="18354" y="0"/>
                      <a:pt x="14544" y="11430"/>
                      <a:pt x="18354" y="15240"/>
                    </a:cubicBezTo>
                    <a:cubicBezTo>
                      <a:pt x="18354" y="15240"/>
                      <a:pt x="18354" y="19050"/>
                      <a:pt x="14544" y="22860"/>
                    </a:cubicBezTo>
                    <a:close/>
                  </a:path>
                </a:pathLst>
              </a:custGeom>
              <a:solidFill>
                <a:srgbClr val="C6F5B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29" name="Freeform: Shape 1928">
                <a:extLst>
                  <a:ext uri="{FF2B5EF4-FFF2-40B4-BE49-F238E27FC236}">
                    <a16:creationId xmlns:a16="http://schemas.microsoft.com/office/drawing/2014/main" id="{58DFA36C-9C13-DE8C-7706-1D031259C966}"/>
                  </a:ext>
                </a:extLst>
              </p:cNvPr>
              <p:cNvSpPr/>
              <p:nvPr/>
            </p:nvSpPr>
            <p:spPr>
              <a:xfrm>
                <a:off x="4118610" y="5791623"/>
                <a:ext cx="30480" cy="14816"/>
              </a:xfrm>
              <a:custGeom>
                <a:avLst/>
                <a:gdLst>
                  <a:gd name="connsiteX0" fmla="*/ 0 w 30480"/>
                  <a:gd name="connsiteY0" fmla="*/ 3387 h 14816"/>
                  <a:gd name="connsiteX1" fmla="*/ 0 w 30480"/>
                  <a:gd name="connsiteY1" fmla="*/ 3387 h 14816"/>
                  <a:gd name="connsiteX2" fmla="*/ 30480 w 30480"/>
                  <a:gd name="connsiteY2" fmla="*/ 3387 h 14816"/>
                  <a:gd name="connsiteX3" fmla="*/ 30480 w 30480"/>
                  <a:gd name="connsiteY3" fmla="*/ 11007 h 14816"/>
                  <a:gd name="connsiteX4" fmla="*/ 15240 w 30480"/>
                  <a:gd name="connsiteY4" fmla="*/ 14816 h 14816"/>
                  <a:gd name="connsiteX5" fmla="*/ 0 w 30480"/>
                  <a:gd name="connsiteY5" fmla="*/ 3387 h 14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80" h="14816">
                    <a:moveTo>
                      <a:pt x="0" y="3387"/>
                    </a:moveTo>
                    <a:cubicBezTo>
                      <a:pt x="0" y="-423"/>
                      <a:pt x="0" y="-423"/>
                      <a:pt x="0" y="3387"/>
                    </a:cubicBezTo>
                    <a:cubicBezTo>
                      <a:pt x="7620" y="-4234"/>
                      <a:pt x="26670" y="3387"/>
                      <a:pt x="30480" y="3387"/>
                    </a:cubicBezTo>
                    <a:cubicBezTo>
                      <a:pt x="30480" y="3387"/>
                      <a:pt x="30480" y="7197"/>
                      <a:pt x="30480" y="11007"/>
                    </a:cubicBezTo>
                    <a:cubicBezTo>
                      <a:pt x="26670" y="14816"/>
                      <a:pt x="22860" y="14816"/>
                      <a:pt x="15240" y="14816"/>
                    </a:cubicBezTo>
                    <a:cubicBezTo>
                      <a:pt x="7620" y="11007"/>
                      <a:pt x="0" y="7197"/>
                      <a:pt x="0" y="3387"/>
                    </a:cubicBezTo>
                    <a:close/>
                  </a:path>
                </a:pathLst>
              </a:custGeom>
              <a:solidFill>
                <a:srgbClr val="C1F4A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30" name="Freeform: Shape 1929">
                <a:extLst>
                  <a:ext uri="{FF2B5EF4-FFF2-40B4-BE49-F238E27FC236}">
                    <a16:creationId xmlns:a16="http://schemas.microsoft.com/office/drawing/2014/main" id="{8CC1862D-65CA-3CFD-7527-40E6AABEE0F7}"/>
                  </a:ext>
                </a:extLst>
              </p:cNvPr>
              <p:cNvSpPr/>
              <p:nvPr/>
            </p:nvSpPr>
            <p:spPr>
              <a:xfrm>
                <a:off x="4122420" y="5558789"/>
                <a:ext cx="23873" cy="19050"/>
              </a:xfrm>
              <a:custGeom>
                <a:avLst/>
                <a:gdLst>
                  <a:gd name="connsiteX0" fmla="*/ 0 w 23873"/>
                  <a:gd name="connsiteY0" fmla="*/ 7620 h 19050"/>
                  <a:gd name="connsiteX1" fmla="*/ 11430 w 23873"/>
                  <a:gd name="connsiteY1" fmla="*/ 0 h 19050"/>
                  <a:gd name="connsiteX2" fmla="*/ 22860 w 23873"/>
                  <a:gd name="connsiteY2" fmla="*/ 11430 h 19050"/>
                  <a:gd name="connsiteX3" fmla="*/ 11430 w 23873"/>
                  <a:gd name="connsiteY3" fmla="*/ 19050 h 19050"/>
                  <a:gd name="connsiteX4" fmla="*/ 0 w 23873"/>
                  <a:gd name="connsiteY4" fmla="*/ 762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73" h="19050">
                    <a:moveTo>
                      <a:pt x="0" y="7620"/>
                    </a:moveTo>
                    <a:cubicBezTo>
                      <a:pt x="0" y="3810"/>
                      <a:pt x="7620" y="0"/>
                      <a:pt x="11430" y="0"/>
                    </a:cubicBezTo>
                    <a:cubicBezTo>
                      <a:pt x="19050" y="0"/>
                      <a:pt x="26670" y="3810"/>
                      <a:pt x="22860" y="11430"/>
                    </a:cubicBezTo>
                    <a:cubicBezTo>
                      <a:pt x="22860" y="15240"/>
                      <a:pt x="15240" y="19050"/>
                      <a:pt x="11430" y="19050"/>
                    </a:cubicBezTo>
                    <a:cubicBezTo>
                      <a:pt x="3810" y="19050"/>
                      <a:pt x="0" y="15240"/>
                      <a:pt x="0" y="7620"/>
                    </a:cubicBezTo>
                    <a:close/>
                  </a:path>
                </a:pathLst>
              </a:custGeom>
              <a:solidFill>
                <a:srgbClr val="8CEB6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31" name="Freeform: Shape 1930">
                <a:extLst>
                  <a:ext uri="{FF2B5EF4-FFF2-40B4-BE49-F238E27FC236}">
                    <a16:creationId xmlns:a16="http://schemas.microsoft.com/office/drawing/2014/main" id="{81A2A0B5-7F09-D726-AD88-A3781972A406}"/>
                  </a:ext>
                </a:extLst>
              </p:cNvPr>
              <p:cNvSpPr/>
              <p:nvPr/>
            </p:nvSpPr>
            <p:spPr>
              <a:xfrm>
                <a:off x="5627370" y="5703569"/>
                <a:ext cx="30480" cy="19651"/>
              </a:xfrm>
              <a:custGeom>
                <a:avLst/>
                <a:gdLst>
                  <a:gd name="connsiteX0" fmla="*/ 0 w 30480"/>
                  <a:gd name="connsiteY0" fmla="*/ 0 h 19651"/>
                  <a:gd name="connsiteX1" fmla="*/ 30480 w 30480"/>
                  <a:gd name="connsiteY1" fmla="*/ 3810 h 19651"/>
                  <a:gd name="connsiteX2" fmla="*/ 15240 w 30480"/>
                  <a:gd name="connsiteY2" fmla="*/ 19050 h 19651"/>
                  <a:gd name="connsiteX3" fmla="*/ 0 w 30480"/>
                  <a:gd name="connsiteY3" fmla="*/ 0 h 19651"/>
                </a:gdLst>
                <a:ahLst/>
                <a:cxnLst>
                  <a:cxn ang="0">
                    <a:pos x="connsiteX0" y="connsiteY0"/>
                  </a:cxn>
                  <a:cxn ang="0">
                    <a:pos x="connsiteX1" y="connsiteY1"/>
                  </a:cxn>
                  <a:cxn ang="0">
                    <a:pos x="connsiteX2" y="connsiteY2"/>
                  </a:cxn>
                  <a:cxn ang="0">
                    <a:pos x="connsiteX3" y="connsiteY3"/>
                  </a:cxn>
                </a:cxnLst>
                <a:rect l="l" t="t" r="r" b="b"/>
                <a:pathLst>
                  <a:path w="30480" h="19651">
                    <a:moveTo>
                      <a:pt x="0" y="0"/>
                    </a:moveTo>
                    <a:cubicBezTo>
                      <a:pt x="11430" y="3810"/>
                      <a:pt x="19050" y="7620"/>
                      <a:pt x="30480" y="3810"/>
                    </a:cubicBezTo>
                    <a:cubicBezTo>
                      <a:pt x="26670" y="15240"/>
                      <a:pt x="22860" y="19050"/>
                      <a:pt x="15240" y="19050"/>
                    </a:cubicBezTo>
                    <a:cubicBezTo>
                      <a:pt x="0" y="22860"/>
                      <a:pt x="7620" y="7620"/>
                      <a:pt x="0" y="0"/>
                    </a:cubicBezTo>
                    <a:close/>
                  </a:path>
                </a:pathLst>
              </a:custGeom>
              <a:solidFill>
                <a:srgbClr val="BBF3A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32" name="Freeform: Shape 1931">
                <a:extLst>
                  <a:ext uri="{FF2B5EF4-FFF2-40B4-BE49-F238E27FC236}">
                    <a16:creationId xmlns:a16="http://schemas.microsoft.com/office/drawing/2014/main" id="{6761CDBF-2E4A-CEF7-C2B6-F2A66A2B381A}"/>
                  </a:ext>
                </a:extLst>
              </p:cNvPr>
              <p:cNvSpPr/>
              <p:nvPr/>
            </p:nvSpPr>
            <p:spPr>
              <a:xfrm>
                <a:off x="4911090" y="5751605"/>
                <a:ext cx="20544" cy="21583"/>
              </a:xfrm>
              <a:custGeom>
                <a:avLst/>
                <a:gdLst>
                  <a:gd name="connsiteX0" fmla="*/ 0 w 20544"/>
                  <a:gd name="connsiteY0" fmla="*/ 9115 h 21583"/>
                  <a:gd name="connsiteX1" fmla="*/ 11430 w 20544"/>
                  <a:gd name="connsiteY1" fmla="*/ 1495 h 21583"/>
                  <a:gd name="connsiteX2" fmla="*/ 19050 w 20544"/>
                  <a:gd name="connsiteY2" fmla="*/ 12925 h 21583"/>
                  <a:gd name="connsiteX3" fmla="*/ 7620 w 20544"/>
                  <a:gd name="connsiteY3" fmla="*/ 20545 h 21583"/>
                  <a:gd name="connsiteX4" fmla="*/ 0 w 20544"/>
                  <a:gd name="connsiteY4" fmla="*/ 9115 h 21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4" h="21583">
                    <a:moveTo>
                      <a:pt x="0" y="9115"/>
                    </a:moveTo>
                    <a:cubicBezTo>
                      <a:pt x="0" y="1495"/>
                      <a:pt x="3810" y="-2315"/>
                      <a:pt x="11430" y="1495"/>
                    </a:cubicBezTo>
                    <a:cubicBezTo>
                      <a:pt x="19050" y="1495"/>
                      <a:pt x="22860" y="5305"/>
                      <a:pt x="19050" y="12925"/>
                    </a:cubicBezTo>
                    <a:cubicBezTo>
                      <a:pt x="19050" y="16735"/>
                      <a:pt x="19050" y="24355"/>
                      <a:pt x="7620" y="20545"/>
                    </a:cubicBezTo>
                    <a:cubicBezTo>
                      <a:pt x="7620" y="20545"/>
                      <a:pt x="0" y="16735"/>
                      <a:pt x="0" y="9115"/>
                    </a:cubicBezTo>
                    <a:close/>
                  </a:path>
                </a:pathLst>
              </a:custGeom>
              <a:solidFill>
                <a:srgbClr val="B9F3A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33" name="Freeform: Shape 1932">
                <a:extLst>
                  <a:ext uri="{FF2B5EF4-FFF2-40B4-BE49-F238E27FC236}">
                    <a16:creationId xmlns:a16="http://schemas.microsoft.com/office/drawing/2014/main" id="{30DC656E-25E3-2C63-29F1-8B8326EB4A42}"/>
                  </a:ext>
                </a:extLst>
              </p:cNvPr>
              <p:cNvSpPr/>
              <p:nvPr/>
            </p:nvSpPr>
            <p:spPr>
              <a:xfrm>
                <a:off x="3878581" y="4377690"/>
                <a:ext cx="26669" cy="15240"/>
              </a:xfrm>
              <a:custGeom>
                <a:avLst/>
                <a:gdLst>
                  <a:gd name="connsiteX0" fmla="*/ 0 w 26669"/>
                  <a:gd name="connsiteY0" fmla="*/ 3810 h 15240"/>
                  <a:gd name="connsiteX1" fmla="*/ 7620 w 26669"/>
                  <a:gd name="connsiteY1" fmla="*/ 0 h 15240"/>
                  <a:gd name="connsiteX2" fmla="*/ 26670 w 26669"/>
                  <a:gd name="connsiteY2" fmla="*/ 11430 h 15240"/>
                  <a:gd name="connsiteX3" fmla="*/ 19050 w 26669"/>
                  <a:gd name="connsiteY3" fmla="*/ 15240 h 15240"/>
                  <a:gd name="connsiteX4" fmla="*/ 0 w 26669"/>
                  <a:gd name="connsiteY4" fmla="*/ 381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15240">
                    <a:moveTo>
                      <a:pt x="0" y="3810"/>
                    </a:moveTo>
                    <a:cubicBezTo>
                      <a:pt x="0" y="0"/>
                      <a:pt x="3810" y="0"/>
                      <a:pt x="7620" y="0"/>
                    </a:cubicBezTo>
                    <a:cubicBezTo>
                      <a:pt x="15240" y="0"/>
                      <a:pt x="22860" y="3810"/>
                      <a:pt x="26670" y="11430"/>
                    </a:cubicBezTo>
                    <a:cubicBezTo>
                      <a:pt x="26670" y="15240"/>
                      <a:pt x="22860" y="15240"/>
                      <a:pt x="19050" y="15240"/>
                    </a:cubicBezTo>
                    <a:cubicBezTo>
                      <a:pt x="7620" y="15240"/>
                      <a:pt x="0" y="7620"/>
                      <a:pt x="0" y="3810"/>
                    </a:cubicBezTo>
                    <a:close/>
                  </a:path>
                </a:pathLst>
              </a:custGeom>
              <a:solidFill>
                <a:srgbClr val="94EC7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34" name="Freeform: Shape 1933">
                <a:extLst>
                  <a:ext uri="{FF2B5EF4-FFF2-40B4-BE49-F238E27FC236}">
                    <a16:creationId xmlns:a16="http://schemas.microsoft.com/office/drawing/2014/main" id="{EE0C239D-2124-237C-A7F0-2FCE3AD3C880}"/>
                  </a:ext>
                </a:extLst>
              </p:cNvPr>
              <p:cNvSpPr/>
              <p:nvPr/>
            </p:nvSpPr>
            <p:spPr>
              <a:xfrm>
                <a:off x="4484370" y="4933950"/>
                <a:ext cx="26670" cy="20088"/>
              </a:xfrm>
              <a:custGeom>
                <a:avLst/>
                <a:gdLst>
                  <a:gd name="connsiteX0" fmla="*/ 26670 w 26670"/>
                  <a:gd name="connsiteY0" fmla="*/ 11430 h 20088"/>
                  <a:gd name="connsiteX1" fmla="*/ 11430 w 26670"/>
                  <a:gd name="connsiteY1" fmla="*/ 19050 h 20088"/>
                  <a:gd name="connsiteX2" fmla="*/ 0 w 26670"/>
                  <a:gd name="connsiteY2" fmla="*/ 7620 h 20088"/>
                  <a:gd name="connsiteX3" fmla="*/ 11430 w 26670"/>
                  <a:gd name="connsiteY3" fmla="*/ 0 h 20088"/>
                  <a:gd name="connsiteX4" fmla="*/ 26670 w 26670"/>
                  <a:gd name="connsiteY4" fmla="*/ 11430 h 20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0088">
                    <a:moveTo>
                      <a:pt x="26670" y="11430"/>
                    </a:moveTo>
                    <a:cubicBezTo>
                      <a:pt x="22860" y="15240"/>
                      <a:pt x="19050" y="22860"/>
                      <a:pt x="11430" y="19050"/>
                    </a:cubicBezTo>
                    <a:cubicBezTo>
                      <a:pt x="3810" y="19050"/>
                      <a:pt x="0" y="15240"/>
                      <a:pt x="0" y="7620"/>
                    </a:cubicBezTo>
                    <a:cubicBezTo>
                      <a:pt x="0" y="3810"/>
                      <a:pt x="3810" y="0"/>
                      <a:pt x="11430" y="0"/>
                    </a:cubicBezTo>
                    <a:cubicBezTo>
                      <a:pt x="22860" y="3810"/>
                      <a:pt x="26670" y="3810"/>
                      <a:pt x="26670" y="11430"/>
                    </a:cubicBezTo>
                    <a:close/>
                  </a:path>
                </a:pathLst>
              </a:custGeom>
              <a:solidFill>
                <a:srgbClr val="D2F7C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35" name="Freeform: Shape 1934">
                <a:extLst>
                  <a:ext uri="{FF2B5EF4-FFF2-40B4-BE49-F238E27FC236}">
                    <a16:creationId xmlns:a16="http://schemas.microsoft.com/office/drawing/2014/main" id="{1BBAFBED-8623-DB97-663A-CB2D9D317B07}"/>
                  </a:ext>
                </a:extLst>
              </p:cNvPr>
              <p:cNvSpPr/>
              <p:nvPr/>
            </p:nvSpPr>
            <p:spPr>
              <a:xfrm>
                <a:off x="5814061" y="5810250"/>
                <a:ext cx="23873" cy="19050"/>
              </a:xfrm>
              <a:custGeom>
                <a:avLst/>
                <a:gdLst>
                  <a:gd name="connsiteX0" fmla="*/ 11430 w 23873"/>
                  <a:gd name="connsiteY0" fmla="*/ 19050 h 19050"/>
                  <a:gd name="connsiteX1" fmla="*/ 0 w 23873"/>
                  <a:gd name="connsiteY1" fmla="*/ 7620 h 19050"/>
                  <a:gd name="connsiteX2" fmla="*/ 11430 w 23873"/>
                  <a:gd name="connsiteY2" fmla="*/ 0 h 19050"/>
                  <a:gd name="connsiteX3" fmla="*/ 22860 w 23873"/>
                  <a:gd name="connsiteY3" fmla="*/ 11430 h 19050"/>
                  <a:gd name="connsiteX4" fmla="*/ 11430 w 23873"/>
                  <a:gd name="connsiteY4" fmla="*/ 1905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73" h="19050">
                    <a:moveTo>
                      <a:pt x="11430" y="19050"/>
                    </a:moveTo>
                    <a:cubicBezTo>
                      <a:pt x="3810" y="19050"/>
                      <a:pt x="0" y="15240"/>
                      <a:pt x="0" y="7620"/>
                    </a:cubicBezTo>
                    <a:cubicBezTo>
                      <a:pt x="0" y="3810"/>
                      <a:pt x="3810" y="0"/>
                      <a:pt x="11430" y="0"/>
                    </a:cubicBezTo>
                    <a:cubicBezTo>
                      <a:pt x="19050" y="0"/>
                      <a:pt x="22860" y="3810"/>
                      <a:pt x="22860" y="11430"/>
                    </a:cubicBezTo>
                    <a:cubicBezTo>
                      <a:pt x="26670" y="19050"/>
                      <a:pt x="19050" y="19050"/>
                      <a:pt x="11430" y="19050"/>
                    </a:cubicBezTo>
                    <a:close/>
                  </a:path>
                </a:pathLst>
              </a:custGeom>
              <a:solidFill>
                <a:srgbClr val="A5EF8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36" name="Freeform: Shape 1935">
                <a:extLst>
                  <a:ext uri="{FF2B5EF4-FFF2-40B4-BE49-F238E27FC236}">
                    <a16:creationId xmlns:a16="http://schemas.microsoft.com/office/drawing/2014/main" id="{48B2C8E7-47AB-6873-678B-372A02C456A6}"/>
                  </a:ext>
                </a:extLst>
              </p:cNvPr>
              <p:cNvSpPr/>
              <p:nvPr/>
            </p:nvSpPr>
            <p:spPr>
              <a:xfrm>
                <a:off x="8315652" y="4673291"/>
                <a:ext cx="28248" cy="15865"/>
              </a:xfrm>
              <a:custGeom>
                <a:avLst/>
                <a:gdLst>
                  <a:gd name="connsiteX0" fmla="*/ 28248 w 28248"/>
                  <a:gd name="connsiteY0" fmla="*/ 13008 h 15865"/>
                  <a:gd name="connsiteX1" fmla="*/ 5388 w 28248"/>
                  <a:gd name="connsiteY1" fmla="*/ 13008 h 15865"/>
                  <a:gd name="connsiteX2" fmla="*/ 1578 w 28248"/>
                  <a:gd name="connsiteY2" fmla="*/ 5388 h 15865"/>
                  <a:gd name="connsiteX3" fmla="*/ 13008 w 28248"/>
                  <a:gd name="connsiteY3" fmla="*/ 1578 h 15865"/>
                  <a:gd name="connsiteX4" fmla="*/ 28248 w 28248"/>
                  <a:gd name="connsiteY4" fmla="*/ 13008 h 15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48" h="15865">
                    <a:moveTo>
                      <a:pt x="28248" y="13008"/>
                    </a:moveTo>
                    <a:cubicBezTo>
                      <a:pt x="20628" y="16818"/>
                      <a:pt x="13008" y="16818"/>
                      <a:pt x="5388" y="13008"/>
                    </a:cubicBezTo>
                    <a:cubicBezTo>
                      <a:pt x="1578" y="13008"/>
                      <a:pt x="-2232" y="9198"/>
                      <a:pt x="1578" y="5388"/>
                    </a:cubicBezTo>
                    <a:cubicBezTo>
                      <a:pt x="5388" y="1578"/>
                      <a:pt x="9198" y="-2232"/>
                      <a:pt x="13008" y="1578"/>
                    </a:cubicBezTo>
                    <a:cubicBezTo>
                      <a:pt x="20628" y="-2232"/>
                      <a:pt x="24438" y="5388"/>
                      <a:pt x="28248" y="13008"/>
                    </a:cubicBezTo>
                    <a:close/>
                  </a:path>
                </a:pathLst>
              </a:custGeom>
              <a:solidFill>
                <a:srgbClr val="C5F5B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37" name="Freeform: Shape 1936">
                <a:extLst>
                  <a:ext uri="{FF2B5EF4-FFF2-40B4-BE49-F238E27FC236}">
                    <a16:creationId xmlns:a16="http://schemas.microsoft.com/office/drawing/2014/main" id="{3F398E4A-D401-3CCC-B63D-161E2F35D25D}"/>
                  </a:ext>
                </a:extLst>
              </p:cNvPr>
              <p:cNvSpPr/>
              <p:nvPr/>
            </p:nvSpPr>
            <p:spPr>
              <a:xfrm>
                <a:off x="3591252" y="5383530"/>
                <a:ext cx="21580" cy="22859"/>
              </a:xfrm>
              <a:custGeom>
                <a:avLst/>
                <a:gdLst>
                  <a:gd name="connsiteX0" fmla="*/ 5388 w 21580"/>
                  <a:gd name="connsiteY0" fmla="*/ 22860 h 22859"/>
                  <a:gd name="connsiteX1" fmla="*/ 1578 w 21580"/>
                  <a:gd name="connsiteY1" fmla="*/ 15240 h 22859"/>
                  <a:gd name="connsiteX2" fmla="*/ 1578 w 21580"/>
                  <a:gd name="connsiteY2" fmla="*/ 3810 h 22859"/>
                  <a:gd name="connsiteX3" fmla="*/ 5388 w 21580"/>
                  <a:gd name="connsiteY3" fmla="*/ 0 h 22859"/>
                  <a:gd name="connsiteX4" fmla="*/ 16818 w 21580"/>
                  <a:gd name="connsiteY4" fmla="*/ 0 h 22859"/>
                  <a:gd name="connsiteX5" fmla="*/ 20628 w 21580"/>
                  <a:gd name="connsiteY5" fmla="*/ 19050 h 22859"/>
                  <a:gd name="connsiteX6" fmla="*/ 5388 w 21580"/>
                  <a:gd name="connsiteY6" fmla="*/ 22860 h 2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580" h="22859">
                    <a:moveTo>
                      <a:pt x="5388" y="22860"/>
                    </a:moveTo>
                    <a:cubicBezTo>
                      <a:pt x="1578" y="22860"/>
                      <a:pt x="-2232" y="19050"/>
                      <a:pt x="1578" y="15240"/>
                    </a:cubicBezTo>
                    <a:cubicBezTo>
                      <a:pt x="5388" y="11430"/>
                      <a:pt x="9198" y="7620"/>
                      <a:pt x="1578" y="3810"/>
                    </a:cubicBezTo>
                    <a:cubicBezTo>
                      <a:pt x="-2232" y="3810"/>
                      <a:pt x="1578" y="0"/>
                      <a:pt x="5388" y="0"/>
                    </a:cubicBezTo>
                    <a:cubicBezTo>
                      <a:pt x="9198" y="0"/>
                      <a:pt x="13008" y="0"/>
                      <a:pt x="16818" y="0"/>
                    </a:cubicBezTo>
                    <a:cubicBezTo>
                      <a:pt x="24438" y="7620"/>
                      <a:pt x="20628" y="11430"/>
                      <a:pt x="20628" y="19050"/>
                    </a:cubicBezTo>
                    <a:cubicBezTo>
                      <a:pt x="13008" y="22860"/>
                      <a:pt x="9198" y="22860"/>
                      <a:pt x="5388" y="22860"/>
                    </a:cubicBezTo>
                    <a:close/>
                  </a:path>
                </a:pathLst>
              </a:custGeom>
              <a:solidFill>
                <a:srgbClr val="B2F29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38" name="Freeform: Shape 1937">
                <a:extLst>
                  <a:ext uri="{FF2B5EF4-FFF2-40B4-BE49-F238E27FC236}">
                    <a16:creationId xmlns:a16="http://schemas.microsoft.com/office/drawing/2014/main" id="{C6983451-712F-411D-AC9F-AA1826EA5408}"/>
                  </a:ext>
                </a:extLst>
              </p:cNvPr>
              <p:cNvSpPr/>
              <p:nvPr/>
            </p:nvSpPr>
            <p:spPr>
              <a:xfrm>
                <a:off x="4210051" y="5128260"/>
                <a:ext cx="22859" cy="19050"/>
              </a:xfrm>
              <a:custGeom>
                <a:avLst/>
                <a:gdLst>
                  <a:gd name="connsiteX0" fmla="*/ 0 w 22859"/>
                  <a:gd name="connsiteY0" fmla="*/ 7620 h 19050"/>
                  <a:gd name="connsiteX1" fmla="*/ 15240 w 22859"/>
                  <a:gd name="connsiteY1" fmla="*/ 0 h 19050"/>
                  <a:gd name="connsiteX2" fmla="*/ 22860 w 22859"/>
                  <a:gd name="connsiteY2" fmla="*/ 7620 h 19050"/>
                  <a:gd name="connsiteX3" fmla="*/ 11430 w 22859"/>
                  <a:gd name="connsiteY3" fmla="*/ 19050 h 19050"/>
                  <a:gd name="connsiteX4" fmla="*/ 0 w 22859"/>
                  <a:gd name="connsiteY4" fmla="*/ 762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19050">
                    <a:moveTo>
                      <a:pt x="0" y="7620"/>
                    </a:moveTo>
                    <a:cubicBezTo>
                      <a:pt x="0" y="0"/>
                      <a:pt x="7620" y="0"/>
                      <a:pt x="15240" y="0"/>
                    </a:cubicBezTo>
                    <a:cubicBezTo>
                      <a:pt x="22860" y="0"/>
                      <a:pt x="22860" y="3810"/>
                      <a:pt x="22860" y="7620"/>
                    </a:cubicBezTo>
                    <a:cubicBezTo>
                      <a:pt x="22860" y="15240"/>
                      <a:pt x="19050" y="19050"/>
                      <a:pt x="11430" y="19050"/>
                    </a:cubicBezTo>
                    <a:cubicBezTo>
                      <a:pt x="3810" y="15240"/>
                      <a:pt x="0" y="11430"/>
                      <a:pt x="0" y="7620"/>
                    </a:cubicBezTo>
                    <a:close/>
                  </a:path>
                </a:pathLst>
              </a:custGeom>
              <a:solidFill>
                <a:srgbClr val="B9F3A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39" name="Freeform: Shape 1938">
                <a:extLst>
                  <a:ext uri="{FF2B5EF4-FFF2-40B4-BE49-F238E27FC236}">
                    <a16:creationId xmlns:a16="http://schemas.microsoft.com/office/drawing/2014/main" id="{EBB689AC-F1D4-92DD-6F72-B181872439FF}"/>
                  </a:ext>
                </a:extLst>
              </p:cNvPr>
              <p:cNvSpPr/>
              <p:nvPr/>
            </p:nvSpPr>
            <p:spPr>
              <a:xfrm>
                <a:off x="4910052" y="4719637"/>
                <a:ext cx="35328" cy="13960"/>
              </a:xfrm>
              <a:custGeom>
                <a:avLst/>
                <a:gdLst>
                  <a:gd name="connsiteX0" fmla="*/ 35329 w 35328"/>
                  <a:gd name="connsiteY0" fmla="*/ 4762 h 13960"/>
                  <a:gd name="connsiteX1" fmla="*/ 16279 w 35328"/>
                  <a:gd name="connsiteY1" fmla="*/ 12382 h 13960"/>
                  <a:gd name="connsiteX2" fmla="*/ 1038 w 35328"/>
                  <a:gd name="connsiteY2" fmla="*/ 8572 h 13960"/>
                  <a:gd name="connsiteX3" fmla="*/ 8659 w 35328"/>
                  <a:gd name="connsiteY3" fmla="*/ 952 h 13960"/>
                  <a:gd name="connsiteX4" fmla="*/ 35329 w 35328"/>
                  <a:gd name="connsiteY4" fmla="*/ 4762 h 13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28" h="13960">
                    <a:moveTo>
                      <a:pt x="35329" y="4762"/>
                    </a:moveTo>
                    <a:cubicBezTo>
                      <a:pt x="27709" y="8572"/>
                      <a:pt x="20088" y="12382"/>
                      <a:pt x="16279" y="12382"/>
                    </a:cubicBezTo>
                    <a:cubicBezTo>
                      <a:pt x="8659" y="16193"/>
                      <a:pt x="4848" y="12382"/>
                      <a:pt x="1038" y="8572"/>
                    </a:cubicBezTo>
                    <a:cubicBezTo>
                      <a:pt x="-2771" y="4762"/>
                      <a:pt x="4848" y="952"/>
                      <a:pt x="8659" y="952"/>
                    </a:cubicBezTo>
                    <a:cubicBezTo>
                      <a:pt x="16279" y="952"/>
                      <a:pt x="27709" y="-2857"/>
                      <a:pt x="35329" y="4762"/>
                    </a:cubicBezTo>
                    <a:close/>
                  </a:path>
                </a:pathLst>
              </a:custGeom>
              <a:solidFill>
                <a:srgbClr val="AEF19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40" name="Freeform: Shape 1939">
                <a:extLst>
                  <a:ext uri="{FF2B5EF4-FFF2-40B4-BE49-F238E27FC236}">
                    <a16:creationId xmlns:a16="http://schemas.microsoft.com/office/drawing/2014/main" id="{AF675A96-04CA-B881-C1D3-2B0B02F708DB}"/>
                  </a:ext>
                </a:extLst>
              </p:cNvPr>
              <p:cNvSpPr/>
              <p:nvPr/>
            </p:nvSpPr>
            <p:spPr>
              <a:xfrm>
                <a:off x="5785812" y="5368289"/>
                <a:ext cx="20627" cy="19050"/>
              </a:xfrm>
              <a:custGeom>
                <a:avLst/>
                <a:gdLst>
                  <a:gd name="connsiteX0" fmla="*/ 1578 w 20627"/>
                  <a:gd name="connsiteY0" fmla="*/ 19050 h 19050"/>
                  <a:gd name="connsiteX1" fmla="*/ 5388 w 20627"/>
                  <a:gd name="connsiteY1" fmla="*/ 3810 h 19050"/>
                  <a:gd name="connsiteX2" fmla="*/ 13008 w 20627"/>
                  <a:gd name="connsiteY2" fmla="*/ 0 h 19050"/>
                  <a:gd name="connsiteX3" fmla="*/ 20628 w 20627"/>
                  <a:gd name="connsiteY3" fmla="*/ 7620 h 19050"/>
                  <a:gd name="connsiteX4" fmla="*/ 16818 w 20627"/>
                  <a:gd name="connsiteY4" fmla="*/ 15240 h 19050"/>
                  <a:gd name="connsiteX5" fmla="*/ 1578 w 20627"/>
                  <a:gd name="connsiteY5"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627" h="19050">
                    <a:moveTo>
                      <a:pt x="1578" y="19050"/>
                    </a:moveTo>
                    <a:cubicBezTo>
                      <a:pt x="-2232" y="11430"/>
                      <a:pt x="1578" y="7620"/>
                      <a:pt x="5388" y="3810"/>
                    </a:cubicBezTo>
                    <a:cubicBezTo>
                      <a:pt x="5388" y="0"/>
                      <a:pt x="9198" y="0"/>
                      <a:pt x="13008" y="0"/>
                    </a:cubicBezTo>
                    <a:cubicBezTo>
                      <a:pt x="16818" y="0"/>
                      <a:pt x="20628" y="3810"/>
                      <a:pt x="20628" y="7620"/>
                    </a:cubicBezTo>
                    <a:cubicBezTo>
                      <a:pt x="20628" y="11430"/>
                      <a:pt x="20628" y="15240"/>
                      <a:pt x="16818" y="15240"/>
                    </a:cubicBezTo>
                    <a:cubicBezTo>
                      <a:pt x="13008" y="15240"/>
                      <a:pt x="5388" y="19050"/>
                      <a:pt x="1578" y="19050"/>
                    </a:cubicBezTo>
                    <a:close/>
                  </a:path>
                </a:pathLst>
              </a:custGeom>
              <a:solidFill>
                <a:srgbClr val="C3F4B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41" name="Freeform: Shape 1940">
                <a:extLst>
                  <a:ext uri="{FF2B5EF4-FFF2-40B4-BE49-F238E27FC236}">
                    <a16:creationId xmlns:a16="http://schemas.microsoft.com/office/drawing/2014/main" id="{CFD8FAC1-E169-BC5C-0AB1-51F365F379E9}"/>
                  </a:ext>
                </a:extLst>
              </p:cNvPr>
              <p:cNvSpPr/>
              <p:nvPr/>
            </p:nvSpPr>
            <p:spPr>
              <a:xfrm>
                <a:off x="7311390" y="4522469"/>
                <a:ext cx="38100" cy="16818"/>
              </a:xfrm>
              <a:custGeom>
                <a:avLst/>
                <a:gdLst>
                  <a:gd name="connsiteX0" fmla="*/ 0 w 38100"/>
                  <a:gd name="connsiteY0" fmla="*/ 0 h 16818"/>
                  <a:gd name="connsiteX1" fmla="*/ 30480 w 38100"/>
                  <a:gd name="connsiteY1" fmla="*/ 3810 h 16818"/>
                  <a:gd name="connsiteX2" fmla="*/ 38100 w 38100"/>
                  <a:gd name="connsiteY2" fmla="*/ 11430 h 16818"/>
                  <a:gd name="connsiteX3" fmla="*/ 26670 w 38100"/>
                  <a:gd name="connsiteY3" fmla="*/ 15240 h 16818"/>
                  <a:gd name="connsiteX4" fmla="*/ 0 w 38100"/>
                  <a:gd name="connsiteY4" fmla="*/ 0 h 16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6818">
                    <a:moveTo>
                      <a:pt x="0" y="0"/>
                    </a:moveTo>
                    <a:cubicBezTo>
                      <a:pt x="15240" y="0"/>
                      <a:pt x="22860" y="0"/>
                      <a:pt x="30480" y="3810"/>
                    </a:cubicBezTo>
                    <a:cubicBezTo>
                      <a:pt x="34290" y="3810"/>
                      <a:pt x="38100" y="7620"/>
                      <a:pt x="38100" y="11430"/>
                    </a:cubicBezTo>
                    <a:cubicBezTo>
                      <a:pt x="38100" y="15240"/>
                      <a:pt x="30480" y="19050"/>
                      <a:pt x="26670" y="15240"/>
                    </a:cubicBezTo>
                    <a:cubicBezTo>
                      <a:pt x="19050" y="15240"/>
                      <a:pt x="11430" y="11430"/>
                      <a:pt x="0" y="0"/>
                    </a:cubicBezTo>
                    <a:close/>
                  </a:path>
                </a:pathLst>
              </a:custGeom>
              <a:solidFill>
                <a:srgbClr val="C6F5B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42" name="Freeform: Shape 1941">
                <a:extLst>
                  <a:ext uri="{FF2B5EF4-FFF2-40B4-BE49-F238E27FC236}">
                    <a16:creationId xmlns:a16="http://schemas.microsoft.com/office/drawing/2014/main" id="{8FB807C4-BF00-53D6-CE71-3131D899F55D}"/>
                  </a:ext>
                </a:extLst>
              </p:cNvPr>
              <p:cNvSpPr/>
              <p:nvPr/>
            </p:nvSpPr>
            <p:spPr>
              <a:xfrm>
                <a:off x="3844291" y="4513811"/>
                <a:ext cx="22859" cy="20088"/>
              </a:xfrm>
              <a:custGeom>
                <a:avLst/>
                <a:gdLst>
                  <a:gd name="connsiteX0" fmla="*/ 11430 w 22859"/>
                  <a:gd name="connsiteY0" fmla="*/ 20088 h 20088"/>
                  <a:gd name="connsiteX1" fmla="*/ 0 w 22859"/>
                  <a:gd name="connsiteY1" fmla="*/ 8658 h 20088"/>
                  <a:gd name="connsiteX2" fmla="*/ 11430 w 22859"/>
                  <a:gd name="connsiteY2" fmla="*/ 1038 h 20088"/>
                  <a:gd name="connsiteX3" fmla="*/ 22860 w 22859"/>
                  <a:gd name="connsiteY3" fmla="*/ 12468 h 20088"/>
                  <a:gd name="connsiteX4" fmla="*/ 11430 w 22859"/>
                  <a:gd name="connsiteY4" fmla="*/ 20088 h 20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20088">
                    <a:moveTo>
                      <a:pt x="11430" y="20088"/>
                    </a:moveTo>
                    <a:cubicBezTo>
                      <a:pt x="3810" y="20088"/>
                      <a:pt x="0" y="16278"/>
                      <a:pt x="0" y="8658"/>
                    </a:cubicBezTo>
                    <a:cubicBezTo>
                      <a:pt x="0" y="4848"/>
                      <a:pt x="3810" y="-2772"/>
                      <a:pt x="11430" y="1038"/>
                    </a:cubicBezTo>
                    <a:cubicBezTo>
                      <a:pt x="19050" y="1038"/>
                      <a:pt x="22860" y="4848"/>
                      <a:pt x="22860" y="12468"/>
                    </a:cubicBezTo>
                    <a:cubicBezTo>
                      <a:pt x="19050" y="16278"/>
                      <a:pt x="19050" y="20088"/>
                      <a:pt x="11430" y="20088"/>
                    </a:cubicBezTo>
                    <a:close/>
                  </a:path>
                </a:pathLst>
              </a:custGeom>
              <a:solidFill>
                <a:srgbClr val="83E95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43" name="Freeform: Shape 1942">
                <a:extLst>
                  <a:ext uri="{FF2B5EF4-FFF2-40B4-BE49-F238E27FC236}">
                    <a16:creationId xmlns:a16="http://schemas.microsoft.com/office/drawing/2014/main" id="{4CDD074F-14E4-4E89-61EE-F07AA151379C}"/>
                  </a:ext>
                </a:extLst>
              </p:cNvPr>
              <p:cNvSpPr/>
              <p:nvPr/>
            </p:nvSpPr>
            <p:spPr>
              <a:xfrm>
                <a:off x="6819901" y="5599205"/>
                <a:ext cx="22860" cy="20544"/>
              </a:xfrm>
              <a:custGeom>
                <a:avLst/>
                <a:gdLst>
                  <a:gd name="connsiteX0" fmla="*/ 0 w 22860"/>
                  <a:gd name="connsiteY0" fmla="*/ 9115 h 20544"/>
                  <a:gd name="connsiteX1" fmla="*/ 11430 w 22860"/>
                  <a:gd name="connsiteY1" fmla="*/ 1495 h 20544"/>
                  <a:gd name="connsiteX2" fmla="*/ 22860 w 22860"/>
                  <a:gd name="connsiteY2" fmla="*/ 9115 h 20544"/>
                  <a:gd name="connsiteX3" fmla="*/ 7620 w 22860"/>
                  <a:gd name="connsiteY3" fmla="*/ 20545 h 20544"/>
                  <a:gd name="connsiteX4" fmla="*/ 0 w 22860"/>
                  <a:gd name="connsiteY4" fmla="*/ 9115 h 20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20544">
                    <a:moveTo>
                      <a:pt x="0" y="9115"/>
                    </a:moveTo>
                    <a:cubicBezTo>
                      <a:pt x="0" y="1495"/>
                      <a:pt x="3810" y="-2315"/>
                      <a:pt x="11430" y="1495"/>
                    </a:cubicBezTo>
                    <a:cubicBezTo>
                      <a:pt x="15240" y="1495"/>
                      <a:pt x="19050" y="5305"/>
                      <a:pt x="22860" y="9115"/>
                    </a:cubicBezTo>
                    <a:cubicBezTo>
                      <a:pt x="22860" y="16735"/>
                      <a:pt x="15240" y="20545"/>
                      <a:pt x="7620" y="20545"/>
                    </a:cubicBezTo>
                    <a:cubicBezTo>
                      <a:pt x="0" y="16735"/>
                      <a:pt x="0" y="16735"/>
                      <a:pt x="0" y="9115"/>
                    </a:cubicBezTo>
                    <a:close/>
                  </a:path>
                </a:pathLst>
              </a:custGeom>
              <a:solidFill>
                <a:srgbClr val="98ED7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44" name="Freeform: Shape 1943">
                <a:extLst>
                  <a:ext uri="{FF2B5EF4-FFF2-40B4-BE49-F238E27FC236}">
                    <a16:creationId xmlns:a16="http://schemas.microsoft.com/office/drawing/2014/main" id="{E09B35FC-EAB0-532B-63C7-32CFECA57731}"/>
                  </a:ext>
                </a:extLst>
              </p:cNvPr>
              <p:cNvSpPr/>
              <p:nvPr/>
            </p:nvSpPr>
            <p:spPr>
              <a:xfrm>
                <a:off x="6282510" y="5421630"/>
                <a:ext cx="20808" cy="30480"/>
              </a:xfrm>
              <a:custGeom>
                <a:avLst/>
                <a:gdLst>
                  <a:gd name="connsiteX0" fmla="*/ 15420 w 20808"/>
                  <a:gd name="connsiteY0" fmla="*/ 0 h 30480"/>
                  <a:gd name="connsiteX1" fmla="*/ 19230 w 20808"/>
                  <a:gd name="connsiteY1" fmla="*/ 22860 h 30480"/>
                  <a:gd name="connsiteX2" fmla="*/ 15420 w 20808"/>
                  <a:gd name="connsiteY2" fmla="*/ 30480 h 30480"/>
                  <a:gd name="connsiteX3" fmla="*/ 7801 w 20808"/>
                  <a:gd name="connsiteY3" fmla="*/ 26670 h 30480"/>
                  <a:gd name="connsiteX4" fmla="*/ 15420 w 20808"/>
                  <a:gd name="connsiteY4" fmla="*/ 0 h 30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08" h="30480">
                    <a:moveTo>
                      <a:pt x="15420" y="0"/>
                    </a:moveTo>
                    <a:cubicBezTo>
                      <a:pt x="15420" y="7620"/>
                      <a:pt x="11610" y="15240"/>
                      <a:pt x="19230" y="22860"/>
                    </a:cubicBezTo>
                    <a:cubicBezTo>
                      <a:pt x="23040" y="26670"/>
                      <a:pt x="19230" y="26670"/>
                      <a:pt x="15420" y="30480"/>
                    </a:cubicBezTo>
                    <a:cubicBezTo>
                      <a:pt x="11610" y="30480"/>
                      <a:pt x="7801" y="30480"/>
                      <a:pt x="7801" y="26670"/>
                    </a:cubicBezTo>
                    <a:cubicBezTo>
                      <a:pt x="-3630" y="15240"/>
                      <a:pt x="-3630" y="11430"/>
                      <a:pt x="15420" y="0"/>
                    </a:cubicBezTo>
                    <a:close/>
                  </a:path>
                </a:pathLst>
              </a:custGeom>
              <a:solidFill>
                <a:srgbClr val="BEF4A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45" name="Freeform: Shape 1944">
                <a:extLst>
                  <a:ext uri="{FF2B5EF4-FFF2-40B4-BE49-F238E27FC236}">
                    <a16:creationId xmlns:a16="http://schemas.microsoft.com/office/drawing/2014/main" id="{F8D315A1-6B99-9587-1D9A-012FACFF031A}"/>
                  </a:ext>
                </a:extLst>
              </p:cNvPr>
              <p:cNvSpPr/>
              <p:nvPr/>
            </p:nvSpPr>
            <p:spPr>
              <a:xfrm>
                <a:off x="2529841" y="5855969"/>
                <a:ext cx="20544" cy="19050"/>
              </a:xfrm>
              <a:custGeom>
                <a:avLst/>
                <a:gdLst>
                  <a:gd name="connsiteX0" fmla="*/ 0 w 20544"/>
                  <a:gd name="connsiteY0" fmla="*/ 7620 h 19050"/>
                  <a:gd name="connsiteX1" fmla="*/ 11430 w 20544"/>
                  <a:gd name="connsiteY1" fmla="*/ 0 h 19050"/>
                  <a:gd name="connsiteX2" fmla="*/ 19050 w 20544"/>
                  <a:gd name="connsiteY2" fmla="*/ 11430 h 19050"/>
                  <a:gd name="connsiteX3" fmla="*/ 7620 w 20544"/>
                  <a:gd name="connsiteY3" fmla="*/ 19050 h 19050"/>
                  <a:gd name="connsiteX4" fmla="*/ 0 w 20544"/>
                  <a:gd name="connsiteY4" fmla="*/ 762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4" h="19050">
                    <a:moveTo>
                      <a:pt x="0" y="7620"/>
                    </a:moveTo>
                    <a:cubicBezTo>
                      <a:pt x="0" y="0"/>
                      <a:pt x="3810" y="0"/>
                      <a:pt x="11430" y="0"/>
                    </a:cubicBezTo>
                    <a:cubicBezTo>
                      <a:pt x="19050" y="0"/>
                      <a:pt x="22860" y="3810"/>
                      <a:pt x="19050" y="11430"/>
                    </a:cubicBezTo>
                    <a:cubicBezTo>
                      <a:pt x="19050" y="15240"/>
                      <a:pt x="15240" y="19050"/>
                      <a:pt x="7620" y="19050"/>
                    </a:cubicBezTo>
                    <a:cubicBezTo>
                      <a:pt x="0" y="19050"/>
                      <a:pt x="0" y="15240"/>
                      <a:pt x="0" y="7620"/>
                    </a:cubicBezTo>
                    <a:close/>
                  </a:path>
                </a:pathLst>
              </a:custGeom>
              <a:solidFill>
                <a:srgbClr val="ADF19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46" name="Freeform: Shape 1945">
                <a:extLst>
                  <a:ext uri="{FF2B5EF4-FFF2-40B4-BE49-F238E27FC236}">
                    <a16:creationId xmlns:a16="http://schemas.microsoft.com/office/drawing/2014/main" id="{4A037BEE-6496-2695-C041-8B7BC2768245}"/>
                  </a:ext>
                </a:extLst>
              </p:cNvPr>
              <p:cNvSpPr/>
              <p:nvPr/>
            </p:nvSpPr>
            <p:spPr>
              <a:xfrm>
                <a:off x="8256270" y="4271009"/>
                <a:ext cx="26669" cy="16278"/>
              </a:xfrm>
              <a:custGeom>
                <a:avLst/>
                <a:gdLst>
                  <a:gd name="connsiteX0" fmla="*/ 0 w 26669"/>
                  <a:gd name="connsiteY0" fmla="*/ 7620 h 16278"/>
                  <a:gd name="connsiteX1" fmla="*/ 11430 w 26669"/>
                  <a:gd name="connsiteY1" fmla="*/ 0 h 16278"/>
                  <a:gd name="connsiteX2" fmla="*/ 26670 w 26669"/>
                  <a:gd name="connsiteY2" fmla="*/ 7620 h 16278"/>
                  <a:gd name="connsiteX3" fmla="*/ 19050 w 26669"/>
                  <a:gd name="connsiteY3" fmla="*/ 15240 h 16278"/>
                  <a:gd name="connsiteX4" fmla="*/ 0 w 26669"/>
                  <a:gd name="connsiteY4" fmla="*/ 7620 h 16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16278">
                    <a:moveTo>
                      <a:pt x="0" y="7620"/>
                    </a:moveTo>
                    <a:cubicBezTo>
                      <a:pt x="0" y="0"/>
                      <a:pt x="7620" y="0"/>
                      <a:pt x="11430" y="0"/>
                    </a:cubicBezTo>
                    <a:cubicBezTo>
                      <a:pt x="19050" y="0"/>
                      <a:pt x="22860" y="0"/>
                      <a:pt x="26670" y="7620"/>
                    </a:cubicBezTo>
                    <a:cubicBezTo>
                      <a:pt x="26670" y="11430"/>
                      <a:pt x="26670" y="19050"/>
                      <a:pt x="19050" y="15240"/>
                    </a:cubicBezTo>
                    <a:cubicBezTo>
                      <a:pt x="11430" y="15240"/>
                      <a:pt x="3810" y="15240"/>
                      <a:pt x="0" y="7620"/>
                    </a:cubicBezTo>
                    <a:close/>
                  </a:path>
                </a:pathLst>
              </a:custGeom>
              <a:solidFill>
                <a:srgbClr val="BBF3A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47" name="Freeform: Shape 1946">
                <a:extLst>
                  <a:ext uri="{FF2B5EF4-FFF2-40B4-BE49-F238E27FC236}">
                    <a16:creationId xmlns:a16="http://schemas.microsoft.com/office/drawing/2014/main" id="{7DC712B0-AB06-3ADD-1972-754786654707}"/>
                  </a:ext>
                </a:extLst>
              </p:cNvPr>
              <p:cNvSpPr/>
              <p:nvPr/>
            </p:nvSpPr>
            <p:spPr>
              <a:xfrm>
                <a:off x="4343401" y="4593907"/>
                <a:ext cx="26669" cy="16192"/>
              </a:xfrm>
              <a:custGeom>
                <a:avLst/>
                <a:gdLst>
                  <a:gd name="connsiteX0" fmla="*/ 0 w 26669"/>
                  <a:gd name="connsiteY0" fmla="*/ 4762 h 16192"/>
                  <a:gd name="connsiteX1" fmla="*/ 11430 w 26669"/>
                  <a:gd name="connsiteY1" fmla="*/ 952 h 16192"/>
                  <a:gd name="connsiteX2" fmla="*/ 26670 w 26669"/>
                  <a:gd name="connsiteY2" fmla="*/ 12383 h 16192"/>
                  <a:gd name="connsiteX3" fmla="*/ 15240 w 26669"/>
                  <a:gd name="connsiteY3" fmla="*/ 16193 h 16192"/>
                  <a:gd name="connsiteX4" fmla="*/ 0 w 26669"/>
                  <a:gd name="connsiteY4" fmla="*/ 4762 h 16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16192">
                    <a:moveTo>
                      <a:pt x="0" y="4762"/>
                    </a:moveTo>
                    <a:cubicBezTo>
                      <a:pt x="3810" y="-2857"/>
                      <a:pt x="7620" y="952"/>
                      <a:pt x="11430" y="952"/>
                    </a:cubicBezTo>
                    <a:cubicBezTo>
                      <a:pt x="19050" y="952"/>
                      <a:pt x="26670" y="4762"/>
                      <a:pt x="26670" y="12383"/>
                    </a:cubicBezTo>
                    <a:cubicBezTo>
                      <a:pt x="26670" y="16193"/>
                      <a:pt x="19050" y="16193"/>
                      <a:pt x="15240" y="16193"/>
                    </a:cubicBezTo>
                    <a:cubicBezTo>
                      <a:pt x="11430" y="12383"/>
                      <a:pt x="0" y="12383"/>
                      <a:pt x="0" y="4762"/>
                    </a:cubicBezTo>
                    <a:close/>
                  </a:path>
                </a:pathLst>
              </a:custGeom>
              <a:solidFill>
                <a:srgbClr val="C1F4A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48" name="Freeform: Shape 1947">
                <a:extLst>
                  <a:ext uri="{FF2B5EF4-FFF2-40B4-BE49-F238E27FC236}">
                    <a16:creationId xmlns:a16="http://schemas.microsoft.com/office/drawing/2014/main" id="{A3F51F1C-94F5-07DE-6170-65260C3B076D}"/>
                  </a:ext>
                </a:extLst>
              </p:cNvPr>
              <p:cNvSpPr/>
              <p:nvPr/>
            </p:nvSpPr>
            <p:spPr>
              <a:xfrm>
                <a:off x="8134351" y="5284469"/>
                <a:ext cx="22860" cy="20088"/>
              </a:xfrm>
              <a:custGeom>
                <a:avLst/>
                <a:gdLst>
                  <a:gd name="connsiteX0" fmla="*/ 0 w 22860"/>
                  <a:gd name="connsiteY0" fmla="*/ 7620 h 20088"/>
                  <a:gd name="connsiteX1" fmla="*/ 11430 w 22860"/>
                  <a:gd name="connsiteY1" fmla="*/ 0 h 20088"/>
                  <a:gd name="connsiteX2" fmla="*/ 22860 w 22860"/>
                  <a:gd name="connsiteY2" fmla="*/ 11430 h 20088"/>
                  <a:gd name="connsiteX3" fmla="*/ 11430 w 22860"/>
                  <a:gd name="connsiteY3" fmla="*/ 19050 h 20088"/>
                  <a:gd name="connsiteX4" fmla="*/ 0 w 22860"/>
                  <a:gd name="connsiteY4" fmla="*/ 7620 h 20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20088">
                    <a:moveTo>
                      <a:pt x="0" y="7620"/>
                    </a:moveTo>
                    <a:cubicBezTo>
                      <a:pt x="0" y="3810"/>
                      <a:pt x="3810" y="0"/>
                      <a:pt x="11430" y="0"/>
                    </a:cubicBezTo>
                    <a:cubicBezTo>
                      <a:pt x="19050" y="0"/>
                      <a:pt x="22860" y="7620"/>
                      <a:pt x="22860" y="11430"/>
                    </a:cubicBezTo>
                    <a:cubicBezTo>
                      <a:pt x="22860" y="15240"/>
                      <a:pt x="19050" y="22860"/>
                      <a:pt x="11430" y="19050"/>
                    </a:cubicBezTo>
                    <a:cubicBezTo>
                      <a:pt x="3810" y="15240"/>
                      <a:pt x="0" y="11430"/>
                      <a:pt x="0" y="7620"/>
                    </a:cubicBezTo>
                    <a:close/>
                  </a:path>
                </a:pathLst>
              </a:custGeom>
              <a:solidFill>
                <a:srgbClr val="94EC7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49" name="Freeform: Shape 1948">
                <a:extLst>
                  <a:ext uri="{FF2B5EF4-FFF2-40B4-BE49-F238E27FC236}">
                    <a16:creationId xmlns:a16="http://schemas.microsoft.com/office/drawing/2014/main" id="{A417100D-99EF-973A-7E26-78D9D2CC49C2}"/>
                  </a:ext>
                </a:extLst>
              </p:cNvPr>
              <p:cNvSpPr/>
              <p:nvPr/>
            </p:nvSpPr>
            <p:spPr>
              <a:xfrm>
                <a:off x="7141262" y="5231130"/>
                <a:ext cx="18680" cy="22859"/>
              </a:xfrm>
              <a:custGeom>
                <a:avLst/>
                <a:gdLst>
                  <a:gd name="connsiteX0" fmla="*/ 17728 w 18680"/>
                  <a:gd name="connsiteY0" fmla="*/ 15240 h 22859"/>
                  <a:gd name="connsiteX1" fmla="*/ 10108 w 18680"/>
                  <a:gd name="connsiteY1" fmla="*/ 22860 h 22859"/>
                  <a:gd name="connsiteX2" fmla="*/ 2488 w 18680"/>
                  <a:gd name="connsiteY2" fmla="*/ 15240 h 22859"/>
                  <a:gd name="connsiteX3" fmla="*/ 6298 w 18680"/>
                  <a:gd name="connsiteY3" fmla="*/ 0 h 22859"/>
                  <a:gd name="connsiteX4" fmla="*/ 13918 w 18680"/>
                  <a:gd name="connsiteY4" fmla="*/ 0 h 22859"/>
                  <a:gd name="connsiteX5" fmla="*/ 17728 w 18680"/>
                  <a:gd name="connsiteY5" fmla="*/ 15240 h 2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80" h="22859">
                    <a:moveTo>
                      <a:pt x="17728" y="15240"/>
                    </a:moveTo>
                    <a:cubicBezTo>
                      <a:pt x="17728" y="19050"/>
                      <a:pt x="17728" y="22860"/>
                      <a:pt x="10108" y="22860"/>
                    </a:cubicBezTo>
                    <a:cubicBezTo>
                      <a:pt x="2488" y="22860"/>
                      <a:pt x="2488" y="19050"/>
                      <a:pt x="2488" y="15240"/>
                    </a:cubicBezTo>
                    <a:cubicBezTo>
                      <a:pt x="2488" y="11430"/>
                      <a:pt x="-5132" y="3810"/>
                      <a:pt x="6298" y="0"/>
                    </a:cubicBezTo>
                    <a:cubicBezTo>
                      <a:pt x="6298" y="0"/>
                      <a:pt x="10108" y="0"/>
                      <a:pt x="13918" y="0"/>
                    </a:cubicBezTo>
                    <a:cubicBezTo>
                      <a:pt x="21538" y="0"/>
                      <a:pt x="17728" y="7620"/>
                      <a:pt x="17728" y="15240"/>
                    </a:cubicBezTo>
                    <a:close/>
                  </a:path>
                </a:pathLst>
              </a:custGeom>
              <a:solidFill>
                <a:srgbClr val="BFF4A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50" name="Freeform: Shape 1949">
                <a:extLst>
                  <a:ext uri="{FF2B5EF4-FFF2-40B4-BE49-F238E27FC236}">
                    <a16:creationId xmlns:a16="http://schemas.microsoft.com/office/drawing/2014/main" id="{BA20B27D-C752-C3E6-96AE-B4BD2032D15D}"/>
                  </a:ext>
                </a:extLst>
              </p:cNvPr>
              <p:cNvSpPr/>
              <p:nvPr/>
            </p:nvSpPr>
            <p:spPr>
              <a:xfrm>
                <a:off x="3867151" y="5288280"/>
                <a:ext cx="34290" cy="12382"/>
              </a:xfrm>
              <a:custGeom>
                <a:avLst/>
                <a:gdLst>
                  <a:gd name="connsiteX0" fmla="*/ 34290 w 34290"/>
                  <a:gd name="connsiteY0" fmla="*/ 7620 h 12382"/>
                  <a:gd name="connsiteX1" fmla="*/ 7620 w 34290"/>
                  <a:gd name="connsiteY1" fmla="*/ 11430 h 12382"/>
                  <a:gd name="connsiteX2" fmla="*/ 0 w 34290"/>
                  <a:gd name="connsiteY2" fmla="*/ 7620 h 12382"/>
                  <a:gd name="connsiteX3" fmla="*/ 7620 w 34290"/>
                  <a:gd name="connsiteY3" fmla="*/ 0 h 12382"/>
                  <a:gd name="connsiteX4" fmla="*/ 34290 w 34290"/>
                  <a:gd name="connsiteY4" fmla="*/ 7620 h 12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12382">
                    <a:moveTo>
                      <a:pt x="34290" y="7620"/>
                    </a:moveTo>
                    <a:cubicBezTo>
                      <a:pt x="22860" y="15240"/>
                      <a:pt x="15240" y="11430"/>
                      <a:pt x="7620" y="11430"/>
                    </a:cubicBezTo>
                    <a:cubicBezTo>
                      <a:pt x="3810" y="11430"/>
                      <a:pt x="0" y="11430"/>
                      <a:pt x="0" y="7620"/>
                    </a:cubicBezTo>
                    <a:cubicBezTo>
                      <a:pt x="0" y="3810"/>
                      <a:pt x="3810" y="0"/>
                      <a:pt x="7620" y="0"/>
                    </a:cubicBezTo>
                    <a:cubicBezTo>
                      <a:pt x="15240" y="0"/>
                      <a:pt x="22860" y="0"/>
                      <a:pt x="34290" y="7620"/>
                    </a:cubicBezTo>
                    <a:close/>
                  </a:path>
                </a:pathLst>
              </a:custGeom>
              <a:solidFill>
                <a:srgbClr val="A4EF8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51" name="Freeform: Shape 1950">
                <a:extLst>
                  <a:ext uri="{FF2B5EF4-FFF2-40B4-BE49-F238E27FC236}">
                    <a16:creationId xmlns:a16="http://schemas.microsoft.com/office/drawing/2014/main" id="{095186AC-4713-1BE5-7018-5E7E2C3677F1}"/>
                  </a:ext>
                </a:extLst>
              </p:cNvPr>
              <p:cNvSpPr/>
              <p:nvPr/>
            </p:nvSpPr>
            <p:spPr>
              <a:xfrm>
                <a:off x="6431281" y="4541519"/>
                <a:ext cx="38100" cy="11430"/>
              </a:xfrm>
              <a:custGeom>
                <a:avLst/>
                <a:gdLst>
                  <a:gd name="connsiteX0" fmla="*/ 38100 w 38100"/>
                  <a:gd name="connsiteY0" fmla="*/ 7620 h 11430"/>
                  <a:gd name="connsiteX1" fmla="*/ 11430 w 38100"/>
                  <a:gd name="connsiteY1" fmla="*/ 11430 h 11430"/>
                  <a:gd name="connsiteX2" fmla="*/ 0 w 38100"/>
                  <a:gd name="connsiteY2" fmla="*/ 7620 h 11430"/>
                  <a:gd name="connsiteX3" fmla="*/ 0 w 38100"/>
                  <a:gd name="connsiteY3" fmla="*/ 3810 h 11430"/>
                  <a:gd name="connsiteX4" fmla="*/ 15240 w 38100"/>
                  <a:gd name="connsiteY4" fmla="*/ 0 h 11430"/>
                  <a:gd name="connsiteX5" fmla="*/ 38100 w 38100"/>
                  <a:gd name="connsiteY5" fmla="*/ 7620 h 11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00" h="11430">
                    <a:moveTo>
                      <a:pt x="38100" y="7620"/>
                    </a:moveTo>
                    <a:cubicBezTo>
                      <a:pt x="26670" y="7620"/>
                      <a:pt x="19050" y="11430"/>
                      <a:pt x="11430" y="11430"/>
                    </a:cubicBezTo>
                    <a:cubicBezTo>
                      <a:pt x="7620" y="11430"/>
                      <a:pt x="3810" y="11430"/>
                      <a:pt x="0" y="7620"/>
                    </a:cubicBezTo>
                    <a:cubicBezTo>
                      <a:pt x="0" y="7620"/>
                      <a:pt x="0" y="3810"/>
                      <a:pt x="0" y="3810"/>
                    </a:cubicBezTo>
                    <a:cubicBezTo>
                      <a:pt x="3810" y="0"/>
                      <a:pt x="7620" y="0"/>
                      <a:pt x="15240" y="0"/>
                    </a:cubicBezTo>
                    <a:cubicBezTo>
                      <a:pt x="22860" y="0"/>
                      <a:pt x="26670" y="7620"/>
                      <a:pt x="38100" y="7620"/>
                    </a:cubicBezTo>
                    <a:close/>
                  </a:path>
                </a:pathLst>
              </a:custGeom>
              <a:solidFill>
                <a:srgbClr val="C1F4A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52" name="Freeform: Shape 1951">
                <a:extLst>
                  <a:ext uri="{FF2B5EF4-FFF2-40B4-BE49-F238E27FC236}">
                    <a16:creationId xmlns:a16="http://schemas.microsoft.com/office/drawing/2014/main" id="{AAD261EC-E463-25C6-D932-5E96D1F3011C}"/>
                  </a:ext>
                </a:extLst>
              </p:cNvPr>
              <p:cNvSpPr/>
              <p:nvPr/>
            </p:nvSpPr>
            <p:spPr>
              <a:xfrm>
                <a:off x="5330190" y="5787389"/>
                <a:ext cx="22860" cy="15240"/>
              </a:xfrm>
              <a:custGeom>
                <a:avLst/>
                <a:gdLst>
                  <a:gd name="connsiteX0" fmla="*/ 0 w 22860"/>
                  <a:gd name="connsiteY0" fmla="*/ 11430 h 15240"/>
                  <a:gd name="connsiteX1" fmla="*/ 11430 w 22860"/>
                  <a:gd name="connsiteY1" fmla="*/ 0 h 15240"/>
                  <a:gd name="connsiteX2" fmla="*/ 22860 w 22860"/>
                  <a:gd name="connsiteY2" fmla="*/ 7620 h 15240"/>
                  <a:gd name="connsiteX3" fmla="*/ 7620 w 22860"/>
                  <a:gd name="connsiteY3" fmla="*/ 15240 h 15240"/>
                  <a:gd name="connsiteX4" fmla="*/ 0 w 22860"/>
                  <a:gd name="connsiteY4" fmla="*/ 1143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15240">
                    <a:moveTo>
                      <a:pt x="0" y="11430"/>
                    </a:moveTo>
                    <a:cubicBezTo>
                      <a:pt x="0" y="3810"/>
                      <a:pt x="3810" y="0"/>
                      <a:pt x="11430" y="0"/>
                    </a:cubicBezTo>
                    <a:cubicBezTo>
                      <a:pt x="19050" y="0"/>
                      <a:pt x="22860" y="3810"/>
                      <a:pt x="22860" y="7620"/>
                    </a:cubicBezTo>
                    <a:cubicBezTo>
                      <a:pt x="22860" y="15240"/>
                      <a:pt x="15240" y="15240"/>
                      <a:pt x="7620" y="15240"/>
                    </a:cubicBezTo>
                    <a:cubicBezTo>
                      <a:pt x="3810" y="15240"/>
                      <a:pt x="0" y="15240"/>
                      <a:pt x="0" y="11430"/>
                    </a:cubicBezTo>
                    <a:close/>
                  </a:path>
                </a:pathLst>
              </a:custGeom>
              <a:solidFill>
                <a:srgbClr val="88EA6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53" name="Freeform: Shape 1952">
                <a:extLst>
                  <a:ext uri="{FF2B5EF4-FFF2-40B4-BE49-F238E27FC236}">
                    <a16:creationId xmlns:a16="http://schemas.microsoft.com/office/drawing/2014/main" id="{5A85EFF7-2AFC-80BB-DFC9-16CE1B0D74A9}"/>
                  </a:ext>
                </a:extLst>
              </p:cNvPr>
              <p:cNvSpPr/>
              <p:nvPr/>
            </p:nvSpPr>
            <p:spPr>
              <a:xfrm>
                <a:off x="4132356" y="5125757"/>
                <a:ext cx="23047" cy="17742"/>
              </a:xfrm>
              <a:custGeom>
                <a:avLst/>
                <a:gdLst>
                  <a:gd name="connsiteX0" fmla="*/ 20545 w 23047"/>
                  <a:gd name="connsiteY0" fmla="*/ 17743 h 17742"/>
                  <a:gd name="connsiteX1" fmla="*/ 9115 w 23047"/>
                  <a:gd name="connsiteY1" fmla="*/ 17743 h 17742"/>
                  <a:gd name="connsiteX2" fmla="*/ 1495 w 23047"/>
                  <a:gd name="connsiteY2" fmla="*/ 6312 h 17742"/>
                  <a:gd name="connsiteX3" fmla="*/ 16735 w 23047"/>
                  <a:gd name="connsiteY3" fmla="*/ 2503 h 17742"/>
                  <a:gd name="connsiteX4" fmla="*/ 20545 w 23047"/>
                  <a:gd name="connsiteY4" fmla="*/ 13932 h 17742"/>
                  <a:gd name="connsiteX5" fmla="*/ 20545 w 23047"/>
                  <a:gd name="connsiteY5" fmla="*/ 17743 h 17742"/>
                  <a:gd name="connsiteX6" fmla="*/ 20545 w 23047"/>
                  <a:gd name="connsiteY6" fmla="*/ 17743 h 17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7" h="17742">
                    <a:moveTo>
                      <a:pt x="20545" y="17743"/>
                    </a:moveTo>
                    <a:cubicBezTo>
                      <a:pt x="16735" y="17743"/>
                      <a:pt x="12925" y="17743"/>
                      <a:pt x="9115" y="17743"/>
                    </a:cubicBezTo>
                    <a:cubicBezTo>
                      <a:pt x="1495" y="17743"/>
                      <a:pt x="-2315" y="10123"/>
                      <a:pt x="1495" y="6312"/>
                    </a:cubicBezTo>
                    <a:cubicBezTo>
                      <a:pt x="5305" y="-1307"/>
                      <a:pt x="9115" y="-1307"/>
                      <a:pt x="16735" y="2503"/>
                    </a:cubicBezTo>
                    <a:cubicBezTo>
                      <a:pt x="24355" y="6312"/>
                      <a:pt x="24355" y="10123"/>
                      <a:pt x="20545" y="13932"/>
                    </a:cubicBezTo>
                    <a:cubicBezTo>
                      <a:pt x="20545" y="13932"/>
                      <a:pt x="20545" y="13932"/>
                      <a:pt x="20545" y="17743"/>
                    </a:cubicBezTo>
                    <a:lnTo>
                      <a:pt x="20545" y="17743"/>
                    </a:lnTo>
                    <a:close/>
                  </a:path>
                </a:pathLst>
              </a:custGeom>
              <a:solidFill>
                <a:srgbClr val="C4F5B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54" name="Freeform: Shape 1953">
                <a:extLst>
                  <a:ext uri="{FF2B5EF4-FFF2-40B4-BE49-F238E27FC236}">
                    <a16:creationId xmlns:a16="http://schemas.microsoft.com/office/drawing/2014/main" id="{040F1D4C-4D26-0537-BFB9-905D16C92FF5}"/>
                  </a:ext>
                </a:extLst>
              </p:cNvPr>
              <p:cNvSpPr/>
              <p:nvPr/>
            </p:nvSpPr>
            <p:spPr>
              <a:xfrm>
                <a:off x="6282690" y="5817869"/>
                <a:ext cx="15240" cy="26669"/>
              </a:xfrm>
              <a:custGeom>
                <a:avLst/>
                <a:gdLst>
                  <a:gd name="connsiteX0" fmla="*/ 3810 w 15240"/>
                  <a:gd name="connsiteY0" fmla="*/ 11430 h 26669"/>
                  <a:gd name="connsiteX1" fmla="*/ 7620 w 15240"/>
                  <a:gd name="connsiteY1" fmla="*/ 0 h 26669"/>
                  <a:gd name="connsiteX2" fmla="*/ 15240 w 15240"/>
                  <a:gd name="connsiteY2" fmla="*/ 7620 h 26669"/>
                  <a:gd name="connsiteX3" fmla="*/ 15240 w 15240"/>
                  <a:gd name="connsiteY3" fmla="*/ 15240 h 26669"/>
                  <a:gd name="connsiteX4" fmla="*/ 7620 w 15240"/>
                  <a:gd name="connsiteY4" fmla="*/ 26670 h 26669"/>
                  <a:gd name="connsiteX5" fmla="*/ 0 w 15240"/>
                  <a:gd name="connsiteY5" fmla="*/ 19050 h 26669"/>
                  <a:gd name="connsiteX6" fmla="*/ 3810 w 15240"/>
                  <a:gd name="connsiteY6" fmla="*/ 11430 h 2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40" h="26669">
                    <a:moveTo>
                      <a:pt x="3810" y="11430"/>
                    </a:moveTo>
                    <a:cubicBezTo>
                      <a:pt x="0" y="7620"/>
                      <a:pt x="3810" y="3810"/>
                      <a:pt x="7620" y="0"/>
                    </a:cubicBezTo>
                    <a:cubicBezTo>
                      <a:pt x="15240" y="0"/>
                      <a:pt x="15240" y="3810"/>
                      <a:pt x="15240" y="7620"/>
                    </a:cubicBezTo>
                    <a:cubicBezTo>
                      <a:pt x="15240" y="11430"/>
                      <a:pt x="15240" y="11430"/>
                      <a:pt x="15240" y="15240"/>
                    </a:cubicBezTo>
                    <a:cubicBezTo>
                      <a:pt x="15240" y="19050"/>
                      <a:pt x="15240" y="26670"/>
                      <a:pt x="7620" y="26670"/>
                    </a:cubicBezTo>
                    <a:cubicBezTo>
                      <a:pt x="0" y="26670"/>
                      <a:pt x="0" y="22860"/>
                      <a:pt x="0" y="19050"/>
                    </a:cubicBezTo>
                    <a:cubicBezTo>
                      <a:pt x="3810" y="15240"/>
                      <a:pt x="3810" y="11430"/>
                      <a:pt x="3810" y="11430"/>
                    </a:cubicBezTo>
                    <a:close/>
                  </a:path>
                </a:pathLst>
              </a:custGeom>
              <a:solidFill>
                <a:srgbClr val="B1F19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55" name="Freeform: Shape 1954">
                <a:extLst>
                  <a:ext uri="{FF2B5EF4-FFF2-40B4-BE49-F238E27FC236}">
                    <a16:creationId xmlns:a16="http://schemas.microsoft.com/office/drawing/2014/main" id="{16A46AB2-108D-7258-CA11-B1D643E7D5FE}"/>
                  </a:ext>
                </a:extLst>
              </p:cNvPr>
              <p:cNvSpPr/>
              <p:nvPr/>
            </p:nvSpPr>
            <p:spPr>
              <a:xfrm>
                <a:off x="6983731" y="4465319"/>
                <a:ext cx="22859" cy="15240"/>
              </a:xfrm>
              <a:custGeom>
                <a:avLst/>
                <a:gdLst>
                  <a:gd name="connsiteX0" fmla="*/ 11430 w 22859"/>
                  <a:gd name="connsiteY0" fmla="*/ 0 h 15240"/>
                  <a:gd name="connsiteX1" fmla="*/ 22860 w 22859"/>
                  <a:gd name="connsiteY1" fmla="*/ 7620 h 15240"/>
                  <a:gd name="connsiteX2" fmla="*/ 11430 w 22859"/>
                  <a:gd name="connsiteY2" fmla="*/ 15240 h 15240"/>
                  <a:gd name="connsiteX3" fmla="*/ 0 w 22859"/>
                  <a:gd name="connsiteY3" fmla="*/ 3810 h 15240"/>
                  <a:gd name="connsiteX4" fmla="*/ 11430 w 22859"/>
                  <a:gd name="connsiteY4" fmla="*/ 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15240">
                    <a:moveTo>
                      <a:pt x="11430" y="0"/>
                    </a:moveTo>
                    <a:cubicBezTo>
                      <a:pt x="19050" y="0"/>
                      <a:pt x="22860" y="3810"/>
                      <a:pt x="22860" y="7620"/>
                    </a:cubicBezTo>
                    <a:cubicBezTo>
                      <a:pt x="22860" y="15240"/>
                      <a:pt x="19050" y="15240"/>
                      <a:pt x="11430" y="15240"/>
                    </a:cubicBezTo>
                    <a:cubicBezTo>
                      <a:pt x="3810" y="15240"/>
                      <a:pt x="0" y="11430"/>
                      <a:pt x="0" y="3810"/>
                    </a:cubicBezTo>
                    <a:cubicBezTo>
                      <a:pt x="3810" y="3810"/>
                      <a:pt x="7620" y="0"/>
                      <a:pt x="11430" y="0"/>
                    </a:cubicBezTo>
                    <a:close/>
                  </a:path>
                </a:pathLst>
              </a:custGeom>
              <a:solidFill>
                <a:srgbClr val="9EEE7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56" name="Freeform: Shape 1955">
                <a:extLst>
                  <a:ext uri="{FF2B5EF4-FFF2-40B4-BE49-F238E27FC236}">
                    <a16:creationId xmlns:a16="http://schemas.microsoft.com/office/drawing/2014/main" id="{647C88E6-E755-267A-4C9E-870C0529B93B}"/>
                  </a:ext>
                </a:extLst>
              </p:cNvPr>
              <p:cNvSpPr/>
              <p:nvPr/>
            </p:nvSpPr>
            <p:spPr>
              <a:xfrm>
                <a:off x="5634990" y="5478780"/>
                <a:ext cx="30480" cy="16006"/>
              </a:xfrm>
              <a:custGeom>
                <a:avLst/>
                <a:gdLst>
                  <a:gd name="connsiteX0" fmla="*/ 0 w 30480"/>
                  <a:gd name="connsiteY0" fmla="*/ 7620 h 16006"/>
                  <a:gd name="connsiteX1" fmla="*/ 22860 w 30480"/>
                  <a:gd name="connsiteY1" fmla="*/ 0 h 16006"/>
                  <a:gd name="connsiteX2" fmla="*/ 30480 w 30480"/>
                  <a:gd name="connsiteY2" fmla="*/ 3810 h 16006"/>
                  <a:gd name="connsiteX3" fmla="*/ 15240 w 30480"/>
                  <a:gd name="connsiteY3" fmla="*/ 15240 h 16006"/>
                  <a:gd name="connsiteX4" fmla="*/ 0 w 30480"/>
                  <a:gd name="connsiteY4" fmla="*/ 7620 h 16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 h="16006">
                    <a:moveTo>
                      <a:pt x="0" y="7620"/>
                    </a:moveTo>
                    <a:cubicBezTo>
                      <a:pt x="3810" y="0"/>
                      <a:pt x="11430" y="0"/>
                      <a:pt x="22860" y="0"/>
                    </a:cubicBezTo>
                    <a:cubicBezTo>
                      <a:pt x="26670" y="0"/>
                      <a:pt x="30480" y="3810"/>
                      <a:pt x="30480" y="3810"/>
                    </a:cubicBezTo>
                    <a:cubicBezTo>
                      <a:pt x="30480" y="7620"/>
                      <a:pt x="19050" y="19050"/>
                      <a:pt x="15240" y="15240"/>
                    </a:cubicBezTo>
                    <a:cubicBezTo>
                      <a:pt x="7620" y="15240"/>
                      <a:pt x="3810" y="15240"/>
                      <a:pt x="0" y="7620"/>
                    </a:cubicBezTo>
                    <a:close/>
                  </a:path>
                </a:pathLst>
              </a:custGeom>
              <a:solidFill>
                <a:srgbClr val="A6EF8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57" name="Freeform: Shape 1956">
                <a:extLst>
                  <a:ext uri="{FF2B5EF4-FFF2-40B4-BE49-F238E27FC236}">
                    <a16:creationId xmlns:a16="http://schemas.microsoft.com/office/drawing/2014/main" id="{9272C44F-EE87-32C9-8CC3-ED38C78C27CD}"/>
                  </a:ext>
                </a:extLst>
              </p:cNvPr>
              <p:cNvSpPr/>
              <p:nvPr/>
            </p:nvSpPr>
            <p:spPr>
              <a:xfrm>
                <a:off x="6865620" y="4968239"/>
                <a:ext cx="26669" cy="15240"/>
              </a:xfrm>
              <a:custGeom>
                <a:avLst/>
                <a:gdLst>
                  <a:gd name="connsiteX0" fmla="*/ 11430 w 26669"/>
                  <a:gd name="connsiteY0" fmla="*/ 15240 h 15240"/>
                  <a:gd name="connsiteX1" fmla="*/ 0 w 26669"/>
                  <a:gd name="connsiteY1" fmla="*/ 7620 h 15240"/>
                  <a:gd name="connsiteX2" fmla="*/ 11430 w 26669"/>
                  <a:gd name="connsiteY2" fmla="*/ 0 h 15240"/>
                  <a:gd name="connsiteX3" fmla="*/ 26670 w 26669"/>
                  <a:gd name="connsiteY3" fmla="*/ 11430 h 15240"/>
                  <a:gd name="connsiteX4" fmla="*/ 11430 w 26669"/>
                  <a:gd name="connsiteY4" fmla="*/ 1524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15240">
                    <a:moveTo>
                      <a:pt x="11430" y="15240"/>
                    </a:moveTo>
                    <a:cubicBezTo>
                      <a:pt x="3810" y="15240"/>
                      <a:pt x="0" y="15240"/>
                      <a:pt x="0" y="7620"/>
                    </a:cubicBezTo>
                    <a:cubicBezTo>
                      <a:pt x="0" y="3810"/>
                      <a:pt x="3810" y="0"/>
                      <a:pt x="11430" y="0"/>
                    </a:cubicBezTo>
                    <a:cubicBezTo>
                      <a:pt x="19050" y="0"/>
                      <a:pt x="26670" y="3810"/>
                      <a:pt x="26670" y="11430"/>
                    </a:cubicBezTo>
                    <a:cubicBezTo>
                      <a:pt x="26670" y="15240"/>
                      <a:pt x="15240" y="11430"/>
                      <a:pt x="11430" y="15240"/>
                    </a:cubicBezTo>
                    <a:close/>
                  </a:path>
                </a:pathLst>
              </a:custGeom>
              <a:solidFill>
                <a:srgbClr val="A4EF8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58" name="Freeform: Shape 1957">
                <a:extLst>
                  <a:ext uri="{FF2B5EF4-FFF2-40B4-BE49-F238E27FC236}">
                    <a16:creationId xmlns:a16="http://schemas.microsoft.com/office/drawing/2014/main" id="{AF06C2AF-6F53-D288-65EA-51EC5112DC0D}"/>
                  </a:ext>
                </a:extLst>
              </p:cNvPr>
              <p:cNvSpPr/>
              <p:nvPr/>
            </p:nvSpPr>
            <p:spPr>
              <a:xfrm>
                <a:off x="6248401" y="5724935"/>
                <a:ext cx="26669" cy="16734"/>
              </a:xfrm>
              <a:custGeom>
                <a:avLst/>
                <a:gdLst>
                  <a:gd name="connsiteX0" fmla="*/ 0 w 26669"/>
                  <a:gd name="connsiteY0" fmla="*/ 12925 h 16734"/>
                  <a:gd name="connsiteX1" fmla="*/ 15240 w 26669"/>
                  <a:gd name="connsiteY1" fmla="*/ 1495 h 16734"/>
                  <a:gd name="connsiteX2" fmla="*/ 26670 w 26669"/>
                  <a:gd name="connsiteY2" fmla="*/ 9115 h 16734"/>
                  <a:gd name="connsiteX3" fmla="*/ 15240 w 26669"/>
                  <a:gd name="connsiteY3" fmla="*/ 16735 h 16734"/>
                  <a:gd name="connsiteX4" fmla="*/ 0 w 26669"/>
                  <a:gd name="connsiteY4" fmla="*/ 12925 h 16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16734">
                    <a:moveTo>
                      <a:pt x="0" y="12925"/>
                    </a:moveTo>
                    <a:cubicBezTo>
                      <a:pt x="3810" y="5304"/>
                      <a:pt x="7620" y="1495"/>
                      <a:pt x="15240" y="1495"/>
                    </a:cubicBezTo>
                    <a:cubicBezTo>
                      <a:pt x="22860" y="-2315"/>
                      <a:pt x="26670" y="1495"/>
                      <a:pt x="26670" y="9115"/>
                    </a:cubicBezTo>
                    <a:cubicBezTo>
                      <a:pt x="26670" y="16735"/>
                      <a:pt x="22860" y="16735"/>
                      <a:pt x="15240" y="16735"/>
                    </a:cubicBezTo>
                    <a:cubicBezTo>
                      <a:pt x="11430" y="12925"/>
                      <a:pt x="7620" y="12925"/>
                      <a:pt x="0" y="12925"/>
                    </a:cubicBezTo>
                    <a:close/>
                  </a:path>
                </a:pathLst>
              </a:custGeom>
              <a:solidFill>
                <a:srgbClr val="C7F5B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59" name="Freeform: Shape 1958">
                <a:extLst>
                  <a:ext uri="{FF2B5EF4-FFF2-40B4-BE49-F238E27FC236}">
                    <a16:creationId xmlns:a16="http://schemas.microsoft.com/office/drawing/2014/main" id="{608B0531-057A-66DF-782F-A3B42972220B}"/>
                  </a:ext>
                </a:extLst>
              </p:cNvPr>
              <p:cNvSpPr/>
              <p:nvPr/>
            </p:nvSpPr>
            <p:spPr>
              <a:xfrm>
                <a:off x="6128272" y="5273039"/>
                <a:ext cx="26307" cy="21552"/>
              </a:xfrm>
              <a:custGeom>
                <a:avLst/>
                <a:gdLst>
                  <a:gd name="connsiteX0" fmla="*/ 5829 w 26307"/>
                  <a:gd name="connsiteY0" fmla="*/ 3810 h 21552"/>
                  <a:gd name="connsiteX1" fmla="*/ 5829 w 26307"/>
                  <a:gd name="connsiteY1" fmla="*/ 3810 h 21552"/>
                  <a:gd name="connsiteX2" fmla="*/ 17259 w 26307"/>
                  <a:gd name="connsiteY2" fmla="*/ 15240 h 21552"/>
                  <a:gd name="connsiteX3" fmla="*/ 17259 w 26307"/>
                  <a:gd name="connsiteY3" fmla="*/ 7620 h 21552"/>
                  <a:gd name="connsiteX4" fmla="*/ 13449 w 26307"/>
                  <a:gd name="connsiteY4" fmla="*/ 0 h 21552"/>
                  <a:gd name="connsiteX5" fmla="*/ 24879 w 26307"/>
                  <a:gd name="connsiteY5" fmla="*/ 15240 h 21552"/>
                  <a:gd name="connsiteX6" fmla="*/ 9639 w 26307"/>
                  <a:gd name="connsiteY6" fmla="*/ 19050 h 21552"/>
                  <a:gd name="connsiteX7" fmla="*/ 5829 w 26307"/>
                  <a:gd name="connsiteY7" fmla="*/ 3810 h 21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07" h="21552">
                    <a:moveTo>
                      <a:pt x="5829" y="3810"/>
                    </a:moveTo>
                    <a:cubicBezTo>
                      <a:pt x="5829" y="3810"/>
                      <a:pt x="5829" y="3810"/>
                      <a:pt x="5829" y="3810"/>
                    </a:cubicBezTo>
                    <a:cubicBezTo>
                      <a:pt x="13449" y="11430"/>
                      <a:pt x="9639" y="15240"/>
                      <a:pt x="17259" y="15240"/>
                    </a:cubicBezTo>
                    <a:cubicBezTo>
                      <a:pt x="21068" y="15240"/>
                      <a:pt x="21068" y="7620"/>
                      <a:pt x="17259" y="7620"/>
                    </a:cubicBezTo>
                    <a:cubicBezTo>
                      <a:pt x="17259" y="3810"/>
                      <a:pt x="17259" y="3810"/>
                      <a:pt x="13449" y="0"/>
                    </a:cubicBezTo>
                    <a:cubicBezTo>
                      <a:pt x="24879" y="3810"/>
                      <a:pt x="28689" y="7620"/>
                      <a:pt x="24879" y="15240"/>
                    </a:cubicBezTo>
                    <a:cubicBezTo>
                      <a:pt x="21068" y="22860"/>
                      <a:pt x="13449" y="22860"/>
                      <a:pt x="9639" y="19050"/>
                    </a:cubicBezTo>
                    <a:cubicBezTo>
                      <a:pt x="2018" y="15240"/>
                      <a:pt x="-5601" y="7620"/>
                      <a:pt x="5829" y="3810"/>
                    </a:cubicBezTo>
                    <a:close/>
                  </a:path>
                </a:pathLst>
              </a:custGeom>
              <a:solidFill>
                <a:srgbClr val="8FEB6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60" name="Freeform: Shape 1959">
                <a:extLst>
                  <a:ext uri="{FF2B5EF4-FFF2-40B4-BE49-F238E27FC236}">
                    <a16:creationId xmlns:a16="http://schemas.microsoft.com/office/drawing/2014/main" id="{A50CED65-9B89-4DB2-9418-E4E0EE8CD42C}"/>
                  </a:ext>
                </a:extLst>
              </p:cNvPr>
              <p:cNvSpPr/>
              <p:nvPr/>
            </p:nvSpPr>
            <p:spPr>
              <a:xfrm>
                <a:off x="4088131" y="4779971"/>
                <a:ext cx="20063" cy="20628"/>
              </a:xfrm>
              <a:custGeom>
                <a:avLst/>
                <a:gdLst>
                  <a:gd name="connsiteX0" fmla="*/ 11430 w 20063"/>
                  <a:gd name="connsiteY0" fmla="*/ 20628 h 20628"/>
                  <a:gd name="connsiteX1" fmla="*/ 0 w 20063"/>
                  <a:gd name="connsiteY1" fmla="*/ 5388 h 20628"/>
                  <a:gd name="connsiteX2" fmla="*/ 7620 w 20063"/>
                  <a:gd name="connsiteY2" fmla="*/ 1578 h 20628"/>
                  <a:gd name="connsiteX3" fmla="*/ 19050 w 20063"/>
                  <a:gd name="connsiteY3" fmla="*/ 16818 h 20628"/>
                  <a:gd name="connsiteX4" fmla="*/ 11430 w 20063"/>
                  <a:gd name="connsiteY4" fmla="*/ 20628 h 20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63" h="20628">
                    <a:moveTo>
                      <a:pt x="11430" y="20628"/>
                    </a:moveTo>
                    <a:cubicBezTo>
                      <a:pt x="3810" y="20628"/>
                      <a:pt x="0" y="13008"/>
                      <a:pt x="0" y="5388"/>
                    </a:cubicBezTo>
                    <a:cubicBezTo>
                      <a:pt x="0" y="1578"/>
                      <a:pt x="3810" y="-2232"/>
                      <a:pt x="7620" y="1578"/>
                    </a:cubicBezTo>
                    <a:cubicBezTo>
                      <a:pt x="15240" y="5388"/>
                      <a:pt x="22860" y="9198"/>
                      <a:pt x="19050" y="16818"/>
                    </a:cubicBezTo>
                    <a:cubicBezTo>
                      <a:pt x="19050" y="16818"/>
                      <a:pt x="15240" y="20628"/>
                      <a:pt x="11430" y="20628"/>
                    </a:cubicBezTo>
                    <a:close/>
                  </a:path>
                </a:pathLst>
              </a:custGeom>
              <a:solidFill>
                <a:srgbClr val="B7F2A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61" name="Freeform: Shape 1960">
                <a:extLst>
                  <a:ext uri="{FF2B5EF4-FFF2-40B4-BE49-F238E27FC236}">
                    <a16:creationId xmlns:a16="http://schemas.microsoft.com/office/drawing/2014/main" id="{FF17060E-8C91-4734-396D-4FAC987B0BE9}"/>
                  </a:ext>
                </a:extLst>
              </p:cNvPr>
              <p:cNvSpPr/>
              <p:nvPr/>
            </p:nvSpPr>
            <p:spPr>
              <a:xfrm>
                <a:off x="3394710" y="4739640"/>
                <a:ext cx="22859" cy="15240"/>
              </a:xfrm>
              <a:custGeom>
                <a:avLst/>
                <a:gdLst>
                  <a:gd name="connsiteX0" fmla="*/ 0 w 22859"/>
                  <a:gd name="connsiteY0" fmla="*/ 7620 h 15240"/>
                  <a:gd name="connsiteX1" fmla="*/ 15240 w 22859"/>
                  <a:gd name="connsiteY1" fmla="*/ 0 h 15240"/>
                  <a:gd name="connsiteX2" fmla="*/ 22860 w 22859"/>
                  <a:gd name="connsiteY2" fmla="*/ 7620 h 15240"/>
                  <a:gd name="connsiteX3" fmla="*/ 11430 w 22859"/>
                  <a:gd name="connsiteY3" fmla="*/ 15240 h 15240"/>
                  <a:gd name="connsiteX4" fmla="*/ 0 w 22859"/>
                  <a:gd name="connsiteY4" fmla="*/ 762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15240">
                    <a:moveTo>
                      <a:pt x="0" y="7620"/>
                    </a:moveTo>
                    <a:cubicBezTo>
                      <a:pt x="3810" y="0"/>
                      <a:pt x="7620" y="0"/>
                      <a:pt x="15240" y="0"/>
                    </a:cubicBezTo>
                    <a:cubicBezTo>
                      <a:pt x="19050" y="0"/>
                      <a:pt x="22860" y="3810"/>
                      <a:pt x="22860" y="7620"/>
                    </a:cubicBezTo>
                    <a:cubicBezTo>
                      <a:pt x="22860" y="15240"/>
                      <a:pt x="19050" y="15240"/>
                      <a:pt x="11430" y="15240"/>
                    </a:cubicBezTo>
                    <a:cubicBezTo>
                      <a:pt x="7620" y="15240"/>
                      <a:pt x="3810" y="11430"/>
                      <a:pt x="0" y="7620"/>
                    </a:cubicBezTo>
                    <a:close/>
                  </a:path>
                </a:pathLst>
              </a:custGeom>
              <a:solidFill>
                <a:srgbClr val="A4EF8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62" name="Freeform: Shape 1961">
                <a:extLst>
                  <a:ext uri="{FF2B5EF4-FFF2-40B4-BE49-F238E27FC236}">
                    <a16:creationId xmlns:a16="http://schemas.microsoft.com/office/drawing/2014/main" id="{65A93DD7-AA98-41CD-2A2D-375224EC91FE}"/>
                  </a:ext>
                </a:extLst>
              </p:cNvPr>
              <p:cNvSpPr/>
              <p:nvPr/>
            </p:nvSpPr>
            <p:spPr>
              <a:xfrm>
                <a:off x="4926331" y="5231130"/>
                <a:ext cx="24354" cy="15239"/>
              </a:xfrm>
              <a:custGeom>
                <a:avLst/>
                <a:gdLst>
                  <a:gd name="connsiteX0" fmla="*/ 0 w 24354"/>
                  <a:gd name="connsiteY0" fmla="*/ 7620 h 15239"/>
                  <a:gd name="connsiteX1" fmla="*/ 15240 w 24354"/>
                  <a:gd name="connsiteY1" fmla="*/ 0 h 15239"/>
                  <a:gd name="connsiteX2" fmla="*/ 22860 w 24354"/>
                  <a:gd name="connsiteY2" fmla="*/ 7620 h 15239"/>
                  <a:gd name="connsiteX3" fmla="*/ 11430 w 24354"/>
                  <a:gd name="connsiteY3" fmla="*/ 15240 h 15239"/>
                  <a:gd name="connsiteX4" fmla="*/ 0 w 24354"/>
                  <a:gd name="connsiteY4" fmla="*/ 762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54" h="15239">
                    <a:moveTo>
                      <a:pt x="0" y="7620"/>
                    </a:moveTo>
                    <a:cubicBezTo>
                      <a:pt x="3810" y="0"/>
                      <a:pt x="7620" y="0"/>
                      <a:pt x="15240" y="0"/>
                    </a:cubicBezTo>
                    <a:cubicBezTo>
                      <a:pt x="22860" y="0"/>
                      <a:pt x="26670" y="3810"/>
                      <a:pt x="22860" y="7620"/>
                    </a:cubicBezTo>
                    <a:cubicBezTo>
                      <a:pt x="22860" y="15240"/>
                      <a:pt x="19050" y="15240"/>
                      <a:pt x="11430" y="15240"/>
                    </a:cubicBezTo>
                    <a:cubicBezTo>
                      <a:pt x="3810" y="15240"/>
                      <a:pt x="0" y="11430"/>
                      <a:pt x="0" y="7620"/>
                    </a:cubicBezTo>
                    <a:close/>
                  </a:path>
                </a:pathLst>
              </a:custGeom>
              <a:solidFill>
                <a:srgbClr val="B6F29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63" name="Freeform: Shape 1962">
                <a:extLst>
                  <a:ext uri="{FF2B5EF4-FFF2-40B4-BE49-F238E27FC236}">
                    <a16:creationId xmlns:a16="http://schemas.microsoft.com/office/drawing/2014/main" id="{321775FB-DD70-CCFB-1A7E-A216E3BF1427}"/>
                  </a:ext>
                </a:extLst>
              </p:cNvPr>
              <p:cNvSpPr/>
              <p:nvPr/>
            </p:nvSpPr>
            <p:spPr>
              <a:xfrm>
                <a:off x="5703570" y="5634989"/>
                <a:ext cx="26669" cy="16192"/>
              </a:xfrm>
              <a:custGeom>
                <a:avLst/>
                <a:gdLst>
                  <a:gd name="connsiteX0" fmla="*/ 0 w 26669"/>
                  <a:gd name="connsiteY0" fmla="*/ 7620 h 16192"/>
                  <a:gd name="connsiteX1" fmla="*/ 15240 w 26669"/>
                  <a:gd name="connsiteY1" fmla="*/ 0 h 16192"/>
                  <a:gd name="connsiteX2" fmla="*/ 26670 w 26669"/>
                  <a:gd name="connsiteY2" fmla="*/ 11430 h 16192"/>
                  <a:gd name="connsiteX3" fmla="*/ 11430 w 26669"/>
                  <a:gd name="connsiteY3" fmla="*/ 15240 h 16192"/>
                  <a:gd name="connsiteX4" fmla="*/ 0 w 26669"/>
                  <a:gd name="connsiteY4" fmla="*/ 7620 h 16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16192">
                    <a:moveTo>
                      <a:pt x="0" y="7620"/>
                    </a:moveTo>
                    <a:cubicBezTo>
                      <a:pt x="3810" y="0"/>
                      <a:pt x="11430" y="0"/>
                      <a:pt x="15240" y="0"/>
                    </a:cubicBezTo>
                    <a:cubicBezTo>
                      <a:pt x="22860" y="0"/>
                      <a:pt x="26670" y="3810"/>
                      <a:pt x="26670" y="11430"/>
                    </a:cubicBezTo>
                    <a:cubicBezTo>
                      <a:pt x="22860" y="19050"/>
                      <a:pt x="15240" y="15240"/>
                      <a:pt x="11430" y="15240"/>
                    </a:cubicBezTo>
                    <a:cubicBezTo>
                      <a:pt x="3810" y="15240"/>
                      <a:pt x="0" y="11430"/>
                      <a:pt x="0" y="7620"/>
                    </a:cubicBezTo>
                    <a:close/>
                  </a:path>
                </a:pathLst>
              </a:custGeom>
              <a:solidFill>
                <a:srgbClr val="C5F5B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64" name="Freeform: Shape 1963">
                <a:extLst>
                  <a:ext uri="{FF2B5EF4-FFF2-40B4-BE49-F238E27FC236}">
                    <a16:creationId xmlns:a16="http://schemas.microsoft.com/office/drawing/2014/main" id="{7C63C7EF-4543-EEC0-3CBB-7A6C5D3C3A7A}"/>
                  </a:ext>
                </a:extLst>
              </p:cNvPr>
              <p:cNvSpPr/>
              <p:nvPr/>
            </p:nvSpPr>
            <p:spPr>
              <a:xfrm>
                <a:off x="3082291" y="4937760"/>
                <a:ext cx="26669" cy="19050"/>
              </a:xfrm>
              <a:custGeom>
                <a:avLst/>
                <a:gdLst>
                  <a:gd name="connsiteX0" fmla="*/ 11430 w 26669"/>
                  <a:gd name="connsiteY0" fmla="*/ 19050 h 19050"/>
                  <a:gd name="connsiteX1" fmla="*/ 0 w 26669"/>
                  <a:gd name="connsiteY1" fmla="*/ 11430 h 19050"/>
                  <a:gd name="connsiteX2" fmla="*/ 15240 w 26669"/>
                  <a:gd name="connsiteY2" fmla="*/ 0 h 19050"/>
                  <a:gd name="connsiteX3" fmla="*/ 26670 w 26669"/>
                  <a:gd name="connsiteY3" fmla="*/ 7620 h 19050"/>
                  <a:gd name="connsiteX4" fmla="*/ 11430 w 26669"/>
                  <a:gd name="connsiteY4" fmla="*/ 1905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19050">
                    <a:moveTo>
                      <a:pt x="11430" y="19050"/>
                    </a:moveTo>
                    <a:cubicBezTo>
                      <a:pt x="3810" y="19050"/>
                      <a:pt x="0" y="15240"/>
                      <a:pt x="0" y="11430"/>
                    </a:cubicBezTo>
                    <a:cubicBezTo>
                      <a:pt x="0" y="3810"/>
                      <a:pt x="7620" y="3810"/>
                      <a:pt x="15240" y="0"/>
                    </a:cubicBezTo>
                    <a:cubicBezTo>
                      <a:pt x="19050" y="0"/>
                      <a:pt x="26670" y="0"/>
                      <a:pt x="26670" y="7620"/>
                    </a:cubicBezTo>
                    <a:cubicBezTo>
                      <a:pt x="26670" y="19050"/>
                      <a:pt x="15240" y="15240"/>
                      <a:pt x="11430" y="19050"/>
                    </a:cubicBezTo>
                    <a:close/>
                  </a:path>
                </a:pathLst>
              </a:custGeom>
              <a:solidFill>
                <a:srgbClr val="9FEE8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65" name="Freeform: Shape 1964">
                <a:extLst>
                  <a:ext uri="{FF2B5EF4-FFF2-40B4-BE49-F238E27FC236}">
                    <a16:creationId xmlns:a16="http://schemas.microsoft.com/office/drawing/2014/main" id="{CD597C7D-FA8C-F204-81B8-FA2D121DDC33}"/>
                  </a:ext>
                </a:extLst>
              </p:cNvPr>
              <p:cNvSpPr/>
              <p:nvPr/>
            </p:nvSpPr>
            <p:spPr>
              <a:xfrm>
                <a:off x="6846570" y="4472940"/>
                <a:ext cx="20628" cy="22859"/>
              </a:xfrm>
              <a:custGeom>
                <a:avLst/>
                <a:gdLst>
                  <a:gd name="connsiteX0" fmla="*/ 15240 w 20628"/>
                  <a:gd name="connsiteY0" fmla="*/ 22860 h 22859"/>
                  <a:gd name="connsiteX1" fmla="*/ 0 w 20628"/>
                  <a:gd name="connsiteY1" fmla="*/ 3810 h 22859"/>
                  <a:gd name="connsiteX2" fmla="*/ 7620 w 20628"/>
                  <a:gd name="connsiteY2" fmla="*/ 0 h 22859"/>
                  <a:gd name="connsiteX3" fmla="*/ 19050 w 20628"/>
                  <a:gd name="connsiteY3" fmla="*/ 15240 h 22859"/>
                  <a:gd name="connsiteX4" fmla="*/ 15240 w 20628"/>
                  <a:gd name="connsiteY4" fmla="*/ 2286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28" h="22859">
                    <a:moveTo>
                      <a:pt x="15240" y="22860"/>
                    </a:moveTo>
                    <a:cubicBezTo>
                      <a:pt x="7620" y="22860"/>
                      <a:pt x="0" y="11430"/>
                      <a:pt x="0" y="3810"/>
                    </a:cubicBezTo>
                    <a:cubicBezTo>
                      <a:pt x="0" y="0"/>
                      <a:pt x="3810" y="0"/>
                      <a:pt x="7620" y="0"/>
                    </a:cubicBezTo>
                    <a:cubicBezTo>
                      <a:pt x="15240" y="3810"/>
                      <a:pt x="19050" y="7620"/>
                      <a:pt x="19050" y="15240"/>
                    </a:cubicBezTo>
                    <a:cubicBezTo>
                      <a:pt x="22860" y="22860"/>
                      <a:pt x="19050" y="22860"/>
                      <a:pt x="15240" y="22860"/>
                    </a:cubicBezTo>
                    <a:close/>
                  </a:path>
                </a:pathLst>
              </a:custGeom>
              <a:solidFill>
                <a:srgbClr val="C5F5B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66" name="Freeform: Shape 1965">
                <a:extLst>
                  <a:ext uri="{FF2B5EF4-FFF2-40B4-BE49-F238E27FC236}">
                    <a16:creationId xmlns:a16="http://schemas.microsoft.com/office/drawing/2014/main" id="{710BD385-3937-402B-A791-9CCAA4601A62}"/>
                  </a:ext>
                </a:extLst>
              </p:cNvPr>
              <p:cNvSpPr/>
              <p:nvPr/>
            </p:nvSpPr>
            <p:spPr>
              <a:xfrm>
                <a:off x="4888231" y="5372100"/>
                <a:ext cx="23898" cy="15239"/>
              </a:xfrm>
              <a:custGeom>
                <a:avLst/>
                <a:gdLst>
                  <a:gd name="connsiteX0" fmla="*/ 0 w 23898"/>
                  <a:gd name="connsiteY0" fmla="*/ 7620 h 15239"/>
                  <a:gd name="connsiteX1" fmla="*/ 15240 w 23898"/>
                  <a:gd name="connsiteY1" fmla="*/ 0 h 15239"/>
                  <a:gd name="connsiteX2" fmla="*/ 22860 w 23898"/>
                  <a:gd name="connsiteY2" fmla="*/ 7620 h 15239"/>
                  <a:gd name="connsiteX3" fmla="*/ 11430 w 23898"/>
                  <a:gd name="connsiteY3" fmla="*/ 15240 h 15239"/>
                  <a:gd name="connsiteX4" fmla="*/ 0 w 23898"/>
                  <a:gd name="connsiteY4" fmla="*/ 762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98" h="15239">
                    <a:moveTo>
                      <a:pt x="0" y="7620"/>
                    </a:moveTo>
                    <a:cubicBezTo>
                      <a:pt x="3810" y="3810"/>
                      <a:pt x="7620" y="0"/>
                      <a:pt x="15240" y="0"/>
                    </a:cubicBezTo>
                    <a:cubicBezTo>
                      <a:pt x="19050" y="0"/>
                      <a:pt x="26670" y="3810"/>
                      <a:pt x="22860" y="7620"/>
                    </a:cubicBezTo>
                    <a:cubicBezTo>
                      <a:pt x="22860" y="11430"/>
                      <a:pt x="19050" y="15240"/>
                      <a:pt x="11430" y="15240"/>
                    </a:cubicBezTo>
                    <a:cubicBezTo>
                      <a:pt x="3810" y="15240"/>
                      <a:pt x="0" y="15240"/>
                      <a:pt x="0" y="7620"/>
                    </a:cubicBezTo>
                    <a:close/>
                  </a:path>
                </a:pathLst>
              </a:custGeom>
              <a:solidFill>
                <a:srgbClr val="C2F4A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67" name="Freeform: Shape 1966">
                <a:extLst>
                  <a:ext uri="{FF2B5EF4-FFF2-40B4-BE49-F238E27FC236}">
                    <a16:creationId xmlns:a16="http://schemas.microsoft.com/office/drawing/2014/main" id="{AED4F5DE-8C07-3D8E-4340-BF5EBBD58BCA}"/>
                  </a:ext>
                </a:extLst>
              </p:cNvPr>
              <p:cNvSpPr/>
              <p:nvPr/>
            </p:nvSpPr>
            <p:spPr>
              <a:xfrm>
                <a:off x="3875723" y="5457503"/>
                <a:ext cx="21907" cy="21866"/>
              </a:xfrm>
              <a:custGeom>
                <a:avLst/>
                <a:gdLst>
                  <a:gd name="connsiteX0" fmla="*/ 21908 w 21907"/>
                  <a:gd name="connsiteY0" fmla="*/ 6036 h 21866"/>
                  <a:gd name="connsiteX1" fmla="*/ 21908 w 21907"/>
                  <a:gd name="connsiteY1" fmla="*/ 17467 h 21866"/>
                  <a:gd name="connsiteX2" fmla="*/ 2858 w 21907"/>
                  <a:gd name="connsiteY2" fmla="*/ 17467 h 21866"/>
                  <a:gd name="connsiteX3" fmla="*/ 2858 w 21907"/>
                  <a:gd name="connsiteY3" fmla="*/ 6036 h 21866"/>
                  <a:gd name="connsiteX4" fmla="*/ 21908 w 21907"/>
                  <a:gd name="connsiteY4" fmla="*/ 6036 h 218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07" h="21866">
                    <a:moveTo>
                      <a:pt x="21908" y="6036"/>
                    </a:moveTo>
                    <a:cubicBezTo>
                      <a:pt x="21908" y="9847"/>
                      <a:pt x="21908" y="13657"/>
                      <a:pt x="21908" y="17467"/>
                    </a:cubicBezTo>
                    <a:cubicBezTo>
                      <a:pt x="14288" y="25086"/>
                      <a:pt x="10478" y="21277"/>
                      <a:pt x="2858" y="17467"/>
                    </a:cubicBezTo>
                    <a:cubicBezTo>
                      <a:pt x="-953" y="13657"/>
                      <a:pt x="-953" y="9847"/>
                      <a:pt x="2858" y="6036"/>
                    </a:cubicBezTo>
                    <a:cubicBezTo>
                      <a:pt x="10478" y="2227"/>
                      <a:pt x="18097" y="-5393"/>
                      <a:pt x="21908" y="6036"/>
                    </a:cubicBezTo>
                    <a:close/>
                  </a:path>
                </a:pathLst>
              </a:custGeom>
              <a:solidFill>
                <a:srgbClr val="AEF19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68" name="Freeform: Shape 1967">
                <a:extLst>
                  <a:ext uri="{FF2B5EF4-FFF2-40B4-BE49-F238E27FC236}">
                    <a16:creationId xmlns:a16="http://schemas.microsoft.com/office/drawing/2014/main" id="{6478DA74-EBC7-6B3C-5605-43A994BD6CB2}"/>
                  </a:ext>
                </a:extLst>
              </p:cNvPr>
              <p:cNvSpPr/>
              <p:nvPr/>
            </p:nvSpPr>
            <p:spPr>
              <a:xfrm>
                <a:off x="3604260" y="5452110"/>
                <a:ext cx="26670" cy="15239"/>
              </a:xfrm>
              <a:custGeom>
                <a:avLst/>
                <a:gdLst>
                  <a:gd name="connsiteX0" fmla="*/ 15240 w 26670"/>
                  <a:gd name="connsiteY0" fmla="*/ 0 h 15239"/>
                  <a:gd name="connsiteX1" fmla="*/ 26670 w 26670"/>
                  <a:gd name="connsiteY1" fmla="*/ 7620 h 15239"/>
                  <a:gd name="connsiteX2" fmla="*/ 11430 w 26670"/>
                  <a:gd name="connsiteY2" fmla="*/ 15240 h 15239"/>
                  <a:gd name="connsiteX3" fmla="*/ 0 w 26670"/>
                  <a:gd name="connsiteY3" fmla="*/ 7620 h 15239"/>
                  <a:gd name="connsiteX4" fmla="*/ 15240 w 26670"/>
                  <a:gd name="connsiteY4" fmla="*/ 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15239">
                    <a:moveTo>
                      <a:pt x="15240" y="0"/>
                    </a:moveTo>
                    <a:cubicBezTo>
                      <a:pt x="22860" y="0"/>
                      <a:pt x="26670" y="3810"/>
                      <a:pt x="26670" y="7620"/>
                    </a:cubicBezTo>
                    <a:cubicBezTo>
                      <a:pt x="26670" y="15240"/>
                      <a:pt x="19050" y="15240"/>
                      <a:pt x="11430" y="15240"/>
                    </a:cubicBezTo>
                    <a:cubicBezTo>
                      <a:pt x="7620" y="15240"/>
                      <a:pt x="0" y="15240"/>
                      <a:pt x="0" y="7620"/>
                    </a:cubicBezTo>
                    <a:cubicBezTo>
                      <a:pt x="3810" y="3810"/>
                      <a:pt x="7620" y="0"/>
                      <a:pt x="15240" y="0"/>
                    </a:cubicBezTo>
                    <a:close/>
                  </a:path>
                </a:pathLst>
              </a:custGeom>
              <a:solidFill>
                <a:srgbClr val="A6EF8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69" name="Freeform: Shape 1968">
                <a:extLst>
                  <a:ext uri="{FF2B5EF4-FFF2-40B4-BE49-F238E27FC236}">
                    <a16:creationId xmlns:a16="http://schemas.microsoft.com/office/drawing/2014/main" id="{3CCF186B-76C2-9467-3CBA-1F0EAC0FE8CD}"/>
                  </a:ext>
                </a:extLst>
              </p:cNvPr>
              <p:cNvSpPr/>
              <p:nvPr/>
            </p:nvSpPr>
            <p:spPr>
              <a:xfrm>
                <a:off x="4484370" y="5238750"/>
                <a:ext cx="16933" cy="24553"/>
              </a:xfrm>
              <a:custGeom>
                <a:avLst/>
                <a:gdLst>
                  <a:gd name="connsiteX0" fmla="*/ 7620 w 16933"/>
                  <a:gd name="connsiteY0" fmla="*/ 0 h 24553"/>
                  <a:gd name="connsiteX1" fmla="*/ 15240 w 16933"/>
                  <a:gd name="connsiteY1" fmla="*/ 15240 h 24553"/>
                  <a:gd name="connsiteX2" fmla="*/ 15240 w 16933"/>
                  <a:gd name="connsiteY2" fmla="*/ 22860 h 24553"/>
                  <a:gd name="connsiteX3" fmla="*/ 3810 w 16933"/>
                  <a:gd name="connsiteY3" fmla="*/ 22860 h 24553"/>
                  <a:gd name="connsiteX4" fmla="*/ 0 w 16933"/>
                  <a:gd name="connsiteY4" fmla="*/ 15240 h 24553"/>
                  <a:gd name="connsiteX5" fmla="*/ 7620 w 16933"/>
                  <a:gd name="connsiteY5" fmla="*/ 0 h 24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33" h="24553">
                    <a:moveTo>
                      <a:pt x="7620" y="0"/>
                    </a:moveTo>
                    <a:cubicBezTo>
                      <a:pt x="11430" y="7620"/>
                      <a:pt x="11430" y="11430"/>
                      <a:pt x="15240" y="15240"/>
                    </a:cubicBezTo>
                    <a:cubicBezTo>
                      <a:pt x="15240" y="19050"/>
                      <a:pt x="19050" y="22860"/>
                      <a:pt x="15240" y="22860"/>
                    </a:cubicBezTo>
                    <a:cubicBezTo>
                      <a:pt x="11430" y="26670"/>
                      <a:pt x="7620" y="22860"/>
                      <a:pt x="3810" y="22860"/>
                    </a:cubicBezTo>
                    <a:cubicBezTo>
                      <a:pt x="0" y="19050"/>
                      <a:pt x="0" y="19050"/>
                      <a:pt x="0" y="15240"/>
                    </a:cubicBezTo>
                    <a:cubicBezTo>
                      <a:pt x="0" y="11430"/>
                      <a:pt x="3810" y="7620"/>
                      <a:pt x="7620" y="0"/>
                    </a:cubicBezTo>
                    <a:close/>
                  </a:path>
                </a:pathLst>
              </a:custGeom>
              <a:solidFill>
                <a:srgbClr val="C2F4A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70" name="Freeform: Shape 1969">
                <a:extLst>
                  <a:ext uri="{FF2B5EF4-FFF2-40B4-BE49-F238E27FC236}">
                    <a16:creationId xmlns:a16="http://schemas.microsoft.com/office/drawing/2014/main" id="{BAD47D42-5B80-E46B-05E3-61985F54680F}"/>
                  </a:ext>
                </a:extLst>
              </p:cNvPr>
              <p:cNvSpPr/>
              <p:nvPr/>
            </p:nvSpPr>
            <p:spPr>
              <a:xfrm>
                <a:off x="4415791" y="4716780"/>
                <a:ext cx="34290" cy="11429"/>
              </a:xfrm>
              <a:custGeom>
                <a:avLst/>
                <a:gdLst>
                  <a:gd name="connsiteX0" fmla="*/ 0 w 34290"/>
                  <a:gd name="connsiteY0" fmla="*/ 0 h 11429"/>
                  <a:gd name="connsiteX1" fmla="*/ 26670 w 34290"/>
                  <a:gd name="connsiteY1" fmla="*/ 0 h 11429"/>
                  <a:gd name="connsiteX2" fmla="*/ 34290 w 34290"/>
                  <a:gd name="connsiteY2" fmla="*/ 7620 h 11429"/>
                  <a:gd name="connsiteX3" fmla="*/ 26670 w 34290"/>
                  <a:gd name="connsiteY3" fmla="*/ 11430 h 11429"/>
                  <a:gd name="connsiteX4" fmla="*/ 0 w 34290"/>
                  <a:gd name="connsiteY4" fmla="*/ 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11429">
                    <a:moveTo>
                      <a:pt x="0" y="0"/>
                    </a:moveTo>
                    <a:cubicBezTo>
                      <a:pt x="11430" y="0"/>
                      <a:pt x="19050" y="0"/>
                      <a:pt x="26670" y="0"/>
                    </a:cubicBezTo>
                    <a:cubicBezTo>
                      <a:pt x="30480" y="0"/>
                      <a:pt x="34290" y="3810"/>
                      <a:pt x="34290" y="7620"/>
                    </a:cubicBezTo>
                    <a:cubicBezTo>
                      <a:pt x="34290" y="11430"/>
                      <a:pt x="30480" y="11430"/>
                      <a:pt x="26670" y="11430"/>
                    </a:cubicBezTo>
                    <a:cubicBezTo>
                      <a:pt x="19050" y="11430"/>
                      <a:pt x="7620" y="11430"/>
                      <a:pt x="0" y="0"/>
                    </a:cubicBezTo>
                    <a:close/>
                  </a:path>
                </a:pathLst>
              </a:custGeom>
              <a:solidFill>
                <a:srgbClr val="B8F3A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71" name="Freeform: Shape 1970">
                <a:extLst>
                  <a:ext uri="{FF2B5EF4-FFF2-40B4-BE49-F238E27FC236}">
                    <a16:creationId xmlns:a16="http://schemas.microsoft.com/office/drawing/2014/main" id="{A6911C9C-32DE-9BA3-9C6F-BDA5068BBD11}"/>
                  </a:ext>
                </a:extLst>
              </p:cNvPr>
              <p:cNvSpPr/>
              <p:nvPr/>
            </p:nvSpPr>
            <p:spPr>
              <a:xfrm>
                <a:off x="6770370" y="5368289"/>
                <a:ext cx="22860" cy="15240"/>
              </a:xfrm>
              <a:custGeom>
                <a:avLst/>
                <a:gdLst>
                  <a:gd name="connsiteX0" fmla="*/ 7620 w 22860"/>
                  <a:gd name="connsiteY0" fmla="*/ 15240 h 15240"/>
                  <a:gd name="connsiteX1" fmla="*/ 0 w 22860"/>
                  <a:gd name="connsiteY1" fmla="*/ 7620 h 15240"/>
                  <a:gd name="connsiteX2" fmla="*/ 15240 w 22860"/>
                  <a:gd name="connsiteY2" fmla="*/ 0 h 15240"/>
                  <a:gd name="connsiteX3" fmla="*/ 22860 w 22860"/>
                  <a:gd name="connsiteY3" fmla="*/ 7620 h 15240"/>
                  <a:gd name="connsiteX4" fmla="*/ 7620 w 22860"/>
                  <a:gd name="connsiteY4" fmla="*/ 1524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15240">
                    <a:moveTo>
                      <a:pt x="7620" y="15240"/>
                    </a:moveTo>
                    <a:cubicBezTo>
                      <a:pt x="0" y="15240"/>
                      <a:pt x="0" y="11430"/>
                      <a:pt x="0" y="7620"/>
                    </a:cubicBezTo>
                    <a:cubicBezTo>
                      <a:pt x="0" y="0"/>
                      <a:pt x="7620" y="0"/>
                      <a:pt x="15240" y="0"/>
                    </a:cubicBezTo>
                    <a:cubicBezTo>
                      <a:pt x="19050" y="0"/>
                      <a:pt x="22860" y="3810"/>
                      <a:pt x="22860" y="7620"/>
                    </a:cubicBezTo>
                    <a:cubicBezTo>
                      <a:pt x="19050" y="11430"/>
                      <a:pt x="15240" y="15240"/>
                      <a:pt x="7620" y="15240"/>
                    </a:cubicBezTo>
                    <a:close/>
                  </a:path>
                </a:pathLst>
              </a:custGeom>
              <a:solidFill>
                <a:srgbClr val="AAF08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72" name="Freeform: Shape 1971">
                <a:extLst>
                  <a:ext uri="{FF2B5EF4-FFF2-40B4-BE49-F238E27FC236}">
                    <a16:creationId xmlns:a16="http://schemas.microsoft.com/office/drawing/2014/main" id="{85ADD40F-201E-1D64-6D6D-5AAABCA4778B}"/>
                  </a:ext>
                </a:extLst>
              </p:cNvPr>
              <p:cNvSpPr/>
              <p:nvPr/>
            </p:nvSpPr>
            <p:spPr>
              <a:xfrm>
                <a:off x="8625840" y="4629150"/>
                <a:ext cx="18097" cy="22859"/>
              </a:xfrm>
              <a:custGeom>
                <a:avLst/>
                <a:gdLst>
                  <a:gd name="connsiteX0" fmla="*/ 15240 w 18097"/>
                  <a:gd name="connsiteY0" fmla="*/ 22860 h 22859"/>
                  <a:gd name="connsiteX1" fmla="*/ 0 w 18097"/>
                  <a:gd name="connsiteY1" fmla="*/ 7620 h 22859"/>
                  <a:gd name="connsiteX2" fmla="*/ 7620 w 18097"/>
                  <a:gd name="connsiteY2" fmla="*/ 0 h 22859"/>
                  <a:gd name="connsiteX3" fmla="*/ 15240 w 18097"/>
                  <a:gd name="connsiteY3" fmla="*/ 7620 h 22859"/>
                  <a:gd name="connsiteX4" fmla="*/ 15240 w 18097"/>
                  <a:gd name="connsiteY4" fmla="*/ 2286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7" h="22859">
                    <a:moveTo>
                      <a:pt x="15240" y="22860"/>
                    </a:moveTo>
                    <a:cubicBezTo>
                      <a:pt x="3810" y="19050"/>
                      <a:pt x="3810" y="11430"/>
                      <a:pt x="0" y="7620"/>
                    </a:cubicBezTo>
                    <a:cubicBezTo>
                      <a:pt x="0" y="3810"/>
                      <a:pt x="3810" y="0"/>
                      <a:pt x="7620" y="0"/>
                    </a:cubicBezTo>
                    <a:cubicBezTo>
                      <a:pt x="15240" y="0"/>
                      <a:pt x="19050" y="3810"/>
                      <a:pt x="15240" y="7620"/>
                    </a:cubicBezTo>
                    <a:cubicBezTo>
                      <a:pt x="19050" y="11430"/>
                      <a:pt x="19050" y="15240"/>
                      <a:pt x="15240" y="22860"/>
                    </a:cubicBezTo>
                    <a:close/>
                  </a:path>
                </a:pathLst>
              </a:custGeom>
              <a:solidFill>
                <a:srgbClr val="C2F4A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73" name="Freeform: Shape 1972">
                <a:extLst>
                  <a:ext uri="{FF2B5EF4-FFF2-40B4-BE49-F238E27FC236}">
                    <a16:creationId xmlns:a16="http://schemas.microsoft.com/office/drawing/2014/main" id="{585C076A-AF49-6C78-A60A-1ABF0C9F1A67}"/>
                  </a:ext>
                </a:extLst>
              </p:cNvPr>
              <p:cNvSpPr/>
              <p:nvPr/>
            </p:nvSpPr>
            <p:spPr>
              <a:xfrm>
                <a:off x="7280911" y="4682490"/>
                <a:ext cx="22859" cy="22859"/>
              </a:xfrm>
              <a:custGeom>
                <a:avLst/>
                <a:gdLst>
                  <a:gd name="connsiteX0" fmla="*/ 11430 w 22859"/>
                  <a:gd name="connsiteY0" fmla="*/ 22860 h 22859"/>
                  <a:gd name="connsiteX1" fmla="*/ 0 w 22859"/>
                  <a:gd name="connsiteY1" fmla="*/ 11430 h 22859"/>
                  <a:gd name="connsiteX2" fmla="*/ 11430 w 22859"/>
                  <a:gd name="connsiteY2" fmla="*/ 0 h 22859"/>
                  <a:gd name="connsiteX3" fmla="*/ 22860 w 22859"/>
                  <a:gd name="connsiteY3" fmla="*/ 11430 h 22859"/>
                  <a:gd name="connsiteX4" fmla="*/ 11430 w 22859"/>
                  <a:gd name="connsiteY4" fmla="*/ 2286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22859">
                    <a:moveTo>
                      <a:pt x="11430" y="22860"/>
                    </a:moveTo>
                    <a:cubicBezTo>
                      <a:pt x="3810" y="22860"/>
                      <a:pt x="0" y="19050"/>
                      <a:pt x="0" y="11430"/>
                    </a:cubicBezTo>
                    <a:cubicBezTo>
                      <a:pt x="0" y="7620"/>
                      <a:pt x="3810" y="0"/>
                      <a:pt x="11430" y="0"/>
                    </a:cubicBezTo>
                    <a:cubicBezTo>
                      <a:pt x="19050" y="0"/>
                      <a:pt x="22860" y="3810"/>
                      <a:pt x="22860" y="11430"/>
                    </a:cubicBezTo>
                    <a:cubicBezTo>
                      <a:pt x="22860" y="19050"/>
                      <a:pt x="19050" y="22860"/>
                      <a:pt x="11430" y="22860"/>
                    </a:cubicBezTo>
                    <a:close/>
                  </a:path>
                </a:pathLst>
              </a:custGeom>
              <a:solidFill>
                <a:srgbClr val="C8F5B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74" name="Freeform: Shape 1973">
                <a:extLst>
                  <a:ext uri="{FF2B5EF4-FFF2-40B4-BE49-F238E27FC236}">
                    <a16:creationId xmlns:a16="http://schemas.microsoft.com/office/drawing/2014/main" id="{DE6B4A52-0316-5A9F-5901-4B0ED9701A7F}"/>
                  </a:ext>
                </a:extLst>
              </p:cNvPr>
              <p:cNvSpPr/>
              <p:nvPr/>
            </p:nvSpPr>
            <p:spPr>
              <a:xfrm>
                <a:off x="8526781" y="4587240"/>
                <a:ext cx="24437" cy="24438"/>
              </a:xfrm>
              <a:custGeom>
                <a:avLst/>
                <a:gdLst>
                  <a:gd name="connsiteX0" fmla="*/ 0 w 24437"/>
                  <a:gd name="connsiteY0" fmla="*/ 19050 h 24438"/>
                  <a:gd name="connsiteX1" fmla="*/ 15240 w 24437"/>
                  <a:gd name="connsiteY1" fmla="*/ 0 h 24438"/>
                  <a:gd name="connsiteX2" fmla="*/ 19050 w 24437"/>
                  <a:gd name="connsiteY2" fmla="*/ 11430 h 24438"/>
                  <a:gd name="connsiteX3" fmla="*/ 22860 w 24437"/>
                  <a:gd name="connsiteY3" fmla="*/ 22860 h 24438"/>
                  <a:gd name="connsiteX4" fmla="*/ 7620 w 24437"/>
                  <a:gd name="connsiteY4" fmla="*/ 19050 h 24438"/>
                  <a:gd name="connsiteX5" fmla="*/ 0 w 24437"/>
                  <a:gd name="connsiteY5" fmla="*/ 19050 h 24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37" h="24438">
                    <a:moveTo>
                      <a:pt x="0" y="19050"/>
                    </a:moveTo>
                    <a:cubicBezTo>
                      <a:pt x="0" y="11430"/>
                      <a:pt x="7620" y="3810"/>
                      <a:pt x="15240" y="0"/>
                    </a:cubicBezTo>
                    <a:cubicBezTo>
                      <a:pt x="15240" y="3810"/>
                      <a:pt x="15240" y="7620"/>
                      <a:pt x="19050" y="11430"/>
                    </a:cubicBezTo>
                    <a:cubicBezTo>
                      <a:pt x="22860" y="15240"/>
                      <a:pt x="26670" y="19050"/>
                      <a:pt x="22860" y="22860"/>
                    </a:cubicBezTo>
                    <a:cubicBezTo>
                      <a:pt x="19050" y="26670"/>
                      <a:pt x="11430" y="22860"/>
                      <a:pt x="7620" y="19050"/>
                    </a:cubicBezTo>
                    <a:cubicBezTo>
                      <a:pt x="7620" y="19050"/>
                      <a:pt x="3810" y="19050"/>
                      <a:pt x="0" y="19050"/>
                    </a:cubicBezTo>
                    <a:close/>
                  </a:path>
                </a:pathLst>
              </a:custGeom>
              <a:solidFill>
                <a:srgbClr val="CEF6B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75" name="Freeform: Shape 1974">
                <a:extLst>
                  <a:ext uri="{FF2B5EF4-FFF2-40B4-BE49-F238E27FC236}">
                    <a16:creationId xmlns:a16="http://schemas.microsoft.com/office/drawing/2014/main" id="{0CDF2E5E-C209-9EEC-6943-80A502DBBA69}"/>
                  </a:ext>
                </a:extLst>
              </p:cNvPr>
              <p:cNvSpPr/>
              <p:nvPr/>
            </p:nvSpPr>
            <p:spPr>
              <a:xfrm>
                <a:off x="3341370" y="5360669"/>
                <a:ext cx="26670" cy="19050"/>
              </a:xfrm>
              <a:custGeom>
                <a:avLst/>
                <a:gdLst>
                  <a:gd name="connsiteX0" fmla="*/ 26670 w 26670"/>
                  <a:gd name="connsiteY0" fmla="*/ 7620 h 19050"/>
                  <a:gd name="connsiteX1" fmla="*/ 7620 w 26670"/>
                  <a:gd name="connsiteY1" fmla="*/ 19050 h 19050"/>
                  <a:gd name="connsiteX2" fmla="*/ 0 w 26670"/>
                  <a:gd name="connsiteY2" fmla="*/ 11430 h 19050"/>
                  <a:gd name="connsiteX3" fmla="*/ 15240 w 26670"/>
                  <a:gd name="connsiteY3" fmla="*/ 0 h 19050"/>
                  <a:gd name="connsiteX4" fmla="*/ 26670 w 26670"/>
                  <a:gd name="connsiteY4" fmla="*/ 762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19050">
                    <a:moveTo>
                      <a:pt x="26670" y="7620"/>
                    </a:moveTo>
                    <a:cubicBezTo>
                      <a:pt x="22860" y="11430"/>
                      <a:pt x="15240" y="19050"/>
                      <a:pt x="7620" y="19050"/>
                    </a:cubicBezTo>
                    <a:cubicBezTo>
                      <a:pt x="3810" y="19050"/>
                      <a:pt x="0" y="15240"/>
                      <a:pt x="0" y="11430"/>
                    </a:cubicBezTo>
                    <a:cubicBezTo>
                      <a:pt x="0" y="3810"/>
                      <a:pt x="7620" y="0"/>
                      <a:pt x="15240" y="0"/>
                    </a:cubicBezTo>
                    <a:cubicBezTo>
                      <a:pt x="19050" y="0"/>
                      <a:pt x="22860" y="0"/>
                      <a:pt x="26670" y="7620"/>
                    </a:cubicBezTo>
                    <a:close/>
                  </a:path>
                </a:pathLst>
              </a:custGeom>
              <a:solidFill>
                <a:srgbClr val="A2EF8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76" name="Freeform: Shape 1975">
                <a:extLst>
                  <a:ext uri="{FF2B5EF4-FFF2-40B4-BE49-F238E27FC236}">
                    <a16:creationId xmlns:a16="http://schemas.microsoft.com/office/drawing/2014/main" id="{5A2621BE-8AC3-8588-1B83-0B3335761901}"/>
                  </a:ext>
                </a:extLst>
              </p:cNvPr>
              <p:cNvSpPr/>
              <p:nvPr/>
            </p:nvSpPr>
            <p:spPr>
              <a:xfrm>
                <a:off x="6488431" y="4522469"/>
                <a:ext cx="24354" cy="15240"/>
              </a:xfrm>
              <a:custGeom>
                <a:avLst/>
                <a:gdLst>
                  <a:gd name="connsiteX0" fmla="*/ 15240 w 24354"/>
                  <a:gd name="connsiteY0" fmla="*/ 0 h 15240"/>
                  <a:gd name="connsiteX1" fmla="*/ 22860 w 24354"/>
                  <a:gd name="connsiteY1" fmla="*/ 7620 h 15240"/>
                  <a:gd name="connsiteX2" fmla="*/ 7620 w 24354"/>
                  <a:gd name="connsiteY2" fmla="*/ 15240 h 15240"/>
                  <a:gd name="connsiteX3" fmla="*/ 0 w 24354"/>
                  <a:gd name="connsiteY3" fmla="*/ 7620 h 15240"/>
                  <a:gd name="connsiteX4" fmla="*/ 15240 w 24354"/>
                  <a:gd name="connsiteY4" fmla="*/ 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54" h="15240">
                    <a:moveTo>
                      <a:pt x="15240" y="0"/>
                    </a:moveTo>
                    <a:cubicBezTo>
                      <a:pt x="22860" y="0"/>
                      <a:pt x="26670" y="3810"/>
                      <a:pt x="22860" y="7620"/>
                    </a:cubicBezTo>
                    <a:cubicBezTo>
                      <a:pt x="22860" y="15240"/>
                      <a:pt x="15240" y="15240"/>
                      <a:pt x="7620" y="15240"/>
                    </a:cubicBezTo>
                    <a:cubicBezTo>
                      <a:pt x="0" y="15240"/>
                      <a:pt x="0" y="11430"/>
                      <a:pt x="0" y="7620"/>
                    </a:cubicBezTo>
                    <a:cubicBezTo>
                      <a:pt x="0" y="3810"/>
                      <a:pt x="7620" y="0"/>
                      <a:pt x="15240" y="0"/>
                    </a:cubicBezTo>
                    <a:close/>
                  </a:path>
                </a:pathLst>
              </a:custGeom>
              <a:solidFill>
                <a:srgbClr val="AFF19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77" name="Freeform: Shape 1976">
                <a:extLst>
                  <a:ext uri="{FF2B5EF4-FFF2-40B4-BE49-F238E27FC236}">
                    <a16:creationId xmlns:a16="http://schemas.microsoft.com/office/drawing/2014/main" id="{88F5D660-1FB1-D57C-77A4-10F519474A96}"/>
                  </a:ext>
                </a:extLst>
              </p:cNvPr>
              <p:cNvSpPr/>
              <p:nvPr/>
            </p:nvSpPr>
            <p:spPr>
              <a:xfrm>
                <a:off x="4080510" y="4400550"/>
                <a:ext cx="22859" cy="19050"/>
              </a:xfrm>
              <a:custGeom>
                <a:avLst/>
                <a:gdLst>
                  <a:gd name="connsiteX0" fmla="*/ 0 w 22859"/>
                  <a:gd name="connsiteY0" fmla="*/ 11430 h 19050"/>
                  <a:gd name="connsiteX1" fmla="*/ 11430 w 22859"/>
                  <a:gd name="connsiteY1" fmla="*/ 0 h 19050"/>
                  <a:gd name="connsiteX2" fmla="*/ 22860 w 22859"/>
                  <a:gd name="connsiteY2" fmla="*/ 11430 h 19050"/>
                  <a:gd name="connsiteX3" fmla="*/ 11430 w 22859"/>
                  <a:gd name="connsiteY3" fmla="*/ 19050 h 19050"/>
                  <a:gd name="connsiteX4" fmla="*/ 0 w 22859"/>
                  <a:gd name="connsiteY4" fmla="*/ 1143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19050">
                    <a:moveTo>
                      <a:pt x="0" y="11430"/>
                    </a:moveTo>
                    <a:cubicBezTo>
                      <a:pt x="0" y="3810"/>
                      <a:pt x="3810" y="0"/>
                      <a:pt x="11430" y="0"/>
                    </a:cubicBezTo>
                    <a:cubicBezTo>
                      <a:pt x="19050" y="0"/>
                      <a:pt x="22860" y="3810"/>
                      <a:pt x="22860" y="11430"/>
                    </a:cubicBezTo>
                    <a:cubicBezTo>
                      <a:pt x="22860" y="15240"/>
                      <a:pt x="19050" y="19050"/>
                      <a:pt x="11430" y="19050"/>
                    </a:cubicBezTo>
                    <a:cubicBezTo>
                      <a:pt x="3810" y="19050"/>
                      <a:pt x="0" y="19050"/>
                      <a:pt x="0" y="11430"/>
                    </a:cubicBezTo>
                    <a:close/>
                  </a:path>
                </a:pathLst>
              </a:custGeom>
              <a:solidFill>
                <a:srgbClr val="84E95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78" name="Freeform: Shape 1977">
                <a:extLst>
                  <a:ext uri="{FF2B5EF4-FFF2-40B4-BE49-F238E27FC236}">
                    <a16:creationId xmlns:a16="http://schemas.microsoft.com/office/drawing/2014/main" id="{D3D12149-FEAF-CAD2-794E-426FA2E9D451}"/>
                  </a:ext>
                </a:extLst>
              </p:cNvPr>
              <p:cNvSpPr/>
              <p:nvPr/>
            </p:nvSpPr>
            <p:spPr>
              <a:xfrm>
                <a:off x="3017520" y="5295900"/>
                <a:ext cx="19050" cy="19050"/>
              </a:xfrm>
              <a:custGeom>
                <a:avLst/>
                <a:gdLst>
                  <a:gd name="connsiteX0" fmla="*/ 7620 w 19050"/>
                  <a:gd name="connsiteY0" fmla="*/ 0 h 19050"/>
                  <a:gd name="connsiteX1" fmla="*/ 19050 w 19050"/>
                  <a:gd name="connsiteY1" fmla="*/ 11430 h 19050"/>
                  <a:gd name="connsiteX2" fmla="*/ 11430 w 19050"/>
                  <a:gd name="connsiteY2" fmla="*/ 19050 h 19050"/>
                  <a:gd name="connsiteX3" fmla="*/ 0 w 19050"/>
                  <a:gd name="connsiteY3" fmla="*/ 7620 h 19050"/>
                  <a:gd name="connsiteX4" fmla="*/ 7620 w 19050"/>
                  <a:gd name="connsiteY4" fmla="*/ 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7620" y="0"/>
                    </a:moveTo>
                    <a:cubicBezTo>
                      <a:pt x="15240" y="0"/>
                      <a:pt x="19050" y="3810"/>
                      <a:pt x="19050" y="11430"/>
                    </a:cubicBezTo>
                    <a:cubicBezTo>
                      <a:pt x="19050" y="15240"/>
                      <a:pt x="15240" y="19050"/>
                      <a:pt x="11430" y="19050"/>
                    </a:cubicBezTo>
                    <a:cubicBezTo>
                      <a:pt x="3810" y="19050"/>
                      <a:pt x="0" y="11430"/>
                      <a:pt x="0" y="7620"/>
                    </a:cubicBezTo>
                    <a:cubicBezTo>
                      <a:pt x="0" y="3810"/>
                      <a:pt x="0" y="0"/>
                      <a:pt x="7620" y="0"/>
                    </a:cubicBezTo>
                    <a:close/>
                  </a:path>
                </a:pathLst>
              </a:custGeom>
              <a:solidFill>
                <a:srgbClr val="9BED7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79" name="Freeform: Shape 1978">
                <a:extLst>
                  <a:ext uri="{FF2B5EF4-FFF2-40B4-BE49-F238E27FC236}">
                    <a16:creationId xmlns:a16="http://schemas.microsoft.com/office/drawing/2014/main" id="{F70C7B77-F400-74AA-2196-042557BAB5A4}"/>
                  </a:ext>
                </a:extLst>
              </p:cNvPr>
              <p:cNvSpPr/>
              <p:nvPr/>
            </p:nvSpPr>
            <p:spPr>
              <a:xfrm>
                <a:off x="5595312" y="5328611"/>
                <a:ext cx="35868" cy="13960"/>
              </a:xfrm>
              <a:custGeom>
                <a:avLst/>
                <a:gdLst>
                  <a:gd name="connsiteX0" fmla="*/ 35868 w 35868"/>
                  <a:gd name="connsiteY0" fmla="*/ 9198 h 13960"/>
                  <a:gd name="connsiteX1" fmla="*/ 5388 w 35868"/>
                  <a:gd name="connsiteY1" fmla="*/ 13008 h 13960"/>
                  <a:gd name="connsiteX2" fmla="*/ 1578 w 35868"/>
                  <a:gd name="connsiteY2" fmla="*/ 5388 h 13960"/>
                  <a:gd name="connsiteX3" fmla="*/ 9198 w 35868"/>
                  <a:gd name="connsiteY3" fmla="*/ 1578 h 13960"/>
                  <a:gd name="connsiteX4" fmla="*/ 35868 w 35868"/>
                  <a:gd name="connsiteY4" fmla="*/ 9198 h 13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868" h="13960">
                    <a:moveTo>
                      <a:pt x="35868" y="9198"/>
                    </a:moveTo>
                    <a:cubicBezTo>
                      <a:pt x="24438" y="16818"/>
                      <a:pt x="16818" y="13008"/>
                      <a:pt x="5388" y="13008"/>
                    </a:cubicBezTo>
                    <a:cubicBezTo>
                      <a:pt x="1578" y="13008"/>
                      <a:pt x="-2232" y="9198"/>
                      <a:pt x="1578" y="5388"/>
                    </a:cubicBezTo>
                    <a:cubicBezTo>
                      <a:pt x="1578" y="1578"/>
                      <a:pt x="9198" y="-2232"/>
                      <a:pt x="9198" y="1578"/>
                    </a:cubicBezTo>
                    <a:cubicBezTo>
                      <a:pt x="16818" y="5388"/>
                      <a:pt x="28248" y="5388"/>
                      <a:pt x="35868" y="9198"/>
                    </a:cubicBezTo>
                    <a:close/>
                  </a:path>
                </a:pathLst>
              </a:custGeom>
              <a:solidFill>
                <a:srgbClr val="BFF4A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80" name="Freeform: Shape 1979">
                <a:extLst>
                  <a:ext uri="{FF2B5EF4-FFF2-40B4-BE49-F238E27FC236}">
                    <a16:creationId xmlns:a16="http://schemas.microsoft.com/office/drawing/2014/main" id="{CEAE9F3D-4759-4367-62CC-3A8A9B90E4C7}"/>
                  </a:ext>
                </a:extLst>
              </p:cNvPr>
              <p:cNvSpPr/>
              <p:nvPr/>
            </p:nvSpPr>
            <p:spPr>
              <a:xfrm>
                <a:off x="5650231" y="3912869"/>
                <a:ext cx="22859" cy="19050"/>
              </a:xfrm>
              <a:custGeom>
                <a:avLst/>
                <a:gdLst>
                  <a:gd name="connsiteX0" fmla="*/ 0 w 22859"/>
                  <a:gd name="connsiteY0" fmla="*/ 7620 h 19050"/>
                  <a:gd name="connsiteX1" fmla="*/ 7620 w 22859"/>
                  <a:gd name="connsiteY1" fmla="*/ 0 h 19050"/>
                  <a:gd name="connsiteX2" fmla="*/ 22860 w 22859"/>
                  <a:gd name="connsiteY2" fmla="*/ 15240 h 19050"/>
                  <a:gd name="connsiteX3" fmla="*/ 15240 w 22859"/>
                  <a:gd name="connsiteY3" fmla="*/ 19050 h 19050"/>
                  <a:gd name="connsiteX4" fmla="*/ 0 w 22859"/>
                  <a:gd name="connsiteY4" fmla="*/ 762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19050">
                    <a:moveTo>
                      <a:pt x="0" y="7620"/>
                    </a:moveTo>
                    <a:cubicBezTo>
                      <a:pt x="0" y="3810"/>
                      <a:pt x="3810" y="0"/>
                      <a:pt x="7620" y="0"/>
                    </a:cubicBezTo>
                    <a:cubicBezTo>
                      <a:pt x="15240" y="0"/>
                      <a:pt x="22860" y="7620"/>
                      <a:pt x="22860" y="15240"/>
                    </a:cubicBezTo>
                    <a:cubicBezTo>
                      <a:pt x="22860" y="19050"/>
                      <a:pt x="19050" y="19050"/>
                      <a:pt x="15240" y="19050"/>
                    </a:cubicBezTo>
                    <a:cubicBezTo>
                      <a:pt x="11430" y="19050"/>
                      <a:pt x="3810" y="15240"/>
                      <a:pt x="0" y="7620"/>
                    </a:cubicBezTo>
                    <a:close/>
                  </a:path>
                </a:pathLst>
              </a:custGeom>
              <a:solidFill>
                <a:srgbClr val="ADF19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81" name="Freeform: Shape 1980">
                <a:extLst>
                  <a:ext uri="{FF2B5EF4-FFF2-40B4-BE49-F238E27FC236}">
                    <a16:creationId xmlns:a16="http://schemas.microsoft.com/office/drawing/2014/main" id="{1FF65D1A-25F5-ED1C-57BF-A181CD081877}"/>
                  </a:ext>
                </a:extLst>
              </p:cNvPr>
              <p:cNvSpPr/>
              <p:nvPr/>
            </p:nvSpPr>
            <p:spPr>
              <a:xfrm>
                <a:off x="8530590" y="4217669"/>
                <a:ext cx="22860" cy="19050"/>
              </a:xfrm>
              <a:custGeom>
                <a:avLst/>
                <a:gdLst>
                  <a:gd name="connsiteX0" fmla="*/ 0 w 22860"/>
                  <a:gd name="connsiteY0" fmla="*/ 7620 h 19050"/>
                  <a:gd name="connsiteX1" fmla="*/ 15240 w 22860"/>
                  <a:gd name="connsiteY1" fmla="*/ 0 h 19050"/>
                  <a:gd name="connsiteX2" fmla="*/ 22860 w 22860"/>
                  <a:gd name="connsiteY2" fmla="*/ 7620 h 19050"/>
                  <a:gd name="connsiteX3" fmla="*/ 7620 w 22860"/>
                  <a:gd name="connsiteY3" fmla="*/ 19050 h 19050"/>
                  <a:gd name="connsiteX4" fmla="*/ 0 w 22860"/>
                  <a:gd name="connsiteY4" fmla="*/ 762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19050">
                    <a:moveTo>
                      <a:pt x="0" y="7620"/>
                    </a:moveTo>
                    <a:cubicBezTo>
                      <a:pt x="0" y="0"/>
                      <a:pt x="7620" y="0"/>
                      <a:pt x="15240" y="0"/>
                    </a:cubicBezTo>
                    <a:cubicBezTo>
                      <a:pt x="19050" y="0"/>
                      <a:pt x="22860" y="3810"/>
                      <a:pt x="22860" y="7620"/>
                    </a:cubicBezTo>
                    <a:cubicBezTo>
                      <a:pt x="22860" y="15240"/>
                      <a:pt x="15240" y="19050"/>
                      <a:pt x="7620" y="19050"/>
                    </a:cubicBezTo>
                    <a:cubicBezTo>
                      <a:pt x="3810" y="11430"/>
                      <a:pt x="0" y="11430"/>
                      <a:pt x="0" y="7620"/>
                    </a:cubicBezTo>
                    <a:close/>
                  </a:path>
                </a:pathLst>
              </a:custGeom>
              <a:solidFill>
                <a:srgbClr val="BBF3A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82" name="Freeform: Shape 1981">
                <a:extLst>
                  <a:ext uri="{FF2B5EF4-FFF2-40B4-BE49-F238E27FC236}">
                    <a16:creationId xmlns:a16="http://schemas.microsoft.com/office/drawing/2014/main" id="{866A7E2F-BB37-8D1C-8396-F4EC1B9AC711}"/>
                  </a:ext>
                </a:extLst>
              </p:cNvPr>
              <p:cNvSpPr/>
              <p:nvPr/>
            </p:nvSpPr>
            <p:spPr>
              <a:xfrm>
                <a:off x="5538788" y="5528310"/>
                <a:ext cx="20002" cy="20088"/>
              </a:xfrm>
              <a:custGeom>
                <a:avLst/>
                <a:gdLst>
                  <a:gd name="connsiteX0" fmla="*/ 952 w 20002"/>
                  <a:gd name="connsiteY0" fmla="*/ 11430 h 20088"/>
                  <a:gd name="connsiteX1" fmla="*/ 12382 w 20002"/>
                  <a:gd name="connsiteY1" fmla="*/ 0 h 20088"/>
                  <a:gd name="connsiteX2" fmla="*/ 20002 w 20002"/>
                  <a:gd name="connsiteY2" fmla="*/ 7620 h 20088"/>
                  <a:gd name="connsiteX3" fmla="*/ 4763 w 20002"/>
                  <a:gd name="connsiteY3" fmla="*/ 19050 h 20088"/>
                  <a:gd name="connsiteX4" fmla="*/ 952 w 20002"/>
                  <a:gd name="connsiteY4" fmla="*/ 11430 h 20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02" h="20088">
                    <a:moveTo>
                      <a:pt x="952" y="11430"/>
                    </a:moveTo>
                    <a:cubicBezTo>
                      <a:pt x="952" y="3810"/>
                      <a:pt x="4763" y="0"/>
                      <a:pt x="12382" y="0"/>
                    </a:cubicBezTo>
                    <a:cubicBezTo>
                      <a:pt x="16193" y="0"/>
                      <a:pt x="20002" y="3810"/>
                      <a:pt x="20002" y="7620"/>
                    </a:cubicBezTo>
                    <a:cubicBezTo>
                      <a:pt x="20002" y="11430"/>
                      <a:pt x="12382" y="19050"/>
                      <a:pt x="4763" y="19050"/>
                    </a:cubicBezTo>
                    <a:cubicBezTo>
                      <a:pt x="-2857" y="22860"/>
                      <a:pt x="952" y="15240"/>
                      <a:pt x="952" y="11430"/>
                    </a:cubicBezTo>
                    <a:close/>
                  </a:path>
                </a:pathLst>
              </a:custGeom>
              <a:solidFill>
                <a:srgbClr val="A2EF8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83" name="Freeform: Shape 1982">
                <a:extLst>
                  <a:ext uri="{FF2B5EF4-FFF2-40B4-BE49-F238E27FC236}">
                    <a16:creationId xmlns:a16="http://schemas.microsoft.com/office/drawing/2014/main" id="{DD99701F-85F5-E29C-0193-127B9C26582A}"/>
                  </a:ext>
                </a:extLst>
              </p:cNvPr>
              <p:cNvSpPr/>
              <p:nvPr/>
            </p:nvSpPr>
            <p:spPr>
              <a:xfrm>
                <a:off x="4922520" y="4823459"/>
                <a:ext cx="22860" cy="16734"/>
              </a:xfrm>
              <a:custGeom>
                <a:avLst/>
                <a:gdLst>
                  <a:gd name="connsiteX0" fmla="*/ 0 w 22860"/>
                  <a:gd name="connsiteY0" fmla="*/ 7620 h 16734"/>
                  <a:gd name="connsiteX1" fmla="*/ 15240 w 22860"/>
                  <a:gd name="connsiteY1" fmla="*/ 0 h 16734"/>
                  <a:gd name="connsiteX2" fmla="*/ 22860 w 22860"/>
                  <a:gd name="connsiteY2" fmla="*/ 7620 h 16734"/>
                  <a:gd name="connsiteX3" fmla="*/ 11430 w 22860"/>
                  <a:gd name="connsiteY3" fmla="*/ 15240 h 16734"/>
                  <a:gd name="connsiteX4" fmla="*/ 0 w 22860"/>
                  <a:gd name="connsiteY4" fmla="*/ 7620 h 16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16734">
                    <a:moveTo>
                      <a:pt x="0" y="7620"/>
                    </a:moveTo>
                    <a:cubicBezTo>
                      <a:pt x="3810" y="3810"/>
                      <a:pt x="11430" y="0"/>
                      <a:pt x="15240" y="0"/>
                    </a:cubicBezTo>
                    <a:cubicBezTo>
                      <a:pt x="22860" y="0"/>
                      <a:pt x="22860" y="3810"/>
                      <a:pt x="22860" y="7620"/>
                    </a:cubicBezTo>
                    <a:cubicBezTo>
                      <a:pt x="22860" y="11430"/>
                      <a:pt x="15240" y="15240"/>
                      <a:pt x="11430" y="15240"/>
                    </a:cubicBezTo>
                    <a:cubicBezTo>
                      <a:pt x="3810" y="19050"/>
                      <a:pt x="0" y="15240"/>
                      <a:pt x="0" y="7620"/>
                    </a:cubicBezTo>
                    <a:close/>
                  </a:path>
                </a:pathLst>
              </a:custGeom>
              <a:solidFill>
                <a:srgbClr val="AAF09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84" name="Freeform: Shape 1983">
                <a:extLst>
                  <a:ext uri="{FF2B5EF4-FFF2-40B4-BE49-F238E27FC236}">
                    <a16:creationId xmlns:a16="http://schemas.microsoft.com/office/drawing/2014/main" id="{B677A6A8-041B-71B3-51FE-15A209020E77}"/>
                  </a:ext>
                </a:extLst>
              </p:cNvPr>
              <p:cNvSpPr/>
              <p:nvPr/>
            </p:nvSpPr>
            <p:spPr>
              <a:xfrm>
                <a:off x="6785611" y="5276850"/>
                <a:ext cx="20544" cy="15239"/>
              </a:xfrm>
              <a:custGeom>
                <a:avLst/>
                <a:gdLst>
                  <a:gd name="connsiteX0" fmla="*/ 11430 w 20544"/>
                  <a:gd name="connsiteY0" fmla="*/ 0 h 15239"/>
                  <a:gd name="connsiteX1" fmla="*/ 19050 w 20544"/>
                  <a:gd name="connsiteY1" fmla="*/ 7620 h 15239"/>
                  <a:gd name="connsiteX2" fmla="*/ 7620 w 20544"/>
                  <a:gd name="connsiteY2" fmla="*/ 15240 h 15239"/>
                  <a:gd name="connsiteX3" fmla="*/ 0 w 20544"/>
                  <a:gd name="connsiteY3" fmla="*/ 7620 h 15239"/>
                  <a:gd name="connsiteX4" fmla="*/ 11430 w 20544"/>
                  <a:gd name="connsiteY4" fmla="*/ 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4" h="15239">
                    <a:moveTo>
                      <a:pt x="11430" y="0"/>
                    </a:moveTo>
                    <a:cubicBezTo>
                      <a:pt x="19050" y="0"/>
                      <a:pt x="22860" y="3810"/>
                      <a:pt x="19050" y="7620"/>
                    </a:cubicBezTo>
                    <a:cubicBezTo>
                      <a:pt x="19050" y="11430"/>
                      <a:pt x="11430" y="15240"/>
                      <a:pt x="7620" y="15240"/>
                    </a:cubicBezTo>
                    <a:cubicBezTo>
                      <a:pt x="0" y="15240"/>
                      <a:pt x="0" y="11430"/>
                      <a:pt x="0" y="7620"/>
                    </a:cubicBezTo>
                    <a:cubicBezTo>
                      <a:pt x="0" y="0"/>
                      <a:pt x="3810" y="0"/>
                      <a:pt x="11430" y="0"/>
                    </a:cubicBezTo>
                    <a:close/>
                  </a:path>
                </a:pathLst>
              </a:custGeom>
              <a:solidFill>
                <a:srgbClr val="BEF4A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85" name="Freeform: Shape 1984">
                <a:extLst>
                  <a:ext uri="{FF2B5EF4-FFF2-40B4-BE49-F238E27FC236}">
                    <a16:creationId xmlns:a16="http://schemas.microsoft.com/office/drawing/2014/main" id="{2F003F68-AE3E-9B94-5021-C5F1A999B285}"/>
                  </a:ext>
                </a:extLst>
              </p:cNvPr>
              <p:cNvSpPr/>
              <p:nvPr/>
            </p:nvSpPr>
            <p:spPr>
              <a:xfrm>
                <a:off x="8429952" y="4679632"/>
                <a:ext cx="24437" cy="20954"/>
              </a:xfrm>
              <a:custGeom>
                <a:avLst/>
                <a:gdLst>
                  <a:gd name="connsiteX0" fmla="*/ 24438 w 24437"/>
                  <a:gd name="connsiteY0" fmla="*/ 2857 h 20954"/>
                  <a:gd name="connsiteX1" fmla="*/ 13008 w 24437"/>
                  <a:gd name="connsiteY1" fmla="*/ 18098 h 20954"/>
                  <a:gd name="connsiteX2" fmla="*/ 5388 w 24437"/>
                  <a:gd name="connsiteY2" fmla="*/ 18098 h 20954"/>
                  <a:gd name="connsiteX3" fmla="*/ 1578 w 24437"/>
                  <a:gd name="connsiteY3" fmla="*/ 6667 h 20954"/>
                  <a:gd name="connsiteX4" fmla="*/ 9198 w 24437"/>
                  <a:gd name="connsiteY4" fmla="*/ 2857 h 20954"/>
                  <a:gd name="connsiteX5" fmla="*/ 24438 w 24437"/>
                  <a:gd name="connsiteY5" fmla="*/ 2857 h 20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37" h="20954">
                    <a:moveTo>
                      <a:pt x="24438" y="2857"/>
                    </a:moveTo>
                    <a:cubicBezTo>
                      <a:pt x="16818" y="10477"/>
                      <a:pt x="16818" y="14287"/>
                      <a:pt x="13008" y="18098"/>
                    </a:cubicBezTo>
                    <a:cubicBezTo>
                      <a:pt x="9198" y="21907"/>
                      <a:pt x="5388" y="21907"/>
                      <a:pt x="5388" y="18098"/>
                    </a:cubicBezTo>
                    <a:cubicBezTo>
                      <a:pt x="1578" y="14287"/>
                      <a:pt x="-2232" y="10477"/>
                      <a:pt x="1578" y="6667"/>
                    </a:cubicBezTo>
                    <a:cubicBezTo>
                      <a:pt x="1578" y="2857"/>
                      <a:pt x="5388" y="2857"/>
                      <a:pt x="9198" y="2857"/>
                    </a:cubicBezTo>
                    <a:cubicBezTo>
                      <a:pt x="9198" y="-952"/>
                      <a:pt x="16818" y="-952"/>
                      <a:pt x="24438" y="2857"/>
                    </a:cubicBezTo>
                    <a:close/>
                  </a:path>
                </a:pathLst>
              </a:custGeom>
              <a:solidFill>
                <a:srgbClr val="C2F4A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86" name="Freeform: Shape 1985">
                <a:extLst>
                  <a:ext uri="{FF2B5EF4-FFF2-40B4-BE49-F238E27FC236}">
                    <a16:creationId xmlns:a16="http://schemas.microsoft.com/office/drawing/2014/main" id="{C18EAC56-1B6B-C487-C32D-C1E437C81CB5}"/>
                  </a:ext>
                </a:extLst>
              </p:cNvPr>
              <p:cNvSpPr/>
              <p:nvPr/>
            </p:nvSpPr>
            <p:spPr>
              <a:xfrm>
                <a:off x="8503920" y="4514850"/>
                <a:ext cx="20544" cy="19050"/>
              </a:xfrm>
              <a:custGeom>
                <a:avLst/>
                <a:gdLst>
                  <a:gd name="connsiteX0" fmla="*/ 11430 w 20544"/>
                  <a:gd name="connsiteY0" fmla="*/ 19050 h 19050"/>
                  <a:gd name="connsiteX1" fmla="*/ 0 w 20544"/>
                  <a:gd name="connsiteY1" fmla="*/ 11430 h 19050"/>
                  <a:gd name="connsiteX2" fmla="*/ 7620 w 20544"/>
                  <a:gd name="connsiteY2" fmla="*/ 0 h 19050"/>
                  <a:gd name="connsiteX3" fmla="*/ 19050 w 20544"/>
                  <a:gd name="connsiteY3" fmla="*/ 7620 h 19050"/>
                  <a:gd name="connsiteX4" fmla="*/ 11430 w 20544"/>
                  <a:gd name="connsiteY4" fmla="*/ 1905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4" h="19050">
                    <a:moveTo>
                      <a:pt x="11430" y="19050"/>
                    </a:moveTo>
                    <a:cubicBezTo>
                      <a:pt x="3810" y="19050"/>
                      <a:pt x="3810" y="15240"/>
                      <a:pt x="0" y="11430"/>
                    </a:cubicBezTo>
                    <a:cubicBezTo>
                      <a:pt x="0" y="7620"/>
                      <a:pt x="0" y="0"/>
                      <a:pt x="7620" y="0"/>
                    </a:cubicBezTo>
                    <a:cubicBezTo>
                      <a:pt x="15240" y="0"/>
                      <a:pt x="15240" y="3810"/>
                      <a:pt x="19050" y="7620"/>
                    </a:cubicBezTo>
                    <a:cubicBezTo>
                      <a:pt x="22860" y="15240"/>
                      <a:pt x="19050" y="19050"/>
                      <a:pt x="11430" y="19050"/>
                    </a:cubicBezTo>
                    <a:close/>
                  </a:path>
                </a:pathLst>
              </a:custGeom>
              <a:solidFill>
                <a:srgbClr val="BEF4A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87" name="Freeform: Shape 1986">
                <a:extLst>
                  <a:ext uri="{FF2B5EF4-FFF2-40B4-BE49-F238E27FC236}">
                    <a16:creationId xmlns:a16="http://schemas.microsoft.com/office/drawing/2014/main" id="{62C6EC1C-427F-905A-DA46-97A2D24C16B0}"/>
                  </a:ext>
                </a:extLst>
              </p:cNvPr>
              <p:cNvSpPr/>
              <p:nvPr/>
            </p:nvSpPr>
            <p:spPr>
              <a:xfrm>
                <a:off x="3679447" y="5385646"/>
                <a:ext cx="27683" cy="14075"/>
              </a:xfrm>
              <a:custGeom>
                <a:avLst/>
                <a:gdLst>
                  <a:gd name="connsiteX0" fmla="*/ 16253 w 27683"/>
                  <a:gd name="connsiteY0" fmla="*/ 1693 h 14075"/>
                  <a:gd name="connsiteX1" fmla="*/ 27684 w 27683"/>
                  <a:gd name="connsiteY1" fmla="*/ 9314 h 14075"/>
                  <a:gd name="connsiteX2" fmla="*/ 12444 w 27683"/>
                  <a:gd name="connsiteY2" fmla="*/ 13123 h 14075"/>
                  <a:gd name="connsiteX3" fmla="*/ 1013 w 27683"/>
                  <a:gd name="connsiteY3" fmla="*/ 1693 h 14075"/>
                  <a:gd name="connsiteX4" fmla="*/ 16253 w 27683"/>
                  <a:gd name="connsiteY4" fmla="*/ 1693 h 14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83" h="14075">
                    <a:moveTo>
                      <a:pt x="16253" y="1693"/>
                    </a:moveTo>
                    <a:cubicBezTo>
                      <a:pt x="23873" y="1693"/>
                      <a:pt x="27684" y="5503"/>
                      <a:pt x="27684" y="9314"/>
                    </a:cubicBezTo>
                    <a:cubicBezTo>
                      <a:pt x="27684" y="16934"/>
                      <a:pt x="20063" y="13123"/>
                      <a:pt x="12444" y="13123"/>
                    </a:cubicBezTo>
                    <a:cubicBezTo>
                      <a:pt x="4823" y="13123"/>
                      <a:pt x="-2797" y="9314"/>
                      <a:pt x="1013" y="1693"/>
                    </a:cubicBezTo>
                    <a:cubicBezTo>
                      <a:pt x="4823" y="-2116"/>
                      <a:pt x="12444" y="1693"/>
                      <a:pt x="16253" y="1693"/>
                    </a:cubicBezTo>
                    <a:close/>
                  </a:path>
                </a:pathLst>
              </a:custGeom>
              <a:solidFill>
                <a:srgbClr val="BEF4A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88" name="Freeform: Shape 1987">
                <a:extLst>
                  <a:ext uri="{FF2B5EF4-FFF2-40B4-BE49-F238E27FC236}">
                    <a16:creationId xmlns:a16="http://schemas.microsoft.com/office/drawing/2014/main" id="{1897EC62-81A6-6F9F-9602-8BBC13853FC6}"/>
                  </a:ext>
                </a:extLst>
              </p:cNvPr>
              <p:cNvSpPr/>
              <p:nvPr/>
            </p:nvSpPr>
            <p:spPr>
              <a:xfrm>
                <a:off x="7166611" y="4341821"/>
                <a:ext cx="26669" cy="15865"/>
              </a:xfrm>
              <a:custGeom>
                <a:avLst/>
                <a:gdLst>
                  <a:gd name="connsiteX0" fmla="*/ 0 w 26669"/>
                  <a:gd name="connsiteY0" fmla="*/ 1578 h 15865"/>
                  <a:gd name="connsiteX1" fmla="*/ 22860 w 26669"/>
                  <a:gd name="connsiteY1" fmla="*/ 5388 h 15865"/>
                  <a:gd name="connsiteX2" fmla="*/ 26670 w 26669"/>
                  <a:gd name="connsiteY2" fmla="*/ 13008 h 15865"/>
                  <a:gd name="connsiteX3" fmla="*/ 15240 w 26669"/>
                  <a:gd name="connsiteY3" fmla="*/ 13008 h 15865"/>
                  <a:gd name="connsiteX4" fmla="*/ 0 w 26669"/>
                  <a:gd name="connsiteY4" fmla="*/ 1578 h 15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15865">
                    <a:moveTo>
                      <a:pt x="0" y="1578"/>
                    </a:moveTo>
                    <a:cubicBezTo>
                      <a:pt x="7620" y="-2232"/>
                      <a:pt x="15240" y="1578"/>
                      <a:pt x="22860" y="5388"/>
                    </a:cubicBezTo>
                    <a:cubicBezTo>
                      <a:pt x="26670" y="9198"/>
                      <a:pt x="26670" y="13008"/>
                      <a:pt x="26670" y="13008"/>
                    </a:cubicBezTo>
                    <a:cubicBezTo>
                      <a:pt x="22860" y="16818"/>
                      <a:pt x="19050" y="16818"/>
                      <a:pt x="15240" y="13008"/>
                    </a:cubicBezTo>
                    <a:cubicBezTo>
                      <a:pt x="7620" y="13008"/>
                      <a:pt x="0" y="9198"/>
                      <a:pt x="0" y="1578"/>
                    </a:cubicBezTo>
                    <a:close/>
                  </a:path>
                </a:pathLst>
              </a:custGeom>
              <a:solidFill>
                <a:srgbClr val="C3F4B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89" name="Freeform: Shape 1988">
                <a:extLst>
                  <a:ext uri="{FF2B5EF4-FFF2-40B4-BE49-F238E27FC236}">
                    <a16:creationId xmlns:a16="http://schemas.microsoft.com/office/drawing/2014/main" id="{D66AF9A9-DBBE-5D0C-8351-4B87486C3CAC}"/>
                  </a:ext>
                </a:extLst>
              </p:cNvPr>
              <p:cNvSpPr/>
              <p:nvPr/>
            </p:nvSpPr>
            <p:spPr>
              <a:xfrm>
                <a:off x="7168926" y="5208269"/>
                <a:ext cx="20544" cy="19050"/>
              </a:xfrm>
              <a:custGeom>
                <a:avLst/>
                <a:gdLst>
                  <a:gd name="connsiteX0" fmla="*/ 9114 w 20544"/>
                  <a:gd name="connsiteY0" fmla="*/ 19050 h 19050"/>
                  <a:gd name="connsiteX1" fmla="*/ 1495 w 20544"/>
                  <a:gd name="connsiteY1" fmla="*/ 7620 h 19050"/>
                  <a:gd name="connsiteX2" fmla="*/ 12925 w 20544"/>
                  <a:gd name="connsiteY2" fmla="*/ 0 h 19050"/>
                  <a:gd name="connsiteX3" fmla="*/ 20545 w 20544"/>
                  <a:gd name="connsiteY3" fmla="*/ 7620 h 19050"/>
                  <a:gd name="connsiteX4" fmla="*/ 9114 w 20544"/>
                  <a:gd name="connsiteY4" fmla="*/ 1905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4" h="19050">
                    <a:moveTo>
                      <a:pt x="9114" y="19050"/>
                    </a:moveTo>
                    <a:cubicBezTo>
                      <a:pt x="1495" y="19050"/>
                      <a:pt x="-2315" y="15240"/>
                      <a:pt x="1495" y="7620"/>
                    </a:cubicBezTo>
                    <a:cubicBezTo>
                      <a:pt x="1495" y="3810"/>
                      <a:pt x="5305" y="0"/>
                      <a:pt x="12925" y="0"/>
                    </a:cubicBezTo>
                    <a:cubicBezTo>
                      <a:pt x="20545" y="0"/>
                      <a:pt x="20545" y="3810"/>
                      <a:pt x="20545" y="7620"/>
                    </a:cubicBezTo>
                    <a:cubicBezTo>
                      <a:pt x="20545" y="15240"/>
                      <a:pt x="16735" y="19050"/>
                      <a:pt x="9114" y="19050"/>
                    </a:cubicBezTo>
                    <a:close/>
                  </a:path>
                </a:pathLst>
              </a:custGeom>
              <a:solidFill>
                <a:srgbClr val="B4F29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90" name="Freeform: Shape 1989">
                <a:extLst>
                  <a:ext uri="{FF2B5EF4-FFF2-40B4-BE49-F238E27FC236}">
                    <a16:creationId xmlns:a16="http://schemas.microsoft.com/office/drawing/2014/main" id="{09246E77-4A37-D06A-9901-54A9DC819117}"/>
                  </a:ext>
                </a:extLst>
              </p:cNvPr>
              <p:cNvSpPr/>
              <p:nvPr/>
            </p:nvSpPr>
            <p:spPr>
              <a:xfrm>
                <a:off x="8008620" y="4415790"/>
                <a:ext cx="22860" cy="15240"/>
              </a:xfrm>
              <a:custGeom>
                <a:avLst/>
                <a:gdLst>
                  <a:gd name="connsiteX0" fmla="*/ 0 w 22860"/>
                  <a:gd name="connsiteY0" fmla="*/ 7620 h 15240"/>
                  <a:gd name="connsiteX1" fmla="*/ 11430 w 22860"/>
                  <a:gd name="connsiteY1" fmla="*/ 0 h 15240"/>
                  <a:gd name="connsiteX2" fmla="*/ 22860 w 22860"/>
                  <a:gd name="connsiteY2" fmla="*/ 7620 h 15240"/>
                  <a:gd name="connsiteX3" fmla="*/ 11430 w 22860"/>
                  <a:gd name="connsiteY3" fmla="*/ 15240 h 15240"/>
                  <a:gd name="connsiteX4" fmla="*/ 0 w 22860"/>
                  <a:gd name="connsiteY4" fmla="*/ 762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15240">
                    <a:moveTo>
                      <a:pt x="0" y="7620"/>
                    </a:moveTo>
                    <a:cubicBezTo>
                      <a:pt x="0" y="0"/>
                      <a:pt x="7620" y="0"/>
                      <a:pt x="11430" y="0"/>
                    </a:cubicBezTo>
                    <a:cubicBezTo>
                      <a:pt x="15240" y="0"/>
                      <a:pt x="22860" y="3810"/>
                      <a:pt x="22860" y="7620"/>
                    </a:cubicBezTo>
                    <a:cubicBezTo>
                      <a:pt x="22860" y="15240"/>
                      <a:pt x="15240" y="15240"/>
                      <a:pt x="11430" y="15240"/>
                    </a:cubicBezTo>
                    <a:cubicBezTo>
                      <a:pt x="3810" y="15240"/>
                      <a:pt x="0" y="11430"/>
                      <a:pt x="0" y="7620"/>
                    </a:cubicBezTo>
                    <a:close/>
                  </a:path>
                </a:pathLst>
              </a:custGeom>
              <a:solidFill>
                <a:srgbClr val="B9F3A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91" name="Freeform: Shape 1990">
                <a:extLst>
                  <a:ext uri="{FF2B5EF4-FFF2-40B4-BE49-F238E27FC236}">
                    <a16:creationId xmlns:a16="http://schemas.microsoft.com/office/drawing/2014/main" id="{348B9029-479D-C987-0D49-15432DD10DB6}"/>
                  </a:ext>
                </a:extLst>
              </p:cNvPr>
              <p:cNvSpPr/>
              <p:nvPr/>
            </p:nvSpPr>
            <p:spPr>
              <a:xfrm>
                <a:off x="6412231" y="5170169"/>
                <a:ext cx="22859" cy="19050"/>
              </a:xfrm>
              <a:custGeom>
                <a:avLst/>
                <a:gdLst>
                  <a:gd name="connsiteX0" fmla="*/ 0 w 22859"/>
                  <a:gd name="connsiteY0" fmla="*/ 7620 h 19050"/>
                  <a:gd name="connsiteX1" fmla="*/ 11430 w 22859"/>
                  <a:gd name="connsiteY1" fmla="*/ 0 h 19050"/>
                  <a:gd name="connsiteX2" fmla="*/ 22860 w 22859"/>
                  <a:gd name="connsiteY2" fmla="*/ 7620 h 19050"/>
                  <a:gd name="connsiteX3" fmla="*/ 11430 w 22859"/>
                  <a:gd name="connsiteY3" fmla="*/ 19050 h 19050"/>
                  <a:gd name="connsiteX4" fmla="*/ 0 w 22859"/>
                  <a:gd name="connsiteY4" fmla="*/ 762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19050">
                    <a:moveTo>
                      <a:pt x="0" y="7620"/>
                    </a:moveTo>
                    <a:cubicBezTo>
                      <a:pt x="0" y="0"/>
                      <a:pt x="3810" y="0"/>
                      <a:pt x="11430" y="0"/>
                    </a:cubicBezTo>
                    <a:cubicBezTo>
                      <a:pt x="15240" y="0"/>
                      <a:pt x="22860" y="3810"/>
                      <a:pt x="22860" y="7620"/>
                    </a:cubicBezTo>
                    <a:cubicBezTo>
                      <a:pt x="22860" y="15240"/>
                      <a:pt x="19050" y="15240"/>
                      <a:pt x="11430" y="19050"/>
                    </a:cubicBezTo>
                    <a:cubicBezTo>
                      <a:pt x="3810" y="19050"/>
                      <a:pt x="3810" y="11430"/>
                      <a:pt x="0" y="7620"/>
                    </a:cubicBezTo>
                    <a:close/>
                  </a:path>
                </a:pathLst>
              </a:custGeom>
              <a:solidFill>
                <a:srgbClr val="BAF3A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92" name="Freeform: Shape 1991">
                <a:extLst>
                  <a:ext uri="{FF2B5EF4-FFF2-40B4-BE49-F238E27FC236}">
                    <a16:creationId xmlns:a16="http://schemas.microsoft.com/office/drawing/2014/main" id="{4F6F65CD-896D-DD6A-0501-E7BF93333DEF}"/>
                  </a:ext>
                </a:extLst>
              </p:cNvPr>
              <p:cNvSpPr/>
              <p:nvPr/>
            </p:nvSpPr>
            <p:spPr>
              <a:xfrm>
                <a:off x="3509010" y="5680710"/>
                <a:ext cx="19050" cy="15239"/>
              </a:xfrm>
              <a:custGeom>
                <a:avLst/>
                <a:gdLst>
                  <a:gd name="connsiteX0" fmla="*/ 11430 w 19050"/>
                  <a:gd name="connsiteY0" fmla="*/ 15240 h 15239"/>
                  <a:gd name="connsiteX1" fmla="*/ 0 w 19050"/>
                  <a:gd name="connsiteY1" fmla="*/ 7620 h 15239"/>
                  <a:gd name="connsiteX2" fmla="*/ 7620 w 19050"/>
                  <a:gd name="connsiteY2" fmla="*/ 0 h 15239"/>
                  <a:gd name="connsiteX3" fmla="*/ 19050 w 19050"/>
                  <a:gd name="connsiteY3" fmla="*/ 7620 h 15239"/>
                  <a:gd name="connsiteX4" fmla="*/ 11430 w 19050"/>
                  <a:gd name="connsiteY4" fmla="*/ 1524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5239">
                    <a:moveTo>
                      <a:pt x="11430" y="15240"/>
                    </a:moveTo>
                    <a:cubicBezTo>
                      <a:pt x="3810" y="15240"/>
                      <a:pt x="0" y="11430"/>
                      <a:pt x="0" y="7620"/>
                    </a:cubicBezTo>
                    <a:cubicBezTo>
                      <a:pt x="0" y="3810"/>
                      <a:pt x="3810" y="0"/>
                      <a:pt x="7620" y="0"/>
                    </a:cubicBezTo>
                    <a:cubicBezTo>
                      <a:pt x="15240" y="0"/>
                      <a:pt x="19050" y="3810"/>
                      <a:pt x="19050" y="7620"/>
                    </a:cubicBezTo>
                    <a:cubicBezTo>
                      <a:pt x="19050" y="11430"/>
                      <a:pt x="19050" y="15240"/>
                      <a:pt x="11430" y="15240"/>
                    </a:cubicBezTo>
                    <a:close/>
                  </a:path>
                </a:pathLst>
              </a:custGeom>
              <a:solidFill>
                <a:srgbClr val="C8F5B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93" name="Freeform: Shape 1992">
                <a:extLst>
                  <a:ext uri="{FF2B5EF4-FFF2-40B4-BE49-F238E27FC236}">
                    <a16:creationId xmlns:a16="http://schemas.microsoft.com/office/drawing/2014/main" id="{5A84F5AB-0F4B-099C-D28D-3C36C3AC3451}"/>
                  </a:ext>
                </a:extLst>
              </p:cNvPr>
              <p:cNvSpPr/>
              <p:nvPr/>
            </p:nvSpPr>
            <p:spPr>
              <a:xfrm>
                <a:off x="4130041" y="5753100"/>
                <a:ext cx="22859" cy="19050"/>
              </a:xfrm>
              <a:custGeom>
                <a:avLst/>
                <a:gdLst>
                  <a:gd name="connsiteX0" fmla="*/ 11430 w 22859"/>
                  <a:gd name="connsiteY0" fmla="*/ 19050 h 19050"/>
                  <a:gd name="connsiteX1" fmla="*/ 0 w 22859"/>
                  <a:gd name="connsiteY1" fmla="*/ 11430 h 19050"/>
                  <a:gd name="connsiteX2" fmla="*/ 11430 w 22859"/>
                  <a:gd name="connsiteY2" fmla="*/ 0 h 19050"/>
                  <a:gd name="connsiteX3" fmla="*/ 22860 w 22859"/>
                  <a:gd name="connsiteY3" fmla="*/ 7620 h 19050"/>
                  <a:gd name="connsiteX4" fmla="*/ 11430 w 22859"/>
                  <a:gd name="connsiteY4" fmla="*/ 1905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19050">
                    <a:moveTo>
                      <a:pt x="11430" y="19050"/>
                    </a:moveTo>
                    <a:cubicBezTo>
                      <a:pt x="3810" y="19050"/>
                      <a:pt x="0" y="15240"/>
                      <a:pt x="0" y="11430"/>
                    </a:cubicBezTo>
                    <a:cubicBezTo>
                      <a:pt x="0" y="7620"/>
                      <a:pt x="3810" y="3810"/>
                      <a:pt x="11430" y="0"/>
                    </a:cubicBezTo>
                    <a:cubicBezTo>
                      <a:pt x="15240" y="0"/>
                      <a:pt x="22860" y="3810"/>
                      <a:pt x="22860" y="7620"/>
                    </a:cubicBezTo>
                    <a:cubicBezTo>
                      <a:pt x="22860" y="15240"/>
                      <a:pt x="19050" y="19050"/>
                      <a:pt x="11430" y="19050"/>
                    </a:cubicBezTo>
                    <a:close/>
                  </a:path>
                </a:pathLst>
              </a:custGeom>
              <a:solidFill>
                <a:srgbClr val="CBF6B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94" name="Freeform: Shape 1993">
                <a:extLst>
                  <a:ext uri="{FF2B5EF4-FFF2-40B4-BE49-F238E27FC236}">
                    <a16:creationId xmlns:a16="http://schemas.microsoft.com/office/drawing/2014/main" id="{5577EF72-4B0B-81CD-0E82-B06E6633A489}"/>
                  </a:ext>
                </a:extLst>
              </p:cNvPr>
              <p:cNvSpPr/>
              <p:nvPr/>
            </p:nvSpPr>
            <p:spPr>
              <a:xfrm>
                <a:off x="7261861" y="5036819"/>
                <a:ext cx="22859" cy="15240"/>
              </a:xfrm>
              <a:custGeom>
                <a:avLst/>
                <a:gdLst>
                  <a:gd name="connsiteX0" fmla="*/ 0 w 22859"/>
                  <a:gd name="connsiteY0" fmla="*/ 7620 h 15240"/>
                  <a:gd name="connsiteX1" fmla="*/ 11430 w 22859"/>
                  <a:gd name="connsiteY1" fmla="*/ 0 h 15240"/>
                  <a:gd name="connsiteX2" fmla="*/ 22860 w 22859"/>
                  <a:gd name="connsiteY2" fmla="*/ 7620 h 15240"/>
                  <a:gd name="connsiteX3" fmla="*/ 11430 w 22859"/>
                  <a:gd name="connsiteY3" fmla="*/ 15240 h 15240"/>
                  <a:gd name="connsiteX4" fmla="*/ 0 w 22859"/>
                  <a:gd name="connsiteY4" fmla="*/ 762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15240">
                    <a:moveTo>
                      <a:pt x="0" y="7620"/>
                    </a:moveTo>
                    <a:cubicBezTo>
                      <a:pt x="0" y="0"/>
                      <a:pt x="3810" y="0"/>
                      <a:pt x="11430" y="0"/>
                    </a:cubicBezTo>
                    <a:cubicBezTo>
                      <a:pt x="19050" y="0"/>
                      <a:pt x="22860" y="0"/>
                      <a:pt x="22860" y="7620"/>
                    </a:cubicBezTo>
                    <a:cubicBezTo>
                      <a:pt x="22860" y="11430"/>
                      <a:pt x="19050" y="15240"/>
                      <a:pt x="11430" y="15240"/>
                    </a:cubicBezTo>
                    <a:cubicBezTo>
                      <a:pt x="3810" y="15240"/>
                      <a:pt x="0" y="11430"/>
                      <a:pt x="0" y="7620"/>
                    </a:cubicBezTo>
                    <a:close/>
                  </a:path>
                </a:pathLst>
              </a:custGeom>
              <a:solidFill>
                <a:srgbClr val="BAF3A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95" name="Freeform: Shape 1994">
                <a:extLst>
                  <a:ext uri="{FF2B5EF4-FFF2-40B4-BE49-F238E27FC236}">
                    <a16:creationId xmlns:a16="http://schemas.microsoft.com/office/drawing/2014/main" id="{9880BDEC-AB3B-561D-5C5D-1E457623672A}"/>
                  </a:ext>
                </a:extLst>
              </p:cNvPr>
              <p:cNvSpPr/>
              <p:nvPr/>
            </p:nvSpPr>
            <p:spPr>
              <a:xfrm>
                <a:off x="7509511" y="5406389"/>
                <a:ext cx="22859" cy="15240"/>
              </a:xfrm>
              <a:custGeom>
                <a:avLst/>
                <a:gdLst>
                  <a:gd name="connsiteX0" fmla="*/ 0 w 22859"/>
                  <a:gd name="connsiteY0" fmla="*/ 7620 h 15240"/>
                  <a:gd name="connsiteX1" fmla="*/ 7620 w 22859"/>
                  <a:gd name="connsiteY1" fmla="*/ 0 h 15240"/>
                  <a:gd name="connsiteX2" fmla="*/ 22860 w 22859"/>
                  <a:gd name="connsiteY2" fmla="*/ 7620 h 15240"/>
                  <a:gd name="connsiteX3" fmla="*/ 15240 w 22859"/>
                  <a:gd name="connsiteY3" fmla="*/ 15240 h 15240"/>
                  <a:gd name="connsiteX4" fmla="*/ 0 w 22859"/>
                  <a:gd name="connsiteY4" fmla="*/ 762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15240">
                    <a:moveTo>
                      <a:pt x="0" y="7620"/>
                    </a:moveTo>
                    <a:cubicBezTo>
                      <a:pt x="0" y="3810"/>
                      <a:pt x="3810" y="0"/>
                      <a:pt x="7620" y="0"/>
                    </a:cubicBezTo>
                    <a:cubicBezTo>
                      <a:pt x="15240" y="0"/>
                      <a:pt x="22860" y="0"/>
                      <a:pt x="22860" y="7620"/>
                    </a:cubicBezTo>
                    <a:cubicBezTo>
                      <a:pt x="22860" y="11430"/>
                      <a:pt x="19050" y="15240"/>
                      <a:pt x="15240" y="15240"/>
                    </a:cubicBezTo>
                    <a:cubicBezTo>
                      <a:pt x="7620" y="15240"/>
                      <a:pt x="0" y="11430"/>
                      <a:pt x="0" y="7620"/>
                    </a:cubicBezTo>
                    <a:close/>
                  </a:path>
                </a:pathLst>
              </a:custGeom>
              <a:solidFill>
                <a:srgbClr val="C4F5B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96" name="Freeform: Shape 1995">
                <a:extLst>
                  <a:ext uri="{FF2B5EF4-FFF2-40B4-BE49-F238E27FC236}">
                    <a16:creationId xmlns:a16="http://schemas.microsoft.com/office/drawing/2014/main" id="{BCB96EAC-3737-C9C7-C31C-71BC9E4812C0}"/>
                  </a:ext>
                </a:extLst>
              </p:cNvPr>
              <p:cNvSpPr/>
              <p:nvPr/>
            </p:nvSpPr>
            <p:spPr>
              <a:xfrm>
                <a:off x="4221481" y="4770119"/>
                <a:ext cx="19050" cy="15240"/>
              </a:xfrm>
              <a:custGeom>
                <a:avLst/>
                <a:gdLst>
                  <a:gd name="connsiteX0" fmla="*/ 11430 w 19050"/>
                  <a:gd name="connsiteY0" fmla="*/ 15240 h 15240"/>
                  <a:gd name="connsiteX1" fmla="*/ 0 w 19050"/>
                  <a:gd name="connsiteY1" fmla="*/ 7620 h 15240"/>
                  <a:gd name="connsiteX2" fmla="*/ 7620 w 19050"/>
                  <a:gd name="connsiteY2" fmla="*/ 0 h 15240"/>
                  <a:gd name="connsiteX3" fmla="*/ 19050 w 19050"/>
                  <a:gd name="connsiteY3" fmla="*/ 7620 h 15240"/>
                  <a:gd name="connsiteX4" fmla="*/ 11430 w 19050"/>
                  <a:gd name="connsiteY4" fmla="*/ 1524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5240">
                    <a:moveTo>
                      <a:pt x="11430" y="15240"/>
                    </a:moveTo>
                    <a:cubicBezTo>
                      <a:pt x="3810" y="15240"/>
                      <a:pt x="0" y="11430"/>
                      <a:pt x="0" y="7620"/>
                    </a:cubicBezTo>
                    <a:cubicBezTo>
                      <a:pt x="0" y="3810"/>
                      <a:pt x="3810" y="0"/>
                      <a:pt x="7620" y="0"/>
                    </a:cubicBezTo>
                    <a:cubicBezTo>
                      <a:pt x="15240" y="0"/>
                      <a:pt x="19050" y="0"/>
                      <a:pt x="19050" y="7620"/>
                    </a:cubicBezTo>
                    <a:cubicBezTo>
                      <a:pt x="19050" y="11430"/>
                      <a:pt x="15240" y="15240"/>
                      <a:pt x="11430" y="15240"/>
                    </a:cubicBezTo>
                    <a:close/>
                  </a:path>
                </a:pathLst>
              </a:custGeom>
              <a:solidFill>
                <a:srgbClr val="AFF19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97" name="Freeform: Shape 1996">
                <a:extLst>
                  <a:ext uri="{FF2B5EF4-FFF2-40B4-BE49-F238E27FC236}">
                    <a16:creationId xmlns:a16="http://schemas.microsoft.com/office/drawing/2014/main" id="{4B1B6681-1036-9417-882F-CB66AA6BDA1C}"/>
                  </a:ext>
                </a:extLst>
              </p:cNvPr>
              <p:cNvSpPr/>
              <p:nvPr/>
            </p:nvSpPr>
            <p:spPr>
              <a:xfrm>
                <a:off x="3904212" y="5269230"/>
                <a:ext cx="23898" cy="15239"/>
              </a:xfrm>
              <a:custGeom>
                <a:avLst/>
                <a:gdLst>
                  <a:gd name="connsiteX0" fmla="*/ 8658 w 23898"/>
                  <a:gd name="connsiteY0" fmla="*/ 15240 h 15239"/>
                  <a:gd name="connsiteX1" fmla="*/ 1038 w 23898"/>
                  <a:gd name="connsiteY1" fmla="*/ 7620 h 15239"/>
                  <a:gd name="connsiteX2" fmla="*/ 12468 w 23898"/>
                  <a:gd name="connsiteY2" fmla="*/ 0 h 15239"/>
                  <a:gd name="connsiteX3" fmla="*/ 23898 w 23898"/>
                  <a:gd name="connsiteY3" fmla="*/ 7620 h 15239"/>
                  <a:gd name="connsiteX4" fmla="*/ 8658 w 23898"/>
                  <a:gd name="connsiteY4" fmla="*/ 1524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98" h="15239">
                    <a:moveTo>
                      <a:pt x="8658" y="15240"/>
                    </a:moveTo>
                    <a:cubicBezTo>
                      <a:pt x="4848" y="15240"/>
                      <a:pt x="-2772" y="11430"/>
                      <a:pt x="1038" y="7620"/>
                    </a:cubicBezTo>
                    <a:cubicBezTo>
                      <a:pt x="1038" y="0"/>
                      <a:pt x="4848" y="0"/>
                      <a:pt x="12468" y="0"/>
                    </a:cubicBezTo>
                    <a:cubicBezTo>
                      <a:pt x="16278" y="0"/>
                      <a:pt x="23898" y="3810"/>
                      <a:pt x="23898" y="7620"/>
                    </a:cubicBezTo>
                    <a:cubicBezTo>
                      <a:pt x="20088" y="11430"/>
                      <a:pt x="16278" y="15240"/>
                      <a:pt x="8658" y="15240"/>
                    </a:cubicBezTo>
                    <a:close/>
                  </a:path>
                </a:pathLst>
              </a:custGeom>
              <a:solidFill>
                <a:srgbClr val="C8F5B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98" name="Freeform: Shape 1997">
                <a:extLst>
                  <a:ext uri="{FF2B5EF4-FFF2-40B4-BE49-F238E27FC236}">
                    <a16:creationId xmlns:a16="http://schemas.microsoft.com/office/drawing/2014/main" id="{384377DA-A387-6760-1C5E-D5C1944C215E}"/>
                  </a:ext>
                </a:extLst>
              </p:cNvPr>
              <p:cNvSpPr/>
              <p:nvPr/>
            </p:nvSpPr>
            <p:spPr>
              <a:xfrm>
                <a:off x="6598920" y="4880610"/>
                <a:ext cx="24553" cy="19050"/>
              </a:xfrm>
              <a:custGeom>
                <a:avLst/>
                <a:gdLst>
                  <a:gd name="connsiteX0" fmla="*/ 22860 w 24553"/>
                  <a:gd name="connsiteY0" fmla="*/ 0 h 19050"/>
                  <a:gd name="connsiteX1" fmla="*/ 22860 w 24553"/>
                  <a:gd name="connsiteY1" fmla="*/ 11430 h 19050"/>
                  <a:gd name="connsiteX2" fmla="*/ 7620 w 24553"/>
                  <a:gd name="connsiteY2" fmla="*/ 19050 h 19050"/>
                  <a:gd name="connsiteX3" fmla="*/ 0 w 24553"/>
                  <a:gd name="connsiteY3" fmla="*/ 11430 h 19050"/>
                  <a:gd name="connsiteX4" fmla="*/ 7620 w 24553"/>
                  <a:gd name="connsiteY4" fmla="*/ 3810 h 19050"/>
                  <a:gd name="connsiteX5" fmla="*/ 22860 w 24553"/>
                  <a:gd name="connsiteY5" fmla="*/ 0 h 19050"/>
                  <a:gd name="connsiteX6" fmla="*/ 22860 w 24553"/>
                  <a:gd name="connsiteY6" fmla="*/ 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53" h="19050">
                    <a:moveTo>
                      <a:pt x="22860" y="0"/>
                    </a:moveTo>
                    <a:cubicBezTo>
                      <a:pt x="22860" y="3810"/>
                      <a:pt x="26670" y="7620"/>
                      <a:pt x="22860" y="11430"/>
                    </a:cubicBezTo>
                    <a:cubicBezTo>
                      <a:pt x="22860" y="19050"/>
                      <a:pt x="15240" y="19050"/>
                      <a:pt x="7620" y="19050"/>
                    </a:cubicBezTo>
                    <a:cubicBezTo>
                      <a:pt x="3810" y="19050"/>
                      <a:pt x="0" y="15240"/>
                      <a:pt x="0" y="11430"/>
                    </a:cubicBezTo>
                    <a:cubicBezTo>
                      <a:pt x="0" y="7620"/>
                      <a:pt x="3810" y="3810"/>
                      <a:pt x="7620" y="3810"/>
                    </a:cubicBezTo>
                    <a:cubicBezTo>
                      <a:pt x="15240" y="0"/>
                      <a:pt x="19050" y="0"/>
                      <a:pt x="22860" y="0"/>
                    </a:cubicBezTo>
                    <a:lnTo>
                      <a:pt x="22860" y="0"/>
                    </a:lnTo>
                    <a:close/>
                  </a:path>
                </a:pathLst>
              </a:custGeom>
              <a:solidFill>
                <a:srgbClr val="B6F29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999" name="Freeform: Shape 1998">
                <a:extLst>
                  <a:ext uri="{FF2B5EF4-FFF2-40B4-BE49-F238E27FC236}">
                    <a16:creationId xmlns:a16="http://schemas.microsoft.com/office/drawing/2014/main" id="{2AFAD0FB-5674-A446-3004-C9106DF836FE}"/>
                  </a:ext>
                </a:extLst>
              </p:cNvPr>
              <p:cNvSpPr/>
              <p:nvPr/>
            </p:nvSpPr>
            <p:spPr>
              <a:xfrm>
                <a:off x="6595111" y="4560569"/>
                <a:ext cx="20544" cy="15240"/>
              </a:xfrm>
              <a:custGeom>
                <a:avLst/>
                <a:gdLst>
                  <a:gd name="connsiteX0" fmla="*/ 11430 w 20544"/>
                  <a:gd name="connsiteY0" fmla="*/ 15240 h 15240"/>
                  <a:gd name="connsiteX1" fmla="*/ 0 w 20544"/>
                  <a:gd name="connsiteY1" fmla="*/ 7620 h 15240"/>
                  <a:gd name="connsiteX2" fmla="*/ 7620 w 20544"/>
                  <a:gd name="connsiteY2" fmla="*/ 0 h 15240"/>
                  <a:gd name="connsiteX3" fmla="*/ 19050 w 20544"/>
                  <a:gd name="connsiteY3" fmla="*/ 7620 h 15240"/>
                  <a:gd name="connsiteX4" fmla="*/ 11430 w 20544"/>
                  <a:gd name="connsiteY4" fmla="*/ 1524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4" h="15240">
                    <a:moveTo>
                      <a:pt x="11430" y="15240"/>
                    </a:moveTo>
                    <a:cubicBezTo>
                      <a:pt x="3810" y="15240"/>
                      <a:pt x="0" y="11430"/>
                      <a:pt x="0" y="7620"/>
                    </a:cubicBezTo>
                    <a:cubicBezTo>
                      <a:pt x="0" y="3810"/>
                      <a:pt x="3810" y="0"/>
                      <a:pt x="7620" y="0"/>
                    </a:cubicBezTo>
                    <a:cubicBezTo>
                      <a:pt x="15240" y="0"/>
                      <a:pt x="19050" y="3810"/>
                      <a:pt x="19050" y="7620"/>
                    </a:cubicBezTo>
                    <a:cubicBezTo>
                      <a:pt x="22860" y="11430"/>
                      <a:pt x="19050" y="15240"/>
                      <a:pt x="11430" y="15240"/>
                    </a:cubicBezTo>
                    <a:close/>
                  </a:path>
                </a:pathLst>
              </a:custGeom>
              <a:solidFill>
                <a:srgbClr val="AEF19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00" name="Freeform: Shape 1999">
                <a:extLst>
                  <a:ext uri="{FF2B5EF4-FFF2-40B4-BE49-F238E27FC236}">
                    <a16:creationId xmlns:a16="http://schemas.microsoft.com/office/drawing/2014/main" id="{0BAC9107-1A9C-1997-F3ED-07F7F1F9DAD6}"/>
                  </a:ext>
                </a:extLst>
              </p:cNvPr>
              <p:cNvSpPr/>
              <p:nvPr/>
            </p:nvSpPr>
            <p:spPr>
              <a:xfrm>
                <a:off x="3398520" y="4481512"/>
                <a:ext cx="30480" cy="14287"/>
              </a:xfrm>
              <a:custGeom>
                <a:avLst/>
                <a:gdLst>
                  <a:gd name="connsiteX0" fmla="*/ 0 w 30480"/>
                  <a:gd name="connsiteY0" fmla="*/ 2857 h 14287"/>
                  <a:gd name="connsiteX1" fmla="*/ 22860 w 30480"/>
                  <a:gd name="connsiteY1" fmla="*/ 2857 h 14287"/>
                  <a:gd name="connsiteX2" fmla="*/ 30480 w 30480"/>
                  <a:gd name="connsiteY2" fmla="*/ 10478 h 14287"/>
                  <a:gd name="connsiteX3" fmla="*/ 19050 w 30480"/>
                  <a:gd name="connsiteY3" fmla="*/ 14288 h 14287"/>
                  <a:gd name="connsiteX4" fmla="*/ 0 w 30480"/>
                  <a:gd name="connsiteY4" fmla="*/ 2857 h 14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 h="14287">
                    <a:moveTo>
                      <a:pt x="0" y="2857"/>
                    </a:moveTo>
                    <a:cubicBezTo>
                      <a:pt x="7620" y="-952"/>
                      <a:pt x="15240" y="-952"/>
                      <a:pt x="22860" y="2857"/>
                    </a:cubicBezTo>
                    <a:cubicBezTo>
                      <a:pt x="26670" y="2857"/>
                      <a:pt x="30480" y="6668"/>
                      <a:pt x="30480" y="10478"/>
                    </a:cubicBezTo>
                    <a:cubicBezTo>
                      <a:pt x="26670" y="14288"/>
                      <a:pt x="22860" y="14288"/>
                      <a:pt x="19050" y="14288"/>
                    </a:cubicBezTo>
                    <a:cubicBezTo>
                      <a:pt x="11430" y="14288"/>
                      <a:pt x="3810" y="10478"/>
                      <a:pt x="0" y="2857"/>
                    </a:cubicBezTo>
                    <a:close/>
                  </a:path>
                </a:pathLst>
              </a:custGeom>
              <a:solidFill>
                <a:srgbClr val="B3F29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01" name="Freeform: Shape 2000">
                <a:extLst>
                  <a:ext uri="{FF2B5EF4-FFF2-40B4-BE49-F238E27FC236}">
                    <a16:creationId xmlns:a16="http://schemas.microsoft.com/office/drawing/2014/main" id="{8096BF1D-7C21-3413-F86E-1F75EA50C789}"/>
                  </a:ext>
                </a:extLst>
              </p:cNvPr>
              <p:cNvSpPr/>
              <p:nvPr/>
            </p:nvSpPr>
            <p:spPr>
              <a:xfrm>
                <a:off x="1634491" y="5935980"/>
                <a:ext cx="22859" cy="15239"/>
              </a:xfrm>
              <a:custGeom>
                <a:avLst/>
                <a:gdLst>
                  <a:gd name="connsiteX0" fmla="*/ 0 w 22859"/>
                  <a:gd name="connsiteY0" fmla="*/ 7620 h 15239"/>
                  <a:gd name="connsiteX1" fmla="*/ 11430 w 22859"/>
                  <a:gd name="connsiteY1" fmla="*/ 0 h 15239"/>
                  <a:gd name="connsiteX2" fmla="*/ 22860 w 22859"/>
                  <a:gd name="connsiteY2" fmla="*/ 7620 h 15239"/>
                  <a:gd name="connsiteX3" fmla="*/ 7620 w 22859"/>
                  <a:gd name="connsiteY3" fmla="*/ 15240 h 15239"/>
                  <a:gd name="connsiteX4" fmla="*/ 0 w 22859"/>
                  <a:gd name="connsiteY4" fmla="*/ 762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15239">
                    <a:moveTo>
                      <a:pt x="0" y="7620"/>
                    </a:moveTo>
                    <a:cubicBezTo>
                      <a:pt x="0" y="3810"/>
                      <a:pt x="3810" y="0"/>
                      <a:pt x="11430" y="0"/>
                    </a:cubicBezTo>
                    <a:cubicBezTo>
                      <a:pt x="15240" y="0"/>
                      <a:pt x="22860" y="3810"/>
                      <a:pt x="22860" y="7620"/>
                    </a:cubicBezTo>
                    <a:cubicBezTo>
                      <a:pt x="22860" y="15240"/>
                      <a:pt x="15240" y="15240"/>
                      <a:pt x="7620" y="15240"/>
                    </a:cubicBezTo>
                    <a:cubicBezTo>
                      <a:pt x="3810" y="15240"/>
                      <a:pt x="0" y="15240"/>
                      <a:pt x="0" y="7620"/>
                    </a:cubicBezTo>
                    <a:close/>
                  </a:path>
                </a:pathLst>
              </a:custGeom>
              <a:solidFill>
                <a:srgbClr val="C7F5B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02" name="Freeform: Shape 2001">
                <a:extLst>
                  <a:ext uri="{FF2B5EF4-FFF2-40B4-BE49-F238E27FC236}">
                    <a16:creationId xmlns:a16="http://schemas.microsoft.com/office/drawing/2014/main" id="{206056FF-4678-FF61-9BDD-BB4355A3B5DF}"/>
                  </a:ext>
                </a:extLst>
              </p:cNvPr>
              <p:cNvSpPr/>
              <p:nvPr/>
            </p:nvSpPr>
            <p:spPr>
              <a:xfrm>
                <a:off x="2114551" y="6035039"/>
                <a:ext cx="21328" cy="15240"/>
              </a:xfrm>
              <a:custGeom>
                <a:avLst/>
                <a:gdLst>
                  <a:gd name="connsiteX0" fmla="*/ 11430 w 21328"/>
                  <a:gd name="connsiteY0" fmla="*/ 15240 h 15240"/>
                  <a:gd name="connsiteX1" fmla="*/ 0 w 21328"/>
                  <a:gd name="connsiteY1" fmla="*/ 7620 h 15240"/>
                  <a:gd name="connsiteX2" fmla="*/ 7620 w 21328"/>
                  <a:gd name="connsiteY2" fmla="*/ 0 h 15240"/>
                  <a:gd name="connsiteX3" fmla="*/ 19050 w 21328"/>
                  <a:gd name="connsiteY3" fmla="*/ 7620 h 15240"/>
                  <a:gd name="connsiteX4" fmla="*/ 11430 w 21328"/>
                  <a:gd name="connsiteY4" fmla="*/ 1524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8" h="15240">
                    <a:moveTo>
                      <a:pt x="11430" y="15240"/>
                    </a:moveTo>
                    <a:cubicBezTo>
                      <a:pt x="3810" y="15240"/>
                      <a:pt x="0" y="11430"/>
                      <a:pt x="0" y="7620"/>
                    </a:cubicBezTo>
                    <a:cubicBezTo>
                      <a:pt x="0" y="3810"/>
                      <a:pt x="3810" y="0"/>
                      <a:pt x="7620" y="0"/>
                    </a:cubicBezTo>
                    <a:cubicBezTo>
                      <a:pt x="15240" y="0"/>
                      <a:pt x="19050" y="0"/>
                      <a:pt x="19050" y="7620"/>
                    </a:cubicBezTo>
                    <a:cubicBezTo>
                      <a:pt x="22860" y="11430"/>
                      <a:pt x="22860" y="15240"/>
                      <a:pt x="11430" y="15240"/>
                    </a:cubicBezTo>
                    <a:close/>
                  </a:path>
                </a:pathLst>
              </a:custGeom>
              <a:solidFill>
                <a:srgbClr val="ACF09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03" name="Freeform: Shape 2002">
                <a:extLst>
                  <a:ext uri="{FF2B5EF4-FFF2-40B4-BE49-F238E27FC236}">
                    <a16:creationId xmlns:a16="http://schemas.microsoft.com/office/drawing/2014/main" id="{44743205-FFB6-A037-5091-F0BD9BB05C1D}"/>
                  </a:ext>
                </a:extLst>
              </p:cNvPr>
              <p:cNvSpPr/>
              <p:nvPr/>
            </p:nvSpPr>
            <p:spPr>
              <a:xfrm>
                <a:off x="7882890" y="4278630"/>
                <a:ext cx="19050" cy="16190"/>
              </a:xfrm>
              <a:custGeom>
                <a:avLst/>
                <a:gdLst>
                  <a:gd name="connsiteX0" fmla="*/ 0 w 19050"/>
                  <a:gd name="connsiteY0" fmla="*/ 11430 h 16190"/>
                  <a:gd name="connsiteX1" fmla="*/ 19050 w 19050"/>
                  <a:gd name="connsiteY1" fmla="*/ 0 h 16190"/>
                  <a:gd name="connsiteX2" fmla="*/ 0 w 19050"/>
                  <a:gd name="connsiteY2" fmla="*/ 11430 h 16190"/>
                </a:gdLst>
                <a:ahLst/>
                <a:cxnLst>
                  <a:cxn ang="0">
                    <a:pos x="connsiteX0" y="connsiteY0"/>
                  </a:cxn>
                  <a:cxn ang="0">
                    <a:pos x="connsiteX1" y="connsiteY1"/>
                  </a:cxn>
                  <a:cxn ang="0">
                    <a:pos x="connsiteX2" y="connsiteY2"/>
                  </a:cxn>
                </a:cxnLst>
                <a:rect l="l" t="t" r="r" b="b"/>
                <a:pathLst>
                  <a:path w="19050" h="16190">
                    <a:moveTo>
                      <a:pt x="0" y="11430"/>
                    </a:moveTo>
                    <a:cubicBezTo>
                      <a:pt x="3810" y="0"/>
                      <a:pt x="3810" y="0"/>
                      <a:pt x="19050" y="0"/>
                    </a:cubicBezTo>
                    <a:cubicBezTo>
                      <a:pt x="19050" y="19050"/>
                      <a:pt x="15240" y="19050"/>
                      <a:pt x="0" y="11430"/>
                    </a:cubicBezTo>
                    <a:close/>
                  </a:path>
                </a:pathLst>
              </a:custGeom>
              <a:solidFill>
                <a:srgbClr val="B5F29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04" name="Freeform: Shape 2003">
                <a:extLst>
                  <a:ext uri="{FF2B5EF4-FFF2-40B4-BE49-F238E27FC236}">
                    <a16:creationId xmlns:a16="http://schemas.microsoft.com/office/drawing/2014/main" id="{EE4D98D5-5337-B84E-C9D8-6A0211B6A1E0}"/>
                  </a:ext>
                </a:extLst>
              </p:cNvPr>
              <p:cNvSpPr/>
              <p:nvPr/>
            </p:nvSpPr>
            <p:spPr>
              <a:xfrm>
                <a:off x="7562851" y="4011930"/>
                <a:ext cx="19050" cy="20063"/>
              </a:xfrm>
              <a:custGeom>
                <a:avLst/>
                <a:gdLst>
                  <a:gd name="connsiteX0" fmla="*/ 0 w 19050"/>
                  <a:gd name="connsiteY0" fmla="*/ 7620 h 20063"/>
                  <a:gd name="connsiteX1" fmla="*/ 7620 w 19050"/>
                  <a:gd name="connsiteY1" fmla="*/ 0 h 20063"/>
                  <a:gd name="connsiteX2" fmla="*/ 19050 w 19050"/>
                  <a:gd name="connsiteY2" fmla="*/ 11430 h 20063"/>
                  <a:gd name="connsiteX3" fmla="*/ 11430 w 19050"/>
                  <a:gd name="connsiteY3" fmla="*/ 19050 h 20063"/>
                  <a:gd name="connsiteX4" fmla="*/ 0 w 19050"/>
                  <a:gd name="connsiteY4" fmla="*/ 7620 h 20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20063">
                    <a:moveTo>
                      <a:pt x="0" y="7620"/>
                    </a:moveTo>
                    <a:cubicBezTo>
                      <a:pt x="0" y="3810"/>
                      <a:pt x="3810" y="0"/>
                      <a:pt x="7620" y="0"/>
                    </a:cubicBezTo>
                    <a:cubicBezTo>
                      <a:pt x="15240" y="0"/>
                      <a:pt x="19050" y="7620"/>
                      <a:pt x="19050" y="11430"/>
                    </a:cubicBezTo>
                    <a:cubicBezTo>
                      <a:pt x="19050" y="15240"/>
                      <a:pt x="15240" y="19050"/>
                      <a:pt x="11430" y="19050"/>
                    </a:cubicBezTo>
                    <a:cubicBezTo>
                      <a:pt x="7620" y="22860"/>
                      <a:pt x="0" y="15240"/>
                      <a:pt x="0" y="7620"/>
                    </a:cubicBezTo>
                    <a:close/>
                  </a:path>
                </a:pathLst>
              </a:custGeom>
              <a:solidFill>
                <a:srgbClr val="BCF3A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05" name="Freeform: Shape 2004">
                <a:extLst>
                  <a:ext uri="{FF2B5EF4-FFF2-40B4-BE49-F238E27FC236}">
                    <a16:creationId xmlns:a16="http://schemas.microsoft.com/office/drawing/2014/main" id="{7B100E9E-FBB2-53E8-E947-0B3BBD2E7AA6}"/>
                  </a:ext>
                </a:extLst>
              </p:cNvPr>
              <p:cNvSpPr/>
              <p:nvPr/>
            </p:nvSpPr>
            <p:spPr>
              <a:xfrm>
                <a:off x="6823711" y="4504372"/>
                <a:ext cx="27436" cy="15865"/>
              </a:xfrm>
              <a:custGeom>
                <a:avLst/>
                <a:gdLst>
                  <a:gd name="connsiteX0" fmla="*/ 0 w 27436"/>
                  <a:gd name="connsiteY0" fmla="*/ 2858 h 15865"/>
                  <a:gd name="connsiteX1" fmla="*/ 15240 w 27436"/>
                  <a:gd name="connsiteY1" fmla="*/ 2858 h 15865"/>
                  <a:gd name="connsiteX2" fmla="*/ 26670 w 27436"/>
                  <a:gd name="connsiteY2" fmla="*/ 10478 h 15865"/>
                  <a:gd name="connsiteX3" fmla="*/ 11430 w 27436"/>
                  <a:gd name="connsiteY3" fmla="*/ 14288 h 15865"/>
                  <a:gd name="connsiteX4" fmla="*/ 0 w 27436"/>
                  <a:gd name="connsiteY4" fmla="*/ 2858 h 15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6" h="15865">
                    <a:moveTo>
                      <a:pt x="0" y="2858"/>
                    </a:moveTo>
                    <a:cubicBezTo>
                      <a:pt x="3810" y="-953"/>
                      <a:pt x="11430" y="-953"/>
                      <a:pt x="15240" y="2858"/>
                    </a:cubicBezTo>
                    <a:cubicBezTo>
                      <a:pt x="19050" y="2858"/>
                      <a:pt x="30480" y="6668"/>
                      <a:pt x="26670" y="10478"/>
                    </a:cubicBezTo>
                    <a:cubicBezTo>
                      <a:pt x="22860" y="14288"/>
                      <a:pt x="19050" y="18097"/>
                      <a:pt x="11430" y="14288"/>
                    </a:cubicBezTo>
                    <a:cubicBezTo>
                      <a:pt x="3810" y="14288"/>
                      <a:pt x="0" y="10478"/>
                      <a:pt x="0" y="2858"/>
                    </a:cubicBezTo>
                    <a:close/>
                  </a:path>
                </a:pathLst>
              </a:custGeom>
              <a:solidFill>
                <a:srgbClr val="96ED7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06" name="Freeform: Shape 2005">
                <a:extLst>
                  <a:ext uri="{FF2B5EF4-FFF2-40B4-BE49-F238E27FC236}">
                    <a16:creationId xmlns:a16="http://schemas.microsoft.com/office/drawing/2014/main" id="{AFF25AFC-A08E-0C05-DF67-B28BF81F2007}"/>
                  </a:ext>
                </a:extLst>
              </p:cNvPr>
              <p:cNvSpPr/>
              <p:nvPr/>
            </p:nvSpPr>
            <p:spPr>
              <a:xfrm>
                <a:off x="4735831" y="5006339"/>
                <a:ext cx="19050" cy="15240"/>
              </a:xfrm>
              <a:custGeom>
                <a:avLst/>
                <a:gdLst>
                  <a:gd name="connsiteX0" fmla="*/ 0 w 19050"/>
                  <a:gd name="connsiteY0" fmla="*/ 7620 h 15240"/>
                  <a:gd name="connsiteX1" fmla="*/ 7620 w 19050"/>
                  <a:gd name="connsiteY1" fmla="*/ 0 h 15240"/>
                  <a:gd name="connsiteX2" fmla="*/ 19050 w 19050"/>
                  <a:gd name="connsiteY2" fmla="*/ 7620 h 15240"/>
                  <a:gd name="connsiteX3" fmla="*/ 11430 w 19050"/>
                  <a:gd name="connsiteY3" fmla="*/ 15240 h 15240"/>
                  <a:gd name="connsiteX4" fmla="*/ 0 w 19050"/>
                  <a:gd name="connsiteY4" fmla="*/ 762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5240">
                    <a:moveTo>
                      <a:pt x="0" y="7620"/>
                    </a:moveTo>
                    <a:cubicBezTo>
                      <a:pt x="0" y="3810"/>
                      <a:pt x="3810" y="0"/>
                      <a:pt x="7620" y="0"/>
                    </a:cubicBezTo>
                    <a:cubicBezTo>
                      <a:pt x="15240" y="0"/>
                      <a:pt x="19050" y="3810"/>
                      <a:pt x="19050" y="7620"/>
                    </a:cubicBezTo>
                    <a:cubicBezTo>
                      <a:pt x="19050" y="11430"/>
                      <a:pt x="15240" y="15240"/>
                      <a:pt x="11430" y="15240"/>
                    </a:cubicBezTo>
                    <a:cubicBezTo>
                      <a:pt x="3810" y="15240"/>
                      <a:pt x="0" y="11430"/>
                      <a:pt x="0" y="7620"/>
                    </a:cubicBezTo>
                    <a:close/>
                  </a:path>
                </a:pathLst>
              </a:custGeom>
              <a:solidFill>
                <a:srgbClr val="C3F4B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07" name="Freeform: Shape 2006">
                <a:extLst>
                  <a:ext uri="{FF2B5EF4-FFF2-40B4-BE49-F238E27FC236}">
                    <a16:creationId xmlns:a16="http://schemas.microsoft.com/office/drawing/2014/main" id="{8259FA19-5A13-4261-EA42-78D35A290671}"/>
                  </a:ext>
                </a:extLst>
              </p:cNvPr>
              <p:cNvSpPr/>
              <p:nvPr/>
            </p:nvSpPr>
            <p:spPr>
              <a:xfrm>
                <a:off x="7517131" y="4495800"/>
                <a:ext cx="22859" cy="19050"/>
              </a:xfrm>
              <a:custGeom>
                <a:avLst/>
                <a:gdLst>
                  <a:gd name="connsiteX0" fmla="*/ 11430 w 22859"/>
                  <a:gd name="connsiteY0" fmla="*/ 0 h 19050"/>
                  <a:gd name="connsiteX1" fmla="*/ 22860 w 22859"/>
                  <a:gd name="connsiteY1" fmla="*/ 7620 h 19050"/>
                  <a:gd name="connsiteX2" fmla="*/ 11430 w 22859"/>
                  <a:gd name="connsiteY2" fmla="*/ 19050 h 19050"/>
                  <a:gd name="connsiteX3" fmla="*/ 0 w 22859"/>
                  <a:gd name="connsiteY3" fmla="*/ 7620 h 19050"/>
                  <a:gd name="connsiteX4" fmla="*/ 11430 w 22859"/>
                  <a:gd name="connsiteY4" fmla="*/ 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19050">
                    <a:moveTo>
                      <a:pt x="11430" y="0"/>
                    </a:moveTo>
                    <a:cubicBezTo>
                      <a:pt x="19050" y="0"/>
                      <a:pt x="22860" y="0"/>
                      <a:pt x="22860" y="7620"/>
                    </a:cubicBezTo>
                    <a:cubicBezTo>
                      <a:pt x="22860" y="11430"/>
                      <a:pt x="19050" y="19050"/>
                      <a:pt x="11430" y="19050"/>
                    </a:cubicBezTo>
                    <a:cubicBezTo>
                      <a:pt x="3810" y="19050"/>
                      <a:pt x="0" y="15240"/>
                      <a:pt x="0" y="7620"/>
                    </a:cubicBezTo>
                    <a:cubicBezTo>
                      <a:pt x="0" y="0"/>
                      <a:pt x="7620" y="0"/>
                      <a:pt x="11430" y="0"/>
                    </a:cubicBezTo>
                    <a:close/>
                  </a:path>
                </a:pathLst>
              </a:custGeom>
              <a:solidFill>
                <a:srgbClr val="C1F4A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08" name="Freeform: Shape 2007">
                <a:extLst>
                  <a:ext uri="{FF2B5EF4-FFF2-40B4-BE49-F238E27FC236}">
                    <a16:creationId xmlns:a16="http://schemas.microsoft.com/office/drawing/2014/main" id="{AD3E0412-0537-132F-B5AC-2F598DA24DC7}"/>
                  </a:ext>
                </a:extLst>
              </p:cNvPr>
              <p:cNvSpPr/>
              <p:nvPr/>
            </p:nvSpPr>
            <p:spPr>
              <a:xfrm>
                <a:off x="8141970" y="4621530"/>
                <a:ext cx="22860" cy="15239"/>
              </a:xfrm>
              <a:custGeom>
                <a:avLst/>
                <a:gdLst>
                  <a:gd name="connsiteX0" fmla="*/ 22860 w 22860"/>
                  <a:gd name="connsiteY0" fmla="*/ 7620 h 15239"/>
                  <a:gd name="connsiteX1" fmla="*/ 7620 w 22860"/>
                  <a:gd name="connsiteY1" fmla="*/ 15240 h 15239"/>
                  <a:gd name="connsiteX2" fmla="*/ 0 w 22860"/>
                  <a:gd name="connsiteY2" fmla="*/ 7620 h 15239"/>
                  <a:gd name="connsiteX3" fmla="*/ 15240 w 22860"/>
                  <a:gd name="connsiteY3" fmla="*/ 0 h 15239"/>
                  <a:gd name="connsiteX4" fmla="*/ 22860 w 22860"/>
                  <a:gd name="connsiteY4" fmla="*/ 762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15239">
                    <a:moveTo>
                      <a:pt x="22860" y="7620"/>
                    </a:moveTo>
                    <a:cubicBezTo>
                      <a:pt x="19050" y="15240"/>
                      <a:pt x="15240" y="15240"/>
                      <a:pt x="7620" y="15240"/>
                    </a:cubicBezTo>
                    <a:cubicBezTo>
                      <a:pt x="3810" y="15240"/>
                      <a:pt x="0" y="11430"/>
                      <a:pt x="0" y="7620"/>
                    </a:cubicBezTo>
                    <a:cubicBezTo>
                      <a:pt x="0" y="3810"/>
                      <a:pt x="7620" y="0"/>
                      <a:pt x="15240" y="0"/>
                    </a:cubicBezTo>
                    <a:cubicBezTo>
                      <a:pt x="19050" y="0"/>
                      <a:pt x="19050" y="3810"/>
                      <a:pt x="22860" y="7620"/>
                    </a:cubicBezTo>
                    <a:close/>
                  </a:path>
                </a:pathLst>
              </a:custGeom>
              <a:solidFill>
                <a:srgbClr val="C5F5B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09" name="Freeform: Shape 2008">
                <a:extLst>
                  <a:ext uri="{FF2B5EF4-FFF2-40B4-BE49-F238E27FC236}">
                    <a16:creationId xmlns:a16="http://schemas.microsoft.com/office/drawing/2014/main" id="{D640AF20-E99A-E3A5-0AC1-3B1A87AF7E28}"/>
                  </a:ext>
                </a:extLst>
              </p:cNvPr>
              <p:cNvSpPr/>
              <p:nvPr/>
            </p:nvSpPr>
            <p:spPr>
              <a:xfrm>
                <a:off x="4674870" y="4869180"/>
                <a:ext cx="22860" cy="19050"/>
              </a:xfrm>
              <a:custGeom>
                <a:avLst/>
                <a:gdLst>
                  <a:gd name="connsiteX0" fmla="*/ 0 w 22860"/>
                  <a:gd name="connsiteY0" fmla="*/ 7620 h 19050"/>
                  <a:gd name="connsiteX1" fmla="*/ 11430 w 22860"/>
                  <a:gd name="connsiteY1" fmla="*/ 0 h 19050"/>
                  <a:gd name="connsiteX2" fmla="*/ 22860 w 22860"/>
                  <a:gd name="connsiteY2" fmla="*/ 11430 h 19050"/>
                  <a:gd name="connsiteX3" fmla="*/ 11430 w 22860"/>
                  <a:gd name="connsiteY3" fmla="*/ 19050 h 19050"/>
                  <a:gd name="connsiteX4" fmla="*/ 0 w 22860"/>
                  <a:gd name="connsiteY4" fmla="*/ 762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19050">
                    <a:moveTo>
                      <a:pt x="0" y="7620"/>
                    </a:moveTo>
                    <a:cubicBezTo>
                      <a:pt x="3810" y="3810"/>
                      <a:pt x="7620" y="0"/>
                      <a:pt x="11430" y="0"/>
                    </a:cubicBezTo>
                    <a:cubicBezTo>
                      <a:pt x="19050" y="0"/>
                      <a:pt x="22860" y="3810"/>
                      <a:pt x="22860" y="11430"/>
                    </a:cubicBezTo>
                    <a:cubicBezTo>
                      <a:pt x="22860" y="15240"/>
                      <a:pt x="19050" y="19050"/>
                      <a:pt x="11430" y="19050"/>
                    </a:cubicBezTo>
                    <a:cubicBezTo>
                      <a:pt x="3810" y="15240"/>
                      <a:pt x="3810" y="11430"/>
                      <a:pt x="0" y="7620"/>
                    </a:cubicBezTo>
                    <a:close/>
                  </a:path>
                </a:pathLst>
              </a:custGeom>
              <a:solidFill>
                <a:srgbClr val="B7F2A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10" name="Freeform: Shape 2009">
                <a:extLst>
                  <a:ext uri="{FF2B5EF4-FFF2-40B4-BE49-F238E27FC236}">
                    <a16:creationId xmlns:a16="http://schemas.microsoft.com/office/drawing/2014/main" id="{F4C77A1B-D454-67A3-2F9B-17330CCD88E6}"/>
                  </a:ext>
                </a:extLst>
              </p:cNvPr>
              <p:cNvSpPr/>
              <p:nvPr/>
            </p:nvSpPr>
            <p:spPr>
              <a:xfrm>
                <a:off x="7444740" y="4671059"/>
                <a:ext cx="26670" cy="15240"/>
              </a:xfrm>
              <a:custGeom>
                <a:avLst/>
                <a:gdLst>
                  <a:gd name="connsiteX0" fmla="*/ 0 w 26670"/>
                  <a:gd name="connsiteY0" fmla="*/ 7620 h 15240"/>
                  <a:gd name="connsiteX1" fmla="*/ 19050 w 26670"/>
                  <a:gd name="connsiteY1" fmla="*/ 0 h 15240"/>
                  <a:gd name="connsiteX2" fmla="*/ 26670 w 26670"/>
                  <a:gd name="connsiteY2" fmla="*/ 7620 h 15240"/>
                  <a:gd name="connsiteX3" fmla="*/ 7620 w 26670"/>
                  <a:gd name="connsiteY3" fmla="*/ 15240 h 15240"/>
                  <a:gd name="connsiteX4" fmla="*/ 0 w 26670"/>
                  <a:gd name="connsiteY4" fmla="*/ 762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15240">
                    <a:moveTo>
                      <a:pt x="0" y="7620"/>
                    </a:moveTo>
                    <a:cubicBezTo>
                      <a:pt x="3810" y="0"/>
                      <a:pt x="11430" y="0"/>
                      <a:pt x="19050" y="0"/>
                    </a:cubicBezTo>
                    <a:cubicBezTo>
                      <a:pt x="22860" y="0"/>
                      <a:pt x="26670" y="3810"/>
                      <a:pt x="26670" y="7620"/>
                    </a:cubicBezTo>
                    <a:cubicBezTo>
                      <a:pt x="26670" y="11430"/>
                      <a:pt x="11430" y="15240"/>
                      <a:pt x="7620" y="15240"/>
                    </a:cubicBezTo>
                    <a:cubicBezTo>
                      <a:pt x="0" y="15240"/>
                      <a:pt x="0" y="11430"/>
                      <a:pt x="0" y="7620"/>
                    </a:cubicBezTo>
                    <a:close/>
                  </a:path>
                </a:pathLst>
              </a:custGeom>
              <a:solidFill>
                <a:srgbClr val="B3F29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11" name="Freeform: Shape 2010">
                <a:extLst>
                  <a:ext uri="{FF2B5EF4-FFF2-40B4-BE49-F238E27FC236}">
                    <a16:creationId xmlns:a16="http://schemas.microsoft.com/office/drawing/2014/main" id="{7FF87DFB-7B0C-A045-2016-31F314EB01B2}"/>
                  </a:ext>
                </a:extLst>
              </p:cNvPr>
              <p:cNvSpPr/>
              <p:nvPr/>
            </p:nvSpPr>
            <p:spPr>
              <a:xfrm>
                <a:off x="5375911" y="4787591"/>
                <a:ext cx="19050" cy="20628"/>
              </a:xfrm>
              <a:custGeom>
                <a:avLst/>
                <a:gdLst>
                  <a:gd name="connsiteX0" fmla="*/ 0 w 19050"/>
                  <a:gd name="connsiteY0" fmla="*/ 5388 h 20628"/>
                  <a:gd name="connsiteX1" fmla="*/ 7620 w 19050"/>
                  <a:gd name="connsiteY1" fmla="*/ 1578 h 20628"/>
                  <a:gd name="connsiteX2" fmla="*/ 19050 w 19050"/>
                  <a:gd name="connsiteY2" fmla="*/ 13008 h 20628"/>
                  <a:gd name="connsiteX3" fmla="*/ 11430 w 19050"/>
                  <a:gd name="connsiteY3" fmla="*/ 20628 h 20628"/>
                  <a:gd name="connsiteX4" fmla="*/ 0 w 19050"/>
                  <a:gd name="connsiteY4" fmla="*/ 5388 h 20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20628">
                    <a:moveTo>
                      <a:pt x="0" y="5388"/>
                    </a:moveTo>
                    <a:cubicBezTo>
                      <a:pt x="0" y="1578"/>
                      <a:pt x="3810" y="-2232"/>
                      <a:pt x="7620" y="1578"/>
                    </a:cubicBezTo>
                    <a:cubicBezTo>
                      <a:pt x="15240" y="1578"/>
                      <a:pt x="19050" y="5388"/>
                      <a:pt x="19050" y="13008"/>
                    </a:cubicBezTo>
                    <a:cubicBezTo>
                      <a:pt x="19050" y="16818"/>
                      <a:pt x="15240" y="20628"/>
                      <a:pt x="11430" y="20628"/>
                    </a:cubicBezTo>
                    <a:cubicBezTo>
                      <a:pt x="3810" y="20628"/>
                      <a:pt x="0" y="16818"/>
                      <a:pt x="0" y="5388"/>
                    </a:cubicBezTo>
                    <a:close/>
                  </a:path>
                </a:pathLst>
              </a:custGeom>
              <a:solidFill>
                <a:srgbClr val="A1EE8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12" name="Freeform: Shape 2011">
                <a:extLst>
                  <a:ext uri="{FF2B5EF4-FFF2-40B4-BE49-F238E27FC236}">
                    <a16:creationId xmlns:a16="http://schemas.microsoft.com/office/drawing/2014/main" id="{2A3F61A9-F19B-9EC4-E6A6-D1669BA8E0D9}"/>
                  </a:ext>
                </a:extLst>
              </p:cNvPr>
              <p:cNvSpPr/>
              <p:nvPr/>
            </p:nvSpPr>
            <p:spPr>
              <a:xfrm>
                <a:off x="7128511" y="4953000"/>
                <a:ext cx="19050" cy="16734"/>
              </a:xfrm>
              <a:custGeom>
                <a:avLst/>
                <a:gdLst>
                  <a:gd name="connsiteX0" fmla="*/ 0 w 19050"/>
                  <a:gd name="connsiteY0" fmla="*/ 7620 h 16734"/>
                  <a:gd name="connsiteX1" fmla="*/ 7620 w 19050"/>
                  <a:gd name="connsiteY1" fmla="*/ 0 h 16734"/>
                  <a:gd name="connsiteX2" fmla="*/ 19050 w 19050"/>
                  <a:gd name="connsiteY2" fmla="*/ 7620 h 16734"/>
                  <a:gd name="connsiteX3" fmla="*/ 11430 w 19050"/>
                  <a:gd name="connsiteY3" fmla="*/ 15240 h 16734"/>
                  <a:gd name="connsiteX4" fmla="*/ 0 w 19050"/>
                  <a:gd name="connsiteY4" fmla="*/ 7620 h 16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6734">
                    <a:moveTo>
                      <a:pt x="0" y="7620"/>
                    </a:moveTo>
                    <a:cubicBezTo>
                      <a:pt x="0" y="3810"/>
                      <a:pt x="3810" y="0"/>
                      <a:pt x="7620" y="0"/>
                    </a:cubicBezTo>
                    <a:cubicBezTo>
                      <a:pt x="15240" y="0"/>
                      <a:pt x="19050" y="3810"/>
                      <a:pt x="19050" y="7620"/>
                    </a:cubicBezTo>
                    <a:cubicBezTo>
                      <a:pt x="19050" y="11430"/>
                      <a:pt x="15240" y="15240"/>
                      <a:pt x="11430" y="15240"/>
                    </a:cubicBezTo>
                    <a:cubicBezTo>
                      <a:pt x="3810" y="19050"/>
                      <a:pt x="0" y="15240"/>
                      <a:pt x="0" y="7620"/>
                    </a:cubicBezTo>
                    <a:close/>
                  </a:path>
                </a:pathLst>
              </a:custGeom>
              <a:solidFill>
                <a:srgbClr val="BDF4A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13" name="Freeform: Shape 2012">
                <a:extLst>
                  <a:ext uri="{FF2B5EF4-FFF2-40B4-BE49-F238E27FC236}">
                    <a16:creationId xmlns:a16="http://schemas.microsoft.com/office/drawing/2014/main" id="{D8F9F576-8A6E-B885-DB71-99801ED3B9A9}"/>
                  </a:ext>
                </a:extLst>
              </p:cNvPr>
              <p:cNvSpPr/>
              <p:nvPr/>
            </p:nvSpPr>
            <p:spPr>
              <a:xfrm>
                <a:off x="6438901" y="5653048"/>
                <a:ext cx="22860" cy="16231"/>
              </a:xfrm>
              <a:custGeom>
                <a:avLst/>
                <a:gdLst>
                  <a:gd name="connsiteX0" fmla="*/ 0 w 22860"/>
                  <a:gd name="connsiteY0" fmla="*/ 16231 h 16231"/>
                  <a:gd name="connsiteX1" fmla="*/ 15240 w 22860"/>
                  <a:gd name="connsiteY1" fmla="*/ 991 h 16231"/>
                  <a:gd name="connsiteX2" fmla="*/ 22860 w 22860"/>
                  <a:gd name="connsiteY2" fmla="*/ 8611 h 16231"/>
                  <a:gd name="connsiteX3" fmla="*/ 0 w 22860"/>
                  <a:gd name="connsiteY3" fmla="*/ 16231 h 16231"/>
                </a:gdLst>
                <a:ahLst/>
                <a:cxnLst>
                  <a:cxn ang="0">
                    <a:pos x="connsiteX0" y="connsiteY0"/>
                  </a:cxn>
                  <a:cxn ang="0">
                    <a:pos x="connsiteX1" y="connsiteY1"/>
                  </a:cxn>
                  <a:cxn ang="0">
                    <a:pos x="connsiteX2" y="connsiteY2"/>
                  </a:cxn>
                  <a:cxn ang="0">
                    <a:pos x="connsiteX3" y="connsiteY3"/>
                  </a:cxn>
                </a:cxnLst>
                <a:rect l="l" t="t" r="r" b="b"/>
                <a:pathLst>
                  <a:path w="22860" h="16231">
                    <a:moveTo>
                      <a:pt x="0" y="16231"/>
                    </a:moveTo>
                    <a:cubicBezTo>
                      <a:pt x="0" y="4801"/>
                      <a:pt x="3810" y="-2819"/>
                      <a:pt x="15240" y="991"/>
                    </a:cubicBezTo>
                    <a:cubicBezTo>
                      <a:pt x="19050" y="991"/>
                      <a:pt x="22860" y="4801"/>
                      <a:pt x="22860" y="8611"/>
                    </a:cubicBezTo>
                    <a:cubicBezTo>
                      <a:pt x="22860" y="20041"/>
                      <a:pt x="11430" y="12421"/>
                      <a:pt x="0" y="16231"/>
                    </a:cubicBezTo>
                    <a:close/>
                  </a:path>
                </a:pathLst>
              </a:custGeom>
              <a:solidFill>
                <a:srgbClr val="BFF4A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14" name="Freeform: Shape 2013">
                <a:extLst>
                  <a:ext uri="{FF2B5EF4-FFF2-40B4-BE49-F238E27FC236}">
                    <a16:creationId xmlns:a16="http://schemas.microsoft.com/office/drawing/2014/main" id="{0BB62789-BDAF-54DB-DD77-4740AD03BC4D}"/>
                  </a:ext>
                </a:extLst>
              </p:cNvPr>
              <p:cNvSpPr/>
              <p:nvPr/>
            </p:nvSpPr>
            <p:spPr>
              <a:xfrm>
                <a:off x="5669281" y="5303519"/>
                <a:ext cx="22859" cy="15240"/>
              </a:xfrm>
              <a:custGeom>
                <a:avLst/>
                <a:gdLst>
                  <a:gd name="connsiteX0" fmla="*/ 11430 w 22859"/>
                  <a:gd name="connsiteY0" fmla="*/ 0 h 15240"/>
                  <a:gd name="connsiteX1" fmla="*/ 22860 w 22859"/>
                  <a:gd name="connsiteY1" fmla="*/ 7620 h 15240"/>
                  <a:gd name="connsiteX2" fmla="*/ 11430 w 22859"/>
                  <a:gd name="connsiteY2" fmla="*/ 15240 h 15240"/>
                  <a:gd name="connsiteX3" fmla="*/ 0 w 22859"/>
                  <a:gd name="connsiteY3" fmla="*/ 7620 h 15240"/>
                  <a:gd name="connsiteX4" fmla="*/ 11430 w 22859"/>
                  <a:gd name="connsiteY4" fmla="*/ 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15240">
                    <a:moveTo>
                      <a:pt x="11430" y="0"/>
                    </a:moveTo>
                    <a:cubicBezTo>
                      <a:pt x="19050" y="0"/>
                      <a:pt x="22860" y="3810"/>
                      <a:pt x="22860" y="7620"/>
                    </a:cubicBezTo>
                    <a:cubicBezTo>
                      <a:pt x="22860" y="15240"/>
                      <a:pt x="19050" y="15240"/>
                      <a:pt x="11430" y="15240"/>
                    </a:cubicBezTo>
                    <a:cubicBezTo>
                      <a:pt x="3810" y="15240"/>
                      <a:pt x="0" y="15240"/>
                      <a:pt x="0" y="7620"/>
                    </a:cubicBezTo>
                    <a:cubicBezTo>
                      <a:pt x="0" y="3810"/>
                      <a:pt x="3810" y="0"/>
                      <a:pt x="11430" y="0"/>
                    </a:cubicBezTo>
                    <a:close/>
                  </a:path>
                </a:pathLst>
              </a:custGeom>
              <a:solidFill>
                <a:srgbClr val="ADF19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15" name="Freeform: Shape 2014">
                <a:extLst>
                  <a:ext uri="{FF2B5EF4-FFF2-40B4-BE49-F238E27FC236}">
                    <a16:creationId xmlns:a16="http://schemas.microsoft.com/office/drawing/2014/main" id="{120049B2-62FC-43E5-712C-DC4CA6B00DC3}"/>
                  </a:ext>
                </a:extLst>
              </p:cNvPr>
              <p:cNvSpPr/>
              <p:nvPr/>
            </p:nvSpPr>
            <p:spPr>
              <a:xfrm>
                <a:off x="8484870" y="4857750"/>
                <a:ext cx="22860" cy="16818"/>
              </a:xfrm>
              <a:custGeom>
                <a:avLst/>
                <a:gdLst>
                  <a:gd name="connsiteX0" fmla="*/ 0 w 22860"/>
                  <a:gd name="connsiteY0" fmla="*/ 11430 h 16818"/>
                  <a:gd name="connsiteX1" fmla="*/ 15240 w 22860"/>
                  <a:gd name="connsiteY1" fmla="*/ 0 h 16818"/>
                  <a:gd name="connsiteX2" fmla="*/ 22860 w 22860"/>
                  <a:gd name="connsiteY2" fmla="*/ 7620 h 16818"/>
                  <a:gd name="connsiteX3" fmla="*/ 11430 w 22860"/>
                  <a:gd name="connsiteY3" fmla="*/ 15240 h 16818"/>
                  <a:gd name="connsiteX4" fmla="*/ 0 w 22860"/>
                  <a:gd name="connsiteY4" fmla="*/ 11430 h 16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16818">
                    <a:moveTo>
                      <a:pt x="0" y="11430"/>
                    </a:moveTo>
                    <a:cubicBezTo>
                      <a:pt x="0" y="7620"/>
                      <a:pt x="7620" y="0"/>
                      <a:pt x="15240" y="0"/>
                    </a:cubicBezTo>
                    <a:cubicBezTo>
                      <a:pt x="22860" y="0"/>
                      <a:pt x="22860" y="3810"/>
                      <a:pt x="22860" y="7620"/>
                    </a:cubicBezTo>
                    <a:cubicBezTo>
                      <a:pt x="22860" y="15240"/>
                      <a:pt x="19050" y="15240"/>
                      <a:pt x="11430" y="15240"/>
                    </a:cubicBezTo>
                    <a:cubicBezTo>
                      <a:pt x="7620" y="19050"/>
                      <a:pt x="3810" y="15240"/>
                      <a:pt x="0" y="11430"/>
                    </a:cubicBezTo>
                    <a:close/>
                  </a:path>
                </a:pathLst>
              </a:custGeom>
              <a:solidFill>
                <a:srgbClr val="B4F29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16" name="Freeform: Shape 2015">
                <a:extLst>
                  <a:ext uri="{FF2B5EF4-FFF2-40B4-BE49-F238E27FC236}">
                    <a16:creationId xmlns:a16="http://schemas.microsoft.com/office/drawing/2014/main" id="{2A981F62-EC79-02D3-37A2-1F8313C2D53A}"/>
                  </a:ext>
                </a:extLst>
              </p:cNvPr>
              <p:cNvSpPr/>
              <p:nvPr/>
            </p:nvSpPr>
            <p:spPr>
              <a:xfrm>
                <a:off x="4758691" y="4901191"/>
                <a:ext cx="30479" cy="11803"/>
              </a:xfrm>
              <a:custGeom>
                <a:avLst/>
                <a:gdLst>
                  <a:gd name="connsiteX0" fmla="*/ 0 w 30479"/>
                  <a:gd name="connsiteY0" fmla="*/ 9898 h 11803"/>
                  <a:gd name="connsiteX1" fmla="*/ 30480 w 30479"/>
                  <a:gd name="connsiteY1" fmla="*/ 2278 h 11803"/>
                  <a:gd name="connsiteX2" fmla="*/ 0 w 30479"/>
                  <a:gd name="connsiteY2" fmla="*/ 9898 h 11803"/>
                </a:gdLst>
                <a:ahLst/>
                <a:cxnLst>
                  <a:cxn ang="0">
                    <a:pos x="connsiteX0" y="connsiteY0"/>
                  </a:cxn>
                  <a:cxn ang="0">
                    <a:pos x="connsiteX1" y="connsiteY1"/>
                  </a:cxn>
                  <a:cxn ang="0">
                    <a:pos x="connsiteX2" y="connsiteY2"/>
                  </a:cxn>
                </a:cxnLst>
                <a:rect l="l" t="t" r="r" b="b"/>
                <a:pathLst>
                  <a:path w="30479" h="11803">
                    <a:moveTo>
                      <a:pt x="0" y="9898"/>
                    </a:moveTo>
                    <a:cubicBezTo>
                      <a:pt x="11430" y="-1531"/>
                      <a:pt x="11430" y="-1531"/>
                      <a:pt x="30480" y="2278"/>
                    </a:cubicBezTo>
                    <a:cubicBezTo>
                      <a:pt x="22860" y="17519"/>
                      <a:pt x="7620" y="9898"/>
                      <a:pt x="0" y="9898"/>
                    </a:cubicBezTo>
                    <a:close/>
                  </a:path>
                </a:pathLst>
              </a:custGeom>
              <a:solidFill>
                <a:srgbClr val="B4F29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17" name="Freeform: Shape 2016">
                <a:extLst>
                  <a:ext uri="{FF2B5EF4-FFF2-40B4-BE49-F238E27FC236}">
                    <a16:creationId xmlns:a16="http://schemas.microsoft.com/office/drawing/2014/main" id="{4BE63C1C-6717-269A-4599-89348CE96DDD}"/>
                  </a:ext>
                </a:extLst>
              </p:cNvPr>
              <p:cNvSpPr/>
              <p:nvPr/>
            </p:nvSpPr>
            <p:spPr>
              <a:xfrm>
                <a:off x="3950970" y="5280660"/>
                <a:ext cx="19050" cy="19050"/>
              </a:xfrm>
              <a:custGeom>
                <a:avLst/>
                <a:gdLst>
                  <a:gd name="connsiteX0" fmla="*/ 0 w 19050"/>
                  <a:gd name="connsiteY0" fmla="*/ 11430 h 19050"/>
                  <a:gd name="connsiteX1" fmla="*/ 7620 w 19050"/>
                  <a:gd name="connsiteY1" fmla="*/ 0 h 19050"/>
                  <a:gd name="connsiteX2" fmla="*/ 19050 w 19050"/>
                  <a:gd name="connsiteY2" fmla="*/ 7620 h 19050"/>
                  <a:gd name="connsiteX3" fmla="*/ 7620 w 19050"/>
                  <a:gd name="connsiteY3" fmla="*/ 19050 h 19050"/>
                  <a:gd name="connsiteX4" fmla="*/ 0 w 19050"/>
                  <a:gd name="connsiteY4" fmla="*/ 1143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0" y="11430"/>
                    </a:moveTo>
                    <a:cubicBezTo>
                      <a:pt x="0" y="3810"/>
                      <a:pt x="3810" y="3810"/>
                      <a:pt x="7620" y="0"/>
                    </a:cubicBezTo>
                    <a:cubicBezTo>
                      <a:pt x="15240" y="0"/>
                      <a:pt x="19050" y="3810"/>
                      <a:pt x="19050" y="7620"/>
                    </a:cubicBezTo>
                    <a:cubicBezTo>
                      <a:pt x="19050" y="15240"/>
                      <a:pt x="15240" y="15240"/>
                      <a:pt x="7620" y="19050"/>
                    </a:cubicBezTo>
                    <a:cubicBezTo>
                      <a:pt x="3810" y="19050"/>
                      <a:pt x="3810" y="15240"/>
                      <a:pt x="0" y="11430"/>
                    </a:cubicBezTo>
                    <a:close/>
                  </a:path>
                </a:pathLst>
              </a:custGeom>
              <a:solidFill>
                <a:srgbClr val="AAF08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18" name="Freeform: Shape 2017">
                <a:extLst>
                  <a:ext uri="{FF2B5EF4-FFF2-40B4-BE49-F238E27FC236}">
                    <a16:creationId xmlns:a16="http://schemas.microsoft.com/office/drawing/2014/main" id="{623CCEA7-4286-99E5-347C-153C110CD254}"/>
                  </a:ext>
                </a:extLst>
              </p:cNvPr>
              <p:cNvSpPr/>
              <p:nvPr/>
            </p:nvSpPr>
            <p:spPr>
              <a:xfrm>
                <a:off x="6320790" y="4625340"/>
                <a:ext cx="22860" cy="19050"/>
              </a:xfrm>
              <a:custGeom>
                <a:avLst/>
                <a:gdLst>
                  <a:gd name="connsiteX0" fmla="*/ 11430 w 22860"/>
                  <a:gd name="connsiteY0" fmla="*/ 19050 h 19050"/>
                  <a:gd name="connsiteX1" fmla="*/ 0 w 22860"/>
                  <a:gd name="connsiteY1" fmla="*/ 7620 h 19050"/>
                  <a:gd name="connsiteX2" fmla="*/ 11430 w 22860"/>
                  <a:gd name="connsiteY2" fmla="*/ 0 h 19050"/>
                  <a:gd name="connsiteX3" fmla="*/ 22860 w 22860"/>
                  <a:gd name="connsiteY3" fmla="*/ 11430 h 19050"/>
                  <a:gd name="connsiteX4" fmla="*/ 11430 w 22860"/>
                  <a:gd name="connsiteY4" fmla="*/ 1905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19050">
                    <a:moveTo>
                      <a:pt x="11430" y="19050"/>
                    </a:moveTo>
                    <a:cubicBezTo>
                      <a:pt x="3810" y="19050"/>
                      <a:pt x="0" y="15240"/>
                      <a:pt x="0" y="7620"/>
                    </a:cubicBezTo>
                    <a:cubicBezTo>
                      <a:pt x="0" y="3810"/>
                      <a:pt x="3810" y="0"/>
                      <a:pt x="11430" y="0"/>
                    </a:cubicBezTo>
                    <a:cubicBezTo>
                      <a:pt x="19050" y="0"/>
                      <a:pt x="22860" y="3810"/>
                      <a:pt x="22860" y="11430"/>
                    </a:cubicBezTo>
                    <a:cubicBezTo>
                      <a:pt x="22860" y="15240"/>
                      <a:pt x="19050" y="19050"/>
                      <a:pt x="11430" y="19050"/>
                    </a:cubicBezTo>
                    <a:close/>
                  </a:path>
                </a:pathLst>
              </a:custGeom>
              <a:solidFill>
                <a:srgbClr val="A6EF8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19" name="Freeform: Shape 2018">
                <a:extLst>
                  <a:ext uri="{FF2B5EF4-FFF2-40B4-BE49-F238E27FC236}">
                    <a16:creationId xmlns:a16="http://schemas.microsoft.com/office/drawing/2014/main" id="{9EE1B70A-24CB-B771-55E0-5BC6C260C56B}"/>
                  </a:ext>
                </a:extLst>
              </p:cNvPr>
              <p:cNvSpPr/>
              <p:nvPr/>
            </p:nvSpPr>
            <p:spPr>
              <a:xfrm>
                <a:off x="3878581" y="5386730"/>
                <a:ext cx="22859" cy="16840"/>
              </a:xfrm>
              <a:custGeom>
                <a:avLst/>
                <a:gdLst>
                  <a:gd name="connsiteX0" fmla="*/ 0 w 22859"/>
                  <a:gd name="connsiteY0" fmla="*/ 609 h 16840"/>
                  <a:gd name="connsiteX1" fmla="*/ 22860 w 22859"/>
                  <a:gd name="connsiteY1" fmla="*/ 8230 h 16840"/>
                  <a:gd name="connsiteX2" fmla="*/ 15240 w 22859"/>
                  <a:gd name="connsiteY2" fmla="*/ 15850 h 16840"/>
                  <a:gd name="connsiteX3" fmla="*/ 0 w 22859"/>
                  <a:gd name="connsiteY3" fmla="*/ 609 h 16840"/>
                </a:gdLst>
                <a:ahLst/>
                <a:cxnLst>
                  <a:cxn ang="0">
                    <a:pos x="connsiteX0" y="connsiteY0"/>
                  </a:cxn>
                  <a:cxn ang="0">
                    <a:pos x="connsiteX1" y="connsiteY1"/>
                  </a:cxn>
                  <a:cxn ang="0">
                    <a:pos x="connsiteX2" y="connsiteY2"/>
                  </a:cxn>
                  <a:cxn ang="0">
                    <a:pos x="connsiteX3" y="connsiteY3"/>
                  </a:cxn>
                </a:cxnLst>
                <a:rect l="l" t="t" r="r" b="b"/>
                <a:pathLst>
                  <a:path w="22859" h="16840">
                    <a:moveTo>
                      <a:pt x="0" y="609"/>
                    </a:moveTo>
                    <a:cubicBezTo>
                      <a:pt x="11430" y="609"/>
                      <a:pt x="19050" y="-3200"/>
                      <a:pt x="22860" y="8230"/>
                    </a:cubicBezTo>
                    <a:cubicBezTo>
                      <a:pt x="22860" y="12040"/>
                      <a:pt x="22860" y="15850"/>
                      <a:pt x="15240" y="15850"/>
                    </a:cubicBezTo>
                    <a:cubicBezTo>
                      <a:pt x="3810" y="19659"/>
                      <a:pt x="0" y="12040"/>
                      <a:pt x="0" y="609"/>
                    </a:cubicBezTo>
                    <a:close/>
                  </a:path>
                </a:pathLst>
              </a:custGeom>
              <a:solidFill>
                <a:srgbClr val="BDF3A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20" name="Freeform: Shape 2019">
                <a:extLst>
                  <a:ext uri="{FF2B5EF4-FFF2-40B4-BE49-F238E27FC236}">
                    <a16:creationId xmlns:a16="http://schemas.microsoft.com/office/drawing/2014/main" id="{5427F344-2198-6ED7-BB25-A8251DD7A883}"/>
                  </a:ext>
                </a:extLst>
              </p:cNvPr>
              <p:cNvSpPr/>
              <p:nvPr/>
            </p:nvSpPr>
            <p:spPr>
              <a:xfrm>
                <a:off x="6873240" y="4998719"/>
                <a:ext cx="22860" cy="16818"/>
              </a:xfrm>
              <a:custGeom>
                <a:avLst/>
                <a:gdLst>
                  <a:gd name="connsiteX0" fmla="*/ 0 w 22860"/>
                  <a:gd name="connsiteY0" fmla="*/ 11430 h 16818"/>
                  <a:gd name="connsiteX1" fmla="*/ 11430 w 22860"/>
                  <a:gd name="connsiteY1" fmla="*/ 0 h 16818"/>
                  <a:gd name="connsiteX2" fmla="*/ 22860 w 22860"/>
                  <a:gd name="connsiteY2" fmla="*/ 7620 h 16818"/>
                  <a:gd name="connsiteX3" fmla="*/ 7620 w 22860"/>
                  <a:gd name="connsiteY3" fmla="*/ 15240 h 16818"/>
                  <a:gd name="connsiteX4" fmla="*/ 0 w 22860"/>
                  <a:gd name="connsiteY4" fmla="*/ 11430 h 16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16818">
                    <a:moveTo>
                      <a:pt x="0" y="11430"/>
                    </a:moveTo>
                    <a:cubicBezTo>
                      <a:pt x="0" y="7620"/>
                      <a:pt x="3810" y="0"/>
                      <a:pt x="11430" y="0"/>
                    </a:cubicBezTo>
                    <a:cubicBezTo>
                      <a:pt x="15240" y="0"/>
                      <a:pt x="22860" y="3810"/>
                      <a:pt x="22860" y="7620"/>
                    </a:cubicBezTo>
                    <a:cubicBezTo>
                      <a:pt x="22860" y="15240"/>
                      <a:pt x="15240" y="15240"/>
                      <a:pt x="7620" y="15240"/>
                    </a:cubicBezTo>
                    <a:cubicBezTo>
                      <a:pt x="7620" y="19050"/>
                      <a:pt x="3810" y="15240"/>
                      <a:pt x="0" y="11430"/>
                    </a:cubicBezTo>
                    <a:close/>
                  </a:path>
                </a:pathLst>
              </a:custGeom>
              <a:solidFill>
                <a:srgbClr val="C3F4B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21" name="Freeform: Shape 2020">
                <a:extLst>
                  <a:ext uri="{FF2B5EF4-FFF2-40B4-BE49-F238E27FC236}">
                    <a16:creationId xmlns:a16="http://schemas.microsoft.com/office/drawing/2014/main" id="{7077FCB5-AD89-5DFB-FDB3-728235B665F7}"/>
                  </a:ext>
                </a:extLst>
              </p:cNvPr>
              <p:cNvSpPr/>
              <p:nvPr/>
            </p:nvSpPr>
            <p:spPr>
              <a:xfrm>
                <a:off x="6631716" y="5539739"/>
                <a:ext cx="22039" cy="19050"/>
              </a:xfrm>
              <a:custGeom>
                <a:avLst/>
                <a:gdLst>
                  <a:gd name="connsiteX0" fmla="*/ 9115 w 22039"/>
                  <a:gd name="connsiteY0" fmla="*/ 19050 h 19050"/>
                  <a:gd name="connsiteX1" fmla="*/ 1495 w 22039"/>
                  <a:gd name="connsiteY1" fmla="*/ 7620 h 19050"/>
                  <a:gd name="connsiteX2" fmla="*/ 12924 w 22039"/>
                  <a:gd name="connsiteY2" fmla="*/ 0 h 19050"/>
                  <a:gd name="connsiteX3" fmla="*/ 20545 w 22039"/>
                  <a:gd name="connsiteY3" fmla="*/ 11430 h 19050"/>
                  <a:gd name="connsiteX4" fmla="*/ 9115 w 22039"/>
                  <a:gd name="connsiteY4" fmla="*/ 1905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39" h="19050">
                    <a:moveTo>
                      <a:pt x="9115" y="19050"/>
                    </a:moveTo>
                    <a:cubicBezTo>
                      <a:pt x="1495" y="19050"/>
                      <a:pt x="-2315" y="15240"/>
                      <a:pt x="1495" y="7620"/>
                    </a:cubicBezTo>
                    <a:cubicBezTo>
                      <a:pt x="1495" y="3810"/>
                      <a:pt x="5304" y="0"/>
                      <a:pt x="12924" y="0"/>
                    </a:cubicBezTo>
                    <a:cubicBezTo>
                      <a:pt x="20545" y="0"/>
                      <a:pt x="24354" y="3810"/>
                      <a:pt x="20545" y="11430"/>
                    </a:cubicBezTo>
                    <a:cubicBezTo>
                      <a:pt x="20545" y="19050"/>
                      <a:pt x="16735" y="19050"/>
                      <a:pt x="9115" y="19050"/>
                    </a:cubicBezTo>
                    <a:close/>
                  </a:path>
                </a:pathLst>
              </a:custGeom>
              <a:solidFill>
                <a:srgbClr val="CCF6B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22" name="Freeform: Shape 2021">
                <a:extLst>
                  <a:ext uri="{FF2B5EF4-FFF2-40B4-BE49-F238E27FC236}">
                    <a16:creationId xmlns:a16="http://schemas.microsoft.com/office/drawing/2014/main" id="{386CB568-6499-F99E-EA61-D175388CFE2B}"/>
                  </a:ext>
                </a:extLst>
              </p:cNvPr>
              <p:cNvSpPr/>
              <p:nvPr/>
            </p:nvSpPr>
            <p:spPr>
              <a:xfrm>
                <a:off x="2213610" y="5657850"/>
                <a:ext cx="22860" cy="19050"/>
              </a:xfrm>
              <a:custGeom>
                <a:avLst/>
                <a:gdLst>
                  <a:gd name="connsiteX0" fmla="*/ 11430 w 22860"/>
                  <a:gd name="connsiteY0" fmla="*/ 19050 h 19050"/>
                  <a:gd name="connsiteX1" fmla="*/ 0 w 22860"/>
                  <a:gd name="connsiteY1" fmla="*/ 7620 h 19050"/>
                  <a:gd name="connsiteX2" fmla="*/ 11430 w 22860"/>
                  <a:gd name="connsiteY2" fmla="*/ 0 h 19050"/>
                  <a:gd name="connsiteX3" fmla="*/ 22860 w 22860"/>
                  <a:gd name="connsiteY3" fmla="*/ 11430 h 19050"/>
                  <a:gd name="connsiteX4" fmla="*/ 11430 w 22860"/>
                  <a:gd name="connsiteY4" fmla="*/ 1905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19050">
                    <a:moveTo>
                      <a:pt x="11430" y="19050"/>
                    </a:moveTo>
                    <a:cubicBezTo>
                      <a:pt x="3810" y="15240"/>
                      <a:pt x="0" y="15240"/>
                      <a:pt x="0" y="7620"/>
                    </a:cubicBezTo>
                    <a:cubicBezTo>
                      <a:pt x="0" y="3810"/>
                      <a:pt x="3810" y="0"/>
                      <a:pt x="11430" y="0"/>
                    </a:cubicBezTo>
                    <a:cubicBezTo>
                      <a:pt x="19050" y="0"/>
                      <a:pt x="22860" y="3810"/>
                      <a:pt x="22860" y="11430"/>
                    </a:cubicBezTo>
                    <a:cubicBezTo>
                      <a:pt x="19050" y="15240"/>
                      <a:pt x="15240" y="15240"/>
                      <a:pt x="11430" y="19050"/>
                    </a:cubicBezTo>
                    <a:close/>
                  </a:path>
                </a:pathLst>
              </a:custGeom>
              <a:solidFill>
                <a:srgbClr val="C1F4A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23" name="Freeform: Shape 2022">
                <a:extLst>
                  <a:ext uri="{FF2B5EF4-FFF2-40B4-BE49-F238E27FC236}">
                    <a16:creationId xmlns:a16="http://schemas.microsoft.com/office/drawing/2014/main" id="{A6A0D118-B4DF-8F2C-1ABC-FED65C209098}"/>
                  </a:ext>
                </a:extLst>
              </p:cNvPr>
              <p:cNvSpPr/>
              <p:nvPr/>
            </p:nvSpPr>
            <p:spPr>
              <a:xfrm>
                <a:off x="2495551" y="6248400"/>
                <a:ext cx="19050" cy="15239"/>
              </a:xfrm>
              <a:custGeom>
                <a:avLst/>
                <a:gdLst>
                  <a:gd name="connsiteX0" fmla="*/ 11430 w 19050"/>
                  <a:gd name="connsiteY0" fmla="*/ 15240 h 15239"/>
                  <a:gd name="connsiteX1" fmla="*/ 0 w 19050"/>
                  <a:gd name="connsiteY1" fmla="*/ 7620 h 15239"/>
                  <a:gd name="connsiteX2" fmla="*/ 11430 w 19050"/>
                  <a:gd name="connsiteY2" fmla="*/ 0 h 15239"/>
                  <a:gd name="connsiteX3" fmla="*/ 19050 w 19050"/>
                  <a:gd name="connsiteY3" fmla="*/ 7620 h 15239"/>
                  <a:gd name="connsiteX4" fmla="*/ 11430 w 19050"/>
                  <a:gd name="connsiteY4" fmla="*/ 1524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5239">
                    <a:moveTo>
                      <a:pt x="11430" y="15240"/>
                    </a:moveTo>
                    <a:cubicBezTo>
                      <a:pt x="0" y="15240"/>
                      <a:pt x="0" y="11430"/>
                      <a:pt x="0" y="7620"/>
                    </a:cubicBezTo>
                    <a:cubicBezTo>
                      <a:pt x="0" y="0"/>
                      <a:pt x="3810" y="0"/>
                      <a:pt x="11430" y="0"/>
                    </a:cubicBezTo>
                    <a:cubicBezTo>
                      <a:pt x="19050" y="0"/>
                      <a:pt x="19050" y="3810"/>
                      <a:pt x="19050" y="7620"/>
                    </a:cubicBezTo>
                    <a:cubicBezTo>
                      <a:pt x="19050" y="15240"/>
                      <a:pt x="15240" y="15240"/>
                      <a:pt x="11430" y="15240"/>
                    </a:cubicBezTo>
                    <a:close/>
                  </a:path>
                </a:pathLst>
              </a:custGeom>
              <a:solidFill>
                <a:srgbClr val="C1F4A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24" name="Freeform: Shape 2023">
                <a:extLst>
                  <a:ext uri="{FF2B5EF4-FFF2-40B4-BE49-F238E27FC236}">
                    <a16:creationId xmlns:a16="http://schemas.microsoft.com/office/drawing/2014/main" id="{FF8EA321-BD4C-D00A-7DBD-DECC17E3DA5C}"/>
                  </a:ext>
                </a:extLst>
              </p:cNvPr>
              <p:cNvSpPr/>
              <p:nvPr/>
            </p:nvSpPr>
            <p:spPr>
              <a:xfrm>
                <a:off x="6073140" y="5574030"/>
                <a:ext cx="22860" cy="15239"/>
              </a:xfrm>
              <a:custGeom>
                <a:avLst/>
                <a:gdLst>
                  <a:gd name="connsiteX0" fmla="*/ 15240 w 22860"/>
                  <a:gd name="connsiteY0" fmla="*/ 15240 h 15239"/>
                  <a:gd name="connsiteX1" fmla="*/ 0 w 22860"/>
                  <a:gd name="connsiteY1" fmla="*/ 7620 h 15239"/>
                  <a:gd name="connsiteX2" fmla="*/ 7620 w 22860"/>
                  <a:gd name="connsiteY2" fmla="*/ 0 h 15239"/>
                  <a:gd name="connsiteX3" fmla="*/ 22860 w 22860"/>
                  <a:gd name="connsiteY3" fmla="*/ 11430 h 15239"/>
                  <a:gd name="connsiteX4" fmla="*/ 15240 w 22860"/>
                  <a:gd name="connsiteY4" fmla="*/ 1524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15239">
                    <a:moveTo>
                      <a:pt x="15240" y="15240"/>
                    </a:moveTo>
                    <a:cubicBezTo>
                      <a:pt x="7620" y="15240"/>
                      <a:pt x="0" y="15240"/>
                      <a:pt x="0" y="7620"/>
                    </a:cubicBezTo>
                    <a:cubicBezTo>
                      <a:pt x="0" y="3810"/>
                      <a:pt x="3810" y="0"/>
                      <a:pt x="7620" y="0"/>
                    </a:cubicBezTo>
                    <a:cubicBezTo>
                      <a:pt x="15240" y="0"/>
                      <a:pt x="22860" y="3810"/>
                      <a:pt x="22860" y="11430"/>
                    </a:cubicBezTo>
                    <a:cubicBezTo>
                      <a:pt x="22860" y="15240"/>
                      <a:pt x="19050" y="15240"/>
                      <a:pt x="15240" y="15240"/>
                    </a:cubicBezTo>
                    <a:close/>
                  </a:path>
                </a:pathLst>
              </a:custGeom>
              <a:solidFill>
                <a:srgbClr val="A8F08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25" name="Freeform: Shape 2024">
                <a:extLst>
                  <a:ext uri="{FF2B5EF4-FFF2-40B4-BE49-F238E27FC236}">
                    <a16:creationId xmlns:a16="http://schemas.microsoft.com/office/drawing/2014/main" id="{0344ACE7-F6E0-19D7-6113-4DF3DBBBF035}"/>
                  </a:ext>
                </a:extLst>
              </p:cNvPr>
              <p:cNvSpPr/>
              <p:nvPr/>
            </p:nvSpPr>
            <p:spPr>
              <a:xfrm>
                <a:off x="6720840" y="4678680"/>
                <a:ext cx="26670" cy="15239"/>
              </a:xfrm>
              <a:custGeom>
                <a:avLst/>
                <a:gdLst>
                  <a:gd name="connsiteX0" fmla="*/ 0 w 26670"/>
                  <a:gd name="connsiteY0" fmla="*/ 7620 h 15239"/>
                  <a:gd name="connsiteX1" fmla="*/ 11430 w 26670"/>
                  <a:gd name="connsiteY1" fmla="*/ 0 h 15239"/>
                  <a:gd name="connsiteX2" fmla="*/ 26670 w 26670"/>
                  <a:gd name="connsiteY2" fmla="*/ 7620 h 15239"/>
                  <a:gd name="connsiteX3" fmla="*/ 7620 w 26670"/>
                  <a:gd name="connsiteY3" fmla="*/ 15240 h 15239"/>
                  <a:gd name="connsiteX4" fmla="*/ 0 w 26670"/>
                  <a:gd name="connsiteY4" fmla="*/ 762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15239">
                    <a:moveTo>
                      <a:pt x="0" y="7620"/>
                    </a:moveTo>
                    <a:cubicBezTo>
                      <a:pt x="0" y="3810"/>
                      <a:pt x="3810" y="0"/>
                      <a:pt x="11430" y="0"/>
                    </a:cubicBezTo>
                    <a:cubicBezTo>
                      <a:pt x="19050" y="0"/>
                      <a:pt x="22860" y="3810"/>
                      <a:pt x="26670" y="7620"/>
                    </a:cubicBezTo>
                    <a:cubicBezTo>
                      <a:pt x="19050" y="11430"/>
                      <a:pt x="15240" y="15240"/>
                      <a:pt x="7620" y="15240"/>
                    </a:cubicBezTo>
                    <a:cubicBezTo>
                      <a:pt x="3810" y="15240"/>
                      <a:pt x="0" y="15240"/>
                      <a:pt x="0" y="7620"/>
                    </a:cubicBezTo>
                    <a:close/>
                  </a:path>
                </a:pathLst>
              </a:custGeom>
              <a:solidFill>
                <a:srgbClr val="AEF19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26" name="Freeform: Shape 2025">
                <a:extLst>
                  <a:ext uri="{FF2B5EF4-FFF2-40B4-BE49-F238E27FC236}">
                    <a16:creationId xmlns:a16="http://schemas.microsoft.com/office/drawing/2014/main" id="{615F1102-87AF-4AD5-93D9-898696E5C991}"/>
                  </a:ext>
                </a:extLst>
              </p:cNvPr>
              <p:cNvSpPr/>
              <p:nvPr/>
            </p:nvSpPr>
            <p:spPr>
              <a:xfrm>
                <a:off x="4389120" y="5200650"/>
                <a:ext cx="22860" cy="15239"/>
              </a:xfrm>
              <a:custGeom>
                <a:avLst/>
                <a:gdLst>
                  <a:gd name="connsiteX0" fmla="*/ 0 w 22860"/>
                  <a:gd name="connsiteY0" fmla="*/ 7620 h 15239"/>
                  <a:gd name="connsiteX1" fmla="*/ 11430 w 22860"/>
                  <a:gd name="connsiteY1" fmla="*/ 0 h 15239"/>
                  <a:gd name="connsiteX2" fmla="*/ 22860 w 22860"/>
                  <a:gd name="connsiteY2" fmla="*/ 7620 h 15239"/>
                  <a:gd name="connsiteX3" fmla="*/ 11430 w 22860"/>
                  <a:gd name="connsiteY3" fmla="*/ 15240 h 15239"/>
                  <a:gd name="connsiteX4" fmla="*/ 0 w 22860"/>
                  <a:gd name="connsiteY4" fmla="*/ 762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15239">
                    <a:moveTo>
                      <a:pt x="0" y="7620"/>
                    </a:moveTo>
                    <a:cubicBezTo>
                      <a:pt x="0" y="3810"/>
                      <a:pt x="3810" y="0"/>
                      <a:pt x="11430" y="0"/>
                    </a:cubicBezTo>
                    <a:cubicBezTo>
                      <a:pt x="19050" y="0"/>
                      <a:pt x="22860" y="0"/>
                      <a:pt x="22860" y="7620"/>
                    </a:cubicBezTo>
                    <a:cubicBezTo>
                      <a:pt x="22860" y="11430"/>
                      <a:pt x="19050" y="15240"/>
                      <a:pt x="11430" y="15240"/>
                    </a:cubicBezTo>
                    <a:cubicBezTo>
                      <a:pt x="7620" y="15240"/>
                      <a:pt x="3810" y="15240"/>
                      <a:pt x="0" y="7620"/>
                    </a:cubicBezTo>
                    <a:close/>
                  </a:path>
                </a:pathLst>
              </a:custGeom>
              <a:solidFill>
                <a:srgbClr val="AFF19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27" name="Freeform: Shape 2026">
                <a:extLst>
                  <a:ext uri="{FF2B5EF4-FFF2-40B4-BE49-F238E27FC236}">
                    <a16:creationId xmlns:a16="http://schemas.microsoft.com/office/drawing/2014/main" id="{56CE3216-E392-4E25-958C-451535B0EBEE}"/>
                  </a:ext>
                </a:extLst>
              </p:cNvPr>
              <p:cNvSpPr/>
              <p:nvPr/>
            </p:nvSpPr>
            <p:spPr>
              <a:xfrm>
                <a:off x="7101840" y="4914900"/>
                <a:ext cx="19050" cy="19050"/>
              </a:xfrm>
              <a:custGeom>
                <a:avLst/>
                <a:gdLst>
                  <a:gd name="connsiteX0" fmla="*/ 0 w 19050"/>
                  <a:gd name="connsiteY0" fmla="*/ 11430 h 19050"/>
                  <a:gd name="connsiteX1" fmla="*/ 11430 w 19050"/>
                  <a:gd name="connsiteY1" fmla="*/ 0 h 19050"/>
                  <a:gd name="connsiteX2" fmla="*/ 19050 w 19050"/>
                  <a:gd name="connsiteY2" fmla="*/ 11430 h 19050"/>
                  <a:gd name="connsiteX3" fmla="*/ 7620 w 19050"/>
                  <a:gd name="connsiteY3" fmla="*/ 19050 h 19050"/>
                  <a:gd name="connsiteX4" fmla="*/ 0 w 19050"/>
                  <a:gd name="connsiteY4" fmla="*/ 1143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0" y="11430"/>
                    </a:moveTo>
                    <a:cubicBezTo>
                      <a:pt x="3810" y="7620"/>
                      <a:pt x="3810" y="0"/>
                      <a:pt x="11430" y="0"/>
                    </a:cubicBezTo>
                    <a:cubicBezTo>
                      <a:pt x="19050" y="0"/>
                      <a:pt x="19050" y="7620"/>
                      <a:pt x="19050" y="11430"/>
                    </a:cubicBezTo>
                    <a:cubicBezTo>
                      <a:pt x="19050" y="15240"/>
                      <a:pt x="15240" y="19050"/>
                      <a:pt x="7620" y="19050"/>
                    </a:cubicBezTo>
                    <a:cubicBezTo>
                      <a:pt x="3810" y="19050"/>
                      <a:pt x="3810" y="15240"/>
                      <a:pt x="0" y="11430"/>
                    </a:cubicBezTo>
                    <a:close/>
                  </a:path>
                </a:pathLst>
              </a:custGeom>
              <a:solidFill>
                <a:srgbClr val="A6EF8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28" name="Freeform: Shape 2027">
                <a:extLst>
                  <a:ext uri="{FF2B5EF4-FFF2-40B4-BE49-F238E27FC236}">
                    <a16:creationId xmlns:a16="http://schemas.microsoft.com/office/drawing/2014/main" id="{26FC5D98-ECEA-C029-6CA0-A975573485A9}"/>
                  </a:ext>
                </a:extLst>
              </p:cNvPr>
              <p:cNvSpPr/>
              <p:nvPr/>
            </p:nvSpPr>
            <p:spPr>
              <a:xfrm>
                <a:off x="8412481" y="4227521"/>
                <a:ext cx="24437" cy="20628"/>
              </a:xfrm>
              <a:custGeom>
                <a:avLst/>
                <a:gdLst>
                  <a:gd name="connsiteX0" fmla="*/ 0 w 24437"/>
                  <a:gd name="connsiteY0" fmla="*/ 20628 h 20628"/>
                  <a:gd name="connsiteX1" fmla="*/ 11430 w 24437"/>
                  <a:gd name="connsiteY1" fmla="*/ 1578 h 20628"/>
                  <a:gd name="connsiteX2" fmla="*/ 22860 w 24437"/>
                  <a:gd name="connsiteY2" fmla="*/ 5388 h 20628"/>
                  <a:gd name="connsiteX3" fmla="*/ 19050 w 24437"/>
                  <a:gd name="connsiteY3" fmla="*/ 13008 h 20628"/>
                  <a:gd name="connsiteX4" fmla="*/ 0 w 24437"/>
                  <a:gd name="connsiteY4" fmla="*/ 20628 h 20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437" h="20628">
                    <a:moveTo>
                      <a:pt x="0" y="20628"/>
                    </a:moveTo>
                    <a:cubicBezTo>
                      <a:pt x="0" y="13008"/>
                      <a:pt x="3810" y="5388"/>
                      <a:pt x="11430" y="1578"/>
                    </a:cubicBezTo>
                    <a:cubicBezTo>
                      <a:pt x="15240" y="-2232"/>
                      <a:pt x="22860" y="1578"/>
                      <a:pt x="22860" y="5388"/>
                    </a:cubicBezTo>
                    <a:cubicBezTo>
                      <a:pt x="26670" y="9198"/>
                      <a:pt x="22860" y="13008"/>
                      <a:pt x="19050" y="13008"/>
                    </a:cubicBezTo>
                    <a:cubicBezTo>
                      <a:pt x="11430" y="16818"/>
                      <a:pt x="7620" y="16818"/>
                      <a:pt x="0" y="20628"/>
                    </a:cubicBezTo>
                    <a:close/>
                  </a:path>
                </a:pathLst>
              </a:custGeom>
              <a:solidFill>
                <a:srgbClr val="BFF4A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29" name="Freeform: Shape 2028">
                <a:extLst>
                  <a:ext uri="{FF2B5EF4-FFF2-40B4-BE49-F238E27FC236}">
                    <a16:creationId xmlns:a16="http://schemas.microsoft.com/office/drawing/2014/main" id="{494E37C3-3581-F751-7D1F-59F37FB6159F}"/>
                  </a:ext>
                </a:extLst>
              </p:cNvPr>
              <p:cNvSpPr/>
              <p:nvPr/>
            </p:nvSpPr>
            <p:spPr>
              <a:xfrm>
                <a:off x="4370070" y="4964430"/>
                <a:ext cx="19050" cy="15239"/>
              </a:xfrm>
              <a:custGeom>
                <a:avLst/>
                <a:gdLst>
                  <a:gd name="connsiteX0" fmla="*/ 11430 w 19050"/>
                  <a:gd name="connsiteY0" fmla="*/ 0 h 15239"/>
                  <a:gd name="connsiteX1" fmla="*/ 19050 w 19050"/>
                  <a:gd name="connsiteY1" fmla="*/ 7620 h 15239"/>
                  <a:gd name="connsiteX2" fmla="*/ 7620 w 19050"/>
                  <a:gd name="connsiteY2" fmla="*/ 15240 h 15239"/>
                  <a:gd name="connsiteX3" fmla="*/ 0 w 19050"/>
                  <a:gd name="connsiteY3" fmla="*/ 7620 h 15239"/>
                  <a:gd name="connsiteX4" fmla="*/ 11430 w 19050"/>
                  <a:gd name="connsiteY4" fmla="*/ 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5239">
                    <a:moveTo>
                      <a:pt x="11430" y="0"/>
                    </a:moveTo>
                    <a:cubicBezTo>
                      <a:pt x="19050" y="0"/>
                      <a:pt x="19050" y="3810"/>
                      <a:pt x="19050" y="7620"/>
                    </a:cubicBezTo>
                    <a:cubicBezTo>
                      <a:pt x="19050" y="15240"/>
                      <a:pt x="15240" y="15240"/>
                      <a:pt x="7620" y="15240"/>
                    </a:cubicBezTo>
                    <a:cubicBezTo>
                      <a:pt x="0" y="15240"/>
                      <a:pt x="0" y="11430"/>
                      <a:pt x="0" y="7620"/>
                    </a:cubicBezTo>
                    <a:cubicBezTo>
                      <a:pt x="0" y="3810"/>
                      <a:pt x="3810" y="0"/>
                      <a:pt x="11430" y="0"/>
                    </a:cubicBezTo>
                    <a:close/>
                  </a:path>
                </a:pathLst>
              </a:custGeom>
              <a:solidFill>
                <a:srgbClr val="C8F5B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30" name="Freeform: Shape 2029">
                <a:extLst>
                  <a:ext uri="{FF2B5EF4-FFF2-40B4-BE49-F238E27FC236}">
                    <a16:creationId xmlns:a16="http://schemas.microsoft.com/office/drawing/2014/main" id="{0013EA9C-33B5-9998-D74B-3B7C6891BC13}"/>
                  </a:ext>
                </a:extLst>
              </p:cNvPr>
              <p:cNvSpPr/>
              <p:nvPr/>
            </p:nvSpPr>
            <p:spPr>
              <a:xfrm>
                <a:off x="3406141" y="5298215"/>
                <a:ext cx="22859" cy="16734"/>
              </a:xfrm>
              <a:custGeom>
                <a:avLst/>
                <a:gdLst>
                  <a:gd name="connsiteX0" fmla="*/ 22860 w 22859"/>
                  <a:gd name="connsiteY0" fmla="*/ 9115 h 16734"/>
                  <a:gd name="connsiteX1" fmla="*/ 11430 w 22859"/>
                  <a:gd name="connsiteY1" fmla="*/ 16735 h 16734"/>
                  <a:gd name="connsiteX2" fmla="*/ 0 w 22859"/>
                  <a:gd name="connsiteY2" fmla="*/ 9115 h 16734"/>
                  <a:gd name="connsiteX3" fmla="*/ 11430 w 22859"/>
                  <a:gd name="connsiteY3" fmla="*/ 1495 h 16734"/>
                  <a:gd name="connsiteX4" fmla="*/ 22860 w 22859"/>
                  <a:gd name="connsiteY4" fmla="*/ 9115 h 16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16734">
                    <a:moveTo>
                      <a:pt x="22860" y="9115"/>
                    </a:moveTo>
                    <a:cubicBezTo>
                      <a:pt x="22860" y="12924"/>
                      <a:pt x="19050" y="16735"/>
                      <a:pt x="11430" y="16735"/>
                    </a:cubicBezTo>
                    <a:cubicBezTo>
                      <a:pt x="3810" y="16735"/>
                      <a:pt x="0" y="12924"/>
                      <a:pt x="0" y="9115"/>
                    </a:cubicBezTo>
                    <a:cubicBezTo>
                      <a:pt x="0" y="1495"/>
                      <a:pt x="7620" y="1495"/>
                      <a:pt x="11430" y="1495"/>
                    </a:cubicBezTo>
                    <a:cubicBezTo>
                      <a:pt x="19050" y="-2315"/>
                      <a:pt x="22860" y="1495"/>
                      <a:pt x="22860" y="9115"/>
                    </a:cubicBezTo>
                    <a:close/>
                  </a:path>
                </a:pathLst>
              </a:custGeom>
              <a:solidFill>
                <a:srgbClr val="BFF4A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31" name="Freeform: Shape 2030">
                <a:extLst>
                  <a:ext uri="{FF2B5EF4-FFF2-40B4-BE49-F238E27FC236}">
                    <a16:creationId xmlns:a16="http://schemas.microsoft.com/office/drawing/2014/main" id="{D42029E7-78BF-1BE5-B6F5-96A278E1E6A0}"/>
                  </a:ext>
                </a:extLst>
              </p:cNvPr>
              <p:cNvSpPr/>
              <p:nvPr/>
            </p:nvSpPr>
            <p:spPr>
              <a:xfrm>
                <a:off x="3326131" y="4930139"/>
                <a:ext cx="22859" cy="15240"/>
              </a:xfrm>
              <a:custGeom>
                <a:avLst/>
                <a:gdLst>
                  <a:gd name="connsiteX0" fmla="*/ 7620 w 22859"/>
                  <a:gd name="connsiteY0" fmla="*/ 15240 h 15240"/>
                  <a:gd name="connsiteX1" fmla="*/ 0 w 22859"/>
                  <a:gd name="connsiteY1" fmla="*/ 7620 h 15240"/>
                  <a:gd name="connsiteX2" fmla="*/ 11430 w 22859"/>
                  <a:gd name="connsiteY2" fmla="*/ 0 h 15240"/>
                  <a:gd name="connsiteX3" fmla="*/ 22860 w 22859"/>
                  <a:gd name="connsiteY3" fmla="*/ 7620 h 15240"/>
                  <a:gd name="connsiteX4" fmla="*/ 7620 w 22859"/>
                  <a:gd name="connsiteY4" fmla="*/ 1524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15240">
                    <a:moveTo>
                      <a:pt x="7620" y="15240"/>
                    </a:moveTo>
                    <a:cubicBezTo>
                      <a:pt x="0" y="15240"/>
                      <a:pt x="0" y="11430"/>
                      <a:pt x="0" y="7620"/>
                    </a:cubicBezTo>
                    <a:cubicBezTo>
                      <a:pt x="0" y="3810"/>
                      <a:pt x="3810" y="0"/>
                      <a:pt x="11430" y="0"/>
                    </a:cubicBezTo>
                    <a:cubicBezTo>
                      <a:pt x="19050" y="0"/>
                      <a:pt x="22860" y="3810"/>
                      <a:pt x="22860" y="7620"/>
                    </a:cubicBezTo>
                    <a:cubicBezTo>
                      <a:pt x="15240" y="11430"/>
                      <a:pt x="11430" y="15240"/>
                      <a:pt x="7620" y="15240"/>
                    </a:cubicBezTo>
                    <a:close/>
                  </a:path>
                </a:pathLst>
              </a:custGeom>
              <a:solidFill>
                <a:srgbClr val="A6EF8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32" name="Freeform: Shape 2031">
                <a:extLst>
                  <a:ext uri="{FF2B5EF4-FFF2-40B4-BE49-F238E27FC236}">
                    <a16:creationId xmlns:a16="http://schemas.microsoft.com/office/drawing/2014/main" id="{1A2B1728-7FAC-E9A7-7CAB-20B0E457D9BA}"/>
                  </a:ext>
                </a:extLst>
              </p:cNvPr>
              <p:cNvSpPr/>
              <p:nvPr/>
            </p:nvSpPr>
            <p:spPr>
              <a:xfrm>
                <a:off x="5261611" y="4566761"/>
                <a:ext cx="22859" cy="16668"/>
              </a:xfrm>
              <a:custGeom>
                <a:avLst/>
                <a:gdLst>
                  <a:gd name="connsiteX0" fmla="*/ 0 w 22859"/>
                  <a:gd name="connsiteY0" fmla="*/ 1429 h 16668"/>
                  <a:gd name="connsiteX1" fmla="*/ 22860 w 22859"/>
                  <a:gd name="connsiteY1" fmla="*/ 12859 h 16668"/>
                  <a:gd name="connsiteX2" fmla="*/ 19050 w 22859"/>
                  <a:gd name="connsiteY2" fmla="*/ 16669 h 16668"/>
                  <a:gd name="connsiteX3" fmla="*/ 0 w 22859"/>
                  <a:gd name="connsiteY3" fmla="*/ 1429 h 16668"/>
                </a:gdLst>
                <a:ahLst/>
                <a:cxnLst>
                  <a:cxn ang="0">
                    <a:pos x="connsiteX0" y="connsiteY0"/>
                  </a:cxn>
                  <a:cxn ang="0">
                    <a:pos x="connsiteX1" y="connsiteY1"/>
                  </a:cxn>
                  <a:cxn ang="0">
                    <a:pos x="connsiteX2" y="connsiteY2"/>
                  </a:cxn>
                  <a:cxn ang="0">
                    <a:pos x="connsiteX3" y="connsiteY3"/>
                  </a:cxn>
                </a:cxnLst>
                <a:rect l="l" t="t" r="r" b="b"/>
                <a:pathLst>
                  <a:path w="22859" h="16668">
                    <a:moveTo>
                      <a:pt x="0" y="1429"/>
                    </a:moveTo>
                    <a:cubicBezTo>
                      <a:pt x="11430" y="-2381"/>
                      <a:pt x="19050" y="1429"/>
                      <a:pt x="22860" y="12859"/>
                    </a:cubicBezTo>
                    <a:cubicBezTo>
                      <a:pt x="22860" y="12859"/>
                      <a:pt x="19050" y="16669"/>
                      <a:pt x="19050" y="16669"/>
                    </a:cubicBezTo>
                    <a:cubicBezTo>
                      <a:pt x="7620" y="16669"/>
                      <a:pt x="0" y="12859"/>
                      <a:pt x="0" y="1429"/>
                    </a:cubicBezTo>
                    <a:close/>
                  </a:path>
                </a:pathLst>
              </a:custGeom>
              <a:solidFill>
                <a:srgbClr val="BEF4A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33" name="Freeform: Shape 2032">
                <a:extLst>
                  <a:ext uri="{FF2B5EF4-FFF2-40B4-BE49-F238E27FC236}">
                    <a16:creationId xmlns:a16="http://schemas.microsoft.com/office/drawing/2014/main" id="{9C075764-CE1A-A219-C91E-F48C109E8791}"/>
                  </a:ext>
                </a:extLst>
              </p:cNvPr>
              <p:cNvSpPr/>
              <p:nvPr/>
            </p:nvSpPr>
            <p:spPr>
              <a:xfrm>
                <a:off x="4911090" y="5043373"/>
                <a:ext cx="22860" cy="17735"/>
              </a:xfrm>
              <a:custGeom>
                <a:avLst/>
                <a:gdLst>
                  <a:gd name="connsiteX0" fmla="*/ 22860 w 22860"/>
                  <a:gd name="connsiteY0" fmla="*/ 4877 h 17735"/>
                  <a:gd name="connsiteX1" fmla="*/ 11430 w 22860"/>
                  <a:gd name="connsiteY1" fmla="*/ 16307 h 17735"/>
                  <a:gd name="connsiteX2" fmla="*/ 0 w 22860"/>
                  <a:gd name="connsiteY2" fmla="*/ 1067 h 17735"/>
                  <a:gd name="connsiteX3" fmla="*/ 22860 w 22860"/>
                  <a:gd name="connsiteY3" fmla="*/ 4877 h 17735"/>
                  <a:gd name="connsiteX4" fmla="*/ 22860 w 22860"/>
                  <a:gd name="connsiteY4" fmla="*/ 4877 h 17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17735">
                    <a:moveTo>
                      <a:pt x="22860" y="4877"/>
                    </a:moveTo>
                    <a:cubicBezTo>
                      <a:pt x="22860" y="16307"/>
                      <a:pt x="19050" y="20117"/>
                      <a:pt x="11430" y="16307"/>
                    </a:cubicBezTo>
                    <a:cubicBezTo>
                      <a:pt x="3810" y="12497"/>
                      <a:pt x="0" y="8687"/>
                      <a:pt x="0" y="1067"/>
                    </a:cubicBezTo>
                    <a:cubicBezTo>
                      <a:pt x="11430" y="-2743"/>
                      <a:pt x="15240" y="4877"/>
                      <a:pt x="22860" y="4877"/>
                    </a:cubicBezTo>
                    <a:lnTo>
                      <a:pt x="22860" y="4877"/>
                    </a:lnTo>
                    <a:close/>
                  </a:path>
                </a:pathLst>
              </a:custGeom>
              <a:solidFill>
                <a:srgbClr val="AFF19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34" name="Freeform: Shape 2033">
                <a:extLst>
                  <a:ext uri="{FF2B5EF4-FFF2-40B4-BE49-F238E27FC236}">
                    <a16:creationId xmlns:a16="http://schemas.microsoft.com/office/drawing/2014/main" id="{7F51BA75-73D8-AA8B-CDDE-EB5E45529F88}"/>
                  </a:ext>
                </a:extLst>
              </p:cNvPr>
              <p:cNvSpPr/>
              <p:nvPr/>
            </p:nvSpPr>
            <p:spPr>
              <a:xfrm>
                <a:off x="2457451" y="6134100"/>
                <a:ext cx="19050" cy="15239"/>
              </a:xfrm>
              <a:custGeom>
                <a:avLst/>
                <a:gdLst>
                  <a:gd name="connsiteX0" fmla="*/ 0 w 19050"/>
                  <a:gd name="connsiteY0" fmla="*/ 7620 h 15239"/>
                  <a:gd name="connsiteX1" fmla="*/ 11430 w 19050"/>
                  <a:gd name="connsiteY1" fmla="*/ 0 h 15239"/>
                  <a:gd name="connsiteX2" fmla="*/ 19050 w 19050"/>
                  <a:gd name="connsiteY2" fmla="*/ 7620 h 15239"/>
                  <a:gd name="connsiteX3" fmla="*/ 7620 w 19050"/>
                  <a:gd name="connsiteY3" fmla="*/ 15240 h 15239"/>
                  <a:gd name="connsiteX4" fmla="*/ 0 w 19050"/>
                  <a:gd name="connsiteY4" fmla="*/ 762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5239">
                    <a:moveTo>
                      <a:pt x="0" y="7620"/>
                    </a:moveTo>
                    <a:cubicBezTo>
                      <a:pt x="0" y="3810"/>
                      <a:pt x="3810" y="0"/>
                      <a:pt x="11430" y="0"/>
                    </a:cubicBezTo>
                    <a:cubicBezTo>
                      <a:pt x="19050" y="0"/>
                      <a:pt x="19050" y="3810"/>
                      <a:pt x="19050" y="7620"/>
                    </a:cubicBezTo>
                    <a:cubicBezTo>
                      <a:pt x="19050" y="11430"/>
                      <a:pt x="15240" y="15240"/>
                      <a:pt x="7620" y="15240"/>
                    </a:cubicBezTo>
                    <a:cubicBezTo>
                      <a:pt x="7620" y="15240"/>
                      <a:pt x="3810" y="11430"/>
                      <a:pt x="0" y="7620"/>
                    </a:cubicBezTo>
                    <a:close/>
                  </a:path>
                </a:pathLst>
              </a:custGeom>
              <a:solidFill>
                <a:srgbClr val="C5F5B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35" name="Freeform: Shape 2034">
                <a:extLst>
                  <a:ext uri="{FF2B5EF4-FFF2-40B4-BE49-F238E27FC236}">
                    <a16:creationId xmlns:a16="http://schemas.microsoft.com/office/drawing/2014/main" id="{9D9D182B-B643-92D3-7F3F-34D64A374921}"/>
                  </a:ext>
                </a:extLst>
              </p:cNvPr>
              <p:cNvSpPr/>
              <p:nvPr/>
            </p:nvSpPr>
            <p:spPr>
              <a:xfrm>
                <a:off x="8161020" y="4606290"/>
                <a:ext cx="22860" cy="15240"/>
              </a:xfrm>
              <a:custGeom>
                <a:avLst/>
                <a:gdLst>
                  <a:gd name="connsiteX0" fmla="*/ 11430 w 22860"/>
                  <a:gd name="connsiteY0" fmla="*/ 15240 h 15240"/>
                  <a:gd name="connsiteX1" fmla="*/ 0 w 22860"/>
                  <a:gd name="connsiteY1" fmla="*/ 3810 h 15240"/>
                  <a:gd name="connsiteX2" fmla="*/ 11430 w 22860"/>
                  <a:gd name="connsiteY2" fmla="*/ 0 h 15240"/>
                  <a:gd name="connsiteX3" fmla="*/ 22860 w 22860"/>
                  <a:gd name="connsiteY3" fmla="*/ 11430 h 15240"/>
                  <a:gd name="connsiteX4" fmla="*/ 11430 w 22860"/>
                  <a:gd name="connsiteY4" fmla="*/ 1524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15240">
                    <a:moveTo>
                      <a:pt x="11430" y="15240"/>
                    </a:moveTo>
                    <a:cubicBezTo>
                      <a:pt x="3810" y="11430"/>
                      <a:pt x="0" y="11430"/>
                      <a:pt x="0" y="3810"/>
                    </a:cubicBezTo>
                    <a:cubicBezTo>
                      <a:pt x="0" y="0"/>
                      <a:pt x="7620" y="0"/>
                      <a:pt x="11430" y="0"/>
                    </a:cubicBezTo>
                    <a:cubicBezTo>
                      <a:pt x="19050" y="0"/>
                      <a:pt x="22860" y="3810"/>
                      <a:pt x="22860" y="11430"/>
                    </a:cubicBezTo>
                    <a:cubicBezTo>
                      <a:pt x="22860" y="15240"/>
                      <a:pt x="19050" y="15240"/>
                      <a:pt x="11430" y="15240"/>
                    </a:cubicBezTo>
                    <a:close/>
                  </a:path>
                </a:pathLst>
              </a:custGeom>
              <a:solidFill>
                <a:srgbClr val="C5F5B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36" name="Freeform: Shape 2035">
                <a:extLst>
                  <a:ext uri="{FF2B5EF4-FFF2-40B4-BE49-F238E27FC236}">
                    <a16:creationId xmlns:a16="http://schemas.microsoft.com/office/drawing/2014/main" id="{17B97E60-9966-D577-DF74-F4504E07505A}"/>
                  </a:ext>
                </a:extLst>
              </p:cNvPr>
              <p:cNvSpPr/>
              <p:nvPr/>
            </p:nvSpPr>
            <p:spPr>
              <a:xfrm>
                <a:off x="6370320" y="5791200"/>
                <a:ext cx="22860" cy="16230"/>
              </a:xfrm>
              <a:custGeom>
                <a:avLst/>
                <a:gdLst>
                  <a:gd name="connsiteX0" fmla="*/ 0 w 22860"/>
                  <a:gd name="connsiteY0" fmla="*/ 0 h 16230"/>
                  <a:gd name="connsiteX1" fmla="*/ 22860 w 22860"/>
                  <a:gd name="connsiteY1" fmla="*/ 7620 h 16230"/>
                  <a:gd name="connsiteX2" fmla="*/ 15240 w 22860"/>
                  <a:gd name="connsiteY2" fmla="*/ 15240 h 16230"/>
                  <a:gd name="connsiteX3" fmla="*/ 0 w 22860"/>
                  <a:gd name="connsiteY3" fmla="*/ 0 h 16230"/>
                </a:gdLst>
                <a:ahLst/>
                <a:cxnLst>
                  <a:cxn ang="0">
                    <a:pos x="connsiteX0" y="connsiteY0"/>
                  </a:cxn>
                  <a:cxn ang="0">
                    <a:pos x="connsiteX1" y="connsiteY1"/>
                  </a:cxn>
                  <a:cxn ang="0">
                    <a:pos x="connsiteX2" y="connsiteY2"/>
                  </a:cxn>
                  <a:cxn ang="0">
                    <a:pos x="connsiteX3" y="connsiteY3"/>
                  </a:cxn>
                </a:cxnLst>
                <a:rect l="l" t="t" r="r" b="b"/>
                <a:pathLst>
                  <a:path w="22860" h="16230">
                    <a:moveTo>
                      <a:pt x="0" y="0"/>
                    </a:moveTo>
                    <a:cubicBezTo>
                      <a:pt x="11430" y="0"/>
                      <a:pt x="19050" y="0"/>
                      <a:pt x="22860" y="7620"/>
                    </a:cubicBezTo>
                    <a:cubicBezTo>
                      <a:pt x="22860" y="11430"/>
                      <a:pt x="19050" y="15240"/>
                      <a:pt x="15240" y="15240"/>
                    </a:cubicBezTo>
                    <a:cubicBezTo>
                      <a:pt x="3810" y="19050"/>
                      <a:pt x="3810" y="11430"/>
                      <a:pt x="0" y="0"/>
                    </a:cubicBezTo>
                    <a:close/>
                  </a:path>
                </a:pathLst>
              </a:custGeom>
              <a:solidFill>
                <a:srgbClr val="A0EE8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37" name="Freeform: Shape 2036">
                <a:extLst>
                  <a:ext uri="{FF2B5EF4-FFF2-40B4-BE49-F238E27FC236}">
                    <a16:creationId xmlns:a16="http://schemas.microsoft.com/office/drawing/2014/main" id="{291E864D-DF2E-92B7-1391-80EF61B2D4A7}"/>
                  </a:ext>
                </a:extLst>
              </p:cNvPr>
              <p:cNvSpPr/>
              <p:nvPr/>
            </p:nvSpPr>
            <p:spPr>
              <a:xfrm>
                <a:off x="4892040" y="5772150"/>
                <a:ext cx="20088" cy="19050"/>
              </a:xfrm>
              <a:custGeom>
                <a:avLst/>
                <a:gdLst>
                  <a:gd name="connsiteX0" fmla="*/ 11430 w 20088"/>
                  <a:gd name="connsiteY0" fmla="*/ 0 h 19050"/>
                  <a:gd name="connsiteX1" fmla="*/ 19050 w 20088"/>
                  <a:gd name="connsiteY1" fmla="*/ 7620 h 19050"/>
                  <a:gd name="connsiteX2" fmla="*/ 7620 w 20088"/>
                  <a:gd name="connsiteY2" fmla="*/ 19050 h 19050"/>
                  <a:gd name="connsiteX3" fmla="*/ 0 w 20088"/>
                  <a:gd name="connsiteY3" fmla="*/ 7620 h 19050"/>
                  <a:gd name="connsiteX4" fmla="*/ 11430 w 20088"/>
                  <a:gd name="connsiteY4" fmla="*/ 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88" h="19050">
                    <a:moveTo>
                      <a:pt x="11430" y="0"/>
                    </a:moveTo>
                    <a:cubicBezTo>
                      <a:pt x="15240" y="0"/>
                      <a:pt x="22860" y="3810"/>
                      <a:pt x="19050" y="7620"/>
                    </a:cubicBezTo>
                    <a:cubicBezTo>
                      <a:pt x="19050" y="15240"/>
                      <a:pt x="15240" y="19050"/>
                      <a:pt x="7620" y="19050"/>
                    </a:cubicBezTo>
                    <a:cubicBezTo>
                      <a:pt x="0" y="19050"/>
                      <a:pt x="0" y="15240"/>
                      <a:pt x="0" y="7620"/>
                    </a:cubicBezTo>
                    <a:cubicBezTo>
                      <a:pt x="0" y="3810"/>
                      <a:pt x="3810" y="0"/>
                      <a:pt x="11430" y="0"/>
                    </a:cubicBezTo>
                    <a:close/>
                  </a:path>
                </a:pathLst>
              </a:custGeom>
              <a:solidFill>
                <a:srgbClr val="80E95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38" name="Freeform: Shape 2037">
                <a:extLst>
                  <a:ext uri="{FF2B5EF4-FFF2-40B4-BE49-F238E27FC236}">
                    <a16:creationId xmlns:a16="http://schemas.microsoft.com/office/drawing/2014/main" id="{C0C9CCA2-3D97-68B8-3F00-600C00CCE5CC}"/>
                  </a:ext>
                </a:extLst>
              </p:cNvPr>
              <p:cNvSpPr/>
              <p:nvPr/>
            </p:nvSpPr>
            <p:spPr>
              <a:xfrm>
                <a:off x="6031231" y="4754880"/>
                <a:ext cx="19050" cy="19050"/>
              </a:xfrm>
              <a:custGeom>
                <a:avLst/>
                <a:gdLst>
                  <a:gd name="connsiteX0" fmla="*/ 19050 w 19050"/>
                  <a:gd name="connsiteY0" fmla="*/ 11430 h 19050"/>
                  <a:gd name="connsiteX1" fmla="*/ 11430 w 19050"/>
                  <a:gd name="connsiteY1" fmla="*/ 19050 h 19050"/>
                  <a:gd name="connsiteX2" fmla="*/ 0 w 19050"/>
                  <a:gd name="connsiteY2" fmla="*/ 7620 h 19050"/>
                  <a:gd name="connsiteX3" fmla="*/ 7620 w 19050"/>
                  <a:gd name="connsiteY3" fmla="*/ 0 h 19050"/>
                  <a:gd name="connsiteX4" fmla="*/ 19050 w 19050"/>
                  <a:gd name="connsiteY4" fmla="*/ 1143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9050" y="11430"/>
                    </a:moveTo>
                    <a:cubicBezTo>
                      <a:pt x="19050" y="15240"/>
                      <a:pt x="15240" y="19050"/>
                      <a:pt x="11430" y="19050"/>
                    </a:cubicBezTo>
                    <a:cubicBezTo>
                      <a:pt x="3810" y="19050"/>
                      <a:pt x="0" y="15240"/>
                      <a:pt x="0" y="7620"/>
                    </a:cubicBezTo>
                    <a:cubicBezTo>
                      <a:pt x="0" y="3810"/>
                      <a:pt x="3810" y="0"/>
                      <a:pt x="7620" y="0"/>
                    </a:cubicBezTo>
                    <a:cubicBezTo>
                      <a:pt x="11430" y="3810"/>
                      <a:pt x="15240" y="7620"/>
                      <a:pt x="19050" y="11430"/>
                    </a:cubicBezTo>
                    <a:close/>
                  </a:path>
                </a:pathLst>
              </a:custGeom>
              <a:solidFill>
                <a:srgbClr val="8EEB6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39" name="Freeform: Shape 2038">
                <a:extLst>
                  <a:ext uri="{FF2B5EF4-FFF2-40B4-BE49-F238E27FC236}">
                    <a16:creationId xmlns:a16="http://schemas.microsoft.com/office/drawing/2014/main" id="{34022F5D-CBCD-870E-51D9-15E4075FC18A}"/>
                  </a:ext>
                </a:extLst>
              </p:cNvPr>
              <p:cNvSpPr/>
              <p:nvPr/>
            </p:nvSpPr>
            <p:spPr>
              <a:xfrm>
                <a:off x="1973580" y="5379719"/>
                <a:ext cx="22860" cy="15240"/>
              </a:xfrm>
              <a:custGeom>
                <a:avLst/>
                <a:gdLst>
                  <a:gd name="connsiteX0" fmla="*/ 11430 w 22860"/>
                  <a:gd name="connsiteY0" fmla="*/ 15240 h 15240"/>
                  <a:gd name="connsiteX1" fmla="*/ 0 w 22860"/>
                  <a:gd name="connsiteY1" fmla="*/ 7620 h 15240"/>
                  <a:gd name="connsiteX2" fmla="*/ 11430 w 22860"/>
                  <a:gd name="connsiteY2" fmla="*/ 0 h 15240"/>
                  <a:gd name="connsiteX3" fmla="*/ 22860 w 22860"/>
                  <a:gd name="connsiteY3" fmla="*/ 7620 h 15240"/>
                  <a:gd name="connsiteX4" fmla="*/ 11430 w 22860"/>
                  <a:gd name="connsiteY4" fmla="*/ 1524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15240">
                    <a:moveTo>
                      <a:pt x="11430" y="15240"/>
                    </a:moveTo>
                    <a:cubicBezTo>
                      <a:pt x="7620" y="15240"/>
                      <a:pt x="0" y="11430"/>
                      <a:pt x="0" y="7620"/>
                    </a:cubicBezTo>
                    <a:cubicBezTo>
                      <a:pt x="0" y="3810"/>
                      <a:pt x="3810" y="0"/>
                      <a:pt x="11430" y="0"/>
                    </a:cubicBezTo>
                    <a:cubicBezTo>
                      <a:pt x="19050" y="0"/>
                      <a:pt x="22860" y="3810"/>
                      <a:pt x="22860" y="7620"/>
                    </a:cubicBezTo>
                    <a:cubicBezTo>
                      <a:pt x="19050" y="11430"/>
                      <a:pt x="15240" y="15240"/>
                      <a:pt x="11430" y="15240"/>
                    </a:cubicBezTo>
                    <a:close/>
                  </a:path>
                </a:pathLst>
              </a:custGeom>
              <a:solidFill>
                <a:srgbClr val="9CEE7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40" name="Freeform: Shape 2039">
                <a:extLst>
                  <a:ext uri="{FF2B5EF4-FFF2-40B4-BE49-F238E27FC236}">
                    <a16:creationId xmlns:a16="http://schemas.microsoft.com/office/drawing/2014/main" id="{337DB1F6-F891-0407-2F85-C6D97E182F53}"/>
                  </a:ext>
                </a:extLst>
              </p:cNvPr>
              <p:cNvSpPr/>
              <p:nvPr/>
            </p:nvSpPr>
            <p:spPr>
              <a:xfrm>
                <a:off x="4498116" y="5840730"/>
                <a:ext cx="20544" cy="15239"/>
              </a:xfrm>
              <a:custGeom>
                <a:avLst/>
                <a:gdLst>
                  <a:gd name="connsiteX0" fmla="*/ 9115 w 20544"/>
                  <a:gd name="connsiteY0" fmla="*/ 0 h 15239"/>
                  <a:gd name="connsiteX1" fmla="*/ 20545 w 20544"/>
                  <a:gd name="connsiteY1" fmla="*/ 7620 h 15239"/>
                  <a:gd name="connsiteX2" fmla="*/ 12925 w 20544"/>
                  <a:gd name="connsiteY2" fmla="*/ 15240 h 15239"/>
                  <a:gd name="connsiteX3" fmla="*/ 1495 w 20544"/>
                  <a:gd name="connsiteY3" fmla="*/ 7620 h 15239"/>
                  <a:gd name="connsiteX4" fmla="*/ 9115 w 20544"/>
                  <a:gd name="connsiteY4" fmla="*/ 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4" h="15239">
                    <a:moveTo>
                      <a:pt x="9115" y="0"/>
                    </a:moveTo>
                    <a:cubicBezTo>
                      <a:pt x="16735" y="0"/>
                      <a:pt x="20545" y="3810"/>
                      <a:pt x="20545" y="7620"/>
                    </a:cubicBezTo>
                    <a:cubicBezTo>
                      <a:pt x="20545" y="11430"/>
                      <a:pt x="20545" y="15240"/>
                      <a:pt x="12925" y="15240"/>
                    </a:cubicBezTo>
                    <a:cubicBezTo>
                      <a:pt x="5305" y="15240"/>
                      <a:pt x="1495" y="11430"/>
                      <a:pt x="1495" y="7620"/>
                    </a:cubicBezTo>
                    <a:cubicBezTo>
                      <a:pt x="-2315" y="3810"/>
                      <a:pt x="1495" y="0"/>
                      <a:pt x="9115" y="0"/>
                    </a:cubicBezTo>
                    <a:close/>
                  </a:path>
                </a:pathLst>
              </a:custGeom>
              <a:solidFill>
                <a:srgbClr val="C8F5B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41" name="Freeform: Shape 2040">
                <a:extLst>
                  <a:ext uri="{FF2B5EF4-FFF2-40B4-BE49-F238E27FC236}">
                    <a16:creationId xmlns:a16="http://schemas.microsoft.com/office/drawing/2014/main" id="{E7AA9BC5-CD04-8F0B-3A45-04FB14FBCD4E}"/>
                  </a:ext>
                </a:extLst>
              </p:cNvPr>
              <p:cNvSpPr/>
              <p:nvPr/>
            </p:nvSpPr>
            <p:spPr>
              <a:xfrm>
                <a:off x="5341620" y="4712969"/>
                <a:ext cx="26669" cy="19050"/>
              </a:xfrm>
              <a:custGeom>
                <a:avLst/>
                <a:gdLst>
                  <a:gd name="connsiteX0" fmla="*/ 11430 w 26669"/>
                  <a:gd name="connsiteY0" fmla="*/ 0 h 19050"/>
                  <a:gd name="connsiteX1" fmla="*/ 26670 w 26669"/>
                  <a:gd name="connsiteY1" fmla="*/ 11430 h 19050"/>
                  <a:gd name="connsiteX2" fmla="*/ 15240 w 26669"/>
                  <a:gd name="connsiteY2" fmla="*/ 19050 h 19050"/>
                  <a:gd name="connsiteX3" fmla="*/ 0 w 26669"/>
                  <a:gd name="connsiteY3" fmla="*/ 7620 h 19050"/>
                  <a:gd name="connsiteX4" fmla="*/ 11430 w 26669"/>
                  <a:gd name="connsiteY4" fmla="*/ 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19050">
                    <a:moveTo>
                      <a:pt x="11430" y="0"/>
                    </a:moveTo>
                    <a:cubicBezTo>
                      <a:pt x="19050" y="0"/>
                      <a:pt x="22860" y="3810"/>
                      <a:pt x="26670" y="11430"/>
                    </a:cubicBezTo>
                    <a:cubicBezTo>
                      <a:pt x="26670" y="15240"/>
                      <a:pt x="22860" y="19050"/>
                      <a:pt x="15240" y="19050"/>
                    </a:cubicBezTo>
                    <a:cubicBezTo>
                      <a:pt x="7620" y="19050"/>
                      <a:pt x="3810" y="15240"/>
                      <a:pt x="0" y="7620"/>
                    </a:cubicBezTo>
                    <a:cubicBezTo>
                      <a:pt x="3810" y="0"/>
                      <a:pt x="7620" y="0"/>
                      <a:pt x="11430" y="0"/>
                    </a:cubicBezTo>
                    <a:close/>
                  </a:path>
                </a:pathLst>
              </a:custGeom>
              <a:solidFill>
                <a:srgbClr val="9FEE8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42" name="Freeform: Shape 2041">
                <a:extLst>
                  <a:ext uri="{FF2B5EF4-FFF2-40B4-BE49-F238E27FC236}">
                    <a16:creationId xmlns:a16="http://schemas.microsoft.com/office/drawing/2014/main" id="{1208F111-8E0C-CA7C-BFB0-3636908700B0}"/>
                  </a:ext>
                </a:extLst>
              </p:cNvPr>
              <p:cNvSpPr/>
              <p:nvPr/>
            </p:nvSpPr>
            <p:spPr>
              <a:xfrm>
                <a:off x="5416326" y="5787389"/>
                <a:ext cx="24354" cy="15240"/>
              </a:xfrm>
              <a:custGeom>
                <a:avLst/>
                <a:gdLst>
                  <a:gd name="connsiteX0" fmla="*/ 9114 w 24354"/>
                  <a:gd name="connsiteY0" fmla="*/ 15240 h 15240"/>
                  <a:gd name="connsiteX1" fmla="*/ 1495 w 24354"/>
                  <a:gd name="connsiteY1" fmla="*/ 7620 h 15240"/>
                  <a:gd name="connsiteX2" fmla="*/ 12925 w 24354"/>
                  <a:gd name="connsiteY2" fmla="*/ 0 h 15240"/>
                  <a:gd name="connsiteX3" fmla="*/ 24355 w 24354"/>
                  <a:gd name="connsiteY3" fmla="*/ 7620 h 15240"/>
                  <a:gd name="connsiteX4" fmla="*/ 9114 w 24354"/>
                  <a:gd name="connsiteY4" fmla="*/ 1524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54" h="15240">
                    <a:moveTo>
                      <a:pt x="9114" y="15240"/>
                    </a:moveTo>
                    <a:cubicBezTo>
                      <a:pt x="1495" y="15240"/>
                      <a:pt x="-2315" y="11430"/>
                      <a:pt x="1495" y="7620"/>
                    </a:cubicBezTo>
                    <a:cubicBezTo>
                      <a:pt x="1495" y="3810"/>
                      <a:pt x="5305" y="0"/>
                      <a:pt x="12925" y="0"/>
                    </a:cubicBezTo>
                    <a:cubicBezTo>
                      <a:pt x="16735" y="0"/>
                      <a:pt x="24355" y="3810"/>
                      <a:pt x="24355" y="7620"/>
                    </a:cubicBezTo>
                    <a:cubicBezTo>
                      <a:pt x="16735" y="15240"/>
                      <a:pt x="12925" y="15240"/>
                      <a:pt x="9114" y="15240"/>
                    </a:cubicBezTo>
                    <a:close/>
                  </a:path>
                </a:pathLst>
              </a:custGeom>
              <a:solidFill>
                <a:srgbClr val="BDF3A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43" name="Freeform: Shape 2042">
                <a:extLst>
                  <a:ext uri="{FF2B5EF4-FFF2-40B4-BE49-F238E27FC236}">
                    <a16:creationId xmlns:a16="http://schemas.microsoft.com/office/drawing/2014/main" id="{65803EAD-C80C-7A47-2066-28D28050145E}"/>
                  </a:ext>
                </a:extLst>
              </p:cNvPr>
              <p:cNvSpPr/>
              <p:nvPr/>
            </p:nvSpPr>
            <p:spPr>
              <a:xfrm>
                <a:off x="5020086" y="5756910"/>
                <a:ext cx="22039" cy="19050"/>
              </a:xfrm>
              <a:custGeom>
                <a:avLst/>
                <a:gdLst>
                  <a:gd name="connsiteX0" fmla="*/ 12925 w 22039"/>
                  <a:gd name="connsiteY0" fmla="*/ 0 h 19050"/>
                  <a:gd name="connsiteX1" fmla="*/ 20545 w 22039"/>
                  <a:gd name="connsiteY1" fmla="*/ 11430 h 19050"/>
                  <a:gd name="connsiteX2" fmla="*/ 9115 w 22039"/>
                  <a:gd name="connsiteY2" fmla="*/ 19050 h 19050"/>
                  <a:gd name="connsiteX3" fmla="*/ 1495 w 22039"/>
                  <a:gd name="connsiteY3" fmla="*/ 7620 h 19050"/>
                  <a:gd name="connsiteX4" fmla="*/ 12925 w 22039"/>
                  <a:gd name="connsiteY4" fmla="*/ 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39" h="19050">
                    <a:moveTo>
                      <a:pt x="12925" y="0"/>
                    </a:moveTo>
                    <a:cubicBezTo>
                      <a:pt x="20545" y="0"/>
                      <a:pt x="24354" y="3810"/>
                      <a:pt x="20545" y="11430"/>
                    </a:cubicBezTo>
                    <a:cubicBezTo>
                      <a:pt x="20545" y="15240"/>
                      <a:pt x="12925" y="19050"/>
                      <a:pt x="9115" y="19050"/>
                    </a:cubicBezTo>
                    <a:cubicBezTo>
                      <a:pt x="1495" y="19050"/>
                      <a:pt x="-2315" y="11430"/>
                      <a:pt x="1495" y="7620"/>
                    </a:cubicBezTo>
                    <a:cubicBezTo>
                      <a:pt x="1495" y="3810"/>
                      <a:pt x="9115" y="0"/>
                      <a:pt x="12925" y="0"/>
                    </a:cubicBezTo>
                    <a:close/>
                  </a:path>
                </a:pathLst>
              </a:custGeom>
              <a:solidFill>
                <a:srgbClr val="C0F4A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44" name="Freeform: Shape 2043">
                <a:extLst>
                  <a:ext uri="{FF2B5EF4-FFF2-40B4-BE49-F238E27FC236}">
                    <a16:creationId xmlns:a16="http://schemas.microsoft.com/office/drawing/2014/main" id="{D40D8D3C-AF09-E90E-B994-7DA49CAA6C99}"/>
                  </a:ext>
                </a:extLst>
              </p:cNvPr>
              <p:cNvSpPr/>
              <p:nvPr/>
            </p:nvSpPr>
            <p:spPr>
              <a:xfrm>
                <a:off x="7452361" y="5337810"/>
                <a:ext cx="22859" cy="16734"/>
              </a:xfrm>
              <a:custGeom>
                <a:avLst/>
                <a:gdLst>
                  <a:gd name="connsiteX0" fmla="*/ 0 w 22859"/>
                  <a:gd name="connsiteY0" fmla="*/ 7620 h 16734"/>
                  <a:gd name="connsiteX1" fmla="*/ 11430 w 22859"/>
                  <a:gd name="connsiteY1" fmla="*/ 0 h 16734"/>
                  <a:gd name="connsiteX2" fmla="*/ 22860 w 22859"/>
                  <a:gd name="connsiteY2" fmla="*/ 7620 h 16734"/>
                  <a:gd name="connsiteX3" fmla="*/ 11430 w 22859"/>
                  <a:gd name="connsiteY3" fmla="*/ 15240 h 16734"/>
                  <a:gd name="connsiteX4" fmla="*/ 0 w 22859"/>
                  <a:gd name="connsiteY4" fmla="*/ 7620 h 16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16734">
                    <a:moveTo>
                      <a:pt x="0" y="7620"/>
                    </a:moveTo>
                    <a:cubicBezTo>
                      <a:pt x="0" y="3810"/>
                      <a:pt x="3810" y="0"/>
                      <a:pt x="11430" y="0"/>
                    </a:cubicBezTo>
                    <a:cubicBezTo>
                      <a:pt x="19050" y="0"/>
                      <a:pt x="22860" y="3810"/>
                      <a:pt x="22860" y="7620"/>
                    </a:cubicBezTo>
                    <a:cubicBezTo>
                      <a:pt x="22860" y="11430"/>
                      <a:pt x="15240" y="15240"/>
                      <a:pt x="11430" y="15240"/>
                    </a:cubicBezTo>
                    <a:cubicBezTo>
                      <a:pt x="3810" y="19050"/>
                      <a:pt x="0" y="15240"/>
                      <a:pt x="0" y="7620"/>
                    </a:cubicBezTo>
                    <a:close/>
                  </a:path>
                </a:pathLst>
              </a:custGeom>
              <a:solidFill>
                <a:srgbClr val="A4EF8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45" name="Freeform: Shape 2044">
                <a:extLst>
                  <a:ext uri="{FF2B5EF4-FFF2-40B4-BE49-F238E27FC236}">
                    <a16:creationId xmlns:a16="http://schemas.microsoft.com/office/drawing/2014/main" id="{7B2A1E6F-1FF5-E558-9481-6A96B0B19F54}"/>
                  </a:ext>
                </a:extLst>
              </p:cNvPr>
              <p:cNvSpPr/>
              <p:nvPr/>
            </p:nvSpPr>
            <p:spPr>
              <a:xfrm>
                <a:off x="7341870" y="4800600"/>
                <a:ext cx="22860" cy="19050"/>
              </a:xfrm>
              <a:custGeom>
                <a:avLst/>
                <a:gdLst>
                  <a:gd name="connsiteX0" fmla="*/ 11430 w 22860"/>
                  <a:gd name="connsiteY0" fmla="*/ 19050 h 19050"/>
                  <a:gd name="connsiteX1" fmla="*/ 0 w 22860"/>
                  <a:gd name="connsiteY1" fmla="*/ 7620 h 19050"/>
                  <a:gd name="connsiteX2" fmla="*/ 11430 w 22860"/>
                  <a:gd name="connsiteY2" fmla="*/ 0 h 19050"/>
                  <a:gd name="connsiteX3" fmla="*/ 22860 w 22860"/>
                  <a:gd name="connsiteY3" fmla="*/ 7620 h 19050"/>
                  <a:gd name="connsiteX4" fmla="*/ 11430 w 22860"/>
                  <a:gd name="connsiteY4" fmla="*/ 1905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19050">
                    <a:moveTo>
                      <a:pt x="11430" y="19050"/>
                    </a:moveTo>
                    <a:cubicBezTo>
                      <a:pt x="3810" y="19050"/>
                      <a:pt x="0" y="15240"/>
                      <a:pt x="0" y="7620"/>
                    </a:cubicBezTo>
                    <a:cubicBezTo>
                      <a:pt x="0" y="3810"/>
                      <a:pt x="7620" y="0"/>
                      <a:pt x="11430" y="0"/>
                    </a:cubicBezTo>
                    <a:cubicBezTo>
                      <a:pt x="19050" y="0"/>
                      <a:pt x="22860" y="3810"/>
                      <a:pt x="22860" y="7620"/>
                    </a:cubicBezTo>
                    <a:cubicBezTo>
                      <a:pt x="19050" y="15240"/>
                      <a:pt x="15240" y="19050"/>
                      <a:pt x="11430" y="19050"/>
                    </a:cubicBezTo>
                    <a:close/>
                  </a:path>
                </a:pathLst>
              </a:custGeom>
              <a:solidFill>
                <a:srgbClr val="ABF09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46" name="Freeform: Shape 2045">
                <a:extLst>
                  <a:ext uri="{FF2B5EF4-FFF2-40B4-BE49-F238E27FC236}">
                    <a16:creationId xmlns:a16="http://schemas.microsoft.com/office/drawing/2014/main" id="{5A7E6620-8D4B-04EE-AD02-F7F8843DA6BA}"/>
                  </a:ext>
                </a:extLst>
              </p:cNvPr>
              <p:cNvSpPr/>
              <p:nvPr/>
            </p:nvSpPr>
            <p:spPr>
              <a:xfrm>
                <a:off x="8453352" y="4286250"/>
                <a:ext cx="20088" cy="15240"/>
              </a:xfrm>
              <a:custGeom>
                <a:avLst/>
                <a:gdLst>
                  <a:gd name="connsiteX0" fmla="*/ 8659 w 20088"/>
                  <a:gd name="connsiteY0" fmla="*/ 0 h 15240"/>
                  <a:gd name="connsiteX1" fmla="*/ 20088 w 20088"/>
                  <a:gd name="connsiteY1" fmla="*/ 7620 h 15240"/>
                  <a:gd name="connsiteX2" fmla="*/ 8659 w 20088"/>
                  <a:gd name="connsiteY2" fmla="*/ 15240 h 15240"/>
                  <a:gd name="connsiteX3" fmla="*/ 1038 w 20088"/>
                  <a:gd name="connsiteY3" fmla="*/ 7620 h 15240"/>
                  <a:gd name="connsiteX4" fmla="*/ 8659 w 20088"/>
                  <a:gd name="connsiteY4" fmla="*/ 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88" h="15240">
                    <a:moveTo>
                      <a:pt x="8659" y="0"/>
                    </a:moveTo>
                    <a:cubicBezTo>
                      <a:pt x="16279" y="0"/>
                      <a:pt x="20088" y="3810"/>
                      <a:pt x="20088" y="7620"/>
                    </a:cubicBezTo>
                    <a:cubicBezTo>
                      <a:pt x="20088" y="15240"/>
                      <a:pt x="16279" y="15240"/>
                      <a:pt x="8659" y="15240"/>
                    </a:cubicBezTo>
                    <a:cubicBezTo>
                      <a:pt x="1038" y="15240"/>
                      <a:pt x="1038" y="11430"/>
                      <a:pt x="1038" y="7620"/>
                    </a:cubicBezTo>
                    <a:cubicBezTo>
                      <a:pt x="-2771" y="3810"/>
                      <a:pt x="4848" y="0"/>
                      <a:pt x="8659" y="0"/>
                    </a:cubicBezTo>
                    <a:close/>
                  </a:path>
                </a:pathLst>
              </a:custGeom>
              <a:solidFill>
                <a:srgbClr val="93EC7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47" name="Freeform: Shape 2046">
                <a:extLst>
                  <a:ext uri="{FF2B5EF4-FFF2-40B4-BE49-F238E27FC236}">
                    <a16:creationId xmlns:a16="http://schemas.microsoft.com/office/drawing/2014/main" id="{E02AE93E-D197-F36C-04E5-8755F3B0E448}"/>
                  </a:ext>
                </a:extLst>
              </p:cNvPr>
              <p:cNvSpPr/>
              <p:nvPr/>
            </p:nvSpPr>
            <p:spPr>
              <a:xfrm>
                <a:off x="6217920" y="5547360"/>
                <a:ext cx="22860" cy="19050"/>
              </a:xfrm>
              <a:custGeom>
                <a:avLst/>
                <a:gdLst>
                  <a:gd name="connsiteX0" fmla="*/ 0 w 22860"/>
                  <a:gd name="connsiteY0" fmla="*/ 7620 h 19050"/>
                  <a:gd name="connsiteX1" fmla="*/ 7620 w 22860"/>
                  <a:gd name="connsiteY1" fmla="*/ 0 h 19050"/>
                  <a:gd name="connsiteX2" fmla="*/ 22860 w 22860"/>
                  <a:gd name="connsiteY2" fmla="*/ 11430 h 19050"/>
                  <a:gd name="connsiteX3" fmla="*/ 19050 w 22860"/>
                  <a:gd name="connsiteY3" fmla="*/ 19050 h 19050"/>
                  <a:gd name="connsiteX4" fmla="*/ 0 w 22860"/>
                  <a:gd name="connsiteY4" fmla="*/ 762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19050">
                    <a:moveTo>
                      <a:pt x="0" y="7620"/>
                    </a:moveTo>
                    <a:cubicBezTo>
                      <a:pt x="0" y="3810"/>
                      <a:pt x="3810" y="0"/>
                      <a:pt x="7620" y="0"/>
                    </a:cubicBezTo>
                    <a:cubicBezTo>
                      <a:pt x="15240" y="0"/>
                      <a:pt x="22860" y="3810"/>
                      <a:pt x="22860" y="11430"/>
                    </a:cubicBezTo>
                    <a:cubicBezTo>
                      <a:pt x="22860" y="15240"/>
                      <a:pt x="22860" y="15240"/>
                      <a:pt x="19050" y="19050"/>
                    </a:cubicBezTo>
                    <a:cubicBezTo>
                      <a:pt x="11430" y="19050"/>
                      <a:pt x="0" y="11430"/>
                      <a:pt x="0" y="7620"/>
                    </a:cubicBezTo>
                    <a:close/>
                  </a:path>
                </a:pathLst>
              </a:custGeom>
              <a:solidFill>
                <a:srgbClr val="B2F29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48" name="Freeform: Shape 2047">
                <a:extLst>
                  <a:ext uri="{FF2B5EF4-FFF2-40B4-BE49-F238E27FC236}">
                    <a16:creationId xmlns:a16="http://schemas.microsoft.com/office/drawing/2014/main" id="{84B0D398-C801-321B-D714-6417B0560A64}"/>
                  </a:ext>
                </a:extLst>
              </p:cNvPr>
              <p:cNvSpPr/>
              <p:nvPr/>
            </p:nvSpPr>
            <p:spPr>
              <a:xfrm>
                <a:off x="2156460" y="4594859"/>
                <a:ext cx="23898" cy="15240"/>
              </a:xfrm>
              <a:custGeom>
                <a:avLst/>
                <a:gdLst>
                  <a:gd name="connsiteX0" fmla="*/ 15240 w 23898"/>
                  <a:gd name="connsiteY0" fmla="*/ 0 h 15240"/>
                  <a:gd name="connsiteX1" fmla="*/ 22860 w 23898"/>
                  <a:gd name="connsiteY1" fmla="*/ 7620 h 15240"/>
                  <a:gd name="connsiteX2" fmla="*/ 11430 w 23898"/>
                  <a:gd name="connsiteY2" fmla="*/ 15240 h 15240"/>
                  <a:gd name="connsiteX3" fmla="*/ 0 w 23898"/>
                  <a:gd name="connsiteY3" fmla="*/ 7620 h 15240"/>
                  <a:gd name="connsiteX4" fmla="*/ 15240 w 23898"/>
                  <a:gd name="connsiteY4" fmla="*/ 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98" h="15240">
                    <a:moveTo>
                      <a:pt x="15240" y="0"/>
                    </a:moveTo>
                    <a:cubicBezTo>
                      <a:pt x="19050" y="0"/>
                      <a:pt x="26670" y="3810"/>
                      <a:pt x="22860" y="7620"/>
                    </a:cubicBezTo>
                    <a:cubicBezTo>
                      <a:pt x="22860" y="11430"/>
                      <a:pt x="19050" y="15240"/>
                      <a:pt x="11430" y="15240"/>
                    </a:cubicBezTo>
                    <a:cubicBezTo>
                      <a:pt x="7620" y="15240"/>
                      <a:pt x="0" y="11430"/>
                      <a:pt x="0" y="7620"/>
                    </a:cubicBezTo>
                    <a:cubicBezTo>
                      <a:pt x="3810" y="0"/>
                      <a:pt x="7620" y="0"/>
                      <a:pt x="15240" y="0"/>
                    </a:cubicBezTo>
                    <a:close/>
                  </a:path>
                </a:pathLst>
              </a:custGeom>
              <a:solidFill>
                <a:srgbClr val="9AED7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49" name="Freeform: Shape 2048">
                <a:extLst>
                  <a:ext uri="{FF2B5EF4-FFF2-40B4-BE49-F238E27FC236}">
                    <a16:creationId xmlns:a16="http://schemas.microsoft.com/office/drawing/2014/main" id="{87FDE356-DF53-D2FA-BE7E-58A01A8EB747}"/>
                  </a:ext>
                </a:extLst>
              </p:cNvPr>
              <p:cNvSpPr/>
              <p:nvPr/>
            </p:nvSpPr>
            <p:spPr>
              <a:xfrm>
                <a:off x="5875020" y="5345430"/>
                <a:ext cx="19050" cy="16734"/>
              </a:xfrm>
              <a:custGeom>
                <a:avLst/>
                <a:gdLst>
                  <a:gd name="connsiteX0" fmla="*/ 0 w 19050"/>
                  <a:gd name="connsiteY0" fmla="*/ 7620 h 16734"/>
                  <a:gd name="connsiteX1" fmla="*/ 7620 w 19050"/>
                  <a:gd name="connsiteY1" fmla="*/ 0 h 16734"/>
                  <a:gd name="connsiteX2" fmla="*/ 19050 w 19050"/>
                  <a:gd name="connsiteY2" fmla="*/ 7620 h 16734"/>
                  <a:gd name="connsiteX3" fmla="*/ 11430 w 19050"/>
                  <a:gd name="connsiteY3" fmla="*/ 15240 h 16734"/>
                  <a:gd name="connsiteX4" fmla="*/ 0 w 19050"/>
                  <a:gd name="connsiteY4" fmla="*/ 7620 h 16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6734">
                    <a:moveTo>
                      <a:pt x="0" y="7620"/>
                    </a:moveTo>
                    <a:cubicBezTo>
                      <a:pt x="0" y="3810"/>
                      <a:pt x="3810" y="0"/>
                      <a:pt x="7620" y="0"/>
                    </a:cubicBezTo>
                    <a:cubicBezTo>
                      <a:pt x="15240" y="0"/>
                      <a:pt x="19050" y="3810"/>
                      <a:pt x="19050" y="7620"/>
                    </a:cubicBezTo>
                    <a:cubicBezTo>
                      <a:pt x="19050" y="11430"/>
                      <a:pt x="19050" y="15240"/>
                      <a:pt x="11430" y="15240"/>
                    </a:cubicBezTo>
                    <a:cubicBezTo>
                      <a:pt x="3810" y="19050"/>
                      <a:pt x="0" y="15240"/>
                      <a:pt x="0" y="7620"/>
                    </a:cubicBezTo>
                    <a:close/>
                  </a:path>
                </a:pathLst>
              </a:custGeom>
              <a:solidFill>
                <a:srgbClr val="B9F3A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50" name="Freeform: Shape 2049">
                <a:extLst>
                  <a:ext uri="{FF2B5EF4-FFF2-40B4-BE49-F238E27FC236}">
                    <a16:creationId xmlns:a16="http://schemas.microsoft.com/office/drawing/2014/main" id="{C6763C4C-2DCF-1211-7C72-E9BDAD3CB96C}"/>
                  </a:ext>
                </a:extLst>
              </p:cNvPr>
              <p:cNvSpPr/>
              <p:nvPr/>
            </p:nvSpPr>
            <p:spPr>
              <a:xfrm>
                <a:off x="3147060" y="6332219"/>
                <a:ext cx="22859" cy="16734"/>
              </a:xfrm>
              <a:custGeom>
                <a:avLst/>
                <a:gdLst>
                  <a:gd name="connsiteX0" fmla="*/ 0 w 22859"/>
                  <a:gd name="connsiteY0" fmla="*/ 7620 h 16734"/>
                  <a:gd name="connsiteX1" fmla="*/ 11430 w 22859"/>
                  <a:gd name="connsiteY1" fmla="*/ 0 h 16734"/>
                  <a:gd name="connsiteX2" fmla="*/ 22860 w 22859"/>
                  <a:gd name="connsiteY2" fmla="*/ 7620 h 16734"/>
                  <a:gd name="connsiteX3" fmla="*/ 15240 w 22859"/>
                  <a:gd name="connsiteY3" fmla="*/ 15240 h 16734"/>
                  <a:gd name="connsiteX4" fmla="*/ 0 w 22859"/>
                  <a:gd name="connsiteY4" fmla="*/ 7620 h 16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16734">
                    <a:moveTo>
                      <a:pt x="0" y="7620"/>
                    </a:moveTo>
                    <a:cubicBezTo>
                      <a:pt x="0" y="3810"/>
                      <a:pt x="3810" y="0"/>
                      <a:pt x="11430" y="0"/>
                    </a:cubicBezTo>
                    <a:cubicBezTo>
                      <a:pt x="19050" y="0"/>
                      <a:pt x="19050" y="3810"/>
                      <a:pt x="22860" y="7620"/>
                    </a:cubicBezTo>
                    <a:cubicBezTo>
                      <a:pt x="22860" y="11430"/>
                      <a:pt x="19050" y="15240"/>
                      <a:pt x="15240" y="15240"/>
                    </a:cubicBezTo>
                    <a:cubicBezTo>
                      <a:pt x="3810" y="19050"/>
                      <a:pt x="0" y="15240"/>
                      <a:pt x="0" y="7620"/>
                    </a:cubicBezTo>
                    <a:close/>
                  </a:path>
                </a:pathLst>
              </a:custGeom>
              <a:solidFill>
                <a:srgbClr val="BFF4A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51" name="Freeform: Shape 2050">
                <a:extLst>
                  <a:ext uri="{FF2B5EF4-FFF2-40B4-BE49-F238E27FC236}">
                    <a16:creationId xmlns:a16="http://schemas.microsoft.com/office/drawing/2014/main" id="{28FF1375-B19D-19FA-DB19-6463E4FF125C}"/>
                  </a:ext>
                </a:extLst>
              </p:cNvPr>
              <p:cNvSpPr/>
              <p:nvPr/>
            </p:nvSpPr>
            <p:spPr>
              <a:xfrm>
                <a:off x="7414261" y="4684606"/>
                <a:ext cx="22859" cy="14701"/>
              </a:xfrm>
              <a:custGeom>
                <a:avLst/>
                <a:gdLst>
                  <a:gd name="connsiteX0" fmla="*/ 0 w 22859"/>
                  <a:gd name="connsiteY0" fmla="*/ 5503 h 14701"/>
                  <a:gd name="connsiteX1" fmla="*/ 11430 w 22859"/>
                  <a:gd name="connsiteY1" fmla="*/ 1693 h 14701"/>
                  <a:gd name="connsiteX2" fmla="*/ 22860 w 22859"/>
                  <a:gd name="connsiteY2" fmla="*/ 1693 h 14701"/>
                  <a:gd name="connsiteX3" fmla="*/ 22860 w 22859"/>
                  <a:gd name="connsiteY3" fmla="*/ 9313 h 14701"/>
                  <a:gd name="connsiteX4" fmla="*/ 11430 w 22859"/>
                  <a:gd name="connsiteY4" fmla="*/ 13123 h 14701"/>
                  <a:gd name="connsiteX5" fmla="*/ 0 w 22859"/>
                  <a:gd name="connsiteY5" fmla="*/ 5503 h 14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59" h="14701">
                    <a:moveTo>
                      <a:pt x="0" y="5503"/>
                    </a:moveTo>
                    <a:cubicBezTo>
                      <a:pt x="3810" y="5503"/>
                      <a:pt x="7620" y="1693"/>
                      <a:pt x="11430" y="1693"/>
                    </a:cubicBezTo>
                    <a:cubicBezTo>
                      <a:pt x="15240" y="1693"/>
                      <a:pt x="22860" y="-2117"/>
                      <a:pt x="22860" y="1693"/>
                    </a:cubicBezTo>
                    <a:cubicBezTo>
                      <a:pt x="22860" y="1693"/>
                      <a:pt x="22860" y="5503"/>
                      <a:pt x="22860" y="9313"/>
                    </a:cubicBezTo>
                    <a:cubicBezTo>
                      <a:pt x="19050" y="13123"/>
                      <a:pt x="15240" y="16933"/>
                      <a:pt x="11430" y="13123"/>
                    </a:cubicBezTo>
                    <a:cubicBezTo>
                      <a:pt x="7620" y="13123"/>
                      <a:pt x="3810" y="9313"/>
                      <a:pt x="0" y="5503"/>
                    </a:cubicBezTo>
                    <a:close/>
                  </a:path>
                </a:pathLst>
              </a:custGeom>
              <a:solidFill>
                <a:srgbClr val="B7F2A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52" name="Freeform: Shape 2051">
                <a:extLst>
                  <a:ext uri="{FF2B5EF4-FFF2-40B4-BE49-F238E27FC236}">
                    <a16:creationId xmlns:a16="http://schemas.microsoft.com/office/drawing/2014/main" id="{69261608-FC13-204D-AB5A-B4C4AB922798}"/>
                  </a:ext>
                </a:extLst>
              </p:cNvPr>
              <p:cNvSpPr/>
              <p:nvPr/>
            </p:nvSpPr>
            <p:spPr>
              <a:xfrm>
                <a:off x="3554731" y="4499609"/>
                <a:ext cx="19050" cy="15240"/>
              </a:xfrm>
              <a:custGeom>
                <a:avLst/>
                <a:gdLst>
                  <a:gd name="connsiteX0" fmla="*/ 0 w 19050"/>
                  <a:gd name="connsiteY0" fmla="*/ 7620 h 15240"/>
                  <a:gd name="connsiteX1" fmla="*/ 7620 w 19050"/>
                  <a:gd name="connsiteY1" fmla="*/ 0 h 15240"/>
                  <a:gd name="connsiteX2" fmla="*/ 19050 w 19050"/>
                  <a:gd name="connsiteY2" fmla="*/ 7620 h 15240"/>
                  <a:gd name="connsiteX3" fmla="*/ 7620 w 19050"/>
                  <a:gd name="connsiteY3" fmla="*/ 15240 h 15240"/>
                  <a:gd name="connsiteX4" fmla="*/ 0 w 19050"/>
                  <a:gd name="connsiteY4" fmla="*/ 762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5240">
                    <a:moveTo>
                      <a:pt x="0" y="7620"/>
                    </a:moveTo>
                    <a:cubicBezTo>
                      <a:pt x="0" y="3810"/>
                      <a:pt x="3810" y="0"/>
                      <a:pt x="7620" y="0"/>
                    </a:cubicBezTo>
                    <a:cubicBezTo>
                      <a:pt x="15240" y="0"/>
                      <a:pt x="19050" y="3810"/>
                      <a:pt x="19050" y="7620"/>
                    </a:cubicBezTo>
                    <a:cubicBezTo>
                      <a:pt x="19050" y="15240"/>
                      <a:pt x="15240" y="15240"/>
                      <a:pt x="7620" y="15240"/>
                    </a:cubicBezTo>
                    <a:cubicBezTo>
                      <a:pt x="3810" y="15240"/>
                      <a:pt x="0" y="15240"/>
                      <a:pt x="0" y="7620"/>
                    </a:cubicBezTo>
                    <a:close/>
                  </a:path>
                </a:pathLst>
              </a:custGeom>
              <a:solidFill>
                <a:srgbClr val="80E95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53" name="Freeform: Shape 2052">
                <a:extLst>
                  <a:ext uri="{FF2B5EF4-FFF2-40B4-BE49-F238E27FC236}">
                    <a16:creationId xmlns:a16="http://schemas.microsoft.com/office/drawing/2014/main" id="{CA41BD82-9481-50C6-F42E-5052A3EC9963}"/>
                  </a:ext>
                </a:extLst>
              </p:cNvPr>
              <p:cNvSpPr/>
              <p:nvPr/>
            </p:nvSpPr>
            <p:spPr>
              <a:xfrm>
                <a:off x="7479031" y="4751069"/>
                <a:ext cx="19050" cy="15240"/>
              </a:xfrm>
              <a:custGeom>
                <a:avLst/>
                <a:gdLst>
                  <a:gd name="connsiteX0" fmla="*/ 0 w 19050"/>
                  <a:gd name="connsiteY0" fmla="*/ 7620 h 15240"/>
                  <a:gd name="connsiteX1" fmla="*/ 7620 w 19050"/>
                  <a:gd name="connsiteY1" fmla="*/ 0 h 15240"/>
                  <a:gd name="connsiteX2" fmla="*/ 19050 w 19050"/>
                  <a:gd name="connsiteY2" fmla="*/ 7620 h 15240"/>
                  <a:gd name="connsiteX3" fmla="*/ 11430 w 19050"/>
                  <a:gd name="connsiteY3" fmla="*/ 15240 h 15240"/>
                  <a:gd name="connsiteX4" fmla="*/ 0 w 19050"/>
                  <a:gd name="connsiteY4" fmla="*/ 762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5240">
                    <a:moveTo>
                      <a:pt x="0" y="7620"/>
                    </a:moveTo>
                    <a:cubicBezTo>
                      <a:pt x="0" y="3810"/>
                      <a:pt x="3810" y="0"/>
                      <a:pt x="7620" y="0"/>
                    </a:cubicBezTo>
                    <a:cubicBezTo>
                      <a:pt x="15240" y="0"/>
                      <a:pt x="19050" y="3810"/>
                      <a:pt x="19050" y="7620"/>
                    </a:cubicBezTo>
                    <a:cubicBezTo>
                      <a:pt x="19050" y="11430"/>
                      <a:pt x="15240" y="15240"/>
                      <a:pt x="11430" y="15240"/>
                    </a:cubicBezTo>
                    <a:cubicBezTo>
                      <a:pt x="7620" y="15240"/>
                      <a:pt x="0" y="11430"/>
                      <a:pt x="0" y="7620"/>
                    </a:cubicBezTo>
                    <a:close/>
                  </a:path>
                </a:pathLst>
              </a:custGeom>
              <a:solidFill>
                <a:srgbClr val="BDF3A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54" name="Freeform: Shape 2053">
                <a:extLst>
                  <a:ext uri="{FF2B5EF4-FFF2-40B4-BE49-F238E27FC236}">
                    <a16:creationId xmlns:a16="http://schemas.microsoft.com/office/drawing/2014/main" id="{A88EE4C8-6A42-8A1D-AAC2-D7C2063B1EB6}"/>
                  </a:ext>
                </a:extLst>
              </p:cNvPr>
              <p:cNvSpPr/>
              <p:nvPr/>
            </p:nvSpPr>
            <p:spPr>
              <a:xfrm>
                <a:off x="3455670" y="6248400"/>
                <a:ext cx="19050" cy="15239"/>
              </a:xfrm>
              <a:custGeom>
                <a:avLst/>
                <a:gdLst>
                  <a:gd name="connsiteX0" fmla="*/ 0 w 19050"/>
                  <a:gd name="connsiteY0" fmla="*/ 7620 h 15239"/>
                  <a:gd name="connsiteX1" fmla="*/ 11430 w 19050"/>
                  <a:gd name="connsiteY1" fmla="*/ 0 h 15239"/>
                  <a:gd name="connsiteX2" fmla="*/ 19050 w 19050"/>
                  <a:gd name="connsiteY2" fmla="*/ 7620 h 15239"/>
                  <a:gd name="connsiteX3" fmla="*/ 11430 w 19050"/>
                  <a:gd name="connsiteY3" fmla="*/ 15240 h 15239"/>
                  <a:gd name="connsiteX4" fmla="*/ 0 w 19050"/>
                  <a:gd name="connsiteY4" fmla="*/ 762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5239">
                    <a:moveTo>
                      <a:pt x="0" y="7620"/>
                    </a:moveTo>
                    <a:cubicBezTo>
                      <a:pt x="0" y="3810"/>
                      <a:pt x="3810" y="0"/>
                      <a:pt x="11430" y="0"/>
                    </a:cubicBezTo>
                    <a:cubicBezTo>
                      <a:pt x="15240" y="0"/>
                      <a:pt x="19050" y="3810"/>
                      <a:pt x="19050" y="7620"/>
                    </a:cubicBezTo>
                    <a:cubicBezTo>
                      <a:pt x="19050" y="11430"/>
                      <a:pt x="15240" y="15240"/>
                      <a:pt x="11430" y="15240"/>
                    </a:cubicBezTo>
                    <a:cubicBezTo>
                      <a:pt x="3810" y="15240"/>
                      <a:pt x="0" y="11430"/>
                      <a:pt x="0" y="7620"/>
                    </a:cubicBezTo>
                    <a:close/>
                  </a:path>
                </a:pathLst>
              </a:custGeom>
              <a:solidFill>
                <a:srgbClr val="C0F4A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55" name="Freeform: Shape 2054">
                <a:extLst>
                  <a:ext uri="{FF2B5EF4-FFF2-40B4-BE49-F238E27FC236}">
                    <a16:creationId xmlns:a16="http://schemas.microsoft.com/office/drawing/2014/main" id="{90CD706C-3916-3C3B-4FB5-A7D949B927E9}"/>
                  </a:ext>
                </a:extLst>
              </p:cNvPr>
              <p:cNvSpPr/>
              <p:nvPr/>
            </p:nvSpPr>
            <p:spPr>
              <a:xfrm>
                <a:off x="6646956" y="5568725"/>
                <a:ext cx="20544" cy="16734"/>
              </a:xfrm>
              <a:custGeom>
                <a:avLst/>
                <a:gdLst>
                  <a:gd name="connsiteX0" fmla="*/ 20545 w 20544"/>
                  <a:gd name="connsiteY0" fmla="*/ 9114 h 16734"/>
                  <a:gd name="connsiteX1" fmla="*/ 9115 w 20544"/>
                  <a:gd name="connsiteY1" fmla="*/ 16735 h 16734"/>
                  <a:gd name="connsiteX2" fmla="*/ 1495 w 20544"/>
                  <a:gd name="connsiteY2" fmla="*/ 9114 h 16734"/>
                  <a:gd name="connsiteX3" fmla="*/ 12925 w 20544"/>
                  <a:gd name="connsiteY3" fmla="*/ 1495 h 16734"/>
                  <a:gd name="connsiteX4" fmla="*/ 20545 w 20544"/>
                  <a:gd name="connsiteY4" fmla="*/ 9114 h 16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4" h="16734">
                    <a:moveTo>
                      <a:pt x="20545" y="9114"/>
                    </a:moveTo>
                    <a:cubicBezTo>
                      <a:pt x="20545" y="12925"/>
                      <a:pt x="12925" y="16735"/>
                      <a:pt x="9115" y="16735"/>
                    </a:cubicBezTo>
                    <a:cubicBezTo>
                      <a:pt x="1495" y="16735"/>
                      <a:pt x="-2315" y="12925"/>
                      <a:pt x="1495" y="9114"/>
                    </a:cubicBezTo>
                    <a:cubicBezTo>
                      <a:pt x="1495" y="5305"/>
                      <a:pt x="5305" y="1495"/>
                      <a:pt x="12925" y="1495"/>
                    </a:cubicBezTo>
                    <a:cubicBezTo>
                      <a:pt x="16735" y="-2315"/>
                      <a:pt x="20545" y="1495"/>
                      <a:pt x="20545" y="9114"/>
                    </a:cubicBezTo>
                    <a:close/>
                  </a:path>
                </a:pathLst>
              </a:custGeom>
              <a:solidFill>
                <a:srgbClr val="A7F08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56" name="Freeform: Shape 2055">
                <a:extLst>
                  <a:ext uri="{FF2B5EF4-FFF2-40B4-BE49-F238E27FC236}">
                    <a16:creationId xmlns:a16="http://schemas.microsoft.com/office/drawing/2014/main" id="{A067D80D-53B8-F0DA-3A5E-3DD11FEE02C2}"/>
                  </a:ext>
                </a:extLst>
              </p:cNvPr>
              <p:cNvSpPr/>
              <p:nvPr/>
            </p:nvSpPr>
            <p:spPr>
              <a:xfrm>
                <a:off x="7254240" y="4547561"/>
                <a:ext cx="19050" cy="16818"/>
              </a:xfrm>
              <a:custGeom>
                <a:avLst/>
                <a:gdLst>
                  <a:gd name="connsiteX0" fmla="*/ 7620 w 19050"/>
                  <a:gd name="connsiteY0" fmla="*/ 16818 h 16818"/>
                  <a:gd name="connsiteX1" fmla="*/ 0 w 19050"/>
                  <a:gd name="connsiteY1" fmla="*/ 5388 h 16818"/>
                  <a:gd name="connsiteX2" fmla="*/ 7620 w 19050"/>
                  <a:gd name="connsiteY2" fmla="*/ 1578 h 16818"/>
                  <a:gd name="connsiteX3" fmla="*/ 19050 w 19050"/>
                  <a:gd name="connsiteY3" fmla="*/ 13008 h 16818"/>
                  <a:gd name="connsiteX4" fmla="*/ 7620 w 19050"/>
                  <a:gd name="connsiteY4" fmla="*/ 16818 h 16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6818">
                    <a:moveTo>
                      <a:pt x="7620" y="16818"/>
                    </a:moveTo>
                    <a:cubicBezTo>
                      <a:pt x="3810" y="16818"/>
                      <a:pt x="0" y="13008"/>
                      <a:pt x="0" y="5388"/>
                    </a:cubicBezTo>
                    <a:cubicBezTo>
                      <a:pt x="0" y="1578"/>
                      <a:pt x="3810" y="-2232"/>
                      <a:pt x="7620" y="1578"/>
                    </a:cubicBezTo>
                    <a:cubicBezTo>
                      <a:pt x="15240" y="1578"/>
                      <a:pt x="19050" y="5388"/>
                      <a:pt x="19050" y="13008"/>
                    </a:cubicBezTo>
                    <a:cubicBezTo>
                      <a:pt x="19050" y="13008"/>
                      <a:pt x="15240" y="16818"/>
                      <a:pt x="7620" y="16818"/>
                    </a:cubicBezTo>
                    <a:close/>
                  </a:path>
                </a:pathLst>
              </a:custGeom>
              <a:solidFill>
                <a:srgbClr val="BDF3A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57" name="Freeform: Shape 2056">
                <a:extLst>
                  <a:ext uri="{FF2B5EF4-FFF2-40B4-BE49-F238E27FC236}">
                    <a16:creationId xmlns:a16="http://schemas.microsoft.com/office/drawing/2014/main" id="{C21E171A-1B6B-286A-7651-DC0FB4270B8A}"/>
                  </a:ext>
                </a:extLst>
              </p:cNvPr>
              <p:cNvSpPr/>
              <p:nvPr/>
            </p:nvSpPr>
            <p:spPr>
              <a:xfrm>
                <a:off x="4404360" y="4396740"/>
                <a:ext cx="20063" cy="15240"/>
              </a:xfrm>
              <a:custGeom>
                <a:avLst/>
                <a:gdLst>
                  <a:gd name="connsiteX0" fmla="*/ 11430 w 20063"/>
                  <a:gd name="connsiteY0" fmla="*/ 15240 h 15240"/>
                  <a:gd name="connsiteX1" fmla="*/ 0 w 20063"/>
                  <a:gd name="connsiteY1" fmla="*/ 3810 h 15240"/>
                  <a:gd name="connsiteX2" fmla="*/ 7620 w 20063"/>
                  <a:gd name="connsiteY2" fmla="*/ 0 h 15240"/>
                  <a:gd name="connsiteX3" fmla="*/ 19050 w 20063"/>
                  <a:gd name="connsiteY3" fmla="*/ 11430 h 15240"/>
                  <a:gd name="connsiteX4" fmla="*/ 11430 w 20063"/>
                  <a:gd name="connsiteY4" fmla="*/ 1524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63" h="15240">
                    <a:moveTo>
                      <a:pt x="11430" y="15240"/>
                    </a:moveTo>
                    <a:cubicBezTo>
                      <a:pt x="3810" y="15240"/>
                      <a:pt x="0" y="11430"/>
                      <a:pt x="0" y="3810"/>
                    </a:cubicBezTo>
                    <a:cubicBezTo>
                      <a:pt x="0" y="0"/>
                      <a:pt x="3810" y="0"/>
                      <a:pt x="7620" y="0"/>
                    </a:cubicBezTo>
                    <a:cubicBezTo>
                      <a:pt x="15240" y="0"/>
                      <a:pt x="22860" y="7620"/>
                      <a:pt x="19050" y="11430"/>
                    </a:cubicBezTo>
                    <a:cubicBezTo>
                      <a:pt x="19050" y="15240"/>
                      <a:pt x="15240" y="15240"/>
                      <a:pt x="11430" y="15240"/>
                    </a:cubicBezTo>
                    <a:close/>
                  </a:path>
                </a:pathLst>
              </a:custGeom>
              <a:solidFill>
                <a:srgbClr val="BDF3A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58" name="Freeform: Shape 2057">
                <a:extLst>
                  <a:ext uri="{FF2B5EF4-FFF2-40B4-BE49-F238E27FC236}">
                    <a16:creationId xmlns:a16="http://schemas.microsoft.com/office/drawing/2014/main" id="{618868D6-C001-E0AF-58E3-A5FAB149C470}"/>
                  </a:ext>
                </a:extLst>
              </p:cNvPr>
              <p:cNvSpPr/>
              <p:nvPr/>
            </p:nvSpPr>
            <p:spPr>
              <a:xfrm>
                <a:off x="8229601" y="4770526"/>
                <a:ext cx="26669" cy="16328"/>
              </a:xfrm>
              <a:custGeom>
                <a:avLst/>
                <a:gdLst>
                  <a:gd name="connsiteX0" fmla="*/ 26670 w 26669"/>
                  <a:gd name="connsiteY0" fmla="*/ 7214 h 16328"/>
                  <a:gd name="connsiteX1" fmla="*/ 3810 w 26669"/>
                  <a:gd name="connsiteY1" fmla="*/ 14834 h 16328"/>
                  <a:gd name="connsiteX2" fmla="*/ 0 w 26669"/>
                  <a:gd name="connsiteY2" fmla="*/ 7214 h 16328"/>
                  <a:gd name="connsiteX3" fmla="*/ 26670 w 26669"/>
                  <a:gd name="connsiteY3" fmla="*/ 7214 h 16328"/>
                </a:gdLst>
                <a:ahLst/>
                <a:cxnLst>
                  <a:cxn ang="0">
                    <a:pos x="connsiteX0" y="connsiteY0"/>
                  </a:cxn>
                  <a:cxn ang="0">
                    <a:pos x="connsiteX1" y="connsiteY1"/>
                  </a:cxn>
                  <a:cxn ang="0">
                    <a:pos x="connsiteX2" y="connsiteY2"/>
                  </a:cxn>
                  <a:cxn ang="0">
                    <a:pos x="connsiteX3" y="connsiteY3"/>
                  </a:cxn>
                </a:cxnLst>
                <a:rect l="l" t="t" r="r" b="b"/>
                <a:pathLst>
                  <a:path w="26669" h="16328">
                    <a:moveTo>
                      <a:pt x="26670" y="7214"/>
                    </a:moveTo>
                    <a:cubicBezTo>
                      <a:pt x="19050" y="14834"/>
                      <a:pt x="11430" y="18644"/>
                      <a:pt x="3810" y="14834"/>
                    </a:cubicBezTo>
                    <a:cubicBezTo>
                      <a:pt x="0" y="11024"/>
                      <a:pt x="0" y="7214"/>
                      <a:pt x="0" y="7214"/>
                    </a:cubicBezTo>
                    <a:cubicBezTo>
                      <a:pt x="7620" y="-4216"/>
                      <a:pt x="15240" y="-406"/>
                      <a:pt x="26670" y="7214"/>
                    </a:cubicBezTo>
                    <a:close/>
                  </a:path>
                </a:pathLst>
              </a:custGeom>
              <a:solidFill>
                <a:srgbClr val="A3EF8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59" name="Freeform: Shape 2058">
                <a:extLst>
                  <a:ext uri="{FF2B5EF4-FFF2-40B4-BE49-F238E27FC236}">
                    <a16:creationId xmlns:a16="http://schemas.microsoft.com/office/drawing/2014/main" id="{1C78C383-BC7A-7080-B605-29FCA8940C99}"/>
                  </a:ext>
                </a:extLst>
              </p:cNvPr>
              <p:cNvSpPr/>
              <p:nvPr/>
            </p:nvSpPr>
            <p:spPr>
              <a:xfrm>
                <a:off x="6601037" y="5124450"/>
                <a:ext cx="15625" cy="24553"/>
              </a:xfrm>
              <a:custGeom>
                <a:avLst/>
                <a:gdLst>
                  <a:gd name="connsiteX0" fmla="*/ 1693 w 15625"/>
                  <a:gd name="connsiteY0" fmla="*/ 22860 h 24553"/>
                  <a:gd name="connsiteX1" fmla="*/ 1693 w 15625"/>
                  <a:gd name="connsiteY1" fmla="*/ 3810 h 24553"/>
                  <a:gd name="connsiteX2" fmla="*/ 9313 w 15625"/>
                  <a:gd name="connsiteY2" fmla="*/ 0 h 24553"/>
                  <a:gd name="connsiteX3" fmla="*/ 13124 w 15625"/>
                  <a:gd name="connsiteY3" fmla="*/ 7620 h 24553"/>
                  <a:gd name="connsiteX4" fmla="*/ 13124 w 15625"/>
                  <a:gd name="connsiteY4" fmla="*/ 22860 h 24553"/>
                  <a:gd name="connsiteX5" fmla="*/ 1693 w 15625"/>
                  <a:gd name="connsiteY5" fmla="*/ 22860 h 24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25" h="24553">
                    <a:moveTo>
                      <a:pt x="1693" y="22860"/>
                    </a:moveTo>
                    <a:cubicBezTo>
                      <a:pt x="-2117" y="15240"/>
                      <a:pt x="1693" y="11430"/>
                      <a:pt x="1693" y="3810"/>
                    </a:cubicBezTo>
                    <a:cubicBezTo>
                      <a:pt x="1693" y="0"/>
                      <a:pt x="5503" y="0"/>
                      <a:pt x="9313" y="0"/>
                    </a:cubicBezTo>
                    <a:cubicBezTo>
                      <a:pt x="16933" y="0"/>
                      <a:pt x="16933" y="3810"/>
                      <a:pt x="13124" y="7620"/>
                    </a:cubicBezTo>
                    <a:cubicBezTo>
                      <a:pt x="9313" y="11430"/>
                      <a:pt x="9313" y="15240"/>
                      <a:pt x="13124" y="22860"/>
                    </a:cubicBezTo>
                    <a:cubicBezTo>
                      <a:pt x="9313" y="22860"/>
                      <a:pt x="5503" y="26670"/>
                      <a:pt x="1693" y="22860"/>
                    </a:cubicBezTo>
                    <a:close/>
                  </a:path>
                </a:pathLst>
              </a:custGeom>
              <a:solidFill>
                <a:srgbClr val="ACF09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60" name="Freeform: Shape 2059">
                <a:extLst>
                  <a:ext uri="{FF2B5EF4-FFF2-40B4-BE49-F238E27FC236}">
                    <a16:creationId xmlns:a16="http://schemas.microsoft.com/office/drawing/2014/main" id="{730A53ED-9C21-0B01-69B6-71FA2D595E53}"/>
                  </a:ext>
                </a:extLst>
              </p:cNvPr>
              <p:cNvSpPr/>
              <p:nvPr/>
            </p:nvSpPr>
            <p:spPr>
              <a:xfrm>
                <a:off x="3265170" y="5257800"/>
                <a:ext cx="22860" cy="15239"/>
              </a:xfrm>
              <a:custGeom>
                <a:avLst/>
                <a:gdLst>
                  <a:gd name="connsiteX0" fmla="*/ 0 w 22860"/>
                  <a:gd name="connsiteY0" fmla="*/ 7620 h 15239"/>
                  <a:gd name="connsiteX1" fmla="*/ 11430 w 22860"/>
                  <a:gd name="connsiteY1" fmla="*/ 0 h 15239"/>
                  <a:gd name="connsiteX2" fmla="*/ 22860 w 22860"/>
                  <a:gd name="connsiteY2" fmla="*/ 7620 h 15239"/>
                  <a:gd name="connsiteX3" fmla="*/ 11430 w 22860"/>
                  <a:gd name="connsiteY3" fmla="*/ 15240 h 15239"/>
                  <a:gd name="connsiteX4" fmla="*/ 0 w 22860"/>
                  <a:gd name="connsiteY4" fmla="*/ 762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15239">
                    <a:moveTo>
                      <a:pt x="0" y="7620"/>
                    </a:moveTo>
                    <a:cubicBezTo>
                      <a:pt x="3810" y="3810"/>
                      <a:pt x="3810" y="0"/>
                      <a:pt x="11430" y="0"/>
                    </a:cubicBezTo>
                    <a:cubicBezTo>
                      <a:pt x="19050" y="0"/>
                      <a:pt x="22860" y="3810"/>
                      <a:pt x="22860" y="7620"/>
                    </a:cubicBezTo>
                    <a:cubicBezTo>
                      <a:pt x="22860" y="11430"/>
                      <a:pt x="15240" y="15240"/>
                      <a:pt x="11430" y="15240"/>
                    </a:cubicBezTo>
                    <a:cubicBezTo>
                      <a:pt x="3810" y="11430"/>
                      <a:pt x="0" y="11430"/>
                      <a:pt x="0" y="7620"/>
                    </a:cubicBezTo>
                    <a:close/>
                  </a:path>
                </a:pathLst>
              </a:custGeom>
              <a:solidFill>
                <a:srgbClr val="BBF3A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61" name="Freeform: Shape 2060">
                <a:extLst>
                  <a:ext uri="{FF2B5EF4-FFF2-40B4-BE49-F238E27FC236}">
                    <a16:creationId xmlns:a16="http://schemas.microsoft.com/office/drawing/2014/main" id="{8B383DC6-3BC5-5A40-5D4E-9961D141C006}"/>
                  </a:ext>
                </a:extLst>
              </p:cNvPr>
              <p:cNvSpPr/>
              <p:nvPr/>
            </p:nvSpPr>
            <p:spPr>
              <a:xfrm>
                <a:off x="4678681" y="4168140"/>
                <a:ext cx="19050" cy="19050"/>
              </a:xfrm>
              <a:custGeom>
                <a:avLst/>
                <a:gdLst>
                  <a:gd name="connsiteX0" fmla="*/ 0 w 19050"/>
                  <a:gd name="connsiteY0" fmla="*/ 7620 h 19050"/>
                  <a:gd name="connsiteX1" fmla="*/ 11430 w 19050"/>
                  <a:gd name="connsiteY1" fmla="*/ 0 h 19050"/>
                  <a:gd name="connsiteX2" fmla="*/ 19050 w 19050"/>
                  <a:gd name="connsiteY2" fmla="*/ 7620 h 19050"/>
                  <a:gd name="connsiteX3" fmla="*/ 11430 w 19050"/>
                  <a:gd name="connsiteY3" fmla="*/ 19050 h 19050"/>
                  <a:gd name="connsiteX4" fmla="*/ 0 w 19050"/>
                  <a:gd name="connsiteY4" fmla="*/ 762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0" y="7620"/>
                    </a:moveTo>
                    <a:cubicBezTo>
                      <a:pt x="0" y="0"/>
                      <a:pt x="3810" y="0"/>
                      <a:pt x="11430" y="0"/>
                    </a:cubicBezTo>
                    <a:cubicBezTo>
                      <a:pt x="15240" y="0"/>
                      <a:pt x="19050" y="3810"/>
                      <a:pt x="19050" y="7620"/>
                    </a:cubicBezTo>
                    <a:cubicBezTo>
                      <a:pt x="19050" y="11430"/>
                      <a:pt x="19050" y="19050"/>
                      <a:pt x="11430" y="19050"/>
                    </a:cubicBezTo>
                    <a:cubicBezTo>
                      <a:pt x="3810" y="15240"/>
                      <a:pt x="0" y="11430"/>
                      <a:pt x="0" y="7620"/>
                    </a:cubicBezTo>
                    <a:close/>
                  </a:path>
                </a:pathLst>
              </a:custGeom>
              <a:solidFill>
                <a:srgbClr val="93EC7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62" name="Freeform: Shape 2061">
                <a:extLst>
                  <a:ext uri="{FF2B5EF4-FFF2-40B4-BE49-F238E27FC236}">
                    <a16:creationId xmlns:a16="http://schemas.microsoft.com/office/drawing/2014/main" id="{B1A4FA0D-F39B-AFA7-C19D-303AC43242AB}"/>
                  </a:ext>
                </a:extLst>
              </p:cNvPr>
              <p:cNvSpPr/>
              <p:nvPr/>
            </p:nvSpPr>
            <p:spPr>
              <a:xfrm>
                <a:off x="3455670" y="5754052"/>
                <a:ext cx="20002" cy="18097"/>
              </a:xfrm>
              <a:custGeom>
                <a:avLst/>
                <a:gdLst>
                  <a:gd name="connsiteX0" fmla="*/ 0 w 20002"/>
                  <a:gd name="connsiteY0" fmla="*/ 2858 h 18097"/>
                  <a:gd name="connsiteX1" fmla="*/ 15240 w 20002"/>
                  <a:gd name="connsiteY1" fmla="*/ 2858 h 18097"/>
                  <a:gd name="connsiteX2" fmla="*/ 19050 w 20002"/>
                  <a:gd name="connsiteY2" fmla="*/ 14287 h 18097"/>
                  <a:gd name="connsiteX3" fmla="*/ 7620 w 20002"/>
                  <a:gd name="connsiteY3" fmla="*/ 18097 h 18097"/>
                  <a:gd name="connsiteX4" fmla="*/ 0 w 20002"/>
                  <a:gd name="connsiteY4" fmla="*/ 2858 h 18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02" h="18097">
                    <a:moveTo>
                      <a:pt x="0" y="2858"/>
                    </a:moveTo>
                    <a:cubicBezTo>
                      <a:pt x="3810" y="-953"/>
                      <a:pt x="11430" y="-953"/>
                      <a:pt x="15240" y="2858"/>
                    </a:cubicBezTo>
                    <a:cubicBezTo>
                      <a:pt x="22860" y="6667"/>
                      <a:pt x="19050" y="10478"/>
                      <a:pt x="19050" y="14287"/>
                    </a:cubicBezTo>
                    <a:cubicBezTo>
                      <a:pt x="15240" y="18097"/>
                      <a:pt x="15240" y="18097"/>
                      <a:pt x="7620" y="18097"/>
                    </a:cubicBezTo>
                    <a:cubicBezTo>
                      <a:pt x="3810" y="10478"/>
                      <a:pt x="0" y="6667"/>
                      <a:pt x="0" y="2858"/>
                    </a:cubicBezTo>
                    <a:close/>
                  </a:path>
                </a:pathLst>
              </a:custGeom>
              <a:solidFill>
                <a:srgbClr val="CAF6B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63" name="Freeform: Shape 2062">
                <a:extLst>
                  <a:ext uri="{FF2B5EF4-FFF2-40B4-BE49-F238E27FC236}">
                    <a16:creationId xmlns:a16="http://schemas.microsoft.com/office/drawing/2014/main" id="{63776029-B52B-7B22-CEA0-8A8DD15CCDF3}"/>
                  </a:ext>
                </a:extLst>
              </p:cNvPr>
              <p:cNvSpPr/>
              <p:nvPr/>
            </p:nvSpPr>
            <p:spPr>
              <a:xfrm>
                <a:off x="5169132" y="5844539"/>
                <a:ext cx="20088" cy="19050"/>
              </a:xfrm>
              <a:custGeom>
                <a:avLst/>
                <a:gdLst>
                  <a:gd name="connsiteX0" fmla="*/ 8658 w 20088"/>
                  <a:gd name="connsiteY0" fmla="*/ 19050 h 19050"/>
                  <a:gd name="connsiteX1" fmla="*/ 1038 w 20088"/>
                  <a:gd name="connsiteY1" fmla="*/ 11430 h 19050"/>
                  <a:gd name="connsiteX2" fmla="*/ 12468 w 20088"/>
                  <a:gd name="connsiteY2" fmla="*/ 0 h 19050"/>
                  <a:gd name="connsiteX3" fmla="*/ 20088 w 20088"/>
                  <a:gd name="connsiteY3" fmla="*/ 7620 h 19050"/>
                  <a:gd name="connsiteX4" fmla="*/ 8658 w 20088"/>
                  <a:gd name="connsiteY4" fmla="*/ 1905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88" h="19050">
                    <a:moveTo>
                      <a:pt x="8658" y="19050"/>
                    </a:moveTo>
                    <a:cubicBezTo>
                      <a:pt x="4848" y="19050"/>
                      <a:pt x="-2771" y="15240"/>
                      <a:pt x="1038" y="11430"/>
                    </a:cubicBezTo>
                    <a:cubicBezTo>
                      <a:pt x="1038" y="7620"/>
                      <a:pt x="4848" y="0"/>
                      <a:pt x="12468" y="0"/>
                    </a:cubicBezTo>
                    <a:cubicBezTo>
                      <a:pt x="20088" y="0"/>
                      <a:pt x="20088" y="3810"/>
                      <a:pt x="20088" y="7620"/>
                    </a:cubicBezTo>
                    <a:cubicBezTo>
                      <a:pt x="20088" y="15240"/>
                      <a:pt x="16279" y="19050"/>
                      <a:pt x="8658" y="19050"/>
                    </a:cubicBezTo>
                    <a:close/>
                  </a:path>
                </a:pathLst>
              </a:custGeom>
              <a:solidFill>
                <a:srgbClr val="C4F5B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64" name="Freeform: Shape 2063">
                <a:extLst>
                  <a:ext uri="{FF2B5EF4-FFF2-40B4-BE49-F238E27FC236}">
                    <a16:creationId xmlns:a16="http://schemas.microsoft.com/office/drawing/2014/main" id="{5ECB84CA-C5AA-D8BB-D578-E4E5B37B4C4E}"/>
                  </a:ext>
                </a:extLst>
              </p:cNvPr>
              <p:cNvSpPr/>
              <p:nvPr/>
            </p:nvSpPr>
            <p:spPr>
              <a:xfrm>
                <a:off x="7572786" y="5187641"/>
                <a:ext cx="16734" cy="16818"/>
              </a:xfrm>
              <a:custGeom>
                <a:avLst/>
                <a:gdLst>
                  <a:gd name="connsiteX0" fmla="*/ 9115 w 16734"/>
                  <a:gd name="connsiteY0" fmla="*/ 16818 h 16818"/>
                  <a:gd name="connsiteX1" fmla="*/ 1495 w 16734"/>
                  <a:gd name="connsiteY1" fmla="*/ 5388 h 16818"/>
                  <a:gd name="connsiteX2" fmla="*/ 9115 w 16734"/>
                  <a:gd name="connsiteY2" fmla="*/ 1578 h 16818"/>
                  <a:gd name="connsiteX3" fmla="*/ 16735 w 16734"/>
                  <a:gd name="connsiteY3" fmla="*/ 13008 h 16818"/>
                  <a:gd name="connsiteX4" fmla="*/ 9115 w 16734"/>
                  <a:gd name="connsiteY4" fmla="*/ 16818 h 16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34" h="16818">
                    <a:moveTo>
                      <a:pt x="9115" y="16818"/>
                    </a:moveTo>
                    <a:cubicBezTo>
                      <a:pt x="1495" y="16818"/>
                      <a:pt x="-2315" y="13008"/>
                      <a:pt x="1495" y="5388"/>
                    </a:cubicBezTo>
                    <a:cubicBezTo>
                      <a:pt x="1495" y="1578"/>
                      <a:pt x="5304" y="-2232"/>
                      <a:pt x="9115" y="1578"/>
                    </a:cubicBezTo>
                    <a:cubicBezTo>
                      <a:pt x="16735" y="1578"/>
                      <a:pt x="16735" y="9198"/>
                      <a:pt x="16735" y="13008"/>
                    </a:cubicBezTo>
                    <a:cubicBezTo>
                      <a:pt x="16735" y="16818"/>
                      <a:pt x="12925" y="16818"/>
                      <a:pt x="9115" y="16818"/>
                    </a:cubicBezTo>
                    <a:close/>
                  </a:path>
                </a:pathLst>
              </a:custGeom>
              <a:solidFill>
                <a:srgbClr val="B1F19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65" name="Freeform: Shape 2064">
                <a:extLst>
                  <a:ext uri="{FF2B5EF4-FFF2-40B4-BE49-F238E27FC236}">
                    <a16:creationId xmlns:a16="http://schemas.microsoft.com/office/drawing/2014/main" id="{ACACB933-1B2F-CF46-C03A-44A74EED0D24}"/>
                  </a:ext>
                </a:extLst>
              </p:cNvPr>
              <p:cNvSpPr/>
              <p:nvPr/>
            </p:nvSpPr>
            <p:spPr>
              <a:xfrm>
                <a:off x="3973831" y="5958839"/>
                <a:ext cx="22859" cy="15240"/>
              </a:xfrm>
              <a:custGeom>
                <a:avLst/>
                <a:gdLst>
                  <a:gd name="connsiteX0" fmla="*/ 0 w 22859"/>
                  <a:gd name="connsiteY0" fmla="*/ 7620 h 15240"/>
                  <a:gd name="connsiteX1" fmla="*/ 11430 w 22859"/>
                  <a:gd name="connsiteY1" fmla="*/ 0 h 15240"/>
                  <a:gd name="connsiteX2" fmla="*/ 22860 w 22859"/>
                  <a:gd name="connsiteY2" fmla="*/ 7620 h 15240"/>
                  <a:gd name="connsiteX3" fmla="*/ 11430 w 22859"/>
                  <a:gd name="connsiteY3" fmla="*/ 15240 h 15240"/>
                  <a:gd name="connsiteX4" fmla="*/ 0 w 22859"/>
                  <a:gd name="connsiteY4" fmla="*/ 762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15240">
                    <a:moveTo>
                      <a:pt x="0" y="7620"/>
                    </a:moveTo>
                    <a:cubicBezTo>
                      <a:pt x="0" y="3810"/>
                      <a:pt x="3810" y="0"/>
                      <a:pt x="11430" y="0"/>
                    </a:cubicBezTo>
                    <a:cubicBezTo>
                      <a:pt x="15240" y="0"/>
                      <a:pt x="19050" y="3810"/>
                      <a:pt x="22860" y="7620"/>
                    </a:cubicBezTo>
                    <a:cubicBezTo>
                      <a:pt x="22860" y="15240"/>
                      <a:pt x="19050" y="15240"/>
                      <a:pt x="11430" y="15240"/>
                    </a:cubicBezTo>
                    <a:cubicBezTo>
                      <a:pt x="0" y="15240"/>
                      <a:pt x="0" y="15240"/>
                      <a:pt x="0" y="7620"/>
                    </a:cubicBezTo>
                    <a:close/>
                  </a:path>
                </a:pathLst>
              </a:custGeom>
              <a:solidFill>
                <a:srgbClr val="A4EF8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66" name="Freeform: Shape 2065">
                <a:extLst>
                  <a:ext uri="{FF2B5EF4-FFF2-40B4-BE49-F238E27FC236}">
                    <a16:creationId xmlns:a16="http://schemas.microsoft.com/office/drawing/2014/main" id="{F8FDBB62-4B50-EB48-CD86-54874783D995}"/>
                  </a:ext>
                </a:extLst>
              </p:cNvPr>
              <p:cNvSpPr/>
              <p:nvPr/>
            </p:nvSpPr>
            <p:spPr>
              <a:xfrm>
                <a:off x="3215641" y="5935980"/>
                <a:ext cx="19050" cy="15239"/>
              </a:xfrm>
              <a:custGeom>
                <a:avLst/>
                <a:gdLst>
                  <a:gd name="connsiteX0" fmla="*/ 7620 w 19050"/>
                  <a:gd name="connsiteY0" fmla="*/ 0 h 15239"/>
                  <a:gd name="connsiteX1" fmla="*/ 19050 w 19050"/>
                  <a:gd name="connsiteY1" fmla="*/ 7620 h 15239"/>
                  <a:gd name="connsiteX2" fmla="*/ 11430 w 19050"/>
                  <a:gd name="connsiteY2" fmla="*/ 15240 h 15239"/>
                  <a:gd name="connsiteX3" fmla="*/ 0 w 19050"/>
                  <a:gd name="connsiteY3" fmla="*/ 7620 h 15239"/>
                  <a:gd name="connsiteX4" fmla="*/ 7620 w 19050"/>
                  <a:gd name="connsiteY4" fmla="*/ 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5239">
                    <a:moveTo>
                      <a:pt x="7620" y="0"/>
                    </a:moveTo>
                    <a:cubicBezTo>
                      <a:pt x="15240" y="0"/>
                      <a:pt x="19050" y="3810"/>
                      <a:pt x="19050" y="7620"/>
                    </a:cubicBezTo>
                    <a:cubicBezTo>
                      <a:pt x="19050" y="11430"/>
                      <a:pt x="15240" y="15240"/>
                      <a:pt x="11430" y="15240"/>
                    </a:cubicBezTo>
                    <a:cubicBezTo>
                      <a:pt x="3810" y="15240"/>
                      <a:pt x="0" y="11430"/>
                      <a:pt x="0" y="7620"/>
                    </a:cubicBezTo>
                    <a:cubicBezTo>
                      <a:pt x="0" y="3810"/>
                      <a:pt x="7620" y="0"/>
                      <a:pt x="7620" y="0"/>
                    </a:cubicBezTo>
                    <a:close/>
                  </a:path>
                </a:pathLst>
              </a:custGeom>
              <a:solidFill>
                <a:srgbClr val="B5F29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67" name="Freeform: Shape 2066">
                <a:extLst>
                  <a:ext uri="{FF2B5EF4-FFF2-40B4-BE49-F238E27FC236}">
                    <a16:creationId xmlns:a16="http://schemas.microsoft.com/office/drawing/2014/main" id="{BBA719C5-9B30-2567-F43D-2F4323147814}"/>
                  </a:ext>
                </a:extLst>
              </p:cNvPr>
              <p:cNvSpPr/>
              <p:nvPr/>
            </p:nvSpPr>
            <p:spPr>
              <a:xfrm>
                <a:off x="8035290" y="5246369"/>
                <a:ext cx="19050" cy="15240"/>
              </a:xfrm>
              <a:custGeom>
                <a:avLst/>
                <a:gdLst>
                  <a:gd name="connsiteX0" fmla="*/ 11430 w 19050"/>
                  <a:gd name="connsiteY0" fmla="*/ 0 h 15240"/>
                  <a:gd name="connsiteX1" fmla="*/ 19050 w 19050"/>
                  <a:gd name="connsiteY1" fmla="*/ 7620 h 15240"/>
                  <a:gd name="connsiteX2" fmla="*/ 7620 w 19050"/>
                  <a:gd name="connsiteY2" fmla="*/ 15240 h 15240"/>
                  <a:gd name="connsiteX3" fmla="*/ 0 w 19050"/>
                  <a:gd name="connsiteY3" fmla="*/ 3810 h 15240"/>
                  <a:gd name="connsiteX4" fmla="*/ 11430 w 19050"/>
                  <a:gd name="connsiteY4" fmla="*/ 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5240">
                    <a:moveTo>
                      <a:pt x="11430" y="0"/>
                    </a:moveTo>
                    <a:cubicBezTo>
                      <a:pt x="15240" y="0"/>
                      <a:pt x="19050" y="3810"/>
                      <a:pt x="19050" y="7620"/>
                    </a:cubicBezTo>
                    <a:cubicBezTo>
                      <a:pt x="19050" y="11430"/>
                      <a:pt x="15240" y="15240"/>
                      <a:pt x="7620" y="15240"/>
                    </a:cubicBezTo>
                    <a:cubicBezTo>
                      <a:pt x="0" y="15240"/>
                      <a:pt x="0" y="7620"/>
                      <a:pt x="0" y="3810"/>
                    </a:cubicBezTo>
                    <a:cubicBezTo>
                      <a:pt x="0" y="0"/>
                      <a:pt x="7620" y="0"/>
                      <a:pt x="11430" y="0"/>
                    </a:cubicBezTo>
                    <a:close/>
                  </a:path>
                </a:pathLst>
              </a:custGeom>
              <a:solidFill>
                <a:srgbClr val="B1F19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68" name="Freeform: Shape 2067">
                <a:extLst>
                  <a:ext uri="{FF2B5EF4-FFF2-40B4-BE49-F238E27FC236}">
                    <a16:creationId xmlns:a16="http://schemas.microsoft.com/office/drawing/2014/main" id="{DB718390-0A55-469C-0A04-7D63E62525B9}"/>
                  </a:ext>
                </a:extLst>
              </p:cNvPr>
              <p:cNvSpPr/>
              <p:nvPr/>
            </p:nvSpPr>
            <p:spPr>
              <a:xfrm>
                <a:off x="4972051" y="4930139"/>
                <a:ext cx="19050" cy="19050"/>
              </a:xfrm>
              <a:custGeom>
                <a:avLst/>
                <a:gdLst>
                  <a:gd name="connsiteX0" fmla="*/ 11430 w 19050"/>
                  <a:gd name="connsiteY0" fmla="*/ 19050 h 19050"/>
                  <a:gd name="connsiteX1" fmla="*/ 0 w 19050"/>
                  <a:gd name="connsiteY1" fmla="*/ 3810 h 19050"/>
                  <a:gd name="connsiteX2" fmla="*/ 7620 w 19050"/>
                  <a:gd name="connsiteY2" fmla="*/ 0 h 19050"/>
                  <a:gd name="connsiteX3" fmla="*/ 19050 w 19050"/>
                  <a:gd name="connsiteY3" fmla="*/ 11430 h 19050"/>
                  <a:gd name="connsiteX4" fmla="*/ 11430 w 19050"/>
                  <a:gd name="connsiteY4" fmla="*/ 1905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1430" y="19050"/>
                    </a:moveTo>
                    <a:cubicBezTo>
                      <a:pt x="7620" y="15240"/>
                      <a:pt x="0" y="11430"/>
                      <a:pt x="0" y="3810"/>
                    </a:cubicBezTo>
                    <a:cubicBezTo>
                      <a:pt x="0" y="0"/>
                      <a:pt x="3810" y="0"/>
                      <a:pt x="7620" y="0"/>
                    </a:cubicBezTo>
                    <a:cubicBezTo>
                      <a:pt x="15240" y="3810"/>
                      <a:pt x="19050" y="3810"/>
                      <a:pt x="19050" y="11430"/>
                    </a:cubicBezTo>
                    <a:cubicBezTo>
                      <a:pt x="19050" y="15240"/>
                      <a:pt x="19050" y="19050"/>
                      <a:pt x="11430" y="19050"/>
                    </a:cubicBezTo>
                    <a:close/>
                  </a:path>
                </a:pathLst>
              </a:custGeom>
              <a:solidFill>
                <a:srgbClr val="C1F4A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69" name="Freeform: Shape 2068">
                <a:extLst>
                  <a:ext uri="{FF2B5EF4-FFF2-40B4-BE49-F238E27FC236}">
                    <a16:creationId xmlns:a16="http://schemas.microsoft.com/office/drawing/2014/main" id="{EDEE3B6D-F9D7-99D1-E195-AB54B82262F1}"/>
                  </a:ext>
                </a:extLst>
              </p:cNvPr>
              <p:cNvSpPr/>
              <p:nvPr/>
            </p:nvSpPr>
            <p:spPr>
              <a:xfrm>
                <a:off x="7292340" y="5151119"/>
                <a:ext cx="19050" cy="15240"/>
              </a:xfrm>
              <a:custGeom>
                <a:avLst/>
                <a:gdLst>
                  <a:gd name="connsiteX0" fmla="*/ 11430 w 19050"/>
                  <a:gd name="connsiteY0" fmla="*/ 0 h 15240"/>
                  <a:gd name="connsiteX1" fmla="*/ 19050 w 19050"/>
                  <a:gd name="connsiteY1" fmla="*/ 7620 h 15240"/>
                  <a:gd name="connsiteX2" fmla="*/ 11430 w 19050"/>
                  <a:gd name="connsiteY2" fmla="*/ 15240 h 15240"/>
                  <a:gd name="connsiteX3" fmla="*/ 0 w 19050"/>
                  <a:gd name="connsiteY3" fmla="*/ 7620 h 15240"/>
                  <a:gd name="connsiteX4" fmla="*/ 11430 w 19050"/>
                  <a:gd name="connsiteY4" fmla="*/ 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5240">
                    <a:moveTo>
                      <a:pt x="11430" y="0"/>
                    </a:moveTo>
                    <a:cubicBezTo>
                      <a:pt x="19050" y="0"/>
                      <a:pt x="19050" y="3810"/>
                      <a:pt x="19050" y="7620"/>
                    </a:cubicBezTo>
                    <a:cubicBezTo>
                      <a:pt x="19050" y="11430"/>
                      <a:pt x="15240" y="15240"/>
                      <a:pt x="11430" y="15240"/>
                    </a:cubicBezTo>
                    <a:cubicBezTo>
                      <a:pt x="3810" y="15240"/>
                      <a:pt x="3810" y="11430"/>
                      <a:pt x="0" y="7620"/>
                    </a:cubicBezTo>
                    <a:cubicBezTo>
                      <a:pt x="3810" y="3810"/>
                      <a:pt x="7620" y="3810"/>
                      <a:pt x="11430" y="0"/>
                    </a:cubicBezTo>
                    <a:close/>
                  </a:path>
                </a:pathLst>
              </a:custGeom>
              <a:solidFill>
                <a:srgbClr val="BDF4A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70" name="Freeform: Shape 2069">
                <a:extLst>
                  <a:ext uri="{FF2B5EF4-FFF2-40B4-BE49-F238E27FC236}">
                    <a16:creationId xmlns:a16="http://schemas.microsoft.com/office/drawing/2014/main" id="{8878A385-A310-0CFC-1D83-E637E5954E2C}"/>
                  </a:ext>
                </a:extLst>
              </p:cNvPr>
              <p:cNvSpPr/>
              <p:nvPr/>
            </p:nvSpPr>
            <p:spPr>
              <a:xfrm>
                <a:off x="5654040" y="4948237"/>
                <a:ext cx="26670" cy="12537"/>
              </a:xfrm>
              <a:custGeom>
                <a:avLst/>
                <a:gdLst>
                  <a:gd name="connsiteX0" fmla="*/ 0 w 26670"/>
                  <a:gd name="connsiteY0" fmla="*/ 952 h 12537"/>
                  <a:gd name="connsiteX1" fmla="*/ 0 w 26670"/>
                  <a:gd name="connsiteY1" fmla="*/ 952 h 12537"/>
                  <a:gd name="connsiteX2" fmla="*/ 26670 w 26670"/>
                  <a:gd name="connsiteY2" fmla="*/ 4763 h 12537"/>
                  <a:gd name="connsiteX3" fmla="*/ 22860 w 26670"/>
                  <a:gd name="connsiteY3" fmla="*/ 8573 h 12537"/>
                  <a:gd name="connsiteX4" fmla="*/ 0 w 26670"/>
                  <a:gd name="connsiteY4" fmla="*/ 952 h 12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12537">
                    <a:moveTo>
                      <a:pt x="0" y="952"/>
                    </a:moveTo>
                    <a:cubicBezTo>
                      <a:pt x="3810" y="952"/>
                      <a:pt x="3810" y="952"/>
                      <a:pt x="0" y="952"/>
                    </a:cubicBezTo>
                    <a:cubicBezTo>
                      <a:pt x="11430" y="952"/>
                      <a:pt x="19050" y="-2857"/>
                      <a:pt x="26670" y="4763"/>
                    </a:cubicBezTo>
                    <a:cubicBezTo>
                      <a:pt x="26670" y="4763"/>
                      <a:pt x="26670" y="8573"/>
                      <a:pt x="22860" y="8573"/>
                    </a:cubicBezTo>
                    <a:cubicBezTo>
                      <a:pt x="11430" y="16193"/>
                      <a:pt x="7620" y="12382"/>
                      <a:pt x="0" y="952"/>
                    </a:cubicBezTo>
                    <a:close/>
                  </a:path>
                </a:pathLst>
              </a:custGeom>
              <a:solidFill>
                <a:srgbClr val="C2F4A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71" name="Freeform: Shape 2070">
                <a:extLst>
                  <a:ext uri="{FF2B5EF4-FFF2-40B4-BE49-F238E27FC236}">
                    <a16:creationId xmlns:a16="http://schemas.microsoft.com/office/drawing/2014/main" id="{E9911C16-443B-1CE7-48C2-9A4D9E693573}"/>
                  </a:ext>
                </a:extLst>
              </p:cNvPr>
              <p:cNvSpPr/>
              <p:nvPr/>
            </p:nvSpPr>
            <p:spPr>
              <a:xfrm>
                <a:off x="7197090" y="5017769"/>
                <a:ext cx="22860" cy="15240"/>
              </a:xfrm>
              <a:custGeom>
                <a:avLst/>
                <a:gdLst>
                  <a:gd name="connsiteX0" fmla="*/ 0 w 22860"/>
                  <a:gd name="connsiteY0" fmla="*/ 7620 h 15240"/>
                  <a:gd name="connsiteX1" fmla="*/ 19050 w 22860"/>
                  <a:gd name="connsiteY1" fmla="*/ 0 h 15240"/>
                  <a:gd name="connsiteX2" fmla="*/ 22860 w 22860"/>
                  <a:gd name="connsiteY2" fmla="*/ 3810 h 15240"/>
                  <a:gd name="connsiteX3" fmla="*/ 7620 w 22860"/>
                  <a:gd name="connsiteY3" fmla="*/ 15240 h 15240"/>
                  <a:gd name="connsiteX4" fmla="*/ 0 w 22860"/>
                  <a:gd name="connsiteY4" fmla="*/ 762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15240">
                    <a:moveTo>
                      <a:pt x="0" y="7620"/>
                    </a:moveTo>
                    <a:cubicBezTo>
                      <a:pt x="3810" y="0"/>
                      <a:pt x="7620" y="0"/>
                      <a:pt x="19050" y="0"/>
                    </a:cubicBezTo>
                    <a:cubicBezTo>
                      <a:pt x="22860" y="0"/>
                      <a:pt x="22860" y="3810"/>
                      <a:pt x="22860" y="3810"/>
                    </a:cubicBezTo>
                    <a:cubicBezTo>
                      <a:pt x="19050" y="7620"/>
                      <a:pt x="19050" y="15240"/>
                      <a:pt x="7620" y="15240"/>
                    </a:cubicBezTo>
                    <a:cubicBezTo>
                      <a:pt x="0" y="15240"/>
                      <a:pt x="0" y="11430"/>
                      <a:pt x="0" y="7620"/>
                    </a:cubicBezTo>
                    <a:close/>
                  </a:path>
                </a:pathLst>
              </a:custGeom>
              <a:solidFill>
                <a:srgbClr val="B0F19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72" name="Freeform: Shape 2071">
                <a:extLst>
                  <a:ext uri="{FF2B5EF4-FFF2-40B4-BE49-F238E27FC236}">
                    <a16:creationId xmlns:a16="http://schemas.microsoft.com/office/drawing/2014/main" id="{C5ACA92C-E05C-BF70-198A-8392DFEFA3C1}"/>
                  </a:ext>
                </a:extLst>
              </p:cNvPr>
              <p:cNvSpPr/>
              <p:nvPr/>
            </p:nvSpPr>
            <p:spPr>
              <a:xfrm>
                <a:off x="6021108" y="5222496"/>
                <a:ext cx="25362" cy="16842"/>
              </a:xfrm>
              <a:custGeom>
                <a:avLst/>
                <a:gdLst>
                  <a:gd name="connsiteX0" fmla="*/ 25362 w 25362"/>
                  <a:gd name="connsiteY0" fmla="*/ 12443 h 16842"/>
                  <a:gd name="connsiteX1" fmla="*/ 2503 w 25362"/>
                  <a:gd name="connsiteY1" fmla="*/ 12443 h 16842"/>
                  <a:gd name="connsiteX2" fmla="*/ 6312 w 25362"/>
                  <a:gd name="connsiteY2" fmla="*/ 1014 h 16842"/>
                  <a:gd name="connsiteX3" fmla="*/ 25362 w 25362"/>
                  <a:gd name="connsiteY3" fmla="*/ 12443 h 16842"/>
                </a:gdLst>
                <a:ahLst/>
                <a:cxnLst>
                  <a:cxn ang="0">
                    <a:pos x="connsiteX0" y="connsiteY0"/>
                  </a:cxn>
                  <a:cxn ang="0">
                    <a:pos x="connsiteX1" y="connsiteY1"/>
                  </a:cxn>
                  <a:cxn ang="0">
                    <a:pos x="connsiteX2" y="connsiteY2"/>
                  </a:cxn>
                  <a:cxn ang="0">
                    <a:pos x="connsiteX3" y="connsiteY3"/>
                  </a:cxn>
                </a:cxnLst>
                <a:rect l="l" t="t" r="r" b="b"/>
                <a:pathLst>
                  <a:path w="25362" h="16842">
                    <a:moveTo>
                      <a:pt x="25362" y="12443"/>
                    </a:moveTo>
                    <a:cubicBezTo>
                      <a:pt x="17743" y="16253"/>
                      <a:pt x="10123" y="20064"/>
                      <a:pt x="2503" y="12443"/>
                    </a:cubicBezTo>
                    <a:cubicBezTo>
                      <a:pt x="-1307" y="8633"/>
                      <a:pt x="-1307" y="4823"/>
                      <a:pt x="6312" y="1014"/>
                    </a:cubicBezTo>
                    <a:cubicBezTo>
                      <a:pt x="17743" y="-2797"/>
                      <a:pt x="21553" y="4823"/>
                      <a:pt x="25362" y="12443"/>
                    </a:cubicBezTo>
                    <a:close/>
                  </a:path>
                </a:pathLst>
              </a:custGeom>
              <a:solidFill>
                <a:srgbClr val="ABF09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73" name="Freeform: Shape 2072">
                <a:extLst>
                  <a:ext uri="{FF2B5EF4-FFF2-40B4-BE49-F238E27FC236}">
                    <a16:creationId xmlns:a16="http://schemas.microsoft.com/office/drawing/2014/main" id="{F46C0DE0-E5B1-C547-85E4-CBD0FCE5CE48}"/>
                  </a:ext>
                </a:extLst>
              </p:cNvPr>
              <p:cNvSpPr/>
              <p:nvPr/>
            </p:nvSpPr>
            <p:spPr>
              <a:xfrm>
                <a:off x="3634741" y="4808219"/>
                <a:ext cx="22859" cy="15240"/>
              </a:xfrm>
              <a:custGeom>
                <a:avLst/>
                <a:gdLst>
                  <a:gd name="connsiteX0" fmla="*/ 0 w 22859"/>
                  <a:gd name="connsiteY0" fmla="*/ 3810 h 15240"/>
                  <a:gd name="connsiteX1" fmla="*/ 7620 w 22859"/>
                  <a:gd name="connsiteY1" fmla="*/ 0 h 15240"/>
                  <a:gd name="connsiteX2" fmla="*/ 22860 w 22859"/>
                  <a:gd name="connsiteY2" fmla="*/ 7620 h 15240"/>
                  <a:gd name="connsiteX3" fmla="*/ 15240 w 22859"/>
                  <a:gd name="connsiteY3" fmla="*/ 15240 h 15240"/>
                  <a:gd name="connsiteX4" fmla="*/ 0 w 22859"/>
                  <a:gd name="connsiteY4" fmla="*/ 381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15240">
                    <a:moveTo>
                      <a:pt x="0" y="3810"/>
                    </a:moveTo>
                    <a:cubicBezTo>
                      <a:pt x="0" y="0"/>
                      <a:pt x="3810" y="0"/>
                      <a:pt x="7620" y="0"/>
                    </a:cubicBezTo>
                    <a:cubicBezTo>
                      <a:pt x="15240" y="0"/>
                      <a:pt x="22860" y="3810"/>
                      <a:pt x="22860" y="7620"/>
                    </a:cubicBezTo>
                    <a:cubicBezTo>
                      <a:pt x="22860" y="11430"/>
                      <a:pt x="19050" y="15240"/>
                      <a:pt x="15240" y="15240"/>
                    </a:cubicBezTo>
                    <a:cubicBezTo>
                      <a:pt x="7620" y="11430"/>
                      <a:pt x="3810" y="7620"/>
                      <a:pt x="0" y="3810"/>
                    </a:cubicBezTo>
                    <a:close/>
                  </a:path>
                </a:pathLst>
              </a:custGeom>
              <a:solidFill>
                <a:srgbClr val="B1F19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74" name="Freeform: Shape 2073">
                <a:extLst>
                  <a:ext uri="{FF2B5EF4-FFF2-40B4-BE49-F238E27FC236}">
                    <a16:creationId xmlns:a16="http://schemas.microsoft.com/office/drawing/2014/main" id="{E5AFB90F-4DC5-BF79-859F-8BC28D0B2F35}"/>
                  </a:ext>
                </a:extLst>
              </p:cNvPr>
              <p:cNvSpPr/>
              <p:nvPr/>
            </p:nvSpPr>
            <p:spPr>
              <a:xfrm>
                <a:off x="5474970" y="5219700"/>
                <a:ext cx="22860" cy="15239"/>
              </a:xfrm>
              <a:custGeom>
                <a:avLst/>
                <a:gdLst>
                  <a:gd name="connsiteX0" fmla="*/ 15240 w 22860"/>
                  <a:gd name="connsiteY0" fmla="*/ 15240 h 15239"/>
                  <a:gd name="connsiteX1" fmla="*/ 0 w 22860"/>
                  <a:gd name="connsiteY1" fmla="*/ 3810 h 15239"/>
                  <a:gd name="connsiteX2" fmla="*/ 7620 w 22860"/>
                  <a:gd name="connsiteY2" fmla="*/ 0 h 15239"/>
                  <a:gd name="connsiteX3" fmla="*/ 22860 w 22860"/>
                  <a:gd name="connsiteY3" fmla="*/ 11430 h 15239"/>
                  <a:gd name="connsiteX4" fmla="*/ 15240 w 22860"/>
                  <a:gd name="connsiteY4" fmla="*/ 1524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15239">
                    <a:moveTo>
                      <a:pt x="15240" y="15240"/>
                    </a:moveTo>
                    <a:cubicBezTo>
                      <a:pt x="7620" y="15240"/>
                      <a:pt x="3810" y="11430"/>
                      <a:pt x="0" y="3810"/>
                    </a:cubicBezTo>
                    <a:cubicBezTo>
                      <a:pt x="0" y="0"/>
                      <a:pt x="3810" y="0"/>
                      <a:pt x="7620" y="0"/>
                    </a:cubicBezTo>
                    <a:cubicBezTo>
                      <a:pt x="15240" y="0"/>
                      <a:pt x="19050" y="3810"/>
                      <a:pt x="22860" y="11430"/>
                    </a:cubicBezTo>
                    <a:cubicBezTo>
                      <a:pt x="22860" y="15240"/>
                      <a:pt x="19050" y="15240"/>
                      <a:pt x="15240" y="15240"/>
                    </a:cubicBezTo>
                    <a:close/>
                  </a:path>
                </a:pathLst>
              </a:custGeom>
              <a:solidFill>
                <a:srgbClr val="B7F2A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75" name="Freeform: Shape 2074">
                <a:extLst>
                  <a:ext uri="{FF2B5EF4-FFF2-40B4-BE49-F238E27FC236}">
                    <a16:creationId xmlns:a16="http://schemas.microsoft.com/office/drawing/2014/main" id="{3F434273-2B25-E445-E950-4DA921F2B793}"/>
                  </a:ext>
                </a:extLst>
              </p:cNvPr>
              <p:cNvSpPr/>
              <p:nvPr/>
            </p:nvSpPr>
            <p:spPr>
              <a:xfrm>
                <a:off x="5128261" y="4853940"/>
                <a:ext cx="22859" cy="15240"/>
              </a:xfrm>
              <a:custGeom>
                <a:avLst/>
                <a:gdLst>
                  <a:gd name="connsiteX0" fmla="*/ 0 w 22859"/>
                  <a:gd name="connsiteY0" fmla="*/ 7620 h 15240"/>
                  <a:gd name="connsiteX1" fmla="*/ 7620 w 22859"/>
                  <a:gd name="connsiteY1" fmla="*/ 0 h 15240"/>
                  <a:gd name="connsiteX2" fmla="*/ 22860 w 22859"/>
                  <a:gd name="connsiteY2" fmla="*/ 7620 h 15240"/>
                  <a:gd name="connsiteX3" fmla="*/ 15240 w 22859"/>
                  <a:gd name="connsiteY3" fmla="*/ 15240 h 15240"/>
                  <a:gd name="connsiteX4" fmla="*/ 0 w 22859"/>
                  <a:gd name="connsiteY4" fmla="*/ 762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15240">
                    <a:moveTo>
                      <a:pt x="0" y="7620"/>
                    </a:moveTo>
                    <a:cubicBezTo>
                      <a:pt x="0" y="3810"/>
                      <a:pt x="3810" y="0"/>
                      <a:pt x="7620" y="0"/>
                    </a:cubicBezTo>
                    <a:cubicBezTo>
                      <a:pt x="15240" y="0"/>
                      <a:pt x="19050" y="3810"/>
                      <a:pt x="22860" y="7620"/>
                    </a:cubicBezTo>
                    <a:cubicBezTo>
                      <a:pt x="22860" y="11430"/>
                      <a:pt x="22860" y="15240"/>
                      <a:pt x="15240" y="15240"/>
                    </a:cubicBezTo>
                    <a:cubicBezTo>
                      <a:pt x="3810" y="15240"/>
                      <a:pt x="0" y="15240"/>
                      <a:pt x="0" y="7620"/>
                    </a:cubicBezTo>
                    <a:close/>
                  </a:path>
                </a:pathLst>
              </a:custGeom>
              <a:solidFill>
                <a:srgbClr val="96ED7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76" name="Freeform: Shape 2075">
                <a:extLst>
                  <a:ext uri="{FF2B5EF4-FFF2-40B4-BE49-F238E27FC236}">
                    <a16:creationId xmlns:a16="http://schemas.microsoft.com/office/drawing/2014/main" id="{75D5D7D3-B491-CBE7-075F-36D78A9B813B}"/>
                  </a:ext>
                </a:extLst>
              </p:cNvPr>
              <p:cNvSpPr/>
              <p:nvPr/>
            </p:nvSpPr>
            <p:spPr>
              <a:xfrm>
                <a:off x="5595396" y="5250180"/>
                <a:ext cx="21583" cy="16734"/>
              </a:xfrm>
              <a:custGeom>
                <a:avLst/>
                <a:gdLst>
                  <a:gd name="connsiteX0" fmla="*/ 1495 w 21583"/>
                  <a:gd name="connsiteY0" fmla="*/ 7620 h 16734"/>
                  <a:gd name="connsiteX1" fmla="*/ 12925 w 21583"/>
                  <a:gd name="connsiteY1" fmla="*/ 0 h 16734"/>
                  <a:gd name="connsiteX2" fmla="*/ 20545 w 21583"/>
                  <a:gd name="connsiteY2" fmla="*/ 7620 h 16734"/>
                  <a:gd name="connsiteX3" fmla="*/ 9115 w 21583"/>
                  <a:gd name="connsiteY3" fmla="*/ 15240 h 16734"/>
                  <a:gd name="connsiteX4" fmla="*/ 1495 w 21583"/>
                  <a:gd name="connsiteY4" fmla="*/ 7620 h 16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83" h="16734">
                    <a:moveTo>
                      <a:pt x="1495" y="7620"/>
                    </a:moveTo>
                    <a:cubicBezTo>
                      <a:pt x="1495" y="3810"/>
                      <a:pt x="5305" y="0"/>
                      <a:pt x="12925" y="0"/>
                    </a:cubicBezTo>
                    <a:cubicBezTo>
                      <a:pt x="16735" y="0"/>
                      <a:pt x="24355" y="3810"/>
                      <a:pt x="20545" y="7620"/>
                    </a:cubicBezTo>
                    <a:cubicBezTo>
                      <a:pt x="20545" y="11430"/>
                      <a:pt x="16735" y="15240"/>
                      <a:pt x="9115" y="15240"/>
                    </a:cubicBezTo>
                    <a:cubicBezTo>
                      <a:pt x="1495" y="19050"/>
                      <a:pt x="-2315" y="15240"/>
                      <a:pt x="1495" y="7620"/>
                    </a:cubicBezTo>
                    <a:close/>
                  </a:path>
                </a:pathLst>
              </a:custGeom>
              <a:solidFill>
                <a:srgbClr val="BDF3A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77" name="Freeform: Shape 2076">
                <a:extLst>
                  <a:ext uri="{FF2B5EF4-FFF2-40B4-BE49-F238E27FC236}">
                    <a16:creationId xmlns:a16="http://schemas.microsoft.com/office/drawing/2014/main" id="{05816182-CCEE-FFBD-4406-967E538A0E4D}"/>
                  </a:ext>
                </a:extLst>
              </p:cNvPr>
              <p:cNvSpPr/>
              <p:nvPr/>
            </p:nvSpPr>
            <p:spPr>
              <a:xfrm>
                <a:off x="5295901" y="4726715"/>
                <a:ext cx="22860" cy="16734"/>
              </a:xfrm>
              <a:custGeom>
                <a:avLst/>
                <a:gdLst>
                  <a:gd name="connsiteX0" fmla="*/ 0 w 22860"/>
                  <a:gd name="connsiteY0" fmla="*/ 1495 h 16734"/>
                  <a:gd name="connsiteX1" fmla="*/ 22860 w 22860"/>
                  <a:gd name="connsiteY1" fmla="*/ 9115 h 16734"/>
                  <a:gd name="connsiteX2" fmla="*/ 19050 w 22860"/>
                  <a:gd name="connsiteY2" fmla="*/ 16735 h 16734"/>
                  <a:gd name="connsiteX3" fmla="*/ 0 w 22860"/>
                  <a:gd name="connsiteY3" fmla="*/ 1495 h 16734"/>
                </a:gdLst>
                <a:ahLst/>
                <a:cxnLst>
                  <a:cxn ang="0">
                    <a:pos x="connsiteX0" y="connsiteY0"/>
                  </a:cxn>
                  <a:cxn ang="0">
                    <a:pos x="connsiteX1" y="connsiteY1"/>
                  </a:cxn>
                  <a:cxn ang="0">
                    <a:pos x="connsiteX2" y="connsiteY2"/>
                  </a:cxn>
                  <a:cxn ang="0">
                    <a:pos x="connsiteX3" y="connsiteY3"/>
                  </a:cxn>
                </a:cxnLst>
                <a:rect l="l" t="t" r="r" b="b"/>
                <a:pathLst>
                  <a:path w="22860" h="16734">
                    <a:moveTo>
                      <a:pt x="0" y="1495"/>
                    </a:moveTo>
                    <a:cubicBezTo>
                      <a:pt x="11430" y="-2315"/>
                      <a:pt x="19050" y="1495"/>
                      <a:pt x="22860" y="9115"/>
                    </a:cubicBezTo>
                    <a:cubicBezTo>
                      <a:pt x="22860" y="12925"/>
                      <a:pt x="22860" y="16735"/>
                      <a:pt x="19050" y="16735"/>
                    </a:cubicBezTo>
                    <a:cubicBezTo>
                      <a:pt x="7620" y="16735"/>
                      <a:pt x="3810" y="9115"/>
                      <a:pt x="0" y="1495"/>
                    </a:cubicBezTo>
                    <a:close/>
                  </a:path>
                </a:pathLst>
              </a:custGeom>
              <a:solidFill>
                <a:srgbClr val="BDF3A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78" name="Freeform: Shape 2077">
                <a:extLst>
                  <a:ext uri="{FF2B5EF4-FFF2-40B4-BE49-F238E27FC236}">
                    <a16:creationId xmlns:a16="http://schemas.microsoft.com/office/drawing/2014/main" id="{AE4DA431-432F-772A-9296-AE0B38830F9F}"/>
                  </a:ext>
                </a:extLst>
              </p:cNvPr>
              <p:cNvSpPr/>
              <p:nvPr/>
            </p:nvSpPr>
            <p:spPr>
              <a:xfrm>
                <a:off x="7075170" y="5048250"/>
                <a:ext cx="19050" cy="15239"/>
              </a:xfrm>
              <a:custGeom>
                <a:avLst/>
                <a:gdLst>
                  <a:gd name="connsiteX0" fmla="*/ 7620 w 19050"/>
                  <a:gd name="connsiteY0" fmla="*/ 0 h 15239"/>
                  <a:gd name="connsiteX1" fmla="*/ 19050 w 19050"/>
                  <a:gd name="connsiteY1" fmla="*/ 7620 h 15239"/>
                  <a:gd name="connsiteX2" fmla="*/ 7620 w 19050"/>
                  <a:gd name="connsiteY2" fmla="*/ 15240 h 15239"/>
                  <a:gd name="connsiteX3" fmla="*/ 0 w 19050"/>
                  <a:gd name="connsiteY3" fmla="*/ 7620 h 15239"/>
                  <a:gd name="connsiteX4" fmla="*/ 7620 w 19050"/>
                  <a:gd name="connsiteY4" fmla="*/ 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5239">
                    <a:moveTo>
                      <a:pt x="7620" y="0"/>
                    </a:moveTo>
                    <a:cubicBezTo>
                      <a:pt x="15240" y="0"/>
                      <a:pt x="19050" y="3810"/>
                      <a:pt x="19050" y="7620"/>
                    </a:cubicBezTo>
                    <a:cubicBezTo>
                      <a:pt x="19050" y="15240"/>
                      <a:pt x="15240" y="15240"/>
                      <a:pt x="7620" y="15240"/>
                    </a:cubicBezTo>
                    <a:cubicBezTo>
                      <a:pt x="3810" y="15240"/>
                      <a:pt x="0" y="11430"/>
                      <a:pt x="0" y="7620"/>
                    </a:cubicBezTo>
                    <a:cubicBezTo>
                      <a:pt x="0" y="3810"/>
                      <a:pt x="3810" y="0"/>
                      <a:pt x="7620" y="0"/>
                    </a:cubicBezTo>
                    <a:close/>
                  </a:path>
                </a:pathLst>
              </a:custGeom>
              <a:solidFill>
                <a:srgbClr val="9FEE8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79" name="Freeform: Shape 2078">
                <a:extLst>
                  <a:ext uri="{FF2B5EF4-FFF2-40B4-BE49-F238E27FC236}">
                    <a16:creationId xmlns:a16="http://schemas.microsoft.com/office/drawing/2014/main" id="{BADCEFF0-46D5-BA48-2DFF-2A6E62E0E54F}"/>
                  </a:ext>
                </a:extLst>
              </p:cNvPr>
              <p:cNvSpPr/>
              <p:nvPr/>
            </p:nvSpPr>
            <p:spPr>
              <a:xfrm>
                <a:off x="2924586" y="6316980"/>
                <a:ext cx="20544" cy="16734"/>
              </a:xfrm>
              <a:custGeom>
                <a:avLst/>
                <a:gdLst>
                  <a:gd name="connsiteX0" fmla="*/ 9115 w 20544"/>
                  <a:gd name="connsiteY0" fmla="*/ 15240 h 16734"/>
                  <a:gd name="connsiteX1" fmla="*/ 1495 w 20544"/>
                  <a:gd name="connsiteY1" fmla="*/ 7620 h 16734"/>
                  <a:gd name="connsiteX2" fmla="*/ 12925 w 20544"/>
                  <a:gd name="connsiteY2" fmla="*/ 0 h 16734"/>
                  <a:gd name="connsiteX3" fmla="*/ 20545 w 20544"/>
                  <a:gd name="connsiteY3" fmla="*/ 7620 h 16734"/>
                  <a:gd name="connsiteX4" fmla="*/ 9115 w 20544"/>
                  <a:gd name="connsiteY4" fmla="*/ 15240 h 16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4" h="16734">
                    <a:moveTo>
                      <a:pt x="9115" y="15240"/>
                    </a:moveTo>
                    <a:cubicBezTo>
                      <a:pt x="1495" y="15240"/>
                      <a:pt x="-2315" y="11430"/>
                      <a:pt x="1495" y="7620"/>
                    </a:cubicBezTo>
                    <a:cubicBezTo>
                      <a:pt x="1495" y="3810"/>
                      <a:pt x="9115" y="0"/>
                      <a:pt x="12925" y="0"/>
                    </a:cubicBezTo>
                    <a:cubicBezTo>
                      <a:pt x="16735" y="0"/>
                      <a:pt x="20545" y="3810"/>
                      <a:pt x="20545" y="7620"/>
                    </a:cubicBezTo>
                    <a:cubicBezTo>
                      <a:pt x="16735" y="15240"/>
                      <a:pt x="12925" y="19050"/>
                      <a:pt x="9115" y="15240"/>
                    </a:cubicBezTo>
                    <a:close/>
                  </a:path>
                </a:pathLst>
              </a:custGeom>
              <a:solidFill>
                <a:srgbClr val="8BEB6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80" name="Freeform: Shape 2079">
                <a:extLst>
                  <a:ext uri="{FF2B5EF4-FFF2-40B4-BE49-F238E27FC236}">
                    <a16:creationId xmlns:a16="http://schemas.microsoft.com/office/drawing/2014/main" id="{8C414AE8-D73C-D1A4-A506-20555E3B8C58}"/>
                  </a:ext>
                </a:extLst>
              </p:cNvPr>
              <p:cNvSpPr/>
              <p:nvPr/>
            </p:nvSpPr>
            <p:spPr>
              <a:xfrm>
                <a:off x="5494020" y="6435089"/>
                <a:ext cx="22860" cy="16818"/>
              </a:xfrm>
              <a:custGeom>
                <a:avLst/>
                <a:gdLst>
                  <a:gd name="connsiteX0" fmla="*/ 0 w 22860"/>
                  <a:gd name="connsiteY0" fmla="*/ 11430 h 16818"/>
                  <a:gd name="connsiteX1" fmla="*/ 15240 w 22860"/>
                  <a:gd name="connsiteY1" fmla="*/ 0 h 16818"/>
                  <a:gd name="connsiteX2" fmla="*/ 22860 w 22860"/>
                  <a:gd name="connsiteY2" fmla="*/ 3810 h 16818"/>
                  <a:gd name="connsiteX3" fmla="*/ 7620 w 22860"/>
                  <a:gd name="connsiteY3" fmla="*/ 15240 h 16818"/>
                  <a:gd name="connsiteX4" fmla="*/ 0 w 22860"/>
                  <a:gd name="connsiteY4" fmla="*/ 11430 h 16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16818">
                    <a:moveTo>
                      <a:pt x="0" y="11430"/>
                    </a:moveTo>
                    <a:cubicBezTo>
                      <a:pt x="0" y="3810"/>
                      <a:pt x="3810" y="0"/>
                      <a:pt x="15240" y="0"/>
                    </a:cubicBezTo>
                    <a:cubicBezTo>
                      <a:pt x="19050" y="0"/>
                      <a:pt x="22860" y="0"/>
                      <a:pt x="22860" y="3810"/>
                    </a:cubicBezTo>
                    <a:cubicBezTo>
                      <a:pt x="22860" y="11430"/>
                      <a:pt x="15240" y="15240"/>
                      <a:pt x="7620" y="15240"/>
                    </a:cubicBezTo>
                    <a:cubicBezTo>
                      <a:pt x="0" y="19050"/>
                      <a:pt x="0" y="15240"/>
                      <a:pt x="0" y="11430"/>
                    </a:cubicBezTo>
                    <a:close/>
                  </a:path>
                </a:pathLst>
              </a:custGeom>
              <a:solidFill>
                <a:srgbClr val="AEF19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81" name="Freeform: Shape 2080">
                <a:extLst>
                  <a:ext uri="{FF2B5EF4-FFF2-40B4-BE49-F238E27FC236}">
                    <a16:creationId xmlns:a16="http://schemas.microsoft.com/office/drawing/2014/main" id="{E3AA83E9-9D6B-E2FC-3B98-44D40AF26FD9}"/>
                  </a:ext>
                </a:extLst>
              </p:cNvPr>
              <p:cNvSpPr/>
              <p:nvPr/>
            </p:nvSpPr>
            <p:spPr>
              <a:xfrm>
                <a:off x="3821431" y="5436869"/>
                <a:ext cx="19050" cy="15240"/>
              </a:xfrm>
              <a:custGeom>
                <a:avLst/>
                <a:gdLst>
                  <a:gd name="connsiteX0" fmla="*/ 11430 w 19050"/>
                  <a:gd name="connsiteY0" fmla="*/ 0 h 15240"/>
                  <a:gd name="connsiteX1" fmla="*/ 19050 w 19050"/>
                  <a:gd name="connsiteY1" fmla="*/ 7620 h 15240"/>
                  <a:gd name="connsiteX2" fmla="*/ 7620 w 19050"/>
                  <a:gd name="connsiteY2" fmla="*/ 15240 h 15240"/>
                  <a:gd name="connsiteX3" fmla="*/ 0 w 19050"/>
                  <a:gd name="connsiteY3" fmla="*/ 7620 h 15240"/>
                  <a:gd name="connsiteX4" fmla="*/ 11430 w 19050"/>
                  <a:gd name="connsiteY4" fmla="*/ 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5240">
                    <a:moveTo>
                      <a:pt x="11430" y="0"/>
                    </a:moveTo>
                    <a:cubicBezTo>
                      <a:pt x="19050" y="0"/>
                      <a:pt x="19050" y="3810"/>
                      <a:pt x="19050" y="7620"/>
                    </a:cubicBezTo>
                    <a:cubicBezTo>
                      <a:pt x="19050" y="11430"/>
                      <a:pt x="15240" y="15240"/>
                      <a:pt x="7620" y="15240"/>
                    </a:cubicBezTo>
                    <a:cubicBezTo>
                      <a:pt x="3810" y="15240"/>
                      <a:pt x="0" y="11430"/>
                      <a:pt x="0" y="7620"/>
                    </a:cubicBezTo>
                    <a:cubicBezTo>
                      <a:pt x="0" y="3810"/>
                      <a:pt x="7620" y="3810"/>
                      <a:pt x="11430" y="0"/>
                    </a:cubicBezTo>
                    <a:close/>
                  </a:path>
                </a:pathLst>
              </a:custGeom>
              <a:solidFill>
                <a:srgbClr val="89EA6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82" name="Freeform: Shape 2081">
                <a:extLst>
                  <a:ext uri="{FF2B5EF4-FFF2-40B4-BE49-F238E27FC236}">
                    <a16:creationId xmlns:a16="http://schemas.microsoft.com/office/drawing/2014/main" id="{F101A0C8-0F24-65E3-03E4-BA60E8149317}"/>
                  </a:ext>
                </a:extLst>
              </p:cNvPr>
              <p:cNvSpPr/>
              <p:nvPr/>
            </p:nvSpPr>
            <p:spPr>
              <a:xfrm>
                <a:off x="7867651" y="4625340"/>
                <a:ext cx="15239" cy="19050"/>
              </a:xfrm>
              <a:custGeom>
                <a:avLst/>
                <a:gdLst>
                  <a:gd name="connsiteX0" fmla="*/ 7620 w 15239"/>
                  <a:gd name="connsiteY0" fmla="*/ 0 h 19050"/>
                  <a:gd name="connsiteX1" fmla="*/ 15240 w 15239"/>
                  <a:gd name="connsiteY1" fmla="*/ 11430 h 19050"/>
                  <a:gd name="connsiteX2" fmla="*/ 7620 w 15239"/>
                  <a:gd name="connsiteY2" fmla="*/ 19050 h 19050"/>
                  <a:gd name="connsiteX3" fmla="*/ 0 w 15239"/>
                  <a:gd name="connsiteY3" fmla="*/ 11430 h 19050"/>
                  <a:gd name="connsiteX4" fmla="*/ 7620 w 15239"/>
                  <a:gd name="connsiteY4" fmla="*/ 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9050">
                    <a:moveTo>
                      <a:pt x="7620" y="0"/>
                    </a:moveTo>
                    <a:cubicBezTo>
                      <a:pt x="15240" y="0"/>
                      <a:pt x="15240" y="3810"/>
                      <a:pt x="15240" y="11430"/>
                    </a:cubicBezTo>
                    <a:cubicBezTo>
                      <a:pt x="15240" y="15240"/>
                      <a:pt x="11430" y="19050"/>
                      <a:pt x="7620" y="19050"/>
                    </a:cubicBezTo>
                    <a:cubicBezTo>
                      <a:pt x="0" y="19050"/>
                      <a:pt x="0" y="15240"/>
                      <a:pt x="0" y="11430"/>
                    </a:cubicBezTo>
                    <a:cubicBezTo>
                      <a:pt x="0" y="0"/>
                      <a:pt x="3810" y="0"/>
                      <a:pt x="7620" y="0"/>
                    </a:cubicBezTo>
                    <a:close/>
                  </a:path>
                </a:pathLst>
              </a:custGeom>
              <a:solidFill>
                <a:srgbClr val="BDF3A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83" name="Freeform: Shape 2082">
                <a:extLst>
                  <a:ext uri="{FF2B5EF4-FFF2-40B4-BE49-F238E27FC236}">
                    <a16:creationId xmlns:a16="http://schemas.microsoft.com/office/drawing/2014/main" id="{FACA3B48-F475-EB91-94B8-F3D22B42B7F4}"/>
                  </a:ext>
                </a:extLst>
              </p:cNvPr>
              <p:cNvSpPr/>
              <p:nvPr/>
            </p:nvSpPr>
            <p:spPr>
              <a:xfrm>
                <a:off x="7421881" y="5330189"/>
                <a:ext cx="19050" cy="15240"/>
              </a:xfrm>
              <a:custGeom>
                <a:avLst/>
                <a:gdLst>
                  <a:gd name="connsiteX0" fmla="*/ 0 w 19050"/>
                  <a:gd name="connsiteY0" fmla="*/ 7620 h 15240"/>
                  <a:gd name="connsiteX1" fmla="*/ 7620 w 19050"/>
                  <a:gd name="connsiteY1" fmla="*/ 0 h 15240"/>
                  <a:gd name="connsiteX2" fmla="*/ 19050 w 19050"/>
                  <a:gd name="connsiteY2" fmla="*/ 11430 h 15240"/>
                  <a:gd name="connsiteX3" fmla="*/ 11430 w 19050"/>
                  <a:gd name="connsiteY3" fmla="*/ 15240 h 15240"/>
                  <a:gd name="connsiteX4" fmla="*/ 0 w 19050"/>
                  <a:gd name="connsiteY4" fmla="*/ 762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5240">
                    <a:moveTo>
                      <a:pt x="0" y="7620"/>
                    </a:moveTo>
                    <a:cubicBezTo>
                      <a:pt x="0" y="3810"/>
                      <a:pt x="3810" y="0"/>
                      <a:pt x="7620" y="0"/>
                    </a:cubicBezTo>
                    <a:cubicBezTo>
                      <a:pt x="15240" y="0"/>
                      <a:pt x="19050" y="3810"/>
                      <a:pt x="19050" y="11430"/>
                    </a:cubicBezTo>
                    <a:cubicBezTo>
                      <a:pt x="19050" y="15240"/>
                      <a:pt x="15240" y="15240"/>
                      <a:pt x="11430" y="15240"/>
                    </a:cubicBezTo>
                    <a:cubicBezTo>
                      <a:pt x="7620" y="15240"/>
                      <a:pt x="3810" y="11430"/>
                      <a:pt x="0" y="7620"/>
                    </a:cubicBezTo>
                    <a:close/>
                  </a:path>
                </a:pathLst>
              </a:custGeom>
              <a:solidFill>
                <a:srgbClr val="BDF3A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84" name="Freeform: Shape 2083">
                <a:extLst>
                  <a:ext uri="{FF2B5EF4-FFF2-40B4-BE49-F238E27FC236}">
                    <a16:creationId xmlns:a16="http://schemas.microsoft.com/office/drawing/2014/main" id="{2ABBC62A-8F4F-08EB-95AE-7C570E767DE7}"/>
                  </a:ext>
                </a:extLst>
              </p:cNvPr>
              <p:cNvSpPr/>
              <p:nvPr/>
            </p:nvSpPr>
            <p:spPr>
              <a:xfrm>
                <a:off x="2350771" y="6130289"/>
                <a:ext cx="22859" cy="13008"/>
              </a:xfrm>
              <a:custGeom>
                <a:avLst/>
                <a:gdLst>
                  <a:gd name="connsiteX0" fmla="*/ 0 w 22859"/>
                  <a:gd name="connsiteY0" fmla="*/ 3810 h 13008"/>
                  <a:gd name="connsiteX1" fmla="*/ 11430 w 22859"/>
                  <a:gd name="connsiteY1" fmla="*/ 0 h 13008"/>
                  <a:gd name="connsiteX2" fmla="*/ 22860 w 22859"/>
                  <a:gd name="connsiteY2" fmla="*/ 7620 h 13008"/>
                  <a:gd name="connsiteX3" fmla="*/ 11430 w 22859"/>
                  <a:gd name="connsiteY3" fmla="*/ 11430 h 13008"/>
                  <a:gd name="connsiteX4" fmla="*/ 0 w 22859"/>
                  <a:gd name="connsiteY4" fmla="*/ 3810 h 13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13008">
                    <a:moveTo>
                      <a:pt x="0" y="3810"/>
                    </a:moveTo>
                    <a:cubicBezTo>
                      <a:pt x="0" y="0"/>
                      <a:pt x="7620" y="0"/>
                      <a:pt x="11430" y="0"/>
                    </a:cubicBezTo>
                    <a:cubicBezTo>
                      <a:pt x="15240" y="0"/>
                      <a:pt x="22860" y="0"/>
                      <a:pt x="22860" y="7620"/>
                    </a:cubicBezTo>
                    <a:cubicBezTo>
                      <a:pt x="22860" y="11430"/>
                      <a:pt x="15240" y="15240"/>
                      <a:pt x="11430" y="11430"/>
                    </a:cubicBezTo>
                    <a:cubicBezTo>
                      <a:pt x="3810" y="11430"/>
                      <a:pt x="0" y="11430"/>
                      <a:pt x="0" y="3810"/>
                    </a:cubicBezTo>
                    <a:close/>
                  </a:path>
                </a:pathLst>
              </a:custGeom>
              <a:solidFill>
                <a:srgbClr val="BEF4A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85" name="Freeform: Shape 2084">
                <a:extLst>
                  <a:ext uri="{FF2B5EF4-FFF2-40B4-BE49-F238E27FC236}">
                    <a16:creationId xmlns:a16="http://schemas.microsoft.com/office/drawing/2014/main" id="{F9A33B87-0D1F-4619-9582-D97ED6988C43}"/>
                  </a:ext>
                </a:extLst>
              </p:cNvPr>
              <p:cNvSpPr/>
              <p:nvPr/>
            </p:nvSpPr>
            <p:spPr>
              <a:xfrm>
                <a:off x="3501391" y="6130289"/>
                <a:ext cx="16818" cy="15240"/>
              </a:xfrm>
              <a:custGeom>
                <a:avLst/>
                <a:gdLst>
                  <a:gd name="connsiteX0" fmla="*/ 0 w 16818"/>
                  <a:gd name="connsiteY0" fmla="*/ 7620 h 15240"/>
                  <a:gd name="connsiteX1" fmla="*/ 11430 w 16818"/>
                  <a:gd name="connsiteY1" fmla="*/ 0 h 15240"/>
                  <a:gd name="connsiteX2" fmla="*/ 15240 w 16818"/>
                  <a:gd name="connsiteY2" fmla="*/ 3810 h 15240"/>
                  <a:gd name="connsiteX3" fmla="*/ 3810 w 16818"/>
                  <a:gd name="connsiteY3" fmla="*/ 15240 h 15240"/>
                  <a:gd name="connsiteX4" fmla="*/ 0 w 16818"/>
                  <a:gd name="connsiteY4" fmla="*/ 762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18" h="15240">
                    <a:moveTo>
                      <a:pt x="0" y="7620"/>
                    </a:moveTo>
                    <a:cubicBezTo>
                      <a:pt x="0" y="0"/>
                      <a:pt x="3810" y="0"/>
                      <a:pt x="11430" y="0"/>
                    </a:cubicBezTo>
                    <a:cubicBezTo>
                      <a:pt x="15240" y="0"/>
                      <a:pt x="19050" y="3810"/>
                      <a:pt x="15240" y="3810"/>
                    </a:cubicBezTo>
                    <a:cubicBezTo>
                      <a:pt x="15240" y="7620"/>
                      <a:pt x="11430" y="15240"/>
                      <a:pt x="3810" y="15240"/>
                    </a:cubicBezTo>
                    <a:cubicBezTo>
                      <a:pt x="0" y="15240"/>
                      <a:pt x="0" y="11430"/>
                      <a:pt x="0" y="7620"/>
                    </a:cubicBezTo>
                    <a:close/>
                  </a:path>
                </a:pathLst>
              </a:custGeom>
              <a:solidFill>
                <a:srgbClr val="C3F4B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86" name="Freeform: Shape 2085">
                <a:extLst>
                  <a:ext uri="{FF2B5EF4-FFF2-40B4-BE49-F238E27FC236}">
                    <a16:creationId xmlns:a16="http://schemas.microsoft.com/office/drawing/2014/main" id="{2D0BC83B-8FD5-AFF5-3B74-853D49020E1D}"/>
                  </a:ext>
                </a:extLst>
              </p:cNvPr>
              <p:cNvSpPr/>
              <p:nvPr/>
            </p:nvSpPr>
            <p:spPr>
              <a:xfrm>
                <a:off x="3882391" y="4968239"/>
                <a:ext cx="22859" cy="11430"/>
              </a:xfrm>
              <a:custGeom>
                <a:avLst/>
                <a:gdLst>
                  <a:gd name="connsiteX0" fmla="*/ 11430 w 22859"/>
                  <a:gd name="connsiteY0" fmla="*/ 11430 h 11430"/>
                  <a:gd name="connsiteX1" fmla="*/ 0 w 22859"/>
                  <a:gd name="connsiteY1" fmla="*/ 3810 h 11430"/>
                  <a:gd name="connsiteX2" fmla="*/ 7620 w 22859"/>
                  <a:gd name="connsiteY2" fmla="*/ 0 h 11430"/>
                  <a:gd name="connsiteX3" fmla="*/ 22860 w 22859"/>
                  <a:gd name="connsiteY3" fmla="*/ 7620 h 11430"/>
                  <a:gd name="connsiteX4" fmla="*/ 11430 w 22859"/>
                  <a:gd name="connsiteY4" fmla="*/ 1143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11430">
                    <a:moveTo>
                      <a:pt x="11430" y="11430"/>
                    </a:moveTo>
                    <a:cubicBezTo>
                      <a:pt x="7620" y="11430"/>
                      <a:pt x="0" y="7620"/>
                      <a:pt x="0" y="3810"/>
                    </a:cubicBezTo>
                    <a:cubicBezTo>
                      <a:pt x="0" y="0"/>
                      <a:pt x="3810" y="0"/>
                      <a:pt x="7620" y="0"/>
                    </a:cubicBezTo>
                    <a:cubicBezTo>
                      <a:pt x="15240" y="0"/>
                      <a:pt x="22860" y="0"/>
                      <a:pt x="22860" y="7620"/>
                    </a:cubicBezTo>
                    <a:cubicBezTo>
                      <a:pt x="22860" y="11430"/>
                      <a:pt x="19050" y="11430"/>
                      <a:pt x="11430" y="11430"/>
                    </a:cubicBezTo>
                    <a:close/>
                  </a:path>
                </a:pathLst>
              </a:custGeom>
              <a:solidFill>
                <a:srgbClr val="BDF3A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87" name="Freeform: Shape 2086">
                <a:extLst>
                  <a:ext uri="{FF2B5EF4-FFF2-40B4-BE49-F238E27FC236}">
                    <a16:creationId xmlns:a16="http://schemas.microsoft.com/office/drawing/2014/main" id="{AD44FB95-83F3-CFB8-DA6F-092C9E77E84F}"/>
                  </a:ext>
                </a:extLst>
              </p:cNvPr>
              <p:cNvSpPr/>
              <p:nvPr/>
            </p:nvSpPr>
            <p:spPr>
              <a:xfrm>
                <a:off x="4872991" y="4846319"/>
                <a:ext cx="19049" cy="15240"/>
              </a:xfrm>
              <a:custGeom>
                <a:avLst/>
                <a:gdLst>
                  <a:gd name="connsiteX0" fmla="*/ 7620 w 19049"/>
                  <a:gd name="connsiteY0" fmla="*/ 0 h 15240"/>
                  <a:gd name="connsiteX1" fmla="*/ 19050 w 19049"/>
                  <a:gd name="connsiteY1" fmla="*/ 7620 h 15240"/>
                  <a:gd name="connsiteX2" fmla="*/ 11430 w 19049"/>
                  <a:gd name="connsiteY2" fmla="*/ 15240 h 15240"/>
                  <a:gd name="connsiteX3" fmla="*/ 0 w 19049"/>
                  <a:gd name="connsiteY3" fmla="*/ 7620 h 15240"/>
                  <a:gd name="connsiteX4" fmla="*/ 7620 w 19049"/>
                  <a:gd name="connsiteY4" fmla="*/ 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 h="15240">
                    <a:moveTo>
                      <a:pt x="7620" y="0"/>
                    </a:moveTo>
                    <a:cubicBezTo>
                      <a:pt x="15240" y="0"/>
                      <a:pt x="19050" y="3810"/>
                      <a:pt x="19050" y="7620"/>
                    </a:cubicBezTo>
                    <a:cubicBezTo>
                      <a:pt x="19050" y="11430"/>
                      <a:pt x="15240" y="15240"/>
                      <a:pt x="11430" y="15240"/>
                    </a:cubicBezTo>
                    <a:cubicBezTo>
                      <a:pt x="3810" y="15240"/>
                      <a:pt x="0" y="11430"/>
                      <a:pt x="0" y="7620"/>
                    </a:cubicBezTo>
                    <a:cubicBezTo>
                      <a:pt x="0" y="0"/>
                      <a:pt x="0" y="0"/>
                      <a:pt x="7620" y="0"/>
                    </a:cubicBezTo>
                    <a:close/>
                  </a:path>
                </a:pathLst>
              </a:custGeom>
              <a:solidFill>
                <a:srgbClr val="93EC7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88" name="Freeform: Shape 2087">
                <a:extLst>
                  <a:ext uri="{FF2B5EF4-FFF2-40B4-BE49-F238E27FC236}">
                    <a16:creationId xmlns:a16="http://schemas.microsoft.com/office/drawing/2014/main" id="{92D80856-2480-1600-7445-5933587F8BEC}"/>
                  </a:ext>
                </a:extLst>
              </p:cNvPr>
              <p:cNvSpPr/>
              <p:nvPr/>
            </p:nvSpPr>
            <p:spPr>
              <a:xfrm>
                <a:off x="4690110" y="4770119"/>
                <a:ext cx="23898" cy="15240"/>
              </a:xfrm>
              <a:custGeom>
                <a:avLst/>
                <a:gdLst>
                  <a:gd name="connsiteX0" fmla="*/ 15240 w 23898"/>
                  <a:gd name="connsiteY0" fmla="*/ 0 h 15240"/>
                  <a:gd name="connsiteX1" fmla="*/ 22860 w 23898"/>
                  <a:gd name="connsiteY1" fmla="*/ 7620 h 15240"/>
                  <a:gd name="connsiteX2" fmla="*/ 11430 w 23898"/>
                  <a:gd name="connsiteY2" fmla="*/ 15240 h 15240"/>
                  <a:gd name="connsiteX3" fmla="*/ 0 w 23898"/>
                  <a:gd name="connsiteY3" fmla="*/ 7620 h 15240"/>
                  <a:gd name="connsiteX4" fmla="*/ 15240 w 23898"/>
                  <a:gd name="connsiteY4" fmla="*/ 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98" h="15240">
                    <a:moveTo>
                      <a:pt x="15240" y="0"/>
                    </a:moveTo>
                    <a:cubicBezTo>
                      <a:pt x="19050" y="0"/>
                      <a:pt x="26670" y="3810"/>
                      <a:pt x="22860" y="7620"/>
                    </a:cubicBezTo>
                    <a:cubicBezTo>
                      <a:pt x="22860" y="11430"/>
                      <a:pt x="19050" y="15240"/>
                      <a:pt x="11430" y="15240"/>
                    </a:cubicBezTo>
                    <a:cubicBezTo>
                      <a:pt x="7620" y="15240"/>
                      <a:pt x="0" y="11430"/>
                      <a:pt x="0" y="7620"/>
                    </a:cubicBezTo>
                    <a:cubicBezTo>
                      <a:pt x="3810" y="0"/>
                      <a:pt x="7620" y="0"/>
                      <a:pt x="15240" y="0"/>
                    </a:cubicBezTo>
                    <a:close/>
                  </a:path>
                </a:pathLst>
              </a:custGeom>
              <a:solidFill>
                <a:srgbClr val="9BEE7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89" name="Freeform: Shape 2088">
                <a:extLst>
                  <a:ext uri="{FF2B5EF4-FFF2-40B4-BE49-F238E27FC236}">
                    <a16:creationId xmlns:a16="http://schemas.microsoft.com/office/drawing/2014/main" id="{7ADC2D2A-D0F7-6631-2059-4B74FF47F32E}"/>
                  </a:ext>
                </a:extLst>
              </p:cNvPr>
              <p:cNvSpPr/>
              <p:nvPr/>
            </p:nvSpPr>
            <p:spPr>
              <a:xfrm>
                <a:off x="8132856" y="4269515"/>
                <a:ext cx="17773" cy="16734"/>
              </a:xfrm>
              <a:custGeom>
                <a:avLst/>
                <a:gdLst>
                  <a:gd name="connsiteX0" fmla="*/ 9115 w 17773"/>
                  <a:gd name="connsiteY0" fmla="*/ 1495 h 16734"/>
                  <a:gd name="connsiteX1" fmla="*/ 16735 w 17773"/>
                  <a:gd name="connsiteY1" fmla="*/ 9115 h 16734"/>
                  <a:gd name="connsiteX2" fmla="*/ 9115 w 17773"/>
                  <a:gd name="connsiteY2" fmla="*/ 16735 h 16734"/>
                  <a:gd name="connsiteX3" fmla="*/ 1495 w 17773"/>
                  <a:gd name="connsiteY3" fmla="*/ 9115 h 16734"/>
                  <a:gd name="connsiteX4" fmla="*/ 9115 w 17773"/>
                  <a:gd name="connsiteY4" fmla="*/ 1495 h 16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73" h="16734">
                    <a:moveTo>
                      <a:pt x="9115" y="1495"/>
                    </a:moveTo>
                    <a:cubicBezTo>
                      <a:pt x="12925" y="1495"/>
                      <a:pt x="20545" y="1495"/>
                      <a:pt x="16735" y="9115"/>
                    </a:cubicBezTo>
                    <a:cubicBezTo>
                      <a:pt x="16735" y="12925"/>
                      <a:pt x="12925" y="16735"/>
                      <a:pt x="9115" y="16735"/>
                    </a:cubicBezTo>
                    <a:cubicBezTo>
                      <a:pt x="5305" y="16735"/>
                      <a:pt x="1495" y="12925"/>
                      <a:pt x="1495" y="9115"/>
                    </a:cubicBezTo>
                    <a:cubicBezTo>
                      <a:pt x="-2315" y="1495"/>
                      <a:pt x="1495" y="-2315"/>
                      <a:pt x="9115" y="1495"/>
                    </a:cubicBezTo>
                    <a:close/>
                  </a:path>
                </a:pathLst>
              </a:custGeom>
              <a:solidFill>
                <a:srgbClr val="B0F19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90" name="Freeform: Shape 2089">
                <a:extLst>
                  <a:ext uri="{FF2B5EF4-FFF2-40B4-BE49-F238E27FC236}">
                    <a16:creationId xmlns:a16="http://schemas.microsoft.com/office/drawing/2014/main" id="{EB592957-3CE5-DE20-779E-6B7BC3F6114F}"/>
                  </a:ext>
                </a:extLst>
              </p:cNvPr>
              <p:cNvSpPr/>
              <p:nvPr/>
            </p:nvSpPr>
            <p:spPr>
              <a:xfrm>
                <a:off x="6728461" y="4381500"/>
                <a:ext cx="30479" cy="15240"/>
              </a:xfrm>
              <a:custGeom>
                <a:avLst/>
                <a:gdLst>
                  <a:gd name="connsiteX0" fmla="*/ 30480 w 30479"/>
                  <a:gd name="connsiteY0" fmla="*/ 11430 h 15240"/>
                  <a:gd name="connsiteX1" fmla="*/ 22860 w 30479"/>
                  <a:gd name="connsiteY1" fmla="*/ 11430 h 15240"/>
                  <a:gd name="connsiteX2" fmla="*/ 0 w 30479"/>
                  <a:gd name="connsiteY2" fmla="*/ 0 h 15240"/>
                  <a:gd name="connsiteX3" fmla="*/ 15240 w 30479"/>
                  <a:gd name="connsiteY3" fmla="*/ 0 h 15240"/>
                  <a:gd name="connsiteX4" fmla="*/ 30480 w 30479"/>
                  <a:gd name="connsiteY4" fmla="*/ 1143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79" h="15240">
                    <a:moveTo>
                      <a:pt x="30480" y="11430"/>
                    </a:moveTo>
                    <a:cubicBezTo>
                      <a:pt x="26670" y="11430"/>
                      <a:pt x="26670" y="11430"/>
                      <a:pt x="22860" y="11430"/>
                    </a:cubicBezTo>
                    <a:cubicBezTo>
                      <a:pt x="7620" y="19050"/>
                      <a:pt x="3810" y="15240"/>
                      <a:pt x="0" y="0"/>
                    </a:cubicBezTo>
                    <a:cubicBezTo>
                      <a:pt x="3810" y="0"/>
                      <a:pt x="7620" y="3810"/>
                      <a:pt x="15240" y="0"/>
                    </a:cubicBezTo>
                    <a:cubicBezTo>
                      <a:pt x="22860" y="0"/>
                      <a:pt x="26670" y="3810"/>
                      <a:pt x="30480" y="11430"/>
                    </a:cubicBezTo>
                    <a:close/>
                  </a:path>
                </a:pathLst>
              </a:custGeom>
              <a:solidFill>
                <a:srgbClr val="D3F7C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91" name="Freeform: Shape 2090">
                <a:extLst>
                  <a:ext uri="{FF2B5EF4-FFF2-40B4-BE49-F238E27FC236}">
                    <a16:creationId xmlns:a16="http://schemas.microsoft.com/office/drawing/2014/main" id="{A37A663E-3696-C554-8EA3-9F9A83F8F451}"/>
                  </a:ext>
                </a:extLst>
              </p:cNvPr>
              <p:cNvSpPr/>
              <p:nvPr/>
            </p:nvSpPr>
            <p:spPr>
              <a:xfrm>
                <a:off x="6313170" y="5326380"/>
                <a:ext cx="19050" cy="15239"/>
              </a:xfrm>
              <a:custGeom>
                <a:avLst/>
                <a:gdLst>
                  <a:gd name="connsiteX0" fmla="*/ 7620 w 19050"/>
                  <a:gd name="connsiteY0" fmla="*/ 0 h 15239"/>
                  <a:gd name="connsiteX1" fmla="*/ 19050 w 19050"/>
                  <a:gd name="connsiteY1" fmla="*/ 11430 h 15239"/>
                  <a:gd name="connsiteX2" fmla="*/ 11430 w 19050"/>
                  <a:gd name="connsiteY2" fmla="*/ 15240 h 15239"/>
                  <a:gd name="connsiteX3" fmla="*/ 0 w 19050"/>
                  <a:gd name="connsiteY3" fmla="*/ 7620 h 15239"/>
                  <a:gd name="connsiteX4" fmla="*/ 7620 w 19050"/>
                  <a:gd name="connsiteY4" fmla="*/ 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5239">
                    <a:moveTo>
                      <a:pt x="7620" y="0"/>
                    </a:moveTo>
                    <a:cubicBezTo>
                      <a:pt x="11430" y="3810"/>
                      <a:pt x="19050" y="3810"/>
                      <a:pt x="19050" y="11430"/>
                    </a:cubicBezTo>
                    <a:cubicBezTo>
                      <a:pt x="19050" y="15240"/>
                      <a:pt x="15240" y="15240"/>
                      <a:pt x="11430" y="15240"/>
                    </a:cubicBezTo>
                    <a:cubicBezTo>
                      <a:pt x="3810" y="15240"/>
                      <a:pt x="0" y="11430"/>
                      <a:pt x="0" y="7620"/>
                    </a:cubicBezTo>
                    <a:cubicBezTo>
                      <a:pt x="0" y="0"/>
                      <a:pt x="3810" y="0"/>
                      <a:pt x="7620" y="0"/>
                    </a:cubicBezTo>
                    <a:close/>
                  </a:path>
                </a:pathLst>
              </a:custGeom>
              <a:solidFill>
                <a:srgbClr val="A8F08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92" name="Freeform: Shape 2091">
                <a:extLst>
                  <a:ext uri="{FF2B5EF4-FFF2-40B4-BE49-F238E27FC236}">
                    <a16:creationId xmlns:a16="http://schemas.microsoft.com/office/drawing/2014/main" id="{688FB696-76C8-292C-0820-16FE81AC4720}"/>
                  </a:ext>
                </a:extLst>
              </p:cNvPr>
              <p:cNvSpPr/>
              <p:nvPr/>
            </p:nvSpPr>
            <p:spPr>
              <a:xfrm>
                <a:off x="5943601" y="4796790"/>
                <a:ext cx="19050" cy="15240"/>
              </a:xfrm>
              <a:custGeom>
                <a:avLst/>
                <a:gdLst>
                  <a:gd name="connsiteX0" fmla="*/ 11430 w 19050"/>
                  <a:gd name="connsiteY0" fmla="*/ 15240 h 15240"/>
                  <a:gd name="connsiteX1" fmla="*/ 0 w 19050"/>
                  <a:gd name="connsiteY1" fmla="*/ 7620 h 15240"/>
                  <a:gd name="connsiteX2" fmla="*/ 11430 w 19050"/>
                  <a:gd name="connsiteY2" fmla="*/ 0 h 15240"/>
                  <a:gd name="connsiteX3" fmla="*/ 19050 w 19050"/>
                  <a:gd name="connsiteY3" fmla="*/ 7620 h 15240"/>
                  <a:gd name="connsiteX4" fmla="*/ 11430 w 19050"/>
                  <a:gd name="connsiteY4" fmla="*/ 1524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5240">
                    <a:moveTo>
                      <a:pt x="11430" y="15240"/>
                    </a:moveTo>
                    <a:cubicBezTo>
                      <a:pt x="3810" y="15240"/>
                      <a:pt x="0" y="11430"/>
                      <a:pt x="0" y="7620"/>
                    </a:cubicBezTo>
                    <a:cubicBezTo>
                      <a:pt x="0" y="3810"/>
                      <a:pt x="3810" y="0"/>
                      <a:pt x="11430" y="0"/>
                    </a:cubicBezTo>
                    <a:cubicBezTo>
                      <a:pt x="15240" y="0"/>
                      <a:pt x="19050" y="3810"/>
                      <a:pt x="19050" y="7620"/>
                    </a:cubicBezTo>
                    <a:cubicBezTo>
                      <a:pt x="19050" y="11430"/>
                      <a:pt x="15240" y="11430"/>
                      <a:pt x="11430" y="15240"/>
                    </a:cubicBezTo>
                    <a:close/>
                  </a:path>
                </a:pathLst>
              </a:custGeom>
              <a:solidFill>
                <a:srgbClr val="BEF4A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93" name="Freeform: Shape 2092">
                <a:extLst>
                  <a:ext uri="{FF2B5EF4-FFF2-40B4-BE49-F238E27FC236}">
                    <a16:creationId xmlns:a16="http://schemas.microsoft.com/office/drawing/2014/main" id="{2CE2EA9E-FD25-DDB8-F62D-26E8BAC36743}"/>
                  </a:ext>
                </a:extLst>
              </p:cNvPr>
              <p:cNvSpPr/>
              <p:nvPr/>
            </p:nvSpPr>
            <p:spPr>
              <a:xfrm>
                <a:off x="6697028" y="5490210"/>
                <a:ext cx="21040" cy="15239"/>
              </a:xfrm>
              <a:custGeom>
                <a:avLst/>
                <a:gdLst>
                  <a:gd name="connsiteX0" fmla="*/ 953 w 21040"/>
                  <a:gd name="connsiteY0" fmla="*/ 0 h 15239"/>
                  <a:gd name="connsiteX1" fmla="*/ 12383 w 21040"/>
                  <a:gd name="connsiteY1" fmla="*/ 0 h 15239"/>
                  <a:gd name="connsiteX2" fmla="*/ 20003 w 21040"/>
                  <a:gd name="connsiteY2" fmla="*/ 7620 h 15239"/>
                  <a:gd name="connsiteX3" fmla="*/ 12383 w 21040"/>
                  <a:gd name="connsiteY3" fmla="*/ 15240 h 15239"/>
                  <a:gd name="connsiteX4" fmla="*/ 4762 w 21040"/>
                  <a:gd name="connsiteY4" fmla="*/ 7620 h 15239"/>
                  <a:gd name="connsiteX5" fmla="*/ 953 w 21040"/>
                  <a:gd name="connsiteY5" fmla="*/ 0 h 15239"/>
                  <a:gd name="connsiteX6" fmla="*/ 953 w 21040"/>
                  <a:gd name="connsiteY6" fmla="*/ 0 h 1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040" h="15239">
                    <a:moveTo>
                      <a:pt x="953" y="0"/>
                    </a:moveTo>
                    <a:cubicBezTo>
                      <a:pt x="4762" y="0"/>
                      <a:pt x="8573" y="0"/>
                      <a:pt x="12383" y="0"/>
                    </a:cubicBezTo>
                    <a:cubicBezTo>
                      <a:pt x="16192" y="0"/>
                      <a:pt x="23812" y="3810"/>
                      <a:pt x="20003" y="7620"/>
                    </a:cubicBezTo>
                    <a:cubicBezTo>
                      <a:pt x="20003" y="11430"/>
                      <a:pt x="16192" y="15240"/>
                      <a:pt x="12383" y="15240"/>
                    </a:cubicBezTo>
                    <a:cubicBezTo>
                      <a:pt x="4762" y="15240"/>
                      <a:pt x="4762" y="11430"/>
                      <a:pt x="4762" y="7620"/>
                    </a:cubicBezTo>
                    <a:cubicBezTo>
                      <a:pt x="-2858" y="7620"/>
                      <a:pt x="953" y="3810"/>
                      <a:pt x="953" y="0"/>
                    </a:cubicBezTo>
                    <a:lnTo>
                      <a:pt x="953" y="0"/>
                    </a:lnTo>
                    <a:close/>
                  </a:path>
                </a:pathLst>
              </a:custGeom>
              <a:solidFill>
                <a:srgbClr val="98ED7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94" name="Freeform: Shape 2093">
                <a:extLst>
                  <a:ext uri="{FF2B5EF4-FFF2-40B4-BE49-F238E27FC236}">
                    <a16:creationId xmlns:a16="http://schemas.microsoft.com/office/drawing/2014/main" id="{8A787794-5637-5CED-784A-B6A3D31CD10B}"/>
                  </a:ext>
                </a:extLst>
              </p:cNvPr>
              <p:cNvSpPr/>
              <p:nvPr/>
            </p:nvSpPr>
            <p:spPr>
              <a:xfrm>
                <a:off x="5539740" y="5692139"/>
                <a:ext cx="20088" cy="11430"/>
              </a:xfrm>
              <a:custGeom>
                <a:avLst/>
                <a:gdLst>
                  <a:gd name="connsiteX0" fmla="*/ 0 w 20088"/>
                  <a:gd name="connsiteY0" fmla="*/ 7620 h 11430"/>
                  <a:gd name="connsiteX1" fmla="*/ 7620 w 20088"/>
                  <a:gd name="connsiteY1" fmla="*/ 0 h 11430"/>
                  <a:gd name="connsiteX2" fmla="*/ 19050 w 20088"/>
                  <a:gd name="connsiteY2" fmla="*/ 3810 h 11430"/>
                  <a:gd name="connsiteX3" fmla="*/ 11430 w 20088"/>
                  <a:gd name="connsiteY3" fmla="*/ 11430 h 11430"/>
                  <a:gd name="connsiteX4" fmla="*/ 0 w 20088"/>
                  <a:gd name="connsiteY4" fmla="*/ 762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88" h="11430">
                    <a:moveTo>
                      <a:pt x="0" y="7620"/>
                    </a:moveTo>
                    <a:cubicBezTo>
                      <a:pt x="0" y="3810"/>
                      <a:pt x="3810" y="0"/>
                      <a:pt x="7620" y="0"/>
                    </a:cubicBezTo>
                    <a:cubicBezTo>
                      <a:pt x="11430" y="0"/>
                      <a:pt x="19050" y="0"/>
                      <a:pt x="19050" y="3810"/>
                    </a:cubicBezTo>
                    <a:cubicBezTo>
                      <a:pt x="22860" y="11430"/>
                      <a:pt x="15240" y="11430"/>
                      <a:pt x="11430" y="11430"/>
                    </a:cubicBezTo>
                    <a:cubicBezTo>
                      <a:pt x="7620" y="11430"/>
                      <a:pt x="3810" y="11430"/>
                      <a:pt x="0" y="7620"/>
                    </a:cubicBezTo>
                    <a:close/>
                  </a:path>
                </a:pathLst>
              </a:custGeom>
              <a:solidFill>
                <a:srgbClr val="99ED7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95" name="Freeform: Shape 2094">
                <a:extLst>
                  <a:ext uri="{FF2B5EF4-FFF2-40B4-BE49-F238E27FC236}">
                    <a16:creationId xmlns:a16="http://schemas.microsoft.com/office/drawing/2014/main" id="{AC968A9A-3E4D-BD79-AD69-4D9B97E41CF8}"/>
                  </a:ext>
                </a:extLst>
              </p:cNvPr>
              <p:cNvSpPr/>
              <p:nvPr/>
            </p:nvSpPr>
            <p:spPr>
              <a:xfrm>
                <a:off x="6118861" y="4579619"/>
                <a:ext cx="22859" cy="15240"/>
              </a:xfrm>
              <a:custGeom>
                <a:avLst/>
                <a:gdLst>
                  <a:gd name="connsiteX0" fmla="*/ 0 w 22859"/>
                  <a:gd name="connsiteY0" fmla="*/ 7620 h 15240"/>
                  <a:gd name="connsiteX1" fmla="*/ 15240 w 22859"/>
                  <a:gd name="connsiteY1" fmla="*/ 0 h 15240"/>
                  <a:gd name="connsiteX2" fmla="*/ 22860 w 22859"/>
                  <a:gd name="connsiteY2" fmla="*/ 7620 h 15240"/>
                  <a:gd name="connsiteX3" fmla="*/ 11430 w 22859"/>
                  <a:gd name="connsiteY3" fmla="*/ 15240 h 15240"/>
                  <a:gd name="connsiteX4" fmla="*/ 0 w 22859"/>
                  <a:gd name="connsiteY4" fmla="*/ 762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15240">
                    <a:moveTo>
                      <a:pt x="0" y="7620"/>
                    </a:moveTo>
                    <a:cubicBezTo>
                      <a:pt x="0" y="0"/>
                      <a:pt x="7620" y="0"/>
                      <a:pt x="15240" y="0"/>
                    </a:cubicBezTo>
                    <a:cubicBezTo>
                      <a:pt x="19050" y="0"/>
                      <a:pt x="22860" y="0"/>
                      <a:pt x="22860" y="7620"/>
                    </a:cubicBezTo>
                    <a:cubicBezTo>
                      <a:pt x="22860" y="11430"/>
                      <a:pt x="19050" y="15240"/>
                      <a:pt x="11430" y="15240"/>
                    </a:cubicBezTo>
                    <a:cubicBezTo>
                      <a:pt x="3810" y="15240"/>
                      <a:pt x="3810" y="11430"/>
                      <a:pt x="0" y="7620"/>
                    </a:cubicBezTo>
                    <a:close/>
                  </a:path>
                </a:pathLst>
              </a:custGeom>
              <a:solidFill>
                <a:srgbClr val="B2F19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96" name="Freeform: Shape 2095">
                <a:extLst>
                  <a:ext uri="{FF2B5EF4-FFF2-40B4-BE49-F238E27FC236}">
                    <a16:creationId xmlns:a16="http://schemas.microsoft.com/office/drawing/2014/main" id="{0E77534F-B13F-4399-6387-BEAAAA85A364}"/>
                  </a:ext>
                </a:extLst>
              </p:cNvPr>
              <p:cNvSpPr/>
              <p:nvPr/>
            </p:nvSpPr>
            <p:spPr>
              <a:xfrm>
                <a:off x="6111240" y="5181600"/>
                <a:ext cx="15240" cy="15239"/>
              </a:xfrm>
              <a:custGeom>
                <a:avLst/>
                <a:gdLst>
                  <a:gd name="connsiteX0" fmla="*/ 0 w 15240"/>
                  <a:gd name="connsiteY0" fmla="*/ 7620 h 15239"/>
                  <a:gd name="connsiteX1" fmla="*/ 11430 w 15240"/>
                  <a:gd name="connsiteY1" fmla="*/ 0 h 15239"/>
                  <a:gd name="connsiteX2" fmla="*/ 15240 w 15240"/>
                  <a:gd name="connsiteY2" fmla="*/ 7620 h 15239"/>
                  <a:gd name="connsiteX3" fmla="*/ 7620 w 15240"/>
                  <a:gd name="connsiteY3" fmla="*/ 15240 h 15239"/>
                  <a:gd name="connsiteX4" fmla="*/ 0 w 15240"/>
                  <a:gd name="connsiteY4" fmla="*/ 762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5239">
                    <a:moveTo>
                      <a:pt x="0" y="7620"/>
                    </a:moveTo>
                    <a:cubicBezTo>
                      <a:pt x="3810" y="3810"/>
                      <a:pt x="3810" y="0"/>
                      <a:pt x="11430" y="0"/>
                    </a:cubicBezTo>
                    <a:cubicBezTo>
                      <a:pt x="15240" y="0"/>
                      <a:pt x="15240" y="3810"/>
                      <a:pt x="15240" y="7620"/>
                    </a:cubicBezTo>
                    <a:cubicBezTo>
                      <a:pt x="15240" y="11430"/>
                      <a:pt x="11430" y="15240"/>
                      <a:pt x="7620" y="15240"/>
                    </a:cubicBezTo>
                    <a:cubicBezTo>
                      <a:pt x="0" y="15240"/>
                      <a:pt x="0" y="11430"/>
                      <a:pt x="0" y="7620"/>
                    </a:cubicBezTo>
                    <a:close/>
                  </a:path>
                </a:pathLst>
              </a:custGeom>
              <a:solidFill>
                <a:srgbClr val="B0F19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97" name="Freeform: Shape 2096">
                <a:extLst>
                  <a:ext uri="{FF2B5EF4-FFF2-40B4-BE49-F238E27FC236}">
                    <a16:creationId xmlns:a16="http://schemas.microsoft.com/office/drawing/2014/main" id="{A0F265F9-1814-4163-3032-217044ADBCF1}"/>
                  </a:ext>
                </a:extLst>
              </p:cNvPr>
              <p:cNvSpPr/>
              <p:nvPr/>
            </p:nvSpPr>
            <p:spPr>
              <a:xfrm>
                <a:off x="6278881" y="4315151"/>
                <a:ext cx="19050" cy="16818"/>
              </a:xfrm>
              <a:custGeom>
                <a:avLst/>
                <a:gdLst>
                  <a:gd name="connsiteX0" fmla="*/ 11430 w 19050"/>
                  <a:gd name="connsiteY0" fmla="*/ 16818 h 16818"/>
                  <a:gd name="connsiteX1" fmla="*/ 0 w 19050"/>
                  <a:gd name="connsiteY1" fmla="*/ 5388 h 16818"/>
                  <a:gd name="connsiteX2" fmla="*/ 7620 w 19050"/>
                  <a:gd name="connsiteY2" fmla="*/ 1578 h 16818"/>
                  <a:gd name="connsiteX3" fmla="*/ 19050 w 19050"/>
                  <a:gd name="connsiteY3" fmla="*/ 9198 h 16818"/>
                  <a:gd name="connsiteX4" fmla="*/ 11430 w 19050"/>
                  <a:gd name="connsiteY4" fmla="*/ 16818 h 16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6818">
                    <a:moveTo>
                      <a:pt x="11430" y="16818"/>
                    </a:moveTo>
                    <a:cubicBezTo>
                      <a:pt x="3810" y="16818"/>
                      <a:pt x="0" y="13008"/>
                      <a:pt x="0" y="5388"/>
                    </a:cubicBezTo>
                    <a:cubicBezTo>
                      <a:pt x="0" y="1578"/>
                      <a:pt x="3810" y="-2232"/>
                      <a:pt x="7620" y="1578"/>
                    </a:cubicBezTo>
                    <a:cubicBezTo>
                      <a:pt x="15240" y="1578"/>
                      <a:pt x="19050" y="5388"/>
                      <a:pt x="19050" y="9198"/>
                    </a:cubicBezTo>
                    <a:cubicBezTo>
                      <a:pt x="19050" y="13008"/>
                      <a:pt x="15240" y="16818"/>
                      <a:pt x="11430" y="16818"/>
                    </a:cubicBezTo>
                    <a:close/>
                  </a:path>
                </a:pathLst>
              </a:custGeom>
              <a:solidFill>
                <a:srgbClr val="A6EF8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98" name="Freeform: Shape 2097">
                <a:extLst>
                  <a:ext uri="{FF2B5EF4-FFF2-40B4-BE49-F238E27FC236}">
                    <a16:creationId xmlns:a16="http://schemas.microsoft.com/office/drawing/2014/main" id="{7BFA98BB-915D-6D91-E3AD-A42F9E910C91}"/>
                  </a:ext>
                </a:extLst>
              </p:cNvPr>
              <p:cNvSpPr/>
              <p:nvPr/>
            </p:nvSpPr>
            <p:spPr>
              <a:xfrm>
                <a:off x="5589270" y="5638800"/>
                <a:ext cx="16734" cy="15239"/>
              </a:xfrm>
              <a:custGeom>
                <a:avLst/>
                <a:gdLst>
                  <a:gd name="connsiteX0" fmla="*/ 0 w 16734"/>
                  <a:gd name="connsiteY0" fmla="*/ 3810 h 15239"/>
                  <a:gd name="connsiteX1" fmla="*/ 7620 w 16734"/>
                  <a:gd name="connsiteY1" fmla="*/ 0 h 15239"/>
                  <a:gd name="connsiteX2" fmla="*/ 15240 w 16734"/>
                  <a:gd name="connsiteY2" fmla="*/ 11430 h 15239"/>
                  <a:gd name="connsiteX3" fmla="*/ 7620 w 16734"/>
                  <a:gd name="connsiteY3" fmla="*/ 15240 h 15239"/>
                  <a:gd name="connsiteX4" fmla="*/ 0 w 16734"/>
                  <a:gd name="connsiteY4" fmla="*/ 3810 h 15239"/>
                  <a:gd name="connsiteX5" fmla="*/ 0 w 16734"/>
                  <a:gd name="connsiteY5" fmla="*/ 3810 h 1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34" h="15239">
                    <a:moveTo>
                      <a:pt x="0" y="3810"/>
                    </a:moveTo>
                    <a:cubicBezTo>
                      <a:pt x="3810" y="3810"/>
                      <a:pt x="7620" y="0"/>
                      <a:pt x="7620" y="0"/>
                    </a:cubicBezTo>
                    <a:cubicBezTo>
                      <a:pt x="15240" y="0"/>
                      <a:pt x="19050" y="7620"/>
                      <a:pt x="15240" y="11430"/>
                    </a:cubicBezTo>
                    <a:cubicBezTo>
                      <a:pt x="15240" y="15240"/>
                      <a:pt x="11430" y="15240"/>
                      <a:pt x="7620" y="15240"/>
                    </a:cubicBezTo>
                    <a:cubicBezTo>
                      <a:pt x="0" y="15240"/>
                      <a:pt x="0" y="11430"/>
                      <a:pt x="0" y="3810"/>
                    </a:cubicBezTo>
                    <a:lnTo>
                      <a:pt x="0" y="3810"/>
                    </a:lnTo>
                    <a:close/>
                  </a:path>
                </a:pathLst>
              </a:custGeom>
              <a:solidFill>
                <a:srgbClr val="C5F5B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99" name="Freeform: Shape 2098">
                <a:extLst>
                  <a:ext uri="{FF2B5EF4-FFF2-40B4-BE49-F238E27FC236}">
                    <a16:creationId xmlns:a16="http://schemas.microsoft.com/office/drawing/2014/main" id="{92F2535C-43AD-6A8C-78D5-38AE40353DE8}"/>
                  </a:ext>
                </a:extLst>
              </p:cNvPr>
              <p:cNvSpPr/>
              <p:nvPr/>
            </p:nvSpPr>
            <p:spPr>
              <a:xfrm>
                <a:off x="8549640" y="4255769"/>
                <a:ext cx="22860" cy="13008"/>
              </a:xfrm>
              <a:custGeom>
                <a:avLst/>
                <a:gdLst>
                  <a:gd name="connsiteX0" fmla="*/ 0 w 22860"/>
                  <a:gd name="connsiteY0" fmla="*/ 7620 h 13008"/>
                  <a:gd name="connsiteX1" fmla="*/ 11430 w 22860"/>
                  <a:gd name="connsiteY1" fmla="*/ 0 h 13008"/>
                  <a:gd name="connsiteX2" fmla="*/ 22860 w 22860"/>
                  <a:gd name="connsiteY2" fmla="*/ 3810 h 13008"/>
                  <a:gd name="connsiteX3" fmla="*/ 7620 w 22860"/>
                  <a:gd name="connsiteY3" fmla="*/ 11430 h 13008"/>
                  <a:gd name="connsiteX4" fmla="*/ 0 w 22860"/>
                  <a:gd name="connsiteY4" fmla="*/ 7620 h 13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13008">
                    <a:moveTo>
                      <a:pt x="0" y="7620"/>
                    </a:moveTo>
                    <a:cubicBezTo>
                      <a:pt x="0" y="3810"/>
                      <a:pt x="3810" y="0"/>
                      <a:pt x="11430" y="0"/>
                    </a:cubicBezTo>
                    <a:cubicBezTo>
                      <a:pt x="15240" y="0"/>
                      <a:pt x="22860" y="0"/>
                      <a:pt x="22860" y="3810"/>
                    </a:cubicBezTo>
                    <a:cubicBezTo>
                      <a:pt x="22860" y="11430"/>
                      <a:pt x="15240" y="11430"/>
                      <a:pt x="7620" y="11430"/>
                    </a:cubicBezTo>
                    <a:cubicBezTo>
                      <a:pt x="3810" y="15240"/>
                      <a:pt x="0" y="11430"/>
                      <a:pt x="0" y="7620"/>
                    </a:cubicBezTo>
                    <a:close/>
                  </a:path>
                </a:pathLst>
              </a:custGeom>
              <a:solidFill>
                <a:srgbClr val="B7F2A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00" name="Freeform: Shape 2099">
                <a:extLst>
                  <a:ext uri="{FF2B5EF4-FFF2-40B4-BE49-F238E27FC236}">
                    <a16:creationId xmlns:a16="http://schemas.microsoft.com/office/drawing/2014/main" id="{17AF1D42-556C-BC1A-A05E-F339A8AF48B9}"/>
                  </a:ext>
                </a:extLst>
              </p:cNvPr>
              <p:cNvSpPr/>
              <p:nvPr/>
            </p:nvSpPr>
            <p:spPr>
              <a:xfrm>
                <a:off x="5149626" y="5642610"/>
                <a:ext cx="20544" cy="11429"/>
              </a:xfrm>
              <a:custGeom>
                <a:avLst/>
                <a:gdLst>
                  <a:gd name="connsiteX0" fmla="*/ 9114 w 20544"/>
                  <a:gd name="connsiteY0" fmla="*/ 0 h 11429"/>
                  <a:gd name="connsiteX1" fmla="*/ 20545 w 20544"/>
                  <a:gd name="connsiteY1" fmla="*/ 7620 h 11429"/>
                  <a:gd name="connsiteX2" fmla="*/ 12925 w 20544"/>
                  <a:gd name="connsiteY2" fmla="*/ 11430 h 11429"/>
                  <a:gd name="connsiteX3" fmla="*/ 1495 w 20544"/>
                  <a:gd name="connsiteY3" fmla="*/ 0 h 11429"/>
                  <a:gd name="connsiteX4" fmla="*/ 9114 w 20544"/>
                  <a:gd name="connsiteY4" fmla="*/ 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4" h="11429">
                    <a:moveTo>
                      <a:pt x="9114" y="0"/>
                    </a:moveTo>
                    <a:cubicBezTo>
                      <a:pt x="16735" y="0"/>
                      <a:pt x="20545" y="3810"/>
                      <a:pt x="20545" y="7620"/>
                    </a:cubicBezTo>
                    <a:cubicBezTo>
                      <a:pt x="20545" y="11430"/>
                      <a:pt x="16735" y="11430"/>
                      <a:pt x="12925" y="11430"/>
                    </a:cubicBezTo>
                    <a:cubicBezTo>
                      <a:pt x="5305" y="11430"/>
                      <a:pt x="1495" y="7620"/>
                      <a:pt x="1495" y="0"/>
                    </a:cubicBezTo>
                    <a:cubicBezTo>
                      <a:pt x="-2315" y="0"/>
                      <a:pt x="1495" y="0"/>
                      <a:pt x="9114" y="0"/>
                    </a:cubicBezTo>
                    <a:close/>
                  </a:path>
                </a:pathLst>
              </a:custGeom>
              <a:solidFill>
                <a:srgbClr val="A3EF8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01" name="Freeform: Shape 2100">
                <a:extLst>
                  <a:ext uri="{FF2B5EF4-FFF2-40B4-BE49-F238E27FC236}">
                    <a16:creationId xmlns:a16="http://schemas.microsoft.com/office/drawing/2014/main" id="{4F1A4FEF-90CA-41AA-99B3-93877F573256}"/>
                  </a:ext>
                </a:extLst>
              </p:cNvPr>
              <p:cNvSpPr/>
              <p:nvPr/>
            </p:nvSpPr>
            <p:spPr>
              <a:xfrm>
                <a:off x="3444241" y="5566410"/>
                <a:ext cx="19050" cy="15239"/>
              </a:xfrm>
              <a:custGeom>
                <a:avLst/>
                <a:gdLst>
                  <a:gd name="connsiteX0" fmla="*/ 0 w 19050"/>
                  <a:gd name="connsiteY0" fmla="*/ 3810 h 15239"/>
                  <a:gd name="connsiteX1" fmla="*/ 11430 w 19050"/>
                  <a:gd name="connsiteY1" fmla="*/ 0 h 15239"/>
                  <a:gd name="connsiteX2" fmla="*/ 19050 w 19050"/>
                  <a:gd name="connsiteY2" fmla="*/ 3810 h 15239"/>
                  <a:gd name="connsiteX3" fmla="*/ 15240 w 19050"/>
                  <a:gd name="connsiteY3" fmla="*/ 15240 h 15239"/>
                  <a:gd name="connsiteX4" fmla="*/ 3810 w 19050"/>
                  <a:gd name="connsiteY4" fmla="*/ 11430 h 15239"/>
                  <a:gd name="connsiteX5" fmla="*/ 0 w 19050"/>
                  <a:gd name="connsiteY5" fmla="*/ 3810 h 15239"/>
                  <a:gd name="connsiteX6" fmla="*/ 0 w 19050"/>
                  <a:gd name="connsiteY6" fmla="*/ 3810 h 1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5239">
                    <a:moveTo>
                      <a:pt x="0" y="3810"/>
                    </a:moveTo>
                    <a:cubicBezTo>
                      <a:pt x="3810" y="3810"/>
                      <a:pt x="7620" y="0"/>
                      <a:pt x="11430" y="0"/>
                    </a:cubicBezTo>
                    <a:cubicBezTo>
                      <a:pt x="15240" y="0"/>
                      <a:pt x="19050" y="0"/>
                      <a:pt x="19050" y="3810"/>
                    </a:cubicBezTo>
                    <a:cubicBezTo>
                      <a:pt x="19050" y="7620"/>
                      <a:pt x="19050" y="11430"/>
                      <a:pt x="15240" y="15240"/>
                    </a:cubicBezTo>
                    <a:cubicBezTo>
                      <a:pt x="11430" y="15240"/>
                      <a:pt x="7620" y="15240"/>
                      <a:pt x="3810" y="11430"/>
                    </a:cubicBezTo>
                    <a:cubicBezTo>
                      <a:pt x="3810" y="11430"/>
                      <a:pt x="0" y="7620"/>
                      <a:pt x="0" y="3810"/>
                    </a:cubicBezTo>
                    <a:cubicBezTo>
                      <a:pt x="0" y="3810"/>
                      <a:pt x="0" y="3810"/>
                      <a:pt x="0" y="3810"/>
                    </a:cubicBezTo>
                    <a:close/>
                  </a:path>
                </a:pathLst>
              </a:custGeom>
              <a:solidFill>
                <a:srgbClr val="AFF19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02" name="Freeform: Shape 2101">
                <a:extLst>
                  <a:ext uri="{FF2B5EF4-FFF2-40B4-BE49-F238E27FC236}">
                    <a16:creationId xmlns:a16="http://schemas.microsoft.com/office/drawing/2014/main" id="{6A71733B-6A49-1D4C-960A-35B58E3780FD}"/>
                  </a:ext>
                </a:extLst>
              </p:cNvPr>
              <p:cNvSpPr/>
              <p:nvPr/>
            </p:nvSpPr>
            <p:spPr>
              <a:xfrm>
                <a:off x="3783331" y="4537709"/>
                <a:ext cx="19050" cy="15240"/>
              </a:xfrm>
              <a:custGeom>
                <a:avLst/>
                <a:gdLst>
                  <a:gd name="connsiteX0" fmla="*/ 0 w 19050"/>
                  <a:gd name="connsiteY0" fmla="*/ 3810 h 15240"/>
                  <a:gd name="connsiteX1" fmla="*/ 11430 w 19050"/>
                  <a:gd name="connsiteY1" fmla="*/ 0 h 15240"/>
                  <a:gd name="connsiteX2" fmla="*/ 19050 w 19050"/>
                  <a:gd name="connsiteY2" fmla="*/ 11430 h 15240"/>
                  <a:gd name="connsiteX3" fmla="*/ 11430 w 19050"/>
                  <a:gd name="connsiteY3" fmla="*/ 15240 h 15240"/>
                  <a:gd name="connsiteX4" fmla="*/ 0 w 19050"/>
                  <a:gd name="connsiteY4" fmla="*/ 381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5240">
                    <a:moveTo>
                      <a:pt x="0" y="3810"/>
                    </a:moveTo>
                    <a:cubicBezTo>
                      <a:pt x="3810" y="0"/>
                      <a:pt x="7620" y="0"/>
                      <a:pt x="11430" y="0"/>
                    </a:cubicBezTo>
                    <a:cubicBezTo>
                      <a:pt x="19050" y="0"/>
                      <a:pt x="19050" y="3810"/>
                      <a:pt x="19050" y="11430"/>
                    </a:cubicBezTo>
                    <a:cubicBezTo>
                      <a:pt x="19050" y="15240"/>
                      <a:pt x="15240" y="15240"/>
                      <a:pt x="11430" y="15240"/>
                    </a:cubicBezTo>
                    <a:cubicBezTo>
                      <a:pt x="3810" y="11430"/>
                      <a:pt x="0" y="7620"/>
                      <a:pt x="0" y="3810"/>
                    </a:cubicBezTo>
                    <a:close/>
                  </a:path>
                </a:pathLst>
              </a:custGeom>
              <a:solidFill>
                <a:srgbClr val="BAF3A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03" name="Freeform: Shape 2102">
                <a:extLst>
                  <a:ext uri="{FF2B5EF4-FFF2-40B4-BE49-F238E27FC236}">
                    <a16:creationId xmlns:a16="http://schemas.microsoft.com/office/drawing/2014/main" id="{DD316BE6-FCF1-3EEE-7F55-0455CB0B5590}"/>
                  </a:ext>
                </a:extLst>
              </p:cNvPr>
              <p:cNvSpPr/>
              <p:nvPr/>
            </p:nvSpPr>
            <p:spPr>
              <a:xfrm>
                <a:off x="4968240" y="5391150"/>
                <a:ext cx="22860" cy="16278"/>
              </a:xfrm>
              <a:custGeom>
                <a:avLst/>
                <a:gdLst>
                  <a:gd name="connsiteX0" fmla="*/ 19050 w 22860"/>
                  <a:gd name="connsiteY0" fmla="*/ 0 h 16278"/>
                  <a:gd name="connsiteX1" fmla="*/ 22860 w 22860"/>
                  <a:gd name="connsiteY1" fmla="*/ 7620 h 16278"/>
                  <a:gd name="connsiteX2" fmla="*/ 7620 w 22860"/>
                  <a:gd name="connsiteY2" fmla="*/ 15240 h 16278"/>
                  <a:gd name="connsiteX3" fmla="*/ 0 w 22860"/>
                  <a:gd name="connsiteY3" fmla="*/ 7620 h 16278"/>
                  <a:gd name="connsiteX4" fmla="*/ 19050 w 22860"/>
                  <a:gd name="connsiteY4" fmla="*/ 0 h 16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16278">
                    <a:moveTo>
                      <a:pt x="19050" y="0"/>
                    </a:moveTo>
                    <a:cubicBezTo>
                      <a:pt x="22860" y="0"/>
                      <a:pt x="22860" y="3810"/>
                      <a:pt x="22860" y="7620"/>
                    </a:cubicBezTo>
                    <a:cubicBezTo>
                      <a:pt x="22860" y="11430"/>
                      <a:pt x="19050" y="19050"/>
                      <a:pt x="7620" y="15240"/>
                    </a:cubicBezTo>
                    <a:cubicBezTo>
                      <a:pt x="3810" y="15240"/>
                      <a:pt x="0" y="11430"/>
                      <a:pt x="0" y="7620"/>
                    </a:cubicBezTo>
                    <a:cubicBezTo>
                      <a:pt x="7620" y="0"/>
                      <a:pt x="15240" y="0"/>
                      <a:pt x="19050" y="0"/>
                    </a:cubicBezTo>
                    <a:close/>
                  </a:path>
                </a:pathLst>
              </a:custGeom>
              <a:solidFill>
                <a:srgbClr val="ADF19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04" name="Freeform: Shape 2103">
                <a:extLst>
                  <a:ext uri="{FF2B5EF4-FFF2-40B4-BE49-F238E27FC236}">
                    <a16:creationId xmlns:a16="http://schemas.microsoft.com/office/drawing/2014/main" id="{E23DFA1F-4292-EE91-AC10-D8C2C45604A7}"/>
                  </a:ext>
                </a:extLst>
              </p:cNvPr>
              <p:cNvSpPr/>
              <p:nvPr/>
            </p:nvSpPr>
            <p:spPr>
              <a:xfrm>
                <a:off x="6899911" y="4072890"/>
                <a:ext cx="19050" cy="15240"/>
              </a:xfrm>
              <a:custGeom>
                <a:avLst/>
                <a:gdLst>
                  <a:gd name="connsiteX0" fmla="*/ 0 w 19050"/>
                  <a:gd name="connsiteY0" fmla="*/ 7620 h 15240"/>
                  <a:gd name="connsiteX1" fmla="*/ 11430 w 19050"/>
                  <a:gd name="connsiteY1" fmla="*/ 0 h 15240"/>
                  <a:gd name="connsiteX2" fmla="*/ 19050 w 19050"/>
                  <a:gd name="connsiteY2" fmla="*/ 7620 h 15240"/>
                  <a:gd name="connsiteX3" fmla="*/ 7620 w 19050"/>
                  <a:gd name="connsiteY3" fmla="*/ 15240 h 15240"/>
                  <a:gd name="connsiteX4" fmla="*/ 0 w 19050"/>
                  <a:gd name="connsiteY4" fmla="*/ 762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5240">
                    <a:moveTo>
                      <a:pt x="0" y="7620"/>
                    </a:moveTo>
                    <a:cubicBezTo>
                      <a:pt x="0" y="3810"/>
                      <a:pt x="3810" y="0"/>
                      <a:pt x="11430" y="0"/>
                    </a:cubicBezTo>
                    <a:cubicBezTo>
                      <a:pt x="15240" y="0"/>
                      <a:pt x="19050" y="3810"/>
                      <a:pt x="19050" y="7620"/>
                    </a:cubicBezTo>
                    <a:cubicBezTo>
                      <a:pt x="19050" y="11430"/>
                      <a:pt x="15240" y="15240"/>
                      <a:pt x="7620" y="15240"/>
                    </a:cubicBezTo>
                    <a:cubicBezTo>
                      <a:pt x="0" y="15240"/>
                      <a:pt x="0" y="11430"/>
                      <a:pt x="0" y="7620"/>
                    </a:cubicBezTo>
                    <a:close/>
                  </a:path>
                </a:pathLst>
              </a:custGeom>
              <a:solidFill>
                <a:srgbClr val="A5EF8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05" name="Freeform: Shape 2104">
                <a:extLst>
                  <a:ext uri="{FF2B5EF4-FFF2-40B4-BE49-F238E27FC236}">
                    <a16:creationId xmlns:a16="http://schemas.microsoft.com/office/drawing/2014/main" id="{DE623167-1822-8AAC-088E-50B707406A59}"/>
                  </a:ext>
                </a:extLst>
              </p:cNvPr>
              <p:cNvSpPr/>
              <p:nvPr/>
            </p:nvSpPr>
            <p:spPr>
              <a:xfrm>
                <a:off x="7882890" y="4842509"/>
                <a:ext cx="19050" cy="11430"/>
              </a:xfrm>
              <a:custGeom>
                <a:avLst/>
                <a:gdLst>
                  <a:gd name="connsiteX0" fmla="*/ 11430 w 19050"/>
                  <a:gd name="connsiteY0" fmla="*/ 0 h 11430"/>
                  <a:gd name="connsiteX1" fmla="*/ 19050 w 19050"/>
                  <a:gd name="connsiteY1" fmla="*/ 3810 h 11430"/>
                  <a:gd name="connsiteX2" fmla="*/ 7620 w 19050"/>
                  <a:gd name="connsiteY2" fmla="*/ 11430 h 11430"/>
                  <a:gd name="connsiteX3" fmla="*/ 0 w 19050"/>
                  <a:gd name="connsiteY3" fmla="*/ 7620 h 11430"/>
                  <a:gd name="connsiteX4" fmla="*/ 11430 w 19050"/>
                  <a:gd name="connsiteY4" fmla="*/ 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1430">
                    <a:moveTo>
                      <a:pt x="11430" y="0"/>
                    </a:moveTo>
                    <a:cubicBezTo>
                      <a:pt x="15240" y="0"/>
                      <a:pt x="19050" y="0"/>
                      <a:pt x="19050" y="3810"/>
                    </a:cubicBezTo>
                    <a:cubicBezTo>
                      <a:pt x="19050" y="11430"/>
                      <a:pt x="15240" y="11430"/>
                      <a:pt x="7620" y="11430"/>
                    </a:cubicBezTo>
                    <a:cubicBezTo>
                      <a:pt x="3810" y="11430"/>
                      <a:pt x="0" y="7620"/>
                      <a:pt x="0" y="7620"/>
                    </a:cubicBezTo>
                    <a:cubicBezTo>
                      <a:pt x="0" y="0"/>
                      <a:pt x="7620" y="0"/>
                      <a:pt x="11430" y="0"/>
                    </a:cubicBezTo>
                    <a:close/>
                  </a:path>
                </a:pathLst>
              </a:custGeom>
              <a:solidFill>
                <a:srgbClr val="B7F2A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06" name="Freeform: Shape 2105">
                <a:extLst>
                  <a:ext uri="{FF2B5EF4-FFF2-40B4-BE49-F238E27FC236}">
                    <a16:creationId xmlns:a16="http://schemas.microsoft.com/office/drawing/2014/main" id="{9B01E2C9-2D07-49A9-49F2-6DF3A027F831}"/>
                  </a:ext>
                </a:extLst>
              </p:cNvPr>
              <p:cNvSpPr/>
              <p:nvPr/>
            </p:nvSpPr>
            <p:spPr>
              <a:xfrm>
                <a:off x="5564717" y="5633495"/>
                <a:ext cx="24553" cy="13514"/>
              </a:xfrm>
              <a:custGeom>
                <a:avLst/>
                <a:gdLst>
                  <a:gd name="connsiteX0" fmla="*/ 24553 w 24553"/>
                  <a:gd name="connsiteY0" fmla="*/ 9115 h 13514"/>
                  <a:gd name="connsiteX1" fmla="*/ 1693 w 24553"/>
                  <a:gd name="connsiteY1" fmla="*/ 9115 h 13514"/>
                  <a:gd name="connsiteX2" fmla="*/ 1693 w 24553"/>
                  <a:gd name="connsiteY2" fmla="*/ 1495 h 13514"/>
                  <a:gd name="connsiteX3" fmla="*/ 24553 w 24553"/>
                  <a:gd name="connsiteY3" fmla="*/ 9115 h 13514"/>
                  <a:gd name="connsiteX4" fmla="*/ 24553 w 24553"/>
                  <a:gd name="connsiteY4" fmla="*/ 9115 h 13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53" h="13514">
                    <a:moveTo>
                      <a:pt x="24553" y="9115"/>
                    </a:moveTo>
                    <a:cubicBezTo>
                      <a:pt x="16933" y="12925"/>
                      <a:pt x="9313" y="16735"/>
                      <a:pt x="1693" y="9115"/>
                    </a:cubicBezTo>
                    <a:cubicBezTo>
                      <a:pt x="-2117" y="5305"/>
                      <a:pt x="1693" y="1495"/>
                      <a:pt x="1693" y="1495"/>
                    </a:cubicBezTo>
                    <a:cubicBezTo>
                      <a:pt x="13123" y="-2315"/>
                      <a:pt x="20743" y="1495"/>
                      <a:pt x="24553" y="9115"/>
                    </a:cubicBezTo>
                    <a:lnTo>
                      <a:pt x="24553" y="9115"/>
                    </a:lnTo>
                    <a:close/>
                  </a:path>
                </a:pathLst>
              </a:custGeom>
              <a:solidFill>
                <a:srgbClr val="C5F5B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07" name="Freeform: Shape 2106">
                <a:extLst>
                  <a:ext uri="{FF2B5EF4-FFF2-40B4-BE49-F238E27FC236}">
                    <a16:creationId xmlns:a16="http://schemas.microsoft.com/office/drawing/2014/main" id="{E4B002C1-E2A2-2484-BC3A-175B6D4CDE42}"/>
                  </a:ext>
                </a:extLst>
              </p:cNvPr>
              <p:cNvSpPr/>
              <p:nvPr/>
            </p:nvSpPr>
            <p:spPr>
              <a:xfrm>
                <a:off x="4050031" y="5242560"/>
                <a:ext cx="20088" cy="15239"/>
              </a:xfrm>
              <a:custGeom>
                <a:avLst/>
                <a:gdLst>
                  <a:gd name="connsiteX0" fmla="*/ 0 w 20088"/>
                  <a:gd name="connsiteY0" fmla="*/ 7620 h 15239"/>
                  <a:gd name="connsiteX1" fmla="*/ 11430 w 20088"/>
                  <a:gd name="connsiteY1" fmla="*/ 0 h 15239"/>
                  <a:gd name="connsiteX2" fmla="*/ 19050 w 20088"/>
                  <a:gd name="connsiteY2" fmla="*/ 7620 h 15239"/>
                  <a:gd name="connsiteX3" fmla="*/ 11430 w 20088"/>
                  <a:gd name="connsiteY3" fmla="*/ 15240 h 15239"/>
                  <a:gd name="connsiteX4" fmla="*/ 0 w 20088"/>
                  <a:gd name="connsiteY4" fmla="*/ 762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88" h="15239">
                    <a:moveTo>
                      <a:pt x="0" y="7620"/>
                    </a:moveTo>
                    <a:cubicBezTo>
                      <a:pt x="0" y="3810"/>
                      <a:pt x="3810" y="0"/>
                      <a:pt x="11430" y="0"/>
                    </a:cubicBezTo>
                    <a:cubicBezTo>
                      <a:pt x="15240" y="0"/>
                      <a:pt x="22860" y="3810"/>
                      <a:pt x="19050" y="7620"/>
                    </a:cubicBezTo>
                    <a:cubicBezTo>
                      <a:pt x="19050" y="11430"/>
                      <a:pt x="15240" y="15240"/>
                      <a:pt x="11430" y="15240"/>
                    </a:cubicBezTo>
                    <a:cubicBezTo>
                      <a:pt x="7620" y="15240"/>
                      <a:pt x="3810" y="15240"/>
                      <a:pt x="0" y="7620"/>
                    </a:cubicBezTo>
                    <a:close/>
                  </a:path>
                </a:pathLst>
              </a:custGeom>
              <a:solidFill>
                <a:srgbClr val="A0EE8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08" name="Freeform: Shape 2107">
                <a:extLst>
                  <a:ext uri="{FF2B5EF4-FFF2-40B4-BE49-F238E27FC236}">
                    <a16:creationId xmlns:a16="http://schemas.microsoft.com/office/drawing/2014/main" id="{435F2857-DFBF-B7BB-4CA5-67DA38E692E3}"/>
                  </a:ext>
                </a:extLst>
              </p:cNvPr>
              <p:cNvSpPr/>
              <p:nvPr/>
            </p:nvSpPr>
            <p:spPr>
              <a:xfrm>
                <a:off x="3873732" y="5787389"/>
                <a:ext cx="21126" cy="11430"/>
              </a:xfrm>
              <a:custGeom>
                <a:avLst/>
                <a:gdLst>
                  <a:gd name="connsiteX0" fmla="*/ 12468 w 21126"/>
                  <a:gd name="connsiteY0" fmla="*/ 0 h 11430"/>
                  <a:gd name="connsiteX1" fmla="*/ 20088 w 21126"/>
                  <a:gd name="connsiteY1" fmla="*/ 7620 h 11430"/>
                  <a:gd name="connsiteX2" fmla="*/ 8659 w 21126"/>
                  <a:gd name="connsiteY2" fmla="*/ 11430 h 11430"/>
                  <a:gd name="connsiteX3" fmla="*/ 1038 w 21126"/>
                  <a:gd name="connsiteY3" fmla="*/ 3810 h 11430"/>
                  <a:gd name="connsiteX4" fmla="*/ 12468 w 21126"/>
                  <a:gd name="connsiteY4" fmla="*/ 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26" h="11430">
                    <a:moveTo>
                      <a:pt x="12468" y="0"/>
                    </a:moveTo>
                    <a:cubicBezTo>
                      <a:pt x="16278" y="0"/>
                      <a:pt x="23899" y="3810"/>
                      <a:pt x="20088" y="7620"/>
                    </a:cubicBezTo>
                    <a:cubicBezTo>
                      <a:pt x="20088" y="11430"/>
                      <a:pt x="16278" y="11430"/>
                      <a:pt x="8659" y="11430"/>
                    </a:cubicBezTo>
                    <a:cubicBezTo>
                      <a:pt x="4849" y="11430"/>
                      <a:pt x="-2772" y="7620"/>
                      <a:pt x="1038" y="3810"/>
                    </a:cubicBezTo>
                    <a:cubicBezTo>
                      <a:pt x="1038" y="0"/>
                      <a:pt x="8659" y="0"/>
                      <a:pt x="12468" y="0"/>
                    </a:cubicBezTo>
                    <a:close/>
                  </a:path>
                </a:pathLst>
              </a:custGeom>
              <a:solidFill>
                <a:srgbClr val="B3F29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09" name="Freeform: Shape 2108">
                <a:extLst>
                  <a:ext uri="{FF2B5EF4-FFF2-40B4-BE49-F238E27FC236}">
                    <a16:creationId xmlns:a16="http://schemas.microsoft.com/office/drawing/2014/main" id="{88DA279D-7700-BF54-B614-8F5199582734}"/>
                  </a:ext>
                </a:extLst>
              </p:cNvPr>
              <p:cNvSpPr/>
              <p:nvPr/>
            </p:nvSpPr>
            <p:spPr>
              <a:xfrm>
                <a:off x="7776211" y="5039677"/>
                <a:ext cx="22859" cy="12382"/>
              </a:xfrm>
              <a:custGeom>
                <a:avLst/>
                <a:gdLst>
                  <a:gd name="connsiteX0" fmla="*/ 22860 w 22859"/>
                  <a:gd name="connsiteY0" fmla="*/ 4762 h 12382"/>
                  <a:gd name="connsiteX1" fmla="*/ 11430 w 22859"/>
                  <a:gd name="connsiteY1" fmla="*/ 12383 h 12382"/>
                  <a:gd name="connsiteX2" fmla="*/ 0 w 22859"/>
                  <a:gd name="connsiteY2" fmla="*/ 4762 h 12382"/>
                  <a:gd name="connsiteX3" fmla="*/ 11430 w 22859"/>
                  <a:gd name="connsiteY3" fmla="*/ 953 h 12382"/>
                  <a:gd name="connsiteX4" fmla="*/ 22860 w 22859"/>
                  <a:gd name="connsiteY4" fmla="*/ 4762 h 12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12382">
                    <a:moveTo>
                      <a:pt x="22860" y="4762"/>
                    </a:moveTo>
                    <a:cubicBezTo>
                      <a:pt x="22860" y="12383"/>
                      <a:pt x="15240" y="12383"/>
                      <a:pt x="11430" y="12383"/>
                    </a:cubicBezTo>
                    <a:cubicBezTo>
                      <a:pt x="3810" y="12383"/>
                      <a:pt x="0" y="12383"/>
                      <a:pt x="0" y="4762"/>
                    </a:cubicBezTo>
                    <a:cubicBezTo>
                      <a:pt x="0" y="-2858"/>
                      <a:pt x="7620" y="953"/>
                      <a:pt x="11430" y="953"/>
                    </a:cubicBezTo>
                    <a:cubicBezTo>
                      <a:pt x="15240" y="953"/>
                      <a:pt x="19050" y="953"/>
                      <a:pt x="22860" y="4762"/>
                    </a:cubicBezTo>
                    <a:close/>
                  </a:path>
                </a:pathLst>
              </a:custGeom>
              <a:solidFill>
                <a:srgbClr val="9EEE8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10" name="Freeform: Shape 2109">
                <a:extLst>
                  <a:ext uri="{FF2B5EF4-FFF2-40B4-BE49-F238E27FC236}">
                    <a16:creationId xmlns:a16="http://schemas.microsoft.com/office/drawing/2014/main" id="{C0F96358-6288-FE3B-69BC-DA546E2F49B5}"/>
                  </a:ext>
                </a:extLst>
              </p:cNvPr>
              <p:cNvSpPr/>
              <p:nvPr/>
            </p:nvSpPr>
            <p:spPr>
              <a:xfrm>
                <a:off x="8921442" y="4639001"/>
                <a:ext cx="18396" cy="16818"/>
              </a:xfrm>
              <a:custGeom>
                <a:avLst/>
                <a:gdLst>
                  <a:gd name="connsiteX0" fmla="*/ 1578 w 18396"/>
                  <a:gd name="connsiteY0" fmla="*/ 5388 h 16818"/>
                  <a:gd name="connsiteX1" fmla="*/ 13008 w 18396"/>
                  <a:gd name="connsiteY1" fmla="*/ 1578 h 16818"/>
                  <a:gd name="connsiteX2" fmla="*/ 16818 w 18396"/>
                  <a:gd name="connsiteY2" fmla="*/ 9198 h 16818"/>
                  <a:gd name="connsiteX3" fmla="*/ 5388 w 18396"/>
                  <a:gd name="connsiteY3" fmla="*/ 16818 h 16818"/>
                  <a:gd name="connsiteX4" fmla="*/ 1578 w 18396"/>
                  <a:gd name="connsiteY4" fmla="*/ 5388 h 16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96" h="16818">
                    <a:moveTo>
                      <a:pt x="1578" y="5388"/>
                    </a:moveTo>
                    <a:cubicBezTo>
                      <a:pt x="1578" y="1578"/>
                      <a:pt x="9198" y="-2232"/>
                      <a:pt x="13008" y="1578"/>
                    </a:cubicBezTo>
                    <a:cubicBezTo>
                      <a:pt x="16818" y="1578"/>
                      <a:pt x="20628" y="5388"/>
                      <a:pt x="16818" y="9198"/>
                    </a:cubicBezTo>
                    <a:cubicBezTo>
                      <a:pt x="16818" y="13008"/>
                      <a:pt x="13008" y="16818"/>
                      <a:pt x="5388" y="16818"/>
                    </a:cubicBezTo>
                    <a:cubicBezTo>
                      <a:pt x="1578" y="13008"/>
                      <a:pt x="-2232" y="13008"/>
                      <a:pt x="1578" y="5388"/>
                    </a:cubicBezTo>
                    <a:close/>
                  </a:path>
                </a:pathLst>
              </a:custGeom>
              <a:solidFill>
                <a:srgbClr val="C1F4A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11" name="Freeform: Shape 2110">
                <a:extLst>
                  <a:ext uri="{FF2B5EF4-FFF2-40B4-BE49-F238E27FC236}">
                    <a16:creationId xmlns:a16="http://schemas.microsoft.com/office/drawing/2014/main" id="{8906363F-FF81-9682-D366-05800246F757}"/>
                  </a:ext>
                </a:extLst>
              </p:cNvPr>
              <p:cNvSpPr/>
              <p:nvPr/>
            </p:nvSpPr>
            <p:spPr>
              <a:xfrm>
                <a:off x="7693343" y="4273241"/>
                <a:ext cx="19471" cy="16818"/>
              </a:xfrm>
              <a:custGeom>
                <a:avLst/>
                <a:gdLst>
                  <a:gd name="connsiteX0" fmla="*/ 18097 w 19471"/>
                  <a:gd name="connsiteY0" fmla="*/ 5388 h 16818"/>
                  <a:gd name="connsiteX1" fmla="*/ 2858 w 19471"/>
                  <a:gd name="connsiteY1" fmla="*/ 16818 h 16818"/>
                  <a:gd name="connsiteX2" fmla="*/ 2858 w 19471"/>
                  <a:gd name="connsiteY2" fmla="*/ 1578 h 16818"/>
                  <a:gd name="connsiteX3" fmla="*/ 18097 w 19471"/>
                  <a:gd name="connsiteY3" fmla="*/ 5388 h 16818"/>
                </a:gdLst>
                <a:ahLst/>
                <a:cxnLst>
                  <a:cxn ang="0">
                    <a:pos x="connsiteX0" y="connsiteY0"/>
                  </a:cxn>
                  <a:cxn ang="0">
                    <a:pos x="connsiteX1" y="connsiteY1"/>
                  </a:cxn>
                  <a:cxn ang="0">
                    <a:pos x="connsiteX2" y="connsiteY2"/>
                  </a:cxn>
                  <a:cxn ang="0">
                    <a:pos x="connsiteX3" y="connsiteY3"/>
                  </a:cxn>
                </a:cxnLst>
                <a:rect l="l" t="t" r="r" b="b"/>
                <a:pathLst>
                  <a:path w="19471" h="16818">
                    <a:moveTo>
                      <a:pt x="18097" y="5388"/>
                    </a:moveTo>
                    <a:cubicBezTo>
                      <a:pt x="21908" y="16818"/>
                      <a:pt x="18097" y="16818"/>
                      <a:pt x="2858" y="16818"/>
                    </a:cubicBezTo>
                    <a:cubicBezTo>
                      <a:pt x="-953" y="13008"/>
                      <a:pt x="-953" y="5388"/>
                      <a:pt x="2858" y="1578"/>
                    </a:cubicBezTo>
                    <a:cubicBezTo>
                      <a:pt x="6668" y="-2232"/>
                      <a:pt x="10478" y="1578"/>
                      <a:pt x="18097" y="5388"/>
                    </a:cubicBezTo>
                    <a:close/>
                  </a:path>
                </a:pathLst>
              </a:custGeom>
              <a:solidFill>
                <a:srgbClr val="84E95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12" name="Freeform: Shape 2111">
                <a:extLst>
                  <a:ext uri="{FF2B5EF4-FFF2-40B4-BE49-F238E27FC236}">
                    <a16:creationId xmlns:a16="http://schemas.microsoft.com/office/drawing/2014/main" id="{50628B62-6569-9A27-7B85-9690C846AD70}"/>
                  </a:ext>
                </a:extLst>
              </p:cNvPr>
              <p:cNvSpPr/>
              <p:nvPr/>
            </p:nvSpPr>
            <p:spPr>
              <a:xfrm>
                <a:off x="6629401" y="5368289"/>
                <a:ext cx="19050" cy="11430"/>
              </a:xfrm>
              <a:custGeom>
                <a:avLst/>
                <a:gdLst>
                  <a:gd name="connsiteX0" fmla="*/ 7620 w 19050"/>
                  <a:gd name="connsiteY0" fmla="*/ 0 h 11430"/>
                  <a:gd name="connsiteX1" fmla="*/ 19050 w 19050"/>
                  <a:gd name="connsiteY1" fmla="*/ 7620 h 11430"/>
                  <a:gd name="connsiteX2" fmla="*/ 11430 w 19050"/>
                  <a:gd name="connsiteY2" fmla="*/ 11430 h 11430"/>
                  <a:gd name="connsiteX3" fmla="*/ 0 w 19050"/>
                  <a:gd name="connsiteY3" fmla="*/ 3810 h 11430"/>
                  <a:gd name="connsiteX4" fmla="*/ 7620 w 19050"/>
                  <a:gd name="connsiteY4" fmla="*/ 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1430">
                    <a:moveTo>
                      <a:pt x="7620" y="0"/>
                    </a:moveTo>
                    <a:cubicBezTo>
                      <a:pt x="11430" y="0"/>
                      <a:pt x="19050" y="3810"/>
                      <a:pt x="19050" y="7620"/>
                    </a:cubicBezTo>
                    <a:cubicBezTo>
                      <a:pt x="19050" y="11430"/>
                      <a:pt x="15240" y="11430"/>
                      <a:pt x="11430" y="11430"/>
                    </a:cubicBezTo>
                    <a:cubicBezTo>
                      <a:pt x="3810" y="11430"/>
                      <a:pt x="0" y="7620"/>
                      <a:pt x="0" y="3810"/>
                    </a:cubicBezTo>
                    <a:cubicBezTo>
                      <a:pt x="0" y="3810"/>
                      <a:pt x="3810" y="0"/>
                      <a:pt x="7620" y="0"/>
                    </a:cubicBezTo>
                    <a:close/>
                  </a:path>
                </a:pathLst>
              </a:custGeom>
              <a:solidFill>
                <a:srgbClr val="AFF19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13" name="Freeform: Shape 2112">
                <a:extLst>
                  <a:ext uri="{FF2B5EF4-FFF2-40B4-BE49-F238E27FC236}">
                    <a16:creationId xmlns:a16="http://schemas.microsoft.com/office/drawing/2014/main" id="{2995DD0E-E222-DFC1-687C-F2BC125D6492}"/>
                  </a:ext>
                </a:extLst>
              </p:cNvPr>
              <p:cNvSpPr/>
              <p:nvPr/>
            </p:nvSpPr>
            <p:spPr>
              <a:xfrm>
                <a:off x="4956811" y="4895850"/>
                <a:ext cx="19050" cy="15239"/>
              </a:xfrm>
              <a:custGeom>
                <a:avLst/>
                <a:gdLst>
                  <a:gd name="connsiteX0" fmla="*/ 0 w 19050"/>
                  <a:gd name="connsiteY0" fmla="*/ 7620 h 15239"/>
                  <a:gd name="connsiteX1" fmla="*/ 7620 w 19050"/>
                  <a:gd name="connsiteY1" fmla="*/ 0 h 15239"/>
                  <a:gd name="connsiteX2" fmla="*/ 19050 w 19050"/>
                  <a:gd name="connsiteY2" fmla="*/ 7620 h 15239"/>
                  <a:gd name="connsiteX3" fmla="*/ 11430 w 19050"/>
                  <a:gd name="connsiteY3" fmla="*/ 15240 h 15239"/>
                  <a:gd name="connsiteX4" fmla="*/ 0 w 19050"/>
                  <a:gd name="connsiteY4" fmla="*/ 762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5239">
                    <a:moveTo>
                      <a:pt x="0" y="7620"/>
                    </a:moveTo>
                    <a:cubicBezTo>
                      <a:pt x="0" y="3810"/>
                      <a:pt x="3810" y="0"/>
                      <a:pt x="7620" y="0"/>
                    </a:cubicBezTo>
                    <a:cubicBezTo>
                      <a:pt x="15240" y="0"/>
                      <a:pt x="19050" y="0"/>
                      <a:pt x="19050" y="7620"/>
                    </a:cubicBezTo>
                    <a:cubicBezTo>
                      <a:pt x="19050" y="11430"/>
                      <a:pt x="19050" y="15240"/>
                      <a:pt x="11430" y="15240"/>
                    </a:cubicBezTo>
                    <a:cubicBezTo>
                      <a:pt x="3810" y="15240"/>
                      <a:pt x="3810" y="11430"/>
                      <a:pt x="0" y="7620"/>
                    </a:cubicBezTo>
                    <a:close/>
                  </a:path>
                </a:pathLst>
              </a:custGeom>
              <a:solidFill>
                <a:srgbClr val="BFF4A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14" name="Freeform: Shape 2113">
                <a:extLst>
                  <a:ext uri="{FF2B5EF4-FFF2-40B4-BE49-F238E27FC236}">
                    <a16:creationId xmlns:a16="http://schemas.microsoft.com/office/drawing/2014/main" id="{47BAC9BF-7AB1-D854-CA24-54E14B24C994}"/>
                  </a:ext>
                </a:extLst>
              </p:cNvPr>
              <p:cNvSpPr/>
              <p:nvPr/>
            </p:nvSpPr>
            <p:spPr>
              <a:xfrm>
                <a:off x="8690611" y="4697730"/>
                <a:ext cx="19050" cy="15239"/>
              </a:xfrm>
              <a:custGeom>
                <a:avLst/>
                <a:gdLst>
                  <a:gd name="connsiteX0" fmla="*/ 0 w 19050"/>
                  <a:gd name="connsiteY0" fmla="*/ 7620 h 15239"/>
                  <a:gd name="connsiteX1" fmla="*/ 7620 w 19050"/>
                  <a:gd name="connsiteY1" fmla="*/ 0 h 15239"/>
                  <a:gd name="connsiteX2" fmla="*/ 19050 w 19050"/>
                  <a:gd name="connsiteY2" fmla="*/ 7620 h 15239"/>
                  <a:gd name="connsiteX3" fmla="*/ 11430 w 19050"/>
                  <a:gd name="connsiteY3" fmla="*/ 15240 h 15239"/>
                  <a:gd name="connsiteX4" fmla="*/ 0 w 19050"/>
                  <a:gd name="connsiteY4" fmla="*/ 762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5239">
                    <a:moveTo>
                      <a:pt x="0" y="7620"/>
                    </a:moveTo>
                    <a:cubicBezTo>
                      <a:pt x="0" y="3810"/>
                      <a:pt x="3810" y="0"/>
                      <a:pt x="7620" y="0"/>
                    </a:cubicBezTo>
                    <a:cubicBezTo>
                      <a:pt x="11430" y="0"/>
                      <a:pt x="19050" y="0"/>
                      <a:pt x="19050" y="7620"/>
                    </a:cubicBezTo>
                    <a:cubicBezTo>
                      <a:pt x="19050" y="11430"/>
                      <a:pt x="15240" y="15240"/>
                      <a:pt x="11430" y="15240"/>
                    </a:cubicBezTo>
                    <a:cubicBezTo>
                      <a:pt x="3810" y="15240"/>
                      <a:pt x="0" y="11430"/>
                      <a:pt x="0" y="7620"/>
                    </a:cubicBezTo>
                    <a:close/>
                  </a:path>
                </a:pathLst>
              </a:custGeom>
              <a:solidFill>
                <a:srgbClr val="B4F29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15" name="Freeform: Shape 2114">
                <a:extLst>
                  <a:ext uri="{FF2B5EF4-FFF2-40B4-BE49-F238E27FC236}">
                    <a16:creationId xmlns:a16="http://schemas.microsoft.com/office/drawing/2014/main" id="{C70BED84-6EE5-168A-439E-C1F7DBCE03AC}"/>
                  </a:ext>
                </a:extLst>
              </p:cNvPr>
              <p:cNvSpPr/>
              <p:nvPr/>
            </p:nvSpPr>
            <p:spPr>
              <a:xfrm>
                <a:off x="3684270" y="4987289"/>
                <a:ext cx="22860" cy="15240"/>
              </a:xfrm>
              <a:custGeom>
                <a:avLst/>
                <a:gdLst>
                  <a:gd name="connsiteX0" fmla="*/ 11430 w 22860"/>
                  <a:gd name="connsiteY0" fmla="*/ 15240 h 15240"/>
                  <a:gd name="connsiteX1" fmla="*/ 0 w 22860"/>
                  <a:gd name="connsiteY1" fmla="*/ 7620 h 15240"/>
                  <a:gd name="connsiteX2" fmla="*/ 11430 w 22860"/>
                  <a:gd name="connsiteY2" fmla="*/ 0 h 15240"/>
                  <a:gd name="connsiteX3" fmla="*/ 22860 w 22860"/>
                  <a:gd name="connsiteY3" fmla="*/ 7620 h 15240"/>
                  <a:gd name="connsiteX4" fmla="*/ 11430 w 22860"/>
                  <a:gd name="connsiteY4" fmla="*/ 1524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15240">
                    <a:moveTo>
                      <a:pt x="11430" y="15240"/>
                    </a:moveTo>
                    <a:cubicBezTo>
                      <a:pt x="7620" y="15240"/>
                      <a:pt x="0" y="11430"/>
                      <a:pt x="0" y="7620"/>
                    </a:cubicBezTo>
                    <a:cubicBezTo>
                      <a:pt x="0" y="3810"/>
                      <a:pt x="3810" y="0"/>
                      <a:pt x="11430" y="0"/>
                    </a:cubicBezTo>
                    <a:cubicBezTo>
                      <a:pt x="15240" y="0"/>
                      <a:pt x="22860" y="3810"/>
                      <a:pt x="22860" y="7620"/>
                    </a:cubicBezTo>
                    <a:cubicBezTo>
                      <a:pt x="22860" y="11430"/>
                      <a:pt x="19050" y="15240"/>
                      <a:pt x="11430" y="15240"/>
                    </a:cubicBezTo>
                    <a:close/>
                  </a:path>
                </a:pathLst>
              </a:custGeom>
              <a:solidFill>
                <a:srgbClr val="99ED7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16" name="Freeform: Shape 2115">
                <a:extLst>
                  <a:ext uri="{FF2B5EF4-FFF2-40B4-BE49-F238E27FC236}">
                    <a16:creationId xmlns:a16="http://schemas.microsoft.com/office/drawing/2014/main" id="{208B0CD4-DD21-0663-F03B-B4746F41907F}"/>
                  </a:ext>
                </a:extLst>
              </p:cNvPr>
              <p:cNvSpPr/>
              <p:nvPr/>
            </p:nvSpPr>
            <p:spPr>
              <a:xfrm>
                <a:off x="6610351" y="4490411"/>
                <a:ext cx="16278" cy="13007"/>
              </a:xfrm>
              <a:custGeom>
                <a:avLst/>
                <a:gdLst>
                  <a:gd name="connsiteX0" fmla="*/ 0 w 16278"/>
                  <a:gd name="connsiteY0" fmla="*/ 5388 h 13007"/>
                  <a:gd name="connsiteX1" fmla="*/ 7620 w 16278"/>
                  <a:gd name="connsiteY1" fmla="*/ 1578 h 13007"/>
                  <a:gd name="connsiteX2" fmla="*/ 15240 w 16278"/>
                  <a:gd name="connsiteY2" fmla="*/ 9198 h 13007"/>
                  <a:gd name="connsiteX3" fmla="*/ 3810 w 16278"/>
                  <a:gd name="connsiteY3" fmla="*/ 13008 h 13007"/>
                  <a:gd name="connsiteX4" fmla="*/ 0 w 16278"/>
                  <a:gd name="connsiteY4" fmla="*/ 5388 h 13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78" h="13007">
                    <a:moveTo>
                      <a:pt x="0" y="5388"/>
                    </a:moveTo>
                    <a:cubicBezTo>
                      <a:pt x="0" y="1578"/>
                      <a:pt x="3810" y="-2232"/>
                      <a:pt x="7620" y="1578"/>
                    </a:cubicBezTo>
                    <a:cubicBezTo>
                      <a:pt x="11430" y="1578"/>
                      <a:pt x="19050" y="1578"/>
                      <a:pt x="15240" y="9198"/>
                    </a:cubicBezTo>
                    <a:cubicBezTo>
                      <a:pt x="15240" y="13008"/>
                      <a:pt x="11430" y="13008"/>
                      <a:pt x="3810" y="13008"/>
                    </a:cubicBezTo>
                    <a:cubicBezTo>
                      <a:pt x="3810" y="9198"/>
                      <a:pt x="0" y="9198"/>
                      <a:pt x="0" y="5388"/>
                    </a:cubicBezTo>
                    <a:close/>
                  </a:path>
                </a:pathLst>
              </a:custGeom>
              <a:solidFill>
                <a:srgbClr val="D8F8C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17" name="Freeform: Shape 2116">
                <a:extLst>
                  <a:ext uri="{FF2B5EF4-FFF2-40B4-BE49-F238E27FC236}">
                    <a16:creationId xmlns:a16="http://schemas.microsoft.com/office/drawing/2014/main" id="{2AF79BA0-181A-831C-371A-1BC36034D4C6}"/>
                  </a:ext>
                </a:extLst>
              </p:cNvPr>
              <p:cNvSpPr/>
              <p:nvPr/>
            </p:nvSpPr>
            <p:spPr>
              <a:xfrm>
                <a:off x="6614161" y="5612130"/>
                <a:ext cx="19050" cy="15239"/>
              </a:xfrm>
              <a:custGeom>
                <a:avLst/>
                <a:gdLst>
                  <a:gd name="connsiteX0" fmla="*/ 11430 w 19050"/>
                  <a:gd name="connsiteY0" fmla="*/ 0 h 15239"/>
                  <a:gd name="connsiteX1" fmla="*/ 19050 w 19050"/>
                  <a:gd name="connsiteY1" fmla="*/ 7620 h 15239"/>
                  <a:gd name="connsiteX2" fmla="*/ 7620 w 19050"/>
                  <a:gd name="connsiteY2" fmla="*/ 15240 h 15239"/>
                  <a:gd name="connsiteX3" fmla="*/ 0 w 19050"/>
                  <a:gd name="connsiteY3" fmla="*/ 7620 h 15239"/>
                  <a:gd name="connsiteX4" fmla="*/ 11430 w 19050"/>
                  <a:gd name="connsiteY4" fmla="*/ 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5239">
                    <a:moveTo>
                      <a:pt x="11430" y="0"/>
                    </a:moveTo>
                    <a:cubicBezTo>
                      <a:pt x="15240" y="0"/>
                      <a:pt x="19050" y="3810"/>
                      <a:pt x="19050" y="7620"/>
                    </a:cubicBezTo>
                    <a:cubicBezTo>
                      <a:pt x="19050" y="11430"/>
                      <a:pt x="15240" y="15240"/>
                      <a:pt x="7620" y="15240"/>
                    </a:cubicBezTo>
                    <a:cubicBezTo>
                      <a:pt x="3810" y="15240"/>
                      <a:pt x="0" y="11430"/>
                      <a:pt x="0" y="7620"/>
                    </a:cubicBezTo>
                    <a:cubicBezTo>
                      <a:pt x="0" y="0"/>
                      <a:pt x="3810" y="0"/>
                      <a:pt x="11430" y="0"/>
                    </a:cubicBezTo>
                    <a:close/>
                  </a:path>
                </a:pathLst>
              </a:custGeom>
              <a:solidFill>
                <a:srgbClr val="B7F2A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18" name="Freeform: Shape 2117">
                <a:extLst>
                  <a:ext uri="{FF2B5EF4-FFF2-40B4-BE49-F238E27FC236}">
                    <a16:creationId xmlns:a16="http://schemas.microsoft.com/office/drawing/2014/main" id="{3206C5E4-CE6D-CA9B-C57E-1A08835CD6C9}"/>
                  </a:ext>
                </a:extLst>
              </p:cNvPr>
              <p:cNvSpPr/>
              <p:nvPr/>
            </p:nvSpPr>
            <p:spPr>
              <a:xfrm>
                <a:off x="5097781" y="4621530"/>
                <a:ext cx="19050" cy="19050"/>
              </a:xfrm>
              <a:custGeom>
                <a:avLst/>
                <a:gdLst>
                  <a:gd name="connsiteX0" fmla="*/ 0 w 19050"/>
                  <a:gd name="connsiteY0" fmla="*/ 7620 h 19050"/>
                  <a:gd name="connsiteX1" fmla="*/ 11430 w 19050"/>
                  <a:gd name="connsiteY1" fmla="*/ 0 h 19050"/>
                  <a:gd name="connsiteX2" fmla="*/ 19050 w 19050"/>
                  <a:gd name="connsiteY2" fmla="*/ 11430 h 19050"/>
                  <a:gd name="connsiteX3" fmla="*/ 7620 w 19050"/>
                  <a:gd name="connsiteY3" fmla="*/ 19050 h 19050"/>
                  <a:gd name="connsiteX4" fmla="*/ 0 w 19050"/>
                  <a:gd name="connsiteY4" fmla="*/ 762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0" y="7620"/>
                    </a:moveTo>
                    <a:cubicBezTo>
                      <a:pt x="0" y="0"/>
                      <a:pt x="3810" y="0"/>
                      <a:pt x="11430" y="0"/>
                    </a:cubicBezTo>
                    <a:cubicBezTo>
                      <a:pt x="19050" y="0"/>
                      <a:pt x="19050" y="3810"/>
                      <a:pt x="19050" y="11430"/>
                    </a:cubicBezTo>
                    <a:cubicBezTo>
                      <a:pt x="19050" y="15240"/>
                      <a:pt x="15240" y="19050"/>
                      <a:pt x="7620" y="19050"/>
                    </a:cubicBezTo>
                    <a:cubicBezTo>
                      <a:pt x="0" y="15240"/>
                      <a:pt x="0" y="11430"/>
                      <a:pt x="0" y="7620"/>
                    </a:cubicBezTo>
                    <a:close/>
                  </a:path>
                </a:pathLst>
              </a:custGeom>
              <a:solidFill>
                <a:srgbClr val="B0F19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19" name="Freeform: Shape 2118">
                <a:extLst>
                  <a:ext uri="{FF2B5EF4-FFF2-40B4-BE49-F238E27FC236}">
                    <a16:creationId xmlns:a16="http://schemas.microsoft.com/office/drawing/2014/main" id="{2F2DB221-3D91-5EB2-7230-4AC32ACD25BF}"/>
                  </a:ext>
                </a:extLst>
              </p:cNvPr>
              <p:cNvSpPr/>
              <p:nvPr/>
            </p:nvSpPr>
            <p:spPr>
              <a:xfrm>
                <a:off x="8850631" y="4419600"/>
                <a:ext cx="19050" cy="15240"/>
              </a:xfrm>
              <a:custGeom>
                <a:avLst/>
                <a:gdLst>
                  <a:gd name="connsiteX0" fmla="*/ 0 w 19050"/>
                  <a:gd name="connsiteY0" fmla="*/ 7620 h 15240"/>
                  <a:gd name="connsiteX1" fmla="*/ 15240 w 19050"/>
                  <a:gd name="connsiteY1" fmla="*/ 0 h 15240"/>
                  <a:gd name="connsiteX2" fmla="*/ 19050 w 19050"/>
                  <a:gd name="connsiteY2" fmla="*/ 7620 h 15240"/>
                  <a:gd name="connsiteX3" fmla="*/ 7620 w 19050"/>
                  <a:gd name="connsiteY3" fmla="*/ 15240 h 15240"/>
                  <a:gd name="connsiteX4" fmla="*/ 0 w 19050"/>
                  <a:gd name="connsiteY4" fmla="*/ 762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5240">
                    <a:moveTo>
                      <a:pt x="0" y="7620"/>
                    </a:moveTo>
                    <a:cubicBezTo>
                      <a:pt x="3810" y="3810"/>
                      <a:pt x="7620" y="0"/>
                      <a:pt x="15240" y="0"/>
                    </a:cubicBezTo>
                    <a:cubicBezTo>
                      <a:pt x="19050" y="0"/>
                      <a:pt x="19050" y="3810"/>
                      <a:pt x="19050" y="7620"/>
                    </a:cubicBezTo>
                    <a:cubicBezTo>
                      <a:pt x="19050" y="11430"/>
                      <a:pt x="11430" y="15240"/>
                      <a:pt x="7620" y="15240"/>
                    </a:cubicBezTo>
                    <a:cubicBezTo>
                      <a:pt x="3810" y="11430"/>
                      <a:pt x="0" y="11430"/>
                      <a:pt x="0" y="7620"/>
                    </a:cubicBezTo>
                    <a:close/>
                  </a:path>
                </a:pathLst>
              </a:custGeom>
              <a:solidFill>
                <a:srgbClr val="B8F3A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20" name="Freeform: Shape 2119">
                <a:extLst>
                  <a:ext uri="{FF2B5EF4-FFF2-40B4-BE49-F238E27FC236}">
                    <a16:creationId xmlns:a16="http://schemas.microsoft.com/office/drawing/2014/main" id="{E9729FB8-0FFA-DFFE-ABD6-05DBB2F9A99D}"/>
                  </a:ext>
                </a:extLst>
              </p:cNvPr>
              <p:cNvSpPr/>
              <p:nvPr/>
            </p:nvSpPr>
            <p:spPr>
              <a:xfrm>
                <a:off x="1680210" y="6336030"/>
                <a:ext cx="19050" cy="15239"/>
              </a:xfrm>
              <a:custGeom>
                <a:avLst/>
                <a:gdLst>
                  <a:gd name="connsiteX0" fmla="*/ 11430 w 19050"/>
                  <a:gd name="connsiteY0" fmla="*/ 0 h 15239"/>
                  <a:gd name="connsiteX1" fmla="*/ 19050 w 19050"/>
                  <a:gd name="connsiteY1" fmla="*/ 7620 h 15239"/>
                  <a:gd name="connsiteX2" fmla="*/ 7620 w 19050"/>
                  <a:gd name="connsiteY2" fmla="*/ 15240 h 15239"/>
                  <a:gd name="connsiteX3" fmla="*/ 0 w 19050"/>
                  <a:gd name="connsiteY3" fmla="*/ 11430 h 15239"/>
                  <a:gd name="connsiteX4" fmla="*/ 11430 w 19050"/>
                  <a:gd name="connsiteY4" fmla="*/ 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5239">
                    <a:moveTo>
                      <a:pt x="11430" y="0"/>
                    </a:moveTo>
                    <a:cubicBezTo>
                      <a:pt x="15240" y="0"/>
                      <a:pt x="19050" y="3810"/>
                      <a:pt x="19050" y="7620"/>
                    </a:cubicBezTo>
                    <a:cubicBezTo>
                      <a:pt x="19050" y="15240"/>
                      <a:pt x="15240" y="15240"/>
                      <a:pt x="7620" y="15240"/>
                    </a:cubicBezTo>
                    <a:cubicBezTo>
                      <a:pt x="3810" y="15240"/>
                      <a:pt x="0" y="11430"/>
                      <a:pt x="0" y="11430"/>
                    </a:cubicBezTo>
                    <a:cubicBezTo>
                      <a:pt x="0" y="3810"/>
                      <a:pt x="3810" y="0"/>
                      <a:pt x="11430" y="0"/>
                    </a:cubicBezTo>
                    <a:close/>
                  </a:path>
                </a:pathLst>
              </a:custGeom>
              <a:solidFill>
                <a:srgbClr val="ABF09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21" name="Freeform: Shape 2120">
                <a:extLst>
                  <a:ext uri="{FF2B5EF4-FFF2-40B4-BE49-F238E27FC236}">
                    <a16:creationId xmlns:a16="http://schemas.microsoft.com/office/drawing/2014/main" id="{70F1BED1-5F88-BBD0-C73D-600174A94B2D}"/>
                  </a:ext>
                </a:extLst>
              </p:cNvPr>
              <p:cNvSpPr/>
              <p:nvPr/>
            </p:nvSpPr>
            <p:spPr>
              <a:xfrm>
                <a:off x="3050316" y="5535930"/>
                <a:ext cx="17773" cy="11430"/>
              </a:xfrm>
              <a:custGeom>
                <a:avLst/>
                <a:gdLst>
                  <a:gd name="connsiteX0" fmla="*/ 9115 w 17773"/>
                  <a:gd name="connsiteY0" fmla="*/ 11430 h 11430"/>
                  <a:gd name="connsiteX1" fmla="*/ 1495 w 17773"/>
                  <a:gd name="connsiteY1" fmla="*/ 3810 h 11430"/>
                  <a:gd name="connsiteX2" fmla="*/ 9115 w 17773"/>
                  <a:gd name="connsiteY2" fmla="*/ 0 h 11430"/>
                  <a:gd name="connsiteX3" fmla="*/ 16735 w 17773"/>
                  <a:gd name="connsiteY3" fmla="*/ 7620 h 11430"/>
                  <a:gd name="connsiteX4" fmla="*/ 9115 w 17773"/>
                  <a:gd name="connsiteY4" fmla="*/ 1143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73" h="11430">
                    <a:moveTo>
                      <a:pt x="9115" y="11430"/>
                    </a:moveTo>
                    <a:cubicBezTo>
                      <a:pt x="1495" y="11430"/>
                      <a:pt x="-2315" y="7620"/>
                      <a:pt x="1495" y="3810"/>
                    </a:cubicBezTo>
                    <a:cubicBezTo>
                      <a:pt x="1495" y="0"/>
                      <a:pt x="5305" y="0"/>
                      <a:pt x="9115" y="0"/>
                    </a:cubicBezTo>
                    <a:cubicBezTo>
                      <a:pt x="12925" y="0"/>
                      <a:pt x="20545" y="3810"/>
                      <a:pt x="16735" y="7620"/>
                    </a:cubicBezTo>
                    <a:cubicBezTo>
                      <a:pt x="16735" y="7620"/>
                      <a:pt x="12925" y="11430"/>
                      <a:pt x="9115" y="11430"/>
                    </a:cubicBezTo>
                    <a:close/>
                  </a:path>
                </a:pathLst>
              </a:custGeom>
              <a:solidFill>
                <a:srgbClr val="A8F08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22" name="Freeform: Shape 2121">
                <a:extLst>
                  <a:ext uri="{FF2B5EF4-FFF2-40B4-BE49-F238E27FC236}">
                    <a16:creationId xmlns:a16="http://schemas.microsoft.com/office/drawing/2014/main" id="{BE5FB490-D990-7768-3862-84F06A34055A}"/>
                  </a:ext>
                </a:extLst>
              </p:cNvPr>
              <p:cNvSpPr/>
              <p:nvPr/>
            </p:nvSpPr>
            <p:spPr>
              <a:xfrm>
                <a:off x="2202180" y="5035241"/>
                <a:ext cx="19050" cy="13008"/>
              </a:xfrm>
              <a:custGeom>
                <a:avLst/>
                <a:gdLst>
                  <a:gd name="connsiteX0" fmla="*/ 7620 w 19050"/>
                  <a:gd name="connsiteY0" fmla="*/ 13008 h 13008"/>
                  <a:gd name="connsiteX1" fmla="*/ 0 w 19050"/>
                  <a:gd name="connsiteY1" fmla="*/ 5388 h 13008"/>
                  <a:gd name="connsiteX2" fmla="*/ 7620 w 19050"/>
                  <a:gd name="connsiteY2" fmla="*/ 1578 h 13008"/>
                  <a:gd name="connsiteX3" fmla="*/ 19050 w 19050"/>
                  <a:gd name="connsiteY3" fmla="*/ 9198 h 13008"/>
                  <a:gd name="connsiteX4" fmla="*/ 7620 w 19050"/>
                  <a:gd name="connsiteY4" fmla="*/ 13008 h 13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3008">
                    <a:moveTo>
                      <a:pt x="7620" y="13008"/>
                    </a:moveTo>
                    <a:cubicBezTo>
                      <a:pt x="3810" y="13008"/>
                      <a:pt x="0" y="9198"/>
                      <a:pt x="0" y="5388"/>
                    </a:cubicBezTo>
                    <a:cubicBezTo>
                      <a:pt x="0" y="1578"/>
                      <a:pt x="3810" y="-2232"/>
                      <a:pt x="7620" y="1578"/>
                    </a:cubicBezTo>
                    <a:cubicBezTo>
                      <a:pt x="11430" y="1578"/>
                      <a:pt x="19050" y="5388"/>
                      <a:pt x="19050" y="9198"/>
                    </a:cubicBezTo>
                    <a:cubicBezTo>
                      <a:pt x="15240" y="13008"/>
                      <a:pt x="11430" y="13008"/>
                      <a:pt x="7620" y="13008"/>
                    </a:cubicBezTo>
                    <a:close/>
                  </a:path>
                </a:pathLst>
              </a:custGeom>
              <a:solidFill>
                <a:srgbClr val="A1EF8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23" name="Freeform: Shape 2122">
                <a:extLst>
                  <a:ext uri="{FF2B5EF4-FFF2-40B4-BE49-F238E27FC236}">
                    <a16:creationId xmlns:a16="http://schemas.microsoft.com/office/drawing/2014/main" id="{3B0E918D-21D9-3463-74DE-0CA85FD623F8}"/>
                  </a:ext>
                </a:extLst>
              </p:cNvPr>
              <p:cNvSpPr/>
              <p:nvPr/>
            </p:nvSpPr>
            <p:spPr>
              <a:xfrm>
                <a:off x="5927347" y="4823459"/>
                <a:ext cx="20063" cy="15240"/>
              </a:xfrm>
              <a:custGeom>
                <a:avLst/>
                <a:gdLst>
                  <a:gd name="connsiteX0" fmla="*/ 12443 w 20063"/>
                  <a:gd name="connsiteY0" fmla="*/ 0 h 15240"/>
                  <a:gd name="connsiteX1" fmla="*/ 20064 w 20063"/>
                  <a:gd name="connsiteY1" fmla="*/ 7620 h 15240"/>
                  <a:gd name="connsiteX2" fmla="*/ 8633 w 20063"/>
                  <a:gd name="connsiteY2" fmla="*/ 15240 h 15240"/>
                  <a:gd name="connsiteX3" fmla="*/ 1014 w 20063"/>
                  <a:gd name="connsiteY3" fmla="*/ 11430 h 15240"/>
                  <a:gd name="connsiteX4" fmla="*/ 12443 w 20063"/>
                  <a:gd name="connsiteY4" fmla="*/ 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63" h="15240">
                    <a:moveTo>
                      <a:pt x="12443" y="0"/>
                    </a:moveTo>
                    <a:cubicBezTo>
                      <a:pt x="16253" y="0"/>
                      <a:pt x="20064" y="0"/>
                      <a:pt x="20064" y="7620"/>
                    </a:cubicBezTo>
                    <a:cubicBezTo>
                      <a:pt x="20064" y="11430"/>
                      <a:pt x="12443" y="15240"/>
                      <a:pt x="8633" y="15240"/>
                    </a:cubicBezTo>
                    <a:cubicBezTo>
                      <a:pt x="4823" y="15240"/>
                      <a:pt x="1014" y="15240"/>
                      <a:pt x="1014" y="11430"/>
                    </a:cubicBezTo>
                    <a:cubicBezTo>
                      <a:pt x="-2797" y="0"/>
                      <a:pt x="4823" y="0"/>
                      <a:pt x="12443" y="0"/>
                    </a:cubicBezTo>
                    <a:close/>
                  </a:path>
                </a:pathLst>
              </a:custGeom>
              <a:solidFill>
                <a:srgbClr val="BAF3A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24" name="Freeform: Shape 2123">
                <a:extLst>
                  <a:ext uri="{FF2B5EF4-FFF2-40B4-BE49-F238E27FC236}">
                    <a16:creationId xmlns:a16="http://schemas.microsoft.com/office/drawing/2014/main" id="{90B1E76F-5E09-3004-ADAC-73F0756426FD}"/>
                  </a:ext>
                </a:extLst>
              </p:cNvPr>
              <p:cNvSpPr/>
              <p:nvPr/>
            </p:nvSpPr>
            <p:spPr>
              <a:xfrm>
                <a:off x="4743451" y="4751069"/>
                <a:ext cx="22859" cy="11430"/>
              </a:xfrm>
              <a:custGeom>
                <a:avLst/>
                <a:gdLst>
                  <a:gd name="connsiteX0" fmla="*/ 11430 w 22859"/>
                  <a:gd name="connsiteY0" fmla="*/ 0 h 11430"/>
                  <a:gd name="connsiteX1" fmla="*/ 22860 w 22859"/>
                  <a:gd name="connsiteY1" fmla="*/ 7620 h 11430"/>
                  <a:gd name="connsiteX2" fmla="*/ 15240 w 22859"/>
                  <a:gd name="connsiteY2" fmla="*/ 11430 h 11430"/>
                  <a:gd name="connsiteX3" fmla="*/ 0 w 22859"/>
                  <a:gd name="connsiteY3" fmla="*/ 0 h 11430"/>
                  <a:gd name="connsiteX4" fmla="*/ 11430 w 22859"/>
                  <a:gd name="connsiteY4" fmla="*/ 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11430">
                    <a:moveTo>
                      <a:pt x="11430" y="0"/>
                    </a:moveTo>
                    <a:cubicBezTo>
                      <a:pt x="19050" y="0"/>
                      <a:pt x="22860" y="0"/>
                      <a:pt x="22860" y="7620"/>
                    </a:cubicBezTo>
                    <a:cubicBezTo>
                      <a:pt x="22860" y="11430"/>
                      <a:pt x="19050" y="11430"/>
                      <a:pt x="15240" y="11430"/>
                    </a:cubicBezTo>
                    <a:cubicBezTo>
                      <a:pt x="7620" y="11430"/>
                      <a:pt x="0" y="7620"/>
                      <a:pt x="0" y="0"/>
                    </a:cubicBezTo>
                    <a:cubicBezTo>
                      <a:pt x="3810" y="0"/>
                      <a:pt x="7620" y="0"/>
                      <a:pt x="11430" y="0"/>
                    </a:cubicBezTo>
                    <a:close/>
                  </a:path>
                </a:pathLst>
              </a:custGeom>
              <a:solidFill>
                <a:srgbClr val="BBF3A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25" name="Freeform: Shape 2124">
                <a:extLst>
                  <a:ext uri="{FF2B5EF4-FFF2-40B4-BE49-F238E27FC236}">
                    <a16:creationId xmlns:a16="http://schemas.microsoft.com/office/drawing/2014/main" id="{4282542F-732B-9EEB-4E26-1184E5CD1AAB}"/>
                  </a:ext>
                </a:extLst>
              </p:cNvPr>
              <p:cNvSpPr/>
              <p:nvPr/>
            </p:nvSpPr>
            <p:spPr>
              <a:xfrm>
                <a:off x="4316731" y="4423409"/>
                <a:ext cx="19050" cy="15240"/>
              </a:xfrm>
              <a:custGeom>
                <a:avLst/>
                <a:gdLst>
                  <a:gd name="connsiteX0" fmla="*/ 0 w 19050"/>
                  <a:gd name="connsiteY0" fmla="*/ 7620 h 15240"/>
                  <a:gd name="connsiteX1" fmla="*/ 7620 w 19050"/>
                  <a:gd name="connsiteY1" fmla="*/ 0 h 15240"/>
                  <a:gd name="connsiteX2" fmla="*/ 19050 w 19050"/>
                  <a:gd name="connsiteY2" fmla="*/ 7620 h 15240"/>
                  <a:gd name="connsiteX3" fmla="*/ 11430 w 19050"/>
                  <a:gd name="connsiteY3" fmla="*/ 15240 h 15240"/>
                  <a:gd name="connsiteX4" fmla="*/ 0 w 19050"/>
                  <a:gd name="connsiteY4" fmla="*/ 762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5240">
                    <a:moveTo>
                      <a:pt x="0" y="7620"/>
                    </a:moveTo>
                    <a:cubicBezTo>
                      <a:pt x="0" y="3810"/>
                      <a:pt x="3810" y="0"/>
                      <a:pt x="7620" y="0"/>
                    </a:cubicBezTo>
                    <a:cubicBezTo>
                      <a:pt x="11430" y="0"/>
                      <a:pt x="19050" y="0"/>
                      <a:pt x="19050" y="7620"/>
                    </a:cubicBezTo>
                    <a:cubicBezTo>
                      <a:pt x="19050" y="11430"/>
                      <a:pt x="15240" y="15240"/>
                      <a:pt x="11430" y="15240"/>
                    </a:cubicBezTo>
                    <a:cubicBezTo>
                      <a:pt x="7620" y="15240"/>
                      <a:pt x="0" y="11430"/>
                      <a:pt x="0" y="7620"/>
                    </a:cubicBezTo>
                    <a:close/>
                  </a:path>
                </a:pathLst>
              </a:custGeom>
              <a:solidFill>
                <a:srgbClr val="B6F29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26" name="Freeform: Shape 2125">
                <a:extLst>
                  <a:ext uri="{FF2B5EF4-FFF2-40B4-BE49-F238E27FC236}">
                    <a16:creationId xmlns:a16="http://schemas.microsoft.com/office/drawing/2014/main" id="{294F470A-AE08-A545-ED0C-04ECBC0C6FCD}"/>
                  </a:ext>
                </a:extLst>
              </p:cNvPr>
              <p:cNvSpPr/>
              <p:nvPr/>
            </p:nvSpPr>
            <p:spPr>
              <a:xfrm>
                <a:off x="5661661" y="5688330"/>
                <a:ext cx="20088" cy="11430"/>
              </a:xfrm>
              <a:custGeom>
                <a:avLst/>
                <a:gdLst>
                  <a:gd name="connsiteX0" fmla="*/ 11430 w 20088"/>
                  <a:gd name="connsiteY0" fmla="*/ 0 h 11430"/>
                  <a:gd name="connsiteX1" fmla="*/ 19050 w 20088"/>
                  <a:gd name="connsiteY1" fmla="*/ 7620 h 11430"/>
                  <a:gd name="connsiteX2" fmla="*/ 7620 w 20088"/>
                  <a:gd name="connsiteY2" fmla="*/ 11430 h 11430"/>
                  <a:gd name="connsiteX3" fmla="*/ 0 w 20088"/>
                  <a:gd name="connsiteY3" fmla="*/ 7620 h 11430"/>
                  <a:gd name="connsiteX4" fmla="*/ 11430 w 20088"/>
                  <a:gd name="connsiteY4" fmla="*/ 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88" h="11430">
                    <a:moveTo>
                      <a:pt x="11430" y="0"/>
                    </a:moveTo>
                    <a:cubicBezTo>
                      <a:pt x="15240" y="0"/>
                      <a:pt x="22860" y="3810"/>
                      <a:pt x="19050" y="7620"/>
                    </a:cubicBezTo>
                    <a:cubicBezTo>
                      <a:pt x="19050" y="11430"/>
                      <a:pt x="11430" y="11430"/>
                      <a:pt x="7620" y="11430"/>
                    </a:cubicBezTo>
                    <a:cubicBezTo>
                      <a:pt x="3810" y="11430"/>
                      <a:pt x="0" y="11430"/>
                      <a:pt x="0" y="7620"/>
                    </a:cubicBezTo>
                    <a:cubicBezTo>
                      <a:pt x="3810" y="3810"/>
                      <a:pt x="3810" y="0"/>
                      <a:pt x="11430" y="0"/>
                    </a:cubicBezTo>
                    <a:close/>
                  </a:path>
                </a:pathLst>
              </a:custGeom>
              <a:solidFill>
                <a:srgbClr val="BAF3A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27" name="Freeform: Shape 2126">
                <a:extLst>
                  <a:ext uri="{FF2B5EF4-FFF2-40B4-BE49-F238E27FC236}">
                    <a16:creationId xmlns:a16="http://schemas.microsoft.com/office/drawing/2014/main" id="{350F1AC6-5742-970B-D6EC-969E150688E8}"/>
                  </a:ext>
                </a:extLst>
              </p:cNvPr>
              <p:cNvSpPr/>
              <p:nvPr/>
            </p:nvSpPr>
            <p:spPr>
              <a:xfrm>
                <a:off x="5494020" y="5170169"/>
                <a:ext cx="16734" cy="15240"/>
              </a:xfrm>
              <a:custGeom>
                <a:avLst/>
                <a:gdLst>
                  <a:gd name="connsiteX0" fmla="*/ 0 w 16734"/>
                  <a:gd name="connsiteY0" fmla="*/ 7620 h 15240"/>
                  <a:gd name="connsiteX1" fmla="*/ 7620 w 16734"/>
                  <a:gd name="connsiteY1" fmla="*/ 0 h 15240"/>
                  <a:gd name="connsiteX2" fmla="*/ 15240 w 16734"/>
                  <a:gd name="connsiteY2" fmla="*/ 11430 h 15240"/>
                  <a:gd name="connsiteX3" fmla="*/ 7620 w 16734"/>
                  <a:gd name="connsiteY3" fmla="*/ 15240 h 15240"/>
                  <a:gd name="connsiteX4" fmla="*/ 0 w 16734"/>
                  <a:gd name="connsiteY4" fmla="*/ 762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34" h="15240">
                    <a:moveTo>
                      <a:pt x="0" y="7620"/>
                    </a:moveTo>
                    <a:cubicBezTo>
                      <a:pt x="0" y="3810"/>
                      <a:pt x="3810" y="0"/>
                      <a:pt x="7620" y="0"/>
                    </a:cubicBezTo>
                    <a:cubicBezTo>
                      <a:pt x="15240" y="0"/>
                      <a:pt x="19050" y="3810"/>
                      <a:pt x="15240" y="11430"/>
                    </a:cubicBezTo>
                    <a:cubicBezTo>
                      <a:pt x="15240" y="15240"/>
                      <a:pt x="11430" y="15240"/>
                      <a:pt x="7620" y="15240"/>
                    </a:cubicBezTo>
                    <a:cubicBezTo>
                      <a:pt x="3810" y="15240"/>
                      <a:pt x="0" y="11430"/>
                      <a:pt x="0" y="7620"/>
                    </a:cubicBezTo>
                    <a:close/>
                  </a:path>
                </a:pathLst>
              </a:custGeom>
              <a:solidFill>
                <a:srgbClr val="BAF3A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28" name="Freeform: Shape 2127">
                <a:extLst>
                  <a:ext uri="{FF2B5EF4-FFF2-40B4-BE49-F238E27FC236}">
                    <a16:creationId xmlns:a16="http://schemas.microsoft.com/office/drawing/2014/main" id="{C2992EB5-90EC-EB0C-BA18-A70A15F82F20}"/>
                  </a:ext>
                </a:extLst>
              </p:cNvPr>
              <p:cNvSpPr/>
              <p:nvPr/>
            </p:nvSpPr>
            <p:spPr>
              <a:xfrm>
                <a:off x="4594860" y="5074919"/>
                <a:ext cx="22859" cy="11430"/>
              </a:xfrm>
              <a:custGeom>
                <a:avLst/>
                <a:gdLst>
                  <a:gd name="connsiteX0" fmla="*/ 0 w 22859"/>
                  <a:gd name="connsiteY0" fmla="*/ 7620 h 11430"/>
                  <a:gd name="connsiteX1" fmla="*/ 11430 w 22859"/>
                  <a:gd name="connsiteY1" fmla="*/ 0 h 11430"/>
                  <a:gd name="connsiteX2" fmla="*/ 22860 w 22859"/>
                  <a:gd name="connsiteY2" fmla="*/ 3810 h 11430"/>
                  <a:gd name="connsiteX3" fmla="*/ 15240 w 22859"/>
                  <a:gd name="connsiteY3" fmla="*/ 11430 h 11430"/>
                  <a:gd name="connsiteX4" fmla="*/ 0 w 22859"/>
                  <a:gd name="connsiteY4" fmla="*/ 762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11430">
                    <a:moveTo>
                      <a:pt x="0" y="7620"/>
                    </a:moveTo>
                    <a:cubicBezTo>
                      <a:pt x="0" y="3810"/>
                      <a:pt x="3810" y="0"/>
                      <a:pt x="11430" y="0"/>
                    </a:cubicBezTo>
                    <a:cubicBezTo>
                      <a:pt x="15240" y="0"/>
                      <a:pt x="22860" y="0"/>
                      <a:pt x="22860" y="3810"/>
                    </a:cubicBezTo>
                    <a:cubicBezTo>
                      <a:pt x="22860" y="7620"/>
                      <a:pt x="19050" y="11430"/>
                      <a:pt x="15240" y="11430"/>
                    </a:cubicBezTo>
                    <a:cubicBezTo>
                      <a:pt x="7620" y="11430"/>
                      <a:pt x="0" y="11430"/>
                      <a:pt x="0" y="7620"/>
                    </a:cubicBezTo>
                    <a:close/>
                  </a:path>
                </a:pathLst>
              </a:custGeom>
              <a:solidFill>
                <a:srgbClr val="97ED7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29" name="Freeform: Shape 2128">
                <a:extLst>
                  <a:ext uri="{FF2B5EF4-FFF2-40B4-BE49-F238E27FC236}">
                    <a16:creationId xmlns:a16="http://schemas.microsoft.com/office/drawing/2014/main" id="{CE199972-ECA7-EA1D-A816-9EDB2978D908}"/>
                  </a:ext>
                </a:extLst>
              </p:cNvPr>
              <p:cNvSpPr/>
              <p:nvPr/>
            </p:nvSpPr>
            <p:spPr>
              <a:xfrm>
                <a:off x="5901690" y="5013960"/>
                <a:ext cx="19050" cy="15239"/>
              </a:xfrm>
              <a:custGeom>
                <a:avLst/>
                <a:gdLst>
                  <a:gd name="connsiteX0" fmla="*/ 0 w 19050"/>
                  <a:gd name="connsiteY0" fmla="*/ 7620 h 15239"/>
                  <a:gd name="connsiteX1" fmla="*/ 7620 w 19050"/>
                  <a:gd name="connsiteY1" fmla="*/ 0 h 15239"/>
                  <a:gd name="connsiteX2" fmla="*/ 19050 w 19050"/>
                  <a:gd name="connsiteY2" fmla="*/ 11430 h 15239"/>
                  <a:gd name="connsiteX3" fmla="*/ 11430 w 19050"/>
                  <a:gd name="connsiteY3" fmla="*/ 15240 h 15239"/>
                  <a:gd name="connsiteX4" fmla="*/ 0 w 19050"/>
                  <a:gd name="connsiteY4" fmla="*/ 762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5239">
                    <a:moveTo>
                      <a:pt x="0" y="7620"/>
                    </a:moveTo>
                    <a:cubicBezTo>
                      <a:pt x="0" y="3810"/>
                      <a:pt x="3810" y="0"/>
                      <a:pt x="7620" y="0"/>
                    </a:cubicBezTo>
                    <a:cubicBezTo>
                      <a:pt x="15240" y="0"/>
                      <a:pt x="19050" y="3810"/>
                      <a:pt x="19050" y="11430"/>
                    </a:cubicBezTo>
                    <a:cubicBezTo>
                      <a:pt x="19050" y="15240"/>
                      <a:pt x="15240" y="15240"/>
                      <a:pt x="11430" y="15240"/>
                    </a:cubicBezTo>
                    <a:cubicBezTo>
                      <a:pt x="3810" y="15240"/>
                      <a:pt x="0" y="11430"/>
                      <a:pt x="0" y="7620"/>
                    </a:cubicBezTo>
                    <a:close/>
                  </a:path>
                </a:pathLst>
              </a:custGeom>
              <a:solidFill>
                <a:srgbClr val="CFF7C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30" name="Freeform: Shape 2129">
                <a:extLst>
                  <a:ext uri="{FF2B5EF4-FFF2-40B4-BE49-F238E27FC236}">
                    <a16:creationId xmlns:a16="http://schemas.microsoft.com/office/drawing/2014/main" id="{94C076A5-8848-14EF-DF8F-99898946771D}"/>
                  </a:ext>
                </a:extLst>
              </p:cNvPr>
              <p:cNvSpPr/>
              <p:nvPr/>
            </p:nvSpPr>
            <p:spPr>
              <a:xfrm>
                <a:off x="6960870" y="4655819"/>
                <a:ext cx="22860" cy="13008"/>
              </a:xfrm>
              <a:custGeom>
                <a:avLst/>
                <a:gdLst>
                  <a:gd name="connsiteX0" fmla="*/ 0 w 22860"/>
                  <a:gd name="connsiteY0" fmla="*/ 7620 h 13008"/>
                  <a:gd name="connsiteX1" fmla="*/ 15240 w 22860"/>
                  <a:gd name="connsiteY1" fmla="*/ 0 h 13008"/>
                  <a:gd name="connsiteX2" fmla="*/ 22860 w 22860"/>
                  <a:gd name="connsiteY2" fmla="*/ 7620 h 13008"/>
                  <a:gd name="connsiteX3" fmla="*/ 11430 w 22860"/>
                  <a:gd name="connsiteY3" fmla="*/ 11430 h 13008"/>
                  <a:gd name="connsiteX4" fmla="*/ 0 w 22860"/>
                  <a:gd name="connsiteY4" fmla="*/ 7620 h 13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13008">
                    <a:moveTo>
                      <a:pt x="0" y="7620"/>
                    </a:moveTo>
                    <a:cubicBezTo>
                      <a:pt x="3810" y="0"/>
                      <a:pt x="7620" y="0"/>
                      <a:pt x="15240" y="0"/>
                    </a:cubicBezTo>
                    <a:cubicBezTo>
                      <a:pt x="19050" y="0"/>
                      <a:pt x="22860" y="3810"/>
                      <a:pt x="22860" y="7620"/>
                    </a:cubicBezTo>
                    <a:cubicBezTo>
                      <a:pt x="22860" y="11430"/>
                      <a:pt x="15240" y="15240"/>
                      <a:pt x="11430" y="11430"/>
                    </a:cubicBezTo>
                    <a:cubicBezTo>
                      <a:pt x="3810" y="11430"/>
                      <a:pt x="0" y="11430"/>
                      <a:pt x="0" y="7620"/>
                    </a:cubicBezTo>
                    <a:close/>
                  </a:path>
                </a:pathLst>
              </a:custGeom>
              <a:solidFill>
                <a:srgbClr val="CDF6B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31" name="Freeform: Shape 2130">
                <a:extLst>
                  <a:ext uri="{FF2B5EF4-FFF2-40B4-BE49-F238E27FC236}">
                    <a16:creationId xmlns:a16="http://schemas.microsoft.com/office/drawing/2014/main" id="{A4425F03-ECF9-3C40-3CD9-43D5BFC69C55}"/>
                  </a:ext>
                </a:extLst>
              </p:cNvPr>
              <p:cNvSpPr/>
              <p:nvPr/>
            </p:nvSpPr>
            <p:spPr>
              <a:xfrm>
                <a:off x="6518911" y="4655819"/>
                <a:ext cx="19050" cy="15240"/>
              </a:xfrm>
              <a:custGeom>
                <a:avLst/>
                <a:gdLst>
                  <a:gd name="connsiteX0" fmla="*/ 11430 w 19050"/>
                  <a:gd name="connsiteY0" fmla="*/ 0 h 15240"/>
                  <a:gd name="connsiteX1" fmla="*/ 19050 w 19050"/>
                  <a:gd name="connsiteY1" fmla="*/ 7620 h 15240"/>
                  <a:gd name="connsiteX2" fmla="*/ 7620 w 19050"/>
                  <a:gd name="connsiteY2" fmla="*/ 15240 h 15240"/>
                  <a:gd name="connsiteX3" fmla="*/ 0 w 19050"/>
                  <a:gd name="connsiteY3" fmla="*/ 11430 h 15240"/>
                  <a:gd name="connsiteX4" fmla="*/ 11430 w 19050"/>
                  <a:gd name="connsiteY4" fmla="*/ 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5240">
                    <a:moveTo>
                      <a:pt x="11430" y="0"/>
                    </a:moveTo>
                    <a:cubicBezTo>
                      <a:pt x="15240" y="0"/>
                      <a:pt x="19050" y="3810"/>
                      <a:pt x="19050" y="7620"/>
                    </a:cubicBezTo>
                    <a:cubicBezTo>
                      <a:pt x="19050" y="15240"/>
                      <a:pt x="11430" y="15240"/>
                      <a:pt x="7620" y="15240"/>
                    </a:cubicBezTo>
                    <a:cubicBezTo>
                      <a:pt x="3810" y="15240"/>
                      <a:pt x="0" y="11430"/>
                      <a:pt x="0" y="11430"/>
                    </a:cubicBezTo>
                    <a:cubicBezTo>
                      <a:pt x="3810" y="0"/>
                      <a:pt x="7620" y="0"/>
                      <a:pt x="11430" y="0"/>
                    </a:cubicBezTo>
                    <a:close/>
                  </a:path>
                </a:pathLst>
              </a:custGeom>
              <a:solidFill>
                <a:srgbClr val="BAF3A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32" name="Freeform: Shape 2131">
                <a:extLst>
                  <a:ext uri="{FF2B5EF4-FFF2-40B4-BE49-F238E27FC236}">
                    <a16:creationId xmlns:a16="http://schemas.microsoft.com/office/drawing/2014/main" id="{CE7E8C32-1E91-BC20-D3F4-0CE00247AAA3}"/>
                  </a:ext>
                </a:extLst>
              </p:cNvPr>
              <p:cNvSpPr/>
              <p:nvPr/>
            </p:nvSpPr>
            <p:spPr>
              <a:xfrm>
                <a:off x="4972051" y="6134100"/>
                <a:ext cx="19050" cy="15239"/>
              </a:xfrm>
              <a:custGeom>
                <a:avLst/>
                <a:gdLst>
                  <a:gd name="connsiteX0" fmla="*/ 11430 w 19050"/>
                  <a:gd name="connsiteY0" fmla="*/ 15240 h 15239"/>
                  <a:gd name="connsiteX1" fmla="*/ 0 w 19050"/>
                  <a:gd name="connsiteY1" fmla="*/ 7620 h 15239"/>
                  <a:gd name="connsiteX2" fmla="*/ 11430 w 19050"/>
                  <a:gd name="connsiteY2" fmla="*/ 0 h 15239"/>
                  <a:gd name="connsiteX3" fmla="*/ 19050 w 19050"/>
                  <a:gd name="connsiteY3" fmla="*/ 7620 h 15239"/>
                  <a:gd name="connsiteX4" fmla="*/ 11430 w 19050"/>
                  <a:gd name="connsiteY4" fmla="*/ 1524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5239">
                    <a:moveTo>
                      <a:pt x="11430" y="15240"/>
                    </a:moveTo>
                    <a:cubicBezTo>
                      <a:pt x="7620" y="15240"/>
                      <a:pt x="0" y="11430"/>
                      <a:pt x="0" y="7620"/>
                    </a:cubicBezTo>
                    <a:cubicBezTo>
                      <a:pt x="0" y="3810"/>
                      <a:pt x="3810" y="0"/>
                      <a:pt x="11430" y="0"/>
                    </a:cubicBezTo>
                    <a:cubicBezTo>
                      <a:pt x="15240" y="0"/>
                      <a:pt x="19050" y="3810"/>
                      <a:pt x="19050" y="7620"/>
                    </a:cubicBezTo>
                    <a:cubicBezTo>
                      <a:pt x="19050" y="15240"/>
                      <a:pt x="15240" y="15240"/>
                      <a:pt x="11430" y="15240"/>
                    </a:cubicBezTo>
                    <a:close/>
                  </a:path>
                </a:pathLst>
              </a:custGeom>
              <a:solidFill>
                <a:srgbClr val="B5F29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33" name="Freeform: Shape 2132">
                <a:extLst>
                  <a:ext uri="{FF2B5EF4-FFF2-40B4-BE49-F238E27FC236}">
                    <a16:creationId xmlns:a16="http://schemas.microsoft.com/office/drawing/2014/main" id="{FDA57E89-9B7C-2A66-DA06-ADD488D1B016}"/>
                  </a:ext>
                </a:extLst>
              </p:cNvPr>
              <p:cNvSpPr/>
              <p:nvPr/>
            </p:nvSpPr>
            <p:spPr>
              <a:xfrm>
                <a:off x="3639872" y="5253989"/>
                <a:ext cx="14931" cy="15240"/>
              </a:xfrm>
              <a:custGeom>
                <a:avLst/>
                <a:gdLst>
                  <a:gd name="connsiteX0" fmla="*/ 2488 w 14931"/>
                  <a:gd name="connsiteY0" fmla="*/ 0 h 15240"/>
                  <a:gd name="connsiteX1" fmla="*/ 13918 w 14931"/>
                  <a:gd name="connsiteY1" fmla="*/ 11430 h 15240"/>
                  <a:gd name="connsiteX2" fmla="*/ 6298 w 14931"/>
                  <a:gd name="connsiteY2" fmla="*/ 15240 h 15240"/>
                  <a:gd name="connsiteX3" fmla="*/ 2488 w 14931"/>
                  <a:gd name="connsiteY3" fmla="*/ 0 h 15240"/>
                  <a:gd name="connsiteX4" fmla="*/ 2488 w 14931"/>
                  <a:gd name="connsiteY4" fmla="*/ 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1" h="15240">
                    <a:moveTo>
                      <a:pt x="2488" y="0"/>
                    </a:moveTo>
                    <a:cubicBezTo>
                      <a:pt x="10108" y="0"/>
                      <a:pt x="17728" y="3810"/>
                      <a:pt x="13918" y="11430"/>
                    </a:cubicBezTo>
                    <a:cubicBezTo>
                      <a:pt x="13918" y="15240"/>
                      <a:pt x="10108" y="15240"/>
                      <a:pt x="6298" y="15240"/>
                    </a:cubicBezTo>
                    <a:cubicBezTo>
                      <a:pt x="-5132" y="11430"/>
                      <a:pt x="2488" y="3810"/>
                      <a:pt x="2488" y="0"/>
                    </a:cubicBezTo>
                    <a:lnTo>
                      <a:pt x="2488" y="0"/>
                    </a:lnTo>
                    <a:close/>
                  </a:path>
                </a:pathLst>
              </a:custGeom>
              <a:solidFill>
                <a:srgbClr val="B6F2A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34" name="Freeform: Shape 2133">
                <a:extLst>
                  <a:ext uri="{FF2B5EF4-FFF2-40B4-BE49-F238E27FC236}">
                    <a16:creationId xmlns:a16="http://schemas.microsoft.com/office/drawing/2014/main" id="{49D5EA18-70FF-2C4C-0E1E-8F768047C4BF}"/>
                  </a:ext>
                </a:extLst>
              </p:cNvPr>
              <p:cNvSpPr/>
              <p:nvPr/>
            </p:nvSpPr>
            <p:spPr>
              <a:xfrm>
                <a:off x="8199120" y="4279582"/>
                <a:ext cx="30480" cy="6244"/>
              </a:xfrm>
              <a:custGeom>
                <a:avLst/>
                <a:gdLst>
                  <a:gd name="connsiteX0" fmla="*/ 0 w 30480"/>
                  <a:gd name="connsiteY0" fmla="*/ 2857 h 6244"/>
                  <a:gd name="connsiteX1" fmla="*/ 30480 w 30480"/>
                  <a:gd name="connsiteY1" fmla="*/ 2857 h 6244"/>
                  <a:gd name="connsiteX2" fmla="*/ 0 w 30480"/>
                  <a:gd name="connsiteY2" fmla="*/ 2857 h 6244"/>
                </a:gdLst>
                <a:ahLst/>
                <a:cxnLst>
                  <a:cxn ang="0">
                    <a:pos x="connsiteX0" y="connsiteY0"/>
                  </a:cxn>
                  <a:cxn ang="0">
                    <a:pos x="connsiteX1" y="connsiteY1"/>
                  </a:cxn>
                  <a:cxn ang="0">
                    <a:pos x="connsiteX2" y="connsiteY2"/>
                  </a:cxn>
                </a:cxnLst>
                <a:rect l="l" t="t" r="r" b="b"/>
                <a:pathLst>
                  <a:path w="30480" h="6244">
                    <a:moveTo>
                      <a:pt x="0" y="2857"/>
                    </a:moveTo>
                    <a:cubicBezTo>
                      <a:pt x="7620" y="-952"/>
                      <a:pt x="19050" y="-952"/>
                      <a:pt x="30480" y="2857"/>
                    </a:cubicBezTo>
                    <a:cubicBezTo>
                      <a:pt x="19050" y="10477"/>
                      <a:pt x="7620" y="2857"/>
                      <a:pt x="0" y="2857"/>
                    </a:cubicBezTo>
                    <a:close/>
                  </a:path>
                </a:pathLst>
              </a:custGeom>
              <a:solidFill>
                <a:srgbClr val="BAF3A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35" name="Freeform: Shape 2134">
                <a:extLst>
                  <a:ext uri="{FF2B5EF4-FFF2-40B4-BE49-F238E27FC236}">
                    <a16:creationId xmlns:a16="http://schemas.microsoft.com/office/drawing/2014/main" id="{343F0A69-BFBA-4A12-4E35-4BD09674C424}"/>
                  </a:ext>
                </a:extLst>
              </p:cNvPr>
              <p:cNvSpPr/>
              <p:nvPr/>
            </p:nvSpPr>
            <p:spPr>
              <a:xfrm>
                <a:off x="6709411" y="4659630"/>
                <a:ext cx="15239" cy="13007"/>
              </a:xfrm>
              <a:custGeom>
                <a:avLst/>
                <a:gdLst>
                  <a:gd name="connsiteX0" fmla="*/ 0 w 15239"/>
                  <a:gd name="connsiteY0" fmla="*/ 7620 h 13007"/>
                  <a:gd name="connsiteX1" fmla="*/ 7620 w 15239"/>
                  <a:gd name="connsiteY1" fmla="*/ 0 h 13007"/>
                  <a:gd name="connsiteX2" fmla="*/ 15240 w 15239"/>
                  <a:gd name="connsiteY2" fmla="*/ 7620 h 13007"/>
                  <a:gd name="connsiteX3" fmla="*/ 3810 w 15239"/>
                  <a:gd name="connsiteY3" fmla="*/ 11430 h 13007"/>
                  <a:gd name="connsiteX4" fmla="*/ 0 w 15239"/>
                  <a:gd name="connsiteY4" fmla="*/ 7620 h 13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3007">
                    <a:moveTo>
                      <a:pt x="0" y="7620"/>
                    </a:moveTo>
                    <a:cubicBezTo>
                      <a:pt x="0" y="3810"/>
                      <a:pt x="3810" y="0"/>
                      <a:pt x="7620" y="0"/>
                    </a:cubicBezTo>
                    <a:cubicBezTo>
                      <a:pt x="11430" y="0"/>
                      <a:pt x="15240" y="3810"/>
                      <a:pt x="15240" y="7620"/>
                    </a:cubicBezTo>
                    <a:cubicBezTo>
                      <a:pt x="15240" y="11430"/>
                      <a:pt x="11430" y="15240"/>
                      <a:pt x="3810" y="11430"/>
                    </a:cubicBezTo>
                    <a:cubicBezTo>
                      <a:pt x="0" y="15240"/>
                      <a:pt x="0" y="11430"/>
                      <a:pt x="0" y="7620"/>
                    </a:cubicBezTo>
                    <a:close/>
                  </a:path>
                </a:pathLst>
              </a:custGeom>
              <a:solidFill>
                <a:srgbClr val="ADF19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36" name="Freeform: Shape 2135">
                <a:extLst>
                  <a:ext uri="{FF2B5EF4-FFF2-40B4-BE49-F238E27FC236}">
                    <a16:creationId xmlns:a16="http://schemas.microsoft.com/office/drawing/2014/main" id="{B07EFCCA-DBA4-DFB6-DB20-D4C7A31BA849}"/>
                  </a:ext>
                </a:extLst>
              </p:cNvPr>
              <p:cNvSpPr/>
              <p:nvPr/>
            </p:nvSpPr>
            <p:spPr>
              <a:xfrm>
                <a:off x="3825241" y="5143500"/>
                <a:ext cx="19050" cy="11430"/>
              </a:xfrm>
              <a:custGeom>
                <a:avLst/>
                <a:gdLst>
                  <a:gd name="connsiteX0" fmla="*/ 0 w 19050"/>
                  <a:gd name="connsiteY0" fmla="*/ 3810 h 11430"/>
                  <a:gd name="connsiteX1" fmla="*/ 7620 w 19050"/>
                  <a:gd name="connsiteY1" fmla="*/ 0 h 11430"/>
                  <a:gd name="connsiteX2" fmla="*/ 19050 w 19050"/>
                  <a:gd name="connsiteY2" fmla="*/ 7620 h 11430"/>
                  <a:gd name="connsiteX3" fmla="*/ 15240 w 19050"/>
                  <a:gd name="connsiteY3" fmla="*/ 11430 h 11430"/>
                  <a:gd name="connsiteX4" fmla="*/ 0 w 19050"/>
                  <a:gd name="connsiteY4" fmla="*/ 381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1430">
                    <a:moveTo>
                      <a:pt x="0" y="3810"/>
                    </a:moveTo>
                    <a:cubicBezTo>
                      <a:pt x="0" y="0"/>
                      <a:pt x="3810" y="0"/>
                      <a:pt x="7620" y="0"/>
                    </a:cubicBezTo>
                    <a:cubicBezTo>
                      <a:pt x="15240" y="0"/>
                      <a:pt x="19050" y="3810"/>
                      <a:pt x="19050" y="7620"/>
                    </a:cubicBezTo>
                    <a:cubicBezTo>
                      <a:pt x="19050" y="11430"/>
                      <a:pt x="15240" y="11430"/>
                      <a:pt x="15240" y="11430"/>
                    </a:cubicBezTo>
                    <a:cubicBezTo>
                      <a:pt x="7620" y="11430"/>
                      <a:pt x="3810" y="7620"/>
                      <a:pt x="0" y="3810"/>
                    </a:cubicBezTo>
                    <a:close/>
                  </a:path>
                </a:pathLst>
              </a:custGeom>
              <a:solidFill>
                <a:srgbClr val="A0EE8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37" name="Freeform: Shape 2136">
                <a:extLst>
                  <a:ext uri="{FF2B5EF4-FFF2-40B4-BE49-F238E27FC236}">
                    <a16:creationId xmlns:a16="http://schemas.microsoft.com/office/drawing/2014/main" id="{8A6F9647-CE94-FF38-C59D-13CEF3BE8D82}"/>
                  </a:ext>
                </a:extLst>
              </p:cNvPr>
              <p:cNvSpPr/>
              <p:nvPr/>
            </p:nvSpPr>
            <p:spPr>
              <a:xfrm>
                <a:off x="2548891" y="5646419"/>
                <a:ext cx="19050" cy="15240"/>
              </a:xfrm>
              <a:custGeom>
                <a:avLst/>
                <a:gdLst>
                  <a:gd name="connsiteX0" fmla="*/ 7620 w 19050"/>
                  <a:gd name="connsiteY0" fmla="*/ 15240 h 15240"/>
                  <a:gd name="connsiteX1" fmla="*/ 0 w 19050"/>
                  <a:gd name="connsiteY1" fmla="*/ 7620 h 15240"/>
                  <a:gd name="connsiteX2" fmla="*/ 11430 w 19050"/>
                  <a:gd name="connsiteY2" fmla="*/ 0 h 15240"/>
                  <a:gd name="connsiteX3" fmla="*/ 19050 w 19050"/>
                  <a:gd name="connsiteY3" fmla="*/ 3810 h 15240"/>
                  <a:gd name="connsiteX4" fmla="*/ 7620 w 19050"/>
                  <a:gd name="connsiteY4" fmla="*/ 1524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5240">
                    <a:moveTo>
                      <a:pt x="7620" y="15240"/>
                    </a:moveTo>
                    <a:cubicBezTo>
                      <a:pt x="3810" y="15240"/>
                      <a:pt x="0" y="11430"/>
                      <a:pt x="0" y="7620"/>
                    </a:cubicBezTo>
                    <a:cubicBezTo>
                      <a:pt x="0" y="3810"/>
                      <a:pt x="7620" y="0"/>
                      <a:pt x="11430" y="0"/>
                    </a:cubicBezTo>
                    <a:cubicBezTo>
                      <a:pt x="15240" y="0"/>
                      <a:pt x="19050" y="0"/>
                      <a:pt x="19050" y="3810"/>
                    </a:cubicBezTo>
                    <a:cubicBezTo>
                      <a:pt x="15240" y="15240"/>
                      <a:pt x="11430" y="15240"/>
                      <a:pt x="7620" y="15240"/>
                    </a:cubicBezTo>
                    <a:close/>
                  </a:path>
                </a:pathLst>
              </a:custGeom>
              <a:solidFill>
                <a:srgbClr val="9BED7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38" name="Freeform: Shape 2137">
                <a:extLst>
                  <a:ext uri="{FF2B5EF4-FFF2-40B4-BE49-F238E27FC236}">
                    <a16:creationId xmlns:a16="http://schemas.microsoft.com/office/drawing/2014/main" id="{0798ED70-5683-4E36-C656-1F827B3598B7}"/>
                  </a:ext>
                </a:extLst>
              </p:cNvPr>
              <p:cNvSpPr/>
              <p:nvPr/>
            </p:nvSpPr>
            <p:spPr>
              <a:xfrm>
                <a:off x="8410986" y="4389119"/>
                <a:ext cx="20544" cy="15240"/>
              </a:xfrm>
              <a:custGeom>
                <a:avLst/>
                <a:gdLst>
                  <a:gd name="connsiteX0" fmla="*/ 1495 w 20544"/>
                  <a:gd name="connsiteY0" fmla="*/ 3810 h 15240"/>
                  <a:gd name="connsiteX1" fmla="*/ 12925 w 20544"/>
                  <a:gd name="connsiteY1" fmla="*/ 0 h 15240"/>
                  <a:gd name="connsiteX2" fmla="*/ 20545 w 20544"/>
                  <a:gd name="connsiteY2" fmla="*/ 7620 h 15240"/>
                  <a:gd name="connsiteX3" fmla="*/ 9115 w 20544"/>
                  <a:gd name="connsiteY3" fmla="*/ 15240 h 15240"/>
                  <a:gd name="connsiteX4" fmla="*/ 1495 w 20544"/>
                  <a:gd name="connsiteY4" fmla="*/ 381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4" h="15240">
                    <a:moveTo>
                      <a:pt x="1495" y="3810"/>
                    </a:moveTo>
                    <a:cubicBezTo>
                      <a:pt x="1495" y="0"/>
                      <a:pt x="5304" y="0"/>
                      <a:pt x="12925" y="0"/>
                    </a:cubicBezTo>
                    <a:cubicBezTo>
                      <a:pt x="16735" y="0"/>
                      <a:pt x="20545" y="3810"/>
                      <a:pt x="20545" y="7620"/>
                    </a:cubicBezTo>
                    <a:cubicBezTo>
                      <a:pt x="20545" y="11430"/>
                      <a:pt x="16735" y="15240"/>
                      <a:pt x="9115" y="15240"/>
                    </a:cubicBezTo>
                    <a:cubicBezTo>
                      <a:pt x="1495" y="11430"/>
                      <a:pt x="-2315" y="11430"/>
                      <a:pt x="1495" y="3810"/>
                    </a:cubicBezTo>
                    <a:close/>
                  </a:path>
                </a:pathLst>
              </a:custGeom>
              <a:solidFill>
                <a:srgbClr val="A5EF8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39" name="Freeform: Shape 2138">
                <a:extLst>
                  <a:ext uri="{FF2B5EF4-FFF2-40B4-BE49-F238E27FC236}">
                    <a16:creationId xmlns:a16="http://schemas.microsoft.com/office/drawing/2014/main" id="{0DB367C9-8905-151C-329F-4C0196D8F73D}"/>
                  </a:ext>
                </a:extLst>
              </p:cNvPr>
              <p:cNvSpPr/>
              <p:nvPr/>
            </p:nvSpPr>
            <p:spPr>
              <a:xfrm>
                <a:off x="3040381" y="6313169"/>
                <a:ext cx="16734" cy="13008"/>
              </a:xfrm>
              <a:custGeom>
                <a:avLst/>
                <a:gdLst>
                  <a:gd name="connsiteX0" fmla="*/ 0 w 16734"/>
                  <a:gd name="connsiteY0" fmla="*/ 7620 h 13008"/>
                  <a:gd name="connsiteX1" fmla="*/ 7620 w 16734"/>
                  <a:gd name="connsiteY1" fmla="*/ 0 h 13008"/>
                  <a:gd name="connsiteX2" fmla="*/ 15240 w 16734"/>
                  <a:gd name="connsiteY2" fmla="*/ 7620 h 13008"/>
                  <a:gd name="connsiteX3" fmla="*/ 3810 w 16734"/>
                  <a:gd name="connsiteY3" fmla="*/ 11430 h 13008"/>
                  <a:gd name="connsiteX4" fmla="*/ 0 w 16734"/>
                  <a:gd name="connsiteY4" fmla="*/ 7620 h 13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34" h="13008">
                    <a:moveTo>
                      <a:pt x="0" y="7620"/>
                    </a:moveTo>
                    <a:cubicBezTo>
                      <a:pt x="0" y="3810"/>
                      <a:pt x="3810" y="0"/>
                      <a:pt x="7620" y="0"/>
                    </a:cubicBezTo>
                    <a:cubicBezTo>
                      <a:pt x="15240" y="0"/>
                      <a:pt x="19050" y="3810"/>
                      <a:pt x="15240" y="7620"/>
                    </a:cubicBezTo>
                    <a:cubicBezTo>
                      <a:pt x="15240" y="11430"/>
                      <a:pt x="11430" y="11430"/>
                      <a:pt x="3810" y="11430"/>
                    </a:cubicBezTo>
                    <a:cubicBezTo>
                      <a:pt x="3810" y="15240"/>
                      <a:pt x="0" y="11430"/>
                      <a:pt x="0" y="7620"/>
                    </a:cubicBezTo>
                    <a:close/>
                  </a:path>
                </a:pathLst>
              </a:custGeom>
              <a:solidFill>
                <a:srgbClr val="A3EF8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40" name="Freeform: Shape 2139">
                <a:extLst>
                  <a:ext uri="{FF2B5EF4-FFF2-40B4-BE49-F238E27FC236}">
                    <a16:creationId xmlns:a16="http://schemas.microsoft.com/office/drawing/2014/main" id="{856196A3-C919-B2E9-2B01-6F745C660AA0}"/>
                  </a:ext>
                </a:extLst>
              </p:cNvPr>
              <p:cNvSpPr/>
              <p:nvPr/>
            </p:nvSpPr>
            <p:spPr>
              <a:xfrm>
                <a:off x="4292376" y="5215889"/>
                <a:ext cx="16734" cy="11430"/>
              </a:xfrm>
              <a:custGeom>
                <a:avLst/>
                <a:gdLst>
                  <a:gd name="connsiteX0" fmla="*/ 1495 w 16734"/>
                  <a:gd name="connsiteY0" fmla="*/ 3810 h 11430"/>
                  <a:gd name="connsiteX1" fmla="*/ 9115 w 16734"/>
                  <a:gd name="connsiteY1" fmla="*/ 0 h 11430"/>
                  <a:gd name="connsiteX2" fmla="*/ 16735 w 16734"/>
                  <a:gd name="connsiteY2" fmla="*/ 7620 h 11430"/>
                  <a:gd name="connsiteX3" fmla="*/ 9115 w 16734"/>
                  <a:gd name="connsiteY3" fmla="*/ 11430 h 11430"/>
                  <a:gd name="connsiteX4" fmla="*/ 1495 w 16734"/>
                  <a:gd name="connsiteY4" fmla="*/ 381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34" h="11430">
                    <a:moveTo>
                      <a:pt x="1495" y="3810"/>
                    </a:moveTo>
                    <a:cubicBezTo>
                      <a:pt x="1495" y="0"/>
                      <a:pt x="5305" y="0"/>
                      <a:pt x="9115" y="0"/>
                    </a:cubicBezTo>
                    <a:cubicBezTo>
                      <a:pt x="12925" y="0"/>
                      <a:pt x="16735" y="3810"/>
                      <a:pt x="16735" y="7620"/>
                    </a:cubicBezTo>
                    <a:cubicBezTo>
                      <a:pt x="16735" y="11430"/>
                      <a:pt x="12925" y="11430"/>
                      <a:pt x="9115" y="11430"/>
                    </a:cubicBezTo>
                    <a:cubicBezTo>
                      <a:pt x="1495" y="11430"/>
                      <a:pt x="-2315" y="7620"/>
                      <a:pt x="1495" y="3810"/>
                    </a:cubicBezTo>
                    <a:close/>
                  </a:path>
                </a:pathLst>
              </a:custGeom>
              <a:solidFill>
                <a:srgbClr val="B2F19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41" name="Freeform: Shape 2140">
                <a:extLst>
                  <a:ext uri="{FF2B5EF4-FFF2-40B4-BE49-F238E27FC236}">
                    <a16:creationId xmlns:a16="http://schemas.microsoft.com/office/drawing/2014/main" id="{DFB04704-351C-AAB6-BCA8-0F2E9BB5CFA9}"/>
                  </a:ext>
                </a:extLst>
              </p:cNvPr>
              <p:cNvSpPr/>
              <p:nvPr/>
            </p:nvSpPr>
            <p:spPr>
              <a:xfrm>
                <a:off x="4621531" y="6309360"/>
                <a:ext cx="19050" cy="15239"/>
              </a:xfrm>
              <a:custGeom>
                <a:avLst/>
                <a:gdLst>
                  <a:gd name="connsiteX0" fmla="*/ 7620 w 19050"/>
                  <a:gd name="connsiteY0" fmla="*/ 15240 h 15239"/>
                  <a:gd name="connsiteX1" fmla="*/ 0 w 19050"/>
                  <a:gd name="connsiteY1" fmla="*/ 7620 h 15239"/>
                  <a:gd name="connsiteX2" fmla="*/ 11430 w 19050"/>
                  <a:gd name="connsiteY2" fmla="*/ 0 h 15239"/>
                  <a:gd name="connsiteX3" fmla="*/ 19050 w 19050"/>
                  <a:gd name="connsiteY3" fmla="*/ 7620 h 15239"/>
                  <a:gd name="connsiteX4" fmla="*/ 7620 w 19050"/>
                  <a:gd name="connsiteY4" fmla="*/ 1524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5239">
                    <a:moveTo>
                      <a:pt x="7620" y="15240"/>
                    </a:moveTo>
                    <a:cubicBezTo>
                      <a:pt x="3810" y="15240"/>
                      <a:pt x="0" y="11430"/>
                      <a:pt x="0" y="7620"/>
                    </a:cubicBezTo>
                    <a:cubicBezTo>
                      <a:pt x="0" y="0"/>
                      <a:pt x="7620" y="0"/>
                      <a:pt x="11430" y="0"/>
                    </a:cubicBezTo>
                    <a:cubicBezTo>
                      <a:pt x="15240" y="0"/>
                      <a:pt x="19050" y="3810"/>
                      <a:pt x="19050" y="7620"/>
                    </a:cubicBezTo>
                    <a:cubicBezTo>
                      <a:pt x="19050" y="15240"/>
                      <a:pt x="11430" y="15240"/>
                      <a:pt x="7620" y="15240"/>
                    </a:cubicBezTo>
                    <a:close/>
                  </a:path>
                </a:pathLst>
              </a:custGeom>
              <a:solidFill>
                <a:srgbClr val="85EA5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42" name="Freeform: Shape 2141">
                <a:extLst>
                  <a:ext uri="{FF2B5EF4-FFF2-40B4-BE49-F238E27FC236}">
                    <a16:creationId xmlns:a16="http://schemas.microsoft.com/office/drawing/2014/main" id="{234E7E08-0B05-C21D-AB5D-F065C14F1BCF}"/>
                  </a:ext>
                </a:extLst>
              </p:cNvPr>
              <p:cNvSpPr/>
              <p:nvPr/>
            </p:nvSpPr>
            <p:spPr>
              <a:xfrm>
                <a:off x="4259581" y="4084319"/>
                <a:ext cx="19050" cy="15240"/>
              </a:xfrm>
              <a:custGeom>
                <a:avLst/>
                <a:gdLst>
                  <a:gd name="connsiteX0" fmla="*/ 11430 w 19050"/>
                  <a:gd name="connsiteY0" fmla="*/ 0 h 15240"/>
                  <a:gd name="connsiteX1" fmla="*/ 19050 w 19050"/>
                  <a:gd name="connsiteY1" fmla="*/ 7620 h 15240"/>
                  <a:gd name="connsiteX2" fmla="*/ 11430 w 19050"/>
                  <a:gd name="connsiteY2" fmla="*/ 15240 h 15240"/>
                  <a:gd name="connsiteX3" fmla="*/ 0 w 19050"/>
                  <a:gd name="connsiteY3" fmla="*/ 7620 h 15240"/>
                  <a:gd name="connsiteX4" fmla="*/ 11430 w 19050"/>
                  <a:gd name="connsiteY4" fmla="*/ 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5240">
                    <a:moveTo>
                      <a:pt x="11430" y="0"/>
                    </a:moveTo>
                    <a:cubicBezTo>
                      <a:pt x="15240" y="0"/>
                      <a:pt x="19050" y="3810"/>
                      <a:pt x="19050" y="7620"/>
                    </a:cubicBezTo>
                    <a:cubicBezTo>
                      <a:pt x="19050" y="11430"/>
                      <a:pt x="15240" y="15240"/>
                      <a:pt x="11430" y="15240"/>
                    </a:cubicBezTo>
                    <a:cubicBezTo>
                      <a:pt x="7620" y="15240"/>
                      <a:pt x="0" y="11430"/>
                      <a:pt x="0" y="7620"/>
                    </a:cubicBezTo>
                    <a:cubicBezTo>
                      <a:pt x="3810" y="3810"/>
                      <a:pt x="7620" y="0"/>
                      <a:pt x="11430" y="0"/>
                    </a:cubicBezTo>
                    <a:close/>
                  </a:path>
                </a:pathLst>
              </a:custGeom>
              <a:solidFill>
                <a:srgbClr val="9CEE7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43" name="Freeform: Shape 2142">
                <a:extLst>
                  <a:ext uri="{FF2B5EF4-FFF2-40B4-BE49-F238E27FC236}">
                    <a16:creationId xmlns:a16="http://schemas.microsoft.com/office/drawing/2014/main" id="{29110556-3B8C-25C3-9A8F-DED3265CB7E2}"/>
                  </a:ext>
                </a:extLst>
              </p:cNvPr>
              <p:cNvSpPr/>
              <p:nvPr/>
            </p:nvSpPr>
            <p:spPr>
              <a:xfrm>
                <a:off x="5795011" y="5269230"/>
                <a:ext cx="15239" cy="15239"/>
              </a:xfrm>
              <a:custGeom>
                <a:avLst/>
                <a:gdLst>
                  <a:gd name="connsiteX0" fmla="*/ 0 w 15239"/>
                  <a:gd name="connsiteY0" fmla="*/ 7620 h 15239"/>
                  <a:gd name="connsiteX1" fmla="*/ 3810 w 15239"/>
                  <a:gd name="connsiteY1" fmla="*/ 0 h 15239"/>
                  <a:gd name="connsiteX2" fmla="*/ 15240 w 15239"/>
                  <a:gd name="connsiteY2" fmla="*/ 7620 h 15239"/>
                  <a:gd name="connsiteX3" fmla="*/ 11430 w 15239"/>
                  <a:gd name="connsiteY3" fmla="*/ 15240 h 15239"/>
                  <a:gd name="connsiteX4" fmla="*/ 0 w 15239"/>
                  <a:gd name="connsiteY4" fmla="*/ 762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5239">
                    <a:moveTo>
                      <a:pt x="0" y="7620"/>
                    </a:moveTo>
                    <a:cubicBezTo>
                      <a:pt x="0" y="3810"/>
                      <a:pt x="0" y="3810"/>
                      <a:pt x="3810" y="0"/>
                    </a:cubicBezTo>
                    <a:cubicBezTo>
                      <a:pt x="11430" y="0"/>
                      <a:pt x="15240" y="0"/>
                      <a:pt x="15240" y="7620"/>
                    </a:cubicBezTo>
                    <a:cubicBezTo>
                      <a:pt x="15240" y="11430"/>
                      <a:pt x="15240" y="11430"/>
                      <a:pt x="11430" y="15240"/>
                    </a:cubicBezTo>
                    <a:cubicBezTo>
                      <a:pt x="7620" y="15240"/>
                      <a:pt x="0" y="11430"/>
                      <a:pt x="0" y="7620"/>
                    </a:cubicBezTo>
                    <a:close/>
                  </a:path>
                </a:pathLst>
              </a:custGeom>
              <a:solidFill>
                <a:srgbClr val="B0F19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44" name="Freeform: Shape 2143">
                <a:extLst>
                  <a:ext uri="{FF2B5EF4-FFF2-40B4-BE49-F238E27FC236}">
                    <a16:creationId xmlns:a16="http://schemas.microsoft.com/office/drawing/2014/main" id="{8001413E-C1C9-C450-9D78-52E1A45F74C5}"/>
                  </a:ext>
                </a:extLst>
              </p:cNvPr>
              <p:cNvSpPr/>
              <p:nvPr/>
            </p:nvSpPr>
            <p:spPr>
              <a:xfrm>
                <a:off x="4709160" y="5158739"/>
                <a:ext cx="15240" cy="15240"/>
              </a:xfrm>
              <a:custGeom>
                <a:avLst/>
                <a:gdLst>
                  <a:gd name="connsiteX0" fmla="*/ 7620 w 15240"/>
                  <a:gd name="connsiteY0" fmla="*/ 0 h 15240"/>
                  <a:gd name="connsiteX1" fmla="*/ 15240 w 15240"/>
                  <a:gd name="connsiteY1" fmla="*/ 11430 h 15240"/>
                  <a:gd name="connsiteX2" fmla="*/ 7620 w 15240"/>
                  <a:gd name="connsiteY2" fmla="*/ 15240 h 15240"/>
                  <a:gd name="connsiteX3" fmla="*/ 0 w 15240"/>
                  <a:gd name="connsiteY3" fmla="*/ 3810 h 15240"/>
                  <a:gd name="connsiteX4" fmla="*/ 7620 w 15240"/>
                  <a:gd name="connsiteY4" fmla="*/ 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5240">
                    <a:moveTo>
                      <a:pt x="7620" y="0"/>
                    </a:moveTo>
                    <a:cubicBezTo>
                      <a:pt x="15240" y="0"/>
                      <a:pt x="15240" y="3810"/>
                      <a:pt x="15240" y="11430"/>
                    </a:cubicBezTo>
                    <a:cubicBezTo>
                      <a:pt x="15240" y="15240"/>
                      <a:pt x="11430" y="15240"/>
                      <a:pt x="7620" y="15240"/>
                    </a:cubicBezTo>
                    <a:cubicBezTo>
                      <a:pt x="3810" y="15240"/>
                      <a:pt x="0" y="11430"/>
                      <a:pt x="0" y="3810"/>
                    </a:cubicBezTo>
                    <a:cubicBezTo>
                      <a:pt x="3810" y="3810"/>
                      <a:pt x="7620" y="0"/>
                      <a:pt x="7620" y="0"/>
                    </a:cubicBezTo>
                    <a:close/>
                  </a:path>
                </a:pathLst>
              </a:custGeom>
              <a:solidFill>
                <a:srgbClr val="AAF09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45" name="Freeform: Shape 2144">
                <a:extLst>
                  <a:ext uri="{FF2B5EF4-FFF2-40B4-BE49-F238E27FC236}">
                    <a16:creationId xmlns:a16="http://schemas.microsoft.com/office/drawing/2014/main" id="{EDF93589-8362-8EBD-DEC7-B915950E9D63}"/>
                  </a:ext>
                </a:extLst>
              </p:cNvPr>
              <p:cNvSpPr/>
              <p:nvPr/>
            </p:nvSpPr>
            <p:spPr>
              <a:xfrm>
                <a:off x="8298181" y="4751069"/>
                <a:ext cx="15239" cy="15240"/>
              </a:xfrm>
              <a:custGeom>
                <a:avLst/>
                <a:gdLst>
                  <a:gd name="connsiteX0" fmla="*/ 7620 w 15239"/>
                  <a:gd name="connsiteY0" fmla="*/ 15240 h 15240"/>
                  <a:gd name="connsiteX1" fmla="*/ 0 w 15239"/>
                  <a:gd name="connsiteY1" fmla="*/ 3810 h 15240"/>
                  <a:gd name="connsiteX2" fmla="*/ 7620 w 15239"/>
                  <a:gd name="connsiteY2" fmla="*/ 0 h 15240"/>
                  <a:gd name="connsiteX3" fmla="*/ 15240 w 15239"/>
                  <a:gd name="connsiteY3" fmla="*/ 11430 h 15240"/>
                  <a:gd name="connsiteX4" fmla="*/ 7620 w 15239"/>
                  <a:gd name="connsiteY4" fmla="*/ 1524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5240">
                    <a:moveTo>
                      <a:pt x="7620" y="15240"/>
                    </a:moveTo>
                    <a:cubicBezTo>
                      <a:pt x="3810" y="11430"/>
                      <a:pt x="0" y="7620"/>
                      <a:pt x="0" y="3810"/>
                    </a:cubicBezTo>
                    <a:cubicBezTo>
                      <a:pt x="0" y="0"/>
                      <a:pt x="3810" y="0"/>
                      <a:pt x="7620" y="0"/>
                    </a:cubicBezTo>
                    <a:cubicBezTo>
                      <a:pt x="15240" y="0"/>
                      <a:pt x="15240" y="7620"/>
                      <a:pt x="15240" y="11430"/>
                    </a:cubicBezTo>
                    <a:cubicBezTo>
                      <a:pt x="15240" y="11430"/>
                      <a:pt x="11430" y="11430"/>
                      <a:pt x="7620" y="15240"/>
                    </a:cubicBezTo>
                    <a:close/>
                  </a:path>
                </a:pathLst>
              </a:custGeom>
              <a:solidFill>
                <a:srgbClr val="9FEE8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46" name="Freeform: Shape 2145">
                <a:extLst>
                  <a:ext uri="{FF2B5EF4-FFF2-40B4-BE49-F238E27FC236}">
                    <a16:creationId xmlns:a16="http://schemas.microsoft.com/office/drawing/2014/main" id="{D36247F0-666F-41A9-1255-2F8B05F8138A}"/>
                  </a:ext>
                </a:extLst>
              </p:cNvPr>
              <p:cNvSpPr/>
              <p:nvPr/>
            </p:nvSpPr>
            <p:spPr>
              <a:xfrm>
                <a:off x="4411981" y="5170169"/>
                <a:ext cx="19050" cy="15240"/>
              </a:xfrm>
              <a:custGeom>
                <a:avLst/>
                <a:gdLst>
                  <a:gd name="connsiteX0" fmla="*/ 7620 w 19050"/>
                  <a:gd name="connsiteY0" fmla="*/ 15240 h 15240"/>
                  <a:gd name="connsiteX1" fmla="*/ 0 w 19050"/>
                  <a:gd name="connsiteY1" fmla="*/ 7620 h 15240"/>
                  <a:gd name="connsiteX2" fmla="*/ 11430 w 19050"/>
                  <a:gd name="connsiteY2" fmla="*/ 0 h 15240"/>
                  <a:gd name="connsiteX3" fmla="*/ 19050 w 19050"/>
                  <a:gd name="connsiteY3" fmla="*/ 7620 h 15240"/>
                  <a:gd name="connsiteX4" fmla="*/ 7620 w 19050"/>
                  <a:gd name="connsiteY4" fmla="*/ 1524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5240">
                    <a:moveTo>
                      <a:pt x="7620" y="15240"/>
                    </a:moveTo>
                    <a:cubicBezTo>
                      <a:pt x="3810" y="15240"/>
                      <a:pt x="0" y="11430"/>
                      <a:pt x="0" y="7620"/>
                    </a:cubicBezTo>
                    <a:cubicBezTo>
                      <a:pt x="0" y="3810"/>
                      <a:pt x="7620" y="0"/>
                      <a:pt x="11430" y="0"/>
                    </a:cubicBezTo>
                    <a:cubicBezTo>
                      <a:pt x="15240" y="0"/>
                      <a:pt x="19050" y="3810"/>
                      <a:pt x="19050" y="7620"/>
                    </a:cubicBezTo>
                    <a:cubicBezTo>
                      <a:pt x="15240" y="11430"/>
                      <a:pt x="11430" y="15240"/>
                      <a:pt x="7620" y="15240"/>
                    </a:cubicBezTo>
                    <a:close/>
                  </a:path>
                </a:pathLst>
              </a:custGeom>
              <a:solidFill>
                <a:srgbClr val="ADF19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47" name="Freeform: Shape 2146">
                <a:extLst>
                  <a:ext uri="{FF2B5EF4-FFF2-40B4-BE49-F238E27FC236}">
                    <a16:creationId xmlns:a16="http://schemas.microsoft.com/office/drawing/2014/main" id="{E7BC1377-045D-BA22-3487-A373D3AB041C}"/>
                  </a:ext>
                </a:extLst>
              </p:cNvPr>
              <p:cNvSpPr/>
              <p:nvPr/>
            </p:nvSpPr>
            <p:spPr>
              <a:xfrm>
                <a:off x="5661661" y="5356860"/>
                <a:ext cx="20088" cy="11429"/>
              </a:xfrm>
              <a:custGeom>
                <a:avLst/>
                <a:gdLst>
                  <a:gd name="connsiteX0" fmla="*/ 0 w 20088"/>
                  <a:gd name="connsiteY0" fmla="*/ 3810 h 11429"/>
                  <a:gd name="connsiteX1" fmla="*/ 11430 w 20088"/>
                  <a:gd name="connsiteY1" fmla="*/ 0 h 11429"/>
                  <a:gd name="connsiteX2" fmla="*/ 19050 w 20088"/>
                  <a:gd name="connsiteY2" fmla="*/ 7620 h 11429"/>
                  <a:gd name="connsiteX3" fmla="*/ 11430 w 20088"/>
                  <a:gd name="connsiteY3" fmla="*/ 11430 h 11429"/>
                  <a:gd name="connsiteX4" fmla="*/ 0 w 20088"/>
                  <a:gd name="connsiteY4" fmla="*/ 381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88" h="11429">
                    <a:moveTo>
                      <a:pt x="0" y="3810"/>
                    </a:moveTo>
                    <a:cubicBezTo>
                      <a:pt x="0" y="0"/>
                      <a:pt x="7620" y="0"/>
                      <a:pt x="11430" y="0"/>
                    </a:cubicBezTo>
                    <a:cubicBezTo>
                      <a:pt x="15240" y="0"/>
                      <a:pt x="22860" y="0"/>
                      <a:pt x="19050" y="7620"/>
                    </a:cubicBezTo>
                    <a:cubicBezTo>
                      <a:pt x="19050" y="11430"/>
                      <a:pt x="15240" y="11430"/>
                      <a:pt x="11430" y="11430"/>
                    </a:cubicBezTo>
                    <a:cubicBezTo>
                      <a:pt x="3810" y="11430"/>
                      <a:pt x="0" y="7620"/>
                      <a:pt x="0" y="3810"/>
                    </a:cubicBezTo>
                    <a:close/>
                  </a:path>
                </a:pathLst>
              </a:custGeom>
              <a:solidFill>
                <a:srgbClr val="B8F3A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48" name="Freeform: Shape 2147">
                <a:extLst>
                  <a:ext uri="{FF2B5EF4-FFF2-40B4-BE49-F238E27FC236}">
                    <a16:creationId xmlns:a16="http://schemas.microsoft.com/office/drawing/2014/main" id="{A3A415F3-0EFD-FDFE-6593-6DF177729DC7}"/>
                  </a:ext>
                </a:extLst>
              </p:cNvPr>
              <p:cNvSpPr/>
              <p:nvPr/>
            </p:nvSpPr>
            <p:spPr>
              <a:xfrm>
                <a:off x="2625091" y="5524500"/>
                <a:ext cx="16278" cy="13008"/>
              </a:xfrm>
              <a:custGeom>
                <a:avLst/>
                <a:gdLst>
                  <a:gd name="connsiteX0" fmla="*/ 0 w 16278"/>
                  <a:gd name="connsiteY0" fmla="*/ 7620 h 13008"/>
                  <a:gd name="connsiteX1" fmla="*/ 7620 w 16278"/>
                  <a:gd name="connsiteY1" fmla="*/ 0 h 13008"/>
                  <a:gd name="connsiteX2" fmla="*/ 15240 w 16278"/>
                  <a:gd name="connsiteY2" fmla="*/ 7620 h 13008"/>
                  <a:gd name="connsiteX3" fmla="*/ 7620 w 16278"/>
                  <a:gd name="connsiteY3" fmla="*/ 11430 h 13008"/>
                  <a:gd name="connsiteX4" fmla="*/ 0 w 16278"/>
                  <a:gd name="connsiteY4" fmla="*/ 7620 h 13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78" h="13008">
                    <a:moveTo>
                      <a:pt x="0" y="7620"/>
                    </a:moveTo>
                    <a:cubicBezTo>
                      <a:pt x="0" y="3810"/>
                      <a:pt x="3810" y="0"/>
                      <a:pt x="7620" y="0"/>
                    </a:cubicBezTo>
                    <a:cubicBezTo>
                      <a:pt x="11430" y="0"/>
                      <a:pt x="19050" y="3810"/>
                      <a:pt x="15240" y="7620"/>
                    </a:cubicBezTo>
                    <a:cubicBezTo>
                      <a:pt x="15240" y="11430"/>
                      <a:pt x="11430" y="15240"/>
                      <a:pt x="7620" y="11430"/>
                    </a:cubicBezTo>
                    <a:cubicBezTo>
                      <a:pt x="3810" y="15240"/>
                      <a:pt x="0" y="11430"/>
                      <a:pt x="0" y="7620"/>
                    </a:cubicBezTo>
                    <a:close/>
                  </a:path>
                </a:pathLst>
              </a:custGeom>
              <a:solidFill>
                <a:srgbClr val="A4EF8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49" name="Freeform: Shape 2148">
                <a:extLst>
                  <a:ext uri="{FF2B5EF4-FFF2-40B4-BE49-F238E27FC236}">
                    <a16:creationId xmlns:a16="http://schemas.microsoft.com/office/drawing/2014/main" id="{29A06421-F18C-8B0B-BF62-75D476B99B7F}"/>
                  </a:ext>
                </a:extLst>
              </p:cNvPr>
              <p:cNvSpPr/>
              <p:nvPr/>
            </p:nvSpPr>
            <p:spPr>
              <a:xfrm>
                <a:off x="2213610" y="5176211"/>
                <a:ext cx="20544" cy="13008"/>
              </a:xfrm>
              <a:custGeom>
                <a:avLst/>
                <a:gdLst>
                  <a:gd name="connsiteX0" fmla="*/ 11430 w 20544"/>
                  <a:gd name="connsiteY0" fmla="*/ 13008 h 13008"/>
                  <a:gd name="connsiteX1" fmla="*/ 0 w 20544"/>
                  <a:gd name="connsiteY1" fmla="*/ 5388 h 13008"/>
                  <a:gd name="connsiteX2" fmla="*/ 7620 w 20544"/>
                  <a:gd name="connsiteY2" fmla="*/ 1578 h 13008"/>
                  <a:gd name="connsiteX3" fmla="*/ 19050 w 20544"/>
                  <a:gd name="connsiteY3" fmla="*/ 9198 h 13008"/>
                  <a:gd name="connsiteX4" fmla="*/ 11430 w 20544"/>
                  <a:gd name="connsiteY4" fmla="*/ 13008 h 13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4" h="13008">
                    <a:moveTo>
                      <a:pt x="11430" y="13008"/>
                    </a:moveTo>
                    <a:cubicBezTo>
                      <a:pt x="7620" y="9198"/>
                      <a:pt x="0" y="13008"/>
                      <a:pt x="0" y="5388"/>
                    </a:cubicBezTo>
                    <a:cubicBezTo>
                      <a:pt x="0" y="1578"/>
                      <a:pt x="3810" y="-2232"/>
                      <a:pt x="7620" y="1578"/>
                    </a:cubicBezTo>
                    <a:cubicBezTo>
                      <a:pt x="11430" y="1578"/>
                      <a:pt x="19050" y="1578"/>
                      <a:pt x="19050" y="9198"/>
                    </a:cubicBezTo>
                    <a:cubicBezTo>
                      <a:pt x="22860" y="13008"/>
                      <a:pt x="19050" y="13008"/>
                      <a:pt x="11430" y="13008"/>
                    </a:cubicBezTo>
                    <a:close/>
                  </a:path>
                </a:pathLst>
              </a:custGeom>
              <a:solidFill>
                <a:srgbClr val="9DEE7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50" name="Freeform: Shape 2149">
                <a:extLst>
                  <a:ext uri="{FF2B5EF4-FFF2-40B4-BE49-F238E27FC236}">
                    <a16:creationId xmlns:a16="http://schemas.microsoft.com/office/drawing/2014/main" id="{7CC060F4-A817-F385-E5A3-B8A59B9693B6}"/>
                  </a:ext>
                </a:extLst>
              </p:cNvPr>
              <p:cNvSpPr/>
              <p:nvPr/>
            </p:nvSpPr>
            <p:spPr>
              <a:xfrm>
                <a:off x="4083282" y="5600700"/>
                <a:ext cx="20088" cy="15239"/>
              </a:xfrm>
              <a:custGeom>
                <a:avLst/>
                <a:gdLst>
                  <a:gd name="connsiteX0" fmla="*/ 8659 w 20088"/>
                  <a:gd name="connsiteY0" fmla="*/ 15240 h 15239"/>
                  <a:gd name="connsiteX1" fmla="*/ 1038 w 20088"/>
                  <a:gd name="connsiteY1" fmla="*/ 7620 h 15239"/>
                  <a:gd name="connsiteX2" fmla="*/ 12468 w 20088"/>
                  <a:gd name="connsiteY2" fmla="*/ 0 h 15239"/>
                  <a:gd name="connsiteX3" fmla="*/ 20088 w 20088"/>
                  <a:gd name="connsiteY3" fmla="*/ 7620 h 15239"/>
                  <a:gd name="connsiteX4" fmla="*/ 8659 w 20088"/>
                  <a:gd name="connsiteY4" fmla="*/ 1524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88" h="15239">
                    <a:moveTo>
                      <a:pt x="8659" y="15240"/>
                    </a:moveTo>
                    <a:cubicBezTo>
                      <a:pt x="4849" y="15240"/>
                      <a:pt x="-2772" y="15240"/>
                      <a:pt x="1038" y="7620"/>
                    </a:cubicBezTo>
                    <a:cubicBezTo>
                      <a:pt x="1038" y="3810"/>
                      <a:pt x="8659" y="0"/>
                      <a:pt x="12468" y="0"/>
                    </a:cubicBezTo>
                    <a:cubicBezTo>
                      <a:pt x="16278" y="0"/>
                      <a:pt x="20088" y="3810"/>
                      <a:pt x="20088" y="7620"/>
                    </a:cubicBezTo>
                    <a:cubicBezTo>
                      <a:pt x="16278" y="15240"/>
                      <a:pt x="12468" y="15240"/>
                      <a:pt x="8659" y="15240"/>
                    </a:cubicBezTo>
                    <a:close/>
                  </a:path>
                </a:pathLst>
              </a:custGeom>
              <a:solidFill>
                <a:srgbClr val="AFF19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51" name="Freeform: Shape 2150">
                <a:extLst>
                  <a:ext uri="{FF2B5EF4-FFF2-40B4-BE49-F238E27FC236}">
                    <a16:creationId xmlns:a16="http://schemas.microsoft.com/office/drawing/2014/main" id="{C841C4B5-96E0-C165-F09E-94E15636E1CB}"/>
                  </a:ext>
                </a:extLst>
              </p:cNvPr>
              <p:cNvSpPr/>
              <p:nvPr/>
            </p:nvSpPr>
            <p:spPr>
              <a:xfrm>
                <a:off x="5387340" y="4152900"/>
                <a:ext cx="15240" cy="15240"/>
              </a:xfrm>
              <a:custGeom>
                <a:avLst/>
                <a:gdLst>
                  <a:gd name="connsiteX0" fmla="*/ 0 w 15240"/>
                  <a:gd name="connsiteY0" fmla="*/ 3810 h 15240"/>
                  <a:gd name="connsiteX1" fmla="*/ 3810 w 15240"/>
                  <a:gd name="connsiteY1" fmla="*/ 0 h 15240"/>
                  <a:gd name="connsiteX2" fmla="*/ 15240 w 15240"/>
                  <a:gd name="connsiteY2" fmla="*/ 11430 h 15240"/>
                  <a:gd name="connsiteX3" fmla="*/ 7620 w 15240"/>
                  <a:gd name="connsiteY3" fmla="*/ 15240 h 15240"/>
                  <a:gd name="connsiteX4" fmla="*/ 0 w 15240"/>
                  <a:gd name="connsiteY4" fmla="*/ 381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5240">
                    <a:moveTo>
                      <a:pt x="0" y="3810"/>
                    </a:moveTo>
                    <a:cubicBezTo>
                      <a:pt x="0" y="0"/>
                      <a:pt x="3810" y="0"/>
                      <a:pt x="3810" y="0"/>
                    </a:cubicBezTo>
                    <a:cubicBezTo>
                      <a:pt x="11430" y="0"/>
                      <a:pt x="15240" y="3810"/>
                      <a:pt x="15240" y="11430"/>
                    </a:cubicBezTo>
                    <a:cubicBezTo>
                      <a:pt x="15240" y="15240"/>
                      <a:pt x="11430" y="15240"/>
                      <a:pt x="7620" y="15240"/>
                    </a:cubicBezTo>
                    <a:cubicBezTo>
                      <a:pt x="3810" y="15240"/>
                      <a:pt x="0" y="11430"/>
                      <a:pt x="0" y="3810"/>
                    </a:cubicBezTo>
                    <a:close/>
                  </a:path>
                </a:pathLst>
              </a:custGeom>
              <a:solidFill>
                <a:srgbClr val="D6F8C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52" name="Freeform: Shape 2151">
                <a:extLst>
                  <a:ext uri="{FF2B5EF4-FFF2-40B4-BE49-F238E27FC236}">
                    <a16:creationId xmlns:a16="http://schemas.microsoft.com/office/drawing/2014/main" id="{AE1B5F94-4F74-4F88-33B3-9D5D74ECBFD4}"/>
                  </a:ext>
                </a:extLst>
              </p:cNvPr>
              <p:cNvSpPr/>
              <p:nvPr/>
            </p:nvSpPr>
            <p:spPr>
              <a:xfrm>
                <a:off x="6595111" y="5204460"/>
                <a:ext cx="19050" cy="12382"/>
              </a:xfrm>
              <a:custGeom>
                <a:avLst/>
                <a:gdLst>
                  <a:gd name="connsiteX0" fmla="*/ 0 w 19050"/>
                  <a:gd name="connsiteY0" fmla="*/ 3810 h 12382"/>
                  <a:gd name="connsiteX1" fmla="*/ 11430 w 19050"/>
                  <a:gd name="connsiteY1" fmla="*/ 0 h 12382"/>
                  <a:gd name="connsiteX2" fmla="*/ 19050 w 19050"/>
                  <a:gd name="connsiteY2" fmla="*/ 7620 h 12382"/>
                  <a:gd name="connsiteX3" fmla="*/ 7620 w 19050"/>
                  <a:gd name="connsiteY3" fmla="*/ 11430 h 12382"/>
                  <a:gd name="connsiteX4" fmla="*/ 0 w 19050"/>
                  <a:gd name="connsiteY4" fmla="*/ 3810 h 12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2382">
                    <a:moveTo>
                      <a:pt x="0" y="3810"/>
                    </a:moveTo>
                    <a:cubicBezTo>
                      <a:pt x="0" y="0"/>
                      <a:pt x="3810" y="0"/>
                      <a:pt x="11430" y="0"/>
                    </a:cubicBezTo>
                    <a:cubicBezTo>
                      <a:pt x="19050" y="0"/>
                      <a:pt x="19050" y="3810"/>
                      <a:pt x="19050" y="7620"/>
                    </a:cubicBezTo>
                    <a:cubicBezTo>
                      <a:pt x="19050" y="15240"/>
                      <a:pt x="11430" y="11430"/>
                      <a:pt x="7620" y="11430"/>
                    </a:cubicBezTo>
                    <a:cubicBezTo>
                      <a:pt x="3810" y="11430"/>
                      <a:pt x="0" y="7620"/>
                      <a:pt x="0" y="3810"/>
                    </a:cubicBezTo>
                    <a:close/>
                  </a:path>
                </a:pathLst>
              </a:custGeom>
              <a:solidFill>
                <a:srgbClr val="91EC6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53" name="Freeform: Shape 2152">
                <a:extLst>
                  <a:ext uri="{FF2B5EF4-FFF2-40B4-BE49-F238E27FC236}">
                    <a16:creationId xmlns:a16="http://schemas.microsoft.com/office/drawing/2014/main" id="{F5C343C6-7183-FED7-E9EE-21FF2323F2B9}"/>
                  </a:ext>
                </a:extLst>
              </p:cNvPr>
              <p:cNvSpPr/>
              <p:nvPr/>
            </p:nvSpPr>
            <p:spPr>
              <a:xfrm>
                <a:off x="7345681" y="4953000"/>
                <a:ext cx="19050" cy="15239"/>
              </a:xfrm>
              <a:custGeom>
                <a:avLst/>
                <a:gdLst>
                  <a:gd name="connsiteX0" fmla="*/ 7620 w 19050"/>
                  <a:gd name="connsiteY0" fmla="*/ 15240 h 15239"/>
                  <a:gd name="connsiteX1" fmla="*/ 0 w 19050"/>
                  <a:gd name="connsiteY1" fmla="*/ 7620 h 15239"/>
                  <a:gd name="connsiteX2" fmla="*/ 11430 w 19050"/>
                  <a:gd name="connsiteY2" fmla="*/ 0 h 15239"/>
                  <a:gd name="connsiteX3" fmla="*/ 19050 w 19050"/>
                  <a:gd name="connsiteY3" fmla="*/ 7620 h 15239"/>
                  <a:gd name="connsiteX4" fmla="*/ 7620 w 19050"/>
                  <a:gd name="connsiteY4" fmla="*/ 1524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5239">
                    <a:moveTo>
                      <a:pt x="7620" y="15240"/>
                    </a:moveTo>
                    <a:cubicBezTo>
                      <a:pt x="3810" y="15240"/>
                      <a:pt x="0" y="11430"/>
                      <a:pt x="0" y="7620"/>
                    </a:cubicBezTo>
                    <a:cubicBezTo>
                      <a:pt x="0" y="3810"/>
                      <a:pt x="3810" y="0"/>
                      <a:pt x="11430" y="0"/>
                    </a:cubicBezTo>
                    <a:cubicBezTo>
                      <a:pt x="15240" y="0"/>
                      <a:pt x="19050" y="3810"/>
                      <a:pt x="19050" y="7620"/>
                    </a:cubicBezTo>
                    <a:cubicBezTo>
                      <a:pt x="19050" y="15240"/>
                      <a:pt x="15240" y="15240"/>
                      <a:pt x="7620" y="15240"/>
                    </a:cubicBezTo>
                    <a:close/>
                  </a:path>
                </a:pathLst>
              </a:custGeom>
              <a:solidFill>
                <a:srgbClr val="9CEE7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54" name="Freeform: Shape 2153">
                <a:extLst>
                  <a:ext uri="{FF2B5EF4-FFF2-40B4-BE49-F238E27FC236}">
                    <a16:creationId xmlns:a16="http://schemas.microsoft.com/office/drawing/2014/main" id="{EA65C94A-1F20-DBAD-E950-3225CD570B0F}"/>
                  </a:ext>
                </a:extLst>
              </p:cNvPr>
              <p:cNvSpPr/>
              <p:nvPr/>
            </p:nvSpPr>
            <p:spPr>
              <a:xfrm>
                <a:off x="6930390" y="4587240"/>
                <a:ext cx="15240" cy="15240"/>
              </a:xfrm>
              <a:custGeom>
                <a:avLst/>
                <a:gdLst>
                  <a:gd name="connsiteX0" fmla="*/ 7620 w 15240"/>
                  <a:gd name="connsiteY0" fmla="*/ 15240 h 15240"/>
                  <a:gd name="connsiteX1" fmla="*/ 0 w 15240"/>
                  <a:gd name="connsiteY1" fmla="*/ 7620 h 15240"/>
                  <a:gd name="connsiteX2" fmla="*/ 7620 w 15240"/>
                  <a:gd name="connsiteY2" fmla="*/ 0 h 15240"/>
                  <a:gd name="connsiteX3" fmla="*/ 15240 w 15240"/>
                  <a:gd name="connsiteY3" fmla="*/ 7620 h 15240"/>
                  <a:gd name="connsiteX4" fmla="*/ 7620 w 15240"/>
                  <a:gd name="connsiteY4" fmla="*/ 1524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5240">
                    <a:moveTo>
                      <a:pt x="7620" y="15240"/>
                    </a:moveTo>
                    <a:cubicBezTo>
                      <a:pt x="3810" y="15240"/>
                      <a:pt x="0" y="11430"/>
                      <a:pt x="0" y="7620"/>
                    </a:cubicBezTo>
                    <a:cubicBezTo>
                      <a:pt x="0" y="3810"/>
                      <a:pt x="3810" y="0"/>
                      <a:pt x="7620" y="0"/>
                    </a:cubicBezTo>
                    <a:cubicBezTo>
                      <a:pt x="11430" y="0"/>
                      <a:pt x="15240" y="3810"/>
                      <a:pt x="15240" y="7620"/>
                    </a:cubicBezTo>
                    <a:cubicBezTo>
                      <a:pt x="15240" y="15240"/>
                      <a:pt x="11430" y="15240"/>
                      <a:pt x="7620" y="15240"/>
                    </a:cubicBezTo>
                    <a:close/>
                  </a:path>
                </a:pathLst>
              </a:custGeom>
              <a:solidFill>
                <a:srgbClr val="AAF08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55" name="Freeform: Shape 2154">
                <a:extLst>
                  <a:ext uri="{FF2B5EF4-FFF2-40B4-BE49-F238E27FC236}">
                    <a16:creationId xmlns:a16="http://schemas.microsoft.com/office/drawing/2014/main" id="{4986D4E3-4EF3-1DBD-824F-A6C126F425B1}"/>
                  </a:ext>
                </a:extLst>
              </p:cNvPr>
              <p:cNvSpPr/>
              <p:nvPr/>
            </p:nvSpPr>
            <p:spPr>
              <a:xfrm>
                <a:off x="8747761" y="4823459"/>
                <a:ext cx="19050" cy="15240"/>
              </a:xfrm>
              <a:custGeom>
                <a:avLst/>
                <a:gdLst>
                  <a:gd name="connsiteX0" fmla="*/ 11430 w 19050"/>
                  <a:gd name="connsiteY0" fmla="*/ 0 h 15240"/>
                  <a:gd name="connsiteX1" fmla="*/ 19050 w 19050"/>
                  <a:gd name="connsiteY1" fmla="*/ 7620 h 15240"/>
                  <a:gd name="connsiteX2" fmla="*/ 11430 w 19050"/>
                  <a:gd name="connsiteY2" fmla="*/ 15240 h 15240"/>
                  <a:gd name="connsiteX3" fmla="*/ 0 w 19050"/>
                  <a:gd name="connsiteY3" fmla="*/ 7620 h 15240"/>
                  <a:gd name="connsiteX4" fmla="*/ 11430 w 19050"/>
                  <a:gd name="connsiteY4" fmla="*/ 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5240">
                    <a:moveTo>
                      <a:pt x="11430" y="0"/>
                    </a:moveTo>
                    <a:cubicBezTo>
                      <a:pt x="19050" y="0"/>
                      <a:pt x="19050" y="3810"/>
                      <a:pt x="19050" y="7620"/>
                    </a:cubicBezTo>
                    <a:cubicBezTo>
                      <a:pt x="19050" y="11430"/>
                      <a:pt x="15240" y="15240"/>
                      <a:pt x="11430" y="15240"/>
                    </a:cubicBezTo>
                    <a:cubicBezTo>
                      <a:pt x="7620" y="15240"/>
                      <a:pt x="0" y="15240"/>
                      <a:pt x="0" y="7620"/>
                    </a:cubicBezTo>
                    <a:cubicBezTo>
                      <a:pt x="3810" y="3810"/>
                      <a:pt x="7620" y="0"/>
                      <a:pt x="11430" y="0"/>
                    </a:cubicBezTo>
                    <a:close/>
                  </a:path>
                </a:pathLst>
              </a:custGeom>
              <a:solidFill>
                <a:srgbClr val="A7F08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56" name="Freeform: Shape 2155">
                <a:extLst>
                  <a:ext uri="{FF2B5EF4-FFF2-40B4-BE49-F238E27FC236}">
                    <a16:creationId xmlns:a16="http://schemas.microsoft.com/office/drawing/2014/main" id="{E7517CE5-34C0-B91C-E5B3-F02B427A0744}"/>
                  </a:ext>
                </a:extLst>
              </p:cNvPr>
              <p:cNvSpPr/>
              <p:nvPr/>
            </p:nvSpPr>
            <p:spPr>
              <a:xfrm>
                <a:off x="6507481" y="5124450"/>
                <a:ext cx="20544" cy="15239"/>
              </a:xfrm>
              <a:custGeom>
                <a:avLst/>
                <a:gdLst>
                  <a:gd name="connsiteX0" fmla="*/ 11430 w 20544"/>
                  <a:gd name="connsiteY0" fmla="*/ 0 h 15239"/>
                  <a:gd name="connsiteX1" fmla="*/ 19050 w 20544"/>
                  <a:gd name="connsiteY1" fmla="*/ 7620 h 15239"/>
                  <a:gd name="connsiteX2" fmla="*/ 11430 w 20544"/>
                  <a:gd name="connsiteY2" fmla="*/ 15240 h 15239"/>
                  <a:gd name="connsiteX3" fmla="*/ 0 w 20544"/>
                  <a:gd name="connsiteY3" fmla="*/ 7620 h 15239"/>
                  <a:gd name="connsiteX4" fmla="*/ 11430 w 20544"/>
                  <a:gd name="connsiteY4" fmla="*/ 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4" h="15239">
                    <a:moveTo>
                      <a:pt x="11430" y="0"/>
                    </a:moveTo>
                    <a:cubicBezTo>
                      <a:pt x="19050" y="0"/>
                      <a:pt x="22860" y="3810"/>
                      <a:pt x="19050" y="7620"/>
                    </a:cubicBezTo>
                    <a:cubicBezTo>
                      <a:pt x="19050" y="11430"/>
                      <a:pt x="15240" y="15240"/>
                      <a:pt x="11430" y="15240"/>
                    </a:cubicBezTo>
                    <a:cubicBezTo>
                      <a:pt x="7620" y="15240"/>
                      <a:pt x="0" y="11430"/>
                      <a:pt x="0" y="7620"/>
                    </a:cubicBezTo>
                    <a:cubicBezTo>
                      <a:pt x="0" y="0"/>
                      <a:pt x="3810" y="0"/>
                      <a:pt x="11430" y="0"/>
                    </a:cubicBezTo>
                    <a:close/>
                  </a:path>
                </a:pathLst>
              </a:custGeom>
              <a:solidFill>
                <a:srgbClr val="9AED7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57" name="Freeform: Shape 2156">
                <a:extLst>
                  <a:ext uri="{FF2B5EF4-FFF2-40B4-BE49-F238E27FC236}">
                    <a16:creationId xmlns:a16="http://schemas.microsoft.com/office/drawing/2014/main" id="{C6C895D0-719C-1356-9E99-734F353FA2E1}"/>
                  </a:ext>
                </a:extLst>
              </p:cNvPr>
              <p:cNvSpPr/>
              <p:nvPr/>
            </p:nvSpPr>
            <p:spPr>
              <a:xfrm>
                <a:off x="6860232" y="5581650"/>
                <a:ext cx="13007" cy="19050"/>
              </a:xfrm>
              <a:custGeom>
                <a:avLst/>
                <a:gdLst>
                  <a:gd name="connsiteX0" fmla="*/ 9198 w 13007"/>
                  <a:gd name="connsiteY0" fmla="*/ 0 h 19050"/>
                  <a:gd name="connsiteX1" fmla="*/ 13008 w 13007"/>
                  <a:gd name="connsiteY1" fmla="*/ 15240 h 19050"/>
                  <a:gd name="connsiteX2" fmla="*/ 5388 w 13007"/>
                  <a:gd name="connsiteY2" fmla="*/ 19050 h 19050"/>
                  <a:gd name="connsiteX3" fmla="*/ 1578 w 13007"/>
                  <a:gd name="connsiteY3" fmla="*/ 15240 h 19050"/>
                  <a:gd name="connsiteX4" fmla="*/ 9198 w 13007"/>
                  <a:gd name="connsiteY4" fmla="*/ 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07" h="19050">
                    <a:moveTo>
                      <a:pt x="9198" y="0"/>
                    </a:moveTo>
                    <a:cubicBezTo>
                      <a:pt x="16818" y="3810"/>
                      <a:pt x="9198" y="11430"/>
                      <a:pt x="13008" y="15240"/>
                    </a:cubicBezTo>
                    <a:cubicBezTo>
                      <a:pt x="13008" y="19050"/>
                      <a:pt x="9198" y="19050"/>
                      <a:pt x="5388" y="19050"/>
                    </a:cubicBezTo>
                    <a:cubicBezTo>
                      <a:pt x="1578" y="19050"/>
                      <a:pt x="-2232" y="15240"/>
                      <a:pt x="1578" y="15240"/>
                    </a:cubicBezTo>
                    <a:cubicBezTo>
                      <a:pt x="5388" y="11430"/>
                      <a:pt x="1578" y="0"/>
                      <a:pt x="9198" y="0"/>
                    </a:cubicBezTo>
                    <a:close/>
                  </a:path>
                </a:pathLst>
              </a:custGeom>
              <a:solidFill>
                <a:srgbClr val="ABF09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58" name="Freeform: Shape 2157">
                <a:extLst>
                  <a:ext uri="{FF2B5EF4-FFF2-40B4-BE49-F238E27FC236}">
                    <a16:creationId xmlns:a16="http://schemas.microsoft.com/office/drawing/2014/main" id="{73C090BE-DCBF-FAEC-B61C-499C54DB13C5}"/>
                  </a:ext>
                </a:extLst>
              </p:cNvPr>
              <p:cNvSpPr/>
              <p:nvPr/>
            </p:nvSpPr>
            <p:spPr>
              <a:xfrm>
                <a:off x="7650481" y="4560569"/>
                <a:ext cx="22859" cy="14113"/>
              </a:xfrm>
              <a:custGeom>
                <a:avLst/>
                <a:gdLst>
                  <a:gd name="connsiteX0" fmla="*/ 0 w 22859"/>
                  <a:gd name="connsiteY0" fmla="*/ 11430 h 14113"/>
                  <a:gd name="connsiteX1" fmla="*/ 15240 w 22859"/>
                  <a:gd name="connsiteY1" fmla="*/ 0 h 14113"/>
                  <a:gd name="connsiteX2" fmla="*/ 22860 w 22859"/>
                  <a:gd name="connsiteY2" fmla="*/ 11430 h 14113"/>
                  <a:gd name="connsiteX3" fmla="*/ 0 w 22859"/>
                  <a:gd name="connsiteY3" fmla="*/ 11430 h 14113"/>
                  <a:gd name="connsiteX4" fmla="*/ 0 w 22859"/>
                  <a:gd name="connsiteY4" fmla="*/ 11430 h 141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14113">
                    <a:moveTo>
                      <a:pt x="0" y="11430"/>
                    </a:moveTo>
                    <a:cubicBezTo>
                      <a:pt x="3810" y="7620"/>
                      <a:pt x="7620" y="3810"/>
                      <a:pt x="15240" y="0"/>
                    </a:cubicBezTo>
                    <a:cubicBezTo>
                      <a:pt x="22860" y="3810"/>
                      <a:pt x="22860" y="7620"/>
                      <a:pt x="22860" y="11430"/>
                    </a:cubicBezTo>
                    <a:cubicBezTo>
                      <a:pt x="11430" y="19050"/>
                      <a:pt x="3810" y="7620"/>
                      <a:pt x="0" y="11430"/>
                    </a:cubicBezTo>
                    <a:lnTo>
                      <a:pt x="0" y="11430"/>
                    </a:lnTo>
                    <a:close/>
                  </a:path>
                </a:pathLst>
              </a:custGeom>
              <a:solidFill>
                <a:srgbClr val="A7F08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59" name="Freeform: Shape 2158">
                <a:extLst>
                  <a:ext uri="{FF2B5EF4-FFF2-40B4-BE49-F238E27FC236}">
                    <a16:creationId xmlns:a16="http://schemas.microsoft.com/office/drawing/2014/main" id="{3C0F6518-BC77-DE43-7E06-6054C6836D98}"/>
                  </a:ext>
                </a:extLst>
              </p:cNvPr>
              <p:cNvSpPr/>
              <p:nvPr/>
            </p:nvSpPr>
            <p:spPr>
              <a:xfrm>
                <a:off x="3272791" y="5932169"/>
                <a:ext cx="15240" cy="15240"/>
              </a:xfrm>
              <a:custGeom>
                <a:avLst/>
                <a:gdLst>
                  <a:gd name="connsiteX0" fmla="*/ 7620 w 15240"/>
                  <a:gd name="connsiteY0" fmla="*/ 0 h 15240"/>
                  <a:gd name="connsiteX1" fmla="*/ 15240 w 15240"/>
                  <a:gd name="connsiteY1" fmla="*/ 7620 h 15240"/>
                  <a:gd name="connsiteX2" fmla="*/ 7620 w 15240"/>
                  <a:gd name="connsiteY2" fmla="*/ 15240 h 15240"/>
                  <a:gd name="connsiteX3" fmla="*/ 0 w 15240"/>
                  <a:gd name="connsiteY3" fmla="*/ 7620 h 15240"/>
                  <a:gd name="connsiteX4" fmla="*/ 7620 w 15240"/>
                  <a:gd name="connsiteY4" fmla="*/ 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5240">
                    <a:moveTo>
                      <a:pt x="7620" y="0"/>
                    </a:moveTo>
                    <a:cubicBezTo>
                      <a:pt x="15240" y="0"/>
                      <a:pt x="15240" y="3810"/>
                      <a:pt x="15240" y="7620"/>
                    </a:cubicBezTo>
                    <a:cubicBezTo>
                      <a:pt x="15240" y="11430"/>
                      <a:pt x="11430" y="15240"/>
                      <a:pt x="7620" y="15240"/>
                    </a:cubicBezTo>
                    <a:cubicBezTo>
                      <a:pt x="0" y="15240"/>
                      <a:pt x="0" y="11430"/>
                      <a:pt x="0" y="7620"/>
                    </a:cubicBezTo>
                    <a:cubicBezTo>
                      <a:pt x="0" y="3810"/>
                      <a:pt x="3810" y="0"/>
                      <a:pt x="7620" y="0"/>
                    </a:cubicBezTo>
                    <a:close/>
                  </a:path>
                </a:pathLst>
              </a:custGeom>
              <a:solidFill>
                <a:srgbClr val="A1EE8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60" name="Freeform: Shape 2159">
                <a:extLst>
                  <a:ext uri="{FF2B5EF4-FFF2-40B4-BE49-F238E27FC236}">
                    <a16:creationId xmlns:a16="http://schemas.microsoft.com/office/drawing/2014/main" id="{756BD75D-6890-4980-FED6-69B3DA66DFA7}"/>
                  </a:ext>
                </a:extLst>
              </p:cNvPr>
              <p:cNvSpPr/>
              <p:nvPr/>
            </p:nvSpPr>
            <p:spPr>
              <a:xfrm>
                <a:off x="6396990" y="5154930"/>
                <a:ext cx="19050" cy="11430"/>
              </a:xfrm>
              <a:custGeom>
                <a:avLst/>
                <a:gdLst>
                  <a:gd name="connsiteX0" fmla="*/ 11430 w 19050"/>
                  <a:gd name="connsiteY0" fmla="*/ 0 h 11430"/>
                  <a:gd name="connsiteX1" fmla="*/ 19050 w 19050"/>
                  <a:gd name="connsiteY1" fmla="*/ 3810 h 11430"/>
                  <a:gd name="connsiteX2" fmla="*/ 7620 w 19050"/>
                  <a:gd name="connsiteY2" fmla="*/ 11430 h 11430"/>
                  <a:gd name="connsiteX3" fmla="*/ 0 w 19050"/>
                  <a:gd name="connsiteY3" fmla="*/ 7620 h 11430"/>
                  <a:gd name="connsiteX4" fmla="*/ 11430 w 19050"/>
                  <a:gd name="connsiteY4" fmla="*/ 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1430">
                    <a:moveTo>
                      <a:pt x="11430" y="0"/>
                    </a:moveTo>
                    <a:cubicBezTo>
                      <a:pt x="15240" y="0"/>
                      <a:pt x="19050" y="0"/>
                      <a:pt x="19050" y="3810"/>
                    </a:cubicBezTo>
                    <a:cubicBezTo>
                      <a:pt x="19050" y="11430"/>
                      <a:pt x="11430" y="11430"/>
                      <a:pt x="7620" y="11430"/>
                    </a:cubicBezTo>
                    <a:cubicBezTo>
                      <a:pt x="3810" y="11430"/>
                      <a:pt x="0" y="7620"/>
                      <a:pt x="0" y="7620"/>
                    </a:cubicBezTo>
                    <a:cubicBezTo>
                      <a:pt x="3810" y="3810"/>
                      <a:pt x="7620" y="3810"/>
                      <a:pt x="11430" y="0"/>
                    </a:cubicBezTo>
                    <a:close/>
                  </a:path>
                </a:pathLst>
              </a:custGeom>
              <a:solidFill>
                <a:srgbClr val="BAF3A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61" name="Freeform: Shape 2160">
                <a:extLst>
                  <a:ext uri="{FF2B5EF4-FFF2-40B4-BE49-F238E27FC236}">
                    <a16:creationId xmlns:a16="http://schemas.microsoft.com/office/drawing/2014/main" id="{CD3993A4-D341-B3BE-CDBC-887BF218E845}"/>
                  </a:ext>
                </a:extLst>
              </p:cNvPr>
              <p:cNvSpPr/>
              <p:nvPr/>
            </p:nvSpPr>
            <p:spPr>
              <a:xfrm>
                <a:off x="6034002" y="4739640"/>
                <a:ext cx="16278" cy="15240"/>
              </a:xfrm>
              <a:custGeom>
                <a:avLst/>
                <a:gdLst>
                  <a:gd name="connsiteX0" fmla="*/ 8659 w 16278"/>
                  <a:gd name="connsiteY0" fmla="*/ 0 h 15240"/>
                  <a:gd name="connsiteX1" fmla="*/ 16279 w 16278"/>
                  <a:gd name="connsiteY1" fmla="*/ 7620 h 15240"/>
                  <a:gd name="connsiteX2" fmla="*/ 8659 w 16278"/>
                  <a:gd name="connsiteY2" fmla="*/ 15240 h 15240"/>
                  <a:gd name="connsiteX3" fmla="*/ 1038 w 16278"/>
                  <a:gd name="connsiteY3" fmla="*/ 7620 h 15240"/>
                  <a:gd name="connsiteX4" fmla="*/ 8659 w 16278"/>
                  <a:gd name="connsiteY4" fmla="*/ 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78" h="15240">
                    <a:moveTo>
                      <a:pt x="8659" y="0"/>
                    </a:moveTo>
                    <a:cubicBezTo>
                      <a:pt x="16279" y="0"/>
                      <a:pt x="16279" y="3810"/>
                      <a:pt x="16279" y="7620"/>
                    </a:cubicBezTo>
                    <a:cubicBezTo>
                      <a:pt x="16279" y="11430"/>
                      <a:pt x="12468" y="15240"/>
                      <a:pt x="8659" y="15240"/>
                    </a:cubicBezTo>
                    <a:cubicBezTo>
                      <a:pt x="4848" y="15240"/>
                      <a:pt x="-2771" y="11430"/>
                      <a:pt x="1038" y="7620"/>
                    </a:cubicBezTo>
                    <a:cubicBezTo>
                      <a:pt x="1038" y="0"/>
                      <a:pt x="4848" y="0"/>
                      <a:pt x="8659" y="0"/>
                    </a:cubicBezTo>
                    <a:close/>
                  </a:path>
                </a:pathLst>
              </a:custGeom>
              <a:solidFill>
                <a:srgbClr val="BEF4A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62" name="Freeform: Shape 2161">
                <a:extLst>
                  <a:ext uri="{FF2B5EF4-FFF2-40B4-BE49-F238E27FC236}">
                    <a16:creationId xmlns:a16="http://schemas.microsoft.com/office/drawing/2014/main" id="{B7F8A81F-0B71-CDEC-1DE3-9D83EB0B7B82}"/>
                  </a:ext>
                </a:extLst>
              </p:cNvPr>
              <p:cNvSpPr/>
              <p:nvPr/>
            </p:nvSpPr>
            <p:spPr>
              <a:xfrm>
                <a:off x="4948601" y="4988242"/>
                <a:ext cx="21544" cy="14287"/>
              </a:xfrm>
              <a:custGeom>
                <a:avLst/>
                <a:gdLst>
                  <a:gd name="connsiteX0" fmla="*/ 15830 w 21544"/>
                  <a:gd name="connsiteY0" fmla="*/ 14288 h 14287"/>
                  <a:gd name="connsiteX1" fmla="*/ 4399 w 21544"/>
                  <a:gd name="connsiteY1" fmla="*/ 14288 h 14287"/>
                  <a:gd name="connsiteX2" fmla="*/ 4399 w 21544"/>
                  <a:gd name="connsiteY2" fmla="*/ 2858 h 14287"/>
                  <a:gd name="connsiteX3" fmla="*/ 15830 w 21544"/>
                  <a:gd name="connsiteY3" fmla="*/ 2858 h 14287"/>
                  <a:gd name="connsiteX4" fmla="*/ 15830 w 21544"/>
                  <a:gd name="connsiteY4" fmla="*/ 14288 h 14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44" h="14287">
                    <a:moveTo>
                      <a:pt x="15830" y="14288"/>
                    </a:moveTo>
                    <a:cubicBezTo>
                      <a:pt x="12019" y="14288"/>
                      <a:pt x="8210" y="14288"/>
                      <a:pt x="4399" y="14288"/>
                    </a:cubicBezTo>
                    <a:cubicBezTo>
                      <a:pt x="-3220" y="10478"/>
                      <a:pt x="589" y="6668"/>
                      <a:pt x="4399" y="2858"/>
                    </a:cubicBezTo>
                    <a:cubicBezTo>
                      <a:pt x="8210" y="-953"/>
                      <a:pt x="12019" y="-953"/>
                      <a:pt x="15830" y="2858"/>
                    </a:cubicBezTo>
                    <a:cubicBezTo>
                      <a:pt x="23449" y="6668"/>
                      <a:pt x="23449" y="10478"/>
                      <a:pt x="15830" y="14288"/>
                    </a:cubicBezTo>
                    <a:close/>
                  </a:path>
                </a:pathLst>
              </a:custGeom>
              <a:solidFill>
                <a:srgbClr val="99ED7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63" name="Freeform: Shape 2162">
                <a:extLst>
                  <a:ext uri="{FF2B5EF4-FFF2-40B4-BE49-F238E27FC236}">
                    <a16:creationId xmlns:a16="http://schemas.microsoft.com/office/drawing/2014/main" id="{720ECC10-EAA1-69EC-8371-94A9EA783798}"/>
                  </a:ext>
                </a:extLst>
              </p:cNvPr>
              <p:cNvSpPr/>
              <p:nvPr/>
            </p:nvSpPr>
            <p:spPr>
              <a:xfrm>
                <a:off x="6614161" y="4998719"/>
                <a:ext cx="19050" cy="15240"/>
              </a:xfrm>
              <a:custGeom>
                <a:avLst/>
                <a:gdLst>
                  <a:gd name="connsiteX0" fmla="*/ 7620 w 19050"/>
                  <a:gd name="connsiteY0" fmla="*/ 15240 h 15240"/>
                  <a:gd name="connsiteX1" fmla="*/ 0 w 19050"/>
                  <a:gd name="connsiteY1" fmla="*/ 7620 h 15240"/>
                  <a:gd name="connsiteX2" fmla="*/ 7620 w 19050"/>
                  <a:gd name="connsiteY2" fmla="*/ 0 h 15240"/>
                  <a:gd name="connsiteX3" fmla="*/ 19050 w 19050"/>
                  <a:gd name="connsiteY3" fmla="*/ 7620 h 15240"/>
                  <a:gd name="connsiteX4" fmla="*/ 7620 w 19050"/>
                  <a:gd name="connsiteY4" fmla="*/ 1524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5240">
                    <a:moveTo>
                      <a:pt x="7620" y="15240"/>
                    </a:moveTo>
                    <a:cubicBezTo>
                      <a:pt x="3810" y="15240"/>
                      <a:pt x="0" y="11430"/>
                      <a:pt x="0" y="7620"/>
                    </a:cubicBezTo>
                    <a:cubicBezTo>
                      <a:pt x="0" y="3810"/>
                      <a:pt x="3810" y="0"/>
                      <a:pt x="7620" y="0"/>
                    </a:cubicBezTo>
                    <a:cubicBezTo>
                      <a:pt x="11430" y="0"/>
                      <a:pt x="19050" y="0"/>
                      <a:pt x="19050" y="7620"/>
                    </a:cubicBezTo>
                    <a:cubicBezTo>
                      <a:pt x="15240" y="15240"/>
                      <a:pt x="11430" y="15240"/>
                      <a:pt x="7620" y="15240"/>
                    </a:cubicBezTo>
                    <a:close/>
                  </a:path>
                </a:pathLst>
              </a:custGeom>
              <a:solidFill>
                <a:srgbClr val="9AED7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64" name="Freeform: Shape 2163">
                <a:extLst>
                  <a:ext uri="{FF2B5EF4-FFF2-40B4-BE49-F238E27FC236}">
                    <a16:creationId xmlns:a16="http://schemas.microsoft.com/office/drawing/2014/main" id="{BDFE62F7-284B-B2B8-E77D-64A486FEF328}"/>
                  </a:ext>
                </a:extLst>
              </p:cNvPr>
              <p:cNvSpPr/>
              <p:nvPr/>
            </p:nvSpPr>
            <p:spPr>
              <a:xfrm>
                <a:off x="4949190" y="4735830"/>
                <a:ext cx="15240" cy="15239"/>
              </a:xfrm>
              <a:custGeom>
                <a:avLst/>
                <a:gdLst>
                  <a:gd name="connsiteX0" fmla="*/ 7620 w 15240"/>
                  <a:gd name="connsiteY0" fmla="*/ 15240 h 15239"/>
                  <a:gd name="connsiteX1" fmla="*/ 0 w 15240"/>
                  <a:gd name="connsiteY1" fmla="*/ 7620 h 15239"/>
                  <a:gd name="connsiteX2" fmla="*/ 7620 w 15240"/>
                  <a:gd name="connsiteY2" fmla="*/ 0 h 15239"/>
                  <a:gd name="connsiteX3" fmla="*/ 15240 w 15240"/>
                  <a:gd name="connsiteY3" fmla="*/ 7620 h 15239"/>
                  <a:gd name="connsiteX4" fmla="*/ 7620 w 15240"/>
                  <a:gd name="connsiteY4" fmla="*/ 1524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5239">
                    <a:moveTo>
                      <a:pt x="7620" y="15240"/>
                    </a:moveTo>
                    <a:cubicBezTo>
                      <a:pt x="0" y="15240"/>
                      <a:pt x="0" y="11430"/>
                      <a:pt x="0" y="7620"/>
                    </a:cubicBezTo>
                    <a:cubicBezTo>
                      <a:pt x="0" y="3810"/>
                      <a:pt x="3810" y="0"/>
                      <a:pt x="7620" y="0"/>
                    </a:cubicBezTo>
                    <a:cubicBezTo>
                      <a:pt x="11430" y="0"/>
                      <a:pt x="15240" y="3810"/>
                      <a:pt x="15240" y="7620"/>
                    </a:cubicBezTo>
                    <a:cubicBezTo>
                      <a:pt x="15240" y="11430"/>
                      <a:pt x="11430" y="15240"/>
                      <a:pt x="7620" y="15240"/>
                    </a:cubicBezTo>
                    <a:close/>
                  </a:path>
                </a:pathLst>
              </a:custGeom>
              <a:solidFill>
                <a:srgbClr val="A4EF8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65" name="Freeform: Shape 2164">
                <a:extLst>
                  <a:ext uri="{FF2B5EF4-FFF2-40B4-BE49-F238E27FC236}">
                    <a16:creationId xmlns:a16="http://schemas.microsoft.com/office/drawing/2014/main" id="{84F37927-8CD3-6685-B304-5E842850149F}"/>
                  </a:ext>
                </a:extLst>
              </p:cNvPr>
              <p:cNvSpPr/>
              <p:nvPr/>
            </p:nvSpPr>
            <p:spPr>
              <a:xfrm>
                <a:off x="3931920" y="5097780"/>
                <a:ext cx="15240" cy="15239"/>
              </a:xfrm>
              <a:custGeom>
                <a:avLst/>
                <a:gdLst>
                  <a:gd name="connsiteX0" fmla="*/ 0 w 15240"/>
                  <a:gd name="connsiteY0" fmla="*/ 7620 h 15239"/>
                  <a:gd name="connsiteX1" fmla="*/ 7620 w 15240"/>
                  <a:gd name="connsiteY1" fmla="*/ 0 h 15239"/>
                  <a:gd name="connsiteX2" fmla="*/ 15240 w 15240"/>
                  <a:gd name="connsiteY2" fmla="*/ 7620 h 15239"/>
                  <a:gd name="connsiteX3" fmla="*/ 7620 w 15240"/>
                  <a:gd name="connsiteY3" fmla="*/ 15240 h 15239"/>
                  <a:gd name="connsiteX4" fmla="*/ 0 w 15240"/>
                  <a:gd name="connsiteY4" fmla="*/ 762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5239">
                    <a:moveTo>
                      <a:pt x="0" y="7620"/>
                    </a:moveTo>
                    <a:cubicBezTo>
                      <a:pt x="0" y="3810"/>
                      <a:pt x="0" y="0"/>
                      <a:pt x="7620" y="0"/>
                    </a:cubicBezTo>
                    <a:cubicBezTo>
                      <a:pt x="15240" y="0"/>
                      <a:pt x="15240" y="3810"/>
                      <a:pt x="15240" y="7620"/>
                    </a:cubicBezTo>
                    <a:cubicBezTo>
                      <a:pt x="15240" y="11430"/>
                      <a:pt x="11430" y="15240"/>
                      <a:pt x="7620" y="15240"/>
                    </a:cubicBezTo>
                    <a:cubicBezTo>
                      <a:pt x="0" y="15240"/>
                      <a:pt x="0" y="11430"/>
                      <a:pt x="0" y="7620"/>
                    </a:cubicBezTo>
                    <a:close/>
                  </a:path>
                </a:pathLst>
              </a:custGeom>
              <a:solidFill>
                <a:srgbClr val="93EC7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66" name="Freeform: Shape 2165">
                <a:extLst>
                  <a:ext uri="{FF2B5EF4-FFF2-40B4-BE49-F238E27FC236}">
                    <a16:creationId xmlns:a16="http://schemas.microsoft.com/office/drawing/2014/main" id="{E4BE60B2-3BC7-2EA2-F9DE-B11B4AB28626}"/>
                  </a:ext>
                </a:extLst>
              </p:cNvPr>
              <p:cNvSpPr/>
              <p:nvPr/>
            </p:nvSpPr>
            <p:spPr>
              <a:xfrm>
                <a:off x="5010151" y="5276850"/>
                <a:ext cx="15239" cy="11430"/>
              </a:xfrm>
              <a:custGeom>
                <a:avLst/>
                <a:gdLst>
                  <a:gd name="connsiteX0" fmla="*/ 0 w 15239"/>
                  <a:gd name="connsiteY0" fmla="*/ 7620 h 11430"/>
                  <a:gd name="connsiteX1" fmla="*/ 7620 w 15239"/>
                  <a:gd name="connsiteY1" fmla="*/ 0 h 11430"/>
                  <a:gd name="connsiteX2" fmla="*/ 15240 w 15239"/>
                  <a:gd name="connsiteY2" fmla="*/ 7620 h 11430"/>
                  <a:gd name="connsiteX3" fmla="*/ 7620 w 15239"/>
                  <a:gd name="connsiteY3" fmla="*/ 11430 h 11430"/>
                  <a:gd name="connsiteX4" fmla="*/ 0 w 15239"/>
                  <a:gd name="connsiteY4" fmla="*/ 762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1430">
                    <a:moveTo>
                      <a:pt x="0" y="7620"/>
                    </a:moveTo>
                    <a:cubicBezTo>
                      <a:pt x="0" y="3810"/>
                      <a:pt x="3810" y="0"/>
                      <a:pt x="7620" y="0"/>
                    </a:cubicBezTo>
                    <a:cubicBezTo>
                      <a:pt x="15240" y="0"/>
                      <a:pt x="15240" y="3810"/>
                      <a:pt x="15240" y="7620"/>
                    </a:cubicBezTo>
                    <a:cubicBezTo>
                      <a:pt x="15240" y="11430"/>
                      <a:pt x="11430" y="11430"/>
                      <a:pt x="7620" y="11430"/>
                    </a:cubicBezTo>
                    <a:cubicBezTo>
                      <a:pt x="3810" y="11430"/>
                      <a:pt x="0" y="11430"/>
                      <a:pt x="0" y="7620"/>
                    </a:cubicBezTo>
                    <a:close/>
                  </a:path>
                </a:pathLst>
              </a:custGeom>
              <a:solidFill>
                <a:srgbClr val="B4F29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67" name="Freeform: Shape 2166">
                <a:extLst>
                  <a:ext uri="{FF2B5EF4-FFF2-40B4-BE49-F238E27FC236}">
                    <a16:creationId xmlns:a16="http://schemas.microsoft.com/office/drawing/2014/main" id="{13B04F84-2B70-DB74-9DD8-D3BF72398EE5}"/>
                  </a:ext>
                </a:extLst>
              </p:cNvPr>
              <p:cNvSpPr/>
              <p:nvPr/>
            </p:nvSpPr>
            <p:spPr>
              <a:xfrm>
                <a:off x="4418022" y="3627119"/>
                <a:ext cx="16818" cy="16818"/>
              </a:xfrm>
              <a:custGeom>
                <a:avLst/>
                <a:gdLst>
                  <a:gd name="connsiteX0" fmla="*/ 5388 w 16818"/>
                  <a:gd name="connsiteY0" fmla="*/ 0 h 16818"/>
                  <a:gd name="connsiteX1" fmla="*/ 16818 w 16818"/>
                  <a:gd name="connsiteY1" fmla="*/ 11430 h 16818"/>
                  <a:gd name="connsiteX2" fmla="*/ 9198 w 16818"/>
                  <a:gd name="connsiteY2" fmla="*/ 15240 h 16818"/>
                  <a:gd name="connsiteX3" fmla="*/ 1578 w 16818"/>
                  <a:gd name="connsiteY3" fmla="*/ 7620 h 16818"/>
                  <a:gd name="connsiteX4" fmla="*/ 5388 w 16818"/>
                  <a:gd name="connsiteY4" fmla="*/ 0 h 16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18" h="16818">
                    <a:moveTo>
                      <a:pt x="5388" y="0"/>
                    </a:moveTo>
                    <a:cubicBezTo>
                      <a:pt x="13008" y="0"/>
                      <a:pt x="16818" y="3810"/>
                      <a:pt x="16818" y="11430"/>
                    </a:cubicBezTo>
                    <a:cubicBezTo>
                      <a:pt x="16818" y="15240"/>
                      <a:pt x="13008" y="19050"/>
                      <a:pt x="9198" y="15240"/>
                    </a:cubicBezTo>
                    <a:cubicBezTo>
                      <a:pt x="5388" y="15240"/>
                      <a:pt x="1578" y="11430"/>
                      <a:pt x="1578" y="7620"/>
                    </a:cubicBezTo>
                    <a:cubicBezTo>
                      <a:pt x="-2232" y="0"/>
                      <a:pt x="1578" y="0"/>
                      <a:pt x="5388" y="0"/>
                    </a:cubicBezTo>
                    <a:close/>
                  </a:path>
                </a:pathLst>
              </a:custGeom>
              <a:solidFill>
                <a:srgbClr val="91EC6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68" name="Freeform: Shape 2167">
                <a:extLst>
                  <a:ext uri="{FF2B5EF4-FFF2-40B4-BE49-F238E27FC236}">
                    <a16:creationId xmlns:a16="http://schemas.microsoft.com/office/drawing/2014/main" id="{07DBE11C-C16D-8EFD-401A-0FB424063143}"/>
                  </a:ext>
                </a:extLst>
              </p:cNvPr>
              <p:cNvSpPr/>
              <p:nvPr/>
            </p:nvSpPr>
            <p:spPr>
              <a:xfrm>
                <a:off x="3981451" y="5013960"/>
                <a:ext cx="22859" cy="11429"/>
              </a:xfrm>
              <a:custGeom>
                <a:avLst/>
                <a:gdLst>
                  <a:gd name="connsiteX0" fmla="*/ 0 w 22859"/>
                  <a:gd name="connsiteY0" fmla="*/ 3810 h 11429"/>
                  <a:gd name="connsiteX1" fmla="*/ 11430 w 22859"/>
                  <a:gd name="connsiteY1" fmla="*/ 0 h 11429"/>
                  <a:gd name="connsiteX2" fmla="*/ 22860 w 22859"/>
                  <a:gd name="connsiteY2" fmla="*/ 7620 h 11429"/>
                  <a:gd name="connsiteX3" fmla="*/ 15240 w 22859"/>
                  <a:gd name="connsiteY3" fmla="*/ 11430 h 11429"/>
                  <a:gd name="connsiteX4" fmla="*/ 0 w 22859"/>
                  <a:gd name="connsiteY4" fmla="*/ 381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11429">
                    <a:moveTo>
                      <a:pt x="0" y="3810"/>
                    </a:moveTo>
                    <a:cubicBezTo>
                      <a:pt x="0" y="0"/>
                      <a:pt x="3810" y="0"/>
                      <a:pt x="11430" y="0"/>
                    </a:cubicBezTo>
                    <a:cubicBezTo>
                      <a:pt x="15240" y="0"/>
                      <a:pt x="22860" y="3810"/>
                      <a:pt x="22860" y="7620"/>
                    </a:cubicBezTo>
                    <a:cubicBezTo>
                      <a:pt x="22860" y="11430"/>
                      <a:pt x="19050" y="11430"/>
                      <a:pt x="15240" y="11430"/>
                    </a:cubicBezTo>
                    <a:cubicBezTo>
                      <a:pt x="7620" y="11430"/>
                      <a:pt x="0" y="7620"/>
                      <a:pt x="0" y="3810"/>
                    </a:cubicBezTo>
                    <a:close/>
                  </a:path>
                </a:pathLst>
              </a:custGeom>
              <a:solidFill>
                <a:srgbClr val="A3EF8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69" name="Freeform: Shape 2168">
                <a:extLst>
                  <a:ext uri="{FF2B5EF4-FFF2-40B4-BE49-F238E27FC236}">
                    <a16:creationId xmlns:a16="http://schemas.microsoft.com/office/drawing/2014/main" id="{E01C027D-9DD8-166C-C80C-BB2AB5319AA5}"/>
                  </a:ext>
                </a:extLst>
              </p:cNvPr>
              <p:cNvSpPr/>
              <p:nvPr/>
            </p:nvSpPr>
            <p:spPr>
              <a:xfrm>
                <a:off x="2735581" y="5543550"/>
                <a:ext cx="15239" cy="15239"/>
              </a:xfrm>
              <a:custGeom>
                <a:avLst/>
                <a:gdLst>
                  <a:gd name="connsiteX0" fmla="*/ 7620 w 15239"/>
                  <a:gd name="connsiteY0" fmla="*/ 0 h 15239"/>
                  <a:gd name="connsiteX1" fmla="*/ 15240 w 15239"/>
                  <a:gd name="connsiteY1" fmla="*/ 7620 h 15239"/>
                  <a:gd name="connsiteX2" fmla="*/ 7620 w 15239"/>
                  <a:gd name="connsiteY2" fmla="*/ 15240 h 15239"/>
                  <a:gd name="connsiteX3" fmla="*/ 0 w 15239"/>
                  <a:gd name="connsiteY3" fmla="*/ 7620 h 15239"/>
                  <a:gd name="connsiteX4" fmla="*/ 7620 w 15239"/>
                  <a:gd name="connsiteY4" fmla="*/ 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5239">
                    <a:moveTo>
                      <a:pt x="7620" y="0"/>
                    </a:moveTo>
                    <a:cubicBezTo>
                      <a:pt x="11430" y="0"/>
                      <a:pt x="15240" y="3810"/>
                      <a:pt x="15240" y="7620"/>
                    </a:cubicBezTo>
                    <a:cubicBezTo>
                      <a:pt x="15240" y="11430"/>
                      <a:pt x="11430" y="15240"/>
                      <a:pt x="7620" y="15240"/>
                    </a:cubicBezTo>
                    <a:cubicBezTo>
                      <a:pt x="3810" y="15240"/>
                      <a:pt x="0" y="11430"/>
                      <a:pt x="0" y="7620"/>
                    </a:cubicBezTo>
                    <a:cubicBezTo>
                      <a:pt x="0" y="3810"/>
                      <a:pt x="3810" y="0"/>
                      <a:pt x="7620" y="0"/>
                    </a:cubicBezTo>
                    <a:close/>
                  </a:path>
                </a:pathLst>
              </a:custGeom>
              <a:solidFill>
                <a:srgbClr val="AEF19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70" name="Freeform: Shape 2169">
                <a:extLst>
                  <a:ext uri="{FF2B5EF4-FFF2-40B4-BE49-F238E27FC236}">
                    <a16:creationId xmlns:a16="http://schemas.microsoft.com/office/drawing/2014/main" id="{633BDDDC-8A5A-5310-63A4-D0D9DD27D776}"/>
                  </a:ext>
                </a:extLst>
              </p:cNvPr>
              <p:cNvSpPr/>
              <p:nvPr/>
            </p:nvSpPr>
            <p:spPr>
              <a:xfrm>
                <a:off x="5900196" y="5307330"/>
                <a:ext cx="16734" cy="13008"/>
              </a:xfrm>
              <a:custGeom>
                <a:avLst/>
                <a:gdLst>
                  <a:gd name="connsiteX0" fmla="*/ 16735 w 16734"/>
                  <a:gd name="connsiteY0" fmla="*/ 0 h 13008"/>
                  <a:gd name="connsiteX1" fmla="*/ 12925 w 16734"/>
                  <a:gd name="connsiteY1" fmla="*/ 11430 h 13008"/>
                  <a:gd name="connsiteX2" fmla="*/ 1495 w 16734"/>
                  <a:gd name="connsiteY2" fmla="*/ 7620 h 13008"/>
                  <a:gd name="connsiteX3" fmla="*/ 9115 w 16734"/>
                  <a:gd name="connsiteY3" fmla="*/ 0 h 13008"/>
                  <a:gd name="connsiteX4" fmla="*/ 16735 w 16734"/>
                  <a:gd name="connsiteY4" fmla="*/ 0 h 13008"/>
                  <a:gd name="connsiteX5" fmla="*/ 16735 w 16734"/>
                  <a:gd name="connsiteY5" fmla="*/ 0 h 13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34" h="13008">
                    <a:moveTo>
                      <a:pt x="16735" y="0"/>
                    </a:moveTo>
                    <a:cubicBezTo>
                      <a:pt x="16735" y="3810"/>
                      <a:pt x="16735" y="7620"/>
                      <a:pt x="12925" y="11430"/>
                    </a:cubicBezTo>
                    <a:cubicBezTo>
                      <a:pt x="9115" y="15240"/>
                      <a:pt x="1495" y="11430"/>
                      <a:pt x="1495" y="7620"/>
                    </a:cubicBezTo>
                    <a:cubicBezTo>
                      <a:pt x="-2315" y="3810"/>
                      <a:pt x="1495" y="0"/>
                      <a:pt x="9115" y="0"/>
                    </a:cubicBezTo>
                    <a:cubicBezTo>
                      <a:pt x="12925" y="0"/>
                      <a:pt x="12925" y="0"/>
                      <a:pt x="16735" y="0"/>
                    </a:cubicBezTo>
                    <a:cubicBezTo>
                      <a:pt x="16735" y="0"/>
                      <a:pt x="16735" y="0"/>
                      <a:pt x="16735" y="0"/>
                    </a:cubicBezTo>
                    <a:close/>
                  </a:path>
                </a:pathLst>
              </a:custGeom>
              <a:solidFill>
                <a:srgbClr val="A8F08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71" name="Freeform: Shape 2170">
                <a:extLst>
                  <a:ext uri="{FF2B5EF4-FFF2-40B4-BE49-F238E27FC236}">
                    <a16:creationId xmlns:a16="http://schemas.microsoft.com/office/drawing/2014/main" id="{19488FAA-EDC1-7D31-E82D-24E02CFDF3AD}"/>
                  </a:ext>
                </a:extLst>
              </p:cNvPr>
              <p:cNvSpPr/>
              <p:nvPr/>
            </p:nvSpPr>
            <p:spPr>
              <a:xfrm>
                <a:off x="6732270" y="5337810"/>
                <a:ext cx="19050" cy="16278"/>
              </a:xfrm>
              <a:custGeom>
                <a:avLst/>
                <a:gdLst>
                  <a:gd name="connsiteX0" fmla="*/ 19050 w 19050"/>
                  <a:gd name="connsiteY0" fmla="*/ 3810 h 16278"/>
                  <a:gd name="connsiteX1" fmla="*/ 19050 w 19050"/>
                  <a:gd name="connsiteY1" fmla="*/ 7620 h 16278"/>
                  <a:gd name="connsiteX2" fmla="*/ 7620 w 19050"/>
                  <a:gd name="connsiteY2" fmla="*/ 15240 h 16278"/>
                  <a:gd name="connsiteX3" fmla="*/ 0 w 19050"/>
                  <a:gd name="connsiteY3" fmla="*/ 7620 h 16278"/>
                  <a:gd name="connsiteX4" fmla="*/ 11430 w 19050"/>
                  <a:gd name="connsiteY4" fmla="*/ 0 h 16278"/>
                  <a:gd name="connsiteX5" fmla="*/ 19050 w 19050"/>
                  <a:gd name="connsiteY5" fmla="*/ 3810 h 16278"/>
                  <a:gd name="connsiteX6" fmla="*/ 19050 w 19050"/>
                  <a:gd name="connsiteY6" fmla="*/ 3810 h 16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6278">
                    <a:moveTo>
                      <a:pt x="19050" y="3810"/>
                    </a:moveTo>
                    <a:cubicBezTo>
                      <a:pt x="19050" y="3810"/>
                      <a:pt x="19050" y="7620"/>
                      <a:pt x="19050" y="7620"/>
                    </a:cubicBezTo>
                    <a:cubicBezTo>
                      <a:pt x="19050" y="11430"/>
                      <a:pt x="19050" y="19050"/>
                      <a:pt x="7620" y="15240"/>
                    </a:cubicBezTo>
                    <a:cubicBezTo>
                      <a:pt x="3810" y="15240"/>
                      <a:pt x="0" y="11430"/>
                      <a:pt x="0" y="7620"/>
                    </a:cubicBezTo>
                    <a:cubicBezTo>
                      <a:pt x="0" y="0"/>
                      <a:pt x="3810" y="0"/>
                      <a:pt x="11430" y="0"/>
                    </a:cubicBezTo>
                    <a:cubicBezTo>
                      <a:pt x="15240" y="3810"/>
                      <a:pt x="15240" y="3810"/>
                      <a:pt x="19050" y="3810"/>
                    </a:cubicBezTo>
                    <a:lnTo>
                      <a:pt x="19050" y="3810"/>
                    </a:lnTo>
                    <a:close/>
                  </a:path>
                </a:pathLst>
              </a:custGeom>
              <a:solidFill>
                <a:srgbClr val="9FEE8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72" name="Freeform: Shape 2171">
                <a:extLst>
                  <a:ext uri="{FF2B5EF4-FFF2-40B4-BE49-F238E27FC236}">
                    <a16:creationId xmlns:a16="http://schemas.microsoft.com/office/drawing/2014/main" id="{18E78D5F-F950-C2E0-C44D-0729867A477A}"/>
                  </a:ext>
                </a:extLst>
              </p:cNvPr>
              <p:cNvSpPr/>
              <p:nvPr/>
            </p:nvSpPr>
            <p:spPr>
              <a:xfrm>
                <a:off x="7117081" y="5059680"/>
                <a:ext cx="15239" cy="15239"/>
              </a:xfrm>
              <a:custGeom>
                <a:avLst/>
                <a:gdLst>
                  <a:gd name="connsiteX0" fmla="*/ 0 w 15239"/>
                  <a:gd name="connsiteY0" fmla="*/ 3810 h 15239"/>
                  <a:gd name="connsiteX1" fmla="*/ 7620 w 15239"/>
                  <a:gd name="connsiteY1" fmla="*/ 0 h 15239"/>
                  <a:gd name="connsiteX2" fmla="*/ 15240 w 15239"/>
                  <a:gd name="connsiteY2" fmla="*/ 7620 h 15239"/>
                  <a:gd name="connsiteX3" fmla="*/ 7620 w 15239"/>
                  <a:gd name="connsiteY3" fmla="*/ 15240 h 15239"/>
                  <a:gd name="connsiteX4" fmla="*/ 0 w 15239"/>
                  <a:gd name="connsiteY4" fmla="*/ 381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5239">
                    <a:moveTo>
                      <a:pt x="0" y="3810"/>
                    </a:moveTo>
                    <a:cubicBezTo>
                      <a:pt x="0" y="0"/>
                      <a:pt x="3810" y="0"/>
                      <a:pt x="7620" y="0"/>
                    </a:cubicBezTo>
                    <a:cubicBezTo>
                      <a:pt x="11430" y="0"/>
                      <a:pt x="15240" y="3810"/>
                      <a:pt x="15240" y="7620"/>
                    </a:cubicBezTo>
                    <a:cubicBezTo>
                      <a:pt x="15240" y="11430"/>
                      <a:pt x="15240" y="15240"/>
                      <a:pt x="7620" y="15240"/>
                    </a:cubicBezTo>
                    <a:cubicBezTo>
                      <a:pt x="3810" y="15240"/>
                      <a:pt x="0" y="11430"/>
                      <a:pt x="0" y="3810"/>
                    </a:cubicBezTo>
                    <a:close/>
                  </a:path>
                </a:pathLst>
              </a:custGeom>
              <a:solidFill>
                <a:srgbClr val="ABF09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73" name="Freeform: Shape 2172">
                <a:extLst>
                  <a:ext uri="{FF2B5EF4-FFF2-40B4-BE49-F238E27FC236}">
                    <a16:creationId xmlns:a16="http://schemas.microsoft.com/office/drawing/2014/main" id="{2EFFDB9E-FBC1-037A-65F5-5120320D7EFF}"/>
                  </a:ext>
                </a:extLst>
              </p:cNvPr>
              <p:cNvSpPr/>
              <p:nvPr/>
            </p:nvSpPr>
            <p:spPr>
              <a:xfrm>
                <a:off x="4255770" y="5090160"/>
                <a:ext cx="19050" cy="11429"/>
              </a:xfrm>
              <a:custGeom>
                <a:avLst/>
                <a:gdLst>
                  <a:gd name="connsiteX0" fmla="*/ 0 w 19050"/>
                  <a:gd name="connsiteY0" fmla="*/ 3810 h 11429"/>
                  <a:gd name="connsiteX1" fmla="*/ 7620 w 19050"/>
                  <a:gd name="connsiteY1" fmla="*/ 0 h 11429"/>
                  <a:gd name="connsiteX2" fmla="*/ 19050 w 19050"/>
                  <a:gd name="connsiteY2" fmla="*/ 7620 h 11429"/>
                  <a:gd name="connsiteX3" fmla="*/ 11430 w 19050"/>
                  <a:gd name="connsiteY3" fmla="*/ 11430 h 11429"/>
                  <a:gd name="connsiteX4" fmla="*/ 0 w 19050"/>
                  <a:gd name="connsiteY4" fmla="*/ 381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1429">
                    <a:moveTo>
                      <a:pt x="0" y="3810"/>
                    </a:moveTo>
                    <a:cubicBezTo>
                      <a:pt x="0" y="0"/>
                      <a:pt x="3810" y="0"/>
                      <a:pt x="7620" y="0"/>
                    </a:cubicBezTo>
                    <a:cubicBezTo>
                      <a:pt x="15240" y="0"/>
                      <a:pt x="19050" y="3810"/>
                      <a:pt x="19050" y="7620"/>
                    </a:cubicBezTo>
                    <a:cubicBezTo>
                      <a:pt x="19050" y="11430"/>
                      <a:pt x="15240" y="11430"/>
                      <a:pt x="11430" y="11430"/>
                    </a:cubicBezTo>
                    <a:cubicBezTo>
                      <a:pt x="7620" y="11430"/>
                      <a:pt x="3810" y="7620"/>
                      <a:pt x="0" y="3810"/>
                    </a:cubicBezTo>
                    <a:close/>
                  </a:path>
                </a:pathLst>
              </a:custGeom>
              <a:solidFill>
                <a:srgbClr val="B6F29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74" name="Freeform: Shape 2173">
                <a:extLst>
                  <a:ext uri="{FF2B5EF4-FFF2-40B4-BE49-F238E27FC236}">
                    <a16:creationId xmlns:a16="http://schemas.microsoft.com/office/drawing/2014/main" id="{363A4F30-7849-4349-9E6C-DB0869E5589A}"/>
                  </a:ext>
                </a:extLst>
              </p:cNvPr>
              <p:cNvSpPr/>
              <p:nvPr/>
            </p:nvSpPr>
            <p:spPr>
              <a:xfrm>
                <a:off x="6922770" y="4777740"/>
                <a:ext cx="15240" cy="11429"/>
              </a:xfrm>
              <a:custGeom>
                <a:avLst/>
                <a:gdLst>
                  <a:gd name="connsiteX0" fmla="*/ 0 w 15240"/>
                  <a:gd name="connsiteY0" fmla="*/ 7620 h 11429"/>
                  <a:gd name="connsiteX1" fmla="*/ 7620 w 15240"/>
                  <a:gd name="connsiteY1" fmla="*/ 0 h 11429"/>
                  <a:gd name="connsiteX2" fmla="*/ 15240 w 15240"/>
                  <a:gd name="connsiteY2" fmla="*/ 3810 h 11429"/>
                  <a:gd name="connsiteX3" fmla="*/ 7620 w 15240"/>
                  <a:gd name="connsiteY3" fmla="*/ 11430 h 11429"/>
                  <a:gd name="connsiteX4" fmla="*/ 0 w 15240"/>
                  <a:gd name="connsiteY4" fmla="*/ 762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1429">
                    <a:moveTo>
                      <a:pt x="0" y="7620"/>
                    </a:moveTo>
                    <a:cubicBezTo>
                      <a:pt x="0" y="3810"/>
                      <a:pt x="3810" y="0"/>
                      <a:pt x="7620" y="0"/>
                    </a:cubicBezTo>
                    <a:cubicBezTo>
                      <a:pt x="11430" y="0"/>
                      <a:pt x="15240" y="0"/>
                      <a:pt x="15240" y="3810"/>
                    </a:cubicBezTo>
                    <a:cubicBezTo>
                      <a:pt x="15240" y="7620"/>
                      <a:pt x="11430" y="11430"/>
                      <a:pt x="7620" y="11430"/>
                    </a:cubicBezTo>
                    <a:cubicBezTo>
                      <a:pt x="3810" y="11430"/>
                      <a:pt x="3810" y="7620"/>
                      <a:pt x="0" y="7620"/>
                    </a:cubicBezTo>
                    <a:close/>
                  </a:path>
                </a:pathLst>
              </a:custGeom>
              <a:solidFill>
                <a:srgbClr val="B4F29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75" name="Freeform: Shape 2174">
                <a:extLst>
                  <a:ext uri="{FF2B5EF4-FFF2-40B4-BE49-F238E27FC236}">
                    <a16:creationId xmlns:a16="http://schemas.microsoft.com/office/drawing/2014/main" id="{66FE0162-A5A8-88B7-1F05-74D4BF1BFE97}"/>
                  </a:ext>
                </a:extLst>
              </p:cNvPr>
              <p:cNvSpPr/>
              <p:nvPr/>
            </p:nvSpPr>
            <p:spPr>
              <a:xfrm>
                <a:off x="3790951" y="5539739"/>
                <a:ext cx="16818" cy="15240"/>
              </a:xfrm>
              <a:custGeom>
                <a:avLst/>
                <a:gdLst>
                  <a:gd name="connsiteX0" fmla="*/ 0 w 16818"/>
                  <a:gd name="connsiteY0" fmla="*/ 7620 h 15240"/>
                  <a:gd name="connsiteX1" fmla="*/ 11430 w 16818"/>
                  <a:gd name="connsiteY1" fmla="*/ 0 h 15240"/>
                  <a:gd name="connsiteX2" fmla="*/ 15240 w 16818"/>
                  <a:gd name="connsiteY2" fmla="*/ 7620 h 15240"/>
                  <a:gd name="connsiteX3" fmla="*/ 3810 w 16818"/>
                  <a:gd name="connsiteY3" fmla="*/ 15240 h 15240"/>
                  <a:gd name="connsiteX4" fmla="*/ 0 w 16818"/>
                  <a:gd name="connsiteY4" fmla="*/ 762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18" h="15240">
                    <a:moveTo>
                      <a:pt x="0" y="7620"/>
                    </a:moveTo>
                    <a:cubicBezTo>
                      <a:pt x="0" y="3810"/>
                      <a:pt x="3810" y="0"/>
                      <a:pt x="11430" y="0"/>
                    </a:cubicBezTo>
                    <a:cubicBezTo>
                      <a:pt x="15240" y="0"/>
                      <a:pt x="19050" y="3810"/>
                      <a:pt x="15240" y="7620"/>
                    </a:cubicBezTo>
                    <a:cubicBezTo>
                      <a:pt x="15240" y="11430"/>
                      <a:pt x="11430" y="15240"/>
                      <a:pt x="3810" y="15240"/>
                    </a:cubicBezTo>
                    <a:cubicBezTo>
                      <a:pt x="3810" y="15240"/>
                      <a:pt x="0" y="11430"/>
                      <a:pt x="0" y="7620"/>
                    </a:cubicBezTo>
                    <a:close/>
                  </a:path>
                </a:pathLst>
              </a:custGeom>
              <a:solidFill>
                <a:srgbClr val="C2F4A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76" name="Freeform: Shape 2175">
                <a:extLst>
                  <a:ext uri="{FF2B5EF4-FFF2-40B4-BE49-F238E27FC236}">
                    <a16:creationId xmlns:a16="http://schemas.microsoft.com/office/drawing/2014/main" id="{F6972DE7-D32C-6FD5-8738-8402ABDED444}"/>
                  </a:ext>
                </a:extLst>
              </p:cNvPr>
              <p:cNvSpPr/>
              <p:nvPr/>
            </p:nvSpPr>
            <p:spPr>
              <a:xfrm>
                <a:off x="6267451" y="4266186"/>
                <a:ext cx="26669" cy="12443"/>
              </a:xfrm>
              <a:custGeom>
                <a:avLst/>
                <a:gdLst>
                  <a:gd name="connsiteX0" fmla="*/ 26670 w 26669"/>
                  <a:gd name="connsiteY0" fmla="*/ 12444 h 12443"/>
                  <a:gd name="connsiteX1" fmla="*/ 0 w 26669"/>
                  <a:gd name="connsiteY1" fmla="*/ 1013 h 12443"/>
                  <a:gd name="connsiteX2" fmla="*/ 26670 w 26669"/>
                  <a:gd name="connsiteY2" fmla="*/ 12444 h 12443"/>
                </a:gdLst>
                <a:ahLst/>
                <a:cxnLst>
                  <a:cxn ang="0">
                    <a:pos x="connsiteX0" y="connsiteY0"/>
                  </a:cxn>
                  <a:cxn ang="0">
                    <a:pos x="connsiteX1" y="connsiteY1"/>
                  </a:cxn>
                  <a:cxn ang="0">
                    <a:pos x="connsiteX2" y="connsiteY2"/>
                  </a:cxn>
                </a:cxnLst>
                <a:rect l="l" t="t" r="r" b="b"/>
                <a:pathLst>
                  <a:path w="26669" h="12443">
                    <a:moveTo>
                      <a:pt x="26670" y="12444"/>
                    </a:moveTo>
                    <a:cubicBezTo>
                      <a:pt x="11430" y="12444"/>
                      <a:pt x="7620" y="8633"/>
                      <a:pt x="0" y="1013"/>
                    </a:cubicBezTo>
                    <a:cubicBezTo>
                      <a:pt x="11430" y="-2797"/>
                      <a:pt x="19050" y="4823"/>
                      <a:pt x="26670" y="12444"/>
                    </a:cubicBezTo>
                    <a:close/>
                  </a:path>
                </a:pathLst>
              </a:custGeom>
              <a:solidFill>
                <a:srgbClr val="B4F29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77" name="Freeform: Shape 2176">
                <a:extLst>
                  <a:ext uri="{FF2B5EF4-FFF2-40B4-BE49-F238E27FC236}">
                    <a16:creationId xmlns:a16="http://schemas.microsoft.com/office/drawing/2014/main" id="{4EAECF63-B631-6382-55B4-A793BFA29DD2}"/>
                  </a:ext>
                </a:extLst>
              </p:cNvPr>
              <p:cNvSpPr/>
              <p:nvPr/>
            </p:nvSpPr>
            <p:spPr>
              <a:xfrm>
                <a:off x="3520441" y="5591501"/>
                <a:ext cx="15240" cy="13008"/>
              </a:xfrm>
              <a:custGeom>
                <a:avLst/>
                <a:gdLst>
                  <a:gd name="connsiteX0" fmla="*/ 11430 w 15240"/>
                  <a:gd name="connsiteY0" fmla="*/ 13008 h 13008"/>
                  <a:gd name="connsiteX1" fmla="*/ 0 w 15240"/>
                  <a:gd name="connsiteY1" fmla="*/ 5388 h 13008"/>
                  <a:gd name="connsiteX2" fmla="*/ 7620 w 15240"/>
                  <a:gd name="connsiteY2" fmla="*/ 1578 h 13008"/>
                  <a:gd name="connsiteX3" fmla="*/ 15240 w 15240"/>
                  <a:gd name="connsiteY3" fmla="*/ 9198 h 13008"/>
                  <a:gd name="connsiteX4" fmla="*/ 11430 w 15240"/>
                  <a:gd name="connsiteY4" fmla="*/ 13008 h 13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3008">
                    <a:moveTo>
                      <a:pt x="11430" y="13008"/>
                    </a:moveTo>
                    <a:cubicBezTo>
                      <a:pt x="3810" y="13008"/>
                      <a:pt x="0" y="9198"/>
                      <a:pt x="0" y="5388"/>
                    </a:cubicBezTo>
                    <a:cubicBezTo>
                      <a:pt x="0" y="1578"/>
                      <a:pt x="3810" y="-2232"/>
                      <a:pt x="7620" y="1578"/>
                    </a:cubicBezTo>
                    <a:cubicBezTo>
                      <a:pt x="11430" y="1578"/>
                      <a:pt x="15240" y="5388"/>
                      <a:pt x="15240" y="9198"/>
                    </a:cubicBezTo>
                    <a:cubicBezTo>
                      <a:pt x="15240" y="9198"/>
                      <a:pt x="11430" y="13008"/>
                      <a:pt x="11430" y="13008"/>
                    </a:cubicBezTo>
                    <a:close/>
                  </a:path>
                </a:pathLst>
              </a:custGeom>
              <a:solidFill>
                <a:srgbClr val="ADF19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78" name="Freeform: Shape 2177">
                <a:extLst>
                  <a:ext uri="{FF2B5EF4-FFF2-40B4-BE49-F238E27FC236}">
                    <a16:creationId xmlns:a16="http://schemas.microsoft.com/office/drawing/2014/main" id="{AFB2A930-18F0-624E-FEE8-3B71AC4563E5}"/>
                  </a:ext>
                </a:extLst>
              </p:cNvPr>
              <p:cNvSpPr/>
              <p:nvPr/>
            </p:nvSpPr>
            <p:spPr>
              <a:xfrm>
                <a:off x="5551170" y="5791200"/>
                <a:ext cx="15240" cy="11430"/>
              </a:xfrm>
              <a:custGeom>
                <a:avLst/>
                <a:gdLst>
                  <a:gd name="connsiteX0" fmla="*/ 0 w 15240"/>
                  <a:gd name="connsiteY0" fmla="*/ 3810 h 11430"/>
                  <a:gd name="connsiteX1" fmla="*/ 7620 w 15240"/>
                  <a:gd name="connsiteY1" fmla="*/ 0 h 11430"/>
                  <a:gd name="connsiteX2" fmla="*/ 15240 w 15240"/>
                  <a:gd name="connsiteY2" fmla="*/ 7620 h 11430"/>
                  <a:gd name="connsiteX3" fmla="*/ 7620 w 15240"/>
                  <a:gd name="connsiteY3" fmla="*/ 11430 h 11430"/>
                  <a:gd name="connsiteX4" fmla="*/ 0 w 15240"/>
                  <a:gd name="connsiteY4" fmla="*/ 381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1430">
                    <a:moveTo>
                      <a:pt x="0" y="3810"/>
                    </a:moveTo>
                    <a:cubicBezTo>
                      <a:pt x="0" y="0"/>
                      <a:pt x="3810" y="0"/>
                      <a:pt x="7620" y="0"/>
                    </a:cubicBezTo>
                    <a:cubicBezTo>
                      <a:pt x="11430" y="0"/>
                      <a:pt x="15240" y="3810"/>
                      <a:pt x="15240" y="7620"/>
                    </a:cubicBezTo>
                    <a:cubicBezTo>
                      <a:pt x="15240" y="11430"/>
                      <a:pt x="11430" y="11430"/>
                      <a:pt x="7620" y="11430"/>
                    </a:cubicBezTo>
                    <a:cubicBezTo>
                      <a:pt x="3810" y="11430"/>
                      <a:pt x="0" y="7620"/>
                      <a:pt x="0" y="3810"/>
                    </a:cubicBezTo>
                    <a:close/>
                  </a:path>
                </a:pathLst>
              </a:custGeom>
              <a:solidFill>
                <a:srgbClr val="AEF19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79" name="Freeform: Shape 2178">
                <a:extLst>
                  <a:ext uri="{FF2B5EF4-FFF2-40B4-BE49-F238E27FC236}">
                    <a16:creationId xmlns:a16="http://schemas.microsoft.com/office/drawing/2014/main" id="{C9BFD958-E367-F933-C4D8-B5B59154A9A8}"/>
                  </a:ext>
                </a:extLst>
              </p:cNvPr>
              <p:cNvSpPr/>
              <p:nvPr/>
            </p:nvSpPr>
            <p:spPr>
              <a:xfrm>
                <a:off x="4804410" y="5503871"/>
                <a:ext cx="15240" cy="13008"/>
              </a:xfrm>
              <a:custGeom>
                <a:avLst/>
                <a:gdLst>
                  <a:gd name="connsiteX0" fmla="*/ 0 w 15240"/>
                  <a:gd name="connsiteY0" fmla="*/ 13008 h 13008"/>
                  <a:gd name="connsiteX1" fmla="*/ 0 w 15240"/>
                  <a:gd name="connsiteY1" fmla="*/ 5388 h 13008"/>
                  <a:gd name="connsiteX2" fmla="*/ 11430 w 15240"/>
                  <a:gd name="connsiteY2" fmla="*/ 1578 h 13008"/>
                  <a:gd name="connsiteX3" fmla="*/ 15240 w 15240"/>
                  <a:gd name="connsiteY3" fmla="*/ 9198 h 13008"/>
                  <a:gd name="connsiteX4" fmla="*/ 3810 w 15240"/>
                  <a:gd name="connsiteY4" fmla="*/ 13008 h 13008"/>
                  <a:gd name="connsiteX5" fmla="*/ 0 w 15240"/>
                  <a:gd name="connsiteY5" fmla="*/ 13008 h 13008"/>
                  <a:gd name="connsiteX6" fmla="*/ 0 w 15240"/>
                  <a:gd name="connsiteY6" fmla="*/ 13008 h 13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40" h="13008">
                    <a:moveTo>
                      <a:pt x="0" y="13008"/>
                    </a:moveTo>
                    <a:cubicBezTo>
                      <a:pt x="0" y="9198"/>
                      <a:pt x="0" y="9198"/>
                      <a:pt x="0" y="5388"/>
                    </a:cubicBezTo>
                    <a:cubicBezTo>
                      <a:pt x="3810" y="1578"/>
                      <a:pt x="7620" y="-2232"/>
                      <a:pt x="11430" y="1578"/>
                    </a:cubicBezTo>
                    <a:cubicBezTo>
                      <a:pt x="15240" y="1578"/>
                      <a:pt x="15240" y="5388"/>
                      <a:pt x="15240" y="9198"/>
                    </a:cubicBezTo>
                    <a:cubicBezTo>
                      <a:pt x="15240" y="13008"/>
                      <a:pt x="7620" y="13008"/>
                      <a:pt x="3810" y="13008"/>
                    </a:cubicBezTo>
                    <a:cubicBezTo>
                      <a:pt x="3810" y="13008"/>
                      <a:pt x="0" y="13008"/>
                      <a:pt x="0" y="13008"/>
                    </a:cubicBezTo>
                    <a:lnTo>
                      <a:pt x="0" y="13008"/>
                    </a:lnTo>
                    <a:close/>
                  </a:path>
                </a:pathLst>
              </a:custGeom>
              <a:solidFill>
                <a:srgbClr val="BDF4A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80" name="Freeform: Shape 2179">
                <a:extLst>
                  <a:ext uri="{FF2B5EF4-FFF2-40B4-BE49-F238E27FC236}">
                    <a16:creationId xmlns:a16="http://schemas.microsoft.com/office/drawing/2014/main" id="{90CC28B5-081E-8624-915D-0FF35C631D59}"/>
                  </a:ext>
                </a:extLst>
              </p:cNvPr>
              <p:cNvSpPr/>
              <p:nvPr/>
            </p:nvSpPr>
            <p:spPr>
              <a:xfrm>
                <a:off x="5551170" y="4903469"/>
                <a:ext cx="15240" cy="15240"/>
              </a:xfrm>
              <a:custGeom>
                <a:avLst/>
                <a:gdLst>
                  <a:gd name="connsiteX0" fmla="*/ 0 w 15240"/>
                  <a:gd name="connsiteY0" fmla="*/ 7620 h 15240"/>
                  <a:gd name="connsiteX1" fmla="*/ 7620 w 15240"/>
                  <a:gd name="connsiteY1" fmla="*/ 0 h 15240"/>
                  <a:gd name="connsiteX2" fmla="*/ 15240 w 15240"/>
                  <a:gd name="connsiteY2" fmla="*/ 7620 h 15240"/>
                  <a:gd name="connsiteX3" fmla="*/ 7620 w 15240"/>
                  <a:gd name="connsiteY3" fmla="*/ 15240 h 15240"/>
                  <a:gd name="connsiteX4" fmla="*/ 0 w 15240"/>
                  <a:gd name="connsiteY4" fmla="*/ 762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5240">
                    <a:moveTo>
                      <a:pt x="0" y="7620"/>
                    </a:moveTo>
                    <a:cubicBezTo>
                      <a:pt x="0" y="3810"/>
                      <a:pt x="3810" y="0"/>
                      <a:pt x="7620" y="0"/>
                    </a:cubicBezTo>
                    <a:cubicBezTo>
                      <a:pt x="11430" y="0"/>
                      <a:pt x="15240" y="3810"/>
                      <a:pt x="15240" y="7620"/>
                    </a:cubicBezTo>
                    <a:cubicBezTo>
                      <a:pt x="15240" y="11430"/>
                      <a:pt x="11430" y="11430"/>
                      <a:pt x="7620" y="15240"/>
                    </a:cubicBezTo>
                    <a:cubicBezTo>
                      <a:pt x="3810" y="15240"/>
                      <a:pt x="3810" y="11430"/>
                      <a:pt x="0" y="7620"/>
                    </a:cubicBezTo>
                    <a:close/>
                  </a:path>
                </a:pathLst>
              </a:custGeom>
              <a:solidFill>
                <a:srgbClr val="D5F8C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81" name="Freeform: Shape 2180">
                <a:extLst>
                  <a:ext uri="{FF2B5EF4-FFF2-40B4-BE49-F238E27FC236}">
                    <a16:creationId xmlns:a16="http://schemas.microsoft.com/office/drawing/2014/main" id="{9A27EDD5-B742-DD5F-0C56-076A3EBBCE67}"/>
                  </a:ext>
                </a:extLst>
              </p:cNvPr>
              <p:cNvSpPr/>
              <p:nvPr/>
            </p:nvSpPr>
            <p:spPr>
              <a:xfrm>
                <a:off x="6278881" y="5334000"/>
                <a:ext cx="15239" cy="13008"/>
              </a:xfrm>
              <a:custGeom>
                <a:avLst/>
                <a:gdLst>
                  <a:gd name="connsiteX0" fmla="*/ 7620 w 15239"/>
                  <a:gd name="connsiteY0" fmla="*/ 0 h 13008"/>
                  <a:gd name="connsiteX1" fmla="*/ 15240 w 15239"/>
                  <a:gd name="connsiteY1" fmla="*/ 7620 h 13008"/>
                  <a:gd name="connsiteX2" fmla="*/ 7620 w 15239"/>
                  <a:gd name="connsiteY2" fmla="*/ 11430 h 13008"/>
                  <a:gd name="connsiteX3" fmla="*/ 0 w 15239"/>
                  <a:gd name="connsiteY3" fmla="*/ 3810 h 13008"/>
                  <a:gd name="connsiteX4" fmla="*/ 7620 w 15239"/>
                  <a:gd name="connsiteY4" fmla="*/ 0 h 13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3008">
                    <a:moveTo>
                      <a:pt x="7620" y="0"/>
                    </a:moveTo>
                    <a:cubicBezTo>
                      <a:pt x="11430" y="0"/>
                      <a:pt x="15240" y="3810"/>
                      <a:pt x="15240" y="7620"/>
                    </a:cubicBezTo>
                    <a:cubicBezTo>
                      <a:pt x="15240" y="11430"/>
                      <a:pt x="11430" y="15240"/>
                      <a:pt x="7620" y="11430"/>
                    </a:cubicBezTo>
                    <a:cubicBezTo>
                      <a:pt x="3810" y="11430"/>
                      <a:pt x="0" y="7620"/>
                      <a:pt x="0" y="3810"/>
                    </a:cubicBezTo>
                    <a:cubicBezTo>
                      <a:pt x="0" y="3810"/>
                      <a:pt x="3810" y="0"/>
                      <a:pt x="7620" y="0"/>
                    </a:cubicBezTo>
                    <a:close/>
                  </a:path>
                </a:pathLst>
              </a:custGeom>
              <a:solidFill>
                <a:srgbClr val="AAF08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82" name="Freeform: Shape 2181">
                <a:extLst>
                  <a:ext uri="{FF2B5EF4-FFF2-40B4-BE49-F238E27FC236}">
                    <a16:creationId xmlns:a16="http://schemas.microsoft.com/office/drawing/2014/main" id="{A1F58925-0094-78A6-C43B-BF8E2B14A998}"/>
                  </a:ext>
                </a:extLst>
              </p:cNvPr>
              <p:cNvSpPr/>
              <p:nvPr/>
            </p:nvSpPr>
            <p:spPr>
              <a:xfrm>
                <a:off x="3421381" y="5145731"/>
                <a:ext cx="16818" cy="14586"/>
              </a:xfrm>
              <a:custGeom>
                <a:avLst/>
                <a:gdLst>
                  <a:gd name="connsiteX0" fmla="*/ 0 w 16818"/>
                  <a:gd name="connsiteY0" fmla="*/ 5388 h 14586"/>
                  <a:gd name="connsiteX1" fmla="*/ 11430 w 16818"/>
                  <a:gd name="connsiteY1" fmla="*/ 1578 h 14586"/>
                  <a:gd name="connsiteX2" fmla="*/ 15240 w 16818"/>
                  <a:gd name="connsiteY2" fmla="*/ 9198 h 14586"/>
                  <a:gd name="connsiteX3" fmla="*/ 3810 w 16818"/>
                  <a:gd name="connsiteY3" fmla="*/ 13008 h 14586"/>
                  <a:gd name="connsiteX4" fmla="*/ 0 w 16818"/>
                  <a:gd name="connsiteY4" fmla="*/ 5388 h 14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18" h="14586">
                    <a:moveTo>
                      <a:pt x="0" y="5388"/>
                    </a:moveTo>
                    <a:cubicBezTo>
                      <a:pt x="3810" y="1578"/>
                      <a:pt x="3810" y="-2232"/>
                      <a:pt x="11430" y="1578"/>
                    </a:cubicBezTo>
                    <a:cubicBezTo>
                      <a:pt x="15240" y="1578"/>
                      <a:pt x="19050" y="5388"/>
                      <a:pt x="15240" y="9198"/>
                    </a:cubicBezTo>
                    <a:cubicBezTo>
                      <a:pt x="11430" y="13008"/>
                      <a:pt x="11430" y="16818"/>
                      <a:pt x="3810" y="13008"/>
                    </a:cubicBezTo>
                    <a:cubicBezTo>
                      <a:pt x="0" y="9198"/>
                      <a:pt x="0" y="9198"/>
                      <a:pt x="0" y="5388"/>
                    </a:cubicBezTo>
                    <a:close/>
                  </a:path>
                </a:pathLst>
              </a:custGeom>
              <a:solidFill>
                <a:srgbClr val="BEF4A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83" name="Freeform: Shape 2182">
                <a:extLst>
                  <a:ext uri="{FF2B5EF4-FFF2-40B4-BE49-F238E27FC236}">
                    <a16:creationId xmlns:a16="http://schemas.microsoft.com/office/drawing/2014/main" id="{E023CE9E-F812-28D7-5223-FC688A4B786D}"/>
                  </a:ext>
                </a:extLst>
              </p:cNvPr>
              <p:cNvSpPr/>
              <p:nvPr/>
            </p:nvSpPr>
            <p:spPr>
              <a:xfrm>
                <a:off x="5791201" y="4091940"/>
                <a:ext cx="15239" cy="11429"/>
              </a:xfrm>
              <a:custGeom>
                <a:avLst/>
                <a:gdLst>
                  <a:gd name="connsiteX0" fmla="*/ 7620 w 15239"/>
                  <a:gd name="connsiteY0" fmla="*/ 0 h 11429"/>
                  <a:gd name="connsiteX1" fmla="*/ 15240 w 15239"/>
                  <a:gd name="connsiteY1" fmla="*/ 7620 h 11429"/>
                  <a:gd name="connsiteX2" fmla="*/ 7620 w 15239"/>
                  <a:gd name="connsiteY2" fmla="*/ 11430 h 11429"/>
                  <a:gd name="connsiteX3" fmla="*/ 0 w 15239"/>
                  <a:gd name="connsiteY3" fmla="*/ 3810 h 11429"/>
                  <a:gd name="connsiteX4" fmla="*/ 7620 w 15239"/>
                  <a:gd name="connsiteY4" fmla="*/ 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1429">
                    <a:moveTo>
                      <a:pt x="7620" y="0"/>
                    </a:moveTo>
                    <a:cubicBezTo>
                      <a:pt x="11430" y="0"/>
                      <a:pt x="15240" y="3810"/>
                      <a:pt x="15240" y="7620"/>
                    </a:cubicBezTo>
                    <a:cubicBezTo>
                      <a:pt x="15240" y="11430"/>
                      <a:pt x="11430" y="11430"/>
                      <a:pt x="7620" y="11430"/>
                    </a:cubicBezTo>
                    <a:cubicBezTo>
                      <a:pt x="3810" y="11430"/>
                      <a:pt x="0" y="7620"/>
                      <a:pt x="0" y="3810"/>
                    </a:cubicBezTo>
                    <a:cubicBezTo>
                      <a:pt x="0" y="3810"/>
                      <a:pt x="3810" y="0"/>
                      <a:pt x="7620" y="0"/>
                    </a:cubicBezTo>
                    <a:close/>
                  </a:path>
                </a:pathLst>
              </a:custGeom>
              <a:solidFill>
                <a:srgbClr val="92EC7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84" name="Freeform: Shape 2183">
                <a:extLst>
                  <a:ext uri="{FF2B5EF4-FFF2-40B4-BE49-F238E27FC236}">
                    <a16:creationId xmlns:a16="http://schemas.microsoft.com/office/drawing/2014/main" id="{6CBDC158-C475-CA42-3B69-E5DB4B6C8936}"/>
                  </a:ext>
                </a:extLst>
              </p:cNvPr>
              <p:cNvSpPr/>
              <p:nvPr/>
            </p:nvSpPr>
            <p:spPr>
              <a:xfrm>
                <a:off x="4145281" y="4792980"/>
                <a:ext cx="15239" cy="11429"/>
              </a:xfrm>
              <a:custGeom>
                <a:avLst/>
                <a:gdLst>
                  <a:gd name="connsiteX0" fmla="*/ 0 w 15239"/>
                  <a:gd name="connsiteY0" fmla="*/ 7620 h 11429"/>
                  <a:gd name="connsiteX1" fmla="*/ 3810 w 15239"/>
                  <a:gd name="connsiteY1" fmla="*/ 0 h 11429"/>
                  <a:gd name="connsiteX2" fmla="*/ 15240 w 15239"/>
                  <a:gd name="connsiteY2" fmla="*/ 3810 h 11429"/>
                  <a:gd name="connsiteX3" fmla="*/ 7620 w 15239"/>
                  <a:gd name="connsiteY3" fmla="*/ 11430 h 11429"/>
                  <a:gd name="connsiteX4" fmla="*/ 0 w 15239"/>
                  <a:gd name="connsiteY4" fmla="*/ 762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1429">
                    <a:moveTo>
                      <a:pt x="0" y="7620"/>
                    </a:moveTo>
                    <a:cubicBezTo>
                      <a:pt x="0" y="3810"/>
                      <a:pt x="0" y="3810"/>
                      <a:pt x="3810" y="0"/>
                    </a:cubicBezTo>
                    <a:cubicBezTo>
                      <a:pt x="7620" y="0"/>
                      <a:pt x="11430" y="0"/>
                      <a:pt x="15240" y="3810"/>
                    </a:cubicBezTo>
                    <a:cubicBezTo>
                      <a:pt x="15240" y="7620"/>
                      <a:pt x="11430" y="11430"/>
                      <a:pt x="7620" y="11430"/>
                    </a:cubicBezTo>
                    <a:cubicBezTo>
                      <a:pt x="7620" y="11430"/>
                      <a:pt x="3810" y="11430"/>
                      <a:pt x="0" y="7620"/>
                    </a:cubicBezTo>
                    <a:close/>
                  </a:path>
                </a:pathLst>
              </a:custGeom>
              <a:solidFill>
                <a:srgbClr val="B7F2A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85" name="Freeform: Shape 2184">
                <a:extLst>
                  <a:ext uri="{FF2B5EF4-FFF2-40B4-BE49-F238E27FC236}">
                    <a16:creationId xmlns:a16="http://schemas.microsoft.com/office/drawing/2014/main" id="{AC062C5A-3886-EAC0-32AE-E84AAE4CFC34}"/>
                  </a:ext>
                </a:extLst>
              </p:cNvPr>
              <p:cNvSpPr/>
              <p:nvPr/>
            </p:nvSpPr>
            <p:spPr>
              <a:xfrm>
                <a:off x="4545331" y="6014411"/>
                <a:ext cx="20628" cy="13008"/>
              </a:xfrm>
              <a:custGeom>
                <a:avLst/>
                <a:gdLst>
                  <a:gd name="connsiteX0" fmla="*/ 0 w 20628"/>
                  <a:gd name="connsiteY0" fmla="*/ 5388 h 13008"/>
                  <a:gd name="connsiteX1" fmla="*/ 15240 w 20628"/>
                  <a:gd name="connsiteY1" fmla="*/ 1578 h 13008"/>
                  <a:gd name="connsiteX2" fmla="*/ 19050 w 20628"/>
                  <a:gd name="connsiteY2" fmla="*/ 5388 h 13008"/>
                  <a:gd name="connsiteX3" fmla="*/ 3810 w 20628"/>
                  <a:gd name="connsiteY3" fmla="*/ 13008 h 13008"/>
                  <a:gd name="connsiteX4" fmla="*/ 0 w 20628"/>
                  <a:gd name="connsiteY4" fmla="*/ 5388 h 13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28" h="13008">
                    <a:moveTo>
                      <a:pt x="0" y="5388"/>
                    </a:moveTo>
                    <a:cubicBezTo>
                      <a:pt x="3810" y="1578"/>
                      <a:pt x="7620" y="-2232"/>
                      <a:pt x="15240" y="1578"/>
                    </a:cubicBezTo>
                    <a:cubicBezTo>
                      <a:pt x="19050" y="1578"/>
                      <a:pt x="22860" y="5388"/>
                      <a:pt x="19050" y="5388"/>
                    </a:cubicBezTo>
                    <a:cubicBezTo>
                      <a:pt x="15240" y="9198"/>
                      <a:pt x="11430" y="13008"/>
                      <a:pt x="3810" y="13008"/>
                    </a:cubicBezTo>
                    <a:cubicBezTo>
                      <a:pt x="0" y="9198"/>
                      <a:pt x="0" y="9198"/>
                      <a:pt x="0" y="5388"/>
                    </a:cubicBezTo>
                    <a:close/>
                  </a:path>
                </a:pathLst>
              </a:custGeom>
              <a:solidFill>
                <a:srgbClr val="A8F08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86" name="Freeform: Shape 2185">
                <a:extLst>
                  <a:ext uri="{FF2B5EF4-FFF2-40B4-BE49-F238E27FC236}">
                    <a16:creationId xmlns:a16="http://schemas.microsoft.com/office/drawing/2014/main" id="{B22FF026-C329-D511-F5EA-718C1B65C59E}"/>
                  </a:ext>
                </a:extLst>
              </p:cNvPr>
              <p:cNvSpPr/>
              <p:nvPr/>
            </p:nvSpPr>
            <p:spPr>
              <a:xfrm>
                <a:off x="3280410" y="4913321"/>
                <a:ext cx="19050" cy="16818"/>
              </a:xfrm>
              <a:custGeom>
                <a:avLst/>
                <a:gdLst>
                  <a:gd name="connsiteX0" fmla="*/ 0 w 19050"/>
                  <a:gd name="connsiteY0" fmla="*/ 5388 h 16818"/>
                  <a:gd name="connsiteX1" fmla="*/ 11430 w 19050"/>
                  <a:gd name="connsiteY1" fmla="*/ 1578 h 16818"/>
                  <a:gd name="connsiteX2" fmla="*/ 19050 w 19050"/>
                  <a:gd name="connsiteY2" fmla="*/ 9198 h 16818"/>
                  <a:gd name="connsiteX3" fmla="*/ 11430 w 19050"/>
                  <a:gd name="connsiteY3" fmla="*/ 16818 h 16818"/>
                  <a:gd name="connsiteX4" fmla="*/ 0 w 19050"/>
                  <a:gd name="connsiteY4" fmla="*/ 5388 h 16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6818">
                    <a:moveTo>
                      <a:pt x="0" y="5388"/>
                    </a:moveTo>
                    <a:cubicBezTo>
                      <a:pt x="0" y="1578"/>
                      <a:pt x="7620" y="-2232"/>
                      <a:pt x="11430" y="1578"/>
                    </a:cubicBezTo>
                    <a:cubicBezTo>
                      <a:pt x="15240" y="1578"/>
                      <a:pt x="19050" y="1578"/>
                      <a:pt x="19050" y="9198"/>
                    </a:cubicBezTo>
                    <a:cubicBezTo>
                      <a:pt x="19050" y="13008"/>
                      <a:pt x="15240" y="16818"/>
                      <a:pt x="11430" y="16818"/>
                    </a:cubicBezTo>
                    <a:cubicBezTo>
                      <a:pt x="3810" y="13008"/>
                      <a:pt x="3810" y="13008"/>
                      <a:pt x="0" y="5388"/>
                    </a:cubicBezTo>
                    <a:close/>
                  </a:path>
                </a:pathLst>
              </a:custGeom>
              <a:solidFill>
                <a:srgbClr val="8EEB6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87" name="Freeform: Shape 2186">
                <a:extLst>
                  <a:ext uri="{FF2B5EF4-FFF2-40B4-BE49-F238E27FC236}">
                    <a16:creationId xmlns:a16="http://schemas.microsoft.com/office/drawing/2014/main" id="{F4720A6E-B679-48E3-0D88-9C21646E6285}"/>
                  </a:ext>
                </a:extLst>
              </p:cNvPr>
              <p:cNvSpPr/>
              <p:nvPr/>
            </p:nvSpPr>
            <p:spPr>
              <a:xfrm>
                <a:off x="6621781" y="4870132"/>
                <a:ext cx="19050" cy="14287"/>
              </a:xfrm>
              <a:custGeom>
                <a:avLst/>
                <a:gdLst>
                  <a:gd name="connsiteX0" fmla="*/ 0 w 19050"/>
                  <a:gd name="connsiteY0" fmla="*/ 10478 h 14287"/>
                  <a:gd name="connsiteX1" fmla="*/ 3810 w 19050"/>
                  <a:gd name="connsiteY1" fmla="*/ 2857 h 14287"/>
                  <a:gd name="connsiteX2" fmla="*/ 15240 w 19050"/>
                  <a:gd name="connsiteY2" fmla="*/ 2857 h 14287"/>
                  <a:gd name="connsiteX3" fmla="*/ 19050 w 19050"/>
                  <a:gd name="connsiteY3" fmla="*/ 6667 h 14287"/>
                  <a:gd name="connsiteX4" fmla="*/ 11430 w 19050"/>
                  <a:gd name="connsiteY4" fmla="*/ 14287 h 14287"/>
                  <a:gd name="connsiteX5" fmla="*/ 0 w 19050"/>
                  <a:gd name="connsiteY5" fmla="*/ 10478 h 14287"/>
                  <a:gd name="connsiteX6" fmla="*/ 0 w 19050"/>
                  <a:gd name="connsiteY6" fmla="*/ 10478 h 14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4287">
                    <a:moveTo>
                      <a:pt x="0" y="10478"/>
                    </a:moveTo>
                    <a:cubicBezTo>
                      <a:pt x="0" y="6667"/>
                      <a:pt x="0" y="2857"/>
                      <a:pt x="3810" y="2857"/>
                    </a:cubicBezTo>
                    <a:cubicBezTo>
                      <a:pt x="7620" y="-952"/>
                      <a:pt x="11430" y="-952"/>
                      <a:pt x="15240" y="2857"/>
                    </a:cubicBezTo>
                    <a:cubicBezTo>
                      <a:pt x="19050" y="2857"/>
                      <a:pt x="19050" y="6667"/>
                      <a:pt x="19050" y="6667"/>
                    </a:cubicBezTo>
                    <a:cubicBezTo>
                      <a:pt x="19050" y="10478"/>
                      <a:pt x="15240" y="10478"/>
                      <a:pt x="11430" y="14287"/>
                    </a:cubicBezTo>
                    <a:cubicBezTo>
                      <a:pt x="7620" y="10478"/>
                      <a:pt x="3810" y="10478"/>
                      <a:pt x="0" y="10478"/>
                    </a:cubicBezTo>
                    <a:lnTo>
                      <a:pt x="0" y="10478"/>
                    </a:lnTo>
                    <a:close/>
                  </a:path>
                </a:pathLst>
              </a:custGeom>
              <a:solidFill>
                <a:srgbClr val="B6F29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88" name="Freeform: Shape 2187">
                <a:extLst>
                  <a:ext uri="{FF2B5EF4-FFF2-40B4-BE49-F238E27FC236}">
                    <a16:creationId xmlns:a16="http://schemas.microsoft.com/office/drawing/2014/main" id="{17048A99-2208-F00F-5F84-D8F6F9A34805}"/>
                  </a:ext>
                </a:extLst>
              </p:cNvPr>
              <p:cNvSpPr/>
              <p:nvPr/>
            </p:nvSpPr>
            <p:spPr>
              <a:xfrm>
                <a:off x="5928361" y="4920941"/>
                <a:ext cx="15239" cy="13008"/>
              </a:xfrm>
              <a:custGeom>
                <a:avLst/>
                <a:gdLst>
                  <a:gd name="connsiteX0" fmla="*/ 0 w 15239"/>
                  <a:gd name="connsiteY0" fmla="*/ 5388 h 13008"/>
                  <a:gd name="connsiteX1" fmla="*/ 7620 w 15239"/>
                  <a:gd name="connsiteY1" fmla="*/ 1578 h 13008"/>
                  <a:gd name="connsiteX2" fmla="*/ 15240 w 15239"/>
                  <a:gd name="connsiteY2" fmla="*/ 9198 h 13008"/>
                  <a:gd name="connsiteX3" fmla="*/ 7620 w 15239"/>
                  <a:gd name="connsiteY3" fmla="*/ 13008 h 13008"/>
                  <a:gd name="connsiteX4" fmla="*/ 0 w 15239"/>
                  <a:gd name="connsiteY4" fmla="*/ 5388 h 13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3008">
                    <a:moveTo>
                      <a:pt x="0" y="5388"/>
                    </a:moveTo>
                    <a:cubicBezTo>
                      <a:pt x="0" y="1578"/>
                      <a:pt x="3810" y="-2232"/>
                      <a:pt x="7620" y="1578"/>
                    </a:cubicBezTo>
                    <a:cubicBezTo>
                      <a:pt x="11430" y="1578"/>
                      <a:pt x="15240" y="5388"/>
                      <a:pt x="15240" y="9198"/>
                    </a:cubicBezTo>
                    <a:cubicBezTo>
                      <a:pt x="15240" y="13008"/>
                      <a:pt x="11430" y="13008"/>
                      <a:pt x="7620" y="13008"/>
                    </a:cubicBezTo>
                    <a:cubicBezTo>
                      <a:pt x="3810" y="13008"/>
                      <a:pt x="0" y="9198"/>
                      <a:pt x="0" y="5388"/>
                    </a:cubicBezTo>
                    <a:close/>
                  </a:path>
                </a:pathLst>
              </a:custGeom>
              <a:solidFill>
                <a:srgbClr val="B1F19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89" name="Freeform: Shape 2188">
                <a:extLst>
                  <a:ext uri="{FF2B5EF4-FFF2-40B4-BE49-F238E27FC236}">
                    <a16:creationId xmlns:a16="http://schemas.microsoft.com/office/drawing/2014/main" id="{2ED9B389-C9A4-4D95-2F77-6787AC7235E9}"/>
                  </a:ext>
                </a:extLst>
              </p:cNvPr>
              <p:cNvSpPr/>
              <p:nvPr/>
            </p:nvSpPr>
            <p:spPr>
              <a:xfrm>
                <a:off x="4785360" y="4526280"/>
                <a:ext cx="16278" cy="11429"/>
              </a:xfrm>
              <a:custGeom>
                <a:avLst/>
                <a:gdLst>
                  <a:gd name="connsiteX0" fmla="*/ 7620 w 16278"/>
                  <a:gd name="connsiteY0" fmla="*/ 0 h 11429"/>
                  <a:gd name="connsiteX1" fmla="*/ 15240 w 16278"/>
                  <a:gd name="connsiteY1" fmla="*/ 7620 h 11429"/>
                  <a:gd name="connsiteX2" fmla="*/ 7620 w 16278"/>
                  <a:gd name="connsiteY2" fmla="*/ 11430 h 11429"/>
                  <a:gd name="connsiteX3" fmla="*/ 0 w 16278"/>
                  <a:gd name="connsiteY3" fmla="*/ 3810 h 11429"/>
                  <a:gd name="connsiteX4" fmla="*/ 7620 w 16278"/>
                  <a:gd name="connsiteY4" fmla="*/ 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78" h="11429">
                    <a:moveTo>
                      <a:pt x="7620" y="0"/>
                    </a:moveTo>
                    <a:cubicBezTo>
                      <a:pt x="11430" y="0"/>
                      <a:pt x="19050" y="3810"/>
                      <a:pt x="15240" y="7620"/>
                    </a:cubicBezTo>
                    <a:cubicBezTo>
                      <a:pt x="15240" y="11430"/>
                      <a:pt x="11430" y="11430"/>
                      <a:pt x="7620" y="11430"/>
                    </a:cubicBezTo>
                    <a:cubicBezTo>
                      <a:pt x="0" y="11430"/>
                      <a:pt x="0" y="7620"/>
                      <a:pt x="0" y="3810"/>
                    </a:cubicBezTo>
                    <a:cubicBezTo>
                      <a:pt x="0" y="0"/>
                      <a:pt x="3810" y="0"/>
                      <a:pt x="7620" y="0"/>
                    </a:cubicBezTo>
                    <a:close/>
                  </a:path>
                </a:pathLst>
              </a:custGeom>
              <a:solidFill>
                <a:srgbClr val="ADF19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90" name="Freeform: Shape 2189">
                <a:extLst>
                  <a:ext uri="{FF2B5EF4-FFF2-40B4-BE49-F238E27FC236}">
                    <a16:creationId xmlns:a16="http://schemas.microsoft.com/office/drawing/2014/main" id="{302A49BE-FEF9-F98A-0DE6-FB1B199D26D9}"/>
                  </a:ext>
                </a:extLst>
              </p:cNvPr>
              <p:cNvSpPr/>
              <p:nvPr/>
            </p:nvSpPr>
            <p:spPr>
              <a:xfrm>
                <a:off x="7905751" y="4808219"/>
                <a:ext cx="15239" cy="15240"/>
              </a:xfrm>
              <a:custGeom>
                <a:avLst/>
                <a:gdLst>
                  <a:gd name="connsiteX0" fmla="*/ 0 w 15239"/>
                  <a:gd name="connsiteY0" fmla="*/ 3810 h 15240"/>
                  <a:gd name="connsiteX1" fmla="*/ 7620 w 15239"/>
                  <a:gd name="connsiteY1" fmla="*/ 0 h 15240"/>
                  <a:gd name="connsiteX2" fmla="*/ 15240 w 15239"/>
                  <a:gd name="connsiteY2" fmla="*/ 11430 h 15240"/>
                  <a:gd name="connsiteX3" fmla="*/ 7620 w 15239"/>
                  <a:gd name="connsiteY3" fmla="*/ 15240 h 15240"/>
                  <a:gd name="connsiteX4" fmla="*/ 0 w 15239"/>
                  <a:gd name="connsiteY4" fmla="*/ 381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5240">
                    <a:moveTo>
                      <a:pt x="0" y="3810"/>
                    </a:moveTo>
                    <a:cubicBezTo>
                      <a:pt x="0" y="0"/>
                      <a:pt x="3810" y="0"/>
                      <a:pt x="7620" y="0"/>
                    </a:cubicBezTo>
                    <a:cubicBezTo>
                      <a:pt x="15240" y="0"/>
                      <a:pt x="15240" y="3810"/>
                      <a:pt x="15240" y="11430"/>
                    </a:cubicBezTo>
                    <a:cubicBezTo>
                      <a:pt x="15240" y="15240"/>
                      <a:pt x="11430" y="15240"/>
                      <a:pt x="7620" y="15240"/>
                    </a:cubicBezTo>
                    <a:cubicBezTo>
                      <a:pt x="3810" y="11430"/>
                      <a:pt x="0" y="7620"/>
                      <a:pt x="0" y="3810"/>
                    </a:cubicBezTo>
                    <a:close/>
                  </a:path>
                </a:pathLst>
              </a:custGeom>
              <a:solidFill>
                <a:srgbClr val="B1F19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91" name="Freeform: Shape 2190">
                <a:extLst>
                  <a:ext uri="{FF2B5EF4-FFF2-40B4-BE49-F238E27FC236}">
                    <a16:creationId xmlns:a16="http://schemas.microsoft.com/office/drawing/2014/main" id="{38B2A8EF-6356-265C-9D2C-5DA06687B64C}"/>
                  </a:ext>
                </a:extLst>
              </p:cNvPr>
              <p:cNvSpPr/>
              <p:nvPr/>
            </p:nvSpPr>
            <p:spPr>
              <a:xfrm>
                <a:off x="6949440" y="3863340"/>
                <a:ext cx="19050" cy="11429"/>
              </a:xfrm>
              <a:custGeom>
                <a:avLst/>
                <a:gdLst>
                  <a:gd name="connsiteX0" fmla="*/ 11430 w 19050"/>
                  <a:gd name="connsiteY0" fmla="*/ 0 h 11429"/>
                  <a:gd name="connsiteX1" fmla="*/ 19050 w 19050"/>
                  <a:gd name="connsiteY1" fmla="*/ 7620 h 11429"/>
                  <a:gd name="connsiteX2" fmla="*/ 11430 w 19050"/>
                  <a:gd name="connsiteY2" fmla="*/ 11430 h 11429"/>
                  <a:gd name="connsiteX3" fmla="*/ 0 w 19050"/>
                  <a:gd name="connsiteY3" fmla="*/ 3810 h 11429"/>
                  <a:gd name="connsiteX4" fmla="*/ 11430 w 19050"/>
                  <a:gd name="connsiteY4" fmla="*/ 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1429">
                    <a:moveTo>
                      <a:pt x="11430" y="0"/>
                    </a:moveTo>
                    <a:cubicBezTo>
                      <a:pt x="15240" y="0"/>
                      <a:pt x="19050" y="3810"/>
                      <a:pt x="19050" y="7620"/>
                    </a:cubicBezTo>
                    <a:cubicBezTo>
                      <a:pt x="19050" y="11430"/>
                      <a:pt x="15240" y="11430"/>
                      <a:pt x="11430" y="11430"/>
                    </a:cubicBezTo>
                    <a:cubicBezTo>
                      <a:pt x="3810" y="11430"/>
                      <a:pt x="0" y="7620"/>
                      <a:pt x="0" y="3810"/>
                    </a:cubicBezTo>
                    <a:cubicBezTo>
                      <a:pt x="3810" y="3810"/>
                      <a:pt x="3810" y="0"/>
                      <a:pt x="11430" y="0"/>
                    </a:cubicBezTo>
                    <a:close/>
                  </a:path>
                </a:pathLst>
              </a:custGeom>
              <a:solidFill>
                <a:srgbClr val="A3EF8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92" name="Freeform: Shape 2191">
                <a:extLst>
                  <a:ext uri="{FF2B5EF4-FFF2-40B4-BE49-F238E27FC236}">
                    <a16:creationId xmlns:a16="http://schemas.microsoft.com/office/drawing/2014/main" id="{995FDFE5-87DB-2760-C7BD-1E521A6730E9}"/>
                  </a:ext>
                </a:extLst>
              </p:cNvPr>
              <p:cNvSpPr/>
              <p:nvPr/>
            </p:nvSpPr>
            <p:spPr>
              <a:xfrm>
                <a:off x="1767841" y="5547360"/>
                <a:ext cx="15239" cy="11429"/>
              </a:xfrm>
              <a:custGeom>
                <a:avLst/>
                <a:gdLst>
                  <a:gd name="connsiteX0" fmla="*/ 7620 w 15239"/>
                  <a:gd name="connsiteY0" fmla="*/ 11430 h 11429"/>
                  <a:gd name="connsiteX1" fmla="*/ 0 w 15239"/>
                  <a:gd name="connsiteY1" fmla="*/ 3810 h 11429"/>
                  <a:gd name="connsiteX2" fmla="*/ 7620 w 15239"/>
                  <a:gd name="connsiteY2" fmla="*/ 0 h 11429"/>
                  <a:gd name="connsiteX3" fmla="*/ 15240 w 15239"/>
                  <a:gd name="connsiteY3" fmla="*/ 7620 h 11429"/>
                  <a:gd name="connsiteX4" fmla="*/ 7620 w 15239"/>
                  <a:gd name="connsiteY4" fmla="*/ 1143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1429">
                    <a:moveTo>
                      <a:pt x="7620" y="11430"/>
                    </a:moveTo>
                    <a:cubicBezTo>
                      <a:pt x="3810" y="11430"/>
                      <a:pt x="0" y="7620"/>
                      <a:pt x="0" y="3810"/>
                    </a:cubicBezTo>
                    <a:cubicBezTo>
                      <a:pt x="0" y="0"/>
                      <a:pt x="3810" y="0"/>
                      <a:pt x="7620" y="0"/>
                    </a:cubicBezTo>
                    <a:cubicBezTo>
                      <a:pt x="11430" y="0"/>
                      <a:pt x="15240" y="3810"/>
                      <a:pt x="15240" y="7620"/>
                    </a:cubicBezTo>
                    <a:cubicBezTo>
                      <a:pt x="15240" y="11430"/>
                      <a:pt x="11430" y="11430"/>
                      <a:pt x="7620" y="11430"/>
                    </a:cubicBezTo>
                    <a:close/>
                  </a:path>
                </a:pathLst>
              </a:custGeom>
              <a:solidFill>
                <a:srgbClr val="9BED7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93" name="Freeform: Shape 2192">
                <a:extLst>
                  <a:ext uri="{FF2B5EF4-FFF2-40B4-BE49-F238E27FC236}">
                    <a16:creationId xmlns:a16="http://schemas.microsoft.com/office/drawing/2014/main" id="{7B510CCC-EE4F-67A3-0199-4B50A97BB5D6}"/>
                  </a:ext>
                </a:extLst>
              </p:cNvPr>
              <p:cNvSpPr/>
              <p:nvPr/>
            </p:nvSpPr>
            <p:spPr>
              <a:xfrm>
                <a:off x="2834641" y="5574030"/>
                <a:ext cx="15240" cy="15239"/>
              </a:xfrm>
              <a:custGeom>
                <a:avLst/>
                <a:gdLst>
                  <a:gd name="connsiteX0" fmla="*/ 7620 w 15240"/>
                  <a:gd name="connsiteY0" fmla="*/ 0 h 15239"/>
                  <a:gd name="connsiteX1" fmla="*/ 15240 w 15240"/>
                  <a:gd name="connsiteY1" fmla="*/ 7620 h 15239"/>
                  <a:gd name="connsiteX2" fmla="*/ 7620 w 15240"/>
                  <a:gd name="connsiteY2" fmla="*/ 15240 h 15239"/>
                  <a:gd name="connsiteX3" fmla="*/ 0 w 15240"/>
                  <a:gd name="connsiteY3" fmla="*/ 7620 h 15239"/>
                  <a:gd name="connsiteX4" fmla="*/ 7620 w 15240"/>
                  <a:gd name="connsiteY4" fmla="*/ 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5239">
                    <a:moveTo>
                      <a:pt x="7620" y="0"/>
                    </a:moveTo>
                    <a:cubicBezTo>
                      <a:pt x="11430" y="0"/>
                      <a:pt x="15240" y="3810"/>
                      <a:pt x="15240" y="7620"/>
                    </a:cubicBezTo>
                    <a:cubicBezTo>
                      <a:pt x="15240" y="11430"/>
                      <a:pt x="11430" y="15240"/>
                      <a:pt x="7620" y="15240"/>
                    </a:cubicBezTo>
                    <a:cubicBezTo>
                      <a:pt x="3810" y="15240"/>
                      <a:pt x="0" y="11430"/>
                      <a:pt x="0" y="7620"/>
                    </a:cubicBezTo>
                    <a:cubicBezTo>
                      <a:pt x="0" y="0"/>
                      <a:pt x="0" y="0"/>
                      <a:pt x="7620" y="0"/>
                    </a:cubicBezTo>
                    <a:close/>
                  </a:path>
                </a:pathLst>
              </a:custGeom>
              <a:solidFill>
                <a:srgbClr val="B7F2A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94" name="Freeform: Shape 2193">
                <a:extLst>
                  <a:ext uri="{FF2B5EF4-FFF2-40B4-BE49-F238E27FC236}">
                    <a16:creationId xmlns:a16="http://schemas.microsoft.com/office/drawing/2014/main" id="{5E9C1126-97CF-2C15-6172-D08C9888D0DF}"/>
                  </a:ext>
                </a:extLst>
              </p:cNvPr>
              <p:cNvSpPr/>
              <p:nvPr/>
            </p:nvSpPr>
            <p:spPr>
              <a:xfrm>
                <a:off x="2952751" y="5718220"/>
                <a:ext cx="20628" cy="13513"/>
              </a:xfrm>
              <a:custGeom>
                <a:avLst/>
                <a:gdLst>
                  <a:gd name="connsiteX0" fmla="*/ 0 w 20628"/>
                  <a:gd name="connsiteY0" fmla="*/ 4399 h 13513"/>
                  <a:gd name="connsiteX1" fmla="*/ 0 w 20628"/>
                  <a:gd name="connsiteY1" fmla="*/ 4399 h 13513"/>
                  <a:gd name="connsiteX2" fmla="*/ 19050 w 20628"/>
                  <a:gd name="connsiteY2" fmla="*/ 4399 h 13513"/>
                  <a:gd name="connsiteX3" fmla="*/ 15240 w 20628"/>
                  <a:gd name="connsiteY3" fmla="*/ 12019 h 13513"/>
                  <a:gd name="connsiteX4" fmla="*/ 0 w 20628"/>
                  <a:gd name="connsiteY4" fmla="*/ 4399 h 13513"/>
                  <a:gd name="connsiteX5" fmla="*/ 0 w 20628"/>
                  <a:gd name="connsiteY5" fmla="*/ 4399 h 13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628" h="13513">
                    <a:moveTo>
                      <a:pt x="0" y="4399"/>
                    </a:moveTo>
                    <a:cubicBezTo>
                      <a:pt x="0" y="4399"/>
                      <a:pt x="0" y="4399"/>
                      <a:pt x="0" y="4399"/>
                    </a:cubicBezTo>
                    <a:cubicBezTo>
                      <a:pt x="7620" y="590"/>
                      <a:pt x="15240" y="-3221"/>
                      <a:pt x="19050" y="4399"/>
                    </a:cubicBezTo>
                    <a:cubicBezTo>
                      <a:pt x="22860" y="8209"/>
                      <a:pt x="19050" y="8209"/>
                      <a:pt x="15240" y="12019"/>
                    </a:cubicBezTo>
                    <a:cubicBezTo>
                      <a:pt x="7620" y="15829"/>
                      <a:pt x="3810" y="12019"/>
                      <a:pt x="0" y="4399"/>
                    </a:cubicBezTo>
                    <a:lnTo>
                      <a:pt x="0" y="4399"/>
                    </a:lnTo>
                    <a:close/>
                  </a:path>
                </a:pathLst>
              </a:custGeom>
              <a:solidFill>
                <a:srgbClr val="B3F29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95" name="Freeform: Shape 2194">
                <a:extLst>
                  <a:ext uri="{FF2B5EF4-FFF2-40B4-BE49-F238E27FC236}">
                    <a16:creationId xmlns:a16="http://schemas.microsoft.com/office/drawing/2014/main" id="{0B81AB9D-063C-AD3B-420A-3347979E56C9}"/>
                  </a:ext>
                </a:extLst>
              </p:cNvPr>
              <p:cNvSpPr/>
              <p:nvPr/>
            </p:nvSpPr>
            <p:spPr>
              <a:xfrm>
                <a:off x="5532120" y="5166360"/>
                <a:ext cx="15240" cy="11429"/>
              </a:xfrm>
              <a:custGeom>
                <a:avLst/>
                <a:gdLst>
                  <a:gd name="connsiteX0" fmla="*/ 11430 w 15240"/>
                  <a:gd name="connsiteY0" fmla="*/ 11430 h 11429"/>
                  <a:gd name="connsiteX1" fmla="*/ 0 w 15240"/>
                  <a:gd name="connsiteY1" fmla="*/ 3810 h 11429"/>
                  <a:gd name="connsiteX2" fmla="*/ 7620 w 15240"/>
                  <a:gd name="connsiteY2" fmla="*/ 0 h 11429"/>
                  <a:gd name="connsiteX3" fmla="*/ 15240 w 15240"/>
                  <a:gd name="connsiteY3" fmla="*/ 7620 h 11429"/>
                  <a:gd name="connsiteX4" fmla="*/ 11430 w 15240"/>
                  <a:gd name="connsiteY4" fmla="*/ 1143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1429">
                    <a:moveTo>
                      <a:pt x="11430" y="11430"/>
                    </a:moveTo>
                    <a:cubicBezTo>
                      <a:pt x="3810" y="11430"/>
                      <a:pt x="0" y="7620"/>
                      <a:pt x="0" y="3810"/>
                    </a:cubicBezTo>
                    <a:cubicBezTo>
                      <a:pt x="0" y="0"/>
                      <a:pt x="3810" y="0"/>
                      <a:pt x="7620" y="0"/>
                    </a:cubicBezTo>
                    <a:cubicBezTo>
                      <a:pt x="11430" y="0"/>
                      <a:pt x="15240" y="3810"/>
                      <a:pt x="15240" y="7620"/>
                    </a:cubicBezTo>
                    <a:cubicBezTo>
                      <a:pt x="15240" y="7620"/>
                      <a:pt x="15240" y="11430"/>
                      <a:pt x="11430" y="11430"/>
                    </a:cubicBezTo>
                    <a:close/>
                  </a:path>
                </a:pathLst>
              </a:custGeom>
              <a:solidFill>
                <a:srgbClr val="A4EF8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96" name="Freeform: Shape 2195">
                <a:extLst>
                  <a:ext uri="{FF2B5EF4-FFF2-40B4-BE49-F238E27FC236}">
                    <a16:creationId xmlns:a16="http://schemas.microsoft.com/office/drawing/2014/main" id="{CB18A169-84CF-EA22-89BD-51A47F095285}"/>
                  </a:ext>
                </a:extLst>
              </p:cNvPr>
              <p:cNvSpPr/>
              <p:nvPr/>
            </p:nvSpPr>
            <p:spPr>
              <a:xfrm>
                <a:off x="6690361" y="5539739"/>
                <a:ext cx="15239" cy="13008"/>
              </a:xfrm>
              <a:custGeom>
                <a:avLst/>
                <a:gdLst>
                  <a:gd name="connsiteX0" fmla="*/ 0 w 15239"/>
                  <a:gd name="connsiteY0" fmla="*/ 7620 h 13008"/>
                  <a:gd name="connsiteX1" fmla="*/ 7620 w 15239"/>
                  <a:gd name="connsiteY1" fmla="*/ 0 h 13008"/>
                  <a:gd name="connsiteX2" fmla="*/ 15240 w 15239"/>
                  <a:gd name="connsiteY2" fmla="*/ 3810 h 13008"/>
                  <a:gd name="connsiteX3" fmla="*/ 7620 w 15239"/>
                  <a:gd name="connsiteY3" fmla="*/ 11430 h 13008"/>
                  <a:gd name="connsiteX4" fmla="*/ 0 w 15239"/>
                  <a:gd name="connsiteY4" fmla="*/ 7620 h 13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3008">
                    <a:moveTo>
                      <a:pt x="0" y="7620"/>
                    </a:moveTo>
                    <a:cubicBezTo>
                      <a:pt x="0" y="3810"/>
                      <a:pt x="3810" y="0"/>
                      <a:pt x="7620" y="0"/>
                    </a:cubicBezTo>
                    <a:cubicBezTo>
                      <a:pt x="11430" y="0"/>
                      <a:pt x="15240" y="0"/>
                      <a:pt x="15240" y="3810"/>
                    </a:cubicBezTo>
                    <a:cubicBezTo>
                      <a:pt x="15240" y="7620"/>
                      <a:pt x="11430" y="11430"/>
                      <a:pt x="7620" y="11430"/>
                    </a:cubicBezTo>
                    <a:cubicBezTo>
                      <a:pt x="3810" y="15240"/>
                      <a:pt x="0" y="11430"/>
                      <a:pt x="0" y="7620"/>
                    </a:cubicBezTo>
                    <a:close/>
                  </a:path>
                </a:pathLst>
              </a:custGeom>
              <a:solidFill>
                <a:srgbClr val="B2F19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97" name="Freeform: Shape 2196">
                <a:extLst>
                  <a:ext uri="{FF2B5EF4-FFF2-40B4-BE49-F238E27FC236}">
                    <a16:creationId xmlns:a16="http://schemas.microsoft.com/office/drawing/2014/main" id="{2D06926C-3337-BA50-4E2B-6329041425D5}"/>
                  </a:ext>
                </a:extLst>
              </p:cNvPr>
              <p:cNvSpPr/>
              <p:nvPr/>
            </p:nvSpPr>
            <p:spPr>
              <a:xfrm>
                <a:off x="4724401" y="6309360"/>
                <a:ext cx="16818" cy="11429"/>
              </a:xfrm>
              <a:custGeom>
                <a:avLst/>
                <a:gdLst>
                  <a:gd name="connsiteX0" fmla="*/ 0 w 16818"/>
                  <a:gd name="connsiteY0" fmla="*/ 3810 h 11429"/>
                  <a:gd name="connsiteX1" fmla="*/ 11430 w 16818"/>
                  <a:gd name="connsiteY1" fmla="*/ 0 h 11429"/>
                  <a:gd name="connsiteX2" fmla="*/ 15240 w 16818"/>
                  <a:gd name="connsiteY2" fmla="*/ 3810 h 11429"/>
                  <a:gd name="connsiteX3" fmla="*/ 7620 w 16818"/>
                  <a:gd name="connsiteY3" fmla="*/ 11430 h 11429"/>
                  <a:gd name="connsiteX4" fmla="*/ 0 w 16818"/>
                  <a:gd name="connsiteY4" fmla="*/ 381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18" h="11429">
                    <a:moveTo>
                      <a:pt x="0" y="3810"/>
                    </a:moveTo>
                    <a:cubicBezTo>
                      <a:pt x="0" y="0"/>
                      <a:pt x="7620" y="0"/>
                      <a:pt x="11430" y="0"/>
                    </a:cubicBezTo>
                    <a:cubicBezTo>
                      <a:pt x="15240" y="0"/>
                      <a:pt x="19050" y="3810"/>
                      <a:pt x="15240" y="3810"/>
                    </a:cubicBezTo>
                    <a:cubicBezTo>
                      <a:pt x="15240" y="7620"/>
                      <a:pt x="11430" y="11430"/>
                      <a:pt x="7620" y="11430"/>
                    </a:cubicBezTo>
                    <a:cubicBezTo>
                      <a:pt x="3810" y="7620"/>
                      <a:pt x="0" y="7620"/>
                      <a:pt x="0" y="3810"/>
                    </a:cubicBezTo>
                    <a:close/>
                  </a:path>
                </a:pathLst>
              </a:custGeom>
              <a:solidFill>
                <a:srgbClr val="B3F29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98" name="Freeform: Shape 2197">
                <a:extLst>
                  <a:ext uri="{FF2B5EF4-FFF2-40B4-BE49-F238E27FC236}">
                    <a16:creationId xmlns:a16="http://schemas.microsoft.com/office/drawing/2014/main" id="{752AFB53-848D-F829-54A9-C1A7B9E70A62}"/>
                  </a:ext>
                </a:extLst>
              </p:cNvPr>
              <p:cNvSpPr/>
              <p:nvPr/>
            </p:nvSpPr>
            <p:spPr>
              <a:xfrm>
                <a:off x="4945381" y="5055869"/>
                <a:ext cx="16278" cy="11430"/>
              </a:xfrm>
              <a:custGeom>
                <a:avLst/>
                <a:gdLst>
                  <a:gd name="connsiteX0" fmla="*/ 0 w 16278"/>
                  <a:gd name="connsiteY0" fmla="*/ 3810 h 11430"/>
                  <a:gd name="connsiteX1" fmla="*/ 7620 w 16278"/>
                  <a:gd name="connsiteY1" fmla="*/ 0 h 11430"/>
                  <a:gd name="connsiteX2" fmla="*/ 15240 w 16278"/>
                  <a:gd name="connsiteY2" fmla="*/ 7620 h 11430"/>
                  <a:gd name="connsiteX3" fmla="*/ 7620 w 16278"/>
                  <a:gd name="connsiteY3" fmla="*/ 11430 h 11430"/>
                  <a:gd name="connsiteX4" fmla="*/ 0 w 16278"/>
                  <a:gd name="connsiteY4" fmla="*/ 381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78" h="11430">
                    <a:moveTo>
                      <a:pt x="0" y="3810"/>
                    </a:moveTo>
                    <a:cubicBezTo>
                      <a:pt x="0" y="0"/>
                      <a:pt x="3810" y="0"/>
                      <a:pt x="7620" y="0"/>
                    </a:cubicBezTo>
                    <a:cubicBezTo>
                      <a:pt x="11430" y="0"/>
                      <a:pt x="19050" y="3810"/>
                      <a:pt x="15240" y="7620"/>
                    </a:cubicBezTo>
                    <a:cubicBezTo>
                      <a:pt x="15240" y="11430"/>
                      <a:pt x="11430" y="11430"/>
                      <a:pt x="7620" y="11430"/>
                    </a:cubicBezTo>
                    <a:cubicBezTo>
                      <a:pt x="3810" y="7620"/>
                      <a:pt x="0" y="7620"/>
                      <a:pt x="0" y="3810"/>
                    </a:cubicBezTo>
                    <a:close/>
                  </a:path>
                </a:pathLst>
              </a:custGeom>
              <a:solidFill>
                <a:srgbClr val="AFF19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99" name="Freeform: Shape 2198">
                <a:extLst>
                  <a:ext uri="{FF2B5EF4-FFF2-40B4-BE49-F238E27FC236}">
                    <a16:creationId xmlns:a16="http://schemas.microsoft.com/office/drawing/2014/main" id="{E4399C59-59B1-6F40-A6FD-A0FD5C9B2895}"/>
                  </a:ext>
                </a:extLst>
              </p:cNvPr>
              <p:cNvSpPr/>
              <p:nvPr/>
            </p:nvSpPr>
            <p:spPr>
              <a:xfrm>
                <a:off x="3204210" y="4972050"/>
                <a:ext cx="15240" cy="11430"/>
              </a:xfrm>
              <a:custGeom>
                <a:avLst/>
                <a:gdLst>
                  <a:gd name="connsiteX0" fmla="*/ 7620 w 15240"/>
                  <a:gd name="connsiteY0" fmla="*/ 0 h 11430"/>
                  <a:gd name="connsiteX1" fmla="*/ 15240 w 15240"/>
                  <a:gd name="connsiteY1" fmla="*/ 7620 h 11430"/>
                  <a:gd name="connsiteX2" fmla="*/ 7620 w 15240"/>
                  <a:gd name="connsiteY2" fmla="*/ 11430 h 11430"/>
                  <a:gd name="connsiteX3" fmla="*/ 0 w 15240"/>
                  <a:gd name="connsiteY3" fmla="*/ 7620 h 11430"/>
                  <a:gd name="connsiteX4" fmla="*/ 7620 w 15240"/>
                  <a:gd name="connsiteY4" fmla="*/ 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1430">
                    <a:moveTo>
                      <a:pt x="7620" y="0"/>
                    </a:moveTo>
                    <a:cubicBezTo>
                      <a:pt x="11430" y="0"/>
                      <a:pt x="15240" y="3810"/>
                      <a:pt x="15240" y="7620"/>
                    </a:cubicBezTo>
                    <a:cubicBezTo>
                      <a:pt x="15240" y="11430"/>
                      <a:pt x="11430" y="11430"/>
                      <a:pt x="7620" y="11430"/>
                    </a:cubicBezTo>
                    <a:cubicBezTo>
                      <a:pt x="3810" y="11430"/>
                      <a:pt x="0" y="11430"/>
                      <a:pt x="0" y="7620"/>
                    </a:cubicBezTo>
                    <a:cubicBezTo>
                      <a:pt x="0" y="3810"/>
                      <a:pt x="0" y="0"/>
                      <a:pt x="7620" y="0"/>
                    </a:cubicBezTo>
                    <a:close/>
                  </a:path>
                </a:pathLst>
              </a:custGeom>
              <a:solidFill>
                <a:srgbClr val="86EA6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00" name="Freeform: Shape 2199">
                <a:extLst>
                  <a:ext uri="{FF2B5EF4-FFF2-40B4-BE49-F238E27FC236}">
                    <a16:creationId xmlns:a16="http://schemas.microsoft.com/office/drawing/2014/main" id="{3FECAEF6-24ED-2A44-B399-1E79B80C67F4}"/>
                  </a:ext>
                </a:extLst>
              </p:cNvPr>
              <p:cNvSpPr/>
              <p:nvPr/>
            </p:nvSpPr>
            <p:spPr>
              <a:xfrm>
                <a:off x="3489960" y="5391150"/>
                <a:ext cx="15240" cy="11430"/>
              </a:xfrm>
              <a:custGeom>
                <a:avLst/>
                <a:gdLst>
                  <a:gd name="connsiteX0" fmla="*/ 7620 w 15240"/>
                  <a:gd name="connsiteY0" fmla="*/ 0 h 11430"/>
                  <a:gd name="connsiteX1" fmla="*/ 15240 w 15240"/>
                  <a:gd name="connsiteY1" fmla="*/ 7620 h 11430"/>
                  <a:gd name="connsiteX2" fmla="*/ 7620 w 15240"/>
                  <a:gd name="connsiteY2" fmla="*/ 11430 h 11430"/>
                  <a:gd name="connsiteX3" fmla="*/ 0 w 15240"/>
                  <a:gd name="connsiteY3" fmla="*/ 3810 h 11430"/>
                  <a:gd name="connsiteX4" fmla="*/ 7620 w 15240"/>
                  <a:gd name="connsiteY4" fmla="*/ 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1430">
                    <a:moveTo>
                      <a:pt x="7620" y="0"/>
                    </a:moveTo>
                    <a:cubicBezTo>
                      <a:pt x="11430" y="0"/>
                      <a:pt x="15240" y="3810"/>
                      <a:pt x="15240" y="7620"/>
                    </a:cubicBezTo>
                    <a:cubicBezTo>
                      <a:pt x="15240" y="11430"/>
                      <a:pt x="11430" y="11430"/>
                      <a:pt x="7620" y="11430"/>
                    </a:cubicBezTo>
                    <a:cubicBezTo>
                      <a:pt x="3810" y="11430"/>
                      <a:pt x="0" y="7620"/>
                      <a:pt x="0" y="3810"/>
                    </a:cubicBezTo>
                    <a:cubicBezTo>
                      <a:pt x="0" y="0"/>
                      <a:pt x="3810" y="0"/>
                      <a:pt x="7620" y="0"/>
                    </a:cubicBezTo>
                    <a:close/>
                  </a:path>
                </a:pathLst>
              </a:custGeom>
              <a:solidFill>
                <a:srgbClr val="A7F08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01" name="Freeform: Shape 2200">
                <a:extLst>
                  <a:ext uri="{FF2B5EF4-FFF2-40B4-BE49-F238E27FC236}">
                    <a16:creationId xmlns:a16="http://schemas.microsoft.com/office/drawing/2014/main" id="{E9D8A9AA-FA8C-7B21-64EF-EF92FEF32065}"/>
                  </a:ext>
                </a:extLst>
              </p:cNvPr>
              <p:cNvSpPr/>
              <p:nvPr/>
            </p:nvSpPr>
            <p:spPr>
              <a:xfrm>
                <a:off x="6972301" y="4640580"/>
                <a:ext cx="19050" cy="11429"/>
              </a:xfrm>
              <a:custGeom>
                <a:avLst/>
                <a:gdLst>
                  <a:gd name="connsiteX0" fmla="*/ 11430 w 19050"/>
                  <a:gd name="connsiteY0" fmla="*/ 11430 h 11429"/>
                  <a:gd name="connsiteX1" fmla="*/ 0 w 19050"/>
                  <a:gd name="connsiteY1" fmla="*/ 3810 h 11429"/>
                  <a:gd name="connsiteX2" fmla="*/ 7620 w 19050"/>
                  <a:gd name="connsiteY2" fmla="*/ 0 h 11429"/>
                  <a:gd name="connsiteX3" fmla="*/ 19050 w 19050"/>
                  <a:gd name="connsiteY3" fmla="*/ 3810 h 11429"/>
                  <a:gd name="connsiteX4" fmla="*/ 11430 w 19050"/>
                  <a:gd name="connsiteY4" fmla="*/ 1143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1429">
                    <a:moveTo>
                      <a:pt x="11430" y="11430"/>
                    </a:moveTo>
                    <a:cubicBezTo>
                      <a:pt x="3810" y="11430"/>
                      <a:pt x="0" y="11430"/>
                      <a:pt x="0" y="3810"/>
                    </a:cubicBezTo>
                    <a:cubicBezTo>
                      <a:pt x="0" y="0"/>
                      <a:pt x="3810" y="0"/>
                      <a:pt x="7620" y="0"/>
                    </a:cubicBezTo>
                    <a:cubicBezTo>
                      <a:pt x="11430" y="0"/>
                      <a:pt x="19050" y="0"/>
                      <a:pt x="19050" y="3810"/>
                    </a:cubicBezTo>
                    <a:cubicBezTo>
                      <a:pt x="19050" y="11430"/>
                      <a:pt x="15240" y="11430"/>
                      <a:pt x="11430" y="11430"/>
                    </a:cubicBezTo>
                    <a:close/>
                  </a:path>
                </a:pathLst>
              </a:custGeom>
              <a:solidFill>
                <a:srgbClr val="CDF6B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02" name="Freeform: Shape 2201">
                <a:extLst>
                  <a:ext uri="{FF2B5EF4-FFF2-40B4-BE49-F238E27FC236}">
                    <a16:creationId xmlns:a16="http://schemas.microsoft.com/office/drawing/2014/main" id="{5F5DBBAD-98D7-19CB-105A-41321A0CA245}"/>
                  </a:ext>
                </a:extLst>
              </p:cNvPr>
              <p:cNvSpPr/>
              <p:nvPr/>
            </p:nvSpPr>
            <p:spPr>
              <a:xfrm>
                <a:off x="7981951" y="4739640"/>
                <a:ext cx="15239" cy="13008"/>
              </a:xfrm>
              <a:custGeom>
                <a:avLst/>
                <a:gdLst>
                  <a:gd name="connsiteX0" fmla="*/ 0 w 15239"/>
                  <a:gd name="connsiteY0" fmla="*/ 7620 h 13008"/>
                  <a:gd name="connsiteX1" fmla="*/ 7620 w 15239"/>
                  <a:gd name="connsiteY1" fmla="*/ 0 h 13008"/>
                  <a:gd name="connsiteX2" fmla="*/ 15240 w 15239"/>
                  <a:gd name="connsiteY2" fmla="*/ 3810 h 13008"/>
                  <a:gd name="connsiteX3" fmla="*/ 7620 w 15239"/>
                  <a:gd name="connsiteY3" fmla="*/ 11430 h 13008"/>
                  <a:gd name="connsiteX4" fmla="*/ 0 w 15239"/>
                  <a:gd name="connsiteY4" fmla="*/ 7620 h 13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3008">
                    <a:moveTo>
                      <a:pt x="0" y="7620"/>
                    </a:moveTo>
                    <a:cubicBezTo>
                      <a:pt x="0" y="3810"/>
                      <a:pt x="3810" y="0"/>
                      <a:pt x="7620" y="0"/>
                    </a:cubicBezTo>
                    <a:cubicBezTo>
                      <a:pt x="11430" y="0"/>
                      <a:pt x="15240" y="0"/>
                      <a:pt x="15240" y="3810"/>
                    </a:cubicBezTo>
                    <a:cubicBezTo>
                      <a:pt x="15240" y="7620"/>
                      <a:pt x="15240" y="11430"/>
                      <a:pt x="7620" y="11430"/>
                    </a:cubicBezTo>
                    <a:cubicBezTo>
                      <a:pt x="3810" y="15240"/>
                      <a:pt x="0" y="11430"/>
                      <a:pt x="0" y="7620"/>
                    </a:cubicBezTo>
                    <a:close/>
                  </a:path>
                </a:pathLst>
              </a:custGeom>
              <a:solidFill>
                <a:srgbClr val="A9F08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03" name="Freeform: Shape 2202">
                <a:extLst>
                  <a:ext uri="{FF2B5EF4-FFF2-40B4-BE49-F238E27FC236}">
                    <a16:creationId xmlns:a16="http://schemas.microsoft.com/office/drawing/2014/main" id="{92303EF9-3C77-FE6F-1AD6-6D0AC3F88F36}"/>
                  </a:ext>
                </a:extLst>
              </p:cNvPr>
              <p:cNvSpPr/>
              <p:nvPr/>
            </p:nvSpPr>
            <p:spPr>
              <a:xfrm>
                <a:off x="7700011" y="4690109"/>
                <a:ext cx="15239" cy="13008"/>
              </a:xfrm>
              <a:custGeom>
                <a:avLst/>
                <a:gdLst>
                  <a:gd name="connsiteX0" fmla="*/ 0 w 15239"/>
                  <a:gd name="connsiteY0" fmla="*/ 3810 h 13008"/>
                  <a:gd name="connsiteX1" fmla="*/ 7620 w 15239"/>
                  <a:gd name="connsiteY1" fmla="*/ 0 h 13008"/>
                  <a:gd name="connsiteX2" fmla="*/ 15240 w 15239"/>
                  <a:gd name="connsiteY2" fmla="*/ 7620 h 13008"/>
                  <a:gd name="connsiteX3" fmla="*/ 7620 w 15239"/>
                  <a:gd name="connsiteY3" fmla="*/ 11430 h 13008"/>
                  <a:gd name="connsiteX4" fmla="*/ 0 w 15239"/>
                  <a:gd name="connsiteY4" fmla="*/ 3810 h 13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3008">
                    <a:moveTo>
                      <a:pt x="0" y="3810"/>
                    </a:moveTo>
                    <a:cubicBezTo>
                      <a:pt x="0" y="0"/>
                      <a:pt x="3810" y="0"/>
                      <a:pt x="7620" y="0"/>
                    </a:cubicBezTo>
                    <a:cubicBezTo>
                      <a:pt x="11430" y="0"/>
                      <a:pt x="15240" y="3810"/>
                      <a:pt x="15240" y="7620"/>
                    </a:cubicBezTo>
                    <a:cubicBezTo>
                      <a:pt x="15240" y="11430"/>
                      <a:pt x="11430" y="15240"/>
                      <a:pt x="7620" y="11430"/>
                    </a:cubicBezTo>
                    <a:cubicBezTo>
                      <a:pt x="3810" y="11430"/>
                      <a:pt x="0" y="7620"/>
                      <a:pt x="0" y="3810"/>
                    </a:cubicBezTo>
                    <a:close/>
                  </a:path>
                </a:pathLst>
              </a:custGeom>
              <a:solidFill>
                <a:srgbClr val="86EA6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04" name="Freeform: Shape 2203">
                <a:extLst>
                  <a:ext uri="{FF2B5EF4-FFF2-40B4-BE49-F238E27FC236}">
                    <a16:creationId xmlns:a16="http://schemas.microsoft.com/office/drawing/2014/main" id="{C7E3D99D-4F94-9D52-8C8D-CBD5CA642F22}"/>
                  </a:ext>
                </a:extLst>
              </p:cNvPr>
              <p:cNvSpPr/>
              <p:nvPr/>
            </p:nvSpPr>
            <p:spPr>
              <a:xfrm>
                <a:off x="7330440" y="4612331"/>
                <a:ext cx="15240" cy="13008"/>
              </a:xfrm>
              <a:custGeom>
                <a:avLst/>
                <a:gdLst>
                  <a:gd name="connsiteX0" fmla="*/ 0 w 15240"/>
                  <a:gd name="connsiteY0" fmla="*/ 13008 h 13008"/>
                  <a:gd name="connsiteX1" fmla="*/ 0 w 15240"/>
                  <a:gd name="connsiteY1" fmla="*/ 5388 h 13008"/>
                  <a:gd name="connsiteX2" fmla="*/ 11430 w 15240"/>
                  <a:gd name="connsiteY2" fmla="*/ 1578 h 13008"/>
                  <a:gd name="connsiteX3" fmla="*/ 15240 w 15240"/>
                  <a:gd name="connsiteY3" fmla="*/ 9198 h 13008"/>
                  <a:gd name="connsiteX4" fmla="*/ 3810 w 15240"/>
                  <a:gd name="connsiteY4" fmla="*/ 13008 h 13008"/>
                  <a:gd name="connsiteX5" fmla="*/ 0 w 15240"/>
                  <a:gd name="connsiteY5" fmla="*/ 13008 h 13008"/>
                  <a:gd name="connsiteX6" fmla="*/ 0 w 15240"/>
                  <a:gd name="connsiteY6" fmla="*/ 13008 h 13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40" h="13008">
                    <a:moveTo>
                      <a:pt x="0" y="13008"/>
                    </a:moveTo>
                    <a:cubicBezTo>
                      <a:pt x="0" y="9198"/>
                      <a:pt x="0" y="9198"/>
                      <a:pt x="0" y="5388"/>
                    </a:cubicBezTo>
                    <a:cubicBezTo>
                      <a:pt x="3810" y="1578"/>
                      <a:pt x="3810" y="-2232"/>
                      <a:pt x="11430" y="1578"/>
                    </a:cubicBezTo>
                    <a:cubicBezTo>
                      <a:pt x="15240" y="1578"/>
                      <a:pt x="15240" y="5388"/>
                      <a:pt x="15240" y="9198"/>
                    </a:cubicBezTo>
                    <a:cubicBezTo>
                      <a:pt x="15240" y="13008"/>
                      <a:pt x="7620" y="13008"/>
                      <a:pt x="3810" y="13008"/>
                    </a:cubicBezTo>
                    <a:cubicBezTo>
                      <a:pt x="3810" y="13008"/>
                      <a:pt x="0" y="13008"/>
                      <a:pt x="0" y="13008"/>
                    </a:cubicBezTo>
                    <a:lnTo>
                      <a:pt x="0" y="13008"/>
                    </a:lnTo>
                    <a:close/>
                  </a:path>
                </a:pathLst>
              </a:custGeom>
              <a:solidFill>
                <a:srgbClr val="A7F08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05" name="Freeform: Shape 2204">
                <a:extLst>
                  <a:ext uri="{FF2B5EF4-FFF2-40B4-BE49-F238E27FC236}">
                    <a16:creationId xmlns:a16="http://schemas.microsoft.com/office/drawing/2014/main" id="{04944BFC-C4B5-A92F-6375-748D175401DE}"/>
                  </a:ext>
                </a:extLst>
              </p:cNvPr>
              <p:cNvSpPr/>
              <p:nvPr/>
            </p:nvSpPr>
            <p:spPr>
              <a:xfrm>
                <a:off x="4659631" y="5071110"/>
                <a:ext cx="15239" cy="11429"/>
              </a:xfrm>
              <a:custGeom>
                <a:avLst/>
                <a:gdLst>
                  <a:gd name="connsiteX0" fmla="*/ 0 w 15239"/>
                  <a:gd name="connsiteY0" fmla="*/ 3810 h 11429"/>
                  <a:gd name="connsiteX1" fmla="*/ 11430 w 15239"/>
                  <a:gd name="connsiteY1" fmla="*/ 0 h 11429"/>
                  <a:gd name="connsiteX2" fmla="*/ 15240 w 15239"/>
                  <a:gd name="connsiteY2" fmla="*/ 7620 h 11429"/>
                  <a:gd name="connsiteX3" fmla="*/ 7620 w 15239"/>
                  <a:gd name="connsiteY3" fmla="*/ 11430 h 11429"/>
                  <a:gd name="connsiteX4" fmla="*/ 0 w 15239"/>
                  <a:gd name="connsiteY4" fmla="*/ 381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1429">
                    <a:moveTo>
                      <a:pt x="0" y="3810"/>
                    </a:moveTo>
                    <a:cubicBezTo>
                      <a:pt x="3810" y="0"/>
                      <a:pt x="7620" y="0"/>
                      <a:pt x="11430" y="0"/>
                    </a:cubicBezTo>
                    <a:cubicBezTo>
                      <a:pt x="15240" y="0"/>
                      <a:pt x="15240" y="3810"/>
                      <a:pt x="15240" y="7620"/>
                    </a:cubicBezTo>
                    <a:cubicBezTo>
                      <a:pt x="15240" y="11430"/>
                      <a:pt x="11430" y="11430"/>
                      <a:pt x="7620" y="11430"/>
                    </a:cubicBezTo>
                    <a:cubicBezTo>
                      <a:pt x="0" y="11430"/>
                      <a:pt x="0" y="7620"/>
                      <a:pt x="0" y="3810"/>
                    </a:cubicBezTo>
                    <a:close/>
                  </a:path>
                </a:pathLst>
              </a:custGeom>
              <a:solidFill>
                <a:srgbClr val="A9F08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06" name="Freeform: Shape 2205">
                <a:extLst>
                  <a:ext uri="{FF2B5EF4-FFF2-40B4-BE49-F238E27FC236}">
                    <a16:creationId xmlns:a16="http://schemas.microsoft.com/office/drawing/2014/main" id="{ADCE475E-1C52-9FEB-9D0B-D6AD06E4B249}"/>
                  </a:ext>
                </a:extLst>
              </p:cNvPr>
              <p:cNvSpPr/>
              <p:nvPr/>
            </p:nvSpPr>
            <p:spPr>
              <a:xfrm>
                <a:off x="7486651" y="4838700"/>
                <a:ext cx="15239" cy="11430"/>
              </a:xfrm>
              <a:custGeom>
                <a:avLst/>
                <a:gdLst>
                  <a:gd name="connsiteX0" fmla="*/ 0 w 15239"/>
                  <a:gd name="connsiteY0" fmla="*/ 7620 h 11430"/>
                  <a:gd name="connsiteX1" fmla="*/ 7620 w 15239"/>
                  <a:gd name="connsiteY1" fmla="*/ 0 h 11430"/>
                  <a:gd name="connsiteX2" fmla="*/ 15240 w 15239"/>
                  <a:gd name="connsiteY2" fmla="*/ 3810 h 11430"/>
                  <a:gd name="connsiteX3" fmla="*/ 7620 w 15239"/>
                  <a:gd name="connsiteY3" fmla="*/ 11430 h 11430"/>
                  <a:gd name="connsiteX4" fmla="*/ 0 w 15239"/>
                  <a:gd name="connsiteY4" fmla="*/ 762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1430">
                    <a:moveTo>
                      <a:pt x="0" y="7620"/>
                    </a:moveTo>
                    <a:cubicBezTo>
                      <a:pt x="0" y="3810"/>
                      <a:pt x="3810" y="0"/>
                      <a:pt x="7620" y="0"/>
                    </a:cubicBezTo>
                    <a:cubicBezTo>
                      <a:pt x="11430" y="0"/>
                      <a:pt x="15240" y="3810"/>
                      <a:pt x="15240" y="3810"/>
                    </a:cubicBezTo>
                    <a:cubicBezTo>
                      <a:pt x="15240" y="7620"/>
                      <a:pt x="11430" y="11430"/>
                      <a:pt x="7620" y="11430"/>
                    </a:cubicBezTo>
                    <a:cubicBezTo>
                      <a:pt x="3810" y="11430"/>
                      <a:pt x="0" y="11430"/>
                      <a:pt x="0" y="7620"/>
                    </a:cubicBezTo>
                    <a:close/>
                  </a:path>
                </a:pathLst>
              </a:custGeom>
              <a:solidFill>
                <a:srgbClr val="A6EF8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07" name="Freeform: Shape 2206">
                <a:extLst>
                  <a:ext uri="{FF2B5EF4-FFF2-40B4-BE49-F238E27FC236}">
                    <a16:creationId xmlns:a16="http://schemas.microsoft.com/office/drawing/2014/main" id="{08629935-64E2-27DE-BECB-73A343F9F087}"/>
                  </a:ext>
                </a:extLst>
              </p:cNvPr>
              <p:cNvSpPr/>
              <p:nvPr/>
            </p:nvSpPr>
            <p:spPr>
              <a:xfrm>
                <a:off x="5688331" y="4754880"/>
                <a:ext cx="15239" cy="11429"/>
              </a:xfrm>
              <a:custGeom>
                <a:avLst/>
                <a:gdLst>
                  <a:gd name="connsiteX0" fmla="*/ 0 w 15239"/>
                  <a:gd name="connsiteY0" fmla="*/ 7620 h 11429"/>
                  <a:gd name="connsiteX1" fmla="*/ 7620 w 15239"/>
                  <a:gd name="connsiteY1" fmla="*/ 0 h 11429"/>
                  <a:gd name="connsiteX2" fmla="*/ 15240 w 15239"/>
                  <a:gd name="connsiteY2" fmla="*/ 3810 h 11429"/>
                  <a:gd name="connsiteX3" fmla="*/ 7620 w 15239"/>
                  <a:gd name="connsiteY3" fmla="*/ 11430 h 11429"/>
                  <a:gd name="connsiteX4" fmla="*/ 0 w 15239"/>
                  <a:gd name="connsiteY4" fmla="*/ 762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1429">
                    <a:moveTo>
                      <a:pt x="0" y="7620"/>
                    </a:moveTo>
                    <a:cubicBezTo>
                      <a:pt x="0" y="3810"/>
                      <a:pt x="3810" y="0"/>
                      <a:pt x="7620" y="0"/>
                    </a:cubicBezTo>
                    <a:cubicBezTo>
                      <a:pt x="11430" y="0"/>
                      <a:pt x="15240" y="0"/>
                      <a:pt x="15240" y="3810"/>
                    </a:cubicBezTo>
                    <a:cubicBezTo>
                      <a:pt x="15240" y="7620"/>
                      <a:pt x="11430" y="11430"/>
                      <a:pt x="7620" y="11430"/>
                    </a:cubicBezTo>
                    <a:cubicBezTo>
                      <a:pt x="0" y="11430"/>
                      <a:pt x="0" y="7620"/>
                      <a:pt x="0" y="7620"/>
                    </a:cubicBezTo>
                    <a:close/>
                  </a:path>
                </a:pathLst>
              </a:custGeom>
              <a:solidFill>
                <a:srgbClr val="B1F19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08" name="Freeform: Shape 2207">
                <a:extLst>
                  <a:ext uri="{FF2B5EF4-FFF2-40B4-BE49-F238E27FC236}">
                    <a16:creationId xmlns:a16="http://schemas.microsoft.com/office/drawing/2014/main" id="{21DFC9E1-FAE7-016D-1B82-1977AD410B43}"/>
                  </a:ext>
                </a:extLst>
              </p:cNvPr>
              <p:cNvSpPr/>
              <p:nvPr/>
            </p:nvSpPr>
            <p:spPr>
              <a:xfrm>
                <a:off x="4785360" y="5516880"/>
                <a:ext cx="19050" cy="12858"/>
              </a:xfrm>
              <a:custGeom>
                <a:avLst/>
                <a:gdLst>
                  <a:gd name="connsiteX0" fmla="*/ 19050 w 19050"/>
                  <a:gd name="connsiteY0" fmla="*/ 0 h 12858"/>
                  <a:gd name="connsiteX1" fmla="*/ 0 w 19050"/>
                  <a:gd name="connsiteY1" fmla="*/ 11430 h 12858"/>
                  <a:gd name="connsiteX2" fmla="*/ 19050 w 19050"/>
                  <a:gd name="connsiteY2" fmla="*/ 0 h 12858"/>
                  <a:gd name="connsiteX3" fmla="*/ 19050 w 19050"/>
                  <a:gd name="connsiteY3" fmla="*/ 0 h 12858"/>
                </a:gdLst>
                <a:ahLst/>
                <a:cxnLst>
                  <a:cxn ang="0">
                    <a:pos x="connsiteX0" y="connsiteY0"/>
                  </a:cxn>
                  <a:cxn ang="0">
                    <a:pos x="connsiteX1" y="connsiteY1"/>
                  </a:cxn>
                  <a:cxn ang="0">
                    <a:pos x="connsiteX2" y="connsiteY2"/>
                  </a:cxn>
                  <a:cxn ang="0">
                    <a:pos x="connsiteX3" y="connsiteY3"/>
                  </a:cxn>
                </a:cxnLst>
                <a:rect l="l" t="t" r="r" b="b"/>
                <a:pathLst>
                  <a:path w="19050" h="12858">
                    <a:moveTo>
                      <a:pt x="19050" y="0"/>
                    </a:moveTo>
                    <a:cubicBezTo>
                      <a:pt x="19050" y="11430"/>
                      <a:pt x="15240" y="15240"/>
                      <a:pt x="0" y="11430"/>
                    </a:cubicBezTo>
                    <a:cubicBezTo>
                      <a:pt x="3810" y="3810"/>
                      <a:pt x="11430" y="0"/>
                      <a:pt x="19050" y="0"/>
                    </a:cubicBezTo>
                    <a:lnTo>
                      <a:pt x="19050" y="0"/>
                    </a:lnTo>
                    <a:close/>
                  </a:path>
                </a:pathLst>
              </a:custGeom>
              <a:solidFill>
                <a:srgbClr val="BDF4A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09" name="Freeform: Shape 2208">
                <a:extLst>
                  <a:ext uri="{FF2B5EF4-FFF2-40B4-BE49-F238E27FC236}">
                    <a16:creationId xmlns:a16="http://schemas.microsoft.com/office/drawing/2014/main" id="{39DA7440-6194-65F2-AF44-740065805653}"/>
                  </a:ext>
                </a:extLst>
              </p:cNvPr>
              <p:cNvSpPr/>
              <p:nvPr/>
            </p:nvSpPr>
            <p:spPr>
              <a:xfrm>
                <a:off x="8492490" y="4556759"/>
                <a:ext cx="19050" cy="13008"/>
              </a:xfrm>
              <a:custGeom>
                <a:avLst/>
                <a:gdLst>
                  <a:gd name="connsiteX0" fmla="*/ 0 w 19050"/>
                  <a:gd name="connsiteY0" fmla="*/ 3810 h 13008"/>
                  <a:gd name="connsiteX1" fmla="*/ 11430 w 19050"/>
                  <a:gd name="connsiteY1" fmla="*/ 0 h 13008"/>
                  <a:gd name="connsiteX2" fmla="*/ 19050 w 19050"/>
                  <a:gd name="connsiteY2" fmla="*/ 7620 h 13008"/>
                  <a:gd name="connsiteX3" fmla="*/ 15240 w 19050"/>
                  <a:gd name="connsiteY3" fmla="*/ 11430 h 13008"/>
                  <a:gd name="connsiteX4" fmla="*/ 3810 w 19050"/>
                  <a:gd name="connsiteY4" fmla="*/ 7620 h 13008"/>
                  <a:gd name="connsiteX5" fmla="*/ 0 w 19050"/>
                  <a:gd name="connsiteY5" fmla="*/ 3810 h 13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3008">
                    <a:moveTo>
                      <a:pt x="0" y="3810"/>
                    </a:moveTo>
                    <a:cubicBezTo>
                      <a:pt x="3810" y="0"/>
                      <a:pt x="7620" y="0"/>
                      <a:pt x="11430" y="0"/>
                    </a:cubicBezTo>
                    <a:cubicBezTo>
                      <a:pt x="15240" y="0"/>
                      <a:pt x="19050" y="3810"/>
                      <a:pt x="19050" y="7620"/>
                    </a:cubicBezTo>
                    <a:cubicBezTo>
                      <a:pt x="19050" y="7620"/>
                      <a:pt x="19050" y="11430"/>
                      <a:pt x="15240" y="11430"/>
                    </a:cubicBezTo>
                    <a:cubicBezTo>
                      <a:pt x="11430" y="15240"/>
                      <a:pt x="7620" y="11430"/>
                      <a:pt x="3810" y="7620"/>
                    </a:cubicBezTo>
                    <a:cubicBezTo>
                      <a:pt x="3810" y="7620"/>
                      <a:pt x="3810" y="7620"/>
                      <a:pt x="0" y="3810"/>
                    </a:cubicBezTo>
                    <a:close/>
                  </a:path>
                </a:pathLst>
              </a:custGeom>
              <a:solidFill>
                <a:srgbClr val="9CEE7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10" name="Freeform: Shape 2209">
                <a:extLst>
                  <a:ext uri="{FF2B5EF4-FFF2-40B4-BE49-F238E27FC236}">
                    <a16:creationId xmlns:a16="http://schemas.microsoft.com/office/drawing/2014/main" id="{C35A31D0-2506-DD62-6D28-0C429E63430F}"/>
                  </a:ext>
                </a:extLst>
              </p:cNvPr>
              <p:cNvSpPr/>
              <p:nvPr/>
            </p:nvSpPr>
            <p:spPr>
              <a:xfrm>
                <a:off x="4712970" y="4983480"/>
                <a:ext cx="15240" cy="13008"/>
              </a:xfrm>
              <a:custGeom>
                <a:avLst/>
                <a:gdLst>
                  <a:gd name="connsiteX0" fmla="*/ 7620 w 15240"/>
                  <a:gd name="connsiteY0" fmla="*/ 0 h 13008"/>
                  <a:gd name="connsiteX1" fmla="*/ 15240 w 15240"/>
                  <a:gd name="connsiteY1" fmla="*/ 7620 h 13008"/>
                  <a:gd name="connsiteX2" fmla="*/ 7620 w 15240"/>
                  <a:gd name="connsiteY2" fmla="*/ 11430 h 13008"/>
                  <a:gd name="connsiteX3" fmla="*/ 0 w 15240"/>
                  <a:gd name="connsiteY3" fmla="*/ 3810 h 13008"/>
                  <a:gd name="connsiteX4" fmla="*/ 7620 w 15240"/>
                  <a:gd name="connsiteY4" fmla="*/ 0 h 13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3008">
                    <a:moveTo>
                      <a:pt x="7620" y="0"/>
                    </a:moveTo>
                    <a:cubicBezTo>
                      <a:pt x="11430" y="0"/>
                      <a:pt x="15240" y="3810"/>
                      <a:pt x="15240" y="7620"/>
                    </a:cubicBezTo>
                    <a:cubicBezTo>
                      <a:pt x="15240" y="11430"/>
                      <a:pt x="11430" y="15240"/>
                      <a:pt x="7620" y="11430"/>
                    </a:cubicBezTo>
                    <a:cubicBezTo>
                      <a:pt x="3810" y="11430"/>
                      <a:pt x="0" y="7620"/>
                      <a:pt x="0" y="3810"/>
                    </a:cubicBezTo>
                    <a:cubicBezTo>
                      <a:pt x="0" y="0"/>
                      <a:pt x="3810" y="0"/>
                      <a:pt x="7620" y="0"/>
                    </a:cubicBezTo>
                    <a:close/>
                  </a:path>
                </a:pathLst>
              </a:custGeom>
              <a:solidFill>
                <a:srgbClr val="B0F19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11" name="Freeform: Shape 2210">
                <a:extLst>
                  <a:ext uri="{FF2B5EF4-FFF2-40B4-BE49-F238E27FC236}">
                    <a16:creationId xmlns:a16="http://schemas.microsoft.com/office/drawing/2014/main" id="{C4ADFC65-D34A-4369-2266-C78205EDAB77}"/>
                  </a:ext>
                </a:extLst>
              </p:cNvPr>
              <p:cNvSpPr/>
              <p:nvPr/>
            </p:nvSpPr>
            <p:spPr>
              <a:xfrm>
                <a:off x="6785611" y="5553401"/>
                <a:ext cx="13007" cy="10776"/>
              </a:xfrm>
              <a:custGeom>
                <a:avLst/>
                <a:gdLst>
                  <a:gd name="connsiteX0" fmla="*/ 0 w 13007"/>
                  <a:gd name="connsiteY0" fmla="*/ 5388 h 10776"/>
                  <a:gd name="connsiteX1" fmla="*/ 7620 w 13007"/>
                  <a:gd name="connsiteY1" fmla="*/ 1578 h 10776"/>
                  <a:gd name="connsiteX2" fmla="*/ 11430 w 13007"/>
                  <a:gd name="connsiteY2" fmla="*/ 5388 h 10776"/>
                  <a:gd name="connsiteX3" fmla="*/ 3810 w 13007"/>
                  <a:gd name="connsiteY3" fmla="*/ 9198 h 10776"/>
                  <a:gd name="connsiteX4" fmla="*/ 0 w 13007"/>
                  <a:gd name="connsiteY4" fmla="*/ 5388 h 10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07" h="10776">
                    <a:moveTo>
                      <a:pt x="0" y="5388"/>
                    </a:moveTo>
                    <a:cubicBezTo>
                      <a:pt x="0" y="1578"/>
                      <a:pt x="3810" y="-2232"/>
                      <a:pt x="7620" y="1578"/>
                    </a:cubicBezTo>
                    <a:cubicBezTo>
                      <a:pt x="11430" y="1578"/>
                      <a:pt x="15240" y="5388"/>
                      <a:pt x="11430" y="5388"/>
                    </a:cubicBezTo>
                    <a:cubicBezTo>
                      <a:pt x="11430" y="9198"/>
                      <a:pt x="7620" y="13008"/>
                      <a:pt x="3810" y="9198"/>
                    </a:cubicBezTo>
                    <a:cubicBezTo>
                      <a:pt x="0" y="9198"/>
                      <a:pt x="0" y="9198"/>
                      <a:pt x="0" y="5388"/>
                    </a:cubicBezTo>
                    <a:close/>
                  </a:path>
                </a:pathLst>
              </a:custGeom>
              <a:solidFill>
                <a:srgbClr val="A3EF8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12" name="Freeform: Shape 2211">
                <a:extLst>
                  <a:ext uri="{FF2B5EF4-FFF2-40B4-BE49-F238E27FC236}">
                    <a16:creationId xmlns:a16="http://schemas.microsoft.com/office/drawing/2014/main" id="{2845B82A-9665-8802-BD46-D1AFF580518A}"/>
                  </a:ext>
                </a:extLst>
              </p:cNvPr>
              <p:cNvSpPr/>
              <p:nvPr/>
            </p:nvSpPr>
            <p:spPr>
              <a:xfrm>
                <a:off x="5619751" y="5665469"/>
                <a:ext cx="15239" cy="15240"/>
              </a:xfrm>
              <a:custGeom>
                <a:avLst/>
                <a:gdLst>
                  <a:gd name="connsiteX0" fmla="*/ 7620 w 15239"/>
                  <a:gd name="connsiteY0" fmla="*/ 15240 h 15240"/>
                  <a:gd name="connsiteX1" fmla="*/ 0 w 15239"/>
                  <a:gd name="connsiteY1" fmla="*/ 7620 h 15240"/>
                  <a:gd name="connsiteX2" fmla="*/ 7620 w 15239"/>
                  <a:gd name="connsiteY2" fmla="*/ 0 h 15240"/>
                  <a:gd name="connsiteX3" fmla="*/ 15240 w 15239"/>
                  <a:gd name="connsiteY3" fmla="*/ 7620 h 15240"/>
                  <a:gd name="connsiteX4" fmla="*/ 7620 w 15239"/>
                  <a:gd name="connsiteY4" fmla="*/ 1524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5240">
                    <a:moveTo>
                      <a:pt x="7620" y="15240"/>
                    </a:moveTo>
                    <a:cubicBezTo>
                      <a:pt x="3810" y="15240"/>
                      <a:pt x="0" y="11430"/>
                      <a:pt x="0" y="7620"/>
                    </a:cubicBezTo>
                    <a:cubicBezTo>
                      <a:pt x="0" y="3810"/>
                      <a:pt x="3810" y="0"/>
                      <a:pt x="7620" y="0"/>
                    </a:cubicBezTo>
                    <a:cubicBezTo>
                      <a:pt x="11430" y="0"/>
                      <a:pt x="15240" y="3810"/>
                      <a:pt x="15240" y="7620"/>
                    </a:cubicBezTo>
                    <a:cubicBezTo>
                      <a:pt x="15240" y="15240"/>
                      <a:pt x="11430" y="15240"/>
                      <a:pt x="7620" y="15240"/>
                    </a:cubicBezTo>
                    <a:close/>
                  </a:path>
                </a:pathLst>
              </a:custGeom>
              <a:solidFill>
                <a:srgbClr val="AFF19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13" name="Freeform: Shape 2212">
                <a:extLst>
                  <a:ext uri="{FF2B5EF4-FFF2-40B4-BE49-F238E27FC236}">
                    <a16:creationId xmlns:a16="http://schemas.microsoft.com/office/drawing/2014/main" id="{D79F3E1D-0990-BE3B-D151-9F293576D1EA}"/>
                  </a:ext>
                </a:extLst>
              </p:cNvPr>
              <p:cNvSpPr/>
              <p:nvPr/>
            </p:nvSpPr>
            <p:spPr>
              <a:xfrm>
                <a:off x="6936432" y="5101589"/>
                <a:ext cx="16818" cy="11430"/>
              </a:xfrm>
              <a:custGeom>
                <a:avLst/>
                <a:gdLst>
                  <a:gd name="connsiteX0" fmla="*/ 9198 w 16818"/>
                  <a:gd name="connsiteY0" fmla="*/ 0 h 11430"/>
                  <a:gd name="connsiteX1" fmla="*/ 16818 w 16818"/>
                  <a:gd name="connsiteY1" fmla="*/ 3810 h 11430"/>
                  <a:gd name="connsiteX2" fmla="*/ 5388 w 16818"/>
                  <a:gd name="connsiteY2" fmla="*/ 11430 h 11430"/>
                  <a:gd name="connsiteX3" fmla="*/ 1578 w 16818"/>
                  <a:gd name="connsiteY3" fmla="*/ 3810 h 11430"/>
                  <a:gd name="connsiteX4" fmla="*/ 9198 w 16818"/>
                  <a:gd name="connsiteY4" fmla="*/ 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18" h="11430">
                    <a:moveTo>
                      <a:pt x="9198" y="0"/>
                    </a:moveTo>
                    <a:cubicBezTo>
                      <a:pt x="13008" y="0"/>
                      <a:pt x="16818" y="3810"/>
                      <a:pt x="16818" y="3810"/>
                    </a:cubicBezTo>
                    <a:cubicBezTo>
                      <a:pt x="16818" y="7620"/>
                      <a:pt x="13008" y="11430"/>
                      <a:pt x="5388" y="11430"/>
                    </a:cubicBezTo>
                    <a:cubicBezTo>
                      <a:pt x="1578" y="11430"/>
                      <a:pt x="-2232" y="7620"/>
                      <a:pt x="1578" y="3810"/>
                    </a:cubicBezTo>
                    <a:cubicBezTo>
                      <a:pt x="1578" y="3810"/>
                      <a:pt x="5388" y="0"/>
                      <a:pt x="9198" y="0"/>
                    </a:cubicBezTo>
                    <a:close/>
                  </a:path>
                </a:pathLst>
              </a:custGeom>
              <a:solidFill>
                <a:srgbClr val="A3EF8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14" name="Freeform: Shape 2213">
                <a:extLst>
                  <a:ext uri="{FF2B5EF4-FFF2-40B4-BE49-F238E27FC236}">
                    <a16:creationId xmlns:a16="http://schemas.microsoft.com/office/drawing/2014/main" id="{FF163AF8-83B3-E4DA-5F22-64D1C058D876}"/>
                  </a:ext>
                </a:extLst>
              </p:cNvPr>
              <p:cNvSpPr/>
              <p:nvPr/>
            </p:nvSpPr>
            <p:spPr>
              <a:xfrm>
                <a:off x="6667501" y="4091940"/>
                <a:ext cx="15239" cy="15240"/>
              </a:xfrm>
              <a:custGeom>
                <a:avLst/>
                <a:gdLst>
                  <a:gd name="connsiteX0" fmla="*/ 15240 w 15239"/>
                  <a:gd name="connsiteY0" fmla="*/ 7620 h 15240"/>
                  <a:gd name="connsiteX1" fmla="*/ 7620 w 15239"/>
                  <a:gd name="connsiteY1" fmla="*/ 15240 h 15240"/>
                  <a:gd name="connsiteX2" fmla="*/ 0 w 15239"/>
                  <a:gd name="connsiteY2" fmla="*/ 7620 h 15240"/>
                  <a:gd name="connsiteX3" fmla="*/ 7620 w 15239"/>
                  <a:gd name="connsiteY3" fmla="*/ 0 h 15240"/>
                  <a:gd name="connsiteX4" fmla="*/ 15240 w 15239"/>
                  <a:gd name="connsiteY4" fmla="*/ 762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5240">
                    <a:moveTo>
                      <a:pt x="15240" y="7620"/>
                    </a:moveTo>
                    <a:cubicBezTo>
                      <a:pt x="15240" y="11430"/>
                      <a:pt x="11430" y="15240"/>
                      <a:pt x="7620" y="15240"/>
                    </a:cubicBezTo>
                    <a:cubicBezTo>
                      <a:pt x="3810" y="15240"/>
                      <a:pt x="0" y="11430"/>
                      <a:pt x="0" y="7620"/>
                    </a:cubicBezTo>
                    <a:cubicBezTo>
                      <a:pt x="0" y="3810"/>
                      <a:pt x="3810" y="0"/>
                      <a:pt x="7620" y="0"/>
                    </a:cubicBezTo>
                    <a:cubicBezTo>
                      <a:pt x="15240" y="0"/>
                      <a:pt x="15240" y="3810"/>
                      <a:pt x="15240" y="7620"/>
                    </a:cubicBezTo>
                    <a:close/>
                  </a:path>
                </a:pathLst>
              </a:custGeom>
              <a:solidFill>
                <a:srgbClr val="A2EF8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15" name="Freeform: Shape 2214">
                <a:extLst>
                  <a:ext uri="{FF2B5EF4-FFF2-40B4-BE49-F238E27FC236}">
                    <a16:creationId xmlns:a16="http://schemas.microsoft.com/office/drawing/2014/main" id="{7DBB8A9D-015D-7AC6-8494-32DBF24E5DF3}"/>
                  </a:ext>
                </a:extLst>
              </p:cNvPr>
              <p:cNvSpPr/>
              <p:nvPr/>
            </p:nvSpPr>
            <p:spPr>
              <a:xfrm>
                <a:off x="4331970" y="6060131"/>
                <a:ext cx="15240" cy="14586"/>
              </a:xfrm>
              <a:custGeom>
                <a:avLst/>
                <a:gdLst>
                  <a:gd name="connsiteX0" fmla="*/ 0 w 15240"/>
                  <a:gd name="connsiteY0" fmla="*/ 5388 h 14586"/>
                  <a:gd name="connsiteX1" fmla="*/ 7620 w 15240"/>
                  <a:gd name="connsiteY1" fmla="*/ 1578 h 14586"/>
                  <a:gd name="connsiteX2" fmla="*/ 15240 w 15240"/>
                  <a:gd name="connsiteY2" fmla="*/ 9198 h 14586"/>
                  <a:gd name="connsiteX3" fmla="*/ 7620 w 15240"/>
                  <a:gd name="connsiteY3" fmla="*/ 13008 h 14586"/>
                  <a:gd name="connsiteX4" fmla="*/ 0 w 15240"/>
                  <a:gd name="connsiteY4" fmla="*/ 5388 h 14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4586">
                    <a:moveTo>
                      <a:pt x="0" y="5388"/>
                    </a:moveTo>
                    <a:cubicBezTo>
                      <a:pt x="0" y="1578"/>
                      <a:pt x="3810" y="-2232"/>
                      <a:pt x="7620" y="1578"/>
                    </a:cubicBezTo>
                    <a:cubicBezTo>
                      <a:pt x="11430" y="1578"/>
                      <a:pt x="15240" y="5388"/>
                      <a:pt x="15240" y="9198"/>
                    </a:cubicBezTo>
                    <a:cubicBezTo>
                      <a:pt x="15240" y="13008"/>
                      <a:pt x="11430" y="16818"/>
                      <a:pt x="7620" y="13008"/>
                    </a:cubicBezTo>
                    <a:cubicBezTo>
                      <a:pt x="3810" y="9198"/>
                      <a:pt x="0" y="9198"/>
                      <a:pt x="0" y="5388"/>
                    </a:cubicBezTo>
                    <a:close/>
                  </a:path>
                </a:pathLst>
              </a:custGeom>
              <a:solidFill>
                <a:srgbClr val="ABF09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16" name="Freeform: Shape 2215">
                <a:extLst>
                  <a:ext uri="{FF2B5EF4-FFF2-40B4-BE49-F238E27FC236}">
                    <a16:creationId xmlns:a16="http://schemas.microsoft.com/office/drawing/2014/main" id="{0588ECC4-0FD6-FEA4-3F91-145FA556B9D6}"/>
                  </a:ext>
                </a:extLst>
              </p:cNvPr>
              <p:cNvSpPr/>
              <p:nvPr/>
            </p:nvSpPr>
            <p:spPr>
              <a:xfrm>
                <a:off x="4293870" y="6067636"/>
                <a:ext cx="11430" cy="13123"/>
              </a:xfrm>
              <a:custGeom>
                <a:avLst/>
                <a:gdLst>
                  <a:gd name="connsiteX0" fmla="*/ 0 w 11430"/>
                  <a:gd name="connsiteY0" fmla="*/ 1693 h 13123"/>
                  <a:gd name="connsiteX1" fmla="*/ 7620 w 11430"/>
                  <a:gd name="connsiteY1" fmla="*/ 1693 h 13123"/>
                  <a:gd name="connsiteX2" fmla="*/ 11430 w 11430"/>
                  <a:gd name="connsiteY2" fmla="*/ 9313 h 13123"/>
                  <a:gd name="connsiteX3" fmla="*/ 3810 w 11430"/>
                  <a:gd name="connsiteY3" fmla="*/ 13124 h 13123"/>
                  <a:gd name="connsiteX4" fmla="*/ 0 w 11430"/>
                  <a:gd name="connsiteY4" fmla="*/ 1693 h 13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13123">
                    <a:moveTo>
                      <a:pt x="0" y="1693"/>
                    </a:moveTo>
                    <a:cubicBezTo>
                      <a:pt x="0" y="1693"/>
                      <a:pt x="3810" y="-2117"/>
                      <a:pt x="7620" y="1693"/>
                    </a:cubicBezTo>
                    <a:cubicBezTo>
                      <a:pt x="11430" y="1693"/>
                      <a:pt x="11430" y="5503"/>
                      <a:pt x="11430" y="9313"/>
                    </a:cubicBezTo>
                    <a:cubicBezTo>
                      <a:pt x="11430" y="13124"/>
                      <a:pt x="7620" y="13124"/>
                      <a:pt x="3810" y="13124"/>
                    </a:cubicBezTo>
                    <a:cubicBezTo>
                      <a:pt x="0" y="13124"/>
                      <a:pt x="0" y="9313"/>
                      <a:pt x="0" y="1693"/>
                    </a:cubicBezTo>
                    <a:close/>
                  </a:path>
                </a:pathLst>
              </a:custGeom>
              <a:solidFill>
                <a:srgbClr val="AEF19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17" name="Freeform: Shape 2216">
                <a:extLst>
                  <a:ext uri="{FF2B5EF4-FFF2-40B4-BE49-F238E27FC236}">
                    <a16:creationId xmlns:a16="http://schemas.microsoft.com/office/drawing/2014/main" id="{3B83F229-B3A6-7F52-7006-CA04B9BEBF47}"/>
                  </a:ext>
                </a:extLst>
              </p:cNvPr>
              <p:cNvSpPr/>
              <p:nvPr/>
            </p:nvSpPr>
            <p:spPr>
              <a:xfrm>
                <a:off x="5276851" y="5471160"/>
                <a:ext cx="15239" cy="11429"/>
              </a:xfrm>
              <a:custGeom>
                <a:avLst/>
                <a:gdLst>
                  <a:gd name="connsiteX0" fmla="*/ 7620 w 15239"/>
                  <a:gd name="connsiteY0" fmla="*/ 11430 h 11429"/>
                  <a:gd name="connsiteX1" fmla="*/ 0 w 15239"/>
                  <a:gd name="connsiteY1" fmla="*/ 3810 h 11429"/>
                  <a:gd name="connsiteX2" fmla="*/ 7620 w 15239"/>
                  <a:gd name="connsiteY2" fmla="*/ 0 h 11429"/>
                  <a:gd name="connsiteX3" fmla="*/ 15240 w 15239"/>
                  <a:gd name="connsiteY3" fmla="*/ 7620 h 11429"/>
                  <a:gd name="connsiteX4" fmla="*/ 7620 w 15239"/>
                  <a:gd name="connsiteY4" fmla="*/ 1143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1429">
                    <a:moveTo>
                      <a:pt x="7620" y="11430"/>
                    </a:moveTo>
                    <a:cubicBezTo>
                      <a:pt x="3810" y="11430"/>
                      <a:pt x="0" y="7620"/>
                      <a:pt x="0" y="3810"/>
                    </a:cubicBezTo>
                    <a:cubicBezTo>
                      <a:pt x="0" y="0"/>
                      <a:pt x="3810" y="0"/>
                      <a:pt x="7620" y="0"/>
                    </a:cubicBezTo>
                    <a:cubicBezTo>
                      <a:pt x="15240" y="0"/>
                      <a:pt x="15240" y="3810"/>
                      <a:pt x="15240" y="7620"/>
                    </a:cubicBezTo>
                    <a:cubicBezTo>
                      <a:pt x="15240" y="11430"/>
                      <a:pt x="11430" y="11430"/>
                      <a:pt x="7620" y="11430"/>
                    </a:cubicBezTo>
                    <a:close/>
                  </a:path>
                </a:pathLst>
              </a:custGeom>
              <a:solidFill>
                <a:srgbClr val="B3F29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18" name="Freeform: Shape 2217">
                <a:extLst>
                  <a:ext uri="{FF2B5EF4-FFF2-40B4-BE49-F238E27FC236}">
                    <a16:creationId xmlns:a16="http://schemas.microsoft.com/office/drawing/2014/main" id="{5F07F9E7-6F35-6B43-460A-87B2831EEF6D}"/>
                  </a:ext>
                </a:extLst>
              </p:cNvPr>
              <p:cNvSpPr/>
              <p:nvPr/>
            </p:nvSpPr>
            <p:spPr>
              <a:xfrm>
                <a:off x="5010151" y="5223510"/>
                <a:ext cx="15239" cy="11429"/>
              </a:xfrm>
              <a:custGeom>
                <a:avLst/>
                <a:gdLst>
                  <a:gd name="connsiteX0" fmla="*/ 7620 w 15239"/>
                  <a:gd name="connsiteY0" fmla="*/ 11430 h 11429"/>
                  <a:gd name="connsiteX1" fmla="*/ 0 w 15239"/>
                  <a:gd name="connsiteY1" fmla="*/ 3810 h 11429"/>
                  <a:gd name="connsiteX2" fmla="*/ 7620 w 15239"/>
                  <a:gd name="connsiteY2" fmla="*/ 0 h 11429"/>
                  <a:gd name="connsiteX3" fmla="*/ 15240 w 15239"/>
                  <a:gd name="connsiteY3" fmla="*/ 7620 h 11429"/>
                  <a:gd name="connsiteX4" fmla="*/ 7620 w 15239"/>
                  <a:gd name="connsiteY4" fmla="*/ 1143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1429">
                    <a:moveTo>
                      <a:pt x="7620" y="11430"/>
                    </a:moveTo>
                    <a:cubicBezTo>
                      <a:pt x="3810" y="11430"/>
                      <a:pt x="0" y="7620"/>
                      <a:pt x="0" y="3810"/>
                    </a:cubicBezTo>
                    <a:cubicBezTo>
                      <a:pt x="0" y="0"/>
                      <a:pt x="3810" y="0"/>
                      <a:pt x="7620" y="0"/>
                    </a:cubicBezTo>
                    <a:cubicBezTo>
                      <a:pt x="11430" y="0"/>
                      <a:pt x="15240" y="3810"/>
                      <a:pt x="15240" y="7620"/>
                    </a:cubicBezTo>
                    <a:cubicBezTo>
                      <a:pt x="15240" y="7620"/>
                      <a:pt x="11430" y="11430"/>
                      <a:pt x="7620" y="11430"/>
                    </a:cubicBezTo>
                    <a:close/>
                  </a:path>
                </a:pathLst>
              </a:custGeom>
              <a:solidFill>
                <a:srgbClr val="AEF19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19" name="Freeform: Shape 2218">
                <a:extLst>
                  <a:ext uri="{FF2B5EF4-FFF2-40B4-BE49-F238E27FC236}">
                    <a16:creationId xmlns:a16="http://schemas.microsoft.com/office/drawing/2014/main" id="{01AAB250-0E00-B64E-27C2-C736DC6CB717}"/>
                  </a:ext>
                </a:extLst>
              </p:cNvPr>
              <p:cNvSpPr/>
              <p:nvPr/>
            </p:nvSpPr>
            <p:spPr>
              <a:xfrm>
                <a:off x="7292340" y="4970471"/>
                <a:ext cx="15240" cy="13008"/>
              </a:xfrm>
              <a:custGeom>
                <a:avLst/>
                <a:gdLst>
                  <a:gd name="connsiteX0" fmla="*/ 0 w 15240"/>
                  <a:gd name="connsiteY0" fmla="*/ 5388 h 13008"/>
                  <a:gd name="connsiteX1" fmla="*/ 7620 w 15240"/>
                  <a:gd name="connsiteY1" fmla="*/ 1578 h 13008"/>
                  <a:gd name="connsiteX2" fmla="*/ 15240 w 15240"/>
                  <a:gd name="connsiteY2" fmla="*/ 9198 h 13008"/>
                  <a:gd name="connsiteX3" fmla="*/ 7620 w 15240"/>
                  <a:gd name="connsiteY3" fmla="*/ 13008 h 13008"/>
                  <a:gd name="connsiteX4" fmla="*/ 0 w 15240"/>
                  <a:gd name="connsiteY4" fmla="*/ 5388 h 13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3008">
                    <a:moveTo>
                      <a:pt x="0" y="5388"/>
                    </a:moveTo>
                    <a:cubicBezTo>
                      <a:pt x="0" y="1578"/>
                      <a:pt x="3810" y="-2232"/>
                      <a:pt x="7620" y="1578"/>
                    </a:cubicBezTo>
                    <a:cubicBezTo>
                      <a:pt x="11430" y="1578"/>
                      <a:pt x="15240" y="5388"/>
                      <a:pt x="15240" y="9198"/>
                    </a:cubicBezTo>
                    <a:cubicBezTo>
                      <a:pt x="15240" y="13008"/>
                      <a:pt x="11430" y="13008"/>
                      <a:pt x="7620" y="13008"/>
                    </a:cubicBezTo>
                    <a:cubicBezTo>
                      <a:pt x="3810" y="13008"/>
                      <a:pt x="0" y="9198"/>
                      <a:pt x="0" y="5388"/>
                    </a:cubicBezTo>
                    <a:close/>
                  </a:path>
                </a:pathLst>
              </a:custGeom>
              <a:solidFill>
                <a:srgbClr val="A7EF8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20" name="Freeform: Shape 2219">
                <a:extLst>
                  <a:ext uri="{FF2B5EF4-FFF2-40B4-BE49-F238E27FC236}">
                    <a16:creationId xmlns:a16="http://schemas.microsoft.com/office/drawing/2014/main" id="{1DA3AEC3-6621-96EA-FA2F-866F56A71EC6}"/>
                  </a:ext>
                </a:extLst>
              </p:cNvPr>
              <p:cNvSpPr/>
              <p:nvPr/>
            </p:nvSpPr>
            <p:spPr>
              <a:xfrm>
                <a:off x="5912082" y="4880610"/>
                <a:ext cx="16278" cy="11429"/>
              </a:xfrm>
              <a:custGeom>
                <a:avLst/>
                <a:gdLst>
                  <a:gd name="connsiteX0" fmla="*/ 8658 w 16278"/>
                  <a:gd name="connsiteY0" fmla="*/ 11430 h 11429"/>
                  <a:gd name="connsiteX1" fmla="*/ 1038 w 16278"/>
                  <a:gd name="connsiteY1" fmla="*/ 3810 h 11429"/>
                  <a:gd name="connsiteX2" fmla="*/ 8658 w 16278"/>
                  <a:gd name="connsiteY2" fmla="*/ 0 h 11429"/>
                  <a:gd name="connsiteX3" fmla="*/ 16279 w 16278"/>
                  <a:gd name="connsiteY3" fmla="*/ 7620 h 11429"/>
                  <a:gd name="connsiteX4" fmla="*/ 8658 w 16278"/>
                  <a:gd name="connsiteY4" fmla="*/ 1143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78" h="11429">
                    <a:moveTo>
                      <a:pt x="8658" y="11430"/>
                    </a:moveTo>
                    <a:cubicBezTo>
                      <a:pt x="4848" y="11430"/>
                      <a:pt x="-2771" y="11430"/>
                      <a:pt x="1038" y="3810"/>
                    </a:cubicBezTo>
                    <a:cubicBezTo>
                      <a:pt x="1038" y="0"/>
                      <a:pt x="4848" y="0"/>
                      <a:pt x="8658" y="0"/>
                    </a:cubicBezTo>
                    <a:cubicBezTo>
                      <a:pt x="12468" y="0"/>
                      <a:pt x="16279" y="3810"/>
                      <a:pt x="16279" y="7620"/>
                    </a:cubicBezTo>
                    <a:cubicBezTo>
                      <a:pt x="16279" y="11430"/>
                      <a:pt x="12468" y="11430"/>
                      <a:pt x="8658" y="11430"/>
                    </a:cubicBezTo>
                    <a:close/>
                  </a:path>
                </a:pathLst>
              </a:custGeom>
              <a:solidFill>
                <a:srgbClr val="B0F19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21" name="Freeform: Shape 2220">
                <a:extLst>
                  <a:ext uri="{FF2B5EF4-FFF2-40B4-BE49-F238E27FC236}">
                    <a16:creationId xmlns:a16="http://schemas.microsoft.com/office/drawing/2014/main" id="{FFEF09D2-150F-4079-35D6-1C587455EAEC}"/>
                  </a:ext>
                </a:extLst>
              </p:cNvPr>
              <p:cNvSpPr/>
              <p:nvPr/>
            </p:nvSpPr>
            <p:spPr>
              <a:xfrm>
                <a:off x="8214361" y="4088130"/>
                <a:ext cx="15239" cy="13007"/>
              </a:xfrm>
              <a:custGeom>
                <a:avLst/>
                <a:gdLst>
                  <a:gd name="connsiteX0" fmla="*/ 0 w 15239"/>
                  <a:gd name="connsiteY0" fmla="*/ 3810 h 13007"/>
                  <a:gd name="connsiteX1" fmla="*/ 7620 w 15239"/>
                  <a:gd name="connsiteY1" fmla="*/ 0 h 13007"/>
                  <a:gd name="connsiteX2" fmla="*/ 15240 w 15239"/>
                  <a:gd name="connsiteY2" fmla="*/ 7620 h 13007"/>
                  <a:gd name="connsiteX3" fmla="*/ 7620 w 15239"/>
                  <a:gd name="connsiteY3" fmla="*/ 11430 h 13007"/>
                  <a:gd name="connsiteX4" fmla="*/ 0 w 15239"/>
                  <a:gd name="connsiteY4" fmla="*/ 3810 h 13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3007">
                    <a:moveTo>
                      <a:pt x="0" y="3810"/>
                    </a:moveTo>
                    <a:cubicBezTo>
                      <a:pt x="0" y="0"/>
                      <a:pt x="3810" y="0"/>
                      <a:pt x="7620" y="0"/>
                    </a:cubicBezTo>
                    <a:cubicBezTo>
                      <a:pt x="11430" y="0"/>
                      <a:pt x="15240" y="3810"/>
                      <a:pt x="15240" y="7620"/>
                    </a:cubicBezTo>
                    <a:cubicBezTo>
                      <a:pt x="15240" y="11430"/>
                      <a:pt x="11430" y="15240"/>
                      <a:pt x="7620" y="11430"/>
                    </a:cubicBezTo>
                    <a:cubicBezTo>
                      <a:pt x="0" y="7620"/>
                      <a:pt x="0" y="7620"/>
                      <a:pt x="0" y="3810"/>
                    </a:cubicBezTo>
                    <a:close/>
                  </a:path>
                </a:pathLst>
              </a:custGeom>
              <a:solidFill>
                <a:srgbClr val="A6EF8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22" name="Freeform: Shape 2221">
                <a:extLst>
                  <a:ext uri="{FF2B5EF4-FFF2-40B4-BE49-F238E27FC236}">
                    <a16:creationId xmlns:a16="http://schemas.microsoft.com/office/drawing/2014/main" id="{050901F9-3F26-880B-AE30-50C1BE35A214}"/>
                  </a:ext>
                </a:extLst>
              </p:cNvPr>
              <p:cNvSpPr/>
              <p:nvPr/>
            </p:nvSpPr>
            <p:spPr>
              <a:xfrm>
                <a:off x="8229601" y="5234939"/>
                <a:ext cx="15239" cy="15240"/>
              </a:xfrm>
              <a:custGeom>
                <a:avLst/>
                <a:gdLst>
                  <a:gd name="connsiteX0" fmla="*/ 0 w 15239"/>
                  <a:gd name="connsiteY0" fmla="*/ 7620 h 15240"/>
                  <a:gd name="connsiteX1" fmla="*/ 7620 w 15239"/>
                  <a:gd name="connsiteY1" fmla="*/ 0 h 15240"/>
                  <a:gd name="connsiteX2" fmla="*/ 15240 w 15239"/>
                  <a:gd name="connsiteY2" fmla="*/ 7620 h 15240"/>
                  <a:gd name="connsiteX3" fmla="*/ 7620 w 15239"/>
                  <a:gd name="connsiteY3" fmla="*/ 15240 h 15240"/>
                  <a:gd name="connsiteX4" fmla="*/ 0 w 15239"/>
                  <a:gd name="connsiteY4" fmla="*/ 762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5240">
                    <a:moveTo>
                      <a:pt x="0" y="7620"/>
                    </a:moveTo>
                    <a:cubicBezTo>
                      <a:pt x="0" y="3810"/>
                      <a:pt x="3810" y="0"/>
                      <a:pt x="7620" y="0"/>
                    </a:cubicBezTo>
                    <a:cubicBezTo>
                      <a:pt x="11430" y="0"/>
                      <a:pt x="15240" y="0"/>
                      <a:pt x="15240" y="7620"/>
                    </a:cubicBezTo>
                    <a:cubicBezTo>
                      <a:pt x="15240" y="11430"/>
                      <a:pt x="11430" y="15240"/>
                      <a:pt x="7620" y="15240"/>
                    </a:cubicBezTo>
                    <a:cubicBezTo>
                      <a:pt x="3810" y="11430"/>
                      <a:pt x="0" y="11430"/>
                      <a:pt x="0" y="7620"/>
                    </a:cubicBezTo>
                    <a:close/>
                  </a:path>
                </a:pathLst>
              </a:custGeom>
              <a:solidFill>
                <a:srgbClr val="9EEE7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23" name="Freeform: Shape 2222">
                <a:extLst>
                  <a:ext uri="{FF2B5EF4-FFF2-40B4-BE49-F238E27FC236}">
                    <a16:creationId xmlns:a16="http://schemas.microsoft.com/office/drawing/2014/main" id="{66CF5FE4-D60E-2B3E-1818-A445EF6E59E3}"/>
                  </a:ext>
                </a:extLst>
              </p:cNvPr>
              <p:cNvSpPr/>
              <p:nvPr/>
            </p:nvSpPr>
            <p:spPr>
              <a:xfrm>
                <a:off x="7231381" y="5181600"/>
                <a:ext cx="15239" cy="11430"/>
              </a:xfrm>
              <a:custGeom>
                <a:avLst/>
                <a:gdLst>
                  <a:gd name="connsiteX0" fmla="*/ 11430 w 15239"/>
                  <a:gd name="connsiteY0" fmla="*/ 11430 h 11430"/>
                  <a:gd name="connsiteX1" fmla="*/ 0 w 15239"/>
                  <a:gd name="connsiteY1" fmla="*/ 3810 h 11430"/>
                  <a:gd name="connsiteX2" fmla="*/ 7620 w 15239"/>
                  <a:gd name="connsiteY2" fmla="*/ 0 h 11430"/>
                  <a:gd name="connsiteX3" fmla="*/ 15240 w 15239"/>
                  <a:gd name="connsiteY3" fmla="*/ 7620 h 11430"/>
                  <a:gd name="connsiteX4" fmla="*/ 11430 w 15239"/>
                  <a:gd name="connsiteY4" fmla="*/ 1143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1430">
                    <a:moveTo>
                      <a:pt x="11430" y="11430"/>
                    </a:moveTo>
                    <a:cubicBezTo>
                      <a:pt x="3810" y="11430"/>
                      <a:pt x="0" y="7620"/>
                      <a:pt x="0" y="3810"/>
                    </a:cubicBezTo>
                    <a:cubicBezTo>
                      <a:pt x="0" y="0"/>
                      <a:pt x="3810" y="0"/>
                      <a:pt x="7620" y="0"/>
                    </a:cubicBezTo>
                    <a:cubicBezTo>
                      <a:pt x="11430" y="0"/>
                      <a:pt x="15240" y="3810"/>
                      <a:pt x="15240" y="7620"/>
                    </a:cubicBezTo>
                    <a:cubicBezTo>
                      <a:pt x="15240" y="7620"/>
                      <a:pt x="11430" y="11430"/>
                      <a:pt x="11430" y="11430"/>
                    </a:cubicBezTo>
                    <a:close/>
                  </a:path>
                </a:pathLst>
              </a:custGeom>
              <a:solidFill>
                <a:srgbClr val="A5EF8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24" name="Freeform: Shape 2223">
                <a:extLst>
                  <a:ext uri="{FF2B5EF4-FFF2-40B4-BE49-F238E27FC236}">
                    <a16:creationId xmlns:a16="http://schemas.microsoft.com/office/drawing/2014/main" id="{93C81401-D239-7676-6DCF-42AB4D570ACA}"/>
                  </a:ext>
                </a:extLst>
              </p:cNvPr>
              <p:cNvSpPr/>
              <p:nvPr/>
            </p:nvSpPr>
            <p:spPr>
              <a:xfrm>
                <a:off x="5890261" y="4913321"/>
                <a:ext cx="11429" cy="16818"/>
              </a:xfrm>
              <a:custGeom>
                <a:avLst/>
                <a:gdLst>
                  <a:gd name="connsiteX0" fmla="*/ 0 w 11429"/>
                  <a:gd name="connsiteY0" fmla="*/ 5388 h 16818"/>
                  <a:gd name="connsiteX1" fmla="*/ 7620 w 11429"/>
                  <a:gd name="connsiteY1" fmla="*/ 1578 h 16818"/>
                  <a:gd name="connsiteX2" fmla="*/ 11430 w 11429"/>
                  <a:gd name="connsiteY2" fmla="*/ 9198 h 16818"/>
                  <a:gd name="connsiteX3" fmla="*/ 3810 w 11429"/>
                  <a:gd name="connsiteY3" fmla="*/ 16818 h 16818"/>
                  <a:gd name="connsiteX4" fmla="*/ 0 w 11429"/>
                  <a:gd name="connsiteY4" fmla="*/ 5388 h 16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9" h="16818">
                    <a:moveTo>
                      <a:pt x="0" y="5388"/>
                    </a:moveTo>
                    <a:cubicBezTo>
                      <a:pt x="0" y="1578"/>
                      <a:pt x="3810" y="-2232"/>
                      <a:pt x="7620" y="1578"/>
                    </a:cubicBezTo>
                    <a:cubicBezTo>
                      <a:pt x="11430" y="1578"/>
                      <a:pt x="11430" y="5388"/>
                      <a:pt x="11430" y="9198"/>
                    </a:cubicBezTo>
                    <a:cubicBezTo>
                      <a:pt x="11430" y="13008"/>
                      <a:pt x="7620" y="16818"/>
                      <a:pt x="3810" y="16818"/>
                    </a:cubicBezTo>
                    <a:cubicBezTo>
                      <a:pt x="0" y="13008"/>
                      <a:pt x="0" y="5388"/>
                      <a:pt x="0" y="5388"/>
                    </a:cubicBezTo>
                    <a:close/>
                  </a:path>
                </a:pathLst>
              </a:custGeom>
              <a:solidFill>
                <a:srgbClr val="ABF09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25" name="Freeform: Shape 2224">
                <a:extLst>
                  <a:ext uri="{FF2B5EF4-FFF2-40B4-BE49-F238E27FC236}">
                    <a16:creationId xmlns:a16="http://schemas.microsoft.com/office/drawing/2014/main" id="{FD6C5AB7-D555-B1AF-0266-D01D990226F1}"/>
                  </a:ext>
                </a:extLst>
              </p:cNvPr>
              <p:cNvSpPr/>
              <p:nvPr/>
            </p:nvSpPr>
            <p:spPr>
              <a:xfrm>
                <a:off x="4876801" y="5173980"/>
                <a:ext cx="15239" cy="13008"/>
              </a:xfrm>
              <a:custGeom>
                <a:avLst/>
                <a:gdLst>
                  <a:gd name="connsiteX0" fmla="*/ 0 w 15239"/>
                  <a:gd name="connsiteY0" fmla="*/ 7620 h 13008"/>
                  <a:gd name="connsiteX1" fmla="*/ 7620 w 15239"/>
                  <a:gd name="connsiteY1" fmla="*/ 0 h 13008"/>
                  <a:gd name="connsiteX2" fmla="*/ 15240 w 15239"/>
                  <a:gd name="connsiteY2" fmla="*/ 7620 h 13008"/>
                  <a:gd name="connsiteX3" fmla="*/ 3810 w 15239"/>
                  <a:gd name="connsiteY3" fmla="*/ 11430 h 13008"/>
                  <a:gd name="connsiteX4" fmla="*/ 0 w 15239"/>
                  <a:gd name="connsiteY4" fmla="*/ 7620 h 13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3008">
                    <a:moveTo>
                      <a:pt x="0" y="7620"/>
                    </a:moveTo>
                    <a:cubicBezTo>
                      <a:pt x="0" y="3810"/>
                      <a:pt x="3810" y="0"/>
                      <a:pt x="7620" y="0"/>
                    </a:cubicBezTo>
                    <a:cubicBezTo>
                      <a:pt x="11430" y="0"/>
                      <a:pt x="15240" y="3810"/>
                      <a:pt x="15240" y="7620"/>
                    </a:cubicBezTo>
                    <a:cubicBezTo>
                      <a:pt x="15240" y="11430"/>
                      <a:pt x="11430" y="11430"/>
                      <a:pt x="3810" y="11430"/>
                    </a:cubicBezTo>
                    <a:cubicBezTo>
                      <a:pt x="3810" y="15240"/>
                      <a:pt x="0" y="11430"/>
                      <a:pt x="0" y="7620"/>
                    </a:cubicBezTo>
                    <a:close/>
                  </a:path>
                </a:pathLst>
              </a:custGeom>
              <a:solidFill>
                <a:srgbClr val="AEF19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26" name="Freeform: Shape 2225">
                <a:extLst>
                  <a:ext uri="{FF2B5EF4-FFF2-40B4-BE49-F238E27FC236}">
                    <a16:creationId xmlns:a16="http://schemas.microsoft.com/office/drawing/2014/main" id="{17BF3B71-2327-6CCF-DE17-64D2155AAC8B}"/>
                  </a:ext>
                </a:extLst>
              </p:cNvPr>
              <p:cNvSpPr/>
              <p:nvPr/>
            </p:nvSpPr>
            <p:spPr>
              <a:xfrm>
                <a:off x="6526531" y="4981901"/>
                <a:ext cx="15239" cy="13008"/>
              </a:xfrm>
              <a:custGeom>
                <a:avLst/>
                <a:gdLst>
                  <a:gd name="connsiteX0" fmla="*/ 15240 w 15239"/>
                  <a:gd name="connsiteY0" fmla="*/ 5388 h 13008"/>
                  <a:gd name="connsiteX1" fmla="*/ 7620 w 15239"/>
                  <a:gd name="connsiteY1" fmla="*/ 13008 h 13008"/>
                  <a:gd name="connsiteX2" fmla="*/ 0 w 15239"/>
                  <a:gd name="connsiteY2" fmla="*/ 9198 h 13008"/>
                  <a:gd name="connsiteX3" fmla="*/ 7620 w 15239"/>
                  <a:gd name="connsiteY3" fmla="*/ 1578 h 13008"/>
                  <a:gd name="connsiteX4" fmla="*/ 15240 w 15239"/>
                  <a:gd name="connsiteY4" fmla="*/ 5388 h 13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3008">
                    <a:moveTo>
                      <a:pt x="15240" y="5388"/>
                    </a:moveTo>
                    <a:cubicBezTo>
                      <a:pt x="15240" y="9198"/>
                      <a:pt x="11430" y="13008"/>
                      <a:pt x="7620" y="13008"/>
                    </a:cubicBezTo>
                    <a:cubicBezTo>
                      <a:pt x="3810" y="13008"/>
                      <a:pt x="0" y="13008"/>
                      <a:pt x="0" y="9198"/>
                    </a:cubicBezTo>
                    <a:cubicBezTo>
                      <a:pt x="0" y="5388"/>
                      <a:pt x="0" y="1578"/>
                      <a:pt x="7620" y="1578"/>
                    </a:cubicBezTo>
                    <a:cubicBezTo>
                      <a:pt x="11430" y="-2232"/>
                      <a:pt x="15240" y="1578"/>
                      <a:pt x="15240" y="5388"/>
                    </a:cubicBezTo>
                    <a:close/>
                  </a:path>
                </a:pathLst>
              </a:custGeom>
              <a:solidFill>
                <a:srgbClr val="ACF09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27" name="Freeform: Shape 2226">
                <a:extLst>
                  <a:ext uri="{FF2B5EF4-FFF2-40B4-BE49-F238E27FC236}">
                    <a16:creationId xmlns:a16="http://schemas.microsoft.com/office/drawing/2014/main" id="{E15B8662-2AB7-EF84-A128-68A52A0DE4B8}"/>
                  </a:ext>
                </a:extLst>
              </p:cNvPr>
              <p:cNvSpPr/>
              <p:nvPr/>
            </p:nvSpPr>
            <p:spPr>
              <a:xfrm>
                <a:off x="4254192" y="5120639"/>
                <a:ext cx="16818" cy="11430"/>
              </a:xfrm>
              <a:custGeom>
                <a:avLst/>
                <a:gdLst>
                  <a:gd name="connsiteX0" fmla="*/ 9198 w 16818"/>
                  <a:gd name="connsiteY0" fmla="*/ 0 h 11430"/>
                  <a:gd name="connsiteX1" fmla="*/ 16818 w 16818"/>
                  <a:gd name="connsiteY1" fmla="*/ 3810 h 11430"/>
                  <a:gd name="connsiteX2" fmla="*/ 5388 w 16818"/>
                  <a:gd name="connsiteY2" fmla="*/ 11430 h 11430"/>
                  <a:gd name="connsiteX3" fmla="*/ 1578 w 16818"/>
                  <a:gd name="connsiteY3" fmla="*/ 3810 h 11430"/>
                  <a:gd name="connsiteX4" fmla="*/ 9198 w 16818"/>
                  <a:gd name="connsiteY4" fmla="*/ 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18" h="11430">
                    <a:moveTo>
                      <a:pt x="9198" y="0"/>
                    </a:moveTo>
                    <a:cubicBezTo>
                      <a:pt x="13008" y="0"/>
                      <a:pt x="16818" y="3810"/>
                      <a:pt x="16818" y="3810"/>
                    </a:cubicBezTo>
                    <a:cubicBezTo>
                      <a:pt x="16818" y="7620"/>
                      <a:pt x="13008" y="11430"/>
                      <a:pt x="5388" y="11430"/>
                    </a:cubicBezTo>
                    <a:cubicBezTo>
                      <a:pt x="1578" y="11430"/>
                      <a:pt x="-2232" y="7620"/>
                      <a:pt x="1578" y="3810"/>
                    </a:cubicBezTo>
                    <a:cubicBezTo>
                      <a:pt x="1578" y="0"/>
                      <a:pt x="5388" y="0"/>
                      <a:pt x="9198" y="0"/>
                    </a:cubicBezTo>
                    <a:close/>
                  </a:path>
                </a:pathLst>
              </a:custGeom>
              <a:solidFill>
                <a:srgbClr val="ADF19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28" name="Freeform: Shape 2227">
                <a:extLst>
                  <a:ext uri="{FF2B5EF4-FFF2-40B4-BE49-F238E27FC236}">
                    <a16:creationId xmlns:a16="http://schemas.microsoft.com/office/drawing/2014/main" id="{4D4EC5AA-DB73-90A9-0805-F7F7D60DBB0C}"/>
                  </a:ext>
                </a:extLst>
              </p:cNvPr>
              <p:cNvSpPr/>
              <p:nvPr/>
            </p:nvSpPr>
            <p:spPr>
              <a:xfrm>
                <a:off x="5010151" y="5726430"/>
                <a:ext cx="15239" cy="11430"/>
              </a:xfrm>
              <a:custGeom>
                <a:avLst/>
                <a:gdLst>
                  <a:gd name="connsiteX0" fmla="*/ 7620 w 15239"/>
                  <a:gd name="connsiteY0" fmla="*/ 11430 h 11430"/>
                  <a:gd name="connsiteX1" fmla="*/ 0 w 15239"/>
                  <a:gd name="connsiteY1" fmla="*/ 3810 h 11430"/>
                  <a:gd name="connsiteX2" fmla="*/ 7620 w 15239"/>
                  <a:gd name="connsiteY2" fmla="*/ 0 h 11430"/>
                  <a:gd name="connsiteX3" fmla="*/ 15240 w 15239"/>
                  <a:gd name="connsiteY3" fmla="*/ 7620 h 11430"/>
                  <a:gd name="connsiteX4" fmla="*/ 7620 w 15239"/>
                  <a:gd name="connsiteY4" fmla="*/ 1143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1430">
                    <a:moveTo>
                      <a:pt x="7620" y="11430"/>
                    </a:moveTo>
                    <a:cubicBezTo>
                      <a:pt x="3810" y="11430"/>
                      <a:pt x="0" y="7620"/>
                      <a:pt x="0" y="3810"/>
                    </a:cubicBezTo>
                    <a:cubicBezTo>
                      <a:pt x="0" y="0"/>
                      <a:pt x="3810" y="0"/>
                      <a:pt x="7620" y="0"/>
                    </a:cubicBezTo>
                    <a:cubicBezTo>
                      <a:pt x="11430" y="0"/>
                      <a:pt x="15240" y="3810"/>
                      <a:pt x="15240" y="7620"/>
                    </a:cubicBezTo>
                    <a:cubicBezTo>
                      <a:pt x="15240" y="11430"/>
                      <a:pt x="11430" y="11430"/>
                      <a:pt x="7620" y="11430"/>
                    </a:cubicBezTo>
                    <a:close/>
                  </a:path>
                </a:pathLst>
              </a:custGeom>
              <a:solidFill>
                <a:srgbClr val="ABF09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29" name="Freeform: Shape 2228">
                <a:extLst>
                  <a:ext uri="{FF2B5EF4-FFF2-40B4-BE49-F238E27FC236}">
                    <a16:creationId xmlns:a16="http://schemas.microsoft.com/office/drawing/2014/main" id="{799E7BFF-E923-D27F-C293-2906D37BF277}"/>
                  </a:ext>
                </a:extLst>
              </p:cNvPr>
              <p:cNvSpPr/>
              <p:nvPr/>
            </p:nvSpPr>
            <p:spPr>
              <a:xfrm>
                <a:off x="2293621" y="5680710"/>
                <a:ext cx="15239" cy="11429"/>
              </a:xfrm>
              <a:custGeom>
                <a:avLst/>
                <a:gdLst>
                  <a:gd name="connsiteX0" fmla="*/ 0 w 15239"/>
                  <a:gd name="connsiteY0" fmla="*/ 3810 h 11429"/>
                  <a:gd name="connsiteX1" fmla="*/ 7620 w 15239"/>
                  <a:gd name="connsiteY1" fmla="*/ 0 h 11429"/>
                  <a:gd name="connsiteX2" fmla="*/ 15240 w 15239"/>
                  <a:gd name="connsiteY2" fmla="*/ 7620 h 11429"/>
                  <a:gd name="connsiteX3" fmla="*/ 7620 w 15239"/>
                  <a:gd name="connsiteY3" fmla="*/ 11430 h 11429"/>
                  <a:gd name="connsiteX4" fmla="*/ 0 w 15239"/>
                  <a:gd name="connsiteY4" fmla="*/ 381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1429">
                    <a:moveTo>
                      <a:pt x="0" y="3810"/>
                    </a:moveTo>
                    <a:cubicBezTo>
                      <a:pt x="0" y="0"/>
                      <a:pt x="3810" y="0"/>
                      <a:pt x="7620" y="0"/>
                    </a:cubicBezTo>
                    <a:cubicBezTo>
                      <a:pt x="11430" y="0"/>
                      <a:pt x="15240" y="3810"/>
                      <a:pt x="15240" y="7620"/>
                    </a:cubicBezTo>
                    <a:cubicBezTo>
                      <a:pt x="15240" y="11430"/>
                      <a:pt x="11430" y="11430"/>
                      <a:pt x="7620" y="11430"/>
                    </a:cubicBezTo>
                    <a:cubicBezTo>
                      <a:pt x="3810" y="11430"/>
                      <a:pt x="0" y="7620"/>
                      <a:pt x="0" y="3810"/>
                    </a:cubicBezTo>
                    <a:close/>
                  </a:path>
                </a:pathLst>
              </a:custGeom>
              <a:solidFill>
                <a:srgbClr val="9CEE7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30" name="Freeform: Shape 2229">
                <a:extLst>
                  <a:ext uri="{FF2B5EF4-FFF2-40B4-BE49-F238E27FC236}">
                    <a16:creationId xmlns:a16="http://schemas.microsoft.com/office/drawing/2014/main" id="{E1850ECE-315B-DC8A-52F2-9E9FD09BC3BB}"/>
                  </a:ext>
                </a:extLst>
              </p:cNvPr>
              <p:cNvSpPr/>
              <p:nvPr/>
            </p:nvSpPr>
            <p:spPr>
              <a:xfrm>
                <a:off x="3642360" y="5112067"/>
                <a:ext cx="19050" cy="10067"/>
              </a:xfrm>
              <a:custGeom>
                <a:avLst/>
                <a:gdLst>
                  <a:gd name="connsiteX0" fmla="*/ 0 w 19050"/>
                  <a:gd name="connsiteY0" fmla="*/ 952 h 10067"/>
                  <a:gd name="connsiteX1" fmla="*/ 19050 w 19050"/>
                  <a:gd name="connsiteY1" fmla="*/ 4763 h 10067"/>
                  <a:gd name="connsiteX2" fmla="*/ 15240 w 19050"/>
                  <a:gd name="connsiteY2" fmla="*/ 8572 h 10067"/>
                  <a:gd name="connsiteX3" fmla="*/ 0 w 19050"/>
                  <a:gd name="connsiteY3" fmla="*/ 952 h 10067"/>
                </a:gdLst>
                <a:ahLst/>
                <a:cxnLst>
                  <a:cxn ang="0">
                    <a:pos x="connsiteX0" y="connsiteY0"/>
                  </a:cxn>
                  <a:cxn ang="0">
                    <a:pos x="connsiteX1" y="connsiteY1"/>
                  </a:cxn>
                  <a:cxn ang="0">
                    <a:pos x="connsiteX2" y="connsiteY2"/>
                  </a:cxn>
                  <a:cxn ang="0">
                    <a:pos x="connsiteX3" y="connsiteY3"/>
                  </a:cxn>
                </a:cxnLst>
                <a:rect l="l" t="t" r="r" b="b"/>
                <a:pathLst>
                  <a:path w="19050" h="10067">
                    <a:moveTo>
                      <a:pt x="0" y="952"/>
                    </a:moveTo>
                    <a:cubicBezTo>
                      <a:pt x="7620" y="952"/>
                      <a:pt x="15240" y="-2857"/>
                      <a:pt x="19050" y="4763"/>
                    </a:cubicBezTo>
                    <a:cubicBezTo>
                      <a:pt x="19050" y="4763"/>
                      <a:pt x="19050" y="8572"/>
                      <a:pt x="15240" y="8572"/>
                    </a:cubicBezTo>
                    <a:cubicBezTo>
                      <a:pt x="7620" y="12382"/>
                      <a:pt x="3810" y="8572"/>
                      <a:pt x="0" y="952"/>
                    </a:cubicBezTo>
                    <a:close/>
                  </a:path>
                </a:pathLst>
              </a:custGeom>
              <a:solidFill>
                <a:srgbClr val="A0EE8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31" name="Freeform: Shape 2230">
                <a:extLst>
                  <a:ext uri="{FF2B5EF4-FFF2-40B4-BE49-F238E27FC236}">
                    <a16:creationId xmlns:a16="http://schemas.microsoft.com/office/drawing/2014/main" id="{96EA8842-6185-CD83-4E35-092DA457F609}"/>
                  </a:ext>
                </a:extLst>
              </p:cNvPr>
              <p:cNvSpPr/>
              <p:nvPr/>
            </p:nvSpPr>
            <p:spPr>
              <a:xfrm>
                <a:off x="4484370" y="5025389"/>
                <a:ext cx="15240" cy="11430"/>
              </a:xfrm>
              <a:custGeom>
                <a:avLst/>
                <a:gdLst>
                  <a:gd name="connsiteX0" fmla="*/ 0 w 15240"/>
                  <a:gd name="connsiteY0" fmla="*/ 3810 h 11430"/>
                  <a:gd name="connsiteX1" fmla="*/ 7620 w 15240"/>
                  <a:gd name="connsiteY1" fmla="*/ 0 h 11430"/>
                  <a:gd name="connsiteX2" fmla="*/ 15240 w 15240"/>
                  <a:gd name="connsiteY2" fmla="*/ 7620 h 11430"/>
                  <a:gd name="connsiteX3" fmla="*/ 7620 w 15240"/>
                  <a:gd name="connsiteY3" fmla="*/ 11430 h 11430"/>
                  <a:gd name="connsiteX4" fmla="*/ 0 w 15240"/>
                  <a:gd name="connsiteY4" fmla="*/ 381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1430">
                    <a:moveTo>
                      <a:pt x="0" y="3810"/>
                    </a:moveTo>
                    <a:cubicBezTo>
                      <a:pt x="0" y="0"/>
                      <a:pt x="3810" y="0"/>
                      <a:pt x="7620" y="0"/>
                    </a:cubicBezTo>
                    <a:cubicBezTo>
                      <a:pt x="11430" y="0"/>
                      <a:pt x="15240" y="3810"/>
                      <a:pt x="15240" y="7620"/>
                    </a:cubicBezTo>
                    <a:cubicBezTo>
                      <a:pt x="15240" y="11430"/>
                      <a:pt x="11430" y="11430"/>
                      <a:pt x="7620" y="11430"/>
                    </a:cubicBezTo>
                    <a:cubicBezTo>
                      <a:pt x="3810" y="11430"/>
                      <a:pt x="0" y="7620"/>
                      <a:pt x="0" y="3810"/>
                    </a:cubicBezTo>
                    <a:close/>
                  </a:path>
                </a:pathLst>
              </a:custGeom>
              <a:solidFill>
                <a:srgbClr val="B1F19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32" name="Freeform: Shape 2231">
                <a:extLst>
                  <a:ext uri="{FF2B5EF4-FFF2-40B4-BE49-F238E27FC236}">
                    <a16:creationId xmlns:a16="http://schemas.microsoft.com/office/drawing/2014/main" id="{E17772D6-A9CE-DFAB-E986-96228D9E03D9}"/>
                  </a:ext>
                </a:extLst>
              </p:cNvPr>
              <p:cNvSpPr/>
              <p:nvPr/>
            </p:nvSpPr>
            <p:spPr>
              <a:xfrm>
                <a:off x="7917181" y="4328159"/>
                <a:ext cx="15239" cy="9198"/>
              </a:xfrm>
              <a:custGeom>
                <a:avLst/>
                <a:gdLst>
                  <a:gd name="connsiteX0" fmla="*/ 0 w 15239"/>
                  <a:gd name="connsiteY0" fmla="*/ 3810 h 9198"/>
                  <a:gd name="connsiteX1" fmla="*/ 7620 w 15239"/>
                  <a:gd name="connsiteY1" fmla="*/ 0 h 9198"/>
                  <a:gd name="connsiteX2" fmla="*/ 15240 w 15239"/>
                  <a:gd name="connsiteY2" fmla="*/ 3810 h 9198"/>
                  <a:gd name="connsiteX3" fmla="*/ 7620 w 15239"/>
                  <a:gd name="connsiteY3" fmla="*/ 7620 h 9198"/>
                  <a:gd name="connsiteX4" fmla="*/ 0 w 15239"/>
                  <a:gd name="connsiteY4" fmla="*/ 3810 h 91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9198">
                    <a:moveTo>
                      <a:pt x="0" y="3810"/>
                    </a:moveTo>
                    <a:cubicBezTo>
                      <a:pt x="0" y="0"/>
                      <a:pt x="3810" y="0"/>
                      <a:pt x="7620" y="0"/>
                    </a:cubicBezTo>
                    <a:cubicBezTo>
                      <a:pt x="11430" y="0"/>
                      <a:pt x="15240" y="3810"/>
                      <a:pt x="15240" y="3810"/>
                    </a:cubicBezTo>
                    <a:cubicBezTo>
                      <a:pt x="15240" y="7620"/>
                      <a:pt x="11430" y="11430"/>
                      <a:pt x="7620" y="7620"/>
                    </a:cubicBezTo>
                    <a:cubicBezTo>
                      <a:pt x="3810" y="11430"/>
                      <a:pt x="0" y="7620"/>
                      <a:pt x="0" y="3810"/>
                    </a:cubicBezTo>
                    <a:close/>
                  </a:path>
                </a:pathLst>
              </a:custGeom>
              <a:solidFill>
                <a:srgbClr val="BBF3A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33" name="Freeform: Shape 2232">
                <a:extLst>
                  <a:ext uri="{FF2B5EF4-FFF2-40B4-BE49-F238E27FC236}">
                    <a16:creationId xmlns:a16="http://schemas.microsoft.com/office/drawing/2014/main" id="{D998C783-98F5-2A06-3344-83560775EF30}"/>
                  </a:ext>
                </a:extLst>
              </p:cNvPr>
              <p:cNvSpPr/>
              <p:nvPr/>
            </p:nvSpPr>
            <p:spPr>
              <a:xfrm>
                <a:off x="6896101" y="5764530"/>
                <a:ext cx="15239" cy="11430"/>
              </a:xfrm>
              <a:custGeom>
                <a:avLst/>
                <a:gdLst>
                  <a:gd name="connsiteX0" fmla="*/ 7620 w 15239"/>
                  <a:gd name="connsiteY0" fmla="*/ 11430 h 11430"/>
                  <a:gd name="connsiteX1" fmla="*/ 0 w 15239"/>
                  <a:gd name="connsiteY1" fmla="*/ 7620 h 11430"/>
                  <a:gd name="connsiteX2" fmla="*/ 7620 w 15239"/>
                  <a:gd name="connsiteY2" fmla="*/ 0 h 11430"/>
                  <a:gd name="connsiteX3" fmla="*/ 15240 w 15239"/>
                  <a:gd name="connsiteY3" fmla="*/ 3810 h 11430"/>
                  <a:gd name="connsiteX4" fmla="*/ 7620 w 15239"/>
                  <a:gd name="connsiteY4" fmla="*/ 1143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1430">
                    <a:moveTo>
                      <a:pt x="7620" y="11430"/>
                    </a:moveTo>
                    <a:cubicBezTo>
                      <a:pt x="3810" y="11430"/>
                      <a:pt x="0" y="11430"/>
                      <a:pt x="0" y="7620"/>
                    </a:cubicBezTo>
                    <a:cubicBezTo>
                      <a:pt x="0" y="3810"/>
                      <a:pt x="3810" y="0"/>
                      <a:pt x="7620" y="0"/>
                    </a:cubicBezTo>
                    <a:cubicBezTo>
                      <a:pt x="11430" y="0"/>
                      <a:pt x="15240" y="0"/>
                      <a:pt x="15240" y="3810"/>
                    </a:cubicBezTo>
                    <a:cubicBezTo>
                      <a:pt x="15240" y="11430"/>
                      <a:pt x="11430" y="11430"/>
                      <a:pt x="7620" y="11430"/>
                    </a:cubicBezTo>
                    <a:close/>
                  </a:path>
                </a:pathLst>
              </a:custGeom>
              <a:solidFill>
                <a:srgbClr val="A7F08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34" name="Freeform: Shape 2233">
                <a:extLst>
                  <a:ext uri="{FF2B5EF4-FFF2-40B4-BE49-F238E27FC236}">
                    <a16:creationId xmlns:a16="http://schemas.microsoft.com/office/drawing/2014/main" id="{CB179B7A-4C27-F8FA-32B7-AD6071CDFBCE}"/>
                  </a:ext>
                </a:extLst>
              </p:cNvPr>
              <p:cNvSpPr/>
              <p:nvPr/>
            </p:nvSpPr>
            <p:spPr>
              <a:xfrm>
                <a:off x="5627370" y="5364480"/>
                <a:ext cx="15240" cy="11430"/>
              </a:xfrm>
              <a:custGeom>
                <a:avLst/>
                <a:gdLst>
                  <a:gd name="connsiteX0" fmla="*/ 7620 w 15240"/>
                  <a:gd name="connsiteY0" fmla="*/ 0 h 11430"/>
                  <a:gd name="connsiteX1" fmla="*/ 15240 w 15240"/>
                  <a:gd name="connsiteY1" fmla="*/ 7620 h 11430"/>
                  <a:gd name="connsiteX2" fmla="*/ 7620 w 15240"/>
                  <a:gd name="connsiteY2" fmla="*/ 11430 h 11430"/>
                  <a:gd name="connsiteX3" fmla="*/ 0 w 15240"/>
                  <a:gd name="connsiteY3" fmla="*/ 3810 h 11430"/>
                  <a:gd name="connsiteX4" fmla="*/ 7620 w 15240"/>
                  <a:gd name="connsiteY4" fmla="*/ 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1430">
                    <a:moveTo>
                      <a:pt x="7620" y="0"/>
                    </a:moveTo>
                    <a:cubicBezTo>
                      <a:pt x="15240" y="0"/>
                      <a:pt x="15240" y="3810"/>
                      <a:pt x="15240" y="7620"/>
                    </a:cubicBezTo>
                    <a:cubicBezTo>
                      <a:pt x="15240" y="11430"/>
                      <a:pt x="11430" y="11430"/>
                      <a:pt x="7620" y="11430"/>
                    </a:cubicBezTo>
                    <a:cubicBezTo>
                      <a:pt x="3810" y="11430"/>
                      <a:pt x="0" y="7620"/>
                      <a:pt x="0" y="3810"/>
                    </a:cubicBezTo>
                    <a:cubicBezTo>
                      <a:pt x="3810" y="3810"/>
                      <a:pt x="3810" y="0"/>
                      <a:pt x="7620" y="0"/>
                    </a:cubicBezTo>
                    <a:close/>
                  </a:path>
                </a:pathLst>
              </a:custGeom>
              <a:solidFill>
                <a:srgbClr val="B1F19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35" name="Freeform: Shape 2234">
                <a:extLst>
                  <a:ext uri="{FF2B5EF4-FFF2-40B4-BE49-F238E27FC236}">
                    <a16:creationId xmlns:a16="http://schemas.microsoft.com/office/drawing/2014/main" id="{0DA90F7F-50E9-067A-2B12-09C6B9608303}"/>
                  </a:ext>
                </a:extLst>
              </p:cNvPr>
              <p:cNvSpPr/>
              <p:nvPr/>
            </p:nvSpPr>
            <p:spPr>
              <a:xfrm>
                <a:off x="6598920" y="5383530"/>
                <a:ext cx="15240" cy="11430"/>
              </a:xfrm>
              <a:custGeom>
                <a:avLst/>
                <a:gdLst>
                  <a:gd name="connsiteX0" fmla="*/ 0 w 15240"/>
                  <a:gd name="connsiteY0" fmla="*/ 7620 h 11430"/>
                  <a:gd name="connsiteX1" fmla="*/ 7620 w 15240"/>
                  <a:gd name="connsiteY1" fmla="*/ 0 h 11430"/>
                  <a:gd name="connsiteX2" fmla="*/ 15240 w 15240"/>
                  <a:gd name="connsiteY2" fmla="*/ 7620 h 11430"/>
                  <a:gd name="connsiteX3" fmla="*/ 7620 w 15240"/>
                  <a:gd name="connsiteY3" fmla="*/ 11430 h 11430"/>
                  <a:gd name="connsiteX4" fmla="*/ 0 w 15240"/>
                  <a:gd name="connsiteY4" fmla="*/ 762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1430">
                    <a:moveTo>
                      <a:pt x="0" y="7620"/>
                    </a:moveTo>
                    <a:cubicBezTo>
                      <a:pt x="0" y="3810"/>
                      <a:pt x="3810" y="0"/>
                      <a:pt x="7620" y="0"/>
                    </a:cubicBezTo>
                    <a:cubicBezTo>
                      <a:pt x="11430" y="0"/>
                      <a:pt x="15240" y="3810"/>
                      <a:pt x="15240" y="7620"/>
                    </a:cubicBezTo>
                    <a:cubicBezTo>
                      <a:pt x="15240" y="11430"/>
                      <a:pt x="11430" y="11430"/>
                      <a:pt x="7620" y="11430"/>
                    </a:cubicBezTo>
                    <a:cubicBezTo>
                      <a:pt x="0" y="11430"/>
                      <a:pt x="0" y="11430"/>
                      <a:pt x="0" y="7620"/>
                    </a:cubicBezTo>
                    <a:close/>
                  </a:path>
                </a:pathLst>
              </a:custGeom>
              <a:solidFill>
                <a:srgbClr val="95EC7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36" name="Freeform: Shape 2235">
                <a:extLst>
                  <a:ext uri="{FF2B5EF4-FFF2-40B4-BE49-F238E27FC236}">
                    <a16:creationId xmlns:a16="http://schemas.microsoft.com/office/drawing/2014/main" id="{E6989799-72EF-B688-7340-995BD43814EC}"/>
                  </a:ext>
                </a:extLst>
              </p:cNvPr>
              <p:cNvSpPr/>
              <p:nvPr/>
            </p:nvSpPr>
            <p:spPr>
              <a:xfrm>
                <a:off x="8351520" y="4751069"/>
                <a:ext cx="13123" cy="11430"/>
              </a:xfrm>
              <a:custGeom>
                <a:avLst/>
                <a:gdLst>
                  <a:gd name="connsiteX0" fmla="*/ 11430 w 13123"/>
                  <a:gd name="connsiteY0" fmla="*/ 11430 h 11430"/>
                  <a:gd name="connsiteX1" fmla="*/ 0 w 13123"/>
                  <a:gd name="connsiteY1" fmla="*/ 7620 h 11430"/>
                  <a:gd name="connsiteX2" fmla="*/ 3810 w 13123"/>
                  <a:gd name="connsiteY2" fmla="*/ 0 h 11430"/>
                  <a:gd name="connsiteX3" fmla="*/ 11430 w 13123"/>
                  <a:gd name="connsiteY3" fmla="*/ 3810 h 11430"/>
                  <a:gd name="connsiteX4" fmla="*/ 11430 w 13123"/>
                  <a:gd name="connsiteY4" fmla="*/ 1143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23" h="11430">
                    <a:moveTo>
                      <a:pt x="11430" y="11430"/>
                    </a:moveTo>
                    <a:cubicBezTo>
                      <a:pt x="3810" y="11430"/>
                      <a:pt x="0" y="11430"/>
                      <a:pt x="0" y="7620"/>
                    </a:cubicBezTo>
                    <a:cubicBezTo>
                      <a:pt x="0" y="3810"/>
                      <a:pt x="0" y="0"/>
                      <a:pt x="3810" y="0"/>
                    </a:cubicBezTo>
                    <a:cubicBezTo>
                      <a:pt x="7620" y="0"/>
                      <a:pt x="11430" y="0"/>
                      <a:pt x="11430" y="3810"/>
                    </a:cubicBezTo>
                    <a:cubicBezTo>
                      <a:pt x="15240" y="7620"/>
                      <a:pt x="11430" y="11430"/>
                      <a:pt x="11430" y="11430"/>
                    </a:cubicBezTo>
                    <a:close/>
                  </a:path>
                </a:pathLst>
              </a:custGeom>
              <a:solidFill>
                <a:srgbClr val="93EC7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37" name="Freeform: Shape 2236">
                <a:extLst>
                  <a:ext uri="{FF2B5EF4-FFF2-40B4-BE49-F238E27FC236}">
                    <a16:creationId xmlns:a16="http://schemas.microsoft.com/office/drawing/2014/main" id="{4518681B-950E-79D5-1BDB-112CB94B1D96}"/>
                  </a:ext>
                </a:extLst>
              </p:cNvPr>
              <p:cNvSpPr/>
              <p:nvPr/>
            </p:nvSpPr>
            <p:spPr>
              <a:xfrm>
                <a:off x="4312920" y="5589269"/>
                <a:ext cx="15240" cy="11430"/>
              </a:xfrm>
              <a:custGeom>
                <a:avLst/>
                <a:gdLst>
                  <a:gd name="connsiteX0" fmla="*/ 0 w 15240"/>
                  <a:gd name="connsiteY0" fmla="*/ 3810 h 11430"/>
                  <a:gd name="connsiteX1" fmla="*/ 7620 w 15240"/>
                  <a:gd name="connsiteY1" fmla="*/ 0 h 11430"/>
                  <a:gd name="connsiteX2" fmla="*/ 15240 w 15240"/>
                  <a:gd name="connsiteY2" fmla="*/ 7620 h 11430"/>
                  <a:gd name="connsiteX3" fmla="*/ 11430 w 15240"/>
                  <a:gd name="connsiteY3" fmla="*/ 11430 h 11430"/>
                  <a:gd name="connsiteX4" fmla="*/ 0 w 15240"/>
                  <a:gd name="connsiteY4" fmla="*/ 381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1430">
                    <a:moveTo>
                      <a:pt x="0" y="3810"/>
                    </a:moveTo>
                    <a:cubicBezTo>
                      <a:pt x="0" y="0"/>
                      <a:pt x="3810" y="0"/>
                      <a:pt x="7620" y="0"/>
                    </a:cubicBezTo>
                    <a:cubicBezTo>
                      <a:pt x="11430" y="0"/>
                      <a:pt x="15240" y="3810"/>
                      <a:pt x="15240" y="7620"/>
                    </a:cubicBezTo>
                    <a:cubicBezTo>
                      <a:pt x="15240" y="11430"/>
                      <a:pt x="11430" y="11430"/>
                      <a:pt x="11430" y="11430"/>
                    </a:cubicBezTo>
                    <a:cubicBezTo>
                      <a:pt x="0" y="11430"/>
                      <a:pt x="0" y="11430"/>
                      <a:pt x="0" y="3810"/>
                    </a:cubicBezTo>
                    <a:close/>
                  </a:path>
                </a:pathLst>
              </a:custGeom>
              <a:solidFill>
                <a:srgbClr val="A8F08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38" name="Freeform: Shape 2237">
                <a:extLst>
                  <a:ext uri="{FF2B5EF4-FFF2-40B4-BE49-F238E27FC236}">
                    <a16:creationId xmlns:a16="http://schemas.microsoft.com/office/drawing/2014/main" id="{1ECB1027-DE20-7F53-98A6-341BE7ABF908}"/>
                  </a:ext>
                </a:extLst>
              </p:cNvPr>
              <p:cNvSpPr/>
              <p:nvPr/>
            </p:nvSpPr>
            <p:spPr>
              <a:xfrm>
                <a:off x="2990851" y="5242560"/>
                <a:ext cx="15240" cy="11429"/>
              </a:xfrm>
              <a:custGeom>
                <a:avLst/>
                <a:gdLst>
                  <a:gd name="connsiteX0" fmla="*/ 7620 w 15240"/>
                  <a:gd name="connsiteY0" fmla="*/ 0 h 11429"/>
                  <a:gd name="connsiteX1" fmla="*/ 15240 w 15240"/>
                  <a:gd name="connsiteY1" fmla="*/ 7620 h 11429"/>
                  <a:gd name="connsiteX2" fmla="*/ 7620 w 15240"/>
                  <a:gd name="connsiteY2" fmla="*/ 11430 h 11429"/>
                  <a:gd name="connsiteX3" fmla="*/ 0 w 15240"/>
                  <a:gd name="connsiteY3" fmla="*/ 3810 h 11429"/>
                  <a:gd name="connsiteX4" fmla="*/ 7620 w 15240"/>
                  <a:gd name="connsiteY4" fmla="*/ 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1429">
                    <a:moveTo>
                      <a:pt x="7620" y="0"/>
                    </a:moveTo>
                    <a:cubicBezTo>
                      <a:pt x="11430" y="0"/>
                      <a:pt x="15240" y="3810"/>
                      <a:pt x="15240" y="7620"/>
                    </a:cubicBezTo>
                    <a:cubicBezTo>
                      <a:pt x="15240" y="11430"/>
                      <a:pt x="11430" y="11430"/>
                      <a:pt x="7620" y="11430"/>
                    </a:cubicBezTo>
                    <a:cubicBezTo>
                      <a:pt x="3810" y="11430"/>
                      <a:pt x="0" y="7620"/>
                      <a:pt x="0" y="3810"/>
                    </a:cubicBezTo>
                    <a:cubicBezTo>
                      <a:pt x="0" y="0"/>
                      <a:pt x="3810" y="0"/>
                      <a:pt x="7620" y="0"/>
                    </a:cubicBezTo>
                    <a:close/>
                  </a:path>
                </a:pathLst>
              </a:custGeom>
              <a:solidFill>
                <a:srgbClr val="9BED7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39" name="Freeform: Shape 2238">
                <a:extLst>
                  <a:ext uri="{FF2B5EF4-FFF2-40B4-BE49-F238E27FC236}">
                    <a16:creationId xmlns:a16="http://schemas.microsoft.com/office/drawing/2014/main" id="{F30D9CF8-0B6C-BD14-6257-211D77EE3184}"/>
                  </a:ext>
                </a:extLst>
              </p:cNvPr>
              <p:cNvSpPr/>
              <p:nvPr/>
            </p:nvSpPr>
            <p:spPr>
              <a:xfrm>
                <a:off x="6701181" y="5090160"/>
                <a:ext cx="15849" cy="11429"/>
              </a:xfrm>
              <a:custGeom>
                <a:avLst/>
                <a:gdLst>
                  <a:gd name="connsiteX0" fmla="*/ 609 w 15849"/>
                  <a:gd name="connsiteY0" fmla="*/ 0 h 11429"/>
                  <a:gd name="connsiteX1" fmla="*/ 15850 w 15849"/>
                  <a:gd name="connsiteY1" fmla="*/ 7620 h 11429"/>
                  <a:gd name="connsiteX2" fmla="*/ 8230 w 15849"/>
                  <a:gd name="connsiteY2" fmla="*/ 11430 h 11429"/>
                  <a:gd name="connsiteX3" fmla="*/ 609 w 15849"/>
                  <a:gd name="connsiteY3" fmla="*/ 0 h 11429"/>
                  <a:gd name="connsiteX4" fmla="*/ 609 w 15849"/>
                  <a:gd name="connsiteY4" fmla="*/ 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49" h="11429">
                    <a:moveTo>
                      <a:pt x="609" y="0"/>
                    </a:moveTo>
                    <a:cubicBezTo>
                      <a:pt x="8230" y="0"/>
                      <a:pt x="12040" y="0"/>
                      <a:pt x="15850" y="7620"/>
                    </a:cubicBezTo>
                    <a:cubicBezTo>
                      <a:pt x="15850" y="11430"/>
                      <a:pt x="12040" y="11430"/>
                      <a:pt x="8230" y="11430"/>
                    </a:cubicBezTo>
                    <a:cubicBezTo>
                      <a:pt x="-3200" y="11430"/>
                      <a:pt x="609" y="7620"/>
                      <a:pt x="609" y="0"/>
                    </a:cubicBezTo>
                    <a:lnTo>
                      <a:pt x="609" y="0"/>
                    </a:lnTo>
                    <a:close/>
                  </a:path>
                </a:pathLst>
              </a:custGeom>
              <a:solidFill>
                <a:srgbClr val="C1F4A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40" name="Freeform: Shape 2239">
                <a:extLst>
                  <a:ext uri="{FF2B5EF4-FFF2-40B4-BE49-F238E27FC236}">
                    <a16:creationId xmlns:a16="http://schemas.microsoft.com/office/drawing/2014/main" id="{C24B8456-555F-B66A-CE2E-0D49A2949D80}"/>
                  </a:ext>
                </a:extLst>
              </p:cNvPr>
              <p:cNvSpPr/>
              <p:nvPr/>
            </p:nvSpPr>
            <p:spPr>
              <a:xfrm>
                <a:off x="8035290" y="5267536"/>
                <a:ext cx="19050" cy="10265"/>
              </a:xfrm>
              <a:custGeom>
                <a:avLst/>
                <a:gdLst>
                  <a:gd name="connsiteX0" fmla="*/ 19050 w 19050"/>
                  <a:gd name="connsiteY0" fmla="*/ 9313 h 10265"/>
                  <a:gd name="connsiteX1" fmla="*/ 11430 w 19050"/>
                  <a:gd name="connsiteY1" fmla="*/ 9313 h 10265"/>
                  <a:gd name="connsiteX2" fmla="*/ 0 w 19050"/>
                  <a:gd name="connsiteY2" fmla="*/ 5503 h 10265"/>
                  <a:gd name="connsiteX3" fmla="*/ 0 w 19050"/>
                  <a:gd name="connsiteY3" fmla="*/ 1693 h 10265"/>
                  <a:gd name="connsiteX4" fmla="*/ 11430 w 19050"/>
                  <a:gd name="connsiteY4" fmla="*/ 1693 h 10265"/>
                  <a:gd name="connsiteX5" fmla="*/ 19050 w 19050"/>
                  <a:gd name="connsiteY5" fmla="*/ 9313 h 10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0265">
                    <a:moveTo>
                      <a:pt x="19050" y="9313"/>
                    </a:moveTo>
                    <a:cubicBezTo>
                      <a:pt x="15240" y="9313"/>
                      <a:pt x="15240" y="9313"/>
                      <a:pt x="11430" y="9313"/>
                    </a:cubicBezTo>
                    <a:cubicBezTo>
                      <a:pt x="7620" y="9313"/>
                      <a:pt x="0" y="13124"/>
                      <a:pt x="0" y="5503"/>
                    </a:cubicBezTo>
                    <a:cubicBezTo>
                      <a:pt x="0" y="5503"/>
                      <a:pt x="0" y="1693"/>
                      <a:pt x="0" y="1693"/>
                    </a:cubicBezTo>
                    <a:cubicBezTo>
                      <a:pt x="3810" y="-2117"/>
                      <a:pt x="7620" y="1693"/>
                      <a:pt x="11430" y="1693"/>
                    </a:cubicBezTo>
                    <a:cubicBezTo>
                      <a:pt x="15240" y="5503"/>
                      <a:pt x="19050" y="5503"/>
                      <a:pt x="19050" y="9313"/>
                    </a:cubicBezTo>
                    <a:close/>
                  </a:path>
                </a:pathLst>
              </a:custGeom>
              <a:solidFill>
                <a:srgbClr val="B1F19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41" name="Freeform: Shape 2240">
                <a:extLst>
                  <a:ext uri="{FF2B5EF4-FFF2-40B4-BE49-F238E27FC236}">
                    <a16:creationId xmlns:a16="http://schemas.microsoft.com/office/drawing/2014/main" id="{F6C5A374-A72D-5A25-9947-58DEDCFFD2D2}"/>
                  </a:ext>
                </a:extLst>
              </p:cNvPr>
              <p:cNvSpPr/>
              <p:nvPr/>
            </p:nvSpPr>
            <p:spPr>
              <a:xfrm>
                <a:off x="7920990" y="4918710"/>
                <a:ext cx="15240" cy="11429"/>
              </a:xfrm>
              <a:custGeom>
                <a:avLst/>
                <a:gdLst>
                  <a:gd name="connsiteX0" fmla="*/ 0 w 15240"/>
                  <a:gd name="connsiteY0" fmla="*/ 3810 h 11429"/>
                  <a:gd name="connsiteX1" fmla="*/ 7620 w 15240"/>
                  <a:gd name="connsiteY1" fmla="*/ 0 h 11429"/>
                  <a:gd name="connsiteX2" fmla="*/ 15240 w 15240"/>
                  <a:gd name="connsiteY2" fmla="*/ 3810 h 11429"/>
                  <a:gd name="connsiteX3" fmla="*/ 7620 w 15240"/>
                  <a:gd name="connsiteY3" fmla="*/ 11430 h 11429"/>
                  <a:gd name="connsiteX4" fmla="*/ 0 w 15240"/>
                  <a:gd name="connsiteY4" fmla="*/ 381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1429">
                    <a:moveTo>
                      <a:pt x="0" y="3810"/>
                    </a:moveTo>
                    <a:cubicBezTo>
                      <a:pt x="0" y="0"/>
                      <a:pt x="3810" y="0"/>
                      <a:pt x="7620" y="0"/>
                    </a:cubicBezTo>
                    <a:cubicBezTo>
                      <a:pt x="11430" y="0"/>
                      <a:pt x="15240" y="3810"/>
                      <a:pt x="15240" y="3810"/>
                    </a:cubicBezTo>
                    <a:cubicBezTo>
                      <a:pt x="15240" y="7620"/>
                      <a:pt x="15240" y="11430"/>
                      <a:pt x="7620" y="11430"/>
                    </a:cubicBezTo>
                    <a:cubicBezTo>
                      <a:pt x="3810" y="11430"/>
                      <a:pt x="0" y="7620"/>
                      <a:pt x="0" y="3810"/>
                    </a:cubicBezTo>
                    <a:close/>
                  </a:path>
                </a:pathLst>
              </a:custGeom>
              <a:solidFill>
                <a:srgbClr val="AEF19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42" name="Freeform: Shape 2241">
                <a:extLst>
                  <a:ext uri="{FF2B5EF4-FFF2-40B4-BE49-F238E27FC236}">
                    <a16:creationId xmlns:a16="http://schemas.microsoft.com/office/drawing/2014/main" id="{A970DDDE-DFD5-E9E4-A6CC-2980F815FB2E}"/>
                  </a:ext>
                </a:extLst>
              </p:cNvPr>
              <p:cNvSpPr/>
              <p:nvPr/>
            </p:nvSpPr>
            <p:spPr>
              <a:xfrm>
                <a:off x="6667501" y="5176211"/>
                <a:ext cx="11430" cy="14586"/>
              </a:xfrm>
              <a:custGeom>
                <a:avLst/>
                <a:gdLst>
                  <a:gd name="connsiteX0" fmla="*/ 0 w 11430"/>
                  <a:gd name="connsiteY0" fmla="*/ 5388 h 14586"/>
                  <a:gd name="connsiteX1" fmla="*/ 7620 w 11430"/>
                  <a:gd name="connsiteY1" fmla="*/ 1578 h 14586"/>
                  <a:gd name="connsiteX2" fmla="*/ 11430 w 11430"/>
                  <a:gd name="connsiteY2" fmla="*/ 9198 h 14586"/>
                  <a:gd name="connsiteX3" fmla="*/ 3810 w 11430"/>
                  <a:gd name="connsiteY3" fmla="*/ 13008 h 14586"/>
                  <a:gd name="connsiteX4" fmla="*/ 0 w 11430"/>
                  <a:gd name="connsiteY4" fmla="*/ 5388 h 14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14586">
                    <a:moveTo>
                      <a:pt x="0" y="5388"/>
                    </a:moveTo>
                    <a:cubicBezTo>
                      <a:pt x="0" y="1578"/>
                      <a:pt x="3810" y="-2232"/>
                      <a:pt x="7620" y="1578"/>
                    </a:cubicBezTo>
                    <a:cubicBezTo>
                      <a:pt x="11430" y="1578"/>
                      <a:pt x="11430" y="5388"/>
                      <a:pt x="11430" y="9198"/>
                    </a:cubicBezTo>
                    <a:cubicBezTo>
                      <a:pt x="11430" y="13008"/>
                      <a:pt x="7620" y="16818"/>
                      <a:pt x="3810" y="13008"/>
                    </a:cubicBezTo>
                    <a:cubicBezTo>
                      <a:pt x="0" y="13008"/>
                      <a:pt x="0" y="9198"/>
                      <a:pt x="0" y="5388"/>
                    </a:cubicBezTo>
                    <a:close/>
                  </a:path>
                </a:pathLst>
              </a:custGeom>
              <a:solidFill>
                <a:srgbClr val="A8F08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43" name="Freeform: Shape 2242">
                <a:extLst>
                  <a:ext uri="{FF2B5EF4-FFF2-40B4-BE49-F238E27FC236}">
                    <a16:creationId xmlns:a16="http://schemas.microsoft.com/office/drawing/2014/main" id="{205CAE03-8EF5-174B-ACA5-5559FF526617}"/>
                  </a:ext>
                </a:extLst>
              </p:cNvPr>
              <p:cNvSpPr/>
              <p:nvPr/>
            </p:nvSpPr>
            <p:spPr>
              <a:xfrm>
                <a:off x="6793231" y="5650230"/>
                <a:ext cx="20088" cy="11430"/>
              </a:xfrm>
              <a:custGeom>
                <a:avLst/>
                <a:gdLst>
                  <a:gd name="connsiteX0" fmla="*/ 11430 w 20088"/>
                  <a:gd name="connsiteY0" fmla="*/ 0 h 11430"/>
                  <a:gd name="connsiteX1" fmla="*/ 19050 w 20088"/>
                  <a:gd name="connsiteY1" fmla="*/ 7620 h 11430"/>
                  <a:gd name="connsiteX2" fmla="*/ 7620 w 20088"/>
                  <a:gd name="connsiteY2" fmla="*/ 11430 h 11430"/>
                  <a:gd name="connsiteX3" fmla="*/ 0 w 20088"/>
                  <a:gd name="connsiteY3" fmla="*/ 7620 h 11430"/>
                  <a:gd name="connsiteX4" fmla="*/ 11430 w 20088"/>
                  <a:gd name="connsiteY4" fmla="*/ 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88" h="11430">
                    <a:moveTo>
                      <a:pt x="11430" y="0"/>
                    </a:moveTo>
                    <a:cubicBezTo>
                      <a:pt x="15240" y="3810"/>
                      <a:pt x="22860" y="3810"/>
                      <a:pt x="19050" y="7620"/>
                    </a:cubicBezTo>
                    <a:cubicBezTo>
                      <a:pt x="19050" y="11430"/>
                      <a:pt x="15240" y="11430"/>
                      <a:pt x="7620" y="11430"/>
                    </a:cubicBezTo>
                    <a:cubicBezTo>
                      <a:pt x="3810" y="11430"/>
                      <a:pt x="0" y="7620"/>
                      <a:pt x="0" y="7620"/>
                    </a:cubicBezTo>
                    <a:cubicBezTo>
                      <a:pt x="3810" y="3810"/>
                      <a:pt x="7620" y="0"/>
                      <a:pt x="11430" y="0"/>
                    </a:cubicBezTo>
                    <a:close/>
                  </a:path>
                </a:pathLst>
              </a:custGeom>
              <a:solidFill>
                <a:srgbClr val="ACF09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44" name="Freeform: Shape 2243">
                <a:extLst>
                  <a:ext uri="{FF2B5EF4-FFF2-40B4-BE49-F238E27FC236}">
                    <a16:creationId xmlns:a16="http://schemas.microsoft.com/office/drawing/2014/main" id="{DE2BB816-D5E2-8B71-6AE1-669E28F00C48}"/>
                  </a:ext>
                </a:extLst>
              </p:cNvPr>
              <p:cNvSpPr/>
              <p:nvPr/>
            </p:nvSpPr>
            <p:spPr>
              <a:xfrm>
                <a:off x="6334536" y="4716780"/>
                <a:ext cx="16734" cy="11429"/>
              </a:xfrm>
              <a:custGeom>
                <a:avLst/>
                <a:gdLst>
                  <a:gd name="connsiteX0" fmla="*/ 1495 w 16734"/>
                  <a:gd name="connsiteY0" fmla="*/ 7620 h 11429"/>
                  <a:gd name="connsiteX1" fmla="*/ 9115 w 16734"/>
                  <a:gd name="connsiteY1" fmla="*/ 0 h 11429"/>
                  <a:gd name="connsiteX2" fmla="*/ 16735 w 16734"/>
                  <a:gd name="connsiteY2" fmla="*/ 7620 h 11429"/>
                  <a:gd name="connsiteX3" fmla="*/ 9115 w 16734"/>
                  <a:gd name="connsiteY3" fmla="*/ 11430 h 11429"/>
                  <a:gd name="connsiteX4" fmla="*/ 1495 w 16734"/>
                  <a:gd name="connsiteY4" fmla="*/ 762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34" h="11429">
                    <a:moveTo>
                      <a:pt x="1495" y="7620"/>
                    </a:moveTo>
                    <a:cubicBezTo>
                      <a:pt x="1495" y="3810"/>
                      <a:pt x="5304" y="0"/>
                      <a:pt x="9115" y="0"/>
                    </a:cubicBezTo>
                    <a:cubicBezTo>
                      <a:pt x="12925" y="0"/>
                      <a:pt x="16735" y="3810"/>
                      <a:pt x="16735" y="7620"/>
                    </a:cubicBezTo>
                    <a:cubicBezTo>
                      <a:pt x="16735" y="11430"/>
                      <a:pt x="12925" y="11430"/>
                      <a:pt x="9115" y="11430"/>
                    </a:cubicBezTo>
                    <a:cubicBezTo>
                      <a:pt x="1495" y="11430"/>
                      <a:pt x="-2315" y="7620"/>
                      <a:pt x="1495" y="7620"/>
                    </a:cubicBezTo>
                    <a:close/>
                  </a:path>
                </a:pathLst>
              </a:custGeom>
              <a:solidFill>
                <a:srgbClr val="ABF09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45" name="Freeform: Shape 2244">
                <a:extLst>
                  <a:ext uri="{FF2B5EF4-FFF2-40B4-BE49-F238E27FC236}">
                    <a16:creationId xmlns:a16="http://schemas.microsoft.com/office/drawing/2014/main" id="{D9343E46-0883-DC74-76F8-ECB4099B6A15}"/>
                  </a:ext>
                </a:extLst>
              </p:cNvPr>
              <p:cNvSpPr/>
              <p:nvPr/>
            </p:nvSpPr>
            <p:spPr>
              <a:xfrm>
                <a:off x="6065520" y="5414010"/>
                <a:ext cx="15240" cy="11429"/>
              </a:xfrm>
              <a:custGeom>
                <a:avLst/>
                <a:gdLst>
                  <a:gd name="connsiteX0" fmla="*/ 7620 w 15240"/>
                  <a:gd name="connsiteY0" fmla="*/ 11430 h 11429"/>
                  <a:gd name="connsiteX1" fmla="*/ 0 w 15240"/>
                  <a:gd name="connsiteY1" fmla="*/ 3810 h 11429"/>
                  <a:gd name="connsiteX2" fmla="*/ 7620 w 15240"/>
                  <a:gd name="connsiteY2" fmla="*/ 0 h 11429"/>
                  <a:gd name="connsiteX3" fmla="*/ 15240 w 15240"/>
                  <a:gd name="connsiteY3" fmla="*/ 7620 h 11429"/>
                  <a:gd name="connsiteX4" fmla="*/ 7620 w 15240"/>
                  <a:gd name="connsiteY4" fmla="*/ 1143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1429">
                    <a:moveTo>
                      <a:pt x="7620" y="11430"/>
                    </a:moveTo>
                    <a:cubicBezTo>
                      <a:pt x="3810" y="11430"/>
                      <a:pt x="0" y="7620"/>
                      <a:pt x="0" y="3810"/>
                    </a:cubicBezTo>
                    <a:cubicBezTo>
                      <a:pt x="0" y="0"/>
                      <a:pt x="3810" y="0"/>
                      <a:pt x="7620" y="0"/>
                    </a:cubicBezTo>
                    <a:cubicBezTo>
                      <a:pt x="11430" y="0"/>
                      <a:pt x="15240" y="3810"/>
                      <a:pt x="15240" y="7620"/>
                    </a:cubicBezTo>
                    <a:cubicBezTo>
                      <a:pt x="15240" y="7620"/>
                      <a:pt x="11430" y="11430"/>
                      <a:pt x="7620" y="11430"/>
                    </a:cubicBezTo>
                    <a:close/>
                  </a:path>
                </a:pathLst>
              </a:custGeom>
              <a:solidFill>
                <a:srgbClr val="89EA6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46" name="Freeform: Shape 2245">
                <a:extLst>
                  <a:ext uri="{FF2B5EF4-FFF2-40B4-BE49-F238E27FC236}">
                    <a16:creationId xmlns:a16="http://schemas.microsoft.com/office/drawing/2014/main" id="{E5B71050-BA50-B09D-94AD-BF488736D190}"/>
                  </a:ext>
                </a:extLst>
              </p:cNvPr>
              <p:cNvSpPr/>
              <p:nvPr/>
            </p:nvSpPr>
            <p:spPr>
              <a:xfrm>
                <a:off x="4164331" y="4621530"/>
                <a:ext cx="15239" cy="11429"/>
              </a:xfrm>
              <a:custGeom>
                <a:avLst/>
                <a:gdLst>
                  <a:gd name="connsiteX0" fmla="*/ 0 w 15239"/>
                  <a:gd name="connsiteY0" fmla="*/ 3810 h 11429"/>
                  <a:gd name="connsiteX1" fmla="*/ 7620 w 15239"/>
                  <a:gd name="connsiteY1" fmla="*/ 0 h 11429"/>
                  <a:gd name="connsiteX2" fmla="*/ 15240 w 15239"/>
                  <a:gd name="connsiteY2" fmla="*/ 7620 h 11429"/>
                  <a:gd name="connsiteX3" fmla="*/ 7620 w 15239"/>
                  <a:gd name="connsiteY3" fmla="*/ 11430 h 11429"/>
                  <a:gd name="connsiteX4" fmla="*/ 0 w 15239"/>
                  <a:gd name="connsiteY4" fmla="*/ 381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1429">
                    <a:moveTo>
                      <a:pt x="0" y="3810"/>
                    </a:moveTo>
                    <a:cubicBezTo>
                      <a:pt x="0" y="0"/>
                      <a:pt x="3810" y="0"/>
                      <a:pt x="7620" y="0"/>
                    </a:cubicBezTo>
                    <a:cubicBezTo>
                      <a:pt x="11430" y="0"/>
                      <a:pt x="15240" y="3810"/>
                      <a:pt x="15240" y="7620"/>
                    </a:cubicBezTo>
                    <a:cubicBezTo>
                      <a:pt x="15240" y="11430"/>
                      <a:pt x="11430" y="11430"/>
                      <a:pt x="7620" y="11430"/>
                    </a:cubicBezTo>
                    <a:cubicBezTo>
                      <a:pt x="0" y="11430"/>
                      <a:pt x="0" y="7620"/>
                      <a:pt x="0" y="3810"/>
                    </a:cubicBezTo>
                    <a:close/>
                  </a:path>
                </a:pathLst>
              </a:custGeom>
              <a:solidFill>
                <a:srgbClr val="B1F19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47" name="Freeform: Shape 2246">
                <a:extLst>
                  <a:ext uri="{FF2B5EF4-FFF2-40B4-BE49-F238E27FC236}">
                    <a16:creationId xmlns:a16="http://schemas.microsoft.com/office/drawing/2014/main" id="{DF0F14C1-E090-9603-5341-3FBA758370E5}"/>
                  </a:ext>
                </a:extLst>
              </p:cNvPr>
              <p:cNvSpPr/>
              <p:nvPr/>
            </p:nvSpPr>
            <p:spPr>
              <a:xfrm>
                <a:off x="8789670" y="4606290"/>
                <a:ext cx="15240" cy="7619"/>
              </a:xfrm>
              <a:custGeom>
                <a:avLst/>
                <a:gdLst>
                  <a:gd name="connsiteX0" fmla="*/ 15240 w 15240"/>
                  <a:gd name="connsiteY0" fmla="*/ 7620 h 7619"/>
                  <a:gd name="connsiteX1" fmla="*/ 7620 w 15240"/>
                  <a:gd name="connsiteY1" fmla="*/ 7620 h 7619"/>
                  <a:gd name="connsiteX2" fmla="*/ 0 w 15240"/>
                  <a:gd name="connsiteY2" fmla="*/ 3810 h 7619"/>
                  <a:gd name="connsiteX3" fmla="*/ 3810 w 15240"/>
                  <a:gd name="connsiteY3" fmla="*/ 0 h 7619"/>
                  <a:gd name="connsiteX4" fmla="*/ 11430 w 15240"/>
                  <a:gd name="connsiteY4" fmla="*/ 3810 h 7619"/>
                  <a:gd name="connsiteX5" fmla="*/ 15240 w 15240"/>
                  <a:gd name="connsiteY5" fmla="*/ 7620 h 7619"/>
                  <a:gd name="connsiteX6" fmla="*/ 15240 w 15240"/>
                  <a:gd name="connsiteY6" fmla="*/ 7620 h 7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40" h="7619">
                    <a:moveTo>
                      <a:pt x="15240" y="7620"/>
                    </a:moveTo>
                    <a:cubicBezTo>
                      <a:pt x="11430" y="7620"/>
                      <a:pt x="11430" y="7620"/>
                      <a:pt x="7620" y="7620"/>
                    </a:cubicBezTo>
                    <a:cubicBezTo>
                      <a:pt x="3810" y="7620"/>
                      <a:pt x="0" y="7620"/>
                      <a:pt x="0" y="3810"/>
                    </a:cubicBezTo>
                    <a:cubicBezTo>
                      <a:pt x="0" y="3810"/>
                      <a:pt x="3810" y="0"/>
                      <a:pt x="3810" y="0"/>
                    </a:cubicBezTo>
                    <a:cubicBezTo>
                      <a:pt x="7620" y="0"/>
                      <a:pt x="11430" y="0"/>
                      <a:pt x="11430" y="3810"/>
                    </a:cubicBezTo>
                    <a:cubicBezTo>
                      <a:pt x="15240" y="3810"/>
                      <a:pt x="15240" y="7620"/>
                      <a:pt x="15240" y="7620"/>
                    </a:cubicBezTo>
                    <a:cubicBezTo>
                      <a:pt x="15240" y="7620"/>
                      <a:pt x="15240" y="7620"/>
                      <a:pt x="15240" y="7620"/>
                    </a:cubicBezTo>
                    <a:close/>
                  </a:path>
                </a:pathLst>
              </a:custGeom>
              <a:solidFill>
                <a:srgbClr val="A1EE8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48" name="Freeform: Shape 2247">
                <a:extLst>
                  <a:ext uri="{FF2B5EF4-FFF2-40B4-BE49-F238E27FC236}">
                    <a16:creationId xmlns:a16="http://schemas.microsoft.com/office/drawing/2014/main" id="{2A287C57-534D-0B5F-6603-E1CBCB882F94}"/>
                  </a:ext>
                </a:extLst>
              </p:cNvPr>
              <p:cNvSpPr/>
              <p:nvPr/>
            </p:nvSpPr>
            <p:spPr>
              <a:xfrm>
                <a:off x="5288704" y="5016191"/>
                <a:ext cx="18626" cy="13008"/>
              </a:xfrm>
              <a:custGeom>
                <a:avLst/>
                <a:gdLst>
                  <a:gd name="connsiteX0" fmla="*/ 18627 w 18626"/>
                  <a:gd name="connsiteY0" fmla="*/ 9198 h 13008"/>
                  <a:gd name="connsiteX1" fmla="*/ 7197 w 18626"/>
                  <a:gd name="connsiteY1" fmla="*/ 13008 h 13008"/>
                  <a:gd name="connsiteX2" fmla="*/ 3387 w 18626"/>
                  <a:gd name="connsiteY2" fmla="*/ 9198 h 13008"/>
                  <a:gd name="connsiteX3" fmla="*/ 3387 w 18626"/>
                  <a:gd name="connsiteY3" fmla="*/ 1578 h 13008"/>
                  <a:gd name="connsiteX4" fmla="*/ 14817 w 18626"/>
                  <a:gd name="connsiteY4" fmla="*/ 5388 h 13008"/>
                  <a:gd name="connsiteX5" fmla="*/ 18627 w 18626"/>
                  <a:gd name="connsiteY5" fmla="*/ 9198 h 13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26" h="13008">
                    <a:moveTo>
                      <a:pt x="18627" y="9198"/>
                    </a:moveTo>
                    <a:cubicBezTo>
                      <a:pt x="18627" y="13008"/>
                      <a:pt x="11007" y="13008"/>
                      <a:pt x="7197" y="13008"/>
                    </a:cubicBezTo>
                    <a:cubicBezTo>
                      <a:pt x="7197" y="13008"/>
                      <a:pt x="3387" y="9198"/>
                      <a:pt x="3387" y="9198"/>
                    </a:cubicBezTo>
                    <a:cubicBezTo>
                      <a:pt x="3387" y="5388"/>
                      <a:pt x="-4233" y="5388"/>
                      <a:pt x="3387" y="1578"/>
                    </a:cubicBezTo>
                    <a:cubicBezTo>
                      <a:pt x="7197" y="-2232"/>
                      <a:pt x="11007" y="1578"/>
                      <a:pt x="14817" y="5388"/>
                    </a:cubicBezTo>
                    <a:cubicBezTo>
                      <a:pt x="14817" y="5388"/>
                      <a:pt x="18627" y="5388"/>
                      <a:pt x="18627" y="9198"/>
                    </a:cubicBezTo>
                    <a:close/>
                  </a:path>
                </a:pathLst>
              </a:custGeom>
              <a:solidFill>
                <a:srgbClr val="A1EF8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49" name="Freeform: Shape 2248">
                <a:extLst>
                  <a:ext uri="{FF2B5EF4-FFF2-40B4-BE49-F238E27FC236}">
                    <a16:creationId xmlns:a16="http://schemas.microsoft.com/office/drawing/2014/main" id="{67B25221-E8DC-B873-2A0C-4C99FC8E7E9F}"/>
                  </a:ext>
                </a:extLst>
              </p:cNvPr>
              <p:cNvSpPr/>
              <p:nvPr/>
            </p:nvSpPr>
            <p:spPr>
              <a:xfrm>
                <a:off x="5551170" y="5646419"/>
                <a:ext cx="11430" cy="7619"/>
              </a:xfrm>
              <a:custGeom>
                <a:avLst/>
                <a:gdLst>
                  <a:gd name="connsiteX0" fmla="*/ 11430 w 11430"/>
                  <a:gd name="connsiteY0" fmla="*/ 3810 h 7619"/>
                  <a:gd name="connsiteX1" fmla="*/ 3810 w 11430"/>
                  <a:gd name="connsiteY1" fmla="*/ 7620 h 7619"/>
                  <a:gd name="connsiteX2" fmla="*/ 0 w 11430"/>
                  <a:gd name="connsiteY2" fmla="*/ 3810 h 7619"/>
                  <a:gd name="connsiteX3" fmla="*/ 7620 w 11430"/>
                  <a:gd name="connsiteY3" fmla="*/ 0 h 7619"/>
                  <a:gd name="connsiteX4" fmla="*/ 11430 w 11430"/>
                  <a:gd name="connsiteY4" fmla="*/ 3810 h 7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7619">
                    <a:moveTo>
                      <a:pt x="11430" y="3810"/>
                    </a:moveTo>
                    <a:cubicBezTo>
                      <a:pt x="11430" y="7620"/>
                      <a:pt x="7620" y="7620"/>
                      <a:pt x="3810" y="7620"/>
                    </a:cubicBezTo>
                    <a:cubicBezTo>
                      <a:pt x="0" y="7620"/>
                      <a:pt x="0" y="7620"/>
                      <a:pt x="0" y="3810"/>
                    </a:cubicBezTo>
                    <a:cubicBezTo>
                      <a:pt x="0" y="0"/>
                      <a:pt x="3810" y="0"/>
                      <a:pt x="7620" y="0"/>
                    </a:cubicBezTo>
                    <a:cubicBezTo>
                      <a:pt x="7620" y="0"/>
                      <a:pt x="11430" y="0"/>
                      <a:pt x="11430" y="3810"/>
                    </a:cubicBezTo>
                    <a:close/>
                  </a:path>
                </a:pathLst>
              </a:custGeom>
              <a:solidFill>
                <a:srgbClr val="C5F5B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50" name="Freeform: Shape 2249">
                <a:extLst>
                  <a:ext uri="{FF2B5EF4-FFF2-40B4-BE49-F238E27FC236}">
                    <a16:creationId xmlns:a16="http://schemas.microsoft.com/office/drawing/2014/main" id="{7840CBC9-5F79-84C8-E5DC-7585FED36D8E}"/>
                  </a:ext>
                </a:extLst>
              </p:cNvPr>
              <p:cNvSpPr/>
              <p:nvPr/>
            </p:nvSpPr>
            <p:spPr>
              <a:xfrm>
                <a:off x="3145482" y="5181600"/>
                <a:ext cx="14586" cy="11430"/>
              </a:xfrm>
              <a:custGeom>
                <a:avLst/>
                <a:gdLst>
                  <a:gd name="connsiteX0" fmla="*/ 5388 w 14586"/>
                  <a:gd name="connsiteY0" fmla="*/ 11430 h 11430"/>
                  <a:gd name="connsiteX1" fmla="*/ 1578 w 14586"/>
                  <a:gd name="connsiteY1" fmla="*/ 3810 h 11430"/>
                  <a:gd name="connsiteX2" fmla="*/ 9198 w 14586"/>
                  <a:gd name="connsiteY2" fmla="*/ 0 h 11430"/>
                  <a:gd name="connsiteX3" fmla="*/ 13008 w 14586"/>
                  <a:gd name="connsiteY3" fmla="*/ 7620 h 11430"/>
                  <a:gd name="connsiteX4" fmla="*/ 5388 w 14586"/>
                  <a:gd name="connsiteY4" fmla="*/ 1143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86" h="11430">
                    <a:moveTo>
                      <a:pt x="5388" y="11430"/>
                    </a:moveTo>
                    <a:cubicBezTo>
                      <a:pt x="1578" y="11430"/>
                      <a:pt x="-2232" y="7620"/>
                      <a:pt x="1578" y="3810"/>
                    </a:cubicBezTo>
                    <a:cubicBezTo>
                      <a:pt x="1578" y="0"/>
                      <a:pt x="5388" y="0"/>
                      <a:pt x="9198" y="0"/>
                    </a:cubicBezTo>
                    <a:cubicBezTo>
                      <a:pt x="13008" y="0"/>
                      <a:pt x="16818" y="3810"/>
                      <a:pt x="13008" y="7620"/>
                    </a:cubicBezTo>
                    <a:cubicBezTo>
                      <a:pt x="13008" y="11430"/>
                      <a:pt x="9198" y="11430"/>
                      <a:pt x="5388" y="11430"/>
                    </a:cubicBezTo>
                    <a:close/>
                  </a:path>
                </a:pathLst>
              </a:custGeom>
              <a:solidFill>
                <a:srgbClr val="96ED7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51" name="Freeform: Shape 2250">
                <a:extLst>
                  <a:ext uri="{FF2B5EF4-FFF2-40B4-BE49-F238E27FC236}">
                    <a16:creationId xmlns:a16="http://schemas.microsoft.com/office/drawing/2014/main" id="{43372531-E1C1-ED0E-D21B-AA232EE2B9E2}"/>
                  </a:ext>
                </a:extLst>
              </p:cNvPr>
              <p:cNvSpPr/>
              <p:nvPr/>
            </p:nvSpPr>
            <p:spPr>
              <a:xfrm>
                <a:off x="8942070" y="5208269"/>
                <a:ext cx="13008" cy="16734"/>
              </a:xfrm>
              <a:custGeom>
                <a:avLst/>
                <a:gdLst>
                  <a:gd name="connsiteX0" fmla="*/ 7620 w 13008"/>
                  <a:gd name="connsiteY0" fmla="*/ 15240 h 16734"/>
                  <a:gd name="connsiteX1" fmla="*/ 0 w 13008"/>
                  <a:gd name="connsiteY1" fmla="*/ 7620 h 16734"/>
                  <a:gd name="connsiteX2" fmla="*/ 7620 w 13008"/>
                  <a:gd name="connsiteY2" fmla="*/ 0 h 16734"/>
                  <a:gd name="connsiteX3" fmla="*/ 11430 w 13008"/>
                  <a:gd name="connsiteY3" fmla="*/ 7620 h 16734"/>
                  <a:gd name="connsiteX4" fmla="*/ 7620 w 13008"/>
                  <a:gd name="connsiteY4" fmla="*/ 15240 h 16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08" h="16734">
                    <a:moveTo>
                      <a:pt x="7620" y="15240"/>
                    </a:moveTo>
                    <a:cubicBezTo>
                      <a:pt x="3810" y="15240"/>
                      <a:pt x="0" y="11430"/>
                      <a:pt x="0" y="7620"/>
                    </a:cubicBezTo>
                    <a:cubicBezTo>
                      <a:pt x="0" y="3810"/>
                      <a:pt x="3810" y="0"/>
                      <a:pt x="7620" y="0"/>
                    </a:cubicBezTo>
                    <a:cubicBezTo>
                      <a:pt x="15240" y="0"/>
                      <a:pt x="11430" y="3810"/>
                      <a:pt x="11430" y="7620"/>
                    </a:cubicBezTo>
                    <a:cubicBezTo>
                      <a:pt x="15240" y="15240"/>
                      <a:pt x="11430" y="19050"/>
                      <a:pt x="7620" y="15240"/>
                    </a:cubicBezTo>
                    <a:close/>
                  </a:path>
                </a:pathLst>
              </a:custGeom>
              <a:solidFill>
                <a:srgbClr val="32B40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52" name="Freeform: Shape 2251">
                <a:extLst>
                  <a:ext uri="{FF2B5EF4-FFF2-40B4-BE49-F238E27FC236}">
                    <a16:creationId xmlns:a16="http://schemas.microsoft.com/office/drawing/2014/main" id="{21F9479C-B1C6-62E4-B604-46983C66D3CB}"/>
                  </a:ext>
                </a:extLst>
              </p:cNvPr>
              <p:cNvSpPr/>
              <p:nvPr/>
            </p:nvSpPr>
            <p:spPr>
              <a:xfrm>
                <a:off x="6400801" y="5345430"/>
                <a:ext cx="11430" cy="9198"/>
              </a:xfrm>
              <a:custGeom>
                <a:avLst/>
                <a:gdLst>
                  <a:gd name="connsiteX0" fmla="*/ 7620 w 11430"/>
                  <a:gd name="connsiteY0" fmla="*/ 0 h 9198"/>
                  <a:gd name="connsiteX1" fmla="*/ 11430 w 11430"/>
                  <a:gd name="connsiteY1" fmla="*/ 3810 h 9198"/>
                  <a:gd name="connsiteX2" fmla="*/ 3810 w 11430"/>
                  <a:gd name="connsiteY2" fmla="*/ 7620 h 9198"/>
                  <a:gd name="connsiteX3" fmla="*/ 0 w 11430"/>
                  <a:gd name="connsiteY3" fmla="*/ 3810 h 9198"/>
                  <a:gd name="connsiteX4" fmla="*/ 7620 w 11430"/>
                  <a:gd name="connsiteY4" fmla="*/ 0 h 91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9198">
                    <a:moveTo>
                      <a:pt x="7620" y="0"/>
                    </a:moveTo>
                    <a:cubicBezTo>
                      <a:pt x="11430" y="0"/>
                      <a:pt x="11430" y="0"/>
                      <a:pt x="11430" y="3810"/>
                    </a:cubicBezTo>
                    <a:cubicBezTo>
                      <a:pt x="11430" y="7620"/>
                      <a:pt x="7620" y="11430"/>
                      <a:pt x="3810" y="7620"/>
                    </a:cubicBezTo>
                    <a:cubicBezTo>
                      <a:pt x="3810" y="7620"/>
                      <a:pt x="0" y="3810"/>
                      <a:pt x="0" y="3810"/>
                    </a:cubicBezTo>
                    <a:cubicBezTo>
                      <a:pt x="0" y="0"/>
                      <a:pt x="3810" y="0"/>
                      <a:pt x="7620" y="0"/>
                    </a:cubicBezTo>
                    <a:close/>
                  </a:path>
                </a:pathLst>
              </a:custGeom>
              <a:solidFill>
                <a:srgbClr val="98ED7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53" name="Freeform: Shape 2252">
                <a:extLst>
                  <a:ext uri="{FF2B5EF4-FFF2-40B4-BE49-F238E27FC236}">
                    <a16:creationId xmlns:a16="http://schemas.microsoft.com/office/drawing/2014/main" id="{0FAA016A-AAFF-936A-6037-ED690A419CD4}"/>
                  </a:ext>
                </a:extLst>
              </p:cNvPr>
              <p:cNvSpPr/>
              <p:nvPr/>
            </p:nvSpPr>
            <p:spPr>
              <a:xfrm>
                <a:off x="6758940" y="4747259"/>
                <a:ext cx="15240" cy="11430"/>
              </a:xfrm>
              <a:custGeom>
                <a:avLst/>
                <a:gdLst>
                  <a:gd name="connsiteX0" fmla="*/ 0 w 15240"/>
                  <a:gd name="connsiteY0" fmla="*/ 3810 h 11430"/>
                  <a:gd name="connsiteX1" fmla="*/ 7620 w 15240"/>
                  <a:gd name="connsiteY1" fmla="*/ 0 h 11430"/>
                  <a:gd name="connsiteX2" fmla="*/ 15240 w 15240"/>
                  <a:gd name="connsiteY2" fmla="*/ 7620 h 11430"/>
                  <a:gd name="connsiteX3" fmla="*/ 7620 w 15240"/>
                  <a:gd name="connsiteY3" fmla="*/ 11430 h 11430"/>
                  <a:gd name="connsiteX4" fmla="*/ 0 w 15240"/>
                  <a:gd name="connsiteY4" fmla="*/ 381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1430">
                    <a:moveTo>
                      <a:pt x="0" y="3810"/>
                    </a:moveTo>
                    <a:cubicBezTo>
                      <a:pt x="0" y="0"/>
                      <a:pt x="0" y="0"/>
                      <a:pt x="7620" y="0"/>
                    </a:cubicBezTo>
                    <a:cubicBezTo>
                      <a:pt x="11430" y="0"/>
                      <a:pt x="15240" y="3810"/>
                      <a:pt x="15240" y="7620"/>
                    </a:cubicBezTo>
                    <a:cubicBezTo>
                      <a:pt x="15240" y="11430"/>
                      <a:pt x="11430" y="11430"/>
                      <a:pt x="7620" y="11430"/>
                    </a:cubicBezTo>
                    <a:cubicBezTo>
                      <a:pt x="3810" y="11430"/>
                      <a:pt x="0" y="7620"/>
                      <a:pt x="0" y="3810"/>
                    </a:cubicBezTo>
                    <a:close/>
                  </a:path>
                </a:pathLst>
              </a:custGeom>
              <a:solidFill>
                <a:srgbClr val="A3EF8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54" name="Freeform: Shape 2253">
                <a:extLst>
                  <a:ext uri="{FF2B5EF4-FFF2-40B4-BE49-F238E27FC236}">
                    <a16:creationId xmlns:a16="http://schemas.microsoft.com/office/drawing/2014/main" id="{F390558E-C809-1CB5-52F0-5B92C7EA8831}"/>
                  </a:ext>
                </a:extLst>
              </p:cNvPr>
              <p:cNvSpPr/>
              <p:nvPr/>
            </p:nvSpPr>
            <p:spPr>
              <a:xfrm>
                <a:off x="7105651" y="4674869"/>
                <a:ext cx="15239" cy="11430"/>
              </a:xfrm>
              <a:custGeom>
                <a:avLst/>
                <a:gdLst>
                  <a:gd name="connsiteX0" fmla="*/ 3810 w 15239"/>
                  <a:gd name="connsiteY0" fmla="*/ 11430 h 11430"/>
                  <a:gd name="connsiteX1" fmla="*/ 0 w 15239"/>
                  <a:gd name="connsiteY1" fmla="*/ 3810 h 11430"/>
                  <a:gd name="connsiteX2" fmla="*/ 7620 w 15239"/>
                  <a:gd name="connsiteY2" fmla="*/ 0 h 11430"/>
                  <a:gd name="connsiteX3" fmla="*/ 15240 w 15239"/>
                  <a:gd name="connsiteY3" fmla="*/ 7620 h 11430"/>
                  <a:gd name="connsiteX4" fmla="*/ 3810 w 15239"/>
                  <a:gd name="connsiteY4" fmla="*/ 1143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1430">
                    <a:moveTo>
                      <a:pt x="3810" y="11430"/>
                    </a:moveTo>
                    <a:cubicBezTo>
                      <a:pt x="0" y="11430"/>
                      <a:pt x="0" y="7620"/>
                      <a:pt x="0" y="3810"/>
                    </a:cubicBezTo>
                    <a:cubicBezTo>
                      <a:pt x="0" y="0"/>
                      <a:pt x="3810" y="0"/>
                      <a:pt x="7620" y="0"/>
                    </a:cubicBezTo>
                    <a:cubicBezTo>
                      <a:pt x="11430" y="0"/>
                      <a:pt x="15240" y="3810"/>
                      <a:pt x="15240" y="7620"/>
                    </a:cubicBezTo>
                    <a:cubicBezTo>
                      <a:pt x="11430" y="11430"/>
                      <a:pt x="7620" y="11430"/>
                      <a:pt x="3810" y="11430"/>
                    </a:cubicBezTo>
                    <a:close/>
                  </a:path>
                </a:pathLst>
              </a:custGeom>
              <a:solidFill>
                <a:srgbClr val="A3EF8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55" name="Freeform: Shape 2254">
                <a:extLst>
                  <a:ext uri="{FF2B5EF4-FFF2-40B4-BE49-F238E27FC236}">
                    <a16:creationId xmlns:a16="http://schemas.microsoft.com/office/drawing/2014/main" id="{9C9D8BB3-F1BE-41D2-AFBF-966F32338B42}"/>
                  </a:ext>
                </a:extLst>
              </p:cNvPr>
              <p:cNvSpPr/>
              <p:nvPr/>
            </p:nvSpPr>
            <p:spPr>
              <a:xfrm>
                <a:off x="6835140" y="4880610"/>
                <a:ext cx="15240" cy="11429"/>
              </a:xfrm>
              <a:custGeom>
                <a:avLst/>
                <a:gdLst>
                  <a:gd name="connsiteX0" fmla="*/ 7620 w 15240"/>
                  <a:gd name="connsiteY0" fmla="*/ 0 h 11429"/>
                  <a:gd name="connsiteX1" fmla="*/ 15240 w 15240"/>
                  <a:gd name="connsiteY1" fmla="*/ 3810 h 11429"/>
                  <a:gd name="connsiteX2" fmla="*/ 7620 w 15240"/>
                  <a:gd name="connsiteY2" fmla="*/ 11430 h 11429"/>
                  <a:gd name="connsiteX3" fmla="*/ 0 w 15240"/>
                  <a:gd name="connsiteY3" fmla="*/ 7620 h 11429"/>
                  <a:gd name="connsiteX4" fmla="*/ 7620 w 15240"/>
                  <a:gd name="connsiteY4" fmla="*/ 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1429">
                    <a:moveTo>
                      <a:pt x="7620" y="0"/>
                    </a:moveTo>
                    <a:cubicBezTo>
                      <a:pt x="11430" y="0"/>
                      <a:pt x="15240" y="3810"/>
                      <a:pt x="15240" y="3810"/>
                    </a:cubicBezTo>
                    <a:cubicBezTo>
                      <a:pt x="15240" y="7620"/>
                      <a:pt x="11430" y="11430"/>
                      <a:pt x="7620" y="11430"/>
                    </a:cubicBezTo>
                    <a:cubicBezTo>
                      <a:pt x="3810" y="11430"/>
                      <a:pt x="0" y="11430"/>
                      <a:pt x="0" y="7620"/>
                    </a:cubicBezTo>
                    <a:cubicBezTo>
                      <a:pt x="0" y="0"/>
                      <a:pt x="3810" y="0"/>
                      <a:pt x="7620" y="0"/>
                    </a:cubicBezTo>
                    <a:close/>
                  </a:path>
                </a:pathLst>
              </a:custGeom>
              <a:solidFill>
                <a:srgbClr val="A8F08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56" name="Freeform: Shape 2255">
                <a:extLst>
                  <a:ext uri="{FF2B5EF4-FFF2-40B4-BE49-F238E27FC236}">
                    <a16:creationId xmlns:a16="http://schemas.microsoft.com/office/drawing/2014/main" id="{A0462F28-4A24-F1AF-21E9-F07F2A588CC8}"/>
                  </a:ext>
                </a:extLst>
              </p:cNvPr>
              <p:cNvSpPr/>
              <p:nvPr/>
            </p:nvSpPr>
            <p:spPr>
              <a:xfrm>
                <a:off x="7353301" y="4412932"/>
                <a:ext cx="11430" cy="10477"/>
              </a:xfrm>
              <a:custGeom>
                <a:avLst/>
                <a:gdLst>
                  <a:gd name="connsiteX0" fmla="*/ 0 w 11430"/>
                  <a:gd name="connsiteY0" fmla="*/ 6667 h 10477"/>
                  <a:gd name="connsiteX1" fmla="*/ 3810 w 11430"/>
                  <a:gd name="connsiteY1" fmla="*/ 2857 h 10477"/>
                  <a:gd name="connsiteX2" fmla="*/ 11430 w 11430"/>
                  <a:gd name="connsiteY2" fmla="*/ 2857 h 10477"/>
                  <a:gd name="connsiteX3" fmla="*/ 11430 w 11430"/>
                  <a:gd name="connsiteY3" fmla="*/ 6667 h 10477"/>
                  <a:gd name="connsiteX4" fmla="*/ 3810 w 11430"/>
                  <a:gd name="connsiteY4" fmla="*/ 10477 h 10477"/>
                  <a:gd name="connsiteX5" fmla="*/ 0 w 11430"/>
                  <a:gd name="connsiteY5" fmla="*/ 6667 h 10477"/>
                  <a:gd name="connsiteX6" fmla="*/ 0 w 11430"/>
                  <a:gd name="connsiteY6" fmla="*/ 6667 h 10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0" h="10477">
                    <a:moveTo>
                      <a:pt x="0" y="6667"/>
                    </a:moveTo>
                    <a:cubicBezTo>
                      <a:pt x="0" y="6667"/>
                      <a:pt x="3810" y="2857"/>
                      <a:pt x="3810" y="2857"/>
                    </a:cubicBezTo>
                    <a:cubicBezTo>
                      <a:pt x="7620" y="-952"/>
                      <a:pt x="7620" y="-952"/>
                      <a:pt x="11430" y="2857"/>
                    </a:cubicBezTo>
                    <a:cubicBezTo>
                      <a:pt x="11430" y="2857"/>
                      <a:pt x="11430" y="6667"/>
                      <a:pt x="11430" y="6667"/>
                    </a:cubicBezTo>
                    <a:cubicBezTo>
                      <a:pt x="11430" y="10477"/>
                      <a:pt x="7620" y="10477"/>
                      <a:pt x="3810" y="10477"/>
                    </a:cubicBezTo>
                    <a:cubicBezTo>
                      <a:pt x="3810" y="6667"/>
                      <a:pt x="0" y="6667"/>
                      <a:pt x="0" y="6667"/>
                    </a:cubicBezTo>
                    <a:lnTo>
                      <a:pt x="0" y="6667"/>
                    </a:lnTo>
                    <a:close/>
                  </a:path>
                </a:pathLst>
              </a:custGeom>
              <a:solidFill>
                <a:srgbClr val="C1F4A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57" name="Freeform: Shape 2256">
                <a:extLst>
                  <a:ext uri="{FF2B5EF4-FFF2-40B4-BE49-F238E27FC236}">
                    <a16:creationId xmlns:a16="http://schemas.microsoft.com/office/drawing/2014/main" id="{3CEE90D1-DD47-3387-A377-9EFA741ECB1C}"/>
                  </a:ext>
                </a:extLst>
              </p:cNvPr>
              <p:cNvSpPr/>
              <p:nvPr/>
            </p:nvSpPr>
            <p:spPr>
              <a:xfrm>
                <a:off x="6406727" y="5566410"/>
                <a:ext cx="9313" cy="7619"/>
              </a:xfrm>
              <a:custGeom>
                <a:avLst/>
                <a:gdLst>
                  <a:gd name="connsiteX0" fmla="*/ 1693 w 9313"/>
                  <a:gd name="connsiteY0" fmla="*/ 7620 h 7619"/>
                  <a:gd name="connsiteX1" fmla="*/ 1693 w 9313"/>
                  <a:gd name="connsiteY1" fmla="*/ 7620 h 7619"/>
                  <a:gd name="connsiteX2" fmla="*/ 5503 w 9313"/>
                  <a:gd name="connsiteY2" fmla="*/ 0 h 7619"/>
                  <a:gd name="connsiteX3" fmla="*/ 9313 w 9313"/>
                  <a:gd name="connsiteY3" fmla="*/ 3810 h 7619"/>
                  <a:gd name="connsiteX4" fmla="*/ 1693 w 9313"/>
                  <a:gd name="connsiteY4" fmla="*/ 7620 h 7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3" h="7619">
                    <a:moveTo>
                      <a:pt x="1693" y="7620"/>
                    </a:moveTo>
                    <a:cubicBezTo>
                      <a:pt x="1693" y="7620"/>
                      <a:pt x="-2116" y="7620"/>
                      <a:pt x="1693" y="7620"/>
                    </a:cubicBezTo>
                    <a:cubicBezTo>
                      <a:pt x="-2116" y="0"/>
                      <a:pt x="1693" y="0"/>
                      <a:pt x="5503" y="0"/>
                    </a:cubicBezTo>
                    <a:cubicBezTo>
                      <a:pt x="9313" y="0"/>
                      <a:pt x="9313" y="3810"/>
                      <a:pt x="9313" y="3810"/>
                    </a:cubicBezTo>
                    <a:cubicBezTo>
                      <a:pt x="5503" y="7620"/>
                      <a:pt x="5503" y="7620"/>
                      <a:pt x="1693" y="7620"/>
                    </a:cubicBezTo>
                    <a:close/>
                  </a:path>
                </a:pathLst>
              </a:custGeom>
              <a:solidFill>
                <a:srgbClr val="C0F4A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58" name="Freeform: Shape 2257">
                <a:extLst>
                  <a:ext uri="{FF2B5EF4-FFF2-40B4-BE49-F238E27FC236}">
                    <a16:creationId xmlns:a16="http://schemas.microsoft.com/office/drawing/2014/main" id="{7778F9F6-4ABD-7231-CC58-C90D5853FF52}"/>
                  </a:ext>
                </a:extLst>
              </p:cNvPr>
              <p:cNvSpPr/>
              <p:nvPr/>
            </p:nvSpPr>
            <p:spPr>
              <a:xfrm>
                <a:off x="7786062" y="5002530"/>
                <a:ext cx="13008" cy="11430"/>
              </a:xfrm>
              <a:custGeom>
                <a:avLst/>
                <a:gdLst>
                  <a:gd name="connsiteX0" fmla="*/ 13008 w 13008"/>
                  <a:gd name="connsiteY0" fmla="*/ 7620 h 11430"/>
                  <a:gd name="connsiteX1" fmla="*/ 5388 w 13008"/>
                  <a:gd name="connsiteY1" fmla="*/ 11430 h 11430"/>
                  <a:gd name="connsiteX2" fmla="*/ 1578 w 13008"/>
                  <a:gd name="connsiteY2" fmla="*/ 3810 h 11430"/>
                  <a:gd name="connsiteX3" fmla="*/ 9198 w 13008"/>
                  <a:gd name="connsiteY3" fmla="*/ 0 h 11430"/>
                  <a:gd name="connsiteX4" fmla="*/ 13008 w 13008"/>
                  <a:gd name="connsiteY4" fmla="*/ 762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08" h="11430">
                    <a:moveTo>
                      <a:pt x="13008" y="7620"/>
                    </a:moveTo>
                    <a:cubicBezTo>
                      <a:pt x="13008" y="11430"/>
                      <a:pt x="9198" y="11430"/>
                      <a:pt x="5388" y="11430"/>
                    </a:cubicBezTo>
                    <a:cubicBezTo>
                      <a:pt x="1578" y="11430"/>
                      <a:pt x="-2232" y="7620"/>
                      <a:pt x="1578" y="3810"/>
                    </a:cubicBezTo>
                    <a:cubicBezTo>
                      <a:pt x="1578" y="0"/>
                      <a:pt x="5388" y="0"/>
                      <a:pt x="9198" y="0"/>
                    </a:cubicBezTo>
                    <a:cubicBezTo>
                      <a:pt x="13008" y="3810"/>
                      <a:pt x="13008" y="3810"/>
                      <a:pt x="13008" y="7620"/>
                    </a:cubicBezTo>
                    <a:close/>
                  </a:path>
                </a:pathLst>
              </a:custGeom>
              <a:solidFill>
                <a:srgbClr val="91EC6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59" name="Freeform: Shape 2258">
                <a:extLst>
                  <a:ext uri="{FF2B5EF4-FFF2-40B4-BE49-F238E27FC236}">
                    <a16:creationId xmlns:a16="http://schemas.microsoft.com/office/drawing/2014/main" id="{546ECBC9-4D5C-4D0D-E9B3-18D555505754}"/>
                  </a:ext>
                </a:extLst>
              </p:cNvPr>
              <p:cNvSpPr/>
              <p:nvPr/>
            </p:nvSpPr>
            <p:spPr>
              <a:xfrm>
                <a:off x="3431232" y="5558789"/>
                <a:ext cx="13008" cy="11430"/>
              </a:xfrm>
              <a:custGeom>
                <a:avLst/>
                <a:gdLst>
                  <a:gd name="connsiteX0" fmla="*/ 13008 w 13008"/>
                  <a:gd name="connsiteY0" fmla="*/ 11430 h 11430"/>
                  <a:gd name="connsiteX1" fmla="*/ 5388 w 13008"/>
                  <a:gd name="connsiteY1" fmla="*/ 11430 h 11430"/>
                  <a:gd name="connsiteX2" fmla="*/ 1578 w 13008"/>
                  <a:gd name="connsiteY2" fmla="*/ 3810 h 11430"/>
                  <a:gd name="connsiteX3" fmla="*/ 5388 w 13008"/>
                  <a:gd name="connsiteY3" fmla="*/ 0 h 11430"/>
                  <a:gd name="connsiteX4" fmla="*/ 13008 w 13008"/>
                  <a:gd name="connsiteY4" fmla="*/ 3810 h 11430"/>
                  <a:gd name="connsiteX5" fmla="*/ 13008 w 13008"/>
                  <a:gd name="connsiteY5" fmla="*/ 11430 h 11430"/>
                  <a:gd name="connsiteX6" fmla="*/ 13008 w 13008"/>
                  <a:gd name="connsiteY6" fmla="*/ 11430 h 11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08" h="11430">
                    <a:moveTo>
                      <a:pt x="13008" y="11430"/>
                    </a:moveTo>
                    <a:cubicBezTo>
                      <a:pt x="9198" y="11430"/>
                      <a:pt x="9198" y="11430"/>
                      <a:pt x="5388" y="11430"/>
                    </a:cubicBezTo>
                    <a:cubicBezTo>
                      <a:pt x="1578" y="11430"/>
                      <a:pt x="-2232" y="7620"/>
                      <a:pt x="1578" y="3810"/>
                    </a:cubicBezTo>
                    <a:cubicBezTo>
                      <a:pt x="1578" y="3810"/>
                      <a:pt x="1578" y="0"/>
                      <a:pt x="5388" y="0"/>
                    </a:cubicBezTo>
                    <a:cubicBezTo>
                      <a:pt x="9198" y="0"/>
                      <a:pt x="13008" y="0"/>
                      <a:pt x="13008" y="3810"/>
                    </a:cubicBezTo>
                    <a:cubicBezTo>
                      <a:pt x="13008" y="7620"/>
                      <a:pt x="13008" y="7620"/>
                      <a:pt x="13008" y="11430"/>
                    </a:cubicBezTo>
                    <a:lnTo>
                      <a:pt x="13008" y="11430"/>
                    </a:lnTo>
                    <a:close/>
                  </a:path>
                </a:pathLst>
              </a:custGeom>
              <a:solidFill>
                <a:srgbClr val="AFF19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60" name="Freeform: Shape 2259">
                <a:extLst>
                  <a:ext uri="{FF2B5EF4-FFF2-40B4-BE49-F238E27FC236}">
                    <a16:creationId xmlns:a16="http://schemas.microsoft.com/office/drawing/2014/main" id="{435751F7-6D62-2A01-6B49-2DD398873DCC}"/>
                  </a:ext>
                </a:extLst>
              </p:cNvPr>
              <p:cNvSpPr/>
              <p:nvPr/>
            </p:nvSpPr>
            <p:spPr>
              <a:xfrm>
                <a:off x="5543551" y="5147310"/>
                <a:ext cx="15239" cy="7619"/>
              </a:xfrm>
              <a:custGeom>
                <a:avLst/>
                <a:gdLst>
                  <a:gd name="connsiteX0" fmla="*/ 7620 w 15239"/>
                  <a:gd name="connsiteY0" fmla="*/ 7620 h 7619"/>
                  <a:gd name="connsiteX1" fmla="*/ 0 w 15239"/>
                  <a:gd name="connsiteY1" fmla="*/ 3810 h 7619"/>
                  <a:gd name="connsiteX2" fmla="*/ 7620 w 15239"/>
                  <a:gd name="connsiteY2" fmla="*/ 0 h 7619"/>
                  <a:gd name="connsiteX3" fmla="*/ 15240 w 15239"/>
                  <a:gd name="connsiteY3" fmla="*/ 3810 h 7619"/>
                  <a:gd name="connsiteX4" fmla="*/ 7620 w 15239"/>
                  <a:gd name="connsiteY4" fmla="*/ 7620 h 7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7619">
                    <a:moveTo>
                      <a:pt x="7620" y="7620"/>
                    </a:moveTo>
                    <a:cubicBezTo>
                      <a:pt x="3810" y="7620"/>
                      <a:pt x="0" y="7620"/>
                      <a:pt x="0" y="3810"/>
                    </a:cubicBezTo>
                    <a:cubicBezTo>
                      <a:pt x="0" y="0"/>
                      <a:pt x="3810" y="0"/>
                      <a:pt x="7620" y="0"/>
                    </a:cubicBezTo>
                    <a:cubicBezTo>
                      <a:pt x="11430" y="0"/>
                      <a:pt x="15240" y="0"/>
                      <a:pt x="15240" y="3810"/>
                    </a:cubicBezTo>
                    <a:cubicBezTo>
                      <a:pt x="11430" y="7620"/>
                      <a:pt x="7620" y="7620"/>
                      <a:pt x="7620" y="7620"/>
                    </a:cubicBezTo>
                    <a:close/>
                  </a:path>
                </a:pathLst>
              </a:custGeom>
              <a:solidFill>
                <a:srgbClr val="A5EF8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61" name="Freeform: Shape 2260">
                <a:extLst>
                  <a:ext uri="{FF2B5EF4-FFF2-40B4-BE49-F238E27FC236}">
                    <a16:creationId xmlns:a16="http://schemas.microsoft.com/office/drawing/2014/main" id="{042D09F9-ABCE-2753-692B-40F80AE35E88}"/>
                  </a:ext>
                </a:extLst>
              </p:cNvPr>
              <p:cNvSpPr/>
              <p:nvPr/>
            </p:nvSpPr>
            <p:spPr>
              <a:xfrm>
                <a:off x="5916931" y="5078730"/>
                <a:ext cx="11430" cy="7619"/>
              </a:xfrm>
              <a:custGeom>
                <a:avLst/>
                <a:gdLst>
                  <a:gd name="connsiteX0" fmla="*/ 11430 w 11430"/>
                  <a:gd name="connsiteY0" fmla="*/ 0 h 7619"/>
                  <a:gd name="connsiteX1" fmla="*/ 7620 w 11430"/>
                  <a:gd name="connsiteY1" fmla="*/ 7620 h 7619"/>
                  <a:gd name="connsiteX2" fmla="*/ 0 w 11430"/>
                  <a:gd name="connsiteY2" fmla="*/ 7620 h 7619"/>
                  <a:gd name="connsiteX3" fmla="*/ 3810 w 11430"/>
                  <a:gd name="connsiteY3" fmla="*/ 3810 h 7619"/>
                  <a:gd name="connsiteX4" fmla="*/ 11430 w 11430"/>
                  <a:gd name="connsiteY4" fmla="*/ 0 h 7619"/>
                  <a:gd name="connsiteX5" fmla="*/ 11430 w 11430"/>
                  <a:gd name="connsiteY5" fmla="*/ 0 h 7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30" h="7619">
                    <a:moveTo>
                      <a:pt x="11430" y="0"/>
                    </a:moveTo>
                    <a:cubicBezTo>
                      <a:pt x="11430" y="3810"/>
                      <a:pt x="11430" y="3810"/>
                      <a:pt x="7620" y="7620"/>
                    </a:cubicBezTo>
                    <a:cubicBezTo>
                      <a:pt x="3810" y="7620"/>
                      <a:pt x="0" y="7620"/>
                      <a:pt x="0" y="7620"/>
                    </a:cubicBezTo>
                    <a:cubicBezTo>
                      <a:pt x="0" y="3810"/>
                      <a:pt x="0" y="3810"/>
                      <a:pt x="3810" y="3810"/>
                    </a:cubicBezTo>
                    <a:cubicBezTo>
                      <a:pt x="7620" y="0"/>
                      <a:pt x="11430" y="0"/>
                      <a:pt x="11430" y="0"/>
                    </a:cubicBezTo>
                    <a:lnTo>
                      <a:pt x="11430" y="0"/>
                    </a:lnTo>
                    <a:close/>
                  </a:path>
                </a:pathLst>
              </a:custGeom>
              <a:solidFill>
                <a:srgbClr val="D2F7C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62" name="Freeform: Shape 2261">
                <a:extLst>
                  <a:ext uri="{FF2B5EF4-FFF2-40B4-BE49-F238E27FC236}">
                    <a16:creationId xmlns:a16="http://schemas.microsoft.com/office/drawing/2014/main" id="{2DA4F67C-626E-7872-4840-E016305572E4}"/>
                  </a:ext>
                </a:extLst>
              </p:cNvPr>
              <p:cNvSpPr/>
              <p:nvPr/>
            </p:nvSpPr>
            <p:spPr>
              <a:xfrm>
                <a:off x="8168640" y="4259580"/>
                <a:ext cx="11430" cy="11429"/>
              </a:xfrm>
              <a:custGeom>
                <a:avLst/>
                <a:gdLst>
                  <a:gd name="connsiteX0" fmla="*/ 11430 w 11430"/>
                  <a:gd name="connsiteY0" fmla="*/ 0 h 11429"/>
                  <a:gd name="connsiteX1" fmla="*/ 11430 w 11430"/>
                  <a:gd name="connsiteY1" fmla="*/ 7620 h 11429"/>
                  <a:gd name="connsiteX2" fmla="*/ 3810 w 11430"/>
                  <a:gd name="connsiteY2" fmla="*/ 11430 h 11429"/>
                  <a:gd name="connsiteX3" fmla="*/ 0 w 11430"/>
                  <a:gd name="connsiteY3" fmla="*/ 7620 h 11429"/>
                  <a:gd name="connsiteX4" fmla="*/ 3810 w 11430"/>
                  <a:gd name="connsiteY4" fmla="*/ 0 h 11429"/>
                  <a:gd name="connsiteX5" fmla="*/ 11430 w 11430"/>
                  <a:gd name="connsiteY5" fmla="*/ 0 h 11429"/>
                  <a:gd name="connsiteX6" fmla="*/ 11430 w 11430"/>
                  <a:gd name="connsiteY6" fmla="*/ 0 h 11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0" h="11429">
                    <a:moveTo>
                      <a:pt x="11430" y="0"/>
                    </a:moveTo>
                    <a:cubicBezTo>
                      <a:pt x="11430" y="3810"/>
                      <a:pt x="11430" y="3810"/>
                      <a:pt x="11430" y="7620"/>
                    </a:cubicBezTo>
                    <a:cubicBezTo>
                      <a:pt x="11430" y="11430"/>
                      <a:pt x="7620" y="11430"/>
                      <a:pt x="3810" y="11430"/>
                    </a:cubicBezTo>
                    <a:cubicBezTo>
                      <a:pt x="3810" y="11430"/>
                      <a:pt x="0" y="11430"/>
                      <a:pt x="0" y="7620"/>
                    </a:cubicBezTo>
                    <a:cubicBezTo>
                      <a:pt x="0" y="3810"/>
                      <a:pt x="3810" y="3810"/>
                      <a:pt x="3810" y="0"/>
                    </a:cubicBezTo>
                    <a:cubicBezTo>
                      <a:pt x="3810" y="0"/>
                      <a:pt x="7620" y="0"/>
                      <a:pt x="11430" y="0"/>
                    </a:cubicBezTo>
                    <a:lnTo>
                      <a:pt x="11430" y="0"/>
                    </a:lnTo>
                    <a:close/>
                  </a:path>
                </a:pathLst>
              </a:custGeom>
              <a:solidFill>
                <a:srgbClr val="BAF3A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63" name="Freeform: Shape 2262">
                <a:extLst>
                  <a:ext uri="{FF2B5EF4-FFF2-40B4-BE49-F238E27FC236}">
                    <a16:creationId xmlns:a16="http://schemas.microsoft.com/office/drawing/2014/main" id="{B265AD80-ED16-9052-6A55-6CD38B943119}"/>
                  </a:ext>
                </a:extLst>
              </p:cNvPr>
              <p:cNvSpPr/>
              <p:nvPr/>
            </p:nvSpPr>
            <p:spPr>
              <a:xfrm>
                <a:off x="5886451" y="5753100"/>
                <a:ext cx="11430" cy="7619"/>
              </a:xfrm>
              <a:custGeom>
                <a:avLst/>
                <a:gdLst>
                  <a:gd name="connsiteX0" fmla="*/ 0 w 11430"/>
                  <a:gd name="connsiteY0" fmla="*/ 3810 h 7619"/>
                  <a:gd name="connsiteX1" fmla="*/ 7620 w 11430"/>
                  <a:gd name="connsiteY1" fmla="*/ 0 h 7619"/>
                  <a:gd name="connsiteX2" fmla="*/ 11430 w 11430"/>
                  <a:gd name="connsiteY2" fmla="*/ 3810 h 7619"/>
                  <a:gd name="connsiteX3" fmla="*/ 3810 w 11430"/>
                  <a:gd name="connsiteY3" fmla="*/ 7620 h 7619"/>
                  <a:gd name="connsiteX4" fmla="*/ 0 w 11430"/>
                  <a:gd name="connsiteY4" fmla="*/ 3810 h 7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7619">
                    <a:moveTo>
                      <a:pt x="0" y="3810"/>
                    </a:moveTo>
                    <a:cubicBezTo>
                      <a:pt x="0" y="0"/>
                      <a:pt x="3810" y="0"/>
                      <a:pt x="7620" y="0"/>
                    </a:cubicBezTo>
                    <a:cubicBezTo>
                      <a:pt x="11430" y="0"/>
                      <a:pt x="11430" y="0"/>
                      <a:pt x="11430" y="3810"/>
                    </a:cubicBezTo>
                    <a:cubicBezTo>
                      <a:pt x="11430" y="7620"/>
                      <a:pt x="7620" y="7620"/>
                      <a:pt x="3810" y="7620"/>
                    </a:cubicBezTo>
                    <a:cubicBezTo>
                      <a:pt x="3810" y="7620"/>
                      <a:pt x="0" y="3810"/>
                      <a:pt x="0" y="3810"/>
                    </a:cubicBezTo>
                    <a:close/>
                  </a:path>
                </a:pathLst>
              </a:custGeom>
              <a:solidFill>
                <a:srgbClr val="CEF6B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64" name="Freeform: Shape 2263">
                <a:extLst>
                  <a:ext uri="{FF2B5EF4-FFF2-40B4-BE49-F238E27FC236}">
                    <a16:creationId xmlns:a16="http://schemas.microsoft.com/office/drawing/2014/main" id="{6490F4E6-3057-724A-9D34-071BE19B5D9F}"/>
                  </a:ext>
                </a:extLst>
              </p:cNvPr>
              <p:cNvSpPr/>
              <p:nvPr/>
            </p:nvSpPr>
            <p:spPr>
              <a:xfrm>
                <a:off x="6206490" y="5134186"/>
                <a:ext cx="7620" cy="5503"/>
              </a:xfrm>
              <a:custGeom>
                <a:avLst/>
                <a:gdLst>
                  <a:gd name="connsiteX0" fmla="*/ 0 w 7620"/>
                  <a:gd name="connsiteY0" fmla="*/ 1693 h 5503"/>
                  <a:gd name="connsiteX1" fmla="*/ 0 w 7620"/>
                  <a:gd name="connsiteY1" fmla="*/ 1693 h 5503"/>
                  <a:gd name="connsiteX2" fmla="*/ 7620 w 7620"/>
                  <a:gd name="connsiteY2" fmla="*/ 1693 h 5503"/>
                  <a:gd name="connsiteX3" fmla="*/ 3810 w 7620"/>
                  <a:gd name="connsiteY3" fmla="*/ 5503 h 5503"/>
                  <a:gd name="connsiteX4" fmla="*/ 0 w 7620"/>
                  <a:gd name="connsiteY4" fmla="*/ 1693 h 5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 h="5503">
                    <a:moveTo>
                      <a:pt x="0" y="1693"/>
                    </a:moveTo>
                    <a:cubicBezTo>
                      <a:pt x="0" y="1693"/>
                      <a:pt x="3810" y="-2117"/>
                      <a:pt x="0" y="1693"/>
                    </a:cubicBezTo>
                    <a:cubicBezTo>
                      <a:pt x="7620" y="-2117"/>
                      <a:pt x="7620" y="1693"/>
                      <a:pt x="7620" y="1693"/>
                    </a:cubicBezTo>
                    <a:cubicBezTo>
                      <a:pt x="7620" y="5503"/>
                      <a:pt x="7620" y="5503"/>
                      <a:pt x="3810" y="5503"/>
                    </a:cubicBezTo>
                    <a:cubicBezTo>
                      <a:pt x="0" y="5503"/>
                      <a:pt x="0" y="5503"/>
                      <a:pt x="0" y="1693"/>
                    </a:cubicBezTo>
                    <a:close/>
                  </a:path>
                </a:pathLst>
              </a:custGeom>
              <a:solidFill>
                <a:srgbClr val="ACF09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65" name="Freeform: Shape 2264">
                <a:extLst>
                  <a:ext uri="{FF2B5EF4-FFF2-40B4-BE49-F238E27FC236}">
                    <a16:creationId xmlns:a16="http://schemas.microsoft.com/office/drawing/2014/main" id="{E3678857-9404-92B3-2FC8-129D13B7FA81}"/>
                  </a:ext>
                </a:extLst>
              </p:cNvPr>
              <p:cNvSpPr/>
              <p:nvPr/>
            </p:nvSpPr>
            <p:spPr>
              <a:xfrm>
                <a:off x="7717367" y="4374832"/>
                <a:ext cx="12170" cy="6667"/>
              </a:xfrm>
              <a:custGeom>
                <a:avLst/>
                <a:gdLst>
                  <a:gd name="connsiteX0" fmla="*/ 1693 w 12170"/>
                  <a:gd name="connsiteY0" fmla="*/ 2857 h 6667"/>
                  <a:gd name="connsiteX1" fmla="*/ 9313 w 12170"/>
                  <a:gd name="connsiteY1" fmla="*/ 2857 h 6667"/>
                  <a:gd name="connsiteX2" fmla="*/ 9313 w 12170"/>
                  <a:gd name="connsiteY2" fmla="*/ 6667 h 6667"/>
                  <a:gd name="connsiteX3" fmla="*/ 1693 w 12170"/>
                  <a:gd name="connsiteY3" fmla="*/ 6667 h 6667"/>
                  <a:gd name="connsiteX4" fmla="*/ 1693 w 12170"/>
                  <a:gd name="connsiteY4" fmla="*/ 2857 h 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70" h="6667">
                    <a:moveTo>
                      <a:pt x="1693" y="2857"/>
                    </a:moveTo>
                    <a:cubicBezTo>
                      <a:pt x="1693" y="-952"/>
                      <a:pt x="5503" y="-952"/>
                      <a:pt x="9313" y="2857"/>
                    </a:cubicBezTo>
                    <a:cubicBezTo>
                      <a:pt x="13123" y="2857"/>
                      <a:pt x="13123" y="6667"/>
                      <a:pt x="9313" y="6667"/>
                    </a:cubicBezTo>
                    <a:cubicBezTo>
                      <a:pt x="9313" y="6667"/>
                      <a:pt x="5503" y="6667"/>
                      <a:pt x="1693" y="6667"/>
                    </a:cubicBezTo>
                    <a:cubicBezTo>
                      <a:pt x="1693" y="6667"/>
                      <a:pt x="-2117" y="6667"/>
                      <a:pt x="1693" y="2857"/>
                    </a:cubicBezTo>
                    <a:close/>
                  </a:path>
                </a:pathLst>
              </a:custGeom>
              <a:solidFill>
                <a:srgbClr val="B8F3A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66" name="Freeform: Shape 2265">
                <a:extLst>
                  <a:ext uri="{FF2B5EF4-FFF2-40B4-BE49-F238E27FC236}">
                    <a16:creationId xmlns:a16="http://schemas.microsoft.com/office/drawing/2014/main" id="{1A3A63B5-ECCE-645B-2D3E-34CCBAC7F835}"/>
                  </a:ext>
                </a:extLst>
              </p:cNvPr>
              <p:cNvSpPr/>
              <p:nvPr/>
            </p:nvSpPr>
            <p:spPr>
              <a:xfrm>
                <a:off x="4152901" y="5143500"/>
                <a:ext cx="11430" cy="7619"/>
              </a:xfrm>
              <a:custGeom>
                <a:avLst/>
                <a:gdLst>
                  <a:gd name="connsiteX0" fmla="*/ 0 w 11430"/>
                  <a:gd name="connsiteY0" fmla="*/ 0 h 7619"/>
                  <a:gd name="connsiteX1" fmla="*/ 3810 w 11430"/>
                  <a:gd name="connsiteY1" fmla="*/ 0 h 7619"/>
                  <a:gd name="connsiteX2" fmla="*/ 11430 w 11430"/>
                  <a:gd name="connsiteY2" fmla="*/ 3810 h 7619"/>
                  <a:gd name="connsiteX3" fmla="*/ 11430 w 11430"/>
                  <a:gd name="connsiteY3" fmla="*/ 7620 h 7619"/>
                  <a:gd name="connsiteX4" fmla="*/ 0 w 11430"/>
                  <a:gd name="connsiteY4" fmla="*/ 0 h 7619"/>
                  <a:gd name="connsiteX5" fmla="*/ 0 w 11430"/>
                  <a:gd name="connsiteY5" fmla="*/ 0 h 7619"/>
                  <a:gd name="connsiteX6" fmla="*/ 0 w 11430"/>
                  <a:gd name="connsiteY6" fmla="*/ 0 h 7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0" h="7619">
                    <a:moveTo>
                      <a:pt x="0" y="0"/>
                    </a:moveTo>
                    <a:cubicBezTo>
                      <a:pt x="0" y="0"/>
                      <a:pt x="3810" y="0"/>
                      <a:pt x="3810" y="0"/>
                    </a:cubicBezTo>
                    <a:cubicBezTo>
                      <a:pt x="7620" y="0"/>
                      <a:pt x="11430" y="0"/>
                      <a:pt x="11430" y="3810"/>
                    </a:cubicBezTo>
                    <a:cubicBezTo>
                      <a:pt x="11430" y="3810"/>
                      <a:pt x="11430" y="7620"/>
                      <a:pt x="11430" y="7620"/>
                    </a:cubicBezTo>
                    <a:cubicBezTo>
                      <a:pt x="7620" y="7620"/>
                      <a:pt x="3810" y="7620"/>
                      <a:pt x="0" y="0"/>
                    </a:cubicBezTo>
                    <a:cubicBezTo>
                      <a:pt x="0" y="3810"/>
                      <a:pt x="0" y="0"/>
                      <a:pt x="0" y="0"/>
                    </a:cubicBezTo>
                    <a:lnTo>
                      <a:pt x="0" y="0"/>
                    </a:lnTo>
                    <a:close/>
                  </a:path>
                </a:pathLst>
              </a:custGeom>
              <a:solidFill>
                <a:srgbClr val="C4F5B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67" name="Freeform: Shape 2266">
                <a:extLst>
                  <a:ext uri="{FF2B5EF4-FFF2-40B4-BE49-F238E27FC236}">
                    <a16:creationId xmlns:a16="http://schemas.microsoft.com/office/drawing/2014/main" id="{203893D2-F541-AE4D-E404-347D41309C8B}"/>
                  </a:ext>
                </a:extLst>
              </p:cNvPr>
              <p:cNvSpPr/>
              <p:nvPr/>
            </p:nvSpPr>
            <p:spPr>
              <a:xfrm>
                <a:off x="8012431" y="4362450"/>
                <a:ext cx="11430" cy="7619"/>
              </a:xfrm>
              <a:custGeom>
                <a:avLst/>
                <a:gdLst>
                  <a:gd name="connsiteX0" fmla="*/ 7620 w 11430"/>
                  <a:gd name="connsiteY0" fmla="*/ 0 h 7619"/>
                  <a:gd name="connsiteX1" fmla="*/ 11430 w 11430"/>
                  <a:gd name="connsiteY1" fmla="*/ 3810 h 7619"/>
                  <a:gd name="connsiteX2" fmla="*/ 7620 w 11430"/>
                  <a:gd name="connsiteY2" fmla="*/ 7620 h 7619"/>
                  <a:gd name="connsiteX3" fmla="*/ 0 w 11430"/>
                  <a:gd name="connsiteY3" fmla="*/ 3810 h 7619"/>
                  <a:gd name="connsiteX4" fmla="*/ 7620 w 11430"/>
                  <a:gd name="connsiteY4" fmla="*/ 0 h 7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7619">
                    <a:moveTo>
                      <a:pt x="7620" y="0"/>
                    </a:moveTo>
                    <a:cubicBezTo>
                      <a:pt x="11430" y="0"/>
                      <a:pt x="11430" y="0"/>
                      <a:pt x="11430" y="3810"/>
                    </a:cubicBezTo>
                    <a:cubicBezTo>
                      <a:pt x="11430" y="7620"/>
                      <a:pt x="11430" y="7620"/>
                      <a:pt x="7620" y="7620"/>
                    </a:cubicBezTo>
                    <a:cubicBezTo>
                      <a:pt x="3810" y="7620"/>
                      <a:pt x="0" y="3810"/>
                      <a:pt x="0" y="3810"/>
                    </a:cubicBezTo>
                    <a:cubicBezTo>
                      <a:pt x="0" y="3810"/>
                      <a:pt x="3810" y="0"/>
                      <a:pt x="7620" y="0"/>
                    </a:cubicBezTo>
                    <a:close/>
                  </a:path>
                </a:pathLst>
              </a:custGeom>
              <a:solidFill>
                <a:srgbClr val="BBF3A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68" name="Freeform: Shape 2267">
                <a:extLst>
                  <a:ext uri="{FF2B5EF4-FFF2-40B4-BE49-F238E27FC236}">
                    <a16:creationId xmlns:a16="http://schemas.microsoft.com/office/drawing/2014/main" id="{1D44DB2C-6D1D-B985-36F6-941CB78BF018}"/>
                  </a:ext>
                </a:extLst>
              </p:cNvPr>
              <p:cNvSpPr/>
              <p:nvPr/>
            </p:nvSpPr>
            <p:spPr>
              <a:xfrm>
                <a:off x="4244341" y="5661660"/>
                <a:ext cx="11429" cy="7619"/>
              </a:xfrm>
              <a:custGeom>
                <a:avLst/>
                <a:gdLst>
                  <a:gd name="connsiteX0" fmla="*/ 0 w 11429"/>
                  <a:gd name="connsiteY0" fmla="*/ 3810 h 7619"/>
                  <a:gd name="connsiteX1" fmla="*/ 7620 w 11429"/>
                  <a:gd name="connsiteY1" fmla="*/ 0 h 7619"/>
                  <a:gd name="connsiteX2" fmla="*/ 11430 w 11429"/>
                  <a:gd name="connsiteY2" fmla="*/ 3810 h 7619"/>
                  <a:gd name="connsiteX3" fmla="*/ 3810 w 11429"/>
                  <a:gd name="connsiteY3" fmla="*/ 7620 h 7619"/>
                  <a:gd name="connsiteX4" fmla="*/ 0 w 11429"/>
                  <a:gd name="connsiteY4" fmla="*/ 3810 h 7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9" h="7619">
                    <a:moveTo>
                      <a:pt x="0" y="3810"/>
                    </a:moveTo>
                    <a:cubicBezTo>
                      <a:pt x="0" y="0"/>
                      <a:pt x="3810" y="0"/>
                      <a:pt x="7620" y="0"/>
                    </a:cubicBezTo>
                    <a:cubicBezTo>
                      <a:pt x="11430" y="0"/>
                      <a:pt x="11430" y="0"/>
                      <a:pt x="11430" y="3810"/>
                    </a:cubicBezTo>
                    <a:cubicBezTo>
                      <a:pt x="11430" y="7620"/>
                      <a:pt x="7620" y="7620"/>
                      <a:pt x="3810" y="7620"/>
                    </a:cubicBezTo>
                    <a:cubicBezTo>
                      <a:pt x="0" y="7620"/>
                      <a:pt x="0" y="7620"/>
                      <a:pt x="0" y="3810"/>
                    </a:cubicBezTo>
                    <a:close/>
                  </a:path>
                </a:pathLst>
              </a:custGeom>
              <a:solidFill>
                <a:srgbClr val="B8F2A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69" name="Freeform: Shape 2268">
                <a:extLst>
                  <a:ext uri="{FF2B5EF4-FFF2-40B4-BE49-F238E27FC236}">
                    <a16:creationId xmlns:a16="http://schemas.microsoft.com/office/drawing/2014/main" id="{0486F3CE-D9B7-694E-703F-88D770CA0DCA}"/>
                  </a:ext>
                </a:extLst>
              </p:cNvPr>
              <p:cNvSpPr/>
              <p:nvPr/>
            </p:nvSpPr>
            <p:spPr>
              <a:xfrm>
                <a:off x="2646372" y="6069330"/>
                <a:ext cx="13008" cy="7619"/>
              </a:xfrm>
              <a:custGeom>
                <a:avLst/>
                <a:gdLst>
                  <a:gd name="connsiteX0" fmla="*/ 5388 w 13008"/>
                  <a:gd name="connsiteY0" fmla="*/ 0 h 7619"/>
                  <a:gd name="connsiteX1" fmla="*/ 13008 w 13008"/>
                  <a:gd name="connsiteY1" fmla="*/ 3810 h 7619"/>
                  <a:gd name="connsiteX2" fmla="*/ 5388 w 13008"/>
                  <a:gd name="connsiteY2" fmla="*/ 7620 h 7619"/>
                  <a:gd name="connsiteX3" fmla="*/ 1578 w 13008"/>
                  <a:gd name="connsiteY3" fmla="*/ 3810 h 7619"/>
                  <a:gd name="connsiteX4" fmla="*/ 5388 w 13008"/>
                  <a:gd name="connsiteY4" fmla="*/ 0 h 7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08" h="7619">
                    <a:moveTo>
                      <a:pt x="5388" y="0"/>
                    </a:moveTo>
                    <a:cubicBezTo>
                      <a:pt x="9198" y="0"/>
                      <a:pt x="13008" y="0"/>
                      <a:pt x="13008" y="3810"/>
                    </a:cubicBezTo>
                    <a:cubicBezTo>
                      <a:pt x="13008" y="7620"/>
                      <a:pt x="9198" y="7620"/>
                      <a:pt x="5388" y="7620"/>
                    </a:cubicBezTo>
                    <a:cubicBezTo>
                      <a:pt x="1578" y="7620"/>
                      <a:pt x="1578" y="3810"/>
                      <a:pt x="1578" y="3810"/>
                    </a:cubicBezTo>
                    <a:cubicBezTo>
                      <a:pt x="-2232" y="0"/>
                      <a:pt x="1578" y="0"/>
                      <a:pt x="5388" y="0"/>
                    </a:cubicBezTo>
                    <a:close/>
                  </a:path>
                </a:pathLst>
              </a:custGeom>
              <a:solidFill>
                <a:srgbClr val="9BED7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70" name="Freeform: Shape 2269">
                <a:extLst>
                  <a:ext uri="{FF2B5EF4-FFF2-40B4-BE49-F238E27FC236}">
                    <a16:creationId xmlns:a16="http://schemas.microsoft.com/office/drawing/2014/main" id="{4E6F73EA-B0B2-FD4D-BCB7-556AE0A519D9}"/>
                  </a:ext>
                </a:extLst>
              </p:cNvPr>
              <p:cNvSpPr/>
              <p:nvPr/>
            </p:nvSpPr>
            <p:spPr>
              <a:xfrm>
                <a:off x="4295564" y="5303519"/>
                <a:ext cx="13546" cy="15240"/>
              </a:xfrm>
              <a:custGeom>
                <a:avLst/>
                <a:gdLst>
                  <a:gd name="connsiteX0" fmla="*/ 2117 w 13546"/>
                  <a:gd name="connsiteY0" fmla="*/ 0 h 15240"/>
                  <a:gd name="connsiteX1" fmla="*/ 13547 w 13546"/>
                  <a:gd name="connsiteY1" fmla="*/ 15240 h 15240"/>
                  <a:gd name="connsiteX2" fmla="*/ 2117 w 13546"/>
                  <a:gd name="connsiteY2" fmla="*/ 0 h 15240"/>
                </a:gdLst>
                <a:ahLst/>
                <a:cxnLst>
                  <a:cxn ang="0">
                    <a:pos x="connsiteX0" y="connsiteY0"/>
                  </a:cxn>
                  <a:cxn ang="0">
                    <a:pos x="connsiteX1" y="connsiteY1"/>
                  </a:cxn>
                  <a:cxn ang="0">
                    <a:pos x="connsiteX2" y="connsiteY2"/>
                  </a:cxn>
                </a:cxnLst>
                <a:rect l="l" t="t" r="r" b="b"/>
                <a:pathLst>
                  <a:path w="13546" h="15240">
                    <a:moveTo>
                      <a:pt x="2117" y="0"/>
                    </a:moveTo>
                    <a:cubicBezTo>
                      <a:pt x="5927" y="3810"/>
                      <a:pt x="5927" y="11430"/>
                      <a:pt x="13547" y="15240"/>
                    </a:cubicBezTo>
                    <a:cubicBezTo>
                      <a:pt x="-1693" y="15240"/>
                      <a:pt x="-1693" y="15240"/>
                      <a:pt x="2117" y="0"/>
                    </a:cubicBezTo>
                    <a:close/>
                  </a:path>
                </a:pathLst>
              </a:custGeom>
              <a:solidFill>
                <a:srgbClr val="A0EE8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71" name="Freeform: Shape 2270">
                <a:extLst>
                  <a:ext uri="{FF2B5EF4-FFF2-40B4-BE49-F238E27FC236}">
                    <a16:creationId xmlns:a16="http://schemas.microsoft.com/office/drawing/2014/main" id="{A9B53EE7-BC76-21A3-3E4B-F58601A8F6D5}"/>
                  </a:ext>
                </a:extLst>
              </p:cNvPr>
              <p:cNvSpPr/>
              <p:nvPr/>
            </p:nvSpPr>
            <p:spPr>
              <a:xfrm>
                <a:off x="7722870" y="4450080"/>
                <a:ext cx="11430" cy="11429"/>
              </a:xfrm>
              <a:custGeom>
                <a:avLst/>
                <a:gdLst>
                  <a:gd name="connsiteX0" fmla="*/ 0 w 11430"/>
                  <a:gd name="connsiteY0" fmla="*/ 3810 h 11429"/>
                  <a:gd name="connsiteX1" fmla="*/ 3810 w 11430"/>
                  <a:gd name="connsiteY1" fmla="*/ 0 h 11429"/>
                  <a:gd name="connsiteX2" fmla="*/ 11430 w 11430"/>
                  <a:gd name="connsiteY2" fmla="*/ 7620 h 11429"/>
                  <a:gd name="connsiteX3" fmla="*/ 7620 w 11430"/>
                  <a:gd name="connsiteY3" fmla="*/ 11430 h 11429"/>
                  <a:gd name="connsiteX4" fmla="*/ 0 w 11430"/>
                  <a:gd name="connsiteY4" fmla="*/ 381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11429">
                    <a:moveTo>
                      <a:pt x="0" y="3810"/>
                    </a:moveTo>
                    <a:cubicBezTo>
                      <a:pt x="0" y="0"/>
                      <a:pt x="3810" y="0"/>
                      <a:pt x="3810" y="0"/>
                    </a:cubicBezTo>
                    <a:cubicBezTo>
                      <a:pt x="7620" y="0"/>
                      <a:pt x="11430" y="3810"/>
                      <a:pt x="11430" y="7620"/>
                    </a:cubicBezTo>
                    <a:cubicBezTo>
                      <a:pt x="11430" y="11430"/>
                      <a:pt x="7620" y="11430"/>
                      <a:pt x="7620" y="11430"/>
                    </a:cubicBezTo>
                    <a:cubicBezTo>
                      <a:pt x="3810" y="11430"/>
                      <a:pt x="0" y="7620"/>
                      <a:pt x="0" y="3810"/>
                    </a:cubicBezTo>
                    <a:close/>
                  </a:path>
                </a:pathLst>
              </a:custGeom>
              <a:solidFill>
                <a:srgbClr val="9DEE7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72" name="Freeform: Shape 2271">
                <a:extLst>
                  <a:ext uri="{FF2B5EF4-FFF2-40B4-BE49-F238E27FC236}">
                    <a16:creationId xmlns:a16="http://schemas.microsoft.com/office/drawing/2014/main" id="{4BD8FF0A-F457-133C-B361-83928D61B881}"/>
                  </a:ext>
                </a:extLst>
              </p:cNvPr>
              <p:cNvSpPr/>
              <p:nvPr/>
            </p:nvSpPr>
            <p:spPr>
              <a:xfrm>
                <a:off x="5044440" y="5905500"/>
                <a:ext cx="7620" cy="7619"/>
              </a:xfrm>
              <a:custGeom>
                <a:avLst/>
                <a:gdLst>
                  <a:gd name="connsiteX0" fmla="*/ 0 w 7620"/>
                  <a:gd name="connsiteY0" fmla="*/ 0 h 7619"/>
                  <a:gd name="connsiteX1" fmla="*/ 3810 w 7620"/>
                  <a:gd name="connsiteY1" fmla="*/ 0 h 7619"/>
                  <a:gd name="connsiteX2" fmla="*/ 7620 w 7620"/>
                  <a:gd name="connsiteY2" fmla="*/ 3810 h 7619"/>
                  <a:gd name="connsiteX3" fmla="*/ 3810 w 7620"/>
                  <a:gd name="connsiteY3" fmla="*/ 7620 h 7619"/>
                  <a:gd name="connsiteX4" fmla="*/ 0 w 7620"/>
                  <a:gd name="connsiteY4" fmla="*/ 0 h 7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 h="7619">
                    <a:moveTo>
                      <a:pt x="0" y="0"/>
                    </a:moveTo>
                    <a:cubicBezTo>
                      <a:pt x="0" y="3810"/>
                      <a:pt x="0" y="0"/>
                      <a:pt x="3810" y="0"/>
                    </a:cubicBezTo>
                    <a:cubicBezTo>
                      <a:pt x="7620" y="0"/>
                      <a:pt x="7620" y="0"/>
                      <a:pt x="7620" y="3810"/>
                    </a:cubicBezTo>
                    <a:cubicBezTo>
                      <a:pt x="7620" y="7620"/>
                      <a:pt x="7620" y="7620"/>
                      <a:pt x="3810" y="7620"/>
                    </a:cubicBezTo>
                    <a:cubicBezTo>
                      <a:pt x="3810" y="7620"/>
                      <a:pt x="0" y="7620"/>
                      <a:pt x="0" y="0"/>
                    </a:cubicBezTo>
                    <a:close/>
                  </a:path>
                </a:pathLst>
              </a:custGeom>
              <a:solidFill>
                <a:srgbClr val="CCF6B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73" name="Freeform: Shape 2272">
                <a:extLst>
                  <a:ext uri="{FF2B5EF4-FFF2-40B4-BE49-F238E27FC236}">
                    <a16:creationId xmlns:a16="http://schemas.microsoft.com/office/drawing/2014/main" id="{8A9F46D9-97EB-8031-0849-FFD11D8310B0}"/>
                  </a:ext>
                </a:extLst>
              </p:cNvPr>
              <p:cNvSpPr/>
              <p:nvPr/>
            </p:nvSpPr>
            <p:spPr>
              <a:xfrm>
                <a:off x="4964431" y="5113019"/>
                <a:ext cx="11430" cy="6667"/>
              </a:xfrm>
              <a:custGeom>
                <a:avLst/>
                <a:gdLst>
                  <a:gd name="connsiteX0" fmla="*/ 0 w 11430"/>
                  <a:gd name="connsiteY0" fmla="*/ 3810 h 6667"/>
                  <a:gd name="connsiteX1" fmla="*/ 7620 w 11430"/>
                  <a:gd name="connsiteY1" fmla="*/ 0 h 6667"/>
                  <a:gd name="connsiteX2" fmla="*/ 11430 w 11430"/>
                  <a:gd name="connsiteY2" fmla="*/ 3810 h 6667"/>
                  <a:gd name="connsiteX3" fmla="*/ 0 w 11430"/>
                  <a:gd name="connsiteY3" fmla="*/ 3810 h 6667"/>
                  <a:gd name="connsiteX4" fmla="*/ 0 w 11430"/>
                  <a:gd name="connsiteY4" fmla="*/ 3810 h 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6667">
                    <a:moveTo>
                      <a:pt x="0" y="3810"/>
                    </a:moveTo>
                    <a:cubicBezTo>
                      <a:pt x="0" y="0"/>
                      <a:pt x="3810" y="0"/>
                      <a:pt x="7620" y="0"/>
                    </a:cubicBezTo>
                    <a:cubicBezTo>
                      <a:pt x="11430" y="0"/>
                      <a:pt x="11430" y="3810"/>
                      <a:pt x="11430" y="3810"/>
                    </a:cubicBezTo>
                    <a:cubicBezTo>
                      <a:pt x="7620" y="7620"/>
                      <a:pt x="3810" y="7620"/>
                      <a:pt x="0" y="3810"/>
                    </a:cubicBezTo>
                    <a:cubicBezTo>
                      <a:pt x="0" y="7620"/>
                      <a:pt x="0" y="3810"/>
                      <a:pt x="0" y="3810"/>
                    </a:cubicBezTo>
                    <a:close/>
                  </a:path>
                </a:pathLst>
              </a:custGeom>
              <a:solidFill>
                <a:srgbClr val="BFF4A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74" name="Freeform: Shape 2273">
                <a:extLst>
                  <a:ext uri="{FF2B5EF4-FFF2-40B4-BE49-F238E27FC236}">
                    <a16:creationId xmlns:a16="http://schemas.microsoft.com/office/drawing/2014/main" id="{4A4B4A6A-C93C-1ECE-1342-20E9D113E87F}"/>
                  </a:ext>
                </a:extLst>
              </p:cNvPr>
              <p:cNvSpPr/>
              <p:nvPr/>
            </p:nvSpPr>
            <p:spPr>
              <a:xfrm>
                <a:off x="5223511" y="6275069"/>
                <a:ext cx="11429" cy="7619"/>
              </a:xfrm>
              <a:custGeom>
                <a:avLst/>
                <a:gdLst>
                  <a:gd name="connsiteX0" fmla="*/ 0 w 11429"/>
                  <a:gd name="connsiteY0" fmla="*/ 3810 h 7619"/>
                  <a:gd name="connsiteX1" fmla="*/ 7620 w 11429"/>
                  <a:gd name="connsiteY1" fmla="*/ 0 h 7619"/>
                  <a:gd name="connsiteX2" fmla="*/ 11430 w 11429"/>
                  <a:gd name="connsiteY2" fmla="*/ 3810 h 7619"/>
                  <a:gd name="connsiteX3" fmla="*/ 3810 w 11429"/>
                  <a:gd name="connsiteY3" fmla="*/ 7620 h 7619"/>
                  <a:gd name="connsiteX4" fmla="*/ 0 w 11429"/>
                  <a:gd name="connsiteY4" fmla="*/ 3810 h 7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9" h="7619">
                    <a:moveTo>
                      <a:pt x="0" y="3810"/>
                    </a:moveTo>
                    <a:cubicBezTo>
                      <a:pt x="0" y="0"/>
                      <a:pt x="3810" y="0"/>
                      <a:pt x="7620" y="0"/>
                    </a:cubicBezTo>
                    <a:cubicBezTo>
                      <a:pt x="11430" y="0"/>
                      <a:pt x="11430" y="0"/>
                      <a:pt x="11430" y="3810"/>
                    </a:cubicBezTo>
                    <a:cubicBezTo>
                      <a:pt x="11430" y="7620"/>
                      <a:pt x="7620" y="7620"/>
                      <a:pt x="3810" y="7620"/>
                    </a:cubicBezTo>
                    <a:cubicBezTo>
                      <a:pt x="0" y="7620"/>
                      <a:pt x="0" y="3810"/>
                      <a:pt x="0" y="3810"/>
                    </a:cubicBezTo>
                    <a:close/>
                  </a:path>
                </a:pathLst>
              </a:custGeom>
              <a:solidFill>
                <a:srgbClr val="70E64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75" name="Freeform: Shape 2274">
                <a:extLst>
                  <a:ext uri="{FF2B5EF4-FFF2-40B4-BE49-F238E27FC236}">
                    <a16:creationId xmlns:a16="http://schemas.microsoft.com/office/drawing/2014/main" id="{673F2C2A-D2EF-EBD1-6DE7-5A8C1914B2FC}"/>
                  </a:ext>
                </a:extLst>
              </p:cNvPr>
              <p:cNvSpPr/>
              <p:nvPr/>
            </p:nvSpPr>
            <p:spPr>
              <a:xfrm>
                <a:off x="5656272" y="5284469"/>
                <a:ext cx="14586" cy="11430"/>
              </a:xfrm>
              <a:custGeom>
                <a:avLst/>
                <a:gdLst>
                  <a:gd name="connsiteX0" fmla="*/ 5388 w 14586"/>
                  <a:gd name="connsiteY0" fmla="*/ 11430 h 11430"/>
                  <a:gd name="connsiteX1" fmla="*/ 1578 w 14586"/>
                  <a:gd name="connsiteY1" fmla="*/ 3810 h 11430"/>
                  <a:gd name="connsiteX2" fmla="*/ 9198 w 14586"/>
                  <a:gd name="connsiteY2" fmla="*/ 0 h 11430"/>
                  <a:gd name="connsiteX3" fmla="*/ 13008 w 14586"/>
                  <a:gd name="connsiteY3" fmla="*/ 3810 h 11430"/>
                  <a:gd name="connsiteX4" fmla="*/ 5388 w 14586"/>
                  <a:gd name="connsiteY4" fmla="*/ 1143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86" h="11430">
                    <a:moveTo>
                      <a:pt x="5388" y="11430"/>
                    </a:moveTo>
                    <a:cubicBezTo>
                      <a:pt x="1578" y="11430"/>
                      <a:pt x="-2232" y="7620"/>
                      <a:pt x="1578" y="3810"/>
                    </a:cubicBezTo>
                    <a:cubicBezTo>
                      <a:pt x="1578" y="3810"/>
                      <a:pt x="5388" y="0"/>
                      <a:pt x="9198" y="0"/>
                    </a:cubicBezTo>
                    <a:cubicBezTo>
                      <a:pt x="13008" y="0"/>
                      <a:pt x="16818" y="3810"/>
                      <a:pt x="13008" y="3810"/>
                    </a:cubicBezTo>
                    <a:cubicBezTo>
                      <a:pt x="13008" y="11430"/>
                      <a:pt x="9198" y="11430"/>
                      <a:pt x="5388" y="11430"/>
                    </a:cubicBezTo>
                    <a:close/>
                  </a:path>
                </a:pathLst>
              </a:custGeom>
              <a:solidFill>
                <a:srgbClr val="8AEB6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76" name="Freeform: Shape 2275">
                <a:extLst>
                  <a:ext uri="{FF2B5EF4-FFF2-40B4-BE49-F238E27FC236}">
                    <a16:creationId xmlns:a16="http://schemas.microsoft.com/office/drawing/2014/main" id="{F688C92D-F1C8-3D69-BCCC-924C52511CAE}"/>
                  </a:ext>
                </a:extLst>
              </p:cNvPr>
              <p:cNvSpPr/>
              <p:nvPr/>
            </p:nvSpPr>
            <p:spPr>
              <a:xfrm>
                <a:off x="6213158" y="4918710"/>
                <a:ext cx="4762" cy="19050"/>
              </a:xfrm>
              <a:custGeom>
                <a:avLst/>
                <a:gdLst>
                  <a:gd name="connsiteX0" fmla="*/ 4762 w 4762"/>
                  <a:gd name="connsiteY0" fmla="*/ 19050 h 19050"/>
                  <a:gd name="connsiteX1" fmla="*/ 953 w 4762"/>
                  <a:gd name="connsiteY1" fmla="*/ 0 h 19050"/>
                  <a:gd name="connsiteX2" fmla="*/ 4762 w 4762"/>
                  <a:gd name="connsiteY2" fmla="*/ 19050 h 19050"/>
                </a:gdLst>
                <a:ahLst/>
                <a:cxnLst>
                  <a:cxn ang="0">
                    <a:pos x="connsiteX0" y="connsiteY0"/>
                  </a:cxn>
                  <a:cxn ang="0">
                    <a:pos x="connsiteX1" y="connsiteY1"/>
                  </a:cxn>
                  <a:cxn ang="0">
                    <a:pos x="connsiteX2" y="connsiteY2"/>
                  </a:cxn>
                </a:cxnLst>
                <a:rect l="l" t="t" r="r" b="b"/>
                <a:pathLst>
                  <a:path w="4762" h="19050">
                    <a:moveTo>
                      <a:pt x="4762" y="19050"/>
                    </a:moveTo>
                    <a:cubicBezTo>
                      <a:pt x="-2858" y="15240"/>
                      <a:pt x="953" y="7620"/>
                      <a:pt x="953" y="0"/>
                    </a:cubicBezTo>
                    <a:cubicBezTo>
                      <a:pt x="4762" y="7620"/>
                      <a:pt x="4762" y="15240"/>
                      <a:pt x="4762" y="19050"/>
                    </a:cubicBezTo>
                    <a:close/>
                  </a:path>
                </a:pathLst>
              </a:custGeom>
              <a:solidFill>
                <a:srgbClr val="D9F8C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77" name="Freeform: Shape 2276">
                <a:extLst>
                  <a:ext uri="{FF2B5EF4-FFF2-40B4-BE49-F238E27FC236}">
                    <a16:creationId xmlns:a16="http://schemas.microsoft.com/office/drawing/2014/main" id="{EF6C71FC-4CE6-1C6D-FF63-9F0DCFCD4E0B}"/>
                  </a:ext>
                </a:extLst>
              </p:cNvPr>
              <p:cNvSpPr/>
              <p:nvPr/>
            </p:nvSpPr>
            <p:spPr>
              <a:xfrm>
                <a:off x="4949190" y="5098732"/>
                <a:ext cx="7620" cy="6667"/>
              </a:xfrm>
              <a:custGeom>
                <a:avLst/>
                <a:gdLst>
                  <a:gd name="connsiteX0" fmla="*/ 0 w 7620"/>
                  <a:gd name="connsiteY0" fmla="*/ 2857 h 6667"/>
                  <a:gd name="connsiteX1" fmla="*/ 0 w 7620"/>
                  <a:gd name="connsiteY1" fmla="*/ 2857 h 6667"/>
                  <a:gd name="connsiteX2" fmla="*/ 7620 w 7620"/>
                  <a:gd name="connsiteY2" fmla="*/ 2857 h 6667"/>
                  <a:gd name="connsiteX3" fmla="*/ 3810 w 7620"/>
                  <a:gd name="connsiteY3" fmla="*/ 6667 h 6667"/>
                  <a:gd name="connsiteX4" fmla="*/ 0 w 7620"/>
                  <a:gd name="connsiteY4" fmla="*/ 2857 h 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 h="6667">
                    <a:moveTo>
                      <a:pt x="0" y="2857"/>
                    </a:moveTo>
                    <a:cubicBezTo>
                      <a:pt x="0" y="-952"/>
                      <a:pt x="0" y="-952"/>
                      <a:pt x="0" y="2857"/>
                    </a:cubicBezTo>
                    <a:cubicBezTo>
                      <a:pt x="3810" y="-952"/>
                      <a:pt x="7620" y="-952"/>
                      <a:pt x="7620" y="2857"/>
                    </a:cubicBezTo>
                    <a:cubicBezTo>
                      <a:pt x="7620" y="2857"/>
                      <a:pt x="7620" y="6667"/>
                      <a:pt x="3810" y="6667"/>
                    </a:cubicBezTo>
                    <a:cubicBezTo>
                      <a:pt x="3810" y="2857"/>
                      <a:pt x="0" y="2857"/>
                      <a:pt x="0" y="2857"/>
                    </a:cubicBezTo>
                    <a:close/>
                  </a:path>
                </a:pathLst>
              </a:custGeom>
              <a:solidFill>
                <a:srgbClr val="BFF4A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78" name="Freeform: Shape 2277">
                <a:extLst>
                  <a:ext uri="{FF2B5EF4-FFF2-40B4-BE49-F238E27FC236}">
                    <a16:creationId xmlns:a16="http://schemas.microsoft.com/office/drawing/2014/main" id="{AB140EEA-79A3-FC9D-261B-FF09592A0C7D}"/>
                  </a:ext>
                </a:extLst>
              </p:cNvPr>
              <p:cNvSpPr/>
              <p:nvPr/>
            </p:nvSpPr>
            <p:spPr>
              <a:xfrm>
                <a:off x="6313170" y="4853940"/>
                <a:ext cx="7619" cy="3809"/>
              </a:xfrm>
              <a:custGeom>
                <a:avLst/>
                <a:gdLst>
                  <a:gd name="connsiteX0" fmla="*/ 0 w 7619"/>
                  <a:gd name="connsiteY0" fmla="*/ 0 h 3809"/>
                  <a:gd name="connsiteX1" fmla="*/ 0 w 7619"/>
                  <a:gd name="connsiteY1" fmla="*/ 0 h 3809"/>
                  <a:gd name="connsiteX2" fmla="*/ 7620 w 7619"/>
                  <a:gd name="connsiteY2" fmla="*/ 3810 h 3809"/>
                  <a:gd name="connsiteX3" fmla="*/ 0 w 7619"/>
                  <a:gd name="connsiteY3" fmla="*/ 0 h 3809"/>
                  <a:gd name="connsiteX4" fmla="*/ 0 w 7619"/>
                  <a:gd name="connsiteY4" fmla="*/ 0 h 3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9" h="3809">
                    <a:moveTo>
                      <a:pt x="0" y="0"/>
                    </a:moveTo>
                    <a:cubicBezTo>
                      <a:pt x="3810" y="0"/>
                      <a:pt x="3810" y="0"/>
                      <a:pt x="0" y="0"/>
                    </a:cubicBezTo>
                    <a:cubicBezTo>
                      <a:pt x="7620" y="0"/>
                      <a:pt x="7620" y="0"/>
                      <a:pt x="7620" y="3810"/>
                    </a:cubicBezTo>
                    <a:cubicBezTo>
                      <a:pt x="7620" y="3810"/>
                      <a:pt x="3810" y="3810"/>
                      <a:pt x="0" y="0"/>
                    </a:cubicBezTo>
                    <a:cubicBezTo>
                      <a:pt x="0" y="3810"/>
                      <a:pt x="0" y="0"/>
                      <a:pt x="0" y="0"/>
                    </a:cubicBezTo>
                    <a:close/>
                  </a:path>
                </a:pathLst>
              </a:custGeom>
              <a:solidFill>
                <a:srgbClr val="B0F19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79" name="Freeform: Shape 2278">
                <a:extLst>
                  <a:ext uri="{FF2B5EF4-FFF2-40B4-BE49-F238E27FC236}">
                    <a16:creationId xmlns:a16="http://schemas.microsoft.com/office/drawing/2014/main" id="{BC077903-A324-ADB0-BD18-0076091F01B4}"/>
                  </a:ext>
                </a:extLst>
              </p:cNvPr>
              <p:cNvSpPr/>
              <p:nvPr/>
            </p:nvSpPr>
            <p:spPr>
              <a:xfrm>
                <a:off x="5817870" y="5017769"/>
                <a:ext cx="5503" cy="5388"/>
              </a:xfrm>
              <a:custGeom>
                <a:avLst/>
                <a:gdLst>
                  <a:gd name="connsiteX0" fmla="*/ 3810 w 5503"/>
                  <a:gd name="connsiteY0" fmla="*/ 0 h 5388"/>
                  <a:gd name="connsiteX1" fmla="*/ 3810 w 5503"/>
                  <a:gd name="connsiteY1" fmla="*/ 0 h 5388"/>
                  <a:gd name="connsiteX2" fmla="*/ 0 w 5503"/>
                  <a:gd name="connsiteY2" fmla="*/ 3810 h 5388"/>
                  <a:gd name="connsiteX3" fmla="*/ 0 w 5503"/>
                  <a:gd name="connsiteY3" fmla="*/ 0 h 5388"/>
                  <a:gd name="connsiteX4" fmla="*/ 3810 w 5503"/>
                  <a:gd name="connsiteY4" fmla="*/ 0 h 5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03" h="5388">
                    <a:moveTo>
                      <a:pt x="3810" y="0"/>
                    </a:moveTo>
                    <a:cubicBezTo>
                      <a:pt x="3810" y="0"/>
                      <a:pt x="7620" y="3810"/>
                      <a:pt x="3810" y="0"/>
                    </a:cubicBezTo>
                    <a:cubicBezTo>
                      <a:pt x="3810" y="3810"/>
                      <a:pt x="3810" y="7620"/>
                      <a:pt x="0" y="3810"/>
                    </a:cubicBezTo>
                    <a:cubicBezTo>
                      <a:pt x="0" y="3810"/>
                      <a:pt x="0" y="0"/>
                      <a:pt x="0" y="0"/>
                    </a:cubicBezTo>
                    <a:cubicBezTo>
                      <a:pt x="0" y="0"/>
                      <a:pt x="3810" y="0"/>
                      <a:pt x="3810" y="0"/>
                    </a:cubicBezTo>
                    <a:close/>
                  </a:path>
                </a:pathLst>
              </a:custGeom>
              <a:solidFill>
                <a:srgbClr val="C4F5B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80" name="Freeform: Shape 2279">
                <a:extLst>
                  <a:ext uri="{FF2B5EF4-FFF2-40B4-BE49-F238E27FC236}">
                    <a16:creationId xmlns:a16="http://schemas.microsoft.com/office/drawing/2014/main" id="{986D284E-2C00-18A4-61EB-DCFC5D8B257E}"/>
                  </a:ext>
                </a:extLst>
              </p:cNvPr>
              <p:cNvSpPr/>
              <p:nvPr/>
            </p:nvSpPr>
            <p:spPr>
              <a:xfrm>
                <a:off x="4594860" y="5200650"/>
                <a:ext cx="7620" cy="3810"/>
              </a:xfrm>
              <a:custGeom>
                <a:avLst/>
                <a:gdLst>
                  <a:gd name="connsiteX0" fmla="*/ 3810 w 7620"/>
                  <a:gd name="connsiteY0" fmla="*/ 0 h 3810"/>
                  <a:gd name="connsiteX1" fmla="*/ 7620 w 7620"/>
                  <a:gd name="connsiteY1" fmla="*/ 3810 h 3810"/>
                  <a:gd name="connsiteX2" fmla="*/ 3810 w 7620"/>
                  <a:gd name="connsiteY2" fmla="*/ 3810 h 3810"/>
                  <a:gd name="connsiteX3" fmla="*/ 0 w 7620"/>
                  <a:gd name="connsiteY3" fmla="*/ 0 h 3810"/>
                  <a:gd name="connsiteX4" fmla="*/ 3810 w 7620"/>
                  <a:gd name="connsiteY4" fmla="*/ 0 h 3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 h="3810">
                    <a:moveTo>
                      <a:pt x="3810" y="0"/>
                    </a:moveTo>
                    <a:cubicBezTo>
                      <a:pt x="7620" y="0"/>
                      <a:pt x="7620" y="3810"/>
                      <a:pt x="7620" y="3810"/>
                    </a:cubicBezTo>
                    <a:cubicBezTo>
                      <a:pt x="7620" y="3810"/>
                      <a:pt x="3810" y="3810"/>
                      <a:pt x="3810" y="3810"/>
                    </a:cubicBezTo>
                    <a:cubicBezTo>
                      <a:pt x="0" y="3810"/>
                      <a:pt x="0" y="0"/>
                      <a:pt x="0" y="0"/>
                    </a:cubicBezTo>
                    <a:cubicBezTo>
                      <a:pt x="0" y="0"/>
                      <a:pt x="0" y="0"/>
                      <a:pt x="3810" y="0"/>
                    </a:cubicBezTo>
                    <a:close/>
                  </a:path>
                </a:pathLst>
              </a:custGeom>
              <a:solidFill>
                <a:srgbClr val="99ED7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81" name="Freeform: Shape 2280">
                <a:extLst>
                  <a:ext uri="{FF2B5EF4-FFF2-40B4-BE49-F238E27FC236}">
                    <a16:creationId xmlns:a16="http://schemas.microsoft.com/office/drawing/2014/main" id="{3568D099-E302-1862-9B98-09B648490A31}"/>
                  </a:ext>
                </a:extLst>
              </p:cNvPr>
              <p:cNvSpPr/>
              <p:nvPr/>
            </p:nvSpPr>
            <p:spPr>
              <a:xfrm>
                <a:off x="5759027" y="5151119"/>
                <a:ext cx="7196" cy="3810"/>
              </a:xfrm>
              <a:custGeom>
                <a:avLst/>
                <a:gdLst>
                  <a:gd name="connsiteX0" fmla="*/ 5503 w 7196"/>
                  <a:gd name="connsiteY0" fmla="*/ 0 h 3810"/>
                  <a:gd name="connsiteX1" fmla="*/ 5503 w 7196"/>
                  <a:gd name="connsiteY1" fmla="*/ 0 h 3810"/>
                  <a:gd name="connsiteX2" fmla="*/ 1693 w 7196"/>
                  <a:gd name="connsiteY2" fmla="*/ 3810 h 3810"/>
                  <a:gd name="connsiteX3" fmla="*/ 1693 w 7196"/>
                  <a:gd name="connsiteY3" fmla="*/ 0 h 3810"/>
                  <a:gd name="connsiteX4" fmla="*/ 5503 w 7196"/>
                  <a:gd name="connsiteY4" fmla="*/ 0 h 3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6" h="3810">
                    <a:moveTo>
                      <a:pt x="5503" y="0"/>
                    </a:moveTo>
                    <a:cubicBezTo>
                      <a:pt x="5503" y="0"/>
                      <a:pt x="9313" y="3810"/>
                      <a:pt x="5503" y="0"/>
                    </a:cubicBezTo>
                    <a:cubicBezTo>
                      <a:pt x="5503" y="3810"/>
                      <a:pt x="5503" y="3810"/>
                      <a:pt x="1693" y="3810"/>
                    </a:cubicBezTo>
                    <a:cubicBezTo>
                      <a:pt x="1693" y="3810"/>
                      <a:pt x="-2116" y="0"/>
                      <a:pt x="1693" y="0"/>
                    </a:cubicBezTo>
                    <a:cubicBezTo>
                      <a:pt x="1693" y="0"/>
                      <a:pt x="5503" y="0"/>
                      <a:pt x="5503" y="0"/>
                    </a:cubicBezTo>
                    <a:close/>
                  </a:path>
                </a:pathLst>
              </a:custGeom>
              <a:solidFill>
                <a:srgbClr val="BBF3A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82" name="Freeform: Shape 2281">
                <a:extLst>
                  <a:ext uri="{FF2B5EF4-FFF2-40B4-BE49-F238E27FC236}">
                    <a16:creationId xmlns:a16="http://schemas.microsoft.com/office/drawing/2014/main" id="{61CAA35F-26A5-89D0-5279-E32C8A727812}"/>
                  </a:ext>
                </a:extLst>
              </p:cNvPr>
              <p:cNvSpPr/>
              <p:nvPr/>
            </p:nvSpPr>
            <p:spPr>
              <a:xfrm>
                <a:off x="5935981" y="5947410"/>
                <a:ext cx="9198" cy="7619"/>
              </a:xfrm>
              <a:custGeom>
                <a:avLst/>
                <a:gdLst>
                  <a:gd name="connsiteX0" fmla="*/ 7620 w 9198"/>
                  <a:gd name="connsiteY0" fmla="*/ 3810 h 7619"/>
                  <a:gd name="connsiteX1" fmla="*/ 3810 w 9198"/>
                  <a:gd name="connsiteY1" fmla="*/ 7620 h 7619"/>
                  <a:gd name="connsiteX2" fmla="*/ 0 w 9198"/>
                  <a:gd name="connsiteY2" fmla="*/ 3810 h 7619"/>
                  <a:gd name="connsiteX3" fmla="*/ 3810 w 9198"/>
                  <a:gd name="connsiteY3" fmla="*/ 0 h 7619"/>
                  <a:gd name="connsiteX4" fmla="*/ 7620 w 9198"/>
                  <a:gd name="connsiteY4" fmla="*/ 3810 h 7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98" h="7619">
                    <a:moveTo>
                      <a:pt x="7620" y="3810"/>
                    </a:moveTo>
                    <a:cubicBezTo>
                      <a:pt x="7620" y="7620"/>
                      <a:pt x="3810" y="7620"/>
                      <a:pt x="3810" y="7620"/>
                    </a:cubicBezTo>
                    <a:cubicBezTo>
                      <a:pt x="0" y="7620"/>
                      <a:pt x="0" y="7620"/>
                      <a:pt x="0" y="3810"/>
                    </a:cubicBezTo>
                    <a:cubicBezTo>
                      <a:pt x="0" y="0"/>
                      <a:pt x="3810" y="0"/>
                      <a:pt x="3810" y="0"/>
                    </a:cubicBezTo>
                    <a:cubicBezTo>
                      <a:pt x="7620" y="0"/>
                      <a:pt x="11430" y="0"/>
                      <a:pt x="7620" y="3810"/>
                    </a:cubicBezTo>
                    <a:close/>
                  </a:path>
                </a:pathLst>
              </a:custGeom>
              <a:solidFill>
                <a:srgbClr val="82E95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83" name="Freeform: Shape 2282">
                <a:extLst>
                  <a:ext uri="{FF2B5EF4-FFF2-40B4-BE49-F238E27FC236}">
                    <a16:creationId xmlns:a16="http://schemas.microsoft.com/office/drawing/2014/main" id="{6C60C1DA-B547-DBA3-95A5-101B173B6356}"/>
                  </a:ext>
                </a:extLst>
              </p:cNvPr>
              <p:cNvSpPr/>
              <p:nvPr/>
            </p:nvSpPr>
            <p:spPr>
              <a:xfrm>
                <a:off x="5105401" y="4556759"/>
                <a:ext cx="11430" cy="7620"/>
              </a:xfrm>
              <a:custGeom>
                <a:avLst/>
                <a:gdLst>
                  <a:gd name="connsiteX0" fmla="*/ 0 w 11430"/>
                  <a:gd name="connsiteY0" fmla="*/ 3810 h 7620"/>
                  <a:gd name="connsiteX1" fmla="*/ 7620 w 11430"/>
                  <a:gd name="connsiteY1" fmla="*/ 0 h 7620"/>
                  <a:gd name="connsiteX2" fmla="*/ 11430 w 11430"/>
                  <a:gd name="connsiteY2" fmla="*/ 3810 h 7620"/>
                  <a:gd name="connsiteX3" fmla="*/ 3810 w 11430"/>
                  <a:gd name="connsiteY3" fmla="*/ 7620 h 7620"/>
                  <a:gd name="connsiteX4" fmla="*/ 0 w 11430"/>
                  <a:gd name="connsiteY4" fmla="*/ 381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7620">
                    <a:moveTo>
                      <a:pt x="0" y="3810"/>
                    </a:moveTo>
                    <a:cubicBezTo>
                      <a:pt x="0" y="0"/>
                      <a:pt x="3810" y="0"/>
                      <a:pt x="7620" y="0"/>
                    </a:cubicBezTo>
                    <a:cubicBezTo>
                      <a:pt x="11430" y="0"/>
                      <a:pt x="11430" y="3810"/>
                      <a:pt x="11430" y="3810"/>
                    </a:cubicBezTo>
                    <a:cubicBezTo>
                      <a:pt x="11430" y="7620"/>
                      <a:pt x="7620" y="7620"/>
                      <a:pt x="3810" y="7620"/>
                    </a:cubicBezTo>
                    <a:cubicBezTo>
                      <a:pt x="3810" y="7620"/>
                      <a:pt x="3810" y="7620"/>
                      <a:pt x="0" y="3810"/>
                    </a:cubicBezTo>
                    <a:close/>
                  </a:path>
                </a:pathLst>
              </a:custGeom>
              <a:solidFill>
                <a:srgbClr val="7DE85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84" name="Freeform: Shape 2283">
                <a:extLst>
                  <a:ext uri="{FF2B5EF4-FFF2-40B4-BE49-F238E27FC236}">
                    <a16:creationId xmlns:a16="http://schemas.microsoft.com/office/drawing/2014/main" id="{A5FCE7E9-21AE-5CBF-E875-9AD9688C982B}"/>
                  </a:ext>
                </a:extLst>
              </p:cNvPr>
              <p:cNvSpPr/>
              <p:nvPr/>
            </p:nvSpPr>
            <p:spPr>
              <a:xfrm>
                <a:off x="7783831" y="4817956"/>
                <a:ext cx="7619" cy="4550"/>
              </a:xfrm>
              <a:custGeom>
                <a:avLst/>
                <a:gdLst>
                  <a:gd name="connsiteX0" fmla="*/ 0 w 7619"/>
                  <a:gd name="connsiteY0" fmla="*/ 1693 h 4550"/>
                  <a:gd name="connsiteX1" fmla="*/ 0 w 7619"/>
                  <a:gd name="connsiteY1" fmla="*/ 1693 h 4550"/>
                  <a:gd name="connsiteX2" fmla="*/ 7620 w 7619"/>
                  <a:gd name="connsiteY2" fmla="*/ 1693 h 4550"/>
                  <a:gd name="connsiteX3" fmla="*/ 0 w 7619"/>
                  <a:gd name="connsiteY3" fmla="*/ 1693 h 4550"/>
                  <a:gd name="connsiteX4" fmla="*/ 0 w 7619"/>
                  <a:gd name="connsiteY4" fmla="*/ 1693 h 4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9" h="4550">
                    <a:moveTo>
                      <a:pt x="0" y="1693"/>
                    </a:moveTo>
                    <a:cubicBezTo>
                      <a:pt x="3810" y="1693"/>
                      <a:pt x="3810" y="1693"/>
                      <a:pt x="0" y="1693"/>
                    </a:cubicBezTo>
                    <a:cubicBezTo>
                      <a:pt x="7620" y="-2117"/>
                      <a:pt x="7620" y="1693"/>
                      <a:pt x="7620" y="1693"/>
                    </a:cubicBezTo>
                    <a:cubicBezTo>
                      <a:pt x="7620" y="5503"/>
                      <a:pt x="3810" y="5503"/>
                      <a:pt x="0" y="1693"/>
                    </a:cubicBezTo>
                    <a:cubicBezTo>
                      <a:pt x="3810" y="5503"/>
                      <a:pt x="3810" y="1693"/>
                      <a:pt x="0" y="1693"/>
                    </a:cubicBezTo>
                    <a:close/>
                  </a:path>
                </a:pathLst>
              </a:custGeom>
              <a:solidFill>
                <a:srgbClr val="C9F5B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85" name="Freeform: Shape 2284">
                <a:extLst>
                  <a:ext uri="{FF2B5EF4-FFF2-40B4-BE49-F238E27FC236}">
                    <a16:creationId xmlns:a16="http://schemas.microsoft.com/office/drawing/2014/main" id="{602EFDF1-94B0-EDAA-4A57-89D9934FAF57}"/>
                  </a:ext>
                </a:extLst>
              </p:cNvPr>
              <p:cNvSpPr/>
              <p:nvPr/>
            </p:nvSpPr>
            <p:spPr>
              <a:xfrm>
                <a:off x="4787592" y="5482589"/>
                <a:ext cx="9198" cy="7620"/>
              </a:xfrm>
              <a:custGeom>
                <a:avLst/>
                <a:gdLst>
                  <a:gd name="connsiteX0" fmla="*/ 5388 w 9198"/>
                  <a:gd name="connsiteY0" fmla="*/ 0 h 7620"/>
                  <a:gd name="connsiteX1" fmla="*/ 9198 w 9198"/>
                  <a:gd name="connsiteY1" fmla="*/ 3810 h 7620"/>
                  <a:gd name="connsiteX2" fmla="*/ 5388 w 9198"/>
                  <a:gd name="connsiteY2" fmla="*/ 7620 h 7620"/>
                  <a:gd name="connsiteX3" fmla="*/ 1578 w 9198"/>
                  <a:gd name="connsiteY3" fmla="*/ 3810 h 7620"/>
                  <a:gd name="connsiteX4" fmla="*/ 5388 w 9198"/>
                  <a:gd name="connsiteY4" fmla="*/ 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98" h="7620">
                    <a:moveTo>
                      <a:pt x="5388" y="0"/>
                    </a:moveTo>
                    <a:cubicBezTo>
                      <a:pt x="5388" y="0"/>
                      <a:pt x="9198" y="0"/>
                      <a:pt x="9198" y="3810"/>
                    </a:cubicBezTo>
                    <a:cubicBezTo>
                      <a:pt x="9198" y="7620"/>
                      <a:pt x="9198" y="7620"/>
                      <a:pt x="5388" y="7620"/>
                    </a:cubicBezTo>
                    <a:cubicBezTo>
                      <a:pt x="1578" y="7620"/>
                      <a:pt x="1578" y="7620"/>
                      <a:pt x="1578" y="3810"/>
                    </a:cubicBezTo>
                    <a:cubicBezTo>
                      <a:pt x="-2232" y="3810"/>
                      <a:pt x="1578" y="3810"/>
                      <a:pt x="5388" y="0"/>
                    </a:cubicBezTo>
                    <a:close/>
                  </a:path>
                </a:pathLst>
              </a:custGeom>
              <a:solidFill>
                <a:srgbClr val="BDF4A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86" name="Freeform: Shape 2285">
                <a:extLst>
                  <a:ext uri="{FF2B5EF4-FFF2-40B4-BE49-F238E27FC236}">
                    <a16:creationId xmlns:a16="http://schemas.microsoft.com/office/drawing/2014/main" id="{15E19C41-65B8-AF89-DB24-0444C34CBA75}"/>
                  </a:ext>
                </a:extLst>
              </p:cNvPr>
              <p:cNvSpPr/>
              <p:nvPr/>
            </p:nvSpPr>
            <p:spPr>
              <a:xfrm>
                <a:off x="6347461" y="5372100"/>
                <a:ext cx="7619" cy="11430"/>
              </a:xfrm>
              <a:custGeom>
                <a:avLst/>
                <a:gdLst>
                  <a:gd name="connsiteX0" fmla="*/ 0 w 7619"/>
                  <a:gd name="connsiteY0" fmla="*/ 11430 h 11430"/>
                  <a:gd name="connsiteX1" fmla="*/ 0 w 7619"/>
                  <a:gd name="connsiteY1" fmla="*/ 0 h 11430"/>
                  <a:gd name="connsiteX2" fmla="*/ 7620 w 7619"/>
                  <a:gd name="connsiteY2" fmla="*/ 7620 h 11430"/>
                  <a:gd name="connsiteX3" fmla="*/ 0 w 7619"/>
                  <a:gd name="connsiteY3" fmla="*/ 11430 h 11430"/>
                </a:gdLst>
                <a:ahLst/>
                <a:cxnLst>
                  <a:cxn ang="0">
                    <a:pos x="connsiteX0" y="connsiteY0"/>
                  </a:cxn>
                  <a:cxn ang="0">
                    <a:pos x="connsiteX1" y="connsiteY1"/>
                  </a:cxn>
                  <a:cxn ang="0">
                    <a:pos x="connsiteX2" y="connsiteY2"/>
                  </a:cxn>
                  <a:cxn ang="0">
                    <a:pos x="connsiteX3" y="connsiteY3"/>
                  </a:cxn>
                </a:cxnLst>
                <a:rect l="l" t="t" r="r" b="b"/>
                <a:pathLst>
                  <a:path w="7619" h="11430">
                    <a:moveTo>
                      <a:pt x="0" y="11430"/>
                    </a:moveTo>
                    <a:cubicBezTo>
                      <a:pt x="0" y="7620"/>
                      <a:pt x="0" y="3810"/>
                      <a:pt x="0" y="0"/>
                    </a:cubicBezTo>
                    <a:cubicBezTo>
                      <a:pt x="3810" y="0"/>
                      <a:pt x="7620" y="3810"/>
                      <a:pt x="7620" y="7620"/>
                    </a:cubicBezTo>
                    <a:cubicBezTo>
                      <a:pt x="7620" y="11430"/>
                      <a:pt x="0" y="11430"/>
                      <a:pt x="0" y="11430"/>
                    </a:cubicBezTo>
                    <a:close/>
                  </a:path>
                </a:pathLst>
              </a:custGeom>
              <a:solidFill>
                <a:srgbClr val="A8F08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87" name="Freeform: Shape 2286">
                <a:extLst>
                  <a:ext uri="{FF2B5EF4-FFF2-40B4-BE49-F238E27FC236}">
                    <a16:creationId xmlns:a16="http://schemas.microsoft.com/office/drawing/2014/main" id="{402E7A41-6B67-BC0A-3CAF-743925B74652}"/>
                  </a:ext>
                </a:extLst>
              </p:cNvPr>
              <p:cNvSpPr/>
              <p:nvPr/>
            </p:nvSpPr>
            <p:spPr>
              <a:xfrm>
                <a:off x="2205991" y="4766309"/>
                <a:ext cx="7619" cy="7620"/>
              </a:xfrm>
              <a:custGeom>
                <a:avLst/>
                <a:gdLst>
                  <a:gd name="connsiteX0" fmla="*/ 3810 w 7619"/>
                  <a:gd name="connsiteY0" fmla="*/ 7620 h 7620"/>
                  <a:gd name="connsiteX1" fmla="*/ 0 w 7619"/>
                  <a:gd name="connsiteY1" fmla="*/ 3810 h 7620"/>
                  <a:gd name="connsiteX2" fmla="*/ 3810 w 7619"/>
                  <a:gd name="connsiteY2" fmla="*/ 0 h 7620"/>
                  <a:gd name="connsiteX3" fmla="*/ 7620 w 7619"/>
                  <a:gd name="connsiteY3" fmla="*/ 3810 h 7620"/>
                  <a:gd name="connsiteX4" fmla="*/ 3810 w 7619"/>
                  <a:gd name="connsiteY4" fmla="*/ 762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9" h="7620">
                    <a:moveTo>
                      <a:pt x="3810" y="7620"/>
                    </a:moveTo>
                    <a:cubicBezTo>
                      <a:pt x="0" y="7620"/>
                      <a:pt x="0" y="7620"/>
                      <a:pt x="0" y="3810"/>
                    </a:cubicBezTo>
                    <a:cubicBezTo>
                      <a:pt x="0" y="0"/>
                      <a:pt x="0" y="0"/>
                      <a:pt x="3810" y="0"/>
                    </a:cubicBezTo>
                    <a:cubicBezTo>
                      <a:pt x="7620" y="0"/>
                      <a:pt x="7620" y="0"/>
                      <a:pt x="7620" y="3810"/>
                    </a:cubicBezTo>
                    <a:cubicBezTo>
                      <a:pt x="7620" y="7620"/>
                      <a:pt x="7620" y="7620"/>
                      <a:pt x="3810" y="7620"/>
                    </a:cubicBezTo>
                    <a:close/>
                  </a:path>
                </a:pathLst>
              </a:custGeom>
              <a:solidFill>
                <a:srgbClr val="71E64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88" name="Freeform: Shape 2287">
                <a:extLst>
                  <a:ext uri="{FF2B5EF4-FFF2-40B4-BE49-F238E27FC236}">
                    <a16:creationId xmlns:a16="http://schemas.microsoft.com/office/drawing/2014/main" id="{5BE12379-4DDF-E8E6-41D0-3D19CB01666D}"/>
                  </a:ext>
                </a:extLst>
              </p:cNvPr>
              <p:cNvSpPr/>
              <p:nvPr/>
            </p:nvSpPr>
            <p:spPr>
              <a:xfrm>
                <a:off x="6396990" y="5585460"/>
                <a:ext cx="6667" cy="5387"/>
              </a:xfrm>
              <a:custGeom>
                <a:avLst/>
                <a:gdLst>
                  <a:gd name="connsiteX0" fmla="*/ 3810 w 6667"/>
                  <a:gd name="connsiteY0" fmla="*/ 0 h 5387"/>
                  <a:gd name="connsiteX1" fmla="*/ 3810 w 6667"/>
                  <a:gd name="connsiteY1" fmla="*/ 0 h 5387"/>
                  <a:gd name="connsiteX2" fmla="*/ 0 w 6667"/>
                  <a:gd name="connsiteY2" fmla="*/ 3810 h 5387"/>
                  <a:gd name="connsiteX3" fmla="*/ 0 w 6667"/>
                  <a:gd name="connsiteY3" fmla="*/ 0 h 5387"/>
                  <a:gd name="connsiteX4" fmla="*/ 3810 w 6667"/>
                  <a:gd name="connsiteY4" fmla="*/ 0 h 5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 h="5387">
                    <a:moveTo>
                      <a:pt x="3810" y="0"/>
                    </a:moveTo>
                    <a:cubicBezTo>
                      <a:pt x="7620" y="0"/>
                      <a:pt x="7620" y="0"/>
                      <a:pt x="3810" y="0"/>
                    </a:cubicBezTo>
                    <a:cubicBezTo>
                      <a:pt x="3810" y="3810"/>
                      <a:pt x="3810" y="7620"/>
                      <a:pt x="0" y="3810"/>
                    </a:cubicBezTo>
                    <a:cubicBezTo>
                      <a:pt x="0" y="3810"/>
                      <a:pt x="0" y="0"/>
                      <a:pt x="0" y="0"/>
                    </a:cubicBezTo>
                    <a:cubicBezTo>
                      <a:pt x="3810" y="0"/>
                      <a:pt x="3810" y="0"/>
                      <a:pt x="3810" y="0"/>
                    </a:cubicBezTo>
                    <a:close/>
                  </a:path>
                </a:pathLst>
              </a:custGeom>
              <a:solidFill>
                <a:srgbClr val="C0F4A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89" name="Freeform: Shape 2288">
                <a:extLst>
                  <a:ext uri="{FF2B5EF4-FFF2-40B4-BE49-F238E27FC236}">
                    <a16:creationId xmlns:a16="http://schemas.microsoft.com/office/drawing/2014/main" id="{465F02D0-70D0-5EFB-47F1-F1F5C1D8DBF9}"/>
                  </a:ext>
                </a:extLst>
              </p:cNvPr>
              <p:cNvSpPr/>
              <p:nvPr/>
            </p:nvSpPr>
            <p:spPr>
              <a:xfrm>
                <a:off x="7818120" y="4404359"/>
                <a:ext cx="7619" cy="7620"/>
              </a:xfrm>
              <a:custGeom>
                <a:avLst/>
                <a:gdLst>
                  <a:gd name="connsiteX0" fmla="*/ 0 w 7619"/>
                  <a:gd name="connsiteY0" fmla="*/ 0 h 7620"/>
                  <a:gd name="connsiteX1" fmla="*/ 7620 w 7619"/>
                  <a:gd name="connsiteY1" fmla="*/ 3810 h 7620"/>
                  <a:gd name="connsiteX2" fmla="*/ 3810 w 7619"/>
                  <a:gd name="connsiteY2" fmla="*/ 7620 h 7620"/>
                  <a:gd name="connsiteX3" fmla="*/ 0 w 7619"/>
                  <a:gd name="connsiteY3" fmla="*/ 0 h 7620"/>
                  <a:gd name="connsiteX4" fmla="*/ 0 w 7619"/>
                  <a:gd name="connsiteY4" fmla="*/ 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9" h="7620">
                    <a:moveTo>
                      <a:pt x="0" y="0"/>
                    </a:moveTo>
                    <a:cubicBezTo>
                      <a:pt x="3810" y="0"/>
                      <a:pt x="7620" y="0"/>
                      <a:pt x="7620" y="3810"/>
                    </a:cubicBezTo>
                    <a:cubicBezTo>
                      <a:pt x="7620" y="3810"/>
                      <a:pt x="3810" y="7620"/>
                      <a:pt x="3810" y="7620"/>
                    </a:cubicBezTo>
                    <a:cubicBezTo>
                      <a:pt x="3810" y="7620"/>
                      <a:pt x="3810" y="3810"/>
                      <a:pt x="0" y="0"/>
                    </a:cubicBezTo>
                    <a:lnTo>
                      <a:pt x="0" y="0"/>
                    </a:lnTo>
                    <a:close/>
                  </a:path>
                </a:pathLst>
              </a:custGeom>
              <a:solidFill>
                <a:srgbClr val="D0F7C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90" name="Freeform: Shape 2289">
                <a:extLst>
                  <a:ext uri="{FF2B5EF4-FFF2-40B4-BE49-F238E27FC236}">
                    <a16:creationId xmlns:a16="http://schemas.microsoft.com/office/drawing/2014/main" id="{9D29BFE2-555D-DFE8-3047-16F52B2E5292}"/>
                  </a:ext>
                </a:extLst>
              </p:cNvPr>
              <p:cNvSpPr/>
              <p:nvPr/>
            </p:nvSpPr>
            <p:spPr>
              <a:xfrm>
                <a:off x="6201581" y="5364480"/>
                <a:ext cx="6814" cy="11430"/>
              </a:xfrm>
              <a:custGeom>
                <a:avLst/>
                <a:gdLst>
                  <a:gd name="connsiteX0" fmla="*/ 1100 w 6814"/>
                  <a:gd name="connsiteY0" fmla="*/ 0 h 11430"/>
                  <a:gd name="connsiteX1" fmla="*/ 1100 w 6814"/>
                  <a:gd name="connsiteY1" fmla="*/ 11430 h 11430"/>
                  <a:gd name="connsiteX2" fmla="*/ 1100 w 6814"/>
                  <a:gd name="connsiteY2" fmla="*/ 0 h 11430"/>
                </a:gdLst>
                <a:ahLst/>
                <a:cxnLst>
                  <a:cxn ang="0">
                    <a:pos x="connsiteX0" y="connsiteY0"/>
                  </a:cxn>
                  <a:cxn ang="0">
                    <a:pos x="connsiteX1" y="connsiteY1"/>
                  </a:cxn>
                  <a:cxn ang="0">
                    <a:pos x="connsiteX2" y="connsiteY2"/>
                  </a:cxn>
                </a:cxnLst>
                <a:rect l="l" t="t" r="r" b="b"/>
                <a:pathLst>
                  <a:path w="6814" h="11430">
                    <a:moveTo>
                      <a:pt x="1100" y="0"/>
                    </a:moveTo>
                    <a:cubicBezTo>
                      <a:pt x="8720" y="3810"/>
                      <a:pt x="8720" y="7620"/>
                      <a:pt x="1100" y="11430"/>
                    </a:cubicBezTo>
                    <a:cubicBezTo>
                      <a:pt x="-2710" y="7620"/>
                      <a:pt x="4910" y="3810"/>
                      <a:pt x="1100" y="0"/>
                    </a:cubicBezTo>
                    <a:close/>
                  </a:path>
                </a:pathLst>
              </a:custGeom>
              <a:solidFill>
                <a:srgbClr val="C9F5B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91" name="Freeform: Shape 2290">
                <a:extLst>
                  <a:ext uri="{FF2B5EF4-FFF2-40B4-BE49-F238E27FC236}">
                    <a16:creationId xmlns:a16="http://schemas.microsoft.com/office/drawing/2014/main" id="{E1FDA7F5-BC82-D126-F8C6-AB629D751B34}"/>
                  </a:ext>
                </a:extLst>
              </p:cNvPr>
              <p:cNvSpPr/>
              <p:nvPr/>
            </p:nvSpPr>
            <p:spPr>
              <a:xfrm>
                <a:off x="7852411" y="4373880"/>
                <a:ext cx="7619" cy="7619"/>
              </a:xfrm>
              <a:custGeom>
                <a:avLst/>
                <a:gdLst>
                  <a:gd name="connsiteX0" fmla="*/ 0 w 7619"/>
                  <a:gd name="connsiteY0" fmla="*/ 3810 h 7619"/>
                  <a:gd name="connsiteX1" fmla="*/ 3810 w 7619"/>
                  <a:gd name="connsiteY1" fmla="*/ 0 h 7619"/>
                  <a:gd name="connsiteX2" fmla="*/ 7620 w 7619"/>
                  <a:gd name="connsiteY2" fmla="*/ 3810 h 7619"/>
                  <a:gd name="connsiteX3" fmla="*/ 3810 w 7619"/>
                  <a:gd name="connsiteY3" fmla="*/ 7620 h 7619"/>
                  <a:gd name="connsiteX4" fmla="*/ 0 w 7619"/>
                  <a:gd name="connsiteY4" fmla="*/ 3810 h 7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9" h="7619">
                    <a:moveTo>
                      <a:pt x="0" y="3810"/>
                    </a:moveTo>
                    <a:cubicBezTo>
                      <a:pt x="0" y="0"/>
                      <a:pt x="0" y="0"/>
                      <a:pt x="3810" y="0"/>
                    </a:cubicBezTo>
                    <a:cubicBezTo>
                      <a:pt x="7620" y="0"/>
                      <a:pt x="7620" y="3810"/>
                      <a:pt x="7620" y="3810"/>
                    </a:cubicBezTo>
                    <a:cubicBezTo>
                      <a:pt x="7620" y="3810"/>
                      <a:pt x="7620" y="7620"/>
                      <a:pt x="3810" y="7620"/>
                    </a:cubicBezTo>
                    <a:cubicBezTo>
                      <a:pt x="0" y="7620"/>
                      <a:pt x="0" y="3810"/>
                      <a:pt x="0" y="3810"/>
                    </a:cubicBezTo>
                    <a:close/>
                  </a:path>
                </a:pathLst>
              </a:custGeom>
              <a:solidFill>
                <a:srgbClr val="D0F7C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92" name="Freeform: Shape 2291">
                <a:extLst>
                  <a:ext uri="{FF2B5EF4-FFF2-40B4-BE49-F238E27FC236}">
                    <a16:creationId xmlns:a16="http://schemas.microsoft.com/office/drawing/2014/main" id="{27342F54-8181-07D9-59AF-1F567A1D70AD}"/>
                  </a:ext>
                </a:extLst>
              </p:cNvPr>
              <p:cNvSpPr/>
              <p:nvPr/>
            </p:nvSpPr>
            <p:spPr>
              <a:xfrm>
                <a:off x="4381501" y="5330189"/>
                <a:ext cx="3809" cy="11430"/>
              </a:xfrm>
              <a:custGeom>
                <a:avLst/>
                <a:gdLst>
                  <a:gd name="connsiteX0" fmla="*/ 0 w 3809"/>
                  <a:gd name="connsiteY0" fmla="*/ 11430 h 11430"/>
                  <a:gd name="connsiteX1" fmla="*/ 3810 w 3809"/>
                  <a:gd name="connsiteY1" fmla="*/ 0 h 11430"/>
                  <a:gd name="connsiteX2" fmla="*/ 0 w 3809"/>
                  <a:gd name="connsiteY2" fmla="*/ 11430 h 11430"/>
                </a:gdLst>
                <a:ahLst/>
                <a:cxnLst>
                  <a:cxn ang="0">
                    <a:pos x="connsiteX0" y="connsiteY0"/>
                  </a:cxn>
                  <a:cxn ang="0">
                    <a:pos x="connsiteX1" y="connsiteY1"/>
                  </a:cxn>
                  <a:cxn ang="0">
                    <a:pos x="connsiteX2" y="connsiteY2"/>
                  </a:cxn>
                </a:cxnLst>
                <a:rect l="l" t="t" r="r" b="b"/>
                <a:pathLst>
                  <a:path w="3809" h="11430">
                    <a:moveTo>
                      <a:pt x="0" y="11430"/>
                    </a:moveTo>
                    <a:cubicBezTo>
                      <a:pt x="0" y="7620"/>
                      <a:pt x="0" y="3810"/>
                      <a:pt x="3810" y="0"/>
                    </a:cubicBezTo>
                    <a:cubicBezTo>
                      <a:pt x="3810" y="3810"/>
                      <a:pt x="3810" y="7620"/>
                      <a:pt x="0" y="11430"/>
                    </a:cubicBezTo>
                    <a:close/>
                  </a:path>
                </a:pathLst>
              </a:custGeom>
              <a:solidFill>
                <a:srgbClr val="A0EE8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93" name="Freeform: Shape 2292">
                <a:extLst>
                  <a:ext uri="{FF2B5EF4-FFF2-40B4-BE49-F238E27FC236}">
                    <a16:creationId xmlns:a16="http://schemas.microsoft.com/office/drawing/2014/main" id="{54911BDE-E41F-0DF7-8D7B-B12C453400CF}"/>
                  </a:ext>
                </a:extLst>
              </p:cNvPr>
              <p:cNvSpPr/>
              <p:nvPr/>
            </p:nvSpPr>
            <p:spPr>
              <a:xfrm>
                <a:off x="4533901" y="4838700"/>
                <a:ext cx="7619" cy="7619"/>
              </a:xfrm>
              <a:custGeom>
                <a:avLst/>
                <a:gdLst>
                  <a:gd name="connsiteX0" fmla="*/ 0 w 7619"/>
                  <a:gd name="connsiteY0" fmla="*/ 0 h 7619"/>
                  <a:gd name="connsiteX1" fmla="*/ 7620 w 7619"/>
                  <a:gd name="connsiteY1" fmla="*/ 3810 h 7619"/>
                  <a:gd name="connsiteX2" fmla="*/ 7620 w 7619"/>
                  <a:gd name="connsiteY2" fmla="*/ 7620 h 7619"/>
                  <a:gd name="connsiteX3" fmla="*/ 0 w 7619"/>
                  <a:gd name="connsiteY3" fmla="*/ 0 h 7619"/>
                  <a:gd name="connsiteX4" fmla="*/ 0 w 7619"/>
                  <a:gd name="connsiteY4" fmla="*/ 0 h 7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9" h="7619">
                    <a:moveTo>
                      <a:pt x="0" y="0"/>
                    </a:moveTo>
                    <a:cubicBezTo>
                      <a:pt x="3810" y="0"/>
                      <a:pt x="7620" y="0"/>
                      <a:pt x="7620" y="3810"/>
                    </a:cubicBezTo>
                    <a:cubicBezTo>
                      <a:pt x="7620" y="3810"/>
                      <a:pt x="7620" y="7620"/>
                      <a:pt x="7620" y="7620"/>
                    </a:cubicBezTo>
                    <a:cubicBezTo>
                      <a:pt x="3810" y="3810"/>
                      <a:pt x="0" y="3810"/>
                      <a:pt x="0" y="0"/>
                    </a:cubicBezTo>
                    <a:lnTo>
                      <a:pt x="0" y="0"/>
                    </a:lnTo>
                    <a:close/>
                  </a:path>
                </a:pathLst>
              </a:custGeom>
              <a:solidFill>
                <a:srgbClr val="92EC6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94" name="Freeform: Shape 2293">
                <a:extLst>
                  <a:ext uri="{FF2B5EF4-FFF2-40B4-BE49-F238E27FC236}">
                    <a16:creationId xmlns:a16="http://schemas.microsoft.com/office/drawing/2014/main" id="{5B9819D1-97BA-C0F6-95B9-20CC8F1F4510}"/>
                  </a:ext>
                </a:extLst>
              </p:cNvPr>
              <p:cNvSpPr/>
              <p:nvPr/>
            </p:nvSpPr>
            <p:spPr>
              <a:xfrm>
                <a:off x="6602731" y="5143500"/>
                <a:ext cx="11430" cy="7619"/>
              </a:xfrm>
              <a:custGeom>
                <a:avLst/>
                <a:gdLst>
                  <a:gd name="connsiteX0" fmla="*/ 0 w 11430"/>
                  <a:gd name="connsiteY0" fmla="*/ 3810 h 7619"/>
                  <a:gd name="connsiteX1" fmla="*/ 11430 w 11430"/>
                  <a:gd name="connsiteY1" fmla="*/ 0 h 7619"/>
                  <a:gd name="connsiteX2" fmla="*/ 7620 w 11430"/>
                  <a:gd name="connsiteY2" fmla="*/ 7620 h 7619"/>
                  <a:gd name="connsiteX3" fmla="*/ 0 w 11430"/>
                  <a:gd name="connsiteY3" fmla="*/ 3810 h 7619"/>
                </a:gdLst>
                <a:ahLst/>
                <a:cxnLst>
                  <a:cxn ang="0">
                    <a:pos x="connsiteX0" y="connsiteY0"/>
                  </a:cxn>
                  <a:cxn ang="0">
                    <a:pos x="connsiteX1" y="connsiteY1"/>
                  </a:cxn>
                  <a:cxn ang="0">
                    <a:pos x="connsiteX2" y="connsiteY2"/>
                  </a:cxn>
                  <a:cxn ang="0">
                    <a:pos x="connsiteX3" y="connsiteY3"/>
                  </a:cxn>
                </a:cxnLst>
                <a:rect l="l" t="t" r="r" b="b"/>
                <a:pathLst>
                  <a:path w="11430" h="7619">
                    <a:moveTo>
                      <a:pt x="0" y="3810"/>
                    </a:moveTo>
                    <a:cubicBezTo>
                      <a:pt x="3810" y="3810"/>
                      <a:pt x="7620" y="0"/>
                      <a:pt x="11430" y="0"/>
                    </a:cubicBezTo>
                    <a:cubicBezTo>
                      <a:pt x="11430" y="3810"/>
                      <a:pt x="11430" y="7620"/>
                      <a:pt x="7620" y="7620"/>
                    </a:cubicBezTo>
                    <a:cubicBezTo>
                      <a:pt x="3810" y="7620"/>
                      <a:pt x="0" y="3810"/>
                      <a:pt x="0" y="3810"/>
                    </a:cubicBezTo>
                    <a:close/>
                  </a:path>
                </a:pathLst>
              </a:custGeom>
              <a:solidFill>
                <a:srgbClr val="ABF09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95" name="Freeform: Shape 2294">
                <a:extLst>
                  <a:ext uri="{FF2B5EF4-FFF2-40B4-BE49-F238E27FC236}">
                    <a16:creationId xmlns:a16="http://schemas.microsoft.com/office/drawing/2014/main" id="{2B48E9A1-685F-4488-68A9-354D2E972AD1}"/>
                  </a:ext>
                </a:extLst>
              </p:cNvPr>
              <p:cNvSpPr/>
              <p:nvPr/>
            </p:nvSpPr>
            <p:spPr>
              <a:xfrm>
                <a:off x="5450616" y="5105400"/>
                <a:ext cx="9114" cy="7619"/>
              </a:xfrm>
              <a:custGeom>
                <a:avLst/>
                <a:gdLst>
                  <a:gd name="connsiteX0" fmla="*/ 9115 w 9114"/>
                  <a:gd name="connsiteY0" fmla="*/ 7620 h 7619"/>
                  <a:gd name="connsiteX1" fmla="*/ 1495 w 9114"/>
                  <a:gd name="connsiteY1" fmla="*/ 0 h 7619"/>
                  <a:gd name="connsiteX2" fmla="*/ 9115 w 9114"/>
                  <a:gd name="connsiteY2" fmla="*/ 7620 h 7619"/>
                </a:gdLst>
                <a:ahLst/>
                <a:cxnLst>
                  <a:cxn ang="0">
                    <a:pos x="connsiteX0" y="connsiteY0"/>
                  </a:cxn>
                  <a:cxn ang="0">
                    <a:pos x="connsiteX1" y="connsiteY1"/>
                  </a:cxn>
                  <a:cxn ang="0">
                    <a:pos x="connsiteX2" y="connsiteY2"/>
                  </a:cxn>
                </a:cxnLst>
                <a:rect l="l" t="t" r="r" b="b"/>
                <a:pathLst>
                  <a:path w="9114" h="7619">
                    <a:moveTo>
                      <a:pt x="9115" y="7620"/>
                    </a:moveTo>
                    <a:cubicBezTo>
                      <a:pt x="1495" y="7620"/>
                      <a:pt x="-2315" y="3810"/>
                      <a:pt x="1495" y="0"/>
                    </a:cubicBezTo>
                    <a:cubicBezTo>
                      <a:pt x="5304" y="0"/>
                      <a:pt x="9115" y="3810"/>
                      <a:pt x="9115" y="7620"/>
                    </a:cubicBezTo>
                    <a:close/>
                  </a:path>
                </a:pathLst>
              </a:custGeom>
              <a:solidFill>
                <a:srgbClr val="CAF6B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96" name="Freeform: Shape 2295">
                <a:extLst>
                  <a:ext uri="{FF2B5EF4-FFF2-40B4-BE49-F238E27FC236}">
                    <a16:creationId xmlns:a16="http://schemas.microsoft.com/office/drawing/2014/main" id="{51F54F63-06BA-3FE6-8FF9-AC79CF0FAEC1}"/>
                  </a:ext>
                </a:extLst>
              </p:cNvPr>
              <p:cNvSpPr/>
              <p:nvPr/>
            </p:nvSpPr>
            <p:spPr>
              <a:xfrm>
                <a:off x="8455698" y="4594859"/>
                <a:ext cx="6312" cy="11430"/>
              </a:xfrm>
              <a:custGeom>
                <a:avLst/>
                <a:gdLst>
                  <a:gd name="connsiteX0" fmla="*/ 6313 w 6312"/>
                  <a:gd name="connsiteY0" fmla="*/ 0 h 11430"/>
                  <a:gd name="connsiteX1" fmla="*/ 2503 w 6312"/>
                  <a:gd name="connsiteY1" fmla="*/ 11430 h 11430"/>
                  <a:gd name="connsiteX2" fmla="*/ 6313 w 6312"/>
                  <a:gd name="connsiteY2" fmla="*/ 0 h 11430"/>
                </a:gdLst>
                <a:ahLst/>
                <a:cxnLst>
                  <a:cxn ang="0">
                    <a:pos x="connsiteX0" y="connsiteY0"/>
                  </a:cxn>
                  <a:cxn ang="0">
                    <a:pos x="connsiteX1" y="connsiteY1"/>
                  </a:cxn>
                  <a:cxn ang="0">
                    <a:pos x="connsiteX2" y="connsiteY2"/>
                  </a:cxn>
                </a:cxnLst>
                <a:rect l="l" t="t" r="r" b="b"/>
                <a:pathLst>
                  <a:path w="6312" h="11430">
                    <a:moveTo>
                      <a:pt x="6313" y="0"/>
                    </a:moveTo>
                    <a:cubicBezTo>
                      <a:pt x="6313" y="3810"/>
                      <a:pt x="6313" y="7620"/>
                      <a:pt x="2503" y="11430"/>
                    </a:cubicBezTo>
                    <a:cubicBezTo>
                      <a:pt x="-1307" y="7620"/>
                      <a:pt x="-1307" y="3810"/>
                      <a:pt x="6313" y="0"/>
                    </a:cubicBezTo>
                    <a:close/>
                  </a:path>
                </a:pathLst>
              </a:custGeom>
              <a:solidFill>
                <a:srgbClr val="BEF4A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97" name="Freeform: Shape 2296">
                <a:extLst>
                  <a:ext uri="{FF2B5EF4-FFF2-40B4-BE49-F238E27FC236}">
                    <a16:creationId xmlns:a16="http://schemas.microsoft.com/office/drawing/2014/main" id="{BD7037E1-52FE-EF1B-F109-1B9BF47C05F7}"/>
                  </a:ext>
                </a:extLst>
              </p:cNvPr>
              <p:cNvSpPr/>
              <p:nvPr/>
            </p:nvSpPr>
            <p:spPr>
              <a:xfrm>
                <a:off x="5970270" y="4876800"/>
                <a:ext cx="7619" cy="7619"/>
              </a:xfrm>
              <a:custGeom>
                <a:avLst/>
                <a:gdLst>
                  <a:gd name="connsiteX0" fmla="*/ 3810 w 7619"/>
                  <a:gd name="connsiteY0" fmla="*/ 0 h 7619"/>
                  <a:gd name="connsiteX1" fmla="*/ 7620 w 7619"/>
                  <a:gd name="connsiteY1" fmla="*/ 7620 h 7619"/>
                  <a:gd name="connsiteX2" fmla="*/ 0 w 7619"/>
                  <a:gd name="connsiteY2" fmla="*/ 3810 h 7619"/>
                  <a:gd name="connsiteX3" fmla="*/ 3810 w 7619"/>
                  <a:gd name="connsiteY3" fmla="*/ 0 h 7619"/>
                </a:gdLst>
                <a:ahLst/>
                <a:cxnLst>
                  <a:cxn ang="0">
                    <a:pos x="connsiteX0" y="connsiteY0"/>
                  </a:cxn>
                  <a:cxn ang="0">
                    <a:pos x="connsiteX1" y="connsiteY1"/>
                  </a:cxn>
                  <a:cxn ang="0">
                    <a:pos x="connsiteX2" y="connsiteY2"/>
                  </a:cxn>
                  <a:cxn ang="0">
                    <a:pos x="connsiteX3" y="connsiteY3"/>
                  </a:cxn>
                </a:cxnLst>
                <a:rect l="l" t="t" r="r" b="b"/>
                <a:pathLst>
                  <a:path w="7619" h="7619">
                    <a:moveTo>
                      <a:pt x="3810" y="0"/>
                    </a:moveTo>
                    <a:cubicBezTo>
                      <a:pt x="7620" y="3810"/>
                      <a:pt x="7620" y="3810"/>
                      <a:pt x="7620" y="7620"/>
                    </a:cubicBezTo>
                    <a:cubicBezTo>
                      <a:pt x="3810" y="7620"/>
                      <a:pt x="0" y="7620"/>
                      <a:pt x="0" y="3810"/>
                    </a:cubicBezTo>
                    <a:cubicBezTo>
                      <a:pt x="3810" y="0"/>
                      <a:pt x="3810" y="0"/>
                      <a:pt x="3810" y="0"/>
                    </a:cubicBezTo>
                    <a:close/>
                  </a:path>
                </a:pathLst>
              </a:custGeom>
              <a:solidFill>
                <a:srgbClr val="CDF6B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298" name="Freeform: Shape 2297">
                <a:extLst>
                  <a:ext uri="{FF2B5EF4-FFF2-40B4-BE49-F238E27FC236}">
                    <a16:creationId xmlns:a16="http://schemas.microsoft.com/office/drawing/2014/main" id="{8545BB0F-9533-9468-B4F9-1AC92F86CEE0}"/>
                  </a:ext>
                </a:extLst>
              </p:cNvPr>
              <p:cNvSpPr/>
              <p:nvPr/>
            </p:nvSpPr>
            <p:spPr>
              <a:xfrm>
                <a:off x="7044690" y="4377690"/>
                <a:ext cx="15240" cy="4399"/>
              </a:xfrm>
              <a:custGeom>
                <a:avLst/>
                <a:gdLst>
                  <a:gd name="connsiteX0" fmla="*/ 15240 w 15240"/>
                  <a:gd name="connsiteY0" fmla="*/ 0 h 4399"/>
                  <a:gd name="connsiteX1" fmla="*/ 0 w 15240"/>
                  <a:gd name="connsiteY1" fmla="*/ 0 h 4399"/>
                  <a:gd name="connsiteX2" fmla="*/ 15240 w 15240"/>
                  <a:gd name="connsiteY2" fmla="*/ 0 h 4399"/>
                </a:gdLst>
                <a:ahLst/>
                <a:cxnLst>
                  <a:cxn ang="0">
                    <a:pos x="connsiteX0" y="connsiteY0"/>
                  </a:cxn>
                  <a:cxn ang="0">
                    <a:pos x="connsiteX1" y="connsiteY1"/>
                  </a:cxn>
                  <a:cxn ang="0">
                    <a:pos x="connsiteX2" y="connsiteY2"/>
                  </a:cxn>
                </a:cxnLst>
                <a:rect l="l" t="t" r="r" b="b"/>
                <a:pathLst>
                  <a:path w="15240" h="4399">
                    <a:moveTo>
                      <a:pt x="15240" y="0"/>
                    </a:moveTo>
                    <a:cubicBezTo>
                      <a:pt x="11430" y="7620"/>
                      <a:pt x="3810" y="3810"/>
                      <a:pt x="0" y="0"/>
                    </a:cubicBezTo>
                    <a:cubicBezTo>
                      <a:pt x="3810" y="0"/>
                      <a:pt x="7620" y="0"/>
                      <a:pt x="15240" y="0"/>
                    </a:cubicBezTo>
                    <a:close/>
                  </a:path>
                </a:pathLst>
              </a:custGeom>
              <a:solidFill>
                <a:srgbClr val="D9F8C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grpSp>
          <p:nvGrpSpPr>
            <p:cNvPr id="2299" name="Graphic 2">
              <a:extLst>
                <a:ext uri="{FF2B5EF4-FFF2-40B4-BE49-F238E27FC236}">
                  <a16:creationId xmlns:a16="http://schemas.microsoft.com/office/drawing/2014/main" id="{1F25CD88-2AB4-BC37-E90A-9FD735412513}"/>
                </a:ext>
              </a:extLst>
            </p:cNvPr>
            <p:cNvGrpSpPr/>
            <p:nvPr/>
          </p:nvGrpSpPr>
          <p:grpSpPr>
            <a:xfrm>
              <a:off x="7241232" y="529589"/>
              <a:ext cx="4908857" cy="4872990"/>
              <a:chOff x="7241232" y="529589"/>
              <a:chExt cx="4908857" cy="4872990"/>
            </a:xfrm>
          </p:grpSpPr>
          <p:sp>
            <p:nvSpPr>
              <p:cNvPr id="2300" name="Freeform: Shape 2299">
                <a:extLst>
                  <a:ext uri="{FF2B5EF4-FFF2-40B4-BE49-F238E27FC236}">
                    <a16:creationId xmlns:a16="http://schemas.microsoft.com/office/drawing/2014/main" id="{F4C1B665-91CA-9B4C-69FE-CAB93C4C321D}"/>
                  </a:ext>
                </a:extLst>
              </p:cNvPr>
              <p:cNvSpPr/>
              <p:nvPr/>
            </p:nvSpPr>
            <p:spPr>
              <a:xfrm>
                <a:off x="10949940" y="571500"/>
                <a:ext cx="16734" cy="15239"/>
              </a:xfrm>
              <a:custGeom>
                <a:avLst/>
                <a:gdLst>
                  <a:gd name="connsiteX0" fmla="*/ 15240 w 16734"/>
                  <a:gd name="connsiteY0" fmla="*/ 0 h 15239"/>
                  <a:gd name="connsiteX1" fmla="*/ 7620 w 16734"/>
                  <a:gd name="connsiteY1" fmla="*/ 15240 h 15239"/>
                  <a:gd name="connsiteX2" fmla="*/ 0 w 16734"/>
                  <a:gd name="connsiteY2" fmla="*/ 7620 h 15239"/>
                  <a:gd name="connsiteX3" fmla="*/ 15240 w 16734"/>
                  <a:gd name="connsiteY3" fmla="*/ 0 h 15239"/>
                </a:gdLst>
                <a:ahLst/>
                <a:cxnLst>
                  <a:cxn ang="0">
                    <a:pos x="connsiteX0" y="connsiteY0"/>
                  </a:cxn>
                  <a:cxn ang="0">
                    <a:pos x="connsiteX1" y="connsiteY1"/>
                  </a:cxn>
                  <a:cxn ang="0">
                    <a:pos x="connsiteX2" y="connsiteY2"/>
                  </a:cxn>
                  <a:cxn ang="0">
                    <a:pos x="connsiteX3" y="connsiteY3"/>
                  </a:cxn>
                </a:cxnLst>
                <a:rect l="l" t="t" r="r" b="b"/>
                <a:pathLst>
                  <a:path w="16734" h="15239">
                    <a:moveTo>
                      <a:pt x="15240" y="0"/>
                    </a:moveTo>
                    <a:cubicBezTo>
                      <a:pt x="19050" y="7620"/>
                      <a:pt x="15240" y="11430"/>
                      <a:pt x="7620" y="15240"/>
                    </a:cubicBezTo>
                    <a:cubicBezTo>
                      <a:pt x="0" y="15240"/>
                      <a:pt x="0" y="11430"/>
                      <a:pt x="0" y="7620"/>
                    </a:cubicBezTo>
                    <a:cubicBezTo>
                      <a:pt x="3810" y="3810"/>
                      <a:pt x="11431" y="3810"/>
                      <a:pt x="15240" y="0"/>
                    </a:cubicBezTo>
                    <a:close/>
                  </a:path>
                </a:pathLst>
              </a:custGeom>
              <a:solidFill>
                <a:srgbClr val="9FD8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01" name="Freeform: Shape 2300">
                <a:extLst>
                  <a:ext uri="{FF2B5EF4-FFF2-40B4-BE49-F238E27FC236}">
                    <a16:creationId xmlns:a16="http://schemas.microsoft.com/office/drawing/2014/main" id="{9432E5E2-902C-1C98-6437-2382874D8843}"/>
                  </a:ext>
                </a:extLst>
              </p:cNvPr>
              <p:cNvSpPr/>
              <p:nvPr/>
            </p:nvSpPr>
            <p:spPr>
              <a:xfrm>
                <a:off x="7783831" y="5387339"/>
                <a:ext cx="15239" cy="15240"/>
              </a:xfrm>
              <a:custGeom>
                <a:avLst/>
                <a:gdLst>
                  <a:gd name="connsiteX0" fmla="*/ 0 w 15239"/>
                  <a:gd name="connsiteY0" fmla="*/ 15240 h 15240"/>
                  <a:gd name="connsiteX1" fmla="*/ 7620 w 15239"/>
                  <a:gd name="connsiteY1" fmla="*/ 0 h 15240"/>
                  <a:gd name="connsiteX2" fmla="*/ 15240 w 15239"/>
                  <a:gd name="connsiteY2" fmla="*/ 7620 h 15240"/>
                  <a:gd name="connsiteX3" fmla="*/ 0 w 15239"/>
                  <a:gd name="connsiteY3" fmla="*/ 15240 h 15240"/>
                </a:gdLst>
                <a:ahLst/>
                <a:cxnLst>
                  <a:cxn ang="0">
                    <a:pos x="connsiteX0" y="connsiteY0"/>
                  </a:cxn>
                  <a:cxn ang="0">
                    <a:pos x="connsiteX1" y="connsiteY1"/>
                  </a:cxn>
                  <a:cxn ang="0">
                    <a:pos x="connsiteX2" y="connsiteY2"/>
                  </a:cxn>
                  <a:cxn ang="0">
                    <a:pos x="connsiteX3" y="connsiteY3"/>
                  </a:cxn>
                </a:cxnLst>
                <a:rect l="l" t="t" r="r" b="b"/>
                <a:pathLst>
                  <a:path w="15239" h="15240">
                    <a:moveTo>
                      <a:pt x="0" y="15240"/>
                    </a:moveTo>
                    <a:cubicBezTo>
                      <a:pt x="0" y="7620"/>
                      <a:pt x="0" y="3810"/>
                      <a:pt x="7620" y="0"/>
                    </a:cubicBezTo>
                    <a:cubicBezTo>
                      <a:pt x="11430" y="0"/>
                      <a:pt x="15240" y="3810"/>
                      <a:pt x="15240" y="7620"/>
                    </a:cubicBezTo>
                    <a:cubicBezTo>
                      <a:pt x="11430" y="11430"/>
                      <a:pt x="7620" y="15240"/>
                      <a:pt x="0" y="15240"/>
                    </a:cubicBezTo>
                    <a:close/>
                  </a:path>
                </a:pathLst>
              </a:custGeom>
              <a:solidFill>
                <a:srgbClr val="94D3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02" name="Freeform: Shape 2301">
                <a:extLst>
                  <a:ext uri="{FF2B5EF4-FFF2-40B4-BE49-F238E27FC236}">
                    <a16:creationId xmlns:a16="http://schemas.microsoft.com/office/drawing/2014/main" id="{95D06C83-2018-5958-D46C-4C69D20A93FD}"/>
                  </a:ext>
                </a:extLst>
              </p:cNvPr>
              <p:cNvSpPr/>
              <p:nvPr/>
            </p:nvSpPr>
            <p:spPr>
              <a:xfrm>
                <a:off x="8516727" y="3625625"/>
                <a:ext cx="282256" cy="252954"/>
              </a:xfrm>
              <a:custGeom>
                <a:avLst/>
                <a:gdLst>
                  <a:gd name="connsiteX0" fmla="*/ 250084 w 282256"/>
                  <a:gd name="connsiteY0" fmla="*/ 119605 h 252954"/>
                  <a:gd name="connsiteX1" fmla="*/ 257703 w 282256"/>
                  <a:gd name="connsiteY1" fmla="*/ 138655 h 252954"/>
                  <a:gd name="connsiteX2" fmla="*/ 253893 w 282256"/>
                  <a:gd name="connsiteY2" fmla="*/ 176755 h 252954"/>
                  <a:gd name="connsiteX3" fmla="*/ 250084 w 282256"/>
                  <a:gd name="connsiteY3" fmla="*/ 184375 h 252954"/>
                  <a:gd name="connsiteX4" fmla="*/ 238653 w 282256"/>
                  <a:gd name="connsiteY4" fmla="*/ 203425 h 252954"/>
                  <a:gd name="connsiteX5" fmla="*/ 238653 w 282256"/>
                  <a:gd name="connsiteY5" fmla="*/ 214855 h 252954"/>
                  <a:gd name="connsiteX6" fmla="*/ 234843 w 282256"/>
                  <a:gd name="connsiteY6" fmla="*/ 214855 h 252954"/>
                  <a:gd name="connsiteX7" fmla="*/ 223413 w 282256"/>
                  <a:gd name="connsiteY7" fmla="*/ 214855 h 252954"/>
                  <a:gd name="connsiteX8" fmla="*/ 231034 w 282256"/>
                  <a:gd name="connsiteY8" fmla="*/ 226285 h 252954"/>
                  <a:gd name="connsiteX9" fmla="*/ 250084 w 282256"/>
                  <a:gd name="connsiteY9" fmla="*/ 252955 h 252954"/>
                  <a:gd name="connsiteX10" fmla="*/ 219603 w 282256"/>
                  <a:gd name="connsiteY10" fmla="*/ 241525 h 252954"/>
                  <a:gd name="connsiteX11" fmla="*/ 215793 w 282256"/>
                  <a:gd name="connsiteY11" fmla="*/ 222475 h 252954"/>
                  <a:gd name="connsiteX12" fmla="*/ 204363 w 282256"/>
                  <a:gd name="connsiteY12" fmla="*/ 211045 h 252954"/>
                  <a:gd name="connsiteX13" fmla="*/ 177693 w 282256"/>
                  <a:gd name="connsiteY13" fmla="*/ 214855 h 252954"/>
                  <a:gd name="connsiteX14" fmla="*/ 139593 w 282256"/>
                  <a:gd name="connsiteY14" fmla="*/ 207235 h 252954"/>
                  <a:gd name="connsiteX15" fmla="*/ 135784 w 282256"/>
                  <a:gd name="connsiteY15" fmla="*/ 203425 h 252954"/>
                  <a:gd name="connsiteX16" fmla="*/ 124353 w 282256"/>
                  <a:gd name="connsiteY16" fmla="*/ 176755 h 252954"/>
                  <a:gd name="connsiteX17" fmla="*/ 97684 w 282256"/>
                  <a:gd name="connsiteY17" fmla="*/ 184375 h 252954"/>
                  <a:gd name="connsiteX18" fmla="*/ 90063 w 282256"/>
                  <a:gd name="connsiteY18" fmla="*/ 191995 h 252954"/>
                  <a:gd name="connsiteX19" fmla="*/ 63393 w 282256"/>
                  <a:gd name="connsiteY19" fmla="*/ 180565 h 252954"/>
                  <a:gd name="connsiteX20" fmla="*/ 71013 w 282256"/>
                  <a:gd name="connsiteY20" fmla="*/ 157705 h 252954"/>
                  <a:gd name="connsiteX21" fmla="*/ 78634 w 282256"/>
                  <a:gd name="connsiteY21" fmla="*/ 146275 h 252954"/>
                  <a:gd name="connsiteX22" fmla="*/ 55773 w 282256"/>
                  <a:gd name="connsiteY22" fmla="*/ 146275 h 252954"/>
                  <a:gd name="connsiteX23" fmla="*/ 44343 w 282256"/>
                  <a:gd name="connsiteY23" fmla="*/ 134845 h 252954"/>
                  <a:gd name="connsiteX24" fmla="*/ 51963 w 282256"/>
                  <a:gd name="connsiteY24" fmla="*/ 123415 h 252954"/>
                  <a:gd name="connsiteX25" fmla="*/ 59584 w 282256"/>
                  <a:gd name="connsiteY25" fmla="*/ 108175 h 252954"/>
                  <a:gd name="connsiteX26" fmla="*/ 59584 w 282256"/>
                  <a:gd name="connsiteY26" fmla="*/ 92935 h 252954"/>
                  <a:gd name="connsiteX27" fmla="*/ 51963 w 282256"/>
                  <a:gd name="connsiteY27" fmla="*/ 73885 h 252954"/>
                  <a:gd name="connsiteX28" fmla="*/ 44343 w 282256"/>
                  <a:gd name="connsiteY28" fmla="*/ 100555 h 252954"/>
                  <a:gd name="connsiteX29" fmla="*/ 17673 w 282256"/>
                  <a:gd name="connsiteY29" fmla="*/ 111985 h 252954"/>
                  <a:gd name="connsiteX30" fmla="*/ 13863 w 282256"/>
                  <a:gd name="connsiteY30" fmla="*/ 108175 h 252954"/>
                  <a:gd name="connsiteX31" fmla="*/ 6243 w 282256"/>
                  <a:gd name="connsiteY31" fmla="*/ 85315 h 252954"/>
                  <a:gd name="connsiteX32" fmla="*/ 6243 w 282256"/>
                  <a:gd name="connsiteY32" fmla="*/ 62455 h 252954"/>
                  <a:gd name="connsiteX33" fmla="*/ 2434 w 282256"/>
                  <a:gd name="connsiteY33" fmla="*/ 47215 h 252954"/>
                  <a:gd name="connsiteX34" fmla="*/ 13863 w 282256"/>
                  <a:gd name="connsiteY34" fmla="*/ 35785 h 252954"/>
                  <a:gd name="connsiteX35" fmla="*/ 36723 w 282256"/>
                  <a:gd name="connsiteY35" fmla="*/ 28165 h 252954"/>
                  <a:gd name="connsiteX36" fmla="*/ 48153 w 282256"/>
                  <a:gd name="connsiteY36" fmla="*/ 24355 h 252954"/>
                  <a:gd name="connsiteX37" fmla="*/ 51963 w 282256"/>
                  <a:gd name="connsiteY37" fmla="*/ 35785 h 252954"/>
                  <a:gd name="connsiteX38" fmla="*/ 44343 w 282256"/>
                  <a:gd name="connsiteY38" fmla="*/ 43405 h 252954"/>
                  <a:gd name="connsiteX39" fmla="*/ 32913 w 282256"/>
                  <a:gd name="connsiteY39" fmla="*/ 58645 h 252954"/>
                  <a:gd name="connsiteX40" fmla="*/ 40534 w 282256"/>
                  <a:gd name="connsiteY40" fmla="*/ 70075 h 252954"/>
                  <a:gd name="connsiteX41" fmla="*/ 48153 w 282256"/>
                  <a:gd name="connsiteY41" fmla="*/ 62455 h 252954"/>
                  <a:gd name="connsiteX42" fmla="*/ 71013 w 282256"/>
                  <a:gd name="connsiteY42" fmla="*/ 31975 h 252954"/>
                  <a:gd name="connsiteX43" fmla="*/ 97684 w 282256"/>
                  <a:gd name="connsiteY43" fmla="*/ 39595 h 252954"/>
                  <a:gd name="connsiteX44" fmla="*/ 93873 w 282256"/>
                  <a:gd name="connsiteY44" fmla="*/ 66265 h 252954"/>
                  <a:gd name="connsiteX45" fmla="*/ 78634 w 282256"/>
                  <a:gd name="connsiteY45" fmla="*/ 85315 h 252954"/>
                  <a:gd name="connsiteX46" fmla="*/ 90063 w 282256"/>
                  <a:gd name="connsiteY46" fmla="*/ 115795 h 252954"/>
                  <a:gd name="connsiteX47" fmla="*/ 109113 w 282256"/>
                  <a:gd name="connsiteY47" fmla="*/ 134845 h 252954"/>
                  <a:gd name="connsiteX48" fmla="*/ 120543 w 282256"/>
                  <a:gd name="connsiteY48" fmla="*/ 150085 h 252954"/>
                  <a:gd name="connsiteX49" fmla="*/ 131973 w 282256"/>
                  <a:gd name="connsiteY49" fmla="*/ 157705 h 252954"/>
                  <a:gd name="connsiteX50" fmla="*/ 166263 w 282256"/>
                  <a:gd name="connsiteY50" fmla="*/ 161515 h 252954"/>
                  <a:gd name="connsiteX51" fmla="*/ 181503 w 282256"/>
                  <a:gd name="connsiteY51" fmla="*/ 176755 h 252954"/>
                  <a:gd name="connsiteX52" fmla="*/ 200553 w 282256"/>
                  <a:gd name="connsiteY52" fmla="*/ 191995 h 252954"/>
                  <a:gd name="connsiteX53" fmla="*/ 208173 w 282256"/>
                  <a:gd name="connsiteY53" fmla="*/ 184375 h 252954"/>
                  <a:gd name="connsiteX54" fmla="*/ 211984 w 282256"/>
                  <a:gd name="connsiteY54" fmla="*/ 180565 h 252954"/>
                  <a:gd name="connsiteX55" fmla="*/ 231034 w 282256"/>
                  <a:gd name="connsiteY55" fmla="*/ 157705 h 252954"/>
                  <a:gd name="connsiteX56" fmla="*/ 242463 w 282256"/>
                  <a:gd name="connsiteY56" fmla="*/ 150085 h 252954"/>
                  <a:gd name="connsiteX57" fmla="*/ 261513 w 282256"/>
                  <a:gd name="connsiteY57" fmla="*/ 153895 h 252954"/>
                  <a:gd name="connsiteX58" fmla="*/ 238653 w 282256"/>
                  <a:gd name="connsiteY58" fmla="*/ 142465 h 252954"/>
                  <a:gd name="connsiteX59" fmla="*/ 231034 w 282256"/>
                  <a:gd name="connsiteY59" fmla="*/ 142465 h 252954"/>
                  <a:gd name="connsiteX60" fmla="*/ 234843 w 282256"/>
                  <a:gd name="connsiteY60" fmla="*/ 134845 h 252954"/>
                  <a:gd name="connsiteX61" fmla="*/ 238653 w 282256"/>
                  <a:gd name="connsiteY61" fmla="*/ 127225 h 252954"/>
                  <a:gd name="connsiteX62" fmla="*/ 227223 w 282256"/>
                  <a:gd name="connsiteY62" fmla="*/ 127225 h 252954"/>
                  <a:gd name="connsiteX63" fmla="*/ 219603 w 282256"/>
                  <a:gd name="connsiteY63" fmla="*/ 138655 h 252954"/>
                  <a:gd name="connsiteX64" fmla="*/ 211984 w 282256"/>
                  <a:gd name="connsiteY64" fmla="*/ 146275 h 252954"/>
                  <a:gd name="connsiteX65" fmla="*/ 204363 w 282256"/>
                  <a:gd name="connsiteY65" fmla="*/ 138655 h 252954"/>
                  <a:gd name="connsiteX66" fmla="*/ 196743 w 282256"/>
                  <a:gd name="connsiteY66" fmla="*/ 127225 h 252954"/>
                  <a:gd name="connsiteX67" fmla="*/ 192934 w 282256"/>
                  <a:gd name="connsiteY67" fmla="*/ 123415 h 252954"/>
                  <a:gd name="connsiteX68" fmla="*/ 147213 w 282256"/>
                  <a:gd name="connsiteY68" fmla="*/ 111985 h 252954"/>
                  <a:gd name="connsiteX69" fmla="*/ 143403 w 282256"/>
                  <a:gd name="connsiteY69" fmla="*/ 111985 h 252954"/>
                  <a:gd name="connsiteX70" fmla="*/ 128163 w 282256"/>
                  <a:gd name="connsiteY70" fmla="*/ 89125 h 252954"/>
                  <a:gd name="connsiteX71" fmla="*/ 135784 w 282256"/>
                  <a:gd name="connsiteY71" fmla="*/ 73885 h 252954"/>
                  <a:gd name="connsiteX72" fmla="*/ 143403 w 282256"/>
                  <a:gd name="connsiteY72" fmla="*/ 66265 h 252954"/>
                  <a:gd name="connsiteX73" fmla="*/ 170073 w 282256"/>
                  <a:gd name="connsiteY73" fmla="*/ 47215 h 252954"/>
                  <a:gd name="connsiteX74" fmla="*/ 177693 w 282256"/>
                  <a:gd name="connsiteY74" fmla="*/ 31975 h 252954"/>
                  <a:gd name="connsiteX75" fmla="*/ 170073 w 282256"/>
                  <a:gd name="connsiteY75" fmla="*/ 66265 h 252954"/>
                  <a:gd name="connsiteX76" fmla="*/ 196743 w 282256"/>
                  <a:gd name="connsiteY76" fmla="*/ 85315 h 252954"/>
                  <a:gd name="connsiteX77" fmla="*/ 204363 w 282256"/>
                  <a:gd name="connsiteY77" fmla="*/ 77695 h 252954"/>
                  <a:gd name="connsiteX78" fmla="*/ 200553 w 282256"/>
                  <a:gd name="connsiteY78" fmla="*/ 58645 h 252954"/>
                  <a:gd name="connsiteX79" fmla="*/ 196743 w 282256"/>
                  <a:gd name="connsiteY79" fmla="*/ 47215 h 252954"/>
                  <a:gd name="connsiteX80" fmla="*/ 208173 w 282256"/>
                  <a:gd name="connsiteY80" fmla="*/ 20545 h 252954"/>
                  <a:gd name="connsiteX81" fmla="*/ 211984 w 282256"/>
                  <a:gd name="connsiteY81" fmla="*/ 9115 h 252954"/>
                  <a:gd name="connsiteX82" fmla="*/ 265323 w 282256"/>
                  <a:gd name="connsiteY82" fmla="*/ 1495 h 252954"/>
                  <a:gd name="connsiteX83" fmla="*/ 250084 w 282256"/>
                  <a:gd name="connsiteY83" fmla="*/ 16735 h 252954"/>
                  <a:gd name="connsiteX84" fmla="*/ 269134 w 282256"/>
                  <a:gd name="connsiteY84" fmla="*/ 35785 h 252954"/>
                  <a:gd name="connsiteX85" fmla="*/ 276753 w 282256"/>
                  <a:gd name="connsiteY85" fmla="*/ 35785 h 252954"/>
                  <a:gd name="connsiteX86" fmla="*/ 280563 w 282256"/>
                  <a:gd name="connsiteY86" fmla="*/ 47215 h 252954"/>
                  <a:gd name="connsiteX87" fmla="*/ 280563 w 282256"/>
                  <a:gd name="connsiteY87" fmla="*/ 54835 h 252954"/>
                  <a:gd name="connsiteX88" fmla="*/ 280563 w 282256"/>
                  <a:gd name="connsiteY88" fmla="*/ 66265 h 252954"/>
                  <a:gd name="connsiteX89" fmla="*/ 269134 w 282256"/>
                  <a:gd name="connsiteY89" fmla="*/ 62455 h 252954"/>
                  <a:gd name="connsiteX90" fmla="*/ 250084 w 282256"/>
                  <a:gd name="connsiteY90" fmla="*/ 66265 h 252954"/>
                  <a:gd name="connsiteX91" fmla="*/ 250084 w 282256"/>
                  <a:gd name="connsiteY91" fmla="*/ 96745 h 252954"/>
                  <a:gd name="connsiteX92" fmla="*/ 250084 w 282256"/>
                  <a:gd name="connsiteY92" fmla="*/ 119605 h 252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82256" h="252954">
                    <a:moveTo>
                      <a:pt x="250084" y="119605"/>
                    </a:moveTo>
                    <a:cubicBezTo>
                      <a:pt x="242463" y="127225"/>
                      <a:pt x="253893" y="131035"/>
                      <a:pt x="257703" y="138655"/>
                    </a:cubicBezTo>
                    <a:cubicBezTo>
                      <a:pt x="269134" y="157705"/>
                      <a:pt x="269134" y="157705"/>
                      <a:pt x="253893" y="176755"/>
                    </a:cubicBezTo>
                    <a:cubicBezTo>
                      <a:pt x="253893" y="180565"/>
                      <a:pt x="250084" y="180565"/>
                      <a:pt x="250084" y="184375"/>
                    </a:cubicBezTo>
                    <a:cubicBezTo>
                      <a:pt x="250084" y="191995"/>
                      <a:pt x="250084" y="199615"/>
                      <a:pt x="238653" y="203425"/>
                    </a:cubicBezTo>
                    <a:cubicBezTo>
                      <a:pt x="234843" y="207235"/>
                      <a:pt x="242463" y="211045"/>
                      <a:pt x="238653" y="214855"/>
                    </a:cubicBezTo>
                    <a:cubicBezTo>
                      <a:pt x="238653" y="214855"/>
                      <a:pt x="234843" y="214855"/>
                      <a:pt x="234843" y="214855"/>
                    </a:cubicBezTo>
                    <a:cubicBezTo>
                      <a:pt x="231034" y="214855"/>
                      <a:pt x="223413" y="207235"/>
                      <a:pt x="223413" y="214855"/>
                    </a:cubicBezTo>
                    <a:cubicBezTo>
                      <a:pt x="219603" y="218665"/>
                      <a:pt x="227223" y="222475"/>
                      <a:pt x="231034" y="226285"/>
                    </a:cubicBezTo>
                    <a:cubicBezTo>
                      <a:pt x="238653" y="233905"/>
                      <a:pt x="242463" y="233905"/>
                      <a:pt x="250084" y="252955"/>
                    </a:cubicBezTo>
                    <a:cubicBezTo>
                      <a:pt x="238653" y="249145"/>
                      <a:pt x="227223" y="252955"/>
                      <a:pt x="219603" y="241525"/>
                    </a:cubicBezTo>
                    <a:cubicBezTo>
                      <a:pt x="215793" y="233905"/>
                      <a:pt x="215793" y="230095"/>
                      <a:pt x="215793" y="222475"/>
                    </a:cubicBezTo>
                    <a:cubicBezTo>
                      <a:pt x="215793" y="214855"/>
                      <a:pt x="204363" y="211045"/>
                      <a:pt x="204363" y="211045"/>
                    </a:cubicBezTo>
                    <a:cubicBezTo>
                      <a:pt x="196743" y="218665"/>
                      <a:pt x="185313" y="211045"/>
                      <a:pt x="177693" y="214855"/>
                    </a:cubicBezTo>
                    <a:cubicBezTo>
                      <a:pt x="166263" y="218665"/>
                      <a:pt x="151023" y="218665"/>
                      <a:pt x="139593" y="207235"/>
                    </a:cubicBezTo>
                    <a:cubicBezTo>
                      <a:pt x="139593" y="207235"/>
                      <a:pt x="135784" y="203425"/>
                      <a:pt x="135784" y="203425"/>
                    </a:cubicBezTo>
                    <a:cubicBezTo>
                      <a:pt x="120543" y="195805"/>
                      <a:pt x="120543" y="195805"/>
                      <a:pt x="124353" y="176755"/>
                    </a:cubicBezTo>
                    <a:cubicBezTo>
                      <a:pt x="112923" y="176755"/>
                      <a:pt x="105303" y="184375"/>
                      <a:pt x="97684" y="184375"/>
                    </a:cubicBezTo>
                    <a:cubicBezTo>
                      <a:pt x="93873" y="184375"/>
                      <a:pt x="97684" y="195805"/>
                      <a:pt x="90063" y="191995"/>
                    </a:cubicBezTo>
                    <a:cubicBezTo>
                      <a:pt x="82443" y="188185"/>
                      <a:pt x="71013" y="188185"/>
                      <a:pt x="63393" y="180565"/>
                    </a:cubicBezTo>
                    <a:cubicBezTo>
                      <a:pt x="55773" y="172945"/>
                      <a:pt x="59584" y="161515"/>
                      <a:pt x="71013" y="157705"/>
                    </a:cubicBezTo>
                    <a:cubicBezTo>
                      <a:pt x="74823" y="153895"/>
                      <a:pt x="78634" y="153895"/>
                      <a:pt x="78634" y="146275"/>
                    </a:cubicBezTo>
                    <a:cubicBezTo>
                      <a:pt x="71013" y="146275"/>
                      <a:pt x="63393" y="150085"/>
                      <a:pt x="55773" y="146275"/>
                    </a:cubicBezTo>
                    <a:cubicBezTo>
                      <a:pt x="48153" y="146275"/>
                      <a:pt x="44343" y="142465"/>
                      <a:pt x="44343" y="134845"/>
                    </a:cubicBezTo>
                    <a:cubicBezTo>
                      <a:pt x="44343" y="127225"/>
                      <a:pt x="48153" y="127225"/>
                      <a:pt x="51963" y="123415"/>
                    </a:cubicBezTo>
                    <a:cubicBezTo>
                      <a:pt x="59584" y="119605"/>
                      <a:pt x="63393" y="115795"/>
                      <a:pt x="59584" y="108175"/>
                    </a:cubicBezTo>
                    <a:cubicBezTo>
                      <a:pt x="59584" y="104365"/>
                      <a:pt x="59584" y="96745"/>
                      <a:pt x="59584" y="92935"/>
                    </a:cubicBezTo>
                    <a:cubicBezTo>
                      <a:pt x="59584" y="85315"/>
                      <a:pt x="59584" y="81505"/>
                      <a:pt x="51963" y="73885"/>
                    </a:cubicBezTo>
                    <a:cubicBezTo>
                      <a:pt x="51963" y="85315"/>
                      <a:pt x="48153" y="92935"/>
                      <a:pt x="44343" y="100555"/>
                    </a:cubicBezTo>
                    <a:cubicBezTo>
                      <a:pt x="40534" y="111985"/>
                      <a:pt x="32913" y="115795"/>
                      <a:pt x="17673" y="111985"/>
                    </a:cubicBezTo>
                    <a:cubicBezTo>
                      <a:pt x="17673" y="111985"/>
                      <a:pt x="13863" y="108175"/>
                      <a:pt x="13863" y="108175"/>
                    </a:cubicBezTo>
                    <a:cubicBezTo>
                      <a:pt x="-5187" y="100555"/>
                      <a:pt x="-1377" y="104365"/>
                      <a:pt x="6243" y="85315"/>
                    </a:cubicBezTo>
                    <a:cubicBezTo>
                      <a:pt x="10053" y="77695"/>
                      <a:pt x="13863" y="70075"/>
                      <a:pt x="6243" y="62455"/>
                    </a:cubicBezTo>
                    <a:cubicBezTo>
                      <a:pt x="2434" y="58645"/>
                      <a:pt x="2434" y="54835"/>
                      <a:pt x="2434" y="47215"/>
                    </a:cubicBezTo>
                    <a:cubicBezTo>
                      <a:pt x="2434" y="39595"/>
                      <a:pt x="6243" y="35785"/>
                      <a:pt x="13863" y="35785"/>
                    </a:cubicBezTo>
                    <a:cubicBezTo>
                      <a:pt x="25293" y="39595"/>
                      <a:pt x="32913" y="35785"/>
                      <a:pt x="36723" y="28165"/>
                    </a:cubicBezTo>
                    <a:cubicBezTo>
                      <a:pt x="40534" y="24355"/>
                      <a:pt x="44343" y="20545"/>
                      <a:pt x="48153" y="24355"/>
                    </a:cubicBezTo>
                    <a:cubicBezTo>
                      <a:pt x="51963" y="24355"/>
                      <a:pt x="51963" y="31975"/>
                      <a:pt x="51963" y="35785"/>
                    </a:cubicBezTo>
                    <a:cubicBezTo>
                      <a:pt x="51963" y="43405"/>
                      <a:pt x="48153" y="43405"/>
                      <a:pt x="44343" y="43405"/>
                    </a:cubicBezTo>
                    <a:cubicBezTo>
                      <a:pt x="36723" y="47215"/>
                      <a:pt x="36723" y="51025"/>
                      <a:pt x="32913" y="58645"/>
                    </a:cubicBezTo>
                    <a:cubicBezTo>
                      <a:pt x="29103" y="66265"/>
                      <a:pt x="32913" y="70075"/>
                      <a:pt x="40534" y="70075"/>
                    </a:cubicBezTo>
                    <a:cubicBezTo>
                      <a:pt x="48153" y="73885"/>
                      <a:pt x="48153" y="66265"/>
                      <a:pt x="48153" y="62455"/>
                    </a:cubicBezTo>
                    <a:cubicBezTo>
                      <a:pt x="51963" y="51025"/>
                      <a:pt x="63393" y="43405"/>
                      <a:pt x="71013" y="31975"/>
                    </a:cubicBezTo>
                    <a:cubicBezTo>
                      <a:pt x="74823" y="28165"/>
                      <a:pt x="93873" y="31975"/>
                      <a:pt x="97684" y="39595"/>
                    </a:cubicBezTo>
                    <a:cubicBezTo>
                      <a:pt x="101493" y="47215"/>
                      <a:pt x="101493" y="58645"/>
                      <a:pt x="93873" y="66265"/>
                    </a:cubicBezTo>
                    <a:cubicBezTo>
                      <a:pt x="90063" y="73885"/>
                      <a:pt x="82443" y="77695"/>
                      <a:pt x="78634" y="85315"/>
                    </a:cubicBezTo>
                    <a:cubicBezTo>
                      <a:pt x="82443" y="96745"/>
                      <a:pt x="90063" y="104365"/>
                      <a:pt x="90063" y="115795"/>
                    </a:cubicBezTo>
                    <a:cubicBezTo>
                      <a:pt x="93873" y="127225"/>
                      <a:pt x="97684" y="134845"/>
                      <a:pt x="109113" y="134845"/>
                    </a:cubicBezTo>
                    <a:cubicBezTo>
                      <a:pt x="120543" y="134845"/>
                      <a:pt x="116734" y="142465"/>
                      <a:pt x="120543" y="150085"/>
                    </a:cubicBezTo>
                    <a:cubicBezTo>
                      <a:pt x="124353" y="153895"/>
                      <a:pt x="124353" y="161515"/>
                      <a:pt x="131973" y="157705"/>
                    </a:cubicBezTo>
                    <a:cubicBezTo>
                      <a:pt x="143403" y="153895"/>
                      <a:pt x="154834" y="157705"/>
                      <a:pt x="166263" y="161515"/>
                    </a:cubicBezTo>
                    <a:cubicBezTo>
                      <a:pt x="173884" y="161515"/>
                      <a:pt x="181503" y="169135"/>
                      <a:pt x="181503" y="176755"/>
                    </a:cubicBezTo>
                    <a:cubicBezTo>
                      <a:pt x="181503" y="184375"/>
                      <a:pt x="189123" y="191995"/>
                      <a:pt x="200553" y="191995"/>
                    </a:cubicBezTo>
                    <a:cubicBezTo>
                      <a:pt x="204363" y="191995"/>
                      <a:pt x="211984" y="191995"/>
                      <a:pt x="208173" y="184375"/>
                    </a:cubicBezTo>
                    <a:cubicBezTo>
                      <a:pt x="208173" y="180565"/>
                      <a:pt x="208173" y="180565"/>
                      <a:pt x="211984" y="180565"/>
                    </a:cubicBezTo>
                    <a:cubicBezTo>
                      <a:pt x="223413" y="176755"/>
                      <a:pt x="231034" y="169135"/>
                      <a:pt x="231034" y="157705"/>
                    </a:cubicBezTo>
                    <a:cubicBezTo>
                      <a:pt x="231034" y="153895"/>
                      <a:pt x="238653" y="150085"/>
                      <a:pt x="242463" y="150085"/>
                    </a:cubicBezTo>
                    <a:cubicBezTo>
                      <a:pt x="250084" y="150085"/>
                      <a:pt x="253893" y="150085"/>
                      <a:pt x="261513" y="153895"/>
                    </a:cubicBezTo>
                    <a:cubicBezTo>
                      <a:pt x="257703" y="138655"/>
                      <a:pt x="253893" y="134845"/>
                      <a:pt x="238653" y="142465"/>
                    </a:cubicBezTo>
                    <a:cubicBezTo>
                      <a:pt x="234843" y="142465"/>
                      <a:pt x="234843" y="146275"/>
                      <a:pt x="231034" y="142465"/>
                    </a:cubicBezTo>
                    <a:cubicBezTo>
                      <a:pt x="231034" y="138655"/>
                      <a:pt x="231034" y="138655"/>
                      <a:pt x="234843" y="134845"/>
                    </a:cubicBezTo>
                    <a:cubicBezTo>
                      <a:pt x="238653" y="134845"/>
                      <a:pt x="242463" y="134845"/>
                      <a:pt x="238653" y="127225"/>
                    </a:cubicBezTo>
                    <a:cubicBezTo>
                      <a:pt x="234843" y="123415"/>
                      <a:pt x="231034" y="123415"/>
                      <a:pt x="227223" y="127225"/>
                    </a:cubicBezTo>
                    <a:cubicBezTo>
                      <a:pt x="223413" y="131035"/>
                      <a:pt x="223413" y="134845"/>
                      <a:pt x="219603" y="138655"/>
                    </a:cubicBezTo>
                    <a:cubicBezTo>
                      <a:pt x="219603" y="142465"/>
                      <a:pt x="215793" y="146275"/>
                      <a:pt x="211984" y="146275"/>
                    </a:cubicBezTo>
                    <a:cubicBezTo>
                      <a:pt x="208173" y="146275"/>
                      <a:pt x="204363" y="142465"/>
                      <a:pt x="204363" y="138655"/>
                    </a:cubicBezTo>
                    <a:cubicBezTo>
                      <a:pt x="204363" y="131035"/>
                      <a:pt x="200553" y="127225"/>
                      <a:pt x="196743" y="127225"/>
                    </a:cubicBezTo>
                    <a:cubicBezTo>
                      <a:pt x="196743" y="127225"/>
                      <a:pt x="192934" y="127225"/>
                      <a:pt x="192934" y="123415"/>
                    </a:cubicBezTo>
                    <a:cubicBezTo>
                      <a:pt x="181503" y="108175"/>
                      <a:pt x="166263" y="104365"/>
                      <a:pt x="147213" y="111985"/>
                    </a:cubicBezTo>
                    <a:cubicBezTo>
                      <a:pt x="147213" y="111985"/>
                      <a:pt x="143403" y="111985"/>
                      <a:pt x="143403" y="111985"/>
                    </a:cubicBezTo>
                    <a:cubicBezTo>
                      <a:pt x="139593" y="104365"/>
                      <a:pt x="128163" y="100555"/>
                      <a:pt x="128163" y="89125"/>
                    </a:cubicBezTo>
                    <a:cubicBezTo>
                      <a:pt x="128163" y="81505"/>
                      <a:pt x="128163" y="77695"/>
                      <a:pt x="135784" y="73885"/>
                    </a:cubicBezTo>
                    <a:cubicBezTo>
                      <a:pt x="139593" y="73885"/>
                      <a:pt x="139593" y="70075"/>
                      <a:pt x="143403" y="66265"/>
                    </a:cubicBezTo>
                    <a:cubicBezTo>
                      <a:pt x="151023" y="54835"/>
                      <a:pt x="154834" y="51025"/>
                      <a:pt x="170073" y="47215"/>
                    </a:cubicBezTo>
                    <a:cubicBezTo>
                      <a:pt x="181503" y="43405"/>
                      <a:pt x="173884" y="35785"/>
                      <a:pt x="177693" y="31975"/>
                    </a:cubicBezTo>
                    <a:cubicBezTo>
                      <a:pt x="189123" y="43405"/>
                      <a:pt x="189123" y="43405"/>
                      <a:pt x="170073" y="66265"/>
                    </a:cubicBezTo>
                    <a:cubicBezTo>
                      <a:pt x="181503" y="70075"/>
                      <a:pt x="189123" y="81505"/>
                      <a:pt x="196743" y="85315"/>
                    </a:cubicBezTo>
                    <a:cubicBezTo>
                      <a:pt x="200553" y="85315"/>
                      <a:pt x="200553" y="81505"/>
                      <a:pt x="204363" y="77695"/>
                    </a:cubicBezTo>
                    <a:cubicBezTo>
                      <a:pt x="211984" y="70075"/>
                      <a:pt x="208173" y="62455"/>
                      <a:pt x="200553" y="58645"/>
                    </a:cubicBezTo>
                    <a:cubicBezTo>
                      <a:pt x="192934" y="54835"/>
                      <a:pt x="192934" y="51025"/>
                      <a:pt x="196743" y="47215"/>
                    </a:cubicBezTo>
                    <a:cubicBezTo>
                      <a:pt x="208173" y="43405"/>
                      <a:pt x="211984" y="31975"/>
                      <a:pt x="208173" y="20545"/>
                    </a:cubicBezTo>
                    <a:cubicBezTo>
                      <a:pt x="208173" y="16735"/>
                      <a:pt x="208173" y="12925"/>
                      <a:pt x="211984" y="9115"/>
                    </a:cubicBezTo>
                    <a:cubicBezTo>
                      <a:pt x="227223" y="1495"/>
                      <a:pt x="246273" y="-2315"/>
                      <a:pt x="265323" y="1495"/>
                    </a:cubicBezTo>
                    <a:cubicBezTo>
                      <a:pt x="261513" y="9115"/>
                      <a:pt x="250084" y="9115"/>
                      <a:pt x="250084" y="16735"/>
                    </a:cubicBezTo>
                    <a:cubicBezTo>
                      <a:pt x="253893" y="28165"/>
                      <a:pt x="261513" y="31975"/>
                      <a:pt x="269134" y="35785"/>
                    </a:cubicBezTo>
                    <a:cubicBezTo>
                      <a:pt x="272943" y="35785"/>
                      <a:pt x="276753" y="35785"/>
                      <a:pt x="276753" y="35785"/>
                    </a:cubicBezTo>
                    <a:cubicBezTo>
                      <a:pt x="284373" y="35785"/>
                      <a:pt x="280563" y="43405"/>
                      <a:pt x="280563" y="47215"/>
                    </a:cubicBezTo>
                    <a:cubicBezTo>
                      <a:pt x="276753" y="51025"/>
                      <a:pt x="280563" y="54835"/>
                      <a:pt x="280563" y="54835"/>
                    </a:cubicBezTo>
                    <a:cubicBezTo>
                      <a:pt x="280563" y="58645"/>
                      <a:pt x="284373" y="62455"/>
                      <a:pt x="280563" y="66265"/>
                    </a:cubicBezTo>
                    <a:cubicBezTo>
                      <a:pt x="276753" y="70075"/>
                      <a:pt x="272943" y="66265"/>
                      <a:pt x="269134" y="62455"/>
                    </a:cubicBezTo>
                    <a:cubicBezTo>
                      <a:pt x="261513" y="51025"/>
                      <a:pt x="253893" y="58645"/>
                      <a:pt x="250084" y="66265"/>
                    </a:cubicBezTo>
                    <a:cubicBezTo>
                      <a:pt x="238653" y="77695"/>
                      <a:pt x="246273" y="89125"/>
                      <a:pt x="250084" y="96745"/>
                    </a:cubicBezTo>
                    <a:cubicBezTo>
                      <a:pt x="250084" y="104365"/>
                      <a:pt x="257703" y="111985"/>
                      <a:pt x="250084" y="119605"/>
                    </a:cubicBezTo>
                    <a:close/>
                  </a:path>
                </a:pathLst>
              </a:custGeom>
              <a:solidFill>
                <a:srgbClr val="9FD8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03" name="Freeform: Shape 2302">
                <a:extLst>
                  <a:ext uri="{FF2B5EF4-FFF2-40B4-BE49-F238E27FC236}">
                    <a16:creationId xmlns:a16="http://schemas.microsoft.com/office/drawing/2014/main" id="{0EE21777-64AA-2F8E-85BE-319B1B4E2783}"/>
                  </a:ext>
                </a:extLst>
              </p:cNvPr>
              <p:cNvSpPr/>
              <p:nvPr/>
            </p:nvSpPr>
            <p:spPr>
              <a:xfrm>
                <a:off x="7890511" y="2839757"/>
                <a:ext cx="243839" cy="266893"/>
              </a:xfrm>
              <a:custGeom>
                <a:avLst/>
                <a:gdLst>
                  <a:gd name="connsiteX0" fmla="*/ 186690 w 243839"/>
                  <a:gd name="connsiteY0" fmla="*/ 29173 h 266893"/>
                  <a:gd name="connsiteX1" fmla="*/ 198120 w 243839"/>
                  <a:gd name="connsiteY1" fmla="*/ 48223 h 266893"/>
                  <a:gd name="connsiteX2" fmla="*/ 205740 w 243839"/>
                  <a:gd name="connsiteY2" fmla="*/ 44413 h 266893"/>
                  <a:gd name="connsiteX3" fmla="*/ 217170 w 243839"/>
                  <a:gd name="connsiteY3" fmla="*/ 29173 h 266893"/>
                  <a:gd name="connsiteX4" fmla="*/ 236220 w 243839"/>
                  <a:gd name="connsiteY4" fmla="*/ 29173 h 266893"/>
                  <a:gd name="connsiteX5" fmla="*/ 243840 w 243839"/>
                  <a:gd name="connsiteY5" fmla="*/ 40603 h 266893"/>
                  <a:gd name="connsiteX6" fmla="*/ 232410 w 243839"/>
                  <a:gd name="connsiteY6" fmla="*/ 48223 h 266893"/>
                  <a:gd name="connsiteX7" fmla="*/ 194310 w 243839"/>
                  <a:gd name="connsiteY7" fmla="*/ 63463 h 266893"/>
                  <a:gd name="connsiteX8" fmla="*/ 194310 w 243839"/>
                  <a:gd name="connsiteY8" fmla="*/ 67273 h 266893"/>
                  <a:gd name="connsiteX9" fmla="*/ 175260 w 243839"/>
                  <a:gd name="connsiteY9" fmla="*/ 93943 h 266893"/>
                  <a:gd name="connsiteX10" fmla="*/ 163830 w 243839"/>
                  <a:gd name="connsiteY10" fmla="*/ 97753 h 266893"/>
                  <a:gd name="connsiteX11" fmla="*/ 163830 w 243839"/>
                  <a:gd name="connsiteY11" fmla="*/ 112993 h 266893"/>
                  <a:gd name="connsiteX12" fmla="*/ 156210 w 243839"/>
                  <a:gd name="connsiteY12" fmla="*/ 135853 h 266893"/>
                  <a:gd name="connsiteX13" fmla="*/ 171450 w 243839"/>
                  <a:gd name="connsiteY13" fmla="*/ 170143 h 266893"/>
                  <a:gd name="connsiteX14" fmla="*/ 167640 w 243839"/>
                  <a:gd name="connsiteY14" fmla="*/ 162523 h 266893"/>
                  <a:gd name="connsiteX15" fmla="*/ 156210 w 243839"/>
                  <a:gd name="connsiteY15" fmla="*/ 158713 h 266893"/>
                  <a:gd name="connsiteX16" fmla="*/ 148590 w 243839"/>
                  <a:gd name="connsiteY16" fmla="*/ 162523 h 266893"/>
                  <a:gd name="connsiteX17" fmla="*/ 106680 w 243839"/>
                  <a:gd name="connsiteY17" fmla="*/ 185383 h 266893"/>
                  <a:gd name="connsiteX18" fmla="*/ 102870 w 243839"/>
                  <a:gd name="connsiteY18" fmla="*/ 189193 h 266893"/>
                  <a:gd name="connsiteX19" fmla="*/ 83820 w 243839"/>
                  <a:gd name="connsiteY19" fmla="*/ 204433 h 266893"/>
                  <a:gd name="connsiteX20" fmla="*/ 53340 w 243839"/>
                  <a:gd name="connsiteY20" fmla="*/ 231103 h 266893"/>
                  <a:gd name="connsiteX21" fmla="*/ 49530 w 243839"/>
                  <a:gd name="connsiteY21" fmla="*/ 246343 h 266893"/>
                  <a:gd name="connsiteX22" fmla="*/ 41910 w 243839"/>
                  <a:gd name="connsiteY22" fmla="*/ 261583 h 266893"/>
                  <a:gd name="connsiteX23" fmla="*/ 26670 w 243839"/>
                  <a:gd name="connsiteY23" fmla="*/ 257773 h 266893"/>
                  <a:gd name="connsiteX24" fmla="*/ 34290 w 243839"/>
                  <a:gd name="connsiteY24" fmla="*/ 231103 h 266893"/>
                  <a:gd name="connsiteX25" fmla="*/ 34290 w 243839"/>
                  <a:gd name="connsiteY25" fmla="*/ 223483 h 266893"/>
                  <a:gd name="connsiteX26" fmla="*/ 26670 w 243839"/>
                  <a:gd name="connsiteY26" fmla="*/ 223483 h 266893"/>
                  <a:gd name="connsiteX27" fmla="*/ 19050 w 243839"/>
                  <a:gd name="connsiteY27" fmla="*/ 227293 h 266893"/>
                  <a:gd name="connsiteX28" fmla="*/ 0 w 243839"/>
                  <a:gd name="connsiteY28" fmla="*/ 215863 h 266893"/>
                  <a:gd name="connsiteX29" fmla="*/ 0 w 243839"/>
                  <a:gd name="connsiteY29" fmla="*/ 200623 h 266893"/>
                  <a:gd name="connsiteX30" fmla="*/ 26670 w 243839"/>
                  <a:gd name="connsiteY30" fmla="*/ 204433 h 266893"/>
                  <a:gd name="connsiteX31" fmla="*/ 34290 w 243839"/>
                  <a:gd name="connsiteY31" fmla="*/ 189193 h 266893"/>
                  <a:gd name="connsiteX32" fmla="*/ 34290 w 243839"/>
                  <a:gd name="connsiteY32" fmla="*/ 181573 h 266893"/>
                  <a:gd name="connsiteX33" fmla="*/ 45720 w 243839"/>
                  <a:gd name="connsiteY33" fmla="*/ 162523 h 266893"/>
                  <a:gd name="connsiteX34" fmla="*/ 49530 w 243839"/>
                  <a:gd name="connsiteY34" fmla="*/ 151093 h 266893"/>
                  <a:gd name="connsiteX35" fmla="*/ 60960 w 243839"/>
                  <a:gd name="connsiteY35" fmla="*/ 143473 h 266893"/>
                  <a:gd name="connsiteX36" fmla="*/ 72390 w 243839"/>
                  <a:gd name="connsiteY36" fmla="*/ 143473 h 266893"/>
                  <a:gd name="connsiteX37" fmla="*/ 68580 w 243839"/>
                  <a:gd name="connsiteY37" fmla="*/ 132043 h 266893"/>
                  <a:gd name="connsiteX38" fmla="*/ 68580 w 243839"/>
                  <a:gd name="connsiteY38" fmla="*/ 124423 h 266893"/>
                  <a:gd name="connsiteX39" fmla="*/ 91440 w 243839"/>
                  <a:gd name="connsiteY39" fmla="*/ 93943 h 266893"/>
                  <a:gd name="connsiteX40" fmla="*/ 95250 w 243839"/>
                  <a:gd name="connsiteY40" fmla="*/ 78703 h 266893"/>
                  <a:gd name="connsiteX41" fmla="*/ 106680 w 243839"/>
                  <a:gd name="connsiteY41" fmla="*/ 63463 h 266893"/>
                  <a:gd name="connsiteX42" fmla="*/ 118110 w 243839"/>
                  <a:gd name="connsiteY42" fmla="*/ 63463 h 266893"/>
                  <a:gd name="connsiteX43" fmla="*/ 121920 w 243839"/>
                  <a:gd name="connsiteY43" fmla="*/ 59653 h 266893"/>
                  <a:gd name="connsiteX44" fmla="*/ 106680 w 243839"/>
                  <a:gd name="connsiteY44" fmla="*/ 29173 h 266893"/>
                  <a:gd name="connsiteX45" fmla="*/ 121920 w 243839"/>
                  <a:gd name="connsiteY45" fmla="*/ 21553 h 266893"/>
                  <a:gd name="connsiteX46" fmla="*/ 133350 w 243839"/>
                  <a:gd name="connsiteY46" fmla="*/ 21553 h 266893"/>
                  <a:gd name="connsiteX47" fmla="*/ 137160 w 243839"/>
                  <a:gd name="connsiteY47" fmla="*/ 10123 h 266893"/>
                  <a:gd name="connsiteX48" fmla="*/ 137160 w 243839"/>
                  <a:gd name="connsiteY48" fmla="*/ 2503 h 266893"/>
                  <a:gd name="connsiteX49" fmla="*/ 156210 w 243839"/>
                  <a:gd name="connsiteY49" fmla="*/ 6313 h 266893"/>
                  <a:gd name="connsiteX50" fmla="*/ 160020 w 243839"/>
                  <a:gd name="connsiteY50" fmla="*/ 13933 h 266893"/>
                  <a:gd name="connsiteX51" fmla="*/ 171450 w 243839"/>
                  <a:gd name="connsiteY51" fmla="*/ 32983 h 266893"/>
                  <a:gd name="connsiteX52" fmla="*/ 186690 w 243839"/>
                  <a:gd name="connsiteY52" fmla="*/ 29173 h 266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243839" h="266893">
                    <a:moveTo>
                      <a:pt x="186690" y="29173"/>
                    </a:moveTo>
                    <a:cubicBezTo>
                      <a:pt x="182880" y="36793"/>
                      <a:pt x="194310" y="40603"/>
                      <a:pt x="198120" y="48223"/>
                    </a:cubicBezTo>
                    <a:cubicBezTo>
                      <a:pt x="201930" y="52033"/>
                      <a:pt x="205740" y="48223"/>
                      <a:pt x="205740" y="44413"/>
                    </a:cubicBezTo>
                    <a:cubicBezTo>
                      <a:pt x="205740" y="36793"/>
                      <a:pt x="213360" y="32983"/>
                      <a:pt x="217170" y="29173"/>
                    </a:cubicBezTo>
                    <a:cubicBezTo>
                      <a:pt x="220980" y="25363"/>
                      <a:pt x="228600" y="25363"/>
                      <a:pt x="236220" y="29173"/>
                    </a:cubicBezTo>
                    <a:cubicBezTo>
                      <a:pt x="240030" y="32983"/>
                      <a:pt x="243840" y="36793"/>
                      <a:pt x="243840" y="40603"/>
                    </a:cubicBezTo>
                    <a:cubicBezTo>
                      <a:pt x="243840" y="44413"/>
                      <a:pt x="236220" y="48223"/>
                      <a:pt x="232410" y="48223"/>
                    </a:cubicBezTo>
                    <a:cubicBezTo>
                      <a:pt x="217170" y="44413"/>
                      <a:pt x="205740" y="59653"/>
                      <a:pt x="194310" y="63463"/>
                    </a:cubicBezTo>
                    <a:cubicBezTo>
                      <a:pt x="190500" y="63463"/>
                      <a:pt x="194310" y="67273"/>
                      <a:pt x="194310" y="67273"/>
                    </a:cubicBezTo>
                    <a:cubicBezTo>
                      <a:pt x="194310" y="86323"/>
                      <a:pt x="194310" y="90133"/>
                      <a:pt x="175260" y="93943"/>
                    </a:cubicBezTo>
                    <a:cubicBezTo>
                      <a:pt x="171450" y="93943"/>
                      <a:pt x="163830" y="93943"/>
                      <a:pt x="163830" y="97753"/>
                    </a:cubicBezTo>
                    <a:cubicBezTo>
                      <a:pt x="163830" y="101563"/>
                      <a:pt x="163830" y="109183"/>
                      <a:pt x="163830" y="112993"/>
                    </a:cubicBezTo>
                    <a:cubicBezTo>
                      <a:pt x="171450" y="124423"/>
                      <a:pt x="167640" y="128233"/>
                      <a:pt x="156210" y="135853"/>
                    </a:cubicBezTo>
                    <a:cubicBezTo>
                      <a:pt x="186690" y="139663"/>
                      <a:pt x="186690" y="139663"/>
                      <a:pt x="171450" y="170143"/>
                    </a:cubicBezTo>
                    <a:cubicBezTo>
                      <a:pt x="163830" y="170143"/>
                      <a:pt x="167640" y="162523"/>
                      <a:pt x="167640" y="162523"/>
                    </a:cubicBezTo>
                    <a:cubicBezTo>
                      <a:pt x="163830" y="158713"/>
                      <a:pt x="163830" y="151093"/>
                      <a:pt x="156210" y="158713"/>
                    </a:cubicBezTo>
                    <a:cubicBezTo>
                      <a:pt x="156210" y="158713"/>
                      <a:pt x="152400" y="162523"/>
                      <a:pt x="148590" y="162523"/>
                    </a:cubicBezTo>
                    <a:cubicBezTo>
                      <a:pt x="125730" y="170143"/>
                      <a:pt x="121920" y="173953"/>
                      <a:pt x="106680" y="185383"/>
                    </a:cubicBezTo>
                    <a:cubicBezTo>
                      <a:pt x="106680" y="185383"/>
                      <a:pt x="102870" y="189193"/>
                      <a:pt x="102870" y="189193"/>
                    </a:cubicBezTo>
                    <a:cubicBezTo>
                      <a:pt x="95250" y="189193"/>
                      <a:pt x="83820" y="189193"/>
                      <a:pt x="83820" y="204433"/>
                    </a:cubicBezTo>
                    <a:cubicBezTo>
                      <a:pt x="64770" y="204433"/>
                      <a:pt x="68580" y="227293"/>
                      <a:pt x="53340" y="231103"/>
                    </a:cubicBezTo>
                    <a:cubicBezTo>
                      <a:pt x="45720" y="231103"/>
                      <a:pt x="45720" y="238723"/>
                      <a:pt x="49530" y="246343"/>
                    </a:cubicBezTo>
                    <a:cubicBezTo>
                      <a:pt x="49530" y="253963"/>
                      <a:pt x="49530" y="257773"/>
                      <a:pt x="41910" y="261583"/>
                    </a:cubicBezTo>
                    <a:cubicBezTo>
                      <a:pt x="30480" y="269203"/>
                      <a:pt x="30480" y="269203"/>
                      <a:pt x="26670" y="257773"/>
                    </a:cubicBezTo>
                    <a:cubicBezTo>
                      <a:pt x="22860" y="246343"/>
                      <a:pt x="26670" y="238723"/>
                      <a:pt x="34290" y="231103"/>
                    </a:cubicBezTo>
                    <a:cubicBezTo>
                      <a:pt x="38100" y="227293"/>
                      <a:pt x="38100" y="227293"/>
                      <a:pt x="34290" y="223483"/>
                    </a:cubicBezTo>
                    <a:cubicBezTo>
                      <a:pt x="34290" y="223483"/>
                      <a:pt x="30480" y="223483"/>
                      <a:pt x="26670" y="223483"/>
                    </a:cubicBezTo>
                    <a:cubicBezTo>
                      <a:pt x="22860" y="223483"/>
                      <a:pt x="22860" y="227293"/>
                      <a:pt x="19050" y="227293"/>
                    </a:cubicBezTo>
                    <a:cubicBezTo>
                      <a:pt x="11430" y="231103"/>
                      <a:pt x="0" y="227293"/>
                      <a:pt x="0" y="215863"/>
                    </a:cubicBezTo>
                    <a:cubicBezTo>
                      <a:pt x="0" y="212053"/>
                      <a:pt x="0" y="204433"/>
                      <a:pt x="0" y="200623"/>
                    </a:cubicBezTo>
                    <a:cubicBezTo>
                      <a:pt x="7620" y="196813"/>
                      <a:pt x="15240" y="204433"/>
                      <a:pt x="26670" y="204433"/>
                    </a:cubicBezTo>
                    <a:cubicBezTo>
                      <a:pt x="30480" y="200623"/>
                      <a:pt x="15240" y="189193"/>
                      <a:pt x="34290" y="189193"/>
                    </a:cubicBezTo>
                    <a:cubicBezTo>
                      <a:pt x="34290" y="189193"/>
                      <a:pt x="34290" y="185383"/>
                      <a:pt x="34290" y="181573"/>
                    </a:cubicBezTo>
                    <a:cubicBezTo>
                      <a:pt x="34290" y="173953"/>
                      <a:pt x="41910" y="166333"/>
                      <a:pt x="45720" y="162523"/>
                    </a:cubicBezTo>
                    <a:cubicBezTo>
                      <a:pt x="49530" y="158713"/>
                      <a:pt x="53340" y="154903"/>
                      <a:pt x="49530" y="151093"/>
                    </a:cubicBezTo>
                    <a:cubicBezTo>
                      <a:pt x="45720" y="139663"/>
                      <a:pt x="53340" y="139663"/>
                      <a:pt x="60960" y="143473"/>
                    </a:cubicBezTo>
                    <a:cubicBezTo>
                      <a:pt x="64770" y="143473"/>
                      <a:pt x="68580" y="147283"/>
                      <a:pt x="72390" y="143473"/>
                    </a:cubicBezTo>
                    <a:cubicBezTo>
                      <a:pt x="76200" y="139663"/>
                      <a:pt x="72390" y="135853"/>
                      <a:pt x="68580" y="132043"/>
                    </a:cubicBezTo>
                    <a:cubicBezTo>
                      <a:pt x="64770" y="128233"/>
                      <a:pt x="68580" y="128233"/>
                      <a:pt x="68580" y="124423"/>
                    </a:cubicBezTo>
                    <a:cubicBezTo>
                      <a:pt x="76200" y="112993"/>
                      <a:pt x="87630" y="109183"/>
                      <a:pt x="91440" y="93943"/>
                    </a:cubicBezTo>
                    <a:cubicBezTo>
                      <a:pt x="91440" y="90133"/>
                      <a:pt x="95250" y="82513"/>
                      <a:pt x="95250" y="78703"/>
                    </a:cubicBezTo>
                    <a:cubicBezTo>
                      <a:pt x="95250" y="67273"/>
                      <a:pt x="99060" y="67273"/>
                      <a:pt x="106680" y="63463"/>
                    </a:cubicBezTo>
                    <a:cubicBezTo>
                      <a:pt x="110490" y="63463"/>
                      <a:pt x="114300" y="63463"/>
                      <a:pt x="118110" y="63463"/>
                    </a:cubicBezTo>
                    <a:cubicBezTo>
                      <a:pt x="121920" y="63463"/>
                      <a:pt x="121920" y="59653"/>
                      <a:pt x="121920" y="59653"/>
                    </a:cubicBezTo>
                    <a:cubicBezTo>
                      <a:pt x="114300" y="52033"/>
                      <a:pt x="118110" y="36793"/>
                      <a:pt x="106680" y="29173"/>
                    </a:cubicBezTo>
                    <a:cubicBezTo>
                      <a:pt x="110490" y="25363"/>
                      <a:pt x="118110" y="21553"/>
                      <a:pt x="121920" y="21553"/>
                    </a:cubicBezTo>
                    <a:cubicBezTo>
                      <a:pt x="125730" y="21553"/>
                      <a:pt x="129540" y="29173"/>
                      <a:pt x="133350" y="21553"/>
                    </a:cubicBezTo>
                    <a:cubicBezTo>
                      <a:pt x="133350" y="17743"/>
                      <a:pt x="137160" y="13933"/>
                      <a:pt x="137160" y="10123"/>
                    </a:cubicBezTo>
                    <a:cubicBezTo>
                      <a:pt x="133350" y="6313"/>
                      <a:pt x="129540" y="2503"/>
                      <a:pt x="137160" y="2503"/>
                    </a:cubicBezTo>
                    <a:cubicBezTo>
                      <a:pt x="144780" y="-1307"/>
                      <a:pt x="148590" y="-1307"/>
                      <a:pt x="156210" y="6313"/>
                    </a:cubicBezTo>
                    <a:cubicBezTo>
                      <a:pt x="156210" y="10123"/>
                      <a:pt x="160020" y="10123"/>
                      <a:pt x="160020" y="13933"/>
                    </a:cubicBezTo>
                    <a:cubicBezTo>
                      <a:pt x="156210" y="25363"/>
                      <a:pt x="163830" y="25363"/>
                      <a:pt x="171450" y="32983"/>
                    </a:cubicBezTo>
                    <a:cubicBezTo>
                      <a:pt x="182880" y="13933"/>
                      <a:pt x="186690" y="21553"/>
                      <a:pt x="186690" y="29173"/>
                    </a:cubicBezTo>
                    <a:close/>
                  </a:path>
                </a:pathLst>
              </a:custGeom>
              <a:solidFill>
                <a:srgbClr val="A6DB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04" name="Freeform: Shape 2303">
                <a:extLst>
                  <a:ext uri="{FF2B5EF4-FFF2-40B4-BE49-F238E27FC236}">
                    <a16:creationId xmlns:a16="http://schemas.microsoft.com/office/drawing/2014/main" id="{C238D4D6-66BE-68A5-6C98-A5D930E708F7}"/>
                  </a:ext>
                </a:extLst>
              </p:cNvPr>
              <p:cNvSpPr/>
              <p:nvPr/>
            </p:nvSpPr>
            <p:spPr>
              <a:xfrm>
                <a:off x="8428673" y="3825240"/>
                <a:ext cx="196214" cy="176953"/>
              </a:xfrm>
              <a:custGeom>
                <a:avLst/>
                <a:gdLst>
                  <a:gd name="connsiteX0" fmla="*/ 48578 w 196214"/>
                  <a:gd name="connsiteY0" fmla="*/ 118110 h 176953"/>
                  <a:gd name="connsiteX1" fmla="*/ 29528 w 196214"/>
                  <a:gd name="connsiteY1" fmla="*/ 110490 h 176953"/>
                  <a:gd name="connsiteX2" fmla="*/ 21908 w 196214"/>
                  <a:gd name="connsiteY2" fmla="*/ 91440 h 176953"/>
                  <a:gd name="connsiteX3" fmla="*/ 21908 w 196214"/>
                  <a:gd name="connsiteY3" fmla="*/ 80010 h 176953"/>
                  <a:gd name="connsiteX4" fmla="*/ 29528 w 196214"/>
                  <a:gd name="connsiteY4" fmla="*/ 53340 h 176953"/>
                  <a:gd name="connsiteX5" fmla="*/ 44767 w 196214"/>
                  <a:gd name="connsiteY5" fmla="*/ 45720 h 176953"/>
                  <a:gd name="connsiteX6" fmla="*/ 79058 w 196214"/>
                  <a:gd name="connsiteY6" fmla="*/ 57150 h 176953"/>
                  <a:gd name="connsiteX7" fmla="*/ 82867 w 196214"/>
                  <a:gd name="connsiteY7" fmla="*/ 60960 h 176953"/>
                  <a:gd name="connsiteX8" fmla="*/ 101917 w 196214"/>
                  <a:gd name="connsiteY8" fmla="*/ 57150 h 176953"/>
                  <a:gd name="connsiteX9" fmla="*/ 79058 w 196214"/>
                  <a:gd name="connsiteY9" fmla="*/ 41910 h 176953"/>
                  <a:gd name="connsiteX10" fmla="*/ 79058 w 196214"/>
                  <a:gd name="connsiteY10" fmla="*/ 0 h 176953"/>
                  <a:gd name="connsiteX11" fmla="*/ 117158 w 196214"/>
                  <a:gd name="connsiteY11" fmla="*/ 3810 h 176953"/>
                  <a:gd name="connsiteX12" fmla="*/ 151447 w 196214"/>
                  <a:gd name="connsiteY12" fmla="*/ 19050 h 176953"/>
                  <a:gd name="connsiteX13" fmla="*/ 151447 w 196214"/>
                  <a:gd name="connsiteY13" fmla="*/ 22860 h 176953"/>
                  <a:gd name="connsiteX14" fmla="*/ 159067 w 196214"/>
                  <a:gd name="connsiteY14" fmla="*/ 45720 h 176953"/>
                  <a:gd name="connsiteX15" fmla="*/ 166688 w 196214"/>
                  <a:gd name="connsiteY15" fmla="*/ 53340 h 176953"/>
                  <a:gd name="connsiteX16" fmla="*/ 181928 w 196214"/>
                  <a:gd name="connsiteY16" fmla="*/ 49530 h 176953"/>
                  <a:gd name="connsiteX17" fmla="*/ 193358 w 196214"/>
                  <a:gd name="connsiteY17" fmla="*/ 68580 h 176953"/>
                  <a:gd name="connsiteX18" fmla="*/ 193358 w 196214"/>
                  <a:gd name="connsiteY18" fmla="*/ 87630 h 176953"/>
                  <a:gd name="connsiteX19" fmla="*/ 178117 w 196214"/>
                  <a:gd name="connsiteY19" fmla="*/ 91440 h 176953"/>
                  <a:gd name="connsiteX20" fmla="*/ 140017 w 196214"/>
                  <a:gd name="connsiteY20" fmla="*/ 95250 h 176953"/>
                  <a:gd name="connsiteX21" fmla="*/ 124778 w 196214"/>
                  <a:gd name="connsiteY21" fmla="*/ 125730 h 176953"/>
                  <a:gd name="connsiteX22" fmla="*/ 132397 w 196214"/>
                  <a:gd name="connsiteY22" fmla="*/ 129540 h 176953"/>
                  <a:gd name="connsiteX23" fmla="*/ 140017 w 196214"/>
                  <a:gd name="connsiteY23" fmla="*/ 140970 h 176953"/>
                  <a:gd name="connsiteX24" fmla="*/ 128588 w 196214"/>
                  <a:gd name="connsiteY24" fmla="*/ 152400 h 176953"/>
                  <a:gd name="connsiteX25" fmla="*/ 124778 w 196214"/>
                  <a:gd name="connsiteY25" fmla="*/ 148590 h 176953"/>
                  <a:gd name="connsiteX26" fmla="*/ 120967 w 196214"/>
                  <a:gd name="connsiteY26" fmla="*/ 137160 h 176953"/>
                  <a:gd name="connsiteX27" fmla="*/ 98108 w 196214"/>
                  <a:gd name="connsiteY27" fmla="*/ 140970 h 176953"/>
                  <a:gd name="connsiteX28" fmla="*/ 94297 w 196214"/>
                  <a:gd name="connsiteY28" fmla="*/ 144780 h 176953"/>
                  <a:gd name="connsiteX29" fmla="*/ 79058 w 196214"/>
                  <a:gd name="connsiteY29" fmla="*/ 152400 h 176953"/>
                  <a:gd name="connsiteX30" fmla="*/ 60008 w 196214"/>
                  <a:gd name="connsiteY30" fmla="*/ 163830 h 176953"/>
                  <a:gd name="connsiteX31" fmla="*/ 40958 w 196214"/>
                  <a:gd name="connsiteY31" fmla="*/ 167640 h 176953"/>
                  <a:gd name="connsiteX32" fmla="*/ 33338 w 196214"/>
                  <a:gd name="connsiteY32" fmla="*/ 171450 h 176953"/>
                  <a:gd name="connsiteX33" fmla="*/ 18097 w 196214"/>
                  <a:gd name="connsiteY33" fmla="*/ 175260 h 176953"/>
                  <a:gd name="connsiteX34" fmla="*/ 2858 w 196214"/>
                  <a:gd name="connsiteY34" fmla="*/ 175260 h 176953"/>
                  <a:gd name="connsiteX35" fmla="*/ 2858 w 196214"/>
                  <a:gd name="connsiteY35" fmla="*/ 152400 h 176953"/>
                  <a:gd name="connsiteX36" fmla="*/ 14288 w 196214"/>
                  <a:gd name="connsiteY36" fmla="*/ 137160 h 176953"/>
                  <a:gd name="connsiteX37" fmla="*/ 29528 w 196214"/>
                  <a:gd name="connsiteY37" fmla="*/ 133350 h 176953"/>
                  <a:gd name="connsiteX38" fmla="*/ 44767 w 196214"/>
                  <a:gd name="connsiteY38" fmla="*/ 129540 h 176953"/>
                  <a:gd name="connsiteX39" fmla="*/ 86678 w 196214"/>
                  <a:gd name="connsiteY39" fmla="*/ 129540 h 176953"/>
                  <a:gd name="connsiteX40" fmla="*/ 48578 w 196214"/>
                  <a:gd name="connsiteY40" fmla="*/ 118110 h 176953"/>
                  <a:gd name="connsiteX41" fmla="*/ 67628 w 196214"/>
                  <a:gd name="connsiteY41" fmla="*/ 110490 h 176953"/>
                  <a:gd name="connsiteX42" fmla="*/ 48578 w 196214"/>
                  <a:gd name="connsiteY42" fmla="*/ 118110 h 17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96214" h="176953">
                    <a:moveTo>
                      <a:pt x="48578" y="118110"/>
                    </a:moveTo>
                    <a:cubicBezTo>
                      <a:pt x="37147" y="121920"/>
                      <a:pt x="33338" y="118110"/>
                      <a:pt x="29528" y="110490"/>
                    </a:cubicBezTo>
                    <a:cubicBezTo>
                      <a:pt x="29528" y="102870"/>
                      <a:pt x="29528" y="95250"/>
                      <a:pt x="21908" y="91440"/>
                    </a:cubicBezTo>
                    <a:cubicBezTo>
                      <a:pt x="18097" y="87630"/>
                      <a:pt x="18097" y="83820"/>
                      <a:pt x="21908" y="80010"/>
                    </a:cubicBezTo>
                    <a:cubicBezTo>
                      <a:pt x="21908" y="72390"/>
                      <a:pt x="25717" y="64770"/>
                      <a:pt x="29528" y="53340"/>
                    </a:cubicBezTo>
                    <a:cubicBezTo>
                      <a:pt x="33338" y="45720"/>
                      <a:pt x="40958" y="41910"/>
                      <a:pt x="44767" y="45720"/>
                    </a:cubicBezTo>
                    <a:cubicBezTo>
                      <a:pt x="56197" y="53340"/>
                      <a:pt x="67628" y="53340"/>
                      <a:pt x="79058" y="57150"/>
                    </a:cubicBezTo>
                    <a:cubicBezTo>
                      <a:pt x="79058" y="57150"/>
                      <a:pt x="82867" y="60960"/>
                      <a:pt x="82867" y="60960"/>
                    </a:cubicBezTo>
                    <a:cubicBezTo>
                      <a:pt x="94297" y="68580"/>
                      <a:pt x="94297" y="68580"/>
                      <a:pt x="101917" y="57150"/>
                    </a:cubicBezTo>
                    <a:cubicBezTo>
                      <a:pt x="94297" y="53340"/>
                      <a:pt x="82867" y="53340"/>
                      <a:pt x="79058" y="41910"/>
                    </a:cubicBezTo>
                    <a:cubicBezTo>
                      <a:pt x="71438" y="22860"/>
                      <a:pt x="71438" y="22860"/>
                      <a:pt x="79058" y="0"/>
                    </a:cubicBezTo>
                    <a:cubicBezTo>
                      <a:pt x="90488" y="3810"/>
                      <a:pt x="101917" y="11430"/>
                      <a:pt x="117158" y="3810"/>
                    </a:cubicBezTo>
                    <a:cubicBezTo>
                      <a:pt x="128588" y="0"/>
                      <a:pt x="140017" y="11430"/>
                      <a:pt x="151447" y="19050"/>
                    </a:cubicBezTo>
                    <a:cubicBezTo>
                      <a:pt x="151447" y="19050"/>
                      <a:pt x="155258" y="22860"/>
                      <a:pt x="151447" y="22860"/>
                    </a:cubicBezTo>
                    <a:cubicBezTo>
                      <a:pt x="140017" y="34290"/>
                      <a:pt x="151447" y="38100"/>
                      <a:pt x="159067" y="45720"/>
                    </a:cubicBezTo>
                    <a:cubicBezTo>
                      <a:pt x="162878" y="49530"/>
                      <a:pt x="166688" y="49530"/>
                      <a:pt x="166688" y="53340"/>
                    </a:cubicBezTo>
                    <a:cubicBezTo>
                      <a:pt x="174308" y="60960"/>
                      <a:pt x="178117" y="60960"/>
                      <a:pt x="181928" y="49530"/>
                    </a:cubicBezTo>
                    <a:cubicBezTo>
                      <a:pt x="185738" y="57150"/>
                      <a:pt x="189547" y="64770"/>
                      <a:pt x="193358" y="68580"/>
                    </a:cubicBezTo>
                    <a:cubicBezTo>
                      <a:pt x="197167" y="76200"/>
                      <a:pt x="197167" y="83820"/>
                      <a:pt x="193358" y="87630"/>
                    </a:cubicBezTo>
                    <a:cubicBezTo>
                      <a:pt x="189547" y="95250"/>
                      <a:pt x="181928" y="91440"/>
                      <a:pt x="178117" y="91440"/>
                    </a:cubicBezTo>
                    <a:cubicBezTo>
                      <a:pt x="162878" y="83820"/>
                      <a:pt x="151447" y="91440"/>
                      <a:pt x="140017" y="95250"/>
                    </a:cubicBezTo>
                    <a:cubicBezTo>
                      <a:pt x="128588" y="99060"/>
                      <a:pt x="124778" y="114300"/>
                      <a:pt x="124778" y="125730"/>
                    </a:cubicBezTo>
                    <a:cubicBezTo>
                      <a:pt x="124778" y="129540"/>
                      <a:pt x="128588" y="129540"/>
                      <a:pt x="132397" y="129540"/>
                    </a:cubicBezTo>
                    <a:cubicBezTo>
                      <a:pt x="140017" y="129540"/>
                      <a:pt x="140017" y="133350"/>
                      <a:pt x="140017" y="140970"/>
                    </a:cubicBezTo>
                    <a:cubicBezTo>
                      <a:pt x="136208" y="144780"/>
                      <a:pt x="136208" y="152400"/>
                      <a:pt x="128588" y="152400"/>
                    </a:cubicBezTo>
                    <a:cubicBezTo>
                      <a:pt x="124778" y="152400"/>
                      <a:pt x="124778" y="152400"/>
                      <a:pt x="124778" y="148590"/>
                    </a:cubicBezTo>
                    <a:cubicBezTo>
                      <a:pt x="124778" y="144780"/>
                      <a:pt x="128588" y="137160"/>
                      <a:pt x="120967" y="137160"/>
                    </a:cubicBezTo>
                    <a:cubicBezTo>
                      <a:pt x="113347" y="140970"/>
                      <a:pt x="101917" y="133350"/>
                      <a:pt x="98108" y="140970"/>
                    </a:cubicBezTo>
                    <a:cubicBezTo>
                      <a:pt x="98108" y="144780"/>
                      <a:pt x="94297" y="144780"/>
                      <a:pt x="94297" y="144780"/>
                    </a:cubicBezTo>
                    <a:cubicBezTo>
                      <a:pt x="90488" y="152400"/>
                      <a:pt x="86678" y="156210"/>
                      <a:pt x="79058" y="152400"/>
                    </a:cubicBezTo>
                    <a:cubicBezTo>
                      <a:pt x="71438" y="148590"/>
                      <a:pt x="67628" y="160020"/>
                      <a:pt x="60008" y="163830"/>
                    </a:cubicBezTo>
                    <a:cubicBezTo>
                      <a:pt x="52388" y="167640"/>
                      <a:pt x="48578" y="171450"/>
                      <a:pt x="40958" y="167640"/>
                    </a:cubicBezTo>
                    <a:cubicBezTo>
                      <a:pt x="37147" y="163830"/>
                      <a:pt x="37147" y="167640"/>
                      <a:pt x="33338" y="171450"/>
                    </a:cubicBezTo>
                    <a:cubicBezTo>
                      <a:pt x="29528" y="175260"/>
                      <a:pt x="21908" y="175260"/>
                      <a:pt x="18097" y="175260"/>
                    </a:cubicBezTo>
                    <a:cubicBezTo>
                      <a:pt x="14288" y="175260"/>
                      <a:pt x="6667" y="179070"/>
                      <a:pt x="2858" y="175260"/>
                    </a:cubicBezTo>
                    <a:cubicBezTo>
                      <a:pt x="-953" y="167640"/>
                      <a:pt x="-953" y="160020"/>
                      <a:pt x="2858" y="152400"/>
                    </a:cubicBezTo>
                    <a:cubicBezTo>
                      <a:pt x="6667" y="144780"/>
                      <a:pt x="10478" y="140970"/>
                      <a:pt x="14288" y="137160"/>
                    </a:cubicBezTo>
                    <a:cubicBezTo>
                      <a:pt x="18097" y="133350"/>
                      <a:pt x="21908" y="129540"/>
                      <a:pt x="29528" y="133350"/>
                    </a:cubicBezTo>
                    <a:cubicBezTo>
                      <a:pt x="33338" y="137160"/>
                      <a:pt x="37147" y="129540"/>
                      <a:pt x="44767" y="129540"/>
                    </a:cubicBezTo>
                    <a:cubicBezTo>
                      <a:pt x="60008" y="129540"/>
                      <a:pt x="75247" y="133350"/>
                      <a:pt x="86678" y="129540"/>
                    </a:cubicBezTo>
                    <a:cubicBezTo>
                      <a:pt x="71438" y="137160"/>
                      <a:pt x="56197" y="140970"/>
                      <a:pt x="48578" y="118110"/>
                    </a:cubicBezTo>
                    <a:cubicBezTo>
                      <a:pt x="48578" y="110490"/>
                      <a:pt x="63817" y="114300"/>
                      <a:pt x="67628" y="110490"/>
                    </a:cubicBezTo>
                    <a:cubicBezTo>
                      <a:pt x="56197" y="110490"/>
                      <a:pt x="52388" y="114300"/>
                      <a:pt x="48578" y="118110"/>
                    </a:cubicBezTo>
                    <a:close/>
                  </a:path>
                </a:pathLst>
              </a:custGeom>
              <a:solidFill>
                <a:srgbClr val="9CD7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05" name="Freeform: Shape 2304">
                <a:extLst>
                  <a:ext uri="{FF2B5EF4-FFF2-40B4-BE49-F238E27FC236}">
                    <a16:creationId xmlns:a16="http://schemas.microsoft.com/office/drawing/2014/main" id="{982F1D24-7324-88F1-BB17-D4F248A6B1F3}"/>
                  </a:ext>
                </a:extLst>
              </p:cNvPr>
              <p:cNvSpPr/>
              <p:nvPr/>
            </p:nvSpPr>
            <p:spPr>
              <a:xfrm>
                <a:off x="9646920" y="2468880"/>
                <a:ext cx="194899" cy="146357"/>
              </a:xfrm>
              <a:custGeom>
                <a:avLst/>
                <a:gdLst>
                  <a:gd name="connsiteX0" fmla="*/ 57150 w 194899"/>
                  <a:gd name="connsiteY0" fmla="*/ 118110 h 146357"/>
                  <a:gd name="connsiteX1" fmla="*/ 30480 w 194899"/>
                  <a:gd name="connsiteY1" fmla="*/ 125730 h 146357"/>
                  <a:gd name="connsiteX2" fmla="*/ 0 w 194899"/>
                  <a:gd name="connsiteY2" fmla="*/ 133350 h 146357"/>
                  <a:gd name="connsiteX3" fmla="*/ 3810 w 194899"/>
                  <a:gd name="connsiteY3" fmla="*/ 114300 h 146357"/>
                  <a:gd name="connsiteX4" fmla="*/ 30480 w 194899"/>
                  <a:gd name="connsiteY4" fmla="*/ 102870 h 146357"/>
                  <a:gd name="connsiteX5" fmla="*/ 49530 w 194899"/>
                  <a:gd name="connsiteY5" fmla="*/ 102870 h 146357"/>
                  <a:gd name="connsiteX6" fmla="*/ 53340 w 194899"/>
                  <a:gd name="connsiteY6" fmla="*/ 102870 h 146357"/>
                  <a:gd name="connsiteX7" fmla="*/ 64770 w 194899"/>
                  <a:gd name="connsiteY7" fmla="*/ 106680 h 146357"/>
                  <a:gd name="connsiteX8" fmla="*/ 64770 w 194899"/>
                  <a:gd name="connsiteY8" fmla="*/ 91440 h 146357"/>
                  <a:gd name="connsiteX9" fmla="*/ 57150 w 194899"/>
                  <a:gd name="connsiteY9" fmla="*/ 83820 h 146357"/>
                  <a:gd name="connsiteX10" fmla="*/ 41910 w 194899"/>
                  <a:gd name="connsiteY10" fmla="*/ 76200 h 146357"/>
                  <a:gd name="connsiteX11" fmla="*/ 34290 w 194899"/>
                  <a:gd name="connsiteY11" fmla="*/ 72390 h 146357"/>
                  <a:gd name="connsiteX12" fmla="*/ 19050 w 194899"/>
                  <a:gd name="connsiteY12" fmla="*/ 68580 h 146357"/>
                  <a:gd name="connsiteX13" fmla="*/ 22860 w 194899"/>
                  <a:gd name="connsiteY13" fmla="*/ 53340 h 146357"/>
                  <a:gd name="connsiteX14" fmla="*/ 76200 w 194899"/>
                  <a:gd name="connsiteY14" fmla="*/ 38100 h 146357"/>
                  <a:gd name="connsiteX15" fmla="*/ 95250 w 194899"/>
                  <a:gd name="connsiteY15" fmla="*/ 41910 h 146357"/>
                  <a:gd name="connsiteX16" fmla="*/ 106680 w 194899"/>
                  <a:gd name="connsiteY16" fmla="*/ 11430 h 146357"/>
                  <a:gd name="connsiteX17" fmla="*/ 133351 w 194899"/>
                  <a:gd name="connsiteY17" fmla="*/ 0 h 146357"/>
                  <a:gd name="connsiteX18" fmla="*/ 182880 w 194899"/>
                  <a:gd name="connsiteY18" fmla="*/ 22860 h 146357"/>
                  <a:gd name="connsiteX19" fmla="*/ 186690 w 194899"/>
                  <a:gd name="connsiteY19" fmla="*/ 30480 h 146357"/>
                  <a:gd name="connsiteX20" fmla="*/ 190501 w 194899"/>
                  <a:gd name="connsiteY20" fmla="*/ 68580 h 146357"/>
                  <a:gd name="connsiteX21" fmla="*/ 190501 w 194899"/>
                  <a:gd name="connsiteY21" fmla="*/ 76200 h 146357"/>
                  <a:gd name="connsiteX22" fmla="*/ 186690 w 194899"/>
                  <a:gd name="connsiteY22" fmla="*/ 80010 h 146357"/>
                  <a:gd name="connsiteX23" fmla="*/ 182880 w 194899"/>
                  <a:gd name="connsiteY23" fmla="*/ 95250 h 146357"/>
                  <a:gd name="connsiteX24" fmla="*/ 167640 w 194899"/>
                  <a:gd name="connsiteY24" fmla="*/ 99060 h 146357"/>
                  <a:gd name="connsiteX25" fmla="*/ 133351 w 194899"/>
                  <a:gd name="connsiteY25" fmla="*/ 87630 h 146357"/>
                  <a:gd name="connsiteX26" fmla="*/ 129540 w 194899"/>
                  <a:gd name="connsiteY26" fmla="*/ 80010 h 146357"/>
                  <a:gd name="connsiteX27" fmla="*/ 121920 w 194899"/>
                  <a:gd name="connsiteY27" fmla="*/ 64770 h 146357"/>
                  <a:gd name="connsiteX28" fmla="*/ 114301 w 194899"/>
                  <a:gd name="connsiteY28" fmla="*/ 64770 h 146357"/>
                  <a:gd name="connsiteX29" fmla="*/ 114301 w 194899"/>
                  <a:gd name="connsiteY29" fmla="*/ 83820 h 146357"/>
                  <a:gd name="connsiteX30" fmla="*/ 118110 w 194899"/>
                  <a:gd name="connsiteY30" fmla="*/ 91440 h 146357"/>
                  <a:gd name="connsiteX31" fmla="*/ 121920 w 194899"/>
                  <a:gd name="connsiteY31" fmla="*/ 110490 h 146357"/>
                  <a:gd name="connsiteX32" fmla="*/ 110490 w 194899"/>
                  <a:gd name="connsiteY32" fmla="*/ 106680 h 146357"/>
                  <a:gd name="connsiteX33" fmla="*/ 106680 w 194899"/>
                  <a:gd name="connsiteY33" fmla="*/ 110490 h 146357"/>
                  <a:gd name="connsiteX34" fmla="*/ 110490 w 194899"/>
                  <a:gd name="connsiteY34" fmla="*/ 121920 h 146357"/>
                  <a:gd name="connsiteX35" fmla="*/ 106680 w 194899"/>
                  <a:gd name="connsiteY35" fmla="*/ 137160 h 146357"/>
                  <a:gd name="connsiteX36" fmla="*/ 87630 w 194899"/>
                  <a:gd name="connsiteY36" fmla="*/ 137160 h 146357"/>
                  <a:gd name="connsiteX37" fmla="*/ 68580 w 194899"/>
                  <a:gd name="connsiteY37" fmla="*/ 140970 h 146357"/>
                  <a:gd name="connsiteX38" fmla="*/ 57150 w 194899"/>
                  <a:gd name="connsiteY38" fmla="*/ 144780 h 146357"/>
                  <a:gd name="connsiteX39" fmla="*/ 53340 w 194899"/>
                  <a:gd name="connsiteY39" fmla="*/ 133350 h 146357"/>
                  <a:gd name="connsiteX40" fmla="*/ 57150 w 194899"/>
                  <a:gd name="connsiteY40" fmla="*/ 118110 h 146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94899" h="146357">
                    <a:moveTo>
                      <a:pt x="57150" y="118110"/>
                    </a:moveTo>
                    <a:cubicBezTo>
                      <a:pt x="45720" y="114300"/>
                      <a:pt x="38100" y="114300"/>
                      <a:pt x="30480" y="125730"/>
                    </a:cubicBezTo>
                    <a:cubicBezTo>
                      <a:pt x="22860" y="133350"/>
                      <a:pt x="11430" y="129540"/>
                      <a:pt x="0" y="133350"/>
                    </a:cubicBezTo>
                    <a:cubicBezTo>
                      <a:pt x="3810" y="125730"/>
                      <a:pt x="0" y="118110"/>
                      <a:pt x="3810" y="114300"/>
                    </a:cubicBezTo>
                    <a:cubicBezTo>
                      <a:pt x="7620" y="99060"/>
                      <a:pt x="15240" y="95250"/>
                      <a:pt x="30480" y="102870"/>
                    </a:cubicBezTo>
                    <a:cubicBezTo>
                      <a:pt x="38100" y="106680"/>
                      <a:pt x="41910" y="110490"/>
                      <a:pt x="49530" y="102870"/>
                    </a:cubicBezTo>
                    <a:cubicBezTo>
                      <a:pt x="49530" y="102870"/>
                      <a:pt x="53340" y="102870"/>
                      <a:pt x="53340" y="102870"/>
                    </a:cubicBezTo>
                    <a:cubicBezTo>
                      <a:pt x="57150" y="102870"/>
                      <a:pt x="60960" y="110490"/>
                      <a:pt x="64770" y="106680"/>
                    </a:cubicBezTo>
                    <a:cubicBezTo>
                      <a:pt x="68580" y="102870"/>
                      <a:pt x="64770" y="95250"/>
                      <a:pt x="64770" y="91440"/>
                    </a:cubicBezTo>
                    <a:cubicBezTo>
                      <a:pt x="64770" y="87630"/>
                      <a:pt x="64770" y="80010"/>
                      <a:pt x="57150" y="83820"/>
                    </a:cubicBezTo>
                    <a:cubicBezTo>
                      <a:pt x="49530" y="87630"/>
                      <a:pt x="45720" y="80010"/>
                      <a:pt x="41910" y="76200"/>
                    </a:cubicBezTo>
                    <a:cubicBezTo>
                      <a:pt x="38100" y="72390"/>
                      <a:pt x="38100" y="68580"/>
                      <a:pt x="34290" y="72390"/>
                    </a:cubicBezTo>
                    <a:cubicBezTo>
                      <a:pt x="30480" y="76200"/>
                      <a:pt x="26670" y="76200"/>
                      <a:pt x="19050" y="68580"/>
                    </a:cubicBezTo>
                    <a:cubicBezTo>
                      <a:pt x="11430" y="60960"/>
                      <a:pt x="11430" y="57150"/>
                      <a:pt x="22860" y="53340"/>
                    </a:cubicBezTo>
                    <a:cubicBezTo>
                      <a:pt x="38100" y="45720"/>
                      <a:pt x="57150" y="41910"/>
                      <a:pt x="76200" y="38100"/>
                    </a:cubicBezTo>
                    <a:cubicBezTo>
                      <a:pt x="83820" y="38100"/>
                      <a:pt x="87630" y="41910"/>
                      <a:pt x="95250" y="41910"/>
                    </a:cubicBezTo>
                    <a:cubicBezTo>
                      <a:pt x="91440" y="26670"/>
                      <a:pt x="99060" y="19050"/>
                      <a:pt x="106680" y="11430"/>
                    </a:cubicBezTo>
                    <a:cubicBezTo>
                      <a:pt x="114301" y="3810"/>
                      <a:pt x="121920" y="0"/>
                      <a:pt x="133351" y="0"/>
                    </a:cubicBezTo>
                    <a:cubicBezTo>
                      <a:pt x="156210" y="3810"/>
                      <a:pt x="167640" y="3810"/>
                      <a:pt x="182880" y="22860"/>
                    </a:cubicBezTo>
                    <a:cubicBezTo>
                      <a:pt x="186690" y="26670"/>
                      <a:pt x="186690" y="26670"/>
                      <a:pt x="186690" y="30480"/>
                    </a:cubicBezTo>
                    <a:cubicBezTo>
                      <a:pt x="175260" y="49530"/>
                      <a:pt x="175260" y="57150"/>
                      <a:pt x="190501" y="68580"/>
                    </a:cubicBezTo>
                    <a:cubicBezTo>
                      <a:pt x="194310" y="72390"/>
                      <a:pt x="198120" y="76200"/>
                      <a:pt x="190501" y="76200"/>
                    </a:cubicBezTo>
                    <a:cubicBezTo>
                      <a:pt x="186690" y="76200"/>
                      <a:pt x="186690" y="80010"/>
                      <a:pt x="186690" y="80010"/>
                    </a:cubicBezTo>
                    <a:cubicBezTo>
                      <a:pt x="194310" y="87630"/>
                      <a:pt x="186690" y="87630"/>
                      <a:pt x="182880" y="95250"/>
                    </a:cubicBezTo>
                    <a:cubicBezTo>
                      <a:pt x="179070" y="102870"/>
                      <a:pt x="175260" y="95250"/>
                      <a:pt x="167640" y="99060"/>
                    </a:cubicBezTo>
                    <a:cubicBezTo>
                      <a:pt x="152401" y="102870"/>
                      <a:pt x="144780" y="87630"/>
                      <a:pt x="133351" y="87630"/>
                    </a:cubicBezTo>
                    <a:cubicBezTo>
                      <a:pt x="129540" y="87630"/>
                      <a:pt x="129540" y="83820"/>
                      <a:pt x="129540" y="80010"/>
                    </a:cubicBezTo>
                    <a:cubicBezTo>
                      <a:pt x="129540" y="72390"/>
                      <a:pt x="129540" y="68580"/>
                      <a:pt x="121920" y="64770"/>
                    </a:cubicBezTo>
                    <a:cubicBezTo>
                      <a:pt x="118110" y="64770"/>
                      <a:pt x="114301" y="64770"/>
                      <a:pt x="114301" y="64770"/>
                    </a:cubicBezTo>
                    <a:cubicBezTo>
                      <a:pt x="110490" y="72390"/>
                      <a:pt x="110490" y="76200"/>
                      <a:pt x="114301" y="83820"/>
                    </a:cubicBezTo>
                    <a:cubicBezTo>
                      <a:pt x="118110" y="87630"/>
                      <a:pt x="118110" y="87630"/>
                      <a:pt x="118110" y="91440"/>
                    </a:cubicBezTo>
                    <a:cubicBezTo>
                      <a:pt x="114301" y="99060"/>
                      <a:pt x="118110" y="106680"/>
                      <a:pt x="121920" y="110490"/>
                    </a:cubicBezTo>
                    <a:cubicBezTo>
                      <a:pt x="114301" y="114300"/>
                      <a:pt x="114301" y="106680"/>
                      <a:pt x="110490" y="106680"/>
                    </a:cubicBezTo>
                    <a:cubicBezTo>
                      <a:pt x="110490" y="106680"/>
                      <a:pt x="106680" y="110490"/>
                      <a:pt x="106680" y="110490"/>
                    </a:cubicBezTo>
                    <a:cubicBezTo>
                      <a:pt x="106680" y="114300"/>
                      <a:pt x="110490" y="118110"/>
                      <a:pt x="110490" y="121920"/>
                    </a:cubicBezTo>
                    <a:cubicBezTo>
                      <a:pt x="110490" y="125730"/>
                      <a:pt x="110490" y="133350"/>
                      <a:pt x="106680" y="137160"/>
                    </a:cubicBezTo>
                    <a:cubicBezTo>
                      <a:pt x="99060" y="140970"/>
                      <a:pt x="95250" y="140970"/>
                      <a:pt x="87630" y="137160"/>
                    </a:cubicBezTo>
                    <a:cubicBezTo>
                      <a:pt x="80010" y="129540"/>
                      <a:pt x="76200" y="125730"/>
                      <a:pt x="68580" y="140970"/>
                    </a:cubicBezTo>
                    <a:cubicBezTo>
                      <a:pt x="68580" y="144780"/>
                      <a:pt x="60960" y="148590"/>
                      <a:pt x="57150" y="144780"/>
                    </a:cubicBezTo>
                    <a:cubicBezTo>
                      <a:pt x="53340" y="140970"/>
                      <a:pt x="53340" y="137160"/>
                      <a:pt x="53340" y="133350"/>
                    </a:cubicBezTo>
                    <a:cubicBezTo>
                      <a:pt x="57150" y="125730"/>
                      <a:pt x="60960" y="121920"/>
                      <a:pt x="57150" y="118110"/>
                    </a:cubicBezTo>
                    <a:close/>
                  </a:path>
                </a:pathLst>
              </a:custGeom>
              <a:solidFill>
                <a:srgbClr val="98D5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06" name="Freeform: Shape 2305">
                <a:extLst>
                  <a:ext uri="{FF2B5EF4-FFF2-40B4-BE49-F238E27FC236}">
                    <a16:creationId xmlns:a16="http://schemas.microsoft.com/office/drawing/2014/main" id="{C035E4F6-B540-5860-1026-2092F3652318}"/>
                  </a:ext>
                </a:extLst>
              </p:cNvPr>
              <p:cNvSpPr/>
              <p:nvPr/>
            </p:nvSpPr>
            <p:spPr>
              <a:xfrm>
                <a:off x="8051483" y="2644057"/>
                <a:ext cx="176810" cy="224872"/>
              </a:xfrm>
              <a:custGeom>
                <a:avLst/>
                <a:gdLst>
                  <a:gd name="connsiteX0" fmla="*/ 25717 w 176810"/>
                  <a:gd name="connsiteY0" fmla="*/ 224872 h 224872"/>
                  <a:gd name="connsiteX1" fmla="*/ 14287 w 176810"/>
                  <a:gd name="connsiteY1" fmla="*/ 213442 h 224872"/>
                  <a:gd name="connsiteX2" fmla="*/ 2857 w 176810"/>
                  <a:gd name="connsiteY2" fmla="*/ 167722 h 224872"/>
                  <a:gd name="connsiteX3" fmla="*/ 2857 w 176810"/>
                  <a:gd name="connsiteY3" fmla="*/ 156292 h 224872"/>
                  <a:gd name="connsiteX4" fmla="*/ 14287 w 176810"/>
                  <a:gd name="connsiteY4" fmla="*/ 137242 h 224872"/>
                  <a:gd name="connsiteX5" fmla="*/ 33337 w 176810"/>
                  <a:gd name="connsiteY5" fmla="*/ 129622 h 224872"/>
                  <a:gd name="connsiteX6" fmla="*/ 40957 w 176810"/>
                  <a:gd name="connsiteY6" fmla="*/ 133432 h 224872"/>
                  <a:gd name="connsiteX7" fmla="*/ 48578 w 176810"/>
                  <a:gd name="connsiteY7" fmla="*/ 125812 h 224872"/>
                  <a:gd name="connsiteX8" fmla="*/ 40957 w 176810"/>
                  <a:gd name="connsiteY8" fmla="*/ 122002 h 224872"/>
                  <a:gd name="connsiteX9" fmla="*/ 29528 w 176810"/>
                  <a:gd name="connsiteY9" fmla="*/ 118192 h 224872"/>
                  <a:gd name="connsiteX10" fmla="*/ 25717 w 176810"/>
                  <a:gd name="connsiteY10" fmla="*/ 110572 h 224872"/>
                  <a:gd name="connsiteX11" fmla="*/ 33337 w 176810"/>
                  <a:gd name="connsiteY11" fmla="*/ 102952 h 224872"/>
                  <a:gd name="connsiteX12" fmla="*/ 37148 w 176810"/>
                  <a:gd name="connsiteY12" fmla="*/ 102952 h 224872"/>
                  <a:gd name="connsiteX13" fmla="*/ 52387 w 176810"/>
                  <a:gd name="connsiteY13" fmla="*/ 99142 h 224872"/>
                  <a:gd name="connsiteX14" fmla="*/ 40957 w 176810"/>
                  <a:gd name="connsiteY14" fmla="*/ 87712 h 224872"/>
                  <a:gd name="connsiteX15" fmla="*/ 37148 w 176810"/>
                  <a:gd name="connsiteY15" fmla="*/ 83902 h 224872"/>
                  <a:gd name="connsiteX16" fmla="*/ 37148 w 176810"/>
                  <a:gd name="connsiteY16" fmla="*/ 80092 h 224872"/>
                  <a:gd name="connsiteX17" fmla="*/ 44767 w 176810"/>
                  <a:gd name="connsiteY17" fmla="*/ 49612 h 224872"/>
                  <a:gd name="connsiteX18" fmla="*/ 40957 w 176810"/>
                  <a:gd name="connsiteY18" fmla="*/ 30562 h 224872"/>
                  <a:gd name="connsiteX19" fmla="*/ 60007 w 176810"/>
                  <a:gd name="connsiteY19" fmla="*/ 45802 h 224872"/>
                  <a:gd name="connsiteX20" fmla="*/ 60007 w 176810"/>
                  <a:gd name="connsiteY20" fmla="*/ 53422 h 224872"/>
                  <a:gd name="connsiteX21" fmla="*/ 60007 w 176810"/>
                  <a:gd name="connsiteY21" fmla="*/ 64852 h 224872"/>
                  <a:gd name="connsiteX22" fmla="*/ 71437 w 176810"/>
                  <a:gd name="connsiteY22" fmla="*/ 64852 h 224872"/>
                  <a:gd name="connsiteX23" fmla="*/ 90487 w 176810"/>
                  <a:gd name="connsiteY23" fmla="*/ 49612 h 224872"/>
                  <a:gd name="connsiteX24" fmla="*/ 94298 w 176810"/>
                  <a:gd name="connsiteY24" fmla="*/ 26752 h 224872"/>
                  <a:gd name="connsiteX25" fmla="*/ 82867 w 176810"/>
                  <a:gd name="connsiteY25" fmla="*/ 19132 h 224872"/>
                  <a:gd name="connsiteX26" fmla="*/ 75248 w 176810"/>
                  <a:gd name="connsiteY26" fmla="*/ 15322 h 224872"/>
                  <a:gd name="connsiteX27" fmla="*/ 79057 w 176810"/>
                  <a:gd name="connsiteY27" fmla="*/ 7702 h 224872"/>
                  <a:gd name="connsiteX28" fmla="*/ 98107 w 176810"/>
                  <a:gd name="connsiteY28" fmla="*/ 7702 h 224872"/>
                  <a:gd name="connsiteX29" fmla="*/ 109537 w 176810"/>
                  <a:gd name="connsiteY29" fmla="*/ 11512 h 224872"/>
                  <a:gd name="connsiteX30" fmla="*/ 117157 w 176810"/>
                  <a:gd name="connsiteY30" fmla="*/ 26752 h 224872"/>
                  <a:gd name="connsiteX31" fmla="*/ 117157 w 176810"/>
                  <a:gd name="connsiteY31" fmla="*/ 41992 h 224872"/>
                  <a:gd name="connsiteX32" fmla="*/ 120967 w 176810"/>
                  <a:gd name="connsiteY32" fmla="*/ 61042 h 224872"/>
                  <a:gd name="connsiteX33" fmla="*/ 136207 w 176810"/>
                  <a:gd name="connsiteY33" fmla="*/ 72472 h 224872"/>
                  <a:gd name="connsiteX34" fmla="*/ 147637 w 176810"/>
                  <a:gd name="connsiteY34" fmla="*/ 76282 h 224872"/>
                  <a:gd name="connsiteX35" fmla="*/ 170498 w 176810"/>
                  <a:gd name="connsiteY35" fmla="*/ 87712 h 224872"/>
                  <a:gd name="connsiteX36" fmla="*/ 174307 w 176810"/>
                  <a:gd name="connsiteY36" fmla="*/ 99142 h 224872"/>
                  <a:gd name="connsiteX37" fmla="*/ 166687 w 176810"/>
                  <a:gd name="connsiteY37" fmla="*/ 114382 h 224872"/>
                  <a:gd name="connsiteX38" fmla="*/ 162878 w 176810"/>
                  <a:gd name="connsiteY38" fmla="*/ 118192 h 224872"/>
                  <a:gd name="connsiteX39" fmla="*/ 136207 w 176810"/>
                  <a:gd name="connsiteY39" fmla="*/ 122002 h 224872"/>
                  <a:gd name="connsiteX40" fmla="*/ 109537 w 176810"/>
                  <a:gd name="connsiteY40" fmla="*/ 118192 h 224872"/>
                  <a:gd name="connsiteX41" fmla="*/ 94298 w 176810"/>
                  <a:gd name="connsiteY41" fmla="*/ 114382 h 224872"/>
                  <a:gd name="connsiteX42" fmla="*/ 86678 w 176810"/>
                  <a:gd name="connsiteY42" fmla="*/ 114382 h 224872"/>
                  <a:gd name="connsiteX43" fmla="*/ 86678 w 176810"/>
                  <a:gd name="connsiteY43" fmla="*/ 122002 h 224872"/>
                  <a:gd name="connsiteX44" fmla="*/ 98107 w 176810"/>
                  <a:gd name="connsiteY44" fmla="*/ 163912 h 224872"/>
                  <a:gd name="connsiteX45" fmla="*/ 98107 w 176810"/>
                  <a:gd name="connsiteY45" fmla="*/ 175342 h 224872"/>
                  <a:gd name="connsiteX46" fmla="*/ 90487 w 176810"/>
                  <a:gd name="connsiteY46" fmla="*/ 175342 h 224872"/>
                  <a:gd name="connsiteX47" fmla="*/ 82867 w 176810"/>
                  <a:gd name="connsiteY47" fmla="*/ 171532 h 224872"/>
                  <a:gd name="connsiteX48" fmla="*/ 75248 w 176810"/>
                  <a:gd name="connsiteY48" fmla="*/ 171532 h 224872"/>
                  <a:gd name="connsiteX49" fmla="*/ 79057 w 176810"/>
                  <a:gd name="connsiteY49" fmla="*/ 179152 h 224872"/>
                  <a:gd name="connsiteX50" fmla="*/ 82867 w 176810"/>
                  <a:gd name="connsiteY50" fmla="*/ 186772 h 224872"/>
                  <a:gd name="connsiteX51" fmla="*/ 63817 w 176810"/>
                  <a:gd name="connsiteY51" fmla="*/ 205822 h 224872"/>
                  <a:gd name="connsiteX52" fmla="*/ 25717 w 176810"/>
                  <a:gd name="connsiteY52" fmla="*/ 224872 h 22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76810" h="224872">
                    <a:moveTo>
                      <a:pt x="25717" y="224872"/>
                    </a:moveTo>
                    <a:cubicBezTo>
                      <a:pt x="21907" y="221062"/>
                      <a:pt x="21907" y="213442"/>
                      <a:pt x="14287" y="213442"/>
                    </a:cubicBezTo>
                    <a:cubicBezTo>
                      <a:pt x="10478" y="198202"/>
                      <a:pt x="14287" y="182962"/>
                      <a:pt x="2857" y="167722"/>
                    </a:cubicBezTo>
                    <a:cubicBezTo>
                      <a:pt x="-952" y="163912"/>
                      <a:pt x="-952" y="156292"/>
                      <a:pt x="2857" y="156292"/>
                    </a:cubicBezTo>
                    <a:cubicBezTo>
                      <a:pt x="14287" y="152482"/>
                      <a:pt x="14287" y="144862"/>
                      <a:pt x="14287" y="137242"/>
                    </a:cubicBezTo>
                    <a:cubicBezTo>
                      <a:pt x="14287" y="133432"/>
                      <a:pt x="25717" y="129622"/>
                      <a:pt x="33337" y="129622"/>
                    </a:cubicBezTo>
                    <a:cubicBezTo>
                      <a:pt x="37148" y="129622"/>
                      <a:pt x="40957" y="129622"/>
                      <a:pt x="40957" y="133432"/>
                    </a:cubicBezTo>
                    <a:cubicBezTo>
                      <a:pt x="44767" y="133432"/>
                      <a:pt x="48578" y="133432"/>
                      <a:pt x="48578" y="125812"/>
                    </a:cubicBezTo>
                    <a:cubicBezTo>
                      <a:pt x="48578" y="122002"/>
                      <a:pt x="44767" y="122002"/>
                      <a:pt x="40957" y="122002"/>
                    </a:cubicBezTo>
                    <a:cubicBezTo>
                      <a:pt x="37148" y="122002"/>
                      <a:pt x="33337" y="122002"/>
                      <a:pt x="29528" y="118192"/>
                    </a:cubicBezTo>
                    <a:cubicBezTo>
                      <a:pt x="25717" y="118192"/>
                      <a:pt x="25717" y="114382"/>
                      <a:pt x="25717" y="110572"/>
                    </a:cubicBezTo>
                    <a:cubicBezTo>
                      <a:pt x="25717" y="106762"/>
                      <a:pt x="29528" y="106762"/>
                      <a:pt x="33337" y="102952"/>
                    </a:cubicBezTo>
                    <a:cubicBezTo>
                      <a:pt x="33337" y="102952"/>
                      <a:pt x="37148" y="102952"/>
                      <a:pt x="37148" y="102952"/>
                    </a:cubicBezTo>
                    <a:cubicBezTo>
                      <a:pt x="40957" y="102952"/>
                      <a:pt x="48578" y="106762"/>
                      <a:pt x="52387" y="99142"/>
                    </a:cubicBezTo>
                    <a:cubicBezTo>
                      <a:pt x="52387" y="91522"/>
                      <a:pt x="48578" y="91522"/>
                      <a:pt x="40957" y="87712"/>
                    </a:cubicBezTo>
                    <a:cubicBezTo>
                      <a:pt x="40957" y="87712"/>
                      <a:pt x="37148" y="87712"/>
                      <a:pt x="37148" y="83902"/>
                    </a:cubicBezTo>
                    <a:cubicBezTo>
                      <a:pt x="37148" y="83902"/>
                      <a:pt x="37148" y="80092"/>
                      <a:pt x="37148" y="80092"/>
                    </a:cubicBezTo>
                    <a:cubicBezTo>
                      <a:pt x="48578" y="72472"/>
                      <a:pt x="48578" y="61042"/>
                      <a:pt x="44767" y="49612"/>
                    </a:cubicBezTo>
                    <a:cubicBezTo>
                      <a:pt x="40957" y="41992"/>
                      <a:pt x="44767" y="38182"/>
                      <a:pt x="40957" y="30562"/>
                    </a:cubicBezTo>
                    <a:cubicBezTo>
                      <a:pt x="48578" y="34372"/>
                      <a:pt x="52387" y="45802"/>
                      <a:pt x="60007" y="45802"/>
                    </a:cubicBezTo>
                    <a:cubicBezTo>
                      <a:pt x="63817" y="45802"/>
                      <a:pt x="60007" y="53422"/>
                      <a:pt x="60007" y="53422"/>
                    </a:cubicBezTo>
                    <a:cubicBezTo>
                      <a:pt x="56198" y="57232"/>
                      <a:pt x="56198" y="61042"/>
                      <a:pt x="60007" y="64852"/>
                    </a:cubicBezTo>
                    <a:cubicBezTo>
                      <a:pt x="63817" y="68662"/>
                      <a:pt x="71437" y="68662"/>
                      <a:pt x="71437" y="64852"/>
                    </a:cubicBezTo>
                    <a:cubicBezTo>
                      <a:pt x="71437" y="53422"/>
                      <a:pt x="82867" y="53422"/>
                      <a:pt x="90487" y="49612"/>
                    </a:cubicBezTo>
                    <a:cubicBezTo>
                      <a:pt x="101917" y="41992"/>
                      <a:pt x="94298" y="34372"/>
                      <a:pt x="94298" y="26752"/>
                    </a:cubicBezTo>
                    <a:cubicBezTo>
                      <a:pt x="94298" y="19132"/>
                      <a:pt x="90487" y="15322"/>
                      <a:pt x="82867" y="19132"/>
                    </a:cubicBezTo>
                    <a:cubicBezTo>
                      <a:pt x="79057" y="19132"/>
                      <a:pt x="75248" y="19132"/>
                      <a:pt x="75248" y="15322"/>
                    </a:cubicBezTo>
                    <a:cubicBezTo>
                      <a:pt x="75248" y="11512"/>
                      <a:pt x="75248" y="7702"/>
                      <a:pt x="79057" y="7702"/>
                    </a:cubicBezTo>
                    <a:cubicBezTo>
                      <a:pt x="86678" y="3892"/>
                      <a:pt x="90487" y="-7538"/>
                      <a:pt x="98107" y="7702"/>
                    </a:cubicBezTo>
                    <a:cubicBezTo>
                      <a:pt x="101917" y="11512"/>
                      <a:pt x="105728" y="7702"/>
                      <a:pt x="109537" y="11512"/>
                    </a:cubicBezTo>
                    <a:cubicBezTo>
                      <a:pt x="117157" y="15322"/>
                      <a:pt x="120967" y="19132"/>
                      <a:pt x="117157" y="26752"/>
                    </a:cubicBezTo>
                    <a:cubicBezTo>
                      <a:pt x="113348" y="30562"/>
                      <a:pt x="113348" y="38182"/>
                      <a:pt x="117157" y="41992"/>
                    </a:cubicBezTo>
                    <a:cubicBezTo>
                      <a:pt x="120967" y="49612"/>
                      <a:pt x="120967" y="53422"/>
                      <a:pt x="120967" y="61042"/>
                    </a:cubicBezTo>
                    <a:cubicBezTo>
                      <a:pt x="124778" y="68662"/>
                      <a:pt x="124778" y="76282"/>
                      <a:pt x="136207" y="72472"/>
                    </a:cubicBezTo>
                    <a:cubicBezTo>
                      <a:pt x="140017" y="72472"/>
                      <a:pt x="147637" y="72472"/>
                      <a:pt x="147637" y="76282"/>
                    </a:cubicBezTo>
                    <a:cubicBezTo>
                      <a:pt x="151448" y="83902"/>
                      <a:pt x="159067" y="87712"/>
                      <a:pt x="170498" y="87712"/>
                    </a:cubicBezTo>
                    <a:cubicBezTo>
                      <a:pt x="178117" y="87712"/>
                      <a:pt x="178117" y="95332"/>
                      <a:pt x="174307" y="99142"/>
                    </a:cubicBezTo>
                    <a:cubicBezTo>
                      <a:pt x="170498" y="102952"/>
                      <a:pt x="159067" y="102952"/>
                      <a:pt x="166687" y="114382"/>
                    </a:cubicBezTo>
                    <a:cubicBezTo>
                      <a:pt x="166687" y="114382"/>
                      <a:pt x="166687" y="118192"/>
                      <a:pt x="162878" y="118192"/>
                    </a:cubicBezTo>
                    <a:cubicBezTo>
                      <a:pt x="155257" y="118192"/>
                      <a:pt x="143828" y="125812"/>
                      <a:pt x="136207" y="122002"/>
                    </a:cubicBezTo>
                    <a:cubicBezTo>
                      <a:pt x="128587" y="118192"/>
                      <a:pt x="117157" y="118192"/>
                      <a:pt x="109537" y="118192"/>
                    </a:cubicBezTo>
                    <a:cubicBezTo>
                      <a:pt x="101917" y="118192"/>
                      <a:pt x="98107" y="118192"/>
                      <a:pt x="94298" y="114382"/>
                    </a:cubicBezTo>
                    <a:cubicBezTo>
                      <a:pt x="90487" y="110572"/>
                      <a:pt x="90487" y="110572"/>
                      <a:pt x="86678" y="114382"/>
                    </a:cubicBezTo>
                    <a:cubicBezTo>
                      <a:pt x="82867" y="114382"/>
                      <a:pt x="82867" y="118192"/>
                      <a:pt x="86678" y="122002"/>
                    </a:cubicBezTo>
                    <a:cubicBezTo>
                      <a:pt x="90487" y="137242"/>
                      <a:pt x="90487" y="148672"/>
                      <a:pt x="98107" y="163912"/>
                    </a:cubicBezTo>
                    <a:cubicBezTo>
                      <a:pt x="98107" y="167722"/>
                      <a:pt x="101917" y="171532"/>
                      <a:pt x="98107" y="175342"/>
                    </a:cubicBezTo>
                    <a:cubicBezTo>
                      <a:pt x="94298" y="179152"/>
                      <a:pt x="90487" y="175342"/>
                      <a:pt x="90487" y="175342"/>
                    </a:cubicBezTo>
                    <a:cubicBezTo>
                      <a:pt x="86678" y="175342"/>
                      <a:pt x="86678" y="171532"/>
                      <a:pt x="82867" y="171532"/>
                    </a:cubicBezTo>
                    <a:cubicBezTo>
                      <a:pt x="79057" y="171532"/>
                      <a:pt x="75248" y="167722"/>
                      <a:pt x="75248" y="171532"/>
                    </a:cubicBezTo>
                    <a:cubicBezTo>
                      <a:pt x="75248" y="175342"/>
                      <a:pt x="75248" y="175342"/>
                      <a:pt x="79057" y="179152"/>
                    </a:cubicBezTo>
                    <a:cubicBezTo>
                      <a:pt x="82867" y="179152"/>
                      <a:pt x="86678" y="182962"/>
                      <a:pt x="82867" y="186772"/>
                    </a:cubicBezTo>
                    <a:cubicBezTo>
                      <a:pt x="79057" y="194392"/>
                      <a:pt x="71437" y="198202"/>
                      <a:pt x="63817" y="205822"/>
                    </a:cubicBezTo>
                    <a:cubicBezTo>
                      <a:pt x="40957" y="202012"/>
                      <a:pt x="33337" y="213442"/>
                      <a:pt x="25717" y="224872"/>
                    </a:cubicBezTo>
                    <a:close/>
                  </a:path>
                </a:pathLst>
              </a:custGeom>
              <a:solidFill>
                <a:srgbClr val="AE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07" name="Freeform: Shape 2306">
                <a:extLst>
                  <a:ext uri="{FF2B5EF4-FFF2-40B4-BE49-F238E27FC236}">
                    <a16:creationId xmlns:a16="http://schemas.microsoft.com/office/drawing/2014/main" id="{22DD5D46-022E-F206-C4CD-EE7AB959290C}"/>
                  </a:ext>
                </a:extLst>
              </p:cNvPr>
              <p:cNvSpPr/>
              <p:nvPr/>
            </p:nvSpPr>
            <p:spPr>
              <a:xfrm>
                <a:off x="8445192" y="4293869"/>
                <a:ext cx="168265" cy="156210"/>
              </a:xfrm>
              <a:custGeom>
                <a:avLst/>
                <a:gdLst>
                  <a:gd name="connsiteX0" fmla="*/ 100638 w 168265"/>
                  <a:gd name="connsiteY0" fmla="*/ 60960 h 156210"/>
                  <a:gd name="connsiteX1" fmla="*/ 150168 w 168265"/>
                  <a:gd name="connsiteY1" fmla="*/ 64770 h 156210"/>
                  <a:gd name="connsiteX2" fmla="*/ 157788 w 168265"/>
                  <a:gd name="connsiteY2" fmla="*/ 80010 h 156210"/>
                  <a:gd name="connsiteX3" fmla="*/ 165408 w 168265"/>
                  <a:gd name="connsiteY3" fmla="*/ 102870 h 156210"/>
                  <a:gd name="connsiteX4" fmla="*/ 165408 w 168265"/>
                  <a:gd name="connsiteY4" fmla="*/ 114300 h 156210"/>
                  <a:gd name="connsiteX5" fmla="*/ 153978 w 168265"/>
                  <a:gd name="connsiteY5" fmla="*/ 114300 h 156210"/>
                  <a:gd name="connsiteX6" fmla="*/ 131118 w 168265"/>
                  <a:gd name="connsiteY6" fmla="*/ 118110 h 156210"/>
                  <a:gd name="connsiteX7" fmla="*/ 115878 w 168265"/>
                  <a:gd name="connsiteY7" fmla="*/ 129540 h 156210"/>
                  <a:gd name="connsiteX8" fmla="*/ 112068 w 168265"/>
                  <a:gd name="connsiteY8" fmla="*/ 144780 h 156210"/>
                  <a:gd name="connsiteX9" fmla="*/ 112068 w 168265"/>
                  <a:gd name="connsiteY9" fmla="*/ 148590 h 156210"/>
                  <a:gd name="connsiteX10" fmla="*/ 108258 w 168265"/>
                  <a:gd name="connsiteY10" fmla="*/ 152400 h 156210"/>
                  <a:gd name="connsiteX11" fmla="*/ 104448 w 168265"/>
                  <a:gd name="connsiteY11" fmla="*/ 148590 h 156210"/>
                  <a:gd name="connsiteX12" fmla="*/ 93018 w 168265"/>
                  <a:gd name="connsiteY12" fmla="*/ 129540 h 156210"/>
                  <a:gd name="connsiteX13" fmla="*/ 70158 w 168265"/>
                  <a:gd name="connsiteY13" fmla="*/ 137160 h 156210"/>
                  <a:gd name="connsiteX14" fmla="*/ 54918 w 168265"/>
                  <a:gd name="connsiteY14" fmla="*/ 156210 h 156210"/>
                  <a:gd name="connsiteX15" fmla="*/ 39678 w 168265"/>
                  <a:gd name="connsiteY15" fmla="*/ 133350 h 156210"/>
                  <a:gd name="connsiteX16" fmla="*/ 28248 w 168265"/>
                  <a:gd name="connsiteY16" fmla="*/ 137160 h 156210"/>
                  <a:gd name="connsiteX17" fmla="*/ 16818 w 168265"/>
                  <a:gd name="connsiteY17" fmla="*/ 137160 h 156210"/>
                  <a:gd name="connsiteX18" fmla="*/ 5388 w 168265"/>
                  <a:gd name="connsiteY18" fmla="*/ 121920 h 156210"/>
                  <a:gd name="connsiteX19" fmla="*/ 16818 w 168265"/>
                  <a:gd name="connsiteY19" fmla="*/ 110490 h 156210"/>
                  <a:gd name="connsiteX20" fmla="*/ 28248 w 168265"/>
                  <a:gd name="connsiteY20" fmla="*/ 95250 h 156210"/>
                  <a:gd name="connsiteX21" fmla="*/ 32058 w 168265"/>
                  <a:gd name="connsiteY21" fmla="*/ 80010 h 156210"/>
                  <a:gd name="connsiteX22" fmla="*/ 13008 w 168265"/>
                  <a:gd name="connsiteY22" fmla="*/ 80010 h 156210"/>
                  <a:gd name="connsiteX23" fmla="*/ 1578 w 168265"/>
                  <a:gd name="connsiteY23" fmla="*/ 72390 h 156210"/>
                  <a:gd name="connsiteX24" fmla="*/ 5388 w 168265"/>
                  <a:gd name="connsiteY24" fmla="*/ 57150 h 156210"/>
                  <a:gd name="connsiteX25" fmla="*/ 13008 w 168265"/>
                  <a:gd name="connsiteY25" fmla="*/ 45720 h 156210"/>
                  <a:gd name="connsiteX26" fmla="*/ 28248 w 168265"/>
                  <a:gd name="connsiteY26" fmla="*/ 26670 h 156210"/>
                  <a:gd name="connsiteX27" fmla="*/ 35868 w 168265"/>
                  <a:gd name="connsiteY27" fmla="*/ 15240 h 156210"/>
                  <a:gd name="connsiteX28" fmla="*/ 62538 w 168265"/>
                  <a:gd name="connsiteY28" fmla="*/ 3810 h 156210"/>
                  <a:gd name="connsiteX29" fmla="*/ 85398 w 168265"/>
                  <a:gd name="connsiteY29" fmla="*/ 15240 h 156210"/>
                  <a:gd name="connsiteX30" fmla="*/ 100638 w 168265"/>
                  <a:gd name="connsiteY30" fmla="*/ 60960 h 15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8265" h="156210">
                    <a:moveTo>
                      <a:pt x="100638" y="60960"/>
                    </a:moveTo>
                    <a:cubicBezTo>
                      <a:pt x="119688" y="49530"/>
                      <a:pt x="134928" y="49530"/>
                      <a:pt x="150168" y="64770"/>
                    </a:cubicBezTo>
                    <a:cubicBezTo>
                      <a:pt x="153978" y="68580"/>
                      <a:pt x="157788" y="72390"/>
                      <a:pt x="157788" y="80010"/>
                    </a:cubicBezTo>
                    <a:cubicBezTo>
                      <a:pt x="153978" y="87630"/>
                      <a:pt x="157788" y="95250"/>
                      <a:pt x="165408" y="102870"/>
                    </a:cubicBezTo>
                    <a:cubicBezTo>
                      <a:pt x="169218" y="106680"/>
                      <a:pt x="169218" y="110490"/>
                      <a:pt x="165408" y="114300"/>
                    </a:cubicBezTo>
                    <a:cubicBezTo>
                      <a:pt x="161598" y="118110"/>
                      <a:pt x="157788" y="118110"/>
                      <a:pt x="153978" y="114300"/>
                    </a:cubicBezTo>
                    <a:cubicBezTo>
                      <a:pt x="146358" y="106680"/>
                      <a:pt x="138738" y="106680"/>
                      <a:pt x="131118" y="118110"/>
                    </a:cubicBezTo>
                    <a:cubicBezTo>
                      <a:pt x="127308" y="121920"/>
                      <a:pt x="119688" y="121920"/>
                      <a:pt x="115878" y="129540"/>
                    </a:cubicBezTo>
                    <a:cubicBezTo>
                      <a:pt x="112068" y="133350"/>
                      <a:pt x="108258" y="140970"/>
                      <a:pt x="112068" y="144780"/>
                    </a:cubicBezTo>
                    <a:cubicBezTo>
                      <a:pt x="112068" y="144780"/>
                      <a:pt x="112068" y="148590"/>
                      <a:pt x="112068" y="148590"/>
                    </a:cubicBezTo>
                    <a:cubicBezTo>
                      <a:pt x="112068" y="152400"/>
                      <a:pt x="112068" y="152400"/>
                      <a:pt x="108258" y="152400"/>
                    </a:cubicBezTo>
                    <a:cubicBezTo>
                      <a:pt x="104448" y="152400"/>
                      <a:pt x="104448" y="152400"/>
                      <a:pt x="104448" y="148590"/>
                    </a:cubicBezTo>
                    <a:cubicBezTo>
                      <a:pt x="100638" y="140970"/>
                      <a:pt x="96828" y="129540"/>
                      <a:pt x="93018" y="129540"/>
                    </a:cubicBezTo>
                    <a:cubicBezTo>
                      <a:pt x="85398" y="129540"/>
                      <a:pt x="77778" y="133350"/>
                      <a:pt x="70158" y="137160"/>
                    </a:cubicBezTo>
                    <a:cubicBezTo>
                      <a:pt x="58728" y="140970"/>
                      <a:pt x="58728" y="144780"/>
                      <a:pt x="54918" y="156210"/>
                    </a:cubicBezTo>
                    <a:cubicBezTo>
                      <a:pt x="43488" y="152400"/>
                      <a:pt x="47298" y="140970"/>
                      <a:pt x="39678" y="133350"/>
                    </a:cubicBezTo>
                    <a:cubicBezTo>
                      <a:pt x="35868" y="133350"/>
                      <a:pt x="32058" y="137160"/>
                      <a:pt x="28248" y="137160"/>
                    </a:cubicBezTo>
                    <a:cubicBezTo>
                      <a:pt x="24438" y="140970"/>
                      <a:pt x="20628" y="137160"/>
                      <a:pt x="16818" y="137160"/>
                    </a:cubicBezTo>
                    <a:cubicBezTo>
                      <a:pt x="9198" y="133350"/>
                      <a:pt x="5388" y="125730"/>
                      <a:pt x="5388" y="121920"/>
                    </a:cubicBezTo>
                    <a:cubicBezTo>
                      <a:pt x="5388" y="114300"/>
                      <a:pt x="13008" y="110490"/>
                      <a:pt x="16818" y="110490"/>
                    </a:cubicBezTo>
                    <a:cubicBezTo>
                      <a:pt x="24438" y="110490"/>
                      <a:pt x="28248" y="106680"/>
                      <a:pt x="28248" y="95250"/>
                    </a:cubicBezTo>
                    <a:cubicBezTo>
                      <a:pt x="28248" y="87630"/>
                      <a:pt x="35868" y="87630"/>
                      <a:pt x="32058" y="80010"/>
                    </a:cubicBezTo>
                    <a:cubicBezTo>
                      <a:pt x="24438" y="76200"/>
                      <a:pt x="16818" y="80010"/>
                      <a:pt x="13008" y="80010"/>
                    </a:cubicBezTo>
                    <a:cubicBezTo>
                      <a:pt x="5388" y="80010"/>
                      <a:pt x="1578" y="76200"/>
                      <a:pt x="1578" y="72390"/>
                    </a:cubicBezTo>
                    <a:cubicBezTo>
                      <a:pt x="-2232" y="64770"/>
                      <a:pt x="1578" y="60960"/>
                      <a:pt x="5388" y="57150"/>
                    </a:cubicBezTo>
                    <a:cubicBezTo>
                      <a:pt x="9198" y="53340"/>
                      <a:pt x="13008" y="53340"/>
                      <a:pt x="13008" y="45720"/>
                    </a:cubicBezTo>
                    <a:cubicBezTo>
                      <a:pt x="13008" y="38100"/>
                      <a:pt x="16818" y="30480"/>
                      <a:pt x="28248" y="26670"/>
                    </a:cubicBezTo>
                    <a:cubicBezTo>
                      <a:pt x="35868" y="26670"/>
                      <a:pt x="32058" y="19050"/>
                      <a:pt x="35868" y="15240"/>
                    </a:cubicBezTo>
                    <a:cubicBezTo>
                      <a:pt x="39678" y="0"/>
                      <a:pt x="51108" y="-3810"/>
                      <a:pt x="62538" y="3810"/>
                    </a:cubicBezTo>
                    <a:cubicBezTo>
                      <a:pt x="70158" y="7620"/>
                      <a:pt x="77778" y="7620"/>
                      <a:pt x="85398" y="15240"/>
                    </a:cubicBezTo>
                    <a:cubicBezTo>
                      <a:pt x="93018" y="34290"/>
                      <a:pt x="93018" y="34290"/>
                      <a:pt x="100638" y="60960"/>
                    </a:cubicBezTo>
                    <a:close/>
                  </a:path>
                </a:pathLst>
              </a:custGeom>
              <a:solidFill>
                <a:srgbClr val="9BD6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08" name="Freeform: Shape 2307">
                <a:extLst>
                  <a:ext uri="{FF2B5EF4-FFF2-40B4-BE49-F238E27FC236}">
                    <a16:creationId xmlns:a16="http://schemas.microsoft.com/office/drawing/2014/main" id="{615609B7-8039-7FF7-0B3D-6D5422D8134D}"/>
                  </a:ext>
                </a:extLst>
              </p:cNvPr>
              <p:cNvSpPr/>
              <p:nvPr/>
            </p:nvSpPr>
            <p:spPr>
              <a:xfrm>
                <a:off x="7768167" y="3076979"/>
                <a:ext cx="211878" cy="216355"/>
              </a:xfrm>
              <a:custGeom>
                <a:avLst/>
                <a:gdLst>
                  <a:gd name="connsiteX0" fmla="*/ 122344 w 211878"/>
                  <a:gd name="connsiteY0" fmla="*/ 100561 h 216355"/>
                  <a:gd name="connsiteX1" fmla="*/ 118533 w 211878"/>
                  <a:gd name="connsiteY1" fmla="*/ 89131 h 216355"/>
                  <a:gd name="connsiteX2" fmla="*/ 114723 w 211878"/>
                  <a:gd name="connsiteY2" fmla="*/ 77701 h 216355"/>
                  <a:gd name="connsiteX3" fmla="*/ 91864 w 211878"/>
                  <a:gd name="connsiteY3" fmla="*/ 81511 h 216355"/>
                  <a:gd name="connsiteX4" fmla="*/ 76623 w 211878"/>
                  <a:gd name="connsiteY4" fmla="*/ 100561 h 216355"/>
                  <a:gd name="connsiteX5" fmla="*/ 80433 w 211878"/>
                  <a:gd name="connsiteY5" fmla="*/ 111991 h 216355"/>
                  <a:gd name="connsiteX6" fmla="*/ 88053 w 211878"/>
                  <a:gd name="connsiteY6" fmla="*/ 150091 h 216355"/>
                  <a:gd name="connsiteX7" fmla="*/ 72814 w 211878"/>
                  <a:gd name="connsiteY7" fmla="*/ 176761 h 216355"/>
                  <a:gd name="connsiteX8" fmla="*/ 69003 w 211878"/>
                  <a:gd name="connsiteY8" fmla="*/ 184381 h 216355"/>
                  <a:gd name="connsiteX9" fmla="*/ 69003 w 211878"/>
                  <a:gd name="connsiteY9" fmla="*/ 195811 h 216355"/>
                  <a:gd name="connsiteX10" fmla="*/ 57573 w 211878"/>
                  <a:gd name="connsiteY10" fmla="*/ 192001 h 216355"/>
                  <a:gd name="connsiteX11" fmla="*/ 46144 w 211878"/>
                  <a:gd name="connsiteY11" fmla="*/ 199621 h 216355"/>
                  <a:gd name="connsiteX12" fmla="*/ 15664 w 211878"/>
                  <a:gd name="connsiteY12" fmla="*/ 214861 h 216355"/>
                  <a:gd name="connsiteX13" fmla="*/ 423 w 211878"/>
                  <a:gd name="connsiteY13" fmla="*/ 207241 h 216355"/>
                  <a:gd name="connsiteX14" fmla="*/ 11853 w 211878"/>
                  <a:gd name="connsiteY14" fmla="*/ 180571 h 216355"/>
                  <a:gd name="connsiteX15" fmla="*/ 27094 w 211878"/>
                  <a:gd name="connsiteY15" fmla="*/ 146281 h 216355"/>
                  <a:gd name="connsiteX16" fmla="*/ 34714 w 211878"/>
                  <a:gd name="connsiteY16" fmla="*/ 134851 h 216355"/>
                  <a:gd name="connsiteX17" fmla="*/ 30903 w 211878"/>
                  <a:gd name="connsiteY17" fmla="*/ 123421 h 216355"/>
                  <a:gd name="connsiteX18" fmla="*/ 53764 w 211878"/>
                  <a:gd name="connsiteY18" fmla="*/ 123421 h 216355"/>
                  <a:gd name="connsiteX19" fmla="*/ 65194 w 211878"/>
                  <a:gd name="connsiteY19" fmla="*/ 123421 h 216355"/>
                  <a:gd name="connsiteX20" fmla="*/ 69003 w 211878"/>
                  <a:gd name="connsiteY20" fmla="*/ 111991 h 216355"/>
                  <a:gd name="connsiteX21" fmla="*/ 72814 w 211878"/>
                  <a:gd name="connsiteY21" fmla="*/ 81511 h 216355"/>
                  <a:gd name="connsiteX22" fmla="*/ 69003 w 211878"/>
                  <a:gd name="connsiteY22" fmla="*/ 70081 h 216355"/>
                  <a:gd name="connsiteX23" fmla="*/ 69003 w 211878"/>
                  <a:gd name="connsiteY23" fmla="*/ 47221 h 216355"/>
                  <a:gd name="connsiteX24" fmla="*/ 84244 w 211878"/>
                  <a:gd name="connsiteY24" fmla="*/ 35791 h 216355"/>
                  <a:gd name="connsiteX25" fmla="*/ 95673 w 211878"/>
                  <a:gd name="connsiteY25" fmla="*/ 9121 h 216355"/>
                  <a:gd name="connsiteX26" fmla="*/ 103294 w 211878"/>
                  <a:gd name="connsiteY26" fmla="*/ 9121 h 216355"/>
                  <a:gd name="connsiteX27" fmla="*/ 114723 w 211878"/>
                  <a:gd name="connsiteY27" fmla="*/ 9121 h 216355"/>
                  <a:gd name="connsiteX28" fmla="*/ 133773 w 211878"/>
                  <a:gd name="connsiteY28" fmla="*/ 5311 h 216355"/>
                  <a:gd name="connsiteX29" fmla="*/ 137583 w 211878"/>
                  <a:gd name="connsiteY29" fmla="*/ 24361 h 216355"/>
                  <a:gd name="connsiteX30" fmla="*/ 118533 w 211878"/>
                  <a:gd name="connsiteY30" fmla="*/ 47221 h 216355"/>
                  <a:gd name="connsiteX31" fmla="*/ 110914 w 211878"/>
                  <a:gd name="connsiteY31" fmla="*/ 58651 h 216355"/>
                  <a:gd name="connsiteX32" fmla="*/ 126153 w 211878"/>
                  <a:gd name="connsiteY32" fmla="*/ 70081 h 216355"/>
                  <a:gd name="connsiteX33" fmla="*/ 141394 w 211878"/>
                  <a:gd name="connsiteY33" fmla="*/ 73891 h 216355"/>
                  <a:gd name="connsiteX34" fmla="*/ 149014 w 211878"/>
                  <a:gd name="connsiteY34" fmla="*/ 66271 h 216355"/>
                  <a:gd name="connsiteX35" fmla="*/ 141394 w 211878"/>
                  <a:gd name="connsiteY35" fmla="*/ 47221 h 216355"/>
                  <a:gd name="connsiteX36" fmla="*/ 156633 w 211878"/>
                  <a:gd name="connsiteY36" fmla="*/ 47221 h 216355"/>
                  <a:gd name="connsiteX37" fmla="*/ 179494 w 211878"/>
                  <a:gd name="connsiteY37" fmla="*/ 31981 h 216355"/>
                  <a:gd name="connsiteX38" fmla="*/ 206164 w 211878"/>
                  <a:gd name="connsiteY38" fmla="*/ 24361 h 216355"/>
                  <a:gd name="connsiteX39" fmla="*/ 206164 w 211878"/>
                  <a:gd name="connsiteY39" fmla="*/ 47221 h 216355"/>
                  <a:gd name="connsiteX40" fmla="*/ 194733 w 211878"/>
                  <a:gd name="connsiteY40" fmla="*/ 51031 h 216355"/>
                  <a:gd name="connsiteX41" fmla="*/ 183303 w 211878"/>
                  <a:gd name="connsiteY41" fmla="*/ 62461 h 216355"/>
                  <a:gd name="connsiteX42" fmla="*/ 183303 w 211878"/>
                  <a:gd name="connsiteY42" fmla="*/ 81511 h 216355"/>
                  <a:gd name="connsiteX43" fmla="*/ 175683 w 211878"/>
                  <a:gd name="connsiteY43" fmla="*/ 89131 h 216355"/>
                  <a:gd name="connsiteX44" fmla="*/ 156633 w 211878"/>
                  <a:gd name="connsiteY44" fmla="*/ 81511 h 216355"/>
                  <a:gd name="connsiteX45" fmla="*/ 145203 w 211878"/>
                  <a:gd name="connsiteY45" fmla="*/ 85321 h 216355"/>
                  <a:gd name="connsiteX46" fmla="*/ 122344 w 211878"/>
                  <a:gd name="connsiteY46" fmla="*/ 100561 h 216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11878" h="216355">
                    <a:moveTo>
                      <a:pt x="122344" y="100561"/>
                    </a:moveTo>
                    <a:cubicBezTo>
                      <a:pt x="122344" y="92941"/>
                      <a:pt x="122344" y="89131"/>
                      <a:pt x="118533" y="89131"/>
                    </a:cubicBezTo>
                    <a:cubicBezTo>
                      <a:pt x="114723" y="85321"/>
                      <a:pt x="118533" y="81511"/>
                      <a:pt x="114723" y="77701"/>
                    </a:cubicBezTo>
                    <a:cubicBezTo>
                      <a:pt x="107103" y="77701"/>
                      <a:pt x="99483" y="89131"/>
                      <a:pt x="91864" y="81511"/>
                    </a:cubicBezTo>
                    <a:cubicBezTo>
                      <a:pt x="88053" y="89131"/>
                      <a:pt x="84244" y="92941"/>
                      <a:pt x="76623" y="100561"/>
                    </a:cubicBezTo>
                    <a:cubicBezTo>
                      <a:pt x="72814" y="104371"/>
                      <a:pt x="76623" y="108181"/>
                      <a:pt x="80433" y="111991"/>
                    </a:cubicBezTo>
                    <a:cubicBezTo>
                      <a:pt x="84244" y="123421"/>
                      <a:pt x="88053" y="134851"/>
                      <a:pt x="88053" y="150091"/>
                    </a:cubicBezTo>
                    <a:cubicBezTo>
                      <a:pt x="88053" y="165331"/>
                      <a:pt x="84244" y="172951"/>
                      <a:pt x="72814" y="176761"/>
                    </a:cubicBezTo>
                    <a:cubicBezTo>
                      <a:pt x="69003" y="176761"/>
                      <a:pt x="69003" y="180571"/>
                      <a:pt x="69003" y="184381"/>
                    </a:cubicBezTo>
                    <a:cubicBezTo>
                      <a:pt x="69003" y="188191"/>
                      <a:pt x="69003" y="192001"/>
                      <a:pt x="69003" y="195811"/>
                    </a:cubicBezTo>
                    <a:cubicBezTo>
                      <a:pt x="65194" y="199621"/>
                      <a:pt x="65194" y="188191"/>
                      <a:pt x="57573" y="192001"/>
                    </a:cubicBezTo>
                    <a:cubicBezTo>
                      <a:pt x="53764" y="192001"/>
                      <a:pt x="49953" y="195811"/>
                      <a:pt x="46144" y="199621"/>
                    </a:cubicBezTo>
                    <a:cubicBezTo>
                      <a:pt x="38523" y="207241"/>
                      <a:pt x="27094" y="211051"/>
                      <a:pt x="15664" y="214861"/>
                    </a:cubicBezTo>
                    <a:cubicBezTo>
                      <a:pt x="8044" y="218671"/>
                      <a:pt x="423" y="214861"/>
                      <a:pt x="423" y="207241"/>
                    </a:cubicBezTo>
                    <a:cubicBezTo>
                      <a:pt x="423" y="195811"/>
                      <a:pt x="-3386" y="184381"/>
                      <a:pt x="11853" y="180571"/>
                    </a:cubicBezTo>
                    <a:cubicBezTo>
                      <a:pt x="423" y="161521"/>
                      <a:pt x="4233" y="146281"/>
                      <a:pt x="27094" y="146281"/>
                    </a:cubicBezTo>
                    <a:cubicBezTo>
                      <a:pt x="34714" y="146281"/>
                      <a:pt x="38523" y="142471"/>
                      <a:pt x="34714" y="134851"/>
                    </a:cubicBezTo>
                    <a:cubicBezTo>
                      <a:pt x="34714" y="131041"/>
                      <a:pt x="30903" y="127231"/>
                      <a:pt x="30903" y="123421"/>
                    </a:cubicBezTo>
                    <a:cubicBezTo>
                      <a:pt x="38523" y="119611"/>
                      <a:pt x="46144" y="115801"/>
                      <a:pt x="53764" y="123421"/>
                    </a:cubicBezTo>
                    <a:cubicBezTo>
                      <a:pt x="57573" y="127231"/>
                      <a:pt x="61383" y="127231"/>
                      <a:pt x="65194" y="123421"/>
                    </a:cubicBezTo>
                    <a:cubicBezTo>
                      <a:pt x="69003" y="119611"/>
                      <a:pt x="65194" y="115801"/>
                      <a:pt x="69003" y="111991"/>
                    </a:cubicBezTo>
                    <a:cubicBezTo>
                      <a:pt x="72814" y="100561"/>
                      <a:pt x="72814" y="92941"/>
                      <a:pt x="72814" y="81511"/>
                    </a:cubicBezTo>
                    <a:cubicBezTo>
                      <a:pt x="72814" y="77701"/>
                      <a:pt x="72814" y="73891"/>
                      <a:pt x="69003" y="70081"/>
                    </a:cubicBezTo>
                    <a:cubicBezTo>
                      <a:pt x="61383" y="62461"/>
                      <a:pt x="61383" y="54841"/>
                      <a:pt x="69003" y="47221"/>
                    </a:cubicBezTo>
                    <a:cubicBezTo>
                      <a:pt x="72814" y="43411"/>
                      <a:pt x="76623" y="39601"/>
                      <a:pt x="84244" y="35791"/>
                    </a:cubicBezTo>
                    <a:cubicBezTo>
                      <a:pt x="91864" y="28171"/>
                      <a:pt x="99483" y="24361"/>
                      <a:pt x="95673" y="9121"/>
                    </a:cubicBezTo>
                    <a:cubicBezTo>
                      <a:pt x="99483" y="5311"/>
                      <a:pt x="99483" y="9121"/>
                      <a:pt x="103294" y="9121"/>
                    </a:cubicBezTo>
                    <a:cubicBezTo>
                      <a:pt x="107103" y="16741"/>
                      <a:pt x="110914" y="16741"/>
                      <a:pt x="114723" y="9121"/>
                    </a:cubicBezTo>
                    <a:cubicBezTo>
                      <a:pt x="122344" y="-2309"/>
                      <a:pt x="122344" y="-2309"/>
                      <a:pt x="133773" y="5311"/>
                    </a:cubicBezTo>
                    <a:cubicBezTo>
                      <a:pt x="141394" y="9121"/>
                      <a:pt x="141394" y="12931"/>
                      <a:pt x="137583" y="24361"/>
                    </a:cubicBezTo>
                    <a:cubicBezTo>
                      <a:pt x="133773" y="31981"/>
                      <a:pt x="129964" y="39601"/>
                      <a:pt x="118533" y="47221"/>
                    </a:cubicBezTo>
                    <a:cubicBezTo>
                      <a:pt x="114723" y="51031"/>
                      <a:pt x="110914" y="54841"/>
                      <a:pt x="110914" y="58651"/>
                    </a:cubicBezTo>
                    <a:cubicBezTo>
                      <a:pt x="114723" y="62461"/>
                      <a:pt x="118533" y="73891"/>
                      <a:pt x="126153" y="70081"/>
                    </a:cubicBezTo>
                    <a:cubicBezTo>
                      <a:pt x="133773" y="70081"/>
                      <a:pt x="133773" y="73891"/>
                      <a:pt x="141394" y="73891"/>
                    </a:cubicBezTo>
                    <a:cubicBezTo>
                      <a:pt x="149014" y="77701"/>
                      <a:pt x="149014" y="73891"/>
                      <a:pt x="149014" y="66271"/>
                    </a:cubicBezTo>
                    <a:cubicBezTo>
                      <a:pt x="149014" y="58651"/>
                      <a:pt x="145203" y="54841"/>
                      <a:pt x="141394" y="47221"/>
                    </a:cubicBezTo>
                    <a:cubicBezTo>
                      <a:pt x="149014" y="47221"/>
                      <a:pt x="152823" y="47221"/>
                      <a:pt x="156633" y="47221"/>
                    </a:cubicBezTo>
                    <a:cubicBezTo>
                      <a:pt x="171873" y="47221"/>
                      <a:pt x="171873" y="47221"/>
                      <a:pt x="179494" y="31981"/>
                    </a:cubicBezTo>
                    <a:cubicBezTo>
                      <a:pt x="179494" y="28171"/>
                      <a:pt x="198544" y="20551"/>
                      <a:pt x="206164" y="24361"/>
                    </a:cubicBezTo>
                    <a:cubicBezTo>
                      <a:pt x="213783" y="28171"/>
                      <a:pt x="213783" y="35791"/>
                      <a:pt x="206164" y="47221"/>
                    </a:cubicBezTo>
                    <a:cubicBezTo>
                      <a:pt x="202353" y="51031"/>
                      <a:pt x="202353" y="58651"/>
                      <a:pt x="194733" y="51031"/>
                    </a:cubicBezTo>
                    <a:cubicBezTo>
                      <a:pt x="190923" y="47221"/>
                      <a:pt x="183303" y="54841"/>
                      <a:pt x="183303" y="62461"/>
                    </a:cubicBezTo>
                    <a:cubicBezTo>
                      <a:pt x="183303" y="70081"/>
                      <a:pt x="183303" y="77701"/>
                      <a:pt x="183303" y="81511"/>
                    </a:cubicBezTo>
                    <a:cubicBezTo>
                      <a:pt x="187114" y="89131"/>
                      <a:pt x="179494" y="92941"/>
                      <a:pt x="175683" y="89131"/>
                    </a:cubicBezTo>
                    <a:cubicBezTo>
                      <a:pt x="168064" y="89131"/>
                      <a:pt x="164253" y="85321"/>
                      <a:pt x="156633" y="81511"/>
                    </a:cubicBezTo>
                    <a:cubicBezTo>
                      <a:pt x="152823" y="81511"/>
                      <a:pt x="145203" y="77701"/>
                      <a:pt x="145203" y="85321"/>
                    </a:cubicBezTo>
                    <a:cubicBezTo>
                      <a:pt x="137583" y="89131"/>
                      <a:pt x="129964" y="89131"/>
                      <a:pt x="122344" y="100561"/>
                    </a:cubicBezTo>
                    <a:close/>
                  </a:path>
                </a:pathLst>
              </a:custGeom>
              <a:solidFill>
                <a:srgbClr val="AD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09" name="Freeform: Shape 2308">
                <a:extLst>
                  <a:ext uri="{FF2B5EF4-FFF2-40B4-BE49-F238E27FC236}">
                    <a16:creationId xmlns:a16="http://schemas.microsoft.com/office/drawing/2014/main" id="{BBEC48FD-4C1F-7215-B2F9-4967F38D8060}"/>
                  </a:ext>
                </a:extLst>
              </p:cNvPr>
              <p:cNvSpPr/>
              <p:nvPr/>
            </p:nvSpPr>
            <p:spPr>
              <a:xfrm>
                <a:off x="8401051" y="3969006"/>
                <a:ext cx="233988" cy="215411"/>
              </a:xfrm>
              <a:custGeom>
                <a:avLst/>
                <a:gdLst>
                  <a:gd name="connsiteX0" fmla="*/ 163830 w 233988"/>
                  <a:gd name="connsiteY0" fmla="*/ 81024 h 215411"/>
                  <a:gd name="connsiteX1" fmla="*/ 160020 w 233988"/>
                  <a:gd name="connsiteY1" fmla="*/ 126743 h 215411"/>
                  <a:gd name="connsiteX2" fmla="*/ 152400 w 233988"/>
                  <a:gd name="connsiteY2" fmla="*/ 134363 h 215411"/>
                  <a:gd name="connsiteX3" fmla="*/ 125730 w 233988"/>
                  <a:gd name="connsiteY3" fmla="*/ 145793 h 215411"/>
                  <a:gd name="connsiteX4" fmla="*/ 114300 w 233988"/>
                  <a:gd name="connsiteY4" fmla="*/ 138174 h 215411"/>
                  <a:gd name="connsiteX5" fmla="*/ 102870 w 233988"/>
                  <a:gd name="connsiteY5" fmla="*/ 138174 h 215411"/>
                  <a:gd name="connsiteX6" fmla="*/ 95250 w 233988"/>
                  <a:gd name="connsiteY6" fmla="*/ 157224 h 215411"/>
                  <a:gd name="connsiteX7" fmla="*/ 87630 w 233988"/>
                  <a:gd name="connsiteY7" fmla="*/ 183893 h 215411"/>
                  <a:gd name="connsiteX8" fmla="*/ 87630 w 233988"/>
                  <a:gd name="connsiteY8" fmla="*/ 195324 h 215411"/>
                  <a:gd name="connsiteX9" fmla="*/ 91440 w 233988"/>
                  <a:gd name="connsiteY9" fmla="*/ 206753 h 215411"/>
                  <a:gd name="connsiteX10" fmla="*/ 80010 w 233988"/>
                  <a:gd name="connsiteY10" fmla="*/ 214374 h 215411"/>
                  <a:gd name="connsiteX11" fmla="*/ 76200 w 233988"/>
                  <a:gd name="connsiteY11" fmla="*/ 202943 h 215411"/>
                  <a:gd name="connsiteX12" fmla="*/ 68580 w 233988"/>
                  <a:gd name="connsiteY12" fmla="*/ 191513 h 215411"/>
                  <a:gd name="connsiteX13" fmla="*/ 26670 w 233988"/>
                  <a:gd name="connsiteY13" fmla="*/ 191513 h 215411"/>
                  <a:gd name="connsiteX14" fmla="*/ 7620 w 233988"/>
                  <a:gd name="connsiteY14" fmla="*/ 199134 h 215411"/>
                  <a:gd name="connsiteX15" fmla="*/ 0 w 233988"/>
                  <a:gd name="connsiteY15" fmla="*/ 195324 h 215411"/>
                  <a:gd name="connsiteX16" fmla="*/ 3810 w 233988"/>
                  <a:gd name="connsiteY16" fmla="*/ 187703 h 215411"/>
                  <a:gd name="connsiteX17" fmla="*/ 22860 w 233988"/>
                  <a:gd name="connsiteY17" fmla="*/ 176274 h 215411"/>
                  <a:gd name="connsiteX18" fmla="*/ 34290 w 233988"/>
                  <a:gd name="connsiteY18" fmla="*/ 149603 h 215411"/>
                  <a:gd name="connsiteX19" fmla="*/ 38100 w 233988"/>
                  <a:gd name="connsiteY19" fmla="*/ 138174 h 215411"/>
                  <a:gd name="connsiteX20" fmla="*/ 60960 w 233988"/>
                  <a:gd name="connsiteY20" fmla="*/ 126743 h 215411"/>
                  <a:gd name="connsiteX21" fmla="*/ 87630 w 233988"/>
                  <a:gd name="connsiteY21" fmla="*/ 130553 h 215411"/>
                  <a:gd name="connsiteX22" fmla="*/ 102870 w 233988"/>
                  <a:gd name="connsiteY22" fmla="*/ 122934 h 215411"/>
                  <a:gd name="connsiteX23" fmla="*/ 106680 w 233988"/>
                  <a:gd name="connsiteY23" fmla="*/ 103884 h 215411"/>
                  <a:gd name="connsiteX24" fmla="*/ 110490 w 233988"/>
                  <a:gd name="connsiteY24" fmla="*/ 65784 h 215411"/>
                  <a:gd name="connsiteX25" fmla="*/ 129540 w 233988"/>
                  <a:gd name="connsiteY25" fmla="*/ 46734 h 215411"/>
                  <a:gd name="connsiteX26" fmla="*/ 144780 w 233988"/>
                  <a:gd name="connsiteY26" fmla="*/ 35303 h 215411"/>
                  <a:gd name="connsiteX27" fmla="*/ 160020 w 233988"/>
                  <a:gd name="connsiteY27" fmla="*/ 31493 h 215411"/>
                  <a:gd name="connsiteX28" fmla="*/ 167640 w 233988"/>
                  <a:gd name="connsiteY28" fmla="*/ 31493 h 215411"/>
                  <a:gd name="connsiteX29" fmla="*/ 175260 w 233988"/>
                  <a:gd name="connsiteY29" fmla="*/ 12443 h 215411"/>
                  <a:gd name="connsiteX30" fmla="*/ 194310 w 233988"/>
                  <a:gd name="connsiteY30" fmla="*/ 1013 h 215411"/>
                  <a:gd name="connsiteX31" fmla="*/ 220980 w 233988"/>
                  <a:gd name="connsiteY31" fmla="*/ 12443 h 215411"/>
                  <a:gd name="connsiteX32" fmla="*/ 228600 w 233988"/>
                  <a:gd name="connsiteY32" fmla="*/ 23874 h 215411"/>
                  <a:gd name="connsiteX33" fmla="*/ 232410 w 233988"/>
                  <a:gd name="connsiteY33" fmla="*/ 35303 h 215411"/>
                  <a:gd name="connsiteX34" fmla="*/ 224790 w 233988"/>
                  <a:gd name="connsiteY34" fmla="*/ 39113 h 215411"/>
                  <a:gd name="connsiteX35" fmla="*/ 209550 w 233988"/>
                  <a:gd name="connsiteY35" fmla="*/ 42924 h 215411"/>
                  <a:gd name="connsiteX36" fmla="*/ 201930 w 233988"/>
                  <a:gd name="connsiteY36" fmla="*/ 50543 h 215411"/>
                  <a:gd name="connsiteX37" fmla="*/ 186690 w 233988"/>
                  <a:gd name="connsiteY37" fmla="*/ 69593 h 215411"/>
                  <a:gd name="connsiteX38" fmla="*/ 179070 w 233988"/>
                  <a:gd name="connsiteY38" fmla="*/ 77213 h 215411"/>
                  <a:gd name="connsiteX39" fmla="*/ 163830 w 233988"/>
                  <a:gd name="connsiteY39" fmla="*/ 81024 h 215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33988" h="215411">
                    <a:moveTo>
                      <a:pt x="163830" y="81024"/>
                    </a:moveTo>
                    <a:cubicBezTo>
                      <a:pt x="171450" y="96263"/>
                      <a:pt x="160020" y="111503"/>
                      <a:pt x="160020" y="126743"/>
                    </a:cubicBezTo>
                    <a:cubicBezTo>
                      <a:pt x="160020" y="130553"/>
                      <a:pt x="156210" y="130553"/>
                      <a:pt x="152400" y="134363"/>
                    </a:cubicBezTo>
                    <a:cubicBezTo>
                      <a:pt x="144780" y="138174"/>
                      <a:pt x="133350" y="138174"/>
                      <a:pt x="125730" y="145793"/>
                    </a:cubicBezTo>
                    <a:cubicBezTo>
                      <a:pt x="121920" y="149603"/>
                      <a:pt x="114300" y="145793"/>
                      <a:pt x="114300" y="138174"/>
                    </a:cubicBezTo>
                    <a:cubicBezTo>
                      <a:pt x="110490" y="130553"/>
                      <a:pt x="106680" y="130553"/>
                      <a:pt x="102870" y="138174"/>
                    </a:cubicBezTo>
                    <a:cubicBezTo>
                      <a:pt x="99060" y="145793"/>
                      <a:pt x="95250" y="149603"/>
                      <a:pt x="95250" y="157224"/>
                    </a:cubicBezTo>
                    <a:cubicBezTo>
                      <a:pt x="95250" y="168653"/>
                      <a:pt x="95250" y="176274"/>
                      <a:pt x="87630" y="183893"/>
                    </a:cubicBezTo>
                    <a:cubicBezTo>
                      <a:pt x="83820" y="187703"/>
                      <a:pt x="87630" y="191513"/>
                      <a:pt x="87630" y="195324"/>
                    </a:cubicBezTo>
                    <a:cubicBezTo>
                      <a:pt x="87630" y="199134"/>
                      <a:pt x="91440" y="202943"/>
                      <a:pt x="91440" y="206753"/>
                    </a:cubicBezTo>
                    <a:cubicBezTo>
                      <a:pt x="91440" y="210563"/>
                      <a:pt x="87630" y="218184"/>
                      <a:pt x="80010" y="214374"/>
                    </a:cubicBezTo>
                    <a:cubicBezTo>
                      <a:pt x="72390" y="214374"/>
                      <a:pt x="72390" y="206753"/>
                      <a:pt x="76200" y="202943"/>
                    </a:cubicBezTo>
                    <a:cubicBezTo>
                      <a:pt x="80010" y="195324"/>
                      <a:pt x="76200" y="195324"/>
                      <a:pt x="68580" y="191513"/>
                    </a:cubicBezTo>
                    <a:cubicBezTo>
                      <a:pt x="53340" y="180084"/>
                      <a:pt x="41910" y="187703"/>
                      <a:pt x="26670" y="191513"/>
                    </a:cubicBezTo>
                    <a:cubicBezTo>
                      <a:pt x="19050" y="195324"/>
                      <a:pt x="11430" y="199134"/>
                      <a:pt x="7620" y="199134"/>
                    </a:cubicBezTo>
                    <a:cubicBezTo>
                      <a:pt x="3810" y="199134"/>
                      <a:pt x="0" y="199134"/>
                      <a:pt x="0" y="195324"/>
                    </a:cubicBezTo>
                    <a:cubicBezTo>
                      <a:pt x="0" y="191513"/>
                      <a:pt x="0" y="191513"/>
                      <a:pt x="3810" y="187703"/>
                    </a:cubicBezTo>
                    <a:cubicBezTo>
                      <a:pt x="7620" y="180084"/>
                      <a:pt x="15240" y="176274"/>
                      <a:pt x="22860" y="176274"/>
                    </a:cubicBezTo>
                    <a:cubicBezTo>
                      <a:pt x="41910" y="172463"/>
                      <a:pt x="45720" y="164843"/>
                      <a:pt x="34290" y="149603"/>
                    </a:cubicBezTo>
                    <a:cubicBezTo>
                      <a:pt x="30480" y="141984"/>
                      <a:pt x="30480" y="138174"/>
                      <a:pt x="38100" y="138174"/>
                    </a:cubicBezTo>
                    <a:cubicBezTo>
                      <a:pt x="49530" y="138174"/>
                      <a:pt x="49530" y="122934"/>
                      <a:pt x="60960" y="126743"/>
                    </a:cubicBezTo>
                    <a:cubicBezTo>
                      <a:pt x="68580" y="130553"/>
                      <a:pt x="80010" y="126743"/>
                      <a:pt x="87630" y="130553"/>
                    </a:cubicBezTo>
                    <a:cubicBezTo>
                      <a:pt x="95250" y="134363"/>
                      <a:pt x="99060" y="126743"/>
                      <a:pt x="102870" y="122934"/>
                    </a:cubicBezTo>
                    <a:cubicBezTo>
                      <a:pt x="102870" y="115313"/>
                      <a:pt x="106680" y="107693"/>
                      <a:pt x="106680" y="103884"/>
                    </a:cubicBezTo>
                    <a:cubicBezTo>
                      <a:pt x="102870" y="88643"/>
                      <a:pt x="110490" y="81024"/>
                      <a:pt x="110490" y="65784"/>
                    </a:cubicBezTo>
                    <a:cubicBezTo>
                      <a:pt x="110490" y="58163"/>
                      <a:pt x="121920" y="50543"/>
                      <a:pt x="129540" y="46734"/>
                    </a:cubicBezTo>
                    <a:cubicBezTo>
                      <a:pt x="137160" y="46734"/>
                      <a:pt x="144780" y="46734"/>
                      <a:pt x="144780" y="35303"/>
                    </a:cubicBezTo>
                    <a:cubicBezTo>
                      <a:pt x="144780" y="31493"/>
                      <a:pt x="152400" y="31493"/>
                      <a:pt x="160020" y="31493"/>
                    </a:cubicBezTo>
                    <a:cubicBezTo>
                      <a:pt x="163830" y="31493"/>
                      <a:pt x="163830" y="35303"/>
                      <a:pt x="167640" y="31493"/>
                    </a:cubicBezTo>
                    <a:cubicBezTo>
                      <a:pt x="167640" y="23874"/>
                      <a:pt x="167640" y="16253"/>
                      <a:pt x="175260" y="12443"/>
                    </a:cubicBezTo>
                    <a:cubicBezTo>
                      <a:pt x="182880" y="8634"/>
                      <a:pt x="186690" y="4824"/>
                      <a:pt x="194310" y="1013"/>
                    </a:cubicBezTo>
                    <a:cubicBezTo>
                      <a:pt x="205740" y="-2797"/>
                      <a:pt x="217170" y="4824"/>
                      <a:pt x="220980" y="12443"/>
                    </a:cubicBezTo>
                    <a:cubicBezTo>
                      <a:pt x="220980" y="20063"/>
                      <a:pt x="224790" y="23874"/>
                      <a:pt x="228600" y="23874"/>
                    </a:cubicBezTo>
                    <a:cubicBezTo>
                      <a:pt x="232410" y="23874"/>
                      <a:pt x="236220" y="27684"/>
                      <a:pt x="232410" y="35303"/>
                    </a:cubicBezTo>
                    <a:cubicBezTo>
                      <a:pt x="232410" y="39113"/>
                      <a:pt x="228600" y="39113"/>
                      <a:pt x="224790" y="39113"/>
                    </a:cubicBezTo>
                    <a:cubicBezTo>
                      <a:pt x="217170" y="35303"/>
                      <a:pt x="213360" y="39113"/>
                      <a:pt x="209550" y="42924"/>
                    </a:cubicBezTo>
                    <a:cubicBezTo>
                      <a:pt x="209550" y="46734"/>
                      <a:pt x="205740" y="50543"/>
                      <a:pt x="201930" y="50543"/>
                    </a:cubicBezTo>
                    <a:cubicBezTo>
                      <a:pt x="190500" y="50543"/>
                      <a:pt x="186690" y="58163"/>
                      <a:pt x="186690" y="69593"/>
                    </a:cubicBezTo>
                    <a:cubicBezTo>
                      <a:pt x="186690" y="73403"/>
                      <a:pt x="182880" y="77213"/>
                      <a:pt x="179070" y="77213"/>
                    </a:cubicBezTo>
                    <a:cubicBezTo>
                      <a:pt x="175260" y="81024"/>
                      <a:pt x="171450" y="77213"/>
                      <a:pt x="163830" y="81024"/>
                    </a:cubicBezTo>
                    <a:close/>
                  </a:path>
                </a:pathLst>
              </a:custGeom>
              <a:solidFill>
                <a:srgbClr val="98D5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10" name="Freeform: Shape 2309">
                <a:extLst>
                  <a:ext uri="{FF2B5EF4-FFF2-40B4-BE49-F238E27FC236}">
                    <a16:creationId xmlns:a16="http://schemas.microsoft.com/office/drawing/2014/main" id="{B2C116E8-F78F-D569-6723-2EA84A8166C0}"/>
                  </a:ext>
                </a:extLst>
              </p:cNvPr>
              <p:cNvSpPr/>
              <p:nvPr/>
            </p:nvSpPr>
            <p:spPr>
              <a:xfrm>
                <a:off x="9479281" y="3099646"/>
                <a:ext cx="184996" cy="127577"/>
              </a:xfrm>
              <a:custGeom>
                <a:avLst/>
                <a:gdLst>
                  <a:gd name="connsiteX0" fmla="*/ 80010 w 184996"/>
                  <a:gd name="connsiteY0" fmla="*/ 51223 h 127577"/>
                  <a:gd name="connsiteX1" fmla="*/ 72390 w 184996"/>
                  <a:gd name="connsiteY1" fmla="*/ 24553 h 127577"/>
                  <a:gd name="connsiteX2" fmla="*/ 83820 w 184996"/>
                  <a:gd name="connsiteY2" fmla="*/ 1693 h 127577"/>
                  <a:gd name="connsiteX3" fmla="*/ 95250 w 184996"/>
                  <a:gd name="connsiteY3" fmla="*/ 1693 h 127577"/>
                  <a:gd name="connsiteX4" fmla="*/ 102870 w 184996"/>
                  <a:gd name="connsiteY4" fmla="*/ 13123 h 127577"/>
                  <a:gd name="connsiteX5" fmla="*/ 106680 w 184996"/>
                  <a:gd name="connsiteY5" fmla="*/ 20743 h 127577"/>
                  <a:gd name="connsiteX6" fmla="*/ 121920 w 184996"/>
                  <a:gd name="connsiteY6" fmla="*/ 28363 h 127577"/>
                  <a:gd name="connsiteX7" fmla="*/ 125730 w 184996"/>
                  <a:gd name="connsiteY7" fmla="*/ 28363 h 127577"/>
                  <a:gd name="connsiteX8" fmla="*/ 144780 w 184996"/>
                  <a:gd name="connsiteY8" fmla="*/ 16933 h 127577"/>
                  <a:gd name="connsiteX9" fmla="*/ 163830 w 184996"/>
                  <a:gd name="connsiteY9" fmla="*/ 1693 h 127577"/>
                  <a:gd name="connsiteX10" fmla="*/ 171450 w 184996"/>
                  <a:gd name="connsiteY10" fmla="*/ 1693 h 127577"/>
                  <a:gd name="connsiteX11" fmla="*/ 182880 w 184996"/>
                  <a:gd name="connsiteY11" fmla="*/ 35983 h 127577"/>
                  <a:gd name="connsiteX12" fmla="*/ 167640 w 184996"/>
                  <a:gd name="connsiteY12" fmla="*/ 66463 h 127577"/>
                  <a:gd name="connsiteX13" fmla="*/ 167640 w 184996"/>
                  <a:gd name="connsiteY13" fmla="*/ 85513 h 127577"/>
                  <a:gd name="connsiteX14" fmla="*/ 160020 w 184996"/>
                  <a:gd name="connsiteY14" fmla="*/ 89323 h 127577"/>
                  <a:gd name="connsiteX15" fmla="*/ 129540 w 184996"/>
                  <a:gd name="connsiteY15" fmla="*/ 77893 h 127577"/>
                  <a:gd name="connsiteX16" fmla="*/ 118110 w 184996"/>
                  <a:gd name="connsiteY16" fmla="*/ 108373 h 127577"/>
                  <a:gd name="connsiteX17" fmla="*/ 106680 w 184996"/>
                  <a:gd name="connsiteY17" fmla="*/ 108373 h 127577"/>
                  <a:gd name="connsiteX18" fmla="*/ 102870 w 184996"/>
                  <a:gd name="connsiteY18" fmla="*/ 89323 h 127577"/>
                  <a:gd name="connsiteX19" fmla="*/ 110490 w 184996"/>
                  <a:gd name="connsiteY19" fmla="*/ 77893 h 127577"/>
                  <a:gd name="connsiteX20" fmla="*/ 110490 w 184996"/>
                  <a:gd name="connsiteY20" fmla="*/ 66463 h 127577"/>
                  <a:gd name="connsiteX21" fmla="*/ 95250 w 184996"/>
                  <a:gd name="connsiteY21" fmla="*/ 85513 h 127577"/>
                  <a:gd name="connsiteX22" fmla="*/ 95250 w 184996"/>
                  <a:gd name="connsiteY22" fmla="*/ 93133 h 127577"/>
                  <a:gd name="connsiteX23" fmla="*/ 95250 w 184996"/>
                  <a:gd name="connsiteY23" fmla="*/ 96943 h 127577"/>
                  <a:gd name="connsiteX24" fmla="*/ 87630 w 184996"/>
                  <a:gd name="connsiteY24" fmla="*/ 123613 h 127577"/>
                  <a:gd name="connsiteX25" fmla="*/ 49530 w 184996"/>
                  <a:gd name="connsiteY25" fmla="*/ 115993 h 127577"/>
                  <a:gd name="connsiteX26" fmla="*/ 26670 w 184996"/>
                  <a:gd name="connsiteY26" fmla="*/ 104563 h 127577"/>
                  <a:gd name="connsiteX27" fmla="*/ 15240 w 184996"/>
                  <a:gd name="connsiteY27" fmla="*/ 104563 h 127577"/>
                  <a:gd name="connsiteX28" fmla="*/ 0 w 184996"/>
                  <a:gd name="connsiteY28" fmla="*/ 93133 h 127577"/>
                  <a:gd name="connsiteX29" fmla="*/ 7620 w 184996"/>
                  <a:gd name="connsiteY29" fmla="*/ 70273 h 127577"/>
                  <a:gd name="connsiteX30" fmla="*/ 38100 w 184996"/>
                  <a:gd name="connsiteY30" fmla="*/ 58843 h 127577"/>
                  <a:gd name="connsiteX31" fmla="*/ 60960 w 184996"/>
                  <a:gd name="connsiteY31" fmla="*/ 55033 h 127577"/>
                  <a:gd name="connsiteX32" fmla="*/ 80010 w 184996"/>
                  <a:gd name="connsiteY32" fmla="*/ 51223 h 127577"/>
                  <a:gd name="connsiteX33" fmla="*/ 91440 w 184996"/>
                  <a:gd name="connsiteY33" fmla="*/ 62653 h 127577"/>
                  <a:gd name="connsiteX34" fmla="*/ 80010 w 184996"/>
                  <a:gd name="connsiteY34" fmla="*/ 51223 h 127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84996" h="127577">
                    <a:moveTo>
                      <a:pt x="80010" y="51223"/>
                    </a:moveTo>
                    <a:cubicBezTo>
                      <a:pt x="80010" y="43603"/>
                      <a:pt x="76200" y="32173"/>
                      <a:pt x="72390" y="24553"/>
                    </a:cubicBezTo>
                    <a:cubicBezTo>
                      <a:pt x="64770" y="9313"/>
                      <a:pt x="68580" y="5503"/>
                      <a:pt x="83820" y="1693"/>
                    </a:cubicBezTo>
                    <a:cubicBezTo>
                      <a:pt x="87630" y="1693"/>
                      <a:pt x="91440" y="1693"/>
                      <a:pt x="95250" y="1693"/>
                    </a:cubicBezTo>
                    <a:cubicBezTo>
                      <a:pt x="106680" y="1693"/>
                      <a:pt x="106680" y="1693"/>
                      <a:pt x="102870" y="13123"/>
                    </a:cubicBezTo>
                    <a:cubicBezTo>
                      <a:pt x="102870" y="16933"/>
                      <a:pt x="102870" y="20743"/>
                      <a:pt x="106680" y="20743"/>
                    </a:cubicBezTo>
                    <a:cubicBezTo>
                      <a:pt x="110490" y="20743"/>
                      <a:pt x="118110" y="24553"/>
                      <a:pt x="121920" y="28363"/>
                    </a:cubicBezTo>
                    <a:cubicBezTo>
                      <a:pt x="121920" y="28363"/>
                      <a:pt x="125730" y="28363"/>
                      <a:pt x="125730" y="28363"/>
                    </a:cubicBezTo>
                    <a:cubicBezTo>
                      <a:pt x="129540" y="16933"/>
                      <a:pt x="137160" y="20743"/>
                      <a:pt x="144780" y="16933"/>
                    </a:cubicBezTo>
                    <a:cubicBezTo>
                      <a:pt x="152400" y="13123"/>
                      <a:pt x="156210" y="5503"/>
                      <a:pt x="163830" y="1693"/>
                    </a:cubicBezTo>
                    <a:cubicBezTo>
                      <a:pt x="167640" y="-2117"/>
                      <a:pt x="171450" y="1693"/>
                      <a:pt x="171450" y="1693"/>
                    </a:cubicBezTo>
                    <a:cubicBezTo>
                      <a:pt x="186690" y="9313"/>
                      <a:pt x="186690" y="20743"/>
                      <a:pt x="182880" y="35983"/>
                    </a:cubicBezTo>
                    <a:cubicBezTo>
                      <a:pt x="175260" y="43603"/>
                      <a:pt x="179070" y="58843"/>
                      <a:pt x="167640" y="66463"/>
                    </a:cubicBezTo>
                    <a:cubicBezTo>
                      <a:pt x="163830" y="70273"/>
                      <a:pt x="167640" y="77893"/>
                      <a:pt x="167640" y="85513"/>
                    </a:cubicBezTo>
                    <a:cubicBezTo>
                      <a:pt x="167640" y="89323"/>
                      <a:pt x="163830" y="96943"/>
                      <a:pt x="160020" y="89323"/>
                    </a:cubicBezTo>
                    <a:cubicBezTo>
                      <a:pt x="152400" y="81703"/>
                      <a:pt x="140970" y="85513"/>
                      <a:pt x="129540" y="77893"/>
                    </a:cubicBezTo>
                    <a:cubicBezTo>
                      <a:pt x="129540" y="89323"/>
                      <a:pt x="129540" y="100753"/>
                      <a:pt x="118110" y="108373"/>
                    </a:cubicBezTo>
                    <a:cubicBezTo>
                      <a:pt x="114300" y="112183"/>
                      <a:pt x="110490" y="112183"/>
                      <a:pt x="106680" y="108373"/>
                    </a:cubicBezTo>
                    <a:cubicBezTo>
                      <a:pt x="106680" y="100753"/>
                      <a:pt x="102870" y="96943"/>
                      <a:pt x="102870" y="89323"/>
                    </a:cubicBezTo>
                    <a:cubicBezTo>
                      <a:pt x="102870" y="81703"/>
                      <a:pt x="106680" y="81703"/>
                      <a:pt x="110490" y="77893"/>
                    </a:cubicBezTo>
                    <a:cubicBezTo>
                      <a:pt x="118110" y="70273"/>
                      <a:pt x="102870" y="70273"/>
                      <a:pt x="110490" y="66463"/>
                    </a:cubicBezTo>
                    <a:cubicBezTo>
                      <a:pt x="102870" y="70273"/>
                      <a:pt x="102870" y="85513"/>
                      <a:pt x="95250" y="85513"/>
                    </a:cubicBezTo>
                    <a:cubicBezTo>
                      <a:pt x="91440" y="85513"/>
                      <a:pt x="91440" y="89323"/>
                      <a:pt x="95250" y="93133"/>
                    </a:cubicBezTo>
                    <a:cubicBezTo>
                      <a:pt x="95250" y="93133"/>
                      <a:pt x="95250" y="96943"/>
                      <a:pt x="95250" y="96943"/>
                    </a:cubicBezTo>
                    <a:cubicBezTo>
                      <a:pt x="99060" y="112183"/>
                      <a:pt x="95250" y="119803"/>
                      <a:pt x="87630" y="123613"/>
                    </a:cubicBezTo>
                    <a:cubicBezTo>
                      <a:pt x="72390" y="131233"/>
                      <a:pt x="53340" y="127423"/>
                      <a:pt x="49530" y="115993"/>
                    </a:cubicBezTo>
                    <a:cubicBezTo>
                      <a:pt x="45720" y="104563"/>
                      <a:pt x="38100" y="104563"/>
                      <a:pt x="26670" y="104563"/>
                    </a:cubicBezTo>
                    <a:cubicBezTo>
                      <a:pt x="22860" y="104563"/>
                      <a:pt x="19050" y="104563"/>
                      <a:pt x="15240" y="104563"/>
                    </a:cubicBezTo>
                    <a:cubicBezTo>
                      <a:pt x="7620" y="100753"/>
                      <a:pt x="0" y="100753"/>
                      <a:pt x="0" y="93133"/>
                    </a:cubicBezTo>
                    <a:cubicBezTo>
                      <a:pt x="0" y="85513"/>
                      <a:pt x="0" y="74083"/>
                      <a:pt x="7620" y="70273"/>
                    </a:cubicBezTo>
                    <a:cubicBezTo>
                      <a:pt x="15240" y="62653"/>
                      <a:pt x="26670" y="58843"/>
                      <a:pt x="38100" y="58843"/>
                    </a:cubicBezTo>
                    <a:cubicBezTo>
                      <a:pt x="45720" y="58843"/>
                      <a:pt x="53340" y="58843"/>
                      <a:pt x="60960" y="55033"/>
                    </a:cubicBezTo>
                    <a:cubicBezTo>
                      <a:pt x="76200" y="39793"/>
                      <a:pt x="76200" y="51223"/>
                      <a:pt x="80010" y="51223"/>
                    </a:cubicBezTo>
                    <a:cubicBezTo>
                      <a:pt x="87630" y="51223"/>
                      <a:pt x="87630" y="62653"/>
                      <a:pt x="91440" y="62653"/>
                    </a:cubicBezTo>
                    <a:cubicBezTo>
                      <a:pt x="95250" y="55033"/>
                      <a:pt x="95250" y="55033"/>
                      <a:pt x="80010" y="51223"/>
                    </a:cubicBezTo>
                    <a:close/>
                  </a:path>
                </a:pathLst>
              </a:custGeom>
              <a:solidFill>
                <a:srgbClr val="7BC9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11" name="Freeform: Shape 2310">
                <a:extLst>
                  <a:ext uri="{FF2B5EF4-FFF2-40B4-BE49-F238E27FC236}">
                    <a16:creationId xmlns:a16="http://schemas.microsoft.com/office/drawing/2014/main" id="{1A8C2A40-BBEA-C486-8080-78E1A16A4B1D}"/>
                  </a:ext>
                </a:extLst>
              </p:cNvPr>
              <p:cNvSpPr/>
              <p:nvPr/>
            </p:nvSpPr>
            <p:spPr>
              <a:xfrm>
                <a:off x="8587586" y="4250459"/>
                <a:ext cx="158789" cy="165330"/>
              </a:xfrm>
              <a:custGeom>
                <a:avLst/>
                <a:gdLst>
                  <a:gd name="connsiteX0" fmla="*/ 87784 w 158789"/>
                  <a:gd name="connsiteY0" fmla="*/ 108181 h 165330"/>
                  <a:gd name="connsiteX1" fmla="*/ 76354 w 158789"/>
                  <a:gd name="connsiteY1" fmla="*/ 111991 h 165330"/>
                  <a:gd name="connsiteX2" fmla="*/ 68734 w 158789"/>
                  <a:gd name="connsiteY2" fmla="*/ 111991 h 165330"/>
                  <a:gd name="connsiteX3" fmla="*/ 64925 w 158789"/>
                  <a:gd name="connsiteY3" fmla="*/ 104371 h 165330"/>
                  <a:gd name="connsiteX4" fmla="*/ 57304 w 158789"/>
                  <a:gd name="connsiteY4" fmla="*/ 89131 h 165330"/>
                  <a:gd name="connsiteX5" fmla="*/ 49684 w 158789"/>
                  <a:gd name="connsiteY5" fmla="*/ 85321 h 165330"/>
                  <a:gd name="connsiteX6" fmla="*/ 53495 w 158789"/>
                  <a:gd name="connsiteY6" fmla="*/ 66271 h 165330"/>
                  <a:gd name="connsiteX7" fmla="*/ 11584 w 158789"/>
                  <a:gd name="connsiteY7" fmla="*/ 54841 h 165330"/>
                  <a:gd name="connsiteX8" fmla="*/ 3964 w 158789"/>
                  <a:gd name="connsiteY8" fmla="*/ 35791 h 165330"/>
                  <a:gd name="connsiteX9" fmla="*/ 11584 w 158789"/>
                  <a:gd name="connsiteY9" fmla="*/ 28171 h 165330"/>
                  <a:gd name="connsiteX10" fmla="*/ 42064 w 158789"/>
                  <a:gd name="connsiteY10" fmla="*/ 5311 h 165330"/>
                  <a:gd name="connsiteX11" fmla="*/ 68734 w 158789"/>
                  <a:gd name="connsiteY11" fmla="*/ 9121 h 165330"/>
                  <a:gd name="connsiteX12" fmla="*/ 99214 w 158789"/>
                  <a:gd name="connsiteY12" fmla="*/ 16741 h 165330"/>
                  <a:gd name="connsiteX13" fmla="*/ 110645 w 158789"/>
                  <a:gd name="connsiteY13" fmla="*/ 16741 h 165330"/>
                  <a:gd name="connsiteX14" fmla="*/ 95404 w 158789"/>
                  <a:gd name="connsiteY14" fmla="*/ 20551 h 165330"/>
                  <a:gd name="connsiteX15" fmla="*/ 83975 w 158789"/>
                  <a:gd name="connsiteY15" fmla="*/ 31981 h 165330"/>
                  <a:gd name="connsiteX16" fmla="*/ 95404 w 158789"/>
                  <a:gd name="connsiteY16" fmla="*/ 39601 h 165330"/>
                  <a:gd name="connsiteX17" fmla="*/ 110645 w 158789"/>
                  <a:gd name="connsiteY17" fmla="*/ 51031 h 165330"/>
                  <a:gd name="connsiteX18" fmla="*/ 118264 w 158789"/>
                  <a:gd name="connsiteY18" fmla="*/ 66271 h 165330"/>
                  <a:gd name="connsiteX19" fmla="*/ 122075 w 158789"/>
                  <a:gd name="connsiteY19" fmla="*/ 85321 h 165330"/>
                  <a:gd name="connsiteX20" fmla="*/ 137314 w 158789"/>
                  <a:gd name="connsiteY20" fmla="*/ 89131 h 165330"/>
                  <a:gd name="connsiteX21" fmla="*/ 156364 w 158789"/>
                  <a:gd name="connsiteY21" fmla="*/ 127231 h 165330"/>
                  <a:gd name="connsiteX22" fmla="*/ 148745 w 158789"/>
                  <a:gd name="connsiteY22" fmla="*/ 150091 h 165330"/>
                  <a:gd name="connsiteX23" fmla="*/ 122075 w 158789"/>
                  <a:gd name="connsiteY23" fmla="*/ 165331 h 165330"/>
                  <a:gd name="connsiteX24" fmla="*/ 99214 w 158789"/>
                  <a:gd name="connsiteY24" fmla="*/ 142471 h 165330"/>
                  <a:gd name="connsiteX25" fmla="*/ 87784 w 158789"/>
                  <a:gd name="connsiteY25" fmla="*/ 127231 h 165330"/>
                  <a:gd name="connsiteX26" fmla="*/ 87784 w 158789"/>
                  <a:gd name="connsiteY26" fmla="*/ 119611 h 165330"/>
                  <a:gd name="connsiteX27" fmla="*/ 87784 w 158789"/>
                  <a:gd name="connsiteY27" fmla="*/ 108181 h 165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58789" h="165330">
                    <a:moveTo>
                      <a:pt x="87784" y="108181"/>
                    </a:moveTo>
                    <a:cubicBezTo>
                      <a:pt x="83975" y="108181"/>
                      <a:pt x="80164" y="108181"/>
                      <a:pt x="76354" y="111991"/>
                    </a:cubicBezTo>
                    <a:cubicBezTo>
                      <a:pt x="72545" y="115801"/>
                      <a:pt x="72545" y="115801"/>
                      <a:pt x="68734" y="111991"/>
                    </a:cubicBezTo>
                    <a:cubicBezTo>
                      <a:pt x="64925" y="108181"/>
                      <a:pt x="61114" y="108181"/>
                      <a:pt x="64925" y="104371"/>
                    </a:cubicBezTo>
                    <a:cubicBezTo>
                      <a:pt x="72545" y="92941"/>
                      <a:pt x="72545" y="89131"/>
                      <a:pt x="57304" y="89131"/>
                    </a:cubicBezTo>
                    <a:cubicBezTo>
                      <a:pt x="53495" y="89131"/>
                      <a:pt x="53495" y="85321"/>
                      <a:pt x="49684" y="85321"/>
                    </a:cubicBezTo>
                    <a:cubicBezTo>
                      <a:pt x="45875" y="77701"/>
                      <a:pt x="49684" y="73891"/>
                      <a:pt x="53495" y="66271"/>
                    </a:cubicBezTo>
                    <a:cubicBezTo>
                      <a:pt x="38254" y="62461"/>
                      <a:pt x="23014" y="58651"/>
                      <a:pt x="11584" y="54841"/>
                    </a:cubicBezTo>
                    <a:cubicBezTo>
                      <a:pt x="154" y="51031"/>
                      <a:pt x="-3655" y="47221"/>
                      <a:pt x="3964" y="35791"/>
                    </a:cubicBezTo>
                    <a:cubicBezTo>
                      <a:pt x="3964" y="31981"/>
                      <a:pt x="7775" y="28171"/>
                      <a:pt x="11584" y="28171"/>
                    </a:cubicBezTo>
                    <a:cubicBezTo>
                      <a:pt x="26825" y="24361"/>
                      <a:pt x="30634" y="12931"/>
                      <a:pt x="42064" y="5311"/>
                    </a:cubicBezTo>
                    <a:cubicBezTo>
                      <a:pt x="53495" y="-2309"/>
                      <a:pt x="57304" y="-2309"/>
                      <a:pt x="68734" y="9121"/>
                    </a:cubicBezTo>
                    <a:cubicBezTo>
                      <a:pt x="76354" y="16741"/>
                      <a:pt x="87784" y="20551"/>
                      <a:pt x="99214" y="16741"/>
                    </a:cubicBezTo>
                    <a:cubicBezTo>
                      <a:pt x="103025" y="16741"/>
                      <a:pt x="106834" y="12931"/>
                      <a:pt x="110645" y="16741"/>
                    </a:cubicBezTo>
                    <a:cubicBezTo>
                      <a:pt x="106834" y="24361"/>
                      <a:pt x="99214" y="16741"/>
                      <a:pt x="95404" y="20551"/>
                    </a:cubicBezTo>
                    <a:cubicBezTo>
                      <a:pt x="91595" y="24361"/>
                      <a:pt x="83975" y="24361"/>
                      <a:pt x="83975" y="31981"/>
                    </a:cubicBezTo>
                    <a:cubicBezTo>
                      <a:pt x="83975" y="39601"/>
                      <a:pt x="87784" y="39601"/>
                      <a:pt x="95404" y="39601"/>
                    </a:cubicBezTo>
                    <a:cubicBezTo>
                      <a:pt x="103025" y="39601"/>
                      <a:pt x="106834" y="43411"/>
                      <a:pt x="110645" y="51031"/>
                    </a:cubicBezTo>
                    <a:cubicBezTo>
                      <a:pt x="110645" y="54841"/>
                      <a:pt x="114454" y="58651"/>
                      <a:pt x="118264" y="66271"/>
                    </a:cubicBezTo>
                    <a:cubicBezTo>
                      <a:pt x="118264" y="73891"/>
                      <a:pt x="118264" y="81511"/>
                      <a:pt x="122075" y="85321"/>
                    </a:cubicBezTo>
                    <a:cubicBezTo>
                      <a:pt x="125884" y="89131"/>
                      <a:pt x="133504" y="85321"/>
                      <a:pt x="137314" y="89131"/>
                    </a:cubicBezTo>
                    <a:cubicBezTo>
                      <a:pt x="152554" y="96751"/>
                      <a:pt x="163984" y="111991"/>
                      <a:pt x="156364" y="127231"/>
                    </a:cubicBezTo>
                    <a:cubicBezTo>
                      <a:pt x="152554" y="134851"/>
                      <a:pt x="152554" y="142471"/>
                      <a:pt x="148745" y="150091"/>
                    </a:cubicBezTo>
                    <a:cubicBezTo>
                      <a:pt x="141125" y="165331"/>
                      <a:pt x="137314" y="165331"/>
                      <a:pt x="122075" y="165331"/>
                    </a:cubicBezTo>
                    <a:cubicBezTo>
                      <a:pt x="114454" y="165331"/>
                      <a:pt x="103025" y="153901"/>
                      <a:pt x="99214" y="142471"/>
                    </a:cubicBezTo>
                    <a:cubicBezTo>
                      <a:pt x="99214" y="134851"/>
                      <a:pt x="99214" y="127231"/>
                      <a:pt x="87784" y="127231"/>
                    </a:cubicBezTo>
                    <a:cubicBezTo>
                      <a:pt x="83975" y="127231"/>
                      <a:pt x="83975" y="123421"/>
                      <a:pt x="87784" y="119611"/>
                    </a:cubicBezTo>
                    <a:cubicBezTo>
                      <a:pt x="87784" y="115801"/>
                      <a:pt x="91595" y="115801"/>
                      <a:pt x="87784" y="108181"/>
                    </a:cubicBezTo>
                    <a:close/>
                  </a:path>
                </a:pathLst>
              </a:custGeom>
              <a:solidFill>
                <a:srgbClr val="99D5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12" name="Freeform: Shape 2311">
                <a:extLst>
                  <a:ext uri="{FF2B5EF4-FFF2-40B4-BE49-F238E27FC236}">
                    <a16:creationId xmlns:a16="http://schemas.microsoft.com/office/drawing/2014/main" id="{BF98841E-5FBE-DF24-0A63-F8594D92BD22}"/>
                  </a:ext>
                </a:extLst>
              </p:cNvPr>
              <p:cNvSpPr/>
              <p:nvPr/>
            </p:nvSpPr>
            <p:spPr>
              <a:xfrm>
                <a:off x="8246957" y="3042761"/>
                <a:ext cx="211243" cy="89058"/>
              </a:xfrm>
              <a:custGeom>
                <a:avLst/>
                <a:gdLst>
                  <a:gd name="connsiteX0" fmla="*/ 184574 w 211243"/>
                  <a:gd name="connsiteY0" fmla="*/ 39529 h 89058"/>
                  <a:gd name="connsiteX1" fmla="*/ 157904 w 211243"/>
                  <a:gd name="connsiteY1" fmla="*/ 39529 h 89058"/>
                  <a:gd name="connsiteX2" fmla="*/ 184574 w 211243"/>
                  <a:gd name="connsiteY2" fmla="*/ 50959 h 89058"/>
                  <a:gd name="connsiteX3" fmla="*/ 196004 w 211243"/>
                  <a:gd name="connsiteY3" fmla="*/ 47149 h 89058"/>
                  <a:gd name="connsiteX4" fmla="*/ 211243 w 211243"/>
                  <a:gd name="connsiteY4" fmla="*/ 58579 h 89058"/>
                  <a:gd name="connsiteX5" fmla="*/ 203624 w 211243"/>
                  <a:gd name="connsiteY5" fmla="*/ 77629 h 89058"/>
                  <a:gd name="connsiteX6" fmla="*/ 180763 w 211243"/>
                  <a:gd name="connsiteY6" fmla="*/ 73819 h 89058"/>
                  <a:gd name="connsiteX7" fmla="*/ 165524 w 211243"/>
                  <a:gd name="connsiteY7" fmla="*/ 70009 h 89058"/>
                  <a:gd name="connsiteX8" fmla="*/ 146474 w 211243"/>
                  <a:gd name="connsiteY8" fmla="*/ 70009 h 89058"/>
                  <a:gd name="connsiteX9" fmla="*/ 127424 w 211243"/>
                  <a:gd name="connsiteY9" fmla="*/ 73819 h 89058"/>
                  <a:gd name="connsiteX10" fmla="*/ 104563 w 211243"/>
                  <a:gd name="connsiteY10" fmla="*/ 81439 h 89058"/>
                  <a:gd name="connsiteX11" fmla="*/ 89324 w 211243"/>
                  <a:gd name="connsiteY11" fmla="*/ 73819 h 89058"/>
                  <a:gd name="connsiteX12" fmla="*/ 74083 w 211243"/>
                  <a:gd name="connsiteY12" fmla="*/ 89059 h 89058"/>
                  <a:gd name="connsiteX13" fmla="*/ 70274 w 211243"/>
                  <a:gd name="connsiteY13" fmla="*/ 66199 h 89058"/>
                  <a:gd name="connsiteX14" fmla="*/ 58843 w 211243"/>
                  <a:gd name="connsiteY14" fmla="*/ 66199 h 89058"/>
                  <a:gd name="connsiteX15" fmla="*/ 39793 w 211243"/>
                  <a:gd name="connsiteY15" fmla="*/ 66199 h 89058"/>
                  <a:gd name="connsiteX16" fmla="*/ 32174 w 211243"/>
                  <a:gd name="connsiteY16" fmla="*/ 62389 h 89058"/>
                  <a:gd name="connsiteX17" fmla="*/ 9313 w 211243"/>
                  <a:gd name="connsiteY17" fmla="*/ 73819 h 89058"/>
                  <a:gd name="connsiteX18" fmla="*/ 1693 w 211243"/>
                  <a:gd name="connsiteY18" fmla="*/ 73819 h 89058"/>
                  <a:gd name="connsiteX19" fmla="*/ 1693 w 211243"/>
                  <a:gd name="connsiteY19" fmla="*/ 66199 h 89058"/>
                  <a:gd name="connsiteX20" fmla="*/ 9313 w 211243"/>
                  <a:gd name="connsiteY20" fmla="*/ 50959 h 89058"/>
                  <a:gd name="connsiteX21" fmla="*/ 13124 w 211243"/>
                  <a:gd name="connsiteY21" fmla="*/ 47149 h 89058"/>
                  <a:gd name="connsiteX22" fmla="*/ 32174 w 211243"/>
                  <a:gd name="connsiteY22" fmla="*/ 35719 h 89058"/>
                  <a:gd name="connsiteX23" fmla="*/ 47413 w 211243"/>
                  <a:gd name="connsiteY23" fmla="*/ 28099 h 89058"/>
                  <a:gd name="connsiteX24" fmla="*/ 58843 w 211243"/>
                  <a:gd name="connsiteY24" fmla="*/ 31909 h 89058"/>
                  <a:gd name="connsiteX25" fmla="*/ 70274 w 211243"/>
                  <a:gd name="connsiteY25" fmla="*/ 28099 h 89058"/>
                  <a:gd name="connsiteX26" fmla="*/ 81704 w 211243"/>
                  <a:gd name="connsiteY26" fmla="*/ 20479 h 89058"/>
                  <a:gd name="connsiteX27" fmla="*/ 108374 w 211243"/>
                  <a:gd name="connsiteY27" fmla="*/ 16669 h 89058"/>
                  <a:gd name="connsiteX28" fmla="*/ 112183 w 211243"/>
                  <a:gd name="connsiteY28" fmla="*/ 12859 h 89058"/>
                  <a:gd name="connsiteX29" fmla="*/ 146474 w 211243"/>
                  <a:gd name="connsiteY29" fmla="*/ 1429 h 89058"/>
                  <a:gd name="connsiteX30" fmla="*/ 154093 w 211243"/>
                  <a:gd name="connsiteY30" fmla="*/ 12859 h 89058"/>
                  <a:gd name="connsiteX31" fmla="*/ 165524 w 211243"/>
                  <a:gd name="connsiteY31" fmla="*/ 20479 h 89058"/>
                  <a:gd name="connsiteX32" fmla="*/ 180763 w 211243"/>
                  <a:gd name="connsiteY32" fmla="*/ 16669 h 89058"/>
                  <a:gd name="connsiteX33" fmla="*/ 192193 w 211243"/>
                  <a:gd name="connsiteY33" fmla="*/ 28099 h 89058"/>
                  <a:gd name="connsiteX34" fmla="*/ 192193 w 211243"/>
                  <a:gd name="connsiteY34" fmla="*/ 39529 h 89058"/>
                  <a:gd name="connsiteX35" fmla="*/ 184574 w 211243"/>
                  <a:gd name="connsiteY35" fmla="*/ 39529 h 89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11243" h="89058">
                    <a:moveTo>
                      <a:pt x="184574" y="39529"/>
                    </a:moveTo>
                    <a:cubicBezTo>
                      <a:pt x="173143" y="24289"/>
                      <a:pt x="173143" y="24289"/>
                      <a:pt x="157904" y="39529"/>
                    </a:cubicBezTo>
                    <a:cubicBezTo>
                      <a:pt x="165524" y="58579"/>
                      <a:pt x="165524" y="58579"/>
                      <a:pt x="184574" y="50959"/>
                    </a:cubicBezTo>
                    <a:cubicBezTo>
                      <a:pt x="188383" y="50959"/>
                      <a:pt x="192193" y="47149"/>
                      <a:pt x="196004" y="47149"/>
                    </a:cubicBezTo>
                    <a:cubicBezTo>
                      <a:pt x="203624" y="43339"/>
                      <a:pt x="211243" y="50959"/>
                      <a:pt x="211243" y="58579"/>
                    </a:cubicBezTo>
                    <a:cubicBezTo>
                      <a:pt x="211243" y="66199"/>
                      <a:pt x="211243" y="73819"/>
                      <a:pt x="203624" y="77629"/>
                    </a:cubicBezTo>
                    <a:cubicBezTo>
                      <a:pt x="196004" y="81439"/>
                      <a:pt x="188383" y="85249"/>
                      <a:pt x="180763" y="73819"/>
                    </a:cubicBezTo>
                    <a:cubicBezTo>
                      <a:pt x="176954" y="66199"/>
                      <a:pt x="173143" y="66199"/>
                      <a:pt x="165524" y="70009"/>
                    </a:cubicBezTo>
                    <a:cubicBezTo>
                      <a:pt x="161713" y="73819"/>
                      <a:pt x="154093" y="77629"/>
                      <a:pt x="146474" y="70009"/>
                    </a:cubicBezTo>
                    <a:cubicBezTo>
                      <a:pt x="142663" y="66199"/>
                      <a:pt x="135043" y="73819"/>
                      <a:pt x="127424" y="73819"/>
                    </a:cubicBezTo>
                    <a:cubicBezTo>
                      <a:pt x="119804" y="70009"/>
                      <a:pt x="112183" y="73819"/>
                      <a:pt x="104563" y="81439"/>
                    </a:cubicBezTo>
                    <a:cubicBezTo>
                      <a:pt x="96943" y="89059"/>
                      <a:pt x="93133" y="77629"/>
                      <a:pt x="89324" y="73819"/>
                    </a:cubicBezTo>
                    <a:cubicBezTo>
                      <a:pt x="85513" y="81439"/>
                      <a:pt x="85513" y="89059"/>
                      <a:pt x="74083" y="89059"/>
                    </a:cubicBezTo>
                    <a:cubicBezTo>
                      <a:pt x="77893" y="81439"/>
                      <a:pt x="74083" y="70009"/>
                      <a:pt x="70274" y="66199"/>
                    </a:cubicBezTo>
                    <a:cubicBezTo>
                      <a:pt x="66463" y="58579"/>
                      <a:pt x="62654" y="58579"/>
                      <a:pt x="58843" y="66199"/>
                    </a:cubicBezTo>
                    <a:cubicBezTo>
                      <a:pt x="51224" y="73819"/>
                      <a:pt x="43604" y="73819"/>
                      <a:pt x="39793" y="66199"/>
                    </a:cubicBezTo>
                    <a:cubicBezTo>
                      <a:pt x="35983" y="62389"/>
                      <a:pt x="32174" y="58579"/>
                      <a:pt x="32174" y="62389"/>
                    </a:cubicBezTo>
                    <a:cubicBezTo>
                      <a:pt x="24554" y="70009"/>
                      <a:pt x="16933" y="66199"/>
                      <a:pt x="9313" y="73819"/>
                    </a:cubicBezTo>
                    <a:cubicBezTo>
                      <a:pt x="5504" y="77629"/>
                      <a:pt x="1693" y="77629"/>
                      <a:pt x="1693" y="73819"/>
                    </a:cubicBezTo>
                    <a:cubicBezTo>
                      <a:pt x="-2117" y="70009"/>
                      <a:pt x="1693" y="70009"/>
                      <a:pt x="1693" y="66199"/>
                    </a:cubicBezTo>
                    <a:cubicBezTo>
                      <a:pt x="5504" y="62389"/>
                      <a:pt x="5504" y="54769"/>
                      <a:pt x="9313" y="50959"/>
                    </a:cubicBezTo>
                    <a:cubicBezTo>
                      <a:pt x="9313" y="47149"/>
                      <a:pt x="13124" y="47149"/>
                      <a:pt x="13124" y="47149"/>
                    </a:cubicBezTo>
                    <a:cubicBezTo>
                      <a:pt x="24554" y="54769"/>
                      <a:pt x="28363" y="43339"/>
                      <a:pt x="32174" y="35719"/>
                    </a:cubicBezTo>
                    <a:cubicBezTo>
                      <a:pt x="35983" y="28099"/>
                      <a:pt x="43604" y="31909"/>
                      <a:pt x="47413" y="28099"/>
                    </a:cubicBezTo>
                    <a:cubicBezTo>
                      <a:pt x="51224" y="24289"/>
                      <a:pt x="55033" y="24289"/>
                      <a:pt x="58843" y="31909"/>
                    </a:cubicBezTo>
                    <a:cubicBezTo>
                      <a:pt x="66463" y="39529"/>
                      <a:pt x="70274" y="35719"/>
                      <a:pt x="70274" y="28099"/>
                    </a:cubicBezTo>
                    <a:cubicBezTo>
                      <a:pt x="70274" y="20479"/>
                      <a:pt x="77893" y="20479"/>
                      <a:pt x="81704" y="20479"/>
                    </a:cubicBezTo>
                    <a:cubicBezTo>
                      <a:pt x="93133" y="24289"/>
                      <a:pt x="96943" y="12859"/>
                      <a:pt x="108374" y="16669"/>
                    </a:cubicBezTo>
                    <a:cubicBezTo>
                      <a:pt x="108374" y="16669"/>
                      <a:pt x="108374" y="16669"/>
                      <a:pt x="112183" y="12859"/>
                    </a:cubicBezTo>
                    <a:cubicBezTo>
                      <a:pt x="119804" y="1429"/>
                      <a:pt x="135043" y="-2381"/>
                      <a:pt x="146474" y="1429"/>
                    </a:cubicBezTo>
                    <a:cubicBezTo>
                      <a:pt x="150283" y="1429"/>
                      <a:pt x="154093" y="5239"/>
                      <a:pt x="154093" y="12859"/>
                    </a:cubicBezTo>
                    <a:cubicBezTo>
                      <a:pt x="154093" y="20479"/>
                      <a:pt x="157904" y="24289"/>
                      <a:pt x="165524" y="20479"/>
                    </a:cubicBezTo>
                    <a:cubicBezTo>
                      <a:pt x="169333" y="16669"/>
                      <a:pt x="176954" y="20479"/>
                      <a:pt x="180763" y="16669"/>
                    </a:cubicBezTo>
                    <a:cubicBezTo>
                      <a:pt x="192193" y="16669"/>
                      <a:pt x="192193" y="16669"/>
                      <a:pt x="192193" y="28099"/>
                    </a:cubicBezTo>
                    <a:cubicBezTo>
                      <a:pt x="192193" y="31909"/>
                      <a:pt x="192193" y="35719"/>
                      <a:pt x="192193" y="39529"/>
                    </a:cubicBezTo>
                    <a:cubicBezTo>
                      <a:pt x="188383" y="35719"/>
                      <a:pt x="184574" y="35719"/>
                      <a:pt x="184574" y="39529"/>
                    </a:cubicBezTo>
                    <a:close/>
                  </a:path>
                </a:pathLst>
              </a:custGeom>
              <a:solidFill>
                <a:srgbClr val="AADC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13" name="Freeform: Shape 2312">
                <a:extLst>
                  <a:ext uri="{FF2B5EF4-FFF2-40B4-BE49-F238E27FC236}">
                    <a16:creationId xmlns:a16="http://schemas.microsoft.com/office/drawing/2014/main" id="{75CCD902-7DEC-47A8-F1DC-B235DEE2BC8E}"/>
                  </a:ext>
                </a:extLst>
              </p:cNvPr>
              <p:cNvSpPr/>
              <p:nvPr/>
            </p:nvSpPr>
            <p:spPr>
              <a:xfrm>
                <a:off x="8453438" y="2854642"/>
                <a:ext cx="120640" cy="197167"/>
              </a:xfrm>
              <a:custGeom>
                <a:avLst/>
                <a:gdLst>
                  <a:gd name="connsiteX0" fmla="*/ 8573 w 120640"/>
                  <a:gd name="connsiteY0" fmla="*/ 197167 h 197167"/>
                  <a:gd name="connsiteX1" fmla="*/ 12382 w 120640"/>
                  <a:gd name="connsiteY1" fmla="*/ 189548 h 197167"/>
                  <a:gd name="connsiteX2" fmla="*/ 8573 w 120640"/>
                  <a:gd name="connsiteY2" fmla="*/ 178117 h 197167"/>
                  <a:gd name="connsiteX3" fmla="*/ 8573 w 120640"/>
                  <a:gd name="connsiteY3" fmla="*/ 166688 h 197167"/>
                  <a:gd name="connsiteX4" fmla="*/ 16192 w 120640"/>
                  <a:gd name="connsiteY4" fmla="*/ 143827 h 197167"/>
                  <a:gd name="connsiteX5" fmla="*/ 12382 w 120640"/>
                  <a:gd name="connsiteY5" fmla="*/ 136207 h 197167"/>
                  <a:gd name="connsiteX6" fmla="*/ 31432 w 120640"/>
                  <a:gd name="connsiteY6" fmla="*/ 101917 h 197167"/>
                  <a:gd name="connsiteX7" fmla="*/ 39052 w 120640"/>
                  <a:gd name="connsiteY7" fmla="*/ 94298 h 197167"/>
                  <a:gd name="connsiteX8" fmla="*/ 35242 w 120640"/>
                  <a:gd name="connsiteY8" fmla="*/ 60007 h 197167"/>
                  <a:gd name="connsiteX9" fmla="*/ 35242 w 120640"/>
                  <a:gd name="connsiteY9" fmla="*/ 56198 h 197167"/>
                  <a:gd name="connsiteX10" fmla="*/ 58102 w 120640"/>
                  <a:gd name="connsiteY10" fmla="*/ 48577 h 197167"/>
                  <a:gd name="connsiteX11" fmla="*/ 46673 w 120640"/>
                  <a:gd name="connsiteY11" fmla="*/ 29527 h 197167"/>
                  <a:gd name="connsiteX12" fmla="*/ 42862 w 120640"/>
                  <a:gd name="connsiteY12" fmla="*/ 25717 h 197167"/>
                  <a:gd name="connsiteX13" fmla="*/ 54292 w 120640"/>
                  <a:gd name="connsiteY13" fmla="*/ 21907 h 197167"/>
                  <a:gd name="connsiteX14" fmla="*/ 61912 w 120640"/>
                  <a:gd name="connsiteY14" fmla="*/ 6667 h 197167"/>
                  <a:gd name="connsiteX15" fmla="*/ 73342 w 120640"/>
                  <a:gd name="connsiteY15" fmla="*/ 2857 h 197167"/>
                  <a:gd name="connsiteX16" fmla="*/ 80962 w 120640"/>
                  <a:gd name="connsiteY16" fmla="*/ 2857 h 197167"/>
                  <a:gd name="connsiteX17" fmla="*/ 84773 w 120640"/>
                  <a:gd name="connsiteY17" fmla="*/ 18098 h 197167"/>
                  <a:gd name="connsiteX18" fmla="*/ 107632 w 120640"/>
                  <a:gd name="connsiteY18" fmla="*/ 29527 h 197167"/>
                  <a:gd name="connsiteX19" fmla="*/ 119062 w 120640"/>
                  <a:gd name="connsiteY19" fmla="*/ 29527 h 197167"/>
                  <a:gd name="connsiteX20" fmla="*/ 115252 w 120640"/>
                  <a:gd name="connsiteY20" fmla="*/ 40957 h 197167"/>
                  <a:gd name="connsiteX21" fmla="*/ 100012 w 120640"/>
                  <a:gd name="connsiteY21" fmla="*/ 44767 h 197167"/>
                  <a:gd name="connsiteX22" fmla="*/ 77152 w 120640"/>
                  <a:gd name="connsiteY22" fmla="*/ 52388 h 197167"/>
                  <a:gd name="connsiteX23" fmla="*/ 100012 w 120640"/>
                  <a:gd name="connsiteY23" fmla="*/ 63817 h 197167"/>
                  <a:gd name="connsiteX24" fmla="*/ 111442 w 120640"/>
                  <a:gd name="connsiteY24" fmla="*/ 79057 h 197167"/>
                  <a:gd name="connsiteX25" fmla="*/ 107632 w 120640"/>
                  <a:gd name="connsiteY25" fmla="*/ 113348 h 197167"/>
                  <a:gd name="connsiteX26" fmla="*/ 96202 w 120640"/>
                  <a:gd name="connsiteY26" fmla="*/ 120967 h 197167"/>
                  <a:gd name="connsiteX27" fmla="*/ 80962 w 120640"/>
                  <a:gd name="connsiteY27" fmla="*/ 132398 h 197167"/>
                  <a:gd name="connsiteX28" fmla="*/ 77152 w 120640"/>
                  <a:gd name="connsiteY28" fmla="*/ 143827 h 197167"/>
                  <a:gd name="connsiteX29" fmla="*/ 54292 w 120640"/>
                  <a:gd name="connsiteY29" fmla="*/ 162877 h 197167"/>
                  <a:gd name="connsiteX30" fmla="*/ 46673 w 120640"/>
                  <a:gd name="connsiteY30" fmla="*/ 155257 h 197167"/>
                  <a:gd name="connsiteX31" fmla="*/ 42862 w 120640"/>
                  <a:gd name="connsiteY31" fmla="*/ 147638 h 197167"/>
                  <a:gd name="connsiteX32" fmla="*/ 35242 w 120640"/>
                  <a:gd name="connsiteY32" fmla="*/ 155257 h 197167"/>
                  <a:gd name="connsiteX33" fmla="*/ 31432 w 120640"/>
                  <a:gd name="connsiteY33" fmla="*/ 170498 h 197167"/>
                  <a:gd name="connsiteX34" fmla="*/ 8573 w 120640"/>
                  <a:gd name="connsiteY34" fmla="*/ 197167 h 197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0640" h="197167">
                    <a:moveTo>
                      <a:pt x="8573" y="197167"/>
                    </a:moveTo>
                    <a:cubicBezTo>
                      <a:pt x="8573" y="189548"/>
                      <a:pt x="12382" y="189548"/>
                      <a:pt x="12382" y="189548"/>
                    </a:cubicBezTo>
                    <a:cubicBezTo>
                      <a:pt x="16192" y="185738"/>
                      <a:pt x="16192" y="181927"/>
                      <a:pt x="8573" y="178117"/>
                    </a:cubicBezTo>
                    <a:cubicBezTo>
                      <a:pt x="-2858" y="174307"/>
                      <a:pt x="-2858" y="170498"/>
                      <a:pt x="8573" y="166688"/>
                    </a:cubicBezTo>
                    <a:cubicBezTo>
                      <a:pt x="16192" y="162877"/>
                      <a:pt x="20002" y="151448"/>
                      <a:pt x="16192" y="143827"/>
                    </a:cubicBezTo>
                    <a:cubicBezTo>
                      <a:pt x="16192" y="140017"/>
                      <a:pt x="12382" y="140017"/>
                      <a:pt x="12382" y="136207"/>
                    </a:cubicBezTo>
                    <a:cubicBezTo>
                      <a:pt x="4762" y="113348"/>
                      <a:pt x="8573" y="105727"/>
                      <a:pt x="31432" y="101917"/>
                    </a:cubicBezTo>
                    <a:cubicBezTo>
                      <a:pt x="35242" y="101917"/>
                      <a:pt x="39052" y="98107"/>
                      <a:pt x="39052" y="94298"/>
                    </a:cubicBezTo>
                    <a:cubicBezTo>
                      <a:pt x="42862" y="82867"/>
                      <a:pt x="46673" y="71438"/>
                      <a:pt x="35242" y="60007"/>
                    </a:cubicBezTo>
                    <a:cubicBezTo>
                      <a:pt x="35242" y="60007"/>
                      <a:pt x="35242" y="56198"/>
                      <a:pt x="35242" y="56198"/>
                    </a:cubicBezTo>
                    <a:cubicBezTo>
                      <a:pt x="42862" y="56198"/>
                      <a:pt x="54292" y="60007"/>
                      <a:pt x="58102" y="48577"/>
                    </a:cubicBezTo>
                    <a:cubicBezTo>
                      <a:pt x="61912" y="37148"/>
                      <a:pt x="46673" y="37148"/>
                      <a:pt x="46673" y="29527"/>
                    </a:cubicBezTo>
                    <a:cubicBezTo>
                      <a:pt x="46673" y="29527"/>
                      <a:pt x="46673" y="25717"/>
                      <a:pt x="42862" y="25717"/>
                    </a:cubicBezTo>
                    <a:cubicBezTo>
                      <a:pt x="42862" y="21907"/>
                      <a:pt x="50482" y="25717"/>
                      <a:pt x="54292" y="21907"/>
                    </a:cubicBezTo>
                    <a:cubicBezTo>
                      <a:pt x="58102" y="18098"/>
                      <a:pt x="58102" y="6667"/>
                      <a:pt x="61912" y="6667"/>
                    </a:cubicBezTo>
                    <a:cubicBezTo>
                      <a:pt x="69532" y="6667"/>
                      <a:pt x="73342" y="6667"/>
                      <a:pt x="73342" y="2857"/>
                    </a:cubicBezTo>
                    <a:cubicBezTo>
                      <a:pt x="73342" y="-952"/>
                      <a:pt x="80962" y="-952"/>
                      <a:pt x="80962" y="2857"/>
                    </a:cubicBezTo>
                    <a:cubicBezTo>
                      <a:pt x="84773" y="6667"/>
                      <a:pt x="84773" y="10477"/>
                      <a:pt x="84773" y="18098"/>
                    </a:cubicBezTo>
                    <a:cubicBezTo>
                      <a:pt x="88582" y="33338"/>
                      <a:pt x="92392" y="37148"/>
                      <a:pt x="107632" y="29527"/>
                    </a:cubicBezTo>
                    <a:cubicBezTo>
                      <a:pt x="111442" y="29527"/>
                      <a:pt x="115252" y="25717"/>
                      <a:pt x="119062" y="29527"/>
                    </a:cubicBezTo>
                    <a:cubicBezTo>
                      <a:pt x="122873" y="33338"/>
                      <a:pt x="119062" y="37148"/>
                      <a:pt x="115252" y="40957"/>
                    </a:cubicBezTo>
                    <a:cubicBezTo>
                      <a:pt x="111442" y="44767"/>
                      <a:pt x="107632" y="48577"/>
                      <a:pt x="100012" y="44767"/>
                    </a:cubicBezTo>
                    <a:cubicBezTo>
                      <a:pt x="92392" y="44767"/>
                      <a:pt x="84773" y="44767"/>
                      <a:pt x="77152" y="52388"/>
                    </a:cubicBezTo>
                    <a:cubicBezTo>
                      <a:pt x="84773" y="56198"/>
                      <a:pt x="88582" y="63817"/>
                      <a:pt x="100012" y="63817"/>
                    </a:cubicBezTo>
                    <a:cubicBezTo>
                      <a:pt x="103823" y="63817"/>
                      <a:pt x="111442" y="75248"/>
                      <a:pt x="111442" y="79057"/>
                    </a:cubicBezTo>
                    <a:cubicBezTo>
                      <a:pt x="107632" y="90488"/>
                      <a:pt x="107632" y="101917"/>
                      <a:pt x="107632" y="113348"/>
                    </a:cubicBezTo>
                    <a:cubicBezTo>
                      <a:pt x="107632" y="120967"/>
                      <a:pt x="107632" y="124777"/>
                      <a:pt x="96202" y="120967"/>
                    </a:cubicBezTo>
                    <a:cubicBezTo>
                      <a:pt x="88582" y="113348"/>
                      <a:pt x="80962" y="120967"/>
                      <a:pt x="80962" y="132398"/>
                    </a:cubicBezTo>
                    <a:cubicBezTo>
                      <a:pt x="80962" y="140017"/>
                      <a:pt x="80962" y="140017"/>
                      <a:pt x="77152" y="143827"/>
                    </a:cubicBezTo>
                    <a:cubicBezTo>
                      <a:pt x="69532" y="151448"/>
                      <a:pt x="58102" y="151448"/>
                      <a:pt x="54292" y="162877"/>
                    </a:cubicBezTo>
                    <a:cubicBezTo>
                      <a:pt x="50482" y="166688"/>
                      <a:pt x="46673" y="162877"/>
                      <a:pt x="46673" y="155257"/>
                    </a:cubicBezTo>
                    <a:cubicBezTo>
                      <a:pt x="46673" y="151448"/>
                      <a:pt x="46673" y="147638"/>
                      <a:pt x="42862" y="147638"/>
                    </a:cubicBezTo>
                    <a:cubicBezTo>
                      <a:pt x="39052" y="147638"/>
                      <a:pt x="35242" y="151448"/>
                      <a:pt x="35242" y="155257"/>
                    </a:cubicBezTo>
                    <a:cubicBezTo>
                      <a:pt x="35242" y="159067"/>
                      <a:pt x="31432" y="166688"/>
                      <a:pt x="31432" y="170498"/>
                    </a:cubicBezTo>
                    <a:cubicBezTo>
                      <a:pt x="35242" y="178117"/>
                      <a:pt x="27623" y="189548"/>
                      <a:pt x="8573" y="197167"/>
                    </a:cubicBezTo>
                    <a:close/>
                  </a:path>
                </a:pathLst>
              </a:custGeom>
              <a:solidFill>
                <a:srgbClr val="ADDD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14" name="Freeform: Shape 2313">
                <a:extLst>
                  <a:ext uri="{FF2B5EF4-FFF2-40B4-BE49-F238E27FC236}">
                    <a16:creationId xmlns:a16="http://schemas.microsoft.com/office/drawing/2014/main" id="{062CE899-6803-A356-78FB-3209264F2AC3}"/>
                  </a:ext>
                </a:extLst>
              </p:cNvPr>
              <p:cNvSpPr/>
              <p:nvPr/>
            </p:nvSpPr>
            <p:spPr>
              <a:xfrm>
                <a:off x="9650731" y="2912030"/>
                <a:ext cx="133939" cy="208359"/>
              </a:xfrm>
              <a:custGeom>
                <a:avLst/>
                <a:gdLst>
                  <a:gd name="connsiteX0" fmla="*/ 60960 w 133939"/>
                  <a:gd name="connsiteY0" fmla="*/ 170259 h 208359"/>
                  <a:gd name="connsiteX1" fmla="*/ 68580 w 133939"/>
                  <a:gd name="connsiteY1" fmla="*/ 196929 h 208359"/>
                  <a:gd name="connsiteX2" fmla="*/ 57150 w 133939"/>
                  <a:gd name="connsiteY2" fmla="*/ 208359 h 208359"/>
                  <a:gd name="connsiteX3" fmla="*/ 45720 w 133939"/>
                  <a:gd name="connsiteY3" fmla="*/ 200739 h 208359"/>
                  <a:gd name="connsiteX4" fmla="*/ 22860 w 133939"/>
                  <a:gd name="connsiteY4" fmla="*/ 151209 h 208359"/>
                  <a:gd name="connsiteX5" fmla="*/ 0 w 133939"/>
                  <a:gd name="connsiteY5" fmla="*/ 147399 h 208359"/>
                  <a:gd name="connsiteX6" fmla="*/ 7620 w 133939"/>
                  <a:gd name="connsiteY6" fmla="*/ 135969 h 208359"/>
                  <a:gd name="connsiteX7" fmla="*/ 30480 w 133939"/>
                  <a:gd name="connsiteY7" fmla="*/ 128349 h 208359"/>
                  <a:gd name="connsiteX8" fmla="*/ 41910 w 133939"/>
                  <a:gd name="connsiteY8" fmla="*/ 116919 h 208359"/>
                  <a:gd name="connsiteX9" fmla="*/ 34290 w 133939"/>
                  <a:gd name="connsiteY9" fmla="*/ 109299 h 208359"/>
                  <a:gd name="connsiteX10" fmla="*/ 34290 w 133939"/>
                  <a:gd name="connsiteY10" fmla="*/ 101679 h 208359"/>
                  <a:gd name="connsiteX11" fmla="*/ 34290 w 133939"/>
                  <a:gd name="connsiteY11" fmla="*/ 82629 h 208359"/>
                  <a:gd name="connsiteX12" fmla="*/ 34290 w 133939"/>
                  <a:gd name="connsiteY12" fmla="*/ 67389 h 208359"/>
                  <a:gd name="connsiteX13" fmla="*/ 15240 w 133939"/>
                  <a:gd name="connsiteY13" fmla="*/ 55959 h 208359"/>
                  <a:gd name="connsiteX14" fmla="*/ 22860 w 133939"/>
                  <a:gd name="connsiteY14" fmla="*/ 29289 h 208359"/>
                  <a:gd name="connsiteX15" fmla="*/ 34290 w 133939"/>
                  <a:gd name="connsiteY15" fmla="*/ 17859 h 208359"/>
                  <a:gd name="connsiteX16" fmla="*/ 41910 w 133939"/>
                  <a:gd name="connsiteY16" fmla="*/ 14049 h 208359"/>
                  <a:gd name="connsiteX17" fmla="*/ 38100 w 133939"/>
                  <a:gd name="connsiteY17" fmla="*/ 33099 h 208359"/>
                  <a:gd name="connsiteX18" fmla="*/ 53340 w 133939"/>
                  <a:gd name="connsiteY18" fmla="*/ 48339 h 208359"/>
                  <a:gd name="connsiteX19" fmla="*/ 60960 w 133939"/>
                  <a:gd name="connsiteY19" fmla="*/ 44529 h 208359"/>
                  <a:gd name="connsiteX20" fmla="*/ 57150 w 133939"/>
                  <a:gd name="connsiteY20" fmla="*/ 29289 h 208359"/>
                  <a:gd name="connsiteX21" fmla="*/ 57150 w 133939"/>
                  <a:gd name="connsiteY21" fmla="*/ 6429 h 208359"/>
                  <a:gd name="connsiteX22" fmla="*/ 72390 w 133939"/>
                  <a:gd name="connsiteY22" fmla="*/ 2619 h 208359"/>
                  <a:gd name="connsiteX23" fmla="*/ 83820 w 133939"/>
                  <a:gd name="connsiteY23" fmla="*/ 6429 h 208359"/>
                  <a:gd name="connsiteX24" fmla="*/ 95250 w 133939"/>
                  <a:gd name="connsiteY24" fmla="*/ 36909 h 208359"/>
                  <a:gd name="connsiteX25" fmla="*/ 95250 w 133939"/>
                  <a:gd name="connsiteY25" fmla="*/ 40719 h 208359"/>
                  <a:gd name="connsiteX26" fmla="*/ 102870 w 133939"/>
                  <a:gd name="connsiteY26" fmla="*/ 63579 h 208359"/>
                  <a:gd name="connsiteX27" fmla="*/ 106680 w 133939"/>
                  <a:gd name="connsiteY27" fmla="*/ 67389 h 208359"/>
                  <a:gd name="connsiteX28" fmla="*/ 125730 w 133939"/>
                  <a:gd name="connsiteY28" fmla="*/ 71199 h 208359"/>
                  <a:gd name="connsiteX29" fmla="*/ 129540 w 133939"/>
                  <a:gd name="connsiteY29" fmla="*/ 71199 h 208359"/>
                  <a:gd name="connsiteX30" fmla="*/ 129540 w 133939"/>
                  <a:gd name="connsiteY30" fmla="*/ 82629 h 208359"/>
                  <a:gd name="connsiteX31" fmla="*/ 129540 w 133939"/>
                  <a:gd name="connsiteY31" fmla="*/ 82629 h 208359"/>
                  <a:gd name="connsiteX32" fmla="*/ 129540 w 133939"/>
                  <a:gd name="connsiteY32" fmla="*/ 97869 h 208359"/>
                  <a:gd name="connsiteX33" fmla="*/ 125730 w 133939"/>
                  <a:gd name="connsiteY33" fmla="*/ 101679 h 208359"/>
                  <a:gd name="connsiteX34" fmla="*/ 106680 w 133939"/>
                  <a:gd name="connsiteY34" fmla="*/ 90249 h 208359"/>
                  <a:gd name="connsiteX35" fmla="*/ 106680 w 133939"/>
                  <a:gd name="connsiteY35" fmla="*/ 90249 h 208359"/>
                  <a:gd name="connsiteX36" fmla="*/ 106680 w 133939"/>
                  <a:gd name="connsiteY36" fmla="*/ 90249 h 208359"/>
                  <a:gd name="connsiteX37" fmla="*/ 110490 w 133939"/>
                  <a:gd name="connsiteY37" fmla="*/ 109299 h 208359"/>
                  <a:gd name="connsiteX38" fmla="*/ 87630 w 133939"/>
                  <a:gd name="connsiteY38" fmla="*/ 116919 h 208359"/>
                  <a:gd name="connsiteX39" fmla="*/ 60960 w 133939"/>
                  <a:gd name="connsiteY39" fmla="*/ 109299 h 208359"/>
                  <a:gd name="connsiteX40" fmla="*/ 64770 w 133939"/>
                  <a:gd name="connsiteY40" fmla="*/ 132159 h 208359"/>
                  <a:gd name="connsiteX41" fmla="*/ 53340 w 133939"/>
                  <a:gd name="connsiteY41" fmla="*/ 151209 h 208359"/>
                  <a:gd name="connsiteX42" fmla="*/ 60960 w 133939"/>
                  <a:gd name="connsiteY42" fmla="*/ 170259 h 208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33939" h="208359">
                    <a:moveTo>
                      <a:pt x="60960" y="170259"/>
                    </a:moveTo>
                    <a:cubicBezTo>
                      <a:pt x="64770" y="177879"/>
                      <a:pt x="72390" y="185499"/>
                      <a:pt x="68580" y="196929"/>
                    </a:cubicBezTo>
                    <a:cubicBezTo>
                      <a:pt x="64770" y="204549"/>
                      <a:pt x="64770" y="208359"/>
                      <a:pt x="57150" y="208359"/>
                    </a:cubicBezTo>
                    <a:cubicBezTo>
                      <a:pt x="49530" y="208359"/>
                      <a:pt x="49530" y="204549"/>
                      <a:pt x="45720" y="200739"/>
                    </a:cubicBezTo>
                    <a:cubicBezTo>
                      <a:pt x="41910" y="181689"/>
                      <a:pt x="26670" y="170259"/>
                      <a:pt x="22860" y="151209"/>
                    </a:cubicBezTo>
                    <a:cubicBezTo>
                      <a:pt x="19050" y="139779"/>
                      <a:pt x="7620" y="147399"/>
                      <a:pt x="0" y="147399"/>
                    </a:cubicBezTo>
                    <a:cubicBezTo>
                      <a:pt x="0" y="139779"/>
                      <a:pt x="0" y="135969"/>
                      <a:pt x="7620" y="135969"/>
                    </a:cubicBezTo>
                    <a:cubicBezTo>
                      <a:pt x="15240" y="135969"/>
                      <a:pt x="22860" y="132159"/>
                      <a:pt x="30480" y="128349"/>
                    </a:cubicBezTo>
                    <a:cubicBezTo>
                      <a:pt x="34290" y="124539"/>
                      <a:pt x="41910" y="124539"/>
                      <a:pt x="41910" y="116919"/>
                    </a:cubicBezTo>
                    <a:cubicBezTo>
                      <a:pt x="41910" y="113109"/>
                      <a:pt x="38100" y="109299"/>
                      <a:pt x="34290" y="109299"/>
                    </a:cubicBezTo>
                    <a:cubicBezTo>
                      <a:pt x="30480" y="105489"/>
                      <a:pt x="30480" y="105489"/>
                      <a:pt x="34290" y="101679"/>
                    </a:cubicBezTo>
                    <a:cubicBezTo>
                      <a:pt x="38100" y="94059"/>
                      <a:pt x="38100" y="90249"/>
                      <a:pt x="34290" y="82629"/>
                    </a:cubicBezTo>
                    <a:cubicBezTo>
                      <a:pt x="30480" y="78819"/>
                      <a:pt x="38100" y="71199"/>
                      <a:pt x="34290" y="67389"/>
                    </a:cubicBezTo>
                    <a:cubicBezTo>
                      <a:pt x="26670" y="63579"/>
                      <a:pt x="22860" y="55959"/>
                      <a:pt x="15240" y="55959"/>
                    </a:cubicBezTo>
                    <a:cubicBezTo>
                      <a:pt x="19050" y="48339"/>
                      <a:pt x="26670" y="40719"/>
                      <a:pt x="22860" y="29289"/>
                    </a:cubicBezTo>
                    <a:cubicBezTo>
                      <a:pt x="19050" y="21669"/>
                      <a:pt x="22860" y="17859"/>
                      <a:pt x="34290" y="17859"/>
                    </a:cubicBezTo>
                    <a:cubicBezTo>
                      <a:pt x="38100" y="17859"/>
                      <a:pt x="38100" y="17859"/>
                      <a:pt x="41910" y="14049"/>
                    </a:cubicBezTo>
                    <a:cubicBezTo>
                      <a:pt x="41910" y="21669"/>
                      <a:pt x="38100" y="29289"/>
                      <a:pt x="38100" y="33099"/>
                    </a:cubicBezTo>
                    <a:cubicBezTo>
                      <a:pt x="38100" y="44529"/>
                      <a:pt x="45720" y="44529"/>
                      <a:pt x="53340" y="48339"/>
                    </a:cubicBezTo>
                    <a:cubicBezTo>
                      <a:pt x="57150" y="48339"/>
                      <a:pt x="57150" y="48339"/>
                      <a:pt x="60960" y="44529"/>
                    </a:cubicBezTo>
                    <a:cubicBezTo>
                      <a:pt x="60960" y="40719"/>
                      <a:pt x="64770" y="33099"/>
                      <a:pt x="57150" y="29289"/>
                    </a:cubicBezTo>
                    <a:cubicBezTo>
                      <a:pt x="49530" y="21669"/>
                      <a:pt x="53340" y="10239"/>
                      <a:pt x="57150" y="6429"/>
                    </a:cubicBezTo>
                    <a:cubicBezTo>
                      <a:pt x="60960" y="2619"/>
                      <a:pt x="68580" y="6429"/>
                      <a:pt x="72390" y="2619"/>
                    </a:cubicBezTo>
                    <a:cubicBezTo>
                      <a:pt x="80010" y="-5001"/>
                      <a:pt x="80010" y="6429"/>
                      <a:pt x="83820" y="6429"/>
                    </a:cubicBezTo>
                    <a:cubicBezTo>
                      <a:pt x="99060" y="14049"/>
                      <a:pt x="102870" y="21669"/>
                      <a:pt x="95250" y="36909"/>
                    </a:cubicBezTo>
                    <a:cubicBezTo>
                      <a:pt x="95250" y="36909"/>
                      <a:pt x="91440" y="40719"/>
                      <a:pt x="95250" y="40719"/>
                    </a:cubicBezTo>
                    <a:cubicBezTo>
                      <a:pt x="102870" y="48339"/>
                      <a:pt x="102870" y="55959"/>
                      <a:pt x="102870" y="63579"/>
                    </a:cubicBezTo>
                    <a:cubicBezTo>
                      <a:pt x="102870" y="63579"/>
                      <a:pt x="106680" y="67389"/>
                      <a:pt x="106680" y="67389"/>
                    </a:cubicBezTo>
                    <a:cubicBezTo>
                      <a:pt x="110490" y="75009"/>
                      <a:pt x="118110" y="75009"/>
                      <a:pt x="125730" y="71199"/>
                    </a:cubicBezTo>
                    <a:cubicBezTo>
                      <a:pt x="125730" y="71199"/>
                      <a:pt x="125730" y="71199"/>
                      <a:pt x="129540" y="71199"/>
                    </a:cubicBezTo>
                    <a:cubicBezTo>
                      <a:pt x="137160" y="75009"/>
                      <a:pt x="133349" y="78819"/>
                      <a:pt x="129540" y="82629"/>
                    </a:cubicBezTo>
                    <a:lnTo>
                      <a:pt x="129540" y="82629"/>
                    </a:lnTo>
                    <a:cubicBezTo>
                      <a:pt x="121920" y="86439"/>
                      <a:pt x="129540" y="94059"/>
                      <a:pt x="129540" y="97869"/>
                    </a:cubicBezTo>
                    <a:cubicBezTo>
                      <a:pt x="129540" y="97869"/>
                      <a:pt x="125730" y="101679"/>
                      <a:pt x="125730" y="101679"/>
                    </a:cubicBezTo>
                    <a:cubicBezTo>
                      <a:pt x="118110" y="101679"/>
                      <a:pt x="114299" y="94059"/>
                      <a:pt x="106680" y="90249"/>
                    </a:cubicBezTo>
                    <a:cubicBezTo>
                      <a:pt x="106680" y="90249"/>
                      <a:pt x="106680" y="94059"/>
                      <a:pt x="106680" y="90249"/>
                    </a:cubicBezTo>
                    <a:cubicBezTo>
                      <a:pt x="106680" y="90249"/>
                      <a:pt x="106680" y="90249"/>
                      <a:pt x="106680" y="90249"/>
                    </a:cubicBezTo>
                    <a:cubicBezTo>
                      <a:pt x="114299" y="97869"/>
                      <a:pt x="114299" y="101679"/>
                      <a:pt x="110490" y="109299"/>
                    </a:cubicBezTo>
                    <a:cubicBezTo>
                      <a:pt x="106680" y="116919"/>
                      <a:pt x="95250" y="120729"/>
                      <a:pt x="87630" y="116919"/>
                    </a:cubicBezTo>
                    <a:cubicBezTo>
                      <a:pt x="80010" y="116919"/>
                      <a:pt x="72390" y="105489"/>
                      <a:pt x="60960" y="109299"/>
                    </a:cubicBezTo>
                    <a:cubicBezTo>
                      <a:pt x="60960" y="116919"/>
                      <a:pt x="64770" y="124539"/>
                      <a:pt x="64770" y="132159"/>
                    </a:cubicBezTo>
                    <a:cubicBezTo>
                      <a:pt x="64770" y="139779"/>
                      <a:pt x="57150" y="147399"/>
                      <a:pt x="53340" y="151209"/>
                    </a:cubicBezTo>
                    <a:cubicBezTo>
                      <a:pt x="49530" y="166449"/>
                      <a:pt x="57150" y="162639"/>
                      <a:pt x="60960" y="170259"/>
                    </a:cubicBezTo>
                    <a:close/>
                  </a:path>
                </a:pathLst>
              </a:custGeom>
              <a:solidFill>
                <a:srgbClr val="A4DA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15" name="Freeform: Shape 2314">
                <a:extLst>
                  <a:ext uri="{FF2B5EF4-FFF2-40B4-BE49-F238E27FC236}">
                    <a16:creationId xmlns:a16="http://schemas.microsoft.com/office/drawing/2014/main" id="{0B610FEA-713C-B76B-FDBE-BE2878BAFD79}"/>
                  </a:ext>
                </a:extLst>
              </p:cNvPr>
              <p:cNvSpPr/>
              <p:nvPr/>
            </p:nvSpPr>
            <p:spPr>
              <a:xfrm>
                <a:off x="8738562" y="3455669"/>
                <a:ext cx="132696" cy="180265"/>
              </a:xfrm>
              <a:custGeom>
                <a:avLst/>
                <a:gdLst>
                  <a:gd name="connsiteX0" fmla="*/ 81588 w 132696"/>
                  <a:gd name="connsiteY0" fmla="*/ 91440 h 180265"/>
                  <a:gd name="connsiteX1" fmla="*/ 81588 w 132696"/>
                  <a:gd name="connsiteY1" fmla="*/ 99060 h 180265"/>
                  <a:gd name="connsiteX2" fmla="*/ 85398 w 132696"/>
                  <a:gd name="connsiteY2" fmla="*/ 114300 h 180265"/>
                  <a:gd name="connsiteX3" fmla="*/ 89208 w 132696"/>
                  <a:gd name="connsiteY3" fmla="*/ 118110 h 180265"/>
                  <a:gd name="connsiteX4" fmla="*/ 89208 w 132696"/>
                  <a:gd name="connsiteY4" fmla="*/ 129540 h 180265"/>
                  <a:gd name="connsiteX5" fmla="*/ 81588 w 132696"/>
                  <a:gd name="connsiteY5" fmla="*/ 125730 h 180265"/>
                  <a:gd name="connsiteX6" fmla="*/ 66348 w 132696"/>
                  <a:gd name="connsiteY6" fmla="*/ 118110 h 180265"/>
                  <a:gd name="connsiteX7" fmla="*/ 62538 w 132696"/>
                  <a:gd name="connsiteY7" fmla="*/ 137160 h 180265"/>
                  <a:gd name="connsiteX8" fmla="*/ 66348 w 132696"/>
                  <a:gd name="connsiteY8" fmla="*/ 148590 h 180265"/>
                  <a:gd name="connsiteX9" fmla="*/ 85398 w 132696"/>
                  <a:gd name="connsiteY9" fmla="*/ 152400 h 180265"/>
                  <a:gd name="connsiteX10" fmla="*/ 108258 w 132696"/>
                  <a:gd name="connsiteY10" fmla="*/ 148590 h 180265"/>
                  <a:gd name="connsiteX11" fmla="*/ 115878 w 132696"/>
                  <a:gd name="connsiteY11" fmla="*/ 148590 h 180265"/>
                  <a:gd name="connsiteX12" fmla="*/ 131118 w 132696"/>
                  <a:gd name="connsiteY12" fmla="*/ 148590 h 180265"/>
                  <a:gd name="connsiteX13" fmla="*/ 127308 w 132696"/>
                  <a:gd name="connsiteY13" fmla="*/ 167640 h 180265"/>
                  <a:gd name="connsiteX14" fmla="*/ 93018 w 132696"/>
                  <a:gd name="connsiteY14" fmla="*/ 175260 h 180265"/>
                  <a:gd name="connsiteX15" fmla="*/ 66348 w 132696"/>
                  <a:gd name="connsiteY15" fmla="*/ 160020 h 180265"/>
                  <a:gd name="connsiteX16" fmla="*/ 47298 w 132696"/>
                  <a:gd name="connsiteY16" fmla="*/ 129540 h 180265"/>
                  <a:gd name="connsiteX17" fmla="*/ 32058 w 132696"/>
                  <a:gd name="connsiteY17" fmla="*/ 114300 h 180265"/>
                  <a:gd name="connsiteX18" fmla="*/ 35868 w 132696"/>
                  <a:gd name="connsiteY18" fmla="*/ 140970 h 180265"/>
                  <a:gd name="connsiteX19" fmla="*/ 1578 w 132696"/>
                  <a:gd name="connsiteY19" fmla="*/ 110490 h 180265"/>
                  <a:gd name="connsiteX20" fmla="*/ 9198 w 132696"/>
                  <a:gd name="connsiteY20" fmla="*/ 87630 h 180265"/>
                  <a:gd name="connsiteX21" fmla="*/ 5388 w 132696"/>
                  <a:gd name="connsiteY21" fmla="*/ 80010 h 180265"/>
                  <a:gd name="connsiteX22" fmla="*/ 1578 w 132696"/>
                  <a:gd name="connsiteY22" fmla="*/ 72390 h 180265"/>
                  <a:gd name="connsiteX23" fmla="*/ 13008 w 132696"/>
                  <a:gd name="connsiteY23" fmla="*/ 68580 h 180265"/>
                  <a:gd name="connsiteX24" fmla="*/ 47298 w 132696"/>
                  <a:gd name="connsiteY24" fmla="*/ 80010 h 180265"/>
                  <a:gd name="connsiteX25" fmla="*/ 39678 w 132696"/>
                  <a:gd name="connsiteY25" fmla="*/ 68580 h 180265"/>
                  <a:gd name="connsiteX26" fmla="*/ 32058 w 132696"/>
                  <a:gd name="connsiteY26" fmla="*/ 38100 h 180265"/>
                  <a:gd name="connsiteX27" fmla="*/ 39678 w 132696"/>
                  <a:gd name="connsiteY27" fmla="*/ 19050 h 180265"/>
                  <a:gd name="connsiteX28" fmla="*/ 35868 w 132696"/>
                  <a:gd name="connsiteY28" fmla="*/ 7620 h 180265"/>
                  <a:gd name="connsiteX29" fmla="*/ 47298 w 132696"/>
                  <a:gd name="connsiteY29" fmla="*/ 0 h 180265"/>
                  <a:gd name="connsiteX30" fmla="*/ 54918 w 132696"/>
                  <a:gd name="connsiteY30" fmla="*/ 3810 h 180265"/>
                  <a:gd name="connsiteX31" fmla="*/ 73968 w 132696"/>
                  <a:gd name="connsiteY31" fmla="*/ 7620 h 180265"/>
                  <a:gd name="connsiteX32" fmla="*/ 93018 w 132696"/>
                  <a:gd name="connsiteY32" fmla="*/ 19050 h 180265"/>
                  <a:gd name="connsiteX33" fmla="*/ 100638 w 132696"/>
                  <a:gd name="connsiteY33" fmla="*/ 26670 h 180265"/>
                  <a:gd name="connsiteX34" fmla="*/ 115878 w 132696"/>
                  <a:gd name="connsiteY34" fmla="*/ 34290 h 180265"/>
                  <a:gd name="connsiteX35" fmla="*/ 104448 w 132696"/>
                  <a:gd name="connsiteY35" fmla="*/ 38100 h 180265"/>
                  <a:gd name="connsiteX36" fmla="*/ 89208 w 132696"/>
                  <a:gd name="connsiteY36" fmla="*/ 49530 h 180265"/>
                  <a:gd name="connsiteX37" fmla="*/ 89208 w 132696"/>
                  <a:gd name="connsiteY37" fmla="*/ 53340 h 180265"/>
                  <a:gd name="connsiteX38" fmla="*/ 81588 w 132696"/>
                  <a:gd name="connsiteY38" fmla="*/ 91440 h 180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2696" h="180265">
                    <a:moveTo>
                      <a:pt x="81588" y="91440"/>
                    </a:moveTo>
                    <a:cubicBezTo>
                      <a:pt x="81588" y="95250"/>
                      <a:pt x="81588" y="95250"/>
                      <a:pt x="81588" y="99060"/>
                    </a:cubicBezTo>
                    <a:cubicBezTo>
                      <a:pt x="77778" y="106680"/>
                      <a:pt x="77778" y="110490"/>
                      <a:pt x="85398" y="114300"/>
                    </a:cubicBezTo>
                    <a:cubicBezTo>
                      <a:pt x="89208" y="114300"/>
                      <a:pt x="89208" y="118110"/>
                      <a:pt x="89208" y="118110"/>
                    </a:cubicBezTo>
                    <a:cubicBezTo>
                      <a:pt x="93018" y="121920"/>
                      <a:pt x="93018" y="125730"/>
                      <a:pt x="89208" y="129540"/>
                    </a:cubicBezTo>
                    <a:cubicBezTo>
                      <a:pt x="85398" y="133350"/>
                      <a:pt x="81588" y="129540"/>
                      <a:pt x="81588" y="125730"/>
                    </a:cubicBezTo>
                    <a:cubicBezTo>
                      <a:pt x="77778" y="118110"/>
                      <a:pt x="73968" y="114300"/>
                      <a:pt x="66348" y="118110"/>
                    </a:cubicBezTo>
                    <a:cubicBezTo>
                      <a:pt x="58728" y="121920"/>
                      <a:pt x="58728" y="129540"/>
                      <a:pt x="62538" y="137160"/>
                    </a:cubicBezTo>
                    <a:cubicBezTo>
                      <a:pt x="62538" y="140970"/>
                      <a:pt x="66348" y="144780"/>
                      <a:pt x="66348" y="148590"/>
                    </a:cubicBezTo>
                    <a:cubicBezTo>
                      <a:pt x="70158" y="156210"/>
                      <a:pt x="73968" y="156210"/>
                      <a:pt x="85398" y="152400"/>
                    </a:cubicBezTo>
                    <a:cubicBezTo>
                      <a:pt x="93018" y="148590"/>
                      <a:pt x="100638" y="144780"/>
                      <a:pt x="108258" y="148590"/>
                    </a:cubicBezTo>
                    <a:cubicBezTo>
                      <a:pt x="112068" y="148590"/>
                      <a:pt x="112068" y="152400"/>
                      <a:pt x="115878" y="148590"/>
                    </a:cubicBezTo>
                    <a:cubicBezTo>
                      <a:pt x="119688" y="148590"/>
                      <a:pt x="127308" y="144780"/>
                      <a:pt x="131118" y="148590"/>
                    </a:cubicBezTo>
                    <a:cubicBezTo>
                      <a:pt x="134928" y="156210"/>
                      <a:pt x="131118" y="163830"/>
                      <a:pt x="127308" y="167640"/>
                    </a:cubicBezTo>
                    <a:cubicBezTo>
                      <a:pt x="115878" y="182880"/>
                      <a:pt x="112068" y="182880"/>
                      <a:pt x="93018" y="175260"/>
                    </a:cubicBezTo>
                    <a:cubicBezTo>
                      <a:pt x="85398" y="171450"/>
                      <a:pt x="73968" y="171450"/>
                      <a:pt x="66348" y="160020"/>
                    </a:cubicBezTo>
                    <a:cubicBezTo>
                      <a:pt x="58728" y="152400"/>
                      <a:pt x="47298" y="144780"/>
                      <a:pt x="47298" y="129540"/>
                    </a:cubicBezTo>
                    <a:cubicBezTo>
                      <a:pt x="47298" y="121920"/>
                      <a:pt x="39678" y="118110"/>
                      <a:pt x="32058" y="114300"/>
                    </a:cubicBezTo>
                    <a:cubicBezTo>
                      <a:pt x="32058" y="125730"/>
                      <a:pt x="35868" y="133350"/>
                      <a:pt x="35868" y="140970"/>
                    </a:cubicBezTo>
                    <a:cubicBezTo>
                      <a:pt x="16818" y="140970"/>
                      <a:pt x="9198" y="125730"/>
                      <a:pt x="1578" y="110490"/>
                    </a:cubicBezTo>
                    <a:cubicBezTo>
                      <a:pt x="-2232" y="102870"/>
                      <a:pt x="1578" y="95250"/>
                      <a:pt x="9198" y="87630"/>
                    </a:cubicBezTo>
                    <a:cubicBezTo>
                      <a:pt x="13008" y="83820"/>
                      <a:pt x="13008" y="80010"/>
                      <a:pt x="5388" y="80010"/>
                    </a:cubicBezTo>
                    <a:cubicBezTo>
                      <a:pt x="1578" y="80010"/>
                      <a:pt x="-2232" y="76200"/>
                      <a:pt x="1578" y="72390"/>
                    </a:cubicBezTo>
                    <a:cubicBezTo>
                      <a:pt x="5388" y="68580"/>
                      <a:pt x="9198" y="64770"/>
                      <a:pt x="13008" y="68580"/>
                    </a:cubicBezTo>
                    <a:cubicBezTo>
                      <a:pt x="20628" y="80010"/>
                      <a:pt x="35868" y="76200"/>
                      <a:pt x="47298" y="80010"/>
                    </a:cubicBezTo>
                    <a:cubicBezTo>
                      <a:pt x="51108" y="72390"/>
                      <a:pt x="43488" y="72390"/>
                      <a:pt x="39678" y="68580"/>
                    </a:cubicBezTo>
                    <a:cubicBezTo>
                      <a:pt x="20628" y="60960"/>
                      <a:pt x="16818" y="49530"/>
                      <a:pt x="32058" y="38100"/>
                    </a:cubicBezTo>
                    <a:cubicBezTo>
                      <a:pt x="39678" y="30480"/>
                      <a:pt x="39678" y="26670"/>
                      <a:pt x="39678" y="19050"/>
                    </a:cubicBezTo>
                    <a:cubicBezTo>
                      <a:pt x="39678" y="15240"/>
                      <a:pt x="35868" y="11430"/>
                      <a:pt x="35868" y="7620"/>
                    </a:cubicBezTo>
                    <a:cubicBezTo>
                      <a:pt x="35868" y="0"/>
                      <a:pt x="39678" y="0"/>
                      <a:pt x="47298" y="0"/>
                    </a:cubicBezTo>
                    <a:cubicBezTo>
                      <a:pt x="51108" y="0"/>
                      <a:pt x="54918" y="3810"/>
                      <a:pt x="54918" y="3810"/>
                    </a:cubicBezTo>
                    <a:cubicBezTo>
                      <a:pt x="62538" y="11430"/>
                      <a:pt x="66348" y="11430"/>
                      <a:pt x="73968" y="7620"/>
                    </a:cubicBezTo>
                    <a:cubicBezTo>
                      <a:pt x="89208" y="3810"/>
                      <a:pt x="89208" y="3810"/>
                      <a:pt x="93018" y="19050"/>
                    </a:cubicBezTo>
                    <a:cubicBezTo>
                      <a:pt x="93018" y="26670"/>
                      <a:pt x="96828" y="30480"/>
                      <a:pt x="100638" y="26670"/>
                    </a:cubicBezTo>
                    <a:cubicBezTo>
                      <a:pt x="112068" y="19050"/>
                      <a:pt x="112068" y="30480"/>
                      <a:pt x="115878" y="34290"/>
                    </a:cubicBezTo>
                    <a:cubicBezTo>
                      <a:pt x="112068" y="38100"/>
                      <a:pt x="108258" y="38100"/>
                      <a:pt x="104448" y="38100"/>
                    </a:cubicBezTo>
                    <a:cubicBezTo>
                      <a:pt x="93018" y="38100"/>
                      <a:pt x="89208" y="41910"/>
                      <a:pt x="89208" y="49530"/>
                    </a:cubicBezTo>
                    <a:cubicBezTo>
                      <a:pt x="89208" y="49530"/>
                      <a:pt x="89208" y="53340"/>
                      <a:pt x="89208" y="53340"/>
                    </a:cubicBezTo>
                    <a:cubicBezTo>
                      <a:pt x="81588" y="76200"/>
                      <a:pt x="81588" y="76200"/>
                      <a:pt x="81588" y="91440"/>
                    </a:cubicBezTo>
                    <a:close/>
                  </a:path>
                </a:pathLst>
              </a:custGeom>
              <a:solidFill>
                <a:srgbClr val="A4DA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16" name="Freeform: Shape 2315">
                <a:extLst>
                  <a:ext uri="{FF2B5EF4-FFF2-40B4-BE49-F238E27FC236}">
                    <a16:creationId xmlns:a16="http://schemas.microsoft.com/office/drawing/2014/main" id="{458C9D63-DCC3-167D-C994-5F5AB0808690}"/>
                  </a:ext>
                </a:extLst>
              </p:cNvPr>
              <p:cNvSpPr/>
              <p:nvPr/>
            </p:nvSpPr>
            <p:spPr>
              <a:xfrm>
                <a:off x="9843545" y="2702597"/>
                <a:ext cx="108355" cy="134509"/>
              </a:xfrm>
              <a:custGeom>
                <a:avLst/>
                <a:gdLst>
                  <a:gd name="connsiteX0" fmla="*/ 77695 w 108355"/>
                  <a:gd name="connsiteY0" fmla="*/ 105372 h 134509"/>
                  <a:gd name="connsiteX1" fmla="*/ 70075 w 108355"/>
                  <a:gd name="connsiteY1" fmla="*/ 112993 h 134509"/>
                  <a:gd name="connsiteX2" fmla="*/ 66265 w 108355"/>
                  <a:gd name="connsiteY2" fmla="*/ 116803 h 134509"/>
                  <a:gd name="connsiteX3" fmla="*/ 39595 w 108355"/>
                  <a:gd name="connsiteY3" fmla="*/ 132043 h 134509"/>
                  <a:gd name="connsiteX4" fmla="*/ 5305 w 108355"/>
                  <a:gd name="connsiteY4" fmla="*/ 116803 h 134509"/>
                  <a:gd name="connsiteX5" fmla="*/ 5305 w 108355"/>
                  <a:gd name="connsiteY5" fmla="*/ 109183 h 134509"/>
                  <a:gd name="connsiteX6" fmla="*/ 12925 w 108355"/>
                  <a:gd name="connsiteY6" fmla="*/ 101563 h 134509"/>
                  <a:gd name="connsiteX7" fmla="*/ 24355 w 108355"/>
                  <a:gd name="connsiteY7" fmla="*/ 97753 h 134509"/>
                  <a:gd name="connsiteX8" fmla="*/ 24355 w 108355"/>
                  <a:gd name="connsiteY8" fmla="*/ 93943 h 134509"/>
                  <a:gd name="connsiteX9" fmla="*/ 31975 w 108355"/>
                  <a:gd name="connsiteY9" fmla="*/ 48222 h 134509"/>
                  <a:gd name="connsiteX10" fmla="*/ 16735 w 108355"/>
                  <a:gd name="connsiteY10" fmla="*/ 36793 h 134509"/>
                  <a:gd name="connsiteX11" fmla="*/ 9115 w 108355"/>
                  <a:gd name="connsiteY11" fmla="*/ 29172 h 134509"/>
                  <a:gd name="connsiteX12" fmla="*/ 1495 w 108355"/>
                  <a:gd name="connsiteY12" fmla="*/ 6313 h 134509"/>
                  <a:gd name="connsiteX13" fmla="*/ 20545 w 108355"/>
                  <a:gd name="connsiteY13" fmla="*/ 2503 h 134509"/>
                  <a:gd name="connsiteX14" fmla="*/ 43405 w 108355"/>
                  <a:gd name="connsiteY14" fmla="*/ 6313 h 134509"/>
                  <a:gd name="connsiteX15" fmla="*/ 54835 w 108355"/>
                  <a:gd name="connsiteY15" fmla="*/ 17743 h 134509"/>
                  <a:gd name="connsiteX16" fmla="*/ 58645 w 108355"/>
                  <a:gd name="connsiteY16" fmla="*/ 25363 h 134509"/>
                  <a:gd name="connsiteX17" fmla="*/ 66265 w 108355"/>
                  <a:gd name="connsiteY17" fmla="*/ 17743 h 134509"/>
                  <a:gd name="connsiteX18" fmla="*/ 77695 w 108355"/>
                  <a:gd name="connsiteY18" fmla="*/ 10122 h 134509"/>
                  <a:gd name="connsiteX19" fmla="*/ 85315 w 108355"/>
                  <a:gd name="connsiteY19" fmla="*/ 21553 h 134509"/>
                  <a:gd name="connsiteX20" fmla="*/ 77695 w 108355"/>
                  <a:gd name="connsiteY20" fmla="*/ 29172 h 134509"/>
                  <a:gd name="connsiteX21" fmla="*/ 73885 w 108355"/>
                  <a:gd name="connsiteY21" fmla="*/ 32983 h 134509"/>
                  <a:gd name="connsiteX22" fmla="*/ 77695 w 108355"/>
                  <a:gd name="connsiteY22" fmla="*/ 36793 h 134509"/>
                  <a:gd name="connsiteX23" fmla="*/ 92935 w 108355"/>
                  <a:gd name="connsiteY23" fmla="*/ 25363 h 134509"/>
                  <a:gd name="connsiteX24" fmla="*/ 100555 w 108355"/>
                  <a:gd name="connsiteY24" fmla="*/ 29172 h 134509"/>
                  <a:gd name="connsiteX25" fmla="*/ 92935 w 108355"/>
                  <a:gd name="connsiteY25" fmla="*/ 52033 h 134509"/>
                  <a:gd name="connsiteX26" fmla="*/ 85315 w 108355"/>
                  <a:gd name="connsiteY26" fmla="*/ 55843 h 134509"/>
                  <a:gd name="connsiteX27" fmla="*/ 73885 w 108355"/>
                  <a:gd name="connsiteY27" fmla="*/ 90133 h 134509"/>
                  <a:gd name="connsiteX28" fmla="*/ 77695 w 108355"/>
                  <a:gd name="connsiteY28" fmla="*/ 97753 h 134509"/>
                  <a:gd name="connsiteX29" fmla="*/ 89125 w 108355"/>
                  <a:gd name="connsiteY29" fmla="*/ 112993 h 134509"/>
                  <a:gd name="connsiteX30" fmla="*/ 89125 w 108355"/>
                  <a:gd name="connsiteY30" fmla="*/ 120613 h 134509"/>
                  <a:gd name="connsiteX31" fmla="*/ 81505 w 108355"/>
                  <a:gd name="connsiteY31" fmla="*/ 120613 h 134509"/>
                  <a:gd name="connsiteX32" fmla="*/ 77695 w 108355"/>
                  <a:gd name="connsiteY32" fmla="*/ 105372 h 134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8355" h="134509">
                    <a:moveTo>
                      <a:pt x="77695" y="105372"/>
                    </a:moveTo>
                    <a:cubicBezTo>
                      <a:pt x="73885" y="105372"/>
                      <a:pt x="73885" y="109183"/>
                      <a:pt x="70075" y="112993"/>
                    </a:cubicBezTo>
                    <a:cubicBezTo>
                      <a:pt x="70075" y="116803"/>
                      <a:pt x="66265" y="120613"/>
                      <a:pt x="66265" y="116803"/>
                    </a:cubicBezTo>
                    <a:cubicBezTo>
                      <a:pt x="54835" y="112993"/>
                      <a:pt x="47215" y="128233"/>
                      <a:pt x="39595" y="132043"/>
                    </a:cubicBezTo>
                    <a:cubicBezTo>
                      <a:pt x="28165" y="139663"/>
                      <a:pt x="9115" y="128233"/>
                      <a:pt x="5305" y="116803"/>
                    </a:cubicBezTo>
                    <a:cubicBezTo>
                      <a:pt x="5305" y="112993"/>
                      <a:pt x="5305" y="109183"/>
                      <a:pt x="5305" y="109183"/>
                    </a:cubicBezTo>
                    <a:cubicBezTo>
                      <a:pt x="1495" y="101563"/>
                      <a:pt x="5305" y="93943"/>
                      <a:pt x="12925" y="101563"/>
                    </a:cubicBezTo>
                    <a:cubicBezTo>
                      <a:pt x="20545" y="105372"/>
                      <a:pt x="20545" y="101563"/>
                      <a:pt x="24355" y="97753"/>
                    </a:cubicBezTo>
                    <a:cubicBezTo>
                      <a:pt x="24355" y="97753"/>
                      <a:pt x="28165" y="93943"/>
                      <a:pt x="24355" y="93943"/>
                    </a:cubicBezTo>
                    <a:cubicBezTo>
                      <a:pt x="20545" y="67272"/>
                      <a:pt x="20545" y="67272"/>
                      <a:pt x="31975" y="48222"/>
                    </a:cubicBezTo>
                    <a:cubicBezTo>
                      <a:pt x="24355" y="48222"/>
                      <a:pt x="16735" y="48222"/>
                      <a:pt x="16735" y="36793"/>
                    </a:cubicBezTo>
                    <a:cubicBezTo>
                      <a:pt x="16735" y="32983"/>
                      <a:pt x="12925" y="32983"/>
                      <a:pt x="9115" y="29172"/>
                    </a:cubicBezTo>
                    <a:cubicBezTo>
                      <a:pt x="1495" y="25363"/>
                      <a:pt x="-2315" y="17743"/>
                      <a:pt x="1495" y="6313"/>
                    </a:cubicBezTo>
                    <a:cubicBezTo>
                      <a:pt x="5305" y="-1307"/>
                      <a:pt x="12925" y="-1307"/>
                      <a:pt x="20545" y="2503"/>
                    </a:cubicBezTo>
                    <a:cubicBezTo>
                      <a:pt x="28165" y="6313"/>
                      <a:pt x="35785" y="6313"/>
                      <a:pt x="43405" y="6313"/>
                    </a:cubicBezTo>
                    <a:cubicBezTo>
                      <a:pt x="51025" y="6313"/>
                      <a:pt x="58645" y="6313"/>
                      <a:pt x="54835" y="17743"/>
                    </a:cubicBezTo>
                    <a:cubicBezTo>
                      <a:pt x="54835" y="21553"/>
                      <a:pt x="54835" y="25363"/>
                      <a:pt x="58645" y="25363"/>
                    </a:cubicBezTo>
                    <a:cubicBezTo>
                      <a:pt x="62455" y="25363"/>
                      <a:pt x="62455" y="21553"/>
                      <a:pt x="66265" y="17743"/>
                    </a:cubicBezTo>
                    <a:cubicBezTo>
                      <a:pt x="66265" y="13933"/>
                      <a:pt x="70075" y="10122"/>
                      <a:pt x="77695" y="10122"/>
                    </a:cubicBezTo>
                    <a:cubicBezTo>
                      <a:pt x="85315" y="10122"/>
                      <a:pt x="85315" y="13933"/>
                      <a:pt x="85315" y="21553"/>
                    </a:cubicBezTo>
                    <a:cubicBezTo>
                      <a:pt x="85315" y="25363"/>
                      <a:pt x="85315" y="29172"/>
                      <a:pt x="77695" y="29172"/>
                    </a:cubicBezTo>
                    <a:cubicBezTo>
                      <a:pt x="73885" y="29172"/>
                      <a:pt x="73885" y="29172"/>
                      <a:pt x="73885" y="32983"/>
                    </a:cubicBezTo>
                    <a:cubicBezTo>
                      <a:pt x="73885" y="32983"/>
                      <a:pt x="77695" y="36793"/>
                      <a:pt x="77695" y="36793"/>
                    </a:cubicBezTo>
                    <a:cubicBezTo>
                      <a:pt x="85315" y="40603"/>
                      <a:pt x="89125" y="29172"/>
                      <a:pt x="92935" y="25363"/>
                    </a:cubicBezTo>
                    <a:cubicBezTo>
                      <a:pt x="96745" y="25363"/>
                      <a:pt x="96745" y="29172"/>
                      <a:pt x="100555" y="29172"/>
                    </a:cubicBezTo>
                    <a:cubicBezTo>
                      <a:pt x="111985" y="44413"/>
                      <a:pt x="111985" y="48222"/>
                      <a:pt x="92935" y="52033"/>
                    </a:cubicBezTo>
                    <a:cubicBezTo>
                      <a:pt x="89125" y="52033"/>
                      <a:pt x="89125" y="55843"/>
                      <a:pt x="85315" y="55843"/>
                    </a:cubicBezTo>
                    <a:cubicBezTo>
                      <a:pt x="77695" y="67272"/>
                      <a:pt x="81505" y="78703"/>
                      <a:pt x="73885" y="90133"/>
                    </a:cubicBezTo>
                    <a:cubicBezTo>
                      <a:pt x="73885" y="93943"/>
                      <a:pt x="73885" y="97753"/>
                      <a:pt x="77695" y="97753"/>
                    </a:cubicBezTo>
                    <a:cubicBezTo>
                      <a:pt x="89125" y="97753"/>
                      <a:pt x="85315" y="109183"/>
                      <a:pt x="89125" y="112993"/>
                    </a:cubicBezTo>
                    <a:cubicBezTo>
                      <a:pt x="92935" y="116803"/>
                      <a:pt x="92935" y="120613"/>
                      <a:pt x="89125" y="120613"/>
                    </a:cubicBezTo>
                    <a:cubicBezTo>
                      <a:pt x="85315" y="120613"/>
                      <a:pt x="81505" y="120613"/>
                      <a:pt x="81505" y="120613"/>
                    </a:cubicBezTo>
                    <a:cubicBezTo>
                      <a:pt x="81505" y="116803"/>
                      <a:pt x="85315" y="109183"/>
                      <a:pt x="77695" y="105372"/>
                    </a:cubicBezTo>
                    <a:close/>
                  </a:path>
                </a:pathLst>
              </a:custGeom>
              <a:solidFill>
                <a:srgbClr val="9ED8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17" name="Freeform: Shape 2316">
                <a:extLst>
                  <a:ext uri="{FF2B5EF4-FFF2-40B4-BE49-F238E27FC236}">
                    <a16:creationId xmlns:a16="http://schemas.microsoft.com/office/drawing/2014/main" id="{5C96D3BA-ACA0-D6B0-376E-AF508D2F8ABA}"/>
                  </a:ext>
                </a:extLst>
              </p:cNvPr>
              <p:cNvSpPr/>
              <p:nvPr/>
            </p:nvSpPr>
            <p:spPr>
              <a:xfrm>
                <a:off x="9851166" y="3089909"/>
                <a:ext cx="157705" cy="133350"/>
              </a:xfrm>
              <a:custGeom>
                <a:avLst/>
                <a:gdLst>
                  <a:gd name="connsiteX0" fmla="*/ 157705 w 157705"/>
                  <a:gd name="connsiteY0" fmla="*/ 34290 h 133350"/>
                  <a:gd name="connsiteX1" fmla="*/ 150085 w 157705"/>
                  <a:gd name="connsiteY1" fmla="*/ 49530 h 133350"/>
                  <a:gd name="connsiteX2" fmla="*/ 150085 w 157705"/>
                  <a:gd name="connsiteY2" fmla="*/ 60960 h 133350"/>
                  <a:gd name="connsiteX3" fmla="*/ 150085 w 157705"/>
                  <a:gd name="connsiteY3" fmla="*/ 68580 h 133350"/>
                  <a:gd name="connsiteX4" fmla="*/ 153895 w 157705"/>
                  <a:gd name="connsiteY4" fmla="*/ 95250 h 133350"/>
                  <a:gd name="connsiteX5" fmla="*/ 134845 w 157705"/>
                  <a:gd name="connsiteY5" fmla="*/ 102870 h 133350"/>
                  <a:gd name="connsiteX6" fmla="*/ 115795 w 157705"/>
                  <a:gd name="connsiteY6" fmla="*/ 121920 h 133350"/>
                  <a:gd name="connsiteX7" fmla="*/ 108174 w 157705"/>
                  <a:gd name="connsiteY7" fmla="*/ 133350 h 133350"/>
                  <a:gd name="connsiteX8" fmla="*/ 77695 w 157705"/>
                  <a:gd name="connsiteY8" fmla="*/ 114300 h 133350"/>
                  <a:gd name="connsiteX9" fmla="*/ 85314 w 157705"/>
                  <a:gd name="connsiteY9" fmla="*/ 99060 h 133350"/>
                  <a:gd name="connsiteX10" fmla="*/ 100555 w 157705"/>
                  <a:gd name="connsiteY10" fmla="*/ 91440 h 133350"/>
                  <a:gd name="connsiteX11" fmla="*/ 115795 w 157705"/>
                  <a:gd name="connsiteY11" fmla="*/ 91440 h 133350"/>
                  <a:gd name="connsiteX12" fmla="*/ 127224 w 157705"/>
                  <a:gd name="connsiteY12" fmla="*/ 83820 h 133350"/>
                  <a:gd name="connsiteX13" fmla="*/ 115795 w 157705"/>
                  <a:gd name="connsiteY13" fmla="*/ 72390 h 133350"/>
                  <a:gd name="connsiteX14" fmla="*/ 96745 w 157705"/>
                  <a:gd name="connsiteY14" fmla="*/ 68580 h 133350"/>
                  <a:gd name="connsiteX15" fmla="*/ 85314 w 157705"/>
                  <a:gd name="connsiteY15" fmla="*/ 76200 h 133350"/>
                  <a:gd name="connsiteX16" fmla="*/ 85314 w 157705"/>
                  <a:gd name="connsiteY16" fmla="*/ 83820 h 133350"/>
                  <a:gd name="connsiteX17" fmla="*/ 81505 w 157705"/>
                  <a:gd name="connsiteY17" fmla="*/ 95250 h 133350"/>
                  <a:gd name="connsiteX18" fmla="*/ 73885 w 157705"/>
                  <a:gd name="connsiteY18" fmla="*/ 87630 h 133350"/>
                  <a:gd name="connsiteX19" fmla="*/ 62455 w 157705"/>
                  <a:gd name="connsiteY19" fmla="*/ 49530 h 133350"/>
                  <a:gd name="connsiteX20" fmla="*/ 54835 w 157705"/>
                  <a:gd name="connsiteY20" fmla="*/ 45720 h 133350"/>
                  <a:gd name="connsiteX21" fmla="*/ 24355 w 157705"/>
                  <a:gd name="connsiteY21" fmla="*/ 45720 h 133350"/>
                  <a:gd name="connsiteX22" fmla="*/ 16735 w 157705"/>
                  <a:gd name="connsiteY22" fmla="*/ 57150 h 133350"/>
                  <a:gd name="connsiteX23" fmla="*/ 9114 w 157705"/>
                  <a:gd name="connsiteY23" fmla="*/ 60960 h 133350"/>
                  <a:gd name="connsiteX24" fmla="*/ 1495 w 157705"/>
                  <a:gd name="connsiteY24" fmla="*/ 34290 h 133350"/>
                  <a:gd name="connsiteX25" fmla="*/ 9114 w 157705"/>
                  <a:gd name="connsiteY25" fmla="*/ 19050 h 133350"/>
                  <a:gd name="connsiteX26" fmla="*/ 24355 w 157705"/>
                  <a:gd name="connsiteY26" fmla="*/ 3810 h 133350"/>
                  <a:gd name="connsiteX27" fmla="*/ 28164 w 157705"/>
                  <a:gd name="connsiteY27" fmla="*/ 0 h 133350"/>
                  <a:gd name="connsiteX28" fmla="*/ 31974 w 157705"/>
                  <a:gd name="connsiteY28" fmla="*/ 3810 h 133350"/>
                  <a:gd name="connsiteX29" fmla="*/ 58645 w 157705"/>
                  <a:gd name="connsiteY29" fmla="*/ 34290 h 133350"/>
                  <a:gd name="connsiteX30" fmla="*/ 62455 w 157705"/>
                  <a:gd name="connsiteY30" fmla="*/ 30480 h 133350"/>
                  <a:gd name="connsiteX31" fmla="*/ 85314 w 157705"/>
                  <a:gd name="connsiteY31" fmla="*/ 22860 h 133350"/>
                  <a:gd name="connsiteX32" fmla="*/ 108174 w 157705"/>
                  <a:gd name="connsiteY32" fmla="*/ 34290 h 133350"/>
                  <a:gd name="connsiteX33" fmla="*/ 111985 w 157705"/>
                  <a:gd name="connsiteY33" fmla="*/ 30480 h 133350"/>
                  <a:gd name="connsiteX34" fmla="*/ 119605 w 157705"/>
                  <a:gd name="connsiteY34" fmla="*/ 30480 h 133350"/>
                  <a:gd name="connsiteX35" fmla="*/ 138655 w 157705"/>
                  <a:gd name="connsiteY35" fmla="*/ 34290 h 133350"/>
                  <a:gd name="connsiteX36" fmla="*/ 157705 w 157705"/>
                  <a:gd name="connsiteY36" fmla="*/ 34290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57705" h="133350">
                    <a:moveTo>
                      <a:pt x="157705" y="34290"/>
                    </a:moveTo>
                    <a:cubicBezTo>
                      <a:pt x="153895" y="38100"/>
                      <a:pt x="142464" y="38100"/>
                      <a:pt x="150085" y="49530"/>
                    </a:cubicBezTo>
                    <a:cubicBezTo>
                      <a:pt x="153895" y="53340"/>
                      <a:pt x="150085" y="57150"/>
                      <a:pt x="150085" y="60960"/>
                    </a:cubicBezTo>
                    <a:cubicBezTo>
                      <a:pt x="150085" y="64770"/>
                      <a:pt x="146274" y="68580"/>
                      <a:pt x="150085" y="68580"/>
                    </a:cubicBezTo>
                    <a:cubicBezTo>
                      <a:pt x="161514" y="76200"/>
                      <a:pt x="150085" y="87630"/>
                      <a:pt x="153895" y="95250"/>
                    </a:cubicBezTo>
                    <a:cubicBezTo>
                      <a:pt x="153895" y="102870"/>
                      <a:pt x="142464" y="106680"/>
                      <a:pt x="134845" y="102870"/>
                    </a:cubicBezTo>
                    <a:cubicBezTo>
                      <a:pt x="111985" y="99060"/>
                      <a:pt x="111985" y="99060"/>
                      <a:pt x="115795" y="121920"/>
                    </a:cubicBezTo>
                    <a:cubicBezTo>
                      <a:pt x="115795" y="133350"/>
                      <a:pt x="115795" y="133350"/>
                      <a:pt x="108174" y="133350"/>
                    </a:cubicBezTo>
                    <a:cubicBezTo>
                      <a:pt x="92935" y="133350"/>
                      <a:pt x="85314" y="121920"/>
                      <a:pt x="77695" y="114300"/>
                    </a:cubicBezTo>
                    <a:cubicBezTo>
                      <a:pt x="73885" y="110490"/>
                      <a:pt x="77695" y="99060"/>
                      <a:pt x="85314" y="99060"/>
                    </a:cubicBezTo>
                    <a:cubicBezTo>
                      <a:pt x="92935" y="99060"/>
                      <a:pt x="96745" y="99060"/>
                      <a:pt x="100555" y="91440"/>
                    </a:cubicBezTo>
                    <a:cubicBezTo>
                      <a:pt x="104364" y="87630"/>
                      <a:pt x="111985" y="87630"/>
                      <a:pt x="115795" y="91440"/>
                    </a:cubicBezTo>
                    <a:cubicBezTo>
                      <a:pt x="123414" y="91440"/>
                      <a:pt x="127224" y="91440"/>
                      <a:pt x="127224" y="83820"/>
                    </a:cubicBezTo>
                    <a:cubicBezTo>
                      <a:pt x="127224" y="80010"/>
                      <a:pt x="123414" y="68580"/>
                      <a:pt x="115795" y="72390"/>
                    </a:cubicBezTo>
                    <a:cubicBezTo>
                      <a:pt x="108174" y="76200"/>
                      <a:pt x="104364" y="72390"/>
                      <a:pt x="96745" y="68580"/>
                    </a:cubicBezTo>
                    <a:cubicBezTo>
                      <a:pt x="89124" y="64770"/>
                      <a:pt x="85314" y="64770"/>
                      <a:pt x="85314" y="76200"/>
                    </a:cubicBezTo>
                    <a:cubicBezTo>
                      <a:pt x="85314" y="80010"/>
                      <a:pt x="85314" y="80010"/>
                      <a:pt x="85314" y="83820"/>
                    </a:cubicBezTo>
                    <a:cubicBezTo>
                      <a:pt x="85314" y="87630"/>
                      <a:pt x="89124" y="95250"/>
                      <a:pt x="81505" y="95250"/>
                    </a:cubicBezTo>
                    <a:cubicBezTo>
                      <a:pt x="77695" y="95250"/>
                      <a:pt x="73885" y="91440"/>
                      <a:pt x="73885" y="87630"/>
                    </a:cubicBezTo>
                    <a:cubicBezTo>
                      <a:pt x="77695" y="72390"/>
                      <a:pt x="58645" y="64770"/>
                      <a:pt x="62455" y="49530"/>
                    </a:cubicBezTo>
                    <a:cubicBezTo>
                      <a:pt x="62455" y="45720"/>
                      <a:pt x="58645" y="41910"/>
                      <a:pt x="54835" y="45720"/>
                    </a:cubicBezTo>
                    <a:cubicBezTo>
                      <a:pt x="43405" y="53340"/>
                      <a:pt x="35785" y="26670"/>
                      <a:pt x="24355" y="45720"/>
                    </a:cubicBezTo>
                    <a:cubicBezTo>
                      <a:pt x="20545" y="49530"/>
                      <a:pt x="16735" y="53340"/>
                      <a:pt x="16735" y="57150"/>
                    </a:cubicBezTo>
                    <a:cubicBezTo>
                      <a:pt x="16735" y="57150"/>
                      <a:pt x="12924" y="60960"/>
                      <a:pt x="9114" y="60960"/>
                    </a:cubicBezTo>
                    <a:cubicBezTo>
                      <a:pt x="9114" y="49530"/>
                      <a:pt x="5305" y="41910"/>
                      <a:pt x="1495" y="34290"/>
                    </a:cubicBezTo>
                    <a:cubicBezTo>
                      <a:pt x="-2315" y="26670"/>
                      <a:pt x="1495" y="19050"/>
                      <a:pt x="9114" y="19050"/>
                    </a:cubicBezTo>
                    <a:cubicBezTo>
                      <a:pt x="16735" y="15240"/>
                      <a:pt x="24355" y="15240"/>
                      <a:pt x="24355" y="3810"/>
                    </a:cubicBezTo>
                    <a:cubicBezTo>
                      <a:pt x="24355" y="0"/>
                      <a:pt x="28164" y="0"/>
                      <a:pt x="28164" y="0"/>
                    </a:cubicBezTo>
                    <a:cubicBezTo>
                      <a:pt x="31974" y="0"/>
                      <a:pt x="31974" y="3810"/>
                      <a:pt x="31974" y="3810"/>
                    </a:cubicBezTo>
                    <a:cubicBezTo>
                      <a:pt x="35785" y="19050"/>
                      <a:pt x="47214" y="26670"/>
                      <a:pt x="58645" y="34290"/>
                    </a:cubicBezTo>
                    <a:cubicBezTo>
                      <a:pt x="62455" y="34290"/>
                      <a:pt x="62455" y="30480"/>
                      <a:pt x="62455" y="30480"/>
                    </a:cubicBezTo>
                    <a:cubicBezTo>
                      <a:pt x="66264" y="15240"/>
                      <a:pt x="73885" y="11430"/>
                      <a:pt x="85314" y="22860"/>
                    </a:cubicBezTo>
                    <a:cubicBezTo>
                      <a:pt x="92935" y="30480"/>
                      <a:pt x="104364" y="22860"/>
                      <a:pt x="108174" y="34290"/>
                    </a:cubicBezTo>
                    <a:cubicBezTo>
                      <a:pt x="108174" y="34290"/>
                      <a:pt x="111985" y="34290"/>
                      <a:pt x="111985" y="30480"/>
                    </a:cubicBezTo>
                    <a:cubicBezTo>
                      <a:pt x="111985" y="22860"/>
                      <a:pt x="115795" y="26670"/>
                      <a:pt x="119605" y="30480"/>
                    </a:cubicBezTo>
                    <a:cubicBezTo>
                      <a:pt x="123414" y="38100"/>
                      <a:pt x="127224" y="41910"/>
                      <a:pt x="138655" y="34290"/>
                    </a:cubicBezTo>
                    <a:cubicBezTo>
                      <a:pt x="142464" y="22860"/>
                      <a:pt x="150085" y="30480"/>
                      <a:pt x="157705" y="34290"/>
                    </a:cubicBezTo>
                    <a:close/>
                  </a:path>
                </a:pathLst>
              </a:custGeom>
              <a:solidFill>
                <a:srgbClr val="A4DA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18" name="Freeform: Shape 2317">
                <a:extLst>
                  <a:ext uri="{FF2B5EF4-FFF2-40B4-BE49-F238E27FC236}">
                    <a16:creationId xmlns:a16="http://schemas.microsoft.com/office/drawing/2014/main" id="{C5D9DECF-EDFE-9D30-1BA5-DE06AFF0623E}"/>
                  </a:ext>
                </a:extLst>
              </p:cNvPr>
              <p:cNvSpPr/>
              <p:nvPr/>
            </p:nvSpPr>
            <p:spPr>
              <a:xfrm>
                <a:off x="10004283" y="2887980"/>
                <a:ext cx="149367" cy="129539"/>
              </a:xfrm>
              <a:custGeom>
                <a:avLst/>
                <a:gdLst>
                  <a:gd name="connsiteX0" fmla="*/ 92217 w 149367"/>
                  <a:gd name="connsiteY0" fmla="*/ 129540 h 129539"/>
                  <a:gd name="connsiteX1" fmla="*/ 92217 w 149367"/>
                  <a:gd name="connsiteY1" fmla="*/ 129540 h 129539"/>
                  <a:gd name="connsiteX2" fmla="*/ 76978 w 149367"/>
                  <a:gd name="connsiteY2" fmla="*/ 114300 h 129539"/>
                  <a:gd name="connsiteX3" fmla="*/ 84597 w 149367"/>
                  <a:gd name="connsiteY3" fmla="*/ 95250 h 129539"/>
                  <a:gd name="connsiteX4" fmla="*/ 80788 w 149367"/>
                  <a:gd name="connsiteY4" fmla="*/ 87630 h 129539"/>
                  <a:gd name="connsiteX5" fmla="*/ 54117 w 149367"/>
                  <a:gd name="connsiteY5" fmla="*/ 91440 h 129539"/>
                  <a:gd name="connsiteX6" fmla="*/ 35067 w 149367"/>
                  <a:gd name="connsiteY6" fmla="*/ 87630 h 129539"/>
                  <a:gd name="connsiteX7" fmla="*/ 16017 w 149367"/>
                  <a:gd name="connsiteY7" fmla="*/ 80010 h 129539"/>
                  <a:gd name="connsiteX8" fmla="*/ 8397 w 149367"/>
                  <a:gd name="connsiteY8" fmla="*/ 76200 h 129539"/>
                  <a:gd name="connsiteX9" fmla="*/ 778 w 149367"/>
                  <a:gd name="connsiteY9" fmla="*/ 45720 h 129539"/>
                  <a:gd name="connsiteX10" fmla="*/ 8397 w 149367"/>
                  <a:gd name="connsiteY10" fmla="*/ 22860 h 129539"/>
                  <a:gd name="connsiteX11" fmla="*/ 31257 w 149367"/>
                  <a:gd name="connsiteY11" fmla="*/ 11430 h 129539"/>
                  <a:gd name="connsiteX12" fmla="*/ 31257 w 149367"/>
                  <a:gd name="connsiteY12" fmla="*/ 7620 h 129539"/>
                  <a:gd name="connsiteX13" fmla="*/ 35067 w 149367"/>
                  <a:gd name="connsiteY13" fmla="*/ 0 h 129539"/>
                  <a:gd name="connsiteX14" fmla="*/ 42688 w 149367"/>
                  <a:gd name="connsiteY14" fmla="*/ 3810 h 129539"/>
                  <a:gd name="connsiteX15" fmla="*/ 50307 w 149367"/>
                  <a:gd name="connsiteY15" fmla="*/ 15240 h 129539"/>
                  <a:gd name="connsiteX16" fmla="*/ 65547 w 149367"/>
                  <a:gd name="connsiteY16" fmla="*/ 41910 h 129539"/>
                  <a:gd name="connsiteX17" fmla="*/ 65547 w 149367"/>
                  <a:gd name="connsiteY17" fmla="*/ 60960 h 129539"/>
                  <a:gd name="connsiteX18" fmla="*/ 69357 w 149367"/>
                  <a:gd name="connsiteY18" fmla="*/ 60960 h 129539"/>
                  <a:gd name="connsiteX19" fmla="*/ 111267 w 149367"/>
                  <a:gd name="connsiteY19" fmla="*/ 41910 h 129539"/>
                  <a:gd name="connsiteX20" fmla="*/ 118888 w 149367"/>
                  <a:gd name="connsiteY20" fmla="*/ 34290 h 129539"/>
                  <a:gd name="connsiteX21" fmla="*/ 137938 w 149367"/>
                  <a:gd name="connsiteY21" fmla="*/ 34290 h 129539"/>
                  <a:gd name="connsiteX22" fmla="*/ 149367 w 149367"/>
                  <a:gd name="connsiteY22" fmla="*/ 45720 h 129539"/>
                  <a:gd name="connsiteX23" fmla="*/ 149367 w 149367"/>
                  <a:gd name="connsiteY23" fmla="*/ 49530 h 129539"/>
                  <a:gd name="connsiteX24" fmla="*/ 130317 w 149367"/>
                  <a:gd name="connsiteY24" fmla="*/ 72390 h 129539"/>
                  <a:gd name="connsiteX25" fmla="*/ 107457 w 149367"/>
                  <a:gd name="connsiteY25" fmla="*/ 91440 h 129539"/>
                  <a:gd name="connsiteX26" fmla="*/ 96028 w 149367"/>
                  <a:gd name="connsiteY26" fmla="*/ 110490 h 129539"/>
                  <a:gd name="connsiteX27" fmla="*/ 96028 w 149367"/>
                  <a:gd name="connsiteY27" fmla="*/ 125730 h 129539"/>
                  <a:gd name="connsiteX28" fmla="*/ 96028 w 149367"/>
                  <a:gd name="connsiteY28" fmla="*/ 125730 h 129539"/>
                  <a:gd name="connsiteX29" fmla="*/ 92217 w 149367"/>
                  <a:gd name="connsiteY29" fmla="*/ 129540 h 129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9367" h="129539">
                    <a:moveTo>
                      <a:pt x="92217" y="129540"/>
                    </a:moveTo>
                    <a:cubicBezTo>
                      <a:pt x="92217" y="129540"/>
                      <a:pt x="92217" y="129540"/>
                      <a:pt x="92217" y="129540"/>
                    </a:cubicBezTo>
                    <a:cubicBezTo>
                      <a:pt x="88407" y="121920"/>
                      <a:pt x="76978" y="121920"/>
                      <a:pt x="76978" y="114300"/>
                    </a:cubicBezTo>
                    <a:cubicBezTo>
                      <a:pt x="76978" y="106680"/>
                      <a:pt x="76978" y="99060"/>
                      <a:pt x="84597" y="95250"/>
                    </a:cubicBezTo>
                    <a:cubicBezTo>
                      <a:pt x="88407" y="91440"/>
                      <a:pt x="84597" y="91440"/>
                      <a:pt x="80788" y="87630"/>
                    </a:cubicBezTo>
                    <a:cubicBezTo>
                      <a:pt x="69357" y="83820"/>
                      <a:pt x="61738" y="87630"/>
                      <a:pt x="54117" y="91440"/>
                    </a:cubicBezTo>
                    <a:cubicBezTo>
                      <a:pt x="42688" y="95250"/>
                      <a:pt x="38878" y="99060"/>
                      <a:pt x="35067" y="87630"/>
                    </a:cubicBezTo>
                    <a:cubicBezTo>
                      <a:pt x="31257" y="80010"/>
                      <a:pt x="27447" y="72390"/>
                      <a:pt x="16017" y="80010"/>
                    </a:cubicBezTo>
                    <a:cubicBezTo>
                      <a:pt x="16017" y="80010"/>
                      <a:pt x="8397" y="80010"/>
                      <a:pt x="8397" y="76200"/>
                    </a:cubicBezTo>
                    <a:cubicBezTo>
                      <a:pt x="8397" y="64770"/>
                      <a:pt x="-3033" y="57150"/>
                      <a:pt x="778" y="45720"/>
                    </a:cubicBezTo>
                    <a:cubicBezTo>
                      <a:pt x="4588" y="38100"/>
                      <a:pt x="4588" y="30480"/>
                      <a:pt x="8397" y="22860"/>
                    </a:cubicBezTo>
                    <a:cubicBezTo>
                      <a:pt x="12207" y="3810"/>
                      <a:pt x="12207" y="3810"/>
                      <a:pt x="31257" y="11430"/>
                    </a:cubicBezTo>
                    <a:cubicBezTo>
                      <a:pt x="35067" y="11430"/>
                      <a:pt x="31257" y="7620"/>
                      <a:pt x="31257" y="7620"/>
                    </a:cubicBezTo>
                    <a:cubicBezTo>
                      <a:pt x="31257" y="3810"/>
                      <a:pt x="31257" y="0"/>
                      <a:pt x="35067" y="0"/>
                    </a:cubicBezTo>
                    <a:cubicBezTo>
                      <a:pt x="38878" y="0"/>
                      <a:pt x="42688" y="0"/>
                      <a:pt x="42688" y="3810"/>
                    </a:cubicBezTo>
                    <a:cubicBezTo>
                      <a:pt x="42688" y="7620"/>
                      <a:pt x="42688" y="11430"/>
                      <a:pt x="50307" y="15240"/>
                    </a:cubicBezTo>
                    <a:cubicBezTo>
                      <a:pt x="65547" y="22860"/>
                      <a:pt x="65547" y="26670"/>
                      <a:pt x="65547" y="41910"/>
                    </a:cubicBezTo>
                    <a:cubicBezTo>
                      <a:pt x="65547" y="49530"/>
                      <a:pt x="61738" y="53340"/>
                      <a:pt x="65547" y="60960"/>
                    </a:cubicBezTo>
                    <a:cubicBezTo>
                      <a:pt x="69357" y="60960"/>
                      <a:pt x="69357" y="60960"/>
                      <a:pt x="69357" y="60960"/>
                    </a:cubicBezTo>
                    <a:cubicBezTo>
                      <a:pt x="76978" y="45720"/>
                      <a:pt x="92217" y="38100"/>
                      <a:pt x="111267" y="41910"/>
                    </a:cubicBezTo>
                    <a:cubicBezTo>
                      <a:pt x="118888" y="41910"/>
                      <a:pt x="118888" y="38100"/>
                      <a:pt x="118888" y="34290"/>
                    </a:cubicBezTo>
                    <a:cubicBezTo>
                      <a:pt x="126507" y="26670"/>
                      <a:pt x="130317" y="26670"/>
                      <a:pt x="137938" y="34290"/>
                    </a:cubicBezTo>
                    <a:cubicBezTo>
                      <a:pt x="141747" y="38100"/>
                      <a:pt x="145557" y="41910"/>
                      <a:pt x="149367" y="45720"/>
                    </a:cubicBezTo>
                    <a:cubicBezTo>
                      <a:pt x="149367" y="45720"/>
                      <a:pt x="149367" y="49530"/>
                      <a:pt x="149367" y="49530"/>
                    </a:cubicBezTo>
                    <a:cubicBezTo>
                      <a:pt x="134128" y="49530"/>
                      <a:pt x="137938" y="64770"/>
                      <a:pt x="130317" y="72390"/>
                    </a:cubicBezTo>
                    <a:cubicBezTo>
                      <a:pt x="122697" y="80010"/>
                      <a:pt x="118888" y="87630"/>
                      <a:pt x="107457" y="91440"/>
                    </a:cubicBezTo>
                    <a:cubicBezTo>
                      <a:pt x="99838" y="91440"/>
                      <a:pt x="99838" y="102870"/>
                      <a:pt x="96028" y="110490"/>
                    </a:cubicBezTo>
                    <a:cubicBezTo>
                      <a:pt x="96028" y="114300"/>
                      <a:pt x="99838" y="121920"/>
                      <a:pt x="96028" y="125730"/>
                    </a:cubicBezTo>
                    <a:lnTo>
                      <a:pt x="96028" y="125730"/>
                    </a:lnTo>
                    <a:cubicBezTo>
                      <a:pt x="99838" y="129540"/>
                      <a:pt x="96028" y="129540"/>
                      <a:pt x="92217" y="129540"/>
                    </a:cubicBezTo>
                    <a:close/>
                  </a:path>
                </a:pathLst>
              </a:custGeom>
              <a:solidFill>
                <a:srgbClr val="74C6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19" name="Freeform: Shape 2318">
                <a:extLst>
                  <a:ext uri="{FF2B5EF4-FFF2-40B4-BE49-F238E27FC236}">
                    <a16:creationId xmlns:a16="http://schemas.microsoft.com/office/drawing/2014/main" id="{9ACB959F-402F-3592-F88E-6330CFC653A0}"/>
                  </a:ext>
                </a:extLst>
              </p:cNvPr>
              <p:cNvSpPr/>
              <p:nvPr/>
            </p:nvSpPr>
            <p:spPr>
              <a:xfrm>
                <a:off x="10511790" y="1455419"/>
                <a:ext cx="109111" cy="173028"/>
              </a:xfrm>
              <a:custGeom>
                <a:avLst/>
                <a:gdLst>
                  <a:gd name="connsiteX0" fmla="*/ 87631 w 109111"/>
                  <a:gd name="connsiteY0" fmla="*/ 60960 h 173028"/>
                  <a:gd name="connsiteX1" fmla="*/ 76200 w 109111"/>
                  <a:gd name="connsiteY1" fmla="*/ 60960 h 173028"/>
                  <a:gd name="connsiteX2" fmla="*/ 53340 w 109111"/>
                  <a:gd name="connsiteY2" fmla="*/ 80010 h 173028"/>
                  <a:gd name="connsiteX3" fmla="*/ 45720 w 109111"/>
                  <a:gd name="connsiteY3" fmla="*/ 87630 h 173028"/>
                  <a:gd name="connsiteX4" fmla="*/ 45720 w 109111"/>
                  <a:gd name="connsiteY4" fmla="*/ 121920 h 173028"/>
                  <a:gd name="connsiteX5" fmla="*/ 41910 w 109111"/>
                  <a:gd name="connsiteY5" fmla="*/ 137160 h 173028"/>
                  <a:gd name="connsiteX6" fmla="*/ 45720 w 109111"/>
                  <a:gd name="connsiteY6" fmla="*/ 152400 h 173028"/>
                  <a:gd name="connsiteX7" fmla="*/ 45720 w 109111"/>
                  <a:gd name="connsiteY7" fmla="*/ 167640 h 173028"/>
                  <a:gd name="connsiteX8" fmla="*/ 26670 w 109111"/>
                  <a:gd name="connsiteY8" fmla="*/ 171450 h 173028"/>
                  <a:gd name="connsiteX9" fmla="*/ 0 w 109111"/>
                  <a:gd name="connsiteY9" fmla="*/ 152400 h 173028"/>
                  <a:gd name="connsiteX10" fmla="*/ 19050 w 109111"/>
                  <a:gd name="connsiteY10" fmla="*/ 125730 h 173028"/>
                  <a:gd name="connsiteX11" fmla="*/ 19050 w 109111"/>
                  <a:gd name="connsiteY11" fmla="*/ 121920 h 173028"/>
                  <a:gd name="connsiteX12" fmla="*/ 26670 w 109111"/>
                  <a:gd name="connsiteY12" fmla="*/ 95250 h 173028"/>
                  <a:gd name="connsiteX13" fmla="*/ 30481 w 109111"/>
                  <a:gd name="connsiteY13" fmla="*/ 87630 h 173028"/>
                  <a:gd name="connsiteX14" fmla="*/ 19050 w 109111"/>
                  <a:gd name="connsiteY14" fmla="*/ 83820 h 173028"/>
                  <a:gd name="connsiteX15" fmla="*/ 7620 w 109111"/>
                  <a:gd name="connsiteY15" fmla="*/ 76200 h 173028"/>
                  <a:gd name="connsiteX16" fmla="*/ 3810 w 109111"/>
                  <a:gd name="connsiteY16" fmla="*/ 49530 h 173028"/>
                  <a:gd name="connsiteX17" fmla="*/ 34290 w 109111"/>
                  <a:gd name="connsiteY17" fmla="*/ 22860 h 173028"/>
                  <a:gd name="connsiteX18" fmla="*/ 45720 w 109111"/>
                  <a:gd name="connsiteY18" fmla="*/ 11430 h 173028"/>
                  <a:gd name="connsiteX19" fmla="*/ 102870 w 109111"/>
                  <a:gd name="connsiteY19" fmla="*/ 11430 h 173028"/>
                  <a:gd name="connsiteX20" fmla="*/ 87631 w 109111"/>
                  <a:gd name="connsiteY20" fmla="*/ 57150 h 173028"/>
                  <a:gd name="connsiteX21" fmla="*/ 87631 w 109111"/>
                  <a:gd name="connsiteY21" fmla="*/ 60960 h 173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111" h="173028">
                    <a:moveTo>
                      <a:pt x="87631" y="60960"/>
                    </a:moveTo>
                    <a:cubicBezTo>
                      <a:pt x="83820" y="60960"/>
                      <a:pt x="76200" y="57150"/>
                      <a:pt x="76200" y="60960"/>
                    </a:cubicBezTo>
                    <a:cubicBezTo>
                      <a:pt x="76200" y="76200"/>
                      <a:pt x="64770" y="76200"/>
                      <a:pt x="53340" y="80010"/>
                    </a:cubicBezTo>
                    <a:cubicBezTo>
                      <a:pt x="49531" y="80010"/>
                      <a:pt x="49531" y="83820"/>
                      <a:pt x="45720" y="87630"/>
                    </a:cubicBezTo>
                    <a:cubicBezTo>
                      <a:pt x="60960" y="102870"/>
                      <a:pt x="60960" y="110490"/>
                      <a:pt x="45720" y="121920"/>
                    </a:cubicBezTo>
                    <a:cubicBezTo>
                      <a:pt x="41910" y="125730"/>
                      <a:pt x="38100" y="129540"/>
                      <a:pt x="41910" y="137160"/>
                    </a:cubicBezTo>
                    <a:cubicBezTo>
                      <a:pt x="45720" y="140970"/>
                      <a:pt x="41910" y="148590"/>
                      <a:pt x="45720" y="152400"/>
                    </a:cubicBezTo>
                    <a:cubicBezTo>
                      <a:pt x="49531" y="156210"/>
                      <a:pt x="49531" y="163830"/>
                      <a:pt x="45720" y="167640"/>
                    </a:cubicBezTo>
                    <a:cubicBezTo>
                      <a:pt x="41910" y="171450"/>
                      <a:pt x="34290" y="175260"/>
                      <a:pt x="26670" y="171450"/>
                    </a:cubicBezTo>
                    <a:cubicBezTo>
                      <a:pt x="15240" y="167640"/>
                      <a:pt x="11431" y="160020"/>
                      <a:pt x="0" y="152400"/>
                    </a:cubicBezTo>
                    <a:cubicBezTo>
                      <a:pt x="15240" y="148590"/>
                      <a:pt x="11431" y="133350"/>
                      <a:pt x="19050" y="125730"/>
                    </a:cubicBezTo>
                    <a:cubicBezTo>
                      <a:pt x="19050" y="125730"/>
                      <a:pt x="19050" y="121920"/>
                      <a:pt x="19050" y="121920"/>
                    </a:cubicBezTo>
                    <a:cubicBezTo>
                      <a:pt x="11431" y="110490"/>
                      <a:pt x="22860" y="102870"/>
                      <a:pt x="26670" y="95250"/>
                    </a:cubicBezTo>
                    <a:cubicBezTo>
                      <a:pt x="26670" y="91440"/>
                      <a:pt x="34290" y="91440"/>
                      <a:pt x="30481" y="87630"/>
                    </a:cubicBezTo>
                    <a:cubicBezTo>
                      <a:pt x="26670" y="83820"/>
                      <a:pt x="26670" y="83820"/>
                      <a:pt x="19050" y="83820"/>
                    </a:cubicBezTo>
                    <a:cubicBezTo>
                      <a:pt x="11431" y="87630"/>
                      <a:pt x="11431" y="83820"/>
                      <a:pt x="7620" y="76200"/>
                    </a:cubicBezTo>
                    <a:cubicBezTo>
                      <a:pt x="7620" y="68580"/>
                      <a:pt x="-3810" y="60960"/>
                      <a:pt x="3810" y="49530"/>
                    </a:cubicBezTo>
                    <a:cubicBezTo>
                      <a:pt x="11431" y="34290"/>
                      <a:pt x="19050" y="26670"/>
                      <a:pt x="34290" y="22860"/>
                    </a:cubicBezTo>
                    <a:cubicBezTo>
                      <a:pt x="41910" y="22860"/>
                      <a:pt x="45720" y="19050"/>
                      <a:pt x="45720" y="11430"/>
                    </a:cubicBezTo>
                    <a:cubicBezTo>
                      <a:pt x="60960" y="-3810"/>
                      <a:pt x="91440" y="-3810"/>
                      <a:pt x="102870" y="11430"/>
                    </a:cubicBezTo>
                    <a:cubicBezTo>
                      <a:pt x="114300" y="30480"/>
                      <a:pt x="110490" y="45720"/>
                      <a:pt x="87631" y="57150"/>
                    </a:cubicBezTo>
                    <a:cubicBezTo>
                      <a:pt x="95250" y="57150"/>
                      <a:pt x="91440" y="57150"/>
                      <a:pt x="87631" y="60960"/>
                    </a:cubicBezTo>
                    <a:close/>
                  </a:path>
                </a:pathLst>
              </a:custGeom>
              <a:solidFill>
                <a:srgbClr val="93D3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20" name="Freeform: Shape 2319">
                <a:extLst>
                  <a:ext uri="{FF2B5EF4-FFF2-40B4-BE49-F238E27FC236}">
                    <a16:creationId xmlns:a16="http://schemas.microsoft.com/office/drawing/2014/main" id="{02C24062-C3F2-08A1-13C2-0E6055A9F134}"/>
                  </a:ext>
                </a:extLst>
              </p:cNvPr>
              <p:cNvSpPr/>
              <p:nvPr/>
            </p:nvSpPr>
            <p:spPr>
              <a:xfrm>
                <a:off x="8860155" y="3659716"/>
                <a:ext cx="122517" cy="165121"/>
              </a:xfrm>
              <a:custGeom>
                <a:avLst/>
                <a:gdLst>
                  <a:gd name="connsiteX0" fmla="*/ 55245 w 122517"/>
                  <a:gd name="connsiteY0" fmla="*/ 89323 h 165121"/>
                  <a:gd name="connsiteX1" fmla="*/ 66675 w 122517"/>
                  <a:gd name="connsiteY1" fmla="*/ 77893 h 165121"/>
                  <a:gd name="connsiteX2" fmla="*/ 70485 w 122517"/>
                  <a:gd name="connsiteY2" fmla="*/ 62653 h 165121"/>
                  <a:gd name="connsiteX3" fmla="*/ 74295 w 122517"/>
                  <a:gd name="connsiteY3" fmla="*/ 39793 h 165121"/>
                  <a:gd name="connsiteX4" fmla="*/ 89535 w 122517"/>
                  <a:gd name="connsiteY4" fmla="*/ 43603 h 165121"/>
                  <a:gd name="connsiteX5" fmla="*/ 89535 w 122517"/>
                  <a:gd name="connsiteY5" fmla="*/ 47413 h 165121"/>
                  <a:gd name="connsiteX6" fmla="*/ 100965 w 122517"/>
                  <a:gd name="connsiteY6" fmla="*/ 55033 h 165121"/>
                  <a:gd name="connsiteX7" fmla="*/ 89535 w 122517"/>
                  <a:gd name="connsiteY7" fmla="*/ 66463 h 165121"/>
                  <a:gd name="connsiteX8" fmla="*/ 85725 w 122517"/>
                  <a:gd name="connsiteY8" fmla="*/ 70273 h 165121"/>
                  <a:gd name="connsiteX9" fmla="*/ 93345 w 122517"/>
                  <a:gd name="connsiteY9" fmla="*/ 74083 h 165121"/>
                  <a:gd name="connsiteX10" fmla="*/ 112395 w 122517"/>
                  <a:gd name="connsiteY10" fmla="*/ 85513 h 165121"/>
                  <a:gd name="connsiteX11" fmla="*/ 104775 w 122517"/>
                  <a:gd name="connsiteY11" fmla="*/ 100753 h 165121"/>
                  <a:gd name="connsiteX12" fmla="*/ 100965 w 122517"/>
                  <a:gd name="connsiteY12" fmla="*/ 115993 h 165121"/>
                  <a:gd name="connsiteX13" fmla="*/ 108585 w 122517"/>
                  <a:gd name="connsiteY13" fmla="*/ 127423 h 165121"/>
                  <a:gd name="connsiteX14" fmla="*/ 116205 w 122517"/>
                  <a:gd name="connsiteY14" fmla="*/ 131233 h 165121"/>
                  <a:gd name="connsiteX15" fmla="*/ 120015 w 122517"/>
                  <a:gd name="connsiteY15" fmla="*/ 146473 h 165121"/>
                  <a:gd name="connsiteX16" fmla="*/ 116205 w 122517"/>
                  <a:gd name="connsiteY16" fmla="*/ 154093 h 165121"/>
                  <a:gd name="connsiteX17" fmla="*/ 93345 w 122517"/>
                  <a:gd name="connsiteY17" fmla="*/ 161713 h 165121"/>
                  <a:gd name="connsiteX18" fmla="*/ 85725 w 122517"/>
                  <a:gd name="connsiteY18" fmla="*/ 142663 h 165121"/>
                  <a:gd name="connsiteX19" fmla="*/ 62865 w 122517"/>
                  <a:gd name="connsiteY19" fmla="*/ 154093 h 165121"/>
                  <a:gd name="connsiteX20" fmla="*/ 62865 w 122517"/>
                  <a:gd name="connsiteY20" fmla="*/ 150283 h 165121"/>
                  <a:gd name="connsiteX21" fmla="*/ 51435 w 122517"/>
                  <a:gd name="connsiteY21" fmla="*/ 119803 h 165121"/>
                  <a:gd name="connsiteX22" fmla="*/ 47625 w 122517"/>
                  <a:gd name="connsiteY22" fmla="*/ 112183 h 165121"/>
                  <a:gd name="connsiteX23" fmla="*/ 36195 w 122517"/>
                  <a:gd name="connsiteY23" fmla="*/ 96943 h 165121"/>
                  <a:gd name="connsiteX24" fmla="*/ 17145 w 122517"/>
                  <a:gd name="connsiteY24" fmla="*/ 89323 h 165121"/>
                  <a:gd name="connsiteX25" fmla="*/ 13335 w 122517"/>
                  <a:gd name="connsiteY25" fmla="*/ 77893 h 165121"/>
                  <a:gd name="connsiteX26" fmla="*/ 5715 w 122517"/>
                  <a:gd name="connsiteY26" fmla="*/ 62653 h 165121"/>
                  <a:gd name="connsiteX27" fmla="*/ 5715 w 122517"/>
                  <a:gd name="connsiteY27" fmla="*/ 43603 h 165121"/>
                  <a:gd name="connsiteX28" fmla="*/ 9525 w 122517"/>
                  <a:gd name="connsiteY28" fmla="*/ 20743 h 165121"/>
                  <a:gd name="connsiteX29" fmla="*/ 9525 w 122517"/>
                  <a:gd name="connsiteY29" fmla="*/ 16933 h 165121"/>
                  <a:gd name="connsiteX30" fmla="*/ 13335 w 122517"/>
                  <a:gd name="connsiteY30" fmla="*/ 1693 h 165121"/>
                  <a:gd name="connsiteX31" fmla="*/ 28575 w 122517"/>
                  <a:gd name="connsiteY31" fmla="*/ 1693 h 165121"/>
                  <a:gd name="connsiteX32" fmla="*/ 28575 w 122517"/>
                  <a:gd name="connsiteY32" fmla="*/ 13123 h 165121"/>
                  <a:gd name="connsiteX33" fmla="*/ 32385 w 122517"/>
                  <a:gd name="connsiteY33" fmla="*/ 39793 h 165121"/>
                  <a:gd name="connsiteX34" fmla="*/ 40005 w 122517"/>
                  <a:gd name="connsiteY34" fmla="*/ 55033 h 165121"/>
                  <a:gd name="connsiteX35" fmla="*/ 55245 w 122517"/>
                  <a:gd name="connsiteY35" fmla="*/ 89323 h 165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2517" h="165121">
                    <a:moveTo>
                      <a:pt x="55245" y="89323"/>
                    </a:moveTo>
                    <a:cubicBezTo>
                      <a:pt x="62865" y="89323"/>
                      <a:pt x="62865" y="81703"/>
                      <a:pt x="66675" y="77893"/>
                    </a:cubicBezTo>
                    <a:cubicBezTo>
                      <a:pt x="74295" y="74083"/>
                      <a:pt x="74295" y="70273"/>
                      <a:pt x="70485" y="62653"/>
                    </a:cubicBezTo>
                    <a:cubicBezTo>
                      <a:pt x="66675" y="55033"/>
                      <a:pt x="70485" y="47413"/>
                      <a:pt x="74295" y="39793"/>
                    </a:cubicBezTo>
                    <a:cubicBezTo>
                      <a:pt x="78105" y="35983"/>
                      <a:pt x="85725" y="28363"/>
                      <a:pt x="89535" y="43603"/>
                    </a:cubicBezTo>
                    <a:cubicBezTo>
                      <a:pt x="89535" y="43603"/>
                      <a:pt x="89535" y="47413"/>
                      <a:pt x="89535" y="47413"/>
                    </a:cubicBezTo>
                    <a:cubicBezTo>
                      <a:pt x="93345" y="51223"/>
                      <a:pt x="100965" y="47413"/>
                      <a:pt x="100965" y="55033"/>
                    </a:cubicBezTo>
                    <a:cubicBezTo>
                      <a:pt x="100965" y="62653"/>
                      <a:pt x="89535" y="58843"/>
                      <a:pt x="89535" y="66463"/>
                    </a:cubicBezTo>
                    <a:cubicBezTo>
                      <a:pt x="89535" y="66463"/>
                      <a:pt x="85725" y="70273"/>
                      <a:pt x="85725" y="70273"/>
                    </a:cubicBezTo>
                    <a:cubicBezTo>
                      <a:pt x="85725" y="74083"/>
                      <a:pt x="89535" y="74083"/>
                      <a:pt x="93345" y="74083"/>
                    </a:cubicBezTo>
                    <a:cubicBezTo>
                      <a:pt x="100965" y="77893"/>
                      <a:pt x="108585" y="81703"/>
                      <a:pt x="112395" y="85513"/>
                    </a:cubicBezTo>
                    <a:cubicBezTo>
                      <a:pt x="120015" y="93133"/>
                      <a:pt x="104775" y="96943"/>
                      <a:pt x="104775" y="100753"/>
                    </a:cubicBezTo>
                    <a:cubicBezTo>
                      <a:pt x="104775" y="104563"/>
                      <a:pt x="100965" y="108373"/>
                      <a:pt x="100965" y="115993"/>
                    </a:cubicBezTo>
                    <a:cubicBezTo>
                      <a:pt x="100965" y="119803"/>
                      <a:pt x="100965" y="127423"/>
                      <a:pt x="108585" y="127423"/>
                    </a:cubicBezTo>
                    <a:cubicBezTo>
                      <a:pt x="112395" y="127423"/>
                      <a:pt x="112395" y="127423"/>
                      <a:pt x="116205" y="131233"/>
                    </a:cubicBezTo>
                    <a:cubicBezTo>
                      <a:pt x="123825" y="135043"/>
                      <a:pt x="123825" y="138853"/>
                      <a:pt x="120015" y="146473"/>
                    </a:cubicBezTo>
                    <a:cubicBezTo>
                      <a:pt x="120015" y="150283"/>
                      <a:pt x="116205" y="150283"/>
                      <a:pt x="116205" y="154093"/>
                    </a:cubicBezTo>
                    <a:cubicBezTo>
                      <a:pt x="108585" y="169333"/>
                      <a:pt x="108585" y="165523"/>
                      <a:pt x="93345" y="161713"/>
                    </a:cubicBezTo>
                    <a:cubicBezTo>
                      <a:pt x="85725" y="157903"/>
                      <a:pt x="81915" y="157903"/>
                      <a:pt x="85725" y="142663"/>
                    </a:cubicBezTo>
                    <a:cubicBezTo>
                      <a:pt x="74295" y="150283"/>
                      <a:pt x="70485" y="157903"/>
                      <a:pt x="62865" y="154093"/>
                    </a:cubicBezTo>
                    <a:cubicBezTo>
                      <a:pt x="62865" y="154093"/>
                      <a:pt x="59055" y="150283"/>
                      <a:pt x="62865" y="150283"/>
                    </a:cubicBezTo>
                    <a:cubicBezTo>
                      <a:pt x="66675" y="135043"/>
                      <a:pt x="62865" y="127423"/>
                      <a:pt x="51435" y="119803"/>
                    </a:cubicBezTo>
                    <a:cubicBezTo>
                      <a:pt x="47625" y="115993"/>
                      <a:pt x="47625" y="115993"/>
                      <a:pt x="47625" y="112183"/>
                    </a:cubicBezTo>
                    <a:cubicBezTo>
                      <a:pt x="51435" y="100753"/>
                      <a:pt x="47625" y="96943"/>
                      <a:pt x="36195" y="96943"/>
                    </a:cubicBezTo>
                    <a:cubicBezTo>
                      <a:pt x="28575" y="96943"/>
                      <a:pt x="20955" y="96943"/>
                      <a:pt x="17145" y="89323"/>
                    </a:cubicBezTo>
                    <a:cubicBezTo>
                      <a:pt x="13335" y="85513"/>
                      <a:pt x="9525" y="85513"/>
                      <a:pt x="13335" y="77893"/>
                    </a:cubicBezTo>
                    <a:cubicBezTo>
                      <a:pt x="17145" y="74083"/>
                      <a:pt x="13335" y="66463"/>
                      <a:pt x="5715" y="62653"/>
                    </a:cubicBezTo>
                    <a:cubicBezTo>
                      <a:pt x="-1905" y="55033"/>
                      <a:pt x="-1905" y="51223"/>
                      <a:pt x="5715" y="43603"/>
                    </a:cubicBezTo>
                    <a:cubicBezTo>
                      <a:pt x="13335" y="35983"/>
                      <a:pt x="17145" y="32173"/>
                      <a:pt x="9525" y="20743"/>
                    </a:cubicBezTo>
                    <a:cubicBezTo>
                      <a:pt x="9525" y="20743"/>
                      <a:pt x="9525" y="16933"/>
                      <a:pt x="9525" y="16933"/>
                    </a:cubicBezTo>
                    <a:cubicBezTo>
                      <a:pt x="9525" y="13123"/>
                      <a:pt x="5715" y="5503"/>
                      <a:pt x="13335" y="1693"/>
                    </a:cubicBezTo>
                    <a:cubicBezTo>
                      <a:pt x="17145" y="-2117"/>
                      <a:pt x="24765" y="1693"/>
                      <a:pt x="28575" y="1693"/>
                    </a:cubicBezTo>
                    <a:cubicBezTo>
                      <a:pt x="32385" y="5503"/>
                      <a:pt x="32385" y="9313"/>
                      <a:pt x="28575" y="13123"/>
                    </a:cubicBezTo>
                    <a:cubicBezTo>
                      <a:pt x="24765" y="20743"/>
                      <a:pt x="20955" y="32173"/>
                      <a:pt x="32385" y="39793"/>
                    </a:cubicBezTo>
                    <a:cubicBezTo>
                      <a:pt x="36195" y="43603"/>
                      <a:pt x="40005" y="51223"/>
                      <a:pt x="40005" y="55033"/>
                    </a:cubicBezTo>
                    <a:cubicBezTo>
                      <a:pt x="40005" y="70273"/>
                      <a:pt x="55245" y="77893"/>
                      <a:pt x="55245" y="89323"/>
                    </a:cubicBezTo>
                    <a:close/>
                  </a:path>
                </a:pathLst>
              </a:custGeom>
              <a:solidFill>
                <a:srgbClr val="A5DA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21" name="Freeform: Shape 2320">
                <a:extLst>
                  <a:ext uri="{FF2B5EF4-FFF2-40B4-BE49-F238E27FC236}">
                    <a16:creationId xmlns:a16="http://schemas.microsoft.com/office/drawing/2014/main" id="{39F506F5-BE81-CD1C-D5BC-4D3EAC64621E}"/>
                  </a:ext>
                </a:extLst>
              </p:cNvPr>
              <p:cNvSpPr/>
              <p:nvPr/>
            </p:nvSpPr>
            <p:spPr>
              <a:xfrm>
                <a:off x="10610851" y="3089909"/>
                <a:ext cx="118110" cy="173143"/>
              </a:xfrm>
              <a:custGeom>
                <a:avLst/>
                <a:gdLst>
                  <a:gd name="connsiteX0" fmla="*/ 83820 w 118110"/>
                  <a:gd name="connsiteY0" fmla="*/ 95250 h 173143"/>
                  <a:gd name="connsiteX1" fmla="*/ 83820 w 118110"/>
                  <a:gd name="connsiteY1" fmla="*/ 125730 h 173143"/>
                  <a:gd name="connsiteX2" fmla="*/ 91440 w 118110"/>
                  <a:gd name="connsiteY2" fmla="*/ 137160 h 173143"/>
                  <a:gd name="connsiteX3" fmla="*/ 91440 w 118110"/>
                  <a:gd name="connsiteY3" fmla="*/ 137160 h 173143"/>
                  <a:gd name="connsiteX4" fmla="*/ 72390 w 118110"/>
                  <a:gd name="connsiteY4" fmla="*/ 137160 h 173143"/>
                  <a:gd name="connsiteX5" fmla="*/ 53340 w 118110"/>
                  <a:gd name="connsiteY5" fmla="*/ 125730 h 173143"/>
                  <a:gd name="connsiteX6" fmla="*/ 49530 w 118110"/>
                  <a:gd name="connsiteY6" fmla="*/ 129540 h 173143"/>
                  <a:gd name="connsiteX7" fmla="*/ 15240 w 118110"/>
                  <a:gd name="connsiteY7" fmla="*/ 171450 h 173143"/>
                  <a:gd name="connsiteX8" fmla="*/ 3810 w 118110"/>
                  <a:gd name="connsiteY8" fmla="*/ 171450 h 173143"/>
                  <a:gd name="connsiteX9" fmla="*/ 0 w 118110"/>
                  <a:gd name="connsiteY9" fmla="*/ 156210 h 173143"/>
                  <a:gd name="connsiteX10" fmla="*/ 34290 w 118110"/>
                  <a:gd name="connsiteY10" fmla="*/ 133350 h 173143"/>
                  <a:gd name="connsiteX11" fmla="*/ 34290 w 118110"/>
                  <a:gd name="connsiteY11" fmla="*/ 118110 h 173143"/>
                  <a:gd name="connsiteX12" fmla="*/ 38100 w 118110"/>
                  <a:gd name="connsiteY12" fmla="*/ 106680 h 173143"/>
                  <a:gd name="connsiteX13" fmla="*/ 49530 w 118110"/>
                  <a:gd name="connsiteY13" fmla="*/ 87630 h 173143"/>
                  <a:gd name="connsiteX14" fmla="*/ 49530 w 118110"/>
                  <a:gd name="connsiteY14" fmla="*/ 60960 h 173143"/>
                  <a:gd name="connsiteX15" fmla="*/ 49530 w 118110"/>
                  <a:gd name="connsiteY15" fmla="*/ 45720 h 173143"/>
                  <a:gd name="connsiteX16" fmla="*/ 45720 w 118110"/>
                  <a:gd name="connsiteY16" fmla="*/ 38100 h 173143"/>
                  <a:gd name="connsiteX17" fmla="*/ 57150 w 118110"/>
                  <a:gd name="connsiteY17" fmla="*/ 38100 h 173143"/>
                  <a:gd name="connsiteX18" fmla="*/ 83820 w 118110"/>
                  <a:gd name="connsiteY18" fmla="*/ 34290 h 173143"/>
                  <a:gd name="connsiteX19" fmla="*/ 95250 w 118110"/>
                  <a:gd name="connsiteY19" fmla="*/ 19050 h 173143"/>
                  <a:gd name="connsiteX20" fmla="*/ 99060 w 118110"/>
                  <a:gd name="connsiteY20" fmla="*/ 7620 h 173143"/>
                  <a:gd name="connsiteX21" fmla="*/ 106680 w 118110"/>
                  <a:gd name="connsiteY21" fmla="*/ 0 h 173143"/>
                  <a:gd name="connsiteX22" fmla="*/ 114300 w 118110"/>
                  <a:gd name="connsiteY22" fmla="*/ 11430 h 173143"/>
                  <a:gd name="connsiteX23" fmla="*/ 110490 w 118110"/>
                  <a:gd name="connsiteY23" fmla="*/ 45720 h 173143"/>
                  <a:gd name="connsiteX24" fmla="*/ 118110 w 118110"/>
                  <a:gd name="connsiteY24" fmla="*/ 68580 h 173143"/>
                  <a:gd name="connsiteX25" fmla="*/ 106680 w 118110"/>
                  <a:gd name="connsiteY25" fmla="*/ 83820 h 173143"/>
                  <a:gd name="connsiteX26" fmla="*/ 83820 w 118110"/>
                  <a:gd name="connsiteY26" fmla="*/ 95250 h 17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8110" h="173143">
                    <a:moveTo>
                      <a:pt x="83820" y="95250"/>
                    </a:moveTo>
                    <a:cubicBezTo>
                      <a:pt x="87630" y="106680"/>
                      <a:pt x="91440" y="118110"/>
                      <a:pt x="83820" y="125730"/>
                    </a:cubicBezTo>
                    <a:cubicBezTo>
                      <a:pt x="80010" y="129540"/>
                      <a:pt x="91440" y="129540"/>
                      <a:pt x="91440" y="137160"/>
                    </a:cubicBezTo>
                    <a:cubicBezTo>
                      <a:pt x="91440" y="137160"/>
                      <a:pt x="91440" y="137160"/>
                      <a:pt x="91440" y="137160"/>
                    </a:cubicBezTo>
                    <a:cubicBezTo>
                      <a:pt x="83820" y="129540"/>
                      <a:pt x="76200" y="144780"/>
                      <a:pt x="72390" y="137160"/>
                    </a:cubicBezTo>
                    <a:cubicBezTo>
                      <a:pt x="68580" y="129540"/>
                      <a:pt x="60960" y="129540"/>
                      <a:pt x="53340" y="125730"/>
                    </a:cubicBezTo>
                    <a:cubicBezTo>
                      <a:pt x="49530" y="125730"/>
                      <a:pt x="49530" y="129540"/>
                      <a:pt x="49530" y="129540"/>
                    </a:cubicBezTo>
                    <a:cubicBezTo>
                      <a:pt x="49530" y="152400"/>
                      <a:pt x="30480" y="160020"/>
                      <a:pt x="15240" y="171450"/>
                    </a:cubicBezTo>
                    <a:cubicBezTo>
                      <a:pt x="11430" y="171450"/>
                      <a:pt x="7620" y="175260"/>
                      <a:pt x="3810" y="171450"/>
                    </a:cubicBezTo>
                    <a:cubicBezTo>
                      <a:pt x="0" y="167640"/>
                      <a:pt x="0" y="163830"/>
                      <a:pt x="0" y="156210"/>
                    </a:cubicBezTo>
                    <a:cubicBezTo>
                      <a:pt x="3810" y="140970"/>
                      <a:pt x="15240" y="133350"/>
                      <a:pt x="34290" y="133350"/>
                    </a:cubicBezTo>
                    <a:cubicBezTo>
                      <a:pt x="34290" y="129540"/>
                      <a:pt x="34290" y="121920"/>
                      <a:pt x="34290" y="118110"/>
                    </a:cubicBezTo>
                    <a:cubicBezTo>
                      <a:pt x="34290" y="114300"/>
                      <a:pt x="34290" y="110490"/>
                      <a:pt x="38100" y="106680"/>
                    </a:cubicBezTo>
                    <a:cubicBezTo>
                      <a:pt x="45720" y="102870"/>
                      <a:pt x="57150" y="99060"/>
                      <a:pt x="49530" y="87630"/>
                    </a:cubicBezTo>
                    <a:cubicBezTo>
                      <a:pt x="45720" y="80010"/>
                      <a:pt x="57150" y="72390"/>
                      <a:pt x="49530" y="60960"/>
                    </a:cubicBezTo>
                    <a:cubicBezTo>
                      <a:pt x="45720" y="57150"/>
                      <a:pt x="53340" y="53340"/>
                      <a:pt x="49530" y="45720"/>
                    </a:cubicBezTo>
                    <a:cubicBezTo>
                      <a:pt x="45720" y="41910"/>
                      <a:pt x="41910" y="38100"/>
                      <a:pt x="45720" y="38100"/>
                    </a:cubicBezTo>
                    <a:cubicBezTo>
                      <a:pt x="49530" y="34290"/>
                      <a:pt x="53340" y="38100"/>
                      <a:pt x="57150" y="38100"/>
                    </a:cubicBezTo>
                    <a:cubicBezTo>
                      <a:pt x="64770" y="45720"/>
                      <a:pt x="72390" y="34290"/>
                      <a:pt x="83820" y="34290"/>
                    </a:cubicBezTo>
                    <a:cubicBezTo>
                      <a:pt x="95250" y="34290"/>
                      <a:pt x="95250" y="26670"/>
                      <a:pt x="95250" y="19050"/>
                    </a:cubicBezTo>
                    <a:cubicBezTo>
                      <a:pt x="95250" y="15240"/>
                      <a:pt x="99060" y="11430"/>
                      <a:pt x="99060" y="7620"/>
                    </a:cubicBezTo>
                    <a:cubicBezTo>
                      <a:pt x="99060" y="3810"/>
                      <a:pt x="102870" y="0"/>
                      <a:pt x="106680" y="0"/>
                    </a:cubicBezTo>
                    <a:cubicBezTo>
                      <a:pt x="110490" y="0"/>
                      <a:pt x="114300" y="3810"/>
                      <a:pt x="114300" y="11430"/>
                    </a:cubicBezTo>
                    <a:cubicBezTo>
                      <a:pt x="110490" y="22860"/>
                      <a:pt x="121920" y="34290"/>
                      <a:pt x="110490" y="45720"/>
                    </a:cubicBezTo>
                    <a:cubicBezTo>
                      <a:pt x="118110" y="53340"/>
                      <a:pt x="118110" y="60960"/>
                      <a:pt x="118110" y="68580"/>
                    </a:cubicBezTo>
                    <a:cubicBezTo>
                      <a:pt x="118110" y="80010"/>
                      <a:pt x="118110" y="80010"/>
                      <a:pt x="106680" y="83820"/>
                    </a:cubicBezTo>
                    <a:cubicBezTo>
                      <a:pt x="95250" y="95250"/>
                      <a:pt x="91440" y="99060"/>
                      <a:pt x="83820" y="95250"/>
                    </a:cubicBezTo>
                    <a:close/>
                  </a:path>
                </a:pathLst>
              </a:custGeom>
              <a:solidFill>
                <a:srgbClr val="A5DA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22" name="Freeform: Shape 2321">
                <a:extLst>
                  <a:ext uri="{FF2B5EF4-FFF2-40B4-BE49-F238E27FC236}">
                    <a16:creationId xmlns:a16="http://schemas.microsoft.com/office/drawing/2014/main" id="{4B571011-EC87-5A52-A9A4-B53A44DA26D7}"/>
                  </a:ext>
                </a:extLst>
              </p:cNvPr>
              <p:cNvSpPr/>
              <p:nvPr/>
            </p:nvSpPr>
            <p:spPr>
              <a:xfrm>
                <a:off x="8216592" y="4476750"/>
                <a:ext cx="165408" cy="118109"/>
              </a:xfrm>
              <a:custGeom>
                <a:avLst/>
                <a:gdLst>
                  <a:gd name="connsiteX0" fmla="*/ 93018 w 165408"/>
                  <a:gd name="connsiteY0" fmla="*/ 60960 h 118109"/>
                  <a:gd name="connsiteX1" fmla="*/ 100638 w 165408"/>
                  <a:gd name="connsiteY1" fmla="*/ 22860 h 118109"/>
                  <a:gd name="connsiteX2" fmla="*/ 104448 w 165408"/>
                  <a:gd name="connsiteY2" fmla="*/ 19050 h 118109"/>
                  <a:gd name="connsiteX3" fmla="*/ 131118 w 165408"/>
                  <a:gd name="connsiteY3" fmla="*/ 0 h 118109"/>
                  <a:gd name="connsiteX4" fmla="*/ 131118 w 165408"/>
                  <a:gd name="connsiteY4" fmla="*/ 0 h 118109"/>
                  <a:gd name="connsiteX5" fmla="*/ 134928 w 165408"/>
                  <a:gd name="connsiteY5" fmla="*/ 7620 h 118109"/>
                  <a:gd name="connsiteX6" fmla="*/ 150168 w 165408"/>
                  <a:gd name="connsiteY6" fmla="*/ 26670 h 118109"/>
                  <a:gd name="connsiteX7" fmla="*/ 165408 w 165408"/>
                  <a:gd name="connsiteY7" fmla="*/ 41910 h 118109"/>
                  <a:gd name="connsiteX8" fmla="*/ 157788 w 165408"/>
                  <a:gd name="connsiteY8" fmla="*/ 64770 h 118109"/>
                  <a:gd name="connsiteX9" fmla="*/ 150168 w 165408"/>
                  <a:gd name="connsiteY9" fmla="*/ 80010 h 118109"/>
                  <a:gd name="connsiteX10" fmla="*/ 138738 w 165408"/>
                  <a:gd name="connsiteY10" fmla="*/ 87630 h 118109"/>
                  <a:gd name="connsiteX11" fmla="*/ 104448 w 165408"/>
                  <a:gd name="connsiteY11" fmla="*/ 95250 h 118109"/>
                  <a:gd name="connsiteX12" fmla="*/ 89208 w 165408"/>
                  <a:gd name="connsiteY12" fmla="*/ 118110 h 118109"/>
                  <a:gd name="connsiteX13" fmla="*/ 77778 w 165408"/>
                  <a:gd name="connsiteY13" fmla="*/ 110490 h 118109"/>
                  <a:gd name="connsiteX14" fmla="*/ 66348 w 165408"/>
                  <a:gd name="connsiteY14" fmla="*/ 106680 h 118109"/>
                  <a:gd name="connsiteX15" fmla="*/ 58728 w 165408"/>
                  <a:gd name="connsiteY15" fmla="*/ 106680 h 118109"/>
                  <a:gd name="connsiteX16" fmla="*/ 47298 w 165408"/>
                  <a:gd name="connsiteY16" fmla="*/ 114300 h 118109"/>
                  <a:gd name="connsiteX17" fmla="*/ 39678 w 165408"/>
                  <a:gd name="connsiteY17" fmla="*/ 102870 h 118109"/>
                  <a:gd name="connsiteX18" fmla="*/ 32058 w 165408"/>
                  <a:gd name="connsiteY18" fmla="*/ 91440 h 118109"/>
                  <a:gd name="connsiteX19" fmla="*/ 20628 w 165408"/>
                  <a:gd name="connsiteY19" fmla="*/ 95250 h 118109"/>
                  <a:gd name="connsiteX20" fmla="*/ 16818 w 165408"/>
                  <a:gd name="connsiteY20" fmla="*/ 99060 h 118109"/>
                  <a:gd name="connsiteX21" fmla="*/ 5388 w 165408"/>
                  <a:gd name="connsiteY21" fmla="*/ 102870 h 118109"/>
                  <a:gd name="connsiteX22" fmla="*/ 1578 w 165408"/>
                  <a:gd name="connsiteY22" fmla="*/ 91440 h 118109"/>
                  <a:gd name="connsiteX23" fmla="*/ 9198 w 165408"/>
                  <a:gd name="connsiteY23" fmla="*/ 83820 h 118109"/>
                  <a:gd name="connsiteX24" fmla="*/ 32058 w 165408"/>
                  <a:gd name="connsiteY24" fmla="*/ 68580 h 118109"/>
                  <a:gd name="connsiteX25" fmla="*/ 47298 w 165408"/>
                  <a:gd name="connsiteY25" fmla="*/ 60960 h 118109"/>
                  <a:gd name="connsiteX26" fmla="*/ 66348 w 165408"/>
                  <a:gd name="connsiteY26" fmla="*/ 64770 h 118109"/>
                  <a:gd name="connsiteX27" fmla="*/ 93018 w 165408"/>
                  <a:gd name="connsiteY27" fmla="*/ 60960 h 118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5408" h="118109">
                    <a:moveTo>
                      <a:pt x="93018" y="60960"/>
                    </a:moveTo>
                    <a:cubicBezTo>
                      <a:pt x="89208" y="45720"/>
                      <a:pt x="104448" y="34290"/>
                      <a:pt x="100638" y="22860"/>
                    </a:cubicBezTo>
                    <a:cubicBezTo>
                      <a:pt x="100638" y="22860"/>
                      <a:pt x="100638" y="19050"/>
                      <a:pt x="104448" y="19050"/>
                    </a:cubicBezTo>
                    <a:cubicBezTo>
                      <a:pt x="119688" y="22860"/>
                      <a:pt x="119688" y="7620"/>
                      <a:pt x="131118" y="0"/>
                    </a:cubicBezTo>
                    <a:cubicBezTo>
                      <a:pt x="131118" y="0"/>
                      <a:pt x="131118" y="0"/>
                      <a:pt x="131118" y="0"/>
                    </a:cubicBezTo>
                    <a:cubicBezTo>
                      <a:pt x="134928" y="0"/>
                      <a:pt x="134928" y="3810"/>
                      <a:pt x="134928" y="7620"/>
                    </a:cubicBezTo>
                    <a:cubicBezTo>
                      <a:pt x="134928" y="19050"/>
                      <a:pt x="138738" y="22860"/>
                      <a:pt x="150168" y="26670"/>
                    </a:cubicBezTo>
                    <a:cubicBezTo>
                      <a:pt x="157788" y="26670"/>
                      <a:pt x="161598" y="30480"/>
                      <a:pt x="165408" y="41910"/>
                    </a:cubicBezTo>
                    <a:cubicBezTo>
                      <a:pt x="165408" y="49530"/>
                      <a:pt x="165408" y="60960"/>
                      <a:pt x="157788" y="64770"/>
                    </a:cubicBezTo>
                    <a:cubicBezTo>
                      <a:pt x="150168" y="68580"/>
                      <a:pt x="150168" y="72390"/>
                      <a:pt x="150168" y="80010"/>
                    </a:cubicBezTo>
                    <a:cubicBezTo>
                      <a:pt x="150168" y="91440"/>
                      <a:pt x="150168" y="91440"/>
                      <a:pt x="138738" y="87630"/>
                    </a:cubicBezTo>
                    <a:cubicBezTo>
                      <a:pt x="127308" y="83820"/>
                      <a:pt x="112068" y="87630"/>
                      <a:pt x="104448" y="95250"/>
                    </a:cubicBezTo>
                    <a:cubicBezTo>
                      <a:pt x="100638" y="102870"/>
                      <a:pt x="89208" y="106680"/>
                      <a:pt x="89208" y="118110"/>
                    </a:cubicBezTo>
                    <a:cubicBezTo>
                      <a:pt x="85398" y="114300"/>
                      <a:pt x="85398" y="106680"/>
                      <a:pt x="77778" y="110490"/>
                    </a:cubicBezTo>
                    <a:cubicBezTo>
                      <a:pt x="73968" y="114300"/>
                      <a:pt x="66348" y="110490"/>
                      <a:pt x="66348" y="106680"/>
                    </a:cubicBezTo>
                    <a:cubicBezTo>
                      <a:pt x="66348" y="99060"/>
                      <a:pt x="62538" y="102870"/>
                      <a:pt x="58728" y="106680"/>
                    </a:cubicBezTo>
                    <a:cubicBezTo>
                      <a:pt x="54918" y="110490"/>
                      <a:pt x="54918" y="118110"/>
                      <a:pt x="47298" y="114300"/>
                    </a:cubicBezTo>
                    <a:cubicBezTo>
                      <a:pt x="43488" y="110490"/>
                      <a:pt x="39678" y="110490"/>
                      <a:pt x="39678" y="102870"/>
                    </a:cubicBezTo>
                    <a:cubicBezTo>
                      <a:pt x="39678" y="99060"/>
                      <a:pt x="35868" y="95250"/>
                      <a:pt x="32058" y="91440"/>
                    </a:cubicBezTo>
                    <a:cubicBezTo>
                      <a:pt x="28248" y="83820"/>
                      <a:pt x="24438" y="87630"/>
                      <a:pt x="20628" y="95250"/>
                    </a:cubicBezTo>
                    <a:cubicBezTo>
                      <a:pt x="20628" y="95250"/>
                      <a:pt x="20628" y="99060"/>
                      <a:pt x="16818" y="99060"/>
                    </a:cubicBezTo>
                    <a:cubicBezTo>
                      <a:pt x="13008" y="102870"/>
                      <a:pt x="13008" y="106680"/>
                      <a:pt x="5388" y="102870"/>
                    </a:cubicBezTo>
                    <a:cubicBezTo>
                      <a:pt x="1578" y="99060"/>
                      <a:pt x="-2232" y="95250"/>
                      <a:pt x="1578" y="91440"/>
                    </a:cubicBezTo>
                    <a:cubicBezTo>
                      <a:pt x="5388" y="87630"/>
                      <a:pt x="5388" y="83820"/>
                      <a:pt x="9198" y="83820"/>
                    </a:cubicBezTo>
                    <a:cubicBezTo>
                      <a:pt x="20628" y="83820"/>
                      <a:pt x="28248" y="76200"/>
                      <a:pt x="32058" y="68580"/>
                    </a:cubicBezTo>
                    <a:cubicBezTo>
                      <a:pt x="35868" y="64770"/>
                      <a:pt x="39678" y="60960"/>
                      <a:pt x="47298" y="60960"/>
                    </a:cubicBezTo>
                    <a:cubicBezTo>
                      <a:pt x="54918" y="60960"/>
                      <a:pt x="62538" y="64770"/>
                      <a:pt x="66348" y="64770"/>
                    </a:cubicBezTo>
                    <a:cubicBezTo>
                      <a:pt x="73968" y="57150"/>
                      <a:pt x="81588" y="60960"/>
                      <a:pt x="93018" y="60960"/>
                    </a:cubicBezTo>
                    <a:close/>
                  </a:path>
                </a:pathLst>
              </a:custGeom>
              <a:solidFill>
                <a:srgbClr val="A5DA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23" name="Freeform: Shape 2322">
                <a:extLst>
                  <a:ext uri="{FF2B5EF4-FFF2-40B4-BE49-F238E27FC236}">
                    <a16:creationId xmlns:a16="http://schemas.microsoft.com/office/drawing/2014/main" id="{F71F6955-CFA2-2FC3-3BFF-1B68F9769DE2}"/>
                  </a:ext>
                </a:extLst>
              </p:cNvPr>
              <p:cNvSpPr/>
              <p:nvPr/>
            </p:nvSpPr>
            <p:spPr>
              <a:xfrm>
                <a:off x="9760877" y="2987463"/>
                <a:ext cx="112527" cy="136736"/>
              </a:xfrm>
              <a:custGeom>
                <a:avLst/>
                <a:gdLst>
                  <a:gd name="connsiteX0" fmla="*/ 7963 w 112527"/>
                  <a:gd name="connsiteY0" fmla="*/ 30056 h 136736"/>
                  <a:gd name="connsiteX1" fmla="*/ 11773 w 112527"/>
                  <a:gd name="connsiteY1" fmla="*/ 30056 h 136736"/>
                  <a:gd name="connsiteX2" fmla="*/ 23203 w 112527"/>
                  <a:gd name="connsiteY2" fmla="*/ 26247 h 136736"/>
                  <a:gd name="connsiteX3" fmla="*/ 38444 w 112527"/>
                  <a:gd name="connsiteY3" fmla="*/ 30056 h 136736"/>
                  <a:gd name="connsiteX4" fmla="*/ 49873 w 112527"/>
                  <a:gd name="connsiteY4" fmla="*/ 22437 h 136736"/>
                  <a:gd name="connsiteX5" fmla="*/ 65113 w 112527"/>
                  <a:gd name="connsiteY5" fmla="*/ 3387 h 136736"/>
                  <a:gd name="connsiteX6" fmla="*/ 84163 w 112527"/>
                  <a:gd name="connsiteY6" fmla="*/ 3387 h 136736"/>
                  <a:gd name="connsiteX7" fmla="*/ 95594 w 112527"/>
                  <a:gd name="connsiteY7" fmla="*/ 14817 h 136736"/>
                  <a:gd name="connsiteX8" fmla="*/ 95594 w 112527"/>
                  <a:gd name="connsiteY8" fmla="*/ 33867 h 136736"/>
                  <a:gd name="connsiteX9" fmla="*/ 91784 w 112527"/>
                  <a:gd name="connsiteY9" fmla="*/ 41487 h 136736"/>
                  <a:gd name="connsiteX10" fmla="*/ 99403 w 112527"/>
                  <a:gd name="connsiteY10" fmla="*/ 56727 h 136736"/>
                  <a:gd name="connsiteX11" fmla="*/ 110834 w 112527"/>
                  <a:gd name="connsiteY11" fmla="*/ 64347 h 136736"/>
                  <a:gd name="connsiteX12" fmla="*/ 110834 w 112527"/>
                  <a:gd name="connsiteY12" fmla="*/ 79587 h 136736"/>
                  <a:gd name="connsiteX13" fmla="*/ 103213 w 112527"/>
                  <a:gd name="connsiteY13" fmla="*/ 71967 h 136736"/>
                  <a:gd name="connsiteX14" fmla="*/ 80353 w 112527"/>
                  <a:gd name="connsiteY14" fmla="*/ 136737 h 136736"/>
                  <a:gd name="connsiteX15" fmla="*/ 57494 w 112527"/>
                  <a:gd name="connsiteY15" fmla="*/ 136737 h 136736"/>
                  <a:gd name="connsiteX16" fmla="*/ 42253 w 112527"/>
                  <a:gd name="connsiteY16" fmla="*/ 106257 h 136736"/>
                  <a:gd name="connsiteX17" fmla="*/ 27013 w 112527"/>
                  <a:gd name="connsiteY17" fmla="*/ 83397 h 136736"/>
                  <a:gd name="connsiteX18" fmla="*/ 7963 w 112527"/>
                  <a:gd name="connsiteY18" fmla="*/ 56727 h 136736"/>
                  <a:gd name="connsiteX19" fmla="*/ 4153 w 112527"/>
                  <a:gd name="connsiteY19" fmla="*/ 52917 h 136736"/>
                  <a:gd name="connsiteX20" fmla="*/ 7963 w 112527"/>
                  <a:gd name="connsiteY20" fmla="*/ 30056 h 136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2527" h="136736">
                    <a:moveTo>
                      <a:pt x="7963" y="30056"/>
                    </a:moveTo>
                    <a:cubicBezTo>
                      <a:pt x="7963" y="30056"/>
                      <a:pt x="11773" y="30056"/>
                      <a:pt x="11773" y="30056"/>
                    </a:cubicBezTo>
                    <a:cubicBezTo>
                      <a:pt x="15584" y="26247"/>
                      <a:pt x="19394" y="26247"/>
                      <a:pt x="23203" y="26247"/>
                    </a:cubicBezTo>
                    <a:cubicBezTo>
                      <a:pt x="27013" y="26247"/>
                      <a:pt x="34634" y="30056"/>
                      <a:pt x="38444" y="30056"/>
                    </a:cubicBezTo>
                    <a:cubicBezTo>
                      <a:pt x="46063" y="30056"/>
                      <a:pt x="49873" y="30056"/>
                      <a:pt x="49873" y="22437"/>
                    </a:cubicBezTo>
                    <a:cubicBezTo>
                      <a:pt x="49873" y="14817"/>
                      <a:pt x="61303" y="11006"/>
                      <a:pt x="65113" y="3387"/>
                    </a:cubicBezTo>
                    <a:cubicBezTo>
                      <a:pt x="72734" y="-4233"/>
                      <a:pt x="76544" y="3387"/>
                      <a:pt x="84163" y="3387"/>
                    </a:cubicBezTo>
                    <a:cubicBezTo>
                      <a:pt x="91784" y="3387"/>
                      <a:pt x="99403" y="-423"/>
                      <a:pt x="95594" y="14817"/>
                    </a:cubicBezTo>
                    <a:cubicBezTo>
                      <a:pt x="91784" y="22437"/>
                      <a:pt x="99403" y="30056"/>
                      <a:pt x="95594" y="33867"/>
                    </a:cubicBezTo>
                    <a:cubicBezTo>
                      <a:pt x="95594" y="37677"/>
                      <a:pt x="91784" y="37677"/>
                      <a:pt x="91784" y="41487"/>
                    </a:cubicBezTo>
                    <a:cubicBezTo>
                      <a:pt x="87973" y="49107"/>
                      <a:pt x="87973" y="56727"/>
                      <a:pt x="99403" y="56727"/>
                    </a:cubicBezTo>
                    <a:cubicBezTo>
                      <a:pt x="103213" y="56727"/>
                      <a:pt x="110834" y="60537"/>
                      <a:pt x="110834" y="64347"/>
                    </a:cubicBezTo>
                    <a:cubicBezTo>
                      <a:pt x="110834" y="68157"/>
                      <a:pt x="114644" y="75777"/>
                      <a:pt x="110834" y="79587"/>
                    </a:cubicBezTo>
                    <a:cubicBezTo>
                      <a:pt x="103213" y="83397"/>
                      <a:pt x="107023" y="71967"/>
                      <a:pt x="103213" y="71967"/>
                    </a:cubicBezTo>
                    <a:cubicBezTo>
                      <a:pt x="80353" y="83397"/>
                      <a:pt x="72734" y="98637"/>
                      <a:pt x="80353" y="136737"/>
                    </a:cubicBezTo>
                    <a:cubicBezTo>
                      <a:pt x="72734" y="132927"/>
                      <a:pt x="65113" y="121497"/>
                      <a:pt x="57494" y="136737"/>
                    </a:cubicBezTo>
                    <a:cubicBezTo>
                      <a:pt x="57494" y="121497"/>
                      <a:pt x="53684" y="113877"/>
                      <a:pt x="42253" y="106257"/>
                    </a:cubicBezTo>
                    <a:cubicBezTo>
                      <a:pt x="30823" y="102447"/>
                      <a:pt x="30823" y="91017"/>
                      <a:pt x="27013" y="83397"/>
                    </a:cubicBezTo>
                    <a:cubicBezTo>
                      <a:pt x="27013" y="68157"/>
                      <a:pt x="15584" y="64347"/>
                      <a:pt x="7963" y="56727"/>
                    </a:cubicBezTo>
                    <a:cubicBezTo>
                      <a:pt x="7963" y="56727"/>
                      <a:pt x="4153" y="52917"/>
                      <a:pt x="4153" y="52917"/>
                    </a:cubicBezTo>
                    <a:cubicBezTo>
                      <a:pt x="-3466" y="33867"/>
                      <a:pt x="344" y="30056"/>
                      <a:pt x="7963" y="30056"/>
                    </a:cubicBezTo>
                    <a:close/>
                  </a:path>
                </a:pathLst>
              </a:custGeom>
              <a:solidFill>
                <a:srgbClr val="9AD6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24" name="Freeform: Shape 2323">
                <a:extLst>
                  <a:ext uri="{FF2B5EF4-FFF2-40B4-BE49-F238E27FC236}">
                    <a16:creationId xmlns:a16="http://schemas.microsoft.com/office/drawing/2014/main" id="{487B1797-F8B4-21BD-C50B-B9E12A31DB2C}"/>
                  </a:ext>
                </a:extLst>
              </p:cNvPr>
              <p:cNvSpPr/>
              <p:nvPr/>
            </p:nvSpPr>
            <p:spPr>
              <a:xfrm>
                <a:off x="9825401" y="2424467"/>
                <a:ext cx="119456" cy="84206"/>
              </a:xfrm>
              <a:custGeom>
                <a:avLst/>
                <a:gdLst>
                  <a:gd name="connsiteX0" fmla="*/ 99650 w 119456"/>
                  <a:gd name="connsiteY0" fmla="*/ 32983 h 84206"/>
                  <a:gd name="connsiteX1" fmla="*/ 118700 w 119456"/>
                  <a:gd name="connsiteY1" fmla="*/ 36793 h 84206"/>
                  <a:gd name="connsiteX2" fmla="*/ 103460 w 119456"/>
                  <a:gd name="connsiteY2" fmla="*/ 55843 h 84206"/>
                  <a:gd name="connsiteX3" fmla="*/ 103460 w 119456"/>
                  <a:gd name="connsiteY3" fmla="*/ 59653 h 84206"/>
                  <a:gd name="connsiteX4" fmla="*/ 111079 w 119456"/>
                  <a:gd name="connsiteY4" fmla="*/ 74893 h 84206"/>
                  <a:gd name="connsiteX5" fmla="*/ 95839 w 119456"/>
                  <a:gd name="connsiteY5" fmla="*/ 78703 h 84206"/>
                  <a:gd name="connsiteX6" fmla="*/ 72979 w 119456"/>
                  <a:gd name="connsiteY6" fmla="*/ 82513 h 84206"/>
                  <a:gd name="connsiteX7" fmla="*/ 65360 w 119456"/>
                  <a:gd name="connsiteY7" fmla="*/ 82513 h 84206"/>
                  <a:gd name="connsiteX8" fmla="*/ 53929 w 119456"/>
                  <a:gd name="connsiteY8" fmla="*/ 82513 h 84206"/>
                  <a:gd name="connsiteX9" fmla="*/ 46310 w 119456"/>
                  <a:gd name="connsiteY9" fmla="*/ 82513 h 84206"/>
                  <a:gd name="connsiteX10" fmla="*/ 46310 w 119456"/>
                  <a:gd name="connsiteY10" fmla="*/ 78703 h 84206"/>
                  <a:gd name="connsiteX11" fmla="*/ 46310 w 119456"/>
                  <a:gd name="connsiteY11" fmla="*/ 63463 h 84206"/>
                  <a:gd name="connsiteX12" fmla="*/ 38689 w 119456"/>
                  <a:gd name="connsiteY12" fmla="*/ 55843 h 84206"/>
                  <a:gd name="connsiteX13" fmla="*/ 27260 w 119456"/>
                  <a:gd name="connsiteY13" fmla="*/ 67273 h 84206"/>
                  <a:gd name="connsiteX14" fmla="*/ 4400 w 119456"/>
                  <a:gd name="connsiteY14" fmla="*/ 48223 h 84206"/>
                  <a:gd name="connsiteX15" fmla="*/ 4400 w 119456"/>
                  <a:gd name="connsiteY15" fmla="*/ 21553 h 84206"/>
                  <a:gd name="connsiteX16" fmla="*/ 4400 w 119456"/>
                  <a:gd name="connsiteY16" fmla="*/ 2503 h 84206"/>
                  <a:gd name="connsiteX17" fmla="*/ 27260 w 119456"/>
                  <a:gd name="connsiteY17" fmla="*/ 6313 h 84206"/>
                  <a:gd name="connsiteX18" fmla="*/ 42500 w 119456"/>
                  <a:gd name="connsiteY18" fmla="*/ 10123 h 84206"/>
                  <a:gd name="connsiteX19" fmla="*/ 72979 w 119456"/>
                  <a:gd name="connsiteY19" fmla="*/ 2503 h 84206"/>
                  <a:gd name="connsiteX20" fmla="*/ 103460 w 119456"/>
                  <a:gd name="connsiteY20" fmla="*/ 25363 h 84206"/>
                  <a:gd name="connsiteX21" fmla="*/ 99650 w 119456"/>
                  <a:gd name="connsiteY21" fmla="*/ 32983 h 84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9456" h="84206">
                    <a:moveTo>
                      <a:pt x="99650" y="32983"/>
                    </a:moveTo>
                    <a:cubicBezTo>
                      <a:pt x="107270" y="32983"/>
                      <a:pt x="114889" y="25363"/>
                      <a:pt x="118700" y="36793"/>
                    </a:cubicBezTo>
                    <a:cubicBezTo>
                      <a:pt x="122510" y="48223"/>
                      <a:pt x="111079" y="52033"/>
                      <a:pt x="103460" y="55843"/>
                    </a:cubicBezTo>
                    <a:cubicBezTo>
                      <a:pt x="103460" y="55843"/>
                      <a:pt x="103460" y="59653"/>
                      <a:pt x="103460" y="59653"/>
                    </a:cubicBezTo>
                    <a:cubicBezTo>
                      <a:pt x="107270" y="63463"/>
                      <a:pt x="114889" y="67273"/>
                      <a:pt x="111079" y="74893"/>
                    </a:cubicBezTo>
                    <a:cubicBezTo>
                      <a:pt x="107270" y="78703"/>
                      <a:pt x="99650" y="78703"/>
                      <a:pt x="95839" y="78703"/>
                    </a:cubicBezTo>
                    <a:cubicBezTo>
                      <a:pt x="88220" y="78703"/>
                      <a:pt x="76789" y="74893"/>
                      <a:pt x="72979" y="82513"/>
                    </a:cubicBezTo>
                    <a:cubicBezTo>
                      <a:pt x="69170" y="86323"/>
                      <a:pt x="65360" y="82513"/>
                      <a:pt x="65360" y="82513"/>
                    </a:cubicBezTo>
                    <a:cubicBezTo>
                      <a:pt x="61550" y="78703"/>
                      <a:pt x="57739" y="78703"/>
                      <a:pt x="53929" y="82513"/>
                    </a:cubicBezTo>
                    <a:cubicBezTo>
                      <a:pt x="50120" y="86323"/>
                      <a:pt x="46310" y="82513"/>
                      <a:pt x="46310" y="82513"/>
                    </a:cubicBezTo>
                    <a:cubicBezTo>
                      <a:pt x="46310" y="82513"/>
                      <a:pt x="46310" y="78703"/>
                      <a:pt x="46310" y="78703"/>
                    </a:cubicBezTo>
                    <a:cubicBezTo>
                      <a:pt x="57739" y="71083"/>
                      <a:pt x="50120" y="67273"/>
                      <a:pt x="46310" y="63463"/>
                    </a:cubicBezTo>
                    <a:cubicBezTo>
                      <a:pt x="42500" y="59653"/>
                      <a:pt x="42500" y="59653"/>
                      <a:pt x="38689" y="55843"/>
                    </a:cubicBezTo>
                    <a:cubicBezTo>
                      <a:pt x="31070" y="55843"/>
                      <a:pt x="34879" y="67273"/>
                      <a:pt x="27260" y="67273"/>
                    </a:cubicBezTo>
                    <a:cubicBezTo>
                      <a:pt x="23450" y="59653"/>
                      <a:pt x="15829" y="55843"/>
                      <a:pt x="4400" y="48223"/>
                    </a:cubicBezTo>
                    <a:cubicBezTo>
                      <a:pt x="12020" y="40603"/>
                      <a:pt x="12020" y="32983"/>
                      <a:pt x="4400" y="21553"/>
                    </a:cubicBezTo>
                    <a:cubicBezTo>
                      <a:pt x="589" y="17743"/>
                      <a:pt x="-3221" y="10123"/>
                      <a:pt x="4400" y="2503"/>
                    </a:cubicBezTo>
                    <a:cubicBezTo>
                      <a:pt x="12020" y="-1307"/>
                      <a:pt x="23450" y="-1307"/>
                      <a:pt x="27260" y="6313"/>
                    </a:cubicBezTo>
                    <a:cubicBezTo>
                      <a:pt x="31070" y="13933"/>
                      <a:pt x="34879" y="13933"/>
                      <a:pt x="42500" y="10123"/>
                    </a:cubicBezTo>
                    <a:cubicBezTo>
                      <a:pt x="50120" y="2503"/>
                      <a:pt x="61550" y="2503"/>
                      <a:pt x="72979" y="2503"/>
                    </a:cubicBezTo>
                    <a:cubicBezTo>
                      <a:pt x="92029" y="2503"/>
                      <a:pt x="95839" y="6313"/>
                      <a:pt x="103460" y="25363"/>
                    </a:cubicBezTo>
                    <a:cubicBezTo>
                      <a:pt x="99650" y="29173"/>
                      <a:pt x="99650" y="29173"/>
                      <a:pt x="99650" y="32983"/>
                    </a:cubicBezTo>
                    <a:close/>
                  </a:path>
                </a:pathLst>
              </a:custGeom>
              <a:solidFill>
                <a:srgbClr val="A0D8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25" name="Freeform: Shape 2324">
                <a:extLst>
                  <a:ext uri="{FF2B5EF4-FFF2-40B4-BE49-F238E27FC236}">
                    <a16:creationId xmlns:a16="http://schemas.microsoft.com/office/drawing/2014/main" id="{152D730A-6478-014D-F3BD-DC3DF83B3B93}"/>
                  </a:ext>
                </a:extLst>
              </p:cNvPr>
              <p:cNvSpPr/>
              <p:nvPr/>
            </p:nvSpPr>
            <p:spPr>
              <a:xfrm>
                <a:off x="8912543" y="3280409"/>
                <a:ext cx="128587" cy="119148"/>
              </a:xfrm>
              <a:custGeom>
                <a:avLst/>
                <a:gdLst>
                  <a:gd name="connsiteX0" fmla="*/ 33338 w 128587"/>
                  <a:gd name="connsiteY0" fmla="*/ 60960 h 119148"/>
                  <a:gd name="connsiteX1" fmla="*/ 52388 w 128587"/>
                  <a:gd name="connsiteY1" fmla="*/ 72390 h 119148"/>
                  <a:gd name="connsiteX2" fmla="*/ 60008 w 128587"/>
                  <a:gd name="connsiteY2" fmla="*/ 76200 h 119148"/>
                  <a:gd name="connsiteX3" fmla="*/ 60008 w 128587"/>
                  <a:gd name="connsiteY3" fmla="*/ 68580 h 119148"/>
                  <a:gd name="connsiteX4" fmla="*/ 63818 w 128587"/>
                  <a:gd name="connsiteY4" fmla="*/ 53340 h 119148"/>
                  <a:gd name="connsiteX5" fmla="*/ 75247 w 128587"/>
                  <a:gd name="connsiteY5" fmla="*/ 38100 h 119148"/>
                  <a:gd name="connsiteX6" fmla="*/ 60008 w 128587"/>
                  <a:gd name="connsiteY6" fmla="*/ 30480 h 119148"/>
                  <a:gd name="connsiteX7" fmla="*/ 60008 w 128587"/>
                  <a:gd name="connsiteY7" fmla="*/ 26670 h 119148"/>
                  <a:gd name="connsiteX8" fmla="*/ 63818 w 128587"/>
                  <a:gd name="connsiteY8" fmla="*/ 0 h 119148"/>
                  <a:gd name="connsiteX9" fmla="*/ 79058 w 128587"/>
                  <a:gd name="connsiteY9" fmla="*/ 15240 h 119148"/>
                  <a:gd name="connsiteX10" fmla="*/ 90488 w 128587"/>
                  <a:gd name="connsiteY10" fmla="*/ 30480 h 119148"/>
                  <a:gd name="connsiteX11" fmla="*/ 109538 w 128587"/>
                  <a:gd name="connsiteY11" fmla="*/ 41910 h 119148"/>
                  <a:gd name="connsiteX12" fmla="*/ 113347 w 128587"/>
                  <a:gd name="connsiteY12" fmla="*/ 60960 h 119148"/>
                  <a:gd name="connsiteX13" fmla="*/ 109538 w 128587"/>
                  <a:gd name="connsiteY13" fmla="*/ 68580 h 119148"/>
                  <a:gd name="connsiteX14" fmla="*/ 105728 w 128587"/>
                  <a:gd name="connsiteY14" fmla="*/ 72390 h 119148"/>
                  <a:gd name="connsiteX15" fmla="*/ 128588 w 128587"/>
                  <a:gd name="connsiteY15" fmla="*/ 72390 h 119148"/>
                  <a:gd name="connsiteX16" fmla="*/ 128588 w 128587"/>
                  <a:gd name="connsiteY16" fmla="*/ 72390 h 119148"/>
                  <a:gd name="connsiteX17" fmla="*/ 128588 w 128587"/>
                  <a:gd name="connsiteY17" fmla="*/ 80010 h 119148"/>
                  <a:gd name="connsiteX18" fmla="*/ 101918 w 128587"/>
                  <a:gd name="connsiteY18" fmla="*/ 87630 h 119148"/>
                  <a:gd name="connsiteX19" fmla="*/ 82868 w 128587"/>
                  <a:gd name="connsiteY19" fmla="*/ 72390 h 119148"/>
                  <a:gd name="connsiteX20" fmla="*/ 82868 w 128587"/>
                  <a:gd name="connsiteY20" fmla="*/ 72390 h 119148"/>
                  <a:gd name="connsiteX21" fmla="*/ 82868 w 128587"/>
                  <a:gd name="connsiteY21" fmla="*/ 83820 h 119148"/>
                  <a:gd name="connsiteX22" fmla="*/ 75247 w 128587"/>
                  <a:gd name="connsiteY22" fmla="*/ 102870 h 119148"/>
                  <a:gd name="connsiteX23" fmla="*/ 63818 w 128587"/>
                  <a:gd name="connsiteY23" fmla="*/ 110490 h 119148"/>
                  <a:gd name="connsiteX24" fmla="*/ 56197 w 128587"/>
                  <a:gd name="connsiteY24" fmla="*/ 118110 h 119148"/>
                  <a:gd name="connsiteX25" fmla="*/ 37147 w 128587"/>
                  <a:gd name="connsiteY25" fmla="*/ 114300 h 119148"/>
                  <a:gd name="connsiteX26" fmla="*/ 14288 w 128587"/>
                  <a:gd name="connsiteY26" fmla="*/ 106680 h 119148"/>
                  <a:gd name="connsiteX27" fmla="*/ 2858 w 128587"/>
                  <a:gd name="connsiteY27" fmla="*/ 102870 h 119148"/>
                  <a:gd name="connsiteX28" fmla="*/ 2858 w 128587"/>
                  <a:gd name="connsiteY28" fmla="*/ 91440 h 119148"/>
                  <a:gd name="connsiteX29" fmla="*/ 6668 w 128587"/>
                  <a:gd name="connsiteY29" fmla="*/ 68580 h 119148"/>
                  <a:gd name="connsiteX30" fmla="*/ 14288 w 128587"/>
                  <a:gd name="connsiteY30" fmla="*/ 57150 h 119148"/>
                  <a:gd name="connsiteX31" fmla="*/ 29528 w 128587"/>
                  <a:gd name="connsiteY31" fmla="*/ 60960 h 119148"/>
                  <a:gd name="connsiteX32" fmla="*/ 44768 w 128587"/>
                  <a:gd name="connsiteY32" fmla="*/ 60960 h 119148"/>
                  <a:gd name="connsiteX33" fmla="*/ 33338 w 128587"/>
                  <a:gd name="connsiteY33" fmla="*/ 60960 h 119148"/>
                  <a:gd name="connsiteX34" fmla="*/ 33338 w 128587"/>
                  <a:gd name="connsiteY34" fmla="*/ 60960 h 119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8587" h="119148">
                    <a:moveTo>
                      <a:pt x="33338" y="60960"/>
                    </a:moveTo>
                    <a:cubicBezTo>
                      <a:pt x="44768" y="57150"/>
                      <a:pt x="48578" y="64770"/>
                      <a:pt x="52388" y="72390"/>
                    </a:cubicBezTo>
                    <a:cubicBezTo>
                      <a:pt x="52388" y="76200"/>
                      <a:pt x="56197" y="76200"/>
                      <a:pt x="60008" y="76200"/>
                    </a:cubicBezTo>
                    <a:cubicBezTo>
                      <a:pt x="63818" y="72390"/>
                      <a:pt x="63818" y="72390"/>
                      <a:pt x="60008" y="68580"/>
                    </a:cubicBezTo>
                    <a:cubicBezTo>
                      <a:pt x="56197" y="60960"/>
                      <a:pt x="56197" y="57150"/>
                      <a:pt x="63818" y="53340"/>
                    </a:cubicBezTo>
                    <a:cubicBezTo>
                      <a:pt x="67628" y="49530"/>
                      <a:pt x="75247" y="45720"/>
                      <a:pt x="75247" y="38100"/>
                    </a:cubicBezTo>
                    <a:cubicBezTo>
                      <a:pt x="71438" y="30480"/>
                      <a:pt x="63818" y="38100"/>
                      <a:pt x="60008" y="30480"/>
                    </a:cubicBezTo>
                    <a:cubicBezTo>
                      <a:pt x="60008" y="30480"/>
                      <a:pt x="60008" y="26670"/>
                      <a:pt x="60008" y="26670"/>
                    </a:cubicBezTo>
                    <a:cubicBezTo>
                      <a:pt x="79058" y="19050"/>
                      <a:pt x="79058" y="22860"/>
                      <a:pt x="63818" y="0"/>
                    </a:cubicBezTo>
                    <a:cubicBezTo>
                      <a:pt x="79058" y="0"/>
                      <a:pt x="79058" y="3810"/>
                      <a:pt x="79058" y="15240"/>
                    </a:cubicBezTo>
                    <a:cubicBezTo>
                      <a:pt x="79058" y="22860"/>
                      <a:pt x="79058" y="26670"/>
                      <a:pt x="90488" y="30480"/>
                    </a:cubicBezTo>
                    <a:cubicBezTo>
                      <a:pt x="98108" y="30480"/>
                      <a:pt x="101918" y="38100"/>
                      <a:pt x="109538" y="41910"/>
                    </a:cubicBezTo>
                    <a:cubicBezTo>
                      <a:pt x="113347" y="45720"/>
                      <a:pt x="109538" y="57150"/>
                      <a:pt x="113347" y="60960"/>
                    </a:cubicBezTo>
                    <a:cubicBezTo>
                      <a:pt x="117158" y="64770"/>
                      <a:pt x="109538" y="68580"/>
                      <a:pt x="109538" y="68580"/>
                    </a:cubicBezTo>
                    <a:cubicBezTo>
                      <a:pt x="109538" y="68580"/>
                      <a:pt x="105728" y="68580"/>
                      <a:pt x="105728" y="72390"/>
                    </a:cubicBezTo>
                    <a:cubicBezTo>
                      <a:pt x="113347" y="80010"/>
                      <a:pt x="120968" y="68580"/>
                      <a:pt x="128588" y="72390"/>
                    </a:cubicBezTo>
                    <a:lnTo>
                      <a:pt x="128588" y="72390"/>
                    </a:lnTo>
                    <a:cubicBezTo>
                      <a:pt x="128588" y="76200"/>
                      <a:pt x="128588" y="80010"/>
                      <a:pt x="128588" y="80010"/>
                    </a:cubicBezTo>
                    <a:cubicBezTo>
                      <a:pt x="120968" y="83820"/>
                      <a:pt x="109538" y="87630"/>
                      <a:pt x="101918" y="87630"/>
                    </a:cubicBezTo>
                    <a:cubicBezTo>
                      <a:pt x="94297" y="87630"/>
                      <a:pt x="86678" y="83820"/>
                      <a:pt x="82868" y="72390"/>
                    </a:cubicBezTo>
                    <a:cubicBezTo>
                      <a:pt x="82868" y="72390"/>
                      <a:pt x="82868" y="72390"/>
                      <a:pt x="82868" y="72390"/>
                    </a:cubicBezTo>
                    <a:cubicBezTo>
                      <a:pt x="79058" y="76200"/>
                      <a:pt x="79058" y="80010"/>
                      <a:pt x="82868" y="83820"/>
                    </a:cubicBezTo>
                    <a:cubicBezTo>
                      <a:pt x="86678" y="95250"/>
                      <a:pt x="86678" y="99060"/>
                      <a:pt x="75247" y="102870"/>
                    </a:cubicBezTo>
                    <a:cubicBezTo>
                      <a:pt x="71438" y="106680"/>
                      <a:pt x="67628" y="106680"/>
                      <a:pt x="63818" y="110490"/>
                    </a:cubicBezTo>
                    <a:cubicBezTo>
                      <a:pt x="63818" y="114300"/>
                      <a:pt x="63818" y="121920"/>
                      <a:pt x="56197" y="118110"/>
                    </a:cubicBezTo>
                    <a:cubicBezTo>
                      <a:pt x="48578" y="118110"/>
                      <a:pt x="44768" y="121920"/>
                      <a:pt x="37147" y="114300"/>
                    </a:cubicBezTo>
                    <a:cubicBezTo>
                      <a:pt x="33338" y="106680"/>
                      <a:pt x="25718" y="102870"/>
                      <a:pt x="14288" y="106680"/>
                    </a:cubicBezTo>
                    <a:cubicBezTo>
                      <a:pt x="10478" y="110490"/>
                      <a:pt x="6668" y="106680"/>
                      <a:pt x="2858" y="102870"/>
                    </a:cubicBezTo>
                    <a:cubicBezTo>
                      <a:pt x="-953" y="99060"/>
                      <a:pt x="-953" y="95250"/>
                      <a:pt x="2858" y="91440"/>
                    </a:cubicBezTo>
                    <a:cubicBezTo>
                      <a:pt x="14288" y="83820"/>
                      <a:pt x="10478" y="76200"/>
                      <a:pt x="6668" y="68580"/>
                    </a:cubicBezTo>
                    <a:cubicBezTo>
                      <a:pt x="2858" y="60960"/>
                      <a:pt x="6668" y="60960"/>
                      <a:pt x="14288" y="57150"/>
                    </a:cubicBezTo>
                    <a:cubicBezTo>
                      <a:pt x="18097" y="57150"/>
                      <a:pt x="25718" y="57150"/>
                      <a:pt x="29528" y="60960"/>
                    </a:cubicBezTo>
                    <a:cubicBezTo>
                      <a:pt x="33338" y="60960"/>
                      <a:pt x="40958" y="64770"/>
                      <a:pt x="44768" y="60960"/>
                    </a:cubicBezTo>
                    <a:cubicBezTo>
                      <a:pt x="37147" y="68580"/>
                      <a:pt x="33338" y="64770"/>
                      <a:pt x="33338" y="60960"/>
                    </a:cubicBezTo>
                    <a:lnTo>
                      <a:pt x="33338" y="60960"/>
                    </a:lnTo>
                    <a:close/>
                  </a:path>
                </a:pathLst>
              </a:custGeom>
              <a:solidFill>
                <a:srgbClr val="A6DB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26" name="Freeform: Shape 2325">
                <a:extLst>
                  <a:ext uri="{FF2B5EF4-FFF2-40B4-BE49-F238E27FC236}">
                    <a16:creationId xmlns:a16="http://schemas.microsoft.com/office/drawing/2014/main" id="{5C41FE82-0F8A-5B84-F527-B57BAFA38EB5}"/>
                  </a:ext>
                </a:extLst>
              </p:cNvPr>
              <p:cNvSpPr/>
              <p:nvPr/>
            </p:nvSpPr>
            <p:spPr>
              <a:xfrm>
                <a:off x="8792891" y="4235225"/>
                <a:ext cx="118699" cy="98322"/>
              </a:xfrm>
              <a:custGeom>
                <a:avLst/>
                <a:gdLst>
                  <a:gd name="connsiteX0" fmla="*/ 15829 w 118699"/>
                  <a:gd name="connsiteY0" fmla="*/ 96745 h 98322"/>
                  <a:gd name="connsiteX1" fmla="*/ 12020 w 118699"/>
                  <a:gd name="connsiteY1" fmla="*/ 92935 h 98322"/>
                  <a:gd name="connsiteX2" fmla="*/ 4399 w 118699"/>
                  <a:gd name="connsiteY2" fmla="*/ 73885 h 98322"/>
                  <a:gd name="connsiteX3" fmla="*/ 4399 w 118699"/>
                  <a:gd name="connsiteY3" fmla="*/ 51025 h 98322"/>
                  <a:gd name="connsiteX4" fmla="*/ 15829 w 118699"/>
                  <a:gd name="connsiteY4" fmla="*/ 47215 h 98322"/>
                  <a:gd name="connsiteX5" fmla="*/ 34879 w 118699"/>
                  <a:gd name="connsiteY5" fmla="*/ 24355 h 98322"/>
                  <a:gd name="connsiteX6" fmla="*/ 50120 w 118699"/>
                  <a:gd name="connsiteY6" fmla="*/ 16735 h 98322"/>
                  <a:gd name="connsiteX7" fmla="*/ 53929 w 118699"/>
                  <a:gd name="connsiteY7" fmla="*/ 12925 h 98322"/>
                  <a:gd name="connsiteX8" fmla="*/ 69170 w 118699"/>
                  <a:gd name="connsiteY8" fmla="*/ 1495 h 98322"/>
                  <a:gd name="connsiteX9" fmla="*/ 84409 w 118699"/>
                  <a:gd name="connsiteY9" fmla="*/ 9115 h 98322"/>
                  <a:gd name="connsiteX10" fmla="*/ 107270 w 118699"/>
                  <a:gd name="connsiteY10" fmla="*/ 39595 h 98322"/>
                  <a:gd name="connsiteX11" fmla="*/ 111079 w 118699"/>
                  <a:gd name="connsiteY11" fmla="*/ 47215 h 98322"/>
                  <a:gd name="connsiteX12" fmla="*/ 118699 w 118699"/>
                  <a:gd name="connsiteY12" fmla="*/ 73885 h 98322"/>
                  <a:gd name="connsiteX13" fmla="*/ 103459 w 118699"/>
                  <a:gd name="connsiteY13" fmla="*/ 73885 h 98322"/>
                  <a:gd name="connsiteX14" fmla="*/ 80599 w 118699"/>
                  <a:gd name="connsiteY14" fmla="*/ 81505 h 98322"/>
                  <a:gd name="connsiteX15" fmla="*/ 61549 w 118699"/>
                  <a:gd name="connsiteY15" fmla="*/ 96745 h 98322"/>
                  <a:gd name="connsiteX16" fmla="*/ 42499 w 118699"/>
                  <a:gd name="connsiteY16" fmla="*/ 92935 h 98322"/>
                  <a:gd name="connsiteX17" fmla="*/ 15829 w 118699"/>
                  <a:gd name="connsiteY17" fmla="*/ 96745 h 98322"/>
                  <a:gd name="connsiteX18" fmla="*/ 15829 w 118699"/>
                  <a:gd name="connsiteY18" fmla="*/ 96745 h 98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8699" h="98322">
                    <a:moveTo>
                      <a:pt x="15829" y="96745"/>
                    </a:moveTo>
                    <a:cubicBezTo>
                      <a:pt x="15829" y="96745"/>
                      <a:pt x="12020" y="92935"/>
                      <a:pt x="12020" y="92935"/>
                    </a:cubicBezTo>
                    <a:cubicBezTo>
                      <a:pt x="15829" y="81505"/>
                      <a:pt x="8209" y="77695"/>
                      <a:pt x="4399" y="73885"/>
                    </a:cubicBezTo>
                    <a:cubicBezTo>
                      <a:pt x="590" y="66265"/>
                      <a:pt x="-3221" y="54835"/>
                      <a:pt x="4399" y="51025"/>
                    </a:cubicBezTo>
                    <a:cubicBezTo>
                      <a:pt x="8209" y="47215"/>
                      <a:pt x="12020" y="54835"/>
                      <a:pt x="15829" y="47215"/>
                    </a:cubicBezTo>
                    <a:cubicBezTo>
                      <a:pt x="19640" y="39595"/>
                      <a:pt x="27259" y="31975"/>
                      <a:pt x="34879" y="24355"/>
                    </a:cubicBezTo>
                    <a:cubicBezTo>
                      <a:pt x="38690" y="20545"/>
                      <a:pt x="38690" y="12925"/>
                      <a:pt x="50120" y="16735"/>
                    </a:cubicBezTo>
                    <a:cubicBezTo>
                      <a:pt x="50120" y="16735"/>
                      <a:pt x="53929" y="16735"/>
                      <a:pt x="53929" y="12925"/>
                    </a:cubicBezTo>
                    <a:cubicBezTo>
                      <a:pt x="53929" y="1495"/>
                      <a:pt x="61549" y="5305"/>
                      <a:pt x="69170" y="1495"/>
                    </a:cubicBezTo>
                    <a:cubicBezTo>
                      <a:pt x="76790" y="-2315"/>
                      <a:pt x="80599" y="1495"/>
                      <a:pt x="84409" y="9115"/>
                    </a:cubicBezTo>
                    <a:cubicBezTo>
                      <a:pt x="92029" y="20545"/>
                      <a:pt x="95840" y="31975"/>
                      <a:pt x="107270" y="39595"/>
                    </a:cubicBezTo>
                    <a:cubicBezTo>
                      <a:pt x="111079" y="39595"/>
                      <a:pt x="111079" y="47215"/>
                      <a:pt x="111079" y="47215"/>
                    </a:cubicBezTo>
                    <a:cubicBezTo>
                      <a:pt x="107270" y="58645"/>
                      <a:pt x="111079" y="66265"/>
                      <a:pt x="118699" y="73885"/>
                    </a:cubicBezTo>
                    <a:cubicBezTo>
                      <a:pt x="111079" y="77695"/>
                      <a:pt x="107270" y="73885"/>
                      <a:pt x="103459" y="73885"/>
                    </a:cubicBezTo>
                    <a:cubicBezTo>
                      <a:pt x="92029" y="66265"/>
                      <a:pt x="88220" y="70075"/>
                      <a:pt x="80599" y="81505"/>
                    </a:cubicBezTo>
                    <a:cubicBezTo>
                      <a:pt x="76790" y="89125"/>
                      <a:pt x="69170" y="92935"/>
                      <a:pt x="61549" y="96745"/>
                    </a:cubicBezTo>
                    <a:cubicBezTo>
                      <a:pt x="53929" y="100555"/>
                      <a:pt x="46309" y="96745"/>
                      <a:pt x="42499" y="92935"/>
                    </a:cubicBezTo>
                    <a:cubicBezTo>
                      <a:pt x="27259" y="85315"/>
                      <a:pt x="23449" y="85315"/>
                      <a:pt x="15829" y="96745"/>
                    </a:cubicBezTo>
                    <a:cubicBezTo>
                      <a:pt x="15829" y="96745"/>
                      <a:pt x="15829" y="96745"/>
                      <a:pt x="15829" y="96745"/>
                    </a:cubicBezTo>
                    <a:close/>
                  </a:path>
                </a:pathLst>
              </a:custGeom>
              <a:solidFill>
                <a:srgbClr val="99D5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27" name="Freeform: Shape 2326">
                <a:extLst>
                  <a:ext uri="{FF2B5EF4-FFF2-40B4-BE49-F238E27FC236}">
                    <a16:creationId xmlns:a16="http://schemas.microsoft.com/office/drawing/2014/main" id="{BEE92A7B-54C8-5DC0-E365-C295AE61ECE5}"/>
                  </a:ext>
                </a:extLst>
              </p:cNvPr>
              <p:cNvSpPr/>
              <p:nvPr/>
            </p:nvSpPr>
            <p:spPr>
              <a:xfrm>
                <a:off x="9051547" y="3719512"/>
                <a:ext cx="119712" cy="95875"/>
              </a:xfrm>
              <a:custGeom>
                <a:avLst/>
                <a:gdLst>
                  <a:gd name="connsiteX0" fmla="*/ 96264 w 119712"/>
                  <a:gd name="connsiteY0" fmla="*/ 2857 h 95875"/>
                  <a:gd name="connsiteX1" fmla="*/ 115314 w 119712"/>
                  <a:gd name="connsiteY1" fmla="*/ 18098 h 95875"/>
                  <a:gd name="connsiteX2" fmla="*/ 115314 w 119712"/>
                  <a:gd name="connsiteY2" fmla="*/ 40957 h 95875"/>
                  <a:gd name="connsiteX3" fmla="*/ 111503 w 119712"/>
                  <a:gd name="connsiteY3" fmla="*/ 56198 h 95875"/>
                  <a:gd name="connsiteX4" fmla="*/ 100073 w 119712"/>
                  <a:gd name="connsiteY4" fmla="*/ 63818 h 95875"/>
                  <a:gd name="connsiteX5" fmla="*/ 73403 w 119712"/>
                  <a:gd name="connsiteY5" fmla="*/ 79057 h 95875"/>
                  <a:gd name="connsiteX6" fmla="*/ 65783 w 119712"/>
                  <a:gd name="connsiteY6" fmla="*/ 82868 h 95875"/>
                  <a:gd name="connsiteX7" fmla="*/ 54353 w 119712"/>
                  <a:gd name="connsiteY7" fmla="*/ 79057 h 95875"/>
                  <a:gd name="connsiteX8" fmla="*/ 58164 w 119712"/>
                  <a:gd name="connsiteY8" fmla="*/ 94298 h 95875"/>
                  <a:gd name="connsiteX9" fmla="*/ 50543 w 119712"/>
                  <a:gd name="connsiteY9" fmla="*/ 90488 h 95875"/>
                  <a:gd name="connsiteX10" fmla="*/ 35303 w 119712"/>
                  <a:gd name="connsiteY10" fmla="*/ 82868 h 95875"/>
                  <a:gd name="connsiteX11" fmla="*/ 1014 w 119712"/>
                  <a:gd name="connsiteY11" fmla="*/ 52388 h 95875"/>
                  <a:gd name="connsiteX12" fmla="*/ 12443 w 119712"/>
                  <a:gd name="connsiteY12" fmla="*/ 40957 h 95875"/>
                  <a:gd name="connsiteX13" fmla="*/ 20064 w 119712"/>
                  <a:gd name="connsiteY13" fmla="*/ 33338 h 95875"/>
                  <a:gd name="connsiteX14" fmla="*/ 46733 w 119712"/>
                  <a:gd name="connsiteY14" fmla="*/ 10478 h 95875"/>
                  <a:gd name="connsiteX15" fmla="*/ 81023 w 119712"/>
                  <a:gd name="connsiteY15" fmla="*/ 14288 h 95875"/>
                  <a:gd name="connsiteX16" fmla="*/ 96264 w 119712"/>
                  <a:gd name="connsiteY16" fmla="*/ 2857 h 95875"/>
                  <a:gd name="connsiteX17" fmla="*/ 96264 w 119712"/>
                  <a:gd name="connsiteY17" fmla="*/ 2857 h 95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9712" h="95875">
                    <a:moveTo>
                      <a:pt x="96264" y="2857"/>
                    </a:moveTo>
                    <a:cubicBezTo>
                      <a:pt x="103883" y="6668"/>
                      <a:pt x="107693" y="14288"/>
                      <a:pt x="115314" y="18098"/>
                    </a:cubicBezTo>
                    <a:cubicBezTo>
                      <a:pt x="122933" y="21907"/>
                      <a:pt x="119123" y="33338"/>
                      <a:pt x="115314" y="40957"/>
                    </a:cubicBezTo>
                    <a:cubicBezTo>
                      <a:pt x="115314" y="44768"/>
                      <a:pt x="111503" y="48578"/>
                      <a:pt x="111503" y="56198"/>
                    </a:cubicBezTo>
                    <a:cubicBezTo>
                      <a:pt x="111503" y="60007"/>
                      <a:pt x="107693" y="60007"/>
                      <a:pt x="100073" y="63818"/>
                    </a:cubicBezTo>
                    <a:cubicBezTo>
                      <a:pt x="88643" y="63818"/>
                      <a:pt x="77214" y="63818"/>
                      <a:pt x="73403" y="79057"/>
                    </a:cubicBezTo>
                    <a:cubicBezTo>
                      <a:pt x="73403" y="82868"/>
                      <a:pt x="69593" y="82868"/>
                      <a:pt x="65783" y="82868"/>
                    </a:cubicBezTo>
                    <a:cubicBezTo>
                      <a:pt x="61973" y="82868"/>
                      <a:pt x="58164" y="75248"/>
                      <a:pt x="54353" y="79057"/>
                    </a:cubicBezTo>
                    <a:cubicBezTo>
                      <a:pt x="50543" y="86678"/>
                      <a:pt x="58164" y="86678"/>
                      <a:pt x="58164" y="94298"/>
                    </a:cubicBezTo>
                    <a:cubicBezTo>
                      <a:pt x="54353" y="98107"/>
                      <a:pt x="50543" y="94298"/>
                      <a:pt x="50543" y="90488"/>
                    </a:cubicBezTo>
                    <a:cubicBezTo>
                      <a:pt x="46733" y="82868"/>
                      <a:pt x="39114" y="82868"/>
                      <a:pt x="35303" y="82868"/>
                    </a:cubicBezTo>
                    <a:cubicBezTo>
                      <a:pt x="20064" y="82868"/>
                      <a:pt x="4823" y="67628"/>
                      <a:pt x="1014" y="52388"/>
                    </a:cubicBezTo>
                    <a:cubicBezTo>
                      <a:pt x="-2797" y="44768"/>
                      <a:pt x="4823" y="40957"/>
                      <a:pt x="12443" y="40957"/>
                    </a:cubicBezTo>
                    <a:cubicBezTo>
                      <a:pt x="20064" y="40957"/>
                      <a:pt x="20064" y="37148"/>
                      <a:pt x="20064" y="33338"/>
                    </a:cubicBezTo>
                    <a:cubicBezTo>
                      <a:pt x="20064" y="21907"/>
                      <a:pt x="35303" y="10478"/>
                      <a:pt x="46733" y="10478"/>
                    </a:cubicBezTo>
                    <a:cubicBezTo>
                      <a:pt x="58164" y="10478"/>
                      <a:pt x="69593" y="10478"/>
                      <a:pt x="81023" y="14288"/>
                    </a:cubicBezTo>
                    <a:cubicBezTo>
                      <a:pt x="88643" y="10478"/>
                      <a:pt x="92453" y="6668"/>
                      <a:pt x="96264" y="2857"/>
                    </a:cubicBezTo>
                    <a:cubicBezTo>
                      <a:pt x="92453" y="-952"/>
                      <a:pt x="96264" y="-952"/>
                      <a:pt x="96264" y="2857"/>
                    </a:cubicBezTo>
                    <a:close/>
                  </a:path>
                </a:pathLst>
              </a:custGeom>
              <a:solidFill>
                <a:srgbClr val="94D3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28" name="Freeform: Shape 2327">
                <a:extLst>
                  <a:ext uri="{FF2B5EF4-FFF2-40B4-BE49-F238E27FC236}">
                    <a16:creationId xmlns:a16="http://schemas.microsoft.com/office/drawing/2014/main" id="{E8F33BE0-6BFC-A304-29BE-C1C9AFEFD336}"/>
                  </a:ext>
                </a:extLst>
              </p:cNvPr>
              <p:cNvSpPr/>
              <p:nvPr/>
            </p:nvSpPr>
            <p:spPr>
              <a:xfrm>
                <a:off x="9227820" y="3008929"/>
                <a:ext cx="83819" cy="126701"/>
              </a:xfrm>
              <a:custGeom>
                <a:avLst/>
                <a:gdLst>
                  <a:gd name="connsiteX0" fmla="*/ 0 w 83819"/>
                  <a:gd name="connsiteY0" fmla="*/ 16211 h 126701"/>
                  <a:gd name="connsiteX1" fmla="*/ 22860 w 83819"/>
                  <a:gd name="connsiteY1" fmla="*/ 971 h 126701"/>
                  <a:gd name="connsiteX2" fmla="*/ 45720 w 83819"/>
                  <a:gd name="connsiteY2" fmla="*/ 20021 h 126701"/>
                  <a:gd name="connsiteX3" fmla="*/ 41910 w 83819"/>
                  <a:gd name="connsiteY3" fmla="*/ 31451 h 126701"/>
                  <a:gd name="connsiteX4" fmla="*/ 41910 w 83819"/>
                  <a:gd name="connsiteY4" fmla="*/ 39071 h 126701"/>
                  <a:gd name="connsiteX5" fmla="*/ 53340 w 83819"/>
                  <a:gd name="connsiteY5" fmla="*/ 35261 h 126701"/>
                  <a:gd name="connsiteX6" fmla="*/ 57150 w 83819"/>
                  <a:gd name="connsiteY6" fmla="*/ 27641 h 126701"/>
                  <a:gd name="connsiteX7" fmla="*/ 68580 w 83819"/>
                  <a:gd name="connsiteY7" fmla="*/ 16211 h 126701"/>
                  <a:gd name="connsiteX8" fmla="*/ 80010 w 83819"/>
                  <a:gd name="connsiteY8" fmla="*/ 20021 h 126701"/>
                  <a:gd name="connsiteX9" fmla="*/ 72390 w 83819"/>
                  <a:gd name="connsiteY9" fmla="*/ 27641 h 126701"/>
                  <a:gd name="connsiteX10" fmla="*/ 64770 w 83819"/>
                  <a:gd name="connsiteY10" fmla="*/ 31451 h 126701"/>
                  <a:gd name="connsiteX11" fmla="*/ 72390 w 83819"/>
                  <a:gd name="connsiteY11" fmla="*/ 54311 h 126701"/>
                  <a:gd name="connsiteX12" fmla="*/ 72390 w 83819"/>
                  <a:gd name="connsiteY12" fmla="*/ 69551 h 126701"/>
                  <a:gd name="connsiteX13" fmla="*/ 76200 w 83819"/>
                  <a:gd name="connsiteY13" fmla="*/ 80981 h 126701"/>
                  <a:gd name="connsiteX14" fmla="*/ 83820 w 83819"/>
                  <a:gd name="connsiteY14" fmla="*/ 88601 h 126701"/>
                  <a:gd name="connsiteX15" fmla="*/ 76200 w 83819"/>
                  <a:gd name="connsiteY15" fmla="*/ 119081 h 126701"/>
                  <a:gd name="connsiteX16" fmla="*/ 64770 w 83819"/>
                  <a:gd name="connsiteY16" fmla="*/ 126701 h 126701"/>
                  <a:gd name="connsiteX17" fmla="*/ 53340 w 83819"/>
                  <a:gd name="connsiteY17" fmla="*/ 119081 h 126701"/>
                  <a:gd name="connsiteX18" fmla="*/ 57150 w 83819"/>
                  <a:gd name="connsiteY18" fmla="*/ 103841 h 126701"/>
                  <a:gd name="connsiteX19" fmla="*/ 64770 w 83819"/>
                  <a:gd name="connsiteY19" fmla="*/ 92411 h 126701"/>
                  <a:gd name="connsiteX20" fmla="*/ 49530 w 83819"/>
                  <a:gd name="connsiteY20" fmla="*/ 88601 h 126701"/>
                  <a:gd name="connsiteX21" fmla="*/ 19050 w 83819"/>
                  <a:gd name="connsiteY21" fmla="*/ 92411 h 126701"/>
                  <a:gd name="connsiteX22" fmla="*/ 3810 w 83819"/>
                  <a:gd name="connsiteY22" fmla="*/ 84791 h 126701"/>
                  <a:gd name="connsiteX23" fmla="*/ 0 w 83819"/>
                  <a:gd name="connsiteY23" fmla="*/ 65741 h 126701"/>
                  <a:gd name="connsiteX24" fmla="*/ 0 w 83819"/>
                  <a:gd name="connsiteY24" fmla="*/ 16211 h 126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3819" h="126701">
                    <a:moveTo>
                      <a:pt x="0" y="16211"/>
                    </a:moveTo>
                    <a:cubicBezTo>
                      <a:pt x="7620" y="12401"/>
                      <a:pt x="15240" y="4781"/>
                      <a:pt x="22860" y="971"/>
                    </a:cubicBezTo>
                    <a:cubicBezTo>
                      <a:pt x="38100" y="-2839"/>
                      <a:pt x="49530" y="4781"/>
                      <a:pt x="45720" y="20021"/>
                    </a:cubicBezTo>
                    <a:cubicBezTo>
                      <a:pt x="45720" y="23831"/>
                      <a:pt x="41910" y="27641"/>
                      <a:pt x="41910" y="31451"/>
                    </a:cubicBezTo>
                    <a:cubicBezTo>
                      <a:pt x="41910" y="35261"/>
                      <a:pt x="38100" y="39071"/>
                      <a:pt x="41910" y="39071"/>
                    </a:cubicBezTo>
                    <a:cubicBezTo>
                      <a:pt x="45720" y="39071"/>
                      <a:pt x="49530" y="39071"/>
                      <a:pt x="53340" y="35261"/>
                    </a:cubicBezTo>
                    <a:cubicBezTo>
                      <a:pt x="53340" y="31451"/>
                      <a:pt x="53340" y="27641"/>
                      <a:pt x="57150" y="27641"/>
                    </a:cubicBezTo>
                    <a:cubicBezTo>
                      <a:pt x="60960" y="23831"/>
                      <a:pt x="60960" y="16211"/>
                      <a:pt x="68580" y="16211"/>
                    </a:cubicBezTo>
                    <a:cubicBezTo>
                      <a:pt x="72390" y="16211"/>
                      <a:pt x="76200" y="16211"/>
                      <a:pt x="80010" y="20021"/>
                    </a:cubicBezTo>
                    <a:cubicBezTo>
                      <a:pt x="80010" y="23831"/>
                      <a:pt x="80010" y="27641"/>
                      <a:pt x="72390" y="27641"/>
                    </a:cubicBezTo>
                    <a:cubicBezTo>
                      <a:pt x="68580" y="27641"/>
                      <a:pt x="68580" y="27641"/>
                      <a:pt x="64770" y="31451"/>
                    </a:cubicBezTo>
                    <a:cubicBezTo>
                      <a:pt x="68580" y="35261"/>
                      <a:pt x="72390" y="42881"/>
                      <a:pt x="72390" y="54311"/>
                    </a:cubicBezTo>
                    <a:cubicBezTo>
                      <a:pt x="72390" y="58121"/>
                      <a:pt x="76200" y="61931"/>
                      <a:pt x="72390" y="69551"/>
                    </a:cubicBezTo>
                    <a:cubicBezTo>
                      <a:pt x="64770" y="77171"/>
                      <a:pt x="68580" y="80981"/>
                      <a:pt x="76200" y="80981"/>
                    </a:cubicBezTo>
                    <a:cubicBezTo>
                      <a:pt x="80010" y="80981"/>
                      <a:pt x="83820" y="84791"/>
                      <a:pt x="83820" y="88601"/>
                    </a:cubicBezTo>
                    <a:cubicBezTo>
                      <a:pt x="83820" y="100031"/>
                      <a:pt x="80010" y="107651"/>
                      <a:pt x="76200" y="119081"/>
                    </a:cubicBezTo>
                    <a:cubicBezTo>
                      <a:pt x="76200" y="122891"/>
                      <a:pt x="72390" y="126701"/>
                      <a:pt x="64770" y="126701"/>
                    </a:cubicBezTo>
                    <a:cubicBezTo>
                      <a:pt x="60960" y="126701"/>
                      <a:pt x="53340" y="126701"/>
                      <a:pt x="53340" y="119081"/>
                    </a:cubicBezTo>
                    <a:cubicBezTo>
                      <a:pt x="49530" y="115271"/>
                      <a:pt x="53340" y="111461"/>
                      <a:pt x="57150" y="103841"/>
                    </a:cubicBezTo>
                    <a:cubicBezTo>
                      <a:pt x="60960" y="100031"/>
                      <a:pt x="68580" y="100031"/>
                      <a:pt x="64770" y="92411"/>
                    </a:cubicBezTo>
                    <a:cubicBezTo>
                      <a:pt x="60960" y="84791"/>
                      <a:pt x="53340" y="88601"/>
                      <a:pt x="49530" y="88601"/>
                    </a:cubicBezTo>
                    <a:cubicBezTo>
                      <a:pt x="41910" y="96221"/>
                      <a:pt x="30480" y="92411"/>
                      <a:pt x="19050" y="92411"/>
                    </a:cubicBezTo>
                    <a:cubicBezTo>
                      <a:pt x="15240" y="92411"/>
                      <a:pt x="7620" y="88601"/>
                      <a:pt x="3810" y="84791"/>
                    </a:cubicBezTo>
                    <a:cubicBezTo>
                      <a:pt x="0" y="80981"/>
                      <a:pt x="0" y="73361"/>
                      <a:pt x="0" y="65741"/>
                    </a:cubicBezTo>
                    <a:cubicBezTo>
                      <a:pt x="15240" y="54311"/>
                      <a:pt x="3810" y="35261"/>
                      <a:pt x="0" y="16211"/>
                    </a:cubicBezTo>
                    <a:close/>
                  </a:path>
                </a:pathLst>
              </a:custGeom>
              <a:solidFill>
                <a:srgbClr val="9FD8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29" name="Freeform: Shape 2328">
                <a:extLst>
                  <a:ext uri="{FF2B5EF4-FFF2-40B4-BE49-F238E27FC236}">
                    <a16:creationId xmlns:a16="http://schemas.microsoft.com/office/drawing/2014/main" id="{1AEBD6DA-92AE-7E32-5CC4-8ABF08E7AD0C}"/>
                  </a:ext>
                </a:extLst>
              </p:cNvPr>
              <p:cNvSpPr/>
              <p:nvPr/>
            </p:nvSpPr>
            <p:spPr>
              <a:xfrm>
                <a:off x="9723120" y="2840759"/>
                <a:ext cx="100637" cy="128183"/>
              </a:xfrm>
              <a:custGeom>
                <a:avLst/>
                <a:gdLst>
                  <a:gd name="connsiteX0" fmla="*/ 60960 w 100637"/>
                  <a:gd name="connsiteY0" fmla="*/ 9121 h 128183"/>
                  <a:gd name="connsiteX1" fmla="*/ 57151 w 100637"/>
                  <a:gd name="connsiteY1" fmla="*/ 24361 h 128183"/>
                  <a:gd name="connsiteX2" fmla="*/ 57151 w 100637"/>
                  <a:gd name="connsiteY2" fmla="*/ 39601 h 128183"/>
                  <a:gd name="connsiteX3" fmla="*/ 60960 w 100637"/>
                  <a:gd name="connsiteY3" fmla="*/ 47221 h 128183"/>
                  <a:gd name="connsiteX4" fmla="*/ 80010 w 100637"/>
                  <a:gd name="connsiteY4" fmla="*/ 66271 h 128183"/>
                  <a:gd name="connsiteX5" fmla="*/ 95251 w 100637"/>
                  <a:gd name="connsiteY5" fmla="*/ 77701 h 128183"/>
                  <a:gd name="connsiteX6" fmla="*/ 99060 w 100637"/>
                  <a:gd name="connsiteY6" fmla="*/ 92941 h 128183"/>
                  <a:gd name="connsiteX7" fmla="*/ 99060 w 100637"/>
                  <a:gd name="connsiteY7" fmla="*/ 104371 h 128183"/>
                  <a:gd name="connsiteX8" fmla="*/ 95251 w 100637"/>
                  <a:gd name="connsiteY8" fmla="*/ 119611 h 128183"/>
                  <a:gd name="connsiteX9" fmla="*/ 80010 w 100637"/>
                  <a:gd name="connsiteY9" fmla="*/ 123421 h 128183"/>
                  <a:gd name="connsiteX10" fmla="*/ 68580 w 100637"/>
                  <a:gd name="connsiteY10" fmla="*/ 119611 h 128183"/>
                  <a:gd name="connsiteX11" fmla="*/ 57151 w 100637"/>
                  <a:gd name="connsiteY11" fmla="*/ 123421 h 128183"/>
                  <a:gd name="connsiteX12" fmla="*/ 38101 w 100637"/>
                  <a:gd name="connsiteY12" fmla="*/ 127231 h 128183"/>
                  <a:gd name="connsiteX13" fmla="*/ 30480 w 100637"/>
                  <a:gd name="connsiteY13" fmla="*/ 111991 h 128183"/>
                  <a:gd name="connsiteX14" fmla="*/ 19050 w 100637"/>
                  <a:gd name="connsiteY14" fmla="*/ 70081 h 128183"/>
                  <a:gd name="connsiteX15" fmla="*/ 11430 w 100637"/>
                  <a:gd name="connsiteY15" fmla="*/ 70081 h 128183"/>
                  <a:gd name="connsiteX16" fmla="*/ 0 w 100637"/>
                  <a:gd name="connsiteY16" fmla="*/ 62461 h 128183"/>
                  <a:gd name="connsiteX17" fmla="*/ 7620 w 100637"/>
                  <a:gd name="connsiteY17" fmla="*/ 51031 h 128183"/>
                  <a:gd name="connsiteX18" fmla="*/ 11430 w 100637"/>
                  <a:gd name="connsiteY18" fmla="*/ 51031 h 128183"/>
                  <a:gd name="connsiteX19" fmla="*/ 15240 w 100637"/>
                  <a:gd name="connsiteY19" fmla="*/ 39601 h 128183"/>
                  <a:gd name="connsiteX20" fmla="*/ 22860 w 100637"/>
                  <a:gd name="connsiteY20" fmla="*/ 24361 h 128183"/>
                  <a:gd name="connsiteX21" fmla="*/ 30480 w 100637"/>
                  <a:gd name="connsiteY21" fmla="*/ 20551 h 128183"/>
                  <a:gd name="connsiteX22" fmla="*/ 45720 w 100637"/>
                  <a:gd name="connsiteY22" fmla="*/ 5311 h 128183"/>
                  <a:gd name="connsiteX23" fmla="*/ 60960 w 100637"/>
                  <a:gd name="connsiteY23" fmla="*/ 9121 h 128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0637" h="128183">
                    <a:moveTo>
                      <a:pt x="60960" y="9121"/>
                    </a:moveTo>
                    <a:cubicBezTo>
                      <a:pt x="64770" y="16741"/>
                      <a:pt x="60960" y="20551"/>
                      <a:pt x="57151" y="24361"/>
                    </a:cubicBezTo>
                    <a:cubicBezTo>
                      <a:pt x="53340" y="28171"/>
                      <a:pt x="49530" y="35791"/>
                      <a:pt x="57151" y="39601"/>
                    </a:cubicBezTo>
                    <a:cubicBezTo>
                      <a:pt x="60960" y="43411"/>
                      <a:pt x="60960" y="43411"/>
                      <a:pt x="60960" y="47221"/>
                    </a:cubicBezTo>
                    <a:cubicBezTo>
                      <a:pt x="60960" y="58651"/>
                      <a:pt x="64770" y="66271"/>
                      <a:pt x="80010" y="66271"/>
                    </a:cubicBezTo>
                    <a:cubicBezTo>
                      <a:pt x="87630" y="66271"/>
                      <a:pt x="87630" y="73891"/>
                      <a:pt x="95251" y="77701"/>
                    </a:cubicBezTo>
                    <a:cubicBezTo>
                      <a:pt x="99060" y="81511"/>
                      <a:pt x="102870" y="85321"/>
                      <a:pt x="99060" y="92941"/>
                    </a:cubicBezTo>
                    <a:cubicBezTo>
                      <a:pt x="95251" y="96751"/>
                      <a:pt x="95251" y="100561"/>
                      <a:pt x="99060" y="104371"/>
                    </a:cubicBezTo>
                    <a:cubicBezTo>
                      <a:pt x="102870" y="111991"/>
                      <a:pt x="99060" y="115801"/>
                      <a:pt x="95251" y="119611"/>
                    </a:cubicBezTo>
                    <a:cubicBezTo>
                      <a:pt x="91440" y="123421"/>
                      <a:pt x="87630" y="127231"/>
                      <a:pt x="80010" y="123421"/>
                    </a:cubicBezTo>
                    <a:cubicBezTo>
                      <a:pt x="76201" y="123421"/>
                      <a:pt x="72390" y="123421"/>
                      <a:pt x="68580" y="119611"/>
                    </a:cubicBezTo>
                    <a:cubicBezTo>
                      <a:pt x="64770" y="115801"/>
                      <a:pt x="60960" y="115801"/>
                      <a:pt x="57151" y="123421"/>
                    </a:cubicBezTo>
                    <a:cubicBezTo>
                      <a:pt x="53340" y="131041"/>
                      <a:pt x="45720" y="127231"/>
                      <a:pt x="38101" y="127231"/>
                    </a:cubicBezTo>
                    <a:cubicBezTo>
                      <a:pt x="34290" y="123421"/>
                      <a:pt x="22860" y="123421"/>
                      <a:pt x="30480" y="111991"/>
                    </a:cubicBezTo>
                    <a:cubicBezTo>
                      <a:pt x="41910" y="96751"/>
                      <a:pt x="22860" y="85321"/>
                      <a:pt x="19050" y="70081"/>
                    </a:cubicBezTo>
                    <a:cubicBezTo>
                      <a:pt x="19050" y="66271"/>
                      <a:pt x="11430" y="70081"/>
                      <a:pt x="11430" y="70081"/>
                    </a:cubicBezTo>
                    <a:cubicBezTo>
                      <a:pt x="7620" y="70081"/>
                      <a:pt x="0" y="70081"/>
                      <a:pt x="0" y="62461"/>
                    </a:cubicBezTo>
                    <a:cubicBezTo>
                      <a:pt x="0" y="58651"/>
                      <a:pt x="3810" y="54841"/>
                      <a:pt x="7620" y="51031"/>
                    </a:cubicBezTo>
                    <a:cubicBezTo>
                      <a:pt x="7620" y="51031"/>
                      <a:pt x="11430" y="51031"/>
                      <a:pt x="11430" y="51031"/>
                    </a:cubicBezTo>
                    <a:cubicBezTo>
                      <a:pt x="19050" y="47221"/>
                      <a:pt x="19050" y="47221"/>
                      <a:pt x="15240" y="39601"/>
                    </a:cubicBezTo>
                    <a:cubicBezTo>
                      <a:pt x="7620" y="28171"/>
                      <a:pt x="7620" y="28171"/>
                      <a:pt x="22860" y="24361"/>
                    </a:cubicBezTo>
                    <a:cubicBezTo>
                      <a:pt x="26670" y="24361"/>
                      <a:pt x="30480" y="24361"/>
                      <a:pt x="30480" y="20551"/>
                    </a:cubicBezTo>
                    <a:cubicBezTo>
                      <a:pt x="30480" y="9121"/>
                      <a:pt x="41910" y="9121"/>
                      <a:pt x="45720" y="5311"/>
                    </a:cubicBezTo>
                    <a:cubicBezTo>
                      <a:pt x="57151" y="-2309"/>
                      <a:pt x="60960" y="-2309"/>
                      <a:pt x="60960" y="9121"/>
                    </a:cubicBezTo>
                    <a:close/>
                  </a:path>
                </a:pathLst>
              </a:custGeom>
              <a:solidFill>
                <a:srgbClr val="A6DB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30" name="Freeform: Shape 2329">
                <a:extLst>
                  <a:ext uri="{FF2B5EF4-FFF2-40B4-BE49-F238E27FC236}">
                    <a16:creationId xmlns:a16="http://schemas.microsoft.com/office/drawing/2014/main" id="{2E4F3E8B-6248-CD41-883D-BA456A7E9D4F}"/>
                  </a:ext>
                </a:extLst>
              </p:cNvPr>
              <p:cNvSpPr/>
              <p:nvPr/>
            </p:nvSpPr>
            <p:spPr>
              <a:xfrm>
                <a:off x="8583341" y="2654374"/>
                <a:ext cx="127814" cy="147469"/>
              </a:xfrm>
              <a:custGeom>
                <a:avLst/>
                <a:gdLst>
                  <a:gd name="connsiteX0" fmla="*/ 15829 w 127814"/>
                  <a:gd name="connsiteY0" fmla="*/ 130735 h 147469"/>
                  <a:gd name="connsiteX1" fmla="*/ 12020 w 127814"/>
                  <a:gd name="connsiteY1" fmla="*/ 138355 h 147469"/>
                  <a:gd name="connsiteX2" fmla="*/ 4399 w 127814"/>
                  <a:gd name="connsiteY2" fmla="*/ 145975 h 147469"/>
                  <a:gd name="connsiteX3" fmla="*/ 4399 w 127814"/>
                  <a:gd name="connsiteY3" fmla="*/ 134545 h 147469"/>
                  <a:gd name="connsiteX4" fmla="*/ 12020 w 127814"/>
                  <a:gd name="connsiteY4" fmla="*/ 115495 h 147469"/>
                  <a:gd name="connsiteX5" fmla="*/ 27259 w 127814"/>
                  <a:gd name="connsiteY5" fmla="*/ 77395 h 147469"/>
                  <a:gd name="connsiteX6" fmla="*/ 46309 w 127814"/>
                  <a:gd name="connsiteY6" fmla="*/ 62155 h 147469"/>
                  <a:gd name="connsiteX7" fmla="*/ 72979 w 127814"/>
                  <a:gd name="connsiteY7" fmla="*/ 20245 h 147469"/>
                  <a:gd name="connsiteX8" fmla="*/ 72979 w 127814"/>
                  <a:gd name="connsiteY8" fmla="*/ 12625 h 147469"/>
                  <a:gd name="connsiteX9" fmla="*/ 95840 w 127814"/>
                  <a:gd name="connsiteY9" fmla="*/ 5005 h 147469"/>
                  <a:gd name="connsiteX10" fmla="*/ 114890 w 127814"/>
                  <a:gd name="connsiteY10" fmla="*/ 8815 h 147469"/>
                  <a:gd name="connsiteX11" fmla="*/ 126320 w 127814"/>
                  <a:gd name="connsiteY11" fmla="*/ 12625 h 147469"/>
                  <a:gd name="connsiteX12" fmla="*/ 118699 w 127814"/>
                  <a:gd name="connsiteY12" fmla="*/ 27865 h 147469"/>
                  <a:gd name="connsiteX13" fmla="*/ 107270 w 127814"/>
                  <a:gd name="connsiteY13" fmla="*/ 31675 h 147469"/>
                  <a:gd name="connsiteX14" fmla="*/ 92029 w 127814"/>
                  <a:gd name="connsiteY14" fmla="*/ 31675 h 147469"/>
                  <a:gd name="connsiteX15" fmla="*/ 88220 w 127814"/>
                  <a:gd name="connsiteY15" fmla="*/ 50725 h 147469"/>
                  <a:gd name="connsiteX16" fmla="*/ 88220 w 127814"/>
                  <a:gd name="connsiteY16" fmla="*/ 58345 h 147469"/>
                  <a:gd name="connsiteX17" fmla="*/ 92029 w 127814"/>
                  <a:gd name="connsiteY17" fmla="*/ 73585 h 147469"/>
                  <a:gd name="connsiteX18" fmla="*/ 99649 w 127814"/>
                  <a:gd name="connsiteY18" fmla="*/ 81205 h 147469"/>
                  <a:gd name="connsiteX19" fmla="*/ 88220 w 127814"/>
                  <a:gd name="connsiteY19" fmla="*/ 81205 h 147469"/>
                  <a:gd name="connsiteX20" fmla="*/ 80599 w 127814"/>
                  <a:gd name="connsiteY20" fmla="*/ 81205 h 147469"/>
                  <a:gd name="connsiteX21" fmla="*/ 69170 w 127814"/>
                  <a:gd name="connsiteY21" fmla="*/ 88825 h 147469"/>
                  <a:gd name="connsiteX22" fmla="*/ 61549 w 127814"/>
                  <a:gd name="connsiteY22" fmla="*/ 92635 h 147469"/>
                  <a:gd name="connsiteX23" fmla="*/ 42499 w 127814"/>
                  <a:gd name="connsiteY23" fmla="*/ 119305 h 147469"/>
                  <a:gd name="connsiteX24" fmla="*/ 15829 w 127814"/>
                  <a:gd name="connsiteY24" fmla="*/ 130735 h 147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7814" h="147469">
                    <a:moveTo>
                      <a:pt x="15829" y="130735"/>
                    </a:moveTo>
                    <a:cubicBezTo>
                      <a:pt x="15829" y="134545"/>
                      <a:pt x="12020" y="138355"/>
                      <a:pt x="12020" y="138355"/>
                    </a:cubicBezTo>
                    <a:cubicBezTo>
                      <a:pt x="12020" y="145975"/>
                      <a:pt x="8209" y="149785"/>
                      <a:pt x="4399" y="145975"/>
                    </a:cubicBezTo>
                    <a:cubicBezTo>
                      <a:pt x="-3221" y="142165"/>
                      <a:pt x="590" y="138355"/>
                      <a:pt x="4399" y="134545"/>
                    </a:cubicBezTo>
                    <a:cubicBezTo>
                      <a:pt x="8209" y="126925"/>
                      <a:pt x="12020" y="123115"/>
                      <a:pt x="12020" y="115495"/>
                    </a:cubicBezTo>
                    <a:cubicBezTo>
                      <a:pt x="23449" y="107875"/>
                      <a:pt x="23449" y="88825"/>
                      <a:pt x="27259" y="77395"/>
                    </a:cubicBezTo>
                    <a:cubicBezTo>
                      <a:pt x="31070" y="69775"/>
                      <a:pt x="42499" y="69775"/>
                      <a:pt x="46309" y="62155"/>
                    </a:cubicBezTo>
                    <a:cubicBezTo>
                      <a:pt x="53929" y="46915"/>
                      <a:pt x="65359" y="35485"/>
                      <a:pt x="72979" y="20245"/>
                    </a:cubicBezTo>
                    <a:cubicBezTo>
                      <a:pt x="72979" y="16435"/>
                      <a:pt x="72979" y="16435"/>
                      <a:pt x="72979" y="12625"/>
                    </a:cubicBezTo>
                    <a:cubicBezTo>
                      <a:pt x="76790" y="-2615"/>
                      <a:pt x="80599" y="-2615"/>
                      <a:pt x="95840" y="5005"/>
                    </a:cubicBezTo>
                    <a:cubicBezTo>
                      <a:pt x="103459" y="8815"/>
                      <a:pt x="107270" y="12625"/>
                      <a:pt x="114890" y="8815"/>
                    </a:cubicBezTo>
                    <a:cubicBezTo>
                      <a:pt x="118699" y="5005"/>
                      <a:pt x="126320" y="5005"/>
                      <a:pt x="126320" y="12625"/>
                    </a:cubicBezTo>
                    <a:cubicBezTo>
                      <a:pt x="130129" y="20245"/>
                      <a:pt x="126320" y="24055"/>
                      <a:pt x="118699" y="27865"/>
                    </a:cubicBezTo>
                    <a:cubicBezTo>
                      <a:pt x="114890" y="27865"/>
                      <a:pt x="111079" y="31675"/>
                      <a:pt x="107270" y="31675"/>
                    </a:cubicBezTo>
                    <a:cubicBezTo>
                      <a:pt x="103459" y="31675"/>
                      <a:pt x="95840" y="27865"/>
                      <a:pt x="92029" y="31675"/>
                    </a:cubicBezTo>
                    <a:cubicBezTo>
                      <a:pt x="88220" y="39295"/>
                      <a:pt x="84409" y="43105"/>
                      <a:pt x="88220" y="50725"/>
                    </a:cubicBezTo>
                    <a:cubicBezTo>
                      <a:pt x="88220" y="54535"/>
                      <a:pt x="88220" y="58345"/>
                      <a:pt x="88220" y="58345"/>
                    </a:cubicBezTo>
                    <a:cubicBezTo>
                      <a:pt x="80599" y="65965"/>
                      <a:pt x="80599" y="69775"/>
                      <a:pt x="92029" y="73585"/>
                    </a:cubicBezTo>
                    <a:cubicBezTo>
                      <a:pt x="95840" y="77395"/>
                      <a:pt x="99649" y="77395"/>
                      <a:pt x="99649" y="81205"/>
                    </a:cubicBezTo>
                    <a:cubicBezTo>
                      <a:pt x="95840" y="85015"/>
                      <a:pt x="92029" y="88825"/>
                      <a:pt x="88220" y="81205"/>
                    </a:cubicBezTo>
                    <a:cubicBezTo>
                      <a:pt x="84409" y="77395"/>
                      <a:pt x="80599" y="77395"/>
                      <a:pt x="80599" y="81205"/>
                    </a:cubicBezTo>
                    <a:cubicBezTo>
                      <a:pt x="80599" y="92635"/>
                      <a:pt x="76790" y="92635"/>
                      <a:pt x="69170" y="88825"/>
                    </a:cubicBezTo>
                    <a:cubicBezTo>
                      <a:pt x="65359" y="85015"/>
                      <a:pt x="61549" y="88825"/>
                      <a:pt x="61549" y="92635"/>
                    </a:cubicBezTo>
                    <a:cubicBezTo>
                      <a:pt x="57740" y="100255"/>
                      <a:pt x="50120" y="111685"/>
                      <a:pt x="42499" y="119305"/>
                    </a:cubicBezTo>
                    <a:cubicBezTo>
                      <a:pt x="34879" y="134545"/>
                      <a:pt x="27259" y="138355"/>
                      <a:pt x="15829" y="130735"/>
                    </a:cubicBezTo>
                    <a:close/>
                  </a:path>
                </a:pathLst>
              </a:custGeom>
              <a:solidFill>
                <a:srgbClr val="B0DF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31" name="Freeform: Shape 2330">
                <a:extLst>
                  <a:ext uri="{FF2B5EF4-FFF2-40B4-BE49-F238E27FC236}">
                    <a16:creationId xmlns:a16="http://schemas.microsoft.com/office/drawing/2014/main" id="{C4046A2A-6983-AB23-680D-21F00E099DDE}"/>
                  </a:ext>
                </a:extLst>
              </p:cNvPr>
              <p:cNvSpPr/>
              <p:nvPr/>
            </p:nvSpPr>
            <p:spPr>
              <a:xfrm>
                <a:off x="9181927" y="3596030"/>
                <a:ext cx="83184" cy="114909"/>
              </a:xfrm>
              <a:custGeom>
                <a:avLst/>
                <a:gdLst>
                  <a:gd name="connsiteX0" fmla="*/ 64943 w 83184"/>
                  <a:gd name="connsiteY0" fmla="*/ 103479 h 114909"/>
                  <a:gd name="connsiteX1" fmla="*/ 49703 w 83184"/>
                  <a:gd name="connsiteY1" fmla="*/ 92050 h 114909"/>
                  <a:gd name="connsiteX2" fmla="*/ 30653 w 83184"/>
                  <a:gd name="connsiteY2" fmla="*/ 103479 h 114909"/>
                  <a:gd name="connsiteX3" fmla="*/ 11603 w 83184"/>
                  <a:gd name="connsiteY3" fmla="*/ 114910 h 114909"/>
                  <a:gd name="connsiteX4" fmla="*/ 11603 w 83184"/>
                  <a:gd name="connsiteY4" fmla="*/ 46329 h 114909"/>
                  <a:gd name="connsiteX5" fmla="*/ 11603 w 83184"/>
                  <a:gd name="connsiteY5" fmla="*/ 31089 h 114909"/>
                  <a:gd name="connsiteX6" fmla="*/ 11603 w 83184"/>
                  <a:gd name="connsiteY6" fmla="*/ 31089 h 114909"/>
                  <a:gd name="connsiteX7" fmla="*/ 30653 w 83184"/>
                  <a:gd name="connsiteY7" fmla="*/ 610 h 114909"/>
                  <a:gd name="connsiteX8" fmla="*/ 45893 w 83184"/>
                  <a:gd name="connsiteY8" fmla="*/ 610 h 114909"/>
                  <a:gd name="connsiteX9" fmla="*/ 57323 w 83184"/>
                  <a:gd name="connsiteY9" fmla="*/ 8229 h 114909"/>
                  <a:gd name="connsiteX10" fmla="*/ 49703 w 83184"/>
                  <a:gd name="connsiteY10" fmla="*/ 23470 h 114909"/>
                  <a:gd name="connsiteX11" fmla="*/ 45893 w 83184"/>
                  <a:gd name="connsiteY11" fmla="*/ 23470 h 114909"/>
                  <a:gd name="connsiteX12" fmla="*/ 34463 w 83184"/>
                  <a:gd name="connsiteY12" fmla="*/ 34900 h 114909"/>
                  <a:gd name="connsiteX13" fmla="*/ 49703 w 83184"/>
                  <a:gd name="connsiteY13" fmla="*/ 38710 h 114909"/>
                  <a:gd name="connsiteX14" fmla="*/ 61134 w 83184"/>
                  <a:gd name="connsiteY14" fmla="*/ 38710 h 114909"/>
                  <a:gd name="connsiteX15" fmla="*/ 72563 w 83184"/>
                  <a:gd name="connsiteY15" fmla="*/ 42520 h 114909"/>
                  <a:gd name="connsiteX16" fmla="*/ 64943 w 83184"/>
                  <a:gd name="connsiteY16" fmla="*/ 103479 h 114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184" h="114909">
                    <a:moveTo>
                      <a:pt x="64943" y="103479"/>
                    </a:moveTo>
                    <a:cubicBezTo>
                      <a:pt x="61134" y="88239"/>
                      <a:pt x="61134" y="84429"/>
                      <a:pt x="49703" y="92050"/>
                    </a:cubicBezTo>
                    <a:cubicBezTo>
                      <a:pt x="42084" y="95860"/>
                      <a:pt x="34463" y="95860"/>
                      <a:pt x="30653" y="103479"/>
                    </a:cubicBezTo>
                    <a:cubicBezTo>
                      <a:pt x="26843" y="111100"/>
                      <a:pt x="19223" y="111100"/>
                      <a:pt x="11603" y="114910"/>
                    </a:cubicBezTo>
                    <a:cubicBezTo>
                      <a:pt x="-7447" y="92050"/>
                      <a:pt x="173" y="69189"/>
                      <a:pt x="11603" y="46329"/>
                    </a:cubicBezTo>
                    <a:cubicBezTo>
                      <a:pt x="15413" y="38710"/>
                      <a:pt x="23034" y="34900"/>
                      <a:pt x="11603" y="31089"/>
                    </a:cubicBezTo>
                    <a:cubicBezTo>
                      <a:pt x="11603" y="31089"/>
                      <a:pt x="11603" y="31089"/>
                      <a:pt x="11603" y="31089"/>
                    </a:cubicBezTo>
                    <a:cubicBezTo>
                      <a:pt x="7793" y="27279"/>
                      <a:pt x="26843" y="610"/>
                      <a:pt x="30653" y="610"/>
                    </a:cubicBezTo>
                    <a:cubicBezTo>
                      <a:pt x="34463" y="610"/>
                      <a:pt x="42084" y="610"/>
                      <a:pt x="45893" y="610"/>
                    </a:cubicBezTo>
                    <a:cubicBezTo>
                      <a:pt x="49703" y="610"/>
                      <a:pt x="57323" y="-3200"/>
                      <a:pt x="57323" y="8229"/>
                    </a:cubicBezTo>
                    <a:cubicBezTo>
                      <a:pt x="57323" y="12039"/>
                      <a:pt x="61134" y="23470"/>
                      <a:pt x="49703" y="23470"/>
                    </a:cubicBezTo>
                    <a:cubicBezTo>
                      <a:pt x="49703" y="23470"/>
                      <a:pt x="45893" y="23470"/>
                      <a:pt x="45893" y="23470"/>
                    </a:cubicBezTo>
                    <a:cubicBezTo>
                      <a:pt x="42084" y="27279"/>
                      <a:pt x="30653" y="23470"/>
                      <a:pt x="34463" y="34900"/>
                    </a:cubicBezTo>
                    <a:cubicBezTo>
                      <a:pt x="38273" y="42520"/>
                      <a:pt x="45893" y="38710"/>
                      <a:pt x="49703" y="38710"/>
                    </a:cubicBezTo>
                    <a:cubicBezTo>
                      <a:pt x="53513" y="38710"/>
                      <a:pt x="57323" y="38710"/>
                      <a:pt x="61134" y="38710"/>
                    </a:cubicBezTo>
                    <a:cubicBezTo>
                      <a:pt x="64943" y="38710"/>
                      <a:pt x="68753" y="38710"/>
                      <a:pt x="72563" y="42520"/>
                    </a:cubicBezTo>
                    <a:cubicBezTo>
                      <a:pt x="87803" y="61570"/>
                      <a:pt x="87803" y="84429"/>
                      <a:pt x="64943" y="103479"/>
                    </a:cubicBezTo>
                    <a:close/>
                  </a:path>
                </a:pathLst>
              </a:custGeom>
              <a:solidFill>
                <a:srgbClr val="A4DA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32" name="Freeform: Shape 2331">
                <a:extLst>
                  <a:ext uri="{FF2B5EF4-FFF2-40B4-BE49-F238E27FC236}">
                    <a16:creationId xmlns:a16="http://schemas.microsoft.com/office/drawing/2014/main" id="{0F17CA17-0F7A-D339-983F-32DA77C72964}"/>
                  </a:ext>
                </a:extLst>
              </p:cNvPr>
              <p:cNvSpPr/>
              <p:nvPr/>
            </p:nvSpPr>
            <p:spPr>
              <a:xfrm>
                <a:off x="9049703" y="3879532"/>
                <a:ext cx="89179" cy="105727"/>
              </a:xfrm>
              <a:custGeom>
                <a:avLst/>
                <a:gdLst>
                  <a:gd name="connsiteX0" fmla="*/ 86678 w 89179"/>
                  <a:gd name="connsiteY0" fmla="*/ 105727 h 105727"/>
                  <a:gd name="connsiteX1" fmla="*/ 60008 w 89179"/>
                  <a:gd name="connsiteY1" fmla="*/ 94298 h 105727"/>
                  <a:gd name="connsiteX2" fmla="*/ 33337 w 89179"/>
                  <a:gd name="connsiteY2" fmla="*/ 90487 h 105727"/>
                  <a:gd name="connsiteX3" fmla="*/ 14287 w 89179"/>
                  <a:gd name="connsiteY3" fmla="*/ 82867 h 105727"/>
                  <a:gd name="connsiteX4" fmla="*/ 14287 w 89179"/>
                  <a:gd name="connsiteY4" fmla="*/ 56198 h 105727"/>
                  <a:gd name="connsiteX5" fmla="*/ 14287 w 89179"/>
                  <a:gd name="connsiteY5" fmla="*/ 52387 h 105727"/>
                  <a:gd name="connsiteX6" fmla="*/ 2858 w 89179"/>
                  <a:gd name="connsiteY6" fmla="*/ 14287 h 105727"/>
                  <a:gd name="connsiteX7" fmla="*/ 2858 w 89179"/>
                  <a:gd name="connsiteY7" fmla="*/ 2857 h 105727"/>
                  <a:gd name="connsiteX8" fmla="*/ 14287 w 89179"/>
                  <a:gd name="connsiteY8" fmla="*/ 2857 h 105727"/>
                  <a:gd name="connsiteX9" fmla="*/ 29528 w 89179"/>
                  <a:gd name="connsiteY9" fmla="*/ 6667 h 105727"/>
                  <a:gd name="connsiteX10" fmla="*/ 48578 w 89179"/>
                  <a:gd name="connsiteY10" fmla="*/ 14287 h 105727"/>
                  <a:gd name="connsiteX11" fmla="*/ 71437 w 89179"/>
                  <a:gd name="connsiteY11" fmla="*/ 33337 h 105727"/>
                  <a:gd name="connsiteX12" fmla="*/ 79058 w 89179"/>
                  <a:gd name="connsiteY12" fmla="*/ 56198 h 105727"/>
                  <a:gd name="connsiteX13" fmla="*/ 82867 w 89179"/>
                  <a:gd name="connsiteY13" fmla="*/ 79057 h 105727"/>
                  <a:gd name="connsiteX14" fmla="*/ 86678 w 89179"/>
                  <a:gd name="connsiteY14" fmla="*/ 105727 h 10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9179" h="105727">
                    <a:moveTo>
                      <a:pt x="86678" y="105727"/>
                    </a:moveTo>
                    <a:cubicBezTo>
                      <a:pt x="79058" y="101917"/>
                      <a:pt x="67628" y="98107"/>
                      <a:pt x="60008" y="94298"/>
                    </a:cubicBezTo>
                    <a:cubicBezTo>
                      <a:pt x="52387" y="90487"/>
                      <a:pt x="40958" y="90487"/>
                      <a:pt x="33337" y="90487"/>
                    </a:cubicBezTo>
                    <a:cubicBezTo>
                      <a:pt x="25717" y="94298"/>
                      <a:pt x="21908" y="90487"/>
                      <a:pt x="14287" y="82867"/>
                    </a:cubicBezTo>
                    <a:cubicBezTo>
                      <a:pt x="6667" y="75248"/>
                      <a:pt x="6667" y="63817"/>
                      <a:pt x="14287" y="56198"/>
                    </a:cubicBezTo>
                    <a:cubicBezTo>
                      <a:pt x="14287" y="56198"/>
                      <a:pt x="14287" y="52387"/>
                      <a:pt x="14287" y="52387"/>
                    </a:cubicBezTo>
                    <a:cubicBezTo>
                      <a:pt x="6667" y="40957"/>
                      <a:pt x="14287" y="25717"/>
                      <a:pt x="2858" y="14287"/>
                    </a:cubicBezTo>
                    <a:cubicBezTo>
                      <a:pt x="-953" y="10477"/>
                      <a:pt x="-953" y="6667"/>
                      <a:pt x="2858" y="2857"/>
                    </a:cubicBezTo>
                    <a:cubicBezTo>
                      <a:pt x="6667" y="-952"/>
                      <a:pt x="10478" y="-952"/>
                      <a:pt x="14287" y="2857"/>
                    </a:cubicBezTo>
                    <a:cubicBezTo>
                      <a:pt x="18097" y="6667"/>
                      <a:pt x="25717" y="6667"/>
                      <a:pt x="29528" y="6667"/>
                    </a:cubicBezTo>
                    <a:cubicBezTo>
                      <a:pt x="37147" y="2857"/>
                      <a:pt x="44767" y="6667"/>
                      <a:pt x="48578" y="14287"/>
                    </a:cubicBezTo>
                    <a:cubicBezTo>
                      <a:pt x="56197" y="21907"/>
                      <a:pt x="63817" y="29527"/>
                      <a:pt x="71437" y="33337"/>
                    </a:cubicBezTo>
                    <a:cubicBezTo>
                      <a:pt x="79058" y="37148"/>
                      <a:pt x="82867" y="44767"/>
                      <a:pt x="79058" y="56198"/>
                    </a:cubicBezTo>
                    <a:cubicBezTo>
                      <a:pt x="75247" y="63817"/>
                      <a:pt x="79058" y="71437"/>
                      <a:pt x="82867" y="79057"/>
                    </a:cubicBezTo>
                    <a:cubicBezTo>
                      <a:pt x="90487" y="86677"/>
                      <a:pt x="90487" y="94298"/>
                      <a:pt x="86678" y="105727"/>
                    </a:cubicBezTo>
                    <a:close/>
                  </a:path>
                </a:pathLst>
              </a:custGeom>
              <a:solidFill>
                <a:srgbClr val="A4DA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33" name="Freeform: Shape 2332">
                <a:extLst>
                  <a:ext uri="{FF2B5EF4-FFF2-40B4-BE49-F238E27FC236}">
                    <a16:creationId xmlns:a16="http://schemas.microsoft.com/office/drawing/2014/main" id="{EBA823CB-5765-6E57-2500-F85A85B9F8E6}"/>
                  </a:ext>
                </a:extLst>
              </p:cNvPr>
              <p:cNvSpPr/>
              <p:nvPr/>
            </p:nvSpPr>
            <p:spPr>
              <a:xfrm>
                <a:off x="10802330" y="2825441"/>
                <a:ext cx="75220" cy="121117"/>
              </a:xfrm>
              <a:custGeom>
                <a:avLst/>
                <a:gdLst>
                  <a:gd name="connsiteX0" fmla="*/ 59980 w 75220"/>
                  <a:gd name="connsiteY0" fmla="*/ 66348 h 121117"/>
                  <a:gd name="connsiteX1" fmla="*/ 71410 w 75220"/>
                  <a:gd name="connsiteY1" fmla="*/ 89208 h 121117"/>
                  <a:gd name="connsiteX2" fmla="*/ 59980 w 75220"/>
                  <a:gd name="connsiteY2" fmla="*/ 108258 h 121117"/>
                  <a:gd name="connsiteX3" fmla="*/ 33310 w 75220"/>
                  <a:gd name="connsiteY3" fmla="*/ 119688 h 121117"/>
                  <a:gd name="connsiteX4" fmla="*/ 10450 w 75220"/>
                  <a:gd name="connsiteY4" fmla="*/ 108258 h 121117"/>
                  <a:gd name="connsiteX5" fmla="*/ 18070 w 75220"/>
                  <a:gd name="connsiteY5" fmla="*/ 93018 h 121117"/>
                  <a:gd name="connsiteX6" fmla="*/ 29500 w 75220"/>
                  <a:gd name="connsiteY6" fmla="*/ 89208 h 121117"/>
                  <a:gd name="connsiteX7" fmla="*/ 37120 w 75220"/>
                  <a:gd name="connsiteY7" fmla="*/ 66348 h 121117"/>
                  <a:gd name="connsiteX8" fmla="*/ 33310 w 75220"/>
                  <a:gd name="connsiteY8" fmla="*/ 58728 h 121117"/>
                  <a:gd name="connsiteX9" fmla="*/ 18070 w 75220"/>
                  <a:gd name="connsiteY9" fmla="*/ 51108 h 121117"/>
                  <a:gd name="connsiteX10" fmla="*/ 10450 w 75220"/>
                  <a:gd name="connsiteY10" fmla="*/ 47298 h 121117"/>
                  <a:gd name="connsiteX11" fmla="*/ 6641 w 75220"/>
                  <a:gd name="connsiteY11" fmla="*/ 39678 h 121117"/>
                  <a:gd name="connsiteX12" fmla="*/ 10450 w 75220"/>
                  <a:gd name="connsiteY12" fmla="*/ 5388 h 121117"/>
                  <a:gd name="connsiteX13" fmla="*/ 14260 w 75220"/>
                  <a:gd name="connsiteY13" fmla="*/ 1578 h 121117"/>
                  <a:gd name="connsiteX14" fmla="*/ 48550 w 75220"/>
                  <a:gd name="connsiteY14" fmla="*/ 5388 h 121117"/>
                  <a:gd name="connsiteX15" fmla="*/ 56170 w 75220"/>
                  <a:gd name="connsiteY15" fmla="*/ 24438 h 121117"/>
                  <a:gd name="connsiteX16" fmla="*/ 59980 w 75220"/>
                  <a:gd name="connsiteY16" fmla="*/ 35868 h 121117"/>
                  <a:gd name="connsiteX17" fmla="*/ 75220 w 75220"/>
                  <a:gd name="connsiteY17" fmla="*/ 54918 h 121117"/>
                  <a:gd name="connsiteX18" fmla="*/ 59980 w 75220"/>
                  <a:gd name="connsiteY18" fmla="*/ 66348 h 121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5220" h="121117">
                    <a:moveTo>
                      <a:pt x="59980" y="66348"/>
                    </a:moveTo>
                    <a:cubicBezTo>
                      <a:pt x="63791" y="73968"/>
                      <a:pt x="71410" y="77778"/>
                      <a:pt x="71410" y="89208"/>
                    </a:cubicBezTo>
                    <a:cubicBezTo>
                      <a:pt x="75220" y="100638"/>
                      <a:pt x="67600" y="104448"/>
                      <a:pt x="59980" y="108258"/>
                    </a:cubicBezTo>
                    <a:cubicBezTo>
                      <a:pt x="48550" y="112068"/>
                      <a:pt x="40930" y="115878"/>
                      <a:pt x="33310" y="119688"/>
                    </a:cubicBezTo>
                    <a:cubicBezTo>
                      <a:pt x="21880" y="123498"/>
                      <a:pt x="14260" y="119688"/>
                      <a:pt x="10450" y="108258"/>
                    </a:cubicBezTo>
                    <a:cubicBezTo>
                      <a:pt x="6641" y="100638"/>
                      <a:pt x="10450" y="96828"/>
                      <a:pt x="18070" y="93018"/>
                    </a:cubicBezTo>
                    <a:cubicBezTo>
                      <a:pt x="21880" y="93018"/>
                      <a:pt x="25691" y="89208"/>
                      <a:pt x="29500" y="89208"/>
                    </a:cubicBezTo>
                    <a:cubicBezTo>
                      <a:pt x="37120" y="85398"/>
                      <a:pt x="40930" y="73968"/>
                      <a:pt x="37120" y="66348"/>
                    </a:cubicBezTo>
                    <a:cubicBezTo>
                      <a:pt x="37120" y="62538"/>
                      <a:pt x="33310" y="62538"/>
                      <a:pt x="33310" y="58728"/>
                    </a:cubicBezTo>
                    <a:cubicBezTo>
                      <a:pt x="33310" y="47298"/>
                      <a:pt x="25691" y="47298"/>
                      <a:pt x="18070" y="51108"/>
                    </a:cubicBezTo>
                    <a:cubicBezTo>
                      <a:pt x="10450" y="54918"/>
                      <a:pt x="10450" y="51108"/>
                      <a:pt x="10450" y="47298"/>
                    </a:cubicBezTo>
                    <a:cubicBezTo>
                      <a:pt x="10450" y="43488"/>
                      <a:pt x="10450" y="39678"/>
                      <a:pt x="6641" y="39678"/>
                    </a:cubicBezTo>
                    <a:cubicBezTo>
                      <a:pt x="-8600" y="28248"/>
                      <a:pt x="6641" y="16818"/>
                      <a:pt x="10450" y="5388"/>
                    </a:cubicBezTo>
                    <a:cubicBezTo>
                      <a:pt x="10450" y="5388"/>
                      <a:pt x="10450" y="1578"/>
                      <a:pt x="14260" y="1578"/>
                    </a:cubicBezTo>
                    <a:cubicBezTo>
                      <a:pt x="25691" y="-2232"/>
                      <a:pt x="37120" y="1578"/>
                      <a:pt x="48550" y="5388"/>
                    </a:cubicBezTo>
                    <a:cubicBezTo>
                      <a:pt x="56170" y="9198"/>
                      <a:pt x="59980" y="16818"/>
                      <a:pt x="56170" y="24438"/>
                    </a:cubicBezTo>
                    <a:cubicBezTo>
                      <a:pt x="56170" y="32058"/>
                      <a:pt x="56170" y="32058"/>
                      <a:pt x="59980" y="35868"/>
                    </a:cubicBezTo>
                    <a:cubicBezTo>
                      <a:pt x="67600" y="39678"/>
                      <a:pt x="71410" y="43488"/>
                      <a:pt x="75220" y="54918"/>
                    </a:cubicBezTo>
                    <a:cubicBezTo>
                      <a:pt x="75220" y="62538"/>
                      <a:pt x="63791" y="58728"/>
                      <a:pt x="59980" y="66348"/>
                    </a:cubicBezTo>
                    <a:close/>
                  </a:path>
                </a:pathLst>
              </a:custGeom>
              <a:solidFill>
                <a:srgbClr val="A0D8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34" name="Freeform: Shape 2333">
                <a:extLst>
                  <a:ext uri="{FF2B5EF4-FFF2-40B4-BE49-F238E27FC236}">
                    <a16:creationId xmlns:a16="http://schemas.microsoft.com/office/drawing/2014/main" id="{7E4F59DF-7E34-638F-6ED8-7F9D2F3F674C}"/>
                  </a:ext>
                </a:extLst>
              </p:cNvPr>
              <p:cNvSpPr/>
              <p:nvPr/>
            </p:nvSpPr>
            <p:spPr>
              <a:xfrm>
                <a:off x="10801351" y="1866900"/>
                <a:ext cx="77419" cy="87629"/>
              </a:xfrm>
              <a:custGeom>
                <a:avLst/>
                <a:gdLst>
                  <a:gd name="connsiteX0" fmla="*/ 76200 w 77419"/>
                  <a:gd name="connsiteY0" fmla="*/ 19050 h 87629"/>
                  <a:gd name="connsiteX1" fmla="*/ 60960 w 77419"/>
                  <a:gd name="connsiteY1" fmla="*/ 68580 h 87629"/>
                  <a:gd name="connsiteX2" fmla="*/ 57150 w 77419"/>
                  <a:gd name="connsiteY2" fmla="*/ 76200 h 87629"/>
                  <a:gd name="connsiteX3" fmla="*/ 49530 w 77419"/>
                  <a:gd name="connsiteY3" fmla="*/ 80010 h 87629"/>
                  <a:gd name="connsiteX4" fmla="*/ 26670 w 77419"/>
                  <a:gd name="connsiteY4" fmla="*/ 83820 h 87629"/>
                  <a:gd name="connsiteX5" fmla="*/ 3810 w 77419"/>
                  <a:gd name="connsiteY5" fmla="*/ 87630 h 87629"/>
                  <a:gd name="connsiteX6" fmla="*/ 0 w 77419"/>
                  <a:gd name="connsiteY6" fmla="*/ 83820 h 87629"/>
                  <a:gd name="connsiteX7" fmla="*/ 3810 w 77419"/>
                  <a:gd name="connsiteY7" fmla="*/ 80010 h 87629"/>
                  <a:gd name="connsiteX8" fmla="*/ 7620 w 77419"/>
                  <a:gd name="connsiteY8" fmla="*/ 76200 h 87629"/>
                  <a:gd name="connsiteX9" fmla="*/ 7620 w 77419"/>
                  <a:gd name="connsiteY9" fmla="*/ 64770 h 87629"/>
                  <a:gd name="connsiteX10" fmla="*/ 0 w 77419"/>
                  <a:gd name="connsiteY10" fmla="*/ 53340 h 87629"/>
                  <a:gd name="connsiteX11" fmla="*/ 15240 w 77419"/>
                  <a:gd name="connsiteY11" fmla="*/ 3810 h 87629"/>
                  <a:gd name="connsiteX12" fmla="*/ 22860 w 77419"/>
                  <a:gd name="connsiteY12" fmla="*/ 0 h 87629"/>
                  <a:gd name="connsiteX13" fmla="*/ 53340 w 77419"/>
                  <a:gd name="connsiteY13" fmla="*/ 0 h 87629"/>
                  <a:gd name="connsiteX14" fmla="*/ 76200 w 77419"/>
                  <a:gd name="connsiteY14" fmla="*/ 19050 h 87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419" h="87629">
                    <a:moveTo>
                      <a:pt x="76200" y="19050"/>
                    </a:moveTo>
                    <a:cubicBezTo>
                      <a:pt x="76200" y="38100"/>
                      <a:pt x="83820" y="57150"/>
                      <a:pt x="60960" y="68580"/>
                    </a:cubicBezTo>
                    <a:cubicBezTo>
                      <a:pt x="57150" y="68580"/>
                      <a:pt x="57150" y="72390"/>
                      <a:pt x="57150" y="76200"/>
                    </a:cubicBezTo>
                    <a:cubicBezTo>
                      <a:pt x="57150" y="80010"/>
                      <a:pt x="53340" y="83820"/>
                      <a:pt x="49530" y="80010"/>
                    </a:cubicBezTo>
                    <a:cubicBezTo>
                      <a:pt x="38100" y="72390"/>
                      <a:pt x="34290" y="80010"/>
                      <a:pt x="26670" y="83820"/>
                    </a:cubicBezTo>
                    <a:cubicBezTo>
                      <a:pt x="19050" y="87630"/>
                      <a:pt x="11430" y="87630"/>
                      <a:pt x="3810" y="87630"/>
                    </a:cubicBezTo>
                    <a:cubicBezTo>
                      <a:pt x="0" y="87630"/>
                      <a:pt x="0" y="87630"/>
                      <a:pt x="0" y="83820"/>
                    </a:cubicBezTo>
                    <a:cubicBezTo>
                      <a:pt x="0" y="80010"/>
                      <a:pt x="3810" y="80010"/>
                      <a:pt x="3810" y="80010"/>
                    </a:cubicBezTo>
                    <a:cubicBezTo>
                      <a:pt x="3810" y="80010"/>
                      <a:pt x="7620" y="80010"/>
                      <a:pt x="7620" y="76200"/>
                    </a:cubicBezTo>
                    <a:cubicBezTo>
                      <a:pt x="11430" y="72390"/>
                      <a:pt x="15240" y="68580"/>
                      <a:pt x="7620" y="64770"/>
                    </a:cubicBezTo>
                    <a:cubicBezTo>
                      <a:pt x="0" y="60960"/>
                      <a:pt x="0" y="57150"/>
                      <a:pt x="0" y="53340"/>
                    </a:cubicBezTo>
                    <a:cubicBezTo>
                      <a:pt x="0" y="34290"/>
                      <a:pt x="0" y="15240"/>
                      <a:pt x="15240" y="3810"/>
                    </a:cubicBezTo>
                    <a:cubicBezTo>
                      <a:pt x="19050" y="3810"/>
                      <a:pt x="19050" y="0"/>
                      <a:pt x="22860" y="0"/>
                    </a:cubicBezTo>
                    <a:cubicBezTo>
                      <a:pt x="30480" y="3810"/>
                      <a:pt x="41910" y="0"/>
                      <a:pt x="53340" y="0"/>
                    </a:cubicBezTo>
                    <a:cubicBezTo>
                      <a:pt x="68580" y="3810"/>
                      <a:pt x="68580" y="11430"/>
                      <a:pt x="76200" y="19050"/>
                    </a:cubicBezTo>
                    <a:close/>
                  </a:path>
                </a:pathLst>
              </a:custGeom>
              <a:solidFill>
                <a:srgbClr val="A7DB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35" name="Freeform: Shape 2334">
                <a:extLst>
                  <a:ext uri="{FF2B5EF4-FFF2-40B4-BE49-F238E27FC236}">
                    <a16:creationId xmlns:a16="http://schemas.microsoft.com/office/drawing/2014/main" id="{45C18303-32A5-E175-6064-BB2DBCFC1485}"/>
                  </a:ext>
                </a:extLst>
              </p:cNvPr>
              <p:cNvSpPr/>
              <p:nvPr/>
            </p:nvSpPr>
            <p:spPr>
              <a:xfrm>
                <a:off x="8536305" y="3463290"/>
                <a:ext cx="112395" cy="114300"/>
              </a:xfrm>
              <a:custGeom>
                <a:avLst/>
                <a:gdLst>
                  <a:gd name="connsiteX0" fmla="*/ 93345 w 112395"/>
                  <a:gd name="connsiteY0" fmla="*/ 60960 h 114300"/>
                  <a:gd name="connsiteX1" fmla="*/ 81915 w 112395"/>
                  <a:gd name="connsiteY1" fmla="*/ 49530 h 114300"/>
                  <a:gd name="connsiteX2" fmla="*/ 78105 w 112395"/>
                  <a:gd name="connsiteY2" fmla="*/ 68580 h 114300"/>
                  <a:gd name="connsiteX3" fmla="*/ 62865 w 112395"/>
                  <a:gd name="connsiteY3" fmla="*/ 72390 h 114300"/>
                  <a:gd name="connsiteX4" fmla="*/ 51435 w 112395"/>
                  <a:gd name="connsiteY4" fmla="*/ 87630 h 114300"/>
                  <a:gd name="connsiteX5" fmla="*/ 43815 w 112395"/>
                  <a:gd name="connsiteY5" fmla="*/ 102870 h 114300"/>
                  <a:gd name="connsiteX6" fmla="*/ 43815 w 112395"/>
                  <a:gd name="connsiteY6" fmla="*/ 114300 h 114300"/>
                  <a:gd name="connsiteX7" fmla="*/ 36195 w 112395"/>
                  <a:gd name="connsiteY7" fmla="*/ 91440 h 114300"/>
                  <a:gd name="connsiteX8" fmla="*/ 47625 w 112395"/>
                  <a:gd name="connsiteY8" fmla="*/ 45720 h 114300"/>
                  <a:gd name="connsiteX9" fmla="*/ 47625 w 112395"/>
                  <a:gd name="connsiteY9" fmla="*/ 38100 h 114300"/>
                  <a:gd name="connsiteX10" fmla="*/ 36195 w 112395"/>
                  <a:gd name="connsiteY10" fmla="*/ 11430 h 114300"/>
                  <a:gd name="connsiteX11" fmla="*/ 36195 w 112395"/>
                  <a:gd name="connsiteY11" fmla="*/ 22860 h 114300"/>
                  <a:gd name="connsiteX12" fmla="*/ 32385 w 112395"/>
                  <a:gd name="connsiteY12" fmla="*/ 30480 h 114300"/>
                  <a:gd name="connsiteX13" fmla="*/ 28575 w 112395"/>
                  <a:gd name="connsiteY13" fmla="*/ 41910 h 114300"/>
                  <a:gd name="connsiteX14" fmla="*/ 32385 w 112395"/>
                  <a:gd name="connsiteY14" fmla="*/ 45720 h 114300"/>
                  <a:gd name="connsiteX15" fmla="*/ 9525 w 112395"/>
                  <a:gd name="connsiteY15" fmla="*/ 45720 h 114300"/>
                  <a:gd name="connsiteX16" fmla="*/ 5715 w 112395"/>
                  <a:gd name="connsiteY16" fmla="*/ 41910 h 114300"/>
                  <a:gd name="connsiteX17" fmla="*/ 5715 w 112395"/>
                  <a:gd name="connsiteY17" fmla="*/ 26670 h 114300"/>
                  <a:gd name="connsiteX18" fmla="*/ 9525 w 112395"/>
                  <a:gd name="connsiteY18" fmla="*/ 26670 h 114300"/>
                  <a:gd name="connsiteX19" fmla="*/ 20955 w 112395"/>
                  <a:gd name="connsiteY19" fmla="*/ 11430 h 114300"/>
                  <a:gd name="connsiteX20" fmla="*/ 40005 w 112395"/>
                  <a:gd name="connsiteY20" fmla="*/ 3810 h 114300"/>
                  <a:gd name="connsiteX21" fmla="*/ 51435 w 112395"/>
                  <a:gd name="connsiteY21" fmla="*/ 0 h 114300"/>
                  <a:gd name="connsiteX22" fmla="*/ 85725 w 112395"/>
                  <a:gd name="connsiteY22" fmla="*/ 26670 h 114300"/>
                  <a:gd name="connsiteX23" fmla="*/ 108585 w 112395"/>
                  <a:gd name="connsiteY23" fmla="*/ 38100 h 114300"/>
                  <a:gd name="connsiteX24" fmla="*/ 112395 w 112395"/>
                  <a:gd name="connsiteY24" fmla="*/ 41910 h 114300"/>
                  <a:gd name="connsiteX25" fmla="*/ 108585 w 112395"/>
                  <a:gd name="connsiteY25" fmla="*/ 49530 h 114300"/>
                  <a:gd name="connsiteX26" fmla="*/ 97155 w 112395"/>
                  <a:gd name="connsiteY26" fmla="*/ 53340 h 114300"/>
                  <a:gd name="connsiteX27" fmla="*/ 93345 w 112395"/>
                  <a:gd name="connsiteY27" fmla="*/ 6096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2395" h="114300">
                    <a:moveTo>
                      <a:pt x="93345" y="60960"/>
                    </a:moveTo>
                    <a:cubicBezTo>
                      <a:pt x="85725" y="60960"/>
                      <a:pt x="89535" y="49530"/>
                      <a:pt x="81915" y="49530"/>
                    </a:cubicBezTo>
                    <a:cubicBezTo>
                      <a:pt x="78105" y="53340"/>
                      <a:pt x="81915" y="60960"/>
                      <a:pt x="78105" y="68580"/>
                    </a:cubicBezTo>
                    <a:cubicBezTo>
                      <a:pt x="70485" y="64770"/>
                      <a:pt x="66675" y="60960"/>
                      <a:pt x="62865" y="72390"/>
                    </a:cubicBezTo>
                    <a:cubicBezTo>
                      <a:pt x="59055" y="80010"/>
                      <a:pt x="51435" y="80010"/>
                      <a:pt x="51435" y="87630"/>
                    </a:cubicBezTo>
                    <a:cubicBezTo>
                      <a:pt x="51435" y="95250"/>
                      <a:pt x="51435" y="102870"/>
                      <a:pt x="43815" y="102870"/>
                    </a:cubicBezTo>
                    <a:cubicBezTo>
                      <a:pt x="40005" y="102870"/>
                      <a:pt x="43815" y="110490"/>
                      <a:pt x="43815" y="114300"/>
                    </a:cubicBezTo>
                    <a:cubicBezTo>
                      <a:pt x="36195" y="106680"/>
                      <a:pt x="36195" y="102870"/>
                      <a:pt x="36195" y="91440"/>
                    </a:cubicBezTo>
                    <a:cubicBezTo>
                      <a:pt x="36195" y="76200"/>
                      <a:pt x="40005" y="60960"/>
                      <a:pt x="47625" y="45720"/>
                    </a:cubicBezTo>
                    <a:cubicBezTo>
                      <a:pt x="47625" y="41910"/>
                      <a:pt x="47625" y="41910"/>
                      <a:pt x="47625" y="38100"/>
                    </a:cubicBezTo>
                    <a:cubicBezTo>
                      <a:pt x="43815" y="30480"/>
                      <a:pt x="40005" y="22860"/>
                      <a:pt x="36195" y="11430"/>
                    </a:cubicBezTo>
                    <a:cubicBezTo>
                      <a:pt x="32385" y="15240"/>
                      <a:pt x="36195" y="19050"/>
                      <a:pt x="36195" y="22860"/>
                    </a:cubicBezTo>
                    <a:cubicBezTo>
                      <a:pt x="36195" y="26670"/>
                      <a:pt x="36195" y="26670"/>
                      <a:pt x="32385" y="30480"/>
                    </a:cubicBezTo>
                    <a:cubicBezTo>
                      <a:pt x="20955" y="34290"/>
                      <a:pt x="20955" y="34290"/>
                      <a:pt x="28575" y="41910"/>
                    </a:cubicBezTo>
                    <a:cubicBezTo>
                      <a:pt x="28575" y="41910"/>
                      <a:pt x="28575" y="45720"/>
                      <a:pt x="32385" y="45720"/>
                    </a:cubicBezTo>
                    <a:cubicBezTo>
                      <a:pt x="20955" y="57150"/>
                      <a:pt x="20955" y="57150"/>
                      <a:pt x="9525" y="45720"/>
                    </a:cubicBezTo>
                    <a:cubicBezTo>
                      <a:pt x="9525" y="45720"/>
                      <a:pt x="5715" y="41910"/>
                      <a:pt x="5715" y="41910"/>
                    </a:cubicBezTo>
                    <a:cubicBezTo>
                      <a:pt x="-1905" y="34290"/>
                      <a:pt x="-1905" y="30480"/>
                      <a:pt x="5715" y="26670"/>
                    </a:cubicBezTo>
                    <a:cubicBezTo>
                      <a:pt x="5715" y="26670"/>
                      <a:pt x="9525" y="22860"/>
                      <a:pt x="9525" y="26670"/>
                    </a:cubicBezTo>
                    <a:cubicBezTo>
                      <a:pt x="20955" y="26670"/>
                      <a:pt x="9525" y="7620"/>
                      <a:pt x="20955" y="11430"/>
                    </a:cubicBezTo>
                    <a:cubicBezTo>
                      <a:pt x="28575" y="15240"/>
                      <a:pt x="36195" y="11430"/>
                      <a:pt x="40005" y="3810"/>
                    </a:cubicBezTo>
                    <a:cubicBezTo>
                      <a:pt x="43815" y="0"/>
                      <a:pt x="47625" y="0"/>
                      <a:pt x="51435" y="0"/>
                    </a:cubicBezTo>
                    <a:cubicBezTo>
                      <a:pt x="66675" y="3810"/>
                      <a:pt x="74295" y="15240"/>
                      <a:pt x="85725" y="26670"/>
                    </a:cubicBezTo>
                    <a:cubicBezTo>
                      <a:pt x="93345" y="34290"/>
                      <a:pt x="97155" y="41910"/>
                      <a:pt x="108585" y="38100"/>
                    </a:cubicBezTo>
                    <a:cubicBezTo>
                      <a:pt x="112395" y="38100"/>
                      <a:pt x="112395" y="38100"/>
                      <a:pt x="112395" y="41910"/>
                    </a:cubicBezTo>
                    <a:cubicBezTo>
                      <a:pt x="112395" y="45720"/>
                      <a:pt x="112395" y="45720"/>
                      <a:pt x="108585" y="49530"/>
                    </a:cubicBezTo>
                    <a:cubicBezTo>
                      <a:pt x="104775" y="53340"/>
                      <a:pt x="97155" y="45720"/>
                      <a:pt x="97155" y="53340"/>
                    </a:cubicBezTo>
                    <a:cubicBezTo>
                      <a:pt x="93345" y="49530"/>
                      <a:pt x="97155" y="57150"/>
                      <a:pt x="93345" y="60960"/>
                    </a:cubicBezTo>
                    <a:close/>
                  </a:path>
                </a:pathLst>
              </a:custGeom>
              <a:solidFill>
                <a:srgbClr val="ABDD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36" name="Freeform: Shape 2335">
                <a:extLst>
                  <a:ext uri="{FF2B5EF4-FFF2-40B4-BE49-F238E27FC236}">
                    <a16:creationId xmlns:a16="http://schemas.microsoft.com/office/drawing/2014/main" id="{DC0BA36C-1EC4-445E-01E3-0EE3DE57AEE5}"/>
                  </a:ext>
                </a:extLst>
              </p:cNvPr>
              <p:cNvSpPr/>
              <p:nvPr/>
            </p:nvSpPr>
            <p:spPr>
              <a:xfrm>
                <a:off x="9011624" y="3074669"/>
                <a:ext cx="89158" cy="96202"/>
              </a:xfrm>
              <a:custGeom>
                <a:avLst/>
                <a:gdLst>
                  <a:gd name="connsiteX0" fmla="*/ 25696 w 89158"/>
                  <a:gd name="connsiteY0" fmla="*/ 19050 h 96202"/>
                  <a:gd name="connsiteX1" fmla="*/ 48556 w 89158"/>
                  <a:gd name="connsiteY1" fmla="*/ 30480 h 96202"/>
                  <a:gd name="connsiteX2" fmla="*/ 56176 w 89158"/>
                  <a:gd name="connsiteY2" fmla="*/ 11430 h 96202"/>
                  <a:gd name="connsiteX3" fmla="*/ 56176 w 89158"/>
                  <a:gd name="connsiteY3" fmla="*/ 3810 h 96202"/>
                  <a:gd name="connsiteX4" fmla="*/ 63796 w 89158"/>
                  <a:gd name="connsiteY4" fmla="*/ 0 h 96202"/>
                  <a:gd name="connsiteX5" fmla="*/ 86656 w 89158"/>
                  <a:gd name="connsiteY5" fmla="*/ 34290 h 96202"/>
                  <a:gd name="connsiteX6" fmla="*/ 86656 w 89158"/>
                  <a:gd name="connsiteY6" fmla="*/ 53340 h 96202"/>
                  <a:gd name="connsiteX7" fmla="*/ 82846 w 89158"/>
                  <a:gd name="connsiteY7" fmla="*/ 64770 h 96202"/>
                  <a:gd name="connsiteX8" fmla="*/ 71416 w 89158"/>
                  <a:gd name="connsiteY8" fmla="*/ 83820 h 96202"/>
                  <a:gd name="connsiteX9" fmla="*/ 63796 w 89158"/>
                  <a:gd name="connsiteY9" fmla="*/ 91440 h 96202"/>
                  <a:gd name="connsiteX10" fmla="*/ 25696 w 89158"/>
                  <a:gd name="connsiteY10" fmla="*/ 95250 h 96202"/>
                  <a:gd name="connsiteX11" fmla="*/ 21886 w 89158"/>
                  <a:gd name="connsiteY11" fmla="*/ 91440 h 96202"/>
                  <a:gd name="connsiteX12" fmla="*/ 6646 w 89158"/>
                  <a:gd name="connsiteY12" fmla="*/ 68580 h 96202"/>
                  <a:gd name="connsiteX13" fmla="*/ 14266 w 89158"/>
                  <a:gd name="connsiteY13" fmla="*/ 38100 h 96202"/>
                  <a:gd name="connsiteX14" fmla="*/ 25696 w 89158"/>
                  <a:gd name="connsiteY14" fmla="*/ 19050 h 96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9158" h="96202">
                    <a:moveTo>
                      <a:pt x="25696" y="19050"/>
                    </a:moveTo>
                    <a:cubicBezTo>
                      <a:pt x="33316" y="26670"/>
                      <a:pt x="40936" y="34290"/>
                      <a:pt x="48556" y="30480"/>
                    </a:cubicBezTo>
                    <a:cubicBezTo>
                      <a:pt x="56176" y="26670"/>
                      <a:pt x="48556" y="15240"/>
                      <a:pt x="56176" y="11430"/>
                    </a:cubicBezTo>
                    <a:cubicBezTo>
                      <a:pt x="59986" y="7620"/>
                      <a:pt x="56176" y="3810"/>
                      <a:pt x="56176" y="3810"/>
                    </a:cubicBezTo>
                    <a:cubicBezTo>
                      <a:pt x="56176" y="0"/>
                      <a:pt x="59986" y="0"/>
                      <a:pt x="63796" y="0"/>
                    </a:cubicBezTo>
                    <a:cubicBezTo>
                      <a:pt x="82846" y="0"/>
                      <a:pt x="94276" y="19050"/>
                      <a:pt x="86656" y="34290"/>
                    </a:cubicBezTo>
                    <a:cubicBezTo>
                      <a:pt x="82846" y="41910"/>
                      <a:pt x="79036" y="45720"/>
                      <a:pt x="86656" y="53340"/>
                    </a:cubicBezTo>
                    <a:cubicBezTo>
                      <a:pt x="90466" y="57150"/>
                      <a:pt x="90466" y="60960"/>
                      <a:pt x="82846" y="64770"/>
                    </a:cubicBezTo>
                    <a:cubicBezTo>
                      <a:pt x="75226" y="68580"/>
                      <a:pt x="71416" y="72390"/>
                      <a:pt x="71416" y="83820"/>
                    </a:cubicBezTo>
                    <a:cubicBezTo>
                      <a:pt x="71416" y="87630"/>
                      <a:pt x="67606" y="87630"/>
                      <a:pt x="63796" y="91440"/>
                    </a:cubicBezTo>
                    <a:cubicBezTo>
                      <a:pt x="52366" y="99060"/>
                      <a:pt x="40936" y="95250"/>
                      <a:pt x="25696" y="95250"/>
                    </a:cubicBezTo>
                    <a:cubicBezTo>
                      <a:pt x="25696" y="95250"/>
                      <a:pt x="21886" y="95250"/>
                      <a:pt x="21886" y="91440"/>
                    </a:cubicBezTo>
                    <a:cubicBezTo>
                      <a:pt x="21886" y="80010"/>
                      <a:pt x="10456" y="76200"/>
                      <a:pt x="6646" y="68580"/>
                    </a:cubicBezTo>
                    <a:cubicBezTo>
                      <a:pt x="-4784" y="53340"/>
                      <a:pt x="-974" y="45720"/>
                      <a:pt x="14266" y="38100"/>
                    </a:cubicBezTo>
                    <a:cubicBezTo>
                      <a:pt x="14266" y="26670"/>
                      <a:pt x="18076" y="22860"/>
                      <a:pt x="25696" y="19050"/>
                    </a:cubicBezTo>
                    <a:close/>
                  </a:path>
                </a:pathLst>
              </a:custGeom>
              <a:solidFill>
                <a:srgbClr val="A0D8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37" name="Freeform: Shape 2336">
                <a:extLst>
                  <a:ext uri="{FF2B5EF4-FFF2-40B4-BE49-F238E27FC236}">
                    <a16:creationId xmlns:a16="http://schemas.microsoft.com/office/drawing/2014/main" id="{2F46910C-2C63-DFB9-0824-07AB04AD3FD3}"/>
                  </a:ext>
                </a:extLst>
              </p:cNvPr>
              <p:cNvSpPr/>
              <p:nvPr/>
            </p:nvSpPr>
            <p:spPr>
              <a:xfrm>
                <a:off x="10728961" y="2699596"/>
                <a:ext cx="137160" cy="93133"/>
              </a:xfrm>
              <a:custGeom>
                <a:avLst/>
                <a:gdLst>
                  <a:gd name="connsiteX0" fmla="*/ 137160 w 137160"/>
                  <a:gd name="connsiteY0" fmla="*/ 43603 h 93133"/>
                  <a:gd name="connsiteX1" fmla="*/ 129540 w 137160"/>
                  <a:gd name="connsiteY1" fmla="*/ 51223 h 93133"/>
                  <a:gd name="connsiteX2" fmla="*/ 118110 w 137160"/>
                  <a:gd name="connsiteY2" fmla="*/ 62653 h 93133"/>
                  <a:gd name="connsiteX3" fmla="*/ 102869 w 137160"/>
                  <a:gd name="connsiteY3" fmla="*/ 55033 h 93133"/>
                  <a:gd name="connsiteX4" fmla="*/ 83819 w 137160"/>
                  <a:gd name="connsiteY4" fmla="*/ 55033 h 93133"/>
                  <a:gd name="connsiteX5" fmla="*/ 76200 w 137160"/>
                  <a:gd name="connsiteY5" fmla="*/ 74083 h 93133"/>
                  <a:gd name="connsiteX6" fmla="*/ 64769 w 137160"/>
                  <a:gd name="connsiteY6" fmla="*/ 89323 h 93133"/>
                  <a:gd name="connsiteX7" fmla="*/ 57150 w 137160"/>
                  <a:gd name="connsiteY7" fmla="*/ 93133 h 93133"/>
                  <a:gd name="connsiteX8" fmla="*/ 49530 w 137160"/>
                  <a:gd name="connsiteY8" fmla="*/ 85513 h 93133"/>
                  <a:gd name="connsiteX9" fmla="*/ 49530 w 137160"/>
                  <a:gd name="connsiteY9" fmla="*/ 55033 h 93133"/>
                  <a:gd name="connsiteX10" fmla="*/ 49530 w 137160"/>
                  <a:gd name="connsiteY10" fmla="*/ 47413 h 93133"/>
                  <a:gd name="connsiteX11" fmla="*/ 49530 w 137160"/>
                  <a:gd name="connsiteY11" fmla="*/ 28363 h 93133"/>
                  <a:gd name="connsiteX12" fmla="*/ 49530 w 137160"/>
                  <a:gd name="connsiteY12" fmla="*/ 16933 h 93133"/>
                  <a:gd name="connsiteX13" fmla="*/ 38100 w 137160"/>
                  <a:gd name="connsiteY13" fmla="*/ 16933 h 93133"/>
                  <a:gd name="connsiteX14" fmla="*/ 15240 w 137160"/>
                  <a:gd name="connsiteY14" fmla="*/ 24553 h 93133"/>
                  <a:gd name="connsiteX15" fmla="*/ 0 w 137160"/>
                  <a:gd name="connsiteY15" fmla="*/ 13123 h 93133"/>
                  <a:gd name="connsiteX16" fmla="*/ 11430 w 137160"/>
                  <a:gd name="connsiteY16" fmla="*/ 1693 h 93133"/>
                  <a:gd name="connsiteX17" fmla="*/ 22860 w 137160"/>
                  <a:gd name="connsiteY17" fmla="*/ 1693 h 93133"/>
                  <a:gd name="connsiteX18" fmla="*/ 49530 w 137160"/>
                  <a:gd name="connsiteY18" fmla="*/ 5503 h 93133"/>
                  <a:gd name="connsiteX19" fmla="*/ 72390 w 137160"/>
                  <a:gd name="connsiteY19" fmla="*/ 13123 h 93133"/>
                  <a:gd name="connsiteX20" fmla="*/ 99060 w 137160"/>
                  <a:gd name="connsiteY20" fmla="*/ 20743 h 93133"/>
                  <a:gd name="connsiteX21" fmla="*/ 110490 w 137160"/>
                  <a:gd name="connsiteY21" fmla="*/ 28363 h 93133"/>
                  <a:gd name="connsiteX22" fmla="*/ 137160 w 137160"/>
                  <a:gd name="connsiteY22" fmla="*/ 43603 h 93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7160" h="93133">
                    <a:moveTo>
                      <a:pt x="137160" y="43603"/>
                    </a:moveTo>
                    <a:cubicBezTo>
                      <a:pt x="133350" y="47413"/>
                      <a:pt x="129540" y="47413"/>
                      <a:pt x="129540" y="51223"/>
                    </a:cubicBezTo>
                    <a:cubicBezTo>
                      <a:pt x="129540" y="58843"/>
                      <a:pt x="129540" y="62653"/>
                      <a:pt x="118110" y="62653"/>
                    </a:cubicBezTo>
                    <a:cubicBezTo>
                      <a:pt x="110490" y="62653"/>
                      <a:pt x="106680" y="62653"/>
                      <a:pt x="102869" y="55033"/>
                    </a:cubicBezTo>
                    <a:cubicBezTo>
                      <a:pt x="95250" y="43603"/>
                      <a:pt x="87630" y="43603"/>
                      <a:pt x="83819" y="55033"/>
                    </a:cubicBezTo>
                    <a:cubicBezTo>
                      <a:pt x="80010" y="62653"/>
                      <a:pt x="83819" y="70273"/>
                      <a:pt x="76200" y="74083"/>
                    </a:cubicBezTo>
                    <a:cubicBezTo>
                      <a:pt x="64769" y="77893"/>
                      <a:pt x="68580" y="85513"/>
                      <a:pt x="64769" y="89323"/>
                    </a:cubicBezTo>
                    <a:cubicBezTo>
                      <a:pt x="64769" y="93133"/>
                      <a:pt x="60960" y="93133"/>
                      <a:pt x="57150" y="93133"/>
                    </a:cubicBezTo>
                    <a:cubicBezTo>
                      <a:pt x="53340" y="93133"/>
                      <a:pt x="49530" y="89323"/>
                      <a:pt x="49530" y="85513"/>
                    </a:cubicBezTo>
                    <a:cubicBezTo>
                      <a:pt x="53340" y="74083"/>
                      <a:pt x="41910" y="62653"/>
                      <a:pt x="49530" y="55033"/>
                    </a:cubicBezTo>
                    <a:cubicBezTo>
                      <a:pt x="49530" y="51223"/>
                      <a:pt x="53340" y="47413"/>
                      <a:pt x="49530" y="47413"/>
                    </a:cubicBezTo>
                    <a:cubicBezTo>
                      <a:pt x="38100" y="39793"/>
                      <a:pt x="38100" y="35983"/>
                      <a:pt x="49530" y="28363"/>
                    </a:cubicBezTo>
                    <a:cubicBezTo>
                      <a:pt x="53340" y="28363"/>
                      <a:pt x="53340" y="20743"/>
                      <a:pt x="49530" y="16933"/>
                    </a:cubicBezTo>
                    <a:cubicBezTo>
                      <a:pt x="45719" y="13123"/>
                      <a:pt x="41910" y="13123"/>
                      <a:pt x="38100" y="16933"/>
                    </a:cubicBezTo>
                    <a:cubicBezTo>
                      <a:pt x="30480" y="24553"/>
                      <a:pt x="22860" y="20743"/>
                      <a:pt x="15240" y="24553"/>
                    </a:cubicBezTo>
                    <a:cubicBezTo>
                      <a:pt x="7619" y="24553"/>
                      <a:pt x="0" y="20743"/>
                      <a:pt x="0" y="13123"/>
                    </a:cubicBezTo>
                    <a:cubicBezTo>
                      <a:pt x="0" y="5503"/>
                      <a:pt x="7619" y="1693"/>
                      <a:pt x="11430" y="1693"/>
                    </a:cubicBezTo>
                    <a:cubicBezTo>
                      <a:pt x="15240" y="1693"/>
                      <a:pt x="19050" y="-2117"/>
                      <a:pt x="22860" y="1693"/>
                    </a:cubicBezTo>
                    <a:cubicBezTo>
                      <a:pt x="30480" y="5503"/>
                      <a:pt x="38100" y="9313"/>
                      <a:pt x="49530" y="5503"/>
                    </a:cubicBezTo>
                    <a:cubicBezTo>
                      <a:pt x="53340" y="16933"/>
                      <a:pt x="64769" y="9313"/>
                      <a:pt x="72390" y="13123"/>
                    </a:cubicBezTo>
                    <a:cubicBezTo>
                      <a:pt x="80010" y="16933"/>
                      <a:pt x="87630" y="16933"/>
                      <a:pt x="99060" y="20743"/>
                    </a:cubicBezTo>
                    <a:cubicBezTo>
                      <a:pt x="102869" y="20743"/>
                      <a:pt x="106680" y="24553"/>
                      <a:pt x="110490" y="28363"/>
                    </a:cubicBezTo>
                    <a:cubicBezTo>
                      <a:pt x="114300" y="39793"/>
                      <a:pt x="125730" y="39793"/>
                      <a:pt x="137160" y="43603"/>
                    </a:cubicBezTo>
                    <a:close/>
                  </a:path>
                </a:pathLst>
              </a:custGeom>
              <a:solidFill>
                <a:srgbClr val="A2D9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38" name="Freeform: Shape 2337">
                <a:extLst>
                  <a:ext uri="{FF2B5EF4-FFF2-40B4-BE49-F238E27FC236}">
                    <a16:creationId xmlns:a16="http://schemas.microsoft.com/office/drawing/2014/main" id="{6D5736F6-770D-47E9-31AE-178868D2B9CE}"/>
                  </a:ext>
                </a:extLst>
              </p:cNvPr>
              <p:cNvSpPr/>
              <p:nvPr/>
            </p:nvSpPr>
            <p:spPr>
              <a:xfrm>
                <a:off x="8357562" y="4415790"/>
                <a:ext cx="98733" cy="76200"/>
              </a:xfrm>
              <a:custGeom>
                <a:avLst/>
                <a:gdLst>
                  <a:gd name="connsiteX0" fmla="*/ 13008 w 98733"/>
                  <a:gd name="connsiteY0" fmla="*/ 60960 h 76200"/>
                  <a:gd name="connsiteX1" fmla="*/ 1578 w 98733"/>
                  <a:gd name="connsiteY1" fmla="*/ 57150 h 76200"/>
                  <a:gd name="connsiteX2" fmla="*/ 5388 w 98733"/>
                  <a:gd name="connsiteY2" fmla="*/ 45720 h 76200"/>
                  <a:gd name="connsiteX3" fmla="*/ 13008 w 98733"/>
                  <a:gd name="connsiteY3" fmla="*/ 38100 h 76200"/>
                  <a:gd name="connsiteX4" fmla="*/ 20628 w 98733"/>
                  <a:gd name="connsiteY4" fmla="*/ 22860 h 76200"/>
                  <a:gd name="connsiteX5" fmla="*/ 28248 w 98733"/>
                  <a:gd name="connsiteY5" fmla="*/ 11430 h 76200"/>
                  <a:gd name="connsiteX6" fmla="*/ 73968 w 98733"/>
                  <a:gd name="connsiteY6" fmla="*/ 11430 h 76200"/>
                  <a:gd name="connsiteX7" fmla="*/ 85398 w 98733"/>
                  <a:gd name="connsiteY7" fmla="*/ 34290 h 76200"/>
                  <a:gd name="connsiteX8" fmla="*/ 93018 w 98733"/>
                  <a:gd name="connsiteY8" fmla="*/ 41910 h 76200"/>
                  <a:gd name="connsiteX9" fmla="*/ 93018 w 98733"/>
                  <a:gd name="connsiteY9" fmla="*/ 60960 h 76200"/>
                  <a:gd name="connsiteX10" fmla="*/ 54918 w 98733"/>
                  <a:gd name="connsiteY10" fmla="*/ 76200 h 76200"/>
                  <a:gd name="connsiteX11" fmla="*/ 35868 w 98733"/>
                  <a:gd name="connsiteY11" fmla="*/ 68580 h 76200"/>
                  <a:gd name="connsiteX12" fmla="*/ 13008 w 98733"/>
                  <a:gd name="connsiteY12" fmla="*/ 60960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8733" h="76200">
                    <a:moveTo>
                      <a:pt x="13008" y="60960"/>
                    </a:moveTo>
                    <a:cubicBezTo>
                      <a:pt x="9198" y="64770"/>
                      <a:pt x="1578" y="64770"/>
                      <a:pt x="1578" y="57150"/>
                    </a:cubicBezTo>
                    <a:cubicBezTo>
                      <a:pt x="-2232" y="53340"/>
                      <a:pt x="1578" y="49530"/>
                      <a:pt x="5388" y="45720"/>
                    </a:cubicBezTo>
                    <a:cubicBezTo>
                      <a:pt x="9198" y="41910"/>
                      <a:pt x="13008" y="41910"/>
                      <a:pt x="13008" y="38100"/>
                    </a:cubicBezTo>
                    <a:cubicBezTo>
                      <a:pt x="9198" y="26670"/>
                      <a:pt x="13008" y="22860"/>
                      <a:pt x="20628" y="22860"/>
                    </a:cubicBezTo>
                    <a:cubicBezTo>
                      <a:pt x="24438" y="22860"/>
                      <a:pt x="24438" y="15240"/>
                      <a:pt x="28248" y="11430"/>
                    </a:cubicBezTo>
                    <a:cubicBezTo>
                      <a:pt x="39678" y="-3810"/>
                      <a:pt x="58728" y="-3810"/>
                      <a:pt x="73968" y="11430"/>
                    </a:cubicBezTo>
                    <a:cubicBezTo>
                      <a:pt x="81588" y="19050"/>
                      <a:pt x="85398" y="22860"/>
                      <a:pt x="85398" y="34290"/>
                    </a:cubicBezTo>
                    <a:cubicBezTo>
                      <a:pt x="85398" y="38100"/>
                      <a:pt x="89208" y="41910"/>
                      <a:pt x="93018" y="41910"/>
                    </a:cubicBezTo>
                    <a:cubicBezTo>
                      <a:pt x="100638" y="45720"/>
                      <a:pt x="100638" y="53340"/>
                      <a:pt x="93018" y="60960"/>
                    </a:cubicBezTo>
                    <a:cubicBezTo>
                      <a:pt x="77778" y="72390"/>
                      <a:pt x="77778" y="72390"/>
                      <a:pt x="54918" y="76200"/>
                    </a:cubicBezTo>
                    <a:cubicBezTo>
                      <a:pt x="47298" y="76200"/>
                      <a:pt x="39678" y="76200"/>
                      <a:pt x="35868" y="68580"/>
                    </a:cubicBezTo>
                    <a:cubicBezTo>
                      <a:pt x="24438" y="57150"/>
                      <a:pt x="16818" y="49530"/>
                      <a:pt x="13008" y="60960"/>
                    </a:cubicBezTo>
                    <a:close/>
                  </a:path>
                </a:pathLst>
              </a:custGeom>
              <a:solidFill>
                <a:srgbClr val="A3D9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39" name="Freeform: Shape 2338">
                <a:extLst>
                  <a:ext uri="{FF2B5EF4-FFF2-40B4-BE49-F238E27FC236}">
                    <a16:creationId xmlns:a16="http://schemas.microsoft.com/office/drawing/2014/main" id="{A0E5CBD7-775A-B83D-FE72-36294DC30EA2}"/>
                  </a:ext>
                </a:extLst>
              </p:cNvPr>
              <p:cNvSpPr/>
              <p:nvPr/>
            </p:nvSpPr>
            <p:spPr>
              <a:xfrm>
                <a:off x="9105901" y="2942885"/>
                <a:ext cx="88696" cy="83947"/>
              </a:xfrm>
              <a:custGeom>
                <a:avLst/>
                <a:gdLst>
                  <a:gd name="connsiteX0" fmla="*/ 30480 w 88696"/>
                  <a:gd name="connsiteY0" fmla="*/ 6054 h 83947"/>
                  <a:gd name="connsiteX1" fmla="*/ 80010 w 88696"/>
                  <a:gd name="connsiteY1" fmla="*/ 32724 h 83947"/>
                  <a:gd name="connsiteX2" fmla="*/ 83820 w 88696"/>
                  <a:gd name="connsiteY2" fmla="*/ 44154 h 83947"/>
                  <a:gd name="connsiteX3" fmla="*/ 87630 w 88696"/>
                  <a:gd name="connsiteY3" fmla="*/ 67014 h 83947"/>
                  <a:gd name="connsiteX4" fmla="*/ 72390 w 88696"/>
                  <a:gd name="connsiteY4" fmla="*/ 82254 h 83947"/>
                  <a:gd name="connsiteX5" fmla="*/ 68580 w 88696"/>
                  <a:gd name="connsiteY5" fmla="*/ 82254 h 83947"/>
                  <a:gd name="connsiteX6" fmla="*/ 53340 w 88696"/>
                  <a:gd name="connsiteY6" fmla="*/ 78444 h 83947"/>
                  <a:gd name="connsiteX7" fmla="*/ 34290 w 88696"/>
                  <a:gd name="connsiteY7" fmla="*/ 82254 h 83947"/>
                  <a:gd name="connsiteX8" fmla="*/ 30480 w 88696"/>
                  <a:gd name="connsiteY8" fmla="*/ 78444 h 83947"/>
                  <a:gd name="connsiteX9" fmla="*/ 11430 w 88696"/>
                  <a:gd name="connsiteY9" fmla="*/ 67014 h 83947"/>
                  <a:gd name="connsiteX10" fmla="*/ 0 w 88696"/>
                  <a:gd name="connsiteY10" fmla="*/ 59394 h 83947"/>
                  <a:gd name="connsiteX11" fmla="*/ 7620 w 88696"/>
                  <a:gd name="connsiteY11" fmla="*/ 51774 h 83947"/>
                  <a:gd name="connsiteX12" fmla="*/ 19050 w 88696"/>
                  <a:gd name="connsiteY12" fmla="*/ 36534 h 83947"/>
                  <a:gd name="connsiteX13" fmla="*/ 30480 w 88696"/>
                  <a:gd name="connsiteY13" fmla="*/ 6054 h 83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8696" h="83947">
                    <a:moveTo>
                      <a:pt x="30480" y="6054"/>
                    </a:moveTo>
                    <a:cubicBezTo>
                      <a:pt x="53340" y="-9186"/>
                      <a:pt x="76200" y="6054"/>
                      <a:pt x="80010" y="32724"/>
                    </a:cubicBezTo>
                    <a:cubicBezTo>
                      <a:pt x="80010" y="36534"/>
                      <a:pt x="83820" y="40344"/>
                      <a:pt x="83820" y="44154"/>
                    </a:cubicBezTo>
                    <a:cubicBezTo>
                      <a:pt x="83820" y="51774"/>
                      <a:pt x="91440" y="59394"/>
                      <a:pt x="87630" y="67014"/>
                    </a:cubicBezTo>
                    <a:cubicBezTo>
                      <a:pt x="83820" y="74634"/>
                      <a:pt x="72390" y="70824"/>
                      <a:pt x="72390" y="82254"/>
                    </a:cubicBezTo>
                    <a:cubicBezTo>
                      <a:pt x="72390" y="86064"/>
                      <a:pt x="68580" y="82254"/>
                      <a:pt x="68580" y="82254"/>
                    </a:cubicBezTo>
                    <a:cubicBezTo>
                      <a:pt x="64770" y="74634"/>
                      <a:pt x="57150" y="74634"/>
                      <a:pt x="53340" y="78444"/>
                    </a:cubicBezTo>
                    <a:cubicBezTo>
                      <a:pt x="45720" y="82254"/>
                      <a:pt x="38100" y="70824"/>
                      <a:pt x="34290" y="82254"/>
                    </a:cubicBezTo>
                    <a:cubicBezTo>
                      <a:pt x="34290" y="82254"/>
                      <a:pt x="30480" y="82254"/>
                      <a:pt x="30480" y="78444"/>
                    </a:cubicBezTo>
                    <a:cubicBezTo>
                      <a:pt x="30480" y="63204"/>
                      <a:pt x="19050" y="67014"/>
                      <a:pt x="11430" y="67014"/>
                    </a:cubicBezTo>
                    <a:cubicBezTo>
                      <a:pt x="7620" y="67014"/>
                      <a:pt x="3810" y="67014"/>
                      <a:pt x="0" y="59394"/>
                    </a:cubicBezTo>
                    <a:cubicBezTo>
                      <a:pt x="0" y="55584"/>
                      <a:pt x="3810" y="51774"/>
                      <a:pt x="7620" y="51774"/>
                    </a:cubicBezTo>
                    <a:cubicBezTo>
                      <a:pt x="15240" y="51774"/>
                      <a:pt x="19050" y="44154"/>
                      <a:pt x="19050" y="36534"/>
                    </a:cubicBezTo>
                    <a:cubicBezTo>
                      <a:pt x="3810" y="9864"/>
                      <a:pt x="22860" y="9864"/>
                      <a:pt x="30480" y="6054"/>
                    </a:cubicBezTo>
                    <a:close/>
                  </a:path>
                </a:pathLst>
              </a:custGeom>
              <a:solidFill>
                <a:srgbClr val="9FD8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40" name="Freeform: Shape 2339">
                <a:extLst>
                  <a:ext uri="{FF2B5EF4-FFF2-40B4-BE49-F238E27FC236}">
                    <a16:creationId xmlns:a16="http://schemas.microsoft.com/office/drawing/2014/main" id="{BDA77DC8-B731-07C5-893F-1C771BC6D33D}"/>
                  </a:ext>
                </a:extLst>
              </p:cNvPr>
              <p:cNvSpPr/>
              <p:nvPr/>
            </p:nvSpPr>
            <p:spPr>
              <a:xfrm>
                <a:off x="9246870" y="2356696"/>
                <a:ext cx="72390" cy="95990"/>
              </a:xfrm>
              <a:custGeom>
                <a:avLst/>
                <a:gdLst>
                  <a:gd name="connsiteX0" fmla="*/ 72390 w 72390"/>
                  <a:gd name="connsiteY0" fmla="*/ 1693 h 95990"/>
                  <a:gd name="connsiteX1" fmla="*/ 60960 w 72390"/>
                  <a:gd name="connsiteY1" fmla="*/ 51223 h 95990"/>
                  <a:gd name="connsiteX2" fmla="*/ 60960 w 72390"/>
                  <a:gd name="connsiteY2" fmla="*/ 58843 h 95990"/>
                  <a:gd name="connsiteX3" fmla="*/ 49530 w 72390"/>
                  <a:gd name="connsiteY3" fmla="*/ 93133 h 95990"/>
                  <a:gd name="connsiteX4" fmla="*/ 45720 w 72390"/>
                  <a:gd name="connsiteY4" fmla="*/ 93133 h 95990"/>
                  <a:gd name="connsiteX5" fmla="*/ 30480 w 72390"/>
                  <a:gd name="connsiteY5" fmla="*/ 81703 h 95990"/>
                  <a:gd name="connsiteX6" fmla="*/ 0 w 72390"/>
                  <a:gd name="connsiteY6" fmla="*/ 24553 h 95990"/>
                  <a:gd name="connsiteX7" fmla="*/ 7620 w 72390"/>
                  <a:gd name="connsiteY7" fmla="*/ 9313 h 95990"/>
                  <a:gd name="connsiteX8" fmla="*/ 19050 w 72390"/>
                  <a:gd name="connsiteY8" fmla="*/ 1693 h 95990"/>
                  <a:gd name="connsiteX9" fmla="*/ 26670 w 72390"/>
                  <a:gd name="connsiteY9" fmla="*/ 1693 h 95990"/>
                  <a:gd name="connsiteX10" fmla="*/ 53340 w 72390"/>
                  <a:gd name="connsiteY10" fmla="*/ 1693 h 95990"/>
                  <a:gd name="connsiteX11" fmla="*/ 72390 w 72390"/>
                  <a:gd name="connsiteY11" fmla="*/ 1693 h 95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2390" h="95990">
                    <a:moveTo>
                      <a:pt x="72390" y="1693"/>
                    </a:moveTo>
                    <a:cubicBezTo>
                      <a:pt x="68580" y="20743"/>
                      <a:pt x="68580" y="35983"/>
                      <a:pt x="60960" y="51223"/>
                    </a:cubicBezTo>
                    <a:cubicBezTo>
                      <a:pt x="60960" y="55033"/>
                      <a:pt x="60960" y="58843"/>
                      <a:pt x="60960" y="58843"/>
                    </a:cubicBezTo>
                    <a:cubicBezTo>
                      <a:pt x="64770" y="74083"/>
                      <a:pt x="53340" y="81703"/>
                      <a:pt x="49530" y="93133"/>
                    </a:cubicBezTo>
                    <a:cubicBezTo>
                      <a:pt x="49530" y="96943"/>
                      <a:pt x="45720" y="96943"/>
                      <a:pt x="45720" y="93133"/>
                    </a:cubicBezTo>
                    <a:cubicBezTo>
                      <a:pt x="41910" y="85513"/>
                      <a:pt x="34290" y="85513"/>
                      <a:pt x="30480" y="81703"/>
                    </a:cubicBezTo>
                    <a:cubicBezTo>
                      <a:pt x="19050" y="62653"/>
                      <a:pt x="3810" y="47413"/>
                      <a:pt x="0" y="24553"/>
                    </a:cubicBezTo>
                    <a:cubicBezTo>
                      <a:pt x="0" y="16933"/>
                      <a:pt x="3810" y="9313"/>
                      <a:pt x="7620" y="9313"/>
                    </a:cubicBezTo>
                    <a:cubicBezTo>
                      <a:pt x="11430" y="5503"/>
                      <a:pt x="19050" y="5503"/>
                      <a:pt x="19050" y="1693"/>
                    </a:cubicBezTo>
                    <a:cubicBezTo>
                      <a:pt x="19050" y="-2117"/>
                      <a:pt x="22860" y="1693"/>
                      <a:pt x="26670" y="1693"/>
                    </a:cubicBezTo>
                    <a:cubicBezTo>
                      <a:pt x="34290" y="5503"/>
                      <a:pt x="45720" y="9313"/>
                      <a:pt x="53340" y="1693"/>
                    </a:cubicBezTo>
                    <a:cubicBezTo>
                      <a:pt x="57150" y="1693"/>
                      <a:pt x="64770" y="5503"/>
                      <a:pt x="72390" y="1693"/>
                    </a:cubicBezTo>
                    <a:close/>
                  </a:path>
                </a:pathLst>
              </a:custGeom>
              <a:solidFill>
                <a:srgbClr val="A4DA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41" name="Freeform: Shape 2340">
                <a:extLst>
                  <a:ext uri="{FF2B5EF4-FFF2-40B4-BE49-F238E27FC236}">
                    <a16:creationId xmlns:a16="http://schemas.microsoft.com/office/drawing/2014/main" id="{827BF287-2500-96DE-4343-77E1BBFF8FDB}"/>
                  </a:ext>
                </a:extLst>
              </p:cNvPr>
              <p:cNvSpPr/>
              <p:nvPr/>
            </p:nvSpPr>
            <p:spPr>
              <a:xfrm>
                <a:off x="8860566" y="4152900"/>
                <a:ext cx="78483" cy="106680"/>
              </a:xfrm>
              <a:custGeom>
                <a:avLst/>
                <a:gdLst>
                  <a:gd name="connsiteX0" fmla="*/ 24354 w 78483"/>
                  <a:gd name="connsiteY0" fmla="*/ 53340 h 106680"/>
                  <a:gd name="connsiteX1" fmla="*/ 9115 w 78483"/>
                  <a:gd name="connsiteY1" fmla="*/ 41910 h 106680"/>
                  <a:gd name="connsiteX2" fmla="*/ 1495 w 78483"/>
                  <a:gd name="connsiteY2" fmla="*/ 15240 h 106680"/>
                  <a:gd name="connsiteX3" fmla="*/ 24354 w 78483"/>
                  <a:gd name="connsiteY3" fmla="*/ 0 h 106680"/>
                  <a:gd name="connsiteX4" fmla="*/ 43404 w 78483"/>
                  <a:gd name="connsiteY4" fmla="*/ 15240 h 106680"/>
                  <a:gd name="connsiteX5" fmla="*/ 47215 w 78483"/>
                  <a:gd name="connsiteY5" fmla="*/ 34290 h 106680"/>
                  <a:gd name="connsiteX6" fmla="*/ 51024 w 78483"/>
                  <a:gd name="connsiteY6" fmla="*/ 49530 h 106680"/>
                  <a:gd name="connsiteX7" fmla="*/ 77695 w 78483"/>
                  <a:gd name="connsiteY7" fmla="*/ 64770 h 106680"/>
                  <a:gd name="connsiteX8" fmla="*/ 73885 w 78483"/>
                  <a:gd name="connsiteY8" fmla="*/ 76200 h 106680"/>
                  <a:gd name="connsiteX9" fmla="*/ 58645 w 78483"/>
                  <a:gd name="connsiteY9" fmla="*/ 102870 h 106680"/>
                  <a:gd name="connsiteX10" fmla="*/ 47215 w 78483"/>
                  <a:gd name="connsiteY10" fmla="*/ 106680 h 106680"/>
                  <a:gd name="connsiteX11" fmla="*/ 24354 w 78483"/>
                  <a:gd name="connsiteY11" fmla="*/ 57150 h 106680"/>
                  <a:gd name="connsiteX12" fmla="*/ 24354 w 78483"/>
                  <a:gd name="connsiteY12" fmla="*/ 53340 h 106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483" h="106680">
                    <a:moveTo>
                      <a:pt x="24354" y="53340"/>
                    </a:moveTo>
                    <a:cubicBezTo>
                      <a:pt x="16735" y="49530"/>
                      <a:pt x="12924" y="45720"/>
                      <a:pt x="9115" y="41910"/>
                    </a:cubicBezTo>
                    <a:cubicBezTo>
                      <a:pt x="1495" y="34290"/>
                      <a:pt x="-2315" y="22860"/>
                      <a:pt x="1495" y="15240"/>
                    </a:cubicBezTo>
                    <a:cubicBezTo>
                      <a:pt x="5304" y="3810"/>
                      <a:pt x="16735" y="0"/>
                      <a:pt x="24354" y="0"/>
                    </a:cubicBezTo>
                    <a:cubicBezTo>
                      <a:pt x="31974" y="0"/>
                      <a:pt x="39595" y="3810"/>
                      <a:pt x="43404" y="15240"/>
                    </a:cubicBezTo>
                    <a:cubicBezTo>
                      <a:pt x="47215" y="19050"/>
                      <a:pt x="51024" y="26670"/>
                      <a:pt x="47215" y="34290"/>
                    </a:cubicBezTo>
                    <a:cubicBezTo>
                      <a:pt x="43404" y="41910"/>
                      <a:pt x="47215" y="45720"/>
                      <a:pt x="51024" y="49530"/>
                    </a:cubicBezTo>
                    <a:cubicBezTo>
                      <a:pt x="58645" y="53340"/>
                      <a:pt x="66265" y="60960"/>
                      <a:pt x="77695" y="64770"/>
                    </a:cubicBezTo>
                    <a:cubicBezTo>
                      <a:pt x="81504" y="72390"/>
                      <a:pt x="70074" y="72390"/>
                      <a:pt x="73885" y="76200"/>
                    </a:cubicBezTo>
                    <a:cubicBezTo>
                      <a:pt x="77695" y="91440"/>
                      <a:pt x="62454" y="95250"/>
                      <a:pt x="58645" y="102870"/>
                    </a:cubicBezTo>
                    <a:cubicBezTo>
                      <a:pt x="58645" y="106680"/>
                      <a:pt x="51024" y="106680"/>
                      <a:pt x="47215" y="106680"/>
                    </a:cubicBezTo>
                    <a:cubicBezTo>
                      <a:pt x="24354" y="99060"/>
                      <a:pt x="5304" y="83820"/>
                      <a:pt x="24354" y="57150"/>
                    </a:cubicBezTo>
                    <a:cubicBezTo>
                      <a:pt x="24354" y="57150"/>
                      <a:pt x="24354" y="53340"/>
                      <a:pt x="24354" y="53340"/>
                    </a:cubicBezTo>
                    <a:close/>
                  </a:path>
                </a:pathLst>
              </a:custGeom>
              <a:solidFill>
                <a:srgbClr val="99D6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42" name="Freeform: Shape 2341">
                <a:extLst>
                  <a:ext uri="{FF2B5EF4-FFF2-40B4-BE49-F238E27FC236}">
                    <a16:creationId xmlns:a16="http://schemas.microsoft.com/office/drawing/2014/main" id="{B159D9EF-B735-1398-171D-87A21BD2ACD7}"/>
                  </a:ext>
                </a:extLst>
              </p:cNvPr>
              <p:cNvSpPr/>
              <p:nvPr/>
            </p:nvSpPr>
            <p:spPr>
              <a:xfrm>
                <a:off x="10143173" y="3103649"/>
                <a:ext cx="76199" cy="106389"/>
              </a:xfrm>
              <a:custGeom>
                <a:avLst/>
                <a:gdLst>
                  <a:gd name="connsiteX0" fmla="*/ 25717 w 76199"/>
                  <a:gd name="connsiteY0" fmla="*/ 96751 h 106389"/>
                  <a:gd name="connsiteX1" fmla="*/ 29527 w 76199"/>
                  <a:gd name="connsiteY1" fmla="*/ 73891 h 106389"/>
                  <a:gd name="connsiteX2" fmla="*/ 29527 w 76199"/>
                  <a:gd name="connsiteY2" fmla="*/ 58651 h 106389"/>
                  <a:gd name="connsiteX3" fmla="*/ 14288 w 76199"/>
                  <a:gd name="connsiteY3" fmla="*/ 47221 h 106389"/>
                  <a:gd name="connsiteX4" fmla="*/ 2857 w 76199"/>
                  <a:gd name="connsiteY4" fmla="*/ 47221 h 106389"/>
                  <a:gd name="connsiteX5" fmla="*/ 2857 w 76199"/>
                  <a:gd name="connsiteY5" fmla="*/ 35791 h 106389"/>
                  <a:gd name="connsiteX6" fmla="*/ 10477 w 76199"/>
                  <a:gd name="connsiteY6" fmla="*/ 31981 h 106389"/>
                  <a:gd name="connsiteX7" fmla="*/ 25717 w 76199"/>
                  <a:gd name="connsiteY7" fmla="*/ 35791 h 106389"/>
                  <a:gd name="connsiteX8" fmla="*/ 33338 w 76199"/>
                  <a:gd name="connsiteY8" fmla="*/ 16741 h 106389"/>
                  <a:gd name="connsiteX9" fmla="*/ 33338 w 76199"/>
                  <a:gd name="connsiteY9" fmla="*/ 9121 h 106389"/>
                  <a:gd name="connsiteX10" fmla="*/ 52388 w 76199"/>
                  <a:gd name="connsiteY10" fmla="*/ 5311 h 106389"/>
                  <a:gd name="connsiteX11" fmla="*/ 60007 w 76199"/>
                  <a:gd name="connsiteY11" fmla="*/ 9121 h 106389"/>
                  <a:gd name="connsiteX12" fmla="*/ 75248 w 76199"/>
                  <a:gd name="connsiteY12" fmla="*/ 12931 h 106389"/>
                  <a:gd name="connsiteX13" fmla="*/ 71438 w 76199"/>
                  <a:gd name="connsiteY13" fmla="*/ 31981 h 106389"/>
                  <a:gd name="connsiteX14" fmla="*/ 67627 w 76199"/>
                  <a:gd name="connsiteY14" fmla="*/ 43411 h 106389"/>
                  <a:gd name="connsiteX15" fmla="*/ 67627 w 76199"/>
                  <a:gd name="connsiteY15" fmla="*/ 66271 h 106389"/>
                  <a:gd name="connsiteX16" fmla="*/ 67627 w 76199"/>
                  <a:gd name="connsiteY16" fmla="*/ 85321 h 106389"/>
                  <a:gd name="connsiteX17" fmla="*/ 44767 w 76199"/>
                  <a:gd name="connsiteY17" fmla="*/ 100561 h 106389"/>
                  <a:gd name="connsiteX18" fmla="*/ 25717 w 76199"/>
                  <a:gd name="connsiteY18" fmla="*/ 96751 h 106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6199" h="106389">
                    <a:moveTo>
                      <a:pt x="25717" y="96751"/>
                    </a:moveTo>
                    <a:cubicBezTo>
                      <a:pt x="25717" y="89131"/>
                      <a:pt x="21907" y="81511"/>
                      <a:pt x="29527" y="73891"/>
                    </a:cubicBezTo>
                    <a:cubicBezTo>
                      <a:pt x="33338" y="70081"/>
                      <a:pt x="37148" y="66271"/>
                      <a:pt x="29527" y="58651"/>
                    </a:cubicBezTo>
                    <a:cubicBezTo>
                      <a:pt x="25717" y="54841"/>
                      <a:pt x="25717" y="43411"/>
                      <a:pt x="14288" y="47221"/>
                    </a:cubicBezTo>
                    <a:cubicBezTo>
                      <a:pt x="10477" y="51031"/>
                      <a:pt x="6667" y="47221"/>
                      <a:pt x="2857" y="47221"/>
                    </a:cubicBezTo>
                    <a:cubicBezTo>
                      <a:pt x="-952" y="43411"/>
                      <a:pt x="-952" y="39601"/>
                      <a:pt x="2857" y="35791"/>
                    </a:cubicBezTo>
                    <a:cubicBezTo>
                      <a:pt x="2857" y="31981"/>
                      <a:pt x="6667" y="31981"/>
                      <a:pt x="10477" y="31981"/>
                    </a:cubicBezTo>
                    <a:cubicBezTo>
                      <a:pt x="14288" y="31981"/>
                      <a:pt x="18098" y="39601"/>
                      <a:pt x="25717" y="35791"/>
                    </a:cubicBezTo>
                    <a:cubicBezTo>
                      <a:pt x="29527" y="31981"/>
                      <a:pt x="33338" y="24361"/>
                      <a:pt x="33338" y="16741"/>
                    </a:cubicBezTo>
                    <a:cubicBezTo>
                      <a:pt x="33338" y="12931"/>
                      <a:pt x="33338" y="12931"/>
                      <a:pt x="33338" y="9121"/>
                    </a:cubicBezTo>
                    <a:cubicBezTo>
                      <a:pt x="37148" y="-2309"/>
                      <a:pt x="44767" y="-2309"/>
                      <a:pt x="52388" y="5311"/>
                    </a:cubicBezTo>
                    <a:cubicBezTo>
                      <a:pt x="56198" y="9121"/>
                      <a:pt x="56198" y="12931"/>
                      <a:pt x="60007" y="9121"/>
                    </a:cubicBezTo>
                    <a:cubicBezTo>
                      <a:pt x="67627" y="5311"/>
                      <a:pt x="71438" y="5311"/>
                      <a:pt x="75248" y="12931"/>
                    </a:cubicBezTo>
                    <a:cubicBezTo>
                      <a:pt x="75248" y="20551"/>
                      <a:pt x="79057" y="28171"/>
                      <a:pt x="71438" y="31981"/>
                    </a:cubicBezTo>
                    <a:cubicBezTo>
                      <a:pt x="67627" y="35791"/>
                      <a:pt x="63817" y="35791"/>
                      <a:pt x="67627" y="43411"/>
                    </a:cubicBezTo>
                    <a:cubicBezTo>
                      <a:pt x="71438" y="51031"/>
                      <a:pt x="75248" y="58651"/>
                      <a:pt x="67627" y="66271"/>
                    </a:cubicBezTo>
                    <a:cubicBezTo>
                      <a:pt x="63817" y="70081"/>
                      <a:pt x="67627" y="81511"/>
                      <a:pt x="67627" y="85321"/>
                    </a:cubicBezTo>
                    <a:cubicBezTo>
                      <a:pt x="67627" y="96751"/>
                      <a:pt x="60007" y="100561"/>
                      <a:pt x="44767" y="100561"/>
                    </a:cubicBezTo>
                    <a:cubicBezTo>
                      <a:pt x="33338" y="111991"/>
                      <a:pt x="29527" y="104371"/>
                      <a:pt x="25717" y="96751"/>
                    </a:cubicBezTo>
                    <a:close/>
                  </a:path>
                </a:pathLst>
              </a:custGeom>
              <a:solidFill>
                <a:srgbClr val="A9DC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43" name="Freeform: Shape 2342">
                <a:extLst>
                  <a:ext uri="{FF2B5EF4-FFF2-40B4-BE49-F238E27FC236}">
                    <a16:creationId xmlns:a16="http://schemas.microsoft.com/office/drawing/2014/main" id="{E9047F58-F913-8874-2DDB-EF85B7688CA7}"/>
                  </a:ext>
                </a:extLst>
              </p:cNvPr>
              <p:cNvSpPr/>
              <p:nvPr/>
            </p:nvSpPr>
            <p:spPr>
              <a:xfrm>
                <a:off x="10729913" y="1338262"/>
                <a:ext cx="67224" cy="95792"/>
              </a:xfrm>
              <a:custGeom>
                <a:avLst/>
                <a:gdLst>
                  <a:gd name="connsiteX0" fmla="*/ 44767 w 67224"/>
                  <a:gd name="connsiteY0" fmla="*/ 21908 h 95792"/>
                  <a:gd name="connsiteX1" fmla="*/ 63817 w 67224"/>
                  <a:gd name="connsiteY1" fmla="*/ 10478 h 95792"/>
                  <a:gd name="connsiteX2" fmla="*/ 56197 w 67224"/>
                  <a:gd name="connsiteY2" fmla="*/ 71438 h 95792"/>
                  <a:gd name="connsiteX3" fmla="*/ 56197 w 67224"/>
                  <a:gd name="connsiteY3" fmla="*/ 82868 h 95792"/>
                  <a:gd name="connsiteX4" fmla="*/ 52387 w 67224"/>
                  <a:gd name="connsiteY4" fmla="*/ 94297 h 95792"/>
                  <a:gd name="connsiteX5" fmla="*/ 40958 w 67224"/>
                  <a:gd name="connsiteY5" fmla="*/ 86678 h 95792"/>
                  <a:gd name="connsiteX6" fmla="*/ 33337 w 67224"/>
                  <a:gd name="connsiteY6" fmla="*/ 75247 h 95792"/>
                  <a:gd name="connsiteX7" fmla="*/ 6667 w 67224"/>
                  <a:gd name="connsiteY7" fmla="*/ 48578 h 95792"/>
                  <a:gd name="connsiteX8" fmla="*/ 6667 w 67224"/>
                  <a:gd name="connsiteY8" fmla="*/ 33338 h 95792"/>
                  <a:gd name="connsiteX9" fmla="*/ 2858 w 67224"/>
                  <a:gd name="connsiteY9" fmla="*/ 14288 h 95792"/>
                  <a:gd name="connsiteX10" fmla="*/ 2858 w 67224"/>
                  <a:gd name="connsiteY10" fmla="*/ 2858 h 95792"/>
                  <a:gd name="connsiteX11" fmla="*/ 14287 w 67224"/>
                  <a:gd name="connsiteY11" fmla="*/ 2858 h 95792"/>
                  <a:gd name="connsiteX12" fmla="*/ 29527 w 67224"/>
                  <a:gd name="connsiteY12" fmla="*/ 6668 h 95792"/>
                  <a:gd name="connsiteX13" fmla="*/ 44767 w 67224"/>
                  <a:gd name="connsiteY13" fmla="*/ 21908 h 95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224" h="95792">
                    <a:moveTo>
                      <a:pt x="44767" y="21908"/>
                    </a:moveTo>
                    <a:cubicBezTo>
                      <a:pt x="52387" y="18097"/>
                      <a:pt x="52387" y="10478"/>
                      <a:pt x="63817" y="10478"/>
                    </a:cubicBezTo>
                    <a:cubicBezTo>
                      <a:pt x="67627" y="29528"/>
                      <a:pt x="71437" y="52388"/>
                      <a:pt x="56197" y="71438"/>
                    </a:cubicBezTo>
                    <a:cubicBezTo>
                      <a:pt x="52387" y="75247"/>
                      <a:pt x="52387" y="79058"/>
                      <a:pt x="56197" y="82868"/>
                    </a:cubicBezTo>
                    <a:cubicBezTo>
                      <a:pt x="60008" y="86678"/>
                      <a:pt x="56197" y="94297"/>
                      <a:pt x="52387" y="94297"/>
                    </a:cubicBezTo>
                    <a:cubicBezTo>
                      <a:pt x="44767" y="98108"/>
                      <a:pt x="40958" y="94297"/>
                      <a:pt x="40958" y="86678"/>
                    </a:cubicBezTo>
                    <a:cubicBezTo>
                      <a:pt x="40958" y="79058"/>
                      <a:pt x="37147" y="79058"/>
                      <a:pt x="33337" y="75247"/>
                    </a:cubicBezTo>
                    <a:cubicBezTo>
                      <a:pt x="21908" y="71438"/>
                      <a:pt x="14287" y="60008"/>
                      <a:pt x="6667" y="48578"/>
                    </a:cubicBezTo>
                    <a:cubicBezTo>
                      <a:pt x="2858" y="44768"/>
                      <a:pt x="2858" y="40958"/>
                      <a:pt x="6667" y="33338"/>
                    </a:cubicBezTo>
                    <a:cubicBezTo>
                      <a:pt x="10477" y="25718"/>
                      <a:pt x="14287" y="21908"/>
                      <a:pt x="2858" y="14288"/>
                    </a:cubicBezTo>
                    <a:cubicBezTo>
                      <a:pt x="-953" y="10478"/>
                      <a:pt x="-953" y="6668"/>
                      <a:pt x="2858" y="2858"/>
                    </a:cubicBezTo>
                    <a:cubicBezTo>
                      <a:pt x="6667" y="-953"/>
                      <a:pt x="10477" y="-953"/>
                      <a:pt x="14287" y="2858"/>
                    </a:cubicBezTo>
                    <a:cubicBezTo>
                      <a:pt x="18097" y="10478"/>
                      <a:pt x="21908" y="10478"/>
                      <a:pt x="29527" y="6668"/>
                    </a:cubicBezTo>
                    <a:cubicBezTo>
                      <a:pt x="37147" y="10478"/>
                      <a:pt x="37147" y="21908"/>
                      <a:pt x="44767" y="21908"/>
                    </a:cubicBezTo>
                    <a:close/>
                  </a:path>
                </a:pathLst>
              </a:custGeom>
              <a:solidFill>
                <a:srgbClr val="99D5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44" name="Freeform: Shape 2343">
                <a:extLst>
                  <a:ext uri="{FF2B5EF4-FFF2-40B4-BE49-F238E27FC236}">
                    <a16:creationId xmlns:a16="http://schemas.microsoft.com/office/drawing/2014/main" id="{9D020763-A0FE-293E-E732-99A527CBDD70}"/>
                  </a:ext>
                </a:extLst>
              </p:cNvPr>
              <p:cNvSpPr/>
              <p:nvPr/>
            </p:nvSpPr>
            <p:spPr>
              <a:xfrm>
                <a:off x="9035826" y="4156709"/>
                <a:ext cx="64147" cy="95250"/>
              </a:xfrm>
              <a:custGeom>
                <a:avLst/>
                <a:gdLst>
                  <a:gd name="connsiteX0" fmla="*/ 62455 w 64147"/>
                  <a:gd name="connsiteY0" fmla="*/ 30480 h 95250"/>
                  <a:gd name="connsiteX1" fmla="*/ 62455 w 64147"/>
                  <a:gd name="connsiteY1" fmla="*/ 64770 h 95250"/>
                  <a:gd name="connsiteX2" fmla="*/ 47214 w 64147"/>
                  <a:gd name="connsiteY2" fmla="*/ 87630 h 95250"/>
                  <a:gd name="connsiteX3" fmla="*/ 43405 w 64147"/>
                  <a:gd name="connsiteY3" fmla="*/ 91440 h 95250"/>
                  <a:gd name="connsiteX4" fmla="*/ 31975 w 64147"/>
                  <a:gd name="connsiteY4" fmla="*/ 95250 h 95250"/>
                  <a:gd name="connsiteX5" fmla="*/ 28164 w 64147"/>
                  <a:gd name="connsiteY5" fmla="*/ 87630 h 95250"/>
                  <a:gd name="connsiteX6" fmla="*/ 28164 w 64147"/>
                  <a:gd name="connsiteY6" fmla="*/ 80010 h 95250"/>
                  <a:gd name="connsiteX7" fmla="*/ 12925 w 64147"/>
                  <a:gd name="connsiteY7" fmla="*/ 38100 h 95250"/>
                  <a:gd name="connsiteX8" fmla="*/ 9114 w 64147"/>
                  <a:gd name="connsiteY8" fmla="*/ 30480 h 95250"/>
                  <a:gd name="connsiteX9" fmla="*/ 1495 w 64147"/>
                  <a:gd name="connsiteY9" fmla="*/ 15240 h 95250"/>
                  <a:gd name="connsiteX10" fmla="*/ 20545 w 64147"/>
                  <a:gd name="connsiteY10" fmla="*/ 0 h 95250"/>
                  <a:gd name="connsiteX11" fmla="*/ 24355 w 64147"/>
                  <a:gd name="connsiteY11" fmla="*/ 0 h 95250"/>
                  <a:gd name="connsiteX12" fmla="*/ 39595 w 64147"/>
                  <a:gd name="connsiteY12" fmla="*/ 3810 h 95250"/>
                  <a:gd name="connsiteX13" fmla="*/ 62455 w 64147"/>
                  <a:gd name="connsiteY13" fmla="*/ 30480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4147" h="95250">
                    <a:moveTo>
                      <a:pt x="62455" y="30480"/>
                    </a:moveTo>
                    <a:cubicBezTo>
                      <a:pt x="66264" y="45720"/>
                      <a:pt x="62455" y="53340"/>
                      <a:pt x="62455" y="64770"/>
                    </a:cubicBezTo>
                    <a:cubicBezTo>
                      <a:pt x="62455" y="72390"/>
                      <a:pt x="58645" y="80010"/>
                      <a:pt x="47214" y="87630"/>
                    </a:cubicBezTo>
                    <a:cubicBezTo>
                      <a:pt x="43405" y="87630"/>
                      <a:pt x="43405" y="91440"/>
                      <a:pt x="43405" y="91440"/>
                    </a:cubicBezTo>
                    <a:cubicBezTo>
                      <a:pt x="39595" y="95250"/>
                      <a:pt x="39595" y="95250"/>
                      <a:pt x="31975" y="95250"/>
                    </a:cubicBezTo>
                    <a:cubicBezTo>
                      <a:pt x="28164" y="95250"/>
                      <a:pt x="28164" y="91440"/>
                      <a:pt x="28164" y="87630"/>
                    </a:cubicBezTo>
                    <a:cubicBezTo>
                      <a:pt x="28164" y="83820"/>
                      <a:pt x="28164" y="83820"/>
                      <a:pt x="28164" y="80010"/>
                    </a:cubicBezTo>
                    <a:cubicBezTo>
                      <a:pt x="9114" y="72390"/>
                      <a:pt x="12925" y="53340"/>
                      <a:pt x="12925" y="38100"/>
                    </a:cubicBezTo>
                    <a:cubicBezTo>
                      <a:pt x="12925" y="34290"/>
                      <a:pt x="12925" y="34290"/>
                      <a:pt x="9114" y="30480"/>
                    </a:cubicBezTo>
                    <a:cubicBezTo>
                      <a:pt x="1495" y="26670"/>
                      <a:pt x="-2315" y="19050"/>
                      <a:pt x="1495" y="15240"/>
                    </a:cubicBezTo>
                    <a:cubicBezTo>
                      <a:pt x="5305" y="11430"/>
                      <a:pt x="9114" y="0"/>
                      <a:pt x="20545" y="0"/>
                    </a:cubicBezTo>
                    <a:cubicBezTo>
                      <a:pt x="20545" y="0"/>
                      <a:pt x="24355" y="0"/>
                      <a:pt x="24355" y="0"/>
                    </a:cubicBezTo>
                    <a:cubicBezTo>
                      <a:pt x="28164" y="0"/>
                      <a:pt x="35785" y="0"/>
                      <a:pt x="39595" y="3810"/>
                    </a:cubicBezTo>
                    <a:cubicBezTo>
                      <a:pt x="43405" y="19050"/>
                      <a:pt x="58645" y="22860"/>
                      <a:pt x="62455" y="30480"/>
                    </a:cubicBezTo>
                    <a:close/>
                  </a:path>
                </a:pathLst>
              </a:custGeom>
              <a:solidFill>
                <a:srgbClr val="98D5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45" name="Freeform: Shape 2344">
                <a:extLst>
                  <a:ext uri="{FF2B5EF4-FFF2-40B4-BE49-F238E27FC236}">
                    <a16:creationId xmlns:a16="http://schemas.microsoft.com/office/drawing/2014/main" id="{2B850074-4ACE-63F8-0341-B67FFABA0432}"/>
                  </a:ext>
                </a:extLst>
              </p:cNvPr>
              <p:cNvSpPr/>
              <p:nvPr/>
            </p:nvSpPr>
            <p:spPr>
              <a:xfrm>
                <a:off x="9500646" y="2757373"/>
                <a:ext cx="92934" cy="73456"/>
              </a:xfrm>
              <a:custGeom>
                <a:avLst/>
                <a:gdLst>
                  <a:gd name="connsiteX0" fmla="*/ 92935 w 92934"/>
                  <a:gd name="connsiteY0" fmla="*/ 65837 h 73456"/>
                  <a:gd name="connsiteX1" fmla="*/ 81505 w 92934"/>
                  <a:gd name="connsiteY1" fmla="*/ 69647 h 73456"/>
                  <a:gd name="connsiteX2" fmla="*/ 58645 w 92934"/>
                  <a:gd name="connsiteY2" fmla="*/ 69647 h 73456"/>
                  <a:gd name="connsiteX3" fmla="*/ 51025 w 92934"/>
                  <a:gd name="connsiteY3" fmla="*/ 62027 h 73456"/>
                  <a:gd name="connsiteX4" fmla="*/ 31975 w 92934"/>
                  <a:gd name="connsiteY4" fmla="*/ 62027 h 73456"/>
                  <a:gd name="connsiteX5" fmla="*/ 20545 w 92934"/>
                  <a:gd name="connsiteY5" fmla="*/ 73457 h 73456"/>
                  <a:gd name="connsiteX6" fmla="*/ 9115 w 92934"/>
                  <a:gd name="connsiteY6" fmla="*/ 73457 h 73456"/>
                  <a:gd name="connsiteX7" fmla="*/ 1495 w 92934"/>
                  <a:gd name="connsiteY7" fmla="*/ 46787 h 73456"/>
                  <a:gd name="connsiteX8" fmla="*/ 24355 w 92934"/>
                  <a:gd name="connsiteY8" fmla="*/ 35357 h 73456"/>
                  <a:gd name="connsiteX9" fmla="*/ 28165 w 92934"/>
                  <a:gd name="connsiteY9" fmla="*/ 35357 h 73456"/>
                  <a:gd name="connsiteX10" fmla="*/ 47215 w 92934"/>
                  <a:gd name="connsiteY10" fmla="*/ 4877 h 73456"/>
                  <a:gd name="connsiteX11" fmla="*/ 58645 w 92934"/>
                  <a:gd name="connsiteY11" fmla="*/ 1067 h 73456"/>
                  <a:gd name="connsiteX12" fmla="*/ 70075 w 92934"/>
                  <a:gd name="connsiteY12" fmla="*/ 16307 h 73456"/>
                  <a:gd name="connsiteX13" fmla="*/ 70075 w 92934"/>
                  <a:gd name="connsiteY13" fmla="*/ 39167 h 73456"/>
                  <a:gd name="connsiteX14" fmla="*/ 85315 w 92934"/>
                  <a:gd name="connsiteY14" fmla="*/ 50597 h 73456"/>
                  <a:gd name="connsiteX15" fmla="*/ 92935 w 92934"/>
                  <a:gd name="connsiteY15" fmla="*/ 65837 h 73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934" h="73456">
                    <a:moveTo>
                      <a:pt x="92935" y="65837"/>
                    </a:moveTo>
                    <a:cubicBezTo>
                      <a:pt x="89125" y="69647"/>
                      <a:pt x="85315" y="73457"/>
                      <a:pt x="81505" y="69647"/>
                    </a:cubicBezTo>
                    <a:cubicBezTo>
                      <a:pt x="70075" y="58217"/>
                      <a:pt x="62455" y="65837"/>
                      <a:pt x="58645" y="69647"/>
                    </a:cubicBezTo>
                    <a:cubicBezTo>
                      <a:pt x="54835" y="69647"/>
                      <a:pt x="54835" y="62027"/>
                      <a:pt x="51025" y="62027"/>
                    </a:cubicBezTo>
                    <a:cubicBezTo>
                      <a:pt x="43405" y="54407"/>
                      <a:pt x="35785" y="54407"/>
                      <a:pt x="31975" y="62027"/>
                    </a:cubicBezTo>
                    <a:cubicBezTo>
                      <a:pt x="28165" y="65837"/>
                      <a:pt x="28165" y="73457"/>
                      <a:pt x="20545" y="73457"/>
                    </a:cubicBezTo>
                    <a:cubicBezTo>
                      <a:pt x="16735" y="73457"/>
                      <a:pt x="12925" y="73457"/>
                      <a:pt x="9115" y="73457"/>
                    </a:cubicBezTo>
                    <a:cubicBezTo>
                      <a:pt x="1495" y="69647"/>
                      <a:pt x="-2315" y="58217"/>
                      <a:pt x="1495" y="46787"/>
                    </a:cubicBezTo>
                    <a:cubicBezTo>
                      <a:pt x="5305" y="39167"/>
                      <a:pt x="9115" y="35357"/>
                      <a:pt x="24355" y="35357"/>
                    </a:cubicBezTo>
                    <a:cubicBezTo>
                      <a:pt x="24355" y="35357"/>
                      <a:pt x="28165" y="35357"/>
                      <a:pt x="28165" y="35357"/>
                    </a:cubicBezTo>
                    <a:cubicBezTo>
                      <a:pt x="31975" y="23927"/>
                      <a:pt x="28165" y="8687"/>
                      <a:pt x="47215" y="4877"/>
                    </a:cubicBezTo>
                    <a:cubicBezTo>
                      <a:pt x="51025" y="4877"/>
                      <a:pt x="54835" y="-2743"/>
                      <a:pt x="58645" y="1067"/>
                    </a:cubicBezTo>
                    <a:cubicBezTo>
                      <a:pt x="62455" y="4877"/>
                      <a:pt x="73885" y="8687"/>
                      <a:pt x="70075" y="16307"/>
                    </a:cubicBezTo>
                    <a:cubicBezTo>
                      <a:pt x="70075" y="23927"/>
                      <a:pt x="66265" y="31547"/>
                      <a:pt x="70075" y="39167"/>
                    </a:cubicBezTo>
                    <a:cubicBezTo>
                      <a:pt x="73885" y="46787"/>
                      <a:pt x="70075" y="58217"/>
                      <a:pt x="85315" y="50597"/>
                    </a:cubicBezTo>
                    <a:cubicBezTo>
                      <a:pt x="89125" y="50597"/>
                      <a:pt x="89125" y="62027"/>
                      <a:pt x="92935" y="65837"/>
                    </a:cubicBezTo>
                    <a:close/>
                  </a:path>
                </a:pathLst>
              </a:custGeom>
              <a:solidFill>
                <a:srgbClr val="A3D9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46" name="Freeform: Shape 2345">
                <a:extLst>
                  <a:ext uri="{FF2B5EF4-FFF2-40B4-BE49-F238E27FC236}">
                    <a16:creationId xmlns:a16="http://schemas.microsoft.com/office/drawing/2014/main" id="{303197EE-6BE8-5B19-33E6-1C9FF7A56993}"/>
                  </a:ext>
                </a:extLst>
              </p:cNvPr>
              <p:cNvSpPr/>
              <p:nvPr/>
            </p:nvSpPr>
            <p:spPr>
              <a:xfrm>
                <a:off x="9943511" y="2807442"/>
                <a:ext cx="103883" cy="88157"/>
              </a:xfrm>
              <a:custGeom>
                <a:avLst/>
                <a:gdLst>
                  <a:gd name="connsiteX0" fmla="*/ 76789 w 103883"/>
                  <a:gd name="connsiteY0" fmla="*/ 84348 h 88157"/>
                  <a:gd name="connsiteX1" fmla="*/ 53929 w 103883"/>
                  <a:gd name="connsiteY1" fmla="*/ 88157 h 88157"/>
                  <a:gd name="connsiteX2" fmla="*/ 42500 w 103883"/>
                  <a:gd name="connsiteY2" fmla="*/ 80538 h 88157"/>
                  <a:gd name="connsiteX3" fmla="*/ 34879 w 103883"/>
                  <a:gd name="connsiteY3" fmla="*/ 69107 h 88157"/>
                  <a:gd name="connsiteX4" fmla="*/ 27260 w 103883"/>
                  <a:gd name="connsiteY4" fmla="*/ 69107 h 88157"/>
                  <a:gd name="connsiteX5" fmla="*/ 27260 w 103883"/>
                  <a:gd name="connsiteY5" fmla="*/ 69107 h 88157"/>
                  <a:gd name="connsiteX6" fmla="*/ 4400 w 103883"/>
                  <a:gd name="connsiteY6" fmla="*/ 69107 h 88157"/>
                  <a:gd name="connsiteX7" fmla="*/ 4400 w 103883"/>
                  <a:gd name="connsiteY7" fmla="*/ 50057 h 88157"/>
                  <a:gd name="connsiteX8" fmla="*/ 12019 w 103883"/>
                  <a:gd name="connsiteY8" fmla="*/ 38627 h 88157"/>
                  <a:gd name="connsiteX9" fmla="*/ 34879 w 103883"/>
                  <a:gd name="connsiteY9" fmla="*/ 50057 h 88157"/>
                  <a:gd name="connsiteX10" fmla="*/ 31069 w 103883"/>
                  <a:gd name="connsiteY10" fmla="*/ 38627 h 88157"/>
                  <a:gd name="connsiteX11" fmla="*/ 42500 w 103883"/>
                  <a:gd name="connsiteY11" fmla="*/ 19577 h 88157"/>
                  <a:gd name="connsiteX12" fmla="*/ 53929 w 103883"/>
                  <a:gd name="connsiteY12" fmla="*/ 11957 h 88157"/>
                  <a:gd name="connsiteX13" fmla="*/ 80600 w 103883"/>
                  <a:gd name="connsiteY13" fmla="*/ 8148 h 88157"/>
                  <a:gd name="connsiteX14" fmla="*/ 92029 w 103883"/>
                  <a:gd name="connsiteY14" fmla="*/ 15767 h 88157"/>
                  <a:gd name="connsiteX15" fmla="*/ 103460 w 103883"/>
                  <a:gd name="connsiteY15" fmla="*/ 31007 h 88157"/>
                  <a:gd name="connsiteX16" fmla="*/ 88219 w 103883"/>
                  <a:gd name="connsiteY16" fmla="*/ 27198 h 88157"/>
                  <a:gd name="connsiteX17" fmla="*/ 65360 w 103883"/>
                  <a:gd name="connsiteY17" fmla="*/ 38627 h 88157"/>
                  <a:gd name="connsiteX18" fmla="*/ 65360 w 103883"/>
                  <a:gd name="connsiteY18" fmla="*/ 69107 h 88157"/>
                  <a:gd name="connsiteX19" fmla="*/ 76789 w 103883"/>
                  <a:gd name="connsiteY19" fmla="*/ 84348 h 88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3883" h="88157">
                    <a:moveTo>
                      <a:pt x="76789" y="84348"/>
                    </a:moveTo>
                    <a:cubicBezTo>
                      <a:pt x="69169" y="88157"/>
                      <a:pt x="61550" y="84348"/>
                      <a:pt x="53929" y="88157"/>
                    </a:cubicBezTo>
                    <a:cubicBezTo>
                      <a:pt x="50119" y="88157"/>
                      <a:pt x="42500" y="88157"/>
                      <a:pt x="42500" y="80538"/>
                    </a:cubicBezTo>
                    <a:cubicBezTo>
                      <a:pt x="42500" y="76727"/>
                      <a:pt x="38689" y="72917"/>
                      <a:pt x="34879" y="69107"/>
                    </a:cubicBezTo>
                    <a:cubicBezTo>
                      <a:pt x="31069" y="65298"/>
                      <a:pt x="31069" y="65298"/>
                      <a:pt x="27260" y="69107"/>
                    </a:cubicBezTo>
                    <a:cubicBezTo>
                      <a:pt x="27260" y="69107"/>
                      <a:pt x="27260" y="69107"/>
                      <a:pt x="27260" y="69107"/>
                    </a:cubicBezTo>
                    <a:cubicBezTo>
                      <a:pt x="19639" y="72917"/>
                      <a:pt x="12019" y="72917"/>
                      <a:pt x="4400" y="69107"/>
                    </a:cubicBezTo>
                    <a:cubicBezTo>
                      <a:pt x="-3221" y="65298"/>
                      <a:pt x="589" y="57677"/>
                      <a:pt x="4400" y="50057"/>
                    </a:cubicBezTo>
                    <a:cubicBezTo>
                      <a:pt x="8210" y="46248"/>
                      <a:pt x="4400" y="42438"/>
                      <a:pt x="12019" y="38627"/>
                    </a:cubicBezTo>
                    <a:cubicBezTo>
                      <a:pt x="19639" y="46248"/>
                      <a:pt x="23450" y="53867"/>
                      <a:pt x="34879" y="50057"/>
                    </a:cubicBezTo>
                    <a:cubicBezTo>
                      <a:pt x="38689" y="46248"/>
                      <a:pt x="31069" y="42438"/>
                      <a:pt x="31069" y="38627"/>
                    </a:cubicBezTo>
                    <a:cubicBezTo>
                      <a:pt x="27260" y="31007"/>
                      <a:pt x="34879" y="15767"/>
                      <a:pt x="42500" y="19577"/>
                    </a:cubicBezTo>
                    <a:cubicBezTo>
                      <a:pt x="50119" y="19577"/>
                      <a:pt x="53929" y="19577"/>
                      <a:pt x="53929" y="11957"/>
                    </a:cubicBezTo>
                    <a:cubicBezTo>
                      <a:pt x="57739" y="-3283"/>
                      <a:pt x="69169" y="-3283"/>
                      <a:pt x="80600" y="8148"/>
                    </a:cubicBezTo>
                    <a:cubicBezTo>
                      <a:pt x="84410" y="11957"/>
                      <a:pt x="84410" y="15767"/>
                      <a:pt x="92029" y="15767"/>
                    </a:cubicBezTo>
                    <a:cubicBezTo>
                      <a:pt x="107269" y="11957"/>
                      <a:pt x="103460" y="23388"/>
                      <a:pt x="103460" y="31007"/>
                    </a:cubicBezTo>
                    <a:cubicBezTo>
                      <a:pt x="99650" y="31007"/>
                      <a:pt x="92029" y="23388"/>
                      <a:pt x="88219" y="27198"/>
                    </a:cubicBezTo>
                    <a:cubicBezTo>
                      <a:pt x="80600" y="31007"/>
                      <a:pt x="72979" y="34817"/>
                      <a:pt x="65360" y="38627"/>
                    </a:cubicBezTo>
                    <a:cubicBezTo>
                      <a:pt x="61550" y="42438"/>
                      <a:pt x="61550" y="61488"/>
                      <a:pt x="65360" y="69107"/>
                    </a:cubicBezTo>
                    <a:cubicBezTo>
                      <a:pt x="69169" y="72917"/>
                      <a:pt x="72979" y="76727"/>
                      <a:pt x="76789" y="84348"/>
                    </a:cubicBezTo>
                    <a:close/>
                  </a:path>
                </a:pathLst>
              </a:custGeom>
              <a:solidFill>
                <a:srgbClr val="A6DB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47" name="Freeform: Shape 2346">
                <a:extLst>
                  <a:ext uri="{FF2B5EF4-FFF2-40B4-BE49-F238E27FC236}">
                    <a16:creationId xmlns:a16="http://schemas.microsoft.com/office/drawing/2014/main" id="{2289265F-C4E8-E7AC-EAB5-E6534426FD5C}"/>
                  </a:ext>
                </a:extLst>
              </p:cNvPr>
              <p:cNvSpPr/>
              <p:nvPr/>
            </p:nvSpPr>
            <p:spPr>
              <a:xfrm>
                <a:off x="9343704" y="3478530"/>
                <a:ext cx="93666" cy="60959"/>
              </a:xfrm>
              <a:custGeom>
                <a:avLst/>
                <a:gdLst>
                  <a:gd name="connsiteX0" fmla="*/ 74617 w 93666"/>
                  <a:gd name="connsiteY0" fmla="*/ 49530 h 60959"/>
                  <a:gd name="connsiteX1" fmla="*/ 55567 w 93666"/>
                  <a:gd name="connsiteY1" fmla="*/ 57150 h 60959"/>
                  <a:gd name="connsiteX2" fmla="*/ 47947 w 93666"/>
                  <a:gd name="connsiteY2" fmla="*/ 60960 h 60959"/>
                  <a:gd name="connsiteX3" fmla="*/ 6036 w 93666"/>
                  <a:gd name="connsiteY3" fmla="*/ 45720 h 60959"/>
                  <a:gd name="connsiteX4" fmla="*/ 6036 w 93666"/>
                  <a:gd name="connsiteY4" fmla="*/ 11430 h 60959"/>
                  <a:gd name="connsiteX5" fmla="*/ 9847 w 93666"/>
                  <a:gd name="connsiteY5" fmla="*/ 0 h 60959"/>
                  <a:gd name="connsiteX6" fmla="*/ 51757 w 93666"/>
                  <a:gd name="connsiteY6" fmla="*/ 19050 h 60959"/>
                  <a:gd name="connsiteX7" fmla="*/ 86047 w 93666"/>
                  <a:gd name="connsiteY7" fmla="*/ 26670 h 60959"/>
                  <a:gd name="connsiteX8" fmla="*/ 86047 w 93666"/>
                  <a:gd name="connsiteY8" fmla="*/ 26670 h 60959"/>
                  <a:gd name="connsiteX9" fmla="*/ 93667 w 93666"/>
                  <a:gd name="connsiteY9" fmla="*/ 53340 h 60959"/>
                  <a:gd name="connsiteX10" fmla="*/ 82236 w 93666"/>
                  <a:gd name="connsiteY10" fmla="*/ 60960 h 60959"/>
                  <a:gd name="connsiteX11" fmla="*/ 74617 w 93666"/>
                  <a:gd name="connsiteY11" fmla="*/ 49530 h 60959"/>
                  <a:gd name="connsiteX12" fmla="*/ 70807 w 93666"/>
                  <a:gd name="connsiteY12" fmla="*/ 41910 h 60959"/>
                  <a:gd name="connsiteX13" fmla="*/ 74617 w 93666"/>
                  <a:gd name="connsiteY13" fmla="*/ 49530 h 6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3666" h="60959">
                    <a:moveTo>
                      <a:pt x="74617" y="49530"/>
                    </a:moveTo>
                    <a:cubicBezTo>
                      <a:pt x="66997" y="49530"/>
                      <a:pt x="59377" y="49530"/>
                      <a:pt x="55567" y="57150"/>
                    </a:cubicBezTo>
                    <a:cubicBezTo>
                      <a:pt x="55567" y="60960"/>
                      <a:pt x="51757" y="60960"/>
                      <a:pt x="47947" y="60960"/>
                    </a:cubicBezTo>
                    <a:cubicBezTo>
                      <a:pt x="32707" y="57150"/>
                      <a:pt x="17467" y="57150"/>
                      <a:pt x="6036" y="45720"/>
                    </a:cubicBezTo>
                    <a:cubicBezTo>
                      <a:pt x="-5393" y="34290"/>
                      <a:pt x="2227" y="22860"/>
                      <a:pt x="6036" y="11430"/>
                    </a:cubicBezTo>
                    <a:cubicBezTo>
                      <a:pt x="6036" y="7620"/>
                      <a:pt x="13657" y="3810"/>
                      <a:pt x="9847" y="0"/>
                    </a:cubicBezTo>
                    <a:cubicBezTo>
                      <a:pt x="21277" y="11430"/>
                      <a:pt x="40327" y="7620"/>
                      <a:pt x="51757" y="19050"/>
                    </a:cubicBezTo>
                    <a:cubicBezTo>
                      <a:pt x="63186" y="11430"/>
                      <a:pt x="74617" y="30480"/>
                      <a:pt x="86047" y="26670"/>
                    </a:cubicBezTo>
                    <a:cubicBezTo>
                      <a:pt x="86047" y="26670"/>
                      <a:pt x="86047" y="26670"/>
                      <a:pt x="86047" y="26670"/>
                    </a:cubicBezTo>
                    <a:cubicBezTo>
                      <a:pt x="82236" y="38100"/>
                      <a:pt x="93667" y="41910"/>
                      <a:pt x="93667" y="53340"/>
                    </a:cubicBezTo>
                    <a:cubicBezTo>
                      <a:pt x="93667" y="57150"/>
                      <a:pt x="89857" y="60960"/>
                      <a:pt x="82236" y="60960"/>
                    </a:cubicBezTo>
                    <a:cubicBezTo>
                      <a:pt x="82236" y="57150"/>
                      <a:pt x="78427" y="53340"/>
                      <a:pt x="74617" y="49530"/>
                    </a:cubicBezTo>
                    <a:cubicBezTo>
                      <a:pt x="74617" y="45720"/>
                      <a:pt x="74617" y="45720"/>
                      <a:pt x="70807" y="41910"/>
                    </a:cubicBezTo>
                    <a:cubicBezTo>
                      <a:pt x="74617" y="45720"/>
                      <a:pt x="74617" y="45720"/>
                      <a:pt x="74617" y="49530"/>
                    </a:cubicBezTo>
                    <a:close/>
                  </a:path>
                </a:pathLst>
              </a:custGeom>
              <a:solidFill>
                <a:srgbClr val="A1D9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48" name="Freeform: Shape 2347">
                <a:extLst>
                  <a:ext uri="{FF2B5EF4-FFF2-40B4-BE49-F238E27FC236}">
                    <a16:creationId xmlns:a16="http://schemas.microsoft.com/office/drawing/2014/main" id="{D68763E7-B3DA-EF2B-B70C-C70EA3DCEDB7}"/>
                  </a:ext>
                </a:extLst>
              </p:cNvPr>
              <p:cNvSpPr/>
              <p:nvPr/>
            </p:nvSpPr>
            <p:spPr>
              <a:xfrm>
                <a:off x="8435340" y="3769397"/>
                <a:ext cx="83974" cy="88810"/>
              </a:xfrm>
              <a:custGeom>
                <a:avLst/>
                <a:gdLst>
                  <a:gd name="connsiteX0" fmla="*/ 0 w 83974"/>
                  <a:gd name="connsiteY0" fmla="*/ 86322 h 88810"/>
                  <a:gd name="connsiteX1" fmla="*/ 15240 w 83974"/>
                  <a:gd name="connsiteY1" fmla="*/ 48222 h 88810"/>
                  <a:gd name="connsiteX2" fmla="*/ 38100 w 83974"/>
                  <a:gd name="connsiteY2" fmla="*/ 40603 h 88810"/>
                  <a:gd name="connsiteX3" fmla="*/ 45720 w 83974"/>
                  <a:gd name="connsiteY3" fmla="*/ 40603 h 88810"/>
                  <a:gd name="connsiteX4" fmla="*/ 45720 w 83974"/>
                  <a:gd name="connsiteY4" fmla="*/ 32983 h 88810"/>
                  <a:gd name="connsiteX5" fmla="*/ 41910 w 83974"/>
                  <a:gd name="connsiteY5" fmla="*/ 17743 h 88810"/>
                  <a:gd name="connsiteX6" fmla="*/ 53340 w 83974"/>
                  <a:gd name="connsiteY6" fmla="*/ 2503 h 88810"/>
                  <a:gd name="connsiteX7" fmla="*/ 72390 w 83974"/>
                  <a:gd name="connsiteY7" fmla="*/ 6313 h 88810"/>
                  <a:gd name="connsiteX8" fmla="*/ 80010 w 83974"/>
                  <a:gd name="connsiteY8" fmla="*/ 17743 h 88810"/>
                  <a:gd name="connsiteX9" fmla="*/ 72390 w 83974"/>
                  <a:gd name="connsiteY9" fmla="*/ 44413 h 88810"/>
                  <a:gd name="connsiteX10" fmla="*/ 60960 w 83974"/>
                  <a:gd name="connsiteY10" fmla="*/ 55843 h 88810"/>
                  <a:gd name="connsiteX11" fmla="*/ 38100 w 83974"/>
                  <a:gd name="connsiteY11" fmla="*/ 82513 h 88810"/>
                  <a:gd name="connsiteX12" fmla="*/ 0 w 83974"/>
                  <a:gd name="connsiteY12" fmla="*/ 86322 h 88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3974" h="88810">
                    <a:moveTo>
                      <a:pt x="0" y="86322"/>
                    </a:moveTo>
                    <a:cubicBezTo>
                      <a:pt x="3810" y="71083"/>
                      <a:pt x="11430" y="59653"/>
                      <a:pt x="15240" y="48222"/>
                    </a:cubicBezTo>
                    <a:cubicBezTo>
                      <a:pt x="22860" y="36793"/>
                      <a:pt x="22860" y="32983"/>
                      <a:pt x="38100" y="40603"/>
                    </a:cubicBezTo>
                    <a:cubicBezTo>
                      <a:pt x="41910" y="40603"/>
                      <a:pt x="41910" y="44413"/>
                      <a:pt x="45720" y="40603"/>
                    </a:cubicBezTo>
                    <a:cubicBezTo>
                      <a:pt x="49530" y="36793"/>
                      <a:pt x="45720" y="36793"/>
                      <a:pt x="45720" y="32983"/>
                    </a:cubicBezTo>
                    <a:cubicBezTo>
                      <a:pt x="45720" y="29172"/>
                      <a:pt x="41910" y="21553"/>
                      <a:pt x="41910" y="17743"/>
                    </a:cubicBezTo>
                    <a:cubicBezTo>
                      <a:pt x="41910" y="10122"/>
                      <a:pt x="41910" y="6313"/>
                      <a:pt x="53340" y="2503"/>
                    </a:cubicBezTo>
                    <a:cubicBezTo>
                      <a:pt x="60960" y="-1307"/>
                      <a:pt x="68580" y="-1307"/>
                      <a:pt x="72390" y="6313"/>
                    </a:cubicBezTo>
                    <a:cubicBezTo>
                      <a:pt x="76200" y="10122"/>
                      <a:pt x="76200" y="13933"/>
                      <a:pt x="80010" y="17743"/>
                    </a:cubicBezTo>
                    <a:cubicBezTo>
                      <a:pt x="87630" y="29172"/>
                      <a:pt x="83820" y="40603"/>
                      <a:pt x="72390" y="44413"/>
                    </a:cubicBezTo>
                    <a:cubicBezTo>
                      <a:pt x="60960" y="44413"/>
                      <a:pt x="60960" y="52033"/>
                      <a:pt x="60960" y="55843"/>
                    </a:cubicBezTo>
                    <a:cubicBezTo>
                      <a:pt x="57150" y="67272"/>
                      <a:pt x="49530" y="74893"/>
                      <a:pt x="38100" y="82513"/>
                    </a:cubicBezTo>
                    <a:cubicBezTo>
                      <a:pt x="22860" y="93943"/>
                      <a:pt x="15240" y="86322"/>
                      <a:pt x="0" y="86322"/>
                    </a:cubicBezTo>
                    <a:close/>
                  </a:path>
                </a:pathLst>
              </a:custGeom>
              <a:solidFill>
                <a:srgbClr val="A1D9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49" name="Freeform: Shape 2348">
                <a:extLst>
                  <a:ext uri="{FF2B5EF4-FFF2-40B4-BE49-F238E27FC236}">
                    <a16:creationId xmlns:a16="http://schemas.microsoft.com/office/drawing/2014/main" id="{8A268B61-CB7E-2419-D1B3-88C08582AC19}"/>
                  </a:ext>
                </a:extLst>
              </p:cNvPr>
              <p:cNvSpPr/>
              <p:nvPr/>
            </p:nvSpPr>
            <p:spPr>
              <a:xfrm>
                <a:off x="9163051" y="2416847"/>
                <a:ext cx="76380" cy="78702"/>
              </a:xfrm>
              <a:custGeom>
                <a:avLst/>
                <a:gdLst>
                  <a:gd name="connsiteX0" fmla="*/ 0 w 76380"/>
                  <a:gd name="connsiteY0" fmla="*/ 63463 h 78702"/>
                  <a:gd name="connsiteX1" fmla="*/ 11430 w 76380"/>
                  <a:gd name="connsiteY1" fmla="*/ 48222 h 78702"/>
                  <a:gd name="connsiteX2" fmla="*/ 38100 w 76380"/>
                  <a:gd name="connsiteY2" fmla="*/ 17743 h 78702"/>
                  <a:gd name="connsiteX3" fmla="*/ 49530 w 76380"/>
                  <a:gd name="connsiteY3" fmla="*/ 6313 h 78702"/>
                  <a:gd name="connsiteX4" fmla="*/ 64770 w 76380"/>
                  <a:gd name="connsiteY4" fmla="*/ 2503 h 78702"/>
                  <a:gd name="connsiteX5" fmla="*/ 64770 w 76380"/>
                  <a:gd name="connsiteY5" fmla="*/ 17743 h 78702"/>
                  <a:gd name="connsiteX6" fmla="*/ 60960 w 76380"/>
                  <a:gd name="connsiteY6" fmla="*/ 25363 h 78702"/>
                  <a:gd name="connsiteX7" fmla="*/ 68580 w 76380"/>
                  <a:gd name="connsiteY7" fmla="*/ 55843 h 78702"/>
                  <a:gd name="connsiteX8" fmla="*/ 19050 w 76380"/>
                  <a:gd name="connsiteY8" fmla="*/ 78703 h 78702"/>
                  <a:gd name="connsiteX9" fmla="*/ 11430 w 76380"/>
                  <a:gd name="connsiteY9" fmla="*/ 74893 h 78702"/>
                  <a:gd name="connsiteX10" fmla="*/ 0 w 76380"/>
                  <a:gd name="connsiteY10" fmla="*/ 63463 h 78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380" h="78702">
                    <a:moveTo>
                      <a:pt x="0" y="63463"/>
                    </a:moveTo>
                    <a:cubicBezTo>
                      <a:pt x="7620" y="59653"/>
                      <a:pt x="11430" y="55843"/>
                      <a:pt x="11430" y="48222"/>
                    </a:cubicBezTo>
                    <a:cubicBezTo>
                      <a:pt x="11430" y="29172"/>
                      <a:pt x="22860" y="25363"/>
                      <a:pt x="38100" y="17743"/>
                    </a:cubicBezTo>
                    <a:cubicBezTo>
                      <a:pt x="45720" y="13933"/>
                      <a:pt x="49530" y="13933"/>
                      <a:pt x="49530" y="6313"/>
                    </a:cubicBezTo>
                    <a:cubicBezTo>
                      <a:pt x="53340" y="-1307"/>
                      <a:pt x="57150" y="-1307"/>
                      <a:pt x="64770" y="2503"/>
                    </a:cubicBezTo>
                    <a:cubicBezTo>
                      <a:pt x="72390" y="6313"/>
                      <a:pt x="68580" y="10123"/>
                      <a:pt x="64770" y="17743"/>
                    </a:cubicBezTo>
                    <a:cubicBezTo>
                      <a:pt x="64770" y="21553"/>
                      <a:pt x="60960" y="21553"/>
                      <a:pt x="60960" y="25363"/>
                    </a:cubicBezTo>
                    <a:cubicBezTo>
                      <a:pt x="80010" y="32983"/>
                      <a:pt x="80010" y="36793"/>
                      <a:pt x="68580" y="55843"/>
                    </a:cubicBezTo>
                    <a:cubicBezTo>
                      <a:pt x="57150" y="74893"/>
                      <a:pt x="38100" y="78703"/>
                      <a:pt x="19050" y="78703"/>
                    </a:cubicBezTo>
                    <a:cubicBezTo>
                      <a:pt x="15240" y="78703"/>
                      <a:pt x="11430" y="78703"/>
                      <a:pt x="11430" y="74893"/>
                    </a:cubicBezTo>
                    <a:cubicBezTo>
                      <a:pt x="7620" y="67272"/>
                      <a:pt x="7620" y="63463"/>
                      <a:pt x="0" y="63463"/>
                    </a:cubicBezTo>
                    <a:close/>
                  </a:path>
                </a:pathLst>
              </a:custGeom>
              <a:solidFill>
                <a:srgbClr val="99D5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50" name="Freeform: Shape 2349">
                <a:extLst>
                  <a:ext uri="{FF2B5EF4-FFF2-40B4-BE49-F238E27FC236}">
                    <a16:creationId xmlns:a16="http://schemas.microsoft.com/office/drawing/2014/main" id="{5279A347-8A88-B207-7506-A5F2C985EC14}"/>
                  </a:ext>
                </a:extLst>
              </p:cNvPr>
              <p:cNvSpPr/>
              <p:nvPr/>
            </p:nvSpPr>
            <p:spPr>
              <a:xfrm>
                <a:off x="9511992" y="2546387"/>
                <a:ext cx="79769" cy="77395"/>
              </a:xfrm>
              <a:custGeom>
                <a:avLst/>
                <a:gdLst>
                  <a:gd name="connsiteX0" fmla="*/ 62538 w 79769"/>
                  <a:gd name="connsiteY0" fmla="*/ 52032 h 77395"/>
                  <a:gd name="connsiteX1" fmla="*/ 77778 w 79769"/>
                  <a:gd name="connsiteY1" fmla="*/ 63463 h 77395"/>
                  <a:gd name="connsiteX2" fmla="*/ 77778 w 79769"/>
                  <a:gd name="connsiteY2" fmla="*/ 71082 h 77395"/>
                  <a:gd name="connsiteX3" fmla="*/ 66348 w 79769"/>
                  <a:gd name="connsiteY3" fmla="*/ 74893 h 77395"/>
                  <a:gd name="connsiteX4" fmla="*/ 32058 w 79769"/>
                  <a:gd name="connsiteY4" fmla="*/ 71082 h 77395"/>
                  <a:gd name="connsiteX5" fmla="*/ 5388 w 79769"/>
                  <a:gd name="connsiteY5" fmla="*/ 71082 h 77395"/>
                  <a:gd name="connsiteX6" fmla="*/ 1578 w 79769"/>
                  <a:gd name="connsiteY6" fmla="*/ 59653 h 77395"/>
                  <a:gd name="connsiteX7" fmla="*/ 43488 w 79769"/>
                  <a:gd name="connsiteY7" fmla="*/ 2503 h 77395"/>
                  <a:gd name="connsiteX8" fmla="*/ 54918 w 79769"/>
                  <a:gd name="connsiteY8" fmla="*/ 6313 h 77395"/>
                  <a:gd name="connsiteX9" fmla="*/ 66348 w 79769"/>
                  <a:gd name="connsiteY9" fmla="*/ 13932 h 77395"/>
                  <a:gd name="connsiteX10" fmla="*/ 70158 w 79769"/>
                  <a:gd name="connsiteY10" fmla="*/ 17743 h 77395"/>
                  <a:gd name="connsiteX11" fmla="*/ 62538 w 79769"/>
                  <a:gd name="connsiteY11" fmla="*/ 52032 h 77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769" h="77395">
                    <a:moveTo>
                      <a:pt x="62538" y="52032"/>
                    </a:moveTo>
                    <a:cubicBezTo>
                      <a:pt x="81588" y="52032"/>
                      <a:pt x="81588" y="52032"/>
                      <a:pt x="77778" y="63463"/>
                    </a:cubicBezTo>
                    <a:cubicBezTo>
                      <a:pt x="77778" y="67272"/>
                      <a:pt x="77778" y="67272"/>
                      <a:pt x="77778" y="71082"/>
                    </a:cubicBezTo>
                    <a:cubicBezTo>
                      <a:pt x="77778" y="78703"/>
                      <a:pt x="73968" y="78703"/>
                      <a:pt x="66348" y="74893"/>
                    </a:cubicBezTo>
                    <a:cubicBezTo>
                      <a:pt x="54918" y="63463"/>
                      <a:pt x="47298" y="67272"/>
                      <a:pt x="32058" y="71082"/>
                    </a:cubicBezTo>
                    <a:cubicBezTo>
                      <a:pt x="24438" y="74893"/>
                      <a:pt x="13008" y="74893"/>
                      <a:pt x="5388" y="71082"/>
                    </a:cubicBezTo>
                    <a:cubicBezTo>
                      <a:pt x="1578" y="71082"/>
                      <a:pt x="-2232" y="63463"/>
                      <a:pt x="1578" y="59653"/>
                    </a:cubicBezTo>
                    <a:cubicBezTo>
                      <a:pt x="13008" y="40603"/>
                      <a:pt x="20628" y="13932"/>
                      <a:pt x="43488" y="2503"/>
                    </a:cubicBezTo>
                    <a:cubicBezTo>
                      <a:pt x="47298" y="-1307"/>
                      <a:pt x="51108" y="-1307"/>
                      <a:pt x="54918" y="6313"/>
                    </a:cubicBezTo>
                    <a:cubicBezTo>
                      <a:pt x="54918" y="10122"/>
                      <a:pt x="58728" y="17743"/>
                      <a:pt x="66348" y="13932"/>
                    </a:cubicBezTo>
                    <a:cubicBezTo>
                      <a:pt x="70158" y="13932"/>
                      <a:pt x="70158" y="17743"/>
                      <a:pt x="70158" y="17743"/>
                    </a:cubicBezTo>
                    <a:cubicBezTo>
                      <a:pt x="66348" y="32982"/>
                      <a:pt x="62538" y="40603"/>
                      <a:pt x="62538" y="52032"/>
                    </a:cubicBezTo>
                    <a:close/>
                  </a:path>
                </a:pathLst>
              </a:custGeom>
              <a:solidFill>
                <a:srgbClr val="9ED7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51" name="Freeform: Shape 2350">
                <a:extLst>
                  <a:ext uri="{FF2B5EF4-FFF2-40B4-BE49-F238E27FC236}">
                    <a16:creationId xmlns:a16="http://schemas.microsoft.com/office/drawing/2014/main" id="{9250A5C2-DE80-04DA-DCA3-EE8502AB2825}"/>
                  </a:ext>
                </a:extLst>
              </p:cNvPr>
              <p:cNvSpPr/>
              <p:nvPr/>
            </p:nvSpPr>
            <p:spPr>
              <a:xfrm>
                <a:off x="8841432" y="3381701"/>
                <a:ext cx="70157" cy="91113"/>
              </a:xfrm>
              <a:custGeom>
                <a:avLst/>
                <a:gdLst>
                  <a:gd name="connsiteX0" fmla="*/ 35868 w 70157"/>
                  <a:gd name="connsiteY0" fmla="*/ 9198 h 91113"/>
                  <a:gd name="connsiteX1" fmla="*/ 51108 w 70157"/>
                  <a:gd name="connsiteY1" fmla="*/ 28248 h 91113"/>
                  <a:gd name="connsiteX2" fmla="*/ 51108 w 70157"/>
                  <a:gd name="connsiteY2" fmla="*/ 32058 h 91113"/>
                  <a:gd name="connsiteX3" fmla="*/ 62538 w 70157"/>
                  <a:gd name="connsiteY3" fmla="*/ 51108 h 91113"/>
                  <a:gd name="connsiteX4" fmla="*/ 70158 w 70157"/>
                  <a:gd name="connsiteY4" fmla="*/ 62538 h 91113"/>
                  <a:gd name="connsiteX5" fmla="*/ 58728 w 70157"/>
                  <a:gd name="connsiteY5" fmla="*/ 70158 h 91113"/>
                  <a:gd name="connsiteX6" fmla="*/ 51108 w 70157"/>
                  <a:gd name="connsiteY6" fmla="*/ 73968 h 91113"/>
                  <a:gd name="connsiteX7" fmla="*/ 39678 w 70157"/>
                  <a:gd name="connsiteY7" fmla="*/ 77778 h 91113"/>
                  <a:gd name="connsiteX8" fmla="*/ 28248 w 70157"/>
                  <a:gd name="connsiteY8" fmla="*/ 85398 h 91113"/>
                  <a:gd name="connsiteX9" fmla="*/ 16818 w 70157"/>
                  <a:gd name="connsiteY9" fmla="*/ 85398 h 91113"/>
                  <a:gd name="connsiteX10" fmla="*/ 13008 w 70157"/>
                  <a:gd name="connsiteY10" fmla="*/ 66348 h 91113"/>
                  <a:gd name="connsiteX11" fmla="*/ 5388 w 70157"/>
                  <a:gd name="connsiteY11" fmla="*/ 51108 h 91113"/>
                  <a:gd name="connsiteX12" fmla="*/ 1578 w 70157"/>
                  <a:gd name="connsiteY12" fmla="*/ 39678 h 91113"/>
                  <a:gd name="connsiteX13" fmla="*/ 5388 w 70157"/>
                  <a:gd name="connsiteY13" fmla="*/ 16818 h 91113"/>
                  <a:gd name="connsiteX14" fmla="*/ 9198 w 70157"/>
                  <a:gd name="connsiteY14" fmla="*/ 1578 h 91113"/>
                  <a:gd name="connsiteX15" fmla="*/ 20628 w 70157"/>
                  <a:gd name="connsiteY15" fmla="*/ 5388 h 91113"/>
                  <a:gd name="connsiteX16" fmla="*/ 35868 w 70157"/>
                  <a:gd name="connsiteY16" fmla="*/ 9198 h 9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0157" h="91113">
                    <a:moveTo>
                      <a:pt x="35868" y="9198"/>
                    </a:moveTo>
                    <a:cubicBezTo>
                      <a:pt x="43488" y="16818"/>
                      <a:pt x="39678" y="28248"/>
                      <a:pt x="51108" y="28248"/>
                    </a:cubicBezTo>
                    <a:cubicBezTo>
                      <a:pt x="54918" y="28248"/>
                      <a:pt x="51108" y="32058"/>
                      <a:pt x="51108" y="32058"/>
                    </a:cubicBezTo>
                    <a:cubicBezTo>
                      <a:pt x="51108" y="43488"/>
                      <a:pt x="54918" y="47298"/>
                      <a:pt x="62538" y="51108"/>
                    </a:cubicBezTo>
                    <a:cubicBezTo>
                      <a:pt x="70158" y="54918"/>
                      <a:pt x="70158" y="58728"/>
                      <a:pt x="70158" y="62538"/>
                    </a:cubicBezTo>
                    <a:cubicBezTo>
                      <a:pt x="70158" y="70158"/>
                      <a:pt x="66348" y="70158"/>
                      <a:pt x="58728" y="70158"/>
                    </a:cubicBezTo>
                    <a:cubicBezTo>
                      <a:pt x="54918" y="70158"/>
                      <a:pt x="51108" y="70158"/>
                      <a:pt x="51108" y="73968"/>
                    </a:cubicBezTo>
                    <a:cubicBezTo>
                      <a:pt x="51108" y="81588"/>
                      <a:pt x="47298" y="85398"/>
                      <a:pt x="39678" y="77778"/>
                    </a:cubicBezTo>
                    <a:cubicBezTo>
                      <a:pt x="32058" y="73968"/>
                      <a:pt x="32058" y="77778"/>
                      <a:pt x="28248" y="85398"/>
                    </a:cubicBezTo>
                    <a:cubicBezTo>
                      <a:pt x="24438" y="93018"/>
                      <a:pt x="20628" y="93018"/>
                      <a:pt x="16818" y="85398"/>
                    </a:cubicBezTo>
                    <a:cubicBezTo>
                      <a:pt x="13008" y="81588"/>
                      <a:pt x="5388" y="73968"/>
                      <a:pt x="13008" y="66348"/>
                    </a:cubicBezTo>
                    <a:cubicBezTo>
                      <a:pt x="16818" y="62538"/>
                      <a:pt x="13008" y="54918"/>
                      <a:pt x="5388" y="51108"/>
                    </a:cubicBezTo>
                    <a:cubicBezTo>
                      <a:pt x="1578" y="47298"/>
                      <a:pt x="-2232" y="43488"/>
                      <a:pt x="1578" y="39678"/>
                    </a:cubicBezTo>
                    <a:cubicBezTo>
                      <a:pt x="13008" y="32058"/>
                      <a:pt x="5388" y="24438"/>
                      <a:pt x="5388" y="16818"/>
                    </a:cubicBezTo>
                    <a:cubicBezTo>
                      <a:pt x="5388" y="13008"/>
                      <a:pt x="1578" y="5388"/>
                      <a:pt x="9198" y="1578"/>
                    </a:cubicBezTo>
                    <a:cubicBezTo>
                      <a:pt x="13008" y="-2232"/>
                      <a:pt x="20628" y="1578"/>
                      <a:pt x="20628" y="5388"/>
                    </a:cubicBezTo>
                    <a:cubicBezTo>
                      <a:pt x="28248" y="24438"/>
                      <a:pt x="32058" y="9198"/>
                      <a:pt x="35868" y="9198"/>
                    </a:cubicBezTo>
                    <a:close/>
                  </a:path>
                </a:pathLst>
              </a:custGeom>
              <a:solidFill>
                <a:srgbClr val="A7DB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52" name="Freeform: Shape 2351">
                <a:extLst>
                  <a:ext uri="{FF2B5EF4-FFF2-40B4-BE49-F238E27FC236}">
                    <a16:creationId xmlns:a16="http://schemas.microsoft.com/office/drawing/2014/main" id="{43285953-AA39-904D-26A8-5AE26FB6DDC6}"/>
                  </a:ext>
                </a:extLst>
              </p:cNvPr>
              <p:cNvSpPr/>
              <p:nvPr/>
            </p:nvSpPr>
            <p:spPr>
              <a:xfrm>
                <a:off x="9552770" y="2654617"/>
                <a:ext cx="62139" cy="88582"/>
              </a:xfrm>
              <a:custGeom>
                <a:avLst/>
                <a:gdLst>
                  <a:gd name="connsiteX0" fmla="*/ 14141 w 62139"/>
                  <a:gd name="connsiteY0" fmla="*/ 88583 h 88582"/>
                  <a:gd name="connsiteX1" fmla="*/ 10331 w 62139"/>
                  <a:gd name="connsiteY1" fmla="*/ 80963 h 88582"/>
                  <a:gd name="connsiteX2" fmla="*/ 6521 w 62139"/>
                  <a:gd name="connsiteY2" fmla="*/ 46673 h 88582"/>
                  <a:gd name="connsiteX3" fmla="*/ 6521 w 62139"/>
                  <a:gd name="connsiteY3" fmla="*/ 42863 h 88582"/>
                  <a:gd name="connsiteX4" fmla="*/ 14141 w 62139"/>
                  <a:gd name="connsiteY4" fmla="*/ 12383 h 88582"/>
                  <a:gd name="connsiteX5" fmla="*/ 17951 w 62139"/>
                  <a:gd name="connsiteY5" fmla="*/ 8573 h 88582"/>
                  <a:gd name="connsiteX6" fmla="*/ 37001 w 62139"/>
                  <a:gd name="connsiteY6" fmla="*/ 8573 h 88582"/>
                  <a:gd name="connsiteX7" fmla="*/ 52241 w 62139"/>
                  <a:gd name="connsiteY7" fmla="*/ 16192 h 88582"/>
                  <a:gd name="connsiteX8" fmla="*/ 59861 w 62139"/>
                  <a:gd name="connsiteY8" fmla="*/ 35242 h 88582"/>
                  <a:gd name="connsiteX9" fmla="*/ 40811 w 62139"/>
                  <a:gd name="connsiteY9" fmla="*/ 54292 h 88582"/>
                  <a:gd name="connsiteX10" fmla="*/ 33191 w 62139"/>
                  <a:gd name="connsiteY10" fmla="*/ 61913 h 88582"/>
                  <a:gd name="connsiteX11" fmla="*/ 14141 w 62139"/>
                  <a:gd name="connsiteY11" fmla="*/ 88583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139" h="88582">
                    <a:moveTo>
                      <a:pt x="14141" y="88583"/>
                    </a:moveTo>
                    <a:cubicBezTo>
                      <a:pt x="10331" y="88583"/>
                      <a:pt x="10331" y="84773"/>
                      <a:pt x="10331" y="80963"/>
                    </a:cubicBezTo>
                    <a:cubicBezTo>
                      <a:pt x="6521" y="73342"/>
                      <a:pt x="2711" y="54292"/>
                      <a:pt x="6521" y="46673"/>
                    </a:cubicBezTo>
                    <a:cubicBezTo>
                      <a:pt x="6521" y="46673"/>
                      <a:pt x="6521" y="42863"/>
                      <a:pt x="6521" y="42863"/>
                    </a:cubicBezTo>
                    <a:cubicBezTo>
                      <a:pt x="-8719" y="27623"/>
                      <a:pt x="6521" y="20002"/>
                      <a:pt x="14141" y="12383"/>
                    </a:cubicBezTo>
                    <a:cubicBezTo>
                      <a:pt x="14141" y="12383"/>
                      <a:pt x="17951" y="8573"/>
                      <a:pt x="17951" y="8573"/>
                    </a:cubicBezTo>
                    <a:cubicBezTo>
                      <a:pt x="25571" y="-2858"/>
                      <a:pt x="29381" y="-2858"/>
                      <a:pt x="37001" y="8573"/>
                    </a:cubicBezTo>
                    <a:cubicBezTo>
                      <a:pt x="40811" y="16192"/>
                      <a:pt x="48431" y="16192"/>
                      <a:pt x="52241" y="16192"/>
                    </a:cubicBezTo>
                    <a:cubicBezTo>
                      <a:pt x="63671" y="20002"/>
                      <a:pt x="63671" y="23813"/>
                      <a:pt x="59861" y="35242"/>
                    </a:cubicBezTo>
                    <a:cubicBezTo>
                      <a:pt x="56051" y="42863"/>
                      <a:pt x="52241" y="50483"/>
                      <a:pt x="40811" y="54292"/>
                    </a:cubicBezTo>
                    <a:cubicBezTo>
                      <a:pt x="37001" y="54292"/>
                      <a:pt x="33191" y="58102"/>
                      <a:pt x="33191" y="61913"/>
                    </a:cubicBezTo>
                    <a:cubicBezTo>
                      <a:pt x="37001" y="77152"/>
                      <a:pt x="33191" y="84773"/>
                      <a:pt x="14141" y="88583"/>
                    </a:cubicBezTo>
                    <a:close/>
                  </a:path>
                </a:pathLst>
              </a:custGeom>
              <a:solidFill>
                <a:srgbClr val="A2D9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53" name="Freeform: Shape 2352">
                <a:extLst>
                  <a:ext uri="{FF2B5EF4-FFF2-40B4-BE49-F238E27FC236}">
                    <a16:creationId xmlns:a16="http://schemas.microsoft.com/office/drawing/2014/main" id="{127101A5-7802-3A8B-1579-101A38DF2BF3}"/>
                  </a:ext>
                </a:extLst>
              </p:cNvPr>
              <p:cNvSpPr/>
              <p:nvPr/>
            </p:nvSpPr>
            <p:spPr>
              <a:xfrm>
                <a:off x="8986212" y="3973830"/>
                <a:ext cx="81588" cy="95250"/>
              </a:xfrm>
              <a:custGeom>
                <a:avLst/>
                <a:gdLst>
                  <a:gd name="connsiteX0" fmla="*/ 62538 w 81588"/>
                  <a:gd name="connsiteY0" fmla="*/ 60960 h 95250"/>
                  <a:gd name="connsiteX1" fmla="*/ 70158 w 81588"/>
                  <a:gd name="connsiteY1" fmla="*/ 60960 h 95250"/>
                  <a:gd name="connsiteX2" fmla="*/ 77778 w 81588"/>
                  <a:gd name="connsiteY2" fmla="*/ 64770 h 95250"/>
                  <a:gd name="connsiteX3" fmla="*/ 73968 w 81588"/>
                  <a:gd name="connsiteY3" fmla="*/ 76200 h 95250"/>
                  <a:gd name="connsiteX4" fmla="*/ 70158 w 81588"/>
                  <a:gd name="connsiteY4" fmla="*/ 87630 h 95250"/>
                  <a:gd name="connsiteX5" fmla="*/ 66348 w 81588"/>
                  <a:gd name="connsiteY5" fmla="*/ 95250 h 95250"/>
                  <a:gd name="connsiteX6" fmla="*/ 51108 w 81588"/>
                  <a:gd name="connsiteY6" fmla="*/ 80010 h 95250"/>
                  <a:gd name="connsiteX7" fmla="*/ 28248 w 81588"/>
                  <a:gd name="connsiteY7" fmla="*/ 57150 h 95250"/>
                  <a:gd name="connsiteX8" fmla="*/ 5388 w 81588"/>
                  <a:gd name="connsiteY8" fmla="*/ 41910 h 95250"/>
                  <a:gd name="connsiteX9" fmla="*/ 1578 w 81588"/>
                  <a:gd name="connsiteY9" fmla="*/ 26670 h 95250"/>
                  <a:gd name="connsiteX10" fmla="*/ 20628 w 81588"/>
                  <a:gd name="connsiteY10" fmla="*/ 22860 h 95250"/>
                  <a:gd name="connsiteX11" fmla="*/ 28248 w 81588"/>
                  <a:gd name="connsiteY11" fmla="*/ 26670 h 95250"/>
                  <a:gd name="connsiteX12" fmla="*/ 58728 w 81588"/>
                  <a:gd name="connsiteY12" fmla="*/ 34290 h 95250"/>
                  <a:gd name="connsiteX13" fmla="*/ 58728 w 81588"/>
                  <a:gd name="connsiteY13" fmla="*/ 0 h 95250"/>
                  <a:gd name="connsiteX14" fmla="*/ 77778 w 81588"/>
                  <a:gd name="connsiteY14" fmla="*/ 22860 h 95250"/>
                  <a:gd name="connsiteX15" fmla="*/ 81588 w 81588"/>
                  <a:gd name="connsiteY15" fmla="*/ 41910 h 95250"/>
                  <a:gd name="connsiteX16" fmla="*/ 77778 w 81588"/>
                  <a:gd name="connsiteY16" fmla="*/ 53340 h 95250"/>
                  <a:gd name="connsiteX17" fmla="*/ 66348 w 81588"/>
                  <a:gd name="connsiteY17" fmla="*/ 53340 h 95250"/>
                  <a:gd name="connsiteX18" fmla="*/ 62538 w 81588"/>
                  <a:gd name="connsiteY18" fmla="*/ 60960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1588" h="95250">
                    <a:moveTo>
                      <a:pt x="62538" y="60960"/>
                    </a:moveTo>
                    <a:cubicBezTo>
                      <a:pt x="66348" y="64770"/>
                      <a:pt x="66348" y="60960"/>
                      <a:pt x="70158" y="60960"/>
                    </a:cubicBezTo>
                    <a:cubicBezTo>
                      <a:pt x="73968" y="57150"/>
                      <a:pt x="77778" y="60960"/>
                      <a:pt x="77778" y="64770"/>
                    </a:cubicBezTo>
                    <a:cubicBezTo>
                      <a:pt x="81588" y="68580"/>
                      <a:pt x="77778" y="72390"/>
                      <a:pt x="73968" y="76200"/>
                    </a:cubicBezTo>
                    <a:cubicBezTo>
                      <a:pt x="66348" y="80010"/>
                      <a:pt x="66348" y="80010"/>
                      <a:pt x="70158" y="87630"/>
                    </a:cubicBezTo>
                    <a:cubicBezTo>
                      <a:pt x="70158" y="91440"/>
                      <a:pt x="70158" y="95250"/>
                      <a:pt x="66348" y="95250"/>
                    </a:cubicBezTo>
                    <a:cubicBezTo>
                      <a:pt x="58728" y="91440"/>
                      <a:pt x="51108" y="87630"/>
                      <a:pt x="51108" y="80010"/>
                    </a:cubicBezTo>
                    <a:cubicBezTo>
                      <a:pt x="47298" y="68580"/>
                      <a:pt x="39678" y="60960"/>
                      <a:pt x="28248" y="57150"/>
                    </a:cubicBezTo>
                    <a:cubicBezTo>
                      <a:pt x="20628" y="53340"/>
                      <a:pt x="13008" y="45720"/>
                      <a:pt x="5388" y="41910"/>
                    </a:cubicBezTo>
                    <a:cubicBezTo>
                      <a:pt x="1578" y="38100"/>
                      <a:pt x="-2232" y="30480"/>
                      <a:pt x="1578" y="26670"/>
                    </a:cubicBezTo>
                    <a:cubicBezTo>
                      <a:pt x="5388" y="19050"/>
                      <a:pt x="13008" y="19050"/>
                      <a:pt x="20628" y="22860"/>
                    </a:cubicBezTo>
                    <a:cubicBezTo>
                      <a:pt x="24438" y="22860"/>
                      <a:pt x="24438" y="22860"/>
                      <a:pt x="28248" y="26670"/>
                    </a:cubicBezTo>
                    <a:cubicBezTo>
                      <a:pt x="35868" y="34290"/>
                      <a:pt x="47298" y="38100"/>
                      <a:pt x="58728" y="34290"/>
                    </a:cubicBezTo>
                    <a:cubicBezTo>
                      <a:pt x="58728" y="22860"/>
                      <a:pt x="47298" y="11430"/>
                      <a:pt x="58728" y="0"/>
                    </a:cubicBezTo>
                    <a:cubicBezTo>
                      <a:pt x="70158" y="3810"/>
                      <a:pt x="77778" y="7620"/>
                      <a:pt x="77778" y="22860"/>
                    </a:cubicBezTo>
                    <a:cubicBezTo>
                      <a:pt x="77778" y="30480"/>
                      <a:pt x="81588" y="34290"/>
                      <a:pt x="81588" y="41910"/>
                    </a:cubicBezTo>
                    <a:cubicBezTo>
                      <a:pt x="81588" y="45720"/>
                      <a:pt x="81588" y="49530"/>
                      <a:pt x="77778" y="53340"/>
                    </a:cubicBezTo>
                    <a:cubicBezTo>
                      <a:pt x="73968" y="53340"/>
                      <a:pt x="70158" y="45720"/>
                      <a:pt x="66348" y="53340"/>
                    </a:cubicBezTo>
                    <a:cubicBezTo>
                      <a:pt x="58728" y="49530"/>
                      <a:pt x="58728" y="57150"/>
                      <a:pt x="62538" y="60960"/>
                    </a:cubicBezTo>
                    <a:close/>
                  </a:path>
                </a:pathLst>
              </a:custGeom>
              <a:solidFill>
                <a:srgbClr val="A4DA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54" name="Freeform: Shape 2353">
                <a:extLst>
                  <a:ext uri="{FF2B5EF4-FFF2-40B4-BE49-F238E27FC236}">
                    <a16:creationId xmlns:a16="http://schemas.microsoft.com/office/drawing/2014/main" id="{E8C6AE85-8EFD-2E7A-7B64-30EA367D2E9B}"/>
                  </a:ext>
                </a:extLst>
              </p:cNvPr>
              <p:cNvSpPr/>
              <p:nvPr/>
            </p:nvSpPr>
            <p:spPr>
              <a:xfrm>
                <a:off x="9965267" y="2646256"/>
                <a:ext cx="68368" cy="60421"/>
              </a:xfrm>
              <a:custGeom>
                <a:avLst/>
                <a:gdLst>
                  <a:gd name="connsiteX0" fmla="*/ 66463 w 68368"/>
                  <a:gd name="connsiteY0" fmla="*/ 1693 h 60421"/>
                  <a:gd name="connsiteX1" fmla="*/ 55033 w 68368"/>
                  <a:gd name="connsiteY1" fmla="*/ 13123 h 60421"/>
                  <a:gd name="connsiteX2" fmla="*/ 55033 w 68368"/>
                  <a:gd name="connsiteY2" fmla="*/ 16933 h 60421"/>
                  <a:gd name="connsiteX3" fmla="*/ 62654 w 68368"/>
                  <a:gd name="connsiteY3" fmla="*/ 24553 h 60421"/>
                  <a:gd name="connsiteX4" fmla="*/ 62654 w 68368"/>
                  <a:gd name="connsiteY4" fmla="*/ 47413 h 60421"/>
                  <a:gd name="connsiteX5" fmla="*/ 47413 w 68368"/>
                  <a:gd name="connsiteY5" fmla="*/ 55033 h 60421"/>
                  <a:gd name="connsiteX6" fmla="*/ 32173 w 68368"/>
                  <a:gd name="connsiteY6" fmla="*/ 58843 h 60421"/>
                  <a:gd name="connsiteX7" fmla="*/ 1693 w 68368"/>
                  <a:gd name="connsiteY7" fmla="*/ 55033 h 60421"/>
                  <a:gd name="connsiteX8" fmla="*/ 1693 w 68368"/>
                  <a:gd name="connsiteY8" fmla="*/ 51223 h 60421"/>
                  <a:gd name="connsiteX9" fmla="*/ 1693 w 68368"/>
                  <a:gd name="connsiteY9" fmla="*/ 32173 h 60421"/>
                  <a:gd name="connsiteX10" fmla="*/ 9313 w 68368"/>
                  <a:gd name="connsiteY10" fmla="*/ 5503 h 60421"/>
                  <a:gd name="connsiteX11" fmla="*/ 35983 w 68368"/>
                  <a:gd name="connsiteY11" fmla="*/ 1693 h 60421"/>
                  <a:gd name="connsiteX12" fmla="*/ 66463 w 68368"/>
                  <a:gd name="connsiteY12" fmla="*/ 1693 h 60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368" h="60421">
                    <a:moveTo>
                      <a:pt x="66463" y="1693"/>
                    </a:moveTo>
                    <a:cubicBezTo>
                      <a:pt x="66463" y="9313"/>
                      <a:pt x="58843" y="9313"/>
                      <a:pt x="55033" y="13123"/>
                    </a:cubicBezTo>
                    <a:cubicBezTo>
                      <a:pt x="55033" y="13123"/>
                      <a:pt x="55033" y="16933"/>
                      <a:pt x="55033" y="16933"/>
                    </a:cubicBezTo>
                    <a:cubicBezTo>
                      <a:pt x="58843" y="20743"/>
                      <a:pt x="62654" y="20743"/>
                      <a:pt x="62654" y="24553"/>
                    </a:cubicBezTo>
                    <a:cubicBezTo>
                      <a:pt x="70273" y="32173"/>
                      <a:pt x="70273" y="39793"/>
                      <a:pt x="62654" y="47413"/>
                    </a:cubicBezTo>
                    <a:cubicBezTo>
                      <a:pt x="58843" y="51223"/>
                      <a:pt x="51223" y="51223"/>
                      <a:pt x="47413" y="55033"/>
                    </a:cubicBezTo>
                    <a:cubicBezTo>
                      <a:pt x="43604" y="55033"/>
                      <a:pt x="39793" y="55033"/>
                      <a:pt x="32173" y="58843"/>
                    </a:cubicBezTo>
                    <a:cubicBezTo>
                      <a:pt x="24554" y="62653"/>
                      <a:pt x="5504" y="58843"/>
                      <a:pt x="1693" y="55033"/>
                    </a:cubicBezTo>
                    <a:cubicBezTo>
                      <a:pt x="1693" y="55033"/>
                      <a:pt x="-2117" y="51223"/>
                      <a:pt x="1693" y="51223"/>
                    </a:cubicBezTo>
                    <a:cubicBezTo>
                      <a:pt x="1693" y="43603"/>
                      <a:pt x="-2117" y="39793"/>
                      <a:pt x="1693" y="32173"/>
                    </a:cubicBezTo>
                    <a:cubicBezTo>
                      <a:pt x="5504" y="24553"/>
                      <a:pt x="1693" y="13123"/>
                      <a:pt x="9313" y="5503"/>
                    </a:cubicBezTo>
                    <a:cubicBezTo>
                      <a:pt x="16933" y="1693"/>
                      <a:pt x="24554" y="5503"/>
                      <a:pt x="35983" y="1693"/>
                    </a:cubicBezTo>
                    <a:cubicBezTo>
                      <a:pt x="43604" y="1693"/>
                      <a:pt x="55033" y="-2117"/>
                      <a:pt x="66463" y="1693"/>
                    </a:cubicBezTo>
                    <a:close/>
                  </a:path>
                </a:pathLst>
              </a:custGeom>
              <a:solidFill>
                <a:srgbClr val="A8DB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55" name="Freeform: Shape 2354">
                <a:extLst>
                  <a:ext uri="{FF2B5EF4-FFF2-40B4-BE49-F238E27FC236}">
                    <a16:creationId xmlns:a16="http://schemas.microsoft.com/office/drawing/2014/main" id="{DECB226B-E182-8792-2030-409F2FD632B7}"/>
                  </a:ext>
                </a:extLst>
              </p:cNvPr>
              <p:cNvSpPr/>
              <p:nvPr/>
            </p:nvSpPr>
            <p:spPr>
              <a:xfrm>
                <a:off x="8770620" y="3874769"/>
                <a:ext cx="73968" cy="108174"/>
              </a:xfrm>
              <a:custGeom>
                <a:avLst/>
                <a:gdLst>
                  <a:gd name="connsiteX0" fmla="*/ 30480 w 73968"/>
                  <a:gd name="connsiteY0" fmla="*/ 0 h 108174"/>
                  <a:gd name="connsiteX1" fmla="*/ 60960 w 73968"/>
                  <a:gd name="connsiteY1" fmla="*/ 30480 h 108174"/>
                  <a:gd name="connsiteX2" fmla="*/ 68580 w 73968"/>
                  <a:gd name="connsiteY2" fmla="*/ 41910 h 108174"/>
                  <a:gd name="connsiteX3" fmla="*/ 72390 w 73968"/>
                  <a:gd name="connsiteY3" fmla="*/ 57150 h 108174"/>
                  <a:gd name="connsiteX4" fmla="*/ 57150 w 73968"/>
                  <a:gd name="connsiteY4" fmla="*/ 57150 h 108174"/>
                  <a:gd name="connsiteX5" fmla="*/ 45720 w 73968"/>
                  <a:gd name="connsiteY5" fmla="*/ 68580 h 108174"/>
                  <a:gd name="connsiteX6" fmla="*/ 26670 w 73968"/>
                  <a:gd name="connsiteY6" fmla="*/ 99060 h 108174"/>
                  <a:gd name="connsiteX7" fmla="*/ 7620 w 73968"/>
                  <a:gd name="connsiteY7" fmla="*/ 106680 h 108174"/>
                  <a:gd name="connsiteX8" fmla="*/ 0 w 73968"/>
                  <a:gd name="connsiteY8" fmla="*/ 99060 h 108174"/>
                  <a:gd name="connsiteX9" fmla="*/ 15240 w 73968"/>
                  <a:gd name="connsiteY9" fmla="*/ 60960 h 108174"/>
                  <a:gd name="connsiteX10" fmla="*/ 22860 w 73968"/>
                  <a:gd name="connsiteY10" fmla="*/ 53340 h 108174"/>
                  <a:gd name="connsiteX11" fmla="*/ 26670 w 73968"/>
                  <a:gd name="connsiteY11" fmla="*/ 45720 h 108174"/>
                  <a:gd name="connsiteX12" fmla="*/ 30480 w 73968"/>
                  <a:gd name="connsiteY12" fmla="*/ 19050 h 108174"/>
                  <a:gd name="connsiteX13" fmla="*/ 19050 w 73968"/>
                  <a:gd name="connsiteY13" fmla="*/ 19050 h 108174"/>
                  <a:gd name="connsiteX14" fmla="*/ 30480 w 73968"/>
                  <a:gd name="connsiteY14" fmla="*/ 0 h 108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968" h="108174">
                    <a:moveTo>
                      <a:pt x="30480" y="0"/>
                    </a:moveTo>
                    <a:cubicBezTo>
                      <a:pt x="38100" y="11430"/>
                      <a:pt x="49530" y="22860"/>
                      <a:pt x="60960" y="30480"/>
                    </a:cubicBezTo>
                    <a:cubicBezTo>
                      <a:pt x="64770" y="30480"/>
                      <a:pt x="64770" y="38100"/>
                      <a:pt x="68580" y="41910"/>
                    </a:cubicBezTo>
                    <a:cubicBezTo>
                      <a:pt x="72390" y="45720"/>
                      <a:pt x="76200" y="53340"/>
                      <a:pt x="72390" y="57150"/>
                    </a:cubicBezTo>
                    <a:cubicBezTo>
                      <a:pt x="68580" y="60960"/>
                      <a:pt x="64770" y="60960"/>
                      <a:pt x="57150" y="57150"/>
                    </a:cubicBezTo>
                    <a:cubicBezTo>
                      <a:pt x="49530" y="57150"/>
                      <a:pt x="45720" y="57150"/>
                      <a:pt x="45720" y="68580"/>
                    </a:cubicBezTo>
                    <a:cubicBezTo>
                      <a:pt x="45720" y="87630"/>
                      <a:pt x="41910" y="95250"/>
                      <a:pt x="26670" y="99060"/>
                    </a:cubicBezTo>
                    <a:cubicBezTo>
                      <a:pt x="19050" y="99060"/>
                      <a:pt x="15240" y="99060"/>
                      <a:pt x="7620" y="106680"/>
                    </a:cubicBezTo>
                    <a:cubicBezTo>
                      <a:pt x="3810" y="110490"/>
                      <a:pt x="0" y="106680"/>
                      <a:pt x="0" y="99060"/>
                    </a:cubicBezTo>
                    <a:cubicBezTo>
                      <a:pt x="0" y="83820"/>
                      <a:pt x="3810" y="72390"/>
                      <a:pt x="15240" y="60960"/>
                    </a:cubicBezTo>
                    <a:cubicBezTo>
                      <a:pt x="19050" y="57150"/>
                      <a:pt x="22860" y="57150"/>
                      <a:pt x="22860" y="53340"/>
                    </a:cubicBezTo>
                    <a:cubicBezTo>
                      <a:pt x="26670" y="53340"/>
                      <a:pt x="26670" y="49530"/>
                      <a:pt x="26670" y="45720"/>
                    </a:cubicBezTo>
                    <a:cubicBezTo>
                      <a:pt x="22860" y="34290"/>
                      <a:pt x="26670" y="26670"/>
                      <a:pt x="30480" y="19050"/>
                    </a:cubicBezTo>
                    <a:cubicBezTo>
                      <a:pt x="26670" y="19050"/>
                      <a:pt x="22860" y="19050"/>
                      <a:pt x="19050" y="19050"/>
                    </a:cubicBezTo>
                    <a:cubicBezTo>
                      <a:pt x="15240" y="3810"/>
                      <a:pt x="22860" y="0"/>
                      <a:pt x="30480" y="0"/>
                    </a:cubicBezTo>
                    <a:close/>
                  </a:path>
                </a:pathLst>
              </a:custGeom>
              <a:solidFill>
                <a:srgbClr val="98D5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56" name="Freeform: Shape 2355">
                <a:extLst>
                  <a:ext uri="{FF2B5EF4-FFF2-40B4-BE49-F238E27FC236}">
                    <a16:creationId xmlns:a16="http://schemas.microsoft.com/office/drawing/2014/main" id="{22A80D60-F3B6-31E2-2BE2-5B709924EA7F}"/>
                  </a:ext>
                </a:extLst>
              </p:cNvPr>
              <p:cNvSpPr/>
              <p:nvPr/>
            </p:nvSpPr>
            <p:spPr>
              <a:xfrm>
                <a:off x="8632447" y="3436619"/>
                <a:ext cx="102575" cy="108258"/>
              </a:xfrm>
              <a:custGeom>
                <a:avLst/>
                <a:gdLst>
                  <a:gd name="connsiteX0" fmla="*/ 23873 w 102575"/>
                  <a:gd name="connsiteY0" fmla="*/ 15240 h 108258"/>
                  <a:gd name="connsiteX1" fmla="*/ 20064 w 102575"/>
                  <a:gd name="connsiteY1" fmla="*/ 7620 h 108258"/>
                  <a:gd name="connsiteX2" fmla="*/ 27683 w 102575"/>
                  <a:gd name="connsiteY2" fmla="*/ 0 h 108258"/>
                  <a:gd name="connsiteX3" fmla="*/ 42923 w 102575"/>
                  <a:gd name="connsiteY3" fmla="*/ 7620 h 108258"/>
                  <a:gd name="connsiteX4" fmla="*/ 58164 w 102575"/>
                  <a:gd name="connsiteY4" fmla="*/ 30480 h 108258"/>
                  <a:gd name="connsiteX5" fmla="*/ 77214 w 102575"/>
                  <a:gd name="connsiteY5" fmla="*/ 53340 h 108258"/>
                  <a:gd name="connsiteX6" fmla="*/ 96264 w 102575"/>
                  <a:gd name="connsiteY6" fmla="*/ 72390 h 108258"/>
                  <a:gd name="connsiteX7" fmla="*/ 100073 w 102575"/>
                  <a:gd name="connsiteY7" fmla="*/ 87630 h 108258"/>
                  <a:gd name="connsiteX8" fmla="*/ 96264 w 102575"/>
                  <a:gd name="connsiteY8" fmla="*/ 102870 h 108258"/>
                  <a:gd name="connsiteX9" fmla="*/ 84833 w 102575"/>
                  <a:gd name="connsiteY9" fmla="*/ 106680 h 108258"/>
                  <a:gd name="connsiteX10" fmla="*/ 84833 w 102575"/>
                  <a:gd name="connsiteY10" fmla="*/ 95250 h 108258"/>
                  <a:gd name="connsiteX11" fmla="*/ 84833 w 102575"/>
                  <a:gd name="connsiteY11" fmla="*/ 87630 h 108258"/>
                  <a:gd name="connsiteX12" fmla="*/ 73403 w 102575"/>
                  <a:gd name="connsiteY12" fmla="*/ 72390 h 108258"/>
                  <a:gd name="connsiteX13" fmla="*/ 50543 w 102575"/>
                  <a:gd name="connsiteY13" fmla="*/ 57150 h 108258"/>
                  <a:gd name="connsiteX14" fmla="*/ 46733 w 102575"/>
                  <a:gd name="connsiteY14" fmla="*/ 49530 h 108258"/>
                  <a:gd name="connsiteX15" fmla="*/ 31493 w 102575"/>
                  <a:gd name="connsiteY15" fmla="*/ 49530 h 108258"/>
                  <a:gd name="connsiteX16" fmla="*/ 1014 w 102575"/>
                  <a:gd name="connsiteY16" fmla="*/ 45720 h 108258"/>
                  <a:gd name="connsiteX17" fmla="*/ 12443 w 102575"/>
                  <a:gd name="connsiteY17" fmla="*/ 22860 h 108258"/>
                  <a:gd name="connsiteX18" fmla="*/ 23873 w 102575"/>
                  <a:gd name="connsiteY18" fmla="*/ 15240 h 10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2575" h="108258">
                    <a:moveTo>
                      <a:pt x="23873" y="15240"/>
                    </a:moveTo>
                    <a:cubicBezTo>
                      <a:pt x="27683" y="11430"/>
                      <a:pt x="23873" y="11430"/>
                      <a:pt x="20064" y="7620"/>
                    </a:cubicBezTo>
                    <a:cubicBezTo>
                      <a:pt x="20064" y="0"/>
                      <a:pt x="20064" y="0"/>
                      <a:pt x="27683" y="0"/>
                    </a:cubicBezTo>
                    <a:cubicBezTo>
                      <a:pt x="31493" y="3810"/>
                      <a:pt x="35303" y="3810"/>
                      <a:pt x="42923" y="7620"/>
                    </a:cubicBezTo>
                    <a:cubicBezTo>
                      <a:pt x="58164" y="11430"/>
                      <a:pt x="61973" y="15240"/>
                      <a:pt x="58164" y="30480"/>
                    </a:cubicBezTo>
                    <a:cubicBezTo>
                      <a:pt x="54353" y="41910"/>
                      <a:pt x="61973" y="53340"/>
                      <a:pt x="77214" y="53340"/>
                    </a:cubicBezTo>
                    <a:cubicBezTo>
                      <a:pt x="92453" y="53340"/>
                      <a:pt x="96264" y="53340"/>
                      <a:pt x="96264" y="72390"/>
                    </a:cubicBezTo>
                    <a:cubicBezTo>
                      <a:pt x="96264" y="76200"/>
                      <a:pt x="96264" y="83820"/>
                      <a:pt x="100073" y="87630"/>
                    </a:cubicBezTo>
                    <a:cubicBezTo>
                      <a:pt x="103883" y="95250"/>
                      <a:pt x="103883" y="99060"/>
                      <a:pt x="96264" y="102870"/>
                    </a:cubicBezTo>
                    <a:cubicBezTo>
                      <a:pt x="92453" y="106680"/>
                      <a:pt x="88643" y="110490"/>
                      <a:pt x="84833" y="106680"/>
                    </a:cubicBezTo>
                    <a:cubicBezTo>
                      <a:pt x="81023" y="102870"/>
                      <a:pt x="81023" y="99060"/>
                      <a:pt x="84833" y="95250"/>
                    </a:cubicBezTo>
                    <a:cubicBezTo>
                      <a:pt x="84833" y="91440"/>
                      <a:pt x="84833" y="87630"/>
                      <a:pt x="84833" y="87630"/>
                    </a:cubicBezTo>
                    <a:cubicBezTo>
                      <a:pt x="88643" y="76200"/>
                      <a:pt x="84833" y="72390"/>
                      <a:pt x="73403" y="72390"/>
                    </a:cubicBezTo>
                    <a:cubicBezTo>
                      <a:pt x="65783" y="72390"/>
                      <a:pt x="58164" y="64770"/>
                      <a:pt x="50543" y="57150"/>
                    </a:cubicBezTo>
                    <a:cubicBezTo>
                      <a:pt x="50543" y="53340"/>
                      <a:pt x="46733" y="49530"/>
                      <a:pt x="46733" y="49530"/>
                    </a:cubicBezTo>
                    <a:cubicBezTo>
                      <a:pt x="42923" y="45720"/>
                      <a:pt x="39114" y="41910"/>
                      <a:pt x="31493" y="49530"/>
                    </a:cubicBezTo>
                    <a:cubicBezTo>
                      <a:pt x="23873" y="57150"/>
                      <a:pt x="4823" y="53340"/>
                      <a:pt x="1014" y="45720"/>
                    </a:cubicBezTo>
                    <a:cubicBezTo>
                      <a:pt x="-2797" y="38100"/>
                      <a:pt x="4823" y="22860"/>
                      <a:pt x="12443" y="22860"/>
                    </a:cubicBezTo>
                    <a:cubicBezTo>
                      <a:pt x="12443" y="15240"/>
                      <a:pt x="20064" y="19050"/>
                      <a:pt x="23873" y="15240"/>
                    </a:cubicBezTo>
                    <a:close/>
                  </a:path>
                </a:pathLst>
              </a:custGeom>
              <a:solidFill>
                <a:srgbClr val="ABDD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57" name="Freeform: Shape 2356">
                <a:extLst>
                  <a:ext uri="{FF2B5EF4-FFF2-40B4-BE49-F238E27FC236}">
                    <a16:creationId xmlns:a16="http://schemas.microsoft.com/office/drawing/2014/main" id="{9598F97A-3CE6-E38C-C042-F4BC9DCE9447}"/>
                  </a:ext>
                </a:extLst>
              </p:cNvPr>
              <p:cNvSpPr/>
              <p:nvPr/>
            </p:nvSpPr>
            <p:spPr>
              <a:xfrm>
                <a:off x="10706101" y="3389206"/>
                <a:ext cx="74892" cy="62103"/>
              </a:xfrm>
              <a:custGeom>
                <a:avLst/>
                <a:gdLst>
                  <a:gd name="connsiteX0" fmla="*/ 19050 w 74892"/>
                  <a:gd name="connsiteY0" fmla="*/ 1693 h 62103"/>
                  <a:gd name="connsiteX1" fmla="*/ 30480 w 74892"/>
                  <a:gd name="connsiteY1" fmla="*/ 1693 h 62103"/>
                  <a:gd name="connsiteX2" fmla="*/ 60960 w 74892"/>
                  <a:gd name="connsiteY2" fmla="*/ 9313 h 62103"/>
                  <a:gd name="connsiteX3" fmla="*/ 72390 w 74892"/>
                  <a:gd name="connsiteY3" fmla="*/ 20743 h 62103"/>
                  <a:gd name="connsiteX4" fmla="*/ 68580 w 74892"/>
                  <a:gd name="connsiteY4" fmla="*/ 47413 h 62103"/>
                  <a:gd name="connsiteX5" fmla="*/ 49530 w 74892"/>
                  <a:gd name="connsiteY5" fmla="*/ 51223 h 62103"/>
                  <a:gd name="connsiteX6" fmla="*/ 38100 w 74892"/>
                  <a:gd name="connsiteY6" fmla="*/ 55033 h 62103"/>
                  <a:gd name="connsiteX7" fmla="*/ 15240 w 74892"/>
                  <a:gd name="connsiteY7" fmla="*/ 58843 h 62103"/>
                  <a:gd name="connsiteX8" fmla="*/ 0 w 74892"/>
                  <a:gd name="connsiteY8" fmla="*/ 28363 h 62103"/>
                  <a:gd name="connsiteX9" fmla="*/ 19050 w 74892"/>
                  <a:gd name="connsiteY9" fmla="*/ 1693 h 62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892" h="62103">
                    <a:moveTo>
                      <a:pt x="19050" y="1693"/>
                    </a:moveTo>
                    <a:cubicBezTo>
                      <a:pt x="22860" y="1693"/>
                      <a:pt x="26670" y="-2117"/>
                      <a:pt x="30480" y="1693"/>
                    </a:cubicBezTo>
                    <a:cubicBezTo>
                      <a:pt x="41910" y="9313"/>
                      <a:pt x="49530" y="9313"/>
                      <a:pt x="60960" y="9313"/>
                    </a:cubicBezTo>
                    <a:cubicBezTo>
                      <a:pt x="68580" y="9313"/>
                      <a:pt x="68580" y="16933"/>
                      <a:pt x="72390" y="20743"/>
                    </a:cubicBezTo>
                    <a:cubicBezTo>
                      <a:pt x="76200" y="28363"/>
                      <a:pt x="76200" y="39793"/>
                      <a:pt x="68580" y="47413"/>
                    </a:cubicBezTo>
                    <a:cubicBezTo>
                      <a:pt x="64770" y="55033"/>
                      <a:pt x="57150" y="55033"/>
                      <a:pt x="49530" y="51223"/>
                    </a:cubicBezTo>
                    <a:cubicBezTo>
                      <a:pt x="45720" y="47413"/>
                      <a:pt x="41910" y="51223"/>
                      <a:pt x="38100" y="55033"/>
                    </a:cubicBezTo>
                    <a:cubicBezTo>
                      <a:pt x="30480" y="58843"/>
                      <a:pt x="22860" y="66463"/>
                      <a:pt x="15240" y="58843"/>
                    </a:cubicBezTo>
                    <a:cubicBezTo>
                      <a:pt x="3810" y="51223"/>
                      <a:pt x="0" y="39793"/>
                      <a:pt x="0" y="28363"/>
                    </a:cubicBezTo>
                    <a:cubicBezTo>
                      <a:pt x="0" y="13123"/>
                      <a:pt x="3810" y="5503"/>
                      <a:pt x="19050" y="1693"/>
                    </a:cubicBezTo>
                    <a:close/>
                  </a:path>
                </a:pathLst>
              </a:custGeom>
              <a:solidFill>
                <a:srgbClr val="92D3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58" name="Freeform: Shape 2357">
                <a:extLst>
                  <a:ext uri="{FF2B5EF4-FFF2-40B4-BE49-F238E27FC236}">
                    <a16:creationId xmlns:a16="http://schemas.microsoft.com/office/drawing/2014/main" id="{17BB26B0-C13A-7A8D-362D-1B3158F85D85}"/>
                  </a:ext>
                </a:extLst>
              </p:cNvPr>
              <p:cNvSpPr/>
              <p:nvPr/>
            </p:nvSpPr>
            <p:spPr>
              <a:xfrm>
                <a:off x="10747260" y="3332797"/>
                <a:ext cx="73483" cy="55330"/>
              </a:xfrm>
              <a:custGeom>
                <a:avLst/>
                <a:gdLst>
                  <a:gd name="connsiteX0" fmla="*/ 50280 w 73483"/>
                  <a:gd name="connsiteY0" fmla="*/ 4762 h 55330"/>
                  <a:gd name="connsiteX1" fmla="*/ 65520 w 73483"/>
                  <a:gd name="connsiteY1" fmla="*/ 12383 h 55330"/>
                  <a:gd name="connsiteX2" fmla="*/ 69330 w 73483"/>
                  <a:gd name="connsiteY2" fmla="*/ 27622 h 55330"/>
                  <a:gd name="connsiteX3" fmla="*/ 61711 w 73483"/>
                  <a:gd name="connsiteY3" fmla="*/ 39052 h 55330"/>
                  <a:gd name="connsiteX4" fmla="*/ 57900 w 73483"/>
                  <a:gd name="connsiteY4" fmla="*/ 46672 h 55330"/>
                  <a:gd name="connsiteX5" fmla="*/ 35040 w 73483"/>
                  <a:gd name="connsiteY5" fmla="*/ 54293 h 55330"/>
                  <a:gd name="connsiteX6" fmla="*/ 4561 w 73483"/>
                  <a:gd name="connsiteY6" fmla="*/ 39052 h 55330"/>
                  <a:gd name="connsiteX7" fmla="*/ 23611 w 73483"/>
                  <a:gd name="connsiteY7" fmla="*/ 952 h 55330"/>
                  <a:gd name="connsiteX8" fmla="*/ 50280 w 73483"/>
                  <a:gd name="connsiteY8" fmla="*/ 4762 h 55330"/>
                  <a:gd name="connsiteX9" fmla="*/ 50280 w 73483"/>
                  <a:gd name="connsiteY9" fmla="*/ 4762 h 55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483" h="55330">
                    <a:moveTo>
                      <a:pt x="50280" y="4762"/>
                    </a:moveTo>
                    <a:cubicBezTo>
                      <a:pt x="54090" y="8572"/>
                      <a:pt x="57900" y="12383"/>
                      <a:pt x="65520" y="12383"/>
                    </a:cubicBezTo>
                    <a:cubicBezTo>
                      <a:pt x="73140" y="12383"/>
                      <a:pt x="76950" y="20002"/>
                      <a:pt x="69330" y="27622"/>
                    </a:cubicBezTo>
                    <a:cubicBezTo>
                      <a:pt x="65520" y="31433"/>
                      <a:pt x="61711" y="35243"/>
                      <a:pt x="61711" y="39052"/>
                    </a:cubicBezTo>
                    <a:cubicBezTo>
                      <a:pt x="61711" y="42862"/>
                      <a:pt x="61711" y="46672"/>
                      <a:pt x="57900" y="46672"/>
                    </a:cubicBezTo>
                    <a:cubicBezTo>
                      <a:pt x="50280" y="50483"/>
                      <a:pt x="42661" y="58102"/>
                      <a:pt x="35040" y="54293"/>
                    </a:cubicBezTo>
                    <a:cubicBezTo>
                      <a:pt x="23611" y="50483"/>
                      <a:pt x="12180" y="46672"/>
                      <a:pt x="4561" y="39052"/>
                    </a:cubicBezTo>
                    <a:cubicBezTo>
                      <a:pt x="-6870" y="23812"/>
                      <a:pt x="4561" y="952"/>
                      <a:pt x="23611" y="952"/>
                    </a:cubicBezTo>
                    <a:cubicBezTo>
                      <a:pt x="27420" y="952"/>
                      <a:pt x="38850" y="-2857"/>
                      <a:pt x="50280" y="4762"/>
                    </a:cubicBezTo>
                    <a:lnTo>
                      <a:pt x="50280" y="4762"/>
                    </a:lnTo>
                    <a:close/>
                  </a:path>
                </a:pathLst>
              </a:custGeom>
              <a:solidFill>
                <a:srgbClr val="9CD7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59" name="Freeform: Shape 2358">
                <a:extLst>
                  <a:ext uri="{FF2B5EF4-FFF2-40B4-BE49-F238E27FC236}">
                    <a16:creationId xmlns:a16="http://schemas.microsoft.com/office/drawing/2014/main" id="{BD7D6EC7-55FA-BA45-91C6-A6564F4C6059}"/>
                  </a:ext>
                </a:extLst>
              </p:cNvPr>
              <p:cNvSpPr/>
              <p:nvPr/>
            </p:nvSpPr>
            <p:spPr>
              <a:xfrm>
                <a:off x="9326881" y="2905535"/>
                <a:ext cx="104298" cy="66264"/>
              </a:xfrm>
              <a:custGeom>
                <a:avLst/>
                <a:gdLst>
                  <a:gd name="connsiteX0" fmla="*/ 80010 w 104298"/>
                  <a:gd name="connsiteY0" fmla="*/ 28165 h 66264"/>
                  <a:gd name="connsiteX1" fmla="*/ 87630 w 104298"/>
                  <a:gd name="connsiteY1" fmla="*/ 12925 h 66264"/>
                  <a:gd name="connsiteX2" fmla="*/ 102870 w 104298"/>
                  <a:gd name="connsiteY2" fmla="*/ 24355 h 66264"/>
                  <a:gd name="connsiteX3" fmla="*/ 91440 w 104298"/>
                  <a:gd name="connsiteY3" fmla="*/ 47215 h 66264"/>
                  <a:gd name="connsiteX4" fmla="*/ 68580 w 104298"/>
                  <a:gd name="connsiteY4" fmla="*/ 62455 h 66264"/>
                  <a:gd name="connsiteX5" fmla="*/ 60960 w 104298"/>
                  <a:gd name="connsiteY5" fmla="*/ 66265 h 66264"/>
                  <a:gd name="connsiteX6" fmla="*/ 60960 w 104298"/>
                  <a:gd name="connsiteY6" fmla="*/ 58645 h 66264"/>
                  <a:gd name="connsiteX7" fmla="*/ 53340 w 104298"/>
                  <a:gd name="connsiteY7" fmla="*/ 47215 h 66264"/>
                  <a:gd name="connsiteX8" fmla="*/ 45720 w 104298"/>
                  <a:gd name="connsiteY8" fmla="*/ 43405 h 66264"/>
                  <a:gd name="connsiteX9" fmla="*/ 30480 w 104298"/>
                  <a:gd name="connsiteY9" fmla="*/ 35785 h 66264"/>
                  <a:gd name="connsiteX10" fmla="*/ 11430 w 104298"/>
                  <a:gd name="connsiteY10" fmla="*/ 35785 h 66264"/>
                  <a:gd name="connsiteX11" fmla="*/ 3810 w 104298"/>
                  <a:gd name="connsiteY11" fmla="*/ 35785 h 66264"/>
                  <a:gd name="connsiteX12" fmla="*/ 0 w 104298"/>
                  <a:gd name="connsiteY12" fmla="*/ 31975 h 66264"/>
                  <a:gd name="connsiteX13" fmla="*/ 3810 w 104298"/>
                  <a:gd name="connsiteY13" fmla="*/ 24355 h 66264"/>
                  <a:gd name="connsiteX14" fmla="*/ 11430 w 104298"/>
                  <a:gd name="connsiteY14" fmla="*/ 24355 h 66264"/>
                  <a:gd name="connsiteX15" fmla="*/ 22860 w 104298"/>
                  <a:gd name="connsiteY15" fmla="*/ 20545 h 66264"/>
                  <a:gd name="connsiteX16" fmla="*/ 49530 w 104298"/>
                  <a:gd name="connsiteY16" fmla="*/ 1495 h 66264"/>
                  <a:gd name="connsiteX17" fmla="*/ 60960 w 104298"/>
                  <a:gd name="connsiteY17" fmla="*/ 9115 h 66264"/>
                  <a:gd name="connsiteX18" fmla="*/ 80010 w 104298"/>
                  <a:gd name="connsiteY18" fmla="*/ 28165 h 66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4298" h="66264">
                    <a:moveTo>
                      <a:pt x="80010" y="28165"/>
                    </a:moveTo>
                    <a:cubicBezTo>
                      <a:pt x="80010" y="20545"/>
                      <a:pt x="76200" y="12925"/>
                      <a:pt x="87630" y="12925"/>
                    </a:cubicBezTo>
                    <a:cubicBezTo>
                      <a:pt x="95250" y="12925"/>
                      <a:pt x="102870" y="20545"/>
                      <a:pt x="102870" y="24355"/>
                    </a:cubicBezTo>
                    <a:cubicBezTo>
                      <a:pt x="106680" y="35785"/>
                      <a:pt x="102870" y="39595"/>
                      <a:pt x="91440" y="47215"/>
                    </a:cubicBezTo>
                    <a:cubicBezTo>
                      <a:pt x="83820" y="51025"/>
                      <a:pt x="72390" y="51025"/>
                      <a:pt x="68580" y="62455"/>
                    </a:cubicBezTo>
                    <a:cubicBezTo>
                      <a:pt x="68580" y="66265"/>
                      <a:pt x="64770" y="66265"/>
                      <a:pt x="60960" y="66265"/>
                    </a:cubicBezTo>
                    <a:cubicBezTo>
                      <a:pt x="57150" y="62455"/>
                      <a:pt x="57150" y="62455"/>
                      <a:pt x="60960" y="58645"/>
                    </a:cubicBezTo>
                    <a:cubicBezTo>
                      <a:pt x="68580" y="47215"/>
                      <a:pt x="60960" y="47215"/>
                      <a:pt x="53340" y="47215"/>
                    </a:cubicBezTo>
                    <a:cubicBezTo>
                      <a:pt x="49530" y="47215"/>
                      <a:pt x="45720" y="47215"/>
                      <a:pt x="45720" y="43405"/>
                    </a:cubicBezTo>
                    <a:cubicBezTo>
                      <a:pt x="41910" y="39595"/>
                      <a:pt x="41910" y="28165"/>
                      <a:pt x="30480" y="35785"/>
                    </a:cubicBezTo>
                    <a:cubicBezTo>
                      <a:pt x="26670" y="39595"/>
                      <a:pt x="19050" y="31975"/>
                      <a:pt x="11430" y="35785"/>
                    </a:cubicBezTo>
                    <a:cubicBezTo>
                      <a:pt x="11430" y="39595"/>
                      <a:pt x="7620" y="35785"/>
                      <a:pt x="3810" y="35785"/>
                    </a:cubicBezTo>
                    <a:cubicBezTo>
                      <a:pt x="0" y="35785"/>
                      <a:pt x="0" y="35785"/>
                      <a:pt x="0" y="31975"/>
                    </a:cubicBezTo>
                    <a:cubicBezTo>
                      <a:pt x="0" y="28165"/>
                      <a:pt x="0" y="24355"/>
                      <a:pt x="3810" y="24355"/>
                    </a:cubicBezTo>
                    <a:cubicBezTo>
                      <a:pt x="7620" y="24355"/>
                      <a:pt x="11430" y="24355"/>
                      <a:pt x="11430" y="24355"/>
                    </a:cubicBezTo>
                    <a:cubicBezTo>
                      <a:pt x="15240" y="24355"/>
                      <a:pt x="19050" y="20545"/>
                      <a:pt x="22860" y="20545"/>
                    </a:cubicBezTo>
                    <a:cubicBezTo>
                      <a:pt x="34290" y="16735"/>
                      <a:pt x="41910" y="9115"/>
                      <a:pt x="49530" y="1495"/>
                    </a:cubicBezTo>
                    <a:cubicBezTo>
                      <a:pt x="57150" y="-2315"/>
                      <a:pt x="60960" y="1495"/>
                      <a:pt x="60960" y="9115"/>
                    </a:cubicBezTo>
                    <a:cubicBezTo>
                      <a:pt x="60960" y="20545"/>
                      <a:pt x="72390" y="24355"/>
                      <a:pt x="80010" y="28165"/>
                    </a:cubicBezTo>
                    <a:close/>
                  </a:path>
                </a:pathLst>
              </a:custGeom>
              <a:solidFill>
                <a:srgbClr val="AADC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60" name="Freeform: Shape 2359">
                <a:extLst>
                  <a:ext uri="{FF2B5EF4-FFF2-40B4-BE49-F238E27FC236}">
                    <a16:creationId xmlns:a16="http://schemas.microsoft.com/office/drawing/2014/main" id="{16EEAF3D-6F00-FED3-4A61-70E74523FAE1}"/>
                  </a:ext>
                </a:extLst>
              </p:cNvPr>
              <p:cNvSpPr/>
              <p:nvPr/>
            </p:nvSpPr>
            <p:spPr>
              <a:xfrm>
                <a:off x="8145781" y="3420790"/>
                <a:ext cx="80009" cy="70862"/>
              </a:xfrm>
              <a:custGeom>
                <a:avLst/>
                <a:gdLst>
                  <a:gd name="connsiteX0" fmla="*/ 30480 w 80009"/>
                  <a:gd name="connsiteY0" fmla="*/ 69169 h 70862"/>
                  <a:gd name="connsiteX1" fmla="*/ 11430 w 80009"/>
                  <a:gd name="connsiteY1" fmla="*/ 69169 h 70862"/>
                  <a:gd name="connsiteX2" fmla="*/ 0 w 80009"/>
                  <a:gd name="connsiteY2" fmla="*/ 61549 h 70862"/>
                  <a:gd name="connsiteX3" fmla="*/ 7620 w 80009"/>
                  <a:gd name="connsiteY3" fmla="*/ 42499 h 70862"/>
                  <a:gd name="connsiteX4" fmla="*/ 15240 w 80009"/>
                  <a:gd name="connsiteY4" fmla="*/ 27259 h 70862"/>
                  <a:gd name="connsiteX5" fmla="*/ 19050 w 80009"/>
                  <a:gd name="connsiteY5" fmla="*/ 12019 h 70862"/>
                  <a:gd name="connsiteX6" fmla="*/ 30480 w 80009"/>
                  <a:gd name="connsiteY6" fmla="*/ 8209 h 70862"/>
                  <a:gd name="connsiteX7" fmla="*/ 49530 w 80009"/>
                  <a:gd name="connsiteY7" fmla="*/ 4399 h 70862"/>
                  <a:gd name="connsiteX8" fmla="*/ 72390 w 80009"/>
                  <a:gd name="connsiteY8" fmla="*/ 4399 h 70862"/>
                  <a:gd name="connsiteX9" fmla="*/ 80010 w 80009"/>
                  <a:gd name="connsiteY9" fmla="*/ 23449 h 70862"/>
                  <a:gd name="connsiteX10" fmla="*/ 64770 w 80009"/>
                  <a:gd name="connsiteY10" fmla="*/ 38690 h 70862"/>
                  <a:gd name="connsiteX11" fmla="*/ 41910 w 80009"/>
                  <a:gd name="connsiteY11" fmla="*/ 53929 h 70862"/>
                  <a:gd name="connsiteX12" fmla="*/ 30480 w 80009"/>
                  <a:gd name="connsiteY12" fmla="*/ 69169 h 7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009" h="70862">
                    <a:moveTo>
                      <a:pt x="30480" y="69169"/>
                    </a:moveTo>
                    <a:cubicBezTo>
                      <a:pt x="22860" y="72979"/>
                      <a:pt x="19050" y="69169"/>
                      <a:pt x="11430" y="69169"/>
                    </a:cubicBezTo>
                    <a:cubicBezTo>
                      <a:pt x="7620" y="69169"/>
                      <a:pt x="0" y="69169"/>
                      <a:pt x="0" y="61549"/>
                    </a:cubicBezTo>
                    <a:cubicBezTo>
                      <a:pt x="0" y="53929"/>
                      <a:pt x="0" y="42499"/>
                      <a:pt x="7620" y="42499"/>
                    </a:cubicBezTo>
                    <a:cubicBezTo>
                      <a:pt x="19050" y="42499"/>
                      <a:pt x="19050" y="34879"/>
                      <a:pt x="15240" y="27259"/>
                    </a:cubicBezTo>
                    <a:cubicBezTo>
                      <a:pt x="15240" y="19640"/>
                      <a:pt x="19050" y="15829"/>
                      <a:pt x="19050" y="12019"/>
                    </a:cubicBezTo>
                    <a:cubicBezTo>
                      <a:pt x="19050" y="4399"/>
                      <a:pt x="22860" y="4399"/>
                      <a:pt x="30480" y="8209"/>
                    </a:cubicBezTo>
                    <a:cubicBezTo>
                      <a:pt x="38100" y="12019"/>
                      <a:pt x="45720" y="12019"/>
                      <a:pt x="49530" y="4399"/>
                    </a:cubicBezTo>
                    <a:cubicBezTo>
                      <a:pt x="57150" y="-3221"/>
                      <a:pt x="64770" y="590"/>
                      <a:pt x="72390" y="4399"/>
                    </a:cubicBezTo>
                    <a:cubicBezTo>
                      <a:pt x="80010" y="8209"/>
                      <a:pt x="80010" y="12019"/>
                      <a:pt x="80010" y="23449"/>
                    </a:cubicBezTo>
                    <a:cubicBezTo>
                      <a:pt x="76200" y="34879"/>
                      <a:pt x="76200" y="38690"/>
                      <a:pt x="64770" y="38690"/>
                    </a:cubicBezTo>
                    <a:cubicBezTo>
                      <a:pt x="53340" y="38690"/>
                      <a:pt x="45720" y="38690"/>
                      <a:pt x="41910" y="53929"/>
                    </a:cubicBezTo>
                    <a:cubicBezTo>
                      <a:pt x="34290" y="57740"/>
                      <a:pt x="22860" y="61549"/>
                      <a:pt x="30480" y="69169"/>
                    </a:cubicBezTo>
                    <a:close/>
                  </a:path>
                </a:pathLst>
              </a:custGeom>
              <a:solidFill>
                <a:srgbClr val="B1DF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61" name="Freeform: Shape 2360">
                <a:extLst>
                  <a:ext uri="{FF2B5EF4-FFF2-40B4-BE49-F238E27FC236}">
                    <a16:creationId xmlns:a16="http://schemas.microsoft.com/office/drawing/2014/main" id="{CA797A1E-C0E1-8F18-85A6-268517DB29E4}"/>
                  </a:ext>
                </a:extLst>
              </p:cNvPr>
              <p:cNvSpPr/>
              <p:nvPr/>
            </p:nvSpPr>
            <p:spPr>
              <a:xfrm>
                <a:off x="9272588" y="2477218"/>
                <a:ext cx="78190" cy="70718"/>
              </a:xfrm>
              <a:custGeom>
                <a:avLst/>
                <a:gdLst>
                  <a:gd name="connsiteX0" fmla="*/ 35243 w 78190"/>
                  <a:gd name="connsiteY0" fmla="*/ 41191 h 70718"/>
                  <a:gd name="connsiteX1" fmla="*/ 27623 w 78190"/>
                  <a:gd name="connsiteY1" fmla="*/ 41191 h 70718"/>
                  <a:gd name="connsiteX2" fmla="*/ 4763 w 78190"/>
                  <a:gd name="connsiteY2" fmla="*/ 33571 h 70718"/>
                  <a:gd name="connsiteX3" fmla="*/ 952 w 78190"/>
                  <a:gd name="connsiteY3" fmla="*/ 10711 h 70718"/>
                  <a:gd name="connsiteX4" fmla="*/ 31432 w 78190"/>
                  <a:gd name="connsiteY4" fmla="*/ 6901 h 70718"/>
                  <a:gd name="connsiteX5" fmla="*/ 35243 w 78190"/>
                  <a:gd name="connsiteY5" fmla="*/ 14521 h 70718"/>
                  <a:gd name="connsiteX6" fmla="*/ 50482 w 78190"/>
                  <a:gd name="connsiteY6" fmla="*/ 22141 h 70718"/>
                  <a:gd name="connsiteX7" fmla="*/ 77152 w 78190"/>
                  <a:gd name="connsiteY7" fmla="*/ 41191 h 70718"/>
                  <a:gd name="connsiteX8" fmla="*/ 69532 w 78190"/>
                  <a:gd name="connsiteY8" fmla="*/ 67861 h 70718"/>
                  <a:gd name="connsiteX9" fmla="*/ 61913 w 78190"/>
                  <a:gd name="connsiteY9" fmla="*/ 67861 h 70718"/>
                  <a:gd name="connsiteX10" fmla="*/ 46673 w 78190"/>
                  <a:gd name="connsiteY10" fmla="*/ 56431 h 70718"/>
                  <a:gd name="connsiteX11" fmla="*/ 35243 w 78190"/>
                  <a:gd name="connsiteY11" fmla="*/ 52621 h 70718"/>
                  <a:gd name="connsiteX12" fmla="*/ 23813 w 78190"/>
                  <a:gd name="connsiteY12" fmla="*/ 48811 h 70718"/>
                  <a:gd name="connsiteX13" fmla="*/ 31432 w 78190"/>
                  <a:gd name="connsiteY13" fmla="*/ 37381 h 70718"/>
                  <a:gd name="connsiteX14" fmla="*/ 35243 w 78190"/>
                  <a:gd name="connsiteY14" fmla="*/ 41191 h 70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190" h="70718">
                    <a:moveTo>
                      <a:pt x="35243" y="41191"/>
                    </a:moveTo>
                    <a:cubicBezTo>
                      <a:pt x="31432" y="37381"/>
                      <a:pt x="31432" y="37381"/>
                      <a:pt x="27623" y="41191"/>
                    </a:cubicBezTo>
                    <a:cubicBezTo>
                      <a:pt x="16193" y="48811"/>
                      <a:pt x="12382" y="41191"/>
                      <a:pt x="4763" y="33571"/>
                    </a:cubicBezTo>
                    <a:cubicBezTo>
                      <a:pt x="-2857" y="25951"/>
                      <a:pt x="952" y="18331"/>
                      <a:pt x="952" y="10711"/>
                    </a:cubicBezTo>
                    <a:cubicBezTo>
                      <a:pt x="4763" y="-719"/>
                      <a:pt x="20002" y="-4529"/>
                      <a:pt x="31432" y="6901"/>
                    </a:cubicBezTo>
                    <a:cubicBezTo>
                      <a:pt x="35243" y="10711"/>
                      <a:pt x="35243" y="10711"/>
                      <a:pt x="35243" y="14521"/>
                    </a:cubicBezTo>
                    <a:cubicBezTo>
                      <a:pt x="39052" y="22141"/>
                      <a:pt x="39052" y="25951"/>
                      <a:pt x="50482" y="22141"/>
                    </a:cubicBezTo>
                    <a:cubicBezTo>
                      <a:pt x="58102" y="18331"/>
                      <a:pt x="73343" y="29761"/>
                      <a:pt x="77152" y="41191"/>
                    </a:cubicBezTo>
                    <a:cubicBezTo>
                      <a:pt x="80963" y="45001"/>
                      <a:pt x="73343" y="64051"/>
                      <a:pt x="69532" y="67861"/>
                    </a:cubicBezTo>
                    <a:cubicBezTo>
                      <a:pt x="65723" y="71671"/>
                      <a:pt x="65723" y="71671"/>
                      <a:pt x="61913" y="67861"/>
                    </a:cubicBezTo>
                    <a:cubicBezTo>
                      <a:pt x="58102" y="64051"/>
                      <a:pt x="50482" y="60241"/>
                      <a:pt x="46673" y="56431"/>
                    </a:cubicBezTo>
                    <a:cubicBezTo>
                      <a:pt x="42863" y="52621"/>
                      <a:pt x="39052" y="48811"/>
                      <a:pt x="35243" y="52621"/>
                    </a:cubicBezTo>
                    <a:cubicBezTo>
                      <a:pt x="31432" y="56431"/>
                      <a:pt x="23813" y="56431"/>
                      <a:pt x="23813" y="48811"/>
                    </a:cubicBezTo>
                    <a:cubicBezTo>
                      <a:pt x="20002" y="45001"/>
                      <a:pt x="27623" y="41191"/>
                      <a:pt x="31432" y="37381"/>
                    </a:cubicBezTo>
                    <a:cubicBezTo>
                      <a:pt x="31432" y="45001"/>
                      <a:pt x="35243" y="45001"/>
                      <a:pt x="35243" y="41191"/>
                    </a:cubicBezTo>
                    <a:close/>
                  </a:path>
                </a:pathLst>
              </a:custGeom>
              <a:solidFill>
                <a:srgbClr val="A0D8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62" name="Freeform: Shape 2361">
                <a:extLst>
                  <a:ext uri="{FF2B5EF4-FFF2-40B4-BE49-F238E27FC236}">
                    <a16:creationId xmlns:a16="http://schemas.microsoft.com/office/drawing/2014/main" id="{391E486E-E5DB-3108-9E38-0783B0AE9B18}"/>
                  </a:ext>
                </a:extLst>
              </p:cNvPr>
              <p:cNvSpPr/>
              <p:nvPr/>
            </p:nvSpPr>
            <p:spPr>
              <a:xfrm>
                <a:off x="10479732" y="3009556"/>
                <a:ext cx="70157" cy="68923"/>
              </a:xfrm>
              <a:custGeom>
                <a:avLst/>
                <a:gdLst>
                  <a:gd name="connsiteX0" fmla="*/ 9198 w 70157"/>
                  <a:gd name="connsiteY0" fmla="*/ 68924 h 68923"/>
                  <a:gd name="connsiteX1" fmla="*/ 1578 w 70157"/>
                  <a:gd name="connsiteY1" fmla="*/ 49874 h 68923"/>
                  <a:gd name="connsiteX2" fmla="*/ 5388 w 70157"/>
                  <a:gd name="connsiteY2" fmla="*/ 38444 h 68923"/>
                  <a:gd name="connsiteX3" fmla="*/ 32058 w 70157"/>
                  <a:gd name="connsiteY3" fmla="*/ 7963 h 68923"/>
                  <a:gd name="connsiteX4" fmla="*/ 54918 w 70157"/>
                  <a:gd name="connsiteY4" fmla="*/ 4153 h 68923"/>
                  <a:gd name="connsiteX5" fmla="*/ 70158 w 70157"/>
                  <a:gd name="connsiteY5" fmla="*/ 49874 h 68923"/>
                  <a:gd name="connsiteX6" fmla="*/ 47298 w 70157"/>
                  <a:gd name="connsiteY6" fmla="*/ 65113 h 68923"/>
                  <a:gd name="connsiteX7" fmla="*/ 32058 w 70157"/>
                  <a:gd name="connsiteY7" fmla="*/ 57494 h 68923"/>
                  <a:gd name="connsiteX8" fmla="*/ 24438 w 70157"/>
                  <a:gd name="connsiteY8" fmla="*/ 57494 h 68923"/>
                  <a:gd name="connsiteX9" fmla="*/ 9198 w 70157"/>
                  <a:gd name="connsiteY9" fmla="*/ 68924 h 68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157" h="68923">
                    <a:moveTo>
                      <a:pt x="9198" y="68924"/>
                    </a:moveTo>
                    <a:cubicBezTo>
                      <a:pt x="5388" y="61303"/>
                      <a:pt x="9198" y="53684"/>
                      <a:pt x="1578" y="49874"/>
                    </a:cubicBezTo>
                    <a:cubicBezTo>
                      <a:pt x="-2232" y="46063"/>
                      <a:pt x="1578" y="42253"/>
                      <a:pt x="5388" y="38444"/>
                    </a:cubicBezTo>
                    <a:cubicBezTo>
                      <a:pt x="16818" y="30824"/>
                      <a:pt x="24438" y="19394"/>
                      <a:pt x="32058" y="7963"/>
                    </a:cubicBezTo>
                    <a:cubicBezTo>
                      <a:pt x="35868" y="344"/>
                      <a:pt x="47298" y="-3466"/>
                      <a:pt x="54918" y="4153"/>
                    </a:cubicBezTo>
                    <a:cubicBezTo>
                      <a:pt x="66348" y="15584"/>
                      <a:pt x="70158" y="30824"/>
                      <a:pt x="70158" y="49874"/>
                    </a:cubicBezTo>
                    <a:cubicBezTo>
                      <a:pt x="70158" y="57494"/>
                      <a:pt x="58728" y="65113"/>
                      <a:pt x="47298" y="65113"/>
                    </a:cubicBezTo>
                    <a:cubicBezTo>
                      <a:pt x="43488" y="65113"/>
                      <a:pt x="32058" y="68924"/>
                      <a:pt x="32058" y="57494"/>
                    </a:cubicBezTo>
                    <a:cubicBezTo>
                      <a:pt x="32058" y="53684"/>
                      <a:pt x="28248" y="53684"/>
                      <a:pt x="24438" y="57494"/>
                    </a:cubicBezTo>
                    <a:cubicBezTo>
                      <a:pt x="16818" y="61303"/>
                      <a:pt x="16818" y="65113"/>
                      <a:pt x="9198" y="68924"/>
                    </a:cubicBezTo>
                    <a:close/>
                  </a:path>
                </a:pathLst>
              </a:custGeom>
              <a:solidFill>
                <a:srgbClr val="A7DB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63" name="Freeform: Shape 2362">
                <a:extLst>
                  <a:ext uri="{FF2B5EF4-FFF2-40B4-BE49-F238E27FC236}">
                    <a16:creationId xmlns:a16="http://schemas.microsoft.com/office/drawing/2014/main" id="{EFCE2E08-1794-858F-2A34-A95D8520F351}"/>
                  </a:ext>
                </a:extLst>
              </p:cNvPr>
              <p:cNvSpPr/>
              <p:nvPr/>
            </p:nvSpPr>
            <p:spPr>
              <a:xfrm>
                <a:off x="10370821" y="1688804"/>
                <a:ext cx="89207" cy="48555"/>
              </a:xfrm>
              <a:custGeom>
                <a:avLst/>
                <a:gdLst>
                  <a:gd name="connsiteX0" fmla="*/ 0 w 89207"/>
                  <a:gd name="connsiteY0" fmla="*/ 44746 h 48555"/>
                  <a:gd name="connsiteX1" fmla="*/ 11430 w 89207"/>
                  <a:gd name="connsiteY1" fmla="*/ 29506 h 48555"/>
                  <a:gd name="connsiteX2" fmla="*/ 38100 w 89207"/>
                  <a:gd name="connsiteY2" fmla="*/ 10456 h 48555"/>
                  <a:gd name="connsiteX3" fmla="*/ 57150 w 89207"/>
                  <a:gd name="connsiteY3" fmla="*/ 6646 h 48555"/>
                  <a:gd name="connsiteX4" fmla="*/ 87630 w 89207"/>
                  <a:gd name="connsiteY4" fmla="*/ 14266 h 48555"/>
                  <a:gd name="connsiteX5" fmla="*/ 83819 w 89207"/>
                  <a:gd name="connsiteY5" fmla="*/ 37126 h 48555"/>
                  <a:gd name="connsiteX6" fmla="*/ 76200 w 89207"/>
                  <a:gd name="connsiteY6" fmla="*/ 40936 h 48555"/>
                  <a:gd name="connsiteX7" fmla="*/ 34290 w 89207"/>
                  <a:gd name="connsiteY7" fmla="*/ 48556 h 48555"/>
                  <a:gd name="connsiteX8" fmla="*/ 0 w 89207"/>
                  <a:gd name="connsiteY8" fmla="*/ 44746 h 48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207" h="48555">
                    <a:moveTo>
                      <a:pt x="0" y="44746"/>
                    </a:moveTo>
                    <a:cubicBezTo>
                      <a:pt x="7619" y="40936"/>
                      <a:pt x="7619" y="33316"/>
                      <a:pt x="11430" y="29506"/>
                    </a:cubicBezTo>
                    <a:cubicBezTo>
                      <a:pt x="15240" y="10456"/>
                      <a:pt x="19050" y="6646"/>
                      <a:pt x="38100" y="10456"/>
                    </a:cubicBezTo>
                    <a:cubicBezTo>
                      <a:pt x="45719" y="10456"/>
                      <a:pt x="49530" y="10456"/>
                      <a:pt x="57150" y="6646"/>
                    </a:cubicBezTo>
                    <a:cubicBezTo>
                      <a:pt x="68580" y="-4784"/>
                      <a:pt x="72390" y="-974"/>
                      <a:pt x="87630" y="14266"/>
                    </a:cubicBezTo>
                    <a:cubicBezTo>
                      <a:pt x="91440" y="18076"/>
                      <a:pt x="87630" y="33316"/>
                      <a:pt x="83819" y="37126"/>
                    </a:cubicBezTo>
                    <a:cubicBezTo>
                      <a:pt x="80009" y="40936"/>
                      <a:pt x="80009" y="40936"/>
                      <a:pt x="76200" y="40936"/>
                    </a:cubicBezTo>
                    <a:cubicBezTo>
                      <a:pt x="60959" y="44746"/>
                      <a:pt x="45719" y="44746"/>
                      <a:pt x="34290" y="48556"/>
                    </a:cubicBezTo>
                    <a:cubicBezTo>
                      <a:pt x="22859" y="48556"/>
                      <a:pt x="11430" y="48556"/>
                      <a:pt x="0" y="44746"/>
                    </a:cubicBezTo>
                    <a:close/>
                  </a:path>
                </a:pathLst>
              </a:custGeom>
              <a:solidFill>
                <a:srgbClr val="A1D8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64" name="Freeform: Shape 2363">
                <a:extLst>
                  <a:ext uri="{FF2B5EF4-FFF2-40B4-BE49-F238E27FC236}">
                    <a16:creationId xmlns:a16="http://schemas.microsoft.com/office/drawing/2014/main" id="{D1DA5269-A809-4677-D143-B07B92358DFE}"/>
                  </a:ext>
                </a:extLst>
              </p:cNvPr>
              <p:cNvSpPr/>
              <p:nvPr/>
            </p:nvSpPr>
            <p:spPr>
              <a:xfrm>
                <a:off x="8963892" y="4282570"/>
                <a:ext cx="53070" cy="72848"/>
              </a:xfrm>
              <a:custGeom>
                <a:avLst/>
                <a:gdLst>
                  <a:gd name="connsiteX0" fmla="*/ 35328 w 53070"/>
                  <a:gd name="connsiteY0" fmla="*/ 45589 h 72848"/>
                  <a:gd name="connsiteX1" fmla="*/ 16278 w 53070"/>
                  <a:gd name="connsiteY1" fmla="*/ 68449 h 72848"/>
                  <a:gd name="connsiteX2" fmla="*/ 8658 w 53070"/>
                  <a:gd name="connsiteY2" fmla="*/ 68449 h 72848"/>
                  <a:gd name="connsiteX3" fmla="*/ 1039 w 53070"/>
                  <a:gd name="connsiteY3" fmla="*/ 18919 h 72848"/>
                  <a:gd name="connsiteX4" fmla="*/ 31519 w 53070"/>
                  <a:gd name="connsiteY4" fmla="*/ 3679 h 72848"/>
                  <a:gd name="connsiteX5" fmla="*/ 42948 w 53070"/>
                  <a:gd name="connsiteY5" fmla="*/ 11299 h 72848"/>
                  <a:gd name="connsiteX6" fmla="*/ 50569 w 53070"/>
                  <a:gd name="connsiteY6" fmla="*/ 30349 h 72848"/>
                  <a:gd name="connsiteX7" fmla="*/ 50569 w 53070"/>
                  <a:gd name="connsiteY7" fmla="*/ 53210 h 72848"/>
                  <a:gd name="connsiteX8" fmla="*/ 46758 w 53070"/>
                  <a:gd name="connsiteY8" fmla="*/ 68449 h 72848"/>
                  <a:gd name="connsiteX9" fmla="*/ 39139 w 53070"/>
                  <a:gd name="connsiteY9" fmla="*/ 68449 h 72848"/>
                  <a:gd name="connsiteX10" fmla="*/ 39139 w 53070"/>
                  <a:gd name="connsiteY10" fmla="*/ 53210 h 72848"/>
                  <a:gd name="connsiteX11" fmla="*/ 35328 w 53070"/>
                  <a:gd name="connsiteY11" fmla="*/ 45589 h 72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070" h="72848">
                    <a:moveTo>
                      <a:pt x="35328" y="45589"/>
                    </a:moveTo>
                    <a:cubicBezTo>
                      <a:pt x="27708" y="53210"/>
                      <a:pt x="20089" y="57019"/>
                      <a:pt x="16278" y="68449"/>
                    </a:cubicBezTo>
                    <a:cubicBezTo>
                      <a:pt x="16278" y="72260"/>
                      <a:pt x="8658" y="76069"/>
                      <a:pt x="8658" y="68449"/>
                    </a:cubicBezTo>
                    <a:cubicBezTo>
                      <a:pt x="4848" y="53210"/>
                      <a:pt x="-2772" y="37969"/>
                      <a:pt x="1039" y="18919"/>
                    </a:cubicBezTo>
                    <a:cubicBezTo>
                      <a:pt x="4848" y="-131"/>
                      <a:pt x="16278" y="-3940"/>
                      <a:pt x="31519" y="3679"/>
                    </a:cubicBezTo>
                    <a:cubicBezTo>
                      <a:pt x="35328" y="7489"/>
                      <a:pt x="39139" y="7489"/>
                      <a:pt x="42948" y="11299"/>
                    </a:cubicBezTo>
                    <a:cubicBezTo>
                      <a:pt x="50569" y="15110"/>
                      <a:pt x="50569" y="22729"/>
                      <a:pt x="50569" y="30349"/>
                    </a:cubicBezTo>
                    <a:cubicBezTo>
                      <a:pt x="46758" y="37969"/>
                      <a:pt x="46758" y="45589"/>
                      <a:pt x="50569" y="53210"/>
                    </a:cubicBezTo>
                    <a:cubicBezTo>
                      <a:pt x="54378" y="57019"/>
                      <a:pt x="54378" y="64639"/>
                      <a:pt x="46758" y="68449"/>
                    </a:cubicBezTo>
                    <a:cubicBezTo>
                      <a:pt x="42948" y="72260"/>
                      <a:pt x="39139" y="68449"/>
                      <a:pt x="39139" y="68449"/>
                    </a:cubicBezTo>
                    <a:cubicBezTo>
                      <a:pt x="35328" y="64639"/>
                      <a:pt x="35328" y="60829"/>
                      <a:pt x="39139" y="53210"/>
                    </a:cubicBezTo>
                    <a:cubicBezTo>
                      <a:pt x="35328" y="53210"/>
                      <a:pt x="35328" y="53210"/>
                      <a:pt x="35328" y="45589"/>
                    </a:cubicBezTo>
                    <a:close/>
                  </a:path>
                </a:pathLst>
              </a:custGeom>
              <a:solidFill>
                <a:srgbClr val="9AD6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65" name="Freeform: Shape 2364">
                <a:extLst>
                  <a:ext uri="{FF2B5EF4-FFF2-40B4-BE49-F238E27FC236}">
                    <a16:creationId xmlns:a16="http://schemas.microsoft.com/office/drawing/2014/main" id="{F338486B-2B2C-5533-5500-924B77C62684}"/>
                  </a:ext>
                </a:extLst>
              </p:cNvPr>
              <p:cNvSpPr/>
              <p:nvPr/>
            </p:nvSpPr>
            <p:spPr>
              <a:xfrm>
                <a:off x="9428798" y="3000701"/>
                <a:ext cx="77152" cy="60421"/>
              </a:xfrm>
              <a:custGeom>
                <a:avLst/>
                <a:gdLst>
                  <a:gd name="connsiteX0" fmla="*/ 31433 w 77152"/>
                  <a:gd name="connsiteY0" fmla="*/ 1578 h 60421"/>
                  <a:gd name="connsiteX1" fmla="*/ 46673 w 77152"/>
                  <a:gd name="connsiteY1" fmla="*/ 5388 h 60421"/>
                  <a:gd name="connsiteX2" fmla="*/ 58103 w 77152"/>
                  <a:gd name="connsiteY2" fmla="*/ 20628 h 60421"/>
                  <a:gd name="connsiteX3" fmla="*/ 69533 w 77152"/>
                  <a:gd name="connsiteY3" fmla="*/ 32058 h 60421"/>
                  <a:gd name="connsiteX4" fmla="*/ 77153 w 77152"/>
                  <a:gd name="connsiteY4" fmla="*/ 43488 h 60421"/>
                  <a:gd name="connsiteX5" fmla="*/ 58103 w 77152"/>
                  <a:gd name="connsiteY5" fmla="*/ 58728 h 60421"/>
                  <a:gd name="connsiteX6" fmla="*/ 46673 w 77152"/>
                  <a:gd name="connsiteY6" fmla="*/ 58728 h 60421"/>
                  <a:gd name="connsiteX7" fmla="*/ 23813 w 77152"/>
                  <a:gd name="connsiteY7" fmla="*/ 43488 h 60421"/>
                  <a:gd name="connsiteX8" fmla="*/ 8573 w 77152"/>
                  <a:gd name="connsiteY8" fmla="*/ 28248 h 60421"/>
                  <a:gd name="connsiteX9" fmla="*/ 8573 w 77152"/>
                  <a:gd name="connsiteY9" fmla="*/ 9198 h 60421"/>
                  <a:gd name="connsiteX10" fmla="*/ 31433 w 77152"/>
                  <a:gd name="connsiteY10" fmla="*/ 1578 h 60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152" h="60421">
                    <a:moveTo>
                      <a:pt x="31433" y="1578"/>
                    </a:moveTo>
                    <a:cubicBezTo>
                      <a:pt x="39053" y="-2232"/>
                      <a:pt x="42863" y="1578"/>
                      <a:pt x="46673" y="5388"/>
                    </a:cubicBezTo>
                    <a:cubicBezTo>
                      <a:pt x="50483" y="9198"/>
                      <a:pt x="54292" y="16818"/>
                      <a:pt x="58103" y="20628"/>
                    </a:cubicBezTo>
                    <a:cubicBezTo>
                      <a:pt x="61913" y="24438"/>
                      <a:pt x="61913" y="32058"/>
                      <a:pt x="69533" y="32058"/>
                    </a:cubicBezTo>
                    <a:cubicBezTo>
                      <a:pt x="77153" y="32058"/>
                      <a:pt x="77153" y="39678"/>
                      <a:pt x="77153" y="43488"/>
                    </a:cubicBezTo>
                    <a:cubicBezTo>
                      <a:pt x="73342" y="51108"/>
                      <a:pt x="61913" y="51108"/>
                      <a:pt x="58103" y="58728"/>
                    </a:cubicBezTo>
                    <a:cubicBezTo>
                      <a:pt x="54292" y="62538"/>
                      <a:pt x="50483" y="58728"/>
                      <a:pt x="46673" y="58728"/>
                    </a:cubicBezTo>
                    <a:cubicBezTo>
                      <a:pt x="39053" y="54918"/>
                      <a:pt x="31433" y="51108"/>
                      <a:pt x="23813" y="43488"/>
                    </a:cubicBezTo>
                    <a:cubicBezTo>
                      <a:pt x="20003" y="39678"/>
                      <a:pt x="16192" y="32058"/>
                      <a:pt x="8573" y="28248"/>
                    </a:cubicBezTo>
                    <a:cubicBezTo>
                      <a:pt x="-2858" y="24438"/>
                      <a:pt x="-2858" y="16818"/>
                      <a:pt x="8573" y="9198"/>
                    </a:cubicBezTo>
                    <a:cubicBezTo>
                      <a:pt x="16192" y="9198"/>
                      <a:pt x="23813" y="9198"/>
                      <a:pt x="31433" y="1578"/>
                    </a:cubicBezTo>
                    <a:close/>
                  </a:path>
                </a:pathLst>
              </a:custGeom>
              <a:solidFill>
                <a:srgbClr val="AADC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66" name="Freeform: Shape 2365">
                <a:extLst>
                  <a:ext uri="{FF2B5EF4-FFF2-40B4-BE49-F238E27FC236}">
                    <a16:creationId xmlns:a16="http://schemas.microsoft.com/office/drawing/2014/main" id="{D5678D86-1861-EA2E-B100-BEF193FD60FF}"/>
                  </a:ext>
                </a:extLst>
              </p:cNvPr>
              <p:cNvSpPr/>
              <p:nvPr/>
            </p:nvSpPr>
            <p:spPr>
              <a:xfrm>
                <a:off x="9753601" y="3135475"/>
                <a:ext cx="57897" cy="57304"/>
              </a:xfrm>
              <a:custGeom>
                <a:avLst/>
                <a:gdLst>
                  <a:gd name="connsiteX0" fmla="*/ 53340 w 57897"/>
                  <a:gd name="connsiteY0" fmla="*/ 19205 h 57304"/>
                  <a:gd name="connsiteX1" fmla="*/ 57150 w 57897"/>
                  <a:gd name="connsiteY1" fmla="*/ 34444 h 57304"/>
                  <a:gd name="connsiteX2" fmla="*/ 38100 w 57897"/>
                  <a:gd name="connsiteY2" fmla="*/ 57305 h 57304"/>
                  <a:gd name="connsiteX3" fmla="*/ 11430 w 57897"/>
                  <a:gd name="connsiteY3" fmla="*/ 57305 h 57304"/>
                  <a:gd name="connsiteX4" fmla="*/ 7620 w 57897"/>
                  <a:gd name="connsiteY4" fmla="*/ 53494 h 57304"/>
                  <a:gd name="connsiteX5" fmla="*/ 0 w 57897"/>
                  <a:gd name="connsiteY5" fmla="*/ 26824 h 57304"/>
                  <a:gd name="connsiteX6" fmla="*/ 7620 w 57897"/>
                  <a:gd name="connsiteY6" fmla="*/ 11584 h 57304"/>
                  <a:gd name="connsiteX7" fmla="*/ 45720 w 57897"/>
                  <a:gd name="connsiteY7" fmla="*/ 3964 h 57304"/>
                  <a:gd name="connsiteX8" fmla="*/ 53340 w 57897"/>
                  <a:gd name="connsiteY8" fmla="*/ 19205 h 5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897" h="57304">
                    <a:moveTo>
                      <a:pt x="53340" y="19205"/>
                    </a:moveTo>
                    <a:cubicBezTo>
                      <a:pt x="53340" y="23014"/>
                      <a:pt x="57150" y="30634"/>
                      <a:pt x="57150" y="34444"/>
                    </a:cubicBezTo>
                    <a:cubicBezTo>
                      <a:pt x="60960" y="45874"/>
                      <a:pt x="49530" y="53494"/>
                      <a:pt x="38100" y="57305"/>
                    </a:cubicBezTo>
                    <a:cubicBezTo>
                      <a:pt x="30480" y="57305"/>
                      <a:pt x="22860" y="53494"/>
                      <a:pt x="11430" y="57305"/>
                    </a:cubicBezTo>
                    <a:cubicBezTo>
                      <a:pt x="11430" y="57305"/>
                      <a:pt x="7620" y="57305"/>
                      <a:pt x="7620" y="53494"/>
                    </a:cubicBezTo>
                    <a:cubicBezTo>
                      <a:pt x="3810" y="45874"/>
                      <a:pt x="7620" y="34444"/>
                      <a:pt x="0" y="26824"/>
                    </a:cubicBezTo>
                    <a:cubicBezTo>
                      <a:pt x="0" y="26824"/>
                      <a:pt x="3810" y="15394"/>
                      <a:pt x="7620" y="11584"/>
                    </a:cubicBezTo>
                    <a:cubicBezTo>
                      <a:pt x="15240" y="155"/>
                      <a:pt x="30480" y="-3656"/>
                      <a:pt x="45720" y="3964"/>
                    </a:cubicBezTo>
                    <a:cubicBezTo>
                      <a:pt x="49530" y="7774"/>
                      <a:pt x="49530" y="15394"/>
                      <a:pt x="53340" y="19205"/>
                    </a:cubicBezTo>
                    <a:close/>
                  </a:path>
                </a:pathLst>
              </a:custGeom>
              <a:solidFill>
                <a:srgbClr val="9FD8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67" name="Freeform: Shape 2366">
                <a:extLst>
                  <a:ext uri="{FF2B5EF4-FFF2-40B4-BE49-F238E27FC236}">
                    <a16:creationId xmlns:a16="http://schemas.microsoft.com/office/drawing/2014/main" id="{5CA1CEC7-8CF7-FF83-DE7C-8DFCDF4DA02A}"/>
                  </a:ext>
                </a:extLst>
              </p:cNvPr>
              <p:cNvSpPr/>
              <p:nvPr/>
            </p:nvSpPr>
            <p:spPr>
              <a:xfrm>
                <a:off x="10005061" y="3268979"/>
                <a:ext cx="61303" cy="70684"/>
              </a:xfrm>
              <a:custGeom>
                <a:avLst/>
                <a:gdLst>
                  <a:gd name="connsiteX0" fmla="*/ 60960 w 61303"/>
                  <a:gd name="connsiteY0" fmla="*/ 11430 h 70684"/>
                  <a:gd name="connsiteX1" fmla="*/ 53340 w 61303"/>
                  <a:gd name="connsiteY1" fmla="*/ 34290 h 70684"/>
                  <a:gd name="connsiteX2" fmla="*/ 49530 w 61303"/>
                  <a:gd name="connsiteY2" fmla="*/ 41910 h 70684"/>
                  <a:gd name="connsiteX3" fmla="*/ 53340 w 61303"/>
                  <a:gd name="connsiteY3" fmla="*/ 49530 h 70684"/>
                  <a:gd name="connsiteX4" fmla="*/ 57150 w 61303"/>
                  <a:gd name="connsiteY4" fmla="*/ 57150 h 70684"/>
                  <a:gd name="connsiteX5" fmla="*/ 41910 w 61303"/>
                  <a:gd name="connsiteY5" fmla="*/ 68580 h 70684"/>
                  <a:gd name="connsiteX6" fmla="*/ 30480 w 61303"/>
                  <a:gd name="connsiteY6" fmla="*/ 60960 h 70684"/>
                  <a:gd name="connsiteX7" fmla="*/ 19050 w 61303"/>
                  <a:gd name="connsiteY7" fmla="*/ 57150 h 70684"/>
                  <a:gd name="connsiteX8" fmla="*/ 3810 w 61303"/>
                  <a:gd name="connsiteY8" fmla="*/ 49530 h 70684"/>
                  <a:gd name="connsiteX9" fmla="*/ 3810 w 61303"/>
                  <a:gd name="connsiteY9" fmla="*/ 38100 h 70684"/>
                  <a:gd name="connsiteX10" fmla="*/ 3810 w 61303"/>
                  <a:gd name="connsiteY10" fmla="*/ 26670 h 70684"/>
                  <a:gd name="connsiteX11" fmla="*/ 0 w 61303"/>
                  <a:gd name="connsiteY11" fmla="*/ 15240 h 70684"/>
                  <a:gd name="connsiteX12" fmla="*/ 19050 w 61303"/>
                  <a:gd name="connsiteY12" fmla="*/ 3810 h 70684"/>
                  <a:gd name="connsiteX13" fmla="*/ 60960 w 61303"/>
                  <a:gd name="connsiteY13" fmla="*/ 11430 h 70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303" h="70684">
                    <a:moveTo>
                      <a:pt x="60960" y="11430"/>
                    </a:moveTo>
                    <a:cubicBezTo>
                      <a:pt x="57150" y="19050"/>
                      <a:pt x="49530" y="26670"/>
                      <a:pt x="53340" y="34290"/>
                    </a:cubicBezTo>
                    <a:cubicBezTo>
                      <a:pt x="53340" y="38100"/>
                      <a:pt x="53340" y="38100"/>
                      <a:pt x="49530" y="41910"/>
                    </a:cubicBezTo>
                    <a:cubicBezTo>
                      <a:pt x="41910" y="45720"/>
                      <a:pt x="45719" y="49530"/>
                      <a:pt x="53340" y="49530"/>
                    </a:cubicBezTo>
                    <a:cubicBezTo>
                      <a:pt x="60960" y="49530"/>
                      <a:pt x="64769" y="53340"/>
                      <a:pt x="57150" y="57150"/>
                    </a:cubicBezTo>
                    <a:cubicBezTo>
                      <a:pt x="53340" y="60960"/>
                      <a:pt x="53340" y="76200"/>
                      <a:pt x="41910" y="68580"/>
                    </a:cubicBezTo>
                    <a:cubicBezTo>
                      <a:pt x="38100" y="64770"/>
                      <a:pt x="30480" y="68580"/>
                      <a:pt x="30480" y="60960"/>
                    </a:cubicBezTo>
                    <a:cubicBezTo>
                      <a:pt x="26669" y="57150"/>
                      <a:pt x="22860" y="53340"/>
                      <a:pt x="19050" y="57150"/>
                    </a:cubicBezTo>
                    <a:cubicBezTo>
                      <a:pt x="11430" y="60960"/>
                      <a:pt x="7619" y="53340"/>
                      <a:pt x="3810" y="49530"/>
                    </a:cubicBezTo>
                    <a:cubicBezTo>
                      <a:pt x="0" y="45720"/>
                      <a:pt x="3810" y="41910"/>
                      <a:pt x="3810" y="38100"/>
                    </a:cubicBezTo>
                    <a:cubicBezTo>
                      <a:pt x="7619" y="34290"/>
                      <a:pt x="3810" y="30480"/>
                      <a:pt x="3810" y="26670"/>
                    </a:cubicBezTo>
                    <a:cubicBezTo>
                      <a:pt x="3810" y="22860"/>
                      <a:pt x="0" y="19050"/>
                      <a:pt x="0" y="15240"/>
                    </a:cubicBezTo>
                    <a:cubicBezTo>
                      <a:pt x="0" y="0"/>
                      <a:pt x="3810" y="-3810"/>
                      <a:pt x="19050" y="3810"/>
                    </a:cubicBezTo>
                    <a:cubicBezTo>
                      <a:pt x="38100" y="11430"/>
                      <a:pt x="45719" y="11430"/>
                      <a:pt x="60960" y="11430"/>
                    </a:cubicBezTo>
                    <a:close/>
                  </a:path>
                </a:pathLst>
              </a:custGeom>
              <a:solidFill>
                <a:srgbClr val="A5DA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68" name="Freeform: Shape 2367">
                <a:extLst>
                  <a:ext uri="{FF2B5EF4-FFF2-40B4-BE49-F238E27FC236}">
                    <a16:creationId xmlns:a16="http://schemas.microsoft.com/office/drawing/2014/main" id="{1362112A-2944-A5F3-EB34-7C697D3F808E}"/>
                  </a:ext>
                </a:extLst>
              </p:cNvPr>
              <p:cNvSpPr/>
              <p:nvPr/>
            </p:nvSpPr>
            <p:spPr>
              <a:xfrm>
                <a:off x="9793932" y="2830830"/>
                <a:ext cx="81588" cy="68579"/>
              </a:xfrm>
              <a:custGeom>
                <a:avLst/>
                <a:gdLst>
                  <a:gd name="connsiteX0" fmla="*/ 1578 w 81588"/>
                  <a:gd name="connsiteY0" fmla="*/ 0 h 68579"/>
                  <a:gd name="connsiteX1" fmla="*/ 13008 w 81588"/>
                  <a:gd name="connsiteY1" fmla="*/ 7620 h 68579"/>
                  <a:gd name="connsiteX2" fmla="*/ 16818 w 81588"/>
                  <a:gd name="connsiteY2" fmla="*/ 19050 h 68579"/>
                  <a:gd name="connsiteX3" fmla="*/ 20628 w 81588"/>
                  <a:gd name="connsiteY3" fmla="*/ 26670 h 68579"/>
                  <a:gd name="connsiteX4" fmla="*/ 35868 w 81588"/>
                  <a:gd name="connsiteY4" fmla="*/ 41910 h 68579"/>
                  <a:gd name="connsiteX5" fmla="*/ 73968 w 81588"/>
                  <a:gd name="connsiteY5" fmla="*/ 19050 h 68579"/>
                  <a:gd name="connsiteX6" fmla="*/ 77778 w 81588"/>
                  <a:gd name="connsiteY6" fmla="*/ 19050 h 68579"/>
                  <a:gd name="connsiteX7" fmla="*/ 81588 w 81588"/>
                  <a:gd name="connsiteY7" fmla="*/ 26670 h 68579"/>
                  <a:gd name="connsiteX8" fmla="*/ 62538 w 81588"/>
                  <a:gd name="connsiteY8" fmla="*/ 49530 h 68579"/>
                  <a:gd name="connsiteX9" fmla="*/ 47298 w 81588"/>
                  <a:gd name="connsiteY9" fmla="*/ 64770 h 68579"/>
                  <a:gd name="connsiteX10" fmla="*/ 43488 w 81588"/>
                  <a:gd name="connsiteY10" fmla="*/ 68580 h 68579"/>
                  <a:gd name="connsiteX11" fmla="*/ 13008 w 81588"/>
                  <a:gd name="connsiteY11" fmla="*/ 64770 h 68579"/>
                  <a:gd name="connsiteX12" fmla="*/ 5388 w 81588"/>
                  <a:gd name="connsiteY12" fmla="*/ 53340 h 68579"/>
                  <a:gd name="connsiteX13" fmla="*/ 5388 w 81588"/>
                  <a:gd name="connsiteY13" fmla="*/ 7620 h 68579"/>
                  <a:gd name="connsiteX14" fmla="*/ 1578 w 81588"/>
                  <a:gd name="connsiteY14"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1588" h="68579">
                    <a:moveTo>
                      <a:pt x="1578" y="0"/>
                    </a:moveTo>
                    <a:cubicBezTo>
                      <a:pt x="5388" y="3810"/>
                      <a:pt x="9198" y="7620"/>
                      <a:pt x="13008" y="7620"/>
                    </a:cubicBezTo>
                    <a:cubicBezTo>
                      <a:pt x="16818" y="11430"/>
                      <a:pt x="24438" y="11430"/>
                      <a:pt x="16818" y="19050"/>
                    </a:cubicBezTo>
                    <a:cubicBezTo>
                      <a:pt x="13008" y="19050"/>
                      <a:pt x="16818" y="22860"/>
                      <a:pt x="20628" y="26670"/>
                    </a:cubicBezTo>
                    <a:cubicBezTo>
                      <a:pt x="24438" y="30480"/>
                      <a:pt x="28248" y="34290"/>
                      <a:pt x="35868" y="41910"/>
                    </a:cubicBezTo>
                    <a:cubicBezTo>
                      <a:pt x="47298" y="30480"/>
                      <a:pt x="62538" y="26670"/>
                      <a:pt x="73968" y="19050"/>
                    </a:cubicBezTo>
                    <a:cubicBezTo>
                      <a:pt x="73968" y="19050"/>
                      <a:pt x="77778" y="19050"/>
                      <a:pt x="77778" y="19050"/>
                    </a:cubicBezTo>
                    <a:cubicBezTo>
                      <a:pt x="81588" y="22860"/>
                      <a:pt x="81588" y="26670"/>
                      <a:pt x="81588" y="26670"/>
                    </a:cubicBezTo>
                    <a:cubicBezTo>
                      <a:pt x="73968" y="34290"/>
                      <a:pt x="73968" y="45720"/>
                      <a:pt x="62538" y="49530"/>
                    </a:cubicBezTo>
                    <a:cubicBezTo>
                      <a:pt x="54918" y="53340"/>
                      <a:pt x="43488" y="53340"/>
                      <a:pt x="47298" y="64770"/>
                    </a:cubicBezTo>
                    <a:cubicBezTo>
                      <a:pt x="47298" y="64770"/>
                      <a:pt x="43488" y="68580"/>
                      <a:pt x="43488" y="68580"/>
                    </a:cubicBezTo>
                    <a:cubicBezTo>
                      <a:pt x="32058" y="64770"/>
                      <a:pt x="20628" y="68580"/>
                      <a:pt x="13008" y="64770"/>
                    </a:cubicBezTo>
                    <a:cubicBezTo>
                      <a:pt x="9198" y="64770"/>
                      <a:pt x="1578" y="60960"/>
                      <a:pt x="5388" y="53340"/>
                    </a:cubicBezTo>
                    <a:cubicBezTo>
                      <a:pt x="9198" y="38100"/>
                      <a:pt x="5388" y="22860"/>
                      <a:pt x="5388" y="7620"/>
                    </a:cubicBezTo>
                    <a:cubicBezTo>
                      <a:pt x="1578" y="3810"/>
                      <a:pt x="-2232" y="3810"/>
                      <a:pt x="1578" y="0"/>
                    </a:cubicBezTo>
                    <a:close/>
                  </a:path>
                </a:pathLst>
              </a:custGeom>
              <a:solidFill>
                <a:srgbClr val="A6DB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69" name="Freeform: Shape 2368">
                <a:extLst>
                  <a:ext uri="{FF2B5EF4-FFF2-40B4-BE49-F238E27FC236}">
                    <a16:creationId xmlns:a16="http://schemas.microsoft.com/office/drawing/2014/main" id="{19F1AF73-974D-B4D5-DA83-F0B5CD33F0B3}"/>
                  </a:ext>
                </a:extLst>
              </p:cNvPr>
              <p:cNvSpPr/>
              <p:nvPr/>
            </p:nvSpPr>
            <p:spPr>
              <a:xfrm>
                <a:off x="9590961" y="3239452"/>
                <a:ext cx="71199" cy="64406"/>
              </a:xfrm>
              <a:custGeom>
                <a:avLst/>
                <a:gdLst>
                  <a:gd name="connsiteX0" fmla="*/ 71200 w 71199"/>
                  <a:gd name="connsiteY0" fmla="*/ 52388 h 64406"/>
                  <a:gd name="connsiteX1" fmla="*/ 44529 w 71199"/>
                  <a:gd name="connsiteY1" fmla="*/ 60007 h 64406"/>
                  <a:gd name="connsiteX2" fmla="*/ 25479 w 71199"/>
                  <a:gd name="connsiteY2" fmla="*/ 60007 h 64406"/>
                  <a:gd name="connsiteX3" fmla="*/ 6429 w 71199"/>
                  <a:gd name="connsiteY3" fmla="*/ 52388 h 64406"/>
                  <a:gd name="connsiteX4" fmla="*/ 2619 w 71199"/>
                  <a:gd name="connsiteY4" fmla="*/ 29528 h 64406"/>
                  <a:gd name="connsiteX5" fmla="*/ 6429 w 71199"/>
                  <a:gd name="connsiteY5" fmla="*/ 2857 h 64406"/>
                  <a:gd name="connsiteX6" fmla="*/ 25479 w 71199"/>
                  <a:gd name="connsiteY6" fmla="*/ 2857 h 64406"/>
                  <a:gd name="connsiteX7" fmla="*/ 36909 w 71199"/>
                  <a:gd name="connsiteY7" fmla="*/ 14288 h 64406"/>
                  <a:gd name="connsiteX8" fmla="*/ 55959 w 71199"/>
                  <a:gd name="connsiteY8" fmla="*/ 33338 h 64406"/>
                  <a:gd name="connsiteX9" fmla="*/ 71200 w 71199"/>
                  <a:gd name="connsiteY9" fmla="*/ 52388 h 6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199" h="64406">
                    <a:moveTo>
                      <a:pt x="71200" y="52388"/>
                    </a:moveTo>
                    <a:cubicBezTo>
                      <a:pt x="59769" y="48578"/>
                      <a:pt x="52149" y="52388"/>
                      <a:pt x="44529" y="60007"/>
                    </a:cubicBezTo>
                    <a:cubicBezTo>
                      <a:pt x="40719" y="63817"/>
                      <a:pt x="29289" y="67628"/>
                      <a:pt x="25479" y="60007"/>
                    </a:cubicBezTo>
                    <a:cubicBezTo>
                      <a:pt x="17859" y="52388"/>
                      <a:pt x="14049" y="52388"/>
                      <a:pt x="6429" y="52388"/>
                    </a:cubicBezTo>
                    <a:cubicBezTo>
                      <a:pt x="2619" y="44767"/>
                      <a:pt x="10239" y="37148"/>
                      <a:pt x="2619" y="29528"/>
                    </a:cubicBezTo>
                    <a:cubicBezTo>
                      <a:pt x="-5001" y="21907"/>
                      <a:pt x="6429" y="10478"/>
                      <a:pt x="6429" y="2857"/>
                    </a:cubicBezTo>
                    <a:cubicBezTo>
                      <a:pt x="6429" y="-952"/>
                      <a:pt x="25479" y="-952"/>
                      <a:pt x="25479" y="2857"/>
                    </a:cubicBezTo>
                    <a:cubicBezTo>
                      <a:pt x="25479" y="10478"/>
                      <a:pt x="33099" y="10478"/>
                      <a:pt x="36909" y="14288"/>
                    </a:cubicBezTo>
                    <a:cubicBezTo>
                      <a:pt x="44529" y="18098"/>
                      <a:pt x="55959" y="21907"/>
                      <a:pt x="55959" y="33338"/>
                    </a:cubicBezTo>
                    <a:cubicBezTo>
                      <a:pt x="59769" y="40957"/>
                      <a:pt x="71200" y="40957"/>
                      <a:pt x="71200" y="52388"/>
                    </a:cubicBezTo>
                    <a:close/>
                  </a:path>
                </a:pathLst>
              </a:custGeom>
              <a:solidFill>
                <a:srgbClr val="9ED8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70" name="Freeform: Shape 2369">
                <a:extLst>
                  <a:ext uri="{FF2B5EF4-FFF2-40B4-BE49-F238E27FC236}">
                    <a16:creationId xmlns:a16="http://schemas.microsoft.com/office/drawing/2014/main" id="{A64FA7E5-9E8F-10EC-78A6-DCAB75549ECB}"/>
                  </a:ext>
                </a:extLst>
              </p:cNvPr>
              <p:cNvSpPr/>
              <p:nvPr/>
            </p:nvSpPr>
            <p:spPr>
              <a:xfrm>
                <a:off x="10144992" y="2556509"/>
                <a:ext cx="81048" cy="49120"/>
              </a:xfrm>
              <a:custGeom>
                <a:avLst/>
                <a:gdLst>
                  <a:gd name="connsiteX0" fmla="*/ 12469 w 81048"/>
                  <a:gd name="connsiteY0" fmla="*/ 22860 h 49120"/>
                  <a:gd name="connsiteX1" fmla="*/ 8658 w 81048"/>
                  <a:gd name="connsiteY1" fmla="*/ 15240 h 49120"/>
                  <a:gd name="connsiteX2" fmla="*/ 1038 w 81048"/>
                  <a:gd name="connsiteY2" fmla="*/ 7620 h 49120"/>
                  <a:gd name="connsiteX3" fmla="*/ 12469 w 81048"/>
                  <a:gd name="connsiteY3" fmla="*/ 3810 h 49120"/>
                  <a:gd name="connsiteX4" fmla="*/ 58188 w 81048"/>
                  <a:gd name="connsiteY4" fmla="*/ 0 h 49120"/>
                  <a:gd name="connsiteX5" fmla="*/ 73429 w 81048"/>
                  <a:gd name="connsiteY5" fmla="*/ 15240 h 49120"/>
                  <a:gd name="connsiteX6" fmla="*/ 77238 w 81048"/>
                  <a:gd name="connsiteY6" fmla="*/ 22860 h 49120"/>
                  <a:gd name="connsiteX7" fmla="*/ 81048 w 81048"/>
                  <a:gd name="connsiteY7" fmla="*/ 34290 h 49120"/>
                  <a:gd name="connsiteX8" fmla="*/ 73429 w 81048"/>
                  <a:gd name="connsiteY8" fmla="*/ 38100 h 49120"/>
                  <a:gd name="connsiteX9" fmla="*/ 61998 w 81048"/>
                  <a:gd name="connsiteY9" fmla="*/ 38100 h 49120"/>
                  <a:gd name="connsiteX10" fmla="*/ 35329 w 81048"/>
                  <a:gd name="connsiteY10" fmla="*/ 45720 h 49120"/>
                  <a:gd name="connsiteX11" fmla="*/ 12469 w 81048"/>
                  <a:gd name="connsiteY11" fmla="*/ 22860 h 4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1048" h="49120">
                    <a:moveTo>
                      <a:pt x="12469" y="22860"/>
                    </a:moveTo>
                    <a:cubicBezTo>
                      <a:pt x="12469" y="19050"/>
                      <a:pt x="12469" y="15240"/>
                      <a:pt x="8658" y="15240"/>
                    </a:cubicBezTo>
                    <a:cubicBezTo>
                      <a:pt x="4848" y="15240"/>
                      <a:pt x="-2771" y="15240"/>
                      <a:pt x="1038" y="7620"/>
                    </a:cubicBezTo>
                    <a:cubicBezTo>
                      <a:pt x="1038" y="3810"/>
                      <a:pt x="8658" y="3810"/>
                      <a:pt x="12469" y="3810"/>
                    </a:cubicBezTo>
                    <a:cubicBezTo>
                      <a:pt x="27708" y="0"/>
                      <a:pt x="42948" y="0"/>
                      <a:pt x="58188" y="0"/>
                    </a:cubicBezTo>
                    <a:cubicBezTo>
                      <a:pt x="69619" y="0"/>
                      <a:pt x="73429" y="3810"/>
                      <a:pt x="73429" y="15240"/>
                    </a:cubicBezTo>
                    <a:cubicBezTo>
                      <a:pt x="73429" y="19050"/>
                      <a:pt x="73429" y="19050"/>
                      <a:pt x="77238" y="22860"/>
                    </a:cubicBezTo>
                    <a:cubicBezTo>
                      <a:pt x="81048" y="26670"/>
                      <a:pt x="81048" y="30480"/>
                      <a:pt x="81048" y="34290"/>
                    </a:cubicBezTo>
                    <a:cubicBezTo>
                      <a:pt x="77238" y="38100"/>
                      <a:pt x="77238" y="38100"/>
                      <a:pt x="73429" y="38100"/>
                    </a:cubicBezTo>
                    <a:cubicBezTo>
                      <a:pt x="69619" y="38100"/>
                      <a:pt x="65808" y="38100"/>
                      <a:pt x="61998" y="38100"/>
                    </a:cubicBezTo>
                    <a:cubicBezTo>
                      <a:pt x="58188" y="57150"/>
                      <a:pt x="42948" y="45720"/>
                      <a:pt x="35329" y="45720"/>
                    </a:cubicBezTo>
                    <a:cubicBezTo>
                      <a:pt x="23898" y="41910"/>
                      <a:pt x="12469" y="30480"/>
                      <a:pt x="12469" y="22860"/>
                    </a:cubicBezTo>
                    <a:close/>
                  </a:path>
                </a:pathLst>
              </a:custGeom>
              <a:solidFill>
                <a:srgbClr val="A9DC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71" name="Freeform: Shape 2370">
                <a:extLst>
                  <a:ext uri="{FF2B5EF4-FFF2-40B4-BE49-F238E27FC236}">
                    <a16:creationId xmlns:a16="http://schemas.microsoft.com/office/drawing/2014/main" id="{B3E8CCF6-143A-6703-126B-9A65CBFA31FA}"/>
                  </a:ext>
                </a:extLst>
              </p:cNvPr>
              <p:cNvSpPr/>
              <p:nvPr/>
            </p:nvSpPr>
            <p:spPr>
              <a:xfrm>
                <a:off x="9492242" y="2105025"/>
                <a:ext cx="55488" cy="64293"/>
              </a:xfrm>
              <a:custGeom>
                <a:avLst/>
                <a:gdLst>
                  <a:gd name="connsiteX0" fmla="*/ 36569 w 55488"/>
                  <a:gd name="connsiteY0" fmla="*/ 62865 h 64293"/>
                  <a:gd name="connsiteX1" fmla="*/ 2278 w 55488"/>
                  <a:gd name="connsiteY1" fmla="*/ 51435 h 64293"/>
                  <a:gd name="connsiteX2" fmla="*/ 9898 w 55488"/>
                  <a:gd name="connsiteY2" fmla="*/ 20955 h 64293"/>
                  <a:gd name="connsiteX3" fmla="*/ 21328 w 55488"/>
                  <a:gd name="connsiteY3" fmla="*/ 5715 h 64293"/>
                  <a:gd name="connsiteX4" fmla="*/ 40378 w 55488"/>
                  <a:gd name="connsiteY4" fmla="*/ 5715 h 64293"/>
                  <a:gd name="connsiteX5" fmla="*/ 51809 w 55488"/>
                  <a:gd name="connsiteY5" fmla="*/ 13335 h 64293"/>
                  <a:gd name="connsiteX6" fmla="*/ 36569 w 55488"/>
                  <a:gd name="connsiteY6" fmla="*/ 62865 h 6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488" h="64293">
                    <a:moveTo>
                      <a:pt x="36569" y="62865"/>
                    </a:moveTo>
                    <a:cubicBezTo>
                      <a:pt x="25139" y="66675"/>
                      <a:pt x="6089" y="62865"/>
                      <a:pt x="2278" y="51435"/>
                    </a:cubicBezTo>
                    <a:cubicBezTo>
                      <a:pt x="-1531" y="43815"/>
                      <a:pt x="-1531" y="32385"/>
                      <a:pt x="9898" y="20955"/>
                    </a:cubicBezTo>
                    <a:cubicBezTo>
                      <a:pt x="13709" y="17145"/>
                      <a:pt x="17519" y="9525"/>
                      <a:pt x="21328" y="5715"/>
                    </a:cubicBezTo>
                    <a:cubicBezTo>
                      <a:pt x="25139" y="-1905"/>
                      <a:pt x="32759" y="-1905"/>
                      <a:pt x="40378" y="5715"/>
                    </a:cubicBezTo>
                    <a:cubicBezTo>
                      <a:pt x="44189" y="9525"/>
                      <a:pt x="47998" y="13335"/>
                      <a:pt x="51809" y="13335"/>
                    </a:cubicBezTo>
                    <a:cubicBezTo>
                      <a:pt x="59428" y="28575"/>
                      <a:pt x="55619" y="59055"/>
                      <a:pt x="36569" y="62865"/>
                    </a:cubicBezTo>
                    <a:close/>
                  </a:path>
                </a:pathLst>
              </a:custGeom>
              <a:solidFill>
                <a:srgbClr val="9CD7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72" name="Freeform: Shape 2371">
                <a:extLst>
                  <a:ext uri="{FF2B5EF4-FFF2-40B4-BE49-F238E27FC236}">
                    <a16:creationId xmlns:a16="http://schemas.microsoft.com/office/drawing/2014/main" id="{D6500704-5F98-6049-3E97-7C18613CEC26}"/>
                  </a:ext>
                </a:extLst>
              </p:cNvPr>
              <p:cNvSpPr/>
              <p:nvPr/>
            </p:nvSpPr>
            <p:spPr>
              <a:xfrm>
                <a:off x="10054436" y="2766059"/>
                <a:ext cx="66618" cy="76200"/>
              </a:xfrm>
              <a:custGeom>
                <a:avLst/>
                <a:gdLst>
                  <a:gd name="connsiteX0" fmla="*/ 34444 w 66618"/>
                  <a:gd name="connsiteY0" fmla="*/ 76200 h 76200"/>
                  <a:gd name="connsiteX1" fmla="*/ 11585 w 66618"/>
                  <a:gd name="connsiteY1" fmla="*/ 49530 h 76200"/>
                  <a:gd name="connsiteX2" fmla="*/ 3965 w 66618"/>
                  <a:gd name="connsiteY2" fmla="*/ 26670 h 76200"/>
                  <a:gd name="connsiteX3" fmla="*/ 11585 w 66618"/>
                  <a:gd name="connsiteY3" fmla="*/ 7620 h 76200"/>
                  <a:gd name="connsiteX4" fmla="*/ 19204 w 66618"/>
                  <a:gd name="connsiteY4" fmla="*/ 0 h 76200"/>
                  <a:gd name="connsiteX5" fmla="*/ 30635 w 66618"/>
                  <a:gd name="connsiteY5" fmla="*/ 7620 h 76200"/>
                  <a:gd name="connsiteX6" fmla="*/ 38254 w 66618"/>
                  <a:gd name="connsiteY6" fmla="*/ 26670 h 76200"/>
                  <a:gd name="connsiteX7" fmla="*/ 57304 w 66618"/>
                  <a:gd name="connsiteY7" fmla="*/ 26670 h 76200"/>
                  <a:gd name="connsiteX8" fmla="*/ 64925 w 66618"/>
                  <a:gd name="connsiteY8" fmla="*/ 26670 h 76200"/>
                  <a:gd name="connsiteX9" fmla="*/ 64925 w 66618"/>
                  <a:gd name="connsiteY9" fmla="*/ 34290 h 76200"/>
                  <a:gd name="connsiteX10" fmla="*/ 34444 w 66618"/>
                  <a:gd name="connsiteY10" fmla="*/ 76200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618" h="76200">
                    <a:moveTo>
                      <a:pt x="34444" y="76200"/>
                    </a:moveTo>
                    <a:cubicBezTo>
                      <a:pt x="26825" y="64770"/>
                      <a:pt x="26825" y="53340"/>
                      <a:pt x="11585" y="49530"/>
                    </a:cubicBezTo>
                    <a:cubicBezTo>
                      <a:pt x="154" y="45720"/>
                      <a:pt x="-3656" y="38100"/>
                      <a:pt x="3965" y="26670"/>
                    </a:cubicBezTo>
                    <a:cubicBezTo>
                      <a:pt x="7775" y="19050"/>
                      <a:pt x="15394" y="15240"/>
                      <a:pt x="11585" y="7620"/>
                    </a:cubicBezTo>
                    <a:cubicBezTo>
                      <a:pt x="11585" y="3810"/>
                      <a:pt x="11585" y="0"/>
                      <a:pt x="19204" y="0"/>
                    </a:cubicBezTo>
                    <a:cubicBezTo>
                      <a:pt x="23015" y="0"/>
                      <a:pt x="30635" y="0"/>
                      <a:pt x="30635" y="7620"/>
                    </a:cubicBezTo>
                    <a:cubicBezTo>
                      <a:pt x="30635" y="15240"/>
                      <a:pt x="34444" y="19050"/>
                      <a:pt x="38254" y="26670"/>
                    </a:cubicBezTo>
                    <a:cubicBezTo>
                      <a:pt x="45875" y="34290"/>
                      <a:pt x="49685" y="38100"/>
                      <a:pt x="57304" y="26670"/>
                    </a:cubicBezTo>
                    <a:cubicBezTo>
                      <a:pt x="57304" y="22860"/>
                      <a:pt x="64925" y="22860"/>
                      <a:pt x="64925" y="26670"/>
                    </a:cubicBezTo>
                    <a:cubicBezTo>
                      <a:pt x="68735" y="30480"/>
                      <a:pt x="64925" y="30480"/>
                      <a:pt x="64925" y="34290"/>
                    </a:cubicBezTo>
                    <a:cubicBezTo>
                      <a:pt x="64925" y="53340"/>
                      <a:pt x="49685" y="64770"/>
                      <a:pt x="34444" y="76200"/>
                    </a:cubicBezTo>
                    <a:close/>
                  </a:path>
                </a:pathLst>
              </a:custGeom>
              <a:solidFill>
                <a:srgbClr val="A1D9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73" name="Freeform: Shape 2372">
                <a:extLst>
                  <a:ext uri="{FF2B5EF4-FFF2-40B4-BE49-F238E27FC236}">
                    <a16:creationId xmlns:a16="http://schemas.microsoft.com/office/drawing/2014/main" id="{C57561CB-463A-74F4-29CF-0F8F615DB654}"/>
                  </a:ext>
                </a:extLst>
              </p:cNvPr>
              <p:cNvSpPr/>
              <p:nvPr/>
            </p:nvSpPr>
            <p:spPr>
              <a:xfrm>
                <a:off x="10027921" y="2326415"/>
                <a:ext cx="61997" cy="72577"/>
              </a:xfrm>
              <a:custGeom>
                <a:avLst/>
                <a:gdLst>
                  <a:gd name="connsiteX0" fmla="*/ 30480 w 61997"/>
                  <a:gd name="connsiteY0" fmla="*/ 31975 h 72577"/>
                  <a:gd name="connsiteX1" fmla="*/ 49530 w 61997"/>
                  <a:gd name="connsiteY1" fmla="*/ 47215 h 72577"/>
                  <a:gd name="connsiteX2" fmla="*/ 53340 w 61997"/>
                  <a:gd name="connsiteY2" fmla="*/ 51025 h 72577"/>
                  <a:gd name="connsiteX3" fmla="*/ 60959 w 61997"/>
                  <a:gd name="connsiteY3" fmla="*/ 58645 h 72577"/>
                  <a:gd name="connsiteX4" fmla="*/ 49530 w 61997"/>
                  <a:gd name="connsiteY4" fmla="*/ 62455 h 72577"/>
                  <a:gd name="connsiteX5" fmla="*/ 34290 w 61997"/>
                  <a:gd name="connsiteY5" fmla="*/ 70075 h 72577"/>
                  <a:gd name="connsiteX6" fmla="*/ 7619 w 61997"/>
                  <a:gd name="connsiteY6" fmla="*/ 66265 h 72577"/>
                  <a:gd name="connsiteX7" fmla="*/ 7619 w 61997"/>
                  <a:gd name="connsiteY7" fmla="*/ 39595 h 72577"/>
                  <a:gd name="connsiteX8" fmla="*/ 15240 w 61997"/>
                  <a:gd name="connsiteY8" fmla="*/ 31975 h 72577"/>
                  <a:gd name="connsiteX9" fmla="*/ 0 w 61997"/>
                  <a:gd name="connsiteY9" fmla="*/ 16735 h 72577"/>
                  <a:gd name="connsiteX10" fmla="*/ 3809 w 61997"/>
                  <a:gd name="connsiteY10" fmla="*/ 9115 h 72577"/>
                  <a:gd name="connsiteX11" fmla="*/ 34290 w 61997"/>
                  <a:gd name="connsiteY11" fmla="*/ 1495 h 72577"/>
                  <a:gd name="connsiteX12" fmla="*/ 30480 w 61997"/>
                  <a:gd name="connsiteY12" fmla="*/ 31975 h 7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1997" h="72577">
                    <a:moveTo>
                      <a:pt x="30480" y="31975"/>
                    </a:moveTo>
                    <a:cubicBezTo>
                      <a:pt x="38100" y="35785"/>
                      <a:pt x="49530" y="35785"/>
                      <a:pt x="49530" y="47215"/>
                    </a:cubicBezTo>
                    <a:cubicBezTo>
                      <a:pt x="49530" y="47215"/>
                      <a:pt x="53340" y="51025"/>
                      <a:pt x="53340" y="51025"/>
                    </a:cubicBezTo>
                    <a:cubicBezTo>
                      <a:pt x="57150" y="54835"/>
                      <a:pt x="64769" y="51025"/>
                      <a:pt x="60959" y="58645"/>
                    </a:cubicBezTo>
                    <a:cubicBezTo>
                      <a:pt x="60959" y="62455"/>
                      <a:pt x="53340" y="62455"/>
                      <a:pt x="49530" y="62455"/>
                    </a:cubicBezTo>
                    <a:cubicBezTo>
                      <a:pt x="45719" y="62455"/>
                      <a:pt x="38100" y="66265"/>
                      <a:pt x="34290" y="70075"/>
                    </a:cubicBezTo>
                    <a:cubicBezTo>
                      <a:pt x="26669" y="73885"/>
                      <a:pt x="15240" y="73885"/>
                      <a:pt x="7619" y="66265"/>
                    </a:cubicBezTo>
                    <a:cubicBezTo>
                      <a:pt x="0" y="58645"/>
                      <a:pt x="0" y="51025"/>
                      <a:pt x="7619" y="39595"/>
                    </a:cubicBezTo>
                    <a:cubicBezTo>
                      <a:pt x="11430" y="35785"/>
                      <a:pt x="11430" y="35785"/>
                      <a:pt x="15240" y="31975"/>
                    </a:cubicBezTo>
                    <a:cubicBezTo>
                      <a:pt x="11430" y="24355"/>
                      <a:pt x="0" y="24355"/>
                      <a:pt x="0" y="16735"/>
                    </a:cubicBezTo>
                    <a:cubicBezTo>
                      <a:pt x="0" y="12925"/>
                      <a:pt x="0" y="12925"/>
                      <a:pt x="3809" y="9115"/>
                    </a:cubicBezTo>
                    <a:cubicBezTo>
                      <a:pt x="11430" y="1495"/>
                      <a:pt x="26669" y="-2315"/>
                      <a:pt x="34290" y="1495"/>
                    </a:cubicBezTo>
                    <a:cubicBezTo>
                      <a:pt x="38100" y="12925"/>
                      <a:pt x="38100" y="16735"/>
                      <a:pt x="30480" y="31975"/>
                    </a:cubicBezTo>
                    <a:close/>
                  </a:path>
                </a:pathLst>
              </a:custGeom>
              <a:solidFill>
                <a:srgbClr val="A4DA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74" name="Freeform: Shape 2373">
                <a:extLst>
                  <a:ext uri="{FF2B5EF4-FFF2-40B4-BE49-F238E27FC236}">
                    <a16:creationId xmlns:a16="http://schemas.microsoft.com/office/drawing/2014/main" id="{7A4CC5B0-73E4-6C4C-4BBE-1855CE0A5CBC}"/>
                  </a:ext>
                </a:extLst>
              </p:cNvPr>
              <p:cNvSpPr/>
              <p:nvPr/>
            </p:nvSpPr>
            <p:spPr>
              <a:xfrm>
                <a:off x="8577618" y="3569969"/>
                <a:ext cx="56855" cy="67837"/>
              </a:xfrm>
              <a:custGeom>
                <a:avLst/>
                <a:gdLst>
                  <a:gd name="connsiteX0" fmla="*/ 10122 w 56855"/>
                  <a:gd name="connsiteY0" fmla="*/ 26670 h 67837"/>
                  <a:gd name="connsiteX1" fmla="*/ 25363 w 56855"/>
                  <a:gd name="connsiteY1" fmla="*/ 15240 h 67837"/>
                  <a:gd name="connsiteX2" fmla="*/ 44413 w 56855"/>
                  <a:gd name="connsiteY2" fmla="*/ 0 h 67837"/>
                  <a:gd name="connsiteX3" fmla="*/ 55843 w 56855"/>
                  <a:gd name="connsiteY3" fmla="*/ 22860 h 67837"/>
                  <a:gd name="connsiteX4" fmla="*/ 48222 w 56855"/>
                  <a:gd name="connsiteY4" fmla="*/ 53340 h 67837"/>
                  <a:gd name="connsiteX5" fmla="*/ 17743 w 56855"/>
                  <a:gd name="connsiteY5" fmla="*/ 64770 h 67837"/>
                  <a:gd name="connsiteX6" fmla="*/ 6313 w 56855"/>
                  <a:gd name="connsiteY6" fmla="*/ 57150 h 67837"/>
                  <a:gd name="connsiteX7" fmla="*/ 2502 w 56855"/>
                  <a:gd name="connsiteY7" fmla="*/ 49530 h 67837"/>
                  <a:gd name="connsiteX8" fmla="*/ 2502 w 56855"/>
                  <a:gd name="connsiteY8" fmla="*/ 38100 h 67837"/>
                  <a:gd name="connsiteX9" fmla="*/ 10122 w 56855"/>
                  <a:gd name="connsiteY9" fmla="*/ 26670 h 67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855" h="67837">
                    <a:moveTo>
                      <a:pt x="10122" y="26670"/>
                    </a:moveTo>
                    <a:cubicBezTo>
                      <a:pt x="17743" y="26670"/>
                      <a:pt x="21552" y="19050"/>
                      <a:pt x="25363" y="15240"/>
                    </a:cubicBezTo>
                    <a:cubicBezTo>
                      <a:pt x="29172" y="3810"/>
                      <a:pt x="36793" y="0"/>
                      <a:pt x="44413" y="0"/>
                    </a:cubicBezTo>
                    <a:cubicBezTo>
                      <a:pt x="52032" y="0"/>
                      <a:pt x="59652" y="15240"/>
                      <a:pt x="55843" y="22860"/>
                    </a:cubicBezTo>
                    <a:cubicBezTo>
                      <a:pt x="55843" y="34290"/>
                      <a:pt x="52032" y="41910"/>
                      <a:pt x="48222" y="53340"/>
                    </a:cubicBezTo>
                    <a:cubicBezTo>
                      <a:pt x="44413" y="64770"/>
                      <a:pt x="29172" y="72390"/>
                      <a:pt x="17743" y="64770"/>
                    </a:cubicBezTo>
                    <a:cubicBezTo>
                      <a:pt x="13932" y="60960"/>
                      <a:pt x="10122" y="57150"/>
                      <a:pt x="6313" y="57150"/>
                    </a:cubicBezTo>
                    <a:cubicBezTo>
                      <a:pt x="-1307" y="53340"/>
                      <a:pt x="-1307" y="53340"/>
                      <a:pt x="2502" y="49530"/>
                    </a:cubicBezTo>
                    <a:cubicBezTo>
                      <a:pt x="2502" y="45720"/>
                      <a:pt x="2502" y="41910"/>
                      <a:pt x="2502" y="38100"/>
                    </a:cubicBezTo>
                    <a:cubicBezTo>
                      <a:pt x="2502" y="26670"/>
                      <a:pt x="2502" y="22860"/>
                      <a:pt x="10122" y="26670"/>
                    </a:cubicBezTo>
                    <a:close/>
                  </a:path>
                </a:pathLst>
              </a:custGeom>
              <a:solidFill>
                <a:srgbClr val="A2D9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75" name="Freeform: Shape 2374">
                <a:extLst>
                  <a:ext uri="{FF2B5EF4-FFF2-40B4-BE49-F238E27FC236}">
                    <a16:creationId xmlns:a16="http://schemas.microsoft.com/office/drawing/2014/main" id="{DD2F6B14-83CC-4CA9-0DFF-7932115C2D36}"/>
                  </a:ext>
                </a:extLst>
              </p:cNvPr>
              <p:cNvSpPr/>
              <p:nvPr/>
            </p:nvSpPr>
            <p:spPr>
              <a:xfrm>
                <a:off x="9931632" y="1897379"/>
                <a:ext cx="55706" cy="93133"/>
              </a:xfrm>
              <a:custGeom>
                <a:avLst/>
                <a:gdLst>
                  <a:gd name="connsiteX0" fmla="*/ 54378 w 55706"/>
                  <a:gd name="connsiteY0" fmla="*/ 41910 h 93133"/>
                  <a:gd name="connsiteX1" fmla="*/ 50568 w 55706"/>
                  <a:gd name="connsiteY1" fmla="*/ 68580 h 93133"/>
                  <a:gd name="connsiteX2" fmla="*/ 39139 w 55706"/>
                  <a:gd name="connsiteY2" fmla="*/ 91440 h 93133"/>
                  <a:gd name="connsiteX3" fmla="*/ 27708 w 55706"/>
                  <a:gd name="connsiteY3" fmla="*/ 91440 h 93133"/>
                  <a:gd name="connsiteX4" fmla="*/ 23898 w 55706"/>
                  <a:gd name="connsiteY4" fmla="*/ 80010 h 93133"/>
                  <a:gd name="connsiteX5" fmla="*/ 31518 w 55706"/>
                  <a:gd name="connsiteY5" fmla="*/ 72390 h 93133"/>
                  <a:gd name="connsiteX6" fmla="*/ 39139 w 55706"/>
                  <a:gd name="connsiteY6" fmla="*/ 68580 h 93133"/>
                  <a:gd name="connsiteX7" fmla="*/ 27708 w 55706"/>
                  <a:gd name="connsiteY7" fmla="*/ 60960 h 93133"/>
                  <a:gd name="connsiteX8" fmla="*/ 20089 w 55706"/>
                  <a:gd name="connsiteY8" fmla="*/ 45720 h 93133"/>
                  <a:gd name="connsiteX9" fmla="*/ 16278 w 55706"/>
                  <a:gd name="connsiteY9" fmla="*/ 38100 h 93133"/>
                  <a:gd name="connsiteX10" fmla="*/ 1039 w 55706"/>
                  <a:gd name="connsiteY10" fmla="*/ 19050 h 93133"/>
                  <a:gd name="connsiteX11" fmla="*/ 8658 w 55706"/>
                  <a:gd name="connsiteY11" fmla="*/ 0 h 93133"/>
                  <a:gd name="connsiteX12" fmla="*/ 20089 w 55706"/>
                  <a:gd name="connsiteY12" fmla="*/ 11430 h 93133"/>
                  <a:gd name="connsiteX13" fmla="*/ 35328 w 55706"/>
                  <a:gd name="connsiteY13" fmla="*/ 19050 h 93133"/>
                  <a:gd name="connsiteX14" fmla="*/ 54378 w 55706"/>
                  <a:gd name="connsiteY14" fmla="*/ 34290 h 93133"/>
                  <a:gd name="connsiteX15" fmla="*/ 54378 w 55706"/>
                  <a:gd name="connsiteY15" fmla="*/ 41910 h 93133"/>
                  <a:gd name="connsiteX16" fmla="*/ 54378 w 55706"/>
                  <a:gd name="connsiteY16" fmla="*/ 41910 h 93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706" h="93133">
                    <a:moveTo>
                      <a:pt x="54378" y="41910"/>
                    </a:moveTo>
                    <a:cubicBezTo>
                      <a:pt x="50568" y="49530"/>
                      <a:pt x="42948" y="57150"/>
                      <a:pt x="50568" y="68580"/>
                    </a:cubicBezTo>
                    <a:cubicBezTo>
                      <a:pt x="54378" y="72390"/>
                      <a:pt x="42948" y="87630"/>
                      <a:pt x="39139" y="91440"/>
                    </a:cubicBezTo>
                    <a:cubicBezTo>
                      <a:pt x="35328" y="91440"/>
                      <a:pt x="31518" y="95250"/>
                      <a:pt x="27708" y="91440"/>
                    </a:cubicBezTo>
                    <a:cubicBezTo>
                      <a:pt x="23898" y="87630"/>
                      <a:pt x="23898" y="83820"/>
                      <a:pt x="23898" y="80010"/>
                    </a:cubicBezTo>
                    <a:cubicBezTo>
                      <a:pt x="23898" y="76200"/>
                      <a:pt x="27708" y="72390"/>
                      <a:pt x="31518" y="72390"/>
                    </a:cubicBezTo>
                    <a:cubicBezTo>
                      <a:pt x="35328" y="72390"/>
                      <a:pt x="35328" y="72390"/>
                      <a:pt x="39139" y="68580"/>
                    </a:cubicBezTo>
                    <a:cubicBezTo>
                      <a:pt x="39139" y="60960"/>
                      <a:pt x="31518" y="64770"/>
                      <a:pt x="27708" y="60960"/>
                    </a:cubicBezTo>
                    <a:cubicBezTo>
                      <a:pt x="23898" y="57150"/>
                      <a:pt x="16278" y="53340"/>
                      <a:pt x="20089" y="45720"/>
                    </a:cubicBezTo>
                    <a:cubicBezTo>
                      <a:pt x="20089" y="41910"/>
                      <a:pt x="20089" y="38100"/>
                      <a:pt x="16278" y="38100"/>
                    </a:cubicBezTo>
                    <a:cubicBezTo>
                      <a:pt x="1039" y="38100"/>
                      <a:pt x="4848" y="26670"/>
                      <a:pt x="1039" y="19050"/>
                    </a:cubicBezTo>
                    <a:cubicBezTo>
                      <a:pt x="-2772" y="11430"/>
                      <a:pt x="4848" y="0"/>
                      <a:pt x="8658" y="0"/>
                    </a:cubicBezTo>
                    <a:cubicBezTo>
                      <a:pt x="16278" y="0"/>
                      <a:pt x="20089" y="3810"/>
                      <a:pt x="20089" y="11430"/>
                    </a:cubicBezTo>
                    <a:cubicBezTo>
                      <a:pt x="23898" y="19050"/>
                      <a:pt x="23898" y="22860"/>
                      <a:pt x="35328" y="19050"/>
                    </a:cubicBezTo>
                    <a:cubicBezTo>
                      <a:pt x="54378" y="11430"/>
                      <a:pt x="58189" y="19050"/>
                      <a:pt x="54378" y="34290"/>
                    </a:cubicBezTo>
                    <a:cubicBezTo>
                      <a:pt x="54378" y="38100"/>
                      <a:pt x="54378" y="41910"/>
                      <a:pt x="54378" y="41910"/>
                    </a:cubicBezTo>
                    <a:lnTo>
                      <a:pt x="54378" y="41910"/>
                    </a:lnTo>
                    <a:close/>
                  </a:path>
                </a:pathLst>
              </a:custGeom>
              <a:solidFill>
                <a:srgbClr val="A3DA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76" name="Freeform: Shape 2375">
                <a:extLst>
                  <a:ext uri="{FF2B5EF4-FFF2-40B4-BE49-F238E27FC236}">
                    <a16:creationId xmlns:a16="http://schemas.microsoft.com/office/drawing/2014/main" id="{26412E83-0EB7-5543-23D3-928235F78A9D}"/>
                  </a:ext>
                </a:extLst>
              </p:cNvPr>
              <p:cNvSpPr/>
              <p:nvPr/>
            </p:nvSpPr>
            <p:spPr>
              <a:xfrm>
                <a:off x="8810028" y="3684269"/>
                <a:ext cx="63462" cy="102870"/>
              </a:xfrm>
              <a:custGeom>
                <a:avLst/>
                <a:gdLst>
                  <a:gd name="connsiteX0" fmla="*/ 13933 w 63462"/>
                  <a:gd name="connsiteY0" fmla="*/ 76200 h 102870"/>
                  <a:gd name="connsiteX1" fmla="*/ 6312 w 63462"/>
                  <a:gd name="connsiteY1" fmla="*/ 45720 h 102870"/>
                  <a:gd name="connsiteX2" fmla="*/ 6312 w 63462"/>
                  <a:gd name="connsiteY2" fmla="*/ 45720 h 102870"/>
                  <a:gd name="connsiteX3" fmla="*/ 17743 w 63462"/>
                  <a:gd name="connsiteY3" fmla="*/ 11430 h 102870"/>
                  <a:gd name="connsiteX4" fmla="*/ 21553 w 63462"/>
                  <a:gd name="connsiteY4" fmla="*/ 0 h 102870"/>
                  <a:gd name="connsiteX5" fmla="*/ 32983 w 63462"/>
                  <a:gd name="connsiteY5" fmla="*/ 11430 h 102870"/>
                  <a:gd name="connsiteX6" fmla="*/ 29173 w 63462"/>
                  <a:gd name="connsiteY6" fmla="*/ 26670 h 102870"/>
                  <a:gd name="connsiteX7" fmla="*/ 32983 w 63462"/>
                  <a:gd name="connsiteY7" fmla="*/ 49530 h 102870"/>
                  <a:gd name="connsiteX8" fmla="*/ 40603 w 63462"/>
                  <a:gd name="connsiteY8" fmla="*/ 60960 h 102870"/>
                  <a:gd name="connsiteX9" fmla="*/ 55843 w 63462"/>
                  <a:gd name="connsiteY9" fmla="*/ 72390 h 102870"/>
                  <a:gd name="connsiteX10" fmla="*/ 63462 w 63462"/>
                  <a:gd name="connsiteY10" fmla="*/ 72390 h 102870"/>
                  <a:gd name="connsiteX11" fmla="*/ 44412 w 63462"/>
                  <a:gd name="connsiteY11" fmla="*/ 102870 h 102870"/>
                  <a:gd name="connsiteX12" fmla="*/ 32983 w 63462"/>
                  <a:gd name="connsiteY12" fmla="*/ 95250 h 102870"/>
                  <a:gd name="connsiteX13" fmla="*/ 17743 w 63462"/>
                  <a:gd name="connsiteY13" fmla="*/ 91440 h 102870"/>
                  <a:gd name="connsiteX14" fmla="*/ 10123 w 63462"/>
                  <a:gd name="connsiteY14" fmla="*/ 91440 h 102870"/>
                  <a:gd name="connsiteX15" fmla="*/ 2503 w 63462"/>
                  <a:gd name="connsiteY15" fmla="*/ 80010 h 102870"/>
                  <a:gd name="connsiteX16" fmla="*/ 6312 w 63462"/>
                  <a:gd name="connsiteY16" fmla="*/ 68580 h 102870"/>
                  <a:gd name="connsiteX17" fmla="*/ 13933 w 63462"/>
                  <a:gd name="connsiteY17" fmla="*/ 76200 h 102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462" h="102870">
                    <a:moveTo>
                      <a:pt x="13933" y="76200"/>
                    </a:moveTo>
                    <a:cubicBezTo>
                      <a:pt x="-1307" y="68580"/>
                      <a:pt x="10123" y="57150"/>
                      <a:pt x="6312" y="45720"/>
                    </a:cubicBezTo>
                    <a:cubicBezTo>
                      <a:pt x="6312" y="45720"/>
                      <a:pt x="6312" y="45720"/>
                      <a:pt x="6312" y="45720"/>
                    </a:cubicBezTo>
                    <a:cubicBezTo>
                      <a:pt x="17743" y="26670"/>
                      <a:pt x="17743" y="22860"/>
                      <a:pt x="17743" y="11430"/>
                    </a:cubicBezTo>
                    <a:cubicBezTo>
                      <a:pt x="17743" y="7620"/>
                      <a:pt x="13933" y="0"/>
                      <a:pt x="21553" y="0"/>
                    </a:cubicBezTo>
                    <a:cubicBezTo>
                      <a:pt x="29173" y="0"/>
                      <a:pt x="32983" y="3810"/>
                      <a:pt x="32983" y="11430"/>
                    </a:cubicBezTo>
                    <a:cubicBezTo>
                      <a:pt x="32983" y="15240"/>
                      <a:pt x="32983" y="22860"/>
                      <a:pt x="29173" y="26670"/>
                    </a:cubicBezTo>
                    <a:cubicBezTo>
                      <a:pt x="25362" y="34290"/>
                      <a:pt x="25362" y="41910"/>
                      <a:pt x="32983" y="49530"/>
                    </a:cubicBezTo>
                    <a:cubicBezTo>
                      <a:pt x="36793" y="53340"/>
                      <a:pt x="40603" y="57150"/>
                      <a:pt x="40603" y="60960"/>
                    </a:cubicBezTo>
                    <a:cubicBezTo>
                      <a:pt x="40603" y="76200"/>
                      <a:pt x="40603" y="76200"/>
                      <a:pt x="55843" y="72390"/>
                    </a:cubicBezTo>
                    <a:cubicBezTo>
                      <a:pt x="55843" y="72390"/>
                      <a:pt x="59653" y="72390"/>
                      <a:pt x="63462" y="72390"/>
                    </a:cubicBezTo>
                    <a:cubicBezTo>
                      <a:pt x="52033" y="80010"/>
                      <a:pt x="44412" y="87630"/>
                      <a:pt x="44412" y="102870"/>
                    </a:cubicBezTo>
                    <a:cubicBezTo>
                      <a:pt x="36793" y="102870"/>
                      <a:pt x="36793" y="99060"/>
                      <a:pt x="32983" y="95250"/>
                    </a:cubicBezTo>
                    <a:cubicBezTo>
                      <a:pt x="29173" y="87630"/>
                      <a:pt x="25362" y="80010"/>
                      <a:pt x="17743" y="91440"/>
                    </a:cubicBezTo>
                    <a:cubicBezTo>
                      <a:pt x="13933" y="95250"/>
                      <a:pt x="10123" y="95250"/>
                      <a:pt x="10123" y="91440"/>
                    </a:cubicBezTo>
                    <a:cubicBezTo>
                      <a:pt x="6312" y="87630"/>
                      <a:pt x="2503" y="83820"/>
                      <a:pt x="2503" y="80010"/>
                    </a:cubicBezTo>
                    <a:cubicBezTo>
                      <a:pt x="-1307" y="72390"/>
                      <a:pt x="-1307" y="68580"/>
                      <a:pt x="6312" y="68580"/>
                    </a:cubicBezTo>
                    <a:cubicBezTo>
                      <a:pt x="10123" y="76200"/>
                      <a:pt x="10123" y="76200"/>
                      <a:pt x="13933" y="76200"/>
                    </a:cubicBezTo>
                    <a:close/>
                  </a:path>
                </a:pathLst>
              </a:custGeom>
              <a:solidFill>
                <a:srgbClr val="AF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77" name="Freeform: Shape 2376">
                <a:extLst>
                  <a:ext uri="{FF2B5EF4-FFF2-40B4-BE49-F238E27FC236}">
                    <a16:creationId xmlns:a16="http://schemas.microsoft.com/office/drawing/2014/main" id="{A0E4DC85-D757-585B-6863-A36BC3D1B4D4}"/>
                  </a:ext>
                </a:extLst>
              </p:cNvPr>
              <p:cNvSpPr/>
              <p:nvPr/>
            </p:nvSpPr>
            <p:spPr>
              <a:xfrm>
                <a:off x="9757411" y="3253740"/>
                <a:ext cx="55033" cy="106679"/>
              </a:xfrm>
              <a:custGeom>
                <a:avLst/>
                <a:gdLst>
                  <a:gd name="connsiteX0" fmla="*/ 38100 w 55033"/>
                  <a:gd name="connsiteY0" fmla="*/ 106680 h 106679"/>
                  <a:gd name="connsiteX1" fmla="*/ 38100 w 55033"/>
                  <a:gd name="connsiteY1" fmla="*/ 106680 h 106679"/>
                  <a:gd name="connsiteX2" fmla="*/ 0 w 55033"/>
                  <a:gd name="connsiteY2" fmla="*/ 80010 h 106679"/>
                  <a:gd name="connsiteX3" fmla="*/ 11430 w 55033"/>
                  <a:gd name="connsiteY3" fmla="*/ 57150 h 106679"/>
                  <a:gd name="connsiteX4" fmla="*/ 22860 w 55033"/>
                  <a:gd name="connsiteY4" fmla="*/ 30480 h 106679"/>
                  <a:gd name="connsiteX5" fmla="*/ 19050 w 55033"/>
                  <a:gd name="connsiteY5" fmla="*/ 11430 h 106679"/>
                  <a:gd name="connsiteX6" fmla="*/ 22860 w 55033"/>
                  <a:gd name="connsiteY6" fmla="*/ 0 h 106679"/>
                  <a:gd name="connsiteX7" fmla="*/ 34290 w 55033"/>
                  <a:gd name="connsiteY7" fmla="*/ 3810 h 106679"/>
                  <a:gd name="connsiteX8" fmla="*/ 38100 w 55033"/>
                  <a:gd name="connsiteY8" fmla="*/ 11430 h 106679"/>
                  <a:gd name="connsiteX9" fmla="*/ 38100 w 55033"/>
                  <a:gd name="connsiteY9" fmla="*/ 30480 h 106679"/>
                  <a:gd name="connsiteX10" fmla="*/ 53340 w 55033"/>
                  <a:gd name="connsiteY10" fmla="*/ 64770 h 106679"/>
                  <a:gd name="connsiteX11" fmla="*/ 53340 w 55033"/>
                  <a:gd name="connsiteY11" fmla="*/ 72390 h 106679"/>
                  <a:gd name="connsiteX12" fmla="*/ 38100 w 55033"/>
                  <a:gd name="connsiteY12" fmla="*/ 106680 h 106679"/>
                  <a:gd name="connsiteX13" fmla="*/ 38100 w 55033"/>
                  <a:gd name="connsiteY13" fmla="*/ 106680 h 106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033" h="106679">
                    <a:moveTo>
                      <a:pt x="38100" y="106680"/>
                    </a:moveTo>
                    <a:cubicBezTo>
                      <a:pt x="38100" y="106680"/>
                      <a:pt x="38100" y="106680"/>
                      <a:pt x="38100" y="106680"/>
                    </a:cubicBezTo>
                    <a:cubicBezTo>
                      <a:pt x="26669" y="99060"/>
                      <a:pt x="11430" y="91440"/>
                      <a:pt x="0" y="80010"/>
                    </a:cubicBezTo>
                    <a:cubicBezTo>
                      <a:pt x="3810" y="72390"/>
                      <a:pt x="3810" y="60960"/>
                      <a:pt x="11430" y="57150"/>
                    </a:cubicBezTo>
                    <a:cubicBezTo>
                      <a:pt x="26669" y="53340"/>
                      <a:pt x="22860" y="41910"/>
                      <a:pt x="22860" y="30480"/>
                    </a:cubicBezTo>
                    <a:cubicBezTo>
                      <a:pt x="22860" y="22860"/>
                      <a:pt x="19050" y="19050"/>
                      <a:pt x="19050" y="11430"/>
                    </a:cubicBezTo>
                    <a:cubicBezTo>
                      <a:pt x="19050" y="7620"/>
                      <a:pt x="19050" y="3810"/>
                      <a:pt x="22860" y="0"/>
                    </a:cubicBezTo>
                    <a:cubicBezTo>
                      <a:pt x="26669" y="0"/>
                      <a:pt x="30480" y="0"/>
                      <a:pt x="34290" y="3810"/>
                    </a:cubicBezTo>
                    <a:cubicBezTo>
                      <a:pt x="38100" y="7620"/>
                      <a:pt x="41910" y="11430"/>
                      <a:pt x="38100" y="11430"/>
                    </a:cubicBezTo>
                    <a:cubicBezTo>
                      <a:pt x="30480" y="19050"/>
                      <a:pt x="38100" y="22860"/>
                      <a:pt x="38100" y="30480"/>
                    </a:cubicBezTo>
                    <a:cubicBezTo>
                      <a:pt x="41910" y="41910"/>
                      <a:pt x="45719" y="53340"/>
                      <a:pt x="53340" y="64770"/>
                    </a:cubicBezTo>
                    <a:cubicBezTo>
                      <a:pt x="53340" y="68580"/>
                      <a:pt x="57150" y="72390"/>
                      <a:pt x="53340" y="72390"/>
                    </a:cubicBezTo>
                    <a:cubicBezTo>
                      <a:pt x="49530" y="87630"/>
                      <a:pt x="41910" y="95250"/>
                      <a:pt x="38100" y="106680"/>
                    </a:cubicBezTo>
                    <a:cubicBezTo>
                      <a:pt x="41910" y="106680"/>
                      <a:pt x="38100" y="106680"/>
                      <a:pt x="38100" y="106680"/>
                    </a:cubicBezTo>
                    <a:close/>
                  </a:path>
                </a:pathLst>
              </a:custGeom>
              <a:solidFill>
                <a:srgbClr val="8FD1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78" name="Freeform: Shape 2377">
                <a:extLst>
                  <a:ext uri="{FF2B5EF4-FFF2-40B4-BE49-F238E27FC236}">
                    <a16:creationId xmlns:a16="http://schemas.microsoft.com/office/drawing/2014/main" id="{FD92FC46-DE99-725F-D2FD-A846344210A9}"/>
                  </a:ext>
                </a:extLst>
              </p:cNvPr>
              <p:cNvSpPr/>
              <p:nvPr/>
            </p:nvSpPr>
            <p:spPr>
              <a:xfrm>
                <a:off x="9797628" y="2143336"/>
                <a:ext cx="64643" cy="50270"/>
              </a:xfrm>
              <a:custGeom>
                <a:avLst/>
                <a:gdLst>
                  <a:gd name="connsiteX0" fmla="*/ 47413 w 64643"/>
                  <a:gd name="connsiteY0" fmla="*/ 47413 h 50270"/>
                  <a:gd name="connsiteX1" fmla="*/ 13123 w 64643"/>
                  <a:gd name="connsiteY1" fmla="*/ 47413 h 50270"/>
                  <a:gd name="connsiteX2" fmla="*/ 1693 w 64643"/>
                  <a:gd name="connsiteY2" fmla="*/ 39793 h 50270"/>
                  <a:gd name="connsiteX3" fmla="*/ 1693 w 64643"/>
                  <a:gd name="connsiteY3" fmla="*/ 32173 h 50270"/>
                  <a:gd name="connsiteX4" fmla="*/ 1693 w 64643"/>
                  <a:gd name="connsiteY4" fmla="*/ 13123 h 50270"/>
                  <a:gd name="connsiteX5" fmla="*/ 13123 w 64643"/>
                  <a:gd name="connsiteY5" fmla="*/ 1693 h 50270"/>
                  <a:gd name="connsiteX6" fmla="*/ 20743 w 64643"/>
                  <a:gd name="connsiteY6" fmla="*/ 1693 h 50270"/>
                  <a:gd name="connsiteX7" fmla="*/ 47413 w 64643"/>
                  <a:gd name="connsiteY7" fmla="*/ 5503 h 50270"/>
                  <a:gd name="connsiteX8" fmla="*/ 58843 w 64643"/>
                  <a:gd name="connsiteY8" fmla="*/ 13123 h 50270"/>
                  <a:gd name="connsiteX9" fmla="*/ 62653 w 64643"/>
                  <a:gd name="connsiteY9" fmla="*/ 28363 h 50270"/>
                  <a:gd name="connsiteX10" fmla="*/ 47413 w 64643"/>
                  <a:gd name="connsiteY10" fmla="*/ 47413 h 5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643" h="50270">
                    <a:moveTo>
                      <a:pt x="47413" y="47413"/>
                    </a:moveTo>
                    <a:cubicBezTo>
                      <a:pt x="39793" y="51223"/>
                      <a:pt x="24553" y="51223"/>
                      <a:pt x="13123" y="47413"/>
                    </a:cubicBezTo>
                    <a:cubicBezTo>
                      <a:pt x="9313" y="47413"/>
                      <a:pt x="1693" y="43603"/>
                      <a:pt x="1693" y="39793"/>
                    </a:cubicBezTo>
                    <a:cubicBezTo>
                      <a:pt x="1693" y="35983"/>
                      <a:pt x="-2117" y="32173"/>
                      <a:pt x="1693" y="32173"/>
                    </a:cubicBezTo>
                    <a:cubicBezTo>
                      <a:pt x="9313" y="24553"/>
                      <a:pt x="-2117" y="16933"/>
                      <a:pt x="1693" y="13123"/>
                    </a:cubicBezTo>
                    <a:cubicBezTo>
                      <a:pt x="5503" y="9313"/>
                      <a:pt x="9313" y="5503"/>
                      <a:pt x="13123" y="1693"/>
                    </a:cubicBezTo>
                    <a:cubicBezTo>
                      <a:pt x="16933" y="-2117"/>
                      <a:pt x="16933" y="1693"/>
                      <a:pt x="20743" y="1693"/>
                    </a:cubicBezTo>
                    <a:cubicBezTo>
                      <a:pt x="28363" y="9313"/>
                      <a:pt x="35983" y="9313"/>
                      <a:pt x="47413" y="5503"/>
                    </a:cubicBezTo>
                    <a:cubicBezTo>
                      <a:pt x="55033" y="1693"/>
                      <a:pt x="58843" y="5503"/>
                      <a:pt x="58843" y="13123"/>
                    </a:cubicBezTo>
                    <a:cubicBezTo>
                      <a:pt x="58843" y="16933"/>
                      <a:pt x="58843" y="20743"/>
                      <a:pt x="62653" y="28363"/>
                    </a:cubicBezTo>
                    <a:cubicBezTo>
                      <a:pt x="66463" y="35983"/>
                      <a:pt x="66463" y="39793"/>
                      <a:pt x="47413" y="47413"/>
                    </a:cubicBezTo>
                    <a:close/>
                  </a:path>
                </a:pathLst>
              </a:custGeom>
              <a:solidFill>
                <a:srgbClr val="9AD6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79" name="Freeform: Shape 2378">
                <a:extLst>
                  <a:ext uri="{FF2B5EF4-FFF2-40B4-BE49-F238E27FC236}">
                    <a16:creationId xmlns:a16="http://schemas.microsoft.com/office/drawing/2014/main" id="{65981C2E-2FD5-26DA-9B7E-7324C19E81F0}"/>
                  </a:ext>
                </a:extLst>
              </p:cNvPr>
              <p:cNvSpPr/>
              <p:nvPr/>
            </p:nvSpPr>
            <p:spPr>
              <a:xfrm>
                <a:off x="10901064" y="2702821"/>
                <a:ext cx="103315" cy="44188"/>
              </a:xfrm>
              <a:custGeom>
                <a:avLst/>
                <a:gdLst>
                  <a:gd name="connsiteX0" fmla="*/ 3157 w 103315"/>
                  <a:gd name="connsiteY0" fmla="*/ 44189 h 44188"/>
                  <a:gd name="connsiteX1" fmla="*/ 10776 w 103315"/>
                  <a:gd name="connsiteY1" fmla="*/ 9899 h 44188"/>
                  <a:gd name="connsiteX2" fmla="*/ 41257 w 103315"/>
                  <a:gd name="connsiteY2" fmla="*/ 2279 h 44188"/>
                  <a:gd name="connsiteX3" fmla="*/ 67926 w 103315"/>
                  <a:gd name="connsiteY3" fmla="*/ 13709 h 44188"/>
                  <a:gd name="connsiteX4" fmla="*/ 83166 w 103315"/>
                  <a:gd name="connsiteY4" fmla="*/ 17519 h 44188"/>
                  <a:gd name="connsiteX5" fmla="*/ 102216 w 103315"/>
                  <a:gd name="connsiteY5" fmla="*/ 13709 h 44188"/>
                  <a:gd name="connsiteX6" fmla="*/ 102216 w 103315"/>
                  <a:gd name="connsiteY6" fmla="*/ 32759 h 44188"/>
                  <a:gd name="connsiteX7" fmla="*/ 102216 w 103315"/>
                  <a:gd name="connsiteY7" fmla="*/ 32759 h 44188"/>
                  <a:gd name="connsiteX8" fmla="*/ 86976 w 103315"/>
                  <a:gd name="connsiteY8" fmla="*/ 44189 h 44188"/>
                  <a:gd name="connsiteX9" fmla="*/ 67926 w 103315"/>
                  <a:gd name="connsiteY9" fmla="*/ 32759 h 44188"/>
                  <a:gd name="connsiteX10" fmla="*/ 48876 w 103315"/>
                  <a:gd name="connsiteY10" fmla="*/ 13709 h 44188"/>
                  <a:gd name="connsiteX11" fmla="*/ 29826 w 103315"/>
                  <a:gd name="connsiteY11" fmla="*/ 28949 h 44188"/>
                  <a:gd name="connsiteX12" fmla="*/ 3157 w 103315"/>
                  <a:gd name="connsiteY12" fmla="*/ 44189 h 44188"/>
                  <a:gd name="connsiteX13" fmla="*/ 3157 w 103315"/>
                  <a:gd name="connsiteY13" fmla="*/ 44189 h 44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315" h="44188">
                    <a:moveTo>
                      <a:pt x="3157" y="44189"/>
                    </a:moveTo>
                    <a:cubicBezTo>
                      <a:pt x="-4464" y="28949"/>
                      <a:pt x="3157" y="17519"/>
                      <a:pt x="10776" y="9899"/>
                    </a:cubicBezTo>
                    <a:cubicBezTo>
                      <a:pt x="18396" y="-1531"/>
                      <a:pt x="29826" y="-1531"/>
                      <a:pt x="41257" y="2279"/>
                    </a:cubicBezTo>
                    <a:cubicBezTo>
                      <a:pt x="48876" y="6089"/>
                      <a:pt x="60307" y="6089"/>
                      <a:pt x="67926" y="13709"/>
                    </a:cubicBezTo>
                    <a:cubicBezTo>
                      <a:pt x="71736" y="17519"/>
                      <a:pt x="79357" y="17519"/>
                      <a:pt x="83166" y="17519"/>
                    </a:cubicBezTo>
                    <a:cubicBezTo>
                      <a:pt x="90786" y="13709"/>
                      <a:pt x="94596" y="17519"/>
                      <a:pt x="102216" y="13709"/>
                    </a:cubicBezTo>
                    <a:cubicBezTo>
                      <a:pt x="106026" y="21329"/>
                      <a:pt x="98407" y="28949"/>
                      <a:pt x="102216" y="32759"/>
                    </a:cubicBezTo>
                    <a:lnTo>
                      <a:pt x="102216" y="32759"/>
                    </a:lnTo>
                    <a:cubicBezTo>
                      <a:pt x="98407" y="36569"/>
                      <a:pt x="94596" y="40379"/>
                      <a:pt x="86976" y="44189"/>
                    </a:cubicBezTo>
                    <a:cubicBezTo>
                      <a:pt x="75546" y="44189"/>
                      <a:pt x="71736" y="44189"/>
                      <a:pt x="67926" y="32759"/>
                    </a:cubicBezTo>
                    <a:cubicBezTo>
                      <a:pt x="64116" y="21329"/>
                      <a:pt x="56496" y="17519"/>
                      <a:pt x="48876" y="13709"/>
                    </a:cubicBezTo>
                    <a:cubicBezTo>
                      <a:pt x="37446" y="13709"/>
                      <a:pt x="33636" y="21329"/>
                      <a:pt x="29826" y="28949"/>
                    </a:cubicBezTo>
                    <a:cubicBezTo>
                      <a:pt x="18396" y="44189"/>
                      <a:pt x="18396" y="44189"/>
                      <a:pt x="3157" y="44189"/>
                    </a:cubicBezTo>
                    <a:lnTo>
                      <a:pt x="3157" y="44189"/>
                    </a:lnTo>
                    <a:close/>
                  </a:path>
                </a:pathLst>
              </a:custGeom>
              <a:solidFill>
                <a:srgbClr val="ABDD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80" name="Freeform: Shape 2379">
                <a:extLst>
                  <a:ext uri="{FF2B5EF4-FFF2-40B4-BE49-F238E27FC236}">
                    <a16:creationId xmlns:a16="http://schemas.microsoft.com/office/drawing/2014/main" id="{4FADC98B-5B44-0BE6-BC8F-AC213EEF2026}"/>
                  </a:ext>
                </a:extLst>
              </p:cNvPr>
              <p:cNvSpPr/>
              <p:nvPr/>
            </p:nvSpPr>
            <p:spPr>
              <a:xfrm>
                <a:off x="9273540" y="3375659"/>
                <a:ext cx="53340" cy="66348"/>
              </a:xfrm>
              <a:custGeom>
                <a:avLst/>
                <a:gdLst>
                  <a:gd name="connsiteX0" fmla="*/ 34290 w 53340"/>
                  <a:gd name="connsiteY0" fmla="*/ 64770 h 66348"/>
                  <a:gd name="connsiteX1" fmla="*/ 15240 w 53340"/>
                  <a:gd name="connsiteY1" fmla="*/ 60960 h 66348"/>
                  <a:gd name="connsiteX2" fmla="*/ 0 w 53340"/>
                  <a:gd name="connsiteY2" fmla="*/ 41910 h 66348"/>
                  <a:gd name="connsiteX3" fmla="*/ 0 w 53340"/>
                  <a:gd name="connsiteY3" fmla="*/ 41910 h 66348"/>
                  <a:gd name="connsiteX4" fmla="*/ 11430 w 53340"/>
                  <a:gd name="connsiteY4" fmla="*/ 19050 h 66348"/>
                  <a:gd name="connsiteX5" fmla="*/ 19050 w 53340"/>
                  <a:gd name="connsiteY5" fmla="*/ 15240 h 66348"/>
                  <a:gd name="connsiteX6" fmla="*/ 30480 w 53340"/>
                  <a:gd name="connsiteY6" fmla="*/ 3810 h 66348"/>
                  <a:gd name="connsiteX7" fmla="*/ 38100 w 53340"/>
                  <a:gd name="connsiteY7" fmla="*/ 0 h 66348"/>
                  <a:gd name="connsiteX8" fmla="*/ 49530 w 53340"/>
                  <a:gd name="connsiteY8" fmla="*/ 11430 h 66348"/>
                  <a:gd name="connsiteX9" fmla="*/ 53340 w 53340"/>
                  <a:gd name="connsiteY9" fmla="*/ 38100 h 66348"/>
                  <a:gd name="connsiteX10" fmla="*/ 34290 w 53340"/>
                  <a:gd name="connsiteY10" fmla="*/ 64770 h 6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340" h="66348">
                    <a:moveTo>
                      <a:pt x="34290" y="64770"/>
                    </a:moveTo>
                    <a:cubicBezTo>
                      <a:pt x="26670" y="68580"/>
                      <a:pt x="19050" y="64770"/>
                      <a:pt x="15240" y="60960"/>
                    </a:cubicBezTo>
                    <a:cubicBezTo>
                      <a:pt x="11430" y="53340"/>
                      <a:pt x="3810" y="49530"/>
                      <a:pt x="0" y="41910"/>
                    </a:cubicBezTo>
                    <a:cubicBezTo>
                      <a:pt x="0" y="41910"/>
                      <a:pt x="0" y="41910"/>
                      <a:pt x="0" y="41910"/>
                    </a:cubicBezTo>
                    <a:cubicBezTo>
                      <a:pt x="7620" y="34290"/>
                      <a:pt x="7620" y="26670"/>
                      <a:pt x="11430" y="19050"/>
                    </a:cubicBezTo>
                    <a:cubicBezTo>
                      <a:pt x="11430" y="15240"/>
                      <a:pt x="19050" y="15240"/>
                      <a:pt x="19050" y="15240"/>
                    </a:cubicBezTo>
                    <a:cubicBezTo>
                      <a:pt x="26670" y="15240"/>
                      <a:pt x="34290" y="15240"/>
                      <a:pt x="30480" y="3810"/>
                    </a:cubicBezTo>
                    <a:cubicBezTo>
                      <a:pt x="30480" y="0"/>
                      <a:pt x="34290" y="0"/>
                      <a:pt x="38100" y="0"/>
                    </a:cubicBezTo>
                    <a:cubicBezTo>
                      <a:pt x="41910" y="0"/>
                      <a:pt x="53340" y="3810"/>
                      <a:pt x="49530" y="11430"/>
                    </a:cubicBezTo>
                    <a:cubicBezTo>
                      <a:pt x="45720" y="22860"/>
                      <a:pt x="53340" y="30480"/>
                      <a:pt x="53340" y="38100"/>
                    </a:cubicBezTo>
                    <a:cubicBezTo>
                      <a:pt x="53340" y="45720"/>
                      <a:pt x="45720" y="60960"/>
                      <a:pt x="34290" y="64770"/>
                    </a:cubicBezTo>
                    <a:close/>
                  </a:path>
                </a:pathLst>
              </a:custGeom>
              <a:solidFill>
                <a:srgbClr val="9DD7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81" name="Freeform: Shape 2380">
                <a:extLst>
                  <a:ext uri="{FF2B5EF4-FFF2-40B4-BE49-F238E27FC236}">
                    <a16:creationId xmlns:a16="http://schemas.microsoft.com/office/drawing/2014/main" id="{BF83426B-F08F-33E7-8BA6-6B36E805DD09}"/>
                  </a:ext>
                </a:extLst>
              </p:cNvPr>
              <p:cNvSpPr/>
              <p:nvPr/>
            </p:nvSpPr>
            <p:spPr>
              <a:xfrm>
                <a:off x="9128417" y="4341905"/>
                <a:ext cx="58988" cy="68767"/>
              </a:xfrm>
              <a:custGeom>
                <a:avLst/>
                <a:gdLst>
                  <a:gd name="connsiteX0" fmla="*/ 38444 w 58988"/>
                  <a:gd name="connsiteY0" fmla="*/ 28165 h 68767"/>
                  <a:gd name="connsiteX1" fmla="*/ 57494 w 58988"/>
                  <a:gd name="connsiteY1" fmla="*/ 28165 h 68767"/>
                  <a:gd name="connsiteX2" fmla="*/ 49873 w 58988"/>
                  <a:gd name="connsiteY2" fmla="*/ 51025 h 68767"/>
                  <a:gd name="connsiteX3" fmla="*/ 23203 w 58988"/>
                  <a:gd name="connsiteY3" fmla="*/ 66265 h 68767"/>
                  <a:gd name="connsiteX4" fmla="*/ 4153 w 58988"/>
                  <a:gd name="connsiteY4" fmla="*/ 62455 h 68767"/>
                  <a:gd name="connsiteX5" fmla="*/ 7964 w 58988"/>
                  <a:gd name="connsiteY5" fmla="*/ 24355 h 68767"/>
                  <a:gd name="connsiteX6" fmla="*/ 15584 w 58988"/>
                  <a:gd name="connsiteY6" fmla="*/ 9115 h 68767"/>
                  <a:gd name="connsiteX7" fmla="*/ 27014 w 58988"/>
                  <a:gd name="connsiteY7" fmla="*/ 1495 h 68767"/>
                  <a:gd name="connsiteX8" fmla="*/ 38444 w 58988"/>
                  <a:gd name="connsiteY8" fmla="*/ 12925 h 68767"/>
                  <a:gd name="connsiteX9" fmla="*/ 38444 w 58988"/>
                  <a:gd name="connsiteY9" fmla="*/ 28165 h 68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988" h="68767">
                    <a:moveTo>
                      <a:pt x="38444" y="28165"/>
                    </a:moveTo>
                    <a:cubicBezTo>
                      <a:pt x="46064" y="28165"/>
                      <a:pt x="49873" y="16735"/>
                      <a:pt x="57494" y="28165"/>
                    </a:cubicBezTo>
                    <a:cubicBezTo>
                      <a:pt x="61303" y="35785"/>
                      <a:pt x="57494" y="43405"/>
                      <a:pt x="49873" y="51025"/>
                    </a:cubicBezTo>
                    <a:cubicBezTo>
                      <a:pt x="42253" y="54835"/>
                      <a:pt x="30823" y="62455"/>
                      <a:pt x="23203" y="66265"/>
                    </a:cubicBezTo>
                    <a:cubicBezTo>
                      <a:pt x="15584" y="70075"/>
                      <a:pt x="11773" y="70075"/>
                      <a:pt x="4153" y="62455"/>
                    </a:cubicBezTo>
                    <a:cubicBezTo>
                      <a:pt x="-3466" y="51025"/>
                      <a:pt x="344" y="31975"/>
                      <a:pt x="7964" y="24355"/>
                    </a:cubicBezTo>
                    <a:cubicBezTo>
                      <a:pt x="11773" y="20545"/>
                      <a:pt x="15584" y="16735"/>
                      <a:pt x="15584" y="9115"/>
                    </a:cubicBezTo>
                    <a:cubicBezTo>
                      <a:pt x="15584" y="1495"/>
                      <a:pt x="19394" y="-2315"/>
                      <a:pt x="27014" y="1495"/>
                    </a:cubicBezTo>
                    <a:cubicBezTo>
                      <a:pt x="34634" y="1495"/>
                      <a:pt x="38444" y="5305"/>
                      <a:pt x="38444" y="12925"/>
                    </a:cubicBezTo>
                    <a:cubicBezTo>
                      <a:pt x="42253" y="16735"/>
                      <a:pt x="38444" y="20545"/>
                      <a:pt x="38444" y="28165"/>
                    </a:cubicBezTo>
                    <a:close/>
                  </a:path>
                </a:pathLst>
              </a:custGeom>
              <a:solidFill>
                <a:srgbClr val="7FCB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82" name="Freeform: Shape 2381">
                <a:extLst>
                  <a:ext uri="{FF2B5EF4-FFF2-40B4-BE49-F238E27FC236}">
                    <a16:creationId xmlns:a16="http://schemas.microsoft.com/office/drawing/2014/main" id="{A704A8C2-0B65-A8D3-8B78-5F1BCA3222A8}"/>
                  </a:ext>
                </a:extLst>
              </p:cNvPr>
              <p:cNvSpPr/>
              <p:nvPr/>
            </p:nvSpPr>
            <p:spPr>
              <a:xfrm>
                <a:off x="9136381" y="3131665"/>
                <a:ext cx="85513" cy="54689"/>
              </a:xfrm>
              <a:custGeom>
                <a:avLst/>
                <a:gdLst>
                  <a:gd name="connsiteX0" fmla="*/ 0 w 85513"/>
                  <a:gd name="connsiteY0" fmla="*/ 11584 h 54689"/>
                  <a:gd name="connsiteX1" fmla="*/ 34290 w 85513"/>
                  <a:gd name="connsiteY1" fmla="*/ 3965 h 54689"/>
                  <a:gd name="connsiteX2" fmla="*/ 49530 w 85513"/>
                  <a:gd name="connsiteY2" fmla="*/ 7774 h 54689"/>
                  <a:gd name="connsiteX3" fmla="*/ 64770 w 85513"/>
                  <a:gd name="connsiteY3" fmla="*/ 19204 h 54689"/>
                  <a:gd name="connsiteX4" fmla="*/ 83820 w 85513"/>
                  <a:gd name="connsiteY4" fmla="*/ 30634 h 54689"/>
                  <a:gd name="connsiteX5" fmla="*/ 83820 w 85513"/>
                  <a:gd name="connsiteY5" fmla="*/ 42065 h 54689"/>
                  <a:gd name="connsiteX6" fmla="*/ 64770 w 85513"/>
                  <a:gd name="connsiteY6" fmla="*/ 49684 h 54689"/>
                  <a:gd name="connsiteX7" fmla="*/ 53340 w 85513"/>
                  <a:gd name="connsiteY7" fmla="*/ 45874 h 54689"/>
                  <a:gd name="connsiteX8" fmla="*/ 49530 w 85513"/>
                  <a:gd name="connsiteY8" fmla="*/ 45874 h 54689"/>
                  <a:gd name="connsiteX9" fmla="*/ 0 w 85513"/>
                  <a:gd name="connsiteY9" fmla="*/ 11584 h 54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513" h="54689">
                    <a:moveTo>
                      <a:pt x="0" y="11584"/>
                    </a:moveTo>
                    <a:cubicBezTo>
                      <a:pt x="11430" y="154"/>
                      <a:pt x="19050" y="-3656"/>
                      <a:pt x="34290" y="3965"/>
                    </a:cubicBezTo>
                    <a:cubicBezTo>
                      <a:pt x="38100" y="7774"/>
                      <a:pt x="41910" y="7774"/>
                      <a:pt x="49530" y="7774"/>
                    </a:cubicBezTo>
                    <a:cubicBezTo>
                      <a:pt x="57150" y="7774"/>
                      <a:pt x="64770" y="7774"/>
                      <a:pt x="64770" y="19204"/>
                    </a:cubicBezTo>
                    <a:cubicBezTo>
                      <a:pt x="64770" y="30634"/>
                      <a:pt x="76200" y="30634"/>
                      <a:pt x="83820" y="30634"/>
                    </a:cubicBezTo>
                    <a:cubicBezTo>
                      <a:pt x="87630" y="34444"/>
                      <a:pt x="83820" y="38254"/>
                      <a:pt x="83820" y="42065"/>
                    </a:cubicBezTo>
                    <a:cubicBezTo>
                      <a:pt x="80010" y="57304"/>
                      <a:pt x="76200" y="57304"/>
                      <a:pt x="64770" y="49684"/>
                    </a:cubicBezTo>
                    <a:cubicBezTo>
                      <a:pt x="60960" y="45874"/>
                      <a:pt x="57150" y="45874"/>
                      <a:pt x="53340" y="45874"/>
                    </a:cubicBezTo>
                    <a:cubicBezTo>
                      <a:pt x="53340" y="45874"/>
                      <a:pt x="49530" y="45874"/>
                      <a:pt x="49530" y="45874"/>
                    </a:cubicBezTo>
                    <a:cubicBezTo>
                      <a:pt x="34290" y="26824"/>
                      <a:pt x="11430" y="26824"/>
                      <a:pt x="0" y="11584"/>
                    </a:cubicBezTo>
                    <a:close/>
                  </a:path>
                </a:pathLst>
              </a:custGeom>
              <a:solidFill>
                <a:srgbClr val="A6DB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83" name="Freeform: Shape 2382">
                <a:extLst>
                  <a:ext uri="{FF2B5EF4-FFF2-40B4-BE49-F238E27FC236}">
                    <a16:creationId xmlns:a16="http://schemas.microsoft.com/office/drawing/2014/main" id="{257CFCAE-44E2-56DA-33C1-B49BD0FF417E}"/>
                  </a:ext>
                </a:extLst>
              </p:cNvPr>
              <p:cNvSpPr/>
              <p:nvPr/>
            </p:nvSpPr>
            <p:spPr>
              <a:xfrm>
                <a:off x="8912565" y="3619345"/>
                <a:ext cx="86655" cy="57304"/>
              </a:xfrm>
              <a:custGeom>
                <a:avLst/>
                <a:gdLst>
                  <a:gd name="connsiteX0" fmla="*/ 56176 w 86655"/>
                  <a:gd name="connsiteY0" fmla="*/ 53494 h 57304"/>
                  <a:gd name="connsiteX1" fmla="*/ 48556 w 86655"/>
                  <a:gd name="connsiteY1" fmla="*/ 26824 h 57304"/>
                  <a:gd name="connsiteX2" fmla="*/ 48556 w 86655"/>
                  <a:gd name="connsiteY2" fmla="*/ 19204 h 57304"/>
                  <a:gd name="connsiteX3" fmla="*/ 40936 w 86655"/>
                  <a:gd name="connsiteY3" fmla="*/ 23014 h 57304"/>
                  <a:gd name="connsiteX4" fmla="*/ 29506 w 86655"/>
                  <a:gd name="connsiteY4" fmla="*/ 34444 h 57304"/>
                  <a:gd name="connsiteX5" fmla="*/ 21886 w 86655"/>
                  <a:gd name="connsiteY5" fmla="*/ 57304 h 57304"/>
                  <a:gd name="connsiteX6" fmla="*/ 6646 w 86655"/>
                  <a:gd name="connsiteY6" fmla="*/ 49684 h 57304"/>
                  <a:gd name="connsiteX7" fmla="*/ 14266 w 86655"/>
                  <a:gd name="connsiteY7" fmla="*/ 26824 h 57304"/>
                  <a:gd name="connsiteX8" fmla="*/ 25696 w 86655"/>
                  <a:gd name="connsiteY8" fmla="*/ 11584 h 57304"/>
                  <a:gd name="connsiteX9" fmla="*/ 37126 w 86655"/>
                  <a:gd name="connsiteY9" fmla="*/ 3964 h 57304"/>
                  <a:gd name="connsiteX10" fmla="*/ 67606 w 86655"/>
                  <a:gd name="connsiteY10" fmla="*/ 3964 h 57304"/>
                  <a:gd name="connsiteX11" fmla="*/ 86656 w 86655"/>
                  <a:gd name="connsiteY11" fmla="*/ 15394 h 57304"/>
                  <a:gd name="connsiteX12" fmla="*/ 75226 w 86655"/>
                  <a:gd name="connsiteY12" fmla="*/ 26824 h 57304"/>
                  <a:gd name="connsiteX13" fmla="*/ 67606 w 86655"/>
                  <a:gd name="connsiteY13" fmla="*/ 38254 h 57304"/>
                  <a:gd name="connsiteX14" fmla="*/ 56176 w 86655"/>
                  <a:gd name="connsiteY14" fmla="*/ 53494 h 5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6655" h="57304">
                    <a:moveTo>
                      <a:pt x="56176" y="53494"/>
                    </a:moveTo>
                    <a:cubicBezTo>
                      <a:pt x="44746" y="45874"/>
                      <a:pt x="40936" y="38254"/>
                      <a:pt x="48556" y="26824"/>
                    </a:cubicBezTo>
                    <a:cubicBezTo>
                      <a:pt x="52366" y="23014"/>
                      <a:pt x="52366" y="19204"/>
                      <a:pt x="48556" y="19204"/>
                    </a:cubicBezTo>
                    <a:cubicBezTo>
                      <a:pt x="44746" y="15394"/>
                      <a:pt x="44746" y="19204"/>
                      <a:pt x="40936" y="23014"/>
                    </a:cubicBezTo>
                    <a:cubicBezTo>
                      <a:pt x="37126" y="26824"/>
                      <a:pt x="33316" y="30634"/>
                      <a:pt x="29506" y="34444"/>
                    </a:cubicBezTo>
                    <a:cubicBezTo>
                      <a:pt x="18076" y="38254"/>
                      <a:pt x="14266" y="45874"/>
                      <a:pt x="21886" y="57304"/>
                    </a:cubicBezTo>
                    <a:cubicBezTo>
                      <a:pt x="14266" y="57304"/>
                      <a:pt x="10456" y="53494"/>
                      <a:pt x="6646" y="49684"/>
                    </a:cubicBezTo>
                    <a:cubicBezTo>
                      <a:pt x="-4784" y="38254"/>
                      <a:pt x="-974" y="26824"/>
                      <a:pt x="14266" y="26824"/>
                    </a:cubicBezTo>
                    <a:cubicBezTo>
                      <a:pt x="25696" y="26824"/>
                      <a:pt x="29506" y="23014"/>
                      <a:pt x="25696" y="11584"/>
                    </a:cubicBezTo>
                    <a:cubicBezTo>
                      <a:pt x="21886" y="154"/>
                      <a:pt x="29506" y="-3656"/>
                      <a:pt x="37126" y="3964"/>
                    </a:cubicBezTo>
                    <a:cubicBezTo>
                      <a:pt x="48556" y="11584"/>
                      <a:pt x="56176" y="7774"/>
                      <a:pt x="67606" y="3964"/>
                    </a:cubicBezTo>
                    <a:cubicBezTo>
                      <a:pt x="79036" y="154"/>
                      <a:pt x="86656" y="7774"/>
                      <a:pt x="86656" y="15394"/>
                    </a:cubicBezTo>
                    <a:cubicBezTo>
                      <a:pt x="86656" y="23014"/>
                      <a:pt x="82846" y="26824"/>
                      <a:pt x="75226" y="26824"/>
                    </a:cubicBezTo>
                    <a:cubicBezTo>
                      <a:pt x="67606" y="26824"/>
                      <a:pt x="67606" y="30634"/>
                      <a:pt x="67606" y="38254"/>
                    </a:cubicBezTo>
                    <a:cubicBezTo>
                      <a:pt x="63796" y="42064"/>
                      <a:pt x="59986" y="45874"/>
                      <a:pt x="56176" y="53494"/>
                    </a:cubicBezTo>
                    <a:close/>
                  </a:path>
                </a:pathLst>
              </a:custGeom>
              <a:solidFill>
                <a:srgbClr val="AF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84" name="Freeform: Shape 2383">
                <a:extLst>
                  <a:ext uri="{FF2B5EF4-FFF2-40B4-BE49-F238E27FC236}">
                    <a16:creationId xmlns:a16="http://schemas.microsoft.com/office/drawing/2014/main" id="{E4F1E96C-8520-C067-1F18-084566DFEE75}"/>
                  </a:ext>
                </a:extLst>
              </p:cNvPr>
              <p:cNvSpPr/>
              <p:nvPr/>
            </p:nvSpPr>
            <p:spPr>
              <a:xfrm>
                <a:off x="10829328" y="1665688"/>
                <a:ext cx="46105" cy="79291"/>
              </a:xfrm>
              <a:custGeom>
                <a:avLst/>
                <a:gdLst>
                  <a:gd name="connsiteX0" fmla="*/ 44412 w 46105"/>
                  <a:gd name="connsiteY0" fmla="*/ 10711 h 79291"/>
                  <a:gd name="connsiteX1" fmla="*/ 44412 w 46105"/>
                  <a:gd name="connsiteY1" fmla="*/ 22141 h 79291"/>
                  <a:gd name="connsiteX2" fmla="*/ 40602 w 46105"/>
                  <a:gd name="connsiteY2" fmla="*/ 41191 h 79291"/>
                  <a:gd name="connsiteX3" fmla="*/ 32983 w 46105"/>
                  <a:gd name="connsiteY3" fmla="*/ 71671 h 79291"/>
                  <a:gd name="connsiteX4" fmla="*/ 13933 w 46105"/>
                  <a:gd name="connsiteY4" fmla="*/ 79291 h 79291"/>
                  <a:gd name="connsiteX5" fmla="*/ 6312 w 46105"/>
                  <a:gd name="connsiteY5" fmla="*/ 64051 h 79291"/>
                  <a:gd name="connsiteX6" fmla="*/ 2502 w 46105"/>
                  <a:gd name="connsiteY6" fmla="*/ 45001 h 79291"/>
                  <a:gd name="connsiteX7" fmla="*/ 6312 w 46105"/>
                  <a:gd name="connsiteY7" fmla="*/ 29761 h 79291"/>
                  <a:gd name="connsiteX8" fmla="*/ 25362 w 46105"/>
                  <a:gd name="connsiteY8" fmla="*/ 6901 h 79291"/>
                  <a:gd name="connsiteX9" fmla="*/ 44412 w 46105"/>
                  <a:gd name="connsiteY9" fmla="*/ 10711 h 7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105" h="79291">
                    <a:moveTo>
                      <a:pt x="44412" y="10711"/>
                    </a:moveTo>
                    <a:cubicBezTo>
                      <a:pt x="44412" y="14521"/>
                      <a:pt x="48222" y="18331"/>
                      <a:pt x="44412" y="22141"/>
                    </a:cubicBezTo>
                    <a:cubicBezTo>
                      <a:pt x="36793" y="25951"/>
                      <a:pt x="36793" y="33571"/>
                      <a:pt x="40602" y="41191"/>
                    </a:cubicBezTo>
                    <a:cubicBezTo>
                      <a:pt x="40602" y="52621"/>
                      <a:pt x="36793" y="60241"/>
                      <a:pt x="32983" y="71671"/>
                    </a:cubicBezTo>
                    <a:cubicBezTo>
                      <a:pt x="29172" y="79291"/>
                      <a:pt x="21552" y="79291"/>
                      <a:pt x="13933" y="79291"/>
                    </a:cubicBezTo>
                    <a:cubicBezTo>
                      <a:pt x="6312" y="79291"/>
                      <a:pt x="6312" y="71671"/>
                      <a:pt x="6312" y="64051"/>
                    </a:cubicBezTo>
                    <a:cubicBezTo>
                      <a:pt x="6312" y="56431"/>
                      <a:pt x="6312" y="52621"/>
                      <a:pt x="2502" y="45001"/>
                    </a:cubicBezTo>
                    <a:cubicBezTo>
                      <a:pt x="-1307" y="37381"/>
                      <a:pt x="-1307" y="33571"/>
                      <a:pt x="6312" y="29761"/>
                    </a:cubicBezTo>
                    <a:cubicBezTo>
                      <a:pt x="13933" y="22141"/>
                      <a:pt x="17743" y="14521"/>
                      <a:pt x="25362" y="6901"/>
                    </a:cubicBezTo>
                    <a:cubicBezTo>
                      <a:pt x="32983" y="-4529"/>
                      <a:pt x="40602" y="-719"/>
                      <a:pt x="44412" y="10711"/>
                    </a:cubicBezTo>
                    <a:close/>
                  </a:path>
                </a:pathLst>
              </a:custGeom>
              <a:solidFill>
                <a:srgbClr val="A3DA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85" name="Freeform: Shape 2384">
                <a:extLst>
                  <a:ext uri="{FF2B5EF4-FFF2-40B4-BE49-F238E27FC236}">
                    <a16:creationId xmlns:a16="http://schemas.microsoft.com/office/drawing/2014/main" id="{AA673CA2-3355-4C55-2BE9-6711CBC07866}"/>
                  </a:ext>
                </a:extLst>
              </p:cNvPr>
              <p:cNvSpPr/>
              <p:nvPr/>
            </p:nvSpPr>
            <p:spPr>
              <a:xfrm>
                <a:off x="10302790" y="2217420"/>
                <a:ext cx="83270" cy="49529"/>
              </a:xfrm>
              <a:custGeom>
                <a:avLst/>
                <a:gdLst>
                  <a:gd name="connsiteX0" fmla="*/ 41361 w 83270"/>
                  <a:gd name="connsiteY0" fmla="*/ 26670 h 49529"/>
                  <a:gd name="connsiteX1" fmla="*/ 79461 w 83270"/>
                  <a:gd name="connsiteY1" fmla="*/ 26670 h 49529"/>
                  <a:gd name="connsiteX2" fmla="*/ 83271 w 83270"/>
                  <a:gd name="connsiteY2" fmla="*/ 30480 h 49529"/>
                  <a:gd name="connsiteX3" fmla="*/ 79461 w 83270"/>
                  <a:gd name="connsiteY3" fmla="*/ 34290 h 49529"/>
                  <a:gd name="connsiteX4" fmla="*/ 56600 w 83270"/>
                  <a:gd name="connsiteY4" fmla="*/ 45720 h 49529"/>
                  <a:gd name="connsiteX5" fmla="*/ 37550 w 83270"/>
                  <a:gd name="connsiteY5" fmla="*/ 34290 h 49529"/>
                  <a:gd name="connsiteX6" fmla="*/ 7071 w 83270"/>
                  <a:gd name="connsiteY6" fmla="*/ 49530 h 49529"/>
                  <a:gd name="connsiteX7" fmla="*/ 3261 w 83270"/>
                  <a:gd name="connsiteY7" fmla="*/ 41910 h 49529"/>
                  <a:gd name="connsiteX8" fmla="*/ 3261 w 83270"/>
                  <a:gd name="connsiteY8" fmla="*/ 30480 h 49529"/>
                  <a:gd name="connsiteX9" fmla="*/ 14690 w 83270"/>
                  <a:gd name="connsiteY9" fmla="*/ 0 h 49529"/>
                  <a:gd name="connsiteX10" fmla="*/ 41361 w 83270"/>
                  <a:gd name="connsiteY10" fmla="*/ 2667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270" h="49529">
                    <a:moveTo>
                      <a:pt x="41361" y="26670"/>
                    </a:moveTo>
                    <a:cubicBezTo>
                      <a:pt x="56600" y="19050"/>
                      <a:pt x="68031" y="22860"/>
                      <a:pt x="79461" y="26670"/>
                    </a:cubicBezTo>
                    <a:cubicBezTo>
                      <a:pt x="83271" y="26670"/>
                      <a:pt x="83271" y="30480"/>
                      <a:pt x="83271" y="30480"/>
                    </a:cubicBezTo>
                    <a:cubicBezTo>
                      <a:pt x="83271" y="34290"/>
                      <a:pt x="83271" y="34290"/>
                      <a:pt x="79461" y="34290"/>
                    </a:cubicBezTo>
                    <a:cubicBezTo>
                      <a:pt x="71840" y="38100"/>
                      <a:pt x="64221" y="41910"/>
                      <a:pt x="56600" y="45720"/>
                    </a:cubicBezTo>
                    <a:cubicBezTo>
                      <a:pt x="45171" y="49530"/>
                      <a:pt x="45171" y="49530"/>
                      <a:pt x="37550" y="34290"/>
                    </a:cubicBezTo>
                    <a:cubicBezTo>
                      <a:pt x="29931" y="41910"/>
                      <a:pt x="18500" y="45720"/>
                      <a:pt x="7071" y="49530"/>
                    </a:cubicBezTo>
                    <a:cubicBezTo>
                      <a:pt x="3261" y="49530"/>
                      <a:pt x="-4360" y="49530"/>
                      <a:pt x="3261" y="41910"/>
                    </a:cubicBezTo>
                    <a:cubicBezTo>
                      <a:pt x="7071" y="38100"/>
                      <a:pt x="3261" y="34290"/>
                      <a:pt x="3261" y="30480"/>
                    </a:cubicBezTo>
                    <a:cubicBezTo>
                      <a:pt x="-550" y="15240"/>
                      <a:pt x="3261" y="3810"/>
                      <a:pt x="14690" y="0"/>
                    </a:cubicBezTo>
                    <a:cubicBezTo>
                      <a:pt x="26121" y="0"/>
                      <a:pt x="37550" y="7620"/>
                      <a:pt x="41361" y="26670"/>
                    </a:cubicBezTo>
                    <a:close/>
                  </a:path>
                </a:pathLst>
              </a:custGeom>
              <a:solidFill>
                <a:srgbClr val="67C1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86" name="Freeform: Shape 2385">
                <a:extLst>
                  <a:ext uri="{FF2B5EF4-FFF2-40B4-BE49-F238E27FC236}">
                    <a16:creationId xmlns:a16="http://schemas.microsoft.com/office/drawing/2014/main" id="{D08752D8-AFD8-D0A5-30A8-CDD2CED5C9B1}"/>
                  </a:ext>
                </a:extLst>
              </p:cNvPr>
              <p:cNvSpPr/>
              <p:nvPr/>
            </p:nvSpPr>
            <p:spPr>
              <a:xfrm>
                <a:off x="8442371" y="3649636"/>
                <a:ext cx="61143" cy="76543"/>
              </a:xfrm>
              <a:custGeom>
                <a:avLst/>
                <a:gdLst>
                  <a:gd name="connsiteX0" fmla="*/ 4399 w 61143"/>
                  <a:gd name="connsiteY0" fmla="*/ 76544 h 76543"/>
                  <a:gd name="connsiteX1" fmla="*/ 4399 w 61143"/>
                  <a:gd name="connsiteY1" fmla="*/ 57494 h 76543"/>
                  <a:gd name="connsiteX2" fmla="*/ 15829 w 61143"/>
                  <a:gd name="connsiteY2" fmla="*/ 23204 h 76543"/>
                  <a:gd name="connsiteX3" fmla="*/ 23449 w 61143"/>
                  <a:gd name="connsiteY3" fmla="*/ 7964 h 76543"/>
                  <a:gd name="connsiteX4" fmla="*/ 53929 w 61143"/>
                  <a:gd name="connsiteY4" fmla="*/ 4154 h 76543"/>
                  <a:gd name="connsiteX5" fmla="*/ 53929 w 61143"/>
                  <a:gd name="connsiteY5" fmla="*/ 38444 h 76543"/>
                  <a:gd name="connsiteX6" fmla="*/ 31069 w 61143"/>
                  <a:gd name="connsiteY6" fmla="*/ 53683 h 76543"/>
                  <a:gd name="connsiteX7" fmla="*/ 4399 w 61143"/>
                  <a:gd name="connsiteY7" fmla="*/ 76544 h 76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143" h="76543">
                    <a:moveTo>
                      <a:pt x="4399" y="76544"/>
                    </a:moveTo>
                    <a:cubicBezTo>
                      <a:pt x="-3221" y="68923"/>
                      <a:pt x="590" y="61304"/>
                      <a:pt x="4399" y="57494"/>
                    </a:cubicBezTo>
                    <a:cubicBezTo>
                      <a:pt x="8209" y="46064"/>
                      <a:pt x="15829" y="34633"/>
                      <a:pt x="15829" y="23204"/>
                    </a:cubicBezTo>
                    <a:cubicBezTo>
                      <a:pt x="15829" y="19394"/>
                      <a:pt x="19640" y="11773"/>
                      <a:pt x="23449" y="7964"/>
                    </a:cubicBezTo>
                    <a:cubicBezTo>
                      <a:pt x="31069" y="344"/>
                      <a:pt x="46309" y="-3467"/>
                      <a:pt x="53929" y="4154"/>
                    </a:cubicBezTo>
                    <a:cubicBezTo>
                      <a:pt x="61549" y="11773"/>
                      <a:pt x="65359" y="30823"/>
                      <a:pt x="53929" y="38444"/>
                    </a:cubicBezTo>
                    <a:cubicBezTo>
                      <a:pt x="46309" y="42254"/>
                      <a:pt x="42499" y="53683"/>
                      <a:pt x="31069" y="53683"/>
                    </a:cubicBezTo>
                    <a:cubicBezTo>
                      <a:pt x="19640" y="53683"/>
                      <a:pt x="12019" y="68923"/>
                      <a:pt x="4399" y="76544"/>
                    </a:cubicBezTo>
                    <a:close/>
                  </a:path>
                </a:pathLst>
              </a:custGeom>
              <a:solidFill>
                <a:srgbClr val="A4DA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87" name="Freeform: Shape 2386">
                <a:extLst>
                  <a:ext uri="{FF2B5EF4-FFF2-40B4-BE49-F238E27FC236}">
                    <a16:creationId xmlns:a16="http://schemas.microsoft.com/office/drawing/2014/main" id="{892D9581-3E2A-1FE0-4E3A-F83EEAD9A395}"/>
                  </a:ext>
                </a:extLst>
              </p:cNvPr>
              <p:cNvSpPr/>
              <p:nvPr/>
            </p:nvSpPr>
            <p:spPr>
              <a:xfrm>
                <a:off x="8395662" y="2979419"/>
                <a:ext cx="66348" cy="64770"/>
              </a:xfrm>
              <a:custGeom>
                <a:avLst/>
                <a:gdLst>
                  <a:gd name="connsiteX0" fmla="*/ 20628 w 66348"/>
                  <a:gd name="connsiteY0" fmla="*/ 0 h 64770"/>
                  <a:gd name="connsiteX1" fmla="*/ 32058 w 66348"/>
                  <a:gd name="connsiteY1" fmla="*/ 19050 h 64770"/>
                  <a:gd name="connsiteX2" fmla="*/ 39678 w 66348"/>
                  <a:gd name="connsiteY2" fmla="*/ 26670 h 64770"/>
                  <a:gd name="connsiteX3" fmla="*/ 47298 w 66348"/>
                  <a:gd name="connsiteY3" fmla="*/ 19050 h 64770"/>
                  <a:gd name="connsiteX4" fmla="*/ 51108 w 66348"/>
                  <a:gd name="connsiteY4" fmla="*/ 11430 h 64770"/>
                  <a:gd name="connsiteX5" fmla="*/ 62538 w 66348"/>
                  <a:gd name="connsiteY5" fmla="*/ 15240 h 64770"/>
                  <a:gd name="connsiteX6" fmla="*/ 66348 w 66348"/>
                  <a:gd name="connsiteY6" fmla="*/ 19050 h 64770"/>
                  <a:gd name="connsiteX7" fmla="*/ 24438 w 66348"/>
                  <a:gd name="connsiteY7" fmla="*/ 64770 h 64770"/>
                  <a:gd name="connsiteX8" fmla="*/ 16818 w 66348"/>
                  <a:gd name="connsiteY8" fmla="*/ 57150 h 64770"/>
                  <a:gd name="connsiteX9" fmla="*/ 20628 w 66348"/>
                  <a:gd name="connsiteY9" fmla="*/ 45720 h 64770"/>
                  <a:gd name="connsiteX10" fmla="*/ 24438 w 66348"/>
                  <a:gd name="connsiteY10" fmla="*/ 38100 h 64770"/>
                  <a:gd name="connsiteX11" fmla="*/ 16818 w 66348"/>
                  <a:gd name="connsiteY11" fmla="*/ 34290 h 64770"/>
                  <a:gd name="connsiteX12" fmla="*/ 1578 w 66348"/>
                  <a:gd name="connsiteY12" fmla="*/ 30480 h 64770"/>
                  <a:gd name="connsiteX13" fmla="*/ 5388 w 66348"/>
                  <a:gd name="connsiteY13" fmla="*/ 11430 h 64770"/>
                  <a:gd name="connsiteX14" fmla="*/ 20628 w 66348"/>
                  <a:gd name="connsiteY14" fmla="*/ 0 h 64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348" h="64770">
                    <a:moveTo>
                      <a:pt x="20628" y="0"/>
                    </a:moveTo>
                    <a:cubicBezTo>
                      <a:pt x="20628" y="7620"/>
                      <a:pt x="32058" y="11430"/>
                      <a:pt x="32058" y="19050"/>
                    </a:cubicBezTo>
                    <a:cubicBezTo>
                      <a:pt x="32058" y="22860"/>
                      <a:pt x="35868" y="26670"/>
                      <a:pt x="39678" y="26670"/>
                    </a:cubicBezTo>
                    <a:cubicBezTo>
                      <a:pt x="43488" y="26670"/>
                      <a:pt x="47298" y="22860"/>
                      <a:pt x="47298" y="19050"/>
                    </a:cubicBezTo>
                    <a:cubicBezTo>
                      <a:pt x="47298" y="15240"/>
                      <a:pt x="47298" y="11430"/>
                      <a:pt x="51108" y="11430"/>
                    </a:cubicBezTo>
                    <a:cubicBezTo>
                      <a:pt x="54918" y="11430"/>
                      <a:pt x="58728" y="11430"/>
                      <a:pt x="62538" y="15240"/>
                    </a:cubicBezTo>
                    <a:cubicBezTo>
                      <a:pt x="62538" y="15240"/>
                      <a:pt x="66348" y="19050"/>
                      <a:pt x="66348" y="19050"/>
                    </a:cubicBezTo>
                    <a:cubicBezTo>
                      <a:pt x="66348" y="45720"/>
                      <a:pt x="51108" y="60960"/>
                      <a:pt x="24438" y="64770"/>
                    </a:cubicBezTo>
                    <a:cubicBezTo>
                      <a:pt x="20628" y="64770"/>
                      <a:pt x="16818" y="60960"/>
                      <a:pt x="16818" y="57150"/>
                    </a:cubicBezTo>
                    <a:cubicBezTo>
                      <a:pt x="16818" y="53340"/>
                      <a:pt x="13008" y="49530"/>
                      <a:pt x="20628" y="45720"/>
                    </a:cubicBezTo>
                    <a:cubicBezTo>
                      <a:pt x="24438" y="45720"/>
                      <a:pt x="28248" y="41910"/>
                      <a:pt x="24438" y="38100"/>
                    </a:cubicBezTo>
                    <a:cubicBezTo>
                      <a:pt x="24438" y="34290"/>
                      <a:pt x="20628" y="30480"/>
                      <a:pt x="16818" y="34290"/>
                    </a:cubicBezTo>
                    <a:cubicBezTo>
                      <a:pt x="9198" y="38100"/>
                      <a:pt x="5388" y="34290"/>
                      <a:pt x="1578" y="30480"/>
                    </a:cubicBezTo>
                    <a:cubicBezTo>
                      <a:pt x="-2232" y="22860"/>
                      <a:pt x="1578" y="19050"/>
                      <a:pt x="5388" y="11430"/>
                    </a:cubicBezTo>
                    <a:cubicBezTo>
                      <a:pt x="5388" y="7620"/>
                      <a:pt x="13008" y="3810"/>
                      <a:pt x="20628" y="0"/>
                    </a:cubicBezTo>
                    <a:close/>
                  </a:path>
                </a:pathLst>
              </a:custGeom>
              <a:solidFill>
                <a:srgbClr val="ACDD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88" name="Freeform: Shape 2387">
                <a:extLst>
                  <a:ext uri="{FF2B5EF4-FFF2-40B4-BE49-F238E27FC236}">
                    <a16:creationId xmlns:a16="http://schemas.microsoft.com/office/drawing/2014/main" id="{DF027B7D-70EC-E629-AD2B-E96C0BDB06F6}"/>
                  </a:ext>
                </a:extLst>
              </p:cNvPr>
              <p:cNvSpPr/>
              <p:nvPr/>
            </p:nvSpPr>
            <p:spPr>
              <a:xfrm>
                <a:off x="8281446" y="2498593"/>
                <a:ext cx="70074" cy="54106"/>
              </a:xfrm>
              <a:custGeom>
                <a:avLst/>
                <a:gdLst>
                  <a:gd name="connsiteX0" fmla="*/ 70075 w 70074"/>
                  <a:gd name="connsiteY0" fmla="*/ 19817 h 54106"/>
                  <a:gd name="connsiteX1" fmla="*/ 31975 w 70074"/>
                  <a:gd name="connsiteY1" fmla="*/ 54107 h 54106"/>
                  <a:gd name="connsiteX2" fmla="*/ 12925 w 70074"/>
                  <a:gd name="connsiteY2" fmla="*/ 42677 h 54106"/>
                  <a:gd name="connsiteX3" fmla="*/ 1495 w 70074"/>
                  <a:gd name="connsiteY3" fmla="*/ 27437 h 54106"/>
                  <a:gd name="connsiteX4" fmla="*/ 9115 w 70074"/>
                  <a:gd name="connsiteY4" fmla="*/ 12197 h 54106"/>
                  <a:gd name="connsiteX5" fmla="*/ 28165 w 70074"/>
                  <a:gd name="connsiteY5" fmla="*/ 767 h 54106"/>
                  <a:gd name="connsiteX6" fmla="*/ 70075 w 70074"/>
                  <a:gd name="connsiteY6" fmla="*/ 19817 h 54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074" h="54106">
                    <a:moveTo>
                      <a:pt x="70075" y="19817"/>
                    </a:moveTo>
                    <a:cubicBezTo>
                      <a:pt x="54835" y="23627"/>
                      <a:pt x="43405" y="38867"/>
                      <a:pt x="31975" y="54107"/>
                    </a:cubicBezTo>
                    <a:cubicBezTo>
                      <a:pt x="24355" y="54107"/>
                      <a:pt x="24355" y="42677"/>
                      <a:pt x="12925" y="42677"/>
                    </a:cubicBezTo>
                    <a:cubicBezTo>
                      <a:pt x="5305" y="42677"/>
                      <a:pt x="5305" y="31247"/>
                      <a:pt x="1495" y="27437"/>
                    </a:cubicBezTo>
                    <a:cubicBezTo>
                      <a:pt x="-2315" y="19817"/>
                      <a:pt x="1495" y="16007"/>
                      <a:pt x="9115" y="12197"/>
                    </a:cubicBezTo>
                    <a:cubicBezTo>
                      <a:pt x="16735" y="8387"/>
                      <a:pt x="16735" y="-3043"/>
                      <a:pt x="28165" y="767"/>
                    </a:cubicBezTo>
                    <a:cubicBezTo>
                      <a:pt x="51025" y="767"/>
                      <a:pt x="62455" y="4577"/>
                      <a:pt x="70075" y="19817"/>
                    </a:cubicBezTo>
                    <a:close/>
                  </a:path>
                </a:pathLst>
              </a:custGeom>
              <a:solidFill>
                <a:srgbClr val="AE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89" name="Freeform: Shape 2388">
                <a:extLst>
                  <a:ext uri="{FF2B5EF4-FFF2-40B4-BE49-F238E27FC236}">
                    <a16:creationId xmlns:a16="http://schemas.microsoft.com/office/drawing/2014/main" id="{3FD45388-CD76-A7BB-6166-766BC8A88F14}"/>
                  </a:ext>
                </a:extLst>
              </p:cNvPr>
              <p:cNvSpPr/>
              <p:nvPr/>
            </p:nvSpPr>
            <p:spPr>
              <a:xfrm>
                <a:off x="9662161" y="2758440"/>
                <a:ext cx="99060" cy="53494"/>
              </a:xfrm>
              <a:custGeom>
                <a:avLst/>
                <a:gdLst>
                  <a:gd name="connsiteX0" fmla="*/ 0 w 99060"/>
                  <a:gd name="connsiteY0" fmla="*/ 19050 h 53494"/>
                  <a:gd name="connsiteX1" fmla="*/ 7620 w 99060"/>
                  <a:gd name="connsiteY1" fmla="*/ 0 h 53494"/>
                  <a:gd name="connsiteX2" fmla="*/ 41910 w 99060"/>
                  <a:gd name="connsiteY2" fmla="*/ 11430 h 53494"/>
                  <a:gd name="connsiteX3" fmla="*/ 45720 w 99060"/>
                  <a:gd name="connsiteY3" fmla="*/ 11430 h 53494"/>
                  <a:gd name="connsiteX4" fmla="*/ 68580 w 99060"/>
                  <a:gd name="connsiteY4" fmla="*/ 19050 h 53494"/>
                  <a:gd name="connsiteX5" fmla="*/ 95250 w 99060"/>
                  <a:gd name="connsiteY5" fmla="*/ 41910 h 53494"/>
                  <a:gd name="connsiteX6" fmla="*/ 99060 w 99060"/>
                  <a:gd name="connsiteY6" fmla="*/ 49530 h 53494"/>
                  <a:gd name="connsiteX7" fmla="*/ 91440 w 99060"/>
                  <a:gd name="connsiteY7" fmla="*/ 49530 h 53494"/>
                  <a:gd name="connsiteX8" fmla="*/ 64770 w 99060"/>
                  <a:gd name="connsiteY8" fmla="*/ 49530 h 53494"/>
                  <a:gd name="connsiteX9" fmla="*/ 45720 w 99060"/>
                  <a:gd name="connsiteY9" fmla="*/ 41910 h 53494"/>
                  <a:gd name="connsiteX10" fmla="*/ 22860 w 99060"/>
                  <a:gd name="connsiteY10" fmla="*/ 19050 h 53494"/>
                  <a:gd name="connsiteX11" fmla="*/ 0 w 99060"/>
                  <a:gd name="connsiteY11" fmla="*/ 19050 h 53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060" h="53494">
                    <a:moveTo>
                      <a:pt x="0" y="19050"/>
                    </a:moveTo>
                    <a:cubicBezTo>
                      <a:pt x="3810" y="11430"/>
                      <a:pt x="3810" y="3810"/>
                      <a:pt x="7620" y="0"/>
                    </a:cubicBezTo>
                    <a:cubicBezTo>
                      <a:pt x="19050" y="7620"/>
                      <a:pt x="30480" y="0"/>
                      <a:pt x="41910" y="11430"/>
                    </a:cubicBezTo>
                    <a:cubicBezTo>
                      <a:pt x="41910" y="11430"/>
                      <a:pt x="45720" y="11430"/>
                      <a:pt x="45720" y="11430"/>
                    </a:cubicBezTo>
                    <a:cubicBezTo>
                      <a:pt x="57150" y="7620"/>
                      <a:pt x="64770" y="11430"/>
                      <a:pt x="68580" y="19050"/>
                    </a:cubicBezTo>
                    <a:cubicBezTo>
                      <a:pt x="76200" y="26670"/>
                      <a:pt x="83820" y="34290"/>
                      <a:pt x="95250" y="41910"/>
                    </a:cubicBezTo>
                    <a:cubicBezTo>
                      <a:pt x="99060" y="45720"/>
                      <a:pt x="99060" y="45720"/>
                      <a:pt x="99060" y="49530"/>
                    </a:cubicBezTo>
                    <a:cubicBezTo>
                      <a:pt x="95250" y="53340"/>
                      <a:pt x="95250" y="53340"/>
                      <a:pt x="91440" y="49530"/>
                    </a:cubicBezTo>
                    <a:cubicBezTo>
                      <a:pt x="83820" y="45720"/>
                      <a:pt x="72390" y="41910"/>
                      <a:pt x="64770" y="49530"/>
                    </a:cubicBezTo>
                    <a:cubicBezTo>
                      <a:pt x="53340" y="57150"/>
                      <a:pt x="49530" y="53340"/>
                      <a:pt x="45720" y="41910"/>
                    </a:cubicBezTo>
                    <a:cubicBezTo>
                      <a:pt x="41910" y="30480"/>
                      <a:pt x="34290" y="26670"/>
                      <a:pt x="22860" y="19050"/>
                    </a:cubicBezTo>
                    <a:cubicBezTo>
                      <a:pt x="15240" y="15240"/>
                      <a:pt x="7620" y="15240"/>
                      <a:pt x="0" y="19050"/>
                    </a:cubicBezTo>
                    <a:close/>
                  </a:path>
                </a:pathLst>
              </a:custGeom>
              <a:solidFill>
                <a:srgbClr val="A6DB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90" name="Freeform: Shape 2389">
                <a:extLst>
                  <a:ext uri="{FF2B5EF4-FFF2-40B4-BE49-F238E27FC236}">
                    <a16:creationId xmlns:a16="http://schemas.microsoft.com/office/drawing/2014/main" id="{0B25C0A3-2DA5-5D5A-66F3-C2F8BC3380D0}"/>
                  </a:ext>
                </a:extLst>
              </p:cNvPr>
              <p:cNvSpPr/>
              <p:nvPr/>
            </p:nvSpPr>
            <p:spPr>
              <a:xfrm>
                <a:off x="9119646" y="3981450"/>
                <a:ext cx="78708" cy="80009"/>
              </a:xfrm>
              <a:custGeom>
                <a:avLst/>
                <a:gdLst>
                  <a:gd name="connsiteX0" fmla="*/ 35785 w 78708"/>
                  <a:gd name="connsiteY0" fmla="*/ 41910 h 80009"/>
                  <a:gd name="connsiteX1" fmla="*/ 9115 w 78708"/>
                  <a:gd name="connsiteY1" fmla="*/ 38100 h 80009"/>
                  <a:gd name="connsiteX2" fmla="*/ 1495 w 78708"/>
                  <a:gd name="connsiteY2" fmla="*/ 22860 h 80009"/>
                  <a:gd name="connsiteX3" fmla="*/ 1495 w 78708"/>
                  <a:gd name="connsiteY3" fmla="*/ 0 h 80009"/>
                  <a:gd name="connsiteX4" fmla="*/ 24355 w 78708"/>
                  <a:gd name="connsiteY4" fmla="*/ 11430 h 80009"/>
                  <a:gd name="connsiteX5" fmla="*/ 39595 w 78708"/>
                  <a:gd name="connsiteY5" fmla="*/ 34290 h 80009"/>
                  <a:gd name="connsiteX6" fmla="*/ 58645 w 78708"/>
                  <a:gd name="connsiteY6" fmla="*/ 41910 h 80009"/>
                  <a:gd name="connsiteX7" fmla="*/ 77695 w 78708"/>
                  <a:gd name="connsiteY7" fmla="*/ 53340 h 80009"/>
                  <a:gd name="connsiteX8" fmla="*/ 66265 w 78708"/>
                  <a:gd name="connsiteY8" fmla="*/ 72390 h 80009"/>
                  <a:gd name="connsiteX9" fmla="*/ 51025 w 78708"/>
                  <a:gd name="connsiteY9" fmla="*/ 80010 h 80009"/>
                  <a:gd name="connsiteX10" fmla="*/ 35785 w 78708"/>
                  <a:gd name="connsiteY10" fmla="*/ 60960 h 80009"/>
                  <a:gd name="connsiteX11" fmla="*/ 35785 w 78708"/>
                  <a:gd name="connsiteY11" fmla="*/ 41910 h 80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708" h="80009">
                    <a:moveTo>
                      <a:pt x="35785" y="41910"/>
                    </a:moveTo>
                    <a:cubicBezTo>
                      <a:pt x="28165" y="38100"/>
                      <a:pt x="16735" y="41910"/>
                      <a:pt x="9115" y="38100"/>
                    </a:cubicBezTo>
                    <a:cubicBezTo>
                      <a:pt x="1495" y="34290"/>
                      <a:pt x="-2315" y="30480"/>
                      <a:pt x="1495" y="22860"/>
                    </a:cubicBezTo>
                    <a:cubicBezTo>
                      <a:pt x="5305" y="15240"/>
                      <a:pt x="1495" y="7620"/>
                      <a:pt x="1495" y="0"/>
                    </a:cubicBezTo>
                    <a:cubicBezTo>
                      <a:pt x="9115" y="3810"/>
                      <a:pt x="12925" y="15240"/>
                      <a:pt x="24355" y="11430"/>
                    </a:cubicBezTo>
                    <a:cubicBezTo>
                      <a:pt x="28165" y="19050"/>
                      <a:pt x="35785" y="26670"/>
                      <a:pt x="39595" y="34290"/>
                    </a:cubicBezTo>
                    <a:cubicBezTo>
                      <a:pt x="43405" y="41910"/>
                      <a:pt x="51025" y="41910"/>
                      <a:pt x="58645" y="41910"/>
                    </a:cubicBezTo>
                    <a:cubicBezTo>
                      <a:pt x="70075" y="41910"/>
                      <a:pt x="73885" y="45720"/>
                      <a:pt x="77695" y="53340"/>
                    </a:cubicBezTo>
                    <a:cubicBezTo>
                      <a:pt x="81505" y="60960"/>
                      <a:pt x="73885" y="68580"/>
                      <a:pt x="66265" y="72390"/>
                    </a:cubicBezTo>
                    <a:cubicBezTo>
                      <a:pt x="62455" y="76200"/>
                      <a:pt x="58645" y="80010"/>
                      <a:pt x="51025" y="80010"/>
                    </a:cubicBezTo>
                    <a:cubicBezTo>
                      <a:pt x="39595" y="76200"/>
                      <a:pt x="35785" y="72390"/>
                      <a:pt x="35785" y="60960"/>
                    </a:cubicBezTo>
                    <a:cubicBezTo>
                      <a:pt x="31975" y="53340"/>
                      <a:pt x="31975" y="49530"/>
                      <a:pt x="35785" y="41910"/>
                    </a:cubicBezTo>
                    <a:close/>
                  </a:path>
                </a:pathLst>
              </a:custGeom>
              <a:solidFill>
                <a:srgbClr val="8FD1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91" name="Freeform: Shape 2390">
                <a:extLst>
                  <a:ext uri="{FF2B5EF4-FFF2-40B4-BE49-F238E27FC236}">
                    <a16:creationId xmlns:a16="http://schemas.microsoft.com/office/drawing/2014/main" id="{3BAE2AA9-3E01-F805-D028-88811DDE93BE}"/>
                  </a:ext>
                </a:extLst>
              </p:cNvPr>
              <p:cNvSpPr/>
              <p:nvPr/>
            </p:nvSpPr>
            <p:spPr>
              <a:xfrm>
                <a:off x="9688831" y="3005064"/>
                <a:ext cx="80009" cy="81035"/>
              </a:xfrm>
              <a:custGeom>
                <a:avLst/>
                <a:gdLst>
                  <a:gd name="connsiteX0" fmla="*/ 80010 w 80009"/>
                  <a:gd name="connsiteY0" fmla="*/ 12455 h 81035"/>
                  <a:gd name="connsiteX1" fmla="*/ 72390 w 80009"/>
                  <a:gd name="connsiteY1" fmla="*/ 27696 h 81035"/>
                  <a:gd name="connsiteX2" fmla="*/ 64770 w 80009"/>
                  <a:gd name="connsiteY2" fmla="*/ 54366 h 81035"/>
                  <a:gd name="connsiteX3" fmla="*/ 60960 w 80009"/>
                  <a:gd name="connsiteY3" fmla="*/ 54366 h 81035"/>
                  <a:gd name="connsiteX4" fmla="*/ 22860 w 80009"/>
                  <a:gd name="connsiteY4" fmla="*/ 77226 h 81035"/>
                  <a:gd name="connsiteX5" fmla="*/ 19050 w 80009"/>
                  <a:gd name="connsiteY5" fmla="*/ 81036 h 81035"/>
                  <a:gd name="connsiteX6" fmla="*/ 7620 w 80009"/>
                  <a:gd name="connsiteY6" fmla="*/ 81036 h 81035"/>
                  <a:gd name="connsiteX7" fmla="*/ 0 w 80009"/>
                  <a:gd name="connsiteY7" fmla="*/ 77226 h 81035"/>
                  <a:gd name="connsiteX8" fmla="*/ 3810 w 80009"/>
                  <a:gd name="connsiteY8" fmla="*/ 65796 h 81035"/>
                  <a:gd name="connsiteX9" fmla="*/ 11430 w 80009"/>
                  <a:gd name="connsiteY9" fmla="*/ 35316 h 81035"/>
                  <a:gd name="connsiteX10" fmla="*/ 3810 w 80009"/>
                  <a:gd name="connsiteY10" fmla="*/ 20076 h 81035"/>
                  <a:gd name="connsiteX11" fmla="*/ 34290 w 80009"/>
                  <a:gd name="connsiteY11" fmla="*/ 31505 h 81035"/>
                  <a:gd name="connsiteX12" fmla="*/ 45720 w 80009"/>
                  <a:gd name="connsiteY12" fmla="*/ 35316 h 81035"/>
                  <a:gd name="connsiteX13" fmla="*/ 64770 w 80009"/>
                  <a:gd name="connsiteY13" fmla="*/ 20076 h 81035"/>
                  <a:gd name="connsiteX14" fmla="*/ 49530 w 80009"/>
                  <a:gd name="connsiteY14" fmla="*/ 8646 h 81035"/>
                  <a:gd name="connsiteX15" fmla="*/ 45720 w 80009"/>
                  <a:gd name="connsiteY15" fmla="*/ 4836 h 81035"/>
                  <a:gd name="connsiteX16" fmla="*/ 80010 w 80009"/>
                  <a:gd name="connsiteY16" fmla="*/ 12455 h 81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0009" h="81035">
                    <a:moveTo>
                      <a:pt x="80010" y="12455"/>
                    </a:moveTo>
                    <a:cubicBezTo>
                      <a:pt x="72390" y="16266"/>
                      <a:pt x="72390" y="20076"/>
                      <a:pt x="72390" y="27696"/>
                    </a:cubicBezTo>
                    <a:cubicBezTo>
                      <a:pt x="72390" y="39126"/>
                      <a:pt x="68580" y="46746"/>
                      <a:pt x="64770" y="54366"/>
                    </a:cubicBezTo>
                    <a:cubicBezTo>
                      <a:pt x="64770" y="54366"/>
                      <a:pt x="60960" y="54366"/>
                      <a:pt x="60960" y="54366"/>
                    </a:cubicBezTo>
                    <a:cubicBezTo>
                      <a:pt x="38100" y="46746"/>
                      <a:pt x="30480" y="50555"/>
                      <a:pt x="22860" y="77226"/>
                    </a:cubicBezTo>
                    <a:cubicBezTo>
                      <a:pt x="22860" y="77226"/>
                      <a:pt x="19050" y="77226"/>
                      <a:pt x="19050" y="81036"/>
                    </a:cubicBezTo>
                    <a:cubicBezTo>
                      <a:pt x="15240" y="81036"/>
                      <a:pt x="11430" y="81036"/>
                      <a:pt x="7620" y="81036"/>
                    </a:cubicBezTo>
                    <a:cubicBezTo>
                      <a:pt x="3810" y="81036"/>
                      <a:pt x="0" y="81036"/>
                      <a:pt x="0" y="77226"/>
                    </a:cubicBezTo>
                    <a:cubicBezTo>
                      <a:pt x="0" y="73416"/>
                      <a:pt x="0" y="69605"/>
                      <a:pt x="3810" y="65796"/>
                    </a:cubicBezTo>
                    <a:cubicBezTo>
                      <a:pt x="19050" y="58176"/>
                      <a:pt x="15240" y="46746"/>
                      <a:pt x="11430" y="35316"/>
                    </a:cubicBezTo>
                    <a:cubicBezTo>
                      <a:pt x="11430" y="31505"/>
                      <a:pt x="7620" y="27696"/>
                      <a:pt x="3810" y="20076"/>
                    </a:cubicBezTo>
                    <a:cubicBezTo>
                      <a:pt x="15240" y="23886"/>
                      <a:pt x="26670" y="23886"/>
                      <a:pt x="34290" y="31505"/>
                    </a:cubicBezTo>
                    <a:cubicBezTo>
                      <a:pt x="38100" y="35316"/>
                      <a:pt x="41910" y="35316"/>
                      <a:pt x="45720" y="35316"/>
                    </a:cubicBezTo>
                    <a:cubicBezTo>
                      <a:pt x="53340" y="35316"/>
                      <a:pt x="60960" y="27696"/>
                      <a:pt x="64770" y="20076"/>
                    </a:cubicBezTo>
                    <a:cubicBezTo>
                      <a:pt x="64770" y="8646"/>
                      <a:pt x="57150" y="8646"/>
                      <a:pt x="49530" y="8646"/>
                    </a:cubicBezTo>
                    <a:cubicBezTo>
                      <a:pt x="49530" y="8646"/>
                      <a:pt x="49530" y="8646"/>
                      <a:pt x="45720" y="4836"/>
                    </a:cubicBezTo>
                    <a:cubicBezTo>
                      <a:pt x="64770" y="-6595"/>
                      <a:pt x="72390" y="4836"/>
                      <a:pt x="80010" y="12455"/>
                    </a:cubicBezTo>
                    <a:close/>
                  </a:path>
                </a:pathLst>
              </a:custGeom>
              <a:solidFill>
                <a:srgbClr val="CAE9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92" name="Freeform: Shape 2391">
                <a:extLst>
                  <a:ext uri="{FF2B5EF4-FFF2-40B4-BE49-F238E27FC236}">
                    <a16:creationId xmlns:a16="http://schemas.microsoft.com/office/drawing/2014/main" id="{613F4D30-5C6A-02FE-5EF3-D1C665F1B44E}"/>
                  </a:ext>
                </a:extLst>
              </p:cNvPr>
              <p:cNvSpPr/>
              <p:nvPr/>
            </p:nvSpPr>
            <p:spPr>
              <a:xfrm>
                <a:off x="9159240" y="2894647"/>
                <a:ext cx="60960" cy="67415"/>
              </a:xfrm>
              <a:custGeom>
                <a:avLst/>
                <a:gdLst>
                  <a:gd name="connsiteX0" fmla="*/ 60960 w 60960"/>
                  <a:gd name="connsiteY0" fmla="*/ 39052 h 67415"/>
                  <a:gd name="connsiteX1" fmla="*/ 34290 w 60960"/>
                  <a:gd name="connsiteY1" fmla="*/ 65722 h 67415"/>
                  <a:gd name="connsiteX2" fmla="*/ 26670 w 60960"/>
                  <a:gd name="connsiteY2" fmla="*/ 65722 h 67415"/>
                  <a:gd name="connsiteX3" fmla="*/ 26670 w 60960"/>
                  <a:gd name="connsiteY3" fmla="*/ 58102 h 67415"/>
                  <a:gd name="connsiteX4" fmla="*/ 30480 w 60960"/>
                  <a:gd name="connsiteY4" fmla="*/ 54293 h 67415"/>
                  <a:gd name="connsiteX5" fmla="*/ 38100 w 60960"/>
                  <a:gd name="connsiteY5" fmla="*/ 42862 h 67415"/>
                  <a:gd name="connsiteX6" fmla="*/ 26670 w 60960"/>
                  <a:gd name="connsiteY6" fmla="*/ 42862 h 67415"/>
                  <a:gd name="connsiteX7" fmla="*/ 11430 w 60960"/>
                  <a:gd name="connsiteY7" fmla="*/ 42862 h 67415"/>
                  <a:gd name="connsiteX8" fmla="*/ 0 w 60960"/>
                  <a:gd name="connsiteY8" fmla="*/ 35243 h 67415"/>
                  <a:gd name="connsiteX9" fmla="*/ 11430 w 60960"/>
                  <a:gd name="connsiteY9" fmla="*/ 27622 h 67415"/>
                  <a:gd name="connsiteX10" fmla="*/ 15240 w 60960"/>
                  <a:gd name="connsiteY10" fmla="*/ 16193 h 67415"/>
                  <a:gd name="connsiteX11" fmla="*/ 0 w 60960"/>
                  <a:gd name="connsiteY11" fmla="*/ 4762 h 67415"/>
                  <a:gd name="connsiteX12" fmla="*/ 38100 w 60960"/>
                  <a:gd name="connsiteY12" fmla="*/ 952 h 67415"/>
                  <a:gd name="connsiteX13" fmla="*/ 49530 w 60960"/>
                  <a:gd name="connsiteY13" fmla="*/ 16193 h 67415"/>
                  <a:gd name="connsiteX14" fmla="*/ 49530 w 60960"/>
                  <a:gd name="connsiteY14" fmla="*/ 23812 h 67415"/>
                  <a:gd name="connsiteX15" fmla="*/ 60960 w 60960"/>
                  <a:gd name="connsiteY15" fmla="*/ 39052 h 6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0960" h="67415">
                    <a:moveTo>
                      <a:pt x="60960" y="39052"/>
                    </a:moveTo>
                    <a:cubicBezTo>
                      <a:pt x="49530" y="42862"/>
                      <a:pt x="49530" y="61912"/>
                      <a:pt x="34290" y="65722"/>
                    </a:cubicBezTo>
                    <a:cubicBezTo>
                      <a:pt x="30480" y="65722"/>
                      <a:pt x="30480" y="69533"/>
                      <a:pt x="26670" y="65722"/>
                    </a:cubicBezTo>
                    <a:cubicBezTo>
                      <a:pt x="22860" y="61912"/>
                      <a:pt x="26670" y="58102"/>
                      <a:pt x="26670" y="58102"/>
                    </a:cubicBezTo>
                    <a:cubicBezTo>
                      <a:pt x="26670" y="58102"/>
                      <a:pt x="26670" y="54293"/>
                      <a:pt x="30480" y="54293"/>
                    </a:cubicBezTo>
                    <a:cubicBezTo>
                      <a:pt x="34290" y="50483"/>
                      <a:pt x="41910" y="46672"/>
                      <a:pt x="38100" y="42862"/>
                    </a:cubicBezTo>
                    <a:cubicBezTo>
                      <a:pt x="34290" y="35243"/>
                      <a:pt x="30480" y="42862"/>
                      <a:pt x="26670" y="42862"/>
                    </a:cubicBezTo>
                    <a:cubicBezTo>
                      <a:pt x="19050" y="46672"/>
                      <a:pt x="15240" y="39052"/>
                      <a:pt x="11430" y="42862"/>
                    </a:cubicBezTo>
                    <a:cubicBezTo>
                      <a:pt x="7620" y="42862"/>
                      <a:pt x="0" y="42862"/>
                      <a:pt x="0" y="35243"/>
                    </a:cubicBezTo>
                    <a:cubicBezTo>
                      <a:pt x="0" y="27622"/>
                      <a:pt x="3810" y="27622"/>
                      <a:pt x="11430" y="27622"/>
                    </a:cubicBezTo>
                    <a:cubicBezTo>
                      <a:pt x="19050" y="23812"/>
                      <a:pt x="15240" y="20002"/>
                      <a:pt x="15240" y="16193"/>
                    </a:cubicBezTo>
                    <a:cubicBezTo>
                      <a:pt x="15240" y="8572"/>
                      <a:pt x="3810" y="8572"/>
                      <a:pt x="0" y="4762"/>
                    </a:cubicBezTo>
                    <a:cubicBezTo>
                      <a:pt x="11430" y="-2857"/>
                      <a:pt x="26670" y="952"/>
                      <a:pt x="38100" y="952"/>
                    </a:cubicBezTo>
                    <a:cubicBezTo>
                      <a:pt x="41910" y="952"/>
                      <a:pt x="49530" y="8572"/>
                      <a:pt x="49530" y="16193"/>
                    </a:cubicBezTo>
                    <a:cubicBezTo>
                      <a:pt x="49530" y="20002"/>
                      <a:pt x="49530" y="23812"/>
                      <a:pt x="49530" y="23812"/>
                    </a:cubicBezTo>
                    <a:cubicBezTo>
                      <a:pt x="45720" y="35243"/>
                      <a:pt x="45720" y="35243"/>
                      <a:pt x="60960" y="39052"/>
                    </a:cubicBezTo>
                    <a:close/>
                  </a:path>
                </a:pathLst>
              </a:custGeom>
              <a:solidFill>
                <a:srgbClr val="AD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93" name="Freeform: Shape 2392">
                <a:extLst>
                  <a:ext uri="{FF2B5EF4-FFF2-40B4-BE49-F238E27FC236}">
                    <a16:creationId xmlns:a16="http://schemas.microsoft.com/office/drawing/2014/main" id="{30D42BC5-2A22-B0CB-135C-23D20CB2DC70}"/>
                  </a:ext>
                </a:extLst>
              </p:cNvPr>
              <p:cNvSpPr/>
              <p:nvPr/>
            </p:nvSpPr>
            <p:spPr>
              <a:xfrm>
                <a:off x="10860732" y="1276006"/>
                <a:ext cx="70501" cy="46486"/>
              </a:xfrm>
              <a:custGeom>
                <a:avLst/>
                <a:gdLst>
                  <a:gd name="connsiteX0" fmla="*/ 62538 w 70501"/>
                  <a:gd name="connsiteY0" fmla="*/ 30824 h 46486"/>
                  <a:gd name="connsiteX1" fmla="*/ 54918 w 70501"/>
                  <a:gd name="connsiteY1" fmla="*/ 34634 h 46486"/>
                  <a:gd name="connsiteX2" fmla="*/ 16818 w 70501"/>
                  <a:gd name="connsiteY2" fmla="*/ 46064 h 46486"/>
                  <a:gd name="connsiteX3" fmla="*/ 1578 w 70501"/>
                  <a:gd name="connsiteY3" fmla="*/ 38444 h 46486"/>
                  <a:gd name="connsiteX4" fmla="*/ 5388 w 70501"/>
                  <a:gd name="connsiteY4" fmla="*/ 19394 h 46486"/>
                  <a:gd name="connsiteX5" fmla="*/ 24438 w 70501"/>
                  <a:gd name="connsiteY5" fmla="*/ 4153 h 46486"/>
                  <a:gd name="connsiteX6" fmla="*/ 47298 w 70501"/>
                  <a:gd name="connsiteY6" fmla="*/ 7964 h 46486"/>
                  <a:gd name="connsiteX7" fmla="*/ 54918 w 70501"/>
                  <a:gd name="connsiteY7" fmla="*/ 11774 h 46486"/>
                  <a:gd name="connsiteX8" fmla="*/ 66348 w 70501"/>
                  <a:gd name="connsiteY8" fmla="*/ 19394 h 46486"/>
                  <a:gd name="connsiteX9" fmla="*/ 62538 w 70501"/>
                  <a:gd name="connsiteY9" fmla="*/ 30824 h 46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01" h="46486">
                    <a:moveTo>
                      <a:pt x="62538" y="30824"/>
                    </a:moveTo>
                    <a:cubicBezTo>
                      <a:pt x="58728" y="30824"/>
                      <a:pt x="54918" y="30824"/>
                      <a:pt x="54918" y="34634"/>
                    </a:cubicBezTo>
                    <a:cubicBezTo>
                      <a:pt x="47298" y="49874"/>
                      <a:pt x="32058" y="46064"/>
                      <a:pt x="16818" y="46064"/>
                    </a:cubicBezTo>
                    <a:cubicBezTo>
                      <a:pt x="9198" y="46064"/>
                      <a:pt x="5388" y="42253"/>
                      <a:pt x="1578" y="38444"/>
                    </a:cubicBezTo>
                    <a:cubicBezTo>
                      <a:pt x="-2232" y="30824"/>
                      <a:pt x="1578" y="23203"/>
                      <a:pt x="5388" y="19394"/>
                    </a:cubicBezTo>
                    <a:cubicBezTo>
                      <a:pt x="13008" y="15584"/>
                      <a:pt x="16818" y="7964"/>
                      <a:pt x="24438" y="4153"/>
                    </a:cubicBezTo>
                    <a:cubicBezTo>
                      <a:pt x="35868" y="-3466"/>
                      <a:pt x="39678" y="344"/>
                      <a:pt x="47298" y="7964"/>
                    </a:cubicBezTo>
                    <a:cubicBezTo>
                      <a:pt x="51108" y="11774"/>
                      <a:pt x="51108" y="11774"/>
                      <a:pt x="54918" y="11774"/>
                    </a:cubicBezTo>
                    <a:cubicBezTo>
                      <a:pt x="62538" y="7964"/>
                      <a:pt x="66348" y="11774"/>
                      <a:pt x="66348" y="19394"/>
                    </a:cubicBezTo>
                    <a:cubicBezTo>
                      <a:pt x="73968" y="23203"/>
                      <a:pt x="70158" y="27014"/>
                      <a:pt x="62538" y="30824"/>
                    </a:cubicBezTo>
                    <a:close/>
                  </a:path>
                </a:pathLst>
              </a:custGeom>
              <a:solidFill>
                <a:srgbClr val="92D3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94" name="Freeform: Shape 2393">
                <a:extLst>
                  <a:ext uri="{FF2B5EF4-FFF2-40B4-BE49-F238E27FC236}">
                    <a16:creationId xmlns:a16="http://schemas.microsoft.com/office/drawing/2014/main" id="{A2786E88-1C6D-19F2-0F04-B625BD551884}"/>
                  </a:ext>
                </a:extLst>
              </p:cNvPr>
              <p:cNvSpPr/>
              <p:nvPr/>
            </p:nvSpPr>
            <p:spPr>
              <a:xfrm>
                <a:off x="10412121" y="2520725"/>
                <a:ext cx="46329" cy="68381"/>
              </a:xfrm>
              <a:custGeom>
                <a:avLst/>
                <a:gdLst>
                  <a:gd name="connsiteX0" fmla="*/ 609 w 46329"/>
                  <a:gd name="connsiteY0" fmla="*/ 54835 h 68381"/>
                  <a:gd name="connsiteX1" fmla="*/ 8230 w 46329"/>
                  <a:gd name="connsiteY1" fmla="*/ 31975 h 68381"/>
                  <a:gd name="connsiteX2" fmla="*/ 12040 w 46329"/>
                  <a:gd name="connsiteY2" fmla="*/ 20545 h 68381"/>
                  <a:gd name="connsiteX3" fmla="*/ 15850 w 46329"/>
                  <a:gd name="connsiteY3" fmla="*/ 9115 h 68381"/>
                  <a:gd name="connsiteX4" fmla="*/ 34900 w 46329"/>
                  <a:gd name="connsiteY4" fmla="*/ 1495 h 68381"/>
                  <a:gd name="connsiteX5" fmla="*/ 46330 w 46329"/>
                  <a:gd name="connsiteY5" fmla="*/ 16735 h 68381"/>
                  <a:gd name="connsiteX6" fmla="*/ 42520 w 46329"/>
                  <a:gd name="connsiteY6" fmla="*/ 31975 h 68381"/>
                  <a:gd name="connsiteX7" fmla="*/ 23470 w 46329"/>
                  <a:gd name="connsiteY7" fmla="*/ 66265 h 68381"/>
                  <a:gd name="connsiteX8" fmla="*/ 609 w 46329"/>
                  <a:gd name="connsiteY8" fmla="*/ 54835 h 68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329" h="68381">
                    <a:moveTo>
                      <a:pt x="609" y="54835"/>
                    </a:moveTo>
                    <a:cubicBezTo>
                      <a:pt x="609" y="47215"/>
                      <a:pt x="-3200" y="35785"/>
                      <a:pt x="8230" y="31975"/>
                    </a:cubicBezTo>
                    <a:cubicBezTo>
                      <a:pt x="12040" y="28165"/>
                      <a:pt x="12040" y="24355"/>
                      <a:pt x="12040" y="20545"/>
                    </a:cubicBezTo>
                    <a:cubicBezTo>
                      <a:pt x="12040" y="16735"/>
                      <a:pt x="12040" y="12925"/>
                      <a:pt x="15850" y="9115"/>
                    </a:cubicBezTo>
                    <a:cubicBezTo>
                      <a:pt x="19659" y="1495"/>
                      <a:pt x="27280" y="-2315"/>
                      <a:pt x="34900" y="1495"/>
                    </a:cubicBezTo>
                    <a:cubicBezTo>
                      <a:pt x="42520" y="1495"/>
                      <a:pt x="46330" y="9115"/>
                      <a:pt x="46330" y="16735"/>
                    </a:cubicBezTo>
                    <a:cubicBezTo>
                      <a:pt x="46330" y="20545"/>
                      <a:pt x="46330" y="28165"/>
                      <a:pt x="42520" y="31975"/>
                    </a:cubicBezTo>
                    <a:cubicBezTo>
                      <a:pt x="31090" y="39595"/>
                      <a:pt x="38709" y="58645"/>
                      <a:pt x="23470" y="66265"/>
                    </a:cubicBezTo>
                    <a:cubicBezTo>
                      <a:pt x="8230" y="70075"/>
                      <a:pt x="4420" y="70075"/>
                      <a:pt x="609" y="54835"/>
                    </a:cubicBezTo>
                    <a:close/>
                  </a:path>
                </a:pathLst>
              </a:custGeom>
              <a:solidFill>
                <a:srgbClr val="93D3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95" name="Freeform: Shape 2394">
                <a:extLst>
                  <a:ext uri="{FF2B5EF4-FFF2-40B4-BE49-F238E27FC236}">
                    <a16:creationId xmlns:a16="http://schemas.microsoft.com/office/drawing/2014/main" id="{B3B0287C-2E19-5635-3D28-0124DD6DD646}"/>
                  </a:ext>
                </a:extLst>
              </p:cNvPr>
              <p:cNvSpPr/>
              <p:nvPr/>
            </p:nvSpPr>
            <p:spPr>
              <a:xfrm>
                <a:off x="9814033" y="3166109"/>
                <a:ext cx="45294" cy="75247"/>
              </a:xfrm>
              <a:custGeom>
                <a:avLst/>
                <a:gdLst>
                  <a:gd name="connsiteX0" fmla="*/ 23388 w 45294"/>
                  <a:gd name="connsiteY0" fmla="*/ 0 h 75247"/>
                  <a:gd name="connsiteX1" fmla="*/ 42438 w 45294"/>
                  <a:gd name="connsiteY1" fmla="*/ 7620 h 75247"/>
                  <a:gd name="connsiteX2" fmla="*/ 42438 w 45294"/>
                  <a:gd name="connsiteY2" fmla="*/ 38100 h 75247"/>
                  <a:gd name="connsiteX3" fmla="*/ 19578 w 45294"/>
                  <a:gd name="connsiteY3" fmla="*/ 64770 h 75247"/>
                  <a:gd name="connsiteX4" fmla="*/ 15768 w 45294"/>
                  <a:gd name="connsiteY4" fmla="*/ 72390 h 75247"/>
                  <a:gd name="connsiteX5" fmla="*/ 8147 w 45294"/>
                  <a:gd name="connsiteY5" fmla="*/ 72390 h 75247"/>
                  <a:gd name="connsiteX6" fmla="*/ 11957 w 45294"/>
                  <a:gd name="connsiteY6" fmla="*/ 22860 h 75247"/>
                  <a:gd name="connsiteX7" fmla="*/ 19578 w 45294"/>
                  <a:gd name="connsiteY7" fmla="*/ 11430 h 75247"/>
                  <a:gd name="connsiteX8" fmla="*/ 23388 w 45294"/>
                  <a:gd name="connsiteY8" fmla="*/ 0 h 75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294" h="75247">
                    <a:moveTo>
                      <a:pt x="23388" y="0"/>
                    </a:moveTo>
                    <a:cubicBezTo>
                      <a:pt x="31007" y="0"/>
                      <a:pt x="38628" y="3810"/>
                      <a:pt x="42438" y="7620"/>
                    </a:cubicBezTo>
                    <a:cubicBezTo>
                      <a:pt x="46247" y="11430"/>
                      <a:pt x="46247" y="38100"/>
                      <a:pt x="42438" y="38100"/>
                    </a:cubicBezTo>
                    <a:cubicBezTo>
                      <a:pt x="27197" y="41910"/>
                      <a:pt x="31007" y="57150"/>
                      <a:pt x="19578" y="64770"/>
                    </a:cubicBezTo>
                    <a:cubicBezTo>
                      <a:pt x="15768" y="68580"/>
                      <a:pt x="15768" y="68580"/>
                      <a:pt x="15768" y="72390"/>
                    </a:cubicBezTo>
                    <a:cubicBezTo>
                      <a:pt x="11957" y="76200"/>
                      <a:pt x="8147" y="76200"/>
                      <a:pt x="8147" y="72390"/>
                    </a:cubicBezTo>
                    <a:cubicBezTo>
                      <a:pt x="-3282" y="60960"/>
                      <a:pt x="-3282" y="30480"/>
                      <a:pt x="11957" y="22860"/>
                    </a:cubicBezTo>
                    <a:cubicBezTo>
                      <a:pt x="15768" y="19050"/>
                      <a:pt x="19578" y="15240"/>
                      <a:pt x="19578" y="11430"/>
                    </a:cubicBezTo>
                    <a:cubicBezTo>
                      <a:pt x="15768" y="7620"/>
                      <a:pt x="19578" y="3810"/>
                      <a:pt x="23388" y="0"/>
                    </a:cubicBezTo>
                    <a:close/>
                  </a:path>
                </a:pathLst>
              </a:custGeom>
              <a:solidFill>
                <a:srgbClr val="A1D9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96" name="Freeform: Shape 2395">
                <a:extLst>
                  <a:ext uri="{FF2B5EF4-FFF2-40B4-BE49-F238E27FC236}">
                    <a16:creationId xmlns:a16="http://schemas.microsoft.com/office/drawing/2014/main" id="{197332CE-AED5-FF6C-8F5B-B2CC96AF21FB}"/>
                  </a:ext>
                </a:extLst>
              </p:cNvPr>
              <p:cNvSpPr/>
              <p:nvPr/>
            </p:nvSpPr>
            <p:spPr>
              <a:xfrm>
                <a:off x="10746317" y="3017519"/>
                <a:ext cx="70272" cy="68580"/>
              </a:xfrm>
              <a:custGeom>
                <a:avLst/>
                <a:gdLst>
                  <a:gd name="connsiteX0" fmla="*/ 20743 w 70272"/>
                  <a:gd name="connsiteY0" fmla="*/ 49530 h 68580"/>
                  <a:gd name="connsiteX1" fmla="*/ 20743 w 70272"/>
                  <a:gd name="connsiteY1" fmla="*/ 60960 h 68580"/>
                  <a:gd name="connsiteX2" fmla="*/ 13123 w 70272"/>
                  <a:gd name="connsiteY2" fmla="*/ 68580 h 68580"/>
                  <a:gd name="connsiteX3" fmla="*/ 1693 w 70272"/>
                  <a:gd name="connsiteY3" fmla="*/ 60960 h 68580"/>
                  <a:gd name="connsiteX4" fmla="*/ 1693 w 70272"/>
                  <a:gd name="connsiteY4" fmla="*/ 49530 h 68580"/>
                  <a:gd name="connsiteX5" fmla="*/ 9313 w 70272"/>
                  <a:gd name="connsiteY5" fmla="*/ 34290 h 68580"/>
                  <a:gd name="connsiteX6" fmla="*/ 20743 w 70272"/>
                  <a:gd name="connsiteY6" fmla="*/ 30480 h 68580"/>
                  <a:gd name="connsiteX7" fmla="*/ 32173 w 70272"/>
                  <a:gd name="connsiteY7" fmla="*/ 22860 h 68580"/>
                  <a:gd name="connsiteX8" fmla="*/ 35983 w 70272"/>
                  <a:gd name="connsiteY8" fmla="*/ 7620 h 68580"/>
                  <a:gd name="connsiteX9" fmla="*/ 58843 w 70272"/>
                  <a:gd name="connsiteY9" fmla="*/ 0 h 68580"/>
                  <a:gd name="connsiteX10" fmla="*/ 66463 w 70272"/>
                  <a:gd name="connsiteY10" fmla="*/ 7620 h 68580"/>
                  <a:gd name="connsiteX11" fmla="*/ 70273 w 70272"/>
                  <a:gd name="connsiteY11" fmla="*/ 30480 h 68580"/>
                  <a:gd name="connsiteX12" fmla="*/ 66463 w 70272"/>
                  <a:gd name="connsiteY12" fmla="*/ 34290 h 68580"/>
                  <a:gd name="connsiteX13" fmla="*/ 20743 w 70272"/>
                  <a:gd name="connsiteY13" fmla="*/ 49530 h 6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272" h="68580">
                    <a:moveTo>
                      <a:pt x="20743" y="49530"/>
                    </a:moveTo>
                    <a:cubicBezTo>
                      <a:pt x="16933" y="53340"/>
                      <a:pt x="20743" y="57150"/>
                      <a:pt x="20743" y="60960"/>
                    </a:cubicBezTo>
                    <a:cubicBezTo>
                      <a:pt x="20743" y="64770"/>
                      <a:pt x="16933" y="68580"/>
                      <a:pt x="13123" y="68580"/>
                    </a:cubicBezTo>
                    <a:cubicBezTo>
                      <a:pt x="9313" y="68580"/>
                      <a:pt x="5504" y="64770"/>
                      <a:pt x="1693" y="60960"/>
                    </a:cubicBezTo>
                    <a:cubicBezTo>
                      <a:pt x="-2117" y="57150"/>
                      <a:pt x="1693" y="53340"/>
                      <a:pt x="1693" y="49530"/>
                    </a:cubicBezTo>
                    <a:cubicBezTo>
                      <a:pt x="5504" y="45720"/>
                      <a:pt x="9313" y="41910"/>
                      <a:pt x="9313" y="34290"/>
                    </a:cubicBezTo>
                    <a:cubicBezTo>
                      <a:pt x="9313" y="30480"/>
                      <a:pt x="16933" y="26670"/>
                      <a:pt x="20743" y="30480"/>
                    </a:cubicBezTo>
                    <a:cubicBezTo>
                      <a:pt x="28363" y="30480"/>
                      <a:pt x="32173" y="30480"/>
                      <a:pt x="32173" y="22860"/>
                    </a:cubicBezTo>
                    <a:cubicBezTo>
                      <a:pt x="32173" y="19050"/>
                      <a:pt x="32173" y="11430"/>
                      <a:pt x="35983" y="7620"/>
                    </a:cubicBezTo>
                    <a:cubicBezTo>
                      <a:pt x="43604" y="3810"/>
                      <a:pt x="51223" y="0"/>
                      <a:pt x="58843" y="0"/>
                    </a:cubicBezTo>
                    <a:cubicBezTo>
                      <a:pt x="62654" y="0"/>
                      <a:pt x="66463" y="3810"/>
                      <a:pt x="66463" y="7620"/>
                    </a:cubicBezTo>
                    <a:cubicBezTo>
                      <a:pt x="70273" y="15240"/>
                      <a:pt x="62654" y="22860"/>
                      <a:pt x="70273" y="30480"/>
                    </a:cubicBezTo>
                    <a:cubicBezTo>
                      <a:pt x="70273" y="30480"/>
                      <a:pt x="70273" y="34290"/>
                      <a:pt x="66463" y="34290"/>
                    </a:cubicBezTo>
                    <a:cubicBezTo>
                      <a:pt x="51223" y="38100"/>
                      <a:pt x="39793" y="57150"/>
                      <a:pt x="20743" y="49530"/>
                    </a:cubicBezTo>
                    <a:close/>
                  </a:path>
                </a:pathLst>
              </a:custGeom>
              <a:solidFill>
                <a:srgbClr val="A7DB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97" name="Freeform: Shape 2396">
                <a:extLst>
                  <a:ext uri="{FF2B5EF4-FFF2-40B4-BE49-F238E27FC236}">
                    <a16:creationId xmlns:a16="http://schemas.microsoft.com/office/drawing/2014/main" id="{D7653C6A-5262-1222-5CE3-36A1BC15AC18}"/>
                  </a:ext>
                </a:extLst>
              </p:cNvPr>
              <p:cNvSpPr/>
              <p:nvPr/>
            </p:nvSpPr>
            <p:spPr>
              <a:xfrm>
                <a:off x="8884920" y="3476836"/>
                <a:ext cx="57150" cy="58843"/>
              </a:xfrm>
              <a:custGeom>
                <a:avLst/>
                <a:gdLst>
                  <a:gd name="connsiteX0" fmla="*/ 57150 w 57150"/>
                  <a:gd name="connsiteY0" fmla="*/ 24553 h 58843"/>
                  <a:gd name="connsiteX1" fmla="*/ 57150 w 57150"/>
                  <a:gd name="connsiteY1" fmla="*/ 24553 h 58843"/>
                  <a:gd name="connsiteX2" fmla="*/ 38100 w 57150"/>
                  <a:gd name="connsiteY2" fmla="*/ 35983 h 58843"/>
                  <a:gd name="connsiteX3" fmla="*/ 34290 w 57150"/>
                  <a:gd name="connsiteY3" fmla="*/ 58843 h 58843"/>
                  <a:gd name="connsiteX4" fmla="*/ 22860 w 57150"/>
                  <a:gd name="connsiteY4" fmla="*/ 51223 h 58843"/>
                  <a:gd name="connsiteX5" fmla="*/ 7620 w 57150"/>
                  <a:gd name="connsiteY5" fmla="*/ 51223 h 58843"/>
                  <a:gd name="connsiteX6" fmla="*/ 0 w 57150"/>
                  <a:gd name="connsiteY6" fmla="*/ 47413 h 58843"/>
                  <a:gd name="connsiteX7" fmla="*/ 0 w 57150"/>
                  <a:gd name="connsiteY7" fmla="*/ 20743 h 58843"/>
                  <a:gd name="connsiteX8" fmla="*/ 15240 w 57150"/>
                  <a:gd name="connsiteY8" fmla="*/ 9313 h 58843"/>
                  <a:gd name="connsiteX9" fmla="*/ 30480 w 57150"/>
                  <a:gd name="connsiteY9" fmla="*/ 1693 h 58843"/>
                  <a:gd name="connsiteX10" fmla="*/ 38100 w 57150"/>
                  <a:gd name="connsiteY10" fmla="*/ 1693 h 58843"/>
                  <a:gd name="connsiteX11" fmla="*/ 57150 w 57150"/>
                  <a:gd name="connsiteY11" fmla="*/ 24553 h 58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150" h="58843">
                    <a:moveTo>
                      <a:pt x="57150" y="24553"/>
                    </a:moveTo>
                    <a:cubicBezTo>
                      <a:pt x="57150" y="24553"/>
                      <a:pt x="57150" y="24553"/>
                      <a:pt x="57150" y="24553"/>
                    </a:cubicBezTo>
                    <a:cubicBezTo>
                      <a:pt x="57150" y="47413"/>
                      <a:pt x="57150" y="47413"/>
                      <a:pt x="38100" y="35983"/>
                    </a:cubicBezTo>
                    <a:cubicBezTo>
                      <a:pt x="30480" y="43603"/>
                      <a:pt x="34290" y="51223"/>
                      <a:pt x="34290" y="58843"/>
                    </a:cubicBezTo>
                    <a:cubicBezTo>
                      <a:pt x="30480" y="58843"/>
                      <a:pt x="26670" y="55033"/>
                      <a:pt x="22860" y="51223"/>
                    </a:cubicBezTo>
                    <a:cubicBezTo>
                      <a:pt x="19050" y="47413"/>
                      <a:pt x="15240" y="39793"/>
                      <a:pt x="7620" y="51223"/>
                    </a:cubicBezTo>
                    <a:cubicBezTo>
                      <a:pt x="3810" y="55033"/>
                      <a:pt x="0" y="51223"/>
                      <a:pt x="0" y="47413"/>
                    </a:cubicBezTo>
                    <a:cubicBezTo>
                      <a:pt x="0" y="39793"/>
                      <a:pt x="0" y="28363"/>
                      <a:pt x="0" y="20743"/>
                    </a:cubicBezTo>
                    <a:cubicBezTo>
                      <a:pt x="0" y="13123"/>
                      <a:pt x="7620" y="9313"/>
                      <a:pt x="15240" y="9313"/>
                    </a:cubicBezTo>
                    <a:cubicBezTo>
                      <a:pt x="22860" y="13123"/>
                      <a:pt x="26670" y="13123"/>
                      <a:pt x="30480" y="1693"/>
                    </a:cubicBezTo>
                    <a:cubicBezTo>
                      <a:pt x="30480" y="-2117"/>
                      <a:pt x="38100" y="1693"/>
                      <a:pt x="38100" y="1693"/>
                    </a:cubicBezTo>
                    <a:cubicBezTo>
                      <a:pt x="49530" y="9313"/>
                      <a:pt x="57150" y="16933"/>
                      <a:pt x="57150" y="24553"/>
                    </a:cubicBezTo>
                    <a:close/>
                  </a:path>
                </a:pathLst>
              </a:custGeom>
              <a:solidFill>
                <a:srgbClr val="B2DF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98" name="Freeform: Shape 2397">
                <a:extLst>
                  <a:ext uri="{FF2B5EF4-FFF2-40B4-BE49-F238E27FC236}">
                    <a16:creationId xmlns:a16="http://schemas.microsoft.com/office/drawing/2014/main" id="{C47F5EE2-5CFC-CF72-2E5E-5A5A6BA87FE2}"/>
                  </a:ext>
                </a:extLst>
              </p:cNvPr>
              <p:cNvSpPr/>
              <p:nvPr/>
            </p:nvSpPr>
            <p:spPr>
              <a:xfrm>
                <a:off x="9633586" y="2680745"/>
                <a:ext cx="62864" cy="58988"/>
              </a:xfrm>
              <a:custGeom>
                <a:avLst/>
                <a:gdLst>
                  <a:gd name="connsiteX0" fmla="*/ 62865 w 62864"/>
                  <a:gd name="connsiteY0" fmla="*/ 20545 h 58988"/>
                  <a:gd name="connsiteX1" fmla="*/ 36195 w 62864"/>
                  <a:gd name="connsiteY1" fmla="*/ 43405 h 58988"/>
                  <a:gd name="connsiteX2" fmla="*/ 24765 w 62864"/>
                  <a:gd name="connsiteY2" fmla="*/ 54835 h 58988"/>
                  <a:gd name="connsiteX3" fmla="*/ 5715 w 62864"/>
                  <a:gd name="connsiteY3" fmla="*/ 51024 h 58988"/>
                  <a:gd name="connsiteX4" fmla="*/ 5715 w 62864"/>
                  <a:gd name="connsiteY4" fmla="*/ 31974 h 58988"/>
                  <a:gd name="connsiteX5" fmla="*/ 13335 w 62864"/>
                  <a:gd name="connsiteY5" fmla="*/ 9115 h 58988"/>
                  <a:gd name="connsiteX6" fmla="*/ 13335 w 62864"/>
                  <a:gd name="connsiteY6" fmla="*/ 1495 h 58988"/>
                  <a:gd name="connsiteX7" fmla="*/ 43815 w 62864"/>
                  <a:gd name="connsiteY7" fmla="*/ 9115 h 58988"/>
                  <a:gd name="connsiteX8" fmla="*/ 62865 w 62864"/>
                  <a:gd name="connsiteY8" fmla="*/ 20545 h 5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864" h="58988">
                    <a:moveTo>
                      <a:pt x="62865" y="20545"/>
                    </a:moveTo>
                    <a:cubicBezTo>
                      <a:pt x="55245" y="28165"/>
                      <a:pt x="43815" y="35785"/>
                      <a:pt x="36195" y="43405"/>
                    </a:cubicBezTo>
                    <a:cubicBezTo>
                      <a:pt x="32385" y="47215"/>
                      <a:pt x="28575" y="51024"/>
                      <a:pt x="24765" y="54835"/>
                    </a:cubicBezTo>
                    <a:cubicBezTo>
                      <a:pt x="17145" y="62455"/>
                      <a:pt x="13335" y="58645"/>
                      <a:pt x="5715" y="51024"/>
                    </a:cubicBezTo>
                    <a:cubicBezTo>
                      <a:pt x="-1905" y="43405"/>
                      <a:pt x="-1905" y="39595"/>
                      <a:pt x="5715" y="31974"/>
                    </a:cubicBezTo>
                    <a:cubicBezTo>
                      <a:pt x="13335" y="28165"/>
                      <a:pt x="13335" y="16735"/>
                      <a:pt x="13335" y="9115"/>
                    </a:cubicBezTo>
                    <a:cubicBezTo>
                      <a:pt x="13335" y="5305"/>
                      <a:pt x="13335" y="5305"/>
                      <a:pt x="13335" y="1495"/>
                    </a:cubicBezTo>
                    <a:cubicBezTo>
                      <a:pt x="20955" y="-2315"/>
                      <a:pt x="40005" y="1495"/>
                      <a:pt x="43815" y="9115"/>
                    </a:cubicBezTo>
                    <a:cubicBezTo>
                      <a:pt x="51435" y="12924"/>
                      <a:pt x="55245" y="16735"/>
                      <a:pt x="62865" y="20545"/>
                    </a:cubicBezTo>
                    <a:close/>
                  </a:path>
                </a:pathLst>
              </a:custGeom>
              <a:solidFill>
                <a:srgbClr val="A3D9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399" name="Freeform: Shape 2398">
                <a:extLst>
                  <a:ext uri="{FF2B5EF4-FFF2-40B4-BE49-F238E27FC236}">
                    <a16:creationId xmlns:a16="http://schemas.microsoft.com/office/drawing/2014/main" id="{CD1AC7AF-FF9A-4645-CAB7-80ABB5F61B8D}"/>
                  </a:ext>
                </a:extLst>
              </p:cNvPr>
              <p:cNvSpPr/>
              <p:nvPr/>
            </p:nvSpPr>
            <p:spPr>
              <a:xfrm>
                <a:off x="9345931" y="2263140"/>
                <a:ext cx="53494" cy="60959"/>
              </a:xfrm>
              <a:custGeom>
                <a:avLst/>
                <a:gdLst>
                  <a:gd name="connsiteX0" fmla="*/ 0 w 53494"/>
                  <a:gd name="connsiteY0" fmla="*/ 34290 h 60959"/>
                  <a:gd name="connsiteX1" fmla="*/ 30480 w 53494"/>
                  <a:gd name="connsiteY1" fmla="*/ 15240 h 60959"/>
                  <a:gd name="connsiteX2" fmla="*/ 41910 w 53494"/>
                  <a:gd name="connsiteY2" fmla="*/ 0 h 60959"/>
                  <a:gd name="connsiteX3" fmla="*/ 49530 w 53494"/>
                  <a:gd name="connsiteY3" fmla="*/ 19050 h 60959"/>
                  <a:gd name="connsiteX4" fmla="*/ 41910 w 53494"/>
                  <a:gd name="connsiteY4" fmla="*/ 57150 h 60959"/>
                  <a:gd name="connsiteX5" fmla="*/ 7620 w 53494"/>
                  <a:gd name="connsiteY5" fmla="*/ 45720 h 60959"/>
                  <a:gd name="connsiteX6" fmla="*/ 0 w 53494"/>
                  <a:gd name="connsiteY6" fmla="*/ 34290 h 6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494" h="60959">
                    <a:moveTo>
                      <a:pt x="0" y="34290"/>
                    </a:moveTo>
                    <a:cubicBezTo>
                      <a:pt x="11430" y="26670"/>
                      <a:pt x="19050" y="15240"/>
                      <a:pt x="30480" y="15240"/>
                    </a:cubicBezTo>
                    <a:cubicBezTo>
                      <a:pt x="38100" y="15240"/>
                      <a:pt x="38100" y="3810"/>
                      <a:pt x="41910" y="0"/>
                    </a:cubicBezTo>
                    <a:cubicBezTo>
                      <a:pt x="45720" y="7620"/>
                      <a:pt x="49530" y="11430"/>
                      <a:pt x="49530" y="19050"/>
                    </a:cubicBezTo>
                    <a:cubicBezTo>
                      <a:pt x="57150" y="30480"/>
                      <a:pt x="53340" y="49530"/>
                      <a:pt x="41910" y="57150"/>
                    </a:cubicBezTo>
                    <a:cubicBezTo>
                      <a:pt x="30480" y="64770"/>
                      <a:pt x="15240" y="60960"/>
                      <a:pt x="7620" y="45720"/>
                    </a:cubicBezTo>
                    <a:cubicBezTo>
                      <a:pt x="7620" y="41910"/>
                      <a:pt x="3810" y="38100"/>
                      <a:pt x="0" y="34290"/>
                    </a:cubicBezTo>
                    <a:close/>
                  </a:path>
                </a:pathLst>
              </a:custGeom>
              <a:solidFill>
                <a:srgbClr val="A9DC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00" name="Freeform: Shape 2399">
                <a:extLst>
                  <a:ext uri="{FF2B5EF4-FFF2-40B4-BE49-F238E27FC236}">
                    <a16:creationId xmlns:a16="http://schemas.microsoft.com/office/drawing/2014/main" id="{3926C558-6E5D-7406-104C-68FF2FD68036}"/>
                  </a:ext>
                </a:extLst>
              </p:cNvPr>
              <p:cNvSpPr/>
              <p:nvPr/>
            </p:nvSpPr>
            <p:spPr>
              <a:xfrm>
                <a:off x="10722293" y="1991201"/>
                <a:ext cx="48578" cy="60272"/>
              </a:xfrm>
              <a:custGeom>
                <a:avLst/>
                <a:gdLst>
                  <a:gd name="connsiteX0" fmla="*/ 44768 w 48578"/>
                  <a:gd name="connsiteY0" fmla="*/ 16669 h 60272"/>
                  <a:gd name="connsiteX1" fmla="*/ 48578 w 48578"/>
                  <a:gd name="connsiteY1" fmla="*/ 35719 h 60272"/>
                  <a:gd name="connsiteX2" fmla="*/ 40958 w 48578"/>
                  <a:gd name="connsiteY2" fmla="*/ 47149 h 60272"/>
                  <a:gd name="connsiteX3" fmla="*/ 10478 w 48578"/>
                  <a:gd name="connsiteY3" fmla="*/ 58579 h 60272"/>
                  <a:gd name="connsiteX4" fmla="*/ 2858 w 48578"/>
                  <a:gd name="connsiteY4" fmla="*/ 58579 h 60272"/>
                  <a:gd name="connsiteX5" fmla="*/ 2858 w 48578"/>
                  <a:gd name="connsiteY5" fmla="*/ 47149 h 60272"/>
                  <a:gd name="connsiteX6" fmla="*/ 10478 w 48578"/>
                  <a:gd name="connsiteY6" fmla="*/ 28099 h 60272"/>
                  <a:gd name="connsiteX7" fmla="*/ 10478 w 48578"/>
                  <a:gd name="connsiteY7" fmla="*/ 12859 h 60272"/>
                  <a:gd name="connsiteX8" fmla="*/ 21908 w 48578"/>
                  <a:gd name="connsiteY8" fmla="*/ 1429 h 60272"/>
                  <a:gd name="connsiteX9" fmla="*/ 37147 w 48578"/>
                  <a:gd name="connsiteY9" fmla="*/ 5239 h 60272"/>
                  <a:gd name="connsiteX10" fmla="*/ 44768 w 48578"/>
                  <a:gd name="connsiteY10" fmla="*/ 16669 h 60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8" h="60272">
                    <a:moveTo>
                      <a:pt x="44768" y="16669"/>
                    </a:moveTo>
                    <a:cubicBezTo>
                      <a:pt x="48578" y="24289"/>
                      <a:pt x="48578" y="28099"/>
                      <a:pt x="48578" y="35719"/>
                    </a:cubicBezTo>
                    <a:cubicBezTo>
                      <a:pt x="48578" y="39529"/>
                      <a:pt x="44768" y="47149"/>
                      <a:pt x="40958" y="47149"/>
                    </a:cubicBezTo>
                    <a:cubicBezTo>
                      <a:pt x="29528" y="47149"/>
                      <a:pt x="18097" y="54769"/>
                      <a:pt x="10478" y="58579"/>
                    </a:cubicBezTo>
                    <a:cubicBezTo>
                      <a:pt x="6668" y="58579"/>
                      <a:pt x="2858" y="62389"/>
                      <a:pt x="2858" y="58579"/>
                    </a:cubicBezTo>
                    <a:cubicBezTo>
                      <a:pt x="-953" y="54769"/>
                      <a:pt x="-953" y="50959"/>
                      <a:pt x="2858" y="47149"/>
                    </a:cubicBezTo>
                    <a:cubicBezTo>
                      <a:pt x="6668" y="39529"/>
                      <a:pt x="2858" y="31909"/>
                      <a:pt x="10478" y="28099"/>
                    </a:cubicBezTo>
                    <a:cubicBezTo>
                      <a:pt x="18097" y="24289"/>
                      <a:pt x="10478" y="16669"/>
                      <a:pt x="10478" y="12859"/>
                    </a:cubicBezTo>
                    <a:cubicBezTo>
                      <a:pt x="10478" y="1429"/>
                      <a:pt x="14287" y="-2381"/>
                      <a:pt x="21908" y="1429"/>
                    </a:cubicBezTo>
                    <a:cubicBezTo>
                      <a:pt x="25718" y="5239"/>
                      <a:pt x="29528" y="5239"/>
                      <a:pt x="37147" y="5239"/>
                    </a:cubicBezTo>
                    <a:cubicBezTo>
                      <a:pt x="40958" y="5239"/>
                      <a:pt x="44768" y="9049"/>
                      <a:pt x="44768" y="16669"/>
                    </a:cubicBezTo>
                    <a:close/>
                  </a:path>
                </a:pathLst>
              </a:custGeom>
              <a:solidFill>
                <a:srgbClr val="A6DB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01" name="Freeform: Shape 2400">
                <a:extLst>
                  <a:ext uri="{FF2B5EF4-FFF2-40B4-BE49-F238E27FC236}">
                    <a16:creationId xmlns:a16="http://schemas.microsoft.com/office/drawing/2014/main" id="{8F24D1AC-98BB-496D-DD14-4E28C5DE86F9}"/>
                  </a:ext>
                </a:extLst>
              </p:cNvPr>
              <p:cNvSpPr/>
              <p:nvPr/>
            </p:nvSpPr>
            <p:spPr>
              <a:xfrm>
                <a:off x="9362478" y="3288030"/>
                <a:ext cx="74892" cy="49529"/>
              </a:xfrm>
              <a:custGeom>
                <a:avLst/>
                <a:gdLst>
                  <a:gd name="connsiteX0" fmla="*/ 74893 w 74892"/>
                  <a:gd name="connsiteY0" fmla="*/ 11430 h 49529"/>
                  <a:gd name="connsiteX1" fmla="*/ 55843 w 74892"/>
                  <a:gd name="connsiteY1" fmla="*/ 22860 h 49529"/>
                  <a:gd name="connsiteX2" fmla="*/ 71083 w 74892"/>
                  <a:gd name="connsiteY2" fmla="*/ 41910 h 49529"/>
                  <a:gd name="connsiteX3" fmla="*/ 67273 w 74892"/>
                  <a:gd name="connsiteY3" fmla="*/ 49530 h 49529"/>
                  <a:gd name="connsiteX4" fmla="*/ 55843 w 74892"/>
                  <a:gd name="connsiteY4" fmla="*/ 45720 h 49529"/>
                  <a:gd name="connsiteX5" fmla="*/ 32983 w 74892"/>
                  <a:gd name="connsiteY5" fmla="*/ 38100 h 49529"/>
                  <a:gd name="connsiteX6" fmla="*/ 2503 w 74892"/>
                  <a:gd name="connsiteY6" fmla="*/ 22860 h 49529"/>
                  <a:gd name="connsiteX7" fmla="*/ 6312 w 74892"/>
                  <a:gd name="connsiteY7" fmla="*/ 3810 h 49529"/>
                  <a:gd name="connsiteX8" fmla="*/ 29173 w 74892"/>
                  <a:gd name="connsiteY8" fmla="*/ 0 h 49529"/>
                  <a:gd name="connsiteX9" fmla="*/ 52033 w 74892"/>
                  <a:gd name="connsiteY9" fmla="*/ 7620 h 49529"/>
                  <a:gd name="connsiteX10" fmla="*/ 74893 w 74892"/>
                  <a:gd name="connsiteY10" fmla="*/ 1143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4892" h="49529">
                    <a:moveTo>
                      <a:pt x="74893" y="11430"/>
                    </a:moveTo>
                    <a:cubicBezTo>
                      <a:pt x="71083" y="19050"/>
                      <a:pt x="63462" y="15240"/>
                      <a:pt x="55843" y="22860"/>
                    </a:cubicBezTo>
                    <a:cubicBezTo>
                      <a:pt x="59653" y="30480"/>
                      <a:pt x="74893" y="30480"/>
                      <a:pt x="71083" y="41910"/>
                    </a:cubicBezTo>
                    <a:cubicBezTo>
                      <a:pt x="71083" y="45720"/>
                      <a:pt x="71083" y="49530"/>
                      <a:pt x="67273" y="49530"/>
                    </a:cubicBezTo>
                    <a:cubicBezTo>
                      <a:pt x="63462" y="49530"/>
                      <a:pt x="59653" y="49530"/>
                      <a:pt x="55843" y="45720"/>
                    </a:cubicBezTo>
                    <a:cubicBezTo>
                      <a:pt x="52033" y="34290"/>
                      <a:pt x="44412" y="34290"/>
                      <a:pt x="32983" y="38100"/>
                    </a:cubicBezTo>
                    <a:cubicBezTo>
                      <a:pt x="21553" y="41910"/>
                      <a:pt x="10123" y="34290"/>
                      <a:pt x="2503" y="22860"/>
                    </a:cubicBezTo>
                    <a:cubicBezTo>
                      <a:pt x="-1307" y="15240"/>
                      <a:pt x="-1307" y="7620"/>
                      <a:pt x="6312" y="3810"/>
                    </a:cubicBezTo>
                    <a:cubicBezTo>
                      <a:pt x="13933" y="0"/>
                      <a:pt x="21553" y="0"/>
                      <a:pt x="29173" y="0"/>
                    </a:cubicBezTo>
                    <a:cubicBezTo>
                      <a:pt x="36793" y="0"/>
                      <a:pt x="44412" y="3810"/>
                      <a:pt x="52033" y="7620"/>
                    </a:cubicBezTo>
                    <a:cubicBezTo>
                      <a:pt x="59653" y="15240"/>
                      <a:pt x="67273" y="7620"/>
                      <a:pt x="74893" y="11430"/>
                    </a:cubicBezTo>
                    <a:close/>
                  </a:path>
                </a:pathLst>
              </a:custGeom>
              <a:solidFill>
                <a:srgbClr val="B0DF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02" name="Freeform: Shape 2401">
                <a:extLst>
                  <a:ext uri="{FF2B5EF4-FFF2-40B4-BE49-F238E27FC236}">
                    <a16:creationId xmlns:a16="http://schemas.microsoft.com/office/drawing/2014/main" id="{89BAC46E-776C-E9F6-9697-6A179033FBC7}"/>
                  </a:ext>
                </a:extLst>
              </p:cNvPr>
              <p:cNvSpPr/>
              <p:nvPr/>
            </p:nvSpPr>
            <p:spPr>
              <a:xfrm>
                <a:off x="10805161" y="2417771"/>
                <a:ext cx="62537" cy="52536"/>
              </a:xfrm>
              <a:custGeom>
                <a:avLst/>
                <a:gdLst>
                  <a:gd name="connsiteX0" fmla="*/ 19050 w 62537"/>
                  <a:gd name="connsiteY0" fmla="*/ 9198 h 52536"/>
                  <a:gd name="connsiteX1" fmla="*/ 49530 w 62537"/>
                  <a:gd name="connsiteY1" fmla="*/ 1578 h 52536"/>
                  <a:gd name="connsiteX2" fmla="*/ 60960 w 62537"/>
                  <a:gd name="connsiteY2" fmla="*/ 5388 h 52536"/>
                  <a:gd name="connsiteX3" fmla="*/ 57150 w 62537"/>
                  <a:gd name="connsiteY3" fmla="*/ 20628 h 52536"/>
                  <a:gd name="connsiteX4" fmla="*/ 45719 w 62537"/>
                  <a:gd name="connsiteY4" fmla="*/ 39678 h 52536"/>
                  <a:gd name="connsiteX5" fmla="*/ 30480 w 62537"/>
                  <a:gd name="connsiteY5" fmla="*/ 51108 h 52536"/>
                  <a:gd name="connsiteX6" fmla="*/ 11430 w 62537"/>
                  <a:gd name="connsiteY6" fmla="*/ 43488 h 52536"/>
                  <a:gd name="connsiteX7" fmla="*/ 0 w 62537"/>
                  <a:gd name="connsiteY7" fmla="*/ 24438 h 52536"/>
                  <a:gd name="connsiteX8" fmla="*/ 19050 w 62537"/>
                  <a:gd name="connsiteY8" fmla="*/ 9198 h 52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537" h="52536">
                    <a:moveTo>
                      <a:pt x="19050" y="9198"/>
                    </a:moveTo>
                    <a:cubicBezTo>
                      <a:pt x="30480" y="5388"/>
                      <a:pt x="41910" y="5388"/>
                      <a:pt x="49530" y="1578"/>
                    </a:cubicBezTo>
                    <a:cubicBezTo>
                      <a:pt x="53340" y="-2232"/>
                      <a:pt x="60960" y="1578"/>
                      <a:pt x="60960" y="5388"/>
                    </a:cubicBezTo>
                    <a:cubicBezTo>
                      <a:pt x="64769" y="13008"/>
                      <a:pt x="60960" y="20628"/>
                      <a:pt x="57150" y="20628"/>
                    </a:cubicBezTo>
                    <a:cubicBezTo>
                      <a:pt x="45719" y="24438"/>
                      <a:pt x="45719" y="28248"/>
                      <a:pt x="45719" y="39678"/>
                    </a:cubicBezTo>
                    <a:cubicBezTo>
                      <a:pt x="45719" y="51108"/>
                      <a:pt x="41910" y="54918"/>
                      <a:pt x="30480" y="51108"/>
                    </a:cubicBezTo>
                    <a:cubicBezTo>
                      <a:pt x="22860" y="51108"/>
                      <a:pt x="19050" y="47298"/>
                      <a:pt x="11430" y="43488"/>
                    </a:cubicBezTo>
                    <a:cubicBezTo>
                      <a:pt x="0" y="39678"/>
                      <a:pt x="0" y="32058"/>
                      <a:pt x="0" y="24438"/>
                    </a:cubicBezTo>
                    <a:cubicBezTo>
                      <a:pt x="3810" y="16818"/>
                      <a:pt x="7619" y="13008"/>
                      <a:pt x="19050" y="9198"/>
                    </a:cubicBezTo>
                    <a:close/>
                  </a:path>
                </a:pathLst>
              </a:custGeom>
              <a:solidFill>
                <a:srgbClr val="9ED7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03" name="Freeform: Shape 2402">
                <a:extLst>
                  <a:ext uri="{FF2B5EF4-FFF2-40B4-BE49-F238E27FC236}">
                    <a16:creationId xmlns:a16="http://schemas.microsoft.com/office/drawing/2014/main" id="{09CCEC0D-151A-2FD1-E24F-FD7CE45EDB04}"/>
                  </a:ext>
                </a:extLst>
              </p:cNvPr>
              <p:cNvSpPr/>
              <p:nvPr/>
            </p:nvSpPr>
            <p:spPr>
              <a:xfrm>
                <a:off x="7968095" y="4761508"/>
                <a:ext cx="55765" cy="50521"/>
              </a:xfrm>
              <a:custGeom>
                <a:avLst/>
                <a:gdLst>
                  <a:gd name="connsiteX0" fmla="*/ 21475 w 55765"/>
                  <a:gd name="connsiteY0" fmla="*/ 991 h 50521"/>
                  <a:gd name="connsiteX1" fmla="*/ 55766 w 55765"/>
                  <a:gd name="connsiteY1" fmla="*/ 16231 h 50521"/>
                  <a:gd name="connsiteX2" fmla="*/ 55766 w 55765"/>
                  <a:gd name="connsiteY2" fmla="*/ 23851 h 50521"/>
                  <a:gd name="connsiteX3" fmla="*/ 36716 w 55765"/>
                  <a:gd name="connsiteY3" fmla="*/ 46711 h 50521"/>
                  <a:gd name="connsiteX4" fmla="*/ 6236 w 55765"/>
                  <a:gd name="connsiteY4" fmla="*/ 50521 h 50521"/>
                  <a:gd name="connsiteX5" fmla="*/ 2425 w 55765"/>
                  <a:gd name="connsiteY5" fmla="*/ 42901 h 50521"/>
                  <a:gd name="connsiteX6" fmla="*/ 21475 w 55765"/>
                  <a:gd name="connsiteY6" fmla="*/ 991 h 5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765" h="50521">
                    <a:moveTo>
                      <a:pt x="21475" y="991"/>
                    </a:moveTo>
                    <a:cubicBezTo>
                      <a:pt x="32905" y="-2819"/>
                      <a:pt x="48145" y="4801"/>
                      <a:pt x="55766" y="16231"/>
                    </a:cubicBezTo>
                    <a:cubicBezTo>
                      <a:pt x="55766" y="20041"/>
                      <a:pt x="55766" y="23851"/>
                      <a:pt x="55766" y="23851"/>
                    </a:cubicBezTo>
                    <a:cubicBezTo>
                      <a:pt x="48145" y="31471"/>
                      <a:pt x="40525" y="35281"/>
                      <a:pt x="36716" y="46711"/>
                    </a:cubicBezTo>
                    <a:cubicBezTo>
                      <a:pt x="32905" y="50521"/>
                      <a:pt x="10045" y="50521"/>
                      <a:pt x="6236" y="50521"/>
                    </a:cubicBezTo>
                    <a:cubicBezTo>
                      <a:pt x="2425" y="46711"/>
                      <a:pt x="2425" y="46711"/>
                      <a:pt x="2425" y="42901"/>
                    </a:cubicBezTo>
                    <a:cubicBezTo>
                      <a:pt x="-5195" y="23851"/>
                      <a:pt x="6236" y="4801"/>
                      <a:pt x="21475" y="991"/>
                    </a:cubicBezTo>
                    <a:close/>
                  </a:path>
                </a:pathLst>
              </a:custGeom>
              <a:solidFill>
                <a:srgbClr val="A3D9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04" name="Freeform: Shape 2403">
                <a:extLst>
                  <a:ext uri="{FF2B5EF4-FFF2-40B4-BE49-F238E27FC236}">
                    <a16:creationId xmlns:a16="http://schemas.microsoft.com/office/drawing/2014/main" id="{594A9841-B6A4-4067-C149-49D8F97941DB}"/>
                  </a:ext>
                </a:extLst>
              </p:cNvPr>
              <p:cNvSpPr/>
              <p:nvPr/>
            </p:nvSpPr>
            <p:spPr>
              <a:xfrm>
                <a:off x="10788016" y="3385595"/>
                <a:ext cx="60549" cy="67842"/>
              </a:xfrm>
              <a:custGeom>
                <a:avLst/>
                <a:gdLst>
                  <a:gd name="connsiteX0" fmla="*/ 40005 w 60549"/>
                  <a:gd name="connsiteY0" fmla="*/ 1495 h 67842"/>
                  <a:gd name="connsiteX1" fmla="*/ 59055 w 60549"/>
                  <a:gd name="connsiteY1" fmla="*/ 9115 h 67842"/>
                  <a:gd name="connsiteX2" fmla="*/ 51435 w 60549"/>
                  <a:gd name="connsiteY2" fmla="*/ 28165 h 67842"/>
                  <a:gd name="connsiteX3" fmla="*/ 40005 w 60549"/>
                  <a:gd name="connsiteY3" fmla="*/ 39595 h 67842"/>
                  <a:gd name="connsiteX4" fmla="*/ 24764 w 60549"/>
                  <a:gd name="connsiteY4" fmla="*/ 66265 h 67842"/>
                  <a:gd name="connsiteX5" fmla="*/ 5714 w 60549"/>
                  <a:gd name="connsiteY5" fmla="*/ 62455 h 67842"/>
                  <a:gd name="connsiteX6" fmla="*/ 5714 w 60549"/>
                  <a:gd name="connsiteY6" fmla="*/ 35785 h 67842"/>
                  <a:gd name="connsiteX7" fmla="*/ 36195 w 60549"/>
                  <a:gd name="connsiteY7" fmla="*/ 5305 h 67842"/>
                  <a:gd name="connsiteX8" fmla="*/ 40005 w 60549"/>
                  <a:gd name="connsiteY8" fmla="*/ 1495 h 67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549" h="67842">
                    <a:moveTo>
                      <a:pt x="40005" y="1495"/>
                    </a:moveTo>
                    <a:cubicBezTo>
                      <a:pt x="47625" y="-2315"/>
                      <a:pt x="55245" y="1495"/>
                      <a:pt x="59055" y="9115"/>
                    </a:cubicBezTo>
                    <a:cubicBezTo>
                      <a:pt x="62864" y="20545"/>
                      <a:pt x="59055" y="28165"/>
                      <a:pt x="51435" y="28165"/>
                    </a:cubicBezTo>
                    <a:cubicBezTo>
                      <a:pt x="40005" y="28165"/>
                      <a:pt x="40005" y="28165"/>
                      <a:pt x="40005" y="39595"/>
                    </a:cubicBezTo>
                    <a:cubicBezTo>
                      <a:pt x="43814" y="51024"/>
                      <a:pt x="36195" y="58645"/>
                      <a:pt x="24764" y="66265"/>
                    </a:cubicBezTo>
                    <a:cubicBezTo>
                      <a:pt x="20955" y="70074"/>
                      <a:pt x="5714" y="66265"/>
                      <a:pt x="5714" y="62455"/>
                    </a:cubicBezTo>
                    <a:cubicBezTo>
                      <a:pt x="-1905" y="54835"/>
                      <a:pt x="-1905" y="39595"/>
                      <a:pt x="5714" y="35785"/>
                    </a:cubicBezTo>
                    <a:cubicBezTo>
                      <a:pt x="17145" y="28165"/>
                      <a:pt x="28575" y="20545"/>
                      <a:pt x="36195" y="5305"/>
                    </a:cubicBezTo>
                    <a:cubicBezTo>
                      <a:pt x="36195" y="1495"/>
                      <a:pt x="36195" y="1495"/>
                      <a:pt x="40005" y="1495"/>
                    </a:cubicBezTo>
                    <a:close/>
                  </a:path>
                </a:pathLst>
              </a:custGeom>
              <a:solidFill>
                <a:srgbClr val="A4DA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05" name="Freeform: Shape 2404">
                <a:extLst>
                  <a:ext uri="{FF2B5EF4-FFF2-40B4-BE49-F238E27FC236}">
                    <a16:creationId xmlns:a16="http://schemas.microsoft.com/office/drawing/2014/main" id="{76F544E7-F317-C85A-0AE8-84C1B40F9E5B}"/>
                  </a:ext>
                </a:extLst>
              </p:cNvPr>
              <p:cNvSpPr/>
              <p:nvPr/>
            </p:nvSpPr>
            <p:spPr>
              <a:xfrm>
                <a:off x="10674126" y="2914650"/>
                <a:ext cx="53491" cy="49873"/>
              </a:xfrm>
              <a:custGeom>
                <a:avLst/>
                <a:gdLst>
                  <a:gd name="connsiteX0" fmla="*/ 51024 w 53491"/>
                  <a:gd name="connsiteY0" fmla="*/ 3810 h 49873"/>
                  <a:gd name="connsiteX1" fmla="*/ 35785 w 53491"/>
                  <a:gd name="connsiteY1" fmla="*/ 45720 h 49873"/>
                  <a:gd name="connsiteX2" fmla="*/ 9114 w 53491"/>
                  <a:gd name="connsiteY2" fmla="*/ 41910 h 49873"/>
                  <a:gd name="connsiteX3" fmla="*/ 1495 w 53491"/>
                  <a:gd name="connsiteY3" fmla="*/ 11430 h 49873"/>
                  <a:gd name="connsiteX4" fmla="*/ 24354 w 53491"/>
                  <a:gd name="connsiteY4" fmla="*/ 0 h 49873"/>
                  <a:gd name="connsiteX5" fmla="*/ 51024 w 53491"/>
                  <a:gd name="connsiteY5" fmla="*/ 3810 h 49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491" h="49873">
                    <a:moveTo>
                      <a:pt x="51024" y="3810"/>
                    </a:moveTo>
                    <a:cubicBezTo>
                      <a:pt x="58645" y="22860"/>
                      <a:pt x="47214" y="34290"/>
                      <a:pt x="35785" y="45720"/>
                    </a:cubicBezTo>
                    <a:cubicBezTo>
                      <a:pt x="28164" y="53340"/>
                      <a:pt x="16735" y="49530"/>
                      <a:pt x="9114" y="41910"/>
                    </a:cubicBezTo>
                    <a:cubicBezTo>
                      <a:pt x="1495" y="34290"/>
                      <a:pt x="-2315" y="19050"/>
                      <a:pt x="1495" y="11430"/>
                    </a:cubicBezTo>
                    <a:cubicBezTo>
                      <a:pt x="5304" y="3810"/>
                      <a:pt x="12924" y="0"/>
                      <a:pt x="24354" y="0"/>
                    </a:cubicBezTo>
                    <a:cubicBezTo>
                      <a:pt x="31974" y="3810"/>
                      <a:pt x="39595" y="7620"/>
                      <a:pt x="51024" y="3810"/>
                    </a:cubicBezTo>
                    <a:close/>
                  </a:path>
                </a:pathLst>
              </a:custGeom>
              <a:solidFill>
                <a:srgbClr val="AE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06" name="Freeform: Shape 2405">
                <a:extLst>
                  <a:ext uri="{FF2B5EF4-FFF2-40B4-BE49-F238E27FC236}">
                    <a16:creationId xmlns:a16="http://schemas.microsoft.com/office/drawing/2014/main" id="{AE5CEE57-FA83-AC3E-D12D-4E81F18CED44}"/>
                  </a:ext>
                </a:extLst>
              </p:cNvPr>
              <p:cNvSpPr/>
              <p:nvPr/>
            </p:nvSpPr>
            <p:spPr>
              <a:xfrm>
                <a:off x="8626583" y="3931919"/>
                <a:ext cx="60217" cy="64363"/>
              </a:xfrm>
              <a:custGeom>
                <a:avLst/>
                <a:gdLst>
                  <a:gd name="connsiteX0" fmla="*/ 33547 w 60217"/>
                  <a:gd name="connsiteY0" fmla="*/ 0 h 64363"/>
                  <a:gd name="connsiteX1" fmla="*/ 37357 w 60217"/>
                  <a:gd name="connsiteY1" fmla="*/ 26670 h 64363"/>
                  <a:gd name="connsiteX2" fmla="*/ 60217 w 60217"/>
                  <a:gd name="connsiteY2" fmla="*/ 57150 h 64363"/>
                  <a:gd name="connsiteX3" fmla="*/ 29737 w 60217"/>
                  <a:gd name="connsiteY3" fmla="*/ 57150 h 64363"/>
                  <a:gd name="connsiteX4" fmla="*/ 14497 w 60217"/>
                  <a:gd name="connsiteY4" fmla="*/ 57150 h 64363"/>
                  <a:gd name="connsiteX5" fmla="*/ 3067 w 60217"/>
                  <a:gd name="connsiteY5" fmla="*/ 41910 h 64363"/>
                  <a:gd name="connsiteX6" fmla="*/ 14497 w 60217"/>
                  <a:gd name="connsiteY6" fmla="*/ 11430 h 64363"/>
                  <a:gd name="connsiteX7" fmla="*/ 33547 w 60217"/>
                  <a:gd name="connsiteY7" fmla="*/ 0 h 64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217" h="64363">
                    <a:moveTo>
                      <a:pt x="33547" y="0"/>
                    </a:moveTo>
                    <a:cubicBezTo>
                      <a:pt x="29737" y="11430"/>
                      <a:pt x="29737" y="19050"/>
                      <a:pt x="37357" y="26670"/>
                    </a:cubicBezTo>
                    <a:cubicBezTo>
                      <a:pt x="44977" y="38100"/>
                      <a:pt x="56407" y="45720"/>
                      <a:pt x="60217" y="57150"/>
                    </a:cubicBezTo>
                    <a:cubicBezTo>
                      <a:pt x="48787" y="64770"/>
                      <a:pt x="41167" y="68580"/>
                      <a:pt x="29737" y="57150"/>
                    </a:cubicBezTo>
                    <a:cubicBezTo>
                      <a:pt x="25927" y="53340"/>
                      <a:pt x="25927" y="53340"/>
                      <a:pt x="14497" y="57150"/>
                    </a:cubicBezTo>
                    <a:cubicBezTo>
                      <a:pt x="10687" y="53340"/>
                      <a:pt x="6877" y="45720"/>
                      <a:pt x="3067" y="41910"/>
                    </a:cubicBezTo>
                    <a:cubicBezTo>
                      <a:pt x="-4553" y="30480"/>
                      <a:pt x="3067" y="15240"/>
                      <a:pt x="14497" y="11430"/>
                    </a:cubicBezTo>
                    <a:cubicBezTo>
                      <a:pt x="25927" y="11430"/>
                      <a:pt x="25927" y="7620"/>
                      <a:pt x="33547" y="0"/>
                    </a:cubicBezTo>
                    <a:close/>
                  </a:path>
                </a:pathLst>
              </a:custGeom>
              <a:solidFill>
                <a:srgbClr val="A5DA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07" name="Freeform: Shape 2406">
                <a:extLst>
                  <a:ext uri="{FF2B5EF4-FFF2-40B4-BE49-F238E27FC236}">
                    <a16:creationId xmlns:a16="http://schemas.microsoft.com/office/drawing/2014/main" id="{D7DBC587-D0A1-97B2-861A-6F2BF8A54E89}"/>
                  </a:ext>
                </a:extLst>
              </p:cNvPr>
              <p:cNvSpPr/>
              <p:nvPr/>
            </p:nvSpPr>
            <p:spPr>
              <a:xfrm>
                <a:off x="10674650" y="3504229"/>
                <a:ext cx="51491" cy="51875"/>
              </a:xfrm>
              <a:custGeom>
                <a:avLst/>
                <a:gdLst>
                  <a:gd name="connsiteX0" fmla="*/ 20021 w 51491"/>
                  <a:gd name="connsiteY0" fmla="*/ 971 h 51875"/>
                  <a:gd name="connsiteX1" fmla="*/ 50501 w 51491"/>
                  <a:gd name="connsiteY1" fmla="*/ 20021 h 51875"/>
                  <a:gd name="connsiteX2" fmla="*/ 35261 w 51491"/>
                  <a:gd name="connsiteY2" fmla="*/ 50501 h 51875"/>
                  <a:gd name="connsiteX3" fmla="*/ 971 w 51491"/>
                  <a:gd name="connsiteY3" fmla="*/ 35261 h 51875"/>
                  <a:gd name="connsiteX4" fmla="*/ 20021 w 51491"/>
                  <a:gd name="connsiteY4" fmla="*/ 971 h 51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91" h="51875">
                    <a:moveTo>
                      <a:pt x="20021" y="971"/>
                    </a:moveTo>
                    <a:cubicBezTo>
                      <a:pt x="31451" y="-2839"/>
                      <a:pt x="42880" y="4781"/>
                      <a:pt x="50501" y="20021"/>
                    </a:cubicBezTo>
                    <a:cubicBezTo>
                      <a:pt x="54311" y="27641"/>
                      <a:pt x="46690" y="46691"/>
                      <a:pt x="35261" y="50501"/>
                    </a:cubicBezTo>
                    <a:cubicBezTo>
                      <a:pt x="20021" y="54311"/>
                      <a:pt x="4780" y="50501"/>
                      <a:pt x="971" y="35261"/>
                    </a:cubicBezTo>
                    <a:cubicBezTo>
                      <a:pt x="-2839" y="20021"/>
                      <a:pt x="4780" y="4781"/>
                      <a:pt x="20021" y="971"/>
                    </a:cubicBezTo>
                    <a:close/>
                  </a:path>
                </a:pathLst>
              </a:custGeom>
              <a:solidFill>
                <a:srgbClr val="5FBE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08" name="Freeform: Shape 2407">
                <a:extLst>
                  <a:ext uri="{FF2B5EF4-FFF2-40B4-BE49-F238E27FC236}">
                    <a16:creationId xmlns:a16="http://schemas.microsoft.com/office/drawing/2014/main" id="{8C1DEDC3-38AA-8BB7-757D-B0C88DF082F6}"/>
                  </a:ext>
                </a:extLst>
              </p:cNvPr>
              <p:cNvSpPr/>
              <p:nvPr/>
            </p:nvSpPr>
            <p:spPr>
              <a:xfrm>
                <a:off x="10564139" y="2871769"/>
                <a:ext cx="51950" cy="47447"/>
              </a:xfrm>
              <a:custGeom>
                <a:avLst/>
                <a:gdLst>
                  <a:gd name="connsiteX0" fmla="*/ 50521 w 51950"/>
                  <a:gd name="connsiteY0" fmla="*/ 20021 h 47447"/>
                  <a:gd name="connsiteX1" fmla="*/ 39091 w 51950"/>
                  <a:gd name="connsiteY1" fmla="*/ 46691 h 47447"/>
                  <a:gd name="connsiteX2" fmla="*/ 991 w 51950"/>
                  <a:gd name="connsiteY2" fmla="*/ 31451 h 47447"/>
                  <a:gd name="connsiteX3" fmla="*/ 16232 w 51950"/>
                  <a:gd name="connsiteY3" fmla="*/ 971 h 47447"/>
                  <a:gd name="connsiteX4" fmla="*/ 50521 w 51950"/>
                  <a:gd name="connsiteY4" fmla="*/ 20021 h 474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950" h="47447">
                    <a:moveTo>
                      <a:pt x="50521" y="20021"/>
                    </a:moveTo>
                    <a:cubicBezTo>
                      <a:pt x="54332" y="31451"/>
                      <a:pt x="50521" y="42881"/>
                      <a:pt x="39091" y="46691"/>
                    </a:cubicBezTo>
                    <a:cubicBezTo>
                      <a:pt x="31471" y="50501"/>
                      <a:pt x="4801" y="39071"/>
                      <a:pt x="991" y="31451"/>
                    </a:cubicBezTo>
                    <a:cubicBezTo>
                      <a:pt x="-2818" y="20021"/>
                      <a:pt x="4801" y="4781"/>
                      <a:pt x="16232" y="971"/>
                    </a:cubicBezTo>
                    <a:cubicBezTo>
                      <a:pt x="31471" y="-2839"/>
                      <a:pt x="42901" y="4781"/>
                      <a:pt x="50521" y="20021"/>
                    </a:cubicBezTo>
                    <a:close/>
                  </a:path>
                </a:pathLst>
              </a:custGeom>
              <a:solidFill>
                <a:srgbClr val="4EB7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09" name="Freeform: Shape 2408">
                <a:extLst>
                  <a:ext uri="{FF2B5EF4-FFF2-40B4-BE49-F238E27FC236}">
                    <a16:creationId xmlns:a16="http://schemas.microsoft.com/office/drawing/2014/main" id="{1B5251AF-FA13-628B-E73F-E5DD9A748353}"/>
                  </a:ext>
                </a:extLst>
              </p:cNvPr>
              <p:cNvSpPr/>
              <p:nvPr/>
            </p:nvSpPr>
            <p:spPr>
              <a:xfrm>
                <a:off x="9509761" y="3359830"/>
                <a:ext cx="72389" cy="44404"/>
              </a:xfrm>
              <a:custGeom>
                <a:avLst/>
                <a:gdLst>
                  <a:gd name="connsiteX0" fmla="*/ 0 w 72389"/>
                  <a:gd name="connsiteY0" fmla="*/ 31069 h 44404"/>
                  <a:gd name="connsiteX1" fmla="*/ 7620 w 72389"/>
                  <a:gd name="connsiteY1" fmla="*/ 15829 h 44404"/>
                  <a:gd name="connsiteX2" fmla="*/ 15240 w 72389"/>
                  <a:gd name="connsiteY2" fmla="*/ 12019 h 44404"/>
                  <a:gd name="connsiteX3" fmla="*/ 38100 w 72389"/>
                  <a:gd name="connsiteY3" fmla="*/ 4400 h 44404"/>
                  <a:gd name="connsiteX4" fmla="*/ 60960 w 72389"/>
                  <a:gd name="connsiteY4" fmla="*/ 4400 h 44404"/>
                  <a:gd name="connsiteX5" fmla="*/ 72390 w 72389"/>
                  <a:gd name="connsiteY5" fmla="*/ 31069 h 44404"/>
                  <a:gd name="connsiteX6" fmla="*/ 64770 w 72389"/>
                  <a:gd name="connsiteY6" fmla="*/ 38689 h 44404"/>
                  <a:gd name="connsiteX7" fmla="*/ 38100 w 72389"/>
                  <a:gd name="connsiteY7" fmla="*/ 38689 h 44404"/>
                  <a:gd name="connsiteX8" fmla="*/ 26670 w 72389"/>
                  <a:gd name="connsiteY8" fmla="*/ 38689 h 44404"/>
                  <a:gd name="connsiteX9" fmla="*/ 11430 w 72389"/>
                  <a:gd name="connsiteY9" fmla="*/ 38689 h 44404"/>
                  <a:gd name="connsiteX10" fmla="*/ 0 w 72389"/>
                  <a:gd name="connsiteY10" fmla="*/ 31069 h 44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389" h="44404">
                    <a:moveTo>
                      <a:pt x="0" y="31069"/>
                    </a:moveTo>
                    <a:cubicBezTo>
                      <a:pt x="3810" y="27259"/>
                      <a:pt x="11430" y="23450"/>
                      <a:pt x="7620" y="15829"/>
                    </a:cubicBezTo>
                    <a:cubicBezTo>
                      <a:pt x="7620" y="12019"/>
                      <a:pt x="11430" y="12019"/>
                      <a:pt x="15240" y="12019"/>
                    </a:cubicBezTo>
                    <a:cubicBezTo>
                      <a:pt x="26670" y="15829"/>
                      <a:pt x="30480" y="12019"/>
                      <a:pt x="38100" y="4400"/>
                    </a:cubicBezTo>
                    <a:cubicBezTo>
                      <a:pt x="45720" y="589"/>
                      <a:pt x="53340" y="-3221"/>
                      <a:pt x="60960" y="4400"/>
                    </a:cubicBezTo>
                    <a:cubicBezTo>
                      <a:pt x="68580" y="8209"/>
                      <a:pt x="72390" y="23450"/>
                      <a:pt x="72390" y="31069"/>
                    </a:cubicBezTo>
                    <a:cubicBezTo>
                      <a:pt x="72390" y="34879"/>
                      <a:pt x="68580" y="34879"/>
                      <a:pt x="64770" y="38689"/>
                    </a:cubicBezTo>
                    <a:cubicBezTo>
                      <a:pt x="57150" y="42500"/>
                      <a:pt x="45720" y="42500"/>
                      <a:pt x="38100" y="38689"/>
                    </a:cubicBezTo>
                    <a:cubicBezTo>
                      <a:pt x="34290" y="34879"/>
                      <a:pt x="30480" y="34879"/>
                      <a:pt x="26670" y="38689"/>
                    </a:cubicBezTo>
                    <a:cubicBezTo>
                      <a:pt x="22860" y="46309"/>
                      <a:pt x="15240" y="46309"/>
                      <a:pt x="11430" y="38689"/>
                    </a:cubicBezTo>
                    <a:cubicBezTo>
                      <a:pt x="7620" y="34879"/>
                      <a:pt x="0" y="34879"/>
                      <a:pt x="0" y="31069"/>
                    </a:cubicBezTo>
                    <a:close/>
                  </a:path>
                </a:pathLst>
              </a:custGeom>
              <a:solidFill>
                <a:srgbClr val="88CF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10" name="Freeform: Shape 2409">
                <a:extLst>
                  <a:ext uri="{FF2B5EF4-FFF2-40B4-BE49-F238E27FC236}">
                    <a16:creationId xmlns:a16="http://schemas.microsoft.com/office/drawing/2014/main" id="{255B6C27-6D14-6848-FEBA-58FCB4424E81}"/>
                  </a:ext>
                </a:extLst>
              </p:cNvPr>
              <p:cNvSpPr/>
              <p:nvPr/>
            </p:nvSpPr>
            <p:spPr>
              <a:xfrm>
                <a:off x="9178291" y="3522821"/>
                <a:ext cx="43284" cy="52949"/>
              </a:xfrm>
              <a:custGeom>
                <a:avLst/>
                <a:gdLst>
                  <a:gd name="connsiteX0" fmla="*/ 3810 w 43284"/>
                  <a:gd name="connsiteY0" fmla="*/ 35719 h 52949"/>
                  <a:gd name="connsiteX1" fmla="*/ 15240 w 43284"/>
                  <a:gd name="connsiteY1" fmla="*/ 1429 h 52949"/>
                  <a:gd name="connsiteX2" fmla="*/ 41910 w 43284"/>
                  <a:gd name="connsiteY2" fmla="*/ 12859 h 52949"/>
                  <a:gd name="connsiteX3" fmla="*/ 41910 w 43284"/>
                  <a:gd name="connsiteY3" fmla="*/ 24289 h 52949"/>
                  <a:gd name="connsiteX4" fmla="*/ 26670 w 43284"/>
                  <a:gd name="connsiteY4" fmla="*/ 50959 h 52949"/>
                  <a:gd name="connsiteX5" fmla="*/ 3810 w 43284"/>
                  <a:gd name="connsiteY5" fmla="*/ 35719 h 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84" h="52949">
                    <a:moveTo>
                      <a:pt x="3810" y="35719"/>
                    </a:moveTo>
                    <a:cubicBezTo>
                      <a:pt x="-3810" y="20479"/>
                      <a:pt x="0" y="9049"/>
                      <a:pt x="15240" y="1429"/>
                    </a:cubicBezTo>
                    <a:cubicBezTo>
                      <a:pt x="30480" y="-2381"/>
                      <a:pt x="38100" y="1429"/>
                      <a:pt x="41910" y="12859"/>
                    </a:cubicBezTo>
                    <a:cubicBezTo>
                      <a:pt x="41910" y="16669"/>
                      <a:pt x="41910" y="20479"/>
                      <a:pt x="41910" y="24289"/>
                    </a:cubicBezTo>
                    <a:cubicBezTo>
                      <a:pt x="45720" y="43339"/>
                      <a:pt x="41910" y="47149"/>
                      <a:pt x="26670" y="50959"/>
                    </a:cubicBezTo>
                    <a:cubicBezTo>
                      <a:pt x="11430" y="54769"/>
                      <a:pt x="11430" y="54769"/>
                      <a:pt x="3810" y="35719"/>
                    </a:cubicBezTo>
                    <a:close/>
                  </a:path>
                </a:pathLst>
              </a:custGeom>
              <a:solidFill>
                <a:srgbClr val="79C8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11" name="Freeform: Shape 2410">
                <a:extLst>
                  <a:ext uri="{FF2B5EF4-FFF2-40B4-BE49-F238E27FC236}">
                    <a16:creationId xmlns:a16="http://schemas.microsoft.com/office/drawing/2014/main" id="{A0AB997C-013D-94DE-8B1A-C3978472FEE2}"/>
                  </a:ext>
                </a:extLst>
              </p:cNvPr>
              <p:cNvSpPr/>
              <p:nvPr/>
            </p:nvSpPr>
            <p:spPr>
              <a:xfrm>
                <a:off x="10716921" y="2773680"/>
                <a:ext cx="53950" cy="50568"/>
              </a:xfrm>
              <a:custGeom>
                <a:avLst/>
                <a:gdLst>
                  <a:gd name="connsiteX0" fmla="*/ 53950 w 53950"/>
                  <a:gd name="connsiteY0" fmla="*/ 26670 h 50568"/>
                  <a:gd name="connsiteX1" fmla="*/ 42520 w 53950"/>
                  <a:gd name="connsiteY1" fmla="*/ 49530 h 50568"/>
                  <a:gd name="connsiteX2" fmla="*/ 8230 w 53950"/>
                  <a:gd name="connsiteY2" fmla="*/ 41910 h 50568"/>
                  <a:gd name="connsiteX3" fmla="*/ 609 w 53950"/>
                  <a:gd name="connsiteY3" fmla="*/ 22860 h 50568"/>
                  <a:gd name="connsiteX4" fmla="*/ 15850 w 53950"/>
                  <a:gd name="connsiteY4" fmla="*/ 0 h 50568"/>
                  <a:gd name="connsiteX5" fmla="*/ 34900 w 53950"/>
                  <a:gd name="connsiteY5" fmla="*/ 11430 h 50568"/>
                  <a:gd name="connsiteX6" fmla="*/ 42520 w 53950"/>
                  <a:gd name="connsiteY6" fmla="*/ 15240 h 50568"/>
                  <a:gd name="connsiteX7" fmla="*/ 53950 w 53950"/>
                  <a:gd name="connsiteY7" fmla="*/ 19050 h 50568"/>
                  <a:gd name="connsiteX8" fmla="*/ 53950 w 53950"/>
                  <a:gd name="connsiteY8" fmla="*/ 26670 h 50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950" h="50568">
                    <a:moveTo>
                      <a:pt x="53950" y="26670"/>
                    </a:moveTo>
                    <a:cubicBezTo>
                      <a:pt x="50140" y="34290"/>
                      <a:pt x="42520" y="41910"/>
                      <a:pt x="42520" y="49530"/>
                    </a:cubicBezTo>
                    <a:cubicBezTo>
                      <a:pt x="27280" y="53340"/>
                      <a:pt x="19659" y="45720"/>
                      <a:pt x="8230" y="41910"/>
                    </a:cubicBezTo>
                    <a:cubicBezTo>
                      <a:pt x="-3200" y="38100"/>
                      <a:pt x="609" y="30480"/>
                      <a:pt x="609" y="22860"/>
                    </a:cubicBezTo>
                    <a:cubicBezTo>
                      <a:pt x="609" y="15240"/>
                      <a:pt x="12040" y="3810"/>
                      <a:pt x="15850" y="0"/>
                    </a:cubicBezTo>
                    <a:cubicBezTo>
                      <a:pt x="23470" y="0"/>
                      <a:pt x="31090" y="3810"/>
                      <a:pt x="34900" y="11430"/>
                    </a:cubicBezTo>
                    <a:cubicBezTo>
                      <a:pt x="34900" y="15240"/>
                      <a:pt x="38709" y="15240"/>
                      <a:pt x="42520" y="15240"/>
                    </a:cubicBezTo>
                    <a:cubicBezTo>
                      <a:pt x="46330" y="15240"/>
                      <a:pt x="50140" y="15240"/>
                      <a:pt x="53950" y="19050"/>
                    </a:cubicBezTo>
                    <a:cubicBezTo>
                      <a:pt x="50140" y="22860"/>
                      <a:pt x="50140" y="26670"/>
                      <a:pt x="53950" y="26670"/>
                    </a:cubicBezTo>
                    <a:close/>
                  </a:path>
                </a:pathLst>
              </a:custGeom>
              <a:solidFill>
                <a:srgbClr val="A0D8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12" name="Freeform: Shape 2411">
                <a:extLst>
                  <a:ext uri="{FF2B5EF4-FFF2-40B4-BE49-F238E27FC236}">
                    <a16:creationId xmlns:a16="http://schemas.microsoft.com/office/drawing/2014/main" id="{A4854565-99B5-1FA4-A5F3-930607AAD5A2}"/>
                  </a:ext>
                </a:extLst>
              </p:cNvPr>
              <p:cNvSpPr/>
              <p:nvPr/>
            </p:nvSpPr>
            <p:spPr>
              <a:xfrm>
                <a:off x="9734551" y="2362200"/>
                <a:ext cx="87629" cy="51808"/>
              </a:xfrm>
              <a:custGeom>
                <a:avLst/>
                <a:gdLst>
                  <a:gd name="connsiteX0" fmla="*/ 87630 w 87629"/>
                  <a:gd name="connsiteY0" fmla="*/ 0 h 51808"/>
                  <a:gd name="connsiteX1" fmla="*/ 68580 w 87629"/>
                  <a:gd name="connsiteY1" fmla="*/ 22860 h 51808"/>
                  <a:gd name="connsiteX2" fmla="*/ 53340 w 87629"/>
                  <a:gd name="connsiteY2" fmla="*/ 41910 h 51808"/>
                  <a:gd name="connsiteX3" fmla="*/ 38100 w 87629"/>
                  <a:gd name="connsiteY3" fmla="*/ 49530 h 51808"/>
                  <a:gd name="connsiteX4" fmla="*/ 34290 w 87629"/>
                  <a:gd name="connsiteY4" fmla="*/ 45720 h 51808"/>
                  <a:gd name="connsiteX5" fmla="*/ 3810 w 87629"/>
                  <a:gd name="connsiteY5" fmla="*/ 30480 h 51808"/>
                  <a:gd name="connsiteX6" fmla="*/ 0 w 87629"/>
                  <a:gd name="connsiteY6" fmla="*/ 22860 h 51808"/>
                  <a:gd name="connsiteX7" fmla="*/ 7620 w 87629"/>
                  <a:gd name="connsiteY7" fmla="*/ 15240 h 51808"/>
                  <a:gd name="connsiteX8" fmla="*/ 53340 w 87629"/>
                  <a:gd name="connsiteY8" fmla="*/ 7620 h 51808"/>
                  <a:gd name="connsiteX9" fmla="*/ 87630 w 87629"/>
                  <a:gd name="connsiteY9" fmla="*/ 0 h 51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629" h="51808">
                    <a:moveTo>
                      <a:pt x="87630" y="0"/>
                    </a:moveTo>
                    <a:cubicBezTo>
                      <a:pt x="83820" y="11430"/>
                      <a:pt x="80010" y="19050"/>
                      <a:pt x="68580" y="22860"/>
                    </a:cubicBezTo>
                    <a:cubicBezTo>
                      <a:pt x="57150" y="26670"/>
                      <a:pt x="53340" y="30480"/>
                      <a:pt x="53340" y="41910"/>
                    </a:cubicBezTo>
                    <a:cubicBezTo>
                      <a:pt x="53340" y="53340"/>
                      <a:pt x="49530" y="53340"/>
                      <a:pt x="38100" y="49530"/>
                    </a:cubicBezTo>
                    <a:cubicBezTo>
                      <a:pt x="38100" y="49530"/>
                      <a:pt x="34290" y="45720"/>
                      <a:pt x="34290" y="45720"/>
                    </a:cubicBezTo>
                    <a:cubicBezTo>
                      <a:pt x="15240" y="53340"/>
                      <a:pt x="15240" y="34290"/>
                      <a:pt x="3810" y="30480"/>
                    </a:cubicBezTo>
                    <a:cubicBezTo>
                      <a:pt x="0" y="30480"/>
                      <a:pt x="0" y="26670"/>
                      <a:pt x="0" y="22860"/>
                    </a:cubicBezTo>
                    <a:cubicBezTo>
                      <a:pt x="0" y="19050"/>
                      <a:pt x="3810" y="15240"/>
                      <a:pt x="7620" y="15240"/>
                    </a:cubicBezTo>
                    <a:cubicBezTo>
                      <a:pt x="22860" y="22860"/>
                      <a:pt x="38100" y="7620"/>
                      <a:pt x="53340" y="7620"/>
                    </a:cubicBezTo>
                    <a:cubicBezTo>
                      <a:pt x="72390" y="11430"/>
                      <a:pt x="80010" y="7620"/>
                      <a:pt x="87630" y="0"/>
                    </a:cubicBezTo>
                    <a:close/>
                  </a:path>
                </a:pathLst>
              </a:custGeom>
              <a:solidFill>
                <a:srgbClr val="A6DB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13" name="Freeform: Shape 2412">
                <a:extLst>
                  <a:ext uri="{FF2B5EF4-FFF2-40B4-BE49-F238E27FC236}">
                    <a16:creationId xmlns:a16="http://schemas.microsoft.com/office/drawing/2014/main" id="{4DDD8E7F-AA07-C983-7367-10857CEC4102}"/>
                  </a:ext>
                </a:extLst>
              </p:cNvPr>
              <p:cNvSpPr/>
              <p:nvPr/>
            </p:nvSpPr>
            <p:spPr>
              <a:xfrm>
                <a:off x="10900067" y="3288748"/>
                <a:ext cx="61303" cy="46039"/>
              </a:xfrm>
              <a:custGeom>
                <a:avLst/>
                <a:gdLst>
                  <a:gd name="connsiteX0" fmla="*/ 61304 w 61303"/>
                  <a:gd name="connsiteY0" fmla="*/ 25951 h 46039"/>
                  <a:gd name="connsiteX1" fmla="*/ 46063 w 61303"/>
                  <a:gd name="connsiteY1" fmla="*/ 41191 h 46039"/>
                  <a:gd name="connsiteX2" fmla="*/ 27013 w 61303"/>
                  <a:gd name="connsiteY2" fmla="*/ 45001 h 46039"/>
                  <a:gd name="connsiteX3" fmla="*/ 7963 w 61303"/>
                  <a:gd name="connsiteY3" fmla="*/ 37382 h 46039"/>
                  <a:gd name="connsiteX4" fmla="*/ 4154 w 61303"/>
                  <a:gd name="connsiteY4" fmla="*/ 10711 h 46039"/>
                  <a:gd name="connsiteX5" fmla="*/ 38444 w 61303"/>
                  <a:gd name="connsiteY5" fmla="*/ 6901 h 46039"/>
                  <a:gd name="connsiteX6" fmla="*/ 46063 w 61303"/>
                  <a:gd name="connsiteY6" fmla="*/ 14521 h 46039"/>
                  <a:gd name="connsiteX7" fmla="*/ 61304 w 61303"/>
                  <a:gd name="connsiteY7" fmla="*/ 25951 h 46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303" h="46039">
                    <a:moveTo>
                      <a:pt x="61304" y="25951"/>
                    </a:moveTo>
                    <a:cubicBezTo>
                      <a:pt x="57494" y="33571"/>
                      <a:pt x="46063" y="29761"/>
                      <a:pt x="46063" y="41191"/>
                    </a:cubicBezTo>
                    <a:cubicBezTo>
                      <a:pt x="38444" y="37382"/>
                      <a:pt x="34633" y="41191"/>
                      <a:pt x="27013" y="45001"/>
                    </a:cubicBezTo>
                    <a:cubicBezTo>
                      <a:pt x="19394" y="48811"/>
                      <a:pt x="11773" y="41191"/>
                      <a:pt x="7963" y="37382"/>
                    </a:cubicBezTo>
                    <a:cubicBezTo>
                      <a:pt x="344" y="29761"/>
                      <a:pt x="-3467" y="14521"/>
                      <a:pt x="4154" y="10711"/>
                    </a:cubicBezTo>
                    <a:cubicBezTo>
                      <a:pt x="15583" y="-718"/>
                      <a:pt x="27013" y="-4529"/>
                      <a:pt x="38444" y="6901"/>
                    </a:cubicBezTo>
                    <a:cubicBezTo>
                      <a:pt x="42254" y="10711"/>
                      <a:pt x="42254" y="10711"/>
                      <a:pt x="46063" y="14521"/>
                    </a:cubicBezTo>
                    <a:cubicBezTo>
                      <a:pt x="46063" y="18332"/>
                      <a:pt x="53683" y="22141"/>
                      <a:pt x="61304" y="25951"/>
                    </a:cubicBezTo>
                    <a:close/>
                  </a:path>
                </a:pathLst>
              </a:custGeom>
              <a:solidFill>
                <a:srgbClr val="A5DA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14" name="Freeform: Shape 2413">
                <a:extLst>
                  <a:ext uri="{FF2B5EF4-FFF2-40B4-BE49-F238E27FC236}">
                    <a16:creationId xmlns:a16="http://schemas.microsoft.com/office/drawing/2014/main" id="{8A2F2065-0613-152F-F146-881C71668F49}"/>
                  </a:ext>
                </a:extLst>
              </p:cNvPr>
              <p:cNvSpPr/>
              <p:nvPr/>
            </p:nvSpPr>
            <p:spPr>
              <a:xfrm>
                <a:off x="8923020" y="3441961"/>
                <a:ext cx="55842" cy="59428"/>
              </a:xfrm>
              <a:custGeom>
                <a:avLst/>
                <a:gdLst>
                  <a:gd name="connsiteX0" fmla="*/ 19050 w 55842"/>
                  <a:gd name="connsiteY0" fmla="*/ 59429 h 59428"/>
                  <a:gd name="connsiteX1" fmla="*/ 0 w 55842"/>
                  <a:gd name="connsiteY1" fmla="*/ 40379 h 59428"/>
                  <a:gd name="connsiteX2" fmla="*/ 3810 w 55842"/>
                  <a:gd name="connsiteY2" fmla="*/ 32758 h 59428"/>
                  <a:gd name="connsiteX3" fmla="*/ 19050 w 55842"/>
                  <a:gd name="connsiteY3" fmla="*/ 21329 h 59428"/>
                  <a:gd name="connsiteX4" fmla="*/ 26670 w 55842"/>
                  <a:gd name="connsiteY4" fmla="*/ 9899 h 59428"/>
                  <a:gd name="connsiteX5" fmla="*/ 34290 w 55842"/>
                  <a:gd name="connsiteY5" fmla="*/ 2279 h 59428"/>
                  <a:gd name="connsiteX6" fmla="*/ 53340 w 55842"/>
                  <a:gd name="connsiteY6" fmla="*/ 13708 h 59428"/>
                  <a:gd name="connsiteX7" fmla="*/ 49530 w 55842"/>
                  <a:gd name="connsiteY7" fmla="*/ 28949 h 59428"/>
                  <a:gd name="connsiteX8" fmla="*/ 19050 w 55842"/>
                  <a:gd name="connsiteY8" fmla="*/ 59429 h 59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842" h="59428">
                    <a:moveTo>
                      <a:pt x="19050" y="59429"/>
                    </a:moveTo>
                    <a:cubicBezTo>
                      <a:pt x="11430" y="55619"/>
                      <a:pt x="3810" y="47999"/>
                      <a:pt x="0" y="40379"/>
                    </a:cubicBezTo>
                    <a:cubicBezTo>
                      <a:pt x="3810" y="36569"/>
                      <a:pt x="3810" y="36569"/>
                      <a:pt x="3810" y="32758"/>
                    </a:cubicBezTo>
                    <a:cubicBezTo>
                      <a:pt x="3810" y="21329"/>
                      <a:pt x="3810" y="13708"/>
                      <a:pt x="19050" y="21329"/>
                    </a:cubicBezTo>
                    <a:cubicBezTo>
                      <a:pt x="22860" y="21329"/>
                      <a:pt x="30480" y="21329"/>
                      <a:pt x="26670" y="9899"/>
                    </a:cubicBezTo>
                    <a:cubicBezTo>
                      <a:pt x="22860" y="-1531"/>
                      <a:pt x="26670" y="-1531"/>
                      <a:pt x="34290" y="2279"/>
                    </a:cubicBezTo>
                    <a:cubicBezTo>
                      <a:pt x="41910" y="6089"/>
                      <a:pt x="49530" y="6089"/>
                      <a:pt x="53340" y="13708"/>
                    </a:cubicBezTo>
                    <a:cubicBezTo>
                      <a:pt x="57150" y="21329"/>
                      <a:pt x="57150" y="25139"/>
                      <a:pt x="49530" y="28949"/>
                    </a:cubicBezTo>
                    <a:cubicBezTo>
                      <a:pt x="41910" y="32758"/>
                      <a:pt x="30480" y="44189"/>
                      <a:pt x="19050" y="59429"/>
                    </a:cubicBezTo>
                    <a:close/>
                  </a:path>
                </a:pathLst>
              </a:custGeom>
              <a:solidFill>
                <a:srgbClr val="90D2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15" name="Freeform: Shape 2414">
                <a:extLst>
                  <a:ext uri="{FF2B5EF4-FFF2-40B4-BE49-F238E27FC236}">
                    <a16:creationId xmlns:a16="http://schemas.microsoft.com/office/drawing/2014/main" id="{7FF69BF7-6A78-6AC4-08AC-C8EB7480DB46}"/>
                  </a:ext>
                </a:extLst>
              </p:cNvPr>
              <p:cNvSpPr/>
              <p:nvPr/>
            </p:nvSpPr>
            <p:spPr>
              <a:xfrm>
                <a:off x="9715501" y="3047410"/>
                <a:ext cx="68579" cy="50119"/>
              </a:xfrm>
              <a:custGeom>
                <a:avLst/>
                <a:gdLst>
                  <a:gd name="connsiteX0" fmla="*/ 0 w 68579"/>
                  <a:gd name="connsiteY0" fmla="*/ 31070 h 50119"/>
                  <a:gd name="connsiteX1" fmla="*/ 0 w 68579"/>
                  <a:gd name="connsiteY1" fmla="*/ 23449 h 50119"/>
                  <a:gd name="connsiteX2" fmla="*/ 7620 w 68579"/>
                  <a:gd name="connsiteY2" fmla="*/ 4399 h 50119"/>
                  <a:gd name="connsiteX3" fmla="*/ 38100 w 68579"/>
                  <a:gd name="connsiteY3" fmla="*/ 4399 h 50119"/>
                  <a:gd name="connsiteX4" fmla="*/ 41910 w 68579"/>
                  <a:gd name="connsiteY4" fmla="*/ 12020 h 50119"/>
                  <a:gd name="connsiteX5" fmla="*/ 41910 w 68579"/>
                  <a:gd name="connsiteY5" fmla="*/ 15829 h 50119"/>
                  <a:gd name="connsiteX6" fmla="*/ 53340 w 68579"/>
                  <a:gd name="connsiteY6" fmla="*/ 27259 h 50119"/>
                  <a:gd name="connsiteX7" fmla="*/ 68580 w 68579"/>
                  <a:gd name="connsiteY7" fmla="*/ 38689 h 50119"/>
                  <a:gd name="connsiteX8" fmla="*/ 60960 w 68579"/>
                  <a:gd name="connsiteY8" fmla="*/ 50120 h 50119"/>
                  <a:gd name="connsiteX9" fmla="*/ 45720 w 68579"/>
                  <a:gd name="connsiteY9" fmla="*/ 42499 h 50119"/>
                  <a:gd name="connsiteX10" fmla="*/ 26670 w 68579"/>
                  <a:gd name="connsiteY10" fmla="*/ 34879 h 50119"/>
                  <a:gd name="connsiteX11" fmla="*/ 0 w 68579"/>
                  <a:gd name="connsiteY11" fmla="*/ 31070 h 50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579" h="50119">
                    <a:moveTo>
                      <a:pt x="0" y="31070"/>
                    </a:moveTo>
                    <a:cubicBezTo>
                      <a:pt x="0" y="27259"/>
                      <a:pt x="0" y="27259"/>
                      <a:pt x="0" y="23449"/>
                    </a:cubicBezTo>
                    <a:cubicBezTo>
                      <a:pt x="0" y="15829"/>
                      <a:pt x="0" y="4399"/>
                      <a:pt x="7620" y="4399"/>
                    </a:cubicBezTo>
                    <a:cubicBezTo>
                      <a:pt x="19050" y="589"/>
                      <a:pt x="30480" y="-3221"/>
                      <a:pt x="38100" y="4399"/>
                    </a:cubicBezTo>
                    <a:cubicBezTo>
                      <a:pt x="38100" y="4399"/>
                      <a:pt x="41910" y="8209"/>
                      <a:pt x="41910" y="12020"/>
                    </a:cubicBezTo>
                    <a:cubicBezTo>
                      <a:pt x="41910" y="12020"/>
                      <a:pt x="41910" y="15829"/>
                      <a:pt x="41910" y="15829"/>
                    </a:cubicBezTo>
                    <a:cubicBezTo>
                      <a:pt x="41910" y="27259"/>
                      <a:pt x="45720" y="27259"/>
                      <a:pt x="53340" y="27259"/>
                    </a:cubicBezTo>
                    <a:cubicBezTo>
                      <a:pt x="64770" y="27259"/>
                      <a:pt x="68580" y="31070"/>
                      <a:pt x="68580" y="38689"/>
                    </a:cubicBezTo>
                    <a:cubicBezTo>
                      <a:pt x="68580" y="42499"/>
                      <a:pt x="64770" y="50120"/>
                      <a:pt x="60960" y="50120"/>
                    </a:cubicBezTo>
                    <a:cubicBezTo>
                      <a:pt x="53340" y="50120"/>
                      <a:pt x="45720" y="50120"/>
                      <a:pt x="45720" y="42499"/>
                    </a:cubicBezTo>
                    <a:cubicBezTo>
                      <a:pt x="41910" y="31070"/>
                      <a:pt x="38100" y="31070"/>
                      <a:pt x="26670" y="34879"/>
                    </a:cubicBezTo>
                    <a:cubicBezTo>
                      <a:pt x="19050" y="38689"/>
                      <a:pt x="7620" y="38689"/>
                      <a:pt x="0" y="31070"/>
                    </a:cubicBezTo>
                    <a:close/>
                  </a:path>
                </a:pathLst>
              </a:custGeom>
              <a:solidFill>
                <a:srgbClr val="9BD6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16" name="Freeform: Shape 2415">
                <a:extLst>
                  <a:ext uri="{FF2B5EF4-FFF2-40B4-BE49-F238E27FC236}">
                    <a16:creationId xmlns:a16="http://schemas.microsoft.com/office/drawing/2014/main" id="{CD7DA48D-77BC-9002-0DDA-E5A8C7C78B6E}"/>
                  </a:ext>
                </a:extLst>
              </p:cNvPr>
              <p:cNvSpPr/>
              <p:nvPr/>
            </p:nvSpPr>
            <p:spPr>
              <a:xfrm>
                <a:off x="8514749" y="3543300"/>
                <a:ext cx="50131" cy="60959"/>
              </a:xfrm>
              <a:custGeom>
                <a:avLst/>
                <a:gdLst>
                  <a:gd name="connsiteX0" fmla="*/ 50132 w 50131"/>
                  <a:gd name="connsiteY0" fmla="*/ 60960 h 60959"/>
                  <a:gd name="connsiteX1" fmla="*/ 19651 w 50131"/>
                  <a:gd name="connsiteY1" fmla="*/ 45720 h 60959"/>
                  <a:gd name="connsiteX2" fmla="*/ 601 w 50131"/>
                  <a:gd name="connsiteY2" fmla="*/ 11430 h 60959"/>
                  <a:gd name="connsiteX3" fmla="*/ 8221 w 50131"/>
                  <a:gd name="connsiteY3" fmla="*/ 0 h 60959"/>
                  <a:gd name="connsiteX4" fmla="*/ 27271 w 50131"/>
                  <a:gd name="connsiteY4" fmla="*/ 7620 h 60959"/>
                  <a:gd name="connsiteX5" fmla="*/ 31082 w 50131"/>
                  <a:gd name="connsiteY5" fmla="*/ 19050 h 60959"/>
                  <a:gd name="connsiteX6" fmla="*/ 50132 w 50131"/>
                  <a:gd name="connsiteY6" fmla="*/ 60960 h 6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131" h="60959">
                    <a:moveTo>
                      <a:pt x="50132" y="60960"/>
                    </a:moveTo>
                    <a:cubicBezTo>
                      <a:pt x="42512" y="49530"/>
                      <a:pt x="31082" y="49530"/>
                      <a:pt x="19651" y="45720"/>
                    </a:cubicBezTo>
                    <a:cubicBezTo>
                      <a:pt x="12032" y="41910"/>
                      <a:pt x="-3209" y="19050"/>
                      <a:pt x="601" y="11430"/>
                    </a:cubicBezTo>
                    <a:cubicBezTo>
                      <a:pt x="601" y="7620"/>
                      <a:pt x="8221" y="0"/>
                      <a:pt x="8221" y="0"/>
                    </a:cubicBezTo>
                    <a:cubicBezTo>
                      <a:pt x="15841" y="0"/>
                      <a:pt x="23462" y="0"/>
                      <a:pt x="27271" y="7620"/>
                    </a:cubicBezTo>
                    <a:cubicBezTo>
                      <a:pt x="31082" y="11430"/>
                      <a:pt x="31082" y="15240"/>
                      <a:pt x="31082" y="19050"/>
                    </a:cubicBezTo>
                    <a:cubicBezTo>
                      <a:pt x="42512" y="26670"/>
                      <a:pt x="50132" y="41910"/>
                      <a:pt x="50132" y="60960"/>
                    </a:cubicBezTo>
                    <a:close/>
                  </a:path>
                </a:pathLst>
              </a:custGeom>
              <a:solidFill>
                <a:srgbClr val="B2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17" name="Freeform: Shape 2416">
                <a:extLst>
                  <a:ext uri="{FF2B5EF4-FFF2-40B4-BE49-F238E27FC236}">
                    <a16:creationId xmlns:a16="http://schemas.microsoft.com/office/drawing/2014/main" id="{7B190903-EF2A-0700-6A44-B071AB66F155}"/>
                  </a:ext>
                </a:extLst>
              </p:cNvPr>
              <p:cNvSpPr/>
              <p:nvPr/>
            </p:nvSpPr>
            <p:spPr>
              <a:xfrm>
                <a:off x="8956320" y="4166235"/>
                <a:ext cx="52304" cy="47779"/>
              </a:xfrm>
              <a:custGeom>
                <a:avLst/>
                <a:gdLst>
                  <a:gd name="connsiteX0" fmla="*/ 35281 w 52304"/>
                  <a:gd name="connsiteY0" fmla="*/ 43815 h 47779"/>
                  <a:gd name="connsiteX1" fmla="*/ 991 w 52304"/>
                  <a:gd name="connsiteY1" fmla="*/ 36195 h 47779"/>
                  <a:gd name="connsiteX2" fmla="*/ 16231 w 52304"/>
                  <a:gd name="connsiteY2" fmla="*/ 5715 h 47779"/>
                  <a:gd name="connsiteX3" fmla="*/ 42901 w 52304"/>
                  <a:gd name="connsiteY3" fmla="*/ 5715 h 47779"/>
                  <a:gd name="connsiteX4" fmla="*/ 35281 w 52304"/>
                  <a:gd name="connsiteY4" fmla="*/ 43815 h 47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04" h="47779">
                    <a:moveTo>
                      <a:pt x="35281" y="43815"/>
                    </a:moveTo>
                    <a:cubicBezTo>
                      <a:pt x="20041" y="51435"/>
                      <a:pt x="8611" y="47625"/>
                      <a:pt x="991" y="36195"/>
                    </a:cubicBezTo>
                    <a:cubicBezTo>
                      <a:pt x="-2819" y="28575"/>
                      <a:pt x="4801" y="13335"/>
                      <a:pt x="16231" y="5715"/>
                    </a:cubicBezTo>
                    <a:cubicBezTo>
                      <a:pt x="27661" y="-1905"/>
                      <a:pt x="35281" y="-1905"/>
                      <a:pt x="42901" y="5715"/>
                    </a:cubicBezTo>
                    <a:cubicBezTo>
                      <a:pt x="58141" y="17145"/>
                      <a:pt x="54331" y="36195"/>
                      <a:pt x="35281" y="43815"/>
                    </a:cubicBezTo>
                    <a:close/>
                  </a:path>
                </a:pathLst>
              </a:custGeom>
              <a:solidFill>
                <a:srgbClr val="99D5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18" name="Freeform: Shape 2417">
                <a:extLst>
                  <a:ext uri="{FF2B5EF4-FFF2-40B4-BE49-F238E27FC236}">
                    <a16:creationId xmlns:a16="http://schemas.microsoft.com/office/drawing/2014/main" id="{54CCF6F1-CB31-DBDE-37B5-A74B8637303A}"/>
                  </a:ext>
                </a:extLst>
              </p:cNvPr>
              <p:cNvSpPr/>
              <p:nvPr/>
            </p:nvSpPr>
            <p:spPr>
              <a:xfrm>
                <a:off x="10243595" y="1566862"/>
                <a:ext cx="44983" cy="47270"/>
              </a:xfrm>
              <a:custGeom>
                <a:avLst/>
                <a:gdLst>
                  <a:gd name="connsiteX0" fmla="*/ 31975 w 44983"/>
                  <a:gd name="connsiteY0" fmla="*/ 44768 h 47270"/>
                  <a:gd name="connsiteX1" fmla="*/ 16735 w 44983"/>
                  <a:gd name="connsiteY1" fmla="*/ 40958 h 47270"/>
                  <a:gd name="connsiteX2" fmla="*/ 1495 w 44983"/>
                  <a:gd name="connsiteY2" fmla="*/ 29528 h 47270"/>
                  <a:gd name="connsiteX3" fmla="*/ 9115 w 44983"/>
                  <a:gd name="connsiteY3" fmla="*/ 2858 h 47270"/>
                  <a:gd name="connsiteX4" fmla="*/ 39595 w 44983"/>
                  <a:gd name="connsiteY4" fmla="*/ 2858 h 47270"/>
                  <a:gd name="connsiteX5" fmla="*/ 39595 w 44983"/>
                  <a:gd name="connsiteY5" fmla="*/ 10478 h 47270"/>
                  <a:gd name="connsiteX6" fmla="*/ 39595 w 44983"/>
                  <a:gd name="connsiteY6" fmla="*/ 18097 h 47270"/>
                  <a:gd name="connsiteX7" fmla="*/ 43405 w 44983"/>
                  <a:gd name="connsiteY7" fmla="*/ 29528 h 47270"/>
                  <a:gd name="connsiteX8" fmla="*/ 31975 w 44983"/>
                  <a:gd name="connsiteY8" fmla="*/ 44768 h 4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83" h="47270">
                    <a:moveTo>
                      <a:pt x="31975" y="44768"/>
                    </a:moveTo>
                    <a:cubicBezTo>
                      <a:pt x="24355" y="48578"/>
                      <a:pt x="20545" y="48578"/>
                      <a:pt x="16735" y="40958"/>
                    </a:cubicBezTo>
                    <a:cubicBezTo>
                      <a:pt x="12925" y="33338"/>
                      <a:pt x="5305" y="37147"/>
                      <a:pt x="1495" y="29528"/>
                    </a:cubicBezTo>
                    <a:cubicBezTo>
                      <a:pt x="-2315" y="18097"/>
                      <a:pt x="1495" y="6668"/>
                      <a:pt x="9115" y="2858"/>
                    </a:cubicBezTo>
                    <a:cubicBezTo>
                      <a:pt x="16735" y="-953"/>
                      <a:pt x="31975" y="-953"/>
                      <a:pt x="39595" y="2858"/>
                    </a:cubicBezTo>
                    <a:cubicBezTo>
                      <a:pt x="43405" y="2858"/>
                      <a:pt x="43405" y="6668"/>
                      <a:pt x="39595" y="10478"/>
                    </a:cubicBezTo>
                    <a:cubicBezTo>
                      <a:pt x="39595" y="14288"/>
                      <a:pt x="39595" y="18097"/>
                      <a:pt x="39595" y="18097"/>
                    </a:cubicBezTo>
                    <a:cubicBezTo>
                      <a:pt x="43405" y="21908"/>
                      <a:pt x="47215" y="25718"/>
                      <a:pt x="43405" y="29528"/>
                    </a:cubicBezTo>
                    <a:cubicBezTo>
                      <a:pt x="43405" y="33338"/>
                      <a:pt x="39595" y="37147"/>
                      <a:pt x="31975" y="44768"/>
                    </a:cubicBezTo>
                    <a:close/>
                  </a:path>
                </a:pathLst>
              </a:custGeom>
              <a:solidFill>
                <a:srgbClr val="AD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19" name="Freeform: Shape 2418">
                <a:extLst>
                  <a:ext uri="{FF2B5EF4-FFF2-40B4-BE49-F238E27FC236}">
                    <a16:creationId xmlns:a16="http://schemas.microsoft.com/office/drawing/2014/main" id="{FED4A002-B4C1-CA72-6FA9-14CFB175F7E4}"/>
                  </a:ext>
                </a:extLst>
              </p:cNvPr>
              <p:cNvSpPr/>
              <p:nvPr/>
            </p:nvSpPr>
            <p:spPr>
              <a:xfrm>
                <a:off x="9601201" y="2463575"/>
                <a:ext cx="58188" cy="69122"/>
              </a:xfrm>
              <a:custGeom>
                <a:avLst/>
                <a:gdLst>
                  <a:gd name="connsiteX0" fmla="*/ 0 w 58188"/>
                  <a:gd name="connsiteY0" fmla="*/ 35785 h 69122"/>
                  <a:gd name="connsiteX1" fmla="*/ 19050 w 58188"/>
                  <a:gd name="connsiteY1" fmla="*/ 12925 h 69122"/>
                  <a:gd name="connsiteX2" fmla="*/ 22860 w 58188"/>
                  <a:gd name="connsiteY2" fmla="*/ 9115 h 69122"/>
                  <a:gd name="connsiteX3" fmla="*/ 38100 w 58188"/>
                  <a:gd name="connsiteY3" fmla="*/ 1495 h 69122"/>
                  <a:gd name="connsiteX4" fmla="*/ 53340 w 58188"/>
                  <a:gd name="connsiteY4" fmla="*/ 16735 h 69122"/>
                  <a:gd name="connsiteX5" fmla="*/ 57150 w 58188"/>
                  <a:gd name="connsiteY5" fmla="*/ 24355 h 69122"/>
                  <a:gd name="connsiteX6" fmla="*/ 49530 w 58188"/>
                  <a:gd name="connsiteY6" fmla="*/ 31975 h 69122"/>
                  <a:gd name="connsiteX7" fmla="*/ 34290 w 58188"/>
                  <a:gd name="connsiteY7" fmla="*/ 39595 h 69122"/>
                  <a:gd name="connsiteX8" fmla="*/ 26670 w 58188"/>
                  <a:gd name="connsiteY8" fmla="*/ 54835 h 69122"/>
                  <a:gd name="connsiteX9" fmla="*/ 22860 w 58188"/>
                  <a:gd name="connsiteY9" fmla="*/ 66265 h 69122"/>
                  <a:gd name="connsiteX10" fmla="*/ 15240 w 58188"/>
                  <a:gd name="connsiteY10" fmla="*/ 66265 h 69122"/>
                  <a:gd name="connsiteX11" fmla="*/ 7620 w 58188"/>
                  <a:gd name="connsiteY11" fmla="*/ 54835 h 69122"/>
                  <a:gd name="connsiteX12" fmla="*/ 0 w 58188"/>
                  <a:gd name="connsiteY12" fmla="*/ 35785 h 69122"/>
                  <a:gd name="connsiteX13" fmla="*/ 0 w 58188"/>
                  <a:gd name="connsiteY13" fmla="*/ 35785 h 69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188" h="69122">
                    <a:moveTo>
                      <a:pt x="0" y="35785"/>
                    </a:moveTo>
                    <a:cubicBezTo>
                      <a:pt x="0" y="24355"/>
                      <a:pt x="3810" y="12925"/>
                      <a:pt x="19050" y="12925"/>
                    </a:cubicBezTo>
                    <a:cubicBezTo>
                      <a:pt x="19050" y="12925"/>
                      <a:pt x="22860" y="12925"/>
                      <a:pt x="22860" y="9115"/>
                    </a:cubicBezTo>
                    <a:cubicBezTo>
                      <a:pt x="26670" y="1495"/>
                      <a:pt x="30480" y="-2315"/>
                      <a:pt x="38100" y="1495"/>
                    </a:cubicBezTo>
                    <a:cubicBezTo>
                      <a:pt x="45720" y="5305"/>
                      <a:pt x="49530" y="9115"/>
                      <a:pt x="53340" y="16735"/>
                    </a:cubicBezTo>
                    <a:cubicBezTo>
                      <a:pt x="53340" y="20545"/>
                      <a:pt x="53340" y="24355"/>
                      <a:pt x="57150" y="24355"/>
                    </a:cubicBezTo>
                    <a:cubicBezTo>
                      <a:pt x="60960" y="31975"/>
                      <a:pt x="53340" y="31975"/>
                      <a:pt x="49530" y="31975"/>
                    </a:cubicBezTo>
                    <a:cubicBezTo>
                      <a:pt x="41910" y="24355"/>
                      <a:pt x="38100" y="31975"/>
                      <a:pt x="34290" y="39595"/>
                    </a:cubicBezTo>
                    <a:cubicBezTo>
                      <a:pt x="30480" y="43405"/>
                      <a:pt x="19050" y="47215"/>
                      <a:pt x="26670" y="54835"/>
                    </a:cubicBezTo>
                    <a:cubicBezTo>
                      <a:pt x="30480" y="58645"/>
                      <a:pt x="26670" y="62455"/>
                      <a:pt x="22860" y="66265"/>
                    </a:cubicBezTo>
                    <a:cubicBezTo>
                      <a:pt x="19050" y="70075"/>
                      <a:pt x="15240" y="70075"/>
                      <a:pt x="15240" y="66265"/>
                    </a:cubicBezTo>
                    <a:cubicBezTo>
                      <a:pt x="11430" y="62455"/>
                      <a:pt x="7620" y="62455"/>
                      <a:pt x="7620" y="54835"/>
                    </a:cubicBezTo>
                    <a:cubicBezTo>
                      <a:pt x="19050" y="43405"/>
                      <a:pt x="7620" y="39595"/>
                      <a:pt x="0" y="35785"/>
                    </a:cubicBezTo>
                    <a:lnTo>
                      <a:pt x="0" y="35785"/>
                    </a:lnTo>
                    <a:close/>
                  </a:path>
                </a:pathLst>
              </a:custGeom>
              <a:solidFill>
                <a:srgbClr val="9CD7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20" name="Freeform: Shape 2419">
                <a:extLst>
                  <a:ext uri="{FF2B5EF4-FFF2-40B4-BE49-F238E27FC236}">
                    <a16:creationId xmlns:a16="http://schemas.microsoft.com/office/drawing/2014/main" id="{337C0B85-8689-BF81-AB61-5D2B92372B75}"/>
                  </a:ext>
                </a:extLst>
              </p:cNvPr>
              <p:cNvSpPr/>
              <p:nvPr/>
            </p:nvSpPr>
            <p:spPr>
              <a:xfrm>
                <a:off x="9171324" y="3042611"/>
                <a:ext cx="52686" cy="54918"/>
              </a:xfrm>
              <a:custGeom>
                <a:avLst/>
                <a:gdLst>
                  <a:gd name="connsiteX0" fmla="*/ 29826 w 52686"/>
                  <a:gd name="connsiteY0" fmla="*/ 35868 h 54918"/>
                  <a:gd name="connsiteX1" fmla="*/ 33636 w 52686"/>
                  <a:gd name="connsiteY1" fmla="*/ 54918 h 54918"/>
                  <a:gd name="connsiteX2" fmla="*/ 10776 w 52686"/>
                  <a:gd name="connsiteY2" fmla="*/ 51108 h 54918"/>
                  <a:gd name="connsiteX3" fmla="*/ 3156 w 52686"/>
                  <a:gd name="connsiteY3" fmla="*/ 24438 h 54918"/>
                  <a:gd name="connsiteX4" fmla="*/ 18396 w 52686"/>
                  <a:gd name="connsiteY4" fmla="*/ 5388 h 54918"/>
                  <a:gd name="connsiteX5" fmla="*/ 29826 w 52686"/>
                  <a:gd name="connsiteY5" fmla="*/ 1578 h 54918"/>
                  <a:gd name="connsiteX6" fmla="*/ 52686 w 52686"/>
                  <a:gd name="connsiteY6" fmla="*/ 16818 h 54918"/>
                  <a:gd name="connsiteX7" fmla="*/ 29826 w 52686"/>
                  <a:gd name="connsiteY7" fmla="*/ 35868 h 54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86" h="54918">
                    <a:moveTo>
                      <a:pt x="29826" y="35868"/>
                    </a:moveTo>
                    <a:cubicBezTo>
                      <a:pt x="29826" y="43488"/>
                      <a:pt x="37446" y="43488"/>
                      <a:pt x="33636" y="54918"/>
                    </a:cubicBezTo>
                    <a:cubicBezTo>
                      <a:pt x="26016" y="54918"/>
                      <a:pt x="18396" y="54918"/>
                      <a:pt x="10776" y="51108"/>
                    </a:cubicBezTo>
                    <a:cubicBezTo>
                      <a:pt x="3156" y="47298"/>
                      <a:pt x="-4464" y="32058"/>
                      <a:pt x="3156" y="24438"/>
                    </a:cubicBezTo>
                    <a:cubicBezTo>
                      <a:pt x="6966" y="20628"/>
                      <a:pt x="10776" y="13008"/>
                      <a:pt x="18396" y="5388"/>
                    </a:cubicBezTo>
                    <a:cubicBezTo>
                      <a:pt x="22206" y="1578"/>
                      <a:pt x="26016" y="-2232"/>
                      <a:pt x="29826" y="1578"/>
                    </a:cubicBezTo>
                    <a:cubicBezTo>
                      <a:pt x="37446" y="5388"/>
                      <a:pt x="48876" y="9198"/>
                      <a:pt x="52686" y="16818"/>
                    </a:cubicBezTo>
                    <a:cubicBezTo>
                      <a:pt x="52686" y="28248"/>
                      <a:pt x="41256" y="32058"/>
                      <a:pt x="29826" y="35868"/>
                    </a:cubicBezTo>
                    <a:close/>
                  </a:path>
                </a:pathLst>
              </a:custGeom>
              <a:solidFill>
                <a:srgbClr val="B2DF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21" name="Freeform: Shape 2420">
                <a:extLst>
                  <a:ext uri="{FF2B5EF4-FFF2-40B4-BE49-F238E27FC236}">
                    <a16:creationId xmlns:a16="http://schemas.microsoft.com/office/drawing/2014/main" id="{773BDBF2-0CF2-8500-036B-6B3268E64355}"/>
                  </a:ext>
                </a:extLst>
              </p:cNvPr>
              <p:cNvSpPr/>
              <p:nvPr/>
            </p:nvSpPr>
            <p:spPr>
              <a:xfrm>
                <a:off x="8995067" y="3691890"/>
                <a:ext cx="58988" cy="90487"/>
              </a:xfrm>
              <a:custGeom>
                <a:avLst/>
                <a:gdLst>
                  <a:gd name="connsiteX0" fmla="*/ 34634 w 58988"/>
                  <a:gd name="connsiteY0" fmla="*/ 87630 h 90487"/>
                  <a:gd name="connsiteX1" fmla="*/ 7964 w 58988"/>
                  <a:gd name="connsiteY1" fmla="*/ 87630 h 90487"/>
                  <a:gd name="connsiteX2" fmla="*/ 4153 w 58988"/>
                  <a:gd name="connsiteY2" fmla="*/ 68580 h 90487"/>
                  <a:gd name="connsiteX3" fmla="*/ 11773 w 58988"/>
                  <a:gd name="connsiteY3" fmla="*/ 57150 h 90487"/>
                  <a:gd name="connsiteX4" fmla="*/ 23203 w 58988"/>
                  <a:gd name="connsiteY4" fmla="*/ 34290 h 90487"/>
                  <a:gd name="connsiteX5" fmla="*/ 34634 w 58988"/>
                  <a:gd name="connsiteY5" fmla="*/ 19050 h 90487"/>
                  <a:gd name="connsiteX6" fmla="*/ 46064 w 58988"/>
                  <a:gd name="connsiteY6" fmla="*/ 0 h 90487"/>
                  <a:gd name="connsiteX7" fmla="*/ 57494 w 58988"/>
                  <a:gd name="connsiteY7" fmla="*/ 22860 h 90487"/>
                  <a:gd name="connsiteX8" fmla="*/ 49873 w 58988"/>
                  <a:gd name="connsiteY8" fmla="*/ 34290 h 90487"/>
                  <a:gd name="connsiteX9" fmla="*/ 38444 w 58988"/>
                  <a:gd name="connsiteY9" fmla="*/ 34290 h 90487"/>
                  <a:gd name="connsiteX10" fmla="*/ 30823 w 58988"/>
                  <a:gd name="connsiteY10" fmla="*/ 60960 h 90487"/>
                  <a:gd name="connsiteX11" fmla="*/ 34634 w 58988"/>
                  <a:gd name="connsiteY11" fmla="*/ 87630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988" h="90487">
                    <a:moveTo>
                      <a:pt x="34634" y="87630"/>
                    </a:moveTo>
                    <a:cubicBezTo>
                      <a:pt x="23203" y="91440"/>
                      <a:pt x="15584" y="91440"/>
                      <a:pt x="7964" y="87630"/>
                    </a:cubicBezTo>
                    <a:cubicBezTo>
                      <a:pt x="344" y="83820"/>
                      <a:pt x="-3466" y="72390"/>
                      <a:pt x="4153" y="68580"/>
                    </a:cubicBezTo>
                    <a:cubicBezTo>
                      <a:pt x="11773" y="64770"/>
                      <a:pt x="11773" y="60960"/>
                      <a:pt x="11773" y="57150"/>
                    </a:cubicBezTo>
                    <a:cubicBezTo>
                      <a:pt x="11773" y="45720"/>
                      <a:pt x="11773" y="38100"/>
                      <a:pt x="23203" y="34290"/>
                    </a:cubicBezTo>
                    <a:cubicBezTo>
                      <a:pt x="30823" y="30480"/>
                      <a:pt x="34634" y="26670"/>
                      <a:pt x="34634" y="19050"/>
                    </a:cubicBezTo>
                    <a:cubicBezTo>
                      <a:pt x="34634" y="11430"/>
                      <a:pt x="34634" y="3810"/>
                      <a:pt x="46064" y="0"/>
                    </a:cubicBezTo>
                    <a:cubicBezTo>
                      <a:pt x="49873" y="7620"/>
                      <a:pt x="53684" y="15240"/>
                      <a:pt x="57494" y="22860"/>
                    </a:cubicBezTo>
                    <a:cubicBezTo>
                      <a:pt x="61303" y="30480"/>
                      <a:pt x="57494" y="34290"/>
                      <a:pt x="49873" y="34290"/>
                    </a:cubicBezTo>
                    <a:cubicBezTo>
                      <a:pt x="46064" y="34290"/>
                      <a:pt x="42253" y="34290"/>
                      <a:pt x="38444" y="34290"/>
                    </a:cubicBezTo>
                    <a:cubicBezTo>
                      <a:pt x="23203" y="41910"/>
                      <a:pt x="30823" y="53340"/>
                      <a:pt x="30823" y="60960"/>
                    </a:cubicBezTo>
                    <a:cubicBezTo>
                      <a:pt x="27014" y="68580"/>
                      <a:pt x="23203" y="80010"/>
                      <a:pt x="34634" y="87630"/>
                    </a:cubicBezTo>
                    <a:close/>
                  </a:path>
                </a:pathLst>
              </a:custGeom>
              <a:solidFill>
                <a:srgbClr val="A9DC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22" name="Freeform: Shape 2421">
                <a:extLst>
                  <a:ext uri="{FF2B5EF4-FFF2-40B4-BE49-F238E27FC236}">
                    <a16:creationId xmlns:a16="http://schemas.microsoft.com/office/drawing/2014/main" id="{1B403524-BDEC-5552-E435-E4CC6AB6E021}"/>
                  </a:ext>
                </a:extLst>
              </p:cNvPr>
              <p:cNvSpPr/>
              <p:nvPr/>
            </p:nvSpPr>
            <p:spPr>
              <a:xfrm>
                <a:off x="10853261" y="2548890"/>
                <a:ext cx="44095" cy="54078"/>
              </a:xfrm>
              <a:custGeom>
                <a:avLst/>
                <a:gdLst>
                  <a:gd name="connsiteX0" fmla="*/ 43339 w 44095"/>
                  <a:gd name="connsiteY0" fmla="*/ 19050 h 54078"/>
                  <a:gd name="connsiteX1" fmla="*/ 28099 w 44095"/>
                  <a:gd name="connsiteY1" fmla="*/ 53340 h 54078"/>
                  <a:gd name="connsiteX2" fmla="*/ 1429 w 44095"/>
                  <a:gd name="connsiteY2" fmla="*/ 30480 h 54078"/>
                  <a:gd name="connsiteX3" fmla="*/ 12860 w 44095"/>
                  <a:gd name="connsiteY3" fmla="*/ 0 h 54078"/>
                  <a:gd name="connsiteX4" fmla="*/ 43339 w 44095"/>
                  <a:gd name="connsiteY4" fmla="*/ 19050 h 54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095" h="54078">
                    <a:moveTo>
                      <a:pt x="43339" y="19050"/>
                    </a:moveTo>
                    <a:cubicBezTo>
                      <a:pt x="47149" y="26670"/>
                      <a:pt x="35719" y="49530"/>
                      <a:pt x="28099" y="53340"/>
                    </a:cubicBezTo>
                    <a:cubicBezTo>
                      <a:pt x="20479" y="57150"/>
                      <a:pt x="5239" y="45720"/>
                      <a:pt x="1429" y="30480"/>
                    </a:cubicBezTo>
                    <a:cubicBezTo>
                      <a:pt x="-2381" y="19050"/>
                      <a:pt x="1429" y="3810"/>
                      <a:pt x="12860" y="0"/>
                    </a:cubicBezTo>
                    <a:cubicBezTo>
                      <a:pt x="24289" y="0"/>
                      <a:pt x="39529" y="7620"/>
                      <a:pt x="43339" y="19050"/>
                    </a:cubicBezTo>
                    <a:close/>
                  </a:path>
                </a:pathLst>
              </a:custGeom>
              <a:solidFill>
                <a:srgbClr val="A7DB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23" name="Freeform: Shape 2422">
                <a:extLst>
                  <a:ext uri="{FF2B5EF4-FFF2-40B4-BE49-F238E27FC236}">
                    <a16:creationId xmlns:a16="http://schemas.microsoft.com/office/drawing/2014/main" id="{13C58CB1-FD8B-309E-499E-9DC683FD0DDB}"/>
                  </a:ext>
                </a:extLst>
              </p:cNvPr>
              <p:cNvSpPr/>
              <p:nvPr/>
            </p:nvSpPr>
            <p:spPr>
              <a:xfrm>
                <a:off x="10472112" y="2856508"/>
                <a:ext cx="70158" cy="37783"/>
              </a:xfrm>
              <a:custGeom>
                <a:avLst/>
                <a:gdLst>
                  <a:gd name="connsiteX0" fmla="*/ 32059 w 70158"/>
                  <a:gd name="connsiteY0" fmla="*/ 16231 h 37783"/>
                  <a:gd name="connsiteX1" fmla="*/ 51109 w 70158"/>
                  <a:gd name="connsiteY1" fmla="*/ 991 h 37783"/>
                  <a:gd name="connsiteX2" fmla="*/ 70159 w 70158"/>
                  <a:gd name="connsiteY2" fmla="*/ 20041 h 37783"/>
                  <a:gd name="connsiteX3" fmla="*/ 66349 w 70158"/>
                  <a:gd name="connsiteY3" fmla="*/ 27661 h 37783"/>
                  <a:gd name="connsiteX4" fmla="*/ 51109 w 70158"/>
                  <a:gd name="connsiteY4" fmla="*/ 31471 h 37783"/>
                  <a:gd name="connsiteX5" fmla="*/ 24438 w 70158"/>
                  <a:gd name="connsiteY5" fmla="*/ 35281 h 37783"/>
                  <a:gd name="connsiteX6" fmla="*/ 5388 w 70158"/>
                  <a:gd name="connsiteY6" fmla="*/ 31471 h 37783"/>
                  <a:gd name="connsiteX7" fmla="*/ 1578 w 70158"/>
                  <a:gd name="connsiteY7" fmla="*/ 16231 h 37783"/>
                  <a:gd name="connsiteX8" fmla="*/ 16818 w 70158"/>
                  <a:gd name="connsiteY8" fmla="*/ 8611 h 37783"/>
                  <a:gd name="connsiteX9" fmla="*/ 32059 w 70158"/>
                  <a:gd name="connsiteY9" fmla="*/ 16231 h 37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158" h="37783">
                    <a:moveTo>
                      <a:pt x="32059" y="16231"/>
                    </a:moveTo>
                    <a:cubicBezTo>
                      <a:pt x="35868" y="4801"/>
                      <a:pt x="39678" y="-2819"/>
                      <a:pt x="51109" y="991"/>
                    </a:cubicBezTo>
                    <a:cubicBezTo>
                      <a:pt x="58728" y="991"/>
                      <a:pt x="70159" y="12421"/>
                      <a:pt x="70159" y="20041"/>
                    </a:cubicBezTo>
                    <a:cubicBezTo>
                      <a:pt x="70159" y="23851"/>
                      <a:pt x="70159" y="27661"/>
                      <a:pt x="66349" y="27661"/>
                    </a:cubicBezTo>
                    <a:cubicBezTo>
                      <a:pt x="62538" y="31471"/>
                      <a:pt x="54918" y="35281"/>
                      <a:pt x="51109" y="31471"/>
                    </a:cubicBezTo>
                    <a:cubicBezTo>
                      <a:pt x="43488" y="27661"/>
                      <a:pt x="35868" y="27661"/>
                      <a:pt x="24438" y="35281"/>
                    </a:cubicBezTo>
                    <a:cubicBezTo>
                      <a:pt x="16818" y="39091"/>
                      <a:pt x="9199" y="39091"/>
                      <a:pt x="5388" y="31471"/>
                    </a:cubicBezTo>
                    <a:cubicBezTo>
                      <a:pt x="1578" y="27661"/>
                      <a:pt x="-2232" y="23851"/>
                      <a:pt x="1578" y="16231"/>
                    </a:cubicBezTo>
                    <a:cubicBezTo>
                      <a:pt x="5388" y="8611"/>
                      <a:pt x="9199" y="8611"/>
                      <a:pt x="16818" y="8611"/>
                    </a:cubicBezTo>
                    <a:cubicBezTo>
                      <a:pt x="20628" y="12421"/>
                      <a:pt x="24438" y="16231"/>
                      <a:pt x="32059" y="16231"/>
                    </a:cubicBezTo>
                    <a:close/>
                  </a:path>
                </a:pathLst>
              </a:custGeom>
              <a:solidFill>
                <a:srgbClr val="93D3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24" name="Freeform: Shape 2423">
                <a:extLst>
                  <a:ext uri="{FF2B5EF4-FFF2-40B4-BE49-F238E27FC236}">
                    <a16:creationId xmlns:a16="http://schemas.microsoft.com/office/drawing/2014/main" id="{259A3374-359E-1B72-03CD-54E904C99760}"/>
                  </a:ext>
                </a:extLst>
              </p:cNvPr>
              <p:cNvSpPr/>
              <p:nvPr/>
            </p:nvSpPr>
            <p:spPr>
              <a:xfrm>
                <a:off x="9518688" y="3002280"/>
                <a:ext cx="67272" cy="71082"/>
              </a:xfrm>
              <a:custGeom>
                <a:avLst/>
                <a:gdLst>
                  <a:gd name="connsiteX0" fmla="*/ 52032 w 67272"/>
                  <a:gd name="connsiteY0" fmla="*/ 30480 h 71082"/>
                  <a:gd name="connsiteX1" fmla="*/ 67273 w 67272"/>
                  <a:gd name="connsiteY1" fmla="*/ 34290 h 71082"/>
                  <a:gd name="connsiteX2" fmla="*/ 67273 w 67272"/>
                  <a:gd name="connsiteY2" fmla="*/ 41910 h 71082"/>
                  <a:gd name="connsiteX3" fmla="*/ 59652 w 67272"/>
                  <a:gd name="connsiteY3" fmla="*/ 53340 h 71082"/>
                  <a:gd name="connsiteX4" fmla="*/ 48223 w 67272"/>
                  <a:gd name="connsiteY4" fmla="*/ 60960 h 71082"/>
                  <a:gd name="connsiteX5" fmla="*/ 17743 w 67272"/>
                  <a:gd name="connsiteY5" fmla="*/ 68580 h 71082"/>
                  <a:gd name="connsiteX6" fmla="*/ 2502 w 67272"/>
                  <a:gd name="connsiteY6" fmla="*/ 64770 h 71082"/>
                  <a:gd name="connsiteX7" fmla="*/ 6313 w 67272"/>
                  <a:gd name="connsiteY7" fmla="*/ 49530 h 71082"/>
                  <a:gd name="connsiteX8" fmla="*/ 29173 w 67272"/>
                  <a:gd name="connsiteY8" fmla="*/ 49530 h 71082"/>
                  <a:gd name="connsiteX9" fmla="*/ 40602 w 67272"/>
                  <a:gd name="connsiteY9" fmla="*/ 41910 h 71082"/>
                  <a:gd name="connsiteX10" fmla="*/ 44413 w 67272"/>
                  <a:gd name="connsiteY10" fmla="*/ 11430 h 71082"/>
                  <a:gd name="connsiteX11" fmla="*/ 52032 w 67272"/>
                  <a:gd name="connsiteY11" fmla="*/ 0 h 71082"/>
                  <a:gd name="connsiteX12" fmla="*/ 59652 w 67272"/>
                  <a:gd name="connsiteY12" fmla="*/ 11430 h 71082"/>
                  <a:gd name="connsiteX13" fmla="*/ 52032 w 67272"/>
                  <a:gd name="connsiteY13" fmla="*/ 30480 h 71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272" h="71082">
                    <a:moveTo>
                      <a:pt x="52032" y="30480"/>
                    </a:moveTo>
                    <a:cubicBezTo>
                      <a:pt x="59652" y="30480"/>
                      <a:pt x="63463" y="34290"/>
                      <a:pt x="67273" y="34290"/>
                    </a:cubicBezTo>
                    <a:cubicBezTo>
                      <a:pt x="67273" y="38100"/>
                      <a:pt x="67273" y="38100"/>
                      <a:pt x="67273" y="41910"/>
                    </a:cubicBezTo>
                    <a:cubicBezTo>
                      <a:pt x="63463" y="45720"/>
                      <a:pt x="59652" y="49530"/>
                      <a:pt x="59652" y="53340"/>
                    </a:cubicBezTo>
                    <a:cubicBezTo>
                      <a:pt x="55843" y="57150"/>
                      <a:pt x="52032" y="60960"/>
                      <a:pt x="48223" y="60960"/>
                    </a:cubicBezTo>
                    <a:cubicBezTo>
                      <a:pt x="36793" y="57150"/>
                      <a:pt x="29173" y="60960"/>
                      <a:pt x="17743" y="68580"/>
                    </a:cubicBezTo>
                    <a:cubicBezTo>
                      <a:pt x="10123" y="72390"/>
                      <a:pt x="6313" y="72390"/>
                      <a:pt x="2502" y="64770"/>
                    </a:cubicBezTo>
                    <a:cubicBezTo>
                      <a:pt x="-1307" y="57150"/>
                      <a:pt x="-1307" y="53340"/>
                      <a:pt x="6313" y="49530"/>
                    </a:cubicBezTo>
                    <a:cubicBezTo>
                      <a:pt x="13932" y="45720"/>
                      <a:pt x="21552" y="45720"/>
                      <a:pt x="29173" y="49530"/>
                    </a:cubicBezTo>
                    <a:cubicBezTo>
                      <a:pt x="36793" y="49530"/>
                      <a:pt x="40602" y="49530"/>
                      <a:pt x="40602" y="41910"/>
                    </a:cubicBezTo>
                    <a:cubicBezTo>
                      <a:pt x="40602" y="30480"/>
                      <a:pt x="48223" y="22860"/>
                      <a:pt x="44413" y="11430"/>
                    </a:cubicBezTo>
                    <a:cubicBezTo>
                      <a:pt x="40602" y="7620"/>
                      <a:pt x="44413" y="0"/>
                      <a:pt x="52032" y="0"/>
                    </a:cubicBezTo>
                    <a:cubicBezTo>
                      <a:pt x="59652" y="0"/>
                      <a:pt x="59652" y="7620"/>
                      <a:pt x="59652" y="11430"/>
                    </a:cubicBezTo>
                    <a:cubicBezTo>
                      <a:pt x="63463" y="19050"/>
                      <a:pt x="59652" y="22860"/>
                      <a:pt x="52032" y="30480"/>
                    </a:cubicBezTo>
                    <a:close/>
                  </a:path>
                </a:pathLst>
              </a:custGeom>
              <a:solidFill>
                <a:srgbClr val="A6DB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25" name="Freeform: Shape 2424">
                <a:extLst>
                  <a:ext uri="{FF2B5EF4-FFF2-40B4-BE49-F238E27FC236}">
                    <a16:creationId xmlns:a16="http://schemas.microsoft.com/office/drawing/2014/main" id="{2BA88BAA-F463-4247-C627-0DB632CF19B3}"/>
                  </a:ext>
                </a:extLst>
              </p:cNvPr>
              <p:cNvSpPr/>
              <p:nvPr/>
            </p:nvSpPr>
            <p:spPr>
              <a:xfrm>
                <a:off x="8751570" y="3672840"/>
                <a:ext cx="60553" cy="72390"/>
              </a:xfrm>
              <a:custGeom>
                <a:avLst/>
                <a:gdLst>
                  <a:gd name="connsiteX0" fmla="*/ 15240 w 60553"/>
                  <a:gd name="connsiteY0" fmla="*/ 72390 h 72390"/>
                  <a:gd name="connsiteX1" fmla="*/ 11430 w 60553"/>
                  <a:gd name="connsiteY1" fmla="*/ 57150 h 72390"/>
                  <a:gd name="connsiteX2" fmla="*/ 0 w 60553"/>
                  <a:gd name="connsiteY2" fmla="*/ 30480 h 72390"/>
                  <a:gd name="connsiteX3" fmla="*/ 7620 w 60553"/>
                  <a:gd name="connsiteY3" fmla="*/ 11430 h 72390"/>
                  <a:gd name="connsiteX4" fmla="*/ 30480 w 60553"/>
                  <a:gd name="connsiteY4" fmla="*/ 3810 h 72390"/>
                  <a:gd name="connsiteX5" fmla="*/ 38100 w 60553"/>
                  <a:gd name="connsiteY5" fmla="*/ 7620 h 72390"/>
                  <a:gd name="connsiteX6" fmla="*/ 41910 w 60553"/>
                  <a:gd name="connsiteY6" fmla="*/ 19050 h 72390"/>
                  <a:gd name="connsiteX7" fmla="*/ 41910 w 60553"/>
                  <a:gd name="connsiteY7" fmla="*/ 0 h 72390"/>
                  <a:gd name="connsiteX8" fmla="*/ 53340 w 60553"/>
                  <a:gd name="connsiteY8" fmla="*/ 15240 h 72390"/>
                  <a:gd name="connsiteX9" fmla="*/ 53340 w 60553"/>
                  <a:gd name="connsiteY9" fmla="*/ 30480 h 72390"/>
                  <a:gd name="connsiteX10" fmla="*/ 49530 w 60553"/>
                  <a:gd name="connsiteY10" fmla="*/ 34290 h 72390"/>
                  <a:gd name="connsiteX11" fmla="*/ 22860 w 60553"/>
                  <a:gd name="connsiteY11" fmla="*/ 72390 h 72390"/>
                  <a:gd name="connsiteX12" fmla="*/ 15240 w 60553"/>
                  <a:gd name="connsiteY12" fmla="*/ 72390 h 7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553" h="72390">
                    <a:moveTo>
                      <a:pt x="15240" y="72390"/>
                    </a:moveTo>
                    <a:cubicBezTo>
                      <a:pt x="15240" y="64770"/>
                      <a:pt x="15240" y="60960"/>
                      <a:pt x="11430" y="57150"/>
                    </a:cubicBezTo>
                    <a:cubicBezTo>
                      <a:pt x="3810" y="49530"/>
                      <a:pt x="7620" y="38100"/>
                      <a:pt x="0" y="30480"/>
                    </a:cubicBezTo>
                    <a:cubicBezTo>
                      <a:pt x="7620" y="26670"/>
                      <a:pt x="3810" y="15240"/>
                      <a:pt x="7620" y="11430"/>
                    </a:cubicBezTo>
                    <a:cubicBezTo>
                      <a:pt x="11430" y="7620"/>
                      <a:pt x="22860" y="3810"/>
                      <a:pt x="30480" y="3810"/>
                    </a:cubicBezTo>
                    <a:cubicBezTo>
                      <a:pt x="34290" y="3810"/>
                      <a:pt x="38100" y="3810"/>
                      <a:pt x="38100" y="7620"/>
                    </a:cubicBezTo>
                    <a:cubicBezTo>
                      <a:pt x="38100" y="11430"/>
                      <a:pt x="38100" y="15240"/>
                      <a:pt x="41910" y="19050"/>
                    </a:cubicBezTo>
                    <a:cubicBezTo>
                      <a:pt x="49530" y="15240"/>
                      <a:pt x="38100" y="7620"/>
                      <a:pt x="41910" y="0"/>
                    </a:cubicBezTo>
                    <a:cubicBezTo>
                      <a:pt x="45720" y="7620"/>
                      <a:pt x="45720" y="11430"/>
                      <a:pt x="53340" y="15240"/>
                    </a:cubicBezTo>
                    <a:cubicBezTo>
                      <a:pt x="64770" y="22860"/>
                      <a:pt x="60960" y="22860"/>
                      <a:pt x="53340" y="30480"/>
                    </a:cubicBezTo>
                    <a:cubicBezTo>
                      <a:pt x="53340" y="30480"/>
                      <a:pt x="53340" y="34290"/>
                      <a:pt x="49530" y="34290"/>
                    </a:cubicBezTo>
                    <a:cubicBezTo>
                      <a:pt x="26670" y="34290"/>
                      <a:pt x="19050" y="49530"/>
                      <a:pt x="22860" y="72390"/>
                    </a:cubicBezTo>
                    <a:cubicBezTo>
                      <a:pt x="22860" y="72390"/>
                      <a:pt x="19050" y="72390"/>
                      <a:pt x="15240" y="72390"/>
                    </a:cubicBezTo>
                    <a:close/>
                  </a:path>
                </a:pathLst>
              </a:custGeom>
              <a:solidFill>
                <a:srgbClr val="CBEA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26" name="Freeform: Shape 2425">
                <a:extLst>
                  <a:ext uri="{FF2B5EF4-FFF2-40B4-BE49-F238E27FC236}">
                    <a16:creationId xmlns:a16="http://schemas.microsoft.com/office/drawing/2014/main" id="{44285CA1-57AD-568C-FD5A-5B7FC1E9575D}"/>
                  </a:ext>
                </a:extLst>
              </p:cNvPr>
              <p:cNvSpPr/>
              <p:nvPr/>
            </p:nvSpPr>
            <p:spPr>
              <a:xfrm>
                <a:off x="9352961" y="2349275"/>
                <a:ext cx="41525" cy="60139"/>
              </a:xfrm>
              <a:custGeom>
                <a:avLst/>
                <a:gdLst>
                  <a:gd name="connsiteX0" fmla="*/ 27259 w 41525"/>
                  <a:gd name="connsiteY0" fmla="*/ 58645 h 60139"/>
                  <a:gd name="connsiteX1" fmla="*/ 4400 w 41525"/>
                  <a:gd name="connsiteY1" fmla="*/ 51025 h 60139"/>
                  <a:gd name="connsiteX2" fmla="*/ 4400 w 41525"/>
                  <a:gd name="connsiteY2" fmla="*/ 28165 h 60139"/>
                  <a:gd name="connsiteX3" fmla="*/ 8209 w 41525"/>
                  <a:gd name="connsiteY3" fmla="*/ 12925 h 60139"/>
                  <a:gd name="connsiteX4" fmla="*/ 15829 w 41525"/>
                  <a:gd name="connsiteY4" fmla="*/ 1495 h 60139"/>
                  <a:gd name="connsiteX5" fmla="*/ 27259 w 41525"/>
                  <a:gd name="connsiteY5" fmla="*/ 9115 h 60139"/>
                  <a:gd name="connsiteX6" fmla="*/ 27259 w 41525"/>
                  <a:gd name="connsiteY6" fmla="*/ 16735 h 60139"/>
                  <a:gd name="connsiteX7" fmla="*/ 34879 w 41525"/>
                  <a:gd name="connsiteY7" fmla="*/ 35785 h 60139"/>
                  <a:gd name="connsiteX8" fmla="*/ 27259 w 41525"/>
                  <a:gd name="connsiteY8" fmla="*/ 58645 h 60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525" h="60139">
                    <a:moveTo>
                      <a:pt x="27259" y="58645"/>
                    </a:moveTo>
                    <a:cubicBezTo>
                      <a:pt x="15829" y="62455"/>
                      <a:pt x="8209" y="58645"/>
                      <a:pt x="4400" y="51025"/>
                    </a:cubicBezTo>
                    <a:cubicBezTo>
                      <a:pt x="589" y="43405"/>
                      <a:pt x="-3221" y="35785"/>
                      <a:pt x="4400" y="28165"/>
                    </a:cubicBezTo>
                    <a:cubicBezTo>
                      <a:pt x="8209" y="24355"/>
                      <a:pt x="12020" y="20545"/>
                      <a:pt x="8209" y="12925"/>
                    </a:cubicBezTo>
                    <a:cubicBezTo>
                      <a:pt x="4400" y="5305"/>
                      <a:pt x="8209" y="1495"/>
                      <a:pt x="15829" y="1495"/>
                    </a:cubicBezTo>
                    <a:cubicBezTo>
                      <a:pt x="23450" y="-2315"/>
                      <a:pt x="27259" y="1495"/>
                      <a:pt x="27259" y="9115"/>
                    </a:cubicBezTo>
                    <a:cubicBezTo>
                      <a:pt x="27259" y="12925"/>
                      <a:pt x="31070" y="12925"/>
                      <a:pt x="27259" y="16735"/>
                    </a:cubicBezTo>
                    <a:cubicBezTo>
                      <a:pt x="23450" y="24355"/>
                      <a:pt x="27259" y="31975"/>
                      <a:pt x="34879" y="35785"/>
                    </a:cubicBezTo>
                    <a:cubicBezTo>
                      <a:pt x="46309" y="43405"/>
                      <a:pt x="42500" y="54835"/>
                      <a:pt x="27259" y="58645"/>
                    </a:cubicBezTo>
                    <a:close/>
                  </a:path>
                </a:pathLst>
              </a:custGeom>
              <a:solidFill>
                <a:srgbClr val="A9DC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27" name="Freeform: Shape 2426">
                <a:extLst>
                  <a:ext uri="{FF2B5EF4-FFF2-40B4-BE49-F238E27FC236}">
                    <a16:creationId xmlns:a16="http://schemas.microsoft.com/office/drawing/2014/main" id="{DB6F0AE9-96B8-F7D4-1833-12F1E1D07D98}"/>
                  </a:ext>
                </a:extLst>
              </p:cNvPr>
              <p:cNvSpPr/>
              <p:nvPr/>
            </p:nvSpPr>
            <p:spPr>
              <a:xfrm>
                <a:off x="8980170" y="3848100"/>
                <a:ext cx="39678" cy="60959"/>
              </a:xfrm>
              <a:custGeom>
                <a:avLst/>
                <a:gdLst>
                  <a:gd name="connsiteX0" fmla="*/ 30480 w 39678"/>
                  <a:gd name="connsiteY0" fmla="*/ 60960 h 60959"/>
                  <a:gd name="connsiteX1" fmla="*/ 0 w 39678"/>
                  <a:gd name="connsiteY1" fmla="*/ 19050 h 60959"/>
                  <a:gd name="connsiteX2" fmla="*/ 11430 w 39678"/>
                  <a:gd name="connsiteY2" fmla="*/ 0 h 60959"/>
                  <a:gd name="connsiteX3" fmla="*/ 30480 w 39678"/>
                  <a:gd name="connsiteY3" fmla="*/ 7620 h 60959"/>
                  <a:gd name="connsiteX4" fmla="*/ 38100 w 39678"/>
                  <a:gd name="connsiteY4" fmla="*/ 22860 h 60959"/>
                  <a:gd name="connsiteX5" fmla="*/ 34290 w 39678"/>
                  <a:gd name="connsiteY5" fmla="*/ 38100 h 60959"/>
                  <a:gd name="connsiteX6" fmla="*/ 30480 w 39678"/>
                  <a:gd name="connsiteY6" fmla="*/ 60960 h 6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78" h="60959">
                    <a:moveTo>
                      <a:pt x="30480" y="60960"/>
                    </a:moveTo>
                    <a:cubicBezTo>
                      <a:pt x="7620" y="53340"/>
                      <a:pt x="0" y="38100"/>
                      <a:pt x="0" y="19050"/>
                    </a:cubicBezTo>
                    <a:cubicBezTo>
                      <a:pt x="0" y="11430"/>
                      <a:pt x="3810" y="3810"/>
                      <a:pt x="11430" y="0"/>
                    </a:cubicBezTo>
                    <a:cubicBezTo>
                      <a:pt x="19050" y="0"/>
                      <a:pt x="26670" y="0"/>
                      <a:pt x="30480" y="7620"/>
                    </a:cubicBezTo>
                    <a:cubicBezTo>
                      <a:pt x="34290" y="11430"/>
                      <a:pt x="34290" y="19050"/>
                      <a:pt x="38100" y="22860"/>
                    </a:cubicBezTo>
                    <a:cubicBezTo>
                      <a:pt x="41910" y="30480"/>
                      <a:pt x="38100" y="38100"/>
                      <a:pt x="34290" y="38100"/>
                    </a:cubicBezTo>
                    <a:cubicBezTo>
                      <a:pt x="22860" y="45720"/>
                      <a:pt x="34290" y="53340"/>
                      <a:pt x="30480" y="60960"/>
                    </a:cubicBezTo>
                    <a:close/>
                  </a:path>
                </a:pathLst>
              </a:custGeom>
              <a:solidFill>
                <a:srgbClr val="A8DC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28" name="Freeform: Shape 2427">
                <a:extLst>
                  <a:ext uri="{FF2B5EF4-FFF2-40B4-BE49-F238E27FC236}">
                    <a16:creationId xmlns:a16="http://schemas.microsoft.com/office/drawing/2014/main" id="{78EA837F-23F4-02D7-DB17-0ED773F99392}"/>
                  </a:ext>
                </a:extLst>
              </p:cNvPr>
              <p:cNvSpPr/>
              <p:nvPr/>
            </p:nvSpPr>
            <p:spPr>
              <a:xfrm>
                <a:off x="9939223" y="3314700"/>
                <a:ext cx="47825" cy="58249"/>
              </a:xfrm>
              <a:custGeom>
                <a:avLst/>
                <a:gdLst>
                  <a:gd name="connsiteX0" fmla="*/ 16307 w 47825"/>
                  <a:gd name="connsiteY0" fmla="*/ 3810 h 58249"/>
                  <a:gd name="connsiteX1" fmla="*/ 39167 w 47825"/>
                  <a:gd name="connsiteY1" fmla="*/ 0 h 58249"/>
                  <a:gd name="connsiteX2" fmla="*/ 46787 w 47825"/>
                  <a:gd name="connsiteY2" fmla="*/ 11430 h 58249"/>
                  <a:gd name="connsiteX3" fmla="*/ 39167 w 47825"/>
                  <a:gd name="connsiteY3" fmla="*/ 30480 h 58249"/>
                  <a:gd name="connsiteX4" fmla="*/ 23927 w 47825"/>
                  <a:gd name="connsiteY4" fmla="*/ 49530 h 58249"/>
                  <a:gd name="connsiteX5" fmla="*/ 16307 w 47825"/>
                  <a:gd name="connsiteY5" fmla="*/ 57150 h 58249"/>
                  <a:gd name="connsiteX6" fmla="*/ 1067 w 47825"/>
                  <a:gd name="connsiteY6" fmla="*/ 57150 h 58249"/>
                  <a:gd name="connsiteX7" fmla="*/ 4877 w 47825"/>
                  <a:gd name="connsiteY7" fmla="*/ 41910 h 58249"/>
                  <a:gd name="connsiteX8" fmla="*/ 8687 w 47825"/>
                  <a:gd name="connsiteY8" fmla="*/ 15240 h 58249"/>
                  <a:gd name="connsiteX9" fmla="*/ 16307 w 47825"/>
                  <a:gd name="connsiteY9" fmla="*/ 3810 h 58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825" h="58249">
                    <a:moveTo>
                      <a:pt x="16307" y="3810"/>
                    </a:moveTo>
                    <a:cubicBezTo>
                      <a:pt x="23927" y="3810"/>
                      <a:pt x="31548" y="3810"/>
                      <a:pt x="39167" y="0"/>
                    </a:cubicBezTo>
                    <a:cubicBezTo>
                      <a:pt x="42977" y="0"/>
                      <a:pt x="50598" y="7620"/>
                      <a:pt x="46787" y="11430"/>
                    </a:cubicBezTo>
                    <a:cubicBezTo>
                      <a:pt x="39167" y="15240"/>
                      <a:pt x="39167" y="22860"/>
                      <a:pt x="39167" y="30480"/>
                    </a:cubicBezTo>
                    <a:cubicBezTo>
                      <a:pt x="39167" y="41910"/>
                      <a:pt x="39167" y="49530"/>
                      <a:pt x="23927" y="49530"/>
                    </a:cubicBezTo>
                    <a:cubicBezTo>
                      <a:pt x="20117" y="49530"/>
                      <a:pt x="20117" y="57150"/>
                      <a:pt x="16307" y="57150"/>
                    </a:cubicBezTo>
                    <a:cubicBezTo>
                      <a:pt x="8687" y="53340"/>
                      <a:pt x="4877" y="60960"/>
                      <a:pt x="1067" y="57150"/>
                    </a:cubicBezTo>
                    <a:cubicBezTo>
                      <a:pt x="-2743" y="53340"/>
                      <a:pt x="4877" y="45720"/>
                      <a:pt x="4877" y="41910"/>
                    </a:cubicBezTo>
                    <a:cubicBezTo>
                      <a:pt x="8687" y="34290"/>
                      <a:pt x="16307" y="26670"/>
                      <a:pt x="8687" y="15240"/>
                    </a:cubicBezTo>
                    <a:cubicBezTo>
                      <a:pt x="1067" y="11430"/>
                      <a:pt x="8687" y="7620"/>
                      <a:pt x="16307" y="3810"/>
                    </a:cubicBezTo>
                    <a:close/>
                  </a:path>
                </a:pathLst>
              </a:custGeom>
              <a:solidFill>
                <a:srgbClr val="A8DC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29" name="Freeform: Shape 2428">
                <a:extLst>
                  <a:ext uri="{FF2B5EF4-FFF2-40B4-BE49-F238E27FC236}">
                    <a16:creationId xmlns:a16="http://schemas.microsoft.com/office/drawing/2014/main" id="{BFDFEAD1-81CD-9ADA-9902-9C2D39B4BBCF}"/>
                  </a:ext>
                </a:extLst>
              </p:cNvPr>
              <p:cNvSpPr/>
              <p:nvPr/>
            </p:nvSpPr>
            <p:spPr>
              <a:xfrm>
                <a:off x="10911840" y="1653540"/>
                <a:ext cx="45720" cy="46672"/>
              </a:xfrm>
              <a:custGeom>
                <a:avLst/>
                <a:gdLst>
                  <a:gd name="connsiteX0" fmla="*/ 19050 w 45720"/>
                  <a:gd name="connsiteY0" fmla="*/ 7620 h 46672"/>
                  <a:gd name="connsiteX1" fmla="*/ 26670 w 45720"/>
                  <a:gd name="connsiteY1" fmla="*/ 3810 h 46672"/>
                  <a:gd name="connsiteX2" fmla="*/ 30481 w 45720"/>
                  <a:gd name="connsiteY2" fmla="*/ 0 h 46672"/>
                  <a:gd name="connsiteX3" fmla="*/ 41910 w 45720"/>
                  <a:gd name="connsiteY3" fmla="*/ 15240 h 46672"/>
                  <a:gd name="connsiteX4" fmla="*/ 45720 w 45720"/>
                  <a:gd name="connsiteY4" fmla="*/ 34290 h 46672"/>
                  <a:gd name="connsiteX5" fmla="*/ 41910 w 45720"/>
                  <a:gd name="connsiteY5" fmla="*/ 41910 h 46672"/>
                  <a:gd name="connsiteX6" fmla="*/ 15240 w 45720"/>
                  <a:gd name="connsiteY6" fmla="*/ 45720 h 46672"/>
                  <a:gd name="connsiteX7" fmla="*/ 0 w 45720"/>
                  <a:gd name="connsiteY7" fmla="*/ 22860 h 46672"/>
                  <a:gd name="connsiteX8" fmla="*/ 19050 w 45720"/>
                  <a:gd name="connsiteY8" fmla="*/ 7620 h 4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20" h="46672">
                    <a:moveTo>
                      <a:pt x="19050" y="7620"/>
                    </a:moveTo>
                    <a:cubicBezTo>
                      <a:pt x="22860" y="7620"/>
                      <a:pt x="22860" y="7620"/>
                      <a:pt x="26670" y="3810"/>
                    </a:cubicBezTo>
                    <a:cubicBezTo>
                      <a:pt x="26670" y="3810"/>
                      <a:pt x="30481" y="0"/>
                      <a:pt x="30481" y="0"/>
                    </a:cubicBezTo>
                    <a:cubicBezTo>
                      <a:pt x="30481" y="11430"/>
                      <a:pt x="41910" y="11430"/>
                      <a:pt x="41910" y="15240"/>
                    </a:cubicBezTo>
                    <a:cubicBezTo>
                      <a:pt x="41910" y="22860"/>
                      <a:pt x="45720" y="26670"/>
                      <a:pt x="45720" y="34290"/>
                    </a:cubicBezTo>
                    <a:cubicBezTo>
                      <a:pt x="45720" y="38100"/>
                      <a:pt x="45720" y="41910"/>
                      <a:pt x="41910" y="41910"/>
                    </a:cubicBezTo>
                    <a:cubicBezTo>
                      <a:pt x="34290" y="49530"/>
                      <a:pt x="22860" y="45720"/>
                      <a:pt x="15240" y="45720"/>
                    </a:cubicBezTo>
                    <a:cubicBezTo>
                      <a:pt x="7620" y="41910"/>
                      <a:pt x="3810" y="34290"/>
                      <a:pt x="0" y="22860"/>
                    </a:cubicBezTo>
                    <a:cubicBezTo>
                      <a:pt x="0" y="15240"/>
                      <a:pt x="11431" y="11430"/>
                      <a:pt x="19050" y="7620"/>
                    </a:cubicBezTo>
                    <a:close/>
                  </a:path>
                </a:pathLst>
              </a:custGeom>
              <a:solidFill>
                <a:srgbClr val="AF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30" name="Freeform: Shape 2429">
                <a:extLst>
                  <a:ext uri="{FF2B5EF4-FFF2-40B4-BE49-F238E27FC236}">
                    <a16:creationId xmlns:a16="http://schemas.microsoft.com/office/drawing/2014/main" id="{26C19474-81EC-3EB8-AB5C-F9EB34D3CF59}"/>
                  </a:ext>
                </a:extLst>
              </p:cNvPr>
              <p:cNvSpPr/>
              <p:nvPr/>
            </p:nvSpPr>
            <p:spPr>
              <a:xfrm>
                <a:off x="10807278" y="2955065"/>
                <a:ext cx="44130" cy="62454"/>
              </a:xfrm>
              <a:custGeom>
                <a:avLst/>
                <a:gdLst>
                  <a:gd name="connsiteX0" fmla="*/ 16933 w 44130"/>
                  <a:gd name="connsiteY0" fmla="*/ 62455 h 62454"/>
                  <a:gd name="connsiteX1" fmla="*/ 13123 w 44130"/>
                  <a:gd name="connsiteY1" fmla="*/ 58645 h 62454"/>
                  <a:gd name="connsiteX2" fmla="*/ 1693 w 44130"/>
                  <a:gd name="connsiteY2" fmla="*/ 28165 h 62454"/>
                  <a:gd name="connsiteX3" fmla="*/ 1693 w 44130"/>
                  <a:gd name="connsiteY3" fmla="*/ 12925 h 62454"/>
                  <a:gd name="connsiteX4" fmla="*/ 9313 w 44130"/>
                  <a:gd name="connsiteY4" fmla="*/ 1495 h 62454"/>
                  <a:gd name="connsiteX5" fmla="*/ 35983 w 44130"/>
                  <a:gd name="connsiteY5" fmla="*/ 9115 h 62454"/>
                  <a:gd name="connsiteX6" fmla="*/ 32173 w 44130"/>
                  <a:gd name="connsiteY6" fmla="*/ 39595 h 62454"/>
                  <a:gd name="connsiteX7" fmla="*/ 20743 w 44130"/>
                  <a:gd name="connsiteY7" fmla="*/ 58645 h 62454"/>
                  <a:gd name="connsiteX8" fmla="*/ 16933 w 44130"/>
                  <a:gd name="connsiteY8" fmla="*/ 62455 h 6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30" h="62454">
                    <a:moveTo>
                      <a:pt x="16933" y="62455"/>
                    </a:moveTo>
                    <a:cubicBezTo>
                      <a:pt x="13123" y="62455"/>
                      <a:pt x="13123" y="62455"/>
                      <a:pt x="13123" y="58645"/>
                    </a:cubicBezTo>
                    <a:cubicBezTo>
                      <a:pt x="16933" y="47215"/>
                      <a:pt x="5503" y="39595"/>
                      <a:pt x="1693" y="28165"/>
                    </a:cubicBezTo>
                    <a:cubicBezTo>
                      <a:pt x="1693" y="24355"/>
                      <a:pt x="-2117" y="16735"/>
                      <a:pt x="1693" y="12925"/>
                    </a:cubicBezTo>
                    <a:cubicBezTo>
                      <a:pt x="5503" y="9115"/>
                      <a:pt x="5503" y="1495"/>
                      <a:pt x="9313" y="1495"/>
                    </a:cubicBezTo>
                    <a:cubicBezTo>
                      <a:pt x="13123" y="-2315"/>
                      <a:pt x="28363" y="1495"/>
                      <a:pt x="35983" y="9115"/>
                    </a:cubicBezTo>
                    <a:cubicBezTo>
                      <a:pt x="47413" y="20545"/>
                      <a:pt x="47413" y="31975"/>
                      <a:pt x="32173" y="39595"/>
                    </a:cubicBezTo>
                    <a:cubicBezTo>
                      <a:pt x="24553" y="43405"/>
                      <a:pt x="20743" y="47215"/>
                      <a:pt x="20743" y="58645"/>
                    </a:cubicBezTo>
                    <a:cubicBezTo>
                      <a:pt x="20743" y="54835"/>
                      <a:pt x="16933" y="58645"/>
                      <a:pt x="16933" y="62455"/>
                    </a:cubicBezTo>
                    <a:close/>
                  </a:path>
                </a:pathLst>
              </a:custGeom>
              <a:solidFill>
                <a:srgbClr val="AE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31" name="Freeform: Shape 2430">
                <a:extLst>
                  <a:ext uri="{FF2B5EF4-FFF2-40B4-BE49-F238E27FC236}">
                    <a16:creationId xmlns:a16="http://schemas.microsoft.com/office/drawing/2014/main" id="{E6116CD5-D67A-EF45-D25D-AEF485D0FD64}"/>
                  </a:ext>
                </a:extLst>
              </p:cNvPr>
              <p:cNvSpPr/>
              <p:nvPr/>
            </p:nvSpPr>
            <p:spPr>
              <a:xfrm>
                <a:off x="10464570" y="2670809"/>
                <a:ext cx="51030" cy="40957"/>
              </a:xfrm>
              <a:custGeom>
                <a:avLst/>
                <a:gdLst>
                  <a:gd name="connsiteX0" fmla="*/ 51031 w 51030"/>
                  <a:gd name="connsiteY0" fmla="*/ 0 h 40957"/>
                  <a:gd name="connsiteX1" fmla="*/ 28170 w 51030"/>
                  <a:gd name="connsiteY1" fmla="*/ 38100 h 40957"/>
                  <a:gd name="connsiteX2" fmla="*/ 5310 w 51030"/>
                  <a:gd name="connsiteY2" fmla="*/ 38100 h 40957"/>
                  <a:gd name="connsiteX3" fmla="*/ 9120 w 51030"/>
                  <a:gd name="connsiteY3" fmla="*/ 7620 h 40957"/>
                  <a:gd name="connsiteX4" fmla="*/ 28170 w 51030"/>
                  <a:gd name="connsiteY4" fmla="*/ 0 h 40957"/>
                  <a:gd name="connsiteX5" fmla="*/ 51031 w 51030"/>
                  <a:gd name="connsiteY5" fmla="*/ 0 h 40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030" h="40957">
                    <a:moveTo>
                      <a:pt x="51031" y="0"/>
                    </a:moveTo>
                    <a:cubicBezTo>
                      <a:pt x="47220" y="15240"/>
                      <a:pt x="43410" y="30480"/>
                      <a:pt x="28170" y="38100"/>
                    </a:cubicBezTo>
                    <a:cubicBezTo>
                      <a:pt x="16741" y="41910"/>
                      <a:pt x="9120" y="41910"/>
                      <a:pt x="5310" y="38100"/>
                    </a:cubicBezTo>
                    <a:cubicBezTo>
                      <a:pt x="-2309" y="26670"/>
                      <a:pt x="-2309" y="11430"/>
                      <a:pt x="9120" y="7620"/>
                    </a:cubicBezTo>
                    <a:cubicBezTo>
                      <a:pt x="16741" y="3810"/>
                      <a:pt x="20551" y="0"/>
                      <a:pt x="28170" y="0"/>
                    </a:cubicBezTo>
                    <a:cubicBezTo>
                      <a:pt x="35791" y="0"/>
                      <a:pt x="43410" y="0"/>
                      <a:pt x="51031" y="0"/>
                    </a:cubicBezTo>
                    <a:close/>
                  </a:path>
                </a:pathLst>
              </a:custGeom>
              <a:solidFill>
                <a:srgbClr val="ACDD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32" name="Freeform: Shape 2431">
                <a:extLst>
                  <a:ext uri="{FF2B5EF4-FFF2-40B4-BE49-F238E27FC236}">
                    <a16:creationId xmlns:a16="http://schemas.microsoft.com/office/drawing/2014/main" id="{7F9C8E32-408D-279A-BDE4-19BD8473A43E}"/>
                  </a:ext>
                </a:extLst>
              </p:cNvPr>
              <p:cNvSpPr/>
              <p:nvPr/>
            </p:nvSpPr>
            <p:spPr>
              <a:xfrm>
                <a:off x="8778240" y="3409950"/>
                <a:ext cx="38443" cy="80009"/>
              </a:xfrm>
              <a:custGeom>
                <a:avLst/>
                <a:gdLst>
                  <a:gd name="connsiteX0" fmla="*/ 34290 w 38443"/>
                  <a:gd name="connsiteY0" fmla="*/ 68580 h 80009"/>
                  <a:gd name="connsiteX1" fmla="*/ 22860 w 38443"/>
                  <a:gd name="connsiteY1" fmla="*/ 80010 h 80009"/>
                  <a:gd name="connsiteX2" fmla="*/ 7620 w 38443"/>
                  <a:gd name="connsiteY2" fmla="*/ 60960 h 80009"/>
                  <a:gd name="connsiteX3" fmla="*/ 11430 w 38443"/>
                  <a:gd name="connsiteY3" fmla="*/ 53340 h 80009"/>
                  <a:gd name="connsiteX4" fmla="*/ 0 w 38443"/>
                  <a:gd name="connsiteY4" fmla="*/ 19050 h 80009"/>
                  <a:gd name="connsiteX5" fmla="*/ 3810 w 38443"/>
                  <a:gd name="connsiteY5" fmla="*/ 3810 h 80009"/>
                  <a:gd name="connsiteX6" fmla="*/ 7620 w 38443"/>
                  <a:gd name="connsiteY6" fmla="*/ 0 h 80009"/>
                  <a:gd name="connsiteX7" fmla="*/ 11430 w 38443"/>
                  <a:gd name="connsiteY7" fmla="*/ 3810 h 80009"/>
                  <a:gd name="connsiteX8" fmla="*/ 34290 w 38443"/>
                  <a:gd name="connsiteY8" fmla="*/ 38100 h 80009"/>
                  <a:gd name="connsiteX9" fmla="*/ 30480 w 38443"/>
                  <a:gd name="connsiteY9" fmla="*/ 53340 h 80009"/>
                  <a:gd name="connsiteX10" fmla="*/ 34290 w 38443"/>
                  <a:gd name="connsiteY10" fmla="*/ 68580 h 80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43" h="80009">
                    <a:moveTo>
                      <a:pt x="34290" y="68580"/>
                    </a:moveTo>
                    <a:cubicBezTo>
                      <a:pt x="30480" y="68580"/>
                      <a:pt x="26670" y="76200"/>
                      <a:pt x="22860" y="80010"/>
                    </a:cubicBezTo>
                    <a:cubicBezTo>
                      <a:pt x="19050" y="72390"/>
                      <a:pt x="11430" y="68580"/>
                      <a:pt x="7620" y="60960"/>
                    </a:cubicBezTo>
                    <a:cubicBezTo>
                      <a:pt x="11430" y="60960"/>
                      <a:pt x="15240" y="57150"/>
                      <a:pt x="11430" y="53340"/>
                    </a:cubicBezTo>
                    <a:cubicBezTo>
                      <a:pt x="3810" y="41910"/>
                      <a:pt x="3810" y="30480"/>
                      <a:pt x="0" y="19050"/>
                    </a:cubicBezTo>
                    <a:cubicBezTo>
                      <a:pt x="0" y="11430"/>
                      <a:pt x="0" y="7620"/>
                      <a:pt x="3810" y="3810"/>
                    </a:cubicBezTo>
                    <a:cubicBezTo>
                      <a:pt x="3810" y="3810"/>
                      <a:pt x="7620" y="0"/>
                      <a:pt x="7620" y="0"/>
                    </a:cubicBezTo>
                    <a:cubicBezTo>
                      <a:pt x="11430" y="0"/>
                      <a:pt x="11430" y="3810"/>
                      <a:pt x="11430" y="3810"/>
                    </a:cubicBezTo>
                    <a:cubicBezTo>
                      <a:pt x="15240" y="19050"/>
                      <a:pt x="19050" y="22860"/>
                      <a:pt x="34290" y="38100"/>
                    </a:cubicBezTo>
                    <a:cubicBezTo>
                      <a:pt x="41910" y="41910"/>
                      <a:pt x="38100" y="49530"/>
                      <a:pt x="30480" y="53340"/>
                    </a:cubicBezTo>
                    <a:cubicBezTo>
                      <a:pt x="26670" y="60960"/>
                      <a:pt x="26670" y="64770"/>
                      <a:pt x="34290" y="68580"/>
                    </a:cubicBezTo>
                    <a:close/>
                  </a:path>
                </a:pathLst>
              </a:custGeom>
              <a:solidFill>
                <a:srgbClr val="B2DF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33" name="Freeform: Shape 2432">
                <a:extLst>
                  <a:ext uri="{FF2B5EF4-FFF2-40B4-BE49-F238E27FC236}">
                    <a16:creationId xmlns:a16="http://schemas.microsoft.com/office/drawing/2014/main" id="{A049CF9D-0C1C-CE0B-32D8-E4308DC6CB78}"/>
                  </a:ext>
                </a:extLst>
              </p:cNvPr>
              <p:cNvSpPr/>
              <p:nvPr/>
            </p:nvSpPr>
            <p:spPr>
              <a:xfrm>
                <a:off x="9444990" y="2844491"/>
                <a:ext cx="76200" cy="48365"/>
              </a:xfrm>
              <a:custGeom>
                <a:avLst/>
                <a:gdLst>
                  <a:gd name="connsiteX0" fmla="*/ 0 w 76200"/>
                  <a:gd name="connsiteY0" fmla="*/ 47298 h 48365"/>
                  <a:gd name="connsiteX1" fmla="*/ 22860 w 76200"/>
                  <a:gd name="connsiteY1" fmla="*/ 24438 h 48365"/>
                  <a:gd name="connsiteX2" fmla="*/ 38100 w 76200"/>
                  <a:gd name="connsiteY2" fmla="*/ 5388 h 48365"/>
                  <a:gd name="connsiteX3" fmla="*/ 45720 w 76200"/>
                  <a:gd name="connsiteY3" fmla="*/ 1578 h 48365"/>
                  <a:gd name="connsiteX4" fmla="*/ 49530 w 76200"/>
                  <a:gd name="connsiteY4" fmla="*/ 9198 h 48365"/>
                  <a:gd name="connsiteX5" fmla="*/ 57150 w 76200"/>
                  <a:gd name="connsiteY5" fmla="*/ 20628 h 48365"/>
                  <a:gd name="connsiteX6" fmla="*/ 76200 w 76200"/>
                  <a:gd name="connsiteY6" fmla="*/ 35868 h 48365"/>
                  <a:gd name="connsiteX7" fmla="*/ 45720 w 76200"/>
                  <a:gd name="connsiteY7" fmla="*/ 43488 h 48365"/>
                  <a:gd name="connsiteX8" fmla="*/ 0 w 76200"/>
                  <a:gd name="connsiteY8" fmla="*/ 47298 h 48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 h="48365">
                    <a:moveTo>
                      <a:pt x="0" y="47298"/>
                    </a:moveTo>
                    <a:cubicBezTo>
                      <a:pt x="3810" y="35868"/>
                      <a:pt x="7620" y="28248"/>
                      <a:pt x="22860" y="24438"/>
                    </a:cubicBezTo>
                    <a:cubicBezTo>
                      <a:pt x="30480" y="24438"/>
                      <a:pt x="34290" y="16818"/>
                      <a:pt x="38100" y="5388"/>
                    </a:cubicBezTo>
                    <a:cubicBezTo>
                      <a:pt x="38100" y="1578"/>
                      <a:pt x="41910" y="-2232"/>
                      <a:pt x="45720" y="1578"/>
                    </a:cubicBezTo>
                    <a:cubicBezTo>
                      <a:pt x="49530" y="1578"/>
                      <a:pt x="49530" y="5388"/>
                      <a:pt x="49530" y="9198"/>
                    </a:cubicBezTo>
                    <a:cubicBezTo>
                      <a:pt x="45720" y="16818"/>
                      <a:pt x="45720" y="20628"/>
                      <a:pt x="57150" y="20628"/>
                    </a:cubicBezTo>
                    <a:cubicBezTo>
                      <a:pt x="72390" y="16818"/>
                      <a:pt x="72390" y="16818"/>
                      <a:pt x="76200" y="35868"/>
                    </a:cubicBezTo>
                    <a:cubicBezTo>
                      <a:pt x="64770" y="28248"/>
                      <a:pt x="57150" y="43488"/>
                      <a:pt x="45720" y="43488"/>
                    </a:cubicBezTo>
                    <a:cubicBezTo>
                      <a:pt x="30480" y="43488"/>
                      <a:pt x="15240" y="51108"/>
                      <a:pt x="0" y="47298"/>
                    </a:cubicBezTo>
                    <a:close/>
                  </a:path>
                </a:pathLst>
              </a:custGeom>
              <a:solidFill>
                <a:srgbClr val="AE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34" name="Freeform: Shape 2433">
                <a:extLst>
                  <a:ext uri="{FF2B5EF4-FFF2-40B4-BE49-F238E27FC236}">
                    <a16:creationId xmlns:a16="http://schemas.microsoft.com/office/drawing/2014/main" id="{ACF7C0CC-C6E5-672E-CEE8-52B51ADBD02B}"/>
                  </a:ext>
                </a:extLst>
              </p:cNvPr>
              <p:cNvSpPr/>
              <p:nvPr/>
            </p:nvSpPr>
            <p:spPr>
              <a:xfrm>
                <a:off x="9632633" y="3348990"/>
                <a:ext cx="44767" cy="60959"/>
              </a:xfrm>
              <a:custGeom>
                <a:avLst/>
                <a:gdLst>
                  <a:gd name="connsiteX0" fmla="*/ 14287 w 44767"/>
                  <a:gd name="connsiteY0" fmla="*/ 26670 h 60959"/>
                  <a:gd name="connsiteX1" fmla="*/ 2857 w 44767"/>
                  <a:gd name="connsiteY1" fmla="*/ 19050 h 60959"/>
                  <a:gd name="connsiteX2" fmla="*/ 2857 w 44767"/>
                  <a:gd name="connsiteY2" fmla="*/ 3810 h 60959"/>
                  <a:gd name="connsiteX3" fmla="*/ 14287 w 44767"/>
                  <a:gd name="connsiteY3" fmla="*/ 0 h 60959"/>
                  <a:gd name="connsiteX4" fmla="*/ 18098 w 44767"/>
                  <a:gd name="connsiteY4" fmla="*/ 11430 h 60959"/>
                  <a:gd name="connsiteX5" fmla="*/ 25717 w 44767"/>
                  <a:gd name="connsiteY5" fmla="*/ 22860 h 60959"/>
                  <a:gd name="connsiteX6" fmla="*/ 44767 w 44767"/>
                  <a:gd name="connsiteY6" fmla="*/ 49530 h 60959"/>
                  <a:gd name="connsiteX7" fmla="*/ 33337 w 44767"/>
                  <a:gd name="connsiteY7" fmla="*/ 57150 h 60959"/>
                  <a:gd name="connsiteX8" fmla="*/ 10478 w 44767"/>
                  <a:gd name="connsiteY8" fmla="*/ 60960 h 60959"/>
                  <a:gd name="connsiteX9" fmla="*/ 14287 w 44767"/>
                  <a:gd name="connsiteY9" fmla="*/ 26670 h 6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767" h="60959">
                    <a:moveTo>
                      <a:pt x="14287" y="26670"/>
                    </a:moveTo>
                    <a:cubicBezTo>
                      <a:pt x="10478" y="22860"/>
                      <a:pt x="6667" y="19050"/>
                      <a:pt x="2857" y="19050"/>
                    </a:cubicBezTo>
                    <a:cubicBezTo>
                      <a:pt x="-952" y="15240"/>
                      <a:pt x="-952" y="7620"/>
                      <a:pt x="2857" y="3810"/>
                    </a:cubicBezTo>
                    <a:cubicBezTo>
                      <a:pt x="6667" y="0"/>
                      <a:pt x="6667" y="0"/>
                      <a:pt x="14287" y="0"/>
                    </a:cubicBezTo>
                    <a:cubicBezTo>
                      <a:pt x="18098" y="3810"/>
                      <a:pt x="21907" y="7620"/>
                      <a:pt x="18098" y="11430"/>
                    </a:cubicBezTo>
                    <a:cubicBezTo>
                      <a:pt x="14287" y="19050"/>
                      <a:pt x="21907" y="19050"/>
                      <a:pt x="25717" y="22860"/>
                    </a:cubicBezTo>
                    <a:cubicBezTo>
                      <a:pt x="37148" y="30480"/>
                      <a:pt x="44767" y="34290"/>
                      <a:pt x="44767" y="49530"/>
                    </a:cubicBezTo>
                    <a:cubicBezTo>
                      <a:pt x="44767" y="57150"/>
                      <a:pt x="44767" y="64770"/>
                      <a:pt x="33337" y="57150"/>
                    </a:cubicBezTo>
                    <a:cubicBezTo>
                      <a:pt x="25717" y="53340"/>
                      <a:pt x="18098" y="60960"/>
                      <a:pt x="10478" y="60960"/>
                    </a:cubicBezTo>
                    <a:cubicBezTo>
                      <a:pt x="10478" y="49530"/>
                      <a:pt x="-952" y="38100"/>
                      <a:pt x="14287" y="26670"/>
                    </a:cubicBezTo>
                    <a:close/>
                  </a:path>
                </a:pathLst>
              </a:custGeom>
              <a:solidFill>
                <a:srgbClr val="A5DA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35" name="Freeform: Shape 2434">
                <a:extLst>
                  <a:ext uri="{FF2B5EF4-FFF2-40B4-BE49-F238E27FC236}">
                    <a16:creationId xmlns:a16="http://schemas.microsoft.com/office/drawing/2014/main" id="{C24DA80D-7E6E-254E-1DBC-4A41F0DEB504}"/>
                  </a:ext>
                </a:extLst>
              </p:cNvPr>
              <p:cNvSpPr/>
              <p:nvPr/>
            </p:nvSpPr>
            <p:spPr>
              <a:xfrm>
                <a:off x="8766054" y="3703319"/>
                <a:ext cx="40357" cy="56197"/>
              </a:xfrm>
              <a:custGeom>
                <a:avLst/>
                <a:gdLst>
                  <a:gd name="connsiteX0" fmla="*/ 8377 w 40357"/>
                  <a:gd name="connsiteY0" fmla="*/ 41910 h 56197"/>
                  <a:gd name="connsiteX1" fmla="*/ 757 w 40357"/>
                  <a:gd name="connsiteY1" fmla="*/ 22860 h 56197"/>
                  <a:gd name="connsiteX2" fmla="*/ 15997 w 40357"/>
                  <a:gd name="connsiteY2" fmla="*/ 3810 h 56197"/>
                  <a:gd name="connsiteX3" fmla="*/ 35047 w 40357"/>
                  <a:gd name="connsiteY3" fmla="*/ 0 h 56197"/>
                  <a:gd name="connsiteX4" fmla="*/ 31236 w 40357"/>
                  <a:gd name="connsiteY4" fmla="*/ 26670 h 56197"/>
                  <a:gd name="connsiteX5" fmla="*/ 31236 w 40357"/>
                  <a:gd name="connsiteY5" fmla="*/ 38100 h 56197"/>
                  <a:gd name="connsiteX6" fmla="*/ 35047 w 40357"/>
                  <a:gd name="connsiteY6" fmla="*/ 53340 h 56197"/>
                  <a:gd name="connsiteX7" fmla="*/ 19807 w 40357"/>
                  <a:gd name="connsiteY7" fmla="*/ 53340 h 56197"/>
                  <a:gd name="connsiteX8" fmla="*/ 8377 w 40357"/>
                  <a:gd name="connsiteY8" fmla="*/ 41910 h 56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357" h="56197">
                    <a:moveTo>
                      <a:pt x="8377" y="41910"/>
                    </a:moveTo>
                    <a:cubicBezTo>
                      <a:pt x="4567" y="34290"/>
                      <a:pt x="4567" y="30480"/>
                      <a:pt x="757" y="22860"/>
                    </a:cubicBezTo>
                    <a:cubicBezTo>
                      <a:pt x="-3053" y="11430"/>
                      <a:pt x="8377" y="0"/>
                      <a:pt x="15997" y="3810"/>
                    </a:cubicBezTo>
                    <a:cubicBezTo>
                      <a:pt x="23617" y="3810"/>
                      <a:pt x="27427" y="0"/>
                      <a:pt x="35047" y="0"/>
                    </a:cubicBezTo>
                    <a:cubicBezTo>
                      <a:pt x="42667" y="7620"/>
                      <a:pt x="42667" y="19050"/>
                      <a:pt x="31236" y="26670"/>
                    </a:cubicBezTo>
                    <a:cubicBezTo>
                      <a:pt x="27427" y="30480"/>
                      <a:pt x="27427" y="34290"/>
                      <a:pt x="31236" y="38100"/>
                    </a:cubicBezTo>
                    <a:cubicBezTo>
                      <a:pt x="35047" y="41910"/>
                      <a:pt x="38857" y="45720"/>
                      <a:pt x="35047" y="53340"/>
                    </a:cubicBezTo>
                    <a:cubicBezTo>
                      <a:pt x="31236" y="57150"/>
                      <a:pt x="23617" y="57150"/>
                      <a:pt x="19807" y="53340"/>
                    </a:cubicBezTo>
                    <a:cubicBezTo>
                      <a:pt x="19807" y="45720"/>
                      <a:pt x="15997" y="45720"/>
                      <a:pt x="8377" y="41910"/>
                    </a:cubicBezTo>
                    <a:close/>
                  </a:path>
                </a:pathLst>
              </a:custGeom>
              <a:solidFill>
                <a:srgbClr val="A4DA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36" name="Freeform: Shape 2435">
                <a:extLst>
                  <a:ext uri="{FF2B5EF4-FFF2-40B4-BE49-F238E27FC236}">
                    <a16:creationId xmlns:a16="http://schemas.microsoft.com/office/drawing/2014/main" id="{22B893D0-7DB8-0144-0617-EF81D21BF17D}"/>
                  </a:ext>
                </a:extLst>
              </p:cNvPr>
              <p:cNvSpPr/>
              <p:nvPr/>
            </p:nvSpPr>
            <p:spPr>
              <a:xfrm>
                <a:off x="8013738" y="3599411"/>
                <a:ext cx="44412" cy="61998"/>
              </a:xfrm>
              <a:custGeom>
                <a:avLst/>
                <a:gdLst>
                  <a:gd name="connsiteX0" fmla="*/ 44413 w 44412"/>
                  <a:gd name="connsiteY0" fmla="*/ 39138 h 61998"/>
                  <a:gd name="connsiteX1" fmla="*/ 13932 w 44412"/>
                  <a:gd name="connsiteY1" fmla="*/ 58188 h 61998"/>
                  <a:gd name="connsiteX2" fmla="*/ 10123 w 44412"/>
                  <a:gd name="connsiteY2" fmla="*/ 61998 h 61998"/>
                  <a:gd name="connsiteX3" fmla="*/ 6313 w 44412"/>
                  <a:gd name="connsiteY3" fmla="*/ 58188 h 61998"/>
                  <a:gd name="connsiteX4" fmla="*/ 2502 w 44412"/>
                  <a:gd name="connsiteY4" fmla="*/ 12468 h 61998"/>
                  <a:gd name="connsiteX5" fmla="*/ 13932 w 44412"/>
                  <a:gd name="connsiteY5" fmla="*/ 1038 h 61998"/>
                  <a:gd name="connsiteX6" fmla="*/ 25363 w 44412"/>
                  <a:gd name="connsiteY6" fmla="*/ 8658 h 61998"/>
                  <a:gd name="connsiteX7" fmla="*/ 44413 w 44412"/>
                  <a:gd name="connsiteY7" fmla="*/ 39138 h 61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12" h="61998">
                    <a:moveTo>
                      <a:pt x="44413" y="39138"/>
                    </a:moveTo>
                    <a:cubicBezTo>
                      <a:pt x="32982" y="42948"/>
                      <a:pt x="21552" y="50568"/>
                      <a:pt x="13932" y="58188"/>
                    </a:cubicBezTo>
                    <a:cubicBezTo>
                      <a:pt x="13932" y="58188"/>
                      <a:pt x="13932" y="61998"/>
                      <a:pt x="10123" y="61998"/>
                    </a:cubicBezTo>
                    <a:cubicBezTo>
                      <a:pt x="6313" y="61998"/>
                      <a:pt x="6313" y="61998"/>
                      <a:pt x="6313" y="58188"/>
                    </a:cubicBezTo>
                    <a:cubicBezTo>
                      <a:pt x="-1307" y="35328"/>
                      <a:pt x="-1307" y="35328"/>
                      <a:pt x="2502" y="12468"/>
                    </a:cubicBezTo>
                    <a:cubicBezTo>
                      <a:pt x="2502" y="4848"/>
                      <a:pt x="10123" y="1038"/>
                      <a:pt x="13932" y="1038"/>
                    </a:cubicBezTo>
                    <a:cubicBezTo>
                      <a:pt x="21552" y="-2772"/>
                      <a:pt x="25363" y="4848"/>
                      <a:pt x="25363" y="8658"/>
                    </a:cubicBezTo>
                    <a:cubicBezTo>
                      <a:pt x="32982" y="16278"/>
                      <a:pt x="36793" y="27708"/>
                      <a:pt x="44413" y="39138"/>
                    </a:cubicBezTo>
                    <a:close/>
                  </a:path>
                </a:pathLst>
              </a:custGeom>
              <a:solidFill>
                <a:srgbClr val="B2DF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37" name="Freeform: Shape 2436">
                <a:extLst>
                  <a:ext uri="{FF2B5EF4-FFF2-40B4-BE49-F238E27FC236}">
                    <a16:creationId xmlns:a16="http://schemas.microsoft.com/office/drawing/2014/main" id="{AE0D4842-B31D-E96A-75AE-2656A9BE9ED5}"/>
                  </a:ext>
                </a:extLst>
              </p:cNvPr>
              <p:cNvSpPr/>
              <p:nvPr/>
            </p:nvSpPr>
            <p:spPr>
              <a:xfrm>
                <a:off x="9385338" y="3397506"/>
                <a:ext cx="48376" cy="41132"/>
              </a:xfrm>
              <a:custGeom>
                <a:avLst/>
                <a:gdLst>
                  <a:gd name="connsiteX0" fmla="*/ 36793 w 48376"/>
                  <a:gd name="connsiteY0" fmla="*/ 35303 h 41132"/>
                  <a:gd name="connsiteX1" fmla="*/ 6313 w 48376"/>
                  <a:gd name="connsiteY1" fmla="*/ 31493 h 41132"/>
                  <a:gd name="connsiteX2" fmla="*/ 2502 w 48376"/>
                  <a:gd name="connsiteY2" fmla="*/ 12443 h 41132"/>
                  <a:gd name="connsiteX3" fmla="*/ 21552 w 48376"/>
                  <a:gd name="connsiteY3" fmla="*/ 1013 h 41132"/>
                  <a:gd name="connsiteX4" fmla="*/ 36793 w 48376"/>
                  <a:gd name="connsiteY4" fmla="*/ 4824 h 41132"/>
                  <a:gd name="connsiteX5" fmla="*/ 44413 w 48376"/>
                  <a:gd name="connsiteY5" fmla="*/ 35303 h 41132"/>
                  <a:gd name="connsiteX6" fmla="*/ 36793 w 48376"/>
                  <a:gd name="connsiteY6" fmla="*/ 35303 h 41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376" h="41132">
                    <a:moveTo>
                      <a:pt x="36793" y="35303"/>
                    </a:moveTo>
                    <a:cubicBezTo>
                      <a:pt x="25363" y="46734"/>
                      <a:pt x="17743" y="39113"/>
                      <a:pt x="6313" y="31493"/>
                    </a:cubicBezTo>
                    <a:cubicBezTo>
                      <a:pt x="-1307" y="23874"/>
                      <a:pt x="-1307" y="16253"/>
                      <a:pt x="2502" y="12443"/>
                    </a:cubicBezTo>
                    <a:cubicBezTo>
                      <a:pt x="6313" y="4824"/>
                      <a:pt x="10123" y="-2797"/>
                      <a:pt x="21552" y="1013"/>
                    </a:cubicBezTo>
                    <a:cubicBezTo>
                      <a:pt x="25363" y="1013"/>
                      <a:pt x="32982" y="4824"/>
                      <a:pt x="36793" y="4824"/>
                    </a:cubicBezTo>
                    <a:cubicBezTo>
                      <a:pt x="48223" y="8634"/>
                      <a:pt x="52032" y="27684"/>
                      <a:pt x="44413" y="35303"/>
                    </a:cubicBezTo>
                    <a:cubicBezTo>
                      <a:pt x="44413" y="35303"/>
                      <a:pt x="40602" y="31493"/>
                      <a:pt x="36793" y="35303"/>
                    </a:cubicBezTo>
                    <a:close/>
                  </a:path>
                </a:pathLst>
              </a:custGeom>
              <a:solidFill>
                <a:srgbClr val="A8DB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38" name="Freeform: Shape 2437">
                <a:extLst>
                  <a:ext uri="{FF2B5EF4-FFF2-40B4-BE49-F238E27FC236}">
                    <a16:creationId xmlns:a16="http://schemas.microsoft.com/office/drawing/2014/main" id="{5390EFA6-B92D-2E04-CC1E-7621008EB5C9}"/>
                  </a:ext>
                </a:extLst>
              </p:cNvPr>
              <p:cNvSpPr/>
              <p:nvPr/>
            </p:nvSpPr>
            <p:spPr>
              <a:xfrm>
                <a:off x="10533612" y="1813983"/>
                <a:ext cx="43987" cy="53506"/>
              </a:xfrm>
              <a:custGeom>
                <a:avLst/>
                <a:gdLst>
                  <a:gd name="connsiteX0" fmla="*/ 20088 w 43987"/>
                  <a:gd name="connsiteY0" fmla="*/ 3387 h 53506"/>
                  <a:gd name="connsiteX1" fmla="*/ 20088 w 43987"/>
                  <a:gd name="connsiteY1" fmla="*/ 3387 h 53506"/>
                  <a:gd name="connsiteX2" fmla="*/ 42949 w 43987"/>
                  <a:gd name="connsiteY2" fmla="*/ 3387 h 53506"/>
                  <a:gd name="connsiteX3" fmla="*/ 35328 w 43987"/>
                  <a:gd name="connsiteY3" fmla="*/ 18627 h 53506"/>
                  <a:gd name="connsiteX4" fmla="*/ 35328 w 43987"/>
                  <a:gd name="connsiteY4" fmla="*/ 33867 h 53506"/>
                  <a:gd name="connsiteX5" fmla="*/ 31518 w 43987"/>
                  <a:gd name="connsiteY5" fmla="*/ 49107 h 53506"/>
                  <a:gd name="connsiteX6" fmla="*/ 8659 w 43987"/>
                  <a:gd name="connsiteY6" fmla="*/ 49107 h 53506"/>
                  <a:gd name="connsiteX7" fmla="*/ 1038 w 43987"/>
                  <a:gd name="connsiteY7" fmla="*/ 30057 h 53506"/>
                  <a:gd name="connsiteX8" fmla="*/ 8659 w 43987"/>
                  <a:gd name="connsiteY8" fmla="*/ 7197 h 53506"/>
                  <a:gd name="connsiteX9" fmla="*/ 20088 w 43987"/>
                  <a:gd name="connsiteY9" fmla="*/ 3387 h 53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987" h="53506">
                    <a:moveTo>
                      <a:pt x="20088" y="3387"/>
                    </a:moveTo>
                    <a:cubicBezTo>
                      <a:pt x="20088" y="3387"/>
                      <a:pt x="20088" y="3387"/>
                      <a:pt x="20088" y="3387"/>
                    </a:cubicBezTo>
                    <a:cubicBezTo>
                      <a:pt x="27709" y="3387"/>
                      <a:pt x="35328" y="-4233"/>
                      <a:pt x="42949" y="3387"/>
                    </a:cubicBezTo>
                    <a:cubicBezTo>
                      <a:pt x="46759" y="11007"/>
                      <a:pt x="39138" y="14817"/>
                      <a:pt x="35328" y="18627"/>
                    </a:cubicBezTo>
                    <a:cubicBezTo>
                      <a:pt x="31518" y="22437"/>
                      <a:pt x="27709" y="26247"/>
                      <a:pt x="35328" y="33867"/>
                    </a:cubicBezTo>
                    <a:cubicBezTo>
                      <a:pt x="39138" y="37677"/>
                      <a:pt x="39138" y="45297"/>
                      <a:pt x="31518" y="49107"/>
                    </a:cubicBezTo>
                    <a:cubicBezTo>
                      <a:pt x="23899" y="52917"/>
                      <a:pt x="16278" y="56727"/>
                      <a:pt x="8659" y="49107"/>
                    </a:cubicBezTo>
                    <a:cubicBezTo>
                      <a:pt x="4849" y="45297"/>
                      <a:pt x="-2772" y="41487"/>
                      <a:pt x="1038" y="30057"/>
                    </a:cubicBezTo>
                    <a:cubicBezTo>
                      <a:pt x="4849" y="22437"/>
                      <a:pt x="8659" y="18627"/>
                      <a:pt x="8659" y="7197"/>
                    </a:cubicBezTo>
                    <a:cubicBezTo>
                      <a:pt x="4849" y="7197"/>
                      <a:pt x="12468" y="3387"/>
                      <a:pt x="20088" y="3387"/>
                    </a:cubicBezTo>
                    <a:close/>
                  </a:path>
                </a:pathLst>
              </a:custGeom>
              <a:solidFill>
                <a:srgbClr val="79C8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39" name="Freeform: Shape 2438">
                <a:extLst>
                  <a:ext uri="{FF2B5EF4-FFF2-40B4-BE49-F238E27FC236}">
                    <a16:creationId xmlns:a16="http://schemas.microsoft.com/office/drawing/2014/main" id="{4841F122-1204-DD82-6374-BBC227A39931}"/>
                  </a:ext>
                </a:extLst>
              </p:cNvPr>
              <p:cNvSpPr/>
              <p:nvPr/>
            </p:nvSpPr>
            <p:spPr>
              <a:xfrm>
                <a:off x="9639301" y="2321983"/>
                <a:ext cx="52149" cy="40216"/>
              </a:xfrm>
              <a:custGeom>
                <a:avLst/>
                <a:gdLst>
                  <a:gd name="connsiteX0" fmla="*/ 22860 w 52149"/>
                  <a:gd name="connsiteY0" fmla="*/ 2117 h 40216"/>
                  <a:gd name="connsiteX1" fmla="*/ 45720 w 52149"/>
                  <a:gd name="connsiteY1" fmla="*/ 13547 h 40216"/>
                  <a:gd name="connsiteX2" fmla="*/ 34290 w 52149"/>
                  <a:gd name="connsiteY2" fmla="*/ 40217 h 40216"/>
                  <a:gd name="connsiteX3" fmla="*/ 11430 w 52149"/>
                  <a:gd name="connsiteY3" fmla="*/ 36407 h 40216"/>
                  <a:gd name="connsiteX4" fmla="*/ 0 w 52149"/>
                  <a:gd name="connsiteY4" fmla="*/ 21167 h 40216"/>
                  <a:gd name="connsiteX5" fmla="*/ 11430 w 52149"/>
                  <a:gd name="connsiteY5" fmla="*/ 5927 h 40216"/>
                  <a:gd name="connsiteX6" fmla="*/ 22860 w 52149"/>
                  <a:gd name="connsiteY6" fmla="*/ 2117 h 4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149" h="40216">
                    <a:moveTo>
                      <a:pt x="22860" y="2117"/>
                    </a:moveTo>
                    <a:cubicBezTo>
                      <a:pt x="34290" y="-1693"/>
                      <a:pt x="38100" y="-1693"/>
                      <a:pt x="45720" y="13547"/>
                    </a:cubicBezTo>
                    <a:cubicBezTo>
                      <a:pt x="57150" y="32597"/>
                      <a:pt x="53340" y="36407"/>
                      <a:pt x="34290" y="40217"/>
                    </a:cubicBezTo>
                    <a:cubicBezTo>
                      <a:pt x="26670" y="40217"/>
                      <a:pt x="19050" y="40217"/>
                      <a:pt x="11430" y="36407"/>
                    </a:cubicBezTo>
                    <a:cubicBezTo>
                      <a:pt x="7620" y="32597"/>
                      <a:pt x="0" y="28787"/>
                      <a:pt x="0" y="21167"/>
                    </a:cubicBezTo>
                    <a:cubicBezTo>
                      <a:pt x="0" y="13547"/>
                      <a:pt x="3810" y="9737"/>
                      <a:pt x="11430" y="5927"/>
                    </a:cubicBezTo>
                    <a:cubicBezTo>
                      <a:pt x="15240" y="5927"/>
                      <a:pt x="19050" y="5927"/>
                      <a:pt x="22860" y="2117"/>
                    </a:cubicBezTo>
                    <a:close/>
                  </a:path>
                </a:pathLst>
              </a:custGeom>
              <a:solidFill>
                <a:srgbClr val="9BD6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40" name="Freeform: Shape 2439">
                <a:extLst>
                  <a:ext uri="{FF2B5EF4-FFF2-40B4-BE49-F238E27FC236}">
                    <a16:creationId xmlns:a16="http://schemas.microsoft.com/office/drawing/2014/main" id="{12F0C256-8D65-8B0E-9B69-CFC6231812D2}"/>
                  </a:ext>
                </a:extLst>
              </p:cNvPr>
              <p:cNvSpPr/>
              <p:nvPr/>
            </p:nvSpPr>
            <p:spPr>
              <a:xfrm>
                <a:off x="8685276" y="3299459"/>
                <a:ext cx="52747" cy="62538"/>
              </a:xfrm>
              <a:custGeom>
                <a:avLst/>
                <a:gdLst>
                  <a:gd name="connsiteX0" fmla="*/ 20574 w 52747"/>
                  <a:gd name="connsiteY0" fmla="*/ 0 h 62538"/>
                  <a:gd name="connsiteX1" fmla="*/ 20574 w 52747"/>
                  <a:gd name="connsiteY1" fmla="*/ 11430 h 62538"/>
                  <a:gd name="connsiteX2" fmla="*/ 28194 w 52747"/>
                  <a:gd name="connsiteY2" fmla="*/ 26670 h 62538"/>
                  <a:gd name="connsiteX3" fmla="*/ 51054 w 52747"/>
                  <a:gd name="connsiteY3" fmla="*/ 49530 h 62538"/>
                  <a:gd name="connsiteX4" fmla="*/ 51054 w 52747"/>
                  <a:gd name="connsiteY4" fmla="*/ 57150 h 62538"/>
                  <a:gd name="connsiteX5" fmla="*/ 43434 w 52747"/>
                  <a:gd name="connsiteY5" fmla="*/ 60960 h 62538"/>
                  <a:gd name="connsiteX6" fmla="*/ 16764 w 52747"/>
                  <a:gd name="connsiteY6" fmla="*/ 53340 h 62538"/>
                  <a:gd name="connsiteX7" fmla="*/ 9144 w 52747"/>
                  <a:gd name="connsiteY7" fmla="*/ 30480 h 62538"/>
                  <a:gd name="connsiteX8" fmla="*/ 9144 w 52747"/>
                  <a:gd name="connsiteY8" fmla="*/ 22860 h 62538"/>
                  <a:gd name="connsiteX9" fmla="*/ 20574 w 52747"/>
                  <a:gd name="connsiteY9" fmla="*/ 0 h 6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747" h="62538">
                    <a:moveTo>
                      <a:pt x="20574" y="0"/>
                    </a:moveTo>
                    <a:cubicBezTo>
                      <a:pt x="24384" y="3810"/>
                      <a:pt x="20574" y="7620"/>
                      <a:pt x="20574" y="11430"/>
                    </a:cubicBezTo>
                    <a:cubicBezTo>
                      <a:pt x="20574" y="19050"/>
                      <a:pt x="20574" y="22860"/>
                      <a:pt x="28194" y="26670"/>
                    </a:cubicBezTo>
                    <a:cubicBezTo>
                      <a:pt x="39624" y="30480"/>
                      <a:pt x="39624" y="45720"/>
                      <a:pt x="51054" y="49530"/>
                    </a:cubicBezTo>
                    <a:cubicBezTo>
                      <a:pt x="54864" y="49530"/>
                      <a:pt x="51054" y="57150"/>
                      <a:pt x="51054" y="57150"/>
                    </a:cubicBezTo>
                    <a:cubicBezTo>
                      <a:pt x="47244" y="60960"/>
                      <a:pt x="47244" y="64770"/>
                      <a:pt x="43434" y="60960"/>
                    </a:cubicBezTo>
                    <a:cubicBezTo>
                      <a:pt x="35814" y="60960"/>
                      <a:pt x="28194" y="53340"/>
                      <a:pt x="16764" y="53340"/>
                    </a:cubicBezTo>
                    <a:cubicBezTo>
                      <a:pt x="12954" y="53340"/>
                      <a:pt x="9144" y="41910"/>
                      <a:pt x="9144" y="30480"/>
                    </a:cubicBezTo>
                    <a:cubicBezTo>
                      <a:pt x="9144" y="26670"/>
                      <a:pt x="12954" y="26670"/>
                      <a:pt x="9144" y="22860"/>
                    </a:cubicBezTo>
                    <a:cubicBezTo>
                      <a:pt x="-6096" y="7620"/>
                      <a:pt x="-2286" y="3810"/>
                      <a:pt x="20574" y="0"/>
                    </a:cubicBezTo>
                    <a:close/>
                  </a:path>
                </a:pathLst>
              </a:custGeom>
              <a:solidFill>
                <a:srgbClr val="A4DA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41" name="Freeform: Shape 2440">
                <a:extLst>
                  <a:ext uri="{FF2B5EF4-FFF2-40B4-BE49-F238E27FC236}">
                    <a16:creationId xmlns:a16="http://schemas.microsoft.com/office/drawing/2014/main" id="{20B07ACE-A03B-8C4B-D379-C6F5339E6E71}"/>
                  </a:ext>
                </a:extLst>
              </p:cNvPr>
              <p:cNvSpPr/>
              <p:nvPr/>
            </p:nvSpPr>
            <p:spPr>
              <a:xfrm>
                <a:off x="8967246" y="3223259"/>
                <a:ext cx="52519" cy="52032"/>
              </a:xfrm>
              <a:custGeom>
                <a:avLst/>
                <a:gdLst>
                  <a:gd name="connsiteX0" fmla="*/ 5305 w 52519"/>
                  <a:gd name="connsiteY0" fmla="*/ 0 h 52032"/>
                  <a:gd name="connsiteX1" fmla="*/ 47215 w 52519"/>
                  <a:gd name="connsiteY1" fmla="*/ 11430 h 52032"/>
                  <a:gd name="connsiteX2" fmla="*/ 39595 w 52519"/>
                  <a:gd name="connsiteY2" fmla="*/ 15240 h 52032"/>
                  <a:gd name="connsiteX3" fmla="*/ 43405 w 52519"/>
                  <a:gd name="connsiteY3" fmla="*/ 30480 h 52032"/>
                  <a:gd name="connsiteX4" fmla="*/ 51025 w 52519"/>
                  <a:gd name="connsiteY4" fmla="*/ 45720 h 52032"/>
                  <a:gd name="connsiteX5" fmla="*/ 35785 w 52519"/>
                  <a:gd name="connsiteY5" fmla="*/ 49530 h 52032"/>
                  <a:gd name="connsiteX6" fmla="*/ 28165 w 52519"/>
                  <a:gd name="connsiteY6" fmla="*/ 45720 h 52032"/>
                  <a:gd name="connsiteX7" fmla="*/ 9115 w 52519"/>
                  <a:gd name="connsiteY7" fmla="*/ 34290 h 52032"/>
                  <a:gd name="connsiteX8" fmla="*/ 1495 w 52519"/>
                  <a:gd name="connsiteY8" fmla="*/ 15240 h 52032"/>
                  <a:gd name="connsiteX9" fmla="*/ 5305 w 52519"/>
                  <a:gd name="connsiteY9" fmla="*/ 0 h 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519" h="52032">
                    <a:moveTo>
                      <a:pt x="5305" y="0"/>
                    </a:moveTo>
                    <a:cubicBezTo>
                      <a:pt x="31975" y="11430"/>
                      <a:pt x="31975" y="11430"/>
                      <a:pt x="47215" y="11430"/>
                    </a:cubicBezTo>
                    <a:cubicBezTo>
                      <a:pt x="47215" y="15240"/>
                      <a:pt x="43405" y="15240"/>
                      <a:pt x="39595" y="15240"/>
                    </a:cubicBezTo>
                    <a:cubicBezTo>
                      <a:pt x="31975" y="22860"/>
                      <a:pt x="35785" y="30480"/>
                      <a:pt x="43405" y="30480"/>
                    </a:cubicBezTo>
                    <a:cubicBezTo>
                      <a:pt x="51025" y="34290"/>
                      <a:pt x="54835" y="38100"/>
                      <a:pt x="51025" y="45720"/>
                    </a:cubicBezTo>
                    <a:cubicBezTo>
                      <a:pt x="47215" y="53340"/>
                      <a:pt x="43405" y="53340"/>
                      <a:pt x="35785" y="49530"/>
                    </a:cubicBezTo>
                    <a:cubicBezTo>
                      <a:pt x="31975" y="49530"/>
                      <a:pt x="28165" y="45720"/>
                      <a:pt x="28165" y="45720"/>
                    </a:cubicBezTo>
                    <a:cubicBezTo>
                      <a:pt x="24355" y="38100"/>
                      <a:pt x="20545" y="34290"/>
                      <a:pt x="9115" y="34290"/>
                    </a:cubicBezTo>
                    <a:cubicBezTo>
                      <a:pt x="1495" y="34290"/>
                      <a:pt x="-2315" y="22860"/>
                      <a:pt x="1495" y="15240"/>
                    </a:cubicBezTo>
                    <a:cubicBezTo>
                      <a:pt x="5305" y="15240"/>
                      <a:pt x="5305" y="7620"/>
                      <a:pt x="5305" y="0"/>
                    </a:cubicBezTo>
                    <a:close/>
                  </a:path>
                </a:pathLst>
              </a:custGeom>
              <a:solidFill>
                <a:srgbClr val="AF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42" name="Freeform: Shape 2441">
                <a:extLst>
                  <a:ext uri="{FF2B5EF4-FFF2-40B4-BE49-F238E27FC236}">
                    <a16:creationId xmlns:a16="http://schemas.microsoft.com/office/drawing/2014/main" id="{08A47CBD-D728-06BC-18CF-D87C5CC198BA}"/>
                  </a:ext>
                </a:extLst>
              </p:cNvPr>
              <p:cNvSpPr/>
              <p:nvPr/>
            </p:nvSpPr>
            <p:spPr>
              <a:xfrm>
                <a:off x="9890761" y="3268980"/>
                <a:ext cx="49529" cy="53339"/>
              </a:xfrm>
              <a:custGeom>
                <a:avLst/>
                <a:gdLst>
                  <a:gd name="connsiteX0" fmla="*/ 26669 w 49529"/>
                  <a:gd name="connsiteY0" fmla="*/ 0 h 53339"/>
                  <a:gd name="connsiteX1" fmla="*/ 49530 w 49529"/>
                  <a:gd name="connsiteY1" fmla="*/ 45720 h 53339"/>
                  <a:gd name="connsiteX2" fmla="*/ 38100 w 49529"/>
                  <a:gd name="connsiteY2" fmla="*/ 53340 h 53339"/>
                  <a:gd name="connsiteX3" fmla="*/ 19050 w 49529"/>
                  <a:gd name="connsiteY3" fmla="*/ 41910 h 53339"/>
                  <a:gd name="connsiteX4" fmla="*/ 7619 w 49529"/>
                  <a:gd name="connsiteY4" fmla="*/ 30480 h 53339"/>
                  <a:gd name="connsiteX5" fmla="*/ 0 w 49529"/>
                  <a:gd name="connsiteY5" fmla="*/ 26670 h 53339"/>
                  <a:gd name="connsiteX6" fmla="*/ 7619 w 49529"/>
                  <a:gd name="connsiteY6" fmla="*/ 15240 h 53339"/>
                  <a:gd name="connsiteX7" fmla="*/ 26669 w 49529"/>
                  <a:gd name="connsiteY7" fmla="*/ 0 h 5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29" h="53339">
                    <a:moveTo>
                      <a:pt x="26669" y="0"/>
                    </a:moveTo>
                    <a:cubicBezTo>
                      <a:pt x="45719" y="11430"/>
                      <a:pt x="49530" y="26670"/>
                      <a:pt x="49530" y="45720"/>
                    </a:cubicBezTo>
                    <a:cubicBezTo>
                      <a:pt x="49530" y="53340"/>
                      <a:pt x="45719" y="53340"/>
                      <a:pt x="38100" y="53340"/>
                    </a:cubicBezTo>
                    <a:cubicBezTo>
                      <a:pt x="30480" y="53340"/>
                      <a:pt x="22860" y="49530"/>
                      <a:pt x="19050" y="41910"/>
                    </a:cubicBezTo>
                    <a:cubicBezTo>
                      <a:pt x="15240" y="38100"/>
                      <a:pt x="15240" y="30480"/>
                      <a:pt x="7619" y="30480"/>
                    </a:cubicBezTo>
                    <a:cubicBezTo>
                      <a:pt x="3810" y="30480"/>
                      <a:pt x="0" y="30480"/>
                      <a:pt x="0" y="26670"/>
                    </a:cubicBezTo>
                    <a:cubicBezTo>
                      <a:pt x="0" y="22860"/>
                      <a:pt x="0" y="19050"/>
                      <a:pt x="7619" y="15240"/>
                    </a:cubicBezTo>
                    <a:cubicBezTo>
                      <a:pt x="15240" y="11430"/>
                      <a:pt x="19050" y="7620"/>
                      <a:pt x="26669" y="0"/>
                    </a:cubicBezTo>
                    <a:close/>
                  </a:path>
                </a:pathLst>
              </a:custGeom>
              <a:solidFill>
                <a:srgbClr val="9FD8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43" name="Freeform: Shape 2442">
                <a:extLst>
                  <a:ext uri="{FF2B5EF4-FFF2-40B4-BE49-F238E27FC236}">
                    <a16:creationId xmlns:a16="http://schemas.microsoft.com/office/drawing/2014/main" id="{3361138B-4466-0C82-3F39-78899ACCEFD6}"/>
                  </a:ext>
                </a:extLst>
              </p:cNvPr>
              <p:cNvSpPr/>
              <p:nvPr/>
            </p:nvSpPr>
            <p:spPr>
              <a:xfrm>
                <a:off x="8823961" y="3326130"/>
                <a:ext cx="43410" cy="54378"/>
              </a:xfrm>
              <a:custGeom>
                <a:avLst/>
                <a:gdLst>
                  <a:gd name="connsiteX0" fmla="*/ 38100 w 43410"/>
                  <a:gd name="connsiteY0" fmla="*/ 53340 h 54378"/>
                  <a:gd name="connsiteX1" fmla="*/ 11430 w 43410"/>
                  <a:gd name="connsiteY1" fmla="*/ 53340 h 54378"/>
                  <a:gd name="connsiteX2" fmla="*/ 0 w 43410"/>
                  <a:gd name="connsiteY2" fmla="*/ 45720 h 54378"/>
                  <a:gd name="connsiteX3" fmla="*/ 3810 w 43410"/>
                  <a:gd name="connsiteY3" fmla="*/ 38100 h 54378"/>
                  <a:gd name="connsiteX4" fmla="*/ 11430 w 43410"/>
                  <a:gd name="connsiteY4" fmla="*/ 11430 h 54378"/>
                  <a:gd name="connsiteX5" fmla="*/ 11430 w 43410"/>
                  <a:gd name="connsiteY5" fmla="*/ 0 h 54378"/>
                  <a:gd name="connsiteX6" fmla="*/ 26670 w 43410"/>
                  <a:gd name="connsiteY6" fmla="*/ 7620 h 54378"/>
                  <a:gd name="connsiteX7" fmla="*/ 34290 w 43410"/>
                  <a:gd name="connsiteY7" fmla="*/ 19050 h 54378"/>
                  <a:gd name="connsiteX8" fmla="*/ 38100 w 43410"/>
                  <a:gd name="connsiteY8" fmla="*/ 41910 h 54378"/>
                  <a:gd name="connsiteX9" fmla="*/ 38100 w 43410"/>
                  <a:gd name="connsiteY9" fmla="*/ 53340 h 5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410" h="54378">
                    <a:moveTo>
                      <a:pt x="38100" y="53340"/>
                    </a:moveTo>
                    <a:cubicBezTo>
                      <a:pt x="30480" y="49530"/>
                      <a:pt x="22860" y="49530"/>
                      <a:pt x="11430" y="53340"/>
                    </a:cubicBezTo>
                    <a:cubicBezTo>
                      <a:pt x="7620" y="57150"/>
                      <a:pt x="3810" y="49530"/>
                      <a:pt x="0" y="45720"/>
                    </a:cubicBezTo>
                    <a:cubicBezTo>
                      <a:pt x="0" y="41910"/>
                      <a:pt x="0" y="38100"/>
                      <a:pt x="3810" y="38100"/>
                    </a:cubicBezTo>
                    <a:cubicBezTo>
                      <a:pt x="15240" y="30480"/>
                      <a:pt x="19050" y="22860"/>
                      <a:pt x="11430" y="11430"/>
                    </a:cubicBezTo>
                    <a:cubicBezTo>
                      <a:pt x="11430" y="7620"/>
                      <a:pt x="3810" y="3810"/>
                      <a:pt x="11430" y="0"/>
                    </a:cubicBezTo>
                    <a:cubicBezTo>
                      <a:pt x="19050" y="0"/>
                      <a:pt x="26670" y="0"/>
                      <a:pt x="26670" y="7620"/>
                    </a:cubicBezTo>
                    <a:cubicBezTo>
                      <a:pt x="26670" y="15240"/>
                      <a:pt x="30480" y="15240"/>
                      <a:pt x="34290" y="19050"/>
                    </a:cubicBezTo>
                    <a:cubicBezTo>
                      <a:pt x="45720" y="26670"/>
                      <a:pt x="45720" y="30480"/>
                      <a:pt x="38100" y="41910"/>
                    </a:cubicBezTo>
                    <a:cubicBezTo>
                      <a:pt x="38100" y="45720"/>
                      <a:pt x="41910" y="49530"/>
                      <a:pt x="38100" y="53340"/>
                    </a:cubicBezTo>
                    <a:close/>
                  </a:path>
                </a:pathLst>
              </a:custGeom>
              <a:solidFill>
                <a:srgbClr val="AF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44" name="Freeform: Shape 2443">
                <a:extLst>
                  <a:ext uri="{FF2B5EF4-FFF2-40B4-BE49-F238E27FC236}">
                    <a16:creationId xmlns:a16="http://schemas.microsoft.com/office/drawing/2014/main" id="{A863E3E1-7A75-4920-3E6C-017C2815B40F}"/>
                  </a:ext>
                </a:extLst>
              </p:cNvPr>
              <p:cNvSpPr/>
              <p:nvPr/>
            </p:nvSpPr>
            <p:spPr>
              <a:xfrm>
                <a:off x="10214611" y="3004661"/>
                <a:ext cx="57150" cy="43928"/>
              </a:xfrm>
              <a:custGeom>
                <a:avLst/>
                <a:gdLst>
                  <a:gd name="connsiteX0" fmla="*/ 57150 w 57150"/>
                  <a:gd name="connsiteY0" fmla="*/ 35719 h 43928"/>
                  <a:gd name="connsiteX1" fmla="*/ 34290 w 57150"/>
                  <a:gd name="connsiteY1" fmla="*/ 39529 h 43928"/>
                  <a:gd name="connsiteX2" fmla="*/ 15240 w 57150"/>
                  <a:gd name="connsiteY2" fmla="*/ 39529 h 43928"/>
                  <a:gd name="connsiteX3" fmla="*/ 0 w 57150"/>
                  <a:gd name="connsiteY3" fmla="*/ 12859 h 43928"/>
                  <a:gd name="connsiteX4" fmla="*/ 15240 w 57150"/>
                  <a:gd name="connsiteY4" fmla="*/ 1429 h 43928"/>
                  <a:gd name="connsiteX5" fmla="*/ 57150 w 57150"/>
                  <a:gd name="connsiteY5" fmla="*/ 35719 h 43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50" h="43928">
                    <a:moveTo>
                      <a:pt x="57150" y="35719"/>
                    </a:moveTo>
                    <a:cubicBezTo>
                      <a:pt x="45719" y="31909"/>
                      <a:pt x="38100" y="31909"/>
                      <a:pt x="34290" y="39529"/>
                    </a:cubicBezTo>
                    <a:cubicBezTo>
                      <a:pt x="30480" y="47149"/>
                      <a:pt x="22860" y="43339"/>
                      <a:pt x="15240" y="39529"/>
                    </a:cubicBezTo>
                    <a:cubicBezTo>
                      <a:pt x="7619" y="31909"/>
                      <a:pt x="3810" y="24289"/>
                      <a:pt x="0" y="12859"/>
                    </a:cubicBezTo>
                    <a:cubicBezTo>
                      <a:pt x="0" y="1429"/>
                      <a:pt x="7619" y="-2381"/>
                      <a:pt x="15240" y="1429"/>
                    </a:cubicBezTo>
                    <a:cubicBezTo>
                      <a:pt x="30480" y="9049"/>
                      <a:pt x="41910" y="20479"/>
                      <a:pt x="57150" y="35719"/>
                    </a:cubicBezTo>
                    <a:close/>
                  </a:path>
                </a:pathLst>
              </a:custGeom>
              <a:solidFill>
                <a:srgbClr val="ABDD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45" name="Freeform: Shape 2444">
                <a:extLst>
                  <a:ext uri="{FF2B5EF4-FFF2-40B4-BE49-F238E27FC236}">
                    <a16:creationId xmlns:a16="http://schemas.microsoft.com/office/drawing/2014/main" id="{5AD90C1C-90BC-DD9D-4119-F3B7A7DE1F23}"/>
                  </a:ext>
                </a:extLst>
              </p:cNvPr>
              <p:cNvSpPr/>
              <p:nvPr/>
            </p:nvSpPr>
            <p:spPr>
              <a:xfrm>
                <a:off x="10774680" y="2343150"/>
                <a:ext cx="50287" cy="46711"/>
              </a:xfrm>
              <a:custGeom>
                <a:avLst/>
                <a:gdLst>
                  <a:gd name="connsiteX0" fmla="*/ 34291 w 50287"/>
                  <a:gd name="connsiteY0" fmla="*/ 45720 h 46711"/>
                  <a:gd name="connsiteX1" fmla="*/ 3810 w 50287"/>
                  <a:gd name="connsiteY1" fmla="*/ 30480 h 46711"/>
                  <a:gd name="connsiteX2" fmla="*/ 0 w 50287"/>
                  <a:gd name="connsiteY2" fmla="*/ 11430 h 46711"/>
                  <a:gd name="connsiteX3" fmla="*/ 7620 w 50287"/>
                  <a:gd name="connsiteY3" fmla="*/ 0 h 46711"/>
                  <a:gd name="connsiteX4" fmla="*/ 19050 w 50287"/>
                  <a:gd name="connsiteY4" fmla="*/ 7620 h 46711"/>
                  <a:gd name="connsiteX5" fmla="*/ 34291 w 50287"/>
                  <a:gd name="connsiteY5" fmla="*/ 19050 h 46711"/>
                  <a:gd name="connsiteX6" fmla="*/ 49531 w 50287"/>
                  <a:gd name="connsiteY6" fmla="*/ 30480 h 46711"/>
                  <a:gd name="connsiteX7" fmla="*/ 34291 w 50287"/>
                  <a:gd name="connsiteY7" fmla="*/ 45720 h 4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287" h="46711">
                    <a:moveTo>
                      <a:pt x="34291" y="45720"/>
                    </a:moveTo>
                    <a:cubicBezTo>
                      <a:pt x="22860" y="49530"/>
                      <a:pt x="3810" y="41910"/>
                      <a:pt x="3810" y="30480"/>
                    </a:cubicBezTo>
                    <a:cubicBezTo>
                      <a:pt x="3810" y="22860"/>
                      <a:pt x="0" y="15240"/>
                      <a:pt x="0" y="11430"/>
                    </a:cubicBezTo>
                    <a:cubicBezTo>
                      <a:pt x="0" y="7620"/>
                      <a:pt x="3810" y="3810"/>
                      <a:pt x="7620" y="0"/>
                    </a:cubicBezTo>
                    <a:cubicBezTo>
                      <a:pt x="11431" y="0"/>
                      <a:pt x="19050" y="3810"/>
                      <a:pt x="19050" y="7620"/>
                    </a:cubicBezTo>
                    <a:cubicBezTo>
                      <a:pt x="19050" y="19050"/>
                      <a:pt x="26670" y="19050"/>
                      <a:pt x="34291" y="19050"/>
                    </a:cubicBezTo>
                    <a:cubicBezTo>
                      <a:pt x="41910" y="19050"/>
                      <a:pt x="49531" y="19050"/>
                      <a:pt x="49531" y="30480"/>
                    </a:cubicBezTo>
                    <a:cubicBezTo>
                      <a:pt x="53341" y="34290"/>
                      <a:pt x="41910" y="41910"/>
                      <a:pt x="34291" y="45720"/>
                    </a:cubicBezTo>
                    <a:close/>
                  </a:path>
                </a:pathLst>
              </a:custGeom>
              <a:solidFill>
                <a:srgbClr val="90D2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46" name="Freeform: Shape 2445">
                <a:extLst>
                  <a:ext uri="{FF2B5EF4-FFF2-40B4-BE49-F238E27FC236}">
                    <a16:creationId xmlns:a16="http://schemas.microsoft.com/office/drawing/2014/main" id="{71C51920-FF1D-03C3-4BBD-75B51A1E562E}"/>
                  </a:ext>
                </a:extLst>
              </p:cNvPr>
              <p:cNvSpPr/>
              <p:nvPr/>
            </p:nvSpPr>
            <p:spPr>
              <a:xfrm>
                <a:off x="9104322" y="3175961"/>
                <a:ext cx="54918" cy="49917"/>
              </a:xfrm>
              <a:custGeom>
                <a:avLst/>
                <a:gdLst>
                  <a:gd name="connsiteX0" fmla="*/ 54918 w 54918"/>
                  <a:gd name="connsiteY0" fmla="*/ 28248 h 49917"/>
                  <a:gd name="connsiteX1" fmla="*/ 24438 w 54918"/>
                  <a:gd name="connsiteY1" fmla="*/ 43488 h 49917"/>
                  <a:gd name="connsiteX2" fmla="*/ 24438 w 54918"/>
                  <a:gd name="connsiteY2" fmla="*/ 43488 h 49917"/>
                  <a:gd name="connsiteX3" fmla="*/ 13008 w 54918"/>
                  <a:gd name="connsiteY3" fmla="*/ 47298 h 49917"/>
                  <a:gd name="connsiteX4" fmla="*/ 13008 w 54918"/>
                  <a:gd name="connsiteY4" fmla="*/ 35868 h 49917"/>
                  <a:gd name="connsiteX5" fmla="*/ 13008 w 54918"/>
                  <a:gd name="connsiteY5" fmla="*/ 32058 h 49917"/>
                  <a:gd name="connsiteX6" fmla="*/ 1578 w 54918"/>
                  <a:gd name="connsiteY6" fmla="*/ 5388 h 49917"/>
                  <a:gd name="connsiteX7" fmla="*/ 5388 w 54918"/>
                  <a:gd name="connsiteY7" fmla="*/ 1578 h 49917"/>
                  <a:gd name="connsiteX8" fmla="*/ 24438 w 54918"/>
                  <a:gd name="connsiteY8" fmla="*/ 5388 h 49917"/>
                  <a:gd name="connsiteX9" fmla="*/ 35868 w 54918"/>
                  <a:gd name="connsiteY9" fmla="*/ 16818 h 49917"/>
                  <a:gd name="connsiteX10" fmla="*/ 43488 w 54918"/>
                  <a:gd name="connsiteY10" fmla="*/ 24438 h 49917"/>
                  <a:gd name="connsiteX11" fmla="*/ 54918 w 54918"/>
                  <a:gd name="connsiteY11" fmla="*/ 28248 h 49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8" h="49917">
                    <a:moveTo>
                      <a:pt x="54918" y="28248"/>
                    </a:moveTo>
                    <a:cubicBezTo>
                      <a:pt x="43488" y="32058"/>
                      <a:pt x="35868" y="43488"/>
                      <a:pt x="24438" y="43488"/>
                    </a:cubicBezTo>
                    <a:cubicBezTo>
                      <a:pt x="24438" y="43488"/>
                      <a:pt x="24438" y="43488"/>
                      <a:pt x="24438" y="43488"/>
                    </a:cubicBezTo>
                    <a:cubicBezTo>
                      <a:pt x="20628" y="43488"/>
                      <a:pt x="20628" y="54918"/>
                      <a:pt x="13008" y="47298"/>
                    </a:cubicBezTo>
                    <a:cubicBezTo>
                      <a:pt x="9198" y="43488"/>
                      <a:pt x="9198" y="39678"/>
                      <a:pt x="13008" y="35868"/>
                    </a:cubicBezTo>
                    <a:cubicBezTo>
                      <a:pt x="13008" y="35868"/>
                      <a:pt x="13008" y="32058"/>
                      <a:pt x="13008" y="32058"/>
                    </a:cubicBezTo>
                    <a:cubicBezTo>
                      <a:pt x="5388" y="24438"/>
                      <a:pt x="9198" y="13008"/>
                      <a:pt x="1578" y="5388"/>
                    </a:cubicBezTo>
                    <a:cubicBezTo>
                      <a:pt x="-2232" y="1578"/>
                      <a:pt x="1578" y="1578"/>
                      <a:pt x="5388" y="1578"/>
                    </a:cubicBezTo>
                    <a:cubicBezTo>
                      <a:pt x="13008" y="-2232"/>
                      <a:pt x="16818" y="1578"/>
                      <a:pt x="24438" y="5388"/>
                    </a:cubicBezTo>
                    <a:cubicBezTo>
                      <a:pt x="32058" y="5388"/>
                      <a:pt x="39678" y="9198"/>
                      <a:pt x="35868" y="16818"/>
                    </a:cubicBezTo>
                    <a:cubicBezTo>
                      <a:pt x="35868" y="20628"/>
                      <a:pt x="39678" y="24438"/>
                      <a:pt x="43488" y="24438"/>
                    </a:cubicBezTo>
                    <a:cubicBezTo>
                      <a:pt x="47298" y="20628"/>
                      <a:pt x="51108" y="20628"/>
                      <a:pt x="54918" y="28248"/>
                    </a:cubicBezTo>
                    <a:close/>
                  </a:path>
                </a:pathLst>
              </a:custGeom>
              <a:solidFill>
                <a:srgbClr val="B3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47" name="Freeform: Shape 2446">
                <a:extLst>
                  <a:ext uri="{FF2B5EF4-FFF2-40B4-BE49-F238E27FC236}">
                    <a16:creationId xmlns:a16="http://schemas.microsoft.com/office/drawing/2014/main" id="{76935DB7-3144-00D8-4286-96638CBB3718}"/>
                  </a:ext>
                </a:extLst>
              </p:cNvPr>
              <p:cNvSpPr/>
              <p:nvPr/>
            </p:nvSpPr>
            <p:spPr>
              <a:xfrm>
                <a:off x="9316169" y="2691976"/>
                <a:ext cx="36074" cy="56611"/>
              </a:xfrm>
              <a:custGeom>
                <a:avLst/>
                <a:gdLst>
                  <a:gd name="connsiteX0" fmla="*/ 10712 w 36074"/>
                  <a:gd name="connsiteY0" fmla="*/ 1693 h 56611"/>
                  <a:gd name="connsiteX1" fmla="*/ 25951 w 36074"/>
                  <a:gd name="connsiteY1" fmla="*/ 1693 h 56611"/>
                  <a:gd name="connsiteX2" fmla="*/ 33571 w 36074"/>
                  <a:gd name="connsiteY2" fmla="*/ 16933 h 56611"/>
                  <a:gd name="connsiteX3" fmla="*/ 33571 w 36074"/>
                  <a:gd name="connsiteY3" fmla="*/ 35983 h 56611"/>
                  <a:gd name="connsiteX4" fmla="*/ 29762 w 36074"/>
                  <a:gd name="connsiteY4" fmla="*/ 51223 h 56611"/>
                  <a:gd name="connsiteX5" fmla="*/ 14521 w 36074"/>
                  <a:gd name="connsiteY5" fmla="*/ 55033 h 56611"/>
                  <a:gd name="connsiteX6" fmla="*/ 3092 w 36074"/>
                  <a:gd name="connsiteY6" fmla="*/ 35983 h 56611"/>
                  <a:gd name="connsiteX7" fmla="*/ 6901 w 36074"/>
                  <a:gd name="connsiteY7" fmla="*/ 32173 h 56611"/>
                  <a:gd name="connsiteX8" fmla="*/ 6901 w 36074"/>
                  <a:gd name="connsiteY8" fmla="*/ 24554 h 56611"/>
                  <a:gd name="connsiteX9" fmla="*/ 10712 w 36074"/>
                  <a:gd name="connsiteY9" fmla="*/ 1693 h 56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074" h="56611">
                    <a:moveTo>
                      <a:pt x="10712" y="1693"/>
                    </a:moveTo>
                    <a:cubicBezTo>
                      <a:pt x="14521" y="-2117"/>
                      <a:pt x="22142" y="1693"/>
                      <a:pt x="25951" y="1693"/>
                    </a:cubicBezTo>
                    <a:cubicBezTo>
                      <a:pt x="37382" y="1693"/>
                      <a:pt x="37382" y="5504"/>
                      <a:pt x="33571" y="16933"/>
                    </a:cubicBezTo>
                    <a:cubicBezTo>
                      <a:pt x="29762" y="24554"/>
                      <a:pt x="29762" y="28363"/>
                      <a:pt x="33571" y="35983"/>
                    </a:cubicBezTo>
                    <a:cubicBezTo>
                      <a:pt x="37382" y="39793"/>
                      <a:pt x="37382" y="47413"/>
                      <a:pt x="29762" y="51223"/>
                    </a:cubicBezTo>
                    <a:cubicBezTo>
                      <a:pt x="25951" y="55033"/>
                      <a:pt x="22142" y="58843"/>
                      <a:pt x="14521" y="55033"/>
                    </a:cubicBezTo>
                    <a:cubicBezTo>
                      <a:pt x="6901" y="51223"/>
                      <a:pt x="6901" y="43604"/>
                      <a:pt x="3092" y="35983"/>
                    </a:cubicBezTo>
                    <a:cubicBezTo>
                      <a:pt x="3092" y="35983"/>
                      <a:pt x="3092" y="32173"/>
                      <a:pt x="6901" y="32173"/>
                    </a:cubicBezTo>
                    <a:cubicBezTo>
                      <a:pt x="14521" y="28363"/>
                      <a:pt x="10712" y="28363"/>
                      <a:pt x="6901" y="24554"/>
                    </a:cubicBezTo>
                    <a:cubicBezTo>
                      <a:pt x="-4529" y="13123"/>
                      <a:pt x="-718" y="5504"/>
                      <a:pt x="10712" y="1693"/>
                    </a:cubicBezTo>
                    <a:close/>
                  </a:path>
                </a:pathLst>
              </a:custGeom>
              <a:solidFill>
                <a:srgbClr val="A5DA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48" name="Freeform: Shape 2447">
                <a:extLst>
                  <a:ext uri="{FF2B5EF4-FFF2-40B4-BE49-F238E27FC236}">
                    <a16:creationId xmlns:a16="http://schemas.microsoft.com/office/drawing/2014/main" id="{74B83455-C028-361D-E751-288D29B7B944}"/>
                  </a:ext>
                </a:extLst>
              </p:cNvPr>
              <p:cNvSpPr/>
              <p:nvPr/>
            </p:nvSpPr>
            <p:spPr>
              <a:xfrm>
                <a:off x="9262111" y="3558540"/>
                <a:ext cx="69532" cy="35281"/>
              </a:xfrm>
              <a:custGeom>
                <a:avLst/>
                <a:gdLst>
                  <a:gd name="connsiteX0" fmla="*/ 68580 w 69532"/>
                  <a:gd name="connsiteY0" fmla="*/ 15240 h 35281"/>
                  <a:gd name="connsiteX1" fmla="*/ 64770 w 69532"/>
                  <a:gd name="connsiteY1" fmla="*/ 26670 h 35281"/>
                  <a:gd name="connsiteX2" fmla="*/ 38100 w 69532"/>
                  <a:gd name="connsiteY2" fmla="*/ 34290 h 35281"/>
                  <a:gd name="connsiteX3" fmla="*/ 11430 w 69532"/>
                  <a:gd name="connsiteY3" fmla="*/ 19050 h 35281"/>
                  <a:gd name="connsiteX4" fmla="*/ 0 w 69532"/>
                  <a:gd name="connsiteY4" fmla="*/ 3810 h 35281"/>
                  <a:gd name="connsiteX5" fmla="*/ 41910 w 69532"/>
                  <a:gd name="connsiteY5" fmla="*/ 0 h 35281"/>
                  <a:gd name="connsiteX6" fmla="*/ 53340 w 69532"/>
                  <a:gd name="connsiteY6" fmla="*/ 11430 h 35281"/>
                  <a:gd name="connsiteX7" fmla="*/ 68580 w 69532"/>
                  <a:gd name="connsiteY7" fmla="*/ 15240 h 35281"/>
                  <a:gd name="connsiteX8" fmla="*/ 68580 w 69532"/>
                  <a:gd name="connsiteY8" fmla="*/ 15240 h 35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532" h="35281">
                    <a:moveTo>
                      <a:pt x="68580" y="15240"/>
                    </a:moveTo>
                    <a:cubicBezTo>
                      <a:pt x="68580" y="19050"/>
                      <a:pt x="72390" y="26670"/>
                      <a:pt x="64770" y="26670"/>
                    </a:cubicBezTo>
                    <a:cubicBezTo>
                      <a:pt x="57150" y="26670"/>
                      <a:pt x="45720" y="30480"/>
                      <a:pt x="38100" y="34290"/>
                    </a:cubicBezTo>
                    <a:cubicBezTo>
                      <a:pt x="26670" y="38100"/>
                      <a:pt x="19050" y="30480"/>
                      <a:pt x="11430" y="19050"/>
                    </a:cubicBezTo>
                    <a:cubicBezTo>
                      <a:pt x="7620" y="11430"/>
                      <a:pt x="3810" y="7620"/>
                      <a:pt x="0" y="3810"/>
                    </a:cubicBezTo>
                    <a:cubicBezTo>
                      <a:pt x="15240" y="0"/>
                      <a:pt x="26670" y="0"/>
                      <a:pt x="41910" y="0"/>
                    </a:cubicBezTo>
                    <a:cubicBezTo>
                      <a:pt x="49530" y="0"/>
                      <a:pt x="53340" y="3810"/>
                      <a:pt x="53340" y="11430"/>
                    </a:cubicBezTo>
                    <a:cubicBezTo>
                      <a:pt x="57150" y="19050"/>
                      <a:pt x="64770" y="15240"/>
                      <a:pt x="68580" y="15240"/>
                    </a:cubicBezTo>
                    <a:lnTo>
                      <a:pt x="68580" y="15240"/>
                    </a:lnTo>
                    <a:close/>
                  </a:path>
                </a:pathLst>
              </a:custGeom>
              <a:solidFill>
                <a:srgbClr val="ADDD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49" name="Freeform: Shape 2448">
                <a:extLst>
                  <a:ext uri="{FF2B5EF4-FFF2-40B4-BE49-F238E27FC236}">
                    <a16:creationId xmlns:a16="http://schemas.microsoft.com/office/drawing/2014/main" id="{3EFB6AD9-6902-1269-5576-42965151838D}"/>
                  </a:ext>
                </a:extLst>
              </p:cNvPr>
              <p:cNvSpPr/>
              <p:nvPr/>
            </p:nvSpPr>
            <p:spPr>
              <a:xfrm>
                <a:off x="9857778" y="3360419"/>
                <a:ext cx="33935" cy="80010"/>
              </a:xfrm>
              <a:custGeom>
                <a:avLst/>
                <a:gdLst>
                  <a:gd name="connsiteX0" fmla="*/ 17743 w 33935"/>
                  <a:gd name="connsiteY0" fmla="*/ 80010 h 80010"/>
                  <a:gd name="connsiteX1" fmla="*/ 2502 w 33935"/>
                  <a:gd name="connsiteY1" fmla="*/ 53340 h 80010"/>
                  <a:gd name="connsiteX2" fmla="*/ 6312 w 33935"/>
                  <a:gd name="connsiteY2" fmla="*/ 38100 h 80010"/>
                  <a:gd name="connsiteX3" fmla="*/ 10122 w 33935"/>
                  <a:gd name="connsiteY3" fmla="*/ 19050 h 80010"/>
                  <a:gd name="connsiteX4" fmla="*/ 21552 w 33935"/>
                  <a:gd name="connsiteY4" fmla="*/ 0 h 80010"/>
                  <a:gd name="connsiteX5" fmla="*/ 32983 w 33935"/>
                  <a:gd name="connsiteY5" fmla="*/ 15240 h 80010"/>
                  <a:gd name="connsiteX6" fmla="*/ 29172 w 33935"/>
                  <a:gd name="connsiteY6" fmla="*/ 38100 h 80010"/>
                  <a:gd name="connsiteX7" fmla="*/ 29172 w 33935"/>
                  <a:gd name="connsiteY7" fmla="*/ 41910 h 80010"/>
                  <a:gd name="connsiteX8" fmla="*/ 17743 w 33935"/>
                  <a:gd name="connsiteY8" fmla="*/ 80010 h 80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35" h="80010">
                    <a:moveTo>
                      <a:pt x="17743" y="80010"/>
                    </a:moveTo>
                    <a:cubicBezTo>
                      <a:pt x="10122" y="68580"/>
                      <a:pt x="6312" y="60960"/>
                      <a:pt x="2502" y="53340"/>
                    </a:cubicBezTo>
                    <a:cubicBezTo>
                      <a:pt x="-1307" y="49530"/>
                      <a:pt x="-1307" y="41910"/>
                      <a:pt x="6312" y="38100"/>
                    </a:cubicBezTo>
                    <a:cubicBezTo>
                      <a:pt x="13933" y="34290"/>
                      <a:pt x="13933" y="26670"/>
                      <a:pt x="10122" y="19050"/>
                    </a:cubicBezTo>
                    <a:cubicBezTo>
                      <a:pt x="6312" y="7620"/>
                      <a:pt x="10122" y="0"/>
                      <a:pt x="21552" y="0"/>
                    </a:cubicBezTo>
                    <a:cubicBezTo>
                      <a:pt x="29172" y="0"/>
                      <a:pt x="32983" y="7620"/>
                      <a:pt x="32983" y="15240"/>
                    </a:cubicBezTo>
                    <a:cubicBezTo>
                      <a:pt x="32983" y="22860"/>
                      <a:pt x="36793" y="34290"/>
                      <a:pt x="29172" y="38100"/>
                    </a:cubicBezTo>
                    <a:cubicBezTo>
                      <a:pt x="29172" y="38100"/>
                      <a:pt x="29172" y="41910"/>
                      <a:pt x="29172" y="41910"/>
                    </a:cubicBezTo>
                    <a:cubicBezTo>
                      <a:pt x="32983" y="53340"/>
                      <a:pt x="21552" y="64770"/>
                      <a:pt x="17743" y="80010"/>
                    </a:cubicBezTo>
                    <a:close/>
                  </a:path>
                </a:pathLst>
              </a:custGeom>
              <a:solidFill>
                <a:srgbClr val="A7DB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50" name="Freeform: Shape 2449">
                <a:extLst>
                  <a:ext uri="{FF2B5EF4-FFF2-40B4-BE49-F238E27FC236}">
                    <a16:creationId xmlns:a16="http://schemas.microsoft.com/office/drawing/2014/main" id="{0FA5E5CE-5FF7-63FB-7444-689E5E694FEF}"/>
                  </a:ext>
                </a:extLst>
              </p:cNvPr>
              <p:cNvSpPr/>
              <p:nvPr/>
            </p:nvSpPr>
            <p:spPr>
              <a:xfrm>
                <a:off x="9037320" y="3393215"/>
                <a:ext cx="53340" cy="47214"/>
              </a:xfrm>
              <a:custGeom>
                <a:avLst/>
                <a:gdLst>
                  <a:gd name="connsiteX0" fmla="*/ 7620 w 53340"/>
                  <a:gd name="connsiteY0" fmla="*/ 47215 h 47214"/>
                  <a:gd name="connsiteX1" fmla="*/ 0 w 53340"/>
                  <a:gd name="connsiteY1" fmla="*/ 16735 h 47214"/>
                  <a:gd name="connsiteX2" fmla="*/ 45720 w 53340"/>
                  <a:gd name="connsiteY2" fmla="*/ 1495 h 47214"/>
                  <a:gd name="connsiteX3" fmla="*/ 53340 w 53340"/>
                  <a:gd name="connsiteY3" fmla="*/ 9115 h 47214"/>
                  <a:gd name="connsiteX4" fmla="*/ 34290 w 53340"/>
                  <a:gd name="connsiteY4" fmla="*/ 43405 h 47214"/>
                  <a:gd name="connsiteX5" fmla="*/ 7620 w 53340"/>
                  <a:gd name="connsiteY5" fmla="*/ 47215 h 47214"/>
                  <a:gd name="connsiteX6" fmla="*/ 7620 w 53340"/>
                  <a:gd name="connsiteY6" fmla="*/ 47215 h 47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340" h="47214">
                    <a:moveTo>
                      <a:pt x="7620" y="47215"/>
                    </a:moveTo>
                    <a:cubicBezTo>
                      <a:pt x="7620" y="35785"/>
                      <a:pt x="7620" y="28165"/>
                      <a:pt x="0" y="16735"/>
                    </a:cubicBezTo>
                    <a:cubicBezTo>
                      <a:pt x="15240" y="9115"/>
                      <a:pt x="30480" y="5305"/>
                      <a:pt x="45720" y="1495"/>
                    </a:cubicBezTo>
                    <a:cubicBezTo>
                      <a:pt x="53340" y="-2315"/>
                      <a:pt x="53340" y="1495"/>
                      <a:pt x="53340" y="9115"/>
                    </a:cubicBezTo>
                    <a:cubicBezTo>
                      <a:pt x="49530" y="20545"/>
                      <a:pt x="49530" y="35785"/>
                      <a:pt x="34290" y="43405"/>
                    </a:cubicBezTo>
                    <a:cubicBezTo>
                      <a:pt x="26670" y="47215"/>
                      <a:pt x="15240" y="43405"/>
                      <a:pt x="7620" y="47215"/>
                    </a:cubicBezTo>
                    <a:lnTo>
                      <a:pt x="7620" y="47215"/>
                    </a:lnTo>
                    <a:close/>
                  </a:path>
                </a:pathLst>
              </a:custGeom>
              <a:solidFill>
                <a:srgbClr val="77C8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51" name="Freeform: Shape 2450">
                <a:extLst>
                  <a:ext uri="{FF2B5EF4-FFF2-40B4-BE49-F238E27FC236}">
                    <a16:creationId xmlns:a16="http://schemas.microsoft.com/office/drawing/2014/main" id="{E407DA72-B719-B977-EB2F-775C4CDA95A0}"/>
                  </a:ext>
                </a:extLst>
              </p:cNvPr>
              <p:cNvSpPr/>
              <p:nvPr/>
            </p:nvSpPr>
            <p:spPr>
              <a:xfrm>
                <a:off x="7867651" y="2943551"/>
                <a:ext cx="72389" cy="35868"/>
              </a:xfrm>
              <a:custGeom>
                <a:avLst/>
                <a:gdLst>
                  <a:gd name="connsiteX0" fmla="*/ 0 w 72389"/>
                  <a:gd name="connsiteY0" fmla="*/ 16818 h 35868"/>
                  <a:gd name="connsiteX1" fmla="*/ 11430 w 72389"/>
                  <a:gd name="connsiteY1" fmla="*/ 5388 h 35868"/>
                  <a:gd name="connsiteX2" fmla="*/ 15240 w 72389"/>
                  <a:gd name="connsiteY2" fmla="*/ 1578 h 35868"/>
                  <a:gd name="connsiteX3" fmla="*/ 41910 w 72389"/>
                  <a:gd name="connsiteY3" fmla="*/ 1578 h 35868"/>
                  <a:gd name="connsiteX4" fmla="*/ 60960 w 72389"/>
                  <a:gd name="connsiteY4" fmla="*/ 1578 h 35868"/>
                  <a:gd name="connsiteX5" fmla="*/ 72390 w 72389"/>
                  <a:gd name="connsiteY5" fmla="*/ 5388 h 35868"/>
                  <a:gd name="connsiteX6" fmla="*/ 64770 w 72389"/>
                  <a:gd name="connsiteY6" fmla="*/ 16818 h 35868"/>
                  <a:gd name="connsiteX7" fmla="*/ 49530 w 72389"/>
                  <a:gd name="connsiteY7" fmla="*/ 32058 h 35868"/>
                  <a:gd name="connsiteX8" fmla="*/ 38100 w 72389"/>
                  <a:gd name="connsiteY8" fmla="*/ 35868 h 35868"/>
                  <a:gd name="connsiteX9" fmla="*/ 22860 w 72389"/>
                  <a:gd name="connsiteY9" fmla="*/ 28248 h 35868"/>
                  <a:gd name="connsiteX10" fmla="*/ 0 w 72389"/>
                  <a:gd name="connsiteY10" fmla="*/ 16818 h 35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389" h="35868">
                    <a:moveTo>
                      <a:pt x="0" y="16818"/>
                    </a:moveTo>
                    <a:cubicBezTo>
                      <a:pt x="3810" y="9198"/>
                      <a:pt x="11430" y="9198"/>
                      <a:pt x="11430" y="5388"/>
                    </a:cubicBezTo>
                    <a:cubicBezTo>
                      <a:pt x="11430" y="5388"/>
                      <a:pt x="15240" y="1578"/>
                      <a:pt x="15240" y="1578"/>
                    </a:cubicBezTo>
                    <a:cubicBezTo>
                      <a:pt x="22860" y="9198"/>
                      <a:pt x="34290" y="-2232"/>
                      <a:pt x="41910" y="1578"/>
                    </a:cubicBezTo>
                    <a:cubicBezTo>
                      <a:pt x="49530" y="5388"/>
                      <a:pt x="53340" y="5388"/>
                      <a:pt x="60960" y="1578"/>
                    </a:cubicBezTo>
                    <a:cubicBezTo>
                      <a:pt x="64770" y="-2232"/>
                      <a:pt x="72390" y="1578"/>
                      <a:pt x="72390" y="5388"/>
                    </a:cubicBezTo>
                    <a:cubicBezTo>
                      <a:pt x="72390" y="9198"/>
                      <a:pt x="72390" y="13008"/>
                      <a:pt x="64770" y="16818"/>
                    </a:cubicBezTo>
                    <a:cubicBezTo>
                      <a:pt x="57150" y="20628"/>
                      <a:pt x="49530" y="20628"/>
                      <a:pt x="49530" y="32058"/>
                    </a:cubicBezTo>
                    <a:cubicBezTo>
                      <a:pt x="49530" y="35868"/>
                      <a:pt x="41910" y="35868"/>
                      <a:pt x="38100" y="35868"/>
                    </a:cubicBezTo>
                    <a:cubicBezTo>
                      <a:pt x="34290" y="35868"/>
                      <a:pt x="26670" y="32058"/>
                      <a:pt x="22860" y="28248"/>
                    </a:cubicBezTo>
                    <a:cubicBezTo>
                      <a:pt x="15240" y="20628"/>
                      <a:pt x="11430" y="16818"/>
                      <a:pt x="0" y="16818"/>
                    </a:cubicBezTo>
                    <a:close/>
                  </a:path>
                </a:pathLst>
              </a:custGeom>
              <a:solidFill>
                <a:srgbClr val="B1DF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52" name="Freeform: Shape 2451">
                <a:extLst>
                  <a:ext uri="{FF2B5EF4-FFF2-40B4-BE49-F238E27FC236}">
                    <a16:creationId xmlns:a16="http://schemas.microsoft.com/office/drawing/2014/main" id="{02E7F510-16AE-0F8A-2C1C-49857E99663E}"/>
                  </a:ext>
                </a:extLst>
              </p:cNvPr>
              <p:cNvSpPr/>
              <p:nvPr/>
            </p:nvSpPr>
            <p:spPr>
              <a:xfrm>
                <a:off x="10588414" y="1322200"/>
                <a:ext cx="49107" cy="45589"/>
              </a:xfrm>
              <a:custGeom>
                <a:avLst/>
                <a:gdLst>
                  <a:gd name="connsiteX0" fmla="*/ 33866 w 49107"/>
                  <a:gd name="connsiteY0" fmla="*/ 45590 h 45589"/>
                  <a:gd name="connsiteX1" fmla="*/ 3387 w 49107"/>
                  <a:gd name="connsiteY1" fmla="*/ 30350 h 45589"/>
                  <a:gd name="connsiteX2" fmla="*/ 3387 w 49107"/>
                  <a:gd name="connsiteY2" fmla="*/ 18920 h 45589"/>
                  <a:gd name="connsiteX3" fmla="*/ 33866 w 49107"/>
                  <a:gd name="connsiteY3" fmla="*/ 3679 h 45589"/>
                  <a:gd name="connsiteX4" fmla="*/ 49107 w 49107"/>
                  <a:gd name="connsiteY4" fmla="*/ 11300 h 45589"/>
                  <a:gd name="connsiteX5" fmla="*/ 33866 w 49107"/>
                  <a:gd name="connsiteY5" fmla="*/ 45590 h 45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107" h="45589">
                    <a:moveTo>
                      <a:pt x="33866" y="45590"/>
                    </a:moveTo>
                    <a:cubicBezTo>
                      <a:pt x="22437" y="45590"/>
                      <a:pt x="14816" y="34159"/>
                      <a:pt x="3387" y="30350"/>
                    </a:cubicBezTo>
                    <a:cubicBezTo>
                      <a:pt x="-4234" y="26540"/>
                      <a:pt x="3387" y="22729"/>
                      <a:pt x="3387" y="18920"/>
                    </a:cubicBezTo>
                    <a:cubicBezTo>
                      <a:pt x="7197" y="-130"/>
                      <a:pt x="14816" y="-3941"/>
                      <a:pt x="33866" y="3679"/>
                    </a:cubicBezTo>
                    <a:cubicBezTo>
                      <a:pt x="37677" y="7490"/>
                      <a:pt x="41487" y="7490"/>
                      <a:pt x="49107" y="11300"/>
                    </a:cubicBezTo>
                    <a:cubicBezTo>
                      <a:pt x="41487" y="22729"/>
                      <a:pt x="33866" y="30350"/>
                      <a:pt x="33866" y="45590"/>
                    </a:cubicBezTo>
                    <a:close/>
                  </a:path>
                </a:pathLst>
              </a:custGeom>
              <a:solidFill>
                <a:srgbClr val="B1DF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53" name="Freeform: Shape 2452">
                <a:extLst>
                  <a:ext uri="{FF2B5EF4-FFF2-40B4-BE49-F238E27FC236}">
                    <a16:creationId xmlns:a16="http://schemas.microsoft.com/office/drawing/2014/main" id="{D170CB64-D661-C455-9990-ABFA90C4AE93}"/>
                  </a:ext>
                </a:extLst>
              </p:cNvPr>
              <p:cNvSpPr/>
              <p:nvPr/>
            </p:nvSpPr>
            <p:spPr>
              <a:xfrm>
                <a:off x="10876537" y="3333750"/>
                <a:ext cx="46733" cy="45719"/>
              </a:xfrm>
              <a:custGeom>
                <a:avLst/>
                <a:gdLst>
                  <a:gd name="connsiteX0" fmla="*/ 42924 w 46733"/>
                  <a:gd name="connsiteY0" fmla="*/ 45720 h 45719"/>
                  <a:gd name="connsiteX1" fmla="*/ 42924 w 46733"/>
                  <a:gd name="connsiteY1" fmla="*/ 45720 h 45719"/>
                  <a:gd name="connsiteX2" fmla="*/ 12443 w 46733"/>
                  <a:gd name="connsiteY2" fmla="*/ 38100 h 45719"/>
                  <a:gd name="connsiteX3" fmla="*/ 1013 w 46733"/>
                  <a:gd name="connsiteY3" fmla="*/ 15240 h 45719"/>
                  <a:gd name="connsiteX4" fmla="*/ 23874 w 46733"/>
                  <a:gd name="connsiteY4" fmla="*/ 0 h 45719"/>
                  <a:gd name="connsiteX5" fmla="*/ 42924 w 46733"/>
                  <a:gd name="connsiteY5" fmla="*/ 22860 h 45719"/>
                  <a:gd name="connsiteX6" fmla="*/ 46734 w 46733"/>
                  <a:gd name="connsiteY6" fmla="*/ 38100 h 45719"/>
                  <a:gd name="connsiteX7" fmla="*/ 42924 w 46733"/>
                  <a:gd name="connsiteY7" fmla="*/ 45720 h 4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733" h="45719">
                    <a:moveTo>
                      <a:pt x="42924" y="45720"/>
                    </a:moveTo>
                    <a:cubicBezTo>
                      <a:pt x="42924" y="45720"/>
                      <a:pt x="42924" y="45720"/>
                      <a:pt x="42924" y="45720"/>
                    </a:cubicBezTo>
                    <a:cubicBezTo>
                      <a:pt x="31493" y="38100"/>
                      <a:pt x="23874" y="38100"/>
                      <a:pt x="12443" y="38100"/>
                    </a:cubicBezTo>
                    <a:cubicBezTo>
                      <a:pt x="4824" y="38100"/>
                      <a:pt x="-2797" y="26670"/>
                      <a:pt x="1013" y="15240"/>
                    </a:cubicBezTo>
                    <a:cubicBezTo>
                      <a:pt x="4824" y="3810"/>
                      <a:pt x="12443" y="0"/>
                      <a:pt x="23874" y="0"/>
                    </a:cubicBezTo>
                    <a:cubicBezTo>
                      <a:pt x="39113" y="3810"/>
                      <a:pt x="39113" y="3810"/>
                      <a:pt x="42924" y="22860"/>
                    </a:cubicBezTo>
                    <a:cubicBezTo>
                      <a:pt x="42924" y="26670"/>
                      <a:pt x="46734" y="34290"/>
                      <a:pt x="46734" y="38100"/>
                    </a:cubicBezTo>
                    <a:cubicBezTo>
                      <a:pt x="46734" y="41910"/>
                      <a:pt x="46734" y="45720"/>
                      <a:pt x="42924" y="45720"/>
                    </a:cubicBezTo>
                    <a:close/>
                  </a:path>
                </a:pathLst>
              </a:custGeom>
              <a:solidFill>
                <a:srgbClr val="A1D9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54" name="Freeform: Shape 2453">
                <a:extLst>
                  <a:ext uri="{FF2B5EF4-FFF2-40B4-BE49-F238E27FC236}">
                    <a16:creationId xmlns:a16="http://schemas.microsoft.com/office/drawing/2014/main" id="{F43CDC55-D62F-EEFC-5A8B-D919313CBCA3}"/>
                  </a:ext>
                </a:extLst>
              </p:cNvPr>
              <p:cNvSpPr/>
              <p:nvPr/>
            </p:nvSpPr>
            <p:spPr>
              <a:xfrm>
                <a:off x="8781037" y="2541269"/>
                <a:ext cx="47490" cy="42511"/>
              </a:xfrm>
              <a:custGeom>
                <a:avLst/>
                <a:gdLst>
                  <a:gd name="connsiteX0" fmla="*/ 46733 w 47490"/>
                  <a:gd name="connsiteY0" fmla="*/ 11430 h 42511"/>
                  <a:gd name="connsiteX1" fmla="*/ 31494 w 47490"/>
                  <a:gd name="connsiteY1" fmla="*/ 41910 h 42511"/>
                  <a:gd name="connsiteX2" fmla="*/ 1013 w 47490"/>
                  <a:gd name="connsiteY2" fmla="*/ 22860 h 42511"/>
                  <a:gd name="connsiteX3" fmla="*/ 12444 w 47490"/>
                  <a:gd name="connsiteY3" fmla="*/ 0 h 42511"/>
                  <a:gd name="connsiteX4" fmla="*/ 46733 w 47490"/>
                  <a:gd name="connsiteY4" fmla="*/ 11430 h 42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490" h="42511">
                    <a:moveTo>
                      <a:pt x="46733" y="11430"/>
                    </a:moveTo>
                    <a:cubicBezTo>
                      <a:pt x="50544" y="19050"/>
                      <a:pt x="39113" y="41910"/>
                      <a:pt x="31494" y="41910"/>
                    </a:cubicBezTo>
                    <a:cubicBezTo>
                      <a:pt x="23874" y="45720"/>
                      <a:pt x="4824" y="30480"/>
                      <a:pt x="1013" y="22860"/>
                    </a:cubicBezTo>
                    <a:cubicBezTo>
                      <a:pt x="-2797" y="15240"/>
                      <a:pt x="4824" y="0"/>
                      <a:pt x="12444" y="0"/>
                    </a:cubicBezTo>
                    <a:cubicBezTo>
                      <a:pt x="23874" y="0"/>
                      <a:pt x="42924" y="3810"/>
                      <a:pt x="46733" y="11430"/>
                    </a:cubicBezTo>
                    <a:close/>
                  </a:path>
                </a:pathLst>
              </a:custGeom>
              <a:solidFill>
                <a:srgbClr val="B4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55" name="Freeform: Shape 2454">
                <a:extLst>
                  <a:ext uri="{FF2B5EF4-FFF2-40B4-BE49-F238E27FC236}">
                    <a16:creationId xmlns:a16="http://schemas.microsoft.com/office/drawing/2014/main" id="{EF7593F1-72FE-4C07-B769-8B22046EAAC6}"/>
                  </a:ext>
                </a:extLst>
              </p:cNvPr>
              <p:cNvSpPr/>
              <p:nvPr/>
            </p:nvSpPr>
            <p:spPr>
              <a:xfrm>
                <a:off x="8690611" y="4107180"/>
                <a:ext cx="49529" cy="57150"/>
              </a:xfrm>
              <a:custGeom>
                <a:avLst/>
                <a:gdLst>
                  <a:gd name="connsiteX0" fmla="*/ 22860 w 49529"/>
                  <a:gd name="connsiteY0" fmla="*/ 11430 h 57150"/>
                  <a:gd name="connsiteX1" fmla="*/ 30480 w 49529"/>
                  <a:gd name="connsiteY1" fmla="*/ 19050 h 57150"/>
                  <a:gd name="connsiteX2" fmla="*/ 41910 w 49529"/>
                  <a:gd name="connsiteY2" fmla="*/ 22860 h 57150"/>
                  <a:gd name="connsiteX3" fmla="*/ 49530 w 49529"/>
                  <a:gd name="connsiteY3" fmla="*/ 41910 h 57150"/>
                  <a:gd name="connsiteX4" fmla="*/ 30480 w 49529"/>
                  <a:gd name="connsiteY4" fmla="*/ 57150 h 57150"/>
                  <a:gd name="connsiteX5" fmla="*/ 30480 w 49529"/>
                  <a:gd name="connsiteY5" fmla="*/ 57150 h 57150"/>
                  <a:gd name="connsiteX6" fmla="*/ 15240 w 49529"/>
                  <a:gd name="connsiteY6" fmla="*/ 53340 h 57150"/>
                  <a:gd name="connsiteX7" fmla="*/ 26670 w 49529"/>
                  <a:gd name="connsiteY7" fmla="*/ 41910 h 57150"/>
                  <a:gd name="connsiteX8" fmla="*/ 22860 w 49529"/>
                  <a:gd name="connsiteY8" fmla="*/ 26670 h 57150"/>
                  <a:gd name="connsiteX9" fmla="*/ 11430 w 49529"/>
                  <a:gd name="connsiteY9" fmla="*/ 22860 h 57150"/>
                  <a:gd name="connsiteX10" fmla="*/ 0 w 49529"/>
                  <a:gd name="connsiteY10" fmla="*/ 11430 h 57150"/>
                  <a:gd name="connsiteX11" fmla="*/ 15240 w 49529"/>
                  <a:gd name="connsiteY11" fmla="*/ 0 h 57150"/>
                  <a:gd name="connsiteX12" fmla="*/ 22860 w 49529"/>
                  <a:gd name="connsiteY12" fmla="*/ 1143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529" h="57150">
                    <a:moveTo>
                      <a:pt x="22860" y="11430"/>
                    </a:moveTo>
                    <a:cubicBezTo>
                      <a:pt x="22860" y="15240"/>
                      <a:pt x="26670" y="15240"/>
                      <a:pt x="30480" y="19050"/>
                    </a:cubicBezTo>
                    <a:cubicBezTo>
                      <a:pt x="34290" y="19050"/>
                      <a:pt x="38100" y="19050"/>
                      <a:pt x="41910" y="22860"/>
                    </a:cubicBezTo>
                    <a:cubicBezTo>
                      <a:pt x="41910" y="30480"/>
                      <a:pt x="49530" y="34290"/>
                      <a:pt x="49530" y="41910"/>
                    </a:cubicBezTo>
                    <a:cubicBezTo>
                      <a:pt x="49530" y="53340"/>
                      <a:pt x="41910" y="57150"/>
                      <a:pt x="30480" y="57150"/>
                    </a:cubicBezTo>
                    <a:cubicBezTo>
                      <a:pt x="30480" y="57150"/>
                      <a:pt x="30480" y="57150"/>
                      <a:pt x="30480" y="57150"/>
                    </a:cubicBezTo>
                    <a:cubicBezTo>
                      <a:pt x="26670" y="53340"/>
                      <a:pt x="19050" y="60960"/>
                      <a:pt x="15240" y="53340"/>
                    </a:cubicBezTo>
                    <a:cubicBezTo>
                      <a:pt x="11430" y="45720"/>
                      <a:pt x="22860" y="49530"/>
                      <a:pt x="26670" y="41910"/>
                    </a:cubicBezTo>
                    <a:cubicBezTo>
                      <a:pt x="34290" y="34290"/>
                      <a:pt x="34290" y="30480"/>
                      <a:pt x="22860" y="26670"/>
                    </a:cubicBezTo>
                    <a:cubicBezTo>
                      <a:pt x="19050" y="26670"/>
                      <a:pt x="15240" y="26670"/>
                      <a:pt x="11430" y="22860"/>
                    </a:cubicBezTo>
                    <a:cubicBezTo>
                      <a:pt x="7620" y="19050"/>
                      <a:pt x="0" y="19050"/>
                      <a:pt x="0" y="11430"/>
                    </a:cubicBezTo>
                    <a:cubicBezTo>
                      <a:pt x="0" y="7620"/>
                      <a:pt x="11430" y="0"/>
                      <a:pt x="15240" y="0"/>
                    </a:cubicBezTo>
                    <a:cubicBezTo>
                      <a:pt x="19050" y="0"/>
                      <a:pt x="26670" y="0"/>
                      <a:pt x="22860" y="11430"/>
                    </a:cubicBezTo>
                    <a:close/>
                  </a:path>
                </a:pathLst>
              </a:custGeom>
              <a:solidFill>
                <a:srgbClr val="AADC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56" name="Freeform: Shape 2455">
                <a:extLst>
                  <a:ext uri="{FF2B5EF4-FFF2-40B4-BE49-F238E27FC236}">
                    <a16:creationId xmlns:a16="http://schemas.microsoft.com/office/drawing/2014/main" id="{37F75C6B-8B59-799D-2EC8-D5FDAC8256FD}"/>
                  </a:ext>
                </a:extLst>
              </p:cNvPr>
              <p:cNvSpPr/>
              <p:nvPr/>
            </p:nvSpPr>
            <p:spPr>
              <a:xfrm>
                <a:off x="10848378" y="3069281"/>
                <a:ext cx="42096" cy="44982"/>
              </a:xfrm>
              <a:custGeom>
                <a:avLst/>
                <a:gdLst>
                  <a:gd name="connsiteX0" fmla="*/ 32983 w 42096"/>
                  <a:gd name="connsiteY0" fmla="*/ 43488 h 44982"/>
                  <a:gd name="connsiteX1" fmla="*/ 6312 w 42096"/>
                  <a:gd name="connsiteY1" fmla="*/ 35868 h 44982"/>
                  <a:gd name="connsiteX2" fmla="*/ 2502 w 42096"/>
                  <a:gd name="connsiteY2" fmla="*/ 5388 h 44982"/>
                  <a:gd name="connsiteX3" fmla="*/ 13933 w 42096"/>
                  <a:gd name="connsiteY3" fmla="*/ 1578 h 44982"/>
                  <a:gd name="connsiteX4" fmla="*/ 40602 w 42096"/>
                  <a:gd name="connsiteY4" fmla="*/ 24438 h 44982"/>
                  <a:gd name="connsiteX5" fmla="*/ 32983 w 42096"/>
                  <a:gd name="connsiteY5" fmla="*/ 43488 h 4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096" h="44982">
                    <a:moveTo>
                      <a:pt x="32983" y="43488"/>
                    </a:moveTo>
                    <a:cubicBezTo>
                      <a:pt x="21552" y="47298"/>
                      <a:pt x="13933" y="43488"/>
                      <a:pt x="6312" y="35868"/>
                    </a:cubicBezTo>
                    <a:cubicBezTo>
                      <a:pt x="-1307" y="28248"/>
                      <a:pt x="-1307" y="13008"/>
                      <a:pt x="2502" y="5388"/>
                    </a:cubicBezTo>
                    <a:cubicBezTo>
                      <a:pt x="6312" y="1578"/>
                      <a:pt x="10122" y="-2232"/>
                      <a:pt x="13933" y="1578"/>
                    </a:cubicBezTo>
                    <a:cubicBezTo>
                      <a:pt x="25362" y="1578"/>
                      <a:pt x="36793" y="13008"/>
                      <a:pt x="40602" y="24438"/>
                    </a:cubicBezTo>
                    <a:cubicBezTo>
                      <a:pt x="44412" y="32058"/>
                      <a:pt x="40602" y="39678"/>
                      <a:pt x="32983" y="43488"/>
                    </a:cubicBezTo>
                    <a:close/>
                  </a:path>
                </a:pathLst>
              </a:custGeom>
              <a:solidFill>
                <a:srgbClr val="9FD8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57" name="Freeform: Shape 2456">
                <a:extLst>
                  <a:ext uri="{FF2B5EF4-FFF2-40B4-BE49-F238E27FC236}">
                    <a16:creationId xmlns:a16="http://schemas.microsoft.com/office/drawing/2014/main" id="{252FCACA-5205-7377-6173-5C3F2AE96361}"/>
                  </a:ext>
                </a:extLst>
              </p:cNvPr>
              <p:cNvSpPr/>
              <p:nvPr/>
            </p:nvSpPr>
            <p:spPr>
              <a:xfrm>
                <a:off x="9540240" y="3726180"/>
                <a:ext cx="57150" cy="68579"/>
              </a:xfrm>
              <a:custGeom>
                <a:avLst/>
                <a:gdLst>
                  <a:gd name="connsiteX0" fmla="*/ 57150 w 57150"/>
                  <a:gd name="connsiteY0" fmla="*/ 68580 h 68579"/>
                  <a:gd name="connsiteX1" fmla="*/ 30480 w 57150"/>
                  <a:gd name="connsiteY1" fmla="*/ 53340 h 68579"/>
                  <a:gd name="connsiteX2" fmla="*/ 22860 w 57150"/>
                  <a:gd name="connsiteY2" fmla="*/ 45720 h 68579"/>
                  <a:gd name="connsiteX3" fmla="*/ 0 w 57150"/>
                  <a:gd name="connsiteY3" fmla="*/ 11430 h 68579"/>
                  <a:gd name="connsiteX4" fmla="*/ 3810 w 57150"/>
                  <a:gd name="connsiteY4" fmla="*/ 3810 h 68579"/>
                  <a:gd name="connsiteX5" fmla="*/ 15240 w 57150"/>
                  <a:gd name="connsiteY5" fmla="*/ 0 h 68579"/>
                  <a:gd name="connsiteX6" fmla="*/ 22860 w 57150"/>
                  <a:gd name="connsiteY6" fmla="*/ 11430 h 68579"/>
                  <a:gd name="connsiteX7" fmla="*/ 41910 w 57150"/>
                  <a:gd name="connsiteY7" fmla="*/ 38100 h 68579"/>
                  <a:gd name="connsiteX8" fmla="*/ 57150 w 57150"/>
                  <a:gd name="connsiteY8" fmla="*/ 6858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150" h="68579">
                    <a:moveTo>
                      <a:pt x="57150" y="68580"/>
                    </a:moveTo>
                    <a:cubicBezTo>
                      <a:pt x="45720" y="64770"/>
                      <a:pt x="34290" y="64770"/>
                      <a:pt x="30480" y="53340"/>
                    </a:cubicBezTo>
                    <a:cubicBezTo>
                      <a:pt x="30480" y="49530"/>
                      <a:pt x="26670" y="49530"/>
                      <a:pt x="22860" y="45720"/>
                    </a:cubicBezTo>
                    <a:cubicBezTo>
                      <a:pt x="7620" y="38100"/>
                      <a:pt x="3810" y="22860"/>
                      <a:pt x="0" y="11430"/>
                    </a:cubicBezTo>
                    <a:cubicBezTo>
                      <a:pt x="0" y="7620"/>
                      <a:pt x="0" y="7620"/>
                      <a:pt x="3810" y="3810"/>
                    </a:cubicBezTo>
                    <a:cubicBezTo>
                      <a:pt x="7620" y="0"/>
                      <a:pt x="11430" y="0"/>
                      <a:pt x="15240" y="0"/>
                    </a:cubicBezTo>
                    <a:cubicBezTo>
                      <a:pt x="19050" y="3810"/>
                      <a:pt x="26670" y="7620"/>
                      <a:pt x="22860" y="11430"/>
                    </a:cubicBezTo>
                    <a:cubicBezTo>
                      <a:pt x="22860" y="26670"/>
                      <a:pt x="34290" y="30480"/>
                      <a:pt x="41910" y="38100"/>
                    </a:cubicBezTo>
                    <a:cubicBezTo>
                      <a:pt x="49530" y="49530"/>
                      <a:pt x="53340" y="57150"/>
                      <a:pt x="57150" y="68580"/>
                    </a:cubicBezTo>
                    <a:close/>
                  </a:path>
                </a:pathLst>
              </a:custGeom>
              <a:solidFill>
                <a:srgbClr val="AE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58" name="Freeform: Shape 2457">
                <a:extLst>
                  <a:ext uri="{FF2B5EF4-FFF2-40B4-BE49-F238E27FC236}">
                    <a16:creationId xmlns:a16="http://schemas.microsoft.com/office/drawing/2014/main" id="{64C9EF9F-7011-64E3-7E9F-D779D3C7F95D}"/>
                  </a:ext>
                </a:extLst>
              </p:cNvPr>
              <p:cNvSpPr/>
              <p:nvPr/>
            </p:nvSpPr>
            <p:spPr>
              <a:xfrm>
                <a:off x="8292677" y="3238500"/>
                <a:ext cx="32950" cy="72390"/>
              </a:xfrm>
              <a:custGeom>
                <a:avLst/>
                <a:gdLst>
                  <a:gd name="connsiteX0" fmla="*/ 20743 w 32950"/>
                  <a:gd name="connsiteY0" fmla="*/ 0 h 72390"/>
                  <a:gd name="connsiteX1" fmla="*/ 24553 w 32950"/>
                  <a:gd name="connsiteY1" fmla="*/ 0 h 72390"/>
                  <a:gd name="connsiteX2" fmla="*/ 32173 w 32950"/>
                  <a:gd name="connsiteY2" fmla="*/ 60960 h 72390"/>
                  <a:gd name="connsiteX3" fmla="*/ 24553 w 32950"/>
                  <a:gd name="connsiteY3" fmla="*/ 72390 h 72390"/>
                  <a:gd name="connsiteX4" fmla="*/ 13123 w 32950"/>
                  <a:gd name="connsiteY4" fmla="*/ 68580 h 72390"/>
                  <a:gd name="connsiteX5" fmla="*/ 1693 w 32950"/>
                  <a:gd name="connsiteY5" fmla="*/ 49530 h 72390"/>
                  <a:gd name="connsiteX6" fmla="*/ 1693 w 32950"/>
                  <a:gd name="connsiteY6" fmla="*/ 38100 h 72390"/>
                  <a:gd name="connsiteX7" fmla="*/ 20743 w 32950"/>
                  <a:gd name="connsiteY7" fmla="*/ 0 h 7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50" h="72390">
                    <a:moveTo>
                      <a:pt x="20743" y="0"/>
                    </a:moveTo>
                    <a:cubicBezTo>
                      <a:pt x="20743" y="0"/>
                      <a:pt x="24553" y="0"/>
                      <a:pt x="24553" y="0"/>
                    </a:cubicBezTo>
                    <a:cubicBezTo>
                      <a:pt x="24553" y="22860"/>
                      <a:pt x="35984" y="38100"/>
                      <a:pt x="32173" y="60960"/>
                    </a:cubicBezTo>
                    <a:cubicBezTo>
                      <a:pt x="32173" y="64770"/>
                      <a:pt x="32173" y="68580"/>
                      <a:pt x="24553" y="72390"/>
                    </a:cubicBezTo>
                    <a:cubicBezTo>
                      <a:pt x="20743" y="72390"/>
                      <a:pt x="13123" y="72390"/>
                      <a:pt x="13123" y="68580"/>
                    </a:cubicBezTo>
                    <a:cubicBezTo>
                      <a:pt x="9313" y="60960"/>
                      <a:pt x="5503" y="57150"/>
                      <a:pt x="1693" y="49530"/>
                    </a:cubicBezTo>
                    <a:cubicBezTo>
                      <a:pt x="1693" y="45720"/>
                      <a:pt x="-2116" y="38100"/>
                      <a:pt x="1693" y="38100"/>
                    </a:cubicBezTo>
                    <a:cubicBezTo>
                      <a:pt x="16934" y="30480"/>
                      <a:pt x="13123" y="11430"/>
                      <a:pt x="20743" y="0"/>
                    </a:cubicBezTo>
                    <a:close/>
                  </a:path>
                </a:pathLst>
              </a:custGeom>
              <a:solidFill>
                <a:srgbClr val="AF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59" name="Freeform: Shape 2458">
                <a:extLst>
                  <a:ext uri="{FF2B5EF4-FFF2-40B4-BE49-F238E27FC236}">
                    <a16:creationId xmlns:a16="http://schemas.microsoft.com/office/drawing/2014/main" id="{D51DBBD9-BFE0-47AF-819E-BEB10B1F4957}"/>
                  </a:ext>
                </a:extLst>
              </p:cNvPr>
              <p:cNvSpPr/>
              <p:nvPr/>
            </p:nvSpPr>
            <p:spPr>
              <a:xfrm>
                <a:off x="9185911" y="4108132"/>
                <a:ext cx="50296" cy="41995"/>
              </a:xfrm>
              <a:custGeom>
                <a:avLst/>
                <a:gdLst>
                  <a:gd name="connsiteX0" fmla="*/ 15240 w 50296"/>
                  <a:gd name="connsiteY0" fmla="*/ 2857 h 41995"/>
                  <a:gd name="connsiteX1" fmla="*/ 34290 w 50296"/>
                  <a:gd name="connsiteY1" fmla="*/ 2857 h 41995"/>
                  <a:gd name="connsiteX2" fmla="*/ 49530 w 50296"/>
                  <a:gd name="connsiteY2" fmla="*/ 21907 h 41995"/>
                  <a:gd name="connsiteX3" fmla="*/ 38100 w 50296"/>
                  <a:gd name="connsiteY3" fmla="*/ 33337 h 41995"/>
                  <a:gd name="connsiteX4" fmla="*/ 15240 w 50296"/>
                  <a:gd name="connsiteY4" fmla="*/ 40957 h 41995"/>
                  <a:gd name="connsiteX5" fmla="*/ 0 w 50296"/>
                  <a:gd name="connsiteY5" fmla="*/ 21907 h 41995"/>
                  <a:gd name="connsiteX6" fmla="*/ 15240 w 50296"/>
                  <a:gd name="connsiteY6" fmla="*/ 2857 h 41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296" h="41995">
                    <a:moveTo>
                      <a:pt x="15240" y="2857"/>
                    </a:moveTo>
                    <a:cubicBezTo>
                      <a:pt x="22860" y="-952"/>
                      <a:pt x="30480" y="-952"/>
                      <a:pt x="34290" y="2857"/>
                    </a:cubicBezTo>
                    <a:cubicBezTo>
                      <a:pt x="41910" y="6667"/>
                      <a:pt x="45720" y="14287"/>
                      <a:pt x="49530" y="21907"/>
                    </a:cubicBezTo>
                    <a:cubicBezTo>
                      <a:pt x="53340" y="29527"/>
                      <a:pt x="41910" y="29527"/>
                      <a:pt x="38100" y="33337"/>
                    </a:cubicBezTo>
                    <a:cubicBezTo>
                      <a:pt x="30480" y="37148"/>
                      <a:pt x="26670" y="44767"/>
                      <a:pt x="15240" y="40957"/>
                    </a:cubicBezTo>
                    <a:cubicBezTo>
                      <a:pt x="3810" y="37148"/>
                      <a:pt x="0" y="29527"/>
                      <a:pt x="0" y="21907"/>
                    </a:cubicBezTo>
                    <a:cubicBezTo>
                      <a:pt x="0" y="6667"/>
                      <a:pt x="7620" y="2857"/>
                      <a:pt x="15240" y="2857"/>
                    </a:cubicBezTo>
                    <a:close/>
                  </a:path>
                </a:pathLst>
              </a:custGeom>
              <a:solidFill>
                <a:srgbClr val="5FBE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60" name="Freeform: Shape 2459">
                <a:extLst>
                  <a:ext uri="{FF2B5EF4-FFF2-40B4-BE49-F238E27FC236}">
                    <a16:creationId xmlns:a16="http://schemas.microsoft.com/office/drawing/2014/main" id="{0A87CCB8-8841-565E-9571-BC11173EDA14}"/>
                  </a:ext>
                </a:extLst>
              </p:cNvPr>
              <p:cNvSpPr/>
              <p:nvPr/>
            </p:nvSpPr>
            <p:spPr>
              <a:xfrm>
                <a:off x="10624397" y="1638300"/>
                <a:ext cx="43603" cy="52387"/>
              </a:xfrm>
              <a:custGeom>
                <a:avLst/>
                <a:gdLst>
                  <a:gd name="connsiteX0" fmla="*/ 32174 w 43603"/>
                  <a:gd name="connsiteY0" fmla="*/ 41910 h 52387"/>
                  <a:gd name="connsiteX1" fmla="*/ 9314 w 43603"/>
                  <a:gd name="connsiteY1" fmla="*/ 49530 h 52387"/>
                  <a:gd name="connsiteX2" fmla="*/ 1693 w 43603"/>
                  <a:gd name="connsiteY2" fmla="*/ 49530 h 52387"/>
                  <a:gd name="connsiteX3" fmla="*/ 1693 w 43603"/>
                  <a:gd name="connsiteY3" fmla="*/ 41910 h 52387"/>
                  <a:gd name="connsiteX4" fmla="*/ 9314 w 43603"/>
                  <a:gd name="connsiteY4" fmla="*/ 38100 h 52387"/>
                  <a:gd name="connsiteX5" fmla="*/ 13124 w 43603"/>
                  <a:gd name="connsiteY5" fmla="*/ 34290 h 52387"/>
                  <a:gd name="connsiteX6" fmla="*/ 13124 w 43603"/>
                  <a:gd name="connsiteY6" fmla="*/ 7620 h 52387"/>
                  <a:gd name="connsiteX7" fmla="*/ 35983 w 43603"/>
                  <a:gd name="connsiteY7" fmla="*/ 0 h 52387"/>
                  <a:gd name="connsiteX8" fmla="*/ 43604 w 43603"/>
                  <a:gd name="connsiteY8" fmla="*/ 19050 h 52387"/>
                  <a:gd name="connsiteX9" fmla="*/ 32174 w 43603"/>
                  <a:gd name="connsiteY9" fmla="*/ 41910 h 52387"/>
                  <a:gd name="connsiteX10" fmla="*/ 32174 w 43603"/>
                  <a:gd name="connsiteY10" fmla="*/ 4191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603" h="52387">
                    <a:moveTo>
                      <a:pt x="32174" y="41910"/>
                    </a:moveTo>
                    <a:cubicBezTo>
                      <a:pt x="24554" y="45720"/>
                      <a:pt x="13124" y="41910"/>
                      <a:pt x="9314" y="49530"/>
                    </a:cubicBezTo>
                    <a:cubicBezTo>
                      <a:pt x="9314" y="53340"/>
                      <a:pt x="1693" y="53340"/>
                      <a:pt x="1693" y="49530"/>
                    </a:cubicBezTo>
                    <a:cubicBezTo>
                      <a:pt x="-2117" y="45720"/>
                      <a:pt x="1693" y="41910"/>
                      <a:pt x="1693" y="41910"/>
                    </a:cubicBezTo>
                    <a:cubicBezTo>
                      <a:pt x="1693" y="41910"/>
                      <a:pt x="5504" y="38100"/>
                      <a:pt x="9314" y="38100"/>
                    </a:cubicBezTo>
                    <a:cubicBezTo>
                      <a:pt x="13124" y="38100"/>
                      <a:pt x="13124" y="38100"/>
                      <a:pt x="13124" y="34290"/>
                    </a:cubicBezTo>
                    <a:cubicBezTo>
                      <a:pt x="1693" y="26670"/>
                      <a:pt x="9314" y="15240"/>
                      <a:pt x="13124" y="7620"/>
                    </a:cubicBezTo>
                    <a:cubicBezTo>
                      <a:pt x="16933" y="0"/>
                      <a:pt x="24554" y="0"/>
                      <a:pt x="35983" y="0"/>
                    </a:cubicBezTo>
                    <a:cubicBezTo>
                      <a:pt x="43604" y="3810"/>
                      <a:pt x="43604" y="7620"/>
                      <a:pt x="43604" y="19050"/>
                    </a:cubicBezTo>
                    <a:cubicBezTo>
                      <a:pt x="39793" y="30480"/>
                      <a:pt x="35983" y="38100"/>
                      <a:pt x="32174" y="41910"/>
                    </a:cubicBezTo>
                    <a:lnTo>
                      <a:pt x="32174" y="41910"/>
                    </a:lnTo>
                    <a:close/>
                  </a:path>
                </a:pathLst>
              </a:custGeom>
              <a:solidFill>
                <a:srgbClr val="89CF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61" name="Freeform: Shape 2460">
                <a:extLst>
                  <a:ext uri="{FF2B5EF4-FFF2-40B4-BE49-F238E27FC236}">
                    <a16:creationId xmlns:a16="http://schemas.microsoft.com/office/drawing/2014/main" id="{3CB9AB35-6F09-2AA3-E5BC-84314C51191C}"/>
                  </a:ext>
                </a:extLst>
              </p:cNvPr>
              <p:cNvSpPr/>
              <p:nvPr/>
            </p:nvSpPr>
            <p:spPr>
              <a:xfrm>
                <a:off x="10232232" y="3133127"/>
                <a:ext cx="45243" cy="40602"/>
              </a:xfrm>
              <a:custGeom>
                <a:avLst/>
                <a:gdLst>
                  <a:gd name="connsiteX0" fmla="*/ 24289 w 45243"/>
                  <a:gd name="connsiteY0" fmla="*/ 40603 h 40602"/>
                  <a:gd name="connsiteX1" fmla="*/ 12858 w 45243"/>
                  <a:gd name="connsiteY1" fmla="*/ 40603 h 40602"/>
                  <a:gd name="connsiteX2" fmla="*/ 1429 w 45243"/>
                  <a:gd name="connsiteY2" fmla="*/ 17743 h 40602"/>
                  <a:gd name="connsiteX3" fmla="*/ 12858 w 45243"/>
                  <a:gd name="connsiteY3" fmla="*/ 6313 h 40602"/>
                  <a:gd name="connsiteX4" fmla="*/ 39529 w 45243"/>
                  <a:gd name="connsiteY4" fmla="*/ 2503 h 40602"/>
                  <a:gd name="connsiteX5" fmla="*/ 39529 w 45243"/>
                  <a:gd name="connsiteY5" fmla="*/ 29173 h 40602"/>
                  <a:gd name="connsiteX6" fmla="*/ 24289 w 45243"/>
                  <a:gd name="connsiteY6" fmla="*/ 40603 h 40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243" h="40602">
                    <a:moveTo>
                      <a:pt x="24289" y="40603"/>
                    </a:moveTo>
                    <a:cubicBezTo>
                      <a:pt x="20479" y="40603"/>
                      <a:pt x="16669" y="40603"/>
                      <a:pt x="12858" y="40603"/>
                    </a:cubicBezTo>
                    <a:cubicBezTo>
                      <a:pt x="1429" y="40603"/>
                      <a:pt x="-2381" y="25363"/>
                      <a:pt x="1429" y="17743"/>
                    </a:cubicBezTo>
                    <a:cubicBezTo>
                      <a:pt x="5239" y="13933"/>
                      <a:pt x="9048" y="10123"/>
                      <a:pt x="12858" y="6313"/>
                    </a:cubicBezTo>
                    <a:cubicBezTo>
                      <a:pt x="20479" y="-1307"/>
                      <a:pt x="31908" y="-1307"/>
                      <a:pt x="39529" y="2503"/>
                    </a:cubicBezTo>
                    <a:cubicBezTo>
                      <a:pt x="47148" y="10123"/>
                      <a:pt x="47148" y="21553"/>
                      <a:pt x="39529" y="29173"/>
                    </a:cubicBezTo>
                    <a:cubicBezTo>
                      <a:pt x="31908" y="36793"/>
                      <a:pt x="28098" y="36793"/>
                      <a:pt x="24289" y="40603"/>
                    </a:cubicBezTo>
                    <a:close/>
                  </a:path>
                </a:pathLst>
              </a:custGeom>
              <a:solidFill>
                <a:srgbClr val="7BC9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62" name="Freeform: Shape 2461">
                <a:extLst>
                  <a:ext uri="{FF2B5EF4-FFF2-40B4-BE49-F238E27FC236}">
                    <a16:creationId xmlns:a16="http://schemas.microsoft.com/office/drawing/2014/main" id="{DE092BFC-F998-C568-D5A5-CC963BA41D0D}"/>
                  </a:ext>
                </a:extLst>
              </p:cNvPr>
              <p:cNvSpPr/>
              <p:nvPr/>
            </p:nvSpPr>
            <p:spPr>
              <a:xfrm>
                <a:off x="10266522" y="2965000"/>
                <a:ext cx="37296" cy="45890"/>
              </a:xfrm>
              <a:custGeom>
                <a:avLst/>
                <a:gdLst>
                  <a:gd name="connsiteX0" fmla="*/ 35719 w 37296"/>
                  <a:gd name="connsiteY0" fmla="*/ 18229 h 45890"/>
                  <a:gd name="connsiteX1" fmla="*/ 31908 w 37296"/>
                  <a:gd name="connsiteY1" fmla="*/ 44899 h 45890"/>
                  <a:gd name="connsiteX2" fmla="*/ 1429 w 37296"/>
                  <a:gd name="connsiteY2" fmla="*/ 29659 h 45890"/>
                  <a:gd name="connsiteX3" fmla="*/ 12858 w 37296"/>
                  <a:gd name="connsiteY3" fmla="*/ 2989 h 45890"/>
                  <a:gd name="connsiteX4" fmla="*/ 35719 w 37296"/>
                  <a:gd name="connsiteY4" fmla="*/ 18229 h 45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96" h="45890">
                    <a:moveTo>
                      <a:pt x="35719" y="18229"/>
                    </a:moveTo>
                    <a:cubicBezTo>
                      <a:pt x="39529" y="25849"/>
                      <a:pt x="35719" y="44899"/>
                      <a:pt x="31908" y="44899"/>
                    </a:cubicBezTo>
                    <a:cubicBezTo>
                      <a:pt x="20479" y="48709"/>
                      <a:pt x="5239" y="41089"/>
                      <a:pt x="1429" y="29659"/>
                    </a:cubicBezTo>
                    <a:cubicBezTo>
                      <a:pt x="-2381" y="18229"/>
                      <a:pt x="1429" y="6799"/>
                      <a:pt x="12858" y="2989"/>
                    </a:cubicBezTo>
                    <a:cubicBezTo>
                      <a:pt x="20479" y="-4631"/>
                      <a:pt x="31908" y="2989"/>
                      <a:pt x="35719" y="18229"/>
                    </a:cubicBezTo>
                    <a:close/>
                  </a:path>
                </a:pathLst>
              </a:custGeom>
              <a:solidFill>
                <a:srgbClr val="B0DF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63" name="Freeform: Shape 2462">
                <a:extLst>
                  <a:ext uri="{FF2B5EF4-FFF2-40B4-BE49-F238E27FC236}">
                    <a16:creationId xmlns:a16="http://schemas.microsoft.com/office/drawing/2014/main" id="{2841612D-5FF8-F7A5-4DE6-5F4801F3A6AD}"/>
                  </a:ext>
                </a:extLst>
              </p:cNvPr>
              <p:cNvSpPr/>
              <p:nvPr/>
            </p:nvSpPr>
            <p:spPr>
              <a:xfrm>
                <a:off x="9273540" y="3459480"/>
                <a:ext cx="64770" cy="50725"/>
              </a:xfrm>
              <a:custGeom>
                <a:avLst/>
                <a:gdLst>
                  <a:gd name="connsiteX0" fmla="*/ 0 w 64770"/>
                  <a:gd name="connsiteY0" fmla="*/ 3810 h 50725"/>
                  <a:gd name="connsiteX1" fmla="*/ 15240 w 64770"/>
                  <a:gd name="connsiteY1" fmla="*/ 7620 h 50725"/>
                  <a:gd name="connsiteX2" fmla="*/ 26670 w 64770"/>
                  <a:gd name="connsiteY2" fmla="*/ 15240 h 50725"/>
                  <a:gd name="connsiteX3" fmla="*/ 57150 w 64770"/>
                  <a:gd name="connsiteY3" fmla="*/ 34290 h 50725"/>
                  <a:gd name="connsiteX4" fmla="*/ 64770 w 64770"/>
                  <a:gd name="connsiteY4" fmla="*/ 45720 h 50725"/>
                  <a:gd name="connsiteX5" fmla="*/ 34290 w 64770"/>
                  <a:gd name="connsiteY5" fmla="*/ 38100 h 50725"/>
                  <a:gd name="connsiteX6" fmla="*/ 19050 w 64770"/>
                  <a:gd name="connsiteY6" fmla="*/ 30480 h 50725"/>
                  <a:gd name="connsiteX7" fmla="*/ 15240 w 64770"/>
                  <a:gd name="connsiteY7" fmla="*/ 26670 h 50725"/>
                  <a:gd name="connsiteX8" fmla="*/ 0 w 64770"/>
                  <a:gd name="connsiteY8" fmla="*/ 3810 h 50725"/>
                  <a:gd name="connsiteX9" fmla="*/ 0 w 64770"/>
                  <a:gd name="connsiteY9" fmla="*/ 3810 h 5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770" h="50725">
                    <a:moveTo>
                      <a:pt x="0" y="3810"/>
                    </a:moveTo>
                    <a:cubicBezTo>
                      <a:pt x="7620" y="0"/>
                      <a:pt x="15240" y="-3810"/>
                      <a:pt x="15240" y="7620"/>
                    </a:cubicBezTo>
                    <a:cubicBezTo>
                      <a:pt x="15240" y="11430"/>
                      <a:pt x="22860" y="15240"/>
                      <a:pt x="26670" y="15240"/>
                    </a:cubicBezTo>
                    <a:cubicBezTo>
                      <a:pt x="38100" y="19050"/>
                      <a:pt x="45720" y="30480"/>
                      <a:pt x="57150" y="34290"/>
                    </a:cubicBezTo>
                    <a:cubicBezTo>
                      <a:pt x="60960" y="38100"/>
                      <a:pt x="60960" y="41910"/>
                      <a:pt x="64770" y="45720"/>
                    </a:cubicBezTo>
                    <a:cubicBezTo>
                      <a:pt x="49530" y="53340"/>
                      <a:pt x="45720" y="53340"/>
                      <a:pt x="34290" y="38100"/>
                    </a:cubicBezTo>
                    <a:cubicBezTo>
                      <a:pt x="30480" y="34290"/>
                      <a:pt x="26670" y="26670"/>
                      <a:pt x="19050" y="30480"/>
                    </a:cubicBezTo>
                    <a:cubicBezTo>
                      <a:pt x="15240" y="30480"/>
                      <a:pt x="15240" y="26670"/>
                      <a:pt x="15240" y="26670"/>
                    </a:cubicBezTo>
                    <a:cubicBezTo>
                      <a:pt x="15240" y="22860"/>
                      <a:pt x="3810" y="15240"/>
                      <a:pt x="0" y="3810"/>
                    </a:cubicBezTo>
                    <a:lnTo>
                      <a:pt x="0" y="3810"/>
                    </a:lnTo>
                    <a:close/>
                  </a:path>
                </a:pathLst>
              </a:custGeom>
              <a:solidFill>
                <a:srgbClr val="B0DF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64" name="Freeform: Shape 2463">
                <a:extLst>
                  <a:ext uri="{FF2B5EF4-FFF2-40B4-BE49-F238E27FC236}">
                    <a16:creationId xmlns:a16="http://schemas.microsoft.com/office/drawing/2014/main" id="{8C2D59EC-97E9-2541-45BB-989B1CA610CB}"/>
                  </a:ext>
                </a:extLst>
              </p:cNvPr>
              <p:cNvSpPr/>
              <p:nvPr/>
            </p:nvSpPr>
            <p:spPr>
              <a:xfrm>
                <a:off x="9721626" y="3390900"/>
                <a:ext cx="44357" cy="57150"/>
              </a:xfrm>
              <a:custGeom>
                <a:avLst/>
                <a:gdLst>
                  <a:gd name="connsiteX0" fmla="*/ 1495 w 44357"/>
                  <a:gd name="connsiteY0" fmla="*/ 26670 h 57150"/>
                  <a:gd name="connsiteX1" fmla="*/ 9114 w 44357"/>
                  <a:gd name="connsiteY1" fmla="*/ 7620 h 57150"/>
                  <a:gd name="connsiteX2" fmla="*/ 20545 w 44357"/>
                  <a:gd name="connsiteY2" fmla="*/ 0 h 57150"/>
                  <a:gd name="connsiteX3" fmla="*/ 31975 w 44357"/>
                  <a:gd name="connsiteY3" fmla="*/ 7620 h 57150"/>
                  <a:gd name="connsiteX4" fmla="*/ 35785 w 44357"/>
                  <a:gd name="connsiteY4" fmla="*/ 15240 h 57150"/>
                  <a:gd name="connsiteX5" fmla="*/ 35785 w 44357"/>
                  <a:gd name="connsiteY5" fmla="*/ 34290 h 57150"/>
                  <a:gd name="connsiteX6" fmla="*/ 20545 w 44357"/>
                  <a:gd name="connsiteY6" fmla="*/ 57150 h 57150"/>
                  <a:gd name="connsiteX7" fmla="*/ 9114 w 44357"/>
                  <a:gd name="connsiteY7" fmla="*/ 38100 h 57150"/>
                  <a:gd name="connsiteX8" fmla="*/ 1495 w 44357"/>
                  <a:gd name="connsiteY8" fmla="*/ 2667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357" h="57150">
                    <a:moveTo>
                      <a:pt x="1495" y="26670"/>
                    </a:moveTo>
                    <a:cubicBezTo>
                      <a:pt x="1495" y="19050"/>
                      <a:pt x="5305" y="15240"/>
                      <a:pt x="9114" y="7620"/>
                    </a:cubicBezTo>
                    <a:cubicBezTo>
                      <a:pt x="9114" y="3810"/>
                      <a:pt x="12925" y="0"/>
                      <a:pt x="20545" y="0"/>
                    </a:cubicBezTo>
                    <a:cubicBezTo>
                      <a:pt x="24355" y="0"/>
                      <a:pt x="31975" y="3810"/>
                      <a:pt x="31975" y="7620"/>
                    </a:cubicBezTo>
                    <a:cubicBezTo>
                      <a:pt x="31975" y="11430"/>
                      <a:pt x="31975" y="11430"/>
                      <a:pt x="35785" y="15240"/>
                    </a:cubicBezTo>
                    <a:cubicBezTo>
                      <a:pt x="47214" y="26670"/>
                      <a:pt x="47214" y="26670"/>
                      <a:pt x="35785" y="34290"/>
                    </a:cubicBezTo>
                    <a:cubicBezTo>
                      <a:pt x="28164" y="41910"/>
                      <a:pt x="31975" y="53340"/>
                      <a:pt x="20545" y="57150"/>
                    </a:cubicBezTo>
                    <a:cubicBezTo>
                      <a:pt x="20545" y="49530"/>
                      <a:pt x="9114" y="45720"/>
                      <a:pt x="9114" y="38100"/>
                    </a:cubicBezTo>
                    <a:cubicBezTo>
                      <a:pt x="1495" y="34290"/>
                      <a:pt x="-2315" y="30480"/>
                      <a:pt x="1495" y="26670"/>
                    </a:cubicBezTo>
                    <a:close/>
                  </a:path>
                </a:pathLst>
              </a:custGeom>
              <a:solidFill>
                <a:srgbClr val="A9DC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65" name="Freeform: Shape 2464">
                <a:extLst>
                  <a:ext uri="{FF2B5EF4-FFF2-40B4-BE49-F238E27FC236}">
                    <a16:creationId xmlns:a16="http://schemas.microsoft.com/office/drawing/2014/main" id="{AC14D4F8-3690-46E5-821C-FA44727D1FEC}"/>
                  </a:ext>
                </a:extLst>
              </p:cNvPr>
              <p:cNvSpPr/>
              <p:nvPr/>
            </p:nvSpPr>
            <p:spPr>
              <a:xfrm>
                <a:off x="9299621" y="3661409"/>
                <a:ext cx="38689" cy="64770"/>
              </a:xfrm>
              <a:custGeom>
                <a:avLst/>
                <a:gdLst>
                  <a:gd name="connsiteX0" fmla="*/ 4399 w 38689"/>
                  <a:gd name="connsiteY0" fmla="*/ 64770 h 64770"/>
                  <a:gd name="connsiteX1" fmla="*/ 8209 w 38689"/>
                  <a:gd name="connsiteY1" fmla="*/ 41910 h 64770"/>
                  <a:gd name="connsiteX2" fmla="*/ 4399 w 38689"/>
                  <a:gd name="connsiteY2" fmla="*/ 30480 h 64770"/>
                  <a:gd name="connsiteX3" fmla="*/ 4399 w 38689"/>
                  <a:gd name="connsiteY3" fmla="*/ 7620 h 64770"/>
                  <a:gd name="connsiteX4" fmla="*/ 27259 w 38689"/>
                  <a:gd name="connsiteY4" fmla="*/ 0 h 64770"/>
                  <a:gd name="connsiteX5" fmla="*/ 38690 w 38689"/>
                  <a:gd name="connsiteY5" fmla="*/ 11430 h 64770"/>
                  <a:gd name="connsiteX6" fmla="*/ 31069 w 38689"/>
                  <a:gd name="connsiteY6" fmla="*/ 19050 h 64770"/>
                  <a:gd name="connsiteX7" fmla="*/ 19640 w 38689"/>
                  <a:gd name="connsiteY7" fmla="*/ 34290 h 64770"/>
                  <a:gd name="connsiteX8" fmla="*/ 4399 w 38689"/>
                  <a:gd name="connsiteY8" fmla="*/ 64770 h 64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689" h="64770">
                    <a:moveTo>
                      <a:pt x="4399" y="64770"/>
                    </a:moveTo>
                    <a:cubicBezTo>
                      <a:pt x="8209" y="57150"/>
                      <a:pt x="4399" y="49530"/>
                      <a:pt x="8209" y="41910"/>
                    </a:cubicBezTo>
                    <a:cubicBezTo>
                      <a:pt x="12019" y="38100"/>
                      <a:pt x="8209" y="34290"/>
                      <a:pt x="4399" y="30480"/>
                    </a:cubicBezTo>
                    <a:cubicBezTo>
                      <a:pt x="-3221" y="22860"/>
                      <a:pt x="590" y="11430"/>
                      <a:pt x="4399" y="7620"/>
                    </a:cubicBezTo>
                    <a:cubicBezTo>
                      <a:pt x="12019" y="3810"/>
                      <a:pt x="19640" y="7620"/>
                      <a:pt x="27259" y="0"/>
                    </a:cubicBezTo>
                    <a:cubicBezTo>
                      <a:pt x="27259" y="0"/>
                      <a:pt x="38690" y="3810"/>
                      <a:pt x="38690" y="11430"/>
                    </a:cubicBezTo>
                    <a:cubicBezTo>
                      <a:pt x="38690" y="15240"/>
                      <a:pt x="38690" y="19050"/>
                      <a:pt x="31069" y="19050"/>
                    </a:cubicBezTo>
                    <a:cubicBezTo>
                      <a:pt x="23449" y="19050"/>
                      <a:pt x="19640" y="26670"/>
                      <a:pt x="19640" y="34290"/>
                    </a:cubicBezTo>
                    <a:cubicBezTo>
                      <a:pt x="27259" y="57150"/>
                      <a:pt x="27259" y="57150"/>
                      <a:pt x="4399" y="64770"/>
                    </a:cubicBezTo>
                    <a:close/>
                  </a:path>
                </a:pathLst>
              </a:custGeom>
              <a:solidFill>
                <a:srgbClr val="AE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66" name="Freeform: Shape 2465">
                <a:extLst>
                  <a:ext uri="{FF2B5EF4-FFF2-40B4-BE49-F238E27FC236}">
                    <a16:creationId xmlns:a16="http://schemas.microsoft.com/office/drawing/2014/main" id="{68E9BCD5-9A75-5676-1912-4BA63948B50C}"/>
                  </a:ext>
                </a:extLst>
              </p:cNvPr>
              <p:cNvSpPr/>
              <p:nvPr/>
            </p:nvSpPr>
            <p:spPr>
              <a:xfrm>
                <a:off x="11016018" y="1230286"/>
                <a:ext cx="55842" cy="42407"/>
              </a:xfrm>
              <a:custGeom>
                <a:avLst/>
                <a:gdLst>
                  <a:gd name="connsiteX0" fmla="*/ 2503 w 55842"/>
                  <a:gd name="connsiteY0" fmla="*/ 30823 h 42407"/>
                  <a:gd name="connsiteX1" fmla="*/ 6312 w 55842"/>
                  <a:gd name="connsiteY1" fmla="*/ 7964 h 42407"/>
                  <a:gd name="connsiteX2" fmla="*/ 29172 w 55842"/>
                  <a:gd name="connsiteY2" fmla="*/ 4154 h 42407"/>
                  <a:gd name="connsiteX3" fmla="*/ 52032 w 55842"/>
                  <a:gd name="connsiteY3" fmla="*/ 7964 h 42407"/>
                  <a:gd name="connsiteX4" fmla="*/ 55843 w 55842"/>
                  <a:gd name="connsiteY4" fmla="*/ 11773 h 42407"/>
                  <a:gd name="connsiteX5" fmla="*/ 52032 w 55842"/>
                  <a:gd name="connsiteY5" fmla="*/ 15584 h 42407"/>
                  <a:gd name="connsiteX6" fmla="*/ 25362 w 55842"/>
                  <a:gd name="connsiteY6" fmla="*/ 38444 h 42407"/>
                  <a:gd name="connsiteX7" fmla="*/ 2503 w 55842"/>
                  <a:gd name="connsiteY7" fmla="*/ 30823 h 4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842" h="42407">
                    <a:moveTo>
                      <a:pt x="2503" y="30823"/>
                    </a:moveTo>
                    <a:cubicBezTo>
                      <a:pt x="-1307" y="23204"/>
                      <a:pt x="-1307" y="15584"/>
                      <a:pt x="6312" y="7964"/>
                    </a:cubicBezTo>
                    <a:cubicBezTo>
                      <a:pt x="13932" y="343"/>
                      <a:pt x="21553" y="-3466"/>
                      <a:pt x="29172" y="4154"/>
                    </a:cubicBezTo>
                    <a:cubicBezTo>
                      <a:pt x="36793" y="7964"/>
                      <a:pt x="44412" y="7964"/>
                      <a:pt x="52032" y="7964"/>
                    </a:cubicBezTo>
                    <a:cubicBezTo>
                      <a:pt x="55843" y="7964"/>
                      <a:pt x="55843" y="11773"/>
                      <a:pt x="55843" y="11773"/>
                    </a:cubicBezTo>
                    <a:cubicBezTo>
                      <a:pt x="55843" y="11773"/>
                      <a:pt x="55843" y="15584"/>
                      <a:pt x="52032" y="15584"/>
                    </a:cubicBezTo>
                    <a:cubicBezTo>
                      <a:pt x="40603" y="19394"/>
                      <a:pt x="32982" y="27014"/>
                      <a:pt x="25362" y="38444"/>
                    </a:cubicBezTo>
                    <a:cubicBezTo>
                      <a:pt x="21553" y="46064"/>
                      <a:pt x="6312" y="42254"/>
                      <a:pt x="2503" y="30823"/>
                    </a:cubicBezTo>
                    <a:close/>
                  </a:path>
                </a:pathLst>
              </a:custGeom>
              <a:solidFill>
                <a:srgbClr val="84CD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67" name="Freeform: Shape 2466">
                <a:extLst>
                  <a:ext uri="{FF2B5EF4-FFF2-40B4-BE49-F238E27FC236}">
                    <a16:creationId xmlns:a16="http://schemas.microsoft.com/office/drawing/2014/main" id="{E197A3A3-C082-79F2-9A5F-B3793AC5E237}"/>
                  </a:ext>
                </a:extLst>
              </p:cNvPr>
              <p:cNvSpPr/>
              <p:nvPr/>
            </p:nvSpPr>
            <p:spPr>
              <a:xfrm>
                <a:off x="10487917" y="2495550"/>
                <a:ext cx="40126" cy="39528"/>
              </a:xfrm>
              <a:custGeom>
                <a:avLst/>
                <a:gdLst>
                  <a:gd name="connsiteX0" fmla="*/ 39113 w 40126"/>
                  <a:gd name="connsiteY0" fmla="*/ 15240 h 39528"/>
                  <a:gd name="connsiteX1" fmla="*/ 27684 w 40126"/>
                  <a:gd name="connsiteY1" fmla="*/ 38100 h 39528"/>
                  <a:gd name="connsiteX2" fmla="*/ 1013 w 40126"/>
                  <a:gd name="connsiteY2" fmla="*/ 26670 h 39528"/>
                  <a:gd name="connsiteX3" fmla="*/ 12444 w 40126"/>
                  <a:gd name="connsiteY3" fmla="*/ 0 h 39528"/>
                  <a:gd name="connsiteX4" fmla="*/ 23873 w 40126"/>
                  <a:gd name="connsiteY4" fmla="*/ 0 h 39528"/>
                  <a:gd name="connsiteX5" fmla="*/ 39113 w 40126"/>
                  <a:gd name="connsiteY5" fmla="*/ 15240 h 39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26" h="39528">
                    <a:moveTo>
                      <a:pt x="39113" y="15240"/>
                    </a:moveTo>
                    <a:cubicBezTo>
                      <a:pt x="42923" y="26670"/>
                      <a:pt x="35304" y="34290"/>
                      <a:pt x="27684" y="38100"/>
                    </a:cubicBezTo>
                    <a:cubicBezTo>
                      <a:pt x="16254" y="41910"/>
                      <a:pt x="4823" y="38100"/>
                      <a:pt x="1013" y="26670"/>
                    </a:cubicBezTo>
                    <a:cubicBezTo>
                      <a:pt x="-2796" y="15240"/>
                      <a:pt x="4823" y="3810"/>
                      <a:pt x="12444" y="0"/>
                    </a:cubicBezTo>
                    <a:cubicBezTo>
                      <a:pt x="16254" y="0"/>
                      <a:pt x="20063" y="0"/>
                      <a:pt x="23873" y="0"/>
                    </a:cubicBezTo>
                    <a:cubicBezTo>
                      <a:pt x="35304" y="7620"/>
                      <a:pt x="35304" y="7620"/>
                      <a:pt x="39113" y="15240"/>
                    </a:cubicBezTo>
                    <a:close/>
                  </a:path>
                </a:pathLst>
              </a:custGeom>
              <a:solidFill>
                <a:srgbClr val="A6DB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68" name="Freeform: Shape 2467">
                <a:extLst>
                  <a:ext uri="{FF2B5EF4-FFF2-40B4-BE49-F238E27FC236}">
                    <a16:creationId xmlns:a16="http://schemas.microsoft.com/office/drawing/2014/main" id="{3A86F3A4-4D83-26C4-1399-A4A15A4AAD6F}"/>
                  </a:ext>
                </a:extLst>
              </p:cNvPr>
              <p:cNvSpPr/>
              <p:nvPr/>
            </p:nvSpPr>
            <p:spPr>
              <a:xfrm>
                <a:off x="9268356" y="2768856"/>
                <a:ext cx="43153" cy="36732"/>
              </a:xfrm>
              <a:custGeom>
                <a:avLst/>
                <a:gdLst>
                  <a:gd name="connsiteX0" fmla="*/ 24234 w 43153"/>
                  <a:gd name="connsiteY0" fmla="*/ 35303 h 36732"/>
                  <a:gd name="connsiteX1" fmla="*/ 1374 w 43153"/>
                  <a:gd name="connsiteY1" fmla="*/ 23874 h 36732"/>
                  <a:gd name="connsiteX2" fmla="*/ 16614 w 43153"/>
                  <a:gd name="connsiteY2" fmla="*/ 1013 h 36732"/>
                  <a:gd name="connsiteX3" fmla="*/ 39474 w 43153"/>
                  <a:gd name="connsiteY3" fmla="*/ 12443 h 36732"/>
                  <a:gd name="connsiteX4" fmla="*/ 24234 w 43153"/>
                  <a:gd name="connsiteY4" fmla="*/ 35303 h 36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153" h="36732">
                    <a:moveTo>
                      <a:pt x="24234" y="35303"/>
                    </a:moveTo>
                    <a:cubicBezTo>
                      <a:pt x="12804" y="39113"/>
                      <a:pt x="5184" y="35303"/>
                      <a:pt x="1374" y="23874"/>
                    </a:cubicBezTo>
                    <a:cubicBezTo>
                      <a:pt x="-2436" y="12443"/>
                      <a:pt x="1374" y="4824"/>
                      <a:pt x="16614" y="1013"/>
                    </a:cubicBezTo>
                    <a:cubicBezTo>
                      <a:pt x="24234" y="-2797"/>
                      <a:pt x="35664" y="4824"/>
                      <a:pt x="39474" y="12443"/>
                    </a:cubicBezTo>
                    <a:cubicBezTo>
                      <a:pt x="47094" y="27684"/>
                      <a:pt x="43284" y="27684"/>
                      <a:pt x="24234" y="35303"/>
                    </a:cubicBezTo>
                    <a:close/>
                  </a:path>
                </a:pathLst>
              </a:custGeom>
              <a:solidFill>
                <a:srgbClr val="A4DA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69" name="Freeform: Shape 2468">
                <a:extLst>
                  <a:ext uri="{FF2B5EF4-FFF2-40B4-BE49-F238E27FC236}">
                    <a16:creationId xmlns:a16="http://schemas.microsoft.com/office/drawing/2014/main" id="{C2F4852B-93D6-CE2F-DBBB-83A9F15E683C}"/>
                  </a:ext>
                </a:extLst>
              </p:cNvPr>
              <p:cNvSpPr/>
              <p:nvPr/>
            </p:nvSpPr>
            <p:spPr>
              <a:xfrm>
                <a:off x="8963352" y="3512819"/>
                <a:ext cx="64032" cy="34290"/>
              </a:xfrm>
              <a:custGeom>
                <a:avLst/>
                <a:gdLst>
                  <a:gd name="connsiteX0" fmla="*/ 24438 w 64032"/>
                  <a:gd name="connsiteY0" fmla="*/ 34290 h 34290"/>
                  <a:gd name="connsiteX1" fmla="*/ 5388 w 64032"/>
                  <a:gd name="connsiteY1" fmla="*/ 19050 h 34290"/>
                  <a:gd name="connsiteX2" fmla="*/ 1578 w 64032"/>
                  <a:gd name="connsiteY2" fmla="*/ 3810 h 34290"/>
                  <a:gd name="connsiteX3" fmla="*/ 16818 w 64032"/>
                  <a:gd name="connsiteY3" fmla="*/ 7620 h 34290"/>
                  <a:gd name="connsiteX4" fmla="*/ 28248 w 64032"/>
                  <a:gd name="connsiteY4" fmla="*/ 19050 h 34290"/>
                  <a:gd name="connsiteX5" fmla="*/ 35868 w 64032"/>
                  <a:gd name="connsiteY5" fmla="*/ 11430 h 34290"/>
                  <a:gd name="connsiteX6" fmla="*/ 47298 w 64032"/>
                  <a:gd name="connsiteY6" fmla="*/ 0 h 34290"/>
                  <a:gd name="connsiteX7" fmla="*/ 62538 w 64032"/>
                  <a:gd name="connsiteY7" fmla="*/ 11430 h 34290"/>
                  <a:gd name="connsiteX8" fmla="*/ 54918 w 64032"/>
                  <a:gd name="connsiteY8" fmla="*/ 22860 h 34290"/>
                  <a:gd name="connsiteX9" fmla="*/ 32058 w 64032"/>
                  <a:gd name="connsiteY9" fmla="*/ 30480 h 34290"/>
                  <a:gd name="connsiteX10" fmla="*/ 24438 w 64032"/>
                  <a:gd name="connsiteY10" fmla="*/ 34290 h 3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032" h="34290">
                    <a:moveTo>
                      <a:pt x="24438" y="34290"/>
                    </a:moveTo>
                    <a:cubicBezTo>
                      <a:pt x="20628" y="26670"/>
                      <a:pt x="13008" y="22860"/>
                      <a:pt x="5388" y="19050"/>
                    </a:cubicBezTo>
                    <a:cubicBezTo>
                      <a:pt x="1578" y="15240"/>
                      <a:pt x="-2232" y="7620"/>
                      <a:pt x="1578" y="3810"/>
                    </a:cubicBezTo>
                    <a:cubicBezTo>
                      <a:pt x="5388" y="0"/>
                      <a:pt x="13008" y="0"/>
                      <a:pt x="16818" y="7620"/>
                    </a:cubicBezTo>
                    <a:cubicBezTo>
                      <a:pt x="20628" y="11430"/>
                      <a:pt x="20628" y="15240"/>
                      <a:pt x="28248" y="19050"/>
                    </a:cubicBezTo>
                    <a:cubicBezTo>
                      <a:pt x="32058" y="19050"/>
                      <a:pt x="35868" y="15240"/>
                      <a:pt x="35868" y="11430"/>
                    </a:cubicBezTo>
                    <a:cubicBezTo>
                      <a:pt x="35868" y="3810"/>
                      <a:pt x="39678" y="0"/>
                      <a:pt x="47298" y="0"/>
                    </a:cubicBezTo>
                    <a:cubicBezTo>
                      <a:pt x="54918" y="0"/>
                      <a:pt x="62538" y="3810"/>
                      <a:pt x="62538" y="11430"/>
                    </a:cubicBezTo>
                    <a:cubicBezTo>
                      <a:pt x="66348" y="15240"/>
                      <a:pt x="62538" y="22860"/>
                      <a:pt x="54918" y="22860"/>
                    </a:cubicBezTo>
                    <a:cubicBezTo>
                      <a:pt x="47298" y="22860"/>
                      <a:pt x="39678" y="34290"/>
                      <a:pt x="32058" y="30480"/>
                    </a:cubicBezTo>
                    <a:cubicBezTo>
                      <a:pt x="32058" y="22860"/>
                      <a:pt x="32058" y="30480"/>
                      <a:pt x="24438" y="34290"/>
                    </a:cubicBezTo>
                    <a:close/>
                  </a:path>
                </a:pathLst>
              </a:custGeom>
              <a:solidFill>
                <a:srgbClr val="AE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70" name="Freeform: Shape 2469">
                <a:extLst>
                  <a:ext uri="{FF2B5EF4-FFF2-40B4-BE49-F238E27FC236}">
                    <a16:creationId xmlns:a16="http://schemas.microsoft.com/office/drawing/2014/main" id="{3FE31889-772C-784E-2E55-46B242211959}"/>
                  </a:ext>
                </a:extLst>
              </p:cNvPr>
              <p:cNvSpPr/>
              <p:nvPr/>
            </p:nvSpPr>
            <p:spPr>
              <a:xfrm>
                <a:off x="9112026" y="3669029"/>
                <a:ext cx="50618" cy="53339"/>
              </a:xfrm>
              <a:custGeom>
                <a:avLst/>
                <a:gdLst>
                  <a:gd name="connsiteX0" fmla="*/ 35785 w 50618"/>
                  <a:gd name="connsiteY0" fmla="*/ 53340 h 53339"/>
                  <a:gd name="connsiteX1" fmla="*/ 35785 w 50618"/>
                  <a:gd name="connsiteY1" fmla="*/ 53340 h 53339"/>
                  <a:gd name="connsiteX2" fmla="*/ 9114 w 50618"/>
                  <a:gd name="connsiteY2" fmla="*/ 45720 h 53339"/>
                  <a:gd name="connsiteX3" fmla="*/ 1495 w 50618"/>
                  <a:gd name="connsiteY3" fmla="*/ 45720 h 53339"/>
                  <a:gd name="connsiteX4" fmla="*/ 9114 w 50618"/>
                  <a:gd name="connsiteY4" fmla="*/ 34290 h 53339"/>
                  <a:gd name="connsiteX5" fmla="*/ 9114 w 50618"/>
                  <a:gd name="connsiteY5" fmla="*/ 34290 h 53339"/>
                  <a:gd name="connsiteX6" fmla="*/ 16735 w 50618"/>
                  <a:gd name="connsiteY6" fmla="*/ 30480 h 53339"/>
                  <a:gd name="connsiteX7" fmla="*/ 9114 w 50618"/>
                  <a:gd name="connsiteY7" fmla="*/ 22860 h 53339"/>
                  <a:gd name="connsiteX8" fmla="*/ 5305 w 50618"/>
                  <a:gd name="connsiteY8" fmla="*/ 11430 h 53339"/>
                  <a:gd name="connsiteX9" fmla="*/ 24355 w 50618"/>
                  <a:gd name="connsiteY9" fmla="*/ 11430 h 53339"/>
                  <a:gd name="connsiteX10" fmla="*/ 43405 w 50618"/>
                  <a:gd name="connsiteY10" fmla="*/ 30480 h 53339"/>
                  <a:gd name="connsiteX11" fmla="*/ 43405 w 50618"/>
                  <a:gd name="connsiteY11" fmla="*/ 49530 h 53339"/>
                  <a:gd name="connsiteX12" fmla="*/ 35785 w 50618"/>
                  <a:gd name="connsiteY12" fmla="*/ 53340 h 5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618" h="53339">
                    <a:moveTo>
                      <a:pt x="35785" y="53340"/>
                    </a:moveTo>
                    <a:cubicBezTo>
                      <a:pt x="35785" y="53340"/>
                      <a:pt x="35785" y="53340"/>
                      <a:pt x="35785" y="53340"/>
                    </a:cubicBezTo>
                    <a:cubicBezTo>
                      <a:pt x="28164" y="41910"/>
                      <a:pt x="16735" y="45720"/>
                      <a:pt x="9114" y="45720"/>
                    </a:cubicBezTo>
                    <a:cubicBezTo>
                      <a:pt x="5305" y="45720"/>
                      <a:pt x="1495" y="49530"/>
                      <a:pt x="1495" y="45720"/>
                    </a:cubicBezTo>
                    <a:cubicBezTo>
                      <a:pt x="-2315" y="41910"/>
                      <a:pt x="1495" y="34290"/>
                      <a:pt x="9114" y="34290"/>
                    </a:cubicBezTo>
                    <a:cubicBezTo>
                      <a:pt x="9114" y="34290"/>
                      <a:pt x="9114" y="34290"/>
                      <a:pt x="9114" y="34290"/>
                    </a:cubicBezTo>
                    <a:cubicBezTo>
                      <a:pt x="12925" y="34290"/>
                      <a:pt x="12925" y="34290"/>
                      <a:pt x="16735" y="30480"/>
                    </a:cubicBezTo>
                    <a:cubicBezTo>
                      <a:pt x="16735" y="26670"/>
                      <a:pt x="12925" y="26670"/>
                      <a:pt x="9114" y="22860"/>
                    </a:cubicBezTo>
                    <a:cubicBezTo>
                      <a:pt x="5305" y="22860"/>
                      <a:pt x="-2315" y="22860"/>
                      <a:pt x="5305" y="11430"/>
                    </a:cubicBezTo>
                    <a:cubicBezTo>
                      <a:pt x="12925" y="-3810"/>
                      <a:pt x="12925" y="-3810"/>
                      <a:pt x="24355" y="11430"/>
                    </a:cubicBezTo>
                    <a:cubicBezTo>
                      <a:pt x="28164" y="19050"/>
                      <a:pt x="35785" y="22860"/>
                      <a:pt x="43405" y="30480"/>
                    </a:cubicBezTo>
                    <a:cubicBezTo>
                      <a:pt x="51025" y="38100"/>
                      <a:pt x="54835" y="38100"/>
                      <a:pt x="43405" y="49530"/>
                    </a:cubicBezTo>
                    <a:cubicBezTo>
                      <a:pt x="35785" y="45720"/>
                      <a:pt x="35785" y="49530"/>
                      <a:pt x="35785" y="53340"/>
                    </a:cubicBezTo>
                    <a:close/>
                  </a:path>
                </a:pathLst>
              </a:custGeom>
              <a:solidFill>
                <a:srgbClr val="AFDF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71" name="Freeform: Shape 2470">
                <a:extLst>
                  <a:ext uri="{FF2B5EF4-FFF2-40B4-BE49-F238E27FC236}">
                    <a16:creationId xmlns:a16="http://schemas.microsoft.com/office/drawing/2014/main" id="{0710AADF-EEC2-6404-30D0-0CD729E8786B}"/>
                  </a:ext>
                </a:extLst>
              </p:cNvPr>
              <p:cNvSpPr/>
              <p:nvPr/>
            </p:nvSpPr>
            <p:spPr>
              <a:xfrm>
                <a:off x="9074382" y="3621731"/>
                <a:ext cx="39138" cy="51108"/>
              </a:xfrm>
              <a:custGeom>
                <a:avLst/>
                <a:gdLst>
                  <a:gd name="connsiteX0" fmla="*/ 39138 w 39138"/>
                  <a:gd name="connsiteY0" fmla="*/ 32058 h 51108"/>
                  <a:gd name="connsiteX1" fmla="*/ 39138 w 39138"/>
                  <a:gd name="connsiteY1" fmla="*/ 39678 h 51108"/>
                  <a:gd name="connsiteX2" fmla="*/ 31518 w 39138"/>
                  <a:gd name="connsiteY2" fmla="*/ 43488 h 51108"/>
                  <a:gd name="connsiteX3" fmla="*/ 20088 w 39138"/>
                  <a:gd name="connsiteY3" fmla="*/ 51108 h 51108"/>
                  <a:gd name="connsiteX4" fmla="*/ 1038 w 39138"/>
                  <a:gd name="connsiteY4" fmla="*/ 39678 h 51108"/>
                  <a:gd name="connsiteX5" fmla="*/ 8658 w 39138"/>
                  <a:gd name="connsiteY5" fmla="*/ 1578 h 51108"/>
                  <a:gd name="connsiteX6" fmla="*/ 23898 w 39138"/>
                  <a:gd name="connsiteY6" fmla="*/ 5388 h 51108"/>
                  <a:gd name="connsiteX7" fmla="*/ 39138 w 39138"/>
                  <a:gd name="connsiteY7" fmla="*/ 32058 h 51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138" h="51108">
                    <a:moveTo>
                      <a:pt x="39138" y="32058"/>
                    </a:moveTo>
                    <a:cubicBezTo>
                      <a:pt x="39138" y="35868"/>
                      <a:pt x="39138" y="39678"/>
                      <a:pt x="39138" y="39678"/>
                    </a:cubicBezTo>
                    <a:cubicBezTo>
                      <a:pt x="35329" y="39678"/>
                      <a:pt x="31518" y="43488"/>
                      <a:pt x="31518" y="43488"/>
                    </a:cubicBezTo>
                    <a:cubicBezTo>
                      <a:pt x="27708" y="47298"/>
                      <a:pt x="27708" y="51108"/>
                      <a:pt x="20088" y="51108"/>
                    </a:cubicBezTo>
                    <a:cubicBezTo>
                      <a:pt x="12468" y="51108"/>
                      <a:pt x="8658" y="47298"/>
                      <a:pt x="1038" y="39678"/>
                    </a:cubicBezTo>
                    <a:cubicBezTo>
                      <a:pt x="-2771" y="35868"/>
                      <a:pt x="4848" y="5388"/>
                      <a:pt x="8658" y="1578"/>
                    </a:cubicBezTo>
                    <a:cubicBezTo>
                      <a:pt x="12468" y="-2232"/>
                      <a:pt x="20088" y="1578"/>
                      <a:pt x="23898" y="5388"/>
                    </a:cubicBezTo>
                    <a:cubicBezTo>
                      <a:pt x="31518" y="16818"/>
                      <a:pt x="27708" y="28248"/>
                      <a:pt x="39138" y="32058"/>
                    </a:cubicBezTo>
                    <a:close/>
                  </a:path>
                </a:pathLst>
              </a:custGeom>
              <a:solidFill>
                <a:srgbClr val="A6DB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72" name="Freeform: Shape 2471">
                <a:extLst>
                  <a:ext uri="{FF2B5EF4-FFF2-40B4-BE49-F238E27FC236}">
                    <a16:creationId xmlns:a16="http://schemas.microsoft.com/office/drawing/2014/main" id="{BAAE4166-7BE4-6E98-8398-4ED9DAC36615}"/>
                  </a:ext>
                </a:extLst>
              </p:cNvPr>
              <p:cNvSpPr/>
              <p:nvPr/>
            </p:nvSpPr>
            <p:spPr>
              <a:xfrm>
                <a:off x="10849386" y="3271776"/>
                <a:ext cx="40341" cy="43914"/>
              </a:xfrm>
              <a:custGeom>
                <a:avLst/>
                <a:gdLst>
                  <a:gd name="connsiteX0" fmla="*/ 1494 w 40341"/>
                  <a:gd name="connsiteY0" fmla="*/ 27683 h 43914"/>
                  <a:gd name="connsiteX1" fmla="*/ 9115 w 40341"/>
                  <a:gd name="connsiteY1" fmla="*/ 1013 h 43914"/>
                  <a:gd name="connsiteX2" fmla="*/ 39594 w 40341"/>
                  <a:gd name="connsiteY2" fmla="*/ 12443 h 43914"/>
                  <a:gd name="connsiteX3" fmla="*/ 20544 w 40341"/>
                  <a:gd name="connsiteY3" fmla="*/ 42923 h 43914"/>
                  <a:gd name="connsiteX4" fmla="*/ 1494 w 40341"/>
                  <a:gd name="connsiteY4" fmla="*/ 27683 h 439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41" h="43914">
                    <a:moveTo>
                      <a:pt x="1494" y="27683"/>
                    </a:moveTo>
                    <a:cubicBezTo>
                      <a:pt x="-2315" y="16253"/>
                      <a:pt x="1494" y="4823"/>
                      <a:pt x="9115" y="1013"/>
                    </a:cubicBezTo>
                    <a:cubicBezTo>
                      <a:pt x="16735" y="-2797"/>
                      <a:pt x="35785" y="4823"/>
                      <a:pt x="39594" y="12443"/>
                    </a:cubicBezTo>
                    <a:cubicBezTo>
                      <a:pt x="43405" y="20063"/>
                      <a:pt x="31975" y="39113"/>
                      <a:pt x="20544" y="42923"/>
                    </a:cubicBezTo>
                    <a:cubicBezTo>
                      <a:pt x="12925" y="46733"/>
                      <a:pt x="5305" y="39113"/>
                      <a:pt x="1494" y="27683"/>
                    </a:cubicBezTo>
                    <a:close/>
                  </a:path>
                </a:pathLst>
              </a:custGeom>
              <a:solidFill>
                <a:srgbClr val="91D2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73" name="Freeform: Shape 2472">
                <a:extLst>
                  <a:ext uri="{FF2B5EF4-FFF2-40B4-BE49-F238E27FC236}">
                    <a16:creationId xmlns:a16="http://schemas.microsoft.com/office/drawing/2014/main" id="{C5AB2D9C-7BE7-4922-E496-DD32DCAF7F79}"/>
                  </a:ext>
                </a:extLst>
              </p:cNvPr>
              <p:cNvSpPr/>
              <p:nvPr/>
            </p:nvSpPr>
            <p:spPr>
              <a:xfrm>
                <a:off x="9596634" y="3433359"/>
                <a:ext cx="52390" cy="48980"/>
              </a:xfrm>
              <a:custGeom>
                <a:avLst/>
                <a:gdLst>
                  <a:gd name="connsiteX0" fmla="*/ 23617 w 52390"/>
                  <a:gd name="connsiteY0" fmla="*/ 18500 h 48980"/>
                  <a:gd name="connsiteX1" fmla="*/ 15997 w 52390"/>
                  <a:gd name="connsiteY1" fmla="*/ 18500 h 48980"/>
                  <a:gd name="connsiteX2" fmla="*/ 757 w 52390"/>
                  <a:gd name="connsiteY2" fmla="*/ 18500 h 48980"/>
                  <a:gd name="connsiteX3" fmla="*/ 15997 w 52390"/>
                  <a:gd name="connsiteY3" fmla="*/ 7071 h 48980"/>
                  <a:gd name="connsiteX4" fmla="*/ 27427 w 52390"/>
                  <a:gd name="connsiteY4" fmla="*/ 7071 h 48980"/>
                  <a:gd name="connsiteX5" fmla="*/ 38857 w 52390"/>
                  <a:gd name="connsiteY5" fmla="*/ 3260 h 48980"/>
                  <a:gd name="connsiteX6" fmla="*/ 50287 w 52390"/>
                  <a:gd name="connsiteY6" fmla="*/ 22310 h 48980"/>
                  <a:gd name="connsiteX7" fmla="*/ 50287 w 52390"/>
                  <a:gd name="connsiteY7" fmla="*/ 33740 h 48980"/>
                  <a:gd name="connsiteX8" fmla="*/ 38857 w 52390"/>
                  <a:gd name="connsiteY8" fmla="*/ 48981 h 48980"/>
                  <a:gd name="connsiteX9" fmla="*/ 23617 w 52390"/>
                  <a:gd name="connsiteY9" fmla="*/ 37550 h 48980"/>
                  <a:gd name="connsiteX10" fmla="*/ 23617 w 52390"/>
                  <a:gd name="connsiteY10" fmla="*/ 18500 h 48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390" h="48980">
                    <a:moveTo>
                      <a:pt x="23617" y="18500"/>
                    </a:moveTo>
                    <a:cubicBezTo>
                      <a:pt x="19807" y="18500"/>
                      <a:pt x="19807" y="18500"/>
                      <a:pt x="15997" y="18500"/>
                    </a:cubicBezTo>
                    <a:cubicBezTo>
                      <a:pt x="12187" y="18500"/>
                      <a:pt x="4567" y="22310"/>
                      <a:pt x="757" y="18500"/>
                    </a:cubicBezTo>
                    <a:cubicBezTo>
                      <a:pt x="-3053" y="14690"/>
                      <a:pt x="8377" y="3260"/>
                      <a:pt x="15997" y="7071"/>
                    </a:cubicBezTo>
                    <a:cubicBezTo>
                      <a:pt x="19807" y="7071"/>
                      <a:pt x="23617" y="10881"/>
                      <a:pt x="27427" y="7071"/>
                    </a:cubicBezTo>
                    <a:cubicBezTo>
                      <a:pt x="31237" y="3260"/>
                      <a:pt x="35047" y="-4360"/>
                      <a:pt x="38857" y="3260"/>
                    </a:cubicBezTo>
                    <a:cubicBezTo>
                      <a:pt x="42667" y="7071"/>
                      <a:pt x="57907" y="10881"/>
                      <a:pt x="50287" y="22310"/>
                    </a:cubicBezTo>
                    <a:cubicBezTo>
                      <a:pt x="50287" y="26121"/>
                      <a:pt x="50287" y="29931"/>
                      <a:pt x="50287" y="33740"/>
                    </a:cubicBezTo>
                    <a:cubicBezTo>
                      <a:pt x="50287" y="41360"/>
                      <a:pt x="46477" y="48981"/>
                      <a:pt x="38857" y="48981"/>
                    </a:cubicBezTo>
                    <a:cubicBezTo>
                      <a:pt x="31237" y="48981"/>
                      <a:pt x="23617" y="48981"/>
                      <a:pt x="23617" y="37550"/>
                    </a:cubicBezTo>
                    <a:cubicBezTo>
                      <a:pt x="23617" y="29931"/>
                      <a:pt x="23617" y="26121"/>
                      <a:pt x="23617" y="18500"/>
                    </a:cubicBezTo>
                    <a:close/>
                  </a:path>
                </a:pathLst>
              </a:custGeom>
              <a:solidFill>
                <a:srgbClr val="B1DF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74" name="Freeform: Shape 2473">
                <a:extLst>
                  <a:ext uri="{FF2B5EF4-FFF2-40B4-BE49-F238E27FC236}">
                    <a16:creationId xmlns:a16="http://schemas.microsoft.com/office/drawing/2014/main" id="{76A0740A-3111-2D8A-32C3-03A84F07B937}"/>
                  </a:ext>
                </a:extLst>
              </p:cNvPr>
              <p:cNvSpPr/>
              <p:nvPr/>
            </p:nvSpPr>
            <p:spPr>
              <a:xfrm>
                <a:off x="10133609" y="1642109"/>
                <a:ext cx="40669" cy="36394"/>
              </a:xfrm>
              <a:custGeom>
                <a:avLst/>
                <a:gdLst>
                  <a:gd name="connsiteX0" fmla="*/ 991 w 40669"/>
                  <a:gd name="connsiteY0" fmla="*/ 22860 h 36394"/>
                  <a:gd name="connsiteX1" fmla="*/ 16231 w 40669"/>
                  <a:gd name="connsiteY1" fmla="*/ 0 h 36394"/>
                  <a:gd name="connsiteX2" fmla="*/ 35281 w 40669"/>
                  <a:gd name="connsiteY2" fmla="*/ 0 h 36394"/>
                  <a:gd name="connsiteX3" fmla="*/ 39091 w 40669"/>
                  <a:gd name="connsiteY3" fmla="*/ 3810 h 36394"/>
                  <a:gd name="connsiteX4" fmla="*/ 35281 w 40669"/>
                  <a:gd name="connsiteY4" fmla="*/ 30480 h 36394"/>
                  <a:gd name="connsiteX5" fmla="*/ 31471 w 40669"/>
                  <a:gd name="connsiteY5" fmla="*/ 34290 h 36394"/>
                  <a:gd name="connsiteX6" fmla="*/ 991 w 40669"/>
                  <a:gd name="connsiteY6" fmla="*/ 22860 h 36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69" h="36394">
                    <a:moveTo>
                      <a:pt x="991" y="22860"/>
                    </a:moveTo>
                    <a:cubicBezTo>
                      <a:pt x="-2819" y="15240"/>
                      <a:pt x="4801" y="3810"/>
                      <a:pt x="16231" y="0"/>
                    </a:cubicBezTo>
                    <a:cubicBezTo>
                      <a:pt x="23851" y="0"/>
                      <a:pt x="27662" y="3810"/>
                      <a:pt x="35281" y="0"/>
                    </a:cubicBezTo>
                    <a:cubicBezTo>
                      <a:pt x="39091" y="0"/>
                      <a:pt x="39091" y="3810"/>
                      <a:pt x="39091" y="3810"/>
                    </a:cubicBezTo>
                    <a:cubicBezTo>
                      <a:pt x="42901" y="15240"/>
                      <a:pt x="39091" y="22860"/>
                      <a:pt x="35281" y="30480"/>
                    </a:cubicBezTo>
                    <a:cubicBezTo>
                      <a:pt x="35281" y="30480"/>
                      <a:pt x="31471" y="34290"/>
                      <a:pt x="31471" y="34290"/>
                    </a:cubicBezTo>
                    <a:cubicBezTo>
                      <a:pt x="23851" y="41910"/>
                      <a:pt x="991" y="26670"/>
                      <a:pt x="991" y="22860"/>
                    </a:cubicBezTo>
                    <a:close/>
                  </a:path>
                </a:pathLst>
              </a:custGeom>
              <a:solidFill>
                <a:srgbClr val="B1DF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75" name="Freeform: Shape 2474">
                <a:extLst>
                  <a:ext uri="{FF2B5EF4-FFF2-40B4-BE49-F238E27FC236}">
                    <a16:creationId xmlns:a16="http://schemas.microsoft.com/office/drawing/2014/main" id="{29719DD2-B892-1DF9-8E99-EDC380612700}"/>
                  </a:ext>
                </a:extLst>
              </p:cNvPr>
              <p:cNvSpPr/>
              <p:nvPr/>
            </p:nvSpPr>
            <p:spPr>
              <a:xfrm>
                <a:off x="10921842" y="1348396"/>
                <a:ext cx="44308" cy="39456"/>
              </a:xfrm>
              <a:custGeom>
                <a:avLst/>
                <a:gdLst>
                  <a:gd name="connsiteX0" fmla="*/ 12858 w 44308"/>
                  <a:gd name="connsiteY0" fmla="*/ 4154 h 39456"/>
                  <a:gd name="connsiteX1" fmla="*/ 43338 w 44308"/>
                  <a:gd name="connsiteY1" fmla="*/ 7963 h 39456"/>
                  <a:gd name="connsiteX2" fmla="*/ 24288 w 44308"/>
                  <a:gd name="connsiteY2" fmla="*/ 38444 h 39456"/>
                  <a:gd name="connsiteX3" fmla="*/ 1429 w 44308"/>
                  <a:gd name="connsiteY3" fmla="*/ 27013 h 39456"/>
                  <a:gd name="connsiteX4" fmla="*/ 12858 w 44308"/>
                  <a:gd name="connsiteY4" fmla="*/ 4154 h 39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08" h="39456">
                    <a:moveTo>
                      <a:pt x="12858" y="4154"/>
                    </a:moveTo>
                    <a:cubicBezTo>
                      <a:pt x="28098" y="-3466"/>
                      <a:pt x="39529" y="344"/>
                      <a:pt x="43338" y="7963"/>
                    </a:cubicBezTo>
                    <a:cubicBezTo>
                      <a:pt x="47148" y="19394"/>
                      <a:pt x="39529" y="30824"/>
                      <a:pt x="24288" y="38444"/>
                    </a:cubicBezTo>
                    <a:cubicBezTo>
                      <a:pt x="16669" y="42254"/>
                      <a:pt x="5238" y="34634"/>
                      <a:pt x="1429" y="27013"/>
                    </a:cubicBezTo>
                    <a:cubicBezTo>
                      <a:pt x="-2381" y="19394"/>
                      <a:pt x="1429" y="7963"/>
                      <a:pt x="12858" y="4154"/>
                    </a:cubicBezTo>
                    <a:close/>
                  </a:path>
                </a:pathLst>
              </a:custGeom>
              <a:solidFill>
                <a:srgbClr val="77C7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76" name="Freeform: Shape 2475">
                <a:extLst>
                  <a:ext uri="{FF2B5EF4-FFF2-40B4-BE49-F238E27FC236}">
                    <a16:creationId xmlns:a16="http://schemas.microsoft.com/office/drawing/2014/main" id="{9402067F-BEFD-AAE1-F491-82D8FD06C554}"/>
                  </a:ext>
                </a:extLst>
              </p:cNvPr>
              <p:cNvSpPr/>
              <p:nvPr/>
            </p:nvSpPr>
            <p:spPr>
              <a:xfrm>
                <a:off x="10379393" y="2882591"/>
                <a:ext cx="49179" cy="39678"/>
              </a:xfrm>
              <a:custGeom>
                <a:avLst/>
                <a:gdLst>
                  <a:gd name="connsiteX0" fmla="*/ 48578 w 49179"/>
                  <a:gd name="connsiteY0" fmla="*/ 16818 h 39678"/>
                  <a:gd name="connsiteX1" fmla="*/ 29528 w 49179"/>
                  <a:gd name="connsiteY1" fmla="*/ 39678 h 39678"/>
                  <a:gd name="connsiteX2" fmla="*/ 2858 w 49179"/>
                  <a:gd name="connsiteY2" fmla="*/ 24438 h 39678"/>
                  <a:gd name="connsiteX3" fmla="*/ 2858 w 49179"/>
                  <a:gd name="connsiteY3" fmla="*/ 5388 h 39678"/>
                  <a:gd name="connsiteX4" fmla="*/ 18097 w 49179"/>
                  <a:gd name="connsiteY4" fmla="*/ 1578 h 39678"/>
                  <a:gd name="connsiteX5" fmla="*/ 48578 w 49179"/>
                  <a:gd name="connsiteY5" fmla="*/ 16818 h 39678"/>
                  <a:gd name="connsiteX6" fmla="*/ 48578 w 49179"/>
                  <a:gd name="connsiteY6" fmla="*/ 16818 h 3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179" h="39678">
                    <a:moveTo>
                      <a:pt x="48578" y="16818"/>
                    </a:moveTo>
                    <a:cubicBezTo>
                      <a:pt x="52387" y="24438"/>
                      <a:pt x="37147" y="39678"/>
                      <a:pt x="29528" y="39678"/>
                    </a:cubicBezTo>
                    <a:cubicBezTo>
                      <a:pt x="18097" y="39678"/>
                      <a:pt x="10478" y="35868"/>
                      <a:pt x="2858" y="24438"/>
                    </a:cubicBezTo>
                    <a:cubicBezTo>
                      <a:pt x="-953" y="20628"/>
                      <a:pt x="-953" y="13008"/>
                      <a:pt x="2858" y="5388"/>
                    </a:cubicBezTo>
                    <a:cubicBezTo>
                      <a:pt x="6668" y="1578"/>
                      <a:pt x="14287" y="-2232"/>
                      <a:pt x="18097" y="1578"/>
                    </a:cubicBezTo>
                    <a:cubicBezTo>
                      <a:pt x="25718" y="9198"/>
                      <a:pt x="33337" y="13008"/>
                      <a:pt x="48578" y="16818"/>
                    </a:cubicBezTo>
                    <a:cubicBezTo>
                      <a:pt x="44768" y="16818"/>
                      <a:pt x="44768" y="16818"/>
                      <a:pt x="48578" y="16818"/>
                    </a:cubicBezTo>
                    <a:close/>
                  </a:path>
                </a:pathLst>
              </a:custGeom>
              <a:solidFill>
                <a:srgbClr val="9AD6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77" name="Freeform: Shape 2476">
                <a:extLst>
                  <a:ext uri="{FF2B5EF4-FFF2-40B4-BE49-F238E27FC236}">
                    <a16:creationId xmlns:a16="http://schemas.microsoft.com/office/drawing/2014/main" id="{0B4F4AC9-5B3E-E1AA-08EB-3CD22A81EA08}"/>
                  </a:ext>
                </a:extLst>
              </p:cNvPr>
              <p:cNvSpPr/>
              <p:nvPr/>
            </p:nvSpPr>
            <p:spPr>
              <a:xfrm>
                <a:off x="9430703" y="2213020"/>
                <a:ext cx="42452" cy="45886"/>
              </a:xfrm>
              <a:custGeom>
                <a:avLst/>
                <a:gdLst>
                  <a:gd name="connsiteX0" fmla="*/ 18097 w 42452"/>
                  <a:gd name="connsiteY0" fmla="*/ 42499 h 45886"/>
                  <a:gd name="connsiteX1" fmla="*/ 2858 w 42452"/>
                  <a:gd name="connsiteY1" fmla="*/ 42499 h 45886"/>
                  <a:gd name="connsiteX2" fmla="*/ 2858 w 42452"/>
                  <a:gd name="connsiteY2" fmla="*/ 15829 h 45886"/>
                  <a:gd name="connsiteX3" fmla="*/ 14287 w 42452"/>
                  <a:gd name="connsiteY3" fmla="*/ 4399 h 45886"/>
                  <a:gd name="connsiteX4" fmla="*/ 33337 w 42452"/>
                  <a:gd name="connsiteY4" fmla="*/ 4399 h 45886"/>
                  <a:gd name="connsiteX5" fmla="*/ 40958 w 42452"/>
                  <a:gd name="connsiteY5" fmla="*/ 27259 h 45886"/>
                  <a:gd name="connsiteX6" fmla="*/ 18097 w 42452"/>
                  <a:gd name="connsiteY6" fmla="*/ 42499 h 45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52" h="45886">
                    <a:moveTo>
                      <a:pt x="18097" y="42499"/>
                    </a:moveTo>
                    <a:cubicBezTo>
                      <a:pt x="10478" y="42499"/>
                      <a:pt x="6667" y="50119"/>
                      <a:pt x="2858" y="42499"/>
                    </a:cubicBezTo>
                    <a:cubicBezTo>
                      <a:pt x="-953" y="38689"/>
                      <a:pt x="-953" y="23449"/>
                      <a:pt x="2858" y="15829"/>
                    </a:cubicBezTo>
                    <a:cubicBezTo>
                      <a:pt x="6667" y="12019"/>
                      <a:pt x="10478" y="8209"/>
                      <a:pt x="14287" y="4399"/>
                    </a:cubicBezTo>
                    <a:cubicBezTo>
                      <a:pt x="18097" y="589"/>
                      <a:pt x="25717" y="-3221"/>
                      <a:pt x="33337" y="4399"/>
                    </a:cubicBezTo>
                    <a:cubicBezTo>
                      <a:pt x="40958" y="12019"/>
                      <a:pt x="44767" y="15829"/>
                      <a:pt x="40958" y="27259"/>
                    </a:cubicBezTo>
                    <a:cubicBezTo>
                      <a:pt x="33337" y="34879"/>
                      <a:pt x="29528" y="38689"/>
                      <a:pt x="18097" y="42499"/>
                    </a:cubicBezTo>
                    <a:close/>
                  </a:path>
                </a:pathLst>
              </a:custGeom>
              <a:solidFill>
                <a:srgbClr val="A7DB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78" name="Freeform: Shape 2477">
                <a:extLst>
                  <a:ext uri="{FF2B5EF4-FFF2-40B4-BE49-F238E27FC236}">
                    <a16:creationId xmlns:a16="http://schemas.microsoft.com/office/drawing/2014/main" id="{5392AEF7-7510-AE4E-047E-2EEE38B13384}"/>
                  </a:ext>
                </a:extLst>
              </p:cNvPr>
              <p:cNvSpPr/>
              <p:nvPr/>
            </p:nvSpPr>
            <p:spPr>
              <a:xfrm>
                <a:off x="9371834" y="2747009"/>
                <a:ext cx="38866" cy="50119"/>
              </a:xfrm>
              <a:custGeom>
                <a:avLst/>
                <a:gdLst>
                  <a:gd name="connsiteX0" fmla="*/ 38867 w 38866"/>
                  <a:gd name="connsiteY0" fmla="*/ 0 h 50119"/>
                  <a:gd name="connsiteX1" fmla="*/ 27437 w 38866"/>
                  <a:gd name="connsiteY1" fmla="*/ 22860 h 50119"/>
                  <a:gd name="connsiteX2" fmla="*/ 19817 w 38866"/>
                  <a:gd name="connsiteY2" fmla="*/ 30480 h 50119"/>
                  <a:gd name="connsiteX3" fmla="*/ 19817 w 38866"/>
                  <a:gd name="connsiteY3" fmla="*/ 38100 h 50119"/>
                  <a:gd name="connsiteX4" fmla="*/ 23627 w 38866"/>
                  <a:gd name="connsiteY4" fmla="*/ 45720 h 50119"/>
                  <a:gd name="connsiteX5" fmla="*/ 12197 w 38866"/>
                  <a:gd name="connsiteY5" fmla="*/ 45720 h 50119"/>
                  <a:gd name="connsiteX6" fmla="*/ 767 w 38866"/>
                  <a:gd name="connsiteY6" fmla="*/ 26670 h 50119"/>
                  <a:gd name="connsiteX7" fmla="*/ 23627 w 38866"/>
                  <a:gd name="connsiteY7" fmla="*/ 3810 h 50119"/>
                  <a:gd name="connsiteX8" fmla="*/ 38867 w 38866"/>
                  <a:gd name="connsiteY8" fmla="*/ 0 h 50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866" h="50119">
                    <a:moveTo>
                      <a:pt x="38867" y="0"/>
                    </a:moveTo>
                    <a:cubicBezTo>
                      <a:pt x="38867" y="19050"/>
                      <a:pt x="38867" y="19050"/>
                      <a:pt x="27437" y="22860"/>
                    </a:cubicBezTo>
                    <a:cubicBezTo>
                      <a:pt x="23627" y="22860"/>
                      <a:pt x="19817" y="26670"/>
                      <a:pt x="19817" y="30480"/>
                    </a:cubicBezTo>
                    <a:cubicBezTo>
                      <a:pt x="19817" y="34290"/>
                      <a:pt x="16007" y="34290"/>
                      <a:pt x="19817" y="38100"/>
                    </a:cubicBezTo>
                    <a:cubicBezTo>
                      <a:pt x="23627" y="38100"/>
                      <a:pt x="31247" y="38100"/>
                      <a:pt x="23627" y="45720"/>
                    </a:cubicBezTo>
                    <a:cubicBezTo>
                      <a:pt x="19817" y="49530"/>
                      <a:pt x="16007" y="53340"/>
                      <a:pt x="12197" y="45720"/>
                    </a:cubicBezTo>
                    <a:cubicBezTo>
                      <a:pt x="8387" y="38100"/>
                      <a:pt x="-3043" y="38100"/>
                      <a:pt x="767" y="26670"/>
                    </a:cubicBezTo>
                    <a:cubicBezTo>
                      <a:pt x="4577" y="15240"/>
                      <a:pt x="12197" y="7620"/>
                      <a:pt x="23627" y="3810"/>
                    </a:cubicBezTo>
                    <a:cubicBezTo>
                      <a:pt x="27437" y="0"/>
                      <a:pt x="31247" y="0"/>
                      <a:pt x="38867" y="0"/>
                    </a:cubicBezTo>
                    <a:close/>
                  </a:path>
                </a:pathLst>
              </a:custGeom>
              <a:solidFill>
                <a:srgbClr val="B2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79" name="Freeform: Shape 2478">
                <a:extLst>
                  <a:ext uri="{FF2B5EF4-FFF2-40B4-BE49-F238E27FC236}">
                    <a16:creationId xmlns:a16="http://schemas.microsoft.com/office/drawing/2014/main" id="{5BA9629A-7A5A-1F2C-B3B0-F27CAC01B479}"/>
                  </a:ext>
                </a:extLst>
              </p:cNvPr>
              <p:cNvSpPr/>
              <p:nvPr/>
            </p:nvSpPr>
            <p:spPr>
              <a:xfrm>
                <a:off x="9539897" y="2402531"/>
                <a:ext cx="43292" cy="36022"/>
              </a:xfrm>
              <a:custGeom>
                <a:avLst/>
                <a:gdLst>
                  <a:gd name="connsiteX0" fmla="*/ 34634 w 43292"/>
                  <a:gd name="connsiteY0" fmla="*/ 32058 h 36022"/>
                  <a:gd name="connsiteX1" fmla="*/ 4154 w 43292"/>
                  <a:gd name="connsiteY1" fmla="*/ 24438 h 36022"/>
                  <a:gd name="connsiteX2" fmla="*/ 7964 w 43292"/>
                  <a:gd name="connsiteY2" fmla="*/ 1578 h 36022"/>
                  <a:gd name="connsiteX3" fmla="*/ 34634 w 43292"/>
                  <a:gd name="connsiteY3" fmla="*/ 5388 h 36022"/>
                  <a:gd name="connsiteX4" fmla="*/ 42254 w 43292"/>
                  <a:gd name="connsiteY4" fmla="*/ 20628 h 36022"/>
                  <a:gd name="connsiteX5" fmla="*/ 34634 w 43292"/>
                  <a:gd name="connsiteY5" fmla="*/ 32058 h 36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92" h="36022">
                    <a:moveTo>
                      <a:pt x="34634" y="32058"/>
                    </a:moveTo>
                    <a:cubicBezTo>
                      <a:pt x="19393" y="39678"/>
                      <a:pt x="11773" y="35868"/>
                      <a:pt x="4154" y="24438"/>
                    </a:cubicBezTo>
                    <a:cubicBezTo>
                      <a:pt x="-3466" y="16818"/>
                      <a:pt x="343" y="5388"/>
                      <a:pt x="7964" y="1578"/>
                    </a:cubicBezTo>
                    <a:cubicBezTo>
                      <a:pt x="19393" y="-2232"/>
                      <a:pt x="27014" y="1578"/>
                      <a:pt x="34634" y="5388"/>
                    </a:cubicBezTo>
                    <a:cubicBezTo>
                      <a:pt x="42254" y="5388"/>
                      <a:pt x="42254" y="16818"/>
                      <a:pt x="42254" y="20628"/>
                    </a:cubicBezTo>
                    <a:cubicBezTo>
                      <a:pt x="46064" y="32058"/>
                      <a:pt x="38443" y="32058"/>
                      <a:pt x="34634" y="32058"/>
                    </a:cubicBezTo>
                    <a:close/>
                  </a:path>
                </a:pathLst>
              </a:custGeom>
              <a:solidFill>
                <a:srgbClr val="A2D9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80" name="Freeform: Shape 2479">
                <a:extLst>
                  <a:ext uri="{FF2B5EF4-FFF2-40B4-BE49-F238E27FC236}">
                    <a16:creationId xmlns:a16="http://schemas.microsoft.com/office/drawing/2014/main" id="{E451B6B0-27A7-DF8D-E121-B2D118EE1650}"/>
                  </a:ext>
                </a:extLst>
              </p:cNvPr>
              <p:cNvSpPr/>
              <p:nvPr/>
            </p:nvSpPr>
            <p:spPr>
              <a:xfrm>
                <a:off x="8936567" y="3872491"/>
                <a:ext cx="35983" cy="44188"/>
              </a:xfrm>
              <a:custGeom>
                <a:avLst/>
                <a:gdLst>
                  <a:gd name="connsiteX0" fmla="*/ 24553 w 35983"/>
                  <a:gd name="connsiteY0" fmla="*/ 44189 h 44188"/>
                  <a:gd name="connsiteX1" fmla="*/ 5503 w 35983"/>
                  <a:gd name="connsiteY1" fmla="*/ 32759 h 44188"/>
                  <a:gd name="connsiteX2" fmla="*/ 16933 w 35983"/>
                  <a:gd name="connsiteY2" fmla="*/ 2279 h 44188"/>
                  <a:gd name="connsiteX3" fmla="*/ 24553 w 35983"/>
                  <a:gd name="connsiteY3" fmla="*/ 2279 h 44188"/>
                  <a:gd name="connsiteX4" fmla="*/ 35983 w 35983"/>
                  <a:gd name="connsiteY4" fmla="*/ 9899 h 44188"/>
                  <a:gd name="connsiteX5" fmla="*/ 24553 w 35983"/>
                  <a:gd name="connsiteY5" fmla="*/ 44189 h 44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983" h="44188">
                    <a:moveTo>
                      <a:pt x="24553" y="44189"/>
                    </a:moveTo>
                    <a:cubicBezTo>
                      <a:pt x="13123" y="44189"/>
                      <a:pt x="9314" y="36569"/>
                      <a:pt x="5503" y="32759"/>
                    </a:cubicBezTo>
                    <a:cubicBezTo>
                      <a:pt x="-5927" y="21329"/>
                      <a:pt x="1694" y="6089"/>
                      <a:pt x="16933" y="2279"/>
                    </a:cubicBezTo>
                    <a:cubicBezTo>
                      <a:pt x="20744" y="2279"/>
                      <a:pt x="20744" y="2279"/>
                      <a:pt x="24553" y="2279"/>
                    </a:cubicBezTo>
                    <a:cubicBezTo>
                      <a:pt x="35983" y="-1531"/>
                      <a:pt x="35983" y="-1531"/>
                      <a:pt x="35983" y="9899"/>
                    </a:cubicBezTo>
                    <a:cubicBezTo>
                      <a:pt x="35983" y="21329"/>
                      <a:pt x="28364" y="32759"/>
                      <a:pt x="24553" y="44189"/>
                    </a:cubicBezTo>
                    <a:close/>
                  </a:path>
                </a:pathLst>
              </a:custGeom>
              <a:solidFill>
                <a:srgbClr val="A6DA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81" name="Freeform: Shape 2480">
                <a:extLst>
                  <a:ext uri="{FF2B5EF4-FFF2-40B4-BE49-F238E27FC236}">
                    <a16:creationId xmlns:a16="http://schemas.microsoft.com/office/drawing/2014/main" id="{D7C6D2A4-1423-4539-DBDB-AEEBB3164E30}"/>
                  </a:ext>
                </a:extLst>
              </p:cNvPr>
              <p:cNvSpPr/>
              <p:nvPr/>
            </p:nvSpPr>
            <p:spPr>
              <a:xfrm>
                <a:off x="10037772" y="2613659"/>
                <a:ext cx="48055" cy="42499"/>
              </a:xfrm>
              <a:custGeom>
                <a:avLst/>
                <a:gdLst>
                  <a:gd name="connsiteX0" fmla="*/ 47299 w 48055"/>
                  <a:gd name="connsiteY0" fmla="*/ 15240 h 42499"/>
                  <a:gd name="connsiteX1" fmla="*/ 32058 w 48055"/>
                  <a:gd name="connsiteY1" fmla="*/ 34290 h 42499"/>
                  <a:gd name="connsiteX2" fmla="*/ 16818 w 48055"/>
                  <a:gd name="connsiteY2" fmla="*/ 38100 h 42499"/>
                  <a:gd name="connsiteX3" fmla="*/ 1578 w 48055"/>
                  <a:gd name="connsiteY3" fmla="*/ 38100 h 42499"/>
                  <a:gd name="connsiteX4" fmla="*/ 5388 w 48055"/>
                  <a:gd name="connsiteY4" fmla="*/ 26670 h 42499"/>
                  <a:gd name="connsiteX5" fmla="*/ 9199 w 48055"/>
                  <a:gd name="connsiteY5" fmla="*/ 15240 h 42499"/>
                  <a:gd name="connsiteX6" fmla="*/ 24438 w 48055"/>
                  <a:gd name="connsiteY6" fmla="*/ 0 h 42499"/>
                  <a:gd name="connsiteX7" fmla="*/ 47299 w 48055"/>
                  <a:gd name="connsiteY7" fmla="*/ 15240 h 42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055" h="42499">
                    <a:moveTo>
                      <a:pt x="47299" y="15240"/>
                    </a:moveTo>
                    <a:cubicBezTo>
                      <a:pt x="51108" y="26670"/>
                      <a:pt x="39678" y="38100"/>
                      <a:pt x="32058" y="34290"/>
                    </a:cubicBezTo>
                    <a:cubicBezTo>
                      <a:pt x="24438" y="34290"/>
                      <a:pt x="20628" y="30480"/>
                      <a:pt x="16818" y="38100"/>
                    </a:cubicBezTo>
                    <a:cubicBezTo>
                      <a:pt x="13008" y="41910"/>
                      <a:pt x="5388" y="45720"/>
                      <a:pt x="1578" y="38100"/>
                    </a:cubicBezTo>
                    <a:cubicBezTo>
                      <a:pt x="-2232" y="34290"/>
                      <a:pt x="1578" y="30480"/>
                      <a:pt x="5388" y="26670"/>
                    </a:cubicBezTo>
                    <a:cubicBezTo>
                      <a:pt x="9199" y="26670"/>
                      <a:pt x="9199" y="19050"/>
                      <a:pt x="9199" y="15240"/>
                    </a:cubicBezTo>
                    <a:cubicBezTo>
                      <a:pt x="9199" y="7620"/>
                      <a:pt x="16818" y="3810"/>
                      <a:pt x="24438" y="0"/>
                    </a:cubicBezTo>
                    <a:cubicBezTo>
                      <a:pt x="35868" y="0"/>
                      <a:pt x="47299" y="7620"/>
                      <a:pt x="47299" y="15240"/>
                    </a:cubicBezTo>
                    <a:close/>
                  </a:path>
                </a:pathLst>
              </a:custGeom>
              <a:solidFill>
                <a:srgbClr val="AF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82" name="Freeform: Shape 2481">
                <a:extLst>
                  <a:ext uri="{FF2B5EF4-FFF2-40B4-BE49-F238E27FC236}">
                    <a16:creationId xmlns:a16="http://schemas.microsoft.com/office/drawing/2014/main" id="{B534E188-FBB7-76A0-E502-8F33F8AED343}"/>
                  </a:ext>
                </a:extLst>
              </p:cNvPr>
              <p:cNvSpPr/>
              <p:nvPr/>
            </p:nvSpPr>
            <p:spPr>
              <a:xfrm>
                <a:off x="10902792" y="2762250"/>
                <a:ext cx="31908" cy="64769"/>
              </a:xfrm>
              <a:custGeom>
                <a:avLst/>
                <a:gdLst>
                  <a:gd name="connsiteX0" fmla="*/ 1429 w 31908"/>
                  <a:gd name="connsiteY0" fmla="*/ 0 h 64769"/>
                  <a:gd name="connsiteX1" fmla="*/ 1429 w 31908"/>
                  <a:gd name="connsiteY1" fmla="*/ 0 h 64769"/>
                  <a:gd name="connsiteX2" fmla="*/ 28098 w 31908"/>
                  <a:gd name="connsiteY2" fmla="*/ 26670 h 64769"/>
                  <a:gd name="connsiteX3" fmla="*/ 31908 w 31908"/>
                  <a:gd name="connsiteY3" fmla="*/ 38100 h 64769"/>
                  <a:gd name="connsiteX4" fmla="*/ 12858 w 31908"/>
                  <a:gd name="connsiteY4" fmla="*/ 64770 h 64769"/>
                  <a:gd name="connsiteX5" fmla="*/ 1429 w 31908"/>
                  <a:gd name="connsiteY5" fmla="*/ 38100 h 64769"/>
                  <a:gd name="connsiteX6" fmla="*/ 1429 w 31908"/>
                  <a:gd name="connsiteY6" fmla="*/ 0 h 64769"/>
                  <a:gd name="connsiteX7" fmla="*/ 1429 w 31908"/>
                  <a:gd name="connsiteY7" fmla="*/ 0 h 64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908" h="64769">
                    <a:moveTo>
                      <a:pt x="1429" y="0"/>
                    </a:moveTo>
                    <a:cubicBezTo>
                      <a:pt x="1429" y="0"/>
                      <a:pt x="5238" y="0"/>
                      <a:pt x="1429" y="0"/>
                    </a:cubicBezTo>
                    <a:cubicBezTo>
                      <a:pt x="9048" y="15240"/>
                      <a:pt x="12858" y="22860"/>
                      <a:pt x="28098" y="26670"/>
                    </a:cubicBezTo>
                    <a:cubicBezTo>
                      <a:pt x="31908" y="26670"/>
                      <a:pt x="31908" y="34290"/>
                      <a:pt x="31908" y="38100"/>
                    </a:cubicBezTo>
                    <a:cubicBezTo>
                      <a:pt x="28098" y="49530"/>
                      <a:pt x="16669" y="57150"/>
                      <a:pt x="12858" y="64770"/>
                    </a:cubicBezTo>
                    <a:cubicBezTo>
                      <a:pt x="1429" y="57150"/>
                      <a:pt x="-2381" y="49530"/>
                      <a:pt x="1429" y="38100"/>
                    </a:cubicBezTo>
                    <a:cubicBezTo>
                      <a:pt x="1429" y="22860"/>
                      <a:pt x="1429" y="11430"/>
                      <a:pt x="1429" y="0"/>
                    </a:cubicBezTo>
                    <a:lnTo>
                      <a:pt x="1429" y="0"/>
                    </a:lnTo>
                    <a:close/>
                  </a:path>
                </a:pathLst>
              </a:custGeom>
              <a:solidFill>
                <a:srgbClr val="B1DF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83" name="Freeform: Shape 2482">
                <a:extLst>
                  <a:ext uri="{FF2B5EF4-FFF2-40B4-BE49-F238E27FC236}">
                    <a16:creationId xmlns:a16="http://schemas.microsoft.com/office/drawing/2014/main" id="{92F23C1D-B0DB-1F0A-47B7-47B622E3A210}"/>
                  </a:ext>
                </a:extLst>
              </p:cNvPr>
              <p:cNvSpPr/>
              <p:nvPr/>
            </p:nvSpPr>
            <p:spPr>
              <a:xfrm>
                <a:off x="9413444" y="3133936"/>
                <a:ext cx="54406" cy="38485"/>
              </a:xfrm>
              <a:custGeom>
                <a:avLst/>
                <a:gdLst>
                  <a:gd name="connsiteX0" fmla="*/ 54407 w 54406"/>
                  <a:gd name="connsiteY0" fmla="*/ 13123 h 38485"/>
                  <a:gd name="connsiteX1" fmla="*/ 46787 w 54406"/>
                  <a:gd name="connsiteY1" fmla="*/ 32173 h 38485"/>
                  <a:gd name="connsiteX2" fmla="*/ 35357 w 54406"/>
                  <a:gd name="connsiteY2" fmla="*/ 35983 h 38485"/>
                  <a:gd name="connsiteX3" fmla="*/ 16307 w 54406"/>
                  <a:gd name="connsiteY3" fmla="*/ 24553 h 38485"/>
                  <a:gd name="connsiteX4" fmla="*/ 4877 w 54406"/>
                  <a:gd name="connsiteY4" fmla="*/ 13123 h 38485"/>
                  <a:gd name="connsiteX5" fmla="*/ 1067 w 54406"/>
                  <a:gd name="connsiteY5" fmla="*/ 1693 h 38485"/>
                  <a:gd name="connsiteX6" fmla="*/ 12496 w 54406"/>
                  <a:gd name="connsiteY6" fmla="*/ 1693 h 38485"/>
                  <a:gd name="connsiteX7" fmla="*/ 54407 w 54406"/>
                  <a:gd name="connsiteY7" fmla="*/ 13123 h 38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406" h="38485">
                    <a:moveTo>
                      <a:pt x="54407" y="13123"/>
                    </a:moveTo>
                    <a:cubicBezTo>
                      <a:pt x="50596" y="20743"/>
                      <a:pt x="46787" y="24553"/>
                      <a:pt x="46787" y="32173"/>
                    </a:cubicBezTo>
                    <a:cubicBezTo>
                      <a:pt x="46787" y="39793"/>
                      <a:pt x="39167" y="39793"/>
                      <a:pt x="35357" y="35983"/>
                    </a:cubicBezTo>
                    <a:cubicBezTo>
                      <a:pt x="31546" y="28363"/>
                      <a:pt x="23927" y="28363"/>
                      <a:pt x="16307" y="24553"/>
                    </a:cubicBezTo>
                    <a:cubicBezTo>
                      <a:pt x="12496" y="20743"/>
                      <a:pt x="8687" y="20743"/>
                      <a:pt x="4877" y="13123"/>
                    </a:cubicBezTo>
                    <a:cubicBezTo>
                      <a:pt x="4877" y="9313"/>
                      <a:pt x="-2743" y="5503"/>
                      <a:pt x="1067" y="1693"/>
                    </a:cubicBezTo>
                    <a:cubicBezTo>
                      <a:pt x="4877" y="-2117"/>
                      <a:pt x="8687" y="1693"/>
                      <a:pt x="12496" y="1693"/>
                    </a:cubicBezTo>
                    <a:cubicBezTo>
                      <a:pt x="27737" y="5503"/>
                      <a:pt x="42977" y="1693"/>
                      <a:pt x="54407" y="13123"/>
                    </a:cubicBezTo>
                    <a:close/>
                  </a:path>
                </a:pathLst>
              </a:custGeom>
              <a:solidFill>
                <a:srgbClr val="B3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84" name="Freeform: Shape 2483">
                <a:extLst>
                  <a:ext uri="{FF2B5EF4-FFF2-40B4-BE49-F238E27FC236}">
                    <a16:creationId xmlns:a16="http://schemas.microsoft.com/office/drawing/2014/main" id="{67DA64ED-47B5-54A0-C6CF-B8A6C9DBE149}"/>
                  </a:ext>
                </a:extLst>
              </p:cNvPr>
              <p:cNvSpPr/>
              <p:nvPr/>
            </p:nvSpPr>
            <p:spPr>
              <a:xfrm>
                <a:off x="10672763" y="2214328"/>
                <a:ext cx="41704" cy="45001"/>
              </a:xfrm>
              <a:custGeom>
                <a:avLst/>
                <a:gdLst>
                  <a:gd name="connsiteX0" fmla="*/ 40958 w 41704"/>
                  <a:gd name="connsiteY0" fmla="*/ 10711 h 45001"/>
                  <a:gd name="connsiteX1" fmla="*/ 21908 w 41704"/>
                  <a:gd name="connsiteY1" fmla="*/ 45001 h 45001"/>
                  <a:gd name="connsiteX2" fmla="*/ 2858 w 41704"/>
                  <a:gd name="connsiteY2" fmla="*/ 37381 h 45001"/>
                  <a:gd name="connsiteX3" fmla="*/ 2858 w 41704"/>
                  <a:gd name="connsiteY3" fmla="*/ 22141 h 45001"/>
                  <a:gd name="connsiteX4" fmla="*/ 21908 w 41704"/>
                  <a:gd name="connsiteY4" fmla="*/ 6901 h 45001"/>
                  <a:gd name="connsiteX5" fmla="*/ 40958 w 41704"/>
                  <a:gd name="connsiteY5" fmla="*/ 10711 h 45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04" h="45001">
                    <a:moveTo>
                      <a:pt x="40958" y="10711"/>
                    </a:moveTo>
                    <a:cubicBezTo>
                      <a:pt x="44767" y="22141"/>
                      <a:pt x="33337" y="41191"/>
                      <a:pt x="21908" y="45001"/>
                    </a:cubicBezTo>
                    <a:cubicBezTo>
                      <a:pt x="14287" y="45001"/>
                      <a:pt x="10477" y="41191"/>
                      <a:pt x="2858" y="37381"/>
                    </a:cubicBezTo>
                    <a:cubicBezTo>
                      <a:pt x="-953" y="33571"/>
                      <a:pt x="-953" y="25951"/>
                      <a:pt x="2858" y="22141"/>
                    </a:cubicBezTo>
                    <a:cubicBezTo>
                      <a:pt x="6667" y="14521"/>
                      <a:pt x="14287" y="10711"/>
                      <a:pt x="21908" y="6901"/>
                    </a:cubicBezTo>
                    <a:cubicBezTo>
                      <a:pt x="33337" y="-4529"/>
                      <a:pt x="37147" y="-719"/>
                      <a:pt x="40958" y="10711"/>
                    </a:cubicBezTo>
                    <a:close/>
                  </a:path>
                </a:pathLst>
              </a:custGeom>
              <a:solidFill>
                <a:srgbClr val="85CD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85" name="Freeform: Shape 2484">
                <a:extLst>
                  <a:ext uri="{FF2B5EF4-FFF2-40B4-BE49-F238E27FC236}">
                    <a16:creationId xmlns:a16="http://schemas.microsoft.com/office/drawing/2014/main" id="{487536BB-27C7-09CD-A369-C1318A80866B}"/>
                  </a:ext>
                </a:extLst>
              </p:cNvPr>
              <p:cNvSpPr/>
              <p:nvPr/>
            </p:nvSpPr>
            <p:spPr>
              <a:xfrm>
                <a:off x="9769264" y="2746387"/>
                <a:ext cx="45297" cy="55000"/>
              </a:xfrm>
              <a:custGeom>
                <a:avLst/>
                <a:gdLst>
                  <a:gd name="connsiteX0" fmla="*/ 3387 w 45297"/>
                  <a:gd name="connsiteY0" fmla="*/ 34912 h 55000"/>
                  <a:gd name="connsiteX1" fmla="*/ 3387 w 45297"/>
                  <a:gd name="connsiteY1" fmla="*/ 8243 h 55000"/>
                  <a:gd name="connsiteX2" fmla="*/ 7197 w 45297"/>
                  <a:gd name="connsiteY2" fmla="*/ 4432 h 55000"/>
                  <a:gd name="connsiteX3" fmla="*/ 37677 w 45297"/>
                  <a:gd name="connsiteY3" fmla="*/ 622 h 55000"/>
                  <a:gd name="connsiteX4" fmla="*/ 45297 w 45297"/>
                  <a:gd name="connsiteY4" fmla="*/ 4432 h 55000"/>
                  <a:gd name="connsiteX5" fmla="*/ 41487 w 45297"/>
                  <a:gd name="connsiteY5" fmla="*/ 12052 h 55000"/>
                  <a:gd name="connsiteX6" fmla="*/ 26247 w 45297"/>
                  <a:gd name="connsiteY6" fmla="*/ 31102 h 55000"/>
                  <a:gd name="connsiteX7" fmla="*/ 22437 w 45297"/>
                  <a:gd name="connsiteY7" fmla="*/ 42532 h 55000"/>
                  <a:gd name="connsiteX8" fmla="*/ 18627 w 45297"/>
                  <a:gd name="connsiteY8" fmla="*/ 53962 h 55000"/>
                  <a:gd name="connsiteX9" fmla="*/ 7197 w 45297"/>
                  <a:gd name="connsiteY9" fmla="*/ 46343 h 55000"/>
                  <a:gd name="connsiteX10" fmla="*/ 3387 w 45297"/>
                  <a:gd name="connsiteY10" fmla="*/ 34912 h 55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297" h="55000">
                    <a:moveTo>
                      <a:pt x="3387" y="34912"/>
                    </a:moveTo>
                    <a:cubicBezTo>
                      <a:pt x="-4234" y="27293"/>
                      <a:pt x="3387" y="15862"/>
                      <a:pt x="3387" y="8243"/>
                    </a:cubicBezTo>
                    <a:cubicBezTo>
                      <a:pt x="3387" y="8243"/>
                      <a:pt x="7197" y="4432"/>
                      <a:pt x="7197" y="4432"/>
                    </a:cubicBezTo>
                    <a:cubicBezTo>
                      <a:pt x="18627" y="12052"/>
                      <a:pt x="26247" y="-3188"/>
                      <a:pt x="37677" y="622"/>
                    </a:cubicBezTo>
                    <a:cubicBezTo>
                      <a:pt x="41487" y="622"/>
                      <a:pt x="45297" y="622"/>
                      <a:pt x="45297" y="4432"/>
                    </a:cubicBezTo>
                    <a:cubicBezTo>
                      <a:pt x="45297" y="8243"/>
                      <a:pt x="45297" y="8243"/>
                      <a:pt x="41487" y="12052"/>
                    </a:cubicBezTo>
                    <a:cubicBezTo>
                      <a:pt x="37677" y="19672"/>
                      <a:pt x="30057" y="23482"/>
                      <a:pt x="26247" y="31102"/>
                    </a:cubicBezTo>
                    <a:cubicBezTo>
                      <a:pt x="22437" y="34912"/>
                      <a:pt x="18627" y="34912"/>
                      <a:pt x="22437" y="42532"/>
                    </a:cubicBezTo>
                    <a:cubicBezTo>
                      <a:pt x="26247" y="50152"/>
                      <a:pt x="22437" y="53962"/>
                      <a:pt x="18627" y="53962"/>
                    </a:cubicBezTo>
                    <a:cubicBezTo>
                      <a:pt x="11007" y="57772"/>
                      <a:pt x="11007" y="50152"/>
                      <a:pt x="7197" y="46343"/>
                    </a:cubicBezTo>
                    <a:cubicBezTo>
                      <a:pt x="3387" y="42532"/>
                      <a:pt x="3387" y="38722"/>
                      <a:pt x="3387" y="34912"/>
                    </a:cubicBezTo>
                    <a:close/>
                  </a:path>
                </a:pathLst>
              </a:custGeom>
              <a:solidFill>
                <a:srgbClr val="9FD8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86" name="Freeform: Shape 2485">
                <a:extLst>
                  <a:ext uri="{FF2B5EF4-FFF2-40B4-BE49-F238E27FC236}">
                    <a16:creationId xmlns:a16="http://schemas.microsoft.com/office/drawing/2014/main" id="{5A071D56-AC36-0AA2-EFCF-4294F7C95150}"/>
                  </a:ext>
                </a:extLst>
              </p:cNvPr>
              <p:cNvSpPr/>
              <p:nvPr/>
            </p:nvSpPr>
            <p:spPr>
              <a:xfrm>
                <a:off x="9112092" y="2468536"/>
                <a:ext cx="44329" cy="35646"/>
              </a:xfrm>
              <a:custGeom>
                <a:avLst/>
                <a:gdLst>
                  <a:gd name="connsiteX0" fmla="*/ 43339 w 44329"/>
                  <a:gd name="connsiteY0" fmla="*/ 7964 h 35646"/>
                  <a:gd name="connsiteX1" fmla="*/ 28098 w 44329"/>
                  <a:gd name="connsiteY1" fmla="*/ 34633 h 35646"/>
                  <a:gd name="connsiteX2" fmla="*/ 1429 w 44329"/>
                  <a:gd name="connsiteY2" fmla="*/ 23204 h 35646"/>
                  <a:gd name="connsiteX3" fmla="*/ 12859 w 44329"/>
                  <a:gd name="connsiteY3" fmla="*/ 4154 h 35646"/>
                  <a:gd name="connsiteX4" fmla="*/ 28098 w 44329"/>
                  <a:gd name="connsiteY4" fmla="*/ 4154 h 35646"/>
                  <a:gd name="connsiteX5" fmla="*/ 43339 w 44329"/>
                  <a:gd name="connsiteY5" fmla="*/ 7964 h 35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29" h="35646">
                    <a:moveTo>
                      <a:pt x="43339" y="7964"/>
                    </a:moveTo>
                    <a:cubicBezTo>
                      <a:pt x="47148" y="15583"/>
                      <a:pt x="39529" y="30823"/>
                      <a:pt x="28098" y="34633"/>
                    </a:cubicBezTo>
                    <a:cubicBezTo>
                      <a:pt x="20479" y="38444"/>
                      <a:pt x="5239" y="30823"/>
                      <a:pt x="1429" y="23204"/>
                    </a:cubicBezTo>
                    <a:cubicBezTo>
                      <a:pt x="-2381" y="11773"/>
                      <a:pt x="1429" y="4154"/>
                      <a:pt x="12859" y="4154"/>
                    </a:cubicBezTo>
                    <a:cubicBezTo>
                      <a:pt x="16669" y="4154"/>
                      <a:pt x="24289" y="4154"/>
                      <a:pt x="28098" y="4154"/>
                    </a:cubicBezTo>
                    <a:cubicBezTo>
                      <a:pt x="35719" y="-3467"/>
                      <a:pt x="39529" y="344"/>
                      <a:pt x="43339" y="7964"/>
                    </a:cubicBezTo>
                    <a:close/>
                  </a:path>
                </a:pathLst>
              </a:custGeom>
              <a:solidFill>
                <a:srgbClr val="9ED7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87" name="Freeform: Shape 2486">
                <a:extLst>
                  <a:ext uri="{FF2B5EF4-FFF2-40B4-BE49-F238E27FC236}">
                    <a16:creationId xmlns:a16="http://schemas.microsoft.com/office/drawing/2014/main" id="{938B7C02-F00F-AD7B-3FEF-68410E4ADBDA}"/>
                  </a:ext>
                </a:extLst>
              </p:cNvPr>
              <p:cNvSpPr/>
              <p:nvPr/>
            </p:nvSpPr>
            <p:spPr>
              <a:xfrm>
                <a:off x="9418320" y="2788919"/>
                <a:ext cx="53340" cy="39594"/>
              </a:xfrm>
              <a:custGeom>
                <a:avLst/>
                <a:gdLst>
                  <a:gd name="connsiteX0" fmla="*/ 53340 w 53340"/>
                  <a:gd name="connsiteY0" fmla="*/ 0 h 39594"/>
                  <a:gd name="connsiteX1" fmla="*/ 45720 w 53340"/>
                  <a:gd name="connsiteY1" fmla="*/ 30480 h 39594"/>
                  <a:gd name="connsiteX2" fmla="*/ 30480 w 53340"/>
                  <a:gd name="connsiteY2" fmla="*/ 38100 h 39594"/>
                  <a:gd name="connsiteX3" fmla="*/ 7620 w 53340"/>
                  <a:gd name="connsiteY3" fmla="*/ 34290 h 39594"/>
                  <a:gd name="connsiteX4" fmla="*/ 0 w 53340"/>
                  <a:gd name="connsiteY4" fmla="*/ 30480 h 39594"/>
                  <a:gd name="connsiteX5" fmla="*/ 3810 w 53340"/>
                  <a:gd name="connsiteY5" fmla="*/ 19050 h 39594"/>
                  <a:gd name="connsiteX6" fmla="*/ 19050 w 53340"/>
                  <a:gd name="connsiteY6" fmla="*/ 15240 h 39594"/>
                  <a:gd name="connsiteX7" fmla="*/ 53340 w 53340"/>
                  <a:gd name="connsiteY7" fmla="*/ 0 h 39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340" h="39594">
                    <a:moveTo>
                      <a:pt x="53340" y="0"/>
                    </a:moveTo>
                    <a:cubicBezTo>
                      <a:pt x="53340" y="15240"/>
                      <a:pt x="45720" y="22860"/>
                      <a:pt x="45720" y="30480"/>
                    </a:cubicBezTo>
                    <a:cubicBezTo>
                      <a:pt x="45720" y="38100"/>
                      <a:pt x="38100" y="41910"/>
                      <a:pt x="30480" y="38100"/>
                    </a:cubicBezTo>
                    <a:cubicBezTo>
                      <a:pt x="22860" y="38100"/>
                      <a:pt x="15240" y="30480"/>
                      <a:pt x="7620" y="34290"/>
                    </a:cubicBezTo>
                    <a:cubicBezTo>
                      <a:pt x="3810" y="34290"/>
                      <a:pt x="0" y="30480"/>
                      <a:pt x="0" y="30480"/>
                    </a:cubicBezTo>
                    <a:cubicBezTo>
                      <a:pt x="0" y="26670"/>
                      <a:pt x="0" y="22860"/>
                      <a:pt x="3810" y="19050"/>
                    </a:cubicBezTo>
                    <a:cubicBezTo>
                      <a:pt x="7620" y="15240"/>
                      <a:pt x="11430" y="15240"/>
                      <a:pt x="19050" y="15240"/>
                    </a:cubicBezTo>
                    <a:cubicBezTo>
                      <a:pt x="30480" y="11430"/>
                      <a:pt x="41910" y="11430"/>
                      <a:pt x="53340" y="0"/>
                    </a:cubicBezTo>
                    <a:close/>
                  </a:path>
                </a:pathLst>
              </a:custGeom>
              <a:solidFill>
                <a:srgbClr val="B2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88" name="Freeform: Shape 2487">
                <a:extLst>
                  <a:ext uri="{FF2B5EF4-FFF2-40B4-BE49-F238E27FC236}">
                    <a16:creationId xmlns:a16="http://schemas.microsoft.com/office/drawing/2014/main" id="{67E50B08-5F31-0CC9-E93A-61B51E28BF6B}"/>
                  </a:ext>
                </a:extLst>
              </p:cNvPr>
              <p:cNvSpPr/>
              <p:nvPr/>
            </p:nvSpPr>
            <p:spPr>
              <a:xfrm>
                <a:off x="10779443" y="2054542"/>
                <a:ext cx="48577" cy="35840"/>
              </a:xfrm>
              <a:custGeom>
                <a:avLst/>
                <a:gdLst>
                  <a:gd name="connsiteX0" fmla="*/ 37147 w 48577"/>
                  <a:gd name="connsiteY0" fmla="*/ 33337 h 35840"/>
                  <a:gd name="connsiteX1" fmla="*/ 14287 w 48577"/>
                  <a:gd name="connsiteY1" fmla="*/ 29527 h 35840"/>
                  <a:gd name="connsiteX2" fmla="*/ 2858 w 48577"/>
                  <a:gd name="connsiteY2" fmla="*/ 10477 h 35840"/>
                  <a:gd name="connsiteX3" fmla="*/ 2858 w 48577"/>
                  <a:gd name="connsiteY3" fmla="*/ 2857 h 35840"/>
                  <a:gd name="connsiteX4" fmla="*/ 10478 w 48577"/>
                  <a:gd name="connsiteY4" fmla="*/ 2857 h 35840"/>
                  <a:gd name="connsiteX5" fmla="*/ 25718 w 48577"/>
                  <a:gd name="connsiteY5" fmla="*/ 6667 h 35840"/>
                  <a:gd name="connsiteX6" fmla="*/ 37147 w 48577"/>
                  <a:gd name="connsiteY6" fmla="*/ 10477 h 35840"/>
                  <a:gd name="connsiteX7" fmla="*/ 37147 w 48577"/>
                  <a:gd name="connsiteY7" fmla="*/ 33337 h 3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577" h="35840">
                    <a:moveTo>
                      <a:pt x="37147" y="33337"/>
                    </a:moveTo>
                    <a:cubicBezTo>
                      <a:pt x="29528" y="37148"/>
                      <a:pt x="21908" y="37148"/>
                      <a:pt x="14287" y="29527"/>
                    </a:cubicBezTo>
                    <a:cubicBezTo>
                      <a:pt x="10478" y="21907"/>
                      <a:pt x="10478" y="14287"/>
                      <a:pt x="2858" y="10477"/>
                    </a:cubicBezTo>
                    <a:cubicBezTo>
                      <a:pt x="-953" y="10477"/>
                      <a:pt x="-953" y="2857"/>
                      <a:pt x="2858" y="2857"/>
                    </a:cubicBezTo>
                    <a:cubicBezTo>
                      <a:pt x="6668" y="-952"/>
                      <a:pt x="6668" y="-952"/>
                      <a:pt x="10478" y="2857"/>
                    </a:cubicBezTo>
                    <a:cubicBezTo>
                      <a:pt x="14287" y="6667"/>
                      <a:pt x="21908" y="6667"/>
                      <a:pt x="25718" y="6667"/>
                    </a:cubicBezTo>
                    <a:cubicBezTo>
                      <a:pt x="29528" y="6667"/>
                      <a:pt x="33337" y="10477"/>
                      <a:pt x="37147" y="10477"/>
                    </a:cubicBezTo>
                    <a:cubicBezTo>
                      <a:pt x="52387" y="18098"/>
                      <a:pt x="52387" y="25717"/>
                      <a:pt x="37147" y="33337"/>
                    </a:cubicBezTo>
                    <a:close/>
                  </a:path>
                </a:pathLst>
              </a:custGeom>
              <a:solidFill>
                <a:srgbClr val="A6DB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89" name="Freeform: Shape 2488">
                <a:extLst>
                  <a:ext uri="{FF2B5EF4-FFF2-40B4-BE49-F238E27FC236}">
                    <a16:creationId xmlns:a16="http://schemas.microsoft.com/office/drawing/2014/main" id="{2377DF70-9CFF-47F8-2865-A8BA8CC3A179}"/>
                  </a:ext>
                </a:extLst>
              </p:cNvPr>
              <p:cNvSpPr/>
              <p:nvPr/>
            </p:nvSpPr>
            <p:spPr>
              <a:xfrm>
                <a:off x="9100895" y="3515677"/>
                <a:ext cx="50318" cy="36820"/>
              </a:xfrm>
              <a:custGeom>
                <a:avLst/>
                <a:gdLst>
                  <a:gd name="connsiteX0" fmla="*/ 12625 w 50318"/>
                  <a:gd name="connsiteY0" fmla="*/ 953 h 36820"/>
                  <a:gd name="connsiteX1" fmla="*/ 31675 w 50318"/>
                  <a:gd name="connsiteY1" fmla="*/ 4763 h 36820"/>
                  <a:gd name="connsiteX2" fmla="*/ 43105 w 50318"/>
                  <a:gd name="connsiteY2" fmla="*/ 12382 h 36820"/>
                  <a:gd name="connsiteX3" fmla="*/ 43105 w 50318"/>
                  <a:gd name="connsiteY3" fmla="*/ 23813 h 36820"/>
                  <a:gd name="connsiteX4" fmla="*/ 39295 w 50318"/>
                  <a:gd name="connsiteY4" fmla="*/ 31432 h 36820"/>
                  <a:gd name="connsiteX5" fmla="*/ 27865 w 50318"/>
                  <a:gd name="connsiteY5" fmla="*/ 35242 h 36820"/>
                  <a:gd name="connsiteX6" fmla="*/ 5005 w 50318"/>
                  <a:gd name="connsiteY6" fmla="*/ 27622 h 36820"/>
                  <a:gd name="connsiteX7" fmla="*/ 12625 w 50318"/>
                  <a:gd name="connsiteY7" fmla="*/ 953 h 36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318" h="36820">
                    <a:moveTo>
                      <a:pt x="12625" y="953"/>
                    </a:moveTo>
                    <a:cubicBezTo>
                      <a:pt x="20245" y="953"/>
                      <a:pt x="27865" y="-2858"/>
                      <a:pt x="31675" y="4763"/>
                    </a:cubicBezTo>
                    <a:cubicBezTo>
                      <a:pt x="35485" y="8572"/>
                      <a:pt x="39295" y="8572"/>
                      <a:pt x="43105" y="12382"/>
                    </a:cubicBezTo>
                    <a:cubicBezTo>
                      <a:pt x="50725" y="16192"/>
                      <a:pt x="54535" y="20003"/>
                      <a:pt x="43105" y="23813"/>
                    </a:cubicBezTo>
                    <a:cubicBezTo>
                      <a:pt x="39295" y="23813"/>
                      <a:pt x="39295" y="27622"/>
                      <a:pt x="39295" y="31432"/>
                    </a:cubicBezTo>
                    <a:cubicBezTo>
                      <a:pt x="35485" y="35242"/>
                      <a:pt x="31675" y="39053"/>
                      <a:pt x="27865" y="35242"/>
                    </a:cubicBezTo>
                    <a:cubicBezTo>
                      <a:pt x="20245" y="31432"/>
                      <a:pt x="12625" y="35242"/>
                      <a:pt x="5005" y="27622"/>
                    </a:cubicBezTo>
                    <a:cubicBezTo>
                      <a:pt x="-2615" y="16192"/>
                      <a:pt x="-2615" y="4763"/>
                      <a:pt x="12625" y="953"/>
                    </a:cubicBezTo>
                    <a:close/>
                  </a:path>
                </a:pathLst>
              </a:custGeom>
              <a:solidFill>
                <a:srgbClr val="ACDD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90" name="Freeform: Shape 2489">
                <a:extLst>
                  <a:ext uri="{FF2B5EF4-FFF2-40B4-BE49-F238E27FC236}">
                    <a16:creationId xmlns:a16="http://schemas.microsoft.com/office/drawing/2014/main" id="{4BBDDCBA-09F9-0D18-B00F-7381E3C9CE37}"/>
                  </a:ext>
                </a:extLst>
              </p:cNvPr>
              <p:cNvSpPr/>
              <p:nvPr/>
            </p:nvSpPr>
            <p:spPr>
              <a:xfrm>
                <a:off x="9906953" y="3051809"/>
                <a:ext cx="48576" cy="39052"/>
              </a:xfrm>
              <a:custGeom>
                <a:avLst/>
                <a:gdLst>
                  <a:gd name="connsiteX0" fmla="*/ 48577 w 48576"/>
                  <a:gd name="connsiteY0" fmla="*/ 22860 h 39052"/>
                  <a:gd name="connsiteX1" fmla="*/ 40958 w 48576"/>
                  <a:gd name="connsiteY1" fmla="*/ 30480 h 39052"/>
                  <a:gd name="connsiteX2" fmla="*/ 21908 w 48576"/>
                  <a:gd name="connsiteY2" fmla="*/ 30480 h 39052"/>
                  <a:gd name="connsiteX3" fmla="*/ 2858 w 48576"/>
                  <a:gd name="connsiteY3" fmla="*/ 15240 h 39052"/>
                  <a:gd name="connsiteX4" fmla="*/ 2858 w 48576"/>
                  <a:gd name="connsiteY4" fmla="*/ 3810 h 39052"/>
                  <a:gd name="connsiteX5" fmla="*/ 25718 w 48576"/>
                  <a:gd name="connsiteY5" fmla="*/ 0 h 39052"/>
                  <a:gd name="connsiteX6" fmla="*/ 40958 w 48576"/>
                  <a:gd name="connsiteY6" fmla="*/ 11430 h 39052"/>
                  <a:gd name="connsiteX7" fmla="*/ 48577 w 48576"/>
                  <a:gd name="connsiteY7" fmla="*/ 22860 h 3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576" h="39052">
                    <a:moveTo>
                      <a:pt x="48577" y="22860"/>
                    </a:moveTo>
                    <a:cubicBezTo>
                      <a:pt x="48577" y="26670"/>
                      <a:pt x="44768" y="26670"/>
                      <a:pt x="40958" y="30480"/>
                    </a:cubicBezTo>
                    <a:cubicBezTo>
                      <a:pt x="33337" y="41910"/>
                      <a:pt x="29527" y="41910"/>
                      <a:pt x="21908" y="30480"/>
                    </a:cubicBezTo>
                    <a:cubicBezTo>
                      <a:pt x="14287" y="22860"/>
                      <a:pt x="10477" y="19050"/>
                      <a:pt x="2858" y="15240"/>
                    </a:cubicBezTo>
                    <a:cubicBezTo>
                      <a:pt x="-953" y="11430"/>
                      <a:pt x="-953" y="7620"/>
                      <a:pt x="2858" y="3810"/>
                    </a:cubicBezTo>
                    <a:cubicBezTo>
                      <a:pt x="10477" y="0"/>
                      <a:pt x="18097" y="0"/>
                      <a:pt x="25718" y="0"/>
                    </a:cubicBezTo>
                    <a:cubicBezTo>
                      <a:pt x="33337" y="0"/>
                      <a:pt x="37147" y="7620"/>
                      <a:pt x="40958" y="11430"/>
                    </a:cubicBezTo>
                    <a:cubicBezTo>
                      <a:pt x="40958" y="15240"/>
                      <a:pt x="48577" y="15240"/>
                      <a:pt x="48577" y="22860"/>
                    </a:cubicBezTo>
                    <a:close/>
                  </a:path>
                </a:pathLst>
              </a:custGeom>
              <a:solidFill>
                <a:srgbClr val="AD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91" name="Freeform: Shape 2490">
                <a:extLst>
                  <a:ext uri="{FF2B5EF4-FFF2-40B4-BE49-F238E27FC236}">
                    <a16:creationId xmlns:a16="http://schemas.microsoft.com/office/drawing/2014/main" id="{28B2DF6B-81BC-CD2A-7C56-DDE03B177578}"/>
                  </a:ext>
                </a:extLst>
              </p:cNvPr>
              <p:cNvSpPr/>
              <p:nvPr/>
            </p:nvSpPr>
            <p:spPr>
              <a:xfrm>
                <a:off x="11119961" y="3257550"/>
                <a:ext cx="50006" cy="31081"/>
              </a:xfrm>
              <a:custGeom>
                <a:avLst/>
                <a:gdLst>
                  <a:gd name="connsiteX0" fmla="*/ 12860 w 50006"/>
                  <a:gd name="connsiteY0" fmla="*/ 0 h 31081"/>
                  <a:gd name="connsiteX1" fmla="*/ 47149 w 50006"/>
                  <a:gd name="connsiteY1" fmla="*/ 3810 h 31081"/>
                  <a:gd name="connsiteX2" fmla="*/ 47149 w 50006"/>
                  <a:gd name="connsiteY2" fmla="*/ 11430 h 31081"/>
                  <a:gd name="connsiteX3" fmla="*/ 16669 w 50006"/>
                  <a:gd name="connsiteY3" fmla="*/ 30480 h 31081"/>
                  <a:gd name="connsiteX4" fmla="*/ 1429 w 50006"/>
                  <a:gd name="connsiteY4" fmla="*/ 15240 h 31081"/>
                  <a:gd name="connsiteX5" fmla="*/ 12860 w 50006"/>
                  <a:gd name="connsiteY5" fmla="*/ 0 h 3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06" h="31081">
                    <a:moveTo>
                      <a:pt x="12860" y="0"/>
                    </a:moveTo>
                    <a:cubicBezTo>
                      <a:pt x="24289" y="0"/>
                      <a:pt x="35719" y="3810"/>
                      <a:pt x="47149" y="3810"/>
                    </a:cubicBezTo>
                    <a:cubicBezTo>
                      <a:pt x="50960" y="3810"/>
                      <a:pt x="50960" y="7620"/>
                      <a:pt x="47149" y="11430"/>
                    </a:cubicBezTo>
                    <a:cubicBezTo>
                      <a:pt x="39529" y="19050"/>
                      <a:pt x="31910" y="34290"/>
                      <a:pt x="16669" y="30480"/>
                    </a:cubicBezTo>
                    <a:cubicBezTo>
                      <a:pt x="5239" y="30480"/>
                      <a:pt x="1429" y="26670"/>
                      <a:pt x="1429" y="15240"/>
                    </a:cubicBezTo>
                    <a:cubicBezTo>
                      <a:pt x="-2381" y="11430"/>
                      <a:pt x="1429" y="3810"/>
                      <a:pt x="12860" y="0"/>
                    </a:cubicBezTo>
                    <a:close/>
                  </a:path>
                </a:pathLst>
              </a:custGeom>
              <a:solidFill>
                <a:srgbClr val="A1D9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92" name="Freeform: Shape 2491">
                <a:extLst>
                  <a:ext uri="{FF2B5EF4-FFF2-40B4-BE49-F238E27FC236}">
                    <a16:creationId xmlns:a16="http://schemas.microsoft.com/office/drawing/2014/main" id="{DD1283F3-87F2-200D-79DB-3D72DF25DD52}"/>
                  </a:ext>
                </a:extLst>
              </p:cNvPr>
              <p:cNvSpPr/>
              <p:nvPr/>
            </p:nvSpPr>
            <p:spPr>
              <a:xfrm>
                <a:off x="10012680" y="2993165"/>
                <a:ext cx="51108" cy="33041"/>
              </a:xfrm>
              <a:custGeom>
                <a:avLst/>
                <a:gdLst>
                  <a:gd name="connsiteX0" fmla="*/ 7620 w 51108"/>
                  <a:gd name="connsiteY0" fmla="*/ 5305 h 33041"/>
                  <a:gd name="connsiteX1" fmla="*/ 19050 w 51108"/>
                  <a:gd name="connsiteY1" fmla="*/ 5305 h 33041"/>
                  <a:gd name="connsiteX2" fmla="*/ 34291 w 51108"/>
                  <a:gd name="connsiteY2" fmla="*/ 1495 h 33041"/>
                  <a:gd name="connsiteX3" fmla="*/ 49531 w 51108"/>
                  <a:gd name="connsiteY3" fmla="*/ 9115 h 33041"/>
                  <a:gd name="connsiteX4" fmla="*/ 45720 w 51108"/>
                  <a:gd name="connsiteY4" fmla="*/ 28165 h 33041"/>
                  <a:gd name="connsiteX5" fmla="*/ 11431 w 51108"/>
                  <a:gd name="connsiteY5" fmla="*/ 31975 h 33041"/>
                  <a:gd name="connsiteX6" fmla="*/ 0 w 51108"/>
                  <a:gd name="connsiteY6" fmla="*/ 24355 h 33041"/>
                  <a:gd name="connsiteX7" fmla="*/ 7620 w 51108"/>
                  <a:gd name="connsiteY7" fmla="*/ 5305 h 33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108" h="33041">
                    <a:moveTo>
                      <a:pt x="7620" y="5305"/>
                    </a:moveTo>
                    <a:cubicBezTo>
                      <a:pt x="11431" y="5305"/>
                      <a:pt x="15241" y="5305"/>
                      <a:pt x="19050" y="5305"/>
                    </a:cubicBezTo>
                    <a:cubicBezTo>
                      <a:pt x="26670" y="9115"/>
                      <a:pt x="30481" y="9115"/>
                      <a:pt x="34291" y="1495"/>
                    </a:cubicBezTo>
                    <a:cubicBezTo>
                      <a:pt x="38100" y="-2315"/>
                      <a:pt x="49531" y="1495"/>
                      <a:pt x="49531" y="9115"/>
                    </a:cubicBezTo>
                    <a:cubicBezTo>
                      <a:pt x="53341" y="16735"/>
                      <a:pt x="49531" y="28165"/>
                      <a:pt x="45720" y="28165"/>
                    </a:cubicBezTo>
                    <a:cubicBezTo>
                      <a:pt x="34291" y="28165"/>
                      <a:pt x="22860" y="35785"/>
                      <a:pt x="11431" y="31975"/>
                    </a:cubicBezTo>
                    <a:cubicBezTo>
                      <a:pt x="7620" y="31975"/>
                      <a:pt x="0" y="28165"/>
                      <a:pt x="0" y="24355"/>
                    </a:cubicBezTo>
                    <a:cubicBezTo>
                      <a:pt x="0" y="16735"/>
                      <a:pt x="3810" y="9115"/>
                      <a:pt x="7620" y="5305"/>
                    </a:cubicBezTo>
                    <a:close/>
                  </a:path>
                </a:pathLst>
              </a:custGeom>
              <a:solidFill>
                <a:srgbClr val="ACDD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93" name="Freeform: Shape 2492">
                <a:extLst>
                  <a:ext uri="{FF2B5EF4-FFF2-40B4-BE49-F238E27FC236}">
                    <a16:creationId xmlns:a16="http://schemas.microsoft.com/office/drawing/2014/main" id="{FBFBF743-AFB0-014D-EED4-BC43C33B5D95}"/>
                  </a:ext>
                </a:extLst>
              </p:cNvPr>
              <p:cNvSpPr/>
              <p:nvPr/>
            </p:nvSpPr>
            <p:spPr>
              <a:xfrm>
                <a:off x="10895853" y="2182116"/>
                <a:ext cx="40276" cy="40608"/>
              </a:xfrm>
              <a:custGeom>
                <a:avLst/>
                <a:gdLst>
                  <a:gd name="connsiteX0" fmla="*/ 27418 w 40276"/>
                  <a:gd name="connsiteY0" fmla="*/ 39113 h 40608"/>
                  <a:gd name="connsiteX1" fmla="*/ 747 w 40276"/>
                  <a:gd name="connsiteY1" fmla="*/ 31493 h 40608"/>
                  <a:gd name="connsiteX2" fmla="*/ 19797 w 40276"/>
                  <a:gd name="connsiteY2" fmla="*/ 1013 h 40608"/>
                  <a:gd name="connsiteX3" fmla="*/ 38847 w 40276"/>
                  <a:gd name="connsiteY3" fmla="*/ 12443 h 40608"/>
                  <a:gd name="connsiteX4" fmla="*/ 27418 w 40276"/>
                  <a:gd name="connsiteY4" fmla="*/ 39113 h 40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76" h="40608">
                    <a:moveTo>
                      <a:pt x="27418" y="39113"/>
                    </a:moveTo>
                    <a:cubicBezTo>
                      <a:pt x="15987" y="42923"/>
                      <a:pt x="4558" y="39113"/>
                      <a:pt x="747" y="31493"/>
                    </a:cubicBezTo>
                    <a:cubicBezTo>
                      <a:pt x="-3063" y="23873"/>
                      <a:pt x="8368" y="4823"/>
                      <a:pt x="19797" y="1013"/>
                    </a:cubicBezTo>
                    <a:cubicBezTo>
                      <a:pt x="27418" y="-2797"/>
                      <a:pt x="38847" y="4823"/>
                      <a:pt x="38847" y="12443"/>
                    </a:cubicBezTo>
                    <a:cubicBezTo>
                      <a:pt x="42658" y="23873"/>
                      <a:pt x="38847" y="35303"/>
                      <a:pt x="27418" y="39113"/>
                    </a:cubicBezTo>
                    <a:close/>
                  </a:path>
                </a:pathLst>
              </a:custGeom>
              <a:solidFill>
                <a:srgbClr val="64C0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94" name="Freeform: Shape 2493">
                <a:extLst>
                  <a:ext uri="{FF2B5EF4-FFF2-40B4-BE49-F238E27FC236}">
                    <a16:creationId xmlns:a16="http://schemas.microsoft.com/office/drawing/2014/main" id="{C37A6318-4EA0-8F0D-B081-9232F86EFEC0}"/>
                  </a:ext>
                </a:extLst>
              </p:cNvPr>
              <p:cNvSpPr/>
              <p:nvPr/>
            </p:nvSpPr>
            <p:spPr>
              <a:xfrm>
                <a:off x="10648951" y="1684020"/>
                <a:ext cx="37279" cy="36792"/>
              </a:xfrm>
              <a:custGeom>
                <a:avLst/>
                <a:gdLst>
                  <a:gd name="connsiteX0" fmla="*/ 7620 w 37279"/>
                  <a:gd name="connsiteY0" fmla="*/ 0 h 36792"/>
                  <a:gd name="connsiteX1" fmla="*/ 19050 w 37279"/>
                  <a:gd name="connsiteY1" fmla="*/ 0 h 36792"/>
                  <a:gd name="connsiteX2" fmla="*/ 34290 w 37279"/>
                  <a:gd name="connsiteY2" fmla="*/ 30480 h 36792"/>
                  <a:gd name="connsiteX3" fmla="*/ 11430 w 37279"/>
                  <a:gd name="connsiteY3" fmla="*/ 34290 h 36792"/>
                  <a:gd name="connsiteX4" fmla="*/ 0 w 37279"/>
                  <a:gd name="connsiteY4" fmla="*/ 19050 h 36792"/>
                  <a:gd name="connsiteX5" fmla="*/ 7620 w 37279"/>
                  <a:gd name="connsiteY5" fmla="*/ 0 h 36792"/>
                  <a:gd name="connsiteX6" fmla="*/ 7620 w 37279"/>
                  <a:gd name="connsiteY6" fmla="*/ 0 h 3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79" h="36792">
                    <a:moveTo>
                      <a:pt x="7620" y="0"/>
                    </a:moveTo>
                    <a:cubicBezTo>
                      <a:pt x="11430" y="0"/>
                      <a:pt x="15240" y="0"/>
                      <a:pt x="19050" y="0"/>
                    </a:cubicBezTo>
                    <a:cubicBezTo>
                      <a:pt x="34290" y="0"/>
                      <a:pt x="41910" y="19050"/>
                      <a:pt x="34290" y="30480"/>
                    </a:cubicBezTo>
                    <a:cubicBezTo>
                      <a:pt x="26670" y="38100"/>
                      <a:pt x="19050" y="38100"/>
                      <a:pt x="11430" y="34290"/>
                    </a:cubicBezTo>
                    <a:cubicBezTo>
                      <a:pt x="3810" y="34290"/>
                      <a:pt x="0" y="26670"/>
                      <a:pt x="0" y="19050"/>
                    </a:cubicBezTo>
                    <a:cubicBezTo>
                      <a:pt x="0" y="11430"/>
                      <a:pt x="7620" y="3810"/>
                      <a:pt x="7620" y="0"/>
                    </a:cubicBezTo>
                    <a:lnTo>
                      <a:pt x="7620" y="0"/>
                    </a:lnTo>
                    <a:close/>
                  </a:path>
                </a:pathLst>
              </a:custGeom>
              <a:solidFill>
                <a:srgbClr val="89CF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95" name="Freeform: Shape 2494">
                <a:extLst>
                  <a:ext uri="{FF2B5EF4-FFF2-40B4-BE49-F238E27FC236}">
                    <a16:creationId xmlns:a16="http://schemas.microsoft.com/office/drawing/2014/main" id="{1E2B0D43-CEBE-D9E4-DD79-F1C95F551371}"/>
                  </a:ext>
                </a:extLst>
              </p:cNvPr>
              <p:cNvSpPr/>
              <p:nvPr/>
            </p:nvSpPr>
            <p:spPr>
              <a:xfrm>
                <a:off x="9496752" y="3820840"/>
                <a:ext cx="66348" cy="38689"/>
              </a:xfrm>
              <a:custGeom>
                <a:avLst/>
                <a:gdLst>
                  <a:gd name="connsiteX0" fmla="*/ 66348 w 66348"/>
                  <a:gd name="connsiteY0" fmla="*/ 27259 h 38689"/>
                  <a:gd name="connsiteX1" fmla="*/ 58728 w 66348"/>
                  <a:gd name="connsiteY1" fmla="*/ 38690 h 38689"/>
                  <a:gd name="connsiteX2" fmla="*/ 5388 w 66348"/>
                  <a:gd name="connsiteY2" fmla="*/ 19640 h 38689"/>
                  <a:gd name="connsiteX3" fmla="*/ 1578 w 66348"/>
                  <a:gd name="connsiteY3" fmla="*/ 4399 h 38689"/>
                  <a:gd name="connsiteX4" fmla="*/ 13008 w 66348"/>
                  <a:gd name="connsiteY4" fmla="*/ 4399 h 38689"/>
                  <a:gd name="connsiteX5" fmla="*/ 43488 w 66348"/>
                  <a:gd name="connsiteY5" fmla="*/ 23449 h 38689"/>
                  <a:gd name="connsiteX6" fmla="*/ 66348 w 66348"/>
                  <a:gd name="connsiteY6" fmla="*/ 27259 h 3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348" h="38689">
                    <a:moveTo>
                      <a:pt x="66348" y="27259"/>
                    </a:moveTo>
                    <a:cubicBezTo>
                      <a:pt x="66348" y="34879"/>
                      <a:pt x="62538" y="38690"/>
                      <a:pt x="58728" y="38690"/>
                    </a:cubicBezTo>
                    <a:cubicBezTo>
                      <a:pt x="39678" y="38690"/>
                      <a:pt x="20628" y="31069"/>
                      <a:pt x="5388" y="19640"/>
                    </a:cubicBezTo>
                    <a:cubicBezTo>
                      <a:pt x="1578" y="15829"/>
                      <a:pt x="-2232" y="12019"/>
                      <a:pt x="1578" y="4399"/>
                    </a:cubicBezTo>
                    <a:cubicBezTo>
                      <a:pt x="5388" y="-3221"/>
                      <a:pt x="9198" y="590"/>
                      <a:pt x="13008" y="4399"/>
                    </a:cubicBezTo>
                    <a:cubicBezTo>
                      <a:pt x="24438" y="12019"/>
                      <a:pt x="32058" y="15829"/>
                      <a:pt x="43488" y="23449"/>
                    </a:cubicBezTo>
                    <a:cubicBezTo>
                      <a:pt x="51108" y="27259"/>
                      <a:pt x="58728" y="31069"/>
                      <a:pt x="66348" y="27259"/>
                    </a:cubicBezTo>
                    <a:close/>
                  </a:path>
                </a:pathLst>
              </a:custGeom>
              <a:solidFill>
                <a:srgbClr val="B4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96" name="Freeform: Shape 2495">
                <a:extLst>
                  <a:ext uri="{FF2B5EF4-FFF2-40B4-BE49-F238E27FC236}">
                    <a16:creationId xmlns:a16="http://schemas.microsoft.com/office/drawing/2014/main" id="{B2CE4947-B747-24A9-3ED8-F8BE3762894D}"/>
                  </a:ext>
                </a:extLst>
              </p:cNvPr>
              <p:cNvSpPr/>
              <p:nvPr/>
            </p:nvSpPr>
            <p:spPr>
              <a:xfrm>
                <a:off x="8903214" y="3832112"/>
                <a:ext cx="38856" cy="44936"/>
              </a:xfrm>
              <a:custGeom>
                <a:avLst/>
                <a:gdLst>
                  <a:gd name="connsiteX0" fmla="*/ 23617 w 38856"/>
                  <a:gd name="connsiteY0" fmla="*/ 42657 h 44936"/>
                  <a:gd name="connsiteX1" fmla="*/ 757 w 38856"/>
                  <a:gd name="connsiteY1" fmla="*/ 35037 h 44936"/>
                  <a:gd name="connsiteX2" fmla="*/ 15997 w 38856"/>
                  <a:gd name="connsiteY2" fmla="*/ 747 h 44936"/>
                  <a:gd name="connsiteX3" fmla="*/ 38857 w 38856"/>
                  <a:gd name="connsiteY3" fmla="*/ 19797 h 44936"/>
                  <a:gd name="connsiteX4" fmla="*/ 23617 w 38856"/>
                  <a:gd name="connsiteY4" fmla="*/ 42657 h 44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856" h="44936">
                    <a:moveTo>
                      <a:pt x="23617" y="42657"/>
                    </a:moveTo>
                    <a:cubicBezTo>
                      <a:pt x="12187" y="46467"/>
                      <a:pt x="4567" y="46467"/>
                      <a:pt x="757" y="35037"/>
                    </a:cubicBezTo>
                    <a:cubicBezTo>
                      <a:pt x="-3053" y="27417"/>
                      <a:pt x="8377" y="4557"/>
                      <a:pt x="15997" y="747"/>
                    </a:cubicBezTo>
                    <a:cubicBezTo>
                      <a:pt x="23617" y="-3063"/>
                      <a:pt x="35047" y="8367"/>
                      <a:pt x="38857" y="19797"/>
                    </a:cubicBezTo>
                    <a:cubicBezTo>
                      <a:pt x="38857" y="31227"/>
                      <a:pt x="35047" y="38847"/>
                      <a:pt x="23617" y="42657"/>
                    </a:cubicBezTo>
                    <a:close/>
                  </a:path>
                </a:pathLst>
              </a:custGeom>
              <a:solidFill>
                <a:srgbClr val="A5DA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97" name="Freeform: Shape 2496">
                <a:extLst>
                  <a:ext uri="{FF2B5EF4-FFF2-40B4-BE49-F238E27FC236}">
                    <a16:creationId xmlns:a16="http://schemas.microsoft.com/office/drawing/2014/main" id="{B53EAE6F-9D5E-1628-192F-3DD4A48E6C74}"/>
                  </a:ext>
                </a:extLst>
              </p:cNvPr>
              <p:cNvSpPr/>
              <p:nvPr/>
            </p:nvSpPr>
            <p:spPr>
              <a:xfrm>
                <a:off x="8427720" y="3497580"/>
                <a:ext cx="53340" cy="49529"/>
              </a:xfrm>
              <a:custGeom>
                <a:avLst/>
                <a:gdLst>
                  <a:gd name="connsiteX0" fmla="*/ 53340 w 53340"/>
                  <a:gd name="connsiteY0" fmla="*/ 34290 h 49529"/>
                  <a:gd name="connsiteX1" fmla="*/ 22860 w 53340"/>
                  <a:gd name="connsiteY1" fmla="*/ 34290 h 49529"/>
                  <a:gd name="connsiteX2" fmla="*/ 11430 w 53340"/>
                  <a:gd name="connsiteY2" fmla="*/ 45720 h 49529"/>
                  <a:gd name="connsiteX3" fmla="*/ 7620 w 53340"/>
                  <a:gd name="connsiteY3" fmla="*/ 49530 h 49529"/>
                  <a:gd name="connsiteX4" fmla="*/ 3810 w 53340"/>
                  <a:gd name="connsiteY4" fmla="*/ 45720 h 49529"/>
                  <a:gd name="connsiteX5" fmla="*/ 0 w 53340"/>
                  <a:gd name="connsiteY5" fmla="*/ 19050 h 49529"/>
                  <a:gd name="connsiteX6" fmla="*/ 3810 w 53340"/>
                  <a:gd name="connsiteY6" fmla="*/ 15240 h 49529"/>
                  <a:gd name="connsiteX7" fmla="*/ 11430 w 53340"/>
                  <a:gd name="connsiteY7" fmla="*/ 11430 h 49529"/>
                  <a:gd name="connsiteX8" fmla="*/ 22860 w 53340"/>
                  <a:gd name="connsiteY8" fmla="*/ 0 h 49529"/>
                  <a:gd name="connsiteX9" fmla="*/ 41910 w 53340"/>
                  <a:gd name="connsiteY9" fmla="*/ 7620 h 49529"/>
                  <a:gd name="connsiteX10" fmla="*/ 41910 w 53340"/>
                  <a:gd name="connsiteY10" fmla="*/ 7620 h 49529"/>
                  <a:gd name="connsiteX11" fmla="*/ 53340 w 53340"/>
                  <a:gd name="connsiteY11" fmla="*/ 3429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340" h="49529">
                    <a:moveTo>
                      <a:pt x="53340" y="34290"/>
                    </a:moveTo>
                    <a:cubicBezTo>
                      <a:pt x="41910" y="30480"/>
                      <a:pt x="30480" y="30480"/>
                      <a:pt x="22860" y="34290"/>
                    </a:cubicBezTo>
                    <a:cubicBezTo>
                      <a:pt x="15240" y="38100"/>
                      <a:pt x="7620" y="34290"/>
                      <a:pt x="11430" y="45720"/>
                    </a:cubicBezTo>
                    <a:cubicBezTo>
                      <a:pt x="11430" y="49530"/>
                      <a:pt x="7620" y="49530"/>
                      <a:pt x="7620" y="49530"/>
                    </a:cubicBezTo>
                    <a:cubicBezTo>
                      <a:pt x="7620" y="49530"/>
                      <a:pt x="3810" y="49530"/>
                      <a:pt x="3810" y="45720"/>
                    </a:cubicBezTo>
                    <a:cubicBezTo>
                      <a:pt x="0" y="38100"/>
                      <a:pt x="0" y="30480"/>
                      <a:pt x="0" y="19050"/>
                    </a:cubicBezTo>
                    <a:cubicBezTo>
                      <a:pt x="0" y="15240"/>
                      <a:pt x="3810" y="15240"/>
                      <a:pt x="3810" y="15240"/>
                    </a:cubicBezTo>
                    <a:cubicBezTo>
                      <a:pt x="7620" y="15240"/>
                      <a:pt x="7620" y="15240"/>
                      <a:pt x="11430" y="11430"/>
                    </a:cubicBezTo>
                    <a:cubicBezTo>
                      <a:pt x="15240" y="3810"/>
                      <a:pt x="19050" y="0"/>
                      <a:pt x="22860" y="0"/>
                    </a:cubicBezTo>
                    <a:cubicBezTo>
                      <a:pt x="30480" y="0"/>
                      <a:pt x="34290" y="7620"/>
                      <a:pt x="41910" y="7620"/>
                    </a:cubicBezTo>
                    <a:cubicBezTo>
                      <a:pt x="41910" y="7620"/>
                      <a:pt x="41910" y="7620"/>
                      <a:pt x="41910" y="7620"/>
                    </a:cubicBezTo>
                    <a:cubicBezTo>
                      <a:pt x="41910" y="26670"/>
                      <a:pt x="49530" y="26670"/>
                      <a:pt x="53340" y="34290"/>
                    </a:cubicBezTo>
                    <a:close/>
                  </a:path>
                </a:pathLst>
              </a:custGeom>
              <a:solidFill>
                <a:srgbClr val="AD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98" name="Freeform: Shape 2497">
                <a:extLst>
                  <a:ext uri="{FF2B5EF4-FFF2-40B4-BE49-F238E27FC236}">
                    <a16:creationId xmlns:a16="http://schemas.microsoft.com/office/drawing/2014/main" id="{B9F4CB2C-BAAA-0A0B-7EA0-01F6A0F3A782}"/>
                  </a:ext>
                </a:extLst>
              </p:cNvPr>
              <p:cNvSpPr/>
              <p:nvPr/>
            </p:nvSpPr>
            <p:spPr>
              <a:xfrm>
                <a:off x="8218170" y="3124200"/>
                <a:ext cx="51808" cy="45719"/>
              </a:xfrm>
              <a:custGeom>
                <a:avLst/>
                <a:gdLst>
                  <a:gd name="connsiteX0" fmla="*/ 0 w 51808"/>
                  <a:gd name="connsiteY0" fmla="*/ 0 h 45719"/>
                  <a:gd name="connsiteX1" fmla="*/ 30480 w 51808"/>
                  <a:gd name="connsiteY1" fmla="*/ 7620 h 45719"/>
                  <a:gd name="connsiteX2" fmla="*/ 41910 w 51808"/>
                  <a:gd name="connsiteY2" fmla="*/ 11430 h 45719"/>
                  <a:gd name="connsiteX3" fmla="*/ 49530 w 51808"/>
                  <a:gd name="connsiteY3" fmla="*/ 30480 h 45719"/>
                  <a:gd name="connsiteX4" fmla="*/ 34290 w 51808"/>
                  <a:gd name="connsiteY4" fmla="*/ 45720 h 45719"/>
                  <a:gd name="connsiteX5" fmla="*/ 30480 w 51808"/>
                  <a:gd name="connsiteY5" fmla="*/ 34290 h 45719"/>
                  <a:gd name="connsiteX6" fmla="*/ 26670 w 51808"/>
                  <a:gd name="connsiteY6" fmla="*/ 30480 h 45719"/>
                  <a:gd name="connsiteX7" fmla="*/ 11430 w 51808"/>
                  <a:gd name="connsiteY7" fmla="*/ 19050 h 45719"/>
                  <a:gd name="connsiteX8" fmla="*/ 0 w 51808"/>
                  <a:gd name="connsiteY8" fmla="*/ 0 h 4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808" h="45719">
                    <a:moveTo>
                      <a:pt x="0" y="0"/>
                    </a:moveTo>
                    <a:cubicBezTo>
                      <a:pt x="11430" y="3810"/>
                      <a:pt x="22860" y="-3810"/>
                      <a:pt x="30480" y="7620"/>
                    </a:cubicBezTo>
                    <a:cubicBezTo>
                      <a:pt x="30480" y="11430"/>
                      <a:pt x="38100" y="7620"/>
                      <a:pt x="41910" y="11430"/>
                    </a:cubicBezTo>
                    <a:cubicBezTo>
                      <a:pt x="53340" y="15240"/>
                      <a:pt x="53340" y="19050"/>
                      <a:pt x="49530" y="30480"/>
                    </a:cubicBezTo>
                    <a:cubicBezTo>
                      <a:pt x="45720" y="34290"/>
                      <a:pt x="41910" y="41910"/>
                      <a:pt x="34290" y="45720"/>
                    </a:cubicBezTo>
                    <a:cubicBezTo>
                      <a:pt x="30480" y="45720"/>
                      <a:pt x="30480" y="38100"/>
                      <a:pt x="30480" y="34290"/>
                    </a:cubicBezTo>
                    <a:cubicBezTo>
                      <a:pt x="30480" y="30480"/>
                      <a:pt x="30480" y="26670"/>
                      <a:pt x="26670" y="30480"/>
                    </a:cubicBezTo>
                    <a:cubicBezTo>
                      <a:pt x="15240" y="34290"/>
                      <a:pt x="11430" y="30480"/>
                      <a:pt x="11430" y="19050"/>
                    </a:cubicBezTo>
                    <a:cubicBezTo>
                      <a:pt x="11430" y="11430"/>
                      <a:pt x="3810" y="11430"/>
                      <a:pt x="0" y="0"/>
                    </a:cubicBezTo>
                    <a:close/>
                  </a:path>
                </a:pathLst>
              </a:custGeom>
              <a:solidFill>
                <a:srgbClr val="B2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499" name="Freeform: Shape 2498">
                <a:extLst>
                  <a:ext uri="{FF2B5EF4-FFF2-40B4-BE49-F238E27FC236}">
                    <a16:creationId xmlns:a16="http://schemas.microsoft.com/office/drawing/2014/main" id="{A7E11964-DB1A-E1B6-5210-872D239832C8}"/>
                  </a:ext>
                </a:extLst>
              </p:cNvPr>
              <p:cNvSpPr/>
              <p:nvPr/>
            </p:nvSpPr>
            <p:spPr>
              <a:xfrm>
                <a:off x="9112026" y="2506980"/>
                <a:ext cx="33469" cy="40602"/>
              </a:xfrm>
              <a:custGeom>
                <a:avLst/>
                <a:gdLst>
                  <a:gd name="connsiteX0" fmla="*/ 31975 w 33469"/>
                  <a:gd name="connsiteY0" fmla="*/ 11430 h 40602"/>
                  <a:gd name="connsiteX1" fmla="*/ 24355 w 33469"/>
                  <a:gd name="connsiteY1" fmla="*/ 38100 h 40602"/>
                  <a:gd name="connsiteX2" fmla="*/ 1495 w 33469"/>
                  <a:gd name="connsiteY2" fmla="*/ 34290 h 40602"/>
                  <a:gd name="connsiteX3" fmla="*/ 9114 w 33469"/>
                  <a:gd name="connsiteY3" fmla="*/ 0 h 40602"/>
                  <a:gd name="connsiteX4" fmla="*/ 31975 w 33469"/>
                  <a:gd name="connsiteY4" fmla="*/ 11430 h 40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69" h="40602">
                    <a:moveTo>
                      <a:pt x="31975" y="11430"/>
                    </a:moveTo>
                    <a:cubicBezTo>
                      <a:pt x="35785" y="22860"/>
                      <a:pt x="31975" y="34290"/>
                      <a:pt x="24355" y="38100"/>
                    </a:cubicBezTo>
                    <a:cubicBezTo>
                      <a:pt x="9114" y="41910"/>
                      <a:pt x="5305" y="41910"/>
                      <a:pt x="1495" y="34290"/>
                    </a:cubicBezTo>
                    <a:cubicBezTo>
                      <a:pt x="-2315" y="19050"/>
                      <a:pt x="1495" y="3810"/>
                      <a:pt x="9114" y="0"/>
                    </a:cubicBezTo>
                    <a:cubicBezTo>
                      <a:pt x="20545" y="0"/>
                      <a:pt x="31975" y="3810"/>
                      <a:pt x="31975" y="11430"/>
                    </a:cubicBezTo>
                    <a:close/>
                  </a:path>
                </a:pathLst>
              </a:custGeom>
              <a:solidFill>
                <a:srgbClr val="91D2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00" name="Freeform: Shape 2499">
                <a:extLst>
                  <a:ext uri="{FF2B5EF4-FFF2-40B4-BE49-F238E27FC236}">
                    <a16:creationId xmlns:a16="http://schemas.microsoft.com/office/drawing/2014/main" id="{496C71ED-4A3A-C8F2-9E67-168C06C5C408}"/>
                  </a:ext>
                </a:extLst>
              </p:cNvPr>
              <p:cNvSpPr/>
              <p:nvPr/>
            </p:nvSpPr>
            <p:spPr>
              <a:xfrm>
                <a:off x="8884920" y="3173730"/>
                <a:ext cx="43488" cy="65760"/>
              </a:xfrm>
              <a:custGeom>
                <a:avLst/>
                <a:gdLst>
                  <a:gd name="connsiteX0" fmla="*/ 26670 w 43488"/>
                  <a:gd name="connsiteY0" fmla="*/ 11430 h 65760"/>
                  <a:gd name="connsiteX1" fmla="*/ 38100 w 43488"/>
                  <a:gd name="connsiteY1" fmla="*/ 34290 h 65760"/>
                  <a:gd name="connsiteX2" fmla="*/ 41910 w 43488"/>
                  <a:gd name="connsiteY2" fmla="*/ 57150 h 65760"/>
                  <a:gd name="connsiteX3" fmla="*/ 38100 w 43488"/>
                  <a:gd name="connsiteY3" fmla="*/ 64770 h 65760"/>
                  <a:gd name="connsiteX4" fmla="*/ 19050 w 43488"/>
                  <a:gd name="connsiteY4" fmla="*/ 49530 h 65760"/>
                  <a:gd name="connsiteX5" fmla="*/ 3810 w 43488"/>
                  <a:gd name="connsiteY5" fmla="*/ 22860 h 65760"/>
                  <a:gd name="connsiteX6" fmla="*/ 0 w 43488"/>
                  <a:gd name="connsiteY6" fmla="*/ 19050 h 65760"/>
                  <a:gd name="connsiteX7" fmla="*/ 0 w 43488"/>
                  <a:gd name="connsiteY7" fmla="*/ 15240 h 65760"/>
                  <a:gd name="connsiteX8" fmla="*/ 7620 w 43488"/>
                  <a:gd name="connsiteY8" fmla="*/ 11430 h 65760"/>
                  <a:gd name="connsiteX9" fmla="*/ 19050 w 43488"/>
                  <a:gd name="connsiteY9" fmla="*/ 3810 h 65760"/>
                  <a:gd name="connsiteX10" fmla="*/ 22860 w 43488"/>
                  <a:gd name="connsiteY10" fmla="*/ 0 h 65760"/>
                  <a:gd name="connsiteX11" fmla="*/ 26670 w 43488"/>
                  <a:gd name="connsiteY11" fmla="*/ 11430 h 65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488" h="65760">
                    <a:moveTo>
                      <a:pt x="26670" y="11430"/>
                    </a:moveTo>
                    <a:cubicBezTo>
                      <a:pt x="22860" y="22860"/>
                      <a:pt x="38100" y="22860"/>
                      <a:pt x="38100" y="34290"/>
                    </a:cubicBezTo>
                    <a:cubicBezTo>
                      <a:pt x="38100" y="41910"/>
                      <a:pt x="30480" y="49530"/>
                      <a:pt x="41910" y="57150"/>
                    </a:cubicBezTo>
                    <a:cubicBezTo>
                      <a:pt x="45720" y="60960"/>
                      <a:pt x="41910" y="64770"/>
                      <a:pt x="38100" y="64770"/>
                    </a:cubicBezTo>
                    <a:cubicBezTo>
                      <a:pt x="26670" y="68580"/>
                      <a:pt x="19050" y="60960"/>
                      <a:pt x="19050" y="49530"/>
                    </a:cubicBezTo>
                    <a:cubicBezTo>
                      <a:pt x="22860" y="34290"/>
                      <a:pt x="15240" y="26670"/>
                      <a:pt x="3810" y="22860"/>
                    </a:cubicBezTo>
                    <a:cubicBezTo>
                      <a:pt x="3810" y="22860"/>
                      <a:pt x="0" y="19050"/>
                      <a:pt x="0" y="19050"/>
                    </a:cubicBezTo>
                    <a:cubicBezTo>
                      <a:pt x="0" y="19050"/>
                      <a:pt x="0" y="15240"/>
                      <a:pt x="0" y="15240"/>
                    </a:cubicBezTo>
                    <a:cubicBezTo>
                      <a:pt x="0" y="11430"/>
                      <a:pt x="3810" y="11430"/>
                      <a:pt x="7620" y="11430"/>
                    </a:cubicBezTo>
                    <a:cubicBezTo>
                      <a:pt x="11430" y="11430"/>
                      <a:pt x="19050" y="15240"/>
                      <a:pt x="19050" y="3810"/>
                    </a:cubicBezTo>
                    <a:cubicBezTo>
                      <a:pt x="19050" y="3810"/>
                      <a:pt x="19050" y="0"/>
                      <a:pt x="22860" y="0"/>
                    </a:cubicBezTo>
                    <a:cubicBezTo>
                      <a:pt x="22860" y="3810"/>
                      <a:pt x="26670" y="7620"/>
                      <a:pt x="26670" y="11430"/>
                    </a:cubicBezTo>
                    <a:close/>
                  </a:path>
                </a:pathLst>
              </a:custGeom>
              <a:solidFill>
                <a:srgbClr val="B2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01" name="Freeform: Shape 2500">
                <a:extLst>
                  <a:ext uri="{FF2B5EF4-FFF2-40B4-BE49-F238E27FC236}">
                    <a16:creationId xmlns:a16="http://schemas.microsoft.com/office/drawing/2014/main" id="{9176754C-74F3-C476-13A8-65D77DCC52D4}"/>
                  </a:ext>
                </a:extLst>
              </p:cNvPr>
              <p:cNvSpPr/>
              <p:nvPr/>
            </p:nvSpPr>
            <p:spPr>
              <a:xfrm>
                <a:off x="9532620" y="2913071"/>
                <a:ext cx="38100" cy="38370"/>
              </a:xfrm>
              <a:custGeom>
                <a:avLst/>
                <a:gdLst>
                  <a:gd name="connsiteX0" fmla="*/ 30480 w 38100"/>
                  <a:gd name="connsiteY0" fmla="*/ 35868 h 38370"/>
                  <a:gd name="connsiteX1" fmla="*/ 7620 w 38100"/>
                  <a:gd name="connsiteY1" fmla="*/ 32058 h 38370"/>
                  <a:gd name="connsiteX2" fmla="*/ 0 w 38100"/>
                  <a:gd name="connsiteY2" fmla="*/ 5388 h 38370"/>
                  <a:gd name="connsiteX3" fmla="*/ 7620 w 38100"/>
                  <a:gd name="connsiteY3" fmla="*/ 1578 h 38370"/>
                  <a:gd name="connsiteX4" fmla="*/ 19050 w 38100"/>
                  <a:gd name="connsiteY4" fmla="*/ 5388 h 38370"/>
                  <a:gd name="connsiteX5" fmla="*/ 34290 w 38100"/>
                  <a:gd name="connsiteY5" fmla="*/ 9198 h 38370"/>
                  <a:gd name="connsiteX6" fmla="*/ 38100 w 38100"/>
                  <a:gd name="connsiteY6" fmla="*/ 16818 h 38370"/>
                  <a:gd name="connsiteX7" fmla="*/ 34290 w 38100"/>
                  <a:gd name="connsiteY7" fmla="*/ 32058 h 38370"/>
                  <a:gd name="connsiteX8" fmla="*/ 30480 w 38100"/>
                  <a:gd name="connsiteY8" fmla="*/ 35868 h 38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100" h="38370">
                    <a:moveTo>
                      <a:pt x="30480" y="35868"/>
                    </a:moveTo>
                    <a:cubicBezTo>
                      <a:pt x="22860" y="39678"/>
                      <a:pt x="15240" y="39678"/>
                      <a:pt x="7620" y="32058"/>
                    </a:cubicBezTo>
                    <a:cubicBezTo>
                      <a:pt x="0" y="24438"/>
                      <a:pt x="0" y="13008"/>
                      <a:pt x="0" y="5388"/>
                    </a:cubicBezTo>
                    <a:cubicBezTo>
                      <a:pt x="0" y="1578"/>
                      <a:pt x="3810" y="-2232"/>
                      <a:pt x="7620" y="1578"/>
                    </a:cubicBezTo>
                    <a:cubicBezTo>
                      <a:pt x="11430" y="9198"/>
                      <a:pt x="15240" y="5388"/>
                      <a:pt x="19050" y="5388"/>
                    </a:cubicBezTo>
                    <a:cubicBezTo>
                      <a:pt x="26670" y="1578"/>
                      <a:pt x="30480" y="5388"/>
                      <a:pt x="34290" y="9198"/>
                    </a:cubicBezTo>
                    <a:cubicBezTo>
                      <a:pt x="38100" y="9198"/>
                      <a:pt x="38100" y="13008"/>
                      <a:pt x="38100" y="16818"/>
                    </a:cubicBezTo>
                    <a:cubicBezTo>
                      <a:pt x="34290" y="20628"/>
                      <a:pt x="30480" y="24438"/>
                      <a:pt x="34290" y="32058"/>
                    </a:cubicBezTo>
                    <a:cubicBezTo>
                      <a:pt x="38100" y="32058"/>
                      <a:pt x="30480" y="32058"/>
                      <a:pt x="30480" y="35868"/>
                    </a:cubicBezTo>
                    <a:close/>
                  </a:path>
                </a:pathLst>
              </a:custGeom>
              <a:solidFill>
                <a:srgbClr val="A5DA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02" name="Freeform: Shape 2501">
                <a:extLst>
                  <a:ext uri="{FF2B5EF4-FFF2-40B4-BE49-F238E27FC236}">
                    <a16:creationId xmlns:a16="http://schemas.microsoft.com/office/drawing/2014/main" id="{8CBE1126-901C-9D80-081E-96E5C8093CE1}"/>
                  </a:ext>
                </a:extLst>
              </p:cNvPr>
              <p:cNvSpPr/>
              <p:nvPr/>
            </p:nvSpPr>
            <p:spPr>
              <a:xfrm>
                <a:off x="10910411" y="3172738"/>
                <a:ext cx="40957" cy="36709"/>
              </a:xfrm>
              <a:custGeom>
                <a:avLst/>
                <a:gdLst>
                  <a:gd name="connsiteX0" fmla="*/ 28099 w 40957"/>
                  <a:gd name="connsiteY0" fmla="*/ 35281 h 36709"/>
                  <a:gd name="connsiteX1" fmla="*/ 1429 w 40957"/>
                  <a:gd name="connsiteY1" fmla="*/ 23851 h 36709"/>
                  <a:gd name="connsiteX2" fmla="*/ 12860 w 40957"/>
                  <a:gd name="connsiteY2" fmla="*/ 991 h 36709"/>
                  <a:gd name="connsiteX3" fmla="*/ 39529 w 40957"/>
                  <a:gd name="connsiteY3" fmla="*/ 16231 h 36709"/>
                  <a:gd name="connsiteX4" fmla="*/ 28099 w 40957"/>
                  <a:gd name="connsiteY4" fmla="*/ 35281 h 36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57" h="36709">
                    <a:moveTo>
                      <a:pt x="28099" y="35281"/>
                    </a:moveTo>
                    <a:cubicBezTo>
                      <a:pt x="16669" y="39091"/>
                      <a:pt x="5239" y="35281"/>
                      <a:pt x="1429" y="23851"/>
                    </a:cubicBezTo>
                    <a:cubicBezTo>
                      <a:pt x="-2381" y="12421"/>
                      <a:pt x="1429" y="4801"/>
                      <a:pt x="12860" y="991"/>
                    </a:cubicBezTo>
                    <a:cubicBezTo>
                      <a:pt x="20479" y="-2819"/>
                      <a:pt x="35719" y="4801"/>
                      <a:pt x="39529" y="16231"/>
                    </a:cubicBezTo>
                    <a:cubicBezTo>
                      <a:pt x="43339" y="27661"/>
                      <a:pt x="39529" y="31471"/>
                      <a:pt x="28099" y="35281"/>
                    </a:cubicBezTo>
                    <a:close/>
                  </a:path>
                </a:pathLst>
              </a:custGeom>
              <a:solidFill>
                <a:srgbClr val="9CD7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03" name="Freeform: Shape 2502">
                <a:extLst>
                  <a:ext uri="{FF2B5EF4-FFF2-40B4-BE49-F238E27FC236}">
                    <a16:creationId xmlns:a16="http://schemas.microsoft.com/office/drawing/2014/main" id="{E6FBEBFF-241D-A3E9-3EA2-A9D1C7AA59C4}"/>
                  </a:ext>
                </a:extLst>
              </p:cNvPr>
              <p:cNvSpPr/>
              <p:nvPr/>
            </p:nvSpPr>
            <p:spPr>
              <a:xfrm>
                <a:off x="9320954" y="3806843"/>
                <a:ext cx="44026" cy="47923"/>
              </a:xfrm>
              <a:custGeom>
                <a:avLst/>
                <a:gdLst>
                  <a:gd name="connsiteX0" fmla="*/ 13547 w 44026"/>
                  <a:gd name="connsiteY0" fmla="*/ 3156 h 47923"/>
                  <a:gd name="connsiteX1" fmla="*/ 32597 w 44026"/>
                  <a:gd name="connsiteY1" fmla="*/ 10776 h 47923"/>
                  <a:gd name="connsiteX2" fmla="*/ 44027 w 44026"/>
                  <a:gd name="connsiteY2" fmla="*/ 33636 h 47923"/>
                  <a:gd name="connsiteX3" fmla="*/ 40216 w 44026"/>
                  <a:gd name="connsiteY3" fmla="*/ 45066 h 47923"/>
                  <a:gd name="connsiteX4" fmla="*/ 32597 w 44026"/>
                  <a:gd name="connsiteY4" fmla="*/ 45066 h 47923"/>
                  <a:gd name="connsiteX5" fmla="*/ 17357 w 44026"/>
                  <a:gd name="connsiteY5" fmla="*/ 41256 h 47923"/>
                  <a:gd name="connsiteX6" fmla="*/ 2116 w 44026"/>
                  <a:gd name="connsiteY6" fmla="*/ 29826 h 47923"/>
                  <a:gd name="connsiteX7" fmla="*/ 13547 w 44026"/>
                  <a:gd name="connsiteY7" fmla="*/ 3156 h 47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026" h="47923">
                    <a:moveTo>
                      <a:pt x="13547" y="3156"/>
                    </a:moveTo>
                    <a:cubicBezTo>
                      <a:pt x="21166" y="-4464"/>
                      <a:pt x="24977" y="3156"/>
                      <a:pt x="32597" y="10776"/>
                    </a:cubicBezTo>
                    <a:cubicBezTo>
                      <a:pt x="36407" y="18396"/>
                      <a:pt x="36407" y="26016"/>
                      <a:pt x="44027" y="33636"/>
                    </a:cubicBezTo>
                    <a:cubicBezTo>
                      <a:pt x="44027" y="33636"/>
                      <a:pt x="44027" y="41256"/>
                      <a:pt x="40216" y="45066"/>
                    </a:cubicBezTo>
                    <a:cubicBezTo>
                      <a:pt x="36407" y="48876"/>
                      <a:pt x="32597" y="48876"/>
                      <a:pt x="32597" y="45066"/>
                    </a:cubicBezTo>
                    <a:cubicBezTo>
                      <a:pt x="28786" y="41256"/>
                      <a:pt x="24977" y="41256"/>
                      <a:pt x="17357" y="41256"/>
                    </a:cubicBezTo>
                    <a:cubicBezTo>
                      <a:pt x="9736" y="41256"/>
                      <a:pt x="5927" y="37446"/>
                      <a:pt x="2116" y="29826"/>
                    </a:cubicBezTo>
                    <a:cubicBezTo>
                      <a:pt x="-1693" y="10776"/>
                      <a:pt x="-1693" y="6966"/>
                      <a:pt x="13547" y="3156"/>
                    </a:cubicBezTo>
                    <a:close/>
                  </a:path>
                </a:pathLst>
              </a:custGeom>
              <a:solidFill>
                <a:srgbClr val="8FD1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04" name="Freeform: Shape 2503">
                <a:extLst>
                  <a:ext uri="{FF2B5EF4-FFF2-40B4-BE49-F238E27FC236}">
                    <a16:creationId xmlns:a16="http://schemas.microsoft.com/office/drawing/2014/main" id="{A86D0F81-020E-79AE-CD8A-58BEE5B8D9D3}"/>
                  </a:ext>
                </a:extLst>
              </p:cNvPr>
              <p:cNvSpPr/>
              <p:nvPr/>
            </p:nvSpPr>
            <p:spPr>
              <a:xfrm>
                <a:off x="9342120" y="3669030"/>
                <a:ext cx="35046" cy="39474"/>
              </a:xfrm>
              <a:custGeom>
                <a:avLst/>
                <a:gdLst>
                  <a:gd name="connsiteX0" fmla="*/ 19050 w 35046"/>
                  <a:gd name="connsiteY0" fmla="*/ 38100 h 39474"/>
                  <a:gd name="connsiteX1" fmla="*/ 0 w 35046"/>
                  <a:gd name="connsiteY1" fmla="*/ 22860 h 39474"/>
                  <a:gd name="connsiteX2" fmla="*/ 0 w 35046"/>
                  <a:gd name="connsiteY2" fmla="*/ 15240 h 39474"/>
                  <a:gd name="connsiteX3" fmla="*/ 19050 w 35046"/>
                  <a:gd name="connsiteY3" fmla="*/ 0 h 39474"/>
                  <a:gd name="connsiteX4" fmla="*/ 34290 w 35046"/>
                  <a:gd name="connsiteY4" fmla="*/ 15240 h 39474"/>
                  <a:gd name="connsiteX5" fmla="*/ 19050 w 35046"/>
                  <a:gd name="connsiteY5" fmla="*/ 38100 h 39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46" h="39474">
                    <a:moveTo>
                      <a:pt x="19050" y="38100"/>
                    </a:moveTo>
                    <a:cubicBezTo>
                      <a:pt x="3810" y="41910"/>
                      <a:pt x="0" y="38100"/>
                      <a:pt x="0" y="22860"/>
                    </a:cubicBezTo>
                    <a:cubicBezTo>
                      <a:pt x="0" y="19050"/>
                      <a:pt x="0" y="15240"/>
                      <a:pt x="0" y="15240"/>
                    </a:cubicBezTo>
                    <a:cubicBezTo>
                      <a:pt x="0" y="3810"/>
                      <a:pt x="3810" y="0"/>
                      <a:pt x="19050" y="0"/>
                    </a:cubicBezTo>
                    <a:cubicBezTo>
                      <a:pt x="22860" y="0"/>
                      <a:pt x="34290" y="7620"/>
                      <a:pt x="34290" y="15240"/>
                    </a:cubicBezTo>
                    <a:cubicBezTo>
                      <a:pt x="38100" y="19050"/>
                      <a:pt x="26670" y="38100"/>
                      <a:pt x="19050" y="38100"/>
                    </a:cubicBezTo>
                    <a:close/>
                  </a:path>
                </a:pathLst>
              </a:custGeom>
              <a:solidFill>
                <a:srgbClr val="ABDD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05" name="Freeform: Shape 2504">
                <a:extLst>
                  <a:ext uri="{FF2B5EF4-FFF2-40B4-BE49-F238E27FC236}">
                    <a16:creationId xmlns:a16="http://schemas.microsoft.com/office/drawing/2014/main" id="{9F14D475-24D4-1BA7-CE96-27CEB9FF724A}"/>
                  </a:ext>
                </a:extLst>
              </p:cNvPr>
              <p:cNvSpPr/>
              <p:nvPr/>
            </p:nvSpPr>
            <p:spPr>
              <a:xfrm>
                <a:off x="9406890" y="2606040"/>
                <a:ext cx="41910" cy="55121"/>
              </a:xfrm>
              <a:custGeom>
                <a:avLst/>
                <a:gdLst>
                  <a:gd name="connsiteX0" fmla="*/ 0 w 41910"/>
                  <a:gd name="connsiteY0" fmla="*/ 53340 h 55121"/>
                  <a:gd name="connsiteX1" fmla="*/ 11430 w 41910"/>
                  <a:gd name="connsiteY1" fmla="*/ 38100 h 55121"/>
                  <a:gd name="connsiteX2" fmla="*/ 19050 w 41910"/>
                  <a:gd name="connsiteY2" fmla="*/ 22860 h 55121"/>
                  <a:gd name="connsiteX3" fmla="*/ 30480 w 41910"/>
                  <a:gd name="connsiteY3" fmla="*/ 0 h 55121"/>
                  <a:gd name="connsiteX4" fmla="*/ 38100 w 41910"/>
                  <a:gd name="connsiteY4" fmla="*/ 3810 h 55121"/>
                  <a:gd name="connsiteX5" fmla="*/ 41910 w 41910"/>
                  <a:gd name="connsiteY5" fmla="*/ 26670 h 55121"/>
                  <a:gd name="connsiteX6" fmla="*/ 38100 w 41910"/>
                  <a:gd name="connsiteY6" fmla="*/ 38100 h 55121"/>
                  <a:gd name="connsiteX7" fmla="*/ 0 w 41910"/>
                  <a:gd name="connsiteY7" fmla="*/ 53340 h 55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10" h="55121">
                    <a:moveTo>
                      <a:pt x="0" y="53340"/>
                    </a:moveTo>
                    <a:cubicBezTo>
                      <a:pt x="3810" y="45720"/>
                      <a:pt x="3810" y="41910"/>
                      <a:pt x="11430" y="38100"/>
                    </a:cubicBezTo>
                    <a:cubicBezTo>
                      <a:pt x="19050" y="34290"/>
                      <a:pt x="19050" y="30480"/>
                      <a:pt x="19050" y="22860"/>
                    </a:cubicBezTo>
                    <a:cubicBezTo>
                      <a:pt x="15240" y="11430"/>
                      <a:pt x="22860" y="3810"/>
                      <a:pt x="30480" y="0"/>
                    </a:cubicBezTo>
                    <a:cubicBezTo>
                      <a:pt x="34290" y="0"/>
                      <a:pt x="38100" y="0"/>
                      <a:pt x="38100" y="3810"/>
                    </a:cubicBezTo>
                    <a:cubicBezTo>
                      <a:pt x="38100" y="11430"/>
                      <a:pt x="41910" y="19050"/>
                      <a:pt x="41910" y="26670"/>
                    </a:cubicBezTo>
                    <a:cubicBezTo>
                      <a:pt x="41910" y="30480"/>
                      <a:pt x="41910" y="34290"/>
                      <a:pt x="38100" y="38100"/>
                    </a:cubicBezTo>
                    <a:cubicBezTo>
                      <a:pt x="26670" y="41910"/>
                      <a:pt x="19050" y="60960"/>
                      <a:pt x="0" y="53340"/>
                    </a:cubicBezTo>
                    <a:close/>
                  </a:path>
                </a:pathLst>
              </a:custGeom>
              <a:solidFill>
                <a:srgbClr val="ACDD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06" name="Freeform: Shape 2505">
                <a:extLst>
                  <a:ext uri="{FF2B5EF4-FFF2-40B4-BE49-F238E27FC236}">
                    <a16:creationId xmlns:a16="http://schemas.microsoft.com/office/drawing/2014/main" id="{6CFE1470-03FE-F12E-DF15-35C44E7A99D7}"/>
                  </a:ext>
                </a:extLst>
              </p:cNvPr>
              <p:cNvSpPr/>
              <p:nvPr/>
            </p:nvSpPr>
            <p:spPr>
              <a:xfrm>
                <a:off x="9222972" y="3417569"/>
                <a:ext cx="50568" cy="45720"/>
              </a:xfrm>
              <a:custGeom>
                <a:avLst/>
                <a:gdLst>
                  <a:gd name="connsiteX0" fmla="*/ 50568 w 50568"/>
                  <a:gd name="connsiteY0" fmla="*/ 45720 h 45720"/>
                  <a:gd name="connsiteX1" fmla="*/ 31518 w 50568"/>
                  <a:gd name="connsiteY1" fmla="*/ 41910 h 45720"/>
                  <a:gd name="connsiteX2" fmla="*/ 23898 w 50568"/>
                  <a:gd name="connsiteY2" fmla="*/ 34290 h 45720"/>
                  <a:gd name="connsiteX3" fmla="*/ 16278 w 50568"/>
                  <a:gd name="connsiteY3" fmla="*/ 26670 h 45720"/>
                  <a:gd name="connsiteX4" fmla="*/ 1039 w 50568"/>
                  <a:gd name="connsiteY4" fmla="*/ 15240 h 45720"/>
                  <a:gd name="connsiteX5" fmla="*/ 8658 w 50568"/>
                  <a:gd name="connsiteY5" fmla="*/ 3810 h 45720"/>
                  <a:gd name="connsiteX6" fmla="*/ 16278 w 50568"/>
                  <a:gd name="connsiteY6" fmla="*/ 0 h 45720"/>
                  <a:gd name="connsiteX7" fmla="*/ 42948 w 50568"/>
                  <a:gd name="connsiteY7" fmla="*/ 26670 h 45720"/>
                  <a:gd name="connsiteX8" fmla="*/ 50568 w 50568"/>
                  <a:gd name="connsiteY8" fmla="*/ 45720 h 45720"/>
                  <a:gd name="connsiteX9" fmla="*/ 50568 w 50568"/>
                  <a:gd name="connsiteY9" fmla="*/ 45720 h 4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568" h="45720">
                    <a:moveTo>
                      <a:pt x="50568" y="45720"/>
                    </a:moveTo>
                    <a:cubicBezTo>
                      <a:pt x="42948" y="45720"/>
                      <a:pt x="39139" y="41910"/>
                      <a:pt x="31518" y="41910"/>
                    </a:cubicBezTo>
                    <a:cubicBezTo>
                      <a:pt x="27708" y="41910"/>
                      <a:pt x="23898" y="38100"/>
                      <a:pt x="23898" y="34290"/>
                    </a:cubicBezTo>
                    <a:cubicBezTo>
                      <a:pt x="23898" y="30480"/>
                      <a:pt x="20089" y="22860"/>
                      <a:pt x="16278" y="26670"/>
                    </a:cubicBezTo>
                    <a:cubicBezTo>
                      <a:pt x="4848" y="30480"/>
                      <a:pt x="4848" y="22860"/>
                      <a:pt x="1039" y="15240"/>
                    </a:cubicBezTo>
                    <a:cubicBezTo>
                      <a:pt x="-2772" y="7620"/>
                      <a:pt x="4848" y="7620"/>
                      <a:pt x="8658" y="3810"/>
                    </a:cubicBezTo>
                    <a:cubicBezTo>
                      <a:pt x="8658" y="3810"/>
                      <a:pt x="12468" y="0"/>
                      <a:pt x="16278" y="0"/>
                    </a:cubicBezTo>
                    <a:cubicBezTo>
                      <a:pt x="27708" y="7620"/>
                      <a:pt x="31518" y="19050"/>
                      <a:pt x="42948" y="26670"/>
                    </a:cubicBezTo>
                    <a:cubicBezTo>
                      <a:pt x="50568" y="26670"/>
                      <a:pt x="50568" y="38100"/>
                      <a:pt x="50568" y="45720"/>
                    </a:cubicBezTo>
                    <a:lnTo>
                      <a:pt x="50568" y="45720"/>
                    </a:lnTo>
                    <a:close/>
                  </a:path>
                </a:pathLst>
              </a:custGeom>
              <a:solidFill>
                <a:srgbClr val="AF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07" name="Freeform: Shape 2506">
                <a:extLst>
                  <a:ext uri="{FF2B5EF4-FFF2-40B4-BE49-F238E27FC236}">
                    <a16:creationId xmlns:a16="http://schemas.microsoft.com/office/drawing/2014/main" id="{FEAD6121-E1CE-D8BD-C197-AEE09CC39657}"/>
                  </a:ext>
                </a:extLst>
              </p:cNvPr>
              <p:cNvSpPr/>
              <p:nvPr/>
            </p:nvSpPr>
            <p:spPr>
              <a:xfrm>
                <a:off x="10313671" y="2777335"/>
                <a:ext cx="45719" cy="38254"/>
              </a:xfrm>
              <a:custGeom>
                <a:avLst/>
                <a:gdLst>
                  <a:gd name="connsiteX0" fmla="*/ 45719 w 45719"/>
                  <a:gd name="connsiteY0" fmla="*/ 11584 h 38254"/>
                  <a:gd name="connsiteX1" fmla="*/ 45719 w 45719"/>
                  <a:gd name="connsiteY1" fmla="*/ 19204 h 38254"/>
                  <a:gd name="connsiteX2" fmla="*/ 26669 w 45719"/>
                  <a:gd name="connsiteY2" fmla="*/ 34444 h 38254"/>
                  <a:gd name="connsiteX3" fmla="*/ 3809 w 45719"/>
                  <a:gd name="connsiteY3" fmla="*/ 38254 h 38254"/>
                  <a:gd name="connsiteX4" fmla="*/ 0 w 45719"/>
                  <a:gd name="connsiteY4" fmla="*/ 30634 h 38254"/>
                  <a:gd name="connsiteX5" fmla="*/ 26669 w 45719"/>
                  <a:gd name="connsiteY5" fmla="*/ 3964 h 38254"/>
                  <a:gd name="connsiteX6" fmla="*/ 45719 w 45719"/>
                  <a:gd name="connsiteY6" fmla="*/ 11584 h 38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719" h="38254">
                    <a:moveTo>
                      <a:pt x="45719" y="11584"/>
                    </a:moveTo>
                    <a:cubicBezTo>
                      <a:pt x="45719" y="11584"/>
                      <a:pt x="45719" y="19204"/>
                      <a:pt x="45719" y="19204"/>
                    </a:cubicBezTo>
                    <a:cubicBezTo>
                      <a:pt x="38100" y="23014"/>
                      <a:pt x="30480" y="26824"/>
                      <a:pt x="26669" y="34444"/>
                    </a:cubicBezTo>
                    <a:cubicBezTo>
                      <a:pt x="19050" y="38254"/>
                      <a:pt x="11430" y="34444"/>
                      <a:pt x="3809" y="38254"/>
                    </a:cubicBezTo>
                    <a:cubicBezTo>
                      <a:pt x="0" y="38254"/>
                      <a:pt x="0" y="34444"/>
                      <a:pt x="0" y="30634"/>
                    </a:cubicBezTo>
                    <a:cubicBezTo>
                      <a:pt x="3809" y="15394"/>
                      <a:pt x="15240" y="7774"/>
                      <a:pt x="26669" y="3964"/>
                    </a:cubicBezTo>
                    <a:cubicBezTo>
                      <a:pt x="30480" y="-3656"/>
                      <a:pt x="38100" y="154"/>
                      <a:pt x="45719" y="11584"/>
                    </a:cubicBezTo>
                    <a:close/>
                  </a:path>
                </a:pathLst>
              </a:custGeom>
              <a:solidFill>
                <a:srgbClr val="7BC9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08" name="Freeform: Shape 2507">
                <a:extLst>
                  <a:ext uri="{FF2B5EF4-FFF2-40B4-BE49-F238E27FC236}">
                    <a16:creationId xmlns:a16="http://schemas.microsoft.com/office/drawing/2014/main" id="{A58032FD-1BF3-B98B-607F-4494EDFCE7E0}"/>
                  </a:ext>
                </a:extLst>
              </p:cNvPr>
              <p:cNvSpPr/>
              <p:nvPr/>
            </p:nvSpPr>
            <p:spPr>
              <a:xfrm>
                <a:off x="8150140" y="2554007"/>
                <a:ext cx="45170" cy="39650"/>
              </a:xfrm>
              <a:custGeom>
                <a:avLst/>
                <a:gdLst>
                  <a:gd name="connsiteX0" fmla="*/ 18500 w 45170"/>
                  <a:gd name="connsiteY0" fmla="*/ 6313 h 39650"/>
                  <a:gd name="connsiteX1" fmla="*/ 18500 w 45170"/>
                  <a:gd name="connsiteY1" fmla="*/ 6313 h 39650"/>
                  <a:gd name="connsiteX2" fmla="*/ 33740 w 45170"/>
                  <a:gd name="connsiteY2" fmla="*/ 2503 h 39650"/>
                  <a:gd name="connsiteX3" fmla="*/ 33740 w 45170"/>
                  <a:gd name="connsiteY3" fmla="*/ 10123 h 39650"/>
                  <a:gd name="connsiteX4" fmla="*/ 41360 w 45170"/>
                  <a:gd name="connsiteY4" fmla="*/ 25363 h 39650"/>
                  <a:gd name="connsiteX5" fmla="*/ 45171 w 45170"/>
                  <a:gd name="connsiteY5" fmla="*/ 29173 h 39650"/>
                  <a:gd name="connsiteX6" fmla="*/ 37550 w 45170"/>
                  <a:gd name="connsiteY6" fmla="*/ 32983 h 39650"/>
                  <a:gd name="connsiteX7" fmla="*/ 18500 w 45170"/>
                  <a:gd name="connsiteY7" fmla="*/ 36793 h 39650"/>
                  <a:gd name="connsiteX8" fmla="*/ 7071 w 45170"/>
                  <a:gd name="connsiteY8" fmla="*/ 36793 h 39650"/>
                  <a:gd name="connsiteX9" fmla="*/ 3260 w 45170"/>
                  <a:gd name="connsiteY9" fmla="*/ 17743 h 39650"/>
                  <a:gd name="connsiteX10" fmla="*/ 18500 w 45170"/>
                  <a:gd name="connsiteY10" fmla="*/ 6313 h 3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170" h="39650">
                    <a:moveTo>
                      <a:pt x="18500" y="6313"/>
                    </a:moveTo>
                    <a:cubicBezTo>
                      <a:pt x="18500" y="2503"/>
                      <a:pt x="22310" y="2503"/>
                      <a:pt x="18500" y="6313"/>
                    </a:cubicBezTo>
                    <a:cubicBezTo>
                      <a:pt x="26121" y="-1307"/>
                      <a:pt x="29930" y="-1307"/>
                      <a:pt x="33740" y="2503"/>
                    </a:cubicBezTo>
                    <a:cubicBezTo>
                      <a:pt x="37550" y="6313"/>
                      <a:pt x="37550" y="6313"/>
                      <a:pt x="33740" y="10123"/>
                    </a:cubicBezTo>
                    <a:cubicBezTo>
                      <a:pt x="29930" y="17743"/>
                      <a:pt x="33740" y="21553"/>
                      <a:pt x="41360" y="25363"/>
                    </a:cubicBezTo>
                    <a:cubicBezTo>
                      <a:pt x="45171" y="25363"/>
                      <a:pt x="45171" y="29173"/>
                      <a:pt x="45171" y="29173"/>
                    </a:cubicBezTo>
                    <a:cubicBezTo>
                      <a:pt x="45171" y="32983"/>
                      <a:pt x="41360" y="32983"/>
                      <a:pt x="37550" y="32983"/>
                    </a:cubicBezTo>
                    <a:cubicBezTo>
                      <a:pt x="29930" y="29173"/>
                      <a:pt x="22310" y="29173"/>
                      <a:pt x="18500" y="36793"/>
                    </a:cubicBezTo>
                    <a:cubicBezTo>
                      <a:pt x="14690" y="40603"/>
                      <a:pt x="10880" y="40603"/>
                      <a:pt x="7071" y="36793"/>
                    </a:cubicBezTo>
                    <a:cubicBezTo>
                      <a:pt x="3260" y="32983"/>
                      <a:pt x="-4360" y="25363"/>
                      <a:pt x="3260" y="17743"/>
                    </a:cubicBezTo>
                    <a:cubicBezTo>
                      <a:pt x="3260" y="10123"/>
                      <a:pt x="10880" y="6313"/>
                      <a:pt x="18500" y="6313"/>
                    </a:cubicBezTo>
                    <a:close/>
                  </a:path>
                </a:pathLst>
              </a:custGeom>
              <a:solidFill>
                <a:srgbClr val="AFDF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09" name="Freeform: Shape 2508">
                <a:extLst>
                  <a:ext uri="{FF2B5EF4-FFF2-40B4-BE49-F238E27FC236}">
                    <a16:creationId xmlns:a16="http://schemas.microsoft.com/office/drawing/2014/main" id="{11E30CB8-F533-A496-5164-9F0718123B1E}"/>
                  </a:ext>
                </a:extLst>
              </p:cNvPr>
              <p:cNvSpPr/>
              <p:nvPr/>
            </p:nvSpPr>
            <p:spPr>
              <a:xfrm>
                <a:off x="10408921" y="2691167"/>
                <a:ext cx="51107" cy="30186"/>
              </a:xfrm>
              <a:custGeom>
                <a:avLst/>
                <a:gdLst>
                  <a:gd name="connsiteX0" fmla="*/ 11430 w 51107"/>
                  <a:gd name="connsiteY0" fmla="*/ 2503 h 30186"/>
                  <a:gd name="connsiteX1" fmla="*/ 30480 w 51107"/>
                  <a:gd name="connsiteY1" fmla="*/ 6313 h 30186"/>
                  <a:gd name="connsiteX2" fmla="*/ 45719 w 51107"/>
                  <a:gd name="connsiteY2" fmla="*/ 13933 h 30186"/>
                  <a:gd name="connsiteX3" fmla="*/ 49530 w 51107"/>
                  <a:gd name="connsiteY3" fmla="*/ 21553 h 30186"/>
                  <a:gd name="connsiteX4" fmla="*/ 41909 w 51107"/>
                  <a:gd name="connsiteY4" fmla="*/ 25363 h 30186"/>
                  <a:gd name="connsiteX5" fmla="*/ 19050 w 51107"/>
                  <a:gd name="connsiteY5" fmla="*/ 29173 h 30186"/>
                  <a:gd name="connsiteX6" fmla="*/ 0 w 51107"/>
                  <a:gd name="connsiteY6" fmla="*/ 17743 h 30186"/>
                  <a:gd name="connsiteX7" fmla="*/ 11430 w 51107"/>
                  <a:gd name="connsiteY7" fmla="*/ 2503 h 30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107" h="30186">
                    <a:moveTo>
                      <a:pt x="11430" y="2503"/>
                    </a:moveTo>
                    <a:cubicBezTo>
                      <a:pt x="19050" y="-1307"/>
                      <a:pt x="26669" y="-1307"/>
                      <a:pt x="30480" y="6313"/>
                    </a:cubicBezTo>
                    <a:cubicBezTo>
                      <a:pt x="34290" y="13933"/>
                      <a:pt x="41909" y="10123"/>
                      <a:pt x="45719" y="13933"/>
                    </a:cubicBezTo>
                    <a:cubicBezTo>
                      <a:pt x="49530" y="17743"/>
                      <a:pt x="53340" y="17743"/>
                      <a:pt x="49530" y="21553"/>
                    </a:cubicBezTo>
                    <a:cubicBezTo>
                      <a:pt x="49530" y="25363"/>
                      <a:pt x="45719" y="25363"/>
                      <a:pt x="41909" y="25363"/>
                    </a:cubicBezTo>
                    <a:cubicBezTo>
                      <a:pt x="34290" y="25363"/>
                      <a:pt x="26669" y="21553"/>
                      <a:pt x="19050" y="29173"/>
                    </a:cubicBezTo>
                    <a:cubicBezTo>
                      <a:pt x="15240" y="32983"/>
                      <a:pt x="3809" y="25363"/>
                      <a:pt x="0" y="17743"/>
                    </a:cubicBezTo>
                    <a:cubicBezTo>
                      <a:pt x="0" y="10123"/>
                      <a:pt x="3809" y="6313"/>
                      <a:pt x="11430" y="2503"/>
                    </a:cubicBezTo>
                    <a:close/>
                  </a:path>
                </a:pathLst>
              </a:custGeom>
              <a:solidFill>
                <a:srgbClr val="72C6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10" name="Freeform: Shape 2509">
                <a:extLst>
                  <a:ext uri="{FF2B5EF4-FFF2-40B4-BE49-F238E27FC236}">
                    <a16:creationId xmlns:a16="http://schemas.microsoft.com/office/drawing/2014/main" id="{12D57C04-6E17-83C3-8340-010092C03386}"/>
                  </a:ext>
                </a:extLst>
              </p:cNvPr>
              <p:cNvSpPr/>
              <p:nvPr/>
            </p:nvSpPr>
            <p:spPr>
              <a:xfrm>
                <a:off x="8704812" y="4221480"/>
                <a:ext cx="40716" cy="53339"/>
              </a:xfrm>
              <a:custGeom>
                <a:avLst/>
                <a:gdLst>
                  <a:gd name="connsiteX0" fmla="*/ 35328 w 40716"/>
                  <a:gd name="connsiteY0" fmla="*/ 15240 h 53339"/>
                  <a:gd name="connsiteX1" fmla="*/ 35328 w 40716"/>
                  <a:gd name="connsiteY1" fmla="*/ 15240 h 53339"/>
                  <a:gd name="connsiteX2" fmla="*/ 39138 w 40716"/>
                  <a:gd name="connsiteY2" fmla="*/ 41910 h 53339"/>
                  <a:gd name="connsiteX3" fmla="*/ 35328 w 40716"/>
                  <a:gd name="connsiteY3" fmla="*/ 53340 h 53339"/>
                  <a:gd name="connsiteX4" fmla="*/ 20088 w 40716"/>
                  <a:gd name="connsiteY4" fmla="*/ 49530 h 53339"/>
                  <a:gd name="connsiteX5" fmla="*/ 20088 w 40716"/>
                  <a:gd name="connsiteY5" fmla="*/ 38100 h 53339"/>
                  <a:gd name="connsiteX6" fmla="*/ 16278 w 40716"/>
                  <a:gd name="connsiteY6" fmla="*/ 30480 h 53339"/>
                  <a:gd name="connsiteX7" fmla="*/ 8658 w 40716"/>
                  <a:gd name="connsiteY7" fmla="*/ 26670 h 53339"/>
                  <a:gd name="connsiteX8" fmla="*/ 1038 w 40716"/>
                  <a:gd name="connsiteY8" fmla="*/ 15240 h 53339"/>
                  <a:gd name="connsiteX9" fmla="*/ 12469 w 40716"/>
                  <a:gd name="connsiteY9" fmla="*/ 0 h 53339"/>
                  <a:gd name="connsiteX10" fmla="*/ 35328 w 40716"/>
                  <a:gd name="connsiteY10" fmla="*/ 15240 h 5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716" h="53339">
                    <a:moveTo>
                      <a:pt x="35328" y="15240"/>
                    </a:moveTo>
                    <a:cubicBezTo>
                      <a:pt x="35328" y="15240"/>
                      <a:pt x="35328" y="19050"/>
                      <a:pt x="35328" y="15240"/>
                    </a:cubicBezTo>
                    <a:cubicBezTo>
                      <a:pt x="27708" y="26670"/>
                      <a:pt x="35328" y="34290"/>
                      <a:pt x="39138" y="41910"/>
                    </a:cubicBezTo>
                    <a:cubicBezTo>
                      <a:pt x="42949" y="45720"/>
                      <a:pt x="39138" y="49530"/>
                      <a:pt x="35328" y="53340"/>
                    </a:cubicBezTo>
                    <a:cubicBezTo>
                      <a:pt x="31519" y="53340"/>
                      <a:pt x="23899" y="53340"/>
                      <a:pt x="20088" y="49530"/>
                    </a:cubicBezTo>
                    <a:cubicBezTo>
                      <a:pt x="12469" y="45720"/>
                      <a:pt x="16278" y="41910"/>
                      <a:pt x="20088" y="38100"/>
                    </a:cubicBezTo>
                    <a:cubicBezTo>
                      <a:pt x="23899" y="34290"/>
                      <a:pt x="20088" y="34290"/>
                      <a:pt x="16278" y="30480"/>
                    </a:cubicBezTo>
                    <a:cubicBezTo>
                      <a:pt x="12469" y="30480"/>
                      <a:pt x="12469" y="26670"/>
                      <a:pt x="8658" y="26670"/>
                    </a:cubicBezTo>
                    <a:cubicBezTo>
                      <a:pt x="4849" y="22860"/>
                      <a:pt x="-2772" y="22860"/>
                      <a:pt x="1038" y="15240"/>
                    </a:cubicBezTo>
                    <a:cubicBezTo>
                      <a:pt x="1038" y="11430"/>
                      <a:pt x="8658" y="3810"/>
                      <a:pt x="12469" y="0"/>
                    </a:cubicBezTo>
                    <a:cubicBezTo>
                      <a:pt x="16278" y="0"/>
                      <a:pt x="31519" y="11430"/>
                      <a:pt x="35328" y="15240"/>
                    </a:cubicBezTo>
                    <a:close/>
                  </a:path>
                </a:pathLst>
              </a:custGeom>
              <a:solidFill>
                <a:srgbClr val="AF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11" name="Freeform: Shape 2510">
                <a:extLst>
                  <a:ext uri="{FF2B5EF4-FFF2-40B4-BE49-F238E27FC236}">
                    <a16:creationId xmlns:a16="http://schemas.microsoft.com/office/drawing/2014/main" id="{DC6B128D-9AD3-D3C6-EF3C-DB306C668BC5}"/>
                  </a:ext>
                </a:extLst>
              </p:cNvPr>
              <p:cNvSpPr/>
              <p:nvPr/>
            </p:nvSpPr>
            <p:spPr>
              <a:xfrm>
                <a:off x="9232583" y="3496001"/>
                <a:ext cx="48577" cy="47298"/>
              </a:xfrm>
              <a:custGeom>
                <a:avLst/>
                <a:gdLst>
                  <a:gd name="connsiteX0" fmla="*/ 37148 w 48577"/>
                  <a:gd name="connsiteY0" fmla="*/ 47298 h 47298"/>
                  <a:gd name="connsiteX1" fmla="*/ 25717 w 48577"/>
                  <a:gd name="connsiteY1" fmla="*/ 43488 h 47298"/>
                  <a:gd name="connsiteX2" fmla="*/ 2857 w 48577"/>
                  <a:gd name="connsiteY2" fmla="*/ 16818 h 47298"/>
                  <a:gd name="connsiteX3" fmla="*/ 2857 w 48577"/>
                  <a:gd name="connsiteY3" fmla="*/ 1578 h 47298"/>
                  <a:gd name="connsiteX4" fmla="*/ 18098 w 48577"/>
                  <a:gd name="connsiteY4" fmla="*/ 5388 h 47298"/>
                  <a:gd name="connsiteX5" fmla="*/ 40957 w 48577"/>
                  <a:gd name="connsiteY5" fmla="*/ 16818 h 47298"/>
                  <a:gd name="connsiteX6" fmla="*/ 48578 w 48577"/>
                  <a:gd name="connsiteY6" fmla="*/ 32058 h 47298"/>
                  <a:gd name="connsiteX7" fmla="*/ 37148 w 48577"/>
                  <a:gd name="connsiteY7" fmla="*/ 47298 h 4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577" h="47298">
                    <a:moveTo>
                      <a:pt x="37148" y="47298"/>
                    </a:moveTo>
                    <a:cubicBezTo>
                      <a:pt x="33337" y="47298"/>
                      <a:pt x="25717" y="47298"/>
                      <a:pt x="25717" y="43488"/>
                    </a:cubicBezTo>
                    <a:cubicBezTo>
                      <a:pt x="21907" y="32058"/>
                      <a:pt x="10478" y="28248"/>
                      <a:pt x="2857" y="16818"/>
                    </a:cubicBezTo>
                    <a:cubicBezTo>
                      <a:pt x="-952" y="13008"/>
                      <a:pt x="-952" y="5388"/>
                      <a:pt x="2857" y="1578"/>
                    </a:cubicBezTo>
                    <a:cubicBezTo>
                      <a:pt x="6667" y="-2232"/>
                      <a:pt x="14287" y="1578"/>
                      <a:pt x="18098" y="5388"/>
                    </a:cubicBezTo>
                    <a:cubicBezTo>
                      <a:pt x="21907" y="16818"/>
                      <a:pt x="29528" y="20628"/>
                      <a:pt x="40957" y="16818"/>
                    </a:cubicBezTo>
                    <a:cubicBezTo>
                      <a:pt x="52387" y="16818"/>
                      <a:pt x="40957" y="28248"/>
                      <a:pt x="48578" y="32058"/>
                    </a:cubicBezTo>
                    <a:cubicBezTo>
                      <a:pt x="48578" y="39678"/>
                      <a:pt x="37148" y="43488"/>
                      <a:pt x="37148" y="47298"/>
                    </a:cubicBezTo>
                    <a:close/>
                  </a:path>
                </a:pathLst>
              </a:custGeom>
              <a:solidFill>
                <a:srgbClr val="B2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12" name="Freeform: Shape 2511">
                <a:extLst>
                  <a:ext uri="{FF2B5EF4-FFF2-40B4-BE49-F238E27FC236}">
                    <a16:creationId xmlns:a16="http://schemas.microsoft.com/office/drawing/2014/main" id="{B041AAFB-56E9-00AC-C175-2689F3063DF1}"/>
                  </a:ext>
                </a:extLst>
              </p:cNvPr>
              <p:cNvSpPr/>
              <p:nvPr/>
            </p:nvSpPr>
            <p:spPr>
              <a:xfrm>
                <a:off x="10591801" y="2938462"/>
                <a:ext cx="32057" cy="46460"/>
              </a:xfrm>
              <a:custGeom>
                <a:avLst/>
                <a:gdLst>
                  <a:gd name="connsiteX0" fmla="*/ 30480 w 32057"/>
                  <a:gd name="connsiteY0" fmla="*/ 21907 h 46460"/>
                  <a:gd name="connsiteX1" fmla="*/ 26670 w 32057"/>
                  <a:gd name="connsiteY1" fmla="*/ 44768 h 46460"/>
                  <a:gd name="connsiteX2" fmla="*/ 11430 w 32057"/>
                  <a:gd name="connsiteY2" fmla="*/ 44768 h 46460"/>
                  <a:gd name="connsiteX3" fmla="*/ 0 w 32057"/>
                  <a:gd name="connsiteY3" fmla="*/ 21907 h 46460"/>
                  <a:gd name="connsiteX4" fmla="*/ 7620 w 32057"/>
                  <a:gd name="connsiteY4" fmla="*/ 2857 h 46460"/>
                  <a:gd name="connsiteX5" fmla="*/ 15240 w 32057"/>
                  <a:gd name="connsiteY5" fmla="*/ 2857 h 46460"/>
                  <a:gd name="connsiteX6" fmla="*/ 30480 w 32057"/>
                  <a:gd name="connsiteY6" fmla="*/ 21907 h 46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057" h="46460">
                    <a:moveTo>
                      <a:pt x="30480" y="21907"/>
                    </a:moveTo>
                    <a:cubicBezTo>
                      <a:pt x="34290" y="29528"/>
                      <a:pt x="30480" y="40957"/>
                      <a:pt x="26670" y="44768"/>
                    </a:cubicBezTo>
                    <a:cubicBezTo>
                      <a:pt x="22860" y="48578"/>
                      <a:pt x="19050" y="44768"/>
                      <a:pt x="11430" y="44768"/>
                    </a:cubicBezTo>
                    <a:cubicBezTo>
                      <a:pt x="3810" y="40957"/>
                      <a:pt x="0" y="33338"/>
                      <a:pt x="0" y="21907"/>
                    </a:cubicBezTo>
                    <a:cubicBezTo>
                      <a:pt x="0" y="14288"/>
                      <a:pt x="3810" y="6668"/>
                      <a:pt x="7620" y="2857"/>
                    </a:cubicBezTo>
                    <a:cubicBezTo>
                      <a:pt x="7620" y="-952"/>
                      <a:pt x="15240" y="-952"/>
                      <a:pt x="15240" y="2857"/>
                    </a:cubicBezTo>
                    <a:cubicBezTo>
                      <a:pt x="22860" y="10478"/>
                      <a:pt x="26670" y="14288"/>
                      <a:pt x="30480" y="21907"/>
                    </a:cubicBezTo>
                    <a:close/>
                  </a:path>
                </a:pathLst>
              </a:custGeom>
              <a:solidFill>
                <a:srgbClr val="A4DA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13" name="Freeform: Shape 2512">
                <a:extLst>
                  <a:ext uri="{FF2B5EF4-FFF2-40B4-BE49-F238E27FC236}">
                    <a16:creationId xmlns:a16="http://schemas.microsoft.com/office/drawing/2014/main" id="{0A4844FE-1245-61A7-D1C9-08D73EAE3610}"/>
                  </a:ext>
                </a:extLst>
              </p:cNvPr>
              <p:cNvSpPr/>
              <p:nvPr/>
            </p:nvSpPr>
            <p:spPr>
              <a:xfrm>
                <a:off x="9994583" y="3430190"/>
                <a:ext cx="38725" cy="43221"/>
              </a:xfrm>
              <a:custGeom>
                <a:avLst/>
                <a:gdLst>
                  <a:gd name="connsiteX0" fmla="*/ 33338 w 38725"/>
                  <a:gd name="connsiteY0" fmla="*/ 14049 h 43221"/>
                  <a:gd name="connsiteX1" fmla="*/ 37147 w 38725"/>
                  <a:gd name="connsiteY1" fmla="*/ 36909 h 43221"/>
                  <a:gd name="connsiteX2" fmla="*/ 21908 w 38725"/>
                  <a:gd name="connsiteY2" fmla="*/ 40719 h 43221"/>
                  <a:gd name="connsiteX3" fmla="*/ 2858 w 38725"/>
                  <a:gd name="connsiteY3" fmla="*/ 21669 h 43221"/>
                  <a:gd name="connsiteX4" fmla="*/ 2858 w 38725"/>
                  <a:gd name="connsiteY4" fmla="*/ 6429 h 43221"/>
                  <a:gd name="connsiteX5" fmla="*/ 18097 w 38725"/>
                  <a:gd name="connsiteY5" fmla="*/ 2619 h 43221"/>
                  <a:gd name="connsiteX6" fmla="*/ 33338 w 38725"/>
                  <a:gd name="connsiteY6" fmla="*/ 14049 h 43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725" h="43221">
                    <a:moveTo>
                      <a:pt x="33338" y="14049"/>
                    </a:moveTo>
                    <a:cubicBezTo>
                      <a:pt x="37147" y="21669"/>
                      <a:pt x="40958" y="29290"/>
                      <a:pt x="37147" y="36909"/>
                    </a:cubicBezTo>
                    <a:cubicBezTo>
                      <a:pt x="33338" y="44529"/>
                      <a:pt x="29528" y="44529"/>
                      <a:pt x="21908" y="40719"/>
                    </a:cubicBezTo>
                    <a:cubicBezTo>
                      <a:pt x="14288" y="33099"/>
                      <a:pt x="10478" y="29290"/>
                      <a:pt x="2858" y="21669"/>
                    </a:cubicBezTo>
                    <a:cubicBezTo>
                      <a:pt x="-953" y="17859"/>
                      <a:pt x="-953" y="6429"/>
                      <a:pt x="2858" y="6429"/>
                    </a:cubicBezTo>
                    <a:cubicBezTo>
                      <a:pt x="6668" y="6429"/>
                      <a:pt x="10478" y="-5001"/>
                      <a:pt x="18097" y="2619"/>
                    </a:cubicBezTo>
                    <a:cubicBezTo>
                      <a:pt x="29528" y="-1191"/>
                      <a:pt x="29528" y="10240"/>
                      <a:pt x="33338" y="14049"/>
                    </a:cubicBezTo>
                    <a:close/>
                  </a:path>
                </a:pathLst>
              </a:custGeom>
              <a:solidFill>
                <a:srgbClr val="A2D9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14" name="Freeform: Shape 2513">
                <a:extLst>
                  <a:ext uri="{FF2B5EF4-FFF2-40B4-BE49-F238E27FC236}">
                    <a16:creationId xmlns:a16="http://schemas.microsoft.com/office/drawing/2014/main" id="{BA520126-4D6E-8377-7711-BBABFCF58891}"/>
                  </a:ext>
                </a:extLst>
              </p:cNvPr>
              <p:cNvSpPr/>
              <p:nvPr/>
            </p:nvSpPr>
            <p:spPr>
              <a:xfrm>
                <a:off x="9417350" y="3062501"/>
                <a:ext cx="32879" cy="36128"/>
              </a:xfrm>
              <a:custGeom>
                <a:avLst/>
                <a:gdLst>
                  <a:gd name="connsiteX0" fmla="*/ 31451 w 32879"/>
                  <a:gd name="connsiteY0" fmla="*/ 35028 h 36128"/>
                  <a:gd name="connsiteX1" fmla="*/ 12401 w 32879"/>
                  <a:gd name="connsiteY1" fmla="*/ 35028 h 36128"/>
                  <a:gd name="connsiteX2" fmla="*/ 971 w 32879"/>
                  <a:gd name="connsiteY2" fmla="*/ 23598 h 36128"/>
                  <a:gd name="connsiteX3" fmla="*/ 20021 w 32879"/>
                  <a:gd name="connsiteY3" fmla="*/ 738 h 36128"/>
                  <a:gd name="connsiteX4" fmla="*/ 31451 w 32879"/>
                  <a:gd name="connsiteY4" fmla="*/ 15978 h 36128"/>
                  <a:gd name="connsiteX5" fmla="*/ 31451 w 32879"/>
                  <a:gd name="connsiteY5" fmla="*/ 35028 h 36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79" h="36128">
                    <a:moveTo>
                      <a:pt x="31451" y="35028"/>
                    </a:moveTo>
                    <a:cubicBezTo>
                      <a:pt x="23831" y="38838"/>
                      <a:pt x="20021" y="31218"/>
                      <a:pt x="12401" y="35028"/>
                    </a:cubicBezTo>
                    <a:cubicBezTo>
                      <a:pt x="4781" y="35028"/>
                      <a:pt x="4781" y="27408"/>
                      <a:pt x="971" y="23598"/>
                    </a:cubicBezTo>
                    <a:cubicBezTo>
                      <a:pt x="-2839" y="8358"/>
                      <a:pt x="4781" y="-3072"/>
                      <a:pt x="20021" y="738"/>
                    </a:cubicBezTo>
                    <a:cubicBezTo>
                      <a:pt x="31451" y="738"/>
                      <a:pt x="35261" y="8358"/>
                      <a:pt x="31451" y="15978"/>
                    </a:cubicBezTo>
                    <a:cubicBezTo>
                      <a:pt x="27641" y="23598"/>
                      <a:pt x="35261" y="27408"/>
                      <a:pt x="31451" y="35028"/>
                    </a:cubicBezTo>
                    <a:close/>
                  </a:path>
                </a:pathLst>
              </a:custGeom>
              <a:solidFill>
                <a:srgbClr val="A9DC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15" name="Freeform: Shape 2514">
                <a:extLst>
                  <a:ext uri="{FF2B5EF4-FFF2-40B4-BE49-F238E27FC236}">
                    <a16:creationId xmlns:a16="http://schemas.microsoft.com/office/drawing/2014/main" id="{154859F3-ABEC-281C-580D-9600A7E1F2A8}"/>
                  </a:ext>
                </a:extLst>
              </p:cNvPr>
              <p:cNvSpPr/>
              <p:nvPr/>
            </p:nvSpPr>
            <p:spPr>
              <a:xfrm>
                <a:off x="10675031" y="2843843"/>
                <a:ext cx="46898" cy="38421"/>
              </a:xfrm>
              <a:custGeom>
                <a:avLst/>
                <a:gdLst>
                  <a:gd name="connsiteX0" fmla="*/ 23449 w 46898"/>
                  <a:gd name="connsiteY0" fmla="*/ 6037 h 38421"/>
                  <a:gd name="connsiteX1" fmla="*/ 42499 w 46898"/>
                  <a:gd name="connsiteY1" fmla="*/ 6037 h 38421"/>
                  <a:gd name="connsiteX2" fmla="*/ 42499 w 46898"/>
                  <a:gd name="connsiteY2" fmla="*/ 21277 h 38421"/>
                  <a:gd name="connsiteX3" fmla="*/ 23449 w 46898"/>
                  <a:gd name="connsiteY3" fmla="*/ 32707 h 38421"/>
                  <a:gd name="connsiteX4" fmla="*/ 4399 w 46898"/>
                  <a:gd name="connsiteY4" fmla="*/ 32707 h 38421"/>
                  <a:gd name="connsiteX5" fmla="*/ 4399 w 46898"/>
                  <a:gd name="connsiteY5" fmla="*/ 17467 h 38421"/>
                  <a:gd name="connsiteX6" fmla="*/ 23449 w 46898"/>
                  <a:gd name="connsiteY6" fmla="*/ 6037 h 38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98" h="38421">
                    <a:moveTo>
                      <a:pt x="23449" y="6037"/>
                    </a:moveTo>
                    <a:cubicBezTo>
                      <a:pt x="27259" y="-5393"/>
                      <a:pt x="34880" y="2227"/>
                      <a:pt x="42499" y="6037"/>
                    </a:cubicBezTo>
                    <a:cubicBezTo>
                      <a:pt x="50119" y="9847"/>
                      <a:pt x="46309" y="17467"/>
                      <a:pt x="42499" y="21277"/>
                    </a:cubicBezTo>
                    <a:cubicBezTo>
                      <a:pt x="34880" y="25087"/>
                      <a:pt x="31069" y="28897"/>
                      <a:pt x="23449" y="32707"/>
                    </a:cubicBezTo>
                    <a:cubicBezTo>
                      <a:pt x="15830" y="40327"/>
                      <a:pt x="8209" y="40327"/>
                      <a:pt x="4399" y="32707"/>
                    </a:cubicBezTo>
                    <a:cubicBezTo>
                      <a:pt x="-3220" y="25087"/>
                      <a:pt x="590" y="21277"/>
                      <a:pt x="4399" y="17467"/>
                    </a:cubicBezTo>
                    <a:cubicBezTo>
                      <a:pt x="8209" y="9847"/>
                      <a:pt x="15830" y="6037"/>
                      <a:pt x="23449" y="6037"/>
                    </a:cubicBezTo>
                    <a:close/>
                  </a:path>
                </a:pathLst>
              </a:custGeom>
              <a:solidFill>
                <a:srgbClr val="94D3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16" name="Freeform: Shape 2515">
                <a:extLst>
                  <a:ext uri="{FF2B5EF4-FFF2-40B4-BE49-F238E27FC236}">
                    <a16:creationId xmlns:a16="http://schemas.microsoft.com/office/drawing/2014/main" id="{DAFA87FF-2C56-FB12-1664-FB93CB0B88EE}"/>
                  </a:ext>
                </a:extLst>
              </p:cNvPr>
              <p:cNvSpPr/>
              <p:nvPr/>
            </p:nvSpPr>
            <p:spPr>
              <a:xfrm>
                <a:off x="8644890" y="3495077"/>
                <a:ext cx="30480" cy="45841"/>
              </a:xfrm>
              <a:custGeom>
                <a:avLst/>
                <a:gdLst>
                  <a:gd name="connsiteX0" fmla="*/ 22860 w 30480"/>
                  <a:gd name="connsiteY0" fmla="*/ 44413 h 45841"/>
                  <a:gd name="connsiteX1" fmla="*/ 0 w 30480"/>
                  <a:gd name="connsiteY1" fmla="*/ 32983 h 45841"/>
                  <a:gd name="connsiteX2" fmla="*/ 3810 w 30480"/>
                  <a:gd name="connsiteY2" fmla="*/ 21553 h 45841"/>
                  <a:gd name="connsiteX3" fmla="*/ 22860 w 30480"/>
                  <a:gd name="connsiteY3" fmla="*/ 2503 h 45841"/>
                  <a:gd name="connsiteX4" fmla="*/ 30480 w 30480"/>
                  <a:gd name="connsiteY4" fmla="*/ 6313 h 45841"/>
                  <a:gd name="connsiteX5" fmla="*/ 30480 w 30480"/>
                  <a:gd name="connsiteY5" fmla="*/ 32983 h 45841"/>
                  <a:gd name="connsiteX6" fmla="*/ 22860 w 30480"/>
                  <a:gd name="connsiteY6" fmla="*/ 44413 h 45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80" h="45841">
                    <a:moveTo>
                      <a:pt x="22860" y="44413"/>
                    </a:moveTo>
                    <a:cubicBezTo>
                      <a:pt x="7620" y="48223"/>
                      <a:pt x="0" y="44413"/>
                      <a:pt x="0" y="32983"/>
                    </a:cubicBezTo>
                    <a:cubicBezTo>
                      <a:pt x="0" y="29173"/>
                      <a:pt x="0" y="25363"/>
                      <a:pt x="3810" y="21553"/>
                    </a:cubicBezTo>
                    <a:cubicBezTo>
                      <a:pt x="11430" y="17743"/>
                      <a:pt x="19050" y="13933"/>
                      <a:pt x="22860" y="2503"/>
                    </a:cubicBezTo>
                    <a:cubicBezTo>
                      <a:pt x="22860" y="-1307"/>
                      <a:pt x="30480" y="-1307"/>
                      <a:pt x="30480" y="6313"/>
                    </a:cubicBezTo>
                    <a:cubicBezTo>
                      <a:pt x="30480" y="13933"/>
                      <a:pt x="30480" y="25363"/>
                      <a:pt x="30480" y="32983"/>
                    </a:cubicBezTo>
                    <a:cubicBezTo>
                      <a:pt x="30480" y="40603"/>
                      <a:pt x="26670" y="40603"/>
                      <a:pt x="22860" y="44413"/>
                    </a:cubicBezTo>
                    <a:close/>
                  </a:path>
                </a:pathLst>
              </a:custGeom>
              <a:solidFill>
                <a:srgbClr val="AADC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17" name="Freeform: Shape 2516">
                <a:extLst>
                  <a:ext uri="{FF2B5EF4-FFF2-40B4-BE49-F238E27FC236}">
                    <a16:creationId xmlns:a16="http://schemas.microsoft.com/office/drawing/2014/main" id="{E7B0406F-53BC-887A-4780-29647FDF14DD}"/>
                  </a:ext>
                </a:extLst>
              </p:cNvPr>
              <p:cNvSpPr/>
              <p:nvPr/>
            </p:nvSpPr>
            <p:spPr>
              <a:xfrm>
                <a:off x="8624888" y="4023359"/>
                <a:ext cx="35242" cy="35242"/>
              </a:xfrm>
              <a:custGeom>
                <a:avLst/>
                <a:gdLst>
                  <a:gd name="connsiteX0" fmla="*/ 23813 w 35242"/>
                  <a:gd name="connsiteY0" fmla="*/ 34290 h 35242"/>
                  <a:gd name="connsiteX1" fmla="*/ 12382 w 35242"/>
                  <a:gd name="connsiteY1" fmla="*/ 30480 h 35242"/>
                  <a:gd name="connsiteX2" fmla="*/ 4763 w 35242"/>
                  <a:gd name="connsiteY2" fmla="*/ 22860 h 35242"/>
                  <a:gd name="connsiteX3" fmla="*/ 952 w 35242"/>
                  <a:gd name="connsiteY3" fmla="*/ 7620 h 35242"/>
                  <a:gd name="connsiteX4" fmla="*/ 20002 w 35242"/>
                  <a:gd name="connsiteY4" fmla="*/ 0 h 35242"/>
                  <a:gd name="connsiteX5" fmla="*/ 35243 w 35242"/>
                  <a:gd name="connsiteY5" fmla="*/ 30480 h 35242"/>
                  <a:gd name="connsiteX6" fmla="*/ 23813 w 35242"/>
                  <a:gd name="connsiteY6" fmla="*/ 34290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42" h="35242">
                    <a:moveTo>
                      <a:pt x="23813" y="34290"/>
                    </a:moveTo>
                    <a:cubicBezTo>
                      <a:pt x="20002" y="34290"/>
                      <a:pt x="16193" y="38100"/>
                      <a:pt x="12382" y="30480"/>
                    </a:cubicBezTo>
                    <a:cubicBezTo>
                      <a:pt x="12382" y="26670"/>
                      <a:pt x="8573" y="22860"/>
                      <a:pt x="4763" y="22860"/>
                    </a:cubicBezTo>
                    <a:cubicBezTo>
                      <a:pt x="-2857" y="19050"/>
                      <a:pt x="952" y="7620"/>
                      <a:pt x="952" y="7620"/>
                    </a:cubicBezTo>
                    <a:cubicBezTo>
                      <a:pt x="4763" y="3810"/>
                      <a:pt x="16193" y="0"/>
                      <a:pt x="20002" y="0"/>
                    </a:cubicBezTo>
                    <a:cubicBezTo>
                      <a:pt x="27623" y="0"/>
                      <a:pt x="35243" y="22860"/>
                      <a:pt x="35243" y="30480"/>
                    </a:cubicBezTo>
                    <a:cubicBezTo>
                      <a:pt x="35243" y="30480"/>
                      <a:pt x="27623" y="34290"/>
                      <a:pt x="23813" y="34290"/>
                    </a:cubicBezTo>
                    <a:close/>
                  </a:path>
                </a:pathLst>
              </a:custGeom>
              <a:solidFill>
                <a:srgbClr val="A5DA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18" name="Freeform: Shape 2517">
                <a:extLst>
                  <a:ext uri="{FF2B5EF4-FFF2-40B4-BE49-F238E27FC236}">
                    <a16:creationId xmlns:a16="http://schemas.microsoft.com/office/drawing/2014/main" id="{811119E5-9915-DF74-D568-C72358A63FB2}"/>
                  </a:ext>
                </a:extLst>
              </p:cNvPr>
              <p:cNvSpPr/>
              <p:nvPr/>
            </p:nvSpPr>
            <p:spPr>
              <a:xfrm>
                <a:off x="10565130" y="1455420"/>
                <a:ext cx="68580" cy="60959"/>
              </a:xfrm>
              <a:custGeom>
                <a:avLst/>
                <a:gdLst>
                  <a:gd name="connsiteX0" fmla="*/ 34291 w 68580"/>
                  <a:gd name="connsiteY0" fmla="*/ 60960 h 60959"/>
                  <a:gd name="connsiteX1" fmla="*/ 45720 w 68580"/>
                  <a:gd name="connsiteY1" fmla="*/ 53340 h 60959"/>
                  <a:gd name="connsiteX2" fmla="*/ 60960 w 68580"/>
                  <a:gd name="connsiteY2" fmla="*/ 30480 h 60959"/>
                  <a:gd name="connsiteX3" fmla="*/ 49531 w 68580"/>
                  <a:gd name="connsiteY3" fmla="*/ 7620 h 60959"/>
                  <a:gd name="connsiteX4" fmla="*/ 45720 w 68580"/>
                  <a:gd name="connsiteY4" fmla="*/ 7620 h 60959"/>
                  <a:gd name="connsiteX5" fmla="*/ 3810 w 68580"/>
                  <a:gd name="connsiteY5" fmla="*/ 15240 h 60959"/>
                  <a:gd name="connsiteX6" fmla="*/ 0 w 68580"/>
                  <a:gd name="connsiteY6" fmla="*/ 15240 h 60959"/>
                  <a:gd name="connsiteX7" fmla="*/ 11431 w 68580"/>
                  <a:gd name="connsiteY7" fmla="*/ 0 h 60959"/>
                  <a:gd name="connsiteX8" fmla="*/ 53341 w 68580"/>
                  <a:gd name="connsiteY8" fmla="*/ 0 h 60959"/>
                  <a:gd name="connsiteX9" fmla="*/ 68581 w 68580"/>
                  <a:gd name="connsiteY9" fmla="*/ 19050 h 60959"/>
                  <a:gd name="connsiteX10" fmla="*/ 64770 w 68580"/>
                  <a:gd name="connsiteY10" fmla="*/ 49530 h 60959"/>
                  <a:gd name="connsiteX11" fmla="*/ 41910 w 68580"/>
                  <a:gd name="connsiteY11" fmla="*/ 60960 h 60959"/>
                  <a:gd name="connsiteX12" fmla="*/ 34291 w 68580"/>
                  <a:gd name="connsiteY12" fmla="*/ 60960 h 6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80" h="60959">
                    <a:moveTo>
                      <a:pt x="34291" y="60960"/>
                    </a:moveTo>
                    <a:cubicBezTo>
                      <a:pt x="34291" y="57150"/>
                      <a:pt x="41910" y="53340"/>
                      <a:pt x="45720" y="53340"/>
                    </a:cubicBezTo>
                    <a:cubicBezTo>
                      <a:pt x="57150" y="49530"/>
                      <a:pt x="60960" y="41910"/>
                      <a:pt x="60960" y="30480"/>
                    </a:cubicBezTo>
                    <a:cubicBezTo>
                      <a:pt x="60960" y="19050"/>
                      <a:pt x="49531" y="15240"/>
                      <a:pt x="49531" y="7620"/>
                    </a:cubicBezTo>
                    <a:cubicBezTo>
                      <a:pt x="49531" y="7620"/>
                      <a:pt x="45720" y="7620"/>
                      <a:pt x="45720" y="7620"/>
                    </a:cubicBezTo>
                    <a:cubicBezTo>
                      <a:pt x="30481" y="11430"/>
                      <a:pt x="15241" y="0"/>
                      <a:pt x="3810" y="15240"/>
                    </a:cubicBezTo>
                    <a:cubicBezTo>
                      <a:pt x="3810" y="15240"/>
                      <a:pt x="0" y="15240"/>
                      <a:pt x="0" y="15240"/>
                    </a:cubicBezTo>
                    <a:cubicBezTo>
                      <a:pt x="0" y="7620"/>
                      <a:pt x="0" y="3810"/>
                      <a:pt x="11431" y="0"/>
                    </a:cubicBezTo>
                    <a:cubicBezTo>
                      <a:pt x="26670" y="0"/>
                      <a:pt x="38100" y="0"/>
                      <a:pt x="53341" y="0"/>
                    </a:cubicBezTo>
                    <a:cubicBezTo>
                      <a:pt x="60960" y="0"/>
                      <a:pt x="68581" y="7620"/>
                      <a:pt x="68581" y="19050"/>
                    </a:cubicBezTo>
                    <a:cubicBezTo>
                      <a:pt x="68581" y="30480"/>
                      <a:pt x="68581" y="41910"/>
                      <a:pt x="64770" y="49530"/>
                    </a:cubicBezTo>
                    <a:cubicBezTo>
                      <a:pt x="60960" y="57150"/>
                      <a:pt x="49531" y="57150"/>
                      <a:pt x="41910" y="60960"/>
                    </a:cubicBezTo>
                    <a:cubicBezTo>
                      <a:pt x="41910" y="60960"/>
                      <a:pt x="38100" y="60960"/>
                      <a:pt x="34291" y="60960"/>
                    </a:cubicBezTo>
                    <a:close/>
                  </a:path>
                </a:pathLst>
              </a:custGeom>
              <a:solidFill>
                <a:srgbClr val="5EBD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19" name="Freeform: Shape 2518">
                <a:extLst>
                  <a:ext uri="{FF2B5EF4-FFF2-40B4-BE49-F238E27FC236}">
                    <a16:creationId xmlns:a16="http://schemas.microsoft.com/office/drawing/2014/main" id="{4FBDDD0A-0926-1EA7-B558-3B912B72059F}"/>
                  </a:ext>
                </a:extLst>
              </p:cNvPr>
              <p:cNvSpPr/>
              <p:nvPr/>
            </p:nvSpPr>
            <p:spPr>
              <a:xfrm>
                <a:off x="9020586" y="3204209"/>
                <a:ext cx="41172" cy="41910"/>
              </a:xfrm>
              <a:custGeom>
                <a:avLst/>
                <a:gdLst>
                  <a:gd name="connsiteX0" fmla="*/ 9115 w 41172"/>
                  <a:gd name="connsiteY0" fmla="*/ 34290 h 41910"/>
                  <a:gd name="connsiteX1" fmla="*/ 1495 w 41172"/>
                  <a:gd name="connsiteY1" fmla="*/ 7620 h 41910"/>
                  <a:gd name="connsiteX2" fmla="*/ 9115 w 41172"/>
                  <a:gd name="connsiteY2" fmla="*/ 0 h 41910"/>
                  <a:gd name="connsiteX3" fmla="*/ 35785 w 41172"/>
                  <a:gd name="connsiteY3" fmla="*/ 3810 h 41910"/>
                  <a:gd name="connsiteX4" fmla="*/ 39595 w 41172"/>
                  <a:gd name="connsiteY4" fmla="*/ 11430 h 41910"/>
                  <a:gd name="connsiteX5" fmla="*/ 31975 w 41172"/>
                  <a:gd name="connsiteY5" fmla="*/ 30480 h 41910"/>
                  <a:gd name="connsiteX6" fmla="*/ 24354 w 41172"/>
                  <a:gd name="connsiteY6" fmla="*/ 38100 h 41910"/>
                  <a:gd name="connsiteX7" fmla="*/ 9115 w 41172"/>
                  <a:gd name="connsiteY7" fmla="*/ 34290 h 41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172" h="41910">
                    <a:moveTo>
                      <a:pt x="9115" y="34290"/>
                    </a:moveTo>
                    <a:cubicBezTo>
                      <a:pt x="5304" y="26670"/>
                      <a:pt x="9115" y="15240"/>
                      <a:pt x="1495" y="7620"/>
                    </a:cubicBezTo>
                    <a:cubicBezTo>
                      <a:pt x="-2315" y="3810"/>
                      <a:pt x="1495" y="0"/>
                      <a:pt x="9115" y="0"/>
                    </a:cubicBezTo>
                    <a:cubicBezTo>
                      <a:pt x="16735" y="3810"/>
                      <a:pt x="24354" y="3810"/>
                      <a:pt x="35785" y="3810"/>
                    </a:cubicBezTo>
                    <a:cubicBezTo>
                      <a:pt x="39595" y="3810"/>
                      <a:pt x="43404" y="7620"/>
                      <a:pt x="39595" y="11430"/>
                    </a:cubicBezTo>
                    <a:cubicBezTo>
                      <a:pt x="35785" y="19050"/>
                      <a:pt x="39595" y="26670"/>
                      <a:pt x="31975" y="30480"/>
                    </a:cubicBezTo>
                    <a:cubicBezTo>
                      <a:pt x="28165" y="34290"/>
                      <a:pt x="31975" y="41910"/>
                      <a:pt x="24354" y="38100"/>
                    </a:cubicBezTo>
                    <a:cubicBezTo>
                      <a:pt x="16735" y="41910"/>
                      <a:pt x="9115" y="45720"/>
                      <a:pt x="9115" y="34290"/>
                    </a:cubicBezTo>
                    <a:close/>
                  </a:path>
                </a:pathLst>
              </a:custGeom>
              <a:solidFill>
                <a:srgbClr val="B2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20" name="Freeform: Shape 2519">
                <a:extLst>
                  <a:ext uri="{FF2B5EF4-FFF2-40B4-BE49-F238E27FC236}">
                    <a16:creationId xmlns:a16="http://schemas.microsoft.com/office/drawing/2014/main" id="{A319A10F-16FA-AC67-E606-8D4DBDDBAC43}"/>
                  </a:ext>
                </a:extLst>
              </p:cNvPr>
              <p:cNvSpPr/>
              <p:nvPr/>
            </p:nvSpPr>
            <p:spPr>
              <a:xfrm>
                <a:off x="10847071" y="2640330"/>
                <a:ext cx="35784" cy="44767"/>
              </a:xfrm>
              <a:custGeom>
                <a:avLst/>
                <a:gdLst>
                  <a:gd name="connsiteX0" fmla="*/ 34290 w 35784"/>
                  <a:gd name="connsiteY0" fmla="*/ 7620 h 44767"/>
                  <a:gd name="connsiteX1" fmla="*/ 26669 w 35784"/>
                  <a:gd name="connsiteY1" fmla="*/ 30480 h 44767"/>
                  <a:gd name="connsiteX2" fmla="*/ 15240 w 35784"/>
                  <a:gd name="connsiteY2" fmla="*/ 41910 h 44767"/>
                  <a:gd name="connsiteX3" fmla="*/ 3809 w 35784"/>
                  <a:gd name="connsiteY3" fmla="*/ 41910 h 44767"/>
                  <a:gd name="connsiteX4" fmla="*/ 0 w 35784"/>
                  <a:gd name="connsiteY4" fmla="*/ 30480 h 44767"/>
                  <a:gd name="connsiteX5" fmla="*/ 30480 w 35784"/>
                  <a:gd name="connsiteY5" fmla="*/ 0 h 44767"/>
                  <a:gd name="connsiteX6" fmla="*/ 34290 w 35784"/>
                  <a:gd name="connsiteY6" fmla="*/ 7620 h 4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784" h="44767">
                    <a:moveTo>
                      <a:pt x="34290" y="7620"/>
                    </a:moveTo>
                    <a:cubicBezTo>
                      <a:pt x="38100" y="19050"/>
                      <a:pt x="34290" y="26670"/>
                      <a:pt x="26669" y="30480"/>
                    </a:cubicBezTo>
                    <a:cubicBezTo>
                      <a:pt x="22859" y="34290"/>
                      <a:pt x="19050" y="38100"/>
                      <a:pt x="15240" y="41910"/>
                    </a:cubicBezTo>
                    <a:cubicBezTo>
                      <a:pt x="11430" y="45720"/>
                      <a:pt x="7619" y="45720"/>
                      <a:pt x="3809" y="41910"/>
                    </a:cubicBezTo>
                    <a:cubicBezTo>
                      <a:pt x="0" y="38100"/>
                      <a:pt x="0" y="34290"/>
                      <a:pt x="0" y="30480"/>
                    </a:cubicBezTo>
                    <a:cubicBezTo>
                      <a:pt x="0" y="7620"/>
                      <a:pt x="7619" y="3810"/>
                      <a:pt x="30480" y="0"/>
                    </a:cubicBezTo>
                    <a:cubicBezTo>
                      <a:pt x="30480" y="3810"/>
                      <a:pt x="34290" y="3810"/>
                      <a:pt x="34290" y="7620"/>
                    </a:cubicBezTo>
                    <a:close/>
                  </a:path>
                </a:pathLst>
              </a:custGeom>
              <a:solidFill>
                <a:srgbClr val="9FD8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21" name="Freeform: Shape 2520">
                <a:extLst>
                  <a:ext uri="{FF2B5EF4-FFF2-40B4-BE49-F238E27FC236}">
                    <a16:creationId xmlns:a16="http://schemas.microsoft.com/office/drawing/2014/main" id="{7B64E56B-D379-C937-8EB7-530BDA94B8A8}"/>
                  </a:ext>
                </a:extLst>
              </p:cNvPr>
              <p:cNvSpPr/>
              <p:nvPr/>
            </p:nvSpPr>
            <p:spPr>
              <a:xfrm>
                <a:off x="8203584" y="2614967"/>
                <a:ext cx="71736" cy="28749"/>
              </a:xfrm>
              <a:custGeom>
                <a:avLst/>
                <a:gdLst>
                  <a:gd name="connsiteX0" fmla="*/ 71736 w 71736"/>
                  <a:gd name="connsiteY0" fmla="*/ 17743 h 28749"/>
                  <a:gd name="connsiteX1" fmla="*/ 41256 w 71736"/>
                  <a:gd name="connsiteY1" fmla="*/ 21553 h 28749"/>
                  <a:gd name="connsiteX2" fmla="*/ 22206 w 71736"/>
                  <a:gd name="connsiteY2" fmla="*/ 25363 h 28749"/>
                  <a:gd name="connsiteX3" fmla="*/ 3156 w 71736"/>
                  <a:gd name="connsiteY3" fmla="*/ 25363 h 28749"/>
                  <a:gd name="connsiteX4" fmla="*/ 10777 w 71736"/>
                  <a:gd name="connsiteY4" fmla="*/ 6313 h 28749"/>
                  <a:gd name="connsiteX5" fmla="*/ 14586 w 71736"/>
                  <a:gd name="connsiteY5" fmla="*/ 2503 h 28749"/>
                  <a:gd name="connsiteX6" fmla="*/ 26016 w 71736"/>
                  <a:gd name="connsiteY6" fmla="*/ 6313 h 28749"/>
                  <a:gd name="connsiteX7" fmla="*/ 45066 w 71736"/>
                  <a:gd name="connsiteY7" fmla="*/ 13933 h 28749"/>
                  <a:gd name="connsiteX8" fmla="*/ 71736 w 71736"/>
                  <a:gd name="connsiteY8" fmla="*/ 17743 h 28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736" h="28749">
                    <a:moveTo>
                      <a:pt x="71736" y="17743"/>
                    </a:moveTo>
                    <a:cubicBezTo>
                      <a:pt x="60306" y="21553"/>
                      <a:pt x="52686" y="29173"/>
                      <a:pt x="41256" y="21553"/>
                    </a:cubicBezTo>
                    <a:cubicBezTo>
                      <a:pt x="37447" y="17743"/>
                      <a:pt x="29827" y="25363"/>
                      <a:pt x="22206" y="25363"/>
                    </a:cubicBezTo>
                    <a:cubicBezTo>
                      <a:pt x="14586" y="25363"/>
                      <a:pt x="10777" y="32983"/>
                      <a:pt x="3156" y="25363"/>
                    </a:cubicBezTo>
                    <a:cubicBezTo>
                      <a:pt x="-4464" y="17743"/>
                      <a:pt x="3156" y="10123"/>
                      <a:pt x="10777" y="6313"/>
                    </a:cubicBezTo>
                    <a:cubicBezTo>
                      <a:pt x="10777" y="6313"/>
                      <a:pt x="10777" y="2503"/>
                      <a:pt x="14586" y="2503"/>
                    </a:cubicBezTo>
                    <a:cubicBezTo>
                      <a:pt x="18397" y="-1307"/>
                      <a:pt x="26016" y="-1307"/>
                      <a:pt x="26016" y="6313"/>
                    </a:cubicBezTo>
                    <a:cubicBezTo>
                      <a:pt x="29827" y="17743"/>
                      <a:pt x="33636" y="17743"/>
                      <a:pt x="45066" y="13933"/>
                    </a:cubicBezTo>
                    <a:cubicBezTo>
                      <a:pt x="56497" y="6313"/>
                      <a:pt x="64116" y="6313"/>
                      <a:pt x="71736" y="17743"/>
                    </a:cubicBezTo>
                    <a:close/>
                  </a:path>
                </a:pathLst>
              </a:custGeom>
              <a:solidFill>
                <a:srgbClr val="BAE3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22" name="Freeform: Shape 2521">
                <a:extLst>
                  <a:ext uri="{FF2B5EF4-FFF2-40B4-BE49-F238E27FC236}">
                    <a16:creationId xmlns:a16="http://schemas.microsoft.com/office/drawing/2014/main" id="{EB699C3E-CAFA-BEA1-A7D0-078D4427C674}"/>
                  </a:ext>
                </a:extLst>
              </p:cNvPr>
              <p:cNvSpPr/>
              <p:nvPr/>
            </p:nvSpPr>
            <p:spPr>
              <a:xfrm>
                <a:off x="7940040" y="3686501"/>
                <a:ext cx="38100" cy="73968"/>
              </a:xfrm>
              <a:custGeom>
                <a:avLst/>
                <a:gdLst>
                  <a:gd name="connsiteX0" fmla="*/ 38100 w 38100"/>
                  <a:gd name="connsiteY0" fmla="*/ 73968 h 73968"/>
                  <a:gd name="connsiteX1" fmla="*/ 26670 w 38100"/>
                  <a:gd name="connsiteY1" fmla="*/ 54918 h 73968"/>
                  <a:gd name="connsiteX2" fmla="*/ 7620 w 38100"/>
                  <a:gd name="connsiteY2" fmla="*/ 24438 h 73968"/>
                  <a:gd name="connsiteX3" fmla="*/ 0 w 38100"/>
                  <a:gd name="connsiteY3" fmla="*/ 13008 h 73968"/>
                  <a:gd name="connsiteX4" fmla="*/ 11430 w 38100"/>
                  <a:gd name="connsiteY4" fmla="*/ 5388 h 73968"/>
                  <a:gd name="connsiteX5" fmla="*/ 19050 w 38100"/>
                  <a:gd name="connsiteY5" fmla="*/ 1578 h 73968"/>
                  <a:gd name="connsiteX6" fmla="*/ 26670 w 38100"/>
                  <a:gd name="connsiteY6" fmla="*/ 5388 h 73968"/>
                  <a:gd name="connsiteX7" fmla="*/ 34290 w 38100"/>
                  <a:gd name="connsiteY7" fmla="*/ 28248 h 73968"/>
                  <a:gd name="connsiteX8" fmla="*/ 38100 w 38100"/>
                  <a:gd name="connsiteY8" fmla="*/ 73968 h 73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100" h="73968">
                    <a:moveTo>
                      <a:pt x="38100" y="73968"/>
                    </a:moveTo>
                    <a:cubicBezTo>
                      <a:pt x="30480" y="66348"/>
                      <a:pt x="26670" y="62538"/>
                      <a:pt x="26670" y="54918"/>
                    </a:cubicBezTo>
                    <a:cubicBezTo>
                      <a:pt x="26670" y="43488"/>
                      <a:pt x="22860" y="32058"/>
                      <a:pt x="7620" y="24438"/>
                    </a:cubicBezTo>
                    <a:cubicBezTo>
                      <a:pt x="3810" y="20628"/>
                      <a:pt x="0" y="20628"/>
                      <a:pt x="0" y="13008"/>
                    </a:cubicBezTo>
                    <a:cubicBezTo>
                      <a:pt x="0" y="5388"/>
                      <a:pt x="3810" y="5388"/>
                      <a:pt x="11430" y="5388"/>
                    </a:cubicBezTo>
                    <a:cubicBezTo>
                      <a:pt x="15240" y="5388"/>
                      <a:pt x="15240" y="1578"/>
                      <a:pt x="19050" y="1578"/>
                    </a:cubicBezTo>
                    <a:cubicBezTo>
                      <a:pt x="22860" y="-2232"/>
                      <a:pt x="26670" y="1578"/>
                      <a:pt x="26670" y="5388"/>
                    </a:cubicBezTo>
                    <a:cubicBezTo>
                      <a:pt x="26670" y="16818"/>
                      <a:pt x="30480" y="20628"/>
                      <a:pt x="34290" y="28248"/>
                    </a:cubicBezTo>
                    <a:cubicBezTo>
                      <a:pt x="38100" y="39678"/>
                      <a:pt x="38100" y="47298"/>
                      <a:pt x="38100" y="73968"/>
                    </a:cubicBezTo>
                    <a:close/>
                  </a:path>
                </a:pathLst>
              </a:custGeom>
              <a:solidFill>
                <a:srgbClr val="BAE3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23" name="Freeform: Shape 2522">
                <a:extLst>
                  <a:ext uri="{FF2B5EF4-FFF2-40B4-BE49-F238E27FC236}">
                    <a16:creationId xmlns:a16="http://schemas.microsoft.com/office/drawing/2014/main" id="{CA038DF2-FCE8-038E-94AB-6D941609996A}"/>
                  </a:ext>
                </a:extLst>
              </p:cNvPr>
              <p:cNvSpPr/>
              <p:nvPr/>
            </p:nvSpPr>
            <p:spPr>
              <a:xfrm>
                <a:off x="10364153" y="2966489"/>
                <a:ext cx="44767" cy="32993"/>
              </a:xfrm>
              <a:custGeom>
                <a:avLst/>
                <a:gdLst>
                  <a:gd name="connsiteX0" fmla="*/ 44768 w 44767"/>
                  <a:gd name="connsiteY0" fmla="*/ 24361 h 32993"/>
                  <a:gd name="connsiteX1" fmla="*/ 40958 w 44767"/>
                  <a:gd name="connsiteY1" fmla="*/ 31980 h 32993"/>
                  <a:gd name="connsiteX2" fmla="*/ 2858 w 44767"/>
                  <a:gd name="connsiteY2" fmla="*/ 20551 h 32993"/>
                  <a:gd name="connsiteX3" fmla="*/ 2858 w 44767"/>
                  <a:gd name="connsiteY3" fmla="*/ 9121 h 32993"/>
                  <a:gd name="connsiteX4" fmla="*/ 29527 w 44767"/>
                  <a:gd name="connsiteY4" fmla="*/ 5311 h 32993"/>
                  <a:gd name="connsiteX5" fmla="*/ 44768 w 44767"/>
                  <a:gd name="connsiteY5" fmla="*/ 24361 h 32993"/>
                  <a:gd name="connsiteX6" fmla="*/ 44768 w 44767"/>
                  <a:gd name="connsiteY6" fmla="*/ 24361 h 32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67" h="32993">
                    <a:moveTo>
                      <a:pt x="44768" y="24361"/>
                    </a:moveTo>
                    <a:cubicBezTo>
                      <a:pt x="44768" y="28171"/>
                      <a:pt x="44768" y="31980"/>
                      <a:pt x="40958" y="31980"/>
                    </a:cubicBezTo>
                    <a:cubicBezTo>
                      <a:pt x="29527" y="35791"/>
                      <a:pt x="10477" y="28171"/>
                      <a:pt x="2858" y="20551"/>
                    </a:cubicBezTo>
                    <a:cubicBezTo>
                      <a:pt x="-953" y="16741"/>
                      <a:pt x="-953" y="12930"/>
                      <a:pt x="2858" y="9121"/>
                    </a:cubicBezTo>
                    <a:cubicBezTo>
                      <a:pt x="6668" y="-2309"/>
                      <a:pt x="21908" y="-2309"/>
                      <a:pt x="29527" y="5311"/>
                    </a:cubicBezTo>
                    <a:cubicBezTo>
                      <a:pt x="33337" y="9121"/>
                      <a:pt x="40958" y="16741"/>
                      <a:pt x="44768" y="24361"/>
                    </a:cubicBezTo>
                    <a:cubicBezTo>
                      <a:pt x="44768" y="20551"/>
                      <a:pt x="44768" y="24361"/>
                      <a:pt x="44768" y="24361"/>
                    </a:cubicBezTo>
                    <a:close/>
                  </a:path>
                </a:pathLst>
              </a:custGeom>
              <a:solidFill>
                <a:srgbClr val="B2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24" name="Freeform: Shape 2523">
                <a:extLst>
                  <a:ext uri="{FF2B5EF4-FFF2-40B4-BE49-F238E27FC236}">
                    <a16:creationId xmlns:a16="http://schemas.microsoft.com/office/drawing/2014/main" id="{BE62DCE1-474C-1604-7E81-BD0FE64A2DEF}"/>
                  </a:ext>
                </a:extLst>
              </p:cNvPr>
              <p:cNvSpPr/>
              <p:nvPr/>
            </p:nvSpPr>
            <p:spPr>
              <a:xfrm>
                <a:off x="9291090" y="4021931"/>
                <a:ext cx="48798" cy="37412"/>
              </a:xfrm>
              <a:custGeom>
                <a:avLst/>
                <a:gdLst>
                  <a:gd name="connsiteX0" fmla="*/ 43411 w 48798"/>
                  <a:gd name="connsiteY0" fmla="*/ 35719 h 37412"/>
                  <a:gd name="connsiteX1" fmla="*/ 24361 w 48798"/>
                  <a:gd name="connsiteY1" fmla="*/ 35719 h 37412"/>
                  <a:gd name="connsiteX2" fmla="*/ 9121 w 48798"/>
                  <a:gd name="connsiteY2" fmla="*/ 28099 h 37412"/>
                  <a:gd name="connsiteX3" fmla="*/ 5311 w 48798"/>
                  <a:gd name="connsiteY3" fmla="*/ 12859 h 37412"/>
                  <a:gd name="connsiteX4" fmla="*/ 28171 w 48798"/>
                  <a:gd name="connsiteY4" fmla="*/ 1429 h 37412"/>
                  <a:gd name="connsiteX5" fmla="*/ 47221 w 48798"/>
                  <a:gd name="connsiteY5" fmla="*/ 24289 h 37412"/>
                  <a:gd name="connsiteX6" fmla="*/ 43411 w 48798"/>
                  <a:gd name="connsiteY6" fmla="*/ 35719 h 37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798" h="37412">
                    <a:moveTo>
                      <a:pt x="43411" y="35719"/>
                    </a:moveTo>
                    <a:cubicBezTo>
                      <a:pt x="35791" y="35719"/>
                      <a:pt x="31980" y="39529"/>
                      <a:pt x="24361" y="35719"/>
                    </a:cubicBezTo>
                    <a:cubicBezTo>
                      <a:pt x="20550" y="31909"/>
                      <a:pt x="16741" y="31909"/>
                      <a:pt x="9121" y="28099"/>
                    </a:cubicBezTo>
                    <a:cubicBezTo>
                      <a:pt x="-2309" y="24289"/>
                      <a:pt x="-2309" y="24289"/>
                      <a:pt x="5311" y="12859"/>
                    </a:cubicBezTo>
                    <a:cubicBezTo>
                      <a:pt x="12930" y="1429"/>
                      <a:pt x="20550" y="-2381"/>
                      <a:pt x="28171" y="1429"/>
                    </a:cubicBezTo>
                    <a:cubicBezTo>
                      <a:pt x="39600" y="5239"/>
                      <a:pt x="43411" y="16669"/>
                      <a:pt x="47221" y="24289"/>
                    </a:cubicBezTo>
                    <a:cubicBezTo>
                      <a:pt x="51030" y="31909"/>
                      <a:pt x="47221" y="35719"/>
                      <a:pt x="43411" y="35719"/>
                    </a:cubicBezTo>
                    <a:close/>
                  </a:path>
                </a:pathLst>
              </a:custGeom>
              <a:solidFill>
                <a:srgbClr val="7FCB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25" name="Freeform: Shape 2524">
                <a:extLst>
                  <a:ext uri="{FF2B5EF4-FFF2-40B4-BE49-F238E27FC236}">
                    <a16:creationId xmlns:a16="http://schemas.microsoft.com/office/drawing/2014/main" id="{E1AEFB5E-9971-75CE-A60B-C9DBF9FD4D01}"/>
                  </a:ext>
                </a:extLst>
              </p:cNvPr>
              <p:cNvSpPr/>
              <p:nvPr/>
            </p:nvSpPr>
            <p:spPr>
              <a:xfrm>
                <a:off x="9368790" y="3988726"/>
                <a:ext cx="47625" cy="37136"/>
              </a:xfrm>
              <a:custGeom>
                <a:avLst/>
                <a:gdLst>
                  <a:gd name="connsiteX0" fmla="*/ 3810 w 47625"/>
                  <a:gd name="connsiteY0" fmla="*/ 11774 h 37136"/>
                  <a:gd name="connsiteX1" fmla="*/ 19050 w 47625"/>
                  <a:gd name="connsiteY1" fmla="*/ 4154 h 37136"/>
                  <a:gd name="connsiteX2" fmla="*/ 41910 w 47625"/>
                  <a:gd name="connsiteY2" fmla="*/ 7964 h 37136"/>
                  <a:gd name="connsiteX3" fmla="*/ 41910 w 47625"/>
                  <a:gd name="connsiteY3" fmla="*/ 27014 h 37136"/>
                  <a:gd name="connsiteX4" fmla="*/ 30480 w 47625"/>
                  <a:gd name="connsiteY4" fmla="*/ 34634 h 37136"/>
                  <a:gd name="connsiteX5" fmla="*/ 19050 w 47625"/>
                  <a:gd name="connsiteY5" fmla="*/ 30824 h 37136"/>
                  <a:gd name="connsiteX6" fmla="*/ 3810 w 47625"/>
                  <a:gd name="connsiteY6" fmla="*/ 19393 h 37136"/>
                  <a:gd name="connsiteX7" fmla="*/ 0 w 47625"/>
                  <a:gd name="connsiteY7" fmla="*/ 11774 h 37136"/>
                  <a:gd name="connsiteX8" fmla="*/ 3810 w 47625"/>
                  <a:gd name="connsiteY8" fmla="*/ 11774 h 3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37136">
                    <a:moveTo>
                      <a:pt x="3810" y="11774"/>
                    </a:moveTo>
                    <a:cubicBezTo>
                      <a:pt x="11430" y="15584"/>
                      <a:pt x="15240" y="11774"/>
                      <a:pt x="19050" y="4154"/>
                    </a:cubicBezTo>
                    <a:cubicBezTo>
                      <a:pt x="26670" y="-3466"/>
                      <a:pt x="34290" y="343"/>
                      <a:pt x="41910" y="7964"/>
                    </a:cubicBezTo>
                    <a:cubicBezTo>
                      <a:pt x="49530" y="15584"/>
                      <a:pt x="49530" y="19393"/>
                      <a:pt x="41910" y="27014"/>
                    </a:cubicBezTo>
                    <a:cubicBezTo>
                      <a:pt x="38100" y="30824"/>
                      <a:pt x="34290" y="34634"/>
                      <a:pt x="30480" y="34634"/>
                    </a:cubicBezTo>
                    <a:cubicBezTo>
                      <a:pt x="26670" y="38443"/>
                      <a:pt x="19050" y="38443"/>
                      <a:pt x="19050" y="30824"/>
                    </a:cubicBezTo>
                    <a:cubicBezTo>
                      <a:pt x="15240" y="23204"/>
                      <a:pt x="11430" y="23204"/>
                      <a:pt x="3810" y="19393"/>
                    </a:cubicBezTo>
                    <a:cubicBezTo>
                      <a:pt x="0" y="19393"/>
                      <a:pt x="0" y="15584"/>
                      <a:pt x="0" y="11774"/>
                    </a:cubicBezTo>
                    <a:cubicBezTo>
                      <a:pt x="3810" y="11774"/>
                      <a:pt x="3810" y="11774"/>
                      <a:pt x="3810" y="11774"/>
                    </a:cubicBezTo>
                    <a:close/>
                  </a:path>
                </a:pathLst>
              </a:custGeom>
              <a:solidFill>
                <a:srgbClr val="A1D9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26" name="Freeform: Shape 2525">
                <a:extLst>
                  <a:ext uri="{FF2B5EF4-FFF2-40B4-BE49-F238E27FC236}">
                    <a16:creationId xmlns:a16="http://schemas.microsoft.com/office/drawing/2014/main" id="{BCE053EC-2F6B-CAF9-21DD-CC3173C33B99}"/>
                  </a:ext>
                </a:extLst>
              </p:cNvPr>
              <p:cNvSpPr/>
              <p:nvPr/>
            </p:nvSpPr>
            <p:spPr>
              <a:xfrm>
                <a:off x="10746944" y="2952750"/>
                <a:ext cx="42977" cy="40957"/>
              </a:xfrm>
              <a:custGeom>
                <a:avLst/>
                <a:gdLst>
                  <a:gd name="connsiteX0" fmla="*/ 39167 w 42977"/>
                  <a:gd name="connsiteY0" fmla="*/ 0 h 40957"/>
                  <a:gd name="connsiteX1" fmla="*/ 42977 w 42977"/>
                  <a:gd name="connsiteY1" fmla="*/ 22860 h 40957"/>
                  <a:gd name="connsiteX2" fmla="*/ 39167 w 42977"/>
                  <a:gd name="connsiteY2" fmla="*/ 38100 h 40957"/>
                  <a:gd name="connsiteX3" fmla="*/ 23927 w 42977"/>
                  <a:gd name="connsiteY3" fmla="*/ 38100 h 40957"/>
                  <a:gd name="connsiteX4" fmla="*/ 12496 w 42977"/>
                  <a:gd name="connsiteY4" fmla="*/ 30480 h 40957"/>
                  <a:gd name="connsiteX5" fmla="*/ 4877 w 42977"/>
                  <a:gd name="connsiteY5" fmla="*/ 15240 h 40957"/>
                  <a:gd name="connsiteX6" fmla="*/ 1067 w 42977"/>
                  <a:gd name="connsiteY6" fmla="*/ 3810 h 40957"/>
                  <a:gd name="connsiteX7" fmla="*/ 39167 w 42977"/>
                  <a:gd name="connsiteY7" fmla="*/ 0 h 40957"/>
                  <a:gd name="connsiteX8" fmla="*/ 39167 w 42977"/>
                  <a:gd name="connsiteY8" fmla="*/ 0 h 40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977" h="40957">
                    <a:moveTo>
                      <a:pt x="39167" y="0"/>
                    </a:moveTo>
                    <a:cubicBezTo>
                      <a:pt x="39167" y="7620"/>
                      <a:pt x="39167" y="15240"/>
                      <a:pt x="42977" y="22860"/>
                    </a:cubicBezTo>
                    <a:cubicBezTo>
                      <a:pt x="42977" y="26670"/>
                      <a:pt x="42977" y="34290"/>
                      <a:pt x="39167" y="38100"/>
                    </a:cubicBezTo>
                    <a:cubicBezTo>
                      <a:pt x="35357" y="41910"/>
                      <a:pt x="27736" y="41910"/>
                      <a:pt x="23927" y="38100"/>
                    </a:cubicBezTo>
                    <a:cubicBezTo>
                      <a:pt x="20117" y="34290"/>
                      <a:pt x="20117" y="30480"/>
                      <a:pt x="12496" y="30480"/>
                    </a:cubicBezTo>
                    <a:cubicBezTo>
                      <a:pt x="4877" y="30480"/>
                      <a:pt x="1067" y="26670"/>
                      <a:pt x="4877" y="15240"/>
                    </a:cubicBezTo>
                    <a:cubicBezTo>
                      <a:pt x="4877" y="11430"/>
                      <a:pt x="-2743" y="11430"/>
                      <a:pt x="1067" y="3810"/>
                    </a:cubicBezTo>
                    <a:cubicBezTo>
                      <a:pt x="16307" y="11430"/>
                      <a:pt x="27736" y="3810"/>
                      <a:pt x="39167" y="0"/>
                    </a:cubicBezTo>
                    <a:lnTo>
                      <a:pt x="39167" y="0"/>
                    </a:lnTo>
                    <a:close/>
                  </a:path>
                </a:pathLst>
              </a:custGeom>
              <a:solidFill>
                <a:srgbClr val="B1DF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27" name="Freeform: Shape 2526">
                <a:extLst>
                  <a:ext uri="{FF2B5EF4-FFF2-40B4-BE49-F238E27FC236}">
                    <a16:creationId xmlns:a16="http://schemas.microsoft.com/office/drawing/2014/main" id="{8125A58F-B851-35B7-4DFB-DF61D0B5A7DC}"/>
                  </a:ext>
                </a:extLst>
              </p:cNvPr>
              <p:cNvSpPr/>
              <p:nvPr/>
            </p:nvSpPr>
            <p:spPr>
              <a:xfrm>
                <a:off x="8023517" y="2543501"/>
                <a:ext cx="34977" cy="40267"/>
              </a:xfrm>
              <a:custGeom>
                <a:avLst/>
                <a:gdLst>
                  <a:gd name="connsiteX0" fmla="*/ 23203 w 34977"/>
                  <a:gd name="connsiteY0" fmla="*/ 1578 h 40267"/>
                  <a:gd name="connsiteX1" fmla="*/ 30823 w 34977"/>
                  <a:gd name="connsiteY1" fmla="*/ 5388 h 40267"/>
                  <a:gd name="connsiteX2" fmla="*/ 30823 w 34977"/>
                  <a:gd name="connsiteY2" fmla="*/ 16818 h 40267"/>
                  <a:gd name="connsiteX3" fmla="*/ 27014 w 34977"/>
                  <a:gd name="connsiteY3" fmla="*/ 35868 h 40267"/>
                  <a:gd name="connsiteX4" fmla="*/ 4153 w 34977"/>
                  <a:gd name="connsiteY4" fmla="*/ 35868 h 40267"/>
                  <a:gd name="connsiteX5" fmla="*/ 7964 w 34977"/>
                  <a:gd name="connsiteY5" fmla="*/ 9198 h 40267"/>
                  <a:gd name="connsiteX6" fmla="*/ 23203 w 34977"/>
                  <a:gd name="connsiteY6" fmla="*/ 1578 h 40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977" h="40267">
                    <a:moveTo>
                      <a:pt x="23203" y="1578"/>
                    </a:moveTo>
                    <a:cubicBezTo>
                      <a:pt x="27014" y="-2232"/>
                      <a:pt x="30823" y="1578"/>
                      <a:pt x="30823" y="5388"/>
                    </a:cubicBezTo>
                    <a:cubicBezTo>
                      <a:pt x="30823" y="9198"/>
                      <a:pt x="30823" y="13008"/>
                      <a:pt x="30823" y="16818"/>
                    </a:cubicBezTo>
                    <a:cubicBezTo>
                      <a:pt x="38444" y="28248"/>
                      <a:pt x="34634" y="32058"/>
                      <a:pt x="27014" y="35868"/>
                    </a:cubicBezTo>
                    <a:cubicBezTo>
                      <a:pt x="15584" y="43488"/>
                      <a:pt x="11773" y="39678"/>
                      <a:pt x="4153" y="35868"/>
                    </a:cubicBezTo>
                    <a:cubicBezTo>
                      <a:pt x="-3466" y="28248"/>
                      <a:pt x="344" y="16818"/>
                      <a:pt x="7964" y="9198"/>
                    </a:cubicBezTo>
                    <a:cubicBezTo>
                      <a:pt x="15584" y="5388"/>
                      <a:pt x="19394" y="5388"/>
                      <a:pt x="23203" y="1578"/>
                    </a:cubicBezTo>
                    <a:close/>
                  </a:path>
                </a:pathLst>
              </a:custGeom>
              <a:solidFill>
                <a:srgbClr val="ADDD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28" name="Freeform: Shape 2527">
                <a:extLst>
                  <a:ext uri="{FF2B5EF4-FFF2-40B4-BE49-F238E27FC236}">
                    <a16:creationId xmlns:a16="http://schemas.microsoft.com/office/drawing/2014/main" id="{0E5FD0E2-9E3C-F408-9F36-5F5CF8E26CE2}"/>
                  </a:ext>
                </a:extLst>
              </p:cNvPr>
              <p:cNvSpPr/>
              <p:nvPr/>
            </p:nvSpPr>
            <p:spPr>
              <a:xfrm>
                <a:off x="10201602" y="2891790"/>
                <a:ext cx="35868" cy="41909"/>
              </a:xfrm>
              <a:custGeom>
                <a:avLst/>
                <a:gdLst>
                  <a:gd name="connsiteX0" fmla="*/ 24438 w 35868"/>
                  <a:gd name="connsiteY0" fmla="*/ 41910 h 41909"/>
                  <a:gd name="connsiteX1" fmla="*/ 20628 w 35868"/>
                  <a:gd name="connsiteY1" fmla="*/ 41910 h 41909"/>
                  <a:gd name="connsiteX2" fmla="*/ 1578 w 35868"/>
                  <a:gd name="connsiteY2" fmla="*/ 22860 h 41909"/>
                  <a:gd name="connsiteX3" fmla="*/ 5388 w 35868"/>
                  <a:gd name="connsiteY3" fmla="*/ 3810 h 41909"/>
                  <a:gd name="connsiteX4" fmla="*/ 28248 w 35868"/>
                  <a:gd name="connsiteY4" fmla="*/ 0 h 41909"/>
                  <a:gd name="connsiteX5" fmla="*/ 35869 w 35868"/>
                  <a:gd name="connsiteY5" fmla="*/ 15240 h 41909"/>
                  <a:gd name="connsiteX6" fmla="*/ 24438 w 35868"/>
                  <a:gd name="connsiteY6" fmla="*/ 41910 h 4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68" h="41909">
                    <a:moveTo>
                      <a:pt x="24438" y="41910"/>
                    </a:moveTo>
                    <a:cubicBezTo>
                      <a:pt x="20628" y="41910"/>
                      <a:pt x="20628" y="41910"/>
                      <a:pt x="20628" y="41910"/>
                    </a:cubicBezTo>
                    <a:cubicBezTo>
                      <a:pt x="16819" y="34290"/>
                      <a:pt x="9198" y="30480"/>
                      <a:pt x="1578" y="22860"/>
                    </a:cubicBezTo>
                    <a:cubicBezTo>
                      <a:pt x="-2231" y="19050"/>
                      <a:pt x="1578" y="11430"/>
                      <a:pt x="5388" y="3810"/>
                    </a:cubicBezTo>
                    <a:cubicBezTo>
                      <a:pt x="9198" y="0"/>
                      <a:pt x="24438" y="0"/>
                      <a:pt x="28248" y="0"/>
                    </a:cubicBezTo>
                    <a:cubicBezTo>
                      <a:pt x="35869" y="3810"/>
                      <a:pt x="32058" y="7620"/>
                      <a:pt x="35869" y="15240"/>
                    </a:cubicBezTo>
                    <a:cubicBezTo>
                      <a:pt x="35869" y="26670"/>
                      <a:pt x="20628" y="30480"/>
                      <a:pt x="24438" y="41910"/>
                    </a:cubicBezTo>
                    <a:close/>
                  </a:path>
                </a:pathLst>
              </a:custGeom>
              <a:solidFill>
                <a:srgbClr val="A5DA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29" name="Freeform: Shape 2528">
                <a:extLst>
                  <a:ext uri="{FF2B5EF4-FFF2-40B4-BE49-F238E27FC236}">
                    <a16:creationId xmlns:a16="http://schemas.microsoft.com/office/drawing/2014/main" id="{717B790B-B170-B2A3-4B56-BAC17D0BC426}"/>
                  </a:ext>
                </a:extLst>
              </p:cNvPr>
              <p:cNvSpPr/>
              <p:nvPr/>
            </p:nvSpPr>
            <p:spPr>
              <a:xfrm>
                <a:off x="10407930" y="2104310"/>
                <a:ext cx="54331" cy="55959"/>
              </a:xfrm>
              <a:custGeom>
                <a:avLst/>
                <a:gdLst>
                  <a:gd name="connsiteX0" fmla="*/ 31471 w 54331"/>
                  <a:gd name="connsiteY0" fmla="*/ 2619 h 55959"/>
                  <a:gd name="connsiteX1" fmla="*/ 54331 w 54331"/>
                  <a:gd name="connsiteY1" fmla="*/ 33099 h 55959"/>
                  <a:gd name="connsiteX2" fmla="*/ 54331 w 54331"/>
                  <a:gd name="connsiteY2" fmla="*/ 36909 h 55959"/>
                  <a:gd name="connsiteX3" fmla="*/ 39091 w 54331"/>
                  <a:gd name="connsiteY3" fmla="*/ 55959 h 55959"/>
                  <a:gd name="connsiteX4" fmla="*/ 16231 w 54331"/>
                  <a:gd name="connsiteY4" fmla="*/ 52149 h 55959"/>
                  <a:gd name="connsiteX5" fmla="*/ 991 w 54331"/>
                  <a:gd name="connsiteY5" fmla="*/ 10239 h 55959"/>
                  <a:gd name="connsiteX6" fmla="*/ 4800 w 54331"/>
                  <a:gd name="connsiteY6" fmla="*/ 6429 h 55959"/>
                  <a:gd name="connsiteX7" fmla="*/ 31471 w 54331"/>
                  <a:gd name="connsiteY7" fmla="*/ 2619 h 55959"/>
                  <a:gd name="connsiteX8" fmla="*/ 16231 w 54331"/>
                  <a:gd name="connsiteY8" fmla="*/ 14049 h 55959"/>
                  <a:gd name="connsiteX9" fmla="*/ 12421 w 54331"/>
                  <a:gd name="connsiteY9" fmla="*/ 33099 h 55959"/>
                  <a:gd name="connsiteX10" fmla="*/ 39091 w 54331"/>
                  <a:gd name="connsiteY10" fmla="*/ 40719 h 55959"/>
                  <a:gd name="connsiteX11" fmla="*/ 39091 w 54331"/>
                  <a:gd name="connsiteY11" fmla="*/ 21669 h 55959"/>
                  <a:gd name="connsiteX12" fmla="*/ 31471 w 54331"/>
                  <a:gd name="connsiteY12" fmla="*/ 2619 h 5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331" h="55959">
                    <a:moveTo>
                      <a:pt x="31471" y="2619"/>
                    </a:moveTo>
                    <a:cubicBezTo>
                      <a:pt x="46711" y="6429"/>
                      <a:pt x="54331" y="17859"/>
                      <a:pt x="54331" y="33099"/>
                    </a:cubicBezTo>
                    <a:cubicBezTo>
                      <a:pt x="54331" y="33099"/>
                      <a:pt x="54331" y="36909"/>
                      <a:pt x="54331" y="36909"/>
                    </a:cubicBezTo>
                    <a:cubicBezTo>
                      <a:pt x="54331" y="55959"/>
                      <a:pt x="54331" y="55959"/>
                      <a:pt x="39091" y="55959"/>
                    </a:cubicBezTo>
                    <a:cubicBezTo>
                      <a:pt x="31471" y="55959"/>
                      <a:pt x="23850" y="55959"/>
                      <a:pt x="16231" y="52149"/>
                    </a:cubicBezTo>
                    <a:cubicBezTo>
                      <a:pt x="4800" y="48339"/>
                      <a:pt x="-2819" y="21669"/>
                      <a:pt x="991" y="10239"/>
                    </a:cubicBezTo>
                    <a:cubicBezTo>
                      <a:pt x="991" y="10239"/>
                      <a:pt x="4800" y="6429"/>
                      <a:pt x="4800" y="6429"/>
                    </a:cubicBezTo>
                    <a:cubicBezTo>
                      <a:pt x="12421" y="6429"/>
                      <a:pt x="23850" y="-5001"/>
                      <a:pt x="31471" y="2619"/>
                    </a:cubicBezTo>
                    <a:cubicBezTo>
                      <a:pt x="27661" y="10239"/>
                      <a:pt x="23850" y="10239"/>
                      <a:pt x="16231" y="14049"/>
                    </a:cubicBezTo>
                    <a:cubicBezTo>
                      <a:pt x="8611" y="17859"/>
                      <a:pt x="8611" y="25479"/>
                      <a:pt x="12421" y="33099"/>
                    </a:cubicBezTo>
                    <a:cubicBezTo>
                      <a:pt x="20041" y="40719"/>
                      <a:pt x="27661" y="44529"/>
                      <a:pt x="39091" y="40719"/>
                    </a:cubicBezTo>
                    <a:cubicBezTo>
                      <a:pt x="46711" y="36909"/>
                      <a:pt x="42900" y="29289"/>
                      <a:pt x="39091" y="21669"/>
                    </a:cubicBezTo>
                    <a:cubicBezTo>
                      <a:pt x="39091" y="17859"/>
                      <a:pt x="31471" y="14049"/>
                      <a:pt x="31471" y="2619"/>
                    </a:cubicBezTo>
                    <a:close/>
                  </a:path>
                </a:pathLst>
              </a:custGeom>
              <a:solidFill>
                <a:srgbClr val="5DBD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30" name="Freeform: Shape 2529">
                <a:extLst>
                  <a:ext uri="{FF2B5EF4-FFF2-40B4-BE49-F238E27FC236}">
                    <a16:creationId xmlns:a16="http://schemas.microsoft.com/office/drawing/2014/main" id="{03D64052-4FE0-DB09-5CED-6E3896F5B01B}"/>
                  </a:ext>
                </a:extLst>
              </p:cNvPr>
              <p:cNvSpPr/>
              <p:nvPr/>
            </p:nvSpPr>
            <p:spPr>
              <a:xfrm>
                <a:off x="8766811" y="3835656"/>
                <a:ext cx="34289" cy="54353"/>
              </a:xfrm>
              <a:custGeom>
                <a:avLst/>
                <a:gdLst>
                  <a:gd name="connsiteX0" fmla="*/ 34290 w 34289"/>
                  <a:gd name="connsiteY0" fmla="*/ 39113 h 54353"/>
                  <a:gd name="connsiteX1" fmla="*/ 26670 w 34289"/>
                  <a:gd name="connsiteY1" fmla="*/ 54353 h 54353"/>
                  <a:gd name="connsiteX2" fmla="*/ 7620 w 34289"/>
                  <a:gd name="connsiteY2" fmla="*/ 23874 h 54353"/>
                  <a:gd name="connsiteX3" fmla="*/ 0 w 34289"/>
                  <a:gd name="connsiteY3" fmla="*/ 1013 h 54353"/>
                  <a:gd name="connsiteX4" fmla="*/ 26670 w 34289"/>
                  <a:gd name="connsiteY4" fmla="*/ 12443 h 54353"/>
                  <a:gd name="connsiteX5" fmla="*/ 26670 w 34289"/>
                  <a:gd name="connsiteY5" fmla="*/ 23874 h 54353"/>
                  <a:gd name="connsiteX6" fmla="*/ 34290 w 34289"/>
                  <a:gd name="connsiteY6" fmla="*/ 39113 h 54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289" h="54353">
                    <a:moveTo>
                      <a:pt x="34290" y="39113"/>
                    </a:moveTo>
                    <a:cubicBezTo>
                      <a:pt x="30480" y="42924"/>
                      <a:pt x="26670" y="46734"/>
                      <a:pt x="26670" y="54353"/>
                    </a:cubicBezTo>
                    <a:cubicBezTo>
                      <a:pt x="15240" y="46734"/>
                      <a:pt x="11430" y="35303"/>
                      <a:pt x="7620" y="23874"/>
                    </a:cubicBezTo>
                    <a:cubicBezTo>
                      <a:pt x="7620" y="16253"/>
                      <a:pt x="3810" y="8634"/>
                      <a:pt x="0" y="1013"/>
                    </a:cubicBezTo>
                    <a:cubicBezTo>
                      <a:pt x="11430" y="-2797"/>
                      <a:pt x="19050" y="4824"/>
                      <a:pt x="26670" y="12443"/>
                    </a:cubicBezTo>
                    <a:cubicBezTo>
                      <a:pt x="30480" y="16253"/>
                      <a:pt x="26670" y="20063"/>
                      <a:pt x="26670" y="23874"/>
                    </a:cubicBezTo>
                    <a:cubicBezTo>
                      <a:pt x="22860" y="27684"/>
                      <a:pt x="26670" y="31493"/>
                      <a:pt x="34290" y="39113"/>
                    </a:cubicBezTo>
                    <a:close/>
                  </a:path>
                </a:pathLst>
              </a:custGeom>
              <a:solidFill>
                <a:srgbClr val="B6E1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31" name="Freeform: Shape 2530">
                <a:extLst>
                  <a:ext uri="{FF2B5EF4-FFF2-40B4-BE49-F238E27FC236}">
                    <a16:creationId xmlns:a16="http://schemas.microsoft.com/office/drawing/2014/main" id="{D604150E-9774-E4E0-0068-DB8F7AD40D6C}"/>
                  </a:ext>
                </a:extLst>
              </p:cNvPr>
              <p:cNvSpPr/>
              <p:nvPr/>
            </p:nvSpPr>
            <p:spPr>
              <a:xfrm>
                <a:off x="7802881" y="3046095"/>
                <a:ext cx="45719" cy="30153"/>
              </a:xfrm>
              <a:custGeom>
                <a:avLst/>
                <a:gdLst>
                  <a:gd name="connsiteX0" fmla="*/ 0 w 45719"/>
                  <a:gd name="connsiteY0" fmla="*/ 17145 h 30153"/>
                  <a:gd name="connsiteX1" fmla="*/ 11430 w 45719"/>
                  <a:gd name="connsiteY1" fmla="*/ 5715 h 30153"/>
                  <a:gd name="connsiteX2" fmla="*/ 45720 w 45719"/>
                  <a:gd name="connsiteY2" fmla="*/ 5715 h 30153"/>
                  <a:gd name="connsiteX3" fmla="*/ 45720 w 45719"/>
                  <a:gd name="connsiteY3" fmla="*/ 9525 h 30153"/>
                  <a:gd name="connsiteX4" fmla="*/ 38100 w 45719"/>
                  <a:gd name="connsiteY4" fmla="*/ 24765 h 30153"/>
                  <a:gd name="connsiteX5" fmla="*/ 22860 w 45719"/>
                  <a:gd name="connsiteY5" fmla="*/ 28575 h 30153"/>
                  <a:gd name="connsiteX6" fmla="*/ 0 w 45719"/>
                  <a:gd name="connsiteY6" fmla="*/ 17145 h 30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719" h="30153">
                    <a:moveTo>
                      <a:pt x="0" y="17145"/>
                    </a:moveTo>
                    <a:cubicBezTo>
                      <a:pt x="3810" y="13335"/>
                      <a:pt x="7620" y="9525"/>
                      <a:pt x="11430" y="5715"/>
                    </a:cubicBezTo>
                    <a:cubicBezTo>
                      <a:pt x="19050" y="-1905"/>
                      <a:pt x="38100" y="-1905"/>
                      <a:pt x="45720" y="5715"/>
                    </a:cubicBezTo>
                    <a:cubicBezTo>
                      <a:pt x="45720" y="5715"/>
                      <a:pt x="45720" y="9525"/>
                      <a:pt x="45720" y="9525"/>
                    </a:cubicBezTo>
                    <a:cubicBezTo>
                      <a:pt x="45720" y="17145"/>
                      <a:pt x="41910" y="20955"/>
                      <a:pt x="38100" y="24765"/>
                    </a:cubicBezTo>
                    <a:cubicBezTo>
                      <a:pt x="34290" y="28575"/>
                      <a:pt x="30480" y="32385"/>
                      <a:pt x="22860" y="28575"/>
                    </a:cubicBezTo>
                    <a:cubicBezTo>
                      <a:pt x="15240" y="24765"/>
                      <a:pt x="7620" y="20955"/>
                      <a:pt x="0" y="17145"/>
                    </a:cubicBezTo>
                    <a:close/>
                  </a:path>
                </a:pathLst>
              </a:custGeom>
              <a:solidFill>
                <a:srgbClr val="AF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32" name="Freeform: Shape 2531">
                <a:extLst>
                  <a:ext uri="{FF2B5EF4-FFF2-40B4-BE49-F238E27FC236}">
                    <a16:creationId xmlns:a16="http://schemas.microsoft.com/office/drawing/2014/main" id="{4C0F4820-EF53-1341-AE92-6080AF957B74}"/>
                  </a:ext>
                </a:extLst>
              </p:cNvPr>
              <p:cNvSpPr/>
              <p:nvPr/>
            </p:nvSpPr>
            <p:spPr>
              <a:xfrm>
                <a:off x="10425113" y="1640531"/>
                <a:ext cx="46261" cy="36457"/>
              </a:xfrm>
              <a:custGeom>
                <a:avLst/>
                <a:gdLst>
                  <a:gd name="connsiteX0" fmla="*/ 18097 w 46261"/>
                  <a:gd name="connsiteY0" fmla="*/ 28248 h 36457"/>
                  <a:gd name="connsiteX1" fmla="*/ 14287 w 46261"/>
                  <a:gd name="connsiteY1" fmla="*/ 32058 h 36457"/>
                  <a:gd name="connsiteX2" fmla="*/ 2858 w 46261"/>
                  <a:gd name="connsiteY2" fmla="*/ 32058 h 36457"/>
                  <a:gd name="connsiteX3" fmla="*/ 2858 w 46261"/>
                  <a:gd name="connsiteY3" fmla="*/ 20628 h 36457"/>
                  <a:gd name="connsiteX4" fmla="*/ 18097 w 46261"/>
                  <a:gd name="connsiteY4" fmla="*/ 5388 h 36457"/>
                  <a:gd name="connsiteX5" fmla="*/ 37147 w 46261"/>
                  <a:gd name="connsiteY5" fmla="*/ 1578 h 36457"/>
                  <a:gd name="connsiteX6" fmla="*/ 44767 w 46261"/>
                  <a:gd name="connsiteY6" fmla="*/ 16818 h 36457"/>
                  <a:gd name="connsiteX7" fmla="*/ 25717 w 46261"/>
                  <a:gd name="connsiteY7" fmla="*/ 28248 h 36457"/>
                  <a:gd name="connsiteX8" fmla="*/ 18097 w 46261"/>
                  <a:gd name="connsiteY8" fmla="*/ 28248 h 36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261" h="36457">
                    <a:moveTo>
                      <a:pt x="18097" y="28248"/>
                    </a:moveTo>
                    <a:cubicBezTo>
                      <a:pt x="18097" y="28248"/>
                      <a:pt x="14287" y="32058"/>
                      <a:pt x="14287" y="32058"/>
                    </a:cubicBezTo>
                    <a:cubicBezTo>
                      <a:pt x="10477" y="39678"/>
                      <a:pt x="6667" y="35868"/>
                      <a:pt x="2858" y="32058"/>
                    </a:cubicBezTo>
                    <a:cubicBezTo>
                      <a:pt x="-953" y="28248"/>
                      <a:pt x="-953" y="20628"/>
                      <a:pt x="2858" y="20628"/>
                    </a:cubicBezTo>
                    <a:cubicBezTo>
                      <a:pt x="10477" y="20628"/>
                      <a:pt x="14287" y="13008"/>
                      <a:pt x="18097" y="5388"/>
                    </a:cubicBezTo>
                    <a:cubicBezTo>
                      <a:pt x="21908" y="1578"/>
                      <a:pt x="29527" y="-2232"/>
                      <a:pt x="37147" y="1578"/>
                    </a:cubicBezTo>
                    <a:cubicBezTo>
                      <a:pt x="44767" y="5388"/>
                      <a:pt x="48577" y="13008"/>
                      <a:pt x="44767" y="16818"/>
                    </a:cubicBezTo>
                    <a:cubicBezTo>
                      <a:pt x="40958" y="24438"/>
                      <a:pt x="33337" y="28248"/>
                      <a:pt x="25717" y="28248"/>
                    </a:cubicBezTo>
                    <a:cubicBezTo>
                      <a:pt x="21908" y="32058"/>
                      <a:pt x="21908" y="28248"/>
                      <a:pt x="18097" y="28248"/>
                    </a:cubicBezTo>
                    <a:close/>
                  </a:path>
                </a:pathLst>
              </a:custGeom>
              <a:solidFill>
                <a:srgbClr val="ADDD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33" name="Freeform: Shape 2532">
                <a:extLst>
                  <a:ext uri="{FF2B5EF4-FFF2-40B4-BE49-F238E27FC236}">
                    <a16:creationId xmlns:a16="http://schemas.microsoft.com/office/drawing/2014/main" id="{26EDD65E-7FB7-599D-2486-982685E391BA}"/>
                  </a:ext>
                </a:extLst>
              </p:cNvPr>
              <p:cNvSpPr/>
              <p:nvPr/>
            </p:nvSpPr>
            <p:spPr>
              <a:xfrm>
                <a:off x="10532148" y="2297429"/>
                <a:ext cx="40602" cy="31579"/>
              </a:xfrm>
              <a:custGeom>
                <a:avLst/>
                <a:gdLst>
                  <a:gd name="connsiteX0" fmla="*/ 25363 w 40602"/>
                  <a:gd name="connsiteY0" fmla="*/ 30480 h 31579"/>
                  <a:gd name="connsiteX1" fmla="*/ 6313 w 40602"/>
                  <a:gd name="connsiteY1" fmla="*/ 30480 h 31579"/>
                  <a:gd name="connsiteX2" fmla="*/ 2503 w 40602"/>
                  <a:gd name="connsiteY2" fmla="*/ 15240 h 31579"/>
                  <a:gd name="connsiteX3" fmla="*/ 10123 w 40602"/>
                  <a:gd name="connsiteY3" fmla="*/ 7620 h 31579"/>
                  <a:gd name="connsiteX4" fmla="*/ 29173 w 40602"/>
                  <a:gd name="connsiteY4" fmla="*/ 0 h 31579"/>
                  <a:gd name="connsiteX5" fmla="*/ 40603 w 40602"/>
                  <a:gd name="connsiteY5" fmla="*/ 11430 h 31579"/>
                  <a:gd name="connsiteX6" fmla="*/ 25363 w 40602"/>
                  <a:gd name="connsiteY6" fmla="*/ 30480 h 31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02" h="31579">
                    <a:moveTo>
                      <a:pt x="25363" y="30480"/>
                    </a:moveTo>
                    <a:cubicBezTo>
                      <a:pt x="17743" y="26670"/>
                      <a:pt x="10123" y="34290"/>
                      <a:pt x="6313" y="30480"/>
                    </a:cubicBezTo>
                    <a:cubicBezTo>
                      <a:pt x="-1307" y="26670"/>
                      <a:pt x="-1307" y="22860"/>
                      <a:pt x="2503" y="15240"/>
                    </a:cubicBezTo>
                    <a:cubicBezTo>
                      <a:pt x="6313" y="11430"/>
                      <a:pt x="6313" y="11430"/>
                      <a:pt x="10123" y="7620"/>
                    </a:cubicBezTo>
                    <a:cubicBezTo>
                      <a:pt x="13932" y="0"/>
                      <a:pt x="21553" y="0"/>
                      <a:pt x="29173" y="0"/>
                    </a:cubicBezTo>
                    <a:cubicBezTo>
                      <a:pt x="36793" y="0"/>
                      <a:pt x="36793" y="7620"/>
                      <a:pt x="40603" y="11430"/>
                    </a:cubicBezTo>
                    <a:cubicBezTo>
                      <a:pt x="40603" y="15240"/>
                      <a:pt x="32982" y="26670"/>
                      <a:pt x="25363" y="30480"/>
                    </a:cubicBezTo>
                    <a:close/>
                  </a:path>
                </a:pathLst>
              </a:custGeom>
              <a:solidFill>
                <a:srgbClr val="8ACF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34" name="Freeform: Shape 2533">
                <a:extLst>
                  <a:ext uri="{FF2B5EF4-FFF2-40B4-BE49-F238E27FC236}">
                    <a16:creationId xmlns:a16="http://schemas.microsoft.com/office/drawing/2014/main" id="{74BA7A55-3DC8-4749-C962-C736F86F3CF3}"/>
                  </a:ext>
                </a:extLst>
              </p:cNvPr>
              <p:cNvSpPr/>
              <p:nvPr/>
            </p:nvSpPr>
            <p:spPr>
              <a:xfrm>
                <a:off x="8388042" y="4328159"/>
                <a:ext cx="62538" cy="34290"/>
              </a:xfrm>
              <a:custGeom>
                <a:avLst/>
                <a:gdLst>
                  <a:gd name="connsiteX0" fmla="*/ 28248 w 62538"/>
                  <a:gd name="connsiteY0" fmla="*/ 3810 h 34290"/>
                  <a:gd name="connsiteX1" fmla="*/ 54918 w 62538"/>
                  <a:gd name="connsiteY1" fmla="*/ 0 h 34290"/>
                  <a:gd name="connsiteX2" fmla="*/ 62538 w 62538"/>
                  <a:gd name="connsiteY2" fmla="*/ 3810 h 34290"/>
                  <a:gd name="connsiteX3" fmla="*/ 58728 w 62538"/>
                  <a:gd name="connsiteY3" fmla="*/ 11430 h 34290"/>
                  <a:gd name="connsiteX4" fmla="*/ 24438 w 62538"/>
                  <a:gd name="connsiteY4" fmla="*/ 30480 h 34290"/>
                  <a:gd name="connsiteX5" fmla="*/ 13008 w 62538"/>
                  <a:gd name="connsiteY5" fmla="*/ 34290 h 34290"/>
                  <a:gd name="connsiteX6" fmla="*/ 1578 w 62538"/>
                  <a:gd name="connsiteY6" fmla="*/ 30480 h 34290"/>
                  <a:gd name="connsiteX7" fmla="*/ 5388 w 62538"/>
                  <a:gd name="connsiteY7" fmla="*/ 19050 h 34290"/>
                  <a:gd name="connsiteX8" fmla="*/ 28248 w 62538"/>
                  <a:gd name="connsiteY8" fmla="*/ 3810 h 3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538" h="34290">
                    <a:moveTo>
                      <a:pt x="28248" y="3810"/>
                    </a:moveTo>
                    <a:cubicBezTo>
                      <a:pt x="39678" y="7620"/>
                      <a:pt x="47298" y="0"/>
                      <a:pt x="54918" y="0"/>
                    </a:cubicBezTo>
                    <a:cubicBezTo>
                      <a:pt x="58728" y="0"/>
                      <a:pt x="62538" y="0"/>
                      <a:pt x="62538" y="3810"/>
                    </a:cubicBezTo>
                    <a:cubicBezTo>
                      <a:pt x="62538" y="7620"/>
                      <a:pt x="62538" y="11430"/>
                      <a:pt x="58728" y="11430"/>
                    </a:cubicBezTo>
                    <a:cubicBezTo>
                      <a:pt x="47298" y="15240"/>
                      <a:pt x="39678" y="26670"/>
                      <a:pt x="24438" y="30480"/>
                    </a:cubicBezTo>
                    <a:cubicBezTo>
                      <a:pt x="20628" y="30480"/>
                      <a:pt x="16818" y="34290"/>
                      <a:pt x="13008" y="34290"/>
                    </a:cubicBezTo>
                    <a:cubicBezTo>
                      <a:pt x="9198" y="34290"/>
                      <a:pt x="5388" y="34290"/>
                      <a:pt x="1578" y="30480"/>
                    </a:cubicBezTo>
                    <a:cubicBezTo>
                      <a:pt x="-2232" y="26670"/>
                      <a:pt x="1578" y="22860"/>
                      <a:pt x="5388" y="19050"/>
                    </a:cubicBezTo>
                    <a:cubicBezTo>
                      <a:pt x="13008" y="11430"/>
                      <a:pt x="20628" y="11430"/>
                      <a:pt x="28248" y="3810"/>
                    </a:cubicBezTo>
                    <a:close/>
                  </a:path>
                </a:pathLst>
              </a:custGeom>
              <a:solidFill>
                <a:srgbClr val="AADC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35" name="Freeform: Shape 2534">
                <a:extLst>
                  <a:ext uri="{FF2B5EF4-FFF2-40B4-BE49-F238E27FC236}">
                    <a16:creationId xmlns:a16="http://schemas.microsoft.com/office/drawing/2014/main" id="{759376FE-0C4E-FBDA-5574-3974C6AF5099}"/>
                  </a:ext>
                </a:extLst>
              </p:cNvPr>
              <p:cNvSpPr/>
              <p:nvPr/>
            </p:nvSpPr>
            <p:spPr>
              <a:xfrm>
                <a:off x="9067376" y="4118609"/>
                <a:ext cx="37572" cy="35784"/>
              </a:xfrm>
              <a:custGeom>
                <a:avLst/>
                <a:gdLst>
                  <a:gd name="connsiteX0" fmla="*/ 34715 w 37572"/>
                  <a:gd name="connsiteY0" fmla="*/ 22860 h 35784"/>
                  <a:gd name="connsiteX1" fmla="*/ 27095 w 37572"/>
                  <a:gd name="connsiteY1" fmla="*/ 34290 h 35784"/>
                  <a:gd name="connsiteX2" fmla="*/ 425 w 37572"/>
                  <a:gd name="connsiteY2" fmla="*/ 26670 h 35784"/>
                  <a:gd name="connsiteX3" fmla="*/ 8045 w 37572"/>
                  <a:gd name="connsiteY3" fmla="*/ 7620 h 35784"/>
                  <a:gd name="connsiteX4" fmla="*/ 19475 w 37572"/>
                  <a:gd name="connsiteY4" fmla="*/ 0 h 35784"/>
                  <a:gd name="connsiteX5" fmla="*/ 34715 w 37572"/>
                  <a:gd name="connsiteY5" fmla="*/ 7620 h 35784"/>
                  <a:gd name="connsiteX6" fmla="*/ 34715 w 37572"/>
                  <a:gd name="connsiteY6" fmla="*/ 22860 h 3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72" h="35784">
                    <a:moveTo>
                      <a:pt x="34715" y="22860"/>
                    </a:moveTo>
                    <a:cubicBezTo>
                      <a:pt x="30905" y="26670"/>
                      <a:pt x="30905" y="30480"/>
                      <a:pt x="27095" y="34290"/>
                    </a:cubicBezTo>
                    <a:cubicBezTo>
                      <a:pt x="19475" y="38100"/>
                      <a:pt x="-3385" y="34290"/>
                      <a:pt x="425" y="26670"/>
                    </a:cubicBezTo>
                    <a:cubicBezTo>
                      <a:pt x="425" y="22860"/>
                      <a:pt x="4235" y="15240"/>
                      <a:pt x="8045" y="7620"/>
                    </a:cubicBezTo>
                    <a:cubicBezTo>
                      <a:pt x="11855" y="3810"/>
                      <a:pt x="15665" y="0"/>
                      <a:pt x="19475" y="0"/>
                    </a:cubicBezTo>
                    <a:cubicBezTo>
                      <a:pt x="27095" y="0"/>
                      <a:pt x="30905" y="0"/>
                      <a:pt x="34715" y="7620"/>
                    </a:cubicBezTo>
                    <a:cubicBezTo>
                      <a:pt x="38525" y="11430"/>
                      <a:pt x="38525" y="15240"/>
                      <a:pt x="34715" y="22860"/>
                    </a:cubicBezTo>
                    <a:close/>
                  </a:path>
                </a:pathLst>
              </a:custGeom>
              <a:solidFill>
                <a:srgbClr val="58BB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36" name="Freeform: Shape 2535">
                <a:extLst>
                  <a:ext uri="{FF2B5EF4-FFF2-40B4-BE49-F238E27FC236}">
                    <a16:creationId xmlns:a16="http://schemas.microsoft.com/office/drawing/2014/main" id="{5466355B-5D19-AD2B-1AE4-752E9876B798}"/>
                  </a:ext>
                </a:extLst>
              </p:cNvPr>
              <p:cNvSpPr/>
              <p:nvPr/>
            </p:nvSpPr>
            <p:spPr>
              <a:xfrm>
                <a:off x="9063990" y="2232659"/>
                <a:ext cx="49107" cy="41910"/>
              </a:xfrm>
              <a:custGeom>
                <a:avLst/>
                <a:gdLst>
                  <a:gd name="connsiteX0" fmla="*/ 45720 w 49107"/>
                  <a:gd name="connsiteY0" fmla="*/ 0 h 41910"/>
                  <a:gd name="connsiteX1" fmla="*/ 45720 w 49107"/>
                  <a:gd name="connsiteY1" fmla="*/ 15240 h 41910"/>
                  <a:gd name="connsiteX2" fmla="*/ 7620 w 49107"/>
                  <a:gd name="connsiteY2" fmla="*/ 41910 h 41910"/>
                  <a:gd name="connsiteX3" fmla="*/ 0 w 49107"/>
                  <a:gd name="connsiteY3" fmla="*/ 38100 h 41910"/>
                  <a:gd name="connsiteX4" fmla="*/ 3810 w 49107"/>
                  <a:gd name="connsiteY4" fmla="*/ 30480 h 41910"/>
                  <a:gd name="connsiteX5" fmla="*/ 15240 w 49107"/>
                  <a:gd name="connsiteY5" fmla="*/ 22860 h 41910"/>
                  <a:gd name="connsiteX6" fmla="*/ 45720 w 49107"/>
                  <a:gd name="connsiteY6" fmla="*/ 0 h 41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107" h="41910">
                    <a:moveTo>
                      <a:pt x="45720" y="0"/>
                    </a:moveTo>
                    <a:cubicBezTo>
                      <a:pt x="53340" y="7620"/>
                      <a:pt x="45720" y="11430"/>
                      <a:pt x="45720" y="15240"/>
                    </a:cubicBezTo>
                    <a:cubicBezTo>
                      <a:pt x="38100" y="34290"/>
                      <a:pt x="22860" y="41910"/>
                      <a:pt x="7620" y="41910"/>
                    </a:cubicBezTo>
                    <a:cubicBezTo>
                      <a:pt x="3810" y="41910"/>
                      <a:pt x="0" y="41910"/>
                      <a:pt x="0" y="38100"/>
                    </a:cubicBezTo>
                    <a:cubicBezTo>
                      <a:pt x="0" y="34290"/>
                      <a:pt x="0" y="30480"/>
                      <a:pt x="3810" y="30480"/>
                    </a:cubicBezTo>
                    <a:cubicBezTo>
                      <a:pt x="7620" y="26670"/>
                      <a:pt x="11430" y="22860"/>
                      <a:pt x="15240" y="22860"/>
                    </a:cubicBezTo>
                    <a:cubicBezTo>
                      <a:pt x="26670" y="15240"/>
                      <a:pt x="38100" y="11430"/>
                      <a:pt x="45720" y="0"/>
                    </a:cubicBezTo>
                    <a:close/>
                  </a:path>
                </a:pathLst>
              </a:custGeom>
              <a:solidFill>
                <a:srgbClr val="B2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37" name="Freeform: Shape 2536">
                <a:extLst>
                  <a:ext uri="{FF2B5EF4-FFF2-40B4-BE49-F238E27FC236}">
                    <a16:creationId xmlns:a16="http://schemas.microsoft.com/office/drawing/2014/main" id="{8F00EE68-2A21-5D03-0A2F-DA42F3BA87D1}"/>
                  </a:ext>
                </a:extLst>
              </p:cNvPr>
              <p:cNvSpPr/>
              <p:nvPr/>
            </p:nvSpPr>
            <p:spPr>
              <a:xfrm>
                <a:off x="8029986" y="3675658"/>
                <a:ext cx="33403" cy="36775"/>
              </a:xfrm>
              <a:custGeom>
                <a:avLst/>
                <a:gdLst>
                  <a:gd name="connsiteX0" fmla="*/ 31975 w 33403"/>
                  <a:gd name="connsiteY0" fmla="*/ 16231 h 36775"/>
                  <a:gd name="connsiteX1" fmla="*/ 20545 w 33403"/>
                  <a:gd name="connsiteY1" fmla="*/ 35281 h 36775"/>
                  <a:gd name="connsiteX2" fmla="*/ 1495 w 33403"/>
                  <a:gd name="connsiteY2" fmla="*/ 27661 h 36775"/>
                  <a:gd name="connsiteX3" fmla="*/ 9115 w 33403"/>
                  <a:gd name="connsiteY3" fmla="*/ 991 h 36775"/>
                  <a:gd name="connsiteX4" fmla="*/ 31975 w 33403"/>
                  <a:gd name="connsiteY4" fmla="*/ 16231 h 36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03" h="36775">
                    <a:moveTo>
                      <a:pt x="31975" y="16231"/>
                    </a:moveTo>
                    <a:cubicBezTo>
                      <a:pt x="35785" y="27661"/>
                      <a:pt x="31975" y="31471"/>
                      <a:pt x="20545" y="35281"/>
                    </a:cubicBezTo>
                    <a:cubicBezTo>
                      <a:pt x="12925" y="39091"/>
                      <a:pt x="5304" y="35281"/>
                      <a:pt x="1495" y="27661"/>
                    </a:cubicBezTo>
                    <a:cubicBezTo>
                      <a:pt x="-2315" y="16231"/>
                      <a:pt x="1495" y="4801"/>
                      <a:pt x="9115" y="991"/>
                    </a:cubicBezTo>
                    <a:cubicBezTo>
                      <a:pt x="16735" y="-2819"/>
                      <a:pt x="28165" y="4801"/>
                      <a:pt x="31975" y="16231"/>
                    </a:cubicBezTo>
                    <a:close/>
                  </a:path>
                </a:pathLst>
              </a:custGeom>
              <a:solidFill>
                <a:srgbClr val="ABDD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38" name="Freeform: Shape 2537">
                <a:extLst>
                  <a:ext uri="{FF2B5EF4-FFF2-40B4-BE49-F238E27FC236}">
                    <a16:creationId xmlns:a16="http://schemas.microsoft.com/office/drawing/2014/main" id="{C49DBE2B-AC06-5186-DE7E-0552E7721E5A}"/>
                  </a:ext>
                </a:extLst>
              </p:cNvPr>
              <p:cNvSpPr/>
              <p:nvPr/>
            </p:nvSpPr>
            <p:spPr>
              <a:xfrm>
                <a:off x="9946006" y="2204296"/>
                <a:ext cx="33962" cy="35983"/>
              </a:xfrm>
              <a:custGeom>
                <a:avLst/>
                <a:gdLst>
                  <a:gd name="connsiteX0" fmla="*/ 5715 w 33962"/>
                  <a:gd name="connsiteY0" fmla="*/ 5503 h 35983"/>
                  <a:gd name="connsiteX1" fmla="*/ 13335 w 33962"/>
                  <a:gd name="connsiteY1" fmla="*/ 1693 h 35983"/>
                  <a:gd name="connsiteX2" fmla="*/ 28574 w 33962"/>
                  <a:gd name="connsiteY2" fmla="*/ 1693 h 35983"/>
                  <a:gd name="connsiteX3" fmla="*/ 32385 w 33962"/>
                  <a:gd name="connsiteY3" fmla="*/ 24553 h 35983"/>
                  <a:gd name="connsiteX4" fmla="*/ 20955 w 33962"/>
                  <a:gd name="connsiteY4" fmla="*/ 35983 h 35983"/>
                  <a:gd name="connsiteX5" fmla="*/ 5715 w 33962"/>
                  <a:gd name="connsiteY5" fmla="*/ 20743 h 35983"/>
                  <a:gd name="connsiteX6" fmla="*/ 5715 w 33962"/>
                  <a:gd name="connsiteY6" fmla="*/ 16933 h 35983"/>
                  <a:gd name="connsiteX7" fmla="*/ 5715 w 33962"/>
                  <a:gd name="connsiteY7" fmla="*/ 5503 h 35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962" h="35983">
                    <a:moveTo>
                      <a:pt x="5715" y="5503"/>
                    </a:moveTo>
                    <a:cubicBezTo>
                      <a:pt x="9524" y="5503"/>
                      <a:pt x="9524" y="5503"/>
                      <a:pt x="13335" y="1693"/>
                    </a:cubicBezTo>
                    <a:cubicBezTo>
                      <a:pt x="17145" y="1693"/>
                      <a:pt x="24765" y="-2117"/>
                      <a:pt x="28574" y="1693"/>
                    </a:cubicBezTo>
                    <a:cubicBezTo>
                      <a:pt x="32385" y="9313"/>
                      <a:pt x="36195" y="16933"/>
                      <a:pt x="32385" y="24553"/>
                    </a:cubicBezTo>
                    <a:cubicBezTo>
                      <a:pt x="28574" y="28363"/>
                      <a:pt x="28574" y="35983"/>
                      <a:pt x="20955" y="35983"/>
                    </a:cubicBezTo>
                    <a:cubicBezTo>
                      <a:pt x="17145" y="35983"/>
                      <a:pt x="5715" y="24553"/>
                      <a:pt x="5715" y="20743"/>
                    </a:cubicBezTo>
                    <a:cubicBezTo>
                      <a:pt x="5715" y="20743"/>
                      <a:pt x="5715" y="16933"/>
                      <a:pt x="5715" y="16933"/>
                    </a:cubicBezTo>
                    <a:cubicBezTo>
                      <a:pt x="-1905" y="9313"/>
                      <a:pt x="-1905" y="9313"/>
                      <a:pt x="5715" y="5503"/>
                    </a:cubicBezTo>
                    <a:close/>
                  </a:path>
                </a:pathLst>
              </a:custGeom>
              <a:solidFill>
                <a:srgbClr val="A4DA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39" name="Freeform: Shape 2538">
                <a:extLst>
                  <a:ext uri="{FF2B5EF4-FFF2-40B4-BE49-F238E27FC236}">
                    <a16:creationId xmlns:a16="http://schemas.microsoft.com/office/drawing/2014/main" id="{8E9F15AF-EABB-CA4F-827A-65528CAF3125}"/>
                  </a:ext>
                </a:extLst>
              </p:cNvPr>
              <p:cNvSpPr/>
              <p:nvPr/>
            </p:nvSpPr>
            <p:spPr>
              <a:xfrm>
                <a:off x="10437822" y="1907857"/>
                <a:ext cx="45991" cy="43815"/>
              </a:xfrm>
              <a:custGeom>
                <a:avLst/>
                <a:gdLst>
                  <a:gd name="connsiteX0" fmla="*/ 16818 w 45991"/>
                  <a:gd name="connsiteY0" fmla="*/ 42863 h 43815"/>
                  <a:gd name="connsiteX1" fmla="*/ 1578 w 45991"/>
                  <a:gd name="connsiteY1" fmla="*/ 39052 h 43815"/>
                  <a:gd name="connsiteX2" fmla="*/ 5388 w 45991"/>
                  <a:gd name="connsiteY2" fmla="*/ 27622 h 43815"/>
                  <a:gd name="connsiteX3" fmla="*/ 24438 w 45991"/>
                  <a:gd name="connsiteY3" fmla="*/ 4763 h 43815"/>
                  <a:gd name="connsiteX4" fmla="*/ 39678 w 45991"/>
                  <a:gd name="connsiteY4" fmla="*/ 952 h 43815"/>
                  <a:gd name="connsiteX5" fmla="*/ 43488 w 45991"/>
                  <a:gd name="connsiteY5" fmla="*/ 16193 h 43815"/>
                  <a:gd name="connsiteX6" fmla="*/ 16818 w 45991"/>
                  <a:gd name="connsiteY6" fmla="*/ 42863 h 43815"/>
                  <a:gd name="connsiteX7" fmla="*/ 16818 w 45991"/>
                  <a:gd name="connsiteY7" fmla="*/ 42863 h 4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91" h="43815">
                    <a:moveTo>
                      <a:pt x="16818" y="42863"/>
                    </a:moveTo>
                    <a:cubicBezTo>
                      <a:pt x="13008" y="42863"/>
                      <a:pt x="5388" y="46672"/>
                      <a:pt x="1578" y="39052"/>
                    </a:cubicBezTo>
                    <a:cubicBezTo>
                      <a:pt x="-2232" y="35243"/>
                      <a:pt x="1578" y="27622"/>
                      <a:pt x="5388" y="27622"/>
                    </a:cubicBezTo>
                    <a:cubicBezTo>
                      <a:pt x="13008" y="20002"/>
                      <a:pt x="20628" y="16193"/>
                      <a:pt x="24438" y="4763"/>
                    </a:cubicBezTo>
                    <a:cubicBezTo>
                      <a:pt x="24438" y="-2857"/>
                      <a:pt x="35868" y="952"/>
                      <a:pt x="39678" y="952"/>
                    </a:cubicBezTo>
                    <a:cubicBezTo>
                      <a:pt x="47299" y="4763"/>
                      <a:pt x="47299" y="8572"/>
                      <a:pt x="43488" y="16193"/>
                    </a:cubicBezTo>
                    <a:cubicBezTo>
                      <a:pt x="35868" y="20002"/>
                      <a:pt x="32058" y="31433"/>
                      <a:pt x="16818" y="42863"/>
                    </a:cubicBezTo>
                    <a:cubicBezTo>
                      <a:pt x="20628" y="39052"/>
                      <a:pt x="20628" y="39052"/>
                      <a:pt x="16818" y="42863"/>
                    </a:cubicBezTo>
                    <a:close/>
                  </a:path>
                </a:pathLst>
              </a:custGeom>
              <a:solidFill>
                <a:srgbClr val="8CD0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40" name="Freeform: Shape 2539">
                <a:extLst>
                  <a:ext uri="{FF2B5EF4-FFF2-40B4-BE49-F238E27FC236}">
                    <a16:creationId xmlns:a16="http://schemas.microsoft.com/office/drawing/2014/main" id="{05736D27-2BFE-BA89-8E2C-DE75311F2C64}"/>
                  </a:ext>
                </a:extLst>
              </p:cNvPr>
              <p:cNvSpPr/>
              <p:nvPr/>
            </p:nvSpPr>
            <p:spPr>
              <a:xfrm>
                <a:off x="10245090" y="2554007"/>
                <a:ext cx="45720" cy="35840"/>
              </a:xfrm>
              <a:custGeom>
                <a:avLst/>
                <a:gdLst>
                  <a:gd name="connsiteX0" fmla="*/ 45720 w 45720"/>
                  <a:gd name="connsiteY0" fmla="*/ 25363 h 35840"/>
                  <a:gd name="connsiteX1" fmla="*/ 34290 w 45720"/>
                  <a:gd name="connsiteY1" fmla="*/ 32983 h 35840"/>
                  <a:gd name="connsiteX2" fmla="*/ 11431 w 45720"/>
                  <a:gd name="connsiteY2" fmla="*/ 32983 h 35840"/>
                  <a:gd name="connsiteX3" fmla="*/ 0 w 45720"/>
                  <a:gd name="connsiteY3" fmla="*/ 10123 h 35840"/>
                  <a:gd name="connsiteX4" fmla="*/ 7620 w 45720"/>
                  <a:gd name="connsiteY4" fmla="*/ 2503 h 35840"/>
                  <a:gd name="connsiteX5" fmla="*/ 22860 w 45720"/>
                  <a:gd name="connsiteY5" fmla="*/ 6313 h 35840"/>
                  <a:gd name="connsiteX6" fmla="*/ 45720 w 45720"/>
                  <a:gd name="connsiteY6" fmla="*/ 25363 h 3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720" h="35840">
                    <a:moveTo>
                      <a:pt x="45720" y="25363"/>
                    </a:moveTo>
                    <a:cubicBezTo>
                      <a:pt x="41910" y="29173"/>
                      <a:pt x="38100" y="32983"/>
                      <a:pt x="34290" y="32983"/>
                    </a:cubicBezTo>
                    <a:cubicBezTo>
                      <a:pt x="26670" y="36793"/>
                      <a:pt x="19050" y="36793"/>
                      <a:pt x="11431" y="32983"/>
                    </a:cubicBezTo>
                    <a:cubicBezTo>
                      <a:pt x="3810" y="29173"/>
                      <a:pt x="3810" y="17743"/>
                      <a:pt x="0" y="10123"/>
                    </a:cubicBezTo>
                    <a:cubicBezTo>
                      <a:pt x="0" y="6313"/>
                      <a:pt x="3810" y="2503"/>
                      <a:pt x="7620" y="2503"/>
                    </a:cubicBezTo>
                    <a:cubicBezTo>
                      <a:pt x="11431" y="-1307"/>
                      <a:pt x="19050" y="-1307"/>
                      <a:pt x="22860" y="6313"/>
                    </a:cubicBezTo>
                    <a:cubicBezTo>
                      <a:pt x="30481" y="13933"/>
                      <a:pt x="34290" y="17743"/>
                      <a:pt x="45720" y="25363"/>
                    </a:cubicBezTo>
                    <a:close/>
                  </a:path>
                </a:pathLst>
              </a:custGeom>
              <a:solidFill>
                <a:srgbClr val="AADC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41" name="Freeform: Shape 2540">
                <a:extLst>
                  <a:ext uri="{FF2B5EF4-FFF2-40B4-BE49-F238E27FC236}">
                    <a16:creationId xmlns:a16="http://schemas.microsoft.com/office/drawing/2014/main" id="{7B76A1FA-1029-7504-9F83-EFCDFDE3ED60}"/>
                  </a:ext>
                </a:extLst>
              </p:cNvPr>
              <p:cNvSpPr/>
              <p:nvPr/>
            </p:nvSpPr>
            <p:spPr>
              <a:xfrm>
                <a:off x="9966213" y="3242309"/>
                <a:ext cx="32655" cy="41909"/>
              </a:xfrm>
              <a:custGeom>
                <a:avLst/>
                <a:gdLst>
                  <a:gd name="connsiteX0" fmla="*/ 19797 w 32655"/>
                  <a:gd name="connsiteY0" fmla="*/ 0 h 41909"/>
                  <a:gd name="connsiteX1" fmla="*/ 31227 w 32655"/>
                  <a:gd name="connsiteY1" fmla="*/ 19050 h 41909"/>
                  <a:gd name="connsiteX2" fmla="*/ 19797 w 32655"/>
                  <a:gd name="connsiteY2" fmla="*/ 38100 h 41909"/>
                  <a:gd name="connsiteX3" fmla="*/ 12177 w 32655"/>
                  <a:gd name="connsiteY3" fmla="*/ 38100 h 41909"/>
                  <a:gd name="connsiteX4" fmla="*/ 4558 w 32655"/>
                  <a:gd name="connsiteY4" fmla="*/ 41910 h 41909"/>
                  <a:gd name="connsiteX5" fmla="*/ 19797 w 32655"/>
                  <a:gd name="connsiteY5" fmla="*/ 0 h 4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655" h="41909">
                    <a:moveTo>
                      <a:pt x="19797" y="0"/>
                    </a:moveTo>
                    <a:cubicBezTo>
                      <a:pt x="23608" y="7620"/>
                      <a:pt x="27417" y="11430"/>
                      <a:pt x="31227" y="19050"/>
                    </a:cubicBezTo>
                    <a:cubicBezTo>
                      <a:pt x="35037" y="26670"/>
                      <a:pt x="31227" y="34290"/>
                      <a:pt x="19797" y="38100"/>
                    </a:cubicBezTo>
                    <a:cubicBezTo>
                      <a:pt x="15987" y="38100"/>
                      <a:pt x="12177" y="38100"/>
                      <a:pt x="12177" y="38100"/>
                    </a:cubicBezTo>
                    <a:cubicBezTo>
                      <a:pt x="8367" y="38100"/>
                      <a:pt x="8367" y="41910"/>
                      <a:pt x="4558" y="41910"/>
                    </a:cubicBezTo>
                    <a:cubicBezTo>
                      <a:pt x="-3063" y="19050"/>
                      <a:pt x="-3063" y="11430"/>
                      <a:pt x="19797" y="0"/>
                    </a:cubicBezTo>
                    <a:close/>
                  </a:path>
                </a:pathLst>
              </a:custGeom>
              <a:solidFill>
                <a:srgbClr val="B1DF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42" name="Freeform: Shape 2541">
                <a:extLst>
                  <a:ext uri="{FF2B5EF4-FFF2-40B4-BE49-F238E27FC236}">
                    <a16:creationId xmlns:a16="http://schemas.microsoft.com/office/drawing/2014/main" id="{89971096-C613-2753-3E4B-01DE8D530ECD}"/>
                  </a:ext>
                </a:extLst>
              </p:cNvPr>
              <p:cNvSpPr/>
              <p:nvPr/>
            </p:nvSpPr>
            <p:spPr>
              <a:xfrm>
                <a:off x="8172451" y="2579369"/>
                <a:ext cx="45874" cy="46758"/>
              </a:xfrm>
              <a:custGeom>
                <a:avLst/>
                <a:gdLst>
                  <a:gd name="connsiteX0" fmla="*/ 41910 w 45874"/>
                  <a:gd name="connsiteY0" fmla="*/ 0 h 46758"/>
                  <a:gd name="connsiteX1" fmla="*/ 34290 w 45874"/>
                  <a:gd name="connsiteY1" fmla="*/ 30480 h 46758"/>
                  <a:gd name="connsiteX2" fmla="*/ 22860 w 45874"/>
                  <a:gd name="connsiteY2" fmla="*/ 38100 h 46758"/>
                  <a:gd name="connsiteX3" fmla="*/ 15240 w 45874"/>
                  <a:gd name="connsiteY3" fmla="*/ 45720 h 46758"/>
                  <a:gd name="connsiteX4" fmla="*/ 0 w 45874"/>
                  <a:gd name="connsiteY4" fmla="*/ 30480 h 46758"/>
                  <a:gd name="connsiteX5" fmla="*/ 7620 w 45874"/>
                  <a:gd name="connsiteY5" fmla="*/ 26670 h 46758"/>
                  <a:gd name="connsiteX6" fmla="*/ 26670 w 45874"/>
                  <a:gd name="connsiteY6" fmla="*/ 15240 h 46758"/>
                  <a:gd name="connsiteX7" fmla="*/ 41910 w 45874"/>
                  <a:gd name="connsiteY7" fmla="*/ 0 h 46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874" h="46758">
                    <a:moveTo>
                      <a:pt x="41910" y="0"/>
                    </a:moveTo>
                    <a:cubicBezTo>
                      <a:pt x="49530" y="15240"/>
                      <a:pt x="45720" y="22860"/>
                      <a:pt x="34290" y="30480"/>
                    </a:cubicBezTo>
                    <a:cubicBezTo>
                      <a:pt x="30480" y="34290"/>
                      <a:pt x="26670" y="34290"/>
                      <a:pt x="22860" y="38100"/>
                    </a:cubicBezTo>
                    <a:cubicBezTo>
                      <a:pt x="22860" y="41910"/>
                      <a:pt x="22860" y="49530"/>
                      <a:pt x="15240" y="45720"/>
                    </a:cubicBezTo>
                    <a:cubicBezTo>
                      <a:pt x="7620" y="41910"/>
                      <a:pt x="3810" y="38100"/>
                      <a:pt x="0" y="30480"/>
                    </a:cubicBezTo>
                    <a:cubicBezTo>
                      <a:pt x="0" y="26670"/>
                      <a:pt x="3810" y="26670"/>
                      <a:pt x="7620" y="26670"/>
                    </a:cubicBezTo>
                    <a:cubicBezTo>
                      <a:pt x="19050" y="26670"/>
                      <a:pt x="22860" y="22860"/>
                      <a:pt x="26670" y="15240"/>
                    </a:cubicBezTo>
                    <a:cubicBezTo>
                      <a:pt x="30480" y="7620"/>
                      <a:pt x="38100" y="7620"/>
                      <a:pt x="41910" y="0"/>
                    </a:cubicBezTo>
                    <a:close/>
                  </a:path>
                </a:pathLst>
              </a:custGeom>
              <a:solidFill>
                <a:srgbClr val="B5E1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43" name="Freeform: Shape 2542">
                <a:extLst>
                  <a:ext uri="{FF2B5EF4-FFF2-40B4-BE49-F238E27FC236}">
                    <a16:creationId xmlns:a16="http://schemas.microsoft.com/office/drawing/2014/main" id="{D34A1E43-C51D-7CD6-CB49-64BFCB191A72}"/>
                  </a:ext>
                </a:extLst>
              </p:cNvPr>
              <p:cNvSpPr/>
              <p:nvPr/>
            </p:nvSpPr>
            <p:spPr>
              <a:xfrm>
                <a:off x="10690861" y="2967990"/>
                <a:ext cx="41910" cy="41909"/>
              </a:xfrm>
              <a:custGeom>
                <a:avLst/>
                <a:gdLst>
                  <a:gd name="connsiteX0" fmla="*/ 41910 w 41910"/>
                  <a:gd name="connsiteY0" fmla="*/ 22860 h 41909"/>
                  <a:gd name="connsiteX1" fmla="*/ 34290 w 41910"/>
                  <a:gd name="connsiteY1" fmla="*/ 34290 h 41909"/>
                  <a:gd name="connsiteX2" fmla="*/ 22860 w 41910"/>
                  <a:gd name="connsiteY2" fmla="*/ 41910 h 41909"/>
                  <a:gd name="connsiteX3" fmla="*/ 11430 w 41910"/>
                  <a:gd name="connsiteY3" fmla="*/ 30480 h 41909"/>
                  <a:gd name="connsiteX4" fmla="*/ 0 w 41910"/>
                  <a:gd name="connsiteY4" fmla="*/ 7620 h 41909"/>
                  <a:gd name="connsiteX5" fmla="*/ 3810 w 41910"/>
                  <a:gd name="connsiteY5" fmla="*/ 0 h 41909"/>
                  <a:gd name="connsiteX6" fmla="*/ 22860 w 41910"/>
                  <a:gd name="connsiteY6" fmla="*/ 7620 h 41909"/>
                  <a:gd name="connsiteX7" fmla="*/ 41910 w 41910"/>
                  <a:gd name="connsiteY7" fmla="*/ 22860 h 4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10" h="41909">
                    <a:moveTo>
                      <a:pt x="41910" y="22860"/>
                    </a:moveTo>
                    <a:cubicBezTo>
                      <a:pt x="41910" y="30480"/>
                      <a:pt x="34290" y="30480"/>
                      <a:pt x="34290" y="34290"/>
                    </a:cubicBezTo>
                    <a:cubicBezTo>
                      <a:pt x="34290" y="41910"/>
                      <a:pt x="26669" y="41910"/>
                      <a:pt x="22860" y="41910"/>
                    </a:cubicBezTo>
                    <a:cubicBezTo>
                      <a:pt x="15240" y="41910"/>
                      <a:pt x="15240" y="38100"/>
                      <a:pt x="11430" y="30480"/>
                    </a:cubicBezTo>
                    <a:cubicBezTo>
                      <a:pt x="7619" y="22860"/>
                      <a:pt x="11430" y="11430"/>
                      <a:pt x="0" y="7620"/>
                    </a:cubicBezTo>
                    <a:cubicBezTo>
                      <a:pt x="0" y="7620"/>
                      <a:pt x="0" y="0"/>
                      <a:pt x="3810" y="0"/>
                    </a:cubicBezTo>
                    <a:cubicBezTo>
                      <a:pt x="11430" y="0"/>
                      <a:pt x="19050" y="0"/>
                      <a:pt x="22860" y="7620"/>
                    </a:cubicBezTo>
                    <a:cubicBezTo>
                      <a:pt x="22860" y="15240"/>
                      <a:pt x="30480" y="19050"/>
                      <a:pt x="41910" y="22860"/>
                    </a:cubicBezTo>
                    <a:close/>
                  </a:path>
                </a:pathLst>
              </a:custGeom>
              <a:solidFill>
                <a:srgbClr val="B1DF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44" name="Freeform: Shape 2543">
                <a:extLst>
                  <a:ext uri="{FF2B5EF4-FFF2-40B4-BE49-F238E27FC236}">
                    <a16:creationId xmlns:a16="http://schemas.microsoft.com/office/drawing/2014/main" id="{B024D556-8F66-0EF9-DE61-35DD0918ADD6}"/>
                  </a:ext>
                </a:extLst>
              </p:cNvPr>
              <p:cNvSpPr/>
              <p:nvPr/>
            </p:nvSpPr>
            <p:spPr>
              <a:xfrm>
                <a:off x="9847422" y="2564130"/>
                <a:ext cx="37997" cy="35718"/>
              </a:xfrm>
              <a:custGeom>
                <a:avLst/>
                <a:gdLst>
                  <a:gd name="connsiteX0" fmla="*/ 35719 w 37997"/>
                  <a:gd name="connsiteY0" fmla="*/ 15240 h 35718"/>
                  <a:gd name="connsiteX1" fmla="*/ 28099 w 37997"/>
                  <a:gd name="connsiteY1" fmla="*/ 34290 h 35718"/>
                  <a:gd name="connsiteX2" fmla="*/ 1429 w 37997"/>
                  <a:gd name="connsiteY2" fmla="*/ 22860 h 35718"/>
                  <a:gd name="connsiteX3" fmla="*/ 12858 w 37997"/>
                  <a:gd name="connsiteY3" fmla="*/ 0 h 35718"/>
                  <a:gd name="connsiteX4" fmla="*/ 35719 w 37997"/>
                  <a:gd name="connsiteY4" fmla="*/ 15240 h 35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97" h="35718">
                    <a:moveTo>
                      <a:pt x="35719" y="15240"/>
                    </a:moveTo>
                    <a:cubicBezTo>
                      <a:pt x="39529" y="26670"/>
                      <a:pt x="39529" y="30480"/>
                      <a:pt x="28099" y="34290"/>
                    </a:cubicBezTo>
                    <a:cubicBezTo>
                      <a:pt x="16669" y="38100"/>
                      <a:pt x="5239" y="34290"/>
                      <a:pt x="1429" y="22860"/>
                    </a:cubicBezTo>
                    <a:cubicBezTo>
                      <a:pt x="-2381" y="11430"/>
                      <a:pt x="1429" y="3810"/>
                      <a:pt x="12858" y="0"/>
                    </a:cubicBezTo>
                    <a:cubicBezTo>
                      <a:pt x="24289" y="0"/>
                      <a:pt x="28099" y="3810"/>
                      <a:pt x="35719" y="15240"/>
                    </a:cubicBezTo>
                    <a:close/>
                  </a:path>
                </a:pathLst>
              </a:custGeom>
              <a:solidFill>
                <a:srgbClr val="59BB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45" name="Freeform: Shape 2544">
                <a:extLst>
                  <a:ext uri="{FF2B5EF4-FFF2-40B4-BE49-F238E27FC236}">
                    <a16:creationId xmlns:a16="http://schemas.microsoft.com/office/drawing/2014/main" id="{949084C5-E08F-CF0E-5A2C-5087A45D6A8C}"/>
                  </a:ext>
                </a:extLst>
              </p:cNvPr>
              <p:cNvSpPr/>
              <p:nvPr/>
            </p:nvSpPr>
            <p:spPr>
              <a:xfrm>
                <a:off x="9715501" y="3173730"/>
                <a:ext cx="34289" cy="41909"/>
              </a:xfrm>
              <a:custGeom>
                <a:avLst/>
                <a:gdLst>
                  <a:gd name="connsiteX0" fmla="*/ 11430 w 34289"/>
                  <a:gd name="connsiteY0" fmla="*/ 0 h 41909"/>
                  <a:gd name="connsiteX1" fmla="*/ 34290 w 34289"/>
                  <a:gd name="connsiteY1" fmla="*/ 7620 h 41909"/>
                  <a:gd name="connsiteX2" fmla="*/ 30480 w 34289"/>
                  <a:gd name="connsiteY2" fmla="*/ 15240 h 41909"/>
                  <a:gd name="connsiteX3" fmla="*/ 15240 w 34289"/>
                  <a:gd name="connsiteY3" fmla="*/ 38100 h 41909"/>
                  <a:gd name="connsiteX4" fmla="*/ 7620 w 34289"/>
                  <a:gd name="connsiteY4" fmla="*/ 41910 h 41909"/>
                  <a:gd name="connsiteX5" fmla="*/ 0 w 34289"/>
                  <a:gd name="connsiteY5" fmla="*/ 34290 h 41909"/>
                  <a:gd name="connsiteX6" fmla="*/ 11430 w 34289"/>
                  <a:gd name="connsiteY6" fmla="*/ 0 h 41909"/>
                  <a:gd name="connsiteX7" fmla="*/ 11430 w 34289"/>
                  <a:gd name="connsiteY7" fmla="*/ 0 h 4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89" h="41909">
                    <a:moveTo>
                      <a:pt x="11430" y="0"/>
                    </a:moveTo>
                    <a:cubicBezTo>
                      <a:pt x="15240" y="0"/>
                      <a:pt x="34290" y="3810"/>
                      <a:pt x="34290" y="7620"/>
                    </a:cubicBezTo>
                    <a:cubicBezTo>
                      <a:pt x="34290" y="11430"/>
                      <a:pt x="34290" y="11430"/>
                      <a:pt x="30480" y="15240"/>
                    </a:cubicBezTo>
                    <a:cubicBezTo>
                      <a:pt x="22860" y="22860"/>
                      <a:pt x="15240" y="30480"/>
                      <a:pt x="15240" y="38100"/>
                    </a:cubicBezTo>
                    <a:cubicBezTo>
                      <a:pt x="15240" y="41910"/>
                      <a:pt x="11430" y="41910"/>
                      <a:pt x="7620" y="41910"/>
                    </a:cubicBezTo>
                    <a:cubicBezTo>
                      <a:pt x="3810" y="41910"/>
                      <a:pt x="0" y="38100"/>
                      <a:pt x="0" y="34290"/>
                    </a:cubicBezTo>
                    <a:cubicBezTo>
                      <a:pt x="3810" y="26670"/>
                      <a:pt x="3810" y="11430"/>
                      <a:pt x="11430" y="0"/>
                    </a:cubicBezTo>
                    <a:cubicBezTo>
                      <a:pt x="11430" y="0"/>
                      <a:pt x="11430" y="0"/>
                      <a:pt x="11430" y="0"/>
                    </a:cubicBezTo>
                    <a:close/>
                  </a:path>
                </a:pathLst>
              </a:custGeom>
              <a:solidFill>
                <a:srgbClr val="A7DB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46" name="Freeform: Shape 2545">
                <a:extLst>
                  <a:ext uri="{FF2B5EF4-FFF2-40B4-BE49-F238E27FC236}">
                    <a16:creationId xmlns:a16="http://schemas.microsoft.com/office/drawing/2014/main" id="{EEE63D20-56EA-4ED9-6A5A-370C73A5946E}"/>
                  </a:ext>
                </a:extLst>
              </p:cNvPr>
              <p:cNvSpPr/>
              <p:nvPr/>
            </p:nvSpPr>
            <p:spPr>
              <a:xfrm>
                <a:off x="8635577" y="2831782"/>
                <a:ext cx="52718" cy="27146"/>
              </a:xfrm>
              <a:custGeom>
                <a:avLst/>
                <a:gdLst>
                  <a:gd name="connsiteX0" fmla="*/ 35984 w 52718"/>
                  <a:gd name="connsiteY0" fmla="*/ 25717 h 27146"/>
                  <a:gd name="connsiteX1" fmla="*/ 1693 w 52718"/>
                  <a:gd name="connsiteY1" fmla="*/ 14287 h 27146"/>
                  <a:gd name="connsiteX2" fmla="*/ 1693 w 52718"/>
                  <a:gd name="connsiteY2" fmla="*/ 2857 h 27146"/>
                  <a:gd name="connsiteX3" fmla="*/ 13123 w 52718"/>
                  <a:gd name="connsiteY3" fmla="*/ 2857 h 27146"/>
                  <a:gd name="connsiteX4" fmla="*/ 39793 w 52718"/>
                  <a:gd name="connsiteY4" fmla="*/ 6667 h 27146"/>
                  <a:gd name="connsiteX5" fmla="*/ 51223 w 52718"/>
                  <a:gd name="connsiteY5" fmla="*/ 10477 h 27146"/>
                  <a:gd name="connsiteX6" fmla="*/ 43603 w 52718"/>
                  <a:gd name="connsiteY6" fmla="*/ 21907 h 27146"/>
                  <a:gd name="connsiteX7" fmla="*/ 35984 w 52718"/>
                  <a:gd name="connsiteY7" fmla="*/ 25717 h 27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718" h="27146">
                    <a:moveTo>
                      <a:pt x="35984" y="25717"/>
                    </a:moveTo>
                    <a:cubicBezTo>
                      <a:pt x="20743" y="29527"/>
                      <a:pt x="5503" y="25717"/>
                      <a:pt x="1693" y="14287"/>
                    </a:cubicBezTo>
                    <a:cubicBezTo>
                      <a:pt x="1693" y="10477"/>
                      <a:pt x="-2116" y="6667"/>
                      <a:pt x="1693" y="2857"/>
                    </a:cubicBezTo>
                    <a:cubicBezTo>
                      <a:pt x="5503" y="-952"/>
                      <a:pt x="9313" y="-952"/>
                      <a:pt x="13123" y="2857"/>
                    </a:cubicBezTo>
                    <a:cubicBezTo>
                      <a:pt x="20743" y="10477"/>
                      <a:pt x="28363" y="10477"/>
                      <a:pt x="39793" y="6667"/>
                    </a:cubicBezTo>
                    <a:cubicBezTo>
                      <a:pt x="47413" y="2857"/>
                      <a:pt x="47413" y="6667"/>
                      <a:pt x="51223" y="10477"/>
                    </a:cubicBezTo>
                    <a:cubicBezTo>
                      <a:pt x="55034" y="18098"/>
                      <a:pt x="51223" y="18098"/>
                      <a:pt x="43603" y="21907"/>
                    </a:cubicBezTo>
                    <a:cubicBezTo>
                      <a:pt x="43603" y="25717"/>
                      <a:pt x="39793" y="25717"/>
                      <a:pt x="35984" y="25717"/>
                    </a:cubicBezTo>
                    <a:close/>
                  </a:path>
                </a:pathLst>
              </a:custGeom>
              <a:solidFill>
                <a:srgbClr val="AF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47" name="Freeform: Shape 2546">
                <a:extLst>
                  <a:ext uri="{FF2B5EF4-FFF2-40B4-BE49-F238E27FC236}">
                    <a16:creationId xmlns:a16="http://schemas.microsoft.com/office/drawing/2014/main" id="{F37EECE2-6F7F-9F74-76BB-79FFDF0A20C2}"/>
                  </a:ext>
                </a:extLst>
              </p:cNvPr>
              <p:cNvSpPr/>
              <p:nvPr/>
            </p:nvSpPr>
            <p:spPr>
              <a:xfrm>
                <a:off x="8186262" y="4498115"/>
                <a:ext cx="33283" cy="38063"/>
              </a:xfrm>
              <a:custGeom>
                <a:avLst/>
                <a:gdLst>
                  <a:gd name="connsiteX0" fmla="*/ 16669 w 33283"/>
                  <a:gd name="connsiteY0" fmla="*/ 35785 h 38063"/>
                  <a:gd name="connsiteX1" fmla="*/ 1429 w 33283"/>
                  <a:gd name="connsiteY1" fmla="*/ 28165 h 38063"/>
                  <a:gd name="connsiteX2" fmla="*/ 12859 w 33283"/>
                  <a:gd name="connsiteY2" fmla="*/ 1495 h 38063"/>
                  <a:gd name="connsiteX3" fmla="*/ 31909 w 33283"/>
                  <a:gd name="connsiteY3" fmla="*/ 9115 h 38063"/>
                  <a:gd name="connsiteX4" fmla="*/ 16669 w 33283"/>
                  <a:gd name="connsiteY4" fmla="*/ 35785 h 38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3" h="38063">
                    <a:moveTo>
                      <a:pt x="16669" y="35785"/>
                    </a:moveTo>
                    <a:cubicBezTo>
                      <a:pt x="9049" y="39595"/>
                      <a:pt x="5239" y="39595"/>
                      <a:pt x="1429" y="28165"/>
                    </a:cubicBezTo>
                    <a:cubicBezTo>
                      <a:pt x="-2381" y="16735"/>
                      <a:pt x="1429" y="5305"/>
                      <a:pt x="12859" y="1495"/>
                    </a:cubicBezTo>
                    <a:cubicBezTo>
                      <a:pt x="20479" y="-2315"/>
                      <a:pt x="28099" y="1495"/>
                      <a:pt x="31909" y="9115"/>
                    </a:cubicBezTo>
                    <a:cubicBezTo>
                      <a:pt x="35719" y="20545"/>
                      <a:pt x="31909" y="28165"/>
                      <a:pt x="16669" y="35785"/>
                    </a:cubicBezTo>
                    <a:close/>
                  </a:path>
                </a:pathLst>
              </a:custGeom>
              <a:solidFill>
                <a:srgbClr val="A6DB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48" name="Freeform: Shape 2547">
                <a:extLst>
                  <a:ext uri="{FF2B5EF4-FFF2-40B4-BE49-F238E27FC236}">
                    <a16:creationId xmlns:a16="http://schemas.microsoft.com/office/drawing/2014/main" id="{BD59BACA-88D2-AA32-E42A-D480CA71E4D3}"/>
                  </a:ext>
                </a:extLst>
              </p:cNvPr>
              <p:cNvSpPr/>
              <p:nvPr/>
            </p:nvSpPr>
            <p:spPr>
              <a:xfrm>
                <a:off x="8814436" y="4152900"/>
                <a:ext cx="33151" cy="45719"/>
              </a:xfrm>
              <a:custGeom>
                <a:avLst/>
                <a:gdLst>
                  <a:gd name="connsiteX0" fmla="*/ 20955 w 33151"/>
                  <a:gd name="connsiteY0" fmla="*/ 0 h 45719"/>
                  <a:gd name="connsiteX1" fmla="*/ 32385 w 33151"/>
                  <a:gd name="connsiteY1" fmla="*/ 38100 h 45719"/>
                  <a:gd name="connsiteX2" fmla="*/ 28575 w 33151"/>
                  <a:gd name="connsiteY2" fmla="*/ 45720 h 45719"/>
                  <a:gd name="connsiteX3" fmla="*/ 20955 w 33151"/>
                  <a:gd name="connsiteY3" fmla="*/ 41910 h 45719"/>
                  <a:gd name="connsiteX4" fmla="*/ 5715 w 33151"/>
                  <a:gd name="connsiteY4" fmla="*/ 30480 h 45719"/>
                  <a:gd name="connsiteX5" fmla="*/ 5715 w 33151"/>
                  <a:gd name="connsiteY5" fmla="*/ 7620 h 45719"/>
                  <a:gd name="connsiteX6" fmla="*/ 20955 w 33151"/>
                  <a:gd name="connsiteY6" fmla="*/ 0 h 4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151" h="45719">
                    <a:moveTo>
                      <a:pt x="20955" y="0"/>
                    </a:moveTo>
                    <a:cubicBezTo>
                      <a:pt x="24765" y="15240"/>
                      <a:pt x="36195" y="26670"/>
                      <a:pt x="32385" y="38100"/>
                    </a:cubicBezTo>
                    <a:cubicBezTo>
                      <a:pt x="32385" y="41910"/>
                      <a:pt x="32385" y="45720"/>
                      <a:pt x="28575" y="45720"/>
                    </a:cubicBezTo>
                    <a:cubicBezTo>
                      <a:pt x="24765" y="45720"/>
                      <a:pt x="20955" y="45720"/>
                      <a:pt x="20955" y="41910"/>
                    </a:cubicBezTo>
                    <a:cubicBezTo>
                      <a:pt x="17145" y="38100"/>
                      <a:pt x="9525" y="34290"/>
                      <a:pt x="5715" y="30480"/>
                    </a:cubicBezTo>
                    <a:cubicBezTo>
                      <a:pt x="-1905" y="22860"/>
                      <a:pt x="-1905" y="11430"/>
                      <a:pt x="5715" y="7620"/>
                    </a:cubicBezTo>
                    <a:cubicBezTo>
                      <a:pt x="17145" y="11430"/>
                      <a:pt x="17145" y="3810"/>
                      <a:pt x="20955" y="0"/>
                    </a:cubicBezTo>
                    <a:close/>
                  </a:path>
                </a:pathLst>
              </a:custGeom>
              <a:solidFill>
                <a:srgbClr val="AADC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49" name="Freeform: Shape 2548">
                <a:extLst>
                  <a:ext uri="{FF2B5EF4-FFF2-40B4-BE49-F238E27FC236}">
                    <a16:creationId xmlns:a16="http://schemas.microsoft.com/office/drawing/2014/main" id="{34974956-8457-A393-39FF-7232BC0C7AC8}"/>
                  </a:ext>
                </a:extLst>
              </p:cNvPr>
              <p:cNvSpPr/>
              <p:nvPr/>
            </p:nvSpPr>
            <p:spPr>
              <a:xfrm>
                <a:off x="8711892" y="3054041"/>
                <a:ext cx="35868" cy="35868"/>
              </a:xfrm>
              <a:custGeom>
                <a:avLst/>
                <a:gdLst>
                  <a:gd name="connsiteX0" fmla="*/ 35868 w 35868"/>
                  <a:gd name="connsiteY0" fmla="*/ 13008 h 35868"/>
                  <a:gd name="connsiteX1" fmla="*/ 35868 w 35868"/>
                  <a:gd name="connsiteY1" fmla="*/ 20628 h 35868"/>
                  <a:gd name="connsiteX2" fmla="*/ 20628 w 35868"/>
                  <a:gd name="connsiteY2" fmla="*/ 35868 h 35868"/>
                  <a:gd name="connsiteX3" fmla="*/ 1578 w 35868"/>
                  <a:gd name="connsiteY3" fmla="*/ 28248 h 35868"/>
                  <a:gd name="connsiteX4" fmla="*/ 5388 w 35868"/>
                  <a:gd name="connsiteY4" fmla="*/ 5388 h 35868"/>
                  <a:gd name="connsiteX5" fmla="*/ 16818 w 35868"/>
                  <a:gd name="connsiteY5" fmla="*/ 1578 h 35868"/>
                  <a:gd name="connsiteX6" fmla="*/ 35868 w 35868"/>
                  <a:gd name="connsiteY6" fmla="*/ 13008 h 35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68" h="35868">
                    <a:moveTo>
                      <a:pt x="35868" y="13008"/>
                    </a:moveTo>
                    <a:cubicBezTo>
                      <a:pt x="35868" y="16818"/>
                      <a:pt x="35868" y="16818"/>
                      <a:pt x="35868" y="20628"/>
                    </a:cubicBezTo>
                    <a:cubicBezTo>
                      <a:pt x="32058" y="28248"/>
                      <a:pt x="20628" y="28248"/>
                      <a:pt x="20628" y="35868"/>
                    </a:cubicBezTo>
                    <a:cubicBezTo>
                      <a:pt x="13008" y="35868"/>
                      <a:pt x="5388" y="35868"/>
                      <a:pt x="1578" y="28248"/>
                    </a:cubicBezTo>
                    <a:cubicBezTo>
                      <a:pt x="-2232" y="20628"/>
                      <a:pt x="1578" y="13008"/>
                      <a:pt x="5388" y="5388"/>
                    </a:cubicBezTo>
                    <a:cubicBezTo>
                      <a:pt x="5388" y="1578"/>
                      <a:pt x="13008" y="-2232"/>
                      <a:pt x="16818" y="1578"/>
                    </a:cubicBezTo>
                    <a:cubicBezTo>
                      <a:pt x="20628" y="5388"/>
                      <a:pt x="32058" y="5388"/>
                      <a:pt x="35868" y="13008"/>
                    </a:cubicBezTo>
                    <a:close/>
                  </a:path>
                </a:pathLst>
              </a:custGeom>
              <a:solidFill>
                <a:srgbClr val="B3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50" name="Freeform: Shape 2549">
                <a:extLst>
                  <a:ext uri="{FF2B5EF4-FFF2-40B4-BE49-F238E27FC236}">
                    <a16:creationId xmlns:a16="http://schemas.microsoft.com/office/drawing/2014/main" id="{7BB87D09-42E7-405C-ACD1-708F732B101A}"/>
                  </a:ext>
                </a:extLst>
              </p:cNvPr>
              <p:cNvSpPr/>
              <p:nvPr/>
            </p:nvSpPr>
            <p:spPr>
              <a:xfrm>
                <a:off x="8731931" y="3973830"/>
                <a:ext cx="32169" cy="41909"/>
              </a:xfrm>
              <a:custGeom>
                <a:avLst/>
                <a:gdLst>
                  <a:gd name="connsiteX0" fmla="*/ 31069 w 32169"/>
                  <a:gd name="connsiteY0" fmla="*/ 15240 h 41909"/>
                  <a:gd name="connsiteX1" fmla="*/ 31069 w 32169"/>
                  <a:gd name="connsiteY1" fmla="*/ 38100 h 41909"/>
                  <a:gd name="connsiteX2" fmla="*/ 27259 w 32169"/>
                  <a:gd name="connsiteY2" fmla="*/ 41910 h 41909"/>
                  <a:gd name="connsiteX3" fmla="*/ 4399 w 32169"/>
                  <a:gd name="connsiteY3" fmla="*/ 34290 h 41909"/>
                  <a:gd name="connsiteX4" fmla="*/ 4399 w 32169"/>
                  <a:gd name="connsiteY4" fmla="*/ 19050 h 41909"/>
                  <a:gd name="connsiteX5" fmla="*/ 8209 w 32169"/>
                  <a:gd name="connsiteY5" fmla="*/ 11430 h 41909"/>
                  <a:gd name="connsiteX6" fmla="*/ 15830 w 32169"/>
                  <a:gd name="connsiteY6" fmla="*/ 0 h 41909"/>
                  <a:gd name="connsiteX7" fmla="*/ 31069 w 32169"/>
                  <a:gd name="connsiteY7" fmla="*/ 15240 h 4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69" h="41909">
                    <a:moveTo>
                      <a:pt x="31069" y="15240"/>
                    </a:moveTo>
                    <a:cubicBezTo>
                      <a:pt x="27259" y="22860"/>
                      <a:pt x="34880" y="30480"/>
                      <a:pt x="31069" y="38100"/>
                    </a:cubicBezTo>
                    <a:cubicBezTo>
                      <a:pt x="31069" y="38100"/>
                      <a:pt x="31069" y="41910"/>
                      <a:pt x="27259" y="41910"/>
                    </a:cubicBezTo>
                    <a:cubicBezTo>
                      <a:pt x="19639" y="41910"/>
                      <a:pt x="12019" y="38100"/>
                      <a:pt x="4399" y="34290"/>
                    </a:cubicBezTo>
                    <a:cubicBezTo>
                      <a:pt x="589" y="30480"/>
                      <a:pt x="-3220" y="22860"/>
                      <a:pt x="4399" y="19050"/>
                    </a:cubicBezTo>
                    <a:cubicBezTo>
                      <a:pt x="4399" y="19050"/>
                      <a:pt x="8209" y="15240"/>
                      <a:pt x="8209" y="11430"/>
                    </a:cubicBezTo>
                    <a:cubicBezTo>
                      <a:pt x="12019" y="7620"/>
                      <a:pt x="8209" y="0"/>
                      <a:pt x="15830" y="0"/>
                    </a:cubicBezTo>
                    <a:cubicBezTo>
                      <a:pt x="23449" y="3810"/>
                      <a:pt x="27259" y="11430"/>
                      <a:pt x="31069" y="15240"/>
                    </a:cubicBezTo>
                    <a:close/>
                  </a:path>
                </a:pathLst>
              </a:custGeom>
              <a:solidFill>
                <a:srgbClr val="A9DC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51" name="Freeform: Shape 2550">
                <a:extLst>
                  <a:ext uri="{FF2B5EF4-FFF2-40B4-BE49-F238E27FC236}">
                    <a16:creationId xmlns:a16="http://schemas.microsoft.com/office/drawing/2014/main" id="{9ADBB19A-6314-06DD-DCDA-596BCA1EA15C}"/>
                  </a:ext>
                </a:extLst>
              </p:cNvPr>
              <p:cNvSpPr/>
              <p:nvPr/>
            </p:nvSpPr>
            <p:spPr>
              <a:xfrm>
                <a:off x="11412258" y="2739390"/>
                <a:ext cx="39860" cy="28164"/>
              </a:xfrm>
              <a:custGeom>
                <a:avLst/>
                <a:gdLst>
                  <a:gd name="connsiteX0" fmla="*/ 25363 w 39860"/>
                  <a:gd name="connsiteY0" fmla="*/ 26670 h 28164"/>
                  <a:gd name="connsiteX1" fmla="*/ 2503 w 39860"/>
                  <a:gd name="connsiteY1" fmla="*/ 19050 h 28164"/>
                  <a:gd name="connsiteX2" fmla="*/ 6313 w 39860"/>
                  <a:gd name="connsiteY2" fmla="*/ 0 h 28164"/>
                  <a:gd name="connsiteX3" fmla="*/ 17743 w 39860"/>
                  <a:gd name="connsiteY3" fmla="*/ 0 h 28164"/>
                  <a:gd name="connsiteX4" fmla="*/ 36793 w 39860"/>
                  <a:gd name="connsiteY4" fmla="*/ 11430 h 28164"/>
                  <a:gd name="connsiteX5" fmla="*/ 25363 w 39860"/>
                  <a:gd name="connsiteY5" fmla="*/ 26670 h 28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860" h="28164">
                    <a:moveTo>
                      <a:pt x="25363" y="26670"/>
                    </a:moveTo>
                    <a:cubicBezTo>
                      <a:pt x="17743" y="30480"/>
                      <a:pt x="6313" y="26670"/>
                      <a:pt x="2503" y="19050"/>
                    </a:cubicBezTo>
                    <a:cubicBezTo>
                      <a:pt x="-1307" y="11430"/>
                      <a:pt x="-1307" y="3810"/>
                      <a:pt x="6313" y="0"/>
                    </a:cubicBezTo>
                    <a:cubicBezTo>
                      <a:pt x="10122" y="0"/>
                      <a:pt x="13932" y="0"/>
                      <a:pt x="17743" y="0"/>
                    </a:cubicBezTo>
                    <a:cubicBezTo>
                      <a:pt x="25363" y="0"/>
                      <a:pt x="32982" y="3810"/>
                      <a:pt x="36793" y="11430"/>
                    </a:cubicBezTo>
                    <a:cubicBezTo>
                      <a:pt x="44413" y="15240"/>
                      <a:pt x="36793" y="22860"/>
                      <a:pt x="25363" y="26670"/>
                    </a:cubicBezTo>
                    <a:close/>
                  </a:path>
                </a:pathLst>
              </a:custGeom>
              <a:solidFill>
                <a:srgbClr val="AD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52" name="Freeform: Shape 2551">
                <a:extLst>
                  <a:ext uri="{FF2B5EF4-FFF2-40B4-BE49-F238E27FC236}">
                    <a16:creationId xmlns:a16="http://schemas.microsoft.com/office/drawing/2014/main" id="{5652C3FB-378B-E077-E389-76B3598EEA7E}"/>
                  </a:ext>
                </a:extLst>
              </p:cNvPr>
              <p:cNvSpPr/>
              <p:nvPr/>
            </p:nvSpPr>
            <p:spPr>
              <a:xfrm>
                <a:off x="10378440" y="1742477"/>
                <a:ext cx="45720" cy="44412"/>
              </a:xfrm>
              <a:custGeom>
                <a:avLst/>
                <a:gdLst>
                  <a:gd name="connsiteX0" fmla="*/ 19050 w 45720"/>
                  <a:gd name="connsiteY0" fmla="*/ 40603 h 44412"/>
                  <a:gd name="connsiteX1" fmla="*/ 11431 w 45720"/>
                  <a:gd name="connsiteY1" fmla="*/ 44413 h 44412"/>
                  <a:gd name="connsiteX2" fmla="*/ 0 w 45720"/>
                  <a:gd name="connsiteY2" fmla="*/ 36793 h 44412"/>
                  <a:gd name="connsiteX3" fmla="*/ 3810 w 45720"/>
                  <a:gd name="connsiteY3" fmla="*/ 25363 h 44412"/>
                  <a:gd name="connsiteX4" fmla="*/ 22860 w 45720"/>
                  <a:gd name="connsiteY4" fmla="*/ 6313 h 44412"/>
                  <a:gd name="connsiteX5" fmla="*/ 38100 w 45720"/>
                  <a:gd name="connsiteY5" fmla="*/ 2503 h 44412"/>
                  <a:gd name="connsiteX6" fmla="*/ 45720 w 45720"/>
                  <a:gd name="connsiteY6" fmla="*/ 10123 h 44412"/>
                  <a:gd name="connsiteX7" fmla="*/ 38100 w 45720"/>
                  <a:gd name="connsiteY7" fmla="*/ 25363 h 44412"/>
                  <a:gd name="connsiteX8" fmla="*/ 22860 w 45720"/>
                  <a:gd name="connsiteY8" fmla="*/ 29173 h 44412"/>
                  <a:gd name="connsiteX9" fmla="*/ 19050 w 45720"/>
                  <a:gd name="connsiteY9" fmla="*/ 40603 h 44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20" h="44412">
                    <a:moveTo>
                      <a:pt x="19050" y="40603"/>
                    </a:moveTo>
                    <a:cubicBezTo>
                      <a:pt x="15240" y="40603"/>
                      <a:pt x="15240" y="44413"/>
                      <a:pt x="11431" y="44413"/>
                    </a:cubicBezTo>
                    <a:cubicBezTo>
                      <a:pt x="7620" y="44413"/>
                      <a:pt x="3810" y="44413"/>
                      <a:pt x="0" y="36793"/>
                    </a:cubicBezTo>
                    <a:cubicBezTo>
                      <a:pt x="0" y="32983"/>
                      <a:pt x="0" y="25363"/>
                      <a:pt x="3810" y="25363"/>
                    </a:cubicBezTo>
                    <a:cubicBezTo>
                      <a:pt x="15240" y="21553"/>
                      <a:pt x="19050" y="13933"/>
                      <a:pt x="22860" y="6313"/>
                    </a:cubicBezTo>
                    <a:cubicBezTo>
                      <a:pt x="26670" y="-1307"/>
                      <a:pt x="30481" y="-1307"/>
                      <a:pt x="38100" y="2503"/>
                    </a:cubicBezTo>
                    <a:cubicBezTo>
                      <a:pt x="41910" y="2503"/>
                      <a:pt x="45720" y="6313"/>
                      <a:pt x="45720" y="10123"/>
                    </a:cubicBezTo>
                    <a:cubicBezTo>
                      <a:pt x="45720" y="17743"/>
                      <a:pt x="45720" y="21553"/>
                      <a:pt x="38100" y="25363"/>
                    </a:cubicBezTo>
                    <a:cubicBezTo>
                      <a:pt x="34290" y="25363"/>
                      <a:pt x="26670" y="21553"/>
                      <a:pt x="22860" y="29173"/>
                    </a:cubicBezTo>
                    <a:cubicBezTo>
                      <a:pt x="22860" y="36793"/>
                      <a:pt x="22860" y="40603"/>
                      <a:pt x="19050" y="40603"/>
                    </a:cubicBezTo>
                    <a:close/>
                  </a:path>
                </a:pathLst>
              </a:custGeom>
              <a:solidFill>
                <a:srgbClr val="74C6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53" name="Freeform: Shape 2552">
                <a:extLst>
                  <a:ext uri="{FF2B5EF4-FFF2-40B4-BE49-F238E27FC236}">
                    <a16:creationId xmlns:a16="http://schemas.microsoft.com/office/drawing/2014/main" id="{0CCF24CC-1A7E-E781-9347-285C18EE6299}"/>
                  </a:ext>
                </a:extLst>
              </p:cNvPr>
              <p:cNvSpPr/>
              <p:nvPr/>
            </p:nvSpPr>
            <p:spPr>
              <a:xfrm>
                <a:off x="8724901" y="4176196"/>
                <a:ext cx="34289" cy="38676"/>
              </a:xfrm>
              <a:custGeom>
                <a:avLst/>
                <a:gdLst>
                  <a:gd name="connsiteX0" fmla="*/ 30480 w 34289"/>
                  <a:gd name="connsiteY0" fmla="*/ 14804 h 38676"/>
                  <a:gd name="connsiteX1" fmla="*/ 30480 w 34289"/>
                  <a:gd name="connsiteY1" fmla="*/ 14804 h 38676"/>
                  <a:gd name="connsiteX2" fmla="*/ 26670 w 34289"/>
                  <a:gd name="connsiteY2" fmla="*/ 37663 h 38676"/>
                  <a:gd name="connsiteX3" fmla="*/ 0 w 34289"/>
                  <a:gd name="connsiteY3" fmla="*/ 26234 h 38676"/>
                  <a:gd name="connsiteX4" fmla="*/ 0 w 34289"/>
                  <a:gd name="connsiteY4" fmla="*/ 18613 h 38676"/>
                  <a:gd name="connsiteX5" fmla="*/ 7620 w 34289"/>
                  <a:gd name="connsiteY5" fmla="*/ 10994 h 38676"/>
                  <a:gd name="connsiteX6" fmla="*/ 30480 w 34289"/>
                  <a:gd name="connsiteY6" fmla="*/ 14804 h 38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289" h="38676">
                    <a:moveTo>
                      <a:pt x="30480" y="14804"/>
                    </a:moveTo>
                    <a:cubicBezTo>
                      <a:pt x="30480" y="14804"/>
                      <a:pt x="30480" y="14804"/>
                      <a:pt x="30480" y="14804"/>
                    </a:cubicBezTo>
                    <a:cubicBezTo>
                      <a:pt x="34290" y="22423"/>
                      <a:pt x="38100" y="30044"/>
                      <a:pt x="26670" y="37663"/>
                    </a:cubicBezTo>
                    <a:cubicBezTo>
                      <a:pt x="19050" y="41473"/>
                      <a:pt x="3810" y="33854"/>
                      <a:pt x="0" y="26234"/>
                    </a:cubicBezTo>
                    <a:cubicBezTo>
                      <a:pt x="0" y="22423"/>
                      <a:pt x="0" y="22423"/>
                      <a:pt x="0" y="18613"/>
                    </a:cubicBezTo>
                    <a:cubicBezTo>
                      <a:pt x="3810" y="14804"/>
                      <a:pt x="7620" y="10994"/>
                      <a:pt x="7620" y="10994"/>
                    </a:cubicBezTo>
                    <a:cubicBezTo>
                      <a:pt x="22860" y="-4246"/>
                      <a:pt x="22860" y="-4246"/>
                      <a:pt x="30480" y="14804"/>
                    </a:cubicBezTo>
                    <a:close/>
                  </a:path>
                </a:pathLst>
              </a:custGeom>
              <a:solidFill>
                <a:srgbClr val="A0D8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54" name="Freeform: Shape 2553">
                <a:extLst>
                  <a:ext uri="{FF2B5EF4-FFF2-40B4-BE49-F238E27FC236}">
                    <a16:creationId xmlns:a16="http://schemas.microsoft.com/office/drawing/2014/main" id="{83307D57-F63E-BC39-BAF7-39A67F9651BC}"/>
                  </a:ext>
                </a:extLst>
              </p:cNvPr>
              <p:cNvSpPr/>
              <p:nvPr/>
            </p:nvSpPr>
            <p:spPr>
              <a:xfrm>
                <a:off x="10022532" y="2197356"/>
                <a:ext cx="43488" cy="29376"/>
              </a:xfrm>
              <a:custGeom>
                <a:avLst/>
                <a:gdLst>
                  <a:gd name="connsiteX0" fmla="*/ 16818 w 43488"/>
                  <a:gd name="connsiteY0" fmla="*/ 27683 h 29376"/>
                  <a:gd name="connsiteX1" fmla="*/ 5388 w 43488"/>
                  <a:gd name="connsiteY1" fmla="*/ 27683 h 29376"/>
                  <a:gd name="connsiteX2" fmla="*/ 1578 w 43488"/>
                  <a:gd name="connsiteY2" fmla="*/ 12443 h 29376"/>
                  <a:gd name="connsiteX3" fmla="*/ 20628 w 43488"/>
                  <a:gd name="connsiteY3" fmla="*/ 1013 h 29376"/>
                  <a:gd name="connsiteX4" fmla="*/ 35868 w 43488"/>
                  <a:gd name="connsiteY4" fmla="*/ 4823 h 29376"/>
                  <a:gd name="connsiteX5" fmla="*/ 43488 w 43488"/>
                  <a:gd name="connsiteY5" fmla="*/ 12443 h 29376"/>
                  <a:gd name="connsiteX6" fmla="*/ 39678 w 43488"/>
                  <a:gd name="connsiteY6" fmla="*/ 20063 h 29376"/>
                  <a:gd name="connsiteX7" fmla="*/ 16818 w 43488"/>
                  <a:gd name="connsiteY7" fmla="*/ 27683 h 2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488" h="29376">
                    <a:moveTo>
                      <a:pt x="16818" y="27683"/>
                    </a:moveTo>
                    <a:cubicBezTo>
                      <a:pt x="13008" y="27683"/>
                      <a:pt x="9198" y="31493"/>
                      <a:pt x="5388" y="27683"/>
                    </a:cubicBezTo>
                    <a:cubicBezTo>
                      <a:pt x="1578" y="23873"/>
                      <a:pt x="-2232" y="20063"/>
                      <a:pt x="1578" y="12443"/>
                    </a:cubicBezTo>
                    <a:cubicBezTo>
                      <a:pt x="5388" y="4823"/>
                      <a:pt x="9198" y="-2797"/>
                      <a:pt x="20628" y="1013"/>
                    </a:cubicBezTo>
                    <a:cubicBezTo>
                      <a:pt x="24438" y="1013"/>
                      <a:pt x="32058" y="1013"/>
                      <a:pt x="35868" y="4823"/>
                    </a:cubicBezTo>
                    <a:cubicBezTo>
                      <a:pt x="39678" y="4823"/>
                      <a:pt x="43488" y="8633"/>
                      <a:pt x="43488" y="12443"/>
                    </a:cubicBezTo>
                    <a:cubicBezTo>
                      <a:pt x="43488" y="16253"/>
                      <a:pt x="39678" y="16253"/>
                      <a:pt x="39678" y="20063"/>
                    </a:cubicBezTo>
                    <a:cubicBezTo>
                      <a:pt x="28248" y="20063"/>
                      <a:pt x="24438" y="23873"/>
                      <a:pt x="16818" y="27683"/>
                    </a:cubicBezTo>
                    <a:close/>
                  </a:path>
                </a:pathLst>
              </a:custGeom>
              <a:solidFill>
                <a:srgbClr val="99D5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55" name="Freeform: Shape 2554">
                <a:extLst>
                  <a:ext uri="{FF2B5EF4-FFF2-40B4-BE49-F238E27FC236}">
                    <a16:creationId xmlns:a16="http://schemas.microsoft.com/office/drawing/2014/main" id="{EF60C172-4348-6B45-B531-AE5EF89292C4}"/>
                  </a:ext>
                </a:extLst>
              </p:cNvPr>
              <p:cNvSpPr/>
              <p:nvPr/>
            </p:nvSpPr>
            <p:spPr>
              <a:xfrm>
                <a:off x="10992803" y="2396490"/>
                <a:ext cx="29526" cy="35328"/>
              </a:xfrm>
              <a:custGeom>
                <a:avLst/>
                <a:gdLst>
                  <a:gd name="connsiteX0" fmla="*/ 29527 w 29526"/>
                  <a:gd name="connsiteY0" fmla="*/ 7620 h 35328"/>
                  <a:gd name="connsiteX1" fmla="*/ 29527 w 29526"/>
                  <a:gd name="connsiteY1" fmla="*/ 19050 h 35328"/>
                  <a:gd name="connsiteX2" fmla="*/ 21908 w 29526"/>
                  <a:gd name="connsiteY2" fmla="*/ 34290 h 35328"/>
                  <a:gd name="connsiteX3" fmla="*/ 2858 w 29526"/>
                  <a:gd name="connsiteY3" fmla="*/ 26670 h 35328"/>
                  <a:gd name="connsiteX4" fmla="*/ 2858 w 29526"/>
                  <a:gd name="connsiteY4" fmla="*/ 11430 h 35328"/>
                  <a:gd name="connsiteX5" fmla="*/ 18097 w 29526"/>
                  <a:gd name="connsiteY5" fmla="*/ 0 h 35328"/>
                  <a:gd name="connsiteX6" fmla="*/ 29527 w 29526"/>
                  <a:gd name="connsiteY6" fmla="*/ 7620 h 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26" h="35328">
                    <a:moveTo>
                      <a:pt x="29527" y="7620"/>
                    </a:moveTo>
                    <a:cubicBezTo>
                      <a:pt x="29527" y="11430"/>
                      <a:pt x="29527" y="15240"/>
                      <a:pt x="29527" y="19050"/>
                    </a:cubicBezTo>
                    <a:cubicBezTo>
                      <a:pt x="29527" y="26670"/>
                      <a:pt x="25718" y="34290"/>
                      <a:pt x="21908" y="34290"/>
                    </a:cubicBezTo>
                    <a:cubicBezTo>
                      <a:pt x="14287" y="38100"/>
                      <a:pt x="10477" y="30480"/>
                      <a:pt x="2858" y="26670"/>
                    </a:cubicBezTo>
                    <a:cubicBezTo>
                      <a:pt x="-953" y="19050"/>
                      <a:pt x="-953" y="15240"/>
                      <a:pt x="2858" y="11430"/>
                    </a:cubicBezTo>
                    <a:cubicBezTo>
                      <a:pt x="6668" y="7620"/>
                      <a:pt x="6668" y="0"/>
                      <a:pt x="18097" y="0"/>
                    </a:cubicBezTo>
                    <a:cubicBezTo>
                      <a:pt x="25718" y="0"/>
                      <a:pt x="29527" y="0"/>
                      <a:pt x="29527" y="7620"/>
                    </a:cubicBezTo>
                    <a:close/>
                  </a:path>
                </a:pathLst>
              </a:custGeom>
              <a:solidFill>
                <a:srgbClr val="AE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56" name="Freeform: Shape 2555">
                <a:extLst>
                  <a:ext uri="{FF2B5EF4-FFF2-40B4-BE49-F238E27FC236}">
                    <a16:creationId xmlns:a16="http://schemas.microsoft.com/office/drawing/2014/main" id="{C3C0DE5D-0C19-8005-C7FD-68EB7BF0AE59}"/>
                  </a:ext>
                </a:extLst>
              </p:cNvPr>
              <p:cNvSpPr/>
              <p:nvPr/>
            </p:nvSpPr>
            <p:spPr>
              <a:xfrm>
                <a:off x="8469631" y="3928109"/>
                <a:ext cx="49530" cy="41909"/>
              </a:xfrm>
              <a:custGeom>
                <a:avLst/>
                <a:gdLst>
                  <a:gd name="connsiteX0" fmla="*/ 7620 w 49530"/>
                  <a:gd name="connsiteY0" fmla="*/ 15240 h 41909"/>
                  <a:gd name="connsiteX1" fmla="*/ 26670 w 49530"/>
                  <a:gd name="connsiteY1" fmla="*/ 0 h 41909"/>
                  <a:gd name="connsiteX2" fmla="*/ 30480 w 49530"/>
                  <a:gd name="connsiteY2" fmla="*/ 3810 h 41909"/>
                  <a:gd name="connsiteX3" fmla="*/ 15240 w 49530"/>
                  <a:gd name="connsiteY3" fmla="*/ 11430 h 41909"/>
                  <a:gd name="connsiteX4" fmla="*/ 11430 w 49530"/>
                  <a:gd name="connsiteY4" fmla="*/ 11430 h 41909"/>
                  <a:gd name="connsiteX5" fmla="*/ 11430 w 49530"/>
                  <a:gd name="connsiteY5" fmla="*/ 19050 h 41909"/>
                  <a:gd name="connsiteX6" fmla="*/ 34290 w 49530"/>
                  <a:gd name="connsiteY6" fmla="*/ 26670 h 41909"/>
                  <a:gd name="connsiteX7" fmla="*/ 49530 w 49530"/>
                  <a:gd name="connsiteY7" fmla="*/ 41910 h 41909"/>
                  <a:gd name="connsiteX8" fmla="*/ 22860 w 49530"/>
                  <a:gd name="connsiteY8" fmla="*/ 34290 h 41909"/>
                  <a:gd name="connsiteX9" fmla="*/ 0 w 49530"/>
                  <a:gd name="connsiteY9" fmla="*/ 30480 h 41909"/>
                  <a:gd name="connsiteX10" fmla="*/ 7620 w 49530"/>
                  <a:gd name="connsiteY10" fmla="*/ 15240 h 4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530" h="41909">
                    <a:moveTo>
                      <a:pt x="7620" y="15240"/>
                    </a:moveTo>
                    <a:cubicBezTo>
                      <a:pt x="7620" y="3810"/>
                      <a:pt x="19050" y="3810"/>
                      <a:pt x="26670" y="0"/>
                    </a:cubicBezTo>
                    <a:cubicBezTo>
                      <a:pt x="30480" y="0"/>
                      <a:pt x="30480" y="0"/>
                      <a:pt x="30480" y="3810"/>
                    </a:cubicBezTo>
                    <a:cubicBezTo>
                      <a:pt x="30480" y="11430"/>
                      <a:pt x="26670" y="15240"/>
                      <a:pt x="15240" y="11430"/>
                    </a:cubicBezTo>
                    <a:cubicBezTo>
                      <a:pt x="15240" y="11430"/>
                      <a:pt x="11430" y="11430"/>
                      <a:pt x="11430" y="11430"/>
                    </a:cubicBezTo>
                    <a:cubicBezTo>
                      <a:pt x="11430" y="15240"/>
                      <a:pt x="11430" y="15240"/>
                      <a:pt x="11430" y="19050"/>
                    </a:cubicBezTo>
                    <a:cubicBezTo>
                      <a:pt x="15240" y="26670"/>
                      <a:pt x="26670" y="30480"/>
                      <a:pt x="34290" y="26670"/>
                    </a:cubicBezTo>
                    <a:cubicBezTo>
                      <a:pt x="49530" y="26670"/>
                      <a:pt x="49530" y="22860"/>
                      <a:pt x="49530" y="41910"/>
                    </a:cubicBezTo>
                    <a:cubicBezTo>
                      <a:pt x="41910" y="30480"/>
                      <a:pt x="34290" y="30480"/>
                      <a:pt x="22860" y="34290"/>
                    </a:cubicBezTo>
                    <a:cubicBezTo>
                      <a:pt x="15240" y="38100"/>
                      <a:pt x="7620" y="34290"/>
                      <a:pt x="0" y="30480"/>
                    </a:cubicBezTo>
                    <a:cubicBezTo>
                      <a:pt x="11430" y="30480"/>
                      <a:pt x="7620" y="22860"/>
                      <a:pt x="7620" y="15240"/>
                    </a:cubicBezTo>
                    <a:close/>
                  </a:path>
                </a:pathLst>
              </a:custGeom>
              <a:solidFill>
                <a:srgbClr val="BCE3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57" name="Freeform: Shape 2556">
                <a:extLst>
                  <a:ext uri="{FF2B5EF4-FFF2-40B4-BE49-F238E27FC236}">
                    <a16:creationId xmlns:a16="http://schemas.microsoft.com/office/drawing/2014/main" id="{956450D6-88A3-F4AF-1DB0-0B65CC7BB4D4}"/>
                  </a:ext>
                </a:extLst>
              </p:cNvPr>
              <p:cNvSpPr/>
              <p:nvPr/>
            </p:nvSpPr>
            <p:spPr>
              <a:xfrm>
                <a:off x="9304020" y="2790824"/>
                <a:ext cx="53340" cy="25717"/>
              </a:xfrm>
              <a:custGeom>
                <a:avLst/>
                <a:gdLst>
                  <a:gd name="connsiteX0" fmla="*/ 0 w 53340"/>
                  <a:gd name="connsiteY0" fmla="*/ 20955 h 25717"/>
                  <a:gd name="connsiteX1" fmla="*/ 11430 w 53340"/>
                  <a:gd name="connsiteY1" fmla="*/ 5715 h 25717"/>
                  <a:gd name="connsiteX2" fmla="*/ 38100 w 53340"/>
                  <a:gd name="connsiteY2" fmla="*/ 5715 h 25717"/>
                  <a:gd name="connsiteX3" fmla="*/ 53340 w 53340"/>
                  <a:gd name="connsiteY3" fmla="*/ 20955 h 25717"/>
                  <a:gd name="connsiteX4" fmla="*/ 26670 w 53340"/>
                  <a:gd name="connsiteY4" fmla="*/ 24765 h 25717"/>
                  <a:gd name="connsiteX5" fmla="*/ 0 w 53340"/>
                  <a:gd name="connsiteY5" fmla="*/ 20955 h 2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340" h="25717">
                    <a:moveTo>
                      <a:pt x="0" y="20955"/>
                    </a:moveTo>
                    <a:cubicBezTo>
                      <a:pt x="0" y="13335"/>
                      <a:pt x="7620" y="9525"/>
                      <a:pt x="11430" y="5715"/>
                    </a:cubicBezTo>
                    <a:cubicBezTo>
                      <a:pt x="15240" y="-1905"/>
                      <a:pt x="34290" y="-1905"/>
                      <a:pt x="38100" y="5715"/>
                    </a:cubicBezTo>
                    <a:cubicBezTo>
                      <a:pt x="41910" y="13335"/>
                      <a:pt x="45720" y="17145"/>
                      <a:pt x="53340" y="20955"/>
                    </a:cubicBezTo>
                    <a:cubicBezTo>
                      <a:pt x="45720" y="28575"/>
                      <a:pt x="34290" y="24765"/>
                      <a:pt x="26670" y="24765"/>
                    </a:cubicBezTo>
                    <a:cubicBezTo>
                      <a:pt x="19050" y="24765"/>
                      <a:pt x="11430" y="20955"/>
                      <a:pt x="0" y="20955"/>
                    </a:cubicBezTo>
                    <a:close/>
                  </a:path>
                </a:pathLst>
              </a:custGeom>
              <a:solidFill>
                <a:srgbClr val="ACDD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58" name="Freeform: Shape 2557">
                <a:extLst>
                  <a:ext uri="{FF2B5EF4-FFF2-40B4-BE49-F238E27FC236}">
                    <a16:creationId xmlns:a16="http://schemas.microsoft.com/office/drawing/2014/main" id="{206B5165-3AF8-7921-70B4-E45596798290}"/>
                  </a:ext>
                </a:extLst>
              </p:cNvPr>
              <p:cNvSpPr/>
              <p:nvPr/>
            </p:nvSpPr>
            <p:spPr>
              <a:xfrm>
                <a:off x="9442133" y="3442661"/>
                <a:ext cx="33337" cy="43488"/>
              </a:xfrm>
              <a:custGeom>
                <a:avLst/>
                <a:gdLst>
                  <a:gd name="connsiteX0" fmla="*/ 10478 w 33337"/>
                  <a:gd name="connsiteY0" fmla="*/ 43488 h 43488"/>
                  <a:gd name="connsiteX1" fmla="*/ 2857 w 33337"/>
                  <a:gd name="connsiteY1" fmla="*/ 24438 h 43488"/>
                  <a:gd name="connsiteX2" fmla="*/ 2857 w 33337"/>
                  <a:gd name="connsiteY2" fmla="*/ 5388 h 43488"/>
                  <a:gd name="connsiteX3" fmla="*/ 18098 w 33337"/>
                  <a:gd name="connsiteY3" fmla="*/ 1578 h 43488"/>
                  <a:gd name="connsiteX4" fmla="*/ 33337 w 33337"/>
                  <a:gd name="connsiteY4" fmla="*/ 13008 h 43488"/>
                  <a:gd name="connsiteX5" fmla="*/ 25717 w 33337"/>
                  <a:gd name="connsiteY5" fmla="*/ 24438 h 43488"/>
                  <a:gd name="connsiteX6" fmla="*/ 10478 w 33337"/>
                  <a:gd name="connsiteY6" fmla="*/ 43488 h 4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37" h="43488">
                    <a:moveTo>
                      <a:pt x="10478" y="43488"/>
                    </a:moveTo>
                    <a:cubicBezTo>
                      <a:pt x="10478" y="35868"/>
                      <a:pt x="6667" y="32058"/>
                      <a:pt x="2857" y="24438"/>
                    </a:cubicBezTo>
                    <a:cubicBezTo>
                      <a:pt x="-952" y="20628"/>
                      <a:pt x="-952" y="13008"/>
                      <a:pt x="2857" y="5388"/>
                    </a:cubicBezTo>
                    <a:cubicBezTo>
                      <a:pt x="6667" y="1578"/>
                      <a:pt x="10478" y="-2232"/>
                      <a:pt x="18098" y="1578"/>
                    </a:cubicBezTo>
                    <a:cubicBezTo>
                      <a:pt x="25717" y="5388"/>
                      <a:pt x="33337" y="5388"/>
                      <a:pt x="33337" y="13008"/>
                    </a:cubicBezTo>
                    <a:cubicBezTo>
                      <a:pt x="33337" y="16818"/>
                      <a:pt x="33337" y="24438"/>
                      <a:pt x="25717" y="24438"/>
                    </a:cubicBezTo>
                    <a:cubicBezTo>
                      <a:pt x="21907" y="32058"/>
                      <a:pt x="14287" y="35868"/>
                      <a:pt x="10478" y="43488"/>
                    </a:cubicBezTo>
                    <a:close/>
                  </a:path>
                </a:pathLst>
              </a:custGeom>
              <a:solidFill>
                <a:srgbClr val="B2DF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59" name="Freeform: Shape 2558">
                <a:extLst>
                  <a:ext uri="{FF2B5EF4-FFF2-40B4-BE49-F238E27FC236}">
                    <a16:creationId xmlns:a16="http://schemas.microsoft.com/office/drawing/2014/main" id="{BC0E27FA-E319-6E3B-FF94-60C796BDB141}"/>
                  </a:ext>
                </a:extLst>
              </p:cNvPr>
              <p:cNvSpPr/>
              <p:nvPr/>
            </p:nvSpPr>
            <p:spPr>
              <a:xfrm>
                <a:off x="9013447" y="2978406"/>
                <a:ext cx="32531" cy="36316"/>
              </a:xfrm>
              <a:custGeom>
                <a:avLst/>
                <a:gdLst>
                  <a:gd name="connsiteX0" fmla="*/ 31493 w 32531"/>
                  <a:gd name="connsiteY0" fmla="*/ 12443 h 36316"/>
                  <a:gd name="connsiteX1" fmla="*/ 23873 w 32531"/>
                  <a:gd name="connsiteY1" fmla="*/ 35303 h 36316"/>
                  <a:gd name="connsiteX2" fmla="*/ 1014 w 32531"/>
                  <a:gd name="connsiteY2" fmla="*/ 23874 h 36316"/>
                  <a:gd name="connsiteX3" fmla="*/ 12443 w 32531"/>
                  <a:gd name="connsiteY3" fmla="*/ 1013 h 36316"/>
                  <a:gd name="connsiteX4" fmla="*/ 31493 w 32531"/>
                  <a:gd name="connsiteY4" fmla="*/ 12443 h 36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31" h="36316">
                    <a:moveTo>
                      <a:pt x="31493" y="12443"/>
                    </a:moveTo>
                    <a:cubicBezTo>
                      <a:pt x="35303" y="20063"/>
                      <a:pt x="27683" y="31493"/>
                      <a:pt x="23873" y="35303"/>
                    </a:cubicBezTo>
                    <a:cubicBezTo>
                      <a:pt x="16253" y="39113"/>
                      <a:pt x="4823" y="31493"/>
                      <a:pt x="1014" y="23874"/>
                    </a:cubicBezTo>
                    <a:cubicBezTo>
                      <a:pt x="-2797" y="16253"/>
                      <a:pt x="4823" y="4824"/>
                      <a:pt x="12443" y="1013"/>
                    </a:cubicBezTo>
                    <a:cubicBezTo>
                      <a:pt x="20064" y="-2797"/>
                      <a:pt x="27683" y="4824"/>
                      <a:pt x="31493" y="12443"/>
                    </a:cubicBezTo>
                    <a:close/>
                  </a:path>
                </a:pathLst>
              </a:custGeom>
              <a:solidFill>
                <a:srgbClr val="5ABC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60" name="Freeform: Shape 2559">
                <a:extLst>
                  <a:ext uri="{FF2B5EF4-FFF2-40B4-BE49-F238E27FC236}">
                    <a16:creationId xmlns:a16="http://schemas.microsoft.com/office/drawing/2014/main" id="{D6C3488E-E938-2B18-6513-8E24F8BBBE58}"/>
                  </a:ext>
                </a:extLst>
              </p:cNvPr>
              <p:cNvSpPr/>
              <p:nvPr/>
            </p:nvSpPr>
            <p:spPr>
              <a:xfrm>
                <a:off x="8227907" y="3002280"/>
                <a:ext cx="56611" cy="27013"/>
              </a:xfrm>
              <a:custGeom>
                <a:avLst/>
                <a:gdLst>
                  <a:gd name="connsiteX0" fmla="*/ 28363 w 56611"/>
                  <a:gd name="connsiteY0" fmla="*/ 19050 h 27013"/>
                  <a:gd name="connsiteX1" fmla="*/ 39793 w 56611"/>
                  <a:gd name="connsiteY1" fmla="*/ 7620 h 27013"/>
                  <a:gd name="connsiteX2" fmla="*/ 51224 w 56611"/>
                  <a:gd name="connsiteY2" fmla="*/ 0 h 27013"/>
                  <a:gd name="connsiteX3" fmla="*/ 55033 w 56611"/>
                  <a:gd name="connsiteY3" fmla="*/ 3810 h 27013"/>
                  <a:gd name="connsiteX4" fmla="*/ 39793 w 56611"/>
                  <a:gd name="connsiteY4" fmla="*/ 19050 h 27013"/>
                  <a:gd name="connsiteX5" fmla="*/ 20743 w 56611"/>
                  <a:gd name="connsiteY5" fmla="*/ 22860 h 27013"/>
                  <a:gd name="connsiteX6" fmla="*/ 16933 w 56611"/>
                  <a:gd name="connsiteY6" fmla="*/ 22860 h 27013"/>
                  <a:gd name="connsiteX7" fmla="*/ 1693 w 56611"/>
                  <a:gd name="connsiteY7" fmla="*/ 19050 h 27013"/>
                  <a:gd name="connsiteX8" fmla="*/ 1693 w 56611"/>
                  <a:gd name="connsiteY8" fmla="*/ 3810 h 27013"/>
                  <a:gd name="connsiteX9" fmla="*/ 28363 w 56611"/>
                  <a:gd name="connsiteY9" fmla="*/ 19050 h 27013"/>
                  <a:gd name="connsiteX10" fmla="*/ 28363 w 56611"/>
                  <a:gd name="connsiteY10" fmla="*/ 19050 h 27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611" h="27013">
                    <a:moveTo>
                      <a:pt x="28363" y="19050"/>
                    </a:moveTo>
                    <a:cubicBezTo>
                      <a:pt x="32174" y="15240"/>
                      <a:pt x="35983" y="15240"/>
                      <a:pt x="39793" y="7620"/>
                    </a:cubicBezTo>
                    <a:cubicBezTo>
                      <a:pt x="39793" y="0"/>
                      <a:pt x="47413" y="0"/>
                      <a:pt x="51224" y="0"/>
                    </a:cubicBezTo>
                    <a:cubicBezTo>
                      <a:pt x="55033" y="0"/>
                      <a:pt x="58843" y="3810"/>
                      <a:pt x="55033" y="3810"/>
                    </a:cubicBezTo>
                    <a:cubicBezTo>
                      <a:pt x="51224" y="11430"/>
                      <a:pt x="47413" y="15240"/>
                      <a:pt x="39793" y="19050"/>
                    </a:cubicBezTo>
                    <a:cubicBezTo>
                      <a:pt x="35983" y="22860"/>
                      <a:pt x="32174" y="30480"/>
                      <a:pt x="20743" y="22860"/>
                    </a:cubicBezTo>
                    <a:cubicBezTo>
                      <a:pt x="20743" y="22860"/>
                      <a:pt x="16933" y="22860"/>
                      <a:pt x="16933" y="22860"/>
                    </a:cubicBezTo>
                    <a:cubicBezTo>
                      <a:pt x="9313" y="30480"/>
                      <a:pt x="5504" y="26670"/>
                      <a:pt x="1693" y="19050"/>
                    </a:cubicBezTo>
                    <a:cubicBezTo>
                      <a:pt x="1693" y="15240"/>
                      <a:pt x="-2117" y="7620"/>
                      <a:pt x="1693" y="3810"/>
                    </a:cubicBezTo>
                    <a:cubicBezTo>
                      <a:pt x="13124" y="7620"/>
                      <a:pt x="20743" y="7620"/>
                      <a:pt x="28363" y="19050"/>
                    </a:cubicBezTo>
                    <a:cubicBezTo>
                      <a:pt x="24554" y="19050"/>
                      <a:pt x="28363" y="19050"/>
                      <a:pt x="28363" y="19050"/>
                    </a:cubicBezTo>
                    <a:close/>
                  </a:path>
                </a:pathLst>
              </a:custGeom>
              <a:solidFill>
                <a:srgbClr val="B4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61" name="Freeform: Shape 2560">
                <a:extLst>
                  <a:ext uri="{FF2B5EF4-FFF2-40B4-BE49-F238E27FC236}">
                    <a16:creationId xmlns:a16="http://schemas.microsoft.com/office/drawing/2014/main" id="{63674D36-002B-2ADC-3FBE-28C8E1189712}"/>
                  </a:ext>
                </a:extLst>
              </p:cNvPr>
              <p:cNvSpPr/>
              <p:nvPr/>
            </p:nvSpPr>
            <p:spPr>
              <a:xfrm>
                <a:off x="10110727" y="1736321"/>
                <a:ext cx="32250" cy="36823"/>
              </a:xfrm>
              <a:custGeom>
                <a:avLst/>
                <a:gdLst>
                  <a:gd name="connsiteX0" fmla="*/ 12444 w 32250"/>
                  <a:gd name="connsiteY0" fmla="*/ 1038 h 36823"/>
                  <a:gd name="connsiteX1" fmla="*/ 31494 w 32250"/>
                  <a:gd name="connsiteY1" fmla="*/ 8658 h 36823"/>
                  <a:gd name="connsiteX2" fmla="*/ 16253 w 32250"/>
                  <a:gd name="connsiteY2" fmla="*/ 35328 h 36823"/>
                  <a:gd name="connsiteX3" fmla="*/ 1013 w 32250"/>
                  <a:gd name="connsiteY3" fmla="*/ 27708 h 36823"/>
                  <a:gd name="connsiteX4" fmla="*/ 12444 w 32250"/>
                  <a:gd name="connsiteY4" fmla="*/ 1038 h 36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250" h="36823">
                    <a:moveTo>
                      <a:pt x="12444" y="1038"/>
                    </a:moveTo>
                    <a:cubicBezTo>
                      <a:pt x="16253" y="-2772"/>
                      <a:pt x="27684" y="4848"/>
                      <a:pt x="31494" y="8658"/>
                    </a:cubicBezTo>
                    <a:cubicBezTo>
                      <a:pt x="35303" y="16278"/>
                      <a:pt x="23874" y="31518"/>
                      <a:pt x="16253" y="35328"/>
                    </a:cubicBezTo>
                    <a:cubicBezTo>
                      <a:pt x="8634" y="39138"/>
                      <a:pt x="4824" y="35328"/>
                      <a:pt x="1013" y="27708"/>
                    </a:cubicBezTo>
                    <a:cubicBezTo>
                      <a:pt x="-2797" y="20088"/>
                      <a:pt x="4824" y="4848"/>
                      <a:pt x="12444" y="1038"/>
                    </a:cubicBezTo>
                    <a:close/>
                  </a:path>
                </a:pathLst>
              </a:custGeom>
              <a:solidFill>
                <a:srgbClr val="B3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62" name="Freeform: Shape 2561">
                <a:extLst>
                  <a:ext uri="{FF2B5EF4-FFF2-40B4-BE49-F238E27FC236}">
                    <a16:creationId xmlns:a16="http://schemas.microsoft.com/office/drawing/2014/main" id="{F0C1775B-0C4B-BFD7-F73D-1585E5510192}"/>
                  </a:ext>
                </a:extLst>
              </p:cNvPr>
              <p:cNvSpPr/>
              <p:nvPr/>
            </p:nvSpPr>
            <p:spPr>
              <a:xfrm>
                <a:off x="8031480" y="3031746"/>
                <a:ext cx="27683" cy="42923"/>
              </a:xfrm>
              <a:custGeom>
                <a:avLst/>
                <a:gdLst>
                  <a:gd name="connsiteX0" fmla="*/ 19050 w 27683"/>
                  <a:gd name="connsiteY0" fmla="*/ 42923 h 42923"/>
                  <a:gd name="connsiteX1" fmla="*/ 3810 w 27683"/>
                  <a:gd name="connsiteY1" fmla="*/ 27684 h 42923"/>
                  <a:gd name="connsiteX2" fmla="*/ 15240 w 27683"/>
                  <a:gd name="connsiteY2" fmla="*/ 1013 h 42923"/>
                  <a:gd name="connsiteX3" fmla="*/ 26670 w 27683"/>
                  <a:gd name="connsiteY3" fmla="*/ 12444 h 42923"/>
                  <a:gd name="connsiteX4" fmla="*/ 19050 w 27683"/>
                  <a:gd name="connsiteY4" fmla="*/ 42923 h 42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83" h="42923">
                    <a:moveTo>
                      <a:pt x="19050" y="42923"/>
                    </a:moveTo>
                    <a:cubicBezTo>
                      <a:pt x="11430" y="39113"/>
                      <a:pt x="7620" y="35303"/>
                      <a:pt x="3810" y="27684"/>
                    </a:cubicBezTo>
                    <a:cubicBezTo>
                      <a:pt x="-3810" y="12444"/>
                      <a:pt x="0" y="4823"/>
                      <a:pt x="15240" y="1013"/>
                    </a:cubicBezTo>
                    <a:cubicBezTo>
                      <a:pt x="22860" y="-2797"/>
                      <a:pt x="30480" y="4823"/>
                      <a:pt x="26670" y="12444"/>
                    </a:cubicBezTo>
                    <a:cubicBezTo>
                      <a:pt x="26670" y="23873"/>
                      <a:pt x="22860" y="35303"/>
                      <a:pt x="19050" y="42923"/>
                    </a:cubicBezTo>
                    <a:close/>
                  </a:path>
                </a:pathLst>
              </a:custGeom>
              <a:solidFill>
                <a:srgbClr val="B7E2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63" name="Freeform: Shape 2562">
                <a:extLst>
                  <a:ext uri="{FF2B5EF4-FFF2-40B4-BE49-F238E27FC236}">
                    <a16:creationId xmlns:a16="http://schemas.microsoft.com/office/drawing/2014/main" id="{EB8460AF-EE3C-591E-B7A0-7C6AC34160CE}"/>
                  </a:ext>
                </a:extLst>
              </p:cNvPr>
              <p:cNvSpPr/>
              <p:nvPr/>
            </p:nvSpPr>
            <p:spPr>
              <a:xfrm>
                <a:off x="8785861" y="2705100"/>
                <a:ext cx="45719" cy="31518"/>
              </a:xfrm>
              <a:custGeom>
                <a:avLst/>
                <a:gdLst>
                  <a:gd name="connsiteX0" fmla="*/ 11430 w 45719"/>
                  <a:gd name="connsiteY0" fmla="*/ 0 h 31518"/>
                  <a:gd name="connsiteX1" fmla="*/ 30480 w 45719"/>
                  <a:gd name="connsiteY1" fmla="*/ 7620 h 31518"/>
                  <a:gd name="connsiteX2" fmla="*/ 45720 w 45719"/>
                  <a:gd name="connsiteY2" fmla="*/ 7620 h 31518"/>
                  <a:gd name="connsiteX3" fmla="*/ 26670 w 45719"/>
                  <a:gd name="connsiteY3" fmla="*/ 30480 h 31518"/>
                  <a:gd name="connsiteX4" fmla="*/ 0 w 45719"/>
                  <a:gd name="connsiteY4" fmla="*/ 22860 h 31518"/>
                  <a:gd name="connsiteX5" fmla="*/ 0 w 45719"/>
                  <a:gd name="connsiteY5" fmla="*/ 15240 h 31518"/>
                  <a:gd name="connsiteX6" fmla="*/ 11430 w 45719"/>
                  <a:gd name="connsiteY6" fmla="*/ 0 h 31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719" h="31518">
                    <a:moveTo>
                      <a:pt x="11430" y="0"/>
                    </a:moveTo>
                    <a:cubicBezTo>
                      <a:pt x="19050" y="11430"/>
                      <a:pt x="19050" y="11430"/>
                      <a:pt x="30480" y="7620"/>
                    </a:cubicBezTo>
                    <a:cubicBezTo>
                      <a:pt x="34290" y="7620"/>
                      <a:pt x="38100" y="3810"/>
                      <a:pt x="45720" y="7620"/>
                    </a:cubicBezTo>
                    <a:cubicBezTo>
                      <a:pt x="41910" y="19050"/>
                      <a:pt x="34290" y="26670"/>
                      <a:pt x="26670" y="30480"/>
                    </a:cubicBezTo>
                    <a:cubicBezTo>
                      <a:pt x="22860" y="34290"/>
                      <a:pt x="3810" y="26670"/>
                      <a:pt x="0" y="22860"/>
                    </a:cubicBezTo>
                    <a:cubicBezTo>
                      <a:pt x="0" y="19050"/>
                      <a:pt x="0" y="19050"/>
                      <a:pt x="0" y="15240"/>
                    </a:cubicBezTo>
                    <a:cubicBezTo>
                      <a:pt x="3810" y="11430"/>
                      <a:pt x="7620" y="3810"/>
                      <a:pt x="11430" y="0"/>
                    </a:cubicBezTo>
                    <a:close/>
                  </a:path>
                </a:pathLst>
              </a:custGeom>
              <a:solidFill>
                <a:srgbClr val="B6E1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64" name="Freeform: Shape 2563">
                <a:extLst>
                  <a:ext uri="{FF2B5EF4-FFF2-40B4-BE49-F238E27FC236}">
                    <a16:creationId xmlns:a16="http://schemas.microsoft.com/office/drawing/2014/main" id="{0E7BC4D2-6F76-72D5-FDEC-6601FADE02AA}"/>
                  </a:ext>
                </a:extLst>
              </p:cNvPr>
              <p:cNvSpPr/>
              <p:nvPr/>
            </p:nvSpPr>
            <p:spPr>
              <a:xfrm>
                <a:off x="9973542" y="2337911"/>
                <a:ext cx="33797" cy="29593"/>
              </a:xfrm>
              <a:custGeom>
                <a:avLst/>
                <a:gdLst>
                  <a:gd name="connsiteX0" fmla="*/ 31519 w 33797"/>
                  <a:gd name="connsiteY0" fmla="*/ 12859 h 29593"/>
                  <a:gd name="connsiteX1" fmla="*/ 23898 w 33797"/>
                  <a:gd name="connsiteY1" fmla="*/ 28099 h 29593"/>
                  <a:gd name="connsiteX2" fmla="*/ 1038 w 33797"/>
                  <a:gd name="connsiteY2" fmla="*/ 20479 h 29593"/>
                  <a:gd name="connsiteX3" fmla="*/ 8658 w 33797"/>
                  <a:gd name="connsiteY3" fmla="*/ 1429 h 29593"/>
                  <a:gd name="connsiteX4" fmla="*/ 31519 w 33797"/>
                  <a:gd name="connsiteY4" fmla="*/ 12859 h 2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97" h="29593">
                    <a:moveTo>
                      <a:pt x="31519" y="12859"/>
                    </a:moveTo>
                    <a:cubicBezTo>
                      <a:pt x="35329" y="24289"/>
                      <a:pt x="35329" y="24289"/>
                      <a:pt x="23898" y="28099"/>
                    </a:cubicBezTo>
                    <a:cubicBezTo>
                      <a:pt x="12469" y="31909"/>
                      <a:pt x="4848" y="28099"/>
                      <a:pt x="1038" y="20479"/>
                    </a:cubicBezTo>
                    <a:cubicBezTo>
                      <a:pt x="-2771" y="12859"/>
                      <a:pt x="4848" y="5239"/>
                      <a:pt x="8658" y="1429"/>
                    </a:cubicBezTo>
                    <a:cubicBezTo>
                      <a:pt x="16279" y="-2381"/>
                      <a:pt x="27708" y="1429"/>
                      <a:pt x="31519" y="12859"/>
                    </a:cubicBezTo>
                    <a:close/>
                  </a:path>
                </a:pathLst>
              </a:custGeom>
              <a:solidFill>
                <a:srgbClr val="A7DB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65" name="Freeform: Shape 2564">
                <a:extLst>
                  <a:ext uri="{FF2B5EF4-FFF2-40B4-BE49-F238E27FC236}">
                    <a16:creationId xmlns:a16="http://schemas.microsoft.com/office/drawing/2014/main" id="{CD032AB7-2369-53CC-793D-BFA84169DFFC}"/>
                  </a:ext>
                </a:extLst>
              </p:cNvPr>
              <p:cNvSpPr/>
              <p:nvPr/>
            </p:nvSpPr>
            <p:spPr>
              <a:xfrm>
                <a:off x="9041131" y="2463641"/>
                <a:ext cx="34289" cy="35718"/>
              </a:xfrm>
              <a:custGeom>
                <a:avLst/>
                <a:gdLst>
                  <a:gd name="connsiteX0" fmla="*/ 3810 w 34289"/>
                  <a:gd name="connsiteY0" fmla="*/ 35719 h 35718"/>
                  <a:gd name="connsiteX1" fmla="*/ 0 w 34289"/>
                  <a:gd name="connsiteY1" fmla="*/ 20479 h 35718"/>
                  <a:gd name="connsiteX2" fmla="*/ 15240 w 34289"/>
                  <a:gd name="connsiteY2" fmla="*/ 1429 h 35718"/>
                  <a:gd name="connsiteX3" fmla="*/ 34290 w 34289"/>
                  <a:gd name="connsiteY3" fmla="*/ 12859 h 35718"/>
                  <a:gd name="connsiteX4" fmla="*/ 30480 w 34289"/>
                  <a:gd name="connsiteY4" fmla="*/ 24289 h 35718"/>
                  <a:gd name="connsiteX5" fmla="*/ 3810 w 34289"/>
                  <a:gd name="connsiteY5" fmla="*/ 35719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89" h="35718">
                    <a:moveTo>
                      <a:pt x="3810" y="35719"/>
                    </a:moveTo>
                    <a:cubicBezTo>
                      <a:pt x="0" y="31909"/>
                      <a:pt x="0" y="24289"/>
                      <a:pt x="0" y="20479"/>
                    </a:cubicBezTo>
                    <a:cubicBezTo>
                      <a:pt x="0" y="9049"/>
                      <a:pt x="3810" y="5239"/>
                      <a:pt x="15240" y="1429"/>
                    </a:cubicBezTo>
                    <a:cubicBezTo>
                      <a:pt x="22860" y="-2381"/>
                      <a:pt x="30480" y="1429"/>
                      <a:pt x="34290" y="12859"/>
                    </a:cubicBezTo>
                    <a:cubicBezTo>
                      <a:pt x="34290" y="16669"/>
                      <a:pt x="34290" y="20479"/>
                      <a:pt x="30480" y="24289"/>
                    </a:cubicBezTo>
                    <a:cubicBezTo>
                      <a:pt x="19050" y="28099"/>
                      <a:pt x="15240" y="31909"/>
                      <a:pt x="3810" y="35719"/>
                    </a:cubicBezTo>
                    <a:close/>
                  </a:path>
                </a:pathLst>
              </a:custGeom>
              <a:solidFill>
                <a:srgbClr val="A8DB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66" name="Freeform: Shape 2565">
                <a:extLst>
                  <a:ext uri="{FF2B5EF4-FFF2-40B4-BE49-F238E27FC236}">
                    <a16:creationId xmlns:a16="http://schemas.microsoft.com/office/drawing/2014/main" id="{6775E84D-30A0-136E-0B73-86D07803F8FE}"/>
                  </a:ext>
                </a:extLst>
              </p:cNvPr>
              <p:cNvSpPr/>
              <p:nvPr/>
            </p:nvSpPr>
            <p:spPr>
              <a:xfrm>
                <a:off x="10308167" y="3208019"/>
                <a:ext cx="25544" cy="41910"/>
              </a:xfrm>
              <a:custGeom>
                <a:avLst/>
                <a:gdLst>
                  <a:gd name="connsiteX0" fmla="*/ 24554 w 25544"/>
                  <a:gd name="connsiteY0" fmla="*/ 11430 h 41910"/>
                  <a:gd name="connsiteX1" fmla="*/ 9313 w 25544"/>
                  <a:gd name="connsiteY1" fmla="*/ 41910 h 41910"/>
                  <a:gd name="connsiteX2" fmla="*/ 1693 w 25544"/>
                  <a:gd name="connsiteY2" fmla="*/ 38100 h 41910"/>
                  <a:gd name="connsiteX3" fmla="*/ 1693 w 25544"/>
                  <a:gd name="connsiteY3" fmla="*/ 11430 h 41910"/>
                  <a:gd name="connsiteX4" fmla="*/ 13123 w 25544"/>
                  <a:gd name="connsiteY4" fmla="*/ 0 h 41910"/>
                  <a:gd name="connsiteX5" fmla="*/ 24554 w 25544"/>
                  <a:gd name="connsiteY5" fmla="*/ 11430 h 41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44" h="41910">
                    <a:moveTo>
                      <a:pt x="24554" y="11430"/>
                    </a:moveTo>
                    <a:cubicBezTo>
                      <a:pt x="28363" y="22860"/>
                      <a:pt x="20743" y="41910"/>
                      <a:pt x="9313" y="41910"/>
                    </a:cubicBezTo>
                    <a:cubicBezTo>
                      <a:pt x="5504" y="41910"/>
                      <a:pt x="1693" y="41910"/>
                      <a:pt x="1693" y="38100"/>
                    </a:cubicBezTo>
                    <a:cubicBezTo>
                      <a:pt x="1693" y="30480"/>
                      <a:pt x="-2117" y="22860"/>
                      <a:pt x="1693" y="11430"/>
                    </a:cubicBezTo>
                    <a:cubicBezTo>
                      <a:pt x="1693" y="7620"/>
                      <a:pt x="5504" y="0"/>
                      <a:pt x="13123" y="0"/>
                    </a:cubicBezTo>
                    <a:cubicBezTo>
                      <a:pt x="16933" y="3810"/>
                      <a:pt x="24554" y="7620"/>
                      <a:pt x="24554" y="11430"/>
                    </a:cubicBezTo>
                    <a:close/>
                  </a:path>
                </a:pathLst>
              </a:custGeom>
              <a:solidFill>
                <a:srgbClr val="A4DA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67" name="Freeform: Shape 2566">
                <a:extLst>
                  <a:ext uri="{FF2B5EF4-FFF2-40B4-BE49-F238E27FC236}">
                    <a16:creationId xmlns:a16="http://schemas.microsoft.com/office/drawing/2014/main" id="{1AF996E6-4495-5205-8D36-203EB7E35785}"/>
                  </a:ext>
                </a:extLst>
              </p:cNvPr>
              <p:cNvSpPr/>
              <p:nvPr/>
            </p:nvSpPr>
            <p:spPr>
              <a:xfrm>
                <a:off x="10668001" y="2776061"/>
                <a:ext cx="30479" cy="31908"/>
              </a:xfrm>
              <a:custGeom>
                <a:avLst/>
                <a:gdLst>
                  <a:gd name="connsiteX0" fmla="*/ 11430 w 30479"/>
                  <a:gd name="connsiteY0" fmla="*/ 1429 h 31908"/>
                  <a:gd name="connsiteX1" fmla="*/ 30480 w 30479"/>
                  <a:gd name="connsiteY1" fmla="*/ 12859 h 31908"/>
                  <a:gd name="connsiteX2" fmla="*/ 19050 w 30479"/>
                  <a:gd name="connsiteY2" fmla="*/ 31909 h 31908"/>
                  <a:gd name="connsiteX3" fmla="*/ 0 w 30479"/>
                  <a:gd name="connsiteY3" fmla="*/ 24289 h 31908"/>
                  <a:gd name="connsiteX4" fmla="*/ 3810 w 30479"/>
                  <a:gd name="connsiteY4" fmla="*/ 9049 h 31908"/>
                  <a:gd name="connsiteX5" fmla="*/ 11430 w 30479"/>
                  <a:gd name="connsiteY5" fmla="*/ 1429 h 3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79" h="31908">
                    <a:moveTo>
                      <a:pt x="11430" y="1429"/>
                    </a:moveTo>
                    <a:cubicBezTo>
                      <a:pt x="22860" y="-2381"/>
                      <a:pt x="30480" y="1429"/>
                      <a:pt x="30480" y="12859"/>
                    </a:cubicBezTo>
                    <a:cubicBezTo>
                      <a:pt x="30480" y="28099"/>
                      <a:pt x="30480" y="28099"/>
                      <a:pt x="19050" y="31909"/>
                    </a:cubicBezTo>
                    <a:cubicBezTo>
                      <a:pt x="11430" y="31909"/>
                      <a:pt x="7620" y="31909"/>
                      <a:pt x="0" y="24289"/>
                    </a:cubicBezTo>
                    <a:cubicBezTo>
                      <a:pt x="7620" y="20479"/>
                      <a:pt x="0" y="12859"/>
                      <a:pt x="3810" y="9049"/>
                    </a:cubicBezTo>
                    <a:cubicBezTo>
                      <a:pt x="3810" y="5239"/>
                      <a:pt x="7620" y="5239"/>
                      <a:pt x="11430" y="1429"/>
                    </a:cubicBezTo>
                    <a:close/>
                  </a:path>
                </a:pathLst>
              </a:custGeom>
              <a:solidFill>
                <a:srgbClr val="ACDD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68" name="Freeform: Shape 2567">
                <a:extLst>
                  <a:ext uri="{FF2B5EF4-FFF2-40B4-BE49-F238E27FC236}">
                    <a16:creationId xmlns:a16="http://schemas.microsoft.com/office/drawing/2014/main" id="{A782D91E-6007-61F3-7956-1411D1BB75BF}"/>
                  </a:ext>
                </a:extLst>
              </p:cNvPr>
              <p:cNvSpPr/>
              <p:nvPr/>
            </p:nvSpPr>
            <p:spPr>
              <a:xfrm>
                <a:off x="10159776" y="2029777"/>
                <a:ext cx="36798" cy="29117"/>
              </a:xfrm>
              <a:custGeom>
                <a:avLst/>
                <a:gdLst>
                  <a:gd name="connsiteX0" fmla="*/ 20545 w 36798"/>
                  <a:gd name="connsiteY0" fmla="*/ 27622 h 29117"/>
                  <a:gd name="connsiteX1" fmla="*/ 1495 w 36798"/>
                  <a:gd name="connsiteY1" fmla="*/ 20002 h 29117"/>
                  <a:gd name="connsiteX2" fmla="*/ 9114 w 36798"/>
                  <a:gd name="connsiteY2" fmla="*/ 952 h 29117"/>
                  <a:gd name="connsiteX3" fmla="*/ 16735 w 36798"/>
                  <a:gd name="connsiteY3" fmla="*/ 952 h 29117"/>
                  <a:gd name="connsiteX4" fmla="*/ 35785 w 36798"/>
                  <a:gd name="connsiteY4" fmla="*/ 4763 h 29117"/>
                  <a:gd name="connsiteX5" fmla="*/ 24354 w 36798"/>
                  <a:gd name="connsiteY5" fmla="*/ 23813 h 29117"/>
                  <a:gd name="connsiteX6" fmla="*/ 20545 w 36798"/>
                  <a:gd name="connsiteY6" fmla="*/ 27622 h 29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798" h="29117">
                    <a:moveTo>
                      <a:pt x="20545" y="27622"/>
                    </a:moveTo>
                    <a:cubicBezTo>
                      <a:pt x="9114" y="31432"/>
                      <a:pt x="5304" y="27622"/>
                      <a:pt x="1495" y="20002"/>
                    </a:cubicBezTo>
                    <a:cubicBezTo>
                      <a:pt x="-2315" y="12382"/>
                      <a:pt x="1495" y="4763"/>
                      <a:pt x="9114" y="952"/>
                    </a:cubicBezTo>
                    <a:cubicBezTo>
                      <a:pt x="12924" y="952"/>
                      <a:pt x="12924" y="952"/>
                      <a:pt x="16735" y="952"/>
                    </a:cubicBezTo>
                    <a:cubicBezTo>
                      <a:pt x="24354" y="952"/>
                      <a:pt x="31974" y="-2857"/>
                      <a:pt x="35785" y="4763"/>
                    </a:cubicBezTo>
                    <a:cubicBezTo>
                      <a:pt x="39595" y="12382"/>
                      <a:pt x="31974" y="20002"/>
                      <a:pt x="24354" y="23813"/>
                    </a:cubicBezTo>
                    <a:cubicBezTo>
                      <a:pt x="24354" y="23813"/>
                      <a:pt x="20545" y="23813"/>
                      <a:pt x="20545" y="27622"/>
                    </a:cubicBezTo>
                    <a:close/>
                  </a:path>
                </a:pathLst>
              </a:custGeom>
              <a:solidFill>
                <a:srgbClr val="7DCA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69" name="Freeform: Shape 2568">
                <a:extLst>
                  <a:ext uri="{FF2B5EF4-FFF2-40B4-BE49-F238E27FC236}">
                    <a16:creationId xmlns:a16="http://schemas.microsoft.com/office/drawing/2014/main" id="{98A1DB5B-9E40-3E15-F776-B9CE02A206E8}"/>
                  </a:ext>
                </a:extLst>
              </p:cNvPr>
              <p:cNvSpPr/>
              <p:nvPr/>
            </p:nvSpPr>
            <p:spPr>
              <a:xfrm>
                <a:off x="10191751" y="2750819"/>
                <a:ext cx="37147" cy="34290"/>
              </a:xfrm>
              <a:custGeom>
                <a:avLst/>
                <a:gdLst>
                  <a:gd name="connsiteX0" fmla="*/ 34290 w 37147"/>
                  <a:gd name="connsiteY0" fmla="*/ 7620 h 34290"/>
                  <a:gd name="connsiteX1" fmla="*/ 34290 w 37147"/>
                  <a:gd name="connsiteY1" fmla="*/ 19050 h 34290"/>
                  <a:gd name="connsiteX2" fmla="*/ 11430 w 37147"/>
                  <a:gd name="connsiteY2" fmla="*/ 34290 h 34290"/>
                  <a:gd name="connsiteX3" fmla="*/ 0 w 37147"/>
                  <a:gd name="connsiteY3" fmla="*/ 26670 h 34290"/>
                  <a:gd name="connsiteX4" fmla="*/ 3810 w 37147"/>
                  <a:gd name="connsiteY4" fmla="*/ 11430 h 34290"/>
                  <a:gd name="connsiteX5" fmla="*/ 30480 w 37147"/>
                  <a:gd name="connsiteY5" fmla="*/ 0 h 34290"/>
                  <a:gd name="connsiteX6" fmla="*/ 34290 w 37147"/>
                  <a:gd name="connsiteY6" fmla="*/ 7620 h 3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147" h="34290">
                    <a:moveTo>
                      <a:pt x="34290" y="7620"/>
                    </a:moveTo>
                    <a:cubicBezTo>
                      <a:pt x="38100" y="11430"/>
                      <a:pt x="38100" y="15240"/>
                      <a:pt x="34290" y="19050"/>
                    </a:cubicBezTo>
                    <a:cubicBezTo>
                      <a:pt x="26670" y="26670"/>
                      <a:pt x="22860" y="34290"/>
                      <a:pt x="11430" y="34290"/>
                    </a:cubicBezTo>
                    <a:cubicBezTo>
                      <a:pt x="7620" y="34290"/>
                      <a:pt x="0" y="34290"/>
                      <a:pt x="0" y="26670"/>
                    </a:cubicBezTo>
                    <a:cubicBezTo>
                      <a:pt x="0" y="22860"/>
                      <a:pt x="0" y="19050"/>
                      <a:pt x="3810" y="11430"/>
                    </a:cubicBezTo>
                    <a:cubicBezTo>
                      <a:pt x="11430" y="3810"/>
                      <a:pt x="22860" y="3810"/>
                      <a:pt x="30480" y="0"/>
                    </a:cubicBezTo>
                    <a:cubicBezTo>
                      <a:pt x="34290" y="3810"/>
                      <a:pt x="34290" y="7620"/>
                      <a:pt x="34290" y="7620"/>
                    </a:cubicBezTo>
                    <a:close/>
                  </a:path>
                </a:pathLst>
              </a:custGeom>
              <a:solidFill>
                <a:srgbClr val="6FC4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70" name="Freeform: Shape 2569">
                <a:extLst>
                  <a:ext uri="{FF2B5EF4-FFF2-40B4-BE49-F238E27FC236}">
                    <a16:creationId xmlns:a16="http://schemas.microsoft.com/office/drawing/2014/main" id="{44D62238-D2B8-459C-E0CE-03326AF9BFDC}"/>
                  </a:ext>
                </a:extLst>
              </p:cNvPr>
              <p:cNvSpPr/>
              <p:nvPr/>
            </p:nvSpPr>
            <p:spPr>
              <a:xfrm>
                <a:off x="10527030" y="2773525"/>
                <a:ext cx="28171" cy="38254"/>
              </a:xfrm>
              <a:custGeom>
                <a:avLst/>
                <a:gdLst>
                  <a:gd name="connsiteX0" fmla="*/ 11431 w 28171"/>
                  <a:gd name="connsiteY0" fmla="*/ 38255 h 38254"/>
                  <a:gd name="connsiteX1" fmla="*/ 3810 w 28171"/>
                  <a:gd name="connsiteY1" fmla="*/ 34444 h 38254"/>
                  <a:gd name="connsiteX2" fmla="*/ 0 w 28171"/>
                  <a:gd name="connsiteY2" fmla="*/ 11584 h 38254"/>
                  <a:gd name="connsiteX3" fmla="*/ 19050 w 28171"/>
                  <a:gd name="connsiteY3" fmla="*/ 3964 h 38254"/>
                  <a:gd name="connsiteX4" fmla="*/ 22860 w 28171"/>
                  <a:gd name="connsiteY4" fmla="*/ 26824 h 38254"/>
                  <a:gd name="connsiteX5" fmla="*/ 11431 w 28171"/>
                  <a:gd name="connsiteY5" fmla="*/ 38255 h 38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171" h="38254">
                    <a:moveTo>
                      <a:pt x="11431" y="38255"/>
                    </a:moveTo>
                    <a:cubicBezTo>
                      <a:pt x="7620" y="38255"/>
                      <a:pt x="3810" y="38255"/>
                      <a:pt x="3810" y="34444"/>
                    </a:cubicBezTo>
                    <a:cubicBezTo>
                      <a:pt x="0" y="26824"/>
                      <a:pt x="0" y="19205"/>
                      <a:pt x="0" y="11584"/>
                    </a:cubicBezTo>
                    <a:cubicBezTo>
                      <a:pt x="0" y="155"/>
                      <a:pt x="11431" y="-3656"/>
                      <a:pt x="19050" y="3964"/>
                    </a:cubicBezTo>
                    <a:cubicBezTo>
                      <a:pt x="30481" y="11584"/>
                      <a:pt x="30481" y="15394"/>
                      <a:pt x="22860" y="26824"/>
                    </a:cubicBezTo>
                    <a:cubicBezTo>
                      <a:pt x="19050" y="30634"/>
                      <a:pt x="19050" y="34444"/>
                      <a:pt x="11431" y="38255"/>
                    </a:cubicBezTo>
                    <a:close/>
                  </a:path>
                </a:pathLst>
              </a:custGeom>
              <a:solidFill>
                <a:srgbClr val="AE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71" name="Freeform: Shape 2570">
                <a:extLst>
                  <a:ext uri="{FF2B5EF4-FFF2-40B4-BE49-F238E27FC236}">
                    <a16:creationId xmlns:a16="http://schemas.microsoft.com/office/drawing/2014/main" id="{07AD78D4-C950-AD7C-9FE0-864ACDF41074}"/>
                  </a:ext>
                </a:extLst>
              </p:cNvPr>
              <p:cNvSpPr/>
              <p:nvPr/>
            </p:nvSpPr>
            <p:spPr>
              <a:xfrm>
                <a:off x="10586977" y="2638901"/>
                <a:ext cx="36798" cy="33403"/>
              </a:xfrm>
              <a:custGeom>
                <a:avLst/>
                <a:gdLst>
                  <a:gd name="connsiteX0" fmla="*/ 35303 w 36798"/>
                  <a:gd name="connsiteY0" fmla="*/ 12859 h 33403"/>
                  <a:gd name="connsiteX1" fmla="*/ 27684 w 36798"/>
                  <a:gd name="connsiteY1" fmla="*/ 31909 h 33403"/>
                  <a:gd name="connsiteX2" fmla="*/ 1013 w 36798"/>
                  <a:gd name="connsiteY2" fmla="*/ 24289 h 33403"/>
                  <a:gd name="connsiteX3" fmla="*/ 12444 w 36798"/>
                  <a:gd name="connsiteY3" fmla="*/ 1429 h 33403"/>
                  <a:gd name="connsiteX4" fmla="*/ 35303 w 36798"/>
                  <a:gd name="connsiteY4" fmla="*/ 12859 h 334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798" h="33403">
                    <a:moveTo>
                      <a:pt x="35303" y="12859"/>
                    </a:moveTo>
                    <a:cubicBezTo>
                      <a:pt x="39113" y="20479"/>
                      <a:pt x="35303" y="28099"/>
                      <a:pt x="27684" y="31909"/>
                    </a:cubicBezTo>
                    <a:cubicBezTo>
                      <a:pt x="20063" y="35719"/>
                      <a:pt x="4824" y="31909"/>
                      <a:pt x="1013" y="24289"/>
                    </a:cubicBezTo>
                    <a:cubicBezTo>
                      <a:pt x="-2797" y="20479"/>
                      <a:pt x="4824" y="5239"/>
                      <a:pt x="12444" y="1429"/>
                    </a:cubicBezTo>
                    <a:cubicBezTo>
                      <a:pt x="23874" y="-2381"/>
                      <a:pt x="31494" y="1429"/>
                      <a:pt x="35303" y="12859"/>
                    </a:cubicBezTo>
                    <a:close/>
                  </a:path>
                </a:pathLst>
              </a:custGeom>
              <a:solidFill>
                <a:srgbClr val="55BA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72" name="Freeform: Shape 2571">
                <a:extLst>
                  <a:ext uri="{FF2B5EF4-FFF2-40B4-BE49-F238E27FC236}">
                    <a16:creationId xmlns:a16="http://schemas.microsoft.com/office/drawing/2014/main" id="{8F8CD213-EE1B-A225-2011-18135168A309}"/>
                  </a:ext>
                </a:extLst>
              </p:cNvPr>
              <p:cNvSpPr/>
              <p:nvPr/>
            </p:nvSpPr>
            <p:spPr>
              <a:xfrm>
                <a:off x="9688831" y="3394709"/>
                <a:ext cx="35983" cy="34290"/>
              </a:xfrm>
              <a:custGeom>
                <a:avLst/>
                <a:gdLst>
                  <a:gd name="connsiteX0" fmla="*/ 34290 w 35983"/>
                  <a:gd name="connsiteY0" fmla="*/ 22860 h 34290"/>
                  <a:gd name="connsiteX1" fmla="*/ 34290 w 35983"/>
                  <a:gd name="connsiteY1" fmla="*/ 34290 h 34290"/>
                  <a:gd name="connsiteX2" fmla="*/ 22860 w 35983"/>
                  <a:gd name="connsiteY2" fmla="*/ 30480 h 34290"/>
                  <a:gd name="connsiteX3" fmla="*/ 0 w 35983"/>
                  <a:gd name="connsiteY3" fmla="*/ 15240 h 34290"/>
                  <a:gd name="connsiteX4" fmla="*/ 3810 w 35983"/>
                  <a:gd name="connsiteY4" fmla="*/ 3810 h 34290"/>
                  <a:gd name="connsiteX5" fmla="*/ 30480 w 35983"/>
                  <a:gd name="connsiteY5" fmla="*/ 15240 h 34290"/>
                  <a:gd name="connsiteX6" fmla="*/ 34290 w 35983"/>
                  <a:gd name="connsiteY6" fmla="*/ 22860 h 3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83" h="34290">
                    <a:moveTo>
                      <a:pt x="34290" y="22860"/>
                    </a:moveTo>
                    <a:cubicBezTo>
                      <a:pt x="34290" y="26670"/>
                      <a:pt x="38100" y="30480"/>
                      <a:pt x="34290" y="34290"/>
                    </a:cubicBezTo>
                    <a:cubicBezTo>
                      <a:pt x="30480" y="26670"/>
                      <a:pt x="26670" y="30480"/>
                      <a:pt x="22860" y="30480"/>
                    </a:cubicBezTo>
                    <a:cubicBezTo>
                      <a:pt x="11430" y="30480"/>
                      <a:pt x="3810" y="26670"/>
                      <a:pt x="0" y="15240"/>
                    </a:cubicBezTo>
                    <a:cubicBezTo>
                      <a:pt x="0" y="7620"/>
                      <a:pt x="0" y="7620"/>
                      <a:pt x="3810" y="3810"/>
                    </a:cubicBezTo>
                    <a:cubicBezTo>
                      <a:pt x="15240" y="-3810"/>
                      <a:pt x="26670" y="0"/>
                      <a:pt x="30480" y="15240"/>
                    </a:cubicBezTo>
                    <a:cubicBezTo>
                      <a:pt x="30480" y="19050"/>
                      <a:pt x="30480" y="22860"/>
                      <a:pt x="34290" y="22860"/>
                    </a:cubicBezTo>
                    <a:close/>
                  </a:path>
                </a:pathLst>
              </a:custGeom>
              <a:solidFill>
                <a:srgbClr val="ADDD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73" name="Freeform: Shape 2572">
                <a:extLst>
                  <a:ext uri="{FF2B5EF4-FFF2-40B4-BE49-F238E27FC236}">
                    <a16:creationId xmlns:a16="http://schemas.microsoft.com/office/drawing/2014/main" id="{927D53F3-5277-D5CB-7988-FACA1AB36CE3}"/>
                  </a:ext>
                </a:extLst>
              </p:cNvPr>
              <p:cNvSpPr/>
              <p:nvPr/>
            </p:nvSpPr>
            <p:spPr>
              <a:xfrm>
                <a:off x="8374381" y="2469303"/>
                <a:ext cx="34289" cy="31551"/>
              </a:xfrm>
              <a:custGeom>
                <a:avLst/>
                <a:gdLst>
                  <a:gd name="connsiteX0" fmla="*/ 15240 w 34289"/>
                  <a:gd name="connsiteY0" fmla="*/ 3387 h 31551"/>
                  <a:gd name="connsiteX1" fmla="*/ 30480 w 34289"/>
                  <a:gd name="connsiteY1" fmla="*/ 3387 h 31551"/>
                  <a:gd name="connsiteX2" fmla="*/ 34290 w 34289"/>
                  <a:gd name="connsiteY2" fmla="*/ 22437 h 31551"/>
                  <a:gd name="connsiteX3" fmla="*/ 3810 w 34289"/>
                  <a:gd name="connsiteY3" fmla="*/ 30057 h 31551"/>
                  <a:gd name="connsiteX4" fmla="*/ 0 w 34289"/>
                  <a:gd name="connsiteY4" fmla="*/ 18627 h 31551"/>
                  <a:gd name="connsiteX5" fmla="*/ 15240 w 34289"/>
                  <a:gd name="connsiteY5" fmla="*/ 3387 h 31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89" h="31551">
                    <a:moveTo>
                      <a:pt x="15240" y="3387"/>
                    </a:moveTo>
                    <a:cubicBezTo>
                      <a:pt x="19050" y="3387"/>
                      <a:pt x="22860" y="-4233"/>
                      <a:pt x="30480" y="3387"/>
                    </a:cubicBezTo>
                    <a:cubicBezTo>
                      <a:pt x="34290" y="7197"/>
                      <a:pt x="34290" y="14817"/>
                      <a:pt x="34290" y="22437"/>
                    </a:cubicBezTo>
                    <a:cubicBezTo>
                      <a:pt x="30480" y="30057"/>
                      <a:pt x="11430" y="33867"/>
                      <a:pt x="3810" y="30057"/>
                    </a:cubicBezTo>
                    <a:cubicBezTo>
                      <a:pt x="0" y="26247"/>
                      <a:pt x="0" y="22437"/>
                      <a:pt x="0" y="18627"/>
                    </a:cubicBezTo>
                    <a:cubicBezTo>
                      <a:pt x="3810" y="11007"/>
                      <a:pt x="7620" y="7197"/>
                      <a:pt x="15240" y="3387"/>
                    </a:cubicBezTo>
                    <a:close/>
                  </a:path>
                </a:pathLst>
              </a:custGeom>
              <a:solidFill>
                <a:srgbClr val="B6E1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74" name="Freeform: Shape 2573">
                <a:extLst>
                  <a:ext uri="{FF2B5EF4-FFF2-40B4-BE49-F238E27FC236}">
                    <a16:creationId xmlns:a16="http://schemas.microsoft.com/office/drawing/2014/main" id="{2B783ABC-F723-F105-141D-FD61099E9A8A}"/>
                  </a:ext>
                </a:extLst>
              </p:cNvPr>
              <p:cNvSpPr/>
              <p:nvPr/>
            </p:nvSpPr>
            <p:spPr>
              <a:xfrm>
                <a:off x="11273194" y="3124200"/>
                <a:ext cx="38696" cy="27661"/>
              </a:xfrm>
              <a:custGeom>
                <a:avLst/>
                <a:gdLst>
                  <a:gd name="connsiteX0" fmla="*/ 23457 w 38696"/>
                  <a:gd name="connsiteY0" fmla="*/ 26670 h 27661"/>
                  <a:gd name="connsiteX1" fmla="*/ 597 w 38696"/>
                  <a:gd name="connsiteY1" fmla="*/ 11430 h 27661"/>
                  <a:gd name="connsiteX2" fmla="*/ 15837 w 38696"/>
                  <a:gd name="connsiteY2" fmla="*/ 0 h 27661"/>
                  <a:gd name="connsiteX3" fmla="*/ 23457 w 38696"/>
                  <a:gd name="connsiteY3" fmla="*/ 3810 h 27661"/>
                  <a:gd name="connsiteX4" fmla="*/ 38697 w 38696"/>
                  <a:gd name="connsiteY4" fmla="*/ 15240 h 27661"/>
                  <a:gd name="connsiteX5" fmla="*/ 23457 w 38696"/>
                  <a:gd name="connsiteY5" fmla="*/ 26670 h 27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96" h="27661">
                    <a:moveTo>
                      <a:pt x="23457" y="26670"/>
                    </a:moveTo>
                    <a:cubicBezTo>
                      <a:pt x="12027" y="30480"/>
                      <a:pt x="-3213" y="22860"/>
                      <a:pt x="597" y="11430"/>
                    </a:cubicBezTo>
                    <a:cubicBezTo>
                      <a:pt x="597" y="3810"/>
                      <a:pt x="8217" y="0"/>
                      <a:pt x="15837" y="0"/>
                    </a:cubicBezTo>
                    <a:cubicBezTo>
                      <a:pt x="19647" y="0"/>
                      <a:pt x="23457" y="0"/>
                      <a:pt x="23457" y="3810"/>
                    </a:cubicBezTo>
                    <a:cubicBezTo>
                      <a:pt x="27267" y="7620"/>
                      <a:pt x="38697" y="7620"/>
                      <a:pt x="38697" y="15240"/>
                    </a:cubicBezTo>
                    <a:cubicBezTo>
                      <a:pt x="34887" y="19050"/>
                      <a:pt x="27267" y="19050"/>
                      <a:pt x="23457" y="26670"/>
                    </a:cubicBezTo>
                    <a:close/>
                  </a:path>
                </a:pathLst>
              </a:custGeom>
              <a:solidFill>
                <a:srgbClr val="9FD8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75" name="Freeform: Shape 2574">
                <a:extLst>
                  <a:ext uri="{FF2B5EF4-FFF2-40B4-BE49-F238E27FC236}">
                    <a16:creationId xmlns:a16="http://schemas.microsoft.com/office/drawing/2014/main" id="{3A27B561-183A-ABF9-4840-372BC32D6916}"/>
                  </a:ext>
                </a:extLst>
              </p:cNvPr>
              <p:cNvSpPr/>
              <p:nvPr/>
            </p:nvSpPr>
            <p:spPr>
              <a:xfrm>
                <a:off x="8036243" y="3554730"/>
                <a:ext cx="60007" cy="32982"/>
              </a:xfrm>
              <a:custGeom>
                <a:avLst/>
                <a:gdLst>
                  <a:gd name="connsiteX0" fmla="*/ 25718 w 60007"/>
                  <a:gd name="connsiteY0" fmla="*/ 26670 h 32982"/>
                  <a:gd name="connsiteX1" fmla="*/ 33338 w 60007"/>
                  <a:gd name="connsiteY1" fmla="*/ 19050 h 32982"/>
                  <a:gd name="connsiteX2" fmla="*/ 48578 w 60007"/>
                  <a:gd name="connsiteY2" fmla="*/ 3810 h 32982"/>
                  <a:gd name="connsiteX3" fmla="*/ 56197 w 60007"/>
                  <a:gd name="connsiteY3" fmla="*/ 0 h 32982"/>
                  <a:gd name="connsiteX4" fmla="*/ 60008 w 60007"/>
                  <a:gd name="connsiteY4" fmla="*/ 3810 h 32982"/>
                  <a:gd name="connsiteX5" fmla="*/ 40958 w 60007"/>
                  <a:gd name="connsiteY5" fmla="*/ 30480 h 32982"/>
                  <a:gd name="connsiteX6" fmla="*/ 2858 w 60007"/>
                  <a:gd name="connsiteY6" fmla="*/ 26670 h 32982"/>
                  <a:gd name="connsiteX7" fmla="*/ 2858 w 60007"/>
                  <a:gd name="connsiteY7" fmla="*/ 19050 h 32982"/>
                  <a:gd name="connsiteX8" fmla="*/ 14288 w 60007"/>
                  <a:gd name="connsiteY8" fmla="*/ 15240 h 32982"/>
                  <a:gd name="connsiteX9" fmla="*/ 25718 w 60007"/>
                  <a:gd name="connsiteY9" fmla="*/ 26670 h 32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07" h="32982">
                    <a:moveTo>
                      <a:pt x="25718" y="26670"/>
                    </a:moveTo>
                    <a:cubicBezTo>
                      <a:pt x="29528" y="26670"/>
                      <a:pt x="29528" y="19050"/>
                      <a:pt x="33338" y="19050"/>
                    </a:cubicBezTo>
                    <a:cubicBezTo>
                      <a:pt x="40958" y="15240"/>
                      <a:pt x="48578" y="15240"/>
                      <a:pt x="48578" y="3810"/>
                    </a:cubicBezTo>
                    <a:cubicBezTo>
                      <a:pt x="48578" y="0"/>
                      <a:pt x="52388" y="0"/>
                      <a:pt x="56197" y="0"/>
                    </a:cubicBezTo>
                    <a:cubicBezTo>
                      <a:pt x="56197" y="0"/>
                      <a:pt x="60008" y="3810"/>
                      <a:pt x="60008" y="3810"/>
                    </a:cubicBezTo>
                    <a:cubicBezTo>
                      <a:pt x="56197" y="15240"/>
                      <a:pt x="56197" y="26670"/>
                      <a:pt x="40958" y="30480"/>
                    </a:cubicBezTo>
                    <a:cubicBezTo>
                      <a:pt x="25718" y="34290"/>
                      <a:pt x="14288" y="34290"/>
                      <a:pt x="2858" y="26670"/>
                    </a:cubicBezTo>
                    <a:cubicBezTo>
                      <a:pt x="-953" y="26670"/>
                      <a:pt x="-953" y="22860"/>
                      <a:pt x="2858" y="19050"/>
                    </a:cubicBezTo>
                    <a:cubicBezTo>
                      <a:pt x="6668" y="15240"/>
                      <a:pt x="10478" y="11430"/>
                      <a:pt x="14288" y="15240"/>
                    </a:cubicBezTo>
                    <a:cubicBezTo>
                      <a:pt x="14288" y="19050"/>
                      <a:pt x="18097" y="22860"/>
                      <a:pt x="25718" y="26670"/>
                    </a:cubicBezTo>
                    <a:close/>
                  </a:path>
                </a:pathLst>
              </a:custGeom>
              <a:solidFill>
                <a:srgbClr val="B8E2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76" name="Freeform: Shape 2575">
                <a:extLst>
                  <a:ext uri="{FF2B5EF4-FFF2-40B4-BE49-F238E27FC236}">
                    <a16:creationId xmlns:a16="http://schemas.microsoft.com/office/drawing/2014/main" id="{69F8763B-320D-78D2-A63B-41063A48E71F}"/>
                  </a:ext>
                </a:extLst>
              </p:cNvPr>
              <p:cNvSpPr/>
              <p:nvPr/>
            </p:nvSpPr>
            <p:spPr>
              <a:xfrm>
                <a:off x="10540842" y="3457985"/>
                <a:ext cx="31165" cy="37279"/>
              </a:xfrm>
              <a:custGeom>
                <a:avLst/>
                <a:gdLst>
                  <a:gd name="connsiteX0" fmla="*/ 16669 w 31165"/>
                  <a:gd name="connsiteY0" fmla="*/ 35785 h 37279"/>
                  <a:gd name="connsiteX1" fmla="*/ 1429 w 31165"/>
                  <a:gd name="connsiteY1" fmla="*/ 28165 h 37279"/>
                  <a:gd name="connsiteX2" fmla="*/ 12858 w 31165"/>
                  <a:gd name="connsiteY2" fmla="*/ 1495 h 37279"/>
                  <a:gd name="connsiteX3" fmla="*/ 28098 w 31165"/>
                  <a:gd name="connsiteY3" fmla="*/ 9115 h 37279"/>
                  <a:gd name="connsiteX4" fmla="*/ 16669 w 31165"/>
                  <a:gd name="connsiteY4" fmla="*/ 35785 h 372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65" h="37279">
                    <a:moveTo>
                      <a:pt x="16669" y="35785"/>
                    </a:moveTo>
                    <a:cubicBezTo>
                      <a:pt x="9048" y="39595"/>
                      <a:pt x="5238" y="35785"/>
                      <a:pt x="1429" y="28165"/>
                    </a:cubicBezTo>
                    <a:cubicBezTo>
                      <a:pt x="-2381" y="16735"/>
                      <a:pt x="1429" y="5305"/>
                      <a:pt x="12858" y="1495"/>
                    </a:cubicBezTo>
                    <a:cubicBezTo>
                      <a:pt x="20479" y="-2315"/>
                      <a:pt x="28098" y="1495"/>
                      <a:pt x="28098" y="9115"/>
                    </a:cubicBezTo>
                    <a:cubicBezTo>
                      <a:pt x="35719" y="16735"/>
                      <a:pt x="28098" y="31975"/>
                      <a:pt x="16669" y="35785"/>
                    </a:cubicBezTo>
                    <a:close/>
                  </a:path>
                </a:pathLst>
              </a:custGeom>
              <a:solidFill>
                <a:srgbClr val="A3DA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77" name="Freeform: Shape 2576">
                <a:extLst>
                  <a:ext uri="{FF2B5EF4-FFF2-40B4-BE49-F238E27FC236}">
                    <a16:creationId xmlns:a16="http://schemas.microsoft.com/office/drawing/2014/main" id="{D0EB6BF5-7D23-BFFE-FBDE-73000D393AD6}"/>
                  </a:ext>
                </a:extLst>
              </p:cNvPr>
              <p:cNvSpPr/>
              <p:nvPr/>
            </p:nvSpPr>
            <p:spPr>
              <a:xfrm>
                <a:off x="8122577" y="2456860"/>
                <a:ext cx="30823" cy="38689"/>
              </a:xfrm>
              <a:custGeom>
                <a:avLst/>
                <a:gdLst>
                  <a:gd name="connsiteX0" fmla="*/ 19393 w 30823"/>
                  <a:gd name="connsiteY0" fmla="*/ 38689 h 38689"/>
                  <a:gd name="connsiteX1" fmla="*/ 4154 w 30823"/>
                  <a:gd name="connsiteY1" fmla="*/ 27259 h 38689"/>
                  <a:gd name="connsiteX2" fmla="*/ 7963 w 30823"/>
                  <a:gd name="connsiteY2" fmla="*/ 4399 h 38689"/>
                  <a:gd name="connsiteX3" fmla="*/ 23204 w 30823"/>
                  <a:gd name="connsiteY3" fmla="*/ 4399 h 38689"/>
                  <a:gd name="connsiteX4" fmla="*/ 30823 w 30823"/>
                  <a:gd name="connsiteY4" fmla="*/ 19639 h 38689"/>
                  <a:gd name="connsiteX5" fmla="*/ 19393 w 30823"/>
                  <a:gd name="connsiteY5" fmla="*/ 38689 h 3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823" h="38689">
                    <a:moveTo>
                      <a:pt x="19393" y="38689"/>
                    </a:moveTo>
                    <a:cubicBezTo>
                      <a:pt x="15584" y="34879"/>
                      <a:pt x="7963" y="31070"/>
                      <a:pt x="4154" y="27259"/>
                    </a:cubicBezTo>
                    <a:cubicBezTo>
                      <a:pt x="-3466" y="19639"/>
                      <a:pt x="343" y="12020"/>
                      <a:pt x="7963" y="4399"/>
                    </a:cubicBezTo>
                    <a:cubicBezTo>
                      <a:pt x="11773" y="-3221"/>
                      <a:pt x="19393" y="589"/>
                      <a:pt x="23204" y="4399"/>
                    </a:cubicBezTo>
                    <a:cubicBezTo>
                      <a:pt x="30823" y="8209"/>
                      <a:pt x="30823" y="12020"/>
                      <a:pt x="30823" y="19639"/>
                    </a:cubicBezTo>
                    <a:cubicBezTo>
                      <a:pt x="30823" y="27259"/>
                      <a:pt x="27013" y="31070"/>
                      <a:pt x="19393" y="38689"/>
                    </a:cubicBezTo>
                    <a:close/>
                  </a:path>
                </a:pathLst>
              </a:custGeom>
              <a:solidFill>
                <a:srgbClr val="A9DC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78" name="Freeform: Shape 2577">
                <a:extLst>
                  <a:ext uri="{FF2B5EF4-FFF2-40B4-BE49-F238E27FC236}">
                    <a16:creationId xmlns:a16="http://schemas.microsoft.com/office/drawing/2014/main" id="{013A7749-84E4-B3CF-B0F0-EDA68C42A6C2}"/>
                  </a:ext>
                </a:extLst>
              </p:cNvPr>
              <p:cNvSpPr/>
              <p:nvPr/>
            </p:nvSpPr>
            <p:spPr>
              <a:xfrm>
                <a:off x="9363402" y="4217669"/>
                <a:ext cx="24437" cy="53340"/>
              </a:xfrm>
              <a:custGeom>
                <a:avLst/>
                <a:gdLst>
                  <a:gd name="connsiteX0" fmla="*/ 9198 w 24437"/>
                  <a:gd name="connsiteY0" fmla="*/ 45720 h 53340"/>
                  <a:gd name="connsiteX1" fmla="*/ 1578 w 24437"/>
                  <a:gd name="connsiteY1" fmla="*/ 26670 h 53340"/>
                  <a:gd name="connsiteX2" fmla="*/ 5388 w 24437"/>
                  <a:gd name="connsiteY2" fmla="*/ 3810 h 53340"/>
                  <a:gd name="connsiteX3" fmla="*/ 13008 w 24437"/>
                  <a:gd name="connsiteY3" fmla="*/ 0 h 53340"/>
                  <a:gd name="connsiteX4" fmla="*/ 20628 w 24437"/>
                  <a:gd name="connsiteY4" fmla="*/ 7620 h 53340"/>
                  <a:gd name="connsiteX5" fmla="*/ 24438 w 24437"/>
                  <a:gd name="connsiteY5" fmla="*/ 45720 h 53340"/>
                  <a:gd name="connsiteX6" fmla="*/ 16818 w 24437"/>
                  <a:gd name="connsiteY6" fmla="*/ 53340 h 53340"/>
                  <a:gd name="connsiteX7" fmla="*/ 9198 w 24437"/>
                  <a:gd name="connsiteY7" fmla="*/ 45720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37" h="53340">
                    <a:moveTo>
                      <a:pt x="9198" y="45720"/>
                    </a:moveTo>
                    <a:cubicBezTo>
                      <a:pt x="9198" y="38100"/>
                      <a:pt x="5388" y="34290"/>
                      <a:pt x="1578" y="26670"/>
                    </a:cubicBezTo>
                    <a:cubicBezTo>
                      <a:pt x="-2232" y="19050"/>
                      <a:pt x="1578" y="11430"/>
                      <a:pt x="5388" y="3810"/>
                    </a:cubicBezTo>
                    <a:cubicBezTo>
                      <a:pt x="5388" y="0"/>
                      <a:pt x="9198" y="0"/>
                      <a:pt x="13008" y="0"/>
                    </a:cubicBezTo>
                    <a:cubicBezTo>
                      <a:pt x="16818" y="0"/>
                      <a:pt x="20628" y="3810"/>
                      <a:pt x="20628" y="7620"/>
                    </a:cubicBezTo>
                    <a:cubicBezTo>
                      <a:pt x="20628" y="19050"/>
                      <a:pt x="24438" y="34290"/>
                      <a:pt x="24438" y="45720"/>
                    </a:cubicBezTo>
                    <a:cubicBezTo>
                      <a:pt x="24438" y="49530"/>
                      <a:pt x="24438" y="53340"/>
                      <a:pt x="16818" y="53340"/>
                    </a:cubicBezTo>
                    <a:cubicBezTo>
                      <a:pt x="9198" y="53340"/>
                      <a:pt x="9198" y="49530"/>
                      <a:pt x="9198" y="45720"/>
                    </a:cubicBezTo>
                    <a:close/>
                  </a:path>
                </a:pathLst>
              </a:custGeom>
              <a:solidFill>
                <a:srgbClr val="AE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79" name="Freeform: Shape 2578">
                <a:extLst>
                  <a:ext uri="{FF2B5EF4-FFF2-40B4-BE49-F238E27FC236}">
                    <a16:creationId xmlns:a16="http://schemas.microsoft.com/office/drawing/2014/main" id="{A7E880CE-6C12-89CE-407A-78FE9C439FCE}"/>
                  </a:ext>
                </a:extLst>
              </p:cNvPr>
              <p:cNvSpPr/>
              <p:nvPr/>
            </p:nvSpPr>
            <p:spPr>
              <a:xfrm>
                <a:off x="7409861" y="3543300"/>
                <a:ext cx="33571" cy="35242"/>
              </a:xfrm>
              <a:custGeom>
                <a:avLst/>
                <a:gdLst>
                  <a:gd name="connsiteX0" fmla="*/ 12020 w 33571"/>
                  <a:gd name="connsiteY0" fmla="*/ 0 h 35242"/>
                  <a:gd name="connsiteX1" fmla="*/ 31070 w 33571"/>
                  <a:gd name="connsiteY1" fmla="*/ 26670 h 35242"/>
                  <a:gd name="connsiteX2" fmla="*/ 27259 w 33571"/>
                  <a:gd name="connsiteY2" fmla="*/ 34290 h 35242"/>
                  <a:gd name="connsiteX3" fmla="*/ 19639 w 33571"/>
                  <a:gd name="connsiteY3" fmla="*/ 34290 h 35242"/>
                  <a:gd name="connsiteX4" fmla="*/ 4400 w 33571"/>
                  <a:gd name="connsiteY4" fmla="*/ 30480 h 35242"/>
                  <a:gd name="connsiteX5" fmla="*/ 4400 w 33571"/>
                  <a:gd name="connsiteY5" fmla="*/ 7620 h 35242"/>
                  <a:gd name="connsiteX6" fmla="*/ 12020 w 33571"/>
                  <a:gd name="connsiteY6" fmla="*/ 0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71" h="35242">
                    <a:moveTo>
                      <a:pt x="12020" y="0"/>
                    </a:moveTo>
                    <a:cubicBezTo>
                      <a:pt x="19639" y="7620"/>
                      <a:pt x="23450" y="15240"/>
                      <a:pt x="31070" y="26670"/>
                    </a:cubicBezTo>
                    <a:cubicBezTo>
                      <a:pt x="34879" y="30480"/>
                      <a:pt x="34879" y="34290"/>
                      <a:pt x="27259" y="34290"/>
                    </a:cubicBezTo>
                    <a:cubicBezTo>
                      <a:pt x="23450" y="34290"/>
                      <a:pt x="23450" y="34290"/>
                      <a:pt x="19639" y="34290"/>
                    </a:cubicBezTo>
                    <a:cubicBezTo>
                      <a:pt x="12020" y="34290"/>
                      <a:pt x="8209" y="38100"/>
                      <a:pt x="4400" y="30480"/>
                    </a:cubicBezTo>
                    <a:cubicBezTo>
                      <a:pt x="589" y="22860"/>
                      <a:pt x="-3221" y="15240"/>
                      <a:pt x="4400" y="7620"/>
                    </a:cubicBezTo>
                    <a:cubicBezTo>
                      <a:pt x="4400" y="7620"/>
                      <a:pt x="8209" y="3810"/>
                      <a:pt x="12020" y="0"/>
                    </a:cubicBezTo>
                    <a:close/>
                  </a:path>
                </a:pathLst>
              </a:custGeom>
              <a:solidFill>
                <a:srgbClr val="B8E2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80" name="Freeform: Shape 2579">
                <a:extLst>
                  <a:ext uri="{FF2B5EF4-FFF2-40B4-BE49-F238E27FC236}">
                    <a16:creationId xmlns:a16="http://schemas.microsoft.com/office/drawing/2014/main" id="{7EBE8C32-AAAF-E48C-6492-B1BA97F6AC9F}"/>
                  </a:ext>
                </a:extLst>
              </p:cNvPr>
              <p:cNvSpPr/>
              <p:nvPr/>
            </p:nvSpPr>
            <p:spPr>
              <a:xfrm>
                <a:off x="8568690" y="3326679"/>
                <a:ext cx="47298" cy="29930"/>
              </a:xfrm>
              <a:custGeom>
                <a:avLst/>
                <a:gdLst>
                  <a:gd name="connsiteX0" fmla="*/ 45720 w 47298"/>
                  <a:gd name="connsiteY0" fmla="*/ 18501 h 29930"/>
                  <a:gd name="connsiteX1" fmla="*/ 26670 w 47298"/>
                  <a:gd name="connsiteY1" fmla="*/ 18501 h 29930"/>
                  <a:gd name="connsiteX2" fmla="*/ 3810 w 47298"/>
                  <a:gd name="connsiteY2" fmla="*/ 29930 h 29930"/>
                  <a:gd name="connsiteX3" fmla="*/ 0 w 47298"/>
                  <a:gd name="connsiteY3" fmla="*/ 3261 h 29930"/>
                  <a:gd name="connsiteX4" fmla="*/ 41910 w 47298"/>
                  <a:gd name="connsiteY4" fmla="*/ 7070 h 29930"/>
                  <a:gd name="connsiteX5" fmla="*/ 45720 w 47298"/>
                  <a:gd name="connsiteY5" fmla="*/ 18501 h 29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298" h="29930">
                    <a:moveTo>
                      <a:pt x="45720" y="18501"/>
                    </a:moveTo>
                    <a:cubicBezTo>
                      <a:pt x="38100" y="18501"/>
                      <a:pt x="30480" y="18501"/>
                      <a:pt x="26670" y="18501"/>
                    </a:cubicBezTo>
                    <a:cubicBezTo>
                      <a:pt x="15240" y="18501"/>
                      <a:pt x="7620" y="18501"/>
                      <a:pt x="3810" y="29930"/>
                    </a:cubicBezTo>
                    <a:cubicBezTo>
                      <a:pt x="0" y="18501"/>
                      <a:pt x="3810" y="10880"/>
                      <a:pt x="0" y="3261"/>
                    </a:cubicBezTo>
                    <a:cubicBezTo>
                      <a:pt x="15240" y="-4360"/>
                      <a:pt x="26670" y="3261"/>
                      <a:pt x="41910" y="7070"/>
                    </a:cubicBezTo>
                    <a:cubicBezTo>
                      <a:pt x="45720" y="7070"/>
                      <a:pt x="49530" y="14690"/>
                      <a:pt x="45720" y="18501"/>
                    </a:cubicBezTo>
                    <a:close/>
                  </a:path>
                </a:pathLst>
              </a:custGeom>
              <a:solidFill>
                <a:srgbClr val="BAE3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81" name="Freeform: Shape 2580">
                <a:extLst>
                  <a:ext uri="{FF2B5EF4-FFF2-40B4-BE49-F238E27FC236}">
                    <a16:creationId xmlns:a16="http://schemas.microsoft.com/office/drawing/2014/main" id="{15A816B5-7B22-15A4-A058-FBCAB0589965}"/>
                  </a:ext>
                </a:extLst>
              </p:cNvPr>
              <p:cNvSpPr/>
              <p:nvPr/>
            </p:nvSpPr>
            <p:spPr>
              <a:xfrm>
                <a:off x="8804911" y="3513772"/>
                <a:ext cx="46309" cy="33947"/>
              </a:xfrm>
              <a:custGeom>
                <a:avLst/>
                <a:gdLst>
                  <a:gd name="connsiteX0" fmla="*/ 15240 w 46309"/>
                  <a:gd name="connsiteY0" fmla="*/ 33338 h 33947"/>
                  <a:gd name="connsiteX1" fmla="*/ 0 w 46309"/>
                  <a:gd name="connsiteY1" fmla="*/ 18097 h 33947"/>
                  <a:gd name="connsiteX2" fmla="*/ 26670 w 46309"/>
                  <a:gd name="connsiteY2" fmla="*/ 2858 h 33947"/>
                  <a:gd name="connsiteX3" fmla="*/ 41910 w 46309"/>
                  <a:gd name="connsiteY3" fmla="*/ 2858 h 33947"/>
                  <a:gd name="connsiteX4" fmla="*/ 41910 w 46309"/>
                  <a:gd name="connsiteY4" fmla="*/ 18097 h 33947"/>
                  <a:gd name="connsiteX5" fmla="*/ 34290 w 46309"/>
                  <a:gd name="connsiteY5" fmla="*/ 25718 h 33947"/>
                  <a:gd name="connsiteX6" fmla="*/ 15240 w 46309"/>
                  <a:gd name="connsiteY6" fmla="*/ 33338 h 33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09" h="33947">
                    <a:moveTo>
                      <a:pt x="15240" y="33338"/>
                    </a:moveTo>
                    <a:cubicBezTo>
                      <a:pt x="15240" y="25718"/>
                      <a:pt x="7620" y="18097"/>
                      <a:pt x="0" y="18097"/>
                    </a:cubicBezTo>
                    <a:cubicBezTo>
                      <a:pt x="7620" y="10478"/>
                      <a:pt x="19050" y="10478"/>
                      <a:pt x="26670" y="2858"/>
                    </a:cubicBezTo>
                    <a:cubicBezTo>
                      <a:pt x="30480" y="-953"/>
                      <a:pt x="38100" y="-953"/>
                      <a:pt x="41910" y="2858"/>
                    </a:cubicBezTo>
                    <a:cubicBezTo>
                      <a:pt x="45720" y="6668"/>
                      <a:pt x="49530" y="14288"/>
                      <a:pt x="41910" y="18097"/>
                    </a:cubicBezTo>
                    <a:cubicBezTo>
                      <a:pt x="38100" y="21908"/>
                      <a:pt x="34290" y="21908"/>
                      <a:pt x="34290" y="25718"/>
                    </a:cubicBezTo>
                    <a:cubicBezTo>
                      <a:pt x="26670" y="37147"/>
                      <a:pt x="19050" y="33338"/>
                      <a:pt x="15240" y="33338"/>
                    </a:cubicBezTo>
                    <a:close/>
                  </a:path>
                </a:pathLst>
              </a:custGeom>
              <a:solidFill>
                <a:srgbClr val="C2E6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82" name="Freeform: Shape 2581">
                <a:extLst>
                  <a:ext uri="{FF2B5EF4-FFF2-40B4-BE49-F238E27FC236}">
                    <a16:creationId xmlns:a16="http://schemas.microsoft.com/office/drawing/2014/main" id="{339D938F-1394-D7C4-931E-2BE7924C5CA0}"/>
                  </a:ext>
                </a:extLst>
              </p:cNvPr>
              <p:cNvSpPr/>
              <p:nvPr/>
            </p:nvSpPr>
            <p:spPr>
              <a:xfrm>
                <a:off x="8887692" y="2481262"/>
                <a:ext cx="39138" cy="25717"/>
              </a:xfrm>
              <a:custGeom>
                <a:avLst/>
                <a:gdLst>
                  <a:gd name="connsiteX0" fmla="*/ 39139 w 39138"/>
                  <a:gd name="connsiteY0" fmla="*/ 2857 h 25717"/>
                  <a:gd name="connsiteX1" fmla="*/ 27708 w 39138"/>
                  <a:gd name="connsiteY1" fmla="*/ 21907 h 25717"/>
                  <a:gd name="connsiteX2" fmla="*/ 12469 w 39138"/>
                  <a:gd name="connsiteY2" fmla="*/ 25718 h 25717"/>
                  <a:gd name="connsiteX3" fmla="*/ 1039 w 39138"/>
                  <a:gd name="connsiteY3" fmla="*/ 18098 h 25717"/>
                  <a:gd name="connsiteX4" fmla="*/ 8658 w 39138"/>
                  <a:gd name="connsiteY4" fmla="*/ 2857 h 25717"/>
                  <a:gd name="connsiteX5" fmla="*/ 20089 w 39138"/>
                  <a:gd name="connsiteY5" fmla="*/ 2857 h 25717"/>
                  <a:gd name="connsiteX6" fmla="*/ 39139 w 39138"/>
                  <a:gd name="connsiteY6" fmla="*/ 2857 h 2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38" h="25717">
                    <a:moveTo>
                      <a:pt x="39139" y="2857"/>
                    </a:moveTo>
                    <a:cubicBezTo>
                      <a:pt x="35328" y="10478"/>
                      <a:pt x="31519" y="18098"/>
                      <a:pt x="27708" y="21907"/>
                    </a:cubicBezTo>
                    <a:cubicBezTo>
                      <a:pt x="23898" y="25718"/>
                      <a:pt x="16278" y="25718"/>
                      <a:pt x="12469" y="25718"/>
                    </a:cubicBezTo>
                    <a:cubicBezTo>
                      <a:pt x="8658" y="25718"/>
                      <a:pt x="1039" y="21907"/>
                      <a:pt x="1039" y="18098"/>
                    </a:cubicBezTo>
                    <a:cubicBezTo>
                      <a:pt x="-2772" y="10478"/>
                      <a:pt x="4848" y="6668"/>
                      <a:pt x="8658" y="2857"/>
                    </a:cubicBezTo>
                    <a:cubicBezTo>
                      <a:pt x="12469" y="-952"/>
                      <a:pt x="16278" y="-952"/>
                      <a:pt x="20089" y="2857"/>
                    </a:cubicBezTo>
                    <a:cubicBezTo>
                      <a:pt x="23898" y="6668"/>
                      <a:pt x="31519" y="2857"/>
                      <a:pt x="39139" y="2857"/>
                    </a:cubicBezTo>
                    <a:close/>
                  </a:path>
                </a:pathLst>
              </a:custGeom>
              <a:solidFill>
                <a:srgbClr val="B6E1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83" name="Freeform: Shape 2582">
                <a:extLst>
                  <a:ext uri="{FF2B5EF4-FFF2-40B4-BE49-F238E27FC236}">
                    <a16:creationId xmlns:a16="http://schemas.microsoft.com/office/drawing/2014/main" id="{8DC5D95F-4CF4-3346-09F0-B448A323169A}"/>
                  </a:ext>
                </a:extLst>
              </p:cNvPr>
              <p:cNvSpPr/>
              <p:nvPr/>
            </p:nvSpPr>
            <p:spPr>
              <a:xfrm>
                <a:off x="10828021" y="2177825"/>
                <a:ext cx="31908" cy="29659"/>
              </a:xfrm>
              <a:custGeom>
                <a:avLst/>
                <a:gdLst>
                  <a:gd name="connsiteX0" fmla="*/ 19050 w 31908"/>
                  <a:gd name="connsiteY0" fmla="*/ 28165 h 29659"/>
                  <a:gd name="connsiteX1" fmla="*/ 0 w 31908"/>
                  <a:gd name="connsiteY1" fmla="*/ 20545 h 29659"/>
                  <a:gd name="connsiteX2" fmla="*/ 11430 w 31908"/>
                  <a:gd name="connsiteY2" fmla="*/ 1495 h 29659"/>
                  <a:gd name="connsiteX3" fmla="*/ 30480 w 31908"/>
                  <a:gd name="connsiteY3" fmla="*/ 9115 h 29659"/>
                  <a:gd name="connsiteX4" fmla="*/ 19050 w 31908"/>
                  <a:gd name="connsiteY4" fmla="*/ 28165 h 29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908" h="29659">
                    <a:moveTo>
                      <a:pt x="19050" y="28165"/>
                    </a:moveTo>
                    <a:cubicBezTo>
                      <a:pt x="11430" y="31975"/>
                      <a:pt x="0" y="28165"/>
                      <a:pt x="0" y="20545"/>
                    </a:cubicBezTo>
                    <a:cubicBezTo>
                      <a:pt x="0" y="12925"/>
                      <a:pt x="3809" y="1495"/>
                      <a:pt x="11430" y="1495"/>
                    </a:cubicBezTo>
                    <a:cubicBezTo>
                      <a:pt x="19050" y="-2315"/>
                      <a:pt x="26669" y="1495"/>
                      <a:pt x="30480" y="9115"/>
                    </a:cubicBezTo>
                    <a:cubicBezTo>
                      <a:pt x="34290" y="16735"/>
                      <a:pt x="30480" y="24355"/>
                      <a:pt x="19050" y="28165"/>
                    </a:cubicBezTo>
                    <a:close/>
                  </a:path>
                </a:pathLst>
              </a:custGeom>
              <a:solidFill>
                <a:srgbClr val="ABDD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84" name="Freeform: Shape 2583">
                <a:extLst>
                  <a:ext uri="{FF2B5EF4-FFF2-40B4-BE49-F238E27FC236}">
                    <a16:creationId xmlns:a16="http://schemas.microsoft.com/office/drawing/2014/main" id="{8FACAF59-AF7E-3D72-A18F-3063BD80AE7E}"/>
                  </a:ext>
                </a:extLst>
              </p:cNvPr>
              <p:cNvSpPr/>
              <p:nvPr/>
            </p:nvSpPr>
            <p:spPr>
              <a:xfrm>
                <a:off x="9357361" y="2834640"/>
                <a:ext cx="41909" cy="38100"/>
              </a:xfrm>
              <a:custGeom>
                <a:avLst/>
                <a:gdLst>
                  <a:gd name="connsiteX0" fmla="*/ 0 w 41909"/>
                  <a:gd name="connsiteY0" fmla="*/ 30480 h 38100"/>
                  <a:gd name="connsiteX1" fmla="*/ 15240 w 41909"/>
                  <a:gd name="connsiteY1" fmla="*/ 11430 h 38100"/>
                  <a:gd name="connsiteX2" fmla="*/ 22860 w 41909"/>
                  <a:gd name="connsiteY2" fmla="*/ 7620 h 38100"/>
                  <a:gd name="connsiteX3" fmla="*/ 41910 w 41909"/>
                  <a:gd name="connsiteY3" fmla="*/ 0 h 38100"/>
                  <a:gd name="connsiteX4" fmla="*/ 38100 w 41909"/>
                  <a:gd name="connsiteY4" fmla="*/ 26670 h 38100"/>
                  <a:gd name="connsiteX5" fmla="*/ 22860 w 41909"/>
                  <a:gd name="connsiteY5" fmla="*/ 38100 h 38100"/>
                  <a:gd name="connsiteX6" fmla="*/ 0 w 41909"/>
                  <a:gd name="connsiteY6" fmla="*/ 304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9" h="38100">
                    <a:moveTo>
                      <a:pt x="0" y="30480"/>
                    </a:moveTo>
                    <a:cubicBezTo>
                      <a:pt x="7620" y="22860"/>
                      <a:pt x="15240" y="19050"/>
                      <a:pt x="15240" y="11430"/>
                    </a:cubicBezTo>
                    <a:cubicBezTo>
                      <a:pt x="15240" y="7620"/>
                      <a:pt x="19050" y="3810"/>
                      <a:pt x="22860" y="7620"/>
                    </a:cubicBezTo>
                    <a:cubicBezTo>
                      <a:pt x="30480" y="7620"/>
                      <a:pt x="34290" y="3810"/>
                      <a:pt x="41910" y="0"/>
                    </a:cubicBezTo>
                    <a:cubicBezTo>
                      <a:pt x="41910" y="7620"/>
                      <a:pt x="38100" y="15240"/>
                      <a:pt x="38100" y="26670"/>
                    </a:cubicBezTo>
                    <a:cubicBezTo>
                      <a:pt x="38100" y="34290"/>
                      <a:pt x="30480" y="38100"/>
                      <a:pt x="22860" y="38100"/>
                    </a:cubicBezTo>
                    <a:cubicBezTo>
                      <a:pt x="11430" y="30480"/>
                      <a:pt x="3810" y="34290"/>
                      <a:pt x="0" y="30480"/>
                    </a:cubicBezTo>
                    <a:close/>
                  </a:path>
                </a:pathLst>
              </a:custGeom>
              <a:solidFill>
                <a:srgbClr val="B2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85" name="Freeform: Shape 2584">
                <a:extLst>
                  <a:ext uri="{FF2B5EF4-FFF2-40B4-BE49-F238E27FC236}">
                    <a16:creationId xmlns:a16="http://schemas.microsoft.com/office/drawing/2014/main" id="{2FBCE719-8D1A-8DF6-75B5-C67A75851EB5}"/>
                  </a:ext>
                </a:extLst>
              </p:cNvPr>
              <p:cNvSpPr/>
              <p:nvPr/>
            </p:nvSpPr>
            <p:spPr>
              <a:xfrm>
                <a:off x="10572751" y="2835947"/>
                <a:ext cx="43488" cy="32982"/>
              </a:xfrm>
              <a:custGeom>
                <a:avLst/>
                <a:gdLst>
                  <a:gd name="connsiteX0" fmla="*/ 0 w 43488"/>
                  <a:gd name="connsiteY0" fmla="*/ 17743 h 32982"/>
                  <a:gd name="connsiteX1" fmla="*/ 19050 w 43488"/>
                  <a:gd name="connsiteY1" fmla="*/ 2503 h 32982"/>
                  <a:gd name="connsiteX2" fmla="*/ 38100 w 43488"/>
                  <a:gd name="connsiteY2" fmla="*/ 6313 h 32982"/>
                  <a:gd name="connsiteX3" fmla="*/ 41910 w 43488"/>
                  <a:gd name="connsiteY3" fmla="*/ 21553 h 32982"/>
                  <a:gd name="connsiteX4" fmla="*/ 26670 w 43488"/>
                  <a:gd name="connsiteY4" fmla="*/ 32983 h 32982"/>
                  <a:gd name="connsiteX5" fmla="*/ 19050 w 43488"/>
                  <a:gd name="connsiteY5" fmla="*/ 29172 h 32982"/>
                  <a:gd name="connsiteX6" fmla="*/ 0 w 43488"/>
                  <a:gd name="connsiteY6" fmla="*/ 17743 h 32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488" h="32982">
                    <a:moveTo>
                      <a:pt x="0" y="17743"/>
                    </a:moveTo>
                    <a:cubicBezTo>
                      <a:pt x="7620" y="10122"/>
                      <a:pt x="11430" y="6313"/>
                      <a:pt x="19050" y="2503"/>
                    </a:cubicBezTo>
                    <a:cubicBezTo>
                      <a:pt x="26670" y="-1307"/>
                      <a:pt x="30480" y="-1307"/>
                      <a:pt x="38100" y="6313"/>
                    </a:cubicBezTo>
                    <a:cubicBezTo>
                      <a:pt x="41910" y="10122"/>
                      <a:pt x="45720" y="13933"/>
                      <a:pt x="41910" y="21553"/>
                    </a:cubicBezTo>
                    <a:cubicBezTo>
                      <a:pt x="38100" y="29172"/>
                      <a:pt x="34290" y="29172"/>
                      <a:pt x="26670" y="32983"/>
                    </a:cubicBezTo>
                    <a:cubicBezTo>
                      <a:pt x="22860" y="32983"/>
                      <a:pt x="19050" y="32983"/>
                      <a:pt x="19050" y="29172"/>
                    </a:cubicBezTo>
                    <a:cubicBezTo>
                      <a:pt x="11430" y="25363"/>
                      <a:pt x="7620" y="21553"/>
                      <a:pt x="0" y="17743"/>
                    </a:cubicBezTo>
                    <a:close/>
                  </a:path>
                </a:pathLst>
              </a:custGeom>
              <a:solidFill>
                <a:srgbClr val="A7DB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86" name="Freeform: Shape 2585">
                <a:extLst>
                  <a:ext uri="{FF2B5EF4-FFF2-40B4-BE49-F238E27FC236}">
                    <a16:creationId xmlns:a16="http://schemas.microsoft.com/office/drawing/2014/main" id="{4E036F3C-C82E-4055-711A-E4F5E44DCB35}"/>
                  </a:ext>
                </a:extLst>
              </p:cNvPr>
              <p:cNvSpPr/>
              <p:nvPr/>
            </p:nvSpPr>
            <p:spPr>
              <a:xfrm>
                <a:off x="9357206" y="3184207"/>
                <a:ext cx="39754" cy="25307"/>
              </a:xfrm>
              <a:custGeom>
                <a:avLst/>
                <a:gdLst>
                  <a:gd name="connsiteX0" fmla="*/ 30634 w 39754"/>
                  <a:gd name="connsiteY0" fmla="*/ 23812 h 25307"/>
                  <a:gd name="connsiteX1" fmla="*/ 3964 w 39754"/>
                  <a:gd name="connsiteY1" fmla="*/ 16193 h 25307"/>
                  <a:gd name="connsiteX2" fmla="*/ 11584 w 39754"/>
                  <a:gd name="connsiteY2" fmla="*/ 952 h 25307"/>
                  <a:gd name="connsiteX3" fmla="*/ 34444 w 39754"/>
                  <a:gd name="connsiteY3" fmla="*/ 4762 h 25307"/>
                  <a:gd name="connsiteX4" fmla="*/ 30634 w 39754"/>
                  <a:gd name="connsiteY4" fmla="*/ 23812 h 253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754" h="25307">
                    <a:moveTo>
                      <a:pt x="30634" y="23812"/>
                    </a:moveTo>
                    <a:cubicBezTo>
                      <a:pt x="23014" y="27623"/>
                      <a:pt x="7774" y="23812"/>
                      <a:pt x="3964" y="16193"/>
                    </a:cubicBezTo>
                    <a:cubicBezTo>
                      <a:pt x="-3656" y="8573"/>
                      <a:pt x="155" y="952"/>
                      <a:pt x="11584" y="952"/>
                    </a:cubicBezTo>
                    <a:cubicBezTo>
                      <a:pt x="19205" y="952"/>
                      <a:pt x="26824" y="-2857"/>
                      <a:pt x="34444" y="4762"/>
                    </a:cubicBezTo>
                    <a:cubicBezTo>
                      <a:pt x="42064" y="12383"/>
                      <a:pt x="42064" y="20002"/>
                      <a:pt x="30634" y="23812"/>
                    </a:cubicBezTo>
                    <a:close/>
                  </a:path>
                </a:pathLst>
              </a:custGeom>
              <a:solidFill>
                <a:srgbClr val="B5E1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87" name="Freeform: Shape 2586">
                <a:extLst>
                  <a:ext uri="{FF2B5EF4-FFF2-40B4-BE49-F238E27FC236}">
                    <a16:creationId xmlns:a16="http://schemas.microsoft.com/office/drawing/2014/main" id="{4E70FCBF-310C-9D09-1E02-15F63ED7BD84}"/>
                  </a:ext>
                </a:extLst>
              </p:cNvPr>
              <p:cNvSpPr/>
              <p:nvPr/>
            </p:nvSpPr>
            <p:spPr>
              <a:xfrm>
                <a:off x="8685306" y="3857951"/>
                <a:ext cx="29203" cy="32058"/>
              </a:xfrm>
              <a:custGeom>
                <a:avLst/>
                <a:gdLst>
                  <a:gd name="connsiteX0" fmla="*/ 9115 w 29203"/>
                  <a:gd name="connsiteY0" fmla="*/ 1578 h 32058"/>
                  <a:gd name="connsiteX1" fmla="*/ 28165 w 29203"/>
                  <a:gd name="connsiteY1" fmla="*/ 5388 h 32058"/>
                  <a:gd name="connsiteX2" fmla="*/ 20545 w 29203"/>
                  <a:gd name="connsiteY2" fmla="*/ 32058 h 32058"/>
                  <a:gd name="connsiteX3" fmla="*/ 1495 w 29203"/>
                  <a:gd name="connsiteY3" fmla="*/ 20628 h 32058"/>
                  <a:gd name="connsiteX4" fmla="*/ 9115 w 29203"/>
                  <a:gd name="connsiteY4" fmla="*/ 1578 h 32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03" h="32058">
                    <a:moveTo>
                      <a:pt x="9115" y="1578"/>
                    </a:moveTo>
                    <a:cubicBezTo>
                      <a:pt x="16735" y="-2232"/>
                      <a:pt x="24355" y="1578"/>
                      <a:pt x="28165" y="5388"/>
                    </a:cubicBezTo>
                    <a:cubicBezTo>
                      <a:pt x="31975" y="13008"/>
                      <a:pt x="24355" y="32058"/>
                      <a:pt x="20545" y="32058"/>
                    </a:cubicBezTo>
                    <a:cubicBezTo>
                      <a:pt x="16735" y="32058"/>
                      <a:pt x="5305" y="24438"/>
                      <a:pt x="1495" y="20628"/>
                    </a:cubicBezTo>
                    <a:cubicBezTo>
                      <a:pt x="-2315" y="16818"/>
                      <a:pt x="1495" y="5388"/>
                      <a:pt x="9115" y="1578"/>
                    </a:cubicBezTo>
                    <a:close/>
                  </a:path>
                </a:pathLst>
              </a:custGeom>
              <a:solidFill>
                <a:srgbClr val="A3DA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88" name="Freeform: Shape 2587">
                <a:extLst>
                  <a:ext uri="{FF2B5EF4-FFF2-40B4-BE49-F238E27FC236}">
                    <a16:creationId xmlns:a16="http://schemas.microsoft.com/office/drawing/2014/main" id="{1E91CC8F-3A56-0DC4-2CCD-9C2A644ADAF6}"/>
                  </a:ext>
                </a:extLst>
              </p:cNvPr>
              <p:cNvSpPr/>
              <p:nvPr/>
            </p:nvSpPr>
            <p:spPr>
              <a:xfrm>
                <a:off x="10642283" y="3259781"/>
                <a:ext cx="30284" cy="33751"/>
              </a:xfrm>
              <a:custGeom>
                <a:avLst/>
                <a:gdLst>
                  <a:gd name="connsiteX0" fmla="*/ 29528 w 30284"/>
                  <a:gd name="connsiteY0" fmla="*/ 5388 h 33751"/>
                  <a:gd name="connsiteX1" fmla="*/ 14288 w 30284"/>
                  <a:gd name="connsiteY1" fmla="*/ 32058 h 33751"/>
                  <a:gd name="connsiteX2" fmla="*/ 2858 w 30284"/>
                  <a:gd name="connsiteY2" fmla="*/ 32058 h 33751"/>
                  <a:gd name="connsiteX3" fmla="*/ 2858 w 30284"/>
                  <a:gd name="connsiteY3" fmla="*/ 13008 h 33751"/>
                  <a:gd name="connsiteX4" fmla="*/ 21908 w 30284"/>
                  <a:gd name="connsiteY4" fmla="*/ 1578 h 33751"/>
                  <a:gd name="connsiteX5" fmla="*/ 29528 w 30284"/>
                  <a:gd name="connsiteY5" fmla="*/ 5388 h 33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84" h="33751">
                    <a:moveTo>
                      <a:pt x="29528" y="5388"/>
                    </a:moveTo>
                    <a:cubicBezTo>
                      <a:pt x="33338" y="13008"/>
                      <a:pt x="21908" y="32058"/>
                      <a:pt x="14288" y="32058"/>
                    </a:cubicBezTo>
                    <a:cubicBezTo>
                      <a:pt x="10478" y="32058"/>
                      <a:pt x="6668" y="35868"/>
                      <a:pt x="2858" y="32058"/>
                    </a:cubicBezTo>
                    <a:cubicBezTo>
                      <a:pt x="-953" y="24438"/>
                      <a:pt x="-953" y="16818"/>
                      <a:pt x="2858" y="13008"/>
                    </a:cubicBezTo>
                    <a:cubicBezTo>
                      <a:pt x="6668" y="5388"/>
                      <a:pt x="14288" y="1578"/>
                      <a:pt x="21908" y="1578"/>
                    </a:cubicBezTo>
                    <a:cubicBezTo>
                      <a:pt x="25718" y="-2232"/>
                      <a:pt x="29528" y="1578"/>
                      <a:pt x="29528" y="5388"/>
                    </a:cubicBezTo>
                    <a:close/>
                  </a:path>
                </a:pathLst>
              </a:custGeom>
              <a:solidFill>
                <a:srgbClr val="ACDD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89" name="Freeform: Shape 2588">
                <a:extLst>
                  <a:ext uri="{FF2B5EF4-FFF2-40B4-BE49-F238E27FC236}">
                    <a16:creationId xmlns:a16="http://schemas.microsoft.com/office/drawing/2014/main" id="{BA905D1D-675D-AD5E-1857-4D22B9327199}"/>
                  </a:ext>
                </a:extLst>
              </p:cNvPr>
              <p:cNvSpPr/>
              <p:nvPr/>
            </p:nvSpPr>
            <p:spPr>
              <a:xfrm>
                <a:off x="7786146" y="2788919"/>
                <a:ext cx="22039" cy="38100"/>
              </a:xfrm>
              <a:custGeom>
                <a:avLst/>
                <a:gdLst>
                  <a:gd name="connsiteX0" fmla="*/ 20545 w 22039"/>
                  <a:gd name="connsiteY0" fmla="*/ 7620 h 38100"/>
                  <a:gd name="connsiteX1" fmla="*/ 12925 w 22039"/>
                  <a:gd name="connsiteY1" fmla="*/ 38100 h 38100"/>
                  <a:gd name="connsiteX2" fmla="*/ 9115 w 22039"/>
                  <a:gd name="connsiteY2" fmla="*/ 38100 h 38100"/>
                  <a:gd name="connsiteX3" fmla="*/ 1495 w 22039"/>
                  <a:gd name="connsiteY3" fmla="*/ 15240 h 38100"/>
                  <a:gd name="connsiteX4" fmla="*/ 5305 w 22039"/>
                  <a:gd name="connsiteY4" fmla="*/ 7620 h 38100"/>
                  <a:gd name="connsiteX5" fmla="*/ 12925 w 22039"/>
                  <a:gd name="connsiteY5" fmla="*/ 0 h 38100"/>
                  <a:gd name="connsiteX6" fmla="*/ 20545 w 22039"/>
                  <a:gd name="connsiteY6" fmla="*/ 76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39" h="38100">
                    <a:moveTo>
                      <a:pt x="20545" y="7620"/>
                    </a:moveTo>
                    <a:cubicBezTo>
                      <a:pt x="24355" y="15240"/>
                      <a:pt x="20545" y="30480"/>
                      <a:pt x="12925" y="38100"/>
                    </a:cubicBezTo>
                    <a:cubicBezTo>
                      <a:pt x="12925" y="38100"/>
                      <a:pt x="9115" y="38100"/>
                      <a:pt x="9115" y="38100"/>
                    </a:cubicBezTo>
                    <a:cubicBezTo>
                      <a:pt x="1495" y="38100"/>
                      <a:pt x="-2315" y="19050"/>
                      <a:pt x="1495" y="15240"/>
                    </a:cubicBezTo>
                    <a:cubicBezTo>
                      <a:pt x="1495" y="11430"/>
                      <a:pt x="5305" y="11430"/>
                      <a:pt x="5305" y="7620"/>
                    </a:cubicBezTo>
                    <a:cubicBezTo>
                      <a:pt x="5305" y="3810"/>
                      <a:pt x="9115" y="0"/>
                      <a:pt x="12925" y="0"/>
                    </a:cubicBezTo>
                    <a:cubicBezTo>
                      <a:pt x="12925" y="0"/>
                      <a:pt x="16735" y="3810"/>
                      <a:pt x="20545" y="7620"/>
                    </a:cubicBezTo>
                    <a:close/>
                  </a:path>
                </a:pathLst>
              </a:custGeom>
              <a:solidFill>
                <a:srgbClr val="BAE3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90" name="Freeform: Shape 2589">
                <a:extLst>
                  <a:ext uri="{FF2B5EF4-FFF2-40B4-BE49-F238E27FC236}">
                    <a16:creationId xmlns:a16="http://schemas.microsoft.com/office/drawing/2014/main" id="{3085BAF4-8E2C-64F5-41C7-BD3754B9B0B1}"/>
                  </a:ext>
                </a:extLst>
              </p:cNvPr>
              <p:cNvSpPr/>
              <p:nvPr/>
            </p:nvSpPr>
            <p:spPr>
              <a:xfrm>
                <a:off x="8339077" y="3720875"/>
                <a:ext cx="32250" cy="33469"/>
              </a:xfrm>
              <a:custGeom>
                <a:avLst/>
                <a:gdLst>
                  <a:gd name="connsiteX0" fmla="*/ 31493 w 32250"/>
                  <a:gd name="connsiteY0" fmla="*/ 9115 h 33469"/>
                  <a:gd name="connsiteX1" fmla="*/ 16254 w 32250"/>
                  <a:gd name="connsiteY1" fmla="*/ 31975 h 33469"/>
                  <a:gd name="connsiteX2" fmla="*/ 1013 w 32250"/>
                  <a:gd name="connsiteY2" fmla="*/ 24355 h 33469"/>
                  <a:gd name="connsiteX3" fmla="*/ 12443 w 32250"/>
                  <a:gd name="connsiteY3" fmla="*/ 1495 h 33469"/>
                  <a:gd name="connsiteX4" fmla="*/ 31493 w 32250"/>
                  <a:gd name="connsiteY4" fmla="*/ 9115 h 33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250" h="33469">
                    <a:moveTo>
                      <a:pt x="31493" y="9115"/>
                    </a:moveTo>
                    <a:cubicBezTo>
                      <a:pt x="35304" y="16735"/>
                      <a:pt x="23873" y="28165"/>
                      <a:pt x="16254" y="31975"/>
                    </a:cubicBezTo>
                    <a:cubicBezTo>
                      <a:pt x="8634" y="35785"/>
                      <a:pt x="1013" y="31975"/>
                      <a:pt x="1013" y="24355"/>
                    </a:cubicBezTo>
                    <a:cubicBezTo>
                      <a:pt x="-2796" y="12925"/>
                      <a:pt x="4823" y="1495"/>
                      <a:pt x="12443" y="1495"/>
                    </a:cubicBezTo>
                    <a:cubicBezTo>
                      <a:pt x="23873" y="-2315"/>
                      <a:pt x="27684" y="1495"/>
                      <a:pt x="31493" y="9115"/>
                    </a:cubicBezTo>
                    <a:close/>
                  </a:path>
                </a:pathLst>
              </a:custGeom>
              <a:solidFill>
                <a:srgbClr val="A5DA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91" name="Freeform: Shape 2590">
                <a:extLst>
                  <a:ext uri="{FF2B5EF4-FFF2-40B4-BE49-F238E27FC236}">
                    <a16:creationId xmlns:a16="http://schemas.microsoft.com/office/drawing/2014/main" id="{222A8CB7-FE7A-45E1-F16E-7F4B3A11BF8F}"/>
                  </a:ext>
                </a:extLst>
              </p:cNvPr>
              <p:cNvSpPr/>
              <p:nvPr/>
            </p:nvSpPr>
            <p:spPr>
              <a:xfrm>
                <a:off x="10560282" y="3000701"/>
                <a:ext cx="29136" cy="33552"/>
              </a:xfrm>
              <a:custGeom>
                <a:avLst/>
                <a:gdLst>
                  <a:gd name="connsiteX0" fmla="*/ 27708 w 29136"/>
                  <a:gd name="connsiteY0" fmla="*/ 5388 h 33552"/>
                  <a:gd name="connsiteX1" fmla="*/ 16278 w 29136"/>
                  <a:gd name="connsiteY1" fmla="*/ 32058 h 33552"/>
                  <a:gd name="connsiteX2" fmla="*/ 1039 w 29136"/>
                  <a:gd name="connsiteY2" fmla="*/ 24438 h 33552"/>
                  <a:gd name="connsiteX3" fmla="*/ 8658 w 29136"/>
                  <a:gd name="connsiteY3" fmla="*/ 1578 h 33552"/>
                  <a:gd name="connsiteX4" fmla="*/ 27708 w 29136"/>
                  <a:gd name="connsiteY4" fmla="*/ 5388 h 33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36" h="33552">
                    <a:moveTo>
                      <a:pt x="27708" y="5388"/>
                    </a:moveTo>
                    <a:cubicBezTo>
                      <a:pt x="31518" y="16818"/>
                      <a:pt x="27708" y="28248"/>
                      <a:pt x="16278" y="32058"/>
                    </a:cubicBezTo>
                    <a:cubicBezTo>
                      <a:pt x="8658" y="35868"/>
                      <a:pt x="4848" y="32058"/>
                      <a:pt x="1039" y="24438"/>
                    </a:cubicBezTo>
                    <a:cubicBezTo>
                      <a:pt x="-2772" y="16818"/>
                      <a:pt x="4848" y="5388"/>
                      <a:pt x="8658" y="1578"/>
                    </a:cubicBezTo>
                    <a:cubicBezTo>
                      <a:pt x="16278" y="-2232"/>
                      <a:pt x="27708" y="1578"/>
                      <a:pt x="27708" y="5388"/>
                    </a:cubicBezTo>
                    <a:close/>
                  </a:path>
                </a:pathLst>
              </a:custGeom>
              <a:solidFill>
                <a:srgbClr val="AE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92" name="Freeform: Shape 2591">
                <a:extLst>
                  <a:ext uri="{FF2B5EF4-FFF2-40B4-BE49-F238E27FC236}">
                    <a16:creationId xmlns:a16="http://schemas.microsoft.com/office/drawing/2014/main" id="{D28EA328-F1AF-75A0-2FEA-AB4A7E59F96F}"/>
                  </a:ext>
                </a:extLst>
              </p:cNvPr>
              <p:cNvSpPr/>
              <p:nvPr/>
            </p:nvSpPr>
            <p:spPr>
              <a:xfrm>
                <a:off x="9603516" y="2852698"/>
                <a:ext cx="31974" cy="30163"/>
              </a:xfrm>
              <a:custGeom>
                <a:avLst/>
                <a:gdLst>
                  <a:gd name="connsiteX0" fmla="*/ 20545 w 31974"/>
                  <a:gd name="connsiteY0" fmla="*/ 27661 h 30163"/>
                  <a:gd name="connsiteX1" fmla="*/ 1495 w 31974"/>
                  <a:gd name="connsiteY1" fmla="*/ 23851 h 30163"/>
                  <a:gd name="connsiteX2" fmla="*/ 9115 w 31974"/>
                  <a:gd name="connsiteY2" fmla="*/ 991 h 30163"/>
                  <a:gd name="connsiteX3" fmla="*/ 31974 w 31974"/>
                  <a:gd name="connsiteY3" fmla="*/ 16231 h 30163"/>
                  <a:gd name="connsiteX4" fmla="*/ 20545 w 31974"/>
                  <a:gd name="connsiteY4" fmla="*/ 27661 h 30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974" h="30163">
                    <a:moveTo>
                      <a:pt x="20545" y="27661"/>
                    </a:moveTo>
                    <a:cubicBezTo>
                      <a:pt x="9115" y="31471"/>
                      <a:pt x="5304" y="31471"/>
                      <a:pt x="1495" y="23851"/>
                    </a:cubicBezTo>
                    <a:cubicBezTo>
                      <a:pt x="-2315" y="16231"/>
                      <a:pt x="1495" y="4801"/>
                      <a:pt x="9115" y="991"/>
                    </a:cubicBezTo>
                    <a:cubicBezTo>
                      <a:pt x="16735" y="-2819"/>
                      <a:pt x="28165" y="4801"/>
                      <a:pt x="31974" y="16231"/>
                    </a:cubicBezTo>
                    <a:cubicBezTo>
                      <a:pt x="31974" y="20041"/>
                      <a:pt x="28165" y="23851"/>
                      <a:pt x="20545" y="27661"/>
                    </a:cubicBezTo>
                    <a:close/>
                  </a:path>
                </a:pathLst>
              </a:custGeom>
              <a:solidFill>
                <a:srgbClr val="B3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93" name="Freeform: Shape 2592">
                <a:extLst>
                  <a:ext uri="{FF2B5EF4-FFF2-40B4-BE49-F238E27FC236}">
                    <a16:creationId xmlns:a16="http://schemas.microsoft.com/office/drawing/2014/main" id="{2996737C-63AF-A647-5D31-057BE9581C7F}"/>
                  </a:ext>
                </a:extLst>
              </p:cNvPr>
              <p:cNvSpPr/>
              <p:nvPr/>
            </p:nvSpPr>
            <p:spPr>
              <a:xfrm>
                <a:off x="10100734" y="2987040"/>
                <a:ext cx="41486" cy="26669"/>
              </a:xfrm>
              <a:custGeom>
                <a:avLst/>
                <a:gdLst>
                  <a:gd name="connsiteX0" fmla="*/ 3387 w 41486"/>
                  <a:gd name="connsiteY0" fmla="*/ 26670 h 26669"/>
                  <a:gd name="connsiteX1" fmla="*/ 3387 w 41486"/>
                  <a:gd name="connsiteY1" fmla="*/ 11430 h 26669"/>
                  <a:gd name="connsiteX2" fmla="*/ 14816 w 41486"/>
                  <a:gd name="connsiteY2" fmla="*/ 7620 h 26669"/>
                  <a:gd name="connsiteX3" fmla="*/ 30056 w 41486"/>
                  <a:gd name="connsiteY3" fmla="*/ 0 h 26669"/>
                  <a:gd name="connsiteX4" fmla="*/ 41487 w 41486"/>
                  <a:gd name="connsiteY4" fmla="*/ 11430 h 26669"/>
                  <a:gd name="connsiteX5" fmla="*/ 30056 w 41486"/>
                  <a:gd name="connsiteY5" fmla="*/ 22860 h 26669"/>
                  <a:gd name="connsiteX6" fmla="*/ 3387 w 41486"/>
                  <a:gd name="connsiteY6" fmla="*/ 26670 h 2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486" h="26669">
                    <a:moveTo>
                      <a:pt x="3387" y="26670"/>
                    </a:moveTo>
                    <a:cubicBezTo>
                      <a:pt x="3387" y="22860"/>
                      <a:pt x="-4234" y="15240"/>
                      <a:pt x="3387" y="11430"/>
                    </a:cubicBezTo>
                    <a:cubicBezTo>
                      <a:pt x="11006" y="15240"/>
                      <a:pt x="11006" y="11430"/>
                      <a:pt x="14816" y="7620"/>
                    </a:cubicBezTo>
                    <a:cubicBezTo>
                      <a:pt x="18627" y="0"/>
                      <a:pt x="22437" y="0"/>
                      <a:pt x="30056" y="0"/>
                    </a:cubicBezTo>
                    <a:cubicBezTo>
                      <a:pt x="37677" y="0"/>
                      <a:pt x="41487" y="7620"/>
                      <a:pt x="41487" y="11430"/>
                    </a:cubicBezTo>
                    <a:cubicBezTo>
                      <a:pt x="41487" y="19050"/>
                      <a:pt x="37677" y="22860"/>
                      <a:pt x="30056" y="22860"/>
                    </a:cubicBezTo>
                    <a:cubicBezTo>
                      <a:pt x="18627" y="26670"/>
                      <a:pt x="11006" y="26670"/>
                      <a:pt x="3387" y="26670"/>
                    </a:cubicBezTo>
                    <a:close/>
                  </a:path>
                </a:pathLst>
              </a:custGeom>
              <a:solidFill>
                <a:srgbClr val="ABDD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94" name="Freeform: Shape 2593">
                <a:extLst>
                  <a:ext uri="{FF2B5EF4-FFF2-40B4-BE49-F238E27FC236}">
                    <a16:creationId xmlns:a16="http://schemas.microsoft.com/office/drawing/2014/main" id="{833E9490-2A09-D350-4BDF-C774C112F4F6}"/>
                  </a:ext>
                </a:extLst>
              </p:cNvPr>
              <p:cNvSpPr/>
              <p:nvPr/>
            </p:nvSpPr>
            <p:spPr>
              <a:xfrm>
                <a:off x="9841230" y="2264092"/>
                <a:ext cx="30480" cy="46345"/>
              </a:xfrm>
              <a:custGeom>
                <a:avLst/>
                <a:gdLst>
                  <a:gd name="connsiteX0" fmla="*/ 30481 w 30480"/>
                  <a:gd name="connsiteY0" fmla="*/ 2857 h 46345"/>
                  <a:gd name="connsiteX1" fmla="*/ 26670 w 30480"/>
                  <a:gd name="connsiteY1" fmla="*/ 14287 h 46345"/>
                  <a:gd name="connsiteX2" fmla="*/ 22860 w 30480"/>
                  <a:gd name="connsiteY2" fmla="*/ 33337 h 46345"/>
                  <a:gd name="connsiteX3" fmla="*/ 19050 w 30480"/>
                  <a:gd name="connsiteY3" fmla="*/ 44767 h 46345"/>
                  <a:gd name="connsiteX4" fmla="*/ 3810 w 30480"/>
                  <a:gd name="connsiteY4" fmla="*/ 40957 h 46345"/>
                  <a:gd name="connsiteX5" fmla="*/ 0 w 30480"/>
                  <a:gd name="connsiteY5" fmla="*/ 29527 h 46345"/>
                  <a:gd name="connsiteX6" fmla="*/ 11431 w 30480"/>
                  <a:gd name="connsiteY6" fmla="*/ 6667 h 46345"/>
                  <a:gd name="connsiteX7" fmla="*/ 19050 w 30480"/>
                  <a:gd name="connsiteY7" fmla="*/ 2857 h 46345"/>
                  <a:gd name="connsiteX8" fmla="*/ 30481 w 30480"/>
                  <a:gd name="connsiteY8" fmla="*/ 2857 h 46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480" h="46345">
                    <a:moveTo>
                      <a:pt x="30481" y="2857"/>
                    </a:moveTo>
                    <a:cubicBezTo>
                      <a:pt x="30481" y="6667"/>
                      <a:pt x="30481" y="10477"/>
                      <a:pt x="26670" y="14287"/>
                    </a:cubicBezTo>
                    <a:cubicBezTo>
                      <a:pt x="22860" y="18098"/>
                      <a:pt x="15241" y="25717"/>
                      <a:pt x="22860" y="33337"/>
                    </a:cubicBezTo>
                    <a:cubicBezTo>
                      <a:pt x="26670" y="37148"/>
                      <a:pt x="19050" y="40957"/>
                      <a:pt x="19050" y="44767"/>
                    </a:cubicBezTo>
                    <a:cubicBezTo>
                      <a:pt x="15241" y="48577"/>
                      <a:pt x="7620" y="44767"/>
                      <a:pt x="3810" y="40957"/>
                    </a:cubicBezTo>
                    <a:cubicBezTo>
                      <a:pt x="0" y="37148"/>
                      <a:pt x="0" y="33337"/>
                      <a:pt x="0" y="29527"/>
                    </a:cubicBezTo>
                    <a:cubicBezTo>
                      <a:pt x="3810" y="21907"/>
                      <a:pt x="7620" y="14287"/>
                      <a:pt x="11431" y="6667"/>
                    </a:cubicBezTo>
                    <a:cubicBezTo>
                      <a:pt x="11431" y="2857"/>
                      <a:pt x="15241" y="-952"/>
                      <a:pt x="19050" y="2857"/>
                    </a:cubicBezTo>
                    <a:cubicBezTo>
                      <a:pt x="26670" y="-952"/>
                      <a:pt x="30481" y="-952"/>
                      <a:pt x="30481" y="2857"/>
                    </a:cubicBezTo>
                    <a:close/>
                  </a:path>
                </a:pathLst>
              </a:custGeom>
              <a:solidFill>
                <a:srgbClr val="99D5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95" name="Freeform: Shape 2594">
                <a:extLst>
                  <a:ext uri="{FF2B5EF4-FFF2-40B4-BE49-F238E27FC236}">
                    <a16:creationId xmlns:a16="http://schemas.microsoft.com/office/drawing/2014/main" id="{D7F40242-7E26-C356-6542-F2A5361619DD}"/>
                  </a:ext>
                </a:extLst>
              </p:cNvPr>
              <p:cNvSpPr/>
              <p:nvPr/>
            </p:nvSpPr>
            <p:spPr>
              <a:xfrm>
                <a:off x="10039351" y="3183665"/>
                <a:ext cx="24355" cy="37279"/>
              </a:xfrm>
              <a:custGeom>
                <a:avLst/>
                <a:gdLst>
                  <a:gd name="connsiteX0" fmla="*/ 22860 w 24355"/>
                  <a:gd name="connsiteY0" fmla="*/ 9115 h 37279"/>
                  <a:gd name="connsiteX1" fmla="*/ 15240 w 24355"/>
                  <a:gd name="connsiteY1" fmla="*/ 35785 h 37279"/>
                  <a:gd name="connsiteX2" fmla="*/ 0 w 24355"/>
                  <a:gd name="connsiteY2" fmla="*/ 28165 h 37279"/>
                  <a:gd name="connsiteX3" fmla="*/ 0 w 24355"/>
                  <a:gd name="connsiteY3" fmla="*/ 9115 h 37279"/>
                  <a:gd name="connsiteX4" fmla="*/ 11430 w 24355"/>
                  <a:gd name="connsiteY4" fmla="*/ 1495 h 37279"/>
                  <a:gd name="connsiteX5" fmla="*/ 22860 w 24355"/>
                  <a:gd name="connsiteY5" fmla="*/ 9115 h 3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55" h="37279">
                    <a:moveTo>
                      <a:pt x="22860" y="9115"/>
                    </a:moveTo>
                    <a:cubicBezTo>
                      <a:pt x="26670" y="16735"/>
                      <a:pt x="22860" y="31975"/>
                      <a:pt x="15240" y="35785"/>
                    </a:cubicBezTo>
                    <a:cubicBezTo>
                      <a:pt x="11430" y="39595"/>
                      <a:pt x="0" y="35785"/>
                      <a:pt x="0" y="28165"/>
                    </a:cubicBezTo>
                    <a:cubicBezTo>
                      <a:pt x="0" y="20545"/>
                      <a:pt x="0" y="16735"/>
                      <a:pt x="0" y="9115"/>
                    </a:cubicBezTo>
                    <a:cubicBezTo>
                      <a:pt x="0" y="1495"/>
                      <a:pt x="7620" y="1495"/>
                      <a:pt x="11430" y="1495"/>
                    </a:cubicBezTo>
                    <a:cubicBezTo>
                      <a:pt x="19050" y="-2315"/>
                      <a:pt x="19050" y="1495"/>
                      <a:pt x="22860" y="9115"/>
                    </a:cubicBezTo>
                    <a:close/>
                  </a:path>
                </a:pathLst>
              </a:custGeom>
              <a:solidFill>
                <a:srgbClr val="B1DF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96" name="Freeform: Shape 2595">
                <a:extLst>
                  <a:ext uri="{FF2B5EF4-FFF2-40B4-BE49-F238E27FC236}">
                    <a16:creationId xmlns:a16="http://schemas.microsoft.com/office/drawing/2014/main" id="{0E51F40E-BE4F-C3D1-FCD2-8FC7D2A86B09}"/>
                  </a:ext>
                </a:extLst>
              </p:cNvPr>
              <p:cNvSpPr/>
              <p:nvPr/>
            </p:nvSpPr>
            <p:spPr>
              <a:xfrm>
                <a:off x="11155680" y="3080711"/>
                <a:ext cx="40957" cy="21666"/>
              </a:xfrm>
              <a:custGeom>
                <a:avLst/>
                <a:gdLst>
                  <a:gd name="connsiteX0" fmla="*/ 11431 w 40957"/>
                  <a:gd name="connsiteY0" fmla="*/ 1578 h 21666"/>
                  <a:gd name="connsiteX1" fmla="*/ 22860 w 40957"/>
                  <a:gd name="connsiteY1" fmla="*/ 1578 h 21666"/>
                  <a:gd name="connsiteX2" fmla="*/ 38100 w 40957"/>
                  <a:gd name="connsiteY2" fmla="*/ 5388 h 21666"/>
                  <a:gd name="connsiteX3" fmla="*/ 38100 w 40957"/>
                  <a:gd name="connsiteY3" fmla="*/ 13008 h 21666"/>
                  <a:gd name="connsiteX4" fmla="*/ 22860 w 40957"/>
                  <a:gd name="connsiteY4" fmla="*/ 20628 h 21666"/>
                  <a:gd name="connsiteX5" fmla="*/ 11431 w 40957"/>
                  <a:gd name="connsiteY5" fmla="*/ 16818 h 21666"/>
                  <a:gd name="connsiteX6" fmla="*/ 0 w 40957"/>
                  <a:gd name="connsiteY6" fmla="*/ 9198 h 21666"/>
                  <a:gd name="connsiteX7" fmla="*/ 11431 w 40957"/>
                  <a:gd name="connsiteY7" fmla="*/ 1578 h 2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957" h="21666">
                    <a:moveTo>
                      <a:pt x="11431" y="1578"/>
                    </a:moveTo>
                    <a:cubicBezTo>
                      <a:pt x="15241" y="1578"/>
                      <a:pt x="19050" y="1578"/>
                      <a:pt x="22860" y="1578"/>
                    </a:cubicBezTo>
                    <a:cubicBezTo>
                      <a:pt x="30481" y="-2232"/>
                      <a:pt x="34291" y="1578"/>
                      <a:pt x="38100" y="5388"/>
                    </a:cubicBezTo>
                    <a:cubicBezTo>
                      <a:pt x="41910" y="9198"/>
                      <a:pt x="41910" y="13008"/>
                      <a:pt x="38100" y="13008"/>
                    </a:cubicBezTo>
                    <a:cubicBezTo>
                      <a:pt x="34291" y="16818"/>
                      <a:pt x="30481" y="24438"/>
                      <a:pt x="22860" y="20628"/>
                    </a:cubicBezTo>
                    <a:cubicBezTo>
                      <a:pt x="19050" y="20628"/>
                      <a:pt x="15241" y="16818"/>
                      <a:pt x="11431" y="16818"/>
                    </a:cubicBezTo>
                    <a:cubicBezTo>
                      <a:pt x="7620" y="16818"/>
                      <a:pt x="0" y="16818"/>
                      <a:pt x="0" y="9198"/>
                    </a:cubicBezTo>
                    <a:cubicBezTo>
                      <a:pt x="3810" y="5388"/>
                      <a:pt x="7620" y="1578"/>
                      <a:pt x="11431" y="1578"/>
                    </a:cubicBezTo>
                    <a:close/>
                  </a:path>
                </a:pathLst>
              </a:custGeom>
              <a:solidFill>
                <a:srgbClr val="A6DB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97" name="Freeform: Shape 2596">
                <a:extLst>
                  <a:ext uri="{FF2B5EF4-FFF2-40B4-BE49-F238E27FC236}">
                    <a16:creationId xmlns:a16="http://schemas.microsoft.com/office/drawing/2014/main" id="{C0023077-B72E-1493-C7BF-358FD221DD83}"/>
                  </a:ext>
                </a:extLst>
              </p:cNvPr>
              <p:cNvSpPr/>
              <p:nvPr/>
            </p:nvSpPr>
            <p:spPr>
              <a:xfrm>
                <a:off x="9197340" y="3969253"/>
                <a:ext cx="27259" cy="36009"/>
              </a:xfrm>
              <a:custGeom>
                <a:avLst/>
                <a:gdLst>
                  <a:gd name="connsiteX0" fmla="*/ 0 w 27259"/>
                  <a:gd name="connsiteY0" fmla="*/ 767 h 36009"/>
                  <a:gd name="connsiteX1" fmla="*/ 22860 w 27259"/>
                  <a:gd name="connsiteY1" fmla="*/ 12197 h 36009"/>
                  <a:gd name="connsiteX2" fmla="*/ 22860 w 27259"/>
                  <a:gd name="connsiteY2" fmla="*/ 31247 h 36009"/>
                  <a:gd name="connsiteX3" fmla="*/ 3810 w 27259"/>
                  <a:gd name="connsiteY3" fmla="*/ 35057 h 36009"/>
                  <a:gd name="connsiteX4" fmla="*/ 0 w 27259"/>
                  <a:gd name="connsiteY4" fmla="*/ 31247 h 36009"/>
                  <a:gd name="connsiteX5" fmla="*/ 0 w 27259"/>
                  <a:gd name="connsiteY5" fmla="*/ 767 h 3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259" h="36009">
                    <a:moveTo>
                      <a:pt x="0" y="767"/>
                    </a:moveTo>
                    <a:cubicBezTo>
                      <a:pt x="11430" y="-3043"/>
                      <a:pt x="19050" y="8387"/>
                      <a:pt x="22860" y="12197"/>
                    </a:cubicBezTo>
                    <a:cubicBezTo>
                      <a:pt x="26670" y="16007"/>
                      <a:pt x="30480" y="23627"/>
                      <a:pt x="22860" y="31247"/>
                    </a:cubicBezTo>
                    <a:cubicBezTo>
                      <a:pt x="15240" y="38867"/>
                      <a:pt x="11430" y="35057"/>
                      <a:pt x="3810" y="35057"/>
                    </a:cubicBezTo>
                    <a:cubicBezTo>
                      <a:pt x="0" y="35057"/>
                      <a:pt x="0" y="31247"/>
                      <a:pt x="0" y="31247"/>
                    </a:cubicBezTo>
                    <a:cubicBezTo>
                      <a:pt x="3810" y="19817"/>
                      <a:pt x="0" y="12197"/>
                      <a:pt x="0" y="767"/>
                    </a:cubicBezTo>
                    <a:close/>
                  </a:path>
                </a:pathLst>
              </a:custGeom>
              <a:solidFill>
                <a:srgbClr val="ABDD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98" name="Freeform: Shape 2597">
                <a:extLst>
                  <a:ext uri="{FF2B5EF4-FFF2-40B4-BE49-F238E27FC236}">
                    <a16:creationId xmlns:a16="http://schemas.microsoft.com/office/drawing/2014/main" id="{17AF6612-1FFF-1869-6683-8C7E6D9F7A02}"/>
                  </a:ext>
                </a:extLst>
              </p:cNvPr>
              <p:cNvSpPr/>
              <p:nvPr/>
            </p:nvSpPr>
            <p:spPr>
              <a:xfrm>
                <a:off x="9003031" y="3425190"/>
                <a:ext cx="41909" cy="28786"/>
              </a:xfrm>
              <a:custGeom>
                <a:avLst/>
                <a:gdLst>
                  <a:gd name="connsiteX0" fmla="*/ 41910 w 41909"/>
                  <a:gd name="connsiteY0" fmla="*/ 15240 h 28786"/>
                  <a:gd name="connsiteX1" fmla="*/ 22860 w 41909"/>
                  <a:gd name="connsiteY1" fmla="*/ 26670 h 28786"/>
                  <a:gd name="connsiteX2" fmla="*/ 7620 w 41909"/>
                  <a:gd name="connsiteY2" fmla="*/ 19050 h 28786"/>
                  <a:gd name="connsiteX3" fmla="*/ 0 w 41909"/>
                  <a:gd name="connsiteY3" fmla="*/ 7620 h 28786"/>
                  <a:gd name="connsiteX4" fmla="*/ 7620 w 41909"/>
                  <a:gd name="connsiteY4" fmla="*/ 3810 h 28786"/>
                  <a:gd name="connsiteX5" fmla="*/ 26670 w 41909"/>
                  <a:gd name="connsiteY5" fmla="*/ 0 h 28786"/>
                  <a:gd name="connsiteX6" fmla="*/ 41910 w 41909"/>
                  <a:gd name="connsiteY6" fmla="*/ 15240 h 28786"/>
                  <a:gd name="connsiteX7" fmla="*/ 41910 w 41909"/>
                  <a:gd name="connsiteY7" fmla="*/ 15240 h 28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09" h="28786">
                    <a:moveTo>
                      <a:pt x="41910" y="15240"/>
                    </a:moveTo>
                    <a:cubicBezTo>
                      <a:pt x="38100" y="30480"/>
                      <a:pt x="34290" y="30480"/>
                      <a:pt x="22860" y="26670"/>
                    </a:cubicBezTo>
                    <a:cubicBezTo>
                      <a:pt x="19050" y="22860"/>
                      <a:pt x="15240" y="19050"/>
                      <a:pt x="7620" y="19050"/>
                    </a:cubicBezTo>
                    <a:cubicBezTo>
                      <a:pt x="0" y="19050"/>
                      <a:pt x="0" y="15240"/>
                      <a:pt x="0" y="7620"/>
                    </a:cubicBezTo>
                    <a:cubicBezTo>
                      <a:pt x="0" y="3810"/>
                      <a:pt x="3810" y="0"/>
                      <a:pt x="7620" y="3810"/>
                    </a:cubicBezTo>
                    <a:cubicBezTo>
                      <a:pt x="15240" y="7620"/>
                      <a:pt x="19050" y="0"/>
                      <a:pt x="26670" y="0"/>
                    </a:cubicBezTo>
                    <a:cubicBezTo>
                      <a:pt x="30480" y="3810"/>
                      <a:pt x="26670" y="19050"/>
                      <a:pt x="41910" y="15240"/>
                    </a:cubicBezTo>
                    <a:lnTo>
                      <a:pt x="41910" y="15240"/>
                    </a:lnTo>
                    <a:close/>
                  </a:path>
                </a:pathLst>
              </a:custGeom>
              <a:solidFill>
                <a:srgbClr val="B4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599" name="Freeform: Shape 2598">
                <a:extLst>
                  <a:ext uri="{FF2B5EF4-FFF2-40B4-BE49-F238E27FC236}">
                    <a16:creationId xmlns:a16="http://schemas.microsoft.com/office/drawing/2014/main" id="{DD8F7ED0-F832-69AD-B670-BE9BF4339781}"/>
                  </a:ext>
                </a:extLst>
              </p:cNvPr>
              <p:cNvSpPr/>
              <p:nvPr/>
            </p:nvSpPr>
            <p:spPr>
              <a:xfrm>
                <a:off x="9572028" y="2974657"/>
                <a:ext cx="40602" cy="23389"/>
              </a:xfrm>
              <a:custGeom>
                <a:avLst/>
                <a:gdLst>
                  <a:gd name="connsiteX0" fmla="*/ 40603 w 40602"/>
                  <a:gd name="connsiteY0" fmla="*/ 8573 h 23389"/>
                  <a:gd name="connsiteX1" fmla="*/ 36793 w 40602"/>
                  <a:gd name="connsiteY1" fmla="*/ 20002 h 23389"/>
                  <a:gd name="connsiteX2" fmla="*/ 6312 w 40602"/>
                  <a:gd name="connsiteY2" fmla="*/ 20002 h 23389"/>
                  <a:gd name="connsiteX3" fmla="*/ 2503 w 40602"/>
                  <a:gd name="connsiteY3" fmla="*/ 8573 h 23389"/>
                  <a:gd name="connsiteX4" fmla="*/ 40603 w 40602"/>
                  <a:gd name="connsiteY4" fmla="*/ 8573 h 23389"/>
                  <a:gd name="connsiteX5" fmla="*/ 40603 w 40602"/>
                  <a:gd name="connsiteY5" fmla="*/ 8573 h 23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02" h="23389">
                    <a:moveTo>
                      <a:pt x="40603" y="8573"/>
                    </a:moveTo>
                    <a:cubicBezTo>
                      <a:pt x="40603" y="12383"/>
                      <a:pt x="40603" y="20002"/>
                      <a:pt x="36793" y="20002"/>
                    </a:cubicBezTo>
                    <a:cubicBezTo>
                      <a:pt x="25362" y="20002"/>
                      <a:pt x="17743" y="27623"/>
                      <a:pt x="6312" y="20002"/>
                    </a:cubicBezTo>
                    <a:cubicBezTo>
                      <a:pt x="-1307" y="16192"/>
                      <a:pt x="-1307" y="12383"/>
                      <a:pt x="2503" y="8573"/>
                    </a:cubicBezTo>
                    <a:cubicBezTo>
                      <a:pt x="13933" y="-2858"/>
                      <a:pt x="32983" y="-2858"/>
                      <a:pt x="40603" y="8573"/>
                    </a:cubicBezTo>
                    <a:cubicBezTo>
                      <a:pt x="40603" y="4762"/>
                      <a:pt x="40603" y="8573"/>
                      <a:pt x="40603" y="8573"/>
                    </a:cubicBezTo>
                    <a:close/>
                  </a:path>
                </a:pathLst>
              </a:custGeom>
              <a:solidFill>
                <a:srgbClr val="B1DF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00" name="Freeform: Shape 2599">
                <a:extLst>
                  <a:ext uri="{FF2B5EF4-FFF2-40B4-BE49-F238E27FC236}">
                    <a16:creationId xmlns:a16="http://schemas.microsoft.com/office/drawing/2014/main" id="{094153B4-C16F-8AA1-67A8-139AEBB322B4}"/>
                  </a:ext>
                </a:extLst>
              </p:cNvPr>
              <p:cNvSpPr/>
              <p:nvPr/>
            </p:nvSpPr>
            <p:spPr>
              <a:xfrm>
                <a:off x="11047987" y="1389155"/>
                <a:ext cx="32506" cy="29659"/>
              </a:xfrm>
              <a:custGeom>
                <a:avLst/>
                <a:gdLst>
                  <a:gd name="connsiteX0" fmla="*/ 20063 w 32506"/>
                  <a:gd name="connsiteY0" fmla="*/ 28165 h 29659"/>
                  <a:gd name="connsiteX1" fmla="*/ 1013 w 32506"/>
                  <a:gd name="connsiteY1" fmla="*/ 20545 h 29659"/>
                  <a:gd name="connsiteX2" fmla="*/ 12443 w 32506"/>
                  <a:gd name="connsiteY2" fmla="*/ 1495 h 29659"/>
                  <a:gd name="connsiteX3" fmla="*/ 31493 w 32506"/>
                  <a:gd name="connsiteY3" fmla="*/ 9115 h 29659"/>
                  <a:gd name="connsiteX4" fmla="*/ 20063 w 32506"/>
                  <a:gd name="connsiteY4" fmla="*/ 28165 h 29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06" h="29659">
                    <a:moveTo>
                      <a:pt x="20063" y="28165"/>
                    </a:moveTo>
                    <a:cubicBezTo>
                      <a:pt x="12443" y="31975"/>
                      <a:pt x="4824" y="28165"/>
                      <a:pt x="1013" y="20545"/>
                    </a:cubicBezTo>
                    <a:cubicBezTo>
                      <a:pt x="-2797" y="12925"/>
                      <a:pt x="4824" y="1495"/>
                      <a:pt x="12443" y="1495"/>
                    </a:cubicBezTo>
                    <a:cubicBezTo>
                      <a:pt x="20063" y="-2315"/>
                      <a:pt x="27684" y="1495"/>
                      <a:pt x="31493" y="9115"/>
                    </a:cubicBezTo>
                    <a:cubicBezTo>
                      <a:pt x="35303" y="16735"/>
                      <a:pt x="27684" y="28165"/>
                      <a:pt x="20063" y="28165"/>
                    </a:cubicBezTo>
                    <a:close/>
                  </a:path>
                </a:pathLst>
              </a:custGeom>
              <a:solidFill>
                <a:srgbClr val="73C6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01" name="Freeform: Shape 2600">
                <a:extLst>
                  <a:ext uri="{FF2B5EF4-FFF2-40B4-BE49-F238E27FC236}">
                    <a16:creationId xmlns:a16="http://schemas.microsoft.com/office/drawing/2014/main" id="{D244E1C0-2C74-3F92-6812-70948B8E520D}"/>
                  </a:ext>
                </a:extLst>
              </p:cNvPr>
              <p:cNvSpPr/>
              <p:nvPr/>
            </p:nvSpPr>
            <p:spPr>
              <a:xfrm>
                <a:off x="9723120" y="2621280"/>
                <a:ext cx="49530" cy="19204"/>
              </a:xfrm>
              <a:custGeom>
                <a:avLst/>
                <a:gdLst>
                  <a:gd name="connsiteX0" fmla="*/ 0 w 49530"/>
                  <a:gd name="connsiteY0" fmla="*/ 15240 h 19204"/>
                  <a:gd name="connsiteX1" fmla="*/ 11430 w 49530"/>
                  <a:gd name="connsiteY1" fmla="*/ 3810 h 19204"/>
                  <a:gd name="connsiteX2" fmla="*/ 45720 w 49530"/>
                  <a:gd name="connsiteY2" fmla="*/ 0 h 19204"/>
                  <a:gd name="connsiteX3" fmla="*/ 49530 w 49530"/>
                  <a:gd name="connsiteY3" fmla="*/ 3810 h 19204"/>
                  <a:gd name="connsiteX4" fmla="*/ 49530 w 49530"/>
                  <a:gd name="connsiteY4" fmla="*/ 7620 h 19204"/>
                  <a:gd name="connsiteX5" fmla="*/ 0 w 49530"/>
                  <a:gd name="connsiteY5" fmla="*/ 15240 h 19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530" h="19204">
                    <a:moveTo>
                      <a:pt x="0" y="15240"/>
                    </a:moveTo>
                    <a:cubicBezTo>
                      <a:pt x="3810" y="7620"/>
                      <a:pt x="7620" y="3810"/>
                      <a:pt x="11430" y="3810"/>
                    </a:cubicBezTo>
                    <a:cubicBezTo>
                      <a:pt x="22860" y="0"/>
                      <a:pt x="34290" y="0"/>
                      <a:pt x="45720" y="0"/>
                    </a:cubicBezTo>
                    <a:cubicBezTo>
                      <a:pt x="49530" y="0"/>
                      <a:pt x="49530" y="0"/>
                      <a:pt x="49530" y="3810"/>
                    </a:cubicBezTo>
                    <a:cubicBezTo>
                      <a:pt x="49530" y="3810"/>
                      <a:pt x="49530" y="7620"/>
                      <a:pt x="49530" y="7620"/>
                    </a:cubicBezTo>
                    <a:cubicBezTo>
                      <a:pt x="41910" y="19050"/>
                      <a:pt x="19050" y="22860"/>
                      <a:pt x="0" y="15240"/>
                    </a:cubicBezTo>
                    <a:close/>
                  </a:path>
                </a:pathLst>
              </a:custGeom>
              <a:solidFill>
                <a:srgbClr val="A3D9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02" name="Freeform: Shape 2601">
                <a:extLst>
                  <a:ext uri="{FF2B5EF4-FFF2-40B4-BE49-F238E27FC236}">
                    <a16:creationId xmlns:a16="http://schemas.microsoft.com/office/drawing/2014/main" id="{ADDB3506-7439-9B43-F1D1-7C81484D2085}"/>
                  </a:ext>
                </a:extLst>
              </p:cNvPr>
              <p:cNvSpPr/>
              <p:nvPr/>
            </p:nvSpPr>
            <p:spPr>
              <a:xfrm>
                <a:off x="10098816" y="2273531"/>
                <a:ext cx="29202" cy="34020"/>
              </a:xfrm>
              <a:custGeom>
                <a:avLst/>
                <a:gdLst>
                  <a:gd name="connsiteX0" fmla="*/ 20545 w 29202"/>
                  <a:gd name="connsiteY0" fmla="*/ 31518 h 34020"/>
                  <a:gd name="connsiteX1" fmla="*/ 1495 w 29202"/>
                  <a:gd name="connsiteY1" fmla="*/ 27708 h 34020"/>
                  <a:gd name="connsiteX2" fmla="*/ 9114 w 29202"/>
                  <a:gd name="connsiteY2" fmla="*/ 8658 h 34020"/>
                  <a:gd name="connsiteX3" fmla="*/ 9114 w 29202"/>
                  <a:gd name="connsiteY3" fmla="*/ 8658 h 34020"/>
                  <a:gd name="connsiteX4" fmla="*/ 24355 w 29202"/>
                  <a:gd name="connsiteY4" fmla="*/ 1038 h 34020"/>
                  <a:gd name="connsiteX5" fmla="*/ 28164 w 29202"/>
                  <a:gd name="connsiteY5" fmla="*/ 16278 h 34020"/>
                  <a:gd name="connsiteX6" fmla="*/ 20545 w 29202"/>
                  <a:gd name="connsiteY6" fmla="*/ 31518 h 34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202" h="34020">
                    <a:moveTo>
                      <a:pt x="20545" y="31518"/>
                    </a:moveTo>
                    <a:cubicBezTo>
                      <a:pt x="12924" y="35328"/>
                      <a:pt x="5305" y="35328"/>
                      <a:pt x="1495" y="27708"/>
                    </a:cubicBezTo>
                    <a:cubicBezTo>
                      <a:pt x="-2315" y="20088"/>
                      <a:pt x="1495" y="16278"/>
                      <a:pt x="9114" y="8658"/>
                    </a:cubicBezTo>
                    <a:cubicBezTo>
                      <a:pt x="9114" y="8658"/>
                      <a:pt x="9114" y="8658"/>
                      <a:pt x="9114" y="8658"/>
                    </a:cubicBezTo>
                    <a:cubicBezTo>
                      <a:pt x="12924" y="4848"/>
                      <a:pt x="16735" y="-2772"/>
                      <a:pt x="24355" y="1038"/>
                    </a:cubicBezTo>
                    <a:cubicBezTo>
                      <a:pt x="28164" y="4848"/>
                      <a:pt x="28164" y="12468"/>
                      <a:pt x="28164" y="16278"/>
                    </a:cubicBezTo>
                    <a:cubicBezTo>
                      <a:pt x="31974" y="23898"/>
                      <a:pt x="24355" y="27708"/>
                      <a:pt x="20545" y="31518"/>
                    </a:cubicBezTo>
                    <a:close/>
                  </a:path>
                </a:pathLst>
              </a:custGeom>
              <a:solidFill>
                <a:srgbClr val="A5DA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03" name="Freeform: Shape 2602">
                <a:extLst>
                  <a:ext uri="{FF2B5EF4-FFF2-40B4-BE49-F238E27FC236}">
                    <a16:creationId xmlns:a16="http://schemas.microsoft.com/office/drawing/2014/main" id="{F41F5E6E-E190-8E06-3818-625E99F27CE8}"/>
                  </a:ext>
                </a:extLst>
              </p:cNvPr>
              <p:cNvSpPr/>
              <p:nvPr/>
            </p:nvSpPr>
            <p:spPr>
              <a:xfrm>
                <a:off x="9470166" y="2446019"/>
                <a:ext cx="33552" cy="24354"/>
              </a:xfrm>
              <a:custGeom>
                <a:avLst/>
                <a:gdLst>
                  <a:gd name="connsiteX0" fmla="*/ 28165 w 33552"/>
                  <a:gd name="connsiteY0" fmla="*/ 22860 h 24354"/>
                  <a:gd name="connsiteX1" fmla="*/ 1495 w 33552"/>
                  <a:gd name="connsiteY1" fmla="*/ 15240 h 24354"/>
                  <a:gd name="connsiteX2" fmla="*/ 9115 w 33552"/>
                  <a:gd name="connsiteY2" fmla="*/ 0 h 24354"/>
                  <a:gd name="connsiteX3" fmla="*/ 31974 w 33552"/>
                  <a:gd name="connsiteY3" fmla="*/ 15240 h 24354"/>
                  <a:gd name="connsiteX4" fmla="*/ 28165 w 33552"/>
                  <a:gd name="connsiteY4" fmla="*/ 22860 h 24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52" h="24354">
                    <a:moveTo>
                      <a:pt x="28165" y="22860"/>
                    </a:moveTo>
                    <a:cubicBezTo>
                      <a:pt x="16735" y="26670"/>
                      <a:pt x="5304" y="22860"/>
                      <a:pt x="1495" y="15240"/>
                    </a:cubicBezTo>
                    <a:cubicBezTo>
                      <a:pt x="-2315" y="7620"/>
                      <a:pt x="1495" y="0"/>
                      <a:pt x="9115" y="0"/>
                    </a:cubicBezTo>
                    <a:cubicBezTo>
                      <a:pt x="12924" y="0"/>
                      <a:pt x="31974" y="7620"/>
                      <a:pt x="31974" y="15240"/>
                    </a:cubicBezTo>
                    <a:cubicBezTo>
                      <a:pt x="35785" y="15240"/>
                      <a:pt x="31974" y="19050"/>
                      <a:pt x="28165" y="22860"/>
                    </a:cubicBezTo>
                    <a:close/>
                  </a:path>
                </a:pathLst>
              </a:custGeom>
              <a:solidFill>
                <a:srgbClr val="AE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04" name="Freeform: Shape 2603">
                <a:extLst>
                  <a:ext uri="{FF2B5EF4-FFF2-40B4-BE49-F238E27FC236}">
                    <a16:creationId xmlns:a16="http://schemas.microsoft.com/office/drawing/2014/main" id="{482E2D79-7723-349C-1A54-C922F3A2E95D}"/>
                  </a:ext>
                </a:extLst>
              </p:cNvPr>
              <p:cNvSpPr/>
              <p:nvPr/>
            </p:nvSpPr>
            <p:spPr>
              <a:xfrm>
                <a:off x="8279131" y="3937961"/>
                <a:ext cx="26669" cy="54918"/>
              </a:xfrm>
              <a:custGeom>
                <a:avLst/>
                <a:gdLst>
                  <a:gd name="connsiteX0" fmla="*/ 22860 w 26669"/>
                  <a:gd name="connsiteY0" fmla="*/ 20628 h 54918"/>
                  <a:gd name="connsiteX1" fmla="*/ 26670 w 26669"/>
                  <a:gd name="connsiteY1" fmla="*/ 47298 h 54918"/>
                  <a:gd name="connsiteX2" fmla="*/ 22860 w 26669"/>
                  <a:gd name="connsiteY2" fmla="*/ 54918 h 54918"/>
                  <a:gd name="connsiteX3" fmla="*/ 15240 w 26669"/>
                  <a:gd name="connsiteY3" fmla="*/ 47298 h 54918"/>
                  <a:gd name="connsiteX4" fmla="*/ 3810 w 26669"/>
                  <a:gd name="connsiteY4" fmla="*/ 16818 h 54918"/>
                  <a:gd name="connsiteX5" fmla="*/ 0 w 26669"/>
                  <a:gd name="connsiteY5" fmla="*/ 5388 h 54918"/>
                  <a:gd name="connsiteX6" fmla="*/ 7620 w 26669"/>
                  <a:gd name="connsiteY6" fmla="*/ 1578 h 54918"/>
                  <a:gd name="connsiteX7" fmla="*/ 22860 w 26669"/>
                  <a:gd name="connsiteY7" fmla="*/ 20628 h 54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669" h="54918">
                    <a:moveTo>
                      <a:pt x="22860" y="20628"/>
                    </a:moveTo>
                    <a:cubicBezTo>
                      <a:pt x="22860" y="28248"/>
                      <a:pt x="26670" y="35868"/>
                      <a:pt x="26670" y="47298"/>
                    </a:cubicBezTo>
                    <a:cubicBezTo>
                      <a:pt x="26670" y="51108"/>
                      <a:pt x="26670" y="54918"/>
                      <a:pt x="22860" y="54918"/>
                    </a:cubicBezTo>
                    <a:cubicBezTo>
                      <a:pt x="19050" y="54918"/>
                      <a:pt x="19050" y="51108"/>
                      <a:pt x="15240" y="47298"/>
                    </a:cubicBezTo>
                    <a:cubicBezTo>
                      <a:pt x="15240" y="35868"/>
                      <a:pt x="11430" y="28248"/>
                      <a:pt x="3810" y="16818"/>
                    </a:cubicBezTo>
                    <a:cubicBezTo>
                      <a:pt x="0" y="13008"/>
                      <a:pt x="0" y="9198"/>
                      <a:pt x="0" y="5388"/>
                    </a:cubicBezTo>
                    <a:cubicBezTo>
                      <a:pt x="0" y="1578"/>
                      <a:pt x="3810" y="-2232"/>
                      <a:pt x="7620" y="1578"/>
                    </a:cubicBezTo>
                    <a:cubicBezTo>
                      <a:pt x="11430" y="5388"/>
                      <a:pt x="19050" y="9198"/>
                      <a:pt x="22860" y="20628"/>
                    </a:cubicBezTo>
                    <a:close/>
                  </a:path>
                </a:pathLst>
              </a:custGeom>
              <a:solidFill>
                <a:srgbClr val="BAE3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05" name="Freeform: Shape 2604">
                <a:extLst>
                  <a:ext uri="{FF2B5EF4-FFF2-40B4-BE49-F238E27FC236}">
                    <a16:creationId xmlns:a16="http://schemas.microsoft.com/office/drawing/2014/main" id="{B4257A4A-B3B3-3B40-F67B-AD93DC5214EE}"/>
                  </a:ext>
                </a:extLst>
              </p:cNvPr>
              <p:cNvSpPr/>
              <p:nvPr/>
            </p:nvSpPr>
            <p:spPr>
              <a:xfrm>
                <a:off x="9384031" y="3206981"/>
                <a:ext cx="27279" cy="36823"/>
              </a:xfrm>
              <a:custGeom>
                <a:avLst/>
                <a:gdLst>
                  <a:gd name="connsiteX0" fmla="*/ 26670 w 27279"/>
                  <a:gd name="connsiteY0" fmla="*/ 12468 h 36823"/>
                  <a:gd name="connsiteX1" fmla="*/ 26670 w 27279"/>
                  <a:gd name="connsiteY1" fmla="*/ 20088 h 36823"/>
                  <a:gd name="connsiteX2" fmla="*/ 19050 w 27279"/>
                  <a:gd name="connsiteY2" fmla="*/ 31518 h 36823"/>
                  <a:gd name="connsiteX3" fmla="*/ 11430 w 27279"/>
                  <a:gd name="connsiteY3" fmla="*/ 35328 h 36823"/>
                  <a:gd name="connsiteX4" fmla="*/ 0 w 27279"/>
                  <a:gd name="connsiteY4" fmla="*/ 27709 h 36823"/>
                  <a:gd name="connsiteX5" fmla="*/ 3810 w 27279"/>
                  <a:gd name="connsiteY5" fmla="*/ 8659 h 36823"/>
                  <a:gd name="connsiteX6" fmla="*/ 15240 w 27279"/>
                  <a:gd name="connsiteY6" fmla="*/ 1038 h 36823"/>
                  <a:gd name="connsiteX7" fmla="*/ 26670 w 27279"/>
                  <a:gd name="connsiteY7" fmla="*/ 12468 h 36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9" h="36823">
                    <a:moveTo>
                      <a:pt x="26670" y="12468"/>
                    </a:moveTo>
                    <a:cubicBezTo>
                      <a:pt x="26670" y="16278"/>
                      <a:pt x="26670" y="20088"/>
                      <a:pt x="26670" y="20088"/>
                    </a:cubicBezTo>
                    <a:cubicBezTo>
                      <a:pt x="26670" y="27709"/>
                      <a:pt x="30480" y="31518"/>
                      <a:pt x="19050" y="31518"/>
                    </a:cubicBezTo>
                    <a:cubicBezTo>
                      <a:pt x="15240" y="31518"/>
                      <a:pt x="15240" y="35328"/>
                      <a:pt x="11430" y="35328"/>
                    </a:cubicBezTo>
                    <a:cubicBezTo>
                      <a:pt x="3810" y="39138"/>
                      <a:pt x="0" y="35328"/>
                      <a:pt x="0" y="27709"/>
                    </a:cubicBezTo>
                    <a:cubicBezTo>
                      <a:pt x="0" y="20088"/>
                      <a:pt x="0" y="16278"/>
                      <a:pt x="3810" y="8659"/>
                    </a:cubicBezTo>
                    <a:cubicBezTo>
                      <a:pt x="7620" y="4849"/>
                      <a:pt x="7620" y="-2772"/>
                      <a:pt x="15240" y="1038"/>
                    </a:cubicBezTo>
                    <a:cubicBezTo>
                      <a:pt x="22860" y="4849"/>
                      <a:pt x="26670" y="8659"/>
                      <a:pt x="26670" y="12468"/>
                    </a:cubicBezTo>
                    <a:close/>
                  </a:path>
                </a:pathLst>
              </a:custGeom>
              <a:solidFill>
                <a:srgbClr val="B5E1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06" name="Freeform: Shape 2605">
                <a:extLst>
                  <a:ext uri="{FF2B5EF4-FFF2-40B4-BE49-F238E27FC236}">
                    <a16:creationId xmlns:a16="http://schemas.microsoft.com/office/drawing/2014/main" id="{F0E1FD32-2881-0D7A-011E-51CF761B3CC2}"/>
                  </a:ext>
                </a:extLst>
              </p:cNvPr>
              <p:cNvSpPr/>
              <p:nvPr/>
            </p:nvSpPr>
            <p:spPr>
              <a:xfrm>
                <a:off x="11060430" y="2522219"/>
                <a:ext cx="38100" cy="22860"/>
              </a:xfrm>
              <a:custGeom>
                <a:avLst/>
                <a:gdLst>
                  <a:gd name="connsiteX0" fmla="*/ 19050 w 38100"/>
                  <a:gd name="connsiteY0" fmla="*/ 22860 h 22860"/>
                  <a:gd name="connsiteX1" fmla="*/ 15241 w 38100"/>
                  <a:gd name="connsiteY1" fmla="*/ 22860 h 22860"/>
                  <a:gd name="connsiteX2" fmla="*/ 0 w 38100"/>
                  <a:gd name="connsiteY2" fmla="*/ 15240 h 22860"/>
                  <a:gd name="connsiteX3" fmla="*/ 11431 w 38100"/>
                  <a:gd name="connsiteY3" fmla="*/ 0 h 22860"/>
                  <a:gd name="connsiteX4" fmla="*/ 26670 w 38100"/>
                  <a:gd name="connsiteY4" fmla="*/ 0 h 22860"/>
                  <a:gd name="connsiteX5" fmla="*/ 38100 w 38100"/>
                  <a:gd name="connsiteY5" fmla="*/ 3810 h 22860"/>
                  <a:gd name="connsiteX6" fmla="*/ 30481 w 38100"/>
                  <a:gd name="connsiteY6" fmla="*/ 15240 h 22860"/>
                  <a:gd name="connsiteX7" fmla="*/ 19050 w 38100"/>
                  <a:gd name="connsiteY7" fmla="*/ 22860 h 22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22860">
                    <a:moveTo>
                      <a:pt x="19050" y="22860"/>
                    </a:moveTo>
                    <a:cubicBezTo>
                      <a:pt x="19050" y="22860"/>
                      <a:pt x="15241" y="22860"/>
                      <a:pt x="15241" y="22860"/>
                    </a:cubicBezTo>
                    <a:cubicBezTo>
                      <a:pt x="7620" y="22860"/>
                      <a:pt x="0" y="19050"/>
                      <a:pt x="0" y="15240"/>
                    </a:cubicBezTo>
                    <a:cubicBezTo>
                      <a:pt x="0" y="7620"/>
                      <a:pt x="3810" y="3810"/>
                      <a:pt x="11431" y="0"/>
                    </a:cubicBezTo>
                    <a:cubicBezTo>
                      <a:pt x="15241" y="0"/>
                      <a:pt x="22860" y="0"/>
                      <a:pt x="26670" y="0"/>
                    </a:cubicBezTo>
                    <a:cubicBezTo>
                      <a:pt x="30481" y="0"/>
                      <a:pt x="34291" y="0"/>
                      <a:pt x="38100" y="3810"/>
                    </a:cubicBezTo>
                    <a:cubicBezTo>
                      <a:pt x="38100" y="7620"/>
                      <a:pt x="34291" y="11430"/>
                      <a:pt x="30481" y="15240"/>
                    </a:cubicBezTo>
                    <a:cubicBezTo>
                      <a:pt x="22860" y="19050"/>
                      <a:pt x="19050" y="22860"/>
                      <a:pt x="19050" y="22860"/>
                    </a:cubicBezTo>
                    <a:close/>
                  </a:path>
                </a:pathLst>
              </a:custGeom>
              <a:solidFill>
                <a:srgbClr val="89CF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07" name="Freeform: Shape 2606">
                <a:extLst>
                  <a:ext uri="{FF2B5EF4-FFF2-40B4-BE49-F238E27FC236}">
                    <a16:creationId xmlns:a16="http://schemas.microsoft.com/office/drawing/2014/main" id="{5A4DC1B0-EB14-01E3-322B-D6B00C303DE8}"/>
                  </a:ext>
                </a:extLst>
              </p:cNvPr>
              <p:cNvSpPr/>
              <p:nvPr/>
            </p:nvSpPr>
            <p:spPr>
              <a:xfrm>
                <a:off x="10085071" y="3013709"/>
                <a:ext cx="41909" cy="23898"/>
              </a:xfrm>
              <a:custGeom>
                <a:avLst/>
                <a:gdLst>
                  <a:gd name="connsiteX0" fmla="*/ 11430 w 41909"/>
                  <a:gd name="connsiteY0" fmla="*/ 3810 h 23898"/>
                  <a:gd name="connsiteX1" fmla="*/ 19050 w 41909"/>
                  <a:gd name="connsiteY1" fmla="*/ 0 h 23898"/>
                  <a:gd name="connsiteX2" fmla="*/ 22859 w 41909"/>
                  <a:gd name="connsiteY2" fmla="*/ 3810 h 23898"/>
                  <a:gd name="connsiteX3" fmla="*/ 34290 w 41909"/>
                  <a:gd name="connsiteY3" fmla="*/ 3810 h 23898"/>
                  <a:gd name="connsiteX4" fmla="*/ 41909 w 41909"/>
                  <a:gd name="connsiteY4" fmla="*/ 15240 h 23898"/>
                  <a:gd name="connsiteX5" fmla="*/ 30480 w 41909"/>
                  <a:gd name="connsiteY5" fmla="*/ 22860 h 23898"/>
                  <a:gd name="connsiteX6" fmla="*/ 0 w 41909"/>
                  <a:gd name="connsiteY6" fmla="*/ 19050 h 23898"/>
                  <a:gd name="connsiteX7" fmla="*/ 11430 w 41909"/>
                  <a:gd name="connsiteY7" fmla="*/ 3810 h 2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09" h="23898">
                    <a:moveTo>
                      <a:pt x="11430" y="3810"/>
                    </a:moveTo>
                    <a:cubicBezTo>
                      <a:pt x="15240" y="3810"/>
                      <a:pt x="15240" y="3810"/>
                      <a:pt x="19050" y="0"/>
                    </a:cubicBezTo>
                    <a:cubicBezTo>
                      <a:pt x="19050" y="3810"/>
                      <a:pt x="19050" y="7620"/>
                      <a:pt x="22859" y="3810"/>
                    </a:cubicBezTo>
                    <a:cubicBezTo>
                      <a:pt x="26669" y="3810"/>
                      <a:pt x="30480" y="3810"/>
                      <a:pt x="34290" y="3810"/>
                    </a:cubicBezTo>
                    <a:cubicBezTo>
                      <a:pt x="38100" y="7620"/>
                      <a:pt x="41909" y="11430"/>
                      <a:pt x="41909" y="15240"/>
                    </a:cubicBezTo>
                    <a:cubicBezTo>
                      <a:pt x="41909" y="19050"/>
                      <a:pt x="38100" y="26670"/>
                      <a:pt x="30480" y="22860"/>
                    </a:cubicBezTo>
                    <a:cubicBezTo>
                      <a:pt x="22859" y="19050"/>
                      <a:pt x="11430" y="22860"/>
                      <a:pt x="0" y="19050"/>
                    </a:cubicBezTo>
                    <a:cubicBezTo>
                      <a:pt x="0" y="15240"/>
                      <a:pt x="7619" y="11430"/>
                      <a:pt x="11430" y="3810"/>
                    </a:cubicBezTo>
                    <a:close/>
                  </a:path>
                </a:pathLst>
              </a:custGeom>
              <a:solidFill>
                <a:srgbClr val="ABDD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08" name="Freeform: Shape 2607">
                <a:extLst>
                  <a:ext uri="{FF2B5EF4-FFF2-40B4-BE49-F238E27FC236}">
                    <a16:creationId xmlns:a16="http://schemas.microsoft.com/office/drawing/2014/main" id="{997340D1-6417-D366-B839-C19FAB2F9066}"/>
                  </a:ext>
                </a:extLst>
              </p:cNvPr>
              <p:cNvSpPr/>
              <p:nvPr/>
            </p:nvSpPr>
            <p:spPr>
              <a:xfrm>
                <a:off x="9391651" y="4088130"/>
                <a:ext cx="24354" cy="38100"/>
              </a:xfrm>
              <a:custGeom>
                <a:avLst/>
                <a:gdLst>
                  <a:gd name="connsiteX0" fmla="*/ 15240 w 24354"/>
                  <a:gd name="connsiteY0" fmla="*/ 38100 h 38100"/>
                  <a:gd name="connsiteX1" fmla="*/ 0 w 24354"/>
                  <a:gd name="connsiteY1" fmla="*/ 15240 h 38100"/>
                  <a:gd name="connsiteX2" fmla="*/ 11430 w 24354"/>
                  <a:gd name="connsiteY2" fmla="*/ 0 h 38100"/>
                  <a:gd name="connsiteX3" fmla="*/ 22860 w 24354"/>
                  <a:gd name="connsiteY3" fmla="*/ 15240 h 38100"/>
                  <a:gd name="connsiteX4" fmla="*/ 15240 w 24354"/>
                  <a:gd name="connsiteY4" fmla="*/ 3810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54" h="38100">
                    <a:moveTo>
                      <a:pt x="15240" y="38100"/>
                    </a:moveTo>
                    <a:cubicBezTo>
                      <a:pt x="7620" y="30480"/>
                      <a:pt x="3810" y="22860"/>
                      <a:pt x="0" y="15240"/>
                    </a:cubicBezTo>
                    <a:cubicBezTo>
                      <a:pt x="0" y="7620"/>
                      <a:pt x="3810" y="0"/>
                      <a:pt x="11430" y="0"/>
                    </a:cubicBezTo>
                    <a:cubicBezTo>
                      <a:pt x="19050" y="0"/>
                      <a:pt x="22860" y="7620"/>
                      <a:pt x="22860" y="15240"/>
                    </a:cubicBezTo>
                    <a:cubicBezTo>
                      <a:pt x="26670" y="22860"/>
                      <a:pt x="22860" y="30480"/>
                      <a:pt x="15240" y="38100"/>
                    </a:cubicBezTo>
                    <a:close/>
                  </a:path>
                </a:pathLst>
              </a:custGeom>
              <a:solidFill>
                <a:srgbClr val="ACDD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09" name="Freeform: Shape 2608">
                <a:extLst>
                  <a:ext uri="{FF2B5EF4-FFF2-40B4-BE49-F238E27FC236}">
                    <a16:creationId xmlns:a16="http://schemas.microsoft.com/office/drawing/2014/main" id="{4126A264-B0F6-89CF-9789-34A2A3621868}"/>
                  </a:ext>
                </a:extLst>
              </p:cNvPr>
              <p:cNvSpPr/>
              <p:nvPr/>
            </p:nvSpPr>
            <p:spPr>
              <a:xfrm>
                <a:off x="9037320" y="3337559"/>
                <a:ext cx="30480" cy="37697"/>
              </a:xfrm>
              <a:custGeom>
                <a:avLst/>
                <a:gdLst>
                  <a:gd name="connsiteX0" fmla="*/ 0 w 30480"/>
                  <a:gd name="connsiteY0" fmla="*/ 22860 h 37697"/>
                  <a:gd name="connsiteX1" fmla="*/ 19050 w 30480"/>
                  <a:gd name="connsiteY1" fmla="*/ 0 h 37697"/>
                  <a:gd name="connsiteX2" fmla="*/ 26670 w 30480"/>
                  <a:gd name="connsiteY2" fmla="*/ 19050 h 37697"/>
                  <a:gd name="connsiteX3" fmla="*/ 30480 w 30480"/>
                  <a:gd name="connsiteY3" fmla="*/ 34290 h 37697"/>
                  <a:gd name="connsiteX4" fmla="*/ 7620 w 30480"/>
                  <a:gd name="connsiteY4" fmla="*/ 26670 h 37697"/>
                  <a:gd name="connsiteX5" fmla="*/ 0 w 30480"/>
                  <a:gd name="connsiteY5" fmla="*/ 22860 h 37697"/>
                  <a:gd name="connsiteX6" fmla="*/ 0 w 30480"/>
                  <a:gd name="connsiteY6" fmla="*/ 22860 h 37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80" h="37697">
                    <a:moveTo>
                      <a:pt x="0" y="22860"/>
                    </a:moveTo>
                    <a:cubicBezTo>
                      <a:pt x="3810" y="11430"/>
                      <a:pt x="3810" y="3810"/>
                      <a:pt x="19050" y="0"/>
                    </a:cubicBezTo>
                    <a:cubicBezTo>
                      <a:pt x="19050" y="7620"/>
                      <a:pt x="15240" y="15240"/>
                      <a:pt x="26670" y="19050"/>
                    </a:cubicBezTo>
                    <a:cubicBezTo>
                      <a:pt x="30480" y="19050"/>
                      <a:pt x="30480" y="30480"/>
                      <a:pt x="30480" y="34290"/>
                    </a:cubicBezTo>
                    <a:cubicBezTo>
                      <a:pt x="19050" y="38100"/>
                      <a:pt x="11430" y="41910"/>
                      <a:pt x="7620" y="26670"/>
                    </a:cubicBezTo>
                    <a:cubicBezTo>
                      <a:pt x="3810" y="22860"/>
                      <a:pt x="3810" y="22860"/>
                      <a:pt x="0" y="22860"/>
                    </a:cubicBezTo>
                    <a:lnTo>
                      <a:pt x="0" y="22860"/>
                    </a:lnTo>
                    <a:close/>
                  </a:path>
                </a:pathLst>
              </a:custGeom>
              <a:solidFill>
                <a:srgbClr val="B0DF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10" name="Freeform: Shape 2609">
                <a:extLst>
                  <a:ext uri="{FF2B5EF4-FFF2-40B4-BE49-F238E27FC236}">
                    <a16:creationId xmlns:a16="http://schemas.microsoft.com/office/drawing/2014/main" id="{407B6566-415E-EAA1-974D-EE2755646978}"/>
                  </a:ext>
                </a:extLst>
              </p:cNvPr>
              <p:cNvSpPr/>
              <p:nvPr/>
            </p:nvSpPr>
            <p:spPr>
              <a:xfrm>
                <a:off x="9615702" y="2618123"/>
                <a:ext cx="35795" cy="29005"/>
              </a:xfrm>
              <a:custGeom>
                <a:avLst/>
                <a:gdLst>
                  <a:gd name="connsiteX0" fmla="*/ 23599 w 35795"/>
                  <a:gd name="connsiteY0" fmla="*/ 26016 h 29005"/>
                  <a:gd name="connsiteX1" fmla="*/ 738 w 35795"/>
                  <a:gd name="connsiteY1" fmla="*/ 10776 h 29005"/>
                  <a:gd name="connsiteX2" fmla="*/ 4549 w 35795"/>
                  <a:gd name="connsiteY2" fmla="*/ 3156 h 29005"/>
                  <a:gd name="connsiteX3" fmla="*/ 35029 w 35795"/>
                  <a:gd name="connsiteY3" fmla="*/ 10776 h 29005"/>
                  <a:gd name="connsiteX4" fmla="*/ 23599 w 35795"/>
                  <a:gd name="connsiteY4" fmla="*/ 26016 h 29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95" h="29005">
                    <a:moveTo>
                      <a:pt x="23599" y="26016"/>
                    </a:moveTo>
                    <a:cubicBezTo>
                      <a:pt x="8359" y="33636"/>
                      <a:pt x="-3071" y="26016"/>
                      <a:pt x="738" y="10776"/>
                    </a:cubicBezTo>
                    <a:cubicBezTo>
                      <a:pt x="738" y="6966"/>
                      <a:pt x="738" y="6966"/>
                      <a:pt x="4549" y="3156"/>
                    </a:cubicBezTo>
                    <a:cubicBezTo>
                      <a:pt x="8359" y="-4464"/>
                      <a:pt x="35029" y="3156"/>
                      <a:pt x="35029" y="10776"/>
                    </a:cubicBezTo>
                    <a:cubicBezTo>
                      <a:pt x="38838" y="26016"/>
                      <a:pt x="27409" y="26016"/>
                      <a:pt x="23599" y="26016"/>
                    </a:cubicBezTo>
                    <a:close/>
                  </a:path>
                </a:pathLst>
              </a:custGeom>
              <a:solidFill>
                <a:srgbClr val="A3D9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11" name="Freeform: Shape 2610">
                <a:extLst>
                  <a:ext uri="{FF2B5EF4-FFF2-40B4-BE49-F238E27FC236}">
                    <a16:creationId xmlns:a16="http://schemas.microsoft.com/office/drawing/2014/main" id="{6DCC1CB8-18FF-F7F9-7822-B86C336B269F}"/>
                  </a:ext>
                </a:extLst>
              </p:cNvPr>
              <p:cNvSpPr/>
              <p:nvPr/>
            </p:nvSpPr>
            <p:spPr>
              <a:xfrm>
                <a:off x="11896937" y="1684020"/>
                <a:ext cx="33164" cy="38100"/>
              </a:xfrm>
              <a:custGeom>
                <a:avLst/>
                <a:gdLst>
                  <a:gd name="connsiteX0" fmla="*/ 16934 w 33164"/>
                  <a:gd name="connsiteY0" fmla="*/ 38100 h 38100"/>
                  <a:gd name="connsiteX1" fmla="*/ 9313 w 33164"/>
                  <a:gd name="connsiteY1" fmla="*/ 38100 h 38100"/>
                  <a:gd name="connsiteX2" fmla="*/ 1693 w 33164"/>
                  <a:gd name="connsiteY2" fmla="*/ 34290 h 38100"/>
                  <a:gd name="connsiteX3" fmla="*/ 1693 w 33164"/>
                  <a:gd name="connsiteY3" fmla="*/ 26670 h 38100"/>
                  <a:gd name="connsiteX4" fmla="*/ 24553 w 33164"/>
                  <a:gd name="connsiteY4" fmla="*/ 0 h 38100"/>
                  <a:gd name="connsiteX5" fmla="*/ 28363 w 33164"/>
                  <a:gd name="connsiteY5" fmla="*/ 0 h 38100"/>
                  <a:gd name="connsiteX6" fmla="*/ 32174 w 33164"/>
                  <a:gd name="connsiteY6" fmla="*/ 3810 h 38100"/>
                  <a:gd name="connsiteX7" fmla="*/ 16934 w 33164"/>
                  <a:gd name="connsiteY7" fmla="*/ 3810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164" h="38100">
                    <a:moveTo>
                      <a:pt x="16934" y="38100"/>
                    </a:moveTo>
                    <a:cubicBezTo>
                      <a:pt x="16934" y="38100"/>
                      <a:pt x="13124" y="38100"/>
                      <a:pt x="9313" y="38100"/>
                    </a:cubicBezTo>
                    <a:cubicBezTo>
                      <a:pt x="5503" y="38100"/>
                      <a:pt x="5503" y="38100"/>
                      <a:pt x="1693" y="34290"/>
                    </a:cubicBezTo>
                    <a:cubicBezTo>
                      <a:pt x="-2116" y="30480"/>
                      <a:pt x="1693" y="26670"/>
                      <a:pt x="1693" y="26670"/>
                    </a:cubicBezTo>
                    <a:cubicBezTo>
                      <a:pt x="9313" y="19050"/>
                      <a:pt x="20743" y="11430"/>
                      <a:pt x="24553" y="0"/>
                    </a:cubicBezTo>
                    <a:cubicBezTo>
                      <a:pt x="24553" y="0"/>
                      <a:pt x="28363" y="0"/>
                      <a:pt x="28363" y="0"/>
                    </a:cubicBezTo>
                    <a:cubicBezTo>
                      <a:pt x="28363" y="0"/>
                      <a:pt x="32174" y="3810"/>
                      <a:pt x="32174" y="3810"/>
                    </a:cubicBezTo>
                    <a:cubicBezTo>
                      <a:pt x="35984" y="15240"/>
                      <a:pt x="28363" y="34290"/>
                      <a:pt x="16934" y="38100"/>
                    </a:cubicBezTo>
                    <a:close/>
                  </a:path>
                </a:pathLst>
              </a:custGeom>
              <a:solidFill>
                <a:srgbClr val="ACDD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12" name="Freeform: Shape 2611">
                <a:extLst>
                  <a:ext uri="{FF2B5EF4-FFF2-40B4-BE49-F238E27FC236}">
                    <a16:creationId xmlns:a16="http://schemas.microsoft.com/office/drawing/2014/main" id="{39B14A9F-1154-7AA2-0B4A-8AEC1372808B}"/>
                  </a:ext>
                </a:extLst>
              </p:cNvPr>
              <p:cNvSpPr/>
              <p:nvPr/>
            </p:nvSpPr>
            <p:spPr>
              <a:xfrm>
                <a:off x="9515802" y="3425190"/>
                <a:ext cx="39678" cy="34290"/>
              </a:xfrm>
              <a:custGeom>
                <a:avLst/>
                <a:gdLst>
                  <a:gd name="connsiteX0" fmla="*/ 39678 w 39678"/>
                  <a:gd name="connsiteY0" fmla="*/ 22860 h 34290"/>
                  <a:gd name="connsiteX1" fmla="*/ 16818 w 39678"/>
                  <a:gd name="connsiteY1" fmla="*/ 34290 h 34290"/>
                  <a:gd name="connsiteX2" fmla="*/ 1578 w 39678"/>
                  <a:gd name="connsiteY2" fmla="*/ 7620 h 34290"/>
                  <a:gd name="connsiteX3" fmla="*/ 5388 w 39678"/>
                  <a:gd name="connsiteY3" fmla="*/ 0 h 34290"/>
                  <a:gd name="connsiteX4" fmla="*/ 28248 w 39678"/>
                  <a:gd name="connsiteY4" fmla="*/ 7620 h 34290"/>
                  <a:gd name="connsiteX5" fmla="*/ 39678 w 39678"/>
                  <a:gd name="connsiteY5" fmla="*/ 22860 h 3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78" h="34290">
                    <a:moveTo>
                      <a:pt x="39678" y="22860"/>
                    </a:moveTo>
                    <a:cubicBezTo>
                      <a:pt x="28248" y="22860"/>
                      <a:pt x="24438" y="30480"/>
                      <a:pt x="16818" y="34290"/>
                    </a:cubicBezTo>
                    <a:cubicBezTo>
                      <a:pt x="9198" y="26670"/>
                      <a:pt x="9198" y="15240"/>
                      <a:pt x="1578" y="7620"/>
                    </a:cubicBezTo>
                    <a:cubicBezTo>
                      <a:pt x="-2232" y="3810"/>
                      <a:pt x="1578" y="0"/>
                      <a:pt x="5388" y="0"/>
                    </a:cubicBezTo>
                    <a:cubicBezTo>
                      <a:pt x="13008" y="0"/>
                      <a:pt x="24438" y="0"/>
                      <a:pt x="28248" y="7620"/>
                    </a:cubicBezTo>
                    <a:cubicBezTo>
                      <a:pt x="28248" y="11430"/>
                      <a:pt x="35868" y="15240"/>
                      <a:pt x="39678" y="22860"/>
                    </a:cubicBezTo>
                    <a:close/>
                  </a:path>
                </a:pathLst>
              </a:custGeom>
              <a:solidFill>
                <a:srgbClr val="B4E1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13" name="Freeform: Shape 2612">
                <a:extLst>
                  <a:ext uri="{FF2B5EF4-FFF2-40B4-BE49-F238E27FC236}">
                    <a16:creationId xmlns:a16="http://schemas.microsoft.com/office/drawing/2014/main" id="{09E5BD12-A05B-0B2E-1F69-A1372E707911}"/>
                  </a:ext>
                </a:extLst>
              </p:cNvPr>
              <p:cNvSpPr/>
              <p:nvPr/>
            </p:nvSpPr>
            <p:spPr>
              <a:xfrm>
                <a:off x="9871711" y="2956559"/>
                <a:ext cx="26669" cy="44767"/>
              </a:xfrm>
              <a:custGeom>
                <a:avLst/>
                <a:gdLst>
                  <a:gd name="connsiteX0" fmla="*/ 15240 w 26669"/>
                  <a:gd name="connsiteY0" fmla="*/ 22860 h 44767"/>
                  <a:gd name="connsiteX1" fmla="*/ 3810 w 26669"/>
                  <a:gd name="connsiteY1" fmla="*/ 15240 h 44767"/>
                  <a:gd name="connsiteX2" fmla="*/ 0 w 26669"/>
                  <a:gd name="connsiteY2" fmla="*/ 7620 h 44767"/>
                  <a:gd name="connsiteX3" fmla="*/ 7619 w 26669"/>
                  <a:gd name="connsiteY3" fmla="*/ 0 h 44767"/>
                  <a:gd name="connsiteX4" fmla="*/ 15240 w 26669"/>
                  <a:gd name="connsiteY4" fmla="*/ 3810 h 44767"/>
                  <a:gd name="connsiteX5" fmla="*/ 26669 w 26669"/>
                  <a:gd name="connsiteY5" fmla="*/ 30480 h 44767"/>
                  <a:gd name="connsiteX6" fmla="*/ 19050 w 26669"/>
                  <a:gd name="connsiteY6" fmla="*/ 41910 h 44767"/>
                  <a:gd name="connsiteX7" fmla="*/ 3810 w 26669"/>
                  <a:gd name="connsiteY7" fmla="*/ 41910 h 44767"/>
                  <a:gd name="connsiteX8" fmla="*/ 3810 w 26669"/>
                  <a:gd name="connsiteY8" fmla="*/ 34290 h 44767"/>
                  <a:gd name="connsiteX9" fmla="*/ 15240 w 26669"/>
                  <a:gd name="connsiteY9" fmla="*/ 22860 h 4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69" h="44767">
                    <a:moveTo>
                      <a:pt x="15240" y="22860"/>
                    </a:moveTo>
                    <a:cubicBezTo>
                      <a:pt x="11430" y="19050"/>
                      <a:pt x="7619" y="19050"/>
                      <a:pt x="3810" y="15240"/>
                    </a:cubicBezTo>
                    <a:cubicBezTo>
                      <a:pt x="0" y="15240"/>
                      <a:pt x="0" y="11430"/>
                      <a:pt x="0" y="7620"/>
                    </a:cubicBezTo>
                    <a:cubicBezTo>
                      <a:pt x="0" y="3810"/>
                      <a:pt x="3810" y="3810"/>
                      <a:pt x="7619" y="0"/>
                    </a:cubicBezTo>
                    <a:cubicBezTo>
                      <a:pt x="11430" y="0"/>
                      <a:pt x="15240" y="0"/>
                      <a:pt x="15240" y="3810"/>
                    </a:cubicBezTo>
                    <a:cubicBezTo>
                      <a:pt x="19050" y="11430"/>
                      <a:pt x="22860" y="22860"/>
                      <a:pt x="26669" y="30480"/>
                    </a:cubicBezTo>
                    <a:cubicBezTo>
                      <a:pt x="26669" y="34290"/>
                      <a:pt x="22860" y="38100"/>
                      <a:pt x="19050" y="41910"/>
                    </a:cubicBezTo>
                    <a:cubicBezTo>
                      <a:pt x="15240" y="45720"/>
                      <a:pt x="11430" y="45720"/>
                      <a:pt x="3810" y="41910"/>
                    </a:cubicBezTo>
                    <a:cubicBezTo>
                      <a:pt x="0" y="41910"/>
                      <a:pt x="0" y="38100"/>
                      <a:pt x="3810" y="34290"/>
                    </a:cubicBezTo>
                    <a:cubicBezTo>
                      <a:pt x="3810" y="30480"/>
                      <a:pt x="11430" y="26670"/>
                      <a:pt x="15240" y="22860"/>
                    </a:cubicBezTo>
                    <a:close/>
                  </a:path>
                </a:pathLst>
              </a:custGeom>
              <a:solidFill>
                <a:srgbClr val="B7E2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14" name="Freeform: Shape 2613">
                <a:extLst>
                  <a:ext uri="{FF2B5EF4-FFF2-40B4-BE49-F238E27FC236}">
                    <a16:creationId xmlns:a16="http://schemas.microsoft.com/office/drawing/2014/main" id="{753D0DE0-FBFF-BBAE-E121-4C460E4057D1}"/>
                  </a:ext>
                </a:extLst>
              </p:cNvPr>
              <p:cNvSpPr/>
              <p:nvPr/>
            </p:nvSpPr>
            <p:spPr>
              <a:xfrm>
                <a:off x="8205727" y="3794759"/>
                <a:ext cx="24911" cy="30480"/>
              </a:xfrm>
              <a:custGeom>
                <a:avLst/>
                <a:gdLst>
                  <a:gd name="connsiteX0" fmla="*/ 23873 w 24911"/>
                  <a:gd name="connsiteY0" fmla="*/ 7620 h 30480"/>
                  <a:gd name="connsiteX1" fmla="*/ 16254 w 24911"/>
                  <a:gd name="connsiteY1" fmla="*/ 30480 h 30480"/>
                  <a:gd name="connsiteX2" fmla="*/ 1013 w 24911"/>
                  <a:gd name="connsiteY2" fmla="*/ 22860 h 30480"/>
                  <a:gd name="connsiteX3" fmla="*/ 12443 w 24911"/>
                  <a:gd name="connsiteY3" fmla="*/ 0 h 30480"/>
                  <a:gd name="connsiteX4" fmla="*/ 23873 w 24911"/>
                  <a:gd name="connsiteY4" fmla="*/ 7620 h 30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11" h="30480">
                    <a:moveTo>
                      <a:pt x="23873" y="7620"/>
                    </a:moveTo>
                    <a:cubicBezTo>
                      <a:pt x="27684" y="11430"/>
                      <a:pt x="20063" y="30480"/>
                      <a:pt x="16254" y="30480"/>
                    </a:cubicBezTo>
                    <a:cubicBezTo>
                      <a:pt x="12443" y="30480"/>
                      <a:pt x="1013" y="26670"/>
                      <a:pt x="1013" y="22860"/>
                    </a:cubicBezTo>
                    <a:cubicBezTo>
                      <a:pt x="-2796" y="15240"/>
                      <a:pt x="4823" y="0"/>
                      <a:pt x="12443" y="0"/>
                    </a:cubicBezTo>
                    <a:cubicBezTo>
                      <a:pt x="16254" y="0"/>
                      <a:pt x="20063" y="3810"/>
                      <a:pt x="23873" y="7620"/>
                    </a:cubicBezTo>
                    <a:close/>
                  </a:path>
                </a:pathLst>
              </a:custGeom>
              <a:solidFill>
                <a:srgbClr val="B2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15" name="Freeform: Shape 2614">
                <a:extLst>
                  <a:ext uri="{FF2B5EF4-FFF2-40B4-BE49-F238E27FC236}">
                    <a16:creationId xmlns:a16="http://schemas.microsoft.com/office/drawing/2014/main" id="{BE84B2A9-EC83-AFF4-8771-F531A4B057C4}"/>
                  </a:ext>
                </a:extLst>
              </p:cNvPr>
              <p:cNvSpPr/>
              <p:nvPr/>
            </p:nvSpPr>
            <p:spPr>
              <a:xfrm>
                <a:off x="7618157" y="3771900"/>
                <a:ext cx="26397" cy="43488"/>
              </a:xfrm>
              <a:custGeom>
                <a:avLst/>
                <a:gdLst>
                  <a:gd name="connsiteX0" fmla="*/ 5654 w 26397"/>
                  <a:gd name="connsiteY0" fmla="*/ 0 h 43488"/>
                  <a:gd name="connsiteX1" fmla="*/ 17084 w 26397"/>
                  <a:gd name="connsiteY1" fmla="*/ 7620 h 43488"/>
                  <a:gd name="connsiteX2" fmla="*/ 24704 w 26397"/>
                  <a:gd name="connsiteY2" fmla="*/ 19050 h 43488"/>
                  <a:gd name="connsiteX3" fmla="*/ 24704 w 26397"/>
                  <a:gd name="connsiteY3" fmla="*/ 30480 h 43488"/>
                  <a:gd name="connsiteX4" fmla="*/ 24704 w 26397"/>
                  <a:gd name="connsiteY4" fmla="*/ 41910 h 43488"/>
                  <a:gd name="connsiteX5" fmla="*/ 13274 w 26397"/>
                  <a:gd name="connsiteY5" fmla="*/ 38100 h 43488"/>
                  <a:gd name="connsiteX6" fmla="*/ 5654 w 26397"/>
                  <a:gd name="connsiteY6" fmla="*/ 0 h 4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397" h="43488">
                    <a:moveTo>
                      <a:pt x="5654" y="0"/>
                    </a:moveTo>
                    <a:cubicBezTo>
                      <a:pt x="9464" y="3810"/>
                      <a:pt x="13274" y="7620"/>
                      <a:pt x="17084" y="7620"/>
                    </a:cubicBezTo>
                    <a:cubicBezTo>
                      <a:pt x="20894" y="11430"/>
                      <a:pt x="24704" y="11430"/>
                      <a:pt x="24704" y="19050"/>
                    </a:cubicBezTo>
                    <a:cubicBezTo>
                      <a:pt x="24704" y="22860"/>
                      <a:pt x="24704" y="26670"/>
                      <a:pt x="24704" y="30480"/>
                    </a:cubicBezTo>
                    <a:cubicBezTo>
                      <a:pt x="24704" y="34290"/>
                      <a:pt x="28514" y="38100"/>
                      <a:pt x="24704" y="41910"/>
                    </a:cubicBezTo>
                    <a:cubicBezTo>
                      <a:pt x="20894" y="45720"/>
                      <a:pt x="17084" y="41910"/>
                      <a:pt x="13274" y="38100"/>
                    </a:cubicBezTo>
                    <a:cubicBezTo>
                      <a:pt x="1844" y="30480"/>
                      <a:pt x="-5776" y="19050"/>
                      <a:pt x="5654" y="0"/>
                    </a:cubicBezTo>
                    <a:close/>
                  </a:path>
                </a:pathLst>
              </a:custGeom>
              <a:solidFill>
                <a:srgbClr val="B9E2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16" name="Freeform: Shape 2615">
                <a:extLst>
                  <a:ext uri="{FF2B5EF4-FFF2-40B4-BE49-F238E27FC236}">
                    <a16:creationId xmlns:a16="http://schemas.microsoft.com/office/drawing/2014/main" id="{75A630BB-5497-3888-E152-16FB43201209}"/>
                  </a:ext>
                </a:extLst>
              </p:cNvPr>
              <p:cNvSpPr/>
              <p:nvPr/>
            </p:nvSpPr>
            <p:spPr>
              <a:xfrm>
                <a:off x="9622482" y="3200056"/>
                <a:ext cx="31105" cy="34633"/>
              </a:xfrm>
              <a:custGeom>
                <a:avLst/>
                <a:gdLst>
                  <a:gd name="connsiteX0" fmla="*/ 20628 w 31105"/>
                  <a:gd name="connsiteY0" fmla="*/ 27013 h 34633"/>
                  <a:gd name="connsiteX1" fmla="*/ 5388 w 31105"/>
                  <a:gd name="connsiteY1" fmla="*/ 34634 h 34633"/>
                  <a:gd name="connsiteX2" fmla="*/ 1578 w 31105"/>
                  <a:gd name="connsiteY2" fmla="*/ 7963 h 34633"/>
                  <a:gd name="connsiteX3" fmla="*/ 16818 w 31105"/>
                  <a:gd name="connsiteY3" fmla="*/ 4153 h 34633"/>
                  <a:gd name="connsiteX4" fmla="*/ 28248 w 31105"/>
                  <a:gd name="connsiteY4" fmla="*/ 11774 h 34633"/>
                  <a:gd name="connsiteX5" fmla="*/ 28248 w 31105"/>
                  <a:gd name="connsiteY5" fmla="*/ 15584 h 34633"/>
                  <a:gd name="connsiteX6" fmla="*/ 20628 w 31105"/>
                  <a:gd name="connsiteY6" fmla="*/ 27013 h 34633"/>
                  <a:gd name="connsiteX7" fmla="*/ 20628 w 31105"/>
                  <a:gd name="connsiteY7" fmla="*/ 27013 h 34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105" h="34633">
                    <a:moveTo>
                      <a:pt x="20628" y="27013"/>
                    </a:moveTo>
                    <a:cubicBezTo>
                      <a:pt x="13008" y="27013"/>
                      <a:pt x="13008" y="34634"/>
                      <a:pt x="5388" y="34634"/>
                    </a:cubicBezTo>
                    <a:cubicBezTo>
                      <a:pt x="1578" y="27013"/>
                      <a:pt x="-2232" y="15584"/>
                      <a:pt x="1578" y="7963"/>
                    </a:cubicBezTo>
                    <a:cubicBezTo>
                      <a:pt x="5388" y="344"/>
                      <a:pt x="9198" y="-3466"/>
                      <a:pt x="16818" y="4153"/>
                    </a:cubicBezTo>
                    <a:cubicBezTo>
                      <a:pt x="20628" y="7963"/>
                      <a:pt x="20628" y="11774"/>
                      <a:pt x="28248" y="11774"/>
                    </a:cubicBezTo>
                    <a:cubicBezTo>
                      <a:pt x="32058" y="11774"/>
                      <a:pt x="32058" y="15584"/>
                      <a:pt x="28248" y="15584"/>
                    </a:cubicBezTo>
                    <a:cubicBezTo>
                      <a:pt x="20628" y="19394"/>
                      <a:pt x="20628" y="23203"/>
                      <a:pt x="20628" y="27013"/>
                    </a:cubicBezTo>
                    <a:lnTo>
                      <a:pt x="20628" y="27013"/>
                    </a:lnTo>
                    <a:close/>
                  </a:path>
                </a:pathLst>
              </a:custGeom>
              <a:solidFill>
                <a:srgbClr val="B0DF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17" name="Freeform: Shape 2616">
                <a:extLst>
                  <a:ext uri="{FF2B5EF4-FFF2-40B4-BE49-F238E27FC236}">
                    <a16:creationId xmlns:a16="http://schemas.microsoft.com/office/drawing/2014/main" id="{3C2D1E76-A766-F7F5-6AD4-4AA71B4DD9F9}"/>
                  </a:ext>
                </a:extLst>
              </p:cNvPr>
              <p:cNvSpPr/>
              <p:nvPr/>
            </p:nvSpPr>
            <p:spPr>
              <a:xfrm>
                <a:off x="10012680" y="2232659"/>
                <a:ext cx="34290" cy="25362"/>
              </a:xfrm>
              <a:custGeom>
                <a:avLst/>
                <a:gdLst>
                  <a:gd name="connsiteX0" fmla="*/ 0 w 34290"/>
                  <a:gd name="connsiteY0" fmla="*/ 7620 h 25362"/>
                  <a:gd name="connsiteX1" fmla="*/ 22860 w 34290"/>
                  <a:gd name="connsiteY1" fmla="*/ 0 h 25362"/>
                  <a:gd name="connsiteX2" fmla="*/ 34291 w 34290"/>
                  <a:gd name="connsiteY2" fmla="*/ 7620 h 25362"/>
                  <a:gd name="connsiteX3" fmla="*/ 30481 w 34290"/>
                  <a:gd name="connsiteY3" fmla="*/ 22860 h 25362"/>
                  <a:gd name="connsiteX4" fmla="*/ 7620 w 34290"/>
                  <a:gd name="connsiteY4" fmla="*/ 19050 h 25362"/>
                  <a:gd name="connsiteX5" fmla="*/ 0 w 34290"/>
                  <a:gd name="connsiteY5" fmla="*/ 7620 h 25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90" h="25362">
                    <a:moveTo>
                      <a:pt x="0" y="7620"/>
                    </a:moveTo>
                    <a:cubicBezTo>
                      <a:pt x="11431" y="7620"/>
                      <a:pt x="15241" y="3810"/>
                      <a:pt x="22860" y="0"/>
                    </a:cubicBezTo>
                    <a:cubicBezTo>
                      <a:pt x="30481" y="0"/>
                      <a:pt x="34291" y="3810"/>
                      <a:pt x="34291" y="7620"/>
                    </a:cubicBezTo>
                    <a:cubicBezTo>
                      <a:pt x="34291" y="15240"/>
                      <a:pt x="34291" y="19050"/>
                      <a:pt x="30481" y="22860"/>
                    </a:cubicBezTo>
                    <a:cubicBezTo>
                      <a:pt x="22860" y="26670"/>
                      <a:pt x="11431" y="26670"/>
                      <a:pt x="7620" y="19050"/>
                    </a:cubicBezTo>
                    <a:cubicBezTo>
                      <a:pt x="7620" y="19050"/>
                      <a:pt x="3810" y="15240"/>
                      <a:pt x="0" y="7620"/>
                    </a:cubicBezTo>
                    <a:close/>
                  </a:path>
                </a:pathLst>
              </a:custGeom>
              <a:solidFill>
                <a:srgbClr val="83CC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18" name="Freeform: Shape 2617">
                <a:extLst>
                  <a:ext uri="{FF2B5EF4-FFF2-40B4-BE49-F238E27FC236}">
                    <a16:creationId xmlns:a16="http://schemas.microsoft.com/office/drawing/2014/main" id="{260FCC84-AC6D-4308-18AA-259D29C7D900}"/>
                  </a:ext>
                </a:extLst>
              </p:cNvPr>
              <p:cNvSpPr/>
              <p:nvPr/>
            </p:nvSpPr>
            <p:spPr>
              <a:xfrm>
                <a:off x="9965947" y="2497666"/>
                <a:ext cx="35303" cy="29941"/>
              </a:xfrm>
              <a:custGeom>
                <a:avLst/>
                <a:gdLst>
                  <a:gd name="connsiteX0" fmla="*/ 12443 w 35303"/>
                  <a:gd name="connsiteY0" fmla="*/ 1693 h 29941"/>
                  <a:gd name="connsiteX1" fmla="*/ 23874 w 35303"/>
                  <a:gd name="connsiteY1" fmla="*/ 1693 h 29941"/>
                  <a:gd name="connsiteX2" fmla="*/ 35303 w 35303"/>
                  <a:gd name="connsiteY2" fmla="*/ 20743 h 29941"/>
                  <a:gd name="connsiteX3" fmla="*/ 31493 w 35303"/>
                  <a:gd name="connsiteY3" fmla="*/ 28363 h 29941"/>
                  <a:gd name="connsiteX4" fmla="*/ 1013 w 35303"/>
                  <a:gd name="connsiteY4" fmla="*/ 24553 h 29941"/>
                  <a:gd name="connsiteX5" fmla="*/ 12443 w 35303"/>
                  <a:gd name="connsiteY5" fmla="*/ 1693 h 29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03" h="29941">
                    <a:moveTo>
                      <a:pt x="12443" y="1693"/>
                    </a:moveTo>
                    <a:cubicBezTo>
                      <a:pt x="16253" y="1693"/>
                      <a:pt x="20063" y="-2117"/>
                      <a:pt x="23874" y="1693"/>
                    </a:cubicBezTo>
                    <a:cubicBezTo>
                      <a:pt x="23874" y="9313"/>
                      <a:pt x="35303" y="13123"/>
                      <a:pt x="35303" y="20743"/>
                    </a:cubicBezTo>
                    <a:cubicBezTo>
                      <a:pt x="35303" y="24553"/>
                      <a:pt x="35303" y="24553"/>
                      <a:pt x="31493" y="28363"/>
                    </a:cubicBezTo>
                    <a:cubicBezTo>
                      <a:pt x="27683" y="32173"/>
                      <a:pt x="1013" y="28363"/>
                      <a:pt x="1013" y="24553"/>
                    </a:cubicBezTo>
                    <a:cubicBezTo>
                      <a:pt x="-2797" y="16933"/>
                      <a:pt x="4824" y="5503"/>
                      <a:pt x="12443" y="1693"/>
                    </a:cubicBezTo>
                    <a:close/>
                  </a:path>
                </a:pathLst>
              </a:custGeom>
              <a:solidFill>
                <a:srgbClr val="B2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19" name="Freeform: Shape 2618">
                <a:extLst>
                  <a:ext uri="{FF2B5EF4-FFF2-40B4-BE49-F238E27FC236}">
                    <a16:creationId xmlns:a16="http://schemas.microsoft.com/office/drawing/2014/main" id="{A0C0E6CD-484E-C9AC-7190-1DCCAE9B2503}"/>
                  </a:ext>
                </a:extLst>
              </p:cNvPr>
              <p:cNvSpPr/>
              <p:nvPr/>
            </p:nvSpPr>
            <p:spPr>
              <a:xfrm>
                <a:off x="10104121" y="2334035"/>
                <a:ext cx="31974" cy="25393"/>
              </a:xfrm>
              <a:custGeom>
                <a:avLst/>
                <a:gdLst>
                  <a:gd name="connsiteX0" fmla="*/ 30480 w 31974"/>
                  <a:gd name="connsiteY0" fmla="*/ 9115 h 25393"/>
                  <a:gd name="connsiteX1" fmla="*/ 22859 w 31974"/>
                  <a:gd name="connsiteY1" fmla="*/ 24355 h 25393"/>
                  <a:gd name="connsiteX2" fmla="*/ 0 w 31974"/>
                  <a:gd name="connsiteY2" fmla="*/ 16735 h 25393"/>
                  <a:gd name="connsiteX3" fmla="*/ 7619 w 31974"/>
                  <a:gd name="connsiteY3" fmla="*/ 1495 h 25393"/>
                  <a:gd name="connsiteX4" fmla="*/ 30480 w 31974"/>
                  <a:gd name="connsiteY4" fmla="*/ 9115 h 25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974" h="25393">
                    <a:moveTo>
                      <a:pt x="30480" y="9115"/>
                    </a:moveTo>
                    <a:cubicBezTo>
                      <a:pt x="34290" y="16735"/>
                      <a:pt x="30480" y="20545"/>
                      <a:pt x="22859" y="24355"/>
                    </a:cubicBezTo>
                    <a:cubicBezTo>
                      <a:pt x="15240" y="28165"/>
                      <a:pt x="0" y="20545"/>
                      <a:pt x="0" y="16735"/>
                    </a:cubicBezTo>
                    <a:cubicBezTo>
                      <a:pt x="0" y="9115"/>
                      <a:pt x="3809" y="5305"/>
                      <a:pt x="7619" y="1495"/>
                    </a:cubicBezTo>
                    <a:cubicBezTo>
                      <a:pt x="15240" y="-2315"/>
                      <a:pt x="26669" y="1495"/>
                      <a:pt x="30480" y="9115"/>
                    </a:cubicBezTo>
                    <a:close/>
                  </a:path>
                </a:pathLst>
              </a:custGeom>
              <a:solidFill>
                <a:srgbClr val="A5DA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20" name="Freeform: Shape 2619">
                <a:extLst>
                  <a:ext uri="{FF2B5EF4-FFF2-40B4-BE49-F238E27FC236}">
                    <a16:creationId xmlns:a16="http://schemas.microsoft.com/office/drawing/2014/main" id="{3A820E21-CAEF-828B-483B-77226D8CF152}"/>
                  </a:ext>
                </a:extLst>
              </p:cNvPr>
              <p:cNvSpPr/>
              <p:nvPr/>
            </p:nvSpPr>
            <p:spPr>
              <a:xfrm>
                <a:off x="10511790" y="1987325"/>
                <a:ext cx="31493" cy="29203"/>
              </a:xfrm>
              <a:custGeom>
                <a:avLst/>
                <a:gdLst>
                  <a:gd name="connsiteX0" fmla="*/ 11431 w 31493"/>
                  <a:gd name="connsiteY0" fmla="*/ 1495 h 29203"/>
                  <a:gd name="connsiteX1" fmla="*/ 30481 w 31493"/>
                  <a:gd name="connsiteY1" fmla="*/ 9115 h 29203"/>
                  <a:gd name="connsiteX2" fmla="*/ 19050 w 31493"/>
                  <a:gd name="connsiteY2" fmla="*/ 28165 h 29203"/>
                  <a:gd name="connsiteX3" fmla="*/ 0 w 31493"/>
                  <a:gd name="connsiteY3" fmla="*/ 20545 h 29203"/>
                  <a:gd name="connsiteX4" fmla="*/ 11431 w 31493"/>
                  <a:gd name="connsiteY4" fmla="*/ 1495 h 29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93" h="29203">
                    <a:moveTo>
                      <a:pt x="11431" y="1495"/>
                    </a:moveTo>
                    <a:cubicBezTo>
                      <a:pt x="19050" y="-2315"/>
                      <a:pt x="30481" y="1495"/>
                      <a:pt x="30481" y="9115"/>
                    </a:cubicBezTo>
                    <a:cubicBezTo>
                      <a:pt x="34290" y="16735"/>
                      <a:pt x="26670" y="24355"/>
                      <a:pt x="19050" y="28165"/>
                    </a:cubicBezTo>
                    <a:cubicBezTo>
                      <a:pt x="11431" y="31975"/>
                      <a:pt x="3810" y="24355"/>
                      <a:pt x="0" y="20545"/>
                    </a:cubicBezTo>
                    <a:cubicBezTo>
                      <a:pt x="0" y="9115"/>
                      <a:pt x="3810" y="1495"/>
                      <a:pt x="11431" y="1495"/>
                    </a:cubicBezTo>
                    <a:close/>
                  </a:path>
                </a:pathLst>
              </a:custGeom>
              <a:solidFill>
                <a:srgbClr val="A5DA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21" name="Freeform: Shape 2620">
                <a:extLst>
                  <a:ext uri="{FF2B5EF4-FFF2-40B4-BE49-F238E27FC236}">
                    <a16:creationId xmlns:a16="http://schemas.microsoft.com/office/drawing/2014/main" id="{82D85D5C-222C-C7AA-3EBB-EE05740528AC}"/>
                  </a:ext>
                </a:extLst>
              </p:cNvPr>
              <p:cNvSpPr/>
              <p:nvPr/>
            </p:nvSpPr>
            <p:spPr>
              <a:xfrm>
                <a:off x="8553451" y="2804159"/>
                <a:ext cx="29527" cy="31974"/>
              </a:xfrm>
              <a:custGeom>
                <a:avLst/>
                <a:gdLst>
                  <a:gd name="connsiteX0" fmla="*/ 11430 w 29527"/>
                  <a:gd name="connsiteY0" fmla="*/ 30480 h 31974"/>
                  <a:gd name="connsiteX1" fmla="*/ 0 w 29527"/>
                  <a:gd name="connsiteY1" fmla="*/ 22860 h 31974"/>
                  <a:gd name="connsiteX2" fmla="*/ 19050 w 29527"/>
                  <a:gd name="connsiteY2" fmla="*/ 0 h 31974"/>
                  <a:gd name="connsiteX3" fmla="*/ 26670 w 29527"/>
                  <a:gd name="connsiteY3" fmla="*/ 3810 h 31974"/>
                  <a:gd name="connsiteX4" fmla="*/ 26670 w 29527"/>
                  <a:gd name="connsiteY4" fmla="*/ 15240 h 31974"/>
                  <a:gd name="connsiteX5" fmla="*/ 11430 w 29527"/>
                  <a:gd name="connsiteY5" fmla="*/ 30480 h 3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27" h="31974">
                    <a:moveTo>
                      <a:pt x="11430" y="30480"/>
                    </a:moveTo>
                    <a:cubicBezTo>
                      <a:pt x="3810" y="34290"/>
                      <a:pt x="0" y="30480"/>
                      <a:pt x="0" y="22860"/>
                    </a:cubicBezTo>
                    <a:cubicBezTo>
                      <a:pt x="0" y="7620"/>
                      <a:pt x="7620" y="0"/>
                      <a:pt x="19050" y="0"/>
                    </a:cubicBezTo>
                    <a:cubicBezTo>
                      <a:pt x="22860" y="0"/>
                      <a:pt x="26670" y="0"/>
                      <a:pt x="26670" y="3810"/>
                    </a:cubicBezTo>
                    <a:cubicBezTo>
                      <a:pt x="30480" y="7620"/>
                      <a:pt x="30480" y="11430"/>
                      <a:pt x="26670" y="15240"/>
                    </a:cubicBezTo>
                    <a:cubicBezTo>
                      <a:pt x="22860" y="22860"/>
                      <a:pt x="15240" y="26670"/>
                      <a:pt x="11430" y="30480"/>
                    </a:cubicBezTo>
                    <a:close/>
                  </a:path>
                </a:pathLst>
              </a:custGeom>
              <a:solidFill>
                <a:srgbClr val="B5E1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22" name="Freeform: Shape 2621">
                <a:extLst>
                  <a:ext uri="{FF2B5EF4-FFF2-40B4-BE49-F238E27FC236}">
                    <a16:creationId xmlns:a16="http://schemas.microsoft.com/office/drawing/2014/main" id="{4D766C69-F2EF-7880-C105-31FBA0B43D36}"/>
                  </a:ext>
                </a:extLst>
              </p:cNvPr>
              <p:cNvSpPr/>
              <p:nvPr/>
            </p:nvSpPr>
            <p:spPr>
              <a:xfrm>
                <a:off x="10028873" y="3240616"/>
                <a:ext cx="29527" cy="26054"/>
              </a:xfrm>
              <a:custGeom>
                <a:avLst/>
                <a:gdLst>
                  <a:gd name="connsiteX0" fmla="*/ 29527 w 29527"/>
                  <a:gd name="connsiteY0" fmla="*/ 13123 h 26054"/>
                  <a:gd name="connsiteX1" fmla="*/ 29527 w 29527"/>
                  <a:gd name="connsiteY1" fmla="*/ 20743 h 26054"/>
                  <a:gd name="connsiteX2" fmla="*/ 2857 w 29527"/>
                  <a:gd name="connsiteY2" fmla="*/ 16933 h 26054"/>
                  <a:gd name="connsiteX3" fmla="*/ 2857 w 29527"/>
                  <a:gd name="connsiteY3" fmla="*/ 1693 h 26054"/>
                  <a:gd name="connsiteX4" fmla="*/ 18098 w 29527"/>
                  <a:gd name="connsiteY4" fmla="*/ 1693 h 26054"/>
                  <a:gd name="connsiteX5" fmla="*/ 29527 w 29527"/>
                  <a:gd name="connsiteY5" fmla="*/ 13123 h 26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27" h="26054">
                    <a:moveTo>
                      <a:pt x="29527" y="13123"/>
                    </a:moveTo>
                    <a:cubicBezTo>
                      <a:pt x="29527" y="16933"/>
                      <a:pt x="29527" y="16933"/>
                      <a:pt x="29527" y="20743"/>
                    </a:cubicBezTo>
                    <a:cubicBezTo>
                      <a:pt x="21907" y="28363"/>
                      <a:pt x="10477" y="28363"/>
                      <a:pt x="2857" y="16933"/>
                    </a:cubicBezTo>
                    <a:cubicBezTo>
                      <a:pt x="-952" y="9313"/>
                      <a:pt x="-952" y="5503"/>
                      <a:pt x="2857" y="1693"/>
                    </a:cubicBezTo>
                    <a:cubicBezTo>
                      <a:pt x="6667" y="-2117"/>
                      <a:pt x="14288" y="1693"/>
                      <a:pt x="18098" y="1693"/>
                    </a:cubicBezTo>
                    <a:cubicBezTo>
                      <a:pt x="21907" y="5503"/>
                      <a:pt x="25717" y="9313"/>
                      <a:pt x="29527" y="13123"/>
                    </a:cubicBezTo>
                    <a:close/>
                  </a:path>
                </a:pathLst>
              </a:custGeom>
              <a:solidFill>
                <a:srgbClr val="B3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23" name="Freeform: Shape 2622">
                <a:extLst>
                  <a:ext uri="{FF2B5EF4-FFF2-40B4-BE49-F238E27FC236}">
                    <a16:creationId xmlns:a16="http://schemas.microsoft.com/office/drawing/2014/main" id="{408DF093-3A26-65A1-DB84-156BE9B22D05}"/>
                  </a:ext>
                </a:extLst>
              </p:cNvPr>
              <p:cNvSpPr/>
              <p:nvPr/>
            </p:nvSpPr>
            <p:spPr>
              <a:xfrm>
                <a:off x="10655142" y="1575845"/>
                <a:ext cx="29527" cy="30667"/>
              </a:xfrm>
              <a:custGeom>
                <a:avLst/>
                <a:gdLst>
                  <a:gd name="connsiteX0" fmla="*/ 16669 w 29527"/>
                  <a:gd name="connsiteY0" fmla="*/ 28165 h 30667"/>
                  <a:gd name="connsiteX1" fmla="*/ 1429 w 29527"/>
                  <a:gd name="connsiteY1" fmla="*/ 24355 h 30667"/>
                  <a:gd name="connsiteX2" fmla="*/ 12858 w 29527"/>
                  <a:gd name="connsiteY2" fmla="*/ 1495 h 30667"/>
                  <a:gd name="connsiteX3" fmla="*/ 28098 w 29527"/>
                  <a:gd name="connsiteY3" fmla="*/ 9115 h 30667"/>
                  <a:gd name="connsiteX4" fmla="*/ 16669 w 29527"/>
                  <a:gd name="connsiteY4" fmla="*/ 28165 h 30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27" h="30667">
                    <a:moveTo>
                      <a:pt x="16669" y="28165"/>
                    </a:moveTo>
                    <a:cubicBezTo>
                      <a:pt x="9048" y="31975"/>
                      <a:pt x="5238" y="31975"/>
                      <a:pt x="1429" y="24355"/>
                    </a:cubicBezTo>
                    <a:cubicBezTo>
                      <a:pt x="-2381" y="12925"/>
                      <a:pt x="1429" y="5305"/>
                      <a:pt x="12858" y="1495"/>
                    </a:cubicBezTo>
                    <a:cubicBezTo>
                      <a:pt x="20479" y="-2315"/>
                      <a:pt x="24288" y="1495"/>
                      <a:pt x="28098" y="9115"/>
                    </a:cubicBezTo>
                    <a:cubicBezTo>
                      <a:pt x="31908" y="16735"/>
                      <a:pt x="28098" y="24355"/>
                      <a:pt x="16669" y="28165"/>
                    </a:cubicBezTo>
                    <a:close/>
                  </a:path>
                </a:pathLst>
              </a:custGeom>
              <a:solidFill>
                <a:srgbClr val="A3D9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24" name="Freeform: Shape 2623">
                <a:extLst>
                  <a:ext uri="{FF2B5EF4-FFF2-40B4-BE49-F238E27FC236}">
                    <a16:creationId xmlns:a16="http://schemas.microsoft.com/office/drawing/2014/main" id="{B942B70F-C4C9-4A99-4B5D-2F559E659394}"/>
                  </a:ext>
                </a:extLst>
              </p:cNvPr>
              <p:cNvSpPr/>
              <p:nvPr/>
            </p:nvSpPr>
            <p:spPr>
              <a:xfrm>
                <a:off x="9688487" y="3511241"/>
                <a:ext cx="23203" cy="35868"/>
              </a:xfrm>
              <a:custGeom>
                <a:avLst/>
                <a:gdLst>
                  <a:gd name="connsiteX0" fmla="*/ 11774 w 23203"/>
                  <a:gd name="connsiteY0" fmla="*/ 35868 h 35868"/>
                  <a:gd name="connsiteX1" fmla="*/ 4153 w 23203"/>
                  <a:gd name="connsiteY1" fmla="*/ 32058 h 35868"/>
                  <a:gd name="connsiteX2" fmla="*/ 7964 w 23203"/>
                  <a:gd name="connsiteY2" fmla="*/ 1578 h 35868"/>
                  <a:gd name="connsiteX3" fmla="*/ 23203 w 23203"/>
                  <a:gd name="connsiteY3" fmla="*/ 5388 h 35868"/>
                  <a:gd name="connsiteX4" fmla="*/ 11774 w 23203"/>
                  <a:gd name="connsiteY4" fmla="*/ 35868 h 35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03" h="35868">
                    <a:moveTo>
                      <a:pt x="11774" y="35868"/>
                    </a:moveTo>
                    <a:cubicBezTo>
                      <a:pt x="7964" y="35868"/>
                      <a:pt x="4153" y="35868"/>
                      <a:pt x="4153" y="32058"/>
                    </a:cubicBezTo>
                    <a:cubicBezTo>
                      <a:pt x="-3466" y="24438"/>
                      <a:pt x="344" y="5388"/>
                      <a:pt x="7964" y="1578"/>
                    </a:cubicBezTo>
                    <a:cubicBezTo>
                      <a:pt x="15584" y="-2232"/>
                      <a:pt x="19394" y="1578"/>
                      <a:pt x="23203" y="5388"/>
                    </a:cubicBezTo>
                    <a:cubicBezTo>
                      <a:pt x="23203" y="13008"/>
                      <a:pt x="19394" y="32058"/>
                      <a:pt x="11774" y="35868"/>
                    </a:cubicBezTo>
                    <a:close/>
                  </a:path>
                </a:pathLst>
              </a:custGeom>
              <a:solidFill>
                <a:srgbClr val="A0D8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25" name="Freeform: Shape 2624">
                <a:extLst>
                  <a:ext uri="{FF2B5EF4-FFF2-40B4-BE49-F238E27FC236}">
                    <a16:creationId xmlns:a16="http://schemas.microsoft.com/office/drawing/2014/main" id="{13E77649-FD67-B27C-1899-857E1F9DE25C}"/>
                  </a:ext>
                </a:extLst>
              </p:cNvPr>
              <p:cNvSpPr/>
              <p:nvPr/>
            </p:nvSpPr>
            <p:spPr>
              <a:xfrm>
                <a:off x="10988040" y="3431796"/>
                <a:ext cx="30480" cy="29112"/>
              </a:xfrm>
              <a:custGeom>
                <a:avLst/>
                <a:gdLst>
                  <a:gd name="connsiteX0" fmla="*/ 30481 w 30480"/>
                  <a:gd name="connsiteY0" fmla="*/ 12444 h 29112"/>
                  <a:gd name="connsiteX1" fmla="*/ 22860 w 30480"/>
                  <a:gd name="connsiteY1" fmla="*/ 27684 h 29112"/>
                  <a:gd name="connsiteX2" fmla="*/ 0 w 30480"/>
                  <a:gd name="connsiteY2" fmla="*/ 16253 h 29112"/>
                  <a:gd name="connsiteX3" fmla="*/ 7620 w 30480"/>
                  <a:gd name="connsiteY3" fmla="*/ 1013 h 29112"/>
                  <a:gd name="connsiteX4" fmla="*/ 30481 w 30480"/>
                  <a:gd name="connsiteY4" fmla="*/ 12444 h 29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 h="29112">
                    <a:moveTo>
                      <a:pt x="30481" y="12444"/>
                    </a:moveTo>
                    <a:cubicBezTo>
                      <a:pt x="30481" y="16253"/>
                      <a:pt x="26670" y="27684"/>
                      <a:pt x="22860" y="27684"/>
                    </a:cubicBezTo>
                    <a:cubicBezTo>
                      <a:pt x="11431" y="31494"/>
                      <a:pt x="3810" y="27684"/>
                      <a:pt x="0" y="16253"/>
                    </a:cubicBezTo>
                    <a:cubicBezTo>
                      <a:pt x="0" y="8634"/>
                      <a:pt x="3810" y="4823"/>
                      <a:pt x="7620" y="1013"/>
                    </a:cubicBezTo>
                    <a:cubicBezTo>
                      <a:pt x="15240" y="-2797"/>
                      <a:pt x="30481" y="4823"/>
                      <a:pt x="30481" y="12444"/>
                    </a:cubicBezTo>
                    <a:close/>
                  </a:path>
                </a:pathLst>
              </a:custGeom>
              <a:solidFill>
                <a:srgbClr val="AF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26" name="Freeform: Shape 2625">
                <a:extLst>
                  <a:ext uri="{FF2B5EF4-FFF2-40B4-BE49-F238E27FC236}">
                    <a16:creationId xmlns:a16="http://schemas.microsoft.com/office/drawing/2014/main" id="{9450CC41-4802-1A49-2A32-40542A4687C3}"/>
                  </a:ext>
                </a:extLst>
              </p:cNvPr>
              <p:cNvSpPr/>
              <p:nvPr/>
            </p:nvSpPr>
            <p:spPr>
              <a:xfrm>
                <a:off x="11083290" y="2590800"/>
                <a:ext cx="31518" cy="26669"/>
              </a:xfrm>
              <a:custGeom>
                <a:avLst/>
                <a:gdLst>
                  <a:gd name="connsiteX0" fmla="*/ 22860 w 31518"/>
                  <a:gd name="connsiteY0" fmla="*/ 26670 h 26669"/>
                  <a:gd name="connsiteX1" fmla="*/ 19050 w 31518"/>
                  <a:gd name="connsiteY1" fmla="*/ 26670 h 26669"/>
                  <a:gd name="connsiteX2" fmla="*/ 0 w 31518"/>
                  <a:gd name="connsiteY2" fmla="*/ 19050 h 26669"/>
                  <a:gd name="connsiteX3" fmla="*/ 15240 w 31518"/>
                  <a:gd name="connsiteY3" fmla="*/ 0 h 26669"/>
                  <a:gd name="connsiteX4" fmla="*/ 30481 w 31518"/>
                  <a:gd name="connsiteY4" fmla="*/ 19050 h 26669"/>
                  <a:gd name="connsiteX5" fmla="*/ 22860 w 31518"/>
                  <a:gd name="connsiteY5" fmla="*/ 26670 h 2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518" h="26669">
                    <a:moveTo>
                      <a:pt x="22860" y="26670"/>
                    </a:moveTo>
                    <a:cubicBezTo>
                      <a:pt x="22860" y="26670"/>
                      <a:pt x="19050" y="26670"/>
                      <a:pt x="19050" y="26670"/>
                    </a:cubicBezTo>
                    <a:cubicBezTo>
                      <a:pt x="11431" y="26670"/>
                      <a:pt x="0" y="22860"/>
                      <a:pt x="0" y="19050"/>
                    </a:cubicBezTo>
                    <a:cubicBezTo>
                      <a:pt x="0" y="11430"/>
                      <a:pt x="7620" y="3810"/>
                      <a:pt x="15240" y="0"/>
                    </a:cubicBezTo>
                    <a:cubicBezTo>
                      <a:pt x="19050" y="0"/>
                      <a:pt x="30481" y="11430"/>
                      <a:pt x="30481" y="19050"/>
                    </a:cubicBezTo>
                    <a:cubicBezTo>
                      <a:pt x="34290" y="26670"/>
                      <a:pt x="26670" y="26670"/>
                      <a:pt x="22860" y="26670"/>
                    </a:cubicBezTo>
                    <a:close/>
                  </a:path>
                </a:pathLst>
              </a:custGeom>
              <a:solidFill>
                <a:srgbClr val="AD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27" name="Freeform: Shape 2626">
                <a:extLst>
                  <a:ext uri="{FF2B5EF4-FFF2-40B4-BE49-F238E27FC236}">
                    <a16:creationId xmlns:a16="http://schemas.microsoft.com/office/drawing/2014/main" id="{0A4EB410-5DF0-1D37-9E6B-D2E8CE236B20}"/>
                  </a:ext>
                </a:extLst>
              </p:cNvPr>
              <p:cNvSpPr/>
              <p:nvPr/>
            </p:nvSpPr>
            <p:spPr>
              <a:xfrm>
                <a:off x="10477501" y="3190675"/>
                <a:ext cx="24438" cy="36394"/>
              </a:xfrm>
              <a:custGeom>
                <a:avLst/>
                <a:gdLst>
                  <a:gd name="connsiteX0" fmla="*/ 22860 w 24438"/>
                  <a:gd name="connsiteY0" fmla="*/ 13534 h 36394"/>
                  <a:gd name="connsiteX1" fmla="*/ 19050 w 24438"/>
                  <a:gd name="connsiteY1" fmla="*/ 32584 h 36394"/>
                  <a:gd name="connsiteX2" fmla="*/ 7620 w 24438"/>
                  <a:gd name="connsiteY2" fmla="*/ 36394 h 36394"/>
                  <a:gd name="connsiteX3" fmla="*/ 0 w 24438"/>
                  <a:gd name="connsiteY3" fmla="*/ 21154 h 36394"/>
                  <a:gd name="connsiteX4" fmla="*/ 7620 w 24438"/>
                  <a:gd name="connsiteY4" fmla="*/ 2104 h 36394"/>
                  <a:gd name="connsiteX5" fmla="*/ 22860 w 24438"/>
                  <a:gd name="connsiteY5" fmla="*/ 13534 h 36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38" h="36394">
                    <a:moveTo>
                      <a:pt x="22860" y="13534"/>
                    </a:moveTo>
                    <a:cubicBezTo>
                      <a:pt x="26670" y="21154"/>
                      <a:pt x="22860" y="24964"/>
                      <a:pt x="19050" y="32584"/>
                    </a:cubicBezTo>
                    <a:cubicBezTo>
                      <a:pt x="15240" y="36394"/>
                      <a:pt x="11430" y="36394"/>
                      <a:pt x="7620" y="36394"/>
                    </a:cubicBezTo>
                    <a:cubicBezTo>
                      <a:pt x="0" y="32584"/>
                      <a:pt x="0" y="28774"/>
                      <a:pt x="0" y="21154"/>
                    </a:cubicBezTo>
                    <a:cubicBezTo>
                      <a:pt x="3810" y="13534"/>
                      <a:pt x="0" y="2104"/>
                      <a:pt x="7620" y="2104"/>
                    </a:cubicBezTo>
                    <a:cubicBezTo>
                      <a:pt x="19050" y="-5516"/>
                      <a:pt x="15240" y="9724"/>
                      <a:pt x="22860" y="13534"/>
                    </a:cubicBezTo>
                    <a:close/>
                  </a:path>
                </a:pathLst>
              </a:custGeom>
              <a:solidFill>
                <a:srgbClr val="7CC9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28" name="Freeform: Shape 2627">
                <a:extLst>
                  <a:ext uri="{FF2B5EF4-FFF2-40B4-BE49-F238E27FC236}">
                    <a16:creationId xmlns:a16="http://schemas.microsoft.com/office/drawing/2014/main" id="{F0F455AC-A60D-DF1F-974D-2735EF29351B}"/>
                  </a:ext>
                </a:extLst>
              </p:cNvPr>
              <p:cNvSpPr/>
              <p:nvPr/>
            </p:nvSpPr>
            <p:spPr>
              <a:xfrm>
                <a:off x="9227820" y="3817619"/>
                <a:ext cx="30480" cy="28248"/>
              </a:xfrm>
              <a:custGeom>
                <a:avLst/>
                <a:gdLst>
                  <a:gd name="connsiteX0" fmla="*/ 30480 w 30480"/>
                  <a:gd name="connsiteY0" fmla="*/ 15240 h 28248"/>
                  <a:gd name="connsiteX1" fmla="*/ 22860 w 30480"/>
                  <a:gd name="connsiteY1" fmla="*/ 26670 h 28248"/>
                  <a:gd name="connsiteX2" fmla="*/ 0 w 30480"/>
                  <a:gd name="connsiteY2" fmla="*/ 22860 h 28248"/>
                  <a:gd name="connsiteX3" fmla="*/ 3810 w 30480"/>
                  <a:gd name="connsiteY3" fmla="*/ 0 h 28248"/>
                  <a:gd name="connsiteX4" fmla="*/ 30480 w 30480"/>
                  <a:gd name="connsiteY4" fmla="*/ 15240 h 28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 h="28248">
                    <a:moveTo>
                      <a:pt x="30480" y="15240"/>
                    </a:moveTo>
                    <a:cubicBezTo>
                      <a:pt x="30480" y="19050"/>
                      <a:pt x="30480" y="26670"/>
                      <a:pt x="22860" y="26670"/>
                    </a:cubicBezTo>
                    <a:cubicBezTo>
                      <a:pt x="15240" y="30480"/>
                      <a:pt x="3810" y="26670"/>
                      <a:pt x="0" y="22860"/>
                    </a:cubicBezTo>
                    <a:cubicBezTo>
                      <a:pt x="0" y="19050"/>
                      <a:pt x="3810" y="0"/>
                      <a:pt x="3810" y="0"/>
                    </a:cubicBezTo>
                    <a:cubicBezTo>
                      <a:pt x="11430" y="0"/>
                      <a:pt x="26670" y="7620"/>
                      <a:pt x="30480" y="15240"/>
                    </a:cubicBezTo>
                    <a:close/>
                  </a:path>
                </a:pathLst>
              </a:custGeom>
              <a:solidFill>
                <a:srgbClr val="63BF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29" name="Freeform: Shape 2628">
                <a:extLst>
                  <a:ext uri="{FF2B5EF4-FFF2-40B4-BE49-F238E27FC236}">
                    <a16:creationId xmlns:a16="http://schemas.microsoft.com/office/drawing/2014/main" id="{EEEE6F9F-A91C-2731-FDFC-5AC79BCF8925}"/>
                  </a:ext>
                </a:extLst>
              </p:cNvPr>
              <p:cNvSpPr/>
              <p:nvPr/>
            </p:nvSpPr>
            <p:spPr>
              <a:xfrm>
                <a:off x="10347008" y="2903219"/>
                <a:ext cx="30124" cy="35784"/>
              </a:xfrm>
              <a:custGeom>
                <a:avLst/>
                <a:gdLst>
                  <a:gd name="connsiteX0" fmla="*/ 23813 w 30124"/>
                  <a:gd name="connsiteY0" fmla="*/ 11430 h 35784"/>
                  <a:gd name="connsiteX1" fmla="*/ 27622 w 30124"/>
                  <a:gd name="connsiteY1" fmla="*/ 19050 h 35784"/>
                  <a:gd name="connsiteX2" fmla="*/ 23813 w 30124"/>
                  <a:gd name="connsiteY2" fmla="*/ 34290 h 35784"/>
                  <a:gd name="connsiteX3" fmla="*/ 12382 w 30124"/>
                  <a:gd name="connsiteY3" fmla="*/ 26670 h 35784"/>
                  <a:gd name="connsiteX4" fmla="*/ 4763 w 30124"/>
                  <a:gd name="connsiteY4" fmla="*/ 19050 h 35784"/>
                  <a:gd name="connsiteX5" fmla="*/ 953 w 30124"/>
                  <a:gd name="connsiteY5" fmla="*/ 3810 h 35784"/>
                  <a:gd name="connsiteX6" fmla="*/ 8572 w 30124"/>
                  <a:gd name="connsiteY6" fmla="*/ 0 h 35784"/>
                  <a:gd name="connsiteX7" fmla="*/ 23813 w 30124"/>
                  <a:gd name="connsiteY7" fmla="*/ 11430 h 35784"/>
                  <a:gd name="connsiteX8" fmla="*/ 23813 w 30124"/>
                  <a:gd name="connsiteY8" fmla="*/ 11430 h 3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124" h="35784">
                    <a:moveTo>
                      <a:pt x="23813" y="11430"/>
                    </a:moveTo>
                    <a:cubicBezTo>
                      <a:pt x="27622" y="15240"/>
                      <a:pt x="27622" y="19050"/>
                      <a:pt x="27622" y="19050"/>
                    </a:cubicBezTo>
                    <a:cubicBezTo>
                      <a:pt x="31432" y="22860"/>
                      <a:pt x="31432" y="30480"/>
                      <a:pt x="23813" y="34290"/>
                    </a:cubicBezTo>
                    <a:cubicBezTo>
                      <a:pt x="16192" y="38100"/>
                      <a:pt x="12382" y="34290"/>
                      <a:pt x="12382" y="26670"/>
                    </a:cubicBezTo>
                    <a:cubicBezTo>
                      <a:pt x="12382" y="22860"/>
                      <a:pt x="8572" y="22860"/>
                      <a:pt x="4763" y="19050"/>
                    </a:cubicBezTo>
                    <a:cubicBezTo>
                      <a:pt x="-2858" y="15240"/>
                      <a:pt x="953" y="7620"/>
                      <a:pt x="953" y="3810"/>
                    </a:cubicBezTo>
                    <a:cubicBezTo>
                      <a:pt x="953" y="0"/>
                      <a:pt x="4763" y="0"/>
                      <a:pt x="8572" y="0"/>
                    </a:cubicBezTo>
                    <a:cubicBezTo>
                      <a:pt x="20003" y="0"/>
                      <a:pt x="23813" y="3810"/>
                      <a:pt x="23813" y="11430"/>
                    </a:cubicBezTo>
                    <a:cubicBezTo>
                      <a:pt x="23813" y="11430"/>
                      <a:pt x="23813" y="15240"/>
                      <a:pt x="23813" y="11430"/>
                    </a:cubicBezTo>
                    <a:close/>
                  </a:path>
                </a:pathLst>
              </a:custGeom>
              <a:solidFill>
                <a:srgbClr val="AD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30" name="Freeform: Shape 2629">
                <a:extLst>
                  <a:ext uri="{FF2B5EF4-FFF2-40B4-BE49-F238E27FC236}">
                    <a16:creationId xmlns:a16="http://schemas.microsoft.com/office/drawing/2014/main" id="{9A4D30A3-FA2A-FD50-9E51-F7483520C443}"/>
                  </a:ext>
                </a:extLst>
              </p:cNvPr>
              <p:cNvSpPr/>
              <p:nvPr/>
            </p:nvSpPr>
            <p:spPr>
              <a:xfrm>
                <a:off x="8145781" y="3122705"/>
                <a:ext cx="34289" cy="29178"/>
              </a:xfrm>
              <a:custGeom>
                <a:avLst/>
                <a:gdLst>
                  <a:gd name="connsiteX0" fmla="*/ 0 w 34289"/>
                  <a:gd name="connsiteY0" fmla="*/ 16735 h 29178"/>
                  <a:gd name="connsiteX1" fmla="*/ 22860 w 34289"/>
                  <a:gd name="connsiteY1" fmla="*/ 1495 h 29178"/>
                  <a:gd name="connsiteX2" fmla="*/ 34290 w 34289"/>
                  <a:gd name="connsiteY2" fmla="*/ 9115 h 29178"/>
                  <a:gd name="connsiteX3" fmla="*/ 19050 w 34289"/>
                  <a:gd name="connsiteY3" fmla="*/ 28165 h 29178"/>
                  <a:gd name="connsiteX4" fmla="*/ 0 w 34289"/>
                  <a:gd name="connsiteY4" fmla="*/ 16735 h 29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89" h="29178">
                    <a:moveTo>
                      <a:pt x="0" y="16735"/>
                    </a:moveTo>
                    <a:cubicBezTo>
                      <a:pt x="7620" y="9115"/>
                      <a:pt x="11430" y="5305"/>
                      <a:pt x="22860" y="1495"/>
                    </a:cubicBezTo>
                    <a:cubicBezTo>
                      <a:pt x="30480" y="-2315"/>
                      <a:pt x="34290" y="1495"/>
                      <a:pt x="34290" y="9115"/>
                    </a:cubicBezTo>
                    <a:cubicBezTo>
                      <a:pt x="34290" y="16735"/>
                      <a:pt x="26670" y="24355"/>
                      <a:pt x="19050" y="28165"/>
                    </a:cubicBezTo>
                    <a:cubicBezTo>
                      <a:pt x="7620" y="31975"/>
                      <a:pt x="3810" y="24355"/>
                      <a:pt x="0" y="16735"/>
                    </a:cubicBezTo>
                    <a:close/>
                  </a:path>
                </a:pathLst>
              </a:custGeom>
              <a:solidFill>
                <a:srgbClr val="B4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31" name="Freeform: Shape 2630">
                <a:extLst>
                  <a:ext uri="{FF2B5EF4-FFF2-40B4-BE49-F238E27FC236}">
                    <a16:creationId xmlns:a16="http://schemas.microsoft.com/office/drawing/2014/main" id="{7CE1FBB8-363D-F090-9E9A-D221BA3283E2}"/>
                  </a:ext>
                </a:extLst>
              </p:cNvPr>
              <p:cNvSpPr/>
              <p:nvPr/>
            </p:nvSpPr>
            <p:spPr>
              <a:xfrm>
                <a:off x="10098732" y="2398411"/>
                <a:ext cx="32057" cy="26653"/>
              </a:xfrm>
              <a:custGeom>
                <a:avLst/>
                <a:gdLst>
                  <a:gd name="connsiteX0" fmla="*/ 32058 w 32057"/>
                  <a:gd name="connsiteY0" fmla="*/ 20939 h 26653"/>
                  <a:gd name="connsiteX1" fmla="*/ 1578 w 32057"/>
                  <a:gd name="connsiteY1" fmla="*/ 20939 h 26653"/>
                  <a:gd name="connsiteX2" fmla="*/ 5388 w 32057"/>
                  <a:gd name="connsiteY2" fmla="*/ 1889 h 26653"/>
                  <a:gd name="connsiteX3" fmla="*/ 32058 w 32057"/>
                  <a:gd name="connsiteY3" fmla="*/ 20939 h 26653"/>
                </a:gdLst>
                <a:ahLst/>
                <a:cxnLst>
                  <a:cxn ang="0">
                    <a:pos x="connsiteX0" y="connsiteY0"/>
                  </a:cxn>
                  <a:cxn ang="0">
                    <a:pos x="connsiteX1" y="connsiteY1"/>
                  </a:cxn>
                  <a:cxn ang="0">
                    <a:pos x="connsiteX2" y="connsiteY2"/>
                  </a:cxn>
                  <a:cxn ang="0">
                    <a:pos x="connsiteX3" y="connsiteY3"/>
                  </a:cxn>
                </a:cxnLst>
                <a:rect l="l" t="t" r="r" b="b"/>
                <a:pathLst>
                  <a:path w="32057" h="26653">
                    <a:moveTo>
                      <a:pt x="32058" y="20939"/>
                    </a:moveTo>
                    <a:cubicBezTo>
                      <a:pt x="13008" y="28559"/>
                      <a:pt x="5388" y="28559"/>
                      <a:pt x="1578" y="20939"/>
                    </a:cubicBezTo>
                    <a:cubicBezTo>
                      <a:pt x="-2232" y="17129"/>
                      <a:pt x="1578" y="5699"/>
                      <a:pt x="5388" y="1889"/>
                    </a:cubicBezTo>
                    <a:cubicBezTo>
                      <a:pt x="16818" y="-1921"/>
                      <a:pt x="20628" y="-1921"/>
                      <a:pt x="32058" y="20939"/>
                    </a:cubicBezTo>
                    <a:close/>
                  </a:path>
                </a:pathLst>
              </a:custGeom>
              <a:solidFill>
                <a:srgbClr val="AADC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32" name="Freeform: Shape 2631">
                <a:extLst>
                  <a:ext uri="{FF2B5EF4-FFF2-40B4-BE49-F238E27FC236}">
                    <a16:creationId xmlns:a16="http://schemas.microsoft.com/office/drawing/2014/main" id="{52692450-F4A4-2E71-E5F0-D7EDE6B85EA1}"/>
                  </a:ext>
                </a:extLst>
              </p:cNvPr>
              <p:cNvSpPr/>
              <p:nvPr/>
            </p:nvSpPr>
            <p:spPr>
              <a:xfrm>
                <a:off x="8945881" y="3059430"/>
                <a:ext cx="42499" cy="31518"/>
              </a:xfrm>
              <a:custGeom>
                <a:avLst/>
                <a:gdLst>
                  <a:gd name="connsiteX0" fmla="*/ 19050 w 42499"/>
                  <a:gd name="connsiteY0" fmla="*/ 22860 h 31518"/>
                  <a:gd name="connsiteX1" fmla="*/ 38100 w 42499"/>
                  <a:gd name="connsiteY1" fmla="*/ 7620 h 31518"/>
                  <a:gd name="connsiteX2" fmla="*/ 38100 w 42499"/>
                  <a:gd name="connsiteY2" fmla="*/ 22860 h 31518"/>
                  <a:gd name="connsiteX3" fmla="*/ 22860 w 42499"/>
                  <a:gd name="connsiteY3" fmla="*/ 30480 h 31518"/>
                  <a:gd name="connsiteX4" fmla="*/ 7620 w 42499"/>
                  <a:gd name="connsiteY4" fmla="*/ 26670 h 31518"/>
                  <a:gd name="connsiteX5" fmla="*/ 0 w 42499"/>
                  <a:gd name="connsiteY5" fmla="*/ 22860 h 31518"/>
                  <a:gd name="connsiteX6" fmla="*/ 3810 w 42499"/>
                  <a:gd name="connsiteY6" fmla="*/ 15240 h 31518"/>
                  <a:gd name="connsiteX7" fmla="*/ 11430 w 42499"/>
                  <a:gd name="connsiteY7" fmla="*/ 7620 h 31518"/>
                  <a:gd name="connsiteX8" fmla="*/ 15240 w 42499"/>
                  <a:gd name="connsiteY8" fmla="*/ 0 h 31518"/>
                  <a:gd name="connsiteX9" fmla="*/ 19050 w 42499"/>
                  <a:gd name="connsiteY9" fmla="*/ 7620 h 31518"/>
                  <a:gd name="connsiteX10" fmla="*/ 19050 w 42499"/>
                  <a:gd name="connsiteY10" fmla="*/ 22860 h 31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499" h="31518">
                    <a:moveTo>
                      <a:pt x="19050" y="22860"/>
                    </a:moveTo>
                    <a:cubicBezTo>
                      <a:pt x="30480" y="22860"/>
                      <a:pt x="30480" y="11430"/>
                      <a:pt x="38100" y="7620"/>
                    </a:cubicBezTo>
                    <a:cubicBezTo>
                      <a:pt x="45720" y="11430"/>
                      <a:pt x="41910" y="19050"/>
                      <a:pt x="38100" y="22860"/>
                    </a:cubicBezTo>
                    <a:cubicBezTo>
                      <a:pt x="34290" y="26670"/>
                      <a:pt x="30480" y="34290"/>
                      <a:pt x="22860" y="30480"/>
                    </a:cubicBezTo>
                    <a:cubicBezTo>
                      <a:pt x="19050" y="30480"/>
                      <a:pt x="11430" y="30480"/>
                      <a:pt x="7620" y="26670"/>
                    </a:cubicBezTo>
                    <a:cubicBezTo>
                      <a:pt x="3810" y="26670"/>
                      <a:pt x="0" y="26670"/>
                      <a:pt x="0" y="22860"/>
                    </a:cubicBezTo>
                    <a:cubicBezTo>
                      <a:pt x="0" y="19050"/>
                      <a:pt x="0" y="15240"/>
                      <a:pt x="3810" y="15240"/>
                    </a:cubicBezTo>
                    <a:cubicBezTo>
                      <a:pt x="7620" y="11430"/>
                      <a:pt x="7620" y="11430"/>
                      <a:pt x="11430" y="7620"/>
                    </a:cubicBezTo>
                    <a:cubicBezTo>
                      <a:pt x="11430" y="3810"/>
                      <a:pt x="11430" y="0"/>
                      <a:pt x="15240" y="0"/>
                    </a:cubicBezTo>
                    <a:cubicBezTo>
                      <a:pt x="19050" y="0"/>
                      <a:pt x="19050" y="3810"/>
                      <a:pt x="19050" y="7620"/>
                    </a:cubicBezTo>
                    <a:cubicBezTo>
                      <a:pt x="19050" y="19050"/>
                      <a:pt x="15240" y="22860"/>
                      <a:pt x="19050" y="22860"/>
                    </a:cubicBezTo>
                    <a:close/>
                  </a:path>
                </a:pathLst>
              </a:custGeom>
              <a:solidFill>
                <a:srgbClr val="B9E3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33" name="Freeform: Shape 2632">
                <a:extLst>
                  <a:ext uri="{FF2B5EF4-FFF2-40B4-BE49-F238E27FC236}">
                    <a16:creationId xmlns:a16="http://schemas.microsoft.com/office/drawing/2014/main" id="{517B3B4E-6D61-DA78-51CB-0551F510CCFB}"/>
                  </a:ext>
                </a:extLst>
              </p:cNvPr>
              <p:cNvSpPr/>
              <p:nvPr/>
            </p:nvSpPr>
            <p:spPr>
              <a:xfrm>
                <a:off x="10372514" y="2712719"/>
                <a:ext cx="25989" cy="34290"/>
              </a:xfrm>
              <a:custGeom>
                <a:avLst/>
                <a:gdLst>
                  <a:gd name="connsiteX0" fmla="*/ 13547 w 25989"/>
                  <a:gd name="connsiteY0" fmla="*/ 0 h 34290"/>
                  <a:gd name="connsiteX1" fmla="*/ 24976 w 25989"/>
                  <a:gd name="connsiteY1" fmla="*/ 7620 h 34290"/>
                  <a:gd name="connsiteX2" fmla="*/ 13547 w 25989"/>
                  <a:gd name="connsiteY2" fmla="*/ 34290 h 34290"/>
                  <a:gd name="connsiteX3" fmla="*/ 2116 w 25989"/>
                  <a:gd name="connsiteY3" fmla="*/ 26670 h 34290"/>
                  <a:gd name="connsiteX4" fmla="*/ 13547 w 25989"/>
                  <a:gd name="connsiteY4" fmla="*/ 0 h 34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9" h="34290">
                    <a:moveTo>
                      <a:pt x="13547" y="0"/>
                    </a:moveTo>
                    <a:cubicBezTo>
                      <a:pt x="17357" y="0"/>
                      <a:pt x="21166" y="0"/>
                      <a:pt x="24976" y="7620"/>
                    </a:cubicBezTo>
                    <a:cubicBezTo>
                      <a:pt x="28786" y="15240"/>
                      <a:pt x="21166" y="34290"/>
                      <a:pt x="13547" y="34290"/>
                    </a:cubicBezTo>
                    <a:cubicBezTo>
                      <a:pt x="5926" y="34290"/>
                      <a:pt x="5926" y="30480"/>
                      <a:pt x="2116" y="26670"/>
                    </a:cubicBezTo>
                    <a:cubicBezTo>
                      <a:pt x="-1693" y="11430"/>
                      <a:pt x="-1693" y="3810"/>
                      <a:pt x="13547" y="0"/>
                    </a:cubicBezTo>
                    <a:close/>
                  </a:path>
                </a:pathLst>
              </a:custGeom>
              <a:solidFill>
                <a:srgbClr val="A4DA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34" name="Freeform: Shape 2633">
                <a:extLst>
                  <a:ext uri="{FF2B5EF4-FFF2-40B4-BE49-F238E27FC236}">
                    <a16:creationId xmlns:a16="http://schemas.microsoft.com/office/drawing/2014/main" id="{17189ED5-3AA8-7D8C-7BEC-161E0E93DF70}"/>
                  </a:ext>
                </a:extLst>
              </p:cNvPr>
              <p:cNvSpPr/>
              <p:nvPr/>
            </p:nvSpPr>
            <p:spPr>
              <a:xfrm>
                <a:off x="10959793" y="3008405"/>
                <a:ext cx="29742" cy="29659"/>
              </a:xfrm>
              <a:custGeom>
                <a:avLst/>
                <a:gdLst>
                  <a:gd name="connsiteX0" fmla="*/ 28248 w 29742"/>
                  <a:gd name="connsiteY0" fmla="*/ 9115 h 29659"/>
                  <a:gd name="connsiteX1" fmla="*/ 20628 w 29742"/>
                  <a:gd name="connsiteY1" fmla="*/ 28165 h 29659"/>
                  <a:gd name="connsiteX2" fmla="*/ 1578 w 29742"/>
                  <a:gd name="connsiteY2" fmla="*/ 20545 h 29659"/>
                  <a:gd name="connsiteX3" fmla="*/ 5387 w 29742"/>
                  <a:gd name="connsiteY3" fmla="*/ 1495 h 29659"/>
                  <a:gd name="connsiteX4" fmla="*/ 28248 w 29742"/>
                  <a:gd name="connsiteY4" fmla="*/ 9115 h 29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42" h="29659">
                    <a:moveTo>
                      <a:pt x="28248" y="9115"/>
                    </a:moveTo>
                    <a:cubicBezTo>
                      <a:pt x="32058" y="16735"/>
                      <a:pt x="28248" y="24355"/>
                      <a:pt x="20628" y="28165"/>
                    </a:cubicBezTo>
                    <a:cubicBezTo>
                      <a:pt x="13008" y="31975"/>
                      <a:pt x="5387" y="28165"/>
                      <a:pt x="1578" y="20545"/>
                    </a:cubicBezTo>
                    <a:cubicBezTo>
                      <a:pt x="-2232" y="12925"/>
                      <a:pt x="1578" y="5305"/>
                      <a:pt x="5387" y="1495"/>
                    </a:cubicBezTo>
                    <a:cubicBezTo>
                      <a:pt x="16818" y="-2315"/>
                      <a:pt x="24437" y="1495"/>
                      <a:pt x="28248" y="9115"/>
                    </a:cubicBezTo>
                    <a:close/>
                  </a:path>
                </a:pathLst>
              </a:custGeom>
              <a:solidFill>
                <a:srgbClr val="81CC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35" name="Freeform: Shape 2634">
                <a:extLst>
                  <a:ext uri="{FF2B5EF4-FFF2-40B4-BE49-F238E27FC236}">
                    <a16:creationId xmlns:a16="http://schemas.microsoft.com/office/drawing/2014/main" id="{ECF4C58C-6E5B-52CA-13EA-78BB099FDE66}"/>
                  </a:ext>
                </a:extLst>
              </p:cNvPr>
              <p:cNvSpPr/>
              <p:nvPr/>
            </p:nvSpPr>
            <p:spPr>
              <a:xfrm>
                <a:off x="8018556" y="2734001"/>
                <a:ext cx="28164" cy="25451"/>
              </a:xfrm>
              <a:custGeom>
                <a:avLst/>
                <a:gdLst>
                  <a:gd name="connsiteX0" fmla="*/ 9115 w 28164"/>
                  <a:gd name="connsiteY0" fmla="*/ 1578 h 25451"/>
                  <a:gd name="connsiteX1" fmla="*/ 28165 w 28164"/>
                  <a:gd name="connsiteY1" fmla="*/ 5388 h 25451"/>
                  <a:gd name="connsiteX2" fmla="*/ 24355 w 28164"/>
                  <a:gd name="connsiteY2" fmla="*/ 24438 h 25451"/>
                  <a:gd name="connsiteX3" fmla="*/ 1495 w 28164"/>
                  <a:gd name="connsiteY3" fmla="*/ 13008 h 25451"/>
                  <a:gd name="connsiteX4" fmla="*/ 9115 w 28164"/>
                  <a:gd name="connsiteY4" fmla="*/ 1578 h 25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64" h="25451">
                    <a:moveTo>
                      <a:pt x="9115" y="1578"/>
                    </a:moveTo>
                    <a:cubicBezTo>
                      <a:pt x="16735" y="-2232"/>
                      <a:pt x="28165" y="1578"/>
                      <a:pt x="28165" y="5388"/>
                    </a:cubicBezTo>
                    <a:cubicBezTo>
                      <a:pt x="28165" y="9198"/>
                      <a:pt x="24355" y="24438"/>
                      <a:pt x="24355" y="24438"/>
                    </a:cubicBezTo>
                    <a:cubicBezTo>
                      <a:pt x="16735" y="28248"/>
                      <a:pt x="5305" y="20628"/>
                      <a:pt x="1495" y="13008"/>
                    </a:cubicBezTo>
                    <a:cubicBezTo>
                      <a:pt x="-2315" y="13008"/>
                      <a:pt x="1495" y="5388"/>
                      <a:pt x="9115" y="1578"/>
                    </a:cubicBezTo>
                    <a:close/>
                  </a:path>
                </a:pathLst>
              </a:custGeom>
              <a:solidFill>
                <a:srgbClr val="B5E1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36" name="Freeform: Shape 2635">
                <a:extLst>
                  <a:ext uri="{FF2B5EF4-FFF2-40B4-BE49-F238E27FC236}">
                    <a16:creationId xmlns:a16="http://schemas.microsoft.com/office/drawing/2014/main" id="{26FD919F-2360-4564-F04C-B9C77FCEF63E}"/>
                  </a:ext>
                </a:extLst>
              </p:cNvPr>
              <p:cNvSpPr/>
              <p:nvPr/>
            </p:nvSpPr>
            <p:spPr>
              <a:xfrm>
                <a:off x="8155716" y="4556759"/>
                <a:ext cx="28164" cy="29172"/>
              </a:xfrm>
              <a:custGeom>
                <a:avLst/>
                <a:gdLst>
                  <a:gd name="connsiteX0" fmla="*/ 16735 w 28164"/>
                  <a:gd name="connsiteY0" fmla="*/ 26670 h 29172"/>
                  <a:gd name="connsiteX1" fmla="*/ 1495 w 28164"/>
                  <a:gd name="connsiteY1" fmla="*/ 22860 h 29172"/>
                  <a:gd name="connsiteX2" fmla="*/ 9115 w 28164"/>
                  <a:gd name="connsiteY2" fmla="*/ 0 h 29172"/>
                  <a:gd name="connsiteX3" fmla="*/ 28165 w 28164"/>
                  <a:gd name="connsiteY3" fmla="*/ 15240 h 29172"/>
                  <a:gd name="connsiteX4" fmla="*/ 16735 w 28164"/>
                  <a:gd name="connsiteY4" fmla="*/ 26670 h 291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64" h="29172">
                    <a:moveTo>
                      <a:pt x="16735" y="26670"/>
                    </a:moveTo>
                    <a:cubicBezTo>
                      <a:pt x="9115" y="30480"/>
                      <a:pt x="5304" y="30480"/>
                      <a:pt x="1495" y="22860"/>
                    </a:cubicBezTo>
                    <a:cubicBezTo>
                      <a:pt x="-2315" y="11430"/>
                      <a:pt x="1495" y="3810"/>
                      <a:pt x="9115" y="0"/>
                    </a:cubicBezTo>
                    <a:cubicBezTo>
                      <a:pt x="12924" y="0"/>
                      <a:pt x="24354" y="7620"/>
                      <a:pt x="28165" y="15240"/>
                    </a:cubicBezTo>
                    <a:cubicBezTo>
                      <a:pt x="28165" y="26670"/>
                      <a:pt x="24354" y="26670"/>
                      <a:pt x="16735" y="26670"/>
                    </a:cubicBezTo>
                    <a:close/>
                  </a:path>
                </a:pathLst>
              </a:custGeom>
              <a:solidFill>
                <a:srgbClr val="B1DF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37" name="Freeform: Shape 2636">
                <a:extLst>
                  <a:ext uri="{FF2B5EF4-FFF2-40B4-BE49-F238E27FC236}">
                    <a16:creationId xmlns:a16="http://schemas.microsoft.com/office/drawing/2014/main" id="{46F3767B-A20E-905F-010F-8F35FC373E66}"/>
                  </a:ext>
                </a:extLst>
              </p:cNvPr>
              <p:cNvSpPr/>
              <p:nvPr/>
            </p:nvSpPr>
            <p:spPr>
              <a:xfrm>
                <a:off x="8418522" y="2305050"/>
                <a:ext cx="35868" cy="37147"/>
              </a:xfrm>
              <a:custGeom>
                <a:avLst/>
                <a:gdLst>
                  <a:gd name="connsiteX0" fmla="*/ 35868 w 35868"/>
                  <a:gd name="connsiteY0" fmla="*/ 0 h 37147"/>
                  <a:gd name="connsiteX1" fmla="*/ 16818 w 35868"/>
                  <a:gd name="connsiteY1" fmla="*/ 34290 h 37147"/>
                  <a:gd name="connsiteX2" fmla="*/ 1578 w 35868"/>
                  <a:gd name="connsiteY2" fmla="*/ 34290 h 37147"/>
                  <a:gd name="connsiteX3" fmla="*/ 5388 w 35868"/>
                  <a:gd name="connsiteY3" fmla="*/ 22860 h 37147"/>
                  <a:gd name="connsiteX4" fmla="*/ 35868 w 35868"/>
                  <a:gd name="connsiteY4" fmla="*/ 0 h 371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868" h="37147">
                    <a:moveTo>
                      <a:pt x="35868" y="0"/>
                    </a:moveTo>
                    <a:cubicBezTo>
                      <a:pt x="35868" y="19050"/>
                      <a:pt x="28248" y="26670"/>
                      <a:pt x="16818" y="34290"/>
                    </a:cubicBezTo>
                    <a:cubicBezTo>
                      <a:pt x="13008" y="38100"/>
                      <a:pt x="5388" y="38100"/>
                      <a:pt x="1578" y="34290"/>
                    </a:cubicBezTo>
                    <a:cubicBezTo>
                      <a:pt x="-2232" y="30480"/>
                      <a:pt x="1578" y="22860"/>
                      <a:pt x="5388" y="22860"/>
                    </a:cubicBezTo>
                    <a:cubicBezTo>
                      <a:pt x="16818" y="15240"/>
                      <a:pt x="24438" y="7620"/>
                      <a:pt x="35868" y="0"/>
                    </a:cubicBezTo>
                    <a:close/>
                  </a:path>
                </a:pathLst>
              </a:custGeom>
              <a:solidFill>
                <a:srgbClr val="B7E2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38" name="Freeform: Shape 2637">
                <a:extLst>
                  <a:ext uri="{FF2B5EF4-FFF2-40B4-BE49-F238E27FC236}">
                    <a16:creationId xmlns:a16="http://schemas.microsoft.com/office/drawing/2014/main" id="{8E9103EC-233C-EA9C-9C0B-51082B736E9E}"/>
                  </a:ext>
                </a:extLst>
              </p:cNvPr>
              <p:cNvSpPr/>
              <p:nvPr/>
            </p:nvSpPr>
            <p:spPr>
              <a:xfrm>
                <a:off x="11062745" y="1329346"/>
                <a:ext cx="29178" cy="29516"/>
              </a:xfrm>
              <a:custGeom>
                <a:avLst/>
                <a:gdLst>
                  <a:gd name="connsiteX0" fmla="*/ 28165 w 29178"/>
                  <a:gd name="connsiteY0" fmla="*/ 7963 h 29516"/>
                  <a:gd name="connsiteX1" fmla="*/ 16735 w 29178"/>
                  <a:gd name="connsiteY1" fmla="*/ 27013 h 29516"/>
                  <a:gd name="connsiteX2" fmla="*/ 1495 w 29178"/>
                  <a:gd name="connsiteY2" fmla="*/ 23204 h 29516"/>
                  <a:gd name="connsiteX3" fmla="*/ 9115 w 29178"/>
                  <a:gd name="connsiteY3" fmla="*/ 4154 h 29516"/>
                  <a:gd name="connsiteX4" fmla="*/ 28165 w 29178"/>
                  <a:gd name="connsiteY4" fmla="*/ 7963 h 29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78" h="29516">
                    <a:moveTo>
                      <a:pt x="28165" y="7963"/>
                    </a:moveTo>
                    <a:cubicBezTo>
                      <a:pt x="31975" y="11774"/>
                      <a:pt x="24355" y="23204"/>
                      <a:pt x="16735" y="27013"/>
                    </a:cubicBezTo>
                    <a:cubicBezTo>
                      <a:pt x="9115" y="30824"/>
                      <a:pt x="5305" y="30824"/>
                      <a:pt x="1495" y="23204"/>
                    </a:cubicBezTo>
                    <a:cubicBezTo>
                      <a:pt x="-2315" y="19394"/>
                      <a:pt x="1495" y="4154"/>
                      <a:pt x="9115" y="4154"/>
                    </a:cubicBezTo>
                    <a:cubicBezTo>
                      <a:pt x="12925" y="-3466"/>
                      <a:pt x="24355" y="344"/>
                      <a:pt x="28165" y="7963"/>
                    </a:cubicBezTo>
                    <a:close/>
                  </a:path>
                </a:pathLst>
              </a:custGeom>
              <a:solidFill>
                <a:srgbClr val="B4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39" name="Freeform: Shape 2638">
                <a:extLst>
                  <a:ext uri="{FF2B5EF4-FFF2-40B4-BE49-F238E27FC236}">
                    <a16:creationId xmlns:a16="http://schemas.microsoft.com/office/drawing/2014/main" id="{FC6CAF33-7E85-574E-3CC2-6403DEFE93A7}"/>
                  </a:ext>
                </a:extLst>
              </p:cNvPr>
              <p:cNvSpPr/>
              <p:nvPr/>
            </p:nvSpPr>
            <p:spPr>
              <a:xfrm>
                <a:off x="7864793" y="3194896"/>
                <a:ext cx="40957" cy="27410"/>
              </a:xfrm>
              <a:custGeom>
                <a:avLst/>
                <a:gdLst>
                  <a:gd name="connsiteX0" fmla="*/ 18097 w 40957"/>
                  <a:gd name="connsiteY0" fmla="*/ 1693 h 27410"/>
                  <a:gd name="connsiteX1" fmla="*/ 33338 w 40957"/>
                  <a:gd name="connsiteY1" fmla="*/ 1693 h 27410"/>
                  <a:gd name="connsiteX2" fmla="*/ 40958 w 40957"/>
                  <a:gd name="connsiteY2" fmla="*/ 9313 h 27410"/>
                  <a:gd name="connsiteX3" fmla="*/ 33338 w 40957"/>
                  <a:gd name="connsiteY3" fmla="*/ 16933 h 27410"/>
                  <a:gd name="connsiteX4" fmla="*/ 14288 w 40957"/>
                  <a:gd name="connsiteY4" fmla="*/ 24553 h 27410"/>
                  <a:gd name="connsiteX5" fmla="*/ 2858 w 40957"/>
                  <a:gd name="connsiteY5" fmla="*/ 24553 h 27410"/>
                  <a:gd name="connsiteX6" fmla="*/ 2858 w 40957"/>
                  <a:gd name="connsiteY6" fmla="*/ 13123 h 27410"/>
                  <a:gd name="connsiteX7" fmla="*/ 18097 w 40957"/>
                  <a:gd name="connsiteY7" fmla="*/ 1693 h 27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957" h="27410">
                    <a:moveTo>
                      <a:pt x="18097" y="1693"/>
                    </a:moveTo>
                    <a:cubicBezTo>
                      <a:pt x="21908" y="1693"/>
                      <a:pt x="25718" y="-2117"/>
                      <a:pt x="33338" y="1693"/>
                    </a:cubicBezTo>
                    <a:cubicBezTo>
                      <a:pt x="37147" y="1693"/>
                      <a:pt x="40958" y="5503"/>
                      <a:pt x="40958" y="9313"/>
                    </a:cubicBezTo>
                    <a:cubicBezTo>
                      <a:pt x="40958" y="13123"/>
                      <a:pt x="37147" y="16933"/>
                      <a:pt x="33338" y="16933"/>
                    </a:cubicBezTo>
                    <a:cubicBezTo>
                      <a:pt x="25718" y="16933"/>
                      <a:pt x="18097" y="13123"/>
                      <a:pt x="14288" y="24553"/>
                    </a:cubicBezTo>
                    <a:cubicBezTo>
                      <a:pt x="14288" y="28363"/>
                      <a:pt x="6668" y="28363"/>
                      <a:pt x="2858" y="24553"/>
                    </a:cubicBezTo>
                    <a:cubicBezTo>
                      <a:pt x="-953" y="20743"/>
                      <a:pt x="-953" y="16933"/>
                      <a:pt x="2858" y="13123"/>
                    </a:cubicBezTo>
                    <a:cubicBezTo>
                      <a:pt x="6668" y="5503"/>
                      <a:pt x="10478" y="5503"/>
                      <a:pt x="18097" y="1693"/>
                    </a:cubicBezTo>
                    <a:close/>
                  </a:path>
                </a:pathLst>
              </a:custGeom>
              <a:solidFill>
                <a:srgbClr val="B6E1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40" name="Freeform: Shape 2639">
                <a:extLst>
                  <a:ext uri="{FF2B5EF4-FFF2-40B4-BE49-F238E27FC236}">
                    <a16:creationId xmlns:a16="http://schemas.microsoft.com/office/drawing/2014/main" id="{A31B0498-AFAB-EED9-4F75-6BB48CEA09B8}"/>
                  </a:ext>
                </a:extLst>
              </p:cNvPr>
              <p:cNvSpPr/>
              <p:nvPr/>
            </p:nvSpPr>
            <p:spPr>
              <a:xfrm>
                <a:off x="10872245" y="2489237"/>
                <a:ext cx="29203" cy="30124"/>
              </a:xfrm>
              <a:custGeom>
                <a:avLst/>
                <a:gdLst>
                  <a:gd name="connsiteX0" fmla="*/ 28165 w 29203"/>
                  <a:gd name="connsiteY0" fmla="*/ 6313 h 30124"/>
                  <a:gd name="connsiteX1" fmla="*/ 20545 w 29203"/>
                  <a:gd name="connsiteY1" fmla="*/ 29172 h 30124"/>
                  <a:gd name="connsiteX2" fmla="*/ 1495 w 29203"/>
                  <a:gd name="connsiteY2" fmla="*/ 25363 h 30124"/>
                  <a:gd name="connsiteX3" fmla="*/ 9115 w 29203"/>
                  <a:gd name="connsiteY3" fmla="*/ 2503 h 30124"/>
                  <a:gd name="connsiteX4" fmla="*/ 28165 w 29203"/>
                  <a:gd name="connsiteY4" fmla="*/ 6313 h 30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03" h="30124">
                    <a:moveTo>
                      <a:pt x="28165" y="6313"/>
                    </a:moveTo>
                    <a:cubicBezTo>
                      <a:pt x="31975" y="13932"/>
                      <a:pt x="24355" y="25363"/>
                      <a:pt x="20545" y="29172"/>
                    </a:cubicBezTo>
                    <a:cubicBezTo>
                      <a:pt x="16735" y="29172"/>
                      <a:pt x="9115" y="32982"/>
                      <a:pt x="1495" y="25363"/>
                    </a:cubicBezTo>
                    <a:cubicBezTo>
                      <a:pt x="-2315" y="17743"/>
                      <a:pt x="1495" y="6313"/>
                      <a:pt x="9115" y="2503"/>
                    </a:cubicBezTo>
                    <a:cubicBezTo>
                      <a:pt x="16735" y="-1307"/>
                      <a:pt x="24355" y="-1307"/>
                      <a:pt x="28165" y="6313"/>
                    </a:cubicBezTo>
                    <a:close/>
                  </a:path>
                </a:pathLst>
              </a:custGeom>
              <a:solidFill>
                <a:srgbClr val="B2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41" name="Freeform: Shape 2640">
                <a:extLst>
                  <a:ext uri="{FF2B5EF4-FFF2-40B4-BE49-F238E27FC236}">
                    <a16:creationId xmlns:a16="http://schemas.microsoft.com/office/drawing/2014/main" id="{E8F00E87-A7AC-32C7-AC09-6FF74A28B5BB}"/>
                  </a:ext>
                </a:extLst>
              </p:cNvPr>
              <p:cNvSpPr/>
              <p:nvPr/>
            </p:nvSpPr>
            <p:spPr>
              <a:xfrm>
                <a:off x="8745258" y="3888431"/>
                <a:ext cx="37831" cy="32058"/>
              </a:xfrm>
              <a:custGeom>
                <a:avLst/>
                <a:gdLst>
                  <a:gd name="connsiteX0" fmla="*/ 6312 w 37831"/>
                  <a:gd name="connsiteY0" fmla="*/ 32058 h 32058"/>
                  <a:gd name="connsiteX1" fmla="*/ 2503 w 37831"/>
                  <a:gd name="connsiteY1" fmla="*/ 24438 h 32058"/>
                  <a:gd name="connsiteX2" fmla="*/ 6312 w 37831"/>
                  <a:gd name="connsiteY2" fmla="*/ 13008 h 32058"/>
                  <a:gd name="connsiteX3" fmla="*/ 17743 w 37831"/>
                  <a:gd name="connsiteY3" fmla="*/ 5388 h 32058"/>
                  <a:gd name="connsiteX4" fmla="*/ 36793 w 37831"/>
                  <a:gd name="connsiteY4" fmla="*/ 1578 h 32058"/>
                  <a:gd name="connsiteX5" fmla="*/ 29173 w 37831"/>
                  <a:gd name="connsiteY5" fmla="*/ 20628 h 32058"/>
                  <a:gd name="connsiteX6" fmla="*/ 6312 w 37831"/>
                  <a:gd name="connsiteY6" fmla="*/ 32058 h 32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831" h="32058">
                    <a:moveTo>
                      <a:pt x="6312" y="32058"/>
                    </a:moveTo>
                    <a:cubicBezTo>
                      <a:pt x="2503" y="32058"/>
                      <a:pt x="2503" y="28248"/>
                      <a:pt x="2503" y="24438"/>
                    </a:cubicBezTo>
                    <a:cubicBezTo>
                      <a:pt x="-1307" y="16818"/>
                      <a:pt x="-1307" y="16818"/>
                      <a:pt x="6312" y="13008"/>
                    </a:cubicBezTo>
                    <a:cubicBezTo>
                      <a:pt x="10123" y="13008"/>
                      <a:pt x="13932" y="9198"/>
                      <a:pt x="17743" y="5388"/>
                    </a:cubicBezTo>
                    <a:cubicBezTo>
                      <a:pt x="25362" y="1578"/>
                      <a:pt x="32982" y="-2232"/>
                      <a:pt x="36793" y="1578"/>
                    </a:cubicBezTo>
                    <a:cubicBezTo>
                      <a:pt x="40603" y="5388"/>
                      <a:pt x="32982" y="16818"/>
                      <a:pt x="29173" y="20628"/>
                    </a:cubicBezTo>
                    <a:cubicBezTo>
                      <a:pt x="17743" y="28248"/>
                      <a:pt x="10123" y="28248"/>
                      <a:pt x="6312" y="32058"/>
                    </a:cubicBezTo>
                    <a:close/>
                  </a:path>
                </a:pathLst>
              </a:custGeom>
              <a:solidFill>
                <a:srgbClr val="AADC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42" name="Freeform: Shape 2641">
                <a:extLst>
                  <a:ext uri="{FF2B5EF4-FFF2-40B4-BE49-F238E27FC236}">
                    <a16:creationId xmlns:a16="http://schemas.microsoft.com/office/drawing/2014/main" id="{1EE1BADC-D1BF-9CC8-0B38-FB9B1E28E29F}"/>
                  </a:ext>
                </a:extLst>
              </p:cNvPr>
              <p:cNvSpPr/>
              <p:nvPr/>
            </p:nvSpPr>
            <p:spPr>
              <a:xfrm>
                <a:off x="9600187" y="3610385"/>
                <a:ext cx="29112" cy="33469"/>
              </a:xfrm>
              <a:custGeom>
                <a:avLst/>
                <a:gdLst>
                  <a:gd name="connsiteX0" fmla="*/ 27683 w 29112"/>
                  <a:gd name="connsiteY0" fmla="*/ 9115 h 33469"/>
                  <a:gd name="connsiteX1" fmla="*/ 16253 w 29112"/>
                  <a:gd name="connsiteY1" fmla="*/ 31975 h 33469"/>
                  <a:gd name="connsiteX2" fmla="*/ 1013 w 29112"/>
                  <a:gd name="connsiteY2" fmla="*/ 24355 h 33469"/>
                  <a:gd name="connsiteX3" fmla="*/ 12444 w 29112"/>
                  <a:gd name="connsiteY3" fmla="*/ 1495 h 33469"/>
                  <a:gd name="connsiteX4" fmla="*/ 27683 w 29112"/>
                  <a:gd name="connsiteY4" fmla="*/ 9115 h 33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12" h="33469">
                    <a:moveTo>
                      <a:pt x="27683" y="9115"/>
                    </a:moveTo>
                    <a:cubicBezTo>
                      <a:pt x="31494" y="20545"/>
                      <a:pt x="27683" y="28165"/>
                      <a:pt x="16253" y="31975"/>
                    </a:cubicBezTo>
                    <a:cubicBezTo>
                      <a:pt x="8633" y="35785"/>
                      <a:pt x="4824" y="31975"/>
                      <a:pt x="1013" y="24355"/>
                    </a:cubicBezTo>
                    <a:cubicBezTo>
                      <a:pt x="-2797" y="16735"/>
                      <a:pt x="4824" y="1495"/>
                      <a:pt x="12444" y="1495"/>
                    </a:cubicBezTo>
                    <a:cubicBezTo>
                      <a:pt x="23874" y="-2315"/>
                      <a:pt x="27683" y="1495"/>
                      <a:pt x="27683" y="9115"/>
                    </a:cubicBezTo>
                    <a:close/>
                  </a:path>
                </a:pathLst>
              </a:custGeom>
              <a:solidFill>
                <a:srgbClr val="6DC4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43" name="Freeform: Shape 2642">
                <a:extLst>
                  <a:ext uri="{FF2B5EF4-FFF2-40B4-BE49-F238E27FC236}">
                    <a16:creationId xmlns:a16="http://schemas.microsoft.com/office/drawing/2014/main" id="{21D3FB5A-24D9-28A1-7C89-3CED3849097F}"/>
                  </a:ext>
                </a:extLst>
              </p:cNvPr>
              <p:cNvSpPr/>
              <p:nvPr/>
            </p:nvSpPr>
            <p:spPr>
              <a:xfrm>
                <a:off x="8996718" y="3041332"/>
                <a:ext cx="40602" cy="23600"/>
              </a:xfrm>
              <a:custGeom>
                <a:avLst/>
                <a:gdLst>
                  <a:gd name="connsiteX0" fmla="*/ 40602 w 40602"/>
                  <a:gd name="connsiteY0" fmla="*/ 10477 h 23600"/>
                  <a:gd name="connsiteX1" fmla="*/ 10122 w 40602"/>
                  <a:gd name="connsiteY1" fmla="*/ 21907 h 23600"/>
                  <a:gd name="connsiteX2" fmla="*/ 2502 w 40602"/>
                  <a:gd name="connsiteY2" fmla="*/ 21907 h 23600"/>
                  <a:gd name="connsiteX3" fmla="*/ 6313 w 40602"/>
                  <a:gd name="connsiteY3" fmla="*/ 2857 h 23600"/>
                  <a:gd name="connsiteX4" fmla="*/ 40602 w 40602"/>
                  <a:gd name="connsiteY4" fmla="*/ 2857 h 23600"/>
                  <a:gd name="connsiteX5" fmla="*/ 40602 w 40602"/>
                  <a:gd name="connsiteY5" fmla="*/ 10477 h 2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02" h="23600">
                    <a:moveTo>
                      <a:pt x="40602" y="10477"/>
                    </a:moveTo>
                    <a:cubicBezTo>
                      <a:pt x="29172" y="10477"/>
                      <a:pt x="17743" y="10477"/>
                      <a:pt x="10122" y="21907"/>
                    </a:cubicBezTo>
                    <a:cubicBezTo>
                      <a:pt x="10122" y="25717"/>
                      <a:pt x="2502" y="21907"/>
                      <a:pt x="2502" y="21907"/>
                    </a:cubicBezTo>
                    <a:cubicBezTo>
                      <a:pt x="-1307" y="18098"/>
                      <a:pt x="-1307" y="2857"/>
                      <a:pt x="6313" y="2857"/>
                    </a:cubicBezTo>
                    <a:cubicBezTo>
                      <a:pt x="17743" y="-952"/>
                      <a:pt x="29172" y="-952"/>
                      <a:pt x="40602" y="2857"/>
                    </a:cubicBezTo>
                    <a:cubicBezTo>
                      <a:pt x="40602" y="6667"/>
                      <a:pt x="40602" y="6667"/>
                      <a:pt x="40602" y="10477"/>
                    </a:cubicBezTo>
                    <a:close/>
                  </a:path>
                </a:pathLst>
              </a:custGeom>
              <a:solidFill>
                <a:srgbClr val="BBE3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44" name="Freeform: Shape 2643">
                <a:extLst>
                  <a:ext uri="{FF2B5EF4-FFF2-40B4-BE49-F238E27FC236}">
                    <a16:creationId xmlns:a16="http://schemas.microsoft.com/office/drawing/2014/main" id="{F39F885D-4BAD-53F9-D40B-20D82DDDE1BB}"/>
                  </a:ext>
                </a:extLst>
              </p:cNvPr>
              <p:cNvSpPr/>
              <p:nvPr/>
            </p:nvSpPr>
            <p:spPr>
              <a:xfrm>
                <a:off x="11083290" y="2122170"/>
                <a:ext cx="27683" cy="28164"/>
              </a:xfrm>
              <a:custGeom>
                <a:avLst/>
                <a:gdLst>
                  <a:gd name="connsiteX0" fmla="*/ 26670 w 27683"/>
                  <a:gd name="connsiteY0" fmla="*/ 3810 h 28164"/>
                  <a:gd name="connsiteX1" fmla="*/ 15240 w 27683"/>
                  <a:gd name="connsiteY1" fmla="*/ 26670 h 28164"/>
                  <a:gd name="connsiteX2" fmla="*/ 0 w 27683"/>
                  <a:gd name="connsiteY2" fmla="*/ 19050 h 28164"/>
                  <a:gd name="connsiteX3" fmla="*/ 11431 w 27683"/>
                  <a:gd name="connsiteY3" fmla="*/ 0 h 28164"/>
                  <a:gd name="connsiteX4" fmla="*/ 26670 w 27683"/>
                  <a:gd name="connsiteY4" fmla="*/ 3810 h 281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83" h="28164">
                    <a:moveTo>
                      <a:pt x="26670" y="3810"/>
                    </a:moveTo>
                    <a:cubicBezTo>
                      <a:pt x="30481" y="15240"/>
                      <a:pt x="22860" y="22860"/>
                      <a:pt x="15240" y="26670"/>
                    </a:cubicBezTo>
                    <a:cubicBezTo>
                      <a:pt x="7620" y="30480"/>
                      <a:pt x="3810" y="26670"/>
                      <a:pt x="0" y="19050"/>
                    </a:cubicBezTo>
                    <a:cubicBezTo>
                      <a:pt x="0" y="11430"/>
                      <a:pt x="7620" y="0"/>
                      <a:pt x="11431" y="0"/>
                    </a:cubicBezTo>
                    <a:cubicBezTo>
                      <a:pt x="19050" y="0"/>
                      <a:pt x="22860" y="0"/>
                      <a:pt x="26670" y="3810"/>
                    </a:cubicBezTo>
                    <a:close/>
                  </a:path>
                </a:pathLst>
              </a:custGeom>
              <a:solidFill>
                <a:srgbClr val="ACDD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45" name="Freeform: Shape 2644">
                <a:extLst>
                  <a:ext uri="{FF2B5EF4-FFF2-40B4-BE49-F238E27FC236}">
                    <a16:creationId xmlns:a16="http://schemas.microsoft.com/office/drawing/2014/main" id="{86D3CEA5-F022-1A2F-7ABD-E0DDC7196A50}"/>
                  </a:ext>
                </a:extLst>
              </p:cNvPr>
              <p:cNvSpPr/>
              <p:nvPr/>
            </p:nvSpPr>
            <p:spPr>
              <a:xfrm>
                <a:off x="8810837" y="2953702"/>
                <a:ext cx="35983" cy="23402"/>
              </a:xfrm>
              <a:custGeom>
                <a:avLst/>
                <a:gdLst>
                  <a:gd name="connsiteX0" fmla="*/ 35983 w 35983"/>
                  <a:gd name="connsiteY0" fmla="*/ 18098 h 23402"/>
                  <a:gd name="connsiteX1" fmla="*/ 16933 w 35983"/>
                  <a:gd name="connsiteY1" fmla="*/ 21907 h 23402"/>
                  <a:gd name="connsiteX2" fmla="*/ 1693 w 35983"/>
                  <a:gd name="connsiteY2" fmla="*/ 14288 h 23402"/>
                  <a:gd name="connsiteX3" fmla="*/ 1693 w 35983"/>
                  <a:gd name="connsiteY3" fmla="*/ 2857 h 23402"/>
                  <a:gd name="connsiteX4" fmla="*/ 13124 w 35983"/>
                  <a:gd name="connsiteY4" fmla="*/ 2857 h 23402"/>
                  <a:gd name="connsiteX5" fmla="*/ 35983 w 35983"/>
                  <a:gd name="connsiteY5" fmla="*/ 18098 h 23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983" h="23402">
                    <a:moveTo>
                      <a:pt x="35983" y="18098"/>
                    </a:moveTo>
                    <a:cubicBezTo>
                      <a:pt x="28363" y="18098"/>
                      <a:pt x="24553" y="21907"/>
                      <a:pt x="16933" y="21907"/>
                    </a:cubicBezTo>
                    <a:cubicBezTo>
                      <a:pt x="9313" y="25717"/>
                      <a:pt x="5503" y="21907"/>
                      <a:pt x="1693" y="14288"/>
                    </a:cubicBezTo>
                    <a:cubicBezTo>
                      <a:pt x="1693" y="10478"/>
                      <a:pt x="-2117" y="6667"/>
                      <a:pt x="1693" y="2857"/>
                    </a:cubicBezTo>
                    <a:cubicBezTo>
                      <a:pt x="5503" y="-952"/>
                      <a:pt x="9313" y="-952"/>
                      <a:pt x="13124" y="2857"/>
                    </a:cubicBezTo>
                    <a:cubicBezTo>
                      <a:pt x="28363" y="2857"/>
                      <a:pt x="32174" y="6667"/>
                      <a:pt x="35983" y="18098"/>
                    </a:cubicBezTo>
                    <a:close/>
                  </a:path>
                </a:pathLst>
              </a:custGeom>
              <a:solidFill>
                <a:srgbClr val="B8E2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46" name="Freeform: Shape 2645">
                <a:extLst>
                  <a:ext uri="{FF2B5EF4-FFF2-40B4-BE49-F238E27FC236}">
                    <a16:creationId xmlns:a16="http://schemas.microsoft.com/office/drawing/2014/main" id="{F6D2BE93-CC20-6668-03CF-5374E44FFEC8}"/>
                  </a:ext>
                </a:extLst>
              </p:cNvPr>
              <p:cNvSpPr/>
              <p:nvPr/>
            </p:nvSpPr>
            <p:spPr>
              <a:xfrm>
                <a:off x="8349942" y="4162955"/>
                <a:ext cx="24438" cy="35664"/>
              </a:xfrm>
              <a:custGeom>
                <a:avLst/>
                <a:gdLst>
                  <a:gd name="connsiteX0" fmla="*/ 5388 w 24438"/>
                  <a:gd name="connsiteY0" fmla="*/ 1374 h 35664"/>
                  <a:gd name="connsiteX1" fmla="*/ 24438 w 24438"/>
                  <a:gd name="connsiteY1" fmla="*/ 16614 h 35664"/>
                  <a:gd name="connsiteX2" fmla="*/ 24438 w 24438"/>
                  <a:gd name="connsiteY2" fmla="*/ 28044 h 35664"/>
                  <a:gd name="connsiteX3" fmla="*/ 20628 w 24438"/>
                  <a:gd name="connsiteY3" fmla="*/ 35664 h 35664"/>
                  <a:gd name="connsiteX4" fmla="*/ 16818 w 24438"/>
                  <a:gd name="connsiteY4" fmla="*/ 28044 h 35664"/>
                  <a:gd name="connsiteX5" fmla="*/ 5388 w 24438"/>
                  <a:gd name="connsiteY5" fmla="*/ 20424 h 35664"/>
                  <a:gd name="connsiteX6" fmla="*/ 1578 w 24438"/>
                  <a:gd name="connsiteY6" fmla="*/ 8994 h 35664"/>
                  <a:gd name="connsiteX7" fmla="*/ 5388 w 24438"/>
                  <a:gd name="connsiteY7" fmla="*/ 1374 h 3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38" h="35664">
                    <a:moveTo>
                      <a:pt x="5388" y="1374"/>
                    </a:moveTo>
                    <a:cubicBezTo>
                      <a:pt x="16818" y="-2436"/>
                      <a:pt x="24438" y="1374"/>
                      <a:pt x="24438" y="16614"/>
                    </a:cubicBezTo>
                    <a:cubicBezTo>
                      <a:pt x="24438" y="20424"/>
                      <a:pt x="24438" y="24234"/>
                      <a:pt x="24438" y="28044"/>
                    </a:cubicBezTo>
                    <a:cubicBezTo>
                      <a:pt x="24438" y="31854"/>
                      <a:pt x="24438" y="35664"/>
                      <a:pt x="20628" y="35664"/>
                    </a:cubicBezTo>
                    <a:cubicBezTo>
                      <a:pt x="16818" y="35664"/>
                      <a:pt x="16818" y="31854"/>
                      <a:pt x="16818" y="28044"/>
                    </a:cubicBezTo>
                    <a:cubicBezTo>
                      <a:pt x="16818" y="20424"/>
                      <a:pt x="9198" y="24234"/>
                      <a:pt x="5388" y="20424"/>
                    </a:cubicBezTo>
                    <a:cubicBezTo>
                      <a:pt x="1578" y="16614"/>
                      <a:pt x="-2232" y="12804"/>
                      <a:pt x="1578" y="8994"/>
                    </a:cubicBezTo>
                    <a:cubicBezTo>
                      <a:pt x="1578" y="8994"/>
                      <a:pt x="1578" y="5184"/>
                      <a:pt x="5388" y="1374"/>
                    </a:cubicBezTo>
                    <a:close/>
                  </a:path>
                </a:pathLst>
              </a:custGeom>
              <a:solidFill>
                <a:srgbClr val="AD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47" name="Freeform: Shape 2646">
                <a:extLst>
                  <a:ext uri="{FF2B5EF4-FFF2-40B4-BE49-F238E27FC236}">
                    <a16:creationId xmlns:a16="http://schemas.microsoft.com/office/drawing/2014/main" id="{AF09250F-2F1C-9322-E3AC-B0792A72B23F}"/>
                  </a:ext>
                </a:extLst>
              </p:cNvPr>
              <p:cNvSpPr/>
              <p:nvPr/>
            </p:nvSpPr>
            <p:spPr>
              <a:xfrm>
                <a:off x="7787640" y="2668190"/>
                <a:ext cx="38100" cy="25479"/>
              </a:xfrm>
              <a:custGeom>
                <a:avLst/>
                <a:gdLst>
                  <a:gd name="connsiteX0" fmla="*/ 38100 w 38100"/>
                  <a:gd name="connsiteY0" fmla="*/ 6429 h 25479"/>
                  <a:gd name="connsiteX1" fmla="*/ 22860 w 38100"/>
                  <a:gd name="connsiteY1" fmla="*/ 21669 h 25479"/>
                  <a:gd name="connsiteX2" fmla="*/ 0 w 38100"/>
                  <a:gd name="connsiteY2" fmla="*/ 25479 h 25479"/>
                  <a:gd name="connsiteX3" fmla="*/ 15240 w 38100"/>
                  <a:gd name="connsiteY3" fmla="*/ 2619 h 25479"/>
                  <a:gd name="connsiteX4" fmla="*/ 38100 w 38100"/>
                  <a:gd name="connsiteY4" fmla="*/ 6429 h 25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25479">
                    <a:moveTo>
                      <a:pt x="38100" y="6429"/>
                    </a:moveTo>
                    <a:cubicBezTo>
                      <a:pt x="34290" y="17859"/>
                      <a:pt x="30480" y="21669"/>
                      <a:pt x="22860" y="21669"/>
                    </a:cubicBezTo>
                    <a:cubicBezTo>
                      <a:pt x="15240" y="21669"/>
                      <a:pt x="7620" y="21669"/>
                      <a:pt x="0" y="25479"/>
                    </a:cubicBezTo>
                    <a:cubicBezTo>
                      <a:pt x="0" y="14049"/>
                      <a:pt x="7620" y="6429"/>
                      <a:pt x="15240" y="2619"/>
                    </a:cubicBezTo>
                    <a:cubicBezTo>
                      <a:pt x="19050" y="-5001"/>
                      <a:pt x="26670" y="6429"/>
                      <a:pt x="38100" y="6429"/>
                    </a:cubicBezTo>
                    <a:close/>
                  </a:path>
                </a:pathLst>
              </a:custGeom>
              <a:solidFill>
                <a:srgbClr val="B8E2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48" name="Freeform: Shape 2647">
                <a:extLst>
                  <a:ext uri="{FF2B5EF4-FFF2-40B4-BE49-F238E27FC236}">
                    <a16:creationId xmlns:a16="http://schemas.microsoft.com/office/drawing/2014/main" id="{DDC15992-574B-9A4C-5D4F-CC8969CE8C2E}"/>
                  </a:ext>
                </a:extLst>
              </p:cNvPr>
              <p:cNvSpPr/>
              <p:nvPr/>
            </p:nvSpPr>
            <p:spPr>
              <a:xfrm>
                <a:off x="10082213" y="2426970"/>
                <a:ext cx="23485" cy="32058"/>
              </a:xfrm>
              <a:custGeom>
                <a:avLst/>
                <a:gdLst>
                  <a:gd name="connsiteX0" fmla="*/ 21908 w 23485"/>
                  <a:gd name="connsiteY0" fmla="*/ 15240 h 32058"/>
                  <a:gd name="connsiteX1" fmla="*/ 18097 w 23485"/>
                  <a:gd name="connsiteY1" fmla="*/ 30480 h 32058"/>
                  <a:gd name="connsiteX2" fmla="*/ 2858 w 23485"/>
                  <a:gd name="connsiteY2" fmla="*/ 26670 h 32058"/>
                  <a:gd name="connsiteX3" fmla="*/ 2858 w 23485"/>
                  <a:gd name="connsiteY3" fmla="*/ 15240 h 32058"/>
                  <a:gd name="connsiteX4" fmla="*/ 6667 w 23485"/>
                  <a:gd name="connsiteY4" fmla="*/ 7620 h 32058"/>
                  <a:gd name="connsiteX5" fmla="*/ 14287 w 23485"/>
                  <a:gd name="connsiteY5" fmla="*/ 0 h 32058"/>
                  <a:gd name="connsiteX6" fmla="*/ 18097 w 23485"/>
                  <a:gd name="connsiteY6" fmla="*/ 7620 h 32058"/>
                  <a:gd name="connsiteX7" fmla="*/ 21908 w 23485"/>
                  <a:gd name="connsiteY7" fmla="*/ 15240 h 32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85" h="32058">
                    <a:moveTo>
                      <a:pt x="21908" y="15240"/>
                    </a:moveTo>
                    <a:cubicBezTo>
                      <a:pt x="25717" y="22860"/>
                      <a:pt x="21908" y="26670"/>
                      <a:pt x="18097" y="30480"/>
                    </a:cubicBezTo>
                    <a:cubicBezTo>
                      <a:pt x="14287" y="34290"/>
                      <a:pt x="6667" y="30480"/>
                      <a:pt x="2858" y="26670"/>
                    </a:cubicBezTo>
                    <a:cubicBezTo>
                      <a:pt x="-953" y="22860"/>
                      <a:pt x="-953" y="19050"/>
                      <a:pt x="2858" y="15240"/>
                    </a:cubicBezTo>
                    <a:cubicBezTo>
                      <a:pt x="2858" y="11430"/>
                      <a:pt x="6667" y="11430"/>
                      <a:pt x="6667" y="7620"/>
                    </a:cubicBezTo>
                    <a:cubicBezTo>
                      <a:pt x="6667" y="3810"/>
                      <a:pt x="10477" y="0"/>
                      <a:pt x="14287" y="0"/>
                    </a:cubicBezTo>
                    <a:cubicBezTo>
                      <a:pt x="18097" y="0"/>
                      <a:pt x="18097" y="3810"/>
                      <a:pt x="18097" y="7620"/>
                    </a:cubicBezTo>
                    <a:cubicBezTo>
                      <a:pt x="14287" y="11430"/>
                      <a:pt x="18097" y="15240"/>
                      <a:pt x="21908" y="15240"/>
                    </a:cubicBezTo>
                    <a:close/>
                  </a:path>
                </a:pathLst>
              </a:custGeom>
              <a:solidFill>
                <a:srgbClr val="B4E1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49" name="Freeform: Shape 2648">
                <a:extLst>
                  <a:ext uri="{FF2B5EF4-FFF2-40B4-BE49-F238E27FC236}">
                    <a16:creationId xmlns:a16="http://schemas.microsoft.com/office/drawing/2014/main" id="{67F1E58D-DCE4-6FD0-DEEF-D19E88F6CC06}"/>
                  </a:ext>
                </a:extLst>
              </p:cNvPr>
              <p:cNvSpPr/>
              <p:nvPr/>
            </p:nvSpPr>
            <p:spPr>
              <a:xfrm>
                <a:off x="10675621" y="2478881"/>
                <a:ext cx="30479" cy="25866"/>
              </a:xfrm>
              <a:custGeom>
                <a:avLst/>
                <a:gdLst>
                  <a:gd name="connsiteX0" fmla="*/ 30480 w 30479"/>
                  <a:gd name="connsiteY0" fmla="*/ 12859 h 25866"/>
                  <a:gd name="connsiteX1" fmla="*/ 19050 w 30479"/>
                  <a:gd name="connsiteY1" fmla="*/ 24289 h 25866"/>
                  <a:gd name="connsiteX2" fmla="*/ 0 w 30479"/>
                  <a:gd name="connsiteY2" fmla="*/ 20479 h 25866"/>
                  <a:gd name="connsiteX3" fmla="*/ 11430 w 30479"/>
                  <a:gd name="connsiteY3" fmla="*/ 1429 h 25866"/>
                  <a:gd name="connsiteX4" fmla="*/ 30480 w 30479"/>
                  <a:gd name="connsiteY4" fmla="*/ 12859 h 258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79" h="25866">
                    <a:moveTo>
                      <a:pt x="30480" y="12859"/>
                    </a:moveTo>
                    <a:cubicBezTo>
                      <a:pt x="30480" y="20479"/>
                      <a:pt x="22859" y="20479"/>
                      <a:pt x="19050" y="24289"/>
                    </a:cubicBezTo>
                    <a:cubicBezTo>
                      <a:pt x="15240" y="28099"/>
                      <a:pt x="0" y="24289"/>
                      <a:pt x="0" y="20479"/>
                    </a:cubicBezTo>
                    <a:cubicBezTo>
                      <a:pt x="0" y="16669"/>
                      <a:pt x="3809" y="1429"/>
                      <a:pt x="11430" y="1429"/>
                    </a:cubicBezTo>
                    <a:cubicBezTo>
                      <a:pt x="19050" y="-2381"/>
                      <a:pt x="26669" y="1429"/>
                      <a:pt x="30480" y="12859"/>
                    </a:cubicBezTo>
                    <a:close/>
                  </a:path>
                </a:pathLst>
              </a:custGeom>
              <a:solidFill>
                <a:srgbClr val="B3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50" name="Freeform: Shape 2649">
                <a:extLst>
                  <a:ext uri="{FF2B5EF4-FFF2-40B4-BE49-F238E27FC236}">
                    <a16:creationId xmlns:a16="http://schemas.microsoft.com/office/drawing/2014/main" id="{08B713EE-794F-3741-CC50-4923A50C8CD9}"/>
                  </a:ext>
                </a:extLst>
              </p:cNvPr>
              <p:cNvSpPr/>
              <p:nvPr/>
            </p:nvSpPr>
            <p:spPr>
              <a:xfrm>
                <a:off x="9364981" y="4156366"/>
                <a:ext cx="28248" cy="28052"/>
              </a:xfrm>
              <a:custGeom>
                <a:avLst/>
                <a:gdLst>
                  <a:gd name="connsiteX0" fmla="*/ 26670 w 28248"/>
                  <a:gd name="connsiteY0" fmla="*/ 7964 h 28052"/>
                  <a:gd name="connsiteX1" fmla="*/ 22860 w 28248"/>
                  <a:gd name="connsiteY1" fmla="*/ 27014 h 28052"/>
                  <a:gd name="connsiteX2" fmla="*/ 0 w 28248"/>
                  <a:gd name="connsiteY2" fmla="*/ 19394 h 28052"/>
                  <a:gd name="connsiteX3" fmla="*/ 7620 w 28248"/>
                  <a:gd name="connsiteY3" fmla="*/ 4153 h 28052"/>
                  <a:gd name="connsiteX4" fmla="*/ 26670 w 28248"/>
                  <a:gd name="connsiteY4" fmla="*/ 7964 h 28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48" h="28052">
                    <a:moveTo>
                      <a:pt x="26670" y="7964"/>
                    </a:moveTo>
                    <a:cubicBezTo>
                      <a:pt x="30480" y="15584"/>
                      <a:pt x="26670" y="23203"/>
                      <a:pt x="22860" y="27014"/>
                    </a:cubicBezTo>
                    <a:cubicBezTo>
                      <a:pt x="15240" y="30824"/>
                      <a:pt x="3810" y="23203"/>
                      <a:pt x="0" y="19394"/>
                    </a:cubicBezTo>
                    <a:cubicBezTo>
                      <a:pt x="0" y="11774"/>
                      <a:pt x="0" y="7964"/>
                      <a:pt x="7620" y="4153"/>
                    </a:cubicBezTo>
                    <a:cubicBezTo>
                      <a:pt x="15240" y="-3466"/>
                      <a:pt x="22860" y="344"/>
                      <a:pt x="26670" y="7964"/>
                    </a:cubicBezTo>
                    <a:close/>
                  </a:path>
                </a:pathLst>
              </a:custGeom>
              <a:solidFill>
                <a:srgbClr val="53B9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51" name="Freeform: Shape 2650">
                <a:extLst>
                  <a:ext uri="{FF2B5EF4-FFF2-40B4-BE49-F238E27FC236}">
                    <a16:creationId xmlns:a16="http://schemas.microsoft.com/office/drawing/2014/main" id="{CCE8A4C4-F0C5-B401-5258-FF2C30E661E5}"/>
                  </a:ext>
                </a:extLst>
              </p:cNvPr>
              <p:cNvSpPr/>
              <p:nvPr/>
            </p:nvSpPr>
            <p:spPr>
              <a:xfrm>
                <a:off x="8519161" y="3141755"/>
                <a:ext cx="30479" cy="31974"/>
              </a:xfrm>
              <a:custGeom>
                <a:avLst/>
                <a:gdLst>
                  <a:gd name="connsiteX0" fmla="*/ 30480 w 30479"/>
                  <a:gd name="connsiteY0" fmla="*/ 24355 h 31974"/>
                  <a:gd name="connsiteX1" fmla="*/ 19050 w 30479"/>
                  <a:gd name="connsiteY1" fmla="*/ 31975 h 31974"/>
                  <a:gd name="connsiteX2" fmla="*/ 7620 w 30479"/>
                  <a:gd name="connsiteY2" fmla="*/ 24355 h 31974"/>
                  <a:gd name="connsiteX3" fmla="*/ 0 w 30479"/>
                  <a:gd name="connsiteY3" fmla="*/ 5305 h 31974"/>
                  <a:gd name="connsiteX4" fmla="*/ 3810 w 30479"/>
                  <a:gd name="connsiteY4" fmla="*/ 1495 h 31974"/>
                  <a:gd name="connsiteX5" fmla="*/ 26670 w 30479"/>
                  <a:gd name="connsiteY5" fmla="*/ 9115 h 31974"/>
                  <a:gd name="connsiteX6" fmla="*/ 30480 w 30479"/>
                  <a:gd name="connsiteY6" fmla="*/ 24355 h 3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79" h="31974">
                    <a:moveTo>
                      <a:pt x="30480" y="24355"/>
                    </a:moveTo>
                    <a:cubicBezTo>
                      <a:pt x="26670" y="28165"/>
                      <a:pt x="22860" y="28165"/>
                      <a:pt x="19050" y="31975"/>
                    </a:cubicBezTo>
                    <a:cubicBezTo>
                      <a:pt x="15240" y="31975"/>
                      <a:pt x="7620" y="31975"/>
                      <a:pt x="7620" y="24355"/>
                    </a:cubicBezTo>
                    <a:cubicBezTo>
                      <a:pt x="3810" y="16735"/>
                      <a:pt x="11430" y="9115"/>
                      <a:pt x="0" y="5305"/>
                    </a:cubicBezTo>
                    <a:cubicBezTo>
                      <a:pt x="0" y="5305"/>
                      <a:pt x="0" y="1495"/>
                      <a:pt x="3810" y="1495"/>
                    </a:cubicBezTo>
                    <a:cubicBezTo>
                      <a:pt x="7620" y="-2315"/>
                      <a:pt x="22860" y="1495"/>
                      <a:pt x="26670" y="9115"/>
                    </a:cubicBezTo>
                    <a:cubicBezTo>
                      <a:pt x="26670" y="12925"/>
                      <a:pt x="26670" y="16735"/>
                      <a:pt x="30480" y="24355"/>
                    </a:cubicBezTo>
                    <a:close/>
                  </a:path>
                </a:pathLst>
              </a:custGeom>
              <a:solidFill>
                <a:srgbClr val="A6DB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52" name="Freeform: Shape 2651">
                <a:extLst>
                  <a:ext uri="{FF2B5EF4-FFF2-40B4-BE49-F238E27FC236}">
                    <a16:creationId xmlns:a16="http://schemas.microsoft.com/office/drawing/2014/main" id="{81C7AD5A-0578-27CA-0A6E-9FE956C4C80E}"/>
                  </a:ext>
                </a:extLst>
              </p:cNvPr>
              <p:cNvSpPr/>
              <p:nvPr/>
            </p:nvSpPr>
            <p:spPr>
              <a:xfrm>
                <a:off x="8250767" y="2425064"/>
                <a:ext cx="39793" cy="22455"/>
              </a:xfrm>
              <a:custGeom>
                <a:avLst/>
                <a:gdLst>
                  <a:gd name="connsiteX0" fmla="*/ 39793 w 39793"/>
                  <a:gd name="connsiteY0" fmla="*/ 13335 h 22455"/>
                  <a:gd name="connsiteX1" fmla="*/ 32173 w 39793"/>
                  <a:gd name="connsiteY1" fmla="*/ 17145 h 22455"/>
                  <a:gd name="connsiteX2" fmla="*/ 1693 w 39793"/>
                  <a:gd name="connsiteY2" fmla="*/ 13335 h 22455"/>
                  <a:gd name="connsiteX3" fmla="*/ 1693 w 39793"/>
                  <a:gd name="connsiteY3" fmla="*/ 5715 h 22455"/>
                  <a:gd name="connsiteX4" fmla="*/ 28363 w 39793"/>
                  <a:gd name="connsiteY4" fmla="*/ 5715 h 22455"/>
                  <a:gd name="connsiteX5" fmla="*/ 39793 w 39793"/>
                  <a:gd name="connsiteY5" fmla="*/ 13335 h 22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93" h="22455">
                    <a:moveTo>
                      <a:pt x="39793" y="13335"/>
                    </a:moveTo>
                    <a:cubicBezTo>
                      <a:pt x="35983" y="17145"/>
                      <a:pt x="35983" y="17145"/>
                      <a:pt x="32173" y="17145"/>
                    </a:cubicBezTo>
                    <a:cubicBezTo>
                      <a:pt x="20743" y="24765"/>
                      <a:pt x="9313" y="24765"/>
                      <a:pt x="1693" y="13335"/>
                    </a:cubicBezTo>
                    <a:cubicBezTo>
                      <a:pt x="-2117" y="9525"/>
                      <a:pt x="1693" y="5715"/>
                      <a:pt x="1693" y="5715"/>
                    </a:cubicBezTo>
                    <a:cubicBezTo>
                      <a:pt x="9313" y="-1905"/>
                      <a:pt x="20743" y="-1905"/>
                      <a:pt x="28363" y="5715"/>
                    </a:cubicBezTo>
                    <a:cubicBezTo>
                      <a:pt x="32173" y="5715"/>
                      <a:pt x="35983" y="9525"/>
                      <a:pt x="39793" y="13335"/>
                    </a:cubicBezTo>
                    <a:close/>
                  </a:path>
                </a:pathLst>
              </a:custGeom>
              <a:solidFill>
                <a:srgbClr val="B6E1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53" name="Freeform: Shape 2652">
                <a:extLst>
                  <a:ext uri="{FF2B5EF4-FFF2-40B4-BE49-F238E27FC236}">
                    <a16:creationId xmlns:a16="http://schemas.microsoft.com/office/drawing/2014/main" id="{86606253-6451-4F4A-D0F5-368A5016443D}"/>
                  </a:ext>
                </a:extLst>
              </p:cNvPr>
              <p:cNvSpPr/>
              <p:nvPr/>
            </p:nvSpPr>
            <p:spPr>
              <a:xfrm>
                <a:off x="9642044" y="3065471"/>
                <a:ext cx="33124" cy="35868"/>
              </a:xfrm>
              <a:custGeom>
                <a:avLst/>
                <a:gdLst>
                  <a:gd name="connsiteX0" fmla="*/ 16307 w 33124"/>
                  <a:gd name="connsiteY0" fmla="*/ 35868 h 35868"/>
                  <a:gd name="connsiteX1" fmla="*/ 8687 w 33124"/>
                  <a:gd name="connsiteY1" fmla="*/ 35868 h 35868"/>
                  <a:gd name="connsiteX2" fmla="*/ 4877 w 33124"/>
                  <a:gd name="connsiteY2" fmla="*/ 20628 h 35868"/>
                  <a:gd name="connsiteX3" fmla="*/ 1067 w 33124"/>
                  <a:gd name="connsiteY3" fmla="*/ 9198 h 35868"/>
                  <a:gd name="connsiteX4" fmla="*/ 12496 w 33124"/>
                  <a:gd name="connsiteY4" fmla="*/ 9198 h 35868"/>
                  <a:gd name="connsiteX5" fmla="*/ 20117 w 33124"/>
                  <a:gd name="connsiteY5" fmla="*/ 5388 h 35868"/>
                  <a:gd name="connsiteX6" fmla="*/ 27737 w 33124"/>
                  <a:gd name="connsiteY6" fmla="*/ 1578 h 35868"/>
                  <a:gd name="connsiteX7" fmla="*/ 31546 w 33124"/>
                  <a:gd name="connsiteY7" fmla="*/ 9198 h 35868"/>
                  <a:gd name="connsiteX8" fmla="*/ 16307 w 33124"/>
                  <a:gd name="connsiteY8" fmla="*/ 35868 h 35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124" h="35868">
                    <a:moveTo>
                      <a:pt x="16307" y="35868"/>
                    </a:moveTo>
                    <a:cubicBezTo>
                      <a:pt x="12496" y="35868"/>
                      <a:pt x="8687" y="35868"/>
                      <a:pt x="8687" y="35868"/>
                    </a:cubicBezTo>
                    <a:cubicBezTo>
                      <a:pt x="8687" y="32058"/>
                      <a:pt x="4877" y="28248"/>
                      <a:pt x="4877" y="20628"/>
                    </a:cubicBezTo>
                    <a:cubicBezTo>
                      <a:pt x="4877" y="16818"/>
                      <a:pt x="-2743" y="13008"/>
                      <a:pt x="1067" y="9198"/>
                    </a:cubicBezTo>
                    <a:cubicBezTo>
                      <a:pt x="4877" y="5388"/>
                      <a:pt x="8687" y="9198"/>
                      <a:pt x="12496" y="9198"/>
                    </a:cubicBezTo>
                    <a:cubicBezTo>
                      <a:pt x="16307" y="9198"/>
                      <a:pt x="20117" y="9198"/>
                      <a:pt x="20117" y="5388"/>
                    </a:cubicBezTo>
                    <a:cubicBezTo>
                      <a:pt x="20117" y="1578"/>
                      <a:pt x="23927" y="-2232"/>
                      <a:pt x="27737" y="1578"/>
                    </a:cubicBezTo>
                    <a:cubicBezTo>
                      <a:pt x="31546" y="1578"/>
                      <a:pt x="35357" y="5388"/>
                      <a:pt x="31546" y="9198"/>
                    </a:cubicBezTo>
                    <a:cubicBezTo>
                      <a:pt x="20117" y="16818"/>
                      <a:pt x="20117" y="28248"/>
                      <a:pt x="16307" y="35868"/>
                    </a:cubicBezTo>
                    <a:close/>
                  </a:path>
                </a:pathLst>
              </a:custGeom>
              <a:solidFill>
                <a:srgbClr val="B8E2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54" name="Freeform: Shape 2653">
                <a:extLst>
                  <a:ext uri="{FF2B5EF4-FFF2-40B4-BE49-F238E27FC236}">
                    <a16:creationId xmlns:a16="http://schemas.microsoft.com/office/drawing/2014/main" id="{DEA27CA4-9B9B-2EC7-E30A-03D312E01198}"/>
                  </a:ext>
                </a:extLst>
              </p:cNvPr>
              <p:cNvSpPr/>
              <p:nvPr/>
            </p:nvSpPr>
            <p:spPr>
              <a:xfrm>
                <a:off x="9527232" y="3911375"/>
                <a:ext cx="22206" cy="29659"/>
              </a:xfrm>
              <a:custGeom>
                <a:avLst/>
                <a:gdLst>
                  <a:gd name="connsiteX0" fmla="*/ 20628 w 22206"/>
                  <a:gd name="connsiteY0" fmla="*/ 9115 h 29659"/>
                  <a:gd name="connsiteX1" fmla="*/ 16818 w 22206"/>
                  <a:gd name="connsiteY1" fmla="*/ 28165 h 29659"/>
                  <a:gd name="connsiteX2" fmla="*/ 1578 w 22206"/>
                  <a:gd name="connsiteY2" fmla="*/ 20545 h 29659"/>
                  <a:gd name="connsiteX3" fmla="*/ 5388 w 22206"/>
                  <a:gd name="connsiteY3" fmla="*/ 1495 h 29659"/>
                  <a:gd name="connsiteX4" fmla="*/ 20628 w 22206"/>
                  <a:gd name="connsiteY4" fmla="*/ 9115 h 29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06" h="29659">
                    <a:moveTo>
                      <a:pt x="20628" y="9115"/>
                    </a:moveTo>
                    <a:cubicBezTo>
                      <a:pt x="24438" y="16735"/>
                      <a:pt x="20628" y="24355"/>
                      <a:pt x="16818" y="28165"/>
                    </a:cubicBezTo>
                    <a:cubicBezTo>
                      <a:pt x="9198" y="31975"/>
                      <a:pt x="5388" y="28165"/>
                      <a:pt x="1578" y="20545"/>
                    </a:cubicBezTo>
                    <a:cubicBezTo>
                      <a:pt x="-2232" y="12925"/>
                      <a:pt x="1578" y="5305"/>
                      <a:pt x="5388" y="1495"/>
                    </a:cubicBezTo>
                    <a:cubicBezTo>
                      <a:pt x="9198" y="-2315"/>
                      <a:pt x="16818" y="1495"/>
                      <a:pt x="20628" y="9115"/>
                    </a:cubicBezTo>
                    <a:close/>
                  </a:path>
                </a:pathLst>
              </a:custGeom>
              <a:solidFill>
                <a:srgbClr val="AADC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55" name="Freeform: Shape 2654">
                <a:extLst>
                  <a:ext uri="{FF2B5EF4-FFF2-40B4-BE49-F238E27FC236}">
                    <a16:creationId xmlns:a16="http://schemas.microsoft.com/office/drawing/2014/main" id="{D63A5890-C42A-FF94-2D56-3D5276860874}"/>
                  </a:ext>
                </a:extLst>
              </p:cNvPr>
              <p:cNvSpPr/>
              <p:nvPr/>
            </p:nvSpPr>
            <p:spPr>
              <a:xfrm>
                <a:off x="9090661" y="2806475"/>
                <a:ext cx="30479" cy="29178"/>
              </a:xfrm>
              <a:custGeom>
                <a:avLst/>
                <a:gdLst>
                  <a:gd name="connsiteX0" fmla="*/ 22860 w 30479"/>
                  <a:gd name="connsiteY0" fmla="*/ 28165 h 29178"/>
                  <a:gd name="connsiteX1" fmla="*/ 0 w 30479"/>
                  <a:gd name="connsiteY1" fmla="*/ 16735 h 29178"/>
                  <a:gd name="connsiteX2" fmla="*/ 15240 w 30479"/>
                  <a:gd name="connsiteY2" fmla="*/ 1495 h 29178"/>
                  <a:gd name="connsiteX3" fmla="*/ 30480 w 30479"/>
                  <a:gd name="connsiteY3" fmla="*/ 9115 h 29178"/>
                  <a:gd name="connsiteX4" fmla="*/ 22860 w 30479"/>
                  <a:gd name="connsiteY4" fmla="*/ 28165 h 29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79" h="29178">
                    <a:moveTo>
                      <a:pt x="22860" y="28165"/>
                    </a:moveTo>
                    <a:cubicBezTo>
                      <a:pt x="15240" y="31975"/>
                      <a:pt x="0" y="24355"/>
                      <a:pt x="0" y="16735"/>
                    </a:cubicBezTo>
                    <a:cubicBezTo>
                      <a:pt x="0" y="9115"/>
                      <a:pt x="11430" y="9115"/>
                      <a:pt x="15240" y="1495"/>
                    </a:cubicBezTo>
                    <a:cubicBezTo>
                      <a:pt x="19050" y="-2315"/>
                      <a:pt x="26670" y="1495"/>
                      <a:pt x="30480" y="9115"/>
                    </a:cubicBezTo>
                    <a:cubicBezTo>
                      <a:pt x="30480" y="20545"/>
                      <a:pt x="26670" y="24355"/>
                      <a:pt x="22860" y="28165"/>
                    </a:cubicBezTo>
                    <a:close/>
                  </a:path>
                </a:pathLst>
              </a:custGeom>
              <a:solidFill>
                <a:srgbClr val="A4DA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56" name="Freeform: Shape 2655">
                <a:extLst>
                  <a:ext uri="{FF2B5EF4-FFF2-40B4-BE49-F238E27FC236}">
                    <a16:creationId xmlns:a16="http://schemas.microsoft.com/office/drawing/2014/main" id="{4F90D426-5F74-CEBE-76CD-9B48B0796BC9}"/>
                  </a:ext>
                </a:extLst>
              </p:cNvPr>
              <p:cNvSpPr/>
              <p:nvPr/>
            </p:nvSpPr>
            <p:spPr>
              <a:xfrm>
                <a:off x="10862311" y="1786890"/>
                <a:ext cx="31974" cy="26669"/>
              </a:xfrm>
              <a:custGeom>
                <a:avLst/>
                <a:gdLst>
                  <a:gd name="connsiteX0" fmla="*/ 30480 w 31974"/>
                  <a:gd name="connsiteY0" fmla="*/ 11430 h 26669"/>
                  <a:gd name="connsiteX1" fmla="*/ 22860 w 31974"/>
                  <a:gd name="connsiteY1" fmla="*/ 26670 h 26669"/>
                  <a:gd name="connsiteX2" fmla="*/ 0 w 31974"/>
                  <a:gd name="connsiteY2" fmla="*/ 19050 h 26669"/>
                  <a:gd name="connsiteX3" fmla="*/ 11430 w 31974"/>
                  <a:gd name="connsiteY3" fmla="*/ 0 h 26669"/>
                  <a:gd name="connsiteX4" fmla="*/ 30480 w 31974"/>
                  <a:gd name="connsiteY4" fmla="*/ 11430 h 26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974" h="26669">
                    <a:moveTo>
                      <a:pt x="30480" y="11430"/>
                    </a:moveTo>
                    <a:cubicBezTo>
                      <a:pt x="34290" y="19050"/>
                      <a:pt x="30480" y="26670"/>
                      <a:pt x="22860" y="26670"/>
                    </a:cubicBezTo>
                    <a:cubicBezTo>
                      <a:pt x="15240" y="26670"/>
                      <a:pt x="3810" y="22860"/>
                      <a:pt x="0" y="19050"/>
                    </a:cubicBezTo>
                    <a:cubicBezTo>
                      <a:pt x="0" y="15240"/>
                      <a:pt x="7619" y="3810"/>
                      <a:pt x="11430" y="0"/>
                    </a:cubicBezTo>
                    <a:cubicBezTo>
                      <a:pt x="19050" y="0"/>
                      <a:pt x="26669" y="7620"/>
                      <a:pt x="30480" y="11430"/>
                    </a:cubicBezTo>
                    <a:close/>
                  </a:path>
                </a:pathLst>
              </a:custGeom>
              <a:solidFill>
                <a:srgbClr val="B2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57" name="Freeform: Shape 2656">
                <a:extLst>
                  <a:ext uri="{FF2B5EF4-FFF2-40B4-BE49-F238E27FC236}">
                    <a16:creationId xmlns:a16="http://schemas.microsoft.com/office/drawing/2014/main" id="{862ADA91-9E38-2B76-FE45-337ECA2F7801}"/>
                  </a:ext>
                </a:extLst>
              </p:cNvPr>
              <p:cNvSpPr/>
              <p:nvPr/>
            </p:nvSpPr>
            <p:spPr>
              <a:xfrm>
                <a:off x="11173692" y="1255805"/>
                <a:ext cx="28746" cy="25849"/>
              </a:xfrm>
              <a:custGeom>
                <a:avLst/>
                <a:gdLst>
                  <a:gd name="connsiteX0" fmla="*/ 27708 w 28746"/>
                  <a:gd name="connsiteY0" fmla="*/ 9115 h 25849"/>
                  <a:gd name="connsiteX1" fmla="*/ 20088 w 28746"/>
                  <a:gd name="connsiteY1" fmla="*/ 24355 h 25849"/>
                  <a:gd name="connsiteX2" fmla="*/ 1038 w 28746"/>
                  <a:gd name="connsiteY2" fmla="*/ 16735 h 25849"/>
                  <a:gd name="connsiteX3" fmla="*/ 8658 w 28746"/>
                  <a:gd name="connsiteY3" fmla="*/ 1495 h 25849"/>
                  <a:gd name="connsiteX4" fmla="*/ 27708 w 28746"/>
                  <a:gd name="connsiteY4" fmla="*/ 9115 h 25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46" h="25849">
                    <a:moveTo>
                      <a:pt x="27708" y="9115"/>
                    </a:moveTo>
                    <a:cubicBezTo>
                      <a:pt x="31519" y="16735"/>
                      <a:pt x="23898" y="20545"/>
                      <a:pt x="20088" y="24355"/>
                    </a:cubicBezTo>
                    <a:cubicBezTo>
                      <a:pt x="12469" y="28165"/>
                      <a:pt x="1038" y="24355"/>
                      <a:pt x="1038" y="16735"/>
                    </a:cubicBezTo>
                    <a:cubicBezTo>
                      <a:pt x="-2771" y="9115"/>
                      <a:pt x="4848" y="5305"/>
                      <a:pt x="8658" y="1495"/>
                    </a:cubicBezTo>
                    <a:cubicBezTo>
                      <a:pt x="12469" y="-2315"/>
                      <a:pt x="23898" y="1495"/>
                      <a:pt x="27708" y="9115"/>
                    </a:cubicBezTo>
                    <a:close/>
                  </a:path>
                </a:pathLst>
              </a:custGeom>
              <a:solidFill>
                <a:srgbClr val="71C5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58" name="Freeform: Shape 2657">
                <a:extLst>
                  <a:ext uri="{FF2B5EF4-FFF2-40B4-BE49-F238E27FC236}">
                    <a16:creationId xmlns:a16="http://schemas.microsoft.com/office/drawing/2014/main" id="{89EB0C1B-331A-0EBB-A9C5-BF8BDB79741C}"/>
                  </a:ext>
                </a:extLst>
              </p:cNvPr>
              <p:cNvSpPr/>
              <p:nvPr/>
            </p:nvSpPr>
            <p:spPr>
              <a:xfrm>
                <a:off x="10995661" y="1565909"/>
                <a:ext cx="30479" cy="28248"/>
              </a:xfrm>
              <a:custGeom>
                <a:avLst/>
                <a:gdLst>
                  <a:gd name="connsiteX0" fmla="*/ 30480 w 30479"/>
                  <a:gd name="connsiteY0" fmla="*/ 3810 h 28248"/>
                  <a:gd name="connsiteX1" fmla="*/ 19050 w 30479"/>
                  <a:gd name="connsiteY1" fmla="*/ 22860 h 28248"/>
                  <a:gd name="connsiteX2" fmla="*/ 7619 w 30479"/>
                  <a:gd name="connsiteY2" fmla="*/ 26670 h 28248"/>
                  <a:gd name="connsiteX3" fmla="*/ 0 w 30479"/>
                  <a:gd name="connsiteY3" fmla="*/ 7620 h 28248"/>
                  <a:gd name="connsiteX4" fmla="*/ 11430 w 30479"/>
                  <a:gd name="connsiteY4" fmla="*/ 0 h 28248"/>
                  <a:gd name="connsiteX5" fmla="*/ 30480 w 30479"/>
                  <a:gd name="connsiteY5" fmla="*/ 3810 h 2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79" h="28248">
                    <a:moveTo>
                      <a:pt x="30480" y="3810"/>
                    </a:moveTo>
                    <a:cubicBezTo>
                      <a:pt x="30480" y="15240"/>
                      <a:pt x="22860" y="19050"/>
                      <a:pt x="19050" y="22860"/>
                    </a:cubicBezTo>
                    <a:cubicBezTo>
                      <a:pt x="15240" y="26670"/>
                      <a:pt x="11430" y="30480"/>
                      <a:pt x="7619" y="26670"/>
                    </a:cubicBezTo>
                    <a:cubicBezTo>
                      <a:pt x="0" y="22860"/>
                      <a:pt x="0" y="15240"/>
                      <a:pt x="0" y="7620"/>
                    </a:cubicBezTo>
                    <a:cubicBezTo>
                      <a:pt x="0" y="3810"/>
                      <a:pt x="3810" y="0"/>
                      <a:pt x="11430" y="0"/>
                    </a:cubicBezTo>
                    <a:cubicBezTo>
                      <a:pt x="19050" y="3810"/>
                      <a:pt x="22860" y="7620"/>
                      <a:pt x="30480" y="3810"/>
                    </a:cubicBezTo>
                    <a:close/>
                  </a:path>
                </a:pathLst>
              </a:custGeom>
              <a:solidFill>
                <a:srgbClr val="B6E1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59" name="Freeform: Shape 2658">
                <a:extLst>
                  <a:ext uri="{FF2B5EF4-FFF2-40B4-BE49-F238E27FC236}">
                    <a16:creationId xmlns:a16="http://schemas.microsoft.com/office/drawing/2014/main" id="{5CB5C627-9895-A920-E294-1F625A0F8FEB}"/>
                  </a:ext>
                </a:extLst>
              </p:cNvPr>
              <p:cNvSpPr/>
              <p:nvPr/>
            </p:nvSpPr>
            <p:spPr>
              <a:xfrm>
                <a:off x="9086851" y="4050030"/>
                <a:ext cx="30480" cy="28164"/>
              </a:xfrm>
              <a:custGeom>
                <a:avLst/>
                <a:gdLst>
                  <a:gd name="connsiteX0" fmla="*/ 30480 w 30480"/>
                  <a:gd name="connsiteY0" fmla="*/ 15240 h 28164"/>
                  <a:gd name="connsiteX1" fmla="*/ 19050 w 30480"/>
                  <a:gd name="connsiteY1" fmla="*/ 26670 h 28164"/>
                  <a:gd name="connsiteX2" fmla="*/ 0 w 30480"/>
                  <a:gd name="connsiteY2" fmla="*/ 19050 h 28164"/>
                  <a:gd name="connsiteX3" fmla="*/ 7620 w 30480"/>
                  <a:gd name="connsiteY3" fmla="*/ 0 h 28164"/>
                  <a:gd name="connsiteX4" fmla="*/ 30480 w 30480"/>
                  <a:gd name="connsiteY4" fmla="*/ 15240 h 281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 h="28164">
                    <a:moveTo>
                      <a:pt x="30480" y="15240"/>
                    </a:moveTo>
                    <a:cubicBezTo>
                      <a:pt x="30480" y="22860"/>
                      <a:pt x="22860" y="26670"/>
                      <a:pt x="19050" y="26670"/>
                    </a:cubicBezTo>
                    <a:cubicBezTo>
                      <a:pt x="11430" y="30480"/>
                      <a:pt x="3810" y="26670"/>
                      <a:pt x="0" y="19050"/>
                    </a:cubicBezTo>
                    <a:cubicBezTo>
                      <a:pt x="0" y="15240"/>
                      <a:pt x="3810" y="3810"/>
                      <a:pt x="7620" y="0"/>
                    </a:cubicBezTo>
                    <a:cubicBezTo>
                      <a:pt x="11430" y="3810"/>
                      <a:pt x="26670" y="7620"/>
                      <a:pt x="30480" y="15240"/>
                    </a:cubicBezTo>
                    <a:close/>
                  </a:path>
                </a:pathLst>
              </a:custGeom>
              <a:solidFill>
                <a:srgbClr val="92D3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60" name="Freeform: Shape 2659">
                <a:extLst>
                  <a:ext uri="{FF2B5EF4-FFF2-40B4-BE49-F238E27FC236}">
                    <a16:creationId xmlns:a16="http://schemas.microsoft.com/office/drawing/2014/main" id="{D3C3F1A3-84A3-44E7-02D3-6D10843E43FD}"/>
                  </a:ext>
                </a:extLst>
              </p:cNvPr>
              <p:cNvSpPr/>
              <p:nvPr/>
            </p:nvSpPr>
            <p:spPr>
              <a:xfrm>
                <a:off x="9413016" y="2677391"/>
                <a:ext cx="29593" cy="25393"/>
              </a:xfrm>
              <a:custGeom>
                <a:avLst/>
                <a:gdLst>
                  <a:gd name="connsiteX0" fmla="*/ 9115 w 29593"/>
                  <a:gd name="connsiteY0" fmla="*/ 1038 h 25393"/>
                  <a:gd name="connsiteX1" fmla="*/ 28165 w 29593"/>
                  <a:gd name="connsiteY1" fmla="*/ 8658 h 25393"/>
                  <a:gd name="connsiteX2" fmla="*/ 16735 w 29593"/>
                  <a:gd name="connsiteY2" fmla="*/ 23898 h 25393"/>
                  <a:gd name="connsiteX3" fmla="*/ 1495 w 29593"/>
                  <a:gd name="connsiteY3" fmla="*/ 16278 h 25393"/>
                  <a:gd name="connsiteX4" fmla="*/ 9115 w 29593"/>
                  <a:gd name="connsiteY4" fmla="*/ 1038 h 25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3" h="25393">
                    <a:moveTo>
                      <a:pt x="9115" y="1038"/>
                    </a:moveTo>
                    <a:cubicBezTo>
                      <a:pt x="16735" y="-2772"/>
                      <a:pt x="24354" y="4848"/>
                      <a:pt x="28165" y="8658"/>
                    </a:cubicBezTo>
                    <a:cubicBezTo>
                      <a:pt x="31974" y="16278"/>
                      <a:pt x="28165" y="23898"/>
                      <a:pt x="16735" y="23898"/>
                    </a:cubicBezTo>
                    <a:cubicBezTo>
                      <a:pt x="9115" y="27708"/>
                      <a:pt x="1495" y="23898"/>
                      <a:pt x="1495" y="16278"/>
                    </a:cubicBezTo>
                    <a:cubicBezTo>
                      <a:pt x="-2315" y="12468"/>
                      <a:pt x="1495" y="4848"/>
                      <a:pt x="9115" y="1038"/>
                    </a:cubicBezTo>
                    <a:close/>
                  </a:path>
                </a:pathLst>
              </a:custGeom>
              <a:solidFill>
                <a:srgbClr val="53B9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61" name="Freeform: Shape 2660">
                <a:extLst>
                  <a:ext uri="{FF2B5EF4-FFF2-40B4-BE49-F238E27FC236}">
                    <a16:creationId xmlns:a16="http://schemas.microsoft.com/office/drawing/2014/main" id="{B82FF94C-B5AF-D3C8-CACD-2C6E8524E415}"/>
                  </a:ext>
                </a:extLst>
              </p:cNvPr>
              <p:cNvSpPr/>
              <p:nvPr/>
            </p:nvSpPr>
            <p:spPr>
              <a:xfrm>
                <a:off x="9729246" y="3835175"/>
                <a:ext cx="28164" cy="29659"/>
              </a:xfrm>
              <a:custGeom>
                <a:avLst/>
                <a:gdLst>
                  <a:gd name="connsiteX0" fmla="*/ 16735 w 28164"/>
                  <a:gd name="connsiteY0" fmla="*/ 28165 h 29659"/>
                  <a:gd name="connsiteX1" fmla="*/ 1495 w 28164"/>
                  <a:gd name="connsiteY1" fmla="*/ 20545 h 29659"/>
                  <a:gd name="connsiteX2" fmla="*/ 9115 w 28164"/>
                  <a:gd name="connsiteY2" fmla="*/ 1495 h 29659"/>
                  <a:gd name="connsiteX3" fmla="*/ 28165 w 28164"/>
                  <a:gd name="connsiteY3" fmla="*/ 9115 h 29659"/>
                  <a:gd name="connsiteX4" fmla="*/ 16735 w 28164"/>
                  <a:gd name="connsiteY4" fmla="*/ 28165 h 29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64" h="29659">
                    <a:moveTo>
                      <a:pt x="16735" y="28165"/>
                    </a:moveTo>
                    <a:cubicBezTo>
                      <a:pt x="9115" y="31975"/>
                      <a:pt x="5305" y="28165"/>
                      <a:pt x="1495" y="20545"/>
                    </a:cubicBezTo>
                    <a:cubicBezTo>
                      <a:pt x="-2315" y="12925"/>
                      <a:pt x="1495" y="5305"/>
                      <a:pt x="9115" y="1495"/>
                    </a:cubicBezTo>
                    <a:cubicBezTo>
                      <a:pt x="12925" y="-2315"/>
                      <a:pt x="24355" y="1495"/>
                      <a:pt x="28165" y="9115"/>
                    </a:cubicBezTo>
                    <a:cubicBezTo>
                      <a:pt x="28165" y="16735"/>
                      <a:pt x="24355" y="28165"/>
                      <a:pt x="16735" y="28165"/>
                    </a:cubicBezTo>
                    <a:close/>
                  </a:path>
                </a:pathLst>
              </a:custGeom>
              <a:solidFill>
                <a:srgbClr val="77C8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62" name="Freeform: Shape 2661">
                <a:extLst>
                  <a:ext uri="{FF2B5EF4-FFF2-40B4-BE49-F238E27FC236}">
                    <a16:creationId xmlns:a16="http://schemas.microsoft.com/office/drawing/2014/main" id="{7CD0AE31-039D-9330-6A7E-FDE9635EEF86}"/>
                  </a:ext>
                </a:extLst>
              </p:cNvPr>
              <p:cNvSpPr/>
              <p:nvPr/>
            </p:nvSpPr>
            <p:spPr>
              <a:xfrm>
                <a:off x="10378440" y="2602230"/>
                <a:ext cx="27683" cy="31518"/>
              </a:xfrm>
              <a:custGeom>
                <a:avLst/>
                <a:gdLst>
                  <a:gd name="connsiteX0" fmla="*/ 15240 w 27683"/>
                  <a:gd name="connsiteY0" fmla="*/ 0 h 31518"/>
                  <a:gd name="connsiteX1" fmla="*/ 26670 w 27683"/>
                  <a:gd name="connsiteY1" fmla="*/ 7620 h 31518"/>
                  <a:gd name="connsiteX2" fmla="*/ 15240 w 27683"/>
                  <a:gd name="connsiteY2" fmla="*/ 30480 h 31518"/>
                  <a:gd name="connsiteX3" fmla="*/ 0 w 27683"/>
                  <a:gd name="connsiteY3" fmla="*/ 22860 h 31518"/>
                  <a:gd name="connsiteX4" fmla="*/ 15240 w 27683"/>
                  <a:gd name="connsiteY4" fmla="*/ 0 h 31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83" h="31518">
                    <a:moveTo>
                      <a:pt x="15240" y="0"/>
                    </a:moveTo>
                    <a:cubicBezTo>
                      <a:pt x="22860" y="0"/>
                      <a:pt x="26670" y="3810"/>
                      <a:pt x="26670" y="7620"/>
                    </a:cubicBezTo>
                    <a:cubicBezTo>
                      <a:pt x="30481" y="15240"/>
                      <a:pt x="22860" y="26670"/>
                      <a:pt x="15240" y="30480"/>
                    </a:cubicBezTo>
                    <a:cubicBezTo>
                      <a:pt x="7620" y="34290"/>
                      <a:pt x="3810" y="26670"/>
                      <a:pt x="0" y="22860"/>
                    </a:cubicBezTo>
                    <a:cubicBezTo>
                      <a:pt x="0" y="19050"/>
                      <a:pt x="7620" y="3810"/>
                      <a:pt x="15240" y="0"/>
                    </a:cubicBezTo>
                    <a:close/>
                  </a:path>
                </a:pathLst>
              </a:custGeom>
              <a:solidFill>
                <a:srgbClr val="A7DB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63" name="Freeform: Shape 2662">
                <a:extLst>
                  <a:ext uri="{FF2B5EF4-FFF2-40B4-BE49-F238E27FC236}">
                    <a16:creationId xmlns:a16="http://schemas.microsoft.com/office/drawing/2014/main" id="{ED423938-9F63-3095-9D7A-ACAF04E96E7C}"/>
                  </a:ext>
                </a:extLst>
              </p:cNvPr>
              <p:cNvSpPr/>
              <p:nvPr/>
            </p:nvSpPr>
            <p:spPr>
              <a:xfrm>
                <a:off x="9207192" y="4014701"/>
                <a:ext cx="26131" cy="40831"/>
              </a:xfrm>
              <a:custGeom>
                <a:avLst/>
                <a:gdLst>
                  <a:gd name="connsiteX0" fmla="*/ 20628 w 26131"/>
                  <a:gd name="connsiteY0" fmla="*/ 23898 h 40831"/>
                  <a:gd name="connsiteX1" fmla="*/ 24438 w 26131"/>
                  <a:gd name="connsiteY1" fmla="*/ 31518 h 40831"/>
                  <a:gd name="connsiteX2" fmla="*/ 24438 w 26131"/>
                  <a:gd name="connsiteY2" fmla="*/ 39138 h 40831"/>
                  <a:gd name="connsiteX3" fmla="*/ 16818 w 26131"/>
                  <a:gd name="connsiteY3" fmla="*/ 39138 h 40831"/>
                  <a:gd name="connsiteX4" fmla="*/ 1578 w 26131"/>
                  <a:gd name="connsiteY4" fmla="*/ 16278 h 40831"/>
                  <a:gd name="connsiteX5" fmla="*/ 5388 w 26131"/>
                  <a:gd name="connsiteY5" fmla="*/ 1038 h 40831"/>
                  <a:gd name="connsiteX6" fmla="*/ 13008 w 26131"/>
                  <a:gd name="connsiteY6" fmla="*/ 8658 h 40831"/>
                  <a:gd name="connsiteX7" fmla="*/ 20628 w 26131"/>
                  <a:gd name="connsiteY7" fmla="*/ 23898 h 4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31" h="40831">
                    <a:moveTo>
                      <a:pt x="20628" y="23898"/>
                    </a:moveTo>
                    <a:cubicBezTo>
                      <a:pt x="20628" y="27708"/>
                      <a:pt x="24438" y="31518"/>
                      <a:pt x="24438" y="31518"/>
                    </a:cubicBezTo>
                    <a:cubicBezTo>
                      <a:pt x="28248" y="35328"/>
                      <a:pt x="24438" y="39138"/>
                      <a:pt x="24438" y="39138"/>
                    </a:cubicBezTo>
                    <a:cubicBezTo>
                      <a:pt x="20628" y="39138"/>
                      <a:pt x="16818" y="42948"/>
                      <a:pt x="16818" y="39138"/>
                    </a:cubicBezTo>
                    <a:cubicBezTo>
                      <a:pt x="13008" y="31518"/>
                      <a:pt x="5388" y="23898"/>
                      <a:pt x="1578" y="16278"/>
                    </a:cubicBezTo>
                    <a:cubicBezTo>
                      <a:pt x="-2232" y="8658"/>
                      <a:pt x="1578" y="4848"/>
                      <a:pt x="5388" y="1038"/>
                    </a:cubicBezTo>
                    <a:cubicBezTo>
                      <a:pt x="9198" y="-2772"/>
                      <a:pt x="13008" y="4848"/>
                      <a:pt x="13008" y="8658"/>
                    </a:cubicBezTo>
                    <a:cubicBezTo>
                      <a:pt x="20628" y="16278"/>
                      <a:pt x="20628" y="20088"/>
                      <a:pt x="20628" y="23898"/>
                    </a:cubicBezTo>
                    <a:close/>
                  </a:path>
                </a:pathLst>
              </a:custGeom>
              <a:solidFill>
                <a:srgbClr val="BDE4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64" name="Freeform: Shape 2663">
                <a:extLst>
                  <a:ext uri="{FF2B5EF4-FFF2-40B4-BE49-F238E27FC236}">
                    <a16:creationId xmlns:a16="http://schemas.microsoft.com/office/drawing/2014/main" id="{AD5257AE-DCA5-C2C3-DFAB-EAEAA8A4C050}"/>
                  </a:ext>
                </a:extLst>
              </p:cNvPr>
              <p:cNvSpPr/>
              <p:nvPr/>
            </p:nvSpPr>
            <p:spPr>
              <a:xfrm>
                <a:off x="9203055" y="3357562"/>
                <a:ext cx="27622" cy="29527"/>
              </a:xfrm>
              <a:custGeom>
                <a:avLst/>
                <a:gdLst>
                  <a:gd name="connsiteX0" fmla="*/ 24765 w 27622"/>
                  <a:gd name="connsiteY0" fmla="*/ 29528 h 29527"/>
                  <a:gd name="connsiteX1" fmla="*/ 5715 w 27622"/>
                  <a:gd name="connsiteY1" fmla="*/ 21907 h 29527"/>
                  <a:gd name="connsiteX2" fmla="*/ 5715 w 27622"/>
                  <a:gd name="connsiteY2" fmla="*/ 2857 h 29527"/>
                  <a:gd name="connsiteX3" fmla="*/ 24765 w 27622"/>
                  <a:gd name="connsiteY3" fmla="*/ 2857 h 29527"/>
                  <a:gd name="connsiteX4" fmla="*/ 24765 w 27622"/>
                  <a:gd name="connsiteY4" fmla="*/ 18098 h 29527"/>
                  <a:gd name="connsiteX5" fmla="*/ 24765 w 27622"/>
                  <a:gd name="connsiteY5" fmla="*/ 29528 h 29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622" h="29527">
                    <a:moveTo>
                      <a:pt x="24765" y="29528"/>
                    </a:moveTo>
                    <a:cubicBezTo>
                      <a:pt x="17145" y="25718"/>
                      <a:pt x="13335" y="25718"/>
                      <a:pt x="5715" y="21907"/>
                    </a:cubicBezTo>
                    <a:cubicBezTo>
                      <a:pt x="-1905" y="18098"/>
                      <a:pt x="-1905" y="10478"/>
                      <a:pt x="5715" y="2857"/>
                    </a:cubicBezTo>
                    <a:cubicBezTo>
                      <a:pt x="13335" y="-952"/>
                      <a:pt x="17145" y="-952"/>
                      <a:pt x="24765" y="2857"/>
                    </a:cubicBezTo>
                    <a:cubicBezTo>
                      <a:pt x="28575" y="6668"/>
                      <a:pt x="28575" y="10478"/>
                      <a:pt x="24765" y="18098"/>
                    </a:cubicBezTo>
                    <a:cubicBezTo>
                      <a:pt x="20955" y="25718"/>
                      <a:pt x="24765" y="29528"/>
                      <a:pt x="24765" y="29528"/>
                    </a:cubicBezTo>
                    <a:close/>
                  </a:path>
                </a:pathLst>
              </a:custGeom>
              <a:solidFill>
                <a:srgbClr val="AE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65" name="Freeform: Shape 2664">
                <a:extLst>
                  <a:ext uri="{FF2B5EF4-FFF2-40B4-BE49-F238E27FC236}">
                    <a16:creationId xmlns:a16="http://schemas.microsoft.com/office/drawing/2014/main" id="{B752F823-591F-6C73-F0BC-D91569B19312}"/>
                  </a:ext>
                </a:extLst>
              </p:cNvPr>
              <p:cNvSpPr/>
              <p:nvPr/>
            </p:nvSpPr>
            <p:spPr>
              <a:xfrm>
                <a:off x="8180070" y="3621176"/>
                <a:ext cx="31974" cy="35116"/>
              </a:xfrm>
              <a:custGeom>
                <a:avLst/>
                <a:gdLst>
                  <a:gd name="connsiteX0" fmla="*/ 0 w 31974"/>
                  <a:gd name="connsiteY0" fmla="*/ 13564 h 35116"/>
                  <a:gd name="connsiteX1" fmla="*/ 3810 w 31974"/>
                  <a:gd name="connsiteY1" fmla="*/ 9754 h 35116"/>
                  <a:gd name="connsiteX2" fmla="*/ 22860 w 31974"/>
                  <a:gd name="connsiteY2" fmla="*/ 2134 h 35116"/>
                  <a:gd name="connsiteX3" fmla="*/ 30480 w 31974"/>
                  <a:gd name="connsiteY3" fmla="*/ 28804 h 35116"/>
                  <a:gd name="connsiteX4" fmla="*/ 22860 w 31974"/>
                  <a:gd name="connsiteY4" fmla="*/ 32614 h 35116"/>
                  <a:gd name="connsiteX5" fmla="*/ 19050 w 31974"/>
                  <a:gd name="connsiteY5" fmla="*/ 28804 h 35116"/>
                  <a:gd name="connsiteX6" fmla="*/ 0 w 31974"/>
                  <a:gd name="connsiteY6" fmla="*/ 13564 h 35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974" h="35116">
                    <a:moveTo>
                      <a:pt x="0" y="13564"/>
                    </a:moveTo>
                    <a:cubicBezTo>
                      <a:pt x="3810" y="9754"/>
                      <a:pt x="3810" y="9754"/>
                      <a:pt x="3810" y="9754"/>
                    </a:cubicBezTo>
                    <a:cubicBezTo>
                      <a:pt x="11430" y="9754"/>
                      <a:pt x="15240" y="-5486"/>
                      <a:pt x="22860" y="2134"/>
                    </a:cubicBezTo>
                    <a:cubicBezTo>
                      <a:pt x="30480" y="9754"/>
                      <a:pt x="34290" y="17374"/>
                      <a:pt x="30480" y="28804"/>
                    </a:cubicBezTo>
                    <a:cubicBezTo>
                      <a:pt x="30480" y="36424"/>
                      <a:pt x="26670" y="36424"/>
                      <a:pt x="22860" y="32614"/>
                    </a:cubicBezTo>
                    <a:cubicBezTo>
                      <a:pt x="22860" y="32614"/>
                      <a:pt x="19050" y="28804"/>
                      <a:pt x="19050" y="28804"/>
                    </a:cubicBezTo>
                    <a:cubicBezTo>
                      <a:pt x="11430" y="17374"/>
                      <a:pt x="7620" y="13564"/>
                      <a:pt x="0" y="13564"/>
                    </a:cubicBezTo>
                    <a:close/>
                  </a:path>
                </a:pathLst>
              </a:custGeom>
              <a:solidFill>
                <a:srgbClr val="B2DF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66" name="Freeform: Shape 2665">
                <a:extLst>
                  <a:ext uri="{FF2B5EF4-FFF2-40B4-BE49-F238E27FC236}">
                    <a16:creationId xmlns:a16="http://schemas.microsoft.com/office/drawing/2014/main" id="{ED76A799-6843-D824-75F1-6DF1215EA8E8}"/>
                  </a:ext>
                </a:extLst>
              </p:cNvPr>
              <p:cNvSpPr/>
              <p:nvPr/>
            </p:nvSpPr>
            <p:spPr>
              <a:xfrm>
                <a:off x="9983153" y="2156459"/>
                <a:ext cx="40957" cy="33337"/>
              </a:xfrm>
              <a:custGeom>
                <a:avLst/>
                <a:gdLst>
                  <a:gd name="connsiteX0" fmla="*/ 40958 w 40957"/>
                  <a:gd name="connsiteY0" fmla="*/ 0 h 33337"/>
                  <a:gd name="connsiteX1" fmla="*/ 18097 w 40957"/>
                  <a:gd name="connsiteY1" fmla="*/ 30480 h 33337"/>
                  <a:gd name="connsiteX2" fmla="*/ 2858 w 40957"/>
                  <a:gd name="connsiteY2" fmla="*/ 30480 h 33337"/>
                  <a:gd name="connsiteX3" fmla="*/ 2858 w 40957"/>
                  <a:gd name="connsiteY3" fmla="*/ 19050 h 33337"/>
                  <a:gd name="connsiteX4" fmla="*/ 14287 w 40957"/>
                  <a:gd name="connsiteY4" fmla="*/ 11430 h 33337"/>
                  <a:gd name="connsiteX5" fmla="*/ 40958 w 40957"/>
                  <a:gd name="connsiteY5" fmla="*/ 0 h 3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957" h="33337">
                    <a:moveTo>
                      <a:pt x="40958" y="0"/>
                    </a:moveTo>
                    <a:cubicBezTo>
                      <a:pt x="33337" y="11430"/>
                      <a:pt x="29527" y="22860"/>
                      <a:pt x="18097" y="30480"/>
                    </a:cubicBezTo>
                    <a:cubicBezTo>
                      <a:pt x="14287" y="34290"/>
                      <a:pt x="6668" y="34290"/>
                      <a:pt x="2858" y="30480"/>
                    </a:cubicBezTo>
                    <a:cubicBezTo>
                      <a:pt x="-953" y="26670"/>
                      <a:pt x="-953" y="22860"/>
                      <a:pt x="2858" y="19050"/>
                    </a:cubicBezTo>
                    <a:cubicBezTo>
                      <a:pt x="6668" y="15240"/>
                      <a:pt x="6668" y="11430"/>
                      <a:pt x="14287" y="11430"/>
                    </a:cubicBezTo>
                    <a:cubicBezTo>
                      <a:pt x="25718" y="11430"/>
                      <a:pt x="29527" y="3810"/>
                      <a:pt x="40958" y="0"/>
                    </a:cubicBezTo>
                    <a:close/>
                  </a:path>
                </a:pathLst>
              </a:custGeom>
              <a:solidFill>
                <a:srgbClr val="A8DC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67" name="Freeform: Shape 2666">
                <a:extLst>
                  <a:ext uri="{FF2B5EF4-FFF2-40B4-BE49-F238E27FC236}">
                    <a16:creationId xmlns:a16="http://schemas.microsoft.com/office/drawing/2014/main" id="{2A84671A-CEDF-7329-B400-15F7BD21508E}"/>
                  </a:ext>
                </a:extLst>
              </p:cNvPr>
              <p:cNvSpPr/>
              <p:nvPr/>
            </p:nvSpPr>
            <p:spPr>
              <a:xfrm>
                <a:off x="9223058" y="3760469"/>
                <a:ext cx="25505" cy="45720"/>
              </a:xfrm>
              <a:custGeom>
                <a:avLst/>
                <a:gdLst>
                  <a:gd name="connsiteX0" fmla="*/ 20003 w 25505"/>
                  <a:gd name="connsiteY0" fmla="*/ 45720 h 45720"/>
                  <a:gd name="connsiteX1" fmla="*/ 8573 w 25505"/>
                  <a:gd name="connsiteY1" fmla="*/ 38100 h 45720"/>
                  <a:gd name="connsiteX2" fmla="*/ 8573 w 25505"/>
                  <a:gd name="connsiteY2" fmla="*/ 15240 h 45720"/>
                  <a:gd name="connsiteX3" fmla="*/ 12382 w 25505"/>
                  <a:gd name="connsiteY3" fmla="*/ 7620 h 45720"/>
                  <a:gd name="connsiteX4" fmla="*/ 16192 w 25505"/>
                  <a:gd name="connsiteY4" fmla="*/ 0 h 45720"/>
                  <a:gd name="connsiteX5" fmla="*/ 23812 w 25505"/>
                  <a:gd name="connsiteY5" fmla="*/ 3810 h 45720"/>
                  <a:gd name="connsiteX6" fmla="*/ 23812 w 25505"/>
                  <a:gd name="connsiteY6" fmla="*/ 15240 h 45720"/>
                  <a:gd name="connsiteX7" fmla="*/ 20003 w 25505"/>
                  <a:gd name="connsiteY7" fmla="*/ 34290 h 45720"/>
                  <a:gd name="connsiteX8" fmla="*/ 20003 w 25505"/>
                  <a:gd name="connsiteY8" fmla="*/ 45720 h 4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505" h="45720">
                    <a:moveTo>
                      <a:pt x="20003" y="45720"/>
                    </a:moveTo>
                    <a:cubicBezTo>
                      <a:pt x="12382" y="45720"/>
                      <a:pt x="12382" y="38100"/>
                      <a:pt x="8573" y="38100"/>
                    </a:cubicBezTo>
                    <a:cubicBezTo>
                      <a:pt x="-2858" y="26670"/>
                      <a:pt x="-2858" y="26670"/>
                      <a:pt x="8573" y="15240"/>
                    </a:cubicBezTo>
                    <a:cubicBezTo>
                      <a:pt x="12382" y="11430"/>
                      <a:pt x="12382" y="11430"/>
                      <a:pt x="12382" y="7620"/>
                    </a:cubicBezTo>
                    <a:cubicBezTo>
                      <a:pt x="12382" y="3810"/>
                      <a:pt x="12382" y="0"/>
                      <a:pt x="16192" y="0"/>
                    </a:cubicBezTo>
                    <a:cubicBezTo>
                      <a:pt x="20003" y="0"/>
                      <a:pt x="23812" y="0"/>
                      <a:pt x="23812" y="3810"/>
                    </a:cubicBezTo>
                    <a:cubicBezTo>
                      <a:pt x="23812" y="7620"/>
                      <a:pt x="27623" y="11430"/>
                      <a:pt x="23812" y="15240"/>
                    </a:cubicBezTo>
                    <a:cubicBezTo>
                      <a:pt x="12382" y="22860"/>
                      <a:pt x="16192" y="26670"/>
                      <a:pt x="20003" y="34290"/>
                    </a:cubicBezTo>
                    <a:cubicBezTo>
                      <a:pt x="23812" y="38100"/>
                      <a:pt x="23812" y="41910"/>
                      <a:pt x="20003" y="45720"/>
                    </a:cubicBezTo>
                    <a:close/>
                  </a:path>
                </a:pathLst>
              </a:custGeom>
              <a:solidFill>
                <a:srgbClr val="BAE3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68" name="Freeform: Shape 2667">
                <a:extLst>
                  <a:ext uri="{FF2B5EF4-FFF2-40B4-BE49-F238E27FC236}">
                    <a16:creationId xmlns:a16="http://schemas.microsoft.com/office/drawing/2014/main" id="{D4A4C8B4-8442-38BC-E5B4-263461A3A22C}"/>
                  </a:ext>
                </a:extLst>
              </p:cNvPr>
              <p:cNvSpPr/>
              <p:nvPr/>
            </p:nvSpPr>
            <p:spPr>
              <a:xfrm>
                <a:off x="10468302" y="1591001"/>
                <a:ext cx="32058" cy="25932"/>
              </a:xfrm>
              <a:custGeom>
                <a:avLst/>
                <a:gdLst>
                  <a:gd name="connsiteX0" fmla="*/ 32058 w 32058"/>
                  <a:gd name="connsiteY0" fmla="*/ 24438 h 25932"/>
                  <a:gd name="connsiteX1" fmla="*/ 13008 w 32058"/>
                  <a:gd name="connsiteY1" fmla="*/ 24438 h 25932"/>
                  <a:gd name="connsiteX2" fmla="*/ 1578 w 32058"/>
                  <a:gd name="connsiteY2" fmla="*/ 16818 h 25932"/>
                  <a:gd name="connsiteX3" fmla="*/ 5388 w 32058"/>
                  <a:gd name="connsiteY3" fmla="*/ 1578 h 25932"/>
                  <a:gd name="connsiteX4" fmla="*/ 20628 w 32058"/>
                  <a:gd name="connsiteY4" fmla="*/ 5388 h 25932"/>
                  <a:gd name="connsiteX5" fmla="*/ 32058 w 32058"/>
                  <a:gd name="connsiteY5" fmla="*/ 24438 h 2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58" h="25932">
                    <a:moveTo>
                      <a:pt x="32058" y="24438"/>
                    </a:moveTo>
                    <a:cubicBezTo>
                      <a:pt x="24438" y="24438"/>
                      <a:pt x="20628" y="24438"/>
                      <a:pt x="13008" y="24438"/>
                    </a:cubicBezTo>
                    <a:cubicBezTo>
                      <a:pt x="5388" y="28248"/>
                      <a:pt x="1578" y="24438"/>
                      <a:pt x="1578" y="16818"/>
                    </a:cubicBezTo>
                    <a:cubicBezTo>
                      <a:pt x="-2231" y="9198"/>
                      <a:pt x="1578" y="5388"/>
                      <a:pt x="5388" y="1578"/>
                    </a:cubicBezTo>
                    <a:cubicBezTo>
                      <a:pt x="9198" y="-2232"/>
                      <a:pt x="16819" y="1578"/>
                      <a:pt x="20628" y="5388"/>
                    </a:cubicBezTo>
                    <a:cubicBezTo>
                      <a:pt x="24438" y="13008"/>
                      <a:pt x="28248" y="16818"/>
                      <a:pt x="32058" y="24438"/>
                    </a:cubicBezTo>
                    <a:close/>
                  </a:path>
                </a:pathLst>
              </a:custGeom>
              <a:solidFill>
                <a:srgbClr val="B6E1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69" name="Freeform: Shape 2668">
                <a:extLst>
                  <a:ext uri="{FF2B5EF4-FFF2-40B4-BE49-F238E27FC236}">
                    <a16:creationId xmlns:a16="http://schemas.microsoft.com/office/drawing/2014/main" id="{DB8B60F7-6B8D-DFBD-7EBA-EA2FB7738775}"/>
                  </a:ext>
                </a:extLst>
              </p:cNvPr>
              <p:cNvSpPr/>
              <p:nvPr/>
            </p:nvSpPr>
            <p:spPr>
              <a:xfrm>
                <a:off x="10317480" y="2564130"/>
                <a:ext cx="39138" cy="20063"/>
              </a:xfrm>
              <a:custGeom>
                <a:avLst/>
                <a:gdLst>
                  <a:gd name="connsiteX0" fmla="*/ 30481 w 39138"/>
                  <a:gd name="connsiteY0" fmla="*/ 19050 h 20063"/>
                  <a:gd name="connsiteX1" fmla="*/ 0 w 39138"/>
                  <a:gd name="connsiteY1" fmla="*/ 7620 h 20063"/>
                  <a:gd name="connsiteX2" fmla="*/ 7620 w 39138"/>
                  <a:gd name="connsiteY2" fmla="*/ 0 h 20063"/>
                  <a:gd name="connsiteX3" fmla="*/ 30481 w 39138"/>
                  <a:gd name="connsiteY3" fmla="*/ 3810 h 20063"/>
                  <a:gd name="connsiteX4" fmla="*/ 38100 w 39138"/>
                  <a:gd name="connsiteY4" fmla="*/ 11430 h 20063"/>
                  <a:gd name="connsiteX5" fmla="*/ 30481 w 39138"/>
                  <a:gd name="connsiteY5" fmla="*/ 19050 h 20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138" h="20063">
                    <a:moveTo>
                      <a:pt x="30481" y="19050"/>
                    </a:moveTo>
                    <a:cubicBezTo>
                      <a:pt x="22860" y="22860"/>
                      <a:pt x="3810" y="15240"/>
                      <a:pt x="0" y="7620"/>
                    </a:cubicBezTo>
                    <a:cubicBezTo>
                      <a:pt x="0" y="3810"/>
                      <a:pt x="0" y="0"/>
                      <a:pt x="7620" y="0"/>
                    </a:cubicBezTo>
                    <a:cubicBezTo>
                      <a:pt x="15241" y="0"/>
                      <a:pt x="22860" y="0"/>
                      <a:pt x="30481" y="3810"/>
                    </a:cubicBezTo>
                    <a:cubicBezTo>
                      <a:pt x="34291" y="3810"/>
                      <a:pt x="38100" y="7620"/>
                      <a:pt x="38100" y="11430"/>
                    </a:cubicBezTo>
                    <a:cubicBezTo>
                      <a:pt x="41910" y="15240"/>
                      <a:pt x="34291" y="15240"/>
                      <a:pt x="30481" y="19050"/>
                    </a:cubicBezTo>
                    <a:close/>
                  </a:path>
                </a:pathLst>
              </a:custGeom>
              <a:solidFill>
                <a:srgbClr val="B8E2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70" name="Freeform: Shape 2669">
                <a:extLst>
                  <a:ext uri="{FF2B5EF4-FFF2-40B4-BE49-F238E27FC236}">
                    <a16:creationId xmlns:a16="http://schemas.microsoft.com/office/drawing/2014/main" id="{2152BB8C-F5E3-F7EC-46E9-408C967317C5}"/>
                  </a:ext>
                </a:extLst>
              </p:cNvPr>
              <p:cNvSpPr/>
              <p:nvPr/>
            </p:nvSpPr>
            <p:spPr>
              <a:xfrm>
                <a:off x="10412730" y="1405890"/>
                <a:ext cx="34290" cy="15239"/>
              </a:xfrm>
              <a:custGeom>
                <a:avLst/>
                <a:gdLst>
                  <a:gd name="connsiteX0" fmla="*/ 34291 w 34290"/>
                  <a:gd name="connsiteY0" fmla="*/ 3810 h 15239"/>
                  <a:gd name="connsiteX1" fmla="*/ 26670 w 34290"/>
                  <a:gd name="connsiteY1" fmla="*/ 15240 h 15239"/>
                  <a:gd name="connsiteX2" fmla="*/ 7620 w 34290"/>
                  <a:gd name="connsiteY2" fmla="*/ 15240 h 15239"/>
                  <a:gd name="connsiteX3" fmla="*/ 0 w 34290"/>
                  <a:gd name="connsiteY3" fmla="*/ 11430 h 15239"/>
                  <a:gd name="connsiteX4" fmla="*/ 3810 w 34290"/>
                  <a:gd name="connsiteY4" fmla="*/ 3810 h 15239"/>
                  <a:gd name="connsiteX5" fmla="*/ 34291 w 34290"/>
                  <a:gd name="connsiteY5" fmla="*/ 0 h 15239"/>
                  <a:gd name="connsiteX6" fmla="*/ 34291 w 34290"/>
                  <a:gd name="connsiteY6" fmla="*/ 3810 h 1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290" h="15239">
                    <a:moveTo>
                      <a:pt x="34291" y="3810"/>
                    </a:moveTo>
                    <a:cubicBezTo>
                      <a:pt x="34291" y="11430"/>
                      <a:pt x="34291" y="15240"/>
                      <a:pt x="26670" y="15240"/>
                    </a:cubicBezTo>
                    <a:cubicBezTo>
                      <a:pt x="19050" y="15240"/>
                      <a:pt x="11431" y="15240"/>
                      <a:pt x="7620" y="15240"/>
                    </a:cubicBezTo>
                    <a:cubicBezTo>
                      <a:pt x="3810" y="15240"/>
                      <a:pt x="0" y="15240"/>
                      <a:pt x="0" y="11430"/>
                    </a:cubicBezTo>
                    <a:cubicBezTo>
                      <a:pt x="0" y="7620"/>
                      <a:pt x="0" y="3810"/>
                      <a:pt x="3810" y="3810"/>
                    </a:cubicBezTo>
                    <a:cubicBezTo>
                      <a:pt x="11431" y="0"/>
                      <a:pt x="22860" y="0"/>
                      <a:pt x="34291" y="0"/>
                    </a:cubicBezTo>
                    <a:cubicBezTo>
                      <a:pt x="30481" y="0"/>
                      <a:pt x="30481" y="3810"/>
                      <a:pt x="34291" y="3810"/>
                    </a:cubicBezTo>
                    <a:close/>
                  </a:path>
                </a:pathLst>
              </a:custGeom>
              <a:solidFill>
                <a:srgbClr val="B3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71" name="Freeform: Shape 2670">
                <a:extLst>
                  <a:ext uri="{FF2B5EF4-FFF2-40B4-BE49-F238E27FC236}">
                    <a16:creationId xmlns:a16="http://schemas.microsoft.com/office/drawing/2014/main" id="{826297D2-18CC-21F8-2FF7-BCBCCDEA40A3}"/>
                  </a:ext>
                </a:extLst>
              </p:cNvPr>
              <p:cNvSpPr/>
              <p:nvPr/>
            </p:nvSpPr>
            <p:spPr>
              <a:xfrm>
                <a:off x="8370570" y="3701825"/>
                <a:ext cx="27708" cy="28164"/>
              </a:xfrm>
              <a:custGeom>
                <a:avLst/>
                <a:gdLst>
                  <a:gd name="connsiteX0" fmla="*/ 0 w 27708"/>
                  <a:gd name="connsiteY0" fmla="*/ 20545 h 28164"/>
                  <a:gd name="connsiteX1" fmla="*/ 11430 w 27708"/>
                  <a:gd name="connsiteY1" fmla="*/ 1495 h 28164"/>
                  <a:gd name="connsiteX2" fmla="*/ 26670 w 27708"/>
                  <a:gd name="connsiteY2" fmla="*/ 9115 h 28164"/>
                  <a:gd name="connsiteX3" fmla="*/ 19050 w 27708"/>
                  <a:gd name="connsiteY3" fmla="*/ 28165 h 28164"/>
                  <a:gd name="connsiteX4" fmla="*/ 0 w 27708"/>
                  <a:gd name="connsiteY4" fmla="*/ 20545 h 281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08" h="28164">
                    <a:moveTo>
                      <a:pt x="0" y="20545"/>
                    </a:moveTo>
                    <a:cubicBezTo>
                      <a:pt x="0" y="16735"/>
                      <a:pt x="3810" y="5305"/>
                      <a:pt x="11430" y="1495"/>
                    </a:cubicBezTo>
                    <a:cubicBezTo>
                      <a:pt x="19050" y="-2315"/>
                      <a:pt x="26670" y="1495"/>
                      <a:pt x="26670" y="9115"/>
                    </a:cubicBezTo>
                    <a:cubicBezTo>
                      <a:pt x="30480" y="12925"/>
                      <a:pt x="22860" y="24355"/>
                      <a:pt x="19050" y="28165"/>
                    </a:cubicBezTo>
                    <a:cubicBezTo>
                      <a:pt x="15240" y="28165"/>
                      <a:pt x="3810" y="24355"/>
                      <a:pt x="0" y="20545"/>
                    </a:cubicBezTo>
                    <a:close/>
                  </a:path>
                </a:pathLst>
              </a:custGeom>
              <a:solidFill>
                <a:srgbClr val="9FD8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72" name="Freeform: Shape 2671">
                <a:extLst>
                  <a:ext uri="{FF2B5EF4-FFF2-40B4-BE49-F238E27FC236}">
                    <a16:creationId xmlns:a16="http://schemas.microsoft.com/office/drawing/2014/main" id="{FF86B69F-65D0-4A4D-D8F9-B5776F9B6B7C}"/>
                  </a:ext>
                </a:extLst>
              </p:cNvPr>
              <p:cNvSpPr/>
              <p:nvPr/>
            </p:nvSpPr>
            <p:spPr>
              <a:xfrm>
                <a:off x="8214361" y="3166109"/>
                <a:ext cx="28363" cy="29289"/>
              </a:xfrm>
              <a:custGeom>
                <a:avLst/>
                <a:gdLst>
                  <a:gd name="connsiteX0" fmla="*/ 26670 w 28363"/>
                  <a:gd name="connsiteY0" fmla="*/ 19050 h 29289"/>
                  <a:gd name="connsiteX1" fmla="*/ 26670 w 28363"/>
                  <a:gd name="connsiteY1" fmla="*/ 26670 h 29289"/>
                  <a:gd name="connsiteX2" fmla="*/ 3810 w 28363"/>
                  <a:gd name="connsiteY2" fmla="*/ 22860 h 29289"/>
                  <a:gd name="connsiteX3" fmla="*/ 0 w 28363"/>
                  <a:gd name="connsiteY3" fmla="*/ 15240 h 29289"/>
                  <a:gd name="connsiteX4" fmla="*/ 11430 w 28363"/>
                  <a:gd name="connsiteY4" fmla="*/ 0 h 29289"/>
                  <a:gd name="connsiteX5" fmla="*/ 15240 w 28363"/>
                  <a:gd name="connsiteY5" fmla="*/ 0 h 29289"/>
                  <a:gd name="connsiteX6" fmla="*/ 26670 w 28363"/>
                  <a:gd name="connsiteY6" fmla="*/ 19050 h 29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63" h="29289">
                    <a:moveTo>
                      <a:pt x="26670" y="19050"/>
                    </a:moveTo>
                    <a:cubicBezTo>
                      <a:pt x="26670" y="22860"/>
                      <a:pt x="30480" y="26670"/>
                      <a:pt x="26670" y="26670"/>
                    </a:cubicBezTo>
                    <a:cubicBezTo>
                      <a:pt x="19050" y="34290"/>
                      <a:pt x="11430" y="22860"/>
                      <a:pt x="3810" y="22860"/>
                    </a:cubicBezTo>
                    <a:cubicBezTo>
                      <a:pt x="0" y="22860"/>
                      <a:pt x="0" y="19050"/>
                      <a:pt x="0" y="15240"/>
                    </a:cubicBezTo>
                    <a:cubicBezTo>
                      <a:pt x="0" y="7620"/>
                      <a:pt x="3810" y="3810"/>
                      <a:pt x="11430" y="0"/>
                    </a:cubicBezTo>
                    <a:cubicBezTo>
                      <a:pt x="11430" y="0"/>
                      <a:pt x="15240" y="0"/>
                      <a:pt x="15240" y="0"/>
                    </a:cubicBezTo>
                    <a:cubicBezTo>
                      <a:pt x="19050" y="7620"/>
                      <a:pt x="22860" y="11430"/>
                      <a:pt x="26670" y="19050"/>
                    </a:cubicBezTo>
                    <a:close/>
                  </a:path>
                </a:pathLst>
              </a:custGeom>
              <a:solidFill>
                <a:srgbClr val="B3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73" name="Freeform: Shape 2672">
                <a:extLst>
                  <a:ext uri="{FF2B5EF4-FFF2-40B4-BE49-F238E27FC236}">
                    <a16:creationId xmlns:a16="http://schemas.microsoft.com/office/drawing/2014/main" id="{B6C91F88-3FC4-F899-6FB7-393E9EC491F4}"/>
                  </a:ext>
                </a:extLst>
              </p:cNvPr>
              <p:cNvSpPr/>
              <p:nvPr/>
            </p:nvSpPr>
            <p:spPr>
              <a:xfrm>
                <a:off x="9140190" y="3291840"/>
                <a:ext cx="27437" cy="22859"/>
              </a:xfrm>
              <a:custGeom>
                <a:avLst/>
                <a:gdLst>
                  <a:gd name="connsiteX0" fmla="*/ 0 w 27437"/>
                  <a:gd name="connsiteY0" fmla="*/ 22860 h 22859"/>
                  <a:gd name="connsiteX1" fmla="*/ 11430 w 27437"/>
                  <a:gd name="connsiteY1" fmla="*/ 0 h 22859"/>
                  <a:gd name="connsiteX2" fmla="*/ 26670 w 27437"/>
                  <a:gd name="connsiteY2" fmla="*/ 3810 h 22859"/>
                  <a:gd name="connsiteX3" fmla="*/ 15240 w 27437"/>
                  <a:gd name="connsiteY3" fmla="*/ 19050 h 22859"/>
                  <a:gd name="connsiteX4" fmla="*/ 0 w 27437"/>
                  <a:gd name="connsiteY4" fmla="*/ 2286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7" h="22859">
                    <a:moveTo>
                      <a:pt x="0" y="22860"/>
                    </a:moveTo>
                    <a:cubicBezTo>
                      <a:pt x="0" y="3810"/>
                      <a:pt x="0" y="3810"/>
                      <a:pt x="11430" y="0"/>
                    </a:cubicBezTo>
                    <a:cubicBezTo>
                      <a:pt x="19050" y="0"/>
                      <a:pt x="22860" y="0"/>
                      <a:pt x="26670" y="3810"/>
                    </a:cubicBezTo>
                    <a:cubicBezTo>
                      <a:pt x="30480" y="7620"/>
                      <a:pt x="19050" y="22860"/>
                      <a:pt x="15240" y="19050"/>
                    </a:cubicBezTo>
                    <a:cubicBezTo>
                      <a:pt x="11430" y="19050"/>
                      <a:pt x="7620" y="22860"/>
                      <a:pt x="0" y="22860"/>
                    </a:cubicBezTo>
                    <a:close/>
                  </a:path>
                </a:pathLst>
              </a:custGeom>
              <a:solidFill>
                <a:srgbClr val="ABDD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74" name="Freeform: Shape 2673">
                <a:extLst>
                  <a:ext uri="{FF2B5EF4-FFF2-40B4-BE49-F238E27FC236}">
                    <a16:creationId xmlns:a16="http://schemas.microsoft.com/office/drawing/2014/main" id="{9DB7D3F5-AD00-3437-0158-C2777C75F9DF}"/>
                  </a:ext>
                </a:extLst>
              </p:cNvPr>
              <p:cNvSpPr/>
              <p:nvPr/>
            </p:nvSpPr>
            <p:spPr>
              <a:xfrm>
                <a:off x="9304020" y="2966101"/>
                <a:ext cx="34290" cy="31416"/>
              </a:xfrm>
              <a:custGeom>
                <a:avLst/>
                <a:gdLst>
                  <a:gd name="connsiteX0" fmla="*/ 34290 w 34290"/>
                  <a:gd name="connsiteY0" fmla="*/ 1889 h 31416"/>
                  <a:gd name="connsiteX1" fmla="*/ 19050 w 34290"/>
                  <a:gd name="connsiteY1" fmla="*/ 20939 h 31416"/>
                  <a:gd name="connsiteX2" fmla="*/ 7620 w 34290"/>
                  <a:gd name="connsiteY2" fmla="*/ 28559 h 31416"/>
                  <a:gd name="connsiteX3" fmla="*/ 0 w 34290"/>
                  <a:gd name="connsiteY3" fmla="*/ 28559 h 31416"/>
                  <a:gd name="connsiteX4" fmla="*/ 0 w 34290"/>
                  <a:gd name="connsiteY4" fmla="*/ 20939 h 31416"/>
                  <a:gd name="connsiteX5" fmla="*/ 34290 w 34290"/>
                  <a:gd name="connsiteY5" fmla="*/ 1889 h 31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90" h="31416">
                    <a:moveTo>
                      <a:pt x="34290" y="1889"/>
                    </a:moveTo>
                    <a:cubicBezTo>
                      <a:pt x="30480" y="9509"/>
                      <a:pt x="19050" y="13319"/>
                      <a:pt x="19050" y="20939"/>
                    </a:cubicBezTo>
                    <a:cubicBezTo>
                      <a:pt x="19050" y="24749"/>
                      <a:pt x="11430" y="24749"/>
                      <a:pt x="7620" y="28559"/>
                    </a:cubicBezTo>
                    <a:cubicBezTo>
                      <a:pt x="3810" y="32369"/>
                      <a:pt x="0" y="32369"/>
                      <a:pt x="0" y="28559"/>
                    </a:cubicBezTo>
                    <a:cubicBezTo>
                      <a:pt x="0" y="24749"/>
                      <a:pt x="0" y="24749"/>
                      <a:pt x="0" y="20939"/>
                    </a:cubicBezTo>
                    <a:cubicBezTo>
                      <a:pt x="7620" y="-1921"/>
                      <a:pt x="11430" y="-1921"/>
                      <a:pt x="34290" y="1889"/>
                    </a:cubicBezTo>
                    <a:close/>
                  </a:path>
                </a:pathLst>
              </a:custGeom>
              <a:solidFill>
                <a:srgbClr val="B6E1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75" name="Freeform: Shape 2674">
                <a:extLst>
                  <a:ext uri="{FF2B5EF4-FFF2-40B4-BE49-F238E27FC236}">
                    <a16:creationId xmlns:a16="http://schemas.microsoft.com/office/drawing/2014/main" id="{9C890A62-1A2A-73F4-C354-590E5A9B373F}"/>
                  </a:ext>
                </a:extLst>
              </p:cNvPr>
              <p:cNvSpPr/>
              <p:nvPr/>
            </p:nvSpPr>
            <p:spPr>
              <a:xfrm>
                <a:off x="9464993" y="3338867"/>
                <a:ext cx="40957" cy="26129"/>
              </a:xfrm>
              <a:custGeom>
                <a:avLst/>
                <a:gdLst>
                  <a:gd name="connsiteX0" fmla="*/ 40958 w 40957"/>
                  <a:gd name="connsiteY0" fmla="*/ 25363 h 26129"/>
                  <a:gd name="connsiteX1" fmla="*/ 2858 w 40957"/>
                  <a:gd name="connsiteY1" fmla="*/ 13933 h 26129"/>
                  <a:gd name="connsiteX2" fmla="*/ 2858 w 40957"/>
                  <a:gd name="connsiteY2" fmla="*/ 2503 h 26129"/>
                  <a:gd name="connsiteX3" fmla="*/ 25718 w 40957"/>
                  <a:gd name="connsiteY3" fmla="*/ 6313 h 26129"/>
                  <a:gd name="connsiteX4" fmla="*/ 40958 w 40957"/>
                  <a:gd name="connsiteY4" fmla="*/ 25363 h 26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57" h="26129">
                    <a:moveTo>
                      <a:pt x="40958" y="25363"/>
                    </a:moveTo>
                    <a:cubicBezTo>
                      <a:pt x="25718" y="29173"/>
                      <a:pt x="14288" y="17743"/>
                      <a:pt x="2858" y="13933"/>
                    </a:cubicBezTo>
                    <a:cubicBezTo>
                      <a:pt x="-953" y="13933"/>
                      <a:pt x="-953" y="6313"/>
                      <a:pt x="2858" y="2503"/>
                    </a:cubicBezTo>
                    <a:cubicBezTo>
                      <a:pt x="10478" y="-1307"/>
                      <a:pt x="21908" y="-1307"/>
                      <a:pt x="25718" y="6313"/>
                    </a:cubicBezTo>
                    <a:cubicBezTo>
                      <a:pt x="29528" y="13933"/>
                      <a:pt x="37147" y="17743"/>
                      <a:pt x="40958" y="25363"/>
                    </a:cubicBezTo>
                    <a:close/>
                  </a:path>
                </a:pathLst>
              </a:custGeom>
              <a:solidFill>
                <a:srgbClr val="B6E1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76" name="Freeform: Shape 2675">
                <a:extLst>
                  <a:ext uri="{FF2B5EF4-FFF2-40B4-BE49-F238E27FC236}">
                    <a16:creationId xmlns:a16="http://schemas.microsoft.com/office/drawing/2014/main" id="{18E8EC8E-CF14-6F37-F3CD-D63D6EAE3640}"/>
                  </a:ext>
                </a:extLst>
              </p:cNvPr>
              <p:cNvSpPr/>
              <p:nvPr/>
            </p:nvSpPr>
            <p:spPr>
              <a:xfrm>
                <a:off x="9123257" y="2623511"/>
                <a:ext cx="30866" cy="28248"/>
              </a:xfrm>
              <a:custGeom>
                <a:avLst/>
                <a:gdLst>
                  <a:gd name="connsiteX0" fmla="*/ 16933 w 30866"/>
                  <a:gd name="connsiteY0" fmla="*/ 24438 h 28248"/>
                  <a:gd name="connsiteX1" fmla="*/ 9313 w 30866"/>
                  <a:gd name="connsiteY1" fmla="*/ 28248 h 28248"/>
                  <a:gd name="connsiteX2" fmla="*/ 1693 w 30866"/>
                  <a:gd name="connsiteY2" fmla="*/ 28248 h 28248"/>
                  <a:gd name="connsiteX3" fmla="*/ 1693 w 30866"/>
                  <a:gd name="connsiteY3" fmla="*/ 20628 h 28248"/>
                  <a:gd name="connsiteX4" fmla="*/ 13124 w 30866"/>
                  <a:gd name="connsiteY4" fmla="*/ 5388 h 28248"/>
                  <a:gd name="connsiteX5" fmla="*/ 28363 w 30866"/>
                  <a:gd name="connsiteY5" fmla="*/ 1578 h 28248"/>
                  <a:gd name="connsiteX6" fmla="*/ 24554 w 30866"/>
                  <a:gd name="connsiteY6" fmla="*/ 20628 h 28248"/>
                  <a:gd name="connsiteX7" fmla="*/ 16933 w 30866"/>
                  <a:gd name="connsiteY7" fmla="*/ 24438 h 28248"/>
                  <a:gd name="connsiteX8" fmla="*/ 16933 w 30866"/>
                  <a:gd name="connsiteY8" fmla="*/ 24438 h 2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66" h="28248">
                    <a:moveTo>
                      <a:pt x="16933" y="24438"/>
                    </a:moveTo>
                    <a:cubicBezTo>
                      <a:pt x="13124" y="24438"/>
                      <a:pt x="13124" y="28248"/>
                      <a:pt x="9313" y="28248"/>
                    </a:cubicBezTo>
                    <a:cubicBezTo>
                      <a:pt x="5504" y="28248"/>
                      <a:pt x="5504" y="28248"/>
                      <a:pt x="1693" y="28248"/>
                    </a:cubicBezTo>
                    <a:cubicBezTo>
                      <a:pt x="-2117" y="24438"/>
                      <a:pt x="1693" y="24438"/>
                      <a:pt x="1693" y="20628"/>
                    </a:cubicBezTo>
                    <a:cubicBezTo>
                      <a:pt x="5504" y="16818"/>
                      <a:pt x="9313" y="9198"/>
                      <a:pt x="13124" y="5388"/>
                    </a:cubicBezTo>
                    <a:cubicBezTo>
                      <a:pt x="16933" y="1578"/>
                      <a:pt x="24554" y="-2232"/>
                      <a:pt x="28363" y="1578"/>
                    </a:cubicBezTo>
                    <a:cubicBezTo>
                      <a:pt x="32174" y="5388"/>
                      <a:pt x="32174" y="16818"/>
                      <a:pt x="24554" y="20628"/>
                    </a:cubicBezTo>
                    <a:cubicBezTo>
                      <a:pt x="24554" y="20628"/>
                      <a:pt x="20743" y="20628"/>
                      <a:pt x="16933" y="24438"/>
                    </a:cubicBezTo>
                    <a:cubicBezTo>
                      <a:pt x="16933" y="24438"/>
                      <a:pt x="16933" y="24438"/>
                      <a:pt x="16933" y="24438"/>
                    </a:cubicBezTo>
                    <a:close/>
                  </a:path>
                </a:pathLst>
              </a:custGeom>
              <a:solidFill>
                <a:srgbClr val="62BF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77" name="Freeform: Shape 2676">
                <a:extLst>
                  <a:ext uri="{FF2B5EF4-FFF2-40B4-BE49-F238E27FC236}">
                    <a16:creationId xmlns:a16="http://schemas.microsoft.com/office/drawing/2014/main" id="{EAA870C4-9874-C4A4-99BB-87FD0FCDB53E}"/>
                  </a:ext>
                </a:extLst>
              </p:cNvPr>
              <p:cNvSpPr/>
              <p:nvPr/>
            </p:nvSpPr>
            <p:spPr>
              <a:xfrm>
                <a:off x="10312176" y="1470659"/>
                <a:ext cx="25848" cy="28164"/>
              </a:xfrm>
              <a:custGeom>
                <a:avLst/>
                <a:gdLst>
                  <a:gd name="connsiteX0" fmla="*/ 24354 w 25848"/>
                  <a:gd name="connsiteY0" fmla="*/ 11430 h 28164"/>
                  <a:gd name="connsiteX1" fmla="*/ 16735 w 25848"/>
                  <a:gd name="connsiteY1" fmla="*/ 26670 h 28164"/>
                  <a:gd name="connsiteX2" fmla="*/ 1495 w 25848"/>
                  <a:gd name="connsiteY2" fmla="*/ 19050 h 28164"/>
                  <a:gd name="connsiteX3" fmla="*/ 9114 w 25848"/>
                  <a:gd name="connsiteY3" fmla="*/ 0 h 28164"/>
                  <a:gd name="connsiteX4" fmla="*/ 24354 w 25848"/>
                  <a:gd name="connsiteY4" fmla="*/ 11430 h 281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48" h="28164">
                    <a:moveTo>
                      <a:pt x="24354" y="11430"/>
                    </a:moveTo>
                    <a:cubicBezTo>
                      <a:pt x="28164" y="19050"/>
                      <a:pt x="24354" y="26670"/>
                      <a:pt x="16735" y="26670"/>
                    </a:cubicBezTo>
                    <a:cubicBezTo>
                      <a:pt x="9114" y="30480"/>
                      <a:pt x="5304" y="26670"/>
                      <a:pt x="1495" y="19050"/>
                    </a:cubicBezTo>
                    <a:cubicBezTo>
                      <a:pt x="-2315" y="15240"/>
                      <a:pt x="1495" y="3810"/>
                      <a:pt x="9114" y="0"/>
                    </a:cubicBezTo>
                    <a:cubicBezTo>
                      <a:pt x="12924" y="3810"/>
                      <a:pt x="20545" y="7620"/>
                      <a:pt x="24354" y="11430"/>
                    </a:cubicBezTo>
                    <a:close/>
                  </a:path>
                </a:pathLst>
              </a:custGeom>
              <a:solidFill>
                <a:srgbClr val="B7E2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78" name="Freeform: Shape 2677">
                <a:extLst>
                  <a:ext uri="{FF2B5EF4-FFF2-40B4-BE49-F238E27FC236}">
                    <a16:creationId xmlns:a16="http://schemas.microsoft.com/office/drawing/2014/main" id="{4C0CB38D-B402-1D2D-E7EE-BEEBF34AEBA2}"/>
                  </a:ext>
                </a:extLst>
              </p:cNvPr>
              <p:cNvSpPr/>
              <p:nvPr/>
            </p:nvSpPr>
            <p:spPr>
              <a:xfrm>
                <a:off x="10373617" y="2423159"/>
                <a:ext cx="32103" cy="24354"/>
              </a:xfrm>
              <a:custGeom>
                <a:avLst/>
                <a:gdLst>
                  <a:gd name="connsiteX0" fmla="*/ 31494 w 32103"/>
                  <a:gd name="connsiteY0" fmla="*/ 7620 h 24354"/>
                  <a:gd name="connsiteX1" fmla="*/ 23873 w 32103"/>
                  <a:gd name="connsiteY1" fmla="*/ 22860 h 24354"/>
                  <a:gd name="connsiteX2" fmla="*/ 1013 w 32103"/>
                  <a:gd name="connsiteY2" fmla="*/ 15240 h 24354"/>
                  <a:gd name="connsiteX3" fmla="*/ 12444 w 32103"/>
                  <a:gd name="connsiteY3" fmla="*/ 0 h 24354"/>
                  <a:gd name="connsiteX4" fmla="*/ 31494 w 32103"/>
                  <a:gd name="connsiteY4" fmla="*/ 7620 h 24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03" h="24354">
                    <a:moveTo>
                      <a:pt x="31494" y="7620"/>
                    </a:moveTo>
                    <a:cubicBezTo>
                      <a:pt x="31494" y="11430"/>
                      <a:pt x="35304" y="19050"/>
                      <a:pt x="23873" y="22860"/>
                    </a:cubicBezTo>
                    <a:cubicBezTo>
                      <a:pt x="12444" y="26670"/>
                      <a:pt x="4823" y="22860"/>
                      <a:pt x="1013" y="15240"/>
                    </a:cubicBezTo>
                    <a:cubicBezTo>
                      <a:pt x="-2796" y="7620"/>
                      <a:pt x="4823" y="3810"/>
                      <a:pt x="12444" y="0"/>
                    </a:cubicBezTo>
                    <a:cubicBezTo>
                      <a:pt x="23873" y="0"/>
                      <a:pt x="31494" y="0"/>
                      <a:pt x="31494" y="7620"/>
                    </a:cubicBezTo>
                    <a:close/>
                  </a:path>
                </a:pathLst>
              </a:custGeom>
              <a:solidFill>
                <a:srgbClr val="A8DC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79" name="Freeform: Shape 2678">
                <a:extLst>
                  <a:ext uri="{FF2B5EF4-FFF2-40B4-BE49-F238E27FC236}">
                    <a16:creationId xmlns:a16="http://schemas.microsoft.com/office/drawing/2014/main" id="{A6FB0EA6-4EDB-42BC-5C66-21881BE5F60D}"/>
                  </a:ext>
                </a:extLst>
              </p:cNvPr>
              <p:cNvSpPr/>
              <p:nvPr/>
            </p:nvSpPr>
            <p:spPr>
              <a:xfrm>
                <a:off x="8528897" y="1908809"/>
                <a:ext cx="32173" cy="32173"/>
              </a:xfrm>
              <a:custGeom>
                <a:avLst/>
                <a:gdLst>
                  <a:gd name="connsiteX0" fmla="*/ 9314 w 32173"/>
                  <a:gd name="connsiteY0" fmla="*/ 30480 h 32173"/>
                  <a:gd name="connsiteX1" fmla="*/ 1693 w 32173"/>
                  <a:gd name="connsiteY1" fmla="*/ 30480 h 32173"/>
                  <a:gd name="connsiteX2" fmla="*/ 1693 w 32173"/>
                  <a:gd name="connsiteY2" fmla="*/ 22860 h 32173"/>
                  <a:gd name="connsiteX3" fmla="*/ 28364 w 32173"/>
                  <a:gd name="connsiteY3" fmla="*/ 0 h 32173"/>
                  <a:gd name="connsiteX4" fmla="*/ 32173 w 32173"/>
                  <a:gd name="connsiteY4" fmla="*/ 3810 h 32173"/>
                  <a:gd name="connsiteX5" fmla="*/ 9314 w 32173"/>
                  <a:gd name="connsiteY5" fmla="*/ 30480 h 32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73" h="32173">
                    <a:moveTo>
                      <a:pt x="9314" y="30480"/>
                    </a:moveTo>
                    <a:cubicBezTo>
                      <a:pt x="5503" y="30480"/>
                      <a:pt x="1693" y="34290"/>
                      <a:pt x="1693" y="30480"/>
                    </a:cubicBezTo>
                    <a:cubicBezTo>
                      <a:pt x="-2116" y="26670"/>
                      <a:pt x="1693" y="22860"/>
                      <a:pt x="1693" y="22860"/>
                    </a:cubicBezTo>
                    <a:cubicBezTo>
                      <a:pt x="9314" y="11430"/>
                      <a:pt x="16934" y="7620"/>
                      <a:pt x="28364" y="0"/>
                    </a:cubicBezTo>
                    <a:cubicBezTo>
                      <a:pt x="28364" y="0"/>
                      <a:pt x="32173" y="0"/>
                      <a:pt x="32173" y="3810"/>
                    </a:cubicBezTo>
                    <a:cubicBezTo>
                      <a:pt x="32173" y="7620"/>
                      <a:pt x="13123" y="30480"/>
                      <a:pt x="9314" y="30480"/>
                    </a:cubicBezTo>
                    <a:close/>
                  </a:path>
                </a:pathLst>
              </a:custGeom>
              <a:solidFill>
                <a:srgbClr val="B4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80" name="Freeform: Shape 2679">
                <a:extLst>
                  <a:ext uri="{FF2B5EF4-FFF2-40B4-BE49-F238E27FC236}">
                    <a16:creationId xmlns:a16="http://schemas.microsoft.com/office/drawing/2014/main" id="{DE066F8D-D252-4E0B-813F-E5FC098354E4}"/>
                  </a:ext>
                </a:extLst>
              </p:cNvPr>
              <p:cNvSpPr/>
              <p:nvPr/>
            </p:nvSpPr>
            <p:spPr>
              <a:xfrm>
                <a:off x="7856220" y="4998719"/>
                <a:ext cx="22860" cy="34290"/>
              </a:xfrm>
              <a:custGeom>
                <a:avLst/>
                <a:gdLst>
                  <a:gd name="connsiteX0" fmla="*/ 7620 w 22860"/>
                  <a:gd name="connsiteY0" fmla="*/ 34290 h 34290"/>
                  <a:gd name="connsiteX1" fmla="*/ 0 w 22860"/>
                  <a:gd name="connsiteY1" fmla="*/ 30480 h 34290"/>
                  <a:gd name="connsiteX2" fmla="*/ 3810 w 22860"/>
                  <a:gd name="connsiteY2" fmla="*/ 3810 h 34290"/>
                  <a:gd name="connsiteX3" fmla="*/ 15240 w 22860"/>
                  <a:gd name="connsiteY3" fmla="*/ 0 h 34290"/>
                  <a:gd name="connsiteX4" fmla="*/ 22860 w 22860"/>
                  <a:gd name="connsiteY4" fmla="*/ 7620 h 34290"/>
                  <a:gd name="connsiteX5" fmla="*/ 7620 w 22860"/>
                  <a:gd name="connsiteY5" fmla="*/ 34290 h 3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60" h="34290">
                    <a:moveTo>
                      <a:pt x="7620" y="34290"/>
                    </a:moveTo>
                    <a:cubicBezTo>
                      <a:pt x="3810" y="34290"/>
                      <a:pt x="0" y="34290"/>
                      <a:pt x="0" y="30480"/>
                    </a:cubicBezTo>
                    <a:cubicBezTo>
                      <a:pt x="0" y="22860"/>
                      <a:pt x="0" y="11430"/>
                      <a:pt x="3810" y="3810"/>
                    </a:cubicBezTo>
                    <a:cubicBezTo>
                      <a:pt x="7620" y="0"/>
                      <a:pt x="11430" y="0"/>
                      <a:pt x="15240" y="0"/>
                    </a:cubicBezTo>
                    <a:cubicBezTo>
                      <a:pt x="19050" y="0"/>
                      <a:pt x="19050" y="3810"/>
                      <a:pt x="22860" y="7620"/>
                    </a:cubicBezTo>
                    <a:cubicBezTo>
                      <a:pt x="22860" y="19050"/>
                      <a:pt x="15240" y="30480"/>
                      <a:pt x="7620" y="34290"/>
                    </a:cubicBezTo>
                    <a:close/>
                  </a:path>
                </a:pathLst>
              </a:custGeom>
              <a:solidFill>
                <a:srgbClr val="AE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81" name="Freeform: Shape 2680">
                <a:extLst>
                  <a:ext uri="{FF2B5EF4-FFF2-40B4-BE49-F238E27FC236}">
                    <a16:creationId xmlns:a16="http://schemas.microsoft.com/office/drawing/2014/main" id="{5232FA2C-66EE-F7BD-9EE1-F561E02DDDD4}"/>
                  </a:ext>
                </a:extLst>
              </p:cNvPr>
              <p:cNvSpPr/>
              <p:nvPr/>
            </p:nvSpPr>
            <p:spPr>
              <a:xfrm>
                <a:off x="8054340" y="4620035"/>
                <a:ext cx="22860" cy="31974"/>
              </a:xfrm>
              <a:custGeom>
                <a:avLst/>
                <a:gdLst>
                  <a:gd name="connsiteX0" fmla="*/ 3810 w 22860"/>
                  <a:gd name="connsiteY0" fmla="*/ 31975 h 31974"/>
                  <a:gd name="connsiteX1" fmla="*/ 0 w 22860"/>
                  <a:gd name="connsiteY1" fmla="*/ 12925 h 31974"/>
                  <a:gd name="connsiteX2" fmla="*/ 15240 w 22860"/>
                  <a:gd name="connsiteY2" fmla="*/ 1495 h 31974"/>
                  <a:gd name="connsiteX3" fmla="*/ 22860 w 22860"/>
                  <a:gd name="connsiteY3" fmla="*/ 9115 h 31974"/>
                  <a:gd name="connsiteX4" fmla="*/ 3810 w 22860"/>
                  <a:gd name="connsiteY4" fmla="*/ 31975 h 319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31974">
                    <a:moveTo>
                      <a:pt x="3810" y="31975"/>
                    </a:moveTo>
                    <a:cubicBezTo>
                      <a:pt x="0" y="28165"/>
                      <a:pt x="0" y="20545"/>
                      <a:pt x="0" y="12925"/>
                    </a:cubicBezTo>
                    <a:cubicBezTo>
                      <a:pt x="3810" y="5305"/>
                      <a:pt x="7620" y="5305"/>
                      <a:pt x="15240" y="1495"/>
                    </a:cubicBezTo>
                    <a:cubicBezTo>
                      <a:pt x="22860" y="-2315"/>
                      <a:pt x="22860" y="1495"/>
                      <a:pt x="22860" y="9115"/>
                    </a:cubicBezTo>
                    <a:cubicBezTo>
                      <a:pt x="22860" y="24355"/>
                      <a:pt x="19050" y="28165"/>
                      <a:pt x="3810" y="31975"/>
                    </a:cubicBezTo>
                    <a:close/>
                  </a:path>
                </a:pathLst>
              </a:custGeom>
              <a:solidFill>
                <a:srgbClr val="AF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82" name="Freeform: Shape 2681">
                <a:extLst>
                  <a:ext uri="{FF2B5EF4-FFF2-40B4-BE49-F238E27FC236}">
                    <a16:creationId xmlns:a16="http://schemas.microsoft.com/office/drawing/2014/main" id="{99CE80CB-86F5-BB95-D1D7-042E5E51928B}"/>
                  </a:ext>
                </a:extLst>
              </p:cNvPr>
              <p:cNvSpPr/>
              <p:nvPr/>
            </p:nvSpPr>
            <p:spPr>
              <a:xfrm>
                <a:off x="10354542" y="3214145"/>
                <a:ext cx="20088" cy="28164"/>
              </a:xfrm>
              <a:custGeom>
                <a:avLst/>
                <a:gdLst>
                  <a:gd name="connsiteX0" fmla="*/ 8658 w 20088"/>
                  <a:gd name="connsiteY0" fmla="*/ 1495 h 28164"/>
                  <a:gd name="connsiteX1" fmla="*/ 20088 w 20088"/>
                  <a:gd name="connsiteY1" fmla="*/ 9115 h 28164"/>
                  <a:gd name="connsiteX2" fmla="*/ 20088 w 20088"/>
                  <a:gd name="connsiteY2" fmla="*/ 9115 h 28164"/>
                  <a:gd name="connsiteX3" fmla="*/ 8658 w 20088"/>
                  <a:gd name="connsiteY3" fmla="*/ 28165 h 28164"/>
                  <a:gd name="connsiteX4" fmla="*/ 1038 w 20088"/>
                  <a:gd name="connsiteY4" fmla="*/ 20545 h 28164"/>
                  <a:gd name="connsiteX5" fmla="*/ 8658 w 20088"/>
                  <a:gd name="connsiteY5" fmla="*/ 1495 h 28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088" h="28164">
                    <a:moveTo>
                      <a:pt x="8658" y="1495"/>
                    </a:moveTo>
                    <a:cubicBezTo>
                      <a:pt x="16279" y="-2315"/>
                      <a:pt x="20088" y="1495"/>
                      <a:pt x="20088" y="9115"/>
                    </a:cubicBezTo>
                    <a:cubicBezTo>
                      <a:pt x="20088" y="9115"/>
                      <a:pt x="20088" y="9115"/>
                      <a:pt x="20088" y="9115"/>
                    </a:cubicBezTo>
                    <a:cubicBezTo>
                      <a:pt x="20088" y="20545"/>
                      <a:pt x="16279" y="28165"/>
                      <a:pt x="8658" y="28165"/>
                    </a:cubicBezTo>
                    <a:cubicBezTo>
                      <a:pt x="4848" y="28165"/>
                      <a:pt x="1038" y="24355"/>
                      <a:pt x="1038" y="20545"/>
                    </a:cubicBezTo>
                    <a:cubicBezTo>
                      <a:pt x="-2771" y="12924"/>
                      <a:pt x="4848" y="1495"/>
                      <a:pt x="8658" y="1495"/>
                    </a:cubicBezTo>
                    <a:close/>
                  </a:path>
                </a:pathLst>
              </a:custGeom>
              <a:solidFill>
                <a:srgbClr val="B8E2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83" name="Freeform: Shape 2682">
                <a:extLst>
                  <a:ext uri="{FF2B5EF4-FFF2-40B4-BE49-F238E27FC236}">
                    <a16:creationId xmlns:a16="http://schemas.microsoft.com/office/drawing/2014/main" id="{1873534B-C455-CBBD-687F-DFF2904C771F}"/>
                  </a:ext>
                </a:extLst>
              </p:cNvPr>
              <p:cNvSpPr/>
              <p:nvPr/>
            </p:nvSpPr>
            <p:spPr>
              <a:xfrm>
                <a:off x="8787168" y="2095500"/>
                <a:ext cx="29172" cy="27259"/>
              </a:xfrm>
              <a:custGeom>
                <a:avLst/>
                <a:gdLst>
                  <a:gd name="connsiteX0" fmla="*/ 29172 w 29172"/>
                  <a:gd name="connsiteY0" fmla="*/ 0 h 27259"/>
                  <a:gd name="connsiteX1" fmla="*/ 21552 w 29172"/>
                  <a:gd name="connsiteY1" fmla="*/ 22860 h 27259"/>
                  <a:gd name="connsiteX2" fmla="*/ 2502 w 29172"/>
                  <a:gd name="connsiteY2" fmla="*/ 22860 h 27259"/>
                  <a:gd name="connsiteX3" fmla="*/ 6313 w 29172"/>
                  <a:gd name="connsiteY3" fmla="*/ 7620 h 27259"/>
                  <a:gd name="connsiteX4" fmla="*/ 29172 w 29172"/>
                  <a:gd name="connsiteY4" fmla="*/ 0 h 27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72" h="27259">
                    <a:moveTo>
                      <a:pt x="29172" y="0"/>
                    </a:moveTo>
                    <a:cubicBezTo>
                      <a:pt x="29172" y="11430"/>
                      <a:pt x="25363" y="15240"/>
                      <a:pt x="21552" y="22860"/>
                    </a:cubicBezTo>
                    <a:cubicBezTo>
                      <a:pt x="17743" y="30480"/>
                      <a:pt x="6313" y="26670"/>
                      <a:pt x="2502" y="22860"/>
                    </a:cubicBezTo>
                    <a:cubicBezTo>
                      <a:pt x="-1307" y="15240"/>
                      <a:pt x="-1307" y="11430"/>
                      <a:pt x="6313" y="7620"/>
                    </a:cubicBezTo>
                    <a:cubicBezTo>
                      <a:pt x="13932" y="3810"/>
                      <a:pt x="21552" y="3810"/>
                      <a:pt x="29172" y="0"/>
                    </a:cubicBezTo>
                    <a:close/>
                  </a:path>
                </a:pathLst>
              </a:custGeom>
              <a:solidFill>
                <a:srgbClr val="B8E2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84" name="Freeform: Shape 2683">
                <a:extLst>
                  <a:ext uri="{FF2B5EF4-FFF2-40B4-BE49-F238E27FC236}">
                    <a16:creationId xmlns:a16="http://schemas.microsoft.com/office/drawing/2014/main" id="{3BA23444-80C0-6CFA-B9EC-4489756E792A}"/>
                  </a:ext>
                </a:extLst>
              </p:cNvPr>
              <p:cNvSpPr/>
              <p:nvPr/>
            </p:nvSpPr>
            <p:spPr>
              <a:xfrm>
                <a:off x="8644890" y="3256049"/>
                <a:ext cx="32173" cy="33558"/>
              </a:xfrm>
              <a:custGeom>
                <a:avLst/>
                <a:gdLst>
                  <a:gd name="connsiteX0" fmla="*/ 0 w 32173"/>
                  <a:gd name="connsiteY0" fmla="*/ 5311 h 33558"/>
                  <a:gd name="connsiteX1" fmla="*/ 22860 w 32173"/>
                  <a:gd name="connsiteY1" fmla="*/ 9121 h 33558"/>
                  <a:gd name="connsiteX2" fmla="*/ 30480 w 32173"/>
                  <a:gd name="connsiteY2" fmla="*/ 20551 h 33558"/>
                  <a:gd name="connsiteX3" fmla="*/ 30480 w 32173"/>
                  <a:gd name="connsiteY3" fmla="*/ 31981 h 33558"/>
                  <a:gd name="connsiteX4" fmla="*/ 19050 w 32173"/>
                  <a:gd name="connsiteY4" fmla="*/ 28171 h 33558"/>
                  <a:gd name="connsiteX5" fmla="*/ 0 w 32173"/>
                  <a:gd name="connsiteY5" fmla="*/ 5311 h 3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73" h="33558">
                    <a:moveTo>
                      <a:pt x="0" y="5311"/>
                    </a:moveTo>
                    <a:cubicBezTo>
                      <a:pt x="15240" y="-2309"/>
                      <a:pt x="15240" y="-2309"/>
                      <a:pt x="22860" y="9121"/>
                    </a:cubicBezTo>
                    <a:cubicBezTo>
                      <a:pt x="26670" y="12931"/>
                      <a:pt x="26670" y="16741"/>
                      <a:pt x="30480" y="20551"/>
                    </a:cubicBezTo>
                    <a:cubicBezTo>
                      <a:pt x="30480" y="24361"/>
                      <a:pt x="34290" y="28171"/>
                      <a:pt x="30480" y="31981"/>
                    </a:cubicBezTo>
                    <a:cubicBezTo>
                      <a:pt x="26670" y="35791"/>
                      <a:pt x="22860" y="31981"/>
                      <a:pt x="19050" y="28171"/>
                    </a:cubicBezTo>
                    <a:cubicBezTo>
                      <a:pt x="15240" y="20551"/>
                      <a:pt x="7620" y="12931"/>
                      <a:pt x="0" y="5311"/>
                    </a:cubicBezTo>
                    <a:close/>
                  </a:path>
                </a:pathLst>
              </a:custGeom>
              <a:solidFill>
                <a:srgbClr val="B6E1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85" name="Freeform: Shape 2684">
                <a:extLst>
                  <a:ext uri="{FF2B5EF4-FFF2-40B4-BE49-F238E27FC236}">
                    <a16:creationId xmlns:a16="http://schemas.microsoft.com/office/drawing/2014/main" id="{CC46BCC1-6797-8D82-44AE-C610E38380AB}"/>
                  </a:ext>
                </a:extLst>
              </p:cNvPr>
              <p:cNvSpPr/>
              <p:nvPr/>
            </p:nvSpPr>
            <p:spPr>
              <a:xfrm>
                <a:off x="9433561" y="3798569"/>
                <a:ext cx="30479" cy="26670"/>
              </a:xfrm>
              <a:custGeom>
                <a:avLst/>
                <a:gdLst>
                  <a:gd name="connsiteX0" fmla="*/ 30480 w 30479"/>
                  <a:gd name="connsiteY0" fmla="*/ 26670 h 26670"/>
                  <a:gd name="connsiteX1" fmla="*/ 7620 w 30479"/>
                  <a:gd name="connsiteY1" fmla="*/ 22860 h 26670"/>
                  <a:gd name="connsiteX2" fmla="*/ 0 w 30479"/>
                  <a:gd name="connsiteY2" fmla="*/ 7620 h 26670"/>
                  <a:gd name="connsiteX3" fmla="*/ 7620 w 30479"/>
                  <a:gd name="connsiteY3" fmla="*/ 0 h 26670"/>
                  <a:gd name="connsiteX4" fmla="*/ 22860 w 30479"/>
                  <a:gd name="connsiteY4" fmla="*/ 7620 h 26670"/>
                  <a:gd name="connsiteX5" fmla="*/ 30480 w 30479"/>
                  <a:gd name="connsiteY5" fmla="*/ 26670 h 26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79" h="26670">
                    <a:moveTo>
                      <a:pt x="30480" y="26670"/>
                    </a:moveTo>
                    <a:cubicBezTo>
                      <a:pt x="19050" y="22860"/>
                      <a:pt x="15240" y="22860"/>
                      <a:pt x="7620" y="22860"/>
                    </a:cubicBezTo>
                    <a:cubicBezTo>
                      <a:pt x="0" y="19050"/>
                      <a:pt x="0" y="15240"/>
                      <a:pt x="0" y="7620"/>
                    </a:cubicBezTo>
                    <a:cubicBezTo>
                      <a:pt x="0" y="3810"/>
                      <a:pt x="3810" y="0"/>
                      <a:pt x="7620" y="0"/>
                    </a:cubicBezTo>
                    <a:cubicBezTo>
                      <a:pt x="15240" y="0"/>
                      <a:pt x="19050" y="0"/>
                      <a:pt x="22860" y="7620"/>
                    </a:cubicBezTo>
                    <a:cubicBezTo>
                      <a:pt x="26670" y="11430"/>
                      <a:pt x="26670" y="19050"/>
                      <a:pt x="30480" y="26670"/>
                    </a:cubicBezTo>
                    <a:close/>
                  </a:path>
                </a:pathLst>
              </a:custGeom>
              <a:solidFill>
                <a:srgbClr val="ABDD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86" name="Freeform: Shape 2685">
                <a:extLst>
                  <a:ext uri="{FF2B5EF4-FFF2-40B4-BE49-F238E27FC236}">
                    <a16:creationId xmlns:a16="http://schemas.microsoft.com/office/drawing/2014/main" id="{F1F9A493-E952-814F-1BFC-A445A244D954}"/>
                  </a:ext>
                </a:extLst>
              </p:cNvPr>
              <p:cNvSpPr/>
              <p:nvPr/>
            </p:nvSpPr>
            <p:spPr>
              <a:xfrm>
                <a:off x="9246870" y="1226820"/>
                <a:ext cx="22860" cy="35868"/>
              </a:xfrm>
              <a:custGeom>
                <a:avLst/>
                <a:gdLst>
                  <a:gd name="connsiteX0" fmla="*/ 22860 w 22860"/>
                  <a:gd name="connsiteY0" fmla="*/ 0 h 35868"/>
                  <a:gd name="connsiteX1" fmla="*/ 11430 w 22860"/>
                  <a:gd name="connsiteY1" fmla="*/ 30480 h 35868"/>
                  <a:gd name="connsiteX2" fmla="*/ 3810 w 22860"/>
                  <a:gd name="connsiteY2" fmla="*/ 34290 h 35868"/>
                  <a:gd name="connsiteX3" fmla="*/ 0 w 22860"/>
                  <a:gd name="connsiteY3" fmla="*/ 26670 h 35868"/>
                  <a:gd name="connsiteX4" fmla="*/ 22860 w 22860"/>
                  <a:gd name="connsiteY4" fmla="*/ 0 h 35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35868">
                    <a:moveTo>
                      <a:pt x="22860" y="0"/>
                    </a:moveTo>
                    <a:cubicBezTo>
                      <a:pt x="22860" y="11430"/>
                      <a:pt x="15240" y="22860"/>
                      <a:pt x="11430" y="30480"/>
                    </a:cubicBezTo>
                    <a:cubicBezTo>
                      <a:pt x="11430" y="34290"/>
                      <a:pt x="7620" y="38100"/>
                      <a:pt x="3810" y="34290"/>
                    </a:cubicBezTo>
                    <a:cubicBezTo>
                      <a:pt x="0" y="30480"/>
                      <a:pt x="0" y="30480"/>
                      <a:pt x="0" y="26670"/>
                    </a:cubicBezTo>
                    <a:cubicBezTo>
                      <a:pt x="0" y="15240"/>
                      <a:pt x="11430" y="0"/>
                      <a:pt x="22860" y="0"/>
                    </a:cubicBezTo>
                    <a:close/>
                  </a:path>
                </a:pathLst>
              </a:custGeom>
              <a:solidFill>
                <a:srgbClr val="AD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87" name="Freeform: Shape 2686">
                <a:extLst>
                  <a:ext uri="{FF2B5EF4-FFF2-40B4-BE49-F238E27FC236}">
                    <a16:creationId xmlns:a16="http://schemas.microsoft.com/office/drawing/2014/main" id="{E2FB707F-9478-45FA-B810-0C62CB3FA5DE}"/>
                  </a:ext>
                </a:extLst>
              </p:cNvPr>
              <p:cNvSpPr/>
              <p:nvPr/>
            </p:nvSpPr>
            <p:spPr>
              <a:xfrm>
                <a:off x="10261638" y="937260"/>
                <a:ext cx="25362" cy="31493"/>
              </a:xfrm>
              <a:custGeom>
                <a:avLst/>
                <a:gdLst>
                  <a:gd name="connsiteX0" fmla="*/ 6313 w 25362"/>
                  <a:gd name="connsiteY0" fmla="*/ 0 h 31493"/>
                  <a:gd name="connsiteX1" fmla="*/ 25363 w 25362"/>
                  <a:gd name="connsiteY1" fmla="*/ 19050 h 31493"/>
                  <a:gd name="connsiteX2" fmla="*/ 17743 w 25362"/>
                  <a:gd name="connsiteY2" fmla="*/ 30480 h 31493"/>
                  <a:gd name="connsiteX3" fmla="*/ 2503 w 25362"/>
                  <a:gd name="connsiteY3" fmla="*/ 19050 h 31493"/>
                  <a:gd name="connsiteX4" fmla="*/ 6313 w 25362"/>
                  <a:gd name="connsiteY4" fmla="*/ 0 h 31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62" h="31493">
                    <a:moveTo>
                      <a:pt x="6313" y="0"/>
                    </a:moveTo>
                    <a:cubicBezTo>
                      <a:pt x="10123" y="0"/>
                      <a:pt x="21553" y="11430"/>
                      <a:pt x="25363" y="19050"/>
                    </a:cubicBezTo>
                    <a:cubicBezTo>
                      <a:pt x="25363" y="26670"/>
                      <a:pt x="25363" y="30480"/>
                      <a:pt x="17743" y="30480"/>
                    </a:cubicBezTo>
                    <a:cubicBezTo>
                      <a:pt x="10123" y="34290"/>
                      <a:pt x="2503" y="26670"/>
                      <a:pt x="2503" y="19050"/>
                    </a:cubicBezTo>
                    <a:cubicBezTo>
                      <a:pt x="-1307" y="11430"/>
                      <a:pt x="-1307" y="3810"/>
                      <a:pt x="6313" y="0"/>
                    </a:cubicBezTo>
                    <a:close/>
                  </a:path>
                </a:pathLst>
              </a:custGeom>
              <a:solidFill>
                <a:srgbClr val="71C5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88" name="Freeform: Shape 2687">
                <a:extLst>
                  <a:ext uri="{FF2B5EF4-FFF2-40B4-BE49-F238E27FC236}">
                    <a16:creationId xmlns:a16="http://schemas.microsoft.com/office/drawing/2014/main" id="{2A812585-FA0A-81C9-F890-611ED0E96DE3}"/>
                  </a:ext>
                </a:extLst>
              </p:cNvPr>
              <p:cNvSpPr/>
              <p:nvPr/>
            </p:nvSpPr>
            <p:spPr>
              <a:xfrm>
                <a:off x="9629178" y="4029966"/>
                <a:ext cx="23130" cy="31493"/>
              </a:xfrm>
              <a:custGeom>
                <a:avLst/>
                <a:gdLst>
                  <a:gd name="connsiteX0" fmla="*/ 2503 w 23130"/>
                  <a:gd name="connsiteY0" fmla="*/ 20064 h 31493"/>
                  <a:gd name="connsiteX1" fmla="*/ 6312 w 23130"/>
                  <a:gd name="connsiteY1" fmla="*/ 1013 h 31493"/>
                  <a:gd name="connsiteX2" fmla="*/ 21553 w 23130"/>
                  <a:gd name="connsiteY2" fmla="*/ 12443 h 31493"/>
                  <a:gd name="connsiteX3" fmla="*/ 17743 w 23130"/>
                  <a:gd name="connsiteY3" fmla="*/ 31493 h 31493"/>
                  <a:gd name="connsiteX4" fmla="*/ 2503 w 23130"/>
                  <a:gd name="connsiteY4" fmla="*/ 20064 h 31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30" h="31493">
                    <a:moveTo>
                      <a:pt x="2503" y="20064"/>
                    </a:moveTo>
                    <a:cubicBezTo>
                      <a:pt x="-1307" y="12443"/>
                      <a:pt x="-1307" y="4823"/>
                      <a:pt x="6312" y="1013"/>
                    </a:cubicBezTo>
                    <a:cubicBezTo>
                      <a:pt x="10123" y="-2797"/>
                      <a:pt x="17743" y="4823"/>
                      <a:pt x="21553" y="12443"/>
                    </a:cubicBezTo>
                    <a:cubicBezTo>
                      <a:pt x="25362" y="20064"/>
                      <a:pt x="21553" y="31493"/>
                      <a:pt x="17743" y="31493"/>
                    </a:cubicBezTo>
                    <a:cubicBezTo>
                      <a:pt x="10123" y="31493"/>
                      <a:pt x="6312" y="27683"/>
                      <a:pt x="2503" y="20064"/>
                    </a:cubicBezTo>
                    <a:close/>
                  </a:path>
                </a:pathLst>
              </a:custGeom>
              <a:solidFill>
                <a:srgbClr val="AF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89" name="Freeform: Shape 2688">
                <a:extLst>
                  <a:ext uri="{FF2B5EF4-FFF2-40B4-BE49-F238E27FC236}">
                    <a16:creationId xmlns:a16="http://schemas.microsoft.com/office/drawing/2014/main" id="{CA0DEE75-7A94-7AC2-0125-E46A19DD5E97}"/>
                  </a:ext>
                </a:extLst>
              </p:cNvPr>
              <p:cNvSpPr/>
              <p:nvPr/>
            </p:nvSpPr>
            <p:spPr>
              <a:xfrm>
                <a:off x="11544301" y="3118895"/>
                <a:ext cx="30479" cy="25849"/>
              </a:xfrm>
              <a:custGeom>
                <a:avLst/>
                <a:gdLst>
                  <a:gd name="connsiteX0" fmla="*/ 7620 w 30479"/>
                  <a:gd name="connsiteY0" fmla="*/ 1495 h 25849"/>
                  <a:gd name="connsiteX1" fmla="*/ 30480 w 30479"/>
                  <a:gd name="connsiteY1" fmla="*/ 9115 h 25849"/>
                  <a:gd name="connsiteX2" fmla="*/ 19050 w 30479"/>
                  <a:gd name="connsiteY2" fmla="*/ 24355 h 25849"/>
                  <a:gd name="connsiteX3" fmla="*/ 0 w 30479"/>
                  <a:gd name="connsiteY3" fmla="*/ 16735 h 25849"/>
                  <a:gd name="connsiteX4" fmla="*/ 7620 w 30479"/>
                  <a:gd name="connsiteY4" fmla="*/ 1495 h 25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79" h="25849">
                    <a:moveTo>
                      <a:pt x="7620" y="1495"/>
                    </a:moveTo>
                    <a:cubicBezTo>
                      <a:pt x="19050" y="-2315"/>
                      <a:pt x="30480" y="1495"/>
                      <a:pt x="30480" y="9115"/>
                    </a:cubicBezTo>
                    <a:cubicBezTo>
                      <a:pt x="30480" y="16735"/>
                      <a:pt x="26670" y="20545"/>
                      <a:pt x="19050" y="24355"/>
                    </a:cubicBezTo>
                    <a:cubicBezTo>
                      <a:pt x="11430" y="28165"/>
                      <a:pt x="0" y="24355"/>
                      <a:pt x="0" y="16735"/>
                    </a:cubicBezTo>
                    <a:cubicBezTo>
                      <a:pt x="0" y="5305"/>
                      <a:pt x="3810" y="1495"/>
                      <a:pt x="7620" y="1495"/>
                    </a:cubicBezTo>
                    <a:close/>
                  </a:path>
                </a:pathLst>
              </a:custGeom>
              <a:solidFill>
                <a:srgbClr val="82CC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90" name="Freeform: Shape 2689">
                <a:extLst>
                  <a:ext uri="{FF2B5EF4-FFF2-40B4-BE49-F238E27FC236}">
                    <a16:creationId xmlns:a16="http://schemas.microsoft.com/office/drawing/2014/main" id="{E0D91C52-5497-E625-CCE4-2EF54717B800}"/>
                  </a:ext>
                </a:extLst>
              </p:cNvPr>
              <p:cNvSpPr/>
              <p:nvPr/>
            </p:nvSpPr>
            <p:spPr>
              <a:xfrm>
                <a:off x="9132570" y="4225290"/>
                <a:ext cx="26669" cy="32058"/>
              </a:xfrm>
              <a:custGeom>
                <a:avLst/>
                <a:gdLst>
                  <a:gd name="connsiteX0" fmla="*/ 26670 w 26669"/>
                  <a:gd name="connsiteY0" fmla="*/ 19050 h 32058"/>
                  <a:gd name="connsiteX1" fmla="*/ 26670 w 26669"/>
                  <a:gd name="connsiteY1" fmla="*/ 22860 h 32058"/>
                  <a:gd name="connsiteX2" fmla="*/ 26670 w 26669"/>
                  <a:gd name="connsiteY2" fmla="*/ 30480 h 32058"/>
                  <a:gd name="connsiteX3" fmla="*/ 19050 w 26669"/>
                  <a:gd name="connsiteY3" fmla="*/ 26670 h 32058"/>
                  <a:gd name="connsiteX4" fmla="*/ 3810 w 26669"/>
                  <a:gd name="connsiteY4" fmla="*/ 15240 h 32058"/>
                  <a:gd name="connsiteX5" fmla="*/ 0 w 26669"/>
                  <a:gd name="connsiteY5" fmla="*/ 7620 h 32058"/>
                  <a:gd name="connsiteX6" fmla="*/ 3810 w 26669"/>
                  <a:gd name="connsiteY6" fmla="*/ 0 h 32058"/>
                  <a:gd name="connsiteX7" fmla="*/ 26670 w 26669"/>
                  <a:gd name="connsiteY7" fmla="*/ 19050 h 32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669" h="32058">
                    <a:moveTo>
                      <a:pt x="26670" y="19050"/>
                    </a:moveTo>
                    <a:cubicBezTo>
                      <a:pt x="26670" y="19050"/>
                      <a:pt x="26670" y="22860"/>
                      <a:pt x="26670" y="22860"/>
                    </a:cubicBezTo>
                    <a:cubicBezTo>
                      <a:pt x="26670" y="26670"/>
                      <a:pt x="26670" y="30480"/>
                      <a:pt x="26670" y="30480"/>
                    </a:cubicBezTo>
                    <a:cubicBezTo>
                      <a:pt x="22860" y="34290"/>
                      <a:pt x="19050" y="30480"/>
                      <a:pt x="19050" y="26670"/>
                    </a:cubicBezTo>
                    <a:cubicBezTo>
                      <a:pt x="15240" y="22860"/>
                      <a:pt x="11430" y="15240"/>
                      <a:pt x="3810" y="15240"/>
                    </a:cubicBezTo>
                    <a:cubicBezTo>
                      <a:pt x="0" y="15240"/>
                      <a:pt x="0" y="11430"/>
                      <a:pt x="0" y="7620"/>
                    </a:cubicBezTo>
                    <a:cubicBezTo>
                      <a:pt x="0" y="3810"/>
                      <a:pt x="0" y="0"/>
                      <a:pt x="3810" y="0"/>
                    </a:cubicBezTo>
                    <a:cubicBezTo>
                      <a:pt x="11430" y="3810"/>
                      <a:pt x="22860" y="11430"/>
                      <a:pt x="26670" y="19050"/>
                    </a:cubicBezTo>
                    <a:close/>
                  </a:path>
                </a:pathLst>
              </a:custGeom>
              <a:solidFill>
                <a:srgbClr val="B0DF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91" name="Freeform: Shape 2690">
                <a:extLst>
                  <a:ext uri="{FF2B5EF4-FFF2-40B4-BE49-F238E27FC236}">
                    <a16:creationId xmlns:a16="http://schemas.microsoft.com/office/drawing/2014/main" id="{3A5672CD-3829-CC93-C419-09088FB50CA4}"/>
                  </a:ext>
                </a:extLst>
              </p:cNvPr>
              <p:cNvSpPr/>
              <p:nvPr/>
            </p:nvSpPr>
            <p:spPr>
              <a:xfrm>
                <a:off x="9752106" y="3256055"/>
                <a:ext cx="20544" cy="28164"/>
              </a:xfrm>
              <a:custGeom>
                <a:avLst/>
                <a:gdLst>
                  <a:gd name="connsiteX0" fmla="*/ 16735 w 20544"/>
                  <a:gd name="connsiteY0" fmla="*/ 9115 h 28164"/>
                  <a:gd name="connsiteX1" fmla="*/ 20545 w 20544"/>
                  <a:gd name="connsiteY1" fmla="*/ 16735 h 28164"/>
                  <a:gd name="connsiteX2" fmla="*/ 12924 w 20544"/>
                  <a:gd name="connsiteY2" fmla="*/ 28165 h 28164"/>
                  <a:gd name="connsiteX3" fmla="*/ 5305 w 20544"/>
                  <a:gd name="connsiteY3" fmla="*/ 24355 h 28164"/>
                  <a:gd name="connsiteX4" fmla="*/ 1495 w 20544"/>
                  <a:gd name="connsiteY4" fmla="*/ 16735 h 28164"/>
                  <a:gd name="connsiteX5" fmla="*/ 9115 w 20544"/>
                  <a:gd name="connsiteY5" fmla="*/ 1495 h 28164"/>
                  <a:gd name="connsiteX6" fmla="*/ 16735 w 20544"/>
                  <a:gd name="connsiteY6" fmla="*/ 9115 h 28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44" h="28164">
                    <a:moveTo>
                      <a:pt x="16735" y="9115"/>
                    </a:moveTo>
                    <a:cubicBezTo>
                      <a:pt x="16735" y="9115"/>
                      <a:pt x="16735" y="12925"/>
                      <a:pt x="20545" y="16735"/>
                    </a:cubicBezTo>
                    <a:cubicBezTo>
                      <a:pt x="20545" y="24355"/>
                      <a:pt x="16735" y="24355"/>
                      <a:pt x="12924" y="28165"/>
                    </a:cubicBezTo>
                    <a:cubicBezTo>
                      <a:pt x="9115" y="28165"/>
                      <a:pt x="5305" y="28165"/>
                      <a:pt x="5305" y="24355"/>
                    </a:cubicBezTo>
                    <a:cubicBezTo>
                      <a:pt x="5305" y="20545"/>
                      <a:pt x="1495" y="20545"/>
                      <a:pt x="1495" y="16735"/>
                    </a:cubicBezTo>
                    <a:cubicBezTo>
                      <a:pt x="-2315" y="9115"/>
                      <a:pt x="1495" y="1495"/>
                      <a:pt x="9115" y="1495"/>
                    </a:cubicBezTo>
                    <a:cubicBezTo>
                      <a:pt x="9115" y="-2315"/>
                      <a:pt x="12924" y="1495"/>
                      <a:pt x="16735" y="9115"/>
                    </a:cubicBezTo>
                    <a:close/>
                  </a:path>
                </a:pathLst>
              </a:custGeom>
              <a:solidFill>
                <a:srgbClr val="AF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92" name="Freeform: Shape 2691">
                <a:extLst>
                  <a:ext uri="{FF2B5EF4-FFF2-40B4-BE49-F238E27FC236}">
                    <a16:creationId xmlns:a16="http://schemas.microsoft.com/office/drawing/2014/main" id="{17C5F622-9D04-2B68-888E-15B6B1647B1D}"/>
                  </a:ext>
                </a:extLst>
              </p:cNvPr>
              <p:cNvSpPr/>
              <p:nvPr/>
            </p:nvSpPr>
            <p:spPr>
              <a:xfrm>
                <a:off x="10704606" y="3263675"/>
                <a:ext cx="26633" cy="26857"/>
              </a:xfrm>
              <a:custGeom>
                <a:avLst/>
                <a:gdLst>
                  <a:gd name="connsiteX0" fmla="*/ 16735 w 26633"/>
                  <a:gd name="connsiteY0" fmla="*/ 24355 h 26857"/>
                  <a:gd name="connsiteX1" fmla="*/ 1495 w 26633"/>
                  <a:gd name="connsiteY1" fmla="*/ 20545 h 26857"/>
                  <a:gd name="connsiteX2" fmla="*/ 9115 w 26633"/>
                  <a:gd name="connsiteY2" fmla="*/ 1495 h 26857"/>
                  <a:gd name="connsiteX3" fmla="*/ 24355 w 26633"/>
                  <a:gd name="connsiteY3" fmla="*/ 9115 h 26857"/>
                  <a:gd name="connsiteX4" fmla="*/ 16735 w 26633"/>
                  <a:gd name="connsiteY4" fmla="*/ 24355 h 26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33" h="26857">
                    <a:moveTo>
                      <a:pt x="16735" y="24355"/>
                    </a:moveTo>
                    <a:cubicBezTo>
                      <a:pt x="9115" y="28165"/>
                      <a:pt x="5305" y="28165"/>
                      <a:pt x="1495" y="20545"/>
                    </a:cubicBezTo>
                    <a:cubicBezTo>
                      <a:pt x="-2315" y="12925"/>
                      <a:pt x="1495" y="5305"/>
                      <a:pt x="9115" y="1495"/>
                    </a:cubicBezTo>
                    <a:cubicBezTo>
                      <a:pt x="16735" y="-2315"/>
                      <a:pt x="20545" y="1495"/>
                      <a:pt x="24355" y="9115"/>
                    </a:cubicBezTo>
                    <a:cubicBezTo>
                      <a:pt x="28165" y="16735"/>
                      <a:pt x="28165" y="20545"/>
                      <a:pt x="16735" y="24355"/>
                    </a:cubicBezTo>
                    <a:close/>
                  </a:path>
                </a:pathLst>
              </a:custGeom>
              <a:solidFill>
                <a:srgbClr val="ACDD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93" name="Freeform: Shape 2692">
                <a:extLst>
                  <a:ext uri="{FF2B5EF4-FFF2-40B4-BE49-F238E27FC236}">
                    <a16:creationId xmlns:a16="http://schemas.microsoft.com/office/drawing/2014/main" id="{A51BD252-C296-B337-692D-5CEFD1A4AF38}"/>
                  </a:ext>
                </a:extLst>
              </p:cNvPr>
              <p:cNvSpPr/>
              <p:nvPr/>
            </p:nvSpPr>
            <p:spPr>
              <a:xfrm>
                <a:off x="10555932" y="3332255"/>
                <a:ext cx="24438" cy="28164"/>
              </a:xfrm>
              <a:custGeom>
                <a:avLst/>
                <a:gdLst>
                  <a:gd name="connsiteX0" fmla="*/ 5388 w 24438"/>
                  <a:gd name="connsiteY0" fmla="*/ 1495 h 28164"/>
                  <a:gd name="connsiteX1" fmla="*/ 24438 w 24438"/>
                  <a:gd name="connsiteY1" fmla="*/ 9115 h 28164"/>
                  <a:gd name="connsiteX2" fmla="*/ 16818 w 24438"/>
                  <a:gd name="connsiteY2" fmla="*/ 28165 h 28164"/>
                  <a:gd name="connsiteX3" fmla="*/ 1578 w 24438"/>
                  <a:gd name="connsiteY3" fmla="*/ 16735 h 28164"/>
                  <a:gd name="connsiteX4" fmla="*/ 5388 w 24438"/>
                  <a:gd name="connsiteY4" fmla="*/ 1495 h 281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438" h="28164">
                    <a:moveTo>
                      <a:pt x="5388" y="1495"/>
                    </a:moveTo>
                    <a:cubicBezTo>
                      <a:pt x="13008" y="-2315"/>
                      <a:pt x="20628" y="1495"/>
                      <a:pt x="24438" y="9115"/>
                    </a:cubicBezTo>
                    <a:cubicBezTo>
                      <a:pt x="24438" y="16735"/>
                      <a:pt x="20628" y="24355"/>
                      <a:pt x="16818" y="28165"/>
                    </a:cubicBezTo>
                    <a:cubicBezTo>
                      <a:pt x="13008" y="28165"/>
                      <a:pt x="1578" y="20545"/>
                      <a:pt x="1578" y="16735"/>
                    </a:cubicBezTo>
                    <a:cubicBezTo>
                      <a:pt x="-2232" y="9115"/>
                      <a:pt x="1578" y="5305"/>
                      <a:pt x="5388" y="1495"/>
                    </a:cubicBezTo>
                    <a:close/>
                  </a:path>
                </a:pathLst>
              </a:custGeom>
              <a:solidFill>
                <a:srgbClr val="B0DF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94" name="Freeform: Shape 2693">
                <a:extLst>
                  <a:ext uri="{FF2B5EF4-FFF2-40B4-BE49-F238E27FC236}">
                    <a16:creationId xmlns:a16="http://schemas.microsoft.com/office/drawing/2014/main" id="{EE0B8258-FA33-3EF6-62E5-0FE842B56C03}"/>
                  </a:ext>
                </a:extLst>
              </p:cNvPr>
              <p:cNvSpPr/>
              <p:nvPr/>
            </p:nvSpPr>
            <p:spPr>
              <a:xfrm>
                <a:off x="9398232" y="2880359"/>
                <a:ext cx="21126" cy="26670"/>
              </a:xfrm>
              <a:custGeom>
                <a:avLst/>
                <a:gdLst>
                  <a:gd name="connsiteX0" fmla="*/ 20088 w 21126"/>
                  <a:gd name="connsiteY0" fmla="*/ 7620 h 26670"/>
                  <a:gd name="connsiteX1" fmla="*/ 12468 w 21126"/>
                  <a:gd name="connsiteY1" fmla="*/ 26670 h 26670"/>
                  <a:gd name="connsiteX2" fmla="*/ 1038 w 21126"/>
                  <a:gd name="connsiteY2" fmla="*/ 19050 h 26670"/>
                  <a:gd name="connsiteX3" fmla="*/ 8658 w 21126"/>
                  <a:gd name="connsiteY3" fmla="*/ 0 h 26670"/>
                  <a:gd name="connsiteX4" fmla="*/ 20088 w 21126"/>
                  <a:gd name="connsiteY4" fmla="*/ 7620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26" h="26670">
                    <a:moveTo>
                      <a:pt x="20088" y="7620"/>
                    </a:moveTo>
                    <a:cubicBezTo>
                      <a:pt x="23898" y="15240"/>
                      <a:pt x="16279" y="26670"/>
                      <a:pt x="12468" y="26670"/>
                    </a:cubicBezTo>
                    <a:cubicBezTo>
                      <a:pt x="4848" y="26670"/>
                      <a:pt x="1038" y="22860"/>
                      <a:pt x="1038" y="19050"/>
                    </a:cubicBezTo>
                    <a:cubicBezTo>
                      <a:pt x="-2771" y="11430"/>
                      <a:pt x="4848" y="0"/>
                      <a:pt x="8658" y="0"/>
                    </a:cubicBezTo>
                    <a:cubicBezTo>
                      <a:pt x="12468" y="0"/>
                      <a:pt x="20088" y="3810"/>
                      <a:pt x="20088" y="7620"/>
                    </a:cubicBezTo>
                    <a:close/>
                  </a:path>
                </a:pathLst>
              </a:custGeom>
              <a:solidFill>
                <a:srgbClr val="A4DA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95" name="Freeform: Shape 2694">
                <a:extLst>
                  <a:ext uri="{FF2B5EF4-FFF2-40B4-BE49-F238E27FC236}">
                    <a16:creationId xmlns:a16="http://schemas.microsoft.com/office/drawing/2014/main" id="{F8B1CEDD-1C09-92EC-E85C-202BA9BDEB82}"/>
                  </a:ext>
                </a:extLst>
              </p:cNvPr>
              <p:cNvSpPr/>
              <p:nvPr/>
            </p:nvSpPr>
            <p:spPr>
              <a:xfrm>
                <a:off x="9706302" y="2425276"/>
                <a:ext cx="29261" cy="28363"/>
              </a:xfrm>
              <a:custGeom>
                <a:avLst/>
                <a:gdLst>
                  <a:gd name="connsiteX0" fmla="*/ 28248 w 29261"/>
                  <a:gd name="connsiteY0" fmla="*/ 13123 h 28363"/>
                  <a:gd name="connsiteX1" fmla="*/ 16818 w 29261"/>
                  <a:gd name="connsiteY1" fmla="*/ 28363 h 28363"/>
                  <a:gd name="connsiteX2" fmla="*/ 1578 w 29261"/>
                  <a:gd name="connsiteY2" fmla="*/ 20743 h 28363"/>
                  <a:gd name="connsiteX3" fmla="*/ 5388 w 29261"/>
                  <a:gd name="connsiteY3" fmla="*/ 1693 h 28363"/>
                  <a:gd name="connsiteX4" fmla="*/ 9198 w 29261"/>
                  <a:gd name="connsiteY4" fmla="*/ 1693 h 28363"/>
                  <a:gd name="connsiteX5" fmla="*/ 28248 w 29261"/>
                  <a:gd name="connsiteY5" fmla="*/ 13123 h 28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261" h="28363">
                    <a:moveTo>
                      <a:pt x="28248" y="13123"/>
                    </a:moveTo>
                    <a:cubicBezTo>
                      <a:pt x="32058" y="20743"/>
                      <a:pt x="24438" y="28363"/>
                      <a:pt x="16818" y="28363"/>
                    </a:cubicBezTo>
                    <a:cubicBezTo>
                      <a:pt x="13008" y="28363"/>
                      <a:pt x="5388" y="24553"/>
                      <a:pt x="1578" y="20743"/>
                    </a:cubicBezTo>
                    <a:cubicBezTo>
                      <a:pt x="-2232" y="13123"/>
                      <a:pt x="1578" y="9313"/>
                      <a:pt x="5388" y="1693"/>
                    </a:cubicBezTo>
                    <a:cubicBezTo>
                      <a:pt x="5388" y="1693"/>
                      <a:pt x="9198" y="-2117"/>
                      <a:pt x="9198" y="1693"/>
                    </a:cubicBezTo>
                    <a:cubicBezTo>
                      <a:pt x="20628" y="5503"/>
                      <a:pt x="28248" y="5503"/>
                      <a:pt x="28248" y="13123"/>
                    </a:cubicBezTo>
                    <a:close/>
                  </a:path>
                </a:pathLst>
              </a:custGeom>
              <a:solidFill>
                <a:srgbClr val="A8DB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96" name="Freeform: Shape 2695">
                <a:extLst>
                  <a:ext uri="{FF2B5EF4-FFF2-40B4-BE49-F238E27FC236}">
                    <a16:creationId xmlns:a16="http://schemas.microsoft.com/office/drawing/2014/main" id="{BD1C848B-F54C-9BDF-CDD5-F74AF95F5EFE}"/>
                  </a:ext>
                </a:extLst>
              </p:cNvPr>
              <p:cNvSpPr/>
              <p:nvPr/>
            </p:nvSpPr>
            <p:spPr>
              <a:xfrm>
                <a:off x="8480022" y="4265506"/>
                <a:ext cx="31518" cy="20743"/>
              </a:xfrm>
              <a:custGeom>
                <a:avLst/>
                <a:gdLst>
                  <a:gd name="connsiteX0" fmla="*/ 8658 w 31518"/>
                  <a:gd name="connsiteY0" fmla="*/ 1693 h 20743"/>
                  <a:gd name="connsiteX1" fmla="*/ 23898 w 31518"/>
                  <a:gd name="connsiteY1" fmla="*/ 1693 h 20743"/>
                  <a:gd name="connsiteX2" fmla="*/ 31518 w 31518"/>
                  <a:gd name="connsiteY2" fmla="*/ 13123 h 20743"/>
                  <a:gd name="connsiteX3" fmla="*/ 20089 w 31518"/>
                  <a:gd name="connsiteY3" fmla="*/ 20743 h 20743"/>
                  <a:gd name="connsiteX4" fmla="*/ 8658 w 31518"/>
                  <a:gd name="connsiteY4" fmla="*/ 16933 h 20743"/>
                  <a:gd name="connsiteX5" fmla="*/ 1039 w 31518"/>
                  <a:gd name="connsiteY5" fmla="*/ 9313 h 20743"/>
                  <a:gd name="connsiteX6" fmla="*/ 8658 w 31518"/>
                  <a:gd name="connsiteY6" fmla="*/ 1693 h 20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518" h="20743">
                    <a:moveTo>
                      <a:pt x="8658" y="1693"/>
                    </a:moveTo>
                    <a:cubicBezTo>
                      <a:pt x="12468" y="1693"/>
                      <a:pt x="20089" y="-2117"/>
                      <a:pt x="23898" y="1693"/>
                    </a:cubicBezTo>
                    <a:cubicBezTo>
                      <a:pt x="27708" y="5503"/>
                      <a:pt x="31518" y="5503"/>
                      <a:pt x="31518" y="13123"/>
                    </a:cubicBezTo>
                    <a:cubicBezTo>
                      <a:pt x="31518" y="20743"/>
                      <a:pt x="23898" y="20743"/>
                      <a:pt x="20089" y="20743"/>
                    </a:cubicBezTo>
                    <a:cubicBezTo>
                      <a:pt x="16278" y="20743"/>
                      <a:pt x="12468" y="16933"/>
                      <a:pt x="8658" y="16933"/>
                    </a:cubicBezTo>
                    <a:cubicBezTo>
                      <a:pt x="4848" y="16933"/>
                      <a:pt x="1039" y="16933"/>
                      <a:pt x="1039" y="9313"/>
                    </a:cubicBezTo>
                    <a:cubicBezTo>
                      <a:pt x="-2772" y="1693"/>
                      <a:pt x="4848" y="1693"/>
                      <a:pt x="8658" y="1693"/>
                    </a:cubicBezTo>
                    <a:close/>
                  </a:path>
                </a:pathLst>
              </a:custGeom>
              <a:solidFill>
                <a:srgbClr val="B3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97" name="Freeform: Shape 2696">
                <a:extLst>
                  <a:ext uri="{FF2B5EF4-FFF2-40B4-BE49-F238E27FC236}">
                    <a16:creationId xmlns:a16="http://schemas.microsoft.com/office/drawing/2014/main" id="{E48A772E-8133-02D5-8A51-4D22FA6FED8F}"/>
                  </a:ext>
                </a:extLst>
              </p:cNvPr>
              <p:cNvSpPr/>
              <p:nvPr/>
            </p:nvSpPr>
            <p:spPr>
              <a:xfrm>
                <a:off x="9900612" y="3329940"/>
                <a:ext cx="19675" cy="39678"/>
              </a:xfrm>
              <a:custGeom>
                <a:avLst/>
                <a:gdLst>
                  <a:gd name="connsiteX0" fmla="*/ 16818 w 19675"/>
                  <a:gd name="connsiteY0" fmla="*/ 38100 h 39678"/>
                  <a:gd name="connsiteX1" fmla="*/ 5388 w 19675"/>
                  <a:gd name="connsiteY1" fmla="*/ 34290 h 39678"/>
                  <a:gd name="connsiteX2" fmla="*/ 1578 w 19675"/>
                  <a:gd name="connsiteY2" fmla="*/ 22860 h 39678"/>
                  <a:gd name="connsiteX3" fmla="*/ 5388 w 19675"/>
                  <a:gd name="connsiteY3" fmla="*/ 7620 h 39678"/>
                  <a:gd name="connsiteX4" fmla="*/ 9199 w 19675"/>
                  <a:gd name="connsiteY4" fmla="*/ 0 h 39678"/>
                  <a:gd name="connsiteX5" fmla="*/ 16818 w 19675"/>
                  <a:gd name="connsiteY5" fmla="*/ 7620 h 39678"/>
                  <a:gd name="connsiteX6" fmla="*/ 16818 w 19675"/>
                  <a:gd name="connsiteY6" fmla="*/ 34290 h 39678"/>
                  <a:gd name="connsiteX7" fmla="*/ 16818 w 19675"/>
                  <a:gd name="connsiteY7" fmla="*/ 38100 h 3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675" h="39678">
                    <a:moveTo>
                      <a:pt x="16818" y="38100"/>
                    </a:moveTo>
                    <a:cubicBezTo>
                      <a:pt x="13009" y="41910"/>
                      <a:pt x="9199" y="38100"/>
                      <a:pt x="5388" y="34290"/>
                    </a:cubicBezTo>
                    <a:cubicBezTo>
                      <a:pt x="1578" y="30480"/>
                      <a:pt x="-2232" y="26670"/>
                      <a:pt x="1578" y="22860"/>
                    </a:cubicBezTo>
                    <a:cubicBezTo>
                      <a:pt x="5388" y="19050"/>
                      <a:pt x="9199" y="15240"/>
                      <a:pt x="5388" y="7620"/>
                    </a:cubicBezTo>
                    <a:cubicBezTo>
                      <a:pt x="5388" y="3810"/>
                      <a:pt x="5388" y="0"/>
                      <a:pt x="9199" y="0"/>
                    </a:cubicBezTo>
                    <a:cubicBezTo>
                      <a:pt x="13009" y="0"/>
                      <a:pt x="16818" y="3810"/>
                      <a:pt x="16818" y="7620"/>
                    </a:cubicBezTo>
                    <a:cubicBezTo>
                      <a:pt x="16818" y="15240"/>
                      <a:pt x="16818" y="26670"/>
                      <a:pt x="16818" y="34290"/>
                    </a:cubicBezTo>
                    <a:cubicBezTo>
                      <a:pt x="20628" y="38100"/>
                      <a:pt x="20628" y="38100"/>
                      <a:pt x="16818" y="38100"/>
                    </a:cubicBezTo>
                    <a:close/>
                  </a:path>
                </a:pathLst>
              </a:custGeom>
              <a:solidFill>
                <a:srgbClr val="B7E2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98" name="Freeform: Shape 2697">
                <a:extLst>
                  <a:ext uri="{FF2B5EF4-FFF2-40B4-BE49-F238E27FC236}">
                    <a16:creationId xmlns:a16="http://schemas.microsoft.com/office/drawing/2014/main" id="{3FEA73EC-C284-C8AE-A5C7-76C23FAA338A}"/>
                  </a:ext>
                </a:extLst>
              </p:cNvPr>
              <p:cNvSpPr/>
              <p:nvPr/>
            </p:nvSpPr>
            <p:spPr>
              <a:xfrm>
                <a:off x="10931843" y="1851659"/>
                <a:ext cx="33337" cy="19050"/>
              </a:xfrm>
              <a:custGeom>
                <a:avLst/>
                <a:gdLst>
                  <a:gd name="connsiteX0" fmla="*/ 10478 w 33337"/>
                  <a:gd name="connsiteY0" fmla="*/ 3810 h 19050"/>
                  <a:gd name="connsiteX1" fmla="*/ 25718 w 33337"/>
                  <a:gd name="connsiteY1" fmla="*/ 0 h 19050"/>
                  <a:gd name="connsiteX2" fmla="*/ 33337 w 33337"/>
                  <a:gd name="connsiteY2" fmla="*/ 11430 h 19050"/>
                  <a:gd name="connsiteX3" fmla="*/ 21908 w 33337"/>
                  <a:gd name="connsiteY3" fmla="*/ 19050 h 19050"/>
                  <a:gd name="connsiteX4" fmla="*/ 2858 w 33337"/>
                  <a:gd name="connsiteY4" fmla="*/ 11430 h 19050"/>
                  <a:gd name="connsiteX5" fmla="*/ 2858 w 33337"/>
                  <a:gd name="connsiteY5" fmla="*/ 3810 h 19050"/>
                  <a:gd name="connsiteX6" fmla="*/ 10478 w 33337"/>
                  <a:gd name="connsiteY6" fmla="*/ 381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37" h="19050">
                    <a:moveTo>
                      <a:pt x="10478" y="3810"/>
                    </a:moveTo>
                    <a:cubicBezTo>
                      <a:pt x="14287" y="3810"/>
                      <a:pt x="18097" y="0"/>
                      <a:pt x="25718" y="0"/>
                    </a:cubicBezTo>
                    <a:cubicBezTo>
                      <a:pt x="33337" y="3810"/>
                      <a:pt x="33337" y="3810"/>
                      <a:pt x="33337" y="11430"/>
                    </a:cubicBezTo>
                    <a:cubicBezTo>
                      <a:pt x="33337" y="19050"/>
                      <a:pt x="25718" y="19050"/>
                      <a:pt x="21908" y="19050"/>
                    </a:cubicBezTo>
                    <a:cubicBezTo>
                      <a:pt x="14287" y="19050"/>
                      <a:pt x="10478" y="15240"/>
                      <a:pt x="2858" y="11430"/>
                    </a:cubicBezTo>
                    <a:cubicBezTo>
                      <a:pt x="-953" y="7620"/>
                      <a:pt x="-953" y="7620"/>
                      <a:pt x="2858" y="3810"/>
                    </a:cubicBezTo>
                    <a:cubicBezTo>
                      <a:pt x="6668" y="3810"/>
                      <a:pt x="10478" y="3810"/>
                      <a:pt x="10478" y="3810"/>
                    </a:cubicBezTo>
                    <a:close/>
                  </a:path>
                </a:pathLst>
              </a:custGeom>
              <a:solidFill>
                <a:srgbClr val="BAE3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99" name="Freeform: Shape 2698">
                <a:extLst>
                  <a:ext uri="{FF2B5EF4-FFF2-40B4-BE49-F238E27FC236}">
                    <a16:creationId xmlns:a16="http://schemas.microsoft.com/office/drawing/2014/main" id="{B40A99BE-70D3-EB93-C777-3A8D1709B3F0}"/>
                  </a:ext>
                </a:extLst>
              </p:cNvPr>
              <p:cNvSpPr/>
              <p:nvPr/>
            </p:nvSpPr>
            <p:spPr>
              <a:xfrm>
                <a:off x="10902528" y="2279332"/>
                <a:ext cx="28952" cy="25717"/>
              </a:xfrm>
              <a:custGeom>
                <a:avLst/>
                <a:gdLst>
                  <a:gd name="connsiteX0" fmla="*/ 9313 w 28952"/>
                  <a:gd name="connsiteY0" fmla="*/ 25718 h 25717"/>
                  <a:gd name="connsiteX1" fmla="*/ 1693 w 28952"/>
                  <a:gd name="connsiteY1" fmla="*/ 14288 h 25717"/>
                  <a:gd name="connsiteX2" fmla="*/ 1693 w 28952"/>
                  <a:gd name="connsiteY2" fmla="*/ 2858 h 25717"/>
                  <a:gd name="connsiteX3" fmla="*/ 13123 w 28952"/>
                  <a:gd name="connsiteY3" fmla="*/ 2858 h 25717"/>
                  <a:gd name="connsiteX4" fmla="*/ 24553 w 28952"/>
                  <a:gd name="connsiteY4" fmla="*/ 10477 h 25717"/>
                  <a:gd name="connsiteX5" fmla="*/ 24553 w 28952"/>
                  <a:gd name="connsiteY5" fmla="*/ 21908 h 25717"/>
                  <a:gd name="connsiteX6" fmla="*/ 9313 w 28952"/>
                  <a:gd name="connsiteY6" fmla="*/ 25718 h 2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2" h="25717">
                    <a:moveTo>
                      <a:pt x="9313" y="25718"/>
                    </a:moveTo>
                    <a:cubicBezTo>
                      <a:pt x="5503" y="21908"/>
                      <a:pt x="1693" y="18097"/>
                      <a:pt x="1693" y="14288"/>
                    </a:cubicBezTo>
                    <a:cubicBezTo>
                      <a:pt x="1693" y="10477"/>
                      <a:pt x="-2117" y="6668"/>
                      <a:pt x="1693" y="2858"/>
                    </a:cubicBezTo>
                    <a:cubicBezTo>
                      <a:pt x="5503" y="-953"/>
                      <a:pt x="9313" y="-953"/>
                      <a:pt x="13123" y="2858"/>
                    </a:cubicBezTo>
                    <a:cubicBezTo>
                      <a:pt x="16933" y="2858"/>
                      <a:pt x="20743" y="6668"/>
                      <a:pt x="24553" y="10477"/>
                    </a:cubicBezTo>
                    <a:cubicBezTo>
                      <a:pt x="28363" y="14288"/>
                      <a:pt x="32173" y="18097"/>
                      <a:pt x="24553" y="21908"/>
                    </a:cubicBezTo>
                    <a:cubicBezTo>
                      <a:pt x="20743" y="18097"/>
                      <a:pt x="16933" y="21908"/>
                      <a:pt x="9313" y="25718"/>
                    </a:cubicBezTo>
                    <a:close/>
                  </a:path>
                </a:pathLst>
              </a:custGeom>
              <a:solidFill>
                <a:srgbClr val="A6DB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00" name="Freeform: Shape 2699">
                <a:extLst>
                  <a:ext uri="{FF2B5EF4-FFF2-40B4-BE49-F238E27FC236}">
                    <a16:creationId xmlns:a16="http://schemas.microsoft.com/office/drawing/2014/main" id="{577BA1DA-A4AB-A2E9-A0BF-EC3C265BC0D1}"/>
                  </a:ext>
                </a:extLst>
              </p:cNvPr>
              <p:cNvSpPr/>
              <p:nvPr/>
            </p:nvSpPr>
            <p:spPr>
              <a:xfrm>
                <a:off x="8355331" y="4000500"/>
                <a:ext cx="34289" cy="24354"/>
              </a:xfrm>
              <a:custGeom>
                <a:avLst/>
                <a:gdLst>
                  <a:gd name="connsiteX0" fmla="*/ 34290 w 34289"/>
                  <a:gd name="connsiteY0" fmla="*/ 15240 h 24354"/>
                  <a:gd name="connsiteX1" fmla="*/ 30480 w 34289"/>
                  <a:gd name="connsiteY1" fmla="*/ 22860 h 24354"/>
                  <a:gd name="connsiteX2" fmla="*/ 3810 w 34289"/>
                  <a:gd name="connsiteY2" fmla="*/ 15240 h 24354"/>
                  <a:gd name="connsiteX3" fmla="*/ 0 w 34289"/>
                  <a:gd name="connsiteY3" fmla="*/ 7620 h 24354"/>
                  <a:gd name="connsiteX4" fmla="*/ 7620 w 34289"/>
                  <a:gd name="connsiteY4" fmla="*/ 0 h 24354"/>
                  <a:gd name="connsiteX5" fmla="*/ 34290 w 34289"/>
                  <a:gd name="connsiteY5" fmla="*/ 15240 h 24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89" h="24354">
                    <a:moveTo>
                      <a:pt x="34290" y="15240"/>
                    </a:moveTo>
                    <a:cubicBezTo>
                      <a:pt x="34290" y="19050"/>
                      <a:pt x="34290" y="22860"/>
                      <a:pt x="30480" y="22860"/>
                    </a:cubicBezTo>
                    <a:cubicBezTo>
                      <a:pt x="22860" y="26670"/>
                      <a:pt x="11430" y="22860"/>
                      <a:pt x="3810" y="15240"/>
                    </a:cubicBezTo>
                    <a:cubicBezTo>
                      <a:pt x="0" y="11430"/>
                      <a:pt x="0" y="11430"/>
                      <a:pt x="0" y="7620"/>
                    </a:cubicBezTo>
                    <a:cubicBezTo>
                      <a:pt x="0" y="3810"/>
                      <a:pt x="3810" y="3810"/>
                      <a:pt x="7620" y="0"/>
                    </a:cubicBezTo>
                    <a:cubicBezTo>
                      <a:pt x="15240" y="3810"/>
                      <a:pt x="34290" y="15240"/>
                      <a:pt x="34290" y="15240"/>
                    </a:cubicBezTo>
                    <a:close/>
                  </a:path>
                </a:pathLst>
              </a:custGeom>
              <a:solidFill>
                <a:srgbClr val="B4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01" name="Freeform: Shape 2700">
                <a:extLst>
                  <a:ext uri="{FF2B5EF4-FFF2-40B4-BE49-F238E27FC236}">
                    <a16:creationId xmlns:a16="http://schemas.microsoft.com/office/drawing/2014/main" id="{468EB3D4-CCD7-E36A-D900-461E569339EA}"/>
                  </a:ext>
                </a:extLst>
              </p:cNvPr>
              <p:cNvSpPr/>
              <p:nvPr/>
            </p:nvSpPr>
            <p:spPr>
              <a:xfrm>
                <a:off x="9605011" y="3314700"/>
                <a:ext cx="28247" cy="26246"/>
              </a:xfrm>
              <a:custGeom>
                <a:avLst/>
                <a:gdLst>
                  <a:gd name="connsiteX0" fmla="*/ 19050 w 28247"/>
                  <a:gd name="connsiteY0" fmla="*/ 0 h 26246"/>
                  <a:gd name="connsiteX1" fmla="*/ 22860 w 28247"/>
                  <a:gd name="connsiteY1" fmla="*/ 11430 h 26246"/>
                  <a:gd name="connsiteX2" fmla="*/ 26670 w 28247"/>
                  <a:gd name="connsiteY2" fmla="*/ 22860 h 26246"/>
                  <a:gd name="connsiteX3" fmla="*/ 11430 w 28247"/>
                  <a:gd name="connsiteY3" fmla="*/ 22860 h 26246"/>
                  <a:gd name="connsiteX4" fmla="*/ 0 w 28247"/>
                  <a:gd name="connsiteY4" fmla="*/ 11430 h 26246"/>
                  <a:gd name="connsiteX5" fmla="*/ 3810 w 28247"/>
                  <a:gd name="connsiteY5" fmla="*/ 3810 h 26246"/>
                  <a:gd name="connsiteX6" fmla="*/ 19050 w 28247"/>
                  <a:gd name="connsiteY6" fmla="*/ 0 h 26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47" h="26246">
                    <a:moveTo>
                      <a:pt x="19050" y="0"/>
                    </a:moveTo>
                    <a:cubicBezTo>
                      <a:pt x="22860" y="3810"/>
                      <a:pt x="19050" y="7620"/>
                      <a:pt x="22860" y="11430"/>
                    </a:cubicBezTo>
                    <a:cubicBezTo>
                      <a:pt x="26670" y="15240"/>
                      <a:pt x="30480" y="19050"/>
                      <a:pt x="26670" y="22860"/>
                    </a:cubicBezTo>
                    <a:cubicBezTo>
                      <a:pt x="22860" y="30480"/>
                      <a:pt x="15240" y="22860"/>
                      <a:pt x="11430" y="22860"/>
                    </a:cubicBezTo>
                    <a:cubicBezTo>
                      <a:pt x="3810" y="22860"/>
                      <a:pt x="0" y="19050"/>
                      <a:pt x="0" y="11430"/>
                    </a:cubicBezTo>
                    <a:cubicBezTo>
                      <a:pt x="0" y="7620"/>
                      <a:pt x="0" y="3810"/>
                      <a:pt x="3810" y="3810"/>
                    </a:cubicBezTo>
                    <a:cubicBezTo>
                      <a:pt x="7620" y="0"/>
                      <a:pt x="11430" y="0"/>
                      <a:pt x="19050" y="0"/>
                    </a:cubicBezTo>
                    <a:close/>
                  </a:path>
                </a:pathLst>
              </a:custGeom>
              <a:solidFill>
                <a:srgbClr val="B3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02" name="Freeform: Shape 2701">
                <a:extLst>
                  <a:ext uri="{FF2B5EF4-FFF2-40B4-BE49-F238E27FC236}">
                    <a16:creationId xmlns:a16="http://schemas.microsoft.com/office/drawing/2014/main" id="{B2BDCC39-42D6-8F1A-3976-02D1FFA2F902}"/>
                  </a:ext>
                </a:extLst>
              </p:cNvPr>
              <p:cNvSpPr/>
              <p:nvPr/>
            </p:nvSpPr>
            <p:spPr>
              <a:xfrm>
                <a:off x="8270016" y="4648200"/>
                <a:ext cx="22039" cy="28248"/>
              </a:xfrm>
              <a:custGeom>
                <a:avLst/>
                <a:gdLst>
                  <a:gd name="connsiteX0" fmla="*/ 20545 w 22039"/>
                  <a:gd name="connsiteY0" fmla="*/ 3810 h 28248"/>
                  <a:gd name="connsiteX1" fmla="*/ 12924 w 22039"/>
                  <a:gd name="connsiteY1" fmla="*/ 26670 h 28248"/>
                  <a:gd name="connsiteX2" fmla="*/ 1495 w 22039"/>
                  <a:gd name="connsiteY2" fmla="*/ 22860 h 28248"/>
                  <a:gd name="connsiteX3" fmla="*/ 9115 w 22039"/>
                  <a:gd name="connsiteY3" fmla="*/ 0 h 28248"/>
                  <a:gd name="connsiteX4" fmla="*/ 20545 w 22039"/>
                  <a:gd name="connsiteY4" fmla="*/ 3810 h 28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39" h="28248">
                    <a:moveTo>
                      <a:pt x="20545" y="3810"/>
                    </a:moveTo>
                    <a:cubicBezTo>
                      <a:pt x="24354" y="11430"/>
                      <a:pt x="20545" y="22860"/>
                      <a:pt x="12924" y="26670"/>
                    </a:cubicBezTo>
                    <a:cubicBezTo>
                      <a:pt x="9115" y="30480"/>
                      <a:pt x="1495" y="26670"/>
                      <a:pt x="1495" y="22860"/>
                    </a:cubicBezTo>
                    <a:cubicBezTo>
                      <a:pt x="-2315" y="15240"/>
                      <a:pt x="1495" y="3810"/>
                      <a:pt x="9115" y="0"/>
                    </a:cubicBezTo>
                    <a:cubicBezTo>
                      <a:pt x="12924" y="0"/>
                      <a:pt x="16735" y="0"/>
                      <a:pt x="20545" y="3810"/>
                    </a:cubicBezTo>
                    <a:close/>
                  </a:path>
                </a:pathLst>
              </a:custGeom>
              <a:solidFill>
                <a:srgbClr val="73C6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03" name="Freeform: Shape 2702">
                <a:extLst>
                  <a:ext uri="{FF2B5EF4-FFF2-40B4-BE49-F238E27FC236}">
                    <a16:creationId xmlns:a16="http://schemas.microsoft.com/office/drawing/2014/main" id="{6CC6CE3D-B56E-5BE0-103F-3C904C014A20}"/>
                  </a:ext>
                </a:extLst>
              </p:cNvPr>
              <p:cNvSpPr/>
              <p:nvPr/>
            </p:nvSpPr>
            <p:spPr>
              <a:xfrm>
                <a:off x="8552412" y="4550092"/>
                <a:ext cx="25476" cy="37147"/>
              </a:xfrm>
              <a:custGeom>
                <a:avLst/>
                <a:gdLst>
                  <a:gd name="connsiteX0" fmla="*/ 1038 w 25476"/>
                  <a:gd name="connsiteY0" fmla="*/ 37148 h 37147"/>
                  <a:gd name="connsiteX1" fmla="*/ 8658 w 25476"/>
                  <a:gd name="connsiteY1" fmla="*/ 2857 h 37147"/>
                  <a:gd name="connsiteX2" fmla="*/ 20088 w 25476"/>
                  <a:gd name="connsiteY2" fmla="*/ 2857 h 37147"/>
                  <a:gd name="connsiteX3" fmla="*/ 23899 w 25476"/>
                  <a:gd name="connsiteY3" fmla="*/ 18098 h 37147"/>
                  <a:gd name="connsiteX4" fmla="*/ 1038 w 25476"/>
                  <a:gd name="connsiteY4" fmla="*/ 37148 h 371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76" h="37147">
                    <a:moveTo>
                      <a:pt x="1038" y="37148"/>
                    </a:moveTo>
                    <a:cubicBezTo>
                      <a:pt x="-2772" y="21907"/>
                      <a:pt x="4849" y="14288"/>
                      <a:pt x="8658" y="2857"/>
                    </a:cubicBezTo>
                    <a:cubicBezTo>
                      <a:pt x="12469" y="-952"/>
                      <a:pt x="16278" y="-952"/>
                      <a:pt x="20088" y="2857"/>
                    </a:cubicBezTo>
                    <a:cubicBezTo>
                      <a:pt x="23899" y="6667"/>
                      <a:pt x="27708" y="10477"/>
                      <a:pt x="23899" y="18098"/>
                    </a:cubicBezTo>
                    <a:cubicBezTo>
                      <a:pt x="16278" y="25717"/>
                      <a:pt x="8658" y="25717"/>
                      <a:pt x="1038" y="37148"/>
                    </a:cubicBezTo>
                    <a:close/>
                  </a:path>
                </a:pathLst>
              </a:custGeom>
              <a:solidFill>
                <a:srgbClr val="AF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04" name="Freeform: Shape 2703">
                <a:extLst>
                  <a:ext uri="{FF2B5EF4-FFF2-40B4-BE49-F238E27FC236}">
                    <a16:creationId xmlns:a16="http://schemas.microsoft.com/office/drawing/2014/main" id="{762C3D46-C91F-0359-18CC-AE992AA14B48}"/>
                  </a:ext>
                </a:extLst>
              </p:cNvPr>
              <p:cNvSpPr/>
              <p:nvPr/>
            </p:nvSpPr>
            <p:spPr>
              <a:xfrm>
                <a:off x="8666973" y="3578542"/>
                <a:ext cx="28037" cy="25717"/>
              </a:xfrm>
              <a:custGeom>
                <a:avLst/>
                <a:gdLst>
                  <a:gd name="connsiteX0" fmla="*/ 778 w 28037"/>
                  <a:gd name="connsiteY0" fmla="*/ 25717 h 25717"/>
                  <a:gd name="connsiteX1" fmla="*/ 8398 w 28037"/>
                  <a:gd name="connsiteY1" fmla="*/ 2857 h 25717"/>
                  <a:gd name="connsiteX2" fmla="*/ 23638 w 28037"/>
                  <a:gd name="connsiteY2" fmla="*/ 2857 h 25717"/>
                  <a:gd name="connsiteX3" fmla="*/ 23638 w 28037"/>
                  <a:gd name="connsiteY3" fmla="*/ 14288 h 25717"/>
                  <a:gd name="connsiteX4" fmla="*/ 4588 w 28037"/>
                  <a:gd name="connsiteY4" fmla="*/ 25717 h 25717"/>
                  <a:gd name="connsiteX5" fmla="*/ 778 w 28037"/>
                  <a:gd name="connsiteY5" fmla="*/ 25717 h 25717"/>
                  <a:gd name="connsiteX6" fmla="*/ 778 w 28037"/>
                  <a:gd name="connsiteY6" fmla="*/ 25717 h 2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37" h="25717">
                    <a:moveTo>
                      <a:pt x="778" y="25717"/>
                    </a:moveTo>
                    <a:cubicBezTo>
                      <a:pt x="-3033" y="14288"/>
                      <a:pt x="8398" y="10477"/>
                      <a:pt x="8398" y="2857"/>
                    </a:cubicBezTo>
                    <a:cubicBezTo>
                      <a:pt x="12208" y="-952"/>
                      <a:pt x="16017" y="-952"/>
                      <a:pt x="23638" y="2857"/>
                    </a:cubicBezTo>
                    <a:cubicBezTo>
                      <a:pt x="31258" y="6667"/>
                      <a:pt x="27448" y="10477"/>
                      <a:pt x="23638" y="14288"/>
                    </a:cubicBezTo>
                    <a:cubicBezTo>
                      <a:pt x="19828" y="25717"/>
                      <a:pt x="19828" y="25717"/>
                      <a:pt x="4588" y="25717"/>
                    </a:cubicBezTo>
                    <a:cubicBezTo>
                      <a:pt x="4588" y="21907"/>
                      <a:pt x="4588" y="21907"/>
                      <a:pt x="778" y="25717"/>
                    </a:cubicBezTo>
                    <a:lnTo>
                      <a:pt x="778" y="25717"/>
                    </a:lnTo>
                    <a:close/>
                  </a:path>
                </a:pathLst>
              </a:custGeom>
              <a:solidFill>
                <a:srgbClr val="AF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05" name="Freeform: Shape 2704">
                <a:extLst>
                  <a:ext uri="{FF2B5EF4-FFF2-40B4-BE49-F238E27FC236}">
                    <a16:creationId xmlns:a16="http://schemas.microsoft.com/office/drawing/2014/main" id="{1FD16F24-BB0D-BD44-9347-F06C33927798}"/>
                  </a:ext>
                </a:extLst>
              </p:cNvPr>
              <p:cNvSpPr/>
              <p:nvPr/>
            </p:nvSpPr>
            <p:spPr>
              <a:xfrm>
                <a:off x="9102090" y="4124735"/>
                <a:ext cx="28363" cy="24944"/>
              </a:xfrm>
              <a:custGeom>
                <a:avLst/>
                <a:gdLst>
                  <a:gd name="connsiteX0" fmla="*/ 0 w 28363"/>
                  <a:gd name="connsiteY0" fmla="*/ 16735 h 24944"/>
                  <a:gd name="connsiteX1" fmla="*/ 0 w 28363"/>
                  <a:gd name="connsiteY1" fmla="*/ 1495 h 24944"/>
                  <a:gd name="connsiteX2" fmla="*/ 11430 w 28363"/>
                  <a:gd name="connsiteY2" fmla="*/ 1495 h 24944"/>
                  <a:gd name="connsiteX3" fmla="*/ 26670 w 28363"/>
                  <a:gd name="connsiteY3" fmla="*/ 9115 h 24944"/>
                  <a:gd name="connsiteX4" fmla="*/ 26670 w 28363"/>
                  <a:gd name="connsiteY4" fmla="*/ 20545 h 24944"/>
                  <a:gd name="connsiteX5" fmla="*/ 11430 w 28363"/>
                  <a:gd name="connsiteY5" fmla="*/ 20545 h 24944"/>
                  <a:gd name="connsiteX6" fmla="*/ 0 w 28363"/>
                  <a:gd name="connsiteY6" fmla="*/ 16735 h 24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63" h="24944">
                    <a:moveTo>
                      <a:pt x="0" y="16735"/>
                    </a:moveTo>
                    <a:cubicBezTo>
                      <a:pt x="0" y="12925"/>
                      <a:pt x="0" y="5305"/>
                      <a:pt x="0" y="1495"/>
                    </a:cubicBezTo>
                    <a:cubicBezTo>
                      <a:pt x="3810" y="1495"/>
                      <a:pt x="7620" y="1495"/>
                      <a:pt x="11430" y="1495"/>
                    </a:cubicBezTo>
                    <a:cubicBezTo>
                      <a:pt x="19050" y="-2315"/>
                      <a:pt x="22860" y="1495"/>
                      <a:pt x="26670" y="9115"/>
                    </a:cubicBezTo>
                    <a:cubicBezTo>
                      <a:pt x="26670" y="12925"/>
                      <a:pt x="30480" y="16735"/>
                      <a:pt x="26670" y="20545"/>
                    </a:cubicBezTo>
                    <a:cubicBezTo>
                      <a:pt x="22860" y="24355"/>
                      <a:pt x="15240" y="28165"/>
                      <a:pt x="11430" y="20545"/>
                    </a:cubicBezTo>
                    <a:cubicBezTo>
                      <a:pt x="3810" y="20545"/>
                      <a:pt x="3810" y="16735"/>
                      <a:pt x="0" y="16735"/>
                    </a:cubicBezTo>
                    <a:close/>
                  </a:path>
                </a:pathLst>
              </a:custGeom>
              <a:solidFill>
                <a:srgbClr val="ADDD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06" name="Freeform: Shape 2705">
                <a:extLst>
                  <a:ext uri="{FF2B5EF4-FFF2-40B4-BE49-F238E27FC236}">
                    <a16:creationId xmlns:a16="http://schemas.microsoft.com/office/drawing/2014/main" id="{70D44E1D-7306-A799-BDAA-8D81E79182DF}"/>
                  </a:ext>
                </a:extLst>
              </p:cNvPr>
              <p:cNvSpPr/>
              <p:nvPr/>
            </p:nvSpPr>
            <p:spPr>
              <a:xfrm>
                <a:off x="8421053" y="3870959"/>
                <a:ext cx="23485" cy="25717"/>
              </a:xfrm>
              <a:custGeom>
                <a:avLst/>
                <a:gdLst>
                  <a:gd name="connsiteX0" fmla="*/ 21908 w 23485"/>
                  <a:gd name="connsiteY0" fmla="*/ 0 h 25717"/>
                  <a:gd name="connsiteX1" fmla="*/ 18097 w 23485"/>
                  <a:gd name="connsiteY1" fmla="*/ 22860 h 25717"/>
                  <a:gd name="connsiteX2" fmla="*/ 2858 w 23485"/>
                  <a:gd name="connsiteY2" fmla="*/ 22860 h 25717"/>
                  <a:gd name="connsiteX3" fmla="*/ 2858 w 23485"/>
                  <a:gd name="connsiteY3" fmla="*/ 7620 h 25717"/>
                  <a:gd name="connsiteX4" fmla="*/ 21908 w 23485"/>
                  <a:gd name="connsiteY4" fmla="*/ 0 h 25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85" h="25717">
                    <a:moveTo>
                      <a:pt x="21908" y="0"/>
                    </a:moveTo>
                    <a:cubicBezTo>
                      <a:pt x="25717" y="11430"/>
                      <a:pt x="21908" y="19050"/>
                      <a:pt x="18097" y="22860"/>
                    </a:cubicBezTo>
                    <a:cubicBezTo>
                      <a:pt x="14287" y="26670"/>
                      <a:pt x="6667" y="26670"/>
                      <a:pt x="2858" y="22860"/>
                    </a:cubicBezTo>
                    <a:cubicBezTo>
                      <a:pt x="-953" y="19050"/>
                      <a:pt x="-953" y="11430"/>
                      <a:pt x="2858" y="7620"/>
                    </a:cubicBezTo>
                    <a:cubicBezTo>
                      <a:pt x="6667" y="3810"/>
                      <a:pt x="14287" y="0"/>
                      <a:pt x="21908" y="0"/>
                    </a:cubicBezTo>
                    <a:close/>
                  </a:path>
                </a:pathLst>
              </a:custGeom>
              <a:solidFill>
                <a:srgbClr val="A9DC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07" name="Freeform: Shape 2706">
                <a:extLst>
                  <a:ext uri="{FF2B5EF4-FFF2-40B4-BE49-F238E27FC236}">
                    <a16:creationId xmlns:a16="http://schemas.microsoft.com/office/drawing/2014/main" id="{557A0AFE-4B3F-DC70-4EB1-7CFFD8E77478}"/>
                  </a:ext>
                </a:extLst>
              </p:cNvPr>
              <p:cNvSpPr/>
              <p:nvPr/>
            </p:nvSpPr>
            <p:spPr>
              <a:xfrm>
                <a:off x="10213597" y="3230880"/>
                <a:ext cx="24886" cy="24553"/>
              </a:xfrm>
              <a:custGeom>
                <a:avLst/>
                <a:gdLst>
                  <a:gd name="connsiteX0" fmla="*/ 12443 w 24886"/>
                  <a:gd name="connsiteY0" fmla="*/ 22860 h 24553"/>
                  <a:gd name="connsiteX1" fmla="*/ 1013 w 24886"/>
                  <a:gd name="connsiteY1" fmla="*/ 22860 h 24553"/>
                  <a:gd name="connsiteX2" fmla="*/ 12443 w 24886"/>
                  <a:gd name="connsiteY2" fmla="*/ 0 h 24553"/>
                  <a:gd name="connsiteX3" fmla="*/ 23874 w 24886"/>
                  <a:gd name="connsiteY3" fmla="*/ 3810 h 24553"/>
                  <a:gd name="connsiteX4" fmla="*/ 12443 w 24886"/>
                  <a:gd name="connsiteY4" fmla="*/ 22860 h 24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86" h="24553">
                    <a:moveTo>
                      <a:pt x="12443" y="22860"/>
                    </a:moveTo>
                    <a:cubicBezTo>
                      <a:pt x="8633" y="22860"/>
                      <a:pt x="4824" y="26670"/>
                      <a:pt x="1013" y="22860"/>
                    </a:cubicBezTo>
                    <a:cubicBezTo>
                      <a:pt x="-2797" y="15240"/>
                      <a:pt x="4824" y="3810"/>
                      <a:pt x="12443" y="0"/>
                    </a:cubicBezTo>
                    <a:cubicBezTo>
                      <a:pt x="16253" y="0"/>
                      <a:pt x="20063" y="0"/>
                      <a:pt x="23874" y="3810"/>
                    </a:cubicBezTo>
                    <a:cubicBezTo>
                      <a:pt x="27683" y="7620"/>
                      <a:pt x="20063" y="19050"/>
                      <a:pt x="12443" y="22860"/>
                    </a:cubicBezTo>
                    <a:close/>
                  </a:path>
                </a:pathLst>
              </a:custGeom>
              <a:solidFill>
                <a:srgbClr val="ABDD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08" name="Freeform: Shape 2707">
                <a:extLst>
                  <a:ext uri="{FF2B5EF4-FFF2-40B4-BE49-F238E27FC236}">
                    <a16:creationId xmlns:a16="http://schemas.microsoft.com/office/drawing/2014/main" id="{E544625E-8C6F-3760-70A5-62D55329B4C7}"/>
                  </a:ext>
                </a:extLst>
              </p:cNvPr>
              <p:cNvSpPr/>
              <p:nvPr/>
            </p:nvSpPr>
            <p:spPr>
              <a:xfrm>
                <a:off x="9463088" y="3509009"/>
                <a:ext cx="17770" cy="34290"/>
              </a:xfrm>
              <a:custGeom>
                <a:avLst/>
                <a:gdLst>
                  <a:gd name="connsiteX0" fmla="*/ 4763 w 17770"/>
                  <a:gd name="connsiteY0" fmla="*/ 34290 h 34290"/>
                  <a:gd name="connsiteX1" fmla="*/ 952 w 17770"/>
                  <a:gd name="connsiteY1" fmla="*/ 7620 h 34290"/>
                  <a:gd name="connsiteX2" fmla="*/ 8573 w 17770"/>
                  <a:gd name="connsiteY2" fmla="*/ 0 h 34290"/>
                  <a:gd name="connsiteX3" fmla="*/ 16193 w 17770"/>
                  <a:gd name="connsiteY3" fmla="*/ 7620 h 34290"/>
                  <a:gd name="connsiteX4" fmla="*/ 12382 w 17770"/>
                  <a:gd name="connsiteY4" fmla="*/ 30480 h 34290"/>
                  <a:gd name="connsiteX5" fmla="*/ 4763 w 17770"/>
                  <a:gd name="connsiteY5" fmla="*/ 34290 h 3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770" h="34290">
                    <a:moveTo>
                      <a:pt x="4763" y="34290"/>
                    </a:moveTo>
                    <a:cubicBezTo>
                      <a:pt x="-2857" y="26670"/>
                      <a:pt x="952" y="15240"/>
                      <a:pt x="952" y="7620"/>
                    </a:cubicBezTo>
                    <a:cubicBezTo>
                      <a:pt x="952" y="3810"/>
                      <a:pt x="4763" y="0"/>
                      <a:pt x="8573" y="0"/>
                    </a:cubicBezTo>
                    <a:cubicBezTo>
                      <a:pt x="12382" y="0"/>
                      <a:pt x="16193" y="3810"/>
                      <a:pt x="16193" y="7620"/>
                    </a:cubicBezTo>
                    <a:cubicBezTo>
                      <a:pt x="20002" y="15240"/>
                      <a:pt x="16193" y="26670"/>
                      <a:pt x="12382" y="30480"/>
                    </a:cubicBezTo>
                    <a:cubicBezTo>
                      <a:pt x="8573" y="34290"/>
                      <a:pt x="4763" y="34290"/>
                      <a:pt x="4763" y="34290"/>
                    </a:cubicBezTo>
                    <a:close/>
                  </a:path>
                </a:pathLst>
              </a:custGeom>
              <a:solidFill>
                <a:srgbClr val="B2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09" name="Freeform: Shape 2708">
                <a:extLst>
                  <a:ext uri="{FF2B5EF4-FFF2-40B4-BE49-F238E27FC236}">
                    <a16:creationId xmlns:a16="http://schemas.microsoft.com/office/drawing/2014/main" id="{3A7D53D4-9E2F-5FC7-0EA0-095F5521E233}"/>
                  </a:ext>
                </a:extLst>
              </p:cNvPr>
              <p:cNvSpPr/>
              <p:nvPr/>
            </p:nvSpPr>
            <p:spPr>
              <a:xfrm>
                <a:off x="9509761" y="3554730"/>
                <a:ext cx="23469" cy="28164"/>
              </a:xfrm>
              <a:custGeom>
                <a:avLst/>
                <a:gdLst>
                  <a:gd name="connsiteX0" fmla="*/ 11430 w 23469"/>
                  <a:gd name="connsiteY0" fmla="*/ 0 h 28164"/>
                  <a:gd name="connsiteX1" fmla="*/ 22860 w 23469"/>
                  <a:gd name="connsiteY1" fmla="*/ 11430 h 28164"/>
                  <a:gd name="connsiteX2" fmla="*/ 15240 w 23469"/>
                  <a:gd name="connsiteY2" fmla="*/ 26670 h 28164"/>
                  <a:gd name="connsiteX3" fmla="*/ 0 w 23469"/>
                  <a:gd name="connsiteY3" fmla="*/ 19050 h 28164"/>
                  <a:gd name="connsiteX4" fmla="*/ 11430 w 23469"/>
                  <a:gd name="connsiteY4" fmla="*/ 0 h 281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69" h="28164">
                    <a:moveTo>
                      <a:pt x="11430" y="0"/>
                    </a:moveTo>
                    <a:cubicBezTo>
                      <a:pt x="15240" y="0"/>
                      <a:pt x="19050" y="3810"/>
                      <a:pt x="22860" y="11430"/>
                    </a:cubicBezTo>
                    <a:cubicBezTo>
                      <a:pt x="22860" y="15240"/>
                      <a:pt x="26670" y="22860"/>
                      <a:pt x="15240" y="26670"/>
                    </a:cubicBezTo>
                    <a:cubicBezTo>
                      <a:pt x="7620" y="30480"/>
                      <a:pt x="0" y="26670"/>
                      <a:pt x="0" y="19050"/>
                    </a:cubicBezTo>
                    <a:cubicBezTo>
                      <a:pt x="0" y="11430"/>
                      <a:pt x="0" y="3810"/>
                      <a:pt x="11430" y="0"/>
                    </a:cubicBezTo>
                    <a:close/>
                  </a:path>
                </a:pathLst>
              </a:custGeom>
              <a:solidFill>
                <a:srgbClr val="B7E2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10" name="Freeform: Shape 2709">
                <a:extLst>
                  <a:ext uri="{FF2B5EF4-FFF2-40B4-BE49-F238E27FC236}">
                    <a16:creationId xmlns:a16="http://schemas.microsoft.com/office/drawing/2014/main" id="{62CE3604-1123-A8FA-17AD-0FCA01AB1474}"/>
                  </a:ext>
                </a:extLst>
              </p:cNvPr>
              <p:cNvSpPr/>
              <p:nvPr/>
            </p:nvSpPr>
            <p:spPr>
              <a:xfrm>
                <a:off x="8807142" y="3646169"/>
                <a:ext cx="21580" cy="27708"/>
              </a:xfrm>
              <a:custGeom>
                <a:avLst/>
                <a:gdLst>
                  <a:gd name="connsiteX0" fmla="*/ 20628 w 21580"/>
                  <a:gd name="connsiteY0" fmla="*/ 11430 h 27708"/>
                  <a:gd name="connsiteX1" fmla="*/ 16818 w 21580"/>
                  <a:gd name="connsiteY1" fmla="*/ 26670 h 27708"/>
                  <a:gd name="connsiteX2" fmla="*/ 1578 w 21580"/>
                  <a:gd name="connsiteY2" fmla="*/ 19050 h 27708"/>
                  <a:gd name="connsiteX3" fmla="*/ 5388 w 21580"/>
                  <a:gd name="connsiteY3" fmla="*/ 0 h 27708"/>
                  <a:gd name="connsiteX4" fmla="*/ 20628 w 21580"/>
                  <a:gd name="connsiteY4" fmla="*/ 11430 h 277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80" h="27708">
                    <a:moveTo>
                      <a:pt x="20628" y="11430"/>
                    </a:moveTo>
                    <a:cubicBezTo>
                      <a:pt x="20628" y="15240"/>
                      <a:pt x="24438" y="22860"/>
                      <a:pt x="16818" y="26670"/>
                    </a:cubicBezTo>
                    <a:cubicBezTo>
                      <a:pt x="13008" y="30480"/>
                      <a:pt x="1578" y="22860"/>
                      <a:pt x="1578" y="19050"/>
                    </a:cubicBezTo>
                    <a:cubicBezTo>
                      <a:pt x="-2232" y="11430"/>
                      <a:pt x="1578" y="3810"/>
                      <a:pt x="5388" y="0"/>
                    </a:cubicBezTo>
                    <a:cubicBezTo>
                      <a:pt x="13008" y="0"/>
                      <a:pt x="16818" y="3810"/>
                      <a:pt x="20628" y="11430"/>
                    </a:cubicBezTo>
                    <a:close/>
                  </a:path>
                </a:pathLst>
              </a:custGeom>
              <a:solidFill>
                <a:srgbClr val="B8E2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11" name="Freeform: Shape 2710">
                <a:extLst>
                  <a:ext uri="{FF2B5EF4-FFF2-40B4-BE49-F238E27FC236}">
                    <a16:creationId xmlns:a16="http://schemas.microsoft.com/office/drawing/2014/main" id="{54036BF3-3BC6-4ECB-88A8-451DF3406299}"/>
                  </a:ext>
                </a:extLst>
              </p:cNvPr>
              <p:cNvSpPr/>
              <p:nvPr/>
            </p:nvSpPr>
            <p:spPr>
              <a:xfrm>
                <a:off x="8674332" y="3040380"/>
                <a:ext cx="27158" cy="26669"/>
              </a:xfrm>
              <a:custGeom>
                <a:avLst/>
                <a:gdLst>
                  <a:gd name="connsiteX0" fmla="*/ 16279 w 27158"/>
                  <a:gd name="connsiteY0" fmla="*/ 26670 h 26669"/>
                  <a:gd name="connsiteX1" fmla="*/ 8658 w 27158"/>
                  <a:gd name="connsiteY1" fmla="*/ 19050 h 26669"/>
                  <a:gd name="connsiteX2" fmla="*/ 1038 w 27158"/>
                  <a:gd name="connsiteY2" fmla="*/ 7620 h 26669"/>
                  <a:gd name="connsiteX3" fmla="*/ 20088 w 27158"/>
                  <a:gd name="connsiteY3" fmla="*/ 0 h 26669"/>
                  <a:gd name="connsiteX4" fmla="*/ 23898 w 27158"/>
                  <a:gd name="connsiteY4" fmla="*/ 11430 h 26669"/>
                  <a:gd name="connsiteX5" fmla="*/ 16279 w 27158"/>
                  <a:gd name="connsiteY5" fmla="*/ 26670 h 2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58" h="26669">
                    <a:moveTo>
                      <a:pt x="16279" y="26670"/>
                    </a:moveTo>
                    <a:cubicBezTo>
                      <a:pt x="12468" y="22860"/>
                      <a:pt x="12468" y="22860"/>
                      <a:pt x="8658" y="19050"/>
                    </a:cubicBezTo>
                    <a:cubicBezTo>
                      <a:pt x="4848" y="15240"/>
                      <a:pt x="-2771" y="15240"/>
                      <a:pt x="1038" y="7620"/>
                    </a:cubicBezTo>
                    <a:cubicBezTo>
                      <a:pt x="4848" y="3810"/>
                      <a:pt x="16279" y="0"/>
                      <a:pt x="20088" y="0"/>
                    </a:cubicBezTo>
                    <a:cubicBezTo>
                      <a:pt x="23898" y="3810"/>
                      <a:pt x="31518" y="7620"/>
                      <a:pt x="23898" y="11430"/>
                    </a:cubicBezTo>
                    <a:cubicBezTo>
                      <a:pt x="20088" y="19050"/>
                      <a:pt x="23898" y="26670"/>
                      <a:pt x="16279" y="26670"/>
                    </a:cubicBezTo>
                    <a:close/>
                  </a:path>
                </a:pathLst>
              </a:custGeom>
              <a:solidFill>
                <a:srgbClr val="B4E1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12" name="Freeform: Shape 2711">
                <a:extLst>
                  <a:ext uri="{FF2B5EF4-FFF2-40B4-BE49-F238E27FC236}">
                    <a16:creationId xmlns:a16="http://schemas.microsoft.com/office/drawing/2014/main" id="{CD3B85E4-FDBB-D769-010C-51E34F288EFB}"/>
                  </a:ext>
                </a:extLst>
              </p:cNvPr>
              <p:cNvSpPr/>
              <p:nvPr/>
            </p:nvSpPr>
            <p:spPr>
              <a:xfrm>
                <a:off x="9768840" y="2425391"/>
                <a:ext cx="22860" cy="24438"/>
              </a:xfrm>
              <a:custGeom>
                <a:avLst/>
                <a:gdLst>
                  <a:gd name="connsiteX0" fmla="*/ 22860 w 22860"/>
                  <a:gd name="connsiteY0" fmla="*/ 5388 h 24438"/>
                  <a:gd name="connsiteX1" fmla="*/ 11431 w 22860"/>
                  <a:gd name="connsiteY1" fmla="*/ 24438 h 24438"/>
                  <a:gd name="connsiteX2" fmla="*/ 0 w 22860"/>
                  <a:gd name="connsiteY2" fmla="*/ 16818 h 24438"/>
                  <a:gd name="connsiteX3" fmla="*/ 11431 w 22860"/>
                  <a:gd name="connsiteY3" fmla="*/ 1578 h 24438"/>
                  <a:gd name="connsiteX4" fmla="*/ 22860 w 22860"/>
                  <a:gd name="connsiteY4" fmla="*/ 5388 h 24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24438">
                    <a:moveTo>
                      <a:pt x="22860" y="5388"/>
                    </a:moveTo>
                    <a:cubicBezTo>
                      <a:pt x="22860" y="13008"/>
                      <a:pt x="15240" y="24438"/>
                      <a:pt x="11431" y="24438"/>
                    </a:cubicBezTo>
                    <a:cubicBezTo>
                      <a:pt x="7620" y="24438"/>
                      <a:pt x="0" y="24438"/>
                      <a:pt x="0" y="16818"/>
                    </a:cubicBezTo>
                    <a:cubicBezTo>
                      <a:pt x="0" y="9198"/>
                      <a:pt x="7620" y="1578"/>
                      <a:pt x="11431" y="1578"/>
                    </a:cubicBezTo>
                    <a:cubicBezTo>
                      <a:pt x="15240" y="-2232"/>
                      <a:pt x="19050" y="1578"/>
                      <a:pt x="22860" y="5388"/>
                    </a:cubicBezTo>
                    <a:close/>
                  </a:path>
                </a:pathLst>
              </a:custGeom>
              <a:solidFill>
                <a:srgbClr val="B3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13" name="Freeform: Shape 2712">
                <a:extLst>
                  <a:ext uri="{FF2B5EF4-FFF2-40B4-BE49-F238E27FC236}">
                    <a16:creationId xmlns:a16="http://schemas.microsoft.com/office/drawing/2014/main" id="{606AD2E5-B847-EBCC-8D64-54D6B3503707}"/>
                  </a:ext>
                </a:extLst>
              </p:cNvPr>
              <p:cNvSpPr/>
              <p:nvPr/>
            </p:nvSpPr>
            <p:spPr>
              <a:xfrm>
                <a:off x="9239251" y="3368040"/>
                <a:ext cx="34289" cy="32058"/>
              </a:xfrm>
              <a:custGeom>
                <a:avLst/>
                <a:gdLst>
                  <a:gd name="connsiteX0" fmla="*/ 0 w 34289"/>
                  <a:gd name="connsiteY0" fmla="*/ 0 h 32058"/>
                  <a:gd name="connsiteX1" fmla="*/ 34290 w 34289"/>
                  <a:gd name="connsiteY1" fmla="*/ 3810 h 32058"/>
                  <a:gd name="connsiteX2" fmla="*/ 30480 w 34289"/>
                  <a:gd name="connsiteY2" fmla="*/ 26670 h 32058"/>
                  <a:gd name="connsiteX3" fmla="*/ 22860 w 34289"/>
                  <a:gd name="connsiteY3" fmla="*/ 30480 h 32058"/>
                  <a:gd name="connsiteX4" fmla="*/ 0 w 34289"/>
                  <a:gd name="connsiteY4" fmla="*/ 0 h 32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89" h="32058">
                    <a:moveTo>
                      <a:pt x="0" y="0"/>
                    </a:moveTo>
                    <a:cubicBezTo>
                      <a:pt x="11430" y="3810"/>
                      <a:pt x="22860" y="11430"/>
                      <a:pt x="34290" y="3810"/>
                    </a:cubicBezTo>
                    <a:cubicBezTo>
                      <a:pt x="34290" y="11430"/>
                      <a:pt x="30480" y="19050"/>
                      <a:pt x="30480" y="26670"/>
                    </a:cubicBezTo>
                    <a:cubicBezTo>
                      <a:pt x="30480" y="30480"/>
                      <a:pt x="22860" y="34290"/>
                      <a:pt x="22860" y="30480"/>
                    </a:cubicBezTo>
                    <a:cubicBezTo>
                      <a:pt x="15240" y="19050"/>
                      <a:pt x="7620" y="11430"/>
                      <a:pt x="0" y="0"/>
                    </a:cubicBezTo>
                    <a:close/>
                  </a:path>
                </a:pathLst>
              </a:custGeom>
              <a:solidFill>
                <a:srgbClr val="B8E2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14" name="Freeform: Shape 2713">
                <a:extLst>
                  <a:ext uri="{FF2B5EF4-FFF2-40B4-BE49-F238E27FC236}">
                    <a16:creationId xmlns:a16="http://schemas.microsoft.com/office/drawing/2014/main" id="{99BE00C3-8629-B804-EAE5-0B71C7537B6C}"/>
                  </a:ext>
                </a:extLst>
              </p:cNvPr>
              <p:cNvSpPr/>
              <p:nvPr/>
            </p:nvSpPr>
            <p:spPr>
              <a:xfrm>
                <a:off x="8301990" y="3737609"/>
                <a:ext cx="19639" cy="30634"/>
              </a:xfrm>
              <a:custGeom>
                <a:avLst/>
                <a:gdLst>
                  <a:gd name="connsiteX0" fmla="*/ 0 w 19639"/>
                  <a:gd name="connsiteY0" fmla="*/ 0 h 30634"/>
                  <a:gd name="connsiteX1" fmla="*/ 15240 w 19639"/>
                  <a:gd name="connsiteY1" fmla="*/ 7620 h 30634"/>
                  <a:gd name="connsiteX2" fmla="*/ 15240 w 19639"/>
                  <a:gd name="connsiteY2" fmla="*/ 26670 h 30634"/>
                  <a:gd name="connsiteX3" fmla="*/ 0 w 19639"/>
                  <a:gd name="connsiteY3" fmla="*/ 19050 h 30634"/>
                  <a:gd name="connsiteX4" fmla="*/ 0 w 19639"/>
                  <a:gd name="connsiteY4" fmla="*/ 15240 h 30634"/>
                  <a:gd name="connsiteX5" fmla="*/ 0 w 19639"/>
                  <a:gd name="connsiteY5" fmla="*/ 0 h 30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39" h="30634">
                    <a:moveTo>
                      <a:pt x="0" y="0"/>
                    </a:moveTo>
                    <a:cubicBezTo>
                      <a:pt x="7620" y="0"/>
                      <a:pt x="11430" y="3810"/>
                      <a:pt x="15240" y="7620"/>
                    </a:cubicBezTo>
                    <a:cubicBezTo>
                      <a:pt x="22860" y="11430"/>
                      <a:pt x="19050" y="22860"/>
                      <a:pt x="15240" y="26670"/>
                    </a:cubicBezTo>
                    <a:cubicBezTo>
                      <a:pt x="7620" y="34290"/>
                      <a:pt x="0" y="30480"/>
                      <a:pt x="0" y="19050"/>
                    </a:cubicBezTo>
                    <a:cubicBezTo>
                      <a:pt x="0" y="19050"/>
                      <a:pt x="0" y="15240"/>
                      <a:pt x="0" y="15240"/>
                    </a:cubicBezTo>
                    <a:cubicBezTo>
                      <a:pt x="0" y="7620"/>
                      <a:pt x="0" y="3810"/>
                      <a:pt x="0" y="0"/>
                    </a:cubicBezTo>
                    <a:close/>
                  </a:path>
                </a:pathLst>
              </a:custGeom>
              <a:solidFill>
                <a:srgbClr val="A5DA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15" name="Freeform: Shape 2714">
                <a:extLst>
                  <a:ext uri="{FF2B5EF4-FFF2-40B4-BE49-F238E27FC236}">
                    <a16:creationId xmlns:a16="http://schemas.microsoft.com/office/drawing/2014/main" id="{05DF99C8-29F1-EF0E-CB79-4263F9D94296}"/>
                  </a:ext>
                </a:extLst>
              </p:cNvPr>
              <p:cNvSpPr/>
              <p:nvPr/>
            </p:nvSpPr>
            <p:spPr>
              <a:xfrm>
                <a:off x="10458451" y="2954981"/>
                <a:ext cx="30479" cy="28248"/>
              </a:xfrm>
              <a:custGeom>
                <a:avLst/>
                <a:gdLst>
                  <a:gd name="connsiteX0" fmla="*/ 30480 w 30479"/>
                  <a:gd name="connsiteY0" fmla="*/ 20628 h 28248"/>
                  <a:gd name="connsiteX1" fmla="*/ 26670 w 30479"/>
                  <a:gd name="connsiteY1" fmla="*/ 28248 h 28248"/>
                  <a:gd name="connsiteX2" fmla="*/ 0 w 30479"/>
                  <a:gd name="connsiteY2" fmla="*/ 13008 h 28248"/>
                  <a:gd name="connsiteX3" fmla="*/ 7620 w 30479"/>
                  <a:gd name="connsiteY3" fmla="*/ 1578 h 28248"/>
                  <a:gd name="connsiteX4" fmla="*/ 15240 w 30479"/>
                  <a:gd name="connsiteY4" fmla="*/ 5388 h 28248"/>
                  <a:gd name="connsiteX5" fmla="*/ 30480 w 30479"/>
                  <a:gd name="connsiteY5" fmla="*/ 20628 h 28248"/>
                  <a:gd name="connsiteX6" fmla="*/ 30480 w 30479"/>
                  <a:gd name="connsiteY6" fmla="*/ 20628 h 2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79" h="28248">
                    <a:moveTo>
                      <a:pt x="30480" y="20628"/>
                    </a:moveTo>
                    <a:cubicBezTo>
                      <a:pt x="30480" y="24438"/>
                      <a:pt x="30480" y="28248"/>
                      <a:pt x="26670" y="28248"/>
                    </a:cubicBezTo>
                    <a:cubicBezTo>
                      <a:pt x="22860" y="28248"/>
                      <a:pt x="3810" y="16818"/>
                      <a:pt x="0" y="13008"/>
                    </a:cubicBezTo>
                    <a:cubicBezTo>
                      <a:pt x="0" y="9198"/>
                      <a:pt x="0" y="1578"/>
                      <a:pt x="7620" y="1578"/>
                    </a:cubicBezTo>
                    <a:cubicBezTo>
                      <a:pt x="11430" y="-2232"/>
                      <a:pt x="15240" y="1578"/>
                      <a:pt x="15240" y="5388"/>
                    </a:cubicBezTo>
                    <a:cubicBezTo>
                      <a:pt x="19050" y="9198"/>
                      <a:pt x="19050" y="13008"/>
                      <a:pt x="30480" y="20628"/>
                    </a:cubicBezTo>
                    <a:cubicBezTo>
                      <a:pt x="30480" y="16818"/>
                      <a:pt x="30480" y="16818"/>
                      <a:pt x="30480" y="20628"/>
                    </a:cubicBezTo>
                    <a:close/>
                  </a:path>
                </a:pathLst>
              </a:custGeom>
              <a:solidFill>
                <a:srgbClr val="B3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16" name="Freeform: Shape 2715">
                <a:extLst>
                  <a:ext uri="{FF2B5EF4-FFF2-40B4-BE49-F238E27FC236}">
                    <a16:creationId xmlns:a16="http://schemas.microsoft.com/office/drawing/2014/main" id="{B6FBB21C-E79A-EC9F-1C63-0027042BCD28}"/>
                  </a:ext>
                </a:extLst>
              </p:cNvPr>
              <p:cNvSpPr/>
              <p:nvPr/>
            </p:nvSpPr>
            <p:spPr>
              <a:xfrm>
                <a:off x="8932956" y="4126230"/>
                <a:ext cx="28164" cy="24354"/>
              </a:xfrm>
              <a:custGeom>
                <a:avLst/>
                <a:gdLst>
                  <a:gd name="connsiteX0" fmla="*/ 28165 w 28164"/>
                  <a:gd name="connsiteY0" fmla="*/ 11430 h 24354"/>
                  <a:gd name="connsiteX1" fmla="*/ 20545 w 28164"/>
                  <a:gd name="connsiteY1" fmla="*/ 22860 h 24354"/>
                  <a:gd name="connsiteX2" fmla="*/ 1495 w 28164"/>
                  <a:gd name="connsiteY2" fmla="*/ 15240 h 24354"/>
                  <a:gd name="connsiteX3" fmla="*/ 9115 w 28164"/>
                  <a:gd name="connsiteY3" fmla="*/ 0 h 24354"/>
                  <a:gd name="connsiteX4" fmla="*/ 28165 w 28164"/>
                  <a:gd name="connsiteY4" fmla="*/ 11430 h 24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64" h="24354">
                    <a:moveTo>
                      <a:pt x="28165" y="11430"/>
                    </a:moveTo>
                    <a:cubicBezTo>
                      <a:pt x="28165" y="15240"/>
                      <a:pt x="28165" y="19050"/>
                      <a:pt x="20545" y="22860"/>
                    </a:cubicBezTo>
                    <a:cubicBezTo>
                      <a:pt x="16735" y="26670"/>
                      <a:pt x="5305" y="22860"/>
                      <a:pt x="1495" y="15240"/>
                    </a:cubicBezTo>
                    <a:cubicBezTo>
                      <a:pt x="-2315" y="11430"/>
                      <a:pt x="1495" y="3810"/>
                      <a:pt x="9115" y="0"/>
                    </a:cubicBezTo>
                    <a:cubicBezTo>
                      <a:pt x="16735" y="0"/>
                      <a:pt x="24355" y="3810"/>
                      <a:pt x="28165" y="11430"/>
                    </a:cubicBezTo>
                    <a:close/>
                  </a:path>
                </a:pathLst>
              </a:custGeom>
              <a:solidFill>
                <a:srgbClr val="A8DB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17" name="Freeform: Shape 2716">
                <a:extLst>
                  <a:ext uri="{FF2B5EF4-FFF2-40B4-BE49-F238E27FC236}">
                    <a16:creationId xmlns:a16="http://schemas.microsoft.com/office/drawing/2014/main" id="{C8A8AE79-1D64-2073-9B45-3061A3403792}"/>
                  </a:ext>
                </a:extLst>
              </p:cNvPr>
              <p:cNvSpPr/>
              <p:nvPr/>
            </p:nvSpPr>
            <p:spPr>
              <a:xfrm>
                <a:off x="11211839" y="1077277"/>
                <a:ext cx="27661" cy="23812"/>
              </a:xfrm>
              <a:custGeom>
                <a:avLst/>
                <a:gdLst>
                  <a:gd name="connsiteX0" fmla="*/ 12421 w 27661"/>
                  <a:gd name="connsiteY0" fmla="*/ 23812 h 23812"/>
                  <a:gd name="connsiteX1" fmla="*/ 991 w 27661"/>
                  <a:gd name="connsiteY1" fmla="*/ 20002 h 23812"/>
                  <a:gd name="connsiteX2" fmla="*/ 16232 w 27661"/>
                  <a:gd name="connsiteY2" fmla="*/ 952 h 23812"/>
                  <a:gd name="connsiteX3" fmla="*/ 27661 w 27661"/>
                  <a:gd name="connsiteY3" fmla="*/ 4762 h 23812"/>
                  <a:gd name="connsiteX4" fmla="*/ 12421 w 27661"/>
                  <a:gd name="connsiteY4" fmla="*/ 23812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61" h="23812">
                    <a:moveTo>
                      <a:pt x="12421" y="23812"/>
                    </a:moveTo>
                    <a:cubicBezTo>
                      <a:pt x="8611" y="23812"/>
                      <a:pt x="4801" y="23812"/>
                      <a:pt x="991" y="20002"/>
                    </a:cubicBezTo>
                    <a:cubicBezTo>
                      <a:pt x="-2818" y="12383"/>
                      <a:pt x="4801" y="4762"/>
                      <a:pt x="16232" y="952"/>
                    </a:cubicBezTo>
                    <a:cubicBezTo>
                      <a:pt x="20041" y="952"/>
                      <a:pt x="23851" y="-2857"/>
                      <a:pt x="27661" y="4762"/>
                    </a:cubicBezTo>
                    <a:cubicBezTo>
                      <a:pt x="27661" y="8573"/>
                      <a:pt x="20041" y="20002"/>
                      <a:pt x="12421" y="23812"/>
                    </a:cubicBezTo>
                    <a:close/>
                  </a:path>
                </a:pathLst>
              </a:custGeom>
              <a:solidFill>
                <a:srgbClr val="B2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18" name="Freeform: Shape 2717">
                <a:extLst>
                  <a:ext uri="{FF2B5EF4-FFF2-40B4-BE49-F238E27FC236}">
                    <a16:creationId xmlns:a16="http://schemas.microsoft.com/office/drawing/2014/main" id="{FF85D859-A428-883C-9876-D1F69D79ECA2}"/>
                  </a:ext>
                </a:extLst>
              </p:cNvPr>
              <p:cNvSpPr/>
              <p:nvPr/>
            </p:nvSpPr>
            <p:spPr>
              <a:xfrm>
                <a:off x="11633238" y="1943100"/>
                <a:ext cx="36792" cy="19050"/>
              </a:xfrm>
              <a:custGeom>
                <a:avLst/>
                <a:gdLst>
                  <a:gd name="connsiteX0" fmla="*/ 36793 w 36792"/>
                  <a:gd name="connsiteY0" fmla="*/ 0 h 19050"/>
                  <a:gd name="connsiteX1" fmla="*/ 21553 w 36792"/>
                  <a:gd name="connsiteY1" fmla="*/ 15240 h 19050"/>
                  <a:gd name="connsiteX2" fmla="*/ 6313 w 36792"/>
                  <a:gd name="connsiteY2" fmla="*/ 19050 h 19050"/>
                  <a:gd name="connsiteX3" fmla="*/ 2503 w 36792"/>
                  <a:gd name="connsiteY3" fmla="*/ 7620 h 19050"/>
                  <a:gd name="connsiteX4" fmla="*/ 13933 w 36792"/>
                  <a:gd name="connsiteY4" fmla="*/ 0 h 19050"/>
                  <a:gd name="connsiteX5" fmla="*/ 36793 w 36792"/>
                  <a:gd name="connsiteY5" fmla="*/ 0 h 19050"/>
                  <a:gd name="connsiteX6" fmla="*/ 36793 w 36792"/>
                  <a:gd name="connsiteY6" fmla="*/ 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792" h="19050">
                    <a:moveTo>
                      <a:pt x="36793" y="0"/>
                    </a:moveTo>
                    <a:cubicBezTo>
                      <a:pt x="32983" y="3810"/>
                      <a:pt x="25363" y="11430"/>
                      <a:pt x="21553" y="15240"/>
                    </a:cubicBezTo>
                    <a:cubicBezTo>
                      <a:pt x="17743" y="19050"/>
                      <a:pt x="10123" y="19050"/>
                      <a:pt x="6313" y="19050"/>
                    </a:cubicBezTo>
                    <a:cubicBezTo>
                      <a:pt x="-1307" y="19050"/>
                      <a:pt x="-1307" y="15240"/>
                      <a:pt x="2503" y="7620"/>
                    </a:cubicBezTo>
                    <a:cubicBezTo>
                      <a:pt x="6313" y="3810"/>
                      <a:pt x="10123" y="0"/>
                      <a:pt x="13933" y="0"/>
                    </a:cubicBezTo>
                    <a:cubicBezTo>
                      <a:pt x="21553" y="0"/>
                      <a:pt x="25363" y="0"/>
                      <a:pt x="36793" y="0"/>
                    </a:cubicBezTo>
                    <a:cubicBezTo>
                      <a:pt x="32983" y="0"/>
                      <a:pt x="32983" y="0"/>
                      <a:pt x="36793" y="0"/>
                    </a:cubicBezTo>
                    <a:close/>
                  </a:path>
                </a:pathLst>
              </a:custGeom>
              <a:solidFill>
                <a:srgbClr val="B7E2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19" name="Freeform: Shape 2718">
                <a:extLst>
                  <a:ext uri="{FF2B5EF4-FFF2-40B4-BE49-F238E27FC236}">
                    <a16:creationId xmlns:a16="http://schemas.microsoft.com/office/drawing/2014/main" id="{D3019C24-4DE3-4AAB-9D73-94D8AE331D98}"/>
                  </a:ext>
                </a:extLst>
              </p:cNvPr>
              <p:cNvSpPr/>
              <p:nvPr/>
            </p:nvSpPr>
            <p:spPr>
              <a:xfrm>
                <a:off x="10796045" y="2647950"/>
                <a:ext cx="28165" cy="23812"/>
              </a:xfrm>
              <a:custGeom>
                <a:avLst/>
                <a:gdLst>
                  <a:gd name="connsiteX0" fmla="*/ 16735 w 28165"/>
                  <a:gd name="connsiteY0" fmla="*/ 22860 h 23812"/>
                  <a:gd name="connsiteX1" fmla="*/ 1495 w 28165"/>
                  <a:gd name="connsiteY1" fmla="*/ 19050 h 23812"/>
                  <a:gd name="connsiteX2" fmla="*/ 9115 w 28165"/>
                  <a:gd name="connsiteY2" fmla="*/ 0 h 23812"/>
                  <a:gd name="connsiteX3" fmla="*/ 28165 w 28165"/>
                  <a:gd name="connsiteY3" fmla="*/ 3810 h 23812"/>
                  <a:gd name="connsiteX4" fmla="*/ 16735 w 28165"/>
                  <a:gd name="connsiteY4" fmla="*/ 22860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65" h="23812">
                    <a:moveTo>
                      <a:pt x="16735" y="22860"/>
                    </a:moveTo>
                    <a:cubicBezTo>
                      <a:pt x="12925" y="22860"/>
                      <a:pt x="5305" y="26670"/>
                      <a:pt x="1495" y="19050"/>
                    </a:cubicBezTo>
                    <a:cubicBezTo>
                      <a:pt x="-2315" y="15240"/>
                      <a:pt x="1495" y="3810"/>
                      <a:pt x="9115" y="0"/>
                    </a:cubicBezTo>
                    <a:cubicBezTo>
                      <a:pt x="12925" y="0"/>
                      <a:pt x="28165" y="3810"/>
                      <a:pt x="28165" y="3810"/>
                    </a:cubicBezTo>
                    <a:cubicBezTo>
                      <a:pt x="20545" y="11430"/>
                      <a:pt x="24355" y="19050"/>
                      <a:pt x="16735" y="22860"/>
                    </a:cubicBezTo>
                    <a:close/>
                  </a:path>
                </a:pathLst>
              </a:custGeom>
              <a:solidFill>
                <a:srgbClr val="B3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20" name="Freeform: Shape 2719">
                <a:extLst>
                  <a:ext uri="{FF2B5EF4-FFF2-40B4-BE49-F238E27FC236}">
                    <a16:creationId xmlns:a16="http://schemas.microsoft.com/office/drawing/2014/main" id="{BD692D81-2730-868C-8235-2299D37E1792}"/>
                  </a:ext>
                </a:extLst>
              </p:cNvPr>
              <p:cNvSpPr/>
              <p:nvPr/>
            </p:nvSpPr>
            <p:spPr>
              <a:xfrm>
                <a:off x="10309861" y="1348740"/>
                <a:ext cx="19050" cy="26669"/>
              </a:xfrm>
              <a:custGeom>
                <a:avLst/>
                <a:gdLst>
                  <a:gd name="connsiteX0" fmla="*/ 19050 w 19050"/>
                  <a:gd name="connsiteY0" fmla="*/ 11430 h 26669"/>
                  <a:gd name="connsiteX1" fmla="*/ 11430 w 19050"/>
                  <a:gd name="connsiteY1" fmla="*/ 26670 h 26669"/>
                  <a:gd name="connsiteX2" fmla="*/ 0 w 19050"/>
                  <a:gd name="connsiteY2" fmla="*/ 15240 h 26669"/>
                  <a:gd name="connsiteX3" fmla="*/ 7619 w 19050"/>
                  <a:gd name="connsiteY3" fmla="*/ 0 h 26669"/>
                  <a:gd name="connsiteX4" fmla="*/ 19050 w 19050"/>
                  <a:gd name="connsiteY4" fmla="*/ 11430 h 26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26669">
                    <a:moveTo>
                      <a:pt x="19050" y="11430"/>
                    </a:moveTo>
                    <a:cubicBezTo>
                      <a:pt x="19050" y="15240"/>
                      <a:pt x="15240" y="26670"/>
                      <a:pt x="11430" y="26670"/>
                    </a:cubicBezTo>
                    <a:cubicBezTo>
                      <a:pt x="3810" y="26670"/>
                      <a:pt x="0" y="22860"/>
                      <a:pt x="0" y="15240"/>
                    </a:cubicBezTo>
                    <a:cubicBezTo>
                      <a:pt x="0" y="7620"/>
                      <a:pt x="3810" y="0"/>
                      <a:pt x="7619" y="0"/>
                    </a:cubicBezTo>
                    <a:cubicBezTo>
                      <a:pt x="11430" y="3810"/>
                      <a:pt x="19050" y="7620"/>
                      <a:pt x="19050" y="11430"/>
                    </a:cubicBezTo>
                    <a:close/>
                  </a:path>
                </a:pathLst>
              </a:custGeom>
              <a:solidFill>
                <a:srgbClr val="6DC3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21" name="Freeform: Shape 2720">
                <a:extLst>
                  <a:ext uri="{FF2B5EF4-FFF2-40B4-BE49-F238E27FC236}">
                    <a16:creationId xmlns:a16="http://schemas.microsoft.com/office/drawing/2014/main" id="{B9AB2874-37F2-B4EC-CE44-45DBEC9FD5F9}"/>
                  </a:ext>
                </a:extLst>
              </p:cNvPr>
              <p:cNvSpPr/>
              <p:nvPr/>
            </p:nvSpPr>
            <p:spPr>
              <a:xfrm>
                <a:off x="9317682" y="4097981"/>
                <a:ext cx="32057" cy="47298"/>
              </a:xfrm>
              <a:custGeom>
                <a:avLst/>
                <a:gdLst>
                  <a:gd name="connsiteX0" fmla="*/ 32058 w 32057"/>
                  <a:gd name="connsiteY0" fmla="*/ 47298 h 47298"/>
                  <a:gd name="connsiteX1" fmla="*/ 16818 w 32057"/>
                  <a:gd name="connsiteY1" fmla="*/ 39678 h 47298"/>
                  <a:gd name="connsiteX2" fmla="*/ 1578 w 32057"/>
                  <a:gd name="connsiteY2" fmla="*/ 9198 h 47298"/>
                  <a:gd name="connsiteX3" fmla="*/ 5388 w 32057"/>
                  <a:gd name="connsiteY3" fmla="*/ 1578 h 47298"/>
                  <a:gd name="connsiteX4" fmla="*/ 13008 w 32057"/>
                  <a:gd name="connsiteY4" fmla="*/ 5388 h 47298"/>
                  <a:gd name="connsiteX5" fmla="*/ 32058 w 32057"/>
                  <a:gd name="connsiteY5" fmla="*/ 47298 h 4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57" h="47298">
                    <a:moveTo>
                      <a:pt x="32058" y="47298"/>
                    </a:moveTo>
                    <a:cubicBezTo>
                      <a:pt x="24438" y="47298"/>
                      <a:pt x="20628" y="43488"/>
                      <a:pt x="16818" y="39678"/>
                    </a:cubicBezTo>
                    <a:cubicBezTo>
                      <a:pt x="13008" y="28248"/>
                      <a:pt x="9198" y="16818"/>
                      <a:pt x="1578" y="9198"/>
                    </a:cubicBezTo>
                    <a:cubicBezTo>
                      <a:pt x="-2232" y="5388"/>
                      <a:pt x="1578" y="1578"/>
                      <a:pt x="5388" y="1578"/>
                    </a:cubicBezTo>
                    <a:cubicBezTo>
                      <a:pt x="9198" y="-2232"/>
                      <a:pt x="13008" y="1578"/>
                      <a:pt x="13008" y="5388"/>
                    </a:cubicBezTo>
                    <a:cubicBezTo>
                      <a:pt x="16818" y="16818"/>
                      <a:pt x="24438" y="32058"/>
                      <a:pt x="32058" y="47298"/>
                    </a:cubicBezTo>
                    <a:close/>
                  </a:path>
                </a:pathLst>
              </a:custGeom>
              <a:solidFill>
                <a:srgbClr val="B8E2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22" name="Freeform: Shape 2721">
                <a:extLst>
                  <a:ext uri="{FF2B5EF4-FFF2-40B4-BE49-F238E27FC236}">
                    <a16:creationId xmlns:a16="http://schemas.microsoft.com/office/drawing/2014/main" id="{963BB641-B5A3-3BEA-C15B-03C7ABEA306D}"/>
                  </a:ext>
                </a:extLst>
              </p:cNvPr>
              <p:cNvSpPr/>
              <p:nvPr/>
            </p:nvSpPr>
            <p:spPr>
              <a:xfrm>
                <a:off x="11342371" y="2627321"/>
                <a:ext cx="26669" cy="16818"/>
              </a:xfrm>
              <a:custGeom>
                <a:avLst/>
                <a:gdLst>
                  <a:gd name="connsiteX0" fmla="*/ 19050 w 26669"/>
                  <a:gd name="connsiteY0" fmla="*/ 16818 h 16818"/>
                  <a:gd name="connsiteX1" fmla="*/ 15240 w 26669"/>
                  <a:gd name="connsiteY1" fmla="*/ 16818 h 16818"/>
                  <a:gd name="connsiteX2" fmla="*/ 0 w 26669"/>
                  <a:gd name="connsiteY2" fmla="*/ 13008 h 16818"/>
                  <a:gd name="connsiteX3" fmla="*/ 0 w 26669"/>
                  <a:gd name="connsiteY3" fmla="*/ 5388 h 16818"/>
                  <a:gd name="connsiteX4" fmla="*/ 19050 w 26669"/>
                  <a:gd name="connsiteY4" fmla="*/ 1578 h 16818"/>
                  <a:gd name="connsiteX5" fmla="*/ 22859 w 26669"/>
                  <a:gd name="connsiteY5" fmla="*/ 5388 h 16818"/>
                  <a:gd name="connsiteX6" fmla="*/ 26669 w 26669"/>
                  <a:gd name="connsiteY6" fmla="*/ 13008 h 16818"/>
                  <a:gd name="connsiteX7" fmla="*/ 19050 w 26669"/>
                  <a:gd name="connsiteY7" fmla="*/ 16818 h 16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669" h="16818">
                    <a:moveTo>
                      <a:pt x="19050" y="16818"/>
                    </a:moveTo>
                    <a:cubicBezTo>
                      <a:pt x="19050" y="16818"/>
                      <a:pt x="15240" y="16818"/>
                      <a:pt x="15240" y="16818"/>
                    </a:cubicBezTo>
                    <a:cubicBezTo>
                      <a:pt x="7619" y="16818"/>
                      <a:pt x="3809" y="16818"/>
                      <a:pt x="0" y="13008"/>
                    </a:cubicBezTo>
                    <a:cubicBezTo>
                      <a:pt x="0" y="9198"/>
                      <a:pt x="0" y="9198"/>
                      <a:pt x="0" y="5388"/>
                    </a:cubicBezTo>
                    <a:cubicBezTo>
                      <a:pt x="3809" y="1578"/>
                      <a:pt x="11430" y="-2232"/>
                      <a:pt x="19050" y="1578"/>
                    </a:cubicBezTo>
                    <a:cubicBezTo>
                      <a:pt x="19050" y="1578"/>
                      <a:pt x="22859" y="1578"/>
                      <a:pt x="22859" y="5388"/>
                    </a:cubicBezTo>
                    <a:cubicBezTo>
                      <a:pt x="26669" y="9198"/>
                      <a:pt x="26669" y="9198"/>
                      <a:pt x="26669" y="13008"/>
                    </a:cubicBezTo>
                    <a:cubicBezTo>
                      <a:pt x="22859" y="16818"/>
                      <a:pt x="22859" y="16818"/>
                      <a:pt x="19050" y="16818"/>
                    </a:cubicBezTo>
                    <a:close/>
                  </a:path>
                </a:pathLst>
              </a:custGeom>
              <a:solidFill>
                <a:srgbClr val="B3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23" name="Freeform: Shape 2722">
                <a:extLst>
                  <a:ext uri="{FF2B5EF4-FFF2-40B4-BE49-F238E27FC236}">
                    <a16:creationId xmlns:a16="http://schemas.microsoft.com/office/drawing/2014/main" id="{1789462E-A079-8A38-79D3-836A7175B1D3}"/>
                  </a:ext>
                </a:extLst>
              </p:cNvPr>
              <p:cNvSpPr/>
              <p:nvPr/>
            </p:nvSpPr>
            <p:spPr>
              <a:xfrm>
                <a:off x="10884218" y="2852676"/>
                <a:ext cx="23811" cy="23873"/>
              </a:xfrm>
              <a:custGeom>
                <a:avLst/>
                <a:gdLst>
                  <a:gd name="connsiteX0" fmla="*/ 953 w 23811"/>
                  <a:gd name="connsiteY0" fmla="*/ 12443 h 23873"/>
                  <a:gd name="connsiteX1" fmla="*/ 4762 w 23811"/>
                  <a:gd name="connsiteY1" fmla="*/ 1013 h 23873"/>
                  <a:gd name="connsiteX2" fmla="*/ 23812 w 23811"/>
                  <a:gd name="connsiteY2" fmla="*/ 12443 h 23873"/>
                  <a:gd name="connsiteX3" fmla="*/ 16192 w 23811"/>
                  <a:gd name="connsiteY3" fmla="*/ 23873 h 23873"/>
                  <a:gd name="connsiteX4" fmla="*/ 953 w 23811"/>
                  <a:gd name="connsiteY4" fmla="*/ 12443 h 23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1" h="23873">
                    <a:moveTo>
                      <a:pt x="953" y="12443"/>
                    </a:moveTo>
                    <a:cubicBezTo>
                      <a:pt x="953" y="8633"/>
                      <a:pt x="-2858" y="1013"/>
                      <a:pt x="4762" y="1013"/>
                    </a:cubicBezTo>
                    <a:cubicBezTo>
                      <a:pt x="8572" y="-2797"/>
                      <a:pt x="23812" y="4823"/>
                      <a:pt x="23812" y="12443"/>
                    </a:cubicBezTo>
                    <a:cubicBezTo>
                      <a:pt x="23812" y="20063"/>
                      <a:pt x="23812" y="23873"/>
                      <a:pt x="16192" y="23873"/>
                    </a:cubicBezTo>
                    <a:cubicBezTo>
                      <a:pt x="8572" y="23873"/>
                      <a:pt x="953" y="23873"/>
                      <a:pt x="953" y="12443"/>
                    </a:cubicBezTo>
                    <a:close/>
                  </a:path>
                </a:pathLst>
              </a:custGeom>
              <a:solidFill>
                <a:srgbClr val="B5E1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24" name="Freeform: Shape 2723">
                <a:extLst>
                  <a:ext uri="{FF2B5EF4-FFF2-40B4-BE49-F238E27FC236}">
                    <a16:creationId xmlns:a16="http://schemas.microsoft.com/office/drawing/2014/main" id="{9C3D040D-713E-6DB0-90AD-33C9614D33C4}"/>
                  </a:ext>
                </a:extLst>
              </p:cNvPr>
              <p:cNvSpPr/>
              <p:nvPr/>
            </p:nvSpPr>
            <p:spPr>
              <a:xfrm>
                <a:off x="8657273" y="4446269"/>
                <a:ext cx="29527" cy="26670"/>
              </a:xfrm>
              <a:custGeom>
                <a:avLst/>
                <a:gdLst>
                  <a:gd name="connsiteX0" fmla="*/ 29528 w 29527"/>
                  <a:gd name="connsiteY0" fmla="*/ 15240 h 26670"/>
                  <a:gd name="connsiteX1" fmla="*/ 21908 w 29527"/>
                  <a:gd name="connsiteY1" fmla="*/ 22860 h 26670"/>
                  <a:gd name="connsiteX2" fmla="*/ 6667 w 29527"/>
                  <a:gd name="connsiteY2" fmla="*/ 26670 h 26670"/>
                  <a:gd name="connsiteX3" fmla="*/ 2858 w 29527"/>
                  <a:gd name="connsiteY3" fmla="*/ 26670 h 26670"/>
                  <a:gd name="connsiteX4" fmla="*/ 2858 w 29527"/>
                  <a:gd name="connsiteY4" fmla="*/ 19050 h 26670"/>
                  <a:gd name="connsiteX5" fmla="*/ 6667 w 29527"/>
                  <a:gd name="connsiteY5" fmla="*/ 7620 h 26670"/>
                  <a:gd name="connsiteX6" fmla="*/ 10478 w 29527"/>
                  <a:gd name="connsiteY6" fmla="*/ 0 h 26670"/>
                  <a:gd name="connsiteX7" fmla="*/ 29528 w 29527"/>
                  <a:gd name="connsiteY7" fmla="*/ 15240 h 26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527" h="26670">
                    <a:moveTo>
                      <a:pt x="29528" y="15240"/>
                    </a:moveTo>
                    <a:cubicBezTo>
                      <a:pt x="29528" y="19050"/>
                      <a:pt x="29528" y="26670"/>
                      <a:pt x="21908" y="22860"/>
                    </a:cubicBezTo>
                    <a:cubicBezTo>
                      <a:pt x="14288" y="19050"/>
                      <a:pt x="10478" y="19050"/>
                      <a:pt x="6667" y="26670"/>
                    </a:cubicBezTo>
                    <a:cubicBezTo>
                      <a:pt x="6667" y="26670"/>
                      <a:pt x="2858" y="26670"/>
                      <a:pt x="2858" y="26670"/>
                    </a:cubicBezTo>
                    <a:cubicBezTo>
                      <a:pt x="-953" y="22860"/>
                      <a:pt x="-953" y="19050"/>
                      <a:pt x="2858" y="19050"/>
                    </a:cubicBezTo>
                    <a:cubicBezTo>
                      <a:pt x="10478" y="15240"/>
                      <a:pt x="14288" y="15240"/>
                      <a:pt x="6667" y="7620"/>
                    </a:cubicBezTo>
                    <a:cubicBezTo>
                      <a:pt x="2858" y="3810"/>
                      <a:pt x="6667" y="0"/>
                      <a:pt x="10478" y="0"/>
                    </a:cubicBezTo>
                    <a:cubicBezTo>
                      <a:pt x="14288" y="0"/>
                      <a:pt x="25717" y="7620"/>
                      <a:pt x="29528" y="15240"/>
                    </a:cubicBezTo>
                    <a:close/>
                  </a:path>
                </a:pathLst>
              </a:custGeom>
              <a:solidFill>
                <a:srgbClr val="9AD6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25" name="Freeform: Shape 2724">
                <a:extLst>
                  <a:ext uri="{FF2B5EF4-FFF2-40B4-BE49-F238E27FC236}">
                    <a16:creationId xmlns:a16="http://schemas.microsoft.com/office/drawing/2014/main" id="{F934EA82-5518-6B52-CE90-D631A822BEDB}"/>
                  </a:ext>
                </a:extLst>
              </p:cNvPr>
              <p:cNvSpPr/>
              <p:nvPr/>
            </p:nvSpPr>
            <p:spPr>
              <a:xfrm>
                <a:off x="9845040" y="3419801"/>
                <a:ext cx="16306" cy="35868"/>
              </a:xfrm>
              <a:custGeom>
                <a:avLst/>
                <a:gdLst>
                  <a:gd name="connsiteX0" fmla="*/ 0 w 16306"/>
                  <a:gd name="connsiteY0" fmla="*/ 28248 h 35868"/>
                  <a:gd name="connsiteX1" fmla="*/ 7620 w 16306"/>
                  <a:gd name="connsiteY1" fmla="*/ 1578 h 35868"/>
                  <a:gd name="connsiteX2" fmla="*/ 15240 w 16306"/>
                  <a:gd name="connsiteY2" fmla="*/ 5388 h 35868"/>
                  <a:gd name="connsiteX3" fmla="*/ 11431 w 16306"/>
                  <a:gd name="connsiteY3" fmla="*/ 28248 h 35868"/>
                  <a:gd name="connsiteX4" fmla="*/ 7620 w 16306"/>
                  <a:gd name="connsiteY4" fmla="*/ 35868 h 35868"/>
                  <a:gd name="connsiteX5" fmla="*/ 0 w 16306"/>
                  <a:gd name="connsiteY5" fmla="*/ 28248 h 35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06" h="35868">
                    <a:moveTo>
                      <a:pt x="0" y="28248"/>
                    </a:moveTo>
                    <a:cubicBezTo>
                      <a:pt x="0" y="20628"/>
                      <a:pt x="3810" y="5388"/>
                      <a:pt x="7620" y="1578"/>
                    </a:cubicBezTo>
                    <a:cubicBezTo>
                      <a:pt x="11431" y="-2232"/>
                      <a:pt x="15240" y="1578"/>
                      <a:pt x="15240" y="5388"/>
                    </a:cubicBezTo>
                    <a:cubicBezTo>
                      <a:pt x="19050" y="13008"/>
                      <a:pt x="11431" y="20628"/>
                      <a:pt x="11431" y="28248"/>
                    </a:cubicBezTo>
                    <a:cubicBezTo>
                      <a:pt x="11431" y="32058"/>
                      <a:pt x="11431" y="35868"/>
                      <a:pt x="7620" y="35868"/>
                    </a:cubicBezTo>
                    <a:cubicBezTo>
                      <a:pt x="3810" y="35868"/>
                      <a:pt x="3810" y="32058"/>
                      <a:pt x="0" y="28248"/>
                    </a:cubicBezTo>
                    <a:close/>
                  </a:path>
                </a:pathLst>
              </a:custGeom>
              <a:solidFill>
                <a:srgbClr val="A7DB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26" name="Freeform: Shape 2725">
                <a:extLst>
                  <a:ext uri="{FF2B5EF4-FFF2-40B4-BE49-F238E27FC236}">
                    <a16:creationId xmlns:a16="http://schemas.microsoft.com/office/drawing/2014/main" id="{6303B30E-46EF-883A-0478-116096110D9B}"/>
                  </a:ext>
                </a:extLst>
              </p:cNvPr>
              <p:cNvSpPr/>
              <p:nvPr/>
            </p:nvSpPr>
            <p:spPr>
              <a:xfrm>
                <a:off x="9121140" y="3790950"/>
                <a:ext cx="31518" cy="23812"/>
              </a:xfrm>
              <a:custGeom>
                <a:avLst/>
                <a:gdLst>
                  <a:gd name="connsiteX0" fmla="*/ 0 w 31518"/>
                  <a:gd name="connsiteY0" fmla="*/ 3810 h 23812"/>
                  <a:gd name="connsiteX1" fmla="*/ 7620 w 31518"/>
                  <a:gd name="connsiteY1" fmla="*/ 0 h 23812"/>
                  <a:gd name="connsiteX2" fmla="*/ 22860 w 31518"/>
                  <a:gd name="connsiteY2" fmla="*/ 7620 h 23812"/>
                  <a:gd name="connsiteX3" fmla="*/ 30480 w 31518"/>
                  <a:gd name="connsiteY3" fmla="*/ 19050 h 23812"/>
                  <a:gd name="connsiteX4" fmla="*/ 19050 w 31518"/>
                  <a:gd name="connsiteY4" fmla="*/ 22860 h 23812"/>
                  <a:gd name="connsiteX5" fmla="*/ 0 w 31518"/>
                  <a:gd name="connsiteY5" fmla="*/ 381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518" h="23812">
                    <a:moveTo>
                      <a:pt x="0" y="3810"/>
                    </a:moveTo>
                    <a:cubicBezTo>
                      <a:pt x="3810" y="3810"/>
                      <a:pt x="3810" y="0"/>
                      <a:pt x="7620" y="0"/>
                    </a:cubicBezTo>
                    <a:cubicBezTo>
                      <a:pt x="11430" y="3810"/>
                      <a:pt x="15240" y="7620"/>
                      <a:pt x="22860" y="7620"/>
                    </a:cubicBezTo>
                    <a:cubicBezTo>
                      <a:pt x="26670" y="7620"/>
                      <a:pt x="34290" y="11430"/>
                      <a:pt x="30480" y="19050"/>
                    </a:cubicBezTo>
                    <a:cubicBezTo>
                      <a:pt x="30480" y="26670"/>
                      <a:pt x="22860" y="22860"/>
                      <a:pt x="19050" y="22860"/>
                    </a:cubicBezTo>
                    <a:cubicBezTo>
                      <a:pt x="3810" y="26670"/>
                      <a:pt x="3810" y="15240"/>
                      <a:pt x="0" y="3810"/>
                    </a:cubicBezTo>
                    <a:close/>
                  </a:path>
                </a:pathLst>
              </a:custGeom>
              <a:solidFill>
                <a:srgbClr val="BCE4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27" name="Freeform: Shape 2726">
                <a:extLst>
                  <a:ext uri="{FF2B5EF4-FFF2-40B4-BE49-F238E27FC236}">
                    <a16:creationId xmlns:a16="http://schemas.microsoft.com/office/drawing/2014/main" id="{6E4097AF-25DE-090C-4016-67AD8C919ED3}"/>
                  </a:ext>
                </a:extLst>
              </p:cNvPr>
              <p:cNvSpPr/>
              <p:nvPr/>
            </p:nvSpPr>
            <p:spPr>
              <a:xfrm>
                <a:off x="9946416" y="3289337"/>
                <a:ext cx="25393" cy="26400"/>
              </a:xfrm>
              <a:custGeom>
                <a:avLst/>
                <a:gdLst>
                  <a:gd name="connsiteX0" fmla="*/ 24355 w 25393"/>
                  <a:gd name="connsiteY0" fmla="*/ 6313 h 26400"/>
                  <a:gd name="connsiteX1" fmla="*/ 16735 w 25393"/>
                  <a:gd name="connsiteY1" fmla="*/ 25363 h 26400"/>
                  <a:gd name="connsiteX2" fmla="*/ 1495 w 25393"/>
                  <a:gd name="connsiteY2" fmla="*/ 17743 h 26400"/>
                  <a:gd name="connsiteX3" fmla="*/ 9114 w 25393"/>
                  <a:gd name="connsiteY3" fmla="*/ 2503 h 26400"/>
                  <a:gd name="connsiteX4" fmla="*/ 24355 w 25393"/>
                  <a:gd name="connsiteY4" fmla="*/ 6313 h 26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3" h="26400">
                    <a:moveTo>
                      <a:pt x="24355" y="6313"/>
                    </a:moveTo>
                    <a:cubicBezTo>
                      <a:pt x="28164" y="10122"/>
                      <a:pt x="20545" y="21553"/>
                      <a:pt x="16735" y="25363"/>
                    </a:cubicBezTo>
                    <a:cubicBezTo>
                      <a:pt x="9114" y="29172"/>
                      <a:pt x="5305" y="21553"/>
                      <a:pt x="1495" y="17743"/>
                    </a:cubicBezTo>
                    <a:cubicBezTo>
                      <a:pt x="-2315" y="10122"/>
                      <a:pt x="1495" y="6313"/>
                      <a:pt x="9114" y="2503"/>
                    </a:cubicBezTo>
                    <a:cubicBezTo>
                      <a:pt x="12924" y="-1307"/>
                      <a:pt x="20545" y="-1307"/>
                      <a:pt x="24355" y="6313"/>
                    </a:cubicBezTo>
                    <a:close/>
                  </a:path>
                </a:pathLst>
              </a:custGeom>
              <a:solidFill>
                <a:srgbClr val="7ECA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28" name="Freeform: Shape 2727">
                <a:extLst>
                  <a:ext uri="{FF2B5EF4-FFF2-40B4-BE49-F238E27FC236}">
                    <a16:creationId xmlns:a16="http://schemas.microsoft.com/office/drawing/2014/main" id="{E4585202-0692-9211-EACF-073AAB9782C0}"/>
                  </a:ext>
                </a:extLst>
              </p:cNvPr>
              <p:cNvSpPr/>
              <p:nvPr/>
            </p:nvSpPr>
            <p:spPr>
              <a:xfrm>
                <a:off x="10549890" y="1233401"/>
                <a:ext cx="27683" cy="21583"/>
              </a:xfrm>
              <a:custGeom>
                <a:avLst/>
                <a:gdLst>
                  <a:gd name="connsiteX0" fmla="*/ 11431 w 27683"/>
                  <a:gd name="connsiteY0" fmla="*/ 1038 h 21583"/>
                  <a:gd name="connsiteX1" fmla="*/ 26670 w 27683"/>
                  <a:gd name="connsiteY1" fmla="*/ 8658 h 21583"/>
                  <a:gd name="connsiteX2" fmla="*/ 15240 w 27683"/>
                  <a:gd name="connsiteY2" fmla="*/ 20088 h 21583"/>
                  <a:gd name="connsiteX3" fmla="*/ 0 w 27683"/>
                  <a:gd name="connsiteY3" fmla="*/ 12468 h 21583"/>
                  <a:gd name="connsiteX4" fmla="*/ 11431 w 27683"/>
                  <a:gd name="connsiteY4" fmla="*/ 1038 h 21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83" h="21583">
                    <a:moveTo>
                      <a:pt x="11431" y="1038"/>
                    </a:moveTo>
                    <a:cubicBezTo>
                      <a:pt x="19050" y="-2772"/>
                      <a:pt x="26670" y="4848"/>
                      <a:pt x="26670" y="8658"/>
                    </a:cubicBezTo>
                    <a:cubicBezTo>
                      <a:pt x="30481" y="16278"/>
                      <a:pt x="22860" y="20088"/>
                      <a:pt x="15240" y="20088"/>
                    </a:cubicBezTo>
                    <a:cubicBezTo>
                      <a:pt x="7620" y="23898"/>
                      <a:pt x="0" y="20088"/>
                      <a:pt x="0" y="12468"/>
                    </a:cubicBezTo>
                    <a:cubicBezTo>
                      <a:pt x="3810" y="8658"/>
                      <a:pt x="7620" y="1038"/>
                      <a:pt x="11431" y="1038"/>
                    </a:cubicBezTo>
                    <a:close/>
                  </a:path>
                </a:pathLst>
              </a:custGeom>
              <a:solidFill>
                <a:srgbClr val="B0DF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29" name="Freeform: Shape 2728">
                <a:extLst>
                  <a:ext uri="{FF2B5EF4-FFF2-40B4-BE49-F238E27FC236}">
                    <a16:creationId xmlns:a16="http://schemas.microsoft.com/office/drawing/2014/main" id="{E3518346-1A8F-49BC-6393-C5994821E87A}"/>
                  </a:ext>
                </a:extLst>
              </p:cNvPr>
              <p:cNvSpPr/>
              <p:nvPr/>
            </p:nvSpPr>
            <p:spPr>
              <a:xfrm>
                <a:off x="11439852" y="1913746"/>
                <a:ext cx="33096" cy="23227"/>
              </a:xfrm>
              <a:custGeom>
                <a:avLst/>
                <a:gdLst>
                  <a:gd name="connsiteX0" fmla="*/ 13008 w 33096"/>
                  <a:gd name="connsiteY0" fmla="*/ 2683 h 23227"/>
                  <a:gd name="connsiteX1" fmla="*/ 13008 w 33096"/>
                  <a:gd name="connsiteY1" fmla="*/ 2683 h 23227"/>
                  <a:gd name="connsiteX2" fmla="*/ 32058 w 33096"/>
                  <a:gd name="connsiteY2" fmla="*/ 2683 h 23227"/>
                  <a:gd name="connsiteX3" fmla="*/ 24438 w 33096"/>
                  <a:gd name="connsiteY3" fmla="*/ 14113 h 23227"/>
                  <a:gd name="connsiteX4" fmla="*/ 5388 w 33096"/>
                  <a:gd name="connsiteY4" fmla="*/ 21733 h 23227"/>
                  <a:gd name="connsiteX5" fmla="*/ 1578 w 33096"/>
                  <a:gd name="connsiteY5" fmla="*/ 10303 h 23227"/>
                  <a:gd name="connsiteX6" fmla="*/ 13008 w 33096"/>
                  <a:gd name="connsiteY6" fmla="*/ 2683 h 2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96" h="23227">
                    <a:moveTo>
                      <a:pt x="13008" y="2683"/>
                    </a:moveTo>
                    <a:cubicBezTo>
                      <a:pt x="13008" y="2683"/>
                      <a:pt x="13008" y="2683"/>
                      <a:pt x="13008" y="2683"/>
                    </a:cubicBezTo>
                    <a:cubicBezTo>
                      <a:pt x="20628" y="6493"/>
                      <a:pt x="28248" y="-4937"/>
                      <a:pt x="32058" y="2683"/>
                    </a:cubicBezTo>
                    <a:cubicBezTo>
                      <a:pt x="35869" y="10303"/>
                      <a:pt x="28248" y="10303"/>
                      <a:pt x="24438" y="14113"/>
                    </a:cubicBezTo>
                    <a:cubicBezTo>
                      <a:pt x="20628" y="21733"/>
                      <a:pt x="13008" y="25543"/>
                      <a:pt x="5388" y="21733"/>
                    </a:cubicBezTo>
                    <a:cubicBezTo>
                      <a:pt x="1578" y="17923"/>
                      <a:pt x="-2231" y="14113"/>
                      <a:pt x="1578" y="10303"/>
                    </a:cubicBezTo>
                    <a:cubicBezTo>
                      <a:pt x="5388" y="6493"/>
                      <a:pt x="9198" y="2683"/>
                      <a:pt x="13008" y="2683"/>
                    </a:cubicBezTo>
                    <a:close/>
                  </a:path>
                </a:pathLst>
              </a:custGeom>
              <a:solidFill>
                <a:srgbClr val="AADC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30" name="Freeform: Shape 2729">
                <a:extLst>
                  <a:ext uri="{FF2B5EF4-FFF2-40B4-BE49-F238E27FC236}">
                    <a16:creationId xmlns:a16="http://schemas.microsoft.com/office/drawing/2014/main" id="{B442BB2A-CA8B-2D20-BA60-15EBD8CAFD2A}"/>
                  </a:ext>
                </a:extLst>
              </p:cNvPr>
              <p:cNvSpPr/>
              <p:nvPr/>
            </p:nvSpPr>
            <p:spPr>
              <a:xfrm>
                <a:off x="10187940" y="2281151"/>
                <a:ext cx="22860" cy="26400"/>
              </a:xfrm>
              <a:custGeom>
                <a:avLst/>
                <a:gdLst>
                  <a:gd name="connsiteX0" fmla="*/ 15240 w 22860"/>
                  <a:gd name="connsiteY0" fmla="*/ 23898 h 26400"/>
                  <a:gd name="connsiteX1" fmla="*/ 0 w 22860"/>
                  <a:gd name="connsiteY1" fmla="*/ 20088 h 26400"/>
                  <a:gd name="connsiteX2" fmla="*/ 7620 w 22860"/>
                  <a:gd name="connsiteY2" fmla="*/ 1038 h 26400"/>
                  <a:gd name="connsiteX3" fmla="*/ 22860 w 22860"/>
                  <a:gd name="connsiteY3" fmla="*/ 8658 h 26400"/>
                  <a:gd name="connsiteX4" fmla="*/ 15240 w 22860"/>
                  <a:gd name="connsiteY4" fmla="*/ 23898 h 26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26400">
                    <a:moveTo>
                      <a:pt x="15240" y="23898"/>
                    </a:moveTo>
                    <a:cubicBezTo>
                      <a:pt x="7620" y="27708"/>
                      <a:pt x="0" y="27708"/>
                      <a:pt x="0" y="20088"/>
                    </a:cubicBezTo>
                    <a:cubicBezTo>
                      <a:pt x="0" y="12468"/>
                      <a:pt x="3810" y="8658"/>
                      <a:pt x="7620" y="1038"/>
                    </a:cubicBezTo>
                    <a:cubicBezTo>
                      <a:pt x="11431" y="-2772"/>
                      <a:pt x="22860" y="4848"/>
                      <a:pt x="22860" y="8658"/>
                    </a:cubicBezTo>
                    <a:cubicBezTo>
                      <a:pt x="22860" y="16278"/>
                      <a:pt x="19050" y="23898"/>
                      <a:pt x="15240" y="23898"/>
                    </a:cubicBezTo>
                    <a:close/>
                  </a:path>
                </a:pathLst>
              </a:custGeom>
              <a:solidFill>
                <a:srgbClr val="AD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31" name="Freeform: Shape 2730">
                <a:extLst>
                  <a:ext uri="{FF2B5EF4-FFF2-40B4-BE49-F238E27FC236}">
                    <a16:creationId xmlns:a16="http://schemas.microsoft.com/office/drawing/2014/main" id="{2E02B56E-322A-8713-6683-8A6C4F0F2372}"/>
                  </a:ext>
                </a:extLst>
              </p:cNvPr>
              <p:cNvSpPr/>
              <p:nvPr/>
            </p:nvSpPr>
            <p:spPr>
              <a:xfrm>
                <a:off x="8923020" y="3157873"/>
                <a:ext cx="38100" cy="23476"/>
              </a:xfrm>
              <a:custGeom>
                <a:avLst/>
                <a:gdLst>
                  <a:gd name="connsiteX0" fmla="*/ 38100 w 38100"/>
                  <a:gd name="connsiteY0" fmla="*/ 8237 h 23476"/>
                  <a:gd name="connsiteX1" fmla="*/ 26670 w 38100"/>
                  <a:gd name="connsiteY1" fmla="*/ 23477 h 23476"/>
                  <a:gd name="connsiteX2" fmla="*/ 0 w 38100"/>
                  <a:gd name="connsiteY2" fmla="*/ 617 h 23476"/>
                  <a:gd name="connsiteX3" fmla="*/ 38100 w 38100"/>
                  <a:gd name="connsiteY3" fmla="*/ 8237 h 23476"/>
                </a:gdLst>
                <a:ahLst/>
                <a:cxnLst>
                  <a:cxn ang="0">
                    <a:pos x="connsiteX0" y="connsiteY0"/>
                  </a:cxn>
                  <a:cxn ang="0">
                    <a:pos x="connsiteX1" y="connsiteY1"/>
                  </a:cxn>
                  <a:cxn ang="0">
                    <a:pos x="connsiteX2" y="connsiteY2"/>
                  </a:cxn>
                  <a:cxn ang="0">
                    <a:pos x="connsiteX3" y="connsiteY3"/>
                  </a:cxn>
                </a:cxnLst>
                <a:rect l="l" t="t" r="r" b="b"/>
                <a:pathLst>
                  <a:path w="38100" h="23476">
                    <a:moveTo>
                      <a:pt x="38100" y="8237"/>
                    </a:moveTo>
                    <a:cubicBezTo>
                      <a:pt x="38100" y="15857"/>
                      <a:pt x="26670" y="15857"/>
                      <a:pt x="26670" y="23477"/>
                    </a:cubicBezTo>
                    <a:cubicBezTo>
                      <a:pt x="19050" y="15857"/>
                      <a:pt x="3810" y="12047"/>
                      <a:pt x="0" y="617"/>
                    </a:cubicBezTo>
                    <a:cubicBezTo>
                      <a:pt x="15240" y="-3193"/>
                      <a:pt x="22860" y="12047"/>
                      <a:pt x="38100" y="8237"/>
                    </a:cubicBezTo>
                    <a:close/>
                  </a:path>
                </a:pathLst>
              </a:custGeom>
              <a:solidFill>
                <a:srgbClr val="B2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32" name="Freeform: Shape 2731">
                <a:extLst>
                  <a:ext uri="{FF2B5EF4-FFF2-40B4-BE49-F238E27FC236}">
                    <a16:creationId xmlns:a16="http://schemas.microsoft.com/office/drawing/2014/main" id="{4B12E666-4198-EE4E-6FAB-E22978AA4807}"/>
                  </a:ext>
                </a:extLst>
              </p:cNvPr>
              <p:cNvSpPr/>
              <p:nvPr/>
            </p:nvSpPr>
            <p:spPr>
              <a:xfrm>
                <a:off x="10411152" y="2845117"/>
                <a:ext cx="33553" cy="20002"/>
              </a:xfrm>
              <a:custGeom>
                <a:avLst/>
                <a:gdLst>
                  <a:gd name="connsiteX0" fmla="*/ 32058 w 33553"/>
                  <a:gd name="connsiteY0" fmla="*/ 8573 h 20002"/>
                  <a:gd name="connsiteX1" fmla="*/ 24438 w 33553"/>
                  <a:gd name="connsiteY1" fmla="*/ 20002 h 20002"/>
                  <a:gd name="connsiteX2" fmla="*/ 5388 w 33553"/>
                  <a:gd name="connsiteY2" fmla="*/ 16193 h 20002"/>
                  <a:gd name="connsiteX3" fmla="*/ 1578 w 33553"/>
                  <a:gd name="connsiteY3" fmla="*/ 4763 h 20002"/>
                  <a:gd name="connsiteX4" fmla="*/ 16819 w 33553"/>
                  <a:gd name="connsiteY4" fmla="*/ 952 h 20002"/>
                  <a:gd name="connsiteX5" fmla="*/ 32058 w 33553"/>
                  <a:gd name="connsiteY5" fmla="*/ 8573 h 20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553" h="20002">
                    <a:moveTo>
                      <a:pt x="32058" y="8573"/>
                    </a:moveTo>
                    <a:cubicBezTo>
                      <a:pt x="35869" y="16193"/>
                      <a:pt x="32058" y="20002"/>
                      <a:pt x="24438" y="20002"/>
                    </a:cubicBezTo>
                    <a:cubicBezTo>
                      <a:pt x="16819" y="20002"/>
                      <a:pt x="13008" y="16193"/>
                      <a:pt x="5388" y="16193"/>
                    </a:cubicBezTo>
                    <a:cubicBezTo>
                      <a:pt x="1578" y="16193"/>
                      <a:pt x="-2231" y="12383"/>
                      <a:pt x="1578" y="4763"/>
                    </a:cubicBezTo>
                    <a:cubicBezTo>
                      <a:pt x="5388" y="-2857"/>
                      <a:pt x="9198" y="952"/>
                      <a:pt x="16819" y="952"/>
                    </a:cubicBezTo>
                    <a:cubicBezTo>
                      <a:pt x="20628" y="4763"/>
                      <a:pt x="28248" y="952"/>
                      <a:pt x="32058" y="8573"/>
                    </a:cubicBezTo>
                    <a:close/>
                  </a:path>
                </a:pathLst>
              </a:custGeom>
              <a:solidFill>
                <a:srgbClr val="B3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33" name="Freeform: Shape 2732">
                <a:extLst>
                  <a:ext uri="{FF2B5EF4-FFF2-40B4-BE49-F238E27FC236}">
                    <a16:creationId xmlns:a16="http://schemas.microsoft.com/office/drawing/2014/main" id="{EAD629DF-C61C-5D2A-DB33-4DC9959D7ACE}"/>
                  </a:ext>
                </a:extLst>
              </p:cNvPr>
              <p:cNvSpPr/>
              <p:nvPr/>
            </p:nvSpPr>
            <p:spPr>
              <a:xfrm>
                <a:off x="9254490" y="2305050"/>
                <a:ext cx="22860" cy="26670"/>
              </a:xfrm>
              <a:custGeom>
                <a:avLst/>
                <a:gdLst>
                  <a:gd name="connsiteX0" fmla="*/ 22860 w 22860"/>
                  <a:gd name="connsiteY0" fmla="*/ 11430 h 26670"/>
                  <a:gd name="connsiteX1" fmla="*/ 15240 w 22860"/>
                  <a:gd name="connsiteY1" fmla="*/ 26670 h 26670"/>
                  <a:gd name="connsiteX2" fmla="*/ 0 w 22860"/>
                  <a:gd name="connsiteY2" fmla="*/ 15240 h 26670"/>
                  <a:gd name="connsiteX3" fmla="*/ 7620 w 22860"/>
                  <a:gd name="connsiteY3" fmla="*/ 0 h 26670"/>
                  <a:gd name="connsiteX4" fmla="*/ 22860 w 22860"/>
                  <a:gd name="connsiteY4" fmla="*/ 11430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26670">
                    <a:moveTo>
                      <a:pt x="22860" y="11430"/>
                    </a:moveTo>
                    <a:cubicBezTo>
                      <a:pt x="22860" y="15240"/>
                      <a:pt x="19050" y="26670"/>
                      <a:pt x="15240" y="26670"/>
                    </a:cubicBezTo>
                    <a:cubicBezTo>
                      <a:pt x="7620" y="26670"/>
                      <a:pt x="3810" y="22860"/>
                      <a:pt x="0" y="15240"/>
                    </a:cubicBezTo>
                    <a:cubicBezTo>
                      <a:pt x="0" y="11430"/>
                      <a:pt x="0" y="3810"/>
                      <a:pt x="7620" y="0"/>
                    </a:cubicBezTo>
                    <a:cubicBezTo>
                      <a:pt x="11430" y="3810"/>
                      <a:pt x="22860" y="7620"/>
                      <a:pt x="22860" y="11430"/>
                    </a:cubicBezTo>
                    <a:close/>
                  </a:path>
                </a:pathLst>
              </a:custGeom>
              <a:solidFill>
                <a:srgbClr val="B7E2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34" name="Freeform: Shape 2733">
                <a:extLst>
                  <a:ext uri="{FF2B5EF4-FFF2-40B4-BE49-F238E27FC236}">
                    <a16:creationId xmlns:a16="http://schemas.microsoft.com/office/drawing/2014/main" id="{3C91E41D-C206-45CF-74E7-91C94C5033E5}"/>
                  </a:ext>
                </a:extLst>
              </p:cNvPr>
              <p:cNvSpPr/>
              <p:nvPr/>
            </p:nvSpPr>
            <p:spPr>
              <a:xfrm>
                <a:off x="9372601" y="2667000"/>
                <a:ext cx="34289" cy="22859"/>
              </a:xfrm>
              <a:custGeom>
                <a:avLst/>
                <a:gdLst>
                  <a:gd name="connsiteX0" fmla="*/ 15240 w 34289"/>
                  <a:gd name="connsiteY0" fmla="*/ 3810 h 22859"/>
                  <a:gd name="connsiteX1" fmla="*/ 30480 w 34289"/>
                  <a:gd name="connsiteY1" fmla="*/ 0 h 22859"/>
                  <a:gd name="connsiteX2" fmla="*/ 34290 w 34289"/>
                  <a:gd name="connsiteY2" fmla="*/ 3810 h 22859"/>
                  <a:gd name="connsiteX3" fmla="*/ 7620 w 34289"/>
                  <a:gd name="connsiteY3" fmla="*/ 22860 h 22859"/>
                  <a:gd name="connsiteX4" fmla="*/ 0 w 34289"/>
                  <a:gd name="connsiteY4" fmla="*/ 19050 h 22859"/>
                  <a:gd name="connsiteX5" fmla="*/ 3810 w 34289"/>
                  <a:gd name="connsiteY5" fmla="*/ 11430 h 22859"/>
                  <a:gd name="connsiteX6" fmla="*/ 15240 w 34289"/>
                  <a:gd name="connsiteY6" fmla="*/ 3810 h 2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289" h="22859">
                    <a:moveTo>
                      <a:pt x="15240" y="3810"/>
                    </a:moveTo>
                    <a:cubicBezTo>
                      <a:pt x="22860" y="3810"/>
                      <a:pt x="26670" y="0"/>
                      <a:pt x="30480" y="0"/>
                    </a:cubicBezTo>
                    <a:cubicBezTo>
                      <a:pt x="34290" y="0"/>
                      <a:pt x="34290" y="0"/>
                      <a:pt x="34290" y="3810"/>
                    </a:cubicBezTo>
                    <a:cubicBezTo>
                      <a:pt x="30480" y="11430"/>
                      <a:pt x="15240" y="22860"/>
                      <a:pt x="7620" y="22860"/>
                    </a:cubicBezTo>
                    <a:cubicBezTo>
                      <a:pt x="3810" y="22860"/>
                      <a:pt x="3810" y="22860"/>
                      <a:pt x="0" y="19050"/>
                    </a:cubicBezTo>
                    <a:cubicBezTo>
                      <a:pt x="0" y="15240"/>
                      <a:pt x="0" y="11430"/>
                      <a:pt x="3810" y="11430"/>
                    </a:cubicBezTo>
                    <a:cubicBezTo>
                      <a:pt x="7620" y="7620"/>
                      <a:pt x="11430" y="7620"/>
                      <a:pt x="15240" y="3810"/>
                    </a:cubicBezTo>
                    <a:close/>
                  </a:path>
                </a:pathLst>
              </a:custGeom>
              <a:solidFill>
                <a:srgbClr val="B5E1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35" name="Freeform: Shape 2734">
                <a:extLst>
                  <a:ext uri="{FF2B5EF4-FFF2-40B4-BE49-F238E27FC236}">
                    <a16:creationId xmlns:a16="http://schemas.microsoft.com/office/drawing/2014/main" id="{7FEE1AC5-E8EC-7545-D160-12CECDB2A967}"/>
                  </a:ext>
                </a:extLst>
              </p:cNvPr>
              <p:cNvSpPr/>
              <p:nvPr/>
            </p:nvSpPr>
            <p:spPr>
              <a:xfrm>
                <a:off x="8799606" y="4029485"/>
                <a:ext cx="25933" cy="24354"/>
              </a:xfrm>
              <a:custGeom>
                <a:avLst/>
                <a:gdLst>
                  <a:gd name="connsiteX0" fmla="*/ 20545 w 25933"/>
                  <a:gd name="connsiteY0" fmla="*/ 24355 h 24354"/>
                  <a:gd name="connsiteX1" fmla="*/ 1495 w 25933"/>
                  <a:gd name="connsiteY1" fmla="*/ 16735 h 24354"/>
                  <a:gd name="connsiteX2" fmla="*/ 9115 w 25933"/>
                  <a:gd name="connsiteY2" fmla="*/ 1495 h 24354"/>
                  <a:gd name="connsiteX3" fmla="*/ 24355 w 25933"/>
                  <a:gd name="connsiteY3" fmla="*/ 9115 h 24354"/>
                  <a:gd name="connsiteX4" fmla="*/ 20545 w 25933"/>
                  <a:gd name="connsiteY4" fmla="*/ 24355 h 24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33" h="24354">
                    <a:moveTo>
                      <a:pt x="20545" y="24355"/>
                    </a:moveTo>
                    <a:cubicBezTo>
                      <a:pt x="16735" y="24355"/>
                      <a:pt x="5305" y="20545"/>
                      <a:pt x="1495" y="16735"/>
                    </a:cubicBezTo>
                    <a:cubicBezTo>
                      <a:pt x="-2315" y="9115"/>
                      <a:pt x="1495" y="5305"/>
                      <a:pt x="9115" y="1495"/>
                    </a:cubicBezTo>
                    <a:cubicBezTo>
                      <a:pt x="12925" y="-2315"/>
                      <a:pt x="20545" y="1495"/>
                      <a:pt x="24355" y="9115"/>
                    </a:cubicBezTo>
                    <a:cubicBezTo>
                      <a:pt x="28165" y="12925"/>
                      <a:pt x="24355" y="20545"/>
                      <a:pt x="20545" y="24355"/>
                    </a:cubicBezTo>
                    <a:close/>
                  </a:path>
                </a:pathLst>
              </a:custGeom>
              <a:solidFill>
                <a:srgbClr val="B3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36" name="Freeform: Shape 2735">
                <a:extLst>
                  <a:ext uri="{FF2B5EF4-FFF2-40B4-BE49-F238E27FC236}">
                    <a16:creationId xmlns:a16="http://schemas.microsoft.com/office/drawing/2014/main" id="{7DAF52ED-A74C-505E-6937-2EA051AEF473}"/>
                  </a:ext>
                </a:extLst>
              </p:cNvPr>
              <p:cNvSpPr/>
              <p:nvPr/>
            </p:nvSpPr>
            <p:spPr>
              <a:xfrm>
                <a:off x="10996613" y="3085061"/>
                <a:ext cx="23485" cy="25476"/>
              </a:xfrm>
              <a:custGeom>
                <a:avLst/>
                <a:gdLst>
                  <a:gd name="connsiteX0" fmla="*/ 2858 w 23485"/>
                  <a:gd name="connsiteY0" fmla="*/ 1038 h 25476"/>
                  <a:gd name="connsiteX1" fmla="*/ 21908 w 23485"/>
                  <a:gd name="connsiteY1" fmla="*/ 8658 h 25476"/>
                  <a:gd name="connsiteX2" fmla="*/ 18097 w 23485"/>
                  <a:gd name="connsiteY2" fmla="*/ 23898 h 25476"/>
                  <a:gd name="connsiteX3" fmla="*/ 2858 w 23485"/>
                  <a:gd name="connsiteY3" fmla="*/ 20088 h 25476"/>
                  <a:gd name="connsiteX4" fmla="*/ 2858 w 23485"/>
                  <a:gd name="connsiteY4" fmla="*/ 1038 h 25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85" h="25476">
                    <a:moveTo>
                      <a:pt x="2858" y="1038"/>
                    </a:moveTo>
                    <a:cubicBezTo>
                      <a:pt x="6667" y="-2772"/>
                      <a:pt x="21908" y="4848"/>
                      <a:pt x="21908" y="8658"/>
                    </a:cubicBezTo>
                    <a:cubicBezTo>
                      <a:pt x="25717" y="16278"/>
                      <a:pt x="21908" y="20088"/>
                      <a:pt x="18097" y="23898"/>
                    </a:cubicBezTo>
                    <a:cubicBezTo>
                      <a:pt x="10477" y="27708"/>
                      <a:pt x="6667" y="23898"/>
                      <a:pt x="2858" y="20088"/>
                    </a:cubicBezTo>
                    <a:cubicBezTo>
                      <a:pt x="-953" y="12468"/>
                      <a:pt x="-953" y="1038"/>
                      <a:pt x="2858" y="1038"/>
                    </a:cubicBezTo>
                    <a:close/>
                  </a:path>
                </a:pathLst>
              </a:custGeom>
              <a:solidFill>
                <a:srgbClr val="A6DB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37" name="Freeform: Shape 2736">
                <a:extLst>
                  <a:ext uri="{FF2B5EF4-FFF2-40B4-BE49-F238E27FC236}">
                    <a16:creationId xmlns:a16="http://schemas.microsoft.com/office/drawing/2014/main" id="{6C90797C-E4EA-9D45-C964-EE9F332BC92E}"/>
                  </a:ext>
                </a:extLst>
              </p:cNvPr>
              <p:cNvSpPr/>
              <p:nvPr/>
            </p:nvSpPr>
            <p:spPr>
              <a:xfrm>
                <a:off x="8422332" y="3596640"/>
                <a:ext cx="24437" cy="30479"/>
              </a:xfrm>
              <a:custGeom>
                <a:avLst/>
                <a:gdLst>
                  <a:gd name="connsiteX0" fmla="*/ 16818 w 24437"/>
                  <a:gd name="connsiteY0" fmla="*/ 30480 h 30479"/>
                  <a:gd name="connsiteX1" fmla="*/ 5388 w 24437"/>
                  <a:gd name="connsiteY1" fmla="*/ 22860 h 30479"/>
                  <a:gd name="connsiteX2" fmla="*/ 1578 w 24437"/>
                  <a:gd name="connsiteY2" fmla="*/ 11430 h 30479"/>
                  <a:gd name="connsiteX3" fmla="*/ 13008 w 24437"/>
                  <a:gd name="connsiteY3" fmla="*/ 0 h 30479"/>
                  <a:gd name="connsiteX4" fmla="*/ 24438 w 24437"/>
                  <a:gd name="connsiteY4" fmla="*/ 11430 h 30479"/>
                  <a:gd name="connsiteX5" fmla="*/ 16818 w 24437"/>
                  <a:gd name="connsiteY5" fmla="*/ 30480 h 30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37" h="30479">
                    <a:moveTo>
                      <a:pt x="16818" y="30480"/>
                    </a:moveTo>
                    <a:cubicBezTo>
                      <a:pt x="13008" y="26670"/>
                      <a:pt x="9198" y="26670"/>
                      <a:pt x="5388" y="22860"/>
                    </a:cubicBezTo>
                    <a:cubicBezTo>
                      <a:pt x="1578" y="19050"/>
                      <a:pt x="-2232" y="15240"/>
                      <a:pt x="1578" y="11430"/>
                    </a:cubicBezTo>
                    <a:cubicBezTo>
                      <a:pt x="1578" y="7620"/>
                      <a:pt x="5388" y="0"/>
                      <a:pt x="13008" y="0"/>
                    </a:cubicBezTo>
                    <a:cubicBezTo>
                      <a:pt x="20628" y="0"/>
                      <a:pt x="24438" y="3810"/>
                      <a:pt x="24438" y="11430"/>
                    </a:cubicBezTo>
                    <a:cubicBezTo>
                      <a:pt x="20628" y="15240"/>
                      <a:pt x="16818" y="22860"/>
                      <a:pt x="16818" y="30480"/>
                    </a:cubicBezTo>
                    <a:close/>
                  </a:path>
                </a:pathLst>
              </a:custGeom>
              <a:solidFill>
                <a:srgbClr val="AFDF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38" name="Freeform: Shape 2737">
                <a:extLst>
                  <a:ext uri="{FF2B5EF4-FFF2-40B4-BE49-F238E27FC236}">
                    <a16:creationId xmlns:a16="http://schemas.microsoft.com/office/drawing/2014/main" id="{810C9B26-A6BB-9680-E989-B64B3F2D4D0F}"/>
                  </a:ext>
                </a:extLst>
              </p:cNvPr>
              <p:cNvSpPr/>
              <p:nvPr/>
            </p:nvSpPr>
            <p:spPr>
              <a:xfrm>
                <a:off x="8610601" y="4376111"/>
                <a:ext cx="38100" cy="16818"/>
              </a:xfrm>
              <a:custGeom>
                <a:avLst/>
                <a:gdLst>
                  <a:gd name="connsiteX0" fmla="*/ 38100 w 38100"/>
                  <a:gd name="connsiteY0" fmla="*/ 5388 h 16818"/>
                  <a:gd name="connsiteX1" fmla="*/ 30480 w 38100"/>
                  <a:gd name="connsiteY1" fmla="*/ 16818 h 16818"/>
                  <a:gd name="connsiteX2" fmla="*/ 3810 w 38100"/>
                  <a:gd name="connsiteY2" fmla="*/ 13008 h 16818"/>
                  <a:gd name="connsiteX3" fmla="*/ 0 w 38100"/>
                  <a:gd name="connsiteY3" fmla="*/ 5388 h 16818"/>
                  <a:gd name="connsiteX4" fmla="*/ 7620 w 38100"/>
                  <a:gd name="connsiteY4" fmla="*/ 1578 h 16818"/>
                  <a:gd name="connsiteX5" fmla="*/ 34290 w 38100"/>
                  <a:gd name="connsiteY5" fmla="*/ 1578 h 16818"/>
                  <a:gd name="connsiteX6" fmla="*/ 38100 w 38100"/>
                  <a:gd name="connsiteY6" fmla="*/ 5388 h 16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100" h="16818">
                    <a:moveTo>
                      <a:pt x="38100" y="5388"/>
                    </a:moveTo>
                    <a:cubicBezTo>
                      <a:pt x="38100" y="9198"/>
                      <a:pt x="34290" y="16818"/>
                      <a:pt x="30480" y="16818"/>
                    </a:cubicBezTo>
                    <a:cubicBezTo>
                      <a:pt x="19050" y="16818"/>
                      <a:pt x="11430" y="16818"/>
                      <a:pt x="3810" y="13008"/>
                    </a:cubicBezTo>
                    <a:cubicBezTo>
                      <a:pt x="0" y="13008"/>
                      <a:pt x="0" y="9198"/>
                      <a:pt x="0" y="5388"/>
                    </a:cubicBezTo>
                    <a:cubicBezTo>
                      <a:pt x="0" y="1578"/>
                      <a:pt x="3810" y="1578"/>
                      <a:pt x="7620" y="1578"/>
                    </a:cubicBezTo>
                    <a:cubicBezTo>
                      <a:pt x="15240" y="5388"/>
                      <a:pt x="26670" y="5388"/>
                      <a:pt x="34290" y="1578"/>
                    </a:cubicBezTo>
                    <a:cubicBezTo>
                      <a:pt x="34290" y="-2232"/>
                      <a:pt x="38100" y="1578"/>
                      <a:pt x="38100" y="5388"/>
                    </a:cubicBezTo>
                    <a:close/>
                  </a:path>
                </a:pathLst>
              </a:custGeom>
              <a:solidFill>
                <a:srgbClr val="97D5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39" name="Freeform: Shape 2738">
                <a:extLst>
                  <a:ext uri="{FF2B5EF4-FFF2-40B4-BE49-F238E27FC236}">
                    <a16:creationId xmlns:a16="http://schemas.microsoft.com/office/drawing/2014/main" id="{1FB2ED52-204B-9853-FF7C-16EEADDB5EBE}"/>
                  </a:ext>
                </a:extLst>
              </p:cNvPr>
              <p:cNvSpPr/>
              <p:nvPr/>
            </p:nvSpPr>
            <p:spPr>
              <a:xfrm>
                <a:off x="9207077" y="4072890"/>
                <a:ext cx="32173" cy="20544"/>
              </a:xfrm>
              <a:custGeom>
                <a:avLst/>
                <a:gdLst>
                  <a:gd name="connsiteX0" fmla="*/ 32173 w 32173"/>
                  <a:gd name="connsiteY0" fmla="*/ 3810 h 20544"/>
                  <a:gd name="connsiteX1" fmla="*/ 24553 w 32173"/>
                  <a:gd name="connsiteY1" fmla="*/ 19050 h 20544"/>
                  <a:gd name="connsiteX2" fmla="*/ 1693 w 32173"/>
                  <a:gd name="connsiteY2" fmla="*/ 11430 h 20544"/>
                  <a:gd name="connsiteX3" fmla="*/ 1693 w 32173"/>
                  <a:gd name="connsiteY3" fmla="*/ 3810 h 20544"/>
                  <a:gd name="connsiteX4" fmla="*/ 9313 w 32173"/>
                  <a:gd name="connsiteY4" fmla="*/ 0 h 20544"/>
                  <a:gd name="connsiteX5" fmla="*/ 32173 w 32173"/>
                  <a:gd name="connsiteY5" fmla="*/ 0 h 20544"/>
                  <a:gd name="connsiteX6" fmla="*/ 32173 w 32173"/>
                  <a:gd name="connsiteY6" fmla="*/ 3810 h 20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73" h="20544">
                    <a:moveTo>
                      <a:pt x="32173" y="3810"/>
                    </a:moveTo>
                    <a:cubicBezTo>
                      <a:pt x="32173" y="11430"/>
                      <a:pt x="28363" y="15240"/>
                      <a:pt x="24553" y="19050"/>
                    </a:cubicBezTo>
                    <a:cubicBezTo>
                      <a:pt x="20743" y="22860"/>
                      <a:pt x="5503" y="19050"/>
                      <a:pt x="1693" y="11430"/>
                    </a:cubicBezTo>
                    <a:cubicBezTo>
                      <a:pt x="1693" y="7620"/>
                      <a:pt x="-2116" y="7620"/>
                      <a:pt x="1693" y="3810"/>
                    </a:cubicBezTo>
                    <a:cubicBezTo>
                      <a:pt x="5503" y="0"/>
                      <a:pt x="5503" y="0"/>
                      <a:pt x="9313" y="0"/>
                    </a:cubicBezTo>
                    <a:cubicBezTo>
                      <a:pt x="16934" y="0"/>
                      <a:pt x="24553" y="7620"/>
                      <a:pt x="32173" y="0"/>
                    </a:cubicBezTo>
                    <a:cubicBezTo>
                      <a:pt x="28363" y="0"/>
                      <a:pt x="28363" y="0"/>
                      <a:pt x="32173" y="3810"/>
                    </a:cubicBezTo>
                    <a:close/>
                  </a:path>
                </a:pathLst>
              </a:custGeom>
              <a:solidFill>
                <a:srgbClr val="AE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40" name="Freeform: Shape 2739">
                <a:extLst>
                  <a:ext uri="{FF2B5EF4-FFF2-40B4-BE49-F238E27FC236}">
                    <a16:creationId xmlns:a16="http://schemas.microsoft.com/office/drawing/2014/main" id="{E23D44FE-F441-1895-2A5A-CBE382882333}"/>
                  </a:ext>
                </a:extLst>
              </p:cNvPr>
              <p:cNvSpPr/>
              <p:nvPr/>
            </p:nvSpPr>
            <p:spPr>
              <a:xfrm>
                <a:off x="8301990" y="4102356"/>
                <a:ext cx="20478" cy="27683"/>
              </a:xfrm>
              <a:custGeom>
                <a:avLst/>
                <a:gdLst>
                  <a:gd name="connsiteX0" fmla="*/ 7620 w 20478"/>
                  <a:gd name="connsiteY0" fmla="*/ 27684 h 27683"/>
                  <a:gd name="connsiteX1" fmla="*/ 0 w 20478"/>
                  <a:gd name="connsiteY1" fmla="*/ 12443 h 27683"/>
                  <a:gd name="connsiteX2" fmla="*/ 7620 w 20478"/>
                  <a:gd name="connsiteY2" fmla="*/ 1013 h 27683"/>
                  <a:gd name="connsiteX3" fmla="*/ 19050 w 20478"/>
                  <a:gd name="connsiteY3" fmla="*/ 12443 h 27683"/>
                  <a:gd name="connsiteX4" fmla="*/ 7620 w 20478"/>
                  <a:gd name="connsiteY4" fmla="*/ 27684 h 27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78" h="27683">
                    <a:moveTo>
                      <a:pt x="7620" y="27684"/>
                    </a:moveTo>
                    <a:cubicBezTo>
                      <a:pt x="3810" y="20063"/>
                      <a:pt x="3810" y="16253"/>
                      <a:pt x="0" y="12443"/>
                    </a:cubicBezTo>
                    <a:cubicBezTo>
                      <a:pt x="0" y="4824"/>
                      <a:pt x="0" y="1013"/>
                      <a:pt x="7620" y="1013"/>
                    </a:cubicBezTo>
                    <a:cubicBezTo>
                      <a:pt x="15240" y="-2797"/>
                      <a:pt x="19050" y="4824"/>
                      <a:pt x="19050" y="12443"/>
                    </a:cubicBezTo>
                    <a:cubicBezTo>
                      <a:pt x="22860" y="16253"/>
                      <a:pt x="19050" y="23874"/>
                      <a:pt x="7620" y="27684"/>
                    </a:cubicBezTo>
                    <a:close/>
                  </a:path>
                </a:pathLst>
              </a:custGeom>
              <a:solidFill>
                <a:srgbClr val="B3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41" name="Freeform: Shape 2740">
                <a:extLst>
                  <a:ext uri="{FF2B5EF4-FFF2-40B4-BE49-F238E27FC236}">
                    <a16:creationId xmlns:a16="http://schemas.microsoft.com/office/drawing/2014/main" id="{65B688EC-A099-F844-DE5A-E0B794CE1AD2}"/>
                  </a:ext>
                </a:extLst>
              </p:cNvPr>
              <p:cNvSpPr/>
              <p:nvPr/>
            </p:nvSpPr>
            <p:spPr>
              <a:xfrm>
                <a:off x="10077451" y="2059631"/>
                <a:ext cx="33337" cy="22206"/>
              </a:xfrm>
              <a:custGeom>
                <a:avLst/>
                <a:gdLst>
                  <a:gd name="connsiteX0" fmla="*/ 0 w 33337"/>
                  <a:gd name="connsiteY0" fmla="*/ 13008 h 22206"/>
                  <a:gd name="connsiteX1" fmla="*/ 15240 w 33337"/>
                  <a:gd name="connsiteY1" fmla="*/ 1578 h 22206"/>
                  <a:gd name="connsiteX2" fmla="*/ 30480 w 33337"/>
                  <a:gd name="connsiteY2" fmla="*/ 5388 h 22206"/>
                  <a:gd name="connsiteX3" fmla="*/ 30480 w 33337"/>
                  <a:gd name="connsiteY3" fmla="*/ 16818 h 22206"/>
                  <a:gd name="connsiteX4" fmla="*/ 15240 w 33337"/>
                  <a:gd name="connsiteY4" fmla="*/ 20628 h 22206"/>
                  <a:gd name="connsiteX5" fmla="*/ 0 w 33337"/>
                  <a:gd name="connsiteY5" fmla="*/ 13008 h 2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337" h="22206">
                    <a:moveTo>
                      <a:pt x="0" y="13008"/>
                    </a:moveTo>
                    <a:cubicBezTo>
                      <a:pt x="3810" y="5388"/>
                      <a:pt x="7620" y="1578"/>
                      <a:pt x="15240" y="1578"/>
                    </a:cubicBezTo>
                    <a:cubicBezTo>
                      <a:pt x="22860" y="-2232"/>
                      <a:pt x="26670" y="1578"/>
                      <a:pt x="30480" y="5388"/>
                    </a:cubicBezTo>
                    <a:cubicBezTo>
                      <a:pt x="34290" y="9198"/>
                      <a:pt x="34290" y="13008"/>
                      <a:pt x="30480" y="16818"/>
                    </a:cubicBezTo>
                    <a:cubicBezTo>
                      <a:pt x="26670" y="20628"/>
                      <a:pt x="22860" y="24438"/>
                      <a:pt x="15240" y="20628"/>
                    </a:cubicBezTo>
                    <a:cubicBezTo>
                      <a:pt x="7620" y="16818"/>
                      <a:pt x="3810" y="16818"/>
                      <a:pt x="0" y="13008"/>
                    </a:cubicBezTo>
                    <a:close/>
                  </a:path>
                </a:pathLst>
              </a:custGeom>
              <a:solidFill>
                <a:srgbClr val="9DD7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42" name="Freeform: Shape 2741">
                <a:extLst>
                  <a:ext uri="{FF2B5EF4-FFF2-40B4-BE49-F238E27FC236}">
                    <a16:creationId xmlns:a16="http://schemas.microsoft.com/office/drawing/2014/main" id="{C21BD60D-9D7F-E974-2CFE-CC3316C3F333}"/>
                  </a:ext>
                </a:extLst>
              </p:cNvPr>
              <p:cNvSpPr/>
              <p:nvPr/>
            </p:nvSpPr>
            <p:spPr>
              <a:xfrm>
                <a:off x="8854440" y="3070859"/>
                <a:ext cx="23873" cy="23898"/>
              </a:xfrm>
              <a:custGeom>
                <a:avLst/>
                <a:gdLst>
                  <a:gd name="connsiteX0" fmla="*/ 11430 w 23873"/>
                  <a:gd name="connsiteY0" fmla="*/ 0 h 23898"/>
                  <a:gd name="connsiteX1" fmla="*/ 22860 w 23873"/>
                  <a:gd name="connsiteY1" fmla="*/ 3810 h 23898"/>
                  <a:gd name="connsiteX2" fmla="*/ 11430 w 23873"/>
                  <a:gd name="connsiteY2" fmla="*/ 22860 h 23898"/>
                  <a:gd name="connsiteX3" fmla="*/ 0 w 23873"/>
                  <a:gd name="connsiteY3" fmla="*/ 15240 h 23898"/>
                  <a:gd name="connsiteX4" fmla="*/ 11430 w 23873"/>
                  <a:gd name="connsiteY4" fmla="*/ 0 h 23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73" h="23898">
                    <a:moveTo>
                      <a:pt x="11430" y="0"/>
                    </a:moveTo>
                    <a:cubicBezTo>
                      <a:pt x="15240" y="0"/>
                      <a:pt x="22860" y="0"/>
                      <a:pt x="22860" y="3810"/>
                    </a:cubicBezTo>
                    <a:cubicBezTo>
                      <a:pt x="26670" y="11430"/>
                      <a:pt x="19050" y="19050"/>
                      <a:pt x="11430" y="22860"/>
                    </a:cubicBezTo>
                    <a:cubicBezTo>
                      <a:pt x="3810" y="26670"/>
                      <a:pt x="0" y="19050"/>
                      <a:pt x="0" y="15240"/>
                    </a:cubicBezTo>
                    <a:cubicBezTo>
                      <a:pt x="0" y="11430"/>
                      <a:pt x="7620" y="0"/>
                      <a:pt x="11430" y="0"/>
                    </a:cubicBezTo>
                    <a:close/>
                  </a:path>
                </a:pathLst>
              </a:custGeom>
              <a:solidFill>
                <a:srgbClr val="B2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43" name="Freeform: Shape 2742">
                <a:extLst>
                  <a:ext uri="{FF2B5EF4-FFF2-40B4-BE49-F238E27FC236}">
                    <a16:creationId xmlns:a16="http://schemas.microsoft.com/office/drawing/2014/main" id="{CB7510DF-74E6-7145-70BE-57F4A277CF51}"/>
                  </a:ext>
                </a:extLst>
              </p:cNvPr>
              <p:cNvSpPr/>
              <p:nvPr/>
            </p:nvSpPr>
            <p:spPr>
              <a:xfrm>
                <a:off x="9262111" y="3611880"/>
                <a:ext cx="18097" cy="30479"/>
              </a:xfrm>
              <a:custGeom>
                <a:avLst/>
                <a:gdLst>
                  <a:gd name="connsiteX0" fmla="*/ 7620 w 18097"/>
                  <a:gd name="connsiteY0" fmla="*/ 30480 h 30479"/>
                  <a:gd name="connsiteX1" fmla="*/ 0 w 18097"/>
                  <a:gd name="connsiteY1" fmla="*/ 15240 h 30479"/>
                  <a:gd name="connsiteX2" fmla="*/ 7620 w 18097"/>
                  <a:gd name="connsiteY2" fmla="*/ 0 h 30479"/>
                  <a:gd name="connsiteX3" fmla="*/ 15240 w 18097"/>
                  <a:gd name="connsiteY3" fmla="*/ 7620 h 30479"/>
                  <a:gd name="connsiteX4" fmla="*/ 15240 w 18097"/>
                  <a:gd name="connsiteY4" fmla="*/ 22860 h 30479"/>
                  <a:gd name="connsiteX5" fmla="*/ 7620 w 18097"/>
                  <a:gd name="connsiteY5" fmla="*/ 30480 h 30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97" h="30479">
                    <a:moveTo>
                      <a:pt x="7620" y="30480"/>
                    </a:moveTo>
                    <a:cubicBezTo>
                      <a:pt x="3810" y="26670"/>
                      <a:pt x="0" y="19050"/>
                      <a:pt x="0" y="15240"/>
                    </a:cubicBezTo>
                    <a:cubicBezTo>
                      <a:pt x="0" y="7620"/>
                      <a:pt x="3810" y="3810"/>
                      <a:pt x="7620" y="0"/>
                    </a:cubicBezTo>
                    <a:cubicBezTo>
                      <a:pt x="11430" y="0"/>
                      <a:pt x="11430" y="3810"/>
                      <a:pt x="15240" y="7620"/>
                    </a:cubicBezTo>
                    <a:cubicBezTo>
                      <a:pt x="19050" y="11430"/>
                      <a:pt x="19050" y="19050"/>
                      <a:pt x="15240" y="22860"/>
                    </a:cubicBezTo>
                    <a:cubicBezTo>
                      <a:pt x="15240" y="26670"/>
                      <a:pt x="11430" y="30480"/>
                      <a:pt x="7620" y="30480"/>
                    </a:cubicBezTo>
                    <a:close/>
                  </a:path>
                </a:pathLst>
              </a:custGeom>
              <a:solidFill>
                <a:srgbClr val="B4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44" name="Freeform: Shape 2743">
                <a:extLst>
                  <a:ext uri="{FF2B5EF4-FFF2-40B4-BE49-F238E27FC236}">
                    <a16:creationId xmlns:a16="http://schemas.microsoft.com/office/drawing/2014/main" id="{F6585FA4-0601-3A29-7969-F61168F3E8F0}"/>
                  </a:ext>
                </a:extLst>
              </p:cNvPr>
              <p:cNvSpPr/>
              <p:nvPr/>
            </p:nvSpPr>
            <p:spPr>
              <a:xfrm>
                <a:off x="10166033" y="2358390"/>
                <a:ext cx="26756" cy="20743"/>
              </a:xfrm>
              <a:custGeom>
                <a:avLst/>
                <a:gdLst>
                  <a:gd name="connsiteX0" fmla="*/ 18097 w 26756"/>
                  <a:gd name="connsiteY0" fmla="*/ 19050 h 20743"/>
                  <a:gd name="connsiteX1" fmla="*/ 2858 w 26756"/>
                  <a:gd name="connsiteY1" fmla="*/ 19050 h 20743"/>
                  <a:gd name="connsiteX2" fmla="*/ 2858 w 26756"/>
                  <a:gd name="connsiteY2" fmla="*/ 3810 h 20743"/>
                  <a:gd name="connsiteX3" fmla="*/ 10478 w 26756"/>
                  <a:gd name="connsiteY3" fmla="*/ 0 h 20743"/>
                  <a:gd name="connsiteX4" fmla="*/ 25718 w 26756"/>
                  <a:gd name="connsiteY4" fmla="*/ 3810 h 20743"/>
                  <a:gd name="connsiteX5" fmla="*/ 18097 w 26756"/>
                  <a:gd name="connsiteY5" fmla="*/ 19050 h 20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56" h="20743">
                    <a:moveTo>
                      <a:pt x="18097" y="19050"/>
                    </a:moveTo>
                    <a:cubicBezTo>
                      <a:pt x="10478" y="19050"/>
                      <a:pt x="6668" y="22860"/>
                      <a:pt x="2858" y="19050"/>
                    </a:cubicBezTo>
                    <a:cubicBezTo>
                      <a:pt x="-953" y="15240"/>
                      <a:pt x="-953" y="7620"/>
                      <a:pt x="2858" y="3810"/>
                    </a:cubicBezTo>
                    <a:cubicBezTo>
                      <a:pt x="6668" y="3810"/>
                      <a:pt x="10478" y="0"/>
                      <a:pt x="10478" y="0"/>
                    </a:cubicBezTo>
                    <a:cubicBezTo>
                      <a:pt x="14288" y="0"/>
                      <a:pt x="21908" y="0"/>
                      <a:pt x="25718" y="3810"/>
                    </a:cubicBezTo>
                    <a:cubicBezTo>
                      <a:pt x="29528" y="11430"/>
                      <a:pt x="21908" y="15240"/>
                      <a:pt x="18097" y="19050"/>
                    </a:cubicBezTo>
                    <a:close/>
                  </a:path>
                </a:pathLst>
              </a:custGeom>
              <a:solidFill>
                <a:srgbClr val="AE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45" name="Freeform: Shape 2744">
                <a:extLst>
                  <a:ext uri="{FF2B5EF4-FFF2-40B4-BE49-F238E27FC236}">
                    <a16:creationId xmlns:a16="http://schemas.microsoft.com/office/drawing/2014/main" id="{72882CDB-39A2-6772-4299-07C054CCBE8E}"/>
                  </a:ext>
                </a:extLst>
              </p:cNvPr>
              <p:cNvSpPr/>
              <p:nvPr/>
            </p:nvSpPr>
            <p:spPr>
              <a:xfrm>
                <a:off x="11062745" y="2274570"/>
                <a:ext cx="22039" cy="24438"/>
              </a:xfrm>
              <a:custGeom>
                <a:avLst/>
                <a:gdLst>
                  <a:gd name="connsiteX0" fmla="*/ 12925 w 22039"/>
                  <a:gd name="connsiteY0" fmla="*/ 22860 h 24438"/>
                  <a:gd name="connsiteX1" fmla="*/ 1495 w 22039"/>
                  <a:gd name="connsiteY1" fmla="*/ 19050 h 24438"/>
                  <a:gd name="connsiteX2" fmla="*/ 9115 w 22039"/>
                  <a:gd name="connsiteY2" fmla="*/ 0 h 24438"/>
                  <a:gd name="connsiteX3" fmla="*/ 20545 w 22039"/>
                  <a:gd name="connsiteY3" fmla="*/ 3810 h 24438"/>
                  <a:gd name="connsiteX4" fmla="*/ 12925 w 22039"/>
                  <a:gd name="connsiteY4" fmla="*/ 22860 h 24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39" h="24438">
                    <a:moveTo>
                      <a:pt x="12925" y="22860"/>
                    </a:moveTo>
                    <a:cubicBezTo>
                      <a:pt x="9115" y="26670"/>
                      <a:pt x="1495" y="22860"/>
                      <a:pt x="1495" y="19050"/>
                    </a:cubicBezTo>
                    <a:cubicBezTo>
                      <a:pt x="-2315" y="11430"/>
                      <a:pt x="1495" y="3810"/>
                      <a:pt x="9115" y="0"/>
                    </a:cubicBezTo>
                    <a:cubicBezTo>
                      <a:pt x="12925" y="0"/>
                      <a:pt x="20545" y="0"/>
                      <a:pt x="20545" y="3810"/>
                    </a:cubicBezTo>
                    <a:cubicBezTo>
                      <a:pt x="24355" y="11430"/>
                      <a:pt x="20545" y="22860"/>
                      <a:pt x="12925" y="22860"/>
                    </a:cubicBezTo>
                    <a:close/>
                  </a:path>
                </a:pathLst>
              </a:custGeom>
              <a:solidFill>
                <a:srgbClr val="B1DF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46" name="Freeform: Shape 2745">
                <a:extLst>
                  <a:ext uri="{FF2B5EF4-FFF2-40B4-BE49-F238E27FC236}">
                    <a16:creationId xmlns:a16="http://schemas.microsoft.com/office/drawing/2014/main" id="{9E5E32F6-9CFA-8B7E-0DCA-7F806E17ACCC}"/>
                  </a:ext>
                </a:extLst>
              </p:cNvPr>
              <p:cNvSpPr/>
              <p:nvPr/>
            </p:nvSpPr>
            <p:spPr>
              <a:xfrm>
                <a:off x="8885639" y="3268980"/>
                <a:ext cx="19369" cy="34289"/>
              </a:xfrm>
              <a:custGeom>
                <a:avLst/>
                <a:gdLst>
                  <a:gd name="connsiteX0" fmla="*/ 10711 w 19369"/>
                  <a:gd name="connsiteY0" fmla="*/ 0 h 34289"/>
                  <a:gd name="connsiteX1" fmla="*/ 18331 w 19369"/>
                  <a:gd name="connsiteY1" fmla="*/ 15240 h 34289"/>
                  <a:gd name="connsiteX2" fmla="*/ 10711 w 19369"/>
                  <a:gd name="connsiteY2" fmla="*/ 34290 h 34289"/>
                  <a:gd name="connsiteX3" fmla="*/ 6901 w 19369"/>
                  <a:gd name="connsiteY3" fmla="*/ 30480 h 34289"/>
                  <a:gd name="connsiteX4" fmla="*/ 10711 w 19369"/>
                  <a:gd name="connsiteY4" fmla="*/ 0 h 34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69" h="34289">
                    <a:moveTo>
                      <a:pt x="10711" y="0"/>
                    </a:moveTo>
                    <a:cubicBezTo>
                      <a:pt x="14522" y="3810"/>
                      <a:pt x="14522" y="11430"/>
                      <a:pt x="18331" y="15240"/>
                    </a:cubicBezTo>
                    <a:cubicBezTo>
                      <a:pt x="22141" y="19050"/>
                      <a:pt x="14522" y="30480"/>
                      <a:pt x="10711" y="34290"/>
                    </a:cubicBezTo>
                    <a:cubicBezTo>
                      <a:pt x="6901" y="34290"/>
                      <a:pt x="6901" y="34290"/>
                      <a:pt x="6901" y="30480"/>
                    </a:cubicBezTo>
                    <a:cubicBezTo>
                      <a:pt x="-4528" y="19050"/>
                      <a:pt x="-719" y="11430"/>
                      <a:pt x="10711" y="0"/>
                    </a:cubicBezTo>
                    <a:close/>
                  </a:path>
                </a:pathLst>
              </a:custGeom>
              <a:solidFill>
                <a:srgbClr val="B7E2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47" name="Freeform: Shape 2746">
                <a:extLst>
                  <a:ext uri="{FF2B5EF4-FFF2-40B4-BE49-F238E27FC236}">
                    <a16:creationId xmlns:a16="http://schemas.microsoft.com/office/drawing/2014/main" id="{3168ACF9-57C1-81BE-0C60-3D9BF2DCBF77}"/>
                  </a:ext>
                </a:extLst>
              </p:cNvPr>
              <p:cNvSpPr/>
              <p:nvPr/>
            </p:nvSpPr>
            <p:spPr>
              <a:xfrm>
                <a:off x="10559826" y="1362485"/>
                <a:ext cx="25367" cy="24354"/>
              </a:xfrm>
              <a:custGeom>
                <a:avLst/>
                <a:gdLst>
                  <a:gd name="connsiteX0" fmla="*/ 1495 w 25367"/>
                  <a:gd name="connsiteY0" fmla="*/ 12925 h 24354"/>
                  <a:gd name="connsiteX1" fmla="*/ 9114 w 25367"/>
                  <a:gd name="connsiteY1" fmla="*/ 1495 h 24354"/>
                  <a:gd name="connsiteX2" fmla="*/ 24354 w 25367"/>
                  <a:gd name="connsiteY2" fmla="*/ 9115 h 24354"/>
                  <a:gd name="connsiteX3" fmla="*/ 12924 w 25367"/>
                  <a:gd name="connsiteY3" fmla="*/ 24355 h 24354"/>
                  <a:gd name="connsiteX4" fmla="*/ 1495 w 25367"/>
                  <a:gd name="connsiteY4" fmla="*/ 12925 h 24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67" h="24354">
                    <a:moveTo>
                      <a:pt x="1495" y="12925"/>
                    </a:moveTo>
                    <a:cubicBezTo>
                      <a:pt x="-2315" y="5305"/>
                      <a:pt x="1495" y="1495"/>
                      <a:pt x="9114" y="1495"/>
                    </a:cubicBezTo>
                    <a:cubicBezTo>
                      <a:pt x="16735" y="-2315"/>
                      <a:pt x="20545" y="1495"/>
                      <a:pt x="24354" y="9115"/>
                    </a:cubicBezTo>
                    <a:cubicBezTo>
                      <a:pt x="28164" y="16735"/>
                      <a:pt x="20545" y="20545"/>
                      <a:pt x="12924" y="24355"/>
                    </a:cubicBezTo>
                    <a:cubicBezTo>
                      <a:pt x="5304" y="24355"/>
                      <a:pt x="5304" y="24355"/>
                      <a:pt x="1495" y="12925"/>
                    </a:cubicBezTo>
                    <a:close/>
                  </a:path>
                </a:pathLst>
              </a:custGeom>
              <a:solidFill>
                <a:srgbClr val="B5E1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48" name="Freeform: Shape 2747">
                <a:extLst>
                  <a:ext uri="{FF2B5EF4-FFF2-40B4-BE49-F238E27FC236}">
                    <a16:creationId xmlns:a16="http://schemas.microsoft.com/office/drawing/2014/main" id="{AEFD1296-E834-0DAF-D31A-B9E2DA4998FE}"/>
                  </a:ext>
                </a:extLst>
              </p:cNvPr>
              <p:cNvSpPr/>
              <p:nvPr/>
            </p:nvSpPr>
            <p:spPr>
              <a:xfrm>
                <a:off x="9258301" y="3855719"/>
                <a:ext cx="26669" cy="20628"/>
              </a:xfrm>
              <a:custGeom>
                <a:avLst/>
                <a:gdLst>
                  <a:gd name="connsiteX0" fmla="*/ 26670 w 26669"/>
                  <a:gd name="connsiteY0" fmla="*/ 7620 h 20628"/>
                  <a:gd name="connsiteX1" fmla="*/ 15240 w 26669"/>
                  <a:gd name="connsiteY1" fmla="*/ 19050 h 20628"/>
                  <a:gd name="connsiteX2" fmla="*/ 0 w 26669"/>
                  <a:gd name="connsiteY2" fmla="*/ 15240 h 20628"/>
                  <a:gd name="connsiteX3" fmla="*/ 7620 w 26669"/>
                  <a:gd name="connsiteY3" fmla="*/ 0 h 20628"/>
                  <a:gd name="connsiteX4" fmla="*/ 26670 w 26669"/>
                  <a:gd name="connsiteY4" fmla="*/ 7620 h 20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20628">
                    <a:moveTo>
                      <a:pt x="26670" y="7620"/>
                    </a:moveTo>
                    <a:cubicBezTo>
                      <a:pt x="26670" y="15240"/>
                      <a:pt x="22860" y="19050"/>
                      <a:pt x="15240" y="19050"/>
                    </a:cubicBezTo>
                    <a:cubicBezTo>
                      <a:pt x="7620" y="22860"/>
                      <a:pt x="0" y="19050"/>
                      <a:pt x="0" y="15240"/>
                    </a:cubicBezTo>
                    <a:cubicBezTo>
                      <a:pt x="0" y="7620"/>
                      <a:pt x="0" y="3810"/>
                      <a:pt x="7620" y="0"/>
                    </a:cubicBezTo>
                    <a:cubicBezTo>
                      <a:pt x="15240" y="0"/>
                      <a:pt x="22860" y="3810"/>
                      <a:pt x="26670" y="7620"/>
                    </a:cubicBezTo>
                    <a:close/>
                  </a:path>
                </a:pathLst>
              </a:custGeom>
              <a:solidFill>
                <a:srgbClr val="6EC4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49" name="Freeform: Shape 2748">
                <a:extLst>
                  <a:ext uri="{FF2B5EF4-FFF2-40B4-BE49-F238E27FC236}">
                    <a16:creationId xmlns:a16="http://schemas.microsoft.com/office/drawing/2014/main" id="{0507A65F-C62F-D1AE-D728-019E0B1CC792}"/>
                  </a:ext>
                </a:extLst>
              </p:cNvPr>
              <p:cNvSpPr/>
              <p:nvPr/>
            </p:nvSpPr>
            <p:spPr>
              <a:xfrm>
                <a:off x="11272295" y="2433011"/>
                <a:ext cx="28319" cy="21580"/>
              </a:xfrm>
              <a:custGeom>
                <a:avLst/>
                <a:gdLst>
                  <a:gd name="connsiteX0" fmla="*/ 16735 w 28319"/>
                  <a:gd name="connsiteY0" fmla="*/ 20628 h 21580"/>
                  <a:gd name="connsiteX1" fmla="*/ 1495 w 28319"/>
                  <a:gd name="connsiteY1" fmla="*/ 16818 h 21580"/>
                  <a:gd name="connsiteX2" fmla="*/ 9115 w 28319"/>
                  <a:gd name="connsiteY2" fmla="*/ 1578 h 21580"/>
                  <a:gd name="connsiteX3" fmla="*/ 24355 w 28319"/>
                  <a:gd name="connsiteY3" fmla="*/ 5388 h 21580"/>
                  <a:gd name="connsiteX4" fmla="*/ 16735 w 28319"/>
                  <a:gd name="connsiteY4" fmla="*/ 20628 h 21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19" h="21580">
                    <a:moveTo>
                      <a:pt x="16735" y="20628"/>
                    </a:moveTo>
                    <a:cubicBezTo>
                      <a:pt x="12925" y="20628"/>
                      <a:pt x="5305" y="24438"/>
                      <a:pt x="1495" y="16818"/>
                    </a:cubicBezTo>
                    <a:cubicBezTo>
                      <a:pt x="-2315" y="9198"/>
                      <a:pt x="1495" y="1578"/>
                      <a:pt x="9115" y="1578"/>
                    </a:cubicBezTo>
                    <a:cubicBezTo>
                      <a:pt x="16735" y="-2232"/>
                      <a:pt x="20545" y="1578"/>
                      <a:pt x="24355" y="5388"/>
                    </a:cubicBezTo>
                    <a:cubicBezTo>
                      <a:pt x="31975" y="13008"/>
                      <a:pt x="28165" y="16818"/>
                      <a:pt x="16735" y="20628"/>
                    </a:cubicBezTo>
                    <a:close/>
                  </a:path>
                </a:pathLst>
              </a:custGeom>
              <a:solidFill>
                <a:srgbClr val="AE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50" name="Freeform: Shape 2749">
                <a:extLst>
                  <a:ext uri="{FF2B5EF4-FFF2-40B4-BE49-F238E27FC236}">
                    <a16:creationId xmlns:a16="http://schemas.microsoft.com/office/drawing/2014/main" id="{84995399-9A77-274C-8E3E-DFB981F14E73}"/>
                  </a:ext>
                </a:extLst>
              </p:cNvPr>
              <p:cNvSpPr/>
              <p:nvPr/>
            </p:nvSpPr>
            <p:spPr>
              <a:xfrm>
                <a:off x="10041467" y="3074669"/>
                <a:ext cx="37676" cy="30480"/>
              </a:xfrm>
              <a:custGeom>
                <a:avLst/>
                <a:gdLst>
                  <a:gd name="connsiteX0" fmla="*/ 35983 w 37676"/>
                  <a:gd name="connsiteY0" fmla="*/ 22860 h 30480"/>
                  <a:gd name="connsiteX1" fmla="*/ 35983 w 37676"/>
                  <a:gd name="connsiteY1" fmla="*/ 30480 h 30480"/>
                  <a:gd name="connsiteX2" fmla="*/ 32173 w 37676"/>
                  <a:gd name="connsiteY2" fmla="*/ 30480 h 30480"/>
                  <a:gd name="connsiteX3" fmla="*/ 1693 w 37676"/>
                  <a:gd name="connsiteY3" fmla="*/ 11430 h 30480"/>
                  <a:gd name="connsiteX4" fmla="*/ 1693 w 37676"/>
                  <a:gd name="connsiteY4" fmla="*/ 3810 h 30480"/>
                  <a:gd name="connsiteX5" fmla="*/ 5504 w 37676"/>
                  <a:gd name="connsiteY5" fmla="*/ 0 h 30480"/>
                  <a:gd name="connsiteX6" fmla="*/ 35983 w 37676"/>
                  <a:gd name="connsiteY6" fmla="*/ 15240 h 30480"/>
                  <a:gd name="connsiteX7" fmla="*/ 35983 w 37676"/>
                  <a:gd name="connsiteY7" fmla="*/ 22860 h 3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676" h="30480">
                    <a:moveTo>
                      <a:pt x="35983" y="22860"/>
                    </a:moveTo>
                    <a:cubicBezTo>
                      <a:pt x="35983" y="26670"/>
                      <a:pt x="39793" y="30480"/>
                      <a:pt x="35983" y="30480"/>
                    </a:cubicBezTo>
                    <a:cubicBezTo>
                      <a:pt x="35983" y="30480"/>
                      <a:pt x="32173" y="30480"/>
                      <a:pt x="32173" y="30480"/>
                    </a:cubicBezTo>
                    <a:cubicBezTo>
                      <a:pt x="20743" y="26670"/>
                      <a:pt x="13123" y="15240"/>
                      <a:pt x="1693" y="11430"/>
                    </a:cubicBezTo>
                    <a:cubicBezTo>
                      <a:pt x="1693" y="11430"/>
                      <a:pt x="-2117" y="7620"/>
                      <a:pt x="1693" y="3810"/>
                    </a:cubicBezTo>
                    <a:cubicBezTo>
                      <a:pt x="1693" y="3810"/>
                      <a:pt x="5504" y="0"/>
                      <a:pt x="5504" y="0"/>
                    </a:cubicBezTo>
                    <a:cubicBezTo>
                      <a:pt x="13123" y="7620"/>
                      <a:pt x="24554" y="7620"/>
                      <a:pt x="35983" y="15240"/>
                    </a:cubicBezTo>
                    <a:cubicBezTo>
                      <a:pt x="35983" y="19050"/>
                      <a:pt x="35983" y="19050"/>
                      <a:pt x="35983" y="22860"/>
                    </a:cubicBezTo>
                    <a:close/>
                  </a:path>
                </a:pathLst>
              </a:custGeom>
              <a:solidFill>
                <a:srgbClr val="B7E2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51" name="Freeform: Shape 2750">
                <a:extLst>
                  <a:ext uri="{FF2B5EF4-FFF2-40B4-BE49-F238E27FC236}">
                    <a16:creationId xmlns:a16="http://schemas.microsoft.com/office/drawing/2014/main" id="{33F7ED2C-8C58-60FB-614D-F438D52ACE73}"/>
                  </a:ext>
                </a:extLst>
              </p:cNvPr>
              <p:cNvSpPr/>
              <p:nvPr/>
            </p:nvSpPr>
            <p:spPr>
              <a:xfrm>
                <a:off x="9323070" y="3187931"/>
                <a:ext cx="22860" cy="23898"/>
              </a:xfrm>
              <a:custGeom>
                <a:avLst/>
                <a:gdLst>
                  <a:gd name="connsiteX0" fmla="*/ 22860 w 22860"/>
                  <a:gd name="connsiteY0" fmla="*/ 8659 h 23898"/>
                  <a:gd name="connsiteX1" fmla="*/ 15240 w 22860"/>
                  <a:gd name="connsiteY1" fmla="*/ 23899 h 23898"/>
                  <a:gd name="connsiteX2" fmla="*/ 0 w 22860"/>
                  <a:gd name="connsiteY2" fmla="*/ 12468 h 23898"/>
                  <a:gd name="connsiteX3" fmla="*/ 7620 w 22860"/>
                  <a:gd name="connsiteY3" fmla="*/ 1038 h 23898"/>
                  <a:gd name="connsiteX4" fmla="*/ 22860 w 22860"/>
                  <a:gd name="connsiteY4" fmla="*/ 8659 h 23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23898">
                    <a:moveTo>
                      <a:pt x="22860" y="8659"/>
                    </a:moveTo>
                    <a:cubicBezTo>
                      <a:pt x="22860" y="12468"/>
                      <a:pt x="22860" y="20088"/>
                      <a:pt x="15240" y="23899"/>
                    </a:cubicBezTo>
                    <a:cubicBezTo>
                      <a:pt x="11430" y="23899"/>
                      <a:pt x="0" y="20088"/>
                      <a:pt x="0" y="12468"/>
                    </a:cubicBezTo>
                    <a:cubicBezTo>
                      <a:pt x="0" y="4849"/>
                      <a:pt x="3810" y="1038"/>
                      <a:pt x="7620" y="1038"/>
                    </a:cubicBezTo>
                    <a:cubicBezTo>
                      <a:pt x="11430" y="-2772"/>
                      <a:pt x="19050" y="4849"/>
                      <a:pt x="22860" y="8659"/>
                    </a:cubicBezTo>
                    <a:close/>
                  </a:path>
                </a:pathLst>
              </a:custGeom>
              <a:solidFill>
                <a:srgbClr val="B5E1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52" name="Freeform: Shape 2751">
                <a:extLst>
                  <a:ext uri="{FF2B5EF4-FFF2-40B4-BE49-F238E27FC236}">
                    <a16:creationId xmlns:a16="http://schemas.microsoft.com/office/drawing/2014/main" id="{A89CD8A8-23D3-9886-EE0B-401EFB565FA1}"/>
                  </a:ext>
                </a:extLst>
              </p:cNvPr>
              <p:cNvSpPr/>
              <p:nvPr/>
            </p:nvSpPr>
            <p:spPr>
              <a:xfrm>
                <a:off x="10542271" y="1937711"/>
                <a:ext cx="24353" cy="22206"/>
              </a:xfrm>
              <a:custGeom>
                <a:avLst/>
                <a:gdLst>
                  <a:gd name="connsiteX0" fmla="*/ 22859 w 24353"/>
                  <a:gd name="connsiteY0" fmla="*/ 5388 h 22206"/>
                  <a:gd name="connsiteX1" fmla="*/ 15240 w 24353"/>
                  <a:gd name="connsiteY1" fmla="*/ 20628 h 22206"/>
                  <a:gd name="connsiteX2" fmla="*/ 0 w 24353"/>
                  <a:gd name="connsiteY2" fmla="*/ 16818 h 22206"/>
                  <a:gd name="connsiteX3" fmla="*/ 7619 w 24353"/>
                  <a:gd name="connsiteY3" fmla="*/ 1578 h 22206"/>
                  <a:gd name="connsiteX4" fmla="*/ 22859 w 24353"/>
                  <a:gd name="connsiteY4" fmla="*/ 5388 h 22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53" h="22206">
                    <a:moveTo>
                      <a:pt x="22859" y="5388"/>
                    </a:moveTo>
                    <a:cubicBezTo>
                      <a:pt x="26669" y="13008"/>
                      <a:pt x="22859" y="16818"/>
                      <a:pt x="15240" y="20628"/>
                    </a:cubicBezTo>
                    <a:cubicBezTo>
                      <a:pt x="11430" y="24438"/>
                      <a:pt x="0" y="20628"/>
                      <a:pt x="0" y="16818"/>
                    </a:cubicBezTo>
                    <a:cubicBezTo>
                      <a:pt x="0" y="9198"/>
                      <a:pt x="0" y="5388"/>
                      <a:pt x="7619" y="1578"/>
                    </a:cubicBezTo>
                    <a:cubicBezTo>
                      <a:pt x="15240" y="-2232"/>
                      <a:pt x="19050" y="1578"/>
                      <a:pt x="22859" y="5388"/>
                    </a:cubicBezTo>
                    <a:close/>
                  </a:path>
                </a:pathLst>
              </a:custGeom>
              <a:solidFill>
                <a:srgbClr val="9FD8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53" name="Freeform: Shape 2752">
                <a:extLst>
                  <a:ext uri="{FF2B5EF4-FFF2-40B4-BE49-F238E27FC236}">
                    <a16:creationId xmlns:a16="http://schemas.microsoft.com/office/drawing/2014/main" id="{E0A5C1E6-5840-882A-5FB9-BEB1FB063C24}"/>
                  </a:ext>
                </a:extLst>
              </p:cNvPr>
              <p:cNvSpPr/>
              <p:nvPr/>
            </p:nvSpPr>
            <p:spPr>
              <a:xfrm>
                <a:off x="9444990" y="3204209"/>
                <a:ext cx="25362" cy="24553"/>
              </a:xfrm>
              <a:custGeom>
                <a:avLst/>
                <a:gdLst>
                  <a:gd name="connsiteX0" fmla="*/ 7620 w 25362"/>
                  <a:gd name="connsiteY0" fmla="*/ 0 h 24553"/>
                  <a:gd name="connsiteX1" fmla="*/ 22860 w 25362"/>
                  <a:gd name="connsiteY1" fmla="*/ 3810 h 24553"/>
                  <a:gd name="connsiteX2" fmla="*/ 19050 w 25362"/>
                  <a:gd name="connsiteY2" fmla="*/ 15240 h 24553"/>
                  <a:gd name="connsiteX3" fmla="*/ 11430 w 25362"/>
                  <a:gd name="connsiteY3" fmla="*/ 22860 h 24553"/>
                  <a:gd name="connsiteX4" fmla="*/ 3810 w 25362"/>
                  <a:gd name="connsiteY4" fmla="*/ 22860 h 24553"/>
                  <a:gd name="connsiteX5" fmla="*/ 0 w 25362"/>
                  <a:gd name="connsiteY5" fmla="*/ 15240 h 24553"/>
                  <a:gd name="connsiteX6" fmla="*/ 7620 w 25362"/>
                  <a:gd name="connsiteY6" fmla="*/ 0 h 24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62" h="24553">
                    <a:moveTo>
                      <a:pt x="7620" y="0"/>
                    </a:moveTo>
                    <a:cubicBezTo>
                      <a:pt x="11430" y="0"/>
                      <a:pt x="19050" y="0"/>
                      <a:pt x="22860" y="3810"/>
                    </a:cubicBezTo>
                    <a:cubicBezTo>
                      <a:pt x="26670" y="7620"/>
                      <a:pt x="26670" y="15240"/>
                      <a:pt x="19050" y="15240"/>
                    </a:cubicBezTo>
                    <a:cubicBezTo>
                      <a:pt x="15240" y="15240"/>
                      <a:pt x="15240" y="22860"/>
                      <a:pt x="11430" y="22860"/>
                    </a:cubicBezTo>
                    <a:cubicBezTo>
                      <a:pt x="7620" y="22860"/>
                      <a:pt x="3810" y="26670"/>
                      <a:pt x="3810" y="22860"/>
                    </a:cubicBezTo>
                    <a:cubicBezTo>
                      <a:pt x="0" y="19050"/>
                      <a:pt x="0" y="19050"/>
                      <a:pt x="0" y="15240"/>
                    </a:cubicBezTo>
                    <a:cubicBezTo>
                      <a:pt x="3810" y="11430"/>
                      <a:pt x="0" y="3810"/>
                      <a:pt x="7620" y="0"/>
                    </a:cubicBezTo>
                    <a:close/>
                  </a:path>
                </a:pathLst>
              </a:custGeom>
              <a:solidFill>
                <a:srgbClr val="A7DB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54" name="Freeform: Shape 2753">
                <a:extLst>
                  <a:ext uri="{FF2B5EF4-FFF2-40B4-BE49-F238E27FC236}">
                    <a16:creationId xmlns:a16="http://schemas.microsoft.com/office/drawing/2014/main" id="{3E8961CA-B3EC-16C7-F439-CEC28D0317A3}"/>
                  </a:ext>
                </a:extLst>
              </p:cNvPr>
              <p:cNvSpPr/>
              <p:nvPr/>
            </p:nvSpPr>
            <p:spPr>
              <a:xfrm>
                <a:off x="8656320" y="4088130"/>
                <a:ext cx="23851" cy="26669"/>
              </a:xfrm>
              <a:custGeom>
                <a:avLst/>
                <a:gdLst>
                  <a:gd name="connsiteX0" fmla="*/ 22860 w 23851"/>
                  <a:gd name="connsiteY0" fmla="*/ 7620 h 26669"/>
                  <a:gd name="connsiteX1" fmla="*/ 7620 w 23851"/>
                  <a:gd name="connsiteY1" fmla="*/ 26670 h 26669"/>
                  <a:gd name="connsiteX2" fmla="*/ 0 w 23851"/>
                  <a:gd name="connsiteY2" fmla="*/ 15240 h 26669"/>
                  <a:gd name="connsiteX3" fmla="*/ 11430 w 23851"/>
                  <a:gd name="connsiteY3" fmla="*/ 0 h 26669"/>
                  <a:gd name="connsiteX4" fmla="*/ 22860 w 23851"/>
                  <a:gd name="connsiteY4" fmla="*/ 7620 h 26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51" h="26669">
                    <a:moveTo>
                      <a:pt x="22860" y="7620"/>
                    </a:moveTo>
                    <a:cubicBezTo>
                      <a:pt x="26670" y="15240"/>
                      <a:pt x="19050" y="26670"/>
                      <a:pt x="7620" y="26670"/>
                    </a:cubicBezTo>
                    <a:cubicBezTo>
                      <a:pt x="0" y="26670"/>
                      <a:pt x="0" y="19050"/>
                      <a:pt x="0" y="15240"/>
                    </a:cubicBezTo>
                    <a:cubicBezTo>
                      <a:pt x="0" y="7620"/>
                      <a:pt x="3810" y="3810"/>
                      <a:pt x="11430" y="0"/>
                    </a:cubicBezTo>
                    <a:cubicBezTo>
                      <a:pt x="15240" y="0"/>
                      <a:pt x="19050" y="3810"/>
                      <a:pt x="22860" y="7620"/>
                    </a:cubicBezTo>
                    <a:close/>
                  </a:path>
                </a:pathLst>
              </a:custGeom>
              <a:solidFill>
                <a:srgbClr val="A8DB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55" name="Freeform: Shape 2754">
                <a:extLst>
                  <a:ext uri="{FF2B5EF4-FFF2-40B4-BE49-F238E27FC236}">
                    <a16:creationId xmlns:a16="http://schemas.microsoft.com/office/drawing/2014/main" id="{903CABD2-BDC2-9B92-21F0-C16CBB0B169E}"/>
                  </a:ext>
                </a:extLst>
              </p:cNvPr>
              <p:cNvSpPr/>
              <p:nvPr/>
            </p:nvSpPr>
            <p:spPr>
              <a:xfrm>
                <a:off x="9658351" y="3131819"/>
                <a:ext cx="23387" cy="32058"/>
              </a:xfrm>
              <a:custGeom>
                <a:avLst/>
                <a:gdLst>
                  <a:gd name="connsiteX0" fmla="*/ 0 w 23387"/>
                  <a:gd name="connsiteY0" fmla="*/ 30480 h 32058"/>
                  <a:gd name="connsiteX1" fmla="*/ 3810 w 23387"/>
                  <a:gd name="connsiteY1" fmla="*/ 22860 h 32058"/>
                  <a:gd name="connsiteX2" fmla="*/ 15240 w 23387"/>
                  <a:gd name="connsiteY2" fmla="*/ 0 h 32058"/>
                  <a:gd name="connsiteX3" fmla="*/ 11430 w 23387"/>
                  <a:gd name="connsiteY3" fmla="*/ 26670 h 32058"/>
                  <a:gd name="connsiteX4" fmla="*/ 0 w 23387"/>
                  <a:gd name="connsiteY4" fmla="*/ 30480 h 32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87" h="32058">
                    <a:moveTo>
                      <a:pt x="0" y="30480"/>
                    </a:moveTo>
                    <a:cubicBezTo>
                      <a:pt x="0" y="30480"/>
                      <a:pt x="3810" y="26670"/>
                      <a:pt x="3810" y="22860"/>
                    </a:cubicBezTo>
                    <a:cubicBezTo>
                      <a:pt x="3810" y="11430"/>
                      <a:pt x="7620" y="3810"/>
                      <a:pt x="15240" y="0"/>
                    </a:cubicBezTo>
                    <a:cubicBezTo>
                      <a:pt x="26670" y="11430"/>
                      <a:pt x="26670" y="22860"/>
                      <a:pt x="11430" y="26670"/>
                    </a:cubicBezTo>
                    <a:cubicBezTo>
                      <a:pt x="3810" y="30480"/>
                      <a:pt x="3810" y="34290"/>
                      <a:pt x="0" y="30480"/>
                    </a:cubicBezTo>
                    <a:close/>
                  </a:path>
                </a:pathLst>
              </a:custGeom>
              <a:solidFill>
                <a:srgbClr val="B3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56" name="Freeform: Shape 2755">
                <a:extLst>
                  <a:ext uri="{FF2B5EF4-FFF2-40B4-BE49-F238E27FC236}">
                    <a16:creationId xmlns:a16="http://schemas.microsoft.com/office/drawing/2014/main" id="{EAF143A6-0153-695E-1E7E-70DA8538C9A7}"/>
                  </a:ext>
                </a:extLst>
              </p:cNvPr>
              <p:cNvSpPr/>
              <p:nvPr/>
            </p:nvSpPr>
            <p:spPr>
              <a:xfrm>
                <a:off x="8394738" y="4366259"/>
                <a:ext cx="29172" cy="24438"/>
              </a:xfrm>
              <a:custGeom>
                <a:avLst/>
                <a:gdLst>
                  <a:gd name="connsiteX0" fmla="*/ 13932 w 29172"/>
                  <a:gd name="connsiteY0" fmla="*/ 0 h 24438"/>
                  <a:gd name="connsiteX1" fmla="*/ 21552 w 29172"/>
                  <a:gd name="connsiteY1" fmla="*/ 0 h 24438"/>
                  <a:gd name="connsiteX2" fmla="*/ 29173 w 29172"/>
                  <a:gd name="connsiteY2" fmla="*/ 3810 h 24438"/>
                  <a:gd name="connsiteX3" fmla="*/ 25363 w 29172"/>
                  <a:gd name="connsiteY3" fmla="*/ 11430 h 24438"/>
                  <a:gd name="connsiteX4" fmla="*/ 13932 w 29172"/>
                  <a:gd name="connsiteY4" fmla="*/ 19050 h 24438"/>
                  <a:gd name="connsiteX5" fmla="*/ 2502 w 29172"/>
                  <a:gd name="connsiteY5" fmla="*/ 22860 h 24438"/>
                  <a:gd name="connsiteX6" fmla="*/ 6313 w 29172"/>
                  <a:gd name="connsiteY6" fmla="*/ 7620 h 24438"/>
                  <a:gd name="connsiteX7" fmla="*/ 13932 w 29172"/>
                  <a:gd name="connsiteY7" fmla="*/ 0 h 24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72" h="24438">
                    <a:moveTo>
                      <a:pt x="13932" y="0"/>
                    </a:moveTo>
                    <a:cubicBezTo>
                      <a:pt x="17743" y="0"/>
                      <a:pt x="17743" y="0"/>
                      <a:pt x="21552" y="0"/>
                    </a:cubicBezTo>
                    <a:cubicBezTo>
                      <a:pt x="25363" y="0"/>
                      <a:pt x="29173" y="0"/>
                      <a:pt x="29173" y="3810"/>
                    </a:cubicBezTo>
                    <a:cubicBezTo>
                      <a:pt x="29173" y="7620"/>
                      <a:pt x="29173" y="11430"/>
                      <a:pt x="25363" y="11430"/>
                    </a:cubicBezTo>
                    <a:cubicBezTo>
                      <a:pt x="21552" y="15240"/>
                      <a:pt x="17743" y="15240"/>
                      <a:pt x="13932" y="19050"/>
                    </a:cubicBezTo>
                    <a:cubicBezTo>
                      <a:pt x="10123" y="22860"/>
                      <a:pt x="6313" y="26670"/>
                      <a:pt x="2502" y="22860"/>
                    </a:cubicBezTo>
                    <a:cubicBezTo>
                      <a:pt x="-1307" y="19050"/>
                      <a:pt x="-1307" y="11430"/>
                      <a:pt x="6313" y="7620"/>
                    </a:cubicBezTo>
                    <a:cubicBezTo>
                      <a:pt x="6313" y="3810"/>
                      <a:pt x="10123" y="3810"/>
                      <a:pt x="13932" y="0"/>
                    </a:cubicBezTo>
                    <a:close/>
                  </a:path>
                </a:pathLst>
              </a:custGeom>
              <a:solidFill>
                <a:srgbClr val="AF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57" name="Freeform: Shape 2756">
                <a:extLst>
                  <a:ext uri="{FF2B5EF4-FFF2-40B4-BE49-F238E27FC236}">
                    <a16:creationId xmlns:a16="http://schemas.microsoft.com/office/drawing/2014/main" id="{53276673-475C-E1EC-32DE-35BCC4726BC1}"/>
                  </a:ext>
                </a:extLst>
              </p:cNvPr>
              <p:cNvSpPr/>
              <p:nvPr/>
            </p:nvSpPr>
            <p:spPr>
              <a:xfrm>
                <a:off x="10532148" y="1009650"/>
                <a:ext cx="25964" cy="23461"/>
              </a:xfrm>
              <a:custGeom>
                <a:avLst/>
                <a:gdLst>
                  <a:gd name="connsiteX0" fmla="*/ 25363 w 25964"/>
                  <a:gd name="connsiteY0" fmla="*/ 3810 h 23461"/>
                  <a:gd name="connsiteX1" fmla="*/ 6313 w 25964"/>
                  <a:gd name="connsiteY1" fmla="*/ 22860 h 23461"/>
                  <a:gd name="connsiteX2" fmla="*/ 2503 w 25964"/>
                  <a:gd name="connsiteY2" fmla="*/ 7620 h 23461"/>
                  <a:gd name="connsiteX3" fmla="*/ 21553 w 25964"/>
                  <a:gd name="connsiteY3" fmla="*/ 0 h 23461"/>
                  <a:gd name="connsiteX4" fmla="*/ 25363 w 25964"/>
                  <a:gd name="connsiteY4" fmla="*/ 3810 h 234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64" h="23461">
                    <a:moveTo>
                      <a:pt x="25363" y="3810"/>
                    </a:moveTo>
                    <a:cubicBezTo>
                      <a:pt x="29173" y="11430"/>
                      <a:pt x="13932" y="26670"/>
                      <a:pt x="6313" y="22860"/>
                    </a:cubicBezTo>
                    <a:cubicBezTo>
                      <a:pt x="-1307" y="22860"/>
                      <a:pt x="-1307" y="11430"/>
                      <a:pt x="2503" y="7620"/>
                    </a:cubicBezTo>
                    <a:cubicBezTo>
                      <a:pt x="6313" y="0"/>
                      <a:pt x="13932" y="0"/>
                      <a:pt x="21553" y="0"/>
                    </a:cubicBezTo>
                    <a:cubicBezTo>
                      <a:pt x="25363" y="0"/>
                      <a:pt x="25363" y="3810"/>
                      <a:pt x="25363" y="3810"/>
                    </a:cubicBezTo>
                    <a:close/>
                  </a:path>
                </a:pathLst>
              </a:custGeom>
              <a:solidFill>
                <a:srgbClr val="ADDD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58" name="Freeform: Shape 2757">
                <a:extLst>
                  <a:ext uri="{FF2B5EF4-FFF2-40B4-BE49-F238E27FC236}">
                    <a16:creationId xmlns:a16="http://schemas.microsoft.com/office/drawing/2014/main" id="{C3986B00-0A1C-C1EE-9C90-A6E7956098C3}"/>
                  </a:ext>
                </a:extLst>
              </p:cNvPr>
              <p:cNvSpPr/>
              <p:nvPr/>
            </p:nvSpPr>
            <p:spPr>
              <a:xfrm>
                <a:off x="11017026" y="1065305"/>
                <a:ext cx="21582" cy="28164"/>
              </a:xfrm>
              <a:custGeom>
                <a:avLst/>
                <a:gdLst>
                  <a:gd name="connsiteX0" fmla="*/ 9114 w 21582"/>
                  <a:gd name="connsiteY0" fmla="*/ 1495 h 28164"/>
                  <a:gd name="connsiteX1" fmla="*/ 20545 w 21582"/>
                  <a:gd name="connsiteY1" fmla="*/ 9115 h 28164"/>
                  <a:gd name="connsiteX2" fmla="*/ 12924 w 21582"/>
                  <a:gd name="connsiteY2" fmla="*/ 28165 h 28164"/>
                  <a:gd name="connsiteX3" fmla="*/ 1495 w 21582"/>
                  <a:gd name="connsiteY3" fmla="*/ 20545 h 28164"/>
                  <a:gd name="connsiteX4" fmla="*/ 9114 w 21582"/>
                  <a:gd name="connsiteY4" fmla="*/ 1495 h 281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82" h="28164">
                    <a:moveTo>
                      <a:pt x="9114" y="1495"/>
                    </a:moveTo>
                    <a:cubicBezTo>
                      <a:pt x="16735" y="-2315"/>
                      <a:pt x="20545" y="1495"/>
                      <a:pt x="20545" y="9115"/>
                    </a:cubicBezTo>
                    <a:cubicBezTo>
                      <a:pt x="24354" y="16735"/>
                      <a:pt x="16735" y="24355"/>
                      <a:pt x="12924" y="28165"/>
                    </a:cubicBezTo>
                    <a:cubicBezTo>
                      <a:pt x="5304" y="28165"/>
                      <a:pt x="5304" y="28165"/>
                      <a:pt x="1495" y="20545"/>
                    </a:cubicBezTo>
                    <a:cubicBezTo>
                      <a:pt x="-2315" y="9115"/>
                      <a:pt x="1495" y="5305"/>
                      <a:pt x="9114" y="1495"/>
                    </a:cubicBezTo>
                    <a:close/>
                  </a:path>
                </a:pathLst>
              </a:custGeom>
              <a:solidFill>
                <a:srgbClr val="6CC3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59" name="Freeform: Shape 2758">
                <a:extLst>
                  <a:ext uri="{FF2B5EF4-FFF2-40B4-BE49-F238E27FC236}">
                    <a16:creationId xmlns:a16="http://schemas.microsoft.com/office/drawing/2014/main" id="{3FC80A41-4399-701C-89AF-E2715F6F9AB7}"/>
                  </a:ext>
                </a:extLst>
              </p:cNvPr>
              <p:cNvSpPr/>
              <p:nvPr/>
            </p:nvSpPr>
            <p:spPr>
              <a:xfrm>
                <a:off x="10762212" y="1188720"/>
                <a:ext cx="24937" cy="24354"/>
              </a:xfrm>
              <a:custGeom>
                <a:avLst/>
                <a:gdLst>
                  <a:gd name="connsiteX0" fmla="*/ 8659 w 24937"/>
                  <a:gd name="connsiteY0" fmla="*/ 0 h 24354"/>
                  <a:gd name="connsiteX1" fmla="*/ 23899 w 24937"/>
                  <a:gd name="connsiteY1" fmla="*/ 11430 h 24354"/>
                  <a:gd name="connsiteX2" fmla="*/ 16278 w 24937"/>
                  <a:gd name="connsiteY2" fmla="*/ 22860 h 24354"/>
                  <a:gd name="connsiteX3" fmla="*/ 1038 w 24937"/>
                  <a:gd name="connsiteY3" fmla="*/ 15240 h 24354"/>
                  <a:gd name="connsiteX4" fmla="*/ 8659 w 24937"/>
                  <a:gd name="connsiteY4" fmla="*/ 0 h 24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37" h="24354">
                    <a:moveTo>
                      <a:pt x="8659" y="0"/>
                    </a:moveTo>
                    <a:cubicBezTo>
                      <a:pt x="16278" y="0"/>
                      <a:pt x="20088" y="3810"/>
                      <a:pt x="23899" y="11430"/>
                    </a:cubicBezTo>
                    <a:cubicBezTo>
                      <a:pt x="27709" y="19050"/>
                      <a:pt x="20088" y="22860"/>
                      <a:pt x="16278" y="22860"/>
                    </a:cubicBezTo>
                    <a:cubicBezTo>
                      <a:pt x="12468" y="26670"/>
                      <a:pt x="4849" y="22860"/>
                      <a:pt x="1038" y="15240"/>
                    </a:cubicBezTo>
                    <a:cubicBezTo>
                      <a:pt x="-2772" y="11430"/>
                      <a:pt x="4849" y="7620"/>
                      <a:pt x="8659" y="0"/>
                    </a:cubicBezTo>
                    <a:close/>
                  </a:path>
                </a:pathLst>
              </a:custGeom>
              <a:solidFill>
                <a:srgbClr val="B4E1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60" name="Freeform: Shape 2759">
                <a:extLst>
                  <a:ext uri="{FF2B5EF4-FFF2-40B4-BE49-F238E27FC236}">
                    <a16:creationId xmlns:a16="http://schemas.microsoft.com/office/drawing/2014/main" id="{60FB8AA3-7379-1DB4-56AB-AEC7C5D4046B}"/>
                  </a:ext>
                </a:extLst>
              </p:cNvPr>
              <p:cNvSpPr/>
              <p:nvPr/>
            </p:nvSpPr>
            <p:spPr>
              <a:xfrm>
                <a:off x="8370570" y="3771900"/>
                <a:ext cx="24354" cy="24354"/>
              </a:xfrm>
              <a:custGeom>
                <a:avLst/>
                <a:gdLst>
                  <a:gd name="connsiteX0" fmla="*/ 22860 w 24354"/>
                  <a:gd name="connsiteY0" fmla="*/ 7620 h 24354"/>
                  <a:gd name="connsiteX1" fmla="*/ 15240 w 24354"/>
                  <a:gd name="connsiteY1" fmla="*/ 22860 h 24354"/>
                  <a:gd name="connsiteX2" fmla="*/ 0 w 24354"/>
                  <a:gd name="connsiteY2" fmla="*/ 15240 h 24354"/>
                  <a:gd name="connsiteX3" fmla="*/ 7620 w 24354"/>
                  <a:gd name="connsiteY3" fmla="*/ 0 h 24354"/>
                  <a:gd name="connsiteX4" fmla="*/ 22860 w 24354"/>
                  <a:gd name="connsiteY4" fmla="*/ 7620 h 24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54" h="24354">
                    <a:moveTo>
                      <a:pt x="22860" y="7620"/>
                    </a:moveTo>
                    <a:cubicBezTo>
                      <a:pt x="26670" y="15240"/>
                      <a:pt x="22860" y="19050"/>
                      <a:pt x="15240" y="22860"/>
                    </a:cubicBezTo>
                    <a:cubicBezTo>
                      <a:pt x="7620" y="26670"/>
                      <a:pt x="3810" y="22860"/>
                      <a:pt x="0" y="15240"/>
                    </a:cubicBezTo>
                    <a:cubicBezTo>
                      <a:pt x="0" y="7620"/>
                      <a:pt x="3810" y="3810"/>
                      <a:pt x="7620" y="0"/>
                    </a:cubicBezTo>
                    <a:cubicBezTo>
                      <a:pt x="15240" y="0"/>
                      <a:pt x="19050" y="0"/>
                      <a:pt x="22860" y="7620"/>
                    </a:cubicBezTo>
                    <a:close/>
                  </a:path>
                </a:pathLst>
              </a:custGeom>
              <a:solidFill>
                <a:srgbClr val="A9DC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61" name="Freeform: Shape 2760">
                <a:extLst>
                  <a:ext uri="{FF2B5EF4-FFF2-40B4-BE49-F238E27FC236}">
                    <a16:creationId xmlns:a16="http://schemas.microsoft.com/office/drawing/2014/main" id="{C8A85F28-DF5F-9862-D4A0-CAF684AF33BB}"/>
                  </a:ext>
                </a:extLst>
              </p:cNvPr>
              <p:cNvSpPr/>
              <p:nvPr/>
            </p:nvSpPr>
            <p:spPr>
              <a:xfrm>
                <a:off x="10533698" y="1385261"/>
                <a:ext cx="25307" cy="22206"/>
              </a:xfrm>
              <a:custGeom>
                <a:avLst/>
                <a:gdLst>
                  <a:gd name="connsiteX0" fmla="*/ 23813 w 25307"/>
                  <a:gd name="connsiteY0" fmla="*/ 5388 h 22206"/>
                  <a:gd name="connsiteX1" fmla="*/ 16192 w 25307"/>
                  <a:gd name="connsiteY1" fmla="*/ 20628 h 22206"/>
                  <a:gd name="connsiteX2" fmla="*/ 953 w 25307"/>
                  <a:gd name="connsiteY2" fmla="*/ 16818 h 22206"/>
                  <a:gd name="connsiteX3" fmla="*/ 4763 w 25307"/>
                  <a:gd name="connsiteY3" fmla="*/ 1578 h 22206"/>
                  <a:gd name="connsiteX4" fmla="*/ 23813 w 25307"/>
                  <a:gd name="connsiteY4" fmla="*/ 5388 h 22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07" h="22206">
                    <a:moveTo>
                      <a:pt x="23813" y="5388"/>
                    </a:moveTo>
                    <a:cubicBezTo>
                      <a:pt x="27623" y="13008"/>
                      <a:pt x="23813" y="16818"/>
                      <a:pt x="16192" y="20628"/>
                    </a:cubicBezTo>
                    <a:cubicBezTo>
                      <a:pt x="8573" y="24438"/>
                      <a:pt x="4763" y="20628"/>
                      <a:pt x="953" y="16818"/>
                    </a:cubicBezTo>
                    <a:cubicBezTo>
                      <a:pt x="953" y="13008"/>
                      <a:pt x="-2858" y="5388"/>
                      <a:pt x="4763" y="1578"/>
                    </a:cubicBezTo>
                    <a:cubicBezTo>
                      <a:pt x="16192" y="-2232"/>
                      <a:pt x="20003" y="1578"/>
                      <a:pt x="23813" y="5388"/>
                    </a:cubicBezTo>
                    <a:close/>
                  </a:path>
                </a:pathLst>
              </a:custGeom>
              <a:solidFill>
                <a:srgbClr val="ABDD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62" name="Freeform: Shape 2761">
                <a:extLst>
                  <a:ext uri="{FF2B5EF4-FFF2-40B4-BE49-F238E27FC236}">
                    <a16:creationId xmlns:a16="http://schemas.microsoft.com/office/drawing/2014/main" id="{AD05A69F-C8A3-1B73-B561-762B89204D41}"/>
                  </a:ext>
                </a:extLst>
              </p:cNvPr>
              <p:cNvSpPr/>
              <p:nvPr/>
            </p:nvSpPr>
            <p:spPr>
              <a:xfrm>
                <a:off x="10559826" y="845476"/>
                <a:ext cx="18312" cy="27013"/>
              </a:xfrm>
              <a:custGeom>
                <a:avLst/>
                <a:gdLst>
                  <a:gd name="connsiteX0" fmla="*/ 16735 w 18312"/>
                  <a:gd name="connsiteY0" fmla="*/ 7964 h 27013"/>
                  <a:gd name="connsiteX1" fmla="*/ 12924 w 18312"/>
                  <a:gd name="connsiteY1" fmla="*/ 27014 h 27013"/>
                  <a:gd name="connsiteX2" fmla="*/ 1495 w 18312"/>
                  <a:gd name="connsiteY2" fmla="*/ 19394 h 27013"/>
                  <a:gd name="connsiteX3" fmla="*/ 9114 w 18312"/>
                  <a:gd name="connsiteY3" fmla="*/ 4154 h 27013"/>
                  <a:gd name="connsiteX4" fmla="*/ 16735 w 18312"/>
                  <a:gd name="connsiteY4" fmla="*/ 7964 h 27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12" h="27013">
                    <a:moveTo>
                      <a:pt x="16735" y="7964"/>
                    </a:moveTo>
                    <a:cubicBezTo>
                      <a:pt x="20545" y="15584"/>
                      <a:pt x="16735" y="23204"/>
                      <a:pt x="12924" y="27014"/>
                    </a:cubicBezTo>
                    <a:cubicBezTo>
                      <a:pt x="5304" y="27014"/>
                      <a:pt x="1495" y="23204"/>
                      <a:pt x="1495" y="19394"/>
                    </a:cubicBezTo>
                    <a:cubicBezTo>
                      <a:pt x="-2315" y="11774"/>
                      <a:pt x="1495" y="4154"/>
                      <a:pt x="9114" y="4154"/>
                    </a:cubicBezTo>
                    <a:cubicBezTo>
                      <a:pt x="12924" y="-3466"/>
                      <a:pt x="12924" y="344"/>
                      <a:pt x="16735" y="7964"/>
                    </a:cubicBezTo>
                    <a:close/>
                  </a:path>
                </a:pathLst>
              </a:custGeom>
              <a:solidFill>
                <a:srgbClr val="B2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63" name="Freeform: Shape 2762">
                <a:extLst>
                  <a:ext uri="{FF2B5EF4-FFF2-40B4-BE49-F238E27FC236}">
                    <a16:creationId xmlns:a16="http://schemas.microsoft.com/office/drawing/2014/main" id="{F0E634AA-6F20-8A5E-4842-AD93417511EE}"/>
                  </a:ext>
                </a:extLst>
              </p:cNvPr>
              <p:cNvSpPr/>
              <p:nvPr/>
            </p:nvSpPr>
            <p:spPr>
              <a:xfrm>
                <a:off x="8672868" y="3147059"/>
                <a:ext cx="25362" cy="24354"/>
              </a:xfrm>
              <a:custGeom>
                <a:avLst/>
                <a:gdLst>
                  <a:gd name="connsiteX0" fmla="*/ 25363 w 25362"/>
                  <a:gd name="connsiteY0" fmla="*/ 11430 h 24354"/>
                  <a:gd name="connsiteX1" fmla="*/ 17743 w 25362"/>
                  <a:gd name="connsiteY1" fmla="*/ 22860 h 24354"/>
                  <a:gd name="connsiteX2" fmla="*/ 2502 w 25362"/>
                  <a:gd name="connsiteY2" fmla="*/ 15240 h 24354"/>
                  <a:gd name="connsiteX3" fmla="*/ 6313 w 25362"/>
                  <a:gd name="connsiteY3" fmla="*/ 0 h 24354"/>
                  <a:gd name="connsiteX4" fmla="*/ 25363 w 25362"/>
                  <a:gd name="connsiteY4" fmla="*/ 11430 h 24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62" h="24354">
                    <a:moveTo>
                      <a:pt x="25363" y="11430"/>
                    </a:moveTo>
                    <a:cubicBezTo>
                      <a:pt x="25363" y="15240"/>
                      <a:pt x="25363" y="19050"/>
                      <a:pt x="17743" y="22860"/>
                    </a:cubicBezTo>
                    <a:cubicBezTo>
                      <a:pt x="10122" y="26670"/>
                      <a:pt x="6313" y="22860"/>
                      <a:pt x="2502" y="15240"/>
                    </a:cubicBezTo>
                    <a:cubicBezTo>
                      <a:pt x="-1307" y="7620"/>
                      <a:pt x="-1307" y="3810"/>
                      <a:pt x="6313" y="0"/>
                    </a:cubicBezTo>
                    <a:cubicBezTo>
                      <a:pt x="10122" y="0"/>
                      <a:pt x="21552" y="7620"/>
                      <a:pt x="25363" y="11430"/>
                    </a:cubicBezTo>
                    <a:close/>
                  </a:path>
                </a:pathLst>
              </a:custGeom>
              <a:solidFill>
                <a:srgbClr val="B3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64" name="Freeform: Shape 2763">
                <a:extLst>
                  <a:ext uri="{FF2B5EF4-FFF2-40B4-BE49-F238E27FC236}">
                    <a16:creationId xmlns:a16="http://schemas.microsoft.com/office/drawing/2014/main" id="{36429181-FB8D-6378-498B-C839AB8015F4}"/>
                  </a:ext>
                </a:extLst>
              </p:cNvPr>
              <p:cNvSpPr/>
              <p:nvPr/>
            </p:nvSpPr>
            <p:spPr>
              <a:xfrm>
                <a:off x="11383242" y="2130213"/>
                <a:ext cx="28475" cy="19579"/>
              </a:xfrm>
              <a:custGeom>
                <a:avLst/>
                <a:gdLst>
                  <a:gd name="connsiteX0" fmla="*/ 16279 w 28475"/>
                  <a:gd name="connsiteY0" fmla="*/ 18627 h 19579"/>
                  <a:gd name="connsiteX1" fmla="*/ 1038 w 28475"/>
                  <a:gd name="connsiteY1" fmla="*/ 14817 h 19579"/>
                  <a:gd name="connsiteX2" fmla="*/ 8658 w 28475"/>
                  <a:gd name="connsiteY2" fmla="*/ 3387 h 19579"/>
                  <a:gd name="connsiteX3" fmla="*/ 27708 w 28475"/>
                  <a:gd name="connsiteY3" fmla="*/ 3387 h 19579"/>
                  <a:gd name="connsiteX4" fmla="*/ 16279 w 28475"/>
                  <a:gd name="connsiteY4" fmla="*/ 18627 h 19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75" h="19579">
                    <a:moveTo>
                      <a:pt x="16279" y="18627"/>
                    </a:moveTo>
                    <a:cubicBezTo>
                      <a:pt x="8658" y="18627"/>
                      <a:pt x="4848" y="22437"/>
                      <a:pt x="1038" y="14817"/>
                    </a:cubicBezTo>
                    <a:cubicBezTo>
                      <a:pt x="-2771" y="7197"/>
                      <a:pt x="4848" y="3387"/>
                      <a:pt x="8658" y="3387"/>
                    </a:cubicBezTo>
                    <a:cubicBezTo>
                      <a:pt x="16279" y="3387"/>
                      <a:pt x="23898" y="-4233"/>
                      <a:pt x="27708" y="3387"/>
                    </a:cubicBezTo>
                    <a:cubicBezTo>
                      <a:pt x="31519" y="14817"/>
                      <a:pt x="20088" y="14817"/>
                      <a:pt x="16279" y="18627"/>
                    </a:cubicBezTo>
                    <a:close/>
                  </a:path>
                </a:pathLst>
              </a:custGeom>
              <a:solidFill>
                <a:srgbClr val="9CD6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65" name="Freeform: Shape 2764">
                <a:extLst>
                  <a:ext uri="{FF2B5EF4-FFF2-40B4-BE49-F238E27FC236}">
                    <a16:creationId xmlns:a16="http://schemas.microsoft.com/office/drawing/2014/main" id="{C9240F99-F369-C05B-E5A1-175827E1E582}"/>
                  </a:ext>
                </a:extLst>
              </p:cNvPr>
              <p:cNvSpPr/>
              <p:nvPr/>
            </p:nvSpPr>
            <p:spPr>
              <a:xfrm>
                <a:off x="9010651" y="3177540"/>
                <a:ext cx="34289" cy="20088"/>
              </a:xfrm>
              <a:custGeom>
                <a:avLst/>
                <a:gdLst>
                  <a:gd name="connsiteX0" fmla="*/ 34290 w 34289"/>
                  <a:gd name="connsiteY0" fmla="*/ 19050 h 20088"/>
                  <a:gd name="connsiteX1" fmla="*/ 3810 w 34289"/>
                  <a:gd name="connsiteY1" fmla="*/ 11430 h 20088"/>
                  <a:gd name="connsiteX2" fmla="*/ 0 w 34289"/>
                  <a:gd name="connsiteY2" fmla="*/ 3810 h 20088"/>
                  <a:gd name="connsiteX3" fmla="*/ 7620 w 34289"/>
                  <a:gd name="connsiteY3" fmla="*/ 0 h 20088"/>
                  <a:gd name="connsiteX4" fmla="*/ 34290 w 34289"/>
                  <a:gd name="connsiteY4" fmla="*/ 19050 h 20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89" h="20088">
                    <a:moveTo>
                      <a:pt x="34290" y="19050"/>
                    </a:moveTo>
                    <a:cubicBezTo>
                      <a:pt x="22860" y="22860"/>
                      <a:pt x="15240" y="15240"/>
                      <a:pt x="3810" y="11430"/>
                    </a:cubicBezTo>
                    <a:cubicBezTo>
                      <a:pt x="0" y="11430"/>
                      <a:pt x="0" y="7620"/>
                      <a:pt x="0" y="3810"/>
                    </a:cubicBezTo>
                    <a:cubicBezTo>
                      <a:pt x="0" y="0"/>
                      <a:pt x="3810" y="0"/>
                      <a:pt x="7620" y="0"/>
                    </a:cubicBezTo>
                    <a:cubicBezTo>
                      <a:pt x="19050" y="0"/>
                      <a:pt x="26670" y="7620"/>
                      <a:pt x="34290" y="19050"/>
                    </a:cubicBezTo>
                    <a:close/>
                  </a:path>
                </a:pathLst>
              </a:custGeom>
              <a:solidFill>
                <a:srgbClr val="B9E2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66" name="Freeform: Shape 2765">
                <a:extLst>
                  <a:ext uri="{FF2B5EF4-FFF2-40B4-BE49-F238E27FC236}">
                    <a16:creationId xmlns:a16="http://schemas.microsoft.com/office/drawing/2014/main" id="{6DA79A2D-2F1C-7FD4-C2FC-A920C46FD59E}"/>
                  </a:ext>
                </a:extLst>
              </p:cNvPr>
              <p:cNvSpPr/>
              <p:nvPr/>
            </p:nvSpPr>
            <p:spPr>
              <a:xfrm>
                <a:off x="7852411" y="3261783"/>
                <a:ext cx="31085" cy="26246"/>
              </a:xfrm>
              <a:custGeom>
                <a:avLst/>
                <a:gdLst>
                  <a:gd name="connsiteX0" fmla="*/ 0 w 31085"/>
                  <a:gd name="connsiteY0" fmla="*/ 3387 h 26246"/>
                  <a:gd name="connsiteX1" fmla="*/ 15240 w 31085"/>
                  <a:gd name="connsiteY1" fmla="*/ 3387 h 26246"/>
                  <a:gd name="connsiteX2" fmla="*/ 30480 w 31085"/>
                  <a:gd name="connsiteY2" fmla="*/ 26247 h 26246"/>
                  <a:gd name="connsiteX3" fmla="*/ 0 w 31085"/>
                  <a:gd name="connsiteY3" fmla="*/ 3387 h 26246"/>
                </a:gdLst>
                <a:ahLst/>
                <a:cxnLst>
                  <a:cxn ang="0">
                    <a:pos x="connsiteX0" y="connsiteY0"/>
                  </a:cxn>
                  <a:cxn ang="0">
                    <a:pos x="connsiteX1" y="connsiteY1"/>
                  </a:cxn>
                  <a:cxn ang="0">
                    <a:pos x="connsiteX2" y="connsiteY2"/>
                  </a:cxn>
                  <a:cxn ang="0">
                    <a:pos x="connsiteX3" y="connsiteY3"/>
                  </a:cxn>
                </a:cxnLst>
                <a:rect l="l" t="t" r="r" b="b"/>
                <a:pathLst>
                  <a:path w="31085" h="26246">
                    <a:moveTo>
                      <a:pt x="0" y="3387"/>
                    </a:moveTo>
                    <a:cubicBezTo>
                      <a:pt x="3810" y="3387"/>
                      <a:pt x="11430" y="-4233"/>
                      <a:pt x="15240" y="3387"/>
                    </a:cubicBezTo>
                    <a:cubicBezTo>
                      <a:pt x="19050" y="11007"/>
                      <a:pt x="34290" y="11007"/>
                      <a:pt x="30480" y="26247"/>
                    </a:cubicBezTo>
                    <a:cubicBezTo>
                      <a:pt x="19050" y="18627"/>
                      <a:pt x="3810" y="18627"/>
                      <a:pt x="0" y="3387"/>
                    </a:cubicBezTo>
                    <a:close/>
                  </a:path>
                </a:pathLst>
              </a:custGeom>
              <a:solidFill>
                <a:srgbClr val="BAE3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67" name="Freeform: Shape 2766">
                <a:extLst>
                  <a:ext uri="{FF2B5EF4-FFF2-40B4-BE49-F238E27FC236}">
                    <a16:creationId xmlns:a16="http://schemas.microsoft.com/office/drawing/2014/main" id="{C941205B-D367-C8DB-E74F-EB6C14409FAF}"/>
                  </a:ext>
                </a:extLst>
              </p:cNvPr>
              <p:cNvSpPr/>
              <p:nvPr/>
            </p:nvSpPr>
            <p:spPr>
              <a:xfrm>
                <a:off x="8306753" y="2804159"/>
                <a:ext cx="25717" cy="31432"/>
              </a:xfrm>
              <a:custGeom>
                <a:avLst/>
                <a:gdLst>
                  <a:gd name="connsiteX0" fmla="*/ 18097 w 25717"/>
                  <a:gd name="connsiteY0" fmla="*/ 0 h 31432"/>
                  <a:gd name="connsiteX1" fmla="*/ 25717 w 25717"/>
                  <a:gd name="connsiteY1" fmla="*/ 7620 h 31432"/>
                  <a:gd name="connsiteX2" fmla="*/ 18097 w 25717"/>
                  <a:gd name="connsiteY2" fmla="*/ 26670 h 31432"/>
                  <a:gd name="connsiteX3" fmla="*/ 2858 w 25717"/>
                  <a:gd name="connsiteY3" fmla="*/ 30480 h 31432"/>
                  <a:gd name="connsiteX4" fmla="*/ 2858 w 25717"/>
                  <a:gd name="connsiteY4" fmla="*/ 22860 h 31432"/>
                  <a:gd name="connsiteX5" fmla="*/ 10478 w 25717"/>
                  <a:gd name="connsiteY5" fmla="*/ 11430 h 31432"/>
                  <a:gd name="connsiteX6" fmla="*/ 18097 w 25717"/>
                  <a:gd name="connsiteY6" fmla="*/ 0 h 31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717" h="31432">
                    <a:moveTo>
                      <a:pt x="18097" y="0"/>
                    </a:moveTo>
                    <a:cubicBezTo>
                      <a:pt x="21908" y="0"/>
                      <a:pt x="25717" y="3810"/>
                      <a:pt x="25717" y="7620"/>
                    </a:cubicBezTo>
                    <a:cubicBezTo>
                      <a:pt x="21908" y="15240"/>
                      <a:pt x="21908" y="19050"/>
                      <a:pt x="18097" y="26670"/>
                    </a:cubicBezTo>
                    <a:cubicBezTo>
                      <a:pt x="14287" y="34290"/>
                      <a:pt x="6667" y="30480"/>
                      <a:pt x="2858" y="30480"/>
                    </a:cubicBezTo>
                    <a:cubicBezTo>
                      <a:pt x="-953" y="26670"/>
                      <a:pt x="-953" y="22860"/>
                      <a:pt x="2858" y="22860"/>
                    </a:cubicBezTo>
                    <a:cubicBezTo>
                      <a:pt x="6667" y="19050"/>
                      <a:pt x="10478" y="15240"/>
                      <a:pt x="10478" y="11430"/>
                    </a:cubicBezTo>
                    <a:cubicBezTo>
                      <a:pt x="10478" y="3810"/>
                      <a:pt x="14287" y="0"/>
                      <a:pt x="18097" y="0"/>
                    </a:cubicBezTo>
                    <a:close/>
                  </a:path>
                </a:pathLst>
              </a:custGeom>
              <a:solidFill>
                <a:srgbClr val="B8E2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68" name="Freeform: Shape 2767">
                <a:extLst>
                  <a:ext uri="{FF2B5EF4-FFF2-40B4-BE49-F238E27FC236}">
                    <a16:creationId xmlns:a16="http://schemas.microsoft.com/office/drawing/2014/main" id="{11889183-C005-0F02-F963-FB47EDB5633F}"/>
                  </a:ext>
                </a:extLst>
              </p:cNvPr>
              <p:cNvSpPr/>
              <p:nvPr/>
            </p:nvSpPr>
            <p:spPr>
              <a:xfrm>
                <a:off x="9582151" y="2754630"/>
                <a:ext cx="34289" cy="15239"/>
              </a:xfrm>
              <a:custGeom>
                <a:avLst/>
                <a:gdLst>
                  <a:gd name="connsiteX0" fmla="*/ 34290 w 34289"/>
                  <a:gd name="connsiteY0" fmla="*/ 0 h 15239"/>
                  <a:gd name="connsiteX1" fmla="*/ 22860 w 34289"/>
                  <a:gd name="connsiteY1" fmla="*/ 15240 h 15239"/>
                  <a:gd name="connsiteX2" fmla="*/ 3810 w 34289"/>
                  <a:gd name="connsiteY2" fmla="*/ 11430 h 15239"/>
                  <a:gd name="connsiteX3" fmla="*/ 0 w 34289"/>
                  <a:gd name="connsiteY3" fmla="*/ 3810 h 15239"/>
                  <a:gd name="connsiteX4" fmla="*/ 7620 w 34289"/>
                  <a:gd name="connsiteY4" fmla="*/ 0 h 15239"/>
                  <a:gd name="connsiteX5" fmla="*/ 34290 w 34289"/>
                  <a:gd name="connsiteY5" fmla="*/ 0 h 1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89" h="15239">
                    <a:moveTo>
                      <a:pt x="34290" y="0"/>
                    </a:moveTo>
                    <a:cubicBezTo>
                      <a:pt x="34290" y="7620"/>
                      <a:pt x="30480" y="11430"/>
                      <a:pt x="22860" y="15240"/>
                    </a:cubicBezTo>
                    <a:cubicBezTo>
                      <a:pt x="15240" y="15240"/>
                      <a:pt x="11430" y="15240"/>
                      <a:pt x="3810" y="11430"/>
                    </a:cubicBezTo>
                    <a:cubicBezTo>
                      <a:pt x="0" y="11430"/>
                      <a:pt x="0" y="7620"/>
                      <a:pt x="0" y="3810"/>
                    </a:cubicBezTo>
                    <a:cubicBezTo>
                      <a:pt x="0" y="0"/>
                      <a:pt x="3810" y="0"/>
                      <a:pt x="7620" y="0"/>
                    </a:cubicBezTo>
                    <a:cubicBezTo>
                      <a:pt x="19050" y="3810"/>
                      <a:pt x="26670" y="0"/>
                      <a:pt x="34290" y="0"/>
                    </a:cubicBezTo>
                    <a:close/>
                  </a:path>
                </a:pathLst>
              </a:custGeom>
              <a:solidFill>
                <a:srgbClr val="B4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69" name="Freeform: Shape 2768">
                <a:extLst>
                  <a:ext uri="{FF2B5EF4-FFF2-40B4-BE49-F238E27FC236}">
                    <a16:creationId xmlns:a16="http://schemas.microsoft.com/office/drawing/2014/main" id="{4177C953-FDA8-3F98-E258-713770C12803}"/>
                  </a:ext>
                </a:extLst>
              </p:cNvPr>
              <p:cNvSpPr/>
              <p:nvPr/>
            </p:nvSpPr>
            <p:spPr>
              <a:xfrm>
                <a:off x="7936231" y="2901791"/>
                <a:ext cx="26669" cy="28098"/>
              </a:xfrm>
              <a:custGeom>
                <a:avLst/>
                <a:gdLst>
                  <a:gd name="connsiteX0" fmla="*/ 26670 w 26669"/>
                  <a:gd name="connsiteY0" fmla="*/ 12859 h 28098"/>
                  <a:gd name="connsiteX1" fmla="*/ 26670 w 26669"/>
                  <a:gd name="connsiteY1" fmla="*/ 20479 h 28098"/>
                  <a:gd name="connsiteX2" fmla="*/ 22860 w 26669"/>
                  <a:gd name="connsiteY2" fmla="*/ 28099 h 28098"/>
                  <a:gd name="connsiteX3" fmla="*/ 15240 w 26669"/>
                  <a:gd name="connsiteY3" fmla="*/ 24289 h 28098"/>
                  <a:gd name="connsiteX4" fmla="*/ 3810 w 26669"/>
                  <a:gd name="connsiteY4" fmla="*/ 12859 h 28098"/>
                  <a:gd name="connsiteX5" fmla="*/ 0 w 26669"/>
                  <a:gd name="connsiteY5" fmla="*/ 5239 h 28098"/>
                  <a:gd name="connsiteX6" fmla="*/ 3810 w 26669"/>
                  <a:gd name="connsiteY6" fmla="*/ 1429 h 28098"/>
                  <a:gd name="connsiteX7" fmla="*/ 26670 w 26669"/>
                  <a:gd name="connsiteY7" fmla="*/ 12859 h 2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669" h="28098">
                    <a:moveTo>
                      <a:pt x="26670" y="12859"/>
                    </a:moveTo>
                    <a:cubicBezTo>
                      <a:pt x="26670" y="12859"/>
                      <a:pt x="26670" y="16669"/>
                      <a:pt x="26670" y="20479"/>
                    </a:cubicBezTo>
                    <a:cubicBezTo>
                      <a:pt x="26670" y="24289"/>
                      <a:pt x="26670" y="28099"/>
                      <a:pt x="22860" y="28099"/>
                    </a:cubicBezTo>
                    <a:cubicBezTo>
                      <a:pt x="19050" y="28099"/>
                      <a:pt x="19050" y="28099"/>
                      <a:pt x="15240" y="24289"/>
                    </a:cubicBezTo>
                    <a:cubicBezTo>
                      <a:pt x="11430" y="16669"/>
                      <a:pt x="7620" y="12859"/>
                      <a:pt x="3810" y="12859"/>
                    </a:cubicBezTo>
                    <a:cubicBezTo>
                      <a:pt x="0" y="12859"/>
                      <a:pt x="0" y="9049"/>
                      <a:pt x="0" y="5239"/>
                    </a:cubicBezTo>
                    <a:cubicBezTo>
                      <a:pt x="0" y="1429"/>
                      <a:pt x="3810" y="1429"/>
                      <a:pt x="3810" y="1429"/>
                    </a:cubicBezTo>
                    <a:cubicBezTo>
                      <a:pt x="15240" y="-2381"/>
                      <a:pt x="22860" y="1429"/>
                      <a:pt x="26670" y="12859"/>
                    </a:cubicBezTo>
                    <a:close/>
                  </a:path>
                </a:pathLst>
              </a:custGeom>
              <a:solidFill>
                <a:srgbClr val="BBE3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70" name="Freeform: Shape 2769">
                <a:extLst>
                  <a:ext uri="{FF2B5EF4-FFF2-40B4-BE49-F238E27FC236}">
                    <a16:creationId xmlns:a16="http://schemas.microsoft.com/office/drawing/2014/main" id="{14D1751E-C791-8BF0-B728-81DE3B48D55D}"/>
                  </a:ext>
                </a:extLst>
              </p:cNvPr>
              <p:cNvSpPr/>
              <p:nvPr/>
            </p:nvSpPr>
            <p:spPr>
              <a:xfrm>
                <a:off x="8914362" y="4008119"/>
                <a:ext cx="35328" cy="17742"/>
              </a:xfrm>
              <a:custGeom>
                <a:avLst/>
                <a:gdLst>
                  <a:gd name="connsiteX0" fmla="*/ 35328 w 35328"/>
                  <a:gd name="connsiteY0" fmla="*/ 7620 h 17742"/>
                  <a:gd name="connsiteX1" fmla="*/ 12469 w 35328"/>
                  <a:gd name="connsiteY1" fmla="*/ 15240 h 17742"/>
                  <a:gd name="connsiteX2" fmla="*/ 1038 w 35328"/>
                  <a:gd name="connsiteY2" fmla="*/ 11430 h 17742"/>
                  <a:gd name="connsiteX3" fmla="*/ 8658 w 35328"/>
                  <a:gd name="connsiteY3" fmla="*/ 0 h 17742"/>
                  <a:gd name="connsiteX4" fmla="*/ 35328 w 35328"/>
                  <a:gd name="connsiteY4" fmla="*/ 7620 h 17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28" h="17742">
                    <a:moveTo>
                      <a:pt x="35328" y="7620"/>
                    </a:moveTo>
                    <a:cubicBezTo>
                      <a:pt x="27708" y="7620"/>
                      <a:pt x="20088" y="11430"/>
                      <a:pt x="12469" y="15240"/>
                    </a:cubicBezTo>
                    <a:cubicBezTo>
                      <a:pt x="8658" y="19050"/>
                      <a:pt x="1038" y="19050"/>
                      <a:pt x="1038" y="11430"/>
                    </a:cubicBezTo>
                    <a:cubicBezTo>
                      <a:pt x="-2772" y="7620"/>
                      <a:pt x="4849" y="3810"/>
                      <a:pt x="8658" y="0"/>
                    </a:cubicBezTo>
                    <a:cubicBezTo>
                      <a:pt x="16278" y="0"/>
                      <a:pt x="27708" y="0"/>
                      <a:pt x="35328" y="7620"/>
                    </a:cubicBezTo>
                    <a:close/>
                  </a:path>
                </a:pathLst>
              </a:custGeom>
              <a:solidFill>
                <a:srgbClr val="B0DF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71" name="Freeform: Shape 2770">
                <a:extLst>
                  <a:ext uri="{FF2B5EF4-FFF2-40B4-BE49-F238E27FC236}">
                    <a16:creationId xmlns:a16="http://schemas.microsoft.com/office/drawing/2014/main" id="{92829B4C-A222-3BD3-CA55-0D96D7719B18}"/>
                  </a:ext>
                </a:extLst>
              </p:cNvPr>
              <p:cNvSpPr/>
              <p:nvPr/>
            </p:nvSpPr>
            <p:spPr>
              <a:xfrm>
                <a:off x="10927080" y="822960"/>
                <a:ext cx="27683" cy="20002"/>
              </a:xfrm>
              <a:custGeom>
                <a:avLst/>
                <a:gdLst>
                  <a:gd name="connsiteX0" fmla="*/ 0 w 27683"/>
                  <a:gd name="connsiteY0" fmla="*/ 0 h 20002"/>
                  <a:gd name="connsiteX1" fmla="*/ 15241 w 27683"/>
                  <a:gd name="connsiteY1" fmla="*/ 0 h 20002"/>
                  <a:gd name="connsiteX2" fmla="*/ 26670 w 27683"/>
                  <a:gd name="connsiteY2" fmla="*/ 15240 h 20002"/>
                  <a:gd name="connsiteX3" fmla="*/ 22860 w 27683"/>
                  <a:gd name="connsiteY3" fmla="*/ 19050 h 20002"/>
                  <a:gd name="connsiteX4" fmla="*/ 7620 w 27683"/>
                  <a:gd name="connsiteY4" fmla="*/ 15240 h 20002"/>
                  <a:gd name="connsiteX5" fmla="*/ 0 w 27683"/>
                  <a:gd name="connsiteY5" fmla="*/ 0 h 20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683" h="20002">
                    <a:moveTo>
                      <a:pt x="0" y="0"/>
                    </a:moveTo>
                    <a:cubicBezTo>
                      <a:pt x="7620" y="0"/>
                      <a:pt x="11431" y="0"/>
                      <a:pt x="15241" y="0"/>
                    </a:cubicBezTo>
                    <a:cubicBezTo>
                      <a:pt x="22860" y="0"/>
                      <a:pt x="30481" y="11430"/>
                      <a:pt x="26670" y="15240"/>
                    </a:cubicBezTo>
                    <a:cubicBezTo>
                      <a:pt x="26670" y="19050"/>
                      <a:pt x="22860" y="19050"/>
                      <a:pt x="22860" y="19050"/>
                    </a:cubicBezTo>
                    <a:cubicBezTo>
                      <a:pt x="19050" y="19050"/>
                      <a:pt x="11431" y="22860"/>
                      <a:pt x="7620" y="15240"/>
                    </a:cubicBezTo>
                    <a:cubicBezTo>
                      <a:pt x="7620" y="11430"/>
                      <a:pt x="3810" y="7620"/>
                      <a:pt x="0" y="0"/>
                    </a:cubicBezTo>
                    <a:close/>
                  </a:path>
                </a:pathLst>
              </a:custGeom>
              <a:solidFill>
                <a:srgbClr val="B6E1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72" name="Freeform: Shape 2771">
                <a:extLst>
                  <a:ext uri="{FF2B5EF4-FFF2-40B4-BE49-F238E27FC236}">
                    <a16:creationId xmlns:a16="http://schemas.microsoft.com/office/drawing/2014/main" id="{91DF5874-D00E-370D-F7FB-8C471463D919}"/>
                  </a:ext>
                </a:extLst>
              </p:cNvPr>
              <p:cNvSpPr/>
              <p:nvPr/>
            </p:nvSpPr>
            <p:spPr>
              <a:xfrm>
                <a:off x="9804438" y="3290146"/>
                <a:ext cx="19320" cy="35983"/>
              </a:xfrm>
              <a:custGeom>
                <a:avLst/>
                <a:gdLst>
                  <a:gd name="connsiteX0" fmla="*/ 13933 w 19320"/>
                  <a:gd name="connsiteY0" fmla="*/ 35983 h 35983"/>
                  <a:gd name="connsiteX1" fmla="*/ 6313 w 19320"/>
                  <a:gd name="connsiteY1" fmla="*/ 24553 h 35983"/>
                  <a:gd name="connsiteX2" fmla="*/ 2503 w 19320"/>
                  <a:gd name="connsiteY2" fmla="*/ 16933 h 35983"/>
                  <a:gd name="connsiteX3" fmla="*/ 6313 w 19320"/>
                  <a:gd name="connsiteY3" fmla="*/ 1693 h 35983"/>
                  <a:gd name="connsiteX4" fmla="*/ 13933 w 19320"/>
                  <a:gd name="connsiteY4" fmla="*/ 1693 h 35983"/>
                  <a:gd name="connsiteX5" fmla="*/ 17743 w 19320"/>
                  <a:gd name="connsiteY5" fmla="*/ 16933 h 35983"/>
                  <a:gd name="connsiteX6" fmla="*/ 13933 w 19320"/>
                  <a:gd name="connsiteY6" fmla="*/ 35983 h 35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20" h="35983">
                    <a:moveTo>
                      <a:pt x="13933" y="35983"/>
                    </a:moveTo>
                    <a:cubicBezTo>
                      <a:pt x="10123" y="28363"/>
                      <a:pt x="6313" y="28363"/>
                      <a:pt x="6313" y="24553"/>
                    </a:cubicBezTo>
                    <a:cubicBezTo>
                      <a:pt x="6313" y="20743"/>
                      <a:pt x="2503" y="20743"/>
                      <a:pt x="2503" y="16933"/>
                    </a:cubicBezTo>
                    <a:cubicBezTo>
                      <a:pt x="-1307" y="13123"/>
                      <a:pt x="-1307" y="5503"/>
                      <a:pt x="6313" y="1693"/>
                    </a:cubicBezTo>
                    <a:cubicBezTo>
                      <a:pt x="10123" y="-2117"/>
                      <a:pt x="10123" y="1693"/>
                      <a:pt x="13933" y="1693"/>
                    </a:cubicBezTo>
                    <a:cubicBezTo>
                      <a:pt x="17743" y="5503"/>
                      <a:pt x="21553" y="9313"/>
                      <a:pt x="17743" y="16933"/>
                    </a:cubicBezTo>
                    <a:cubicBezTo>
                      <a:pt x="13933" y="20743"/>
                      <a:pt x="13933" y="24553"/>
                      <a:pt x="13933" y="35983"/>
                    </a:cubicBezTo>
                    <a:close/>
                  </a:path>
                </a:pathLst>
              </a:custGeom>
              <a:solidFill>
                <a:srgbClr val="B1DF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73" name="Freeform: Shape 2772">
                <a:extLst>
                  <a:ext uri="{FF2B5EF4-FFF2-40B4-BE49-F238E27FC236}">
                    <a16:creationId xmlns:a16="http://schemas.microsoft.com/office/drawing/2014/main" id="{6590A586-25E5-E8E8-527C-27E2350DF37D}"/>
                  </a:ext>
                </a:extLst>
              </p:cNvPr>
              <p:cNvSpPr/>
              <p:nvPr/>
            </p:nvSpPr>
            <p:spPr>
              <a:xfrm>
                <a:off x="10873740" y="1935479"/>
                <a:ext cx="23627" cy="22860"/>
              </a:xfrm>
              <a:custGeom>
                <a:avLst/>
                <a:gdLst>
                  <a:gd name="connsiteX0" fmla="*/ 0 w 23627"/>
                  <a:gd name="connsiteY0" fmla="*/ 22860 h 22860"/>
                  <a:gd name="connsiteX1" fmla="*/ 3810 w 23627"/>
                  <a:gd name="connsiteY1" fmla="*/ 7620 h 22860"/>
                  <a:gd name="connsiteX2" fmla="*/ 11431 w 23627"/>
                  <a:gd name="connsiteY2" fmla="*/ 0 h 22860"/>
                  <a:gd name="connsiteX3" fmla="*/ 22860 w 23627"/>
                  <a:gd name="connsiteY3" fmla="*/ 15240 h 22860"/>
                  <a:gd name="connsiteX4" fmla="*/ 15240 w 23627"/>
                  <a:gd name="connsiteY4" fmla="*/ 22860 h 22860"/>
                  <a:gd name="connsiteX5" fmla="*/ 0 w 23627"/>
                  <a:gd name="connsiteY5" fmla="*/ 22860 h 22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627" h="22860">
                    <a:moveTo>
                      <a:pt x="0" y="22860"/>
                    </a:moveTo>
                    <a:cubicBezTo>
                      <a:pt x="0" y="15240"/>
                      <a:pt x="3810" y="11430"/>
                      <a:pt x="3810" y="7620"/>
                    </a:cubicBezTo>
                    <a:cubicBezTo>
                      <a:pt x="3810" y="3810"/>
                      <a:pt x="7620" y="0"/>
                      <a:pt x="11431" y="0"/>
                    </a:cubicBezTo>
                    <a:cubicBezTo>
                      <a:pt x="15240" y="0"/>
                      <a:pt x="26670" y="7620"/>
                      <a:pt x="22860" y="15240"/>
                    </a:cubicBezTo>
                    <a:cubicBezTo>
                      <a:pt x="22860" y="19050"/>
                      <a:pt x="19050" y="19050"/>
                      <a:pt x="15240" y="22860"/>
                    </a:cubicBezTo>
                    <a:cubicBezTo>
                      <a:pt x="15240" y="19050"/>
                      <a:pt x="7620" y="19050"/>
                      <a:pt x="0" y="22860"/>
                    </a:cubicBezTo>
                    <a:close/>
                  </a:path>
                </a:pathLst>
              </a:custGeom>
              <a:solidFill>
                <a:srgbClr val="B3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74" name="Freeform: Shape 2773">
                <a:extLst>
                  <a:ext uri="{FF2B5EF4-FFF2-40B4-BE49-F238E27FC236}">
                    <a16:creationId xmlns:a16="http://schemas.microsoft.com/office/drawing/2014/main" id="{872A31BB-2692-719F-5DC3-7A6651B41659}"/>
                  </a:ext>
                </a:extLst>
              </p:cNvPr>
              <p:cNvSpPr/>
              <p:nvPr/>
            </p:nvSpPr>
            <p:spPr>
              <a:xfrm>
                <a:off x="10243512" y="2907030"/>
                <a:ext cx="20628" cy="28248"/>
              </a:xfrm>
              <a:custGeom>
                <a:avLst/>
                <a:gdLst>
                  <a:gd name="connsiteX0" fmla="*/ 5388 w 20628"/>
                  <a:gd name="connsiteY0" fmla="*/ 0 h 28248"/>
                  <a:gd name="connsiteX1" fmla="*/ 9199 w 20628"/>
                  <a:gd name="connsiteY1" fmla="*/ 0 h 28248"/>
                  <a:gd name="connsiteX2" fmla="*/ 20628 w 20628"/>
                  <a:gd name="connsiteY2" fmla="*/ 19050 h 28248"/>
                  <a:gd name="connsiteX3" fmla="*/ 16818 w 20628"/>
                  <a:gd name="connsiteY3" fmla="*/ 26670 h 28248"/>
                  <a:gd name="connsiteX4" fmla="*/ 9199 w 20628"/>
                  <a:gd name="connsiteY4" fmla="*/ 22860 h 28248"/>
                  <a:gd name="connsiteX5" fmla="*/ 1578 w 20628"/>
                  <a:gd name="connsiteY5" fmla="*/ 7620 h 28248"/>
                  <a:gd name="connsiteX6" fmla="*/ 5388 w 20628"/>
                  <a:gd name="connsiteY6" fmla="*/ 0 h 2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628" h="28248">
                    <a:moveTo>
                      <a:pt x="5388" y="0"/>
                    </a:moveTo>
                    <a:cubicBezTo>
                      <a:pt x="5388" y="0"/>
                      <a:pt x="9199" y="0"/>
                      <a:pt x="9199" y="0"/>
                    </a:cubicBezTo>
                    <a:cubicBezTo>
                      <a:pt x="13009" y="3810"/>
                      <a:pt x="20628" y="11430"/>
                      <a:pt x="20628" y="19050"/>
                    </a:cubicBezTo>
                    <a:cubicBezTo>
                      <a:pt x="20628" y="22860"/>
                      <a:pt x="20628" y="26670"/>
                      <a:pt x="16818" y="26670"/>
                    </a:cubicBezTo>
                    <a:cubicBezTo>
                      <a:pt x="13009" y="30480"/>
                      <a:pt x="9199" y="26670"/>
                      <a:pt x="9199" y="22860"/>
                    </a:cubicBezTo>
                    <a:cubicBezTo>
                      <a:pt x="5388" y="19050"/>
                      <a:pt x="5388" y="11430"/>
                      <a:pt x="1578" y="7620"/>
                    </a:cubicBezTo>
                    <a:cubicBezTo>
                      <a:pt x="-2232" y="3810"/>
                      <a:pt x="1578" y="0"/>
                      <a:pt x="5388" y="0"/>
                    </a:cubicBezTo>
                    <a:close/>
                  </a:path>
                </a:pathLst>
              </a:custGeom>
              <a:solidFill>
                <a:srgbClr val="A3D9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75" name="Freeform: Shape 2774">
                <a:extLst>
                  <a:ext uri="{FF2B5EF4-FFF2-40B4-BE49-F238E27FC236}">
                    <a16:creationId xmlns:a16="http://schemas.microsoft.com/office/drawing/2014/main" id="{3FD7A3B8-6196-2175-9FBE-FC6DFC8E5875}"/>
                  </a:ext>
                </a:extLst>
              </p:cNvPr>
              <p:cNvSpPr/>
              <p:nvPr/>
            </p:nvSpPr>
            <p:spPr>
              <a:xfrm>
                <a:off x="8869681" y="3329940"/>
                <a:ext cx="31076" cy="26669"/>
              </a:xfrm>
              <a:custGeom>
                <a:avLst/>
                <a:gdLst>
                  <a:gd name="connsiteX0" fmla="*/ 30480 w 31076"/>
                  <a:gd name="connsiteY0" fmla="*/ 26670 h 26669"/>
                  <a:gd name="connsiteX1" fmla="*/ 3810 w 31076"/>
                  <a:gd name="connsiteY1" fmla="*/ 11430 h 26669"/>
                  <a:gd name="connsiteX2" fmla="*/ 0 w 31076"/>
                  <a:gd name="connsiteY2" fmla="*/ 3810 h 26669"/>
                  <a:gd name="connsiteX3" fmla="*/ 7620 w 31076"/>
                  <a:gd name="connsiteY3" fmla="*/ 0 h 26669"/>
                  <a:gd name="connsiteX4" fmla="*/ 30480 w 31076"/>
                  <a:gd name="connsiteY4" fmla="*/ 26670 h 26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076" h="26669">
                    <a:moveTo>
                      <a:pt x="30480" y="26670"/>
                    </a:moveTo>
                    <a:cubicBezTo>
                      <a:pt x="19050" y="26670"/>
                      <a:pt x="11430" y="19050"/>
                      <a:pt x="3810" y="11430"/>
                    </a:cubicBezTo>
                    <a:cubicBezTo>
                      <a:pt x="0" y="11430"/>
                      <a:pt x="0" y="7620"/>
                      <a:pt x="0" y="3810"/>
                    </a:cubicBezTo>
                    <a:cubicBezTo>
                      <a:pt x="0" y="0"/>
                      <a:pt x="3810" y="0"/>
                      <a:pt x="7620" y="0"/>
                    </a:cubicBezTo>
                    <a:cubicBezTo>
                      <a:pt x="19050" y="7620"/>
                      <a:pt x="34290" y="7620"/>
                      <a:pt x="30480" y="26670"/>
                    </a:cubicBezTo>
                    <a:close/>
                  </a:path>
                </a:pathLst>
              </a:custGeom>
              <a:solidFill>
                <a:srgbClr val="B8E2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76" name="Freeform: Shape 2775">
                <a:extLst>
                  <a:ext uri="{FF2B5EF4-FFF2-40B4-BE49-F238E27FC236}">
                    <a16:creationId xmlns:a16="http://schemas.microsoft.com/office/drawing/2014/main" id="{5DA6F2DB-990E-91FB-2037-CFF16E0FC514}"/>
                  </a:ext>
                </a:extLst>
              </p:cNvPr>
              <p:cNvSpPr/>
              <p:nvPr/>
            </p:nvSpPr>
            <p:spPr>
              <a:xfrm>
                <a:off x="11329927" y="1424940"/>
                <a:ext cx="20063" cy="22859"/>
              </a:xfrm>
              <a:custGeom>
                <a:avLst/>
                <a:gdLst>
                  <a:gd name="connsiteX0" fmla="*/ 12444 w 20063"/>
                  <a:gd name="connsiteY0" fmla="*/ 22860 h 22859"/>
                  <a:gd name="connsiteX1" fmla="*/ 1013 w 20063"/>
                  <a:gd name="connsiteY1" fmla="*/ 19050 h 22859"/>
                  <a:gd name="connsiteX2" fmla="*/ 12444 w 20063"/>
                  <a:gd name="connsiteY2" fmla="*/ 0 h 22859"/>
                  <a:gd name="connsiteX3" fmla="*/ 20063 w 20063"/>
                  <a:gd name="connsiteY3" fmla="*/ 7620 h 22859"/>
                  <a:gd name="connsiteX4" fmla="*/ 12444 w 20063"/>
                  <a:gd name="connsiteY4" fmla="*/ 2286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63" h="22859">
                    <a:moveTo>
                      <a:pt x="12444" y="22860"/>
                    </a:moveTo>
                    <a:cubicBezTo>
                      <a:pt x="8634" y="22860"/>
                      <a:pt x="4824" y="22860"/>
                      <a:pt x="1013" y="19050"/>
                    </a:cubicBezTo>
                    <a:cubicBezTo>
                      <a:pt x="-2797" y="11430"/>
                      <a:pt x="4824" y="0"/>
                      <a:pt x="12444" y="0"/>
                    </a:cubicBezTo>
                    <a:cubicBezTo>
                      <a:pt x="16253" y="0"/>
                      <a:pt x="20063" y="0"/>
                      <a:pt x="20063" y="7620"/>
                    </a:cubicBezTo>
                    <a:cubicBezTo>
                      <a:pt x="20063" y="11430"/>
                      <a:pt x="16253" y="19050"/>
                      <a:pt x="12444" y="22860"/>
                    </a:cubicBezTo>
                    <a:close/>
                  </a:path>
                </a:pathLst>
              </a:custGeom>
              <a:solidFill>
                <a:srgbClr val="83CC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77" name="Freeform: Shape 2776">
                <a:extLst>
                  <a:ext uri="{FF2B5EF4-FFF2-40B4-BE49-F238E27FC236}">
                    <a16:creationId xmlns:a16="http://schemas.microsoft.com/office/drawing/2014/main" id="{F16956F9-F42D-C70F-6CDC-2080028AE400}"/>
                  </a:ext>
                </a:extLst>
              </p:cNvPr>
              <p:cNvSpPr/>
              <p:nvPr/>
            </p:nvSpPr>
            <p:spPr>
              <a:xfrm>
                <a:off x="10760748" y="2516831"/>
                <a:ext cx="21552" cy="20628"/>
              </a:xfrm>
              <a:custGeom>
                <a:avLst/>
                <a:gdLst>
                  <a:gd name="connsiteX0" fmla="*/ 6313 w 21552"/>
                  <a:gd name="connsiteY0" fmla="*/ 1578 h 20628"/>
                  <a:gd name="connsiteX1" fmla="*/ 21553 w 21552"/>
                  <a:gd name="connsiteY1" fmla="*/ 5388 h 20628"/>
                  <a:gd name="connsiteX2" fmla="*/ 13932 w 21552"/>
                  <a:gd name="connsiteY2" fmla="*/ 20628 h 20628"/>
                  <a:gd name="connsiteX3" fmla="*/ 2503 w 21552"/>
                  <a:gd name="connsiteY3" fmla="*/ 13008 h 20628"/>
                  <a:gd name="connsiteX4" fmla="*/ 6313 w 21552"/>
                  <a:gd name="connsiteY4" fmla="*/ 1578 h 20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52" h="20628">
                    <a:moveTo>
                      <a:pt x="6313" y="1578"/>
                    </a:moveTo>
                    <a:cubicBezTo>
                      <a:pt x="13932" y="-2232"/>
                      <a:pt x="21553" y="1578"/>
                      <a:pt x="21553" y="5388"/>
                    </a:cubicBezTo>
                    <a:cubicBezTo>
                      <a:pt x="21553" y="9198"/>
                      <a:pt x="17743" y="20628"/>
                      <a:pt x="13932" y="20628"/>
                    </a:cubicBezTo>
                    <a:cubicBezTo>
                      <a:pt x="10123" y="20628"/>
                      <a:pt x="2503" y="20628"/>
                      <a:pt x="2503" y="13008"/>
                    </a:cubicBezTo>
                    <a:cubicBezTo>
                      <a:pt x="-1307" y="9198"/>
                      <a:pt x="-1307" y="5388"/>
                      <a:pt x="6313" y="1578"/>
                    </a:cubicBezTo>
                    <a:close/>
                  </a:path>
                </a:pathLst>
              </a:custGeom>
              <a:solidFill>
                <a:srgbClr val="A7DB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78" name="Freeform: Shape 2777">
                <a:extLst>
                  <a:ext uri="{FF2B5EF4-FFF2-40B4-BE49-F238E27FC236}">
                    <a16:creationId xmlns:a16="http://schemas.microsoft.com/office/drawing/2014/main" id="{68448F05-726B-EBCA-DD63-9FD52EDBC82F}"/>
                  </a:ext>
                </a:extLst>
              </p:cNvPr>
              <p:cNvSpPr/>
              <p:nvPr/>
            </p:nvSpPr>
            <p:spPr>
              <a:xfrm>
                <a:off x="8714778" y="2655569"/>
                <a:ext cx="21552" cy="26670"/>
              </a:xfrm>
              <a:custGeom>
                <a:avLst/>
                <a:gdLst>
                  <a:gd name="connsiteX0" fmla="*/ 21553 w 21552"/>
                  <a:gd name="connsiteY0" fmla="*/ 0 h 26670"/>
                  <a:gd name="connsiteX1" fmla="*/ 17743 w 21552"/>
                  <a:gd name="connsiteY1" fmla="*/ 19050 h 26670"/>
                  <a:gd name="connsiteX2" fmla="*/ 6312 w 21552"/>
                  <a:gd name="connsiteY2" fmla="*/ 26670 h 26670"/>
                  <a:gd name="connsiteX3" fmla="*/ 2503 w 21552"/>
                  <a:gd name="connsiteY3" fmla="*/ 15240 h 26670"/>
                  <a:gd name="connsiteX4" fmla="*/ 21553 w 21552"/>
                  <a:gd name="connsiteY4" fmla="*/ 0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52" h="26670">
                    <a:moveTo>
                      <a:pt x="21553" y="0"/>
                    </a:moveTo>
                    <a:cubicBezTo>
                      <a:pt x="21553" y="7620"/>
                      <a:pt x="13933" y="11430"/>
                      <a:pt x="17743" y="19050"/>
                    </a:cubicBezTo>
                    <a:cubicBezTo>
                      <a:pt x="17743" y="22860"/>
                      <a:pt x="13933" y="26670"/>
                      <a:pt x="6312" y="26670"/>
                    </a:cubicBezTo>
                    <a:cubicBezTo>
                      <a:pt x="-1307" y="22860"/>
                      <a:pt x="-1307" y="19050"/>
                      <a:pt x="2503" y="15240"/>
                    </a:cubicBezTo>
                    <a:cubicBezTo>
                      <a:pt x="6312" y="7620"/>
                      <a:pt x="10123" y="0"/>
                      <a:pt x="21553" y="0"/>
                    </a:cubicBezTo>
                    <a:close/>
                  </a:path>
                </a:pathLst>
              </a:custGeom>
              <a:solidFill>
                <a:srgbClr val="B5E1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79" name="Freeform: Shape 2778">
                <a:extLst>
                  <a:ext uri="{FF2B5EF4-FFF2-40B4-BE49-F238E27FC236}">
                    <a16:creationId xmlns:a16="http://schemas.microsoft.com/office/drawing/2014/main" id="{AD093E99-5780-C8DB-77E0-71FEB8ACDB4F}"/>
                  </a:ext>
                </a:extLst>
              </p:cNvPr>
              <p:cNvSpPr/>
              <p:nvPr/>
            </p:nvSpPr>
            <p:spPr>
              <a:xfrm>
                <a:off x="10599421" y="3467100"/>
                <a:ext cx="19050" cy="30480"/>
              </a:xfrm>
              <a:custGeom>
                <a:avLst/>
                <a:gdLst>
                  <a:gd name="connsiteX0" fmla="*/ 7619 w 19050"/>
                  <a:gd name="connsiteY0" fmla="*/ 0 h 30480"/>
                  <a:gd name="connsiteX1" fmla="*/ 15240 w 19050"/>
                  <a:gd name="connsiteY1" fmla="*/ 3810 h 30480"/>
                  <a:gd name="connsiteX2" fmla="*/ 19050 w 19050"/>
                  <a:gd name="connsiteY2" fmla="*/ 15240 h 30480"/>
                  <a:gd name="connsiteX3" fmla="*/ 7619 w 19050"/>
                  <a:gd name="connsiteY3" fmla="*/ 30480 h 30480"/>
                  <a:gd name="connsiteX4" fmla="*/ 0 w 19050"/>
                  <a:gd name="connsiteY4" fmla="*/ 19050 h 30480"/>
                  <a:gd name="connsiteX5" fmla="*/ 7619 w 19050"/>
                  <a:gd name="connsiteY5" fmla="*/ 0 h 3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30480">
                    <a:moveTo>
                      <a:pt x="7619" y="0"/>
                    </a:moveTo>
                    <a:cubicBezTo>
                      <a:pt x="11430" y="0"/>
                      <a:pt x="11430" y="0"/>
                      <a:pt x="15240" y="3810"/>
                    </a:cubicBezTo>
                    <a:cubicBezTo>
                      <a:pt x="19050" y="7620"/>
                      <a:pt x="19050" y="11430"/>
                      <a:pt x="19050" y="15240"/>
                    </a:cubicBezTo>
                    <a:cubicBezTo>
                      <a:pt x="19050" y="22860"/>
                      <a:pt x="15240" y="30480"/>
                      <a:pt x="7619" y="30480"/>
                    </a:cubicBezTo>
                    <a:cubicBezTo>
                      <a:pt x="0" y="30480"/>
                      <a:pt x="0" y="22860"/>
                      <a:pt x="0" y="19050"/>
                    </a:cubicBezTo>
                    <a:cubicBezTo>
                      <a:pt x="0" y="7620"/>
                      <a:pt x="3809" y="3810"/>
                      <a:pt x="7619" y="0"/>
                    </a:cubicBezTo>
                    <a:close/>
                  </a:path>
                </a:pathLst>
              </a:custGeom>
              <a:solidFill>
                <a:srgbClr val="ACDD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80" name="Freeform: Shape 2779">
                <a:extLst>
                  <a:ext uri="{FF2B5EF4-FFF2-40B4-BE49-F238E27FC236}">
                    <a16:creationId xmlns:a16="http://schemas.microsoft.com/office/drawing/2014/main" id="{935186FE-194F-7F55-68B3-597D73656821}"/>
                  </a:ext>
                </a:extLst>
              </p:cNvPr>
              <p:cNvSpPr/>
              <p:nvPr/>
            </p:nvSpPr>
            <p:spPr>
              <a:xfrm>
                <a:off x="10705062" y="2132561"/>
                <a:ext cx="21517" cy="25591"/>
              </a:xfrm>
              <a:custGeom>
                <a:avLst/>
                <a:gdLst>
                  <a:gd name="connsiteX0" fmla="*/ 8659 w 21517"/>
                  <a:gd name="connsiteY0" fmla="*/ 23898 h 25591"/>
                  <a:gd name="connsiteX1" fmla="*/ 1038 w 21517"/>
                  <a:gd name="connsiteY1" fmla="*/ 23898 h 25591"/>
                  <a:gd name="connsiteX2" fmla="*/ 8659 w 21517"/>
                  <a:gd name="connsiteY2" fmla="*/ 1038 h 25591"/>
                  <a:gd name="connsiteX3" fmla="*/ 20088 w 21517"/>
                  <a:gd name="connsiteY3" fmla="*/ 8658 h 25591"/>
                  <a:gd name="connsiteX4" fmla="*/ 8659 w 21517"/>
                  <a:gd name="connsiteY4" fmla="*/ 23898 h 25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17" h="25591">
                    <a:moveTo>
                      <a:pt x="8659" y="23898"/>
                    </a:moveTo>
                    <a:cubicBezTo>
                      <a:pt x="4849" y="23898"/>
                      <a:pt x="1038" y="27708"/>
                      <a:pt x="1038" y="23898"/>
                    </a:cubicBezTo>
                    <a:cubicBezTo>
                      <a:pt x="-2772" y="20088"/>
                      <a:pt x="4849" y="4848"/>
                      <a:pt x="8659" y="1038"/>
                    </a:cubicBezTo>
                    <a:cubicBezTo>
                      <a:pt x="16278" y="-2772"/>
                      <a:pt x="16278" y="4848"/>
                      <a:pt x="20088" y="8658"/>
                    </a:cubicBezTo>
                    <a:cubicBezTo>
                      <a:pt x="23899" y="16278"/>
                      <a:pt x="20088" y="20088"/>
                      <a:pt x="8659" y="23898"/>
                    </a:cubicBezTo>
                    <a:close/>
                  </a:path>
                </a:pathLst>
              </a:custGeom>
              <a:solidFill>
                <a:srgbClr val="B8E2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81" name="Freeform: Shape 2780">
                <a:extLst>
                  <a:ext uri="{FF2B5EF4-FFF2-40B4-BE49-F238E27FC236}">
                    <a16:creationId xmlns:a16="http://schemas.microsoft.com/office/drawing/2014/main" id="{0FDA6093-FE6C-145F-B0D5-E5880D3BF940}"/>
                  </a:ext>
                </a:extLst>
              </p:cNvPr>
              <p:cNvSpPr/>
              <p:nvPr/>
            </p:nvSpPr>
            <p:spPr>
              <a:xfrm>
                <a:off x="10963602" y="2900717"/>
                <a:ext cx="21580" cy="22591"/>
              </a:xfrm>
              <a:custGeom>
                <a:avLst/>
                <a:gdLst>
                  <a:gd name="connsiteX0" fmla="*/ 20628 w 21580"/>
                  <a:gd name="connsiteY0" fmla="*/ 6313 h 22591"/>
                  <a:gd name="connsiteX1" fmla="*/ 16819 w 21580"/>
                  <a:gd name="connsiteY1" fmla="*/ 21553 h 22591"/>
                  <a:gd name="connsiteX2" fmla="*/ 1578 w 21580"/>
                  <a:gd name="connsiteY2" fmla="*/ 13933 h 22591"/>
                  <a:gd name="connsiteX3" fmla="*/ 5388 w 21580"/>
                  <a:gd name="connsiteY3" fmla="*/ 2503 h 22591"/>
                  <a:gd name="connsiteX4" fmla="*/ 20628 w 21580"/>
                  <a:gd name="connsiteY4" fmla="*/ 6313 h 2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80" h="22591">
                    <a:moveTo>
                      <a:pt x="20628" y="6313"/>
                    </a:moveTo>
                    <a:cubicBezTo>
                      <a:pt x="20628" y="10123"/>
                      <a:pt x="24438" y="17743"/>
                      <a:pt x="16819" y="21553"/>
                    </a:cubicBezTo>
                    <a:cubicBezTo>
                      <a:pt x="9198" y="25363"/>
                      <a:pt x="1578" y="17743"/>
                      <a:pt x="1578" y="13933"/>
                    </a:cubicBezTo>
                    <a:cubicBezTo>
                      <a:pt x="-2231" y="10123"/>
                      <a:pt x="1578" y="6313"/>
                      <a:pt x="5388" y="2503"/>
                    </a:cubicBezTo>
                    <a:cubicBezTo>
                      <a:pt x="9198" y="-1307"/>
                      <a:pt x="16819" y="-1307"/>
                      <a:pt x="20628" y="6313"/>
                    </a:cubicBezTo>
                    <a:close/>
                  </a:path>
                </a:pathLst>
              </a:custGeom>
              <a:solidFill>
                <a:srgbClr val="B8E2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82" name="Freeform: Shape 2781">
                <a:extLst>
                  <a:ext uri="{FF2B5EF4-FFF2-40B4-BE49-F238E27FC236}">
                    <a16:creationId xmlns:a16="http://schemas.microsoft.com/office/drawing/2014/main" id="{DCD9BED5-DC39-D136-A57E-C2A5F5E56586}"/>
                  </a:ext>
                </a:extLst>
              </p:cNvPr>
              <p:cNvSpPr/>
              <p:nvPr/>
            </p:nvSpPr>
            <p:spPr>
              <a:xfrm>
                <a:off x="9639301" y="3230880"/>
                <a:ext cx="20424" cy="26669"/>
              </a:xfrm>
              <a:custGeom>
                <a:avLst/>
                <a:gdLst>
                  <a:gd name="connsiteX0" fmla="*/ 3810 w 20424"/>
                  <a:gd name="connsiteY0" fmla="*/ 0 h 26669"/>
                  <a:gd name="connsiteX1" fmla="*/ 19050 w 20424"/>
                  <a:gd name="connsiteY1" fmla="*/ 26670 h 26669"/>
                  <a:gd name="connsiteX2" fmla="*/ 0 w 20424"/>
                  <a:gd name="connsiteY2" fmla="*/ 22860 h 26669"/>
                  <a:gd name="connsiteX3" fmla="*/ 3810 w 20424"/>
                  <a:gd name="connsiteY3" fmla="*/ 0 h 26669"/>
                  <a:gd name="connsiteX4" fmla="*/ 3810 w 20424"/>
                  <a:gd name="connsiteY4" fmla="*/ 0 h 26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24" h="26669">
                    <a:moveTo>
                      <a:pt x="3810" y="0"/>
                    </a:moveTo>
                    <a:cubicBezTo>
                      <a:pt x="19050" y="0"/>
                      <a:pt x="22860" y="7620"/>
                      <a:pt x="19050" y="26670"/>
                    </a:cubicBezTo>
                    <a:cubicBezTo>
                      <a:pt x="11430" y="26670"/>
                      <a:pt x="7620" y="15240"/>
                      <a:pt x="0" y="22860"/>
                    </a:cubicBezTo>
                    <a:cubicBezTo>
                      <a:pt x="0" y="11430"/>
                      <a:pt x="0" y="3810"/>
                      <a:pt x="3810" y="0"/>
                    </a:cubicBezTo>
                    <a:lnTo>
                      <a:pt x="3810" y="0"/>
                    </a:lnTo>
                    <a:close/>
                  </a:path>
                </a:pathLst>
              </a:custGeom>
              <a:solidFill>
                <a:srgbClr val="A9DC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83" name="Freeform: Shape 2782">
                <a:extLst>
                  <a:ext uri="{FF2B5EF4-FFF2-40B4-BE49-F238E27FC236}">
                    <a16:creationId xmlns:a16="http://schemas.microsoft.com/office/drawing/2014/main" id="{60E4AF5E-5F2C-7909-0481-0F0468802BD4}"/>
                  </a:ext>
                </a:extLst>
              </p:cNvPr>
              <p:cNvSpPr/>
              <p:nvPr/>
            </p:nvSpPr>
            <p:spPr>
              <a:xfrm>
                <a:off x="7770906" y="3375659"/>
                <a:ext cx="18229" cy="22859"/>
              </a:xfrm>
              <a:custGeom>
                <a:avLst/>
                <a:gdLst>
                  <a:gd name="connsiteX0" fmla="*/ 9115 w 18229"/>
                  <a:gd name="connsiteY0" fmla="*/ 22860 h 22859"/>
                  <a:gd name="connsiteX1" fmla="*/ 1495 w 18229"/>
                  <a:gd name="connsiteY1" fmla="*/ 19050 h 22859"/>
                  <a:gd name="connsiteX2" fmla="*/ 9115 w 18229"/>
                  <a:gd name="connsiteY2" fmla="*/ 0 h 22859"/>
                  <a:gd name="connsiteX3" fmla="*/ 16735 w 18229"/>
                  <a:gd name="connsiteY3" fmla="*/ 3810 h 22859"/>
                  <a:gd name="connsiteX4" fmla="*/ 9115 w 18229"/>
                  <a:gd name="connsiteY4" fmla="*/ 2286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29" h="22859">
                    <a:moveTo>
                      <a:pt x="9115" y="22860"/>
                    </a:moveTo>
                    <a:cubicBezTo>
                      <a:pt x="5305" y="22860"/>
                      <a:pt x="1495" y="22860"/>
                      <a:pt x="1495" y="19050"/>
                    </a:cubicBezTo>
                    <a:cubicBezTo>
                      <a:pt x="-2315" y="11430"/>
                      <a:pt x="1495" y="0"/>
                      <a:pt x="9115" y="0"/>
                    </a:cubicBezTo>
                    <a:cubicBezTo>
                      <a:pt x="12925" y="0"/>
                      <a:pt x="16735" y="0"/>
                      <a:pt x="16735" y="3810"/>
                    </a:cubicBezTo>
                    <a:cubicBezTo>
                      <a:pt x="20545" y="15240"/>
                      <a:pt x="16735" y="22860"/>
                      <a:pt x="9115" y="22860"/>
                    </a:cubicBezTo>
                    <a:close/>
                  </a:path>
                </a:pathLst>
              </a:custGeom>
              <a:solidFill>
                <a:srgbClr val="B2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84" name="Freeform: Shape 2783">
                <a:extLst>
                  <a:ext uri="{FF2B5EF4-FFF2-40B4-BE49-F238E27FC236}">
                    <a16:creationId xmlns:a16="http://schemas.microsoft.com/office/drawing/2014/main" id="{013A099D-67B9-84F8-B627-3991EF27ABEE}"/>
                  </a:ext>
                </a:extLst>
              </p:cNvPr>
              <p:cNvSpPr/>
              <p:nvPr/>
            </p:nvSpPr>
            <p:spPr>
              <a:xfrm>
                <a:off x="8526781" y="4461509"/>
                <a:ext cx="15239" cy="30480"/>
              </a:xfrm>
              <a:custGeom>
                <a:avLst/>
                <a:gdLst>
                  <a:gd name="connsiteX0" fmla="*/ 7620 w 15239"/>
                  <a:gd name="connsiteY0" fmla="*/ 30480 h 30480"/>
                  <a:gd name="connsiteX1" fmla="*/ 0 w 15239"/>
                  <a:gd name="connsiteY1" fmla="*/ 26670 h 30480"/>
                  <a:gd name="connsiteX2" fmla="*/ 0 w 15239"/>
                  <a:gd name="connsiteY2" fmla="*/ 15240 h 30480"/>
                  <a:gd name="connsiteX3" fmla="*/ 11430 w 15239"/>
                  <a:gd name="connsiteY3" fmla="*/ 0 h 30480"/>
                  <a:gd name="connsiteX4" fmla="*/ 15240 w 15239"/>
                  <a:gd name="connsiteY4" fmla="*/ 3810 h 30480"/>
                  <a:gd name="connsiteX5" fmla="*/ 11430 w 15239"/>
                  <a:gd name="connsiteY5" fmla="*/ 22860 h 30480"/>
                  <a:gd name="connsiteX6" fmla="*/ 7620 w 15239"/>
                  <a:gd name="connsiteY6" fmla="*/ 30480 h 3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9" h="30480">
                    <a:moveTo>
                      <a:pt x="7620" y="30480"/>
                    </a:moveTo>
                    <a:cubicBezTo>
                      <a:pt x="3810" y="30480"/>
                      <a:pt x="3810" y="30480"/>
                      <a:pt x="0" y="26670"/>
                    </a:cubicBezTo>
                    <a:cubicBezTo>
                      <a:pt x="0" y="22860"/>
                      <a:pt x="0" y="19050"/>
                      <a:pt x="0" y="15240"/>
                    </a:cubicBezTo>
                    <a:cubicBezTo>
                      <a:pt x="3810" y="7620"/>
                      <a:pt x="3810" y="0"/>
                      <a:pt x="11430" y="0"/>
                    </a:cubicBezTo>
                    <a:cubicBezTo>
                      <a:pt x="11430" y="0"/>
                      <a:pt x="15240" y="0"/>
                      <a:pt x="15240" y="3810"/>
                    </a:cubicBezTo>
                    <a:cubicBezTo>
                      <a:pt x="15240" y="11430"/>
                      <a:pt x="15240" y="15240"/>
                      <a:pt x="11430" y="22860"/>
                    </a:cubicBezTo>
                    <a:cubicBezTo>
                      <a:pt x="11430" y="22860"/>
                      <a:pt x="15240" y="26670"/>
                      <a:pt x="7620" y="30480"/>
                    </a:cubicBezTo>
                    <a:close/>
                  </a:path>
                </a:pathLst>
              </a:custGeom>
              <a:solidFill>
                <a:srgbClr val="B3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85" name="Freeform: Shape 2784">
                <a:extLst>
                  <a:ext uri="{FF2B5EF4-FFF2-40B4-BE49-F238E27FC236}">
                    <a16:creationId xmlns:a16="http://schemas.microsoft.com/office/drawing/2014/main" id="{4F06F64C-985B-D09E-A2FB-0C4ED033C8AE}"/>
                  </a:ext>
                </a:extLst>
              </p:cNvPr>
              <p:cNvSpPr/>
              <p:nvPr/>
            </p:nvSpPr>
            <p:spPr>
              <a:xfrm>
                <a:off x="10633711" y="3406140"/>
                <a:ext cx="22860" cy="22859"/>
              </a:xfrm>
              <a:custGeom>
                <a:avLst/>
                <a:gdLst>
                  <a:gd name="connsiteX0" fmla="*/ 11430 w 22860"/>
                  <a:gd name="connsiteY0" fmla="*/ 0 h 22859"/>
                  <a:gd name="connsiteX1" fmla="*/ 22860 w 22860"/>
                  <a:gd name="connsiteY1" fmla="*/ 7620 h 22859"/>
                  <a:gd name="connsiteX2" fmla="*/ 15240 w 22860"/>
                  <a:gd name="connsiteY2" fmla="*/ 22860 h 22859"/>
                  <a:gd name="connsiteX3" fmla="*/ 0 w 22860"/>
                  <a:gd name="connsiteY3" fmla="*/ 11430 h 22859"/>
                  <a:gd name="connsiteX4" fmla="*/ 11430 w 22860"/>
                  <a:gd name="connsiteY4" fmla="*/ 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22859">
                    <a:moveTo>
                      <a:pt x="11430" y="0"/>
                    </a:moveTo>
                    <a:cubicBezTo>
                      <a:pt x="19050" y="0"/>
                      <a:pt x="22860" y="0"/>
                      <a:pt x="22860" y="7620"/>
                    </a:cubicBezTo>
                    <a:cubicBezTo>
                      <a:pt x="22860" y="15240"/>
                      <a:pt x="22860" y="22860"/>
                      <a:pt x="15240" y="22860"/>
                    </a:cubicBezTo>
                    <a:cubicBezTo>
                      <a:pt x="7619" y="22860"/>
                      <a:pt x="3810" y="19050"/>
                      <a:pt x="0" y="11430"/>
                    </a:cubicBezTo>
                    <a:cubicBezTo>
                      <a:pt x="0" y="3810"/>
                      <a:pt x="7619" y="3810"/>
                      <a:pt x="11430" y="0"/>
                    </a:cubicBezTo>
                    <a:close/>
                  </a:path>
                </a:pathLst>
              </a:custGeom>
              <a:solidFill>
                <a:srgbClr val="ADDD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86" name="Freeform: Shape 2785">
                <a:extLst>
                  <a:ext uri="{FF2B5EF4-FFF2-40B4-BE49-F238E27FC236}">
                    <a16:creationId xmlns:a16="http://schemas.microsoft.com/office/drawing/2014/main" id="{EC3D9490-20CA-CBB3-85E3-090254483548}"/>
                  </a:ext>
                </a:extLst>
              </p:cNvPr>
              <p:cNvSpPr/>
              <p:nvPr/>
            </p:nvSpPr>
            <p:spPr>
              <a:xfrm>
                <a:off x="11036076" y="3289337"/>
                <a:ext cx="20544" cy="21552"/>
              </a:xfrm>
              <a:custGeom>
                <a:avLst/>
                <a:gdLst>
                  <a:gd name="connsiteX0" fmla="*/ 20545 w 20544"/>
                  <a:gd name="connsiteY0" fmla="*/ 6313 h 21552"/>
                  <a:gd name="connsiteX1" fmla="*/ 12924 w 20544"/>
                  <a:gd name="connsiteY1" fmla="*/ 21553 h 21552"/>
                  <a:gd name="connsiteX2" fmla="*/ 1495 w 20544"/>
                  <a:gd name="connsiteY2" fmla="*/ 13932 h 21552"/>
                  <a:gd name="connsiteX3" fmla="*/ 9114 w 20544"/>
                  <a:gd name="connsiteY3" fmla="*/ 2503 h 21552"/>
                  <a:gd name="connsiteX4" fmla="*/ 20545 w 20544"/>
                  <a:gd name="connsiteY4" fmla="*/ 6313 h 21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4" h="21552">
                    <a:moveTo>
                      <a:pt x="20545" y="6313"/>
                    </a:moveTo>
                    <a:cubicBezTo>
                      <a:pt x="20545" y="10122"/>
                      <a:pt x="16735" y="21553"/>
                      <a:pt x="12924" y="21553"/>
                    </a:cubicBezTo>
                    <a:cubicBezTo>
                      <a:pt x="5304" y="21553"/>
                      <a:pt x="1495" y="17743"/>
                      <a:pt x="1495" y="13932"/>
                    </a:cubicBezTo>
                    <a:cubicBezTo>
                      <a:pt x="-2315" y="10122"/>
                      <a:pt x="1495" y="2503"/>
                      <a:pt x="9114" y="2503"/>
                    </a:cubicBezTo>
                    <a:cubicBezTo>
                      <a:pt x="12924" y="-1307"/>
                      <a:pt x="16735" y="-1307"/>
                      <a:pt x="20545" y="6313"/>
                    </a:cubicBezTo>
                    <a:close/>
                  </a:path>
                </a:pathLst>
              </a:custGeom>
              <a:solidFill>
                <a:srgbClr val="8CD0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87" name="Freeform: Shape 2786">
                <a:extLst>
                  <a:ext uri="{FF2B5EF4-FFF2-40B4-BE49-F238E27FC236}">
                    <a16:creationId xmlns:a16="http://schemas.microsoft.com/office/drawing/2014/main" id="{375AC501-488D-3BDD-71D1-858E8BB31AEB}"/>
                  </a:ext>
                </a:extLst>
              </p:cNvPr>
              <p:cNvSpPr/>
              <p:nvPr/>
            </p:nvSpPr>
            <p:spPr>
              <a:xfrm>
                <a:off x="10275571" y="2109161"/>
                <a:ext cx="24353" cy="17770"/>
              </a:xfrm>
              <a:custGeom>
                <a:avLst/>
                <a:gdLst>
                  <a:gd name="connsiteX0" fmla="*/ 7619 w 24353"/>
                  <a:gd name="connsiteY0" fmla="*/ 1578 h 17770"/>
                  <a:gd name="connsiteX1" fmla="*/ 22859 w 24353"/>
                  <a:gd name="connsiteY1" fmla="*/ 5388 h 17770"/>
                  <a:gd name="connsiteX2" fmla="*/ 15240 w 24353"/>
                  <a:gd name="connsiteY2" fmla="*/ 16818 h 17770"/>
                  <a:gd name="connsiteX3" fmla="*/ 0 w 24353"/>
                  <a:gd name="connsiteY3" fmla="*/ 13008 h 17770"/>
                  <a:gd name="connsiteX4" fmla="*/ 7619 w 24353"/>
                  <a:gd name="connsiteY4" fmla="*/ 1578 h 17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53" h="17770">
                    <a:moveTo>
                      <a:pt x="7619" y="1578"/>
                    </a:moveTo>
                    <a:cubicBezTo>
                      <a:pt x="15240" y="-2232"/>
                      <a:pt x="22859" y="1578"/>
                      <a:pt x="22859" y="5388"/>
                    </a:cubicBezTo>
                    <a:cubicBezTo>
                      <a:pt x="26669" y="9198"/>
                      <a:pt x="22859" y="16818"/>
                      <a:pt x="15240" y="16818"/>
                    </a:cubicBezTo>
                    <a:cubicBezTo>
                      <a:pt x="11430" y="16818"/>
                      <a:pt x="3809" y="20628"/>
                      <a:pt x="0" y="13008"/>
                    </a:cubicBezTo>
                    <a:cubicBezTo>
                      <a:pt x="0" y="5388"/>
                      <a:pt x="3809" y="1578"/>
                      <a:pt x="7619" y="1578"/>
                    </a:cubicBezTo>
                    <a:close/>
                  </a:path>
                </a:pathLst>
              </a:custGeom>
              <a:solidFill>
                <a:srgbClr val="AD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88" name="Freeform: Shape 2787">
                <a:extLst>
                  <a:ext uri="{FF2B5EF4-FFF2-40B4-BE49-F238E27FC236}">
                    <a16:creationId xmlns:a16="http://schemas.microsoft.com/office/drawing/2014/main" id="{063749BA-8789-5211-68AE-A98D561E2C65}"/>
                  </a:ext>
                </a:extLst>
              </p:cNvPr>
              <p:cNvSpPr/>
              <p:nvPr/>
            </p:nvSpPr>
            <p:spPr>
              <a:xfrm>
                <a:off x="9441923" y="3890009"/>
                <a:ext cx="19736" cy="26670"/>
              </a:xfrm>
              <a:custGeom>
                <a:avLst/>
                <a:gdLst>
                  <a:gd name="connsiteX0" fmla="*/ 14497 w 19736"/>
                  <a:gd name="connsiteY0" fmla="*/ 0 h 26670"/>
                  <a:gd name="connsiteX1" fmla="*/ 18308 w 19736"/>
                  <a:gd name="connsiteY1" fmla="*/ 3810 h 26670"/>
                  <a:gd name="connsiteX2" fmla="*/ 6877 w 19736"/>
                  <a:gd name="connsiteY2" fmla="*/ 26670 h 26670"/>
                  <a:gd name="connsiteX3" fmla="*/ 3067 w 19736"/>
                  <a:gd name="connsiteY3" fmla="*/ 26670 h 26670"/>
                  <a:gd name="connsiteX4" fmla="*/ 14497 w 19736"/>
                  <a:gd name="connsiteY4" fmla="*/ 0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6" h="26670">
                    <a:moveTo>
                      <a:pt x="14497" y="0"/>
                    </a:moveTo>
                    <a:cubicBezTo>
                      <a:pt x="14497" y="0"/>
                      <a:pt x="14497" y="3810"/>
                      <a:pt x="18308" y="3810"/>
                    </a:cubicBezTo>
                    <a:cubicBezTo>
                      <a:pt x="22117" y="11430"/>
                      <a:pt x="18308" y="22860"/>
                      <a:pt x="6877" y="26670"/>
                    </a:cubicBezTo>
                    <a:cubicBezTo>
                      <a:pt x="6877" y="26670"/>
                      <a:pt x="3067" y="26670"/>
                      <a:pt x="3067" y="26670"/>
                    </a:cubicBezTo>
                    <a:cubicBezTo>
                      <a:pt x="-4553" y="22860"/>
                      <a:pt x="3067" y="3810"/>
                      <a:pt x="14497" y="0"/>
                    </a:cubicBezTo>
                    <a:close/>
                  </a:path>
                </a:pathLst>
              </a:custGeom>
              <a:solidFill>
                <a:srgbClr val="95D4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89" name="Freeform: Shape 2788">
                <a:extLst>
                  <a:ext uri="{FF2B5EF4-FFF2-40B4-BE49-F238E27FC236}">
                    <a16:creationId xmlns:a16="http://schemas.microsoft.com/office/drawing/2014/main" id="{8825D7AF-3174-DA2A-A0D7-D4D9D0D97981}"/>
                  </a:ext>
                </a:extLst>
              </p:cNvPr>
              <p:cNvSpPr/>
              <p:nvPr/>
            </p:nvSpPr>
            <p:spPr>
              <a:xfrm>
                <a:off x="9940290" y="1531620"/>
                <a:ext cx="20544" cy="22859"/>
              </a:xfrm>
              <a:custGeom>
                <a:avLst/>
                <a:gdLst>
                  <a:gd name="connsiteX0" fmla="*/ 11431 w 20544"/>
                  <a:gd name="connsiteY0" fmla="*/ 22860 h 22859"/>
                  <a:gd name="connsiteX1" fmla="*/ 0 w 20544"/>
                  <a:gd name="connsiteY1" fmla="*/ 15240 h 22859"/>
                  <a:gd name="connsiteX2" fmla="*/ 7620 w 20544"/>
                  <a:gd name="connsiteY2" fmla="*/ 0 h 22859"/>
                  <a:gd name="connsiteX3" fmla="*/ 19050 w 20544"/>
                  <a:gd name="connsiteY3" fmla="*/ 7620 h 22859"/>
                  <a:gd name="connsiteX4" fmla="*/ 11431 w 20544"/>
                  <a:gd name="connsiteY4" fmla="*/ 2286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4" h="22859">
                    <a:moveTo>
                      <a:pt x="11431" y="22860"/>
                    </a:moveTo>
                    <a:cubicBezTo>
                      <a:pt x="3810" y="22860"/>
                      <a:pt x="0" y="19050"/>
                      <a:pt x="0" y="15240"/>
                    </a:cubicBezTo>
                    <a:cubicBezTo>
                      <a:pt x="0" y="7620"/>
                      <a:pt x="0" y="3810"/>
                      <a:pt x="7620" y="0"/>
                    </a:cubicBezTo>
                    <a:cubicBezTo>
                      <a:pt x="15240" y="0"/>
                      <a:pt x="19050" y="0"/>
                      <a:pt x="19050" y="7620"/>
                    </a:cubicBezTo>
                    <a:cubicBezTo>
                      <a:pt x="22860" y="15240"/>
                      <a:pt x="19050" y="22860"/>
                      <a:pt x="11431" y="22860"/>
                    </a:cubicBezTo>
                    <a:close/>
                  </a:path>
                </a:pathLst>
              </a:custGeom>
              <a:solidFill>
                <a:srgbClr val="68C1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90" name="Freeform: Shape 2789">
                <a:extLst>
                  <a:ext uri="{FF2B5EF4-FFF2-40B4-BE49-F238E27FC236}">
                    <a16:creationId xmlns:a16="http://schemas.microsoft.com/office/drawing/2014/main" id="{26482089-36C5-489D-6B4D-D607BF938A3E}"/>
                  </a:ext>
                </a:extLst>
              </p:cNvPr>
              <p:cNvSpPr/>
              <p:nvPr/>
            </p:nvSpPr>
            <p:spPr>
              <a:xfrm>
                <a:off x="10351771" y="2297429"/>
                <a:ext cx="26669" cy="16614"/>
              </a:xfrm>
              <a:custGeom>
                <a:avLst/>
                <a:gdLst>
                  <a:gd name="connsiteX0" fmla="*/ 26669 w 26669"/>
                  <a:gd name="connsiteY0" fmla="*/ 0 h 16614"/>
                  <a:gd name="connsiteX1" fmla="*/ 3809 w 26669"/>
                  <a:gd name="connsiteY1" fmla="*/ 15240 h 16614"/>
                  <a:gd name="connsiteX2" fmla="*/ 0 w 26669"/>
                  <a:gd name="connsiteY2" fmla="*/ 7620 h 16614"/>
                  <a:gd name="connsiteX3" fmla="*/ 7619 w 26669"/>
                  <a:gd name="connsiteY3" fmla="*/ 3810 h 16614"/>
                  <a:gd name="connsiteX4" fmla="*/ 7619 w 26669"/>
                  <a:gd name="connsiteY4" fmla="*/ 3810 h 16614"/>
                  <a:gd name="connsiteX5" fmla="*/ 26669 w 26669"/>
                  <a:gd name="connsiteY5" fmla="*/ 0 h 16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69" h="16614">
                    <a:moveTo>
                      <a:pt x="26669" y="0"/>
                    </a:moveTo>
                    <a:cubicBezTo>
                      <a:pt x="22859" y="15240"/>
                      <a:pt x="11430" y="19050"/>
                      <a:pt x="3809" y="15240"/>
                    </a:cubicBezTo>
                    <a:cubicBezTo>
                      <a:pt x="0" y="15240"/>
                      <a:pt x="0" y="11430"/>
                      <a:pt x="0" y="7620"/>
                    </a:cubicBezTo>
                    <a:cubicBezTo>
                      <a:pt x="0" y="3810"/>
                      <a:pt x="3809" y="3810"/>
                      <a:pt x="7619" y="3810"/>
                    </a:cubicBezTo>
                    <a:cubicBezTo>
                      <a:pt x="7619" y="3810"/>
                      <a:pt x="7619" y="3810"/>
                      <a:pt x="7619" y="3810"/>
                    </a:cubicBezTo>
                    <a:cubicBezTo>
                      <a:pt x="11430" y="0"/>
                      <a:pt x="19050" y="0"/>
                      <a:pt x="26669" y="0"/>
                    </a:cubicBezTo>
                    <a:close/>
                  </a:path>
                </a:pathLst>
              </a:custGeom>
              <a:solidFill>
                <a:srgbClr val="B2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91" name="Freeform: Shape 2790">
                <a:extLst>
                  <a:ext uri="{FF2B5EF4-FFF2-40B4-BE49-F238E27FC236}">
                    <a16:creationId xmlns:a16="http://schemas.microsoft.com/office/drawing/2014/main" id="{31D4DD14-F5BB-9B95-731B-2A65D4F77F47}"/>
                  </a:ext>
                </a:extLst>
              </p:cNvPr>
              <p:cNvSpPr/>
              <p:nvPr/>
            </p:nvSpPr>
            <p:spPr>
              <a:xfrm>
                <a:off x="10490238" y="1919201"/>
                <a:ext cx="19320" cy="23898"/>
              </a:xfrm>
              <a:custGeom>
                <a:avLst/>
                <a:gdLst>
                  <a:gd name="connsiteX0" fmla="*/ 2503 w 19320"/>
                  <a:gd name="connsiteY0" fmla="*/ 16278 h 23898"/>
                  <a:gd name="connsiteX1" fmla="*/ 6313 w 19320"/>
                  <a:gd name="connsiteY1" fmla="*/ 1038 h 23898"/>
                  <a:gd name="connsiteX2" fmla="*/ 17743 w 19320"/>
                  <a:gd name="connsiteY2" fmla="*/ 8658 h 23898"/>
                  <a:gd name="connsiteX3" fmla="*/ 13933 w 19320"/>
                  <a:gd name="connsiteY3" fmla="*/ 23898 h 23898"/>
                  <a:gd name="connsiteX4" fmla="*/ 2503 w 19320"/>
                  <a:gd name="connsiteY4" fmla="*/ 16278 h 23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20" h="23898">
                    <a:moveTo>
                      <a:pt x="2503" y="16278"/>
                    </a:moveTo>
                    <a:cubicBezTo>
                      <a:pt x="-1307" y="8658"/>
                      <a:pt x="-1307" y="1038"/>
                      <a:pt x="6313" y="1038"/>
                    </a:cubicBezTo>
                    <a:cubicBezTo>
                      <a:pt x="13933" y="-2772"/>
                      <a:pt x="17743" y="4848"/>
                      <a:pt x="17743" y="8658"/>
                    </a:cubicBezTo>
                    <a:cubicBezTo>
                      <a:pt x="21553" y="16278"/>
                      <a:pt x="17743" y="20088"/>
                      <a:pt x="13933" y="23898"/>
                    </a:cubicBezTo>
                    <a:cubicBezTo>
                      <a:pt x="10123" y="23898"/>
                      <a:pt x="2503" y="20088"/>
                      <a:pt x="2503" y="16278"/>
                    </a:cubicBezTo>
                    <a:close/>
                  </a:path>
                </a:pathLst>
              </a:custGeom>
              <a:solidFill>
                <a:srgbClr val="B3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92" name="Freeform: Shape 2791">
                <a:extLst>
                  <a:ext uri="{FF2B5EF4-FFF2-40B4-BE49-F238E27FC236}">
                    <a16:creationId xmlns:a16="http://schemas.microsoft.com/office/drawing/2014/main" id="{E9C5E41C-018D-717A-6206-9CEE318D96DA}"/>
                  </a:ext>
                </a:extLst>
              </p:cNvPr>
              <p:cNvSpPr/>
              <p:nvPr/>
            </p:nvSpPr>
            <p:spPr>
              <a:xfrm>
                <a:off x="8906202" y="2631016"/>
                <a:ext cx="28248" cy="23600"/>
              </a:xfrm>
              <a:custGeom>
                <a:avLst/>
                <a:gdLst>
                  <a:gd name="connsiteX0" fmla="*/ 28248 w 28248"/>
                  <a:gd name="connsiteY0" fmla="*/ 1693 h 23600"/>
                  <a:gd name="connsiteX1" fmla="*/ 20628 w 28248"/>
                  <a:gd name="connsiteY1" fmla="*/ 13123 h 23600"/>
                  <a:gd name="connsiteX2" fmla="*/ 9198 w 28248"/>
                  <a:gd name="connsiteY2" fmla="*/ 20743 h 23600"/>
                  <a:gd name="connsiteX3" fmla="*/ 1578 w 28248"/>
                  <a:gd name="connsiteY3" fmla="*/ 20743 h 23600"/>
                  <a:gd name="connsiteX4" fmla="*/ 5388 w 28248"/>
                  <a:gd name="connsiteY4" fmla="*/ 9313 h 23600"/>
                  <a:gd name="connsiteX5" fmla="*/ 13008 w 28248"/>
                  <a:gd name="connsiteY5" fmla="*/ 9313 h 23600"/>
                  <a:gd name="connsiteX6" fmla="*/ 20628 w 28248"/>
                  <a:gd name="connsiteY6" fmla="*/ 1693 h 23600"/>
                  <a:gd name="connsiteX7" fmla="*/ 28248 w 28248"/>
                  <a:gd name="connsiteY7" fmla="*/ 1693 h 2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48" h="23600">
                    <a:moveTo>
                      <a:pt x="28248" y="1693"/>
                    </a:moveTo>
                    <a:cubicBezTo>
                      <a:pt x="28248" y="5503"/>
                      <a:pt x="24438" y="13123"/>
                      <a:pt x="20628" y="13123"/>
                    </a:cubicBezTo>
                    <a:cubicBezTo>
                      <a:pt x="16818" y="16933"/>
                      <a:pt x="13008" y="16933"/>
                      <a:pt x="9198" y="20743"/>
                    </a:cubicBezTo>
                    <a:cubicBezTo>
                      <a:pt x="5388" y="24553"/>
                      <a:pt x="1578" y="24553"/>
                      <a:pt x="1578" y="20743"/>
                    </a:cubicBezTo>
                    <a:cubicBezTo>
                      <a:pt x="-2232" y="16933"/>
                      <a:pt x="1578" y="13123"/>
                      <a:pt x="5388" y="9313"/>
                    </a:cubicBezTo>
                    <a:cubicBezTo>
                      <a:pt x="5388" y="9313"/>
                      <a:pt x="9198" y="5503"/>
                      <a:pt x="13008" y="9313"/>
                    </a:cubicBezTo>
                    <a:cubicBezTo>
                      <a:pt x="20628" y="13123"/>
                      <a:pt x="20628" y="9313"/>
                      <a:pt x="20628" y="1693"/>
                    </a:cubicBezTo>
                    <a:cubicBezTo>
                      <a:pt x="16818" y="1693"/>
                      <a:pt x="24438" y="-2117"/>
                      <a:pt x="28248" y="1693"/>
                    </a:cubicBezTo>
                    <a:close/>
                  </a:path>
                </a:pathLst>
              </a:custGeom>
              <a:solidFill>
                <a:srgbClr val="C4E7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93" name="Freeform: Shape 2792">
                <a:extLst>
                  <a:ext uri="{FF2B5EF4-FFF2-40B4-BE49-F238E27FC236}">
                    <a16:creationId xmlns:a16="http://schemas.microsoft.com/office/drawing/2014/main" id="{F5C6E8F3-506D-AB8C-59FA-AA9A1306F773}"/>
                  </a:ext>
                </a:extLst>
              </p:cNvPr>
              <p:cNvSpPr/>
              <p:nvPr/>
            </p:nvSpPr>
            <p:spPr>
              <a:xfrm>
                <a:off x="11407140" y="1188720"/>
                <a:ext cx="27683" cy="19050"/>
              </a:xfrm>
              <a:custGeom>
                <a:avLst/>
                <a:gdLst>
                  <a:gd name="connsiteX0" fmla="*/ 11431 w 27683"/>
                  <a:gd name="connsiteY0" fmla="*/ 0 h 19050"/>
                  <a:gd name="connsiteX1" fmla="*/ 26670 w 27683"/>
                  <a:gd name="connsiteY1" fmla="*/ 7620 h 19050"/>
                  <a:gd name="connsiteX2" fmla="*/ 15240 w 27683"/>
                  <a:gd name="connsiteY2" fmla="*/ 19050 h 19050"/>
                  <a:gd name="connsiteX3" fmla="*/ 0 w 27683"/>
                  <a:gd name="connsiteY3" fmla="*/ 15240 h 19050"/>
                  <a:gd name="connsiteX4" fmla="*/ 11431 w 27683"/>
                  <a:gd name="connsiteY4" fmla="*/ 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83" h="19050">
                    <a:moveTo>
                      <a:pt x="11431" y="0"/>
                    </a:moveTo>
                    <a:cubicBezTo>
                      <a:pt x="15240" y="0"/>
                      <a:pt x="22860" y="0"/>
                      <a:pt x="26670" y="7620"/>
                    </a:cubicBezTo>
                    <a:cubicBezTo>
                      <a:pt x="30481" y="11430"/>
                      <a:pt x="22860" y="19050"/>
                      <a:pt x="15240" y="19050"/>
                    </a:cubicBezTo>
                    <a:cubicBezTo>
                      <a:pt x="7620" y="19050"/>
                      <a:pt x="3810" y="19050"/>
                      <a:pt x="0" y="15240"/>
                    </a:cubicBezTo>
                    <a:cubicBezTo>
                      <a:pt x="0" y="7620"/>
                      <a:pt x="3810" y="3810"/>
                      <a:pt x="11431" y="0"/>
                    </a:cubicBezTo>
                    <a:close/>
                  </a:path>
                </a:pathLst>
              </a:custGeom>
              <a:solidFill>
                <a:srgbClr val="7AC9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94" name="Freeform: Shape 2793">
                <a:extLst>
                  <a:ext uri="{FF2B5EF4-FFF2-40B4-BE49-F238E27FC236}">
                    <a16:creationId xmlns:a16="http://schemas.microsoft.com/office/drawing/2014/main" id="{5D96A89C-4E39-1A19-040E-AE7EEBAC8C35}"/>
                  </a:ext>
                </a:extLst>
              </p:cNvPr>
              <p:cNvSpPr/>
              <p:nvPr/>
            </p:nvSpPr>
            <p:spPr>
              <a:xfrm>
                <a:off x="8881111" y="2684356"/>
                <a:ext cx="34289" cy="18433"/>
              </a:xfrm>
              <a:custGeom>
                <a:avLst/>
                <a:gdLst>
                  <a:gd name="connsiteX0" fmla="*/ 0 w 34289"/>
                  <a:gd name="connsiteY0" fmla="*/ 9313 h 18433"/>
                  <a:gd name="connsiteX1" fmla="*/ 3810 w 34289"/>
                  <a:gd name="connsiteY1" fmla="*/ 1693 h 18433"/>
                  <a:gd name="connsiteX2" fmla="*/ 11430 w 34289"/>
                  <a:gd name="connsiteY2" fmla="*/ 1693 h 18433"/>
                  <a:gd name="connsiteX3" fmla="*/ 26670 w 34289"/>
                  <a:gd name="connsiteY3" fmla="*/ 5503 h 18433"/>
                  <a:gd name="connsiteX4" fmla="*/ 34290 w 34289"/>
                  <a:gd name="connsiteY4" fmla="*/ 9313 h 18433"/>
                  <a:gd name="connsiteX5" fmla="*/ 30480 w 34289"/>
                  <a:gd name="connsiteY5" fmla="*/ 13123 h 18433"/>
                  <a:gd name="connsiteX6" fmla="*/ 0 w 34289"/>
                  <a:gd name="connsiteY6" fmla="*/ 9313 h 1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289" h="18433">
                    <a:moveTo>
                      <a:pt x="0" y="9313"/>
                    </a:moveTo>
                    <a:cubicBezTo>
                      <a:pt x="0" y="5503"/>
                      <a:pt x="0" y="5503"/>
                      <a:pt x="3810" y="1693"/>
                    </a:cubicBezTo>
                    <a:cubicBezTo>
                      <a:pt x="7620" y="1693"/>
                      <a:pt x="7620" y="-2117"/>
                      <a:pt x="11430" y="1693"/>
                    </a:cubicBezTo>
                    <a:cubicBezTo>
                      <a:pt x="15240" y="9313"/>
                      <a:pt x="19050" y="9313"/>
                      <a:pt x="26670" y="5503"/>
                    </a:cubicBezTo>
                    <a:cubicBezTo>
                      <a:pt x="30480" y="5503"/>
                      <a:pt x="34290" y="5503"/>
                      <a:pt x="34290" y="9313"/>
                    </a:cubicBezTo>
                    <a:cubicBezTo>
                      <a:pt x="34290" y="13123"/>
                      <a:pt x="30480" y="13123"/>
                      <a:pt x="30480" y="13123"/>
                    </a:cubicBezTo>
                    <a:cubicBezTo>
                      <a:pt x="11430" y="20743"/>
                      <a:pt x="3810" y="20743"/>
                      <a:pt x="0" y="9313"/>
                    </a:cubicBezTo>
                    <a:close/>
                  </a:path>
                </a:pathLst>
              </a:custGeom>
              <a:solidFill>
                <a:srgbClr val="B4E1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95" name="Freeform: Shape 2794">
                <a:extLst>
                  <a:ext uri="{FF2B5EF4-FFF2-40B4-BE49-F238E27FC236}">
                    <a16:creationId xmlns:a16="http://schemas.microsoft.com/office/drawing/2014/main" id="{6A94AF9C-14DF-7EB9-E94C-BD6089ECEE66}"/>
                  </a:ext>
                </a:extLst>
              </p:cNvPr>
              <p:cNvSpPr/>
              <p:nvPr/>
            </p:nvSpPr>
            <p:spPr>
              <a:xfrm>
                <a:off x="9864090" y="2895600"/>
                <a:ext cx="26670" cy="22859"/>
              </a:xfrm>
              <a:custGeom>
                <a:avLst/>
                <a:gdLst>
                  <a:gd name="connsiteX0" fmla="*/ 26670 w 26670"/>
                  <a:gd name="connsiteY0" fmla="*/ 0 h 22859"/>
                  <a:gd name="connsiteX1" fmla="*/ 22860 w 26670"/>
                  <a:gd name="connsiteY1" fmla="*/ 22860 h 22859"/>
                  <a:gd name="connsiteX2" fmla="*/ 0 w 26670"/>
                  <a:gd name="connsiteY2" fmla="*/ 7620 h 22859"/>
                  <a:gd name="connsiteX3" fmla="*/ 26670 w 26670"/>
                  <a:gd name="connsiteY3" fmla="*/ 0 h 22859"/>
                </a:gdLst>
                <a:ahLst/>
                <a:cxnLst>
                  <a:cxn ang="0">
                    <a:pos x="connsiteX0" y="connsiteY0"/>
                  </a:cxn>
                  <a:cxn ang="0">
                    <a:pos x="connsiteX1" y="connsiteY1"/>
                  </a:cxn>
                  <a:cxn ang="0">
                    <a:pos x="connsiteX2" y="connsiteY2"/>
                  </a:cxn>
                  <a:cxn ang="0">
                    <a:pos x="connsiteX3" y="connsiteY3"/>
                  </a:cxn>
                </a:cxnLst>
                <a:rect l="l" t="t" r="r" b="b"/>
                <a:pathLst>
                  <a:path w="26670" h="22859">
                    <a:moveTo>
                      <a:pt x="26670" y="0"/>
                    </a:moveTo>
                    <a:cubicBezTo>
                      <a:pt x="26670" y="11430"/>
                      <a:pt x="26670" y="19050"/>
                      <a:pt x="22860" y="22860"/>
                    </a:cubicBezTo>
                    <a:cubicBezTo>
                      <a:pt x="7620" y="15240"/>
                      <a:pt x="7620" y="15240"/>
                      <a:pt x="0" y="7620"/>
                    </a:cubicBezTo>
                    <a:cubicBezTo>
                      <a:pt x="7620" y="3810"/>
                      <a:pt x="19050" y="7620"/>
                      <a:pt x="26670" y="0"/>
                    </a:cubicBezTo>
                    <a:close/>
                  </a:path>
                </a:pathLst>
              </a:custGeom>
              <a:solidFill>
                <a:srgbClr val="BCE4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96" name="Freeform: Shape 2795">
                <a:extLst>
                  <a:ext uri="{FF2B5EF4-FFF2-40B4-BE49-F238E27FC236}">
                    <a16:creationId xmlns:a16="http://schemas.microsoft.com/office/drawing/2014/main" id="{22E46AFA-C9B5-82B4-AFDD-647073C90677}"/>
                  </a:ext>
                </a:extLst>
              </p:cNvPr>
              <p:cNvSpPr/>
              <p:nvPr/>
            </p:nvSpPr>
            <p:spPr>
              <a:xfrm>
                <a:off x="10637521" y="3318509"/>
                <a:ext cx="19050" cy="26670"/>
              </a:xfrm>
              <a:custGeom>
                <a:avLst/>
                <a:gdLst>
                  <a:gd name="connsiteX0" fmla="*/ 7619 w 19050"/>
                  <a:gd name="connsiteY0" fmla="*/ 26670 h 26670"/>
                  <a:gd name="connsiteX1" fmla="*/ 0 w 19050"/>
                  <a:gd name="connsiteY1" fmla="*/ 7620 h 26670"/>
                  <a:gd name="connsiteX2" fmla="*/ 11430 w 19050"/>
                  <a:gd name="connsiteY2" fmla="*/ 0 h 26670"/>
                  <a:gd name="connsiteX3" fmla="*/ 19050 w 19050"/>
                  <a:gd name="connsiteY3" fmla="*/ 11430 h 26670"/>
                  <a:gd name="connsiteX4" fmla="*/ 7619 w 19050"/>
                  <a:gd name="connsiteY4" fmla="*/ 26670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26670">
                    <a:moveTo>
                      <a:pt x="7619" y="26670"/>
                    </a:moveTo>
                    <a:cubicBezTo>
                      <a:pt x="0" y="22860"/>
                      <a:pt x="0" y="15240"/>
                      <a:pt x="0" y="7620"/>
                    </a:cubicBezTo>
                    <a:cubicBezTo>
                      <a:pt x="0" y="3810"/>
                      <a:pt x="3809" y="0"/>
                      <a:pt x="11430" y="0"/>
                    </a:cubicBezTo>
                    <a:cubicBezTo>
                      <a:pt x="19050" y="0"/>
                      <a:pt x="19050" y="7620"/>
                      <a:pt x="19050" y="11430"/>
                    </a:cubicBezTo>
                    <a:cubicBezTo>
                      <a:pt x="15240" y="15240"/>
                      <a:pt x="15240" y="22860"/>
                      <a:pt x="7619" y="26670"/>
                    </a:cubicBezTo>
                    <a:close/>
                  </a:path>
                </a:pathLst>
              </a:custGeom>
              <a:solidFill>
                <a:srgbClr val="B1DF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97" name="Freeform: Shape 2796">
                <a:extLst>
                  <a:ext uri="{FF2B5EF4-FFF2-40B4-BE49-F238E27FC236}">
                    <a16:creationId xmlns:a16="http://schemas.microsoft.com/office/drawing/2014/main" id="{49890EA6-38B1-E041-5306-46BFD9AF8297}"/>
                  </a:ext>
                </a:extLst>
              </p:cNvPr>
              <p:cNvSpPr/>
              <p:nvPr/>
            </p:nvSpPr>
            <p:spPr>
              <a:xfrm>
                <a:off x="10881784" y="2623511"/>
                <a:ext cx="18626" cy="28248"/>
              </a:xfrm>
              <a:custGeom>
                <a:avLst/>
                <a:gdLst>
                  <a:gd name="connsiteX0" fmla="*/ 3387 w 18626"/>
                  <a:gd name="connsiteY0" fmla="*/ 16818 h 28248"/>
                  <a:gd name="connsiteX1" fmla="*/ 3387 w 18626"/>
                  <a:gd name="connsiteY1" fmla="*/ 1578 h 28248"/>
                  <a:gd name="connsiteX2" fmla="*/ 14816 w 18626"/>
                  <a:gd name="connsiteY2" fmla="*/ 5388 h 28248"/>
                  <a:gd name="connsiteX3" fmla="*/ 18627 w 18626"/>
                  <a:gd name="connsiteY3" fmla="*/ 16818 h 28248"/>
                  <a:gd name="connsiteX4" fmla="*/ 11006 w 18626"/>
                  <a:gd name="connsiteY4" fmla="*/ 28248 h 28248"/>
                  <a:gd name="connsiteX5" fmla="*/ 3387 w 18626"/>
                  <a:gd name="connsiteY5" fmla="*/ 16818 h 2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26" h="28248">
                    <a:moveTo>
                      <a:pt x="3387" y="16818"/>
                    </a:moveTo>
                    <a:cubicBezTo>
                      <a:pt x="3387" y="13008"/>
                      <a:pt x="-4234" y="5388"/>
                      <a:pt x="3387" y="1578"/>
                    </a:cubicBezTo>
                    <a:cubicBezTo>
                      <a:pt x="7196" y="-2232"/>
                      <a:pt x="11006" y="1578"/>
                      <a:pt x="14816" y="5388"/>
                    </a:cubicBezTo>
                    <a:cubicBezTo>
                      <a:pt x="18627" y="9198"/>
                      <a:pt x="18627" y="13008"/>
                      <a:pt x="18627" y="16818"/>
                    </a:cubicBezTo>
                    <a:cubicBezTo>
                      <a:pt x="18627" y="20628"/>
                      <a:pt x="18627" y="28248"/>
                      <a:pt x="11006" y="28248"/>
                    </a:cubicBezTo>
                    <a:cubicBezTo>
                      <a:pt x="3387" y="24438"/>
                      <a:pt x="3387" y="16818"/>
                      <a:pt x="3387" y="16818"/>
                    </a:cubicBezTo>
                    <a:close/>
                  </a:path>
                </a:pathLst>
              </a:custGeom>
              <a:solidFill>
                <a:srgbClr val="BEE4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98" name="Freeform: Shape 2797">
                <a:extLst>
                  <a:ext uri="{FF2B5EF4-FFF2-40B4-BE49-F238E27FC236}">
                    <a16:creationId xmlns:a16="http://schemas.microsoft.com/office/drawing/2014/main" id="{91BF7DF5-6EFB-C7A1-3B54-C0E298BE4F1B}"/>
                  </a:ext>
                </a:extLst>
              </p:cNvPr>
              <p:cNvSpPr/>
              <p:nvPr/>
            </p:nvSpPr>
            <p:spPr>
              <a:xfrm>
                <a:off x="10826443" y="1196339"/>
                <a:ext cx="22206" cy="21552"/>
              </a:xfrm>
              <a:custGeom>
                <a:avLst/>
                <a:gdLst>
                  <a:gd name="connsiteX0" fmla="*/ 20628 w 22206"/>
                  <a:gd name="connsiteY0" fmla="*/ 7620 h 21552"/>
                  <a:gd name="connsiteX1" fmla="*/ 16818 w 22206"/>
                  <a:gd name="connsiteY1" fmla="*/ 19050 h 21552"/>
                  <a:gd name="connsiteX2" fmla="*/ 1578 w 22206"/>
                  <a:gd name="connsiteY2" fmla="*/ 15240 h 21552"/>
                  <a:gd name="connsiteX3" fmla="*/ 5387 w 22206"/>
                  <a:gd name="connsiteY3" fmla="*/ 0 h 21552"/>
                  <a:gd name="connsiteX4" fmla="*/ 20628 w 22206"/>
                  <a:gd name="connsiteY4" fmla="*/ 7620 h 21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06" h="21552">
                    <a:moveTo>
                      <a:pt x="20628" y="7620"/>
                    </a:moveTo>
                    <a:cubicBezTo>
                      <a:pt x="24437" y="11430"/>
                      <a:pt x="20628" y="15240"/>
                      <a:pt x="16818" y="19050"/>
                    </a:cubicBezTo>
                    <a:cubicBezTo>
                      <a:pt x="9198" y="22860"/>
                      <a:pt x="5387" y="22860"/>
                      <a:pt x="1578" y="15240"/>
                    </a:cubicBezTo>
                    <a:cubicBezTo>
                      <a:pt x="-2232" y="7620"/>
                      <a:pt x="1578" y="3810"/>
                      <a:pt x="5387" y="0"/>
                    </a:cubicBezTo>
                    <a:cubicBezTo>
                      <a:pt x="9198" y="0"/>
                      <a:pt x="16818" y="0"/>
                      <a:pt x="20628" y="7620"/>
                    </a:cubicBezTo>
                    <a:close/>
                  </a:path>
                </a:pathLst>
              </a:custGeom>
              <a:solidFill>
                <a:srgbClr val="90D2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99" name="Freeform: Shape 2798">
                <a:extLst>
                  <a:ext uri="{FF2B5EF4-FFF2-40B4-BE49-F238E27FC236}">
                    <a16:creationId xmlns:a16="http://schemas.microsoft.com/office/drawing/2014/main" id="{60F2854F-905C-BA27-A1AC-65DD23C6DD2F}"/>
                  </a:ext>
                </a:extLst>
              </p:cNvPr>
              <p:cNvSpPr/>
              <p:nvPr/>
            </p:nvSpPr>
            <p:spPr>
              <a:xfrm>
                <a:off x="8202931" y="2487930"/>
                <a:ext cx="22859" cy="25717"/>
              </a:xfrm>
              <a:custGeom>
                <a:avLst/>
                <a:gdLst>
                  <a:gd name="connsiteX0" fmla="*/ 22860 w 22859"/>
                  <a:gd name="connsiteY0" fmla="*/ 0 h 25717"/>
                  <a:gd name="connsiteX1" fmla="*/ 15240 w 22859"/>
                  <a:gd name="connsiteY1" fmla="*/ 22860 h 25717"/>
                  <a:gd name="connsiteX2" fmla="*/ 3810 w 22859"/>
                  <a:gd name="connsiteY2" fmla="*/ 22860 h 25717"/>
                  <a:gd name="connsiteX3" fmla="*/ 0 w 22859"/>
                  <a:gd name="connsiteY3" fmla="*/ 15240 h 25717"/>
                  <a:gd name="connsiteX4" fmla="*/ 22860 w 22859"/>
                  <a:gd name="connsiteY4" fmla="*/ 0 h 25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25717">
                    <a:moveTo>
                      <a:pt x="22860" y="0"/>
                    </a:moveTo>
                    <a:cubicBezTo>
                      <a:pt x="22860" y="7620"/>
                      <a:pt x="19050" y="15240"/>
                      <a:pt x="15240" y="22860"/>
                    </a:cubicBezTo>
                    <a:cubicBezTo>
                      <a:pt x="11430" y="26670"/>
                      <a:pt x="7620" y="26670"/>
                      <a:pt x="3810" y="22860"/>
                    </a:cubicBezTo>
                    <a:cubicBezTo>
                      <a:pt x="0" y="22860"/>
                      <a:pt x="0" y="19050"/>
                      <a:pt x="0" y="15240"/>
                    </a:cubicBezTo>
                    <a:cubicBezTo>
                      <a:pt x="3810" y="3810"/>
                      <a:pt x="11430" y="0"/>
                      <a:pt x="22860" y="0"/>
                    </a:cubicBezTo>
                    <a:close/>
                  </a:path>
                </a:pathLst>
              </a:custGeom>
              <a:solidFill>
                <a:srgbClr val="B8E2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00" name="Freeform: Shape 2799">
                <a:extLst>
                  <a:ext uri="{FF2B5EF4-FFF2-40B4-BE49-F238E27FC236}">
                    <a16:creationId xmlns:a16="http://schemas.microsoft.com/office/drawing/2014/main" id="{A865EA4A-6892-4044-2A39-E5A035D718E2}"/>
                  </a:ext>
                </a:extLst>
              </p:cNvPr>
              <p:cNvSpPr/>
              <p:nvPr/>
            </p:nvSpPr>
            <p:spPr>
              <a:xfrm>
                <a:off x="8928152" y="3537911"/>
                <a:ext cx="20216" cy="23784"/>
              </a:xfrm>
              <a:custGeom>
                <a:avLst/>
                <a:gdLst>
                  <a:gd name="connsiteX0" fmla="*/ 2488 w 20216"/>
                  <a:gd name="connsiteY0" fmla="*/ 13008 h 23784"/>
                  <a:gd name="connsiteX1" fmla="*/ 6298 w 20216"/>
                  <a:gd name="connsiteY1" fmla="*/ 1578 h 23784"/>
                  <a:gd name="connsiteX2" fmla="*/ 17728 w 20216"/>
                  <a:gd name="connsiteY2" fmla="*/ 5388 h 23784"/>
                  <a:gd name="connsiteX3" fmla="*/ 13918 w 20216"/>
                  <a:gd name="connsiteY3" fmla="*/ 20628 h 23784"/>
                  <a:gd name="connsiteX4" fmla="*/ 2488 w 20216"/>
                  <a:gd name="connsiteY4" fmla="*/ 13008 h 237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16" h="23784">
                    <a:moveTo>
                      <a:pt x="2488" y="13008"/>
                    </a:moveTo>
                    <a:cubicBezTo>
                      <a:pt x="2488" y="9198"/>
                      <a:pt x="-5132" y="5388"/>
                      <a:pt x="6298" y="1578"/>
                    </a:cubicBezTo>
                    <a:cubicBezTo>
                      <a:pt x="13918" y="-2232"/>
                      <a:pt x="17728" y="1578"/>
                      <a:pt x="17728" y="5388"/>
                    </a:cubicBezTo>
                    <a:cubicBezTo>
                      <a:pt x="17728" y="9198"/>
                      <a:pt x="25348" y="16818"/>
                      <a:pt x="13918" y="20628"/>
                    </a:cubicBezTo>
                    <a:cubicBezTo>
                      <a:pt x="6298" y="28248"/>
                      <a:pt x="2488" y="20628"/>
                      <a:pt x="2488" y="13008"/>
                    </a:cubicBezTo>
                    <a:close/>
                  </a:path>
                </a:pathLst>
              </a:custGeom>
              <a:solidFill>
                <a:srgbClr val="B3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01" name="Freeform: Shape 2800">
                <a:extLst>
                  <a:ext uri="{FF2B5EF4-FFF2-40B4-BE49-F238E27FC236}">
                    <a16:creationId xmlns:a16="http://schemas.microsoft.com/office/drawing/2014/main" id="{8FF8D374-F59C-08A3-A6D2-E54917CAB843}"/>
                  </a:ext>
                </a:extLst>
              </p:cNvPr>
              <p:cNvSpPr/>
              <p:nvPr/>
            </p:nvSpPr>
            <p:spPr>
              <a:xfrm>
                <a:off x="10763251" y="2554931"/>
                <a:ext cx="22860" cy="22122"/>
              </a:xfrm>
              <a:custGeom>
                <a:avLst/>
                <a:gdLst>
                  <a:gd name="connsiteX0" fmla="*/ 22860 w 22860"/>
                  <a:gd name="connsiteY0" fmla="*/ 5388 h 22122"/>
                  <a:gd name="connsiteX1" fmla="*/ 11430 w 22860"/>
                  <a:gd name="connsiteY1" fmla="*/ 20628 h 22122"/>
                  <a:gd name="connsiteX2" fmla="*/ 0 w 22860"/>
                  <a:gd name="connsiteY2" fmla="*/ 13008 h 22122"/>
                  <a:gd name="connsiteX3" fmla="*/ 7620 w 22860"/>
                  <a:gd name="connsiteY3" fmla="*/ 1578 h 22122"/>
                  <a:gd name="connsiteX4" fmla="*/ 22860 w 22860"/>
                  <a:gd name="connsiteY4" fmla="*/ 5388 h 221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22122">
                    <a:moveTo>
                      <a:pt x="22860" y="5388"/>
                    </a:moveTo>
                    <a:cubicBezTo>
                      <a:pt x="22860" y="13008"/>
                      <a:pt x="19050" y="16818"/>
                      <a:pt x="11430" y="20628"/>
                    </a:cubicBezTo>
                    <a:cubicBezTo>
                      <a:pt x="3810" y="24438"/>
                      <a:pt x="0" y="20628"/>
                      <a:pt x="0" y="13008"/>
                    </a:cubicBezTo>
                    <a:cubicBezTo>
                      <a:pt x="0" y="5388"/>
                      <a:pt x="3810" y="1578"/>
                      <a:pt x="7620" y="1578"/>
                    </a:cubicBezTo>
                    <a:cubicBezTo>
                      <a:pt x="15240" y="-2232"/>
                      <a:pt x="19050" y="1578"/>
                      <a:pt x="22860" y="5388"/>
                    </a:cubicBezTo>
                    <a:close/>
                  </a:path>
                </a:pathLst>
              </a:custGeom>
              <a:solidFill>
                <a:srgbClr val="7DCA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02" name="Freeform: Shape 2801">
                <a:extLst>
                  <a:ext uri="{FF2B5EF4-FFF2-40B4-BE49-F238E27FC236}">
                    <a16:creationId xmlns:a16="http://schemas.microsoft.com/office/drawing/2014/main" id="{E90190DC-102D-F442-4880-E70EAA75842C}"/>
                  </a:ext>
                </a:extLst>
              </p:cNvPr>
              <p:cNvSpPr/>
              <p:nvPr/>
            </p:nvSpPr>
            <p:spPr>
              <a:xfrm>
                <a:off x="10543578" y="794795"/>
                <a:ext cx="17742" cy="22122"/>
              </a:xfrm>
              <a:custGeom>
                <a:avLst/>
                <a:gdLst>
                  <a:gd name="connsiteX0" fmla="*/ 17743 w 17742"/>
                  <a:gd name="connsiteY0" fmla="*/ 9115 h 22122"/>
                  <a:gd name="connsiteX1" fmla="*/ 13933 w 17742"/>
                  <a:gd name="connsiteY1" fmla="*/ 20545 h 22122"/>
                  <a:gd name="connsiteX2" fmla="*/ 2502 w 17742"/>
                  <a:gd name="connsiteY2" fmla="*/ 16735 h 22122"/>
                  <a:gd name="connsiteX3" fmla="*/ 6312 w 17742"/>
                  <a:gd name="connsiteY3" fmla="*/ 1495 h 22122"/>
                  <a:gd name="connsiteX4" fmla="*/ 17743 w 17742"/>
                  <a:gd name="connsiteY4" fmla="*/ 9115 h 221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2" h="22122">
                    <a:moveTo>
                      <a:pt x="17743" y="9115"/>
                    </a:moveTo>
                    <a:cubicBezTo>
                      <a:pt x="17743" y="12925"/>
                      <a:pt x="17743" y="16735"/>
                      <a:pt x="13933" y="20545"/>
                    </a:cubicBezTo>
                    <a:cubicBezTo>
                      <a:pt x="10122" y="24355"/>
                      <a:pt x="2502" y="20545"/>
                      <a:pt x="2502" y="16735"/>
                    </a:cubicBezTo>
                    <a:cubicBezTo>
                      <a:pt x="-1307" y="9115"/>
                      <a:pt x="-1307" y="5305"/>
                      <a:pt x="6312" y="1495"/>
                    </a:cubicBezTo>
                    <a:cubicBezTo>
                      <a:pt x="10122" y="-2315"/>
                      <a:pt x="13933" y="1495"/>
                      <a:pt x="17743" y="9115"/>
                    </a:cubicBezTo>
                    <a:close/>
                  </a:path>
                </a:pathLst>
              </a:custGeom>
              <a:solidFill>
                <a:srgbClr val="AE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03" name="Freeform: Shape 2802">
                <a:extLst>
                  <a:ext uri="{FF2B5EF4-FFF2-40B4-BE49-F238E27FC236}">
                    <a16:creationId xmlns:a16="http://schemas.microsoft.com/office/drawing/2014/main" id="{A768C226-1089-746C-0762-D00550330121}"/>
                  </a:ext>
                </a:extLst>
              </p:cNvPr>
              <p:cNvSpPr/>
              <p:nvPr/>
            </p:nvSpPr>
            <p:spPr>
              <a:xfrm>
                <a:off x="9681211" y="3208972"/>
                <a:ext cx="25717" cy="21907"/>
              </a:xfrm>
              <a:custGeom>
                <a:avLst/>
                <a:gdLst>
                  <a:gd name="connsiteX0" fmla="*/ 11430 w 25717"/>
                  <a:gd name="connsiteY0" fmla="*/ 21908 h 21907"/>
                  <a:gd name="connsiteX1" fmla="*/ 0 w 25717"/>
                  <a:gd name="connsiteY1" fmla="*/ 18097 h 21907"/>
                  <a:gd name="connsiteX2" fmla="*/ 3810 w 25717"/>
                  <a:gd name="connsiteY2" fmla="*/ 10478 h 21907"/>
                  <a:gd name="connsiteX3" fmla="*/ 11430 w 25717"/>
                  <a:gd name="connsiteY3" fmla="*/ 2858 h 21907"/>
                  <a:gd name="connsiteX4" fmla="*/ 22860 w 25717"/>
                  <a:gd name="connsiteY4" fmla="*/ 2858 h 21907"/>
                  <a:gd name="connsiteX5" fmla="*/ 22860 w 25717"/>
                  <a:gd name="connsiteY5" fmla="*/ 14288 h 21907"/>
                  <a:gd name="connsiteX6" fmla="*/ 11430 w 25717"/>
                  <a:gd name="connsiteY6" fmla="*/ 21908 h 21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717" h="21907">
                    <a:moveTo>
                      <a:pt x="11430" y="21908"/>
                    </a:moveTo>
                    <a:cubicBezTo>
                      <a:pt x="7620" y="21908"/>
                      <a:pt x="3810" y="21908"/>
                      <a:pt x="0" y="18097"/>
                    </a:cubicBezTo>
                    <a:cubicBezTo>
                      <a:pt x="0" y="14288"/>
                      <a:pt x="0" y="14288"/>
                      <a:pt x="3810" y="10478"/>
                    </a:cubicBezTo>
                    <a:cubicBezTo>
                      <a:pt x="7620" y="6668"/>
                      <a:pt x="7620" y="2858"/>
                      <a:pt x="11430" y="2858"/>
                    </a:cubicBezTo>
                    <a:cubicBezTo>
                      <a:pt x="15240" y="-953"/>
                      <a:pt x="19050" y="-953"/>
                      <a:pt x="22860" y="2858"/>
                    </a:cubicBezTo>
                    <a:cubicBezTo>
                      <a:pt x="26670" y="6668"/>
                      <a:pt x="26670" y="10478"/>
                      <a:pt x="22860" y="14288"/>
                    </a:cubicBezTo>
                    <a:cubicBezTo>
                      <a:pt x="19050" y="18097"/>
                      <a:pt x="15240" y="21908"/>
                      <a:pt x="11430" y="21908"/>
                    </a:cubicBezTo>
                    <a:close/>
                  </a:path>
                </a:pathLst>
              </a:custGeom>
              <a:solidFill>
                <a:srgbClr val="B5E1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04" name="Freeform: Shape 2803">
                <a:extLst>
                  <a:ext uri="{FF2B5EF4-FFF2-40B4-BE49-F238E27FC236}">
                    <a16:creationId xmlns:a16="http://schemas.microsoft.com/office/drawing/2014/main" id="{EA17D7BF-827A-395D-3ADF-2E19B7F720B2}"/>
                  </a:ext>
                </a:extLst>
              </p:cNvPr>
              <p:cNvSpPr/>
              <p:nvPr/>
            </p:nvSpPr>
            <p:spPr>
              <a:xfrm>
                <a:off x="10716517" y="3465605"/>
                <a:ext cx="23873" cy="24354"/>
              </a:xfrm>
              <a:custGeom>
                <a:avLst/>
                <a:gdLst>
                  <a:gd name="connsiteX0" fmla="*/ 12444 w 23873"/>
                  <a:gd name="connsiteY0" fmla="*/ 1495 h 24354"/>
                  <a:gd name="connsiteX1" fmla="*/ 23873 w 23873"/>
                  <a:gd name="connsiteY1" fmla="*/ 9115 h 24354"/>
                  <a:gd name="connsiteX2" fmla="*/ 16254 w 23873"/>
                  <a:gd name="connsiteY2" fmla="*/ 24355 h 24354"/>
                  <a:gd name="connsiteX3" fmla="*/ 1013 w 23873"/>
                  <a:gd name="connsiteY3" fmla="*/ 20545 h 24354"/>
                  <a:gd name="connsiteX4" fmla="*/ 12444 w 23873"/>
                  <a:gd name="connsiteY4" fmla="*/ 1495 h 24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73" h="24354">
                    <a:moveTo>
                      <a:pt x="12444" y="1495"/>
                    </a:moveTo>
                    <a:cubicBezTo>
                      <a:pt x="20063" y="-2315"/>
                      <a:pt x="23873" y="1495"/>
                      <a:pt x="23873" y="9115"/>
                    </a:cubicBezTo>
                    <a:cubicBezTo>
                      <a:pt x="23873" y="12925"/>
                      <a:pt x="23873" y="20545"/>
                      <a:pt x="16254" y="24355"/>
                    </a:cubicBezTo>
                    <a:cubicBezTo>
                      <a:pt x="12444" y="24355"/>
                      <a:pt x="4823" y="24355"/>
                      <a:pt x="1013" y="20545"/>
                    </a:cubicBezTo>
                    <a:cubicBezTo>
                      <a:pt x="-2796" y="12925"/>
                      <a:pt x="4823" y="5305"/>
                      <a:pt x="12444" y="1495"/>
                    </a:cubicBezTo>
                    <a:close/>
                  </a:path>
                </a:pathLst>
              </a:custGeom>
              <a:solidFill>
                <a:srgbClr val="86CD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05" name="Freeform: Shape 2804">
                <a:extLst>
                  <a:ext uri="{FF2B5EF4-FFF2-40B4-BE49-F238E27FC236}">
                    <a16:creationId xmlns:a16="http://schemas.microsoft.com/office/drawing/2014/main" id="{C8E572F2-57B1-5F03-5053-1E5A07A7301B}"/>
                  </a:ext>
                </a:extLst>
              </p:cNvPr>
              <p:cNvSpPr/>
              <p:nvPr/>
            </p:nvSpPr>
            <p:spPr>
              <a:xfrm>
                <a:off x="8911590" y="3326130"/>
                <a:ext cx="34290" cy="17518"/>
              </a:xfrm>
              <a:custGeom>
                <a:avLst/>
                <a:gdLst>
                  <a:gd name="connsiteX0" fmla="*/ 34290 w 34290"/>
                  <a:gd name="connsiteY0" fmla="*/ 15240 h 17518"/>
                  <a:gd name="connsiteX1" fmla="*/ 34290 w 34290"/>
                  <a:gd name="connsiteY1" fmla="*/ 15240 h 17518"/>
                  <a:gd name="connsiteX2" fmla="*/ 3810 w 34290"/>
                  <a:gd name="connsiteY2" fmla="*/ 7620 h 17518"/>
                  <a:gd name="connsiteX3" fmla="*/ 0 w 34290"/>
                  <a:gd name="connsiteY3" fmla="*/ 0 h 17518"/>
                  <a:gd name="connsiteX4" fmla="*/ 34290 w 34290"/>
                  <a:gd name="connsiteY4" fmla="*/ 15240 h 17518"/>
                  <a:gd name="connsiteX5" fmla="*/ 34290 w 34290"/>
                  <a:gd name="connsiteY5" fmla="*/ 15240 h 17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90" h="17518">
                    <a:moveTo>
                      <a:pt x="34290" y="15240"/>
                    </a:moveTo>
                    <a:cubicBezTo>
                      <a:pt x="30480" y="15240"/>
                      <a:pt x="30480" y="15240"/>
                      <a:pt x="34290" y="15240"/>
                    </a:cubicBezTo>
                    <a:cubicBezTo>
                      <a:pt x="15240" y="19050"/>
                      <a:pt x="15240" y="19050"/>
                      <a:pt x="3810" y="7620"/>
                    </a:cubicBezTo>
                    <a:cubicBezTo>
                      <a:pt x="3810" y="3810"/>
                      <a:pt x="0" y="3810"/>
                      <a:pt x="0" y="0"/>
                    </a:cubicBezTo>
                    <a:cubicBezTo>
                      <a:pt x="15240" y="0"/>
                      <a:pt x="22860" y="3810"/>
                      <a:pt x="34290" y="15240"/>
                    </a:cubicBezTo>
                    <a:lnTo>
                      <a:pt x="34290" y="15240"/>
                    </a:lnTo>
                    <a:close/>
                  </a:path>
                </a:pathLst>
              </a:custGeom>
              <a:solidFill>
                <a:srgbClr val="A6DB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06" name="Freeform: Shape 2805">
                <a:extLst>
                  <a:ext uri="{FF2B5EF4-FFF2-40B4-BE49-F238E27FC236}">
                    <a16:creationId xmlns:a16="http://schemas.microsoft.com/office/drawing/2014/main" id="{1B2EBB41-8492-9BB5-DE8A-23D452B477A9}"/>
                  </a:ext>
                </a:extLst>
              </p:cNvPr>
              <p:cNvSpPr/>
              <p:nvPr/>
            </p:nvSpPr>
            <p:spPr>
              <a:xfrm>
                <a:off x="10076412" y="2552700"/>
                <a:ext cx="20088" cy="19050"/>
              </a:xfrm>
              <a:custGeom>
                <a:avLst/>
                <a:gdLst>
                  <a:gd name="connsiteX0" fmla="*/ 20088 w 20088"/>
                  <a:gd name="connsiteY0" fmla="*/ 7620 h 19050"/>
                  <a:gd name="connsiteX1" fmla="*/ 12468 w 20088"/>
                  <a:gd name="connsiteY1" fmla="*/ 19050 h 19050"/>
                  <a:gd name="connsiteX2" fmla="*/ 1038 w 20088"/>
                  <a:gd name="connsiteY2" fmla="*/ 11430 h 19050"/>
                  <a:gd name="connsiteX3" fmla="*/ 8659 w 20088"/>
                  <a:gd name="connsiteY3" fmla="*/ 0 h 19050"/>
                  <a:gd name="connsiteX4" fmla="*/ 20088 w 20088"/>
                  <a:gd name="connsiteY4" fmla="*/ 762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88" h="19050">
                    <a:moveTo>
                      <a:pt x="20088" y="7620"/>
                    </a:moveTo>
                    <a:cubicBezTo>
                      <a:pt x="20088" y="15240"/>
                      <a:pt x="16278" y="19050"/>
                      <a:pt x="12468" y="19050"/>
                    </a:cubicBezTo>
                    <a:cubicBezTo>
                      <a:pt x="4849" y="19050"/>
                      <a:pt x="1038" y="19050"/>
                      <a:pt x="1038" y="11430"/>
                    </a:cubicBezTo>
                    <a:cubicBezTo>
                      <a:pt x="-2772" y="3810"/>
                      <a:pt x="4849" y="0"/>
                      <a:pt x="8659" y="0"/>
                    </a:cubicBezTo>
                    <a:cubicBezTo>
                      <a:pt x="12468" y="0"/>
                      <a:pt x="16278" y="3810"/>
                      <a:pt x="20088" y="7620"/>
                    </a:cubicBezTo>
                    <a:close/>
                  </a:path>
                </a:pathLst>
              </a:custGeom>
              <a:solidFill>
                <a:srgbClr val="7AC9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07" name="Freeform: Shape 2806">
                <a:extLst>
                  <a:ext uri="{FF2B5EF4-FFF2-40B4-BE49-F238E27FC236}">
                    <a16:creationId xmlns:a16="http://schemas.microsoft.com/office/drawing/2014/main" id="{30A53600-C8CE-C42B-0599-60B0907873CC}"/>
                  </a:ext>
                </a:extLst>
              </p:cNvPr>
              <p:cNvSpPr/>
              <p:nvPr/>
            </p:nvSpPr>
            <p:spPr>
              <a:xfrm>
                <a:off x="9325386" y="4213859"/>
                <a:ext cx="22039" cy="26670"/>
              </a:xfrm>
              <a:custGeom>
                <a:avLst/>
                <a:gdLst>
                  <a:gd name="connsiteX0" fmla="*/ 20545 w 22039"/>
                  <a:gd name="connsiteY0" fmla="*/ 11430 h 26670"/>
                  <a:gd name="connsiteX1" fmla="*/ 12925 w 22039"/>
                  <a:gd name="connsiteY1" fmla="*/ 26670 h 26670"/>
                  <a:gd name="connsiteX2" fmla="*/ 1495 w 22039"/>
                  <a:gd name="connsiteY2" fmla="*/ 15240 h 26670"/>
                  <a:gd name="connsiteX3" fmla="*/ 9115 w 22039"/>
                  <a:gd name="connsiteY3" fmla="*/ 0 h 26670"/>
                  <a:gd name="connsiteX4" fmla="*/ 20545 w 22039"/>
                  <a:gd name="connsiteY4" fmla="*/ 11430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39" h="26670">
                    <a:moveTo>
                      <a:pt x="20545" y="11430"/>
                    </a:moveTo>
                    <a:cubicBezTo>
                      <a:pt x="24354" y="19050"/>
                      <a:pt x="20545" y="26670"/>
                      <a:pt x="12925" y="26670"/>
                    </a:cubicBezTo>
                    <a:cubicBezTo>
                      <a:pt x="5304" y="26670"/>
                      <a:pt x="1495" y="22860"/>
                      <a:pt x="1495" y="15240"/>
                    </a:cubicBezTo>
                    <a:cubicBezTo>
                      <a:pt x="-2315" y="7620"/>
                      <a:pt x="1495" y="3810"/>
                      <a:pt x="9115" y="0"/>
                    </a:cubicBezTo>
                    <a:cubicBezTo>
                      <a:pt x="16735" y="0"/>
                      <a:pt x="20545" y="7620"/>
                      <a:pt x="20545" y="11430"/>
                    </a:cubicBezTo>
                    <a:close/>
                  </a:path>
                </a:pathLst>
              </a:custGeom>
              <a:solidFill>
                <a:srgbClr val="ABDD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08" name="Freeform: Shape 2807">
                <a:extLst>
                  <a:ext uri="{FF2B5EF4-FFF2-40B4-BE49-F238E27FC236}">
                    <a16:creationId xmlns:a16="http://schemas.microsoft.com/office/drawing/2014/main" id="{CA6830A0-092E-515E-BE11-97241582A740}"/>
                  </a:ext>
                </a:extLst>
              </p:cNvPr>
              <p:cNvSpPr/>
              <p:nvPr/>
            </p:nvSpPr>
            <p:spPr>
              <a:xfrm>
                <a:off x="10527030" y="3156995"/>
                <a:ext cx="22860" cy="21583"/>
              </a:xfrm>
              <a:custGeom>
                <a:avLst/>
                <a:gdLst>
                  <a:gd name="connsiteX0" fmla="*/ 7620 w 22860"/>
                  <a:gd name="connsiteY0" fmla="*/ 1495 h 21583"/>
                  <a:gd name="connsiteX1" fmla="*/ 22860 w 22860"/>
                  <a:gd name="connsiteY1" fmla="*/ 9115 h 21583"/>
                  <a:gd name="connsiteX2" fmla="*/ 19050 w 22860"/>
                  <a:gd name="connsiteY2" fmla="*/ 20545 h 21583"/>
                  <a:gd name="connsiteX3" fmla="*/ 0 w 22860"/>
                  <a:gd name="connsiteY3" fmla="*/ 12924 h 21583"/>
                  <a:gd name="connsiteX4" fmla="*/ 7620 w 22860"/>
                  <a:gd name="connsiteY4" fmla="*/ 1495 h 21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21583">
                    <a:moveTo>
                      <a:pt x="7620" y="1495"/>
                    </a:moveTo>
                    <a:cubicBezTo>
                      <a:pt x="15241" y="-2315"/>
                      <a:pt x="22860" y="1495"/>
                      <a:pt x="22860" y="9115"/>
                    </a:cubicBezTo>
                    <a:cubicBezTo>
                      <a:pt x="22860" y="12924"/>
                      <a:pt x="22860" y="16735"/>
                      <a:pt x="19050" y="20545"/>
                    </a:cubicBezTo>
                    <a:cubicBezTo>
                      <a:pt x="15241" y="24355"/>
                      <a:pt x="3810" y="16735"/>
                      <a:pt x="0" y="12924"/>
                    </a:cubicBezTo>
                    <a:cubicBezTo>
                      <a:pt x="0" y="9115"/>
                      <a:pt x="3810" y="5305"/>
                      <a:pt x="7620" y="1495"/>
                    </a:cubicBezTo>
                    <a:close/>
                  </a:path>
                </a:pathLst>
              </a:custGeom>
              <a:solidFill>
                <a:srgbClr val="B0DF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09" name="Freeform: Shape 2808">
                <a:extLst>
                  <a:ext uri="{FF2B5EF4-FFF2-40B4-BE49-F238E27FC236}">
                    <a16:creationId xmlns:a16="http://schemas.microsoft.com/office/drawing/2014/main" id="{52F60107-8745-E17E-9DF0-3E9A73F8FE22}"/>
                  </a:ext>
                </a:extLst>
              </p:cNvPr>
              <p:cNvSpPr/>
              <p:nvPr/>
            </p:nvSpPr>
            <p:spPr>
              <a:xfrm>
                <a:off x="8568690" y="3425190"/>
                <a:ext cx="26670" cy="26669"/>
              </a:xfrm>
              <a:custGeom>
                <a:avLst/>
                <a:gdLst>
                  <a:gd name="connsiteX0" fmla="*/ 26670 w 26670"/>
                  <a:gd name="connsiteY0" fmla="*/ 26670 h 26669"/>
                  <a:gd name="connsiteX1" fmla="*/ 7620 w 26670"/>
                  <a:gd name="connsiteY1" fmla="*/ 15240 h 26669"/>
                  <a:gd name="connsiteX2" fmla="*/ 0 w 26670"/>
                  <a:gd name="connsiteY2" fmla="*/ 7620 h 26669"/>
                  <a:gd name="connsiteX3" fmla="*/ 7620 w 26670"/>
                  <a:gd name="connsiteY3" fmla="*/ 0 h 26669"/>
                  <a:gd name="connsiteX4" fmla="*/ 15240 w 26670"/>
                  <a:gd name="connsiteY4" fmla="*/ 7620 h 26669"/>
                  <a:gd name="connsiteX5" fmla="*/ 26670 w 26670"/>
                  <a:gd name="connsiteY5" fmla="*/ 26670 h 2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70" h="26669">
                    <a:moveTo>
                      <a:pt x="26670" y="26670"/>
                    </a:moveTo>
                    <a:cubicBezTo>
                      <a:pt x="15240" y="26670"/>
                      <a:pt x="15240" y="15240"/>
                      <a:pt x="7620" y="15240"/>
                    </a:cubicBezTo>
                    <a:cubicBezTo>
                      <a:pt x="3810" y="15240"/>
                      <a:pt x="0" y="11430"/>
                      <a:pt x="0" y="7620"/>
                    </a:cubicBezTo>
                    <a:cubicBezTo>
                      <a:pt x="0" y="3810"/>
                      <a:pt x="3810" y="0"/>
                      <a:pt x="7620" y="0"/>
                    </a:cubicBezTo>
                    <a:cubicBezTo>
                      <a:pt x="11430" y="0"/>
                      <a:pt x="15240" y="3810"/>
                      <a:pt x="15240" y="7620"/>
                    </a:cubicBezTo>
                    <a:cubicBezTo>
                      <a:pt x="22860" y="15240"/>
                      <a:pt x="26670" y="19050"/>
                      <a:pt x="26670" y="26670"/>
                    </a:cubicBezTo>
                    <a:close/>
                  </a:path>
                </a:pathLst>
              </a:custGeom>
              <a:solidFill>
                <a:srgbClr val="B9E3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10" name="Freeform: Shape 2809">
                <a:extLst>
                  <a:ext uri="{FF2B5EF4-FFF2-40B4-BE49-F238E27FC236}">
                    <a16:creationId xmlns:a16="http://schemas.microsoft.com/office/drawing/2014/main" id="{3FCE89A5-C72A-03EE-F1B0-68731E6A795A}"/>
                  </a:ext>
                </a:extLst>
              </p:cNvPr>
              <p:cNvSpPr/>
              <p:nvPr/>
            </p:nvSpPr>
            <p:spPr>
              <a:xfrm>
                <a:off x="9443496" y="1781501"/>
                <a:ext cx="19237" cy="24438"/>
              </a:xfrm>
              <a:custGeom>
                <a:avLst/>
                <a:gdLst>
                  <a:gd name="connsiteX0" fmla="*/ 12925 w 19237"/>
                  <a:gd name="connsiteY0" fmla="*/ 24438 h 24438"/>
                  <a:gd name="connsiteX1" fmla="*/ 1495 w 19237"/>
                  <a:gd name="connsiteY1" fmla="*/ 16818 h 24438"/>
                  <a:gd name="connsiteX2" fmla="*/ 9115 w 19237"/>
                  <a:gd name="connsiteY2" fmla="*/ 1578 h 24438"/>
                  <a:gd name="connsiteX3" fmla="*/ 16735 w 19237"/>
                  <a:gd name="connsiteY3" fmla="*/ 5388 h 24438"/>
                  <a:gd name="connsiteX4" fmla="*/ 12925 w 19237"/>
                  <a:gd name="connsiteY4" fmla="*/ 24438 h 24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37" h="24438">
                    <a:moveTo>
                      <a:pt x="12925" y="24438"/>
                    </a:moveTo>
                    <a:cubicBezTo>
                      <a:pt x="9115" y="24438"/>
                      <a:pt x="5305" y="20628"/>
                      <a:pt x="1495" y="16818"/>
                    </a:cubicBezTo>
                    <a:cubicBezTo>
                      <a:pt x="-2315" y="9198"/>
                      <a:pt x="1495" y="5388"/>
                      <a:pt x="9115" y="1578"/>
                    </a:cubicBezTo>
                    <a:cubicBezTo>
                      <a:pt x="12925" y="-2232"/>
                      <a:pt x="16735" y="1578"/>
                      <a:pt x="16735" y="5388"/>
                    </a:cubicBezTo>
                    <a:cubicBezTo>
                      <a:pt x="20545" y="13008"/>
                      <a:pt x="20545" y="24438"/>
                      <a:pt x="12925" y="24438"/>
                    </a:cubicBezTo>
                    <a:close/>
                  </a:path>
                </a:pathLst>
              </a:custGeom>
              <a:solidFill>
                <a:srgbClr val="87CE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11" name="Freeform: Shape 2810">
                <a:extLst>
                  <a:ext uri="{FF2B5EF4-FFF2-40B4-BE49-F238E27FC236}">
                    <a16:creationId xmlns:a16="http://schemas.microsoft.com/office/drawing/2014/main" id="{3F6F0909-4100-CB61-5567-968D571C91F7}"/>
                  </a:ext>
                </a:extLst>
              </p:cNvPr>
              <p:cNvSpPr/>
              <p:nvPr/>
            </p:nvSpPr>
            <p:spPr>
              <a:xfrm>
                <a:off x="8324851" y="4089082"/>
                <a:ext cx="20088" cy="21907"/>
              </a:xfrm>
              <a:custGeom>
                <a:avLst/>
                <a:gdLst>
                  <a:gd name="connsiteX0" fmla="*/ 19050 w 20088"/>
                  <a:gd name="connsiteY0" fmla="*/ 2857 h 21907"/>
                  <a:gd name="connsiteX1" fmla="*/ 11430 w 20088"/>
                  <a:gd name="connsiteY1" fmla="*/ 21907 h 21907"/>
                  <a:gd name="connsiteX2" fmla="*/ 0 w 20088"/>
                  <a:gd name="connsiteY2" fmla="*/ 18098 h 21907"/>
                  <a:gd name="connsiteX3" fmla="*/ 11430 w 20088"/>
                  <a:gd name="connsiteY3" fmla="*/ 2857 h 21907"/>
                  <a:gd name="connsiteX4" fmla="*/ 19050 w 20088"/>
                  <a:gd name="connsiteY4" fmla="*/ 2857 h 21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88" h="21907">
                    <a:moveTo>
                      <a:pt x="19050" y="2857"/>
                    </a:moveTo>
                    <a:cubicBezTo>
                      <a:pt x="22860" y="10477"/>
                      <a:pt x="15240" y="18098"/>
                      <a:pt x="11430" y="21907"/>
                    </a:cubicBezTo>
                    <a:cubicBezTo>
                      <a:pt x="7620" y="21907"/>
                      <a:pt x="0" y="21907"/>
                      <a:pt x="0" y="18098"/>
                    </a:cubicBezTo>
                    <a:cubicBezTo>
                      <a:pt x="0" y="10477"/>
                      <a:pt x="3810" y="6667"/>
                      <a:pt x="11430" y="2857"/>
                    </a:cubicBezTo>
                    <a:cubicBezTo>
                      <a:pt x="15240" y="-952"/>
                      <a:pt x="19050" y="-952"/>
                      <a:pt x="19050" y="2857"/>
                    </a:cubicBezTo>
                    <a:close/>
                  </a:path>
                </a:pathLst>
              </a:custGeom>
              <a:solidFill>
                <a:srgbClr val="B3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12" name="Freeform: Shape 2811">
                <a:extLst>
                  <a:ext uri="{FF2B5EF4-FFF2-40B4-BE49-F238E27FC236}">
                    <a16:creationId xmlns:a16="http://schemas.microsoft.com/office/drawing/2014/main" id="{036035F4-95BE-A678-2F7E-A16E5DE69050}"/>
                  </a:ext>
                </a:extLst>
              </p:cNvPr>
              <p:cNvSpPr/>
              <p:nvPr/>
            </p:nvSpPr>
            <p:spPr>
              <a:xfrm>
                <a:off x="11125201" y="2686050"/>
                <a:ext cx="22860" cy="20063"/>
              </a:xfrm>
              <a:custGeom>
                <a:avLst/>
                <a:gdLst>
                  <a:gd name="connsiteX0" fmla="*/ 22860 w 22860"/>
                  <a:gd name="connsiteY0" fmla="*/ 11430 h 20063"/>
                  <a:gd name="connsiteX1" fmla="*/ 19050 w 22860"/>
                  <a:gd name="connsiteY1" fmla="*/ 19050 h 20063"/>
                  <a:gd name="connsiteX2" fmla="*/ 0 w 22860"/>
                  <a:gd name="connsiteY2" fmla="*/ 7620 h 20063"/>
                  <a:gd name="connsiteX3" fmla="*/ 3810 w 22860"/>
                  <a:gd name="connsiteY3" fmla="*/ 0 h 20063"/>
                  <a:gd name="connsiteX4" fmla="*/ 22860 w 22860"/>
                  <a:gd name="connsiteY4" fmla="*/ 11430 h 20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20063">
                    <a:moveTo>
                      <a:pt x="22860" y="11430"/>
                    </a:moveTo>
                    <a:cubicBezTo>
                      <a:pt x="22860" y="15240"/>
                      <a:pt x="22860" y="19050"/>
                      <a:pt x="19050" y="19050"/>
                    </a:cubicBezTo>
                    <a:cubicBezTo>
                      <a:pt x="11430" y="22860"/>
                      <a:pt x="0" y="15240"/>
                      <a:pt x="0" y="7620"/>
                    </a:cubicBezTo>
                    <a:cubicBezTo>
                      <a:pt x="0" y="3810"/>
                      <a:pt x="0" y="0"/>
                      <a:pt x="3810" y="0"/>
                    </a:cubicBezTo>
                    <a:cubicBezTo>
                      <a:pt x="7620" y="0"/>
                      <a:pt x="19050" y="7620"/>
                      <a:pt x="22860" y="11430"/>
                    </a:cubicBezTo>
                    <a:close/>
                  </a:path>
                </a:pathLst>
              </a:custGeom>
              <a:solidFill>
                <a:srgbClr val="A9DC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13" name="Freeform: Shape 2812">
                <a:extLst>
                  <a:ext uri="{FF2B5EF4-FFF2-40B4-BE49-F238E27FC236}">
                    <a16:creationId xmlns:a16="http://schemas.microsoft.com/office/drawing/2014/main" id="{6EE59934-A16D-D5BB-41E9-1C8276B15E0A}"/>
                  </a:ext>
                </a:extLst>
              </p:cNvPr>
              <p:cNvSpPr/>
              <p:nvPr/>
            </p:nvSpPr>
            <p:spPr>
              <a:xfrm>
                <a:off x="8313077" y="4263390"/>
                <a:ext cx="23203" cy="26669"/>
              </a:xfrm>
              <a:custGeom>
                <a:avLst/>
                <a:gdLst>
                  <a:gd name="connsiteX0" fmla="*/ 4154 w 23203"/>
                  <a:gd name="connsiteY0" fmla="*/ 26670 h 26669"/>
                  <a:gd name="connsiteX1" fmla="*/ 7963 w 23203"/>
                  <a:gd name="connsiteY1" fmla="*/ 3810 h 26669"/>
                  <a:gd name="connsiteX2" fmla="*/ 19393 w 23203"/>
                  <a:gd name="connsiteY2" fmla="*/ 0 h 26669"/>
                  <a:gd name="connsiteX3" fmla="*/ 23204 w 23203"/>
                  <a:gd name="connsiteY3" fmla="*/ 11430 h 26669"/>
                  <a:gd name="connsiteX4" fmla="*/ 4154 w 23203"/>
                  <a:gd name="connsiteY4" fmla="*/ 26670 h 26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03" h="26669">
                    <a:moveTo>
                      <a:pt x="4154" y="26670"/>
                    </a:moveTo>
                    <a:cubicBezTo>
                      <a:pt x="-3466" y="19050"/>
                      <a:pt x="343" y="11430"/>
                      <a:pt x="7963" y="3810"/>
                    </a:cubicBezTo>
                    <a:cubicBezTo>
                      <a:pt x="11773" y="0"/>
                      <a:pt x="15584" y="0"/>
                      <a:pt x="19393" y="0"/>
                    </a:cubicBezTo>
                    <a:cubicBezTo>
                      <a:pt x="23204" y="3810"/>
                      <a:pt x="23204" y="7620"/>
                      <a:pt x="23204" y="11430"/>
                    </a:cubicBezTo>
                    <a:cubicBezTo>
                      <a:pt x="15584" y="22860"/>
                      <a:pt x="11773" y="26670"/>
                      <a:pt x="4154" y="26670"/>
                    </a:cubicBezTo>
                    <a:close/>
                  </a:path>
                </a:pathLst>
              </a:custGeom>
              <a:solidFill>
                <a:srgbClr val="AADC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14" name="Freeform: Shape 2813">
                <a:extLst>
                  <a:ext uri="{FF2B5EF4-FFF2-40B4-BE49-F238E27FC236}">
                    <a16:creationId xmlns:a16="http://schemas.microsoft.com/office/drawing/2014/main" id="{128824CF-C170-E463-95DA-C2A9686AF24F}"/>
                  </a:ext>
                </a:extLst>
              </p:cNvPr>
              <p:cNvSpPr/>
              <p:nvPr/>
            </p:nvSpPr>
            <p:spPr>
              <a:xfrm>
                <a:off x="8141970" y="3503621"/>
                <a:ext cx="20002" cy="20628"/>
              </a:xfrm>
              <a:custGeom>
                <a:avLst/>
                <a:gdLst>
                  <a:gd name="connsiteX0" fmla="*/ 15240 w 20002"/>
                  <a:gd name="connsiteY0" fmla="*/ 20628 h 20628"/>
                  <a:gd name="connsiteX1" fmla="*/ 0 w 20002"/>
                  <a:gd name="connsiteY1" fmla="*/ 13008 h 20628"/>
                  <a:gd name="connsiteX2" fmla="*/ 7620 w 20002"/>
                  <a:gd name="connsiteY2" fmla="*/ 1578 h 20628"/>
                  <a:gd name="connsiteX3" fmla="*/ 19050 w 20002"/>
                  <a:gd name="connsiteY3" fmla="*/ 5388 h 20628"/>
                  <a:gd name="connsiteX4" fmla="*/ 15240 w 20002"/>
                  <a:gd name="connsiteY4" fmla="*/ 20628 h 20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02" h="20628">
                    <a:moveTo>
                      <a:pt x="15240" y="20628"/>
                    </a:moveTo>
                    <a:cubicBezTo>
                      <a:pt x="11430" y="20628"/>
                      <a:pt x="0" y="16818"/>
                      <a:pt x="0" y="13008"/>
                    </a:cubicBezTo>
                    <a:cubicBezTo>
                      <a:pt x="0" y="5388"/>
                      <a:pt x="3810" y="1578"/>
                      <a:pt x="7620" y="1578"/>
                    </a:cubicBezTo>
                    <a:cubicBezTo>
                      <a:pt x="11430" y="-2232"/>
                      <a:pt x="15240" y="1578"/>
                      <a:pt x="19050" y="5388"/>
                    </a:cubicBezTo>
                    <a:cubicBezTo>
                      <a:pt x="19050" y="9198"/>
                      <a:pt x="22860" y="16818"/>
                      <a:pt x="15240" y="20628"/>
                    </a:cubicBezTo>
                    <a:close/>
                  </a:path>
                </a:pathLst>
              </a:custGeom>
              <a:solidFill>
                <a:srgbClr val="B4E1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15" name="Freeform: Shape 2814">
                <a:extLst>
                  <a:ext uri="{FF2B5EF4-FFF2-40B4-BE49-F238E27FC236}">
                    <a16:creationId xmlns:a16="http://schemas.microsoft.com/office/drawing/2014/main" id="{45A1C781-E6E0-7CE0-8A28-9586265409D2}"/>
                  </a:ext>
                </a:extLst>
              </p:cNvPr>
              <p:cNvSpPr/>
              <p:nvPr/>
            </p:nvSpPr>
            <p:spPr>
              <a:xfrm>
                <a:off x="8605212" y="3710940"/>
                <a:ext cx="18396" cy="26669"/>
              </a:xfrm>
              <a:custGeom>
                <a:avLst/>
                <a:gdLst>
                  <a:gd name="connsiteX0" fmla="*/ 13008 w 18396"/>
                  <a:gd name="connsiteY0" fmla="*/ 7620 h 26669"/>
                  <a:gd name="connsiteX1" fmla="*/ 16818 w 18396"/>
                  <a:gd name="connsiteY1" fmla="*/ 22860 h 26669"/>
                  <a:gd name="connsiteX2" fmla="*/ 5388 w 18396"/>
                  <a:gd name="connsiteY2" fmla="*/ 26670 h 26669"/>
                  <a:gd name="connsiteX3" fmla="*/ 1578 w 18396"/>
                  <a:gd name="connsiteY3" fmla="*/ 19050 h 26669"/>
                  <a:gd name="connsiteX4" fmla="*/ 1578 w 18396"/>
                  <a:gd name="connsiteY4" fmla="*/ 7620 h 26669"/>
                  <a:gd name="connsiteX5" fmla="*/ 5388 w 18396"/>
                  <a:gd name="connsiteY5" fmla="*/ 0 h 26669"/>
                  <a:gd name="connsiteX6" fmla="*/ 9198 w 18396"/>
                  <a:gd name="connsiteY6" fmla="*/ 3810 h 26669"/>
                  <a:gd name="connsiteX7" fmla="*/ 13008 w 18396"/>
                  <a:gd name="connsiteY7" fmla="*/ 7620 h 2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396" h="26669">
                    <a:moveTo>
                      <a:pt x="13008" y="7620"/>
                    </a:moveTo>
                    <a:cubicBezTo>
                      <a:pt x="16818" y="15240"/>
                      <a:pt x="20628" y="19050"/>
                      <a:pt x="16818" y="22860"/>
                    </a:cubicBezTo>
                    <a:cubicBezTo>
                      <a:pt x="13008" y="26670"/>
                      <a:pt x="9198" y="26670"/>
                      <a:pt x="5388" y="26670"/>
                    </a:cubicBezTo>
                    <a:cubicBezTo>
                      <a:pt x="1578" y="26670"/>
                      <a:pt x="-2232" y="22860"/>
                      <a:pt x="1578" y="19050"/>
                    </a:cubicBezTo>
                    <a:cubicBezTo>
                      <a:pt x="1578" y="15240"/>
                      <a:pt x="1578" y="11430"/>
                      <a:pt x="1578" y="7620"/>
                    </a:cubicBezTo>
                    <a:cubicBezTo>
                      <a:pt x="1578" y="3810"/>
                      <a:pt x="1578" y="0"/>
                      <a:pt x="5388" y="0"/>
                    </a:cubicBezTo>
                    <a:cubicBezTo>
                      <a:pt x="9198" y="0"/>
                      <a:pt x="9198" y="0"/>
                      <a:pt x="9198" y="3810"/>
                    </a:cubicBezTo>
                    <a:cubicBezTo>
                      <a:pt x="9198" y="7620"/>
                      <a:pt x="13008" y="7620"/>
                      <a:pt x="13008" y="7620"/>
                    </a:cubicBezTo>
                    <a:close/>
                  </a:path>
                </a:pathLst>
              </a:custGeom>
              <a:solidFill>
                <a:srgbClr val="B1DF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16" name="Freeform: Shape 2815">
                <a:extLst>
                  <a:ext uri="{FF2B5EF4-FFF2-40B4-BE49-F238E27FC236}">
                    <a16:creationId xmlns:a16="http://schemas.microsoft.com/office/drawing/2014/main" id="{F4A1EF7D-91EC-1CA9-30CE-42C2077A2B33}"/>
                  </a:ext>
                </a:extLst>
              </p:cNvPr>
              <p:cNvSpPr/>
              <p:nvPr/>
            </p:nvSpPr>
            <p:spPr>
              <a:xfrm>
                <a:off x="10567362" y="3044190"/>
                <a:ext cx="20628" cy="26669"/>
              </a:xfrm>
              <a:custGeom>
                <a:avLst/>
                <a:gdLst>
                  <a:gd name="connsiteX0" fmla="*/ 20628 w 20628"/>
                  <a:gd name="connsiteY0" fmla="*/ 0 h 26669"/>
                  <a:gd name="connsiteX1" fmla="*/ 16818 w 20628"/>
                  <a:gd name="connsiteY1" fmla="*/ 19050 h 26669"/>
                  <a:gd name="connsiteX2" fmla="*/ 9199 w 20628"/>
                  <a:gd name="connsiteY2" fmla="*/ 26670 h 26669"/>
                  <a:gd name="connsiteX3" fmla="*/ 1578 w 20628"/>
                  <a:gd name="connsiteY3" fmla="*/ 22860 h 26669"/>
                  <a:gd name="connsiteX4" fmla="*/ 5388 w 20628"/>
                  <a:gd name="connsiteY4" fmla="*/ 11430 h 26669"/>
                  <a:gd name="connsiteX5" fmla="*/ 20628 w 20628"/>
                  <a:gd name="connsiteY5" fmla="*/ 0 h 2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628" h="26669">
                    <a:moveTo>
                      <a:pt x="20628" y="0"/>
                    </a:moveTo>
                    <a:cubicBezTo>
                      <a:pt x="20628" y="7620"/>
                      <a:pt x="16818" y="11430"/>
                      <a:pt x="16818" y="19050"/>
                    </a:cubicBezTo>
                    <a:cubicBezTo>
                      <a:pt x="16818" y="22860"/>
                      <a:pt x="13009" y="26670"/>
                      <a:pt x="9199" y="26670"/>
                    </a:cubicBezTo>
                    <a:cubicBezTo>
                      <a:pt x="5388" y="26670"/>
                      <a:pt x="1578" y="26670"/>
                      <a:pt x="1578" y="22860"/>
                    </a:cubicBezTo>
                    <a:cubicBezTo>
                      <a:pt x="-2232" y="19050"/>
                      <a:pt x="1578" y="15240"/>
                      <a:pt x="5388" y="11430"/>
                    </a:cubicBezTo>
                    <a:cubicBezTo>
                      <a:pt x="9199" y="7620"/>
                      <a:pt x="13009" y="3810"/>
                      <a:pt x="20628" y="0"/>
                    </a:cubicBezTo>
                    <a:close/>
                  </a:path>
                </a:pathLst>
              </a:custGeom>
              <a:solidFill>
                <a:srgbClr val="BBE3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17" name="Freeform: Shape 2816">
                <a:extLst>
                  <a:ext uri="{FF2B5EF4-FFF2-40B4-BE49-F238E27FC236}">
                    <a16:creationId xmlns:a16="http://schemas.microsoft.com/office/drawing/2014/main" id="{7951A7B2-D709-C856-23B1-756F9229C390}"/>
                  </a:ext>
                </a:extLst>
              </p:cNvPr>
              <p:cNvSpPr/>
              <p:nvPr/>
            </p:nvSpPr>
            <p:spPr>
              <a:xfrm>
                <a:off x="10887486" y="2067877"/>
                <a:ext cx="22039" cy="23812"/>
              </a:xfrm>
              <a:custGeom>
                <a:avLst/>
                <a:gdLst>
                  <a:gd name="connsiteX0" fmla="*/ 1494 w 22039"/>
                  <a:gd name="connsiteY0" fmla="*/ 16193 h 23812"/>
                  <a:gd name="connsiteX1" fmla="*/ 9115 w 22039"/>
                  <a:gd name="connsiteY1" fmla="*/ 952 h 23812"/>
                  <a:gd name="connsiteX2" fmla="*/ 20544 w 22039"/>
                  <a:gd name="connsiteY2" fmla="*/ 4763 h 23812"/>
                  <a:gd name="connsiteX3" fmla="*/ 12925 w 22039"/>
                  <a:gd name="connsiteY3" fmla="*/ 23813 h 23812"/>
                  <a:gd name="connsiteX4" fmla="*/ 1494 w 22039"/>
                  <a:gd name="connsiteY4" fmla="*/ 16193 h 23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39" h="23812">
                    <a:moveTo>
                      <a:pt x="1494" y="16193"/>
                    </a:moveTo>
                    <a:cubicBezTo>
                      <a:pt x="-2315" y="8572"/>
                      <a:pt x="1494" y="4763"/>
                      <a:pt x="9115" y="952"/>
                    </a:cubicBezTo>
                    <a:cubicBezTo>
                      <a:pt x="12925" y="952"/>
                      <a:pt x="16735" y="-2857"/>
                      <a:pt x="20544" y="4763"/>
                    </a:cubicBezTo>
                    <a:cubicBezTo>
                      <a:pt x="24355" y="12382"/>
                      <a:pt x="20544" y="20002"/>
                      <a:pt x="12925" y="23813"/>
                    </a:cubicBezTo>
                    <a:cubicBezTo>
                      <a:pt x="5305" y="23813"/>
                      <a:pt x="1494" y="20002"/>
                      <a:pt x="1494" y="16193"/>
                    </a:cubicBezTo>
                    <a:close/>
                  </a:path>
                </a:pathLst>
              </a:custGeom>
              <a:solidFill>
                <a:srgbClr val="AE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18" name="Freeform: Shape 2817">
                <a:extLst>
                  <a:ext uri="{FF2B5EF4-FFF2-40B4-BE49-F238E27FC236}">
                    <a16:creationId xmlns:a16="http://schemas.microsoft.com/office/drawing/2014/main" id="{8F263835-5439-0128-9986-BE1DC30711F6}"/>
                  </a:ext>
                </a:extLst>
              </p:cNvPr>
              <p:cNvSpPr/>
              <p:nvPr/>
            </p:nvSpPr>
            <p:spPr>
              <a:xfrm>
                <a:off x="8356283" y="1642109"/>
                <a:ext cx="21907" cy="30480"/>
              </a:xfrm>
              <a:custGeom>
                <a:avLst/>
                <a:gdLst>
                  <a:gd name="connsiteX0" fmla="*/ 21907 w 21907"/>
                  <a:gd name="connsiteY0" fmla="*/ 0 h 30480"/>
                  <a:gd name="connsiteX1" fmla="*/ 14287 w 21907"/>
                  <a:gd name="connsiteY1" fmla="*/ 26670 h 30480"/>
                  <a:gd name="connsiteX2" fmla="*/ 2857 w 21907"/>
                  <a:gd name="connsiteY2" fmla="*/ 30480 h 30480"/>
                  <a:gd name="connsiteX3" fmla="*/ 2857 w 21907"/>
                  <a:gd name="connsiteY3" fmla="*/ 22860 h 30480"/>
                  <a:gd name="connsiteX4" fmla="*/ 21907 w 21907"/>
                  <a:gd name="connsiteY4" fmla="*/ 0 h 30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07" h="30480">
                    <a:moveTo>
                      <a:pt x="21907" y="0"/>
                    </a:moveTo>
                    <a:cubicBezTo>
                      <a:pt x="21907" y="11430"/>
                      <a:pt x="21907" y="19050"/>
                      <a:pt x="14287" y="26670"/>
                    </a:cubicBezTo>
                    <a:cubicBezTo>
                      <a:pt x="10478" y="30480"/>
                      <a:pt x="6667" y="30480"/>
                      <a:pt x="2857" y="30480"/>
                    </a:cubicBezTo>
                    <a:cubicBezTo>
                      <a:pt x="-952" y="26670"/>
                      <a:pt x="-952" y="26670"/>
                      <a:pt x="2857" y="22860"/>
                    </a:cubicBezTo>
                    <a:cubicBezTo>
                      <a:pt x="6667" y="11430"/>
                      <a:pt x="10478" y="3810"/>
                      <a:pt x="21907" y="0"/>
                    </a:cubicBezTo>
                    <a:close/>
                  </a:path>
                </a:pathLst>
              </a:custGeom>
              <a:solidFill>
                <a:srgbClr val="AE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19" name="Freeform: Shape 2818">
                <a:extLst>
                  <a:ext uri="{FF2B5EF4-FFF2-40B4-BE49-F238E27FC236}">
                    <a16:creationId xmlns:a16="http://schemas.microsoft.com/office/drawing/2014/main" id="{4883247E-F52A-0B9F-BD2D-D5512C41D7AB}"/>
                  </a:ext>
                </a:extLst>
              </p:cNvPr>
              <p:cNvSpPr/>
              <p:nvPr/>
            </p:nvSpPr>
            <p:spPr>
              <a:xfrm>
                <a:off x="7987877" y="4286250"/>
                <a:ext cx="23600" cy="25717"/>
              </a:xfrm>
              <a:custGeom>
                <a:avLst/>
                <a:gdLst>
                  <a:gd name="connsiteX0" fmla="*/ 13123 w 23600"/>
                  <a:gd name="connsiteY0" fmla="*/ 22860 h 25717"/>
                  <a:gd name="connsiteX1" fmla="*/ 1693 w 23600"/>
                  <a:gd name="connsiteY1" fmla="*/ 22860 h 25717"/>
                  <a:gd name="connsiteX2" fmla="*/ 1693 w 23600"/>
                  <a:gd name="connsiteY2" fmla="*/ 15240 h 25717"/>
                  <a:gd name="connsiteX3" fmla="*/ 13123 w 23600"/>
                  <a:gd name="connsiteY3" fmla="*/ 0 h 25717"/>
                  <a:gd name="connsiteX4" fmla="*/ 20743 w 23600"/>
                  <a:gd name="connsiteY4" fmla="*/ 0 h 25717"/>
                  <a:gd name="connsiteX5" fmla="*/ 20743 w 23600"/>
                  <a:gd name="connsiteY5" fmla="*/ 7620 h 25717"/>
                  <a:gd name="connsiteX6" fmla="*/ 13123 w 23600"/>
                  <a:gd name="connsiteY6" fmla="*/ 22860 h 2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00" h="25717">
                    <a:moveTo>
                      <a:pt x="13123" y="22860"/>
                    </a:moveTo>
                    <a:cubicBezTo>
                      <a:pt x="5503" y="26670"/>
                      <a:pt x="5503" y="26670"/>
                      <a:pt x="1693" y="22860"/>
                    </a:cubicBezTo>
                    <a:cubicBezTo>
                      <a:pt x="-2116" y="19050"/>
                      <a:pt x="1693" y="19050"/>
                      <a:pt x="1693" y="15240"/>
                    </a:cubicBezTo>
                    <a:cubicBezTo>
                      <a:pt x="5503" y="11430"/>
                      <a:pt x="5503" y="3810"/>
                      <a:pt x="13123" y="0"/>
                    </a:cubicBezTo>
                    <a:cubicBezTo>
                      <a:pt x="16934" y="0"/>
                      <a:pt x="20743" y="0"/>
                      <a:pt x="20743" y="0"/>
                    </a:cubicBezTo>
                    <a:cubicBezTo>
                      <a:pt x="24553" y="3810"/>
                      <a:pt x="24553" y="3810"/>
                      <a:pt x="20743" y="7620"/>
                    </a:cubicBezTo>
                    <a:cubicBezTo>
                      <a:pt x="20743" y="15240"/>
                      <a:pt x="16934" y="19050"/>
                      <a:pt x="13123" y="22860"/>
                    </a:cubicBezTo>
                    <a:close/>
                  </a:path>
                </a:pathLst>
              </a:custGeom>
              <a:solidFill>
                <a:srgbClr val="97D5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20" name="Freeform: Shape 2819">
                <a:extLst>
                  <a:ext uri="{FF2B5EF4-FFF2-40B4-BE49-F238E27FC236}">
                    <a16:creationId xmlns:a16="http://schemas.microsoft.com/office/drawing/2014/main" id="{8926192E-3BB0-E34B-152C-33FC2976615A}"/>
                  </a:ext>
                </a:extLst>
              </p:cNvPr>
              <p:cNvSpPr/>
              <p:nvPr/>
            </p:nvSpPr>
            <p:spPr>
              <a:xfrm>
                <a:off x="11167111" y="529589"/>
                <a:ext cx="19050" cy="24354"/>
              </a:xfrm>
              <a:custGeom>
                <a:avLst/>
                <a:gdLst>
                  <a:gd name="connsiteX0" fmla="*/ 11430 w 19050"/>
                  <a:gd name="connsiteY0" fmla="*/ 22860 h 24354"/>
                  <a:gd name="connsiteX1" fmla="*/ 0 w 19050"/>
                  <a:gd name="connsiteY1" fmla="*/ 15240 h 24354"/>
                  <a:gd name="connsiteX2" fmla="*/ 0 w 19050"/>
                  <a:gd name="connsiteY2" fmla="*/ 15240 h 24354"/>
                  <a:gd name="connsiteX3" fmla="*/ 15240 w 19050"/>
                  <a:gd name="connsiteY3" fmla="*/ 0 h 24354"/>
                  <a:gd name="connsiteX4" fmla="*/ 19050 w 19050"/>
                  <a:gd name="connsiteY4" fmla="*/ 3810 h 24354"/>
                  <a:gd name="connsiteX5" fmla="*/ 11430 w 19050"/>
                  <a:gd name="connsiteY5" fmla="*/ 22860 h 24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24354">
                    <a:moveTo>
                      <a:pt x="11430" y="22860"/>
                    </a:moveTo>
                    <a:cubicBezTo>
                      <a:pt x="3810" y="26670"/>
                      <a:pt x="0" y="22860"/>
                      <a:pt x="0" y="15240"/>
                    </a:cubicBezTo>
                    <a:cubicBezTo>
                      <a:pt x="0" y="15240"/>
                      <a:pt x="0" y="15240"/>
                      <a:pt x="0" y="15240"/>
                    </a:cubicBezTo>
                    <a:cubicBezTo>
                      <a:pt x="0" y="7620"/>
                      <a:pt x="7619" y="3810"/>
                      <a:pt x="15240" y="0"/>
                    </a:cubicBezTo>
                    <a:cubicBezTo>
                      <a:pt x="19050" y="0"/>
                      <a:pt x="19050" y="0"/>
                      <a:pt x="19050" y="3810"/>
                    </a:cubicBezTo>
                    <a:cubicBezTo>
                      <a:pt x="19050" y="11430"/>
                      <a:pt x="15240" y="19050"/>
                      <a:pt x="11430" y="22860"/>
                    </a:cubicBezTo>
                    <a:close/>
                  </a:path>
                </a:pathLst>
              </a:custGeom>
              <a:solidFill>
                <a:srgbClr val="B2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21" name="Freeform: Shape 2820">
                <a:extLst>
                  <a:ext uri="{FF2B5EF4-FFF2-40B4-BE49-F238E27FC236}">
                    <a16:creationId xmlns:a16="http://schemas.microsoft.com/office/drawing/2014/main" id="{317D3507-8953-E8C5-9996-298CF4558C99}"/>
                  </a:ext>
                </a:extLst>
              </p:cNvPr>
              <p:cNvSpPr/>
              <p:nvPr/>
            </p:nvSpPr>
            <p:spPr>
              <a:xfrm>
                <a:off x="8994458" y="4431030"/>
                <a:ext cx="16192" cy="30479"/>
              </a:xfrm>
              <a:custGeom>
                <a:avLst/>
                <a:gdLst>
                  <a:gd name="connsiteX0" fmla="*/ 4762 w 16192"/>
                  <a:gd name="connsiteY0" fmla="*/ 30480 h 30479"/>
                  <a:gd name="connsiteX1" fmla="*/ 953 w 16192"/>
                  <a:gd name="connsiteY1" fmla="*/ 7620 h 30479"/>
                  <a:gd name="connsiteX2" fmla="*/ 8573 w 16192"/>
                  <a:gd name="connsiteY2" fmla="*/ 0 h 30479"/>
                  <a:gd name="connsiteX3" fmla="*/ 16192 w 16192"/>
                  <a:gd name="connsiteY3" fmla="*/ 7620 h 30479"/>
                  <a:gd name="connsiteX4" fmla="*/ 4762 w 16192"/>
                  <a:gd name="connsiteY4" fmla="*/ 30480 h 30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 h="30479">
                    <a:moveTo>
                      <a:pt x="4762" y="30480"/>
                    </a:moveTo>
                    <a:cubicBezTo>
                      <a:pt x="-2858" y="22860"/>
                      <a:pt x="953" y="15240"/>
                      <a:pt x="953" y="7620"/>
                    </a:cubicBezTo>
                    <a:cubicBezTo>
                      <a:pt x="953" y="3810"/>
                      <a:pt x="4762" y="0"/>
                      <a:pt x="8573" y="0"/>
                    </a:cubicBezTo>
                    <a:cubicBezTo>
                      <a:pt x="12382" y="0"/>
                      <a:pt x="16192" y="3810"/>
                      <a:pt x="16192" y="7620"/>
                    </a:cubicBezTo>
                    <a:cubicBezTo>
                      <a:pt x="16192" y="15240"/>
                      <a:pt x="16192" y="22860"/>
                      <a:pt x="4762" y="30480"/>
                    </a:cubicBezTo>
                    <a:close/>
                  </a:path>
                </a:pathLst>
              </a:custGeom>
              <a:solidFill>
                <a:srgbClr val="B8E2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22" name="Freeform: Shape 2821">
                <a:extLst>
                  <a:ext uri="{FF2B5EF4-FFF2-40B4-BE49-F238E27FC236}">
                    <a16:creationId xmlns:a16="http://schemas.microsoft.com/office/drawing/2014/main" id="{6F0B55A1-5705-2154-9FE9-194A096FC40A}"/>
                  </a:ext>
                </a:extLst>
              </p:cNvPr>
              <p:cNvSpPr/>
              <p:nvPr/>
            </p:nvSpPr>
            <p:spPr>
              <a:xfrm>
                <a:off x="9271962" y="4219901"/>
                <a:ext cx="20627" cy="23485"/>
              </a:xfrm>
              <a:custGeom>
                <a:avLst/>
                <a:gdLst>
                  <a:gd name="connsiteX0" fmla="*/ 20628 w 20627"/>
                  <a:gd name="connsiteY0" fmla="*/ 13008 h 23485"/>
                  <a:gd name="connsiteX1" fmla="*/ 20628 w 20627"/>
                  <a:gd name="connsiteY1" fmla="*/ 20628 h 23485"/>
                  <a:gd name="connsiteX2" fmla="*/ 13008 w 20627"/>
                  <a:gd name="connsiteY2" fmla="*/ 20628 h 23485"/>
                  <a:gd name="connsiteX3" fmla="*/ 5388 w 20627"/>
                  <a:gd name="connsiteY3" fmla="*/ 16818 h 23485"/>
                  <a:gd name="connsiteX4" fmla="*/ 1578 w 20627"/>
                  <a:gd name="connsiteY4" fmla="*/ 1578 h 23485"/>
                  <a:gd name="connsiteX5" fmla="*/ 13008 w 20627"/>
                  <a:gd name="connsiteY5" fmla="*/ 5388 h 23485"/>
                  <a:gd name="connsiteX6" fmla="*/ 20628 w 20627"/>
                  <a:gd name="connsiteY6" fmla="*/ 13008 h 23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627" h="23485">
                    <a:moveTo>
                      <a:pt x="20628" y="13008"/>
                    </a:moveTo>
                    <a:cubicBezTo>
                      <a:pt x="20628" y="16818"/>
                      <a:pt x="20628" y="20628"/>
                      <a:pt x="20628" y="20628"/>
                    </a:cubicBezTo>
                    <a:cubicBezTo>
                      <a:pt x="20628" y="24438"/>
                      <a:pt x="16818" y="24438"/>
                      <a:pt x="13008" y="20628"/>
                    </a:cubicBezTo>
                    <a:cubicBezTo>
                      <a:pt x="9198" y="20628"/>
                      <a:pt x="5388" y="16818"/>
                      <a:pt x="5388" y="16818"/>
                    </a:cubicBezTo>
                    <a:cubicBezTo>
                      <a:pt x="1578" y="13008"/>
                      <a:pt x="-2232" y="1578"/>
                      <a:pt x="1578" y="1578"/>
                    </a:cubicBezTo>
                    <a:cubicBezTo>
                      <a:pt x="5388" y="-2232"/>
                      <a:pt x="9198" y="1578"/>
                      <a:pt x="13008" y="5388"/>
                    </a:cubicBezTo>
                    <a:cubicBezTo>
                      <a:pt x="13008" y="9198"/>
                      <a:pt x="16818" y="9198"/>
                      <a:pt x="20628" y="13008"/>
                    </a:cubicBezTo>
                    <a:close/>
                  </a:path>
                </a:pathLst>
              </a:custGeom>
              <a:solidFill>
                <a:srgbClr val="B4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23" name="Freeform: Shape 2822">
                <a:extLst>
                  <a:ext uri="{FF2B5EF4-FFF2-40B4-BE49-F238E27FC236}">
                    <a16:creationId xmlns:a16="http://schemas.microsoft.com/office/drawing/2014/main" id="{3A1CF6DA-4F6D-6BFE-5EF6-A730A9F64ED5}"/>
                  </a:ext>
                </a:extLst>
              </p:cNvPr>
              <p:cNvSpPr/>
              <p:nvPr/>
            </p:nvSpPr>
            <p:spPr>
              <a:xfrm>
                <a:off x="10172701" y="3260321"/>
                <a:ext cx="22860" cy="20088"/>
              </a:xfrm>
              <a:custGeom>
                <a:avLst/>
                <a:gdLst>
                  <a:gd name="connsiteX0" fmla="*/ 0 w 22860"/>
                  <a:gd name="connsiteY0" fmla="*/ 16278 h 20088"/>
                  <a:gd name="connsiteX1" fmla="*/ 3810 w 22860"/>
                  <a:gd name="connsiteY1" fmla="*/ 8659 h 20088"/>
                  <a:gd name="connsiteX2" fmla="*/ 15240 w 22860"/>
                  <a:gd name="connsiteY2" fmla="*/ 1038 h 20088"/>
                  <a:gd name="connsiteX3" fmla="*/ 22860 w 22860"/>
                  <a:gd name="connsiteY3" fmla="*/ 16278 h 20088"/>
                  <a:gd name="connsiteX4" fmla="*/ 15240 w 22860"/>
                  <a:gd name="connsiteY4" fmla="*/ 20088 h 20088"/>
                  <a:gd name="connsiteX5" fmla="*/ 0 w 22860"/>
                  <a:gd name="connsiteY5" fmla="*/ 16278 h 2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60" h="20088">
                    <a:moveTo>
                      <a:pt x="0" y="16278"/>
                    </a:moveTo>
                    <a:cubicBezTo>
                      <a:pt x="0" y="12468"/>
                      <a:pt x="3810" y="8659"/>
                      <a:pt x="3810" y="8659"/>
                    </a:cubicBezTo>
                    <a:cubicBezTo>
                      <a:pt x="7620" y="4848"/>
                      <a:pt x="7620" y="-2772"/>
                      <a:pt x="15240" y="1038"/>
                    </a:cubicBezTo>
                    <a:cubicBezTo>
                      <a:pt x="22860" y="4848"/>
                      <a:pt x="19050" y="12468"/>
                      <a:pt x="22860" y="16278"/>
                    </a:cubicBezTo>
                    <a:cubicBezTo>
                      <a:pt x="22860" y="20088"/>
                      <a:pt x="19050" y="20088"/>
                      <a:pt x="15240" y="20088"/>
                    </a:cubicBezTo>
                    <a:cubicBezTo>
                      <a:pt x="7620" y="20088"/>
                      <a:pt x="3810" y="20088"/>
                      <a:pt x="0" y="16278"/>
                    </a:cubicBezTo>
                    <a:close/>
                  </a:path>
                </a:pathLst>
              </a:custGeom>
              <a:solidFill>
                <a:srgbClr val="AF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24" name="Freeform: Shape 2823">
                <a:extLst>
                  <a:ext uri="{FF2B5EF4-FFF2-40B4-BE49-F238E27FC236}">
                    <a16:creationId xmlns:a16="http://schemas.microsoft.com/office/drawing/2014/main" id="{6BF99FC1-5D05-BA6E-7CCD-E92A43B07225}"/>
                  </a:ext>
                </a:extLst>
              </p:cNvPr>
              <p:cNvSpPr/>
              <p:nvPr/>
            </p:nvSpPr>
            <p:spPr>
              <a:xfrm>
                <a:off x="9738361" y="3223683"/>
                <a:ext cx="24437" cy="18626"/>
              </a:xfrm>
              <a:custGeom>
                <a:avLst/>
                <a:gdLst>
                  <a:gd name="connsiteX0" fmla="*/ 11430 w 24437"/>
                  <a:gd name="connsiteY0" fmla="*/ 18627 h 18626"/>
                  <a:gd name="connsiteX1" fmla="*/ 7620 w 24437"/>
                  <a:gd name="connsiteY1" fmla="*/ 18627 h 18626"/>
                  <a:gd name="connsiteX2" fmla="*/ 0 w 24437"/>
                  <a:gd name="connsiteY2" fmla="*/ 11007 h 18626"/>
                  <a:gd name="connsiteX3" fmla="*/ 3810 w 24437"/>
                  <a:gd name="connsiteY3" fmla="*/ 3387 h 18626"/>
                  <a:gd name="connsiteX4" fmla="*/ 11430 w 24437"/>
                  <a:gd name="connsiteY4" fmla="*/ 3387 h 18626"/>
                  <a:gd name="connsiteX5" fmla="*/ 22860 w 24437"/>
                  <a:gd name="connsiteY5" fmla="*/ 3387 h 18626"/>
                  <a:gd name="connsiteX6" fmla="*/ 19050 w 24437"/>
                  <a:gd name="connsiteY6" fmla="*/ 14817 h 18626"/>
                  <a:gd name="connsiteX7" fmla="*/ 11430 w 24437"/>
                  <a:gd name="connsiteY7" fmla="*/ 18627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37" h="18626">
                    <a:moveTo>
                      <a:pt x="11430" y="18627"/>
                    </a:moveTo>
                    <a:cubicBezTo>
                      <a:pt x="11430" y="18627"/>
                      <a:pt x="7620" y="18627"/>
                      <a:pt x="7620" y="18627"/>
                    </a:cubicBezTo>
                    <a:cubicBezTo>
                      <a:pt x="3810" y="18627"/>
                      <a:pt x="0" y="14817"/>
                      <a:pt x="0" y="11007"/>
                    </a:cubicBezTo>
                    <a:cubicBezTo>
                      <a:pt x="0" y="7197"/>
                      <a:pt x="0" y="3387"/>
                      <a:pt x="3810" y="3387"/>
                    </a:cubicBezTo>
                    <a:cubicBezTo>
                      <a:pt x="7620" y="3387"/>
                      <a:pt x="11430" y="3387"/>
                      <a:pt x="11430" y="3387"/>
                    </a:cubicBezTo>
                    <a:cubicBezTo>
                      <a:pt x="15240" y="3387"/>
                      <a:pt x="19050" y="-4233"/>
                      <a:pt x="22860" y="3387"/>
                    </a:cubicBezTo>
                    <a:cubicBezTo>
                      <a:pt x="26669" y="7197"/>
                      <a:pt x="22860" y="11007"/>
                      <a:pt x="19050" y="14817"/>
                    </a:cubicBezTo>
                    <a:cubicBezTo>
                      <a:pt x="19050" y="14817"/>
                      <a:pt x="15240" y="14817"/>
                      <a:pt x="11430" y="18627"/>
                    </a:cubicBezTo>
                    <a:close/>
                  </a:path>
                </a:pathLst>
              </a:custGeom>
              <a:solidFill>
                <a:srgbClr val="AD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25" name="Freeform: Shape 2824">
                <a:extLst>
                  <a:ext uri="{FF2B5EF4-FFF2-40B4-BE49-F238E27FC236}">
                    <a16:creationId xmlns:a16="http://schemas.microsoft.com/office/drawing/2014/main" id="{4E3BF0D2-F624-876E-ECE5-19311D52B116}"/>
                  </a:ext>
                </a:extLst>
              </p:cNvPr>
              <p:cNvSpPr/>
              <p:nvPr/>
            </p:nvSpPr>
            <p:spPr>
              <a:xfrm>
                <a:off x="10666422" y="2966951"/>
                <a:ext cx="18396" cy="21040"/>
              </a:xfrm>
              <a:custGeom>
                <a:avLst/>
                <a:gdLst>
                  <a:gd name="connsiteX0" fmla="*/ 16818 w 18396"/>
                  <a:gd name="connsiteY0" fmla="*/ 8658 h 21040"/>
                  <a:gd name="connsiteX1" fmla="*/ 13008 w 18396"/>
                  <a:gd name="connsiteY1" fmla="*/ 20088 h 21040"/>
                  <a:gd name="connsiteX2" fmla="*/ 1578 w 18396"/>
                  <a:gd name="connsiteY2" fmla="*/ 16278 h 21040"/>
                  <a:gd name="connsiteX3" fmla="*/ 5388 w 18396"/>
                  <a:gd name="connsiteY3" fmla="*/ 1038 h 21040"/>
                  <a:gd name="connsiteX4" fmla="*/ 16818 w 18396"/>
                  <a:gd name="connsiteY4" fmla="*/ 8658 h 2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96" h="21040">
                    <a:moveTo>
                      <a:pt x="16818" y="8658"/>
                    </a:moveTo>
                    <a:cubicBezTo>
                      <a:pt x="20628" y="16278"/>
                      <a:pt x="16818" y="16278"/>
                      <a:pt x="13008" y="20088"/>
                    </a:cubicBezTo>
                    <a:cubicBezTo>
                      <a:pt x="9199" y="20088"/>
                      <a:pt x="1578" y="23898"/>
                      <a:pt x="1578" y="16278"/>
                    </a:cubicBezTo>
                    <a:cubicBezTo>
                      <a:pt x="-2232" y="8658"/>
                      <a:pt x="1578" y="1038"/>
                      <a:pt x="5388" y="1038"/>
                    </a:cubicBezTo>
                    <a:cubicBezTo>
                      <a:pt x="9199" y="-2772"/>
                      <a:pt x="13008" y="4848"/>
                      <a:pt x="16818" y="8658"/>
                    </a:cubicBezTo>
                    <a:close/>
                  </a:path>
                </a:pathLst>
              </a:custGeom>
              <a:solidFill>
                <a:srgbClr val="B5E1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26" name="Freeform: Shape 2825">
                <a:extLst>
                  <a:ext uri="{FF2B5EF4-FFF2-40B4-BE49-F238E27FC236}">
                    <a16:creationId xmlns:a16="http://schemas.microsoft.com/office/drawing/2014/main" id="{D7A63830-1730-9473-159C-1BE1469D21D9}"/>
                  </a:ext>
                </a:extLst>
              </p:cNvPr>
              <p:cNvSpPr/>
              <p:nvPr/>
            </p:nvSpPr>
            <p:spPr>
              <a:xfrm>
                <a:off x="10040658" y="1865861"/>
                <a:ext cx="18809" cy="22590"/>
              </a:xfrm>
              <a:custGeom>
                <a:avLst/>
                <a:gdLst>
                  <a:gd name="connsiteX0" fmla="*/ 13932 w 18809"/>
                  <a:gd name="connsiteY0" fmla="*/ 20088 h 22590"/>
                  <a:gd name="connsiteX1" fmla="*/ 2503 w 18809"/>
                  <a:gd name="connsiteY1" fmla="*/ 16278 h 22590"/>
                  <a:gd name="connsiteX2" fmla="*/ 6313 w 18809"/>
                  <a:gd name="connsiteY2" fmla="*/ 1038 h 22590"/>
                  <a:gd name="connsiteX3" fmla="*/ 17743 w 18809"/>
                  <a:gd name="connsiteY3" fmla="*/ 8658 h 22590"/>
                  <a:gd name="connsiteX4" fmla="*/ 13932 w 18809"/>
                  <a:gd name="connsiteY4" fmla="*/ 20088 h 22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09" h="22590">
                    <a:moveTo>
                      <a:pt x="13932" y="20088"/>
                    </a:moveTo>
                    <a:cubicBezTo>
                      <a:pt x="6313" y="23898"/>
                      <a:pt x="2503" y="23898"/>
                      <a:pt x="2503" y="16278"/>
                    </a:cubicBezTo>
                    <a:cubicBezTo>
                      <a:pt x="-1307" y="8658"/>
                      <a:pt x="-1307" y="4848"/>
                      <a:pt x="6313" y="1038"/>
                    </a:cubicBezTo>
                    <a:cubicBezTo>
                      <a:pt x="13932" y="-2772"/>
                      <a:pt x="17743" y="4848"/>
                      <a:pt x="17743" y="8658"/>
                    </a:cubicBezTo>
                    <a:cubicBezTo>
                      <a:pt x="21553" y="16278"/>
                      <a:pt x="13932" y="20088"/>
                      <a:pt x="13932" y="20088"/>
                    </a:cubicBezTo>
                    <a:close/>
                  </a:path>
                </a:pathLst>
              </a:custGeom>
              <a:solidFill>
                <a:srgbClr val="B7E1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27" name="Freeform: Shape 2826">
                <a:extLst>
                  <a:ext uri="{FF2B5EF4-FFF2-40B4-BE49-F238E27FC236}">
                    <a16:creationId xmlns:a16="http://schemas.microsoft.com/office/drawing/2014/main" id="{E0E582E7-9CF2-7C88-66D6-1936D29A1658}"/>
                  </a:ext>
                </a:extLst>
              </p:cNvPr>
              <p:cNvSpPr/>
              <p:nvPr/>
            </p:nvSpPr>
            <p:spPr>
              <a:xfrm>
                <a:off x="11650980" y="2669315"/>
                <a:ext cx="26670" cy="16734"/>
              </a:xfrm>
              <a:custGeom>
                <a:avLst/>
                <a:gdLst>
                  <a:gd name="connsiteX0" fmla="*/ 26670 w 26670"/>
                  <a:gd name="connsiteY0" fmla="*/ 9115 h 16734"/>
                  <a:gd name="connsiteX1" fmla="*/ 7620 w 26670"/>
                  <a:gd name="connsiteY1" fmla="*/ 16735 h 16734"/>
                  <a:gd name="connsiteX2" fmla="*/ 0 w 26670"/>
                  <a:gd name="connsiteY2" fmla="*/ 12925 h 16734"/>
                  <a:gd name="connsiteX3" fmla="*/ 3810 w 26670"/>
                  <a:gd name="connsiteY3" fmla="*/ 1495 h 16734"/>
                  <a:gd name="connsiteX4" fmla="*/ 26670 w 26670"/>
                  <a:gd name="connsiteY4" fmla="*/ 9115 h 16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16734">
                    <a:moveTo>
                      <a:pt x="26670" y="9115"/>
                    </a:moveTo>
                    <a:cubicBezTo>
                      <a:pt x="22860" y="16735"/>
                      <a:pt x="15241" y="16735"/>
                      <a:pt x="7620" y="16735"/>
                    </a:cubicBezTo>
                    <a:cubicBezTo>
                      <a:pt x="3810" y="16735"/>
                      <a:pt x="0" y="16735"/>
                      <a:pt x="0" y="12925"/>
                    </a:cubicBezTo>
                    <a:cubicBezTo>
                      <a:pt x="0" y="9115"/>
                      <a:pt x="0" y="5305"/>
                      <a:pt x="3810" y="1495"/>
                    </a:cubicBezTo>
                    <a:cubicBezTo>
                      <a:pt x="11431" y="-2315"/>
                      <a:pt x="19050" y="1495"/>
                      <a:pt x="26670" y="9115"/>
                    </a:cubicBezTo>
                    <a:close/>
                  </a:path>
                </a:pathLst>
              </a:custGeom>
              <a:solidFill>
                <a:srgbClr val="B3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28" name="Freeform: Shape 2827">
                <a:extLst>
                  <a:ext uri="{FF2B5EF4-FFF2-40B4-BE49-F238E27FC236}">
                    <a16:creationId xmlns:a16="http://schemas.microsoft.com/office/drawing/2014/main" id="{141D0A15-89EE-9265-A511-029ED716F162}"/>
                  </a:ext>
                </a:extLst>
              </p:cNvPr>
              <p:cNvSpPr/>
              <p:nvPr/>
            </p:nvSpPr>
            <p:spPr>
              <a:xfrm>
                <a:off x="9150582" y="3596640"/>
                <a:ext cx="21781" cy="19050"/>
              </a:xfrm>
              <a:custGeom>
                <a:avLst/>
                <a:gdLst>
                  <a:gd name="connsiteX0" fmla="*/ 8658 w 21781"/>
                  <a:gd name="connsiteY0" fmla="*/ 0 h 19050"/>
                  <a:gd name="connsiteX1" fmla="*/ 20088 w 21781"/>
                  <a:gd name="connsiteY1" fmla="*/ 11430 h 19050"/>
                  <a:gd name="connsiteX2" fmla="*/ 20088 w 21781"/>
                  <a:gd name="connsiteY2" fmla="*/ 19050 h 19050"/>
                  <a:gd name="connsiteX3" fmla="*/ 12468 w 21781"/>
                  <a:gd name="connsiteY3" fmla="*/ 19050 h 19050"/>
                  <a:gd name="connsiteX4" fmla="*/ 1038 w 21781"/>
                  <a:gd name="connsiteY4" fmla="*/ 11430 h 19050"/>
                  <a:gd name="connsiteX5" fmla="*/ 8658 w 21781"/>
                  <a:gd name="connsiteY5" fmla="*/ 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81" h="19050">
                    <a:moveTo>
                      <a:pt x="8658" y="0"/>
                    </a:moveTo>
                    <a:cubicBezTo>
                      <a:pt x="12468" y="3810"/>
                      <a:pt x="16279" y="7620"/>
                      <a:pt x="20088" y="11430"/>
                    </a:cubicBezTo>
                    <a:cubicBezTo>
                      <a:pt x="20088" y="15240"/>
                      <a:pt x="23898" y="19050"/>
                      <a:pt x="20088" y="19050"/>
                    </a:cubicBezTo>
                    <a:cubicBezTo>
                      <a:pt x="20088" y="19050"/>
                      <a:pt x="16279" y="19050"/>
                      <a:pt x="12468" y="19050"/>
                    </a:cubicBezTo>
                    <a:cubicBezTo>
                      <a:pt x="4848" y="19050"/>
                      <a:pt x="1038" y="15240"/>
                      <a:pt x="1038" y="11430"/>
                    </a:cubicBezTo>
                    <a:cubicBezTo>
                      <a:pt x="-2771" y="7620"/>
                      <a:pt x="4848" y="7620"/>
                      <a:pt x="8658" y="0"/>
                    </a:cubicBezTo>
                    <a:close/>
                  </a:path>
                </a:pathLst>
              </a:custGeom>
              <a:solidFill>
                <a:srgbClr val="B7E2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29" name="Freeform: Shape 2828">
                <a:extLst>
                  <a:ext uri="{FF2B5EF4-FFF2-40B4-BE49-F238E27FC236}">
                    <a16:creationId xmlns:a16="http://schemas.microsoft.com/office/drawing/2014/main" id="{B0963E22-69F7-64E9-CBAF-0F32505A8DE6}"/>
                  </a:ext>
                </a:extLst>
              </p:cNvPr>
              <p:cNvSpPr/>
              <p:nvPr/>
            </p:nvSpPr>
            <p:spPr>
              <a:xfrm>
                <a:off x="8892540" y="4065269"/>
                <a:ext cx="16818" cy="24354"/>
              </a:xfrm>
              <a:custGeom>
                <a:avLst/>
                <a:gdLst>
                  <a:gd name="connsiteX0" fmla="*/ 7620 w 16818"/>
                  <a:gd name="connsiteY0" fmla="*/ 0 h 24354"/>
                  <a:gd name="connsiteX1" fmla="*/ 15240 w 16818"/>
                  <a:gd name="connsiteY1" fmla="*/ 7620 h 24354"/>
                  <a:gd name="connsiteX2" fmla="*/ 11430 w 16818"/>
                  <a:gd name="connsiteY2" fmla="*/ 22860 h 24354"/>
                  <a:gd name="connsiteX3" fmla="*/ 0 w 16818"/>
                  <a:gd name="connsiteY3" fmla="*/ 15240 h 24354"/>
                  <a:gd name="connsiteX4" fmla="*/ 7620 w 16818"/>
                  <a:gd name="connsiteY4" fmla="*/ 0 h 24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18" h="24354">
                    <a:moveTo>
                      <a:pt x="7620" y="0"/>
                    </a:moveTo>
                    <a:cubicBezTo>
                      <a:pt x="11430" y="0"/>
                      <a:pt x="15240" y="3810"/>
                      <a:pt x="15240" y="7620"/>
                    </a:cubicBezTo>
                    <a:cubicBezTo>
                      <a:pt x="19050" y="15240"/>
                      <a:pt x="15240" y="19050"/>
                      <a:pt x="11430" y="22860"/>
                    </a:cubicBezTo>
                    <a:cubicBezTo>
                      <a:pt x="7620" y="26670"/>
                      <a:pt x="3810" y="22860"/>
                      <a:pt x="0" y="15240"/>
                    </a:cubicBezTo>
                    <a:cubicBezTo>
                      <a:pt x="0" y="7620"/>
                      <a:pt x="3810" y="3810"/>
                      <a:pt x="7620" y="0"/>
                    </a:cubicBezTo>
                    <a:close/>
                  </a:path>
                </a:pathLst>
              </a:custGeom>
              <a:solidFill>
                <a:srgbClr val="B7E1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30" name="Freeform: Shape 2829">
                <a:extLst>
                  <a:ext uri="{FF2B5EF4-FFF2-40B4-BE49-F238E27FC236}">
                    <a16:creationId xmlns:a16="http://schemas.microsoft.com/office/drawing/2014/main" id="{ADF2031E-1031-324C-E021-EF287F931FD4}"/>
                  </a:ext>
                </a:extLst>
              </p:cNvPr>
              <p:cNvSpPr/>
              <p:nvPr/>
            </p:nvSpPr>
            <p:spPr>
              <a:xfrm>
                <a:off x="9739668" y="2415540"/>
                <a:ext cx="21552" cy="20628"/>
              </a:xfrm>
              <a:custGeom>
                <a:avLst/>
                <a:gdLst>
                  <a:gd name="connsiteX0" fmla="*/ 21553 w 21552"/>
                  <a:gd name="connsiteY0" fmla="*/ 7620 h 20628"/>
                  <a:gd name="connsiteX1" fmla="*/ 13932 w 21552"/>
                  <a:gd name="connsiteY1" fmla="*/ 19050 h 20628"/>
                  <a:gd name="connsiteX2" fmla="*/ 2502 w 21552"/>
                  <a:gd name="connsiteY2" fmla="*/ 15240 h 20628"/>
                  <a:gd name="connsiteX3" fmla="*/ 6313 w 21552"/>
                  <a:gd name="connsiteY3" fmla="*/ 0 h 20628"/>
                  <a:gd name="connsiteX4" fmla="*/ 21553 w 21552"/>
                  <a:gd name="connsiteY4" fmla="*/ 7620 h 20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52" h="20628">
                    <a:moveTo>
                      <a:pt x="21553" y="7620"/>
                    </a:moveTo>
                    <a:cubicBezTo>
                      <a:pt x="21553" y="11430"/>
                      <a:pt x="17743" y="15240"/>
                      <a:pt x="13932" y="19050"/>
                    </a:cubicBezTo>
                    <a:cubicBezTo>
                      <a:pt x="10122" y="22860"/>
                      <a:pt x="2502" y="19050"/>
                      <a:pt x="2502" y="15240"/>
                    </a:cubicBezTo>
                    <a:cubicBezTo>
                      <a:pt x="-1307" y="11430"/>
                      <a:pt x="-1307" y="3810"/>
                      <a:pt x="6313" y="0"/>
                    </a:cubicBezTo>
                    <a:cubicBezTo>
                      <a:pt x="10122" y="0"/>
                      <a:pt x="17743" y="0"/>
                      <a:pt x="21553" y="7620"/>
                    </a:cubicBezTo>
                    <a:close/>
                  </a:path>
                </a:pathLst>
              </a:custGeom>
              <a:solidFill>
                <a:srgbClr val="AADC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31" name="Freeform: Shape 2830">
                <a:extLst>
                  <a:ext uri="{FF2B5EF4-FFF2-40B4-BE49-F238E27FC236}">
                    <a16:creationId xmlns:a16="http://schemas.microsoft.com/office/drawing/2014/main" id="{6B2A9730-4CDD-3881-2297-25117E45CA39}"/>
                  </a:ext>
                </a:extLst>
              </p:cNvPr>
              <p:cNvSpPr/>
              <p:nvPr/>
            </p:nvSpPr>
            <p:spPr>
              <a:xfrm>
                <a:off x="8031481" y="4684606"/>
                <a:ext cx="25717" cy="24553"/>
              </a:xfrm>
              <a:custGeom>
                <a:avLst/>
                <a:gdLst>
                  <a:gd name="connsiteX0" fmla="*/ 0 w 25717"/>
                  <a:gd name="connsiteY0" fmla="*/ 24553 h 24553"/>
                  <a:gd name="connsiteX1" fmla="*/ 15240 w 25717"/>
                  <a:gd name="connsiteY1" fmla="*/ 1693 h 24553"/>
                  <a:gd name="connsiteX2" fmla="*/ 22860 w 25717"/>
                  <a:gd name="connsiteY2" fmla="*/ 1693 h 24553"/>
                  <a:gd name="connsiteX3" fmla="*/ 22860 w 25717"/>
                  <a:gd name="connsiteY3" fmla="*/ 9313 h 24553"/>
                  <a:gd name="connsiteX4" fmla="*/ 0 w 25717"/>
                  <a:gd name="connsiteY4" fmla="*/ 24553 h 24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17" h="24553">
                    <a:moveTo>
                      <a:pt x="0" y="24553"/>
                    </a:moveTo>
                    <a:cubicBezTo>
                      <a:pt x="7620" y="16933"/>
                      <a:pt x="7620" y="5503"/>
                      <a:pt x="15240" y="1693"/>
                    </a:cubicBezTo>
                    <a:cubicBezTo>
                      <a:pt x="19050" y="1693"/>
                      <a:pt x="19050" y="-2117"/>
                      <a:pt x="22860" y="1693"/>
                    </a:cubicBezTo>
                    <a:cubicBezTo>
                      <a:pt x="26670" y="1693"/>
                      <a:pt x="26670" y="5503"/>
                      <a:pt x="22860" y="9313"/>
                    </a:cubicBezTo>
                    <a:cubicBezTo>
                      <a:pt x="22860" y="16933"/>
                      <a:pt x="15240" y="24553"/>
                      <a:pt x="0" y="24553"/>
                    </a:cubicBezTo>
                    <a:close/>
                  </a:path>
                </a:pathLst>
              </a:custGeom>
              <a:solidFill>
                <a:srgbClr val="B2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32" name="Freeform: Shape 2831">
                <a:extLst>
                  <a:ext uri="{FF2B5EF4-FFF2-40B4-BE49-F238E27FC236}">
                    <a16:creationId xmlns:a16="http://schemas.microsoft.com/office/drawing/2014/main" id="{0D776F82-24D0-65CA-CBC7-BA282268A99A}"/>
                  </a:ext>
                </a:extLst>
              </p:cNvPr>
              <p:cNvSpPr/>
              <p:nvPr/>
            </p:nvSpPr>
            <p:spPr>
              <a:xfrm>
                <a:off x="9871711" y="3630930"/>
                <a:ext cx="22860" cy="20088"/>
              </a:xfrm>
              <a:custGeom>
                <a:avLst/>
                <a:gdLst>
                  <a:gd name="connsiteX0" fmla="*/ 22860 w 22860"/>
                  <a:gd name="connsiteY0" fmla="*/ 11430 h 20088"/>
                  <a:gd name="connsiteX1" fmla="*/ 19050 w 22860"/>
                  <a:gd name="connsiteY1" fmla="*/ 19050 h 20088"/>
                  <a:gd name="connsiteX2" fmla="*/ 0 w 22860"/>
                  <a:gd name="connsiteY2" fmla="*/ 11430 h 20088"/>
                  <a:gd name="connsiteX3" fmla="*/ 3810 w 22860"/>
                  <a:gd name="connsiteY3" fmla="*/ 0 h 20088"/>
                  <a:gd name="connsiteX4" fmla="*/ 22860 w 22860"/>
                  <a:gd name="connsiteY4" fmla="*/ 11430 h 20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20088">
                    <a:moveTo>
                      <a:pt x="22860" y="11430"/>
                    </a:moveTo>
                    <a:cubicBezTo>
                      <a:pt x="22860" y="15240"/>
                      <a:pt x="22860" y="19050"/>
                      <a:pt x="19050" y="19050"/>
                    </a:cubicBezTo>
                    <a:cubicBezTo>
                      <a:pt x="15240" y="22860"/>
                      <a:pt x="0" y="15240"/>
                      <a:pt x="0" y="11430"/>
                    </a:cubicBezTo>
                    <a:cubicBezTo>
                      <a:pt x="0" y="7620"/>
                      <a:pt x="0" y="3810"/>
                      <a:pt x="3810" y="0"/>
                    </a:cubicBezTo>
                    <a:cubicBezTo>
                      <a:pt x="11430" y="0"/>
                      <a:pt x="19050" y="3810"/>
                      <a:pt x="22860" y="11430"/>
                    </a:cubicBezTo>
                    <a:close/>
                  </a:path>
                </a:pathLst>
              </a:custGeom>
              <a:solidFill>
                <a:srgbClr val="B0DF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33" name="Freeform: Shape 2832">
                <a:extLst>
                  <a:ext uri="{FF2B5EF4-FFF2-40B4-BE49-F238E27FC236}">
                    <a16:creationId xmlns:a16="http://schemas.microsoft.com/office/drawing/2014/main" id="{E933C3FD-A1AD-6664-5B2B-D014D1595041}"/>
                  </a:ext>
                </a:extLst>
              </p:cNvPr>
              <p:cNvSpPr/>
              <p:nvPr/>
            </p:nvSpPr>
            <p:spPr>
              <a:xfrm>
                <a:off x="10117782" y="2829251"/>
                <a:ext cx="24438" cy="17770"/>
              </a:xfrm>
              <a:custGeom>
                <a:avLst/>
                <a:gdLst>
                  <a:gd name="connsiteX0" fmla="*/ 24438 w 24438"/>
                  <a:gd name="connsiteY0" fmla="*/ 5388 h 17770"/>
                  <a:gd name="connsiteX1" fmla="*/ 16818 w 24438"/>
                  <a:gd name="connsiteY1" fmla="*/ 16818 h 17770"/>
                  <a:gd name="connsiteX2" fmla="*/ 1578 w 24438"/>
                  <a:gd name="connsiteY2" fmla="*/ 13008 h 17770"/>
                  <a:gd name="connsiteX3" fmla="*/ 5388 w 24438"/>
                  <a:gd name="connsiteY3" fmla="*/ 1578 h 17770"/>
                  <a:gd name="connsiteX4" fmla="*/ 24438 w 24438"/>
                  <a:gd name="connsiteY4" fmla="*/ 5388 h 17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438" h="17770">
                    <a:moveTo>
                      <a:pt x="24438" y="5388"/>
                    </a:moveTo>
                    <a:cubicBezTo>
                      <a:pt x="24438" y="9198"/>
                      <a:pt x="20628" y="13008"/>
                      <a:pt x="16818" y="16818"/>
                    </a:cubicBezTo>
                    <a:cubicBezTo>
                      <a:pt x="13008" y="16818"/>
                      <a:pt x="5388" y="20628"/>
                      <a:pt x="1578" y="13008"/>
                    </a:cubicBezTo>
                    <a:cubicBezTo>
                      <a:pt x="-2232" y="9198"/>
                      <a:pt x="1578" y="5388"/>
                      <a:pt x="5388" y="1578"/>
                    </a:cubicBezTo>
                    <a:cubicBezTo>
                      <a:pt x="5388" y="-2232"/>
                      <a:pt x="20628" y="1578"/>
                      <a:pt x="24438" y="5388"/>
                    </a:cubicBezTo>
                    <a:close/>
                  </a:path>
                </a:pathLst>
              </a:custGeom>
              <a:solidFill>
                <a:srgbClr val="76C7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34" name="Freeform: Shape 2833">
                <a:extLst>
                  <a:ext uri="{FF2B5EF4-FFF2-40B4-BE49-F238E27FC236}">
                    <a16:creationId xmlns:a16="http://schemas.microsoft.com/office/drawing/2014/main" id="{116B5606-67CA-CFC1-F280-FB855393616A}"/>
                  </a:ext>
                </a:extLst>
              </p:cNvPr>
              <p:cNvSpPr/>
              <p:nvPr/>
            </p:nvSpPr>
            <p:spPr>
              <a:xfrm>
                <a:off x="11675957" y="1950720"/>
                <a:ext cx="24553" cy="21907"/>
              </a:xfrm>
              <a:custGeom>
                <a:avLst/>
                <a:gdLst>
                  <a:gd name="connsiteX0" fmla="*/ 24554 w 24553"/>
                  <a:gd name="connsiteY0" fmla="*/ 3810 h 21907"/>
                  <a:gd name="connsiteX1" fmla="*/ 13123 w 24553"/>
                  <a:gd name="connsiteY1" fmla="*/ 19050 h 21907"/>
                  <a:gd name="connsiteX2" fmla="*/ 1693 w 24553"/>
                  <a:gd name="connsiteY2" fmla="*/ 19050 h 21907"/>
                  <a:gd name="connsiteX3" fmla="*/ 1693 w 24553"/>
                  <a:gd name="connsiteY3" fmla="*/ 7620 h 21907"/>
                  <a:gd name="connsiteX4" fmla="*/ 16933 w 24553"/>
                  <a:gd name="connsiteY4" fmla="*/ 0 h 21907"/>
                  <a:gd name="connsiteX5" fmla="*/ 24554 w 24553"/>
                  <a:gd name="connsiteY5" fmla="*/ 3810 h 21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53" h="21907">
                    <a:moveTo>
                      <a:pt x="24554" y="3810"/>
                    </a:moveTo>
                    <a:cubicBezTo>
                      <a:pt x="24554" y="11430"/>
                      <a:pt x="20743" y="15240"/>
                      <a:pt x="13123" y="19050"/>
                    </a:cubicBezTo>
                    <a:cubicBezTo>
                      <a:pt x="9314" y="22860"/>
                      <a:pt x="5504" y="22860"/>
                      <a:pt x="1693" y="19050"/>
                    </a:cubicBezTo>
                    <a:cubicBezTo>
                      <a:pt x="-2117" y="15240"/>
                      <a:pt x="1693" y="11430"/>
                      <a:pt x="1693" y="7620"/>
                    </a:cubicBezTo>
                    <a:cubicBezTo>
                      <a:pt x="5504" y="0"/>
                      <a:pt x="13123" y="3810"/>
                      <a:pt x="16933" y="0"/>
                    </a:cubicBezTo>
                    <a:cubicBezTo>
                      <a:pt x="20743" y="0"/>
                      <a:pt x="20743" y="0"/>
                      <a:pt x="24554" y="3810"/>
                    </a:cubicBezTo>
                    <a:close/>
                  </a:path>
                </a:pathLst>
              </a:custGeom>
              <a:solidFill>
                <a:srgbClr val="9AD6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35" name="Freeform: Shape 2834">
                <a:extLst>
                  <a:ext uri="{FF2B5EF4-FFF2-40B4-BE49-F238E27FC236}">
                    <a16:creationId xmlns:a16="http://schemas.microsoft.com/office/drawing/2014/main" id="{089566BD-B165-D176-41EB-61B45757A337}"/>
                  </a:ext>
                </a:extLst>
              </p:cNvPr>
              <p:cNvSpPr/>
              <p:nvPr/>
            </p:nvSpPr>
            <p:spPr>
              <a:xfrm>
                <a:off x="9237557" y="2025491"/>
                <a:ext cx="24553" cy="20478"/>
              </a:xfrm>
              <a:custGeom>
                <a:avLst/>
                <a:gdLst>
                  <a:gd name="connsiteX0" fmla="*/ 24554 w 24553"/>
                  <a:gd name="connsiteY0" fmla="*/ 1429 h 20478"/>
                  <a:gd name="connsiteX1" fmla="*/ 9313 w 24553"/>
                  <a:gd name="connsiteY1" fmla="*/ 20479 h 20478"/>
                  <a:gd name="connsiteX2" fmla="*/ 1693 w 24553"/>
                  <a:gd name="connsiteY2" fmla="*/ 20479 h 20478"/>
                  <a:gd name="connsiteX3" fmla="*/ 1693 w 24553"/>
                  <a:gd name="connsiteY3" fmla="*/ 12859 h 20478"/>
                  <a:gd name="connsiteX4" fmla="*/ 24554 w 24553"/>
                  <a:gd name="connsiteY4" fmla="*/ 1429 h 20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53" h="20478">
                    <a:moveTo>
                      <a:pt x="24554" y="1429"/>
                    </a:moveTo>
                    <a:cubicBezTo>
                      <a:pt x="24554" y="9049"/>
                      <a:pt x="16933" y="16669"/>
                      <a:pt x="9313" y="20479"/>
                    </a:cubicBezTo>
                    <a:cubicBezTo>
                      <a:pt x="5504" y="20479"/>
                      <a:pt x="5504" y="20479"/>
                      <a:pt x="1693" y="20479"/>
                    </a:cubicBezTo>
                    <a:cubicBezTo>
                      <a:pt x="-2117" y="16669"/>
                      <a:pt x="1693" y="16669"/>
                      <a:pt x="1693" y="12859"/>
                    </a:cubicBezTo>
                    <a:cubicBezTo>
                      <a:pt x="5504" y="1429"/>
                      <a:pt x="13124" y="-2381"/>
                      <a:pt x="24554" y="1429"/>
                    </a:cubicBezTo>
                    <a:close/>
                  </a:path>
                </a:pathLst>
              </a:custGeom>
              <a:solidFill>
                <a:srgbClr val="B3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36" name="Freeform: Shape 2835">
                <a:extLst>
                  <a:ext uri="{FF2B5EF4-FFF2-40B4-BE49-F238E27FC236}">
                    <a16:creationId xmlns:a16="http://schemas.microsoft.com/office/drawing/2014/main" id="{079A9382-3F28-3B4E-70A3-F72454020FBF}"/>
                  </a:ext>
                </a:extLst>
              </p:cNvPr>
              <p:cNvSpPr/>
              <p:nvPr/>
            </p:nvSpPr>
            <p:spPr>
              <a:xfrm>
                <a:off x="8806218" y="4329112"/>
                <a:ext cx="19435" cy="27295"/>
              </a:xfrm>
              <a:custGeom>
                <a:avLst/>
                <a:gdLst>
                  <a:gd name="connsiteX0" fmla="*/ 2502 w 19435"/>
                  <a:gd name="connsiteY0" fmla="*/ 2857 h 27295"/>
                  <a:gd name="connsiteX1" fmla="*/ 2502 w 19435"/>
                  <a:gd name="connsiteY1" fmla="*/ 2857 h 27295"/>
                  <a:gd name="connsiteX2" fmla="*/ 17743 w 19435"/>
                  <a:gd name="connsiteY2" fmla="*/ 14288 h 27295"/>
                  <a:gd name="connsiteX3" fmla="*/ 17743 w 19435"/>
                  <a:gd name="connsiteY3" fmla="*/ 25718 h 27295"/>
                  <a:gd name="connsiteX4" fmla="*/ 6313 w 19435"/>
                  <a:gd name="connsiteY4" fmla="*/ 21907 h 27295"/>
                  <a:gd name="connsiteX5" fmla="*/ 2502 w 19435"/>
                  <a:gd name="connsiteY5" fmla="*/ 2857 h 27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35" h="27295">
                    <a:moveTo>
                      <a:pt x="2502" y="2857"/>
                    </a:moveTo>
                    <a:cubicBezTo>
                      <a:pt x="2502" y="-952"/>
                      <a:pt x="2502" y="-952"/>
                      <a:pt x="2502" y="2857"/>
                    </a:cubicBezTo>
                    <a:cubicBezTo>
                      <a:pt x="10122" y="6668"/>
                      <a:pt x="17743" y="6668"/>
                      <a:pt x="17743" y="14288"/>
                    </a:cubicBezTo>
                    <a:cubicBezTo>
                      <a:pt x="17743" y="18098"/>
                      <a:pt x="21552" y="25718"/>
                      <a:pt x="17743" y="25718"/>
                    </a:cubicBezTo>
                    <a:cubicBezTo>
                      <a:pt x="13932" y="29528"/>
                      <a:pt x="10122" y="25718"/>
                      <a:pt x="6313" y="21907"/>
                    </a:cubicBezTo>
                    <a:cubicBezTo>
                      <a:pt x="-1307" y="14288"/>
                      <a:pt x="-1307" y="6668"/>
                      <a:pt x="2502" y="2857"/>
                    </a:cubicBezTo>
                    <a:close/>
                  </a:path>
                </a:pathLst>
              </a:custGeom>
              <a:solidFill>
                <a:srgbClr val="A2D9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37" name="Freeform: Shape 2836">
                <a:extLst>
                  <a:ext uri="{FF2B5EF4-FFF2-40B4-BE49-F238E27FC236}">
                    <a16:creationId xmlns:a16="http://schemas.microsoft.com/office/drawing/2014/main" id="{18E922F1-C762-5BE0-E6E7-4314E6A50F53}"/>
                  </a:ext>
                </a:extLst>
              </p:cNvPr>
              <p:cNvSpPr/>
              <p:nvPr/>
            </p:nvSpPr>
            <p:spPr>
              <a:xfrm>
                <a:off x="8134351" y="5139689"/>
                <a:ext cx="19050" cy="34290"/>
              </a:xfrm>
              <a:custGeom>
                <a:avLst/>
                <a:gdLst>
                  <a:gd name="connsiteX0" fmla="*/ 3810 w 19050"/>
                  <a:gd name="connsiteY0" fmla="*/ 34290 h 34290"/>
                  <a:gd name="connsiteX1" fmla="*/ 0 w 19050"/>
                  <a:gd name="connsiteY1" fmla="*/ 30480 h 34290"/>
                  <a:gd name="connsiteX2" fmla="*/ 7620 w 19050"/>
                  <a:gd name="connsiteY2" fmla="*/ 3810 h 34290"/>
                  <a:gd name="connsiteX3" fmla="*/ 15240 w 19050"/>
                  <a:gd name="connsiteY3" fmla="*/ 0 h 34290"/>
                  <a:gd name="connsiteX4" fmla="*/ 19050 w 19050"/>
                  <a:gd name="connsiteY4" fmla="*/ 7620 h 34290"/>
                  <a:gd name="connsiteX5" fmla="*/ 3810 w 19050"/>
                  <a:gd name="connsiteY5" fmla="*/ 34290 h 34290"/>
                  <a:gd name="connsiteX6" fmla="*/ 3810 w 19050"/>
                  <a:gd name="connsiteY6" fmla="*/ 34290 h 3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34290">
                    <a:moveTo>
                      <a:pt x="3810" y="34290"/>
                    </a:moveTo>
                    <a:cubicBezTo>
                      <a:pt x="0" y="34290"/>
                      <a:pt x="0" y="34290"/>
                      <a:pt x="0" y="30480"/>
                    </a:cubicBezTo>
                    <a:cubicBezTo>
                      <a:pt x="0" y="22860"/>
                      <a:pt x="0" y="11430"/>
                      <a:pt x="7620" y="3810"/>
                    </a:cubicBezTo>
                    <a:cubicBezTo>
                      <a:pt x="7620" y="3810"/>
                      <a:pt x="11430" y="0"/>
                      <a:pt x="15240" y="0"/>
                    </a:cubicBezTo>
                    <a:cubicBezTo>
                      <a:pt x="19050" y="0"/>
                      <a:pt x="19050" y="3810"/>
                      <a:pt x="19050" y="7620"/>
                    </a:cubicBezTo>
                    <a:cubicBezTo>
                      <a:pt x="15240" y="19050"/>
                      <a:pt x="11430" y="26670"/>
                      <a:pt x="3810" y="34290"/>
                    </a:cubicBezTo>
                    <a:cubicBezTo>
                      <a:pt x="7620" y="34290"/>
                      <a:pt x="7620" y="34290"/>
                      <a:pt x="3810" y="34290"/>
                    </a:cubicBezTo>
                    <a:close/>
                  </a:path>
                </a:pathLst>
              </a:custGeom>
              <a:solidFill>
                <a:srgbClr val="B3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38" name="Freeform: Shape 2837">
                <a:extLst>
                  <a:ext uri="{FF2B5EF4-FFF2-40B4-BE49-F238E27FC236}">
                    <a16:creationId xmlns:a16="http://schemas.microsoft.com/office/drawing/2014/main" id="{E5EEA861-5130-237B-7D2D-51BD9F604F0F}"/>
                  </a:ext>
                </a:extLst>
              </p:cNvPr>
              <p:cNvSpPr/>
              <p:nvPr/>
            </p:nvSpPr>
            <p:spPr>
              <a:xfrm>
                <a:off x="9986011" y="1935136"/>
                <a:ext cx="24553" cy="19393"/>
              </a:xfrm>
              <a:custGeom>
                <a:avLst/>
                <a:gdLst>
                  <a:gd name="connsiteX0" fmla="*/ 0 w 24553"/>
                  <a:gd name="connsiteY0" fmla="*/ 4154 h 19393"/>
                  <a:gd name="connsiteX1" fmla="*/ 22860 w 24553"/>
                  <a:gd name="connsiteY1" fmla="*/ 7964 h 19393"/>
                  <a:gd name="connsiteX2" fmla="*/ 22860 w 24553"/>
                  <a:gd name="connsiteY2" fmla="*/ 15584 h 19393"/>
                  <a:gd name="connsiteX3" fmla="*/ 15240 w 24553"/>
                  <a:gd name="connsiteY3" fmla="*/ 19394 h 19393"/>
                  <a:gd name="connsiteX4" fmla="*/ 0 w 24553"/>
                  <a:gd name="connsiteY4" fmla="*/ 4154 h 19393"/>
                  <a:gd name="connsiteX5" fmla="*/ 0 w 24553"/>
                  <a:gd name="connsiteY5" fmla="*/ 4154 h 19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53" h="19393">
                    <a:moveTo>
                      <a:pt x="0" y="4154"/>
                    </a:moveTo>
                    <a:cubicBezTo>
                      <a:pt x="7619" y="-3466"/>
                      <a:pt x="15240" y="343"/>
                      <a:pt x="22860" y="7964"/>
                    </a:cubicBezTo>
                    <a:cubicBezTo>
                      <a:pt x="26669" y="11773"/>
                      <a:pt x="22860" y="15584"/>
                      <a:pt x="22860" y="15584"/>
                    </a:cubicBezTo>
                    <a:cubicBezTo>
                      <a:pt x="22860" y="19394"/>
                      <a:pt x="19050" y="19394"/>
                      <a:pt x="15240" y="19394"/>
                    </a:cubicBezTo>
                    <a:cubicBezTo>
                      <a:pt x="7619" y="19394"/>
                      <a:pt x="3810" y="11773"/>
                      <a:pt x="0" y="4154"/>
                    </a:cubicBezTo>
                    <a:lnTo>
                      <a:pt x="0" y="4154"/>
                    </a:lnTo>
                    <a:close/>
                  </a:path>
                </a:pathLst>
              </a:custGeom>
              <a:solidFill>
                <a:srgbClr val="A3DA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39" name="Freeform: Shape 2838">
                <a:extLst>
                  <a:ext uri="{FF2B5EF4-FFF2-40B4-BE49-F238E27FC236}">
                    <a16:creationId xmlns:a16="http://schemas.microsoft.com/office/drawing/2014/main" id="{AE9B3B7F-8BCC-76EA-EF20-DF67F62B18DC}"/>
                  </a:ext>
                </a:extLst>
              </p:cNvPr>
              <p:cNvSpPr/>
              <p:nvPr/>
            </p:nvSpPr>
            <p:spPr>
              <a:xfrm>
                <a:off x="8799407" y="1676400"/>
                <a:ext cx="20743" cy="26670"/>
              </a:xfrm>
              <a:custGeom>
                <a:avLst/>
                <a:gdLst>
                  <a:gd name="connsiteX0" fmla="*/ 20743 w 20743"/>
                  <a:gd name="connsiteY0" fmla="*/ 0 h 26670"/>
                  <a:gd name="connsiteX1" fmla="*/ 9313 w 20743"/>
                  <a:gd name="connsiteY1" fmla="*/ 26670 h 26670"/>
                  <a:gd name="connsiteX2" fmla="*/ 1693 w 20743"/>
                  <a:gd name="connsiteY2" fmla="*/ 26670 h 26670"/>
                  <a:gd name="connsiteX3" fmla="*/ 1693 w 20743"/>
                  <a:gd name="connsiteY3" fmla="*/ 19050 h 26670"/>
                  <a:gd name="connsiteX4" fmla="*/ 20743 w 20743"/>
                  <a:gd name="connsiteY4" fmla="*/ 0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43" h="26670">
                    <a:moveTo>
                      <a:pt x="20743" y="0"/>
                    </a:moveTo>
                    <a:cubicBezTo>
                      <a:pt x="20743" y="11430"/>
                      <a:pt x="16933" y="19050"/>
                      <a:pt x="9313" y="26670"/>
                    </a:cubicBezTo>
                    <a:cubicBezTo>
                      <a:pt x="5504" y="26670"/>
                      <a:pt x="5504" y="26670"/>
                      <a:pt x="1693" y="26670"/>
                    </a:cubicBezTo>
                    <a:cubicBezTo>
                      <a:pt x="-2117" y="26670"/>
                      <a:pt x="1693" y="22860"/>
                      <a:pt x="1693" y="19050"/>
                    </a:cubicBezTo>
                    <a:cubicBezTo>
                      <a:pt x="5504" y="11430"/>
                      <a:pt x="16933" y="7620"/>
                      <a:pt x="20743" y="0"/>
                    </a:cubicBezTo>
                    <a:close/>
                  </a:path>
                </a:pathLst>
              </a:custGeom>
              <a:solidFill>
                <a:srgbClr val="B7E2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40" name="Freeform: Shape 2839">
                <a:extLst>
                  <a:ext uri="{FF2B5EF4-FFF2-40B4-BE49-F238E27FC236}">
                    <a16:creationId xmlns:a16="http://schemas.microsoft.com/office/drawing/2014/main" id="{62710ACD-7D9F-B513-9F34-CA472A84E88E}"/>
                  </a:ext>
                </a:extLst>
              </p:cNvPr>
              <p:cNvSpPr/>
              <p:nvPr/>
            </p:nvSpPr>
            <p:spPr>
              <a:xfrm>
                <a:off x="8862061" y="4387625"/>
                <a:ext cx="20063" cy="25933"/>
              </a:xfrm>
              <a:custGeom>
                <a:avLst/>
                <a:gdLst>
                  <a:gd name="connsiteX0" fmla="*/ 19050 w 20063"/>
                  <a:gd name="connsiteY0" fmla="*/ 9115 h 25933"/>
                  <a:gd name="connsiteX1" fmla="*/ 7620 w 20063"/>
                  <a:gd name="connsiteY1" fmla="*/ 24355 h 25933"/>
                  <a:gd name="connsiteX2" fmla="*/ 0 w 20063"/>
                  <a:gd name="connsiteY2" fmla="*/ 20545 h 25933"/>
                  <a:gd name="connsiteX3" fmla="*/ 7620 w 20063"/>
                  <a:gd name="connsiteY3" fmla="*/ 1495 h 25933"/>
                  <a:gd name="connsiteX4" fmla="*/ 19050 w 20063"/>
                  <a:gd name="connsiteY4" fmla="*/ 9115 h 25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63" h="25933">
                    <a:moveTo>
                      <a:pt x="19050" y="9115"/>
                    </a:moveTo>
                    <a:cubicBezTo>
                      <a:pt x="22860" y="16735"/>
                      <a:pt x="15240" y="20545"/>
                      <a:pt x="7620" y="24355"/>
                    </a:cubicBezTo>
                    <a:cubicBezTo>
                      <a:pt x="3810" y="28165"/>
                      <a:pt x="0" y="24355"/>
                      <a:pt x="0" y="20545"/>
                    </a:cubicBezTo>
                    <a:cubicBezTo>
                      <a:pt x="0" y="12925"/>
                      <a:pt x="0" y="5305"/>
                      <a:pt x="7620" y="1495"/>
                    </a:cubicBezTo>
                    <a:cubicBezTo>
                      <a:pt x="11430" y="-2315"/>
                      <a:pt x="15240" y="1495"/>
                      <a:pt x="19050" y="9115"/>
                    </a:cubicBezTo>
                    <a:close/>
                  </a:path>
                </a:pathLst>
              </a:custGeom>
              <a:solidFill>
                <a:srgbClr val="A3DA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41" name="Freeform: Shape 2840">
                <a:extLst>
                  <a:ext uri="{FF2B5EF4-FFF2-40B4-BE49-F238E27FC236}">
                    <a16:creationId xmlns:a16="http://schemas.microsoft.com/office/drawing/2014/main" id="{3BF37EAF-26D6-D0DD-1B4B-8396C590BF29}"/>
                  </a:ext>
                </a:extLst>
              </p:cNvPr>
              <p:cNvSpPr/>
              <p:nvPr/>
            </p:nvSpPr>
            <p:spPr>
              <a:xfrm>
                <a:off x="10665498" y="3381701"/>
                <a:ext cx="18695" cy="21666"/>
              </a:xfrm>
              <a:custGeom>
                <a:avLst/>
                <a:gdLst>
                  <a:gd name="connsiteX0" fmla="*/ 6313 w 18695"/>
                  <a:gd name="connsiteY0" fmla="*/ 1578 h 21666"/>
                  <a:gd name="connsiteX1" fmla="*/ 17743 w 18695"/>
                  <a:gd name="connsiteY1" fmla="*/ 5388 h 21666"/>
                  <a:gd name="connsiteX2" fmla="*/ 13932 w 18695"/>
                  <a:gd name="connsiteY2" fmla="*/ 20628 h 21666"/>
                  <a:gd name="connsiteX3" fmla="*/ 2503 w 18695"/>
                  <a:gd name="connsiteY3" fmla="*/ 13008 h 21666"/>
                  <a:gd name="connsiteX4" fmla="*/ 6313 w 18695"/>
                  <a:gd name="connsiteY4" fmla="*/ 1578 h 2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95" h="21666">
                    <a:moveTo>
                      <a:pt x="6313" y="1578"/>
                    </a:moveTo>
                    <a:cubicBezTo>
                      <a:pt x="13932" y="-2232"/>
                      <a:pt x="17743" y="1578"/>
                      <a:pt x="17743" y="5388"/>
                    </a:cubicBezTo>
                    <a:cubicBezTo>
                      <a:pt x="17743" y="13008"/>
                      <a:pt x="21553" y="16818"/>
                      <a:pt x="13932" y="20628"/>
                    </a:cubicBezTo>
                    <a:cubicBezTo>
                      <a:pt x="6313" y="24438"/>
                      <a:pt x="2503" y="16818"/>
                      <a:pt x="2503" y="13008"/>
                    </a:cubicBezTo>
                    <a:cubicBezTo>
                      <a:pt x="-1307" y="9198"/>
                      <a:pt x="-1307" y="5388"/>
                      <a:pt x="6313" y="1578"/>
                    </a:cubicBezTo>
                    <a:close/>
                  </a:path>
                </a:pathLst>
              </a:custGeom>
              <a:solidFill>
                <a:srgbClr val="ADDD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42" name="Freeform: Shape 2841">
                <a:extLst>
                  <a:ext uri="{FF2B5EF4-FFF2-40B4-BE49-F238E27FC236}">
                    <a16:creationId xmlns:a16="http://schemas.microsoft.com/office/drawing/2014/main" id="{69B8338C-826E-C9F2-BF44-4C1AE77E102E}"/>
                  </a:ext>
                </a:extLst>
              </p:cNvPr>
              <p:cNvSpPr/>
              <p:nvPr/>
            </p:nvSpPr>
            <p:spPr>
              <a:xfrm>
                <a:off x="10978926" y="1099511"/>
                <a:ext cx="19237" cy="26016"/>
              </a:xfrm>
              <a:custGeom>
                <a:avLst/>
                <a:gdLst>
                  <a:gd name="connsiteX0" fmla="*/ 9114 w 19237"/>
                  <a:gd name="connsiteY0" fmla="*/ 1578 h 26016"/>
                  <a:gd name="connsiteX1" fmla="*/ 16735 w 19237"/>
                  <a:gd name="connsiteY1" fmla="*/ 5388 h 26016"/>
                  <a:gd name="connsiteX2" fmla="*/ 12924 w 19237"/>
                  <a:gd name="connsiteY2" fmla="*/ 24438 h 26016"/>
                  <a:gd name="connsiteX3" fmla="*/ 1495 w 19237"/>
                  <a:gd name="connsiteY3" fmla="*/ 20628 h 26016"/>
                  <a:gd name="connsiteX4" fmla="*/ 9114 w 19237"/>
                  <a:gd name="connsiteY4" fmla="*/ 1578 h 26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37" h="26016">
                    <a:moveTo>
                      <a:pt x="9114" y="1578"/>
                    </a:moveTo>
                    <a:cubicBezTo>
                      <a:pt x="12924" y="-2232"/>
                      <a:pt x="16735" y="1578"/>
                      <a:pt x="16735" y="5388"/>
                    </a:cubicBezTo>
                    <a:cubicBezTo>
                      <a:pt x="20545" y="13008"/>
                      <a:pt x="20545" y="20628"/>
                      <a:pt x="12924" y="24438"/>
                    </a:cubicBezTo>
                    <a:cubicBezTo>
                      <a:pt x="9114" y="28248"/>
                      <a:pt x="5304" y="24438"/>
                      <a:pt x="1495" y="20628"/>
                    </a:cubicBezTo>
                    <a:cubicBezTo>
                      <a:pt x="-2315" y="16818"/>
                      <a:pt x="1495" y="5388"/>
                      <a:pt x="9114" y="1578"/>
                    </a:cubicBezTo>
                    <a:close/>
                  </a:path>
                </a:pathLst>
              </a:custGeom>
              <a:solidFill>
                <a:srgbClr val="A2D9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43" name="Freeform: Shape 2842">
                <a:extLst>
                  <a:ext uri="{FF2B5EF4-FFF2-40B4-BE49-F238E27FC236}">
                    <a16:creationId xmlns:a16="http://schemas.microsoft.com/office/drawing/2014/main" id="{72EE34B3-A524-F659-71FA-0EFE8FBA0589}"/>
                  </a:ext>
                </a:extLst>
              </p:cNvPr>
              <p:cNvSpPr/>
              <p:nvPr/>
            </p:nvSpPr>
            <p:spPr>
              <a:xfrm>
                <a:off x="7741920" y="4829501"/>
                <a:ext cx="21907" cy="22206"/>
              </a:xfrm>
              <a:custGeom>
                <a:avLst/>
                <a:gdLst>
                  <a:gd name="connsiteX0" fmla="*/ 11430 w 21907"/>
                  <a:gd name="connsiteY0" fmla="*/ 20628 h 22206"/>
                  <a:gd name="connsiteX1" fmla="*/ 0 w 21907"/>
                  <a:gd name="connsiteY1" fmla="*/ 16818 h 22206"/>
                  <a:gd name="connsiteX2" fmla="*/ 3810 w 21907"/>
                  <a:gd name="connsiteY2" fmla="*/ 5388 h 22206"/>
                  <a:gd name="connsiteX3" fmla="*/ 19050 w 21907"/>
                  <a:gd name="connsiteY3" fmla="*/ 1578 h 22206"/>
                  <a:gd name="connsiteX4" fmla="*/ 19050 w 21907"/>
                  <a:gd name="connsiteY4" fmla="*/ 13008 h 22206"/>
                  <a:gd name="connsiteX5" fmla="*/ 11430 w 21907"/>
                  <a:gd name="connsiteY5" fmla="*/ 20628 h 2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07" h="22206">
                    <a:moveTo>
                      <a:pt x="11430" y="20628"/>
                    </a:moveTo>
                    <a:cubicBezTo>
                      <a:pt x="3810" y="24438"/>
                      <a:pt x="0" y="20628"/>
                      <a:pt x="0" y="16818"/>
                    </a:cubicBezTo>
                    <a:cubicBezTo>
                      <a:pt x="0" y="13008"/>
                      <a:pt x="0" y="9198"/>
                      <a:pt x="3810" y="5388"/>
                    </a:cubicBezTo>
                    <a:cubicBezTo>
                      <a:pt x="7620" y="1578"/>
                      <a:pt x="11430" y="-2232"/>
                      <a:pt x="19050" y="1578"/>
                    </a:cubicBezTo>
                    <a:cubicBezTo>
                      <a:pt x="22860" y="5388"/>
                      <a:pt x="22860" y="9198"/>
                      <a:pt x="19050" y="13008"/>
                    </a:cubicBezTo>
                    <a:cubicBezTo>
                      <a:pt x="11430" y="16818"/>
                      <a:pt x="11430" y="20628"/>
                      <a:pt x="11430" y="20628"/>
                    </a:cubicBezTo>
                    <a:close/>
                  </a:path>
                </a:pathLst>
              </a:custGeom>
              <a:solidFill>
                <a:srgbClr val="A7DB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44" name="Freeform: Shape 2843">
                <a:extLst>
                  <a:ext uri="{FF2B5EF4-FFF2-40B4-BE49-F238E27FC236}">
                    <a16:creationId xmlns:a16="http://schemas.microsoft.com/office/drawing/2014/main" id="{ABDBAA2E-1710-C739-FBD3-6304AEE2E683}"/>
                  </a:ext>
                </a:extLst>
              </p:cNvPr>
              <p:cNvSpPr/>
              <p:nvPr/>
            </p:nvSpPr>
            <p:spPr>
              <a:xfrm>
                <a:off x="10605545" y="3059430"/>
                <a:ext cx="20544" cy="19050"/>
              </a:xfrm>
              <a:custGeom>
                <a:avLst/>
                <a:gdLst>
                  <a:gd name="connsiteX0" fmla="*/ 20545 w 20544"/>
                  <a:gd name="connsiteY0" fmla="*/ 7620 h 19050"/>
                  <a:gd name="connsiteX1" fmla="*/ 12925 w 20544"/>
                  <a:gd name="connsiteY1" fmla="*/ 19050 h 19050"/>
                  <a:gd name="connsiteX2" fmla="*/ 1495 w 20544"/>
                  <a:gd name="connsiteY2" fmla="*/ 11430 h 19050"/>
                  <a:gd name="connsiteX3" fmla="*/ 9115 w 20544"/>
                  <a:gd name="connsiteY3" fmla="*/ 0 h 19050"/>
                  <a:gd name="connsiteX4" fmla="*/ 20545 w 20544"/>
                  <a:gd name="connsiteY4" fmla="*/ 762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4" h="19050">
                    <a:moveTo>
                      <a:pt x="20545" y="7620"/>
                    </a:moveTo>
                    <a:cubicBezTo>
                      <a:pt x="20545" y="15240"/>
                      <a:pt x="20545" y="19050"/>
                      <a:pt x="12925" y="19050"/>
                    </a:cubicBezTo>
                    <a:cubicBezTo>
                      <a:pt x="9115" y="19050"/>
                      <a:pt x="5305" y="19050"/>
                      <a:pt x="1495" y="11430"/>
                    </a:cubicBezTo>
                    <a:cubicBezTo>
                      <a:pt x="-2315" y="3810"/>
                      <a:pt x="1495" y="0"/>
                      <a:pt x="9115" y="0"/>
                    </a:cubicBezTo>
                    <a:cubicBezTo>
                      <a:pt x="12925" y="0"/>
                      <a:pt x="16735" y="3810"/>
                      <a:pt x="20545" y="7620"/>
                    </a:cubicBezTo>
                    <a:close/>
                  </a:path>
                </a:pathLst>
              </a:custGeom>
              <a:solidFill>
                <a:srgbClr val="B0DF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45" name="Freeform: Shape 2844">
                <a:extLst>
                  <a:ext uri="{FF2B5EF4-FFF2-40B4-BE49-F238E27FC236}">
                    <a16:creationId xmlns:a16="http://schemas.microsoft.com/office/drawing/2014/main" id="{ADE65F40-2804-C9F5-610D-D75196FCA3DF}"/>
                  </a:ext>
                </a:extLst>
              </p:cNvPr>
              <p:cNvSpPr/>
              <p:nvPr/>
            </p:nvSpPr>
            <p:spPr>
              <a:xfrm>
                <a:off x="8164831" y="2324100"/>
                <a:ext cx="19050" cy="22859"/>
              </a:xfrm>
              <a:custGeom>
                <a:avLst/>
                <a:gdLst>
                  <a:gd name="connsiteX0" fmla="*/ 7620 w 19050"/>
                  <a:gd name="connsiteY0" fmla="*/ 22860 h 22859"/>
                  <a:gd name="connsiteX1" fmla="*/ 0 w 19050"/>
                  <a:gd name="connsiteY1" fmla="*/ 19050 h 22859"/>
                  <a:gd name="connsiteX2" fmla="*/ 11430 w 19050"/>
                  <a:gd name="connsiteY2" fmla="*/ 0 h 22859"/>
                  <a:gd name="connsiteX3" fmla="*/ 19050 w 19050"/>
                  <a:gd name="connsiteY3" fmla="*/ 3810 h 22859"/>
                  <a:gd name="connsiteX4" fmla="*/ 7620 w 19050"/>
                  <a:gd name="connsiteY4" fmla="*/ 2286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22859">
                    <a:moveTo>
                      <a:pt x="7620" y="22860"/>
                    </a:moveTo>
                    <a:cubicBezTo>
                      <a:pt x="3810" y="22860"/>
                      <a:pt x="0" y="22860"/>
                      <a:pt x="0" y="19050"/>
                    </a:cubicBezTo>
                    <a:cubicBezTo>
                      <a:pt x="0" y="15240"/>
                      <a:pt x="7620" y="0"/>
                      <a:pt x="11430" y="0"/>
                    </a:cubicBezTo>
                    <a:cubicBezTo>
                      <a:pt x="15240" y="0"/>
                      <a:pt x="15240" y="0"/>
                      <a:pt x="19050" y="3810"/>
                    </a:cubicBezTo>
                    <a:cubicBezTo>
                      <a:pt x="19050" y="7620"/>
                      <a:pt x="15240" y="19050"/>
                      <a:pt x="7620" y="22860"/>
                    </a:cubicBezTo>
                    <a:close/>
                  </a:path>
                </a:pathLst>
              </a:custGeom>
              <a:solidFill>
                <a:srgbClr val="B8E2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46" name="Freeform: Shape 2845">
                <a:extLst>
                  <a:ext uri="{FF2B5EF4-FFF2-40B4-BE49-F238E27FC236}">
                    <a16:creationId xmlns:a16="http://schemas.microsoft.com/office/drawing/2014/main" id="{350A3140-F71B-1951-16EA-E1B50AB3F408}"/>
                  </a:ext>
                </a:extLst>
              </p:cNvPr>
              <p:cNvSpPr/>
              <p:nvPr/>
            </p:nvSpPr>
            <p:spPr>
              <a:xfrm>
                <a:off x="10397490" y="1775459"/>
                <a:ext cx="21552" cy="26670"/>
              </a:xfrm>
              <a:custGeom>
                <a:avLst/>
                <a:gdLst>
                  <a:gd name="connsiteX0" fmla="*/ 0 w 21552"/>
                  <a:gd name="connsiteY0" fmla="*/ 7620 h 26670"/>
                  <a:gd name="connsiteX1" fmla="*/ 7620 w 21552"/>
                  <a:gd name="connsiteY1" fmla="*/ 0 h 26670"/>
                  <a:gd name="connsiteX2" fmla="*/ 15240 w 21552"/>
                  <a:gd name="connsiteY2" fmla="*/ 3810 h 26670"/>
                  <a:gd name="connsiteX3" fmla="*/ 19050 w 21552"/>
                  <a:gd name="connsiteY3" fmla="*/ 15240 h 26670"/>
                  <a:gd name="connsiteX4" fmla="*/ 15240 w 21552"/>
                  <a:gd name="connsiteY4" fmla="*/ 22860 h 26670"/>
                  <a:gd name="connsiteX5" fmla="*/ 7620 w 21552"/>
                  <a:gd name="connsiteY5" fmla="*/ 26670 h 26670"/>
                  <a:gd name="connsiteX6" fmla="*/ 3810 w 21552"/>
                  <a:gd name="connsiteY6" fmla="*/ 19050 h 26670"/>
                  <a:gd name="connsiteX7" fmla="*/ 0 w 21552"/>
                  <a:gd name="connsiteY7" fmla="*/ 7620 h 26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52" h="26670">
                    <a:moveTo>
                      <a:pt x="0" y="7620"/>
                    </a:moveTo>
                    <a:cubicBezTo>
                      <a:pt x="0" y="3810"/>
                      <a:pt x="3810" y="0"/>
                      <a:pt x="7620" y="0"/>
                    </a:cubicBezTo>
                    <a:cubicBezTo>
                      <a:pt x="11431" y="0"/>
                      <a:pt x="11431" y="3810"/>
                      <a:pt x="15240" y="3810"/>
                    </a:cubicBezTo>
                    <a:cubicBezTo>
                      <a:pt x="22860" y="3810"/>
                      <a:pt x="22860" y="7620"/>
                      <a:pt x="19050" y="15240"/>
                    </a:cubicBezTo>
                    <a:cubicBezTo>
                      <a:pt x="19050" y="19050"/>
                      <a:pt x="15240" y="19050"/>
                      <a:pt x="15240" y="22860"/>
                    </a:cubicBezTo>
                    <a:cubicBezTo>
                      <a:pt x="15240" y="26670"/>
                      <a:pt x="11431" y="26670"/>
                      <a:pt x="7620" y="26670"/>
                    </a:cubicBezTo>
                    <a:cubicBezTo>
                      <a:pt x="3810" y="26670"/>
                      <a:pt x="3810" y="22860"/>
                      <a:pt x="3810" y="19050"/>
                    </a:cubicBezTo>
                    <a:cubicBezTo>
                      <a:pt x="0" y="15240"/>
                      <a:pt x="7620" y="11430"/>
                      <a:pt x="0" y="7620"/>
                    </a:cubicBezTo>
                    <a:close/>
                  </a:path>
                </a:pathLst>
              </a:custGeom>
              <a:solidFill>
                <a:srgbClr val="BBE3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47" name="Freeform: Shape 2846">
                <a:extLst>
                  <a:ext uri="{FF2B5EF4-FFF2-40B4-BE49-F238E27FC236}">
                    <a16:creationId xmlns:a16="http://schemas.microsoft.com/office/drawing/2014/main" id="{5154D873-3308-8E9F-79DC-1D518BDF8C2E}"/>
                  </a:ext>
                </a:extLst>
              </p:cNvPr>
              <p:cNvSpPr/>
              <p:nvPr/>
            </p:nvSpPr>
            <p:spPr>
              <a:xfrm>
                <a:off x="10475922" y="1773881"/>
                <a:ext cx="20971" cy="20628"/>
              </a:xfrm>
              <a:custGeom>
                <a:avLst/>
                <a:gdLst>
                  <a:gd name="connsiteX0" fmla="*/ 13008 w 20971"/>
                  <a:gd name="connsiteY0" fmla="*/ 20628 h 20628"/>
                  <a:gd name="connsiteX1" fmla="*/ 1578 w 20971"/>
                  <a:gd name="connsiteY1" fmla="*/ 16818 h 20628"/>
                  <a:gd name="connsiteX2" fmla="*/ 5388 w 20971"/>
                  <a:gd name="connsiteY2" fmla="*/ 1578 h 20628"/>
                  <a:gd name="connsiteX3" fmla="*/ 16818 w 20971"/>
                  <a:gd name="connsiteY3" fmla="*/ 5388 h 20628"/>
                  <a:gd name="connsiteX4" fmla="*/ 13008 w 20971"/>
                  <a:gd name="connsiteY4" fmla="*/ 20628 h 20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71" h="20628">
                    <a:moveTo>
                      <a:pt x="13008" y="20628"/>
                    </a:moveTo>
                    <a:cubicBezTo>
                      <a:pt x="9199" y="20628"/>
                      <a:pt x="5388" y="20628"/>
                      <a:pt x="1578" y="16818"/>
                    </a:cubicBezTo>
                    <a:cubicBezTo>
                      <a:pt x="-2232" y="9198"/>
                      <a:pt x="1578" y="1578"/>
                      <a:pt x="5388" y="1578"/>
                    </a:cubicBezTo>
                    <a:cubicBezTo>
                      <a:pt x="9199" y="-2232"/>
                      <a:pt x="16818" y="1578"/>
                      <a:pt x="16818" y="5388"/>
                    </a:cubicBezTo>
                    <a:cubicBezTo>
                      <a:pt x="24438" y="9198"/>
                      <a:pt x="20628" y="16818"/>
                      <a:pt x="13008" y="20628"/>
                    </a:cubicBezTo>
                    <a:close/>
                  </a:path>
                </a:pathLst>
              </a:custGeom>
              <a:solidFill>
                <a:srgbClr val="7FCB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48" name="Freeform: Shape 2847">
                <a:extLst>
                  <a:ext uri="{FF2B5EF4-FFF2-40B4-BE49-F238E27FC236}">
                    <a16:creationId xmlns:a16="http://schemas.microsoft.com/office/drawing/2014/main" id="{850D01EB-F4E9-102A-7D07-DCB3B70784A7}"/>
                  </a:ext>
                </a:extLst>
              </p:cNvPr>
              <p:cNvSpPr/>
              <p:nvPr/>
            </p:nvSpPr>
            <p:spPr>
              <a:xfrm>
                <a:off x="9893618" y="2330141"/>
                <a:ext cx="17230" cy="24438"/>
              </a:xfrm>
              <a:custGeom>
                <a:avLst/>
                <a:gdLst>
                  <a:gd name="connsiteX0" fmla="*/ 4762 w 17230"/>
                  <a:gd name="connsiteY0" fmla="*/ 1578 h 24438"/>
                  <a:gd name="connsiteX1" fmla="*/ 16192 w 17230"/>
                  <a:gd name="connsiteY1" fmla="*/ 5388 h 24438"/>
                  <a:gd name="connsiteX2" fmla="*/ 8572 w 17230"/>
                  <a:gd name="connsiteY2" fmla="*/ 24438 h 24438"/>
                  <a:gd name="connsiteX3" fmla="*/ 953 w 17230"/>
                  <a:gd name="connsiteY3" fmla="*/ 20628 h 24438"/>
                  <a:gd name="connsiteX4" fmla="*/ 4762 w 17230"/>
                  <a:gd name="connsiteY4" fmla="*/ 1578 h 24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30" h="24438">
                    <a:moveTo>
                      <a:pt x="4762" y="1578"/>
                    </a:moveTo>
                    <a:cubicBezTo>
                      <a:pt x="12382" y="-2232"/>
                      <a:pt x="12382" y="1578"/>
                      <a:pt x="16192" y="5388"/>
                    </a:cubicBezTo>
                    <a:cubicBezTo>
                      <a:pt x="20003" y="13008"/>
                      <a:pt x="12382" y="20628"/>
                      <a:pt x="8572" y="24438"/>
                    </a:cubicBezTo>
                    <a:cubicBezTo>
                      <a:pt x="4762" y="24438"/>
                      <a:pt x="953" y="24438"/>
                      <a:pt x="953" y="20628"/>
                    </a:cubicBezTo>
                    <a:cubicBezTo>
                      <a:pt x="953" y="13008"/>
                      <a:pt x="-2858" y="5388"/>
                      <a:pt x="4762" y="1578"/>
                    </a:cubicBezTo>
                    <a:close/>
                  </a:path>
                </a:pathLst>
              </a:custGeom>
              <a:solidFill>
                <a:srgbClr val="AF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49" name="Freeform: Shape 2848">
                <a:extLst>
                  <a:ext uri="{FF2B5EF4-FFF2-40B4-BE49-F238E27FC236}">
                    <a16:creationId xmlns:a16="http://schemas.microsoft.com/office/drawing/2014/main" id="{220B5115-39B4-B98D-868C-246553BBC632}"/>
                  </a:ext>
                </a:extLst>
              </p:cNvPr>
              <p:cNvSpPr/>
              <p:nvPr/>
            </p:nvSpPr>
            <p:spPr>
              <a:xfrm>
                <a:off x="9582151" y="2499359"/>
                <a:ext cx="19050" cy="22859"/>
              </a:xfrm>
              <a:custGeom>
                <a:avLst/>
                <a:gdLst>
                  <a:gd name="connsiteX0" fmla="*/ 19050 w 19050"/>
                  <a:gd name="connsiteY0" fmla="*/ 0 h 22859"/>
                  <a:gd name="connsiteX1" fmla="*/ 19050 w 19050"/>
                  <a:gd name="connsiteY1" fmla="*/ 15240 h 22859"/>
                  <a:gd name="connsiteX2" fmla="*/ 15240 w 19050"/>
                  <a:gd name="connsiteY2" fmla="*/ 22860 h 22859"/>
                  <a:gd name="connsiteX3" fmla="*/ 3810 w 19050"/>
                  <a:gd name="connsiteY3" fmla="*/ 19050 h 22859"/>
                  <a:gd name="connsiteX4" fmla="*/ 0 w 19050"/>
                  <a:gd name="connsiteY4" fmla="*/ 3810 h 22859"/>
                  <a:gd name="connsiteX5" fmla="*/ 19050 w 19050"/>
                  <a:gd name="connsiteY5" fmla="*/ 0 h 22859"/>
                  <a:gd name="connsiteX6" fmla="*/ 19050 w 19050"/>
                  <a:gd name="connsiteY6" fmla="*/ 0 h 2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22859">
                    <a:moveTo>
                      <a:pt x="19050" y="0"/>
                    </a:moveTo>
                    <a:cubicBezTo>
                      <a:pt x="19050" y="3810"/>
                      <a:pt x="19050" y="11430"/>
                      <a:pt x="19050" y="15240"/>
                    </a:cubicBezTo>
                    <a:cubicBezTo>
                      <a:pt x="19050" y="19050"/>
                      <a:pt x="19050" y="22860"/>
                      <a:pt x="15240" y="22860"/>
                    </a:cubicBezTo>
                    <a:cubicBezTo>
                      <a:pt x="11430" y="22860"/>
                      <a:pt x="7620" y="22860"/>
                      <a:pt x="3810" y="19050"/>
                    </a:cubicBezTo>
                    <a:cubicBezTo>
                      <a:pt x="0" y="15240"/>
                      <a:pt x="0" y="7620"/>
                      <a:pt x="0" y="3810"/>
                    </a:cubicBezTo>
                    <a:cubicBezTo>
                      <a:pt x="7620" y="0"/>
                      <a:pt x="15240" y="0"/>
                      <a:pt x="19050" y="0"/>
                    </a:cubicBezTo>
                    <a:cubicBezTo>
                      <a:pt x="19050" y="0"/>
                      <a:pt x="19050" y="0"/>
                      <a:pt x="19050" y="0"/>
                    </a:cubicBezTo>
                    <a:close/>
                  </a:path>
                </a:pathLst>
              </a:custGeom>
              <a:solidFill>
                <a:srgbClr val="9CD7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50" name="Freeform: Shape 2849">
                <a:extLst>
                  <a:ext uri="{FF2B5EF4-FFF2-40B4-BE49-F238E27FC236}">
                    <a16:creationId xmlns:a16="http://schemas.microsoft.com/office/drawing/2014/main" id="{8254594F-9991-4F30-065F-87F178FD3B2B}"/>
                  </a:ext>
                </a:extLst>
              </p:cNvPr>
              <p:cNvSpPr/>
              <p:nvPr/>
            </p:nvSpPr>
            <p:spPr>
              <a:xfrm>
                <a:off x="11725752" y="1741170"/>
                <a:ext cx="25982" cy="19050"/>
              </a:xfrm>
              <a:custGeom>
                <a:avLst/>
                <a:gdLst>
                  <a:gd name="connsiteX0" fmla="*/ 12859 w 25982"/>
                  <a:gd name="connsiteY0" fmla="*/ 3810 h 19050"/>
                  <a:gd name="connsiteX1" fmla="*/ 20478 w 25982"/>
                  <a:gd name="connsiteY1" fmla="*/ 0 h 19050"/>
                  <a:gd name="connsiteX2" fmla="*/ 24289 w 25982"/>
                  <a:gd name="connsiteY2" fmla="*/ 0 h 19050"/>
                  <a:gd name="connsiteX3" fmla="*/ 24289 w 25982"/>
                  <a:gd name="connsiteY3" fmla="*/ 3810 h 19050"/>
                  <a:gd name="connsiteX4" fmla="*/ 20478 w 25982"/>
                  <a:gd name="connsiteY4" fmla="*/ 11430 h 19050"/>
                  <a:gd name="connsiteX5" fmla="*/ 5239 w 25982"/>
                  <a:gd name="connsiteY5" fmla="*/ 19050 h 19050"/>
                  <a:gd name="connsiteX6" fmla="*/ 1428 w 25982"/>
                  <a:gd name="connsiteY6" fmla="*/ 15240 h 19050"/>
                  <a:gd name="connsiteX7" fmla="*/ 12859 w 25982"/>
                  <a:gd name="connsiteY7" fmla="*/ 381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82" h="19050">
                    <a:moveTo>
                      <a:pt x="12859" y="3810"/>
                    </a:moveTo>
                    <a:cubicBezTo>
                      <a:pt x="12859" y="3810"/>
                      <a:pt x="16669" y="0"/>
                      <a:pt x="20478" y="0"/>
                    </a:cubicBezTo>
                    <a:cubicBezTo>
                      <a:pt x="20478" y="0"/>
                      <a:pt x="24289" y="0"/>
                      <a:pt x="24289" y="0"/>
                    </a:cubicBezTo>
                    <a:cubicBezTo>
                      <a:pt x="28099" y="0"/>
                      <a:pt x="24289" y="3810"/>
                      <a:pt x="24289" y="3810"/>
                    </a:cubicBezTo>
                    <a:cubicBezTo>
                      <a:pt x="24289" y="7620"/>
                      <a:pt x="20478" y="7620"/>
                      <a:pt x="20478" y="11430"/>
                    </a:cubicBezTo>
                    <a:cubicBezTo>
                      <a:pt x="16669" y="15240"/>
                      <a:pt x="9049" y="19050"/>
                      <a:pt x="5239" y="19050"/>
                    </a:cubicBezTo>
                    <a:cubicBezTo>
                      <a:pt x="1428" y="19050"/>
                      <a:pt x="1428" y="15240"/>
                      <a:pt x="1428" y="15240"/>
                    </a:cubicBezTo>
                    <a:cubicBezTo>
                      <a:pt x="-2381" y="7620"/>
                      <a:pt x="1428" y="3810"/>
                      <a:pt x="12859" y="3810"/>
                    </a:cubicBezTo>
                    <a:close/>
                  </a:path>
                </a:pathLst>
              </a:custGeom>
              <a:solidFill>
                <a:srgbClr val="B2DF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51" name="Freeform: Shape 2850">
                <a:extLst>
                  <a:ext uri="{FF2B5EF4-FFF2-40B4-BE49-F238E27FC236}">
                    <a16:creationId xmlns:a16="http://schemas.microsoft.com/office/drawing/2014/main" id="{62C3B2C5-41DE-9739-BA33-8C6BC33695F1}"/>
                  </a:ext>
                </a:extLst>
              </p:cNvPr>
              <p:cNvSpPr/>
              <p:nvPr/>
            </p:nvSpPr>
            <p:spPr>
              <a:xfrm>
                <a:off x="10443211" y="2293010"/>
                <a:ext cx="19050" cy="19659"/>
              </a:xfrm>
              <a:custGeom>
                <a:avLst/>
                <a:gdLst>
                  <a:gd name="connsiteX0" fmla="*/ 19050 w 19050"/>
                  <a:gd name="connsiteY0" fmla="*/ 8230 h 19659"/>
                  <a:gd name="connsiteX1" fmla="*/ 11430 w 19050"/>
                  <a:gd name="connsiteY1" fmla="*/ 19660 h 19659"/>
                  <a:gd name="connsiteX2" fmla="*/ 0 w 19050"/>
                  <a:gd name="connsiteY2" fmla="*/ 12040 h 19659"/>
                  <a:gd name="connsiteX3" fmla="*/ 3810 w 19050"/>
                  <a:gd name="connsiteY3" fmla="*/ 610 h 19659"/>
                  <a:gd name="connsiteX4" fmla="*/ 19050 w 19050"/>
                  <a:gd name="connsiteY4" fmla="*/ 8230 h 19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659">
                    <a:moveTo>
                      <a:pt x="19050" y="8230"/>
                    </a:moveTo>
                    <a:cubicBezTo>
                      <a:pt x="19050" y="12040"/>
                      <a:pt x="19050" y="15850"/>
                      <a:pt x="11430" y="19660"/>
                    </a:cubicBezTo>
                    <a:cubicBezTo>
                      <a:pt x="3810" y="19660"/>
                      <a:pt x="0" y="15850"/>
                      <a:pt x="0" y="12040"/>
                    </a:cubicBezTo>
                    <a:cubicBezTo>
                      <a:pt x="0" y="8230"/>
                      <a:pt x="0" y="4420"/>
                      <a:pt x="3810" y="610"/>
                    </a:cubicBezTo>
                    <a:cubicBezTo>
                      <a:pt x="11430" y="610"/>
                      <a:pt x="15240" y="-3200"/>
                      <a:pt x="19050" y="8230"/>
                    </a:cubicBezTo>
                    <a:close/>
                  </a:path>
                </a:pathLst>
              </a:custGeom>
              <a:solidFill>
                <a:srgbClr val="B4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52" name="Freeform: Shape 2851">
                <a:extLst>
                  <a:ext uri="{FF2B5EF4-FFF2-40B4-BE49-F238E27FC236}">
                    <a16:creationId xmlns:a16="http://schemas.microsoft.com/office/drawing/2014/main" id="{913B7E4A-B431-09EF-205C-77600533AF16}"/>
                  </a:ext>
                </a:extLst>
              </p:cNvPr>
              <p:cNvSpPr/>
              <p:nvPr/>
            </p:nvSpPr>
            <p:spPr>
              <a:xfrm>
                <a:off x="9742170" y="3108959"/>
                <a:ext cx="22859" cy="16933"/>
              </a:xfrm>
              <a:custGeom>
                <a:avLst/>
                <a:gdLst>
                  <a:gd name="connsiteX0" fmla="*/ 0 w 22859"/>
                  <a:gd name="connsiteY0" fmla="*/ 11430 h 16933"/>
                  <a:gd name="connsiteX1" fmla="*/ 15240 w 22859"/>
                  <a:gd name="connsiteY1" fmla="*/ 0 h 16933"/>
                  <a:gd name="connsiteX2" fmla="*/ 22860 w 22859"/>
                  <a:gd name="connsiteY2" fmla="*/ 7620 h 16933"/>
                  <a:gd name="connsiteX3" fmla="*/ 22860 w 22859"/>
                  <a:gd name="connsiteY3" fmla="*/ 15240 h 16933"/>
                  <a:gd name="connsiteX4" fmla="*/ 15240 w 22859"/>
                  <a:gd name="connsiteY4" fmla="*/ 15240 h 16933"/>
                  <a:gd name="connsiteX5" fmla="*/ 0 w 22859"/>
                  <a:gd name="connsiteY5" fmla="*/ 11430 h 1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59" h="16933">
                    <a:moveTo>
                      <a:pt x="0" y="11430"/>
                    </a:moveTo>
                    <a:cubicBezTo>
                      <a:pt x="0" y="0"/>
                      <a:pt x="11430" y="3810"/>
                      <a:pt x="15240" y="0"/>
                    </a:cubicBezTo>
                    <a:cubicBezTo>
                      <a:pt x="19051" y="0"/>
                      <a:pt x="22860" y="3810"/>
                      <a:pt x="22860" y="7620"/>
                    </a:cubicBezTo>
                    <a:cubicBezTo>
                      <a:pt x="22860" y="11430"/>
                      <a:pt x="22860" y="11430"/>
                      <a:pt x="22860" y="15240"/>
                    </a:cubicBezTo>
                    <a:cubicBezTo>
                      <a:pt x="22860" y="15240"/>
                      <a:pt x="19051" y="19050"/>
                      <a:pt x="15240" y="15240"/>
                    </a:cubicBezTo>
                    <a:cubicBezTo>
                      <a:pt x="15240" y="7620"/>
                      <a:pt x="7620" y="15240"/>
                      <a:pt x="0" y="11430"/>
                    </a:cubicBezTo>
                    <a:close/>
                  </a:path>
                </a:pathLst>
              </a:custGeom>
              <a:solidFill>
                <a:srgbClr val="B2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53" name="Freeform: Shape 2852">
                <a:extLst>
                  <a:ext uri="{FF2B5EF4-FFF2-40B4-BE49-F238E27FC236}">
                    <a16:creationId xmlns:a16="http://schemas.microsoft.com/office/drawing/2014/main" id="{732A5DBF-4231-F2F6-9421-6B2E640245E8}"/>
                  </a:ext>
                </a:extLst>
              </p:cNvPr>
              <p:cNvSpPr/>
              <p:nvPr/>
            </p:nvSpPr>
            <p:spPr>
              <a:xfrm>
                <a:off x="10343112" y="2819400"/>
                <a:ext cx="21041" cy="19050"/>
              </a:xfrm>
              <a:custGeom>
                <a:avLst/>
                <a:gdLst>
                  <a:gd name="connsiteX0" fmla="*/ 20088 w 21041"/>
                  <a:gd name="connsiteY0" fmla="*/ 7620 h 19050"/>
                  <a:gd name="connsiteX1" fmla="*/ 16278 w 21041"/>
                  <a:gd name="connsiteY1" fmla="*/ 19050 h 19050"/>
                  <a:gd name="connsiteX2" fmla="*/ 1038 w 21041"/>
                  <a:gd name="connsiteY2" fmla="*/ 11430 h 19050"/>
                  <a:gd name="connsiteX3" fmla="*/ 8659 w 21041"/>
                  <a:gd name="connsiteY3" fmla="*/ 0 h 19050"/>
                  <a:gd name="connsiteX4" fmla="*/ 20088 w 21041"/>
                  <a:gd name="connsiteY4" fmla="*/ 762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41" h="19050">
                    <a:moveTo>
                      <a:pt x="20088" y="7620"/>
                    </a:moveTo>
                    <a:cubicBezTo>
                      <a:pt x="20088" y="11430"/>
                      <a:pt x="23899" y="19050"/>
                      <a:pt x="16278" y="19050"/>
                    </a:cubicBezTo>
                    <a:cubicBezTo>
                      <a:pt x="8659" y="19050"/>
                      <a:pt x="4849" y="19050"/>
                      <a:pt x="1038" y="11430"/>
                    </a:cubicBezTo>
                    <a:cubicBezTo>
                      <a:pt x="-2772" y="3810"/>
                      <a:pt x="4849" y="0"/>
                      <a:pt x="8659" y="0"/>
                    </a:cubicBezTo>
                    <a:cubicBezTo>
                      <a:pt x="16278" y="0"/>
                      <a:pt x="20088" y="3810"/>
                      <a:pt x="20088" y="7620"/>
                    </a:cubicBezTo>
                    <a:close/>
                  </a:path>
                </a:pathLst>
              </a:custGeom>
              <a:solidFill>
                <a:srgbClr val="90D2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54" name="Freeform: Shape 2853">
                <a:extLst>
                  <a:ext uri="{FF2B5EF4-FFF2-40B4-BE49-F238E27FC236}">
                    <a16:creationId xmlns:a16="http://schemas.microsoft.com/office/drawing/2014/main" id="{962EFAD3-1D38-4AA9-71F3-73D58F108F2B}"/>
                  </a:ext>
                </a:extLst>
              </p:cNvPr>
              <p:cNvSpPr/>
              <p:nvPr/>
            </p:nvSpPr>
            <p:spPr>
              <a:xfrm>
                <a:off x="8667751" y="2868930"/>
                <a:ext cx="22860" cy="19050"/>
              </a:xfrm>
              <a:custGeom>
                <a:avLst/>
                <a:gdLst>
                  <a:gd name="connsiteX0" fmla="*/ 22860 w 22860"/>
                  <a:gd name="connsiteY0" fmla="*/ 11430 h 19050"/>
                  <a:gd name="connsiteX1" fmla="*/ 19050 w 22860"/>
                  <a:gd name="connsiteY1" fmla="*/ 19050 h 19050"/>
                  <a:gd name="connsiteX2" fmla="*/ 0 w 22860"/>
                  <a:gd name="connsiteY2" fmla="*/ 7620 h 19050"/>
                  <a:gd name="connsiteX3" fmla="*/ 3810 w 22860"/>
                  <a:gd name="connsiteY3" fmla="*/ 0 h 19050"/>
                  <a:gd name="connsiteX4" fmla="*/ 22860 w 22860"/>
                  <a:gd name="connsiteY4" fmla="*/ 1143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19050">
                    <a:moveTo>
                      <a:pt x="22860" y="11430"/>
                    </a:moveTo>
                    <a:cubicBezTo>
                      <a:pt x="22860" y="15240"/>
                      <a:pt x="22860" y="19050"/>
                      <a:pt x="19050" y="19050"/>
                    </a:cubicBezTo>
                    <a:cubicBezTo>
                      <a:pt x="11430" y="19050"/>
                      <a:pt x="3810" y="11430"/>
                      <a:pt x="0" y="7620"/>
                    </a:cubicBezTo>
                    <a:cubicBezTo>
                      <a:pt x="0" y="3810"/>
                      <a:pt x="3810" y="0"/>
                      <a:pt x="3810" y="0"/>
                    </a:cubicBezTo>
                    <a:cubicBezTo>
                      <a:pt x="11430" y="0"/>
                      <a:pt x="19050" y="7620"/>
                      <a:pt x="22860" y="11430"/>
                    </a:cubicBezTo>
                    <a:close/>
                  </a:path>
                </a:pathLst>
              </a:custGeom>
              <a:solidFill>
                <a:srgbClr val="B8E2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55" name="Freeform: Shape 2854">
                <a:extLst>
                  <a:ext uri="{FF2B5EF4-FFF2-40B4-BE49-F238E27FC236}">
                    <a16:creationId xmlns:a16="http://schemas.microsoft.com/office/drawing/2014/main" id="{F3911AFA-47D2-307C-988C-68B93B911AB8}"/>
                  </a:ext>
                </a:extLst>
              </p:cNvPr>
              <p:cNvSpPr/>
              <p:nvPr/>
            </p:nvSpPr>
            <p:spPr>
              <a:xfrm>
                <a:off x="8564881" y="2667000"/>
                <a:ext cx="22859" cy="20628"/>
              </a:xfrm>
              <a:custGeom>
                <a:avLst/>
                <a:gdLst>
                  <a:gd name="connsiteX0" fmla="*/ 22860 w 22859"/>
                  <a:gd name="connsiteY0" fmla="*/ 15240 h 20628"/>
                  <a:gd name="connsiteX1" fmla="*/ 19050 w 22859"/>
                  <a:gd name="connsiteY1" fmla="*/ 19050 h 20628"/>
                  <a:gd name="connsiteX2" fmla="*/ 3810 w 22859"/>
                  <a:gd name="connsiteY2" fmla="*/ 11430 h 20628"/>
                  <a:gd name="connsiteX3" fmla="*/ 0 w 22859"/>
                  <a:gd name="connsiteY3" fmla="*/ 3810 h 20628"/>
                  <a:gd name="connsiteX4" fmla="*/ 3810 w 22859"/>
                  <a:gd name="connsiteY4" fmla="*/ 0 h 20628"/>
                  <a:gd name="connsiteX5" fmla="*/ 22860 w 22859"/>
                  <a:gd name="connsiteY5" fmla="*/ 15240 h 2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59" h="20628">
                    <a:moveTo>
                      <a:pt x="22860" y="15240"/>
                    </a:moveTo>
                    <a:cubicBezTo>
                      <a:pt x="22860" y="19050"/>
                      <a:pt x="22860" y="22860"/>
                      <a:pt x="19050" y="19050"/>
                    </a:cubicBezTo>
                    <a:cubicBezTo>
                      <a:pt x="11430" y="19050"/>
                      <a:pt x="7620" y="15240"/>
                      <a:pt x="3810" y="11430"/>
                    </a:cubicBezTo>
                    <a:cubicBezTo>
                      <a:pt x="0" y="11430"/>
                      <a:pt x="0" y="7620"/>
                      <a:pt x="0" y="3810"/>
                    </a:cubicBezTo>
                    <a:cubicBezTo>
                      <a:pt x="0" y="0"/>
                      <a:pt x="3810" y="0"/>
                      <a:pt x="3810" y="0"/>
                    </a:cubicBezTo>
                    <a:cubicBezTo>
                      <a:pt x="7620" y="3810"/>
                      <a:pt x="19050" y="11430"/>
                      <a:pt x="22860" y="15240"/>
                    </a:cubicBezTo>
                    <a:close/>
                  </a:path>
                </a:pathLst>
              </a:custGeom>
              <a:solidFill>
                <a:srgbClr val="B3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56" name="Freeform: Shape 2855">
                <a:extLst>
                  <a:ext uri="{FF2B5EF4-FFF2-40B4-BE49-F238E27FC236}">
                    <a16:creationId xmlns:a16="http://schemas.microsoft.com/office/drawing/2014/main" id="{C9AF2076-114B-0D30-37CA-AFC7FCD8B7F8}"/>
                  </a:ext>
                </a:extLst>
              </p:cNvPr>
              <p:cNvSpPr/>
              <p:nvPr/>
            </p:nvSpPr>
            <p:spPr>
              <a:xfrm>
                <a:off x="10122132" y="2590800"/>
                <a:ext cx="21126" cy="20628"/>
              </a:xfrm>
              <a:custGeom>
                <a:avLst/>
                <a:gdLst>
                  <a:gd name="connsiteX0" fmla="*/ 20089 w 21126"/>
                  <a:gd name="connsiteY0" fmla="*/ 3810 h 20628"/>
                  <a:gd name="connsiteX1" fmla="*/ 12468 w 21126"/>
                  <a:gd name="connsiteY1" fmla="*/ 19050 h 20628"/>
                  <a:gd name="connsiteX2" fmla="*/ 1039 w 21126"/>
                  <a:gd name="connsiteY2" fmla="*/ 15240 h 20628"/>
                  <a:gd name="connsiteX3" fmla="*/ 8658 w 21126"/>
                  <a:gd name="connsiteY3" fmla="*/ 0 h 20628"/>
                  <a:gd name="connsiteX4" fmla="*/ 20089 w 21126"/>
                  <a:gd name="connsiteY4" fmla="*/ 3810 h 20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26" h="20628">
                    <a:moveTo>
                      <a:pt x="20089" y="3810"/>
                    </a:moveTo>
                    <a:cubicBezTo>
                      <a:pt x="23898" y="11430"/>
                      <a:pt x="16278" y="15240"/>
                      <a:pt x="12468" y="19050"/>
                    </a:cubicBezTo>
                    <a:cubicBezTo>
                      <a:pt x="8658" y="22860"/>
                      <a:pt x="4848" y="19050"/>
                      <a:pt x="1039" y="15240"/>
                    </a:cubicBezTo>
                    <a:cubicBezTo>
                      <a:pt x="-2772" y="7620"/>
                      <a:pt x="4848" y="3810"/>
                      <a:pt x="8658" y="0"/>
                    </a:cubicBezTo>
                    <a:cubicBezTo>
                      <a:pt x="12468" y="0"/>
                      <a:pt x="16278" y="0"/>
                      <a:pt x="20089" y="3810"/>
                    </a:cubicBezTo>
                    <a:close/>
                  </a:path>
                </a:pathLst>
              </a:custGeom>
              <a:solidFill>
                <a:srgbClr val="98D5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57" name="Freeform: Shape 2856">
                <a:extLst>
                  <a:ext uri="{FF2B5EF4-FFF2-40B4-BE49-F238E27FC236}">
                    <a16:creationId xmlns:a16="http://schemas.microsoft.com/office/drawing/2014/main" id="{4CB2F881-C786-B8F7-5D6E-F6BB4D4277EB}"/>
                  </a:ext>
                </a:extLst>
              </p:cNvPr>
              <p:cNvSpPr/>
              <p:nvPr/>
            </p:nvSpPr>
            <p:spPr>
              <a:xfrm>
                <a:off x="8426142" y="3920490"/>
                <a:ext cx="16818" cy="19050"/>
              </a:xfrm>
              <a:custGeom>
                <a:avLst/>
                <a:gdLst>
                  <a:gd name="connsiteX0" fmla="*/ 16818 w 16818"/>
                  <a:gd name="connsiteY0" fmla="*/ 0 h 19050"/>
                  <a:gd name="connsiteX1" fmla="*/ 16818 w 16818"/>
                  <a:gd name="connsiteY1" fmla="*/ 15240 h 19050"/>
                  <a:gd name="connsiteX2" fmla="*/ 9198 w 16818"/>
                  <a:gd name="connsiteY2" fmla="*/ 19050 h 19050"/>
                  <a:gd name="connsiteX3" fmla="*/ 1578 w 16818"/>
                  <a:gd name="connsiteY3" fmla="*/ 15240 h 19050"/>
                  <a:gd name="connsiteX4" fmla="*/ 5388 w 16818"/>
                  <a:gd name="connsiteY4" fmla="*/ 3810 h 19050"/>
                  <a:gd name="connsiteX5" fmla="*/ 16818 w 16818"/>
                  <a:gd name="connsiteY5" fmla="*/ 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18" h="19050">
                    <a:moveTo>
                      <a:pt x="16818" y="0"/>
                    </a:moveTo>
                    <a:cubicBezTo>
                      <a:pt x="16818" y="7620"/>
                      <a:pt x="16818" y="11430"/>
                      <a:pt x="16818" y="15240"/>
                    </a:cubicBezTo>
                    <a:cubicBezTo>
                      <a:pt x="16818" y="19050"/>
                      <a:pt x="9198" y="19050"/>
                      <a:pt x="9198" y="19050"/>
                    </a:cubicBezTo>
                    <a:cubicBezTo>
                      <a:pt x="5388" y="19050"/>
                      <a:pt x="1578" y="19050"/>
                      <a:pt x="1578" y="15240"/>
                    </a:cubicBezTo>
                    <a:cubicBezTo>
                      <a:pt x="-2232" y="11430"/>
                      <a:pt x="1578" y="7620"/>
                      <a:pt x="5388" y="3810"/>
                    </a:cubicBezTo>
                    <a:cubicBezTo>
                      <a:pt x="5388" y="3810"/>
                      <a:pt x="9198" y="0"/>
                      <a:pt x="16818" y="0"/>
                    </a:cubicBezTo>
                    <a:close/>
                  </a:path>
                </a:pathLst>
              </a:custGeom>
              <a:solidFill>
                <a:srgbClr val="AE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58" name="Freeform: Shape 2857">
                <a:extLst>
                  <a:ext uri="{FF2B5EF4-FFF2-40B4-BE49-F238E27FC236}">
                    <a16:creationId xmlns:a16="http://schemas.microsoft.com/office/drawing/2014/main" id="{416702CC-AA08-D6B5-316B-67FC7DF4125C}"/>
                  </a:ext>
                </a:extLst>
              </p:cNvPr>
              <p:cNvSpPr/>
              <p:nvPr/>
            </p:nvSpPr>
            <p:spPr>
              <a:xfrm>
                <a:off x="9793932" y="3488381"/>
                <a:ext cx="17407" cy="20628"/>
              </a:xfrm>
              <a:custGeom>
                <a:avLst/>
                <a:gdLst>
                  <a:gd name="connsiteX0" fmla="*/ 13008 w 17407"/>
                  <a:gd name="connsiteY0" fmla="*/ 20628 h 20628"/>
                  <a:gd name="connsiteX1" fmla="*/ 1578 w 17407"/>
                  <a:gd name="connsiteY1" fmla="*/ 16818 h 20628"/>
                  <a:gd name="connsiteX2" fmla="*/ 5388 w 17407"/>
                  <a:gd name="connsiteY2" fmla="*/ 1578 h 20628"/>
                  <a:gd name="connsiteX3" fmla="*/ 13008 w 17407"/>
                  <a:gd name="connsiteY3" fmla="*/ 5388 h 20628"/>
                  <a:gd name="connsiteX4" fmla="*/ 13008 w 17407"/>
                  <a:gd name="connsiteY4" fmla="*/ 20628 h 20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07" h="20628">
                    <a:moveTo>
                      <a:pt x="13008" y="20628"/>
                    </a:moveTo>
                    <a:cubicBezTo>
                      <a:pt x="9198" y="20628"/>
                      <a:pt x="5388" y="20628"/>
                      <a:pt x="1578" y="16818"/>
                    </a:cubicBezTo>
                    <a:cubicBezTo>
                      <a:pt x="-2232" y="9198"/>
                      <a:pt x="1578" y="5388"/>
                      <a:pt x="5388" y="1578"/>
                    </a:cubicBezTo>
                    <a:cubicBezTo>
                      <a:pt x="9198" y="-2232"/>
                      <a:pt x="13008" y="1578"/>
                      <a:pt x="13008" y="5388"/>
                    </a:cubicBezTo>
                    <a:cubicBezTo>
                      <a:pt x="20628" y="9198"/>
                      <a:pt x="16818" y="20628"/>
                      <a:pt x="13008" y="20628"/>
                    </a:cubicBezTo>
                    <a:close/>
                  </a:path>
                </a:pathLst>
              </a:custGeom>
              <a:solidFill>
                <a:srgbClr val="AD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59" name="Freeform: Shape 2858">
                <a:extLst>
                  <a:ext uri="{FF2B5EF4-FFF2-40B4-BE49-F238E27FC236}">
                    <a16:creationId xmlns:a16="http://schemas.microsoft.com/office/drawing/2014/main" id="{E18B56A6-BC6A-6A7A-27F0-CEC7A2646EEE}"/>
                  </a:ext>
                </a:extLst>
              </p:cNvPr>
              <p:cNvSpPr/>
              <p:nvPr/>
            </p:nvSpPr>
            <p:spPr>
              <a:xfrm>
                <a:off x="9443952" y="3562350"/>
                <a:ext cx="17316" cy="22859"/>
              </a:xfrm>
              <a:custGeom>
                <a:avLst/>
                <a:gdLst>
                  <a:gd name="connsiteX0" fmla="*/ 16279 w 17316"/>
                  <a:gd name="connsiteY0" fmla="*/ 7620 h 22859"/>
                  <a:gd name="connsiteX1" fmla="*/ 8659 w 17316"/>
                  <a:gd name="connsiteY1" fmla="*/ 22860 h 22859"/>
                  <a:gd name="connsiteX2" fmla="*/ 1038 w 17316"/>
                  <a:gd name="connsiteY2" fmla="*/ 19050 h 22859"/>
                  <a:gd name="connsiteX3" fmla="*/ 8659 w 17316"/>
                  <a:gd name="connsiteY3" fmla="*/ 0 h 22859"/>
                  <a:gd name="connsiteX4" fmla="*/ 16279 w 17316"/>
                  <a:gd name="connsiteY4" fmla="*/ 762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16" h="22859">
                    <a:moveTo>
                      <a:pt x="16279" y="7620"/>
                    </a:moveTo>
                    <a:cubicBezTo>
                      <a:pt x="20088" y="15240"/>
                      <a:pt x="12468" y="22860"/>
                      <a:pt x="8659" y="22860"/>
                    </a:cubicBezTo>
                    <a:cubicBezTo>
                      <a:pt x="4848" y="22860"/>
                      <a:pt x="1038" y="22860"/>
                      <a:pt x="1038" y="19050"/>
                    </a:cubicBezTo>
                    <a:cubicBezTo>
                      <a:pt x="-2771" y="11430"/>
                      <a:pt x="4848" y="3810"/>
                      <a:pt x="8659" y="0"/>
                    </a:cubicBezTo>
                    <a:cubicBezTo>
                      <a:pt x="12468" y="0"/>
                      <a:pt x="16279" y="3810"/>
                      <a:pt x="16279" y="7620"/>
                    </a:cubicBezTo>
                    <a:close/>
                  </a:path>
                </a:pathLst>
              </a:custGeom>
              <a:solidFill>
                <a:srgbClr val="B5E1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60" name="Freeform: Shape 2859">
                <a:extLst>
                  <a:ext uri="{FF2B5EF4-FFF2-40B4-BE49-F238E27FC236}">
                    <a16:creationId xmlns:a16="http://schemas.microsoft.com/office/drawing/2014/main" id="{91DF3B83-1707-7A2A-B2D6-D0C4B28BA245}"/>
                  </a:ext>
                </a:extLst>
              </p:cNvPr>
              <p:cNvSpPr/>
              <p:nvPr/>
            </p:nvSpPr>
            <p:spPr>
              <a:xfrm>
                <a:off x="9945053" y="2067251"/>
                <a:ext cx="20955" cy="21217"/>
              </a:xfrm>
              <a:custGeom>
                <a:avLst/>
                <a:gdLst>
                  <a:gd name="connsiteX0" fmla="*/ 18097 w 20955"/>
                  <a:gd name="connsiteY0" fmla="*/ 1578 h 21217"/>
                  <a:gd name="connsiteX1" fmla="*/ 18097 w 20955"/>
                  <a:gd name="connsiteY1" fmla="*/ 16818 h 21217"/>
                  <a:gd name="connsiteX2" fmla="*/ 2858 w 20955"/>
                  <a:gd name="connsiteY2" fmla="*/ 16818 h 21217"/>
                  <a:gd name="connsiteX3" fmla="*/ 2858 w 20955"/>
                  <a:gd name="connsiteY3" fmla="*/ 5388 h 21217"/>
                  <a:gd name="connsiteX4" fmla="*/ 18097 w 20955"/>
                  <a:gd name="connsiteY4" fmla="*/ 1578 h 21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 h="21217">
                    <a:moveTo>
                      <a:pt x="18097" y="1578"/>
                    </a:moveTo>
                    <a:cubicBezTo>
                      <a:pt x="21908" y="5388"/>
                      <a:pt x="21908" y="13008"/>
                      <a:pt x="18097" y="16818"/>
                    </a:cubicBezTo>
                    <a:cubicBezTo>
                      <a:pt x="14287" y="24438"/>
                      <a:pt x="6668" y="20628"/>
                      <a:pt x="2858" y="16818"/>
                    </a:cubicBezTo>
                    <a:cubicBezTo>
                      <a:pt x="-953" y="13008"/>
                      <a:pt x="-953" y="9198"/>
                      <a:pt x="2858" y="5388"/>
                    </a:cubicBezTo>
                    <a:cubicBezTo>
                      <a:pt x="6668" y="1578"/>
                      <a:pt x="10477" y="-2232"/>
                      <a:pt x="18097" y="1578"/>
                    </a:cubicBezTo>
                    <a:close/>
                  </a:path>
                </a:pathLst>
              </a:custGeom>
              <a:solidFill>
                <a:srgbClr val="B0DF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61" name="Freeform: Shape 2860">
                <a:extLst>
                  <a:ext uri="{FF2B5EF4-FFF2-40B4-BE49-F238E27FC236}">
                    <a16:creationId xmlns:a16="http://schemas.microsoft.com/office/drawing/2014/main" id="{457BE495-42C4-14B0-A1F9-DEF296F51A9D}"/>
                  </a:ext>
                </a:extLst>
              </p:cNvPr>
              <p:cNvSpPr/>
              <p:nvPr/>
            </p:nvSpPr>
            <p:spPr>
              <a:xfrm>
                <a:off x="9747288" y="2250757"/>
                <a:ext cx="22590" cy="21069"/>
              </a:xfrm>
              <a:custGeom>
                <a:avLst/>
                <a:gdLst>
                  <a:gd name="connsiteX0" fmla="*/ 21552 w 22590"/>
                  <a:gd name="connsiteY0" fmla="*/ 4763 h 21069"/>
                  <a:gd name="connsiteX1" fmla="*/ 13933 w 22590"/>
                  <a:gd name="connsiteY1" fmla="*/ 20002 h 21069"/>
                  <a:gd name="connsiteX2" fmla="*/ 2502 w 22590"/>
                  <a:gd name="connsiteY2" fmla="*/ 16193 h 21069"/>
                  <a:gd name="connsiteX3" fmla="*/ 6313 w 22590"/>
                  <a:gd name="connsiteY3" fmla="*/ 952 h 21069"/>
                  <a:gd name="connsiteX4" fmla="*/ 21552 w 22590"/>
                  <a:gd name="connsiteY4" fmla="*/ 4763 h 21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90" h="21069">
                    <a:moveTo>
                      <a:pt x="21552" y="4763"/>
                    </a:moveTo>
                    <a:cubicBezTo>
                      <a:pt x="25363" y="12383"/>
                      <a:pt x="17742" y="16193"/>
                      <a:pt x="13933" y="20002"/>
                    </a:cubicBezTo>
                    <a:cubicBezTo>
                      <a:pt x="10123" y="23813"/>
                      <a:pt x="6313" y="16193"/>
                      <a:pt x="2502" y="16193"/>
                    </a:cubicBezTo>
                    <a:cubicBezTo>
                      <a:pt x="-1307" y="12383"/>
                      <a:pt x="-1307" y="4763"/>
                      <a:pt x="6313" y="952"/>
                    </a:cubicBezTo>
                    <a:cubicBezTo>
                      <a:pt x="13933" y="952"/>
                      <a:pt x="21552" y="-2857"/>
                      <a:pt x="21552" y="4763"/>
                    </a:cubicBezTo>
                    <a:close/>
                  </a:path>
                </a:pathLst>
              </a:custGeom>
              <a:solidFill>
                <a:srgbClr val="7ECA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62" name="Freeform: Shape 2861">
                <a:extLst>
                  <a:ext uri="{FF2B5EF4-FFF2-40B4-BE49-F238E27FC236}">
                    <a16:creationId xmlns:a16="http://schemas.microsoft.com/office/drawing/2014/main" id="{B26DA3BC-ADD7-3093-883B-ABB5AB68B7E1}"/>
                  </a:ext>
                </a:extLst>
              </p:cNvPr>
              <p:cNvSpPr/>
              <p:nvPr/>
            </p:nvSpPr>
            <p:spPr>
              <a:xfrm>
                <a:off x="10318788" y="2037397"/>
                <a:ext cx="17742" cy="21580"/>
              </a:xfrm>
              <a:custGeom>
                <a:avLst/>
                <a:gdLst>
                  <a:gd name="connsiteX0" fmla="*/ 6313 w 17742"/>
                  <a:gd name="connsiteY0" fmla="*/ 952 h 21580"/>
                  <a:gd name="connsiteX1" fmla="*/ 17743 w 17742"/>
                  <a:gd name="connsiteY1" fmla="*/ 4762 h 21580"/>
                  <a:gd name="connsiteX2" fmla="*/ 13933 w 17742"/>
                  <a:gd name="connsiteY2" fmla="*/ 20002 h 21580"/>
                  <a:gd name="connsiteX3" fmla="*/ 2503 w 17742"/>
                  <a:gd name="connsiteY3" fmla="*/ 16193 h 21580"/>
                  <a:gd name="connsiteX4" fmla="*/ 6313 w 17742"/>
                  <a:gd name="connsiteY4" fmla="*/ 952 h 21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2" h="21580">
                    <a:moveTo>
                      <a:pt x="6313" y="952"/>
                    </a:moveTo>
                    <a:cubicBezTo>
                      <a:pt x="10123" y="952"/>
                      <a:pt x="13933" y="-2857"/>
                      <a:pt x="17743" y="4762"/>
                    </a:cubicBezTo>
                    <a:cubicBezTo>
                      <a:pt x="17743" y="12382"/>
                      <a:pt x="17743" y="16193"/>
                      <a:pt x="13933" y="20002"/>
                    </a:cubicBezTo>
                    <a:cubicBezTo>
                      <a:pt x="10123" y="23812"/>
                      <a:pt x="6313" y="20002"/>
                      <a:pt x="2503" y="16193"/>
                    </a:cubicBezTo>
                    <a:cubicBezTo>
                      <a:pt x="-1307" y="8573"/>
                      <a:pt x="-1307" y="4762"/>
                      <a:pt x="6313" y="952"/>
                    </a:cubicBezTo>
                    <a:close/>
                  </a:path>
                </a:pathLst>
              </a:custGeom>
              <a:solidFill>
                <a:srgbClr val="B4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63" name="Freeform: Shape 2862">
                <a:extLst>
                  <a:ext uri="{FF2B5EF4-FFF2-40B4-BE49-F238E27FC236}">
                    <a16:creationId xmlns:a16="http://schemas.microsoft.com/office/drawing/2014/main" id="{04F543CE-482F-B203-0BD9-D88566AF0017}"/>
                  </a:ext>
                </a:extLst>
              </p:cNvPr>
              <p:cNvSpPr/>
              <p:nvPr/>
            </p:nvSpPr>
            <p:spPr>
              <a:xfrm>
                <a:off x="8854097" y="3297965"/>
                <a:ext cx="16621" cy="24354"/>
              </a:xfrm>
              <a:custGeom>
                <a:avLst/>
                <a:gdLst>
                  <a:gd name="connsiteX0" fmla="*/ 15584 w 16621"/>
                  <a:gd name="connsiteY0" fmla="*/ 24355 h 24354"/>
                  <a:gd name="connsiteX1" fmla="*/ 4154 w 16621"/>
                  <a:gd name="connsiteY1" fmla="*/ 16735 h 24354"/>
                  <a:gd name="connsiteX2" fmla="*/ 7964 w 16621"/>
                  <a:gd name="connsiteY2" fmla="*/ 1495 h 24354"/>
                  <a:gd name="connsiteX3" fmla="*/ 15584 w 16621"/>
                  <a:gd name="connsiteY3" fmla="*/ 9115 h 24354"/>
                  <a:gd name="connsiteX4" fmla="*/ 15584 w 16621"/>
                  <a:gd name="connsiteY4" fmla="*/ 24355 h 24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21" h="24354">
                    <a:moveTo>
                      <a:pt x="15584" y="24355"/>
                    </a:moveTo>
                    <a:cubicBezTo>
                      <a:pt x="7964" y="24355"/>
                      <a:pt x="4154" y="20545"/>
                      <a:pt x="4154" y="16735"/>
                    </a:cubicBezTo>
                    <a:cubicBezTo>
                      <a:pt x="-3466" y="12925"/>
                      <a:pt x="343" y="5305"/>
                      <a:pt x="7964" y="1495"/>
                    </a:cubicBezTo>
                    <a:cubicBezTo>
                      <a:pt x="11773" y="-2315"/>
                      <a:pt x="19393" y="1495"/>
                      <a:pt x="15584" y="9115"/>
                    </a:cubicBezTo>
                    <a:cubicBezTo>
                      <a:pt x="15584" y="12925"/>
                      <a:pt x="11773" y="16735"/>
                      <a:pt x="15584" y="24355"/>
                    </a:cubicBezTo>
                    <a:close/>
                  </a:path>
                </a:pathLst>
              </a:custGeom>
              <a:solidFill>
                <a:srgbClr val="B7E2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64" name="Freeform: Shape 2863">
                <a:extLst>
                  <a:ext uri="{FF2B5EF4-FFF2-40B4-BE49-F238E27FC236}">
                    <a16:creationId xmlns:a16="http://schemas.microsoft.com/office/drawing/2014/main" id="{294683BD-45D5-20B9-77BB-60E395D25741}"/>
                  </a:ext>
                </a:extLst>
              </p:cNvPr>
              <p:cNvSpPr/>
              <p:nvPr/>
            </p:nvSpPr>
            <p:spPr>
              <a:xfrm>
                <a:off x="9801437" y="2769869"/>
                <a:ext cx="21781" cy="22860"/>
              </a:xfrm>
              <a:custGeom>
                <a:avLst/>
                <a:gdLst>
                  <a:gd name="connsiteX0" fmla="*/ 5503 w 21781"/>
                  <a:gd name="connsiteY0" fmla="*/ 22860 h 22860"/>
                  <a:gd name="connsiteX1" fmla="*/ 1693 w 21781"/>
                  <a:gd name="connsiteY1" fmla="*/ 22860 h 22860"/>
                  <a:gd name="connsiteX2" fmla="*/ 1693 w 21781"/>
                  <a:gd name="connsiteY2" fmla="*/ 19050 h 22860"/>
                  <a:gd name="connsiteX3" fmla="*/ 5503 w 21781"/>
                  <a:gd name="connsiteY3" fmla="*/ 7620 h 22860"/>
                  <a:gd name="connsiteX4" fmla="*/ 13124 w 21781"/>
                  <a:gd name="connsiteY4" fmla="*/ 0 h 22860"/>
                  <a:gd name="connsiteX5" fmla="*/ 20743 w 21781"/>
                  <a:gd name="connsiteY5" fmla="*/ 3810 h 22860"/>
                  <a:gd name="connsiteX6" fmla="*/ 13124 w 21781"/>
                  <a:gd name="connsiteY6" fmla="*/ 15240 h 22860"/>
                  <a:gd name="connsiteX7" fmla="*/ 5503 w 21781"/>
                  <a:gd name="connsiteY7" fmla="*/ 22860 h 22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781" h="22860">
                    <a:moveTo>
                      <a:pt x="5503" y="22860"/>
                    </a:moveTo>
                    <a:cubicBezTo>
                      <a:pt x="5503" y="22860"/>
                      <a:pt x="1693" y="22860"/>
                      <a:pt x="1693" y="22860"/>
                    </a:cubicBezTo>
                    <a:cubicBezTo>
                      <a:pt x="1693" y="22860"/>
                      <a:pt x="-2116" y="19050"/>
                      <a:pt x="1693" y="19050"/>
                    </a:cubicBezTo>
                    <a:cubicBezTo>
                      <a:pt x="1693" y="15240"/>
                      <a:pt x="5503" y="11430"/>
                      <a:pt x="5503" y="7620"/>
                    </a:cubicBezTo>
                    <a:cubicBezTo>
                      <a:pt x="9313" y="3810"/>
                      <a:pt x="9313" y="0"/>
                      <a:pt x="13124" y="0"/>
                    </a:cubicBezTo>
                    <a:cubicBezTo>
                      <a:pt x="16934" y="0"/>
                      <a:pt x="16934" y="0"/>
                      <a:pt x="20743" y="3810"/>
                    </a:cubicBezTo>
                    <a:cubicBezTo>
                      <a:pt x="24553" y="7620"/>
                      <a:pt x="16934" y="11430"/>
                      <a:pt x="13124" y="15240"/>
                    </a:cubicBezTo>
                    <a:cubicBezTo>
                      <a:pt x="9313" y="15240"/>
                      <a:pt x="9313" y="19050"/>
                      <a:pt x="5503" y="22860"/>
                    </a:cubicBezTo>
                    <a:close/>
                  </a:path>
                </a:pathLst>
              </a:custGeom>
              <a:solidFill>
                <a:srgbClr val="AD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65" name="Freeform: Shape 2864">
                <a:extLst>
                  <a:ext uri="{FF2B5EF4-FFF2-40B4-BE49-F238E27FC236}">
                    <a16:creationId xmlns:a16="http://schemas.microsoft.com/office/drawing/2014/main" id="{FB4FBA50-3AAD-65BA-C150-0781765D223D}"/>
                  </a:ext>
                </a:extLst>
              </p:cNvPr>
              <p:cNvSpPr/>
              <p:nvPr/>
            </p:nvSpPr>
            <p:spPr>
              <a:xfrm>
                <a:off x="11028456" y="817456"/>
                <a:ext cx="20544" cy="15625"/>
              </a:xfrm>
              <a:custGeom>
                <a:avLst/>
                <a:gdLst>
                  <a:gd name="connsiteX0" fmla="*/ 9115 w 20544"/>
                  <a:gd name="connsiteY0" fmla="*/ 1693 h 15625"/>
                  <a:gd name="connsiteX1" fmla="*/ 20545 w 20544"/>
                  <a:gd name="connsiteY1" fmla="*/ 1693 h 15625"/>
                  <a:gd name="connsiteX2" fmla="*/ 12924 w 20544"/>
                  <a:gd name="connsiteY2" fmla="*/ 13123 h 15625"/>
                  <a:gd name="connsiteX3" fmla="*/ 1495 w 20544"/>
                  <a:gd name="connsiteY3" fmla="*/ 9313 h 15625"/>
                  <a:gd name="connsiteX4" fmla="*/ 9115 w 20544"/>
                  <a:gd name="connsiteY4" fmla="*/ 1693 h 15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4" h="15625">
                    <a:moveTo>
                      <a:pt x="9115" y="1693"/>
                    </a:moveTo>
                    <a:cubicBezTo>
                      <a:pt x="12924" y="1693"/>
                      <a:pt x="20545" y="-2117"/>
                      <a:pt x="20545" y="1693"/>
                    </a:cubicBezTo>
                    <a:cubicBezTo>
                      <a:pt x="20545" y="9313"/>
                      <a:pt x="16735" y="13123"/>
                      <a:pt x="12924" y="13123"/>
                    </a:cubicBezTo>
                    <a:cubicBezTo>
                      <a:pt x="9115" y="16933"/>
                      <a:pt x="1495" y="16933"/>
                      <a:pt x="1495" y="9313"/>
                    </a:cubicBezTo>
                    <a:cubicBezTo>
                      <a:pt x="-2315" y="9313"/>
                      <a:pt x="1495" y="5503"/>
                      <a:pt x="9115" y="1693"/>
                    </a:cubicBezTo>
                    <a:close/>
                  </a:path>
                </a:pathLst>
              </a:custGeom>
              <a:solidFill>
                <a:srgbClr val="BCE4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66" name="Freeform: Shape 2865">
                <a:extLst>
                  <a:ext uri="{FF2B5EF4-FFF2-40B4-BE49-F238E27FC236}">
                    <a16:creationId xmlns:a16="http://schemas.microsoft.com/office/drawing/2014/main" id="{00DCE13D-C9A8-305A-256D-B3E2C31598AB}"/>
                  </a:ext>
                </a:extLst>
              </p:cNvPr>
              <p:cNvSpPr/>
              <p:nvPr/>
            </p:nvSpPr>
            <p:spPr>
              <a:xfrm>
                <a:off x="7968942" y="2379671"/>
                <a:ext cx="16818" cy="20628"/>
              </a:xfrm>
              <a:custGeom>
                <a:avLst/>
                <a:gdLst>
                  <a:gd name="connsiteX0" fmla="*/ 16818 w 16818"/>
                  <a:gd name="connsiteY0" fmla="*/ 5388 h 20628"/>
                  <a:gd name="connsiteX1" fmla="*/ 13008 w 16818"/>
                  <a:gd name="connsiteY1" fmla="*/ 20628 h 20628"/>
                  <a:gd name="connsiteX2" fmla="*/ 1578 w 16818"/>
                  <a:gd name="connsiteY2" fmla="*/ 16818 h 20628"/>
                  <a:gd name="connsiteX3" fmla="*/ 5388 w 16818"/>
                  <a:gd name="connsiteY3" fmla="*/ 1578 h 20628"/>
                  <a:gd name="connsiteX4" fmla="*/ 16818 w 16818"/>
                  <a:gd name="connsiteY4" fmla="*/ 5388 h 20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18" h="20628">
                    <a:moveTo>
                      <a:pt x="16818" y="5388"/>
                    </a:moveTo>
                    <a:cubicBezTo>
                      <a:pt x="16818" y="9198"/>
                      <a:pt x="16818" y="16818"/>
                      <a:pt x="13008" y="20628"/>
                    </a:cubicBezTo>
                    <a:cubicBezTo>
                      <a:pt x="9198" y="20628"/>
                      <a:pt x="5388" y="20628"/>
                      <a:pt x="1578" y="16818"/>
                    </a:cubicBezTo>
                    <a:cubicBezTo>
                      <a:pt x="-2232" y="9198"/>
                      <a:pt x="1578" y="5388"/>
                      <a:pt x="5388" y="1578"/>
                    </a:cubicBezTo>
                    <a:cubicBezTo>
                      <a:pt x="9198" y="-2232"/>
                      <a:pt x="13008" y="1578"/>
                      <a:pt x="16818" y="5388"/>
                    </a:cubicBezTo>
                    <a:close/>
                  </a:path>
                </a:pathLst>
              </a:custGeom>
              <a:solidFill>
                <a:srgbClr val="91D2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67" name="Freeform: Shape 2866">
                <a:extLst>
                  <a:ext uri="{FF2B5EF4-FFF2-40B4-BE49-F238E27FC236}">
                    <a16:creationId xmlns:a16="http://schemas.microsoft.com/office/drawing/2014/main" id="{84CA760F-56FC-8422-7AE2-4BE5A737303E}"/>
                  </a:ext>
                </a:extLst>
              </p:cNvPr>
              <p:cNvSpPr/>
              <p:nvPr/>
            </p:nvSpPr>
            <p:spPr>
              <a:xfrm>
                <a:off x="10115551" y="3455669"/>
                <a:ext cx="15583" cy="26670"/>
              </a:xfrm>
              <a:custGeom>
                <a:avLst/>
                <a:gdLst>
                  <a:gd name="connsiteX0" fmla="*/ 7620 w 15583"/>
                  <a:gd name="connsiteY0" fmla="*/ 26670 h 26670"/>
                  <a:gd name="connsiteX1" fmla="*/ 0 w 15583"/>
                  <a:gd name="connsiteY1" fmla="*/ 11430 h 26670"/>
                  <a:gd name="connsiteX2" fmla="*/ 3810 w 15583"/>
                  <a:gd name="connsiteY2" fmla="*/ 0 h 26670"/>
                  <a:gd name="connsiteX3" fmla="*/ 11430 w 15583"/>
                  <a:gd name="connsiteY3" fmla="*/ 3810 h 26670"/>
                  <a:gd name="connsiteX4" fmla="*/ 7620 w 15583"/>
                  <a:gd name="connsiteY4" fmla="*/ 26670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83" h="26670">
                    <a:moveTo>
                      <a:pt x="7620" y="26670"/>
                    </a:moveTo>
                    <a:cubicBezTo>
                      <a:pt x="3810" y="22860"/>
                      <a:pt x="0" y="15240"/>
                      <a:pt x="0" y="11430"/>
                    </a:cubicBezTo>
                    <a:cubicBezTo>
                      <a:pt x="0" y="7620"/>
                      <a:pt x="0" y="3810"/>
                      <a:pt x="3810" y="0"/>
                    </a:cubicBezTo>
                    <a:cubicBezTo>
                      <a:pt x="7620" y="0"/>
                      <a:pt x="11430" y="0"/>
                      <a:pt x="11430" y="3810"/>
                    </a:cubicBezTo>
                    <a:cubicBezTo>
                      <a:pt x="19050" y="15240"/>
                      <a:pt x="15240" y="15240"/>
                      <a:pt x="7620" y="26670"/>
                    </a:cubicBezTo>
                    <a:close/>
                  </a:path>
                </a:pathLst>
              </a:custGeom>
              <a:solidFill>
                <a:srgbClr val="9ED8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68" name="Freeform: Shape 2867">
                <a:extLst>
                  <a:ext uri="{FF2B5EF4-FFF2-40B4-BE49-F238E27FC236}">
                    <a16:creationId xmlns:a16="http://schemas.microsoft.com/office/drawing/2014/main" id="{37EE1B22-AD74-E5F5-4F52-5F0047FB441B}"/>
                  </a:ext>
                </a:extLst>
              </p:cNvPr>
              <p:cNvSpPr/>
              <p:nvPr/>
            </p:nvSpPr>
            <p:spPr>
              <a:xfrm>
                <a:off x="9584382" y="3009900"/>
                <a:ext cx="24437" cy="20544"/>
              </a:xfrm>
              <a:custGeom>
                <a:avLst/>
                <a:gdLst>
                  <a:gd name="connsiteX0" fmla="*/ 24438 w 24437"/>
                  <a:gd name="connsiteY0" fmla="*/ 11430 h 20544"/>
                  <a:gd name="connsiteX1" fmla="*/ 16818 w 24437"/>
                  <a:gd name="connsiteY1" fmla="*/ 19050 h 20544"/>
                  <a:gd name="connsiteX2" fmla="*/ 1578 w 24437"/>
                  <a:gd name="connsiteY2" fmla="*/ 11430 h 20544"/>
                  <a:gd name="connsiteX3" fmla="*/ 5388 w 24437"/>
                  <a:gd name="connsiteY3" fmla="*/ 0 h 20544"/>
                  <a:gd name="connsiteX4" fmla="*/ 24438 w 24437"/>
                  <a:gd name="connsiteY4" fmla="*/ 11430 h 20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437" h="20544">
                    <a:moveTo>
                      <a:pt x="24438" y="11430"/>
                    </a:moveTo>
                    <a:cubicBezTo>
                      <a:pt x="24438" y="15240"/>
                      <a:pt x="20628" y="19050"/>
                      <a:pt x="16818" y="19050"/>
                    </a:cubicBezTo>
                    <a:cubicBezTo>
                      <a:pt x="9198" y="22860"/>
                      <a:pt x="5388" y="19050"/>
                      <a:pt x="1578" y="11430"/>
                    </a:cubicBezTo>
                    <a:cubicBezTo>
                      <a:pt x="-2232" y="7620"/>
                      <a:pt x="1578" y="3810"/>
                      <a:pt x="5388" y="0"/>
                    </a:cubicBezTo>
                    <a:cubicBezTo>
                      <a:pt x="16818" y="0"/>
                      <a:pt x="20628" y="7620"/>
                      <a:pt x="24438" y="11430"/>
                    </a:cubicBezTo>
                    <a:close/>
                  </a:path>
                </a:pathLst>
              </a:custGeom>
              <a:solidFill>
                <a:srgbClr val="A2D9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69" name="Freeform: Shape 2868">
                <a:extLst>
                  <a:ext uri="{FF2B5EF4-FFF2-40B4-BE49-F238E27FC236}">
                    <a16:creationId xmlns:a16="http://schemas.microsoft.com/office/drawing/2014/main" id="{5E32F194-0E1C-0145-0D04-481082CB8457}"/>
                  </a:ext>
                </a:extLst>
              </p:cNvPr>
              <p:cNvSpPr/>
              <p:nvPr/>
            </p:nvSpPr>
            <p:spPr>
              <a:xfrm>
                <a:off x="11212830" y="2442209"/>
                <a:ext cx="26670" cy="16818"/>
              </a:xfrm>
              <a:custGeom>
                <a:avLst/>
                <a:gdLst>
                  <a:gd name="connsiteX0" fmla="*/ 26670 w 26670"/>
                  <a:gd name="connsiteY0" fmla="*/ 3810 h 16818"/>
                  <a:gd name="connsiteX1" fmla="*/ 22860 w 26670"/>
                  <a:gd name="connsiteY1" fmla="*/ 11430 h 16818"/>
                  <a:gd name="connsiteX2" fmla="*/ 3810 w 26670"/>
                  <a:gd name="connsiteY2" fmla="*/ 15240 h 16818"/>
                  <a:gd name="connsiteX3" fmla="*/ 0 w 26670"/>
                  <a:gd name="connsiteY3" fmla="*/ 7620 h 16818"/>
                  <a:gd name="connsiteX4" fmla="*/ 15241 w 26670"/>
                  <a:gd name="connsiteY4" fmla="*/ 0 h 16818"/>
                  <a:gd name="connsiteX5" fmla="*/ 26670 w 26670"/>
                  <a:gd name="connsiteY5" fmla="*/ 3810 h 16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70" h="16818">
                    <a:moveTo>
                      <a:pt x="26670" y="3810"/>
                    </a:moveTo>
                    <a:cubicBezTo>
                      <a:pt x="26670" y="7620"/>
                      <a:pt x="26670" y="7620"/>
                      <a:pt x="22860" y="11430"/>
                    </a:cubicBezTo>
                    <a:cubicBezTo>
                      <a:pt x="19050" y="15240"/>
                      <a:pt x="11431" y="19050"/>
                      <a:pt x="3810" y="15240"/>
                    </a:cubicBezTo>
                    <a:cubicBezTo>
                      <a:pt x="0" y="15240"/>
                      <a:pt x="0" y="11430"/>
                      <a:pt x="0" y="7620"/>
                    </a:cubicBezTo>
                    <a:cubicBezTo>
                      <a:pt x="3810" y="0"/>
                      <a:pt x="11431" y="0"/>
                      <a:pt x="15241" y="0"/>
                    </a:cubicBezTo>
                    <a:cubicBezTo>
                      <a:pt x="22860" y="0"/>
                      <a:pt x="26670" y="0"/>
                      <a:pt x="26670" y="3810"/>
                    </a:cubicBezTo>
                    <a:close/>
                  </a:path>
                </a:pathLst>
              </a:custGeom>
              <a:solidFill>
                <a:srgbClr val="B7E2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70" name="Freeform: Shape 2869">
                <a:extLst>
                  <a:ext uri="{FF2B5EF4-FFF2-40B4-BE49-F238E27FC236}">
                    <a16:creationId xmlns:a16="http://schemas.microsoft.com/office/drawing/2014/main" id="{447EC616-3B24-284F-60C7-2C68E587C22D}"/>
                  </a:ext>
                </a:extLst>
              </p:cNvPr>
              <p:cNvSpPr/>
              <p:nvPr/>
            </p:nvSpPr>
            <p:spPr>
              <a:xfrm>
                <a:off x="9786395" y="3208019"/>
                <a:ext cx="18312" cy="22860"/>
              </a:xfrm>
              <a:custGeom>
                <a:avLst/>
                <a:gdLst>
                  <a:gd name="connsiteX0" fmla="*/ 9115 w 18312"/>
                  <a:gd name="connsiteY0" fmla="*/ 0 h 22860"/>
                  <a:gd name="connsiteX1" fmla="*/ 16735 w 18312"/>
                  <a:gd name="connsiteY1" fmla="*/ 3810 h 22860"/>
                  <a:gd name="connsiteX2" fmla="*/ 12925 w 18312"/>
                  <a:gd name="connsiteY2" fmla="*/ 22860 h 22860"/>
                  <a:gd name="connsiteX3" fmla="*/ 1495 w 18312"/>
                  <a:gd name="connsiteY3" fmla="*/ 15240 h 22860"/>
                  <a:gd name="connsiteX4" fmla="*/ 9115 w 18312"/>
                  <a:gd name="connsiteY4" fmla="*/ 0 h 22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12" h="22860">
                    <a:moveTo>
                      <a:pt x="9115" y="0"/>
                    </a:moveTo>
                    <a:cubicBezTo>
                      <a:pt x="12925" y="0"/>
                      <a:pt x="16735" y="0"/>
                      <a:pt x="16735" y="3810"/>
                    </a:cubicBezTo>
                    <a:cubicBezTo>
                      <a:pt x="20545" y="7620"/>
                      <a:pt x="16735" y="22860"/>
                      <a:pt x="12925" y="22860"/>
                    </a:cubicBezTo>
                    <a:cubicBezTo>
                      <a:pt x="5305" y="22860"/>
                      <a:pt x="5305" y="19050"/>
                      <a:pt x="1495" y="15240"/>
                    </a:cubicBezTo>
                    <a:cubicBezTo>
                      <a:pt x="-2315" y="7620"/>
                      <a:pt x="1495" y="3810"/>
                      <a:pt x="9115" y="0"/>
                    </a:cubicBezTo>
                    <a:close/>
                  </a:path>
                </a:pathLst>
              </a:custGeom>
              <a:solidFill>
                <a:srgbClr val="B1DF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71" name="Freeform: Shape 2870">
                <a:extLst>
                  <a:ext uri="{FF2B5EF4-FFF2-40B4-BE49-F238E27FC236}">
                    <a16:creationId xmlns:a16="http://schemas.microsoft.com/office/drawing/2014/main" id="{815145BD-7732-5F59-DF88-CB5462FC6866}"/>
                  </a:ext>
                </a:extLst>
              </p:cNvPr>
              <p:cNvSpPr/>
              <p:nvPr/>
            </p:nvSpPr>
            <p:spPr>
              <a:xfrm>
                <a:off x="8530590" y="4121381"/>
                <a:ext cx="17742" cy="23898"/>
              </a:xfrm>
              <a:custGeom>
                <a:avLst/>
                <a:gdLst>
                  <a:gd name="connsiteX0" fmla="*/ 11430 w 17742"/>
                  <a:gd name="connsiteY0" fmla="*/ 23899 h 23898"/>
                  <a:gd name="connsiteX1" fmla="*/ 0 w 17742"/>
                  <a:gd name="connsiteY1" fmla="*/ 16278 h 23898"/>
                  <a:gd name="connsiteX2" fmla="*/ 3810 w 17742"/>
                  <a:gd name="connsiteY2" fmla="*/ 1038 h 23898"/>
                  <a:gd name="connsiteX3" fmla="*/ 15240 w 17742"/>
                  <a:gd name="connsiteY3" fmla="*/ 8659 h 23898"/>
                  <a:gd name="connsiteX4" fmla="*/ 11430 w 17742"/>
                  <a:gd name="connsiteY4" fmla="*/ 23899 h 23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2" h="23898">
                    <a:moveTo>
                      <a:pt x="11430" y="23899"/>
                    </a:moveTo>
                    <a:cubicBezTo>
                      <a:pt x="7620" y="23899"/>
                      <a:pt x="0" y="23899"/>
                      <a:pt x="0" y="16278"/>
                    </a:cubicBezTo>
                    <a:cubicBezTo>
                      <a:pt x="0" y="8659"/>
                      <a:pt x="0" y="4849"/>
                      <a:pt x="3810" y="1038"/>
                    </a:cubicBezTo>
                    <a:cubicBezTo>
                      <a:pt x="7620" y="-2772"/>
                      <a:pt x="11430" y="4849"/>
                      <a:pt x="15240" y="8659"/>
                    </a:cubicBezTo>
                    <a:cubicBezTo>
                      <a:pt x="19050" y="12468"/>
                      <a:pt x="19050" y="20088"/>
                      <a:pt x="11430" y="23899"/>
                    </a:cubicBezTo>
                    <a:close/>
                  </a:path>
                </a:pathLst>
              </a:custGeom>
              <a:solidFill>
                <a:srgbClr val="9DD7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72" name="Freeform: Shape 2871">
                <a:extLst>
                  <a:ext uri="{FF2B5EF4-FFF2-40B4-BE49-F238E27FC236}">
                    <a16:creationId xmlns:a16="http://schemas.microsoft.com/office/drawing/2014/main" id="{318E192B-66A6-3CDB-DC52-607EB756E2CF}"/>
                  </a:ext>
                </a:extLst>
              </p:cNvPr>
              <p:cNvSpPr/>
              <p:nvPr/>
            </p:nvSpPr>
            <p:spPr>
              <a:xfrm>
                <a:off x="9432804" y="3935730"/>
                <a:ext cx="18499" cy="22859"/>
              </a:xfrm>
              <a:custGeom>
                <a:avLst/>
                <a:gdLst>
                  <a:gd name="connsiteX0" fmla="*/ 15997 w 18499"/>
                  <a:gd name="connsiteY0" fmla="*/ 22860 h 22859"/>
                  <a:gd name="connsiteX1" fmla="*/ 757 w 18499"/>
                  <a:gd name="connsiteY1" fmla="*/ 7620 h 22859"/>
                  <a:gd name="connsiteX2" fmla="*/ 12186 w 18499"/>
                  <a:gd name="connsiteY2" fmla="*/ 0 h 22859"/>
                  <a:gd name="connsiteX3" fmla="*/ 15997 w 18499"/>
                  <a:gd name="connsiteY3" fmla="*/ 22860 h 22859"/>
                </a:gdLst>
                <a:ahLst/>
                <a:cxnLst>
                  <a:cxn ang="0">
                    <a:pos x="connsiteX0" y="connsiteY0"/>
                  </a:cxn>
                  <a:cxn ang="0">
                    <a:pos x="connsiteX1" y="connsiteY1"/>
                  </a:cxn>
                  <a:cxn ang="0">
                    <a:pos x="connsiteX2" y="connsiteY2"/>
                  </a:cxn>
                  <a:cxn ang="0">
                    <a:pos x="connsiteX3" y="connsiteY3"/>
                  </a:cxn>
                </a:cxnLst>
                <a:rect l="l" t="t" r="r" b="b"/>
                <a:pathLst>
                  <a:path w="18499" h="22859">
                    <a:moveTo>
                      <a:pt x="15997" y="22860"/>
                    </a:moveTo>
                    <a:cubicBezTo>
                      <a:pt x="8377" y="15240"/>
                      <a:pt x="-3053" y="19050"/>
                      <a:pt x="757" y="7620"/>
                    </a:cubicBezTo>
                    <a:cubicBezTo>
                      <a:pt x="757" y="3810"/>
                      <a:pt x="4567" y="0"/>
                      <a:pt x="12186" y="0"/>
                    </a:cubicBezTo>
                    <a:cubicBezTo>
                      <a:pt x="19807" y="3810"/>
                      <a:pt x="19807" y="11430"/>
                      <a:pt x="15997" y="22860"/>
                    </a:cubicBezTo>
                    <a:close/>
                  </a:path>
                </a:pathLst>
              </a:custGeom>
              <a:solidFill>
                <a:srgbClr val="B2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73" name="Freeform: Shape 2872">
                <a:extLst>
                  <a:ext uri="{FF2B5EF4-FFF2-40B4-BE49-F238E27FC236}">
                    <a16:creationId xmlns:a16="http://schemas.microsoft.com/office/drawing/2014/main" id="{961FB1D2-B272-BF0F-C712-6AD6CB658101}"/>
                  </a:ext>
                </a:extLst>
              </p:cNvPr>
              <p:cNvSpPr/>
              <p:nvPr/>
            </p:nvSpPr>
            <p:spPr>
              <a:xfrm>
                <a:off x="11334751" y="1553527"/>
                <a:ext cx="24355" cy="17687"/>
              </a:xfrm>
              <a:custGeom>
                <a:avLst/>
                <a:gdLst>
                  <a:gd name="connsiteX0" fmla="*/ 7620 w 24355"/>
                  <a:gd name="connsiteY0" fmla="*/ 952 h 17687"/>
                  <a:gd name="connsiteX1" fmla="*/ 22860 w 24355"/>
                  <a:gd name="connsiteY1" fmla="*/ 4763 h 17687"/>
                  <a:gd name="connsiteX2" fmla="*/ 15240 w 24355"/>
                  <a:gd name="connsiteY2" fmla="*/ 16193 h 17687"/>
                  <a:gd name="connsiteX3" fmla="*/ 0 w 24355"/>
                  <a:gd name="connsiteY3" fmla="*/ 8572 h 17687"/>
                  <a:gd name="connsiteX4" fmla="*/ 7620 w 24355"/>
                  <a:gd name="connsiteY4" fmla="*/ 952 h 176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55" h="17687">
                    <a:moveTo>
                      <a:pt x="7620" y="952"/>
                    </a:moveTo>
                    <a:cubicBezTo>
                      <a:pt x="15240" y="952"/>
                      <a:pt x="22860" y="-2857"/>
                      <a:pt x="22860" y="4763"/>
                    </a:cubicBezTo>
                    <a:cubicBezTo>
                      <a:pt x="26670" y="12382"/>
                      <a:pt x="22860" y="12382"/>
                      <a:pt x="15240" y="16193"/>
                    </a:cubicBezTo>
                    <a:cubicBezTo>
                      <a:pt x="7620" y="20002"/>
                      <a:pt x="3810" y="16193"/>
                      <a:pt x="0" y="8572"/>
                    </a:cubicBezTo>
                    <a:cubicBezTo>
                      <a:pt x="0" y="4763"/>
                      <a:pt x="3810" y="952"/>
                      <a:pt x="7620" y="952"/>
                    </a:cubicBezTo>
                    <a:close/>
                  </a:path>
                </a:pathLst>
              </a:custGeom>
              <a:solidFill>
                <a:srgbClr val="74C6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74" name="Freeform: Shape 2873">
                <a:extLst>
                  <a:ext uri="{FF2B5EF4-FFF2-40B4-BE49-F238E27FC236}">
                    <a16:creationId xmlns:a16="http://schemas.microsoft.com/office/drawing/2014/main" id="{26302492-14FE-81BC-D616-6163FB9DB1D4}"/>
                  </a:ext>
                </a:extLst>
              </p:cNvPr>
              <p:cNvSpPr/>
              <p:nvPr/>
            </p:nvSpPr>
            <p:spPr>
              <a:xfrm>
                <a:off x="8397240" y="3949475"/>
                <a:ext cx="22860" cy="16734"/>
              </a:xfrm>
              <a:custGeom>
                <a:avLst/>
                <a:gdLst>
                  <a:gd name="connsiteX0" fmla="*/ 22860 w 22860"/>
                  <a:gd name="connsiteY0" fmla="*/ 9115 h 16734"/>
                  <a:gd name="connsiteX1" fmla="*/ 19050 w 22860"/>
                  <a:gd name="connsiteY1" fmla="*/ 16735 h 16734"/>
                  <a:gd name="connsiteX2" fmla="*/ 0 w 22860"/>
                  <a:gd name="connsiteY2" fmla="*/ 9115 h 16734"/>
                  <a:gd name="connsiteX3" fmla="*/ 3810 w 22860"/>
                  <a:gd name="connsiteY3" fmla="*/ 1495 h 16734"/>
                  <a:gd name="connsiteX4" fmla="*/ 22860 w 22860"/>
                  <a:gd name="connsiteY4" fmla="*/ 9115 h 16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16734">
                    <a:moveTo>
                      <a:pt x="22860" y="9115"/>
                    </a:moveTo>
                    <a:cubicBezTo>
                      <a:pt x="22860" y="12925"/>
                      <a:pt x="22860" y="16735"/>
                      <a:pt x="19050" y="16735"/>
                    </a:cubicBezTo>
                    <a:cubicBezTo>
                      <a:pt x="15240" y="16735"/>
                      <a:pt x="0" y="12925"/>
                      <a:pt x="0" y="9115"/>
                    </a:cubicBezTo>
                    <a:cubicBezTo>
                      <a:pt x="0" y="5305"/>
                      <a:pt x="0" y="5305"/>
                      <a:pt x="3810" y="1495"/>
                    </a:cubicBezTo>
                    <a:cubicBezTo>
                      <a:pt x="15240" y="-2315"/>
                      <a:pt x="22860" y="1495"/>
                      <a:pt x="22860" y="9115"/>
                    </a:cubicBezTo>
                    <a:close/>
                  </a:path>
                </a:pathLst>
              </a:custGeom>
              <a:solidFill>
                <a:srgbClr val="B3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75" name="Freeform: Shape 2874">
                <a:extLst>
                  <a:ext uri="{FF2B5EF4-FFF2-40B4-BE49-F238E27FC236}">
                    <a16:creationId xmlns:a16="http://schemas.microsoft.com/office/drawing/2014/main" id="{1F3D23E4-A4DA-B19E-41A2-08BF773C4AD3}"/>
                  </a:ext>
                </a:extLst>
              </p:cNvPr>
              <p:cNvSpPr/>
              <p:nvPr/>
            </p:nvSpPr>
            <p:spPr>
              <a:xfrm>
                <a:off x="10661688" y="2674619"/>
                <a:ext cx="23047" cy="19050"/>
              </a:xfrm>
              <a:custGeom>
                <a:avLst/>
                <a:gdLst>
                  <a:gd name="connsiteX0" fmla="*/ 6313 w 23047"/>
                  <a:gd name="connsiteY0" fmla="*/ 0 h 19050"/>
                  <a:gd name="connsiteX1" fmla="*/ 21553 w 23047"/>
                  <a:gd name="connsiteY1" fmla="*/ 7620 h 19050"/>
                  <a:gd name="connsiteX2" fmla="*/ 13933 w 23047"/>
                  <a:gd name="connsiteY2" fmla="*/ 19050 h 19050"/>
                  <a:gd name="connsiteX3" fmla="*/ 2503 w 23047"/>
                  <a:gd name="connsiteY3" fmla="*/ 11430 h 19050"/>
                  <a:gd name="connsiteX4" fmla="*/ 6313 w 23047"/>
                  <a:gd name="connsiteY4" fmla="*/ 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7" h="19050">
                    <a:moveTo>
                      <a:pt x="6313" y="0"/>
                    </a:moveTo>
                    <a:cubicBezTo>
                      <a:pt x="13933" y="0"/>
                      <a:pt x="17743" y="3810"/>
                      <a:pt x="21553" y="7620"/>
                    </a:cubicBezTo>
                    <a:cubicBezTo>
                      <a:pt x="25363" y="11430"/>
                      <a:pt x="21553" y="15240"/>
                      <a:pt x="13933" y="19050"/>
                    </a:cubicBezTo>
                    <a:cubicBezTo>
                      <a:pt x="6313" y="19050"/>
                      <a:pt x="2503" y="15240"/>
                      <a:pt x="2503" y="11430"/>
                    </a:cubicBezTo>
                    <a:cubicBezTo>
                      <a:pt x="-1307" y="7620"/>
                      <a:pt x="-1307" y="3810"/>
                      <a:pt x="6313" y="0"/>
                    </a:cubicBezTo>
                    <a:close/>
                  </a:path>
                </a:pathLst>
              </a:custGeom>
              <a:solidFill>
                <a:srgbClr val="B2DF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76" name="Freeform: Shape 2875">
                <a:extLst>
                  <a:ext uri="{FF2B5EF4-FFF2-40B4-BE49-F238E27FC236}">
                    <a16:creationId xmlns:a16="http://schemas.microsoft.com/office/drawing/2014/main" id="{DB48FFFF-D543-E491-0E9F-D936945071BD}"/>
                  </a:ext>
                </a:extLst>
              </p:cNvPr>
              <p:cNvSpPr/>
              <p:nvPr/>
            </p:nvSpPr>
            <p:spPr>
              <a:xfrm>
                <a:off x="10073640" y="2681287"/>
                <a:ext cx="20628" cy="17770"/>
              </a:xfrm>
              <a:custGeom>
                <a:avLst/>
                <a:gdLst>
                  <a:gd name="connsiteX0" fmla="*/ 7620 w 20628"/>
                  <a:gd name="connsiteY0" fmla="*/ 952 h 17770"/>
                  <a:gd name="connsiteX1" fmla="*/ 19050 w 20628"/>
                  <a:gd name="connsiteY1" fmla="*/ 4762 h 17770"/>
                  <a:gd name="connsiteX2" fmla="*/ 15240 w 20628"/>
                  <a:gd name="connsiteY2" fmla="*/ 16193 h 17770"/>
                  <a:gd name="connsiteX3" fmla="*/ 0 w 20628"/>
                  <a:gd name="connsiteY3" fmla="*/ 12382 h 17770"/>
                  <a:gd name="connsiteX4" fmla="*/ 7620 w 20628"/>
                  <a:gd name="connsiteY4" fmla="*/ 952 h 17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28" h="17770">
                    <a:moveTo>
                      <a:pt x="7620" y="952"/>
                    </a:moveTo>
                    <a:cubicBezTo>
                      <a:pt x="11431" y="952"/>
                      <a:pt x="19050" y="-2857"/>
                      <a:pt x="19050" y="4762"/>
                    </a:cubicBezTo>
                    <a:cubicBezTo>
                      <a:pt x="22860" y="8572"/>
                      <a:pt x="19050" y="16193"/>
                      <a:pt x="15240" y="16193"/>
                    </a:cubicBezTo>
                    <a:cubicBezTo>
                      <a:pt x="11431" y="20002"/>
                      <a:pt x="3810" y="16193"/>
                      <a:pt x="0" y="12382"/>
                    </a:cubicBezTo>
                    <a:cubicBezTo>
                      <a:pt x="0" y="8572"/>
                      <a:pt x="3810" y="4762"/>
                      <a:pt x="7620" y="952"/>
                    </a:cubicBezTo>
                    <a:close/>
                  </a:path>
                </a:pathLst>
              </a:custGeom>
              <a:solidFill>
                <a:srgbClr val="B4E1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77" name="Freeform: Shape 2876">
                <a:extLst>
                  <a:ext uri="{FF2B5EF4-FFF2-40B4-BE49-F238E27FC236}">
                    <a16:creationId xmlns:a16="http://schemas.microsoft.com/office/drawing/2014/main" id="{6A6B69C4-8FDA-2165-3F2B-33A02C46D12B}"/>
                  </a:ext>
                </a:extLst>
              </p:cNvPr>
              <p:cNvSpPr/>
              <p:nvPr/>
            </p:nvSpPr>
            <p:spPr>
              <a:xfrm>
                <a:off x="9133523" y="3554730"/>
                <a:ext cx="14287" cy="26669"/>
              </a:xfrm>
              <a:custGeom>
                <a:avLst/>
                <a:gdLst>
                  <a:gd name="connsiteX0" fmla="*/ 10478 w 14287"/>
                  <a:gd name="connsiteY0" fmla="*/ 11430 h 26669"/>
                  <a:gd name="connsiteX1" fmla="*/ 14288 w 14287"/>
                  <a:gd name="connsiteY1" fmla="*/ 19050 h 26669"/>
                  <a:gd name="connsiteX2" fmla="*/ 10478 w 14287"/>
                  <a:gd name="connsiteY2" fmla="*/ 26670 h 26669"/>
                  <a:gd name="connsiteX3" fmla="*/ 6667 w 14287"/>
                  <a:gd name="connsiteY3" fmla="*/ 19050 h 26669"/>
                  <a:gd name="connsiteX4" fmla="*/ 2858 w 14287"/>
                  <a:gd name="connsiteY4" fmla="*/ 7620 h 26669"/>
                  <a:gd name="connsiteX5" fmla="*/ 2858 w 14287"/>
                  <a:gd name="connsiteY5" fmla="*/ 0 h 26669"/>
                  <a:gd name="connsiteX6" fmla="*/ 10478 w 14287"/>
                  <a:gd name="connsiteY6" fmla="*/ 3810 h 26669"/>
                  <a:gd name="connsiteX7" fmla="*/ 10478 w 14287"/>
                  <a:gd name="connsiteY7" fmla="*/ 11430 h 26669"/>
                  <a:gd name="connsiteX8" fmla="*/ 10478 w 14287"/>
                  <a:gd name="connsiteY8" fmla="*/ 11430 h 2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87" h="26669">
                    <a:moveTo>
                      <a:pt x="10478" y="11430"/>
                    </a:moveTo>
                    <a:cubicBezTo>
                      <a:pt x="10478" y="15240"/>
                      <a:pt x="10478" y="15240"/>
                      <a:pt x="14288" y="19050"/>
                    </a:cubicBezTo>
                    <a:cubicBezTo>
                      <a:pt x="14288" y="22860"/>
                      <a:pt x="14288" y="26670"/>
                      <a:pt x="10478" y="26670"/>
                    </a:cubicBezTo>
                    <a:cubicBezTo>
                      <a:pt x="6667" y="26670"/>
                      <a:pt x="2858" y="22860"/>
                      <a:pt x="6667" y="19050"/>
                    </a:cubicBezTo>
                    <a:cubicBezTo>
                      <a:pt x="6667" y="15240"/>
                      <a:pt x="6667" y="11430"/>
                      <a:pt x="2858" y="7620"/>
                    </a:cubicBezTo>
                    <a:cubicBezTo>
                      <a:pt x="-953" y="3810"/>
                      <a:pt x="-953" y="3810"/>
                      <a:pt x="2858" y="0"/>
                    </a:cubicBezTo>
                    <a:cubicBezTo>
                      <a:pt x="6667" y="0"/>
                      <a:pt x="10478" y="0"/>
                      <a:pt x="10478" y="3810"/>
                    </a:cubicBezTo>
                    <a:cubicBezTo>
                      <a:pt x="6667" y="3810"/>
                      <a:pt x="6667" y="7620"/>
                      <a:pt x="10478" y="11430"/>
                    </a:cubicBezTo>
                    <a:cubicBezTo>
                      <a:pt x="10478" y="11430"/>
                      <a:pt x="10478" y="11430"/>
                      <a:pt x="10478" y="11430"/>
                    </a:cubicBezTo>
                    <a:close/>
                  </a:path>
                </a:pathLst>
              </a:custGeom>
              <a:solidFill>
                <a:srgbClr val="ACDD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78" name="Freeform: Shape 2877">
                <a:extLst>
                  <a:ext uri="{FF2B5EF4-FFF2-40B4-BE49-F238E27FC236}">
                    <a16:creationId xmlns:a16="http://schemas.microsoft.com/office/drawing/2014/main" id="{2AA51558-3263-A1A1-429F-2A91C99E51E3}"/>
                  </a:ext>
                </a:extLst>
              </p:cNvPr>
              <p:cNvSpPr/>
              <p:nvPr/>
            </p:nvSpPr>
            <p:spPr>
              <a:xfrm>
                <a:off x="8475672" y="3561311"/>
                <a:ext cx="16818" cy="20088"/>
              </a:xfrm>
              <a:custGeom>
                <a:avLst/>
                <a:gdLst>
                  <a:gd name="connsiteX0" fmla="*/ 16818 w 16818"/>
                  <a:gd name="connsiteY0" fmla="*/ 8658 h 20088"/>
                  <a:gd name="connsiteX1" fmla="*/ 13008 w 16818"/>
                  <a:gd name="connsiteY1" fmla="*/ 20088 h 20088"/>
                  <a:gd name="connsiteX2" fmla="*/ 1578 w 16818"/>
                  <a:gd name="connsiteY2" fmla="*/ 16278 h 20088"/>
                  <a:gd name="connsiteX3" fmla="*/ 5388 w 16818"/>
                  <a:gd name="connsiteY3" fmla="*/ 1038 h 20088"/>
                  <a:gd name="connsiteX4" fmla="*/ 16818 w 16818"/>
                  <a:gd name="connsiteY4" fmla="*/ 8658 h 20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18" h="20088">
                    <a:moveTo>
                      <a:pt x="16818" y="8658"/>
                    </a:moveTo>
                    <a:cubicBezTo>
                      <a:pt x="16818" y="12468"/>
                      <a:pt x="16818" y="16278"/>
                      <a:pt x="13008" y="20088"/>
                    </a:cubicBezTo>
                    <a:cubicBezTo>
                      <a:pt x="9198" y="20088"/>
                      <a:pt x="5388" y="20088"/>
                      <a:pt x="1578" y="16278"/>
                    </a:cubicBezTo>
                    <a:cubicBezTo>
                      <a:pt x="-2232" y="12468"/>
                      <a:pt x="1578" y="4848"/>
                      <a:pt x="5388" y="1038"/>
                    </a:cubicBezTo>
                    <a:cubicBezTo>
                      <a:pt x="5388" y="-2772"/>
                      <a:pt x="13008" y="4848"/>
                      <a:pt x="16818" y="8658"/>
                    </a:cubicBezTo>
                    <a:close/>
                  </a:path>
                </a:pathLst>
              </a:custGeom>
              <a:solidFill>
                <a:srgbClr val="B3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79" name="Freeform: Shape 2878">
                <a:extLst>
                  <a:ext uri="{FF2B5EF4-FFF2-40B4-BE49-F238E27FC236}">
                    <a16:creationId xmlns:a16="http://schemas.microsoft.com/office/drawing/2014/main" id="{FA74C1FE-6FAE-E194-67A6-50039C02FAB0}"/>
                  </a:ext>
                </a:extLst>
              </p:cNvPr>
              <p:cNvSpPr/>
              <p:nvPr/>
            </p:nvSpPr>
            <p:spPr>
              <a:xfrm>
                <a:off x="10498782" y="2545080"/>
                <a:ext cx="32057" cy="12039"/>
              </a:xfrm>
              <a:custGeom>
                <a:avLst/>
                <a:gdLst>
                  <a:gd name="connsiteX0" fmla="*/ 32058 w 32057"/>
                  <a:gd name="connsiteY0" fmla="*/ 3810 h 12039"/>
                  <a:gd name="connsiteX1" fmla="*/ 5388 w 32057"/>
                  <a:gd name="connsiteY1" fmla="*/ 11430 h 12039"/>
                  <a:gd name="connsiteX2" fmla="*/ 1578 w 32057"/>
                  <a:gd name="connsiteY2" fmla="*/ 3810 h 12039"/>
                  <a:gd name="connsiteX3" fmla="*/ 9198 w 32057"/>
                  <a:gd name="connsiteY3" fmla="*/ 0 h 12039"/>
                  <a:gd name="connsiteX4" fmla="*/ 32058 w 32057"/>
                  <a:gd name="connsiteY4" fmla="*/ 3810 h 12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57" h="12039">
                    <a:moveTo>
                      <a:pt x="32058" y="3810"/>
                    </a:moveTo>
                    <a:cubicBezTo>
                      <a:pt x="24438" y="15240"/>
                      <a:pt x="13008" y="11430"/>
                      <a:pt x="5388" y="11430"/>
                    </a:cubicBezTo>
                    <a:cubicBezTo>
                      <a:pt x="1578" y="11430"/>
                      <a:pt x="-2232" y="7620"/>
                      <a:pt x="1578" y="3810"/>
                    </a:cubicBezTo>
                    <a:cubicBezTo>
                      <a:pt x="1578" y="0"/>
                      <a:pt x="5388" y="0"/>
                      <a:pt x="9198" y="0"/>
                    </a:cubicBezTo>
                    <a:cubicBezTo>
                      <a:pt x="16818" y="0"/>
                      <a:pt x="24438" y="3810"/>
                      <a:pt x="32058" y="3810"/>
                    </a:cubicBezTo>
                    <a:close/>
                  </a:path>
                </a:pathLst>
              </a:custGeom>
              <a:solidFill>
                <a:srgbClr val="B6E1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80" name="Freeform: Shape 2879">
                <a:extLst>
                  <a:ext uri="{FF2B5EF4-FFF2-40B4-BE49-F238E27FC236}">
                    <a16:creationId xmlns:a16="http://schemas.microsoft.com/office/drawing/2014/main" id="{AD6B52DF-E0D0-6E4C-ED24-74F31E32DCC3}"/>
                  </a:ext>
                </a:extLst>
              </p:cNvPr>
              <p:cNvSpPr/>
              <p:nvPr/>
            </p:nvSpPr>
            <p:spPr>
              <a:xfrm>
                <a:off x="10975116" y="2192981"/>
                <a:ext cx="18312" cy="22206"/>
              </a:xfrm>
              <a:custGeom>
                <a:avLst/>
                <a:gdLst>
                  <a:gd name="connsiteX0" fmla="*/ 9114 w 18312"/>
                  <a:gd name="connsiteY0" fmla="*/ 1578 h 22206"/>
                  <a:gd name="connsiteX1" fmla="*/ 16735 w 18312"/>
                  <a:gd name="connsiteY1" fmla="*/ 5388 h 22206"/>
                  <a:gd name="connsiteX2" fmla="*/ 12924 w 18312"/>
                  <a:gd name="connsiteY2" fmla="*/ 20628 h 22206"/>
                  <a:gd name="connsiteX3" fmla="*/ 1495 w 18312"/>
                  <a:gd name="connsiteY3" fmla="*/ 16818 h 22206"/>
                  <a:gd name="connsiteX4" fmla="*/ 9114 w 18312"/>
                  <a:gd name="connsiteY4" fmla="*/ 1578 h 22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12" h="22206">
                    <a:moveTo>
                      <a:pt x="9114" y="1578"/>
                    </a:moveTo>
                    <a:cubicBezTo>
                      <a:pt x="12924" y="-2232"/>
                      <a:pt x="16735" y="1578"/>
                      <a:pt x="16735" y="5388"/>
                    </a:cubicBezTo>
                    <a:cubicBezTo>
                      <a:pt x="20545" y="13008"/>
                      <a:pt x="16735" y="16818"/>
                      <a:pt x="12924" y="20628"/>
                    </a:cubicBezTo>
                    <a:cubicBezTo>
                      <a:pt x="9114" y="24438"/>
                      <a:pt x="5305" y="20628"/>
                      <a:pt x="1495" y="16818"/>
                    </a:cubicBezTo>
                    <a:cubicBezTo>
                      <a:pt x="-2315" y="13008"/>
                      <a:pt x="1495" y="5388"/>
                      <a:pt x="9114" y="1578"/>
                    </a:cubicBezTo>
                    <a:close/>
                  </a:path>
                </a:pathLst>
              </a:custGeom>
              <a:solidFill>
                <a:srgbClr val="73C6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81" name="Freeform: Shape 2880">
                <a:extLst>
                  <a:ext uri="{FF2B5EF4-FFF2-40B4-BE49-F238E27FC236}">
                    <a16:creationId xmlns:a16="http://schemas.microsoft.com/office/drawing/2014/main" id="{31CC051E-8978-93D1-A166-BCA4DBB61D21}"/>
                  </a:ext>
                </a:extLst>
              </p:cNvPr>
              <p:cNvSpPr/>
              <p:nvPr/>
            </p:nvSpPr>
            <p:spPr>
              <a:xfrm>
                <a:off x="8020051" y="4924751"/>
                <a:ext cx="15239" cy="20628"/>
              </a:xfrm>
              <a:custGeom>
                <a:avLst/>
                <a:gdLst>
                  <a:gd name="connsiteX0" fmla="*/ 15240 w 15239"/>
                  <a:gd name="connsiteY0" fmla="*/ 5388 h 20628"/>
                  <a:gd name="connsiteX1" fmla="*/ 7620 w 15239"/>
                  <a:gd name="connsiteY1" fmla="*/ 20628 h 20628"/>
                  <a:gd name="connsiteX2" fmla="*/ 0 w 15239"/>
                  <a:gd name="connsiteY2" fmla="*/ 16818 h 20628"/>
                  <a:gd name="connsiteX3" fmla="*/ 7620 w 15239"/>
                  <a:gd name="connsiteY3" fmla="*/ 1578 h 20628"/>
                  <a:gd name="connsiteX4" fmla="*/ 15240 w 15239"/>
                  <a:gd name="connsiteY4" fmla="*/ 5388 h 20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20628">
                    <a:moveTo>
                      <a:pt x="15240" y="5388"/>
                    </a:moveTo>
                    <a:cubicBezTo>
                      <a:pt x="15240" y="13008"/>
                      <a:pt x="15240" y="16818"/>
                      <a:pt x="7620" y="20628"/>
                    </a:cubicBezTo>
                    <a:cubicBezTo>
                      <a:pt x="3810" y="20628"/>
                      <a:pt x="0" y="20628"/>
                      <a:pt x="0" y="16818"/>
                    </a:cubicBezTo>
                    <a:cubicBezTo>
                      <a:pt x="0" y="9198"/>
                      <a:pt x="0" y="5388"/>
                      <a:pt x="7620" y="1578"/>
                    </a:cubicBezTo>
                    <a:cubicBezTo>
                      <a:pt x="11430" y="-2232"/>
                      <a:pt x="11430" y="1578"/>
                      <a:pt x="15240" y="5388"/>
                    </a:cubicBezTo>
                    <a:close/>
                  </a:path>
                </a:pathLst>
              </a:custGeom>
              <a:solidFill>
                <a:srgbClr val="B6E1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82" name="Freeform: Shape 2881">
                <a:extLst>
                  <a:ext uri="{FF2B5EF4-FFF2-40B4-BE49-F238E27FC236}">
                    <a16:creationId xmlns:a16="http://schemas.microsoft.com/office/drawing/2014/main" id="{0B6D619A-DF2C-A64F-A809-9AE413FBFA36}"/>
                  </a:ext>
                </a:extLst>
              </p:cNvPr>
              <p:cNvSpPr/>
              <p:nvPr/>
            </p:nvSpPr>
            <p:spPr>
              <a:xfrm>
                <a:off x="10496551" y="2796540"/>
                <a:ext cx="19050" cy="19050"/>
              </a:xfrm>
              <a:custGeom>
                <a:avLst/>
                <a:gdLst>
                  <a:gd name="connsiteX0" fmla="*/ 19050 w 19050"/>
                  <a:gd name="connsiteY0" fmla="*/ 7620 h 19050"/>
                  <a:gd name="connsiteX1" fmla="*/ 11430 w 19050"/>
                  <a:gd name="connsiteY1" fmla="*/ 19050 h 19050"/>
                  <a:gd name="connsiteX2" fmla="*/ 0 w 19050"/>
                  <a:gd name="connsiteY2" fmla="*/ 11430 h 19050"/>
                  <a:gd name="connsiteX3" fmla="*/ 3810 w 19050"/>
                  <a:gd name="connsiteY3" fmla="*/ 0 h 19050"/>
                  <a:gd name="connsiteX4" fmla="*/ 19050 w 19050"/>
                  <a:gd name="connsiteY4" fmla="*/ 762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9050" y="7620"/>
                    </a:moveTo>
                    <a:cubicBezTo>
                      <a:pt x="19050" y="11430"/>
                      <a:pt x="19050" y="19050"/>
                      <a:pt x="11430" y="19050"/>
                    </a:cubicBezTo>
                    <a:cubicBezTo>
                      <a:pt x="7620" y="19050"/>
                      <a:pt x="3810" y="19050"/>
                      <a:pt x="0" y="11430"/>
                    </a:cubicBezTo>
                    <a:cubicBezTo>
                      <a:pt x="0" y="7620"/>
                      <a:pt x="0" y="0"/>
                      <a:pt x="3810" y="0"/>
                    </a:cubicBezTo>
                    <a:cubicBezTo>
                      <a:pt x="11430" y="0"/>
                      <a:pt x="15240" y="3810"/>
                      <a:pt x="19050" y="7620"/>
                    </a:cubicBezTo>
                    <a:close/>
                  </a:path>
                </a:pathLst>
              </a:custGeom>
              <a:solidFill>
                <a:srgbClr val="B5E1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83" name="Freeform: Shape 2882">
                <a:extLst>
                  <a:ext uri="{FF2B5EF4-FFF2-40B4-BE49-F238E27FC236}">
                    <a16:creationId xmlns:a16="http://schemas.microsoft.com/office/drawing/2014/main" id="{FDD2AF47-FDB5-BD32-EF8A-5673E945A91D}"/>
                  </a:ext>
                </a:extLst>
              </p:cNvPr>
              <p:cNvSpPr/>
              <p:nvPr/>
            </p:nvSpPr>
            <p:spPr>
              <a:xfrm>
                <a:off x="10283190" y="2163127"/>
                <a:ext cx="23898" cy="14885"/>
              </a:xfrm>
              <a:custGeom>
                <a:avLst/>
                <a:gdLst>
                  <a:gd name="connsiteX0" fmla="*/ 7620 w 23898"/>
                  <a:gd name="connsiteY0" fmla="*/ 952 h 14885"/>
                  <a:gd name="connsiteX1" fmla="*/ 22860 w 23898"/>
                  <a:gd name="connsiteY1" fmla="*/ 4763 h 14885"/>
                  <a:gd name="connsiteX2" fmla="*/ 15240 w 23898"/>
                  <a:gd name="connsiteY2" fmla="*/ 12382 h 14885"/>
                  <a:gd name="connsiteX3" fmla="*/ 0 w 23898"/>
                  <a:gd name="connsiteY3" fmla="*/ 8572 h 14885"/>
                  <a:gd name="connsiteX4" fmla="*/ 7620 w 23898"/>
                  <a:gd name="connsiteY4" fmla="*/ 952 h 14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98" h="14885">
                    <a:moveTo>
                      <a:pt x="7620" y="952"/>
                    </a:moveTo>
                    <a:cubicBezTo>
                      <a:pt x="15240" y="952"/>
                      <a:pt x="19050" y="-2857"/>
                      <a:pt x="22860" y="4763"/>
                    </a:cubicBezTo>
                    <a:cubicBezTo>
                      <a:pt x="26670" y="8572"/>
                      <a:pt x="19050" y="12382"/>
                      <a:pt x="15240" y="12382"/>
                    </a:cubicBezTo>
                    <a:cubicBezTo>
                      <a:pt x="11431" y="16193"/>
                      <a:pt x="3810" y="16193"/>
                      <a:pt x="0" y="8572"/>
                    </a:cubicBezTo>
                    <a:cubicBezTo>
                      <a:pt x="0" y="4763"/>
                      <a:pt x="3810" y="4763"/>
                      <a:pt x="7620" y="952"/>
                    </a:cubicBezTo>
                    <a:close/>
                  </a:path>
                </a:pathLst>
              </a:custGeom>
              <a:solidFill>
                <a:srgbClr val="A3D9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84" name="Freeform: Shape 2883">
                <a:extLst>
                  <a:ext uri="{FF2B5EF4-FFF2-40B4-BE49-F238E27FC236}">
                    <a16:creationId xmlns:a16="http://schemas.microsoft.com/office/drawing/2014/main" id="{E346F1DF-E393-B214-2563-302483062B35}"/>
                  </a:ext>
                </a:extLst>
              </p:cNvPr>
              <p:cNvSpPr/>
              <p:nvPr/>
            </p:nvSpPr>
            <p:spPr>
              <a:xfrm>
                <a:off x="8648701" y="3638550"/>
                <a:ext cx="19050" cy="19050"/>
              </a:xfrm>
              <a:custGeom>
                <a:avLst/>
                <a:gdLst>
                  <a:gd name="connsiteX0" fmla="*/ 19050 w 19050"/>
                  <a:gd name="connsiteY0" fmla="*/ 7620 h 19050"/>
                  <a:gd name="connsiteX1" fmla="*/ 15240 w 19050"/>
                  <a:gd name="connsiteY1" fmla="*/ 19050 h 19050"/>
                  <a:gd name="connsiteX2" fmla="*/ 0 w 19050"/>
                  <a:gd name="connsiteY2" fmla="*/ 11430 h 19050"/>
                  <a:gd name="connsiteX3" fmla="*/ 3810 w 19050"/>
                  <a:gd name="connsiteY3" fmla="*/ 0 h 19050"/>
                  <a:gd name="connsiteX4" fmla="*/ 19050 w 19050"/>
                  <a:gd name="connsiteY4" fmla="*/ 762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9050" y="7620"/>
                    </a:moveTo>
                    <a:cubicBezTo>
                      <a:pt x="19050" y="11430"/>
                      <a:pt x="19050" y="15240"/>
                      <a:pt x="15240" y="19050"/>
                    </a:cubicBezTo>
                    <a:cubicBezTo>
                      <a:pt x="11430" y="19050"/>
                      <a:pt x="3810" y="19050"/>
                      <a:pt x="0" y="11430"/>
                    </a:cubicBezTo>
                    <a:cubicBezTo>
                      <a:pt x="0" y="7620"/>
                      <a:pt x="0" y="3810"/>
                      <a:pt x="3810" y="0"/>
                    </a:cubicBezTo>
                    <a:cubicBezTo>
                      <a:pt x="11430" y="0"/>
                      <a:pt x="15240" y="0"/>
                      <a:pt x="19050" y="7620"/>
                    </a:cubicBezTo>
                    <a:close/>
                  </a:path>
                </a:pathLst>
              </a:custGeom>
              <a:solidFill>
                <a:srgbClr val="A6DB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85" name="Freeform: Shape 2884">
                <a:extLst>
                  <a:ext uri="{FF2B5EF4-FFF2-40B4-BE49-F238E27FC236}">
                    <a16:creationId xmlns:a16="http://schemas.microsoft.com/office/drawing/2014/main" id="{81254D23-EC35-1C22-8776-B59E34B1F402}"/>
                  </a:ext>
                </a:extLst>
              </p:cNvPr>
              <p:cNvSpPr/>
              <p:nvPr/>
            </p:nvSpPr>
            <p:spPr>
              <a:xfrm>
                <a:off x="9025890" y="4068127"/>
                <a:ext cx="24355" cy="14884"/>
              </a:xfrm>
              <a:custGeom>
                <a:avLst/>
                <a:gdLst>
                  <a:gd name="connsiteX0" fmla="*/ 7620 w 24355"/>
                  <a:gd name="connsiteY0" fmla="*/ 953 h 14884"/>
                  <a:gd name="connsiteX1" fmla="*/ 22860 w 24355"/>
                  <a:gd name="connsiteY1" fmla="*/ 4763 h 14884"/>
                  <a:gd name="connsiteX2" fmla="*/ 15240 w 24355"/>
                  <a:gd name="connsiteY2" fmla="*/ 12382 h 14884"/>
                  <a:gd name="connsiteX3" fmla="*/ 0 w 24355"/>
                  <a:gd name="connsiteY3" fmla="*/ 8572 h 14884"/>
                  <a:gd name="connsiteX4" fmla="*/ 7620 w 24355"/>
                  <a:gd name="connsiteY4" fmla="*/ 953 h 14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55" h="14884">
                    <a:moveTo>
                      <a:pt x="7620" y="953"/>
                    </a:moveTo>
                    <a:cubicBezTo>
                      <a:pt x="11430" y="953"/>
                      <a:pt x="19050" y="-2858"/>
                      <a:pt x="22860" y="4763"/>
                    </a:cubicBezTo>
                    <a:cubicBezTo>
                      <a:pt x="26670" y="8572"/>
                      <a:pt x="22860" y="12382"/>
                      <a:pt x="15240" y="12382"/>
                    </a:cubicBezTo>
                    <a:cubicBezTo>
                      <a:pt x="11430" y="16192"/>
                      <a:pt x="3810" y="16192"/>
                      <a:pt x="0" y="8572"/>
                    </a:cubicBezTo>
                    <a:cubicBezTo>
                      <a:pt x="0" y="4763"/>
                      <a:pt x="3810" y="4763"/>
                      <a:pt x="7620" y="953"/>
                    </a:cubicBezTo>
                    <a:close/>
                  </a:path>
                </a:pathLst>
              </a:custGeom>
              <a:solidFill>
                <a:srgbClr val="A7DB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86" name="Freeform: Shape 2885">
                <a:extLst>
                  <a:ext uri="{FF2B5EF4-FFF2-40B4-BE49-F238E27FC236}">
                    <a16:creationId xmlns:a16="http://schemas.microsoft.com/office/drawing/2014/main" id="{09C6006D-B9B7-5695-5F0E-5C7673CFB31E}"/>
                  </a:ext>
                </a:extLst>
              </p:cNvPr>
              <p:cNvSpPr/>
              <p:nvPr/>
            </p:nvSpPr>
            <p:spPr>
              <a:xfrm>
                <a:off x="10279380" y="3128009"/>
                <a:ext cx="19050" cy="19050"/>
              </a:xfrm>
              <a:custGeom>
                <a:avLst/>
                <a:gdLst>
                  <a:gd name="connsiteX0" fmla="*/ 11431 w 19050"/>
                  <a:gd name="connsiteY0" fmla="*/ 0 h 19050"/>
                  <a:gd name="connsiteX1" fmla="*/ 19050 w 19050"/>
                  <a:gd name="connsiteY1" fmla="*/ 3810 h 19050"/>
                  <a:gd name="connsiteX2" fmla="*/ 7620 w 19050"/>
                  <a:gd name="connsiteY2" fmla="*/ 19050 h 19050"/>
                  <a:gd name="connsiteX3" fmla="*/ 0 w 19050"/>
                  <a:gd name="connsiteY3" fmla="*/ 15240 h 19050"/>
                  <a:gd name="connsiteX4" fmla="*/ 11431 w 19050"/>
                  <a:gd name="connsiteY4" fmla="*/ 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1431" y="0"/>
                    </a:moveTo>
                    <a:cubicBezTo>
                      <a:pt x="15241" y="0"/>
                      <a:pt x="19050" y="0"/>
                      <a:pt x="19050" y="3810"/>
                    </a:cubicBezTo>
                    <a:cubicBezTo>
                      <a:pt x="19050" y="11430"/>
                      <a:pt x="15241" y="15240"/>
                      <a:pt x="7620" y="19050"/>
                    </a:cubicBezTo>
                    <a:cubicBezTo>
                      <a:pt x="3810" y="19050"/>
                      <a:pt x="0" y="19050"/>
                      <a:pt x="0" y="15240"/>
                    </a:cubicBezTo>
                    <a:cubicBezTo>
                      <a:pt x="0" y="7620"/>
                      <a:pt x="3810" y="3810"/>
                      <a:pt x="11431" y="0"/>
                    </a:cubicBezTo>
                    <a:close/>
                  </a:path>
                </a:pathLst>
              </a:custGeom>
              <a:solidFill>
                <a:srgbClr val="B2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87" name="Freeform: Shape 2886">
                <a:extLst>
                  <a:ext uri="{FF2B5EF4-FFF2-40B4-BE49-F238E27FC236}">
                    <a16:creationId xmlns:a16="http://schemas.microsoft.com/office/drawing/2014/main" id="{C760F25E-57F0-106E-5B40-5D19D8C61F3C}"/>
                  </a:ext>
                </a:extLst>
              </p:cNvPr>
              <p:cNvSpPr/>
              <p:nvPr/>
            </p:nvSpPr>
            <p:spPr>
              <a:xfrm>
                <a:off x="9525001" y="3784637"/>
                <a:ext cx="19050" cy="17742"/>
              </a:xfrm>
              <a:custGeom>
                <a:avLst/>
                <a:gdLst>
                  <a:gd name="connsiteX0" fmla="*/ 19050 w 19050"/>
                  <a:gd name="connsiteY0" fmla="*/ 6313 h 17742"/>
                  <a:gd name="connsiteX1" fmla="*/ 11430 w 19050"/>
                  <a:gd name="connsiteY1" fmla="*/ 17743 h 17742"/>
                  <a:gd name="connsiteX2" fmla="*/ 0 w 19050"/>
                  <a:gd name="connsiteY2" fmla="*/ 10122 h 17742"/>
                  <a:gd name="connsiteX3" fmla="*/ 7620 w 19050"/>
                  <a:gd name="connsiteY3" fmla="*/ 2503 h 17742"/>
                  <a:gd name="connsiteX4" fmla="*/ 19050 w 19050"/>
                  <a:gd name="connsiteY4" fmla="*/ 6313 h 17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7742">
                    <a:moveTo>
                      <a:pt x="19050" y="6313"/>
                    </a:moveTo>
                    <a:cubicBezTo>
                      <a:pt x="19050" y="13932"/>
                      <a:pt x="15240" y="17743"/>
                      <a:pt x="11430" y="17743"/>
                    </a:cubicBezTo>
                    <a:cubicBezTo>
                      <a:pt x="7620" y="17743"/>
                      <a:pt x="3810" y="13932"/>
                      <a:pt x="0" y="10122"/>
                    </a:cubicBezTo>
                    <a:cubicBezTo>
                      <a:pt x="0" y="6313"/>
                      <a:pt x="0" y="2503"/>
                      <a:pt x="7620" y="2503"/>
                    </a:cubicBezTo>
                    <a:cubicBezTo>
                      <a:pt x="11430" y="-1307"/>
                      <a:pt x="15240" y="-1307"/>
                      <a:pt x="19050" y="6313"/>
                    </a:cubicBezTo>
                    <a:close/>
                  </a:path>
                </a:pathLst>
              </a:custGeom>
              <a:solidFill>
                <a:srgbClr val="B1DF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88" name="Freeform: Shape 2887">
                <a:extLst>
                  <a:ext uri="{FF2B5EF4-FFF2-40B4-BE49-F238E27FC236}">
                    <a16:creationId xmlns:a16="http://schemas.microsoft.com/office/drawing/2014/main" id="{FD71674C-A284-E188-FECF-B2F44EB39382}"/>
                  </a:ext>
                </a:extLst>
              </p:cNvPr>
              <p:cNvSpPr/>
              <p:nvPr/>
            </p:nvSpPr>
            <p:spPr>
              <a:xfrm>
                <a:off x="8149590" y="4753301"/>
                <a:ext cx="19050" cy="18312"/>
              </a:xfrm>
              <a:custGeom>
                <a:avLst/>
                <a:gdLst>
                  <a:gd name="connsiteX0" fmla="*/ 3810 w 19050"/>
                  <a:gd name="connsiteY0" fmla="*/ 1578 h 18312"/>
                  <a:gd name="connsiteX1" fmla="*/ 19050 w 19050"/>
                  <a:gd name="connsiteY1" fmla="*/ 5388 h 18312"/>
                  <a:gd name="connsiteX2" fmla="*/ 15240 w 19050"/>
                  <a:gd name="connsiteY2" fmla="*/ 16818 h 18312"/>
                  <a:gd name="connsiteX3" fmla="*/ 0 w 19050"/>
                  <a:gd name="connsiteY3" fmla="*/ 9198 h 18312"/>
                  <a:gd name="connsiteX4" fmla="*/ 3810 w 19050"/>
                  <a:gd name="connsiteY4" fmla="*/ 1578 h 18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8312">
                    <a:moveTo>
                      <a:pt x="3810" y="1578"/>
                    </a:moveTo>
                    <a:cubicBezTo>
                      <a:pt x="7620" y="-2232"/>
                      <a:pt x="19050" y="1578"/>
                      <a:pt x="19050" y="5388"/>
                    </a:cubicBezTo>
                    <a:cubicBezTo>
                      <a:pt x="19050" y="9198"/>
                      <a:pt x="19050" y="13008"/>
                      <a:pt x="15240" y="16818"/>
                    </a:cubicBezTo>
                    <a:cubicBezTo>
                      <a:pt x="11430" y="20628"/>
                      <a:pt x="3810" y="16818"/>
                      <a:pt x="0" y="9198"/>
                    </a:cubicBezTo>
                    <a:cubicBezTo>
                      <a:pt x="0" y="5388"/>
                      <a:pt x="0" y="1578"/>
                      <a:pt x="3810" y="1578"/>
                    </a:cubicBezTo>
                    <a:close/>
                  </a:path>
                </a:pathLst>
              </a:custGeom>
              <a:solidFill>
                <a:srgbClr val="99D5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89" name="Freeform: Shape 2888">
                <a:extLst>
                  <a:ext uri="{FF2B5EF4-FFF2-40B4-BE49-F238E27FC236}">
                    <a16:creationId xmlns:a16="http://schemas.microsoft.com/office/drawing/2014/main" id="{800A8D00-E457-E8CE-2642-5402CBC54FD3}"/>
                  </a:ext>
                </a:extLst>
              </p:cNvPr>
              <p:cNvSpPr/>
              <p:nvPr/>
            </p:nvSpPr>
            <p:spPr>
              <a:xfrm>
                <a:off x="8172451" y="4438650"/>
                <a:ext cx="19050" cy="15240"/>
              </a:xfrm>
              <a:custGeom>
                <a:avLst/>
                <a:gdLst>
                  <a:gd name="connsiteX0" fmla="*/ 7620 w 19050"/>
                  <a:gd name="connsiteY0" fmla="*/ 0 h 15240"/>
                  <a:gd name="connsiteX1" fmla="*/ 19050 w 19050"/>
                  <a:gd name="connsiteY1" fmla="*/ 7620 h 15240"/>
                  <a:gd name="connsiteX2" fmla="*/ 11430 w 19050"/>
                  <a:gd name="connsiteY2" fmla="*/ 15240 h 15240"/>
                  <a:gd name="connsiteX3" fmla="*/ 0 w 19050"/>
                  <a:gd name="connsiteY3" fmla="*/ 11430 h 15240"/>
                  <a:gd name="connsiteX4" fmla="*/ 7620 w 19050"/>
                  <a:gd name="connsiteY4" fmla="*/ 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5240">
                    <a:moveTo>
                      <a:pt x="7620" y="0"/>
                    </a:moveTo>
                    <a:cubicBezTo>
                      <a:pt x="11430" y="0"/>
                      <a:pt x="15240" y="3810"/>
                      <a:pt x="19050" y="7620"/>
                    </a:cubicBezTo>
                    <a:cubicBezTo>
                      <a:pt x="19050" y="11430"/>
                      <a:pt x="15240" y="15240"/>
                      <a:pt x="11430" y="15240"/>
                    </a:cubicBezTo>
                    <a:cubicBezTo>
                      <a:pt x="7620" y="15240"/>
                      <a:pt x="3810" y="15240"/>
                      <a:pt x="0" y="11430"/>
                    </a:cubicBezTo>
                    <a:cubicBezTo>
                      <a:pt x="0" y="7620"/>
                      <a:pt x="3810" y="3810"/>
                      <a:pt x="7620" y="0"/>
                    </a:cubicBezTo>
                    <a:close/>
                  </a:path>
                </a:pathLst>
              </a:custGeom>
              <a:solidFill>
                <a:srgbClr val="9BD6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90" name="Freeform: Shape 2889">
                <a:extLst>
                  <a:ext uri="{FF2B5EF4-FFF2-40B4-BE49-F238E27FC236}">
                    <a16:creationId xmlns:a16="http://schemas.microsoft.com/office/drawing/2014/main" id="{08503193-E333-D516-EE3E-A6527DE26E15}"/>
                  </a:ext>
                </a:extLst>
              </p:cNvPr>
              <p:cNvSpPr/>
              <p:nvPr/>
            </p:nvSpPr>
            <p:spPr>
              <a:xfrm>
                <a:off x="10603230" y="2362200"/>
                <a:ext cx="20088" cy="16192"/>
              </a:xfrm>
              <a:custGeom>
                <a:avLst/>
                <a:gdLst>
                  <a:gd name="connsiteX0" fmla="*/ 11431 w 20088"/>
                  <a:gd name="connsiteY0" fmla="*/ 15240 h 16192"/>
                  <a:gd name="connsiteX1" fmla="*/ 0 w 20088"/>
                  <a:gd name="connsiteY1" fmla="*/ 11430 h 16192"/>
                  <a:gd name="connsiteX2" fmla="*/ 7620 w 20088"/>
                  <a:gd name="connsiteY2" fmla="*/ 0 h 16192"/>
                  <a:gd name="connsiteX3" fmla="*/ 19050 w 20088"/>
                  <a:gd name="connsiteY3" fmla="*/ 3810 h 16192"/>
                  <a:gd name="connsiteX4" fmla="*/ 11431 w 20088"/>
                  <a:gd name="connsiteY4" fmla="*/ 15240 h 16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88" h="16192">
                    <a:moveTo>
                      <a:pt x="11431" y="15240"/>
                    </a:moveTo>
                    <a:cubicBezTo>
                      <a:pt x="7620" y="15240"/>
                      <a:pt x="3810" y="19050"/>
                      <a:pt x="0" y="11430"/>
                    </a:cubicBezTo>
                    <a:cubicBezTo>
                      <a:pt x="0" y="3810"/>
                      <a:pt x="3810" y="0"/>
                      <a:pt x="7620" y="0"/>
                    </a:cubicBezTo>
                    <a:cubicBezTo>
                      <a:pt x="11431" y="0"/>
                      <a:pt x="15241" y="0"/>
                      <a:pt x="19050" y="3810"/>
                    </a:cubicBezTo>
                    <a:cubicBezTo>
                      <a:pt x="22860" y="11430"/>
                      <a:pt x="15241" y="11430"/>
                      <a:pt x="11431" y="15240"/>
                    </a:cubicBezTo>
                    <a:close/>
                  </a:path>
                </a:pathLst>
              </a:custGeom>
              <a:solidFill>
                <a:srgbClr val="9ED8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91" name="Freeform: Shape 2890">
                <a:extLst>
                  <a:ext uri="{FF2B5EF4-FFF2-40B4-BE49-F238E27FC236}">
                    <a16:creationId xmlns:a16="http://schemas.microsoft.com/office/drawing/2014/main" id="{40EEF54D-7959-ED57-C056-F11DAA4CFA6D}"/>
                  </a:ext>
                </a:extLst>
              </p:cNvPr>
              <p:cNvSpPr/>
              <p:nvPr/>
            </p:nvSpPr>
            <p:spPr>
              <a:xfrm>
                <a:off x="9345931" y="2575559"/>
                <a:ext cx="22859" cy="15240"/>
              </a:xfrm>
              <a:custGeom>
                <a:avLst/>
                <a:gdLst>
                  <a:gd name="connsiteX0" fmla="*/ 22860 w 22859"/>
                  <a:gd name="connsiteY0" fmla="*/ 3810 h 15240"/>
                  <a:gd name="connsiteX1" fmla="*/ 7620 w 22859"/>
                  <a:gd name="connsiteY1" fmla="*/ 15240 h 15240"/>
                  <a:gd name="connsiteX2" fmla="*/ 0 w 22859"/>
                  <a:gd name="connsiteY2" fmla="*/ 7620 h 15240"/>
                  <a:gd name="connsiteX3" fmla="*/ 7620 w 22859"/>
                  <a:gd name="connsiteY3" fmla="*/ 0 h 15240"/>
                  <a:gd name="connsiteX4" fmla="*/ 22860 w 22859"/>
                  <a:gd name="connsiteY4" fmla="*/ 381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15240">
                    <a:moveTo>
                      <a:pt x="22860" y="3810"/>
                    </a:moveTo>
                    <a:cubicBezTo>
                      <a:pt x="19050" y="11430"/>
                      <a:pt x="15240" y="15240"/>
                      <a:pt x="7620" y="15240"/>
                    </a:cubicBezTo>
                    <a:cubicBezTo>
                      <a:pt x="3810" y="15240"/>
                      <a:pt x="0" y="15240"/>
                      <a:pt x="0" y="7620"/>
                    </a:cubicBezTo>
                    <a:cubicBezTo>
                      <a:pt x="0" y="3810"/>
                      <a:pt x="0" y="0"/>
                      <a:pt x="7620" y="0"/>
                    </a:cubicBezTo>
                    <a:cubicBezTo>
                      <a:pt x="11430" y="3810"/>
                      <a:pt x="15240" y="0"/>
                      <a:pt x="22860" y="3810"/>
                    </a:cubicBezTo>
                    <a:close/>
                  </a:path>
                </a:pathLst>
              </a:custGeom>
              <a:solidFill>
                <a:srgbClr val="B6E1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92" name="Freeform: Shape 2891">
                <a:extLst>
                  <a:ext uri="{FF2B5EF4-FFF2-40B4-BE49-F238E27FC236}">
                    <a16:creationId xmlns:a16="http://schemas.microsoft.com/office/drawing/2014/main" id="{44DF3709-CC6F-F78F-B0B8-69EE6B846BCB}"/>
                  </a:ext>
                </a:extLst>
              </p:cNvPr>
              <p:cNvSpPr/>
              <p:nvPr/>
            </p:nvSpPr>
            <p:spPr>
              <a:xfrm>
                <a:off x="9353551" y="3874769"/>
                <a:ext cx="19050" cy="16192"/>
              </a:xfrm>
              <a:custGeom>
                <a:avLst/>
                <a:gdLst>
                  <a:gd name="connsiteX0" fmla="*/ 19050 w 19050"/>
                  <a:gd name="connsiteY0" fmla="*/ 11430 h 16192"/>
                  <a:gd name="connsiteX1" fmla="*/ 7620 w 19050"/>
                  <a:gd name="connsiteY1" fmla="*/ 15240 h 16192"/>
                  <a:gd name="connsiteX2" fmla="*/ 0 w 19050"/>
                  <a:gd name="connsiteY2" fmla="*/ 11430 h 16192"/>
                  <a:gd name="connsiteX3" fmla="*/ 7620 w 19050"/>
                  <a:gd name="connsiteY3" fmla="*/ 0 h 16192"/>
                  <a:gd name="connsiteX4" fmla="*/ 19050 w 19050"/>
                  <a:gd name="connsiteY4" fmla="*/ 11430 h 16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6192">
                    <a:moveTo>
                      <a:pt x="19050" y="11430"/>
                    </a:moveTo>
                    <a:cubicBezTo>
                      <a:pt x="15240" y="11430"/>
                      <a:pt x="11430" y="15240"/>
                      <a:pt x="7620" y="15240"/>
                    </a:cubicBezTo>
                    <a:cubicBezTo>
                      <a:pt x="3810" y="15240"/>
                      <a:pt x="0" y="19050"/>
                      <a:pt x="0" y="11430"/>
                    </a:cubicBezTo>
                    <a:cubicBezTo>
                      <a:pt x="0" y="7620"/>
                      <a:pt x="3810" y="0"/>
                      <a:pt x="7620" y="0"/>
                    </a:cubicBezTo>
                    <a:cubicBezTo>
                      <a:pt x="11430" y="0"/>
                      <a:pt x="15240" y="0"/>
                      <a:pt x="19050" y="11430"/>
                    </a:cubicBezTo>
                    <a:close/>
                  </a:path>
                </a:pathLst>
              </a:custGeom>
              <a:solidFill>
                <a:srgbClr val="B3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93" name="Freeform: Shape 2892">
                <a:extLst>
                  <a:ext uri="{FF2B5EF4-FFF2-40B4-BE49-F238E27FC236}">
                    <a16:creationId xmlns:a16="http://schemas.microsoft.com/office/drawing/2014/main" id="{AE39147A-47F0-DEC0-6D29-E36D3C6461F1}"/>
                  </a:ext>
                </a:extLst>
              </p:cNvPr>
              <p:cNvSpPr/>
              <p:nvPr/>
            </p:nvSpPr>
            <p:spPr>
              <a:xfrm>
                <a:off x="10488930" y="1326832"/>
                <a:ext cx="19050" cy="18097"/>
              </a:xfrm>
              <a:custGeom>
                <a:avLst/>
                <a:gdLst>
                  <a:gd name="connsiteX0" fmla="*/ 19050 w 19050"/>
                  <a:gd name="connsiteY0" fmla="*/ 2858 h 18097"/>
                  <a:gd name="connsiteX1" fmla="*/ 7620 w 19050"/>
                  <a:gd name="connsiteY1" fmla="*/ 18097 h 18097"/>
                  <a:gd name="connsiteX2" fmla="*/ 0 w 19050"/>
                  <a:gd name="connsiteY2" fmla="*/ 10477 h 18097"/>
                  <a:gd name="connsiteX3" fmla="*/ 11431 w 19050"/>
                  <a:gd name="connsiteY3" fmla="*/ 2858 h 18097"/>
                  <a:gd name="connsiteX4" fmla="*/ 19050 w 19050"/>
                  <a:gd name="connsiteY4" fmla="*/ 2858 h 18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8097">
                    <a:moveTo>
                      <a:pt x="19050" y="2858"/>
                    </a:moveTo>
                    <a:cubicBezTo>
                      <a:pt x="19050" y="10477"/>
                      <a:pt x="11431" y="18097"/>
                      <a:pt x="7620" y="18097"/>
                    </a:cubicBezTo>
                    <a:cubicBezTo>
                      <a:pt x="3810" y="18097"/>
                      <a:pt x="0" y="14288"/>
                      <a:pt x="0" y="10477"/>
                    </a:cubicBezTo>
                    <a:cubicBezTo>
                      <a:pt x="0" y="2858"/>
                      <a:pt x="3810" y="2858"/>
                      <a:pt x="11431" y="2858"/>
                    </a:cubicBezTo>
                    <a:cubicBezTo>
                      <a:pt x="11431" y="-953"/>
                      <a:pt x="15241" y="-953"/>
                      <a:pt x="19050" y="2858"/>
                    </a:cubicBezTo>
                    <a:close/>
                  </a:path>
                </a:pathLst>
              </a:custGeom>
              <a:solidFill>
                <a:srgbClr val="AE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94" name="Freeform: Shape 2893">
                <a:extLst>
                  <a:ext uri="{FF2B5EF4-FFF2-40B4-BE49-F238E27FC236}">
                    <a16:creationId xmlns:a16="http://schemas.microsoft.com/office/drawing/2014/main" id="{252E5DFA-C26D-E251-4CCC-45F5FFC53350}"/>
                  </a:ext>
                </a:extLst>
              </p:cNvPr>
              <p:cNvSpPr/>
              <p:nvPr/>
            </p:nvSpPr>
            <p:spPr>
              <a:xfrm>
                <a:off x="11567161" y="2523527"/>
                <a:ext cx="22860" cy="13932"/>
              </a:xfrm>
              <a:custGeom>
                <a:avLst/>
                <a:gdLst>
                  <a:gd name="connsiteX0" fmla="*/ 11430 w 22860"/>
                  <a:gd name="connsiteY0" fmla="*/ 13933 h 13932"/>
                  <a:gd name="connsiteX1" fmla="*/ 0 w 22860"/>
                  <a:gd name="connsiteY1" fmla="*/ 10123 h 13932"/>
                  <a:gd name="connsiteX2" fmla="*/ 7619 w 22860"/>
                  <a:gd name="connsiteY2" fmla="*/ 2503 h 13932"/>
                  <a:gd name="connsiteX3" fmla="*/ 22860 w 22860"/>
                  <a:gd name="connsiteY3" fmla="*/ 6313 h 13932"/>
                  <a:gd name="connsiteX4" fmla="*/ 11430 w 22860"/>
                  <a:gd name="connsiteY4" fmla="*/ 13933 h 13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13932">
                    <a:moveTo>
                      <a:pt x="11430" y="13933"/>
                    </a:moveTo>
                    <a:cubicBezTo>
                      <a:pt x="7619" y="13933"/>
                      <a:pt x="0" y="13933"/>
                      <a:pt x="0" y="10123"/>
                    </a:cubicBezTo>
                    <a:cubicBezTo>
                      <a:pt x="0" y="6313"/>
                      <a:pt x="3810" y="2503"/>
                      <a:pt x="7619" y="2503"/>
                    </a:cubicBezTo>
                    <a:cubicBezTo>
                      <a:pt x="11430" y="-1307"/>
                      <a:pt x="19050" y="-1307"/>
                      <a:pt x="22860" y="6313"/>
                    </a:cubicBezTo>
                    <a:cubicBezTo>
                      <a:pt x="22860" y="10123"/>
                      <a:pt x="15240" y="10123"/>
                      <a:pt x="11430" y="13933"/>
                    </a:cubicBezTo>
                    <a:close/>
                  </a:path>
                </a:pathLst>
              </a:custGeom>
              <a:solidFill>
                <a:srgbClr val="AE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95" name="Freeform: Shape 2894">
                <a:extLst>
                  <a:ext uri="{FF2B5EF4-FFF2-40B4-BE49-F238E27FC236}">
                    <a16:creationId xmlns:a16="http://schemas.microsoft.com/office/drawing/2014/main" id="{C1C4C988-B2A3-86E4-25B7-D1BDDF1AEA8A}"/>
                  </a:ext>
                </a:extLst>
              </p:cNvPr>
              <p:cNvSpPr/>
              <p:nvPr/>
            </p:nvSpPr>
            <p:spPr>
              <a:xfrm>
                <a:off x="10881361" y="1358264"/>
                <a:ext cx="19050" cy="19647"/>
              </a:xfrm>
              <a:custGeom>
                <a:avLst/>
                <a:gdLst>
                  <a:gd name="connsiteX0" fmla="*/ 19050 w 19050"/>
                  <a:gd name="connsiteY0" fmla="*/ 5715 h 19647"/>
                  <a:gd name="connsiteX1" fmla="*/ 15240 w 19050"/>
                  <a:gd name="connsiteY1" fmla="*/ 17145 h 19647"/>
                  <a:gd name="connsiteX2" fmla="*/ 0 w 19050"/>
                  <a:gd name="connsiteY2" fmla="*/ 13335 h 19647"/>
                  <a:gd name="connsiteX3" fmla="*/ 3810 w 19050"/>
                  <a:gd name="connsiteY3" fmla="*/ 5715 h 19647"/>
                  <a:gd name="connsiteX4" fmla="*/ 19050 w 19050"/>
                  <a:gd name="connsiteY4" fmla="*/ 5715 h 19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647">
                    <a:moveTo>
                      <a:pt x="19050" y="5715"/>
                    </a:moveTo>
                    <a:cubicBezTo>
                      <a:pt x="19050" y="9525"/>
                      <a:pt x="19050" y="13335"/>
                      <a:pt x="15240" y="17145"/>
                    </a:cubicBezTo>
                    <a:cubicBezTo>
                      <a:pt x="11430" y="20955"/>
                      <a:pt x="0" y="20955"/>
                      <a:pt x="0" y="13335"/>
                    </a:cubicBezTo>
                    <a:cubicBezTo>
                      <a:pt x="0" y="9525"/>
                      <a:pt x="0" y="5715"/>
                      <a:pt x="3810" y="5715"/>
                    </a:cubicBezTo>
                    <a:cubicBezTo>
                      <a:pt x="7619" y="-1905"/>
                      <a:pt x="15240" y="-1905"/>
                      <a:pt x="19050" y="5715"/>
                    </a:cubicBezTo>
                    <a:close/>
                  </a:path>
                </a:pathLst>
              </a:custGeom>
              <a:solidFill>
                <a:srgbClr val="ACDD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96" name="Freeform: Shape 2895">
                <a:extLst>
                  <a:ext uri="{FF2B5EF4-FFF2-40B4-BE49-F238E27FC236}">
                    <a16:creationId xmlns:a16="http://schemas.microsoft.com/office/drawing/2014/main" id="{DD68C813-1BB3-D5BA-CE07-4950AA654FB0}"/>
                  </a:ext>
                </a:extLst>
              </p:cNvPr>
              <p:cNvSpPr/>
              <p:nvPr/>
            </p:nvSpPr>
            <p:spPr>
              <a:xfrm>
                <a:off x="9502140" y="3516630"/>
                <a:ext cx="13008" cy="24438"/>
              </a:xfrm>
              <a:custGeom>
                <a:avLst/>
                <a:gdLst>
                  <a:gd name="connsiteX0" fmla="*/ 3810 w 13008"/>
                  <a:gd name="connsiteY0" fmla="*/ 0 h 24438"/>
                  <a:gd name="connsiteX1" fmla="*/ 11430 w 13008"/>
                  <a:gd name="connsiteY1" fmla="*/ 3810 h 24438"/>
                  <a:gd name="connsiteX2" fmla="*/ 7620 w 13008"/>
                  <a:gd name="connsiteY2" fmla="*/ 22860 h 24438"/>
                  <a:gd name="connsiteX3" fmla="*/ 0 w 13008"/>
                  <a:gd name="connsiteY3" fmla="*/ 19050 h 24438"/>
                  <a:gd name="connsiteX4" fmla="*/ 3810 w 13008"/>
                  <a:gd name="connsiteY4" fmla="*/ 0 h 24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08" h="24438">
                    <a:moveTo>
                      <a:pt x="3810" y="0"/>
                    </a:moveTo>
                    <a:cubicBezTo>
                      <a:pt x="7620" y="0"/>
                      <a:pt x="11430" y="0"/>
                      <a:pt x="11430" y="3810"/>
                    </a:cubicBezTo>
                    <a:cubicBezTo>
                      <a:pt x="15240" y="7620"/>
                      <a:pt x="11430" y="19050"/>
                      <a:pt x="7620" y="22860"/>
                    </a:cubicBezTo>
                    <a:cubicBezTo>
                      <a:pt x="3810" y="26670"/>
                      <a:pt x="3810" y="22860"/>
                      <a:pt x="0" y="19050"/>
                    </a:cubicBezTo>
                    <a:cubicBezTo>
                      <a:pt x="0" y="7620"/>
                      <a:pt x="0" y="3810"/>
                      <a:pt x="3810" y="0"/>
                    </a:cubicBezTo>
                    <a:close/>
                  </a:path>
                </a:pathLst>
              </a:custGeom>
              <a:solidFill>
                <a:srgbClr val="B2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97" name="Freeform: Shape 2896">
                <a:extLst>
                  <a:ext uri="{FF2B5EF4-FFF2-40B4-BE49-F238E27FC236}">
                    <a16:creationId xmlns:a16="http://schemas.microsoft.com/office/drawing/2014/main" id="{69464927-8DD8-9AAF-5326-B93257562B73}"/>
                  </a:ext>
                </a:extLst>
              </p:cNvPr>
              <p:cNvSpPr/>
              <p:nvPr/>
            </p:nvSpPr>
            <p:spPr>
              <a:xfrm>
                <a:off x="10514562" y="1766146"/>
                <a:ext cx="20088" cy="17885"/>
              </a:xfrm>
              <a:custGeom>
                <a:avLst/>
                <a:gdLst>
                  <a:gd name="connsiteX0" fmla="*/ 12468 w 20088"/>
                  <a:gd name="connsiteY0" fmla="*/ 16933 h 17885"/>
                  <a:gd name="connsiteX1" fmla="*/ 1038 w 20088"/>
                  <a:gd name="connsiteY1" fmla="*/ 13123 h 17885"/>
                  <a:gd name="connsiteX2" fmla="*/ 8659 w 20088"/>
                  <a:gd name="connsiteY2" fmla="*/ 1693 h 17885"/>
                  <a:gd name="connsiteX3" fmla="*/ 20088 w 20088"/>
                  <a:gd name="connsiteY3" fmla="*/ 1693 h 17885"/>
                  <a:gd name="connsiteX4" fmla="*/ 12468 w 20088"/>
                  <a:gd name="connsiteY4" fmla="*/ 16933 h 17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88" h="17885">
                    <a:moveTo>
                      <a:pt x="12468" y="16933"/>
                    </a:moveTo>
                    <a:cubicBezTo>
                      <a:pt x="8659" y="16933"/>
                      <a:pt x="1038" y="20743"/>
                      <a:pt x="1038" y="13123"/>
                    </a:cubicBezTo>
                    <a:cubicBezTo>
                      <a:pt x="-2772" y="5503"/>
                      <a:pt x="4849" y="1693"/>
                      <a:pt x="8659" y="1693"/>
                    </a:cubicBezTo>
                    <a:cubicBezTo>
                      <a:pt x="12468" y="1693"/>
                      <a:pt x="16278" y="-2117"/>
                      <a:pt x="20088" y="1693"/>
                    </a:cubicBezTo>
                    <a:cubicBezTo>
                      <a:pt x="20088" y="5503"/>
                      <a:pt x="20088" y="13123"/>
                      <a:pt x="12468" y="16933"/>
                    </a:cubicBezTo>
                    <a:close/>
                  </a:path>
                </a:pathLst>
              </a:custGeom>
              <a:solidFill>
                <a:srgbClr val="82CC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98" name="Freeform: Shape 2897">
                <a:extLst>
                  <a:ext uri="{FF2B5EF4-FFF2-40B4-BE49-F238E27FC236}">
                    <a16:creationId xmlns:a16="http://schemas.microsoft.com/office/drawing/2014/main" id="{E0F9E441-2B3A-29BF-FA92-8CBB1F18687C}"/>
                  </a:ext>
                </a:extLst>
              </p:cNvPr>
              <p:cNvSpPr/>
              <p:nvPr/>
            </p:nvSpPr>
            <p:spPr>
              <a:xfrm>
                <a:off x="10104121" y="2468880"/>
                <a:ext cx="22859" cy="13007"/>
              </a:xfrm>
              <a:custGeom>
                <a:avLst/>
                <a:gdLst>
                  <a:gd name="connsiteX0" fmla="*/ 7619 w 22859"/>
                  <a:gd name="connsiteY0" fmla="*/ 0 h 13007"/>
                  <a:gd name="connsiteX1" fmla="*/ 22859 w 22859"/>
                  <a:gd name="connsiteY1" fmla="*/ 7620 h 13007"/>
                  <a:gd name="connsiteX2" fmla="*/ 19050 w 22859"/>
                  <a:gd name="connsiteY2" fmla="*/ 11430 h 13007"/>
                  <a:gd name="connsiteX3" fmla="*/ 0 w 22859"/>
                  <a:gd name="connsiteY3" fmla="*/ 7620 h 13007"/>
                  <a:gd name="connsiteX4" fmla="*/ 7619 w 22859"/>
                  <a:gd name="connsiteY4" fmla="*/ 0 h 13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13007">
                    <a:moveTo>
                      <a:pt x="7619" y="0"/>
                    </a:moveTo>
                    <a:cubicBezTo>
                      <a:pt x="15240" y="0"/>
                      <a:pt x="19050" y="3810"/>
                      <a:pt x="22859" y="7620"/>
                    </a:cubicBezTo>
                    <a:cubicBezTo>
                      <a:pt x="22859" y="11430"/>
                      <a:pt x="22859" y="11430"/>
                      <a:pt x="19050" y="11430"/>
                    </a:cubicBezTo>
                    <a:cubicBezTo>
                      <a:pt x="11430" y="15240"/>
                      <a:pt x="0" y="11430"/>
                      <a:pt x="0" y="7620"/>
                    </a:cubicBezTo>
                    <a:cubicBezTo>
                      <a:pt x="3809" y="3810"/>
                      <a:pt x="3809" y="0"/>
                      <a:pt x="7619" y="0"/>
                    </a:cubicBezTo>
                    <a:close/>
                  </a:path>
                </a:pathLst>
              </a:custGeom>
              <a:solidFill>
                <a:srgbClr val="B4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99" name="Freeform: Shape 2898">
                <a:extLst>
                  <a:ext uri="{FF2B5EF4-FFF2-40B4-BE49-F238E27FC236}">
                    <a16:creationId xmlns:a16="http://schemas.microsoft.com/office/drawing/2014/main" id="{4CE96BB5-932E-F2E4-09C7-0AC218897066}"/>
                  </a:ext>
                </a:extLst>
              </p:cNvPr>
              <p:cNvSpPr/>
              <p:nvPr/>
            </p:nvSpPr>
            <p:spPr>
              <a:xfrm>
                <a:off x="9434807" y="3360419"/>
                <a:ext cx="27001" cy="14816"/>
              </a:xfrm>
              <a:custGeom>
                <a:avLst/>
                <a:gdLst>
                  <a:gd name="connsiteX0" fmla="*/ 10183 w 27001"/>
                  <a:gd name="connsiteY0" fmla="*/ 3810 h 14816"/>
                  <a:gd name="connsiteX1" fmla="*/ 17804 w 27001"/>
                  <a:gd name="connsiteY1" fmla="*/ 0 h 14816"/>
                  <a:gd name="connsiteX2" fmla="*/ 25423 w 27001"/>
                  <a:gd name="connsiteY2" fmla="*/ 0 h 14816"/>
                  <a:gd name="connsiteX3" fmla="*/ 21613 w 27001"/>
                  <a:gd name="connsiteY3" fmla="*/ 7620 h 14816"/>
                  <a:gd name="connsiteX4" fmla="*/ 17804 w 27001"/>
                  <a:gd name="connsiteY4" fmla="*/ 11430 h 14816"/>
                  <a:gd name="connsiteX5" fmla="*/ 2563 w 27001"/>
                  <a:gd name="connsiteY5" fmla="*/ 11430 h 14816"/>
                  <a:gd name="connsiteX6" fmla="*/ 10183 w 27001"/>
                  <a:gd name="connsiteY6" fmla="*/ 3810 h 14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01" h="14816">
                    <a:moveTo>
                      <a:pt x="10183" y="3810"/>
                    </a:moveTo>
                    <a:cubicBezTo>
                      <a:pt x="13993" y="3810"/>
                      <a:pt x="13993" y="0"/>
                      <a:pt x="17804" y="0"/>
                    </a:cubicBezTo>
                    <a:cubicBezTo>
                      <a:pt x="21613" y="0"/>
                      <a:pt x="21613" y="0"/>
                      <a:pt x="25423" y="0"/>
                    </a:cubicBezTo>
                    <a:cubicBezTo>
                      <a:pt x="29233" y="3810"/>
                      <a:pt x="25423" y="7620"/>
                      <a:pt x="21613" y="7620"/>
                    </a:cubicBezTo>
                    <a:cubicBezTo>
                      <a:pt x="21613" y="7620"/>
                      <a:pt x="17804" y="11430"/>
                      <a:pt x="17804" y="11430"/>
                    </a:cubicBezTo>
                    <a:cubicBezTo>
                      <a:pt x="13993" y="11430"/>
                      <a:pt x="6373" y="19050"/>
                      <a:pt x="2563" y="11430"/>
                    </a:cubicBezTo>
                    <a:cubicBezTo>
                      <a:pt x="-5057" y="7620"/>
                      <a:pt x="6373" y="7620"/>
                      <a:pt x="10183" y="3810"/>
                    </a:cubicBezTo>
                    <a:close/>
                  </a:path>
                </a:pathLst>
              </a:custGeom>
              <a:solidFill>
                <a:srgbClr val="B4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00" name="Freeform: Shape 2899">
                <a:extLst>
                  <a:ext uri="{FF2B5EF4-FFF2-40B4-BE49-F238E27FC236}">
                    <a16:creationId xmlns:a16="http://schemas.microsoft.com/office/drawing/2014/main" id="{43A043BF-65C0-F82F-F808-B0913DC4CC4B}"/>
                  </a:ext>
                </a:extLst>
              </p:cNvPr>
              <p:cNvSpPr/>
              <p:nvPr/>
            </p:nvSpPr>
            <p:spPr>
              <a:xfrm>
                <a:off x="10041582" y="2465069"/>
                <a:ext cx="24438" cy="17742"/>
              </a:xfrm>
              <a:custGeom>
                <a:avLst/>
                <a:gdLst>
                  <a:gd name="connsiteX0" fmla="*/ 24438 w 24438"/>
                  <a:gd name="connsiteY0" fmla="*/ 11430 h 17742"/>
                  <a:gd name="connsiteX1" fmla="*/ 5388 w 24438"/>
                  <a:gd name="connsiteY1" fmla="*/ 15240 h 17742"/>
                  <a:gd name="connsiteX2" fmla="*/ 1578 w 24438"/>
                  <a:gd name="connsiteY2" fmla="*/ 7620 h 17742"/>
                  <a:gd name="connsiteX3" fmla="*/ 9198 w 24438"/>
                  <a:gd name="connsiteY3" fmla="*/ 0 h 17742"/>
                  <a:gd name="connsiteX4" fmla="*/ 24438 w 24438"/>
                  <a:gd name="connsiteY4" fmla="*/ 11430 h 17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438" h="17742">
                    <a:moveTo>
                      <a:pt x="24438" y="11430"/>
                    </a:moveTo>
                    <a:cubicBezTo>
                      <a:pt x="20628" y="19050"/>
                      <a:pt x="13008" y="19050"/>
                      <a:pt x="5388" y="15240"/>
                    </a:cubicBezTo>
                    <a:cubicBezTo>
                      <a:pt x="1578" y="15240"/>
                      <a:pt x="-2232" y="11430"/>
                      <a:pt x="1578" y="7620"/>
                    </a:cubicBezTo>
                    <a:cubicBezTo>
                      <a:pt x="1578" y="3810"/>
                      <a:pt x="5388" y="3810"/>
                      <a:pt x="9198" y="0"/>
                    </a:cubicBezTo>
                    <a:cubicBezTo>
                      <a:pt x="13008" y="3810"/>
                      <a:pt x="20628" y="7620"/>
                      <a:pt x="24438" y="11430"/>
                    </a:cubicBezTo>
                    <a:close/>
                  </a:path>
                </a:pathLst>
              </a:custGeom>
              <a:solidFill>
                <a:srgbClr val="B0DF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01" name="Freeform: Shape 2900">
                <a:extLst>
                  <a:ext uri="{FF2B5EF4-FFF2-40B4-BE49-F238E27FC236}">
                    <a16:creationId xmlns:a16="http://schemas.microsoft.com/office/drawing/2014/main" id="{85DFA570-E58C-7EF7-D15D-73EE80671BA8}"/>
                  </a:ext>
                </a:extLst>
              </p:cNvPr>
              <p:cNvSpPr/>
              <p:nvPr/>
            </p:nvSpPr>
            <p:spPr>
              <a:xfrm>
                <a:off x="11180772" y="2882591"/>
                <a:ext cx="20628" cy="13008"/>
              </a:xfrm>
              <a:custGeom>
                <a:avLst/>
                <a:gdLst>
                  <a:gd name="connsiteX0" fmla="*/ 20628 w 20628"/>
                  <a:gd name="connsiteY0" fmla="*/ 5388 h 13008"/>
                  <a:gd name="connsiteX1" fmla="*/ 16818 w 20628"/>
                  <a:gd name="connsiteY1" fmla="*/ 13008 h 13008"/>
                  <a:gd name="connsiteX2" fmla="*/ 1578 w 20628"/>
                  <a:gd name="connsiteY2" fmla="*/ 9198 h 13008"/>
                  <a:gd name="connsiteX3" fmla="*/ 5388 w 20628"/>
                  <a:gd name="connsiteY3" fmla="*/ 1578 h 13008"/>
                  <a:gd name="connsiteX4" fmla="*/ 20628 w 20628"/>
                  <a:gd name="connsiteY4" fmla="*/ 5388 h 13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28" h="13008">
                    <a:moveTo>
                      <a:pt x="20628" y="5388"/>
                    </a:moveTo>
                    <a:cubicBezTo>
                      <a:pt x="20628" y="9198"/>
                      <a:pt x="20628" y="13008"/>
                      <a:pt x="16818" y="13008"/>
                    </a:cubicBezTo>
                    <a:cubicBezTo>
                      <a:pt x="13008" y="13008"/>
                      <a:pt x="5388" y="13008"/>
                      <a:pt x="1578" y="9198"/>
                    </a:cubicBezTo>
                    <a:cubicBezTo>
                      <a:pt x="-2232" y="5388"/>
                      <a:pt x="1578" y="1578"/>
                      <a:pt x="5388" y="1578"/>
                    </a:cubicBezTo>
                    <a:cubicBezTo>
                      <a:pt x="9199" y="-2232"/>
                      <a:pt x="16818" y="1578"/>
                      <a:pt x="20628" y="5388"/>
                    </a:cubicBezTo>
                    <a:close/>
                  </a:path>
                </a:pathLst>
              </a:custGeom>
              <a:solidFill>
                <a:srgbClr val="B5E1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02" name="Freeform: Shape 2901">
                <a:extLst>
                  <a:ext uri="{FF2B5EF4-FFF2-40B4-BE49-F238E27FC236}">
                    <a16:creationId xmlns:a16="http://schemas.microsoft.com/office/drawing/2014/main" id="{25202DCB-DCF6-663A-6346-44C9504FC96D}"/>
                  </a:ext>
                </a:extLst>
              </p:cNvPr>
              <p:cNvSpPr/>
              <p:nvPr/>
            </p:nvSpPr>
            <p:spPr>
              <a:xfrm>
                <a:off x="9923472" y="2020252"/>
                <a:ext cx="20628" cy="17145"/>
              </a:xfrm>
              <a:custGeom>
                <a:avLst/>
                <a:gdLst>
                  <a:gd name="connsiteX0" fmla="*/ 20628 w 20628"/>
                  <a:gd name="connsiteY0" fmla="*/ 2857 h 17145"/>
                  <a:gd name="connsiteX1" fmla="*/ 16818 w 20628"/>
                  <a:gd name="connsiteY1" fmla="*/ 14288 h 17145"/>
                  <a:gd name="connsiteX2" fmla="*/ 1578 w 20628"/>
                  <a:gd name="connsiteY2" fmla="*/ 14288 h 17145"/>
                  <a:gd name="connsiteX3" fmla="*/ 5388 w 20628"/>
                  <a:gd name="connsiteY3" fmla="*/ 2857 h 17145"/>
                  <a:gd name="connsiteX4" fmla="*/ 20628 w 20628"/>
                  <a:gd name="connsiteY4" fmla="*/ 2857 h 17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28" h="17145">
                    <a:moveTo>
                      <a:pt x="20628" y="2857"/>
                    </a:moveTo>
                    <a:cubicBezTo>
                      <a:pt x="20628" y="6668"/>
                      <a:pt x="20628" y="10477"/>
                      <a:pt x="16818" y="14288"/>
                    </a:cubicBezTo>
                    <a:cubicBezTo>
                      <a:pt x="13008" y="18098"/>
                      <a:pt x="5388" y="18098"/>
                      <a:pt x="1578" y="14288"/>
                    </a:cubicBezTo>
                    <a:cubicBezTo>
                      <a:pt x="-2232" y="10477"/>
                      <a:pt x="1578" y="6668"/>
                      <a:pt x="5388" y="2857"/>
                    </a:cubicBezTo>
                    <a:cubicBezTo>
                      <a:pt x="9199" y="-952"/>
                      <a:pt x="16818" y="-952"/>
                      <a:pt x="20628" y="2857"/>
                    </a:cubicBezTo>
                    <a:close/>
                  </a:path>
                </a:pathLst>
              </a:custGeom>
              <a:solidFill>
                <a:srgbClr val="AD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03" name="Freeform: Shape 2902">
                <a:extLst>
                  <a:ext uri="{FF2B5EF4-FFF2-40B4-BE49-F238E27FC236}">
                    <a16:creationId xmlns:a16="http://schemas.microsoft.com/office/drawing/2014/main" id="{5DA36E9C-907C-9828-0F94-088CF8C8E2AB}"/>
                  </a:ext>
                </a:extLst>
              </p:cNvPr>
              <p:cNvSpPr/>
              <p:nvPr/>
            </p:nvSpPr>
            <p:spPr>
              <a:xfrm>
                <a:off x="8149590" y="4189306"/>
                <a:ext cx="20743" cy="16933"/>
              </a:xfrm>
              <a:custGeom>
                <a:avLst/>
                <a:gdLst>
                  <a:gd name="connsiteX0" fmla="*/ 0 w 20743"/>
                  <a:gd name="connsiteY0" fmla="*/ 16933 h 16933"/>
                  <a:gd name="connsiteX1" fmla="*/ 11430 w 20743"/>
                  <a:gd name="connsiteY1" fmla="*/ 1693 h 16933"/>
                  <a:gd name="connsiteX2" fmla="*/ 19050 w 20743"/>
                  <a:gd name="connsiteY2" fmla="*/ 1693 h 16933"/>
                  <a:gd name="connsiteX3" fmla="*/ 19050 w 20743"/>
                  <a:gd name="connsiteY3" fmla="*/ 9313 h 16933"/>
                  <a:gd name="connsiteX4" fmla="*/ 0 w 20743"/>
                  <a:gd name="connsiteY4" fmla="*/ 16933 h 16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43" h="16933">
                    <a:moveTo>
                      <a:pt x="0" y="16933"/>
                    </a:moveTo>
                    <a:cubicBezTo>
                      <a:pt x="0" y="9313"/>
                      <a:pt x="3810" y="5503"/>
                      <a:pt x="11430" y="1693"/>
                    </a:cubicBezTo>
                    <a:cubicBezTo>
                      <a:pt x="15240" y="-2117"/>
                      <a:pt x="19050" y="1693"/>
                      <a:pt x="19050" y="1693"/>
                    </a:cubicBezTo>
                    <a:cubicBezTo>
                      <a:pt x="22860" y="5503"/>
                      <a:pt x="19050" y="9313"/>
                      <a:pt x="19050" y="9313"/>
                    </a:cubicBezTo>
                    <a:cubicBezTo>
                      <a:pt x="15240" y="13123"/>
                      <a:pt x="7620" y="16933"/>
                      <a:pt x="0" y="16933"/>
                    </a:cubicBezTo>
                    <a:close/>
                  </a:path>
                </a:pathLst>
              </a:custGeom>
              <a:solidFill>
                <a:srgbClr val="B7E1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04" name="Freeform: Shape 2903">
                <a:extLst>
                  <a:ext uri="{FF2B5EF4-FFF2-40B4-BE49-F238E27FC236}">
                    <a16:creationId xmlns:a16="http://schemas.microsoft.com/office/drawing/2014/main" id="{E01C77D2-8403-0B7E-714A-1C4AE83CF7AF}"/>
                  </a:ext>
                </a:extLst>
              </p:cNvPr>
              <p:cNvSpPr/>
              <p:nvPr/>
            </p:nvSpPr>
            <p:spPr>
              <a:xfrm>
                <a:off x="9137688" y="3828011"/>
                <a:ext cx="20245" cy="21126"/>
              </a:xfrm>
              <a:custGeom>
                <a:avLst/>
                <a:gdLst>
                  <a:gd name="connsiteX0" fmla="*/ 17743 w 20245"/>
                  <a:gd name="connsiteY0" fmla="*/ 8658 h 21126"/>
                  <a:gd name="connsiteX1" fmla="*/ 13932 w 20245"/>
                  <a:gd name="connsiteY1" fmla="*/ 20088 h 21126"/>
                  <a:gd name="connsiteX2" fmla="*/ 2502 w 20245"/>
                  <a:gd name="connsiteY2" fmla="*/ 12468 h 21126"/>
                  <a:gd name="connsiteX3" fmla="*/ 6313 w 20245"/>
                  <a:gd name="connsiteY3" fmla="*/ 1038 h 21126"/>
                  <a:gd name="connsiteX4" fmla="*/ 17743 w 20245"/>
                  <a:gd name="connsiteY4" fmla="*/ 8658 h 211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45" h="21126">
                    <a:moveTo>
                      <a:pt x="17743" y="8658"/>
                    </a:moveTo>
                    <a:cubicBezTo>
                      <a:pt x="21552" y="12468"/>
                      <a:pt x="21552" y="16278"/>
                      <a:pt x="13932" y="20088"/>
                    </a:cubicBezTo>
                    <a:cubicBezTo>
                      <a:pt x="6313" y="23898"/>
                      <a:pt x="6313" y="16278"/>
                      <a:pt x="2502" y="12468"/>
                    </a:cubicBezTo>
                    <a:cubicBezTo>
                      <a:pt x="-1307" y="8658"/>
                      <a:pt x="-1307" y="1038"/>
                      <a:pt x="6313" y="1038"/>
                    </a:cubicBezTo>
                    <a:cubicBezTo>
                      <a:pt x="13932" y="-2772"/>
                      <a:pt x="13932" y="4848"/>
                      <a:pt x="17743" y="8658"/>
                    </a:cubicBezTo>
                    <a:close/>
                  </a:path>
                </a:pathLst>
              </a:custGeom>
              <a:solidFill>
                <a:srgbClr val="91D2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05" name="Freeform: Shape 2904">
                <a:extLst>
                  <a:ext uri="{FF2B5EF4-FFF2-40B4-BE49-F238E27FC236}">
                    <a16:creationId xmlns:a16="http://schemas.microsoft.com/office/drawing/2014/main" id="{999239BF-8CC0-9B27-A3A0-2B79DDDAD449}"/>
                  </a:ext>
                </a:extLst>
              </p:cNvPr>
              <p:cNvSpPr/>
              <p:nvPr/>
            </p:nvSpPr>
            <p:spPr>
              <a:xfrm>
                <a:off x="9745981" y="3329940"/>
                <a:ext cx="15240" cy="28363"/>
              </a:xfrm>
              <a:custGeom>
                <a:avLst/>
                <a:gdLst>
                  <a:gd name="connsiteX0" fmla="*/ 15240 w 15240"/>
                  <a:gd name="connsiteY0" fmla="*/ 22860 h 28363"/>
                  <a:gd name="connsiteX1" fmla="*/ 15240 w 15240"/>
                  <a:gd name="connsiteY1" fmla="*/ 26670 h 28363"/>
                  <a:gd name="connsiteX2" fmla="*/ 11430 w 15240"/>
                  <a:gd name="connsiteY2" fmla="*/ 26670 h 28363"/>
                  <a:gd name="connsiteX3" fmla="*/ 0 w 15240"/>
                  <a:gd name="connsiteY3" fmla="*/ 7620 h 28363"/>
                  <a:gd name="connsiteX4" fmla="*/ 3810 w 15240"/>
                  <a:gd name="connsiteY4" fmla="*/ 0 h 28363"/>
                  <a:gd name="connsiteX5" fmla="*/ 11430 w 15240"/>
                  <a:gd name="connsiteY5" fmla="*/ 3810 h 28363"/>
                  <a:gd name="connsiteX6" fmla="*/ 15240 w 15240"/>
                  <a:gd name="connsiteY6" fmla="*/ 22860 h 28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40" h="28363">
                    <a:moveTo>
                      <a:pt x="15240" y="22860"/>
                    </a:moveTo>
                    <a:cubicBezTo>
                      <a:pt x="15240" y="26670"/>
                      <a:pt x="15240" y="26670"/>
                      <a:pt x="15240" y="26670"/>
                    </a:cubicBezTo>
                    <a:cubicBezTo>
                      <a:pt x="15240" y="26670"/>
                      <a:pt x="11430" y="30480"/>
                      <a:pt x="11430" y="26670"/>
                    </a:cubicBezTo>
                    <a:cubicBezTo>
                      <a:pt x="7620" y="22860"/>
                      <a:pt x="0" y="19050"/>
                      <a:pt x="0" y="7620"/>
                    </a:cubicBezTo>
                    <a:cubicBezTo>
                      <a:pt x="0" y="3810"/>
                      <a:pt x="0" y="3810"/>
                      <a:pt x="3810" y="0"/>
                    </a:cubicBezTo>
                    <a:cubicBezTo>
                      <a:pt x="7620" y="0"/>
                      <a:pt x="7620" y="0"/>
                      <a:pt x="11430" y="3810"/>
                    </a:cubicBezTo>
                    <a:cubicBezTo>
                      <a:pt x="11430" y="15240"/>
                      <a:pt x="11430" y="19050"/>
                      <a:pt x="15240" y="22860"/>
                    </a:cubicBezTo>
                    <a:close/>
                  </a:path>
                </a:pathLst>
              </a:custGeom>
              <a:solidFill>
                <a:srgbClr val="B1DF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06" name="Freeform: Shape 2905">
                <a:extLst>
                  <a:ext uri="{FF2B5EF4-FFF2-40B4-BE49-F238E27FC236}">
                    <a16:creationId xmlns:a16="http://schemas.microsoft.com/office/drawing/2014/main" id="{C6E43310-8003-2CB8-2DB0-2A9D816452DA}"/>
                  </a:ext>
                </a:extLst>
              </p:cNvPr>
              <p:cNvSpPr/>
              <p:nvPr/>
            </p:nvSpPr>
            <p:spPr>
              <a:xfrm>
                <a:off x="10149840" y="2896552"/>
                <a:ext cx="18097" cy="17145"/>
              </a:xfrm>
              <a:custGeom>
                <a:avLst/>
                <a:gdLst>
                  <a:gd name="connsiteX0" fmla="*/ 0 w 18097"/>
                  <a:gd name="connsiteY0" fmla="*/ 2857 h 17145"/>
                  <a:gd name="connsiteX1" fmla="*/ 15240 w 18097"/>
                  <a:gd name="connsiteY1" fmla="*/ 2857 h 17145"/>
                  <a:gd name="connsiteX2" fmla="*/ 15240 w 18097"/>
                  <a:gd name="connsiteY2" fmla="*/ 14288 h 17145"/>
                  <a:gd name="connsiteX3" fmla="*/ 3810 w 18097"/>
                  <a:gd name="connsiteY3" fmla="*/ 14288 h 17145"/>
                  <a:gd name="connsiteX4" fmla="*/ 0 w 18097"/>
                  <a:gd name="connsiteY4" fmla="*/ 2857 h 17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7" h="17145">
                    <a:moveTo>
                      <a:pt x="0" y="2857"/>
                    </a:moveTo>
                    <a:cubicBezTo>
                      <a:pt x="7620" y="-952"/>
                      <a:pt x="11431" y="-952"/>
                      <a:pt x="15240" y="2857"/>
                    </a:cubicBezTo>
                    <a:cubicBezTo>
                      <a:pt x="19050" y="6667"/>
                      <a:pt x="19050" y="10478"/>
                      <a:pt x="15240" y="14288"/>
                    </a:cubicBezTo>
                    <a:cubicBezTo>
                      <a:pt x="11431" y="18098"/>
                      <a:pt x="7620" y="18098"/>
                      <a:pt x="3810" y="14288"/>
                    </a:cubicBezTo>
                    <a:cubicBezTo>
                      <a:pt x="3810" y="10478"/>
                      <a:pt x="0" y="6667"/>
                      <a:pt x="0" y="2857"/>
                    </a:cubicBezTo>
                    <a:close/>
                  </a:path>
                </a:pathLst>
              </a:custGeom>
              <a:solidFill>
                <a:srgbClr val="B4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07" name="Freeform: Shape 2906">
                <a:extLst>
                  <a:ext uri="{FF2B5EF4-FFF2-40B4-BE49-F238E27FC236}">
                    <a16:creationId xmlns:a16="http://schemas.microsoft.com/office/drawing/2014/main" id="{B4984AEA-0695-DC63-71DE-1816D7F2E274}"/>
                  </a:ext>
                </a:extLst>
              </p:cNvPr>
              <p:cNvSpPr/>
              <p:nvPr/>
            </p:nvSpPr>
            <p:spPr>
              <a:xfrm>
                <a:off x="9460231" y="2486351"/>
                <a:ext cx="19050" cy="16818"/>
              </a:xfrm>
              <a:custGeom>
                <a:avLst/>
                <a:gdLst>
                  <a:gd name="connsiteX0" fmla="*/ 19050 w 19050"/>
                  <a:gd name="connsiteY0" fmla="*/ 5388 h 16818"/>
                  <a:gd name="connsiteX1" fmla="*/ 7620 w 19050"/>
                  <a:gd name="connsiteY1" fmla="*/ 16818 h 16818"/>
                  <a:gd name="connsiteX2" fmla="*/ 0 w 19050"/>
                  <a:gd name="connsiteY2" fmla="*/ 13008 h 16818"/>
                  <a:gd name="connsiteX3" fmla="*/ 11430 w 19050"/>
                  <a:gd name="connsiteY3" fmla="*/ 1578 h 16818"/>
                  <a:gd name="connsiteX4" fmla="*/ 19050 w 19050"/>
                  <a:gd name="connsiteY4" fmla="*/ 5388 h 16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6818">
                    <a:moveTo>
                      <a:pt x="19050" y="5388"/>
                    </a:moveTo>
                    <a:cubicBezTo>
                      <a:pt x="19050" y="13008"/>
                      <a:pt x="11430" y="13008"/>
                      <a:pt x="7620" y="16818"/>
                    </a:cubicBezTo>
                    <a:cubicBezTo>
                      <a:pt x="3810" y="16818"/>
                      <a:pt x="0" y="16818"/>
                      <a:pt x="0" y="13008"/>
                    </a:cubicBezTo>
                    <a:cubicBezTo>
                      <a:pt x="0" y="5388"/>
                      <a:pt x="3810" y="1578"/>
                      <a:pt x="11430" y="1578"/>
                    </a:cubicBezTo>
                    <a:cubicBezTo>
                      <a:pt x="15240" y="-2232"/>
                      <a:pt x="19050" y="1578"/>
                      <a:pt x="19050" y="5388"/>
                    </a:cubicBezTo>
                    <a:close/>
                  </a:path>
                </a:pathLst>
              </a:custGeom>
              <a:solidFill>
                <a:srgbClr val="B2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08" name="Freeform: Shape 2907">
                <a:extLst>
                  <a:ext uri="{FF2B5EF4-FFF2-40B4-BE49-F238E27FC236}">
                    <a16:creationId xmlns:a16="http://schemas.microsoft.com/office/drawing/2014/main" id="{04986A8E-C70C-4C97-A91E-CEAB2E6FA580}"/>
                  </a:ext>
                </a:extLst>
              </p:cNvPr>
              <p:cNvSpPr/>
              <p:nvPr/>
            </p:nvSpPr>
            <p:spPr>
              <a:xfrm>
                <a:off x="9477587" y="4145280"/>
                <a:ext cx="11006" cy="19050"/>
              </a:xfrm>
              <a:custGeom>
                <a:avLst/>
                <a:gdLst>
                  <a:gd name="connsiteX0" fmla="*/ 1693 w 11006"/>
                  <a:gd name="connsiteY0" fmla="*/ 11430 h 19050"/>
                  <a:gd name="connsiteX1" fmla="*/ 1693 w 11006"/>
                  <a:gd name="connsiteY1" fmla="*/ 0 h 19050"/>
                  <a:gd name="connsiteX2" fmla="*/ 9313 w 11006"/>
                  <a:gd name="connsiteY2" fmla="*/ 0 h 19050"/>
                  <a:gd name="connsiteX3" fmla="*/ 9313 w 11006"/>
                  <a:gd name="connsiteY3" fmla="*/ 15240 h 19050"/>
                  <a:gd name="connsiteX4" fmla="*/ 5503 w 11006"/>
                  <a:gd name="connsiteY4" fmla="*/ 19050 h 19050"/>
                  <a:gd name="connsiteX5" fmla="*/ 1693 w 11006"/>
                  <a:gd name="connsiteY5" fmla="*/ 1143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06" h="19050">
                    <a:moveTo>
                      <a:pt x="1693" y="11430"/>
                    </a:moveTo>
                    <a:cubicBezTo>
                      <a:pt x="1693" y="7620"/>
                      <a:pt x="-2117" y="0"/>
                      <a:pt x="1693" y="0"/>
                    </a:cubicBezTo>
                    <a:cubicBezTo>
                      <a:pt x="5503" y="0"/>
                      <a:pt x="9313" y="0"/>
                      <a:pt x="9313" y="0"/>
                    </a:cubicBezTo>
                    <a:cubicBezTo>
                      <a:pt x="13124" y="3810"/>
                      <a:pt x="9313" y="7620"/>
                      <a:pt x="9313" y="15240"/>
                    </a:cubicBezTo>
                    <a:cubicBezTo>
                      <a:pt x="9313" y="19050"/>
                      <a:pt x="9313" y="19050"/>
                      <a:pt x="5503" y="19050"/>
                    </a:cubicBezTo>
                    <a:cubicBezTo>
                      <a:pt x="5503" y="19050"/>
                      <a:pt x="5503" y="15240"/>
                      <a:pt x="1693" y="11430"/>
                    </a:cubicBezTo>
                    <a:close/>
                  </a:path>
                </a:pathLst>
              </a:custGeom>
              <a:solidFill>
                <a:srgbClr val="B5E1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09" name="Freeform: Shape 2908">
                <a:extLst>
                  <a:ext uri="{FF2B5EF4-FFF2-40B4-BE49-F238E27FC236}">
                    <a16:creationId xmlns:a16="http://schemas.microsoft.com/office/drawing/2014/main" id="{743A704C-13D6-6A21-C6CC-0DAAEF271A99}"/>
                  </a:ext>
                </a:extLst>
              </p:cNvPr>
              <p:cNvSpPr/>
              <p:nvPr/>
            </p:nvSpPr>
            <p:spPr>
              <a:xfrm>
                <a:off x="11060430" y="2446972"/>
                <a:ext cx="22860" cy="14287"/>
              </a:xfrm>
              <a:custGeom>
                <a:avLst/>
                <a:gdLst>
                  <a:gd name="connsiteX0" fmla="*/ 22860 w 22860"/>
                  <a:gd name="connsiteY0" fmla="*/ 2858 h 14287"/>
                  <a:gd name="connsiteX1" fmla="*/ 7620 w 22860"/>
                  <a:gd name="connsiteY1" fmla="*/ 14288 h 14287"/>
                  <a:gd name="connsiteX2" fmla="*/ 0 w 22860"/>
                  <a:gd name="connsiteY2" fmla="*/ 10478 h 14287"/>
                  <a:gd name="connsiteX3" fmla="*/ 7620 w 22860"/>
                  <a:gd name="connsiteY3" fmla="*/ 2858 h 14287"/>
                  <a:gd name="connsiteX4" fmla="*/ 22860 w 22860"/>
                  <a:gd name="connsiteY4" fmla="*/ 2858 h 14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14287">
                    <a:moveTo>
                      <a:pt x="22860" y="2858"/>
                    </a:moveTo>
                    <a:cubicBezTo>
                      <a:pt x="19050" y="10478"/>
                      <a:pt x="11431" y="10478"/>
                      <a:pt x="7620" y="14288"/>
                    </a:cubicBezTo>
                    <a:cubicBezTo>
                      <a:pt x="3810" y="14288"/>
                      <a:pt x="0" y="14288"/>
                      <a:pt x="0" y="10478"/>
                    </a:cubicBezTo>
                    <a:cubicBezTo>
                      <a:pt x="0" y="6668"/>
                      <a:pt x="3810" y="2858"/>
                      <a:pt x="7620" y="2858"/>
                    </a:cubicBezTo>
                    <a:cubicBezTo>
                      <a:pt x="7620" y="-953"/>
                      <a:pt x="15241" y="-953"/>
                      <a:pt x="22860" y="2858"/>
                    </a:cubicBezTo>
                    <a:close/>
                  </a:path>
                </a:pathLst>
              </a:custGeom>
              <a:solidFill>
                <a:srgbClr val="B2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10" name="Freeform: Shape 2909">
                <a:extLst>
                  <a:ext uri="{FF2B5EF4-FFF2-40B4-BE49-F238E27FC236}">
                    <a16:creationId xmlns:a16="http://schemas.microsoft.com/office/drawing/2014/main" id="{A8FDDD9F-1D29-0D9F-4C05-2743CD48360C}"/>
                  </a:ext>
                </a:extLst>
              </p:cNvPr>
              <p:cNvSpPr/>
              <p:nvPr/>
            </p:nvSpPr>
            <p:spPr>
              <a:xfrm>
                <a:off x="9855404" y="2994659"/>
                <a:ext cx="16306" cy="22859"/>
              </a:xfrm>
              <a:custGeom>
                <a:avLst/>
                <a:gdLst>
                  <a:gd name="connsiteX0" fmla="*/ 4876 w 16306"/>
                  <a:gd name="connsiteY0" fmla="*/ 22860 h 22859"/>
                  <a:gd name="connsiteX1" fmla="*/ 1067 w 16306"/>
                  <a:gd name="connsiteY1" fmla="*/ 7620 h 22859"/>
                  <a:gd name="connsiteX2" fmla="*/ 4876 w 16306"/>
                  <a:gd name="connsiteY2" fmla="*/ 0 h 22859"/>
                  <a:gd name="connsiteX3" fmla="*/ 8686 w 16306"/>
                  <a:gd name="connsiteY3" fmla="*/ 3810 h 22859"/>
                  <a:gd name="connsiteX4" fmla="*/ 16307 w 16306"/>
                  <a:gd name="connsiteY4" fmla="*/ 11430 h 22859"/>
                  <a:gd name="connsiteX5" fmla="*/ 8686 w 16306"/>
                  <a:gd name="connsiteY5" fmla="*/ 15240 h 22859"/>
                  <a:gd name="connsiteX6" fmla="*/ 4876 w 16306"/>
                  <a:gd name="connsiteY6" fmla="*/ 22860 h 2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06" h="22859">
                    <a:moveTo>
                      <a:pt x="4876" y="22860"/>
                    </a:moveTo>
                    <a:cubicBezTo>
                      <a:pt x="4876" y="19050"/>
                      <a:pt x="1067" y="15240"/>
                      <a:pt x="1067" y="7620"/>
                    </a:cubicBezTo>
                    <a:cubicBezTo>
                      <a:pt x="-2743" y="0"/>
                      <a:pt x="4876" y="3810"/>
                      <a:pt x="4876" y="0"/>
                    </a:cubicBezTo>
                    <a:cubicBezTo>
                      <a:pt x="4876" y="0"/>
                      <a:pt x="8686" y="3810"/>
                      <a:pt x="8686" y="3810"/>
                    </a:cubicBezTo>
                    <a:cubicBezTo>
                      <a:pt x="12497" y="3810"/>
                      <a:pt x="16307" y="7620"/>
                      <a:pt x="16307" y="11430"/>
                    </a:cubicBezTo>
                    <a:cubicBezTo>
                      <a:pt x="16307" y="15240"/>
                      <a:pt x="8686" y="15240"/>
                      <a:pt x="8686" y="15240"/>
                    </a:cubicBezTo>
                    <a:cubicBezTo>
                      <a:pt x="8686" y="22860"/>
                      <a:pt x="4876" y="22860"/>
                      <a:pt x="4876" y="22860"/>
                    </a:cubicBezTo>
                    <a:close/>
                  </a:path>
                </a:pathLst>
              </a:custGeom>
              <a:solidFill>
                <a:srgbClr val="B7E2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11" name="Freeform: Shape 2910">
                <a:extLst>
                  <a:ext uri="{FF2B5EF4-FFF2-40B4-BE49-F238E27FC236}">
                    <a16:creationId xmlns:a16="http://schemas.microsoft.com/office/drawing/2014/main" id="{D48D0F4C-588B-F5BA-30D2-92A35FA87465}"/>
                  </a:ext>
                </a:extLst>
              </p:cNvPr>
              <p:cNvSpPr/>
              <p:nvPr/>
            </p:nvSpPr>
            <p:spPr>
              <a:xfrm>
                <a:off x="8900161" y="1922471"/>
                <a:ext cx="17518" cy="16818"/>
              </a:xfrm>
              <a:custGeom>
                <a:avLst/>
                <a:gdLst>
                  <a:gd name="connsiteX0" fmla="*/ 7620 w 17518"/>
                  <a:gd name="connsiteY0" fmla="*/ 16818 h 16818"/>
                  <a:gd name="connsiteX1" fmla="*/ 0 w 17518"/>
                  <a:gd name="connsiteY1" fmla="*/ 9198 h 16818"/>
                  <a:gd name="connsiteX2" fmla="*/ 3810 w 17518"/>
                  <a:gd name="connsiteY2" fmla="*/ 1578 h 16818"/>
                  <a:gd name="connsiteX3" fmla="*/ 15240 w 17518"/>
                  <a:gd name="connsiteY3" fmla="*/ 5388 h 16818"/>
                  <a:gd name="connsiteX4" fmla="*/ 7620 w 17518"/>
                  <a:gd name="connsiteY4" fmla="*/ 16818 h 16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18" h="16818">
                    <a:moveTo>
                      <a:pt x="7620" y="16818"/>
                    </a:moveTo>
                    <a:cubicBezTo>
                      <a:pt x="3810" y="16818"/>
                      <a:pt x="0" y="16818"/>
                      <a:pt x="0" y="9198"/>
                    </a:cubicBezTo>
                    <a:cubicBezTo>
                      <a:pt x="0" y="5388"/>
                      <a:pt x="0" y="1578"/>
                      <a:pt x="3810" y="1578"/>
                    </a:cubicBezTo>
                    <a:cubicBezTo>
                      <a:pt x="7620" y="-2232"/>
                      <a:pt x="15240" y="1578"/>
                      <a:pt x="15240" y="5388"/>
                    </a:cubicBezTo>
                    <a:cubicBezTo>
                      <a:pt x="19050" y="9198"/>
                      <a:pt x="19050" y="16818"/>
                      <a:pt x="7620" y="16818"/>
                    </a:cubicBezTo>
                    <a:close/>
                  </a:path>
                </a:pathLst>
              </a:custGeom>
              <a:solidFill>
                <a:srgbClr val="7CCA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12" name="Freeform: Shape 2911">
                <a:extLst>
                  <a:ext uri="{FF2B5EF4-FFF2-40B4-BE49-F238E27FC236}">
                    <a16:creationId xmlns:a16="http://schemas.microsoft.com/office/drawing/2014/main" id="{BF379D84-1951-018C-3B0E-5FC12EE77884}"/>
                  </a:ext>
                </a:extLst>
              </p:cNvPr>
              <p:cNvSpPr/>
              <p:nvPr/>
            </p:nvSpPr>
            <p:spPr>
              <a:xfrm>
                <a:off x="8623338" y="4229100"/>
                <a:ext cx="17742" cy="16818"/>
              </a:xfrm>
              <a:custGeom>
                <a:avLst/>
                <a:gdLst>
                  <a:gd name="connsiteX0" fmla="*/ 6313 w 17742"/>
                  <a:gd name="connsiteY0" fmla="*/ 0 h 16818"/>
                  <a:gd name="connsiteX1" fmla="*/ 17743 w 17742"/>
                  <a:gd name="connsiteY1" fmla="*/ 3810 h 16818"/>
                  <a:gd name="connsiteX2" fmla="*/ 13932 w 17742"/>
                  <a:gd name="connsiteY2" fmla="*/ 15240 h 16818"/>
                  <a:gd name="connsiteX3" fmla="*/ 2502 w 17742"/>
                  <a:gd name="connsiteY3" fmla="*/ 11430 h 16818"/>
                  <a:gd name="connsiteX4" fmla="*/ 6313 w 17742"/>
                  <a:gd name="connsiteY4" fmla="*/ 0 h 16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2" h="16818">
                    <a:moveTo>
                      <a:pt x="6313" y="0"/>
                    </a:moveTo>
                    <a:cubicBezTo>
                      <a:pt x="10123" y="0"/>
                      <a:pt x="13932" y="0"/>
                      <a:pt x="17743" y="3810"/>
                    </a:cubicBezTo>
                    <a:cubicBezTo>
                      <a:pt x="17743" y="7620"/>
                      <a:pt x="17743" y="15240"/>
                      <a:pt x="13932" y="15240"/>
                    </a:cubicBezTo>
                    <a:cubicBezTo>
                      <a:pt x="10123" y="19050"/>
                      <a:pt x="6313" y="15240"/>
                      <a:pt x="2502" y="11430"/>
                    </a:cubicBezTo>
                    <a:cubicBezTo>
                      <a:pt x="-1307" y="7620"/>
                      <a:pt x="-1307" y="3810"/>
                      <a:pt x="6313" y="0"/>
                    </a:cubicBezTo>
                    <a:close/>
                  </a:path>
                </a:pathLst>
              </a:custGeom>
              <a:solidFill>
                <a:srgbClr val="77C7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13" name="Freeform: Shape 2912">
                <a:extLst>
                  <a:ext uri="{FF2B5EF4-FFF2-40B4-BE49-F238E27FC236}">
                    <a16:creationId xmlns:a16="http://schemas.microsoft.com/office/drawing/2014/main" id="{6C3E6F56-4243-1FE1-BA11-8B08589A4707}"/>
                  </a:ext>
                </a:extLst>
              </p:cNvPr>
              <p:cNvSpPr/>
              <p:nvPr/>
            </p:nvSpPr>
            <p:spPr>
              <a:xfrm>
                <a:off x="11460480" y="2377440"/>
                <a:ext cx="19050" cy="15239"/>
              </a:xfrm>
              <a:custGeom>
                <a:avLst/>
                <a:gdLst>
                  <a:gd name="connsiteX0" fmla="*/ 7620 w 19050"/>
                  <a:gd name="connsiteY0" fmla="*/ 0 h 15239"/>
                  <a:gd name="connsiteX1" fmla="*/ 19050 w 19050"/>
                  <a:gd name="connsiteY1" fmla="*/ 7620 h 15239"/>
                  <a:gd name="connsiteX2" fmla="*/ 11431 w 19050"/>
                  <a:gd name="connsiteY2" fmla="*/ 15240 h 15239"/>
                  <a:gd name="connsiteX3" fmla="*/ 0 w 19050"/>
                  <a:gd name="connsiteY3" fmla="*/ 11430 h 15239"/>
                  <a:gd name="connsiteX4" fmla="*/ 7620 w 19050"/>
                  <a:gd name="connsiteY4" fmla="*/ 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5239">
                    <a:moveTo>
                      <a:pt x="7620" y="0"/>
                    </a:moveTo>
                    <a:cubicBezTo>
                      <a:pt x="11431" y="0"/>
                      <a:pt x="19050" y="0"/>
                      <a:pt x="19050" y="7620"/>
                    </a:cubicBezTo>
                    <a:cubicBezTo>
                      <a:pt x="19050" y="11430"/>
                      <a:pt x="15241" y="15240"/>
                      <a:pt x="11431" y="15240"/>
                    </a:cubicBezTo>
                    <a:cubicBezTo>
                      <a:pt x="7620" y="15240"/>
                      <a:pt x="0" y="15240"/>
                      <a:pt x="0" y="11430"/>
                    </a:cubicBezTo>
                    <a:cubicBezTo>
                      <a:pt x="0" y="3810"/>
                      <a:pt x="3810" y="0"/>
                      <a:pt x="7620" y="0"/>
                    </a:cubicBezTo>
                    <a:close/>
                  </a:path>
                </a:pathLst>
              </a:custGeom>
              <a:solidFill>
                <a:srgbClr val="A7DB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14" name="Freeform: Shape 2913">
                <a:extLst>
                  <a:ext uri="{FF2B5EF4-FFF2-40B4-BE49-F238E27FC236}">
                    <a16:creationId xmlns:a16="http://schemas.microsoft.com/office/drawing/2014/main" id="{EEE56D9D-48DC-97E7-1477-1FDFCA61E885}"/>
                  </a:ext>
                </a:extLst>
              </p:cNvPr>
              <p:cNvSpPr/>
              <p:nvPr/>
            </p:nvSpPr>
            <p:spPr>
              <a:xfrm>
                <a:off x="10763251" y="1474470"/>
                <a:ext cx="15239" cy="20544"/>
              </a:xfrm>
              <a:custGeom>
                <a:avLst/>
                <a:gdLst>
                  <a:gd name="connsiteX0" fmla="*/ 3810 w 15239"/>
                  <a:gd name="connsiteY0" fmla="*/ 0 h 20544"/>
                  <a:gd name="connsiteX1" fmla="*/ 15240 w 15239"/>
                  <a:gd name="connsiteY1" fmla="*/ 7620 h 20544"/>
                  <a:gd name="connsiteX2" fmla="*/ 11430 w 15239"/>
                  <a:gd name="connsiteY2" fmla="*/ 19050 h 20544"/>
                  <a:gd name="connsiteX3" fmla="*/ 0 w 15239"/>
                  <a:gd name="connsiteY3" fmla="*/ 11430 h 20544"/>
                  <a:gd name="connsiteX4" fmla="*/ 3810 w 15239"/>
                  <a:gd name="connsiteY4" fmla="*/ 0 h 20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20544">
                    <a:moveTo>
                      <a:pt x="3810" y="0"/>
                    </a:moveTo>
                    <a:cubicBezTo>
                      <a:pt x="7620" y="0"/>
                      <a:pt x="11430" y="0"/>
                      <a:pt x="15240" y="7620"/>
                    </a:cubicBezTo>
                    <a:cubicBezTo>
                      <a:pt x="15240" y="11430"/>
                      <a:pt x="15240" y="15240"/>
                      <a:pt x="11430" y="19050"/>
                    </a:cubicBezTo>
                    <a:cubicBezTo>
                      <a:pt x="7620" y="22860"/>
                      <a:pt x="0" y="19050"/>
                      <a:pt x="0" y="11430"/>
                    </a:cubicBezTo>
                    <a:cubicBezTo>
                      <a:pt x="0" y="7620"/>
                      <a:pt x="0" y="3810"/>
                      <a:pt x="3810" y="0"/>
                    </a:cubicBezTo>
                    <a:close/>
                  </a:path>
                </a:pathLst>
              </a:custGeom>
              <a:solidFill>
                <a:srgbClr val="AADC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15" name="Freeform: Shape 2914">
                <a:extLst>
                  <a:ext uri="{FF2B5EF4-FFF2-40B4-BE49-F238E27FC236}">
                    <a16:creationId xmlns:a16="http://schemas.microsoft.com/office/drawing/2014/main" id="{CB440DDE-CCA2-06B4-51CB-579064EEBE37}"/>
                  </a:ext>
                </a:extLst>
              </p:cNvPr>
              <p:cNvSpPr/>
              <p:nvPr/>
            </p:nvSpPr>
            <p:spPr>
              <a:xfrm>
                <a:off x="10687051" y="883920"/>
                <a:ext cx="17329" cy="19050"/>
              </a:xfrm>
              <a:custGeom>
                <a:avLst/>
                <a:gdLst>
                  <a:gd name="connsiteX0" fmla="*/ 0 w 17329"/>
                  <a:gd name="connsiteY0" fmla="*/ 19050 h 19050"/>
                  <a:gd name="connsiteX1" fmla="*/ 11430 w 17329"/>
                  <a:gd name="connsiteY1" fmla="*/ 0 h 19050"/>
                  <a:gd name="connsiteX2" fmla="*/ 0 w 17329"/>
                  <a:gd name="connsiteY2" fmla="*/ 19050 h 19050"/>
                </a:gdLst>
                <a:ahLst/>
                <a:cxnLst>
                  <a:cxn ang="0">
                    <a:pos x="connsiteX0" y="connsiteY0"/>
                  </a:cxn>
                  <a:cxn ang="0">
                    <a:pos x="connsiteX1" y="connsiteY1"/>
                  </a:cxn>
                  <a:cxn ang="0">
                    <a:pos x="connsiteX2" y="connsiteY2"/>
                  </a:cxn>
                </a:cxnLst>
                <a:rect l="l" t="t" r="r" b="b"/>
                <a:pathLst>
                  <a:path w="17329" h="19050">
                    <a:moveTo>
                      <a:pt x="0" y="19050"/>
                    </a:moveTo>
                    <a:cubicBezTo>
                      <a:pt x="3810" y="3810"/>
                      <a:pt x="3810" y="3810"/>
                      <a:pt x="11430" y="0"/>
                    </a:cubicBezTo>
                    <a:cubicBezTo>
                      <a:pt x="19050" y="11430"/>
                      <a:pt x="22860" y="11430"/>
                      <a:pt x="0" y="19050"/>
                    </a:cubicBezTo>
                    <a:close/>
                  </a:path>
                </a:pathLst>
              </a:custGeom>
              <a:solidFill>
                <a:srgbClr val="B9E2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16" name="Freeform: Shape 2915">
                <a:extLst>
                  <a:ext uri="{FF2B5EF4-FFF2-40B4-BE49-F238E27FC236}">
                    <a16:creationId xmlns:a16="http://schemas.microsoft.com/office/drawing/2014/main" id="{43C1656E-ABE3-4999-98EA-462FD4E66828}"/>
                  </a:ext>
                </a:extLst>
              </p:cNvPr>
              <p:cNvSpPr/>
              <p:nvPr/>
            </p:nvSpPr>
            <p:spPr>
              <a:xfrm>
                <a:off x="9304973" y="2745431"/>
                <a:ext cx="18097" cy="15865"/>
              </a:xfrm>
              <a:custGeom>
                <a:avLst/>
                <a:gdLst>
                  <a:gd name="connsiteX0" fmla="*/ 18097 w 18097"/>
                  <a:gd name="connsiteY0" fmla="*/ 9198 h 15865"/>
                  <a:gd name="connsiteX1" fmla="*/ 14288 w 18097"/>
                  <a:gd name="connsiteY1" fmla="*/ 13008 h 15865"/>
                  <a:gd name="connsiteX2" fmla="*/ 2858 w 18097"/>
                  <a:gd name="connsiteY2" fmla="*/ 13008 h 15865"/>
                  <a:gd name="connsiteX3" fmla="*/ 2858 w 18097"/>
                  <a:gd name="connsiteY3" fmla="*/ 5388 h 15865"/>
                  <a:gd name="connsiteX4" fmla="*/ 14288 w 18097"/>
                  <a:gd name="connsiteY4" fmla="*/ 1578 h 15865"/>
                  <a:gd name="connsiteX5" fmla="*/ 18097 w 18097"/>
                  <a:gd name="connsiteY5" fmla="*/ 9198 h 1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97" h="15865">
                    <a:moveTo>
                      <a:pt x="18097" y="9198"/>
                    </a:moveTo>
                    <a:cubicBezTo>
                      <a:pt x="18097" y="13008"/>
                      <a:pt x="14288" y="13008"/>
                      <a:pt x="14288" y="13008"/>
                    </a:cubicBezTo>
                    <a:cubicBezTo>
                      <a:pt x="10478" y="16818"/>
                      <a:pt x="6667" y="16818"/>
                      <a:pt x="2858" y="13008"/>
                    </a:cubicBezTo>
                    <a:cubicBezTo>
                      <a:pt x="-953" y="13008"/>
                      <a:pt x="-953" y="9198"/>
                      <a:pt x="2858" y="5388"/>
                    </a:cubicBezTo>
                    <a:cubicBezTo>
                      <a:pt x="6667" y="1578"/>
                      <a:pt x="10478" y="-2232"/>
                      <a:pt x="14288" y="1578"/>
                    </a:cubicBezTo>
                    <a:cubicBezTo>
                      <a:pt x="10478" y="5388"/>
                      <a:pt x="14288" y="5388"/>
                      <a:pt x="18097" y="9198"/>
                    </a:cubicBezTo>
                    <a:close/>
                  </a:path>
                </a:pathLst>
              </a:custGeom>
              <a:solidFill>
                <a:srgbClr val="BBE3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17" name="Freeform: Shape 2916">
                <a:extLst>
                  <a:ext uri="{FF2B5EF4-FFF2-40B4-BE49-F238E27FC236}">
                    <a16:creationId xmlns:a16="http://schemas.microsoft.com/office/drawing/2014/main" id="{6B9FD061-A8CC-D224-AFC2-903DB721E214}"/>
                  </a:ext>
                </a:extLst>
              </p:cNvPr>
              <p:cNvSpPr/>
              <p:nvPr/>
            </p:nvSpPr>
            <p:spPr>
              <a:xfrm>
                <a:off x="9870672" y="2277427"/>
                <a:ext cx="20088" cy="16192"/>
              </a:xfrm>
              <a:custGeom>
                <a:avLst/>
                <a:gdLst>
                  <a:gd name="connsiteX0" fmla="*/ 20088 w 20088"/>
                  <a:gd name="connsiteY0" fmla="*/ 4763 h 16192"/>
                  <a:gd name="connsiteX1" fmla="*/ 12468 w 20088"/>
                  <a:gd name="connsiteY1" fmla="*/ 16193 h 16192"/>
                  <a:gd name="connsiteX2" fmla="*/ 1038 w 20088"/>
                  <a:gd name="connsiteY2" fmla="*/ 12382 h 16192"/>
                  <a:gd name="connsiteX3" fmla="*/ 8658 w 20088"/>
                  <a:gd name="connsiteY3" fmla="*/ 952 h 16192"/>
                  <a:gd name="connsiteX4" fmla="*/ 20088 w 20088"/>
                  <a:gd name="connsiteY4" fmla="*/ 4763 h 16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88" h="16192">
                    <a:moveTo>
                      <a:pt x="20088" y="4763"/>
                    </a:moveTo>
                    <a:cubicBezTo>
                      <a:pt x="20088" y="8572"/>
                      <a:pt x="20088" y="16193"/>
                      <a:pt x="12468" y="16193"/>
                    </a:cubicBezTo>
                    <a:cubicBezTo>
                      <a:pt x="8658" y="16193"/>
                      <a:pt x="4849" y="16193"/>
                      <a:pt x="1038" y="12382"/>
                    </a:cubicBezTo>
                    <a:cubicBezTo>
                      <a:pt x="-2772" y="4763"/>
                      <a:pt x="4849" y="4763"/>
                      <a:pt x="8658" y="952"/>
                    </a:cubicBezTo>
                    <a:cubicBezTo>
                      <a:pt x="12468" y="952"/>
                      <a:pt x="16278" y="-2857"/>
                      <a:pt x="20088" y="4763"/>
                    </a:cubicBezTo>
                    <a:close/>
                  </a:path>
                </a:pathLst>
              </a:custGeom>
              <a:solidFill>
                <a:srgbClr val="B5E1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18" name="Freeform: Shape 2917">
                <a:extLst>
                  <a:ext uri="{FF2B5EF4-FFF2-40B4-BE49-F238E27FC236}">
                    <a16:creationId xmlns:a16="http://schemas.microsoft.com/office/drawing/2014/main" id="{D640654B-52AD-A906-D2D5-59734831DFBE}"/>
                  </a:ext>
                </a:extLst>
              </p:cNvPr>
              <p:cNvSpPr/>
              <p:nvPr/>
            </p:nvSpPr>
            <p:spPr>
              <a:xfrm>
                <a:off x="8769042" y="4150397"/>
                <a:ext cx="16818" cy="19320"/>
              </a:xfrm>
              <a:custGeom>
                <a:avLst/>
                <a:gdLst>
                  <a:gd name="connsiteX0" fmla="*/ 16818 w 16818"/>
                  <a:gd name="connsiteY0" fmla="*/ 6313 h 19320"/>
                  <a:gd name="connsiteX1" fmla="*/ 13008 w 16818"/>
                  <a:gd name="connsiteY1" fmla="*/ 17743 h 19320"/>
                  <a:gd name="connsiteX2" fmla="*/ 1578 w 16818"/>
                  <a:gd name="connsiteY2" fmla="*/ 13933 h 19320"/>
                  <a:gd name="connsiteX3" fmla="*/ 5388 w 16818"/>
                  <a:gd name="connsiteY3" fmla="*/ 2503 h 19320"/>
                  <a:gd name="connsiteX4" fmla="*/ 16818 w 16818"/>
                  <a:gd name="connsiteY4" fmla="*/ 6313 h 19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18" h="19320">
                    <a:moveTo>
                      <a:pt x="16818" y="6313"/>
                    </a:moveTo>
                    <a:cubicBezTo>
                      <a:pt x="16818" y="10122"/>
                      <a:pt x="16818" y="13933"/>
                      <a:pt x="13008" y="17743"/>
                    </a:cubicBezTo>
                    <a:cubicBezTo>
                      <a:pt x="9198" y="21553"/>
                      <a:pt x="1578" y="17743"/>
                      <a:pt x="1578" y="13933"/>
                    </a:cubicBezTo>
                    <a:cubicBezTo>
                      <a:pt x="-2232" y="10122"/>
                      <a:pt x="1578" y="6313"/>
                      <a:pt x="5388" y="2503"/>
                    </a:cubicBezTo>
                    <a:cubicBezTo>
                      <a:pt x="9198" y="-1307"/>
                      <a:pt x="13008" y="-1307"/>
                      <a:pt x="16818" y="6313"/>
                    </a:cubicBezTo>
                    <a:close/>
                  </a:path>
                </a:pathLst>
              </a:custGeom>
              <a:solidFill>
                <a:srgbClr val="9BD6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19" name="Freeform: Shape 2918">
                <a:extLst>
                  <a:ext uri="{FF2B5EF4-FFF2-40B4-BE49-F238E27FC236}">
                    <a16:creationId xmlns:a16="http://schemas.microsoft.com/office/drawing/2014/main" id="{CCBCF700-969D-5526-9BE8-BB6A5E91E3EF}"/>
                  </a:ext>
                </a:extLst>
              </p:cNvPr>
              <p:cNvSpPr/>
              <p:nvPr/>
            </p:nvSpPr>
            <p:spPr>
              <a:xfrm>
                <a:off x="8260081" y="2201423"/>
                <a:ext cx="22859" cy="16949"/>
              </a:xfrm>
              <a:custGeom>
                <a:avLst/>
                <a:gdLst>
                  <a:gd name="connsiteX0" fmla="*/ 0 w 22859"/>
                  <a:gd name="connsiteY0" fmla="*/ 15997 h 16949"/>
                  <a:gd name="connsiteX1" fmla="*/ 15240 w 22859"/>
                  <a:gd name="connsiteY1" fmla="*/ 757 h 16949"/>
                  <a:gd name="connsiteX2" fmla="*/ 22860 w 22859"/>
                  <a:gd name="connsiteY2" fmla="*/ 12187 h 16949"/>
                  <a:gd name="connsiteX3" fmla="*/ 0 w 22859"/>
                  <a:gd name="connsiteY3" fmla="*/ 15997 h 16949"/>
                </a:gdLst>
                <a:ahLst/>
                <a:cxnLst>
                  <a:cxn ang="0">
                    <a:pos x="connsiteX0" y="connsiteY0"/>
                  </a:cxn>
                  <a:cxn ang="0">
                    <a:pos x="connsiteX1" y="connsiteY1"/>
                  </a:cxn>
                  <a:cxn ang="0">
                    <a:pos x="connsiteX2" y="connsiteY2"/>
                  </a:cxn>
                  <a:cxn ang="0">
                    <a:pos x="connsiteX3" y="connsiteY3"/>
                  </a:cxn>
                </a:cxnLst>
                <a:rect l="l" t="t" r="r" b="b"/>
                <a:pathLst>
                  <a:path w="22859" h="16949">
                    <a:moveTo>
                      <a:pt x="0" y="15997"/>
                    </a:moveTo>
                    <a:cubicBezTo>
                      <a:pt x="3810" y="8377"/>
                      <a:pt x="3810" y="-3053"/>
                      <a:pt x="15240" y="757"/>
                    </a:cubicBezTo>
                    <a:cubicBezTo>
                      <a:pt x="19050" y="757"/>
                      <a:pt x="22860" y="4567"/>
                      <a:pt x="22860" y="12187"/>
                    </a:cubicBezTo>
                    <a:cubicBezTo>
                      <a:pt x="15240" y="19807"/>
                      <a:pt x="7620" y="15997"/>
                      <a:pt x="0" y="15997"/>
                    </a:cubicBezTo>
                    <a:close/>
                  </a:path>
                </a:pathLst>
              </a:custGeom>
              <a:solidFill>
                <a:srgbClr val="8DD0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20" name="Freeform: Shape 2919">
                <a:extLst>
                  <a:ext uri="{FF2B5EF4-FFF2-40B4-BE49-F238E27FC236}">
                    <a16:creationId xmlns:a16="http://schemas.microsoft.com/office/drawing/2014/main" id="{3867F4CD-819C-C4F8-0952-8FF95A520A97}"/>
                  </a:ext>
                </a:extLst>
              </p:cNvPr>
              <p:cNvSpPr/>
              <p:nvPr/>
            </p:nvSpPr>
            <p:spPr>
              <a:xfrm>
                <a:off x="8923020" y="2651759"/>
                <a:ext cx="16278" cy="20743"/>
              </a:xfrm>
              <a:custGeom>
                <a:avLst/>
                <a:gdLst>
                  <a:gd name="connsiteX0" fmla="*/ 7620 w 16278"/>
                  <a:gd name="connsiteY0" fmla="*/ 0 h 20743"/>
                  <a:gd name="connsiteX1" fmla="*/ 15240 w 16278"/>
                  <a:gd name="connsiteY1" fmla="*/ 3810 h 20743"/>
                  <a:gd name="connsiteX2" fmla="*/ 7620 w 16278"/>
                  <a:gd name="connsiteY2" fmla="*/ 19050 h 20743"/>
                  <a:gd name="connsiteX3" fmla="*/ 0 w 16278"/>
                  <a:gd name="connsiteY3" fmla="*/ 19050 h 20743"/>
                  <a:gd name="connsiteX4" fmla="*/ 7620 w 16278"/>
                  <a:gd name="connsiteY4" fmla="*/ 0 h 20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78" h="20743">
                    <a:moveTo>
                      <a:pt x="7620" y="0"/>
                    </a:moveTo>
                    <a:cubicBezTo>
                      <a:pt x="11430" y="0"/>
                      <a:pt x="15240" y="0"/>
                      <a:pt x="15240" y="3810"/>
                    </a:cubicBezTo>
                    <a:cubicBezTo>
                      <a:pt x="19050" y="11430"/>
                      <a:pt x="11430" y="15240"/>
                      <a:pt x="7620" y="19050"/>
                    </a:cubicBezTo>
                    <a:cubicBezTo>
                      <a:pt x="3810" y="22860"/>
                      <a:pt x="0" y="19050"/>
                      <a:pt x="0" y="19050"/>
                    </a:cubicBezTo>
                    <a:cubicBezTo>
                      <a:pt x="0" y="11430"/>
                      <a:pt x="3810" y="3810"/>
                      <a:pt x="7620" y="0"/>
                    </a:cubicBezTo>
                    <a:close/>
                  </a:path>
                </a:pathLst>
              </a:custGeom>
              <a:solidFill>
                <a:srgbClr val="ACDD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21" name="Freeform: Shape 2920">
                <a:extLst>
                  <a:ext uri="{FF2B5EF4-FFF2-40B4-BE49-F238E27FC236}">
                    <a16:creationId xmlns:a16="http://schemas.microsoft.com/office/drawing/2014/main" id="{E77ABA78-FCF9-53F3-30B6-7BDB4FBADCAA}"/>
                  </a:ext>
                </a:extLst>
              </p:cNvPr>
              <p:cNvSpPr/>
              <p:nvPr/>
            </p:nvSpPr>
            <p:spPr>
              <a:xfrm>
                <a:off x="8653463" y="3604259"/>
                <a:ext cx="15865" cy="24438"/>
              </a:xfrm>
              <a:custGeom>
                <a:avLst/>
                <a:gdLst>
                  <a:gd name="connsiteX0" fmla="*/ 14287 w 15865"/>
                  <a:gd name="connsiteY0" fmla="*/ 0 h 24438"/>
                  <a:gd name="connsiteX1" fmla="*/ 10477 w 15865"/>
                  <a:gd name="connsiteY1" fmla="*/ 19050 h 24438"/>
                  <a:gd name="connsiteX2" fmla="*/ 2857 w 15865"/>
                  <a:gd name="connsiteY2" fmla="*/ 22860 h 24438"/>
                  <a:gd name="connsiteX3" fmla="*/ 2857 w 15865"/>
                  <a:gd name="connsiteY3" fmla="*/ 11430 h 24438"/>
                  <a:gd name="connsiteX4" fmla="*/ 14287 w 15865"/>
                  <a:gd name="connsiteY4" fmla="*/ 0 h 24438"/>
                  <a:gd name="connsiteX5" fmla="*/ 14287 w 15865"/>
                  <a:gd name="connsiteY5" fmla="*/ 0 h 24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65" h="24438">
                    <a:moveTo>
                      <a:pt x="14287" y="0"/>
                    </a:moveTo>
                    <a:cubicBezTo>
                      <a:pt x="18098" y="7620"/>
                      <a:pt x="14287" y="11430"/>
                      <a:pt x="10477" y="19050"/>
                    </a:cubicBezTo>
                    <a:cubicBezTo>
                      <a:pt x="10477" y="22860"/>
                      <a:pt x="6667" y="26670"/>
                      <a:pt x="2857" y="22860"/>
                    </a:cubicBezTo>
                    <a:cubicBezTo>
                      <a:pt x="-952" y="19050"/>
                      <a:pt x="-952" y="15240"/>
                      <a:pt x="2857" y="11430"/>
                    </a:cubicBezTo>
                    <a:cubicBezTo>
                      <a:pt x="2857" y="3810"/>
                      <a:pt x="10477" y="0"/>
                      <a:pt x="14287" y="0"/>
                    </a:cubicBezTo>
                    <a:lnTo>
                      <a:pt x="14287" y="0"/>
                    </a:lnTo>
                    <a:close/>
                  </a:path>
                </a:pathLst>
              </a:custGeom>
              <a:solidFill>
                <a:srgbClr val="AF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22" name="Freeform: Shape 2921">
                <a:extLst>
                  <a:ext uri="{FF2B5EF4-FFF2-40B4-BE49-F238E27FC236}">
                    <a16:creationId xmlns:a16="http://schemas.microsoft.com/office/drawing/2014/main" id="{47CC8F9D-B883-A491-E09F-99A3903EC00C}"/>
                  </a:ext>
                </a:extLst>
              </p:cNvPr>
              <p:cNvSpPr/>
              <p:nvPr/>
            </p:nvSpPr>
            <p:spPr>
              <a:xfrm>
                <a:off x="10500361" y="2594609"/>
                <a:ext cx="13122" cy="22859"/>
              </a:xfrm>
              <a:custGeom>
                <a:avLst/>
                <a:gdLst>
                  <a:gd name="connsiteX0" fmla="*/ 11430 w 13122"/>
                  <a:gd name="connsiteY0" fmla="*/ 0 h 22859"/>
                  <a:gd name="connsiteX1" fmla="*/ 11430 w 13122"/>
                  <a:gd name="connsiteY1" fmla="*/ 19050 h 22859"/>
                  <a:gd name="connsiteX2" fmla="*/ 3810 w 13122"/>
                  <a:gd name="connsiteY2" fmla="*/ 22860 h 22859"/>
                  <a:gd name="connsiteX3" fmla="*/ 0 w 13122"/>
                  <a:gd name="connsiteY3" fmla="*/ 15240 h 22859"/>
                  <a:gd name="connsiteX4" fmla="*/ 11430 w 13122"/>
                  <a:gd name="connsiteY4" fmla="*/ 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22" h="22859">
                    <a:moveTo>
                      <a:pt x="11430" y="0"/>
                    </a:moveTo>
                    <a:cubicBezTo>
                      <a:pt x="15240" y="7620"/>
                      <a:pt x="11430" y="15240"/>
                      <a:pt x="11430" y="19050"/>
                    </a:cubicBezTo>
                    <a:cubicBezTo>
                      <a:pt x="11430" y="22860"/>
                      <a:pt x="7619" y="22860"/>
                      <a:pt x="3810" y="22860"/>
                    </a:cubicBezTo>
                    <a:cubicBezTo>
                      <a:pt x="0" y="22860"/>
                      <a:pt x="0" y="19050"/>
                      <a:pt x="0" y="15240"/>
                    </a:cubicBezTo>
                    <a:cubicBezTo>
                      <a:pt x="0" y="7620"/>
                      <a:pt x="3810" y="3810"/>
                      <a:pt x="11430" y="0"/>
                    </a:cubicBezTo>
                    <a:close/>
                  </a:path>
                </a:pathLst>
              </a:custGeom>
              <a:solidFill>
                <a:srgbClr val="ABDD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23" name="Freeform: Shape 2922">
                <a:extLst>
                  <a:ext uri="{FF2B5EF4-FFF2-40B4-BE49-F238E27FC236}">
                    <a16:creationId xmlns:a16="http://schemas.microsoft.com/office/drawing/2014/main" id="{07DF6591-7921-C9C5-3404-CEE072160173}"/>
                  </a:ext>
                </a:extLst>
              </p:cNvPr>
              <p:cNvSpPr/>
              <p:nvPr/>
            </p:nvSpPr>
            <p:spPr>
              <a:xfrm>
                <a:off x="8572501" y="4444576"/>
                <a:ext cx="26669" cy="19790"/>
              </a:xfrm>
              <a:custGeom>
                <a:avLst/>
                <a:gdLst>
                  <a:gd name="connsiteX0" fmla="*/ 26670 w 26669"/>
                  <a:gd name="connsiteY0" fmla="*/ 1693 h 19790"/>
                  <a:gd name="connsiteX1" fmla="*/ 22860 w 26669"/>
                  <a:gd name="connsiteY1" fmla="*/ 9313 h 19790"/>
                  <a:gd name="connsiteX2" fmla="*/ 11430 w 26669"/>
                  <a:gd name="connsiteY2" fmla="*/ 16933 h 19790"/>
                  <a:gd name="connsiteX3" fmla="*/ 3810 w 26669"/>
                  <a:gd name="connsiteY3" fmla="*/ 16933 h 19790"/>
                  <a:gd name="connsiteX4" fmla="*/ 0 w 26669"/>
                  <a:gd name="connsiteY4" fmla="*/ 9313 h 19790"/>
                  <a:gd name="connsiteX5" fmla="*/ 3810 w 26669"/>
                  <a:gd name="connsiteY5" fmla="*/ 5504 h 19790"/>
                  <a:gd name="connsiteX6" fmla="*/ 19050 w 26669"/>
                  <a:gd name="connsiteY6" fmla="*/ 1693 h 19790"/>
                  <a:gd name="connsiteX7" fmla="*/ 26670 w 26669"/>
                  <a:gd name="connsiteY7" fmla="*/ 1693 h 19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669" h="19790">
                    <a:moveTo>
                      <a:pt x="26670" y="1693"/>
                    </a:moveTo>
                    <a:cubicBezTo>
                      <a:pt x="26670" y="5504"/>
                      <a:pt x="26670" y="5504"/>
                      <a:pt x="22860" y="9313"/>
                    </a:cubicBezTo>
                    <a:cubicBezTo>
                      <a:pt x="19050" y="13123"/>
                      <a:pt x="15240" y="9313"/>
                      <a:pt x="11430" y="16933"/>
                    </a:cubicBezTo>
                    <a:cubicBezTo>
                      <a:pt x="11430" y="20743"/>
                      <a:pt x="7620" y="20743"/>
                      <a:pt x="3810" y="16933"/>
                    </a:cubicBezTo>
                    <a:cubicBezTo>
                      <a:pt x="3810" y="16933"/>
                      <a:pt x="0" y="13123"/>
                      <a:pt x="0" y="9313"/>
                    </a:cubicBezTo>
                    <a:cubicBezTo>
                      <a:pt x="0" y="5504"/>
                      <a:pt x="3810" y="5504"/>
                      <a:pt x="3810" y="5504"/>
                    </a:cubicBezTo>
                    <a:cubicBezTo>
                      <a:pt x="7620" y="5504"/>
                      <a:pt x="11430" y="5504"/>
                      <a:pt x="19050" y="1693"/>
                    </a:cubicBezTo>
                    <a:cubicBezTo>
                      <a:pt x="26670" y="-2117"/>
                      <a:pt x="26670" y="1693"/>
                      <a:pt x="26670" y="1693"/>
                    </a:cubicBezTo>
                    <a:close/>
                  </a:path>
                </a:pathLst>
              </a:custGeom>
              <a:solidFill>
                <a:srgbClr val="BFE5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24" name="Freeform: Shape 2923">
                <a:extLst>
                  <a:ext uri="{FF2B5EF4-FFF2-40B4-BE49-F238E27FC236}">
                    <a16:creationId xmlns:a16="http://schemas.microsoft.com/office/drawing/2014/main" id="{B0CC9DA4-1E25-FF65-404D-0EE36BCDC39D}"/>
                  </a:ext>
                </a:extLst>
              </p:cNvPr>
              <p:cNvSpPr/>
              <p:nvPr/>
            </p:nvSpPr>
            <p:spPr>
              <a:xfrm>
                <a:off x="10077451" y="2726465"/>
                <a:ext cx="11429" cy="21583"/>
              </a:xfrm>
              <a:custGeom>
                <a:avLst/>
                <a:gdLst>
                  <a:gd name="connsiteX0" fmla="*/ 11430 w 11429"/>
                  <a:gd name="connsiteY0" fmla="*/ 9115 h 21583"/>
                  <a:gd name="connsiteX1" fmla="*/ 11430 w 11429"/>
                  <a:gd name="connsiteY1" fmla="*/ 20545 h 21583"/>
                  <a:gd name="connsiteX2" fmla="*/ 0 w 11429"/>
                  <a:gd name="connsiteY2" fmla="*/ 12925 h 21583"/>
                  <a:gd name="connsiteX3" fmla="*/ 3810 w 11429"/>
                  <a:gd name="connsiteY3" fmla="*/ 1495 h 21583"/>
                  <a:gd name="connsiteX4" fmla="*/ 11430 w 11429"/>
                  <a:gd name="connsiteY4" fmla="*/ 9115 h 21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9" h="21583">
                    <a:moveTo>
                      <a:pt x="11430" y="9115"/>
                    </a:moveTo>
                    <a:cubicBezTo>
                      <a:pt x="11430" y="12925"/>
                      <a:pt x="11430" y="16735"/>
                      <a:pt x="11430" y="20545"/>
                    </a:cubicBezTo>
                    <a:cubicBezTo>
                      <a:pt x="7620" y="24355"/>
                      <a:pt x="0" y="16735"/>
                      <a:pt x="0" y="12925"/>
                    </a:cubicBezTo>
                    <a:cubicBezTo>
                      <a:pt x="0" y="9115"/>
                      <a:pt x="0" y="5305"/>
                      <a:pt x="3810" y="1495"/>
                    </a:cubicBezTo>
                    <a:cubicBezTo>
                      <a:pt x="3810" y="-2315"/>
                      <a:pt x="11430" y="1495"/>
                      <a:pt x="11430" y="9115"/>
                    </a:cubicBezTo>
                    <a:close/>
                  </a:path>
                </a:pathLst>
              </a:custGeom>
              <a:solidFill>
                <a:srgbClr val="B4E1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25" name="Freeform: Shape 2924">
                <a:extLst>
                  <a:ext uri="{FF2B5EF4-FFF2-40B4-BE49-F238E27FC236}">
                    <a16:creationId xmlns:a16="http://schemas.microsoft.com/office/drawing/2014/main" id="{9909B781-AB94-B2F9-5DB2-866AA3B4E832}"/>
                  </a:ext>
                </a:extLst>
              </p:cNvPr>
              <p:cNvSpPr/>
              <p:nvPr/>
            </p:nvSpPr>
            <p:spPr>
              <a:xfrm>
                <a:off x="8313420" y="4678090"/>
                <a:ext cx="19050" cy="16781"/>
              </a:xfrm>
              <a:custGeom>
                <a:avLst/>
                <a:gdLst>
                  <a:gd name="connsiteX0" fmla="*/ 19050 w 19050"/>
                  <a:gd name="connsiteY0" fmla="*/ 4399 h 16781"/>
                  <a:gd name="connsiteX1" fmla="*/ 11430 w 19050"/>
                  <a:gd name="connsiteY1" fmla="*/ 15829 h 16781"/>
                  <a:gd name="connsiteX2" fmla="*/ 0 w 19050"/>
                  <a:gd name="connsiteY2" fmla="*/ 12019 h 16781"/>
                  <a:gd name="connsiteX3" fmla="*/ 3810 w 19050"/>
                  <a:gd name="connsiteY3" fmla="*/ 4399 h 16781"/>
                  <a:gd name="connsiteX4" fmla="*/ 19050 w 19050"/>
                  <a:gd name="connsiteY4" fmla="*/ 4399 h 16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6781">
                    <a:moveTo>
                      <a:pt x="19050" y="4399"/>
                    </a:moveTo>
                    <a:cubicBezTo>
                      <a:pt x="19050" y="8209"/>
                      <a:pt x="19050" y="12019"/>
                      <a:pt x="11430" y="15829"/>
                    </a:cubicBezTo>
                    <a:cubicBezTo>
                      <a:pt x="7620" y="15829"/>
                      <a:pt x="0" y="19640"/>
                      <a:pt x="0" y="12019"/>
                    </a:cubicBezTo>
                    <a:cubicBezTo>
                      <a:pt x="0" y="8209"/>
                      <a:pt x="0" y="4399"/>
                      <a:pt x="3810" y="4399"/>
                    </a:cubicBezTo>
                    <a:cubicBezTo>
                      <a:pt x="11430" y="-3221"/>
                      <a:pt x="15240" y="590"/>
                      <a:pt x="19050" y="4399"/>
                    </a:cubicBezTo>
                    <a:close/>
                  </a:path>
                </a:pathLst>
              </a:custGeom>
              <a:solidFill>
                <a:srgbClr val="8BD0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26" name="Freeform: Shape 2925">
                <a:extLst>
                  <a:ext uri="{FF2B5EF4-FFF2-40B4-BE49-F238E27FC236}">
                    <a16:creationId xmlns:a16="http://schemas.microsoft.com/office/drawing/2014/main" id="{3310279D-3A0C-057A-A4A8-847254546F05}"/>
                  </a:ext>
                </a:extLst>
              </p:cNvPr>
              <p:cNvSpPr/>
              <p:nvPr/>
            </p:nvSpPr>
            <p:spPr>
              <a:xfrm>
                <a:off x="9566911" y="3070859"/>
                <a:ext cx="15239" cy="19050"/>
              </a:xfrm>
              <a:custGeom>
                <a:avLst/>
                <a:gdLst>
                  <a:gd name="connsiteX0" fmla="*/ 15240 w 15239"/>
                  <a:gd name="connsiteY0" fmla="*/ 3810 h 19050"/>
                  <a:gd name="connsiteX1" fmla="*/ 7620 w 15239"/>
                  <a:gd name="connsiteY1" fmla="*/ 19050 h 19050"/>
                  <a:gd name="connsiteX2" fmla="*/ 0 w 15239"/>
                  <a:gd name="connsiteY2" fmla="*/ 15240 h 19050"/>
                  <a:gd name="connsiteX3" fmla="*/ 3810 w 15239"/>
                  <a:gd name="connsiteY3" fmla="*/ 0 h 19050"/>
                  <a:gd name="connsiteX4" fmla="*/ 15240 w 15239"/>
                  <a:gd name="connsiteY4" fmla="*/ 381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9050">
                    <a:moveTo>
                      <a:pt x="15240" y="3810"/>
                    </a:moveTo>
                    <a:cubicBezTo>
                      <a:pt x="15240" y="7620"/>
                      <a:pt x="11430" y="19050"/>
                      <a:pt x="7620" y="19050"/>
                    </a:cubicBezTo>
                    <a:cubicBezTo>
                      <a:pt x="3810" y="19050"/>
                      <a:pt x="0" y="19050"/>
                      <a:pt x="0" y="15240"/>
                    </a:cubicBezTo>
                    <a:cubicBezTo>
                      <a:pt x="0" y="7620"/>
                      <a:pt x="0" y="3810"/>
                      <a:pt x="3810" y="0"/>
                    </a:cubicBezTo>
                    <a:cubicBezTo>
                      <a:pt x="11430" y="0"/>
                      <a:pt x="15240" y="3810"/>
                      <a:pt x="15240" y="3810"/>
                    </a:cubicBezTo>
                    <a:close/>
                  </a:path>
                </a:pathLst>
              </a:custGeom>
              <a:solidFill>
                <a:srgbClr val="AD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27" name="Freeform: Shape 2926">
                <a:extLst>
                  <a:ext uri="{FF2B5EF4-FFF2-40B4-BE49-F238E27FC236}">
                    <a16:creationId xmlns:a16="http://schemas.microsoft.com/office/drawing/2014/main" id="{C7865261-1F4F-2106-115C-E472ECF41F72}"/>
                  </a:ext>
                </a:extLst>
              </p:cNvPr>
              <p:cNvSpPr/>
              <p:nvPr/>
            </p:nvSpPr>
            <p:spPr>
              <a:xfrm>
                <a:off x="9382337" y="2699711"/>
                <a:ext cx="24553" cy="12055"/>
              </a:xfrm>
              <a:custGeom>
                <a:avLst/>
                <a:gdLst>
                  <a:gd name="connsiteX0" fmla="*/ 24553 w 24553"/>
                  <a:gd name="connsiteY0" fmla="*/ 1578 h 12055"/>
                  <a:gd name="connsiteX1" fmla="*/ 16933 w 24553"/>
                  <a:gd name="connsiteY1" fmla="*/ 9198 h 12055"/>
                  <a:gd name="connsiteX2" fmla="*/ 1693 w 24553"/>
                  <a:gd name="connsiteY2" fmla="*/ 9198 h 12055"/>
                  <a:gd name="connsiteX3" fmla="*/ 1693 w 24553"/>
                  <a:gd name="connsiteY3" fmla="*/ 5388 h 12055"/>
                  <a:gd name="connsiteX4" fmla="*/ 16933 w 24553"/>
                  <a:gd name="connsiteY4" fmla="*/ 1578 h 12055"/>
                  <a:gd name="connsiteX5" fmla="*/ 24553 w 24553"/>
                  <a:gd name="connsiteY5" fmla="*/ 1578 h 12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53" h="12055">
                    <a:moveTo>
                      <a:pt x="24553" y="1578"/>
                    </a:moveTo>
                    <a:cubicBezTo>
                      <a:pt x="24553" y="5388"/>
                      <a:pt x="20743" y="5388"/>
                      <a:pt x="16933" y="9198"/>
                    </a:cubicBezTo>
                    <a:cubicBezTo>
                      <a:pt x="13124" y="13008"/>
                      <a:pt x="9313" y="13008"/>
                      <a:pt x="1693" y="9198"/>
                    </a:cubicBezTo>
                    <a:cubicBezTo>
                      <a:pt x="-2117" y="9198"/>
                      <a:pt x="1693" y="5388"/>
                      <a:pt x="1693" y="5388"/>
                    </a:cubicBezTo>
                    <a:cubicBezTo>
                      <a:pt x="5503" y="1578"/>
                      <a:pt x="9313" y="-2232"/>
                      <a:pt x="16933" y="1578"/>
                    </a:cubicBezTo>
                    <a:cubicBezTo>
                      <a:pt x="20743" y="1578"/>
                      <a:pt x="24553" y="1578"/>
                      <a:pt x="24553" y="1578"/>
                    </a:cubicBezTo>
                    <a:close/>
                  </a:path>
                </a:pathLst>
              </a:custGeom>
              <a:solidFill>
                <a:srgbClr val="B6E1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28" name="Freeform: Shape 2927">
                <a:extLst>
                  <a:ext uri="{FF2B5EF4-FFF2-40B4-BE49-F238E27FC236}">
                    <a16:creationId xmlns:a16="http://schemas.microsoft.com/office/drawing/2014/main" id="{922AE7C7-5AF4-3DC0-32EE-66C9ACFD32D8}"/>
                  </a:ext>
                </a:extLst>
              </p:cNvPr>
              <p:cNvSpPr/>
              <p:nvPr/>
            </p:nvSpPr>
            <p:spPr>
              <a:xfrm>
                <a:off x="8612832" y="2663190"/>
                <a:ext cx="16818" cy="15240"/>
              </a:xfrm>
              <a:custGeom>
                <a:avLst/>
                <a:gdLst>
                  <a:gd name="connsiteX0" fmla="*/ 5388 w 16818"/>
                  <a:gd name="connsiteY0" fmla="*/ 0 h 15240"/>
                  <a:gd name="connsiteX1" fmla="*/ 16818 w 16818"/>
                  <a:gd name="connsiteY1" fmla="*/ 3810 h 15240"/>
                  <a:gd name="connsiteX2" fmla="*/ 9198 w 16818"/>
                  <a:gd name="connsiteY2" fmla="*/ 15240 h 15240"/>
                  <a:gd name="connsiteX3" fmla="*/ 1578 w 16818"/>
                  <a:gd name="connsiteY3" fmla="*/ 11430 h 15240"/>
                  <a:gd name="connsiteX4" fmla="*/ 5388 w 16818"/>
                  <a:gd name="connsiteY4" fmla="*/ 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18" h="15240">
                    <a:moveTo>
                      <a:pt x="5388" y="0"/>
                    </a:moveTo>
                    <a:cubicBezTo>
                      <a:pt x="9198" y="0"/>
                      <a:pt x="13008" y="0"/>
                      <a:pt x="16818" y="3810"/>
                    </a:cubicBezTo>
                    <a:cubicBezTo>
                      <a:pt x="16818" y="11430"/>
                      <a:pt x="13008" y="11430"/>
                      <a:pt x="9198" y="15240"/>
                    </a:cubicBezTo>
                    <a:cubicBezTo>
                      <a:pt x="5388" y="15240"/>
                      <a:pt x="1578" y="15240"/>
                      <a:pt x="1578" y="11430"/>
                    </a:cubicBezTo>
                    <a:cubicBezTo>
                      <a:pt x="-2232" y="7620"/>
                      <a:pt x="1578" y="3810"/>
                      <a:pt x="5388" y="0"/>
                    </a:cubicBezTo>
                    <a:close/>
                  </a:path>
                </a:pathLst>
              </a:custGeom>
              <a:solidFill>
                <a:srgbClr val="ACDD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29" name="Freeform: Shape 2928">
                <a:extLst>
                  <a:ext uri="{FF2B5EF4-FFF2-40B4-BE49-F238E27FC236}">
                    <a16:creationId xmlns:a16="http://schemas.microsoft.com/office/drawing/2014/main" id="{FAB132FD-F6D4-5C25-F9D8-CDDF19A50E0D}"/>
                  </a:ext>
                </a:extLst>
              </p:cNvPr>
              <p:cNvSpPr/>
              <p:nvPr/>
            </p:nvSpPr>
            <p:spPr>
              <a:xfrm>
                <a:off x="10990812" y="2804159"/>
                <a:ext cx="20088" cy="11430"/>
              </a:xfrm>
              <a:custGeom>
                <a:avLst/>
                <a:gdLst>
                  <a:gd name="connsiteX0" fmla="*/ 12468 w 20088"/>
                  <a:gd name="connsiteY0" fmla="*/ 11430 h 11430"/>
                  <a:gd name="connsiteX1" fmla="*/ 1038 w 20088"/>
                  <a:gd name="connsiteY1" fmla="*/ 7620 h 11430"/>
                  <a:gd name="connsiteX2" fmla="*/ 8659 w 20088"/>
                  <a:gd name="connsiteY2" fmla="*/ 0 h 11430"/>
                  <a:gd name="connsiteX3" fmla="*/ 20088 w 20088"/>
                  <a:gd name="connsiteY3" fmla="*/ 3810 h 11430"/>
                  <a:gd name="connsiteX4" fmla="*/ 12468 w 20088"/>
                  <a:gd name="connsiteY4" fmla="*/ 1143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88" h="11430">
                    <a:moveTo>
                      <a:pt x="12468" y="11430"/>
                    </a:moveTo>
                    <a:cubicBezTo>
                      <a:pt x="8659" y="11430"/>
                      <a:pt x="4849" y="11430"/>
                      <a:pt x="1038" y="7620"/>
                    </a:cubicBezTo>
                    <a:cubicBezTo>
                      <a:pt x="-2772" y="0"/>
                      <a:pt x="4849" y="0"/>
                      <a:pt x="8659" y="0"/>
                    </a:cubicBezTo>
                    <a:cubicBezTo>
                      <a:pt x="12468" y="0"/>
                      <a:pt x="16278" y="0"/>
                      <a:pt x="20088" y="3810"/>
                    </a:cubicBezTo>
                    <a:cubicBezTo>
                      <a:pt x="20088" y="7620"/>
                      <a:pt x="16278" y="11430"/>
                      <a:pt x="12468" y="11430"/>
                    </a:cubicBezTo>
                    <a:close/>
                  </a:path>
                </a:pathLst>
              </a:custGeom>
              <a:solidFill>
                <a:srgbClr val="B9E2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30" name="Freeform: Shape 2929">
                <a:extLst>
                  <a:ext uri="{FF2B5EF4-FFF2-40B4-BE49-F238E27FC236}">
                    <a16:creationId xmlns:a16="http://schemas.microsoft.com/office/drawing/2014/main" id="{3F37472A-57F5-914B-8585-C2AA4A983F50}"/>
                  </a:ext>
                </a:extLst>
              </p:cNvPr>
              <p:cNvSpPr/>
              <p:nvPr/>
            </p:nvSpPr>
            <p:spPr>
              <a:xfrm>
                <a:off x="8797290" y="4004309"/>
                <a:ext cx="15240" cy="19050"/>
              </a:xfrm>
              <a:custGeom>
                <a:avLst/>
                <a:gdLst>
                  <a:gd name="connsiteX0" fmla="*/ 15240 w 15240"/>
                  <a:gd name="connsiteY0" fmla="*/ 7620 h 19050"/>
                  <a:gd name="connsiteX1" fmla="*/ 7620 w 15240"/>
                  <a:gd name="connsiteY1" fmla="*/ 19050 h 19050"/>
                  <a:gd name="connsiteX2" fmla="*/ 0 w 15240"/>
                  <a:gd name="connsiteY2" fmla="*/ 15240 h 19050"/>
                  <a:gd name="connsiteX3" fmla="*/ 7620 w 15240"/>
                  <a:gd name="connsiteY3" fmla="*/ 0 h 19050"/>
                  <a:gd name="connsiteX4" fmla="*/ 15240 w 15240"/>
                  <a:gd name="connsiteY4" fmla="*/ 762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9050">
                    <a:moveTo>
                      <a:pt x="15240" y="7620"/>
                    </a:moveTo>
                    <a:cubicBezTo>
                      <a:pt x="15240" y="15240"/>
                      <a:pt x="11430" y="15240"/>
                      <a:pt x="7620" y="19050"/>
                    </a:cubicBezTo>
                    <a:cubicBezTo>
                      <a:pt x="3810" y="19050"/>
                      <a:pt x="0" y="19050"/>
                      <a:pt x="0" y="15240"/>
                    </a:cubicBezTo>
                    <a:cubicBezTo>
                      <a:pt x="0" y="11430"/>
                      <a:pt x="0" y="3810"/>
                      <a:pt x="7620" y="0"/>
                    </a:cubicBezTo>
                    <a:cubicBezTo>
                      <a:pt x="7620" y="0"/>
                      <a:pt x="15240" y="3810"/>
                      <a:pt x="15240" y="7620"/>
                    </a:cubicBezTo>
                    <a:close/>
                  </a:path>
                </a:pathLst>
              </a:custGeom>
              <a:solidFill>
                <a:srgbClr val="B8E2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31" name="Freeform: Shape 2930">
                <a:extLst>
                  <a:ext uri="{FF2B5EF4-FFF2-40B4-BE49-F238E27FC236}">
                    <a16:creationId xmlns:a16="http://schemas.microsoft.com/office/drawing/2014/main" id="{A55ACE8C-13D0-0AEF-300E-4EC7C834BFD3}"/>
                  </a:ext>
                </a:extLst>
              </p:cNvPr>
              <p:cNvSpPr/>
              <p:nvPr/>
            </p:nvSpPr>
            <p:spPr>
              <a:xfrm>
                <a:off x="9512618" y="2190750"/>
                <a:ext cx="16192" cy="16818"/>
              </a:xfrm>
              <a:custGeom>
                <a:avLst/>
                <a:gdLst>
                  <a:gd name="connsiteX0" fmla="*/ 16193 w 16192"/>
                  <a:gd name="connsiteY0" fmla="*/ 3810 h 16818"/>
                  <a:gd name="connsiteX1" fmla="*/ 8572 w 16192"/>
                  <a:gd name="connsiteY1" fmla="*/ 15240 h 16818"/>
                  <a:gd name="connsiteX2" fmla="*/ 952 w 16192"/>
                  <a:gd name="connsiteY2" fmla="*/ 11430 h 16818"/>
                  <a:gd name="connsiteX3" fmla="*/ 4763 w 16192"/>
                  <a:gd name="connsiteY3" fmla="*/ 0 h 16818"/>
                  <a:gd name="connsiteX4" fmla="*/ 16193 w 16192"/>
                  <a:gd name="connsiteY4" fmla="*/ 3810 h 16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 h="16818">
                    <a:moveTo>
                      <a:pt x="16193" y="3810"/>
                    </a:moveTo>
                    <a:cubicBezTo>
                      <a:pt x="16193" y="11430"/>
                      <a:pt x="12382" y="11430"/>
                      <a:pt x="8572" y="15240"/>
                    </a:cubicBezTo>
                    <a:cubicBezTo>
                      <a:pt x="4763" y="19050"/>
                      <a:pt x="952" y="15240"/>
                      <a:pt x="952" y="11430"/>
                    </a:cubicBezTo>
                    <a:cubicBezTo>
                      <a:pt x="952" y="7620"/>
                      <a:pt x="-2857" y="3810"/>
                      <a:pt x="4763" y="0"/>
                    </a:cubicBezTo>
                    <a:cubicBezTo>
                      <a:pt x="8572" y="0"/>
                      <a:pt x="12382" y="0"/>
                      <a:pt x="16193" y="3810"/>
                    </a:cubicBezTo>
                    <a:close/>
                  </a:path>
                </a:pathLst>
              </a:custGeom>
              <a:solidFill>
                <a:srgbClr val="94D3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32" name="Freeform: Shape 2931">
                <a:extLst>
                  <a:ext uri="{FF2B5EF4-FFF2-40B4-BE49-F238E27FC236}">
                    <a16:creationId xmlns:a16="http://schemas.microsoft.com/office/drawing/2014/main" id="{E24770F4-F1C4-55E4-7C69-A9E67AF36786}"/>
                  </a:ext>
                </a:extLst>
              </p:cNvPr>
              <p:cNvSpPr/>
              <p:nvPr/>
            </p:nvSpPr>
            <p:spPr>
              <a:xfrm>
                <a:off x="9792653" y="3109912"/>
                <a:ext cx="15865" cy="18097"/>
              </a:xfrm>
              <a:custGeom>
                <a:avLst/>
                <a:gdLst>
                  <a:gd name="connsiteX0" fmla="*/ 14287 w 15865"/>
                  <a:gd name="connsiteY0" fmla="*/ 18098 h 18097"/>
                  <a:gd name="connsiteX1" fmla="*/ 2858 w 15865"/>
                  <a:gd name="connsiteY1" fmla="*/ 10478 h 18097"/>
                  <a:gd name="connsiteX2" fmla="*/ 2858 w 15865"/>
                  <a:gd name="connsiteY2" fmla="*/ 2857 h 18097"/>
                  <a:gd name="connsiteX3" fmla="*/ 10477 w 15865"/>
                  <a:gd name="connsiteY3" fmla="*/ 2857 h 18097"/>
                  <a:gd name="connsiteX4" fmla="*/ 14287 w 15865"/>
                  <a:gd name="connsiteY4" fmla="*/ 18098 h 18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65" h="18097">
                    <a:moveTo>
                      <a:pt x="14287" y="18098"/>
                    </a:moveTo>
                    <a:cubicBezTo>
                      <a:pt x="10477" y="14288"/>
                      <a:pt x="6668" y="14288"/>
                      <a:pt x="2858" y="10478"/>
                    </a:cubicBezTo>
                    <a:cubicBezTo>
                      <a:pt x="-953" y="6668"/>
                      <a:pt x="-953" y="2857"/>
                      <a:pt x="2858" y="2857"/>
                    </a:cubicBezTo>
                    <a:cubicBezTo>
                      <a:pt x="6668" y="-952"/>
                      <a:pt x="6668" y="-952"/>
                      <a:pt x="10477" y="2857"/>
                    </a:cubicBezTo>
                    <a:cubicBezTo>
                      <a:pt x="14287" y="6668"/>
                      <a:pt x="18097" y="6668"/>
                      <a:pt x="14287" y="18098"/>
                    </a:cubicBezTo>
                    <a:close/>
                  </a:path>
                </a:pathLst>
              </a:custGeom>
              <a:solidFill>
                <a:srgbClr val="9AD6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33" name="Freeform: Shape 2932">
                <a:extLst>
                  <a:ext uri="{FF2B5EF4-FFF2-40B4-BE49-F238E27FC236}">
                    <a16:creationId xmlns:a16="http://schemas.microsoft.com/office/drawing/2014/main" id="{62E7B5F1-813A-0A33-2413-F46701089D68}"/>
                  </a:ext>
                </a:extLst>
              </p:cNvPr>
              <p:cNvSpPr/>
              <p:nvPr/>
            </p:nvSpPr>
            <p:spPr>
              <a:xfrm>
                <a:off x="8372802" y="3809047"/>
                <a:ext cx="16818" cy="20002"/>
              </a:xfrm>
              <a:custGeom>
                <a:avLst/>
                <a:gdLst>
                  <a:gd name="connsiteX0" fmla="*/ 16818 w 16818"/>
                  <a:gd name="connsiteY0" fmla="*/ 20002 h 20002"/>
                  <a:gd name="connsiteX1" fmla="*/ 1578 w 16818"/>
                  <a:gd name="connsiteY1" fmla="*/ 8572 h 20002"/>
                  <a:gd name="connsiteX2" fmla="*/ 5388 w 16818"/>
                  <a:gd name="connsiteY2" fmla="*/ 952 h 20002"/>
                  <a:gd name="connsiteX3" fmla="*/ 16818 w 16818"/>
                  <a:gd name="connsiteY3" fmla="*/ 4762 h 20002"/>
                  <a:gd name="connsiteX4" fmla="*/ 16818 w 16818"/>
                  <a:gd name="connsiteY4" fmla="*/ 20002 h 200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18" h="20002">
                    <a:moveTo>
                      <a:pt x="16818" y="20002"/>
                    </a:moveTo>
                    <a:cubicBezTo>
                      <a:pt x="9198" y="16193"/>
                      <a:pt x="5388" y="12383"/>
                      <a:pt x="1578" y="8572"/>
                    </a:cubicBezTo>
                    <a:cubicBezTo>
                      <a:pt x="-2232" y="4762"/>
                      <a:pt x="1578" y="952"/>
                      <a:pt x="5388" y="952"/>
                    </a:cubicBezTo>
                    <a:cubicBezTo>
                      <a:pt x="9198" y="952"/>
                      <a:pt x="13008" y="-2857"/>
                      <a:pt x="16818" y="4762"/>
                    </a:cubicBezTo>
                    <a:cubicBezTo>
                      <a:pt x="16818" y="8572"/>
                      <a:pt x="16818" y="12383"/>
                      <a:pt x="16818" y="20002"/>
                    </a:cubicBezTo>
                    <a:close/>
                  </a:path>
                </a:pathLst>
              </a:custGeom>
              <a:solidFill>
                <a:srgbClr val="B1DF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34" name="Freeform: Shape 2933">
                <a:extLst>
                  <a:ext uri="{FF2B5EF4-FFF2-40B4-BE49-F238E27FC236}">
                    <a16:creationId xmlns:a16="http://schemas.microsoft.com/office/drawing/2014/main" id="{457A94E2-3D16-4D6C-C7CB-D9DB3714E2A1}"/>
                  </a:ext>
                </a:extLst>
              </p:cNvPr>
              <p:cNvSpPr/>
              <p:nvPr/>
            </p:nvSpPr>
            <p:spPr>
              <a:xfrm>
                <a:off x="11665182" y="2547937"/>
                <a:ext cx="23897" cy="11429"/>
              </a:xfrm>
              <a:custGeom>
                <a:avLst/>
                <a:gdLst>
                  <a:gd name="connsiteX0" fmla="*/ 16278 w 23897"/>
                  <a:gd name="connsiteY0" fmla="*/ 8572 h 11429"/>
                  <a:gd name="connsiteX1" fmla="*/ 1039 w 23897"/>
                  <a:gd name="connsiteY1" fmla="*/ 8572 h 11429"/>
                  <a:gd name="connsiteX2" fmla="*/ 8658 w 23897"/>
                  <a:gd name="connsiteY2" fmla="*/ 952 h 11429"/>
                  <a:gd name="connsiteX3" fmla="*/ 23898 w 23897"/>
                  <a:gd name="connsiteY3" fmla="*/ 4762 h 11429"/>
                  <a:gd name="connsiteX4" fmla="*/ 16278 w 23897"/>
                  <a:gd name="connsiteY4" fmla="*/ 8572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97" h="11429">
                    <a:moveTo>
                      <a:pt x="16278" y="8572"/>
                    </a:moveTo>
                    <a:cubicBezTo>
                      <a:pt x="8658" y="12382"/>
                      <a:pt x="4848" y="12382"/>
                      <a:pt x="1039" y="8572"/>
                    </a:cubicBezTo>
                    <a:cubicBezTo>
                      <a:pt x="-2772" y="4762"/>
                      <a:pt x="4848" y="952"/>
                      <a:pt x="8658" y="952"/>
                    </a:cubicBezTo>
                    <a:cubicBezTo>
                      <a:pt x="12468" y="952"/>
                      <a:pt x="20089" y="-2857"/>
                      <a:pt x="23898" y="4762"/>
                    </a:cubicBezTo>
                    <a:cubicBezTo>
                      <a:pt x="23898" y="8572"/>
                      <a:pt x="16278" y="8572"/>
                      <a:pt x="16278" y="8572"/>
                    </a:cubicBezTo>
                    <a:close/>
                  </a:path>
                </a:pathLst>
              </a:custGeom>
              <a:solidFill>
                <a:srgbClr val="9ED7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35" name="Freeform: Shape 2934">
                <a:extLst>
                  <a:ext uri="{FF2B5EF4-FFF2-40B4-BE49-F238E27FC236}">
                    <a16:creationId xmlns:a16="http://schemas.microsoft.com/office/drawing/2014/main" id="{ED2B4EBB-E0A6-D1A7-44FD-3808D25D1115}"/>
                  </a:ext>
                </a:extLst>
              </p:cNvPr>
              <p:cNvSpPr/>
              <p:nvPr/>
            </p:nvSpPr>
            <p:spPr>
              <a:xfrm>
                <a:off x="11445240" y="809836"/>
                <a:ext cx="22860" cy="14701"/>
              </a:xfrm>
              <a:custGeom>
                <a:avLst/>
                <a:gdLst>
                  <a:gd name="connsiteX0" fmla="*/ 22860 w 22860"/>
                  <a:gd name="connsiteY0" fmla="*/ 1693 h 14701"/>
                  <a:gd name="connsiteX1" fmla="*/ 11431 w 22860"/>
                  <a:gd name="connsiteY1" fmla="*/ 13123 h 14701"/>
                  <a:gd name="connsiteX2" fmla="*/ 0 w 22860"/>
                  <a:gd name="connsiteY2" fmla="*/ 9313 h 14701"/>
                  <a:gd name="connsiteX3" fmla="*/ 7620 w 22860"/>
                  <a:gd name="connsiteY3" fmla="*/ 1693 h 14701"/>
                  <a:gd name="connsiteX4" fmla="*/ 22860 w 22860"/>
                  <a:gd name="connsiteY4" fmla="*/ 1693 h 147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14701">
                    <a:moveTo>
                      <a:pt x="22860" y="1693"/>
                    </a:moveTo>
                    <a:cubicBezTo>
                      <a:pt x="22860" y="9313"/>
                      <a:pt x="15240" y="9313"/>
                      <a:pt x="11431" y="13123"/>
                    </a:cubicBezTo>
                    <a:cubicBezTo>
                      <a:pt x="7620" y="16933"/>
                      <a:pt x="3810" y="13123"/>
                      <a:pt x="0" y="9313"/>
                    </a:cubicBezTo>
                    <a:cubicBezTo>
                      <a:pt x="0" y="5503"/>
                      <a:pt x="0" y="1693"/>
                      <a:pt x="7620" y="1693"/>
                    </a:cubicBezTo>
                    <a:cubicBezTo>
                      <a:pt x="11431" y="1693"/>
                      <a:pt x="19050" y="-2117"/>
                      <a:pt x="22860" y="1693"/>
                    </a:cubicBezTo>
                    <a:close/>
                  </a:path>
                </a:pathLst>
              </a:custGeom>
              <a:solidFill>
                <a:srgbClr val="B8E2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36" name="Freeform: Shape 2935">
                <a:extLst>
                  <a:ext uri="{FF2B5EF4-FFF2-40B4-BE49-F238E27FC236}">
                    <a16:creationId xmlns:a16="http://schemas.microsoft.com/office/drawing/2014/main" id="{075D5A08-BB5C-0792-8D35-980A8F00CF49}"/>
                  </a:ext>
                </a:extLst>
              </p:cNvPr>
              <p:cNvSpPr/>
              <p:nvPr/>
            </p:nvSpPr>
            <p:spPr>
              <a:xfrm>
                <a:off x="10415951" y="2805467"/>
                <a:ext cx="19639" cy="19237"/>
              </a:xfrm>
              <a:custGeom>
                <a:avLst/>
                <a:gdLst>
                  <a:gd name="connsiteX0" fmla="*/ 4400 w 19639"/>
                  <a:gd name="connsiteY0" fmla="*/ 2503 h 19237"/>
                  <a:gd name="connsiteX1" fmla="*/ 19639 w 19639"/>
                  <a:gd name="connsiteY1" fmla="*/ 6313 h 19237"/>
                  <a:gd name="connsiteX2" fmla="*/ 15829 w 19639"/>
                  <a:gd name="connsiteY2" fmla="*/ 17743 h 19237"/>
                  <a:gd name="connsiteX3" fmla="*/ 4400 w 19639"/>
                  <a:gd name="connsiteY3" fmla="*/ 10123 h 19237"/>
                  <a:gd name="connsiteX4" fmla="*/ 4400 w 19639"/>
                  <a:gd name="connsiteY4" fmla="*/ 2503 h 19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39" h="19237">
                    <a:moveTo>
                      <a:pt x="4400" y="2503"/>
                    </a:moveTo>
                    <a:cubicBezTo>
                      <a:pt x="12020" y="-1307"/>
                      <a:pt x="15829" y="-1307"/>
                      <a:pt x="19639" y="6313"/>
                    </a:cubicBezTo>
                    <a:cubicBezTo>
                      <a:pt x="19639" y="10123"/>
                      <a:pt x="19639" y="13933"/>
                      <a:pt x="15829" y="17743"/>
                    </a:cubicBezTo>
                    <a:cubicBezTo>
                      <a:pt x="12020" y="21553"/>
                      <a:pt x="4400" y="17743"/>
                      <a:pt x="4400" y="10123"/>
                    </a:cubicBezTo>
                    <a:cubicBezTo>
                      <a:pt x="-3221" y="6313"/>
                      <a:pt x="589" y="6313"/>
                      <a:pt x="4400" y="2503"/>
                    </a:cubicBezTo>
                    <a:close/>
                  </a:path>
                </a:pathLst>
              </a:custGeom>
              <a:solidFill>
                <a:srgbClr val="7ECA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37" name="Freeform: Shape 2936">
                <a:extLst>
                  <a:ext uri="{FF2B5EF4-FFF2-40B4-BE49-F238E27FC236}">
                    <a16:creationId xmlns:a16="http://schemas.microsoft.com/office/drawing/2014/main" id="{7020C6B0-D045-F6A3-1F90-D100E9B0CD36}"/>
                  </a:ext>
                </a:extLst>
              </p:cNvPr>
              <p:cNvSpPr/>
              <p:nvPr/>
            </p:nvSpPr>
            <p:spPr>
              <a:xfrm>
                <a:off x="10546080" y="1882140"/>
                <a:ext cx="15240" cy="15239"/>
              </a:xfrm>
              <a:custGeom>
                <a:avLst/>
                <a:gdLst>
                  <a:gd name="connsiteX0" fmla="*/ 11431 w 15240"/>
                  <a:gd name="connsiteY0" fmla="*/ 15240 h 15239"/>
                  <a:gd name="connsiteX1" fmla="*/ 0 w 15240"/>
                  <a:gd name="connsiteY1" fmla="*/ 7620 h 15239"/>
                  <a:gd name="connsiteX2" fmla="*/ 3810 w 15240"/>
                  <a:gd name="connsiteY2" fmla="*/ 0 h 15239"/>
                  <a:gd name="connsiteX3" fmla="*/ 15241 w 15240"/>
                  <a:gd name="connsiteY3" fmla="*/ 3810 h 15239"/>
                  <a:gd name="connsiteX4" fmla="*/ 11431 w 15240"/>
                  <a:gd name="connsiteY4" fmla="*/ 1524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5239">
                    <a:moveTo>
                      <a:pt x="11431" y="15240"/>
                    </a:moveTo>
                    <a:cubicBezTo>
                      <a:pt x="3810" y="15240"/>
                      <a:pt x="0" y="15240"/>
                      <a:pt x="0" y="7620"/>
                    </a:cubicBezTo>
                    <a:cubicBezTo>
                      <a:pt x="0" y="3810"/>
                      <a:pt x="0" y="0"/>
                      <a:pt x="3810" y="0"/>
                    </a:cubicBezTo>
                    <a:cubicBezTo>
                      <a:pt x="7620" y="0"/>
                      <a:pt x="15241" y="0"/>
                      <a:pt x="15241" y="3810"/>
                    </a:cubicBezTo>
                    <a:cubicBezTo>
                      <a:pt x="15241" y="11430"/>
                      <a:pt x="15241" y="15240"/>
                      <a:pt x="11431" y="15240"/>
                    </a:cubicBezTo>
                    <a:close/>
                  </a:path>
                </a:pathLst>
              </a:custGeom>
              <a:solidFill>
                <a:srgbClr val="90D2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38" name="Freeform: Shape 2937">
                <a:extLst>
                  <a:ext uri="{FF2B5EF4-FFF2-40B4-BE49-F238E27FC236}">
                    <a16:creationId xmlns:a16="http://schemas.microsoft.com/office/drawing/2014/main" id="{AA043847-C230-6FF4-E817-EA90B4EA2685}"/>
                  </a:ext>
                </a:extLst>
              </p:cNvPr>
              <p:cNvSpPr/>
              <p:nvPr/>
            </p:nvSpPr>
            <p:spPr>
              <a:xfrm>
                <a:off x="9721542" y="1342427"/>
                <a:ext cx="14586" cy="21552"/>
              </a:xfrm>
              <a:custGeom>
                <a:avLst/>
                <a:gdLst>
                  <a:gd name="connsiteX0" fmla="*/ 13008 w 14586"/>
                  <a:gd name="connsiteY0" fmla="*/ 6313 h 21552"/>
                  <a:gd name="connsiteX1" fmla="*/ 9198 w 14586"/>
                  <a:gd name="connsiteY1" fmla="*/ 21553 h 21552"/>
                  <a:gd name="connsiteX2" fmla="*/ 1578 w 14586"/>
                  <a:gd name="connsiteY2" fmla="*/ 17743 h 21552"/>
                  <a:gd name="connsiteX3" fmla="*/ 5388 w 14586"/>
                  <a:gd name="connsiteY3" fmla="*/ 2503 h 21552"/>
                  <a:gd name="connsiteX4" fmla="*/ 13008 w 14586"/>
                  <a:gd name="connsiteY4" fmla="*/ 6313 h 21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86" h="21552">
                    <a:moveTo>
                      <a:pt x="13008" y="6313"/>
                    </a:moveTo>
                    <a:cubicBezTo>
                      <a:pt x="16818" y="10123"/>
                      <a:pt x="13008" y="17743"/>
                      <a:pt x="9198" y="21553"/>
                    </a:cubicBezTo>
                    <a:cubicBezTo>
                      <a:pt x="5388" y="21553"/>
                      <a:pt x="5388" y="21553"/>
                      <a:pt x="1578" y="17743"/>
                    </a:cubicBezTo>
                    <a:cubicBezTo>
                      <a:pt x="-2232" y="10123"/>
                      <a:pt x="1578" y="6313"/>
                      <a:pt x="5388" y="2503"/>
                    </a:cubicBezTo>
                    <a:cubicBezTo>
                      <a:pt x="9198" y="-1307"/>
                      <a:pt x="9198" y="-1307"/>
                      <a:pt x="13008" y="6313"/>
                    </a:cubicBezTo>
                    <a:close/>
                  </a:path>
                </a:pathLst>
              </a:custGeom>
              <a:solidFill>
                <a:srgbClr val="89CF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39" name="Freeform: Shape 2938">
                <a:extLst>
                  <a:ext uri="{FF2B5EF4-FFF2-40B4-BE49-F238E27FC236}">
                    <a16:creationId xmlns:a16="http://schemas.microsoft.com/office/drawing/2014/main" id="{6C696BA6-0558-77FD-A7A0-BFB28268DB7F}"/>
                  </a:ext>
                </a:extLst>
              </p:cNvPr>
              <p:cNvSpPr/>
              <p:nvPr/>
            </p:nvSpPr>
            <p:spPr>
              <a:xfrm>
                <a:off x="9161984" y="4267200"/>
                <a:ext cx="16306" cy="19050"/>
              </a:xfrm>
              <a:custGeom>
                <a:avLst/>
                <a:gdLst>
                  <a:gd name="connsiteX0" fmla="*/ 12497 w 16306"/>
                  <a:gd name="connsiteY0" fmla="*/ 19050 h 19050"/>
                  <a:gd name="connsiteX1" fmla="*/ 1067 w 16306"/>
                  <a:gd name="connsiteY1" fmla="*/ 7620 h 19050"/>
                  <a:gd name="connsiteX2" fmla="*/ 4877 w 16306"/>
                  <a:gd name="connsiteY2" fmla="*/ 0 h 19050"/>
                  <a:gd name="connsiteX3" fmla="*/ 16307 w 16306"/>
                  <a:gd name="connsiteY3" fmla="*/ 7620 h 19050"/>
                  <a:gd name="connsiteX4" fmla="*/ 12497 w 16306"/>
                  <a:gd name="connsiteY4" fmla="*/ 1905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06" h="19050">
                    <a:moveTo>
                      <a:pt x="12497" y="19050"/>
                    </a:moveTo>
                    <a:cubicBezTo>
                      <a:pt x="4877" y="19050"/>
                      <a:pt x="1067" y="15240"/>
                      <a:pt x="1067" y="7620"/>
                    </a:cubicBezTo>
                    <a:cubicBezTo>
                      <a:pt x="-2743" y="3810"/>
                      <a:pt x="4877" y="0"/>
                      <a:pt x="4877" y="0"/>
                    </a:cubicBezTo>
                    <a:cubicBezTo>
                      <a:pt x="8687" y="0"/>
                      <a:pt x="16307" y="0"/>
                      <a:pt x="16307" y="7620"/>
                    </a:cubicBezTo>
                    <a:cubicBezTo>
                      <a:pt x="16307" y="11430"/>
                      <a:pt x="16307" y="15240"/>
                      <a:pt x="12497" y="19050"/>
                    </a:cubicBezTo>
                    <a:close/>
                  </a:path>
                </a:pathLst>
              </a:custGeom>
              <a:solidFill>
                <a:srgbClr val="AE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40" name="Freeform: Shape 2939">
                <a:extLst>
                  <a:ext uri="{FF2B5EF4-FFF2-40B4-BE49-F238E27FC236}">
                    <a16:creationId xmlns:a16="http://schemas.microsoft.com/office/drawing/2014/main" id="{E4BF85F4-1FD7-523C-B07B-DF3609E1E4F7}"/>
                  </a:ext>
                </a:extLst>
              </p:cNvPr>
              <p:cNvSpPr/>
              <p:nvPr/>
            </p:nvSpPr>
            <p:spPr>
              <a:xfrm>
                <a:off x="8686801" y="3960821"/>
                <a:ext cx="15239" cy="18396"/>
              </a:xfrm>
              <a:custGeom>
                <a:avLst/>
                <a:gdLst>
                  <a:gd name="connsiteX0" fmla="*/ 15240 w 15239"/>
                  <a:gd name="connsiteY0" fmla="*/ 5388 h 18396"/>
                  <a:gd name="connsiteX1" fmla="*/ 11430 w 15239"/>
                  <a:gd name="connsiteY1" fmla="*/ 16818 h 18396"/>
                  <a:gd name="connsiteX2" fmla="*/ 0 w 15239"/>
                  <a:gd name="connsiteY2" fmla="*/ 13008 h 18396"/>
                  <a:gd name="connsiteX3" fmla="*/ 3810 w 15239"/>
                  <a:gd name="connsiteY3" fmla="*/ 1578 h 18396"/>
                  <a:gd name="connsiteX4" fmla="*/ 15240 w 15239"/>
                  <a:gd name="connsiteY4" fmla="*/ 5388 h 18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8396">
                    <a:moveTo>
                      <a:pt x="15240" y="5388"/>
                    </a:moveTo>
                    <a:cubicBezTo>
                      <a:pt x="15240" y="9198"/>
                      <a:pt x="15240" y="13008"/>
                      <a:pt x="11430" y="16818"/>
                    </a:cubicBezTo>
                    <a:cubicBezTo>
                      <a:pt x="3810" y="20628"/>
                      <a:pt x="3810" y="16818"/>
                      <a:pt x="0" y="13008"/>
                    </a:cubicBezTo>
                    <a:cubicBezTo>
                      <a:pt x="0" y="9198"/>
                      <a:pt x="0" y="5388"/>
                      <a:pt x="3810" y="1578"/>
                    </a:cubicBezTo>
                    <a:cubicBezTo>
                      <a:pt x="11430" y="-2232"/>
                      <a:pt x="15240" y="1578"/>
                      <a:pt x="15240" y="5388"/>
                    </a:cubicBezTo>
                    <a:close/>
                  </a:path>
                </a:pathLst>
              </a:custGeom>
              <a:solidFill>
                <a:srgbClr val="B0DF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41" name="Freeform: Shape 2940">
                <a:extLst>
                  <a:ext uri="{FF2B5EF4-FFF2-40B4-BE49-F238E27FC236}">
                    <a16:creationId xmlns:a16="http://schemas.microsoft.com/office/drawing/2014/main" id="{DAB38B10-5B38-9469-0C20-E0BE29B38240}"/>
                  </a:ext>
                </a:extLst>
              </p:cNvPr>
              <p:cNvSpPr/>
              <p:nvPr/>
            </p:nvSpPr>
            <p:spPr>
              <a:xfrm>
                <a:off x="9965382" y="2097731"/>
                <a:ext cx="16818" cy="18396"/>
              </a:xfrm>
              <a:custGeom>
                <a:avLst/>
                <a:gdLst>
                  <a:gd name="connsiteX0" fmla="*/ 16818 w 16818"/>
                  <a:gd name="connsiteY0" fmla="*/ 5388 h 18396"/>
                  <a:gd name="connsiteX1" fmla="*/ 13008 w 16818"/>
                  <a:gd name="connsiteY1" fmla="*/ 16818 h 18396"/>
                  <a:gd name="connsiteX2" fmla="*/ 1578 w 16818"/>
                  <a:gd name="connsiteY2" fmla="*/ 13008 h 18396"/>
                  <a:gd name="connsiteX3" fmla="*/ 5388 w 16818"/>
                  <a:gd name="connsiteY3" fmla="*/ 1578 h 18396"/>
                  <a:gd name="connsiteX4" fmla="*/ 16818 w 16818"/>
                  <a:gd name="connsiteY4" fmla="*/ 5388 h 18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18" h="18396">
                    <a:moveTo>
                      <a:pt x="16818" y="5388"/>
                    </a:moveTo>
                    <a:cubicBezTo>
                      <a:pt x="16818" y="9198"/>
                      <a:pt x="13008" y="13008"/>
                      <a:pt x="13008" y="16818"/>
                    </a:cubicBezTo>
                    <a:cubicBezTo>
                      <a:pt x="9198" y="20628"/>
                      <a:pt x="5388" y="16818"/>
                      <a:pt x="1578" y="13008"/>
                    </a:cubicBezTo>
                    <a:cubicBezTo>
                      <a:pt x="-2232" y="9198"/>
                      <a:pt x="1578" y="5388"/>
                      <a:pt x="5388" y="1578"/>
                    </a:cubicBezTo>
                    <a:cubicBezTo>
                      <a:pt x="13008" y="-2232"/>
                      <a:pt x="16818" y="1578"/>
                      <a:pt x="16818" y="5388"/>
                    </a:cubicBezTo>
                    <a:close/>
                  </a:path>
                </a:pathLst>
              </a:custGeom>
              <a:solidFill>
                <a:srgbClr val="B3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42" name="Freeform: Shape 2941">
                <a:extLst>
                  <a:ext uri="{FF2B5EF4-FFF2-40B4-BE49-F238E27FC236}">
                    <a16:creationId xmlns:a16="http://schemas.microsoft.com/office/drawing/2014/main" id="{AEE7F4D4-CE60-2C90-DDBC-A8F223B868D9}"/>
                  </a:ext>
                </a:extLst>
              </p:cNvPr>
              <p:cNvSpPr/>
              <p:nvPr/>
            </p:nvSpPr>
            <p:spPr>
              <a:xfrm>
                <a:off x="8374381" y="3191201"/>
                <a:ext cx="15239" cy="16818"/>
              </a:xfrm>
              <a:custGeom>
                <a:avLst/>
                <a:gdLst>
                  <a:gd name="connsiteX0" fmla="*/ 15240 w 15239"/>
                  <a:gd name="connsiteY0" fmla="*/ 5388 h 16818"/>
                  <a:gd name="connsiteX1" fmla="*/ 11430 w 15239"/>
                  <a:gd name="connsiteY1" fmla="*/ 16818 h 16818"/>
                  <a:gd name="connsiteX2" fmla="*/ 0 w 15239"/>
                  <a:gd name="connsiteY2" fmla="*/ 9198 h 16818"/>
                  <a:gd name="connsiteX3" fmla="*/ 3810 w 15239"/>
                  <a:gd name="connsiteY3" fmla="*/ 1578 h 16818"/>
                  <a:gd name="connsiteX4" fmla="*/ 15240 w 15239"/>
                  <a:gd name="connsiteY4" fmla="*/ 5388 h 16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6818">
                    <a:moveTo>
                      <a:pt x="15240" y="5388"/>
                    </a:moveTo>
                    <a:cubicBezTo>
                      <a:pt x="15240" y="9198"/>
                      <a:pt x="15240" y="16818"/>
                      <a:pt x="11430" y="16818"/>
                    </a:cubicBezTo>
                    <a:cubicBezTo>
                      <a:pt x="7620" y="16818"/>
                      <a:pt x="0" y="16818"/>
                      <a:pt x="0" y="9198"/>
                    </a:cubicBezTo>
                    <a:cubicBezTo>
                      <a:pt x="0" y="5388"/>
                      <a:pt x="0" y="1578"/>
                      <a:pt x="3810" y="1578"/>
                    </a:cubicBezTo>
                    <a:cubicBezTo>
                      <a:pt x="7620" y="-2232"/>
                      <a:pt x="11430" y="1578"/>
                      <a:pt x="15240" y="5388"/>
                    </a:cubicBezTo>
                    <a:close/>
                  </a:path>
                </a:pathLst>
              </a:custGeom>
              <a:solidFill>
                <a:srgbClr val="BCE4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43" name="Freeform: Shape 2942">
                <a:extLst>
                  <a:ext uri="{FF2B5EF4-FFF2-40B4-BE49-F238E27FC236}">
                    <a16:creationId xmlns:a16="http://schemas.microsoft.com/office/drawing/2014/main" id="{F77E9BEF-A1E4-C6D6-AC40-7BBE9C8C4C7A}"/>
                  </a:ext>
                </a:extLst>
              </p:cNvPr>
              <p:cNvSpPr/>
              <p:nvPr/>
            </p:nvSpPr>
            <p:spPr>
              <a:xfrm>
                <a:off x="8458201" y="4629150"/>
                <a:ext cx="19050" cy="15240"/>
              </a:xfrm>
              <a:custGeom>
                <a:avLst/>
                <a:gdLst>
                  <a:gd name="connsiteX0" fmla="*/ 19050 w 19050"/>
                  <a:gd name="connsiteY0" fmla="*/ 7620 h 15240"/>
                  <a:gd name="connsiteX1" fmla="*/ 15240 w 19050"/>
                  <a:gd name="connsiteY1" fmla="*/ 15240 h 15240"/>
                  <a:gd name="connsiteX2" fmla="*/ 0 w 19050"/>
                  <a:gd name="connsiteY2" fmla="*/ 7620 h 15240"/>
                  <a:gd name="connsiteX3" fmla="*/ 3810 w 19050"/>
                  <a:gd name="connsiteY3" fmla="*/ 0 h 15240"/>
                  <a:gd name="connsiteX4" fmla="*/ 19050 w 19050"/>
                  <a:gd name="connsiteY4" fmla="*/ 762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5240">
                    <a:moveTo>
                      <a:pt x="19050" y="7620"/>
                    </a:moveTo>
                    <a:cubicBezTo>
                      <a:pt x="19050" y="11430"/>
                      <a:pt x="19050" y="15240"/>
                      <a:pt x="15240" y="15240"/>
                    </a:cubicBezTo>
                    <a:cubicBezTo>
                      <a:pt x="7620" y="15240"/>
                      <a:pt x="3810" y="15240"/>
                      <a:pt x="0" y="7620"/>
                    </a:cubicBezTo>
                    <a:cubicBezTo>
                      <a:pt x="0" y="3810"/>
                      <a:pt x="0" y="0"/>
                      <a:pt x="3810" y="0"/>
                    </a:cubicBezTo>
                    <a:cubicBezTo>
                      <a:pt x="11430" y="0"/>
                      <a:pt x="19050" y="3810"/>
                      <a:pt x="19050" y="7620"/>
                    </a:cubicBezTo>
                    <a:close/>
                  </a:path>
                </a:pathLst>
              </a:custGeom>
              <a:solidFill>
                <a:srgbClr val="B2DF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44" name="Freeform: Shape 2943">
                <a:extLst>
                  <a:ext uri="{FF2B5EF4-FFF2-40B4-BE49-F238E27FC236}">
                    <a16:creationId xmlns:a16="http://schemas.microsoft.com/office/drawing/2014/main" id="{138E0CE6-BD1C-87F7-C0E1-F1290AD47382}"/>
                  </a:ext>
                </a:extLst>
              </p:cNvPr>
              <p:cNvSpPr/>
              <p:nvPr/>
            </p:nvSpPr>
            <p:spPr>
              <a:xfrm>
                <a:off x="11250930" y="2834640"/>
                <a:ext cx="15240" cy="11429"/>
              </a:xfrm>
              <a:custGeom>
                <a:avLst/>
                <a:gdLst>
                  <a:gd name="connsiteX0" fmla="*/ 11431 w 15240"/>
                  <a:gd name="connsiteY0" fmla="*/ 11430 h 11429"/>
                  <a:gd name="connsiteX1" fmla="*/ 0 w 15240"/>
                  <a:gd name="connsiteY1" fmla="*/ 7620 h 11429"/>
                  <a:gd name="connsiteX2" fmla="*/ 3810 w 15240"/>
                  <a:gd name="connsiteY2" fmla="*/ 0 h 11429"/>
                  <a:gd name="connsiteX3" fmla="*/ 15241 w 15240"/>
                  <a:gd name="connsiteY3" fmla="*/ 3810 h 11429"/>
                  <a:gd name="connsiteX4" fmla="*/ 11431 w 15240"/>
                  <a:gd name="connsiteY4" fmla="*/ 1143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1429">
                    <a:moveTo>
                      <a:pt x="11431" y="11430"/>
                    </a:moveTo>
                    <a:cubicBezTo>
                      <a:pt x="3810" y="11430"/>
                      <a:pt x="0" y="11430"/>
                      <a:pt x="0" y="7620"/>
                    </a:cubicBezTo>
                    <a:cubicBezTo>
                      <a:pt x="0" y="3810"/>
                      <a:pt x="0" y="0"/>
                      <a:pt x="3810" y="0"/>
                    </a:cubicBezTo>
                    <a:cubicBezTo>
                      <a:pt x="7620" y="0"/>
                      <a:pt x="15241" y="0"/>
                      <a:pt x="15241" y="3810"/>
                    </a:cubicBezTo>
                    <a:cubicBezTo>
                      <a:pt x="15241" y="7620"/>
                      <a:pt x="11431" y="7620"/>
                      <a:pt x="11431" y="11430"/>
                    </a:cubicBezTo>
                    <a:close/>
                  </a:path>
                </a:pathLst>
              </a:custGeom>
              <a:solidFill>
                <a:srgbClr val="8FD1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45" name="Freeform: Shape 2944">
                <a:extLst>
                  <a:ext uri="{FF2B5EF4-FFF2-40B4-BE49-F238E27FC236}">
                    <a16:creationId xmlns:a16="http://schemas.microsoft.com/office/drawing/2014/main" id="{46C21183-92C3-0127-D6C3-F4617D2449E3}"/>
                  </a:ext>
                </a:extLst>
              </p:cNvPr>
              <p:cNvSpPr/>
              <p:nvPr/>
            </p:nvSpPr>
            <p:spPr>
              <a:xfrm>
                <a:off x="9272527" y="4124651"/>
                <a:ext cx="14931" cy="20628"/>
              </a:xfrm>
              <a:custGeom>
                <a:avLst/>
                <a:gdLst>
                  <a:gd name="connsiteX0" fmla="*/ 12443 w 14931"/>
                  <a:gd name="connsiteY0" fmla="*/ 20628 h 20628"/>
                  <a:gd name="connsiteX1" fmla="*/ 1013 w 14931"/>
                  <a:gd name="connsiteY1" fmla="*/ 5388 h 20628"/>
                  <a:gd name="connsiteX2" fmla="*/ 8634 w 14931"/>
                  <a:gd name="connsiteY2" fmla="*/ 1578 h 20628"/>
                  <a:gd name="connsiteX3" fmla="*/ 12443 w 14931"/>
                  <a:gd name="connsiteY3" fmla="*/ 20628 h 20628"/>
                </a:gdLst>
                <a:ahLst/>
                <a:cxnLst>
                  <a:cxn ang="0">
                    <a:pos x="connsiteX0" y="connsiteY0"/>
                  </a:cxn>
                  <a:cxn ang="0">
                    <a:pos x="connsiteX1" y="connsiteY1"/>
                  </a:cxn>
                  <a:cxn ang="0">
                    <a:pos x="connsiteX2" y="connsiteY2"/>
                  </a:cxn>
                  <a:cxn ang="0">
                    <a:pos x="connsiteX3" y="connsiteY3"/>
                  </a:cxn>
                </a:cxnLst>
                <a:rect l="l" t="t" r="r" b="b"/>
                <a:pathLst>
                  <a:path w="14931" h="20628">
                    <a:moveTo>
                      <a:pt x="12443" y="20628"/>
                    </a:moveTo>
                    <a:cubicBezTo>
                      <a:pt x="4823" y="16818"/>
                      <a:pt x="-2796" y="13008"/>
                      <a:pt x="1013" y="5388"/>
                    </a:cubicBezTo>
                    <a:cubicBezTo>
                      <a:pt x="1013" y="1578"/>
                      <a:pt x="4823" y="-2232"/>
                      <a:pt x="8634" y="1578"/>
                    </a:cubicBezTo>
                    <a:cubicBezTo>
                      <a:pt x="20063" y="5388"/>
                      <a:pt x="12443" y="13008"/>
                      <a:pt x="12443" y="20628"/>
                    </a:cubicBezTo>
                    <a:close/>
                  </a:path>
                </a:pathLst>
              </a:custGeom>
              <a:solidFill>
                <a:srgbClr val="91D2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46" name="Freeform: Shape 2945">
                <a:extLst>
                  <a:ext uri="{FF2B5EF4-FFF2-40B4-BE49-F238E27FC236}">
                    <a16:creationId xmlns:a16="http://schemas.microsoft.com/office/drawing/2014/main" id="{F74035A9-4E6C-B632-8BC2-07BED4EBE059}"/>
                  </a:ext>
                </a:extLst>
              </p:cNvPr>
              <p:cNvSpPr/>
              <p:nvPr/>
            </p:nvSpPr>
            <p:spPr>
              <a:xfrm>
                <a:off x="8963978" y="3684269"/>
                <a:ext cx="14075" cy="20544"/>
              </a:xfrm>
              <a:custGeom>
                <a:avLst/>
                <a:gdLst>
                  <a:gd name="connsiteX0" fmla="*/ 953 w 14075"/>
                  <a:gd name="connsiteY0" fmla="*/ 11430 h 20544"/>
                  <a:gd name="connsiteX1" fmla="*/ 4762 w 14075"/>
                  <a:gd name="connsiteY1" fmla="*/ 0 h 20544"/>
                  <a:gd name="connsiteX2" fmla="*/ 12383 w 14075"/>
                  <a:gd name="connsiteY2" fmla="*/ 7620 h 20544"/>
                  <a:gd name="connsiteX3" fmla="*/ 12383 w 14075"/>
                  <a:gd name="connsiteY3" fmla="*/ 19050 h 20544"/>
                  <a:gd name="connsiteX4" fmla="*/ 953 w 14075"/>
                  <a:gd name="connsiteY4" fmla="*/ 11430 h 20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75" h="20544">
                    <a:moveTo>
                      <a:pt x="953" y="11430"/>
                    </a:moveTo>
                    <a:cubicBezTo>
                      <a:pt x="953" y="7620"/>
                      <a:pt x="-2858" y="3810"/>
                      <a:pt x="4762" y="0"/>
                    </a:cubicBezTo>
                    <a:cubicBezTo>
                      <a:pt x="8573" y="0"/>
                      <a:pt x="12383" y="3810"/>
                      <a:pt x="12383" y="7620"/>
                    </a:cubicBezTo>
                    <a:cubicBezTo>
                      <a:pt x="12383" y="11430"/>
                      <a:pt x="16192" y="19050"/>
                      <a:pt x="12383" y="19050"/>
                    </a:cubicBezTo>
                    <a:cubicBezTo>
                      <a:pt x="4762" y="22860"/>
                      <a:pt x="953" y="19050"/>
                      <a:pt x="953" y="11430"/>
                    </a:cubicBezTo>
                    <a:close/>
                  </a:path>
                </a:pathLst>
              </a:custGeom>
              <a:solidFill>
                <a:srgbClr val="B3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47" name="Freeform: Shape 2946">
                <a:extLst>
                  <a:ext uri="{FF2B5EF4-FFF2-40B4-BE49-F238E27FC236}">
                    <a16:creationId xmlns:a16="http://schemas.microsoft.com/office/drawing/2014/main" id="{5375AA2D-C967-E1A0-9A49-8B565CEEC3FF}"/>
                  </a:ext>
                </a:extLst>
              </p:cNvPr>
              <p:cNvSpPr/>
              <p:nvPr/>
            </p:nvSpPr>
            <p:spPr>
              <a:xfrm>
                <a:off x="9562511" y="3265169"/>
                <a:ext cx="13514" cy="19050"/>
              </a:xfrm>
              <a:custGeom>
                <a:avLst/>
                <a:gdLst>
                  <a:gd name="connsiteX0" fmla="*/ 4400 w 13514"/>
                  <a:gd name="connsiteY0" fmla="*/ 19050 h 19050"/>
                  <a:gd name="connsiteX1" fmla="*/ 4400 w 13514"/>
                  <a:gd name="connsiteY1" fmla="*/ 0 h 19050"/>
                  <a:gd name="connsiteX2" fmla="*/ 12020 w 13514"/>
                  <a:gd name="connsiteY2" fmla="*/ 0 h 19050"/>
                  <a:gd name="connsiteX3" fmla="*/ 4400 w 13514"/>
                  <a:gd name="connsiteY3" fmla="*/ 19050 h 19050"/>
                </a:gdLst>
                <a:ahLst/>
                <a:cxnLst>
                  <a:cxn ang="0">
                    <a:pos x="connsiteX0" y="connsiteY0"/>
                  </a:cxn>
                  <a:cxn ang="0">
                    <a:pos x="connsiteX1" y="connsiteY1"/>
                  </a:cxn>
                  <a:cxn ang="0">
                    <a:pos x="connsiteX2" y="connsiteY2"/>
                  </a:cxn>
                  <a:cxn ang="0">
                    <a:pos x="connsiteX3" y="connsiteY3"/>
                  </a:cxn>
                </a:cxnLst>
                <a:rect l="l" t="t" r="r" b="b"/>
                <a:pathLst>
                  <a:path w="13514" h="19050">
                    <a:moveTo>
                      <a:pt x="4400" y="19050"/>
                    </a:moveTo>
                    <a:cubicBezTo>
                      <a:pt x="589" y="11430"/>
                      <a:pt x="-3221" y="7620"/>
                      <a:pt x="4400" y="0"/>
                    </a:cubicBezTo>
                    <a:cubicBezTo>
                      <a:pt x="8209" y="0"/>
                      <a:pt x="8209" y="0"/>
                      <a:pt x="12020" y="0"/>
                    </a:cubicBezTo>
                    <a:cubicBezTo>
                      <a:pt x="15829" y="7620"/>
                      <a:pt x="12020" y="11430"/>
                      <a:pt x="4400" y="19050"/>
                    </a:cubicBezTo>
                    <a:close/>
                  </a:path>
                </a:pathLst>
              </a:custGeom>
              <a:solidFill>
                <a:srgbClr val="B4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48" name="Freeform: Shape 2947">
                <a:extLst>
                  <a:ext uri="{FF2B5EF4-FFF2-40B4-BE49-F238E27FC236}">
                    <a16:creationId xmlns:a16="http://schemas.microsoft.com/office/drawing/2014/main" id="{FAC9DCD9-F85B-D22E-EF9B-0F20FF2C72F7}"/>
                  </a:ext>
                </a:extLst>
              </p:cNvPr>
              <p:cNvSpPr/>
              <p:nvPr/>
            </p:nvSpPr>
            <p:spPr>
              <a:xfrm>
                <a:off x="10559628" y="3154680"/>
                <a:ext cx="14075" cy="20088"/>
              </a:xfrm>
              <a:custGeom>
                <a:avLst/>
                <a:gdLst>
                  <a:gd name="connsiteX0" fmla="*/ 1693 w 14075"/>
                  <a:gd name="connsiteY0" fmla="*/ 11430 h 20088"/>
                  <a:gd name="connsiteX1" fmla="*/ 1693 w 14075"/>
                  <a:gd name="connsiteY1" fmla="*/ 0 h 20088"/>
                  <a:gd name="connsiteX2" fmla="*/ 13123 w 14075"/>
                  <a:gd name="connsiteY2" fmla="*/ 7620 h 20088"/>
                  <a:gd name="connsiteX3" fmla="*/ 9313 w 14075"/>
                  <a:gd name="connsiteY3" fmla="*/ 19050 h 20088"/>
                  <a:gd name="connsiteX4" fmla="*/ 1693 w 14075"/>
                  <a:gd name="connsiteY4" fmla="*/ 11430 h 20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75" h="20088">
                    <a:moveTo>
                      <a:pt x="1693" y="11430"/>
                    </a:moveTo>
                    <a:cubicBezTo>
                      <a:pt x="1693" y="7620"/>
                      <a:pt x="-2117" y="0"/>
                      <a:pt x="1693" y="0"/>
                    </a:cubicBezTo>
                    <a:cubicBezTo>
                      <a:pt x="5503" y="0"/>
                      <a:pt x="9313" y="3810"/>
                      <a:pt x="13123" y="7620"/>
                    </a:cubicBezTo>
                    <a:cubicBezTo>
                      <a:pt x="13123" y="11430"/>
                      <a:pt x="16933" y="19050"/>
                      <a:pt x="9313" y="19050"/>
                    </a:cubicBezTo>
                    <a:cubicBezTo>
                      <a:pt x="1693" y="22860"/>
                      <a:pt x="1693" y="15240"/>
                      <a:pt x="1693" y="11430"/>
                    </a:cubicBezTo>
                    <a:close/>
                  </a:path>
                </a:pathLst>
              </a:custGeom>
              <a:solidFill>
                <a:srgbClr val="B2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49" name="Freeform: Shape 2948">
                <a:extLst>
                  <a:ext uri="{FF2B5EF4-FFF2-40B4-BE49-F238E27FC236}">
                    <a16:creationId xmlns:a16="http://schemas.microsoft.com/office/drawing/2014/main" id="{5C8295FA-E4BD-0827-4787-D7E101D2F56C}"/>
                  </a:ext>
                </a:extLst>
              </p:cNvPr>
              <p:cNvSpPr/>
              <p:nvPr/>
            </p:nvSpPr>
            <p:spPr>
              <a:xfrm>
                <a:off x="8625840" y="3870959"/>
                <a:ext cx="15240" cy="19050"/>
              </a:xfrm>
              <a:custGeom>
                <a:avLst/>
                <a:gdLst>
                  <a:gd name="connsiteX0" fmla="*/ 15240 w 15240"/>
                  <a:gd name="connsiteY0" fmla="*/ 11430 h 19050"/>
                  <a:gd name="connsiteX1" fmla="*/ 11430 w 15240"/>
                  <a:gd name="connsiteY1" fmla="*/ 19050 h 19050"/>
                  <a:gd name="connsiteX2" fmla="*/ 0 w 15240"/>
                  <a:gd name="connsiteY2" fmla="*/ 11430 h 19050"/>
                  <a:gd name="connsiteX3" fmla="*/ 3810 w 15240"/>
                  <a:gd name="connsiteY3" fmla="*/ 0 h 19050"/>
                  <a:gd name="connsiteX4" fmla="*/ 15240 w 15240"/>
                  <a:gd name="connsiteY4" fmla="*/ 1143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9050">
                    <a:moveTo>
                      <a:pt x="15240" y="11430"/>
                    </a:moveTo>
                    <a:cubicBezTo>
                      <a:pt x="15240" y="15240"/>
                      <a:pt x="15240" y="19050"/>
                      <a:pt x="11430" y="19050"/>
                    </a:cubicBezTo>
                    <a:cubicBezTo>
                      <a:pt x="7620" y="19050"/>
                      <a:pt x="3810" y="19050"/>
                      <a:pt x="0" y="11430"/>
                    </a:cubicBezTo>
                    <a:cubicBezTo>
                      <a:pt x="0" y="7620"/>
                      <a:pt x="0" y="3810"/>
                      <a:pt x="3810" y="0"/>
                    </a:cubicBezTo>
                    <a:cubicBezTo>
                      <a:pt x="11430" y="3810"/>
                      <a:pt x="15240" y="7620"/>
                      <a:pt x="15240" y="11430"/>
                    </a:cubicBezTo>
                    <a:close/>
                  </a:path>
                </a:pathLst>
              </a:custGeom>
              <a:solidFill>
                <a:srgbClr val="B3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50" name="Freeform: Shape 2949">
                <a:extLst>
                  <a:ext uri="{FF2B5EF4-FFF2-40B4-BE49-F238E27FC236}">
                    <a16:creationId xmlns:a16="http://schemas.microsoft.com/office/drawing/2014/main" id="{8AB7C05E-3B6F-9E63-1DDF-36C9E719D70B}"/>
                  </a:ext>
                </a:extLst>
              </p:cNvPr>
              <p:cNvSpPr/>
              <p:nvPr/>
            </p:nvSpPr>
            <p:spPr>
              <a:xfrm>
                <a:off x="9922193" y="2680661"/>
                <a:ext cx="14876" cy="18511"/>
              </a:xfrm>
              <a:custGeom>
                <a:avLst/>
                <a:gdLst>
                  <a:gd name="connsiteX0" fmla="*/ 10478 w 14876"/>
                  <a:gd name="connsiteY0" fmla="*/ 16818 h 18511"/>
                  <a:gd name="connsiteX1" fmla="*/ 2858 w 14876"/>
                  <a:gd name="connsiteY1" fmla="*/ 16818 h 18511"/>
                  <a:gd name="connsiteX2" fmla="*/ 2858 w 14876"/>
                  <a:gd name="connsiteY2" fmla="*/ 1578 h 18511"/>
                  <a:gd name="connsiteX3" fmla="*/ 10478 w 14876"/>
                  <a:gd name="connsiteY3" fmla="*/ 5388 h 18511"/>
                  <a:gd name="connsiteX4" fmla="*/ 10478 w 14876"/>
                  <a:gd name="connsiteY4" fmla="*/ 16818 h 18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76" h="18511">
                    <a:moveTo>
                      <a:pt x="10478" y="16818"/>
                    </a:moveTo>
                    <a:cubicBezTo>
                      <a:pt x="6668" y="20628"/>
                      <a:pt x="6668" y="16818"/>
                      <a:pt x="2858" y="16818"/>
                    </a:cubicBezTo>
                    <a:cubicBezTo>
                      <a:pt x="-953" y="13008"/>
                      <a:pt x="-953" y="5388"/>
                      <a:pt x="2858" y="1578"/>
                    </a:cubicBezTo>
                    <a:cubicBezTo>
                      <a:pt x="6668" y="-2232"/>
                      <a:pt x="10478" y="1578"/>
                      <a:pt x="10478" y="5388"/>
                    </a:cubicBezTo>
                    <a:cubicBezTo>
                      <a:pt x="18097" y="9198"/>
                      <a:pt x="14287" y="13008"/>
                      <a:pt x="10478" y="16818"/>
                    </a:cubicBezTo>
                    <a:close/>
                  </a:path>
                </a:pathLst>
              </a:custGeom>
              <a:solidFill>
                <a:srgbClr val="9FD8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51" name="Freeform: Shape 2950">
                <a:extLst>
                  <a:ext uri="{FF2B5EF4-FFF2-40B4-BE49-F238E27FC236}">
                    <a16:creationId xmlns:a16="http://schemas.microsoft.com/office/drawing/2014/main" id="{B86F8798-46C5-AC6D-0852-09085EA07D79}"/>
                  </a:ext>
                </a:extLst>
              </p:cNvPr>
              <p:cNvSpPr/>
              <p:nvPr/>
            </p:nvSpPr>
            <p:spPr>
              <a:xfrm>
                <a:off x="8574732" y="4065269"/>
                <a:ext cx="16818" cy="16818"/>
              </a:xfrm>
              <a:custGeom>
                <a:avLst/>
                <a:gdLst>
                  <a:gd name="connsiteX0" fmla="*/ 16818 w 16818"/>
                  <a:gd name="connsiteY0" fmla="*/ 3810 h 16818"/>
                  <a:gd name="connsiteX1" fmla="*/ 13008 w 16818"/>
                  <a:gd name="connsiteY1" fmla="*/ 15240 h 16818"/>
                  <a:gd name="connsiteX2" fmla="*/ 1578 w 16818"/>
                  <a:gd name="connsiteY2" fmla="*/ 11430 h 16818"/>
                  <a:gd name="connsiteX3" fmla="*/ 5388 w 16818"/>
                  <a:gd name="connsiteY3" fmla="*/ 0 h 16818"/>
                  <a:gd name="connsiteX4" fmla="*/ 16818 w 16818"/>
                  <a:gd name="connsiteY4" fmla="*/ 3810 h 16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18" h="16818">
                    <a:moveTo>
                      <a:pt x="16818" y="3810"/>
                    </a:moveTo>
                    <a:cubicBezTo>
                      <a:pt x="16818" y="7620"/>
                      <a:pt x="16818" y="11430"/>
                      <a:pt x="13008" y="15240"/>
                    </a:cubicBezTo>
                    <a:cubicBezTo>
                      <a:pt x="9198" y="19050"/>
                      <a:pt x="5388" y="15240"/>
                      <a:pt x="1578" y="11430"/>
                    </a:cubicBezTo>
                    <a:cubicBezTo>
                      <a:pt x="-2232" y="7620"/>
                      <a:pt x="1578" y="3810"/>
                      <a:pt x="5388" y="0"/>
                    </a:cubicBezTo>
                    <a:cubicBezTo>
                      <a:pt x="9198" y="0"/>
                      <a:pt x="13008" y="0"/>
                      <a:pt x="16818" y="3810"/>
                    </a:cubicBezTo>
                    <a:close/>
                  </a:path>
                </a:pathLst>
              </a:custGeom>
              <a:solidFill>
                <a:srgbClr val="8DD0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52" name="Freeform: Shape 2951">
                <a:extLst>
                  <a:ext uri="{FF2B5EF4-FFF2-40B4-BE49-F238E27FC236}">
                    <a16:creationId xmlns:a16="http://schemas.microsoft.com/office/drawing/2014/main" id="{50B79350-DC33-93F5-3FED-CF31E25BF2BA}"/>
                  </a:ext>
                </a:extLst>
              </p:cNvPr>
              <p:cNvSpPr/>
              <p:nvPr/>
            </p:nvSpPr>
            <p:spPr>
              <a:xfrm>
                <a:off x="11380471" y="3041687"/>
                <a:ext cx="16818" cy="13932"/>
              </a:xfrm>
              <a:custGeom>
                <a:avLst/>
                <a:gdLst>
                  <a:gd name="connsiteX0" fmla="*/ 11430 w 16818"/>
                  <a:gd name="connsiteY0" fmla="*/ 13932 h 13932"/>
                  <a:gd name="connsiteX1" fmla="*/ 0 w 16818"/>
                  <a:gd name="connsiteY1" fmla="*/ 10122 h 13932"/>
                  <a:gd name="connsiteX2" fmla="*/ 3809 w 16818"/>
                  <a:gd name="connsiteY2" fmla="*/ 2503 h 13932"/>
                  <a:gd name="connsiteX3" fmla="*/ 15240 w 16818"/>
                  <a:gd name="connsiteY3" fmla="*/ 6313 h 13932"/>
                  <a:gd name="connsiteX4" fmla="*/ 11430 w 16818"/>
                  <a:gd name="connsiteY4" fmla="*/ 13932 h 13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18" h="13932">
                    <a:moveTo>
                      <a:pt x="11430" y="13932"/>
                    </a:moveTo>
                    <a:cubicBezTo>
                      <a:pt x="7619" y="13932"/>
                      <a:pt x="0" y="13932"/>
                      <a:pt x="0" y="10122"/>
                    </a:cubicBezTo>
                    <a:cubicBezTo>
                      <a:pt x="0" y="6313"/>
                      <a:pt x="0" y="2503"/>
                      <a:pt x="3809" y="2503"/>
                    </a:cubicBezTo>
                    <a:cubicBezTo>
                      <a:pt x="7619" y="-1307"/>
                      <a:pt x="15240" y="-1307"/>
                      <a:pt x="15240" y="6313"/>
                    </a:cubicBezTo>
                    <a:cubicBezTo>
                      <a:pt x="19050" y="10122"/>
                      <a:pt x="15240" y="10122"/>
                      <a:pt x="11430" y="13932"/>
                    </a:cubicBezTo>
                    <a:close/>
                  </a:path>
                </a:pathLst>
              </a:custGeom>
              <a:solidFill>
                <a:srgbClr val="88CE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53" name="Freeform: Shape 2952">
                <a:extLst>
                  <a:ext uri="{FF2B5EF4-FFF2-40B4-BE49-F238E27FC236}">
                    <a16:creationId xmlns:a16="http://schemas.microsoft.com/office/drawing/2014/main" id="{B2F65FF2-6899-B735-0ECD-CA04B6E40D80}"/>
                  </a:ext>
                </a:extLst>
              </p:cNvPr>
              <p:cNvSpPr/>
              <p:nvPr/>
            </p:nvSpPr>
            <p:spPr>
              <a:xfrm>
                <a:off x="10033962" y="2006176"/>
                <a:ext cx="14701" cy="16933"/>
              </a:xfrm>
              <a:custGeom>
                <a:avLst/>
                <a:gdLst>
                  <a:gd name="connsiteX0" fmla="*/ 13009 w 14701"/>
                  <a:gd name="connsiteY0" fmla="*/ 16933 h 16933"/>
                  <a:gd name="connsiteX1" fmla="*/ 1578 w 14701"/>
                  <a:gd name="connsiteY1" fmla="*/ 13123 h 16933"/>
                  <a:gd name="connsiteX2" fmla="*/ 5388 w 14701"/>
                  <a:gd name="connsiteY2" fmla="*/ 1693 h 16933"/>
                  <a:gd name="connsiteX3" fmla="*/ 13009 w 14701"/>
                  <a:gd name="connsiteY3" fmla="*/ 1693 h 16933"/>
                  <a:gd name="connsiteX4" fmla="*/ 13009 w 14701"/>
                  <a:gd name="connsiteY4" fmla="*/ 16933 h 16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01" h="16933">
                    <a:moveTo>
                      <a:pt x="13009" y="16933"/>
                    </a:moveTo>
                    <a:cubicBezTo>
                      <a:pt x="9199" y="16933"/>
                      <a:pt x="5388" y="16933"/>
                      <a:pt x="1578" y="13123"/>
                    </a:cubicBezTo>
                    <a:cubicBezTo>
                      <a:pt x="-2232" y="9313"/>
                      <a:pt x="1578" y="5503"/>
                      <a:pt x="5388" y="1693"/>
                    </a:cubicBezTo>
                    <a:cubicBezTo>
                      <a:pt x="9199" y="1693"/>
                      <a:pt x="13009" y="-2117"/>
                      <a:pt x="13009" y="1693"/>
                    </a:cubicBezTo>
                    <a:cubicBezTo>
                      <a:pt x="16818" y="9313"/>
                      <a:pt x="13009" y="13123"/>
                      <a:pt x="13009" y="16933"/>
                    </a:cubicBezTo>
                    <a:close/>
                  </a:path>
                </a:pathLst>
              </a:custGeom>
              <a:solidFill>
                <a:srgbClr val="B8E2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54" name="Freeform: Shape 2953">
                <a:extLst>
                  <a:ext uri="{FF2B5EF4-FFF2-40B4-BE49-F238E27FC236}">
                    <a16:creationId xmlns:a16="http://schemas.microsoft.com/office/drawing/2014/main" id="{F45076AF-7DA4-F5C2-565E-F34389402803}"/>
                  </a:ext>
                </a:extLst>
              </p:cNvPr>
              <p:cNvSpPr/>
              <p:nvPr/>
            </p:nvSpPr>
            <p:spPr>
              <a:xfrm>
                <a:off x="9039552" y="3549967"/>
                <a:ext cx="20628" cy="10265"/>
              </a:xfrm>
              <a:custGeom>
                <a:avLst/>
                <a:gdLst>
                  <a:gd name="connsiteX0" fmla="*/ 13008 w 20628"/>
                  <a:gd name="connsiteY0" fmla="*/ 8573 h 10265"/>
                  <a:gd name="connsiteX1" fmla="*/ 1578 w 20628"/>
                  <a:gd name="connsiteY1" fmla="*/ 8573 h 10265"/>
                  <a:gd name="connsiteX2" fmla="*/ 5388 w 20628"/>
                  <a:gd name="connsiteY2" fmla="*/ 952 h 10265"/>
                  <a:gd name="connsiteX3" fmla="*/ 20628 w 20628"/>
                  <a:gd name="connsiteY3" fmla="*/ 4763 h 10265"/>
                  <a:gd name="connsiteX4" fmla="*/ 13008 w 20628"/>
                  <a:gd name="connsiteY4" fmla="*/ 8573 h 10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28" h="10265">
                    <a:moveTo>
                      <a:pt x="13008" y="8573"/>
                    </a:moveTo>
                    <a:cubicBezTo>
                      <a:pt x="9198" y="8573"/>
                      <a:pt x="5388" y="12383"/>
                      <a:pt x="1578" y="8573"/>
                    </a:cubicBezTo>
                    <a:cubicBezTo>
                      <a:pt x="-2232" y="4763"/>
                      <a:pt x="1578" y="952"/>
                      <a:pt x="5388" y="952"/>
                    </a:cubicBezTo>
                    <a:cubicBezTo>
                      <a:pt x="9198" y="952"/>
                      <a:pt x="16818" y="-2857"/>
                      <a:pt x="20628" y="4763"/>
                    </a:cubicBezTo>
                    <a:cubicBezTo>
                      <a:pt x="20628" y="4763"/>
                      <a:pt x="16818" y="8573"/>
                      <a:pt x="13008" y="8573"/>
                    </a:cubicBezTo>
                    <a:close/>
                  </a:path>
                </a:pathLst>
              </a:custGeom>
              <a:solidFill>
                <a:srgbClr val="ABDD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55" name="Freeform: Shape 2954">
                <a:extLst>
                  <a:ext uri="{FF2B5EF4-FFF2-40B4-BE49-F238E27FC236}">
                    <a16:creationId xmlns:a16="http://schemas.microsoft.com/office/drawing/2014/main" id="{0FD27B87-07EA-4849-ECAF-3C28F8698797}"/>
                  </a:ext>
                </a:extLst>
              </p:cNvPr>
              <p:cNvSpPr/>
              <p:nvPr/>
            </p:nvSpPr>
            <p:spPr>
              <a:xfrm>
                <a:off x="7536181" y="3048952"/>
                <a:ext cx="22859" cy="14287"/>
              </a:xfrm>
              <a:custGeom>
                <a:avLst/>
                <a:gdLst>
                  <a:gd name="connsiteX0" fmla="*/ 0 w 22859"/>
                  <a:gd name="connsiteY0" fmla="*/ 6667 h 14287"/>
                  <a:gd name="connsiteX1" fmla="*/ 7620 w 22859"/>
                  <a:gd name="connsiteY1" fmla="*/ 2857 h 14287"/>
                  <a:gd name="connsiteX2" fmla="*/ 19050 w 22859"/>
                  <a:gd name="connsiteY2" fmla="*/ 2857 h 14287"/>
                  <a:gd name="connsiteX3" fmla="*/ 22860 w 22859"/>
                  <a:gd name="connsiteY3" fmla="*/ 6667 h 14287"/>
                  <a:gd name="connsiteX4" fmla="*/ 11430 w 22859"/>
                  <a:gd name="connsiteY4" fmla="*/ 14288 h 14287"/>
                  <a:gd name="connsiteX5" fmla="*/ 0 w 22859"/>
                  <a:gd name="connsiteY5" fmla="*/ 6667 h 14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59" h="14287">
                    <a:moveTo>
                      <a:pt x="0" y="6667"/>
                    </a:moveTo>
                    <a:cubicBezTo>
                      <a:pt x="3810" y="6667"/>
                      <a:pt x="3810" y="2857"/>
                      <a:pt x="7620" y="2857"/>
                    </a:cubicBezTo>
                    <a:cubicBezTo>
                      <a:pt x="11430" y="-952"/>
                      <a:pt x="15240" y="-952"/>
                      <a:pt x="19050" y="2857"/>
                    </a:cubicBezTo>
                    <a:cubicBezTo>
                      <a:pt x="19050" y="2857"/>
                      <a:pt x="22860" y="6667"/>
                      <a:pt x="22860" y="6667"/>
                    </a:cubicBezTo>
                    <a:cubicBezTo>
                      <a:pt x="22860" y="10478"/>
                      <a:pt x="15240" y="14288"/>
                      <a:pt x="11430" y="14288"/>
                    </a:cubicBezTo>
                    <a:cubicBezTo>
                      <a:pt x="3810" y="14288"/>
                      <a:pt x="0" y="10478"/>
                      <a:pt x="0" y="6667"/>
                    </a:cubicBezTo>
                    <a:close/>
                  </a:path>
                </a:pathLst>
              </a:custGeom>
              <a:solidFill>
                <a:srgbClr val="129E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56" name="Freeform: Shape 2955">
                <a:extLst>
                  <a:ext uri="{FF2B5EF4-FFF2-40B4-BE49-F238E27FC236}">
                    <a16:creationId xmlns:a16="http://schemas.microsoft.com/office/drawing/2014/main" id="{78EE8A6B-6C41-65B8-C4BB-DECD730A974D}"/>
                  </a:ext>
                </a:extLst>
              </p:cNvPr>
              <p:cNvSpPr/>
              <p:nvPr/>
            </p:nvSpPr>
            <p:spPr>
              <a:xfrm>
                <a:off x="8770620" y="4069080"/>
                <a:ext cx="16818" cy="16192"/>
              </a:xfrm>
              <a:custGeom>
                <a:avLst/>
                <a:gdLst>
                  <a:gd name="connsiteX0" fmla="*/ 11430 w 16818"/>
                  <a:gd name="connsiteY0" fmla="*/ 15240 h 16192"/>
                  <a:gd name="connsiteX1" fmla="*/ 0 w 16818"/>
                  <a:gd name="connsiteY1" fmla="*/ 11430 h 16192"/>
                  <a:gd name="connsiteX2" fmla="*/ 3810 w 16818"/>
                  <a:gd name="connsiteY2" fmla="*/ 0 h 16192"/>
                  <a:gd name="connsiteX3" fmla="*/ 15240 w 16818"/>
                  <a:gd name="connsiteY3" fmla="*/ 3810 h 16192"/>
                  <a:gd name="connsiteX4" fmla="*/ 11430 w 16818"/>
                  <a:gd name="connsiteY4" fmla="*/ 15240 h 16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18" h="16192">
                    <a:moveTo>
                      <a:pt x="11430" y="15240"/>
                    </a:moveTo>
                    <a:cubicBezTo>
                      <a:pt x="7620" y="15240"/>
                      <a:pt x="3810" y="19050"/>
                      <a:pt x="0" y="11430"/>
                    </a:cubicBezTo>
                    <a:cubicBezTo>
                      <a:pt x="0" y="7620"/>
                      <a:pt x="0" y="3810"/>
                      <a:pt x="3810" y="0"/>
                    </a:cubicBezTo>
                    <a:cubicBezTo>
                      <a:pt x="7620" y="0"/>
                      <a:pt x="11430" y="0"/>
                      <a:pt x="15240" y="3810"/>
                    </a:cubicBezTo>
                    <a:cubicBezTo>
                      <a:pt x="19050" y="11430"/>
                      <a:pt x="15240" y="15240"/>
                      <a:pt x="11430" y="15240"/>
                    </a:cubicBezTo>
                    <a:close/>
                  </a:path>
                </a:pathLst>
              </a:custGeom>
              <a:solidFill>
                <a:srgbClr val="A3D9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57" name="Freeform: Shape 2956">
                <a:extLst>
                  <a:ext uri="{FF2B5EF4-FFF2-40B4-BE49-F238E27FC236}">
                    <a16:creationId xmlns:a16="http://schemas.microsoft.com/office/drawing/2014/main" id="{AEF49031-6DC8-BCB3-7163-487A14C39E53}"/>
                  </a:ext>
                </a:extLst>
              </p:cNvPr>
              <p:cNvSpPr/>
              <p:nvPr/>
            </p:nvSpPr>
            <p:spPr>
              <a:xfrm>
                <a:off x="9973542" y="1261109"/>
                <a:ext cx="16278" cy="19050"/>
              </a:xfrm>
              <a:custGeom>
                <a:avLst/>
                <a:gdLst>
                  <a:gd name="connsiteX0" fmla="*/ 16279 w 16278"/>
                  <a:gd name="connsiteY0" fmla="*/ 3810 h 19050"/>
                  <a:gd name="connsiteX1" fmla="*/ 8658 w 16278"/>
                  <a:gd name="connsiteY1" fmla="*/ 19050 h 19050"/>
                  <a:gd name="connsiteX2" fmla="*/ 1038 w 16278"/>
                  <a:gd name="connsiteY2" fmla="*/ 15240 h 19050"/>
                  <a:gd name="connsiteX3" fmla="*/ 8658 w 16278"/>
                  <a:gd name="connsiteY3" fmla="*/ 0 h 19050"/>
                  <a:gd name="connsiteX4" fmla="*/ 16279 w 16278"/>
                  <a:gd name="connsiteY4" fmla="*/ 381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78" h="19050">
                    <a:moveTo>
                      <a:pt x="16279" y="3810"/>
                    </a:moveTo>
                    <a:cubicBezTo>
                      <a:pt x="16279" y="7620"/>
                      <a:pt x="12469" y="15240"/>
                      <a:pt x="8658" y="19050"/>
                    </a:cubicBezTo>
                    <a:cubicBezTo>
                      <a:pt x="4848" y="19050"/>
                      <a:pt x="4848" y="19050"/>
                      <a:pt x="1038" y="15240"/>
                    </a:cubicBezTo>
                    <a:cubicBezTo>
                      <a:pt x="-2771" y="11430"/>
                      <a:pt x="4848" y="3810"/>
                      <a:pt x="8658" y="0"/>
                    </a:cubicBezTo>
                    <a:cubicBezTo>
                      <a:pt x="12469" y="0"/>
                      <a:pt x="16279" y="3810"/>
                      <a:pt x="16279" y="3810"/>
                    </a:cubicBezTo>
                    <a:close/>
                  </a:path>
                </a:pathLst>
              </a:custGeom>
              <a:solidFill>
                <a:srgbClr val="A2D9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58" name="Freeform: Shape 2957">
                <a:extLst>
                  <a:ext uri="{FF2B5EF4-FFF2-40B4-BE49-F238E27FC236}">
                    <a16:creationId xmlns:a16="http://schemas.microsoft.com/office/drawing/2014/main" id="{A1CD8780-C633-74F5-2312-976A731D4A44}"/>
                  </a:ext>
                </a:extLst>
              </p:cNvPr>
              <p:cNvSpPr/>
              <p:nvPr/>
            </p:nvSpPr>
            <p:spPr>
              <a:xfrm>
                <a:off x="10822632" y="3288982"/>
                <a:ext cx="16818" cy="14287"/>
              </a:xfrm>
              <a:custGeom>
                <a:avLst/>
                <a:gdLst>
                  <a:gd name="connsiteX0" fmla="*/ 16818 w 16818"/>
                  <a:gd name="connsiteY0" fmla="*/ 2857 h 14287"/>
                  <a:gd name="connsiteX1" fmla="*/ 13008 w 16818"/>
                  <a:gd name="connsiteY1" fmla="*/ 14287 h 14287"/>
                  <a:gd name="connsiteX2" fmla="*/ 1578 w 16818"/>
                  <a:gd name="connsiteY2" fmla="*/ 10477 h 14287"/>
                  <a:gd name="connsiteX3" fmla="*/ 5388 w 16818"/>
                  <a:gd name="connsiteY3" fmla="*/ 2857 h 14287"/>
                  <a:gd name="connsiteX4" fmla="*/ 16818 w 16818"/>
                  <a:gd name="connsiteY4" fmla="*/ 2857 h 14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18" h="14287">
                    <a:moveTo>
                      <a:pt x="16818" y="2857"/>
                    </a:moveTo>
                    <a:cubicBezTo>
                      <a:pt x="16818" y="6667"/>
                      <a:pt x="16818" y="10477"/>
                      <a:pt x="13008" y="14287"/>
                    </a:cubicBezTo>
                    <a:cubicBezTo>
                      <a:pt x="9198" y="14287"/>
                      <a:pt x="5388" y="14287"/>
                      <a:pt x="1578" y="10477"/>
                    </a:cubicBezTo>
                    <a:cubicBezTo>
                      <a:pt x="-2232" y="6667"/>
                      <a:pt x="1578" y="2857"/>
                      <a:pt x="5388" y="2857"/>
                    </a:cubicBezTo>
                    <a:cubicBezTo>
                      <a:pt x="9198" y="-952"/>
                      <a:pt x="13008" y="-952"/>
                      <a:pt x="16818" y="2857"/>
                    </a:cubicBezTo>
                    <a:close/>
                  </a:path>
                </a:pathLst>
              </a:custGeom>
              <a:solidFill>
                <a:srgbClr val="B8E2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59" name="Freeform: Shape 2958">
                <a:extLst>
                  <a:ext uri="{FF2B5EF4-FFF2-40B4-BE49-F238E27FC236}">
                    <a16:creationId xmlns:a16="http://schemas.microsoft.com/office/drawing/2014/main" id="{4489FCCE-F0D2-AEF5-D857-F26D42769C0B}"/>
                  </a:ext>
                </a:extLst>
              </p:cNvPr>
              <p:cNvSpPr/>
              <p:nvPr/>
            </p:nvSpPr>
            <p:spPr>
              <a:xfrm>
                <a:off x="9521190" y="2509837"/>
                <a:ext cx="16278" cy="17144"/>
              </a:xfrm>
              <a:custGeom>
                <a:avLst/>
                <a:gdLst>
                  <a:gd name="connsiteX0" fmla="*/ 7620 w 16278"/>
                  <a:gd name="connsiteY0" fmla="*/ 16193 h 17144"/>
                  <a:gd name="connsiteX1" fmla="*/ 0 w 16278"/>
                  <a:gd name="connsiteY1" fmla="*/ 12382 h 17144"/>
                  <a:gd name="connsiteX2" fmla="*/ 7620 w 16278"/>
                  <a:gd name="connsiteY2" fmla="*/ 952 h 17144"/>
                  <a:gd name="connsiteX3" fmla="*/ 15240 w 16278"/>
                  <a:gd name="connsiteY3" fmla="*/ 4762 h 17144"/>
                  <a:gd name="connsiteX4" fmla="*/ 7620 w 16278"/>
                  <a:gd name="connsiteY4" fmla="*/ 16193 h 17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78" h="17144">
                    <a:moveTo>
                      <a:pt x="7620" y="16193"/>
                    </a:moveTo>
                    <a:cubicBezTo>
                      <a:pt x="3810" y="16193"/>
                      <a:pt x="0" y="20002"/>
                      <a:pt x="0" y="12382"/>
                    </a:cubicBezTo>
                    <a:cubicBezTo>
                      <a:pt x="0" y="8572"/>
                      <a:pt x="3810" y="4762"/>
                      <a:pt x="7620" y="952"/>
                    </a:cubicBezTo>
                    <a:cubicBezTo>
                      <a:pt x="11430" y="952"/>
                      <a:pt x="15240" y="-2857"/>
                      <a:pt x="15240" y="4762"/>
                    </a:cubicBezTo>
                    <a:cubicBezTo>
                      <a:pt x="19050" y="8572"/>
                      <a:pt x="11430" y="12382"/>
                      <a:pt x="7620" y="16193"/>
                    </a:cubicBezTo>
                    <a:close/>
                  </a:path>
                </a:pathLst>
              </a:custGeom>
              <a:solidFill>
                <a:srgbClr val="B4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60" name="Freeform: Shape 2959">
                <a:extLst>
                  <a:ext uri="{FF2B5EF4-FFF2-40B4-BE49-F238E27FC236}">
                    <a16:creationId xmlns:a16="http://schemas.microsoft.com/office/drawing/2014/main" id="{19B69F37-47FD-1503-325C-E67DBC2D0F23}"/>
                  </a:ext>
                </a:extLst>
              </p:cNvPr>
              <p:cNvSpPr/>
              <p:nvPr/>
            </p:nvSpPr>
            <p:spPr>
              <a:xfrm>
                <a:off x="11330940" y="2125979"/>
                <a:ext cx="16933" cy="13008"/>
              </a:xfrm>
              <a:custGeom>
                <a:avLst/>
                <a:gdLst>
                  <a:gd name="connsiteX0" fmla="*/ 15240 w 16933"/>
                  <a:gd name="connsiteY0" fmla="*/ 11430 h 13008"/>
                  <a:gd name="connsiteX1" fmla="*/ 0 w 16933"/>
                  <a:gd name="connsiteY1" fmla="*/ 7620 h 13008"/>
                  <a:gd name="connsiteX2" fmla="*/ 3810 w 16933"/>
                  <a:gd name="connsiteY2" fmla="*/ 0 h 13008"/>
                  <a:gd name="connsiteX3" fmla="*/ 15240 w 16933"/>
                  <a:gd name="connsiteY3" fmla="*/ 3810 h 13008"/>
                  <a:gd name="connsiteX4" fmla="*/ 15240 w 16933"/>
                  <a:gd name="connsiteY4" fmla="*/ 11430 h 13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33" h="13008">
                    <a:moveTo>
                      <a:pt x="15240" y="11430"/>
                    </a:moveTo>
                    <a:cubicBezTo>
                      <a:pt x="7620" y="15240"/>
                      <a:pt x="3810" y="11430"/>
                      <a:pt x="0" y="7620"/>
                    </a:cubicBezTo>
                    <a:cubicBezTo>
                      <a:pt x="0" y="3810"/>
                      <a:pt x="0" y="0"/>
                      <a:pt x="3810" y="0"/>
                    </a:cubicBezTo>
                    <a:cubicBezTo>
                      <a:pt x="7620" y="0"/>
                      <a:pt x="15240" y="0"/>
                      <a:pt x="15240" y="3810"/>
                    </a:cubicBezTo>
                    <a:cubicBezTo>
                      <a:pt x="19050" y="11430"/>
                      <a:pt x="15240" y="11430"/>
                      <a:pt x="15240" y="11430"/>
                    </a:cubicBezTo>
                    <a:close/>
                  </a:path>
                </a:pathLst>
              </a:custGeom>
              <a:solidFill>
                <a:srgbClr val="A8DB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61" name="Freeform: Shape 2960">
                <a:extLst>
                  <a:ext uri="{FF2B5EF4-FFF2-40B4-BE49-F238E27FC236}">
                    <a16:creationId xmlns:a16="http://schemas.microsoft.com/office/drawing/2014/main" id="{AB9E12A5-1DAE-0B02-E227-0898608584BB}"/>
                  </a:ext>
                </a:extLst>
              </p:cNvPr>
              <p:cNvSpPr/>
              <p:nvPr/>
            </p:nvSpPr>
            <p:spPr>
              <a:xfrm>
                <a:off x="9243061" y="1773766"/>
                <a:ext cx="22859" cy="13123"/>
              </a:xfrm>
              <a:custGeom>
                <a:avLst/>
                <a:gdLst>
                  <a:gd name="connsiteX0" fmla="*/ 22860 w 22859"/>
                  <a:gd name="connsiteY0" fmla="*/ 1693 h 13123"/>
                  <a:gd name="connsiteX1" fmla="*/ 7620 w 22859"/>
                  <a:gd name="connsiteY1" fmla="*/ 13123 h 13123"/>
                  <a:gd name="connsiteX2" fmla="*/ 0 w 22859"/>
                  <a:gd name="connsiteY2" fmla="*/ 9313 h 13123"/>
                  <a:gd name="connsiteX3" fmla="*/ 0 w 22859"/>
                  <a:gd name="connsiteY3" fmla="*/ 1693 h 13123"/>
                  <a:gd name="connsiteX4" fmla="*/ 22860 w 22859"/>
                  <a:gd name="connsiteY4" fmla="*/ 1693 h 13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13123">
                    <a:moveTo>
                      <a:pt x="22860" y="1693"/>
                    </a:moveTo>
                    <a:cubicBezTo>
                      <a:pt x="19050" y="9313"/>
                      <a:pt x="15240" y="13123"/>
                      <a:pt x="7620" y="13123"/>
                    </a:cubicBezTo>
                    <a:cubicBezTo>
                      <a:pt x="3810" y="13123"/>
                      <a:pt x="3810" y="13123"/>
                      <a:pt x="0" y="9313"/>
                    </a:cubicBezTo>
                    <a:cubicBezTo>
                      <a:pt x="0" y="5503"/>
                      <a:pt x="0" y="5503"/>
                      <a:pt x="0" y="1693"/>
                    </a:cubicBezTo>
                    <a:cubicBezTo>
                      <a:pt x="7620" y="1693"/>
                      <a:pt x="11430" y="-2117"/>
                      <a:pt x="22860" y="1693"/>
                    </a:cubicBezTo>
                    <a:close/>
                  </a:path>
                </a:pathLst>
              </a:custGeom>
              <a:solidFill>
                <a:srgbClr val="B6E1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62" name="Freeform: Shape 2961">
                <a:extLst>
                  <a:ext uri="{FF2B5EF4-FFF2-40B4-BE49-F238E27FC236}">
                    <a16:creationId xmlns:a16="http://schemas.microsoft.com/office/drawing/2014/main" id="{9DA546F3-5064-4E85-802C-9846DC236719}"/>
                  </a:ext>
                </a:extLst>
              </p:cNvPr>
              <p:cNvSpPr/>
              <p:nvPr/>
            </p:nvSpPr>
            <p:spPr>
              <a:xfrm>
                <a:off x="10961371" y="960120"/>
                <a:ext cx="15239" cy="15239"/>
              </a:xfrm>
              <a:custGeom>
                <a:avLst/>
                <a:gdLst>
                  <a:gd name="connsiteX0" fmla="*/ 7619 w 15239"/>
                  <a:gd name="connsiteY0" fmla="*/ 15240 h 15239"/>
                  <a:gd name="connsiteX1" fmla="*/ 0 w 15239"/>
                  <a:gd name="connsiteY1" fmla="*/ 11430 h 15239"/>
                  <a:gd name="connsiteX2" fmla="*/ 7619 w 15239"/>
                  <a:gd name="connsiteY2" fmla="*/ 0 h 15239"/>
                  <a:gd name="connsiteX3" fmla="*/ 15240 w 15239"/>
                  <a:gd name="connsiteY3" fmla="*/ 3810 h 15239"/>
                  <a:gd name="connsiteX4" fmla="*/ 7619 w 15239"/>
                  <a:gd name="connsiteY4" fmla="*/ 1524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5239">
                    <a:moveTo>
                      <a:pt x="7619" y="15240"/>
                    </a:moveTo>
                    <a:cubicBezTo>
                      <a:pt x="3809" y="15240"/>
                      <a:pt x="0" y="15240"/>
                      <a:pt x="0" y="11430"/>
                    </a:cubicBezTo>
                    <a:cubicBezTo>
                      <a:pt x="0" y="7620"/>
                      <a:pt x="0" y="0"/>
                      <a:pt x="7619" y="0"/>
                    </a:cubicBezTo>
                    <a:cubicBezTo>
                      <a:pt x="11430" y="0"/>
                      <a:pt x="15240" y="0"/>
                      <a:pt x="15240" y="3810"/>
                    </a:cubicBezTo>
                    <a:cubicBezTo>
                      <a:pt x="11430" y="11430"/>
                      <a:pt x="11430" y="15240"/>
                      <a:pt x="7619" y="15240"/>
                    </a:cubicBezTo>
                    <a:close/>
                  </a:path>
                </a:pathLst>
              </a:custGeom>
              <a:solidFill>
                <a:srgbClr val="9DD7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63" name="Freeform: Shape 2962">
                <a:extLst>
                  <a:ext uri="{FF2B5EF4-FFF2-40B4-BE49-F238E27FC236}">
                    <a16:creationId xmlns:a16="http://schemas.microsoft.com/office/drawing/2014/main" id="{2F71AD13-8860-8218-5004-EA31A89FAD96}"/>
                  </a:ext>
                </a:extLst>
              </p:cNvPr>
              <p:cNvSpPr/>
              <p:nvPr/>
            </p:nvSpPr>
            <p:spPr>
              <a:xfrm>
                <a:off x="10797540" y="1607820"/>
                <a:ext cx="15829" cy="15239"/>
              </a:xfrm>
              <a:custGeom>
                <a:avLst/>
                <a:gdLst>
                  <a:gd name="connsiteX0" fmla="*/ 11431 w 15829"/>
                  <a:gd name="connsiteY0" fmla="*/ 15240 h 15239"/>
                  <a:gd name="connsiteX1" fmla="*/ 0 w 15829"/>
                  <a:gd name="connsiteY1" fmla="*/ 11430 h 15239"/>
                  <a:gd name="connsiteX2" fmla="*/ 3810 w 15829"/>
                  <a:gd name="connsiteY2" fmla="*/ 0 h 15239"/>
                  <a:gd name="connsiteX3" fmla="*/ 11431 w 15829"/>
                  <a:gd name="connsiteY3" fmla="*/ 3810 h 15239"/>
                  <a:gd name="connsiteX4" fmla="*/ 11431 w 15829"/>
                  <a:gd name="connsiteY4" fmla="*/ 1524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29" h="15239">
                    <a:moveTo>
                      <a:pt x="11431" y="15240"/>
                    </a:moveTo>
                    <a:cubicBezTo>
                      <a:pt x="7620" y="15240"/>
                      <a:pt x="3810" y="15240"/>
                      <a:pt x="0" y="11430"/>
                    </a:cubicBezTo>
                    <a:cubicBezTo>
                      <a:pt x="0" y="7620"/>
                      <a:pt x="0" y="3810"/>
                      <a:pt x="3810" y="0"/>
                    </a:cubicBezTo>
                    <a:cubicBezTo>
                      <a:pt x="7620" y="0"/>
                      <a:pt x="11431" y="0"/>
                      <a:pt x="11431" y="3810"/>
                    </a:cubicBezTo>
                    <a:cubicBezTo>
                      <a:pt x="19050" y="11430"/>
                      <a:pt x="15240" y="15240"/>
                      <a:pt x="11431" y="15240"/>
                    </a:cubicBezTo>
                    <a:close/>
                  </a:path>
                </a:pathLst>
              </a:custGeom>
              <a:solidFill>
                <a:srgbClr val="B8E2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64" name="Freeform: Shape 2963">
                <a:extLst>
                  <a:ext uri="{FF2B5EF4-FFF2-40B4-BE49-F238E27FC236}">
                    <a16:creationId xmlns:a16="http://schemas.microsoft.com/office/drawing/2014/main" id="{AA6E8BB4-D54B-B4D3-271B-FEF16990CB76}"/>
                  </a:ext>
                </a:extLst>
              </p:cNvPr>
              <p:cNvSpPr/>
              <p:nvPr/>
            </p:nvSpPr>
            <p:spPr>
              <a:xfrm>
                <a:off x="10016490" y="3490912"/>
                <a:ext cx="16818" cy="14287"/>
              </a:xfrm>
              <a:custGeom>
                <a:avLst/>
                <a:gdLst>
                  <a:gd name="connsiteX0" fmla="*/ 15240 w 16818"/>
                  <a:gd name="connsiteY0" fmla="*/ 2857 h 14287"/>
                  <a:gd name="connsiteX1" fmla="*/ 11431 w 16818"/>
                  <a:gd name="connsiteY1" fmla="*/ 14288 h 14287"/>
                  <a:gd name="connsiteX2" fmla="*/ 0 w 16818"/>
                  <a:gd name="connsiteY2" fmla="*/ 10478 h 14287"/>
                  <a:gd name="connsiteX3" fmla="*/ 3810 w 16818"/>
                  <a:gd name="connsiteY3" fmla="*/ 2857 h 14287"/>
                  <a:gd name="connsiteX4" fmla="*/ 15240 w 16818"/>
                  <a:gd name="connsiteY4" fmla="*/ 2857 h 14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18" h="14287">
                    <a:moveTo>
                      <a:pt x="15240" y="2857"/>
                    </a:moveTo>
                    <a:cubicBezTo>
                      <a:pt x="19050" y="10478"/>
                      <a:pt x="15240" y="10478"/>
                      <a:pt x="11431" y="14288"/>
                    </a:cubicBezTo>
                    <a:cubicBezTo>
                      <a:pt x="7620" y="14288"/>
                      <a:pt x="3810" y="14288"/>
                      <a:pt x="0" y="10478"/>
                    </a:cubicBezTo>
                    <a:cubicBezTo>
                      <a:pt x="0" y="6668"/>
                      <a:pt x="0" y="2857"/>
                      <a:pt x="3810" y="2857"/>
                    </a:cubicBezTo>
                    <a:cubicBezTo>
                      <a:pt x="7620" y="-952"/>
                      <a:pt x="11431" y="-952"/>
                      <a:pt x="15240" y="2857"/>
                    </a:cubicBezTo>
                    <a:close/>
                  </a:path>
                </a:pathLst>
              </a:custGeom>
              <a:solidFill>
                <a:srgbClr val="A0D8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65" name="Freeform: Shape 2964">
                <a:extLst>
                  <a:ext uri="{FF2B5EF4-FFF2-40B4-BE49-F238E27FC236}">
                    <a16:creationId xmlns:a16="http://schemas.microsoft.com/office/drawing/2014/main" id="{5965F146-93C4-A6C8-752F-FD0D74E15F4C}"/>
                  </a:ext>
                </a:extLst>
              </p:cNvPr>
              <p:cNvSpPr/>
              <p:nvPr/>
            </p:nvSpPr>
            <p:spPr>
              <a:xfrm>
                <a:off x="11174730" y="2487930"/>
                <a:ext cx="19050" cy="15239"/>
              </a:xfrm>
              <a:custGeom>
                <a:avLst/>
                <a:gdLst>
                  <a:gd name="connsiteX0" fmla="*/ 11431 w 19050"/>
                  <a:gd name="connsiteY0" fmla="*/ 15240 h 15239"/>
                  <a:gd name="connsiteX1" fmla="*/ 0 w 19050"/>
                  <a:gd name="connsiteY1" fmla="*/ 11430 h 15239"/>
                  <a:gd name="connsiteX2" fmla="*/ 7620 w 19050"/>
                  <a:gd name="connsiteY2" fmla="*/ 0 h 15239"/>
                  <a:gd name="connsiteX3" fmla="*/ 19050 w 19050"/>
                  <a:gd name="connsiteY3" fmla="*/ 3810 h 15239"/>
                  <a:gd name="connsiteX4" fmla="*/ 11431 w 19050"/>
                  <a:gd name="connsiteY4" fmla="*/ 1524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5239">
                    <a:moveTo>
                      <a:pt x="11431" y="15240"/>
                    </a:moveTo>
                    <a:cubicBezTo>
                      <a:pt x="7620" y="15240"/>
                      <a:pt x="3810" y="15240"/>
                      <a:pt x="0" y="11430"/>
                    </a:cubicBezTo>
                    <a:cubicBezTo>
                      <a:pt x="0" y="7620"/>
                      <a:pt x="3810" y="3810"/>
                      <a:pt x="7620" y="0"/>
                    </a:cubicBezTo>
                    <a:cubicBezTo>
                      <a:pt x="11431" y="0"/>
                      <a:pt x="15241" y="0"/>
                      <a:pt x="19050" y="3810"/>
                    </a:cubicBezTo>
                    <a:cubicBezTo>
                      <a:pt x="19050" y="7620"/>
                      <a:pt x="15241" y="11430"/>
                      <a:pt x="11431" y="15240"/>
                    </a:cubicBezTo>
                    <a:close/>
                  </a:path>
                </a:pathLst>
              </a:custGeom>
              <a:solidFill>
                <a:srgbClr val="A3DA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66" name="Freeform: Shape 2965">
                <a:extLst>
                  <a:ext uri="{FF2B5EF4-FFF2-40B4-BE49-F238E27FC236}">
                    <a16:creationId xmlns:a16="http://schemas.microsoft.com/office/drawing/2014/main" id="{032BDAA1-BE6F-E2DB-35A8-12243321CF63}"/>
                  </a:ext>
                </a:extLst>
              </p:cNvPr>
              <p:cNvSpPr/>
              <p:nvPr/>
            </p:nvSpPr>
            <p:spPr>
              <a:xfrm>
                <a:off x="10748011" y="1493520"/>
                <a:ext cx="15239" cy="13932"/>
              </a:xfrm>
              <a:custGeom>
                <a:avLst/>
                <a:gdLst>
                  <a:gd name="connsiteX0" fmla="*/ 15240 w 15239"/>
                  <a:gd name="connsiteY0" fmla="*/ 3810 h 13932"/>
                  <a:gd name="connsiteX1" fmla="*/ 11430 w 15239"/>
                  <a:gd name="connsiteY1" fmla="*/ 11430 h 13932"/>
                  <a:gd name="connsiteX2" fmla="*/ 0 w 15239"/>
                  <a:gd name="connsiteY2" fmla="*/ 7620 h 13932"/>
                  <a:gd name="connsiteX3" fmla="*/ 3810 w 15239"/>
                  <a:gd name="connsiteY3" fmla="*/ 0 h 13932"/>
                  <a:gd name="connsiteX4" fmla="*/ 15240 w 15239"/>
                  <a:gd name="connsiteY4" fmla="*/ 3810 h 13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3932">
                    <a:moveTo>
                      <a:pt x="15240" y="3810"/>
                    </a:moveTo>
                    <a:cubicBezTo>
                      <a:pt x="15240" y="7620"/>
                      <a:pt x="15240" y="11430"/>
                      <a:pt x="11430" y="11430"/>
                    </a:cubicBezTo>
                    <a:cubicBezTo>
                      <a:pt x="7619" y="15240"/>
                      <a:pt x="3810" y="15240"/>
                      <a:pt x="0" y="7620"/>
                    </a:cubicBezTo>
                    <a:cubicBezTo>
                      <a:pt x="0" y="3810"/>
                      <a:pt x="0" y="0"/>
                      <a:pt x="3810" y="0"/>
                    </a:cubicBezTo>
                    <a:cubicBezTo>
                      <a:pt x="7619" y="0"/>
                      <a:pt x="11430" y="0"/>
                      <a:pt x="15240" y="3810"/>
                    </a:cubicBezTo>
                    <a:close/>
                  </a:path>
                </a:pathLst>
              </a:custGeom>
              <a:solidFill>
                <a:srgbClr val="ACDD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67" name="Freeform: Shape 2966">
                <a:extLst>
                  <a:ext uri="{FF2B5EF4-FFF2-40B4-BE49-F238E27FC236}">
                    <a16:creationId xmlns:a16="http://schemas.microsoft.com/office/drawing/2014/main" id="{58D8D271-A0DA-06AF-C613-2BF32671E6B6}"/>
                  </a:ext>
                </a:extLst>
              </p:cNvPr>
              <p:cNvSpPr/>
              <p:nvPr/>
            </p:nvSpPr>
            <p:spPr>
              <a:xfrm>
                <a:off x="9444990" y="2772101"/>
                <a:ext cx="13008" cy="16818"/>
              </a:xfrm>
              <a:custGeom>
                <a:avLst/>
                <a:gdLst>
                  <a:gd name="connsiteX0" fmla="*/ 7620 w 13008"/>
                  <a:gd name="connsiteY0" fmla="*/ 16818 h 16818"/>
                  <a:gd name="connsiteX1" fmla="*/ 0 w 13008"/>
                  <a:gd name="connsiteY1" fmla="*/ 13008 h 16818"/>
                  <a:gd name="connsiteX2" fmla="*/ 3810 w 13008"/>
                  <a:gd name="connsiteY2" fmla="*/ 1578 h 16818"/>
                  <a:gd name="connsiteX3" fmla="*/ 11430 w 13008"/>
                  <a:gd name="connsiteY3" fmla="*/ 5388 h 16818"/>
                  <a:gd name="connsiteX4" fmla="*/ 7620 w 13008"/>
                  <a:gd name="connsiteY4" fmla="*/ 16818 h 16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08" h="16818">
                    <a:moveTo>
                      <a:pt x="7620" y="16818"/>
                    </a:moveTo>
                    <a:cubicBezTo>
                      <a:pt x="3810" y="16818"/>
                      <a:pt x="0" y="16818"/>
                      <a:pt x="0" y="13008"/>
                    </a:cubicBezTo>
                    <a:cubicBezTo>
                      <a:pt x="0" y="9198"/>
                      <a:pt x="0" y="5388"/>
                      <a:pt x="3810" y="1578"/>
                    </a:cubicBezTo>
                    <a:cubicBezTo>
                      <a:pt x="7620" y="-2232"/>
                      <a:pt x="11430" y="1578"/>
                      <a:pt x="11430" y="5388"/>
                    </a:cubicBezTo>
                    <a:cubicBezTo>
                      <a:pt x="15240" y="13008"/>
                      <a:pt x="11430" y="16818"/>
                      <a:pt x="7620" y="16818"/>
                    </a:cubicBezTo>
                    <a:close/>
                  </a:path>
                </a:pathLst>
              </a:custGeom>
              <a:solidFill>
                <a:srgbClr val="B4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68" name="Freeform: Shape 2967">
                <a:extLst>
                  <a:ext uri="{FF2B5EF4-FFF2-40B4-BE49-F238E27FC236}">
                    <a16:creationId xmlns:a16="http://schemas.microsoft.com/office/drawing/2014/main" id="{4963A831-147F-36DA-B354-B23BF124A486}"/>
                  </a:ext>
                </a:extLst>
              </p:cNvPr>
              <p:cNvSpPr/>
              <p:nvPr/>
            </p:nvSpPr>
            <p:spPr>
              <a:xfrm>
                <a:off x="9028007" y="3634740"/>
                <a:ext cx="15028" cy="22859"/>
              </a:xfrm>
              <a:custGeom>
                <a:avLst/>
                <a:gdLst>
                  <a:gd name="connsiteX0" fmla="*/ 9313 w 15028"/>
                  <a:gd name="connsiteY0" fmla="*/ 0 h 22859"/>
                  <a:gd name="connsiteX1" fmla="*/ 9313 w 15028"/>
                  <a:gd name="connsiteY1" fmla="*/ 22860 h 22859"/>
                  <a:gd name="connsiteX2" fmla="*/ 1693 w 15028"/>
                  <a:gd name="connsiteY2" fmla="*/ 22860 h 22859"/>
                  <a:gd name="connsiteX3" fmla="*/ 1693 w 15028"/>
                  <a:gd name="connsiteY3" fmla="*/ 15240 h 22859"/>
                  <a:gd name="connsiteX4" fmla="*/ 9313 w 15028"/>
                  <a:gd name="connsiteY4" fmla="*/ 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28" h="22859">
                    <a:moveTo>
                      <a:pt x="9313" y="0"/>
                    </a:moveTo>
                    <a:cubicBezTo>
                      <a:pt x="16933" y="7620"/>
                      <a:pt x="16933" y="15240"/>
                      <a:pt x="9313" y="22860"/>
                    </a:cubicBezTo>
                    <a:cubicBezTo>
                      <a:pt x="5504" y="22860"/>
                      <a:pt x="1693" y="22860"/>
                      <a:pt x="1693" y="22860"/>
                    </a:cubicBezTo>
                    <a:cubicBezTo>
                      <a:pt x="-2117" y="19050"/>
                      <a:pt x="1693" y="19050"/>
                      <a:pt x="1693" y="15240"/>
                    </a:cubicBezTo>
                    <a:cubicBezTo>
                      <a:pt x="1693" y="11430"/>
                      <a:pt x="5504" y="7620"/>
                      <a:pt x="9313" y="0"/>
                    </a:cubicBezTo>
                    <a:close/>
                  </a:path>
                </a:pathLst>
              </a:custGeom>
              <a:solidFill>
                <a:srgbClr val="A9DC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69" name="Freeform: Shape 2968">
                <a:extLst>
                  <a:ext uri="{FF2B5EF4-FFF2-40B4-BE49-F238E27FC236}">
                    <a16:creationId xmlns:a16="http://schemas.microsoft.com/office/drawing/2014/main" id="{F393C011-118A-E7AE-DAE3-788E1F3C1EF2}"/>
                  </a:ext>
                </a:extLst>
              </p:cNvPr>
              <p:cNvSpPr/>
              <p:nvPr/>
            </p:nvSpPr>
            <p:spPr>
              <a:xfrm>
                <a:off x="9117331" y="4208471"/>
                <a:ext cx="15239" cy="14586"/>
              </a:xfrm>
              <a:custGeom>
                <a:avLst/>
                <a:gdLst>
                  <a:gd name="connsiteX0" fmla="*/ 3810 w 15239"/>
                  <a:gd name="connsiteY0" fmla="*/ 1578 h 14586"/>
                  <a:gd name="connsiteX1" fmla="*/ 15240 w 15239"/>
                  <a:gd name="connsiteY1" fmla="*/ 5388 h 14586"/>
                  <a:gd name="connsiteX2" fmla="*/ 11430 w 15239"/>
                  <a:gd name="connsiteY2" fmla="*/ 13008 h 14586"/>
                  <a:gd name="connsiteX3" fmla="*/ 0 w 15239"/>
                  <a:gd name="connsiteY3" fmla="*/ 9198 h 14586"/>
                  <a:gd name="connsiteX4" fmla="*/ 3810 w 15239"/>
                  <a:gd name="connsiteY4" fmla="*/ 1578 h 14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4586">
                    <a:moveTo>
                      <a:pt x="3810" y="1578"/>
                    </a:moveTo>
                    <a:cubicBezTo>
                      <a:pt x="7620" y="-2232"/>
                      <a:pt x="11430" y="1578"/>
                      <a:pt x="15240" y="5388"/>
                    </a:cubicBezTo>
                    <a:cubicBezTo>
                      <a:pt x="15240" y="9198"/>
                      <a:pt x="15240" y="13008"/>
                      <a:pt x="11430" y="13008"/>
                    </a:cubicBezTo>
                    <a:cubicBezTo>
                      <a:pt x="7620" y="16818"/>
                      <a:pt x="0" y="13008"/>
                      <a:pt x="0" y="9198"/>
                    </a:cubicBezTo>
                    <a:cubicBezTo>
                      <a:pt x="0" y="5388"/>
                      <a:pt x="3810" y="1578"/>
                      <a:pt x="3810" y="1578"/>
                    </a:cubicBezTo>
                    <a:close/>
                  </a:path>
                </a:pathLst>
              </a:custGeom>
              <a:solidFill>
                <a:srgbClr val="8CD0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70" name="Freeform: Shape 2969">
                <a:extLst>
                  <a:ext uri="{FF2B5EF4-FFF2-40B4-BE49-F238E27FC236}">
                    <a16:creationId xmlns:a16="http://schemas.microsoft.com/office/drawing/2014/main" id="{DCC85A1C-EB98-C65C-25D4-3021E39D200E}"/>
                  </a:ext>
                </a:extLst>
              </p:cNvPr>
              <p:cNvSpPr/>
              <p:nvPr/>
            </p:nvSpPr>
            <p:spPr>
              <a:xfrm>
                <a:off x="10369243" y="3150869"/>
                <a:ext cx="14586" cy="15240"/>
              </a:xfrm>
              <a:custGeom>
                <a:avLst/>
                <a:gdLst>
                  <a:gd name="connsiteX0" fmla="*/ 9198 w 14586"/>
                  <a:gd name="connsiteY0" fmla="*/ 15240 h 15240"/>
                  <a:gd name="connsiteX1" fmla="*/ 1578 w 14586"/>
                  <a:gd name="connsiteY1" fmla="*/ 11430 h 15240"/>
                  <a:gd name="connsiteX2" fmla="*/ 5387 w 14586"/>
                  <a:gd name="connsiteY2" fmla="*/ 0 h 15240"/>
                  <a:gd name="connsiteX3" fmla="*/ 13008 w 14586"/>
                  <a:gd name="connsiteY3" fmla="*/ 3810 h 15240"/>
                  <a:gd name="connsiteX4" fmla="*/ 9198 w 14586"/>
                  <a:gd name="connsiteY4" fmla="*/ 1524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86" h="15240">
                    <a:moveTo>
                      <a:pt x="9198" y="15240"/>
                    </a:moveTo>
                    <a:cubicBezTo>
                      <a:pt x="5387" y="15240"/>
                      <a:pt x="1578" y="15240"/>
                      <a:pt x="1578" y="11430"/>
                    </a:cubicBezTo>
                    <a:cubicBezTo>
                      <a:pt x="-2232" y="7620"/>
                      <a:pt x="1578" y="3810"/>
                      <a:pt x="5387" y="0"/>
                    </a:cubicBezTo>
                    <a:cubicBezTo>
                      <a:pt x="9198" y="0"/>
                      <a:pt x="13008" y="0"/>
                      <a:pt x="13008" y="3810"/>
                    </a:cubicBezTo>
                    <a:cubicBezTo>
                      <a:pt x="16818" y="7620"/>
                      <a:pt x="13008" y="11430"/>
                      <a:pt x="9198" y="15240"/>
                    </a:cubicBezTo>
                    <a:close/>
                  </a:path>
                </a:pathLst>
              </a:custGeom>
              <a:solidFill>
                <a:srgbClr val="A4DA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71" name="Freeform: Shape 2970">
                <a:extLst>
                  <a:ext uri="{FF2B5EF4-FFF2-40B4-BE49-F238E27FC236}">
                    <a16:creationId xmlns:a16="http://schemas.microsoft.com/office/drawing/2014/main" id="{CD8ED063-97B3-7C40-CE73-A6270E2DBE45}"/>
                  </a:ext>
                </a:extLst>
              </p:cNvPr>
              <p:cNvSpPr/>
              <p:nvPr/>
            </p:nvSpPr>
            <p:spPr>
              <a:xfrm>
                <a:off x="11346180" y="2964180"/>
                <a:ext cx="15240" cy="13007"/>
              </a:xfrm>
              <a:custGeom>
                <a:avLst/>
                <a:gdLst>
                  <a:gd name="connsiteX0" fmla="*/ 15241 w 15240"/>
                  <a:gd name="connsiteY0" fmla="*/ 3810 h 13007"/>
                  <a:gd name="connsiteX1" fmla="*/ 11431 w 15240"/>
                  <a:gd name="connsiteY1" fmla="*/ 11430 h 13007"/>
                  <a:gd name="connsiteX2" fmla="*/ 0 w 15240"/>
                  <a:gd name="connsiteY2" fmla="*/ 7620 h 13007"/>
                  <a:gd name="connsiteX3" fmla="*/ 3810 w 15240"/>
                  <a:gd name="connsiteY3" fmla="*/ 0 h 13007"/>
                  <a:gd name="connsiteX4" fmla="*/ 15241 w 15240"/>
                  <a:gd name="connsiteY4" fmla="*/ 3810 h 13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3007">
                    <a:moveTo>
                      <a:pt x="15241" y="3810"/>
                    </a:moveTo>
                    <a:cubicBezTo>
                      <a:pt x="15241" y="7620"/>
                      <a:pt x="15241" y="11430"/>
                      <a:pt x="11431" y="11430"/>
                    </a:cubicBezTo>
                    <a:cubicBezTo>
                      <a:pt x="7620" y="15240"/>
                      <a:pt x="3810" y="11430"/>
                      <a:pt x="0" y="7620"/>
                    </a:cubicBezTo>
                    <a:cubicBezTo>
                      <a:pt x="0" y="3810"/>
                      <a:pt x="0" y="0"/>
                      <a:pt x="3810" y="0"/>
                    </a:cubicBezTo>
                    <a:cubicBezTo>
                      <a:pt x="11431" y="0"/>
                      <a:pt x="15241" y="0"/>
                      <a:pt x="15241" y="3810"/>
                    </a:cubicBezTo>
                    <a:close/>
                  </a:path>
                </a:pathLst>
              </a:custGeom>
              <a:solidFill>
                <a:srgbClr val="A2D9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72" name="Freeform: Shape 2971">
                <a:extLst>
                  <a:ext uri="{FF2B5EF4-FFF2-40B4-BE49-F238E27FC236}">
                    <a16:creationId xmlns:a16="http://schemas.microsoft.com/office/drawing/2014/main" id="{B7C1CB31-BB30-2C5E-D219-1609D7E7B6B2}"/>
                  </a:ext>
                </a:extLst>
              </p:cNvPr>
              <p:cNvSpPr/>
              <p:nvPr/>
            </p:nvSpPr>
            <p:spPr>
              <a:xfrm>
                <a:off x="11346180" y="1116329"/>
                <a:ext cx="15829" cy="15240"/>
              </a:xfrm>
              <a:custGeom>
                <a:avLst/>
                <a:gdLst>
                  <a:gd name="connsiteX0" fmla="*/ 11431 w 15829"/>
                  <a:gd name="connsiteY0" fmla="*/ 15240 h 15240"/>
                  <a:gd name="connsiteX1" fmla="*/ 0 w 15829"/>
                  <a:gd name="connsiteY1" fmla="*/ 11430 h 15240"/>
                  <a:gd name="connsiteX2" fmla="*/ 3810 w 15829"/>
                  <a:gd name="connsiteY2" fmla="*/ 0 h 15240"/>
                  <a:gd name="connsiteX3" fmla="*/ 11431 w 15829"/>
                  <a:gd name="connsiteY3" fmla="*/ 3810 h 15240"/>
                  <a:gd name="connsiteX4" fmla="*/ 11431 w 15829"/>
                  <a:gd name="connsiteY4" fmla="*/ 1524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29" h="15240">
                    <a:moveTo>
                      <a:pt x="11431" y="15240"/>
                    </a:moveTo>
                    <a:cubicBezTo>
                      <a:pt x="7620" y="15240"/>
                      <a:pt x="3810" y="15240"/>
                      <a:pt x="0" y="11430"/>
                    </a:cubicBezTo>
                    <a:cubicBezTo>
                      <a:pt x="0" y="7620"/>
                      <a:pt x="0" y="3810"/>
                      <a:pt x="3810" y="0"/>
                    </a:cubicBezTo>
                    <a:cubicBezTo>
                      <a:pt x="7620" y="0"/>
                      <a:pt x="11431" y="0"/>
                      <a:pt x="11431" y="3810"/>
                    </a:cubicBezTo>
                    <a:cubicBezTo>
                      <a:pt x="19050" y="7620"/>
                      <a:pt x="15241" y="11430"/>
                      <a:pt x="11431" y="15240"/>
                    </a:cubicBezTo>
                    <a:close/>
                  </a:path>
                </a:pathLst>
              </a:custGeom>
              <a:solidFill>
                <a:srgbClr val="7DCA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73" name="Freeform: Shape 2972">
                <a:extLst>
                  <a:ext uri="{FF2B5EF4-FFF2-40B4-BE49-F238E27FC236}">
                    <a16:creationId xmlns:a16="http://schemas.microsoft.com/office/drawing/2014/main" id="{D6C4F0DE-84E1-D4A8-620D-2D4844B149CE}"/>
                  </a:ext>
                </a:extLst>
              </p:cNvPr>
              <p:cNvSpPr/>
              <p:nvPr/>
            </p:nvSpPr>
            <p:spPr>
              <a:xfrm>
                <a:off x="9444990" y="3977640"/>
                <a:ext cx="15240" cy="11429"/>
              </a:xfrm>
              <a:custGeom>
                <a:avLst/>
                <a:gdLst>
                  <a:gd name="connsiteX0" fmla="*/ 11430 w 15240"/>
                  <a:gd name="connsiteY0" fmla="*/ 11430 h 11429"/>
                  <a:gd name="connsiteX1" fmla="*/ 0 w 15240"/>
                  <a:gd name="connsiteY1" fmla="*/ 7620 h 11429"/>
                  <a:gd name="connsiteX2" fmla="*/ 3810 w 15240"/>
                  <a:gd name="connsiteY2" fmla="*/ 0 h 11429"/>
                  <a:gd name="connsiteX3" fmla="*/ 15240 w 15240"/>
                  <a:gd name="connsiteY3" fmla="*/ 7620 h 11429"/>
                  <a:gd name="connsiteX4" fmla="*/ 11430 w 15240"/>
                  <a:gd name="connsiteY4" fmla="*/ 1143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1429">
                    <a:moveTo>
                      <a:pt x="11430" y="11430"/>
                    </a:moveTo>
                    <a:cubicBezTo>
                      <a:pt x="7620" y="11430"/>
                      <a:pt x="0" y="11430"/>
                      <a:pt x="0" y="7620"/>
                    </a:cubicBezTo>
                    <a:cubicBezTo>
                      <a:pt x="0" y="3810"/>
                      <a:pt x="0" y="0"/>
                      <a:pt x="3810" y="0"/>
                    </a:cubicBezTo>
                    <a:cubicBezTo>
                      <a:pt x="11430" y="0"/>
                      <a:pt x="15240" y="0"/>
                      <a:pt x="15240" y="7620"/>
                    </a:cubicBezTo>
                    <a:cubicBezTo>
                      <a:pt x="15240" y="7620"/>
                      <a:pt x="11430" y="7620"/>
                      <a:pt x="11430" y="11430"/>
                    </a:cubicBezTo>
                    <a:close/>
                  </a:path>
                </a:pathLst>
              </a:custGeom>
              <a:solidFill>
                <a:srgbClr val="98D5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74" name="Freeform: Shape 2973">
                <a:extLst>
                  <a:ext uri="{FF2B5EF4-FFF2-40B4-BE49-F238E27FC236}">
                    <a16:creationId xmlns:a16="http://schemas.microsoft.com/office/drawing/2014/main" id="{E3BC84D0-21A2-585B-F565-84F276E77377}"/>
                  </a:ext>
                </a:extLst>
              </p:cNvPr>
              <p:cNvSpPr/>
              <p:nvPr/>
            </p:nvSpPr>
            <p:spPr>
              <a:xfrm>
                <a:off x="7951470" y="2179320"/>
                <a:ext cx="17742" cy="15239"/>
              </a:xfrm>
              <a:custGeom>
                <a:avLst/>
                <a:gdLst>
                  <a:gd name="connsiteX0" fmla="*/ 11430 w 17742"/>
                  <a:gd name="connsiteY0" fmla="*/ 15240 h 15239"/>
                  <a:gd name="connsiteX1" fmla="*/ 0 w 17742"/>
                  <a:gd name="connsiteY1" fmla="*/ 11430 h 15239"/>
                  <a:gd name="connsiteX2" fmla="*/ 7620 w 17742"/>
                  <a:gd name="connsiteY2" fmla="*/ 0 h 15239"/>
                  <a:gd name="connsiteX3" fmla="*/ 15240 w 17742"/>
                  <a:gd name="connsiteY3" fmla="*/ 7620 h 15239"/>
                  <a:gd name="connsiteX4" fmla="*/ 11430 w 17742"/>
                  <a:gd name="connsiteY4" fmla="*/ 1524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2" h="15239">
                    <a:moveTo>
                      <a:pt x="11430" y="15240"/>
                    </a:moveTo>
                    <a:cubicBezTo>
                      <a:pt x="7620" y="15240"/>
                      <a:pt x="3810" y="15240"/>
                      <a:pt x="0" y="11430"/>
                    </a:cubicBezTo>
                    <a:cubicBezTo>
                      <a:pt x="0" y="7620"/>
                      <a:pt x="0" y="0"/>
                      <a:pt x="7620" y="0"/>
                    </a:cubicBezTo>
                    <a:cubicBezTo>
                      <a:pt x="11430" y="0"/>
                      <a:pt x="15240" y="3810"/>
                      <a:pt x="15240" y="7620"/>
                    </a:cubicBezTo>
                    <a:cubicBezTo>
                      <a:pt x="19050" y="11430"/>
                      <a:pt x="19050" y="15240"/>
                      <a:pt x="11430" y="15240"/>
                    </a:cubicBezTo>
                    <a:close/>
                  </a:path>
                </a:pathLst>
              </a:custGeom>
              <a:solidFill>
                <a:srgbClr val="6FC4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75" name="Freeform: Shape 2974">
                <a:extLst>
                  <a:ext uri="{FF2B5EF4-FFF2-40B4-BE49-F238E27FC236}">
                    <a16:creationId xmlns:a16="http://schemas.microsoft.com/office/drawing/2014/main" id="{0DAF85FE-20D6-6D14-33F9-10A272C44A85}"/>
                  </a:ext>
                </a:extLst>
              </p:cNvPr>
              <p:cNvSpPr/>
              <p:nvPr/>
            </p:nvSpPr>
            <p:spPr>
              <a:xfrm>
                <a:off x="10035540" y="2076450"/>
                <a:ext cx="15239" cy="15240"/>
              </a:xfrm>
              <a:custGeom>
                <a:avLst/>
                <a:gdLst>
                  <a:gd name="connsiteX0" fmla="*/ 7620 w 15239"/>
                  <a:gd name="connsiteY0" fmla="*/ 15240 h 15240"/>
                  <a:gd name="connsiteX1" fmla="*/ 0 w 15239"/>
                  <a:gd name="connsiteY1" fmla="*/ 7620 h 15240"/>
                  <a:gd name="connsiteX2" fmla="*/ 7620 w 15239"/>
                  <a:gd name="connsiteY2" fmla="*/ 0 h 15240"/>
                  <a:gd name="connsiteX3" fmla="*/ 15240 w 15239"/>
                  <a:gd name="connsiteY3" fmla="*/ 3810 h 15240"/>
                  <a:gd name="connsiteX4" fmla="*/ 7620 w 15239"/>
                  <a:gd name="connsiteY4" fmla="*/ 1524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5240">
                    <a:moveTo>
                      <a:pt x="7620" y="15240"/>
                    </a:moveTo>
                    <a:cubicBezTo>
                      <a:pt x="0" y="15240"/>
                      <a:pt x="0" y="11430"/>
                      <a:pt x="0" y="7620"/>
                    </a:cubicBezTo>
                    <a:cubicBezTo>
                      <a:pt x="0" y="3810"/>
                      <a:pt x="0" y="0"/>
                      <a:pt x="7620" y="0"/>
                    </a:cubicBezTo>
                    <a:cubicBezTo>
                      <a:pt x="11431" y="0"/>
                      <a:pt x="15240" y="0"/>
                      <a:pt x="15240" y="3810"/>
                    </a:cubicBezTo>
                    <a:cubicBezTo>
                      <a:pt x="11431" y="7620"/>
                      <a:pt x="11431" y="11430"/>
                      <a:pt x="7620" y="15240"/>
                    </a:cubicBezTo>
                    <a:close/>
                  </a:path>
                </a:pathLst>
              </a:custGeom>
              <a:solidFill>
                <a:srgbClr val="B0DF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76" name="Freeform: Shape 2975">
                <a:extLst>
                  <a:ext uri="{FF2B5EF4-FFF2-40B4-BE49-F238E27FC236}">
                    <a16:creationId xmlns:a16="http://schemas.microsoft.com/office/drawing/2014/main" id="{73758972-0680-9599-DA35-E2DBBE4EC835}"/>
                  </a:ext>
                </a:extLst>
              </p:cNvPr>
              <p:cNvSpPr/>
              <p:nvPr/>
            </p:nvSpPr>
            <p:spPr>
              <a:xfrm>
                <a:off x="12125537" y="2567350"/>
                <a:ext cx="24553" cy="12362"/>
              </a:xfrm>
              <a:custGeom>
                <a:avLst/>
                <a:gdLst>
                  <a:gd name="connsiteX0" fmla="*/ 24553 w 24553"/>
                  <a:gd name="connsiteY0" fmla="*/ 4399 h 12362"/>
                  <a:gd name="connsiteX1" fmla="*/ 1693 w 24553"/>
                  <a:gd name="connsiteY1" fmla="*/ 8209 h 12362"/>
                  <a:gd name="connsiteX2" fmla="*/ 1693 w 24553"/>
                  <a:gd name="connsiteY2" fmla="*/ 4399 h 12362"/>
                  <a:gd name="connsiteX3" fmla="*/ 24553 w 24553"/>
                  <a:gd name="connsiteY3" fmla="*/ 4399 h 12362"/>
                </a:gdLst>
                <a:ahLst/>
                <a:cxnLst>
                  <a:cxn ang="0">
                    <a:pos x="connsiteX0" y="connsiteY0"/>
                  </a:cxn>
                  <a:cxn ang="0">
                    <a:pos x="connsiteX1" y="connsiteY1"/>
                  </a:cxn>
                  <a:cxn ang="0">
                    <a:pos x="connsiteX2" y="connsiteY2"/>
                  </a:cxn>
                  <a:cxn ang="0">
                    <a:pos x="connsiteX3" y="connsiteY3"/>
                  </a:cxn>
                </a:cxnLst>
                <a:rect l="l" t="t" r="r" b="b"/>
                <a:pathLst>
                  <a:path w="24553" h="12362">
                    <a:moveTo>
                      <a:pt x="24553" y="4399"/>
                    </a:moveTo>
                    <a:cubicBezTo>
                      <a:pt x="16934" y="12019"/>
                      <a:pt x="9313" y="15829"/>
                      <a:pt x="1693" y="8209"/>
                    </a:cubicBezTo>
                    <a:cubicBezTo>
                      <a:pt x="1693" y="8209"/>
                      <a:pt x="-2116" y="4399"/>
                      <a:pt x="1693" y="4399"/>
                    </a:cubicBezTo>
                    <a:cubicBezTo>
                      <a:pt x="9313" y="-3221"/>
                      <a:pt x="16934" y="589"/>
                      <a:pt x="24553" y="4399"/>
                    </a:cubicBezTo>
                    <a:close/>
                  </a:path>
                </a:pathLst>
              </a:custGeom>
              <a:solidFill>
                <a:srgbClr val="B5E1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77" name="Freeform: Shape 2976">
                <a:extLst>
                  <a:ext uri="{FF2B5EF4-FFF2-40B4-BE49-F238E27FC236}">
                    <a16:creationId xmlns:a16="http://schemas.microsoft.com/office/drawing/2014/main" id="{3AC1495B-7AD3-4CA3-284F-8233AA97A357}"/>
                  </a:ext>
                </a:extLst>
              </p:cNvPr>
              <p:cNvSpPr/>
              <p:nvPr/>
            </p:nvSpPr>
            <p:spPr>
              <a:xfrm>
                <a:off x="10149840" y="2324100"/>
                <a:ext cx="15239" cy="11429"/>
              </a:xfrm>
              <a:custGeom>
                <a:avLst/>
                <a:gdLst>
                  <a:gd name="connsiteX0" fmla="*/ 15240 w 15239"/>
                  <a:gd name="connsiteY0" fmla="*/ 3810 h 11429"/>
                  <a:gd name="connsiteX1" fmla="*/ 7620 w 15239"/>
                  <a:gd name="connsiteY1" fmla="*/ 11430 h 11429"/>
                  <a:gd name="connsiteX2" fmla="*/ 0 w 15239"/>
                  <a:gd name="connsiteY2" fmla="*/ 7620 h 11429"/>
                  <a:gd name="connsiteX3" fmla="*/ 7620 w 15239"/>
                  <a:gd name="connsiteY3" fmla="*/ 0 h 11429"/>
                  <a:gd name="connsiteX4" fmla="*/ 15240 w 15239"/>
                  <a:gd name="connsiteY4" fmla="*/ 381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1429">
                    <a:moveTo>
                      <a:pt x="15240" y="3810"/>
                    </a:moveTo>
                    <a:cubicBezTo>
                      <a:pt x="15240" y="7620"/>
                      <a:pt x="11431" y="11430"/>
                      <a:pt x="7620" y="11430"/>
                    </a:cubicBezTo>
                    <a:cubicBezTo>
                      <a:pt x="3810" y="11430"/>
                      <a:pt x="0" y="11430"/>
                      <a:pt x="0" y="7620"/>
                    </a:cubicBezTo>
                    <a:cubicBezTo>
                      <a:pt x="0" y="0"/>
                      <a:pt x="3810" y="0"/>
                      <a:pt x="7620" y="0"/>
                    </a:cubicBezTo>
                    <a:cubicBezTo>
                      <a:pt x="7620" y="0"/>
                      <a:pt x="11431" y="0"/>
                      <a:pt x="15240" y="3810"/>
                    </a:cubicBezTo>
                    <a:close/>
                  </a:path>
                </a:pathLst>
              </a:custGeom>
              <a:solidFill>
                <a:srgbClr val="B2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78" name="Freeform: Shape 2977">
                <a:extLst>
                  <a:ext uri="{FF2B5EF4-FFF2-40B4-BE49-F238E27FC236}">
                    <a16:creationId xmlns:a16="http://schemas.microsoft.com/office/drawing/2014/main" id="{A19168E0-1D49-8F55-C02A-43FB81F909C3}"/>
                  </a:ext>
                </a:extLst>
              </p:cNvPr>
              <p:cNvSpPr/>
              <p:nvPr/>
            </p:nvSpPr>
            <p:spPr>
              <a:xfrm>
                <a:off x="7833361" y="3288030"/>
                <a:ext cx="15239" cy="15239"/>
              </a:xfrm>
              <a:custGeom>
                <a:avLst/>
                <a:gdLst>
                  <a:gd name="connsiteX0" fmla="*/ 15240 w 15239"/>
                  <a:gd name="connsiteY0" fmla="*/ 3810 h 15239"/>
                  <a:gd name="connsiteX1" fmla="*/ 7620 w 15239"/>
                  <a:gd name="connsiteY1" fmla="*/ 15240 h 15239"/>
                  <a:gd name="connsiteX2" fmla="*/ 0 w 15239"/>
                  <a:gd name="connsiteY2" fmla="*/ 11430 h 15239"/>
                  <a:gd name="connsiteX3" fmla="*/ 7620 w 15239"/>
                  <a:gd name="connsiteY3" fmla="*/ 0 h 15239"/>
                  <a:gd name="connsiteX4" fmla="*/ 15240 w 15239"/>
                  <a:gd name="connsiteY4" fmla="*/ 381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5239">
                    <a:moveTo>
                      <a:pt x="15240" y="3810"/>
                    </a:moveTo>
                    <a:cubicBezTo>
                      <a:pt x="15240" y="11430"/>
                      <a:pt x="15240" y="11430"/>
                      <a:pt x="7620" y="15240"/>
                    </a:cubicBezTo>
                    <a:cubicBezTo>
                      <a:pt x="3810" y="15240"/>
                      <a:pt x="0" y="15240"/>
                      <a:pt x="0" y="11430"/>
                    </a:cubicBezTo>
                    <a:cubicBezTo>
                      <a:pt x="0" y="7620"/>
                      <a:pt x="0" y="3810"/>
                      <a:pt x="7620" y="0"/>
                    </a:cubicBezTo>
                    <a:cubicBezTo>
                      <a:pt x="11430" y="0"/>
                      <a:pt x="15240" y="0"/>
                      <a:pt x="15240" y="3810"/>
                    </a:cubicBezTo>
                    <a:close/>
                  </a:path>
                </a:pathLst>
              </a:custGeom>
              <a:solidFill>
                <a:srgbClr val="B6E1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79" name="Freeform: Shape 2978">
                <a:extLst>
                  <a:ext uri="{FF2B5EF4-FFF2-40B4-BE49-F238E27FC236}">
                    <a16:creationId xmlns:a16="http://schemas.microsoft.com/office/drawing/2014/main" id="{5E1F34C6-3D40-980D-6FCF-272C60A1629C}"/>
                  </a:ext>
                </a:extLst>
              </p:cNvPr>
              <p:cNvSpPr/>
              <p:nvPr/>
            </p:nvSpPr>
            <p:spPr>
              <a:xfrm>
                <a:off x="9890761" y="4522469"/>
                <a:ext cx="15239" cy="15240"/>
              </a:xfrm>
              <a:custGeom>
                <a:avLst/>
                <a:gdLst>
                  <a:gd name="connsiteX0" fmla="*/ 15240 w 15239"/>
                  <a:gd name="connsiteY0" fmla="*/ 11430 h 15240"/>
                  <a:gd name="connsiteX1" fmla="*/ 11430 w 15239"/>
                  <a:gd name="connsiteY1" fmla="*/ 15240 h 15240"/>
                  <a:gd name="connsiteX2" fmla="*/ 0 w 15239"/>
                  <a:gd name="connsiteY2" fmla="*/ 7620 h 15240"/>
                  <a:gd name="connsiteX3" fmla="*/ 3810 w 15239"/>
                  <a:gd name="connsiteY3" fmla="*/ 0 h 15240"/>
                  <a:gd name="connsiteX4" fmla="*/ 15240 w 15239"/>
                  <a:gd name="connsiteY4" fmla="*/ 1143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5240">
                    <a:moveTo>
                      <a:pt x="15240" y="11430"/>
                    </a:moveTo>
                    <a:cubicBezTo>
                      <a:pt x="15240" y="15240"/>
                      <a:pt x="15240" y="15240"/>
                      <a:pt x="11430" y="15240"/>
                    </a:cubicBezTo>
                    <a:cubicBezTo>
                      <a:pt x="7619" y="15240"/>
                      <a:pt x="0" y="11430"/>
                      <a:pt x="0" y="7620"/>
                    </a:cubicBezTo>
                    <a:cubicBezTo>
                      <a:pt x="0" y="3810"/>
                      <a:pt x="0" y="3810"/>
                      <a:pt x="3810" y="0"/>
                    </a:cubicBezTo>
                    <a:cubicBezTo>
                      <a:pt x="7619" y="0"/>
                      <a:pt x="15240" y="7620"/>
                      <a:pt x="15240" y="11430"/>
                    </a:cubicBezTo>
                    <a:close/>
                  </a:path>
                </a:pathLst>
              </a:custGeom>
              <a:solidFill>
                <a:srgbClr val="A5DA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80" name="Freeform: Shape 2979">
                <a:extLst>
                  <a:ext uri="{FF2B5EF4-FFF2-40B4-BE49-F238E27FC236}">
                    <a16:creationId xmlns:a16="http://schemas.microsoft.com/office/drawing/2014/main" id="{DE831D2F-29B3-F810-1161-868129166C14}"/>
                  </a:ext>
                </a:extLst>
              </p:cNvPr>
              <p:cNvSpPr/>
              <p:nvPr/>
            </p:nvSpPr>
            <p:spPr>
              <a:xfrm>
                <a:off x="8709661" y="4050030"/>
                <a:ext cx="15239" cy="15239"/>
              </a:xfrm>
              <a:custGeom>
                <a:avLst/>
                <a:gdLst>
                  <a:gd name="connsiteX0" fmla="*/ 7620 w 15239"/>
                  <a:gd name="connsiteY0" fmla="*/ 15240 h 15239"/>
                  <a:gd name="connsiteX1" fmla="*/ 0 w 15239"/>
                  <a:gd name="connsiteY1" fmla="*/ 7620 h 15239"/>
                  <a:gd name="connsiteX2" fmla="*/ 3810 w 15239"/>
                  <a:gd name="connsiteY2" fmla="*/ 0 h 15239"/>
                  <a:gd name="connsiteX3" fmla="*/ 15240 w 15239"/>
                  <a:gd name="connsiteY3" fmla="*/ 3810 h 15239"/>
                  <a:gd name="connsiteX4" fmla="*/ 7620 w 15239"/>
                  <a:gd name="connsiteY4" fmla="*/ 1524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5239">
                    <a:moveTo>
                      <a:pt x="7620" y="15240"/>
                    </a:moveTo>
                    <a:cubicBezTo>
                      <a:pt x="3810" y="15240"/>
                      <a:pt x="0" y="11430"/>
                      <a:pt x="0" y="7620"/>
                    </a:cubicBezTo>
                    <a:cubicBezTo>
                      <a:pt x="0" y="3810"/>
                      <a:pt x="0" y="0"/>
                      <a:pt x="3810" y="0"/>
                    </a:cubicBezTo>
                    <a:cubicBezTo>
                      <a:pt x="7620" y="0"/>
                      <a:pt x="11430" y="0"/>
                      <a:pt x="15240" y="3810"/>
                    </a:cubicBezTo>
                    <a:cubicBezTo>
                      <a:pt x="11430" y="11430"/>
                      <a:pt x="11430" y="15240"/>
                      <a:pt x="7620" y="15240"/>
                    </a:cubicBezTo>
                    <a:close/>
                  </a:path>
                </a:pathLst>
              </a:custGeom>
              <a:solidFill>
                <a:srgbClr val="B3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81" name="Freeform: Shape 2980">
                <a:extLst>
                  <a:ext uri="{FF2B5EF4-FFF2-40B4-BE49-F238E27FC236}">
                    <a16:creationId xmlns:a16="http://schemas.microsoft.com/office/drawing/2014/main" id="{48950E12-41D1-586F-7F6F-B08B2C5A5AAF}"/>
                  </a:ext>
                </a:extLst>
              </p:cNvPr>
              <p:cNvSpPr/>
              <p:nvPr/>
            </p:nvSpPr>
            <p:spPr>
              <a:xfrm>
                <a:off x="8614411" y="4191000"/>
                <a:ext cx="13122" cy="16818"/>
              </a:xfrm>
              <a:custGeom>
                <a:avLst/>
                <a:gdLst>
                  <a:gd name="connsiteX0" fmla="*/ 3810 w 13122"/>
                  <a:gd name="connsiteY0" fmla="*/ 0 h 16818"/>
                  <a:gd name="connsiteX1" fmla="*/ 11430 w 13122"/>
                  <a:gd name="connsiteY1" fmla="*/ 3810 h 16818"/>
                  <a:gd name="connsiteX2" fmla="*/ 11430 w 13122"/>
                  <a:gd name="connsiteY2" fmla="*/ 15240 h 16818"/>
                  <a:gd name="connsiteX3" fmla="*/ 0 w 13122"/>
                  <a:gd name="connsiteY3" fmla="*/ 11430 h 16818"/>
                  <a:gd name="connsiteX4" fmla="*/ 3810 w 13122"/>
                  <a:gd name="connsiteY4" fmla="*/ 0 h 16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22" h="16818">
                    <a:moveTo>
                      <a:pt x="3810" y="0"/>
                    </a:moveTo>
                    <a:cubicBezTo>
                      <a:pt x="7620" y="0"/>
                      <a:pt x="11430" y="0"/>
                      <a:pt x="11430" y="3810"/>
                    </a:cubicBezTo>
                    <a:cubicBezTo>
                      <a:pt x="11430" y="7620"/>
                      <a:pt x="15240" y="11430"/>
                      <a:pt x="11430" y="15240"/>
                    </a:cubicBezTo>
                    <a:cubicBezTo>
                      <a:pt x="3810" y="19050"/>
                      <a:pt x="3810" y="15240"/>
                      <a:pt x="0" y="11430"/>
                    </a:cubicBezTo>
                    <a:cubicBezTo>
                      <a:pt x="0" y="3810"/>
                      <a:pt x="0" y="0"/>
                      <a:pt x="3810" y="0"/>
                    </a:cubicBezTo>
                    <a:close/>
                  </a:path>
                </a:pathLst>
              </a:custGeom>
              <a:solidFill>
                <a:srgbClr val="B1DF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82" name="Freeform: Shape 2981">
                <a:extLst>
                  <a:ext uri="{FF2B5EF4-FFF2-40B4-BE49-F238E27FC236}">
                    <a16:creationId xmlns:a16="http://schemas.microsoft.com/office/drawing/2014/main" id="{B3C75239-3726-82AF-5566-D0A0875813DD}"/>
                  </a:ext>
                </a:extLst>
              </p:cNvPr>
              <p:cNvSpPr/>
              <p:nvPr/>
            </p:nvSpPr>
            <p:spPr>
              <a:xfrm>
                <a:off x="10203180" y="3684269"/>
                <a:ext cx="15240" cy="13932"/>
              </a:xfrm>
              <a:custGeom>
                <a:avLst/>
                <a:gdLst>
                  <a:gd name="connsiteX0" fmla="*/ 0 w 15240"/>
                  <a:gd name="connsiteY0" fmla="*/ 7620 h 13932"/>
                  <a:gd name="connsiteX1" fmla="*/ 3810 w 15240"/>
                  <a:gd name="connsiteY1" fmla="*/ 0 h 13932"/>
                  <a:gd name="connsiteX2" fmla="*/ 15241 w 15240"/>
                  <a:gd name="connsiteY2" fmla="*/ 3810 h 13932"/>
                  <a:gd name="connsiteX3" fmla="*/ 11431 w 15240"/>
                  <a:gd name="connsiteY3" fmla="*/ 11430 h 13932"/>
                  <a:gd name="connsiteX4" fmla="*/ 0 w 15240"/>
                  <a:gd name="connsiteY4" fmla="*/ 7620 h 13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3932">
                    <a:moveTo>
                      <a:pt x="0" y="7620"/>
                    </a:moveTo>
                    <a:cubicBezTo>
                      <a:pt x="0" y="3810"/>
                      <a:pt x="3810" y="0"/>
                      <a:pt x="3810" y="0"/>
                    </a:cubicBezTo>
                    <a:cubicBezTo>
                      <a:pt x="7620" y="0"/>
                      <a:pt x="11431" y="0"/>
                      <a:pt x="15241" y="3810"/>
                    </a:cubicBezTo>
                    <a:cubicBezTo>
                      <a:pt x="15241" y="7620"/>
                      <a:pt x="15241" y="11430"/>
                      <a:pt x="11431" y="11430"/>
                    </a:cubicBezTo>
                    <a:cubicBezTo>
                      <a:pt x="7620" y="15240"/>
                      <a:pt x="3810" y="15240"/>
                      <a:pt x="0" y="7620"/>
                    </a:cubicBezTo>
                    <a:close/>
                  </a:path>
                </a:pathLst>
              </a:custGeom>
              <a:solidFill>
                <a:srgbClr val="83CC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83" name="Freeform: Shape 2982">
                <a:extLst>
                  <a:ext uri="{FF2B5EF4-FFF2-40B4-BE49-F238E27FC236}">
                    <a16:creationId xmlns:a16="http://schemas.microsoft.com/office/drawing/2014/main" id="{1FE0AF3E-5D7E-9E00-7DB0-3AF46D943247}"/>
                  </a:ext>
                </a:extLst>
              </p:cNvPr>
              <p:cNvSpPr/>
              <p:nvPr/>
            </p:nvSpPr>
            <p:spPr>
              <a:xfrm>
                <a:off x="8334852" y="1756409"/>
                <a:ext cx="12858" cy="20743"/>
              </a:xfrm>
              <a:custGeom>
                <a:avLst/>
                <a:gdLst>
                  <a:gd name="connsiteX0" fmla="*/ 12859 w 12858"/>
                  <a:gd name="connsiteY0" fmla="*/ 0 h 20743"/>
                  <a:gd name="connsiteX1" fmla="*/ 9049 w 12858"/>
                  <a:gd name="connsiteY1" fmla="*/ 19050 h 20743"/>
                  <a:gd name="connsiteX2" fmla="*/ 5238 w 12858"/>
                  <a:gd name="connsiteY2" fmla="*/ 19050 h 20743"/>
                  <a:gd name="connsiteX3" fmla="*/ 1429 w 12858"/>
                  <a:gd name="connsiteY3" fmla="*/ 15240 h 20743"/>
                  <a:gd name="connsiteX4" fmla="*/ 12859 w 12858"/>
                  <a:gd name="connsiteY4" fmla="*/ 0 h 20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58" h="20743">
                    <a:moveTo>
                      <a:pt x="12859" y="0"/>
                    </a:moveTo>
                    <a:cubicBezTo>
                      <a:pt x="12859" y="7620"/>
                      <a:pt x="12859" y="15240"/>
                      <a:pt x="9049" y="19050"/>
                    </a:cubicBezTo>
                    <a:cubicBezTo>
                      <a:pt x="9049" y="19050"/>
                      <a:pt x="5238" y="22860"/>
                      <a:pt x="5238" y="19050"/>
                    </a:cubicBezTo>
                    <a:cubicBezTo>
                      <a:pt x="5238" y="19050"/>
                      <a:pt x="1429" y="15240"/>
                      <a:pt x="1429" y="15240"/>
                    </a:cubicBezTo>
                    <a:cubicBezTo>
                      <a:pt x="-2381" y="7620"/>
                      <a:pt x="1429" y="3810"/>
                      <a:pt x="12859" y="0"/>
                    </a:cubicBezTo>
                    <a:close/>
                  </a:path>
                </a:pathLst>
              </a:custGeom>
              <a:solidFill>
                <a:srgbClr val="B9E2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84" name="Freeform: Shape 2983">
                <a:extLst>
                  <a:ext uri="{FF2B5EF4-FFF2-40B4-BE49-F238E27FC236}">
                    <a16:creationId xmlns:a16="http://schemas.microsoft.com/office/drawing/2014/main" id="{826521A2-B76D-8AE0-DB5A-9B590D659151}"/>
                  </a:ext>
                </a:extLst>
              </p:cNvPr>
              <p:cNvSpPr/>
              <p:nvPr/>
            </p:nvSpPr>
            <p:spPr>
              <a:xfrm>
                <a:off x="8359140" y="4385309"/>
                <a:ext cx="16818" cy="13008"/>
              </a:xfrm>
              <a:custGeom>
                <a:avLst/>
                <a:gdLst>
                  <a:gd name="connsiteX0" fmla="*/ 7620 w 16818"/>
                  <a:gd name="connsiteY0" fmla="*/ 0 h 13008"/>
                  <a:gd name="connsiteX1" fmla="*/ 15240 w 16818"/>
                  <a:gd name="connsiteY1" fmla="*/ 3810 h 13008"/>
                  <a:gd name="connsiteX2" fmla="*/ 11430 w 16818"/>
                  <a:gd name="connsiteY2" fmla="*/ 11430 h 13008"/>
                  <a:gd name="connsiteX3" fmla="*/ 0 w 16818"/>
                  <a:gd name="connsiteY3" fmla="*/ 7620 h 13008"/>
                  <a:gd name="connsiteX4" fmla="*/ 7620 w 16818"/>
                  <a:gd name="connsiteY4" fmla="*/ 0 h 13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18" h="13008">
                    <a:moveTo>
                      <a:pt x="7620" y="0"/>
                    </a:moveTo>
                    <a:cubicBezTo>
                      <a:pt x="11430" y="0"/>
                      <a:pt x="15240" y="0"/>
                      <a:pt x="15240" y="3810"/>
                    </a:cubicBezTo>
                    <a:cubicBezTo>
                      <a:pt x="19050" y="7620"/>
                      <a:pt x="15240" y="11430"/>
                      <a:pt x="11430" y="11430"/>
                    </a:cubicBezTo>
                    <a:cubicBezTo>
                      <a:pt x="7620" y="15240"/>
                      <a:pt x="3810" y="11430"/>
                      <a:pt x="0" y="7620"/>
                    </a:cubicBezTo>
                    <a:cubicBezTo>
                      <a:pt x="0" y="3810"/>
                      <a:pt x="3810" y="0"/>
                      <a:pt x="7620" y="0"/>
                    </a:cubicBezTo>
                    <a:close/>
                  </a:path>
                </a:pathLst>
              </a:custGeom>
              <a:solidFill>
                <a:srgbClr val="9AD6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85" name="Freeform: Shape 2984">
                <a:extLst>
                  <a:ext uri="{FF2B5EF4-FFF2-40B4-BE49-F238E27FC236}">
                    <a16:creationId xmlns:a16="http://schemas.microsoft.com/office/drawing/2014/main" id="{ACD80E46-FD62-4B13-0B6D-6846B5D74363}"/>
                  </a:ext>
                </a:extLst>
              </p:cNvPr>
              <p:cNvSpPr/>
              <p:nvPr/>
            </p:nvSpPr>
            <p:spPr>
              <a:xfrm>
                <a:off x="8176261" y="4594859"/>
                <a:ext cx="15239" cy="15240"/>
              </a:xfrm>
              <a:custGeom>
                <a:avLst/>
                <a:gdLst>
                  <a:gd name="connsiteX0" fmla="*/ 15240 w 15239"/>
                  <a:gd name="connsiteY0" fmla="*/ 3810 h 15240"/>
                  <a:gd name="connsiteX1" fmla="*/ 7620 w 15239"/>
                  <a:gd name="connsiteY1" fmla="*/ 15240 h 15240"/>
                  <a:gd name="connsiteX2" fmla="*/ 0 w 15239"/>
                  <a:gd name="connsiteY2" fmla="*/ 11430 h 15240"/>
                  <a:gd name="connsiteX3" fmla="*/ 7620 w 15239"/>
                  <a:gd name="connsiteY3" fmla="*/ 0 h 15240"/>
                  <a:gd name="connsiteX4" fmla="*/ 15240 w 15239"/>
                  <a:gd name="connsiteY4" fmla="*/ 381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5240">
                    <a:moveTo>
                      <a:pt x="15240" y="3810"/>
                    </a:moveTo>
                    <a:cubicBezTo>
                      <a:pt x="15240" y="11430"/>
                      <a:pt x="11430" y="11430"/>
                      <a:pt x="7620" y="15240"/>
                    </a:cubicBezTo>
                    <a:cubicBezTo>
                      <a:pt x="3810" y="15240"/>
                      <a:pt x="3810" y="15240"/>
                      <a:pt x="0" y="11430"/>
                    </a:cubicBezTo>
                    <a:cubicBezTo>
                      <a:pt x="0" y="7620"/>
                      <a:pt x="3810" y="0"/>
                      <a:pt x="7620" y="0"/>
                    </a:cubicBezTo>
                    <a:cubicBezTo>
                      <a:pt x="11430" y="0"/>
                      <a:pt x="15240" y="0"/>
                      <a:pt x="15240" y="3810"/>
                    </a:cubicBezTo>
                    <a:close/>
                  </a:path>
                </a:pathLst>
              </a:custGeom>
              <a:solidFill>
                <a:srgbClr val="B3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86" name="Freeform: Shape 2985">
                <a:extLst>
                  <a:ext uri="{FF2B5EF4-FFF2-40B4-BE49-F238E27FC236}">
                    <a16:creationId xmlns:a16="http://schemas.microsoft.com/office/drawing/2014/main" id="{24928A50-19C7-2675-2254-7F3E38733633}"/>
                  </a:ext>
                </a:extLst>
              </p:cNvPr>
              <p:cNvSpPr/>
              <p:nvPr/>
            </p:nvSpPr>
            <p:spPr>
              <a:xfrm>
                <a:off x="9182101" y="3377891"/>
                <a:ext cx="19050" cy="13960"/>
              </a:xfrm>
              <a:custGeom>
                <a:avLst/>
                <a:gdLst>
                  <a:gd name="connsiteX0" fmla="*/ 3810 w 19050"/>
                  <a:gd name="connsiteY0" fmla="*/ 1578 h 13960"/>
                  <a:gd name="connsiteX1" fmla="*/ 19050 w 19050"/>
                  <a:gd name="connsiteY1" fmla="*/ 5388 h 13960"/>
                  <a:gd name="connsiteX2" fmla="*/ 15240 w 19050"/>
                  <a:gd name="connsiteY2" fmla="*/ 13008 h 13960"/>
                  <a:gd name="connsiteX3" fmla="*/ 0 w 19050"/>
                  <a:gd name="connsiteY3" fmla="*/ 9198 h 13960"/>
                  <a:gd name="connsiteX4" fmla="*/ 3810 w 19050"/>
                  <a:gd name="connsiteY4" fmla="*/ 1578 h 13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3960">
                    <a:moveTo>
                      <a:pt x="3810" y="1578"/>
                    </a:moveTo>
                    <a:cubicBezTo>
                      <a:pt x="11430" y="-2232"/>
                      <a:pt x="15240" y="1578"/>
                      <a:pt x="19050" y="5388"/>
                    </a:cubicBezTo>
                    <a:cubicBezTo>
                      <a:pt x="19050" y="5388"/>
                      <a:pt x="19050" y="9198"/>
                      <a:pt x="15240" y="13008"/>
                    </a:cubicBezTo>
                    <a:cubicBezTo>
                      <a:pt x="11430" y="13008"/>
                      <a:pt x="3810" y="16818"/>
                      <a:pt x="0" y="9198"/>
                    </a:cubicBezTo>
                    <a:cubicBezTo>
                      <a:pt x="0" y="9198"/>
                      <a:pt x="0" y="5388"/>
                      <a:pt x="3810" y="1578"/>
                    </a:cubicBezTo>
                    <a:close/>
                  </a:path>
                </a:pathLst>
              </a:custGeom>
              <a:solidFill>
                <a:srgbClr val="ACDD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87" name="Freeform: Shape 2986">
                <a:extLst>
                  <a:ext uri="{FF2B5EF4-FFF2-40B4-BE49-F238E27FC236}">
                    <a16:creationId xmlns:a16="http://schemas.microsoft.com/office/drawing/2014/main" id="{D3ADE310-8444-CF62-665F-0E2E57CCA58C}"/>
                  </a:ext>
                </a:extLst>
              </p:cNvPr>
              <p:cNvSpPr/>
              <p:nvPr/>
            </p:nvSpPr>
            <p:spPr>
              <a:xfrm>
                <a:off x="10080308" y="2129790"/>
                <a:ext cx="13960" cy="15239"/>
              </a:xfrm>
              <a:custGeom>
                <a:avLst/>
                <a:gdLst>
                  <a:gd name="connsiteX0" fmla="*/ 8572 w 13960"/>
                  <a:gd name="connsiteY0" fmla="*/ 15240 h 15239"/>
                  <a:gd name="connsiteX1" fmla="*/ 953 w 13960"/>
                  <a:gd name="connsiteY1" fmla="*/ 11430 h 15239"/>
                  <a:gd name="connsiteX2" fmla="*/ 4763 w 13960"/>
                  <a:gd name="connsiteY2" fmla="*/ 0 h 15239"/>
                  <a:gd name="connsiteX3" fmla="*/ 12382 w 13960"/>
                  <a:gd name="connsiteY3" fmla="*/ 3810 h 15239"/>
                  <a:gd name="connsiteX4" fmla="*/ 8572 w 13960"/>
                  <a:gd name="connsiteY4" fmla="*/ 1524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0" h="15239">
                    <a:moveTo>
                      <a:pt x="8572" y="15240"/>
                    </a:moveTo>
                    <a:cubicBezTo>
                      <a:pt x="4763" y="15240"/>
                      <a:pt x="953" y="15240"/>
                      <a:pt x="953" y="11430"/>
                    </a:cubicBezTo>
                    <a:cubicBezTo>
                      <a:pt x="953" y="7620"/>
                      <a:pt x="-2858" y="3810"/>
                      <a:pt x="4763" y="0"/>
                    </a:cubicBezTo>
                    <a:cubicBezTo>
                      <a:pt x="8572" y="0"/>
                      <a:pt x="12382" y="0"/>
                      <a:pt x="12382" y="3810"/>
                    </a:cubicBezTo>
                    <a:cubicBezTo>
                      <a:pt x="16192" y="11430"/>
                      <a:pt x="12382" y="11430"/>
                      <a:pt x="8572" y="15240"/>
                    </a:cubicBezTo>
                    <a:close/>
                  </a:path>
                </a:pathLst>
              </a:custGeom>
              <a:solidFill>
                <a:srgbClr val="A4DA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88" name="Freeform: Shape 2987">
                <a:extLst>
                  <a:ext uri="{FF2B5EF4-FFF2-40B4-BE49-F238E27FC236}">
                    <a16:creationId xmlns:a16="http://schemas.microsoft.com/office/drawing/2014/main" id="{251EAC9B-4738-6050-1F5B-0D1879010F6A}"/>
                  </a:ext>
                </a:extLst>
              </p:cNvPr>
              <p:cNvSpPr/>
              <p:nvPr/>
            </p:nvSpPr>
            <p:spPr>
              <a:xfrm>
                <a:off x="9806940" y="3345180"/>
                <a:ext cx="16818" cy="12382"/>
              </a:xfrm>
              <a:custGeom>
                <a:avLst/>
                <a:gdLst>
                  <a:gd name="connsiteX0" fmla="*/ 15240 w 16818"/>
                  <a:gd name="connsiteY0" fmla="*/ 3810 h 12382"/>
                  <a:gd name="connsiteX1" fmla="*/ 11431 w 16818"/>
                  <a:gd name="connsiteY1" fmla="*/ 11430 h 12382"/>
                  <a:gd name="connsiteX2" fmla="*/ 0 w 16818"/>
                  <a:gd name="connsiteY2" fmla="*/ 7620 h 12382"/>
                  <a:gd name="connsiteX3" fmla="*/ 0 w 16818"/>
                  <a:gd name="connsiteY3" fmla="*/ 0 h 12382"/>
                  <a:gd name="connsiteX4" fmla="*/ 15240 w 16818"/>
                  <a:gd name="connsiteY4" fmla="*/ 3810 h 12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18" h="12382">
                    <a:moveTo>
                      <a:pt x="15240" y="3810"/>
                    </a:moveTo>
                    <a:cubicBezTo>
                      <a:pt x="19050" y="7620"/>
                      <a:pt x="15240" y="11430"/>
                      <a:pt x="11431" y="11430"/>
                    </a:cubicBezTo>
                    <a:cubicBezTo>
                      <a:pt x="7620" y="11430"/>
                      <a:pt x="3810" y="15240"/>
                      <a:pt x="0" y="7620"/>
                    </a:cubicBezTo>
                    <a:cubicBezTo>
                      <a:pt x="0" y="3810"/>
                      <a:pt x="0" y="3810"/>
                      <a:pt x="0" y="0"/>
                    </a:cubicBezTo>
                    <a:cubicBezTo>
                      <a:pt x="7620" y="0"/>
                      <a:pt x="11431" y="0"/>
                      <a:pt x="15240" y="3810"/>
                    </a:cubicBezTo>
                    <a:close/>
                  </a:path>
                </a:pathLst>
              </a:custGeom>
              <a:solidFill>
                <a:srgbClr val="8FD1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89" name="Freeform: Shape 2988">
                <a:extLst>
                  <a:ext uri="{FF2B5EF4-FFF2-40B4-BE49-F238E27FC236}">
                    <a16:creationId xmlns:a16="http://schemas.microsoft.com/office/drawing/2014/main" id="{16937153-1056-DCD4-55DC-14503D733E70}"/>
                  </a:ext>
                </a:extLst>
              </p:cNvPr>
              <p:cNvSpPr/>
              <p:nvPr/>
            </p:nvSpPr>
            <p:spPr>
              <a:xfrm>
                <a:off x="10658802" y="1795817"/>
                <a:ext cx="18396" cy="15625"/>
              </a:xfrm>
              <a:custGeom>
                <a:avLst/>
                <a:gdLst>
                  <a:gd name="connsiteX0" fmla="*/ 16819 w 18396"/>
                  <a:gd name="connsiteY0" fmla="*/ 2503 h 15625"/>
                  <a:gd name="connsiteX1" fmla="*/ 13008 w 18396"/>
                  <a:gd name="connsiteY1" fmla="*/ 13933 h 15625"/>
                  <a:gd name="connsiteX2" fmla="*/ 1578 w 18396"/>
                  <a:gd name="connsiteY2" fmla="*/ 13933 h 15625"/>
                  <a:gd name="connsiteX3" fmla="*/ 5388 w 18396"/>
                  <a:gd name="connsiteY3" fmla="*/ 6313 h 15625"/>
                  <a:gd name="connsiteX4" fmla="*/ 16819 w 18396"/>
                  <a:gd name="connsiteY4" fmla="*/ 2503 h 15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96" h="15625">
                    <a:moveTo>
                      <a:pt x="16819" y="2503"/>
                    </a:moveTo>
                    <a:cubicBezTo>
                      <a:pt x="20628" y="6313"/>
                      <a:pt x="16819" y="10123"/>
                      <a:pt x="13008" y="13933"/>
                    </a:cubicBezTo>
                    <a:cubicBezTo>
                      <a:pt x="9198" y="13933"/>
                      <a:pt x="5388" y="17743"/>
                      <a:pt x="1578" y="13933"/>
                    </a:cubicBezTo>
                    <a:cubicBezTo>
                      <a:pt x="-2231" y="10123"/>
                      <a:pt x="1578" y="6313"/>
                      <a:pt x="5388" y="6313"/>
                    </a:cubicBezTo>
                    <a:cubicBezTo>
                      <a:pt x="9198" y="-1307"/>
                      <a:pt x="13008" y="-1307"/>
                      <a:pt x="16819" y="2503"/>
                    </a:cubicBezTo>
                    <a:close/>
                  </a:path>
                </a:pathLst>
              </a:custGeom>
              <a:solidFill>
                <a:srgbClr val="B5E1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90" name="Freeform: Shape 2989">
                <a:extLst>
                  <a:ext uri="{FF2B5EF4-FFF2-40B4-BE49-F238E27FC236}">
                    <a16:creationId xmlns:a16="http://schemas.microsoft.com/office/drawing/2014/main" id="{F44A03DB-AAC6-F806-FFF7-CF163A962899}"/>
                  </a:ext>
                </a:extLst>
              </p:cNvPr>
              <p:cNvSpPr/>
              <p:nvPr/>
            </p:nvSpPr>
            <p:spPr>
              <a:xfrm>
                <a:off x="9906001" y="2872740"/>
                <a:ext cx="19050" cy="16818"/>
              </a:xfrm>
              <a:custGeom>
                <a:avLst/>
                <a:gdLst>
                  <a:gd name="connsiteX0" fmla="*/ 19050 w 19050"/>
                  <a:gd name="connsiteY0" fmla="*/ 0 h 16818"/>
                  <a:gd name="connsiteX1" fmla="*/ 15240 w 19050"/>
                  <a:gd name="connsiteY1" fmla="*/ 11430 h 16818"/>
                  <a:gd name="connsiteX2" fmla="*/ 3810 w 19050"/>
                  <a:gd name="connsiteY2" fmla="*/ 15240 h 16818"/>
                  <a:gd name="connsiteX3" fmla="*/ 0 w 19050"/>
                  <a:gd name="connsiteY3" fmla="*/ 11430 h 16818"/>
                  <a:gd name="connsiteX4" fmla="*/ 7620 w 19050"/>
                  <a:gd name="connsiteY4" fmla="*/ 3810 h 16818"/>
                  <a:gd name="connsiteX5" fmla="*/ 19050 w 19050"/>
                  <a:gd name="connsiteY5" fmla="*/ 0 h 16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6818">
                    <a:moveTo>
                      <a:pt x="19050" y="0"/>
                    </a:moveTo>
                    <a:cubicBezTo>
                      <a:pt x="19050" y="7620"/>
                      <a:pt x="19050" y="7620"/>
                      <a:pt x="15240" y="11430"/>
                    </a:cubicBezTo>
                    <a:cubicBezTo>
                      <a:pt x="15240" y="15240"/>
                      <a:pt x="11430" y="19050"/>
                      <a:pt x="3810" y="15240"/>
                    </a:cubicBezTo>
                    <a:cubicBezTo>
                      <a:pt x="0" y="15240"/>
                      <a:pt x="0" y="11430"/>
                      <a:pt x="0" y="11430"/>
                    </a:cubicBezTo>
                    <a:cubicBezTo>
                      <a:pt x="0" y="7620"/>
                      <a:pt x="3810" y="3810"/>
                      <a:pt x="7620" y="3810"/>
                    </a:cubicBezTo>
                    <a:cubicBezTo>
                      <a:pt x="11430" y="3810"/>
                      <a:pt x="15240" y="3810"/>
                      <a:pt x="19050" y="0"/>
                    </a:cubicBezTo>
                    <a:close/>
                  </a:path>
                </a:pathLst>
              </a:custGeom>
              <a:solidFill>
                <a:srgbClr val="B2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91" name="Freeform: Shape 2990">
                <a:extLst>
                  <a:ext uri="{FF2B5EF4-FFF2-40B4-BE49-F238E27FC236}">
                    <a16:creationId xmlns:a16="http://schemas.microsoft.com/office/drawing/2014/main" id="{A371A3F6-C3B2-8CE3-12A1-3B0318F571F8}"/>
                  </a:ext>
                </a:extLst>
              </p:cNvPr>
              <p:cNvSpPr/>
              <p:nvPr/>
            </p:nvSpPr>
            <p:spPr>
              <a:xfrm>
                <a:off x="8252461" y="4385309"/>
                <a:ext cx="11429" cy="15240"/>
              </a:xfrm>
              <a:custGeom>
                <a:avLst/>
                <a:gdLst>
                  <a:gd name="connsiteX0" fmla="*/ 11430 w 11429"/>
                  <a:gd name="connsiteY0" fmla="*/ 3810 h 15240"/>
                  <a:gd name="connsiteX1" fmla="*/ 7620 w 11429"/>
                  <a:gd name="connsiteY1" fmla="*/ 15240 h 15240"/>
                  <a:gd name="connsiteX2" fmla="*/ 0 w 11429"/>
                  <a:gd name="connsiteY2" fmla="*/ 11430 h 15240"/>
                  <a:gd name="connsiteX3" fmla="*/ 3810 w 11429"/>
                  <a:gd name="connsiteY3" fmla="*/ 0 h 15240"/>
                  <a:gd name="connsiteX4" fmla="*/ 11430 w 11429"/>
                  <a:gd name="connsiteY4" fmla="*/ 381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9" h="15240">
                    <a:moveTo>
                      <a:pt x="11430" y="3810"/>
                    </a:moveTo>
                    <a:cubicBezTo>
                      <a:pt x="11430" y="7620"/>
                      <a:pt x="11430" y="11430"/>
                      <a:pt x="7620" y="15240"/>
                    </a:cubicBezTo>
                    <a:cubicBezTo>
                      <a:pt x="3810" y="15240"/>
                      <a:pt x="0" y="15240"/>
                      <a:pt x="0" y="11430"/>
                    </a:cubicBezTo>
                    <a:cubicBezTo>
                      <a:pt x="0" y="7620"/>
                      <a:pt x="0" y="3810"/>
                      <a:pt x="3810" y="0"/>
                    </a:cubicBezTo>
                    <a:cubicBezTo>
                      <a:pt x="3810" y="0"/>
                      <a:pt x="7620" y="0"/>
                      <a:pt x="11430" y="3810"/>
                    </a:cubicBezTo>
                    <a:close/>
                  </a:path>
                </a:pathLst>
              </a:custGeom>
              <a:solidFill>
                <a:srgbClr val="B0DF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92" name="Freeform: Shape 2991">
                <a:extLst>
                  <a:ext uri="{FF2B5EF4-FFF2-40B4-BE49-F238E27FC236}">
                    <a16:creationId xmlns:a16="http://schemas.microsoft.com/office/drawing/2014/main" id="{C1C3EF93-C5A9-FE0B-8CF3-548B85182E82}"/>
                  </a:ext>
                </a:extLst>
              </p:cNvPr>
              <p:cNvSpPr/>
              <p:nvPr/>
            </p:nvSpPr>
            <p:spPr>
              <a:xfrm>
                <a:off x="9601201" y="1820141"/>
                <a:ext cx="11430" cy="16278"/>
              </a:xfrm>
              <a:custGeom>
                <a:avLst/>
                <a:gdLst>
                  <a:gd name="connsiteX0" fmla="*/ 7620 w 11430"/>
                  <a:gd name="connsiteY0" fmla="*/ 16278 h 16278"/>
                  <a:gd name="connsiteX1" fmla="*/ 0 w 11430"/>
                  <a:gd name="connsiteY1" fmla="*/ 12468 h 16278"/>
                  <a:gd name="connsiteX2" fmla="*/ 3810 w 11430"/>
                  <a:gd name="connsiteY2" fmla="*/ 1038 h 16278"/>
                  <a:gd name="connsiteX3" fmla="*/ 11430 w 11430"/>
                  <a:gd name="connsiteY3" fmla="*/ 8658 h 16278"/>
                  <a:gd name="connsiteX4" fmla="*/ 7620 w 11430"/>
                  <a:gd name="connsiteY4" fmla="*/ 16278 h 16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16278">
                    <a:moveTo>
                      <a:pt x="7620" y="16278"/>
                    </a:moveTo>
                    <a:cubicBezTo>
                      <a:pt x="3810" y="16278"/>
                      <a:pt x="0" y="16278"/>
                      <a:pt x="0" y="12468"/>
                    </a:cubicBezTo>
                    <a:cubicBezTo>
                      <a:pt x="0" y="8658"/>
                      <a:pt x="0" y="4848"/>
                      <a:pt x="3810" y="1038"/>
                    </a:cubicBezTo>
                    <a:cubicBezTo>
                      <a:pt x="7620" y="-2772"/>
                      <a:pt x="11430" y="4848"/>
                      <a:pt x="11430" y="8658"/>
                    </a:cubicBezTo>
                    <a:cubicBezTo>
                      <a:pt x="11430" y="8658"/>
                      <a:pt x="11430" y="12468"/>
                      <a:pt x="7620" y="16278"/>
                    </a:cubicBezTo>
                    <a:close/>
                  </a:path>
                </a:pathLst>
              </a:custGeom>
              <a:solidFill>
                <a:srgbClr val="94D3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93" name="Freeform: Shape 2992">
                <a:extLst>
                  <a:ext uri="{FF2B5EF4-FFF2-40B4-BE49-F238E27FC236}">
                    <a16:creationId xmlns:a16="http://schemas.microsoft.com/office/drawing/2014/main" id="{AF9DA715-57D2-CA0B-102C-A1938828ABB6}"/>
                  </a:ext>
                </a:extLst>
              </p:cNvPr>
              <p:cNvSpPr/>
              <p:nvPr/>
            </p:nvSpPr>
            <p:spPr>
              <a:xfrm>
                <a:off x="9478328" y="3707130"/>
                <a:ext cx="11832" cy="19050"/>
              </a:xfrm>
              <a:custGeom>
                <a:avLst/>
                <a:gdLst>
                  <a:gd name="connsiteX0" fmla="*/ 4762 w 11832"/>
                  <a:gd name="connsiteY0" fmla="*/ 19050 h 19050"/>
                  <a:gd name="connsiteX1" fmla="*/ 953 w 11832"/>
                  <a:gd name="connsiteY1" fmla="*/ 15240 h 19050"/>
                  <a:gd name="connsiteX2" fmla="*/ 4762 w 11832"/>
                  <a:gd name="connsiteY2" fmla="*/ 0 h 19050"/>
                  <a:gd name="connsiteX3" fmla="*/ 8573 w 11832"/>
                  <a:gd name="connsiteY3" fmla="*/ 0 h 19050"/>
                  <a:gd name="connsiteX4" fmla="*/ 4762 w 11832"/>
                  <a:gd name="connsiteY4" fmla="*/ 1905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32" h="19050">
                    <a:moveTo>
                      <a:pt x="4762" y="19050"/>
                    </a:moveTo>
                    <a:cubicBezTo>
                      <a:pt x="4762" y="15240"/>
                      <a:pt x="953" y="15240"/>
                      <a:pt x="953" y="15240"/>
                    </a:cubicBezTo>
                    <a:cubicBezTo>
                      <a:pt x="953" y="7620"/>
                      <a:pt x="-2858" y="3810"/>
                      <a:pt x="4762" y="0"/>
                    </a:cubicBezTo>
                    <a:cubicBezTo>
                      <a:pt x="8573" y="0"/>
                      <a:pt x="8573" y="0"/>
                      <a:pt x="8573" y="0"/>
                    </a:cubicBezTo>
                    <a:cubicBezTo>
                      <a:pt x="16192" y="11430"/>
                      <a:pt x="8573" y="15240"/>
                      <a:pt x="4762" y="19050"/>
                    </a:cubicBezTo>
                    <a:close/>
                  </a:path>
                </a:pathLst>
              </a:custGeom>
              <a:solidFill>
                <a:srgbClr val="AE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94" name="Freeform: Shape 2993">
                <a:extLst>
                  <a:ext uri="{FF2B5EF4-FFF2-40B4-BE49-F238E27FC236}">
                    <a16:creationId xmlns:a16="http://schemas.microsoft.com/office/drawing/2014/main" id="{637361CD-5C31-2AFD-1A50-5EF8AA5A4D88}"/>
                  </a:ext>
                </a:extLst>
              </p:cNvPr>
              <p:cNvSpPr/>
              <p:nvPr/>
            </p:nvSpPr>
            <p:spPr>
              <a:xfrm>
                <a:off x="10774680" y="3002280"/>
                <a:ext cx="15240" cy="11429"/>
              </a:xfrm>
              <a:custGeom>
                <a:avLst/>
                <a:gdLst>
                  <a:gd name="connsiteX0" fmla="*/ 7620 w 15240"/>
                  <a:gd name="connsiteY0" fmla="*/ 11430 h 11429"/>
                  <a:gd name="connsiteX1" fmla="*/ 0 w 15240"/>
                  <a:gd name="connsiteY1" fmla="*/ 7620 h 11429"/>
                  <a:gd name="connsiteX2" fmla="*/ 3810 w 15240"/>
                  <a:gd name="connsiteY2" fmla="*/ 0 h 11429"/>
                  <a:gd name="connsiteX3" fmla="*/ 15241 w 15240"/>
                  <a:gd name="connsiteY3" fmla="*/ 3810 h 11429"/>
                  <a:gd name="connsiteX4" fmla="*/ 7620 w 15240"/>
                  <a:gd name="connsiteY4" fmla="*/ 1143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1429">
                    <a:moveTo>
                      <a:pt x="7620" y="11430"/>
                    </a:moveTo>
                    <a:cubicBezTo>
                      <a:pt x="3810" y="11430"/>
                      <a:pt x="0" y="11430"/>
                      <a:pt x="0" y="7620"/>
                    </a:cubicBezTo>
                    <a:cubicBezTo>
                      <a:pt x="0" y="3810"/>
                      <a:pt x="0" y="0"/>
                      <a:pt x="3810" y="0"/>
                    </a:cubicBezTo>
                    <a:cubicBezTo>
                      <a:pt x="7620" y="0"/>
                      <a:pt x="11431" y="0"/>
                      <a:pt x="15241" y="3810"/>
                    </a:cubicBezTo>
                    <a:cubicBezTo>
                      <a:pt x="11431" y="7620"/>
                      <a:pt x="11431" y="11430"/>
                      <a:pt x="7620" y="11430"/>
                    </a:cubicBezTo>
                    <a:close/>
                  </a:path>
                </a:pathLst>
              </a:custGeom>
              <a:solidFill>
                <a:srgbClr val="B7E1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95" name="Freeform: Shape 2994">
                <a:extLst>
                  <a:ext uri="{FF2B5EF4-FFF2-40B4-BE49-F238E27FC236}">
                    <a16:creationId xmlns:a16="http://schemas.microsoft.com/office/drawing/2014/main" id="{C1B9572B-EE50-7720-C7B7-625C6F4BD947}"/>
                  </a:ext>
                </a:extLst>
              </p:cNvPr>
              <p:cNvSpPr/>
              <p:nvPr/>
            </p:nvSpPr>
            <p:spPr>
              <a:xfrm>
                <a:off x="11372851" y="3238500"/>
                <a:ext cx="11429" cy="11430"/>
              </a:xfrm>
              <a:custGeom>
                <a:avLst/>
                <a:gdLst>
                  <a:gd name="connsiteX0" fmla="*/ 0 w 11429"/>
                  <a:gd name="connsiteY0" fmla="*/ 7620 h 11430"/>
                  <a:gd name="connsiteX1" fmla="*/ 3810 w 11429"/>
                  <a:gd name="connsiteY1" fmla="*/ 0 h 11430"/>
                  <a:gd name="connsiteX2" fmla="*/ 11430 w 11429"/>
                  <a:gd name="connsiteY2" fmla="*/ 3810 h 11430"/>
                  <a:gd name="connsiteX3" fmla="*/ 7620 w 11429"/>
                  <a:gd name="connsiteY3" fmla="*/ 11430 h 11430"/>
                  <a:gd name="connsiteX4" fmla="*/ 0 w 11429"/>
                  <a:gd name="connsiteY4" fmla="*/ 762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9" h="11430">
                    <a:moveTo>
                      <a:pt x="0" y="7620"/>
                    </a:moveTo>
                    <a:cubicBezTo>
                      <a:pt x="0" y="3810"/>
                      <a:pt x="0" y="0"/>
                      <a:pt x="3810" y="0"/>
                    </a:cubicBezTo>
                    <a:cubicBezTo>
                      <a:pt x="7620" y="0"/>
                      <a:pt x="11430" y="0"/>
                      <a:pt x="11430" y="3810"/>
                    </a:cubicBezTo>
                    <a:cubicBezTo>
                      <a:pt x="11430" y="7620"/>
                      <a:pt x="11430" y="11430"/>
                      <a:pt x="7620" y="11430"/>
                    </a:cubicBezTo>
                    <a:cubicBezTo>
                      <a:pt x="3810" y="11430"/>
                      <a:pt x="0" y="11430"/>
                      <a:pt x="0" y="7620"/>
                    </a:cubicBezTo>
                    <a:close/>
                  </a:path>
                </a:pathLst>
              </a:custGeom>
              <a:solidFill>
                <a:srgbClr val="B0DF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96" name="Freeform: Shape 2995">
                <a:extLst>
                  <a:ext uri="{FF2B5EF4-FFF2-40B4-BE49-F238E27FC236}">
                    <a16:creationId xmlns:a16="http://schemas.microsoft.com/office/drawing/2014/main" id="{3A890447-F753-2FB4-881C-470B628A2100}"/>
                  </a:ext>
                </a:extLst>
              </p:cNvPr>
              <p:cNvSpPr/>
              <p:nvPr/>
            </p:nvSpPr>
            <p:spPr>
              <a:xfrm>
                <a:off x="8854440" y="2628900"/>
                <a:ext cx="15240" cy="15240"/>
              </a:xfrm>
              <a:custGeom>
                <a:avLst/>
                <a:gdLst>
                  <a:gd name="connsiteX0" fmla="*/ 7620 w 15240"/>
                  <a:gd name="connsiteY0" fmla="*/ 0 h 15240"/>
                  <a:gd name="connsiteX1" fmla="*/ 15240 w 15240"/>
                  <a:gd name="connsiteY1" fmla="*/ 3810 h 15240"/>
                  <a:gd name="connsiteX2" fmla="*/ 7620 w 15240"/>
                  <a:gd name="connsiteY2" fmla="*/ 15240 h 15240"/>
                  <a:gd name="connsiteX3" fmla="*/ 0 w 15240"/>
                  <a:gd name="connsiteY3" fmla="*/ 11430 h 15240"/>
                  <a:gd name="connsiteX4" fmla="*/ 7620 w 15240"/>
                  <a:gd name="connsiteY4" fmla="*/ 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5240">
                    <a:moveTo>
                      <a:pt x="7620" y="0"/>
                    </a:moveTo>
                    <a:cubicBezTo>
                      <a:pt x="11430" y="0"/>
                      <a:pt x="11430" y="0"/>
                      <a:pt x="15240" y="3810"/>
                    </a:cubicBezTo>
                    <a:cubicBezTo>
                      <a:pt x="15240" y="7620"/>
                      <a:pt x="15240" y="15240"/>
                      <a:pt x="7620" y="15240"/>
                    </a:cubicBezTo>
                    <a:cubicBezTo>
                      <a:pt x="3810" y="15240"/>
                      <a:pt x="3810" y="15240"/>
                      <a:pt x="0" y="11430"/>
                    </a:cubicBezTo>
                    <a:cubicBezTo>
                      <a:pt x="0" y="3810"/>
                      <a:pt x="3810" y="3810"/>
                      <a:pt x="7620" y="0"/>
                    </a:cubicBezTo>
                    <a:close/>
                  </a:path>
                </a:pathLst>
              </a:custGeom>
              <a:solidFill>
                <a:srgbClr val="B5E1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97" name="Freeform: Shape 2996">
                <a:extLst>
                  <a:ext uri="{FF2B5EF4-FFF2-40B4-BE49-F238E27FC236}">
                    <a16:creationId xmlns:a16="http://schemas.microsoft.com/office/drawing/2014/main" id="{8F45B1BD-0D86-0B63-52E7-7E3121A13E4D}"/>
                  </a:ext>
                </a:extLst>
              </p:cNvPr>
              <p:cNvSpPr/>
              <p:nvPr/>
            </p:nvSpPr>
            <p:spPr>
              <a:xfrm>
                <a:off x="7833361" y="3916680"/>
                <a:ext cx="15239" cy="16192"/>
              </a:xfrm>
              <a:custGeom>
                <a:avLst/>
                <a:gdLst>
                  <a:gd name="connsiteX0" fmla="*/ 7620 w 15239"/>
                  <a:gd name="connsiteY0" fmla="*/ 0 h 16192"/>
                  <a:gd name="connsiteX1" fmla="*/ 15240 w 15239"/>
                  <a:gd name="connsiteY1" fmla="*/ 7620 h 16192"/>
                  <a:gd name="connsiteX2" fmla="*/ 11430 w 15239"/>
                  <a:gd name="connsiteY2" fmla="*/ 15240 h 16192"/>
                  <a:gd name="connsiteX3" fmla="*/ 0 w 15239"/>
                  <a:gd name="connsiteY3" fmla="*/ 11430 h 16192"/>
                  <a:gd name="connsiteX4" fmla="*/ 7620 w 15239"/>
                  <a:gd name="connsiteY4" fmla="*/ 0 h 16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6192">
                    <a:moveTo>
                      <a:pt x="7620" y="0"/>
                    </a:moveTo>
                    <a:cubicBezTo>
                      <a:pt x="11430" y="0"/>
                      <a:pt x="15240" y="3810"/>
                      <a:pt x="15240" y="7620"/>
                    </a:cubicBezTo>
                    <a:cubicBezTo>
                      <a:pt x="15240" y="11430"/>
                      <a:pt x="15240" y="15240"/>
                      <a:pt x="11430" y="15240"/>
                    </a:cubicBezTo>
                    <a:cubicBezTo>
                      <a:pt x="7620" y="15240"/>
                      <a:pt x="3810" y="19050"/>
                      <a:pt x="0" y="11430"/>
                    </a:cubicBezTo>
                    <a:cubicBezTo>
                      <a:pt x="0" y="3810"/>
                      <a:pt x="3810" y="0"/>
                      <a:pt x="7620" y="0"/>
                    </a:cubicBezTo>
                    <a:close/>
                  </a:path>
                </a:pathLst>
              </a:custGeom>
              <a:solidFill>
                <a:srgbClr val="BEE4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98" name="Freeform: Shape 2997">
                <a:extLst>
                  <a:ext uri="{FF2B5EF4-FFF2-40B4-BE49-F238E27FC236}">
                    <a16:creationId xmlns:a16="http://schemas.microsoft.com/office/drawing/2014/main" id="{C6ACEC4C-B4B4-FF82-8357-F0276E8E4E53}"/>
                  </a:ext>
                </a:extLst>
              </p:cNvPr>
              <p:cNvSpPr/>
              <p:nvPr/>
            </p:nvSpPr>
            <p:spPr>
              <a:xfrm>
                <a:off x="9769793" y="1588770"/>
                <a:ext cx="14287" cy="15239"/>
              </a:xfrm>
              <a:custGeom>
                <a:avLst/>
                <a:gdLst>
                  <a:gd name="connsiteX0" fmla="*/ 2858 w 14287"/>
                  <a:gd name="connsiteY0" fmla="*/ 0 h 15239"/>
                  <a:gd name="connsiteX1" fmla="*/ 14287 w 14287"/>
                  <a:gd name="connsiteY1" fmla="*/ 7620 h 15239"/>
                  <a:gd name="connsiteX2" fmla="*/ 10478 w 14287"/>
                  <a:gd name="connsiteY2" fmla="*/ 15240 h 15239"/>
                  <a:gd name="connsiteX3" fmla="*/ 2858 w 14287"/>
                  <a:gd name="connsiteY3" fmla="*/ 11430 h 15239"/>
                  <a:gd name="connsiteX4" fmla="*/ 2858 w 14287"/>
                  <a:gd name="connsiteY4" fmla="*/ 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 h="15239">
                    <a:moveTo>
                      <a:pt x="2858" y="0"/>
                    </a:moveTo>
                    <a:cubicBezTo>
                      <a:pt x="6668" y="0"/>
                      <a:pt x="10478" y="0"/>
                      <a:pt x="14287" y="7620"/>
                    </a:cubicBezTo>
                    <a:cubicBezTo>
                      <a:pt x="14287" y="11430"/>
                      <a:pt x="14287" y="15240"/>
                      <a:pt x="10478" y="15240"/>
                    </a:cubicBezTo>
                    <a:cubicBezTo>
                      <a:pt x="6668" y="15240"/>
                      <a:pt x="2858" y="15240"/>
                      <a:pt x="2858" y="11430"/>
                    </a:cubicBezTo>
                    <a:cubicBezTo>
                      <a:pt x="-953" y="7620"/>
                      <a:pt x="-953" y="3810"/>
                      <a:pt x="2858" y="0"/>
                    </a:cubicBezTo>
                    <a:close/>
                  </a:path>
                </a:pathLst>
              </a:custGeom>
              <a:solidFill>
                <a:srgbClr val="86CD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99" name="Freeform: Shape 2998">
                <a:extLst>
                  <a:ext uri="{FF2B5EF4-FFF2-40B4-BE49-F238E27FC236}">
                    <a16:creationId xmlns:a16="http://schemas.microsoft.com/office/drawing/2014/main" id="{E4A535AF-D7CB-B6E0-411E-619D8130C2AE}"/>
                  </a:ext>
                </a:extLst>
              </p:cNvPr>
              <p:cNvSpPr/>
              <p:nvPr/>
            </p:nvSpPr>
            <p:spPr>
              <a:xfrm>
                <a:off x="10024111" y="2430779"/>
                <a:ext cx="16818" cy="13932"/>
              </a:xfrm>
              <a:custGeom>
                <a:avLst/>
                <a:gdLst>
                  <a:gd name="connsiteX0" fmla="*/ 0 w 16818"/>
                  <a:gd name="connsiteY0" fmla="*/ 7620 h 13932"/>
                  <a:gd name="connsiteX1" fmla="*/ 3810 w 16818"/>
                  <a:gd name="connsiteY1" fmla="*/ 0 h 13932"/>
                  <a:gd name="connsiteX2" fmla="*/ 15240 w 16818"/>
                  <a:gd name="connsiteY2" fmla="*/ 3810 h 13932"/>
                  <a:gd name="connsiteX3" fmla="*/ 11430 w 16818"/>
                  <a:gd name="connsiteY3" fmla="*/ 11430 h 13932"/>
                  <a:gd name="connsiteX4" fmla="*/ 0 w 16818"/>
                  <a:gd name="connsiteY4" fmla="*/ 7620 h 13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18" h="13932">
                    <a:moveTo>
                      <a:pt x="0" y="7620"/>
                    </a:moveTo>
                    <a:cubicBezTo>
                      <a:pt x="0" y="3810"/>
                      <a:pt x="0" y="0"/>
                      <a:pt x="3810" y="0"/>
                    </a:cubicBezTo>
                    <a:cubicBezTo>
                      <a:pt x="7619" y="0"/>
                      <a:pt x="11430" y="0"/>
                      <a:pt x="15240" y="3810"/>
                    </a:cubicBezTo>
                    <a:cubicBezTo>
                      <a:pt x="19050" y="7620"/>
                      <a:pt x="15240" y="11430"/>
                      <a:pt x="11430" y="11430"/>
                    </a:cubicBezTo>
                    <a:cubicBezTo>
                      <a:pt x="7619" y="15240"/>
                      <a:pt x="3810" y="15240"/>
                      <a:pt x="0" y="7620"/>
                    </a:cubicBezTo>
                    <a:close/>
                  </a:path>
                </a:pathLst>
              </a:custGeom>
              <a:solidFill>
                <a:srgbClr val="B2DF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00" name="Freeform: Shape 2999">
                <a:extLst>
                  <a:ext uri="{FF2B5EF4-FFF2-40B4-BE49-F238E27FC236}">
                    <a16:creationId xmlns:a16="http://schemas.microsoft.com/office/drawing/2014/main" id="{B4E3A2A5-2BC8-28E9-4D3B-320C8B575EF6}"/>
                  </a:ext>
                </a:extLst>
              </p:cNvPr>
              <p:cNvSpPr/>
              <p:nvPr/>
            </p:nvSpPr>
            <p:spPr>
              <a:xfrm>
                <a:off x="8183881" y="4286250"/>
                <a:ext cx="13008" cy="15240"/>
              </a:xfrm>
              <a:custGeom>
                <a:avLst/>
                <a:gdLst>
                  <a:gd name="connsiteX0" fmla="*/ 7620 w 13008"/>
                  <a:gd name="connsiteY0" fmla="*/ 15240 h 15240"/>
                  <a:gd name="connsiteX1" fmla="*/ 0 w 13008"/>
                  <a:gd name="connsiteY1" fmla="*/ 11430 h 15240"/>
                  <a:gd name="connsiteX2" fmla="*/ 7620 w 13008"/>
                  <a:gd name="connsiteY2" fmla="*/ 0 h 15240"/>
                  <a:gd name="connsiteX3" fmla="*/ 11430 w 13008"/>
                  <a:gd name="connsiteY3" fmla="*/ 3810 h 15240"/>
                  <a:gd name="connsiteX4" fmla="*/ 7620 w 13008"/>
                  <a:gd name="connsiteY4" fmla="*/ 1524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08" h="15240">
                    <a:moveTo>
                      <a:pt x="7620" y="15240"/>
                    </a:moveTo>
                    <a:cubicBezTo>
                      <a:pt x="3810" y="15240"/>
                      <a:pt x="3810" y="15240"/>
                      <a:pt x="0" y="11430"/>
                    </a:cubicBezTo>
                    <a:cubicBezTo>
                      <a:pt x="0" y="7620"/>
                      <a:pt x="0" y="0"/>
                      <a:pt x="7620" y="0"/>
                    </a:cubicBezTo>
                    <a:cubicBezTo>
                      <a:pt x="11430" y="0"/>
                      <a:pt x="11430" y="0"/>
                      <a:pt x="11430" y="3810"/>
                    </a:cubicBezTo>
                    <a:cubicBezTo>
                      <a:pt x="15240" y="7620"/>
                      <a:pt x="11430" y="11430"/>
                      <a:pt x="7620" y="15240"/>
                    </a:cubicBezTo>
                    <a:close/>
                  </a:path>
                </a:pathLst>
              </a:custGeom>
              <a:solidFill>
                <a:srgbClr val="BBE3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01" name="Freeform: Shape 3000">
                <a:extLst>
                  <a:ext uri="{FF2B5EF4-FFF2-40B4-BE49-F238E27FC236}">
                    <a16:creationId xmlns:a16="http://schemas.microsoft.com/office/drawing/2014/main" id="{B68DA2DC-6EB9-274D-F237-0F59EFBDFE11}"/>
                  </a:ext>
                </a:extLst>
              </p:cNvPr>
              <p:cNvSpPr/>
              <p:nvPr/>
            </p:nvSpPr>
            <p:spPr>
              <a:xfrm>
                <a:off x="9593581" y="2590800"/>
                <a:ext cx="20743" cy="12443"/>
              </a:xfrm>
              <a:custGeom>
                <a:avLst/>
                <a:gdLst>
                  <a:gd name="connsiteX0" fmla="*/ 19050 w 20743"/>
                  <a:gd name="connsiteY0" fmla="*/ 0 h 12443"/>
                  <a:gd name="connsiteX1" fmla="*/ 19050 w 20743"/>
                  <a:gd name="connsiteY1" fmla="*/ 0 h 12443"/>
                  <a:gd name="connsiteX2" fmla="*/ 3810 w 20743"/>
                  <a:gd name="connsiteY2" fmla="*/ 11430 h 12443"/>
                  <a:gd name="connsiteX3" fmla="*/ 0 w 20743"/>
                  <a:gd name="connsiteY3" fmla="*/ 7620 h 12443"/>
                  <a:gd name="connsiteX4" fmla="*/ 19050 w 20743"/>
                  <a:gd name="connsiteY4" fmla="*/ 0 h 12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43" h="12443">
                    <a:moveTo>
                      <a:pt x="19050" y="0"/>
                    </a:moveTo>
                    <a:cubicBezTo>
                      <a:pt x="19050" y="0"/>
                      <a:pt x="22860" y="3810"/>
                      <a:pt x="19050" y="0"/>
                    </a:cubicBezTo>
                    <a:cubicBezTo>
                      <a:pt x="15240" y="7620"/>
                      <a:pt x="15240" y="15240"/>
                      <a:pt x="3810" y="11430"/>
                    </a:cubicBezTo>
                    <a:cubicBezTo>
                      <a:pt x="3810" y="11430"/>
                      <a:pt x="0" y="11430"/>
                      <a:pt x="0" y="7620"/>
                    </a:cubicBezTo>
                    <a:cubicBezTo>
                      <a:pt x="7620" y="3810"/>
                      <a:pt x="15240" y="0"/>
                      <a:pt x="19050" y="0"/>
                    </a:cubicBezTo>
                    <a:close/>
                  </a:path>
                </a:pathLst>
              </a:custGeom>
              <a:solidFill>
                <a:srgbClr val="9ED7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02" name="Freeform: Shape 3001">
                <a:extLst>
                  <a:ext uri="{FF2B5EF4-FFF2-40B4-BE49-F238E27FC236}">
                    <a16:creationId xmlns:a16="http://schemas.microsoft.com/office/drawing/2014/main" id="{43143B3F-8E19-F4E5-0F2C-7E173B1A74BB}"/>
                  </a:ext>
                </a:extLst>
              </p:cNvPr>
              <p:cNvSpPr/>
              <p:nvPr/>
            </p:nvSpPr>
            <p:spPr>
              <a:xfrm>
                <a:off x="8382001" y="4693919"/>
                <a:ext cx="15239" cy="15240"/>
              </a:xfrm>
              <a:custGeom>
                <a:avLst/>
                <a:gdLst>
                  <a:gd name="connsiteX0" fmla="*/ 7620 w 15239"/>
                  <a:gd name="connsiteY0" fmla="*/ 15240 h 15240"/>
                  <a:gd name="connsiteX1" fmla="*/ 0 w 15239"/>
                  <a:gd name="connsiteY1" fmla="*/ 11430 h 15240"/>
                  <a:gd name="connsiteX2" fmla="*/ 7620 w 15239"/>
                  <a:gd name="connsiteY2" fmla="*/ 0 h 15240"/>
                  <a:gd name="connsiteX3" fmla="*/ 15240 w 15239"/>
                  <a:gd name="connsiteY3" fmla="*/ 3810 h 15240"/>
                  <a:gd name="connsiteX4" fmla="*/ 7620 w 15239"/>
                  <a:gd name="connsiteY4" fmla="*/ 1524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5240">
                    <a:moveTo>
                      <a:pt x="7620" y="15240"/>
                    </a:moveTo>
                    <a:cubicBezTo>
                      <a:pt x="3810" y="15240"/>
                      <a:pt x="0" y="11430"/>
                      <a:pt x="0" y="11430"/>
                    </a:cubicBezTo>
                    <a:cubicBezTo>
                      <a:pt x="0" y="7620"/>
                      <a:pt x="0" y="3810"/>
                      <a:pt x="7620" y="0"/>
                    </a:cubicBezTo>
                    <a:cubicBezTo>
                      <a:pt x="11430" y="0"/>
                      <a:pt x="15240" y="0"/>
                      <a:pt x="15240" y="3810"/>
                    </a:cubicBezTo>
                    <a:cubicBezTo>
                      <a:pt x="15240" y="11430"/>
                      <a:pt x="11430" y="15240"/>
                      <a:pt x="7620" y="15240"/>
                    </a:cubicBezTo>
                    <a:close/>
                  </a:path>
                </a:pathLst>
              </a:custGeom>
              <a:solidFill>
                <a:srgbClr val="B7E1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03" name="Freeform: Shape 3002">
                <a:extLst>
                  <a:ext uri="{FF2B5EF4-FFF2-40B4-BE49-F238E27FC236}">
                    <a16:creationId xmlns:a16="http://schemas.microsoft.com/office/drawing/2014/main" id="{B704711C-C650-35A0-879A-FD938033E0E8}"/>
                  </a:ext>
                </a:extLst>
              </p:cNvPr>
              <p:cNvSpPr/>
              <p:nvPr/>
            </p:nvSpPr>
            <p:spPr>
              <a:xfrm>
                <a:off x="9428172" y="3562350"/>
                <a:ext cx="9787" cy="19050"/>
              </a:xfrm>
              <a:custGeom>
                <a:avLst/>
                <a:gdLst>
                  <a:gd name="connsiteX0" fmla="*/ 5388 w 9787"/>
                  <a:gd name="connsiteY0" fmla="*/ 19050 h 19050"/>
                  <a:gd name="connsiteX1" fmla="*/ 1578 w 9787"/>
                  <a:gd name="connsiteY1" fmla="*/ 0 h 19050"/>
                  <a:gd name="connsiteX2" fmla="*/ 5388 w 9787"/>
                  <a:gd name="connsiteY2" fmla="*/ 0 h 19050"/>
                  <a:gd name="connsiteX3" fmla="*/ 5388 w 9787"/>
                  <a:gd name="connsiteY3" fmla="*/ 19050 h 19050"/>
                </a:gdLst>
                <a:ahLst/>
                <a:cxnLst>
                  <a:cxn ang="0">
                    <a:pos x="connsiteX0" y="connsiteY0"/>
                  </a:cxn>
                  <a:cxn ang="0">
                    <a:pos x="connsiteX1" y="connsiteY1"/>
                  </a:cxn>
                  <a:cxn ang="0">
                    <a:pos x="connsiteX2" y="connsiteY2"/>
                  </a:cxn>
                  <a:cxn ang="0">
                    <a:pos x="connsiteX3" y="connsiteY3"/>
                  </a:cxn>
                </a:cxnLst>
                <a:rect l="l" t="t" r="r" b="b"/>
                <a:pathLst>
                  <a:path w="9787" h="19050">
                    <a:moveTo>
                      <a:pt x="5388" y="19050"/>
                    </a:moveTo>
                    <a:cubicBezTo>
                      <a:pt x="1578" y="11430"/>
                      <a:pt x="-2232" y="7620"/>
                      <a:pt x="1578" y="0"/>
                    </a:cubicBezTo>
                    <a:cubicBezTo>
                      <a:pt x="1578" y="0"/>
                      <a:pt x="5388" y="0"/>
                      <a:pt x="5388" y="0"/>
                    </a:cubicBezTo>
                    <a:cubicBezTo>
                      <a:pt x="13008" y="7620"/>
                      <a:pt x="9198" y="11430"/>
                      <a:pt x="5388" y="19050"/>
                    </a:cubicBezTo>
                    <a:close/>
                  </a:path>
                </a:pathLst>
              </a:custGeom>
              <a:solidFill>
                <a:srgbClr val="B0DF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04" name="Freeform: Shape 3003">
                <a:extLst>
                  <a:ext uri="{FF2B5EF4-FFF2-40B4-BE49-F238E27FC236}">
                    <a16:creationId xmlns:a16="http://schemas.microsoft.com/office/drawing/2014/main" id="{05433157-27EF-7049-0277-53EF4C555AA2}"/>
                  </a:ext>
                </a:extLst>
              </p:cNvPr>
              <p:cNvSpPr/>
              <p:nvPr/>
            </p:nvSpPr>
            <p:spPr>
              <a:xfrm>
                <a:off x="9997440" y="1847850"/>
                <a:ext cx="11430" cy="15240"/>
              </a:xfrm>
              <a:custGeom>
                <a:avLst/>
                <a:gdLst>
                  <a:gd name="connsiteX0" fmla="*/ 7620 w 11430"/>
                  <a:gd name="connsiteY0" fmla="*/ 15240 h 15240"/>
                  <a:gd name="connsiteX1" fmla="*/ 0 w 11430"/>
                  <a:gd name="connsiteY1" fmla="*/ 11430 h 15240"/>
                  <a:gd name="connsiteX2" fmla="*/ 3810 w 11430"/>
                  <a:gd name="connsiteY2" fmla="*/ 0 h 15240"/>
                  <a:gd name="connsiteX3" fmla="*/ 11431 w 11430"/>
                  <a:gd name="connsiteY3" fmla="*/ 3810 h 15240"/>
                  <a:gd name="connsiteX4" fmla="*/ 7620 w 11430"/>
                  <a:gd name="connsiteY4" fmla="*/ 1524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15240">
                    <a:moveTo>
                      <a:pt x="7620" y="15240"/>
                    </a:moveTo>
                    <a:cubicBezTo>
                      <a:pt x="3810" y="15240"/>
                      <a:pt x="0" y="15240"/>
                      <a:pt x="0" y="11430"/>
                    </a:cubicBezTo>
                    <a:cubicBezTo>
                      <a:pt x="0" y="7620"/>
                      <a:pt x="0" y="3810"/>
                      <a:pt x="3810" y="0"/>
                    </a:cubicBezTo>
                    <a:cubicBezTo>
                      <a:pt x="7620" y="0"/>
                      <a:pt x="11431" y="0"/>
                      <a:pt x="11431" y="3810"/>
                    </a:cubicBezTo>
                    <a:cubicBezTo>
                      <a:pt x="11431" y="7620"/>
                      <a:pt x="11431" y="11430"/>
                      <a:pt x="7620" y="15240"/>
                    </a:cubicBezTo>
                    <a:close/>
                  </a:path>
                </a:pathLst>
              </a:custGeom>
              <a:solidFill>
                <a:srgbClr val="B7E2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05" name="Freeform: Shape 3004">
                <a:extLst>
                  <a:ext uri="{FF2B5EF4-FFF2-40B4-BE49-F238E27FC236}">
                    <a16:creationId xmlns:a16="http://schemas.microsoft.com/office/drawing/2014/main" id="{E5CE49E1-6BC1-26CE-1C3B-55052E4435BD}"/>
                  </a:ext>
                </a:extLst>
              </p:cNvPr>
              <p:cNvSpPr/>
              <p:nvPr/>
            </p:nvSpPr>
            <p:spPr>
              <a:xfrm>
                <a:off x="9620251" y="1893570"/>
                <a:ext cx="15239" cy="15239"/>
              </a:xfrm>
              <a:custGeom>
                <a:avLst/>
                <a:gdLst>
                  <a:gd name="connsiteX0" fmla="*/ 15240 w 15239"/>
                  <a:gd name="connsiteY0" fmla="*/ 0 h 15239"/>
                  <a:gd name="connsiteX1" fmla="*/ 3810 w 15239"/>
                  <a:gd name="connsiteY1" fmla="*/ 15240 h 15239"/>
                  <a:gd name="connsiteX2" fmla="*/ 0 w 15239"/>
                  <a:gd name="connsiteY2" fmla="*/ 11430 h 15239"/>
                  <a:gd name="connsiteX3" fmla="*/ 15240 w 15239"/>
                  <a:gd name="connsiteY3" fmla="*/ 0 h 15239"/>
                </a:gdLst>
                <a:ahLst/>
                <a:cxnLst>
                  <a:cxn ang="0">
                    <a:pos x="connsiteX0" y="connsiteY0"/>
                  </a:cxn>
                  <a:cxn ang="0">
                    <a:pos x="connsiteX1" y="connsiteY1"/>
                  </a:cxn>
                  <a:cxn ang="0">
                    <a:pos x="connsiteX2" y="connsiteY2"/>
                  </a:cxn>
                  <a:cxn ang="0">
                    <a:pos x="connsiteX3" y="connsiteY3"/>
                  </a:cxn>
                </a:cxnLst>
                <a:rect l="l" t="t" r="r" b="b"/>
                <a:pathLst>
                  <a:path w="15239" h="15239">
                    <a:moveTo>
                      <a:pt x="15240" y="0"/>
                    </a:moveTo>
                    <a:cubicBezTo>
                      <a:pt x="11430" y="7620"/>
                      <a:pt x="11430" y="15240"/>
                      <a:pt x="3810" y="15240"/>
                    </a:cubicBezTo>
                    <a:cubicBezTo>
                      <a:pt x="3810" y="15240"/>
                      <a:pt x="0" y="15240"/>
                      <a:pt x="0" y="11430"/>
                    </a:cubicBezTo>
                    <a:cubicBezTo>
                      <a:pt x="0" y="7620"/>
                      <a:pt x="7620" y="3810"/>
                      <a:pt x="15240" y="0"/>
                    </a:cubicBezTo>
                    <a:close/>
                  </a:path>
                </a:pathLst>
              </a:custGeom>
              <a:solidFill>
                <a:srgbClr val="BFE5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06" name="Freeform: Shape 3005">
                <a:extLst>
                  <a:ext uri="{FF2B5EF4-FFF2-40B4-BE49-F238E27FC236}">
                    <a16:creationId xmlns:a16="http://schemas.microsoft.com/office/drawing/2014/main" id="{B22D8EC2-7C42-C2D6-B4E3-0A5829F688C0}"/>
                  </a:ext>
                </a:extLst>
              </p:cNvPr>
              <p:cNvSpPr/>
              <p:nvPr/>
            </p:nvSpPr>
            <p:spPr>
              <a:xfrm>
                <a:off x="9311640" y="2015490"/>
                <a:ext cx="15240" cy="11429"/>
              </a:xfrm>
              <a:custGeom>
                <a:avLst/>
                <a:gdLst>
                  <a:gd name="connsiteX0" fmla="*/ 11430 w 15240"/>
                  <a:gd name="connsiteY0" fmla="*/ 11430 h 11429"/>
                  <a:gd name="connsiteX1" fmla="*/ 0 w 15240"/>
                  <a:gd name="connsiteY1" fmla="*/ 7620 h 11429"/>
                  <a:gd name="connsiteX2" fmla="*/ 3810 w 15240"/>
                  <a:gd name="connsiteY2" fmla="*/ 0 h 11429"/>
                  <a:gd name="connsiteX3" fmla="*/ 15240 w 15240"/>
                  <a:gd name="connsiteY3" fmla="*/ 3810 h 11429"/>
                  <a:gd name="connsiteX4" fmla="*/ 11430 w 15240"/>
                  <a:gd name="connsiteY4" fmla="*/ 1143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1429">
                    <a:moveTo>
                      <a:pt x="11430" y="11430"/>
                    </a:moveTo>
                    <a:cubicBezTo>
                      <a:pt x="7620" y="11430"/>
                      <a:pt x="3810" y="11430"/>
                      <a:pt x="0" y="7620"/>
                    </a:cubicBezTo>
                    <a:cubicBezTo>
                      <a:pt x="0" y="3810"/>
                      <a:pt x="0" y="0"/>
                      <a:pt x="3810" y="0"/>
                    </a:cubicBezTo>
                    <a:cubicBezTo>
                      <a:pt x="7620" y="0"/>
                      <a:pt x="11430" y="0"/>
                      <a:pt x="15240" y="3810"/>
                    </a:cubicBezTo>
                    <a:cubicBezTo>
                      <a:pt x="15240" y="7620"/>
                      <a:pt x="11430" y="11430"/>
                      <a:pt x="11430" y="11430"/>
                    </a:cubicBezTo>
                    <a:close/>
                  </a:path>
                </a:pathLst>
              </a:custGeom>
              <a:solidFill>
                <a:srgbClr val="BBE3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07" name="Freeform: Shape 3006">
                <a:extLst>
                  <a:ext uri="{FF2B5EF4-FFF2-40B4-BE49-F238E27FC236}">
                    <a16:creationId xmlns:a16="http://schemas.microsoft.com/office/drawing/2014/main" id="{4591E20E-DDE9-E5A1-81BC-ACDB47552C84}"/>
                  </a:ext>
                </a:extLst>
              </p:cNvPr>
              <p:cNvSpPr/>
              <p:nvPr/>
            </p:nvSpPr>
            <p:spPr>
              <a:xfrm>
                <a:off x="10796502" y="3322319"/>
                <a:ext cx="16278" cy="15240"/>
              </a:xfrm>
              <a:custGeom>
                <a:avLst/>
                <a:gdLst>
                  <a:gd name="connsiteX0" fmla="*/ 1038 w 16278"/>
                  <a:gd name="connsiteY0" fmla="*/ 15240 h 15240"/>
                  <a:gd name="connsiteX1" fmla="*/ 8659 w 16278"/>
                  <a:gd name="connsiteY1" fmla="*/ 0 h 15240"/>
                  <a:gd name="connsiteX2" fmla="*/ 16278 w 16278"/>
                  <a:gd name="connsiteY2" fmla="*/ 7620 h 15240"/>
                  <a:gd name="connsiteX3" fmla="*/ 1038 w 16278"/>
                  <a:gd name="connsiteY3" fmla="*/ 15240 h 15240"/>
                  <a:gd name="connsiteX4" fmla="*/ 1038 w 16278"/>
                  <a:gd name="connsiteY4" fmla="*/ 1524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78" h="15240">
                    <a:moveTo>
                      <a:pt x="1038" y="15240"/>
                    </a:moveTo>
                    <a:cubicBezTo>
                      <a:pt x="-2772" y="7620"/>
                      <a:pt x="4849" y="3810"/>
                      <a:pt x="8659" y="0"/>
                    </a:cubicBezTo>
                    <a:cubicBezTo>
                      <a:pt x="12469" y="0"/>
                      <a:pt x="16278" y="3810"/>
                      <a:pt x="16278" y="7620"/>
                    </a:cubicBezTo>
                    <a:cubicBezTo>
                      <a:pt x="12469" y="11430"/>
                      <a:pt x="4849" y="15240"/>
                      <a:pt x="1038" y="15240"/>
                    </a:cubicBezTo>
                    <a:lnTo>
                      <a:pt x="1038" y="15240"/>
                    </a:lnTo>
                    <a:close/>
                  </a:path>
                </a:pathLst>
              </a:custGeom>
              <a:solidFill>
                <a:srgbClr val="B3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08" name="Freeform: Shape 3007">
                <a:extLst>
                  <a:ext uri="{FF2B5EF4-FFF2-40B4-BE49-F238E27FC236}">
                    <a16:creationId xmlns:a16="http://schemas.microsoft.com/office/drawing/2014/main" id="{7AFC4B91-5AE1-BDFC-E159-0EBCFD077D2E}"/>
                  </a:ext>
                </a:extLst>
              </p:cNvPr>
              <p:cNvSpPr/>
              <p:nvPr/>
            </p:nvSpPr>
            <p:spPr>
              <a:xfrm>
                <a:off x="9753601" y="1939290"/>
                <a:ext cx="11429" cy="11429"/>
              </a:xfrm>
              <a:custGeom>
                <a:avLst/>
                <a:gdLst>
                  <a:gd name="connsiteX0" fmla="*/ 11430 w 11429"/>
                  <a:gd name="connsiteY0" fmla="*/ 3810 h 11429"/>
                  <a:gd name="connsiteX1" fmla="*/ 7620 w 11429"/>
                  <a:gd name="connsiteY1" fmla="*/ 11430 h 11429"/>
                  <a:gd name="connsiteX2" fmla="*/ 0 w 11429"/>
                  <a:gd name="connsiteY2" fmla="*/ 7620 h 11429"/>
                  <a:gd name="connsiteX3" fmla="*/ 3810 w 11429"/>
                  <a:gd name="connsiteY3" fmla="*/ 0 h 11429"/>
                  <a:gd name="connsiteX4" fmla="*/ 11430 w 11429"/>
                  <a:gd name="connsiteY4" fmla="*/ 381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9" h="11429">
                    <a:moveTo>
                      <a:pt x="11430" y="3810"/>
                    </a:moveTo>
                    <a:cubicBezTo>
                      <a:pt x="11430" y="7620"/>
                      <a:pt x="11430" y="11430"/>
                      <a:pt x="7620" y="11430"/>
                    </a:cubicBezTo>
                    <a:cubicBezTo>
                      <a:pt x="3810" y="11430"/>
                      <a:pt x="0" y="11430"/>
                      <a:pt x="0" y="7620"/>
                    </a:cubicBezTo>
                    <a:cubicBezTo>
                      <a:pt x="0" y="3810"/>
                      <a:pt x="0" y="0"/>
                      <a:pt x="3810" y="0"/>
                    </a:cubicBezTo>
                    <a:cubicBezTo>
                      <a:pt x="7620" y="0"/>
                      <a:pt x="11430" y="0"/>
                      <a:pt x="11430" y="3810"/>
                    </a:cubicBezTo>
                    <a:close/>
                  </a:path>
                </a:pathLst>
              </a:custGeom>
              <a:solidFill>
                <a:srgbClr val="B3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09" name="Freeform: Shape 3008">
                <a:extLst>
                  <a:ext uri="{FF2B5EF4-FFF2-40B4-BE49-F238E27FC236}">
                    <a16:creationId xmlns:a16="http://schemas.microsoft.com/office/drawing/2014/main" id="{E6E9076E-00FF-78FE-1A92-0929EF008E7A}"/>
                  </a:ext>
                </a:extLst>
              </p:cNvPr>
              <p:cNvSpPr/>
              <p:nvPr/>
            </p:nvSpPr>
            <p:spPr>
              <a:xfrm>
                <a:off x="9795511" y="2585411"/>
                <a:ext cx="15239" cy="14586"/>
              </a:xfrm>
              <a:custGeom>
                <a:avLst/>
                <a:gdLst>
                  <a:gd name="connsiteX0" fmla="*/ 15240 w 15239"/>
                  <a:gd name="connsiteY0" fmla="*/ 5388 h 14586"/>
                  <a:gd name="connsiteX1" fmla="*/ 11430 w 15239"/>
                  <a:gd name="connsiteY1" fmla="*/ 13008 h 14586"/>
                  <a:gd name="connsiteX2" fmla="*/ 0 w 15239"/>
                  <a:gd name="connsiteY2" fmla="*/ 9198 h 14586"/>
                  <a:gd name="connsiteX3" fmla="*/ 3810 w 15239"/>
                  <a:gd name="connsiteY3" fmla="*/ 1578 h 14586"/>
                  <a:gd name="connsiteX4" fmla="*/ 15240 w 15239"/>
                  <a:gd name="connsiteY4" fmla="*/ 5388 h 14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4586">
                    <a:moveTo>
                      <a:pt x="15240" y="5388"/>
                    </a:moveTo>
                    <a:cubicBezTo>
                      <a:pt x="15240" y="9198"/>
                      <a:pt x="15240" y="13008"/>
                      <a:pt x="11430" y="13008"/>
                    </a:cubicBezTo>
                    <a:cubicBezTo>
                      <a:pt x="7619" y="16818"/>
                      <a:pt x="3810" y="13008"/>
                      <a:pt x="0" y="9198"/>
                    </a:cubicBezTo>
                    <a:cubicBezTo>
                      <a:pt x="0" y="5388"/>
                      <a:pt x="0" y="1578"/>
                      <a:pt x="3810" y="1578"/>
                    </a:cubicBezTo>
                    <a:cubicBezTo>
                      <a:pt x="11430" y="-2232"/>
                      <a:pt x="15240" y="1578"/>
                      <a:pt x="15240" y="5388"/>
                    </a:cubicBezTo>
                    <a:close/>
                  </a:path>
                </a:pathLst>
              </a:custGeom>
              <a:solidFill>
                <a:srgbClr val="9BD6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10" name="Freeform: Shape 3009">
                <a:extLst>
                  <a:ext uri="{FF2B5EF4-FFF2-40B4-BE49-F238E27FC236}">
                    <a16:creationId xmlns:a16="http://schemas.microsoft.com/office/drawing/2014/main" id="{F755A44C-3E37-DFB0-5A2E-D8211FC9191F}"/>
                  </a:ext>
                </a:extLst>
              </p:cNvPr>
              <p:cNvSpPr/>
              <p:nvPr/>
            </p:nvSpPr>
            <p:spPr>
              <a:xfrm>
                <a:off x="9138612" y="2593031"/>
                <a:ext cx="13008" cy="13008"/>
              </a:xfrm>
              <a:custGeom>
                <a:avLst/>
                <a:gdLst>
                  <a:gd name="connsiteX0" fmla="*/ 13008 w 13008"/>
                  <a:gd name="connsiteY0" fmla="*/ 5388 h 13008"/>
                  <a:gd name="connsiteX1" fmla="*/ 9198 w 13008"/>
                  <a:gd name="connsiteY1" fmla="*/ 13008 h 13008"/>
                  <a:gd name="connsiteX2" fmla="*/ 1578 w 13008"/>
                  <a:gd name="connsiteY2" fmla="*/ 9198 h 13008"/>
                  <a:gd name="connsiteX3" fmla="*/ 5388 w 13008"/>
                  <a:gd name="connsiteY3" fmla="*/ 1578 h 13008"/>
                  <a:gd name="connsiteX4" fmla="*/ 13008 w 13008"/>
                  <a:gd name="connsiteY4" fmla="*/ 5388 h 13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08" h="13008">
                    <a:moveTo>
                      <a:pt x="13008" y="5388"/>
                    </a:moveTo>
                    <a:cubicBezTo>
                      <a:pt x="13008" y="9198"/>
                      <a:pt x="13008" y="13008"/>
                      <a:pt x="9198" y="13008"/>
                    </a:cubicBezTo>
                    <a:cubicBezTo>
                      <a:pt x="5388" y="13008"/>
                      <a:pt x="1578" y="13008"/>
                      <a:pt x="1578" y="9198"/>
                    </a:cubicBezTo>
                    <a:cubicBezTo>
                      <a:pt x="-2232" y="5388"/>
                      <a:pt x="1578" y="1578"/>
                      <a:pt x="5388" y="1578"/>
                    </a:cubicBezTo>
                    <a:cubicBezTo>
                      <a:pt x="5388" y="-2232"/>
                      <a:pt x="9198" y="1578"/>
                      <a:pt x="13008" y="5388"/>
                    </a:cubicBezTo>
                    <a:close/>
                  </a:path>
                </a:pathLst>
              </a:custGeom>
              <a:solidFill>
                <a:srgbClr val="B2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11" name="Freeform: Shape 3010">
                <a:extLst>
                  <a:ext uri="{FF2B5EF4-FFF2-40B4-BE49-F238E27FC236}">
                    <a16:creationId xmlns:a16="http://schemas.microsoft.com/office/drawing/2014/main" id="{4D8C8E07-AF28-62FF-6A49-F9BC1718E85E}"/>
                  </a:ext>
                </a:extLst>
              </p:cNvPr>
              <p:cNvSpPr/>
              <p:nvPr/>
            </p:nvSpPr>
            <p:spPr>
              <a:xfrm>
                <a:off x="10847071" y="1318259"/>
                <a:ext cx="13007" cy="11430"/>
              </a:xfrm>
              <a:custGeom>
                <a:avLst/>
                <a:gdLst>
                  <a:gd name="connsiteX0" fmla="*/ 7619 w 13007"/>
                  <a:gd name="connsiteY0" fmla="*/ 11430 h 11430"/>
                  <a:gd name="connsiteX1" fmla="*/ 0 w 13007"/>
                  <a:gd name="connsiteY1" fmla="*/ 7620 h 11430"/>
                  <a:gd name="connsiteX2" fmla="*/ 3809 w 13007"/>
                  <a:gd name="connsiteY2" fmla="*/ 0 h 11430"/>
                  <a:gd name="connsiteX3" fmla="*/ 11430 w 13007"/>
                  <a:gd name="connsiteY3" fmla="*/ 3810 h 11430"/>
                  <a:gd name="connsiteX4" fmla="*/ 7619 w 13007"/>
                  <a:gd name="connsiteY4" fmla="*/ 1143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07" h="11430">
                    <a:moveTo>
                      <a:pt x="7619" y="11430"/>
                    </a:moveTo>
                    <a:cubicBezTo>
                      <a:pt x="3809" y="11430"/>
                      <a:pt x="0" y="11430"/>
                      <a:pt x="0" y="7620"/>
                    </a:cubicBezTo>
                    <a:cubicBezTo>
                      <a:pt x="0" y="3810"/>
                      <a:pt x="0" y="0"/>
                      <a:pt x="3809" y="0"/>
                    </a:cubicBezTo>
                    <a:cubicBezTo>
                      <a:pt x="7619" y="0"/>
                      <a:pt x="11430" y="0"/>
                      <a:pt x="11430" y="3810"/>
                    </a:cubicBezTo>
                    <a:cubicBezTo>
                      <a:pt x="15240" y="7620"/>
                      <a:pt x="11430" y="7620"/>
                      <a:pt x="7619" y="11430"/>
                    </a:cubicBezTo>
                    <a:close/>
                  </a:path>
                </a:pathLst>
              </a:custGeom>
              <a:solidFill>
                <a:srgbClr val="9ED7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12" name="Freeform: Shape 3011">
                <a:extLst>
                  <a:ext uri="{FF2B5EF4-FFF2-40B4-BE49-F238E27FC236}">
                    <a16:creationId xmlns:a16="http://schemas.microsoft.com/office/drawing/2014/main" id="{4E8157DC-56CA-AE74-F685-A28C656C1AE1}"/>
                  </a:ext>
                </a:extLst>
              </p:cNvPr>
              <p:cNvSpPr/>
              <p:nvPr/>
            </p:nvSpPr>
            <p:spPr>
              <a:xfrm>
                <a:off x="11211137" y="1868207"/>
                <a:ext cx="20742" cy="11617"/>
              </a:xfrm>
              <a:custGeom>
                <a:avLst/>
                <a:gdLst>
                  <a:gd name="connsiteX0" fmla="*/ 20743 w 20742"/>
                  <a:gd name="connsiteY0" fmla="*/ 2503 h 11617"/>
                  <a:gd name="connsiteX1" fmla="*/ 1693 w 20742"/>
                  <a:gd name="connsiteY1" fmla="*/ 10123 h 11617"/>
                  <a:gd name="connsiteX2" fmla="*/ 1693 w 20742"/>
                  <a:gd name="connsiteY2" fmla="*/ 6313 h 11617"/>
                  <a:gd name="connsiteX3" fmla="*/ 20743 w 20742"/>
                  <a:gd name="connsiteY3" fmla="*/ 2503 h 11617"/>
                </a:gdLst>
                <a:ahLst/>
                <a:cxnLst>
                  <a:cxn ang="0">
                    <a:pos x="connsiteX0" y="connsiteY0"/>
                  </a:cxn>
                  <a:cxn ang="0">
                    <a:pos x="connsiteX1" y="connsiteY1"/>
                  </a:cxn>
                  <a:cxn ang="0">
                    <a:pos x="connsiteX2" y="connsiteY2"/>
                  </a:cxn>
                  <a:cxn ang="0">
                    <a:pos x="connsiteX3" y="connsiteY3"/>
                  </a:cxn>
                </a:cxnLst>
                <a:rect l="l" t="t" r="r" b="b"/>
                <a:pathLst>
                  <a:path w="20742" h="11617">
                    <a:moveTo>
                      <a:pt x="20743" y="2503"/>
                    </a:moveTo>
                    <a:cubicBezTo>
                      <a:pt x="13124" y="10123"/>
                      <a:pt x="9313" y="13933"/>
                      <a:pt x="1693" y="10123"/>
                    </a:cubicBezTo>
                    <a:cubicBezTo>
                      <a:pt x="-2116" y="10123"/>
                      <a:pt x="1693" y="6313"/>
                      <a:pt x="1693" y="6313"/>
                    </a:cubicBezTo>
                    <a:cubicBezTo>
                      <a:pt x="9313" y="-1307"/>
                      <a:pt x="13124" y="-1307"/>
                      <a:pt x="20743" y="2503"/>
                    </a:cubicBezTo>
                    <a:close/>
                  </a:path>
                </a:pathLst>
              </a:custGeom>
              <a:solidFill>
                <a:srgbClr val="BFE5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13" name="Freeform: Shape 3012">
                <a:extLst>
                  <a:ext uri="{FF2B5EF4-FFF2-40B4-BE49-F238E27FC236}">
                    <a16:creationId xmlns:a16="http://schemas.microsoft.com/office/drawing/2014/main" id="{02AABD53-D2A1-279A-23EE-DAC675A509D8}"/>
                  </a:ext>
                </a:extLst>
              </p:cNvPr>
              <p:cNvSpPr/>
              <p:nvPr/>
            </p:nvSpPr>
            <p:spPr>
              <a:xfrm>
                <a:off x="8835390" y="4050030"/>
                <a:ext cx="11430" cy="15239"/>
              </a:xfrm>
              <a:custGeom>
                <a:avLst/>
                <a:gdLst>
                  <a:gd name="connsiteX0" fmla="*/ 3810 w 11430"/>
                  <a:gd name="connsiteY0" fmla="*/ 0 h 15239"/>
                  <a:gd name="connsiteX1" fmla="*/ 11430 w 11430"/>
                  <a:gd name="connsiteY1" fmla="*/ 3810 h 15239"/>
                  <a:gd name="connsiteX2" fmla="*/ 7620 w 11430"/>
                  <a:gd name="connsiteY2" fmla="*/ 15240 h 15239"/>
                  <a:gd name="connsiteX3" fmla="*/ 0 w 11430"/>
                  <a:gd name="connsiteY3" fmla="*/ 11430 h 15239"/>
                  <a:gd name="connsiteX4" fmla="*/ 3810 w 11430"/>
                  <a:gd name="connsiteY4" fmla="*/ 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15239">
                    <a:moveTo>
                      <a:pt x="3810" y="0"/>
                    </a:moveTo>
                    <a:cubicBezTo>
                      <a:pt x="7620" y="0"/>
                      <a:pt x="11430" y="0"/>
                      <a:pt x="11430" y="3810"/>
                    </a:cubicBezTo>
                    <a:cubicBezTo>
                      <a:pt x="11430" y="7620"/>
                      <a:pt x="11430" y="11430"/>
                      <a:pt x="7620" y="15240"/>
                    </a:cubicBezTo>
                    <a:cubicBezTo>
                      <a:pt x="3810" y="15240"/>
                      <a:pt x="0" y="15240"/>
                      <a:pt x="0" y="11430"/>
                    </a:cubicBezTo>
                    <a:cubicBezTo>
                      <a:pt x="0" y="3810"/>
                      <a:pt x="0" y="0"/>
                      <a:pt x="3810" y="0"/>
                    </a:cubicBezTo>
                    <a:close/>
                  </a:path>
                </a:pathLst>
              </a:custGeom>
              <a:solidFill>
                <a:srgbClr val="B5E1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14" name="Freeform: Shape 3013">
                <a:extLst>
                  <a:ext uri="{FF2B5EF4-FFF2-40B4-BE49-F238E27FC236}">
                    <a16:creationId xmlns:a16="http://schemas.microsoft.com/office/drawing/2014/main" id="{3B5086E1-E00B-6B2D-4E83-E4518C88C1C1}"/>
                  </a:ext>
                </a:extLst>
              </p:cNvPr>
              <p:cNvSpPr/>
              <p:nvPr/>
            </p:nvSpPr>
            <p:spPr>
              <a:xfrm>
                <a:off x="10021253" y="2794846"/>
                <a:ext cx="12170" cy="14701"/>
              </a:xfrm>
              <a:custGeom>
                <a:avLst/>
                <a:gdLst>
                  <a:gd name="connsiteX0" fmla="*/ 2858 w 12170"/>
                  <a:gd name="connsiteY0" fmla="*/ 1693 h 14701"/>
                  <a:gd name="connsiteX1" fmla="*/ 10477 w 12170"/>
                  <a:gd name="connsiteY1" fmla="*/ 1693 h 14701"/>
                  <a:gd name="connsiteX2" fmla="*/ 10477 w 12170"/>
                  <a:gd name="connsiteY2" fmla="*/ 13123 h 14701"/>
                  <a:gd name="connsiteX3" fmla="*/ 2858 w 12170"/>
                  <a:gd name="connsiteY3" fmla="*/ 9313 h 14701"/>
                  <a:gd name="connsiteX4" fmla="*/ 2858 w 12170"/>
                  <a:gd name="connsiteY4" fmla="*/ 1693 h 147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70" h="14701">
                    <a:moveTo>
                      <a:pt x="2858" y="1693"/>
                    </a:moveTo>
                    <a:cubicBezTo>
                      <a:pt x="6668" y="-2117"/>
                      <a:pt x="10477" y="1693"/>
                      <a:pt x="10477" y="1693"/>
                    </a:cubicBezTo>
                    <a:cubicBezTo>
                      <a:pt x="10477" y="5503"/>
                      <a:pt x="14287" y="9313"/>
                      <a:pt x="10477" y="13123"/>
                    </a:cubicBezTo>
                    <a:cubicBezTo>
                      <a:pt x="6668" y="16933"/>
                      <a:pt x="2858" y="13123"/>
                      <a:pt x="2858" y="9313"/>
                    </a:cubicBezTo>
                    <a:cubicBezTo>
                      <a:pt x="-953" y="5503"/>
                      <a:pt x="-953" y="1693"/>
                      <a:pt x="2858" y="1693"/>
                    </a:cubicBezTo>
                    <a:close/>
                  </a:path>
                </a:pathLst>
              </a:custGeom>
              <a:solidFill>
                <a:srgbClr val="A8DB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15" name="Freeform: Shape 3014">
                <a:extLst>
                  <a:ext uri="{FF2B5EF4-FFF2-40B4-BE49-F238E27FC236}">
                    <a16:creationId xmlns:a16="http://schemas.microsoft.com/office/drawing/2014/main" id="{ACDFB406-84A1-F9F1-FA97-CFFF0AA3914E}"/>
                  </a:ext>
                </a:extLst>
              </p:cNvPr>
              <p:cNvSpPr/>
              <p:nvPr/>
            </p:nvSpPr>
            <p:spPr>
              <a:xfrm>
                <a:off x="9656772" y="3459480"/>
                <a:ext cx="14913" cy="15239"/>
              </a:xfrm>
              <a:custGeom>
                <a:avLst/>
                <a:gdLst>
                  <a:gd name="connsiteX0" fmla="*/ 9198 w 14913"/>
                  <a:gd name="connsiteY0" fmla="*/ 15240 h 15239"/>
                  <a:gd name="connsiteX1" fmla="*/ 1578 w 14913"/>
                  <a:gd name="connsiteY1" fmla="*/ 11430 h 15239"/>
                  <a:gd name="connsiteX2" fmla="*/ 5388 w 14913"/>
                  <a:gd name="connsiteY2" fmla="*/ 0 h 15239"/>
                  <a:gd name="connsiteX3" fmla="*/ 9198 w 14913"/>
                  <a:gd name="connsiteY3" fmla="*/ 3810 h 15239"/>
                  <a:gd name="connsiteX4" fmla="*/ 9198 w 14913"/>
                  <a:gd name="connsiteY4" fmla="*/ 1524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3" h="15239">
                    <a:moveTo>
                      <a:pt x="9198" y="15240"/>
                    </a:moveTo>
                    <a:cubicBezTo>
                      <a:pt x="5388" y="15240"/>
                      <a:pt x="5388" y="11430"/>
                      <a:pt x="1578" y="11430"/>
                    </a:cubicBezTo>
                    <a:cubicBezTo>
                      <a:pt x="-2232" y="7620"/>
                      <a:pt x="1578" y="0"/>
                      <a:pt x="5388" y="0"/>
                    </a:cubicBezTo>
                    <a:cubicBezTo>
                      <a:pt x="9198" y="0"/>
                      <a:pt x="9198" y="0"/>
                      <a:pt x="9198" y="3810"/>
                    </a:cubicBezTo>
                    <a:cubicBezTo>
                      <a:pt x="16818" y="7620"/>
                      <a:pt x="16818" y="11430"/>
                      <a:pt x="9198" y="15240"/>
                    </a:cubicBezTo>
                    <a:close/>
                  </a:path>
                </a:pathLst>
              </a:custGeom>
              <a:solidFill>
                <a:srgbClr val="B0DF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16" name="Freeform: Shape 3015">
                <a:extLst>
                  <a:ext uri="{FF2B5EF4-FFF2-40B4-BE49-F238E27FC236}">
                    <a16:creationId xmlns:a16="http://schemas.microsoft.com/office/drawing/2014/main" id="{C53FF0CA-946A-BDD5-5FB9-35922471B126}"/>
                  </a:ext>
                </a:extLst>
              </p:cNvPr>
              <p:cNvSpPr/>
              <p:nvPr/>
            </p:nvSpPr>
            <p:spPr>
              <a:xfrm>
                <a:off x="9315451" y="3067050"/>
                <a:ext cx="15239" cy="19050"/>
              </a:xfrm>
              <a:custGeom>
                <a:avLst/>
                <a:gdLst>
                  <a:gd name="connsiteX0" fmla="*/ 0 w 15239"/>
                  <a:gd name="connsiteY0" fmla="*/ 11430 h 19050"/>
                  <a:gd name="connsiteX1" fmla="*/ 7620 w 15239"/>
                  <a:gd name="connsiteY1" fmla="*/ 0 h 19050"/>
                  <a:gd name="connsiteX2" fmla="*/ 15240 w 15239"/>
                  <a:gd name="connsiteY2" fmla="*/ 3810 h 19050"/>
                  <a:gd name="connsiteX3" fmla="*/ 7620 w 15239"/>
                  <a:gd name="connsiteY3" fmla="*/ 19050 h 19050"/>
                  <a:gd name="connsiteX4" fmla="*/ 0 w 15239"/>
                  <a:gd name="connsiteY4" fmla="*/ 1143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9050">
                    <a:moveTo>
                      <a:pt x="0" y="11430"/>
                    </a:moveTo>
                    <a:cubicBezTo>
                      <a:pt x="0" y="7620"/>
                      <a:pt x="0" y="0"/>
                      <a:pt x="7620" y="0"/>
                    </a:cubicBezTo>
                    <a:cubicBezTo>
                      <a:pt x="11430" y="0"/>
                      <a:pt x="11430" y="0"/>
                      <a:pt x="15240" y="3810"/>
                    </a:cubicBezTo>
                    <a:cubicBezTo>
                      <a:pt x="15240" y="7620"/>
                      <a:pt x="11430" y="19050"/>
                      <a:pt x="7620" y="19050"/>
                    </a:cubicBezTo>
                    <a:cubicBezTo>
                      <a:pt x="0" y="15240"/>
                      <a:pt x="0" y="15240"/>
                      <a:pt x="0" y="11430"/>
                    </a:cubicBezTo>
                    <a:close/>
                  </a:path>
                </a:pathLst>
              </a:custGeom>
              <a:solidFill>
                <a:srgbClr val="AADC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17" name="Freeform: Shape 3016">
                <a:extLst>
                  <a:ext uri="{FF2B5EF4-FFF2-40B4-BE49-F238E27FC236}">
                    <a16:creationId xmlns:a16="http://schemas.microsoft.com/office/drawing/2014/main" id="{42028D2C-5B05-48D6-1E0F-F43A10C741D0}"/>
                  </a:ext>
                </a:extLst>
              </p:cNvPr>
              <p:cNvSpPr/>
              <p:nvPr/>
            </p:nvSpPr>
            <p:spPr>
              <a:xfrm>
                <a:off x="10309861" y="3143250"/>
                <a:ext cx="11429" cy="11430"/>
              </a:xfrm>
              <a:custGeom>
                <a:avLst/>
                <a:gdLst>
                  <a:gd name="connsiteX0" fmla="*/ 11430 w 11429"/>
                  <a:gd name="connsiteY0" fmla="*/ 3810 h 11430"/>
                  <a:gd name="connsiteX1" fmla="*/ 7619 w 11429"/>
                  <a:gd name="connsiteY1" fmla="*/ 11430 h 11430"/>
                  <a:gd name="connsiteX2" fmla="*/ 0 w 11429"/>
                  <a:gd name="connsiteY2" fmla="*/ 7620 h 11430"/>
                  <a:gd name="connsiteX3" fmla="*/ 3810 w 11429"/>
                  <a:gd name="connsiteY3" fmla="*/ 0 h 11430"/>
                  <a:gd name="connsiteX4" fmla="*/ 11430 w 11429"/>
                  <a:gd name="connsiteY4" fmla="*/ 381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9" h="11430">
                    <a:moveTo>
                      <a:pt x="11430" y="3810"/>
                    </a:moveTo>
                    <a:cubicBezTo>
                      <a:pt x="11430" y="7620"/>
                      <a:pt x="11430" y="11430"/>
                      <a:pt x="7619" y="11430"/>
                    </a:cubicBezTo>
                    <a:cubicBezTo>
                      <a:pt x="3810" y="11430"/>
                      <a:pt x="0" y="11430"/>
                      <a:pt x="0" y="7620"/>
                    </a:cubicBezTo>
                    <a:cubicBezTo>
                      <a:pt x="0" y="3810"/>
                      <a:pt x="0" y="0"/>
                      <a:pt x="3810" y="0"/>
                    </a:cubicBezTo>
                    <a:cubicBezTo>
                      <a:pt x="7619" y="0"/>
                      <a:pt x="7619" y="0"/>
                      <a:pt x="11430" y="3810"/>
                    </a:cubicBezTo>
                    <a:close/>
                  </a:path>
                </a:pathLst>
              </a:custGeom>
              <a:solidFill>
                <a:srgbClr val="BBE3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18" name="Freeform: Shape 3017">
                <a:extLst>
                  <a:ext uri="{FF2B5EF4-FFF2-40B4-BE49-F238E27FC236}">
                    <a16:creationId xmlns:a16="http://schemas.microsoft.com/office/drawing/2014/main" id="{D375C52A-54BE-BD04-E668-67BDE7F969A6}"/>
                  </a:ext>
                </a:extLst>
              </p:cNvPr>
              <p:cNvSpPr/>
              <p:nvPr/>
            </p:nvSpPr>
            <p:spPr>
              <a:xfrm>
                <a:off x="10877551" y="2007870"/>
                <a:ext cx="15239" cy="11429"/>
              </a:xfrm>
              <a:custGeom>
                <a:avLst/>
                <a:gdLst>
                  <a:gd name="connsiteX0" fmla="*/ 7620 w 15239"/>
                  <a:gd name="connsiteY0" fmla="*/ 0 h 11429"/>
                  <a:gd name="connsiteX1" fmla="*/ 15240 w 15239"/>
                  <a:gd name="connsiteY1" fmla="*/ 3810 h 11429"/>
                  <a:gd name="connsiteX2" fmla="*/ 11430 w 15239"/>
                  <a:gd name="connsiteY2" fmla="*/ 11430 h 11429"/>
                  <a:gd name="connsiteX3" fmla="*/ 0 w 15239"/>
                  <a:gd name="connsiteY3" fmla="*/ 7620 h 11429"/>
                  <a:gd name="connsiteX4" fmla="*/ 7620 w 15239"/>
                  <a:gd name="connsiteY4" fmla="*/ 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1429">
                    <a:moveTo>
                      <a:pt x="7620" y="0"/>
                    </a:moveTo>
                    <a:cubicBezTo>
                      <a:pt x="11430" y="0"/>
                      <a:pt x="15240" y="0"/>
                      <a:pt x="15240" y="3810"/>
                    </a:cubicBezTo>
                    <a:cubicBezTo>
                      <a:pt x="15240" y="7620"/>
                      <a:pt x="15240" y="11430"/>
                      <a:pt x="11430" y="11430"/>
                    </a:cubicBezTo>
                    <a:cubicBezTo>
                      <a:pt x="7620" y="11430"/>
                      <a:pt x="3810" y="11430"/>
                      <a:pt x="0" y="7620"/>
                    </a:cubicBezTo>
                    <a:cubicBezTo>
                      <a:pt x="3810" y="3810"/>
                      <a:pt x="3810" y="3810"/>
                      <a:pt x="7620" y="0"/>
                    </a:cubicBezTo>
                    <a:close/>
                  </a:path>
                </a:pathLst>
              </a:custGeom>
              <a:solidFill>
                <a:srgbClr val="8ACF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19" name="Freeform: Shape 3018">
                <a:extLst>
                  <a:ext uri="{FF2B5EF4-FFF2-40B4-BE49-F238E27FC236}">
                    <a16:creationId xmlns:a16="http://schemas.microsoft.com/office/drawing/2014/main" id="{7E94E3DE-6ABF-78F1-2131-3D3040145AD7}"/>
                  </a:ext>
                </a:extLst>
              </p:cNvPr>
              <p:cNvSpPr/>
              <p:nvPr/>
            </p:nvSpPr>
            <p:spPr>
              <a:xfrm>
                <a:off x="10664190" y="1748790"/>
                <a:ext cx="13008" cy="11429"/>
              </a:xfrm>
              <a:custGeom>
                <a:avLst/>
                <a:gdLst>
                  <a:gd name="connsiteX0" fmla="*/ 7620 w 13008"/>
                  <a:gd name="connsiteY0" fmla="*/ 11430 h 11429"/>
                  <a:gd name="connsiteX1" fmla="*/ 0 w 13008"/>
                  <a:gd name="connsiteY1" fmla="*/ 7620 h 11429"/>
                  <a:gd name="connsiteX2" fmla="*/ 3810 w 13008"/>
                  <a:gd name="connsiteY2" fmla="*/ 0 h 11429"/>
                  <a:gd name="connsiteX3" fmla="*/ 11431 w 13008"/>
                  <a:gd name="connsiteY3" fmla="*/ 3810 h 11429"/>
                  <a:gd name="connsiteX4" fmla="*/ 7620 w 13008"/>
                  <a:gd name="connsiteY4" fmla="*/ 1143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08" h="11429">
                    <a:moveTo>
                      <a:pt x="7620" y="11430"/>
                    </a:moveTo>
                    <a:cubicBezTo>
                      <a:pt x="3810" y="11430"/>
                      <a:pt x="3810" y="7620"/>
                      <a:pt x="0" y="7620"/>
                    </a:cubicBezTo>
                    <a:cubicBezTo>
                      <a:pt x="0" y="3810"/>
                      <a:pt x="0" y="0"/>
                      <a:pt x="3810" y="0"/>
                    </a:cubicBezTo>
                    <a:cubicBezTo>
                      <a:pt x="7620" y="0"/>
                      <a:pt x="11431" y="0"/>
                      <a:pt x="11431" y="3810"/>
                    </a:cubicBezTo>
                    <a:cubicBezTo>
                      <a:pt x="15240" y="3810"/>
                      <a:pt x="11431" y="7620"/>
                      <a:pt x="7620" y="11430"/>
                    </a:cubicBezTo>
                    <a:close/>
                  </a:path>
                </a:pathLst>
              </a:custGeom>
              <a:solidFill>
                <a:srgbClr val="BBE3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20" name="Freeform: Shape 3019">
                <a:extLst>
                  <a:ext uri="{FF2B5EF4-FFF2-40B4-BE49-F238E27FC236}">
                    <a16:creationId xmlns:a16="http://schemas.microsoft.com/office/drawing/2014/main" id="{9F744488-A538-E4F8-AA3C-39648012EF99}"/>
                  </a:ext>
                </a:extLst>
              </p:cNvPr>
              <p:cNvSpPr/>
              <p:nvPr/>
            </p:nvSpPr>
            <p:spPr>
              <a:xfrm>
                <a:off x="10445443" y="3101340"/>
                <a:ext cx="16818" cy="11429"/>
              </a:xfrm>
              <a:custGeom>
                <a:avLst/>
                <a:gdLst>
                  <a:gd name="connsiteX0" fmla="*/ 16818 w 16818"/>
                  <a:gd name="connsiteY0" fmla="*/ 3810 h 11429"/>
                  <a:gd name="connsiteX1" fmla="*/ 13008 w 16818"/>
                  <a:gd name="connsiteY1" fmla="*/ 11430 h 11429"/>
                  <a:gd name="connsiteX2" fmla="*/ 1578 w 16818"/>
                  <a:gd name="connsiteY2" fmla="*/ 7620 h 11429"/>
                  <a:gd name="connsiteX3" fmla="*/ 5387 w 16818"/>
                  <a:gd name="connsiteY3" fmla="*/ 0 h 11429"/>
                  <a:gd name="connsiteX4" fmla="*/ 16818 w 16818"/>
                  <a:gd name="connsiteY4" fmla="*/ 381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18" h="11429">
                    <a:moveTo>
                      <a:pt x="16818" y="3810"/>
                    </a:moveTo>
                    <a:cubicBezTo>
                      <a:pt x="16818" y="7620"/>
                      <a:pt x="16818" y="11430"/>
                      <a:pt x="13008" y="11430"/>
                    </a:cubicBezTo>
                    <a:cubicBezTo>
                      <a:pt x="9198" y="11430"/>
                      <a:pt x="5387" y="11430"/>
                      <a:pt x="1578" y="7620"/>
                    </a:cubicBezTo>
                    <a:cubicBezTo>
                      <a:pt x="-2232" y="3810"/>
                      <a:pt x="1578" y="3810"/>
                      <a:pt x="5387" y="0"/>
                    </a:cubicBezTo>
                    <a:cubicBezTo>
                      <a:pt x="9198" y="0"/>
                      <a:pt x="13008" y="0"/>
                      <a:pt x="16818" y="3810"/>
                    </a:cubicBezTo>
                    <a:close/>
                  </a:path>
                </a:pathLst>
              </a:custGeom>
              <a:solidFill>
                <a:srgbClr val="AF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21" name="Freeform: Shape 3020">
                <a:extLst>
                  <a:ext uri="{FF2B5EF4-FFF2-40B4-BE49-F238E27FC236}">
                    <a16:creationId xmlns:a16="http://schemas.microsoft.com/office/drawing/2014/main" id="{63C9C85F-CF53-CB42-C7DD-D2BC8844A4F7}"/>
                  </a:ext>
                </a:extLst>
              </p:cNvPr>
              <p:cNvSpPr/>
              <p:nvPr/>
            </p:nvSpPr>
            <p:spPr>
              <a:xfrm>
                <a:off x="8778240" y="3804611"/>
                <a:ext cx="10477" cy="16818"/>
              </a:xfrm>
              <a:custGeom>
                <a:avLst/>
                <a:gdLst>
                  <a:gd name="connsiteX0" fmla="*/ 7620 w 10477"/>
                  <a:gd name="connsiteY0" fmla="*/ 16818 h 16818"/>
                  <a:gd name="connsiteX1" fmla="*/ 0 w 10477"/>
                  <a:gd name="connsiteY1" fmla="*/ 9198 h 16818"/>
                  <a:gd name="connsiteX2" fmla="*/ 0 w 10477"/>
                  <a:gd name="connsiteY2" fmla="*/ 1578 h 16818"/>
                  <a:gd name="connsiteX3" fmla="*/ 7620 w 10477"/>
                  <a:gd name="connsiteY3" fmla="*/ 5388 h 16818"/>
                  <a:gd name="connsiteX4" fmla="*/ 7620 w 10477"/>
                  <a:gd name="connsiteY4" fmla="*/ 16818 h 16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 h="16818">
                    <a:moveTo>
                      <a:pt x="7620" y="16818"/>
                    </a:moveTo>
                    <a:cubicBezTo>
                      <a:pt x="3810" y="13008"/>
                      <a:pt x="0" y="13008"/>
                      <a:pt x="0" y="9198"/>
                    </a:cubicBezTo>
                    <a:cubicBezTo>
                      <a:pt x="0" y="5388"/>
                      <a:pt x="0" y="5388"/>
                      <a:pt x="0" y="1578"/>
                    </a:cubicBezTo>
                    <a:cubicBezTo>
                      <a:pt x="3810" y="-2232"/>
                      <a:pt x="3810" y="1578"/>
                      <a:pt x="7620" y="5388"/>
                    </a:cubicBezTo>
                    <a:cubicBezTo>
                      <a:pt x="11430" y="9198"/>
                      <a:pt x="11430" y="9198"/>
                      <a:pt x="7620" y="16818"/>
                    </a:cubicBezTo>
                    <a:close/>
                  </a:path>
                </a:pathLst>
              </a:custGeom>
              <a:solidFill>
                <a:srgbClr val="9FD8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22" name="Freeform: Shape 3021">
                <a:extLst>
                  <a:ext uri="{FF2B5EF4-FFF2-40B4-BE49-F238E27FC236}">
                    <a16:creationId xmlns:a16="http://schemas.microsoft.com/office/drawing/2014/main" id="{FB923098-45F5-830E-8137-2EB2FF03B7DD}"/>
                  </a:ext>
                </a:extLst>
              </p:cNvPr>
              <p:cNvSpPr/>
              <p:nvPr/>
            </p:nvSpPr>
            <p:spPr>
              <a:xfrm>
                <a:off x="10858501" y="1520190"/>
                <a:ext cx="13007" cy="11429"/>
              </a:xfrm>
              <a:custGeom>
                <a:avLst/>
                <a:gdLst>
                  <a:gd name="connsiteX0" fmla="*/ 7620 w 13007"/>
                  <a:gd name="connsiteY0" fmla="*/ 11430 h 11429"/>
                  <a:gd name="connsiteX1" fmla="*/ 0 w 13007"/>
                  <a:gd name="connsiteY1" fmla="*/ 7620 h 11429"/>
                  <a:gd name="connsiteX2" fmla="*/ 3810 w 13007"/>
                  <a:gd name="connsiteY2" fmla="*/ 0 h 11429"/>
                  <a:gd name="connsiteX3" fmla="*/ 11430 w 13007"/>
                  <a:gd name="connsiteY3" fmla="*/ 3810 h 11429"/>
                  <a:gd name="connsiteX4" fmla="*/ 7620 w 13007"/>
                  <a:gd name="connsiteY4" fmla="*/ 1143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07" h="11429">
                    <a:moveTo>
                      <a:pt x="7620" y="11430"/>
                    </a:moveTo>
                    <a:cubicBezTo>
                      <a:pt x="3810" y="11430"/>
                      <a:pt x="0" y="11430"/>
                      <a:pt x="0" y="7620"/>
                    </a:cubicBezTo>
                    <a:cubicBezTo>
                      <a:pt x="0" y="3810"/>
                      <a:pt x="0" y="0"/>
                      <a:pt x="3810" y="0"/>
                    </a:cubicBezTo>
                    <a:cubicBezTo>
                      <a:pt x="7620" y="0"/>
                      <a:pt x="11430" y="0"/>
                      <a:pt x="11430" y="3810"/>
                    </a:cubicBezTo>
                    <a:cubicBezTo>
                      <a:pt x="15240" y="7620"/>
                      <a:pt x="11430" y="11430"/>
                      <a:pt x="7620" y="11430"/>
                    </a:cubicBezTo>
                    <a:close/>
                  </a:path>
                </a:pathLst>
              </a:custGeom>
              <a:solidFill>
                <a:srgbClr val="B3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23" name="Freeform: Shape 3022">
                <a:extLst>
                  <a:ext uri="{FF2B5EF4-FFF2-40B4-BE49-F238E27FC236}">
                    <a16:creationId xmlns:a16="http://schemas.microsoft.com/office/drawing/2014/main" id="{4D77B62A-6543-D890-51BD-0E3CC8B2ED4C}"/>
                  </a:ext>
                </a:extLst>
              </p:cNvPr>
              <p:cNvSpPr/>
              <p:nvPr/>
            </p:nvSpPr>
            <p:spPr>
              <a:xfrm>
                <a:off x="8690611" y="4011930"/>
                <a:ext cx="7619" cy="11429"/>
              </a:xfrm>
              <a:custGeom>
                <a:avLst/>
                <a:gdLst>
                  <a:gd name="connsiteX0" fmla="*/ 7620 w 7619"/>
                  <a:gd name="connsiteY0" fmla="*/ 3810 h 11429"/>
                  <a:gd name="connsiteX1" fmla="*/ 7620 w 7619"/>
                  <a:gd name="connsiteY1" fmla="*/ 11430 h 11429"/>
                  <a:gd name="connsiteX2" fmla="*/ 0 w 7619"/>
                  <a:gd name="connsiteY2" fmla="*/ 7620 h 11429"/>
                  <a:gd name="connsiteX3" fmla="*/ 3810 w 7619"/>
                  <a:gd name="connsiteY3" fmla="*/ 0 h 11429"/>
                  <a:gd name="connsiteX4" fmla="*/ 7620 w 7619"/>
                  <a:gd name="connsiteY4" fmla="*/ 381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9" h="11429">
                    <a:moveTo>
                      <a:pt x="7620" y="3810"/>
                    </a:moveTo>
                    <a:cubicBezTo>
                      <a:pt x="7620" y="7620"/>
                      <a:pt x="7620" y="11430"/>
                      <a:pt x="7620" y="11430"/>
                    </a:cubicBezTo>
                    <a:cubicBezTo>
                      <a:pt x="3810" y="11430"/>
                      <a:pt x="0" y="11430"/>
                      <a:pt x="0" y="7620"/>
                    </a:cubicBezTo>
                    <a:cubicBezTo>
                      <a:pt x="0" y="3810"/>
                      <a:pt x="0" y="0"/>
                      <a:pt x="3810" y="0"/>
                    </a:cubicBezTo>
                    <a:cubicBezTo>
                      <a:pt x="3810" y="0"/>
                      <a:pt x="7620" y="3810"/>
                      <a:pt x="7620" y="3810"/>
                    </a:cubicBezTo>
                    <a:close/>
                  </a:path>
                </a:pathLst>
              </a:custGeom>
              <a:solidFill>
                <a:srgbClr val="ACDD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24" name="Freeform: Shape 3023">
                <a:extLst>
                  <a:ext uri="{FF2B5EF4-FFF2-40B4-BE49-F238E27FC236}">
                    <a16:creationId xmlns:a16="http://schemas.microsoft.com/office/drawing/2014/main" id="{2512D57D-6ED9-EE82-630F-29F6081C3ED3}"/>
                  </a:ext>
                </a:extLst>
              </p:cNvPr>
              <p:cNvSpPr/>
              <p:nvPr/>
            </p:nvSpPr>
            <p:spPr>
              <a:xfrm>
                <a:off x="9249102" y="3966209"/>
                <a:ext cx="16818" cy="11430"/>
              </a:xfrm>
              <a:custGeom>
                <a:avLst/>
                <a:gdLst>
                  <a:gd name="connsiteX0" fmla="*/ 16818 w 16818"/>
                  <a:gd name="connsiteY0" fmla="*/ 3810 h 11430"/>
                  <a:gd name="connsiteX1" fmla="*/ 13008 w 16818"/>
                  <a:gd name="connsiteY1" fmla="*/ 11430 h 11430"/>
                  <a:gd name="connsiteX2" fmla="*/ 1578 w 16818"/>
                  <a:gd name="connsiteY2" fmla="*/ 7620 h 11430"/>
                  <a:gd name="connsiteX3" fmla="*/ 5388 w 16818"/>
                  <a:gd name="connsiteY3" fmla="*/ 0 h 11430"/>
                  <a:gd name="connsiteX4" fmla="*/ 16818 w 16818"/>
                  <a:gd name="connsiteY4" fmla="*/ 381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18" h="11430">
                    <a:moveTo>
                      <a:pt x="16818" y="3810"/>
                    </a:moveTo>
                    <a:cubicBezTo>
                      <a:pt x="16818" y="7620"/>
                      <a:pt x="16818" y="11430"/>
                      <a:pt x="13008" y="11430"/>
                    </a:cubicBezTo>
                    <a:cubicBezTo>
                      <a:pt x="9198" y="11430"/>
                      <a:pt x="5388" y="11430"/>
                      <a:pt x="1578" y="7620"/>
                    </a:cubicBezTo>
                    <a:cubicBezTo>
                      <a:pt x="-2232" y="3810"/>
                      <a:pt x="1578" y="0"/>
                      <a:pt x="5388" y="0"/>
                    </a:cubicBezTo>
                    <a:cubicBezTo>
                      <a:pt x="13008" y="0"/>
                      <a:pt x="16818" y="0"/>
                      <a:pt x="16818" y="3810"/>
                    </a:cubicBezTo>
                    <a:close/>
                  </a:path>
                </a:pathLst>
              </a:custGeom>
              <a:solidFill>
                <a:srgbClr val="A8DC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25" name="Freeform: Shape 3024">
                <a:extLst>
                  <a:ext uri="{FF2B5EF4-FFF2-40B4-BE49-F238E27FC236}">
                    <a16:creationId xmlns:a16="http://schemas.microsoft.com/office/drawing/2014/main" id="{AADC7731-B3FB-3B22-A539-1D796319A32C}"/>
                  </a:ext>
                </a:extLst>
              </p:cNvPr>
              <p:cNvSpPr/>
              <p:nvPr/>
            </p:nvSpPr>
            <p:spPr>
              <a:xfrm>
                <a:off x="9835843" y="2611966"/>
                <a:ext cx="13007" cy="11006"/>
              </a:xfrm>
              <a:custGeom>
                <a:avLst/>
                <a:gdLst>
                  <a:gd name="connsiteX0" fmla="*/ 9198 w 13007"/>
                  <a:gd name="connsiteY0" fmla="*/ 9313 h 11006"/>
                  <a:gd name="connsiteX1" fmla="*/ 1578 w 13007"/>
                  <a:gd name="connsiteY1" fmla="*/ 9313 h 11006"/>
                  <a:gd name="connsiteX2" fmla="*/ 5387 w 13007"/>
                  <a:gd name="connsiteY2" fmla="*/ 1693 h 11006"/>
                  <a:gd name="connsiteX3" fmla="*/ 13008 w 13007"/>
                  <a:gd name="connsiteY3" fmla="*/ 1693 h 11006"/>
                  <a:gd name="connsiteX4" fmla="*/ 9198 w 13007"/>
                  <a:gd name="connsiteY4" fmla="*/ 9313 h 11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07" h="11006">
                    <a:moveTo>
                      <a:pt x="9198" y="9313"/>
                    </a:moveTo>
                    <a:cubicBezTo>
                      <a:pt x="5387" y="9313"/>
                      <a:pt x="1578" y="13123"/>
                      <a:pt x="1578" y="9313"/>
                    </a:cubicBezTo>
                    <a:cubicBezTo>
                      <a:pt x="-2232" y="5503"/>
                      <a:pt x="1578" y="1693"/>
                      <a:pt x="5387" y="1693"/>
                    </a:cubicBezTo>
                    <a:cubicBezTo>
                      <a:pt x="9198" y="1693"/>
                      <a:pt x="13008" y="-2117"/>
                      <a:pt x="13008" y="1693"/>
                    </a:cubicBezTo>
                    <a:cubicBezTo>
                      <a:pt x="13008" y="5503"/>
                      <a:pt x="9198" y="9313"/>
                      <a:pt x="9198" y="9313"/>
                    </a:cubicBezTo>
                    <a:close/>
                  </a:path>
                </a:pathLst>
              </a:custGeom>
              <a:solidFill>
                <a:srgbClr val="B8E2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26" name="Freeform: Shape 3025">
                <a:extLst>
                  <a:ext uri="{FF2B5EF4-FFF2-40B4-BE49-F238E27FC236}">
                    <a16:creationId xmlns:a16="http://schemas.microsoft.com/office/drawing/2014/main" id="{1118BEDD-D990-B53F-9E26-2C0F4BE95F52}"/>
                  </a:ext>
                </a:extLst>
              </p:cNvPr>
              <p:cNvSpPr/>
              <p:nvPr/>
            </p:nvSpPr>
            <p:spPr>
              <a:xfrm>
                <a:off x="10293043" y="1963102"/>
                <a:ext cx="13007" cy="12170"/>
              </a:xfrm>
              <a:custGeom>
                <a:avLst/>
                <a:gdLst>
                  <a:gd name="connsiteX0" fmla="*/ 13008 w 13007"/>
                  <a:gd name="connsiteY0" fmla="*/ 2857 h 12170"/>
                  <a:gd name="connsiteX1" fmla="*/ 9198 w 13007"/>
                  <a:gd name="connsiteY1" fmla="*/ 10477 h 12170"/>
                  <a:gd name="connsiteX2" fmla="*/ 1578 w 13007"/>
                  <a:gd name="connsiteY2" fmla="*/ 10477 h 12170"/>
                  <a:gd name="connsiteX3" fmla="*/ 5387 w 13007"/>
                  <a:gd name="connsiteY3" fmla="*/ 2857 h 12170"/>
                  <a:gd name="connsiteX4" fmla="*/ 13008 w 13007"/>
                  <a:gd name="connsiteY4" fmla="*/ 2857 h 12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07" h="12170">
                    <a:moveTo>
                      <a:pt x="13008" y="2857"/>
                    </a:moveTo>
                    <a:cubicBezTo>
                      <a:pt x="13008" y="6668"/>
                      <a:pt x="13008" y="10477"/>
                      <a:pt x="9198" y="10477"/>
                    </a:cubicBezTo>
                    <a:cubicBezTo>
                      <a:pt x="5387" y="10477"/>
                      <a:pt x="1578" y="14288"/>
                      <a:pt x="1578" y="10477"/>
                    </a:cubicBezTo>
                    <a:cubicBezTo>
                      <a:pt x="-2232" y="6668"/>
                      <a:pt x="1578" y="2857"/>
                      <a:pt x="5387" y="2857"/>
                    </a:cubicBezTo>
                    <a:cubicBezTo>
                      <a:pt x="9198" y="-952"/>
                      <a:pt x="13008" y="-952"/>
                      <a:pt x="13008" y="2857"/>
                    </a:cubicBezTo>
                    <a:close/>
                  </a:path>
                </a:pathLst>
              </a:custGeom>
              <a:solidFill>
                <a:srgbClr val="B2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27" name="Freeform: Shape 3026">
                <a:extLst>
                  <a:ext uri="{FF2B5EF4-FFF2-40B4-BE49-F238E27FC236}">
                    <a16:creationId xmlns:a16="http://schemas.microsoft.com/office/drawing/2014/main" id="{EC3D684A-9031-914D-D2EB-809677C383A7}"/>
                  </a:ext>
                </a:extLst>
              </p:cNvPr>
              <p:cNvSpPr/>
              <p:nvPr/>
            </p:nvSpPr>
            <p:spPr>
              <a:xfrm>
                <a:off x="8277552" y="4434840"/>
                <a:ext cx="18396" cy="11429"/>
              </a:xfrm>
              <a:custGeom>
                <a:avLst/>
                <a:gdLst>
                  <a:gd name="connsiteX0" fmla="*/ 1578 w 18396"/>
                  <a:gd name="connsiteY0" fmla="*/ 7620 h 11429"/>
                  <a:gd name="connsiteX1" fmla="*/ 5388 w 18396"/>
                  <a:gd name="connsiteY1" fmla="*/ 0 h 11429"/>
                  <a:gd name="connsiteX2" fmla="*/ 16818 w 18396"/>
                  <a:gd name="connsiteY2" fmla="*/ 3810 h 11429"/>
                  <a:gd name="connsiteX3" fmla="*/ 13008 w 18396"/>
                  <a:gd name="connsiteY3" fmla="*/ 11430 h 11429"/>
                  <a:gd name="connsiteX4" fmla="*/ 1578 w 18396"/>
                  <a:gd name="connsiteY4" fmla="*/ 762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96" h="11429">
                    <a:moveTo>
                      <a:pt x="1578" y="7620"/>
                    </a:moveTo>
                    <a:cubicBezTo>
                      <a:pt x="-2232" y="3810"/>
                      <a:pt x="1578" y="0"/>
                      <a:pt x="5388" y="0"/>
                    </a:cubicBezTo>
                    <a:cubicBezTo>
                      <a:pt x="9198" y="0"/>
                      <a:pt x="13008" y="0"/>
                      <a:pt x="16818" y="3810"/>
                    </a:cubicBezTo>
                    <a:cubicBezTo>
                      <a:pt x="20628" y="7620"/>
                      <a:pt x="16818" y="11430"/>
                      <a:pt x="13008" y="11430"/>
                    </a:cubicBezTo>
                    <a:cubicBezTo>
                      <a:pt x="5388" y="11430"/>
                      <a:pt x="1578" y="11430"/>
                      <a:pt x="1578" y="7620"/>
                    </a:cubicBezTo>
                    <a:close/>
                  </a:path>
                </a:pathLst>
              </a:custGeom>
              <a:solidFill>
                <a:srgbClr val="8ACF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28" name="Freeform: Shape 3027">
                <a:extLst>
                  <a:ext uri="{FF2B5EF4-FFF2-40B4-BE49-F238E27FC236}">
                    <a16:creationId xmlns:a16="http://schemas.microsoft.com/office/drawing/2014/main" id="{FC938CF9-9D7A-52C8-480A-482C44B9583B}"/>
                  </a:ext>
                </a:extLst>
              </p:cNvPr>
              <p:cNvSpPr/>
              <p:nvPr/>
            </p:nvSpPr>
            <p:spPr>
              <a:xfrm>
                <a:off x="10085071" y="2086301"/>
                <a:ext cx="11429" cy="13008"/>
              </a:xfrm>
              <a:custGeom>
                <a:avLst/>
                <a:gdLst>
                  <a:gd name="connsiteX0" fmla="*/ 11430 w 11429"/>
                  <a:gd name="connsiteY0" fmla="*/ 5388 h 13008"/>
                  <a:gd name="connsiteX1" fmla="*/ 3809 w 11429"/>
                  <a:gd name="connsiteY1" fmla="*/ 13008 h 13008"/>
                  <a:gd name="connsiteX2" fmla="*/ 0 w 11429"/>
                  <a:gd name="connsiteY2" fmla="*/ 9198 h 13008"/>
                  <a:gd name="connsiteX3" fmla="*/ 7619 w 11429"/>
                  <a:gd name="connsiteY3" fmla="*/ 1578 h 13008"/>
                  <a:gd name="connsiteX4" fmla="*/ 11430 w 11429"/>
                  <a:gd name="connsiteY4" fmla="*/ 5388 h 13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9" h="13008">
                    <a:moveTo>
                      <a:pt x="11430" y="5388"/>
                    </a:moveTo>
                    <a:cubicBezTo>
                      <a:pt x="11430" y="9198"/>
                      <a:pt x="7619" y="13008"/>
                      <a:pt x="3809" y="13008"/>
                    </a:cubicBezTo>
                    <a:cubicBezTo>
                      <a:pt x="0" y="13008"/>
                      <a:pt x="0" y="13008"/>
                      <a:pt x="0" y="9198"/>
                    </a:cubicBezTo>
                    <a:cubicBezTo>
                      <a:pt x="0" y="5388"/>
                      <a:pt x="3809" y="1578"/>
                      <a:pt x="7619" y="1578"/>
                    </a:cubicBezTo>
                    <a:cubicBezTo>
                      <a:pt x="7619" y="-2232"/>
                      <a:pt x="11430" y="1578"/>
                      <a:pt x="11430" y="5388"/>
                    </a:cubicBezTo>
                    <a:close/>
                  </a:path>
                </a:pathLst>
              </a:custGeom>
              <a:solidFill>
                <a:srgbClr val="9DD7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29" name="Freeform: Shape 3028">
                <a:extLst>
                  <a:ext uri="{FF2B5EF4-FFF2-40B4-BE49-F238E27FC236}">
                    <a16:creationId xmlns:a16="http://schemas.microsoft.com/office/drawing/2014/main" id="{43E8B5A9-0DB9-BC8B-997B-4E0D9289BDA4}"/>
                  </a:ext>
                </a:extLst>
              </p:cNvPr>
              <p:cNvSpPr/>
              <p:nvPr/>
            </p:nvSpPr>
            <p:spPr>
              <a:xfrm>
                <a:off x="10245090" y="2049779"/>
                <a:ext cx="15239" cy="15240"/>
              </a:xfrm>
              <a:custGeom>
                <a:avLst/>
                <a:gdLst>
                  <a:gd name="connsiteX0" fmla="*/ 15240 w 15239"/>
                  <a:gd name="connsiteY0" fmla="*/ 7620 h 15240"/>
                  <a:gd name="connsiteX1" fmla="*/ 7620 w 15239"/>
                  <a:gd name="connsiteY1" fmla="*/ 15240 h 15240"/>
                  <a:gd name="connsiteX2" fmla="*/ 0 w 15239"/>
                  <a:gd name="connsiteY2" fmla="*/ 11430 h 15240"/>
                  <a:gd name="connsiteX3" fmla="*/ 3810 w 15239"/>
                  <a:gd name="connsiteY3" fmla="*/ 0 h 15240"/>
                  <a:gd name="connsiteX4" fmla="*/ 15240 w 15239"/>
                  <a:gd name="connsiteY4" fmla="*/ 762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5240">
                    <a:moveTo>
                      <a:pt x="15240" y="7620"/>
                    </a:moveTo>
                    <a:cubicBezTo>
                      <a:pt x="15240" y="11430"/>
                      <a:pt x="15240" y="15240"/>
                      <a:pt x="7620" y="15240"/>
                    </a:cubicBezTo>
                    <a:cubicBezTo>
                      <a:pt x="3810" y="15240"/>
                      <a:pt x="3810" y="15240"/>
                      <a:pt x="0" y="11430"/>
                    </a:cubicBezTo>
                    <a:cubicBezTo>
                      <a:pt x="0" y="7620"/>
                      <a:pt x="0" y="3810"/>
                      <a:pt x="3810" y="0"/>
                    </a:cubicBezTo>
                    <a:cubicBezTo>
                      <a:pt x="11431" y="3810"/>
                      <a:pt x="15240" y="3810"/>
                      <a:pt x="15240" y="7620"/>
                    </a:cubicBezTo>
                    <a:close/>
                  </a:path>
                </a:pathLst>
              </a:custGeom>
              <a:solidFill>
                <a:srgbClr val="B3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30" name="Freeform: Shape 3029">
                <a:extLst>
                  <a:ext uri="{FF2B5EF4-FFF2-40B4-BE49-F238E27FC236}">
                    <a16:creationId xmlns:a16="http://schemas.microsoft.com/office/drawing/2014/main" id="{1076989A-E1FD-7A41-87D2-284E0283192D}"/>
                  </a:ext>
                </a:extLst>
              </p:cNvPr>
              <p:cNvSpPr/>
              <p:nvPr/>
            </p:nvSpPr>
            <p:spPr>
              <a:xfrm>
                <a:off x="8637270" y="4066222"/>
                <a:ext cx="15240" cy="14287"/>
              </a:xfrm>
              <a:custGeom>
                <a:avLst/>
                <a:gdLst>
                  <a:gd name="connsiteX0" fmla="*/ 15240 w 15240"/>
                  <a:gd name="connsiteY0" fmla="*/ 2858 h 14287"/>
                  <a:gd name="connsiteX1" fmla="*/ 7620 w 15240"/>
                  <a:gd name="connsiteY1" fmla="*/ 14288 h 14287"/>
                  <a:gd name="connsiteX2" fmla="*/ 0 w 15240"/>
                  <a:gd name="connsiteY2" fmla="*/ 10478 h 14287"/>
                  <a:gd name="connsiteX3" fmla="*/ 3810 w 15240"/>
                  <a:gd name="connsiteY3" fmla="*/ 2858 h 14287"/>
                  <a:gd name="connsiteX4" fmla="*/ 15240 w 15240"/>
                  <a:gd name="connsiteY4" fmla="*/ 2858 h 14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4287">
                    <a:moveTo>
                      <a:pt x="15240" y="2858"/>
                    </a:moveTo>
                    <a:cubicBezTo>
                      <a:pt x="15240" y="6668"/>
                      <a:pt x="15240" y="10478"/>
                      <a:pt x="7620" y="14288"/>
                    </a:cubicBezTo>
                    <a:cubicBezTo>
                      <a:pt x="3810" y="14288"/>
                      <a:pt x="3810" y="14288"/>
                      <a:pt x="0" y="10478"/>
                    </a:cubicBezTo>
                    <a:cubicBezTo>
                      <a:pt x="0" y="6668"/>
                      <a:pt x="0" y="2858"/>
                      <a:pt x="3810" y="2858"/>
                    </a:cubicBezTo>
                    <a:cubicBezTo>
                      <a:pt x="11430" y="-953"/>
                      <a:pt x="15240" y="-953"/>
                      <a:pt x="15240" y="2858"/>
                    </a:cubicBezTo>
                    <a:close/>
                  </a:path>
                </a:pathLst>
              </a:custGeom>
              <a:solidFill>
                <a:srgbClr val="A7DB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31" name="Freeform: Shape 3030">
                <a:extLst>
                  <a:ext uri="{FF2B5EF4-FFF2-40B4-BE49-F238E27FC236}">
                    <a16:creationId xmlns:a16="http://schemas.microsoft.com/office/drawing/2014/main" id="{D47366F0-45FB-BB50-BD8C-D4A59E0DE36D}"/>
                  </a:ext>
                </a:extLst>
              </p:cNvPr>
              <p:cNvSpPr/>
              <p:nvPr/>
            </p:nvSpPr>
            <p:spPr>
              <a:xfrm>
                <a:off x="10172701" y="3842711"/>
                <a:ext cx="15239" cy="13007"/>
              </a:xfrm>
              <a:custGeom>
                <a:avLst/>
                <a:gdLst>
                  <a:gd name="connsiteX0" fmla="*/ 15240 w 15239"/>
                  <a:gd name="connsiteY0" fmla="*/ 5388 h 13007"/>
                  <a:gd name="connsiteX1" fmla="*/ 11430 w 15239"/>
                  <a:gd name="connsiteY1" fmla="*/ 13008 h 13007"/>
                  <a:gd name="connsiteX2" fmla="*/ 0 w 15239"/>
                  <a:gd name="connsiteY2" fmla="*/ 9198 h 13007"/>
                  <a:gd name="connsiteX3" fmla="*/ 3810 w 15239"/>
                  <a:gd name="connsiteY3" fmla="*/ 1578 h 13007"/>
                  <a:gd name="connsiteX4" fmla="*/ 15240 w 15239"/>
                  <a:gd name="connsiteY4" fmla="*/ 5388 h 13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3007">
                    <a:moveTo>
                      <a:pt x="15240" y="5388"/>
                    </a:moveTo>
                    <a:cubicBezTo>
                      <a:pt x="15240" y="9198"/>
                      <a:pt x="15240" y="9198"/>
                      <a:pt x="11430" y="13008"/>
                    </a:cubicBezTo>
                    <a:cubicBezTo>
                      <a:pt x="7620" y="13008"/>
                      <a:pt x="3810" y="13008"/>
                      <a:pt x="0" y="9198"/>
                    </a:cubicBezTo>
                    <a:cubicBezTo>
                      <a:pt x="0" y="5388"/>
                      <a:pt x="0" y="5388"/>
                      <a:pt x="3810" y="1578"/>
                    </a:cubicBezTo>
                    <a:cubicBezTo>
                      <a:pt x="11430" y="-2232"/>
                      <a:pt x="15240" y="1578"/>
                      <a:pt x="15240" y="5388"/>
                    </a:cubicBezTo>
                    <a:close/>
                  </a:path>
                </a:pathLst>
              </a:custGeom>
              <a:solidFill>
                <a:srgbClr val="B5E1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32" name="Freeform: Shape 3031">
                <a:extLst>
                  <a:ext uri="{FF2B5EF4-FFF2-40B4-BE49-F238E27FC236}">
                    <a16:creationId xmlns:a16="http://schemas.microsoft.com/office/drawing/2014/main" id="{D8223D43-5BF1-4BD0-B9A2-19D91DFBD1B1}"/>
                  </a:ext>
                </a:extLst>
              </p:cNvPr>
              <p:cNvSpPr/>
              <p:nvPr/>
            </p:nvSpPr>
            <p:spPr>
              <a:xfrm>
                <a:off x="10933007" y="1024280"/>
                <a:ext cx="16933" cy="12039"/>
              </a:xfrm>
              <a:custGeom>
                <a:avLst/>
                <a:gdLst>
                  <a:gd name="connsiteX0" fmla="*/ 16933 w 16933"/>
                  <a:gd name="connsiteY0" fmla="*/ 610 h 12039"/>
                  <a:gd name="connsiteX1" fmla="*/ 1693 w 16933"/>
                  <a:gd name="connsiteY1" fmla="*/ 12040 h 12039"/>
                  <a:gd name="connsiteX2" fmla="*/ 1693 w 16933"/>
                  <a:gd name="connsiteY2" fmla="*/ 8230 h 12039"/>
                  <a:gd name="connsiteX3" fmla="*/ 16933 w 16933"/>
                  <a:gd name="connsiteY3" fmla="*/ 610 h 12039"/>
                </a:gdLst>
                <a:ahLst/>
                <a:cxnLst>
                  <a:cxn ang="0">
                    <a:pos x="connsiteX0" y="connsiteY0"/>
                  </a:cxn>
                  <a:cxn ang="0">
                    <a:pos x="connsiteX1" y="connsiteY1"/>
                  </a:cxn>
                  <a:cxn ang="0">
                    <a:pos x="connsiteX2" y="connsiteY2"/>
                  </a:cxn>
                  <a:cxn ang="0">
                    <a:pos x="connsiteX3" y="connsiteY3"/>
                  </a:cxn>
                </a:cxnLst>
                <a:rect l="l" t="t" r="r" b="b"/>
                <a:pathLst>
                  <a:path w="16933" h="12039">
                    <a:moveTo>
                      <a:pt x="16933" y="610"/>
                    </a:moveTo>
                    <a:cubicBezTo>
                      <a:pt x="13123" y="8230"/>
                      <a:pt x="9314" y="12040"/>
                      <a:pt x="1693" y="12040"/>
                    </a:cubicBezTo>
                    <a:cubicBezTo>
                      <a:pt x="1693" y="12040"/>
                      <a:pt x="-2117" y="8230"/>
                      <a:pt x="1693" y="8230"/>
                    </a:cubicBezTo>
                    <a:cubicBezTo>
                      <a:pt x="1693" y="-3200"/>
                      <a:pt x="9314" y="610"/>
                      <a:pt x="16933" y="610"/>
                    </a:cubicBezTo>
                    <a:close/>
                  </a:path>
                </a:pathLst>
              </a:custGeom>
              <a:solidFill>
                <a:srgbClr val="A1D9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33" name="Freeform: Shape 3032">
                <a:extLst>
                  <a:ext uri="{FF2B5EF4-FFF2-40B4-BE49-F238E27FC236}">
                    <a16:creationId xmlns:a16="http://schemas.microsoft.com/office/drawing/2014/main" id="{491AFFFD-09C1-5833-4E9A-940D5B7953B8}"/>
                  </a:ext>
                </a:extLst>
              </p:cNvPr>
              <p:cNvSpPr/>
              <p:nvPr/>
            </p:nvSpPr>
            <p:spPr>
              <a:xfrm>
                <a:off x="9947911" y="3013709"/>
                <a:ext cx="10476" cy="11430"/>
              </a:xfrm>
              <a:custGeom>
                <a:avLst/>
                <a:gdLst>
                  <a:gd name="connsiteX0" fmla="*/ 7619 w 10476"/>
                  <a:gd name="connsiteY0" fmla="*/ 11430 h 11430"/>
                  <a:gd name="connsiteX1" fmla="*/ 0 w 10476"/>
                  <a:gd name="connsiteY1" fmla="*/ 7620 h 11430"/>
                  <a:gd name="connsiteX2" fmla="*/ 3810 w 10476"/>
                  <a:gd name="connsiteY2" fmla="*/ 0 h 11430"/>
                  <a:gd name="connsiteX3" fmla="*/ 7619 w 10476"/>
                  <a:gd name="connsiteY3" fmla="*/ 3810 h 11430"/>
                  <a:gd name="connsiteX4" fmla="*/ 7619 w 10476"/>
                  <a:gd name="connsiteY4" fmla="*/ 1143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6" h="11430">
                    <a:moveTo>
                      <a:pt x="7619" y="11430"/>
                    </a:moveTo>
                    <a:cubicBezTo>
                      <a:pt x="3810" y="11430"/>
                      <a:pt x="0" y="7620"/>
                      <a:pt x="0" y="7620"/>
                    </a:cubicBezTo>
                    <a:cubicBezTo>
                      <a:pt x="0" y="3810"/>
                      <a:pt x="0" y="0"/>
                      <a:pt x="3810" y="0"/>
                    </a:cubicBezTo>
                    <a:cubicBezTo>
                      <a:pt x="7619" y="0"/>
                      <a:pt x="7619" y="3810"/>
                      <a:pt x="7619" y="3810"/>
                    </a:cubicBezTo>
                    <a:cubicBezTo>
                      <a:pt x="11430" y="7620"/>
                      <a:pt x="11430" y="11430"/>
                      <a:pt x="7619" y="11430"/>
                    </a:cubicBezTo>
                    <a:close/>
                  </a:path>
                </a:pathLst>
              </a:custGeom>
              <a:solidFill>
                <a:srgbClr val="B3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34" name="Freeform: Shape 3033">
                <a:extLst>
                  <a:ext uri="{FF2B5EF4-FFF2-40B4-BE49-F238E27FC236}">
                    <a16:creationId xmlns:a16="http://schemas.microsoft.com/office/drawing/2014/main" id="{66504494-2E6C-370C-CB8D-B8F0DF2F1F0C}"/>
                  </a:ext>
                </a:extLst>
              </p:cNvPr>
              <p:cNvSpPr/>
              <p:nvPr/>
            </p:nvSpPr>
            <p:spPr>
              <a:xfrm>
                <a:off x="11231880" y="1398270"/>
                <a:ext cx="11430" cy="11429"/>
              </a:xfrm>
              <a:custGeom>
                <a:avLst/>
                <a:gdLst>
                  <a:gd name="connsiteX0" fmla="*/ 0 w 11430"/>
                  <a:gd name="connsiteY0" fmla="*/ 7620 h 11429"/>
                  <a:gd name="connsiteX1" fmla="*/ 3810 w 11430"/>
                  <a:gd name="connsiteY1" fmla="*/ 0 h 11429"/>
                  <a:gd name="connsiteX2" fmla="*/ 11431 w 11430"/>
                  <a:gd name="connsiteY2" fmla="*/ 3810 h 11429"/>
                  <a:gd name="connsiteX3" fmla="*/ 7620 w 11430"/>
                  <a:gd name="connsiteY3" fmla="*/ 11430 h 11429"/>
                  <a:gd name="connsiteX4" fmla="*/ 0 w 11430"/>
                  <a:gd name="connsiteY4" fmla="*/ 762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11429">
                    <a:moveTo>
                      <a:pt x="0" y="7620"/>
                    </a:moveTo>
                    <a:cubicBezTo>
                      <a:pt x="0" y="3810"/>
                      <a:pt x="0" y="0"/>
                      <a:pt x="3810" y="0"/>
                    </a:cubicBezTo>
                    <a:cubicBezTo>
                      <a:pt x="7620" y="0"/>
                      <a:pt x="11431" y="0"/>
                      <a:pt x="11431" y="3810"/>
                    </a:cubicBezTo>
                    <a:cubicBezTo>
                      <a:pt x="11431" y="7620"/>
                      <a:pt x="11431" y="11430"/>
                      <a:pt x="7620" y="11430"/>
                    </a:cubicBezTo>
                    <a:cubicBezTo>
                      <a:pt x="3810" y="11430"/>
                      <a:pt x="0" y="11430"/>
                      <a:pt x="0" y="7620"/>
                    </a:cubicBezTo>
                    <a:close/>
                  </a:path>
                </a:pathLst>
              </a:custGeom>
              <a:solidFill>
                <a:srgbClr val="A2D9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35" name="Freeform: Shape 3034">
                <a:extLst>
                  <a:ext uri="{FF2B5EF4-FFF2-40B4-BE49-F238E27FC236}">
                    <a16:creationId xmlns:a16="http://schemas.microsoft.com/office/drawing/2014/main" id="{8FC115F1-B663-70ED-1622-2D25FA992F35}"/>
                  </a:ext>
                </a:extLst>
              </p:cNvPr>
              <p:cNvSpPr/>
              <p:nvPr/>
            </p:nvSpPr>
            <p:spPr>
              <a:xfrm>
                <a:off x="9757411" y="2987040"/>
                <a:ext cx="15239" cy="15240"/>
              </a:xfrm>
              <a:custGeom>
                <a:avLst/>
                <a:gdLst>
                  <a:gd name="connsiteX0" fmla="*/ 15240 w 15239"/>
                  <a:gd name="connsiteY0" fmla="*/ 0 h 15240"/>
                  <a:gd name="connsiteX1" fmla="*/ 3810 w 15239"/>
                  <a:gd name="connsiteY1" fmla="*/ 15240 h 15240"/>
                  <a:gd name="connsiteX2" fmla="*/ 0 w 15239"/>
                  <a:gd name="connsiteY2" fmla="*/ 0 h 15240"/>
                  <a:gd name="connsiteX3" fmla="*/ 15240 w 15239"/>
                  <a:gd name="connsiteY3" fmla="*/ 0 h 15240"/>
                </a:gdLst>
                <a:ahLst/>
                <a:cxnLst>
                  <a:cxn ang="0">
                    <a:pos x="connsiteX0" y="connsiteY0"/>
                  </a:cxn>
                  <a:cxn ang="0">
                    <a:pos x="connsiteX1" y="connsiteY1"/>
                  </a:cxn>
                  <a:cxn ang="0">
                    <a:pos x="connsiteX2" y="connsiteY2"/>
                  </a:cxn>
                  <a:cxn ang="0">
                    <a:pos x="connsiteX3" y="connsiteY3"/>
                  </a:cxn>
                </a:cxnLst>
                <a:rect l="l" t="t" r="r" b="b"/>
                <a:pathLst>
                  <a:path w="15239" h="15240">
                    <a:moveTo>
                      <a:pt x="15240" y="0"/>
                    </a:moveTo>
                    <a:cubicBezTo>
                      <a:pt x="11430" y="3810"/>
                      <a:pt x="7619" y="7620"/>
                      <a:pt x="3810" y="15240"/>
                    </a:cubicBezTo>
                    <a:cubicBezTo>
                      <a:pt x="0" y="11430"/>
                      <a:pt x="3810" y="3810"/>
                      <a:pt x="0" y="0"/>
                    </a:cubicBezTo>
                    <a:cubicBezTo>
                      <a:pt x="3810" y="0"/>
                      <a:pt x="11430" y="3810"/>
                      <a:pt x="15240" y="0"/>
                    </a:cubicBezTo>
                    <a:close/>
                  </a:path>
                </a:pathLst>
              </a:custGeom>
              <a:solidFill>
                <a:srgbClr val="CAE9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36" name="Freeform: Shape 3035">
                <a:extLst>
                  <a:ext uri="{FF2B5EF4-FFF2-40B4-BE49-F238E27FC236}">
                    <a16:creationId xmlns:a16="http://schemas.microsoft.com/office/drawing/2014/main" id="{ED4E1D8B-DBB8-8033-64C0-DD4CF785525E}"/>
                  </a:ext>
                </a:extLst>
              </p:cNvPr>
              <p:cNvSpPr/>
              <p:nvPr/>
            </p:nvSpPr>
            <p:spPr>
              <a:xfrm>
                <a:off x="9174481" y="4244340"/>
                <a:ext cx="11430" cy="11429"/>
              </a:xfrm>
              <a:custGeom>
                <a:avLst/>
                <a:gdLst>
                  <a:gd name="connsiteX0" fmla="*/ 7620 w 11430"/>
                  <a:gd name="connsiteY0" fmla="*/ 11430 h 11429"/>
                  <a:gd name="connsiteX1" fmla="*/ 0 w 11430"/>
                  <a:gd name="connsiteY1" fmla="*/ 7620 h 11429"/>
                  <a:gd name="connsiteX2" fmla="*/ 3810 w 11430"/>
                  <a:gd name="connsiteY2" fmla="*/ 0 h 11429"/>
                  <a:gd name="connsiteX3" fmla="*/ 11430 w 11430"/>
                  <a:gd name="connsiteY3" fmla="*/ 3810 h 11429"/>
                  <a:gd name="connsiteX4" fmla="*/ 7620 w 11430"/>
                  <a:gd name="connsiteY4" fmla="*/ 1143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11429">
                    <a:moveTo>
                      <a:pt x="7620" y="11430"/>
                    </a:moveTo>
                    <a:cubicBezTo>
                      <a:pt x="3810" y="11430"/>
                      <a:pt x="3810" y="11430"/>
                      <a:pt x="0" y="7620"/>
                    </a:cubicBezTo>
                    <a:cubicBezTo>
                      <a:pt x="0" y="3810"/>
                      <a:pt x="0" y="0"/>
                      <a:pt x="3810" y="0"/>
                    </a:cubicBezTo>
                    <a:cubicBezTo>
                      <a:pt x="7620" y="0"/>
                      <a:pt x="11430" y="0"/>
                      <a:pt x="11430" y="3810"/>
                    </a:cubicBezTo>
                    <a:cubicBezTo>
                      <a:pt x="11430" y="7620"/>
                      <a:pt x="11430" y="11430"/>
                      <a:pt x="7620" y="11430"/>
                    </a:cubicBezTo>
                    <a:close/>
                  </a:path>
                </a:pathLst>
              </a:custGeom>
              <a:solidFill>
                <a:srgbClr val="7ECA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37" name="Freeform: Shape 3036">
                <a:extLst>
                  <a:ext uri="{FF2B5EF4-FFF2-40B4-BE49-F238E27FC236}">
                    <a16:creationId xmlns:a16="http://schemas.microsoft.com/office/drawing/2014/main" id="{3CCD3E1F-8370-A67B-4AB8-8E37818B0E16}"/>
                  </a:ext>
                </a:extLst>
              </p:cNvPr>
              <p:cNvSpPr/>
              <p:nvPr/>
            </p:nvSpPr>
            <p:spPr>
              <a:xfrm>
                <a:off x="10961371" y="2381250"/>
                <a:ext cx="11429" cy="12382"/>
              </a:xfrm>
              <a:custGeom>
                <a:avLst/>
                <a:gdLst>
                  <a:gd name="connsiteX0" fmla="*/ 3809 w 11429"/>
                  <a:gd name="connsiteY0" fmla="*/ 0 h 12382"/>
                  <a:gd name="connsiteX1" fmla="*/ 11430 w 11429"/>
                  <a:gd name="connsiteY1" fmla="*/ 3810 h 12382"/>
                  <a:gd name="connsiteX2" fmla="*/ 7619 w 11429"/>
                  <a:gd name="connsiteY2" fmla="*/ 11430 h 12382"/>
                  <a:gd name="connsiteX3" fmla="*/ 0 w 11429"/>
                  <a:gd name="connsiteY3" fmla="*/ 7620 h 12382"/>
                  <a:gd name="connsiteX4" fmla="*/ 3809 w 11429"/>
                  <a:gd name="connsiteY4" fmla="*/ 0 h 12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9" h="12382">
                    <a:moveTo>
                      <a:pt x="3809" y="0"/>
                    </a:moveTo>
                    <a:cubicBezTo>
                      <a:pt x="7619" y="0"/>
                      <a:pt x="11430" y="0"/>
                      <a:pt x="11430" y="3810"/>
                    </a:cubicBezTo>
                    <a:cubicBezTo>
                      <a:pt x="11430" y="7620"/>
                      <a:pt x="7619" y="7620"/>
                      <a:pt x="7619" y="11430"/>
                    </a:cubicBezTo>
                    <a:cubicBezTo>
                      <a:pt x="3809" y="11430"/>
                      <a:pt x="0" y="15240"/>
                      <a:pt x="0" y="7620"/>
                    </a:cubicBezTo>
                    <a:cubicBezTo>
                      <a:pt x="0" y="3810"/>
                      <a:pt x="0" y="0"/>
                      <a:pt x="3809" y="0"/>
                    </a:cubicBezTo>
                    <a:close/>
                  </a:path>
                </a:pathLst>
              </a:custGeom>
              <a:solidFill>
                <a:srgbClr val="93D3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38" name="Freeform: Shape 3037">
                <a:extLst>
                  <a:ext uri="{FF2B5EF4-FFF2-40B4-BE49-F238E27FC236}">
                    <a16:creationId xmlns:a16="http://schemas.microsoft.com/office/drawing/2014/main" id="{33A7A2A4-9E3F-2100-5D61-6BB8D727BBF5}"/>
                  </a:ext>
                </a:extLst>
              </p:cNvPr>
              <p:cNvSpPr/>
              <p:nvPr/>
            </p:nvSpPr>
            <p:spPr>
              <a:xfrm>
                <a:off x="10786111" y="2941319"/>
                <a:ext cx="15239" cy="12039"/>
              </a:xfrm>
              <a:custGeom>
                <a:avLst/>
                <a:gdLst>
                  <a:gd name="connsiteX0" fmla="*/ 0 w 15239"/>
                  <a:gd name="connsiteY0" fmla="*/ 11430 h 12039"/>
                  <a:gd name="connsiteX1" fmla="*/ 11430 w 15239"/>
                  <a:gd name="connsiteY1" fmla="*/ 0 h 12039"/>
                  <a:gd name="connsiteX2" fmla="*/ 15240 w 15239"/>
                  <a:gd name="connsiteY2" fmla="*/ 3810 h 12039"/>
                  <a:gd name="connsiteX3" fmla="*/ 0 w 15239"/>
                  <a:gd name="connsiteY3" fmla="*/ 11430 h 12039"/>
                  <a:gd name="connsiteX4" fmla="*/ 0 w 15239"/>
                  <a:gd name="connsiteY4" fmla="*/ 11430 h 12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2039">
                    <a:moveTo>
                      <a:pt x="0" y="11430"/>
                    </a:moveTo>
                    <a:cubicBezTo>
                      <a:pt x="0" y="7620"/>
                      <a:pt x="3810" y="0"/>
                      <a:pt x="11430" y="0"/>
                    </a:cubicBezTo>
                    <a:cubicBezTo>
                      <a:pt x="15240" y="0"/>
                      <a:pt x="15240" y="3810"/>
                      <a:pt x="15240" y="3810"/>
                    </a:cubicBezTo>
                    <a:cubicBezTo>
                      <a:pt x="11430" y="15240"/>
                      <a:pt x="7619" y="11430"/>
                      <a:pt x="0" y="11430"/>
                    </a:cubicBezTo>
                    <a:lnTo>
                      <a:pt x="0" y="11430"/>
                    </a:lnTo>
                    <a:close/>
                  </a:path>
                </a:pathLst>
              </a:custGeom>
              <a:solidFill>
                <a:srgbClr val="B1DF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39" name="Freeform: Shape 3038">
                <a:extLst>
                  <a:ext uri="{FF2B5EF4-FFF2-40B4-BE49-F238E27FC236}">
                    <a16:creationId xmlns:a16="http://schemas.microsoft.com/office/drawing/2014/main" id="{A8E20629-F6F0-43AE-1B16-AAA95CAA3A35}"/>
                  </a:ext>
                </a:extLst>
              </p:cNvPr>
              <p:cNvSpPr/>
              <p:nvPr/>
            </p:nvSpPr>
            <p:spPr>
              <a:xfrm>
                <a:off x="10988040" y="1306829"/>
                <a:ext cx="11430" cy="11429"/>
              </a:xfrm>
              <a:custGeom>
                <a:avLst/>
                <a:gdLst>
                  <a:gd name="connsiteX0" fmla="*/ 3810 w 11430"/>
                  <a:gd name="connsiteY0" fmla="*/ 0 h 11429"/>
                  <a:gd name="connsiteX1" fmla="*/ 11431 w 11430"/>
                  <a:gd name="connsiteY1" fmla="*/ 3810 h 11429"/>
                  <a:gd name="connsiteX2" fmla="*/ 7620 w 11430"/>
                  <a:gd name="connsiteY2" fmla="*/ 11430 h 11429"/>
                  <a:gd name="connsiteX3" fmla="*/ 0 w 11430"/>
                  <a:gd name="connsiteY3" fmla="*/ 7620 h 11429"/>
                  <a:gd name="connsiteX4" fmla="*/ 3810 w 11430"/>
                  <a:gd name="connsiteY4" fmla="*/ 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11429">
                    <a:moveTo>
                      <a:pt x="3810" y="0"/>
                    </a:moveTo>
                    <a:cubicBezTo>
                      <a:pt x="7620" y="0"/>
                      <a:pt x="11431" y="0"/>
                      <a:pt x="11431" y="3810"/>
                    </a:cubicBezTo>
                    <a:cubicBezTo>
                      <a:pt x="11431" y="7620"/>
                      <a:pt x="11431" y="11430"/>
                      <a:pt x="7620" y="11430"/>
                    </a:cubicBezTo>
                    <a:cubicBezTo>
                      <a:pt x="3810" y="11430"/>
                      <a:pt x="0" y="11430"/>
                      <a:pt x="0" y="7620"/>
                    </a:cubicBezTo>
                    <a:cubicBezTo>
                      <a:pt x="0" y="3810"/>
                      <a:pt x="0" y="0"/>
                      <a:pt x="3810" y="0"/>
                    </a:cubicBezTo>
                    <a:close/>
                  </a:path>
                </a:pathLst>
              </a:custGeom>
              <a:solidFill>
                <a:srgbClr val="AFDE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40" name="Freeform: Shape 3039">
                <a:extLst>
                  <a:ext uri="{FF2B5EF4-FFF2-40B4-BE49-F238E27FC236}">
                    <a16:creationId xmlns:a16="http://schemas.microsoft.com/office/drawing/2014/main" id="{2AF51E61-DE77-2053-E056-9A0CF9DD3EDD}"/>
                  </a:ext>
                </a:extLst>
              </p:cNvPr>
              <p:cNvSpPr/>
              <p:nvPr/>
            </p:nvSpPr>
            <p:spPr>
              <a:xfrm>
                <a:off x="10748011" y="3451859"/>
                <a:ext cx="11429" cy="11430"/>
              </a:xfrm>
              <a:custGeom>
                <a:avLst/>
                <a:gdLst>
                  <a:gd name="connsiteX0" fmla="*/ 11430 w 11429"/>
                  <a:gd name="connsiteY0" fmla="*/ 3810 h 11430"/>
                  <a:gd name="connsiteX1" fmla="*/ 7619 w 11429"/>
                  <a:gd name="connsiteY1" fmla="*/ 11430 h 11430"/>
                  <a:gd name="connsiteX2" fmla="*/ 0 w 11429"/>
                  <a:gd name="connsiteY2" fmla="*/ 7620 h 11430"/>
                  <a:gd name="connsiteX3" fmla="*/ 7619 w 11429"/>
                  <a:gd name="connsiteY3" fmla="*/ 0 h 11430"/>
                  <a:gd name="connsiteX4" fmla="*/ 11430 w 11429"/>
                  <a:gd name="connsiteY4" fmla="*/ 381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9" h="11430">
                    <a:moveTo>
                      <a:pt x="11430" y="3810"/>
                    </a:moveTo>
                    <a:cubicBezTo>
                      <a:pt x="11430" y="7620"/>
                      <a:pt x="11430" y="11430"/>
                      <a:pt x="7619" y="11430"/>
                    </a:cubicBezTo>
                    <a:cubicBezTo>
                      <a:pt x="3810" y="11430"/>
                      <a:pt x="0" y="11430"/>
                      <a:pt x="0" y="7620"/>
                    </a:cubicBezTo>
                    <a:cubicBezTo>
                      <a:pt x="0" y="3810"/>
                      <a:pt x="3810" y="0"/>
                      <a:pt x="7619" y="0"/>
                    </a:cubicBezTo>
                    <a:cubicBezTo>
                      <a:pt x="11430" y="0"/>
                      <a:pt x="11430" y="3810"/>
                      <a:pt x="11430" y="3810"/>
                    </a:cubicBezTo>
                    <a:close/>
                  </a:path>
                </a:pathLst>
              </a:custGeom>
              <a:solidFill>
                <a:srgbClr val="A2D9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41" name="Freeform: Shape 3040">
                <a:extLst>
                  <a:ext uri="{FF2B5EF4-FFF2-40B4-BE49-F238E27FC236}">
                    <a16:creationId xmlns:a16="http://schemas.microsoft.com/office/drawing/2014/main" id="{3FB20395-E0A4-15AD-9E76-8DE2128E9059}"/>
                  </a:ext>
                </a:extLst>
              </p:cNvPr>
              <p:cNvSpPr/>
              <p:nvPr/>
            </p:nvSpPr>
            <p:spPr>
              <a:xfrm>
                <a:off x="9966961" y="3409950"/>
                <a:ext cx="11429" cy="11430"/>
              </a:xfrm>
              <a:custGeom>
                <a:avLst/>
                <a:gdLst>
                  <a:gd name="connsiteX0" fmla="*/ 11430 w 11429"/>
                  <a:gd name="connsiteY0" fmla="*/ 3810 h 11430"/>
                  <a:gd name="connsiteX1" fmla="*/ 7619 w 11429"/>
                  <a:gd name="connsiteY1" fmla="*/ 11430 h 11430"/>
                  <a:gd name="connsiteX2" fmla="*/ 0 w 11429"/>
                  <a:gd name="connsiteY2" fmla="*/ 7620 h 11430"/>
                  <a:gd name="connsiteX3" fmla="*/ 3810 w 11429"/>
                  <a:gd name="connsiteY3" fmla="*/ 0 h 11430"/>
                  <a:gd name="connsiteX4" fmla="*/ 11430 w 11429"/>
                  <a:gd name="connsiteY4" fmla="*/ 381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9" h="11430">
                    <a:moveTo>
                      <a:pt x="11430" y="3810"/>
                    </a:moveTo>
                    <a:cubicBezTo>
                      <a:pt x="11430" y="7620"/>
                      <a:pt x="11430" y="7620"/>
                      <a:pt x="7619" y="11430"/>
                    </a:cubicBezTo>
                    <a:cubicBezTo>
                      <a:pt x="3810" y="11430"/>
                      <a:pt x="0" y="11430"/>
                      <a:pt x="0" y="7620"/>
                    </a:cubicBezTo>
                    <a:cubicBezTo>
                      <a:pt x="0" y="3810"/>
                      <a:pt x="0" y="3810"/>
                      <a:pt x="3810" y="0"/>
                    </a:cubicBezTo>
                    <a:cubicBezTo>
                      <a:pt x="7619" y="0"/>
                      <a:pt x="11430" y="3810"/>
                      <a:pt x="11430" y="3810"/>
                    </a:cubicBezTo>
                    <a:close/>
                  </a:path>
                </a:pathLst>
              </a:custGeom>
              <a:solidFill>
                <a:srgbClr val="90D2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42" name="Freeform: Shape 3041">
                <a:extLst>
                  <a:ext uri="{FF2B5EF4-FFF2-40B4-BE49-F238E27FC236}">
                    <a16:creationId xmlns:a16="http://schemas.microsoft.com/office/drawing/2014/main" id="{D98951C0-A1A0-AB7F-E914-E0698D2AB5EA}"/>
                  </a:ext>
                </a:extLst>
              </p:cNvPr>
              <p:cNvSpPr/>
              <p:nvPr/>
            </p:nvSpPr>
            <p:spPr>
              <a:xfrm>
                <a:off x="8195311" y="4480559"/>
                <a:ext cx="11429" cy="11430"/>
              </a:xfrm>
              <a:custGeom>
                <a:avLst/>
                <a:gdLst>
                  <a:gd name="connsiteX0" fmla="*/ 7620 w 11429"/>
                  <a:gd name="connsiteY0" fmla="*/ 0 h 11430"/>
                  <a:gd name="connsiteX1" fmla="*/ 11430 w 11429"/>
                  <a:gd name="connsiteY1" fmla="*/ 3810 h 11430"/>
                  <a:gd name="connsiteX2" fmla="*/ 7620 w 11429"/>
                  <a:gd name="connsiteY2" fmla="*/ 11430 h 11430"/>
                  <a:gd name="connsiteX3" fmla="*/ 0 w 11429"/>
                  <a:gd name="connsiteY3" fmla="*/ 7620 h 11430"/>
                  <a:gd name="connsiteX4" fmla="*/ 7620 w 11429"/>
                  <a:gd name="connsiteY4" fmla="*/ 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9" h="11430">
                    <a:moveTo>
                      <a:pt x="7620" y="0"/>
                    </a:moveTo>
                    <a:cubicBezTo>
                      <a:pt x="11430" y="0"/>
                      <a:pt x="11430" y="3810"/>
                      <a:pt x="11430" y="3810"/>
                    </a:cubicBezTo>
                    <a:cubicBezTo>
                      <a:pt x="11430" y="7620"/>
                      <a:pt x="11430" y="7620"/>
                      <a:pt x="7620" y="11430"/>
                    </a:cubicBezTo>
                    <a:cubicBezTo>
                      <a:pt x="3810" y="11430"/>
                      <a:pt x="0" y="11430"/>
                      <a:pt x="0" y="7620"/>
                    </a:cubicBezTo>
                    <a:cubicBezTo>
                      <a:pt x="0" y="3810"/>
                      <a:pt x="3810" y="3810"/>
                      <a:pt x="7620" y="0"/>
                    </a:cubicBezTo>
                    <a:close/>
                  </a:path>
                </a:pathLst>
              </a:custGeom>
              <a:solidFill>
                <a:srgbClr val="A6DB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43" name="Freeform: Shape 3042">
                <a:extLst>
                  <a:ext uri="{FF2B5EF4-FFF2-40B4-BE49-F238E27FC236}">
                    <a16:creationId xmlns:a16="http://schemas.microsoft.com/office/drawing/2014/main" id="{A3B91CD7-9BB9-7ED4-E3F6-1E96ECDA891E}"/>
                  </a:ext>
                </a:extLst>
              </p:cNvPr>
              <p:cNvSpPr/>
              <p:nvPr/>
            </p:nvSpPr>
            <p:spPr>
              <a:xfrm>
                <a:off x="10493693" y="1819486"/>
                <a:ext cx="14287" cy="9313"/>
              </a:xfrm>
              <a:custGeom>
                <a:avLst/>
                <a:gdLst>
                  <a:gd name="connsiteX0" fmla="*/ 14287 w 14287"/>
                  <a:gd name="connsiteY0" fmla="*/ 1693 h 9313"/>
                  <a:gd name="connsiteX1" fmla="*/ 10478 w 14287"/>
                  <a:gd name="connsiteY1" fmla="*/ 9313 h 9313"/>
                  <a:gd name="connsiteX2" fmla="*/ 2858 w 14287"/>
                  <a:gd name="connsiteY2" fmla="*/ 9313 h 9313"/>
                  <a:gd name="connsiteX3" fmla="*/ 2858 w 14287"/>
                  <a:gd name="connsiteY3" fmla="*/ 1693 h 9313"/>
                  <a:gd name="connsiteX4" fmla="*/ 14287 w 14287"/>
                  <a:gd name="connsiteY4" fmla="*/ 1693 h 9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 h="9313">
                    <a:moveTo>
                      <a:pt x="14287" y="1693"/>
                    </a:moveTo>
                    <a:cubicBezTo>
                      <a:pt x="14287" y="5503"/>
                      <a:pt x="14287" y="9313"/>
                      <a:pt x="10478" y="9313"/>
                    </a:cubicBezTo>
                    <a:cubicBezTo>
                      <a:pt x="6668" y="9313"/>
                      <a:pt x="6668" y="9313"/>
                      <a:pt x="2858" y="9313"/>
                    </a:cubicBezTo>
                    <a:cubicBezTo>
                      <a:pt x="-953" y="5503"/>
                      <a:pt x="-953" y="1693"/>
                      <a:pt x="2858" y="1693"/>
                    </a:cubicBezTo>
                    <a:cubicBezTo>
                      <a:pt x="10478" y="-2117"/>
                      <a:pt x="10478" y="1693"/>
                      <a:pt x="14287" y="1693"/>
                    </a:cubicBezTo>
                    <a:close/>
                  </a:path>
                </a:pathLst>
              </a:custGeom>
              <a:solidFill>
                <a:srgbClr val="A2D9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44" name="Freeform: Shape 3043">
                <a:extLst>
                  <a:ext uri="{FF2B5EF4-FFF2-40B4-BE49-F238E27FC236}">
                    <a16:creationId xmlns:a16="http://schemas.microsoft.com/office/drawing/2014/main" id="{69E2DECD-2503-8972-DAAE-FB2645CABBE7}"/>
                  </a:ext>
                </a:extLst>
              </p:cNvPr>
              <p:cNvSpPr/>
              <p:nvPr/>
            </p:nvSpPr>
            <p:spPr>
              <a:xfrm>
                <a:off x="8256270" y="3040380"/>
                <a:ext cx="11430" cy="11429"/>
              </a:xfrm>
              <a:custGeom>
                <a:avLst/>
                <a:gdLst>
                  <a:gd name="connsiteX0" fmla="*/ 11430 w 11430"/>
                  <a:gd name="connsiteY0" fmla="*/ 3810 h 11429"/>
                  <a:gd name="connsiteX1" fmla="*/ 7620 w 11430"/>
                  <a:gd name="connsiteY1" fmla="*/ 11430 h 11429"/>
                  <a:gd name="connsiteX2" fmla="*/ 0 w 11430"/>
                  <a:gd name="connsiteY2" fmla="*/ 7620 h 11429"/>
                  <a:gd name="connsiteX3" fmla="*/ 3810 w 11430"/>
                  <a:gd name="connsiteY3" fmla="*/ 0 h 11429"/>
                  <a:gd name="connsiteX4" fmla="*/ 11430 w 11430"/>
                  <a:gd name="connsiteY4" fmla="*/ 381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11429">
                    <a:moveTo>
                      <a:pt x="11430" y="3810"/>
                    </a:moveTo>
                    <a:cubicBezTo>
                      <a:pt x="11430" y="7620"/>
                      <a:pt x="11430" y="7620"/>
                      <a:pt x="7620" y="11430"/>
                    </a:cubicBezTo>
                    <a:cubicBezTo>
                      <a:pt x="3810" y="11430"/>
                      <a:pt x="3810" y="11430"/>
                      <a:pt x="0" y="7620"/>
                    </a:cubicBezTo>
                    <a:cubicBezTo>
                      <a:pt x="0" y="3810"/>
                      <a:pt x="0" y="3810"/>
                      <a:pt x="3810" y="0"/>
                    </a:cubicBezTo>
                    <a:cubicBezTo>
                      <a:pt x="7620" y="0"/>
                      <a:pt x="7620" y="3810"/>
                      <a:pt x="11430" y="3810"/>
                    </a:cubicBezTo>
                    <a:close/>
                  </a:path>
                </a:pathLst>
              </a:custGeom>
              <a:solidFill>
                <a:srgbClr val="B4E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45" name="Freeform: Shape 3044">
                <a:extLst>
                  <a:ext uri="{FF2B5EF4-FFF2-40B4-BE49-F238E27FC236}">
                    <a16:creationId xmlns:a16="http://schemas.microsoft.com/office/drawing/2014/main" id="{35CA1B31-4C7B-A1FF-0234-0345CA5ADD5A}"/>
                  </a:ext>
                </a:extLst>
              </p:cNvPr>
              <p:cNvSpPr/>
              <p:nvPr/>
            </p:nvSpPr>
            <p:spPr>
              <a:xfrm>
                <a:off x="10633711" y="769620"/>
                <a:ext cx="11429" cy="11429"/>
              </a:xfrm>
              <a:custGeom>
                <a:avLst/>
                <a:gdLst>
                  <a:gd name="connsiteX0" fmla="*/ 3810 w 11429"/>
                  <a:gd name="connsiteY0" fmla="*/ 0 h 11429"/>
                  <a:gd name="connsiteX1" fmla="*/ 11430 w 11429"/>
                  <a:gd name="connsiteY1" fmla="*/ 3810 h 11429"/>
                  <a:gd name="connsiteX2" fmla="*/ 7619 w 11429"/>
                  <a:gd name="connsiteY2" fmla="*/ 11430 h 11429"/>
                  <a:gd name="connsiteX3" fmla="*/ 0 w 11429"/>
                  <a:gd name="connsiteY3" fmla="*/ 7620 h 11429"/>
                  <a:gd name="connsiteX4" fmla="*/ 3810 w 11429"/>
                  <a:gd name="connsiteY4" fmla="*/ 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9" h="11429">
                    <a:moveTo>
                      <a:pt x="3810" y="0"/>
                    </a:moveTo>
                    <a:cubicBezTo>
                      <a:pt x="7619" y="0"/>
                      <a:pt x="11430" y="0"/>
                      <a:pt x="11430" y="3810"/>
                    </a:cubicBezTo>
                    <a:cubicBezTo>
                      <a:pt x="11430" y="7620"/>
                      <a:pt x="11430" y="11430"/>
                      <a:pt x="7619" y="11430"/>
                    </a:cubicBezTo>
                    <a:cubicBezTo>
                      <a:pt x="3810" y="11430"/>
                      <a:pt x="3810" y="11430"/>
                      <a:pt x="0" y="7620"/>
                    </a:cubicBezTo>
                    <a:cubicBezTo>
                      <a:pt x="0" y="3810"/>
                      <a:pt x="0" y="0"/>
                      <a:pt x="3810" y="0"/>
                    </a:cubicBezTo>
                    <a:close/>
                  </a:path>
                </a:pathLst>
              </a:custGeom>
              <a:solidFill>
                <a:srgbClr val="87CE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46" name="Freeform: Shape 3045">
                <a:extLst>
                  <a:ext uri="{FF2B5EF4-FFF2-40B4-BE49-F238E27FC236}">
                    <a16:creationId xmlns:a16="http://schemas.microsoft.com/office/drawing/2014/main" id="{372F36A7-06F5-FB3A-8985-042E43681952}"/>
                  </a:ext>
                </a:extLst>
              </p:cNvPr>
              <p:cNvSpPr/>
              <p:nvPr/>
            </p:nvSpPr>
            <p:spPr>
              <a:xfrm>
                <a:off x="9571673" y="3242309"/>
                <a:ext cx="8360" cy="11430"/>
              </a:xfrm>
              <a:custGeom>
                <a:avLst/>
                <a:gdLst>
                  <a:gd name="connsiteX0" fmla="*/ 2858 w 8360"/>
                  <a:gd name="connsiteY0" fmla="*/ 0 h 11430"/>
                  <a:gd name="connsiteX1" fmla="*/ 6667 w 8360"/>
                  <a:gd name="connsiteY1" fmla="*/ 3810 h 11430"/>
                  <a:gd name="connsiteX2" fmla="*/ 6667 w 8360"/>
                  <a:gd name="connsiteY2" fmla="*/ 11430 h 11430"/>
                  <a:gd name="connsiteX3" fmla="*/ 2858 w 8360"/>
                  <a:gd name="connsiteY3" fmla="*/ 7620 h 11430"/>
                  <a:gd name="connsiteX4" fmla="*/ 2858 w 8360"/>
                  <a:gd name="connsiteY4" fmla="*/ 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60" h="11430">
                    <a:moveTo>
                      <a:pt x="2858" y="0"/>
                    </a:moveTo>
                    <a:cubicBezTo>
                      <a:pt x="6667" y="0"/>
                      <a:pt x="6667" y="0"/>
                      <a:pt x="6667" y="3810"/>
                    </a:cubicBezTo>
                    <a:cubicBezTo>
                      <a:pt x="6667" y="7620"/>
                      <a:pt x="10478" y="11430"/>
                      <a:pt x="6667" y="11430"/>
                    </a:cubicBezTo>
                    <a:cubicBezTo>
                      <a:pt x="2858" y="11430"/>
                      <a:pt x="2858" y="11430"/>
                      <a:pt x="2858" y="7620"/>
                    </a:cubicBezTo>
                    <a:cubicBezTo>
                      <a:pt x="-953" y="7620"/>
                      <a:pt x="-953" y="3810"/>
                      <a:pt x="2858" y="0"/>
                    </a:cubicBezTo>
                    <a:close/>
                  </a:path>
                </a:pathLst>
              </a:custGeom>
              <a:solidFill>
                <a:srgbClr val="ACDD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47" name="Freeform: Shape 3046">
                <a:extLst>
                  <a:ext uri="{FF2B5EF4-FFF2-40B4-BE49-F238E27FC236}">
                    <a16:creationId xmlns:a16="http://schemas.microsoft.com/office/drawing/2014/main" id="{F810BA9E-B9B5-AA22-E941-E53D09613D1C}"/>
                  </a:ext>
                </a:extLst>
              </p:cNvPr>
              <p:cNvSpPr/>
              <p:nvPr/>
            </p:nvSpPr>
            <p:spPr>
              <a:xfrm>
                <a:off x="10165080" y="2011679"/>
                <a:ext cx="13008" cy="7620"/>
              </a:xfrm>
              <a:custGeom>
                <a:avLst/>
                <a:gdLst>
                  <a:gd name="connsiteX0" fmla="*/ 7620 w 13008"/>
                  <a:gd name="connsiteY0" fmla="*/ 7620 h 7620"/>
                  <a:gd name="connsiteX1" fmla="*/ 0 w 13008"/>
                  <a:gd name="connsiteY1" fmla="*/ 7620 h 7620"/>
                  <a:gd name="connsiteX2" fmla="*/ 3810 w 13008"/>
                  <a:gd name="connsiteY2" fmla="*/ 0 h 7620"/>
                  <a:gd name="connsiteX3" fmla="*/ 11431 w 13008"/>
                  <a:gd name="connsiteY3" fmla="*/ 3810 h 7620"/>
                  <a:gd name="connsiteX4" fmla="*/ 7620 w 13008"/>
                  <a:gd name="connsiteY4" fmla="*/ 762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08" h="7620">
                    <a:moveTo>
                      <a:pt x="7620" y="7620"/>
                    </a:moveTo>
                    <a:cubicBezTo>
                      <a:pt x="3810" y="7620"/>
                      <a:pt x="3810" y="7620"/>
                      <a:pt x="0" y="7620"/>
                    </a:cubicBezTo>
                    <a:cubicBezTo>
                      <a:pt x="0" y="3810"/>
                      <a:pt x="0" y="3810"/>
                      <a:pt x="3810" y="0"/>
                    </a:cubicBezTo>
                    <a:cubicBezTo>
                      <a:pt x="7620" y="0"/>
                      <a:pt x="11431" y="0"/>
                      <a:pt x="11431" y="3810"/>
                    </a:cubicBezTo>
                    <a:cubicBezTo>
                      <a:pt x="15241" y="3810"/>
                      <a:pt x="11431" y="3810"/>
                      <a:pt x="7620" y="7620"/>
                    </a:cubicBezTo>
                    <a:close/>
                  </a:path>
                </a:pathLst>
              </a:custGeom>
              <a:solidFill>
                <a:srgbClr val="93D3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48" name="Freeform: Shape 3047">
                <a:extLst>
                  <a:ext uri="{FF2B5EF4-FFF2-40B4-BE49-F238E27FC236}">
                    <a16:creationId xmlns:a16="http://schemas.microsoft.com/office/drawing/2014/main" id="{8CBF3646-1BD7-9B8A-EDD3-D8B4FAC6B141}"/>
                  </a:ext>
                </a:extLst>
              </p:cNvPr>
              <p:cNvSpPr/>
              <p:nvPr/>
            </p:nvSpPr>
            <p:spPr>
              <a:xfrm>
                <a:off x="7241232" y="2724150"/>
                <a:ext cx="12055" cy="11430"/>
              </a:xfrm>
              <a:custGeom>
                <a:avLst/>
                <a:gdLst>
                  <a:gd name="connsiteX0" fmla="*/ 9198 w 12055"/>
                  <a:gd name="connsiteY0" fmla="*/ 0 h 11430"/>
                  <a:gd name="connsiteX1" fmla="*/ 9198 w 12055"/>
                  <a:gd name="connsiteY1" fmla="*/ 11430 h 11430"/>
                  <a:gd name="connsiteX2" fmla="*/ 1578 w 12055"/>
                  <a:gd name="connsiteY2" fmla="*/ 11430 h 11430"/>
                  <a:gd name="connsiteX3" fmla="*/ 5388 w 12055"/>
                  <a:gd name="connsiteY3" fmla="*/ 3810 h 11430"/>
                  <a:gd name="connsiteX4" fmla="*/ 9198 w 12055"/>
                  <a:gd name="connsiteY4" fmla="*/ 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5" h="11430">
                    <a:moveTo>
                      <a:pt x="9198" y="0"/>
                    </a:moveTo>
                    <a:cubicBezTo>
                      <a:pt x="13008" y="7620"/>
                      <a:pt x="13008" y="7620"/>
                      <a:pt x="9198" y="11430"/>
                    </a:cubicBezTo>
                    <a:cubicBezTo>
                      <a:pt x="5388" y="11430"/>
                      <a:pt x="5388" y="11430"/>
                      <a:pt x="1578" y="11430"/>
                    </a:cubicBezTo>
                    <a:cubicBezTo>
                      <a:pt x="-2232" y="7620"/>
                      <a:pt x="1578" y="3810"/>
                      <a:pt x="5388" y="3810"/>
                    </a:cubicBezTo>
                    <a:cubicBezTo>
                      <a:pt x="9198" y="0"/>
                      <a:pt x="9198" y="0"/>
                      <a:pt x="9198" y="0"/>
                    </a:cubicBezTo>
                    <a:close/>
                  </a:path>
                </a:pathLst>
              </a:custGeom>
              <a:solidFill>
                <a:srgbClr val="98D5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49" name="Freeform: Shape 3048">
                <a:extLst>
                  <a:ext uri="{FF2B5EF4-FFF2-40B4-BE49-F238E27FC236}">
                    <a16:creationId xmlns:a16="http://schemas.microsoft.com/office/drawing/2014/main" id="{C3A6BC41-9A45-41EF-C6BD-6285D92184D3}"/>
                  </a:ext>
                </a:extLst>
              </p:cNvPr>
              <p:cNvSpPr/>
              <p:nvPr/>
            </p:nvSpPr>
            <p:spPr>
              <a:xfrm>
                <a:off x="8601287" y="3543300"/>
                <a:ext cx="5503" cy="11430"/>
              </a:xfrm>
              <a:custGeom>
                <a:avLst/>
                <a:gdLst>
                  <a:gd name="connsiteX0" fmla="*/ 5503 w 5503"/>
                  <a:gd name="connsiteY0" fmla="*/ 7620 h 11430"/>
                  <a:gd name="connsiteX1" fmla="*/ 5503 w 5503"/>
                  <a:gd name="connsiteY1" fmla="*/ 11430 h 11430"/>
                  <a:gd name="connsiteX2" fmla="*/ 1693 w 5503"/>
                  <a:gd name="connsiteY2" fmla="*/ 7620 h 11430"/>
                  <a:gd name="connsiteX3" fmla="*/ 1693 w 5503"/>
                  <a:gd name="connsiteY3" fmla="*/ 0 h 11430"/>
                  <a:gd name="connsiteX4" fmla="*/ 5503 w 5503"/>
                  <a:gd name="connsiteY4" fmla="*/ 762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03" h="11430">
                    <a:moveTo>
                      <a:pt x="5503" y="7620"/>
                    </a:moveTo>
                    <a:cubicBezTo>
                      <a:pt x="5503" y="7620"/>
                      <a:pt x="5503" y="11430"/>
                      <a:pt x="5503" y="11430"/>
                    </a:cubicBezTo>
                    <a:cubicBezTo>
                      <a:pt x="1693" y="11430"/>
                      <a:pt x="1693" y="11430"/>
                      <a:pt x="1693" y="7620"/>
                    </a:cubicBezTo>
                    <a:cubicBezTo>
                      <a:pt x="1693" y="3810"/>
                      <a:pt x="-2117" y="3810"/>
                      <a:pt x="1693" y="0"/>
                    </a:cubicBezTo>
                    <a:cubicBezTo>
                      <a:pt x="1693" y="0"/>
                      <a:pt x="5503" y="3810"/>
                      <a:pt x="5503" y="7620"/>
                    </a:cubicBezTo>
                    <a:close/>
                  </a:path>
                </a:pathLst>
              </a:custGeom>
              <a:solidFill>
                <a:srgbClr val="ABDD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50" name="Freeform: Shape 3049">
                <a:extLst>
                  <a:ext uri="{FF2B5EF4-FFF2-40B4-BE49-F238E27FC236}">
                    <a16:creationId xmlns:a16="http://schemas.microsoft.com/office/drawing/2014/main" id="{A75FBA2D-1176-A26C-6E19-4C7CE777BE09}"/>
                  </a:ext>
                </a:extLst>
              </p:cNvPr>
              <p:cNvSpPr/>
              <p:nvPr/>
            </p:nvSpPr>
            <p:spPr>
              <a:xfrm>
                <a:off x="9769264" y="2998469"/>
                <a:ext cx="14816" cy="15240"/>
              </a:xfrm>
              <a:custGeom>
                <a:avLst/>
                <a:gdLst>
                  <a:gd name="connsiteX0" fmla="*/ 14816 w 14816"/>
                  <a:gd name="connsiteY0" fmla="*/ 11430 h 15240"/>
                  <a:gd name="connsiteX1" fmla="*/ 3387 w 14816"/>
                  <a:gd name="connsiteY1" fmla="*/ 15240 h 15240"/>
                  <a:gd name="connsiteX2" fmla="*/ 3387 w 14816"/>
                  <a:gd name="connsiteY2" fmla="*/ 0 h 15240"/>
                  <a:gd name="connsiteX3" fmla="*/ 14816 w 14816"/>
                  <a:gd name="connsiteY3" fmla="*/ 11430 h 15240"/>
                </a:gdLst>
                <a:ahLst/>
                <a:cxnLst>
                  <a:cxn ang="0">
                    <a:pos x="connsiteX0" y="connsiteY0"/>
                  </a:cxn>
                  <a:cxn ang="0">
                    <a:pos x="connsiteX1" y="connsiteY1"/>
                  </a:cxn>
                  <a:cxn ang="0">
                    <a:pos x="connsiteX2" y="connsiteY2"/>
                  </a:cxn>
                  <a:cxn ang="0">
                    <a:pos x="connsiteX3" y="connsiteY3"/>
                  </a:cxn>
                </a:cxnLst>
                <a:rect l="l" t="t" r="r" b="b"/>
                <a:pathLst>
                  <a:path w="14816" h="15240">
                    <a:moveTo>
                      <a:pt x="14816" y="11430"/>
                    </a:moveTo>
                    <a:cubicBezTo>
                      <a:pt x="11007" y="11430"/>
                      <a:pt x="7197" y="15240"/>
                      <a:pt x="3387" y="15240"/>
                    </a:cubicBezTo>
                    <a:cubicBezTo>
                      <a:pt x="3387" y="11430"/>
                      <a:pt x="-4234" y="3810"/>
                      <a:pt x="3387" y="0"/>
                    </a:cubicBezTo>
                    <a:cubicBezTo>
                      <a:pt x="7197" y="7620"/>
                      <a:pt x="11007" y="11430"/>
                      <a:pt x="14816" y="11430"/>
                    </a:cubicBezTo>
                    <a:close/>
                  </a:path>
                </a:pathLst>
              </a:custGeom>
              <a:solidFill>
                <a:srgbClr val="CAE9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51" name="Freeform: Shape 3050">
                <a:extLst>
                  <a:ext uri="{FF2B5EF4-FFF2-40B4-BE49-F238E27FC236}">
                    <a16:creationId xmlns:a16="http://schemas.microsoft.com/office/drawing/2014/main" id="{AEEF6F1C-26DF-DE39-2837-3364CF1E187E}"/>
                  </a:ext>
                </a:extLst>
              </p:cNvPr>
              <p:cNvSpPr/>
              <p:nvPr/>
            </p:nvSpPr>
            <p:spPr>
              <a:xfrm>
                <a:off x="10898506" y="2747009"/>
                <a:ext cx="7408" cy="15240"/>
              </a:xfrm>
              <a:custGeom>
                <a:avLst/>
                <a:gdLst>
                  <a:gd name="connsiteX0" fmla="*/ 5715 w 7408"/>
                  <a:gd name="connsiteY0" fmla="*/ 15240 h 15240"/>
                  <a:gd name="connsiteX1" fmla="*/ 5715 w 7408"/>
                  <a:gd name="connsiteY1" fmla="*/ 0 h 15240"/>
                  <a:gd name="connsiteX2" fmla="*/ 5715 w 7408"/>
                  <a:gd name="connsiteY2" fmla="*/ 0 h 15240"/>
                  <a:gd name="connsiteX3" fmla="*/ 5715 w 7408"/>
                  <a:gd name="connsiteY3" fmla="*/ 15240 h 15240"/>
                  <a:gd name="connsiteX4" fmla="*/ 5715 w 7408"/>
                  <a:gd name="connsiteY4" fmla="*/ 1524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15240">
                    <a:moveTo>
                      <a:pt x="5715" y="15240"/>
                    </a:moveTo>
                    <a:cubicBezTo>
                      <a:pt x="-1905" y="7620"/>
                      <a:pt x="-1905" y="7620"/>
                      <a:pt x="5715" y="0"/>
                    </a:cubicBezTo>
                    <a:lnTo>
                      <a:pt x="5715" y="0"/>
                    </a:lnTo>
                    <a:cubicBezTo>
                      <a:pt x="5715" y="3810"/>
                      <a:pt x="9524" y="7620"/>
                      <a:pt x="5715" y="15240"/>
                    </a:cubicBezTo>
                    <a:lnTo>
                      <a:pt x="5715" y="15240"/>
                    </a:lnTo>
                    <a:close/>
                  </a:path>
                </a:pathLst>
              </a:custGeom>
              <a:solidFill>
                <a:srgbClr val="B1DF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52" name="Freeform: Shape 3051">
                <a:extLst>
                  <a:ext uri="{FF2B5EF4-FFF2-40B4-BE49-F238E27FC236}">
                    <a16:creationId xmlns:a16="http://schemas.microsoft.com/office/drawing/2014/main" id="{A00D1859-FD20-EF8B-C29F-D6C18A1BADEE}"/>
                  </a:ext>
                </a:extLst>
              </p:cNvPr>
              <p:cNvSpPr/>
              <p:nvPr/>
            </p:nvSpPr>
            <p:spPr>
              <a:xfrm>
                <a:off x="9841230" y="2695786"/>
                <a:ext cx="3810" cy="5503"/>
              </a:xfrm>
              <a:custGeom>
                <a:avLst/>
                <a:gdLst>
                  <a:gd name="connsiteX0" fmla="*/ 3810 w 3810"/>
                  <a:gd name="connsiteY0" fmla="*/ 1693 h 5503"/>
                  <a:gd name="connsiteX1" fmla="*/ 3810 w 3810"/>
                  <a:gd name="connsiteY1" fmla="*/ 5503 h 5503"/>
                  <a:gd name="connsiteX2" fmla="*/ 0 w 3810"/>
                  <a:gd name="connsiteY2" fmla="*/ 5503 h 5503"/>
                  <a:gd name="connsiteX3" fmla="*/ 0 w 3810"/>
                  <a:gd name="connsiteY3" fmla="*/ 1693 h 5503"/>
                  <a:gd name="connsiteX4" fmla="*/ 3810 w 3810"/>
                  <a:gd name="connsiteY4" fmla="*/ 1693 h 5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 h="5503">
                    <a:moveTo>
                      <a:pt x="3810" y="1693"/>
                    </a:moveTo>
                    <a:cubicBezTo>
                      <a:pt x="3810" y="5503"/>
                      <a:pt x="3810" y="5503"/>
                      <a:pt x="3810" y="5503"/>
                    </a:cubicBezTo>
                    <a:cubicBezTo>
                      <a:pt x="3810" y="5503"/>
                      <a:pt x="0" y="5503"/>
                      <a:pt x="0" y="5503"/>
                    </a:cubicBezTo>
                    <a:cubicBezTo>
                      <a:pt x="0" y="5503"/>
                      <a:pt x="0" y="1693"/>
                      <a:pt x="0" y="1693"/>
                    </a:cubicBezTo>
                    <a:cubicBezTo>
                      <a:pt x="0" y="-2117"/>
                      <a:pt x="3810" y="1693"/>
                      <a:pt x="3810" y="1693"/>
                    </a:cubicBezTo>
                    <a:close/>
                  </a:path>
                </a:pathLst>
              </a:custGeom>
              <a:solidFill>
                <a:srgbClr val="9ED8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53" name="Freeform: Shape 3052">
                <a:extLst>
                  <a:ext uri="{FF2B5EF4-FFF2-40B4-BE49-F238E27FC236}">
                    <a16:creationId xmlns:a16="http://schemas.microsoft.com/office/drawing/2014/main" id="{30B8AA50-EC38-A6C6-34B8-35BF3AB0F5F3}"/>
                  </a:ext>
                </a:extLst>
              </p:cNvPr>
              <p:cNvSpPr/>
              <p:nvPr/>
            </p:nvSpPr>
            <p:spPr>
              <a:xfrm>
                <a:off x="11070167" y="2556509"/>
                <a:ext cx="9312" cy="7620"/>
              </a:xfrm>
              <a:custGeom>
                <a:avLst/>
                <a:gdLst>
                  <a:gd name="connsiteX0" fmla="*/ 1693 w 9312"/>
                  <a:gd name="connsiteY0" fmla="*/ 0 h 7620"/>
                  <a:gd name="connsiteX1" fmla="*/ 9313 w 9312"/>
                  <a:gd name="connsiteY1" fmla="*/ 3810 h 7620"/>
                  <a:gd name="connsiteX2" fmla="*/ 5504 w 9312"/>
                  <a:gd name="connsiteY2" fmla="*/ 7620 h 7620"/>
                  <a:gd name="connsiteX3" fmla="*/ 1693 w 9312"/>
                  <a:gd name="connsiteY3" fmla="*/ 0 h 7620"/>
                  <a:gd name="connsiteX4" fmla="*/ 1693 w 9312"/>
                  <a:gd name="connsiteY4" fmla="*/ 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2" h="7620">
                    <a:moveTo>
                      <a:pt x="1693" y="0"/>
                    </a:moveTo>
                    <a:cubicBezTo>
                      <a:pt x="5504" y="0"/>
                      <a:pt x="5504" y="0"/>
                      <a:pt x="9313" y="3810"/>
                    </a:cubicBezTo>
                    <a:cubicBezTo>
                      <a:pt x="9313" y="3810"/>
                      <a:pt x="9313" y="7620"/>
                      <a:pt x="5504" y="7620"/>
                    </a:cubicBezTo>
                    <a:cubicBezTo>
                      <a:pt x="1693" y="3810"/>
                      <a:pt x="-2117" y="3810"/>
                      <a:pt x="1693" y="0"/>
                    </a:cubicBezTo>
                    <a:cubicBezTo>
                      <a:pt x="-2117" y="0"/>
                      <a:pt x="1693" y="0"/>
                      <a:pt x="1693" y="0"/>
                    </a:cubicBezTo>
                    <a:close/>
                  </a:path>
                </a:pathLst>
              </a:custGeom>
              <a:solidFill>
                <a:srgbClr val="89CF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54" name="Freeform: Shape 3053">
                <a:extLst>
                  <a:ext uri="{FF2B5EF4-FFF2-40B4-BE49-F238E27FC236}">
                    <a16:creationId xmlns:a16="http://schemas.microsoft.com/office/drawing/2014/main" id="{1A962BBE-645A-6E49-6016-85807D1AE0CD}"/>
                  </a:ext>
                </a:extLst>
              </p:cNvPr>
              <p:cNvSpPr/>
              <p:nvPr/>
            </p:nvSpPr>
            <p:spPr>
              <a:xfrm>
                <a:off x="8778240" y="3646169"/>
                <a:ext cx="7620" cy="7620"/>
              </a:xfrm>
              <a:custGeom>
                <a:avLst/>
                <a:gdLst>
                  <a:gd name="connsiteX0" fmla="*/ 3810 w 7620"/>
                  <a:gd name="connsiteY0" fmla="*/ 7620 h 7620"/>
                  <a:gd name="connsiteX1" fmla="*/ 0 w 7620"/>
                  <a:gd name="connsiteY1" fmla="*/ 3810 h 7620"/>
                  <a:gd name="connsiteX2" fmla="*/ 3810 w 7620"/>
                  <a:gd name="connsiteY2" fmla="*/ 0 h 7620"/>
                  <a:gd name="connsiteX3" fmla="*/ 7620 w 7620"/>
                  <a:gd name="connsiteY3" fmla="*/ 3810 h 7620"/>
                  <a:gd name="connsiteX4" fmla="*/ 3810 w 7620"/>
                  <a:gd name="connsiteY4" fmla="*/ 762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 h="7620">
                    <a:moveTo>
                      <a:pt x="3810" y="7620"/>
                    </a:moveTo>
                    <a:cubicBezTo>
                      <a:pt x="0" y="7620"/>
                      <a:pt x="0" y="3810"/>
                      <a:pt x="0" y="3810"/>
                    </a:cubicBezTo>
                    <a:cubicBezTo>
                      <a:pt x="0" y="0"/>
                      <a:pt x="3810" y="0"/>
                      <a:pt x="3810" y="0"/>
                    </a:cubicBezTo>
                    <a:cubicBezTo>
                      <a:pt x="7620" y="0"/>
                      <a:pt x="7620" y="0"/>
                      <a:pt x="7620" y="3810"/>
                    </a:cubicBezTo>
                    <a:cubicBezTo>
                      <a:pt x="7620" y="3810"/>
                      <a:pt x="7620" y="7620"/>
                      <a:pt x="3810" y="7620"/>
                    </a:cubicBezTo>
                    <a:close/>
                  </a:path>
                </a:pathLst>
              </a:custGeom>
              <a:solidFill>
                <a:srgbClr val="9FD8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55" name="Freeform: Shape 3054">
                <a:extLst>
                  <a:ext uri="{FF2B5EF4-FFF2-40B4-BE49-F238E27FC236}">
                    <a16:creationId xmlns:a16="http://schemas.microsoft.com/office/drawing/2014/main" id="{4B53571C-A674-6888-FAB3-0063B3166E29}"/>
                  </a:ext>
                </a:extLst>
              </p:cNvPr>
              <p:cNvSpPr/>
              <p:nvPr/>
            </p:nvSpPr>
            <p:spPr>
              <a:xfrm>
                <a:off x="11586211" y="2848186"/>
                <a:ext cx="7619" cy="7196"/>
              </a:xfrm>
              <a:custGeom>
                <a:avLst/>
                <a:gdLst>
                  <a:gd name="connsiteX0" fmla="*/ 7619 w 7619"/>
                  <a:gd name="connsiteY0" fmla="*/ 1693 h 7196"/>
                  <a:gd name="connsiteX1" fmla="*/ 7619 w 7619"/>
                  <a:gd name="connsiteY1" fmla="*/ 5503 h 7196"/>
                  <a:gd name="connsiteX2" fmla="*/ 0 w 7619"/>
                  <a:gd name="connsiteY2" fmla="*/ 5503 h 7196"/>
                  <a:gd name="connsiteX3" fmla="*/ 0 w 7619"/>
                  <a:gd name="connsiteY3" fmla="*/ 1693 h 7196"/>
                  <a:gd name="connsiteX4" fmla="*/ 7619 w 7619"/>
                  <a:gd name="connsiteY4" fmla="*/ 1693 h 71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9" h="7196">
                    <a:moveTo>
                      <a:pt x="7619" y="1693"/>
                    </a:moveTo>
                    <a:cubicBezTo>
                      <a:pt x="7619" y="1693"/>
                      <a:pt x="7619" y="5503"/>
                      <a:pt x="7619" y="5503"/>
                    </a:cubicBezTo>
                    <a:cubicBezTo>
                      <a:pt x="3810" y="5503"/>
                      <a:pt x="3810" y="9313"/>
                      <a:pt x="0" y="5503"/>
                    </a:cubicBezTo>
                    <a:cubicBezTo>
                      <a:pt x="0" y="5503"/>
                      <a:pt x="0" y="1693"/>
                      <a:pt x="0" y="1693"/>
                    </a:cubicBezTo>
                    <a:cubicBezTo>
                      <a:pt x="3810" y="1693"/>
                      <a:pt x="3810" y="-2117"/>
                      <a:pt x="7619" y="1693"/>
                    </a:cubicBezTo>
                    <a:close/>
                  </a:path>
                </a:pathLst>
              </a:custGeom>
              <a:solidFill>
                <a:srgbClr val="81CC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56" name="Freeform: Shape 3055">
                <a:extLst>
                  <a:ext uri="{FF2B5EF4-FFF2-40B4-BE49-F238E27FC236}">
                    <a16:creationId xmlns:a16="http://schemas.microsoft.com/office/drawing/2014/main" id="{5E0590E2-DDD3-C3AD-0796-F809C4BFE700}"/>
                  </a:ext>
                </a:extLst>
              </p:cNvPr>
              <p:cNvSpPr/>
              <p:nvPr/>
            </p:nvSpPr>
            <p:spPr>
              <a:xfrm>
                <a:off x="9925051" y="3223259"/>
                <a:ext cx="7620" cy="3809"/>
              </a:xfrm>
              <a:custGeom>
                <a:avLst/>
                <a:gdLst>
                  <a:gd name="connsiteX0" fmla="*/ 7620 w 7620"/>
                  <a:gd name="connsiteY0" fmla="*/ 0 h 3809"/>
                  <a:gd name="connsiteX1" fmla="*/ 3810 w 7620"/>
                  <a:gd name="connsiteY1" fmla="*/ 3810 h 3809"/>
                  <a:gd name="connsiteX2" fmla="*/ 0 w 7620"/>
                  <a:gd name="connsiteY2" fmla="*/ 3810 h 3809"/>
                  <a:gd name="connsiteX3" fmla="*/ 3810 w 7620"/>
                  <a:gd name="connsiteY3" fmla="*/ 0 h 3809"/>
                  <a:gd name="connsiteX4" fmla="*/ 7620 w 7620"/>
                  <a:gd name="connsiteY4" fmla="*/ 0 h 3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 h="3809">
                    <a:moveTo>
                      <a:pt x="7620" y="0"/>
                    </a:moveTo>
                    <a:cubicBezTo>
                      <a:pt x="7620" y="3810"/>
                      <a:pt x="7620" y="3810"/>
                      <a:pt x="3810" y="3810"/>
                    </a:cubicBezTo>
                    <a:cubicBezTo>
                      <a:pt x="3810" y="3810"/>
                      <a:pt x="0" y="3810"/>
                      <a:pt x="0" y="3810"/>
                    </a:cubicBezTo>
                    <a:cubicBezTo>
                      <a:pt x="0" y="0"/>
                      <a:pt x="0" y="0"/>
                      <a:pt x="3810" y="0"/>
                    </a:cubicBezTo>
                    <a:cubicBezTo>
                      <a:pt x="3810" y="0"/>
                      <a:pt x="7620" y="0"/>
                      <a:pt x="7620" y="0"/>
                    </a:cubicBezTo>
                    <a:close/>
                  </a:path>
                </a:pathLst>
              </a:custGeom>
              <a:solidFill>
                <a:srgbClr val="A4DA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57" name="Freeform: Shape 3056">
                <a:extLst>
                  <a:ext uri="{FF2B5EF4-FFF2-40B4-BE49-F238E27FC236}">
                    <a16:creationId xmlns:a16="http://schemas.microsoft.com/office/drawing/2014/main" id="{626C6597-47A2-B4C8-E014-390A11BBCCF1}"/>
                  </a:ext>
                </a:extLst>
              </p:cNvPr>
              <p:cNvSpPr/>
              <p:nvPr/>
            </p:nvSpPr>
            <p:spPr>
              <a:xfrm>
                <a:off x="9776461" y="2987040"/>
                <a:ext cx="5714" cy="11429"/>
              </a:xfrm>
              <a:custGeom>
                <a:avLst/>
                <a:gdLst>
                  <a:gd name="connsiteX0" fmla="*/ 0 w 5714"/>
                  <a:gd name="connsiteY0" fmla="*/ 11430 h 11429"/>
                  <a:gd name="connsiteX1" fmla="*/ 0 w 5714"/>
                  <a:gd name="connsiteY1" fmla="*/ 0 h 11429"/>
                  <a:gd name="connsiteX2" fmla="*/ 0 w 5714"/>
                  <a:gd name="connsiteY2" fmla="*/ 11430 h 11429"/>
                </a:gdLst>
                <a:ahLst/>
                <a:cxnLst>
                  <a:cxn ang="0">
                    <a:pos x="connsiteX0" y="connsiteY0"/>
                  </a:cxn>
                  <a:cxn ang="0">
                    <a:pos x="connsiteX1" y="connsiteY1"/>
                  </a:cxn>
                  <a:cxn ang="0">
                    <a:pos x="connsiteX2" y="connsiteY2"/>
                  </a:cxn>
                </a:cxnLst>
                <a:rect l="l" t="t" r="r" b="b"/>
                <a:pathLst>
                  <a:path w="5714" h="11429">
                    <a:moveTo>
                      <a:pt x="0" y="11430"/>
                    </a:moveTo>
                    <a:cubicBezTo>
                      <a:pt x="0" y="7620"/>
                      <a:pt x="0" y="3810"/>
                      <a:pt x="0" y="0"/>
                    </a:cubicBezTo>
                    <a:cubicBezTo>
                      <a:pt x="7619" y="3810"/>
                      <a:pt x="7619" y="7620"/>
                      <a:pt x="0" y="11430"/>
                    </a:cubicBezTo>
                    <a:close/>
                  </a:path>
                </a:pathLst>
              </a:custGeom>
              <a:solidFill>
                <a:srgbClr val="CAE9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58" name="Freeform: Shape 3057">
                <a:extLst>
                  <a:ext uri="{FF2B5EF4-FFF2-40B4-BE49-F238E27FC236}">
                    <a16:creationId xmlns:a16="http://schemas.microsoft.com/office/drawing/2014/main" id="{E396744A-B4A5-42A9-CE4B-5BF32F37A394}"/>
                  </a:ext>
                </a:extLst>
              </p:cNvPr>
              <p:cNvSpPr/>
              <p:nvPr/>
            </p:nvSpPr>
            <p:spPr>
              <a:xfrm>
                <a:off x="9830753" y="2918459"/>
                <a:ext cx="5715" cy="3809"/>
              </a:xfrm>
              <a:custGeom>
                <a:avLst/>
                <a:gdLst>
                  <a:gd name="connsiteX0" fmla="*/ 2858 w 5715"/>
                  <a:gd name="connsiteY0" fmla="*/ 0 h 3809"/>
                  <a:gd name="connsiteX1" fmla="*/ 2858 w 5715"/>
                  <a:gd name="connsiteY1" fmla="*/ 0 h 3809"/>
                  <a:gd name="connsiteX2" fmla="*/ 2858 w 5715"/>
                  <a:gd name="connsiteY2" fmla="*/ 3810 h 3809"/>
                  <a:gd name="connsiteX3" fmla="*/ 2858 w 5715"/>
                  <a:gd name="connsiteY3" fmla="*/ 0 h 3809"/>
                  <a:gd name="connsiteX4" fmla="*/ 2858 w 5715"/>
                  <a:gd name="connsiteY4" fmla="*/ 0 h 3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 h="3809">
                    <a:moveTo>
                      <a:pt x="2858" y="0"/>
                    </a:moveTo>
                    <a:cubicBezTo>
                      <a:pt x="2858" y="0"/>
                      <a:pt x="2858" y="0"/>
                      <a:pt x="2858" y="0"/>
                    </a:cubicBezTo>
                    <a:cubicBezTo>
                      <a:pt x="6668" y="3810"/>
                      <a:pt x="6668" y="3810"/>
                      <a:pt x="2858" y="3810"/>
                    </a:cubicBezTo>
                    <a:cubicBezTo>
                      <a:pt x="-953" y="3810"/>
                      <a:pt x="-953" y="3810"/>
                      <a:pt x="2858" y="0"/>
                    </a:cubicBezTo>
                    <a:cubicBezTo>
                      <a:pt x="-953" y="0"/>
                      <a:pt x="-953" y="0"/>
                      <a:pt x="2858" y="0"/>
                    </a:cubicBezTo>
                    <a:close/>
                  </a:path>
                </a:pathLst>
              </a:custGeom>
              <a:solidFill>
                <a:srgbClr val="A6DB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59" name="Freeform: Shape 3058">
                <a:extLst>
                  <a:ext uri="{FF2B5EF4-FFF2-40B4-BE49-F238E27FC236}">
                    <a16:creationId xmlns:a16="http://schemas.microsoft.com/office/drawing/2014/main" id="{6052D1D8-2C46-9CE1-872D-252995F49DC9}"/>
                  </a:ext>
                </a:extLst>
              </p:cNvPr>
              <p:cNvSpPr/>
              <p:nvPr/>
            </p:nvSpPr>
            <p:spPr>
              <a:xfrm>
                <a:off x="9328997" y="3566159"/>
                <a:ext cx="4550" cy="7620"/>
              </a:xfrm>
              <a:custGeom>
                <a:avLst/>
                <a:gdLst>
                  <a:gd name="connsiteX0" fmla="*/ 1693 w 4550"/>
                  <a:gd name="connsiteY0" fmla="*/ 7620 h 7620"/>
                  <a:gd name="connsiteX1" fmla="*/ 1693 w 4550"/>
                  <a:gd name="connsiteY1" fmla="*/ 0 h 7620"/>
                  <a:gd name="connsiteX2" fmla="*/ 1693 w 4550"/>
                  <a:gd name="connsiteY2" fmla="*/ 0 h 7620"/>
                  <a:gd name="connsiteX3" fmla="*/ 1693 w 4550"/>
                  <a:gd name="connsiteY3" fmla="*/ 7620 h 7620"/>
                  <a:gd name="connsiteX4" fmla="*/ 1693 w 4550"/>
                  <a:gd name="connsiteY4" fmla="*/ 762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0" h="7620">
                    <a:moveTo>
                      <a:pt x="1693" y="7620"/>
                    </a:moveTo>
                    <a:cubicBezTo>
                      <a:pt x="1693" y="3810"/>
                      <a:pt x="-2116" y="3810"/>
                      <a:pt x="1693" y="0"/>
                    </a:cubicBezTo>
                    <a:cubicBezTo>
                      <a:pt x="1693" y="0"/>
                      <a:pt x="1693" y="0"/>
                      <a:pt x="1693" y="0"/>
                    </a:cubicBezTo>
                    <a:cubicBezTo>
                      <a:pt x="5503" y="3810"/>
                      <a:pt x="5503" y="3810"/>
                      <a:pt x="1693" y="7620"/>
                    </a:cubicBezTo>
                    <a:lnTo>
                      <a:pt x="1693" y="7620"/>
                    </a:lnTo>
                    <a:close/>
                  </a:path>
                </a:pathLst>
              </a:custGeom>
              <a:solidFill>
                <a:srgbClr val="ADDD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60" name="Freeform: Shape 3059">
                <a:extLst>
                  <a:ext uri="{FF2B5EF4-FFF2-40B4-BE49-F238E27FC236}">
                    <a16:creationId xmlns:a16="http://schemas.microsoft.com/office/drawing/2014/main" id="{49A5B00D-A6D3-6D97-541D-75CBFBA68BD5}"/>
                  </a:ext>
                </a:extLst>
              </p:cNvPr>
              <p:cNvSpPr/>
              <p:nvPr/>
            </p:nvSpPr>
            <p:spPr>
              <a:xfrm>
                <a:off x="10873740" y="2641637"/>
                <a:ext cx="7620" cy="6312"/>
              </a:xfrm>
              <a:custGeom>
                <a:avLst/>
                <a:gdLst>
                  <a:gd name="connsiteX0" fmla="*/ 7620 w 7620"/>
                  <a:gd name="connsiteY0" fmla="*/ 6313 h 6312"/>
                  <a:gd name="connsiteX1" fmla="*/ 0 w 7620"/>
                  <a:gd name="connsiteY1" fmla="*/ 2503 h 6312"/>
                  <a:gd name="connsiteX2" fmla="*/ 7620 w 7620"/>
                  <a:gd name="connsiteY2" fmla="*/ 6313 h 6312"/>
                </a:gdLst>
                <a:ahLst/>
                <a:cxnLst>
                  <a:cxn ang="0">
                    <a:pos x="connsiteX0" y="connsiteY0"/>
                  </a:cxn>
                  <a:cxn ang="0">
                    <a:pos x="connsiteX1" y="connsiteY1"/>
                  </a:cxn>
                  <a:cxn ang="0">
                    <a:pos x="connsiteX2" y="connsiteY2"/>
                  </a:cxn>
                </a:cxnLst>
                <a:rect l="l" t="t" r="r" b="b"/>
                <a:pathLst>
                  <a:path w="7620" h="6312">
                    <a:moveTo>
                      <a:pt x="7620" y="6313"/>
                    </a:moveTo>
                    <a:cubicBezTo>
                      <a:pt x="3810" y="6313"/>
                      <a:pt x="3810" y="2503"/>
                      <a:pt x="0" y="2503"/>
                    </a:cubicBezTo>
                    <a:cubicBezTo>
                      <a:pt x="3810" y="-1307"/>
                      <a:pt x="7620" y="-1307"/>
                      <a:pt x="7620" y="6313"/>
                    </a:cubicBezTo>
                    <a:close/>
                  </a:path>
                </a:pathLst>
              </a:custGeom>
              <a:solidFill>
                <a:srgbClr val="BEE4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61" name="Freeform: Shape 3060">
                <a:extLst>
                  <a:ext uri="{FF2B5EF4-FFF2-40B4-BE49-F238E27FC236}">
                    <a16:creationId xmlns:a16="http://schemas.microsoft.com/office/drawing/2014/main" id="{E1B05848-AFD4-7323-40DE-84C518B669B8}"/>
                  </a:ext>
                </a:extLst>
              </p:cNvPr>
              <p:cNvSpPr/>
              <p:nvPr/>
            </p:nvSpPr>
            <p:spPr>
              <a:xfrm>
                <a:off x="10999471" y="2733886"/>
                <a:ext cx="7619" cy="5503"/>
              </a:xfrm>
              <a:custGeom>
                <a:avLst/>
                <a:gdLst>
                  <a:gd name="connsiteX0" fmla="*/ 0 w 7619"/>
                  <a:gd name="connsiteY0" fmla="*/ 1693 h 5503"/>
                  <a:gd name="connsiteX1" fmla="*/ 7619 w 7619"/>
                  <a:gd name="connsiteY1" fmla="*/ 1693 h 5503"/>
                  <a:gd name="connsiteX2" fmla="*/ 7619 w 7619"/>
                  <a:gd name="connsiteY2" fmla="*/ 5503 h 5503"/>
                  <a:gd name="connsiteX3" fmla="*/ 0 w 7619"/>
                  <a:gd name="connsiteY3" fmla="*/ 1693 h 5503"/>
                  <a:gd name="connsiteX4" fmla="*/ 0 w 7619"/>
                  <a:gd name="connsiteY4" fmla="*/ 1693 h 5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9" h="5503">
                    <a:moveTo>
                      <a:pt x="0" y="1693"/>
                    </a:moveTo>
                    <a:cubicBezTo>
                      <a:pt x="3809" y="1693"/>
                      <a:pt x="3809" y="-2117"/>
                      <a:pt x="7619" y="1693"/>
                    </a:cubicBezTo>
                    <a:cubicBezTo>
                      <a:pt x="7619" y="1693"/>
                      <a:pt x="7619" y="5503"/>
                      <a:pt x="7619" y="5503"/>
                    </a:cubicBezTo>
                    <a:cubicBezTo>
                      <a:pt x="3809" y="5503"/>
                      <a:pt x="0" y="1693"/>
                      <a:pt x="0" y="1693"/>
                    </a:cubicBezTo>
                    <a:lnTo>
                      <a:pt x="0" y="1693"/>
                    </a:lnTo>
                    <a:close/>
                  </a:path>
                </a:pathLst>
              </a:custGeom>
              <a:solidFill>
                <a:srgbClr val="ABDD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62" name="Freeform: Shape 3061">
                <a:extLst>
                  <a:ext uri="{FF2B5EF4-FFF2-40B4-BE49-F238E27FC236}">
                    <a16:creationId xmlns:a16="http://schemas.microsoft.com/office/drawing/2014/main" id="{53543AF8-06B8-550C-7CF5-26110D5112BB}"/>
                  </a:ext>
                </a:extLst>
              </p:cNvPr>
              <p:cNvSpPr/>
              <p:nvPr/>
            </p:nvSpPr>
            <p:spPr>
              <a:xfrm>
                <a:off x="8534401" y="3871912"/>
                <a:ext cx="30480" cy="11087"/>
              </a:xfrm>
              <a:custGeom>
                <a:avLst/>
                <a:gdLst>
                  <a:gd name="connsiteX0" fmla="*/ 30480 w 30480"/>
                  <a:gd name="connsiteY0" fmla="*/ 2857 h 11087"/>
                  <a:gd name="connsiteX1" fmla="*/ 3810 w 30480"/>
                  <a:gd name="connsiteY1" fmla="*/ 10478 h 11087"/>
                  <a:gd name="connsiteX2" fmla="*/ 0 w 30480"/>
                  <a:gd name="connsiteY2" fmla="*/ 6668 h 11087"/>
                  <a:gd name="connsiteX3" fmla="*/ 3810 w 30480"/>
                  <a:gd name="connsiteY3" fmla="*/ 2857 h 11087"/>
                  <a:gd name="connsiteX4" fmla="*/ 30480 w 30480"/>
                  <a:gd name="connsiteY4" fmla="*/ 2857 h 11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 h="11087">
                    <a:moveTo>
                      <a:pt x="30480" y="2857"/>
                    </a:moveTo>
                    <a:cubicBezTo>
                      <a:pt x="22860" y="14288"/>
                      <a:pt x="15240" y="10478"/>
                      <a:pt x="3810" y="10478"/>
                    </a:cubicBezTo>
                    <a:cubicBezTo>
                      <a:pt x="0" y="10478"/>
                      <a:pt x="0" y="6668"/>
                      <a:pt x="0" y="6668"/>
                    </a:cubicBezTo>
                    <a:cubicBezTo>
                      <a:pt x="0" y="2857"/>
                      <a:pt x="3810" y="2857"/>
                      <a:pt x="3810" y="2857"/>
                    </a:cubicBezTo>
                    <a:cubicBezTo>
                      <a:pt x="15240" y="-952"/>
                      <a:pt x="22860" y="-952"/>
                      <a:pt x="30480" y="2857"/>
                    </a:cubicBezTo>
                    <a:close/>
                  </a:path>
                </a:pathLst>
              </a:custGeom>
              <a:solidFill>
                <a:srgbClr val="D2ED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63" name="Freeform: Shape 3062">
                <a:extLst>
                  <a:ext uri="{FF2B5EF4-FFF2-40B4-BE49-F238E27FC236}">
                    <a16:creationId xmlns:a16="http://schemas.microsoft.com/office/drawing/2014/main" id="{06268F44-1481-2146-AB41-D6B5481C284A}"/>
                  </a:ext>
                </a:extLst>
              </p:cNvPr>
              <p:cNvSpPr/>
              <p:nvPr/>
            </p:nvSpPr>
            <p:spPr>
              <a:xfrm>
                <a:off x="8499158" y="4328159"/>
                <a:ext cx="23812" cy="24354"/>
              </a:xfrm>
              <a:custGeom>
                <a:avLst/>
                <a:gdLst>
                  <a:gd name="connsiteX0" fmla="*/ 12382 w 23812"/>
                  <a:gd name="connsiteY0" fmla="*/ 22860 h 24354"/>
                  <a:gd name="connsiteX1" fmla="*/ 953 w 23812"/>
                  <a:gd name="connsiteY1" fmla="*/ 15240 h 24354"/>
                  <a:gd name="connsiteX2" fmla="*/ 4762 w 23812"/>
                  <a:gd name="connsiteY2" fmla="*/ 0 h 24354"/>
                  <a:gd name="connsiteX3" fmla="*/ 23812 w 23812"/>
                  <a:gd name="connsiteY3" fmla="*/ 11430 h 24354"/>
                  <a:gd name="connsiteX4" fmla="*/ 12382 w 23812"/>
                  <a:gd name="connsiteY4" fmla="*/ 22860 h 24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24354">
                    <a:moveTo>
                      <a:pt x="12382" y="22860"/>
                    </a:moveTo>
                    <a:cubicBezTo>
                      <a:pt x="4762" y="26670"/>
                      <a:pt x="953" y="22860"/>
                      <a:pt x="953" y="15240"/>
                    </a:cubicBezTo>
                    <a:cubicBezTo>
                      <a:pt x="953" y="11430"/>
                      <a:pt x="-2858" y="3810"/>
                      <a:pt x="4762" y="0"/>
                    </a:cubicBezTo>
                    <a:cubicBezTo>
                      <a:pt x="8573" y="0"/>
                      <a:pt x="20003" y="3810"/>
                      <a:pt x="23812" y="11430"/>
                    </a:cubicBezTo>
                    <a:cubicBezTo>
                      <a:pt x="23812" y="19050"/>
                      <a:pt x="16192" y="19050"/>
                      <a:pt x="12382" y="22860"/>
                    </a:cubicBezTo>
                    <a:close/>
                  </a:path>
                </a:pathLst>
              </a:custGeom>
              <a:solidFill>
                <a:srgbClr val="CEEB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64" name="Freeform: Shape 3063">
                <a:extLst>
                  <a:ext uri="{FF2B5EF4-FFF2-40B4-BE49-F238E27FC236}">
                    <a16:creationId xmlns:a16="http://schemas.microsoft.com/office/drawing/2014/main" id="{813D466B-F0EC-05CF-EC2D-9B99A56EC865}"/>
                  </a:ext>
                </a:extLst>
              </p:cNvPr>
              <p:cNvSpPr/>
              <p:nvPr/>
            </p:nvSpPr>
            <p:spPr>
              <a:xfrm>
                <a:off x="9559290" y="3147059"/>
                <a:ext cx="21907" cy="24354"/>
              </a:xfrm>
              <a:custGeom>
                <a:avLst/>
                <a:gdLst>
                  <a:gd name="connsiteX0" fmla="*/ 0 w 21907"/>
                  <a:gd name="connsiteY0" fmla="*/ 3810 h 24354"/>
                  <a:gd name="connsiteX1" fmla="*/ 7620 w 21907"/>
                  <a:gd name="connsiteY1" fmla="*/ 0 h 24354"/>
                  <a:gd name="connsiteX2" fmla="*/ 19050 w 21907"/>
                  <a:gd name="connsiteY2" fmla="*/ 3810 h 24354"/>
                  <a:gd name="connsiteX3" fmla="*/ 19050 w 21907"/>
                  <a:gd name="connsiteY3" fmla="*/ 22860 h 24354"/>
                  <a:gd name="connsiteX4" fmla="*/ 3810 w 21907"/>
                  <a:gd name="connsiteY4" fmla="*/ 15240 h 24354"/>
                  <a:gd name="connsiteX5" fmla="*/ 0 w 21907"/>
                  <a:gd name="connsiteY5" fmla="*/ 3810 h 24354"/>
                  <a:gd name="connsiteX6" fmla="*/ 0 w 21907"/>
                  <a:gd name="connsiteY6" fmla="*/ 3810 h 24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07" h="24354">
                    <a:moveTo>
                      <a:pt x="0" y="3810"/>
                    </a:moveTo>
                    <a:cubicBezTo>
                      <a:pt x="3810" y="3810"/>
                      <a:pt x="7620" y="3810"/>
                      <a:pt x="7620" y="0"/>
                    </a:cubicBezTo>
                    <a:cubicBezTo>
                      <a:pt x="11430" y="0"/>
                      <a:pt x="15240" y="0"/>
                      <a:pt x="19050" y="3810"/>
                    </a:cubicBezTo>
                    <a:cubicBezTo>
                      <a:pt x="22860" y="11430"/>
                      <a:pt x="22860" y="15240"/>
                      <a:pt x="19050" y="22860"/>
                    </a:cubicBezTo>
                    <a:cubicBezTo>
                      <a:pt x="15240" y="26670"/>
                      <a:pt x="7620" y="22860"/>
                      <a:pt x="3810" y="15240"/>
                    </a:cubicBezTo>
                    <a:cubicBezTo>
                      <a:pt x="3810" y="11430"/>
                      <a:pt x="3810" y="7620"/>
                      <a:pt x="0" y="3810"/>
                    </a:cubicBezTo>
                    <a:lnTo>
                      <a:pt x="0" y="3810"/>
                    </a:lnTo>
                    <a:close/>
                  </a:path>
                </a:pathLst>
              </a:custGeom>
              <a:solidFill>
                <a:srgbClr val="CBEA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65" name="Freeform: Shape 3064">
                <a:extLst>
                  <a:ext uri="{FF2B5EF4-FFF2-40B4-BE49-F238E27FC236}">
                    <a16:creationId xmlns:a16="http://schemas.microsoft.com/office/drawing/2014/main" id="{A3F6B524-754D-97EA-A994-8C10C4D90684}"/>
                  </a:ext>
                </a:extLst>
              </p:cNvPr>
              <p:cNvSpPr/>
              <p:nvPr/>
            </p:nvSpPr>
            <p:spPr>
              <a:xfrm>
                <a:off x="10413705" y="2106929"/>
                <a:ext cx="43793" cy="52032"/>
              </a:xfrm>
              <a:custGeom>
                <a:avLst/>
                <a:gdLst>
                  <a:gd name="connsiteX0" fmla="*/ 25696 w 43793"/>
                  <a:gd name="connsiteY0" fmla="*/ 0 h 52032"/>
                  <a:gd name="connsiteX1" fmla="*/ 40936 w 43793"/>
                  <a:gd name="connsiteY1" fmla="*/ 22860 h 52032"/>
                  <a:gd name="connsiteX2" fmla="*/ 40936 w 43793"/>
                  <a:gd name="connsiteY2" fmla="*/ 45720 h 52032"/>
                  <a:gd name="connsiteX3" fmla="*/ 21886 w 43793"/>
                  <a:gd name="connsiteY3" fmla="*/ 49530 h 52032"/>
                  <a:gd name="connsiteX4" fmla="*/ 6646 w 43793"/>
                  <a:gd name="connsiteY4" fmla="*/ 41910 h 52032"/>
                  <a:gd name="connsiteX5" fmla="*/ 14266 w 43793"/>
                  <a:gd name="connsiteY5" fmla="*/ 7620 h 52032"/>
                  <a:gd name="connsiteX6" fmla="*/ 25696 w 43793"/>
                  <a:gd name="connsiteY6" fmla="*/ 0 h 52032"/>
                  <a:gd name="connsiteX7" fmla="*/ 25696 w 43793"/>
                  <a:gd name="connsiteY7" fmla="*/ 0 h 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793" h="52032">
                    <a:moveTo>
                      <a:pt x="25696" y="0"/>
                    </a:moveTo>
                    <a:cubicBezTo>
                      <a:pt x="29506" y="7620"/>
                      <a:pt x="37125" y="11430"/>
                      <a:pt x="40936" y="22860"/>
                    </a:cubicBezTo>
                    <a:cubicBezTo>
                      <a:pt x="44746" y="30480"/>
                      <a:pt x="44746" y="38100"/>
                      <a:pt x="40936" y="45720"/>
                    </a:cubicBezTo>
                    <a:cubicBezTo>
                      <a:pt x="37125" y="53340"/>
                      <a:pt x="29506" y="53340"/>
                      <a:pt x="21886" y="49530"/>
                    </a:cubicBezTo>
                    <a:cubicBezTo>
                      <a:pt x="18075" y="45720"/>
                      <a:pt x="10456" y="49530"/>
                      <a:pt x="6646" y="41910"/>
                    </a:cubicBezTo>
                    <a:cubicBezTo>
                      <a:pt x="-4784" y="26670"/>
                      <a:pt x="-975" y="15240"/>
                      <a:pt x="14266" y="7620"/>
                    </a:cubicBezTo>
                    <a:cubicBezTo>
                      <a:pt x="18075" y="3810"/>
                      <a:pt x="21886" y="3810"/>
                      <a:pt x="25696" y="0"/>
                    </a:cubicBezTo>
                    <a:lnTo>
                      <a:pt x="25696" y="0"/>
                    </a:lnTo>
                    <a:close/>
                  </a:path>
                </a:pathLst>
              </a:custGeom>
              <a:solidFill>
                <a:srgbClr val="89CF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grpSp>
          <p:nvGrpSpPr>
            <p:cNvPr id="3832" name="Graphic 2">
              <a:extLst>
                <a:ext uri="{FF2B5EF4-FFF2-40B4-BE49-F238E27FC236}">
                  <a16:creationId xmlns:a16="http://schemas.microsoft.com/office/drawing/2014/main" id="{67DB6ADA-2AE3-033E-A726-302F628C0AD1}"/>
                </a:ext>
              </a:extLst>
            </p:cNvPr>
            <p:cNvGrpSpPr/>
            <p:nvPr/>
          </p:nvGrpSpPr>
          <p:grpSpPr>
            <a:xfrm>
              <a:off x="634245" y="980291"/>
              <a:ext cx="10163295" cy="4929019"/>
              <a:chOff x="634245" y="980291"/>
              <a:chExt cx="10163295" cy="4929019"/>
            </a:xfrm>
          </p:grpSpPr>
          <p:grpSp>
            <p:nvGrpSpPr>
              <p:cNvPr id="3833" name="Graphic 2">
                <a:extLst>
                  <a:ext uri="{FF2B5EF4-FFF2-40B4-BE49-F238E27FC236}">
                    <a16:creationId xmlns:a16="http://schemas.microsoft.com/office/drawing/2014/main" id="{60DF794B-3DDF-A4DA-077B-AC529F771DED}"/>
                  </a:ext>
                </a:extLst>
              </p:cNvPr>
              <p:cNvGrpSpPr/>
              <p:nvPr/>
            </p:nvGrpSpPr>
            <p:grpSpPr>
              <a:xfrm>
                <a:off x="4758691" y="3240262"/>
                <a:ext cx="5806439" cy="2669048"/>
                <a:chOff x="4758691" y="3240262"/>
                <a:chExt cx="5806439" cy="2669048"/>
              </a:xfrm>
            </p:grpSpPr>
            <p:sp>
              <p:nvSpPr>
                <p:cNvPr id="3834" name="Freeform: Shape 3833">
                  <a:extLst>
                    <a:ext uri="{FF2B5EF4-FFF2-40B4-BE49-F238E27FC236}">
                      <a16:creationId xmlns:a16="http://schemas.microsoft.com/office/drawing/2014/main" id="{42BDCDF9-A97A-2F46-ADA3-B9238E601A71}"/>
                    </a:ext>
                  </a:extLst>
                </p:cNvPr>
                <p:cNvSpPr/>
                <p:nvPr/>
              </p:nvSpPr>
              <p:spPr>
                <a:xfrm>
                  <a:off x="4764539" y="4160519"/>
                  <a:ext cx="1270501" cy="784860"/>
                </a:xfrm>
                <a:custGeom>
                  <a:avLst/>
                  <a:gdLst>
                    <a:gd name="connsiteX0" fmla="*/ 1270502 w 1270501"/>
                    <a:gd name="connsiteY0" fmla="*/ 773430 h 784860"/>
                    <a:gd name="connsiteX1" fmla="*/ 1133342 w 1270501"/>
                    <a:gd name="connsiteY1" fmla="*/ 712470 h 784860"/>
                    <a:gd name="connsiteX2" fmla="*/ 859022 w 1270501"/>
                    <a:gd name="connsiteY2" fmla="*/ 544830 h 784860"/>
                    <a:gd name="connsiteX3" fmla="*/ 306572 w 1270501"/>
                    <a:gd name="connsiteY3" fmla="*/ 297180 h 784860"/>
                    <a:gd name="connsiteX4" fmla="*/ 257042 w 1270501"/>
                    <a:gd name="connsiteY4" fmla="*/ 259080 h 784860"/>
                    <a:gd name="connsiteX5" fmla="*/ 119882 w 1270501"/>
                    <a:gd name="connsiteY5" fmla="*/ 182880 h 784860"/>
                    <a:gd name="connsiteX6" fmla="*/ 138932 w 1270501"/>
                    <a:gd name="connsiteY6" fmla="*/ 87630 h 784860"/>
                    <a:gd name="connsiteX7" fmla="*/ 1772 w 1270501"/>
                    <a:gd name="connsiteY7" fmla="*/ 0 h 784860"/>
                    <a:gd name="connsiteX8" fmla="*/ 85592 w 1270501"/>
                    <a:gd name="connsiteY8" fmla="*/ 201930 h 784860"/>
                    <a:gd name="connsiteX9" fmla="*/ 554222 w 1270501"/>
                    <a:gd name="connsiteY9" fmla="*/ 525780 h 784860"/>
                    <a:gd name="connsiteX10" fmla="*/ 718052 w 1270501"/>
                    <a:gd name="connsiteY10" fmla="*/ 621030 h 784860"/>
                    <a:gd name="connsiteX11" fmla="*/ 847592 w 1270501"/>
                    <a:gd name="connsiteY11" fmla="*/ 678180 h 784860"/>
                    <a:gd name="connsiteX12" fmla="*/ 1049522 w 1270501"/>
                    <a:gd name="connsiteY12" fmla="*/ 742950 h 784860"/>
                    <a:gd name="connsiteX13" fmla="*/ 1125722 w 1270501"/>
                    <a:gd name="connsiteY13" fmla="*/ 777240 h 784860"/>
                    <a:gd name="connsiteX14" fmla="*/ 1213352 w 1270501"/>
                    <a:gd name="connsiteY14" fmla="*/ 777240 h 784860"/>
                    <a:gd name="connsiteX15" fmla="*/ 1240022 w 1270501"/>
                    <a:gd name="connsiteY15" fmla="*/ 784860 h 784860"/>
                    <a:gd name="connsiteX16" fmla="*/ 1270502 w 1270501"/>
                    <a:gd name="connsiteY16" fmla="*/ 773430 h 784860"/>
                    <a:gd name="connsiteX17" fmla="*/ 790442 w 1270501"/>
                    <a:gd name="connsiteY17" fmla="*/ 567690 h 784860"/>
                    <a:gd name="connsiteX18" fmla="*/ 729482 w 1270501"/>
                    <a:gd name="connsiteY18" fmla="*/ 575310 h 784860"/>
                    <a:gd name="connsiteX19" fmla="*/ 790442 w 1270501"/>
                    <a:gd name="connsiteY19" fmla="*/ 567690 h 784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501" h="784860">
                      <a:moveTo>
                        <a:pt x="1270502" y="773430"/>
                      </a:moveTo>
                      <a:cubicBezTo>
                        <a:pt x="1224782" y="754380"/>
                        <a:pt x="1179062" y="731520"/>
                        <a:pt x="1133342" y="712470"/>
                      </a:cubicBezTo>
                      <a:cubicBezTo>
                        <a:pt x="1030472" y="670560"/>
                        <a:pt x="931412" y="621030"/>
                        <a:pt x="859022" y="544830"/>
                      </a:cubicBezTo>
                      <a:cubicBezTo>
                        <a:pt x="657092" y="487680"/>
                        <a:pt x="466592" y="422910"/>
                        <a:pt x="306572" y="297180"/>
                      </a:cubicBezTo>
                      <a:lnTo>
                        <a:pt x="257042" y="259080"/>
                      </a:lnTo>
                      <a:cubicBezTo>
                        <a:pt x="211322" y="236220"/>
                        <a:pt x="169412" y="209550"/>
                        <a:pt x="119882" y="182880"/>
                      </a:cubicBezTo>
                      <a:cubicBezTo>
                        <a:pt x="127502" y="148590"/>
                        <a:pt x="131312" y="121920"/>
                        <a:pt x="138932" y="87630"/>
                      </a:cubicBezTo>
                      <a:cubicBezTo>
                        <a:pt x="93212" y="60960"/>
                        <a:pt x="47492" y="30480"/>
                        <a:pt x="1772" y="0"/>
                      </a:cubicBezTo>
                      <a:cubicBezTo>
                        <a:pt x="-9658" y="72390"/>
                        <a:pt x="36062" y="144780"/>
                        <a:pt x="85592" y="201930"/>
                      </a:cubicBezTo>
                      <a:cubicBezTo>
                        <a:pt x="203702" y="339090"/>
                        <a:pt x="348482" y="464820"/>
                        <a:pt x="554222" y="525780"/>
                      </a:cubicBezTo>
                      <a:cubicBezTo>
                        <a:pt x="618992" y="544830"/>
                        <a:pt x="672332" y="575310"/>
                        <a:pt x="718052" y="621030"/>
                      </a:cubicBezTo>
                      <a:cubicBezTo>
                        <a:pt x="748532" y="651510"/>
                        <a:pt x="813302" y="685800"/>
                        <a:pt x="847592" y="678180"/>
                      </a:cubicBezTo>
                      <a:cubicBezTo>
                        <a:pt x="935222" y="659130"/>
                        <a:pt x="988562" y="697230"/>
                        <a:pt x="1049522" y="742950"/>
                      </a:cubicBezTo>
                      <a:cubicBezTo>
                        <a:pt x="1068572" y="758190"/>
                        <a:pt x="1099052" y="765810"/>
                        <a:pt x="1125722" y="777240"/>
                      </a:cubicBezTo>
                      <a:lnTo>
                        <a:pt x="1213352" y="777240"/>
                      </a:lnTo>
                      <a:lnTo>
                        <a:pt x="1240022" y="784860"/>
                      </a:lnTo>
                      <a:lnTo>
                        <a:pt x="1270502" y="773430"/>
                      </a:lnTo>
                      <a:close/>
                      <a:moveTo>
                        <a:pt x="790442" y="567690"/>
                      </a:moveTo>
                      <a:lnTo>
                        <a:pt x="729482" y="575310"/>
                      </a:lnTo>
                      <a:lnTo>
                        <a:pt x="790442" y="567690"/>
                      </a:lnTo>
                      <a:close/>
                    </a:path>
                  </a:pathLst>
                </a:custGeom>
                <a:solidFill>
                  <a:srgbClr val="FDFB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35" name="Freeform: Shape 3834">
                  <a:extLst>
                    <a:ext uri="{FF2B5EF4-FFF2-40B4-BE49-F238E27FC236}">
                      <a16:creationId xmlns:a16="http://schemas.microsoft.com/office/drawing/2014/main" id="{E83890AD-1DD8-C7A3-F15E-6FDAE107DEEE}"/>
                    </a:ext>
                  </a:extLst>
                </p:cNvPr>
                <p:cNvSpPr/>
                <p:nvPr/>
              </p:nvSpPr>
              <p:spPr>
                <a:xfrm>
                  <a:off x="6396990" y="3493769"/>
                  <a:ext cx="1489710" cy="472440"/>
                </a:xfrm>
                <a:custGeom>
                  <a:avLst/>
                  <a:gdLst>
                    <a:gd name="connsiteX0" fmla="*/ 461010 w 1489710"/>
                    <a:gd name="connsiteY0" fmla="*/ 87630 h 472440"/>
                    <a:gd name="connsiteX1" fmla="*/ 708660 w 1489710"/>
                    <a:gd name="connsiteY1" fmla="*/ 209550 h 472440"/>
                    <a:gd name="connsiteX2" fmla="*/ 849630 w 1489710"/>
                    <a:gd name="connsiteY2" fmla="*/ 262890 h 472440"/>
                    <a:gd name="connsiteX3" fmla="*/ 1234440 w 1489710"/>
                    <a:gd name="connsiteY3" fmla="*/ 358140 h 472440"/>
                    <a:gd name="connsiteX4" fmla="*/ 1489710 w 1489710"/>
                    <a:gd name="connsiteY4" fmla="*/ 472440 h 472440"/>
                    <a:gd name="connsiteX5" fmla="*/ 1177290 w 1489710"/>
                    <a:gd name="connsiteY5" fmla="*/ 384810 h 472440"/>
                    <a:gd name="connsiteX6" fmla="*/ 956310 w 1489710"/>
                    <a:gd name="connsiteY6" fmla="*/ 342900 h 472440"/>
                    <a:gd name="connsiteX7" fmla="*/ 868680 w 1489710"/>
                    <a:gd name="connsiteY7" fmla="*/ 320040 h 472440"/>
                    <a:gd name="connsiteX8" fmla="*/ 845820 w 1489710"/>
                    <a:gd name="connsiteY8" fmla="*/ 312420 h 472440"/>
                    <a:gd name="connsiteX9" fmla="*/ 643890 w 1489710"/>
                    <a:gd name="connsiteY9" fmla="*/ 255270 h 472440"/>
                    <a:gd name="connsiteX10" fmla="*/ 586740 w 1489710"/>
                    <a:gd name="connsiteY10" fmla="*/ 259080 h 472440"/>
                    <a:gd name="connsiteX11" fmla="*/ 369570 w 1489710"/>
                    <a:gd name="connsiteY11" fmla="*/ 175260 h 472440"/>
                    <a:gd name="connsiteX12" fmla="*/ 182880 w 1489710"/>
                    <a:gd name="connsiteY12" fmla="*/ 99060 h 472440"/>
                    <a:gd name="connsiteX13" fmla="*/ 156210 w 1489710"/>
                    <a:gd name="connsiteY13" fmla="*/ 91440 h 472440"/>
                    <a:gd name="connsiteX14" fmla="*/ 129540 w 1489710"/>
                    <a:gd name="connsiteY14" fmla="*/ 83820 h 472440"/>
                    <a:gd name="connsiteX15" fmla="*/ 0 w 1489710"/>
                    <a:gd name="connsiteY15" fmla="*/ 0 h 472440"/>
                    <a:gd name="connsiteX16" fmla="*/ 308610 w 1489710"/>
                    <a:gd name="connsiteY16" fmla="*/ 87630 h 472440"/>
                    <a:gd name="connsiteX17" fmla="*/ 461010 w 1489710"/>
                    <a:gd name="connsiteY17" fmla="*/ 87630 h 472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89710" h="472440">
                      <a:moveTo>
                        <a:pt x="461010" y="87630"/>
                      </a:moveTo>
                      <a:cubicBezTo>
                        <a:pt x="552450" y="110490"/>
                        <a:pt x="640080" y="140970"/>
                        <a:pt x="708660" y="209550"/>
                      </a:cubicBezTo>
                      <a:cubicBezTo>
                        <a:pt x="739140" y="240030"/>
                        <a:pt x="800100" y="251460"/>
                        <a:pt x="849630" y="262890"/>
                      </a:cubicBezTo>
                      <a:cubicBezTo>
                        <a:pt x="979170" y="297180"/>
                        <a:pt x="1108710" y="320040"/>
                        <a:pt x="1234440" y="358140"/>
                      </a:cubicBezTo>
                      <a:cubicBezTo>
                        <a:pt x="1322071" y="384810"/>
                        <a:pt x="1405890" y="434340"/>
                        <a:pt x="1489710" y="472440"/>
                      </a:cubicBezTo>
                      <a:cubicBezTo>
                        <a:pt x="1386840" y="441960"/>
                        <a:pt x="1280160" y="411480"/>
                        <a:pt x="1177290" y="384810"/>
                      </a:cubicBezTo>
                      <a:cubicBezTo>
                        <a:pt x="1104900" y="365760"/>
                        <a:pt x="1032510" y="358140"/>
                        <a:pt x="956310" y="342900"/>
                      </a:cubicBezTo>
                      <a:lnTo>
                        <a:pt x="868680" y="320040"/>
                      </a:lnTo>
                      <a:lnTo>
                        <a:pt x="845820" y="312420"/>
                      </a:lnTo>
                      <a:lnTo>
                        <a:pt x="643890" y="255270"/>
                      </a:lnTo>
                      <a:lnTo>
                        <a:pt x="586740" y="259080"/>
                      </a:lnTo>
                      <a:lnTo>
                        <a:pt x="369570" y="175260"/>
                      </a:lnTo>
                      <a:lnTo>
                        <a:pt x="182880" y="99060"/>
                      </a:lnTo>
                      <a:cubicBezTo>
                        <a:pt x="175260" y="95250"/>
                        <a:pt x="163830" y="95250"/>
                        <a:pt x="156210" y="91440"/>
                      </a:cubicBezTo>
                      <a:lnTo>
                        <a:pt x="129540" y="83820"/>
                      </a:lnTo>
                      <a:lnTo>
                        <a:pt x="0" y="0"/>
                      </a:lnTo>
                      <a:cubicBezTo>
                        <a:pt x="106680" y="19050"/>
                        <a:pt x="209550" y="34290"/>
                        <a:pt x="308610" y="87630"/>
                      </a:cubicBezTo>
                      <a:cubicBezTo>
                        <a:pt x="365760" y="121920"/>
                        <a:pt x="422910" y="125730"/>
                        <a:pt x="461010" y="87630"/>
                      </a:cubicBezTo>
                      <a:close/>
                    </a:path>
                  </a:pathLst>
                </a:custGeom>
                <a:solidFill>
                  <a:srgbClr val="FDFA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36" name="Freeform: Shape 3835">
                  <a:extLst>
                    <a:ext uri="{FF2B5EF4-FFF2-40B4-BE49-F238E27FC236}">
                      <a16:creationId xmlns:a16="http://schemas.microsoft.com/office/drawing/2014/main" id="{7DA3C239-887E-FFE6-AB01-5CFF6123B0AD}"/>
                    </a:ext>
                  </a:extLst>
                </p:cNvPr>
                <p:cNvSpPr/>
                <p:nvPr/>
              </p:nvSpPr>
              <p:spPr>
                <a:xfrm>
                  <a:off x="7166611" y="5341619"/>
                  <a:ext cx="1150619" cy="224790"/>
                </a:xfrm>
                <a:custGeom>
                  <a:avLst/>
                  <a:gdLst>
                    <a:gd name="connsiteX0" fmla="*/ 510540 w 1150619"/>
                    <a:gd name="connsiteY0" fmla="*/ 194310 h 224790"/>
                    <a:gd name="connsiteX1" fmla="*/ 457200 w 1150619"/>
                    <a:gd name="connsiteY1" fmla="*/ 179070 h 224790"/>
                    <a:gd name="connsiteX2" fmla="*/ 236220 w 1150619"/>
                    <a:gd name="connsiteY2" fmla="*/ 91440 h 224790"/>
                    <a:gd name="connsiteX3" fmla="*/ 0 w 1150619"/>
                    <a:gd name="connsiteY3" fmla="*/ 0 h 224790"/>
                    <a:gd name="connsiteX4" fmla="*/ 339090 w 1150619"/>
                    <a:gd name="connsiteY4" fmla="*/ 83820 h 224790"/>
                    <a:gd name="connsiteX5" fmla="*/ 857250 w 1150619"/>
                    <a:gd name="connsiteY5" fmla="*/ 121920 h 224790"/>
                    <a:gd name="connsiteX6" fmla="*/ 929640 w 1150619"/>
                    <a:gd name="connsiteY6" fmla="*/ 80010 h 224790"/>
                    <a:gd name="connsiteX7" fmla="*/ 963930 w 1150619"/>
                    <a:gd name="connsiteY7" fmla="*/ 72390 h 224790"/>
                    <a:gd name="connsiteX8" fmla="*/ 1150620 w 1150619"/>
                    <a:gd name="connsiteY8" fmla="*/ 144780 h 224790"/>
                    <a:gd name="connsiteX9" fmla="*/ 1082040 w 1150619"/>
                    <a:gd name="connsiteY9" fmla="*/ 171450 h 224790"/>
                    <a:gd name="connsiteX10" fmla="*/ 906780 w 1150619"/>
                    <a:gd name="connsiteY10" fmla="*/ 182880 h 224790"/>
                    <a:gd name="connsiteX11" fmla="*/ 708660 w 1150619"/>
                    <a:gd name="connsiteY11" fmla="*/ 224790 h 224790"/>
                    <a:gd name="connsiteX12" fmla="*/ 708660 w 1150619"/>
                    <a:gd name="connsiteY12" fmla="*/ 224790 h 224790"/>
                    <a:gd name="connsiteX13" fmla="*/ 510540 w 1150619"/>
                    <a:gd name="connsiteY13" fmla="*/ 194310 h 22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50619" h="224790">
                      <a:moveTo>
                        <a:pt x="510540" y="194310"/>
                      </a:moveTo>
                      <a:lnTo>
                        <a:pt x="457200" y="179070"/>
                      </a:lnTo>
                      <a:lnTo>
                        <a:pt x="236220" y="91440"/>
                      </a:lnTo>
                      <a:lnTo>
                        <a:pt x="0" y="0"/>
                      </a:lnTo>
                      <a:cubicBezTo>
                        <a:pt x="114300" y="26670"/>
                        <a:pt x="228600" y="45720"/>
                        <a:pt x="339090" y="83820"/>
                      </a:cubicBezTo>
                      <a:cubicBezTo>
                        <a:pt x="518160" y="148590"/>
                        <a:pt x="685800" y="129540"/>
                        <a:pt x="857250" y="121920"/>
                      </a:cubicBezTo>
                      <a:cubicBezTo>
                        <a:pt x="883920" y="121920"/>
                        <a:pt x="906780" y="95250"/>
                        <a:pt x="929640" y="80010"/>
                      </a:cubicBezTo>
                      <a:lnTo>
                        <a:pt x="963930" y="72390"/>
                      </a:lnTo>
                      <a:lnTo>
                        <a:pt x="1150620" y="144780"/>
                      </a:lnTo>
                      <a:lnTo>
                        <a:pt x="1082040" y="171450"/>
                      </a:lnTo>
                      <a:cubicBezTo>
                        <a:pt x="1024890" y="175260"/>
                        <a:pt x="963930" y="194310"/>
                        <a:pt x="906780" y="182880"/>
                      </a:cubicBezTo>
                      <a:cubicBezTo>
                        <a:pt x="822960" y="167640"/>
                        <a:pt x="762000" y="182880"/>
                        <a:pt x="708660" y="224790"/>
                      </a:cubicBezTo>
                      <a:lnTo>
                        <a:pt x="708660" y="224790"/>
                      </a:lnTo>
                      <a:lnTo>
                        <a:pt x="510540" y="194310"/>
                      </a:lnTo>
                      <a:close/>
                    </a:path>
                  </a:pathLst>
                </a:custGeom>
                <a:solidFill>
                  <a:srgbClr val="F6EA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37" name="Freeform: Shape 3836">
                  <a:extLst>
                    <a:ext uri="{FF2B5EF4-FFF2-40B4-BE49-F238E27FC236}">
                      <a16:creationId xmlns:a16="http://schemas.microsoft.com/office/drawing/2014/main" id="{AF274F73-728D-5ABF-EE78-E1CB9DC6D5AD}"/>
                    </a:ext>
                  </a:extLst>
                </p:cNvPr>
                <p:cNvSpPr/>
                <p:nvPr/>
              </p:nvSpPr>
              <p:spPr>
                <a:xfrm>
                  <a:off x="4922520" y="3406140"/>
                  <a:ext cx="621030" cy="293369"/>
                </a:xfrm>
                <a:custGeom>
                  <a:avLst/>
                  <a:gdLst>
                    <a:gd name="connsiteX0" fmla="*/ 198120 w 621030"/>
                    <a:gd name="connsiteY0" fmla="*/ 201930 h 293369"/>
                    <a:gd name="connsiteX1" fmla="*/ 243840 w 621030"/>
                    <a:gd name="connsiteY1" fmla="*/ 152400 h 293369"/>
                    <a:gd name="connsiteX2" fmla="*/ 198120 w 621030"/>
                    <a:gd name="connsiteY2" fmla="*/ 30480 h 293369"/>
                    <a:gd name="connsiteX3" fmla="*/ 297180 w 621030"/>
                    <a:gd name="connsiteY3" fmla="*/ 45720 h 293369"/>
                    <a:gd name="connsiteX4" fmla="*/ 316230 w 621030"/>
                    <a:gd name="connsiteY4" fmla="*/ 0 h 293369"/>
                    <a:gd name="connsiteX5" fmla="*/ 365760 w 621030"/>
                    <a:gd name="connsiteY5" fmla="*/ 38100 h 293369"/>
                    <a:gd name="connsiteX6" fmla="*/ 605790 w 621030"/>
                    <a:gd name="connsiteY6" fmla="*/ 247650 h 293369"/>
                    <a:gd name="connsiteX7" fmla="*/ 621030 w 621030"/>
                    <a:gd name="connsiteY7" fmla="*/ 293370 h 293369"/>
                    <a:gd name="connsiteX8" fmla="*/ 217170 w 621030"/>
                    <a:gd name="connsiteY8" fmla="*/ 251460 h 293369"/>
                    <a:gd name="connsiteX9" fmla="*/ 0 w 621030"/>
                    <a:gd name="connsiteY9" fmla="*/ 285750 h 293369"/>
                    <a:gd name="connsiteX10" fmla="*/ 106680 w 621030"/>
                    <a:gd name="connsiteY10" fmla="*/ 209550 h 293369"/>
                    <a:gd name="connsiteX11" fmla="*/ 198120 w 621030"/>
                    <a:gd name="connsiteY11" fmla="*/ 201930 h 29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1030" h="293369">
                      <a:moveTo>
                        <a:pt x="198120" y="201930"/>
                      </a:moveTo>
                      <a:cubicBezTo>
                        <a:pt x="236220" y="198120"/>
                        <a:pt x="259080" y="186690"/>
                        <a:pt x="243840" y="152400"/>
                      </a:cubicBezTo>
                      <a:cubicBezTo>
                        <a:pt x="228600" y="118110"/>
                        <a:pt x="217170" y="80010"/>
                        <a:pt x="198120" y="30480"/>
                      </a:cubicBezTo>
                      <a:cubicBezTo>
                        <a:pt x="240030" y="38100"/>
                        <a:pt x="266700" y="41910"/>
                        <a:pt x="297180" y="45720"/>
                      </a:cubicBezTo>
                      <a:cubicBezTo>
                        <a:pt x="300990" y="34290"/>
                        <a:pt x="308610" y="15240"/>
                        <a:pt x="316230" y="0"/>
                      </a:cubicBezTo>
                      <a:lnTo>
                        <a:pt x="365760" y="38100"/>
                      </a:lnTo>
                      <a:cubicBezTo>
                        <a:pt x="396240" y="144780"/>
                        <a:pt x="472440" y="217170"/>
                        <a:pt x="605790" y="247650"/>
                      </a:cubicBezTo>
                      <a:cubicBezTo>
                        <a:pt x="609600" y="262890"/>
                        <a:pt x="617220" y="281940"/>
                        <a:pt x="621030" y="293370"/>
                      </a:cubicBezTo>
                      <a:cubicBezTo>
                        <a:pt x="480060" y="278130"/>
                        <a:pt x="346710" y="266700"/>
                        <a:pt x="217170" y="251460"/>
                      </a:cubicBezTo>
                      <a:cubicBezTo>
                        <a:pt x="129540" y="224790"/>
                        <a:pt x="72390" y="270510"/>
                        <a:pt x="0" y="285750"/>
                      </a:cubicBezTo>
                      <a:cubicBezTo>
                        <a:pt x="11430" y="236220"/>
                        <a:pt x="41910" y="209550"/>
                        <a:pt x="106680" y="209550"/>
                      </a:cubicBezTo>
                      <a:cubicBezTo>
                        <a:pt x="137160" y="209550"/>
                        <a:pt x="167640" y="205740"/>
                        <a:pt x="198120" y="201930"/>
                      </a:cubicBezTo>
                      <a:close/>
                    </a:path>
                  </a:pathLst>
                </a:custGeom>
                <a:solidFill>
                  <a:srgbClr val="F7EE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38" name="Freeform: Shape 3837">
                  <a:extLst>
                    <a:ext uri="{FF2B5EF4-FFF2-40B4-BE49-F238E27FC236}">
                      <a16:creationId xmlns:a16="http://schemas.microsoft.com/office/drawing/2014/main" id="{EA23DDF4-A184-142A-3253-09D81C0BA170}"/>
                    </a:ext>
                  </a:extLst>
                </p:cNvPr>
                <p:cNvSpPr/>
                <p:nvPr/>
              </p:nvSpPr>
              <p:spPr>
                <a:xfrm>
                  <a:off x="5104043" y="3240262"/>
                  <a:ext cx="569047" cy="203977"/>
                </a:xfrm>
                <a:custGeom>
                  <a:avLst/>
                  <a:gdLst>
                    <a:gd name="connsiteX0" fmla="*/ 180428 w 569047"/>
                    <a:gd name="connsiteY0" fmla="*/ 203978 h 203977"/>
                    <a:gd name="connsiteX1" fmla="*/ 130898 w 569047"/>
                    <a:gd name="connsiteY1" fmla="*/ 165878 h 203977"/>
                    <a:gd name="connsiteX2" fmla="*/ 16598 w 569047"/>
                    <a:gd name="connsiteY2" fmla="*/ 74438 h 203977"/>
                    <a:gd name="connsiteX3" fmla="*/ 77558 w 569047"/>
                    <a:gd name="connsiteY3" fmla="*/ 2048 h 203977"/>
                    <a:gd name="connsiteX4" fmla="*/ 252818 w 569047"/>
                    <a:gd name="connsiteY4" fmla="*/ 51578 h 203977"/>
                    <a:gd name="connsiteX5" fmla="*/ 511898 w 569047"/>
                    <a:gd name="connsiteY5" fmla="*/ 97298 h 203977"/>
                    <a:gd name="connsiteX6" fmla="*/ 569048 w 569047"/>
                    <a:gd name="connsiteY6" fmla="*/ 104918 h 203977"/>
                    <a:gd name="connsiteX7" fmla="*/ 542378 w 569047"/>
                    <a:gd name="connsiteY7" fmla="*/ 188738 h 203977"/>
                    <a:gd name="connsiteX8" fmla="*/ 481418 w 569047"/>
                    <a:gd name="connsiteY8" fmla="*/ 196358 h 203977"/>
                    <a:gd name="connsiteX9" fmla="*/ 386168 w 569047"/>
                    <a:gd name="connsiteY9" fmla="*/ 169688 h 203977"/>
                    <a:gd name="connsiteX10" fmla="*/ 180428 w 569047"/>
                    <a:gd name="connsiteY10" fmla="*/ 203978 h 203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9047" h="203977">
                      <a:moveTo>
                        <a:pt x="180428" y="203978"/>
                      </a:moveTo>
                      <a:lnTo>
                        <a:pt x="130898" y="165878"/>
                      </a:lnTo>
                      <a:cubicBezTo>
                        <a:pt x="92798" y="135398"/>
                        <a:pt x="43268" y="108728"/>
                        <a:pt x="16598" y="74438"/>
                      </a:cubicBezTo>
                      <a:cubicBezTo>
                        <a:pt x="-21502" y="28718"/>
                        <a:pt x="8978" y="-9382"/>
                        <a:pt x="77558" y="2048"/>
                      </a:cubicBezTo>
                      <a:cubicBezTo>
                        <a:pt x="138518" y="13478"/>
                        <a:pt x="203288" y="21098"/>
                        <a:pt x="252818" y="51578"/>
                      </a:cubicBezTo>
                      <a:cubicBezTo>
                        <a:pt x="340448" y="101108"/>
                        <a:pt x="420458" y="101108"/>
                        <a:pt x="511898" y="97298"/>
                      </a:cubicBezTo>
                      <a:cubicBezTo>
                        <a:pt x="530948" y="97298"/>
                        <a:pt x="549998" y="101108"/>
                        <a:pt x="569048" y="104918"/>
                      </a:cubicBezTo>
                      <a:lnTo>
                        <a:pt x="542378" y="188738"/>
                      </a:lnTo>
                      <a:lnTo>
                        <a:pt x="481418" y="196358"/>
                      </a:lnTo>
                      <a:cubicBezTo>
                        <a:pt x="450938" y="188738"/>
                        <a:pt x="416648" y="173498"/>
                        <a:pt x="386168" y="169688"/>
                      </a:cubicBezTo>
                      <a:cubicBezTo>
                        <a:pt x="313778" y="162068"/>
                        <a:pt x="233768" y="146828"/>
                        <a:pt x="180428" y="203978"/>
                      </a:cubicBezTo>
                      <a:close/>
                    </a:path>
                  </a:pathLst>
                </a:custGeom>
                <a:solidFill>
                  <a:srgbClr val="F6EB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39" name="Freeform: Shape 3838">
                  <a:extLst>
                    <a:ext uri="{FF2B5EF4-FFF2-40B4-BE49-F238E27FC236}">
                      <a16:creationId xmlns:a16="http://schemas.microsoft.com/office/drawing/2014/main" id="{DB0E12DA-793B-9C66-4234-858D49BF3875}"/>
                    </a:ext>
                  </a:extLst>
                </p:cNvPr>
                <p:cNvSpPr/>
                <p:nvPr/>
              </p:nvSpPr>
              <p:spPr>
                <a:xfrm>
                  <a:off x="7875270" y="5516880"/>
                  <a:ext cx="487680" cy="162001"/>
                </a:xfrm>
                <a:custGeom>
                  <a:avLst/>
                  <a:gdLst>
                    <a:gd name="connsiteX0" fmla="*/ 0 w 487680"/>
                    <a:gd name="connsiteY0" fmla="*/ 53340 h 162001"/>
                    <a:gd name="connsiteX1" fmla="*/ 198120 w 487680"/>
                    <a:gd name="connsiteY1" fmla="*/ 11430 h 162001"/>
                    <a:gd name="connsiteX2" fmla="*/ 373380 w 487680"/>
                    <a:gd name="connsiteY2" fmla="*/ 0 h 162001"/>
                    <a:gd name="connsiteX3" fmla="*/ 487680 w 487680"/>
                    <a:gd name="connsiteY3" fmla="*/ 83820 h 162001"/>
                    <a:gd name="connsiteX4" fmla="*/ 411480 w 487680"/>
                    <a:gd name="connsiteY4" fmla="*/ 80010 h 162001"/>
                    <a:gd name="connsiteX5" fmla="*/ 270510 w 487680"/>
                    <a:gd name="connsiteY5" fmla="*/ 156210 h 162001"/>
                    <a:gd name="connsiteX6" fmla="*/ 144780 w 487680"/>
                    <a:gd name="connsiteY6" fmla="*/ 129540 h 162001"/>
                    <a:gd name="connsiteX7" fmla="*/ 0 w 487680"/>
                    <a:gd name="connsiteY7" fmla="*/ 53340 h 162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7680" h="162001">
                      <a:moveTo>
                        <a:pt x="0" y="53340"/>
                      </a:moveTo>
                      <a:cubicBezTo>
                        <a:pt x="53340" y="11430"/>
                        <a:pt x="114300" y="-3810"/>
                        <a:pt x="198120" y="11430"/>
                      </a:cubicBezTo>
                      <a:cubicBezTo>
                        <a:pt x="255270" y="19050"/>
                        <a:pt x="316230" y="3810"/>
                        <a:pt x="373380" y="0"/>
                      </a:cubicBezTo>
                      <a:cubicBezTo>
                        <a:pt x="403860" y="22860"/>
                        <a:pt x="438150" y="49530"/>
                        <a:pt x="487680" y="83820"/>
                      </a:cubicBezTo>
                      <a:cubicBezTo>
                        <a:pt x="445770" y="80010"/>
                        <a:pt x="426720" y="80010"/>
                        <a:pt x="411480" y="80010"/>
                      </a:cubicBezTo>
                      <a:cubicBezTo>
                        <a:pt x="278130" y="72390"/>
                        <a:pt x="278130" y="72390"/>
                        <a:pt x="270510" y="156210"/>
                      </a:cubicBezTo>
                      <a:cubicBezTo>
                        <a:pt x="224790" y="167640"/>
                        <a:pt x="186690" y="163830"/>
                        <a:pt x="144780" y="129540"/>
                      </a:cubicBezTo>
                      <a:cubicBezTo>
                        <a:pt x="99060" y="99060"/>
                        <a:pt x="49530" y="80010"/>
                        <a:pt x="0" y="53340"/>
                      </a:cubicBezTo>
                      <a:close/>
                    </a:path>
                  </a:pathLst>
                </a:custGeom>
                <a:solidFill>
                  <a:srgbClr val="FCF8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40" name="Freeform: Shape 3839">
                  <a:extLst>
                    <a:ext uri="{FF2B5EF4-FFF2-40B4-BE49-F238E27FC236}">
                      <a16:creationId xmlns:a16="http://schemas.microsoft.com/office/drawing/2014/main" id="{E4426242-C389-0C18-87E8-5C37A17F6C69}"/>
                    </a:ext>
                  </a:extLst>
                </p:cNvPr>
                <p:cNvSpPr/>
                <p:nvPr/>
              </p:nvSpPr>
              <p:spPr>
                <a:xfrm>
                  <a:off x="4819651" y="4038600"/>
                  <a:ext cx="361950" cy="182880"/>
                </a:xfrm>
                <a:custGeom>
                  <a:avLst/>
                  <a:gdLst>
                    <a:gd name="connsiteX0" fmla="*/ 0 w 361950"/>
                    <a:gd name="connsiteY0" fmla="*/ 19050 h 182880"/>
                    <a:gd name="connsiteX1" fmla="*/ 3810 w 361950"/>
                    <a:gd name="connsiteY1" fmla="*/ 0 h 182880"/>
                    <a:gd name="connsiteX2" fmla="*/ 118110 w 361950"/>
                    <a:gd name="connsiteY2" fmla="*/ 7620 h 182880"/>
                    <a:gd name="connsiteX3" fmla="*/ 289560 w 361950"/>
                    <a:gd name="connsiteY3" fmla="*/ 34290 h 182880"/>
                    <a:gd name="connsiteX4" fmla="*/ 346710 w 361950"/>
                    <a:gd name="connsiteY4" fmla="*/ 49530 h 182880"/>
                    <a:gd name="connsiteX5" fmla="*/ 361950 w 361950"/>
                    <a:gd name="connsiteY5" fmla="*/ 99060 h 182880"/>
                    <a:gd name="connsiteX6" fmla="*/ 224790 w 361950"/>
                    <a:gd name="connsiteY6" fmla="*/ 175260 h 182880"/>
                    <a:gd name="connsiteX7" fmla="*/ 160020 w 361950"/>
                    <a:gd name="connsiteY7" fmla="*/ 182880 h 182880"/>
                    <a:gd name="connsiteX8" fmla="*/ 0 w 361950"/>
                    <a:gd name="connsiteY8" fmla="*/ 19050 h 182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1950" h="182880">
                      <a:moveTo>
                        <a:pt x="0" y="19050"/>
                      </a:moveTo>
                      <a:cubicBezTo>
                        <a:pt x="0" y="11430"/>
                        <a:pt x="3810" y="7620"/>
                        <a:pt x="3810" y="0"/>
                      </a:cubicBezTo>
                      <a:lnTo>
                        <a:pt x="118110" y="7620"/>
                      </a:lnTo>
                      <a:lnTo>
                        <a:pt x="289560" y="34290"/>
                      </a:lnTo>
                      <a:lnTo>
                        <a:pt x="346710" y="49530"/>
                      </a:lnTo>
                      <a:lnTo>
                        <a:pt x="361950" y="99060"/>
                      </a:lnTo>
                      <a:cubicBezTo>
                        <a:pt x="320040" y="129540"/>
                        <a:pt x="240030" y="114300"/>
                        <a:pt x="224790" y="175260"/>
                      </a:cubicBezTo>
                      <a:lnTo>
                        <a:pt x="160020" y="182880"/>
                      </a:lnTo>
                      <a:cubicBezTo>
                        <a:pt x="53340" y="160020"/>
                        <a:pt x="15240" y="95250"/>
                        <a:pt x="0" y="19050"/>
                      </a:cubicBezTo>
                      <a:close/>
                    </a:path>
                  </a:pathLst>
                </a:custGeom>
                <a:solidFill>
                  <a:srgbClr val="DAAB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41" name="Freeform: Shape 3840">
                  <a:extLst>
                    <a:ext uri="{FF2B5EF4-FFF2-40B4-BE49-F238E27FC236}">
                      <a16:creationId xmlns:a16="http://schemas.microsoft.com/office/drawing/2014/main" id="{6097301B-4291-A8D5-2BD4-E7919D5CD1B4}"/>
                    </a:ext>
                  </a:extLst>
                </p:cNvPr>
                <p:cNvSpPr/>
                <p:nvPr/>
              </p:nvSpPr>
              <p:spPr>
                <a:xfrm>
                  <a:off x="6717031" y="5200650"/>
                  <a:ext cx="902969" cy="320039"/>
                </a:xfrm>
                <a:custGeom>
                  <a:avLst/>
                  <a:gdLst>
                    <a:gd name="connsiteX0" fmla="*/ 445770 w 902969"/>
                    <a:gd name="connsiteY0" fmla="*/ 140970 h 320039"/>
                    <a:gd name="connsiteX1" fmla="*/ 681990 w 902969"/>
                    <a:gd name="connsiteY1" fmla="*/ 232410 h 320039"/>
                    <a:gd name="connsiteX2" fmla="*/ 902970 w 902969"/>
                    <a:gd name="connsiteY2" fmla="*/ 320040 h 320039"/>
                    <a:gd name="connsiteX3" fmla="*/ 590550 w 902969"/>
                    <a:gd name="connsiteY3" fmla="*/ 247650 h 320039"/>
                    <a:gd name="connsiteX4" fmla="*/ 0 w 902969"/>
                    <a:gd name="connsiteY4" fmla="*/ 41910 h 320039"/>
                    <a:gd name="connsiteX5" fmla="*/ 11430 w 902969"/>
                    <a:gd name="connsiteY5" fmla="*/ 0 h 320039"/>
                    <a:gd name="connsiteX6" fmla="*/ 396240 w 902969"/>
                    <a:gd name="connsiteY6" fmla="*/ 129540 h 320039"/>
                    <a:gd name="connsiteX7" fmla="*/ 445770 w 902969"/>
                    <a:gd name="connsiteY7" fmla="*/ 140970 h 320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2969" h="320039">
                      <a:moveTo>
                        <a:pt x="445770" y="140970"/>
                      </a:moveTo>
                      <a:lnTo>
                        <a:pt x="681990" y="232410"/>
                      </a:lnTo>
                      <a:lnTo>
                        <a:pt x="902970" y="320040"/>
                      </a:lnTo>
                      <a:cubicBezTo>
                        <a:pt x="800100" y="297180"/>
                        <a:pt x="693420" y="281940"/>
                        <a:pt x="590550" y="247650"/>
                      </a:cubicBezTo>
                      <a:cubicBezTo>
                        <a:pt x="392430" y="182880"/>
                        <a:pt x="198120" y="110490"/>
                        <a:pt x="0" y="41910"/>
                      </a:cubicBezTo>
                      <a:lnTo>
                        <a:pt x="11430" y="0"/>
                      </a:lnTo>
                      <a:lnTo>
                        <a:pt x="396240" y="129540"/>
                      </a:lnTo>
                      <a:lnTo>
                        <a:pt x="445770" y="140970"/>
                      </a:lnTo>
                      <a:close/>
                    </a:path>
                  </a:pathLst>
                </a:custGeom>
                <a:solidFill>
                  <a:srgbClr val="FCF8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42" name="Freeform: Shape 3841">
                  <a:extLst>
                    <a:ext uri="{FF2B5EF4-FFF2-40B4-BE49-F238E27FC236}">
                      <a16:creationId xmlns:a16="http://schemas.microsoft.com/office/drawing/2014/main" id="{BDFA1A72-3F53-006C-0641-FE86C5C5D050}"/>
                    </a:ext>
                  </a:extLst>
                </p:cNvPr>
                <p:cNvSpPr/>
                <p:nvPr/>
              </p:nvSpPr>
              <p:spPr>
                <a:xfrm>
                  <a:off x="4758691" y="4057650"/>
                  <a:ext cx="255270" cy="358140"/>
                </a:xfrm>
                <a:custGeom>
                  <a:avLst/>
                  <a:gdLst>
                    <a:gd name="connsiteX0" fmla="*/ 60960 w 255270"/>
                    <a:gd name="connsiteY0" fmla="*/ 0 h 358140"/>
                    <a:gd name="connsiteX1" fmla="*/ 220980 w 255270"/>
                    <a:gd name="connsiteY1" fmla="*/ 160020 h 358140"/>
                    <a:gd name="connsiteX2" fmla="*/ 243840 w 255270"/>
                    <a:gd name="connsiteY2" fmla="*/ 220980 h 358140"/>
                    <a:gd name="connsiteX3" fmla="*/ 255270 w 255270"/>
                    <a:gd name="connsiteY3" fmla="*/ 358140 h 358140"/>
                    <a:gd name="connsiteX4" fmla="*/ 118110 w 255270"/>
                    <a:gd name="connsiteY4" fmla="*/ 281940 h 358140"/>
                    <a:gd name="connsiteX5" fmla="*/ 137160 w 255270"/>
                    <a:gd name="connsiteY5" fmla="*/ 186690 h 358140"/>
                    <a:gd name="connsiteX6" fmla="*/ 0 w 255270"/>
                    <a:gd name="connsiteY6" fmla="*/ 99060 h 358140"/>
                    <a:gd name="connsiteX7" fmla="*/ 60960 w 255270"/>
                    <a:gd name="connsiteY7" fmla="*/ 0 h 35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5270" h="358140">
                      <a:moveTo>
                        <a:pt x="60960" y="0"/>
                      </a:moveTo>
                      <a:cubicBezTo>
                        <a:pt x="76200" y="76200"/>
                        <a:pt x="114300" y="140970"/>
                        <a:pt x="220980" y="160020"/>
                      </a:cubicBezTo>
                      <a:cubicBezTo>
                        <a:pt x="228600" y="179070"/>
                        <a:pt x="251460" y="209550"/>
                        <a:pt x="243840" y="220980"/>
                      </a:cubicBezTo>
                      <a:cubicBezTo>
                        <a:pt x="205740" y="266700"/>
                        <a:pt x="243840" y="312420"/>
                        <a:pt x="255270" y="358140"/>
                      </a:cubicBezTo>
                      <a:cubicBezTo>
                        <a:pt x="209550" y="335280"/>
                        <a:pt x="167640" y="308610"/>
                        <a:pt x="118110" y="281940"/>
                      </a:cubicBezTo>
                      <a:cubicBezTo>
                        <a:pt x="125730" y="247650"/>
                        <a:pt x="129540" y="220980"/>
                        <a:pt x="137160" y="186690"/>
                      </a:cubicBezTo>
                      <a:cubicBezTo>
                        <a:pt x="91440" y="160020"/>
                        <a:pt x="45720" y="129540"/>
                        <a:pt x="0" y="99060"/>
                      </a:cubicBezTo>
                      <a:lnTo>
                        <a:pt x="60960" y="0"/>
                      </a:lnTo>
                      <a:close/>
                    </a:path>
                  </a:pathLst>
                </a:custGeom>
                <a:solidFill>
                  <a:srgbClr val="F2E1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43" name="Freeform: Shape 3842">
                  <a:extLst>
                    <a:ext uri="{FF2B5EF4-FFF2-40B4-BE49-F238E27FC236}">
                      <a16:creationId xmlns:a16="http://schemas.microsoft.com/office/drawing/2014/main" id="{DB425150-945A-AC29-E8FE-C8B9F471C36F}"/>
                    </a:ext>
                  </a:extLst>
                </p:cNvPr>
                <p:cNvSpPr/>
                <p:nvPr/>
              </p:nvSpPr>
              <p:spPr>
                <a:xfrm>
                  <a:off x="6000065" y="4930139"/>
                  <a:ext cx="381685" cy="177586"/>
                </a:xfrm>
                <a:custGeom>
                  <a:avLst/>
                  <a:gdLst>
                    <a:gd name="connsiteX0" fmla="*/ 685 w 381685"/>
                    <a:gd name="connsiteY0" fmla="*/ 15240 h 177586"/>
                    <a:gd name="connsiteX1" fmla="*/ 34975 w 381685"/>
                    <a:gd name="connsiteY1" fmla="*/ 0 h 177586"/>
                    <a:gd name="connsiteX2" fmla="*/ 271196 w 381685"/>
                    <a:gd name="connsiteY2" fmla="*/ 114300 h 177586"/>
                    <a:gd name="connsiteX3" fmla="*/ 381685 w 381685"/>
                    <a:gd name="connsiteY3" fmla="*/ 144780 h 177586"/>
                    <a:gd name="connsiteX4" fmla="*/ 366446 w 381685"/>
                    <a:gd name="connsiteY4" fmla="*/ 160020 h 177586"/>
                    <a:gd name="connsiteX5" fmla="*/ 111175 w 381685"/>
                    <a:gd name="connsiteY5" fmla="*/ 118110 h 177586"/>
                    <a:gd name="connsiteX6" fmla="*/ 685 w 381685"/>
                    <a:gd name="connsiteY6" fmla="*/ 15240 h 177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1685" h="177586">
                      <a:moveTo>
                        <a:pt x="685" y="15240"/>
                      </a:moveTo>
                      <a:lnTo>
                        <a:pt x="34975" y="0"/>
                      </a:lnTo>
                      <a:lnTo>
                        <a:pt x="271196" y="114300"/>
                      </a:lnTo>
                      <a:lnTo>
                        <a:pt x="381685" y="144780"/>
                      </a:lnTo>
                      <a:cubicBezTo>
                        <a:pt x="377875" y="148590"/>
                        <a:pt x="374065" y="156210"/>
                        <a:pt x="366446" y="160020"/>
                      </a:cubicBezTo>
                      <a:cubicBezTo>
                        <a:pt x="275005" y="209550"/>
                        <a:pt x="194996" y="140970"/>
                        <a:pt x="111175" y="118110"/>
                      </a:cubicBezTo>
                      <a:cubicBezTo>
                        <a:pt x="50215" y="102870"/>
                        <a:pt x="-6935" y="80010"/>
                        <a:pt x="685" y="15240"/>
                      </a:cubicBezTo>
                      <a:close/>
                    </a:path>
                  </a:pathLst>
                </a:custGeom>
                <a:solidFill>
                  <a:srgbClr val="FDFB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44" name="Freeform: Shape 3843">
                  <a:extLst>
                    <a:ext uri="{FF2B5EF4-FFF2-40B4-BE49-F238E27FC236}">
                      <a16:creationId xmlns:a16="http://schemas.microsoft.com/office/drawing/2014/main" id="{CF403F72-CEB0-A19C-6A17-D75B26F0280C}"/>
                    </a:ext>
                  </a:extLst>
                </p:cNvPr>
                <p:cNvSpPr/>
                <p:nvPr/>
              </p:nvSpPr>
              <p:spPr>
                <a:xfrm>
                  <a:off x="5650231" y="3329940"/>
                  <a:ext cx="514350" cy="95250"/>
                </a:xfrm>
                <a:custGeom>
                  <a:avLst/>
                  <a:gdLst>
                    <a:gd name="connsiteX0" fmla="*/ 0 w 514350"/>
                    <a:gd name="connsiteY0" fmla="*/ 95250 h 95250"/>
                    <a:gd name="connsiteX1" fmla="*/ 26670 w 514350"/>
                    <a:gd name="connsiteY1" fmla="*/ 11430 h 95250"/>
                    <a:gd name="connsiteX2" fmla="*/ 198120 w 514350"/>
                    <a:gd name="connsiteY2" fmla="*/ 34290 h 95250"/>
                    <a:gd name="connsiteX3" fmla="*/ 327660 w 514350"/>
                    <a:gd name="connsiteY3" fmla="*/ 0 h 95250"/>
                    <a:gd name="connsiteX4" fmla="*/ 514350 w 514350"/>
                    <a:gd name="connsiteY4" fmla="*/ 76200 h 95250"/>
                    <a:gd name="connsiteX5" fmla="*/ 392430 w 514350"/>
                    <a:gd name="connsiteY5" fmla="*/ 87630 h 95250"/>
                    <a:gd name="connsiteX6" fmla="*/ 0 w 514350"/>
                    <a:gd name="connsiteY6" fmla="*/ 95250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4350" h="95250">
                      <a:moveTo>
                        <a:pt x="0" y="95250"/>
                      </a:moveTo>
                      <a:lnTo>
                        <a:pt x="26670" y="11430"/>
                      </a:lnTo>
                      <a:lnTo>
                        <a:pt x="198120" y="34290"/>
                      </a:lnTo>
                      <a:cubicBezTo>
                        <a:pt x="251460" y="38100"/>
                        <a:pt x="297180" y="38100"/>
                        <a:pt x="327660" y="0"/>
                      </a:cubicBezTo>
                      <a:lnTo>
                        <a:pt x="514350" y="76200"/>
                      </a:lnTo>
                      <a:lnTo>
                        <a:pt x="392430" y="87630"/>
                      </a:lnTo>
                      <a:cubicBezTo>
                        <a:pt x="255270" y="72390"/>
                        <a:pt x="121920" y="72390"/>
                        <a:pt x="0" y="95250"/>
                      </a:cubicBezTo>
                      <a:close/>
                    </a:path>
                  </a:pathLst>
                </a:custGeom>
                <a:solidFill>
                  <a:srgbClr val="EBD2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45" name="Freeform: Shape 3844">
                  <a:extLst>
                    <a:ext uri="{FF2B5EF4-FFF2-40B4-BE49-F238E27FC236}">
                      <a16:creationId xmlns:a16="http://schemas.microsoft.com/office/drawing/2014/main" id="{465FF75B-D4E2-CB52-13F7-6CA2384D1785}"/>
                    </a:ext>
                  </a:extLst>
                </p:cNvPr>
                <p:cNvSpPr/>
                <p:nvPr/>
              </p:nvSpPr>
              <p:spPr>
                <a:xfrm>
                  <a:off x="6212340" y="3448050"/>
                  <a:ext cx="321810" cy="140969"/>
                </a:xfrm>
                <a:custGeom>
                  <a:avLst/>
                  <a:gdLst>
                    <a:gd name="connsiteX0" fmla="*/ 192270 w 321810"/>
                    <a:gd name="connsiteY0" fmla="*/ 49530 h 140969"/>
                    <a:gd name="connsiteX1" fmla="*/ 321810 w 321810"/>
                    <a:gd name="connsiteY1" fmla="*/ 133350 h 140969"/>
                    <a:gd name="connsiteX2" fmla="*/ 276090 w 321810"/>
                    <a:gd name="connsiteY2" fmla="*/ 140970 h 140969"/>
                    <a:gd name="connsiteX3" fmla="*/ 93210 w 321810"/>
                    <a:gd name="connsiteY3" fmla="*/ 95250 h 140969"/>
                    <a:gd name="connsiteX4" fmla="*/ 1770 w 321810"/>
                    <a:gd name="connsiteY4" fmla="*/ 0 h 140969"/>
                    <a:gd name="connsiteX5" fmla="*/ 192270 w 321810"/>
                    <a:gd name="connsiteY5" fmla="*/ 49530 h 140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810" h="140969">
                      <a:moveTo>
                        <a:pt x="192270" y="49530"/>
                      </a:moveTo>
                      <a:lnTo>
                        <a:pt x="321810" y="133350"/>
                      </a:lnTo>
                      <a:cubicBezTo>
                        <a:pt x="306570" y="137160"/>
                        <a:pt x="291330" y="140970"/>
                        <a:pt x="276090" y="140970"/>
                      </a:cubicBezTo>
                      <a:cubicBezTo>
                        <a:pt x="215130" y="125730"/>
                        <a:pt x="154170" y="110490"/>
                        <a:pt x="93210" y="95250"/>
                      </a:cubicBezTo>
                      <a:cubicBezTo>
                        <a:pt x="74160" y="57150"/>
                        <a:pt x="-13470" y="57150"/>
                        <a:pt x="1770" y="0"/>
                      </a:cubicBezTo>
                      <a:lnTo>
                        <a:pt x="192270" y="49530"/>
                      </a:lnTo>
                      <a:close/>
                    </a:path>
                  </a:pathLst>
                </a:custGeom>
                <a:solidFill>
                  <a:srgbClr val="EFDA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46" name="Freeform: Shape 3845">
                  <a:extLst>
                    <a:ext uri="{FF2B5EF4-FFF2-40B4-BE49-F238E27FC236}">
                      <a16:creationId xmlns:a16="http://schemas.microsoft.com/office/drawing/2014/main" id="{FA219A82-94A0-3FC5-D2AB-0E02E29F1D5C}"/>
                    </a:ext>
                  </a:extLst>
                </p:cNvPr>
                <p:cNvSpPr/>
                <p:nvPr/>
              </p:nvSpPr>
              <p:spPr>
                <a:xfrm>
                  <a:off x="6271261" y="5025389"/>
                  <a:ext cx="434339" cy="163830"/>
                </a:xfrm>
                <a:custGeom>
                  <a:avLst/>
                  <a:gdLst>
                    <a:gd name="connsiteX0" fmla="*/ 110490 w 434339"/>
                    <a:gd name="connsiteY0" fmla="*/ 49530 h 163830"/>
                    <a:gd name="connsiteX1" fmla="*/ 0 w 434339"/>
                    <a:gd name="connsiteY1" fmla="*/ 19050 h 163830"/>
                    <a:gd name="connsiteX2" fmla="*/ 95250 w 434339"/>
                    <a:gd name="connsiteY2" fmla="*/ 0 h 163830"/>
                    <a:gd name="connsiteX3" fmla="*/ 171450 w 434339"/>
                    <a:gd name="connsiteY3" fmla="*/ 26670 h 163830"/>
                    <a:gd name="connsiteX4" fmla="*/ 434340 w 434339"/>
                    <a:gd name="connsiteY4" fmla="*/ 163830 h 163830"/>
                    <a:gd name="connsiteX5" fmla="*/ 323850 w 434339"/>
                    <a:gd name="connsiteY5" fmla="*/ 133350 h 16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39" h="163830">
                      <a:moveTo>
                        <a:pt x="110490" y="49530"/>
                      </a:moveTo>
                      <a:lnTo>
                        <a:pt x="0" y="19050"/>
                      </a:lnTo>
                      <a:lnTo>
                        <a:pt x="95250" y="0"/>
                      </a:lnTo>
                      <a:lnTo>
                        <a:pt x="171450" y="26670"/>
                      </a:lnTo>
                      <a:lnTo>
                        <a:pt x="434340" y="163830"/>
                      </a:lnTo>
                      <a:lnTo>
                        <a:pt x="323850" y="133350"/>
                      </a:lnTo>
                      <a:close/>
                    </a:path>
                  </a:pathLst>
                </a:custGeom>
                <a:solidFill>
                  <a:srgbClr val="FCF8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47" name="Freeform: Shape 3846">
                  <a:extLst>
                    <a:ext uri="{FF2B5EF4-FFF2-40B4-BE49-F238E27FC236}">
                      <a16:creationId xmlns:a16="http://schemas.microsoft.com/office/drawing/2014/main" id="{78A2A794-55C0-8BB2-423D-24B3CE2868EA}"/>
                    </a:ext>
                  </a:extLst>
                </p:cNvPr>
                <p:cNvSpPr/>
                <p:nvPr/>
              </p:nvSpPr>
              <p:spPr>
                <a:xfrm>
                  <a:off x="4823460" y="3886200"/>
                  <a:ext cx="167640" cy="160019"/>
                </a:xfrm>
                <a:custGeom>
                  <a:avLst/>
                  <a:gdLst>
                    <a:gd name="connsiteX0" fmla="*/ 118110 w 167640"/>
                    <a:gd name="connsiteY0" fmla="*/ 160020 h 160019"/>
                    <a:gd name="connsiteX1" fmla="*/ 0 w 167640"/>
                    <a:gd name="connsiteY1" fmla="*/ 152400 h 160019"/>
                    <a:gd name="connsiteX2" fmla="*/ 129540 w 167640"/>
                    <a:gd name="connsiteY2" fmla="*/ 0 h 160019"/>
                    <a:gd name="connsiteX3" fmla="*/ 133350 w 167640"/>
                    <a:gd name="connsiteY3" fmla="*/ 0 h 160019"/>
                    <a:gd name="connsiteX4" fmla="*/ 167640 w 167640"/>
                    <a:gd name="connsiteY4" fmla="*/ 80010 h 160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640" h="160019">
                      <a:moveTo>
                        <a:pt x="118110" y="160020"/>
                      </a:moveTo>
                      <a:lnTo>
                        <a:pt x="0" y="152400"/>
                      </a:lnTo>
                      <a:lnTo>
                        <a:pt x="129540" y="0"/>
                      </a:lnTo>
                      <a:lnTo>
                        <a:pt x="133350" y="0"/>
                      </a:lnTo>
                      <a:lnTo>
                        <a:pt x="167640" y="80010"/>
                      </a:lnTo>
                      <a:close/>
                    </a:path>
                  </a:pathLst>
                </a:custGeom>
                <a:solidFill>
                  <a:srgbClr val="FAF4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48" name="Freeform: Shape 3847">
                  <a:extLst>
                    <a:ext uri="{FF2B5EF4-FFF2-40B4-BE49-F238E27FC236}">
                      <a16:creationId xmlns:a16="http://schemas.microsoft.com/office/drawing/2014/main" id="{D64E7A4C-C03B-196F-4997-96C6965812EA}"/>
                    </a:ext>
                  </a:extLst>
                </p:cNvPr>
                <p:cNvSpPr/>
                <p:nvPr/>
              </p:nvSpPr>
              <p:spPr>
                <a:xfrm>
                  <a:off x="4861560" y="3585065"/>
                  <a:ext cx="259079" cy="148734"/>
                </a:xfrm>
                <a:custGeom>
                  <a:avLst/>
                  <a:gdLst>
                    <a:gd name="connsiteX0" fmla="*/ 259080 w 259079"/>
                    <a:gd name="connsiteY0" fmla="*/ 23005 h 148734"/>
                    <a:gd name="connsiteX1" fmla="*/ 163830 w 259079"/>
                    <a:gd name="connsiteY1" fmla="*/ 30625 h 148734"/>
                    <a:gd name="connsiteX2" fmla="*/ 57150 w 259079"/>
                    <a:gd name="connsiteY2" fmla="*/ 106825 h 148734"/>
                    <a:gd name="connsiteX3" fmla="*/ 45720 w 259079"/>
                    <a:gd name="connsiteY3" fmla="*/ 148735 h 148734"/>
                    <a:gd name="connsiteX4" fmla="*/ 41910 w 259079"/>
                    <a:gd name="connsiteY4" fmla="*/ 148735 h 148734"/>
                    <a:gd name="connsiteX5" fmla="*/ 0 w 259079"/>
                    <a:gd name="connsiteY5" fmla="*/ 91585 h 148734"/>
                    <a:gd name="connsiteX6" fmla="*/ 87630 w 259079"/>
                    <a:gd name="connsiteY6" fmla="*/ 145 h 148734"/>
                    <a:gd name="connsiteX7" fmla="*/ 171450 w 259079"/>
                    <a:gd name="connsiteY7" fmla="*/ 145 h 148734"/>
                    <a:gd name="connsiteX8" fmla="*/ 259080 w 259079"/>
                    <a:gd name="connsiteY8" fmla="*/ 23005 h 148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079" h="148734">
                      <a:moveTo>
                        <a:pt x="259080" y="23005"/>
                      </a:moveTo>
                      <a:cubicBezTo>
                        <a:pt x="228600" y="26815"/>
                        <a:pt x="198120" y="30625"/>
                        <a:pt x="163830" y="30625"/>
                      </a:cubicBezTo>
                      <a:cubicBezTo>
                        <a:pt x="99060" y="30625"/>
                        <a:pt x="64770" y="57295"/>
                        <a:pt x="57150" y="106825"/>
                      </a:cubicBezTo>
                      <a:lnTo>
                        <a:pt x="45720" y="148735"/>
                      </a:lnTo>
                      <a:lnTo>
                        <a:pt x="41910" y="148735"/>
                      </a:lnTo>
                      <a:lnTo>
                        <a:pt x="0" y="91585"/>
                      </a:lnTo>
                      <a:cubicBezTo>
                        <a:pt x="38100" y="68725"/>
                        <a:pt x="7620" y="-3665"/>
                        <a:pt x="87630" y="145"/>
                      </a:cubicBezTo>
                      <a:lnTo>
                        <a:pt x="171450" y="145"/>
                      </a:lnTo>
                      <a:lnTo>
                        <a:pt x="259080" y="23005"/>
                      </a:lnTo>
                      <a:close/>
                    </a:path>
                  </a:pathLst>
                </a:custGeom>
                <a:solidFill>
                  <a:srgbClr val="FAF4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49" name="Freeform: Shape 3848">
                  <a:extLst>
                    <a:ext uri="{FF2B5EF4-FFF2-40B4-BE49-F238E27FC236}">
                      <a16:creationId xmlns:a16="http://schemas.microsoft.com/office/drawing/2014/main" id="{04BE2692-91A3-A55C-9CFB-EBD75D9BF4EB}"/>
                    </a:ext>
                  </a:extLst>
                </p:cNvPr>
                <p:cNvSpPr/>
                <p:nvPr/>
              </p:nvSpPr>
              <p:spPr>
                <a:xfrm>
                  <a:off x="6038851" y="3406140"/>
                  <a:ext cx="266700" cy="133350"/>
                </a:xfrm>
                <a:custGeom>
                  <a:avLst/>
                  <a:gdLst>
                    <a:gd name="connsiteX0" fmla="*/ 175260 w 266700"/>
                    <a:gd name="connsiteY0" fmla="*/ 38100 h 133350"/>
                    <a:gd name="connsiteX1" fmla="*/ 266700 w 266700"/>
                    <a:gd name="connsiteY1" fmla="*/ 133350 h 133350"/>
                    <a:gd name="connsiteX2" fmla="*/ 182880 w 266700"/>
                    <a:gd name="connsiteY2" fmla="*/ 110490 h 133350"/>
                    <a:gd name="connsiteX3" fmla="*/ 57150 w 266700"/>
                    <a:gd name="connsiteY3" fmla="*/ 26670 h 133350"/>
                    <a:gd name="connsiteX4" fmla="*/ 0 w 266700"/>
                    <a:gd name="connsiteY4" fmla="*/ 11430 h 133350"/>
                    <a:gd name="connsiteX5" fmla="*/ 121920 w 266700"/>
                    <a:gd name="connsiteY5" fmla="*/ 0 h 133350"/>
                    <a:gd name="connsiteX6" fmla="*/ 175260 w 266700"/>
                    <a:gd name="connsiteY6" fmla="*/ 38100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700" h="133350">
                      <a:moveTo>
                        <a:pt x="175260" y="38100"/>
                      </a:moveTo>
                      <a:cubicBezTo>
                        <a:pt x="160020" y="95250"/>
                        <a:pt x="243840" y="95250"/>
                        <a:pt x="266700" y="133350"/>
                      </a:cubicBezTo>
                      <a:lnTo>
                        <a:pt x="182880" y="110490"/>
                      </a:lnTo>
                      <a:lnTo>
                        <a:pt x="57150" y="26670"/>
                      </a:lnTo>
                      <a:lnTo>
                        <a:pt x="0" y="11430"/>
                      </a:lnTo>
                      <a:lnTo>
                        <a:pt x="121920" y="0"/>
                      </a:lnTo>
                      <a:lnTo>
                        <a:pt x="175260" y="38100"/>
                      </a:lnTo>
                      <a:close/>
                    </a:path>
                  </a:pathLst>
                </a:custGeom>
                <a:solidFill>
                  <a:srgbClr val="E9CC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50" name="Freeform: Shape 3849">
                  <a:extLst>
                    <a:ext uri="{FF2B5EF4-FFF2-40B4-BE49-F238E27FC236}">
                      <a16:creationId xmlns:a16="http://schemas.microsoft.com/office/drawing/2014/main" id="{398C7A82-1A9D-D6EE-7048-522CFB626A58}"/>
                    </a:ext>
                  </a:extLst>
                </p:cNvPr>
                <p:cNvSpPr/>
                <p:nvPr/>
              </p:nvSpPr>
              <p:spPr>
                <a:xfrm>
                  <a:off x="4907281" y="3733800"/>
                  <a:ext cx="75523" cy="152400"/>
                </a:xfrm>
                <a:custGeom>
                  <a:avLst/>
                  <a:gdLst>
                    <a:gd name="connsiteX0" fmla="*/ 45720 w 75523"/>
                    <a:gd name="connsiteY0" fmla="*/ 152400 h 152400"/>
                    <a:gd name="connsiteX1" fmla="*/ 0 w 75523"/>
                    <a:gd name="connsiteY1" fmla="*/ 0 h 152400"/>
                    <a:gd name="connsiteX2" fmla="*/ 3810 w 75523"/>
                    <a:gd name="connsiteY2" fmla="*/ 0 h 152400"/>
                    <a:gd name="connsiteX3" fmla="*/ 45720 w 75523"/>
                    <a:gd name="connsiteY3" fmla="*/ 152400 h 152400"/>
                    <a:gd name="connsiteX4" fmla="*/ 45720 w 75523"/>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523" h="152400">
                      <a:moveTo>
                        <a:pt x="45720" y="152400"/>
                      </a:moveTo>
                      <a:lnTo>
                        <a:pt x="0" y="0"/>
                      </a:lnTo>
                      <a:lnTo>
                        <a:pt x="3810" y="0"/>
                      </a:lnTo>
                      <a:cubicBezTo>
                        <a:pt x="64770" y="45720"/>
                        <a:pt x="106680" y="95250"/>
                        <a:pt x="45720" y="152400"/>
                      </a:cubicBezTo>
                      <a:lnTo>
                        <a:pt x="45720" y="152400"/>
                      </a:lnTo>
                      <a:close/>
                    </a:path>
                  </a:pathLst>
                </a:custGeom>
                <a:solidFill>
                  <a:srgbClr val="FAF4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51" name="Freeform: Shape 3850">
                  <a:extLst>
                    <a:ext uri="{FF2B5EF4-FFF2-40B4-BE49-F238E27FC236}">
                      <a16:creationId xmlns:a16="http://schemas.microsoft.com/office/drawing/2014/main" id="{B5BC92D3-E43C-8833-FD1A-C480D304B9AB}"/>
                    </a:ext>
                  </a:extLst>
                </p:cNvPr>
                <p:cNvSpPr/>
                <p:nvPr/>
              </p:nvSpPr>
              <p:spPr>
                <a:xfrm>
                  <a:off x="6595111" y="5158739"/>
                  <a:ext cx="137159" cy="82823"/>
                </a:xfrm>
                <a:custGeom>
                  <a:avLst/>
                  <a:gdLst>
                    <a:gd name="connsiteX0" fmla="*/ 0 w 137159"/>
                    <a:gd name="connsiteY0" fmla="*/ 0 h 82823"/>
                    <a:gd name="connsiteX1" fmla="*/ 110490 w 137159"/>
                    <a:gd name="connsiteY1" fmla="*/ 30480 h 82823"/>
                    <a:gd name="connsiteX2" fmla="*/ 137160 w 137159"/>
                    <a:gd name="connsiteY2" fmla="*/ 38100 h 82823"/>
                    <a:gd name="connsiteX3" fmla="*/ 125730 w 137159"/>
                    <a:gd name="connsiteY3" fmla="*/ 80010 h 82823"/>
                    <a:gd name="connsiteX4" fmla="*/ 0 w 137159"/>
                    <a:gd name="connsiteY4" fmla="*/ 0 h 82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59" h="82823">
                      <a:moveTo>
                        <a:pt x="0" y="0"/>
                      </a:moveTo>
                      <a:lnTo>
                        <a:pt x="110490" y="30480"/>
                      </a:lnTo>
                      <a:lnTo>
                        <a:pt x="137160" y="38100"/>
                      </a:lnTo>
                      <a:lnTo>
                        <a:pt x="125730" y="80010"/>
                      </a:lnTo>
                      <a:cubicBezTo>
                        <a:pt x="45720" y="95250"/>
                        <a:pt x="22860" y="45720"/>
                        <a:pt x="0" y="0"/>
                      </a:cubicBezTo>
                      <a:close/>
                    </a:path>
                  </a:pathLst>
                </a:custGeom>
                <a:solidFill>
                  <a:srgbClr val="FDFB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52" name="Freeform: Shape 3851">
                  <a:extLst>
                    <a:ext uri="{FF2B5EF4-FFF2-40B4-BE49-F238E27FC236}">
                      <a16:creationId xmlns:a16="http://schemas.microsoft.com/office/drawing/2014/main" id="{E049552A-465D-5202-29B6-03D9CEF29396}"/>
                    </a:ext>
                  </a:extLst>
                </p:cNvPr>
                <p:cNvSpPr/>
                <p:nvPr/>
              </p:nvSpPr>
              <p:spPr>
                <a:xfrm>
                  <a:off x="5844540" y="3322246"/>
                  <a:ext cx="129540" cy="47404"/>
                </a:xfrm>
                <a:custGeom>
                  <a:avLst/>
                  <a:gdLst>
                    <a:gd name="connsiteX0" fmla="*/ 129540 w 129540"/>
                    <a:gd name="connsiteY0" fmla="*/ 11503 h 47404"/>
                    <a:gd name="connsiteX1" fmla="*/ 0 w 129540"/>
                    <a:gd name="connsiteY1" fmla="*/ 45793 h 47404"/>
                    <a:gd name="connsiteX2" fmla="*/ 129540 w 129540"/>
                    <a:gd name="connsiteY2" fmla="*/ 11503 h 47404"/>
                  </a:gdLst>
                  <a:ahLst/>
                  <a:cxnLst>
                    <a:cxn ang="0">
                      <a:pos x="connsiteX0" y="connsiteY0"/>
                    </a:cxn>
                    <a:cxn ang="0">
                      <a:pos x="connsiteX1" y="connsiteY1"/>
                    </a:cxn>
                    <a:cxn ang="0">
                      <a:pos x="connsiteX2" y="connsiteY2"/>
                    </a:cxn>
                  </a:cxnLst>
                  <a:rect l="l" t="t" r="r" b="b"/>
                  <a:pathLst>
                    <a:path w="129540" h="47404">
                      <a:moveTo>
                        <a:pt x="129540" y="11503"/>
                      </a:moveTo>
                      <a:cubicBezTo>
                        <a:pt x="99060" y="49603"/>
                        <a:pt x="49530" y="49603"/>
                        <a:pt x="0" y="45793"/>
                      </a:cubicBezTo>
                      <a:cubicBezTo>
                        <a:pt x="15240" y="-22787"/>
                        <a:pt x="76200" y="3883"/>
                        <a:pt x="129540" y="11503"/>
                      </a:cubicBezTo>
                      <a:close/>
                    </a:path>
                  </a:pathLst>
                </a:custGeom>
                <a:solidFill>
                  <a:srgbClr val="F1DF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53" name="Freeform: Shape 3852">
                  <a:extLst>
                    <a:ext uri="{FF2B5EF4-FFF2-40B4-BE49-F238E27FC236}">
                      <a16:creationId xmlns:a16="http://schemas.microsoft.com/office/drawing/2014/main" id="{097826D7-B2F6-9896-0914-E10005B3F1A0}"/>
                    </a:ext>
                  </a:extLst>
                </p:cNvPr>
                <p:cNvSpPr/>
                <p:nvPr/>
              </p:nvSpPr>
              <p:spPr>
                <a:xfrm>
                  <a:off x="7677151" y="5535930"/>
                  <a:ext cx="198119" cy="34289"/>
                </a:xfrm>
                <a:custGeom>
                  <a:avLst/>
                  <a:gdLst>
                    <a:gd name="connsiteX0" fmla="*/ 0 w 198119"/>
                    <a:gd name="connsiteY0" fmla="*/ 0 h 34289"/>
                    <a:gd name="connsiteX1" fmla="*/ 198120 w 198119"/>
                    <a:gd name="connsiteY1" fmla="*/ 34290 h 34289"/>
                    <a:gd name="connsiteX2" fmla="*/ 0 w 198119"/>
                    <a:gd name="connsiteY2" fmla="*/ 0 h 34289"/>
                  </a:gdLst>
                  <a:ahLst/>
                  <a:cxnLst>
                    <a:cxn ang="0">
                      <a:pos x="connsiteX0" y="connsiteY0"/>
                    </a:cxn>
                    <a:cxn ang="0">
                      <a:pos x="connsiteX1" y="connsiteY1"/>
                    </a:cxn>
                    <a:cxn ang="0">
                      <a:pos x="connsiteX2" y="connsiteY2"/>
                    </a:cxn>
                  </a:cxnLst>
                  <a:rect l="l" t="t" r="r" b="b"/>
                  <a:pathLst>
                    <a:path w="198119" h="34289">
                      <a:moveTo>
                        <a:pt x="0" y="0"/>
                      </a:moveTo>
                      <a:lnTo>
                        <a:pt x="198120" y="34290"/>
                      </a:lnTo>
                      <a:lnTo>
                        <a:pt x="0" y="0"/>
                      </a:lnTo>
                      <a:close/>
                    </a:path>
                  </a:pathLst>
                </a:custGeom>
                <a:solidFill>
                  <a:srgbClr val="FCF8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54" name="Freeform: Shape 3853">
                  <a:extLst>
                    <a:ext uri="{FF2B5EF4-FFF2-40B4-BE49-F238E27FC236}">
                      <a16:creationId xmlns:a16="http://schemas.microsoft.com/office/drawing/2014/main" id="{8F793D68-BCA6-ED7C-2EEC-7CFBA04EAF9D}"/>
                    </a:ext>
                  </a:extLst>
                </p:cNvPr>
                <p:cNvSpPr/>
                <p:nvPr/>
              </p:nvSpPr>
              <p:spPr>
                <a:xfrm>
                  <a:off x="4953001" y="3563568"/>
                  <a:ext cx="83819" cy="21641"/>
                </a:xfrm>
                <a:custGeom>
                  <a:avLst/>
                  <a:gdLst>
                    <a:gd name="connsiteX0" fmla="*/ 83820 w 83819"/>
                    <a:gd name="connsiteY0" fmla="*/ 21641 h 21641"/>
                    <a:gd name="connsiteX1" fmla="*/ 0 w 83819"/>
                    <a:gd name="connsiteY1" fmla="*/ 21641 h 21641"/>
                    <a:gd name="connsiteX2" fmla="*/ 83820 w 83819"/>
                    <a:gd name="connsiteY2" fmla="*/ 21641 h 21641"/>
                  </a:gdLst>
                  <a:ahLst/>
                  <a:cxnLst>
                    <a:cxn ang="0">
                      <a:pos x="connsiteX0" y="connsiteY0"/>
                    </a:cxn>
                    <a:cxn ang="0">
                      <a:pos x="connsiteX1" y="connsiteY1"/>
                    </a:cxn>
                    <a:cxn ang="0">
                      <a:pos x="connsiteX2" y="connsiteY2"/>
                    </a:cxn>
                  </a:cxnLst>
                  <a:rect l="l" t="t" r="r" b="b"/>
                  <a:pathLst>
                    <a:path w="83819" h="21641">
                      <a:moveTo>
                        <a:pt x="83820" y="21641"/>
                      </a:moveTo>
                      <a:lnTo>
                        <a:pt x="0" y="21641"/>
                      </a:lnTo>
                      <a:cubicBezTo>
                        <a:pt x="26670" y="-1218"/>
                        <a:pt x="53340" y="-12649"/>
                        <a:pt x="83820" y="21641"/>
                      </a:cubicBezTo>
                      <a:close/>
                    </a:path>
                  </a:pathLst>
                </a:custGeom>
                <a:solidFill>
                  <a:srgbClr val="EDD7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55" name="Freeform: Shape 3854">
                  <a:extLst>
                    <a:ext uri="{FF2B5EF4-FFF2-40B4-BE49-F238E27FC236}">
                      <a16:creationId xmlns:a16="http://schemas.microsoft.com/office/drawing/2014/main" id="{1C6C39B4-FF4F-6687-1A1A-B512F0F405BF}"/>
                    </a:ext>
                  </a:extLst>
                </p:cNvPr>
                <p:cNvSpPr/>
                <p:nvPr/>
              </p:nvSpPr>
              <p:spPr>
                <a:xfrm>
                  <a:off x="5882640" y="4937760"/>
                  <a:ext cx="87630" cy="38100"/>
                </a:xfrm>
                <a:custGeom>
                  <a:avLst/>
                  <a:gdLst>
                    <a:gd name="connsiteX0" fmla="*/ 0 w 87630"/>
                    <a:gd name="connsiteY0" fmla="*/ 0 h 38100"/>
                    <a:gd name="connsiteX1" fmla="*/ 87630 w 87630"/>
                    <a:gd name="connsiteY1" fmla="*/ 0 h 38100"/>
                    <a:gd name="connsiteX2" fmla="*/ 0 w 87630"/>
                    <a:gd name="connsiteY2" fmla="*/ 0 h 38100"/>
                  </a:gdLst>
                  <a:ahLst/>
                  <a:cxnLst>
                    <a:cxn ang="0">
                      <a:pos x="connsiteX0" y="connsiteY0"/>
                    </a:cxn>
                    <a:cxn ang="0">
                      <a:pos x="connsiteX1" y="connsiteY1"/>
                    </a:cxn>
                    <a:cxn ang="0">
                      <a:pos x="connsiteX2" y="connsiteY2"/>
                    </a:cxn>
                  </a:cxnLst>
                  <a:rect l="l" t="t" r="r" b="b"/>
                  <a:pathLst>
                    <a:path w="87630" h="38100">
                      <a:moveTo>
                        <a:pt x="0" y="0"/>
                      </a:moveTo>
                      <a:lnTo>
                        <a:pt x="87630" y="0"/>
                      </a:lnTo>
                      <a:lnTo>
                        <a:pt x="0" y="0"/>
                      </a:lnTo>
                      <a:close/>
                    </a:path>
                  </a:pathLst>
                </a:custGeom>
                <a:solidFill>
                  <a:srgbClr val="FDFB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56" name="Freeform: Shape 3855">
                  <a:extLst>
                    <a:ext uri="{FF2B5EF4-FFF2-40B4-BE49-F238E27FC236}">
                      <a16:creationId xmlns:a16="http://schemas.microsoft.com/office/drawing/2014/main" id="{366980B5-C645-56E9-3F2B-ABD2E1A737D1}"/>
                    </a:ext>
                  </a:extLst>
                </p:cNvPr>
                <p:cNvSpPr/>
                <p:nvPr/>
              </p:nvSpPr>
              <p:spPr>
                <a:xfrm>
                  <a:off x="9757411" y="5132069"/>
                  <a:ext cx="807719" cy="534923"/>
                </a:xfrm>
                <a:custGeom>
                  <a:avLst/>
                  <a:gdLst>
                    <a:gd name="connsiteX0" fmla="*/ 788669 w 807719"/>
                    <a:gd name="connsiteY0" fmla="*/ 506730 h 534923"/>
                    <a:gd name="connsiteX1" fmla="*/ 697230 w 807719"/>
                    <a:gd name="connsiteY1" fmla="*/ 533400 h 534923"/>
                    <a:gd name="connsiteX2" fmla="*/ 419100 w 807719"/>
                    <a:gd name="connsiteY2" fmla="*/ 445770 h 534923"/>
                    <a:gd name="connsiteX3" fmla="*/ 426719 w 807719"/>
                    <a:gd name="connsiteY3" fmla="*/ 426720 h 534923"/>
                    <a:gd name="connsiteX4" fmla="*/ 544830 w 807719"/>
                    <a:gd name="connsiteY4" fmla="*/ 434340 h 534923"/>
                    <a:gd name="connsiteX5" fmla="*/ 674369 w 807719"/>
                    <a:gd name="connsiteY5" fmla="*/ 457200 h 534923"/>
                    <a:gd name="connsiteX6" fmla="*/ 560069 w 807719"/>
                    <a:gd name="connsiteY6" fmla="*/ 388620 h 534923"/>
                    <a:gd name="connsiteX7" fmla="*/ 445769 w 807719"/>
                    <a:gd name="connsiteY7" fmla="*/ 358140 h 534923"/>
                    <a:gd name="connsiteX8" fmla="*/ 396240 w 807719"/>
                    <a:gd name="connsiteY8" fmla="*/ 320040 h 534923"/>
                    <a:gd name="connsiteX9" fmla="*/ 331469 w 807719"/>
                    <a:gd name="connsiteY9" fmla="*/ 259080 h 534923"/>
                    <a:gd name="connsiteX10" fmla="*/ 26669 w 807719"/>
                    <a:gd name="connsiteY10" fmla="*/ 144780 h 534923"/>
                    <a:gd name="connsiteX11" fmla="*/ 0 w 807719"/>
                    <a:gd name="connsiteY11" fmla="*/ 137160 h 534923"/>
                    <a:gd name="connsiteX12" fmla="*/ 26669 w 807719"/>
                    <a:gd name="connsiteY12" fmla="*/ 95250 h 534923"/>
                    <a:gd name="connsiteX13" fmla="*/ 64769 w 807719"/>
                    <a:gd name="connsiteY13" fmla="*/ 15240 h 534923"/>
                    <a:gd name="connsiteX14" fmla="*/ 99060 w 807719"/>
                    <a:gd name="connsiteY14" fmla="*/ 0 h 534923"/>
                    <a:gd name="connsiteX15" fmla="*/ 125730 w 807719"/>
                    <a:gd name="connsiteY15" fmla="*/ 7620 h 534923"/>
                    <a:gd name="connsiteX16" fmla="*/ 304800 w 807719"/>
                    <a:gd name="connsiteY16" fmla="*/ 205740 h 534923"/>
                    <a:gd name="connsiteX17" fmla="*/ 506730 w 807719"/>
                    <a:gd name="connsiteY17" fmla="*/ 289560 h 534923"/>
                    <a:gd name="connsiteX18" fmla="*/ 716280 w 807719"/>
                    <a:gd name="connsiteY18" fmla="*/ 365760 h 534923"/>
                    <a:gd name="connsiteX19" fmla="*/ 807719 w 807719"/>
                    <a:gd name="connsiteY19" fmla="*/ 434340 h 534923"/>
                    <a:gd name="connsiteX20" fmla="*/ 803910 w 807719"/>
                    <a:gd name="connsiteY20" fmla="*/ 457200 h 534923"/>
                    <a:gd name="connsiteX21" fmla="*/ 800100 w 807719"/>
                    <a:gd name="connsiteY21" fmla="*/ 457200 h 534923"/>
                    <a:gd name="connsiteX22" fmla="*/ 762000 w 807719"/>
                    <a:gd name="connsiteY22" fmla="*/ 464820 h 534923"/>
                    <a:gd name="connsiteX23" fmla="*/ 788669 w 807719"/>
                    <a:gd name="connsiteY23" fmla="*/ 506730 h 53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07719" h="534923">
                      <a:moveTo>
                        <a:pt x="788669" y="506730"/>
                      </a:moveTo>
                      <a:cubicBezTo>
                        <a:pt x="758190" y="518160"/>
                        <a:pt x="723900" y="541020"/>
                        <a:pt x="697230" y="533400"/>
                      </a:cubicBezTo>
                      <a:cubicBezTo>
                        <a:pt x="601980" y="510540"/>
                        <a:pt x="510540" y="476250"/>
                        <a:pt x="419100" y="445770"/>
                      </a:cubicBezTo>
                      <a:lnTo>
                        <a:pt x="426719" y="426720"/>
                      </a:lnTo>
                      <a:lnTo>
                        <a:pt x="544830" y="434340"/>
                      </a:lnTo>
                      <a:cubicBezTo>
                        <a:pt x="582930" y="441960"/>
                        <a:pt x="624840" y="449580"/>
                        <a:pt x="674369" y="457200"/>
                      </a:cubicBezTo>
                      <a:cubicBezTo>
                        <a:pt x="651510" y="388620"/>
                        <a:pt x="605790" y="388620"/>
                        <a:pt x="560069" y="388620"/>
                      </a:cubicBezTo>
                      <a:cubicBezTo>
                        <a:pt x="529590" y="350520"/>
                        <a:pt x="491490" y="342900"/>
                        <a:pt x="445769" y="358140"/>
                      </a:cubicBezTo>
                      <a:lnTo>
                        <a:pt x="396240" y="320040"/>
                      </a:lnTo>
                      <a:cubicBezTo>
                        <a:pt x="373380" y="300990"/>
                        <a:pt x="358140" y="270510"/>
                        <a:pt x="331469" y="259080"/>
                      </a:cubicBezTo>
                      <a:cubicBezTo>
                        <a:pt x="232410" y="217170"/>
                        <a:pt x="129540" y="182880"/>
                        <a:pt x="26669" y="144780"/>
                      </a:cubicBezTo>
                      <a:cubicBezTo>
                        <a:pt x="19050" y="140970"/>
                        <a:pt x="11430" y="140970"/>
                        <a:pt x="0" y="137160"/>
                      </a:cubicBezTo>
                      <a:cubicBezTo>
                        <a:pt x="7619" y="121920"/>
                        <a:pt x="30480" y="106680"/>
                        <a:pt x="26669" y="95250"/>
                      </a:cubicBezTo>
                      <a:cubicBezTo>
                        <a:pt x="3810" y="53340"/>
                        <a:pt x="38100" y="34290"/>
                        <a:pt x="64769" y="15240"/>
                      </a:cubicBezTo>
                      <a:lnTo>
                        <a:pt x="99060" y="0"/>
                      </a:lnTo>
                      <a:lnTo>
                        <a:pt x="125730" y="7620"/>
                      </a:lnTo>
                      <a:cubicBezTo>
                        <a:pt x="125730" y="102870"/>
                        <a:pt x="201930" y="190500"/>
                        <a:pt x="304800" y="205740"/>
                      </a:cubicBezTo>
                      <a:cubicBezTo>
                        <a:pt x="384810" y="217170"/>
                        <a:pt x="441960" y="243840"/>
                        <a:pt x="506730" y="289560"/>
                      </a:cubicBezTo>
                      <a:cubicBezTo>
                        <a:pt x="563880" y="331470"/>
                        <a:pt x="643890" y="354330"/>
                        <a:pt x="716280" y="365760"/>
                      </a:cubicBezTo>
                      <a:cubicBezTo>
                        <a:pt x="773430" y="377190"/>
                        <a:pt x="777240" y="407670"/>
                        <a:pt x="807719" y="434340"/>
                      </a:cubicBezTo>
                      <a:cubicBezTo>
                        <a:pt x="807719" y="441960"/>
                        <a:pt x="803910" y="449580"/>
                        <a:pt x="803910" y="457200"/>
                      </a:cubicBezTo>
                      <a:lnTo>
                        <a:pt x="800100" y="457200"/>
                      </a:lnTo>
                      <a:lnTo>
                        <a:pt x="762000" y="464820"/>
                      </a:lnTo>
                      <a:lnTo>
                        <a:pt x="788669" y="506730"/>
                      </a:lnTo>
                      <a:close/>
                    </a:path>
                  </a:pathLst>
                </a:custGeom>
                <a:solidFill>
                  <a:srgbClr val="FCF9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57" name="Freeform: Shape 3856">
                  <a:extLst>
                    <a:ext uri="{FF2B5EF4-FFF2-40B4-BE49-F238E27FC236}">
                      <a16:creationId xmlns:a16="http://schemas.microsoft.com/office/drawing/2014/main" id="{1F33510D-613B-5EA4-36A0-75FF6AA894FE}"/>
                    </a:ext>
                  </a:extLst>
                </p:cNvPr>
                <p:cNvSpPr/>
                <p:nvPr/>
              </p:nvSpPr>
              <p:spPr>
                <a:xfrm>
                  <a:off x="8134351" y="4053840"/>
                  <a:ext cx="886311" cy="533400"/>
                </a:xfrm>
                <a:custGeom>
                  <a:avLst/>
                  <a:gdLst>
                    <a:gd name="connsiteX0" fmla="*/ 87630 w 886311"/>
                    <a:gd name="connsiteY0" fmla="*/ 3810 h 533400"/>
                    <a:gd name="connsiteX1" fmla="*/ 331470 w 886311"/>
                    <a:gd name="connsiteY1" fmla="*/ 118110 h 533400"/>
                    <a:gd name="connsiteX2" fmla="*/ 518160 w 886311"/>
                    <a:gd name="connsiteY2" fmla="*/ 175260 h 533400"/>
                    <a:gd name="connsiteX3" fmla="*/ 632460 w 886311"/>
                    <a:gd name="connsiteY3" fmla="*/ 186690 h 533400"/>
                    <a:gd name="connsiteX4" fmla="*/ 659130 w 886311"/>
                    <a:gd name="connsiteY4" fmla="*/ 194310 h 533400"/>
                    <a:gd name="connsiteX5" fmla="*/ 758190 w 886311"/>
                    <a:gd name="connsiteY5" fmla="*/ 270510 h 533400"/>
                    <a:gd name="connsiteX6" fmla="*/ 834390 w 886311"/>
                    <a:gd name="connsiteY6" fmla="*/ 316230 h 533400"/>
                    <a:gd name="connsiteX7" fmla="*/ 838200 w 886311"/>
                    <a:gd name="connsiteY7" fmla="*/ 411480 h 533400"/>
                    <a:gd name="connsiteX8" fmla="*/ 872490 w 886311"/>
                    <a:gd name="connsiteY8" fmla="*/ 491490 h 533400"/>
                    <a:gd name="connsiteX9" fmla="*/ 811530 w 886311"/>
                    <a:gd name="connsiteY9" fmla="*/ 499110 h 533400"/>
                    <a:gd name="connsiteX10" fmla="*/ 769620 w 886311"/>
                    <a:gd name="connsiteY10" fmla="*/ 533400 h 533400"/>
                    <a:gd name="connsiteX11" fmla="*/ 701040 w 886311"/>
                    <a:gd name="connsiteY11" fmla="*/ 403860 h 533400"/>
                    <a:gd name="connsiteX12" fmla="*/ 361950 w 886311"/>
                    <a:gd name="connsiteY12" fmla="*/ 182880 h 533400"/>
                    <a:gd name="connsiteX13" fmla="*/ 0 w 886311"/>
                    <a:gd name="connsiteY13" fmla="*/ 7620 h 533400"/>
                    <a:gd name="connsiteX14" fmla="*/ 60960 w 886311"/>
                    <a:gd name="connsiteY14" fmla="*/ 0 h 533400"/>
                    <a:gd name="connsiteX15" fmla="*/ 87630 w 886311"/>
                    <a:gd name="connsiteY15" fmla="*/ 3810 h 53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6311" h="533400">
                      <a:moveTo>
                        <a:pt x="87630" y="3810"/>
                      </a:moveTo>
                      <a:cubicBezTo>
                        <a:pt x="148590" y="76200"/>
                        <a:pt x="240030" y="99060"/>
                        <a:pt x="331470" y="118110"/>
                      </a:cubicBezTo>
                      <a:cubicBezTo>
                        <a:pt x="392430" y="133350"/>
                        <a:pt x="453390" y="156210"/>
                        <a:pt x="518160" y="175260"/>
                      </a:cubicBezTo>
                      <a:cubicBezTo>
                        <a:pt x="556260" y="209550"/>
                        <a:pt x="594360" y="198120"/>
                        <a:pt x="632460" y="186690"/>
                      </a:cubicBezTo>
                      <a:lnTo>
                        <a:pt x="659130" y="194310"/>
                      </a:lnTo>
                      <a:lnTo>
                        <a:pt x="758190" y="270510"/>
                      </a:lnTo>
                      <a:lnTo>
                        <a:pt x="834390" y="316230"/>
                      </a:lnTo>
                      <a:cubicBezTo>
                        <a:pt x="902970" y="358140"/>
                        <a:pt x="902970" y="358140"/>
                        <a:pt x="838200" y="411480"/>
                      </a:cubicBezTo>
                      <a:lnTo>
                        <a:pt x="872490" y="491490"/>
                      </a:lnTo>
                      <a:lnTo>
                        <a:pt x="811530" y="499110"/>
                      </a:lnTo>
                      <a:lnTo>
                        <a:pt x="769620" y="533400"/>
                      </a:lnTo>
                      <a:cubicBezTo>
                        <a:pt x="746760" y="491490"/>
                        <a:pt x="723900" y="445770"/>
                        <a:pt x="701040" y="403860"/>
                      </a:cubicBezTo>
                      <a:cubicBezTo>
                        <a:pt x="655320" y="320040"/>
                        <a:pt x="472440" y="198120"/>
                        <a:pt x="361950" y="182880"/>
                      </a:cubicBezTo>
                      <a:cubicBezTo>
                        <a:pt x="213360" y="163830"/>
                        <a:pt x="91440" y="110490"/>
                        <a:pt x="0" y="7620"/>
                      </a:cubicBezTo>
                      <a:lnTo>
                        <a:pt x="60960" y="0"/>
                      </a:lnTo>
                      <a:cubicBezTo>
                        <a:pt x="68580" y="0"/>
                        <a:pt x="80010" y="0"/>
                        <a:pt x="87630" y="3810"/>
                      </a:cubicBezTo>
                      <a:close/>
                    </a:path>
                  </a:pathLst>
                </a:custGeom>
                <a:solidFill>
                  <a:srgbClr val="ECD4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58" name="Freeform: Shape 3857">
                  <a:extLst>
                    <a:ext uri="{FF2B5EF4-FFF2-40B4-BE49-F238E27FC236}">
                      <a16:creationId xmlns:a16="http://schemas.microsoft.com/office/drawing/2014/main" id="{F16F5726-049B-C892-D25F-0F0FF13D75AC}"/>
                    </a:ext>
                  </a:extLst>
                </p:cNvPr>
                <p:cNvSpPr/>
                <p:nvPr/>
              </p:nvSpPr>
              <p:spPr>
                <a:xfrm>
                  <a:off x="9829801" y="4956810"/>
                  <a:ext cx="434339" cy="232409"/>
                </a:xfrm>
                <a:custGeom>
                  <a:avLst/>
                  <a:gdLst>
                    <a:gd name="connsiteX0" fmla="*/ 49530 w 434339"/>
                    <a:gd name="connsiteY0" fmla="*/ 186690 h 232409"/>
                    <a:gd name="connsiteX1" fmla="*/ 22860 w 434339"/>
                    <a:gd name="connsiteY1" fmla="*/ 179070 h 232409"/>
                    <a:gd name="connsiteX2" fmla="*/ 0 w 434339"/>
                    <a:gd name="connsiteY2" fmla="*/ 148590 h 232409"/>
                    <a:gd name="connsiteX3" fmla="*/ 76200 w 434339"/>
                    <a:gd name="connsiteY3" fmla="*/ 106680 h 232409"/>
                    <a:gd name="connsiteX4" fmla="*/ 133350 w 434339"/>
                    <a:gd name="connsiteY4" fmla="*/ 0 h 232409"/>
                    <a:gd name="connsiteX5" fmla="*/ 217170 w 434339"/>
                    <a:gd name="connsiteY5" fmla="*/ 22860 h 232409"/>
                    <a:gd name="connsiteX6" fmla="*/ 220980 w 434339"/>
                    <a:gd name="connsiteY6" fmla="*/ 57150 h 232409"/>
                    <a:gd name="connsiteX7" fmla="*/ 270510 w 434339"/>
                    <a:gd name="connsiteY7" fmla="*/ 38100 h 232409"/>
                    <a:gd name="connsiteX8" fmla="*/ 426720 w 434339"/>
                    <a:gd name="connsiteY8" fmla="*/ 129540 h 232409"/>
                    <a:gd name="connsiteX9" fmla="*/ 434340 w 434339"/>
                    <a:gd name="connsiteY9" fmla="*/ 201930 h 232409"/>
                    <a:gd name="connsiteX10" fmla="*/ 373380 w 434339"/>
                    <a:gd name="connsiteY10" fmla="*/ 205740 h 232409"/>
                    <a:gd name="connsiteX11" fmla="*/ 304800 w 434339"/>
                    <a:gd name="connsiteY11" fmla="*/ 232410 h 232409"/>
                    <a:gd name="connsiteX12" fmla="*/ 251460 w 434339"/>
                    <a:gd name="connsiteY12" fmla="*/ 217170 h 232409"/>
                    <a:gd name="connsiteX13" fmla="*/ 49530 w 434339"/>
                    <a:gd name="connsiteY13" fmla="*/ 186690 h 232409"/>
                    <a:gd name="connsiteX14" fmla="*/ 49530 w 434339"/>
                    <a:gd name="connsiteY14" fmla="*/ 186690 h 2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4339" h="232409">
                      <a:moveTo>
                        <a:pt x="49530" y="186690"/>
                      </a:moveTo>
                      <a:lnTo>
                        <a:pt x="22860" y="179070"/>
                      </a:lnTo>
                      <a:lnTo>
                        <a:pt x="0" y="148590"/>
                      </a:lnTo>
                      <a:cubicBezTo>
                        <a:pt x="26670" y="133350"/>
                        <a:pt x="49530" y="118110"/>
                        <a:pt x="76200" y="106680"/>
                      </a:cubicBezTo>
                      <a:cubicBezTo>
                        <a:pt x="129540" y="83820"/>
                        <a:pt x="148590" y="49530"/>
                        <a:pt x="133350" y="0"/>
                      </a:cubicBezTo>
                      <a:lnTo>
                        <a:pt x="217170" y="22860"/>
                      </a:lnTo>
                      <a:lnTo>
                        <a:pt x="220980" y="57150"/>
                      </a:lnTo>
                      <a:lnTo>
                        <a:pt x="270510" y="38100"/>
                      </a:lnTo>
                      <a:lnTo>
                        <a:pt x="426720" y="129540"/>
                      </a:lnTo>
                      <a:lnTo>
                        <a:pt x="434340" y="201930"/>
                      </a:lnTo>
                      <a:lnTo>
                        <a:pt x="373380" y="205740"/>
                      </a:lnTo>
                      <a:lnTo>
                        <a:pt x="304800" y="232410"/>
                      </a:lnTo>
                      <a:lnTo>
                        <a:pt x="251460" y="217170"/>
                      </a:lnTo>
                      <a:lnTo>
                        <a:pt x="49530" y="186690"/>
                      </a:lnTo>
                      <a:lnTo>
                        <a:pt x="49530" y="186690"/>
                      </a:lnTo>
                      <a:close/>
                    </a:path>
                  </a:pathLst>
                </a:custGeom>
                <a:solidFill>
                  <a:srgbClr val="F6EA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59" name="Freeform: Shape 3858">
                  <a:extLst>
                    <a:ext uri="{FF2B5EF4-FFF2-40B4-BE49-F238E27FC236}">
                      <a16:creationId xmlns:a16="http://schemas.microsoft.com/office/drawing/2014/main" id="{05064F7F-405B-7C20-2BA2-734C458C8269}"/>
                    </a:ext>
                  </a:extLst>
                </p:cNvPr>
                <p:cNvSpPr/>
                <p:nvPr/>
              </p:nvSpPr>
              <p:spPr>
                <a:xfrm>
                  <a:off x="9018270" y="4560569"/>
                  <a:ext cx="590550" cy="182880"/>
                </a:xfrm>
                <a:custGeom>
                  <a:avLst/>
                  <a:gdLst>
                    <a:gd name="connsiteX0" fmla="*/ 278130 w 590550"/>
                    <a:gd name="connsiteY0" fmla="*/ 19050 h 182880"/>
                    <a:gd name="connsiteX1" fmla="*/ 464820 w 590550"/>
                    <a:gd name="connsiteY1" fmla="*/ 106680 h 182880"/>
                    <a:gd name="connsiteX2" fmla="*/ 590550 w 590550"/>
                    <a:gd name="connsiteY2" fmla="*/ 179070 h 182880"/>
                    <a:gd name="connsiteX3" fmla="*/ 438150 w 590550"/>
                    <a:gd name="connsiteY3" fmla="*/ 182880 h 182880"/>
                    <a:gd name="connsiteX4" fmla="*/ 331470 w 590550"/>
                    <a:gd name="connsiteY4" fmla="*/ 152400 h 182880"/>
                    <a:gd name="connsiteX5" fmla="*/ 0 w 590550"/>
                    <a:gd name="connsiteY5" fmla="*/ 53340 h 182880"/>
                    <a:gd name="connsiteX6" fmla="*/ 220980 w 590550"/>
                    <a:gd name="connsiteY6" fmla="*/ 0 h 182880"/>
                    <a:gd name="connsiteX7" fmla="*/ 278130 w 590550"/>
                    <a:gd name="connsiteY7" fmla="*/ 19050 h 182880"/>
                    <a:gd name="connsiteX8" fmla="*/ 278130 w 590550"/>
                    <a:gd name="connsiteY8" fmla="*/ 19050 h 182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0550" h="182880">
                      <a:moveTo>
                        <a:pt x="278130" y="19050"/>
                      </a:moveTo>
                      <a:cubicBezTo>
                        <a:pt x="339090" y="45720"/>
                        <a:pt x="403860" y="76200"/>
                        <a:pt x="464820" y="106680"/>
                      </a:cubicBezTo>
                      <a:cubicBezTo>
                        <a:pt x="506730" y="129540"/>
                        <a:pt x="548640" y="156210"/>
                        <a:pt x="590550" y="179070"/>
                      </a:cubicBezTo>
                      <a:lnTo>
                        <a:pt x="438150" y="182880"/>
                      </a:lnTo>
                      <a:lnTo>
                        <a:pt x="331470" y="152400"/>
                      </a:lnTo>
                      <a:lnTo>
                        <a:pt x="0" y="53340"/>
                      </a:lnTo>
                      <a:lnTo>
                        <a:pt x="220980" y="0"/>
                      </a:lnTo>
                      <a:lnTo>
                        <a:pt x="278130" y="19050"/>
                      </a:lnTo>
                      <a:lnTo>
                        <a:pt x="278130" y="19050"/>
                      </a:lnTo>
                      <a:close/>
                    </a:path>
                  </a:pathLst>
                </a:custGeom>
                <a:solidFill>
                  <a:srgbClr val="FCF8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60" name="Freeform: Shape 3859">
                  <a:extLst>
                    <a:ext uri="{FF2B5EF4-FFF2-40B4-BE49-F238E27FC236}">
                      <a16:creationId xmlns:a16="http://schemas.microsoft.com/office/drawing/2014/main" id="{85A6B513-7E9F-8476-9377-DDF63D0C45E8}"/>
                    </a:ext>
                  </a:extLst>
                </p:cNvPr>
                <p:cNvSpPr/>
                <p:nvPr/>
              </p:nvSpPr>
              <p:spPr>
                <a:xfrm>
                  <a:off x="7357111" y="3840480"/>
                  <a:ext cx="838200" cy="217169"/>
                </a:xfrm>
                <a:custGeom>
                  <a:avLst/>
                  <a:gdLst>
                    <a:gd name="connsiteX0" fmla="*/ 838200 w 838200"/>
                    <a:gd name="connsiteY0" fmla="*/ 209550 h 217169"/>
                    <a:gd name="connsiteX1" fmla="*/ 777240 w 838200"/>
                    <a:gd name="connsiteY1" fmla="*/ 217170 h 217169"/>
                    <a:gd name="connsiteX2" fmla="*/ 670560 w 838200"/>
                    <a:gd name="connsiteY2" fmla="*/ 209550 h 217169"/>
                    <a:gd name="connsiteX3" fmla="*/ 480060 w 838200"/>
                    <a:gd name="connsiteY3" fmla="*/ 175260 h 217169"/>
                    <a:gd name="connsiteX4" fmla="*/ 243840 w 838200"/>
                    <a:gd name="connsiteY4" fmla="*/ 91440 h 217169"/>
                    <a:gd name="connsiteX5" fmla="*/ 0 w 838200"/>
                    <a:gd name="connsiteY5" fmla="*/ 3810 h 217169"/>
                    <a:gd name="connsiteX6" fmla="*/ 0 w 838200"/>
                    <a:gd name="connsiteY6" fmla="*/ 0 h 217169"/>
                    <a:gd name="connsiteX7" fmla="*/ 220980 w 838200"/>
                    <a:gd name="connsiteY7" fmla="*/ 41910 h 217169"/>
                    <a:gd name="connsiteX8" fmla="*/ 533400 w 838200"/>
                    <a:gd name="connsiteY8" fmla="*/ 129540 h 217169"/>
                    <a:gd name="connsiteX9" fmla="*/ 678180 w 838200"/>
                    <a:gd name="connsiteY9" fmla="*/ 148590 h 217169"/>
                    <a:gd name="connsiteX10" fmla="*/ 838200 w 838200"/>
                    <a:gd name="connsiteY10" fmla="*/ 209550 h 217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8200" h="217169">
                      <a:moveTo>
                        <a:pt x="838200" y="209550"/>
                      </a:moveTo>
                      <a:lnTo>
                        <a:pt x="777240" y="217170"/>
                      </a:lnTo>
                      <a:cubicBezTo>
                        <a:pt x="742950" y="213360"/>
                        <a:pt x="708660" y="213360"/>
                        <a:pt x="670560" y="209550"/>
                      </a:cubicBezTo>
                      <a:cubicBezTo>
                        <a:pt x="605790" y="198120"/>
                        <a:pt x="541020" y="190500"/>
                        <a:pt x="480060" y="175260"/>
                      </a:cubicBezTo>
                      <a:cubicBezTo>
                        <a:pt x="400050" y="152400"/>
                        <a:pt x="320040" y="118110"/>
                        <a:pt x="243840" y="91440"/>
                      </a:cubicBezTo>
                      <a:lnTo>
                        <a:pt x="0" y="3810"/>
                      </a:lnTo>
                      <a:lnTo>
                        <a:pt x="0" y="0"/>
                      </a:lnTo>
                      <a:cubicBezTo>
                        <a:pt x="72390" y="11430"/>
                        <a:pt x="148590" y="22860"/>
                        <a:pt x="220980" y="41910"/>
                      </a:cubicBezTo>
                      <a:cubicBezTo>
                        <a:pt x="327660" y="68580"/>
                        <a:pt x="430530" y="99060"/>
                        <a:pt x="533400" y="129540"/>
                      </a:cubicBezTo>
                      <a:cubicBezTo>
                        <a:pt x="579120" y="167640"/>
                        <a:pt x="628650" y="156210"/>
                        <a:pt x="678180" y="148590"/>
                      </a:cubicBezTo>
                      <a:cubicBezTo>
                        <a:pt x="735330" y="156210"/>
                        <a:pt x="800100" y="156210"/>
                        <a:pt x="838200" y="209550"/>
                      </a:cubicBezTo>
                      <a:close/>
                    </a:path>
                  </a:pathLst>
                </a:custGeom>
                <a:solidFill>
                  <a:srgbClr val="F8F0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61" name="Freeform: Shape 3860">
                  <a:extLst>
                    <a:ext uri="{FF2B5EF4-FFF2-40B4-BE49-F238E27FC236}">
                      <a16:creationId xmlns:a16="http://schemas.microsoft.com/office/drawing/2014/main" id="{03DC6A83-95EA-6239-6E5F-40D1F6996777}"/>
                    </a:ext>
                  </a:extLst>
                </p:cNvPr>
                <p:cNvSpPr/>
                <p:nvPr/>
              </p:nvSpPr>
              <p:spPr>
                <a:xfrm>
                  <a:off x="9695961" y="4770119"/>
                  <a:ext cx="556749" cy="316230"/>
                </a:xfrm>
                <a:custGeom>
                  <a:avLst/>
                  <a:gdLst>
                    <a:gd name="connsiteX0" fmla="*/ 351010 w 556749"/>
                    <a:gd name="connsiteY0" fmla="*/ 213360 h 316230"/>
                    <a:gd name="connsiteX1" fmla="*/ 267190 w 556749"/>
                    <a:gd name="connsiteY1" fmla="*/ 190500 h 316230"/>
                    <a:gd name="connsiteX2" fmla="*/ 190990 w 556749"/>
                    <a:gd name="connsiteY2" fmla="*/ 144780 h 316230"/>
                    <a:gd name="connsiteX3" fmla="*/ 141460 w 556749"/>
                    <a:gd name="connsiteY3" fmla="*/ 106680 h 316230"/>
                    <a:gd name="connsiteX4" fmla="*/ 53829 w 556749"/>
                    <a:gd name="connsiteY4" fmla="*/ 102870 h 316230"/>
                    <a:gd name="connsiteX5" fmla="*/ 23350 w 556749"/>
                    <a:gd name="connsiteY5" fmla="*/ 0 h 316230"/>
                    <a:gd name="connsiteX6" fmla="*/ 419590 w 556749"/>
                    <a:gd name="connsiteY6" fmla="*/ 186690 h 316230"/>
                    <a:gd name="connsiteX7" fmla="*/ 541510 w 556749"/>
                    <a:gd name="connsiteY7" fmla="*/ 266700 h 316230"/>
                    <a:gd name="connsiteX8" fmla="*/ 556750 w 556749"/>
                    <a:gd name="connsiteY8" fmla="*/ 316230 h 316230"/>
                    <a:gd name="connsiteX9" fmla="*/ 400540 w 556749"/>
                    <a:gd name="connsiteY9" fmla="*/ 224790 h 316230"/>
                    <a:gd name="connsiteX10" fmla="*/ 351010 w 556749"/>
                    <a:gd name="connsiteY10" fmla="*/ 213360 h 3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6749" h="316230">
                      <a:moveTo>
                        <a:pt x="351010" y="213360"/>
                      </a:moveTo>
                      <a:lnTo>
                        <a:pt x="267190" y="190500"/>
                      </a:lnTo>
                      <a:lnTo>
                        <a:pt x="190990" y="144780"/>
                      </a:lnTo>
                      <a:lnTo>
                        <a:pt x="141460" y="106680"/>
                      </a:lnTo>
                      <a:lnTo>
                        <a:pt x="53829" y="102870"/>
                      </a:lnTo>
                      <a:cubicBezTo>
                        <a:pt x="-26180" y="76200"/>
                        <a:pt x="490" y="38100"/>
                        <a:pt x="23350" y="0"/>
                      </a:cubicBezTo>
                      <a:cubicBezTo>
                        <a:pt x="152890" y="64770"/>
                        <a:pt x="263379" y="160020"/>
                        <a:pt x="419590" y="186690"/>
                      </a:cubicBezTo>
                      <a:cubicBezTo>
                        <a:pt x="461500" y="194310"/>
                        <a:pt x="503410" y="240030"/>
                        <a:pt x="541510" y="266700"/>
                      </a:cubicBezTo>
                      <a:lnTo>
                        <a:pt x="556750" y="316230"/>
                      </a:lnTo>
                      <a:lnTo>
                        <a:pt x="400540" y="224790"/>
                      </a:lnTo>
                      <a:lnTo>
                        <a:pt x="351010" y="213360"/>
                      </a:lnTo>
                      <a:close/>
                    </a:path>
                  </a:pathLst>
                </a:custGeom>
                <a:solidFill>
                  <a:srgbClr val="FCF9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62" name="Freeform: Shape 3861">
                  <a:extLst>
                    <a:ext uri="{FF2B5EF4-FFF2-40B4-BE49-F238E27FC236}">
                      <a16:creationId xmlns:a16="http://schemas.microsoft.com/office/drawing/2014/main" id="{EEEE8B26-30FA-0879-C62F-467642FC3AD6}"/>
                    </a:ext>
                  </a:extLst>
                </p:cNvPr>
                <p:cNvSpPr/>
                <p:nvPr/>
              </p:nvSpPr>
              <p:spPr>
                <a:xfrm>
                  <a:off x="9456420" y="4739640"/>
                  <a:ext cx="293369" cy="182879"/>
                </a:xfrm>
                <a:custGeom>
                  <a:avLst/>
                  <a:gdLst>
                    <a:gd name="connsiteX0" fmla="*/ 262890 w 293369"/>
                    <a:gd name="connsiteY0" fmla="*/ 30480 h 182879"/>
                    <a:gd name="connsiteX1" fmla="*/ 293370 w 293369"/>
                    <a:gd name="connsiteY1" fmla="*/ 133350 h 182879"/>
                    <a:gd name="connsiteX2" fmla="*/ 224790 w 293369"/>
                    <a:gd name="connsiteY2" fmla="*/ 163830 h 182879"/>
                    <a:gd name="connsiteX3" fmla="*/ 217170 w 293369"/>
                    <a:gd name="connsiteY3" fmla="*/ 182880 h 182879"/>
                    <a:gd name="connsiteX4" fmla="*/ 217170 w 293369"/>
                    <a:gd name="connsiteY4" fmla="*/ 182880 h 182879"/>
                    <a:gd name="connsiteX5" fmla="*/ 87630 w 293369"/>
                    <a:gd name="connsiteY5" fmla="*/ 121920 h 182879"/>
                    <a:gd name="connsiteX6" fmla="*/ 0 w 293369"/>
                    <a:gd name="connsiteY6" fmla="*/ 3810 h 182879"/>
                    <a:gd name="connsiteX7" fmla="*/ 152400 w 293369"/>
                    <a:gd name="connsiteY7" fmla="*/ 0 h 182879"/>
                    <a:gd name="connsiteX8" fmla="*/ 262890 w 293369"/>
                    <a:gd name="connsiteY8" fmla="*/ 30480 h 18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3369" h="182879">
                      <a:moveTo>
                        <a:pt x="262890" y="30480"/>
                      </a:moveTo>
                      <a:cubicBezTo>
                        <a:pt x="240030" y="68580"/>
                        <a:pt x="213360" y="102870"/>
                        <a:pt x="293370" y="133350"/>
                      </a:cubicBezTo>
                      <a:lnTo>
                        <a:pt x="224790" y="163830"/>
                      </a:lnTo>
                      <a:lnTo>
                        <a:pt x="217170" y="182880"/>
                      </a:lnTo>
                      <a:lnTo>
                        <a:pt x="217170" y="182880"/>
                      </a:lnTo>
                      <a:lnTo>
                        <a:pt x="87630" y="121920"/>
                      </a:lnTo>
                      <a:cubicBezTo>
                        <a:pt x="114300" y="60960"/>
                        <a:pt x="49530" y="34290"/>
                        <a:pt x="0" y="3810"/>
                      </a:cubicBezTo>
                      <a:lnTo>
                        <a:pt x="152400" y="0"/>
                      </a:lnTo>
                      <a:lnTo>
                        <a:pt x="262890" y="30480"/>
                      </a:lnTo>
                      <a:close/>
                    </a:path>
                  </a:pathLst>
                </a:custGeom>
                <a:solidFill>
                  <a:srgbClr val="EDD6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63" name="Freeform: Shape 3862">
                  <a:extLst>
                    <a:ext uri="{FF2B5EF4-FFF2-40B4-BE49-F238E27FC236}">
                      <a16:creationId xmlns:a16="http://schemas.microsoft.com/office/drawing/2014/main" id="{C270A730-62A9-272E-1C31-761B7D3664C9}"/>
                    </a:ext>
                  </a:extLst>
                </p:cNvPr>
                <p:cNvSpPr/>
                <p:nvPr/>
              </p:nvSpPr>
              <p:spPr>
                <a:xfrm>
                  <a:off x="9879330" y="5143500"/>
                  <a:ext cx="198120" cy="34289"/>
                </a:xfrm>
                <a:custGeom>
                  <a:avLst/>
                  <a:gdLst>
                    <a:gd name="connsiteX0" fmla="*/ 0 w 198120"/>
                    <a:gd name="connsiteY0" fmla="*/ 0 h 34289"/>
                    <a:gd name="connsiteX1" fmla="*/ 198120 w 198120"/>
                    <a:gd name="connsiteY1" fmla="*/ 34290 h 34289"/>
                    <a:gd name="connsiteX2" fmla="*/ 0 w 198120"/>
                    <a:gd name="connsiteY2" fmla="*/ 0 h 34289"/>
                  </a:gdLst>
                  <a:ahLst/>
                  <a:cxnLst>
                    <a:cxn ang="0">
                      <a:pos x="connsiteX0" y="connsiteY0"/>
                    </a:cxn>
                    <a:cxn ang="0">
                      <a:pos x="connsiteX1" y="connsiteY1"/>
                    </a:cxn>
                    <a:cxn ang="0">
                      <a:pos x="connsiteX2" y="connsiteY2"/>
                    </a:cxn>
                  </a:cxnLst>
                  <a:rect l="l" t="t" r="r" b="b"/>
                  <a:pathLst>
                    <a:path w="198120" h="34289">
                      <a:moveTo>
                        <a:pt x="0" y="0"/>
                      </a:moveTo>
                      <a:lnTo>
                        <a:pt x="198120" y="34290"/>
                      </a:lnTo>
                      <a:lnTo>
                        <a:pt x="0" y="0"/>
                      </a:lnTo>
                      <a:close/>
                    </a:path>
                  </a:pathLst>
                </a:custGeom>
                <a:solidFill>
                  <a:srgbClr val="FCF9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64" name="Freeform: Shape 3863">
                  <a:extLst>
                    <a:ext uri="{FF2B5EF4-FFF2-40B4-BE49-F238E27FC236}">
                      <a16:creationId xmlns:a16="http://schemas.microsoft.com/office/drawing/2014/main" id="{17E8AE08-D77D-2882-7461-D5CC05ED582B}"/>
                    </a:ext>
                  </a:extLst>
                </p:cNvPr>
                <p:cNvSpPr/>
                <p:nvPr/>
              </p:nvSpPr>
              <p:spPr>
                <a:xfrm>
                  <a:off x="7890511" y="3962400"/>
                  <a:ext cx="144779" cy="28354"/>
                </a:xfrm>
                <a:custGeom>
                  <a:avLst/>
                  <a:gdLst>
                    <a:gd name="connsiteX0" fmla="*/ 144780 w 144779"/>
                    <a:gd name="connsiteY0" fmla="*/ 19050 h 28354"/>
                    <a:gd name="connsiteX1" fmla="*/ 0 w 144779"/>
                    <a:gd name="connsiteY1" fmla="*/ 0 h 28354"/>
                    <a:gd name="connsiteX2" fmla="*/ 144780 w 144779"/>
                    <a:gd name="connsiteY2" fmla="*/ 19050 h 28354"/>
                  </a:gdLst>
                  <a:ahLst/>
                  <a:cxnLst>
                    <a:cxn ang="0">
                      <a:pos x="connsiteX0" y="connsiteY0"/>
                    </a:cxn>
                    <a:cxn ang="0">
                      <a:pos x="connsiteX1" y="connsiteY1"/>
                    </a:cxn>
                    <a:cxn ang="0">
                      <a:pos x="connsiteX2" y="connsiteY2"/>
                    </a:cxn>
                  </a:cxnLst>
                  <a:rect l="l" t="t" r="r" b="b"/>
                  <a:pathLst>
                    <a:path w="144779" h="28354">
                      <a:moveTo>
                        <a:pt x="144780" y="19050"/>
                      </a:moveTo>
                      <a:cubicBezTo>
                        <a:pt x="95250" y="30480"/>
                        <a:pt x="45720" y="38100"/>
                        <a:pt x="0" y="0"/>
                      </a:cubicBezTo>
                      <a:lnTo>
                        <a:pt x="144780" y="19050"/>
                      </a:lnTo>
                      <a:close/>
                    </a:path>
                  </a:pathLst>
                </a:custGeom>
                <a:solidFill>
                  <a:srgbClr val="FDFA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65" name="Freeform: Shape 3864">
                  <a:extLst>
                    <a:ext uri="{FF2B5EF4-FFF2-40B4-BE49-F238E27FC236}">
                      <a16:creationId xmlns:a16="http://schemas.microsoft.com/office/drawing/2014/main" id="{CF95A772-019F-7143-9FD1-8FDF1FFD9209}"/>
                    </a:ext>
                  </a:extLst>
                </p:cNvPr>
                <p:cNvSpPr/>
                <p:nvPr/>
              </p:nvSpPr>
              <p:spPr>
                <a:xfrm>
                  <a:off x="10134601" y="5166360"/>
                  <a:ext cx="87629" cy="49529"/>
                </a:xfrm>
                <a:custGeom>
                  <a:avLst/>
                  <a:gdLst>
                    <a:gd name="connsiteX0" fmla="*/ 87630 w 87629"/>
                    <a:gd name="connsiteY0" fmla="*/ 30480 h 49529"/>
                    <a:gd name="connsiteX1" fmla="*/ 83820 w 87629"/>
                    <a:gd name="connsiteY1" fmla="*/ 49530 h 49529"/>
                    <a:gd name="connsiteX2" fmla="*/ 0 w 87629"/>
                    <a:gd name="connsiteY2" fmla="*/ 26670 h 49529"/>
                    <a:gd name="connsiteX3" fmla="*/ 68580 w 87629"/>
                    <a:gd name="connsiteY3" fmla="*/ 0 h 49529"/>
                  </a:gdLst>
                  <a:ahLst/>
                  <a:cxnLst>
                    <a:cxn ang="0">
                      <a:pos x="connsiteX0" y="connsiteY0"/>
                    </a:cxn>
                    <a:cxn ang="0">
                      <a:pos x="connsiteX1" y="connsiteY1"/>
                    </a:cxn>
                    <a:cxn ang="0">
                      <a:pos x="connsiteX2" y="connsiteY2"/>
                    </a:cxn>
                    <a:cxn ang="0">
                      <a:pos x="connsiteX3" y="connsiteY3"/>
                    </a:cxn>
                  </a:cxnLst>
                  <a:rect l="l" t="t" r="r" b="b"/>
                  <a:pathLst>
                    <a:path w="87629" h="49529">
                      <a:moveTo>
                        <a:pt x="87630" y="30480"/>
                      </a:moveTo>
                      <a:lnTo>
                        <a:pt x="83820" y="49530"/>
                      </a:lnTo>
                      <a:lnTo>
                        <a:pt x="0" y="26670"/>
                      </a:lnTo>
                      <a:lnTo>
                        <a:pt x="68580" y="0"/>
                      </a:lnTo>
                      <a:close/>
                    </a:path>
                  </a:pathLst>
                </a:custGeom>
                <a:solidFill>
                  <a:srgbClr val="FCF9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66" name="Freeform: Shape 3865">
                  <a:extLst>
                    <a:ext uri="{FF2B5EF4-FFF2-40B4-BE49-F238E27FC236}">
                      <a16:creationId xmlns:a16="http://schemas.microsoft.com/office/drawing/2014/main" id="{A284C163-D17B-52C0-DC28-EADD3235C34A}"/>
                    </a:ext>
                  </a:extLst>
                </p:cNvPr>
                <p:cNvSpPr/>
                <p:nvPr/>
              </p:nvSpPr>
              <p:spPr>
                <a:xfrm>
                  <a:off x="8252461" y="5490210"/>
                  <a:ext cx="1108709" cy="419100"/>
                </a:xfrm>
                <a:custGeom>
                  <a:avLst/>
                  <a:gdLst>
                    <a:gd name="connsiteX0" fmla="*/ 358140 w 1108709"/>
                    <a:gd name="connsiteY0" fmla="*/ 236220 h 419100"/>
                    <a:gd name="connsiteX1" fmla="*/ 438150 w 1108709"/>
                    <a:gd name="connsiteY1" fmla="*/ 270510 h 419100"/>
                    <a:gd name="connsiteX2" fmla="*/ 621030 w 1108709"/>
                    <a:gd name="connsiteY2" fmla="*/ 255270 h 419100"/>
                    <a:gd name="connsiteX3" fmla="*/ 746760 w 1108709"/>
                    <a:gd name="connsiteY3" fmla="*/ 335280 h 419100"/>
                    <a:gd name="connsiteX4" fmla="*/ 906780 w 1108709"/>
                    <a:gd name="connsiteY4" fmla="*/ 419100 h 419100"/>
                    <a:gd name="connsiteX5" fmla="*/ 1002030 w 1108709"/>
                    <a:gd name="connsiteY5" fmla="*/ 381000 h 419100"/>
                    <a:gd name="connsiteX6" fmla="*/ 849630 w 1108709"/>
                    <a:gd name="connsiteY6" fmla="*/ 316230 h 419100"/>
                    <a:gd name="connsiteX7" fmla="*/ 674370 w 1108709"/>
                    <a:gd name="connsiteY7" fmla="*/ 213360 h 419100"/>
                    <a:gd name="connsiteX8" fmla="*/ 788670 w 1108709"/>
                    <a:gd name="connsiteY8" fmla="*/ 232410 h 419100"/>
                    <a:gd name="connsiteX9" fmla="*/ 918210 w 1108709"/>
                    <a:gd name="connsiteY9" fmla="*/ 289560 h 419100"/>
                    <a:gd name="connsiteX10" fmla="*/ 1093470 w 1108709"/>
                    <a:gd name="connsiteY10" fmla="*/ 240030 h 419100"/>
                    <a:gd name="connsiteX11" fmla="*/ 1108710 w 1108709"/>
                    <a:gd name="connsiteY11" fmla="*/ 209550 h 419100"/>
                    <a:gd name="connsiteX12" fmla="*/ 1082040 w 1108709"/>
                    <a:gd name="connsiteY12" fmla="*/ 201930 h 419100"/>
                    <a:gd name="connsiteX13" fmla="*/ 1055370 w 1108709"/>
                    <a:gd name="connsiteY13" fmla="*/ 194310 h 419100"/>
                    <a:gd name="connsiteX14" fmla="*/ 864870 w 1108709"/>
                    <a:gd name="connsiteY14" fmla="*/ 209550 h 419100"/>
                    <a:gd name="connsiteX15" fmla="*/ 762000 w 1108709"/>
                    <a:gd name="connsiteY15" fmla="*/ 179070 h 419100"/>
                    <a:gd name="connsiteX16" fmla="*/ 624840 w 1108709"/>
                    <a:gd name="connsiteY16" fmla="*/ 137160 h 419100"/>
                    <a:gd name="connsiteX17" fmla="*/ 598170 w 1108709"/>
                    <a:gd name="connsiteY17" fmla="*/ 129540 h 419100"/>
                    <a:gd name="connsiteX18" fmla="*/ 205740 w 1108709"/>
                    <a:gd name="connsiteY18" fmla="*/ 38100 h 419100"/>
                    <a:gd name="connsiteX19" fmla="*/ 68580 w 1108709"/>
                    <a:gd name="connsiteY19" fmla="*/ 0 h 419100"/>
                    <a:gd name="connsiteX20" fmla="*/ 0 w 1108709"/>
                    <a:gd name="connsiteY20" fmla="*/ 26670 h 419100"/>
                    <a:gd name="connsiteX21" fmla="*/ 114300 w 1108709"/>
                    <a:gd name="connsiteY21" fmla="*/ 110490 h 419100"/>
                    <a:gd name="connsiteX22" fmla="*/ 38100 w 1108709"/>
                    <a:gd name="connsiteY22" fmla="*/ 106680 h 419100"/>
                    <a:gd name="connsiteX23" fmla="*/ 358140 w 1108709"/>
                    <a:gd name="connsiteY23" fmla="*/ 236220 h 419100"/>
                    <a:gd name="connsiteX24" fmla="*/ 986790 w 1108709"/>
                    <a:gd name="connsiteY24" fmla="*/ 251460 h 419100"/>
                    <a:gd name="connsiteX25" fmla="*/ 998220 w 1108709"/>
                    <a:gd name="connsiteY25" fmla="*/ 255270 h 419100"/>
                    <a:gd name="connsiteX26" fmla="*/ 990600 w 1108709"/>
                    <a:gd name="connsiteY26" fmla="*/ 259080 h 419100"/>
                    <a:gd name="connsiteX27" fmla="*/ 986790 w 1108709"/>
                    <a:gd name="connsiteY27" fmla="*/ 251460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08709" h="419100">
                      <a:moveTo>
                        <a:pt x="358140" y="236220"/>
                      </a:moveTo>
                      <a:cubicBezTo>
                        <a:pt x="384810" y="247650"/>
                        <a:pt x="411480" y="259080"/>
                        <a:pt x="438150" y="270510"/>
                      </a:cubicBezTo>
                      <a:cubicBezTo>
                        <a:pt x="480060" y="205740"/>
                        <a:pt x="556260" y="247650"/>
                        <a:pt x="621030" y="255270"/>
                      </a:cubicBezTo>
                      <a:cubicBezTo>
                        <a:pt x="662940" y="281940"/>
                        <a:pt x="701040" y="312420"/>
                        <a:pt x="746760" y="335280"/>
                      </a:cubicBezTo>
                      <a:cubicBezTo>
                        <a:pt x="796290" y="365760"/>
                        <a:pt x="849630" y="388620"/>
                        <a:pt x="906780" y="419100"/>
                      </a:cubicBezTo>
                      <a:cubicBezTo>
                        <a:pt x="933450" y="407670"/>
                        <a:pt x="967740" y="392430"/>
                        <a:pt x="1002030" y="381000"/>
                      </a:cubicBezTo>
                      <a:cubicBezTo>
                        <a:pt x="960120" y="335280"/>
                        <a:pt x="910590" y="312420"/>
                        <a:pt x="849630" y="316230"/>
                      </a:cubicBezTo>
                      <a:cubicBezTo>
                        <a:pt x="769620" y="320040"/>
                        <a:pt x="731520" y="278130"/>
                        <a:pt x="674370" y="213360"/>
                      </a:cubicBezTo>
                      <a:cubicBezTo>
                        <a:pt x="731520" y="220980"/>
                        <a:pt x="762000" y="220980"/>
                        <a:pt x="788670" y="232410"/>
                      </a:cubicBezTo>
                      <a:cubicBezTo>
                        <a:pt x="834390" y="247650"/>
                        <a:pt x="876300" y="270510"/>
                        <a:pt x="918210" y="289560"/>
                      </a:cubicBezTo>
                      <a:cubicBezTo>
                        <a:pt x="1024890" y="331470"/>
                        <a:pt x="1055370" y="323850"/>
                        <a:pt x="1093470" y="240030"/>
                      </a:cubicBezTo>
                      <a:cubicBezTo>
                        <a:pt x="1097280" y="228600"/>
                        <a:pt x="1104900" y="220980"/>
                        <a:pt x="1108710" y="209550"/>
                      </a:cubicBezTo>
                      <a:lnTo>
                        <a:pt x="1082040" y="201930"/>
                      </a:lnTo>
                      <a:lnTo>
                        <a:pt x="1055370" y="194310"/>
                      </a:lnTo>
                      <a:cubicBezTo>
                        <a:pt x="990600" y="201930"/>
                        <a:pt x="929640" y="209550"/>
                        <a:pt x="864870" y="209550"/>
                      </a:cubicBezTo>
                      <a:cubicBezTo>
                        <a:pt x="830580" y="209550"/>
                        <a:pt x="796290" y="190500"/>
                        <a:pt x="762000" y="179070"/>
                      </a:cubicBezTo>
                      <a:lnTo>
                        <a:pt x="624840" y="137160"/>
                      </a:lnTo>
                      <a:cubicBezTo>
                        <a:pt x="617220" y="133350"/>
                        <a:pt x="605790" y="133350"/>
                        <a:pt x="598170" y="129540"/>
                      </a:cubicBezTo>
                      <a:lnTo>
                        <a:pt x="205740" y="38100"/>
                      </a:lnTo>
                      <a:lnTo>
                        <a:pt x="68580" y="0"/>
                      </a:lnTo>
                      <a:lnTo>
                        <a:pt x="0" y="26670"/>
                      </a:lnTo>
                      <a:cubicBezTo>
                        <a:pt x="30480" y="49530"/>
                        <a:pt x="64770" y="76200"/>
                        <a:pt x="114300" y="110490"/>
                      </a:cubicBezTo>
                      <a:cubicBezTo>
                        <a:pt x="72390" y="106680"/>
                        <a:pt x="53340" y="106680"/>
                        <a:pt x="38100" y="106680"/>
                      </a:cubicBezTo>
                      <a:lnTo>
                        <a:pt x="358140" y="236220"/>
                      </a:lnTo>
                      <a:close/>
                      <a:moveTo>
                        <a:pt x="986790" y="251460"/>
                      </a:moveTo>
                      <a:lnTo>
                        <a:pt x="998220" y="255270"/>
                      </a:lnTo>
                      <a:lnTo>
                        <a:pt x="990600" y="259080"/>
                      </a:lnTo>
                      <a:lnTo>
                        <a:pt x="986790" y="251460"/>
                      </a:lnTo>
                      <a:close/>
                    </a:path>
                  </a:pathLst>
                </a:custGeom>
                <a:solidFill>
                  <a:srgbClr val="FCF8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67" name="Freeform: Shape 3866">
                  <a:extLst>
                    <a:ext uri="{FF2B5EF4-FFF2-40B4-BE49-F238E27FC236}">
                      <a16:creationId xmlns:a16="http://schemas.microsoft.com/office/drawing/2014/main" id="{8E57FF9D-2653-92A3-5037-F94ACA5CDCA9}"/>
                    </a:ext>
                  </a:extLst>
                </p:cNvPr>
                <p:cNvSpPr/>
                <p:nvPr/>
              </p:nvSpPr>
              <p:spPr>
                <a:xfrm>
                  <a:off x="9589770" y="5695950"/>
                  <a:ext cx="222737" cy="110489"/>
                </a:xfrm>
                <a:custGeom>
                  <a:avLst/>
                  <a:gdLst>
                    <a:gd name="connsiteX0" fmla="*/ 220980 w 222737"/>
                    <a:gd name="connsiteY0" fmla="*/ 106680 h 110489"/>
                    <a:gd name="connsiteX1" fmla="*/ 72390 w 222737"/>
                    <a:gd name="connsiteY1" fmla="*/ 110490 h 110489"/>
                    <a:gd name="connsiteX2" fmla="*/ 0 w 222737"/>
                    <a:gd name="connsiteY2" fmla="*/ 41910 h 110489"/>
                    <a:gd name="connsiteX3" fmla="*/ 102870 w 222737"/>
                    <a:gd name="connsiteY3" fmla="*/ 0 h 110489"/>
                    <a:gd name="connsiteX4" fmla="*/ 220980 w 222737"/>
                    <a:gd name="connsiteY4" fmla="*/ 106680 h 110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737" h="110489">
                      <a:moveTo>
                        <a:pt x="220980" y="106680"/>
                      </a:moveTo>
                      <a:cubicBezTo>
                        <a:pt x="167640" y="91440"/>
                        <a:pt x="114300" y="72390"/>
                        <a:pt x="72390" y="110490"/>
                      </a:cubicBezTo>
                      <a:lnTo>
                        <a:pt x="0" y="41910"/>
                      </a:lnTo>
                      <a:lnTo>
                        <a:pt x="102870" y="0"/>
                      </a:lnTo>
                      <a:cubicBezTo>
                        <a:pt x="148590" y="30480"/>
                        <a:pt x="236220" y="30480"/>
                        <a:pt x="220980" y="106680"/>
                      </a:cubicBezTo>
                      <a:close/>
                    </a:path>
                  </a:pathLst>
                </a:custGeom>
                <a:solidFill>
                  <a:srgbClr val="F9F2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68" name="Freeform: Shape 3867">
                  <a:extLst>
                    <a:ext uri="{FF2B5EF4-FFF2-40B4-BE49-F238E27FC236}">
                      <a16:creationId xmlns:a16="http://schemas.microsoft.com/office/drawing/2014/main" id="{57585D4A-057E-B9CF-855A-4FD08F580FE5}"/>
                    </a:ext>
                  </a:extLst>
                </p:cNvPr>
                <p:cNvSpPr/>
                <p:nvPr/>
              </p:nvSpPr>
              <p:spPr>
                <a:xfrm>
                  <a:off x="9528811" y="5669683"/>
                  <a:ext cx="163829" cy="71986"/>
                </a:xfrm>
                <a:custGeom>
                  <a:avLst/>
                  <a:gdLst>
                    <a:gd name="connsiteX0" fmla="*/ 163830 w 163829"/>
                    <a:gd name="connsiteY0" fmla="*/ 26267 h 71986"/>
                    <a:gd name="connsiteX1" fmla="*/ 60960 w 163829"/>
                    <a:gd name="connsiteY1" fmla="*/ 68177 h 71986"/>
                    <a:gd name="connsiteX2" fmla="*/ 0 w 163829"/>
                    <a:gd name="connsiteY2" fmla="*/ 71987 h 71986"/>
                    <a:gd name="connsiteX3" fmla="*/ 11430 w 163829"/>
                    <a:gd name="connsiteY3" fmla="*/ 30077 h 71986"/>
                    <a:gd name="connsiteX4" fmla="*/ 163830 w 163829"/>
                    <a:gd name="connsiteY4" fmla="*/ 26267 h 719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829" h="71986">
                      <a:moveTo>
                        <a:pt x="163830" y="26267"/>
                      </a:moveTo>
                      <a:lnTo>
                        <a:pt x="60960" y="68177"/>
                      </a:lnTo>
                      <a:lnTo>
                        <a:pt x="0" y="71987"/>
                      </a:lnTo>
                      <a:lnTo>
                        <a:pt x="11430" y="30077"/>
                      </a:lnTo>
                      <a:cubicBezTo>
                        <a:pt x="60960" y="14837"/>
                        <a:pt x="102870" y="-27073"/>
                        <a:pt x="163830" y="26267"/>
                      </a:cubicBezTo>
                      <a:close/>
                    </a:path>
                  </a:pathLst>
                </a:custGeom>
                <a:solidFill>
                  <a:srgbClr val="F7EC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69" name="Freeform: Shape 3868">
                  <a:extLst>
                    <a:ext uri="{FF2B5EF4-FFF2-40B4-BE49-F238E27FC236}">
                      <a16:creationId xmlns:a16="http://schemas.microsoft.com/office/drawing/2014/main" id="{F92E5822-ACC9-B6CE-870B-0F617BD3D698}"/>
                    </a:ext>
                  </a:extLst>
                </p:cNvPr>
                <p:cNvSpPr/>
                <p:nvPr/>
              </p:nvSpPr>
              <p:spPr>
                <a:xfrm>
                  <a:off x="9334501" y="5664822"/>
                  <a:ext cx="205739" cy="76847"/>
                </a:xfrm>
                <a:custGeom>
                  <a:avLst/>
                  <a:gdLst>
                    <a:gd name="connsiteX0" fmla="*/ 205740 w 205739"/>
                    <a:gd name="connsiteY0" fmla="*/ 34938 h 76847"/>
                    <a:gd name="connsiteX1" fmla="*/ 194310 w 205739"/>
                    <a:gd name="connsiteY1" fmla="*/ 76848 h 76847"/>
                    <a:gd name="connsiteX2" fmla="*/ 137160 w 205739"/>
                    <a:gd name="connsiteY2" fmla="*/ 61608 h 76847"/>
                    <a:gd name="connsiteX3" fmla="*/ 53340 w 205739"/>
                    <a:gd name="connsiteY3" fmla="*/ 38748 h 76847"/>
                    <a:gd name="connsiteX4" fmla="*/ 26670 w 205739"/>
                    <a:gd name="connsiteY4" fmla="*/ 31128 h 76847"/>
                    <a:gd name="connsiteX5" fmla="*/ 0 w 205739"/>
                    <a:gd name="connsiteY5" fmla="*/ 23508 h 76847"/>
                    <a:gd name="connsiteX6" fmla="*/ 205740 w 205739"/>
                    <a:gd name="connsiteY6" fmla="*/ 34938 h 76847"/>
                    <a:gd name="connsiteX7" fmla="*/ 205740 w 205739"/>
                    <a:gd name="connsiteY7" fmla="*/ 34938 h 7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5739" h="76847">
                      <a:moveTo>
                        <a:pt x="205740" y="34938"/>
                      </a:moveTo>
                      <a:lnTo>
                        <a:pt x="194310" y="76848"/>
                      </a:lnTo>
                      <a:lnTo>
                        <a:pt x="137160" y="61608"/>
                      </a:lnTo>
                      <a:lnTo>
                        <a:pt x="53340" y="38748"/>
                      </a:lnTo>
                      <a:lnTo>
                        <a:pt x="26670" y="31128"/>
                      </a:lnTo>
                      <a:lnTo>
                        <a:pt x="0" y="23508"/>
                      </a:lnTo>
                      <a:cubicBezTo>
                        <a:pt x="64770" y="-22212"/>
                        <a:pt x="137160" y="8268"/>
                        <a:pt x="205740" y="34938"/>
                      </a:cubicBezTo>
                      <a:lnTo>
                        <a:pt x="205740" y="34938"/>
                      </a:lnTo>
                      <a:close/>
                    </a:path>
                  </a:pathLst>
                </a:custGeom>
                <a:solidFill>
                  <a:srgbClr val="F2E2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70" name="Freeform: Shape 3869">
                  <a:extLst>
                    <a:ext uri="{FF2B5EF4-FFF2-40B4-BE49-F238E27FC236}">
                      <a16:creationId xmlns:a16="http://schemas.microsoft.com/office/drawing/2014/main" id="{A2E8F3B7-40CD-6A88-3A3A-CE5D59FE3D60}"/>
                    </a:ext>
                  </a:extLst>
                </p:cNvPr>
                <p:cNvSpPr/>
                <p:nvPr/>
              </p:nvSpPr>
              <p:spPr>
                <a:xfrm>
                  <a:off x="8686801" y="5721310"/>
                  <a:ext cx="182880" cy="35599"/>
                </a:xfrm>
                <a:custGeom>
                  <a:avLst/>
                  <a:gdLst>
                    <a:gd name="connsiteX0" fmla="*/ 0 w 182880"/>
                    <a:gd name="connsiteY0" fmla="*/ 35600 h 35599"/>
                    <a:gd name="connsiteX1" fmla="*/ 182880 w 182880"/>
                    <a:gd name="connsiteY1" fmla="*/ 20359 h 35599"/>
                    <a:gd name="connsiteX2" fmla="*/ 0 w 182880"/>
                    <a:gd name="connsiteY2" fmla="*/ 35600 h 35599"/>
                  </a:gdLst>
                  <a:ahLst/>
                  <a:cxnLst>
                    <a:cxn ang="0">
                      <a:pos x="connsiteX0" y="connsiteY0"/>
                    </a:cxn>
                    <a:cxn ang="0">
                      <a:pos x="connsiteX1" y="connsiteY1"/>
                    </a:cxn>
                    <a:cxn ang="0">
                      <a:pos x="connsiteX2" y="connsiteY2"/>
                    </a:cxn>
                  </a:cxnLst>
                  <a:rect l="l" t="t" r="r" b="b"/>
                  <a:pathLst>
                    <a:path w="182880" h="35599">
                      <a:moveTo>
                        <a:pt x="0" y="35600"/>
                      </a:moveTo>
                      <a:cubicBezTo>
                        <a:pt x="41910" y="-29171"/>
                        <a:pt x="118110" y="12739"/>
                        <a:pt x="182880" y="20359"/>
                      </a:cubicBezTo>
                      <a:lnTo>
                        <a:pt x="0" y="35600"/>
                      </a:lnTo>
                      <a:close/>
                    </a:path>
                  </a:pathLst>
                </a:custGeom>
                <a:solidFill>
                  <a:srgbClr val="F9F2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71" name="Freeform: Shape 3870">
                  <a:extLst>
                    <a:ext uri="{FF2B5EF4-FFF2-40B4-BE49-F238E27FC236}">
                      <a16:creationId xmlns:a16="http://schemas.microsoft.com/office/drawing/2014/main" id="{62746291-6DD4-83DA-26A6-3602E35D2450}"/>
                    </a:ext>
                  </a:extLst>
                </p:cNvPr>
                <p:cNvSpPr/>
                <p:nvPr/>
              </p:nvSpPr>
              <p:spPr>
                <a:xfrm>
                  <a:off x="9391651" y="5703569"/>
                  <a:ext cx="83819" cy="22860"/>
                </a:xfrm>
                <a:custGeom>
                  <a:avLst/>
                  <a:gdLst>
                    <a:gd name="connsiteX0" fmla="*/ 0 w 83819"/>
                    <a:gd name="connsiteY0" fmla="*/ 0 h 22860"/>
                    <a:gd name="connsiteX1" fmla="*/ 83820 w 83819"/>
                    <a:gd name="connsiteY1" fmla="*/ 22860 h 22860"/>
                    <a:gd name="connsiteX2" fmla="*/ 0 w 83819"/>
                    <a:gd name="connsiteY2" fmla="*/ 0 h 22860"/>
                  </a:gdLst>
                  <a:ahLst/>
                  <a:cxnLst>
                    <a:cxn ang="0">
                      <a:pos x="connsiteX0" y="connsiteY0"/>
                    </a:cxn>
                    <a:cxn ang="0">
                      <a:pos x="connsiteX1" y="connsiteY1"/>
                    </a:cxn>
                    <a:cxn ang="0">
                      <a:pos x="connsiteX2" y="connsiteY2"/>
                    </a:cxn>
                  </a:cxnLst>
                  <a:rect l="l" t="t" r="r" b="b"/>
                  <a:pathLst>
                    <a:path w="83819" h="22860">
                      <a:moveTo>
                        <a:pt x="0" y="0"/>
                      </a:moveTo>
                      <a:lnTo>
                        <a:pt x="83820" y="22860"/>
                      </a:lnTo>
                      <a:lnTo>
                        <a:pt x="0" y="0"/>
                      </a:lnTo>
                      <a:close/>
                    </a:path>
                  </a:pathLst>
                </a:custGeom>
                <a:solidFill>
                  <a:srgbClr val="FCF8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72" name="Freeform: Shape 3871">
                  <a:extLst>
                    <a:ext uri="{FF2B5EF4-FFF2-40B4-BE49-F238E27FC236}">
                      <a16:creationId xmlns:a16="http://schemas.microsoft.com/office/drawing/2014/main" id="{30320746-B55E-E903-39C5-80738FE9361C}"/>
                    </a:ext>
                  </a:extLst>
                </p:cNvPr>
                <p:cNvSpPr/>
                <p:nvPr/>
              </p:nvSpPr>
              <p:spPr>
                <a:xfrm>
                  <a:off x="5623561" y="4701540"/>
                  <a:ext cx="742950" cy="342899"/>
                </a:xfrm>
                <a:custGeom>
                  <a:avLst/>
                  <a:gdLst>
                    <a:gd name="connsiteX0" fmla="*/ 742950 w 742950"/>
                    <a:gd name="connsiteY0" fmla="*/ 323850 h 342899"/>
                    <a:gd name="connsiteX1" fmla="*/ 647700 w 742950"/>
                    <a:gd name="connsiteY1" fmla="*/ 342900 h 342899"/>
                    <a:gd name="connsiteX2" fmla="*/ 411480 w 742950"/>
                    <a:gd name="connsiteY2" fmla="*/ 228600 h 342899"/>
                    <a:gd name="connsiteX3" fmla="*/ 274320 w 742950"/>
                    <a:gd name="connsiteY3" fmla="*/ 167640 h 342899"/>
                    <a:gd name="connsiteX4" fmla="*/ 0 w 742950"/>
                    <a:gd name="connsiteY4" fmla="*/ 0 h 342899"/>
                    <a:gd name="connsiteX5" fmla="*/ 3810 w 742950"/>
                    <a:gd name="connsiteY5" fmla="*/ 0 h 342899"/>
                    <a:gd name="connsiteX6" fmla="*/ 327660 w 742950"/>
                    <a:gd name="connsiteY6" fmla="*/ 114300 h 342899"/>
                    <a:gd name="connsiteX7" fmla="*/ 487680 w 742950"/>
                    <a:gd name="connsiteY7" fmla="*/ 182880 h 342899"/>
                    <a:gd name="connsiteX8" fmla="*/ 502920 w 742950"/>
                    <a:gd name="connsiteY8" fmla="*/ 232410 h 342899"/>
                    <a:gd name="connsiteX9" fmla="*/ 640080 w 742950"/>
                    <a:gd name="connsiteY9" fmla="*/ 270510 h 342899"/>
                    <a:gd name="connsiteX10" fmla="*/ 666750 w 742950"/>
                    <a:gd name="connsiteY10" fmla="*/ 278130 h 342899"/>
                    <a:gd name="connsiteX11" fmla="*/ 742950 w 742950"/>
                    <a:gd name="connsiteY11" fmla="*/ 323850 h 342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2950" h="342899">
                      <a:moveTo>
                        <a:pt x="742950" y="323850"/>
                      </a:moveTo>
                      <a:lnTo>
                        <a:pt x="647700" y="342900"/>
                      </a:lnTo>
                      <a:lnTo>
                        <a:pt x="411480" y="228600"/>
                      </a:lnTo>
                      <a:cubicBezTo>
                        <a:pt x="365760" y="209550"/>
                        <a:pt x="320040" y="186690"/>
                        <a:pt x="274320" y="167640"/>
                      </a:cubicBezTo>
                      <a:cubicBezTo>
                        <a:pt x="171450" y="125730"/>
                        <a:pt x="72390" y="76200"/>
                        <a:pt x="0" y="0"/>
                      </a:cubicBezTo>
                      <a:lnTo>
                        <a:pt x="3810" y="0"/>
                      </a:lnTo>
                      <a:lnTo>
                        <a:pt x="327660" y="114300"/>
                      </a:lnTo>
                      <a:lnTo>
                        <a:pt x="487680" y="182880"/>
                      </a:lnTo>
                      <a:lnTo>
                        <a:pt x="502920" y="232410"/>
                      </a:lnTo>
                      <a:cubicBezTo>
                        <a:pt x="541020" y="274320"/>
                        <a:pt x="586740" y="285750"/>
                        <a:pt x="640080" y="270510"/>
                      </a:cubicBezTo>
                      <a:cubicBezTo>
                        <a:pt x="647700" y="274320"/>
                        <a:pt x="659130" y="278130"/>
                        <a:pt x="666750" y="278130"/>
                      </a:cubicBezTo>
                      <a:lnTo>
                        <a:pt x="742950" y="323850"/>
                      </a:lnTo>
                      <a:close/>
                    </a:path>
                  </a:pathLst>
                </a:custGeom>
                <a:solidFill>
                  <a:srgbClr val="F7EC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73" name="Freeform: Shape 3872">
                  <a:extLst>
                    <a:ext uri="{FF2B5EF4-FFF2-40B4-BE49-F238E27FC236}">
                      <a16:creationId xmlns:a16="http://schemas.microsoft.com/office/drawing/2014/main" id="{5E655981-0410-5157-09CF-3D91957B1691}"/>
                    </a:ext>
                  </a:extLst>
                </p:cNvPr>
                <p:cNvSpPr/>
                <p:nvPr/>
              </p:nvSpPr>
              <p:spPr>
                <a:xfrm>
                  <a:off x="4979670" y="4210050"/>
                  <a:ext cx="320040" cy="262890"/>
                </a:xfrm>
                <a:custGeom>
                  <a:avLst/>
                  <a:gdLst>
                    <a:gd name="connsiteX0" fmla="*/ 34290 w 320040"/>
                    <a:gd name="connsiteY0" fmla="*/ 205740 h 262890"/>
                    <a:gd name="connsiteX1" fmla="*/ 22860 w 320040"/>
                    <a:gd name="connsiteY1" fmla="*/ 68580 h 262890"/>
                    <a:gd name="connsiteX2" fmla="*/ 0 w 320040"/>
                    <a:gd name="connsiteY2" fmla="*/ 7620 h 262890"/>
                    <a:gd name="connsiteX3" fmla="*/ 64770 w 320040"/>
                    <a:gd name="connsiteY3" fmla="*/ 0 h 262890"/>
                    <a:gd name="connsiteX4" fmla="*/ 171450 w 320040"/>
                    <a:gd name="connsiteY4" fmla="*/ 57150 h 262890"/>
                    <a:gd name="connsiteX5" fmla="*/ 320040 w 320040"/>
                    <a:gd name="connsiteY5" fmla="*/ 144780 h 262890"/>
                    <a:gd name="connsiteX6" fmla="*/ 316230 w 320040"/>
                    <a:gd name="connsiteY6" fmla="*/ 163830 h 262890"/>
                    <a:gd name="connsiteX7" fmla="*/ 224790 w 320040"/>
                    <a:gd name="connsiteY7" fmla="*/ 133350 h 262890"/>
                    <a:gd name="connsiteX8" fmla="*/ 125730 w 320040"/>
                    <a:gd name="connsiteY8" fmla="*/ 125730 h 262890"/>
                    <a:gd name="connsiteX9" fmla="*/ 125730 w 320040"/>
                    <a:gd name="connsiteY9" fmla="*/ 217170 h 262890"/>
                    <a:gd name="connsiteX10" fmla="*/ 171450 w 320040"/>
                    <a:gd name="connsiteY10" fmla="*/ 262890 h 262890"/>
                    <a:gd name="connsiteX11" fmla="*/ 87630 w 320040"/>
                    <a:gd name="connsiteY11" fmla="*/ 240030 h 262890"/>
                    <a:gd name="connsiteX12" fmla="*/ 34290 w 320040"/>
                    <a:gd name="connsiteY12" fmla="*/ 205740 h 262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0040" h="262890">
                      <a:moveTo>
                        <a:pt x="34290" y="205740"/>
                      </a:moveTo>
                      <a:cubicBezTo>
                        <a:pt x="22860" y="160020"/>
                        <a:pt x="-15240" y="114300"/>
                        <a:pt x="22860" y="68580"/>
                      </a:cubicBezTo>
                      <a:cubicBezTo>
                        <a:pt x="30480" y="57150"/>
                        <a:pt x="7620" y="30480"/>
                        <a:pt x="0" y="7620"/>
                      </a:cubicBezTo>
                      <a:lnTo>
                        <a:pt x="64770" y="0"/>
                      </a:lnTo>
                      <a:cubicBezTo>
                        <a:pt x="99060" y="19050"/>
                        <a:pt x="137160" y="34290"/>
                        <a:pt x="171450" y="57150"/>
                      </a:cubicBezTo>
                      <a:cubicBezTo>
                        <a:pt x="220980" y="83820"/>
                        <a:pt x="270510" y="114300"/>
                        <a:pt x="320040" y="144780"/>
                      </a:cubicBezTo>
                      <a:cubicBezTo>
                        <a:pt x="320040" y="152400"/>
                        <a:pt x="316230" y="160020"/>
                        <a:pt x="316230" y="163830"/>
                      </a:cubicBezTo>
                      <a:cubicBezTo>
                        <a:pt x="285750" y="152400"/>
                        <a:pt x="255270" y="137160"/>
                        <a:pt x="224790" y="133350"/>
                      </a:cubicBezTo>
                      <a:cubicBezTo>
                        <a:pt x="190500" y="125730"/>
                        <a:pt x="133350" y="118110"/>
                        <a:pt x="125730" y="125730"/>
                      </a:cubicBezTo>
                      <a:cubicBezTo>
                        <a:pt x="110490" y="148590"/>
                        <a:pt x="118110" y="186690"/>
                        <a:pt x="125730" y="217170"/>
                      </a:cubicBezTo>
                      <a:cubicBezTo>
                        <a:pt x="129540" y="232410"/>
                        <a:pt x="156210" y="247650"/>
                        <a:pt x="171450" y="262890"/>
                      </a:cubicBezTo>
                      <a:lnTo>
                        <a:pt x="87630" y="240030"/>
                      </a:lnTo>
                      <a:lnTo>
                        <a:pt x="34290" y="205740"/>
                      </a:lnTo>
                      <a:close/>
                    </a:path>
                  </a:pathLst>
                </a:custGeom>
                <a:solidFill>
                  <a:srgbClr val="EAD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74" name="Freeform: Shape 3873">
                  <a:extLst>
                    <a:ext uri="{FF2B5EF4-FFF2-40B4-BE49-F238E27FC236}">
                      <a16:creationId xmlns:a16="http://schemas.microsoft.com/office/drawing/2014/main" id="{F9F8B946-4DDA-5528-406D-A1A93816A2AE}"/>
                    </a:ext>
                  </a:extLst>
                </p:cNvPr>
                <p:cNvSpPr/>
                <p:nvPr/>
              </p:nvSpPr>
              <p:spPr>
                <a:xfrm>
                  <a:off x="5063490" y="4453890"/>
                  <a:ext cx="556260" cy="247650"/>
                </a:xfrm>
                <a:custGeom>
                  <a:avLst/>
                  <a:gdLst>
                    <a:gd name="connsiteX0" fmla="*/ 0 w 556260"/>
                    <a:gd name="connsiteY0" fmla="*/ 0 h 247650"/>
                    <a:gd name="connsiteX1" fmla="*/ 83820 w 556260"/>
                    <a:gd name="connsiteY1" fmla="*/ 22860 h 247650"/>
                    <a:gd name="connsiteX2" fmla="*/ 110490 w 556260"/>
                    <a:gd name="connsiteY2" fmla="*/ 30480 h 247650"/>
                    <a:gd name="connsiteX3" fmla="*/ 186690 w 556260"/>
                    <a:gd name="connsiteY3" fmla="*/ 76200 h 247650"/>
                    <a:gd name="connsiteX4" fmla="*/ 346710 w 556260"/>
                    <a:gd name="connsiteY4" fmla="*/ 144780 h 247650"/>
                    <a:gd name="connsiteX5" fmla="*/ 453390 w 556260"/>
                    <a:gd name="connsiteY5" fmla="*/ 175260 h 247650"/>
                    <a:gd name="connsiteX6" fmla="*/ 556260 w 556260"/>
                    <a:gd name="connsiteY6" fmla="*/ 228600 h 247650"/>
                    <a:gd name="connsiteX7" fmla="*/ 556260 w 556260"/>
                    <a:gd name="connsiteY7" fmla="*/ 247650 h 247650"/>
                    <a:gd name="connsiteX8" fmla="*/ 552450 w 556260"/>
                    <a:gd name="connsiteY8" fmla="*/ 247650 h 247650"/>
                    <a:gd name="connsiteX9" fmla="*/ 0 w 556260"/>
                    <a:gd name="connsiteY9" fmla="*/ 0 h 2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6260" h="247650">
                      <a:moveTo>
                        <a:pt x="0" y="0"/>
                      </a:moveTo>
                      <a:lnTo>
                        <a:pt x="83820" y="22860"/>
                      </a:lnTo>
                      <a:lnTo>
                        <a:pt x="110490" y="30480"/>
                      </a:lnTo>
                      <a:lnTo>
                        <a:pt x="186690" y="76200"/>
                      </a:lnTo>
                      <a:lnTo>
                        <a:pt x="346710" y="144780"/>
                      </a:lnTo>
                      <a:lnTo>
                        <a:pt x="453390" y="175260"/>
                      </a:lnTo>
                      <a:lnTo>
                        <a:pt x="556260" y="228600"/>
                      </a:lnTo>
                      <a:cubicBezTo>
                        <a:pt x="556260" y="236220"/>
                        <a:pt x="556260" y="240030"/>
                        <a:pt x="556260" y="247650"/>
                      </a:cubicBezTo>
                      <a:lnTo>
                        <a:pt x="552450" y="247650"/>
                      </a:lnTo>
                      <a:cubicBezTo>
                        <a:pt x="354330" y="194310"/>
                        <a:pt x="160020" y="125730"/>
                        <a:pt x="0" y="0"/>
                      </a:cubicBezTo>
                      <a:close/>
                    </a:path>
                  </a:pathLst>
                </a:custGeom>
                <a:solidFill>
                  <a:srgbClr val="F7EC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75" name="Freeform: Shape 3874">
                  <a:extLst>
                    <a:ext uri="{FF2B5EF4-FFF2-40B4-BE49-F238E27FC236}">
                      <a16:creationId xmlns:a16="http://schemas.microsoft.com/office/drawing/2014/main" id="{31B4ED51-F820-0D1E-D1DA-BD62492A03ED}"/>
                    </a:ext>
                  </a:extLst>
                </p:cNvPr>
                <p:cNvSpPr/>
                <p:nvPr/>
              </p:nvSpPr>
              <p:spPr>
                <a:xfrm>
                  <a:off x="5494020" y="4728209"/>
                  <a:ext cx="60960" cy="7620"/>
                </a:xfrm>
                <a:custGeom>
                  <a:avLst/>
                  <a:gdLst>
                    <a:gd name="connsiteX0" fmla="*/ 0 w 60960"/>
                    <a:gd name="connsiteY0" fmla="*/ 7620 h 7620"/>
                    <a:gd name="connsiteX1" fmla="*/ 60960 w 60960"/>
                    <a:gd name="connsiteY1" fmla="*/ 0 h 7620"/>
                    <a:gd name="connsiteX2" fmla="*/ 0 w 60960"/>
                    <a:gd name="connsiteY2" fmla="*/ 7620 h 7620"/>
                  </a:gdLst>
                  <a:ahLst/>
                  <a:cxnLst>
                    <a:cxn ang="0">
                      <a:pos x="connsiteX0" y="connsiteY0"/>
                    </a:cxn>
                    <a:cxn ang="0">
                      <a:pos x="connsiteX1" y="connsiteY1"/>
                    </a:cxn>
                    <a:cxn ang="0">
                      <a:pos x="connsiteX2" y="connsiteY2"/>
                    </a:cxn>
                  </a:cxnLst>
                  <a:rect l="l" t="t" r="r" b="b"/>
                  <a:pathLst>
                    <a:path w="60960" h="7620">
                      <a:moveTo>
                        <a:pt x="0" y="7620"/>
                      </a:moveTo>
                      <a:lnTo>
                        <a:pt x="60960" y="0"/>
                      </a:lnTo>
                      <a:lnTo>
                        <a:pt x="0" y="7620"/>
                      </a:lnTo>
                      <a:close/>
                    </a:path>
                  </a:pathLst>
                </a:custGeom>
                <a:solidFill>
                  <a:srgbClr val="F7EC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76" name="Freeform: Shape 3875">
                  <a:extLst>
                    <a:ext uri="{FF2B5EF4-FFF2-40B4-BE49-F238E27FC236}">
                      <a16:creationId xmlns:a16="http://schemas.microsoft.com/office/drawing/2014/main" id="{4CE1685D-6772-97A5-2FB7-50B0EE17C91D}"/>
                    </a:ext>
                  </a:extLst>
                </p:cNvPr>
                <p:cNvSpPr/>
                <p:nvPr/>
              </p:nvSpPr>
              <p:spPr>
                <a:xfrm>
                  <a:off x="5494020" y="4728209"/>
                  <a:ext cx="60960" cy="7620"/>
                </a:xfrm>
                <a:custGeom>
                  <a:avLst/>
                  <a:gdLst>
                    <a:gd name="connsiteX0" fmla="*/ 0 w 60960"/>
                    <a:gd name="connsiteY0" fmla="*/ 7620 h 7620"/>
                    <a:gd name="connsiteX1" fmla="*/ 60960 w 60960"/>
                    <a:gd name="connsiteY1" fmla="*/ 0 h 7620"/>
                    <a:gd name="connsiteX2" fmla="*/ 0 w 60960"/>
                    <a:gd name="connsiteY2" fmla="*/ 7620 h 7620"/>
                  </a:gdLst>
                  <a:ahLst/>
                  <a:cxnLst>
                    <a:cxn ang="0">
                      <a:pos x="connsiteX0" y="connsiteY0"/>
                    </a:cxn>
                    <a:cxn ang="0">
                      <a:pos x="connsiteX1" y="connsiteY1"/>
                    </a:cxn>
                    <a:cxn ang="0">
                      <a:pos x="connsiteX2" y="connsiteY2"/>
                    </a:cxn>
                  </a:cxnLst>
                  <a:rect l="l" t="t" r="r" b="b"/>
                  <a:pathLst>
                    <a:path w="60960" h="7620">
                      <a:moveTo>
                        <a:pt x="0" y="7620"/>
                      </a:moveTo>
                      <a:lnTo>
                        <a:pt x="60960" y="0"/>
                      </a:lnTo>
                      <a:lnTo>
                        <a:pt x="0" y="7620"/>
                      </a:lnTo>
                      <a:close/>
                    </a:path>
                  </a:pathLst>
                </a:custGeom>
                <a:solidFill>
                  <a:srgbClr val="EFDB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77" name="Freeform: Shape 3876">
                  <a:extLst>
                    <a:ext uri="{FF2B5EF4-FFF2-40B4-BE49-F238E27FC236}">
                      <a16:creationId xmlns:a16="http://schemas.microsoft.com/office/drawing/2014/main" id="{937ABC56-6ABF-B8A1-5F85-C0019C03EE7B}"/>
                    </a:ext>
                  </a:extLst>
                </p:cNvPr>
                <p:cNvSpPr/>
                <p:nvPr/>
              </p:nvSpPr>
              <p:spPr>
                <a:xfrm>
                  <a:off x="6450331" y="3672840"/>
                  <a:ext cx="563880" cy="411479"/>
                </a:xfrm>
                <a:custGeom>
                  <a:avLst/>
                  <a:gdLst>
                    <a:gd name="connsiteX0" fmla="*/ 323850 w 563880"/>
                    <a:gd name="connsiteY0" fmla="*/ 0 h 411479"/>
                    <a:gd name="connsiteX1" fmla="*/ 541020 w 563880"/>
                    <a:gd name="connsiteY1" fmla="*/ 83820 h 411479"/>
                    <a:gd name="connsiteX2" fmla="*/ 514350 w 563880"/>
                    <a:gd name="connsiteY2" fmla="*/ 160020 h 411479"/>
                    <a:gd name="connsiteX3" fmla="*/ 499110 w 563880"/>
                    <a:gd name="connsiteY3" fmla="*/ 236220 h 411479"/>
                    <a:gd name="connsiteX4" fmla="*/ 548640 w 563880"/>
                    <a:gd name="connsiteY4" fmla="*/ 274320 h 411479"/>
                    <a:gd name="connsiteX5" fmla="*/ 548640 w 563880"/>
                    <a:gd name="connsiteY5" fmla="*/ 274320 h 411479"/>
                    <a:gd name="connsiteX6" fmla="*/ 563880 w 563880"/>
                    <a:gd name="connsiteY6" fmla="*/ 358140 h 411479"/>
                    <a:gd name="connsiteX7" fmla="*/ 537210 w 563880"/>
                    <a:gd name="connsiteY7" fmla="*/ 411480 h 411479"/>
                    <a:gd name="connsiteX8" fmla="*/ 464820 w 563880"/>
                    <a:gd name="connsiteY8" fmla="*/ 346710 h 411479"/>
                    <a:gd name="connsiteX9" fmla="*/ 430530 w 563880"/>
                    <a:gd name="connsiteY9" fmla="*/ 304800 h 411479"/>
                    <a:gd name="connsiteX10" fmla="*/ 411480 w 563880"/>
                    <a:gd name="connsiteY10" fmla="*/ 316230 h 411479"/>
                    <a:gd name="connsiteX11" fmla="*/ 464820 w 563880"/>
                    <a:gd name="connsiteY11" fmla="*/ 346710 h 411479"/>
                    <a:gd name="connsiteX12" fmla="*/ 308610 w 563880"/>
                    <a:gd name="connsiteY12" fmla="*/ 373380 h 411479"/>
                    <a:gd name="connsiteX13" fmla="*/ 255270 w 563880"/>
                    <a:gd name="connsiteY13" fmla="*/ 293370 h 411479"/>
                    <a:gd name="connsiteX14" fmla="*/ 140970 w 563880"/>
                    <a:gd name="connsiteY14" fmla="*/ 327660 h 411479"/>
                    <a:gd name="connsiteX15" fmla="*/ 99060 w 563880"/>
                    <a:gd name="connsiteY15" fmla="*/ 262890 h 411479"/>
                    <a:gd name="connsiteX16" fmla="*/ 0 w 563880"/>
                    <a:gd name="connsiteY16" fmla="*/ 194310 h 411479"/>
                    <a:gd name="connsiteX17" fmla="*/ 68580 w 563880"/>
                    <a:gd name="connsiteY17" fmla="*/ 201930 h 411479"/>
                    <a:gd name="connsiteX18" fmla="*/ 182880 w 563880"/>
                    <a:gd name="connsiteY18" fmla="*/ 125730 h 411479"/>
                    <a:gd name="connsiteX19" fmla="*/ 182880 w 563880"/>
                    <a:gd name="connsiteY19" fmla="*/ 80010 h 411479"/>
                    <a:gd name="connsiteX20" fmla="*/ 312420 w 563880"/>
                    <a:gd name="connsiteY20" fmla="*/ 45720 h 411479"/>
                    <a:gd name="connsiteX21" fmla="*/ 323850 w 563880"/>
                    <a:gd name="connsiteY21" fmla="*/ 209550 h 411479"/>
                    <a:gd name="connsiteX22" fmla="*/ 312420 w 563880"/>
                    <a:gd name="connsiteY22" fmla="*/ 45720 h 411479"/>
                    <a:gd name="connsiteX23" fmla="*/ 323850 w 563880"/>
                    <a:gd name="connsiteY23" fmla="*/ 0 h 411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63880" h="411479">
                      <a:moveTo>
                        <a:pt x="323850" y="0"/>
                      </a:moveTo>
                      <a:lnTo>
                        <a:pt x="541020" y="83820"/>
                      </a:lnTo>
                      <a:cubicBezTo>
                        <a:pt x="529590" y="110490"/>
                        <a:pt x="506730" y="156210"/>
                        <a:pt x="514350" y="160020"/>
                      </a:cubicBezTo>
                      <a:cubicBezTo>
                        <a:pt x="598170" y="209550"/>
                        <a:pt x="506730" y="213360"/>
                        <a:pt x="499110" y="236220"/>
                      </a:cubicBezTo>
                      <a:cubicBezTo>
                        <a:pt x="480060" y="281940"/>
                        <a:pt x="529590" y="262890"/>
                        <a:pt x="548640" y="274320"/>
                      </a:cubicBezTo>
                      <a:lnTo>
                        <a:pt x="548640" y="274320"/>
                      </a:lnTo>
                      <a:cubicBezTo>
                        <a:pt x="556260" y="300990"/>
                        <a:pt x="563880" y="331470"/>
                        <a:pt x="563880" y="358140"/>
                      </a:cubicBezTo>
                      <a:cubicBezTo>
                        <a:pt x="563880" y="377190"/>
                        <a:pt x="548640" y="392430"/>
                        <a:pt x="537210" y="411480"/>
                      </a:cubicBezTo>
                      <a:lnTo>
                        <a:pt x="464820" y="346710"/>
                      </a:lnTo>
                      <a:lnTo>
                        <a:pt x="430530" y="304800"/>
                      </a:lnTo>
                      <a:lnTo>
                        <a:pt x="411480" y="316230"/>
                      </a:lnTo>
                      <a:lnTo>
                        <a:pt x="464820" y="346710"/>
                      </a:lnTo>
                      <a:cubicBezTo>
                        <a:pt x="438150" y="415290"/>
                        <a:pt x="373380" y="392430"/>
                        <a:pt x="308610" y="373380"/>
                      </a:cubicBezTo>
                      <a:cubicBezTo>
                        <a:pt x="289560" y="342900"/>
                        <a:pt x="270510" y="316230"/>
                        <a:pt x="255270" y="293370"/>
                      </a:cubicBezTo>
                      <a:cubicBezTo>
                        <a:pt x="213360" y="304800"/>
                        <a:pt x="179070" y="316230"/>
                        <a:pt x="140970" y="327660"/>
                      </a:cubicBezTo>
                      <a:cubicBezTo>
                        <a:pt x="125730" y="304800"/>
                        <a:pt x="118110" y="278130"/>
                        <a:pt x="99060" y="262890"/>
                      </a:cubicBezTo>
                      <a:cubicBezTo>
                        <a:pt x="68580" y="236220"/>
                        <a:pt x="34290" y="217170"/>
                        <a:pt x="0" y="194310"/>
                      </a:cubicBezTo>
                      <a:cubicBezTo>
                        <a:pt x="22860" y="198120"/>
                        <a:pt x="45720" y="201930"/>
                        <a:pt x="68580" y="201930"/>
                      </a:cubicBezTo>
                      <a:cubicBezTo>
                        <a:pt x="163830" y="209550"/>
                        <a:pt x="175260" y="201930"/>
                        <a:pt x="182880" y="125730"/>
                      </a:cubicBezTo>
                      <a:cubicBezTo>
                        <a:pt x="182880" y="110490"/>
                        <a:pt x="182880" y="95250"/>
                        <a:pt x="182880" y="80010"/>
                      </a:cubicBezTo>
                      <a:lnTo>
                        <a:pt x="312420" y="45720"/>
                      </a:lnTo>
                      <a:cubicBezTo>
                        <a:pt x="285750" y="91440"/>
                        <a:pt x="240030" y="140970"/>
                        <a:pt x="323850" y="209550"/>
                      </a:cubicBezTo>
                      <a:cubicBezTo>
                        <a:pt x="339090" y="144780"/>
                        <a:pt x="396240" y="99060"/>
                        <a:pt x="312420" y="45720"/>
                      </a:cubicBezTo>
                      <a:lnTo>
                        <a:pt x="323850" y="0"/>
                      </a:lnTo>
                      <a:close/>
                    </a:path>
                  </a:pathLst>
                </a:custGeom>
                <a:solidFill>
                  <a:srgbClr val="D093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78" name="Freeform: Shape 3877">
                  <a:extLst>
                    <a:ext uri="{FF2B5EF4-FFF2-40B4-BE49-F238E27FC236}">
                      <a16:creationId xmlns:a16="http://schemas.microsoft.com/office/drawing/2014/main" id="{A5DE6902-BEBA-DB2C-685E-5C13855243C5}"/>
                    </a:ext>
                  </a:extLst>
                </p:cNvPr>
                <p:cNvSpPr/>
                <p:nvPr/>
              </p:nvSpPr>
              <p:spPr>
                <a:xfrm>
                  <a:off x="6945631" y="3749040"/>
                  <a:ext cx="274319" cy="232409"/>
                </a:xfrm>
                <a:custGeom>
                  <a:avLst/>
                  <a:gdLst>
                    <a:gd name="connsiteX0" fmla="*/ 0 w 274319"/>
                    <a:gd name="connsiteY0" fmla="*/ 156210 h 232409"/>
                    <a:gd name="connsiteX1" fmla="*/ 15240 w 274319"/>
                    <a:gd name="connsiteY1" fmla="*/ 80010 h 232409"/>
                    <a:gd name="connsiteX2" fmla="*/ 41910 w 274319"/>
                    <a:gd name="connsiteY2" fmla="*/ 3810 h 232409"/>
                    <a:gd name="connsiteX3" fmla="*/ 99060 w 274319"/>
                    <a:gd name="connsiteY3" fmla="*/ 0 h 232409"/>
                    <a:gd name="connsiteX4" fmla="*/ 209550 w 274319"/>
                    <a:gd name="connsiteY4" fmla="*/ 53340 h 232409"/>
                    <a:gd name="connsiteX5" fmla="*/ 140970 w 274319"/>
                    <a:gd name="connsiteY5" fmla="*/ 140970 h 232409"/>
                    <a:gd name="connsiteX6" fmla="*/ 274320 w 274319"/>
                    <a:gd name="connsiteY6" fmla="*/ 140970 h 232409"/>
                    <a:gd name="connsiteX7" fmla="*/ 99060 w 274319"/>
                    <a:gd name="connsiteY7" fmla="*/ 232410 h 232409"/>
                    <a:gd name="connsiteX8" fmla="*/ 49530 w 274319"/>
                    <a:gd name="connsiteY8" fmla="*/ 194310 h 232409"/>
                    <a:gd name="connsiteX9" fmla="*/ 49530 w 274319"/>
                    <a:gd name="connsiteY9" fmla="*/ 194310 h 232409"/>
                    <a:gd name="connsiteX10" fmla="*/ 0 w 274319"/>
                    <a:gd name="connsiteY10" fmla="*/ 156210 h 2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319" h="232409">
                      <a:moveTo>
                        <a:pt x="0" y="156210"/>
                      </a:moveTo>
                      <a:cubicBezTo>
                        <a:pt x="11430" y="133350"/>
                        <a:pt x="99060" y="129540"/>
                        <a:pt x="15240" y="80010"/>
                      </a:cubicBezTo>
                      <a:cubicBezTo>
                        <a:pt x="7620" y="76200"/>
                        <a:pt x="30480" y="30480"/>
                        <a:pt x="41910" y="3810"/>
                      </a:cubicBezTo>
                      <a:lnTo>
                        <a:pt x="99060" y="0"/>
                      </a:lnTo>
                      <a:lnTo>
                        <a:pt x="209550" y="53340"/>
                      </a:lnTo>
                      <a:cubicBezTo>
                        <a:pt x="186690" y="80010"/>
                        <a:pt x="167640" y="110490"/>
                        <a:pt x="140970" y="140970"/>
                      </a:cubicBezTo>
                      <a:cubicBezTo>
                        <a:pt x="190500" y="140970"/>
                        <a:pt x="232410" y="140970"/>
                        <a:pt x="274320" y="140970"/>
                      </a:cubicBezTo>
                      <a:lnTo>
                        <a:pt x="99060" y="232410"/>
                      </a:lnTo>
                      <a:lnTo>
                        <a:pt x="49530" y="194310"/>
                      </a:lnTo>
                      <a:lnTo>
                        <a:pt x="49530" y="194310"/>
                      </a:lnTo>
                      <a:lnTo>
                        <a:pt x="0" y="156210"/>
                      </a:lnTo>
                      <a:close/>
                    </a:path>
                  </a:pathLst>
                </a:custGeom>
                <a:solidFill>
                  <a:srgbClr val="D39A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79" name="Freeform: Shape 3878">
                  <a:extLst>
                    <a:ext uri="{FF2B5EF4-FFF2-40B4-BE49-F238E27FC236}">
                      <a16:creationId xmlns:a16="http://schemas.microsoft.com/office/drawing/2014/main" id="{8695F5B6-FB83-8ACF-0BD9-1C4AC1A53832}"/>
                    </a:ext>
                  </a:extLst>
                </p:cNvPr>
                <p:cNvSpPr/>
                <p:nvPr/>
              </p:nvSpPr>
              <p:spPr>
                <a:xfrm>
                  <a:off x="6393181" y="3596640"/>
                  <a:ext cx="381000" cy="152400"/>
                </a:xfrm>
                <a:custGeom>
                  <a:avLst/>
                  <a:gdLst>
                    <a:gd name="connsiteX0" fmla="*/ 381000 w 381000"/>
                    <a:gd name="connsiteY0" fmla="*/ 76200 h 152400"/>
                    <a:gd name="connsiteX1" fmla="*/ 369570 w 381000"/>
                    <a:gd name="connsiteY1" fmla="*/ 118110 h 152400"/>
                    <a:gd name="connsiteX2" fmla="*/ 369570 w 381000"/>
                    <a:gd name="connsiteY2" fmla="*/ 118110 h 152400"/>
                    <a:gd name="connsiteX3" fmla="*/ 240030 w 381000"/>
                    <a:gd name="connsiteY3" fmla="*/ 152400 h 152400"/>
                    <a:gd name="connsiteX4" fmla="*/ 106680 w 381000"/>
                    <a:gd name="connsiteY4" fmla="*/ 91440 h 152400"/>
                    <a:gd name="connsiteX5" fmla="*/ 0 w 381000"/>
                    <a:gd name="connsiteY5" fmla="*/ 38100 h 152400"/>
                    <a:gd name="connsiteX6" fmla="*/ 152400 w 381000"/>
                    <a:gd name="connsiteY6" fmla="*/ 34290 h 152400"/>
                    <a:gd name="connsiteX7" fmla="*/ 190500 w 381000"/>
                    <a:gd name="connsiteY7" fmla="*/ 0 h 152400"/>
                    <a:gd name="connsiteX8" fmla="*/ 381000 w 381000"/>
                    <a:gd name="connsiteY8" fmla="*/ 7620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1000" h="152400">
                      <a:moveTo>
                        <a:pt x="381000" y="76200"/>
                      </a:moveTo>
                      <a:lnTo>
                        <a:pt x="369570" y="118110"/>
                      </a:lnTo>
                      <a:lnTo>
                        <a:pt x="369570" y="118110"/>
                      </a:lnTo>
                      <a:lnTo>
                        <a:pt x="240030" y="152400"/>
                      </a:lnTo>
                      <a:cubicBezTo>
                        <a:pt x="220980" y="87630"/>
                        <a:pt x="152400" y="110490"/>
                        <a:pt x="106680" y="91440"/>
                      </a:cubicBezTo>
                      <a:lnTo>
                        <a:pt x="0" y="38100"/>
                      </a:lnTo>
                      <a:lnTo>
                        <a:pt x="152400" y="34290"/>
                      </a:lnTo>
                      <a:cubicBezTo>
                        <a:pt x="194310" y="45720"/>
                        <a:pt x="217170" y="41910"/>
                        <a:pt x="190500" y="0"/>
                      </a:cubicBezTo>
                      <a:lnTo>
                        <a:pt x="381000" y="76200"/>
                      </a:lnTo>
                      <a:close/>
                    </a:path>
                  </a:pathLst>
                </a:custGeom>
                <a:solidFill>
                  <a:srgbClr val="DAAB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80" name="Freeform: Shape 3879">
                  <a:extLst>
                    <a:ext uri="{FF2B5EF4-FFF2-40B4-BE49-F238E27FC236}">
                      <a16:creationId xmlns:a16="http://schemas.microsoft.com/office/drawing/2014/main" id="{C4CE2BD3-A3DF-2382-DB39-3AA296D3E2AE}"/>
                    </a:ext>
                  </a:extLst>
                </p:cNvPr>
                <p:cNvSpPr/>
                <p:nvPr/>
              </p:nvSpPr>
              <p:spPr>
                <a:xfrm>
                  <a:off x="6217920" y="3516630"/>
                  <a:ext cx="339090" cy="118109"/>
                </a:xfrm>
                <a:custGeom>
                  <a:avLst/>
                  <a:gdLst>
                    <a:gd name="connsiteX0" fmla="*/ 327660 w 339090"/>
                    <a:gd name="connsiteY0" fmla="*/ 114300 h 118109"/>
                    <a:gd name="connsiteX1" fmla="*/ 175260 w 339090"/>
                    <a:gd name="connsiteY1" fmla="*/ 118110 h 118109"/>
                    <a:gd name="connsiteX2" fmla="*/ 102870 w 339090"/>
                    <a:gd name="connsiteY2" fmla="*/ 64770 h 118109"/>
                    <a:gd name="connsiteX3" fmla="*/ 0 w 339090"/>
                    <a:gd name="connsiteY3" fmla="*/ 0 h 118109"/>
                    <a:gd name="connsiteX4" fmla="*/ 83820 w 339090"/>
                    <a:gd name="connsiteY4" fmla="*/ 22860 h 118109"/>
                    <a:gd name="connsiteX5" fmla="*/ 266700 w 339090"/>
                    <a:gd name="connsiteY5" fmla="*/ 68580 h 118109"/>
                    <a:gd name="connsiteX6" fmla="*/ 312420 w 339090"/>
                    <a:gd name="connsiteY6" fmla="*/ 60960 h 118109"/>
                    <a:gd name="connsiteX7" fmla="*/ 339090 w 339090"/>
                    <a:gd name="connsiteY7" fmla="*/ 68580 h 118109"/>
                    <a:gd name="connsiteX8" fmla="*/ 327660 w 339090"/>
                    <a:gd name="connsiteY8" fmla="*/ 114300 h 118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090" h="118109">
                      <a:moveTo>
                        <a:pt x="327660" y="114300"/>
                      </a:moveTo>
                      <a:lnTo>
                        <a:pt x="175260" y="118110"/>
                      </a:lnTo>
                      <a:cubicBezTo>
                        <a:pt x="152400" y="99060"/>
                        <a:pt x="129540" y="80010"/>
                        <a:pt x="102870" y="64770"/>
                      </a:cubicBezTo>
                      <a:cubicBezTo>
                        <a:pt x="68580" y="41910"/>
                        <a:pt x="34290" y="22860"/>
                        <a:pt x="0" y="0"/>
                      </a:cubicBezTo>
                      <a:lnTo>
                        <a:pt x="83820" y="22860"/>
                      </a:lnTo>
                      <a:cubicBezTo>
                        <a:pt x="144780" y="38100"/>
                        <a:pt x="205740" y="57150"/>
                        <a:pt x="266700" y="68580"/>
                      </a:cubicBezTo>
                      <a:cubicBezTo>
                        <a:pt x="281940" y="72390"/>
                        <a:pt x="297180" y="64770"/>
                        <a:pt x="312420" y="60960"/>
                      </a:cubicBezTo>
                      <a:lnTo>
                        <a:pt x="339090" y="68580"/>
                      </a:lnTo>
                      <a:lnTo>
                        <a:pt x="327660" y="114300"/>
                      </a:lnTo>
                      <a:close/>
                    </a:path>
                  </a:pathLst>
                </a:custGeom>
                <a:solidFill>
                  <a:srgbClr val="E1BB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81" name="Freeform: Shape 3880">
                  <a:extLst>
                    <a:ext uri="{FF2B5EF4-FFF2-40B4-BE49-F238E27FC236}">
                      <a16:creationId xmlns:a16="http://schemas.microsoft.com/office/drawing/2014/main" id="{CCE64B3C-684F-7205-B14F-5D88871685EC}"/>
                    </a:ext>
                  </a:extLst>
                </p:cNvPr>
                <p:cNvSpPr/>
                <p:nvPr/>
              </p:nvSpPr>
              <p:spPr>
                <a:xfrm>
                  <a:off x="7185661" y="3806190"/>
                  <a:ext cx="152400" cy="95250"/>
                </a:xfrm>
                <a:custGeom>
                  <a:avLst/>
                  <a:gdLst>
                    <a:gd name="connsiteX0" fmla="*/ 60960 w 152400"/>
                    <a:gd name="connsiteY0" fmla="*/ 0 h 95250"/>
                    <a:gd name="connsiteX1" fmla="*/ 83820 w 152400"/>
                    <a:gd name="connsiteY1" fmla="*/ 7620 h 95250"/>
                    <a:gd name="connsiteX2" fmla="*/ 106680 w 152400"/>
                    <a:gd name="connsiteY2" fmla="*/ 38100 h 95250"/>
                    <a:gd name="connsiteX3" fmla="*/ 152400 w 152400"/>
                    <a:gd name="connsiteY3" fmla="*/ 95250 h 95250"/>
                    <a:gd name="connsiteX4" fmla="*/ 34290 w 152400"/>
                    <a:gd name="connsiteY4" fmla="*/ 83820 h 95250"/>
                    <a:gd name="connsiteX5" fmla="*/ 0 w 152400"/>
                    <a:gd name="connsiteY5" fmla="*/ 11430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00" h="95250">
                      <a:moveTo>
                        <a:pt x="60960" y="0"/>
                      </a:moveTo>
                      <a:lnTo>
                        <a:pt x="83820" y="7620"/>
                      </a:lnTo>
                      <a:lnTo>
                        <a:pt x="106680" y="38100"/>
                      </a:lnTo>
                      <a:lnTo>
                        <a:pt x="152400" y="95250"/>
                      </a:lnTo>
                      <a:lnTo>
                        <a:pt x="34290" y="83820"/>
                      </a:lnTo>
                      <a:lnTo>
                        <a:pt x="0" y="11430"/>
                      </a:lnTo>
                      <a:close/>
                    </a:path>
                  </a:pathLst>
                </a:custGeom>
                <a:solidFill>
                  <a:srgbClr val="D39A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82" name="Freeform: Shape 3881">
                  <a:extLst>
                    <a:ext uri="{FF2B5EF4-FFF2-40B4-BE49-F238E27FC236}">
                      <a16:creationId xmlns:a16="http://schemas.microsoft.com/office/drawing/2014/main" id="{7F997C16-2CD0-0A35-CE1F-4C6E14A95520}"/>
                    </a:ext>
                  </a:extLst>
                </p:cNvPr>
                <p:cNvSpPr/>
                <p:nvPr/>
              </p:nvSpPr>
              <p:spPr>
                <a:xfrm>
                  <a:off x="7044690" y="3749040"/>
                  <a:ext cx="201930" cy="68579"/>
                </a:xfrm>
                <a:custGeom>
                  <a:avLst/>
                  <a:gdLst>
                    <a:gd name="connsiteX0" fmla="*/ 201930 w 201930"/>
                    <a:gd name="connsiteY0" fmla="*/ 57150 h 68579"/>
                    <a:gd name="connsiteX1" fmla="*/ 140970 w 201930"/>
                    <a:gd name="connsiteY1" fmla="*/ 68580 h 68579"/>
                    <a:gd name="connsiteX2" fmla="*/ 110490 w 201930"/>
                    <a:gd name="connsiteY2" fmla="*/ 57150 h 68579"/>
                    <a:gd name="connsiteX3" fmla="*/ 0 w 201930"/>
                    <a:gd name="connsiteY3" fmla="*/ 0 h 68579"/>
                  </a:gdLst>
                  <a:ahLst/>
                  <a:cxnLst>
                    <a:cxn ang="0">
                      <a:pos x="connsiteX0" y="connsiteY0"/>
                    </a:cxn>
                    <a:cxn ang="0">
                      <a:pos x="connsiteX1" y="connsiteY1"/>
                    </a:cxn>
                    <a:cxn ang="0">
                      <a:pos x="connsiteX2" y="connsiteY2"/>
                    </a:cxn>
                    <a:cxn ang="0">
                      <a:pos x="connsiteX3" y="connsiteY3"/>
                    </a:cxn>
                  </a:cxnLst>
                  <a:rect l="l" t="t" r="r" b="b"/>
                  <a:pathLst>
                    <a:path w="201930" h="68579">
                      <a:moveTo>
                        <a:pt x="201930" y="57150"/>
                      </a:moveTo>
                      <a:lnTo>
                        <a:pt x="140970" y="68580"/>
                      </a:lnTo>
                      <a:lnTo>
                        <a:pt x="110490" y="57150"/>
                      </a:lnTo>
                      <a:lnTo>
                        <a:pt x="0" y="0"/>
                      </a:lnTo>
                      <a:close/>
                    </a:path>
                  </a:pathLst>
                </a:custGeom>
                <a:solidFill>
                  <a:srgbClr val="F8F0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83" name="Freeform: Shape 3882">
                  <a:extLst>
                    <a:ext uri="{FF2B5EF4-FFF2-40B4-BE49-F238E27FC236}">
                      <a16:creationId xmlns:a16="http://schemas.microsoft.com/office/drawing/2014/main" id="{61B00516-3D36-4AF6-665A-888625DC9D7D}"/>
                    </a:ext>
                  </a:extLst>
                </p:cNvPr>
                <p:cNvSpPr/>
                <p:nvPr/>
              </p:nvSpPr>
              <p:spPr>
                <a:xfrm>
                  <a:off x="6545581" y="3589019"/>
                  <a:ext cx="49554" cy="47466"/>
                </a:xfrm>
                <a:custGeom>
                  <a:avLst/>
                  <a:gdLst>
                    <a:gd name="connsiteX0" fmla="*/ 0 w 49554"/>
                    <a:gd name="connsiteY0" fmla="*/ 41910 h 47466"/>
                    <a:gd name="connsiteX1" fmla="*/ 11430 w 49554"/>
                    <a:gd name="connsiteY1" fmla="*/ 0 h 47466"/>
                    <a:gd name="connsiteX2" fmla="*/ 38100 w 49554"/>
                    <a:gd name="connsiteY2" fmla="*/ 7620 h 47466"/>
                    <a:gd name="connsiteX3" fmla="*/ 0 w 49554"/>
                    <a:gd name="connsiteY3" fmla="*/ 41910 h 47466"/>
                  </a:gdLst>
                  <a:ahLst/>
                  <a:cxnLst>
                    <a:cxn ang="0">
                      <a:pos x="connsiteX0" y="connsiteY0"/>
                    </a:cxn>
                    <a:cxn ang="0">
                      <a:pos x="connsiteX1" y="connsiteY1"/>
                    </a:cxn>
                    <a:cxn ang="0">
                      <a:pos x="connsiteX2" y="connsiteY2"/>
                    </a:cxn>
                    <a:cxn ang="0">
                      <a:pos x="connsiteX3" y="connsiteY3"/>
                    </a:cxn>
                  </a:cxnLst>
                  <a:rect l="l" t="t" r="r" b="b"/>
                  <a:pathLst>
                    <a:path w="49554" h="47466">
                      <a:moveTo>
                        <a:pt x="0" y="41910"/>
                      </a:moveTo>
                      <a:lnTo>
                        <a:pt x="11430" y="0"/>
                      </a:lnTo>
                      <a:cubicBezTo>
                        <a:pt x="19050" y="0"/>
                        <a:pt x="30480" y="3810"/>
                        <a:pt x="38100" y="7620"/>
                      </a:cubicBezTo>
                      <a:cubicBezTo>
                        <a:pt x="64770" y="49530"/>
                        <a:pt x="41910" y="53340"/>
                        <a:pt x="0" y="41910"/>
                      </a:cubicBezTo>
                      <a:close/>
                    </a:path>
                  </a:pathLst>
                </a:custGeom>
                <a:solidFill>
                  <a:srgbClr val="D6A2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84" name="Freeform: Shape 3883">
                  <a:extLst>
                    <a:ext uri="{FF2B5EF4-FFF2-40B4-BE49-F238E27FC236}">
                      <a16:creationId xmlns:a16="http://schemas.microsoft.com/office/drawing/2014/main" id="{809923E5-9C7D-B932-6FE7-F5AACFDA70CB}"/>
                    </a:ext>
                  </a:extLst>
                </p:cNvPr>
                <p:cNvSpPr/>
                <p:nvPr/>
              </p:nvSpPr>
              <p:spPr>
                <a:xfrm>
                  <a:off x="7269481" y="3813809"/>
                  <a:ext cx="87630" cy="30480"/>
                </a:xfrm>
                <a:custGeom>
                  <a:avLst/>
                  <a:gdLst>
                    <a:gd name="connsiteX0" fmla="*/ 22860 w 87630"/>
                    <a:gd name="connsiteY0" fmla="*/ 30480 h 30480"/>
                    <a:gd name="connsiteX1" fmla="*/ 0 w 87630"/>
                    <a:gd name="connsiteY1" fmla="*/ 0 h 30480"/>
                    <a:gd name="connsiteX2" fmla="*/ 87630 w 87630"/>
                    <a:gd name="connsiteY2" fmla="*/ 19050 h 30480"/>
                    <a:gd name="connsiteX3" fmla="*/ 87630 w 87630"/>
                    <a:gd name="connsiteY3" fmla="*/ 22860 h 30480"/>
                  </a:gdLst>
                  <a:ahLst/>
                  <a:cxnLst>
                    <a:cxn ang="0">
                      <a:pos x="connsiteX0" y="connsiteY0"/>
                    </a:cxn>
                    <a:cxn ang="0">
                      <a:pos x="connsiteX1" y="connsiteY1"/>
                    </a:cxn>
                    <a:cxn ang="0">
                      <a:pos x="connsiteX2" y="connsiteY2"/>
                    </a:cxn>
                    <a:cxn ang="0">
                      <a:pos x="connsiteX3" y="connsiteY3"/>
                    </a:cxn>
                  </a:cxnLst>
                  <a:rect l="l" t="t" r="r" b="b"/>
                  <a:pathLst>
                    <a:path w="87630" h="30480">
                      <a:moveTo>
                        <a:pt x="22860" y="30480"/>
                      </a:moveTo>
                      <a:lnTo>
                        <a:pt x="0" y="0"/>
                      </a:lnTo>
                      <a:lnTo>
                        <a:pt x="87630" y="19050"/>
                      </a:lnTo>
                      <a:lnTo>
                        <a:pt x="87630" y="22860"/>
                      </a:lnTo>
                      <a:close/>
                    </a:path>
                  </a:pathLst>
                </a:custGeom>
                <a:solidFill>
                  <a:srgbClr val="F8F0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85" name="Freeform: Shape 3884">
                  <a:extLst>
                    <a:ext uri="{FF2B5EF4-FFF2-40B4-BE49-F238E27FC236}">
                      <a16:creationId xmlns:a16="http://schemas.microsoft.com/office/drawing/2014/main" id="{ACEA89D9-F449-B3D8-23D5-C003B5B9B86E}"/>
                    </a:ext>
                  </a:extLst>
                </p:cNvPr>
                <p:cNvSpPr/>
                <p:nvPr/>
              </p:nvSpPr>
              <p:spPr>
                <a:xfrm>
                  <a:off x="7090411" y="5265419"/>
                  <a:ext cx="1005839" cy="206717"/>
                </a:xfrm>
                <a:custGeom>
                  <a:avLst/>
                  <a:gdLst>
                    <a:gd name="connsiteX0" fmla="*/ 72390 w 1005839"/>
                    <a:gd name="connsiteY0" fmla="*/ 76200 h 206717"/>
                    <a:gd name="connsiteX1" fmla="*/ 26670 w 1005839"/>
                    <a:gd name="connsiteY1" fmla="*/ 64770 h 206717"/>
                    <a:gd name="connsiteX2" fmla="*/ 0 w 1005839"/>
                    <a:gd name="connsiteY2" fmla="*/ 34290 h 206717"/>
                    <a:gd name="connsiteX3" fmla="*/ 38100 w 1005839"/>
                    <a:gd name="connsiteY3" fmla="*/ 0 h 206717"/>
                    <a:gd name="connsiteX4" fmla="*/ 205740 w 1005839"/>
                    <a:gd name="connsiteY4" fmla="*/ 45720 h 206717"/>
                    <a:gd name="connsiteX5" fmla="*/ 232410 w 1005839"/>
                    <a:gd name="connsiteY5" fmla="*/ 53340 h 206717"/>
                    <a:gd name="connsiteX6" fmla="*/ 342900 w 1005839"/>
                    <a:gd name="connsiteY6" fmla="*/ 83820 h 206717"/>
                    <a:gd name="connsiteX7" fmla="*/ 476250 w 1005839"/>
                    <a:gd name="connsiteY7" fmla="*/ 114300 h 206717"/>
                    <a:gd name="connsiteX8" fmla="*/ 624840 w 1005839"/>
                    <a:gd name="connsiteY8" fmla="*/ 140970 h 206717"/>
                    <a:gd name="connsiteX9" fmla="*/ 960120 w 1005839"/>
                    <a:gd name="connsiteY9" fmla="*/ 121920 h 206717"/>
                    <a:gd name="connsiteX10" fmla="*/ 1005840 w 1005839"/>
                    <a:gd name="connsiteY10" fmla="*/ 156210 h 206717"/>
                    <a:gd name="connsiteX11" fmla="*/ 933450 w 1005839"/>
                    <a:gd name="connsiteY11" fmla="*/ 198120 h 206717"/>
                    <a:gd name="connsiteX12" fmla="*/ 415290 w 1005839"/>
                    <a:gd name="connsiteY12" fmla="*/ 160020 h 206717"/>
                    <a:gd name="connsiteX13" fmla="*/ 72390 w 1005839"/>
                    <a:gd name="connsiteY13" fmla="*/ 76200 h 206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5839" h="206717">
                      <a:moveTo>
                        <a:pt x="72390" y="76200"/>
                      </a:moveTo>
                      <a:lnTo>
                        <a:pt x="26670" y="64770"/>
                      </a:lnTo>
                      <a:lnTo>
                        <a:pt x="0" y="34290"/>
                      </a:lnTo>
                      <a:lnTo>
                        <a:pt x="38100" y="0"/>
                      </a:lnTo>
                      <a:lnTo>
                        <a:pt x="205740" y="45720"/>
                      </a:lnTo>
                      <a:lnTo>
                        <a:pt x="232410" y="53340"/>
                      </a:lnTo>
                      <a:lnTo>
                        <a:pt x="342900" y="83820"/>
                      </a:lnTo>
                      <a:cubicBezTo>
                        <a:pt x="388620" y="95250"/>
                        <a:pt x="430530" y="106680"/>
                        <a:pt x="476250" y="114300"/>
                      </a:cubicBezTo>
                      <a:cubicBezTo>
                        <a:pt x="525780" y="125730"/>
                        <a:pt x="575310" y="133350"/>
                        <a:pt x="624840" y="140970"/>
                      </a:cubicBezTo>
                      <a:lnTo>
                        <a:pt x="960120" y="121920"/>
                      </a:lnTo>
                      <a:lnTo>
                        <a:pt x="1005840" y="156210"/>
                      </a:lnTo>
                      <a:cubicBezTo>
                        <a:pt x="982980" y="171450"/>
                        <a:pt x="960120" y="194310"/>
                        <a:pt x="933450" y="198120"/>
                      </a:cubicBezTo>
                      <a:cubicBezTo>
                        <a:pt x="762000" y="205740"/>
                        <a:pt x="594360" y="224790"/>
                        <a:pt x="415290" y="160020"/>
                      </a:cubicBezTo>
                      <a:cubicBezTo>
                        <a:pt x="304800" y="121920"/>
                        <a:pt x="186690" y="102870"/>
                        <a:pt x="72390" y="76200"/>
                      </a:cubicBezTo>
                      <a:close/>
                    </a:path>
                  </a:pathLst>
                </a:custGeom>
                <a:solidFill>
                  <a:srgbClr val="CB89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86" name="Freeform: Shape 3885">
                  <a:extLst>
                    <a:ext uri="{FF2B5EF4-FFF2-40B4-BE49-F238E27FC236}">
                      <a16:creationId xmlns:a16="http://schemas.microsoft.com/office/drawing/2014/main" id="{14B8C378-9702-8417-9D5A-64140CDADA7D}"/>
                    </a:ext>
                  </a:extLst>
                </p:cNvPr>
                <p:cNvSpPr/>
                <p:nvPr/>
              </p:nvSpPr>
              <p:spPr>
                <a:xfrm>
                  <a:off x="8130540" y="5405788"/>
                  <a:ext cx="506730" cy="130141"/>
                </a:xfrm>
                <a:custGeom>
                  <a:avLst/>
                  <a:gdLst>
                    <a:gd name="connsiteX0" fmla="*/ 323850 w 506730"/>
                    <a:gd name="connsiteY0" fmla="*/ 118712 h 130141"/>
                    <a:gd name="connsiteX1" fmla="*/ 186690 w 506730"/>
                    <a:gd name="connsiteY1" fmla="*/ 80612 h 130141"/>
                    <a:gd name="connsiteX2" fmla="*/ 0 w 506730"/>
                    <a:gd name="connsiteY2" fmla="*/ 8222 h 130141"/>
                    <a:gd name="connsiteX3" fmla="*/ 0 w 506730"/>
                    <a:gd name="connsiteY3" fmla="*/ 601 h 130141"/>
                    <a:gd name="connsiteX4" fmla="*/ 236220 w 506730"/>
                    <a:gd name="connsiteY4" fmla="*/ 601 h 130141"/>
                    <a:gd name="connsiteX5" fmla="*/ 297180 w 506730"/>
                    <a:gd name="connsiteY5" fmla="*/ 19651 h 130141"/>
                    <a:gd name="connsiteX6" fmla="*/ 281940 w 506730"/>
                    <a:gd name="connsiteY6" fmla="*/ 34892 h 130141"/>
                    <a:gd name="connsiteX7" fmla="*/ 320040 w 506730"/>
                    <a:gd name="connsiteY7" fmla="*/ 31081 h 130141"/>
                    <a:gd name="connsiteX8" fmla="*/ 346710 w 506730"/>
                    <a:gd name="connsiteY8" fmla="*/ 38701 h 130141"/>
                    <a:gd name="connsiteX9" fmla="*/ 506730 w 506730"/>
                    <a:gd name="connsiteY9" fmla="*/ 107281 h 130141"/>
                    <a:gd name="connsiteX10" fmla="*/ 499110 w 506730"/>
                    <a:gd name="connsiteY10" fmla="*/ 130142 h 130141"/>
                    <a:gd name="connsiteX11" fmla="*/ 323850 w 506730"/>
                    <a:gd name="connsiteY11" fmla="*/ 118712 h 13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730" h="130141">
                      <a:moveTo>
                        <a:pt x="323850" y="118712"/>
                      </a:moveTo>
                      <a:lnTo>
                        <a:pt x="186690" y="80612"/>
                      </a:lnTo>
                      <a:lnTo>
                        <a:pt x="0" y="8222"/>
                      </a:lnTo>
                      <a:lnTo>
                        <a:pt x="0" y="601"/>
                      </a:lnTo>
                      <a:cubicBezTo>
                        <a:pt x="83820" y="19651"/>
                        <a:pt x="163830" y="46322"/>
                        <a:pt x="236220" y="601"/>
                      </a:cubicBezTo>
                      <a:cubicBezTo>
                        <a:pt x="243840" y="-3208"/>
                        <a:pt x="278130" y="12031"/>
                        <a:pt x="297180" y="19651"/>
                      </a:cubicBezTo>
                      <a:lnTo>
                        <a:pt x="281940" y="34892"/>
                      </a:lnTo>
                      <a:lnTo>
                        <a:pt x="320040" y="31081"/>
                      </a:lnTo>
                      <a:lnTo>
                        <a:pt x="346710" y="38701"/>
                      </a:lnTo>
                      <a:lnTo>
                        <a:pt x="506730" y="107281"/>
                      </a:lnTo>
                      <a:lnTo>
                        <a:pt x="499110" y="130142"/>
                      </a:lnTo>
                      <a:lnTo>
                        <a:pt x="323850" y="118712"/>
                      </a:lnTo>
                      <a:close/>
                    </a:path>
                  </a:pathLst>
                </a:custGeom>
                <a:solidFill>
                  <a:srgbClr val="D6A1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87" name="Freeform: Shape 3886">
                  <a:extLst>
                    <a:ext uri="{FF2B5EF4-FFF2-40B4-BE49-F238E27FC236}">
                      <a16:creationId xmlns:a16="http://schemas.microsoft.com/office/drawing/2014/main" id="{60D7E3FF-B758-46D3-AB7F-C7F66D29DAE1}"/>
                    </a:ext>
                  </a:extLst>
                </p:cNvPr>
                <p:cNvSpPr/>
                <p:nvPr/>
              </p:nvSpPr>
              <p:spPr>
                <a:xfrm>
                  <a:off x="8046720" y="5360669"/>
                  <a:ext cx="83819" cy="60960"/>
                </a:xfrm>
                <a:custGeom>
                  <a:avLst/>
                  <a:gdLst>
                    <a:gd name="connsiteX0" fmla="*/ 45720 w 83819"/>
                    <a:gd name="connsiteY0" fmla="*/ 60960 h 60960"/>
                    <a:gd name="connsiteX1" fmla="*/ 0 w 83819"/>
                    <a:gd name="connsiteY1" fmla="*/ 26670 h 60960"/>
                    <a:gd name="connsiteX2" fmla="*/ 0 w 83819"/>
                    <a:gd name="connsiteY2" fmla="*/ 26670 h 60960"/>
                    <a:gd name="connsiteX3" fmla="*/ 68580 w 83819"/>
                    <a:gd name="connsiteY3" fmla="*/ 0 h 60960"/>
                    <a:gd name="connsiteX4" fmla="*/ 83820 w 83819"/>
                    <a:gd name="connsiteY4" fmla="*/ 45720 h 60960"/>
                    <a:gd name="connsiteX5" fmla="*/ 83820 w 83819"/>
                    <a:gd name="connsiteY5" fmla="*/ 53340 h 60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19" h="60960">
                      <a:moveTo>
                        <a:pt x="45720" y="60960"/>
                      </a:moveTo>
                      <a:lnTo>
                        <a:pt x="0" y="26670"/>
                      </a:lnTo>
                      <a:lnTo>
                        <a:pt x="0" y="26670"/>
                      </a:lnTo>
                      <a:lnTo>
                        <a:pt x="68580" y="0"/>
                      </a:lnTo>
                      <a:lnTo>
                        <a:pt x="83820" y="45720"/>
                      </a:lnTo>
                      <a:lnTo>
                        <a:pt x="83820" y="53340"/>
                      </a:lnTo>
                      <a:close/>
                    </a:path>
                  </a:pathLst>
                </a:custGeom>
                <a:solidFill>
                  <a:srgbClr val="C67E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88" name="Freeform: Shape 3887">
                  <a:extLst>
                    <a:ext uri="{FF2B5EF4-FFF2-40B4-BE49-F238E27FC236}">
                      <a16:creationId xmlns:a16="http://schemas.microsoft.com/office/drawing/2014/main" id="{C7ACD735-070E-715E-95C8-D0851FF39FC6}"/>
                    </a:ext>
                  </a:extLst>
                </p:cNvPr>
                <p:cNvSpPr/>
                <p:nvPr/>
              </p:nvSpPr>
              <p:spPr>
                <a:xfrm>
                  <a:off x="5284470" y="3402243"/>
                  <a:ext cx="300990" cy="247736"/>
                </a:xfrm>
                <a:custGeom>
                  <a:avLst/>
                  <a:gdLst>
                    <a:gd name="connsiteX0" fmla="*/ 0 w 300990"/>
                    <a:gd name="connsiteY0" fmla="*/ 41996 h 247736"/>
                    <a:gd name="connsiteX1" fmla="*/ 205740 w 300990"/>
                    <a:gd name="connsiteY1" fmla="*/ 7706 h 247736"/>
                    <a:gd name="connsiteX2" fmla="*/ 300990 w 300990"/>
                    <a:gd name="connsiteY2" fmla="*/ 34376 h 247736"/>
                    <a:gd name="connsiteX3" fmla="*/ 240030 w 300990"/>
                    <a:gd name="connsiteY3" fmla="*/ 247736 h 247736"/>
                    <a:gd name="connsiteX4" fmla="*/ 240030 w 300990"/>
                    <a:gd name="connsiteY4" fmla="*/ 247736 h 247736"/>
                    <a:gd name="connsiteX5" fmla="*/ 0 w 300990"/>
                    <a:gd name="connsiteY5" fmla="*/ 41996 h 247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0990" h="247736">
                      <a:moveTo>
                        <a:pt x="0" y="41996"/>
                      </a:moveTo>
                      <a:cubicBezTo>
                        <a:pt x="49530" y="-15154"/>
                        <a:pt x="133350" y="86"/>
                        <a:pt x="205740" y="7706"/>
                      </a:cubicBezTo>
                      <a:cubicBezTo>
                        <a:pt x="236220" y="11516"/>
                        <a:pt x="270510" y="22946"/>
                        <a:pt x="300990" y="34376"/>
                      </a:cubicBezTo>
                      <a:cubicBezTo>
                        <a:pt x="220980" y="87716"/>
                        <a:pt x="175260" y="152486"/>
                        <a:pt x="240030" y="247736"/>
                      </a:cubicBezTo>
                      <a:lnTo>
                        <a:pt x="240030" y="247736"/>
                      </a:lnTo>
                      <a:cubicBezTo>
                        <a:pt x="106680" y="221066"/>
                        <a:pt x="30480" y="148676"/>
                        <a:pt x="0" y="41996"/>
                      </a:cubicBezTo>
                      <a:close/>
                    </a:path>
                  </a:pathLst>
                </a:custGeom>
                <a:solidFill>
                  <a:srgbClr val="E9CD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89" name="Freeform: Shape 3888">
                  <a:extLst>
                    <a:ext uri="{FF2B5EF4-FFF2-40B4-BE49-F238E27FC236}">
                      <a16:creationId xmlns:a16="http://schemas.microsoft.com/office/drawing/2014/main" id="{5FC3E7AC-9FB0-F333-7F5C-0824A9BF197D}"/>
                    </a:ext>
                  </a:extLst>
                </p:cNvPr>
                <p:cNvSpPr/>
                <p:nvPr/>
              </p:nvSpPr>
              <p:spPr>
                <a:xfrm>
                  <a:off x="4911090" y="3651287"/>
                  <a:ext cx="255270" cy="322542"/>
                </a:xfrm>
                <a:custGeom>
                  <a:avLst/>
                  <a:gdLst>
                    <a:gd name="connsiteX0" fmla="*/ 45720 w 255270"/>
                    <a:gd name="connsiteY0" fmla="*/ 234913 h 322542"/>
                    <a:gd name="connsiteX1" fmla="*/ 0 w 255270"/>
                    <a:gd name="connsiteY1" fmla="*/ 82513 h 322542"/>
                    <a:gd name="connsiteX2" fmla="*/ 11430 w 255270"/>
                    <a:gd name="connsiteY2" fmla="*/ 40603 h 322542"/>
                    <a:gd name="connsiteX3" fmla="*/ 228600 w 255270"/>
                    <a:gd name="connsiteY3" fmla="*/ 6313 h 322542"/>
                    <a:gd name="connsiteX4" fmla="*/ 255270 w 255270"/>
                    <a:gd name="connsiteY4" fmla="*/ 13932 h 322542"/>
                    <a:gd name="connsiteX5" fmla="*/ 182880 w 255270"/>
                    <a:gd name="connsiteY5" fmla="*/ 63463 h 322542"/>
                    <a:gd name="connsiteX6" fmla="*/ 121920 w 255270"/>
                    <a:gd name="connsiteY6" fmla="*/ 71082 h 322542"/>
                    <a:gd name="connsiteX7" fmla="*/ 160020 w 255270"/>
                    <a:gd name="connsiteY7" fmla="*/ 151093 h 322542"/>
                    <a:gd name="connsiteX8" fmla="*/ 148590 w 255270"/>
                    <a:gd name="connsiteY8" fmla="*/ 193003 h 322542"/>
                    <a:gd name="connsiteX9" fmla="*/ 114300 w 255270"/>
                    <a:gd name="connsiteY9" fmla="*/ 322543 h 322542"/>
                    <a:gd name="connsiteX10" fmla="*/ 83820 w 255270"/>
                    <a:gd name="connsiteY10" fmla="*/ 314923 h 322542"/>
                    <a:gd name="connsiteX11" fmla="*/ 45720 w 255270"/>
                    <a:gd name="connsiteY11" fmla="*/ 234913 h 322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5270" h="322542">
                      <a:moveTo>
                        <a:pt x="45720" y="234913"/>
                      </a:moveTo>
                      <a:cubicBezTo>
                        <a:pt x="106680" y="177763"/>
                        <a:pt x="60960" y="128232"/>
                        <a:pt x="0" y="82513"/>
                      </a:cubicBezTo>
                      <a:lnTo>
                        <a:pt x="11430" y="40603"/>
                      </a:lnTo>
                      <a:cubicBezTo>
                        <a:pt x="83820" y="29173"/>
                        <a:pt x="140970" y="-16547"/>
                        <a:pt x="228600" y="6313"/>
                      </a:cubicBezTo>
                      <a:lnTo>
                        <a:pt x="255270" y="13932"/>
                      </a:lnTo>
                      <a:lnTo>
                        <a:pt x="182880" y="63463"/>
                      </a:lnTo>
                      <a:lnTo>
                        <a:pt x="121920" y="71082"/>
                      </a:lnTo>
                      <a:cubicBezTo>
                        <a:pt x="76200" y="109182"/>
                        <a:pt x="114300" y="132043"/>
                        <a:pt x="160020" y="151093"/>
                      </a:cubicBezTo>
                      <a:lnTo>
                        <a:pt x="148590" y="193003"/>
                      </a:lnTo>
                      <a:lnTo>
                        <a:pt x="114300" y="322543"/>
                      </a:lnTo>
                      <a:lnTo>
                        <a:pt x="83820" y="314923"/>
                      </a:lnTo>
                      <a:lnTo>
                        <a:pt x="45720" y="234913"/>
                      </a:lnTo>
                      <a:close/>
                    </a:path>
                  </a:pathLst>
                </a:custGeom>
                <a:solidFill>
                  <a:srgbClr val="E8CB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90" name="Freeform: Shape 3889">
                  <a:extLst>
                    <a:ext uri="{FF2B5EF4-FFF2-40B4-BE49-F238E27FC236}">
                      <a16:creationId xmlns:a16="http://schemas.microsoft.com/office/drawing/2014/main" id="{07A5B95B-A055-51E7-25F7-3D7A96F72A97}"/>
                    </a:ext>
                  </a:extLst>
                </p:cNvPr>
                <p:cNvSpPr/>
                <p:nvPr/>
              </p:nvSpPr>
              <p:spPr>
                <a:xfrm>
                  <a:off x="5139690" y="3653790"/>
                  <a:ext cx="472440" cy="102869"/>
                </a:xfrm>
                <a:custGeom>
                  <a:avLst/>
                  <a:gdLst>
                    <a:gd name="connsiteX0" fmla="*/ 26670 w 472440"/>
                    <a:gd name="connsiteY0" fmla="*/ 11430 h 102869"/>
                    <a:gd name="connsiteX1" fmla="*/ 0 w 472440"/>
                    <a:gd name="connsiteY1" fmla="*/ 3810 h 102869"/>
                    <a:gd name="connsiteX2" fmla="*/ 403860 w 472440"/>
                    <a:gd name="connsiteY2" fmla="*/ 45720 h 102869"/>
                    <a:gd name="connsiteX3" fmla="*/ 388620 w 472440"/>
                    <a:gd name="connsiteY3" fmla="*/ 0 h 102869"/>
                    <a:gd name="connsiteX4" fmla="*/ 388620 w 472440"/>
                    <a:gd name="connsiteY4" fmla="*/ 0 h 102869"/>
                    <a:gd name="connsiteX5" fmla="*/ 445770 w 472440"/>
                    <a:gd name="connsiteY5" fmla="*/ 15240 h 102869"/>
                    <a:gd name="connsiteX6" fmla="*/ 472440 w 472440"/>
                    <a:gd name="connsiteY6" fmla="*/ 22860 h 102869"/>
                    <a:gd name="connsiteX7" fmla="*/ 449580 w 472440"/>
                    <a:gd name="connsiteY7" fmla="*/ 87630 h 102869"/>
                    <a:gd name="connsiteX8" fmla="*/ 419100 w 472440"/>
                    <a:gd name="connsiteY8" fmla="*/ 102870 h 102869"/>
                    <a:gd name="connsiteX9" fmla="*/ 419100 w 472440"/>
                    <a:gd name="connsiteY9" fmla="*/ 102870 h 102869"/>
                    <a:gd name="connsiteX10" fmla="*/ 331470 w 472440"/>
                    <a:gd name="connsiteY10" fmla="*/ 102870 h 102869"/>
                    <a:gd name="connsiteX11" fmla="*/ 278130 w 472440"/>
                    <a:gd name="connsiteY11" fmla="*/ 87630 h 102869"/>
                    <a:gd name="connsiteX12" fmla="*/ 125730 w 472440"/>
                    <a:gd name="connsiteY12" fmla="*/ 45720 h 102869"/>
                    <a:gd name="connsiteX13" fmla="*/ 26670 w 472440"/>
                    <a:gd name="connsiteY13" fmla="*/ 11430 h 102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2440" h="102869">
                      <a:moveTo>
                        <a:pt x="26670" y="11430"/>
                      </a:moveTo>
                      <a:lnTo>
                        <a:pt x="0" y="3810"/>
                      </a:lnTo>
                      <a:cubicBezTo>
                        <a:pt x="133350" y="15240"/>
                        <a:pt x="262890" y="30480"/>
                        <a:pt x="403860" y="45720"/>
                      </a:cubicBezTo>
                      <a:cubicBezTo>
                        <a:pt x="400050" y="30480"/>
                        <a:pt x="392430" y="15240"/>
                        <a:pt x="388620" y="0"/>
                      </a:cubicBezTo>
                      <a:lnTo>
                        <a:pt x="388620" y="0"/>
                      </a:lnTo>
                      <a:lnTo>
                        <a:pt x="445770" y="15240"/>
                      </a:lnTo>
                      <a:lnTo>
                        <a:pt x="472440" y="22860"/>
                      </a:lnTo>
                      <a:lnTo>
                        <a:pt x="449580" y="87630"/>
                      </a:lnTo>
                      <a:lnTo>
                        <a:pt x="419100" y="102870"/>
                      </a:lnTo>
                      <a:lnTo>
                        <a:pt x="419100" y="102870"/>
                      </a:lnTo>
                      <a:lnTo>
                        <a:pt x="331470" y="102870"/>
                      </a:lnTo>
                      <a:lnTo>
                        <a:pt x="278130" y="87630"/>
                      </a:lnTo>
                      <a:lnTo>
                        <a:pt x="125730" y="45720"/>
                      </a:lnTo>
                      <a:cubicBezTo>
                        <a:pt x="87630" y="30480"/>
                        <a:pt x="57150" y="22860"/>
                        <a:pt x="26670" y="11430"/>
                      </a:cubicBezTo>
                      <a:close/>
                    </a:path>
                  </a:pathLst>
                </a:custGeom>
                <a:solidFill>
                  <a:srgbClr val="ECD3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91" name="Freeform: Shape 3890">
                  <a:extLst>
                    <a:ext uri="{FF2B5EF4-FFF2-40B4-BE49-F238E27FC236}">
                      <a16:creationId xmlns:a16="http://schemas.microsoft.com/office/drawing/2014/main" id="{C5DFE96B-90A3-F1E4-2256-FA30A8EA4A5D}"/>
                    </a:ext>
                  </a:extLst>
                </p:cNvPr>
                <p:cNvSpPr/>
                <p:nvPr/>
              </p:nvSpPr>
              <p:spPr>
                <a:xfrm>
                  <a:off x="5492885" y="3409441"/>
                  <a:ext cx="599304" cy="255778"/>
                </a:xfrm>
                <a:custGeom>
                  <a:avLst/>
                  <a:gdLst>
                    <a:gd name="connsiteX0" fmla="*/ 88765 w 599304"/>
                    <a:gd name="connsiteY0" fmla="*/ 255779 h 255778"/>
                    <a:gd name="connsiteX1" fmla="*/ 31615 w 599304"/>
                    <a:gd name="connsiteY1" fmla="*/ 240539 h 255778"/>
                    <a:gd name="connsiteX2" fmla="*/ 92575 w 599304"/>
                    <a:gd name="connsiteY2" fmla="*/ 27179 h 255778"/>
                    <a:gd name="connsiteX3" fmla="*/ 153535 w 599304"/>
                    <a:gd name="connsiteY3" fmla="*/ 19559 h 255778"/>
                    <a:gd name="connsiteX4" fmla="*/ 542155 w 599304"/>
                    <a:gd name="connsiteY4" fmla="*/ 11939 h 255778"/>
                    <a:gd name="connsiteX5" fmla="*/ 599305 w 599304"/>
                    <a:gd name="connsiteY5" fmla="*/ 27179 h 255778"/>
                    <a:gd name="connsiteX6" fmla="*/ 485005 w 599304"/>
                    <a:gd name="connsiteY6" fmla="*/ 110999 h 255778"/>
                    <a:gd name="connsiteX7" fmla="*/ 161155 w 599304"/>
                    <a:gd name="connsiteY7" fmla="*/ 91949 h 255778"/>
                    <a:gd name="connsiteX8" fmla="*/ 134485 w 599304"/>
                    <a:gd name="connsiteY8" fmla="*/ 84329 h 255778"/>
                    <a:gd name="connsiteX9" fmla="*/ 54475 w 599304"/>
                    <a:gd name="connsiteY9" fmla="*/ 118619 h 255778"/>
                    <a:gd name="connsiteX10" fmla="*/ 111625 w 599304"/>
                    <a:gd name="connsiteY10" fmla="*/ 171959 h 255778"/>
                    <a:gd name="connsiteX11" fmla="*/ 88765 w 599304"/>
                    <a:gd name="connsiteY11" fmla="*/ 255779 h 255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9304" h="255778">
                      <a:moveTo>
                        <a:pt x="88765" y="255779"/>
                      </a:moveTo>
                      <a:lnTo>
                        <a:pt x="31615" y="240539"/>
                      </a:lnTo>
                      <a:cubicBezTo>
                        <a:pt x="-33155" y="145289"/>
                        <a:pt x="8755" y="80519"/>
                        <a:pt x="92575" y="27179"/>
                      </a:cubicBezTo>
                      <a:lnTo>
                        <a:pt x="153535" y="19559"/>
                      </a:lnTo>
                      <a:cubicBezTo>
                        <a:pt x="279265" y="-7111"/>
                        <a:pt x="408805" y="-3301"/>
                        <a:pt x="542155" y="11939"/>
                      </a:cubicBezTo>
                      <a:lnTo>
                        <a:pt x="599305" y="27179"/>
                      </a:lnTo>
                      <a:cubicBezTo>
                        <a:pt x="587875" y="76709"/>
                        <a:pt x="553585" y="107189"/>
                        <a:pt x="485005" y="110999"/>
                      </a:cubicBezTo>
                      <a:cubicBezTo>
                        <a:pt x="374515" y="53849"/>
                        <a:pt x="267835" y="50039"/>
                        <a:pt x="161155" y="91949"/>
                      </a:cubicBezTo>
                      <a:lnTo>
                        <a:pt x="134485" y="84329"/>
                      </a:lnTo>
                      <a:lnTo>
                        <a:pt x="54475" y="118619"/>
                      </a:lnTo>
                      <a:lnTo>
                        <a:pt x="111625" y="171959"/>
                      </a:lnTo>
                      <a:lnTo>
                        <a:pt x="88765" y="255779"/>
                      </a:lnTo>
                      <a:close/>
                    </a:path>
                  </a:pathLst>
                </a:custGeom>
                <a:solidFill>
                  <a:srgbClr val="DFB5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92" name="Freeform: Shape 3891">
                  <a:extLst>
                    <a:ext uri="{FF2B5EF4-FFF2-40B4-BE49-F238E27FC236}">
                      <a16:creationId xmlns:a16="http://schemas.microsoft.com/office/drawing/2014/main" id="{C60AA21B-A78B-584A-768C-C004269F9F71}"/>
                    </a:ext>
                  </a:extLst>
                </p:cNvPr>
                <p:cNvSpPr/>
                <p:nvPr/>
              </p:nvSpPr>
              <p:spPr>
                <a:xfrm>
                  <a:off x="5044440" y="4110990"/>
                  <a:ext cx="541020" cy="243840"/>
                </a:xfrm>
                <a:custGeom>
                  <a:avLst/>
                  <a:gdLst>
                    <a:gd name="connsiteX0" fmla="*/ 255270 w 541020"/>
                    <a:gd name="connsiteY0" fmla="*/ 243840 h 243840"/>
                    <a:gd name="connsiteX1" fmla="*/ 106680 w 541020"/>
                    <a:gd name="connsiteY1" fmla="*/ 156210 h 243840"/>
                    <a:gd name="connsiteX2" fmla="*/ 0 w 541020"/>
                    <a:gd name="connsiteY2" fmla="*/ 99060 h 243840"/>
                    <a:gd name="connsiteX3" fmla="*/ 137160 w 541020"/>
                    <a:gd name="connsiteY3" fmla="*/ 22860 h 243840"/>
                    <a:gd name="connsiteX4" fmla="*/ 144780 w 541020"/>
                    <a:gd name="connsiteY4" fmla="*/ 0 h 243840"/>
                    <a:gd name="connsiteX5" fmla="*/ 217170 w 541020"/>
                    <a:gd name="connsiteY5" fmla="*/ 64770 h 243840"/>
                    <a:gd name="connsiteX6" fmla="*/ 194310 w 541020"/>
                    <a:gd name="connsiteY6" fmla="*/ 99060 h 243840"/>
                    <a:gd name="connsiteX7" fmla="*/ 266700 w 541020"/>
                    <a:gd name="connsiteY7" fmla="*/ 102870 h 243840"/>
                    <a:gd name="connsiteX8" fmla="*/ 415290 w 541020"/>
                    <a:gd name="connsiteY8" fmla="*/ 99060 h 243840"/>
                    <a:gd name="connsiteX9" fmla="*/ 449580 w 541020"/>
                    <a:gd name="connsiteY9" fmla="*/ 87630 h 243840"/>
                    <a:gd name="connsiteX10" fmla="*/ 541020 w 541020"/>
                    <a:gd name="connsiteY10" fmla="*/ 64770 h 243840"/>
                    <a:gd name="connsiteX11" fmla="*/ 514350 w 541020"/>
                    <a:gd name="connsiteY11" fmla="*/ 129540 h 243840"/>
                    <a:gd name="connsiteX12" fmla="*/ 449580 w 541020"/>
                    <a:gd name="connsiteY12" fmla="*/ 179070 h 243840"/>
                    <a:gd name="connsiteX13" fmla="*/ 255270 w 541020"/>
                    <a:gd name="connsiteY13" fmla="*/ 243840 h 243840"/>
                    <a:gd name="connsiteX14" fmla="*/ 255270 w 541020"/>
                    <a:gd name="connsiteY14"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1020" h="243840">
                      <a:moveTo>
                        <a:pt x="255270" y="243840"/>
                      </a:moveTo>
                      <a:cubicBezTo>
                        <a:pt x="205740" y="213360"/>
                        <a:pt x="156210" y="182880"/>
                        <a:pt x="106680" y="156210"/>
                      </a:cubicBezTo>
                      <a:cubicBezTo>
                        <a:pt x="72390" y="137160"/>
                        <a:pt x="34290" y="118110"/>
                        <a:pt x="0" y="99060"/>
                      </a:cubicBezTo>
                      <a:cubicBezTo>
                        <a:pt x="15240" y="38100"/>
                        <a:pt x="95250" y="53340"/>
                        <a:pt x="137160" y="22860"/>
                      </a:cubicBezTo>
                      <a:lnTo>
                        <a:pt x="144780" y="0"/>
                      </a:lnTo>
                      <a:lnTo>
                        <a:pt x="217170" y="64770"/>
                      </a:lnTo>
                      <a:lnTo>
                        <a:pt x="194310" y="99060"/>
                      </a:lnTo>
                      <a:lnTo>
                        <a:pt x="266700" y="102870"/>
                      </a:lnTo>
                      <a:lnTo>
                        <a:pt x="415290" y="99060"/>
                      </a:lnTo>
                      <a:lnTo>
                        <a:pt x="449580" y="87630"/>
                      </a:lnTo>
                      <a:lnTo>
                        <a:pt x="541020" y="64770"/>
                      </a:lnTo>
                      <a:cubicBezTo>
                        <a:pt x="533400" y="87630"/>
                        <a:pt x="529590" y="110490"/>
                        <a:pt x="514350" y="129540"/>
                      </a:cubicBezTo>
                      <a:cubicBezTo>
                        <a:pt x="499110" y="148590"/>
                        <a:pt x="472440" y="163830"/>
                        <a:pt x="449580" y="179070"/>
                      </a:cubicBezTo>
                      <a:cubicBezTo>
                        <a:pt x="361950" y="160020"/>
                        <a:pt x="293370" y="175260"/>
                        <a:pt x="255270" y="243840"/>
                      </a:cubicBezTo>
                      <a:lnTo>
                        <a:pt x="255270" y="243840"/>
                      </a:lnTo>
                      <a:close/>
                    </a:path>
                  </a:pathLst>
                </a:custGeom>
                <a:solidFill>
                  <a:srgbClr val="D197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93" name="Freeform: Shape 3892">
                  <a:extLst>
                    <a:ext uri="{FF2B5EF4-FFF2-40B4-BE49-F238E27FC236}">
                      <a16:creationId xmlns:a16="http://schemas.microsoft.com/office/drawing/2014/main" id="{1E2A6533-29B0-4970-8C00-620D8FBDC95B}"/>
                    </a:ext>
                  </a:extLst>
                </p:cNvPr>
                <p:cNvSpPr/>
                <p:nvPr/>
              </p:nvSpPr>
              <p:spPr>
                <a:xfrm>
                  <a:off x="4941570" y="3966209"/>
                  <a:ext cx="171450" cy="102870"/>
                </a:xfrm>
                <a:custGeom>
                  <a:avLst/>
                  <a:gdLst>
                    <a:gd name="connsiteX0" fmla="*/ 49530 w 171450"/>
                    <a:gd name="connsiteY0" fmla="*/ 0 h 102870"/>
                    <a:gd name="connsiteX1" fmla="*/ 80010 w 171450"/>
                    <a:gd name="connsiteY1" fmla="*/ 7620 h 102870"/>
                    <a:gd name="connsiteX2" fmla="*/ 133350 w 171450"/>
                    <a:gd name="connsiteY2" fmla="*/ 22860 h 102870"/>
                    <a:gd name="connsiteX3" fmla="*/ 171450 w 171450"/>
                    <a:gd name="connsiteY3" fmla="*/ 102870 h 102870"/>
                    <a:gd name="connsiteX4" fmla="*/ 0 w 171450"/>
                    <a:gd name="connsiteY4" fmla="*/ 80010 h 102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50" h="102870">
                      <a:moveTo>
                        <a:pt x="49530" y="0"/>
                      </a:moveTo>
                      <a:lnTo>
                        <a:pt x="80010" y="7620"/>
                      </a:lnTo>
                      <a:lnTo>
                        <a:pt x="133350" y="22860"/>
                      </a:lnTo>
                      <a:lnTo>
                        <a:pt x="171450" y="102870"/>
                      </a:lnTo>
                      <a:lnTo>
                        <a:pt x="0" y="80010"/>
                      </a:lnTo>
                      <a:close/>
                    </a:path>
                  </a:pathLst>
                </a:custGeom>
                <a:solidFill>
                  <a:srgbClr val="EDD7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94" name="Freeform: Shape 3893">
                  <a:extLst>
                    <a:ext uri="{FF2B5EF4-FFF2-40B4-BE49-F238E27FC236}">
                      <a16:creationId xmlns:a16="http://schemas.microsoft.com/office/drawing/2014/main" id="{6E1F54A6-5590-BF34-DEC4-97387736CD4A}"/>
                    </a:ext>
                  </a:extLst>
                </p:cNvPr>
                <p:cNvSpPr/>
                <p:nvPr/>
              </p:nvSpPr>
              <p:spPr>
                <a:xfrm>
                  <a:off x="5074920" y="3989069"/>
                  <a:ext cx="194310" cy="110490"/>
                </a:xfrm>
                <a:custGeom>
                  <a:avLst/>
                  <a:gdLst>
                    <a:gd name="connsiteX0" fmla="*/ 38100 w 194310"/>
                    <a:gd name="connsiteY0" fmla="*/ 80010 h 110490"/>
                    <a:gd name="connsiteX1" fmla="*/ 0 w 194310"/>
                    <a:gd name="connsiteY1" fmla="*/ 0 h 110490"/>
                    <a:gd name="connsiteX2" fmla="*/ 194310 w 194310"/>
                    <a:gd name="connsiteY2" fmla="*/ 53340 h 110490"/>
                    <a:gd name="connsiteX3" fmla="*/ 148590 w 194310"/>
                    <a:gd name="connsiteY3" fmla="*/ 110490 h 110490"/>
                    <a:gd name="connsiteX4" fmla="*/ 118110 w 194310"/>
                    <a:gd name="connsiteY4" fmla="*/ 106680 h 110490"/>
                    <a:gd name="connsiteX5" fmla="*/ 95250 w 194310"/>
                    <a:gd name="connsiteY5" fmla="*/ 99060 h 11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310" h="110490">
                      <a:moveTo>
                        <a:pt x="38100" y="80010"/>
                      </a:moveTo>
                      <a:lnTo>
                        <a:pt x="0" y="0"/>
                      </a:lnTo>
                      <a:lnTo>
                        <a:pt x="194310" y="53340"/>
                      </a:lnTo>
                      <a:lnTo>
                        <a:pt x="148590" y="110490"/>
                      </a:lnTo>
                      <a:lnTo>
                        <a:pt x="118110" y="106680"/>
                      </a:lnTo>
                      <a:lnTo>
                        <a:pt x="95250" y="99060"/>
                      </a:lnTo>
                      <a:close/>
                    </a:path>
                  </a:pathLst>
                </a:custGeom>
                <a:solidFill>
                  <a:srgbClr val="E8CB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95" name="Freeform: Shape 3894">
                  <a:extLst>
                    <a:ext uri="{FF2B5EF4-FFF2-40B4-BE49-F238E27FC236}">
                      <a16:creationId xmlns:a16="http://schemas.microsoft.com/office/drawing/2014/main" id="{EB7E89FF-F918-EDE2-1286-C2299DE8D4FD}"/>
                    </a:ext>
                  </a:extLst>
                </p:cNvPr>
                <p:cNvSpPr/>
                <p:nvPr/>
              </p:nvSpPr>
              <p:spPr>
                <a:xfrm>
                  <a:off x="5170170" y="4088130"/>
                  <a:ext cx="22860" cy="49529"/>
                </a:xfrm>
                <a:custGeom>
                  <a:avLst/>
                  <a:gdLst>
                    <a:gd name="connsiteX0" fmla="*/ 0 w 22860"/>
                    <a:gd name="connsiteY0" fmla="*/ 0 h 49529"/>
                    <a:gd name="connsiteX1" fmla="*/ 22860 w 22860"/>
                    <a:gd name="connsiteY1" fmla="*/ 7620 h 49529"/>
                    <a:gd name="connsiteX2" fmla="*/ 19050 w 22860"/>
                    <a:gd name="connsiteY2" fmla="*/ 26670 h 49529"/>
                    <a:gd name="connsiteX3" fmla="*/ 11430 w 22860"/>
                    <a:gd name="connsiteY3" fmla="*/ 49530 h 49529"/>
                  </a:gdLst>
                  <a:ahLst/>
                  <a:cxnLst>
                    <a:cxn ang="0">
                      <a:pos x="connsiteX0" y="connsiteY0"/>
                    </a:cxn>
                    <a:cxn ang="0">
                      <a:pos x="connsiteX1" y="connsiteY1"/>
                    </a:cxn>
                    <a:cxn ang="0">
                      <a:pos x="connsiteX2" y="connsiteY2"/>
                    </a:cxn>
                    <a:cxn ang="0">
                      <a:pos x="connsiteX3" y="connsiteY3"/>
                    </a:cxn>
                  </a:cxnLst>
                  <a:rect l="l" t="t" r="r" b="b"/>
                  <a:pathLst>
                    <a:path w="22860" h="49529">
                      <a:moveTo>
                        <a:pt x="0" y="0"/>
                      </a:moveTo>
                      <a:lnTo>
                        <a:pt x="22860" y="7620"/>
                      </a:lnTo>
                      <a:lnTo>
                        <a:pt x="19050" y="26670"/>
                      </a:lnTo>
                      <a:lnTo>
                        <a:pt x="11430" y="49530"/>
                      </a:lnTo>
                      <a:close/>
                    </a:path>
                  </a:pathLst>
                </a:custGeom>
                <a:solidFill>
                  <a:srgbClr val="CC8C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96" name="Freeform: Shape 3895">
                  <a:extLst>
                    <a:ext uri="{FF2B5EF4-FFF2-40B4-BE49-F238E27FC236}">
                      <a16:creationId xmlns:a16="http://schemas.microsoft.com/office/drawing/2014/main" id="{DB472FF9-57BF-C49A-BA48-AD6C2353B228}"/>
                    </a:ext>
                  </a:extLst>
                </p:cNvPr>
                <p:cNvSpPr/>
                <p:nvPr/>
              </p:nvSpPr>
              <p:spPr>
                <a:xfrm>
                  <a:off x="6442711" y="5048250"/>
                  <a:ext cx="674369" cy="281939"/>
                </a:xfrm>
                <a:custGeom>
                  <a:avLst/>
                  <a:gdLst>
                    <a:gd name="connsiteX0" fmla="*/ 647700 w 674369"/>
                    <a:gd name="connsiteY0" fmla="*/ 247650 h 281939"/>
                    <a:gd name="connsiteX1" fmla="*/ 674370 w 674369"/>
                    <a:gd name="connsiteY1" fmla="*/ 281940 h 281939"/>
                    <a:gd name="connsiteX2" fmla="*/ 289560 w 674369"/>
                    <a:gd name="connsiteY2" fmla="*/ 148590 h 281939"/>
                    <a:gd name="connsiteX3" fmla="*/ 262890 w 674369"/>
                    <a:gd name="connsiteY3" fmla="*/ 140970 h 281939"/>
                    <a:gd name="connsiteX4" fmla="*/ 0 w 674369"/>
                    <a:gd name="connsiteY4" fmla="*/ 3810 h 281939"/>
                    <a:gd name="connsiteX5" fmla="*/ 7620 w 674369"/>
                    <a:gd name="connsiteY5" fmla="*/ 0 h 281939"/>
                    <a:gd name="connsiteX6" fmla="*/ 411480 w 674369"/>
                    <a:gd name="connsiteY6" fmla="*/ 156210 h 281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369" h="281939">
                      <a:moveTo>
                        <a:pt x="647700" y="247650"/>
                      </a:moveTo>
                      <a:lnTo>
                        <a:pt x="674370" y="281940"/>
                      </a:lnTo>
                      <a:lnTo>
                        <a:pt x="289560" y="148590"/>
                      </a:lnTo>
                      <a:lnTo>
                        <a:pt x="262890" y="140970"/>
                      </a:lnTo>
                      <a:lnTo>
                        <a:pt x="0" y="3810"/>
                      </a:lnTo>
                      <a:lnTo>
                        <a:pt x="7620" y="0"/>
                      </a:lnTo>
                      <a:lnTo>
                        <a:pt x="411480" y="156210"/>
                      </a:lnTo>
                      <a:close/>
                    </a:path>
                  </a:pathLst>
                </a:custGeom>
                <a:solidFill>
                  <a:srgbClr val="F7EC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97" name="Freeform: Shape 3896">
                  <a:extLst>
                    <a:ext uri="{FF2B5EF4-FFF2-40B4-BE49-F238E27FC236}">
                      <a16:creationId xmlns:a16="http://schemas.microsoft.com/office/drawing/2014/main" id="{C94F2803-8F8E-1966-C776-6FC280A88CB7}"/>
                    </a:ext>
                  </a:extLst>
                </p:cNvPr>
                <p:cNvSpPr/>
                <p:nvPr/>
              </p:nvSpPr>
              <p:spPr>
                <a:xfrm>
                  <a:off x="6290311" y="4979669"/>
                  <a:ext cx="160019" cy="68580"/>
                </a:xfrm>
                <a:custGeom>
                  <a:avLst/>
                  <a:gdLst>
                    <a:gd name="connsiteX0" fmla="*/ 76200 w 160019"/>
                    <a:gd name="connsiteY0" fmla="*/ 45720 h 68580"/>
                    <a:gd name="connsiteX1" fmla="*/ 0 w 160019"/>
                    <a:gd name="connsiteY1" fmla="*/ 0 h 68580"/>
                    <a:gd name="connsiteX2" fmla="*/ 137160 w 160019"/>
                    <a:gd name="connsiteY2" fmla="*/ 38100 h 68580"/>
                    <a:gd name="connsiteX3" fmla="*/ 160020 w 160019"/>
                    <a:gd name="connsiteY3" fmla="*/ 45720 h 68580"/>
                    <a:gd name="connsiteX4" fmla="*/ 160020 w 160019"/>
                    <a:gd name="connsiteY4" fmla="*/ 64770 h 68580"/>
                    <a:gd name="connsiteX5" fmla="*/ 156210 w 160019"/>
                    <a:gd name="connsiteY5" fmla="*/ 68580 h 68580"/>
                    <a:gd name="connsiteX6" fmla="*/ 76200 w 160019"/>
                    <a:gd name="connsiteY6" fmla="*/ 45720 h 6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0019" h="68580">
                      <a:moveTo>
                        <a:pt x="76200" y="45720"/>
                      </a:moveTo>
                      <a:lnTo>
                        <a:pt x="0" y="0"/>
                      </a:lnTo>
                      <a:lnTo>
                        <a:pt x="137160" y="38100"/>
                      </a:lnTo>
                      <a:cubicBezTo>
                        <a:pt x="144780" y="41910"/>
                        <a:pt x="152400" y="45720"/>
                        <a:pt x="160020" y="45720"/>
                      </a:cubicBezTo>
                      <a:cubicBezTo>
                        <a:pt x="160020" y="53340"/>
                        <a:pt x="160020" y="57150"/>
                        <a:pt x="160020" y="64770"/>
                      </a:cubicBezTo>
                      <a:lnTo>
                        <a:pt x="156210" y="68580"/>
                      </a:lnTo>
                      <a:lnTo>
                        <a:pt x="76200" y="45720"/>
                      </a:lnTo>
                      <a:close/>
                    </a:path>
                  </a:pathLst>
                </a:custGeom>
                <a:solidFill>
                  <a:srgbClr val="F2E0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98" name="Freeform: Shape 3897">
                  <a:extLst>
                    <a:ext uri="{FF2B5EF4-FFF2-40B4-BE49-F238E27FC236}">
                      <a16:creationId xmlns:a16="http://schemas.microsoft.com/office/drawing/2014/main" id="{D2E22F0E-AD83-56EE-C598-D1A00D6C3AEE}"/>
                    </a:ext>
                  </a:extLst>
                </p:cNvPr>
                <p:cNvSpPr/>
                <p:nvPr/>
              </p:nvSpPr>
              <p:spPr>
                <a:xfrm>
                  <a:off x="5585461" y="3432809"/>
                  <a:ext cx="914400" cy="434340"/>
                </a:xfrm>
                <a:custGeom>
                  <a:avLst/>
                  <a:gdLst>
                    <a:gd name="connsiteX0" fmla="*/ 22860 w 914400"/>
                    <a:gd name="connsiteY0" fmla="*/ 144780 h 434340"/>
                    <a:gd name="connsiteX1" fmla="*/ 0 w 914400"/>
                    <a:gd name="connsiteY1" fmla="*/ 228600 h 434340"/>
                    <a:gd name="connsiteX2" fmla="*/ 26670 w 914400"/>
                    <a:gd name="connsiteY2" fmla="*/ 236220 h 434340"/>
                    <a:gd name="connsiteX3" fmla="*/ 163830 w 914400"/>
                    <a:gd name="connsiteY3" fmla="*/ 182880 h 434340"/>
                    <a:gd name="connsiteX4" fmla="*/ 476250 w 914400"/>
                    <a:gd name="connsiteY4" fmla="*/ 129540 h 434340"/>
                    <a:gd name="connsiteX5" fmla="*/ 628650 w 914400"/>
                    <a:gd name="connsiteY5" fmla="*/ 220980 h 434340"/>
                    <a:gd name="connsiteX6" fmla="*/ 613410 w 914400"/>
                    <a:gd name="connsiteY6" fmla="*/ 381000 h 434340"/>
                    <a:gd name="connsiteX7" fmla="*/ 640080 w 914400"/>
                    <a:gd name="connsiteY7" fmla="*/ 388620 h 434340"/>
                    <a:gd name="connsiteX8" fmla="*/ 689610 w 914400"/>
                    <a:gd name="connsiteY8" fmla="*/ 426720 h 434340"/>
                    <a:gd name="connsiteX9" fmla="*/ 716280 w 914400"/>
                    <a:gd name="connsiteY9" fmla="*/ 434340 h 434340"/>
                    <a:gd name="connsiteX10" fmla="*/ 800100 w 914400"/>
                    <a:gd name="connsiteY10" fmla="*/ 361950 h 434340"/>
                    <a:gd name="connsiteX11" fmla="*/ 914400 w 914400"/>
                    <a:gd name="connsiteY11" fmla="*/ 255270 h 434340"/>
                    <a:gd name="connsiteX12" fmla="*/ 807720 w 914400"/>
                    <a:gd name="connsiteY12" fmla="*/ 201930 h 434340"/>
                    <a:gd name="connsiteX13" fmla="*/ 735330 w 914400"/>
                    <a:gd name="connsiteY13" fmla="*/ 148590 h 434340"/>
                    <a:gd name="connsiteX14" fmla="*/ 632460 w 914400"/>
                    <a:gd name="connsiteY14" fmla="*/ 83820 h 434340"/>
                    <a:gd name="connsiteX15" fmla="*/ 506730 w 914400"/>
                    <a:gd name="connsiteY15" fmla="*/ 0 h 434340"/>
                    <a:gd name="connsiteX16" fmla="*/ 392430 w 914400"/>
                    <a:gd name="connsiteY16" fmla="*/ 83820 h 434340"/>
                    <a:gd name="connsiteX17" fmla="*/ 182880 w 914400"/>
                    <a:gd name="connsiteY17" fmla="*/ 106680 h 434340"/>
                    <a:gd name="connsiteX18" fmla="*/ 68580 w 914400"/>
                    <a:gd name="connsiteY18" fmla="*/ 64770 h 434340"/>
                    <a:gd name="connsiteX19" fmla="*/ 41910 w 914400"/>
                    <a:gd name="connsiteY19" fmla="*/ 57150 h 434340"/>
                    <a:gd name="connsiteX20" fmla="*/ 22860 w 914400"/>
                    <a:gd name="connsiteY20" fmla="*/ 144780 h 434340"/>
                    <a:gd name="connsiteX21" fmla="*/ 685800 w 914400"/>
                    <a:gd name="connsiteY21" fmla="*/ 179070 h 434340"/>
                    <a:gd name="connsiteX22" fmla="*/ 678180 w 914400"/>
                    <a:gd name="connsiteY22" fmla="*/ 194310 h 434340"/>
                    <a:gd name="connsiteX23" fmla="*/ 666750 w 914400"/>
                    <a:gd name="connsiteY23" fmla="*/ 190500 h 434340"/>
                    <a:gd name="connsiteX24" fmla="*/ 674370 w 914400"/>
                    <a:gd name="connsiteY24" fmla="*/ 175260 h 434340"/>
                    <a:gd name="connsiteX25" fmla="*/ 685800 w 914400"/>
                    <a:gd name="connsiteY25" fmla="*/ 179070 h 434340"/>
                    <a:gd name="connsiteX26" fmla="*/ 792480 w 914400"/>
                    <a:gd name="connsiteY26" fmla="*/ 289560 h 434340"/>
                    <a:gd name="connsiteX27" fmla="*/ 784860 w 914400"/>
                    <a:gd name="connsiteY27" fmla="*/ 297180 h 434340"/>
                    <a:gd name="connsiteX28" fmla="*/ 781050 w 914400"/>
                    <a:gd name="connsiteY28" fmla="*/ 289560 h 434340"/>
                    <a:gd name="connsiteX29" fmla="*/ 792480 w 914400"/>
                    <a:gd name="connsiteY29" fmla="*/ 289560 h 434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14400" h="434340">
                      <a:moveTo>
                        <a:pt x="22860" y="144780"/>
                      </a:moveTo>
                      <a:lnTo>
                        <a:pt x="0" y="228600"/>
                      </a:lnTo>
                      <a:lnTo>
                        <a:pt x="26670" y="236220"/>
                      </a:lnTo>
                      <a:cubicBezTo>
                        <a:pt x="53340" y="194310"/>
                        <a:pt x="106680" y="190500"/>
                        <a:pt x="163830" y="182880"/>
                      </a:cubicBezTo>
                      <a:cubicBezTo>
                        <a:pt x="270510" y="167640"/>
                        <a:pt x="369570" y="148590"/>
                        <a:pt x="476250" y="129540"/>
                      </a:cubicBezTo>
                      <a:cubicBezTo>
                        <a:pt x="556260" y="121920"/>
                        <a:pt x="582930" y="182880"/>
                        <a:pt x="628650" y="220980"/>
                      </a:cubicBezTo>
                      <a:cubicBezTo>
                        <a:pt x="697230" y="323850"/>
                        <a:pt x="697230" y="323850"/>
                        <a:pt x="613410" y="381000"/>
                      </a:cubicBezTo>
                      <a:lnTo>
                        <a:pt x="640080" y="388620"/>
                      </a:lnTo>
                      <a:lnTo>
                        <a:pt x="689610" y="426720"/>
                      </a:lnTo>
                      <a:lnTo>
                        <a:pt x="716280" y="434340"/>
                      </a:lnTo>
                      <a:cubicBezTo>
                        <a:pt x="742950" y="407670"/>
                        <a:pt x="765810" y="373380"/>
                        <a:pt x="800100" y="361950"/>
                      </a:cubicBezTo>
                      <a:cubicBezTo>
                        <a:pt x="864870" y="342900"/>
                        <a:pt x="902970" y="308610"/>
                        <a:pt x="914400" y="255270"/>
                      </a:cubicBezTo>
                      <a:lnTo>
                        <a:pt x="807720" y="201930"/>
                      </a:lnTo>
                      <a:cubicBezTo>
                        <a:pt x="784860" y="182880"/>
                        <a:pt x="762000" y="163830"/>
                        <a:pt x="735330" y="148590"/>
                      </a:cubicBezTo>
                      <a:cubicBezTo>
                        <a:pt x="701040" y="125730"/>
                        <a:pt x="666750" y="106680"/>
                        <a:pt x="632460" y="83820"/>
                      </a:cubicBezTo>
                      <a:lnTo>
                        <a:pt x="506730" y="0"/>
                      </a:lnTo>
                      <a:cubicBezTo>
                        <a:pt x="495300" y="49530"/>
                        <a:pt x="461010" y="80010"/>
                        <a:pt x="392430" y="83820"/>
                      </a:cubicBezTo>
                      <a:cubicBezTo>
                        <a:pt x="335280" y="133350"/>
                        <a:pt x="266700" y="144780"/>
                        <a:pt x="182880" y="106680"/>
                      </a:cubicBezTo>
                      <a:cubicBezTo>
                        <a:pt x="144780" y="91440"/>
                        <a:pt x="106680" y="80010"/>
                        <a:pt x="68580" y="64770"/>
                      </a:cubicBezTo>
                      <a:lnTo>
                        <a:pt x="41910" y="57150"/>
                      </a:lnTo>
                      <a:lnTo>
                        <a:pt x="22860" y="144780"/>
                      </a:lnTo>
                      <a:close/>
                      <a:moveTo>
                        <a:pt x="685800" y="179070"/>
                      </a:moveTo>
                      <a:cubicBezTo>
                        <a:pt x="681990" y="182880"/>
                        <a:pt x="681990" y="190500"/>
                        <a:pt x="678180" y="194310"/>
                      </a:cubicBezTo>
                      <a:cubicBezTo>
                        <a:pt x="678180" y="194310"/>
                        <a:pt x="670560" y="190500"/>
                        <a:pt x="666750" y="190500"/>
                      </a:cubicBezTo>
                      <a:cubicBezTo>
                        <a:pt x="670560" y="186690"/>
                        <a:pt x="670560" y="179070"/>
                        <a:pt x="674370" y="175260"/>
                      </a:cubicBezTo>
                      <a:cubicBezTo>
                        <a:pt x="678180" y="179070"/>
                        <a:pt x="681990" y="179070"/>
                        <a:pt x="685800" y="179070"/>
                      </a:cubicBezTo>
                      <a:close/>
                      <a:moveTo>
                        <a:pt x="792480" y="289560"/>
                      </a:moveTo>
                      <a:lnTo>
                        <a:pt x="784860" y="297180"/>
                      </a:lnTo>
                      <a:lnTo>
                        <a:pt x="781050" y="289560"/>
                      </a:lnTo>
                      <a:lnTo>
                        <a:pt x="792480" y="289560"/>
                      </a:lnTo>
                      <a:close/>
                    </a:path>
                  </a:pathLst>
                </a:custGeom>
                <a:solidFill>
                  <a:srgbClr val="D7A4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99" name="Freeform: Shape 3898">
                  <a:extLst>
                    <a:ext uri="{FF2B5EF4-FFF2-40B4-BE49-F238E27FC236}">
                      <a16:creationId xmlns:a16="http://schemas.microsoft.com/office/drawing/2014/main" id="{1948DC1F-CC27-75C6-208A-EAEA636BA569}"/>
                    </a:ext>
                  </a:extLst>
                </p:cNvPr>
                <p:cNvSpPr/>
                <p:nvPr/>
              </p:nvSpPr>
              <p:spPr>
                <a:xfrm>
                  <a:off x="9265920" y="5482589"/>
                  <a:ext cx="596512" cy="317271"/>
                </a:xfrm>
                <a:custGeom>
                  <a:avLst/>
                  <a:gdLst>
                    <a:gd name="connsiteX0" fmla="*/ 426720 w 596512"/>
                    <a:gd name="connsiteY0" fmla="*/ 213360 h 317271"/>
                    <a:gd name="connsiteX1" fmla="*/ 274320 w 596512"/>
                    <a:gd name="connsiteY1" fmla="*/ 217170 h 317271"/>
                    <a:gd name="connsiteX2" fmla="*/ 274320 w 596512"/>
                    <a:gd name="connsiteY2" fmla="*/ 217170 h 317271"/>
                    <a:gd name="connsiteX3" fmla="*/ 205740 w 596512"/>
                    <a:gd name="connsiteY3" fmla="*/ 129540 h 317271"/>
                    <a:gd name="connsiteX4" fmla="*/ 0 w 596512"/>
                    <a:gd name="connsiteY4" fmla="*/ 0 h 317271"/>
                    <a:gd name="connsiteX5" fmla="*/ 217170 w 596512"/>
                    <a:gd name="connsiteY5" fmla="*/ 45720 h 317271"/>
                    <a:gd name="connsiteX6" fmla="*/ 407670 w 596512"/>
                    <a:gd name="connsiteY6" fmla="*/ 76200 h 317271"/>
                    <a:gd name="connsiteX7" fmla="*/ 556260 w 596512"/>
                    <a:gd name="connsiteY7" fmla="*/ 60960 h 317271"/>
                    <a:gd name="connsiteX8" fmla="*/ 556260 w 596512"/>
                    <a:gd name="connsiteY8" fmla="*/ 60960 h 317271"/>
                    <a:gd name="connsiteX9" fmla="*/ 544830 w 596512"/>
                    <a:gd name="connsiteY9" fmla="*/ 190500 h 317271"/>
                    <a:gd name="connsiteX10" fmla="*/ 594360 w 596512"/>
                    <a:gd name="connsiteY10" fmla="*/ 274320 h 317271"/>
                    <a:gd name="connsiteX11" fmla="*/ 541020 w 596512"/>
                    <a:gd name="connsiteY11" fmla="*/ 312420 h 317271"/>
                    <a:gd name="connsiteX12" fmla="*/ 426720 w 596512"/>
                    <a:gd name="connsiteY12" fmla="*/ 213360 h 31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6512" h="317271">
                      <a:moveTo>
                        <a:pt x="426720" y="213360"/>
                      </a:moveTo>
                      <a:cubicBezTo>
                        <a:pt x="365760" y="156210"/>
                        <a:pt x="323850" y="198120"/>
                        <a:pt x="274320" y="217170"/>
                      </a:cubicBezTo>
                      <a:lnTo>
                        <a:pt x="274320" y="217170"/>
                      </a:lnTo>
                      <a:cubicBezTo>
                        <a:pt x="285750" y="171450"/>
                        <a:pt x="262890" y="148590"/>
                        <a:pt x="205740" y="129540"/>
                      </a:cubicBezTo>
                      <a:cubicBezTo>
                        <a:pt x="125730" y="102870"/>
                        <a:pt x="57150" y="64770"/>
                        <a:pt x="0" y="0"/>
                      </a:cubicBezTo>
                      <a:cubicBezTo>
                        <a:pt x="76200" y="7620"/>
                        <a:pt x="152400" y="15240"/>
                        <a:pt x="217170" y="45720"/>
                      </a:cubicBezTo>
                      <a:cubicBezTo>
                        <a:pt x="281940" y="80010"/>
                        <a:pt x="342900" y="80010"/>
                        <a:pt x="407670" y="76200"/>
                      </a:cubicBezTo>
                      <a:cubicBezTo>
                        <a:pt x="457200" y="72390"/>
                        <a:pt x="506730" y="68580"/>
                        <a:pt x="556260" y="60960"/>
                      </a:cubicBezTo>
                      <a:lnTo>
                        <a:pt x="556260" y="60960"/>
                      </a:lnTo>
                      <a:cubicBezTo>
                        <a:pt x="506730" y="95250"/>
                        <a:pt x="506730" y="140970"/>
                        <a:pt x="544830" y="190500"/>
                      </a:cubicBezTo>
                      <a:cubicBezTo>
                        <a:pt x="563880" y="217170"/>
                        <a:pt x="586740" y="247650"/>
                        <a:pt x="594360" y="274320"/>
                      </a:cubicBezTo>
                      <a:cubicBezTo>
                        <a:pt x="601980" y="304800"/>
                        <a:pt x="590551" y="327660"/>
                        <a:pt x="541020" y="312420"/>
                      </a:cubicBezTo>
                      <a:cubicBezTo>
                        <a:pt x="560070" y="243840"/>
                        <a:pt x="472440" y="243840"/>
                        <a:pt x="426720" y="213360"/>
                      </a:cubicBezTo>
                      <a:close/>
                    </a:path>
                  </a:pathLst>
                </a:custGeom>
                <a:solidFill>
                  <a:srgbClr val="FCF8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00" name="Freeform: Shape 3899">
                  <a:extLst>
                    <a:ext uri="{FF2B5EF4-FFF2-40B4-BE49-F238E27FC236}">
                      <a16:creationId xmlns:a16="http://schemas.microsoft.com/office/drawing/2014/main" id="{3F08217F-CF92-4E63-1FD5-0E8CD530E0ED}"/>
                    </a:ext>
                  </a:extLst>
                </p:cNvPr>
                <p:cNvSpPr/>
                <p:nvPr/>
              </p:nvSpPr>
              <p:spPr>
                <a:xfrm>
                  <a:off x="9825990" y="5535930"/>
                  <a:ext cx="232410" cy="43749"/>
                </a:xfrm>
                <a:custGeom>
                  <a:avLst/>
                  <a:gdLst>
                    <a:gd name="connsiteX0" fmla="*/ 232410 w 232410"/>
                    <a:gd name="connsiteY0" fmla="*/ 34290 h 43749"/>
                    <a:gd name="connsiteX1" fmla="*/ 0 w 232410"/>
                    <a:gd name="connsiteY1" fmla="*/ 15240 h 43749"/>
                    <a:gd name="connsiteX2" fmla="*/ 0 w 232410"/>
                    <a:gd name="connsiteY2" fmla="*/ 15240 h 43749"/>
                    <a:gd name="connsiteX3" fmla="*/ 95250 w 232410"/>
                    <a:gd name="connsiteY3" fmla="*/ 0 h 43749"/>
                    <a:gd name="connsiteX4" fmla="*/ 148590 w 232410"/>
                    <a:gd name="connsiteY4" fmla="*/ 11430 h 43749"/>
                    <a:gd name="connsiteX5" fmla="*/ 232410 w 232410"/>
                    <a:gd name="connsiteY5" fmla="*/ 34290 h 43749"/>
                    <a:gd name="connsiteX6" fmla="*/ 232410 w 232410"/>
                    <a:gd name="connsiteY6" fmla="*/ 34290 h 43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410" h="43749">
                      <a:moveTo>
                        <a:pt x="232410" y="34290"/>
                      </a:moveTo>
                      <a:cubicBezTo>
                        <a:pt x="156210" y="53340"/>
                        <a:pt x="76200" y="41910"/>
                        <a:pt x="0" y="15240"/>
                      </a:cubicBezTo>
                      <a:lnTo>
                        <a:pt x="0" y="15240"/>
                      </a:lnTo>
                      <a:lnTo>
                        <a:pt x="95250" y="0"/>
                      </a:lnTo>
                      <a:lnTo>
                        <a:pt x="148590" y="11430"/>
                      </a:lnTo>
                      <a:lnTo>
                        <a:pt x="232410" y="34290"/>
                      </a:lnTo>
                      <a:lnTo>
                        <a:pt x="232410" y="34290"/>
                      </a:lnTo>
                      <a:close/>
                    </a:path>
                  </a:pathLst>
                </a:custGeom>
                <a:solidFill>
                  <a:srgbClr val="FCF8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01" name="Freeform: Shape 3900">
                  <a:extLst>
                    <a:ext uri="{FF2B5EF4-FFF2-40B4-BE49-F238E27FC236}">
                      <a16:creationId xmlns:a16="http://schemas.microsoft.com/office/drawing/2014/main" id="{83381A49-9B51-09B9-2886-DF32A7162078}"/>
                    </a:ext>
                  </a:extLst>
                </p:cNvPr>
                <p:cNvSpPr/>
                <p:nvPr/>
              </p:nvSpPr>
              <p:spPr>
                <a:xfrm>
                  <a:off x="10054590" y="5528310"/>
                  <a:ext cx="125730" cy="49529"/>
                </a:xfrm>
                <a:custGeom>
                  <a:avLst/>
                  <a:gdLst>
                    <a:gd name="connsiteX0" fmla="*/ 125731 w 125730"/>
                    <a:gd name="connsiteY0" fmla="*/ 30480 h 49529"/>
                    <a:gd name="connsiteX1" fmla="*/ 118110 w 125730"/>
                    <a:gd name="connsiteY1" fmla="*/ 49530 h 49529"/>
                    <a:gd name="connsiteX2" fmla="*/ 3810 w 125730"/>
                    <a:gd name="connsiteY2" fmla="*/ 41910 h 49529"/>
                    <a:gd name="connsiteX3" fmla="*/ 0 w 125730"/>
                    <a:gd name="connsiteY3" fmla="*/ 38100 h 49529"/>
                    <a:gd name="connsiteX4" fmla="*/ 19050 w 125730"/>
                    <a:gd name="connsiteY4" fmla="*/ 0 h 49529"/>
                    <a:gd name="connsiteX5" fmla="*/ 41910 w 125730"/>
                    <a:gd name="connsiteY5" fmla="*/ 381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730" h="49529">
                      <a:moveTo>
                        <a:pt x="125731" y="30480"/>
                      </a:moveTo>
                      <a:lnTo>
                        <a:pt x="118110" y="49530"/>
                      </a:lnTo>
                      <a:lnTo>
                        <a:pt x="3810" y="41910"/>
                      </a:lnTo>
                      <a:lnTo>
                        <a:pt x="0" y="38100"/>
                      </a:lnTo>
                      <a:lnTo>
                        <a:pt x="19050" y="0"/>
                      </a:lnTo>
                      <a:lnTo>
                        <a:pt x="41910" y="3810"/>
                      </a:lnTo>
                      <a:close/>
                    </a:path>
                  </a:pathLst>
                </a:custGeom>
                <a:solidFill>
                  <a:srgbClr val="FCF8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02" name="Freeform: Shape 3901">
                  <a:extLst>
                    <a:ext uri="{FF2B5EF4-FFF2-40B4-BE49-F238E27FC236}">
                      <a16:creationId xmlns:a16="http://schemas.microsoft.com/office/drawing/2014/main" id="{7A4FB6B4-5E14-4D90-15A0-87CB88790D75}"/>
                    </a:ext>
                  </a:extLst>
                </p:cNvPr>
                <p:cNvSpPr/>
                <p:nvPr/>
              </p:nvSpPr>
              <p:spPr>
                <a:xfrm>
                  <a:off x="10519411" y="5596889"/>
                  <a:ext cx="38100" cy="41910"/>
                </a:xfrm>
                <a:custGeom>
                  <a:avLst/>
                  <a:gdLst>
                    <a:gd name="connsiteX0" fmla="*/ 26669 w 38100"/>
                    <a:gd name="connsiteY0" fmla="*/ 41910 h 41910"/>
                    <a:gd name="connsiteX1" fmla="*/ 0 w 38100"/>
                    <a:gd name="connsiteY1" fmla="*/ 7620 h 41910"/>
                    <a:gd name="connsiteX2" fmla="*/ 38100 w 38100"/>
                    <a:gd name="connsiteY2" fmla="*/ 0 h 41910"/>
                  </a:gdLst>
                  <a:ahLst/>
                  <a:cxnLst>
                    <a:cxn ang="0">
                      <a:pos x="connsiteX0" y="connsiteY0"/>
                    </a:cxn>
                    <a:cxn ang="0">
                      <a:pos x="connsiteX1" y="connsiteY1"/>
                    </a:cxn>
                    <a:cxn ang="0">
                      <a:pos x="connsiteX2" y="connsiteY2"/>
                    </a:cxn>
                  </a:cxnLst>
                  <a:rect l="l" t="t" r="r" b="b"/>
                  <a:pathLst>
                    <a:path w="38100" h="41910">
                      <a:moveTo>
                        <a:pt x="26669" y="41910"/>
                      </a:moveTo>
                      <a:lnTo>
                        <a:pt x="0" y="7620"/>
                      </a:lnTo>
                      <a:lnTo>
                        <a:pt x="38100" y="0"/>
                      </a:lnTo>
                      <a:close/>
                    </a:path>
                  </a:pathLst>
                </a:custGeom>
                <a:solidFill>
                  <a:srgbClr val="DDB3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03" name="Freeform: Shape 3902">
                  <a:extLst>
                    <a:ext uri="{FF2B5EF4-FFF2-40B4-BE49-F238E27FC236}">
                      <a16:creationId xmlns:a16="http://schemas.microsoft.com/office/drawing/2014/main" id="{D9B83445-1F4E-3F7A-4698-2C5B6F1DDA89}"/>
                    </a:ext>
                  </a:extLst>
                </p:cNvPr>
                <p:cNvSpPr/>
                <p:nvPr/>
              </p:nvSpPr>
              <p:spPr>
                <a:xfrm>
                  <a:off x="9723120" y="5265419"/>
                  <a:ext cx="480059" cy="300990"/>
                </a:xfrm>
                <a:custGeom>
                  <a:avLst/>
                  <a:gdLst>
                    <a:gd name="connsiteX0" fmla="*/ 350520 w 480059"/>
                    <a:gd name="connsiteY0" fmla="*/ 262890 h 300990"/>
                    <a:gd name="connsiteX1" fmla="*/ 335280 w 480059"/>
                    <a:gd name="connsiteY1" fmla="*/ 300990 h 300990"/>
                    <a:gd name="connsiteX2" fmla="*/ 251460 w 480059"/>
                    <a:gd name="connsiteY2" fmla="*/ 278130 h 300990"/>
                    <a:gd name="connsiteX3" fmla="*/ 110490 w 480059"/>
                    <a:gd name="connsiteY3" fmla="*/ 156210 h 300990"/>
                    <a:gd name="connsiteX4" fmla="*/ 0 w 480059"/>
                    <a:gd name="connsiteY4" fmla="*/ 19050 h 300990"/>
                    <a:gd name="connsiteX5" fmla="*/ 7620 w 480059"/>
                    <a:gd name="connsiteY5" fmla="*/ 0 h 300990"/>
                    <a:gd name="connsiteX6" fmla="*/ 34290 w 480059"/>
                    <a:gd name="connsiteY6" fmla="*/ 7620 h 300990"/>
                    <a:gd name="connsiteX7" fmla="*/ 60960 w 480059"/>
                    <a:gd name="connsiteY7" fmla="*/ 15240 h 300990"/>
                    <a:gd name="connsiteX8" fmla="*/ 182880 w 480059"/>
                    <a:gd name="connsiteY8" fmla="*/ 91440 h 300990"/>
                    <a:gd name="connsiteX9" fmla="*/ 381001 w 480059"/>
                    <a:gd name="connsiteY9" fmla="*/ 152400 h 300990"/>
                    <a:gd name="connsiteX10" fmla="*/ 358140 w 480059"/>
                    <a:gd name="connsiteY10" fmla="*/ 179070 h 300990"/>
                    <a:gd name="connsiteX11" fmla="*/ 403860 w 480059"/>
                    <a:gd name="connsiteY11" fmla="*/ 179070 h 300990"/>
                    <a:gd name="connsiteX12" fmla="*/ 430530 w 480059"/>
                    <a:gd name="connsiteY12" fmla="*/ 186690 h 300990"/>
                    <a:gd name="connsiteX13" fmla="*/ 480060 w 480059"/>
                    <a:gd name="connsiteY13" fmla="*/ 224790 h 300990"/>
                    <a:gd name="connsiteX14" fmla="*/ 358140 w 480059"/>
                    <a:gd name="connsiteY14" fmla="*/ 236220 h 300990"/>
                    <a:gd name="connsiteX15" fmla="*/ 323851 w 480059"/>
                    <a:gd name="connsiteY15" fmla="*/ 243840 h 300990"/>
                    <a:gd name="connsiteX16" fmla="*/ 350520 w 480059"/>
                    <a:gd name="connsiteY16" fmla="*/ 262890 h 300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0059" h="300990">
                      <a:moveTo>
                        <a:pt x="350520" y="262890"/>
                      </a:moveTo>
                      <a:lnTo>
                        <a:pt x="335280" y="300990"/>
                      </a:lnTo>
                      <a:lnTo>
                        <a:pt x="251460" y="278130"/>
                      </a:lnTo>
                      <a:cubicBezTo>
                        <a:pt x="217170" y="163830"/>
                        <a:pt x="217170" y="163830"/>
                        <a:pt x="110490" y="156210"/>
                      </a:cubicBezTo>
                      <a:cubicBezTo>
                        <a:pt x="72390" y="110490"/>
                        <a:pt x="34290" y="64770"/>
                        <a:pt x="0" y="19050"/>
                      </a:cubicBezTo>
                      <a:lnTo>
                        <a:pt x="7620" y="0"/>
                      </a:lnTo>
                      <a:lnTo>
                        <a:pt x="34290" y="7620"/>
                      </a:lnTo>
                      <a:cubicBezTo>
                        <a:pt x="41910" y="11430"/>
                        <a:pt x="49530" y="15240"/>
                        <a:pt x="60960" y="15240"/>
                      </a:cubicBezTo>
                      <a:cubicBezTo>
                        <a:pt x="102870" y="41910"/>
                        <a:pt x="137160" y="76200"/>
                        <a:pt x="182880" y="91440"/>
                      </a:cubicBezTo>
                      <a:cubicBezTo>
                        <a:pt x="247651" y="118110"/>
                        <a:pt x="316230" y="133350"/>
                        <a:pt x="381001" y="152400"/>
                      </a:cubicBezTo>
                      <a:lnTo>
                        <a:pt x="358140" y="179070"/>
                      </a:lnTo>
                      <a:lnTo>
                        <a:pt x="403860" y="179070"/>
                      </a:lnTo>
                      <a:lnTo>
                        <a:pt x="430530" y="186690"/>
                      </a:lnTo>
                      <a:lnTo>
                        <a:pt x="480060" y="224790"/>
                      </a:lnTo>
                      <a:lnTo>
                        <a:pt x="358140" y="236220"/>
                      </a:lnTo>
                      <a:lnTo>
                        <a:pt x="323851" y="243840"/>
                      </a:lnTo>
                      <a:lnTo>
                        <a:pt x="350520" y="262890"/>
                      </a:lnTo>
                      <a:close/>
                    </a:path>
                  </a:pathLst>
                </a:custGeom>
                <a:solidFill>
                  <a:srgbClr val="E7C9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04" name="Freeform: Shape 3903">
                  <a:extLst>
                    <a:ext uri="{FF2B5EF4-FFF2-40B4-BE49-F238E27FC236}">
                      <a16:creationId xmlns:a16="http://schemas.microsoft.com/office/drawing/2014/main" id="{57D35C8F-DF7D-5EDF-DFFA-763573CE7CFB}"/>
                    </a:ext>
                  </a:extLst>
                </p:cNvPr>
                <p:cNvSpPr/>
                <p:nvPr/>
              </p:nvSpPr>
              <p:spPr>
                <a:xfrm>
                  <a:off x="9605011" y="5135880"/>
                  <a:ext cx="213360" cy="133350"/>
                </a:xfrm>
                <a:custGeom>
                  <a:avLst/>
                  <a:gdLst>
                    <a:gd name="connsiteX0" fmla="*/ 148590 w 213360"/>
                    <a:gd name="connsiteY0" fmla="*/ 133350 h 133350"/>
                    <a:gd name="connsiteX1" fmla="*/ 121920 w 213360"/>
                    <a:gd name="connsiteY1" fmla="*/ 125730 h 133350"/>
                    <a:gd name="connsiteX2" fmla="*/ 95250 w 213360"/>
                    <a:gd name="connsiteY2" fmla="*/ 118110 h 133350"/>
                    <a:gd name="connsiteX3" fmla="*/ 0 w 213360"/>
                    <a:gd name="connsiteY3" fmla="*/ 19050 h 133350"/>
                    <a:gd name="connsiteX4" fmla="*/ 160019 w 213360"/>
                    <a:gd name="connsiteY4" fmla="*/ 0 h 133350"/>
                    <a:gd name="connsiteX5" fmla="*/ 186690 w 213360"/>
                    <a:gd name="connsiteY5" fmla="*/ 3810 h 133350"/>
                    <a:gd name="connsiteX6" fmla="*/ 213360 w 213360"/>
                    <a:gd name="connsiteY6" fmla="*/ 15240 h 133350"/>
                    <a:gd name="connsiteX7" fmla="*/ 175260 w 213360"/>
                    <a:gd name="connsiteY7" fmla="*/ 95250 h 133350"/>
                    <a:gd name="connsiteX8" fmla="*/ 148590 w 213360"/>
                    <a:gd name="connsiteY8" fmla="*/ 133350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360" h="133350">
                      <a:moveTo>
                        <a:pt x="148590" y="133350"/>
                      </a:moveTo>
                      <a:lnTo>
                        <a:pt x="121920" y="125730"/>
                      </a:lnTo>
                      <a:lnTo>
                        <a:pt x="95250" y="118110"/>
                      </a:lnTo>
                      <a:cubicBezTo>
                        <a:pt x="68580" y="91440"/>
                        <a:pt x="41910" y="60960"/>
                        <a:pt x="0" y="19050"/>
                      </a:cubicBezTo>
                      <a:cubicBezTo>
                        <a:pt x="72390" y="11430"/>
                        <a:pt x="114300" y="3810"/>
                        <a:pt x="160019" y="0"/>
                      </a:cubicBezTo>
                      <a:lnTo>
                        <a:pt x="186690" y="3810"/>
                      </a:lnTo>
                      <a:lnTo>
                        <a:pt x="213360" y="15240"/>
                      </a:lnTo>
                      <a:cubicBezTo>
                        <a:pt x="186690" y="34290"/>
                        <a:pt x="152400" y="53340"/>
                        <a:pt x="175260" y="95250"/>
                      </a:cubicBezTo>
                      <a:cubicBezTo>
                        <a:pt x="182880" y="106680"/>
                        <a:pt x="160019" y="121920"/>
                        <a:pt x="148590" y="133350"/>
                      </a:cubicBezTo>
                      <a:close/>
                    </a:path>
                  </a:pathLst>
                </a:custGeom>
                <a:solidFill>
                  <a:srgbClr val="FBF7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05" name="Freeform: Shape 3904">
                  <a:extLst>
                    <a:ext uri="{FF2B5EF4-FFF2-40B4-BE49-F238E27FC236}">
                      <a16:creationId xmlns:a16="http://schemas.microsoft.com/office/drawing/2014/main" id="{EC4C71AC-D44A-458B-7D60-FBE3C659EDE8}"/>
                    </a:ext>
                  </a:extLst>
                </p:cNvPr>
                <p:cNvSpPr/>
                <p:nvPr/>
              </p:nvSpPr>
              <p:spPr>
                <a:xfrm>
                  <a:off x="10077451" y="5485830"/>
                  <a:ext cx="236220" cy="84389"/>
                </a:xfrm>
                <a:custGeom>
                  <a:avLst/>
                  <a:gdLst>
                    <a:gd name="connsiteX0" fmla="*/ 0 w 236220"/>
                    <a:gd name="connsiteY0" fmla="*/ 19620 h 84389"/>
                    <a:gd name="connsiteX1" fmla="*/ 121920 w 236220"/>
                    <a:gd name="connsiteY1" fmla="*/ 8190 h 84389"/>
                    <a:gd name="connsiteX2" fmla="*/ 236220 w 236220"/>
                    <a:gd name="connsiteY2" fmla="*/ 38670 h 84389"/>
                    <a:gd name="connsiteX3" fmla="*/ 220980 w 236220"/>
                    <a:gd name="connsiteY3" fmla="*/ 84390 h 84389"/>
                    <a:gd name="connsiteX4" fmla="*/ 102870 w 236220"/>
                    <a:gd name="connsiteY4" fmla="*/ 76770 h 84389"/>
                    <a:gd name="connsiteX5" fmla="*/ 19050 w 236220"/>
                    <a:gd name="connsiteY5" fmla="*/ 50100 h 84389"/>
                    <a:gd name="connsiteX6" fmla="*/ 0 w 236220"/>
                    <a:gd name="connsiteY6" fmla="*/ 19620 h 8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220" h="84389">
                      <a:moveTo>
                        <a:pt x="0" y="19620"/>
                      </a:moveTo>
                      <a:lnTo>
                        <a:pt x="121920" y="8190"/>
                      </a:lnTo>
                      <a:cubicBezTo>
                        <a:pt x="167640" y="-7050"/>
                        <a:pt x="205740" y="-3240"/>
                        <a:pt x="236220" y="38670"/>
                      </a:cubicBezTo>
                      <a:lnTo>
                        <a:pt x="220980" y="84390"/>
                      </a:lnTo>
                      <a:lnTo>
                        <a:pt x="102870" y="76770"/>
                      </a:lnTo>
                      <a:lnTo>
                        <a:pt x="19050" y="50100"/>
                      </a:lnTo>
                      <a:lnTo>
                        <a:pt x="0" y="19620"/>
                      </a:lnTo>
                      <a:close/>
                    </a:path>
                  </a:pathLst>
                </a:custGeom>
                <a:solidFill>
                  <a:srgbClr val="E0B9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06" name="Freeform: Shape 3905">
                  <a:extLst>
                    <a:ext uri="{FF2B5EF4-FFF2-40B4-BE49-F238E27FC236}">
                      <a16:creationId xmlns:a16="http://schemas.microsoft.com/office/drawing/2014/main" id="{14E27A1D-91EC-42AD-A74C-362BF1315845}"/>
                    </a:ext>
                  </a:extLst>
                </p:cNvPr>
                <p:cNvSpPr/>
                <p:nvPr/>
              </p:nvSpPr>
              <p:spPr>
                <a:xfrm>
                  <a:off x="9780271" y="5280660"/>
                  <a:ext cx="369569" cy="171450"/>
                </a:xfrm>
                <a:custGeom>
                  <a:avLst/>
                  <a:gdLst>
                    <a:gd name="connsiteX0" fmla="*/ 369569 w 369569"/>
                    <a:gd name="connsiteY0" fmla="*/ 171450 h 171450"/>
                    <a:gd name="connsiteX1" fmla="*/ 342900 w 369569"/>
                    <a:gd name="connsiteY1" fmla="*/ 163830 h 171450"/>
                    <a:gd name="connsiteX2" fmla="*/ 320040 w 369569"/>
                    <a:gd name="connsiteY2" fmla="*/ 137160 h 171450"/>
                    <a:gd name="connsiteX3" fmla="*/ 121919 w 369569"/>
                    <a:gd name="connsiteY3" fmla="*/ 76200 h 171450"/>
                    <a:gd name="connsiteX4" fmla="*/ 0 w 369569"/>
                    <a:gd name="connsiteY4" fmla="*/ 0 h 171450"/>
                    <a:gd name="connsiteX5" fmla="*/ 304800 w 369569"/>
                    <a:gd name="connsiteY5" fmla="*/ 114300 h 171450"/>
                    <a:gd name="connsiteX6" fmla="*/ 369569 w 369569"/>
                    <a:gd name="connsiteY6" fmla="*/ 17145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9569" h="171450">
                      <a:moveTo>
                        <a:pt x="369569" y="171450"/>
                      </a:moveTo>
                      <a:lnTo>
                        <a:pt x="342900" y="163830"/>
                      </a:lnTo>
                      <a:lnTo>
                        <a:pt x="320040" y="137160"/>
                      </a:lnTo>
                      <a:cubicBezTo>
                        <a:pt x="255269" y="118110"/>
                        <a:pt x="186690" y="102870"/>
                        <a:pt x="121919" y="76200"/>
                      </a:cubicBezTo>
                      <a:cubicBezTo>
                        <a:pt x="76200" y="57150"/>
                        <a:pt x="38100" y="26670"/>
                        <a:pt x="0" y="0"/>
                      </a:cubicBezTo>
                      <a:cubicBezTo>
                        <a:pt x="102869" y="38100"/>
                        <a:pt x="205740" y="72390"/>
                        <a:pt x="304800" y="114300"/>
                      </a:cubicBezTo>
                      <a:cubicBezTo>
                        <a:pt x="331469" y="121920"/>
                        <a:pt x="346709" y="152400"/>
                        <a:pt x="369569" y="171450"/>
                      </a:cubicBezTo>
                      <a:close/>
                    </a:path>
                  </a:pathLst>
                </a:custGeom>
                <a:solidFill>
                  <a:srgbClr val="F8F0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07" name="Freeform: Shape 3906">
                  <a:extLst>
                    <a:ext uri="{FF2B5EF4-FFF2-40B4-BE49-F238E27FC236}">
                      <a16:creationId xmlns:a16="http://schemas.microsoft.com/office/drawing/2014/main" id="{AFD30C83-3F1B-FA4C-195C-A5002364BA28}"/>
                    </a:ext>
                  </a:extLst>
                </p:cNvPr>
                <p:cNvSpPr/>
                <p:nvPr/>
              </p:nvSpPr>
              <p:spPr>
                <a:xfrm>
                  <a:off x="10298430" y="5520689"/>
                  <a:ext cx="129540" cy="68580"/>
                </a:xfrm>
                <a:custGeom>
                  <a:avLst/>
                  <a:gdLst>
                    <a:gd name="connsiteX0" fmla="*/ 0 w 129540"/>
                    <a:gd name="connsiteY0" fmla="*/ 45720 h 68580"/>
                    <a:gd name="connsiteX1" fmla="*/ 15241 w 129540"/>
                    <a:gd name="connsiteY1" fmla="*/ 0 h 68580"/>
                    <a:gd name="connsiteX2" fmla="*/ 129541 w 129540"/>
                    <a:gd name="connsiteY2" fmla="*/ 68580 h 68580"/>
                    <a:gd name="connsiteX3" fmla="*/ 0 w 129540"/>
                    <a:gd name="connsiteY3" fmla="*/ 45720 h 68580"/>
                  </a:gdLst>
                  <a:ahLst/>
                  <a:cxnLst>
                    <a:cxn ang="0">
                      <a:pos x="connsiteX0" y="connsiteY0"/>
                    </a:cxn>
                    <a:cxn ang="0">
                      <a:pos x="connsiteX1" y="connsiteY1"/>
                    </a:cxn>
                    <a:cxn ang="0">
                      <a:pos x="connsiteX2" y="connsiteY2"/>
                    </a:cxn>
                    <a:cxn ang="0">
                      <a:pos x="connsiteX3" y="connsiteY3"/>
                    </a:cxn>
                  </a:cxnLst>
                  <a:rect l="l" t="t" r="r" b="b"/>
                  <a:pathLst>
                    <a:path w="129540" h="68580">
                      <a:moveTo>
                        <a:pt x="0" y="45720"/>
                      </a:moveTo>
                      <a:lnTo>
                        <a:pt x="15241" y="0"/>
                      </a:lnTo>
                      <a:cubicBezTo>
                        <a:pt x="60960" y="0"/>
                        <a:pt x="106681" y="0"/>
                        <a:pt x="129541" y="68580"/>
                      </a:cubicBezTo>
                      <a:cubicBezTo>
                        <a:pt x="76200" y="60960"/>
                        <a:pt x="38100" y="53340"/>
                        <a:pt x="0" y="45720"/>
                      </a:cubicBezTo>
                      <a:close/>
                    </a:path>
                  </a:pathLst>
                </a:custGeom>
                <a:solidFill>
                  <a:srgbClr val="EBD1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08" name="Freeform: Shape 3907">
                  <a:extLst>
                    <a:ext uri="{FF2B5EF4-FFF2-40B4-BE49-F238E27FC236}">
                      <a16:creationId xmlns:a16="http://schemas.microsoft.com/office/drawing/2014/main" id="{01C1A6CE-3943-6794-6541-014EC6A71308}"/>
                    </a:ext>
                  </a:extLst>
                </p:cNvPr>
                <p:cNvSpPr/>
                <p:nvPr/>
              </p:nvSpPr>
              <p:spPr>
                <a:xfrm>
                  <a:off x="9768840" y="5071110"/>
                  <a:ext cx="83820" cy="80009"/>
                </a:xfrm>
                <a:custGeom>
                  <a:avLst/>
                  <a:gdLst>
                    <a:gd name="connsiteX0" fmla="*/ 49531 w 83820"/>
                    <a:gd name="connsiteY0" fmla="*/ 80010 h 80009"/>
                    <a:gd name="connsiteX1" fmla="*/ 22860 w 83820"/>
                    <a:gd name="connsiteY1" fmla="*/ 68580 h 80009"/>
                    <a:gd name="connsiteX2" fmla="*/ 0 w 83820"/>
                    <a:gd name="connsiteY2" fmla="*/ 38100 h 80009"/>
                    <a:gd name="connsiteX3" fmla="*/ 15240 w 83820"/>
                    <a:gd name="connsiteY3" fmla="*/ 0 h 80009"/>
                    <a:gd name="connsiteX4" fmla="*/ 64770 w 83820"/>
                    <a:gd name="connsiteY4" fmla="*/ 34290 h 80009"/>
                    <a:gd name="connsiteX5" fmla="*/ 83820 w 83820"/>
                    <a:gd name="connsiteY5" fmla="*/ 64770 h 80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20" h="80009">
                      <a:moveTo>
                        <a:pt x="49531" y="80010"/>
                      </a:moveTo>
                      <a:lnTo>
                        <a:pt x="22860" y="68580"/>
                      </a:lnTo>
                      <a:lnTo>
                        <a:pt x="0" y="38100"/>
                      </a:lnTo>
                      <a:lnTo>
                        <a:pt x="15240" y="0"/>
                      </a:lnTo>
                      <a:lnTo>
                        <a:pt x="64770" y="34290"/>
                      </a:lnTo>
                      <a:lnTo>
                        <a:pt x="83820" y="64770"/>
                      </a:lnTo>
                      <a:close/>
                    </a:path>
                  </a:pathLst>
                </a:custGeom>
                <a:solidFill>
                  <a:srgbClr val="E7C9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09" name="Freeform: Shape 3908">
                  <a:extLst>
                    <a:ext uri="{FF2B5EF4-FFF2-40B4-BE49-F238E27FC236}">
                      <a16:creationId xmlns:a16="http://schemas.microsoft.com/office/drawing/2014/main" id="{AC71E024-AEEE-419D-BDF9-7530E91D51B4}"/>
                    </a:ext>
                  </a:extLst>
                </p:cNvPr>
                <p:cNvSpPr/>
                <p:nvPr/>
              </p:nvSpPr>
              <p:spPr>
                <a:xfrm>
                  <a:off x="8903970" y="4282440"/>
                  <a:ext cx="476250" cy="213359"/>
                </a:xfrm>
                <a:custGeom>
                  <a:avLst/>
                  <a:gdLst>
                    <a:gd name="connsiteX0" fmla="*/ 179070 w 476250"/>
                    <a:gd name="connsiteY0" fmla="*/ 213360 h 213359"/>
                    <a:gd name="connsiteX1" fmla="*/ 300990 w 476250"/>
                    <a:gd name="connsiteY1" fmla="*/ 201930 h 213359"/>
                    <a:gd name="connsiteX2" fmla="*/ 361950 w 476250"/>
                    <a:gd name="connsiteY2" fmla="*/ 198120 h 213359"/>
                    <a:gd name="connsiteX3" fmla="*/ 476250 w 476250"/>
                    <a:gd name="connsiteY3" fmla="*/ 160020 h 213359"/>
                    <a:gd name="connsiteX4" fmla="*/ 285750 w 476250"/>
                    <a:gd name="connsiteY4" fmla="*/ 53340 h 213359"/>
                    <a:gd name="connsiteX5" fmla="*/ 137160 w 476250"/>
                    <a:gd name="connsiteY5" fmla="*/ 26670 h 213359"/>
                    <a:gd name="connsiteX6" fmla="*/ 0 w 476250"/>
                    <a:gd name="connsiteY6" fmla="*/ 0 h 213359"/>
                    <a:gd name="connsiteX7" fmla="*/ 0 w 476250"/>
                    <a:gd name="connsiteY7" fmla="*/ 0 h 213359"/>
                    <a:gd name="connsiteX8" fmla="*/ 64770 w 476250"/>
                    <a:gd name="connsiteY8" fmla="*/ 87630 h 213359"/>
                    <a:gd name="connsiteX9" fmla="*/ 68580 w 476250"/>
                    <a:gd name="connsiteY9" fmla="*/ 182880 h 213359"/>
                    <a:gd name="connsiteX10" fmla="*/ 179070 w 476250"/>
                    <a:gd name="connsiteY10" fmla="*/ 213360 h 213359"/>
                    <a:gd name="connsiteX11" fmla="*/ 346710 w 476250"/>
                    <a:gd name="connsiteY11" fmla="*/ 148590 h 213359"/>
                    <a:gd name="connsiteX12" fmla="*/ 358140 w 476250"/>
                    <a:gd name="connsiteY12" fmla="*/ 148590 h 213359"/>
                    <a:gd name="connsiteX13" fmla="*/ 354330 w 476250"/>
                    <a:gd name="connsiteY13" fmla="*/ 156210 h 213359"/>
                    <a:gd name="connsiteX14" fmla="*/ 346710 w 476250"/>
                    <a:gd name="connsiteY14" fmla="*/ 148590 h 213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6250" h="213359">
                      <a:moveTo>
                        <a:pt x="179070" y="213360"/>
                      </a:moveTo>
                      <a:cubicBezTo>
                        <a:pt x="213360" y="182880"/>
                        <a:pt x="255270" y="190500"/>
                        <a:pt x="300990" y="201930"/>
                      </a:cubicBezTo>
                      <a:lnTo>
                        <a:pt x="361950" y="198120"/>
                      </a:lnTo>
                      <a:cubicBezTo>
                        <a:pt x="396240" y="186690"/>
                        <a:pt x="434340" y="175260"/>
                        <a:pt x="476250" y="160020"/>
                      </a:cubicBezTo>
                      <a:cubicBezTo>
                        <a:pt x="422910" y="91440"/>
                        <a:pt x="377190" y="49530"/>
                        <a:pt x="285750" y="53340"/>
                      </a:cubicBezTo>
                      <a:cubicBezTo>
                        <a:pt x="240030" y="53340"/>
                        <a:pt x="186690" y="34290"/>
                        <a:pt x="137160" y="26670"/>
                      </a:cubicBezTo>
                      <a:lnTo>
                        <a:pt x="0" y="0"/>
                      </a:lnTo>
                      <a:lnTo>
                        <a:pt x="0" y="0"/>
                      </a:lnTo>
                      <a:cubicBezTo>
                        <a:pt x="60960" y="15240"/>
                        <a:pt x="60960" y="53340"/>
                        <a:pt x="64770" y="87630"/>
                      </a:cubicBezTo>
                      <a:cubicBezTo>
                        <a:pt x="133350" y="129540"/>
                        <a:pt x="133350" y="129540"/>
                        <a:pt x="68580" y="182880"/>
                      </a:cubicBezTo>
                      <a:lnTo>
                        <a:pt x="179070" y="213360"/>
                      </a:lnTo>
                      <a:close/>
                      <a:moveTo>
                        <a:pt x="346710" y="148590"/>
                      </a:moveTo>
                      <a:lnTo>
                        <a:pt x="358140" y="148590"/>
                      </a:lnTo>
                      <a:lnTo>
                        <a:pt x="354330" y="156210"/>
                      </a:lnTo>
                      <a:lnTo>
                        <a:pt x="346710" y="148590"/>
                      </a:lnTo>
                      <a:close/>
                    </a:path>
                  </a:pathLst>
                </a:custGeom>
                <a:solidFill>
                  <a:srgbClr val="F2E2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10" name="Freeform: Shape 3909">
                  <a:extLst>
                    <a:ext uri="{FF2B5EF4-FFF2-40B4-BE49-F238E27FC236}">
                      <a16:creationId xmlns:a16="http://schemas.microsoft.com/office/drawing/2014/main" id="{CB8C3347-E660-0FEC-64D5-4E9647DC3F15}"/>
                    </a:ext>
                  </a:extLst>
                </p:cNvPr>
                <p:cNvSpPr/>
                <p:nvPr/>
              </p:nvSpPr>
              <p:spPr>
                <a:xfrm>
                  <a:off x="9201151" y="4480559"/>
                  <a:ext cx="108234" cy="102870"/>
                </a:xfrm>
                <a:custGeom>
                  <a:avLst/>
                  <a:gdLst>
                    <a:gd name="connsiteX0" fmla="*/ 3810 w 108234"/>
                    <a:gd name="connsiteY0" fmla="*/ 3810 h 102870"/>
                    <a:gd name="connsiteX1" fmla="*/ 64770 w 108234"/>
                    <a:gd name="connsiteY1" fmla="*/ 0 h 102870"/>
                    <a:gd name="connsiteX2" fmla="*/ 95250 w 108234"/>
                    <a:gd name="connsiteY2" fmla="*/ 102870 h 102870"/>
                    <a:gd name="connsiteX3" fmla="*/ 41910 w 108234"/>
                    <a:gd name="connsiteY3" fmla="*/ 87630 h 102870"/>
                    <a:gd name="connsiteX4" fmla="*/ 0 w 108234"/>
                    <a:gd name="connsiteY4" fmla="*/ 26670 h 102870"/>
                    <a:gd name="connsiteX5" fmla="*/ 3810 w 108234"/>
                    <a:gd name="connsiteY5" fmla="*/ 3810 h 102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234" h="102870">
                      <a:moveTo>
                        <a:pt x="3810" y="3810"/>
                      </a:moveTo>
                      <a:lnTo>
                        <a:pt x="64770" y="0"/>
                      </a:lnTo>
                      <a:cubicBezTo>
                        <a:pt x="87630" y="34290"/>
                        <a:pt x="129540" y="64770"/>
                        <a:pt x="95250" y="102870"/>
                      </a:cubicBezTo>
                      <a:lnTo>
                        <a:pt x="41910" y="87630"/>
                      </a:lnTo>
                      <a:lnTo>
                        <a:pt x="0" y="26670"/>
                      </a:lnTo>
                      <a:lnTo>
                        <a:pt x="3810" y="3810"/>
                      </a:lnTo>
                      <a:close/>
                    </a:path>
                  </a:pathLst>
                </a:custGeom>
                <a:solidFill>
                  <a:srgbClr val="F6EC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11" name="Freeform: Shape 3910">
                  <a:extLst>
                    <a:ext uri="{FF2B5EF4-FFF2-40B4-BE49-F238E27FC236}">
                      <a16:creationId xmlns:a16="http://schemas.microsoft.com/office/drawing/2014/main" id="{08DF6028-4B7D-6AB9-6547-D2636D219503}"/>
                    </a:ext>
                  </a:extLst>
                </p:cNvPr>
                <p:cNvSpPr/>
                <p:nvPr/>
              </p:nvSpPr>
              <p:spPr>
                <a:xfrm>
                  <a:off x="8793481" y="4248150"/>
                  <a:ext cx="110489" cy="76200"/>
                </a:xfrm>
                <a:custGeom>
                  <a:avLst/>
                  <a:gdLst>
                    <a:gd name="connsiteX0" fmla="*/ 99060 w 110489"/>
                    <a:gd name="connsiteY0" fmla="*/ 76200 h 76200"/>
                    <a:gd name="connsiteX1" fmla="*/ 0 w 110489"/>
                    <a:gd name="connsiteY1" fmla="*/ 0 h 76200"/>
                    <a:gd name="connsiteX2" fmla="*/ 110490 w 110489"/>
                    <a:gd name="connsiteY2" fmla="*/ 30480 h 76200"/>
                    <a:gd name="connsiteX3" fmla="*/ 110490 w 110489"/>
                    <a:gd name="connsiteY3" fmla="*/ 34290 h 76200"/>
                  </a:gdLst>
                  <a:ahLst/>
                  <a:cxnLst>
                    <a:cxn ang="0">
                      <a:pos x="connsiteX0" y="connsiteY0"/>
                    </a:cxn>
                    <a:cxn ang="0">
                      <a:pos x="connsiteX1" y="connsiteY1"/>
                    </a:cxn>
                    <a:cxn ang="0">
                      <a:pos x="connsiteX2" y="connsiteY2"/>
                    </a:cxn>
                    <a:cxn ang="0">
                      <a:pos x="connsiteX3" y="connsiteY3"/>
                    </a:cxn>
                  </a:cxnLst>
                  <a:rect l="l" t="t" r="r" b="b"/>
                  <a:pathLst>
                    <a:path w="110489" h="76200">
                      <a:moveTo>
                        <a:pt x="99060" y="76200"/>
                      </a:moveTo>
                      <a:lnTo>
                        <a:pt x="0" y="0"/>
                      </a:lnTo>
                      <a:lnTo>
                        <a:pt x="110490" y="30480"/>
                      </a:lnTo>
                      <a:lnTo>
                        <a:pt x="110490" y="34290"/>
                      </a:lnTo>
                      <a:close/>
                    </a:path>
                  </a:pathLst>
                </a:custGeom>
                <a:solidFill>
                  <a:srgbClr val="F2E2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12" name="Freeform: Shape 3911">
                  <a:extLst>
                    <a:ext uri="{FF2B5EF4-FFF2-40B4-BE49-F238E27FC236}">
                      <a16:creationId xmlns:a16="http://schemas.microsoft.com/office/drawing/2014/main" id="{66C01778-854B-D424-5B66-540F653E82A7}"/>
                    </a:ext>
                  </a:extLst>
                </p:cNvPr>
                <p:cNvSpPr/>
                <p:nvPr/>
              </p:nvSpPr>
              <p:spPr>
                <a:xfrm>
                  <a:off x="8652511" y="4229100"/>
                  <a:ext cx="114300" cy="22860"/>
                </a:xfrm>
                <a:custGeom>
                  <a:avLst/>
                  <a:gdLst>
                    <a:gd name="connsiteX0" fmla="*/ 114300 w 114300"/>
                    <a:gd name="connsiteY0" fmla="*/ 11430 h 22860"/>
                    <a:gd name="connsiteX1" fmla="*/ 0 w 114300"/>
                    <a:gd name="connsiteY1" fmla="*/ 0 h 22860"/>
                    <a:gd name="connsiteX2" fmla="*/ 114300 w 114300"/>
                    <a:gd name="connsiteY2" fmla="*/ 11430 h 22860"/>
                  </a:gdLst>
                  <a:ahLst/>
                  <a:cxnLst>
                    <a:cxn ang="0">
                      <a:pos x="connsiteX0" y="connsiteY0"/>
                    </a:cxn>
                    <a:cxn ang="0">
                      <a:pos x="connsiteX1" y="connsiteY1"/>
                    </a:cxn>
                    <a:cxn ang="0">
                      <a:pos x="connsiteX2" y="connsiteY2"/>
                    </a:cxn>
                  </a:cxnLst>
                  <a:rect l="l" t="t" r="r" b="b"/>
                  <a:pathLst>
                    <a:path w="114300" h="22860">
                      <a:moveTo>
                        <a:pt x="114300" y="11430"/>
                      </a:moveTo>
                      <a:cubicBezTo>
                        <a:pt x="76200" y="22860"/>
                        <a:pt x="38100" y="34290"/>
                        <a:pt x="0" y="0"/>
                      </a:cubicBezTo>
                      <a:lnTo>
                        <a:pt x="114300" y="11430"/>
                      </a:lnTo>
                      <a:close/>
                    </a:path>
                  </a:pathLst>
                </a:custGeom>
                <a:solidFill>
                  <a:srgbClr val="F2E2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13" name="Freeform: Shape 3912">
                  <a:extLst>
                    <a:ext uri="{FF2B5EF4-FFF2-40B4-BE49-F238E27FC236}">
                      <a16:creationId xmlns:a16="http://schemas.microsoft.com/office/drawing/2014/main" id="{B723F341-0544-A05B-D5FE-E019411CF7D1}"/>
                    </a:ext>
                  </a:extLst>
                </p:cNvPr>
                <p:cNvSpPr/>
                <p:nvPr/>
              </p:nvSpPr>
              <p:spPr>
                <a:xfrm>
                  <a:off x="7528561" y="3928109"/>
                  <a:ext cx="1375409" cy="670559"/>
                </a:xfrm>
                <a:custGeom>
                  <a:avLst/>
                  <a:gdLst>
                    <a:gd name="connsiteX0" fmla="*/ 72390 w 1375409"/>
                    <a:gd name="connsiteY0" fmla="*/ 0 h 670559"/>
                    <a:gd name="connsiteX1" fmla="*/ 308610 w 1375409"/>
                    <a:gd name="connsiteY1" fmla="*/ 83820 h 670559"/>
                    <a:gd name="connsiteX2" fmla="*/ 499110 w 1375409"/>
                    <a:gd name="connsiteY2" fmla="*/ 118110 h 670559"/>
                    <a:gd name="connsiteX3" fmla="*/ 605790 w 1375409"/>
                    <a:gd name="connsiteY3" fmla="*/ 125730 h 670559"/>
                    <a:gd name="connsiteX4" fmla="*/ 967740 w 1375409"/>
                    <a:gd name="connsiteY4" fmla="*/ 300990 h 670559"/>
                    <a:gd name="connsiteX5" fmla="*/ 1306830 w 1375409"/>
                    <a:gd name="connsiteY5" fmla="*/ 521970 h 670559"/>
                    <a:gd name="connsiteX6" fmla="*/ 1375410 w 1375409"/>
                    <a:gd name="connsiteY6" fmla="*/ 651510 h 670559"/>
                    <a:gd name="connsiteX7" fmla="*/ 1371600 w 1375409"/>
                    <a:gd name="connsiteY7" fmla="*/ 670560 h 670559"/>
                    <a:gd name="connsiteX8" fmla="*/ 1341120 w 1375409"/>
                    <a:gd name="connsiteY8" fmla="*/ 662940 h 670559"/>
                    <a:gd name="connsiteX9" fmla="*/ 1283970 w 1375409"/>
                    <a:gd name="connsiteY9" fmla="*/ 647700 h 670559"/>
                    <a:gd name="connsiteX10" fmla="*/ 1261110 w 1375409"/>
                    <a:gd name="connsiteY10" fmla="*/ 617220 h 670559"/>
                    <a:gd name="connsiteX11" fmla="*/ 1135380 w 1375409"/>
                    <a:gd name="connsiteY11" fmla="*/ 449580 h 670559"/>
                    <a:gd name="connsiteX12" fmla="*/ 1070610 w 1375409"/>
                    <a:gd name="connsiteY12" fmla="*/ 445770 h 670559"/>
                    <a:gd name="connsiteX13" fmla="*/ 1017270 w 1375409"/>
                    <a:gd name="connsiteY13" fmla="*/ 438150 h 670559"/>
                    <a:gd name="connsiteX14" fmla="*/ 781050 w 1375409"/>
                    <a:gd name="connsiteY14" fmla="*/ 381000 h 670559"/>
                    <a:gd name="connsiteX15" fmla="*/ 601980 w 1375409"/>
                    <a:gd name="connsiteY15" fmla="*/ 312420 h 670559"/>
                    <a:gd name="connsiteX16" fmla="*/ 400050 w 1375409"/>
                    <a:gd name="connsiteY16" fmla="*/ 156210 h 670559"/>
                    <a:gd name="connsiteX17" fmla="*/ 57150 w 1375409"/>
                    <a:gd name="connsiteY17" fmla="*/ 15240 h 670559"/>
                    <a:gd name="connsiteX18" fmla="*/ 0 w 1375409"/>
                    <a:gd name="connsiteY18" fmla="*/ 0 h 670559"/>
                    <a:gd name="connsiteX19" fmla="*/ 72390 w 1375409"/>
                    <a:gd name="connsiteY19" fmla="*/ 0 h 670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75409" h="670559">
                      <a:moveTo>
                        <a:pt x="72390" y="0"/>
                      </a:moveTo>
                      <a:cubicBezTo>
                        <a:pt x="152400" y="26670"/>
                        <a:pt x="228600" y="60960"/>
                        <a:pt x="308610" y="83820"/>
                      </a:cubicBezTo>
                      <a:cubicBezTo>
                        <a:pt x="369570" y="102870"/>
                        <a:pt x="434340" y="110490"/>
                        <a:pt x="499110" y="118110"/>
                      </a:cubicBezTo>
                      <a:cubicBezTo>
                        <a:pt x="533400" y="121920"/>
                        <a:pt x="567690" y="125730"/>
                        <a:pt x="605790" y="125730"/>
                      </a:cubicBezTo>
                      <a:cubicBezTo>
                        <a:pt x="697230" y="232410"/>
                        <a:pt x="819150" y="285750"/>
                        <a:pt x="967740" y="300990"/>
                      </a:cubicBezTo>
                      <a:cubicBezTo>
                        <a:pt x="1078230" y="316230"/>
                        <a:pt x="1261110" y="438150"/>
                        <a:pt x="1306830" y="521970"/>
                      </a:cubicBezTo>
                      <a:cubicBezTo>
                        <a:pt x="1329690" y="563880"/>
                        <a:pt x="1352550" y="609600"/>
                        <a:pt x="1375410" y="651510"/>
                      </a:cubicBezTo>
                      <a:lnTo>
                        <a:pt x="1371600" y="670560"/>
                      </a:lnTo>
                      <a:lnTo>
                        <a:pt x="1341120" y="662940"/>
                      </a:lnTo>
                      <a:lnTo>
                        <a:pt x="1283970" y="647700"/>
                      </a:lnTo>
                      <a:lnTo>
                        <a:pt x="1261110" y="617220"/>
                      </a:lnTo>
                      <a:cubicBezTo>
                        <a:pt x="1219200" y="560070"/>
                        <a:pt x="1181100" y="502920"/>
                        <a:pt x="1135380" y="449580"/>
                      </a:cubicBezTo>
                      <a:cubicBezTo>
                        <a:pt x="1127760" y="441960"/>
                        <a:pt x="1093470" y="445770"/>
                        <a:pt x="1070610" y="445770"/>
                      </a:cubicBezTo>
                      <a:cubicBezTo>
                        <a:pt x="1051560" y="441960"/>
                        <a:pt x="1032510" y="441960"/>
                        <a:pt x="1017270" y="438150"/>
                      </a:cubicBezTo>
                      <a:cubicBezTo>
                        <a:pt x="937260" y="419100"/>
                        <a:pt x="853440" y="373380"/>
                        <a:pt x="781050" y="381000"/>
                      </a:cubicBezTo>
                      <a:cubicBezTo>
                        <a:pt x="693420" y="388620"/>
                        <a:pt x="651510" y="354330"/>
                        <a:pt x="601980" y="312420"/>
                      </a:cubicBezTo>
                      <a:cubicBezTo>
                        <a:pt x="563880" y="236220"/>
                        <a:pt x="499110" y="167640"/>
                        <a:pt x="400050" y="156210"/>
                      </a:cubicBezTo>
                      <a:cubicBezTo>
                        <a:pt x="266700" y="140970"/>
                        <a:pt x="156210" y="99060"/>
                        <a:pt x="57150" y="15240"/>
                      </a:cubicBezTo>
                      <a:lnTo>
                        <a:pt x="0" y="0"/>
                      </a:lnTo>
                      <a:lnTo>
                        <a:pt x="72390" y="0"/>
                      </a:lnTo>
                      <a:close/>
                    </a:path>
                  </a:pathLst>
                </a:custGeom>
                <a:solidFill>
                  <a:srgbClr val="D49E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14" name="Freeform: Shape 3913">
                  <a:extLst>
                    <a:ext uri="{FF2B5EF4-FFF2-40B4-BE49-F238E27FC236}">
                      <a16:creationId xmlns:a16="http://schemas.microsoft.com/office/drawing/2014/main" id="{84F0487A-0CEE-334B-C255-B7C0D7BE8AEB}"/>
                    </a:ext>
                  </a:extLst>
                </p:cNvPr>
                <p:cNvSpPr/>
                <p:nvPr/>
              </p:nvSpPr>
              <p:spPr>
                <a:xfrm>
                  <a:off x="8945881" y="4499609"/>
                  <a:ext cx="293369" cy="118109"/>
                </a:xfrm>
                <a:custGeom>
                  <a:avLst/>
                  <a:gdLst>
                    <a:gd name="connsiteX0" fmla="*/ 251460 w 293369"/>
                    <a:gd name="connsiteY0" fmla="*/ 3810 h 118109"/>
                    <a:gd name="connsiteX1" fmla="*/ 293370 w 293369"/>
                    <a:gd name="connsiteY1" fmla="*/ 64770 h 118109"/>
                    <a:gd name="connsiteX2" fmla="*/ 72390 w 293369"/>
                    <a:gd name="connsiteY2" fmla="*/ 118110 h 118109"/>
                    <a:gd name="connsiteX3" fmla="*/ 0 w 293369"/>
                    <a:gd name="connsiteY3" fmla="*/ 49530 h 118109"/>
                    <a:gd name="connsiteX4" fmla="*/ 60960 w 293369"/>
                    <a:gd name="connsiteY4" fmla="*/ 41910 h 118109"/>
                    <a:gd name="connsiteX5" fmla="*/ 163830 w 293369"/>
                    <a:gd name="connsiteY5" fmla="*/ 0 h 118109"/>
                    <a:gd name="connsiteX6" fmla="*/ 251460 w 293369"/>
                    <a:gd name="connsiteY6" fmla="*/ 3810 h 118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3369" h="118109">
                      <a:moveTo>
                        <a:pt x="251460" y="3810"/>
                      </a:moveTo>
                      <a:lnTo>
                        <a:pt x="293370" y="64770"/>
                      </a:lnTo>
                      <a:lnTo>
                        <a:pt x="72390" y="118110"/>
                      </a:lnTo>
                      <a:lnTo>
                        <a:pt x="0" y="49530"/>
                      </a:lnTo>
                      <a:lnTo>
                        <a:pt x="60960" y="41910"/>
                      </a:lnTo>
                      <a:cubicBezTo>
                        <a:pt x="114300" y="53340"/>
                        <a:pt x="148590" y="41910"/>
                        <a:pt x="163830" y="0"/>
                      </a:cubicBezTo>
                      <a:lnTo>
                        <a:pt x="251460" y="3810"/>
                      </a:lnTo>
                      <a:close/>
                    </a:path>
                  </a:pathLst>
                </a:custGeom>
                <a:solidFill>
                  <a:srgbClr val="F2E2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15" name="Freeform: Shape 3914">
                  <a:extLst>
                    <a:ext uri="{FF2B5EF4-FFF2-40B4-BE49-F238E27FC236}">
                      <a16:creationId xmlns:a16="http://schemas.microsoft.com/office/drawing/2014/main" id="{33AFEC71-9463-0EDA-D1E3-B40D65EAD765}"/>
                    </a:ext>
                  </a:extLst>
                </p:cNvPr>
                <p:cNvSpPr/>
                <p:nvPr/>
              </p:nvSpPr>
              <p:spPr>
                <a:xfrm>
                  <a:off x="8907781" y="4549140"/>
                  <a:ext cx="441959" cy="186690"/>
                </a:xfrm>
                <a:custGeom>
                  <a:avLst/>
                  <a:gdLst>
                    <a:gd name="connsiteX0" fmla="*/ 38100 w 441959"/>
                    <a:gd name="connsiteY0" fmla="*/ 0 h 186690"/>
                    <a:gd name="connsiteX1" fmla="*/ 110490 w 441959"/>
                    <a:gd name="connsiteY1" fmla="*/ 68580 h 186690"/>
                    <a:gd name="connsiteX2" fmla="*/ 441960 w 441959"/>
                    <a:gd name="connsiteY2" fmla="*/ 167640 h 186690"/>
                    <a:gd name="connsiteX3" fmla="*/ 434340 w 441959"/>
                    <a:gd name="connsiteY3" fmla="*/ 186690 h 186690"/>
                    <a:gd name="connsiteX4" fmla="*/ 76200 w 441959"/>
                    <a:gd name="connsiteY4" fmla="*/ 83820 h 186690"/>
                    <a:gd name="connsiteX5" fmla="*/ 22860 w 441959"/>
                    <a:gd name="connsiteY5" fmla="*/ 68580 h 186690"/>
                    <a:gd name="connsiteX6" fmla="*/ 0 w 441959"/>
                    <a:gd name="connsiteY6" fmla="*/ 60960 h 186690"/>
                    <a:gd name="connsiteX7" fmla="*/ 3810 w 441959"/>
                    <a:gd name="connsiteY7" fmla="*/ 41910 h 186690"/>
                    <a:gd name="connsiteX8" fmla="*/ 38100 w 441959"/>
                    <a:gd name="connsiteY8" fmla="*/ 0 h 186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959" h="186690">
                      <a:moveTo>
                        <a:pt x="38100" y="0"/>
                      </a:moveTo>
                      <a:lnTo>
                        <a:pt x="110490" y="68580"/>
                      </a:lnTo>
                      <a:lnTo>
                        <a:pt x="441960" y="167640"/>
                      </a:lnTo>
                      <a:cubicBezTo>
                        <a:pt x="438150" y="175260"/>
                        <a:pt x="434340" y="179070"/>
                        <a:pt x="434340" y="186690"/>
                      </a:cubicBezTo>
                      <a:lnTo>
                        <a:pt x="76200" y="83820"/>
                      </a:lnTo>
                      <a:lnTo>
                        <a:pt x="22860" y="68580"/>
                      </a:lnTo>
                      <a:cubicBezTo>
                        <a:pt x="15240" y="64770"/>
                        <a:pt x="7620" y="60960"/>
                        <a:pt x="0" y="60960"/>
                      </a:cubicBezTo>
                      <a:lnTo>
                        <a:pt x="3810" y="41910"/>
                      </a:lnTo>
                      <a:lnTo>
                        <a:pt x="38100" y="0"/>
                      </a:lnTo>
                      <a:close/>
                    </a:path>
                  </a:pathLst>
                </a:custGeom>
                <a:solidFill>
                  <a:srgbClr val="F2E1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16" name="Freeform: Shape 3915">
                  <a:extLst>
                    <a:ext uri="{FF2B5EF4-FFF2-40B4-BE49-F238E27FC236}">
                      <a16:creationId xmlns:a16="http://schemas.microsoft.com/office/drawing/2014/main" id="{E20E5367-4FFC-6809-D1A1-5D9E01C444E9}"/>
                    </a:ext>
                  </a:extLst>
                </p:cNvPr>
                <p:cNvSpPr/>
                <p:nvPr/>
              </p:nvSpPr>
              <p:spPr>
                <a:xfrm>
                  <a:off x="8972551" y="4465319"/>
                  <a:ext cx="137160" cy="83722"/>
                </a:xfrm>
                <a:custGeom>
                  <a:avLst/>
                  <a:gdLst>
                    <a:gd name="connsiteX0" fmla="*/ 137160 w 137160"/>
                    <a:gd name="connsiteY0" fmla="*/ 38100 h 83722"/>
                    <a:gd name="connsiteX1" fmla="*/ 34290 w 137160"/>
                    <a:gd name="connsiteY1" fmla="*/ 80010 h 83722"/>
                    <a:gd name="connsiteX2" fmla="*/ 0 w 137160"/>
                    <a:gd name="connsiteY2" fmla="*/ 0 h 83722"/>
                    <a:gd name="connsiteX3" fmla="*/ 110490 w 137160"/>
                    <a:gd name="connsiteY3" fmla="*/ 30480 h 83722"/>
                    <a:gd name="connsiteX4" fmla="*/ 137160 w 137160"/>
                    <a:gd name="connsiteY4" fmla="*/ 38100 h 83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 h="83722">
                      <a:moveTo>
                        <a:pt x="137160" y="38100"/>
                      </a:moveTo>
                      <a:cubicBezTo>
                        <a:pt x="121920" y="76200"/>
                        <a:pt x="87630" y="91440"/>
                        <a:pt x="34290" y="80010"/>
                      </a:cubicBezTo>
                      <a:lnTo>
                        <a:pt x="0" y="0"/>
                      </a:lnTo>
                      <a:lnTo>
                        <a:pt x="110490" y="30480"/>
                      </a:lnTo>
                      <a:lnTo>
                        <a:pt x="137160" y="38100"/>
                      </a:lnTo>
                      <a:close/>
                    </a:path>
                  </a:pathLst>
                </a:custGeom>
                <a:solidFill>
                  <a:srgbClr val="F2E1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17" name="Freeform: Shape 3916">
                  <a:extLst>
                    <a:ext uri="{FF2B5EF4-FFF2-40B4-BE49-F238E27FC236}">
                      <a16:creationId xmlns:a16="http://schemas.microsoft.com/office/drawing/2014/main" id="{C993D4E7-B07C-3B19-5806-72BD45554712}"/>
                    </a:ext>
                  </a:extLst>
                </p:cNvPr>
                <p:cNvSpPr/>
                <p:nvPr/>
              </p:nvSpPr>
              <p:spPr>
                <a:xfrm>
                  <a:off x="8892540" y="4282440"/>
                  <a:ext cx="76200" cy="87629"/>
                </a:xfrm>
                <a:custGeom>
                  <a:avLst/>
                  <a:gdLst>
                    <a:gd name="connsiteX0" fmla="*/ 0 w 76200"/>
                    <a:gd name="connsiteY0" fmla="*/ 41910 h 87629"/>
                    <a:gd name="connsiteX1" fmla="*/ 11430 w 76200"/>
                    <a:gd name="connsiteY1" fmla="*/ 0 h 87629"/>
                    <a:gd name="connsiteX2" fmla="*/ 76200 w 76200"/>
                    <a:gd name="connsiteY2" fmla="*/ 87630 h 87629"/>
                    <a:gd name="connsiteX3" fmla="*/ 0 w 76200"/>
                    <a:gd name="connsiteY3" fmla="*/ 41910 h 87629"/>
                  </a:gdLst>
                  <a:ahLst/>
                  <a:cxnLst>
                    <a:cxn ang="0">
                      <a:pos x="connsiteX0" y="connsiteY0"/>
                    </a:cxn>
                    <a:cxn ang="0">
                      <a:pos x="connsiteX1" y="connsiteY1"/>
                    </a:cxn>
                    <a:cxn ang="0">
                      <a:pos x="connsiteX2" y="connsiteY2"/>
                    </a:cxn>
                    <a:cxn ang="0">
                      <a:pos x="connsiteX3" y="connsiteY3"/>
                    </a:cxn>
                  </a:cxnLst>
                  <a:rect l="l" t="t" r="r" b="b"/>
                  <a:pathLst>
                    <a:path w="76200" h="87629">
                      <a:moveTo>
                        <a:pt x="0" y="41910"/>
                      </a:moveTo>
                      <a:lnTo>
                        <a:pt x="11430" y="0"/>
                      </a:lnTo>
                      <a:cubicBezTo>
                        <a:pt x="72390" y="15240"/>
                        <a:pt x="72390" y="53340"/>
                        <a:pt x="76200" y="87630"/>
                      </a:cubicBezTo>
                      <a:lnTo>
                        <a:pt x="0" y="41910"/>
                      </a:lnTo>
                      <a:close/>
                    </a:path>
                  </a:pathLst>
                </a:custGeom>
                <a:solidFill>
                  <a:srgbClr val="EED8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18" name="Freeform: Shape 3917">
                  <a:extLst>
                    <a:ext uri="{FF2B5EF4-FFF2-40B4-BE49-F238E27FC236}">
                      <a16:creationId xmlns:a16="http://schemas.microsoft.com/office/drawing/2014/main" id="{50DDD7E8-2187-1C37-7713-C2A9A17DAEDE}"/>
                    </a:ext>
                  </a:extLst>
                </p:cNvPr>
                <p:cNvSpPr/>
                <p:nvPr/>
              </p:nvSpPr>
              <p:spPr>
                <a:xfrm>
                  <a:off x="9681211" y="4869180"/>
                  <a:ext cx="287019" cy="236219"/>
                </a:xfrm>
                <a:custGeom>
                  <a:avLst/>
                  <a:gdLst>
                    <a:gd name="connsiteX0" fmla="*/ 152400 w 287019"/>
                    <a:gd name="connsiteY0" fmla="*/ 236220 h 236219"/>
                    <a:gd name="connsiteX1" fmla="*/ 102869 w 287019"/>
                    <a:gd name="connsiteY1" fmla="*/ 198120 h 236219"/>
                    <a:gd name="connsiteX2" fmla="*/ 53340 w 287019"/>
                    <a:gd name="connsiteY2" fmla="*/ 45720 h 236219"/>
                    <a:gd name="connsiteX3" fmla="*/ 0 w 287019"/>
                    <a:gd name="connsiteY3" fmla="*/ 30480 h 236219"/>
                    <a:gd name="connsiteX4" fmla="*/ 68580 w 287019"/>
                    <a:gd name="connsiteY4" fmla="*/ 0 h 236219"/>
                    <a:gd name="connsiteX5" fmla="*/ 156210 w 287019"/>
                    <a:gd name="connsiteY5" fmla="*/ 3810 h 236219"/>
                    <a:gd name="connsiteX6" fmla="*/ 205740 w 287019"/>
                    <a:gd name="connsiteY6" fmla="*/ 41910 h 236219"/>
                    <a:gd name="connsiteX7" fmla="*/ 281940 w 287019"/>
                    <a:gd name="connsiteY7" fmla="*/ 87630 h 236219"/>
                    <a:gd name="connsiteX8" fmla="*/ 224790 w 287019"/>
                    <a:gd name="connsiteY8" fmla="*/ 194310 h 236219"/>
                    <a:gd name="connsiteX9" fmla="*/ 152400 w 287019"/>
                    <a:gd name="connsiteY9" fmla="*/ 236220 h 23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7019" h="236219">
                      <a:moveTo>
                        <a:pt x="152400" y="236220"/>
                      </a:moveTo>
                      <a:lnTo>
                        <a:pt x="102869" y="198120"/>
                      </a:lnTo>
                      <a:cubicBezTo>
                        <a:pt x="186690" y="118110"/>
                        <a:pt x="179069" y="91440"/>
                        <a:pt x="53340" y="45720"/>
                      </a:cubicBezTo>
                      <a:cubicBezTo>
                        <a:pt x="34290" y="38100"/>
                        <a:pt x="19050" y="34290"/>
                        <a:pt x="0" y="30480"/>
                      </a:cubicBezTo>
                      <a:lnTo>
                        <a:pt x="68580" y="0"/>
                      </a:lnTo>
                      <a:lnTo>
                        <a:pt x="156210" y="3810"/>
                      </a:lnTo>
                      <a:lnTo>
                        <a:pt x="205740" y="41910"/>
                      </a:lnTo>
                      <a:lnTo>
                        <a:pt x="281940" y="87630"/>
                      </a:lnTo>
                      <a:cubicBezTo>
                        <a:pt x="297180" y="137160"/>
                        <a:pt x="278130" y="175260"/>
                        <a:pt x="224790" y="194310"/>
                      </a:cubicBezTo>
                      <a:cubicBezTo>
                        <a:pt x="198119" y="209550"/>
                        <a:pt x="175260" y="224790"/>
                        <a:pt x="152400" y="236220"/>
                      </a:cubicBezTo>
                      <a:close/>
                    </a:path>
                  </a:pathLst>
                </a:custGeom>
                <a:solidFill>
                  <a:srgbClr val="E8CA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19" name="Freeform: Shape 3918">
                  <a:extLst>
                    <a:ext uri="{FF2B5EF4-FFF2-40B4-BE49-F238E27FC236}">
                      <a16:creationId xmlns:a16="http://schemas.microsoft.com/office/drawing/2014/main" id="{BFE9559D-2E62-5BE0-6EE2-B1CF2EC9F66C}"/>
                    </a:ext>
                  </a:extLst>
                </p:cNvPr>
                <p:cNvSpPr/>
                <p:nvPr/>
              </p:nvSpPr>
              <p:spPr>
                <a:xfrm>
                  <a:off x="10046971" y="4983480"/>
                  <a:ext cx="53339" cy="34289"/>
                </a:xfrm>
                <a:custGeom>
                  <a:avLst/>
                  <a:gdLst>
                    <a:gd name="connsiteX0" fmla="*/ 0 w 53339"/>
                    <a:gd name="connsiteY0" fmla="*/ 0 h 34289"/>
                    <a:gd name="connsiteX1" fmla="*/ 53340 w 53339"/>
                    <a:gd name="connsiteY1" fmla="*/ 15240 h 34289"/>
                    <a:gd name="connsiteX2" fmla="*/ 3809 w 53339"/>
                    <a:gd name="connsiteY2" fmla="*/ 34290 h 34289"/>
                  </a:gdLst>
                  <a:ahLst/>
                  <a:cxnLst>
                    <a:cxn ang="0">
                      <a:pos x="connsiteX0" y="connsiteY0"/>
                    </a:cxn>
                    <a:cxn ang="0">
                      <a:pos x="connsiteX1" y="connsiteY1"/>
                    </a:cxn>
                    <a:cxn ang="0">
                      <a:pos x="connsiteX2" y="connsiteY2"/>
                    </a:cxn>
                  </a:cxnLst>
                  <a:rect l="l" t="t" r="r" b="b"/>
                  <a:pathLst>
                    <a:path w="53339" h="34289">
                      <a:moveTo>
                        <a:pt x="0" y="0"/>
                      </a:moveTo>
                      <a:lnTo>
                        <a:pt x="53340" y="15240"/>
                      </a:lnTo>
                      <a:lnTo>
                        <a:pt x="3809" y="34290"/>
                      </a:lnTo>
                      <a:close/>
                    </a:path>
                  </a:pathLst>
                </a:custGeom>
                <a:solidFill>
                  <a:srgbClr val="EBD2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20" name="Freeform: Shape 3919">
                  <a:extLst>
                    <a:ext uri="{FF2B5EF4-FFF2-40B4-BE49-F238E27FC236}">
                      <a16:creationId xmlns:a16="http://schemas.microsoft.com/office/drawing/2014/main" id="{33FCBB23-C85A-A41D-0E10-532D77591087}"/>
                    </a:ext>
                  </a:extLst>
                </p:cNvPr>
                <p:cNvSpPr/>
                <p:nvPr/>
              </p:nvSpPr>
              <p:spPr>
                <a:xfrm>
                  <a:off x="9269731" y="4712969"/>
                  <a:ext cx="480283" cy="525780"/>
                </a:xfrm>
                <a:custGeom>
                  <a:avLst/>
                  <a:gdLst>
                    <a:gd name="connsiteX0" fmla="*/ 72390 w 480283"/>
                    <a:gd name="connsiteY0" fmla="*/ 19050 h 525780"/>
                    <a:gd name="connsiteX1" fmla="*/ 80010 w 480283"/>
                    <a:gd name="connsiteY1" fmla="*/ 0 h 525780"/>
                    <a:gd name="connsiteX2" fmla="*/ 186690 w 480283"/>
                    <a:gd name="connsiteY2" fmla="*/ 30480 h 525780"/>
                    <a:gd name="connsiteX3" fmla="*/ 274320 w 480283"/>
                    <a:gd name="connsiteY3" fmla="*/ 148590 h 525780"/>
                    <a:gd name="connsiteX4" fmla="*/ 388620 w 480283"/>
                    <a:gd name="connsiteY4" fmla="*/ 285750 h 525780"/>
                    <a:gd name="connsiteX5" fmla="*/ 403860 w 480283"/>
                    <a:gd name="connsiteY5" fmla="*/ 209550 h 525780"/>
                    <a:gd name="connsiteX6" fmla="*/ 403860 w 480283"/>
                    <a:gd name="connsiteY6" fmla="*/ 209550 h 525780"/>
                    <a:gd name="connsiteX7" fmla="*/ 480060 w 480283"/>
                    <a:gd name="connsiteY7" fmla="*/ 270510 h 525780"/>
                    <a:gd name="connsiteX8" fmla="*/ 407670 w 480283"/>
                    <a:gd name="connsiteY8" fmla="*/ 331470 h 525780"/>
                    <a:gd name="connsiteX9" fmla="*/ 331470 w 480283"/>
                    <a:gd name="connsiteY9" fmla="*/ 350520 h 525780"/>
                    <a:gd name="connsiteX10" fmla="*/ 323850 w 480283"/>
                    <a:gd name="connsiteY10" fmla="*/ 369570 h 525780"/>
                    <a:gd name="connsiteX11" fmla="*/ 72390 w 480283"/>
                    <a:gd name="connsiteY11" fmla="*/ 419100 h 525780"/>
                    <a:gd name="connsiteX12" fmla="*/ 224790 w 480283"/>
                    <a:gd name="connsiteY12" fmla="*/ 506730 h 525780"/>
                    <a:gd name="connsiteX13" fmla="*/ 220980 w 480283"/>
                    <a:gd name="connsiteY13" fmla="*/ 525780 h 525780"/>
                    <a:gd name="connsiteX14" fmla="*/ 83820 w 480283"/>
                    <a:gd name="connsiteY14" fmla="*/ 487680 h 525780"/>
                    <a:gd name="connsiteX15" fmla="*/ 0 w 480283"/>
                    <a:gd name="connsiteY15" fmla="*/ 369570 h 525780"/>
                    <a:gd name="connsiteX16" fmla="*/ 102870 w 480283"/>
                    <a:gd name="connsiteY16" fmla="*/ 327660 h 525780"/>
                    <a:gd name="connsiteX17" fmla="*/ 190500 w 480283"/>
                    <a:gd name="connsiteY17" fmla="*/ 236220 h 525780"/>
                    <a:gd name="connsiteX18" fmla="*/ 137160 w 480283"/>
                    <a:gd name="connsiteY18" fmla="*/ 102870 h 525780"/>
                    <a:gd name="connsiteX19" fmla="*/ 137160 w 480283"/>
                    <a:gd name="connsiteY19" fmla="*/ 102870 h 525780"/>
                    <a:gd name="connsiteX20" fmla="*/ 72390 w 480283"/>
                    <a:gd name="connsiteY20" fmla="*/ 1905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80283" h="525780">
                      <a:moveTo>
                        <a:pt x="72390" y="19050"/>
                      </a:moveTo>
                      <a:cubicBezTo>
                        <a:pt x="76200" y="11430"/>
                        <a:pt x="76200" y="7620"/>
                        <a:pt x="80010" y="0"/>
                      </a:cubicBezTo>
                      <a:lnTo>
                        <a:pt x="186690" y="30480"/>
                      </a:lnTo>
                      <a:cubicBezTo>
                        <a:pt x="232410" y="60960"/>
                        <a:pt x="300990" y="83820"/>
                        <a:pt x="274320" y="148590"/>
                      </a:cubicBezTo>
                      <a:cubicBezTo>
                        <a:pt x="278130" y="205740"/>
                        <a:pt x="297180" y="255270"/>
                        <a:pt x="388620" y="285750"/>
                      </a:cubicBezTo>
                      <a:cubicBezTo>
                        <a:pt x="396240" y="255270"/>
                        <a:pt x="400050" y="232410"/>
                        <a:pt x="403860" y="209550"/>
                      </a:cubicBezTo>
                      <a:lnTo>
                        <a:pt x="403860" y="209550"/>
                      </a:lnTo>
                      <a:cubicBezTo>
                        <a:pt x="438150" y="224790"/>
                        <a:pt x="483870" y="228600"/>
                        <a:pt x="480060" y="270510"/>
                      </a:cubicBezTo>
                      <a:cubicBezTo>
                        <a:pt x="476250" y="308610"/>
                        <a:pt x="464820" y="331470"/>
                        <a:pt x="407670" y="331470"/>
                      </a:cubicBezTo>
                      <a:cubicBezTo>
                        <a:pt x="381000" y="331470"/>
                        <a:pt x="358140" y="342900"/>
                        <a:pt x="331470" y="350520"/>
                      </a:cubicBezTo>
                      <a:lnTo>
                        <a:pt x="323850" y="369570"/>
                      </a:lnTo>
                      <a:cubicBezTo>
                        <a:pt x="232410" y="350520"/>
                        <a:pt x="156210" y="365760"/>
                        <a:pt x="72390" y="419100"/>
                      </a:cubicBezTo>
                      <a:cubicBezTo>
                        <a:pt x="129540" y="453390"/>
                        <a:pt x="175260" y="480060"/>
                        <a:pt x="224790" y="506730"/>
                      </a:cubicBezTo>
                      <a:lnTo>
                        <a:pt x="220980" y="525780"/>
                      </a:lnTo>
                      <a:lnTo>
                        <a:pt x="83820" y="487680"/>
                      </a:lnTo>
                      <a:lnTo>
                        <a:pt x="0" y="369570"/>
                      </a:lnTo>
                      <a:lnTo>
                        <a:pt x="102870" y="327660"/>
                      </a:lnTo>
                      <a:cubicBezTo>
                        <a:pt x="190500" y="327660"/>
                        <a:pt x="209550" y="308610"/>
                        <a:pt x="190500" y="236220"/>
                      </a:cubicBezTo>
                      <a:cubicBezTo>
                        <a:pt x="243840" y="156210"/>
                        <a:pt x="243840" y="156210"/>
                        <a:pt x="137160" y="102870"/>
                      </a:cubicBezTo>
                      <a:lnTo>
                        <a:pt x="137160" y="102870"/>
                      </a:lnTo>
                      <a:lnTo>
                        <a:pt x="72390" y="19050"/>
                      </a:lnTo>
                      <a:close/>
                    </a:path>
                  </a:pathLst>
                </a:custGeom>
                <a:solidFill>
                  <a:srgbClr val="D197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21" name="Freeform: Shape 3920">
                  <a:extLst>
                    <a:ext uri="{FF2B5EF4-FFF2-40B4-BE49-F238E27FC236}">
                      <a16:creationId xmlns:a16="http://schemas.microsoft.com/office/drawing/2014/main" id="{180242F6-C69C-E6BB-7F21-666964357652}"/>
                    </a:ext>
                  </a:extLst>
                </p:cNvPr>
                <p:cNvSpPr/>
                <p:nvPr/>
              </p:nvSpPr>
              <p:spPr>
                <a:xfrm>
                  <a:off x="7292340" y="3836669"/>
                  <a:ext cx="308610" cy="99060"/>
                </a:xfrm>
                <a:custGeom>
                  <a:avLst/>
                  <a:gdLst>
                    <a:gd name="connsiteX0" fmla="*/ 308610 w 308610"/>
                    <a:gd name="connsiteY0" fmla="*/ 91440 h 99060"/>
                    <a:gd name="connsiteX1" fmla="*/ 243840 w 308610"/>
                    <a:gd name="connsiteY1" fmla="*/ 99060 h 99060"/>
                    <a:gd name="connsiteX2" fmla="*/ 45720 w 308610"/>
                    <a:gd name="connsiteY2" fmla="*/ 64770 h 99060"/>
                    <a:gd name="connsiteX3" fmla="*/ 0 w 308610"/>
                    <a:gd name="connsiteY3" fmla="*/ 7620 h 99060"/>
                    <a:gd name="connsiteX4" fmla="*/ 64770 w 308610"/>
                    <a:gd name="connsiteY4" fmla="*/ 0 h 99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8610" h="99060">
                      <a:moveTo>
                        <a:pt x="308610" y="91440"/>
                      </a:moveTo>
                      <a:lnTo>
                        <a:pt x="243840" y="99060"/>
                      </a:lnTo>
                      <a:lnTo>
                        <a:pt x="45720" y="64770"/>
                      </a:lnTo>
                      <a:lnTo>
                        <a:pt x="0" y="7620"/>
                      </a:lnTo>
                      <a:lnTo>
                        <a:pt x="64770" y="0"/>
                      </a:lnTo>
                      <a:close/>
                    </a:path>
                  </a:pathLst>
                </a:custGeom>
                <a:solidFill>
                  <a:srgbClr val="DFB6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22" name="Freeform: Shape 3921">
                  <a:extLst>
                    <a:ext uri="{FF2B5EF4-FFF2-40B4-BE49-F238E27FC236}">
                      <a16:creationId xmlns:a16="http://schemas.microsoft.com/office/drawing/2014/main" id="{3EBCCEE5-0209-79ED-2F5D-4CFFAF43CC3C}"/>
                    </a:ext>
                  </a:extLst>
                </p:cNvPr>
                <p:cNvSpPr/>
                <p:nvPr/>
              </p:nvSpPr>
              <p:spPr>
                <a:xfrm>
                  <a:off x="9837421" y="4872990"/>
                  <a:ext cx="49529" cy="38099"/>
                </a:xfrm>
                <a:custGeom>
                  <a:avLst/>
                  <a:gdLst>
                    <a:gd name="connsiteX0" fmla="*/ 49530 w 49529"/>
                    <a:gd name="connsiteY0" fmla="*/ 38100 h 38099"/>
                    <a:gd name="connsiteX1" fmla="*/ 0 w 49529"/>
                    <a:gd name="connsiteY1" fmla="*/ 0 h 38099"/>
                    <a:gd name="connsiteX2" fmla="*/ 49530 w 49529"/>
                    <a:gd name="connsiteY2" fmla="*/ 38100 h 38099"/>
                  </a:gdLst>
                  <a:ahLst/>
                  <a:cxnLst>
                    <a:cxn ang="0">
                      <a:pos x="connsiteX0" y="connsiteY0"/>
                    </a:cxn>
                    <a:cxn ang="0">
                      <a:pos x="connsiteX1" y="connsiteY1"/>
                    </a:cxn>
                    <a:cxn ang="0">
                      <a:pos x="connsiteX2" y="connsiteY2"/>
                    </a:cxn>
                  </a:cxnLst>
                  <a:rect l="l" t="t" r="r" b="b"/>
                  <a:pathLst>
                    <a:path w="49529" h="38099">
                      <a:moveTo>
                        <a:pt x="49530" y="38100"/>
                      </a:moveTo>
                      <a:lnTo>
                        <a:pt x="0" y="0"/>
                      </a:lnTo>
                      <a:lnTo>
                        <a:pt x="49530" y="38100"/>
                      </a:lnTo>
                      <a:close/>
                    </a:path>
                  </a:pathLst>
                </a:custGeom>
                <a:solidFill>
                  <a:srgbClr val="EDD6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23" name="Freeform: Shape 3922">
                  <a:extLst>
                    <a:ext uri="{FF2B5EF4-FFF2-40B4-BE49-F238E27FC236}">
                      <a16:creationId xmlns:a16="http://schemas.microsoft.com/office/drawing/2014/main" id="{8FA9C557-64CE-1BB4-2C2B-B06455756A11}"/>
                    </a:ext>
                  </a:extLst>
                </p:cNvPr>
                <p:cNvSpPr/>
                <p:nvPr/>
              </p:nvSpPr>
              <p:spPr>
                <a:xfrm>
                  <a:off x="9605011" y="4903469"/>
                  <a:ext cx="236966" cy="205740"/>
                </a:xfrm>
                <a:custGeom>
                  <a:avLst/>
                  <a:gdLst>
                    <a:gd name="connsiteX0" fmla="*/ 0 w 236966"/>
                    <a:gd name="connsiteY0" fmla="*/ 160020 h 205740"/>
                    <a:gd name="connsiteX1" fmla="*/ 76200 w 236966"/>
                    <a:gd name="connsiteY1" fmla="*/ 140970 h 205740"/>
                    <a:gd name="connsiteX2" fmla="*/ 148590 w 236966"/>
                    <a:gd name="connsiteY2" fmla="*/ 80010 h 205740"/>
                    <a:gd name="connsiteX3" fmla="*/ 72390 w 236966"/>
                    <a:gd name="connsiteY3" fmla="*/ 19050 h 205740"/>
                    <a:gd name="connsiteX4" fmla="*/ 80010 w 236966"/>
                    <a:gd name="connsiteY4" fmla="*/ 0 h 205740"/>
                    <a:gd name="connsiteX5" fmla="*/ 133350 w 236966"/>
                    <a:gd name="connsiteY5" fmla="*/ 15240 h 205740"/>
                    <a:gd name="connsiteX6" fmla="*/ 182880 w 236966"/>
                    <a:gd name="connsiteY6" fmla="*/ 167640 h 205740"/>
                    <a:gd name="connsiteX7" fmla="*/ 167640 w 236966"/>
                    <a:gd name="connsiteY7" fmla="*/ 205740 h 205740"/>
                    <a:gd name="connsiteX8" fmla="*/ 0 w 236966"/>
                    <a:gd name="connsiteY8" fmla="*/ 160020 h 20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966" h="205740">
                      <a:moveTo>
                        <a:pt x="0" y="160020"/>
                      </a:moveTo>
                      <a:cubicBezTo>
                        <a:pt x="26670" y="152400"/>
                        <a:pt x="49530" y="140970"/>
                        <a:pt x="76200" y="140970"/>
                      </a:cubicBezTo>
                      <a:cubicBezTo>
                        <a:pt x="129540" y="140970"/>
                        <a:pt x="144780" y="114300"/>
                        <a:pt x="148590" y="80010"/>
                      </a:cubicBezTo>
                      <a:cubicBezTo>
                        <a:pt x="152400" y="38100"/>
                        <a:pt x="106680" y="34290"/>
                        <a:pt x="72390" y="19050"/>
                      </a:cubicBezTo>
                      <a:lnTo>
                        <a:pt x="80010" y="0"/>
                      </a:lnTo>
                      <a:cubicBezTo>
                        <a:pt x="99060" y="3810"/>
                        <a:pt x="118110" y="7620"/>
                        <a:pt x="133350" y="15240"/>
                      </a:cubicBezTo>
                      <a:cubicBezTo>
                        <a:pt x="255269" y="60960"/>
                        <a:pt x="266700" y="87630"/>
                        <a:pt x="182880" y="167640"/>
                      </a:cubicBezTo>
                      <a:lnTo>
                        <a:pt x="167640" y="205740"/>
                      </a:lnTo>
                      <a:lnTo>
                        <a:pt x="0" y="160020"/>
                      </a:lnTo>
                      <a:close/>
                    </a:path>
                  </a:pathLst>
                </a:custGeom>
                <a:solidFill>
                  <a:srgbClr val="D7A4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24" name="Freeform: Shape 3923">
                  <a:extLst>
                    <a:ext uri="{FF2B5EF4-FFF2-40B4-BE49-F238E27FC236}">
                      <a16:creationId xmlns:a16="http://schemas.microsoft.com/office/drawing/2014/main" id="{E45B4FFB-BEA6-80EB-B7D3-74BFD94ADABF}"/>
                    </a:ext>
                  </a:extLst>
                </p:cNvPr>
                <p:cNvSpPr/>
                <p:nvPr/>
              </p:nvSpPr>
              <p:spPr>
                <a:xfrm>
                  <a:off x="9544051" y="4861559"/>
                  <a:ext cx="129539" cy="137159"/>
                </a:xfrm>
                <a:custGeom>
                  <a:avLst/>
                  <a:gdLst>
                    <a:gd name="connsiteX0" fmla="*/ 129540 w 129539"/>
                    <a:gd name="connsiteY0" fmla="*/ 60960 h 137159"/>
                    <a:gd name="connsiteX1" fmla="*/ 114300 w 129539"/>
                    <a:gd name="connsiteY1" fmla="*/ 137160 h 137159"/>
                    <a:gd name="connsiteX2" fmla="*/ 0 w 129539"/>
                    <a:gd name="connsiteY2" fmla="*/ 0 h 137159"/>
                    <a:gd name="connsiteX3" fmla="*/ 129540 w 129539"/>
                    <a:gd name="connsiteY3" fmla="*/ 60960 h 137159"/>
                  </a:gdLst>
                  <a:ahLst/>
                  <a:cxnLst>
                    <a:cxn ang="0">
                      <a:pos x="connsiteX0" y="connsiteY0"/>
                    </a:cxn>
                    <a:cxn ang="0">
                      <a:pos x="connsiteX1" y="connsiteY1"/>
                    </a:cxn>
                    <a:cxn ang="0">
                      <a:pos x="connsiteX2" y="connsiteY2"/>
                    </a:cxn>
                    <a:cxn ang="0">
                      <a:pos x="connsiteX3" y="connsiteY3"/>
                    </a:cxn>
                  </a:cxnLst>
                  <a:rect l="l" t="t" r="r" b="b"/>
                  <a:pathLst>
                    <a:path w="129539" h="137159">
                      <a:moveTo>
                        <a:pt x="129540" y="60960"/>
                      </a:moveTo>
                      <a:cubicBezTo>
                        <a:pt x="125730" y="83820"/>
                        <a:pt x="118110" y="106680"/>
                        <a:pt x="114300" y="137160"/>
                      </a:cubicBezTo>
                      <a:cubicBezTo>
                        <a:pt x="22860" y="106680"/>
                        <a:pt x="3810" y="57150"/>
                        <a:pt x="0" y="0"/>
                      </a:cubicBezTo>
                      <a:lnTo>
                        <a:pt x="129540" y="60960"/>
                      </a:lnTo>
                      <a:close/>
                    </a:path>
                  </a:pathLst>
                </a:custGeom>
                <a:solidFill>
                  <a:srgbClr val="D7A4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25" name="Freeform: Shape 3924">
                  <a:extLst>
                    <a:ext uri="{FF2B5EF4-FFF2-40B4-BE49-F238E27FC236}">
                      <a16:creationId xmlns:a16="http://schemas.microsoft.com/office/drawing/2014/main" id="{C5D8A4F6-4D2E-319F-4146-2B1781B1714B}"/>
                    </a:ext>
                  </a:extLst>
                </p:cNvPr>
                <p:cNvSpPr/>
                <p:nvPr/>
              </p:nvSpPr>
              <p:spPr>
                <a:xfrm>
                  <a:off x="9080531" y="5406389"/>
                  <a:ext cx="840709" cy="297180"/>
                </a:xfrm>
                <a:custGeom>
                  <a:avLst/>
                  <a:gdLst>
                    <a:gd name="connsiteX0" fmla="*/ 840709 w 840709"/>
                    <a:gd name="connsiteY0" fmla="*/ 125730 h 297180"/>
                    <a:gd name="connsiteX1" fmla="*/ 745459 w 840709"/>
                    <a:gd name="connsiteY1" fmla="*/ 140970 h 297180"/>
                    <a:gd name="connsiteX2" fmla="*/ 596869 w 840709"/>
                    <a:gd name="connsiteY2" fmla="*/ 156210 h 297180"/>
                    <a:gd name="connsiteX3" fmla="*/ 406369 w 840709"/>
                    <a:gd name="connsiteY3" fmla="*/ 125730 h 297180"/>
                    <a:gd name="connsiteX4" fmla="*/ 189199 w 840709"/>
                    <a:gd name="connsiteY4" fmla="*/ 80010 h 297180"/>
                    <a:gd name="connsiteX5" fmla="*/ 394939 w 840709"/>
                    <a:gd name="connsiteY5" fmla="*/ 209550 h 297180"/>
                    <a:gd name="connsiteX6" fmla="*/ 463519 w 840709"/>
                    <a:gd name="connsiteY6" fmla="*/ 297180 h 297180"/>
                    <a:gd name="connsiteX7" fmla="*/ 257779 w 840709"/>
                    <a:gd name="connsiteY7" fmla="*/ 285750 h 297180"/>
                    <a:gd name="connsiteX8" fmla="*/ 231109 w 840709"/>
                    <a:gd name="connsiteY8" fmla="*/ 278130 h 297180"/>
                    <a:gd name="connsiteX9" fmla="*/ 132049 w 840709"/>
                    <a:gd name="connsiteY9" fmla="*/ 118110 h 297180"/>
                    <a:gd name="connsiteX10" fmla="*/ 40609 w 840709"/>
                    <a:gd name="connsiteY10" fmla="*/ 80010 h 297180"/>
                    <a:gd name="connsiteX11" fmla="*/ 10129 w 840709"/>
                    <a:gd name="connsiteY11" fmla="*/ 3810 h 297180"/>
                    <a:gd name="connsiteX12" fmla="*/ 158719 w 840709"/>
                    <a:gd name="connsiteY12" fmla="*/ 0 h 297180"/>
                    <a:gd name="connsiteX13" fmla="*/ 185389 w 840709"/>
                    <a:gd name="connsiteY13" fmla="*/ 7620 h 297180"/>
                    <a:gd name="connsiteX14" fmla="*/ 688309 w 840709"/>
                    <a:gd name="connsiteY14" fmla="*/ 102870 h 297180"/>
                    <a:gd name="connsiteX15" fmla="*/ 840709 w 840709"/>
                    <a:gd name="connsiteY15" fmla="*/ 125730 h 297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0709" h="297180">
                      <a:moveTo>
                        <a:pt x="840709" y="125730"/>
                      </a:moveTo>
                      <a:lnTo>
                        <a:pt x="745459" y="140970"/>
                      </a:lnTo>
                      <a:cubicBezTo>
                        <a:pt x="695930" y="144780"/>
                        <a:pt x="646399" y="152400"/>
                        <a:pt x="596869" y="156210"/>
                      </a:cubicBezTo>
                      <a:cubicBezTo>
                        <a:pt x="532099" y="160020"/>
                        <a:pt x="471139" y="156210"/>
                        <a:pt x="406369" y="125730"/>
                      </a:cubicBezTo>
                      <a:cubicBezTo>
                        <a:pt x="341599" y="95250"/>
                        <a:pt x="265399" y="87630"/>
                        <a:pt x="189199" y="80010"/>
                      </a:cubicBezTo>
                      <a:cubicBezTo>
                        <a:pt x="242539" y="144780"/>
                        <a:pt x="314929" y="182880"/>
                        <a:pt x="394939" y="209550"/>
                      </a:cubicBezTo>
                      <a:cubicBezTo>
                        <a:pt x="452089" y="228600"/>
                        <a:pt x="474949" y="251460"/>
                        <a:pt x="463519" y="297180"/>
                      </a:cubicBezTo>
                      <a:cubicBezTo>
                        <a:pt x="394939" y="270510"/>
                        <a:pt x="322549" y="236220"/>
                        <a:pt x="257779" y="285750"/>
                      </a:cubicBezTo>
                      <a:lnTo>
                        <a:pt x="231109" y="278130"/>
                      </a:lnTo>
                      <a:cubicBezTo>
                        <a:pt x="257779" y="205740"/>
                        <a:pt x="215869" y="156210"/>
                        <a:pt x="132049" y="118110"/>
                      </a:cubicBezTo>
                      <a:cubicBezTo>
                        <a:pt x="101569" y="106680"/>
                        <a:pt x="71089" y="95250"/>
                        <a:pt x="40609" y="80010"/>
                      </a:cubicBezTo>
                      <a:cubicBezTo>
                        <a:pt x="-8921" y="60960"/>
                        <a:pt x="-5111" y="34290"/>
                        <a:pt x="10129" y="3810"/>
                      </a:cubicBezTo>
                      <a:lnTo>
                        <a:pt x="158719" y="0"/>
                      </a:lnTo>
                      <a:lnTo>
                        <a:pt x="185389" y="7620"/>
                      </a:lnTo>
                      <a:cubicBezTo>
                        <a:pt x="349219" y="64770"/>
                        <a:pt x="516859" y="91440"/>
                        <a:pt x="688309" y="102870"/>
                      </a:cubicBezTo>
                      <a:cubicBezTo>
                        <a:pt x="737840" y="106680"/>
                        <a:pt x="787369" y="118110"/>
                        <a:pt x="840709" y="125730"/>
                      </a:cubicBezTo>
                      <a:close/>
                    </a:path>
                  </a:pathLst>
                </a:custGeom>
                <a:solidFill>
                  <a:srgbClr val="F8EF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26" name="Freeform: Shape 3925">
                  <a:extLst>
                    <a:ext uri="{FF2B5EF4-FFF2-40B4-BE49-F238E27FC236}">
                      <a16:creationId xmlns:a16="http://schemas.microsoft.com/office/drawing/2014/main" id="{B58E71E4-CEA1-FA7A-D463-FD0C5D490D85}"/>
                    </a:ext>
                  </a:extLst>
                </p:cNvPr>
                <p:cNvSpPr/>
                <p:nvPr/>
              </p:nvSpPr>
              <p:spPr>
                <a:xfrm>
                  <a:off x="8987790" y="5394960"/>
                  <a:ext cx="328027" cy="300989"/>
                </a:xfrm>
                <a:custGeom>
                  <a:avLst/>
                  <a:gdLst>
                    <a:gd name="connsiteX0" fmla="*/ 99060 w 328027"/>
                    <a:gd name="connsiteY0" fmla="*/ 11430 h 300989"/>
                    <a:gd name="connsiteX1" fmla="*/ 129540 w 328027"/>
                    <a:gd name="connsiteY1" fmla="*/ 87630 h 300989"/>
                    <a:gd name="connsiteX2" fmla="*/ 220980 w 328027"/>
                    <a:gd name="connsiteY2" fmla="*/ 125730 h 300989"/>
                    <a:gd name="connsiteX3" fmla="*/ 320040 w 328027"/>
                    <a:gd name="connsiteY3" fmla="*/ 285750 h 300989"/>
                    <a:gd name="connsiteX4" fmla="*/ 129540 w 328027"/>
                    <a:gd name="connsiteY4" fmla="*/ 300990 h 300989"/>
                    <a:gd name="connsiteX5" fmla="*/ 26670 w 328027"/>
                    <a:gd name="connsiteY5" fmla="*/ 270510 h 300989"/>
                    <a:gd name="connsiteX6" fmla="*/ 110490 w 328027"/>
                    <a:gd name="connsiteY6" fmla="*/ 179070 h 300989"/>
                    <a:gd name="connsiteX7" fmla="*/ 106680 w 328027"/>
                    <a:gd name="connsiteY7" fmla="*/ 125730 h 300989"/>
                    <a:gd name="connsiteX8" fmla="*/ 0 w 328027"/>
                    <a:gd name="connsiteY8" fmla="*/ 53340 h 300989"/>
                    <a:gd name="connsiteX9" fmla="*/ 45720 w 328027"/>
                    <a:gd name="connsiteY9" fmla="*/ 0 h 300989"/>
                    <a:gd name="connsiteX10" fmla="*/ 72390 w 328027"/>
                    <a:gd name="connsiteY10" fmla="*/ 3810 h 300989"/>
                    <a:gd name="connsiteX11" fmla="*/ 99060 w 328027"/>
                    <a:gd name="connsiteY11" fmla="*/ 11430 h 30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8027" h="300989">
                      <a:moveTo>
                        <a:pt x="99060" y="11430"/>
                      </a:moveTo>
                      <a:cubicBezTo>
                        <a:pt x="83820" y="41910"/>
                        <a:pt x="80010" y="68580"/>
                        <a:pt x="129540" y="87630"/>
                      </a:cubicBezTo>
                      <a:cubicBezTo>
                        <a:pt x="160020" y="99060"/>
                        <a:pt x="190500" y="110490"/>
                        <a:pt x="220980" y="125730"/>
                      </a:cubicBezTo>
                      <a:cubicBezTo>
                        <a:pt x="304800" y="163830"/>
                        <a:pt x="346710" y="213360"/>
                        <a:pt x="320040" y="285750"/>
                      </a:cubicBezTo>
                      <a:cubicBezTo>
                        <a:pt x="255270" y="293370"/>
                        <a:pt x="194310" y="300990"/>
                        <a:pt x="129540" y="300990"/>
                      </a:cubicBezTo>
                      <a:cubicBezTo>
                        <a:pt x="95250" y="300990"/>
                        <a:pt x="60960" y="281940"/>
                        <a:pt x="26670" y="270510"/>
                      </a:cubicBezTo>
                      <a:cubicBezTo>
                        <a:pt x="45720" y="232410"/>
                        <a:pt x="140970" y="247650"/>
                        <a:pt x="110490" y="179070"/>
                      </a:cubicBezTo>
                      <a:cubicBezTo>
                        <a:pt x="110490" y="160020"/>
                        <a:pt x="118110" y="137160"/>
                        <a:pt x="106680" y="125730"/>
                      </a:cubicBezTo>
                      <a:cubicBezTo>
                        <a:pt x="76200" y="99060"/>
                        <a:pt x="34290" y="76200"/>
                        <a:pt x="0" y="53340"/>
                      </a:cubicBezTo>
                      <a:lnTo>
                        <a:pt x="45720" y="0"/>
                      </a:lnTo>
                      <a:lnTo>
                        <a:pt x="72390" y="3810"/>
                      </a:lnTo>
                      <a:lnTo>
                        <a:pt x="99060" y="11430"/>
                      </a:lnTo>
                      <a:close/>
                    </a:path>
                  </a:pathLst>
                </a:custGeom>
                <a:solidFill>
                  <a:srgbClr val="F0DC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27" name="Freeform: Shape 3926">
                  <a:extLst>
                    <a:ext uri="{FF2B5EF4-FFF2-40B4-BE49-F238E27FC236}">
                      <a16:creationId xmlns:a16="http://schemas.microsoft.com/office/drawing/2014/main" id="{0BF9FA5C-76BE-F037-827B-FFD7B7830911}"/>
                    </a:ext>
                  </a:extLst>
                </p:cNvPr>
                <p:cNvSpPr/>
                <p:nvPr/>
              </p:nvSpPr>
              <p:spPr>
                <a:xfrm>
                  <a:off x="8633461" y="5402580"/>
                  <a:ext cx="467307" cy="224789"/>
                </a:xfrm>
                <a:custGeom>
                  <a:avLst/>
                  <a:gdLst>
                    <a:gd name="connsiteX0" fmla="*/ 354330 w 467307"/>
                    <a:gd name="connsiteY0" fmla="*/ 45720 h 224789"/>
                    <a:gd name="connsiteX1" fmla="*/ 461010 w 467307"/>
                    <a:gd name="connsiteY1" fmla="*/ 118110 h 224789"/>
                    <a:gd name="connsiteX2" fmla="*/ 464820 w 467307"/>
                    <a:gd name="connsiteY2" fmla="*/ 171450 h 224789"/>
                    <a:gd name="connsiteX3" fmla="*/ 377190 w 467307"/>
                    <a:gd name="connsiteY3" fmla="*/ 190500 h 224789"/>
                    <a:gd name="connsiteX4" fmla="*/ 240030 w 467307"/>
                    <a:gd name="connsiteY4" fmla="*/ 224790 h 224789"/>
                    <a:gd name="connsiteX5" fmla="*/ 213360 w 467307"/>
                    <a:gd name="connsiteY5" fmla="*/ 217170 h 224789"/>
                    <a:gd name="connsiteX6" fmla="*/ 0 w 467307"/>
                    <a:gd name="connsiteY6" fmla="*/ 129540 h 224789"/>
                    <a:gd name="connsiteX7" fmla="*/ 7620 w 467307"/>
                    <a:gd name="connsiteY7" fmla="*/ 106680 h 224789"/>
                    <a:gd name="connsiteX8" fmla="*/ 15240 w 467307"/>
                    <a:gd name="connsiteY8" fmla="*/ 87630 h 224789"/>
                    <a:gd name="connsiteX9" fmla="*/ 137160 w 467307"/>
                    <a:gd name="connsiteY9" fmla="*/ 76200 h 224789"/>
                    <a:gd name="connsiteX10" fmla="*/ 270510 w 467307"/>
                    <a:gd name="connsiteY10" fmla="*/ 22860 h 224789"/>
                    <a:gd name="connsiteX11" fmla="*/ 278130 w 467307"/>
                    <a:gd name="connsiteY11" fmla="*/ 0 h 224789"/>
                    <a:gd name="connsiteX12" fmla="*/ 354330 w 467307"/>
                    <a:gd name="connsiteY12" fmla="*/ 45720 h 22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7307" h="224789">
                      <a:moveTo>
                        <a:pt x="354330" y="45720"/>
                      </a:moveTo>
                      <a:cubicBezTo>
                        <a:pt x="392430" y="68580"/>
                        <a:pt x="430530" y="91440"/>
                        <a:pt x="461010" y="118110"/>
                      </a:cubicBezTo>
                      <a:cubicBezTo>
                        <a:pt x="472440" y="129540"/>
                        <a:pt x="464820" y="152400"/>
                        <a:pt x="464820" y="171450"/>
                      </a:cubicBezTo>
                      <a:cubicBezTo>
                        <a:pt x="434340" y="179070"/>
                        <a:pt x="407670" y="182880"/>
                        <a:pt x="377190" y="190500"/>
                      </a:cubicBezTo>
                      <a:cubicBezTo>
                        <a:pt x="331470" y="201930"/>
                        <a:pt x="285750" y="213360"/>
                        <a:pt x="240030" y="224790"/>
                      </a:cubicBezTo>
                      <a:cubicBezTo>
                        <a:pt x="232410" y="220980"/>
                        <a:pt x="220980" y="220980"/>
                        <a:pt x="213360" y="217170"/>
                      </a:cubicBezTo>
                      <a:cubicBezTo>
                        <a:pt x="171450" y="125730"/>
                        <a:pt x="76200" y="148590"/>
                        <a:pt x="0" y="129540"/>
                      </a:cubicBezTo>
                      <a:lnTo>
                        <a:pt x="7620" y="106680"/>
                      </a:lnTo>
                      <a:cubicBezTo>
                        <a:pt x="11430" y="99060"/>
                        <a:pt x="11430" y="91440"/>
                        <a:pt x="15240" y="87630"/>
                      </a:cubicBezTo>
                      <a:lnTo>
                        <a:pt x="137160" y="76200"/>
                      </a:lnTo>
                      <a:cubicBezTo>
                        <a:pt x="259080" y="106680"/>
                        <a:pt x="259080" y="106680"/>
                        <a:pt x="270510" y="22860"/>
                      </a:cubicBezTo>
                      <a:lnTo>
                        <a:pt x="278130" y="0"/>
                      </a:lnTo>
                      <a:lnTo>
                        <a:pt x="354330" y="45720"/>
                      </a:lnTo>
                      <a:close/>
                    </a:path>
                  </a:pathLst>
                </a:custGeom>
                <a:solidFill>
                  <a:srgbClr val="DEB4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28" name="Freeform: Shape 3927">
                  <a:extLst>
                    <a:ext uri="{FF2B5EF4-FFF2-40B4-BE49-F238E27FC236}">
                      <a16:creationId xmlns:a16="http://schemas.microsoft.com/office/drawing/2014/main" id="{70FDB00D-60D8-F340-AFAA-10E8FE5DFC4D}"/>
                    </a:ext>
                  </a:extLst>
                </p:cNvPr>
                <p:cNvSpPr/>
                <p:nvPr/>
              </p:nvSpPr>
              <p:spPr>
                <a:xfrm>
                  <a:off x="8454390" y="5528310"/>
                  <a:ext cx="392430" cy="91439"/>
                </a:xfrm>
                <a:custGeom>
                  <a:avLst/>
                  <a:gdLst>
                    <a:gd name="connsiteX0" fmla="*/ 179070 w 392430"/>
                    <a:gd name="connsiteY0" fmla="*/ 3810 h 91439"/>
                    <a:gd name="connsiteX1" fmla="*/ 392430 w 392430"/>
                    <a:gd name="connsiteY1" fmla="*/ 91440 h 91439"/>
                    <a:gd name="connsiteX2" fmla="*/ 0 w 392430"/>
                    <a:gd name="connsiteY2" fmla="*/ 0 h 91439"/>
                    <a:gd name="connsiteX3" fmla="*/ 179070 w 392430"/>
                    <a:gd name="connsiteY3" fmla="*/ 3810 h 91439"/>
                  </a:gdLst>
                  <a:ahLst/>
                  <a:cxnLst>
                    <a:cxn ang="0">
                      <a:pos x="connsiteX0" y="connsiteY0"/>
                    </a:cxn>
                    <a:cxn ang="0">
                      <a:pos x="connsiteX1" y="connsiteY1"/>
                    </a:cxn>
                    <a:cxn ang="0">
                      <a:pos x="connsiteX2" y="connsiteY2"/>
                    </a:cxn>
                    <a:cxn ang="0">
                      <a:pos x="connsiteX3" y="connsiteY3"/>
                    </a:cxn>
                  </a:cxnLst>
                  <a:rect l="l" t="t" r="r" b="b"/>
                  <a:pathLst>
                    <a:path w="392430" h="91439">
                      <a:moveTo>
                        <a:pt x="179070" y="3810"/>
                      </a:moveTo>
                      <a:cubicBezTo>
                        <a:pt x="255270" y="19050"/>
                        <a:pt x="350520" y="0"/>
                        <a:pt x="392430" y="91440"/>
                      </a:cubicBezTo>
                      <a:lnTo>
                        <a:pt x="0" y="0"/>
                      </a:lnTo>
                      <a:lnTo>
                        <a:pt x="179070" y="3810"/>
                      </a:lnTo>
                      <a:close/>
                    </a:path>
                  </a:pathLst>
                </a:custGeom>
                <a:solidFill>
                  <a:srgbClr val="E5C3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29" name="Freeform: Shape 3928">
                  <a:extLst>
                    <a:ext uri="{FF2B5EF4-FFF2-40B4-BE49-F238E27FC236}">
                      <a16:creationId xmlns:a16="http://schemas.microsoft.com/office/drawing/2014/main" id="{6BDAF9C1-B7EC-B729-A830-83A73EC01FF4}"/>
                    </a:ext>
                  </a:extLst>
                </p:cNvPr>
                <p:cNvSpPr/>
                <p:nvPr/>
              </p:nvSpPr>
              <p:spPr>
                <a:xfrm>
                  <a:off x="8877301" y="5570219"/>
                  <a:ext cx="230579" cy="91440"/>
                </a:xfrm>
                <a:custGeom>
                  <a:avLst/>
                  <a:gdLst>
                    <a:gd name="connsiteX0" fmla="*/ 0 w 230579"/>
                    <a:gd name="connsiteY0" fmla="*/ 53340 h 91440"/>
                    <a:gd name="connsiteX1" fmla="*/ 137160 w 230579"/>
                    <a:gd name="connsiteY1" fmla="*/ 19050 h 91440"/>
                    <a:gd name="connsiteX2" fmla="*/ 224790 w 230579"/>
                    <a:gd name="connsiteY2" fmla="*/ 0 h 91440"/>
                    <a:gd name="connsiteX3" fmla="*/ 140970 w 230579"/>
                    <a:gd name="connsiteY3" fmla="*/ 91440 h 91440"/>
                    <a:gd name="connsiteX4" fmla="*/ 0 w 230579"/>
                    <a:gd name="connsiteY4" fmla="*/ 53340 h 91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79" h="91440">
                      <a:moveTo>
                        <a:pt x="0" y="53340"/>
                      </a:moveTo>
                      <a:cubicBezTo>
                        <a:pt x="45720" y="41910"/>
                        <a:pt x="91440" y="30480"/>
                        <a:pt x="137160" y="19050"/>
                      </a:cubicBezTo>
                      <a:cubicBezTo>
                        <a:pt x="163830" y="11430"/>
                        <a:pt x="194310" y="7620"/>
                        <a:pt x="224790" y="0"/>
                      </a:cubicBezTo>
                      <a:cubicBezTo>
                        <a:pt x="255270" y="68580"/>
                        <a:pt x="156210" y="53340"/>
                        <a:pt x="140970" y="91440"/>
                      </a:cubicBezTo>
                      <a:lnTo>
                        <a:pt x="0" y="53340"/>
                      </a:lnTo>
                      <a:close/>
                    </a:path>
                  </a:pathLst>
                </a:custGeom>
                <a:solidFill>
                  <a:srgbClr val="E3C0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30" name="Freeform: Shape 3929">
                  <a:extLst>
                    <a:ext uri="{FF2B5EF4-FFF2-40B4-BE49-F238E27FC236}">
                      <a16:creationId xmlns:a16="http://schemas.microsoft.com/office/drawing/2014/main" id="{03EE438E-ED54-4F04-EC19-8E409307C380}"/>
                    </a:ext>
                  </a:extLst>
                </p:cNvPr>
                <p:cNvSpPr/>
                <p:nvPr/>
              </p:nvSpPr>
              <p:spPr>
                <a:xfrm>
                  <a:off x="9239251" y="5741669"/>
                  <a:ext cx="11430" cy="7619"/>
                </a:xfrm>
                <a:custGeom>
                  <a:avLst/>
                  <a:gdLst>
                    <a:gd name="connsiteX0" fmla="*/ 3810 w 11430"/>
                    <a:gd name="connsiteY0" fmla="*/ 7620 h 7619"/>
                    <a:gd name="connsiteX1" fmla="*/ 0 w 11430"/>
                    <a:gd name="connsiteY1" fmla="*/ 0 h 7619"/>
                    <a:gd name="connsiteX2" fmla="*/ 11430 w 11430"/>
                    <a:gd name="connsiteY2" fmla="*/ 0 h 7619"/>
                  </a:gdLst>
                  <a:ahLst/>
                  <a:cxnLst>
                    <a:cxn ang="0">
                      <a:pos x="connsiteX0" y="connsiteY0"/>
                    </a:cxn>
                    <a:cxn ang="0">
                      <a:pos x="connsiteX1" y="connsiteY1"/>
                    </a:cxn>
                    <a:cxn ang="0">
                      <a:pos x="connsiteX2" y="connsiteY2"/>
                    </a:cxn>
                  </a:cxnLst>
                  <a:rect l="l" t="t" r="r" b="b"/>
                  <a:pathLst>
                    <a:path w="11430" h="7619">
                      <a:moveTo>
                        <a:pt x="3810" y="7620"/>
                      </a:moveTo>
                      <a:lnTo>
                        <a:pt x="0" y="0"/>
                      </a:lnTo>
                      <a:lnTo>
                        <a:pt x="11430" y="0"/>
                      </a:lnTo>
                      <a:close/>
                    </a:path>
                  </a:pathLst>
                </a:custGeom>
                <a:solidFill>
                  <a:srgbClr val="EAD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31" name="Freeform: Shape 3930">
                  <a:extLst>
                    <a:ext uri="{FF2B5EF4-FFF2-40B4-BE49-F238E27FC236}">
                      <a16:creationId xmlns:a16="http://schemas.microsoft.com/office/drawing/2014/main" id="{18F58A8F-5B77-49EE-7E79-9BD0ACDD6021}"/>
                    </a:ext>
                  </a:extLst>
                </p:cNvPr>
                <p:cNvSpPr/>
                <p:nvPr/>
              </p:nvSpPr>
              <p:spPr>
                <a:xfrm>
                  <a:off x="6111240" y="4823459"/>
                  <a:ext cx="316230" cy="198120"/>
                </a:xfrm>
                <a:custGeom>
                  <a:avLst/>
                  <a:gdLst>
                    <a:gd name="connsiteX0" fmla="*/ 316230 w 316230"/>
                    <a:gd name="connsiteY0" fmla="*/ 198120 h 198120"/>
                    <a:gd name="connsiteX1" fmla="*/ 179070 w 316230"/>
                    <a:gd name="connsiteY1" fmla="*/ 160020 h 198120"/>
                    <a:gd name="connsiteX2" fmla="*/ 152400 w 316230"/>
                    <a:gd name="connsiteY2" fmla="*/ 152400 h 198120"/>
                    <a:gd name="connsiteX3" fmla="*/ 95250 w 316230"/>
                    <a:gd name="connsiteY3" fmla="*/ 137160 h 198120"/>
                    <a:gd name="connsiteX4" fmla="*/ 41910 w 316230"/>
                    <a:gd name="connsiteY4" fmla="*/ 121920 h 198120"/>
                    <a:gd name="connsiteX5" fmla="*/ 15240 w 316230"/>
                    <a:gd name="connsiteY5" fmla="*/ 114300 h 198120"/>
                    <a:gd name="connsiteX6" fmla="*/ 0 w 316230"/>
                    <a:gd name="connsiteY6" fmla="*/ 64770 h 198120"/>
                    <a:gd name="connsiteX7" fmla="*/ 19050 w 316230"/>
                    <a:gd name="connsiteY7" fmla="*/ 0 h 198120"/>
                    <a:gd name="connsiteX8" fmla="*/ 167640 w 316230"/>
                    <a:gd name="connsiteY8" fmla="*/ 7620 h 198120"/>
                    <a:gd name="connsiteX9" fmla="*/ 293370 w 316230"/>
                    <a:gd name="connsiteY9" fmla="*/ 163830 h 198120"/>
                    <a:gd name="connsiteX10" fmla="*/ 316230 w 316230"/>
                    <a:gd name="connsiteY10" fmla="*/ 198120 h 198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6230" h="198120">
                      <a:moveTo>
                        <a:pt x="316230" y="198120"/>
                      </a:moveTo>
                      <a:lnTo>
                        <a:pt x="179070" y="160020"/>
                      </a:lnTo>
                      <a:cubicBezTo>
                        <a:pt x="171450" y="156210"/>
                        <a:pt x="163830" y="152400"/>
                        <a:pt x="152400" y="152400"/>
                      </a:cubicBezTo>
                      <a:lnTo>
                        <a:pt x="95250" y="137160"/>
                      </a:lnTo>
                      <a:cubicBezTo>
                        <a:pt x="87630" y="106680"/>
                        <a:pt x="68580" y="99060"/>
                        <a:pt x="41910" y="121920"/>
                      </a:cubicBezTo>
                      <a:lnTo>
                        <a:pt x="15240" y="114300"/>
                      </a:lnTo>
                      <a:lnTo>
                        <a:pt x="0" y="64770"/>
                      </a:lnTo>
                      <a:lnTo>
                        <a:pt x="19050" y="0"/>
                      </a:lnTo>
                      <a:cubicBezTo>
                        <a:pt x="64770" y="0"/>
                        <a:pt x="110490" y="3810"/>
                        <a:pt x="167640" y="7620"/>
                      </a:cubicBezTo>
                      <a:cubicBezTo>
                        <a:pt x="160020" y="83820"/>
                        <a:pt x="205740" y="133350"/>
                        <a:pt x="293370" y="163830"/>
                      </a:cubicBezTo>
                      <a:cubicBezTo>
                        <a:pt x="300990" y="160020"/>
                        <a:pt x="304800" y="182880"/>
                        <a:pt x="316230" y="198120"/>
                      </a:cubicBezTo>
                      <a:close/>
                    </a:path>
                  </a:pathLst>
                </a:custGeom>
                <a:solidFill>
                  <a:srgbClr val="D093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32" name="Freeform: Shape 3931">
                  <a:extLst>
                    <a:ext uri="{FF2B5EF4-FFF2-40B4-BE49-F238E27FC236}">
                      <a16:creationId xmlns:a16="http://schemas.microsoft.com/office/drawing/2014/main" id="{5C5EB01A-FBAA-5928-7971-61874FCEE8C2}"/>
                    </a:ext>
                  </a:extLst>
                </p:cNvPr>
                <p:cNvSpPr/>
                <p:nvPr/>
              </p:nvSpPr>
              <p:spPr>
                <a:xfrm>
                  <a:off x="5623561" y="4667250"/>
                  <a:ext cx="331469" cy="148590"/>
                </a:xfrm>
                <a:custGeom>
                  <a:avLst/>
                  <a:gdLst>
                    <a:gd name="connsiteX0" fmla="*/ 0 w 331469"/>
                    <a:gd name="connsiteY0" fmla="*/ 34290 h 148590"/>
                    <a:gd name="connsiteX1" fmla="*/ 0 w 331469"/>
                    <a:gd name="connsiteY1" fmla="*/ 15240 h 148590"/>
                    <a:gd name="connsiteX2" fmla="*/ 38100 w 331469"/>
                    <a:gd name="connsiteY2" fmla="*/ 0 h 148590"/>
                    <a:gd name="connsiteX3" fmla="*/ 331470 w 331469"/>
                    <a:gd name="connsiteY3" fmla="*/ 129540 h 148590"/>
                    <a:gd name="connsiteX4" fmla="*/ 327660 w 331469"/>
                    <a:gd name="connsiteY4" fmla="*/ 148590 h 148590"/>
                    <a:gd name="connsiteX5" fmla="*/ 0 w 331469"/>
                    <a:gd name="connsiteY5" fmla="*/ 34290 h 14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469" h="148590">
                      <a:moveTo>
                        <a:pt x="0" y="34290"/>
                      </a:moveTo>
                      <a:cubicBezTo>
                        <a:pt x="0" y="26670"/>
                        <a:pt x="0" y="22860"/>
                        <a:pt x="0" y="15240"/>
                      </a:cubicBezTo>
                      <a:lnTo>
                        <a:pt x="38100" y="0"/>
                      </a:lnTo>
                      <a:lnTo>
                        <a:pt x="331470" y="129540"/>
                      </a:lnTo>
                      <a:lnTo>
                        <a:pt x="327660" y="148590"/>
                      </a:lnTo>
                      <a:lnTo>
                        <a:pt x="0" y="34290"/>
                      </a:lnTo>
                      <a:close/>
                    </a:path>
                  </a:pathLst>
                </a:custGeom>
                <a:solidFill>
                  <a:srgbClr val="DBAC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33" name="Freeform: Shape 3932">
                  <a:extLst>
                    <a:ext uri="{FF2B5EF4-FFF2-40B4-BE49-F238E27FC236}">
                      <a16:creationId xmlns:a16="http://schemas.microsoft.com/office/drawing/2014/main" id="{6389C45E-DDC2-8460-4AF0-0A2DA0039983}"/>
                    </a:ext>
                  </a:extLst>
                </p:cNvPr>
                <p:cNvSpPr/>
                <p:nvPr/>
              </p:nvSpPr>
              <p:spPr>
                <a:xfrm>
                  <a:off x="5947411" y="4785359"/>
                  <a:ext cx="179069" cy="95250"/>
                </a:xfrm>
                <a:custGeom>
                  <a:avLst/>
                  <a:gdLst>
                    <a:gd name="connsiteX0" fmla="*/ 0 w 179069"/>
                    <a:gd name="connsiteY0" fmla="*/ 26670 h 95250"/>
                    <a:gd name="connsiteX1" fmla="*/ 7620 w 179069"/>
                    <a:gd name="connsiteY1" fmla="*/ 7620 h 95250"/>
                    <a:gd name="connsiteX2" fmla="*/ 68580 w 179069"/>
                    <a:gd name="connsiteY2" fmla="*/ 0 h 95250"/>
                    <a:gd name="connsiteX3" fmla="*/ 179070 w 179069"/>
                    <a:gd name="connsiteY3" fmla="*/ 34290 h 95250"/>
                    <a:gd name="connsiteX4" fmla="*/ 160020 w 179069"/>
                    <a:gd name="connsiteY4" fmla="*/ 95250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69" h="95250">
                      <a:moveTo>
                        <a:pt x="0" y="26670"/>
                      </a:moveTo>
                      <a:lnTo>
                        <a:pt x="7620" y="7620"/>
                      </a:lnTo>
                      <a:lnTo>
                        <a:pt x="68580" y="0"/>
                      </a:lnTo>
                      <a:lnTo>
                        <a:pt x="179070" y="34290"/>
                      </a:lnTo>
                      <a:lnTo>
                        <a:pt x="160020" y="95250"/>
                      </a:lnTo>
                      <a:close/>
                    </a:path>
                  </a:pathLst>
                </a:custGeom>
                <a:solidFill>
                  <a:srgbClr val="D6A3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34" name="Freeform: Shape 3933">
                  <a:extLst>
                    <a:ext uri="{FF2B5EF4-FFF2-40B4-BE49-F238E27FC236}">
                      <a16:creationId xmlns:a16="http://schemas.microsoft.com/office/drawing/2014/main" id="{796AA7DF-2B8F-AB27-FC70-DC8A01D7AB47}"/>
                    </a:ext>
                  </a:extLst>
                </p:cNvPr>
                <p:cNvSpPr/>
                <p:nvPr/>
              </p:nvSpPr>
              <p:spPr>
                <a:xfrm>
                  <a:off x="6122670" y="4930139"/>
                  <a:ext cx="137160" cy="44545"/>
                </a:xfrm>
                <a:custGeom>
                  <a:avLst/>
                  <a:gdLst>
                    <a:gd name="connsiteX0" fmla="*/ 0 w 137160"/>
                    <a:gd name="connsiteY0" fmla="*/ 0 h 44545"/>
                    <a:gd name="connsiteX1" fmla="*/ 26670 w 137160"/>
                    <a:gd name="connsiteY1" fmla="*/ 7620 h 44545"/>
                    <a:gd name="connsiteX2" fmla="*/ 80010 w 137160"/>
                    <a:gd name="connsiteY2" fmla="*/ 22860 h 44545"/>
                    <a:gd name="connsiteX3" fmla="*/ 137160 w 137160"/>
                    <a:gd name="connsiteY3" fmla="*/ 38100 h 44545"/>
                    <a:gd name="connsiteX4" fmla="*/ 0 w 137160"/>
                    <a:gd name="connsiteY4" fmla="*/ 0 h 44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 h="44545">
                      <a:moveTo>
                        <a:pt x="0" y="0"/>
                      </a:moveTo>
                      <a:lnTo>
                        <a:pt x="26670" y="7620"/>
                      </a:lnTo>
                      <a:lnTo>
                        <a:pt x="80010" y="22860"/>
                      </a:lnTo>
                      <a:lnTo>
                        <a:pt x="137160" y="38100"/>
                      </a:lnTo>
                      <a:cubicBezTo>
                        <a:pt x="83820" y="53340"/>
                        <a:pt x="38100" y="41910"/>
                        <a:pt x="0" y="0"/>
                      </a:cubicBezTo>
                      <a:close/>
                    </a:path>
                  </a:pathLst>
                </a:custGeom>
                <a:solidFill>
                  <a:srgbClr val="F2E0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35" name="Freeform: Shape 3934">
                  <a:extLst>
                    <a:ext uri="{FF2B5EF4-FFF2-40B4-BE49-F238E27FC236}">
                      <a16:creationId xmlns:a16="http://schemas.microsoft.com/office/drawing/2014/main" id="{42BE7AA9-4F6F-7649-E74B-B23AA191E574}"/>
                    </a:ext>
                  </a:extLst>
                </p:cNvPr>
                <p:cNvSpPr/>
                <p:nvPr/>
              </p:nvSpPr>
              <p:spPr>
                <a:xfrm>
                  <a:off x="5096602" y="4330944"/>
                  <a:ext cx="355508" cy="263915"/>
                </a:xfrm>
                <a:custGeom>
                  <a:avLst/>
                  <a:gdLst>
                    <a:gd name="connsiteX0" fmla="*/ 317409 w 355508"/>
                    <a:gd name="connsiteY0" fmla="*/ 263915 h 263915"/>
                    <a:gd name="connsiteX1" fmla="*/ 157388 w 355508"/>
                    <a:gd name="connsiteY1" fmla="*/ 195336 h 263915"/>
                    <a:gd name="connsiteX2" fmla="*/ 81188 w 355508"/>
                    <a:gd name="connsiteY2" fmla="*/ 149615 h 263915"/>
                    <a:gd name="connsiteX3" fmla="*/ 54519 w 355508"/>
                    <a:gd name="connsiteY3" fmla="*/ 141996 h 263915"/>
                    <a:gd name="connsiteX4" fmla="*/ 8799 w 355508"/>
                    <a:gd name="connsiteY4" fmla="*/ 96275 h 263915"/>
                    <a:gd name="connsiteX5" fmla="*/ 8799 w 355508"/>
                    <a:gd name="connsiteY5" fmla="*/ 4836 h 263915"/>
                    <a:gd name="connsiteX6" fmla="*/ 107859 w 355508"/>
                    <a:gd name="connsiteY6" fmla="*/ 12455 h 263915"/>
                    <a:gd name="connsiteX7" fmla="*/ 199299 w 355508"/>
                    <a:gd name="connsiteY7" fmla="*/ 42936 h 263915"/>
                    <a:gd name="connsiteX8" fmla="*/ 241209 w 355508"/>
                    <a:gd name="connsiteY8" fmla="*/ 180096 h 263915"/>
                    <a:gd name="connsiteX9" fmla="*/ 336459 w 355508"/>
                    <a:gd name="connsiteY9" fmla="*/ 199146 h 263915"/>
                    <a:gd name="connsiteX10" fmla="*/ 355509 w 355508"/>
                    <a:gd name="connsiteY10" fmla="*/ 225815 h 263915"/>
                    <a:gd name="connsiteX11" fmla="*/ 317409 w 355508"/>
                    <a:gd name="connsiteY11" fmla="*/ 263915 h 263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508" h="263915">
                      <a:moveTo>
                        <a:pt x="317409" y="263915"/>
                      </a:moveTo>
                      <a:lnTo>
                        <a:pt x="157388" y="195336"/>
                      </a:lnTo>
                      <a:lnTo>
                        <a:pt x="81188" y="149615"/>
                      </a:lnTo>
                      <a:lnTo>
                        <a:pt x="54519" y="141996"/>
                      </a:lnTo>
                      <a:cubicBezTo>
                        <a:pt x="39279" y="126755"/>
                        <a:pt x="16419" y="111515"/>
                        <a:pt x="8799" y="96275"/>
                      </a:cubicBezTo>
                      <a:cubicBezTo>
                        <a:pt x="1179" y="65796"/>
                        <a:pt x="-6441" y="31505"/>
                        <a:pt x="8799" y="4836"/>
                      </a:cubicBezTo>
                      <a:cubicBezTo>
                        <a:pt x="12609" y="-6595"/>
                        <a:pt x="73569" y="4836"/>
                        <a:pt x="107859" y="12455"/>
                      </a:cubicBezTo>
                      <a:cubicBezTo>
                        <a:pt x="138338" y="20075"/>
                        <a:pt x="168819" y="31505"/>
                        <a:pt x="199299" y="42936"/>
                      </a:cubicBezTo>
                      <a:cubicBezTo>
                        <a:pt x="142149" y="100086"/>
                        <a:pt x="153579" y="149615"/>
                        <a:pt x="241209" y="180096"/>
                      </a:cubicBezTo>
                      <a:cubicBezTo>
                        <a:pt x="271688" y="191525"/>
                        <a:pt x="305979" y="191525"/>
                        <a:pt x="336459" y="199146"/>
                      </a:cubicBezTo>
                      <a:lnTo>
                        <a:pt x="355509" y="225815"/>
                      </a:lnTo>
                      <a:lnTo>
                        <a:pt x="317409" y="263915"/>
                      </a:lnTo>
                      <a:close/>
                    </a:path>
                  </a:pathLst>
                </a:custGeom>
                <a:solidFill>
                  <a:srgbClr val="E0B7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36" name="Freeform: Shape 3935">
                  <a:extLst>
                    <a:ext uri="{FF2B5EF4-FFF2-40B4-BE49-F238E27FC236}">
                      <a16:creationId xmlns:a16="http://schemas.microsoft.com/office/drawing/2014/main" id="{B2812383-A783-F8E7-2384-CA0496EA4FCF}"/>
                    </a:ext>
                  </a:extLst>
                </p:cNvPr>
                <p:cNvSpPr/>
                <p:nvPr/>
              </p:nvSpPr>
              <p:spPr>
                <a:xfrm>
                  <a:off x="5258013" y="4358640"/>
                  <a:ext cx="171237" cy="175259"/>
                </a:xfrm>
                <a:custGeom>
                  <a:avLst/>
                  <a:gdLst>
                    <a:gd name="connsiteX0" fmla="*/ 171237 w 171237"/>
                    <a:gd name="connsiteY0" fmla="*/ 175260 h 175259"/>
                    <a:gd name="connsiteX1" fmla="*/ 75987 w 171237"/>
                    <a:gd name="connsiteY1" fmla="*/ 156210 h 175259"/>
                    <a:gd name="connsiteX2" fmla="*/ 34077 w 171237"/>
                    <a:gd name="connsiteY2" fmla="*/ 19050 h 175259"/>
                    <a:gd name="connsiteX3" fmla="*/ 37887 w 171237"/>
                    <a:gd name="connsiteY3" fmla="*/ 0 h 175259"/>
                    <a:gd name="connsiteX4" fmla="*/ 41697 w 171237"/>
                    <a:gd name="connsiteY4" fmla="*/ 0 h 175259"/>
                    <a:gd name="connsiteX5" fmla="*/ 68367 w 171237"/>
                    <a:gd name="connsiteY5" fmla="*/ 7620 h 175259"/>
                    <a:gd name="connsiteX6" fmla="*/ 68367 w 171237"/>
                    <a:gd name="connsiteY6" fmla="*/ 121920 h 175259"/>
                    <a:gd name="connsiteX7" fmla="*/ 148377 w 171237"/>
                    <a:gd name="connsiteY7" fmla="*/ 144780 h 175259"/>
                    <a:gd name="connsiteX8" fmla="*/ 171237 w 171237"/>
                    <a:gd name="connsiteY8" fmla="*/ 175260 h 175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237" h="175259">
                      <a:moveTo>
                        <a:pt x="171237" y="175260"/>
                      </a:moveTo>
                      <a:cubicBezTo>
                        <a:pt x="140757" y="167640"/>
                        <a:pt x="106467" y="167640"/>
                        <a:pt x="75987" y="156210"/>
                      </a:cubicBezTo>
                      <a:cubicBezTo>
                        <a:pt x="-7833" y="125730"/>
                        <a:pt x="-23073" y="76200"/>
                        <a:pt x="34077" y="19050"/>
                      </a:cubicBezTo>
                      <a:cubicBezTo>
                        <a:pt x="37887" y="11430"/>
                        <a:pt x="37887" y="7620"/>
                        <a:pt x="37887" y="0"/>
                      </a:cubicBezTo>
                      <a:lnTo>
                        <a:pt x="41697" y="0"/>
                      </a:lnTo>
                      <a:lnTo>
                        <a:pt x="68367" y="7620"/>
                      </a:lnTo>
                      <a:lnTo>
                        <a:pt x="68367" y="121920"/>
                      </a:lnTo>
                      <a:lnTo>
                        <a:pt x="148377" y="144780"/>
                      </a:lnTo>
                      <a:lnTo>
                        <a:pt x="171237" y="175260"/>
                      </a:lnTo>
                      <a:close/>
                    </a:path>
                  </a:pathLst>
                </a:custGeom>
                <a:solidFill>
                  <a:srgbClr val="D298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37" name="Freeform: Shape 3936">
                  <a:extLst>
                    <a:ext uri="{FF2B5EF4-FFF2-40B4-BE49-F238E27FC236}">
                      <a16:creationId xmlns:a16="http://schemas.microsoft.com/office/drawing/2014/main" id="{768B695E-3092-C28C-51E9-8EC45D9280E7}"/>
                    </a:ext>
                  </a:extLst>
                </p:cNvPr>
                <p:cNvSpPr/>
                <p:nvPr/>
              </p:nvSpPr>
              <p:spPr>
                <a:xfrm>
                  <a:off x="5414011" y="4560569"/>
                  <a:ext cx="205739" cy="64770"/>
                </a:xfrm>
                <a:custGeom>
                  <a:avLst/>
                  <a:gdLst>
                    <a:gd name="connsiteX0" fmla="*/ 0 w 205739"/>
                    <a:gd name="connsiteY0" fmla="*/ 34290 h 64770"/>
                    <a:gd name="connsiteX1" fmla="*/ 38100 w 205739"/>
                    <a:gd name="connsiteY1" fmla="*/ 0 h 64770"/>
                    <a:gd name="connsiteX2" fmla="*/ 64770 w 205739"/>
                    <a:gd name="connsiteY2" fmla="*/ 7620 h 64770"/>
                    <a:gd name="connsiteX3" fmla="*/ 205740 w 205739"/>
                    <a:gd name="connsiteY3" fmla="*/ 45720 h 64770"/>
                    <a:gd name="connsiteX4" fmla="*/ 106680 w 205739"/>
                    <a:gd name="connsiteY4" fmla="*/ 64770 h 64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739" h="64770">
                      <a:moveTo>
                        <a:pt x="0" y="34290"/>
                      </a:moveTo>
                      <a:lnTo>
                        <a:pt x="38100" y="0"/>
                      </a:lnTo>
                      <a:lnTo>
                        <a:pt x="64770" y="7620"/>
                      </a:lnTo>
                      <a:lnTo>
                        <a:pt x="205740" y="45720"/>
                      </a:lnTo>
                      <a:lnTo>
                        <a:pt x="106680" y="64770"/>
                      </a:lnTo>
                      <a:close/>
                    </a:path>
                  </a:pathLst>
                </a:custGeom>
                <a:solidFill>
                  <a:srgbClr val="D298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38" name="Freeform: Shape 3937">
                  <a:extLst>
                    <a:ext uri="{FF2B5EF4-FFF2-40B4-BE49-F238E27FC236}">
                      <a16:creationId xmlns:a16="http://schemas.microsoft.com/office/drawing/2014/main" id="{ACD431FD-BB77-BC39-31B0-ABDCA773F221}"/>
                    </a:ext>
                  </a:extLst>
                </p:cNvPr>
                <p:cNvSpPr/>
                <p:nvPr/>
              </p:nvSpPr>
              <p:spPr>
                <a:xfrm>
                  <a:off x="5520690" y="4606290"/>
                  <a:ext cx="152400" cy="76200"/>
                </a:xfrm>
                <a:custGeom>
                  <a:avLst/>
                  <a:gdLst>
                    <a:gd name="connsiteX0" fmla="*/ 0 w 152400"/>
                    <a:gd name="connsiteY0" fmla="*/ 19050 h 76200"/>
                    <a:gd name="connsiteX1" fmla="*/ 99060 w 152400"/>
                    <a:gd name="connsiteY1" fmla="*/ 0 h 76200"/>
                    <a:gd name="connsiteX2" fmla="*/ 152400 w 152400"/>
                    <a:gd name="connsiteY2" fmla="*/ 15240 h 76200"/>
                    <a:gd name="connsiteX3" fmla="*/ 140970 w 152400"/>
                    <a:gd name="connsiteY3" fmla="*/ 60960 h 76200"/>
                    <a:gd name="connsiteX4" fmla="*/ 102870 w 152400"/>
                    <a:gd name="connsiteY4" fmla="*/ 76200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0" h="76200">
                      <a:moveTo>
                        <a:pt x="0" y="19050"/>
                      </a:moveTo>
                      <a:lnTo>
                        <a:pt x="99060" y="0"/>
                      </a:lnTo>
                      <a:lnTo>
                        <a:pt x="152400" y="15240"/>
                      </a:lnTo>
                      <a:lnTo>
                        <a:pt x="140970" y="60960"/>
                      </a:lnTo>
                      <a:lnTo>
                        <a:pt x="102870" y="76200"/>
                      </a:lnTo>
                      <a:close/>
                    </a:path>
                  </a:pathLst>
                </a:custGeom>
                <a:solidFill>
                  <a:srgbClr val="D5A0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39" name="Freeform: Shape 3938">
                  <a:extLst>
                    <a:ext uri="{FF2B5EF4-FFF2-40B4-BE49-F238E27FC236}">
                      <a16:creationId xmlns:a16="http://schemas.microsoft.com/office/drawing/2014/main" id="{78412605-3CB4-0E8A-22EF-4B9C038BF99C}"/>
                    </a:ext>
                  </a:extLst>
                </p:cNvPr>
                <p:cNvSpPr/>
                <p:nvPr/>
              </p:nvSpPr>
              <p:spPr>
                <a:xfrm>
                  <a:off x="5177790" y="4484369"/>
                  <a:ext cx="76200" cy="45720"/>
                </a:xfrm>
                <a:custGeom>
                  <a:avLst/>
                  <a:gdLst>
                    <a:gd name="connsiteX0" fmla="*/ 0 w 76200"/>
                    <a:gd name="connsiteY0" fmla="*/ 0 h 45720"/>
                    <a:gd name="connsiteX1" fmla="*/ 76200 w 76200"/>
                    <a:gd name="connsiteY1" fmla="*/ 45720 h 45720"/>
                    <a:gd name="connsiteX2" fmla="*/ 0 w 76200"/>
                    <a:gd name="connsiteY2" fmla="*/ 0 h 45720"/>
                  </a:gdLst>
                  <a:ahLst/>
                  <a:cxnLst>
                    <a:cxn ang="0">
                      <a:pos x="connsiteX0" y="connsiteY0"/>
                    </a:cxn>
                    <a:cxn ang="0">
                      <a:pos x="connsiteX1" y="connsiteY1"/>
                    </a:cxn>
                    <a:cxn ang="0">
                      <a:pos x="connsiteX2" y="connsiteY2"/>
                    </a:cxn>
                  </a:cxnLst>
                  <a:rect l="l" t="t" r="r" b="b"/>
                  <a:pathLst>
                    <a:path w="76200" h="45720">
                      <a:moveTo>
                        <a:pt x="0" y="0"/>
                      </a:moveTo>
                      <a:lnTo>
                        <a:pt x="76200" y="45720"/>
                      </a:lnTo>
                      <a:lnTo>
                        <a:pt x="0" y="0"/>
                      </a:lnTo>
                      <a:close/>
                    </a:path>
                  </a:pathLst>
                </a:custGeom>
                <a:solidFill>
                  <a:srgbClr val="EAD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40" name="Freeform: Shape 3939">
                  <a:extLst>
                    <a:ext uri="{FF2B5EF4-FFF2-40B4-BE49-F238E27FC236}">
                      <a16:creationId xmlns:a16="http://schemas.microsoft.com/office/drawing/2014/main" id="{9BB3A0B0-1BDF-E2F7-5972-E63CE9E273C0}"/>
                    </a:ext>
                  </a:extLst>
                </p:cNvPr>
                <p:cNvSpPr/>
                <p:nvPr/>
              </p:nvSpPr>
              <p:spPr>
                <a:xfrm>
                  <a:off x="5817870" y="3752850"/>
                  <a:ext cx="781050" cy="514350"/>
                </a:xfrm>
                <a:custGeom>
                  <a:avLst/>
                  <a:gdLst>
                    <a:gd name="connsiteX0" fmla="*/ 605790 w 781050"/>
                    <a:gd name="connsiteY0" fmla="*/ 102870 h 514350"/>
                    <a:gd name="connsiteX1" fmla="*/ 487680 w 781050"/>
                    <a:gd name="connsiteY1" fmla="*/ 209550 h 514350"/>
                    <a:gd name="connsiteX2" fmla="*/ 487680 w 781050"/>
                    <a:gd name="connsiteY2" fmla="*/ 209550 h 514350"/>
                    <a:gd name="connsiteX3" fmla="*/ 480060 w 781050"/>
                    <a:gd name="connsiteY3" fmla="*/ 232410 h 514350"/>
                    <a:gd name="connsiteX4" fmla="*/ 541020 w 781050"/>
                    <a:gd name="connsiteY4" fmla="*/ 278130 h 514350"/>
                    <a:gd name="connsiteX5" fmla="*/ 525780 w 781050"/>
                    <a:gd name="connsiteY5" fmla="*/ 289560 h 514350"/>
                    <a:gd name="connsiteX6" fmla="*/ 476250 w 781050"/>
                    <a:gd name="connsiteY6" fmla="*/ 240030 h 514350"/>
                    <a:gd name="connsiteX7" fmla="*/ 483870 w 781050"/>
                    <a:gd name="connsiteY7" fmla="*/ 236220 h 514350"/>
                    <a:gd name="connsiteX8" fmla="*/ 441960 w 781050"/>
                    <a:gd name="connsiteY8" fmla="*/ 179070 h 514350"/>
                    <a:gd name="connsiteX9" fmla="*/ 342900 w 781050"/>
                    <a:gd name="connsiteY9" fmla="*/ 106680 h 514350"/>
                    <a:gd name="connsiteX10" fmla="*/ 316230 w 781050"/>
                    <a:gd name="connsiteY10" fmla="*/ 99060 h 514350"/>
                    <a:gd name="connsiteX11" fmla="*/ 255270 w 781050"/>
                    <a:gd name="connsiteY11" fmla="*/ 106680 h 514350"/>
                    <a:gd name="connsiteX12" fmla="*/ 34290 w 781050"/>
                    <a:gd name="connsiteY12" fmla="*/ 0 h 514350"/>
                    <a:gd name="connsiteX13" fmla="*/ 99060 w 781050"/>
                    <a:gd name="connsiteY13" fmla="*/ 133350 h 514350"/>
                    <a:gd name="connsiteX14" fmla="*/ 0 w 781050"/>
                    <a:gd name="connsiteY14" fmla="*/ 270510 h 514350"/>
                    <a:gd name="connsiteX15" fmla="*/ 87630 w 781050"/>
                    <a:gd name="connsiteY15" fmla="*/ 259080 h 514350"/>
                    <a:gd name="connsiteX16" fmla="*/ 205740 w 781050"/>
                    <a:gd name="connsiteY16" fmla="*/ 259080 h 514350"/>
                    <a:gd name="connsiteX17" fmla="*/ 49530 w 781050"/>
                    <a:gd name="connsiteY17" fmla="*/ 377190 h 514350"/>
                    <a:gd name="connsiteX18" fmla="*/ 106680 w 781050"/>
                    <a:gd name="connsiteY18" fmla="*/ 415290 h 514350"/>
                    <a:gd name="connsiteX19" fmla="*/ 175260 w 781050"/>
                    <a:gd name="connsiteY19" fmla="*/ 400050 h 514350"/>
                    <a:gd name="connsiteX20" fmla="*/ 377190 w 781050"/>
                    <a:gd name="connsiteY20" fmla="*/ 514350 h 514350"/>
                    <a:gd name="connsiteX21" fmla="*/ 369570 w 781050"/>
                    <a:gd name="connsiteY21" fmla="*/ 441960 h 514350"/>
                    <a:gd name="connsiteX22" fmla="*/ 560070 w 781050"/>
                    <a:gd name="connsiteY22" fmla="*/ 400050 h 514350"/>
                    <a:gd name="connsiteX23" fmla="*/ 586740 w 781050"/>
                    <a:gd name="connsiteY23" fmla="*/ 342900 h 514350"/>
                    <a:gd name="connsiteX24" fmla="*/ 781050 w 781050"/>
                    <a:gd name="connsiteY24" fmla="*/ 251460 h 514350"/>
                    <a:gd name="connsiteX25" fmla="*/ 739140 w 781050"/>
                    <a:gd name="connsiteY25" fmla="*/ 186690 h 514350"/>
                    <a:gd name="connsiteX26" fmla="*/ 640080 w 781050"/>
                    <a:gd name="connsiteY26" fmla="*/ 118110 h 514350"/>
                    <a:gd name="connsiteX27" fmla="*/ 605790 w 781050"/>
                    <a:gd name="connsiteY27" fmla="*/ 102870 h 514350"/>
                    <a:gd name="connsiteX28" fmla="*/ 354330 w 781050"/>
                    <a:gd name="connsiteY28" fmla="*/ 232410 h 514350"/>
                    <a:gd name="connsiteX29" fmla="*/ 415290 w 781050"/>
                    <a:gd name="connsiteY29" fmla="*/ 304800 h 514350"/>
                    <a:gd name="connsiteX30" fmla="*/ 354330 w 781050"/>
                    <a:gd name="connsiteY30" fmla="*/ 232410 h 514350"/>
                    <a:gd name="connsiteX31" fmla="*/ 171450 w 781050"/>
                    <a:gd name="connsiteY31" fmla="*/ 163830 h 514350"/>
                    <a:gd name="connsiteX32" fmla="*/ 175260 w 781050"/>
                    <a:gd name="connsiteY32" fmla="*/ 160020 h 514350"/>
                    <a:gd name="connsiteX33" fmla="*/ 179070 w 781050"/>
                    <a:gd name="connsiteY33" fmla="*/ 167640 h 514350"/>
                    <a:gd name="connsiteX34" fmla="*/ 171450 w 781050"/>
                    <a:gd name="connsiteY34" fmla="*/ 163830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781050" h="514350">
                      <a:moveTo>
                        <a:pt x="605790" y="102870"/>
                      </a:moveTo>
                      <a:cubicBezTo>
                        <a:pt x="617220" y="179070"/>
                        <a:pt x="560070" y="198120"/>
                        <a:pt x="487680" y="209550"/>
                      </a:cubicBezTo>
                      <a:lnTo>
                        <a:pt x="487680" y="209550"/>
                      </a:lnTo>
                      <a:cubicBezTo>
                        <a:pt x="483870" y="217170"/>
                        <a:pt x="483870" y="224790"/>
                        <a:pt x="480060" y="232410"/>
                      </a:cubicBezTo>
                      <a:cubicBezTo>
                        <a:pt x="499110" y="247650"/>
                        <a:pt x="518160" y="262890"/>
                        <a:pt x="541020" y="278130"/>
                      </a:cubicBezTo>
                      <a:lnTo>
                        <a:pt x="525780" y="289560"/>
                      </a:lnTo>
                      <a:lnTo>
                        <a:pt x="476250" y="240030"/>
                      </a:lnTo>
                      <a:cubicBezTo>
                        <a:pt x="480060" y="240030"/>
                        <a:pt x="480060" y="236220"/>
                        <a:pt x="483870" y="236220"/>
                      </a:cubicBezTo>
                      <a:cubicBezTo>
                        <a:pt x="468630" y="217170"/>
                        <a:pt x="453390" y="198120"/>
                        <a:pt x="441960" y="179070"/>
                      </a:cubicBezTo>
                      <a:cubicBezTo>
                        <a:pt x="396240" y="167640"/>
                        <a:pt x="354330" y="148590"/>
                        <a:pt x="342900" y="106680"/>
                      </a:cubicBezTo>
                      <a:lnTo>
                        <a:pt x="316230" y="99060"/>
                      </a:lnTo>
                      <a:lnTo>
                        <a:pt x="255270" y="106680"/>
                      </a:lnTo>
                      <a:cubicBezTo>
                        <a:pt x="186690" y="76200"/>
                        <a:pt x="121920" y="41910"/>
                        <a:pt x="34290" y="0"/>
                      </a:cubicBezTo>
                      <a:cubicBezTo>
                        <a:pt x="60960" y="57150"/>
                        <a:pt x="80010" y="95250"/>
                        <a:pt x="99060" y="133350"/>
                      </a:cubicBezTo>
                      <a:lnTo>
                        <a:pt x="0" y="270510"/>
                      </a:lnTo>
                      <a:cubicBezTo>
                        <a:pt x="30480" y="266700"/>
                        <a:pt x="57150" y="262890"/>
                        <a:pt x="87630" y="259080"/>
                      </a:cubicBezTo>
                      <a:cubicBezTo>
                        <a:pt x="114300" y="255270"/>
                        <a:pt x="144780" y="259080"/>
                        <a:pt x="205740" y="259080"/>
                      </a:cubicBezTo>
                      <a:cubicBezTo>
                        <a:pt x="137160" y="308610"/>
                        <a:pt x="95250" y="342900"/>
                        <a:pt x="49530" y="377190"/>
                      </a:cubicBezTo>
                      <a:cubicBezTo>
                        <a:pt x="72390" y="392430"/>
                        <a:pt x="91440" y="403860"/>
                        <a:pt x="106680" y="415290"/>
                      </a:cubicBezTo>
                      <a:cubicBezTo>
                        <a:pt x="114300" y="381000"/>
                        <a:pt x="137160" y="377190"/>
                        <a:pt x="175260" y="400050"/>
                      </a:cubicBezTo>
                      <a:lnTo>
                        <a:pt x="377190" y="514350"/>
                      </a:lnTo>
                      <a:lnTo>
                        <a:pt x="369570" y="441960"/>
                      </a:lnTo>
                      <a:cubicBezTo>
                        <a:pt x="434340" y="354330"/>
                        <a:pt x="434340" y="354330"/>
                        <a:pt x="560070" y="400050"/>
                      </a:cubicBezTo>
                      <a:cubicBezTo>
                        <a:pt x="567690" y="381000"/>
                        <a:pt x="575310" y="342900"/>
                        <a:pt x="586740" y="342900"/>
                      </a:cubicBezTo>
                      <a:cubicBezTo>
                        <a:pt x="685800" y="350520"/>
                        <a:pt x="716280" y="278130"/>
                        <a:pt x="781050" y="251460"/>
                      </a:cubicBezTo>
                      <a:cubicBezTo>
                        <a:pt x="765810" y="228600"/>
                        <a:pt x="758190" y="201930"/>
                        <a:pt x="739140" y="186690"/>
                      </a:cubicBezTo>
                      <a:cubicBezTo>
                        <a:pt x="708660" y="160020"/>
                        <a:pt x="674370" y="140970"/>
                        <a:pt x="640080" y="118110"/>
                      </a:cubicBezTo>
                      <a:lnTo>
                        <a:pt x="605790" y="102870"/>
                      </a:lnTo>
                      <a:close/>
                      <a:moveTo>
                        <a:pt x="354330" y="232410"/>
                      </a:moveTo>
                      <a:cubicBezTo>
                        <a:pt x="422910" y="236220"/>
                        <a:pt x="441960" y="259080"/>
                        <a:pt x="415290" y="304800"/>
                      </a:cubicBezTo>
                      <a:cubicBezTo>
                        <a:pt x="396240" y="281940"/>
                        <a:pt x="381000" y="262890"/>
                        <a:pt x="354330" y="232410"/>
                      </a:cubicBezTo>
                      <a:close/>
                      <a:moveTo>
                        <a:pt x="171450" y="163830"/>
                      </a:moveTo>
                      <a:lnTo>
                        <a:pt x="175260" y="160020"/>
                      </a:lnTo>
                      <a:lnTo>
                        <a:pt x="179070" y="167640"/>
                      </a:lnTo>
                      <a:lnTo>
                        <a:pt x="171450" y="163830"/>
                      </a:lnTo>
                      <a:close/>
                    </a:path>
                  </a:pathLst>
                </a:custGeom>
                <a:solidFill>
                  <a:srgbClr val="CB89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41" name="Freeform: Shape 3940">
                  <a:extLst>
                    <a:ext uri="{FF2B5EF4-FFF2-40B4-BE49-F238E27FC236}">
                      <a16:creationId xmlns:a16="http://schemas.microsoft.com/office/drawing/2014/main" id="{1C6E3B86-CDD4-F01B-3538-F955390D0AE3}"/>
                    </a:ext>
                  </a:extLst>
                </p:cNvPr>
                <p:cNvSpPr/>
                <p:nvPr/>
              </p:nvSpPr>
              <p:spPr>
                <a:xfrm>
                  <a:off x="6366511" y="3992880"/>
                  <a:ext cx="742950" cy="317783"/>
                </a:xfrm>
                <a:custGeom>
                  <a:avLst/>
                  <a:gdLst>
                    <a:gd name="connsiteX0" fmla="*/ 7620 w 742950"/>
                    <a:gd name="connsiteY0" fmla="*/ 148590 h 317783"/>
                    <a:gd name="connsiteX1" fmla="*/ 34290 w 742950"/>
                    <a:gd name="connsiteY1" fmla="*/ 91440 h 317783"/>
                    <a:gd name="connsiteX2" fmla="*/ 228600 w 742950"/>
                    <a:gd name="connsiteY2" fmla="*/ 0 h 317783"/>
                    <a:gd name="connsiteX3" fmla="*/ 396240 w 742950"/>
                    <a:gd name="connsiteY3" fmla="*/ 45720 h 317783"/>
                    <a:gd name="connsiteX4" fmla="*/ 552450 w 742950"/>
                    <a:gd name="connsiteY4" fmla="*/ 19050 h 317783"/>
                    <a:gd name="connsiteX5" fmla="*/ 552450 w 742950"/>
                    <a:gd name="connsiteY5" fmla="*/ 19050 h 317783"/>
                    <a:gd name="connsiteX6" fmla="*/ 624840 w 742950"/>
                    <a:gd name="connsiteY6" fmla="*/ 83820 h 317783"/>
                    <a:gd name="connsiteX7" fmla="*/ 624840 w 742950"/>
                    <a:gd name="connsiteY7" fmla="*/ 83820 h 317783"/>
                    <a:gd name="connsiteX8" fmla="*/ 571500 w 742950"/>
                    <a:gd name="connsiteY8" fmla="*/ 156210 h 317783"/>
                    <a:gd name="connsiteX9" fmla="*/ 598170 w 742950"/>
                    <a:gd name="connsiteY9" fmla="*/ 167640 h 317783"/>
                    <a:gd name="connsiteX10" fmla="*/ 651510 w 742950"/>
                    <a:gd name="connsiteY10" fmla="*/ 87630 h 317783"/>
                    <a:gd name="connsiteX11" fmla="*/ 678180 w 742950"/>
                    <a:gd name="connsiteY11" fmla="*/ 95250 h 317783"/>
                    <a:gd name="connsiteX12" fmla="*/ 640080 w 742950"/>
                    <a:gd name="connsiteY12" fmla="*/ 186690 h 317783"/>
                    <a:gd name="connsiteX13" fmla="*/ 716280 w 742950"/>
                    <a:gd name="connsiteY13" fmla="*/ 270510 h 317783"/>
                    <a:gd name="connsiteX14" fmla="*/ 742950 w 742950"/>
                    <a:gd name="connsiteY14" fmla="*/ 278130 h 317783"/>
                    <a:gd name="connsiteX15" fmla="*/ 613410 w 742950"/>
                    <a:gd name="connsiteY15" fmla="*/ 312420 h 317783"/>
                    <a:gd name="connsiteX16" fmla="*/ 381000 w 742950"/>
                    <a:gd name="connsiteY16" fmla="*/ 293370 h 317783"/>
                    <a:gd name="connsiteX17" fmla="*/ 381000 w 742950"/>
                    <a:gd name="connsiteY17" fmla="*/ 293370 h 317783"/>
                    <a:gd name="connsiteX18" fmla="*/ 312420 w 742950"/>
                    <a:gd name="connsiteY18" fmla="*/ 171450 h 317783"/>
                    <a:gd name="connsiteX19" fmla="*/ 186690 w 742950"/>
                    <a:gd name="connsiteY19" fmla="*/ 144780 h 317783"/>
                    <a:gd name="connsiteX20" fmla="*/ 152400 w 742950"/>
                    <a:gd name="connsiteY20" fmla="*/ 217170 h 317783"/>
                    <a:gd name="connsiteX21" fmla="*/ 0 w 742950"/>
                    <a:gd name="connsiteY21" fmla="*/ 160020 h 317783"/>
                    <a:gd name="connsiteX22" fmla="*/ 7620 w 742950"/>
                    <a:gd name="connsiteY22" fmla="*/ 148590 h 317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42950" h="317783">
                      <a:moveTo>
                        <a:pt x="7620" y="148590"/>
                      </a:moveTo>
                      <a:cubicBezTo>
                        <a:pt x="15240" y="129540"/>
                        <a:pt x="22860" y="91440"/>
                        <a:pt x="34290" y="91440"/>
                      </a:cubicBezTo>
                      <a:cubicBezTo>
                        <a:pt x="133350" y="99060"/>
                        <a:pt x="163830" y="26670"/>
                        <a:pt x="228600" y="0"/>
                      </a:cubicBezTo>
                      <a:cubicBezTo>
                        <a:pt x="274320" y="45720"/>
                        <a:pt x="327660" y="76200"/>
                        <a:pt x="396240" y="45720"/>
                      </a:cubicBezTo>
                      <a:cubicBezTo>
                        <a:pt x="461010" y="64770"/>
                        <a:pt x="525780" y="87630"/>
                        <a:pt x="552450" y="19050"/>
                      </a:cubicBezTo>
                      <a:lnTo>
                        <a:pt x="552450" y="19050"/>
                      </a:lnTo>
                      <a:lnTo>
                        <a:pt x="624840" y="83820"/>
                      </a:lnTo>
                      <a:lnTo>
                        <a:pt x="624840" y="83820"/>
                      </a:lnTo>
                      <a:lnTo>
                        <a:pt x="571500" y="156210"/>
                      </a:lnTo>
                      <a:lnTo>
                        <a:pt x="598170" y="167640"/>
                      </a:lnTo>
                      <a:lnTo>
                        <a:pt x="651510" y="87630"/>
                      </a:lnTo>
                      <a:lnTo>
                        <a:pt x="678180" y="95250"/>
                      </a:lnTo>
                      <a:cubicBezTo>
                        <a:pt x="666750" y="125730"/>
                        <a:pt x="651510" y="152400"/>
                        <a:pt x="640080" y="186690"/>
                      </a:cubicBezTo>
                      <a:cubicBezTo>
                        <a:pt x="624840" y="236220"/>
                        <a:pt x="651510" y="266700"/>
                        <a:pt x="716280" y="270510"/>
                      </a:cubicBezTo>
                      <a:lnTo>
                        <a:pt x="742950" y="278130"/>
                      </a:lnTo>
                      <a:cubicBezTo>
                        <a:pt x="708660" y="308610"/>
                        <a:pt x="670560" y="327660"/>
                        <a:pt x="613410" y="312420"/>
                      </a:cubicBezTo>
                      <a:lnTo>
                        <a:pt x="381000" y="293370"/>
                      </a:lnTo>
                      <a:lnTo>
                        <a:pt x="381000" y="293370"/>
                      </a:lnTo>
                      <a:cubicBezTo>
                        <a:pt x="358140" y="255270"/>
                        <a:pt x="339090" y="217170"/>
                        <a:pt x="312420" y="171450"/>
                      </a:cubicBezTo>
                      <a:cubicBezTo>
                        <a:pt x="274320" y="163830"/>
                        <a:pt x="228600" y="152400"/>
                        <a:pt x="186690" y="144780"/>
                      </a:cubicBezTo>
                      <a:cubicBezTo>
                        <a:pt x="175260" y="171450"/>
                        <a:pt x="163830" y="194310"/>
                        <a:pt x="152400" y="217170"/>
                      </a:cubicBezTo>
                      <a:cubicBezTo>
                        <a:pt x="95250" y="194310"/>
                        <a:pt x="45720" y="179070"/>
                        <a:pt x="0" y="160020"/>
                      </a:cubicBezTo>
                      <a:lnTo>
                        <a:pt x="7620" y="148590"/>
                      </a:lnTo>
                      <a:close/>
                    </a:path>
                  </a:pathLst>
                </a:custGeom>
                <a:solidFill>
                  <a:srgbClr val="C985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42" name="Freeform: Shape 3941">
                  <a:extLst>
                    <a:ext uri="{FF2B5EF4-FFF2-40B4-BE49-F238E27FC236}">
                      <a16:creationId xmlns:a16="http://schemas.microsoft.com/office/drawing/2014/main" id="{EDBD2C22-4784-F0AF-3051-8DCA8030E9C2}"/>
                    </a:ext>
                  </a:extLst>
                </p:cNvPr>
                <p:cNvSpPr/>
                <p:nvPr/>
              </p:nvSpPr>
              <p:spPr>
                <a:xfrm>
                  <a:off x="6259831" y="3688080"/>
                  <a:ext cx="378883" cy="274319"/>
                </a:xfrm>
                <a:custGeom>
                  <a:avLst/>
                  <a:gdLst>
                    <a:gd name="connsiteX0" fmla="*/ 194310 w 378883"/>
                    <a:gd name="connsiteY0" fmla="*/ 175260 h 274319"/>
                    <a:gd name="connsiteX1" fmla="*/ 167640 w 378883"/>
                    <a:gd name="connsiteY1" fmla="*/ 167640 h 274319"/>
                    <a:gd name="connsiteX2" fmla="*/ 49530 w 378883"/>
                    <a:gd name="connsiteY2" fmla="*/ 274320 h 274319"/>
                    <a:gd name="connsiteX3" fmla="*/ 49530 w 378883"/>
                    <a:gd name="connsiteY3" fmla="*/ 274320 h 274319"/>
                    <a:gd name="connsiteX4" fmla="*/ 0 w 378883"/>
                    <a:gd name="connsiteY4" fmla="*/ 236220 h 274319"/>
                    <a:gd name="connsiteX5" fmla="*/ 7620 w 378883"/>
                    <a:gd name="connsiteY5" fmla="*/ 213360 h 274319"/>
                    <a:gd name="connsiteX6" fmla="*/ 45720 w 378883"/>
                    <a:gd name="connsiteY6" fmla="*/ 179070 h 274319"/>
                    <a:gd name="connsiteX7" fmla="*/ 129540 w 378883"/>
                    <a:gd name="connsiteY7" fmla="*/ 106680 h 274319"/>
                    <a:gd name="connsiteX8" fmla="*/ 243840 w 378883"/>
                    <a:gd name="connsiteY8" fmla="*/ 0 h 274319"/>
                    <a:gd name="connsiteX9" fmla="*/ 377190 w 378883"/>
                    <a:gd name="connsiteY9" fmla="*/ 60960 h 274319"/>
                    <a:gd name="connsiteX10" fmla="*/ 377190 w 378883"/>
                    <a:gd name="connsiteY10" fmla="*/ 106680 h 274319"/>
                    <a:gd name="connsiteX11" fmla="*/ 262890 w 378883"/>
                    <a:gd name="connsiteY11" fmla="*/ 182880 h 274319"/>
                    <a:gd name="connsiteX12" fmla="*/ 194310 w 378883"/>
                    <a:gd name="connsiteY12" fmla="*/ 175260 h 27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8883" h="274319">
                      <a:moveTo>
                        <a:pt x="194310" y="175260"/>
                      </a:moveTo>
                      <a:lnTo>
                        <a:pt x="167640" y="167640"/>
                      </a:lnTo>
                      <a:lnTo>
                        <a:pt x="49530" y="274320"/>
                      </a:lnTo>
                      <a:lnTo>
                        <a:pt x="49530" y="274320"/>
                      </a:lnTo>
                      <a:lnTo>
                        <a:pt x="0" y="236220"/>
                      </a:lnTo>
                      <a:lnTo>
                        <a:pt x="7620" y="213360"/>
                      </a:lnTo>
                      <a:lnTo>
                        <a:pt x="45720" y="179070"/>
                      </a:lnTo>
                      <a:cubicBezTo>
                        <a:pt x="72390" y="152400"/>
                        <a:pt x="95250" y="118110"/>
                        <a:pt x="129540" y="106680"/>
                      </a:cubicBezTo>
                      <a:cubicBezTo>
                        <a:pt x="194310" y="87630"/>
                        <a:pt x="232410" y="53340"/>
                        <a:pt x="243840" y="0"/>
                      </a:cubicBezTo>
                      <a:cubicBezTo>
                        <a:pt x="289560" y="19050"/>
                        <a:pt x="358140" y="-7620"/>
                        <a:pt x="377190" y="60960"/>
                      </a:cubicBezTo>
                      <a:cubicBezTo>
                        <a:pt x="377190" y="76200"/>
                        <a:pt x="381000" y="91440"/>
                        <a:pt x="377190" y="106680"/>
                      </a:cubicBezTo>
                      <a:cubicBezTo>
                        <a:pt x="369570" y="186690"/>
                        <a:pt x="361950" y="190500"/>
                        <a:pt x="262890" y="182880"/>
                      </a:cubicBezTo>
                      <a:cubicBezTo>
                        <a:pt x="236220" y="179070"/>
                        <a:pt x="213360" y="175260"/>
                        <a:pt x="194310" y="175260"/>
                      </a:cubicBezTo>
                      <a:close/>
                    </a:path>
                  </a:pathLst>
                </a:custGeom>
                <a:solidFill>
                  <a:srgbClr val="D39A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43" name="Freeform: Shape 3942">
                  <a:extLst>
                    <a:ext uri="{FF2B5EF4-FFF2-40B4-BE49-F238E27FC236}">
                      <a16:creationId xmlns:a16="http://schemas.microsoft.com/office/drawing/2014/main" id="{D63F8879-3B83-6198-2B17-3B74A0967381}"/>
                    </a:ext>
                  </a:extLst>
                </p:cNvPr>
                <p:cNvSpPr/>
                <p:nvPr/>
              </p:nvSpPr>
              <p:spPr>
                <a:xfrm>
                  <a:off x="6991351" y="3943350"/>
                  <a:ext cx="198119" cy="152400"/>
                </a:xfrm>
                <a:custGeom>
                  <a:avLst/>
                  <a:gdLst>
                    <a:gd name="connsiteX0" fmla="*/ 53340 w 198119"/>
                    <a:gd name="connsiteY0" fmla="*/ 152400 h 152400"/>
                    <a:gd name="connsiteX1" fmla="*/ 26670 w 198119"/>
                    <a:gd name="connsiteY1" fmla="*/ 144780 h 152400"/>
                    <a:gd name="connsiteX2" fmla="*/ 0 w 198119"/>
                    <a:gd name="connsiteY2" fmla="*/ 137160 h 152400"/>
                    <a:gd name="connsiteX3" fmla="*/ 0 w 198119"/>
                    <a:gd name="connsiteY3" fmla="*/ 137160 h 152400"/>
                    <a:gd name="connsiteX4" fmla="*/ 26670 w 198119"/>
                    <a:gd name="connsiteY4" fmla="*/ 83820 h 152400"/>
                    <a:gd name="connsiteX5" fmla="*/ 11430 w 198119"/>
                    <a:gd name="connsiteY5" fmla="*/ 0 h 152400"/>
                    <a:gd name="connsiteX6" fmla="*/ 60960 w 198119"/>
                    <a:gd name="connsiteY6" fmla="*/ 38100 h 152400"/>
                    <a:gd name="connsiteX7" fmla="*/ 179070 w 198119"/>
                    <a:gd name="connsiteY7" fmla="*/ 49530 h 152400"/>
                    <a:gd name="connsiteX8" fmla="*/ 198120 w 198119"/>
                    <a:gd name="connsiteY8" fmla="*/ 121920 h 152400"/>
                    <a:gd name="connsiteX9" fmla="*/ 53340 w 198119"/>
                    <a:gd name="connsiteY9" fmla="*/ 15240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8119" h="152400">
                      <a:moveTo>
                        <a:pt x="53340" y="152400"/>
                      </a:moveTo>
                      <a:lnTo>
                        <a:pt x="26670" y="144780"/>
                      </a:lnTo>
                      <a:lnTo>
                        <a:pt x="0" y="137160"/>
                      </a:lnTo>
                      <a:lnTo>
                        <a:pt x="0" y="137160"/>
                      </a:lnTo>
                      <a:cubicBezTo>
                        <a:pt x="7620" y="121920"/>
                        <a:pt x="26670" y="102870"/>
                        <a:pt x="26670" y="83820"/>
                      </a:cubicBezTo>
                      <a:cubicBezTo>
                        <a:pt x="26670" y="57150"/>
                        <a:pt x="15240" y="26670"/>
                        <a:pt x="11430" y="0"/>
                      </a:cubicBezTo>
                      <a:lnTo>
                        <a:pt x="60960" y="38100"/>
                      </a:lnTo>
                      <a:lnTo>
                        <a:pt x="179070" y="49530"/>
                      </a:lnTo>
                      <a:cubicBezTo>
                        <a:pt x="186690" y="76200"/>
                        <a:pt x="194310" y="102870"/>
                        <a:pt x="198120" y="121920"/>
                      </a:cubicBezTo>
                      <a:cubicBezTo>
                        <a:pt x="144780" y="133350"/>
                        <a:pt x="99060" y="140970"/>
                        <a:pt x="53340" y="152400"/>
                      </a:cubicBezTo>
                      <a:close/>
                    </a:path>
                  </a:pathLst>
                </a:custGeom>
                <a:solidFill>
                  <a:srgbClr val="CF91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44" name="Freeform: Shape 3943">
                  <a:extLst>
                    <a:ext uri="{FF2B5EF4-FFF2-40B4-BE49-F238E27FC236}">
                      <a16:creationId xmlns:a16="http://schemas.microsoft.com/office/drawing/2014/main" id="{AD5DB35E-155D-415F-BC4B-FEE7C7B6D63B}"/>
                    </a:ext>
                  </a:extLst>
                </p:cNvPr>
                <p:cNvSpPr/>
                <p:nvPr/>
              </p:nvSpPr>
              <p:spPr>
                <a:xfrm>
                  <a:off x="6591301" y="3962400"/>
                  <a:ext cx="167639" cy="92279"/>
                </a:xfrm>
                <a:custGeom>
                  <a:avLst/>
                  <a:gdLst>
                    <a:gd name="connsiteX0" fmla="*/ 167640 w 167639"/>
                    <a:gd name="connsiteY0" fmla="*/ 80010 h 92279"/>
                    <a:gd name="connsiteX1" fmla="*/ 0 w 167639"/>
                    <a:gd name="connsiteY1" fmla="*/ 34290 h 92279"/>
                    <a:gd name="connsiteX2" fmla="*/ 114300 w 167639"/>
                    <a:gd name="connsiteY2" fmla="*/ 0 h 92279"/>
                    <a:gd name="connsiteX3" fmla="*/ 167640 w 167639"/>
                    <a:gd name="connsiteY3" fmla="*/ 80010 h 92279"/>
                  </a:gdLst>
                  <a:ahLst/>
                  <a:cxnLst>
                    <a:cxn ang="0">
                      <a:pos x="connsiteX0" y="connsiteY0"/>
                    </a:cxn>
                    <a:cxn ang="0">
                      <a:pos x="connsiteX1" y="connsiteY1"/>
                    </a:cxn>
                    <a:cxn ang="0">
                      <a:pos x="connsiteX2" y="connsiteY2"/>
                    </a:cxn>
                    <a:cxn ang="0">
                      <a:pos x="connsiteX3" y="connsiteY3"/>
                    </a:cxn>
                  </a:cxnLst>
                  <a:rect l="l" t="t" r="r" b="b"/>
                  <a:pathLst>
                    <a:path w="167639" h="92279">
                      <a:moveTo>
                        <a:pt x="167640" y="80010"/>
                      </a:moveTo>
                      <a:cubicBezTo>
                        <a:pt x="99060" y="110490"/>
                        <a:pt x="49530" y="80010"/>
                        <a:pt x="0" y="34290"/>
                      </a:cubicBezTo>
                      <a:cubicBezTo>
                        <a:pt x="34290" y="22860"/>
                        <a:pt x="72390" y="11430"/>
                        <a:pt x="114300" y="0"/>
                      </a:cubicBezTo>
                      <a:cubicBezTo>
                        <a:pt x="129540" y="19050"/>
                        <a:pt x="148590" y="49530"/>
                        <a:pt x="167640" y="80010"/>
                      </a:cubicBezTo>
                      <a:close/>
                    </a:path>
                  </a:pathLst>
                </a:custGeom>
                <a:solidFill>
                  <a:srgbClr val="CB89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45" name="Freeform: Shape 3944">
                  <a:extLst>
                    <a:ext uri="{FF2B5EF4-FFF2-40B4-BE49-F238E27FC236}">
                      <a16:creationId xmlns:a16="http://schemas.microsoft.com/office/drawing/2014/main" id="{4CB0E904-8992-975D-673E-1E9FDFF2AD59}"/>
                    </a:ext>
                  </a:extLst>
                </p:cNvPr>
                <p:cNvSpPr/>
                <p:nvPr/>
              </p:nvSpPr>
              <p:spPr>
                <a:xfrm>
                  <a:off x="6726095" y="3714750"/>
                  <a:ext cx="81279" cy="163830"/>
                </a:xfrm>
                <a:custGeom>
                  <a:avLst/>
                  <a:gdLst>
                    <a:gd name="connsiteX0" fmla="*/ 36656 w 81279"/>
                    <a:gd name="connsiteY0" fmla="*/ 0 h 163830"/>
                    <a:gd name="connsiteX1" fmla="*/ 48086 w 81279"/>
                    <a:gd name="connsiteY1" fmla="*/ 163830 h 163830"/>
                    <a:gd name="connsiteX2" fmla="*/ 36656 w 81279"/>
                    <a:gd name="connsiteY2" fmla="*/ 0 h 163830"/>
                    <a:gd name="connsiteX3" fmla="*/ 36656 w 81279"/>
                    <a:gd name="connsiteY3" fmla="*/ 0 h 163830"/>
                  </a:gdLst>
                  <a:ahLst/>
                  <a:cxnLst>
                    <a:cxn ang="0">
                      <a:pos x="connsiteX0" y="connsiteY0"/>
                    </a:cxn>
                    <a:cxn ang="0">
                      <a:pos x="connsiteX1" y="connsiteY1"/>
                    </a:cxn>
                    <a:cxn ang="0">
                      <a:pos x="connsiteX2" y="connsiteY2"/>
                    </a:cxn>
                    <a:cxn ang="0">
                      <a:pos x="connsiteX3" y="connsiteY3"/>
                    </a:cxn>
                  </a:cxnLst>
                  <a:rect l="l" t="t" r="r" b="b"/>
                  <a:pathLst>
                    <a:path w="81279" h="163830">
                      <a:moveTo>
                        <a:pt x="36656" y="0"/>
                      </a:moveTo>
                      <a:cubicBezTo>
                        <a:pt x="120476" y="53340"/>
                        <a:pt x="63326" y="99060"/>
                        <a:pt x="48086" y="163830"/>
                      </a:cubicBezTo>
                      <a:cubicBezTo>
                        <a:pt x="-35734" y="95250"/>
                        <a:pt x="9986" y="49530"/>
                        <a:pt x="36656" y="0"/>
                      </a:cubicBezTo>
                      <a:lnTo>
                        <a:pt x="36656" y="0"/>
                      </a:lnTo>
                      <a:close/>
                    </a:path>
                  </a:pathLst>
                </a:custGeom>
                <a:solidFill>
                  <a:srgbClr val="D39C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46" name="Freeform: Shape 3945">
                  <a:extLst>
                    <a:ext uri="{FF2B5EF4-FFF2-40B4-BE49-F238E27FC236}">
                      <a16:creationId xmlns:a16="http://schemas.microsoft.com/office/drawing/2014/main" id="{15E4EF4A-ADA0-B5D4-B970-98FB14DD6F91}"/>
                    </a:ext>
                  </a:extLst>
                </p:cNvPr>
                <p:cNvSpPr/>
                <p:nvPr/>
              </p:nvSpPr>
              <p:spPr>
                <a:xfrm>
                  <a:off x="6861811" y="3970019"/>
                  <a:ext cx="53339" cy="45720"/>
                </a:xfrm>
                <a:custGeom>
                  <a:avLst/>
                  <a:gdLst>
                    <a:gd name="connsiteX0" fmla="*/ 53340 w 53339"/>
                    <a:gd name="connsiteY0" fmla="*/ 45720 h 45720"/>
                    <a:gd name="connsiteX1" fmla="*/ 0 w 53339"/>
                    <a:gd name="connsiteY1" fmla="*/ 15240 h 45720"/>
                    <a:gd name="connsiteX2" fmla="*/ 19050 w 53339"/>
                    <a:gd name="connsiteY2" fmla="*/ 0 h 45720"/>
                    <a:gd name="connsiteX3" fmla="*/ 53340 w 53339"/>
                    <a:gd name="connsiteY3" fmla="*/ 45720 h 45720"/>
                  </a:gdLst>
                  <a:ahLst/>
                  <a:cxnLst>
                    <a:cxn ang="0">
                      <a:pos x="connsiteX0" y="connsiteY0"/>
                    </a:cxn>
                    <a:cxn ang="0">
                      <a:pos x="connsiteX1" y="connsiteY1"/>
                    </a:cxn>
                    <a:cxn ang="0">
                      <a:pos x="connsiteX2" y="connsiteY2"/>
                    </a:cxn>
                    <a:cxn ang="0">
                      <a:pos x="connsiteX3" y="connsiteY3"/>
                    </a:cxn>
                  </a:cxnLst>
                  <a:rect l="l" t="t" r="r" b="b"/>
                  <a:pathLst>
                    <a:path w="53339" h="45720">
                      <a:moveTo>
                        <a:pt x="53340" y="45720"/>
                      </a:moveTo>
                      <a:lnTo>
                        <a:pt x="0" y="15240"/>
                      </a:lnTo>
                      <a:lnTo>
                        <a:pt x="19050" y="0"/>
                      </a:lnTo>
                      <a:lnTo>
                        <a:pt x="53340" y="45720"/>
                      </a:lnTo>
                      <a:close/>
                    </a:path>
                  </a:pathLst>
                </a:custGeom>
                <a:solidFill>
                  <a:srgbClr val="C985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47" name="Freeform: Shape 3946">
                  <a:extLst>
                    <a:ext uri="{FF2B5EF4-FFF2-40B4-BE49-F238E27FC236}">
                      <a16:creationId xmlns:a16="http://schemas.microsoft.com/office/drawing/2014/main" id="{DC2CECB1-FA87-C024-7B46-25CC687A74C2}"/>
                    </a:ext>
                  </a:extLst>
                </p:cNvPr>
                <p:cNvSpPr/>
                <p:nvPr/>
              </p:nvSpPr>
              <p:spPr>
                <a:xfrm>
                  <a:off x="6941346" y="3905250"/>
                  <a:ext cx="53814" cy="38100"/>
                </a:xfrm>
                <a:custGeom>
                  <a:avLst/>
                  <a:gdLst>
                    <a:gd name="connsiteX0" fmla="*/ 4285 w 53814"/>
                    <a:gd name="connsiteY0" fmla="*/ 0 h 38100"/>
                    <a:gd name="connsiteX1" fmla="*/ 53815 w 53814"/>
                    <a:gd name="connsiteY1" fmla="*/ 38100 h 38100"/>
                    <a:gd name="connsiteX2" fmla="*/ 4285 w 53814"/>
                    <a:gd name="connsiteY2" fmla="*/ 0 h 38100"/>
                  </a:gdLst>
                  <a:ahLst/>
                  <a:cxnLst>
                    <a:cxn ang="0">
                      <a:pos x="connsiteX0" y="connsiteY0"/>
                    </a:cxn>
                    <a:cxn ang="0">
                      <a:pos x="connsiteX1" y="connsiteY1"/>
                    </a:cxn>
                    <a:cxn ang="0">
                      <a:pos x="connsiteX2" y="connsiteY2"/>
                    </a:cxn>
                  </a:cxnLst>
                  <a:rect l="l" t="t" r="r" b="b"/>
                  <a:pathLst>
                    <a:path w="53814" h="38100">
                      <a:moveTo>
                        <a:pt x="4285" y="0"/>
                      </a:moveTo>
                      <a:lnTo>
                        <a:pt x="53815" y="38100"/>
                      </a:lnTo>
                      <a:cubicBezTo>
                        <a:pt x="34765" y="30480"/>
                        <a:pt x="-14765" y="45720"/>
                        <a:pt x="4285" y="0"/>
                      </a:cubicBezTo>
                      <a:close/>
                    </a:path>
                  </a:pathLst>
                </a:custGeom>
                <a:solidFill>
                  <a:srgbClr val="D9A9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48" name="Freeform: Shape 3947">
                  <a:extLst>
                    <a:ext uri="{FF2B5EF4-FFF2-40B4-BE49-F238E27FC236}">
                      <a16:creationId xmlns:a16="http://schemas.microsoft.com/office/drawing/2014/main" id="{8DDCFF91-CDFD-B73A-FD5A-8ACEE2F02C2D}"/>
                    </a:ext>
                  </a:extLst>
                </p:cNvPr>
                <p:cNvSpPr/>
                <p:nvPr/>
              </p:nvSpPr>
              <p:spPr>
                <a:xfrm>
                  <a:off x="7044690" y="3890009"/>
                  <a:ext cx="552450" cy="205740"/>
                </a:xfrm>
                <a:custGeom>
                  <a:avLst/>
                  <a:gdLst>
                    <a:gd name="connsiteX0" fmla="*/ 118110 w 552450"/>
                    <a:gd name="connsiteY0" fmla="*/ 102870 h 205740"/>
                    <a:gd name="connsiteX1" fmla="*/ 0 w 552450"/>
                    <a:gd name="connsiteY1" fmla="*/ 91440 h 205740"/>
                    <a:gd name="connsiteX2" fmla="*/ 175260 w 552450"/>
                    <a:gd name="connsiteY2" fmla="*/ 0 h 205740"/>
                    <a:gd name="connsiteX3" fmla="*/ 293370 w 552450"/>
                    <a:gd name="connsiteY3" fmla="*/ 11430 h 205740"/>
                    <a:gd name="connsiteX4" fmla="*/ 495300 w 552450"/>
                    <a:gd name="connsiteY4" fmla="*/ 45720 h 205740"/>
                    <a:gd name="connsiteX5" fmla="*/ 552450 w 552450"/>
                    <a:gd name="connsiteY5" fmla="*/ 60960 h 205740"/>
                    <a:gd name="connsiteX6" fmla="*/ 434340 w 552450"/>
                    <a:gd name="connsiteY6" fmla="*/ 87630 h 205740"/>
                    <a:gd name="connsiteX7" fmla="*/ 514350 w 552450"/>
                    <a:gd name="connsiteY7" fmla="*/ 190500 h 205740"/>
                    <a:gd name="connsiteX8" fmla="*/ 480060 w 552450"/>
                    <a:gd name="connsiteY8" fmla="*/ 205740 h 205740"/>
                    <a:gd name="connsiteX9" fmla="*/ 411480 w 552450"/>
                    <a:gd name="connsiteY9" fmla="*/ 156210 h 205740"/>
                    <a:gd name="connsiteX10" fmla="*/ 320040 w 552450"/>
                    <a:gd name="connsiteY10" fmla="*/ 137160 h 205740"/>
                    <a:gd name="connsiteX11" fmla="*/ 255270 w 552450"/>
                    <a:gd name="connsiteY11" fmla="*/ 83820 h 205740"/>
                    <a:gd name="connsiteX12" fmla="*/ 118110 w 552450"/>
                    <a:gd name="connsiteY12" fmla="*/ 102870 h 20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2450" h="205740">
                      <a:moveTo>
                        <a:pt x="118110" y="102870"/>
                      </a:moveTo>
                      <a:lnTo>
                        <a:pt x="0" y="91440"/>
                      </a:lnTo>
                      <a:lnTo>
                        <a:pt x="175260" y="0"/>
                      </a:lnTo>
                      <a:lnTo>
                        <a:pt x="293370" y="11430"/>
                      </a:lnTo>
                      <a:lnTo>
                        <a:pt x="495300" y="45720"/>
                      </a:lnTo>
                      <a:lnTo>
                        <a:pt x="552450" y="60960"/>
                      </a:lnTo>
                      <a:cubicBezTo>
                        <a:pt x="514350" y="68580"/>
                        <a:pt x="476250" y="80010"/>
                        <a:pt x="434340" y="87630"/>
                      </a:cubicBezTo>
                      <a:cubicBezTo>
                        <a:pt x="468630" y="118110"/>
                        <a:pt x="556260" y="129540"/>
                        <a:pt x="514350" y="190500"/>
                      </a:cubicBezTo>
                      <a:lnTo>
                        <a:pt x="480060" y="205740"/>
                      </a:lnTo>
                      <a:cubicBezTo>
                        <a:pt x="457200" y="190500"/>
                        <a:pt x="438150" y="167640"/>
                        <a:pt x="411480" y="156210"/>
                      </a:cubicBezTo>
                      <a:cubicBezTo>
                        <a:pt x="384810" y="144780"/>
                        <a:pt x="350520" y="140970"/>
                        <a:pt x="320040" y="137160"/>
                      </a:cubicBezTo>
                      <a:cubicBezTo>
                        <a:pt x="293370" y="114300"/>
                        <a:pt x="266700" y="95250"/>
                        <a:pt x="255270" y="83820"/>
                      </a:cubicBezTo>
                      <a:cubicBezTo>
                        <a:pt x="198120" y="91440"/>
                        <a:pt x="156210" y="95250"/>
                        <a:pt x="118110" y="102870"/>
                      </a:cubicBezTo>
                      <a:close/>
                    </a:path>
                  </a:pathLst>
                </a:custGeom>
                <a:solidFill>
                  <a:srgbClr val="D196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49" name="Freeform: Shape 3948">
                  <a:extLst>
                    <a:ext uri="{FF2B5EF4-FFF2-40B4-BE49-F238E27FC236}">
                      <a16:creationId xmlns:a16="http://schemas.microsoft.com/office/drawing/2014/main" id="{7BED0149-08F4-7BCD-894D-785339F30D52}"/>
                    </a:ext>
                  </a:extLst>
                </p:cNvPr>
                <p:cNvSpPr/>
                <p:nvPr/>
              </p:nvSpPr>
              <p:spPr>
                <a:xfrm>
                  <a:off x="7086601" y="3806190"/>
                  <a:ext cx="133350" cy="87629"/>
                </a:xfrm>
                <a:custGeom>
                  <a:avLst/>
                  <a:gdLst>
                    <a:gd name="connsiteX0" fmla="*/ 68580 w 133350"/>
                    <a:gd name="connsiteY0" fmla="*/ 0 h 87629"/>
                    <a:gd name="connsiteX1" fmla="*/ 99060 w 133350"/>
                    <a:gd name="connsiteY1" fmla="*/ 11430 h 87629"/>
                    <a:gd name="connsiteX2" fmla="*/ 133350 w 133350"/>
                    <a:gd name="connsiteY2" fmla="*/ 87630 h 87629"/>
                    <a:gd name="connsiteX3" fmla="*/ 0 w 133350"/>
                    <a:gd name="connsiteY3" fmla="*/ 87630 h 87629"/>
                    <a:gd name="connsiteX4" fmla="*/ 68580 w 133350"/>
                    <a:gd name="connsiteY4" fmla="*/ 0 h 87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87629">
                      <a:moveTo>
                        <a:pt x="68580" y="0"/>
                      </a:moveTo>
                      <a:lnTo>
                        <a:pt x="99060" y="11430"/>
                      </a:lnTo>
                      <a:lnTo>
                        <a:pt x="133350" y="87630"/>
                      </a:lnTo>
                      <a:cubicBezTo>
                        <a:pt x="91440" y="87630"/>
                        <a:pt x="53340" y="87630"/>
                        <a:pt x="0" y="87630"/>
                      </a:cubicBezTo>
                      <a:cubicBezTo>
                        <a:pt x="26670" y="53340"/>
                        <a:pt x="45720" y="26670"/>
                        <a:pt x="68580" y="0"/>
                      </a:cubicBezTo>
                      <a:close/>
                    </a:path>
                  </a:pathLst>
                </a:custGeom>
                <a:solidFill>
                  <a:srgbClr val="D196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50" name="Freeform: Shape 3949">
                  <a:extLst>
                    <a:ext uri="{FF2B5EF4-FFF2-40B4-BE49-F238E27FC236}">
                      <a16:creationId xmlns:a16="http://schemas.microsoft.com/office/drawing/2014/main" id="{32886289-DD9D-F131-9CF1-70122CE9F826}"/>
                    </a:ext>
                  </a:extLst>
                </p:cNvPr>
                <p:cNvSpPr/>
                <p:nvPr/>
              </p:nvSpPr>
              <p:spPr>
                <a:xfrm>
                  <a:off x="6747511" y="4865369"/>
                  <a:ext cx="762000" cy="445769"/>
                </a:xfrm>
                <a:custGeom>
                  <a:avLst/>
                  <a:gdLst>
                    <a:gd name="connsiteX0" fmla="*/ 548640 w 762000"/>
                    <a:gd name="connsiteY0" fmla="*/ 445770 h 445769"/>
                    <a:gd name="connsiteX1" fmla="*/ 381000 w 762000"/>
                    <a:gd name="connsiteY1" fmla="*/ 400050 h 445769"/>
                    <a:gd name="connsiteX2" fmla="*/ 251460 w 762000"/>
                    <a:gd name="connsiteY2" fmla="*/ 339090 h 445769"/>
                    <a:gd name="connsiteX3" fmla="*/ 213360 w 762000"/>
                    <a:gd name="connsiteY3" fmla="*/ 259080 h 445769"/>
                    <a:gd name="connsiteX4" fmla="*/ 186690 w 762000"/>
                    <a:gd name="connsiteY4" fmla="*/ 251460 h 445769"/>
                    <a:gd name="connsiteX5" fmla="*/ 106680 w 762000"/>
                    <a:gd name="connsiteY5" fmla="*/ 106680 h 445769"/>
                    <a:gd name="connsiteX6" fmla="*/ 0 w 762000"/>
                    <a:gd name="connsiteY6" fmla="*/ 114300 h 445769"/>
                    <a:gd name="connsiteX7" fmla="*/ 68580 w 762000"/>
                    <a:gd name="connsiteY7" fmla="*/ 0 h 445769"/>
                    <a:gd name="connsiteX8" fmla="*/ 171450 w 762000"/>
                    <a:gd name="connsiteY8" fmla="*/ 64770 h 445769"/>
                    <a:gd name="connsiteX9" fmla="*/ 350520 w 762000"/>
                    <a:gd name="connsiteY9" fmla="*/ 87630 h 445769"/>
                    <a:gd name="connsiteX10" fmla="*/ 537210 w 762000"/>
                    <a:gd name="connsiteY10" fmla="*/ 41910 h 445769"/>
                    <a:gd name="connsiteX11" fmla="*/ 636270 w 762000"/>
                    <a:gd name="connsiteY11" fmla="*/ 30480 h 445769"/>
                    <a:gd name="connsiteX12" fmla="*/ 727710 w 762000"/>
                    <a:gd name="connsiteY12" fmla="*/ 125730 h 445769"/>
                    <a:gd name="connsiteX13" fmla="*/ 541020 w 762000"/>
                    <a:gd name="connsiteY13" fmla="*/ 152400 h 445769"/>
                    <a:gd name="connsiteX14" fmla="*/ 624840 w 762000"/>
                    <a:gd name="connsiteY14" fmla="*/ 198120 h 445769"/>
                    <a:gd name="connsiteX15" fmla="*/ 647700 w 762000"/>
                    <a:gd name="connsiteY15" fmla="*/ 300990 h 445769"/>
                    <a:gd name="connsiteX16" fmla="*/ 762000 w 762000"/>
                    <a:gd name="connsiteY16" fmla="*/ 285750 h 445769"/>
                    <a:gd name="connsiteX17" fmla="*/ 723900 w 762000"/>
                    <a:gd name="connsiteY17" fmla="*/ 354330 h 445769"/>
                    <a:gd name="connsiteX18" fmla="*/ 723900 w 762000"/>
                    <a:gd name="connsiteY18" fmla="*/ 354330 h 445769"/>
                    <a:gd name="connsiteX19" fmla="*/ 685800 w 762000"/>
                    <a:gd name="connsiteY19" fmla="*/ 388620 h 445769"/>
                    <a:gd name="connsiteX20" fmla="*/ 678180 w 762000"/>
                    <a:gd name="connsiteY20" fmla="*/ 411480 h 445769"/>
                    <a:gd name="connsiteX21" fmla="*/ 617220 w 762000"/>
                    <a:gd name="connsiteY21" fmla="*/ 335280 h 445769"/>
                    <a:gd name="connsiteX22" fmla="*/ 586740 w 762000"/>
                    <a:gd name="connsiteY22" fmla="*/ 411480 h 445769"/>
                    <a:gd name="connsiteX23" fmla="*/ 548640 w 762000"/>
                    <a:gd name="connsiteY23" fmla="*/ 445770 h 445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62000" h="445769">
                      <a:moveTo>
                        <a:pt x="548640" y="445770"/>
                      </a:moveTo>
                      <a:lnTo>
                        <a:pt x="381000" y="400050"/>
                      </a:lnTo>
                      <a:lnTo>
                        <a:pt x="251460" y="339090"/>
                      </a:lnTo>
                      <a:cubicBezTo>
                        <a:pt x="247650" y="308610"/>
                        <a:pt x="289560" y="270510"/>
                        <a:pt x="213360" y="259080"/>
                      </a:cubicBezTo>
                      <a:lnTo>
                        <a:pt x="186690" y="251460"/>
                      </a:lnTo>
                      <a:cubicBezTo>
                        <a:pt x="160020" y="201930"/>
                        <a:pt x="140970" y="152400"/>
                        <a:pt x="106680" y="106680"/>
                      </a:cubicBezTo>
                      <a:cubicBezTo>
                        <a:pt x="99060" y="95250"/>
                        <a:pt x="38100" y="110490"/>
                        <a:pt x="0" y="114300"/>
                      </a:cubicBezTo>
                      <a:cubicBezTo>
                        <a:pt x="3810" y="64770"/>
                        <a:pt x="-3810" y="15240"/>
                        <a:pt x="68580" y="0"/>
                      </a:cubicBezTo>
                      <a:cubicBezTo>
                        <a:pt x="76200" y="49530"/>
                        <a:pt x="121920" y="60960"/>
                        <a:pt x="171450" y="64770"/>
                      </a:cubicBezTo>
                      <a:cubicBezTo>
                        <a:pt x="232410" y="68580"/>
                        <a:pt x="289560" y="80010"/>
                        <a:pt x="350520" y="87630"/>
                      </a:cubicBezTo>
                      <a:cubicBezTo>
                        <a:pt x="411480" y="72390"/>
                        <a:pt x="472440" y="57150"/>
                        <a:pt x="537210" y="41910"/>
                      </a:cubicBezTo>
                      <a:cubicBezTo>
                        <a:pt x="567690" y="34290"/>
                        <a:pt x="601980" y="34290"/>
                        <a:pt x="636270" y="30480"/>
                      </a:cubicBezTo>
                      <a:lnTo>
                        <a:pt x="727710" y="125730"/>
                      </a:lnTo>
                      <a:cubicBezTo>
                        <a:pt x="693420" y="201930"/>
                        <a:pt x="613410" y="140970"/>
                        <a:pt x="541020" y="152400"/>
                      </a:cubicBezTo>
                      <a:cubicBezTo>
                        <a:pt x="579120" y="175260"/>
                        <a:pt x="609600" y="190500"/>
                        <a:pt x="624840" y="198120"/>
                      </a:cubicBezTo>
                      <a:cubicBezTo>
                        <a:pt x="632460" y="240030"/>
                        <a:pt x="640080" y="270510"/>
                        <a:pt x="647700" y="300990"/>
                      </a:cubicBezTo>
                      <a:cubicBezTo>
                        <a:pt x="681990" y="297180"/>
                        <a:pt x="712470" y="293370"/>
                        <a:pt x="762000" y="285750"/>
                      </a:cubicBezTo>
                      <a:cubicBezTo>
                        <a:pt x="746760" y="312420"/>
                        <a:pt x="735330" y="335280"/>
                        <a:pt x="723900" y="354330"/>
                      </a:cubicBezTo>
                      <a:lnTo>
                        <a:pt x="723900" y="354330"/>
                      </a:lnTo>
                      <a:lnTo>
                        <a:pt x="685800" y="388620"/>
                      </a:lnTo>
                      <a:lnTo>
                        <a:pt x="678180" y="411480"/>
                      </a:lnTo>
                      <a:cubicBezTo>
                        <a:pt x="659130" y="384810"/>
                        <a:pt x="640080" y="361950"/>
                        <a:pt x="617220" y="335280"/>
                      </a:cubicBezTo>
                      <a:cubicBezTo>
                        <a:pt x="567690" y="354330"/>
                        <a:pt x="563880" y="377190"/>
                        <a:pt x="586740" y="411480"/>
                      </a:cubicBezTo>
                      <a:lnTo>
                        <a:pt x="548640" y="445770"/>
                      </a:lnTo>
                      <a:close/>
                    </a:path>
                  </a:pathLst>
                </a:custGeom>
                <a:solidFill>
                  <a:srgbClr val="C070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51" name="Freeform: Shape 3950">
                  <a:extLst>
                    <a:ext uri="{FF2B5EF4-FFF2-40B4-BE49-F238E27FC236}">
                      <a16:creationId xmlns:a16="http://schemas.microsoft.com/office/drawing/2014/main" id="{2798472B-97C1-8832-4813-55D49B65223A}"/>
                    </a:ext>
                  </a:extLst>
                </p:cNvPr>
                <p:cNvSpPr/>
                <p:nvPr/>
              </p:nvSpPr>
              <p:spPr>
                <a:xfrm>
                  <a:off x="7711440" y="5276850"/>
                  <a:ext cx="335280" cy="129539"/>
                </a:xfrm>
                <a:custGeom>
                  <a:avLst/>
                  <a:gdLst>
                    <a:gd name="connsiteX0" fmla="*/ 335280 w 335280"/>
                    <a:gd name="connsiteY0" fmla="*/ 110490 h 129539"/>
                    <a:gd name="connsiteX1" fmla="*/ 0 w 335280"/>
                    <a:gd name="connsiteY1" fmla="*/ 129540 h 129539"/>
                    <a:gd name="connsiteX2" fmla="*/ 0 w 335280"/>
                    <a:gd name="connsiteY2" fmla="*/ 129540 h 129539"/>
                    <a:gd name="connsiteX3" fmla="*/ 38100 w 335280"/>
                    <a:gd name="connsiteY3" fmla="*/ 0 h 129539"/>
                    <a:gd name="connsiteX4" fmla="*/ 156210 w 335280"/>
                    <a:gd name="connsiteY4" fmla="*/ 22860 h 129539"/>
                    <a:gd name="connsiteX5" fmla="*/ 335280 w 335280"/>
                    <a:gd name="connsiteY5" fmla="*/ 110490 h 129539"/>
                    <a:gd name="connsiteX6" fmla="*/ 335280 w 335280"/>
                    <a:gd name="connsiteY6" fmla="*/ 110490 h 129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280" h="129539">
                      <a:moveTo>
                        <a:pt x="335280" y="110490"/>
                      </a:moveTo>
                      <a:lnTo>
                        <a:pt x="0" y="129540"/>
                      </a:lnTo>
                      <a:lnTo>
                        <a:pt x="0" y="129540"/>
                      </a:lnTo>
                      <a:lnTo>
                        <a:pt x="38100" y="0"/>
                      </a:lnTo>
                      <a:cubicBezTo>
                        <a:pt x="76200" y="19050"/>
                        <a:pt x="99060" y="49530"/>
                        <a:pt x="156210" y="22860"/>
                      </a:cubicBezTo>
                      <a:cubicBezTo>
                        <a:pt x="232410" y="-7620"/>
                        <a:pt x="297180" y="34290"/>
                        <a:pt x="335280" y="110490"/>
                      </a:cubicBezTo>
                      <a:lnTo>
                        <a:pt x="335280" y="110490"/>
                      </a:lnTo>
                      <a:close/>
                    </a:path>
                  </a:pathLst>
                </a:custGeom>
                <a:solidFill>
                  <a:srgbClr val="C67E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52" name="Freeform: Shape 3951">
                  <a:extLst>
                    <a:ext uri="{FF2B5EF4-FFF2-40B4-BE49-F238E27FC236}">
                      <a16:creationId xmlns:a16="http://schemas.microsoft.com/office/drawing/2014/main" id="{83EB7CBA-EACF-B9A0-D389-E0C114105FDE}"/>
                    </a:ext>
                  </a:extLst>
                </p:cNvPr>
                <p:cNvSpPr/>
                <p:nvPr/>
              </p:nvSpPr>
              <p:spPr>
                <a:xfrm>
                  <a:off x="7421881" y="5219700"/>
                  <a:ext cx="289559" cy="186689"/>
                </a:xfrm>
                <a:custGeom>
                  <a:avLst/>
                  <a:gdLst>
                    <a:gd name="connsiteX0" fmla="*/ 0 w 289559"/>
                    <a:gd name="connsiteY0" fmla="*/ 57150 h 186689"/>
                    <a:gd name="connsiteX1" fmla="*/ 7620 w 289559"/>
                    <a:gd name="connsiteY1" fmla="*/ 34290 h 186689"/>
                    <a:gd name="connsiteX2" fmla="*/ 45720 w 289559"/>
                    <a:gd name="connsiteY2" fmla="*/ 0 h 186689"/>
                    <a:gd name="connsiteX3" fmla="*/ 45720 w 289559"/>
                    <a:gd name="connsiteY3" fmla="*/ 0 h 186689"/>
                    <a:gd name="connsiteX4" fmla="*/ 228600 w 289559"/>
                    <a:gd name="connsiteY4" fmla="*/ 53340 h 186689"/>
                    <a:gd name="connsiteX5" fmla="*/ 209550 w 289559"/>
                    <a:gd name="connsiteY5" fmla="*/ 163830 h 186689"/>
                    <a:gd name="connsiteX6" fmla="*/ 289560 w 289559"/>
                    <a:gd name="connsiteY6" fmla="*/ 186690 h 186689"/>
                    <a:gd name="connsiteX7" fmla="*/ 289560 w 289559"/>
                    <a:gd name="connsiteY7" fmla="*/ 186690 h 186689"/>
                    <a:gd name="connsiteX8" fmla="*/ 140970 w 289559"/>
                    <a:gd name="connsiteY8" fmla="*/ 160020 h 186689"/>
                    <a:gd name="connsiteX9" fmla="*/ 7620 w 289559"/>
                    <a:gd name="connsiteY9" fmla="*/ 129540 h 186689"/>
                    <a:gd name="connsiteX10" fmla="*/ 0 w 289559"/>
                    <a:gd name="connsiteY10" fmla="*/ 57150 h 18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9559" h="186689">
                      <a:moveTo>
                        <a:pt x="0" y="57150"/>
                      </a:moveTo>
                      <a:lnTo>
                        <a:pt x="7620" y="34290"/>
                      </a:lnTo>
                      <a:lnTo>
                        <a:pt x="45720" y="0"/>
                      </a:lnTo>
                      <a:lnTo>
                        <a:pt x="45720" y="0"/>
                      </a:lnTo>
                      <a:cubicBezTo>
                        <a:pt x="110490" y="19050"/>
                        <a:pt x="171450" y="38100"/>
                        <a:pt x="228600" y="53340"/>
                      </a:cubicBezTo>
                      <a:cubicBezTo>
                        <a:pt x="220980" y="95250"/>
                        <a:pt x="217170" y="125730"/>
                        <a:pt x="209550" y="163830"/>
                      </a:cubicBezTo>
                      <a:lnTo>
                        <a:pt x="289560" y="186690"/>
                      </a:lnTo>
                      <a:lnTo>
                        <a:pt x="289560" y="186690"/>
                      </a:lnTo>
                      <a:cubicBezTo>
                        <a:pt x="240030" y="179070"/>
                        <a:pt x="190500" y="171450"/>
                        <a:pt x="140970" y="160020"/>
                      </a:cubicBezTo>
                      <a:cubicBezTo>
                        <a:pt x="95250" y="152400"/>
                        <a:pt x="53340" y="140970"/>
                        <a:pt x="7620" y="129540"/>
                      </a:cubicBezTo>
                      <a:lnTo>
                        <a:pt x="0" y="57150"/>
                      </a:lnTo>
                      <a:close/>
                    </a:path>
                  </a:pathLst>
                </a:custGeom>
                <a:solidFill>
                  <a:srgbClr val="C67E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53" name="Freeform: Shape 3952">
                  <a:extLst>
                    <a:ext uri="{FF2B5EF4-FFF2-40B4-BE49-F238E27FC236}">
                      <a16:creationId xmlns:a16="http://schemas.microsoft.com/office/drawing/2014/main" id="{C87607A7-3159-F20F-EAA6-95A75E7DBFB2}"/>
                    </a:ext>
                  </a:extLst>
                </p:cNvPr>
                <p:cNvSpPr/>
                <p:nvPr/>
              </p:nvSpPr>
              <p:spPr>
                <a:xfrm>
                  <a:off x="7316978" y="5200650"/>
                  <a:ext cx="112522" cy="148589"/>
                </a:xfrm>
                <a:custGeom>
                  <a:avLst/>
                  <a:gdLst>
                    <a:gd name="connsiteX0" fmla="*/ 104902 w 112522"/>
                    <a:gd name="connsiteY0" fmla="*/ 76200 h 148589"/>
                    <a:gd name="connsiteX1" fmla="*/ 112522 w 112522"/>
                    <a:gd name="connsiteY1" fmla="*/ 148590 h 148589"/>
                    <a:gd name="connsiteX2" fmla="*/ 2033 w 112522"/>
                    <a:gd name="connsiteY2" fmla="*/ 118110 h 148589"/>
                    <a:gd name="connsiteX3" fmla="*/ 13462 w 112522"/>
                    <a:gd name="connsiteY3" fmla="*/ 76200 h 148589"/>
                    <a:gd name="connsiteX4" fmla="*/ 43942 w 112522"/>
                    <a:gd name="connsiteY4" fmla="*/ 0 h 148589"/>
                    <a:gd name="connsiteX5" fmla="*/ 104902 w 112522"/>
                    <a:gd name="connsiteY5" fmla="*/ 76200 h 148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522" h="148589">
                      <a:moveTo>
                        <a:pt x="104902" y="76200"/>
                      </a:moveTo>
                      <a:lnTo>
                        <a:pt x="112522" y="148590"/>
                      </a:lnTo>
                      <a:lnTo>
                        <a:pt x="2033" y="118110"/>
                      </a:lnTo>
                      <a:lnTo>
                        <a:pt x="13462" y="76200"/>
                      </a:lnTo>
                      <a:cubicBezTo>
                        <a:pt x="-9398" y="45720"/>
                        <a:pt x="-5588" y="19050"/>
                        <a:pt x="43942" y="0"/>
                      </a:cubicBezTo>
                      <a:cubicBezTo>
                        <a:pt x="66802" y="26670"/>
                        <a:pt x="85852" y="53340"/>
                        <a:pt x="104902" y="76200"/>
                      </a:cubicBezTo>
                      <a:close/>
                    </a:path>
                  </a:pathLst>
                </a:custGeom>
                <a:solidFill>
                  <a:srgbClr val="C275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54" name="Freeform: Shape 3953">
                  <a:extLst>
                    <a:ext uri="{FF2B5EF4-FFF2-40B4-BE49-F238E27FC236}">
                      <a16:creationId xmlns:a16="http://schemas.microsoft.com/office/drawing/2014/main" id="{7F0D9692-3B5B-3B97-581A-D3CCEF642622}"/>
                    </a:ext>
                  </a:extLst>
                </p:cNvPr>
                <p:cNvSpPr/>
                <p:nvPr/>
              </p:nvSpPr>
              <p:spPr>
                <a:xfrm>
                  <a:off x="6854190" y="5189219"/>
                  <a:ext cx="274320" cy="106680"/>
                </a:xfrm>
                <a:custGeom>
                  <a:avLst/>
                  <a:gdLst>
                    <a:gd name="connsiteX0" fmla="*/ 144780 w 274320"/>
                    <a:gd name="connsiteY0" fmla="*/ 15240 h 106680"/>
                    <a:gd name="connsiteX1" fmla="*/ 274320 w 274320"/>
                    <a:gd name="connsiteY1" fmla="*/ 72390 h 106680"/>
                    <a:gd name="connsiteX2" fmla="*/ 236220 w 274320"/>
                    <a:gd name="connsiteY2" fmla="*/ 106680 h 106680"/>
                    <a:gd name="connsiteX3" fmla="*/ 0 w 274320"/>
                    <a:gd name="connsiteY3" fmla="*/ 15240 h 106680"/>
                    <a:gd name="connsiteX4" fmla="*/ 91440 w 274320"/>
                    <a:gd name="connsiteY4" fmla="*/ 0 h 106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106680">
                      <a:moveTo>
                        <a:pt x="144780" y="15240"/>
                      </a:moveTo>
                      <a:lnTo>
                        <a:pt x="274320" y="72390"/>
                      </a:lnTo>
                      <a:lnTo>
                        <a:pt x="236220" y="106680"/>
                      </a:lnTo>
                      <a:lnTo>
                        <a:pt x="0" y="15240"/>
                      </a:lnTo>
                      <a:lnTo>
                        <a:pt x="91440" y="0"/>
                      </a:lnTo>
                      <a:close/>
                    </a:path>
                  </a:pathLst>
                </a:custGeom>
                <a:solidFill>
                  <a:srgbClr val="C67E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55" name="Freeform: Shape 3954">
                  <a:extLst>
                    <a:ext uri="{FF2B5EF4-FFF2-40B4-BE49-F238E27FC236}">
                      <a16:creationId xmlns:a16="http://schemas.microsoft.com/office/drawing/2014/main" id="{352A84E5-7295-26A8-2572-7844264F02D6}"/>
                    </a:ext>
                  </a:extLst>
                </p:cNvPr>
                <p:cNvSpPr/>
                <p:nvPr/>
              </p:nvSpPr>
              <p:spPr>
                <a:xfrm>
                  <a:off x="7296151" y="5276850"/>
                  <a:ext cx="38100" cy="41910"/>
                </a:xfrm>
                <a:custGeom>
                  <a:avLst/>
                  <a:gdLst>
                    <a:gd name="connsiteX0" fmla="*/ 38100 w 38100"/>
                    <a:gd name="connsiteY0" fmla="*/ 0 h 41910"/>
                    <a:gd name="connsiteX1" fmla="*/ 26670 w 38100"/>
                    <a:gd name="connsiteY1" fmla="*/ 41910 h 41910"/>
                    <a:gd name="connsiteX2" fmla="*/ 0 w 38100"/>
                    <a:gd name="connsiteY2" fmla="*/ 34290 h 41910"/>
                  </a:gdLst>
                  <a:ahLst/>
                  <a:cxnLst>
                    <a:cxn ang="0">
                      <a:pos x="connsiteX0" y="connsiteY0"/>
                    </a:cxn>
                    <a:cxn ang="0">
                      <a:pos x="connsiteX1" y="connsiteY1"/>
                    </a:cxn>
                    <a:cxn ang="0">
                      <a:pos x="connsiteX2" y="connsiteY2"/>
                    </a:cxn>
                  </a:cxnLst>
                  <a:rect l="l" t="t" r="r" b="b"/>
                  <a:pathLst>
                    <a:path w="38100" h="41910">
                      <a:moveTo>
                        <a:pt x="38100" y="0"/>
                      </a:moveTo>
                      <a:lnTo>
                        <a:pt x="26670" y="41910"/>
                      </a:lnTo>
                      <a:lnTo>
                        <a:pt x="0" y="34290"/>
                      </a:lnTo>
                      <a:close/>
                    </a:path>
                  </a:pathLst>
                </a:custGeom>
                <a:solidFill>
                  <a:srgbClr val="B05DE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56" name="Freeform: Shape 3955">
                  <a:extLst>
                    <a:ext uri="{FF2B5EF4-FFF2-40B4-BE49-F238E27FC236}">
                      <a16:creationId xmlns:a16="http://schemas.microsoft.com/office/drawing/2014/main" id="{E7353887-FCFF-95F2-6009-BE0FB0B42186}"/>
                    </a:ext>
                  </a:extLst>
                </p:cNvPr>
                <p:cNvSpPr/>
                <p:nvPr/>
              </p:nvSpPr>
              <p:spPr>
                <a:xfrm>
                  <a:off x="8115301" y="5234939"/>
                  <a:ext cx="544830" cy="201930"/>
                </a:xfrm>
                <a:custGeom>
                  <a:avLst/>
                  <a:gdLst>
                    <a:gd name="connsiteX0" fmla="*/ 15240 w 544830"/>
                    <a:gd name="connsiteY0" fmla="*/ 171450 h 201930"/>
                    <a:gd name="connsiteX1" fmla="*/ 0 w 544830"/>
                    <a:gd name="connsiteY1" fmla="*/ 121920 h 201930"/>
                    <a:gd name="connsiteX2" fmla="*/ 7620 w 544830"/>
                    <a:gd name="connsiteY2" fmla="*/ 99060 h 201930"/>
                    <a:gd name="connsiteX3" fmla="*/ 34290 w 544830"/>
                    <a:gd name="connsiteY3" fmla="*/ 106680 h 201930"/>
                    <a:gd name="connsiteX4" fmla="*/ 186690 w 544830"/>
                    <a:gd name="connsiteY4" fmla="*/ 121920 h 201930"/>
                    <a:gd name="connsiteX5" fmla="*/ 400050 w 544830"/>
                    <a:gd name="connsiteY5" fmla="*/ 83820 h 201930"/>
                    <a:gd name="connsiteX6" fmla="*/ 335280 w 544830"/>
                    <a:gd name="connsiteY6" fmla="*/ 3810 h 201930"/>
                    <a:gd name="connsiteX7" fmla="*/ 400050 w 544830"/>
                    <a:gd name="connsiteY7" fmla="*/ 0 h 201930"/>
                    <a:gd name="connsiteX8" fmla="*/ 544830 w 544830"/>
                    <a:gd name="connsiteY8" fmla="*/ 3810 h 201930"/>
                    <a:gd name="connsiteX9" fmla="*/ 499110 w 544830"/>
                    <a:gd name="connsiteY9" fmla="*/ 167640 h 201930"/>
                    <a:gd name="connsiteX10" fmla="*/ 369570 w 544830"/>
                    <a:gd name="connsiteY10" fmla="*/ 201930 h 201930"/>
                    <a:gd name="connsiteX11" fmla="*/ 342900 w 544830"/>
                    <a:gd name="connsiteY11" fmla="*/ 194310 h 201930"/>
                    <a:gd name="connsiteX12" fmla="*/ 316230 w 544830"/>
                    <a:gd name="connsiteY12" fmla="*/ 186690 h 201930"/>
                    <a:gd name="connsiteX13" fmla="*/ 255270 w 544830"/>
                    <a:gd name="connsiteY13" fmla="*/ 167640 h 201930"/>
                    <a:gd name="connsiteX14" fmla="*/ 15240 w 544830"/>
                    <a:gd name="connsiteY14" fmla="*/ 171450 h 20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4830" h="201930">
                      <a:moveTo>
                        <a:pt x="15240" y="171450"/>
                      </a:moveTo>
                      <a:lnTo>
                        <a:pt x="0" y="121920"/>
                      </a:lnTo>
                      <a:lnTo>
                        <a:pt x="7620" y="99060"/>
                      </a:lnTo>
                      <a:lnTo>
                        <a:pt x="34290" y="106680"/>
                      </a:lnTo>
                      <a:cubicBezTo>
                        <a:pt x="83820" y="140970"/>
                        <a:pt x="144780" y="160020"/>
                        <a:pt x="186690" y="121920"/>
                      </a:cubicBezTo>
                      <a:cubicBezTo>
                        <a:pt x="236220" y="76200"/>
                        <a:pt x="297180" y="60960"/>
                        <a:pt x="400050" y="83820"/>
                      </a:cubicBezTo>
                      <a:cubicBezTo>
                        <a:pt x="365760" y="41910"/>
                        <a:pt x="350520" y="22860"/>
                        <a:pt x="335280" y="3810"/>
                      </a:cubicBezTo>
                      <a:lnTo>
                        <a:pt x="400050" y="0"/>
                      </a:lnTo>
                      <a:cubicBezTo>
                        <a:pt x="445770" y="0"/>
                        <a:pt x="495300" y="3810"/>
                        <a:pt x="544830" y="3810"/>
                      </a:cubicBezTo>
                      <a:cubicBezTo>
                        <a:pt x="525780" y="68580"/>
                        <a:pt x="510540" y="118110"/>
                        <a:pt x="499110" y="167640"/>
                      </a:cubicBezTo>
                      <a:lnTo>
                        <a:pt x="369570" y="201930"/>
                      </a:lnTo>
                      <a:lnTo>
                        <a:pt x="342900" y="194310"/>
                      </a:lnTo>
                      <a:lnTo>
                        <a:pt x="316230" y="186690"/>
                      </a:lnTo>
                      <a:cubicBezTo>
                        <a:pt x="293370" y="179070"/>
                        <a:pt x="262890" y="163830"/>
                        <a:pt x="255270" y="167640"/>
                      </a:cubicBezTo>
                      <a:cubicBezTo>
                        <a:pt x="179070" y="217170"/>
                        <a:pt x="95250" y="194310"/>
                        <a:pt x="15240" y="171450"/>
                      </a:cubicBezTo>
                      <a:close/>
                    </a:path>
                  </a:pathLst>
                </a:custGeom>
                <a:solidFill>
                  <a:srgbClr val="CB89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57" name="Freeform: Shape 3956">
                  <a:extLst>
                    <a:ext uri="{FF2B5EF4-FFF2-40B4-BE49-F238E27FC236}">
                      <a16:creationId xmlns:a16="http://schemas.microsoft.com/office/drawing/2014/main" id="{CE412832-C5FA-F682-DCDF-F9A4ABA986D7}"/>
                    </a:ext>
                  </a:extLst>
                </p:cNvPr>
                <p:cNvSpPr/>
                <p:nvPr/>
              </p:nvSpPr>
              <p:spPr>
                <a:xfrm>
                  <a:off x="8481061" y="5345430"/>
                  <a:ext cx="422909" cy="160019"/>
                </a:xfrm>
                <a:custGeom>
                  <a:avLst/>
                  <a:gdLst>
                    <a:gd name="connsiteX0" fmla="*/ 0 w 422909"/>
                    <a:gd name="connsiteY0" fmla="*/ 95250 h 160019"/>
                    <a:gd name="connsiteX1" fmla="*/ 129540 w 422909"/>
                    <a:gd name="connsiteY1" fmla="*/ 60960 h 160019"/>
                    <a:gd name="connsiteX2" fmla="*/ 236220 w 422909"/>
                    <a:gd name="connsiteY2" fmla="*/ 0 h 160019"/>
                    <a:gd name="connsiteX3" fmla="*/ 422910 w 422909"/>
                    <a:gd name="connsiteY3" fmla="*/ 76200 h 160019"/>
                    <a:gd name="connsiteX4" fmla="*/ 289560 w 422909"/>
                    <a:gd name="connsiteY4" fmla="*/ 129540 h 160019"/>
                    <a:gd name="connsiteX5" fmla="*/ 167640 w 422909"/>
                    <a:gd name="connsiteY5" fmla="*/ 140970 h 160019"/>
                    <a:gd name="connsiteX6" fmla="*/ 160020 w 422909"/>
                    <a:gd name="connsiteY6" fmla="*/ 160020 h 160019"/>
                    <a:gd name="connsiteX7" fmla="*/ 0 w 422909"/>
                    <a:gd name="connsiteY7" fmla="*/ 95250 h 160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2909" h="160019">
                      <a:moveTo>
                        <a:pt x="0" y="95250"/>
                      </a:moveTo>
                      <a:lnTo>
                        <a:pt x="129540" y="60960"/>
                      </a:lnTo>
                      <a:lnTo>
                        <a:pt x="236220" y="0"/>
                      </a:lnTo>
                      <a:lnTo>
                        <a:pt x="422910" y="76200"/>
                      </a:lnTo>
                      <a:cubicBezTo>
                        <a:pt x="411480" y="160020"/>
                        <a:pt x="411480" y="160020"/>
                        <a:pt x="289560" y="129540"/>
                      </a:cubicBezTo>
                      <a:cubicBezTo>
                        <a:pt x="240030" y="99060"/>
                        <a:pt x="190500" y="76200"/>
                        <a:pt x="167640" y="140970"/>
                      </a:cubicBezTo>
                      <a:cubicBezTo>
                        <a:pt x="163830" y="148590"/>
                        <a:pt x="163830" y="156210"/>
                        <a:pt x="160020" y="160020"/>
                      </a:cubicBezTo>
                      <a:lnTo>
                        <a:pt x="0" y="95250"/>
                      </a:lnTo>
                      <a:close/>
                    </a:path>
                  </a:pathLst>
                </a:custGeom>
                <a:solidFill>
                  <a:srgbClr val="D094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58" name="Freeform: Shape 3957">
                  <a:extLst>
                    <a:ext uri="{FF2B5EF4-FFF2-40B4-BE49-F238E27FC236}">
                      <a16:creationId xmlns:a16="http://schemas.microsoft.com/office/drawing/2014/main" id="{058182B7-4C03-43FB-78F3-95B8AF91A943}"/>
                    </a:ext>
                  </a:extLst>
                </p:cNvPr>
                <p:cNvSpPr/>
                <p:nvPr/>
              </p:nvSpPr>
              <p:spPr>
                <a:xfrm>
                  <a:off x="8412481" y="5425439"/>
                  <a:ext cx="38100" cy="15240"/>
                </a:xfrm>
                <a:custGeom>
                  <a:avLst/>
                  <a:gdLst>
                    <a:gd name="connsiteX0" fmla="*/ 15240 w 38100"/>
                    <a:gd name="connsiteY0" fmla="*/ 0 h 15240"/>
                    <a:gd name="connsiteX1" fmla="*/ 38100 w 38100"/>
                    <a:gd name="connsiteY1" fmla="*/ 7620 h 15240"/>
                    <a:gd name="connsiteX2" fmla="*/ 0 w 38100"/>
                    <a:gd name="connsiteY2" fmla="*/ 15240 h 15240"/>
                  </a:gdLst>
                  <a:ahLst/>
                  <a:cxnLst>
                    <a:cxn ang="0">
                      <a:pos x="connsiteX0" y="connsiteY0"/>
                    </a:cxn>
                    <a:cxn ang="0">
                      <a:pos x="connsiteX1" y="connsiteY1"/>
                    </a:cxn>
                    <a:cxn ang="0">
                      <a:pos x="connsiteX2" y="connsiteY2"/>
                    </a:cxn>
                  </a:cxnLst>
                  <a:rect l="l" t="t" r="r" b="b"/>
                  <a:pathLst>
                    <a:path w="38100" h="15240">
                      <a:moveTo>
                        <a:pt x="15240" y="0"/>
                      </a:moveTo>
                      <a:lnTo>
                        <a:pt x="38100" y="7620"/>
                      </a:lnTo>
                      <a:lnTo>
                        <a:pt x="0" y="15240"/>
                      </a:lnTo>
                      <a:close/>
                    </a:path>
                  </a:pathLst>
                </a:custGeom>
                <a:solidFill>
                  <a:srgbClr val="DBAD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59" name="Freeform: Shape 3958">
                  <a:extLst>
                    <a:ext uri="{FF2B5EF4-FFF2-40B4-BE49-F238E27FC236}">
                      <a16:creationId xmlns:a16="http://schemas.microsoft.com/office/drawing/2014/main" id="{7C7DEF21-8DC0-B5EF-5C91-E19F727556AA}"/>
                    </a:ext>
                  </a:extLst>
                </p:cNvPr>
                <p:cNvSpPr/>
                <p:nvPr/>
              </p:nvSpPr>
              <p:spPr>
                <a:xfrm>
                  <a:off x="7288531" y="4903469"/>
                  <a:ext cx="838200" cy="506730"/>
                </a:xfrm>
                <a:custGeom>
                  <a:avLst/>
                  <a:gdLst>
                    <a:gd name="connsiteX0" fmla="*/ 819150 w 838200"/>
                    <a:gd name="connsiteY0" fmla="*/ 384810 h 506730"/>
                    <a:gd name="connsiteX1" fmla="*/ 754380 w 838200"/>
                    <a:gd name="connsiteY1" fmla="*/ 327660 h 506730"/>
                    <a:gd name="connsiteX2" fmla="*/ 605790 w 838200"/>
                    <a:gd name="connsiteY2" fmla="*/ 320040 h 506730"/>
                    <a:gd name="connsiteX3" fmla="*/ 582930 w 838200"/>
                    <a:gd name="connsiteY3" fmla="*/ 270510 h 506730"/>
                    <a:gd name="connsiteX4" fmla="*/ 579120 w 838200"/>
                    <a:gd name="connsiteY4" fmla="*/ 175260 h 506730"/>
                    <a:gd name="connsiteX5" fmla="*/ 537210 w 838200"/>
                    <a:gd name="connsiteY5" fmla="*/ 118110 h 506730"/>
                    <a:gd name="connsiteX6" fmla="*/ 502920 w 838200"/>
                    <a:gd name="connsiteY6" fmla="*/ 99060 h 506730"/>
                    <a:gd name="connsiteX7" fmla="*/ 483870 w 838200"/>
                    <a:gd name="connsiteY7" fmla="*/ 64770 h 506730"/>
                    <a:gd name="connsiteX8" fmla="*/ 521970 w 838200"/>
                    <a:gd name="connsiteY8" fmla="*/ 68580 h 506730"/>
                    <a:gd name="connsiteX9" fmla="*/ 529590 w 838200"/>
                    <a:gd name="connsiteY9" fmla="*/ 45720 h 506730"/>
                    <a:gd name="connsiteX10" fmla="*/ 365760 w 838200"/>
                    <a:gd name="connsiteY10" fmla="*/ 0 h 506730"/>
                    <a:gd name="connsiteX11" fmla="*/ 354330 w 838200"/>
                    <a:gd name="connsiteY11" fmla="*/ 87630 h 506730"/>
                    <a:gd name="connsiteX12" fmla="*/ 430530 w 838200"/>
                    <a:gd name="connsiteY12" fmla="*/ 205740 h 506730"/>
                    <a:gd name="connsiteX13" fmla="*/ 266700 w 838200"/>
                    <a:gd name="connsiteY13" fmla="*/ 201930 h 506730"/>
                    <a:gd name="connsiteX14" fmla="*/ 259080 w 838200"/>
                    <a:gd name="connsiteY14" fmla="*/ 182880 h 506730"/>
                    <a:gd name="connsiteX15" fmla="*/ 335280 w 838200"/>
                    <a:gd name="connsiteY15" fmla="*/ 163830 h 506730"/>
                    <a:gd name="connsiteX16" fmla="*/ 339090 w 838200"/>
                    <a:gd name="connsiteY16" fmla="*/ 87630 h 506730"/>
                    <a:gd name="connsiteX17" fmla="*/ 350520 w 838200"/>
                    <a:gd name="connsiteY17" fmla="*/ 87630 h 506730"/>
                    <a:gd name="connsiteX18" fmla="*/ 205740 w 838200"/>
                    <a:gd name="connsiteY18" fmla="*/ 26670 h 506730"/>
                    <a:gd name="connsiteX19" fmla="*/ 186690 w 838200"/>
                    <a:gd name="connsiteY19" fmla="*/ 91440 h 506730"/>
                    <a:gd name="connsiteX20" fmla="*/ 0 w 838200"/>
                    <a:gd name="connsiteY20" fmla="*/ 118110 h 506730"/>
                    <a:gd name="connsiteX21" fmla="*/ 83820 w 838200"/>
                    <a:gd name="connsiteY21" fmla="*/ 163830 h 506730"/>
                    <a:gd name="connsiteX22" fmla="*/ 106680 w 838200"/>
                    <a:gd name="connsiteY22" fmla="*/ 266700 h 506730"/>
                    <a:gd name="connsiteX23" fmla="*/ 220980 w 838200"/>
                    <a:gd name="connsiteY23" fmla="*/ 251460 h 506730"/>
                    <a:gd name="connsiteX24" fmla="*/ 182880 w 838200"/>
                    <a:gd name="connsiteY24" fmla="*/ 320040 h 506730"/>
                    <a:gd name="connsiteX25" fmla="*/ 365760 w 838200"/>
                    <a:gd name="connsiteY25" fmla="*/ 373380 h 506730"/>
                    <a:gd name="connsiteX26" fmla="*/ 346710 w 838200"/>
                    <a:gd name="connsiteY26" fmla="*/ 483870 h 506730"/>
                    <a:gd name="connsiteX27" fmla="*/ 426720 w 838200"/>
                    <a:gd name="connsiteY27" fmla="*/ 506730 h 506730"/>
                    <a:gd name="connsiteX28" fmla="*/ 461010 w 838200"/>
                    <a:gd name="connsiteY28" fmla="*/ 377190 h 506730"/>
                    <a:gd name="connsiteX29" fmla="*/ 434340 w 838200"/>
                    <a:gd name="connsiteY29" fmla="*/ 331470 h 506730"/>
                    <a:gd name="connsiteX30" fmla="*/ 457200 w 838200"/>
                    <a:gd name="connsiteY30" fmla="*/ 327660 h 506730"/>
                    <a:gd name="connsiteX31" fmla="*/ 472440 w 838200"/>
                    <a:gd name="connsiteY31" fmla="*/ 373380 h 506730"/>
                    <a:gd name="connsiteX32" fmla="*/ 461010 w 838200"/>
                    <a:gd name="connsiteY32" fmla="*/ 373380 h 506730"/>
                    <a:gd name="connsiteX33" fmla="*/ 582930 w 838200"/>
                    <a:gd name="connsiteY33" fmla="*/ 396240 h 506730"/>
                    <a:gd name="connsiteX34" fmla="*/ 762000 w 838200"/>
                    <a:gd name="connsiteY34" fmla="*/ 480060 h 506730"/>
                    <a:gd name="connsiteX35" fmla="*/ 830580 w 838200"/>
                    <a:gd name="connsiteY35" fmla="*/ 453390 h 506730"/>
                    <a:gd name="connsiteX36" fmla="*/ 838200 w 838200"/>
                    <a:gd name="connsiteY36" fmla="*/ 430530 h 506730"/>
                    <a:gd name="connsiteX37" fmla="*/ 819150 w 838200"/>
                    <a:gd name="connsiteY37" fmla="*/ 384810 h 506730"/>
                    <a:gd name="connsiteX38" fmla="*/ 384810 w 838200"/>
                    <a:gd name="connsiteY38" fmla="*/ 278130 h 506730"/>
                    <a:gd name="connsiteX39" fmla="*/ 373380 w 838200"/>
                    <a:gd name="connsiteY39" fmla="*/ 278130 h 506730"/>
                    <a:gd name="connsiteX40" fmla="*/ 373380 w 838200"/>
                    <a:gd name="connsiteY40" fmla="*/ 262890 h 506730"/>
                    <a:gd name="connsiteX41" fmla="*/ 384810 w 838200"/>
                    <a:gd name="connsiteY41" fmla="*/ 262890 h 506730"/>
                    <a:gd name="connsiteX42" fmla="*/ 384810 w 838200"/>
                    <a:gd name="connsiteY42" fmla="*/ 278130 h 506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38200" h="506730">
                      <a:moveTo>
                        <a:pt x="819150" y="384810"/>
                      </a:moveTo>
                      <a:cubicBezTo>
                        <a:pt x="796290" y="365760"/>
                        <a:pt x="773430" y="346710"/>
                        <a:pt x="754380" y="327660"/>
                      </a:cubicBezTo>
                      <a:cubicBezTo>
                        <a:pt x="701040" y="323850"/>
                        <a:pt x="655320" y="327660"/>
                        <a:pt x="605790" y="320040"/>
                      </a:cubicBezTo>
                      <a:cubicBezTo>
                        <a:pt x="598170" y="320040"/>
                        <a:pt x="590550" y="285750"/>
                        <a:pt x="582930" y="270510"/>
                      </a:cubicBezTo>
                      <a:cubicBezTo>
                        <a:pt x="506730" y="228600"/>
                        <a:pt x="506730" y="228600"/>
                        <a:pt x="579120" y="175260"/>
                      </a:cubicBezTo>
                      <a:lnTo>
                        <a:pt x="537210" y="118110"/>
                      </a:lnTo>
                      <a:cubicBezTo>
                        <a:pt x="525780" y="110490"/>
                        <a:pt x="510540" y="106680"/>
                        <a:pt x="502920" y="99060"/>
                      </a:cubicBezTo>
                      <a:cubicBezTo>
                        <a:pt x="495300" y="87630"/>
                        <a:pt x="491490" y="76200"/>
                        <a:pt x="483870" y="64770"/>
                      </a:cubicBezTo>
                      <a:lnTo>
                        <a:pt x="521970" y="68580"/>
                      </a:lnTo>
                      <a:lnTo>
                        <a:pt x="529590" y="45720"/>
                      </a:lnTo>
                      <a:lnTo>
                        <a:pt x="365760" y="0"/>
                      </a:lnTo>
                      <a:cubicBezTo>
                        <a:pt x="358140" y="30480"/>
                        <a:pt x="350520" y="57150"/>
                        <a:pt x="354330" y="87630"/>
                      </a:cubicBezTo>
                      <a:cubicBezTo>
                        <a:pt x="384810" y="121920"/>
                        <a:pt x="403860" y="152400"/>
                        <a:pt x="430530" y="205740"/>
                      </a:cubicBezTo>
                      <a:cubicBezTo>
                        <a:pt x="361950" y="201930"/>
                        <a:pt x="312420" y="201930"/>
                        <a:pt x="266700" y="201930"/>
                      </a:cubicBezTo>
                      <a:lnTo>
                        <a:pt x="259080" y="182880"/>
                      </a:lnTo>
                      <a:cubicBezTo>
                        <a:pt x="281940" y="175260"/>
                        <a:pt x="308610" y="171450"/>
                        <a:pt x="335280" y="163830"/>
                      </a:cubicBezTo>
                      <a:cubicBezTo>
                        <a:pt x="335280" y="140970"/>
                        <a:pt x="339090" y="114300"/>
                        <a:pt x="339090" y="87630"/>
                      </a:cubicBezTo>
                      <a:cubicBezTo>
                        <a:pt x="346710" y="87630"/>
                        <a:pt x="354330" y="91440"/>
                        <a:pt x="350520" y="87630"/>
                      </a:cubicBezTo>
                      <a:cubicBezTo>
                        <a:pt x="293370" y="64770"/>
                        <a:pt x="251460" y="45720"/>
                        <a:pt x="205740" y="26670"/>
                      </a:cubicBezTo>
                      <a:lnTo>
                        <a:pt x="186690" y="91440"/>
                      </a:lnTo>
                      <a:cubicBezTo>
                        <a:pt x="152400" y="167640"/>
                        <a:pt x="72390" y="106680"/>
                        <a:pt x="0" y="118110"/>
                      </a:cubicBezTo>
                      <a:cubicBezTo>
                        <a:pt x="38100" y="140970"/>
                        <a:pt x="68580" y="156210"/>
                        <a:pt x="83820" y="163830"/>
                      </a:cubicBezTo>
                      <a:cubicBezTo>
                        <a:pt x="91440" y="205740"/>
                        <a:pt x="99060" y="236220"/>
                        <a:pt x="106680" y="266700"/>
                      </a:cubicBezTo>
                      <a:cubicBezTo>
                        <a:pt x="140970" y="262890"/>
                        <a:pt x="171450" y="259080"/>
                        <a:pt x="220980" y="251460"/>
                      </a:cubicBezTo>
                      <a:cubicBezTo>
                        <a:pt x="205740" y="278130"/>
                        <a:pt x="194310" y="300990"/>
                        <a:pt x="182880" y="320040"/>
                      </a:cubicBezTo>
                      <a:cubicBezTo>
                        <a:pt x="247650" y="339090"/>
                        <a:pt x="308610" y="358140"/>
                        <a:pt x="365760" y="373380"/>
                      </a:cubicBezTo>
                      <a:cubicBezTo>
                        <a:pt x="358140" y="415290"/>
                        <a:pt x="354330" y="445770"/>
                        <a:pt x="346710" y="483870"/>
                      </a:cubicBezTo>
                      <a:lnTo>
                        <a:pt x="426720" y="506730"/>
                      </a:lnTo>
                      <a:cubicBezTo>
                        <a:pt x="438150" y="464820"/>
                        <a:pt x="453390" y="419100"/>
                        <a:pt x="461010" y="377190"/>
                      </a:cubicBezTo>
                      <a:cubicBezTo>
                        <a:pt x="449580" y="361950"/>
                        <a:pt x="441960" y="346710"/>
                        <a:pt x="434340" y="331470"/>
                      </a:cubicBezTo>
                      <a:cubicBezTo>
                        <a:pt x="441960" y="331470"/>
                        <a:pt x="457200" y="327660"/>
                        <a:pt x="457200" y="327660"/>
                      </a:cubicBezTo>
                      <a:cubicBezTo>
                        <a:pt x="464820" y="342900"/>
                        <a:pt x="468630" y="358140"/>
                        <a:pt x="472440" y="373380"/>
                      </a:cubicBezTo>
                      <a:cubicBezTo>
                        <a:pt x="468630" y="373380"/>
                        <a:pt x="461010" y="373380"/>
                        <a:pt x="461010" y="373380"/>
                      </a:cubicBezTo>
                      <a:cubicBezTo>
                        <a:pt x="502920" y="392430"/>
                        <a:pt x="525780" y="422910"/>
                        <a:pt x="582930" y="396240"/>
                      </a:cubicBezTo>
                      <a:cubicBezTo>
                        <a:pt x="655320" y="365760"/>
                        <a:pt x="720090" y="403860"/>
                        <a:pt x="762000" y="480060"/>
                      </a:cubicBezTo>
                      <a:lnTo>
                        <a:pt x="830580" y="453390"/>
                      </a:lnTo>
                      <a:lnTo>
                        <a:pt x="838200" y="430530"/>
                      </a:lnTo>
                      <a:lnTo>
                        <a:pt x="819150" y="384810"/>
                      </a:lnTo>
                      <a:close/>
                      <a:moveTo>
                        <a:pt x="384810" y="278130"/>
                      </a:moveTo>
                      <a:cubicBezTo>
                        <a:pt x="384810" y="278130"/>
                        <a:pt x="377190" y="278130"/>
                        <a:pt x="373380" y="278130"/>
                      </a:cubicBezTo>
                      <a:cubicBezTo>
                        <a:pt x="373380" y="274320"/>
                        <a:pt x="373380" y="266700"/>
                        <a:pt x="373380" y="262890"/>
                      </a:cubicBezTo>
                      <a:cubicBezTo>
                        <a:pt x="373380" y="262890"/>
                        <a:pt x="381000" y="262890"/>
                        <a:pt x="384810" y="262890"/>
                      </a:cubicBezTo>
                      <a:cubicBezTo>
                        <a:pt x="388620" y="266700"/>
                        <a:pt x="388620" y="274320"/>
                        <a:pt x="384810" y="278130"/>
                      </a:cubicBezTo>
                      <a:close/>
                    </a:path>
                  </a:pathLst>
                </a:custGeom>
                <a:solidFill>
                  <a:srgbClr val="C275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60" name="Freeform: Shape 3959">
                  <a:extLst>
                    <a:ext uri="{FF2B5EF4-FFF2-40B4-BE49-F238E27FC236}">
                      <a16:creationId xmlns:a16="http://schemas.microsoft.com/office/drawing/2014/main" id="{0D6B5691-D4AD-6966-C5CB-03695B7CEA4F}"/>
                    </a:ext>
                  </a:extLst>
                </p:cNvPr>
                <p:cNvSpPr/>
                <p:nvPr/>
              </p:nvSpPr>
              <p:spPr>
                <a:xfrm>
                  <a:off x="5029201" y="3707130"/>
                  <a:ext cx="453389" cy="339089"/>
                </a:xfrm>
                <a:custGeom>
                  <a:avLst/>
                  <a:gdLst>
                    <a:gd name="connsiteX0" fmla="*/ 384810 w 453389"/>
                    <a:gd name="connsiteY0" fmla="*/ 26670 h 339089"/>
                    <a:gd name="connsiteX1" fmla="*/ 438150 w 453389"/>
                    <a:gd name="connsiteY1" fmla="*/ 41910 h 339089"/>
                    <a:gd name="connsiteX2" fmla="*/ 453390 w 453389"/>
                    <a:gd name="connsiteY2" fmla="*/ 91440 h 339089"/>
                    <a:gd name="connsiteX3" fmla="*/ 358140 w 453389"/>
                    <a:gd name="connsiteY3" fmla="*/ 110490 h 339089"/>
                    <a:gd name="connsiteX4" fmla="*/ 350520 w 453389"/>
                    <a:gd name="connsiteY4" fmla="*/ 152400 h 339089"/>
                    <a:gd name="connsiteX5" fmla="*/ 201930 w 453389"/>
                    <a:gd name="connsiteY5" fmla="*/ 110490 h 339089"/>
                    <a:gd name="connsiteX6" fmla="*/ 346710 w 453389"/>
                    <a:gd name="connsiteY6" fmla="*/ 285750 h 339089"/>
                    <a:gd name="connsiteX7" fmla="*/ 354330 w 453389"/>
                    <a:gd name="connsiteY7" fmla="*/ 339090 h 339089"/>
                    <a:gd name="connsiteX8" fmla="*/ 125730 w 453389"/>
                    <a:gd name="connsiteY8" fmla="*/ 228600 h 339089"/>
                    <a:gd name="connsiteX9" fmla="*/ 26670 w 453389"/>
                    <a:gd name="connsiteY9" fmla="*/ 129540 h 339089"/>
                    <a:gd name="connsiteX10" fmla="*/ 38100 w 453389"/>
                    <a:gd name="connsiteY10" fmla="*/ 87630 h 339089"/>
                    <a:gd name="connsiteX11" fmla="*/ 0 w 453389"/>
                    <a:gd name="connsiteY11" fmla="*/ 7620 h 339089"/>
                    <a:gd name="connsiteX12" fmla="*/ 60960 w 453389"/>
                    <a:gd name="connsiteY12" fmla="*/ 0 h 339089"/>
                    <a:gd name="connsiteX13" fmla="*/ 209550 w 453389"/>
                    <a:gd name="connsiteY13" fmla="*/ 41910 h 339089"/>
                    <a:gd name="connsiteX14" fmla="*/ 384810 w 453389"/>
                    <a:gd name="connsiteY14" fmla="*/ 26670 h 33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3389" h="339089">
                      <a:moveTo>
                        <a:pt x="384810" y="26670"/>
                      </a:moveTo>
                      <a:lnTo>
                        <a:pt x="438150" y="41910"/>
                      </a:lnTo>
                      <a:lnTo>
                        <a:pt x="453390" y="91440"/>
                      </a:lnTo>
                      <a:lnTo>
                        <a:pt x="358140" y="110490"/>
                      </a:lnTo>
                      <a:cubicBezTo>
                        <a:pt x="354330" y="125730"/>
                        <a:pt x="350520" y="137160"/>
                        <a:pt x="350520" y="152400"/>
                      </a:cubicBezTo>
                      <a:cubicBezTo>
                        <a:pt x="308610" y="140970"/>
                        <a:pt x="274320" y="129540"/>
                        <a:pt x="201930" y="110490"/>
                      </a:cubicBezTo>
                      <a:cubicBezTo>
                        <a:pt x="255270" y="186690"/>
                        <a:pt x="259080" y="251460"/>
                        <a:pt x="346710" y="285750"/>
                      </a:cubicBezTo>
                      <a:cubicBezTo>
                        <a:pt x="388620" y="300990"/>
                        <a:pt x="369570" y="320040"/>
                        <a:pt x="354330" y="339090"/>
                      </a:cubicBezTo>
                      <a:cubicBezTo>
                        <a:pt x="278130" y="300990"/>
                        <a:pt x="205740" y="259080"/>
                        <a:pt x="125730" y="228600"/>
                      </a:cubicBezTo>
                      <a:cubicBezTo>
                        <a:pt x="68580" y="205740"/>
                        <a:pt x="45720" y="171450"/>
                        <a:pt x="26670" y="129540"/>
                      </a:cubicBezTo>
                      <a:lnTo>
                        <a:pt x="38100" y="87630"/>
                      </a:lnTo>
                      <a:lnTo>
                        <a:pt x="0" y="7620"/>
                      </a:lnTo>
                      <a:lnTo>
                        <a:pt x="60960" y="0"/>
                      </a:lnTo>
                      <a:lnTo>
                        <a:pt x="209550" y="41910"/>
                      </a:lnTo>
                      <a:cubicBezTo>
                        <a:pt x="278130" y="68580"/>
                        <a:pt x="335280" y="64770"/>
                        <a:pt x="384810" y="26670"/>
                      </a:cubicBezTo>
                      <a:close/>
                    </a:path>
                  </a:pathLst>
                </a:custGeom>
                <a:solidFill>
                  <a:srgbClr val="DCB0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61" name="Freeform: Shape 3960">
                  <a:extLst>
                    <a:ext uri="{FF2B5EF4-FFF2-40B4-BE49-F238E27FC236}">
                      <a16:creationId xmlns:a16="http://schemas.microsoft.com/office/drawing/2014/main" id="{A8677FAD-D809-8E1F-740A-79A68CE41055}"/>
                    </a:ext>
                  </a:extLst>
                </p:cNvPr>
                <p:cNvSpPr/>
                <p:nvPr/>
              </p:nvSpPr>
              <p:spPr>
                <a:xfrm>
                  <a:off x="5017770" y="3844290"/>
                  <a:ext cx="365760" cy="228600"/>
                </a:xfrm>
                <a:custGeom>
                  <a:avLst/>
                  <a:gdLst>
                    <a:gd name="connsiteX0" fmla="*/ 38100 w 365760"/>
                    <a:gd name="connsiteY0" fmla="*/ 0 h 228600"/>
                    <a:gd name="connsiteX1" fmla="*/ 137160 w 365760"/>
                    <a:gd name="connsiteY1" fmla="*/ 99060 h 228600"/>
                    <a:gd name="connsiteX2" fmla="*/ 365760 w 365760"/>
                    <a:gd name="connsiteY2" fmla="*/ 209550 h 228600"/>
                    <a:gd name="connsiteX3" fmla="*/ 361950 w 365760"/>
                    <a:gd name="connsiteY3" fmla="*/ 228600 h 228600"/>
                    <a:gd name="connsiteX4" fmla="*/ 247650 w 365760"/>
                    <a:gd name="connsiteY4" fmla="*/ 198120 h 228600"/>
                    <a:gd name="connsiteX5" fmla="*/ 53340 w 365760"/>
                    <a:gd name="connsiteY5" fmla="*/ 144780 h 228600"/>
                    <a:gd name="connsiteX6" fmla="*/ 0 w 365760"/>
                    <a:gd name="connsiteY6" fmla="*/ 129540 h 228600"/>
                    <a:gd name="connsiteX7" fmla="*/ 38100 w 365760"/>
                    <a:gd name="connsiteY7" fmla="*/ 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 h="228600">
                      <a:moveTo>
                        <a:pt x="38100" y="0"/>
                      </a:moveTo>
                      <a:cubicBezTo>
                        <a:pt x="57150" y="41910"/>
                        <a:pt x="83820" y="76200"/>
                        <a:pt x="137160" y="99060"/>
                      </a:cubicBezTo>
                      <a:cubicBezTo>
                        <a:pt x="217170" y="129540"/>
                        <a:pt x="289560" y="171450"/>
                        <a:pt x="365760" y="209550"/>
                      </a:cubicBezTo>
                      <a:lnTo>
                        <a:pt x="361950" y="228600"/>
                      </a:lnTo>
                      <a:lnTo>
                        <a:pt x="247650" y="198120"/>
                      </a:lnTo>
                      <a:lnTo>
                        <a:pt x="53340" y="144780"/>
                      </a:lnTo>
                      <a:lnTo>
                        <a:pt x="0" y="129540"/>
                      </a:lnTo>
                      <a:lnTo>
                        <a:pt x="38100" y="0"/>
                      </a:lnTo>
                      <a:close/>
                    </a:path>
                  </a:pathLst>
                </a:custGeom>
                <a:solidFill>
                  <a:srgbClr val="E1BB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62" name="Freeform: Shape 3961">
                  <a:extLst>
                    <a:ext uri="{FF2B5EF4-FFF2-40B4-BE49-F238E27FC236}">
                      <a16:creationId xmlns:a16="http://schemas.microsoft.com/office/drawing/2014/main" id="{056D8E6C-CD16-D47C-C1F9-40A0CE73128C}"/>
                    </a:ext>
                  </a:extLst>
                </p:cNvPr>
                <p:cNvSpPr/>
                <p:nvPr/>
              </p:nvSpPr>
              <p:spPr>
                <a:xfrm>
                  <a:off x="5090161" y="3661409"/>
                  <a:ext cx="323850" cy="105585"/>
                </a:xfrm>
                <a:custGeom>
                  <a:avLst/>
                  <a:gdLst>
                    <a:gd name="connsiteX0" fmla="*/ 323850 w 323850"/>
                    <a:gd name="connsiteY0" fmla="*/ 72390 h 105585"/>
                    <a:gd name="connsiteX1" fmla="*/ 148590 w 323850"/>
                    <a:gd name="connsiteY1" fmla="*/ 91440 h 105585"/>
                    <a:gd name="connsiteX2" fmla="*/ 0 w 323850"/>
                    <a:gd name="connsiteY2" fmla="*/ 49530 h 105585"/>
                    <a:gd name="connsiteX3" fmla="*/ 72390 w 323850"/>
                    <a:gd name="connsiteY3" fmla="*/ 0 h 105585"/>
                    <a:gd name="connsiteX4" fmla="*/ 167640 w 323850"/>
                    <a:gd name="connsiteY4" fmla="*/ 26670 h 105585"/>
                    <a:gd name="connsiteX5" fmla="*/ 323850 w 323850"/>
                    <a:gd name="connsiteY5" fmla="*/ 72390 h 105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3850" h="105585">
                      <a:moveTo>
                        <a:pt x="323850" y="72390"/>
                      </a:moveTo>
                      <a:cubicBezTo>
                        <a:pt x="274320" y="110490"/>
                        <a:pt x="217170" y="114300"/>
                        <a:pt x="148590" y="91440"/>
                      </a:cubicBezTo>
                      <a:lnTo>
                        <a:pt x="0" y="49530"/>
                      </a:lnTo>
                      <a:lnTo>
                        <a:pt x="72390" y="0"/>
                      </a:lnTo>
                      <a:cubicBezTo>
                        <a:pt x="102870" y="7620"/>
                        <a:pt x="137160" y="19050"/>
                        <a:pt x="167640" y="26670"/>
                      </a:cubicBezTo>
                      <a:lnTo>
                        <a:pt x="323850" y="72390"/>
                      </a:lnTo>
                      <a:close/>
                    </a:path>
                  </a:pathLst>
                </a:custGeom>
                <a:solidFill>
                  <a:srgbClr val="E4C2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63" name="Freeform: Shape 3962">
                  <a:extLst>
                    <a:ext uri="{FF2B5EF4-FFF2-40B4-BE49-F238E27FC236}">
                      <a16:creationId xmlns:a16="http://schemas.microsoft.com/office/drawing/2014/main" id="{4FE541D6-AEC1-6075-D9F1-75D54B767F79}"/>
                    </a:ext>
                  </a:extLst>
                </p:cNvPr>
                <p:cNvSpPr/>
                <p:nvPr/>
              </p:nvSpPr>
              <p:spPr>
                <a:xfrm>
                  <a:off x="5008562" y="3722369"/>
                  <a:ext cx="58738" cy="80010"/>
                </a:xfrm>
                <a:custGeom>
                  <a:avLst/>
                  <a:gdLst>
                    <a:gd name="connsiteX0" fmla="*/ 20639 w 58738"/>
                    <a:gd name="connsiteY0" fmla="*/ 0 h 80010"/>
                    <a:gd name="connsiteX1" fmla="*/ 58739 w 58738"/>
                    <a:gd name="connsiteY1" fmla="*/ 80010 h 80010"/>
                    <a:gd name="connsiteX2" fmla="*/ 20639 w 58738"/>
                    <a:gd name="connsiteY2" fmla="*/ 0 h 80010"/>
                  </a:gdLst>
                  <a:ahLst/>
                  <a:cxnLst>
                    <a:cxn ang="0">
                      <a:pos x="connsiteX0" y="connsiteY0"/>
                    </a:cxn>
                    <a:cxn ang="0">
                      <a:pos x="connsiteX1" y="connsiteY1"/>
                    </a:cxn>
                    <a:cxn ang="0">
                      <a:pos x="connsiteX2" y="connsiteY2"/>
                    </a:cxn>
                  </a:cxnLst>
                  <a:rect l="l" t="t" r="r" b="b"/>
                  <a:pathLst>
                    <a:path w="58738" h="80010">
                      <a:moveTo>
                        <a:pt x="20639" y="0"/>
                      </a:moveTo>
                      <a:lnTo>
                        <a:pt x="58739" y="80010"/>
                      </a:lnTo>
                      <a:cubicBezTo>
                        <a:pt x="13019" y="60960"/>
                        <a:pt x="-25081" y="38100"/>
                        <a:pt x="20639" y="0"/>
                      </a:cubicBezTo>
                      <a:close/>
                    </a:path>
                  </a:pathLst>
                </a:custGeom>
                <a:solidFill>
                  <a:srgbClr val="E3BF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64" name="Freeform: Shape 3963">
                  <a:extLst>
                    <a:ext uri="{FF2B5EF4-FFF2-40B4-BE49-F238E27FC236}">
                      <a16:creationId xmlns:a16="http://schemas.microsoft.com/office/drawing/2014/main" id="{DB39D590-7339-90C3-6AE4-CAECBBBF4EFA}"/>
                    </a:ext>
                  </a:extLst>
                </p:cNvPr>
                <p:cNvSpPr/>
                <p:nvPr/>
              </p:nvSpPr>
              <p:spPr>
                <a:xfrm>
                  <a:off x="5593081" y="3566159"/>
                  <a:ext cx="674512" cy="308609"/>
                </a:xfrm>
                <a:custGeom>
                  <a:avLst/>
                  <a:gdLst>
                    <a:gd name="connsiteX0" fmla="*/ 476250 w 674512"/>
                    <a:gd name="connsiteY0" fmla="*/ 281940 h 308609"/>
                    <a:gd name="connsiteX1" fmla="*/ 255270 w 674512"/>
                    <a:gd name="connsiteY1" fmla="*/ 175260 h 308609"/>
                    <a:gd name="connsiteX2" fmla="*/ 320040 w 674512"/>
                    <a:gd name="connsiteY2" fmla="*/ 308610 h 308609"/>
                    <a:gd name="connsiteX3" fmla="*/ 293370 w 674512"/>
                    <a:gd name="connsiteY3" fmla="*/ 300990 h 308609"/>
                    <a:gd name="connsiteX4" fmla="*/ 236220 w 674512"/>
                    <a:gd name="connsiteY4" fmla="*/ 285750 h 308609"/>
                    <a:gd name="connsiteX5" fmla="*/ 129540 w 674512"/>
                    <a:gd name="connsiteY5" fmla="*/ 262890 h 308609"/>
                    <a:gd name="connsiteX6" fmla="*/ 7620 w 674512"/>
                    <a:gd name="connsiteY6" fmla="*/ 266700 h 308609"/>
                    <a:gd name="connsiteX7" fmla="*/ 106680 w 674512"/>
                    <a:gd name="connsiteY7" fmla="*/ 217170 h 308609"/>
                    <a:gd name="connsiteX8" fmla="*/ 0 w 674512"/>
                    <a:gd name="connsiteY8" fmla="*/ 171450 h 308609"/>
                    <a:gd name="connsiteX9" fmla="*/ 22860 w 674512"/>
                    <a:gd name="connsiteY9" fmla="*/ 106680 h 308609"/>
                    <a:gd name="connsiteX10" fmla="*/ 160020 w 674512"/>
                    <a:gd name="connsiteY10" fmla="*/ 53340 h 308609"/>
                    <a:gd name="connsiteX11" fmla="*/ 472440 w 674512"/>
                    <a:gd name="connsiteY11" fmla="*/ 0 h 308609"/>
                    <a:gd name="connsiteX12" fmla="*/ 537210 w 674512"/>
                    <a:gd name="connsiteY12" fmla="*/ 186690 h 308609"/>
                    <a:gd name="connsiteX13" fmla="*/ 541020 w 674512"/>
                    <a:gd name="connsiteY13" fmla="*/ 182880 h 308609"/>
                    <a:gd name="connsiteX14" fmla="*/ 518160 w 674512"/>
                    <a:gd name="connsiteY14" fmla="*/ 186690 h 308609"/>
                    <a:gd name="connsiteX15" fmla="*/ 514350 w 674512"/>
                    <a:gd name="connsiteY15" fmla="*/ 194310 h 308609"/>
                    <a:gd name="connsiteX16" fmla="*/ 537210 w 674512"/>
                    <a:gd name="connsiteY16" fmla="*/ 186690 h 308609"/>
                    <a:gd name="connsiteX17" fmla="*/ 624840 w 674512"/>
                    <a:gd name="connsiteY17" fmla="*/ 91440 h 308609"/>
                    <a:gd name="connsiteX18" fmla="*/ 609600 w 674512"/>
                    <a:gd name="connsiteY18" fmla="*/ 251460 h 308609"/>
                    <a:gd name="connsiteX19" fmla="*/ 571500 w 674512"/>
                    <a:gd name="connsiteY19" fmla="*/ 285750 h 308609"/>
                    <a:gd name="connsiteX20" fmla="*/ 544830 w 674512"/>
                    <a:gd name="connsiteY20" fmla="*/ 278130 h 308609"/>
                    <a:gd name="connsiteX21" fmla="*/ 476250 w 674512"/>
                    <a:gd name="connsiteY21" fmla="*/ 281940 h 308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74512" h="308609">
                      <a:moveTo>
                        <a:pt x="476250" y="281940"/>
                      </a:moveTo>
                      <a:cubicBezTo>
                        <a:pt x="407670" y="251460"/>
                        <a:pt x="342900" y="217170"/>
                        <a:pt x="255270" y="175260"/>
                      </a:cubicBezTo>
                      <a:cubicBezTo>
                        <a:pt x="281940" y="232410"/>
                        <a:pt x="300990" y="270510"/>
                        <a:pt x="320040" y="308610"/>
                      </a:cubicBezTo>
                      <a:lnTo>
                        <a:pt x="293370" y="300990"/>
                      </a:lnTo>
                      <a:lnTo>
                        <a:pt x="236220" y="285750"/>
                      </a:lnTo>
                      <a:cubicBezTo>
                        <a:pt x="205740" y="243840"/>
                        <a:pt x="171450" y="247650"/>
                        <a:pt x="129540" y="262890"/>
                      </a:cubicBezTo>
                      <a:cubicBezTo>
                        <a:pt x="99060" y="274320"/>
                        <a:pt x="64770" y="300990"/>
                        <a:pt x="7620" y="266700"/>
                      </a:cubicBezTo>
                      <a:cubicBezTo>
                        <a:pt x="41910" y="247650"/>
                        <a:pt x="72390" y="236220"/>
                        <a:pt x="106680" y="217170"/>
                      </a:cubicBezTo>
                      <a:cubicBezTo>
                        <a:pt x="64770" y="198120"/>
                        <a:pt x="34290" y="186690"/>
                        <a:pt x="0" y="171450"/>
                      </a:cubicBezTo>
                      <a:lnTo>
                        <a:pt x="22860" y="106680"/>
                      </a:lnTo>
                      <a:cubicBezTo>
                        <a:pt x="49530" y="64770"/>
                        <a:pt x="102870" y="60960"/>
                        <a:pt x="160020" y="53340"/>
                      </a:cubicBezTo>
                      <a:cubicBezTo>
                        <a:pt x="266700" y="38100"/>
                        <a:pt x="365760" y="19050"/>
                        <a:pt x="472440" y="0"/>
                      </a:cubicBezTo>
                      <a:cubicBezTo>
                        <a:pt x="464820" y="64770"/>
                        <a:pt x="518160" y="121920"/>
                        <a:pt x="537210" y="186690"/>
                      </a:cubicBezTo>
                      <a:cubicBezTo>
                        <a:pt x="537210" y="186690"/>
                        <a:pt x="537210" y="186690"/>
                        <a:pt x="541020" y="182880"/>
                      </a:cubicBezTo>
                      <a:cubicBezTo>
                        <a:pt x="533400" y="182880"/>
                        <a:pt x="525780" y="182880"/>
                        <a:pt x="518160" y="186690"/>
                      </a:cubicBezTo>
                      <a:cubicBezTo>
                        <a:pt x="514350" y="186690"/>
                        <a:pt x="518160" y="190500"/>
                        <a:pt x="514350" y="194310"/>
                      </a:cubicBezTo>
                      <a:cubicBezTo>
                        <a:pt x="521970" y="194310"/>
                        <a:pt x="529590" y="190500"/>
                        <a:pt x="537210" y="186690"/>
                      </a:cubicBezTo>
                      <a:cubicBezTo>
                        <a:pt x="651510" y="205740"/>
                        <a:pt x="621030" y="137160"/>
                        <a:pt x="624840" y="91440"/>
                      </a:cubicBezTo>
                      <a:cubicBezTo>
                        <a:pt x="693420" y="194310"/>
                        <a:pt x="693420" y="194310"/>
                        <a:pt x="609600" y="251460"/>
                      </a:cubicBezTo>
                      <a:lnTo>
                        <a:pt x="571500" y="285750"/>
                      </a:lnTo>
                      <a:lnTo>
                        <a:pt x="544830" y="278130"/>
                      </a:lnTo>
                      <a:lnTo>
                        <a:pt x="476250" y="281940"/>
                      </a:lnTo>
                      <a:close/>
                    </a:path>
                  </a:pathLst>
                </a:custGeom>
                <a:solidFill>
                  <a:srgbClr val="D39B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65" name="Freeform: Shape 3964">
                  <a:extLst>
                    <a:ext uri="{FF2B5EF4-FFF2-40B4-BE49-F238E27FC236}">
                      <a16:creationId xmlns:a16="http://schemas.microsoft.com/office/drawing/2014/main" id="{5ED8225F-99CB-241C-BD07-F87105915D6F}"/>
                    </a:ext>
                  </a:extLst>
                </p:cNvPr>
                <p:cNvSpPr/>
                <p:nvPr/>
              </p:nvSpPr>
              <p:spPr>
                <a:xfrm>
                  <a:off x="5467351" y="3733800"/>
                  <a:ext cx="445769" cy="377190"/>
                </a:xfrm>
                <a:custGeom>
                  <a:avLst/>
                  <a:gdLst>
                    <a:gd name="connsiteX0" fmla="*/ 419100 w 445769"/>
                    <a:gd name="connsiteY0" fmla="*/ 133350 h 377190"/>
                    <a:gd name="connsiteX1" fmla="*/ 445770 w 445769"/>
                    <a:gd name="connsiteY1" fmla="*/ 140970 h 377190"/>
                    <a:gd name="connsiteX2" fmla="*/ 346710 w 445769"/>
                    <a:gd name="connsiteY2" fmla="*/ 278130 h 377190"/>
                    <a:gd name="connsiteX3" fmla="*/ 339090 w 445769"/>
                    <a:gd name="connsiteY3" fmla="*/ 342900 h 377190"/>
                    <a:gd name="connsiteX4" fmla="*/ 144780 w 445769"/>
                    <a:gd name="connsiteY4" fmla="*/ 361950 h 377190"/>
                    <a:gd name="connsiteX5" fmla="*/ 110490 w 445769"/>
                    <a:gd name="connsiteY5" fmla="*/ 377190 h 377190"/>
                    <a:gd name="connsiteX6" fmla="*/ 57150 w 445769"/>
                    <a:gd name="connsiteY6" fmla="*/ 358140 h 377190"/>
                    <a:gd name="connsiteX7" fmla="*/ 57150 w 445769"/>
                    <a:gd name="connsiteY7" fmla="*/ 240030 h 377190"/>
                    <a:gd name="connsiteX8" fmla="*/ 198120 w 445769"/>
                    <a:gd name="connsiteY8" fmla="*/ 186690 h 377190"/>
                    <a:gd name="connsiteX9" fmla="*/ 11430 w 445769"/>
                    <a:gd name="connsiteY9" fmla="*/ 87630 h 377190"/>
                    <a:gd name="connsiteX10" fmla="*/ 15240 w 445769"/>
                    <a:gd name="connsiteY10" fmla="*/ 64770 h 377190"/>
                    <a:gd name="connsiteX11" fmla="*/ 0 w 445769"/>
                    <a:gd name="connsiteY11" fmla="*/ 15240 h 377190"/>
                    <a:gd name="connsiteX12" fmla="*/ 87630 w 445769"/>
                    <a:gd name="connsiteY12" fmla="*/ 15240 h 377190"/>
                    <a:gd name="connsiteX13" fmla="*/ 80010 w 445769"/>
                    <a:gd name="connsiteY13" fmla="*/ 64770 h 377190"/>
                    <a:gd name="connsiteX14" fmla="*/ 99060 w 445769"/>
                    <a:gd name="connsiteY14" fmla="*/ 64770 h 377190"/>
                    <a:gd name="connsiteX15" fmla="*/ 87630 w 445769"/>
                    <a:gd name="connsiteY15" fmla="*/ 15240 h 377190"/>
                    <a:gd name="connsiteX16" fmla="*/ 118110 w 445769"/>
                    <a:gd name="connsiteY16" fmla="*/ 0 h 377190"/>
                    <a:gd name="connsiteX17" fmla="*/ 224790 w 445769"/>
                    <a:gd name="connsiteY17" fmla="*/ 45720 h 377190"/>
                    <a:gd name="connsiteX18" fmla="*/ 125730 w 445769"/>
                    <a:gd name="connsiteY18" fmla="*/ 95250 h 377190"/>
                    <a:gd name="connsiteX19" fmla="*/ 247650 w 445769"/>
                    <a:gd name="connsiteY19" fmla="*/ 91440 h 377190"/>
                    <a:gd name="connsiteX20" fmla="*/ 354330 w 445769"/>
                    <a:gd name="connsiteY20" fmla="*/ 114300 h 377190"/>
                    <a:gd name="connsiteX21" fmla="*/ 419100 w 445769"/>
                    <a:gd name="connsiteY21" fmla="*/ 133350 h 377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45769" h="377190">
                      <a:moveTo>
                        <a:pt x="419100" y="133350"/>
                      </a:moveTo>
                      <a:lnTo>
                        <a:pt x="445770" y="140970"/>
                      </a:lnTo>
                      <a:lnTo>
                        <a:pt x="346710" y="278130"/>
                      </a:lnTo>
                      <a:cubicBezTo>
                        <a:pt x="342900" y="300990"/>
                        <a:pt x="342900" y="320040"/>
                        <a:pt x="339090" y="342900"/>
                      </a:cubicBezTo>
                      <a:cubicBezTo>
                        <a:pt x="251460" y="339090"/>
                        <a:pt x="167640" y="346710"/>
                        <a:pt x="144780" y="361950"/>
                      </a:cubicBezTo>
                      <a:lnTo>
                        <a:pt x="110490" y="377190"/>
                      </a:lnTo>
                      <a:lnTo>
                        <a:pt x="57150" y="358140"/>
                      </a:lnTo>
                      <a:cubicBezTo>
                        <a:pt x="57150" y="320040"/>
                        <a:pt x="57150" y="278130"/>
                        <a:pt x="57150" y="240030"/>
                      </a:cubicBezTo>
                      <a:cubicBezTo>
                        <a:pt x="160020" y="232410"/>
                        <a:pt x="160020" y="232410"/>
                        <a:pt x="198120" y="186690"/>
                      </a:cubicBezTo>
                      <a:cubicBezTo>
                        <a:pt x="121920" y="171450"/>
                        <a:pt x="26670" y="179070"/>
                        <a:pt x="11430" y="87630"/>
                      </a:cubicBezTo>
                      <a:lnTo>
                        <a:pt x="15240" y="64770"/>
                      </a:lnTo>
                      <a:lnTo>
                        <a:pt x="0" y="15240"/>
                      </a:lnTo>
                      <a:lnTo>
                        <a:pt x="87630" y="15240"/>
                      </a:lnTo>
                      <a:lnTo>
                        <a:pt x="80010" y="64770"/>
                      </a:lnTo>
                      <a:lnTo>
                        <a:pt x="99060" y="64770"/>
                      </a:lnTo>
                      <a:lnTo>
                        <a:pt x="87630" y="15240"/>
                      </a:lnTo>
                      <a:lnTo>
                        <a:pt x="118110" y="0"/>
                      </a:lnTo>
                      <a:cubicBezTo>
                        <a:pt x="152400" y="15240"/>
                        <a:pt x="182880" y="30480"/>
                        <a:pt x="224790" y="45720"/>
                      </a:cubicBezTo>
                      <a:cubicBezTo>
                        <a:pt x="190500" y="60960"/>
                        <a:pt x="163830" y="76200"/>
                        <a:pt x="125730" y="95250"/>
                      </a:cubicBezTo>
                      <a:cubicBezTo>
                        <a:pt x="186690" y="129540"/>
                        <a:pt x="217170" y="102870"/>
                        <a:pt x="247650" y="91440"/>
                      </a:cubicBezTo>
                      <a:cubicBezTo>
                        <a:pt x="289560" y="76200"/>
                        <a:pt x="323850" y="72390"/>
                        <a:pt x="354330" y="114300"/>
                      </a:cubicBezTo>
                      <a:lnTo>
                        <a:pt x="419100" y="133350"/>
                      </a:lnTo>
                      <a:close/>
                    </a:path>
                  </a:pathLst>
                </a:custGeom>
                <a:solidFill>
                  <a:srgbClr val="CC8C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66" name="Freeform: Shape 3965">
                  <a:extLst>
                    <a:ext uri="{FF2B5EF4-FFF2-40B4-BE49-F238E27FC236}">
                      <a16:creationId xmlns:a16="http://schemas.microsoft.com/office/drawing/2014/main" id="{36D3A977-439C-68CA-F691-B493B1B33FE5}"/>
                    </a:ext>
                  </a:extLst>
                </p:cNvPr>
                <p:cNvSpPr/>
                <p:nvPr/>
              </p:nvSpPr>
              <p:spPr>
                <a:xfrm>
                  <a:off x="5657851" y="3473271"/>
                  <a:ext cx="323850" cy="92707"/>
                </a:xfrm>
                <a:custGeom>
                  <a:avLst/>
                  <a:gdLst>
                    <a:gd name="connsiteX0" fmla="*/ 323850 w 323850"/>
                    <a:gd name="connsiteY0" fmla="*/ 47169 h 92707"/>
                    <a:gd name="connsiteX1" fmla="*/ 114300 w 323850"/>
                    <a:gd name="connsiteY1" fmla="*/ 70028 h 92707"/>
                    <a:gd name="connsiteX2" fmla="*/ 0 w 323850"/>
                    <a:gd name="connsiteY2" fmla="*/ 28119 h 92707"/>
                    <a:gd name="connsiteX3" fmla="*/ 323850 w 323850"/>
                    <a:gd name="connsiteY3" fmla="*/ 47169 h 92707"/>
                  </a:gdLst>
                  <a:ahLst/>
                  <a:cxnLst>
                    <a:cxn ang="0">
                      <a:pos x="connsiteX0" y="connsiteY0"/>
                    </a:cxn>
                    <a:cxn ang="0">
                      <a:pos x="connsiteX1" y="connsiteY1"/>
                    </a:cxn>
                    <a:cxn ang="0">
                      <a:pos x="connsiteX2" y="connsiteY2"/>
                    </a:cxn>
                    <a:cxn ang="0">
                      <a:pos x="connsiteX3" y="connsiteY3"/>
                    </a:cxn>
                  </a:cxnLst>
                  <a:rect l="l" t="t" r="r" b="b"/>
                  <a:pathLst>
                    <a:path w="323850" h="92707">
                      <a:moveTo>
                        <a:pt x="323850" y="47169"/>
                      </a:moveTo>
                      <a:cubicBezTo>
                        <a:pt x="266700" y="96698"/>
                        <a:pt x="198120" y="108128"/>
                        <a:pt x="114300" y="70028"/>
                      </a:cubicBezTo>
                      <a:cubicBezTo>
                        <a:pt x="76200" y="54788"/>
                        <a:pt x="38100" y="43359"/>
                        <a:pt x="0" y="28119"/>
                      </a:cubicBezTo>
                      <a:cubicBezTo>
                        <a:pt x="106680" y="-13791"/>
                        <a:pt x="213360" y="-9981"/>
                        <a:pt x="323850" y="47169"/>
                      </a:cubicBezTo>
                      <a:close/>
                    </a:path>
                  </a:pathLst>
                </a:custGeom>
                <a:solidFill>
                  <a:srgbClr val="D49D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67" name="Freeform: Shape 3966">
                  <a:extLst>
                    <a:ext uri="{FF2B5EF4-FFF2-40B4-BE49-F238E27FC236}">
                      <a16:creationId xmlns:a16="http://schemas.microsoft.com/office/drawing/2014/main" id="{34975A87-BDBA-19D7-FC08-CC689EE61437}"/>
                    </a:ext>
                  </a:extLst>
                </p:cNvPr>
                <p:cNvSpPr/>
                <p:nvPr/>
              </p:nvSpPr>
              <p:spPr>
                <a:xfrm>
                  <a:off x="5551170" y="3493769"/>
                  <a:ext cx="80010" cy="83820"/>
                </a:xfrm>
                <a:custGeom>
                  <a:avLst/>
                  <a:gdLst>
                    <a:gd name="connsiteX0" fmla="*/ 80010 w 80010"/>
                    <a:gd name="connsiteY0" fmla="*/ 0 h 83820"/>
                    <a:gd name="connsiteX1" fmla="*/ 57150 w 80010"/>
                    <a:gd name="connsiteY1" fmla="*/ 83820 h 83820"/>
                    <a:gd name="connsiteX2" fmla="*/ 0 w 80010"/>
                    <a:gd name="connsiteY2" fmla="*/ 34290 h 83820"/>
                  </a:gdLst>
                  <a:ahLst/>
                  <a:cxnLst>
                    <a:cxn ang="0">
                      <a:pos x="connsiteX0" y="connsiteY0"/>
                    </a:cxn>
                    <a:cxn ang="0">
                      <a:pos x="connsiteX1" y="connsiteY1"/>
                    </a:cxn>
                    <a:cxn ang="0">
                      <a:pos x="connsiteX2" y="connsiteY2"/>
                    </a:cxn>
                  </a:cxnLst>
                  <a:rect l="l" t="t" r="r" b="b"/>
                  <a:pathLst>
                    <a:path w="80010" h="83820">
                      <a:moveTo>
                        <a:pt x="80010" y="0"/>
                      </a:moveTo>
                      <a:lnTo>
                        <a:pt x="57150" y="83820"/>
                      </a:lnTo>
                      <a:lnTo>
                        <a:pt x="0" y="34290"/>
                      </a:lnTo>
                      <a:close/>
                    </a:path>
                  </a:pathLst>
                </a:custGeom>
                <a:solidFill>
                  <a:srgbClr val="DEB3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68" name="Freeform: Shape 3967">
                  <a:extLst>
                    <a:ext uri="{FF2B5EF4-FFF2-40B4-BE49-F238E27FC236}">
                      <a16:creationId xmlns:a16="http://schemas.microsoft.com/office/drawing/2014/main" id="{5320532A-E5B2-354C-33DB-02E53040A94C}"/>
                    </a:ext>
                  </a:extLst>
                </p:cNvPr>
                <p:cNvSpPr/>
                <p:nvPr/>
              </p:nvSpPr>
              <p:spPr>
                <a:xfrm>
                  <a:off x="5497831" y="4091940"/>
                  <a:ext cx="262889" cy="209550"/>
                </a:xfrm>
                <a:custGeom>
                  <a:avLst/>
                  <a:gdLst>
                    <a:gd name="connsiteX0" fmla="*/ 80010 w 262889"/>
                    <a:gd name="connsiteY0" fmla="*/ 15240 h 209550"/>
                    <a:gd name="connsiteX1" fmla="*/ 114300 w 262889"/>
                    <a:gd name="connsiteY1" fmla="*/ 0 h 209550"/>
                    <a:gd name="connsiteX2" fmla="*/ 262890 w 262889"/>
                    <a:gd name="connsiteY2" fmla="*/ 110490 h 209550"/>
                    <a:gd name="connsiteX3" fmla="*/ 148590 w 262889"/>
                    <a:gd name="connsiteY3" fmla="*/ 194310 h 209550"/>
                    <a:gd name="connsiteX4" fmla="*/ 87630 w 262889"/>
                    <a:gd name="connsiteY4" fmla="*/ 201930 h 209550"/>
                    <a:gd name="connsiteX5" fmla="*/ 26670 w 262889"/>
                    <a:gd name="connsiteY5" fmla="*/ 209550 h 209550"/>
                    <a:gd name="connsiteX6" fmla="*/ 0 w 262889"/>
                    <a:gd name="connsiteY6" fmla="*/ 201930 h 209550"/>
                    <a:gd name="connsiteX7" fmla="*/ 64770 w 262889"/>
                    <a:gd name="connsiteY7" fmla="*/ 152400 h 209550"/>
                    <a:gd name="connsiteX8" fmla="*/ 91440 w 262889"/>
                    <a:gd name="connsiteY8" fmla="*/ 87630 h 209550"/>
                    <a:gd name="connsiteX9" fmla="*/ 80010 w 262889"/>
                    <a:gd name="connsiteY9" fmla="*/ 15240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2889" h="209550">
                      <a:moveTo>
                        <a:pt x="80010" y="15240"/>
                      </a:moveTo>
                      <a:lnTo>
                        <a:pt x="114300" y="0"/>
                      </a:lnTo>
                      <a:lnTo>
                        <a:pt x="262890" y="110490"/>
                      </a:lnTo>
                      <a:lnTo>
                        <a:pt x="148590" y="194310"/>
                      </a:lnTo>
                      <a:lnTo>
                        <a:pt x="87630" y="201930"/>
                      </a:lnTo>
                      <a:lnTo>
                        <a:pt x="26670" y="209550"/>
                      </a:lnTo>
                      <a:lnTo>
                        <a:pt x="0" y="201930"/>
                      </a:lnTo>
                      <a:cubicBezTo>
                        <a:pt x="22860" y="186690"/>
                        <a:pt x="45720" y="171450"/>
                        <a:pt x="64770" y="152400"/>
                      </a:cubicBezTo>
                      <a:cubicBezTo>
                        <a:pt x="80010" y="133350"/>
                        <a:pt x="83820" y="110490"/>
                        <a:pt x="91440" y="87630"/>
                      </a:cubicBezTo>
                      <a:lnTo>
                        <a:pt x="80010" y="15240"/>
                      </a:lnTo>
                      <a:close/>
                    </a:path>
                  </a:pathLst>
                </a:custGeom>
                <a:solidFill>
                  <a:srgbClr val="CD8E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69" name="Freeform: Shape 3968">
                  <a:extLst>
                    <a:ext uri="{FF2B5EF4-FFF2-40B4-BE49-F238E27FC236}">
                      <a16:creationId xmlns:a16="http://schemas.microsoft.com/office/drawing/2014/main" id="{9D5A9A0D-FFC3-011A-21C5-7C211F45FAAE}"/>
                    </a:ext>
                  </a:extLst>
                </p:cNvPr>
                <p:cNvSpPr/>
                <p:nvPr/>
              </p:nvSpPr>
              <p:spPr>
                <a:xfrm>
                  <a:off x="5299711" y="4284046"/>
                  <a:ext cx="234310" cy="113543"/>
                </a:xfrm>
                <a:custGeom>
                  <a:avLst/>
                  <a:gdLst>
                    <a:gd name="connsiteX0" fmla="*/ 198120 w 234310"/>
                    <a:gd name="connsiteY0" fmla="*/ 9823 h 113543"/>
                    <a:gd name="connsiteX1" fmla="*/ 224790 w 234310"/>
                    <a:gd name="connsiteY1" fmla="*/ 17443 h 113543"/>
                    <a:gd name="connsiteX2" fmla="*/ 201930 w 234310"/>
                    <a:gd name="connsiteY2" fmla="*/ 66973 h 113543"/>
                    <a:gd name="connsiteX3" fmla="*/ 144780 w 234310"/>
                    <a:gd name="connsiteY3" fmla="*/ 89833 h 113543"/>
                    <a:gd name="connsiteX4" fmla="*/ 26670 w 234310"/>
                    <a:gd name="connsiteY4" fmla="*/ 82213 h 113543"/>
                    <a:gd name="connsiteX5" fmla="*/ 0 w 234310"/>
                    <a:gd name="connsiteY5" fmla="*/ 74593 h 113543"/>
                    <a:gd name="connsiteX6" fmla="*/ 198120 w 234310"/>
                    <a:gd name="connsiteY6" fmla="*/ 9823 h 11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310" h="113543">
                      <a:moveTo>
                        <a:pt x="198120" y="9823"/>
                      </a:moveTo>
                      <a:lnTo>
                        <a:pt x="224790" y="17443"/>
                      </a:lnTo>
                      <a:cubicBezTo>
                        <a:pt x="240030" y="40303"/>
                        <a:pt x="240030" y="59353"/>
                        <a:pt x="201930" y="66973"/>
                      </a:cubicBezTo>
                      <a:cubicBezTo>
                        <a:pt x="182880" y="70783"/>
                        <a:pt x="163830" y="82213"/>
                        <a:pt x="144780" y="89833"/>
                      </a:cubicBezTo>
                      <a:cubicBezTo>
                        <a:pt x="106680" y="135553"/>
                        <a:pt x="68580" y="105073"/>
                        <a:pt x="26670" y="82213"/>
                      </a:cubicBezTo>
                      <a:lnTo>
                        <a:pt x="0" y="74593"/>
                      </a:lnTo>
                      <a:cubicBezTo>
                        <a:pt x="38100" y="2203"/>
                        <a:pt x="106680" y="-13037"/>
                        <a:pt x="198120" y="9823"/>
                      </a:cubicBezTo>
                      <a:close/>
                    </a:path>
                  </a:pathLst>
                </a:custGeom>
                <a:solidFill>
                  <a:srgbClr val="CC8C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70" name="Freeform: Shape 3969">
                  <a:extLst>
                    <a:ext uri="{FF2B5EF4-FFF2-40B4-BE49-F238E27FC236}">
                      <a16:creationId xmlns:a16="http://schemas.microsoft.com/office/drawing/2014/main" id="{566CD509-6F11-67BB-94E6-3C6CA247B460}"/>
                    </a:ext>
                  </a:extLst>
                </p:cNvPr>
                <p:cNvSpPr/>
                <p:nvPr/>
              </p:nvSpPr>
              <p:spPr>
                <a:xfrm>
                  <a:off x="5429251" y="4084319"/>
                  <a:ext cx="156210" cy="114300"/>
                </a:xfrm>
                <a:custGeom>
                  <a:avLst/>
                  <a:gdLst>
                    <a:gd name="connsiteX0" fmla="*/ 148590 w 156210"/>
                    <a:gd name="connsiteY0" fmla="*/ 22860 h 114300"/>
                    <a:gd name="connsiteX1" fmla="*/ 156210 w 156210"/>
                    <a:gd name="connsiteY1" fmla="*/ 91440 h 114300"/>
                    <a:gd name="connsiteX2" fmla="*/ 64770 w 156210"/>
                    <a:gd name="connsiteY2" fmla="*/ 114300 h 114300"/>
                    <a:gd name="connsiteX3" fmla="*/ 60960 w 156210"/>
                    <a:gd name="connsiteY3" fmla="*/ 110490 h 114300"/>
                    <a:gd name="connsiteX4" fmla="*/ 0 w 156210"/>
                    <a:gd name="connsiteY4" fmla="*/ 0 h 114300"/>
                    <a:gd name="connsiteX5" fmla="*/ 91440 w 156210"/>
                    <a:gd name="connsiteY5" fmla="*/ 3810 h 114300"/>
                    <a:gd name="connsiteX6" fmla="*/ 148590 w 156210"/>
                    <a:gd name="connsiteY6" fmla="*/ 2286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210" h="114300">
                      <a:moveTo>
                        <a:pt x="148590" y="22860"/>
                      </a:moveTo>
                      <a:lnTo>
                        <a:pt x="156210" y="91440"/>
                      </a:lnTo>
                      <a:lnTo>
                        <a:pt x="64770" y="114300"/>
                      </a:lnTo>
                      <a:lnTo>
                        <a:pt x="60960" y="110490"/>
                      </a:lnTo>
                      <a:cubicBezTo>
                        <a:pt x="80010" y="64770"/>
                        <a:pt x="34290" y="34290"/>
                        <a:pt x="0" y="0"/>
                      </a:cubicBezTo>
                      <a:lnTo>
                        <a:pt x="91440" y="3810"/>
                      </a:lnTo>
                      <a:lnTo>
                        <a:pt x="148590" y="22860"/>
                      </a:lnTo>
                      <a:close/>
                    </a:path>
                  </a:pathLst>
                </a:custGeom>
                <a:solidFill>
                  <a:srgbClr val="ECD4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71" name="Freeform: Shape 3970">
                  <a:extLst>
                    <a:ext uri="{FF2B5EF4-FFF2-40B4-BE49-F238E27FC236}">
                      <a16:creationId xmlns:a16="http://schemas.microsoft.com/office/drawing/2014/main" id="{5EAE661A-46E9-B40A-A804-124058787C42}"/>
                    </a:ext>
                  </a:extLst>
                </p:cNvPr>
                <p:cNvSpPr/>
                <p:nvPr/>
              </p:nvSpPr>
              <p:spPr>
                <a:xfrm>
                  <a:off x="5189220" y="4095750"/>
                  <a:ext cx="270510" cy="121919"/>
                </a:xfrm>
                <a:custGeom>
                  <a:avLst/>
                  <a:gdLst>
                    <a:gd name="connsiteX0" fmla="*/ 0 w 270510"/>
                    <a:gd name="connsiteY0" fmla="*/ 19050 h 121919"/>
                    <a:gd name="connsiteX1" fmla="*/ 3810 w 270510"/>
                    <a:gd name="connsiteY1" fmla="*/ 0 h 121919"/>
                    <a:gd name="connsiteX2" fmla="*/ 34290 w 270510"/>
                    <a:gd name="connsiteY2" fmla="*/ 3810 h 121919"/>
                    <a:gd name="connsiteX3" fmla="*/ 57150 w 270510"/>
                    <a:gd name="connsiteY3" fmla="*/ 15240 h 121919"/>
                    <a:gd name="connsiteX4" fmla="*/ 270510 w 270510"/>
                    <a:gd name="connsiteY4" fmla="*/ 118110 h 121919"/>
                    <a:gd name="connsiteX5" fmla="*/ 121920 w 270510"/>
                    <a:gd name="connsiteY5" fmla="*/ 121920 h 121919"/>
                    <a:gd name="connsiteX6" fmla="*/ 72390 w 270510"/>
                    <a:gd name="connsiteY6" fmla="*/ 83820 h 121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510" h="121919">
                      <a:moveTo>
                        <a:pt x="0" y="19050"/>
                      </a:moveTo>
                      <a:lnTo>
                        <a:pt x="3810" y="0"/>
                      </a:lnTo>
                      <a:lnTo>
                        <a:pt x="34290" y="3810"/>
                      </a:lnTo>
                      <a:lnTo>
                        <a:pt x="57150" y="15240"/>
                      </a:lnTo>
                      <a:lnTo>
                        <a:pt x="270510" y="118110"/>
                      </a:lnTo>
                      <a:lnTo>
                        <a:pt x="121920" y="121920"/>
                      </a:lnTo>
                      <a:lnTo>
                        <a:pt x="72390" y="83820"/>
                      </a:lnTo>
                      <a:close/>
                    </a:path>
                  </a:pathLst>
                </a:custGeom>
                <a:solidFill>
                  <a:srgbClr val="DAAB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72" name="Freeform: Shape 3971">
                  <a:extLst>
                    <a:ext uri="{FF2B5EF4-FFF2-40B4-BE49-F238E27FC236}">
                      <a16:creationId xmlns:a16="http://schemas.microsoft.com/office/drawing/2014/main" id="{9FF704C8-FC70-2F16-EAA8-719166E32292}"/>
                    </a:ext>
                  </a:extLst>
                </p:cNvPr>
                <p:cNvSpPr/>
                <p:nvPr/>
              </p:nvSpPr>
              <p:spPr>
                <a:xfrm>
                  <a:off x="5246370" y="4110990"/>
                  <a:ext cx="247650" cy="102869"/>
                </a:xfrm>
                <a:custGeom>
                  <a:avLst/>
                  <a:gdLst>
                    <a:gd name="connsiteX0" fmla="*/ 213360 w 247650"/>
                    <a:gd name="connsiteY0" fmla="*/ 102870 h 102869"/>
                    <a:gd name="connsiteX1" fmla="*/ 0 w 247650"/>
                    <a:gd name="connsiteY1" fmla="*/ 0 h 102869"/>
                    <a:gd name="connsiteX2" fmla="*/ 247650 w 247650"/>
                    <a:gd name="connsiteY2" fmla="*/ 87630 h 102869"/>
                    <a:gd name="connsiteX3" fmla="*/ 247650 w 247650"/>
                    <a:gd name="connsiteY3" fmla="*/ 91440 h 102869"/>
                  </a:gdLst>
                  <a:ahLst/>
                  <a:cxnLst>
                    <a:cxn ang="0">
                      <a:pos x="connsiteX0" y="connsiteY0"/>
                    </a:cxn>
                    <a:cxn ang="0">
                      <a:pos x="connsiteX1" y="connsiteY1"/>
                    </a:cxn>
                    <a:cxn ang="0">
                      <a:pos x="connsiteX2" y="connsiteY2"/>
                    </a:cxn>
                    <a:cxn ang="0">
                      <a:pos x="connsiteX3" y="connsiteY3"/>
                    </a:cxn>
                  </a:cxnLst>
                  <a:rect l="l" t="t" r="r" b="b"/>
                  <a:pathLst>
                    <a:path w="247650" h="102869">
                      <a:moveTo>
                        <a:pt x="213360" y="102870"/>
                      </a:moveTo>
                      <a:lnTo>
                        <a:pt x="0" y="0"/>
                      </a:lnTo>
                      <a:lnTo>
                        <a:pt x="247650" y="87630"/>
                      </a:lnTo>
                      <a:lnTo>
                        <a:pt x="247650" y="91440"/>
                      </a:lnTo>
                      <a:close/>
                    </a:path>
                  </a:pathLst>
                </a:custGeom>
                <a:solidFill>
                  <a:srgbClr val="ECD4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73" name="Freeform: Shape 3972">
                  <a:extLst>
                    <a:ext uri="{FF2B5EF4-FFF2-40B4-BE49-F238E27FC236}">
                      <a16:creationId xmlns:a16="http://schemas.microsoft.com/office/drawing/2014/main" id="{231F97C4-872B-DC08-5EC6-C54257BEA7B9}"/>
                    </a:ext>
                  </a:extLst>
                </p:cNvPr>
                <p:cNvSpPr/>
                <p:nvPr/>
              </p:nvSpPr>
              <p:spPr>
                <a:xfrm>
                  <a:off x="5238751" y="4179569"/>
                  <a:ext cx="72389" cy="38100"/>
                </a:xfrm>
                <a:custGeom>
                  <a:avLst/>
                  <a:gdLst>
                    <a:gd name="connsiteX0" fmla="*/ 22860 w 72389"/>
                    <a:gd name="connsiteY0" fmla="*/ 0 h 38100"/>
                    <a:gd name="connsiteX1" fmla="*/ 72390 w 72389"/>
                    <a:gd name="connsiteY1" fmla="*/ 38100 h 38100"/>
                    <a:gd name="connsiteX2" fmla="*/ 0 w 72389"/>
                    <a:gd name="connsiteY2" fmla="*/ 34290 h 38100"/>
                  </a:gdLst>
                  <a:ahLst/>
                  <a:cxnLst>
                    <a:cxn ang="0">
                      <a:pos x="connsiteX0" y="connsiteY0"/>
                    </a:cxn>
                    <a:cxn ang="0">
                      <a:pos x="connsiteX1" y="connsiteY1"/>
                    </a:cxn>
                    <a:cxn ang="0">
                      <a:pos x="connsiteX2" y="connsiteY2"/>
                    </a:cxn>
                  </a:cxnLst>
                  <a:rect l="l" t="t" r="r" b="b"/>
                  <a:pathLst>
                    <a:path w="72389" h="38100">
                      <a:moveTo>
                        <a:pt x="22860" y="0"/>
                      </a:moveTo>
                      <a:lnTo>
                        <a:pt x="72390" y="38100"/>
                      </a:lnTo>
                      <a:lnTo>
                        <a:pt x="0" y="34290"/>
                      </a:lnTo>
                      <a:close/>
                    </a:path>
                  </a:pathLst>
                </a:custGeom>
                <a:solidFill>
                  <a:srgbClr val="CE90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74" name="Freeform: Shape 3973">
                  <a:extLst>
                    <a:ext uri="{FF2B5EF4-FFF2-40B4-BE49-F238E27FC236}">
                      <a16:creationId xmlns:a16="http://schemas.microsoft.com/office/drawing/2014/main" id="{F4BC1D55-F40A-6492-4597-293B2C88C84B}"/>
                    </a:ext>
                  </a:extLst>
                </p:cNvPr>
                <p:cNvSpPr/>
                <p:nvPr/>
              </p:nvSpPr>
              <p:spPr>
                <a:xfrm>
                  <a:off x="5227320" y="4046219"/>
                  <a:ext cx="271216" cy="152400"/>
                </a:xfrm>
                <a:custGeom>
                  <a:avLst/>
                  <a:gdLst>
                    <a:gd name="connsiteX0" fmla="*/ 266700 w 271216"/>
                    <a:gd name="connsiteY0" fmla="*/ 152400 h 152400"/>
                    <a:gd name="connsiteX1" fmla="*/ 22860 w 271216"/>
                    <a:gd name="connsiteY1" fmla="*/ 64770 h 152400"/>
                    <a:gd name="connsiteX2" fmla="*/ 0 w 271216"/>
                    <a:gd name="connsiteY2" fmla="*/ 57150 h 152400"/>
                    <a:gd name="connsiteX3" fmla="*/ 45720 w 271216"/>
                    <a:gd name="connsiteY3" fmla="*/ 0 h 152400"/>
                    <a:gd name="connsiteX4" fmla="*/ 160020 w 271216"/>
                    <a:gd name="connsiteY4" fmla="*/ 30480 h 152400"/>
                    <a:gd name="connsiteX5" fmla="*/ 213360 w 271216"/>
                    <a:gd name="connsiteY5" fmla="*/ 45720 h 152400"/>
                    <a:gd name="connsiteX6" fmla="*/ 266700 w 271216"/>
                    <a:gd name="connsiteY6" fmla="*/ 15240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216" h="152400">
                      <a:moveTo>
                        <a:pt x="266700" y="152400"/>
                      </a:moveTo>
                      <a:lnTo>
                        <a:pt x="22860" y="64770"/>
                      </a:lnTo>
                      <a:lnTo>
                        <a:pt x="0" y="57150"/>
                      </a:lnTo>
                      <a:lnTo>
                        <a:pt x="45720" y="0"/>
                      </a:lnTo>
                      <a:lnTo>
                        <a:pt x="160020" y="30480"/>
                      </a:lnTo>
                      <a:lnTo>
                        <a:pt x="213360" y="45720"/>
                      </a:lnTo>
                      <a:cubicBezTo>
                        <a:pt x="240030" y="76200"/>
                        <a:pt x="285750" y="102870"/>
                        <a:pt x="266700" y="152400"/>
                      </a:cubicBezTo>
                      <a:close/>
                    </a:path>
                  </a:pathLst>
                </a:custGeom>
                <a:solidFill>
                  <a:srgbClr val="F5E9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75" name="Freeform: Shape 3974">
                  <a:extLst>
                    <a:ext uri="{FF2B5EF4-FFF2-40B4-BE49-F238E27FC236}">
                      <a16:creationId xmlns:a16="http://schemas.microsoft.com/office/drawing/2014/main" id="{58B0D478-9EE4-FCDB-FF72-8546837126C0}"/>
                    </a:ext>
                  </a:extLst>
                </p:cNvPr>
                <p:cNvSpPr/>
                <p:nvPr/>
              </p:nvSpPr>
              <p:spPr>
                <a:xfrm>
                  <a:off x="6450331" y="4972050"/>
                  <a:ext cx="510539" cy="236219"/>
                </a:xfrm>
                <a:custGeom>
                  <a:avLst/>
                  <a:gdLst>
                    <a:gd name="connsiteX0" fmla="*/ 495300 w 510539"/>
                    <a:gd name="connsiteY0" fmla="*/ 217170 h 236219"/>
                    <a:gd name="connsiteX1" fmla="*/ 403860 w 510539"/>
                    <a:gd name="connsiteY1" fmla="*/ 236220 h 236219"/>
                    <a:gd name="connsiteX2" fmla="*/ 0 w 510539"/>
                    <a:gd name="connsiteY2" fmla="*/ 76200 h 236219"/>
                    <a:gd name="connsiteX3" fmla="*/ 0 w 510539"/>
                    <a:gd name="connsiteY3" fmla="*/ 57150 h 236219"/>
                    <a:gd name="connsiteX4" fmla="*/ 38100 w 510539"/>
                    <a:gd name="connsiteY4" fmla="*/ 41910 h 236219"/>
                    <a:gd name="connsiteX5" fmla="*/ 137160 w 510539"/>
                    <a:gd name="connsiteY5" fmla="*/ 0 h 236219"/>
                    <a:gd name="connsiteX6" fmla="*/ 194310 w 510539"/>
                    <a:gd name="connsiteY6" fmla="*/ 53340 h 236219"/>
                    <a:gd name="connsiteX7" fmla="*/ 483870 w 510539"/>
                    <a:gd name="connsiteY7" fmla="*/ 144780 h 236219"/>
                    <a:gd name="connsiteX8" fmla="*/ 510540 w 510539"/>
                    <a:gd name="connsiteY8" fmla="*/ 152400 h 236219"/>
                    <a:gd name="connsiteX9" fmla="*/ 495300 w 510539"/>
                    <a:gd name="connsiteY9" fmla="*/ 217170 h 23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0539" h="236219">
                      <a:moveTo>
                        <a:pt x="495300" y="217170"/>
                      </a:moveTo>
                      <a:lnTo>
                        <a:pt x="403860" y="236220"/>
                      </a:lnTo>
                      <a:lnTo>
                        <a:pt x="0" y="76200"/>
                      </a:lnTo>
                      <a:cubicBezTo>
                        <a:pt x="0" y="68580"/>
                        <a:pt x="0" y="64770"/>
                        <a:pt x="0" y="57150"/>
                      </a:cubicBezTo>
                      <a:lnTo>
                        <a:pt x="38100" y="41910"/>
                      </a:lnTo>
                      <a:cubicBezTo>
                        <a:pt x="129540" y="80010"/>
                        <a:pt x="133350" y="80010"/>
                        <a:pt x="137160" y="0"/>
                      </a:cubicBezTo>
                      <a:cubicBezTo>
                        <a:pt x="156210" y="15240"/>
                        <a:pt x="179070" y="34290"/>
                        <a:pt x="194310" y="53340"/>
                      </a:cubicBezTo>
                      <a:cubicBezTo>
                        <a:pt x="270510" y="152400"/>
                        <a:pt x="346710" y="179070"/>
                        <a:pt x="483870" y="144780"/>
                      </a:cubicBezTo>
                      <a:lnTo>
                        <a:pt x="510540" y="152400"/>
                      </a:lnTo>
                      <a:lnTo>
                        <a:pt x="495300" y="217170"/>
                      </a:lnTo>
                      <a:close/>
                    </a:path>
                  </a:pathLst>
                </a:custGeom>
                <a:solidFill>
                  <a:srgbClr val="C67D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76" name="Freeform: Shape 3975">
                  <a:extLst>
                    <a:ext uri="{FF2B5EF4-FFF2-40B4-BE49-F238E27FC236}">
                      <a16:creationId xmlns:a16="http://schemas.microsoft.com/office/drawing/2014/main" id="{12B8F123-D1B4-3A93-B38B-3EBD4F2C0852}"/>
                    </a:ext>
                  </a:extLst>
                </p:cNvPr>
                <p:cNvSpPr/>
                <p:nvPr/>
              </p:nvSpPr>
              <p:spPr>
                <a:xfrm>
                  <a:off x="5825490" y="4244340"/>
                  <a:ext cx="945478" cy="784859"/>
                </a:xfrm>
                <a:custGeom>
                  <a:avLst/>
                  <a:gdLst>
                    <a:gd name="connsiteX0" fmla="*/ 662940 w 945478"/>
                    <a:gd name="connsiteY0" fmla="*/ 769620 h 784859"/>
                    <a:gd name="connsiteX1" fmla="*/ 624840 w 945478"/>
                    <a:gd name="connsiteY1" fmla="*/ 784860 h 784859"/>
                    <a:gd name="connsiteX2" fmla="*/ 601980 w 945478"/>
                    <a:gd name="connsiteY2" fmla="*/ 777240 h 784859"/>
                    <a:gd name="connsiteX3" fmla="*/ 575310 w 945478"/>
                    <a:gd name="connsiteY3" fmla="*/ 735330 h 784859"/>
                    <a:gd name="connsiteX4" fmla="*/ 449580 w 945478"/>
                    <a:gd name="connsiteY4" fmla="*/ 579120 h 784859"/>
                    <a:gd name="connsiteX5" fmla="*/ 300990 w 945478"/>
                    <a:gd name="connsiteY5" fmla="*/ 571500 h 784859"/>
                    <a:gd name="connsiteX6" fmla="*/ 190500 w 945478"/>
                    <a:gd name="connsiteY6" fmla="*/ 541020 h 784859"/>
                    <a:gd name="connsiteX7" fmla="*/ 0 w 945478"/>
                    <a:gd name="connsiteY7" fmla="*/ 373380 h 784859"/>
                    <a:gd name="connsiteX8" fmla="*/ 87630 w 945478"/>
                    <a:gd name="connsiteY8" fmla="*/ 373380 h 784859"/>
                    <a:gd name="connsiteX9" fmla="*/ 198120 w 945478"/>
                    <a:gd name="connsiteY9" fmla="*/ 441960 h 784859"/>
                    <a:gd name="connsiteX10" fmla="*/ 194310 w 945478"/>
                    <a:gd name="connsiteY10" fmla="*/ 312420 h 784859"/>
                    <a:gd name="connsiteX11" fmla="*/ 262890 w 945478"/>
                    <a:gd name="connsiteY11" fmla="*/ 285750 h 784859"/>
                    <a:gd name="connsiteX12" fmla="*/ 396240 w 945478"/>
                    <a:gd name="connsiteY12" fmla="*/ 346710 h 784859"/>
                    <a:gd name="connsiteX13" fmla="*/ 281940 w 945478"/>
                    <a:gd name="connsiteY13" fmla="*/ 377190 h 784859"/>
                    <a:gd name="connsiteX14" fmla="*/ 342900 w 945478"/>
                    <a:gd name="connsiteY14" fmla="*/ 426720 h 784859"/>
                    <a:gd name="connsiteX15" fmla="*/ 438150 w 945478"/>
                    <a:gd name="connsiteY15" fmla="*/ 529590 h 784859"/>
                    <a:gd name="connsiteX16" fmla="*/ 537210 w 945478"/>
                    <a:gd name="connsiteY16" fmla="*/ 468630 h 784859"/>
                    <a:gd name="connsiteX17" fmla="*/ 346710 w 945478"/>
                    <a:gd name="connsiteY17" fmla="*/ 426720 h 784859"/>
                    <a:gd name="connsiteX18" fmla="*/ 422910 w 945478"/>
                    <a:gd name="connsiteY18" fmla="*/ 384810 h 784859"/>
                    <a:gd name="connsiteX19" fmla="*/ 403860 w 945478"/>
                    <a:gd name="connsiteY19" fmla="*/ 327660 h 784859"/>
                    <a:gd name="connsiteX20" fmla="*/ 373380 w 945478"/>
                    <a:gd name="connsiteY20" fmla="*/ 224790 h 784859"/>
                    <a:gd name="connsiteX21" fmla="*/ 594360 w 945478"/>
                    <a:gd name="connsiteY21" fmla="*/ 274320 h 784859"/>
                    <a:gd name="connsiteX22" fmla="*/ 716280 w 945478"/>
                    <a:gd name="connsiteY22" fmla="*/ 304800 h 784859"/>
                    <a:gd name="connsiteX23" fmla="*/ 647700 w 945478"/>
                    <a:gd name="connsiteY23" fmla="*/ 167640 h 784859"/>
                    <a:gd name="connsiteX24" fmla="*/ 628650 w 945478"/>
                    <a:gd name="connsiteY24" fmla="*/ 137160 h 784859"/>
                    <a:gd name="connsiteX25" fmla="*/ 582930 w 945478"/>
                    <a:gd name="connsiteY25" fmla="*/ 0 h 784859"/>
                    <a:gd name="connsiteX26" fmla="*/ 925830 w 945478"/>
                    <a:gd name="connsiteY26" fmla="*/ 49530 h 784859"/>
                    <a:gd name="connsiteX27" fmla="*/ 925830 w 945478"/>
                    <a:gd name="connsiteY27" fmla="*/ 49530 h 784859"/>
                    <a:gd name="connsiteX28" fmla="*/ 838200 w 945478"/>
                    <a:gd name="connsiteY28" fmla="*/ 171450 h 784859"/>
                    <a:gd name="connsiteX29" fmla="*/ 830580 w 945478"/>
                    <a:gd name="connsiteY29" fmla="*/ 240030 h 784859"/>
                    <a:gd name="connsiteX30" fmla="*/ 784860 w 945478"/>
                    <a:gd name="connsiteY30" fmla="*/ 335280 h 784859"/>
                    <a:gd name="connsiteX31" fmla="*/ 857250 w 945478"/>
                    <a:gd name="connsiteY31" fmla="*/ 400050 h 784859"/>
                    <a:gd name="connsiteX32" fmla="*/ 845820 w 945478"/>
                    <a:gd name="connsiteY32" fmla="*/ 441960 h 784859"/>
                    <a:gd name="connsiteX33" fmla="*/ 754380 w 945478"/>
                    <a:gd name="connsiteY33" fmla="*/ 510540 h 784859"/>
                    <a:gd name="connsiteX34" fmla="*/ 632460 w 945478"/>
                    <a:gd name="connsiteY34" fmla="*/ 453390 h 784859"/>
                    <a:gd name="connsiteX35" fmla="*/ 681990 w 945478"/>
                    <a:gd name="connsiteY35" fmla="*/ 388620 h 784859"/>
                    <a:gd name="connsiteX36" fmla="*/ 487680 w 945478"/>
                    <a:gd name="connsiteY36" fmla="*/ 400050 h 784859"/>
                    <a:gd name="connsiteX37" fmla="*/ 628650 w 945478"/>
                    <a:gd name="connsiteY37" fmla="*/ 453390 h 784859"/>
                    <a:gd name="connsiteX38" fmla="*/ 685800 w 945478"/>
                    <a:gd name="connsiteY38" fmla="*/ 560070 h 784859"/>
                    <a:gd name="connsiteX39" fmla="*/ 544830 w 945478"/>
                    <a:gd name="connsiteY39" fmla="*/ 643890 h 784859"/>
                    <a:gd name="connsiteX40" fmla="*/ 563880 w 945478"/>
                    <a:gd name="connsiteY40" fmla="*/ 670560 h 784859"/>
                    <a:gd name="connsiteX41" fmla="*/ 666750 w 945478"/>
                    <a:gd name="connsiteY41" fmla="*/ 739140 h 784859"/>
                    <a:gd name="connsiteX42" fmla="*/ 662940 w 945478"/>
                    <a:gd name="connsiteY42" fmla="*/ 769620 h 78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945478" h="784859">
                      <a:moveTo>
                        <a:pt x="662940" y="769620"/>
                      </a:moveTo>
                      <a:lnTo>
                        <a:pt x="624840" y="784860"/>
                      </a:lnTo>
                      <a:cubicBezTo>
                        <a:pt x="617220" y="781050"/>
                        <a:pt x="609600" y="781050"/>
                        <a:pt x="601980" y="777240"/>
                      </a:cubicBezTo>
                      <a:cubicBezTo>
                        <a:pt x="594360" y="762000"/>
                        <a:pt x="586740" y="739140"/>
                        <a:pt x="575310" y="735330"/>
                      </a:cubicBezTo>
                      <a:cubicBezTo>
                        <a:pt x="487680" y="708660"/>
                        <a:pt x="441960" y="655320"/>
                        <a:pt x="449580" y="579120"/>
                      </a:cubicBezTo>
                      <a:cubicBezTo>
                        <a:pt x="392430" y="575310"/>
                        <a:pt x="346710" y="575310"/>
                        <a:pt x="300990" y="571500"/>
                      </a:cubicBezTo>
                      <a:lnTo>
                        <a:pt x="190500" y="541020"/>
                      </a:lnTo>
                      <a:cubicBezTo>
                        <a:pt x="125730" y="483870"/>
                        <a:pt x="15240" y="461010"/>
                        <a:pt x="0" y="373380"/>
                      </a:cubicBezTo>
                      <a:lnTo>
                        <a:pt x="87630" y="373380"/>
                      </a:lnTo>
                      <a:cubicBezTo>
                        <a:pt x="106680" y="407670"/>
                        <a:pt x="125730" y="445770"/>
                        <a:pt x="198120" y="441960"/>
                      </a:cubicBezTo>
                      <a:cubicBezTo>
                        <a:pt x="198120" y="396240"/>
                        <a:pt x="194310" y="354330"/>
                        <a:pt x="194310" y="312420"/>
                      </a:cubicBezTo>
                      <a:lnTo>
                        <a:pt x="262890" y="285750"/>
                      </a:lnTo>
                      <a:lnTo>
                        <a:pt x="396240" y="346710"/>
                      </a:lnTo>
                      <a:cubicBezTo>
                        <a:pt x="361950" y="354330"/>
                        <a:pt x="327660" y="365760"/>
                        <a:pt x="281940" y="377190"/>
                      </a:cubicBezTo>
                      <a:cubicBezTo>
                        <a:pt x="304800" y="396240"/>
                        <a:pt x="323850" y="411480"/>
                        <a:pt x="342900" y="426720"/>
                      </a:cubicBezTo>
                      <a:cubicBezTo>
                        <a:pt x="327660" y="487680"/>
                        <a:pt x="384810" y="510540"/>
                        <a:pt x="438150" y="529590"/>
                      </a:cubicBezTo>
                      <a:cubicBezTo>
                        <a:pt x="487680" y="544830"/>
                        <a:pt x="525780" y="525780"/>
                        <a:pt x="537210" y="468630"/>
                      </a:cubicBezTo>
                      <a:cubicBezTo>
                        <a:pt x="468630" y="453390"/>
                        <a:pt x="407670" y="441960"/>
                        <a:pt x="346710" y="426720"/>
                      </a:cubicBezTo>
                      <a:cubicBezTo>
                        <a:pt x="373380" y="411480"/>
                        <a:pt x="400050" y="400050"/>
                        <a:pt x="422910" y="384810"/>
                      </a:cubicBezTo>
                      <a:cubicBezTo>
                        <a:pt x="449580" y="365760"/>
                        <a:pt x="457200" y="342900"/>
                        <a:pt x="403860" y="327660"/>
                      </a:cubicBezTo>
                      <a:cubicBezTo>
                        <a:pt x="358140" y="297180"/>
                        <a:pt x="346710" y="262890"/>
                        <a:pt x="373380" y="224790"/>
                      </a:cubicBezTo>
                      <a:cubicBezTo>
                        <a:pt x="457200" y="186690"/>
                        <a:pt x="529590" y="209550"/>
                        <a:pt x="594360" y="274320"/>
                      </a:cubicBezTo>
                      <a:cubicBezTo>
                        <a:pt x="624840" y="304800"/>
                        <a:pt x="662940" y="335280"/>
                        <a:pt x="716280" y="304800"/>
                      </a:cubicBezTo>
                      <a:cubicBezTo>
                        <a:pt x="720090" y="251460"/>
                        <a:pt x="746760" y="198120"/>
                        <a:pt x="647700" y="167640"/>
                      </a:cubicBezTo>
                      <a:cubicBezTo>
                        <a:pt x="640080" y="163830"/>
                        <a:pt x="624840" y="144780"/>
                        <a:pt x="628650" y="137160"/>
                      </a:cubicBezTo>
                      <a:cubicBezTo>
                        <a:pt x="674370" y="83820"/>
                        <a:pt x="586740" y="49530"/>
                        <a:pt x="582930" y="0"/>
                      </a:cubicBezTo>
                      <a:cubicBezTo>
                        <a:pt x="693420" y="68580"/>
                        <a:pt x="811530" y="45720"/>
                        <a:pt x="925830" y="49530"/>
                      </a:cubicBezTo>
                      <a:lnTo>
                        <a:pt x="925830" y="49530"/>
                      </a:lnTo>
                      <a:cubicBezTo>
                        <a:pt x="960120" y="156210"/>
                        <a:pt x="960120" y="156210"/>
                        <a:pt x="838200" y="171450"/>
                      </a:cubicBezTo>
                      <a:cubicBezTo>
                        <a:pt x="838200" y="198120"/>
                        <a:pt x="838200" y="220980"/>
                        <a:pt x="830580" y="240030"/>
                      </a:cubicBezTo>
                      <a:cubicBezTo>
                        <a:pt x="819150" y="274320"/>
                        <a:pt x="800100" y="304800"/>
                        <a:pt x="784860" y="335280"/>
                      </a:cubicBezTo>
                      <a:cubicBezTo>
                        <a:pt x="765810" y="392430"/>
                        <a:pt x="773430" y="396240"/>
                        <a:pt x="857250" y="400050"/>
                      </a:cubicBezTo>
                      <a:lnTo>
                        <a:pt x="845820" y="441960"/>
                      </a:lnTo>
                      <a:cubicBezTo>
                        <a:pt x="819150" y="461010"/>
                        <a:pt x="792480" y="483870"/>
                        <a:pt x="754380" y="510540"/>
                      </a:cubicBezTo>
                      <a:cubicBezTo>
                        <a:pt x="735330" y="434340"/>
                        <a:pt x="678180" y="457200"/>
                        <a:pt x="632460" y="453390"/>
                      </a:cubicBezTo>
                      <a:cubicBezTo>
                        <a:pt x="651510" y="434340"/>
                        <a:pt x="666750" y="415290"/>
                        <a:pt x="681990" y="388620"/>
                      </a:cubicBezTo>
                      <a:cubicBezTo>
                        <a:pt x="605790" y="354330"/>
                        <a:pt x="548640" y="342900"/>
                        <a:pt x="487680" y="400050"/>
                      </a:cubicBezTo>
                      <a:cubicBezTo>
                        <a:pt x="544830" y="422910"/>
                        <a:pt x="586740" y="438150"/>
                        <a:pt x="628650" y="453390"/>
                      </a:cubicBezTo>
                      <a:cubicBezTo>
                        <a:pt x="647700" y="487680"/>
                        <a:pt x="666750" y="525780"/>
                        <a:pt x="685800" y="560070"/>
                      </a:cubicBezTo>
                      <a:cubicBezTo>
                        <a:pt x="640080" y="590550"/>
                        <a:pt x="590550" y="617220"/>
                        <a:pt x="544830" y="643890"/>
                      </a:cubicBezTo>
                      <a:cubicBezTo>
                        <a:pt x="552450" y="659130"/>
                        <a:pt x="556260" y="666750"/>
                        <a:pt x="563880" y="670560"/>
                      </a:cubicBezTo>
                      <a:cubicBezTo>
                        <a:pt x="598170" y="693420"/>
                        <a:pt x="632460" y="716280"/>
                        <a:pt x="666750" y="739140"/>
                      </a:cubicBezTo>
                      <a:lnTo>
                        <a:pt x="662940" y="769620"/>
                      </a:lnTo>
                      <a:close/>
                    </a:path>
                  </a:pathLst>
                </a:custGeom>
                <a:solidFill>
                  <a:srgbClr val="C985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77" name="Freeform: Shape 3976">
                  <a:extLst>
                    <a:ext uri="{FF2B5EF4-FFF2-40B4-BE49-F238E27FC236}">
                      <a16:creationId xmlns:a16="http://schemas.microsoft.com/office/drawing/2014/main" id="{EFDAF46B-4F25-2001-C2CB-6C6B478917DD}"/>
                    </a:ext>
                  </a:extLst>
                </p:cNvPr>
                <p:cNvSpPr/>
                <p:nvPr/>
              </p:nvSpPr>
              <p:spPr>
                <a:xfrm>
                  <a:off x="6057693" y="3565508"/>
                  <a:ext cx="153742" cy="187894"/>
                </a:xfrm>
                <a:custGeom>
                  <a:avLst/>
                  <a:gdLst>
                    <a:gd name="connsiteX0" fmla="*/ 68788 w 153742"/>
                    <a:gd name="connsiteY0" fmla="*/ 183532 h 187894"/>
                    <a:gd name="connsiteX1" fmla="*/ 208 w 153742"/>
                    <a:gd name="connsiteY1" fmla="*/ 652 h 187894"/>
                    <a:gd name="connsiteX2" fmla="*/ 152608 w 153742"/>
                    <a:gd name="connsiteY2" fmla="*/ 92092 h 187894"/>
                    <a:gd name="connsiteX3" fmla="*/ 68788 w 153742"/>
                    <a:gd name="connsiteY3" fmla="*/ 183532 h 187894"/>
                  </a:gdLst>
                  <a:ahLst/>
                  <a:cxnLst>
                    <a:cxn ang="0">
                      <a:pos x="connsiteX0" y="connsiteY0"/>
                    </a:cxn>
                    <a:cxn ang="0">
                      <a:pos x="connsiteX1" y="connsiteY1"/>
                    </a:cxn>
                    <a:cxn ang="0">
                      <a:pos x="connsiteX2" y="connsiteY2"/>
                    </a:cxn>
                    <a:cxn ang="0">
                      <a:pos x="connsiteX3" y="connsiteY3"/>
                    </a:cxn>
                  </a:cxnLst>
                  <a:rect l="l" t="t" r="r" b="b"/>
                  <a:pathLst>
                    <a:path w="153742" h="187894">
                      <a:moveTo>
                        <a:pt x="68788" y="183532"/>
                      </a:moveTo>
                      <a:cubicBezTo>
                        <a:pt x="45928" y="122572"/>
                        <a:pt x="-3602" y="65422"/>
                        <a:pt x="208" y="652"/>
                      </a:cubicBezTo>
                      <a:cubicBezTo>
                        <a:pt x="80218" y="-6968"/>
                        <a:pt x="106888" y="53992"/>
                        <a:pt x="152608" y="92092"/>
                      </a:cubicBezTo>
                      <a:cubicBezTo>
                        <a:pt x="148798" y="134002"/>
                        <a:pt x="179278" y="206392"/>
                        <a:pt x="68788" y="183532"/>
                      </a:cubicBezTo>
                      <a:close/>
                    </a:path>
                  </a:pathLst>
                </a:custGeom>
                <a:solidFill>
                  <a:srgbClr val="D195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78" name="Freeform: Shape 3977">
                  <a:extLst>
                    <a:ext uri="{FF2B5EF4-FFF2-40B4-BE49-F238E27FC236}">
                      <a16:creationId xmlns:a16="http://schemas.microsoft.com/office/drawing/2014/main" id="{B6FD7549-C4D4-17CE-BCE3-0B54F6740A6D}"/>
                    </a:ext>
                  </a:extLst>
                </p:cNvPr>
                <p:cNvSpPr/>
                <p:nvPr/>
              </p:nvSpPr>
              <p:spPr>
                <a:xfrm>
                  <a:off x="6156961" y="3813809"/>
                  <a:ext cx="102869" cy="110490"/>
                </a:xfrm>
                <a:custGeom>
                  <a:avLst/>
                  <a:gdLst>
                    <a:gd name="connsiteX0" fmla="*/ 0 w 102869"/>
                    <a:gd name="connsiteY0" fmla="*/ 34290 h 110490"/>
                    <a:gd name="connsiteX1" fmla="*/ 38100 w 102869"/>
                    <a:gd name="connsiteY1" fmla="*/ 0 h 110490"/>
                    <a:gd name="connsiteX2" fmla="*/ 64770 w 102869"/>
                    <a:gd name="connsiteY2" fmla="*/ 7620 h 110490"/>
                    <a:gd name="connsiteX3" fmla="*/ 102870 w 102869"/>
                    <a:gd name="connsiteY3" fmla="*/ 87630 h 110490"/>
                    <a:gd name="connsiteX4" fmla="*/ 95250 w 102869"/>
                    <a:gd name="connsiteY4" fmla="*/ 110490 h 110490"/>
                    <a:gd name="connsiteX5" fmla="*/ 0 w 102869"/>
                    <a:gd name="connsiteY5" fmla="*/ 34290 h 11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2869" h="110490">
                      <a:moveTo>
                        <a:pt x="0" y="34290"/>
                      </a:moveTo>
                      <a:lnTo>
                        <a:pt x="38100" y="0"/>
                      </a:lnTo>
                      <a:lnTo>
                        <a:pt x="64770" y="7620"/>
                      </a:lnTo>
                      <a:cubicBezTo>
                        <a:pt x="72390" y="34290"/>
                        <a:pt x="30480" y="72390"/>
                        <a:pt x="102870" y="87630"/>
                      </a:cubicBezTo>
                      <a:lnTo>
                        <a:pt x="95250" y="110490"/>
                      </a:lnTo>
                      <a:cubicBezTo>
                        <a:pt x="53340" y="95250"/>
                        <a:pt x="11430" y="80010"/>
                        <a:pt x="0" y="34290"/>
                      </a:cubicBezTo>
                      <a:close/>
                    </a:path>
                  </a:pathLst>
                </a:custGeom>
                <a:solidFill>
                  <a:srgbClr val="D093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79" name="Freeform: Shape 3978">
                  <a:extLst>
                    <a:ext uri="{FF2B5EF4-FFF2-40B4-BE49-F238E27FC236}">
                      <a16:creationId xmlns:a16="http://schemas.microsoft.com/office/drawing/2014/main" id="{119D1D0B-4127-6B38-D0B0-67563D8D2E65}"/>
                    </a:ext>
                  </a:extLst>
                </p:cNvPr>
                <p:cNvSpPr/>
                <p:nvPr/>
              </p:nvSpPr>
              <p:spPr>
                <a:xfrm>
                  <a:off x="6221731" y="3821430"/>
                  <a:ext cx="53339" cy="80009"/>
                </a:xfrm>
                <a:custGeom>
                  <a:avLst/>
                  <a:gdLst>
                    <a:gd name="connsiteX0" fmla="*/ 41910 w 53339"/>
                    <a:gd name="connsiteY0" fmla="*/ 80010 h 80009"/>
                    <a:gd name="connsiteX1" fmla="*/ 3810 w 53339"/>
                    <a:gd name="connsiteY1" fmla="*/ 0 h 80009"/>
                    <a:gd name="connsiteX2" fmla="*/ 53340 w 53339"/>
                    <a:gd name="connsiteY2" fmla="*/ 38100 h 80009"/>
                    <a:gd name="connsiteX3" fmla="*/ 41910 w 53339"/>
                    <a:gd name="connsiteY3" fmla="*/ 80010 h 80009"/>
                  </a:gdLst>
                  <a:ahLst/>
                  <a:cxnLst>
                    <a:cxn ang="0">
                      <a:pos x="connsiteX0" y="connsiteY0"/>
                    </a:cxn>
                    <a:cxn ang="0">
                      <a:pos x="connsiteX1" y="connsiteY1"/>
                    </a:cxn>
                    <a:cxn ang="0">
                      <a:pos x="connsiteX2" y="connsiteY2"/>
                    </a:cxn>
                    <a:cxn ang="0">
                      <a:pos x="connsiteX3" y="connsiteY3"/>
                    </a:cxn>
                  </a:cxnLst>
                  <a:rect l="l" t="t" r="r" b="b"/>
                  <a:pathLst>
                    <a:path w="53339" h="80009">
                      <a:moveTo>
                        <a:pt x="41910" y="80010"/>
                      </a:moveTo>
                      <a:cubicBezTo>
                        <a:pt x="-26670" y="64770"/>
                        <a:pt x="11430" y="26670"/>
                        <a:pt x="3810" y="0"/>
                      </a:cubicBezTo>
                      <a:lnTo>
                        <a:pt x="53340" y="38100"/>
                      </a:lnTo>
                      <a:lnTo>
                        <a:pt x="41910" y="80010"/>
                      </a:lnTo>
                      <a:close/>
                    </a:path>
                  </a:pathLst>
                </a:custGeom>
                <a:solidFill>
                  <a:srgbClr val="D39B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80" name="Freeform: Shape 3979">
                  <a:extLst>
                    <a:ext uri="{FF2B5EF4-FFF2-40B4-BE49-F238E27FC236}">
                      <a16:creationId xmlns:a16="http://schemas.microsoft.com/office/drawing/2014/main" id="{56D59D77-23AD-5171-517A-A84E8E3ED383}"/>
                    </a:ext>
                  </a:extLst>
                </p:cNvPr>
                <p:cNvSpPr/>
                <p:nvPr/>
              </p:nvSpPr>
              <p:spPr>
                <a:xfrm>
                  <a:off x="6252211" y="3608069"/>
                  <a:ext cx="19050" cy="19050"/>
                </a:xfrm>
                <a:custGeom>
                  <a:avLst/>
                  <a:gdLst>
                    <a:gd name="connsiteX0" fmla="*/ 7620 w 19050"/>
                    <a:gd name="connsiteY0" fmla="*/ 0 h 19050"/>
                    <a:gd name="connsiteX1" fmla="*/ 19050 w 19050"/>
                    <a:gd name="connsiteY1" fmla="*/ 3810 h 19050"/>
                    <a:gd name="connsiteX2" fmla="*/ 11430 w 19050"/>
                    <a:gd name="connsiteY2" fmla="*/ 19050 h 19050"/>
                    <a:gd name="connsiteX3" fmla="*/ 0 w 19050"/>
                    <a:gd name="connsiteY3" fmla="*/ 15240 h 19050"/>
                    <a:gd name="connsiteX4" fmla="*/ 7620 w 19050"/>
                    <a:gd name="connsiteY4" fmla="*/ 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7620" y="0"/>
                      </a:moveTo>
                      <a:cubicBezTo>
                        <a:pt x="11430" y="0"/>
                        <a:pt x="15240" y="3810"/>
                        <a:pt x="19050" y="3810"/>
                      </a:cubicBezTo>
                      <a:cubicBezTo>
                        <a:pt x="15240" y="7620"/>
                        <a:pt x="15240" y="15240"/>
                        <a:pt x="11430" y="19050"/>
                      </a:cubicBezTo>
                      <a:cubicBezTo>
                        <a:pt x="11430" y="19050"/>
                        <a:pt x="3810" y="15240"/>
                        <a:pt x="0" y="15240"/>
                      </a:cubicBezTo>
                      <a:cubicBezTo>
                        <a:pt x="3810" y="11430"/>
                        <a:pt x="3810" y="7620"/>
                        <a:pt x="7620" y="0"/>
                      </a:cubicBezTo>
                      <a:close/>
                    </a:path>
                  </a:pathLst>
                </a:custGeom>
                <a:solidFill>
                  <a:srgbClr val="D29A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81" name="Freeform: Shape 3980">
                  <a:extLst>
                    <a:ext uri="{FF2B5EF4-FFF2-40B4-BE49-F238E27FC236}">
                      <a16:creationId xmlns:a16="http://schemas.microsoft.com/office/drawing/2014/main" id="{E16AC9F8-1CCB-CA51-C0E4-AD5DA643DA5C}"/>
                    </a:ext>
                  </a:extLst>
                </p:cNvPr>
                <p:cNvSpPr/>
                <p:nvPr/>
              </p:nvSpPr>
              <p:spPr>
                <a:xfrm>
                  <a:off x="6366511" y="3718559"/>
                  <a:ext cx="11429" cy="7620"/>
                </a:xfrm>
                <a:custGeom>
                  <a:avLst/>
                  <a:gdLst>
                    <a:gd name="connsiteX0" fmla="*/ 0 w 11429"/>
                    <a:gd name="connsiteY0" fmla="*/ 0 h 7620"/>
                    <a:gd name="connsiteX1" fmla="*/ 11430 w 11429"/>
                    <a:gd name="connsiteY1" fmla="*/ 3810 h 7620"/>
                    <a:gd name="connsiteX2" fmla="*/ 3810 w 11429"/>
                    <a:gd name="connsiteY2" fmla="*/ 7620 h 7620"/>
                  </a:gdLst>
                  <a:ahLst/>
                  <a:cxnLst>
                    <a:cxn ang="0">
                      <a:pos x="connsiteX0" y="connsiteY0"/>
                    </a:cxn>
                    <a:cxn ang="0">
                      <a:pos x="connsiteX1" y="connsiteY1"/>
                    </a:cxn>
                    <a:cxn ang="0">
                      <a:pos x="connsiteX2" y="connsiteY2"/>
                    </a:cxn>
                  </a:cxnLst>
                  <a:rect l="l" t="t" r="r" b="b"/>
                  <a:pathLst>
                    <a:path w="11429" h="7620">
                      <a:moveTo>
                        <a:pt x="0" y="0"/>
                      </a:moveTo>
                      <a:lnTo>
                        <a:pt x="11430" y="3810"/>
                      </a:lnTo>
                      <a:lnTo>
                        <a:pt x="3810" y="7620"/>
                      </a:lnTo>
                      <a:close/>
                    </a:path>
                  </a:pathLst>
                </a:custGeom>
                <a:solidFill>
                  <a:srgbClr val="D39A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82" name="Freeform: Shape 3981">
                  <a:extLst>
                    <a:ext uri="{FF2B5EF4-FFF2-40B4-BE49-F238E27FC236}">
                      <a16:creationId xmlns:a16="http://schemas.microsoft.com/office/drawing/2014/main" id="{0C496AF3-61BC-813F-D27A-54C2DAC647EF}"/>
                    </a:ext>
                  </a:extLst>
                </p:cNvPr>
                <p:cNvSpPr/>
                <p:nvPr/>
              </p:nvSpPr>
              <p:spPr>
                <a:xfrm>
                  <a:off x="6263640" y="3859530"/>
                  <a:ext cx="38100" cy="41909"/>
                </a:xfrm>
                <a:custGeom>
                  <a:avLst/>
                  <a:gdLst>
                    <a:gd name="connsiteX0" fmla="*/ 0 w 38100"/>
                    <a:gd name="connsiteY0" fmla="*/ 41910 h 41909"/>
                    <a:gd name="connsiteX1" fmla="*/ 11430 w 38100"/>
                    <a:gd name="connsiteY1" fmla="*/ 0 h 41909"/>
                    <a:gd name="connsiteX2" fmla="*/ 38100 w 38100"/>
                    <a:gd name="connsiteY2" fmla="*/ 7620 h 41909"/>
                  </a:gdLst>
                  <a:ahLst/>
                  <a:cxnLst>
                    <a:cxn ang="0">
                      <a:pos x="connsiteX0" y="connsiteY0"/>
                    </a:cxn>
                    <a:cxn ang="0">
                      <a:pos x="connsiteX1" y="connsiteY1"/>
                    </a:cxn>
                    <a:cxn ang="0">
                      <a:pos x="connsiteX2" y="connsiteY2"/>
                    </a:cxn>
                  </a:cxnLst>
                  <a:rect l="l" t="t" r="r" b="b"/>
                  <a:pathLst>
                    <a:path w="38100" h="41909">
                      <a:moveTo>
                        <a:pt x="0" y="41910"/>
                      </a:moveTo>
                      <a:lnTo>
                        <a:pt x="11430" y="0"/>
                      </a:lnTo>
                      <a:lnTo>
                        <a:pt x="38100" y="7620"/>
                      </a:lnTo>
                      <a:close/>
                    </a:path>
                  </a:pathLst>
                </a:custGeom>
                <a:solidFill>
                  <a:srgbClr val="D093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83" name="Freeform: Shape 3982">
                  <a:extLst>
                    <a:ext uri="{FF2B5EF4-FFF2-40B4-BE49-F238E27FC236}">
                      <a16:creationId xmlns:a16="http://schemas.microsoft.com/office/drawing/2014/main" id="{B5AE0EA9-7830-15D7-2E5A-2241F3551DCA}"/>
                    </a:ext>
                  </a:extLst>
                </p:cNvPr>
                <p:cNvSpPr/>
                <p:nvPr/>
              </p:nvSpPr>
              <p:spPr>
                <a:xfrm>
                  <a:off x="9265920" y="5223510"/>
                  <a:ext cx="708659" cy="320039"/>
                </a:xfrm>
                <a:custGeom>
                  <a:avLst/>
                  <a:gdLst>
                    <a:gd name="connsiteX0" fmla="*/ 655320 w 708659"/>
                    <a:gd name="connsiteY0" fmla="*/ 308610 h 320039"/>
                    <a:gd name="connsiteX1" fmla="*/ 502920 w 708659"/>
                    <a:gd name="connsiteY1" fmla="*/ 285750 h 320039"/>
                    <a:gd name="connsiteX2" fmla="*/ 0 w 708659"/>
                    <a:gd name="connsiteY2" fmla="*/ 190500 h 320039"/>
                    <a:gd name="connsiteX3" fmla="*/ 133350 w 708659"/>
                    <a:gd name="connsiteY3" fmla="*/ 182880 h 320039"/>
                    <a:gd name="connsiteX4" fmla="*/ 316230 w 708659"/>
                    <a:gd name="connsiteY4" fmla="*/ 209550 h 320039"/>
                    <a:gd name="connsiteX5" fmla="*/ 403860 w 708659"/>
                    <a:gd name="connsiteY5" fmla="*/ 175260 h 320039"/>
                    <a:gd name="connsiteX6" fmla="*/ 361950 w 708659"/>
                    <a:gd name="connsiteY6" fmla="*/ 99060 h 320039"/>
                    <a:gd name="connsiteX7" fmla="*/ 232410 w 708659"/>
                    <a:gd name="connsiteY7" fmla="*/ 19050 h 320039"/>
                    <a:gd name="connsiteX8" fmla="*/ 236220 w 708659"/>
                    <a:gd name="connsiteY8" fmla="*/ 0 h 320039"/>
                    <a:gd name="connsiteX9" fmla="*/ 457200 w 708659"/>
                    <a:gd name="connsiteY9" fmla="*/ 60960 h 320039"/>
                    <a:gd name="connsiteX10" fmla="*/ 567690 w 708659"/>
                    <a:gd name="connsiteY10" fmla="*/ 198120 h 320039"/>
                    <a:gd name="connsiteX11" fmla="*/ 708660 w 708659"/>
                    <a:gd name="connsiteY11" fmla="*/ 320040 h 320039"/>
                    <a:gd name="connsiteX12" fmla="*/ 655320 w 708659"/>
                    <a:gd name="connsiteY12" fmla="*/ 308610 h 320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8659" h="320039">
                      <a:moveTo>
                        <a:pt x="655320" y="308610"/>
                      </a:moveTo>
                      <a:cubicBezTo>
                        <a:pt x="605790" y="300990"/>
                        <a:pt x="552451" y="289560"/>
                        <a:pt x="502920" y="285750"/>
                      </a:cubicBezTo>
                      <a:cubicBezTo>
                        <a:pt x="331470" y="270510"/>
                        <a:pt x="163830" y="243840"/>
                        <a:pt x="0" y="190500"/>
                      </a:cubicBezTo>
                      <a:cubicBezTo>
                        <a:pt x="45720" y="186690"/>
                        <a:pt x="87630" y="179070"/>
                        <a:pt x="133350" y="182880"/>
                      </a:cubicBezTo>
                      <a:cubicBezTo>
                        <a:pt x="194310" y="186690"/>
                        <a:pt x="255270" y="209550"/>
                        <a:pt x="316230" y="209550"/>
                      </a:cubicBezTo>
                      <a:cubicBezTo>
                        <a:pt x="346710" y="209550"/>
                        <a:pt x="388620" y="194310"/>
                        <a:pt x="403860" y="175260"/>
                      </a:cubicBezTo>
                      <a:cubicBezTo>
                        <a:pt x="426720" y="144780"/>
                        <a:pt x="396240" y="118110"/>
                        <a:pt x="361950" y="99060"/>
                      </a:cubicBezTo>
                      <a:cubicBezTo>
                        <a:pt x="316230" y="72390"/>
                        <a:pt x="274320" y="45720"/>
                        <a:pt x="232410" y="19050"/>
                      </a:cubicBezTo>
                      <a:lnTo>
                        <a:pt x="236220" y="0"/>
                      </a:lnTo>
                      <a:lnTo>
                        <a:pt x="457200" y="60960"/>
                      </a:lnTo>
                      <a:cubicBezTo>
                        <a:pt x="495301" y="106680"/>
                        <a:pt x="533401" y="152400"/>
                        <a:pt x="567690" y="198120"/>
                      </a:cubicBezTo>
                      <a:cubicBezTo>
                        <a:pt x="674370" y="205740"/>
                        <a:pt x="674370" y="205740"/>
                        <a:pt x="708660" y="320040"/>
                      </a:cubicBezTo>
                      <a:lnTo>
                        <a:pt x="655320" y="308610"/>
                      </a:lnTo>
                      <a:close/>
                    </a:path>
                  </a:pathLst>
                </a:custGeom>
                <a:solidFill>
                  <a:srgbClr val="D9AA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84" name="Freeform: Shape 3983">
                  <a:extLst>
                    <a:ext uri="{FF2B5EF4-FFF2-40B4-BE49-F238E27FC236}">
                      <a16:creationId xmlns:a16="http://schemas.microsoft.com/office/drawing/2014/main" id="{2E3B8848-528C-B598-6138-0E53CFFCED16}"/>
                    </a:ext>
                  </a:extLst>
                </p:cNvPr>
                <p:cNvSpPr/>
                <p:nvPr/>
              </p:nvSpPr>
              <p:spPr>
                <a:xfrm>
                  <a:off x="10039351" y="5505450"/>
                  <a:ext cx="57150" cy="26669"/>
                </a:xfrm>
                <a:custGeom>
                  <a:avLst/>
                  <a:gdLst>
                    <a:gd name="connsiteX0" fmla="*/ 38100 w 57150"/>
                    <a:gd name="connsiteY0" fmla="*/ 0 h 26669"/>
                    <a:gd name="connsiteX1" fmla="*/ 57150 w 57150"/>
                    <a:gd name="connsiteY1" fmla="*/ 26670 h 26669"/>
                    <a:gd name="connsiteX2" fmla="*/ 34290 w 57150"/>
                    <a:gd name="connsiteY2" fmla="*/ 22860 h 26669"/>
                    <a:gd name="connsiteX3" fmla="*/ 0 w 57150"/>
                    <a:gd name="connsiteY3" fmla="*/ 3810 h 26669"/>
                  </a:gdLst>
                  <a:ahLst/>
                  <a:cxnLst>
                    <a:cxn ang="0">
                      <a:pos x="connsiteX0" y="connsiteY0"/>
                    </a:cxn>
                    <a:cxn ang="0">
                      <a:pos x="connsiteX1" y="connsiteY1"/>
                    </a:cxn>
                    <a:cxn ang="0">
                      <a:pos x="connsiteX2" y="connsiteY2"/>
                    </a:cxn>
                    <a:cxn ang="0">
                      <a:pos x="connsiteX3" y="connsiteY3"/>
                    </a:cxn>
                  </a:cxnLst>
                  <a:rect l="l" t="t" r="r" b="b"/>
                  <a:pathLst>
                    <a:path w="57150" h="26669">
                      <a:moveTo>
                        <a:pt x="38100" y="0"/>
                      </a:moveTo>
                      <a:lnTo>
                        <a:pt x="57150" y="26670"/>
                      </a:lnTo>
                      <a:lnTo>
                        <a:pt x="34290" y="22860"/>
                      </a:lnTo>
                      <a:lnTo>
                        <a:pt x="0" y="3810"/>
                      </a:lnTo>
                      <a:close/>
                    </a:path>
                  </a:pathLst>
                </a:custGeom>
                <a:solidFill>
                  <a:srgbClr val="D9AA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85" name="Freeform: Shape 3984">
                  <a:extLst>
                    <a:ext uri="{FF2B5EF4-FFF2-40B4-BE49-F238E27FC236}">
                      <a16:creationId xmlns:a16="http://schemas.microsoft.com/office/drawing/2014/main" id="{60445AA7-0EA4-C606-B30C-2E8F2865F2D1}"/>
                    </a:ext>
                  </a:extLst>
                </p:cNvPr>
                <p:cNvSpPr/>
                <p:nvPr/>
              </p:nvSpPr>
              <p:spPr>
                <a:xfrm>
                  <a:off x="9345931" y="5078492"/>
                  <a:ext cx="377189" cy="205977"/>
                </a:xfrm>
                <a:custGeom>
                  <a:avLst/>
                  <a:gdLst>
                    <a:gd name="connsiteX0" fmla="*/ 373380 w 377189"/>
                    <a:gd name="connsiteY0" fmla="*/ 205978 h 205977"/>
                    <a:gd name="connsiteX1" fmla="*/ 152400 w 377189"/>
                    <a:gd name="connsiteY1" fmla="*/ 145018 h 205977"/>
                    <a:gd name="connsiteX2" fmla="*/ 0 w 377189"/>
                    <a:gd name="connsiteY2" fmla="*/ 57388 h 205977"/>
                    <a:gd name="connsiteX3" fmla="*/ 251460 w 377189"/>
                    <a:gd name="connsiteY3" fmla="*/ 7858 h 205977"/>
                    <a:gd name="connsiteX4" fmla="*/ 243840 w 377189"/>
                    <a:gd name="connsiteY4" fmla="*/ 30718 h 205977"/>
                    <a:gd name="connsiteX5" fmla="*/ 114300 w 377189"/>
                    <a:gd name="connsiteY5" fmla="*/ 72628 h 205977"/>
                    <a:gd name="connsiteX6" fmla="*/ 350520 w 377189"/>
                    <a:gd name="connsiteY6" fmla="*/ 179308 h 205977"/>
                    <a:gd name="connsiteX7" fmla="*/ 377190 w 377189"/>
                    <a:gd name="connsiteY7" fmla="*/ 186928 h 205977"/>
                    <a:gd name="connsiteX8" fmla="*/ 373380 w 377189"/>
                    <a:gd name="connsiteY8" fmla="*/ 205978 h 205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189" h="205977">
                      <a:moveTo>
                        <a:pt x="373380" y="205978"/>
                      </a:moveTo>
                      <a:lnTo>
                        <a:pt x="152400" y="145018"/>
                      </a:lnTo>
                      <a:cubicBezTo>
                        <a:pt x="106680" y="118347"/>
                        <a:pt x="60960" y="91678"/>
                        <a:pt x="0" y="57388"/>
                      </a:cubicBezTo>
                      <a:cubicBezTo>
                        <a:pt x="80010" y="4047"/>
                        <a:pt x="156210" y="-11192"/>
                        <a:pt x="251460" y="7858"/>
                      </a:cubicBezTo>
                      <a:lnTo>
                        <a:pt x="243840" y="30718"/>
                      </a:lnTo>
                      <a:cubicBezTo>
                        <a:pt x="198120" y="38338"/>
                        <a:pt x="140970" y="23097"/>
                        <a:pt x="114300" y="72628"/>
                      </a:cubicBezTo>
                      <a:cubicBezTo>
                        <a:pt x="179070" y="133588"/>
                        <a:pt x="262890" y="164068"/>
                        <a:pt x="350520" y="179308"/>
                      </a:cubicBezTo>
                      <a:lnTo>
                        <a:pt x="377190" y="186928"/>
                      </a:lnTo>
                      <a:lnTo>
                        <a:pt x="373380" y="205978"/>
                      </a:lnTo>
                      <a:close/>
                    </a:path>
                  </a:pathLst>
                </a:custGeom>
                <a:solidFill>
                  <a:srgbClr val="EAD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86" name="Freeform: Shape 3985">
                  <a:extLst>
                    <a:ext uri="{FF2B5EF4-FFF2-40B4-BE49-F238E27FC236}">
                      <a16:creationId xmlns:a16="http://schemas.microsoft.com/office/drawing/2014/main" id="{46728253-B861-575B-1D46-ACADD840C811}"/>
                    </a:ext>
                  </a:extLst>
                </p:cNvPr>
                <p:cNvSpPr/>
                <p:nvPr/>
              </p:nvSpPr>
              <p:spPr>
                <a:xfrm>
                  <a:off x="10077451" y="5417819"/>
                  <a:ext cx="49529" cy="30480"/>
                </a:xfrm>
                <a:custGeom>
                  <a:avLst/>
                  <a:gdLst>
                    <a:gd name="connsiteX0" fmla="*/ 22860 w 49529"/>
                    <a:gd name="connsiteY0" fmla="*/ 0 h 30480"/>
                    <a:gd name="connsiteX1" fmla="*/ 49530 w 49529"/>
                    <a:gd name="connsiteY1" fmla="*/ 30480 h 30480"/>
                    <a:gd name="connsiteX2" fmla="*/ 0 w 49529"/>
                    <a:gd name="connsiteY2" fmla="*/ 30480 h 30480"/>
                  </a:gdLst>
                  <a:ahLst/>
                  <a:cxnLst>
                    <a:cxn ang="0">
                      <a:pos x="connsiteX0" y="connsiteY0"/>
                    </a:cxn>
                    <a:cxn ang="0">
                      <a:pos x="connsiteX1" y="connsiteY1"/>
                    </a:cxn>
                    <a:cxn ang="0">
                      <a:pos x="connsiteX2" y="connsiteY2"/>
                    </a:cxn>
                  </a:cxnLst>
                  <a:rect l="l" t="t" r="r" b="b"/>
                  <a:pathLst>
                    <a:path w="49529" h="30480">
                      <a:moveTo>
                        <a:pt x="22860" y="0"/>
                      </a:moveTo>
                      <a:lnTo>
                        <a:pt x="49530" y="30480"/>
                      </a:lnTo>
                      <a:lnTo>
                        <a:pt x="0" y="30480"/>
                      </a:lnTo>
                      <a:close/>
                    </a:path>
                  </a:pathLst>
                </a:custGeom>
                <a:solidFill>
                  <a:srgbClr val="D9AA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87" name="Freeform: Shape 3986">
                  <a:extLst>
                    <a:ext uri="{FF2B5EF4-FFF2-40B4-BE49-F238E27FC236}">
                      <a16:creationId xmlns:a16="http://schemas.microsoft.com/office/drawing/2014/main" id="{2A3FFE37-8A9E-030B-79F3-273D0960E876}"/>
                    </a:ext>
                  </a:extLst>
                </p:cNvPr>
                <p:cNvSpPr/>
                <p:nvPr/>
              </p:nvSpPr>
              <p:spPr>
                <a:xfrm>
                  <a:off x="9464040" y="5105400"/>
                  <a:ext cx="300989" cy="148589"/>
                </a:xfrm>
                <a:custGeom>
                  <a:avLst/>
                  <a:gdLst>
                    <a:gd name="connsiteX0" fmla="*/ 236220 w 300989"/>
                    <a:gd name="connsiteY0" fmla="*/ 148590 h 148589"/>
                    <a:gd name="connsiteX1" fmla="*/ 0 w 300989"/>
                    <a:gd name="connsiteY1" fmla="*/ 41910 h 148589"/>
                    <a:gd name="connsiteX2" fmla="*/ 129540 w 300989"/>
                    <a:gd name="connsiteY2" fmla="*/ 0 h 148589"/>
                    <a:gd name="connsiteX3" fmla="*/ 300990 w 300989"/>
                    <a:gd name="connsiteY3" fmla="*/ 26670 h 148589"/>
                    <a:gd name="connsiteX4" fmla="*/ 140970 w 300989"/>
                    <a:gd name="connsiteY4" fmla="*/ 45720 h 148589"/>
                    <a:gd name="connsiteX5" fmla="*/ 236220 w 300989"/>
                    <a:gd name="connsiteY5" fmla="*/ 148590 h 148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0989" h="148589">
                      <a:moveTo>
                        <a:pt x="236220" y="148590"/>
                      </a:moveTo>
                      <a:cubicBezTo>
                        <a:pt x="144780" y="133350"/>
                        <a:pt x="64770" y="106680"/>
                        <a:pt x="0" y="41910"/>
                      </a:cubicBezTo>
                      <a:cubicBezTo>
                        <a:pt x="26670" y="-7620"/>
                        <a:pt x="83820" y="7620"/>
                        <a:pt x="129540" y="0"/>
                      </a:cubicBezTo>
                      <a:lnTo>
                        <a:pt x="300990" y="26670"/>
                      </a:lnTo>
                      <a:cubicBezTo>
                        <a:pt x="255270" y="34290"/>
                        <a:pt x="209550" y="38100"/>
                        <a:pt x="140970" y="45720"/>
                      </a:cubicBezTo>
                      <a:cubicBezTo>
                        <a:pt x="179070" y="91440"/>
                        <a:pt x="205740" y="121920"/>
                        <a:pt x="236220" y="148590"/>
                      </a:cubicBezTo>
                      <a:close/>
                    </a:path>
                  </a:pathLst>
                </a:custGeom>
                <a:solidFill>
                  <a:srgbClr val="F8F0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88" name="Freeform: Shape 3987">
                  <a:extLst>
                    <a:ext uri="{FF2B5EF4-FFF2-40B4-BE49-F238E27FC236}">
                      <a16:creationId xmlns:a16="http://schemas.microsoft.com/office/drawing/2014/main" id="{E07FD957-87E6-6747-A474-8E2CB6F14FB6}"/>
                    </a:ext>
                  </a:extLst>
                </p:cNvPr>
                <p:cNvSpPr/>
                <p:nvPr/>
              </p:nvSpPr>
              <p:spPr>
                <a:xfrm>
                  <a:off x="9593581" y="5063489"/>
                  <a:ext cx="198119" cy="76200"/>
                </a:xfrm>
                <a:custGeom>
                  <a:avLst/>
                  <a:gdLst>
                    <a:gd name="connsiteX0" fmla="*/ 171449 w 198119"/>
                    <a:gd name="connsiteY0" fmla="*/ 72390 h 76200"/>
                    <a:gd name="connsiteX1" fmla="*/ 0 w 198119"/>
                    <a:gd name="connsiteY1" fmla="*/ 45720 h 76200"/>
                    <a:gd name="connsiteX2" fmla="*/ 3810 w 198119"/>
                    <a:gd name="connsiteY2" fmla="*/ 22860 h 76200"/>
                    <a:gd name="connsiteX3" fmla="*/ 11430 w 198119"/>
                    <a:gd name="connsiteY3" fmla="*/ 0 h 76200"/>
                    <a:gd name="connsiteX4" fmla="*/ 175260 w 198119"/>
                    <a:gd name="connsiteY4" fmla="*/ 45720 h 76200"/>
                    <a:gd name="connsiteX5" fmla="*/ 198120 w 198119"/>
                    <a:gd name="connsiteY5" fmla="*/ 76200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119" h="76200">
                      <a:moveTo>
                        <a:pt x="171449" y="72390"/>
                      </a:moveTo>
                      <a:lnTo>
                        <a:pt x="0" y="45720"/>
                      </a:lnTo>
                      <a:lnTo>
                        <a:pt x="3810" y="22860"/>
                      </a:lnTo>
                      <a:lnTo>
                        <a:pt x="11430" y="0"/>
                      </a:lnTo>
                      <a:lnTo>
                        <a:pt x="175260" y="45720"/>
                      </a:lnTo>
                      <a:lnTo>
                        <a:pt x="198120" y="76200"/>
                      </a:lnTo>
                      <a:close/>
                    </a:path>
                  </a:pathLst>
                </a:custGeom>
                <a:solidFill>
                  <a:srgbClr val="EBD1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89" name="Freeform: Shape 3988">
                  <a:extLst>
                    <a:ext uri="{FF2B5EF4-FFF2-40B4-BE49-F238E27FC236}">
                      <a16:creationId xmlns:a16="http://schemas.microsoft.com/office/drawing/2014/main" id="{BD909134-93B7-CDC4-CE2E-B7886FB70A45}"/>
                    </a:ext>
                  </a:extLst>
                </p:cNvPr>
                <p:cNvSpPr/>
                <p:nvPr/>
              </p:nvSpPr>
              <p:spPr>
                <a:xfrm>
                  <a:off x="9083040" y="4474335"/>
                  <a:ext cx="121920" cy="32894"/>
                </a:xfrm>
                <a:custGeom>
                  <a:avLst/>
                  <a:gdLst>
                    <a:gd name="connsiteX0" fmla="*/ 26670 w 121920"/>
                    <a:gd name="connsiteY0" fmla="*/ 29084 h 32894"/>
                    <a:gd name="connsiteX1" fmla="*/ 0 w 121920"/>
                    <a:gd name="connsiteY1" fmla="*/ 21464 h 32894"/>
                    <a:gd name="connsiteX2" fmla="*/ 121920 w 121920"/>
                    <a:gd name="connsiteY2" fmla="*/ 10034 h 32894"/>
                    <a:gd name="connsiteX3" fmla="*/ 114300 w 121920"/>
                    <a:gd name="connsiteY3" fmla="*/ 32894 h 32894"/>
                    <a:gd name="connsiteX4" fmla="*/ 26670 w 121920"/>
                    <a:gd name="connsiteY4" fmla="*/ 29084 h 32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20" h="32894">
                      <a:moveTo>
                        <a:pt x="26670" y="29084"/>
                      </a:moveTo>
                      <a:lnTo>
                        <a:pt x="0" y="21464"/>
                      </a:lnTo>
                      <a:cubicBezTo>
                        <a:pt x="34290" y="-9016"/>
                        <a:pt x="76200" y="-1396"/>
                        <a:pt x="121920" y="10034"/>
                      </a:cubicBezTo>
                      <a:lnTo>
                        <a:pt x="114300" y="32894"/>
                      </a:lnTo>
                      <a:lnTo>
                        <a:pt x="26670" y="29084"/>
                      </a:lnTo>
                      <a:close/>
                    </a:path>
                  </a:pathLst>
                </a:custGeom>
                <a:solidFill>
                  <a:srgbClr val="F6EB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90" name="Freeform: Shape 3989">
                  <a:extLst>
                    <a:ext uri="{FF2B5EF4-FFF2-40B4-BE49-F238E27FC236}">
                      <a16:creationId xmlns:a16="http://schemas.microsoft.com/office/drawing/2014/main" id="{25AD721F-5B77-3D98-3D0D-5621E32EF26F}"/>
                    </a:ext>
                  </a:extLst>
                </p:cNvPr>
                <p:cNvSpPr/>
                <p:nvPr/>
              </p:nvSpPr>
              <p:spPr>
                <a:xfrm>
                  <a:off x="9250681" y="4431030"/>
                  <a:ext cx="7619" cy="3809"/>
                </a:xfrm>
                <a:custGeom>
                  <a:avLst/>
                  <a:gdLst>
                    <a:gd name="connsiteX0" fmla="*/ 3810 w 7619"/>
                    <a:gd name="connsiteY0" fmla="*/ 3810 h 3809"/>
                    <a:gd name="connsiteX1" fmla="*/ 0 w 7619"/>
                    <a:gd name="connsiteY1" fmla="*/ 0 h 3809"/>
                    <a:gd name="connsiteX2" fmla="*/ 7620 w 7619"/>
                    <a:gd name="connsiteY2" fmla="*/ 0 h 3809"/>
                  </a:gdLst>
                  <a:ahLst/>
                  <a:cxnLst>
                    <a:cxn ang="0">
                      <a:pos x="connsiteX0" y="connsiteY0"/>
                    </a:cxn>
                    <a:cxn ang="0">
                      <a:pos x="connsiteX1" y="connsiteY1"/>
                    </a:cxn>
                    <a:cxn ang="0">
                      <a:pos x="connsiteX2" y="connsiteY2"/>
                    </a:cxn>
                  </a:cxnLst>
                  <a:rect l="l" t="t" r="r" b="b"/>
                  <a:pathLst>
                    <a:path w="7619" h="3809">
                      <a:moveTo>
                        <a:pt x="3810" y="3810"/>
                      </a:moveTo>
                      <a:lnTo>
                        <a:pt x="0" y="0"/>
                      </a:lnTo>
                      <a:lnTo>
                        <a:pt x="7620" y="0"/>
                      </a:lnTo>
                      <a:close/>
                    </a:path>
                  </a:pathLst>
                </a:custGeom>
                <a:solidFill>
                  <a:srgbClr val="EBD0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91" name="Freeform: Shape 3990">
                  <a:extLst>
                    <a:ext uri="{FF2B5EF4-FFF2-40B4-BE49-F238E27FC236}">
                      <a16:creationId xmlns:a16="http://schemas.microsoft.com/office/drawing/2014/main" id="{45E4570B-2229-D6B3-A6AE-BDC39BE704EE}"/>
                    </a:ext>
                  </a:extLst>
                </p:cNvPr>
                <p:cNvSpPr/>
                <p:nvPr/>
              </p:nvSpPr>
              <p:spPr>
                <a:xfrm>
                  <a:off x="7913370" y="4251959"/>
                  <a:ext cx="712469" cy="300990"/>
                </a:xfrm>
                <a:custGeom>
                  <a:avLst/>
                  <a:gdLst>
                    <a:gd name="connsiteX0" fmla="*/ 38100 w 712469"/>
                    <a:gd name="connsiteY0" fmla="*/ 11430 h 300990"/>
                    <a:gd name="connsiteX1" fmla="*/ 0 w 712469"/>
                    <a:gd name="connsiteY1" fmla="*/ 80010 h 300990"/>
                    <a:gd name="connsiteX2" fmla="*/ 186690 w 712469"/>
                    <a:gd name="connsiteY2" fmla="*/ 125730 h 300990"/>
                    <a:gd name="connsiteX3" fmla="*/ 285750 w 712469"/>
                    <a:gd name="connsiteY3" fmla="*/ 186690 h 300990"/>
                    <a:gd name="connsiteX4" fmla="*/ 312420 w 712469"/>
                    <a:gd name="connsiteY4" fmla="*/ 300990 h 300990"/>
                    <a:gd name="connsiteX5" fmla="*/ 320040 w 712469"/>
                    <a:gd name="connsiteY5" fmla="*/ 278130 h 300990"/>
                    <a:gd name="connsiteX6" fmla="*/ 350520 w 712469"/>
                    <a:gd name="connsiteY6" fmla="*/ 171450 h 300990"/>
                    <a:gd name="connsiteX7" fmla="*/ 346710 w 712469"/>
                    <a:gd name="connsiteY7" fmla="*/ 152400 h 300990"/>
                    <a:gd name="connsiteX8" fmla="*/ 377190 w 712469"/>
                    <a:gd name="connsiteY8" fmla="*/ 179070 h 300990"/>
                    <a:gd name="connsiteX9" fmla="*/ 701040 w 712469"/>
                    <a:gd name="connsiteY9" fmla="*/ 297180 h 300990"/>
                    <a:gd name="connsiteX10" fmla="*/ 712470 w 712469"/>
                    <a:gd name="connsiteY10" fmla="*/ 255270 h 300990"/>
                    <a:gd name="connsiteX11" fmla="*/ 662940 w 712469"/>
                    <a:gd name="connsiteY11" fmla="*/ 217170 h 300990"/>
                    <a:gd name="connsiteX12" fmla="*/ 689610 w 712469"/>
                    <a:gd name="connsiteY12" fmla="*/ 133350 h 300990"/>
                    <a:gd name="connsiteX13" fmla="*/ 636270 w 712469"/>
                    <a:gd name="connsiteY13" fmla="*/ 125730 h 300990"/>
                    <a:gd name="connsiteX14" fmla="*/ 400050 w 712469"/>
                    <a:gd name="connsiteY14" fmla="*/ 68580 h 300990"/>
                    <a:gd name="connsiteX15" fmla="*/ 220980 w 712469"/>
                    <a:gd name="connsiteY15" fmla="*/ 0 h 300990"/>
                    <a:gd name="connsiteX16" fmla="*/ 38100 w 712469"/>
                    <a:gd name="connsiteY16" fmla="*/ 11430 h 300990"/>
                    <a:gd name="connsiteX17" fmla="*/ 582930 w 712469"/>
                    <a:gd name="connsiteY17" fmla="*/ 175260 h 300990"/>
                    <a:gd name="connsiteX18" fmla="*/ 598170 w 712469"/>
                    <a:gd name="connsiteY18" fmla="*/ 186690 h 300990"/>
                    <a:gd name="connsiteX19" fmla="*/ 586740 w 712469"/>
                    <a:gd name="connsiteY19" fmla="*/ 190500 h 300990"/>
                    <a:gd name="connsiteX20" fmla="*/ 575310 w 712469"/>
                    <a:gd name="connsiteY20" fmla="*/ 182880 h 300990"/>
                    <a:gd name="connsiteX21" fmla="*/ 582930 w 712469"/>
                    <a:gd name="connsiteY21" fmla="*/ 175260 h 300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2469" h="300990">
                      <a:moveTo>
                        <a:pt x="38100" y="11430"/>
                      </a:moveTo>
                      <a:cubicBezTo>
                        <a:pt x="30480" y="26670"/>
                        <a:pt x="19050" y="41910"/>
                        <a:pt x="0" y="80010"/>
                      </a:cubicBezTo>
                      <a:cubicBezTo>
                        <a:pt x="87630" y="45720"/>
                        <a:pt x="133350" y="95250"/>
                        <a:pt x="186690" y="125730"/>
                      </a:cubicBezTo>
                      <a:cubicBezTo>
                        <a:pt x="278130" y="121920"/>
                        <a:pt x="281940" y="125730"/>
                        <a:pt x="285750" y="186690"/>
                      </a:cubicBezTo>
                      <a:cubicBezTo>
                        <a:pt x="289560" y="224790"/>
                        <a:pt x="304800" y="262890"/>
                        <a:pt x="312420" y="300990"/>
                      </a:cubicBezTo>
                      <a:lnTo>
                        <a:pt x="320040" y="278130"/>
                      </a:lnTo>
                      <a:lnTo>
                        <a:pt x="350520" y="171450"/>
                      </a:lnTo>
                      <a:lnTo>
                        <a:pt x="346710" y="152400"/>
                      </a:lnTo>
                      <a:lnTo>
                        <a:pt x="377190" y="179070"/>
                      </a:lnTo>
                      <a:lnTo>
                        <a:pt x="701040" y="297180"/>
                      </a:lnTo>
                      <a:lnTo>
                        <a:pt x="712470" y="255270"/>
                      </a:lnTo>
                      <a:cubicBezTo>
                        <a:pt x="697230" y="243840"/>
                        <a:pt x="681990" y="232410"/>
                        <a:pt x="662940" y="217170"/>
                      </a:cubicBezTo>
                      <a:cubicBezTo>
                        <a:pt x="681990" y="194310"/>
                        <a:pt x="731520" y="175260"/>
                        <a:pt x="689610" y="133350"/>
                      </a:cubicBezTo>
                      <a:cubicBezTo>
                        <a:pt x="670560" y="129540"/>
                        <a:pt x="651510" y="129540"/>
                        <a:pt x="636270" y="125730"/>
                      </a:cubicBezTo>
                      <a:cubicBezTo>
                        <a:pt x="556260" y="106680"/>
                        <a:pt x="472440" y="60960"/>
                        <a:pt x="400050" y="68580"/>
                      </a:cubicBezTo>
                      <a:cubicBezTo>
                        <a:pt x="312420" y="76200"/>
                        <a:pt x="270510" y="41910"/>
                        <a:pt x="220980" y="0"/>
                      </a:cubicBezTo>
                      <a:lnTo>
                        <a:pt x="38100" y="11430"/>
                      </a:lnTo>
                      <a:close/>
                      <a:moveTo>
                        <a:pt x="582930" y="175260"/>
                      </a:moveTo>
                      <a:lnTo>
                        <a:pt x="598170" y="186690"/>
                      </a:lnTo>
                      <a:cubicBezTo>
                        <a:pt x="594360" y="190500"/>
                        <a:pt x="590550" y="190500"/>
                        <a:pt x="586740" y="190500"/>
                      </a:cubicBezTo>
                      <a:cubicBezTo>
                        <a:pt x="582930" y="190500"/>
                        <a:pt x="579120" y="186690"/>
                        <a:pt x="575310" y="182880"/>
                      </a:cubicBezTo>
                      <a:lnTo>
                        <a:pt x="582930" y="175260"/>
                      </a:lnTo>
                      <a:close/>
                    </a:path>
                  </a:pathLst>
                </a:custGeom>
                <a:solidFill>
                  <a:srgbClr val="CD8D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92" name="Freeform: Shape 3991">
                  <a:extLst>
                    <a:ext uri="{FF2B5EF4-FFF2-40B4-BE49-F238E27FC236}">
                      <a16:creationId xmlns:a16="http://schemas.microsoft.com/office/drawing/2014/main" id="{4DF15C84-20B7-96F5-E043-E5B8EB6595C7}"/>
                    </a:ext>
                  </a:extLst>
                </p:cNvPr>
                <p:cNvSpPr/>
                <p:nvPr/>
              </p:nvSpPr>
              <p:spPr>
                <a:xfrm>
                  <a:off x="7479031" y="3950969"/>
                  <a:ext cx="659130" cy="312420"/>
                </a:xfrm>
                <a:custGeom>
                  <a:avLst/>
                  <a:gdLst>
                    <a:gd name="connsiteX0" fmla="*/ 659130 w 659130"/>
                    <a:gd name="connsiteY0" fmla="*/ 293370 h 312420"/>
                    <a:gd name="connsiteX1" fmla="*/ 472440 w 659130"/>
                    <a:gd name="connsiteY1" fmla="*/ 312420 h 312420"/>
                    <a:gd name="connsiteX2" fmla="*/ 396240 w 659130"/>
                    <a:gd name="connsiteY2" fmla="*/ 266700 h 312420"/>
                    <a:gd name="connsiteX3" fmla="*/ 422910 w 659130"/>
                    <a:gd name="connsiteY3" fmla="*/ 251460 h 312420"/>
                    <a:gd name="connsiteX4" fmla="*/ 369570 w 659130"/>
                    <a:gd name="connsiteY4" fmla="*/ 259080 h 312420"/>
                    <a:gd name="connsiteX5" fmla="*/ 236220 w 659130"/>
                    <a:gd name="connsiteY5" fmla="*/ 236220 h 312420"/>
                    <a:gd name="connsiteX6" fmla="*/ 171450 w 659130"/>
                    <a:gd name="connsiteY6" fmla="*/ 224790 h 312420"/>
                    <a:gd name="connsiteX7" fmla="*/ 80010 w 659130"/>
                    <a:gd name="connsiteY7" fmla="*/ 129540 h 312420"/>
                    <a:gd name="connsiteX8" fmla="*/ 0 w 659130"/>
                    <a:gd name="connsiteY8" fmla="*/ 26670 h 312420"/>
                    <a:gd name="connsiteX9" fmla="*/ 118110 w 659130"/>
                    <a:gd name="connsiteY9" fmla="*/ 0 h 312420"/>
                    <a:gd name="connsiteX10" fmla="*/ 461010 w 659130"/>
                    <a:gd name="connsiteY10" fmla="*/ 140970 h 312420"/>
                    <a:gd name="connsiteX11" fmla="*/ 659130 w 659130"/>
                    <a:gd name="connsiteY11" fmla="*/ 29337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9130" h="312420">
                      <a:moveTo>
                        <a:pt x="659130" y="293370"/>
                      </a:moveTo>
                      <a:lnTo>
                        <a:pt x="472440" y="312420"/>
                      </a:lnTo>
                      <a:lnTo>
                        <a:pt x="396240" y="266700"/>
                      </a:lnTo>
                      <a:lnTo>
                        <a:pt x="422910" y="251460"/>
                      </a:lnTo>
                      <a:lnTo>
                        <a:pt x="369570" y="259080"/>
                      </a:lnTo>
                      <a:cubicBezTo>
                        <a:pt x="323850" y="270510"/>
                        <a:pt x="278130" y="297180"/>
                        <a:pt x="236220" y="236220"/>
                      </a:cubicBezTo>
                      <a:cubicBezTo>
                        <a:pt x="228600" y="228600"/>
                        <a:pt x="194310" y="228600"/>
                        <a:pt x="171450" y="224790"/>
                      </a:cubicBezTo>
                      <a:lnTo>
                        <a:pt x="80010" y="129540"/>
                      </a:lnTo>
                      <a:cubicBezTo>
                        <a:pt x="121920" y="64770"/>
                        <a:pt x="34290" y="57150"/>
                        <a:pt x="0" y="26670"/>
                      </a:cubicBezTo>
                      <a:cubicBezTo>
                        <a:pt x="38100" y="19050"/>
                        <a:pt x="76200" y="7620"/>
                        <a:pt x="118110" y="0"/>
                      </a:cubicBezTo>
                      <a:cubicBezTo>
                        <a:pt x="213360" y="83820"/>
                        <a:pt x="323850" y="125730"/>
                        <a:pt x="461010" y="140970"/>
                      </a:cubicBezTo>
                      <a:cubicBezTo>
                        <a:pt x="556260" y="148590"/>
                        <a:pt x="621030" y="217170"/>
                        <a:pt x="659130" y="293370"/>
                      </a:cubicBezTo>
                      <a:close/>
                    </a:path>
                  </a:pathLst>
                </a:custGeom>
                <a:solidFill>
                  <a:srgbClr val="D196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93" name="Freeform: Shape 3992">
                  <a:extLst>
                    <a:ext uri="{FF2B5EF4-FFF2-40B4-BE49-F238E27FC236}">
                      <a16:creationId xmlns:a16="http://schemas.microsoft.com/office/drawing/2014/main" id="{5E76115A-80B8-2602-22F2-37BFA719BF8C}"/>
                    </a:ext>
                  </a:extLst>
                </p:cNvPr>
                <p:cNvSpPr/>
                <p:nvPr/>
              </p:nvSpPr>
              <p:spPr>
                <a:xfrm>
                  <a:off x="8591551" y="4552950"/>
                  <a:ext cx="335280" cy="232409"/>
                </a:xfrm>
                <a:custGeom>
                  <a:avLst/>
                  <a:gdLst>
                    <a:gd name="connsiteX0" fmla="*/ 312420 w 335280"/>
                    <a:gd name="connsiteY0" fmla="*/ 53340 h 232409"/>
                    <a:gd name="connsiteX1" fmla="*/ 335280 w 335280"/>
                    <a:gd name="connsiteY1" fmla="*/ 60960 h 232409"/>
                    <a:gd name="connsiteX2" fmla="*/ 240030 w 335280"/>
                    <a:gd name="connsiteY2" fmla="*/ 175260 h 232409"/>
                    <a:gd name="connsiteX3" fmla="*/ 285750 w 335280"/>
                    <a:gd name="connsiteY3" fmla="*/ 232410 h 232409"/>
                    <a:gd name="connsiteX4" fmla="*/ 175260 w 335280"/>
                    <a:gd name="connsiteY4" fmla="*/ 201930 h 232409"/>
                    <a:gd name="connsiteX5" fmla="*/ 76200 w 335280"/>
                    <a:gd name="connsiteY5" fmla="*/ 144780 h 232409"/>
                    <a:gd name="connsiteX6" fmla="*/ 0 w 335280"/>
                    <a:gd name="connsiteY6" fmla="*/ 80010 h 232409"/>
                    <a:gd name="connsiteX7" fmla="*/ 53340 w 335280"/>
                    <a:gd name="connsiteY7" fmla="*/ 0 h 232409"/>
                    <a:gd name="connsiteX8" fmla="*/ 140970 w 335280"/>
                    <a:gd name="connsiteY8" fmla="*/ 3810 h 232409"/>
                    <a:gd name="connsiteX9" fmla="*/ 201930 w 335280"/>
                    <a:gd name="connsiteY9" fmla="*/ 0 h 232409"/>
                    <a:gd name="connsiteX10" fmla="*/ 224790 w 335280"/>
                    <a:gd name="connsiteY10" fmla="*/ 30480 h 232409"/>
                    <a:gd name="connsiteX11" fmla="*/ 281940 w 335280"/>
                    <a:gd name="connsiteY11" fmla="*/ 45720 h 232409"/>
                    <a:gd name="connsiteX12" fmla="*/ 312420 w 335280"/>
                    <a:gd name="connsiteY12" fmla="*/ 53340 h 2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5280" h="232409">
                      <a:moveTo>
                        <a:pt x="312420" y="53340"/>
                      </a:moveTo>
                      <a:cubicBezTo>
                        <a:pt x="320040" y="57150"/>
                        <a:pt x="327660" y="60960"/>
                        <a:pt x="335280" y="60960"/>
                      </a:cubicBezTo>
                      <a:cubicBezTo>
                        <a:pt x="335280" y="118110"/>
                        <a:pt x="323850" y="167640"/>
                        <a:pt x="240030" y="175260"/>
                      </a:cubicBezTo>
                      <a:cubicBezTo>
                        <a:pt x="259080" y="201930"/>
                        <a:pt x="270510" y="217170"/>
                        <a:pt x="285750" y="232410"/>
                      </a:cubicBezTo>
                      <a:lnTo>
                        <a:pt x="175260" y="201930"/>
                      </a:lnTo>
                      <a:cubicBezTo>
                        <a:pt x="156210" y="163830"/>
                        <a:pt x="129540" y="140970"/>
                        <a:pt x="76200" y="144780"/>
                      </a:cubicBezTo>
                      <a:cubicBezTo>
                        <a:pt x="15240" y="148590"/>
                        <a:pt x="3810" y="118110"/>
                        <a:pt x="0" y="80010"/>
                      </a:cubicBezTo>
                      <a:lnTo>
                        <a:pt x="53340" y="0"/>
                      </a:lnTo>
                      <a:lnTo>
                        <a:pt x="140970" y="3810"/>
                      </a:lnTo>
                      <a:lnTo>
                        <a:pt x="201930" y="0"/>
                      </a:lnTo>
                      <a:lnTo>
                        <a:pt x="224790" y="30480"/>
                      </a:lnTo>
                      <a:cubicBezTo>
                        <a:pt x="240030" y="53340"/>
                        <a:pt x="255270" y="72390"/>
                        <a:pt x="281940" y="45720"/>
                      </a:cubicBezTo>
                      <a:lnTo>
                        <a:pt x="312420" y="53340"/>
                      </a:lnTo>
                      <a:close/>
                    </a:path>
                  </a:pathLst>
                </a:custGeom>
                <a:solidFill>
                  <a:srgbClr val="CA87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94" name="Freeform: Shape 3993">
                  <a:extLst>
                    <a:ext uri="{FF2B5EF4-FFF2-40B4-BE49-F238E27FC236}">
                      <a16:creationId xmlns:a16="http://schemas.microsoft.com/office/drawing/2014/main" id="{5E8DDF72-8973-FEF7-BDDE-D2F87946BFBD}"/>
                    </a:ext>
                  </a:extLst>
                </p:cNvPr>
                <p:cNvSpPr/>
                <p:nvPr/>
              </p:nvSpPr>
              <p:spPr>
                <a:xfrm>
                  <a:off x="8583931" y="4380547"/>
                  <a:ext cx="213359" cy="176212"/>
                </a:xfrm>
                <a:custGeom>
                  <a:avLst/>
                  <a:gdLst>
                    <a:gd name="connsiteX0" fmla="*/ 213360 w 213359"/>
                    <a:gd name="connsiteY0" fmla="*/ 172402 h 176212"/>
                    <a:gd name="connsiteX1" fmla="*/ 152400 w 213359"/>
                    <a:gd name="connsiteY1" fmla="*/ 176212 h 176212"/>
                    <a:gd name="connsiteX2" fmla="*/ 49530 w 213359"/>
                    <a:gd name="connsiteY2" fmla="*/ 122872 h 176212"/>
                    <a:gd name="connsiteX3" fmla="*/ 0 w 213359"/>
                    <a:gd name="connsiteY3" fmla="*/ 84772 h 176212"/>
                    <a:gd name="connsiteX4" fmla="*/ 26670 w 213359"/>
                    <a:gd name="connsiteY4" fmla="*/ 952 h 176212"/>
                    <a:gd name="connsiteX5" fmla="*/ 91440 w 213359"/>
                    <a:gd name="connsiteY5" fmla="*/ 4762 h 176212"/>
                    <a:gd name="connsiteX6" fmla="*/ 213360 w 213359"/>
                    <a:gd name="connsiteY6" fmla="*/ 172402 h 17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3359" h="176212">
                      <a:moveTo>
                        <a:pt x="213360" y="172402"/>
                      </a:moveTo>
                      <a:lnTo>
                        <a:pt x="152400" y="176212"/>
                      </a:lnTo>
                      <a:cubicBezTo>
                        <a:pt x="133350" y="134302"/>
                        <a:pt x="99060" y="119062"/>
                        <a:pt x="49530" y="122872"/>
                      </a:cubicBezTo>
                      <a:cubicBezTo>
                        <a:pt x="34290" y="111443"/>
                        <a:pt x="19050" y="100012"/>
                        <a:pt x="0" y="84772"/>
                      </a:cubicBezTo>
                      <a:cubicBezTo>
                        <a:pt x="19050" y="61912"/>
                        <a:pt x="68580" y="42862"/>
                        <a:pt x="26670" y="952"/>
                      </a:cubicBezTo>
                      <a:cubicBezTo>
                        <a:pt x="49530" y="952"/>
                        <a:pt x="83820" y="-2857"/>
                        <a:pt x="91440" y="4762"/>
                      </a:cubicBezTo>
                      <a:cubicBezTo>
                        <a:pt x="133350" y="61912"/>
                        <a:pt x="171450" y="115252"/>
                        <a:pt x="213360" y="172402"/>
                      </a:cubicBezTo>
                      <a:close/>
                    </a:path>
                  </a:pathLst>
                </a:custGeom>
                <a:solidFill>
                  <a:srgbClr val="D39A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95" name="Freeform: Shape 3994">
                  <a:extLst>
                    <a:ext uri="{FF2B5EF4-FFF2-40B4-BE49-F238E27FC236}">
                      <a16:creationId xmlns:a16="http://schemas.microsoft.com/office/drawing/2014/main" id="{CB73FA6E-6189-A1E7-4597-0DB04F865981}"/>
                    </a:ext>
                  </a:extLst>
                </p:cNvPr>
                <p:cNvSpPr/>
                <p:nvPr/>
              </p:nvSpPr>
              <p:spPr>
                <a:xfrm>
                  <a:off x="8816340" y="4583430"/>
                  <a:ext cx="57150" cy="26548"/>
                </a:xfrm>
                <a:custGeom>
                  <a:avLst/>
                  <a:gdLst>
                    <a:gd name="connsiteX0" fmla="*/ 57150 w 57150"/>
                    <a:gd name="connsiteY0" fmla="*/ 15240 h 26548"/>
                    <a:gd name="connsiteX1" fmla="*/ 0 w 57150"/>
                    <a:gd name="connsiteY1" fmla="*/ 0 h 26548"/>
                    <a:gd name="connsiteX2" fmla="*/ 57150 w 57150"/>
                    <a:gd name="connsiteY2" fmla="*/ 15240 h 26548"/>
                  </a:gdLst>
                  <a:ahLst/>
                  <a:cxnLst>
                    <a:cxn ang="0">
                      <a:pos x="connsiteX0" y="connsiteY0"/>
                    </a:cxn>
                    <a:cxn ang="0">
                      <a:pos x="connsiteX1" y="connsiteY1"/>
                    </a:cxn>
                    <a:cxn ang="0">
                      <a:pos x="connsiteX2" y="connsiteY2"/>
                    </a:cxn>
                  </a:cxnLst>
                  <a:rect l="l" t="t" r="r" b="b"/>
                  <a:pathLst>
                    <a:path w="57150" h="26548">
                      <a:moveTo>
                        <a:pt x="57150" y="15240"/>
                      </a:moveTo>
                      <a:cubicBezTo>
                        <a:pt x="30480" y="38100"/>
                        <a:pt x="15240" y="22860"/>
                        <a:pt x="0" y="0"/>
                      </a:cubicBezTo>
                      <a:lnTo>
                        <a:pt x="57150" y="15240"/>
                      </a:lnTo>
                      <a:close/>
                    </a:path>
                  </a:pathLst>
                </a:custGeom>
                <a:solidFill>
                  <a:srgbClr val="D39A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96" name="Freeform: Shape 3995">
                  <a:extLst>
                    <a:ext uri="{FF2B5EF4-FFF2-40B4-BE49-F238E27FC236}">
                      <a16:creationId xmlns:a16="http://schemas.microsoft.com/office/drawing/2014/main" id="{F3A722DE-BB60-D72D-98E4-7082C9C6CBF8}"/>
                    </a:ext>
                  </a:extLst>
                </p:cNvPr>
                <p:cNvSpPr/>
                <p:nvPr/>
              </p:nvSpPr>
              <p:spPr>
                <a:xfrm>
                  <a:off x="8983981" y="4629150"/>
                  <a:ext cx="422909" cy="190500"/>
                </a:xfrm>
                <a:custGeom>
                  <a:avLst/>
                  <a:gdLst>
                    <a:gd name="connsiteX0" fmla="*/ 358140 w 422909"/>
                    <a:gd name="connsiteY0" fmla="*/ 102870 h 190500"/>
                    <a:gd name="connsiteX1" fmla="*/ 422910 w 422909"/>
                    <a:gd name="connsiteY1" fmla="*/ 190500 h 190500"/>
                    <a:gd name="connsiteX2" fmla="*/ 156210 w 422909"/>
                    <a:gd name="connsiteY2" fmla="*/ 156210 h 190500"/>
                    <a:gd name="connsiteX3" fmla="*/ 7620 w 422909"/>
                    <a:gd name="connsiteY3" fmla="*/ 72390 h 190500"/>
                    <a:gd name="connsiteX4" fmla="*/ 0 w 422909"/>
                    <a:gd name="connsiteY4" fmla="*/ 0 h 190500"/>
                    <a:gd name="connsiteX5" fmla="*/ 358140 w 422909"/>
                    <a:gd name="connsiteY5" fmla="*/ 10287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09" h="190500">
                      <a:moveTo>
                        <a:pt x="358140" y="102870"/>
                      </a:moveTo>
                      <a:lnTo>
                        <a:pt x="422910" y="190500"/>
                      </a:lnTo>
                      <a:cubicBezTo>
                        <a:pt x="335280" y="179070"/>
                        <a:pt x="251460" y="167640"/>
                        <a:pt x="156210" y="156210"/>
                      </a:cubicBezTo>
                      <a:cubicBezTo>
                        <a:pt x="144780" y="95250"/>
                        <a:pt x="91440" y="64770"/>
                        <a:pt x="7620" y="72390"/>
                      </a:cubicBezTo>
                      <a:lnTo>
                        <a:pt x="0" y="0"/>
                      </a:lnTo>
                      <a:lnTo>
                        <a:pt x="358140" y="102870"/>
                      </a:lnTo>
                      <a:close/>
                    </a:path>
                  </a:pathLst>
                </a:custGeom>
                <a:solidFill>
                  <a:srgbClr val="CB8A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97" name="Freeform: Shape 3996">
                  <a:extLst>
                    <a:ext uri="{FF2B5EF4-FFF2-40B4-BE49-F238E27FC236}">
                      <a16:creationId xmlns:a16="http://schemas.microsoft.com/office/drawing/2014/main" id="{B71ACEBE-02E3-72BC-E0B6-EEE3EE2FB219}"/>
                    </a:ext>
                  </a:extLst>
                </p:cNvPr>
                <p:cNvSpPr/>
                <p:nvPr/>
              </p:nvSpPr>
              <p:spPr>
                <a:xfrm>
                  <a:off x="8831581" y="4613909"/>
                  <a:ext cx="160019" cy="213359"/>
                </a:xfrm>
                <a:custGeom>
                  <a:avLst/>
                  <a:gdLst>
                    <a:gd name="connsiteX0" fmla="*/ 152400 w 160019"/>
                    <a:gd name="connsiteY0" fmla="*/ 15240 h 213359"/>
                    <a:gd name="connsiteX1" fmla="*/ 160020 w 160019"/>
                    <a:gd name="connsiteY1" fmla="*/ 87630 h 213359"/>
                    <a:gd name="connsiteX2" fmla="*/ 95250 w 160019"/>
                    <a:gd name="connsiteY2" fmla="*/ 213360 h 213359"/>
                    <a:gd name="connsiteX3" fmla="*/ 45720 w 160019"/>
                    <a:gd name="connsiteY3" fmla="*/ 171450 h 213359"/>
                    <a:gd name="connsiteX4" fmla="*/ 0 w 160019"/>
                    <a:gd name="connsiteY4" fmla="*/ 114300 h 213359"/>
                    <a:gd name="connsiteX5" fmla="*/ 95250 w 160019"/>
                    <a:gd name="connsiteY5" fmla="*/ 0 h 213359"/>
                    <a:gd name="connsiteX6" fmla="*/ 152400 w 160019"/>
                    <a:gd name="connsiteY6" fmla="*/ 15240 h 213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0019" h="213359">
                      <a:moveTo>
                        <a:pt x="152400" y="15240"/>
                      </a:moveTo>
                      <a:lnTo>
                        <a:pt x="160020" y="87630"/>
                      </a:lnTo>
                      <a:cubicBezTo>
                        <a:pt x="140970" y="125730"/>
                        <a:pt x="118110" y="167640"/>
                        <a:pt x="95250" y="213360"/>
                      </a:cubicBezTo>
                      <a:cubicBezTo>
                        <a:pt x="76200" y="198120"/>
                        <a:pt x="60960" y="182880"/>
                        <a:pt x="45720" y="171450"/>
                      </a:cubicBezTo>
                      <a:cubicBezTo>
                        <a:pt x="34290" y="156210"/>
                        <a:pt x="19050" y="137160"/>
                        <a:pt x="0" y="114300"/>
                      </a:cubicBezTo>
                      <a:cubicBezTo>
                        <a:pt x="83820" y="106680"/>
                        <a:pt x="95250" y="57150"/>
                        <a:pt x="95250" y="0"/>
                      </a:cubicBezTo>
                      <a:lnTo>
                        <a:pt x="152400" y="15240"/>
                      </a:lnTo>
                      <a:close/>
                    </a:path>
                  </a:pathLst>
                </a:custGeom>
                <a:solidFill>
                  <a:srgbClr val="C77F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98" name="Freeform: Shape 3997">
                  <a:extLst>
                    <a:ext uri="{FF2B5EF4-FFF2-40B4-BE49-F238E27FC236}">
                      <a16:creationId xmlns:a16="http://schemas.microsoft.com/office/drawing/2014/main" id="{2A0CB466-CF2D-6700-BA1F-DC2AB6F262D1}"/>
                    </a:ext>
                  </a:extLst>
                </p:cNvPr>
                <p:cNvSpPr/>
                <p:nvPr/>
              </p:nvSpPr>
              <p:spPr>
                <a:xfrm>
                  <a:off x="8884920" y="4700389"/>
                  <a:ext cx="585847" cy="618370"/>
                </a:xfrm>
                <a:custGeom>
                  <a:avLst/>
                  <a:gdLst>
                    <a:gd name="connsiteX0" fmla="*/ 3810 w 585847"/>
                    <a:gd name="connsiteY0" fmla="*/ 191650 h 618370"/>
                    <a:gd name="connsiteX1" fmla="*/ 0 w 585847"/>
                    <a:gd name="connsiteY1" fmla="*/ 275471 h 618370"/>
                    <a:gd name="connsiteX2" fmla="*/ 224790 w 585847"/>
                    <a:gd name="connsiteY2" fmla="*/ 454541 h 618370"/>
                    <a:gd name="connsiteX3" fmla="*/ 278130 w 585847"/>
                    <a:gd name="connsiteY3" fmla="*/ 446921 h 618370"/>
                    <a:gd name="connsiteX4" fmla="*/ 381000 w 585847"/>
                    <a:gd name="connsiteY4" fmla="*/ 500261 h 618370"/>
                    <a:gd name="connsiteX5" fmla="*/ 468630 w 585847"/>
                    <a:gd name="connsiteY5" fmla="*/ 618371 h 618370"/>
                    <a:gd name="connsiteX6" fmla="*/ 472440 w 585847"/>
                    <a:gd name="connsiteY6" fmla="*/ 504071 h 618370"/>
                    <a:gd name="connsiteX7" fmla="*/ 388620 w 585847"/>
                    <a:gd name="connsiteY7" fmla="*/ 385961 h 618370"/>
                    <a:gd name="connsiteX8" fmla="*/ 388620 w 585847"/>
                    <a:gd name="connsiteY8" fmla="*/ 385961 h 618370"/>
                    <a:gd name="connsiteX9" fmla="*/ 327660 w 585847"/>
                    <a:gd name="connsiteY9" fmla="*/ 389771 h 618370"/>
                    <a:gd name="connsiteX10" fmla="*/ 384810 w 585847"/>
                    <a:gd name="connsiteY10" fmla="*/ 298331 h 618370"/>
                    <a:gd name="connsiteX11" fmla="*/ 491490 w 585847"/>
                    <a:gd name="connsiteY11" fmla="*/ 344051 h 618370"/>
                    <a:gd name="connsiteX12" fmla="*/ 579120 w 585847"/>
                    <a:gd name="connsiteY12" fmla="*/ 252611 h 618370"/>
                    <a:gd name="connsiteX13" fmla="*/ 525780 w 585847"/>
                    <a:gd name="connsiteY13" fmla="*/ 119261 h 618370"/>
                    <a:gd name="connsiteX14" fmla="*/ 525780 w 585847"/>
                    <a:gd name="connsiteY14" fmla="*/ 119261 h 618370"/>
                    <a:gd name="connsiteX15" fmla="*/ 259080 w 585847"/>
                    <a:gd name="connsiteY15" fmla="*/ 84971 h 618370"/>
                    <a:gd name="connsiteX16" fmla="*/ 110490 w 585847"/>
                    <a:gd name="connsiteY16" fmla="*/ 1151 h 618370"/>
                    <a:gd name="connsiteX17" fmla="*/ 3810 w 585847"/>
                    <a:gd name="connsiteY17" fmla="*/ 191650 h 618370"/>
                    <a:gd name="connsiteX18" fmla="*/ 400050 w 585847"/>
                    <a:gd name="connsiteY18" fmla="*/ 157361 h 618370"/>
                    <a:gd name="connsiteX19" fmla="*/ 415290 w 585847"/>
                    <a:gd name="connsiteY19" fmla="*/ 145931 h 618370"/>
                    <a:gd name="connsiteX20" fmla="*/ 468630 w 585847"/>
                    <a:gd name="connsiteY20" fmla="*/ 191650 h 618370"/>
                    <a:gd name="connsiteX21" fmla="*/ 441960 w 585847"/>
                    <a:gd name="connsiteY21" fmla="*/ 203081 h 618370"/>
                    <a:gd name="connsiteX22" fmla="*/ 400050 w 585847"/>
                    <a:gd name="connsiteY22" fmla="*/ 157361 h 618370"/>
                    <a:gd name="connsiteX23" fmla="*/ 281940 w 585847"/>
                    <a:gd name="connsiteY23" fmla="*/ 176411 h 618370"/>
                    <a:gd name="connsiteX24" fmla="*/ 300990 w 585847"/>
                    <a:gd name="connsiteY24" fmla="*/ 168791 h 618370"/>
                    <a:gd name="connsiteX25" fmla="*/ 316230 w 585847"/>
                    <a:gd name="connsiteY25" fmla="*/ 191650 h 618370"/>
                    <a:gd name="connsiteX26" fmla="*/ 293370 w 585847"/>
                    <a:gd name="connsiteY26" fmla="*/ 195461 h 618370"/>
                    <a:gd name="connsiteX27" fmla="*/ 281940 w 585847"/>
                    <a:gd name="connsiteY27" fmla="*/ 176411 h 618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5847" h="618370">
                      <a:moveTo>
                        <a:pt x="3810" y="191650"/>
                      </a:moveTo>
                      <a:cubicBezTo>
                        <a:pt x="3810" y="218321"/>
                        <a:pt x="0" y="244991"/>
                        <a:pt x="0" y="275471"/>
                      </a:cubicBezTo>
                      <a:cubicBezTo>
                        <a:pt x="129540" y="271661"/>
                        <a:pt x="179070" y="313571"/>
                        <a:pt x="224790" y="454541"/>
                      </a:cubicBezTo>
                      <a:lnTo>
                        <a:pt x="278130" y="446921"/>
                      </a:lnTo>
                      <a:lnTo>
                        <a:pt x="381000" y="500261"/>
                      </a:lnTo>
                      <a:lnTo>
                        <a:pt x="468630" y="618371"/>
                      </a:lnTo>
                      <a:lnTo>
                        <a:pt x="472440" y="504071"/>
                      </a:lnTo>
                      <a:lnTo>
                        <a:pt x="388620" y="385961"/>
                      </a:lnTo>
                      <a:lnTo>
                        <a:pt x="388620" y="385961"/>
                      </a:lnTo>
                      <a:lnTo>
                        <a:pt x="327660" y="389771"/>
                      </a:lnTo>
                      <a:cubicBezTo>
                        <a:pt x="346710" y="359291"/>
                        <a:pt x="365760" y="332621"/>
                        <a:pt x="384810" y="298331"/>
                      </a:cubicBezTo>
                      <a:cubicBezTo>
                        <a:pt x="426720" y="317381"/>
                        <a:pt x="461010" y="328811"/>
                        <a:pt x="491490" y="344051"/>
                      </a:cubicBezTo>
                      <a:cubicBezTo>
                        <a:pt x="579120" y="344051"/>
                        <a:pt x="598170" y="325001"/>
                        <a:pt x="579120" y="252611"/>
                      </a:cubicBezTo>
                      <a:cubicBezTo>
                        <a:pt x="544830" y="210700"/>
                        <a:pt x="499110" y="172601"/>
                        <a:pt x="525780" y="119261"/>
                      </a:cubicBezTo>
                      <a:lnTo>
                        <a:pt x="525780" y="119261"/>
                      </a:lnTo>
                      <a:cubicBezTo>
                        <a:pt x="438150" y="107831"/>
                        <a:pt x="354330" y="96401"/>
                        <a:pt x="259080" y="84971"/>
                      </a:cubicBezTo>
                      <a:cubicBezTo>
                        <a:pt x="247650" y="24011"/>
                        <a:pt x="194310" y="-6469"/>
                        <a:pt x="110490" y="1151"/>
                      </a:cubicBezTo>
                      <a:cubicBezTo>
                        <a:pt x="163830" y="130691"/>
                        <a:pt x="152400" y="153551"/>
                        <a:pt x="3810" y="191650"/>
                      </a:cubicBezTo>
                      <a:close/>
                      <a:moveTo>
                        <a:pt x="400050" y="157361"/>
                      </a:moveTo>
                      <a:lnTo>
                        <a:pt x="415290" y="145931"/>
                      </a:lnTo>
                      <a:lnTo>
                        <a:pt x="468630" y="191650"/>
                      </a:lnTo>
                      <a:lnTo>
                        <a:pt x="441960" y="203081"/>
                      </a:lnTo>
                      <a:lnTo>
                        <a:pt x="400050" y="157361"/>
                      </a:lnTo>
                      <a:close/>
                      <a:moveTo>
                        <a:pt x="281940" y="176411"/>
                      </a:moveTo>
                      <a:cubicBezTo>
                        <a:pt x="285750" y="172601"/>
                        <a:pt x="293370" y="168791"/>
                        <a:pt x="300990" y="168791"/>
                      </a:cubicBezTo>
                      <a:lnTo>
                        <a:pt x="316230" y="191650"/>
                      </a:lnTo>
                      <a:lnTo>
                        <a:pt x="293370" y="195461"/>
                      </a:lnTo>
                      <a:cubicBezTo>
                        <a:pt x="289560" y="187841"/>
                        <a:pt x="278130" y="180221"/>
                        <a:pt x="281940" y="176411"/>
                      </a:cubicBezTo>
                      <a:close/>
                    </a:path>
                  </a:pathLst>
                </a:custGeom>
                <a:solidFill>
                  <a:srgbClr val="C77F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99" name="Freeform: Shape 3998">
                  <a:extLst>
                    <a:ext uri="{FF2B5EF4-FFF2-40B4-BE49-F238E27FC236}">
                      <a16:creationId xmlns:a16="http://schemas.microsoft.com/office/drawing/2014/main" id="{62776251-8504-0869-87CB-3A7E84A7F139}"/>
                    </a:ext>
                  </a:extLst>
                </p:cNvPr>
                <p:cNvSpPr/>
                <p:nvPr/>
              </p:nvSpPr>
              <p:spPr>
                <a:xfrm>
                  <a:off x="8854440" y="5204460"/>
                  <a:ext cx="821055" cy="228600"/>
                </a:xfrm>
                <a:custGeom>
                  <a:avLst/>
                  <a:gdLst>
                    <a:gd name="connsiteX0" fmla="*/ 499110 w 821055"/>
                    <a:gd name="connsiteY0" fmla="*/ 114300 h 228600"/>
                    <a:gd name="connsiteX1" fmla="*/ 502920 w 821055"/>
                    <a:gd name="connsiteY1" fmla="*/ 0 h 228600"/>
                    <a:gd name="connsiteX2" fmla="*/ 640080 w 821055"/>
                    <a:gd name="connsiteY2" fmla="*/ 38100 h 228600"/>
                    <a:gd name="connsiteX3" fmla="*/ 769620 w 821055"/>
                    <a:gd name="connsiteY3" fmla="*/ 118110 h 228600"/>
                    <a:gd name="connsiteX4" fmla="*/ 811530 w 821055"/>
                    <a:gd name="connsiteY4" fmla="*/ 194310 h 228600"/>
                    <a:gd name="connsiteX5" fmla="*/ 723900 w 821055"/>
                    <a:gd name="connsiteY5" fmla="*/ 228600 h 228600"/>
                    <a:gd name="connsiteX6" fmla="*/ 541020 w 821055"/>
                    <a:gd name="connsiteY6" fmla="*/ 201930 h 228600"/>
                    <a:gd name="connsiteX7" fmla="*/ 407670 w 821055"/>
                    <a:gd name="connsiteY7" fmla="*/ 209550 h 228600"/>
                    <a:gd name="connsiteX8" fmla="*/ 381000 w 821055"/>
                    <a:gd name="connsiteY8" fmla="*/ 201930 h 228600"/>
                    <a:gd name="connsiteX9" fmla="*/ 228600 w 821055"/>
                    <a:gd name="connsiteY9" fmla="*/ 144780 h 228600"/>
                    <a:gd name="connsiteX10" fmla="*/ 201930 w 821055"/>
                    <a:gd name="connsiteY10" fmla="*/ 194310 h 228600"/>
                    <a:gd name="connsiteX11" fmla="*/ 175260 w 821055"/>
                    <a:gd name="connsiteY11" fmla="*/ 190500 h 228600"/>
                    <a:gd name="connsiteX12" fmla="*/ 72390 w 821055"/>
                    <a:gd name="connsiteY12" fmla="*/ 137160 h 228600"/>
                    <a:gd name="connsiteX13" fmla="*/ 0 w 821055"/>
                    <a:gd name="connsiteY13" fmla="*/ 68580 h 228600"/>
                    <a:gd name="connsiteX14" fmla="*/ 125730 w 821055"/>
                    <a:gd name="connsiteY14" fmla="*/ 22860 h 228600"/>
                    <a:gd name="connsiteX15" fmla="*/ 220980 w 821055"/>
                    <a:gd name="connsiteY15" fmla="*/ 95250 h 228600"/>
                    <a:gd name="connsiteX16" fmla="*/ 468630 w 821055"/>
                    <a:gd name="connsiteY16" fmla="*/ 140970 h 228600"/>
                    <a:gd name="connsiteX17" fmla="*/ 499110 w 821055"/>
                    <a:gd name="connsiteY17" fmla="*/ 11430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21055" h="228600">
                      <a:moveTo>
                        <a:pt x="499110" y="114300"/>
                      </a:moveTo>
                      <a:lnTo>
                        <a:pt x="502920" y="0"/>
                      </a:lnTo>
                      <a:lnTo>
                        <a:pt x="640080" y="38100"/>
                      </a:lnTo>
                      <a:cubicBezTo>
                        <a:pt x="681990" y="64770"/>
                        <a:pt x="727710" y="91440"/>
                        <a:pt x="769620" y="118110"/>
                      </a:cubicBezTo>
                      <a:cubicBezTo>
                        <a:pt x="803910" y="137160"/>
                        <a:pt x="838200" y="163830"/>
                        <a:pt x="811530" y="194310"/>
                      </a:cubicBezTo>
                      <a:cubicBezTo>
                        <a:pt x="796290" y="213360"/>
                        <a:pt x="754380" y="228600"/>
                        <a:pt x="723900" y="228600"/>
                      </a:cubicBezTo>
                      <a:cubicBezTo>
                        <a:pt x="662940" y="224790"/>
                        <a:pt x="601980" y="205740"/>
                        <a:pt x="541020" y="201930"/>
                      </a:cubicBezTo>
                      <a:cubicBezTo>
                        <a:pt x="495300" y="198120"/>
                        <a:pt x="453390" y="205740"/>
                        <a:pt x="407670" y="209550"/>
                      </a:cubicBezTo>
                      <a:lnTo>
                        <a:pt x="381000" y="201930"/>
                      </a:lnTo>
                      <a:cubicBezTo>
                        <a:pt x="331470" y="182880"/>
                        <a:pt x="278130" y="152400"/>
                        <a:pt x="228600" y="144780"/>
                      </a:cubicBezTo>
                      <a:cubicBezTo>
                        <a:pt x="175260" y="133350"/>
                        <a:pt x="186690" y="167640"/>
                        <a:pt x="201930" y="194310"/>
                      </a:cubicBezTo>
                      <a:lnTo>
                        <a:pt x="175260" y="190500"/>
                      </a:lnTo>
                      <a:lnTo>
                        <a:pt x="72390" y="137160"/>
                      </a:lnTo>
                      <a:lnTo>
                        <a:pt x="0" y="68580"/>
                      </a:lnTo>
                      <a:cubicBezTo>
                        <a:pt x="41910" y="53340"/>
                        <a:pt x="83820" y="38100"/>
                        <a:pt x="125730" y="22860"/>
                      </a:cubicBezTo>
                      <a:cubicBezTo>
                        <a:pt x="163830" y="83820"/>
                        <a:pt x="163830" y="83820"/>
                        <a:pt x="220980" y="95250"/>
                      </a:cubicBezTo>
                      <a:cubicBezTo>
                        <a:pt x="304800" y="110490"/>
                        <a:pt x="388620" y="125730"/>
                        <a:pt x="468630" y="140970"/>
                      </a:cubicBezTo>
                      <a:cubicBezTo>
                        <a:pt x="483870" y="140970"/>
                        <a:pt x="491490" y="125730"/>
                        <a:pt x="499110" y="114300"/>
                      </a:cubicBezTo>
                      <a:close/>
                    </a:path>
                  </a:pathLst>
                </a:custGeom>
                <a:solidFill>
                  <a:srgbClr val="CB88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00" name="Freeform: Shape 3999">
                  <a:extLst>
                    <a:ext uri="{FF2B5EF4-FFF2-40B4-BE49-F238E27FC236}">
                      <a16:creationId xmlns:a16="http://schemas.microsoft.com/office/drawing/2014/main" id="{0E2FF648-8D6A-4C7C-E9A4-DC9DF4F730F8}"/>
                    </a:ext>
                  </a:extLst>
                </p:cNvPr>
                <p:cNvSpPr/>
                <p:nvPr/>
              </p:nvSpPr>
              <p:spPr>
                <a:xfrm>
                  <a:off x="9395079" y="4819650"/>
                  <a:ext cx="99154" cy="133350"/>
                </a:xfrm>
                <a:custGeom>
                  <a:avLst/>
                  <a:gdLst>
                    <a:gd name="connsiteX0" fmla="*/ 61341 w 99154"/>
                    <a:gd name="connsiteY0" fmla="*/ 133350 h 133350"/>
                    <a:gd name="connsiteX1" fmla="*/ 8001 w 99154"/>
                    <a:gd name="connsiteY1" fmla="*/ 0 h 133350"/>
                    <a:gd name="connsiteX2" fmla="*/ 61341 w 99154"/>
                    <a:gd name="connsiteY2" fmla="*/ 133350 h 133350"/>
                  </a:gdLst>
                  <a:ahLst/>
                  <a:cxnLst>
                    <a:cxn ang="0">
                      <a:pos x="connsiteX0" y="connsiteY0"/>
                    </a:cxn>
                    <a:cxn ang="0">
                      <a:pos x="connsiteX1" y="connsiteY1"/>
                    </a:cxn>
                    <a:cxn ang="0">
                      <a:pos x="connsiteX2" y="connsiteY2"/>
                    </a:cxn>
                  </a:cxnLst>
                  <a:rect l="l" t="t" r="r" b="b"/>
                  <a:pathLst>
                    <a:path w="99154" h="133350">
                      <a:moveTo>
                        <a:pt x="61341" y="133350"/>
                      </a:moveTo>
                      <a:cubicBezTo>
                        <a:pt x="27051" y="91440"/>
                        <a:pt x="-18669" y="53340"/>
                        <a:pt x="8001" y="0"/>
                      </a:cubicBezTo>
                      <a:cubicBezTo>
                        <a:pt x="118491" y="53340"/>
                        <a:pt x="118491" y="53340"/>
                        <a:pt x="61341" y="133350"/>
                      </a:cubicBezTo>
                      <a:close/>
                    </a:path>
                  </a:pathLst>
                </a:custGeom>
                <a:solidFill>
                  <a:srgbClr val="CB8A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01" name="Freeform: Shape 4000">
                  <a:extLst>
                    <a:ext uri="{FF2B5EF4-FFF2-40B4-BE49-F238E27FC236}">
                      <a16:creationId xmlns:a16="http://schemas.microsoft.com/office/drawing/2014/main" id="{A457A320-840D-8298-604D-362689E3F023}"/>
                    </a:ext>
                  </a:extLst>
                </p:cNvPr>
                <p:cNvSpPr/>
                <p:nvPr/>
              </p:nvSpPr>
              <p:spPr>
                <a:xfrm>
                  <a:off x="9208770" y="4998719"/>
                  <a:ext cx="163830" cy="91440"/>
                </a:xfrm>
                <a:custGeom>
                  <a:avLst/>
                  <a:gdLst>
                    <a:gd name="connsiteX0" fmla="*/ 0 w 163830"/>
                    <a:gd name="connsiteY0" fmla="*/ 91440 h 91440"/>
                    <a:gd name="connsiteX1" fmla="*/ 57150 w 163830"/>
                    <a:gd name="connsiteY1" fmla="*/ 0 h 91440"/>
                    <a:gd name="connsiteX2" fmla="*/ 163830 w 163830"/>
                    <a:gd name="connsiteY2" fmla="*/ 45720 h 91440"/>
                    <a:gd name="connsiteX3" fmla="*/ 60960 w 163830"/>
                    <a:gd name="connsiteY3" fmla="*/ 87630 h 91440"/>
                    <a:gd name="connsiteX4" fmla="*/ 60960 w 163830"/>
                    <a:gd name="connsiteY4" fmla="*/ 87630 h 91440"/>
                    <a:gd name="connsiteX5" fmla="*/ 0 w 163830"/>
                    <a:gd name="connsiteY5" fmla="*/ 91440 h 91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830" h="91440">
                      <a:moveTo>
                        <a:pt x="0" y="91440"/>
                      </a:moveTo>
                      <a:cubicBezTo>
                        <a:pt x="19050" y="60960"/>
                        <a:pt x="38100" y="34290"/>
                        <a:pt x="57150" y="0"/>
                      </a:cubicBezTo>
                      <a:cubicBezTo>
                        <a:pt x="99060" y="19050"/>
                        <a:pt x="133350" y="30480"/>
                        <a:pt x="163830" y="45720"/>
                      </a:cubicBezTo>
                      <a:lnTo>
                        <a:pt x="60960" y="87630"/>
                      </a:lnTo>
                      <a:lnTo>
                        <a:pt x="60960" y="87630"/>
                      </a:lnTo>
                      <a:lnTo>
                        <a:pt x="0" y="91440"/>
                      </a:lnTo>
                      <a:close/>
                    </a:path>
                  </a:pathLst>
                </a:custGeom>
                <a:solidFill>
                  <a:srgbClr val="CB88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02" name="Freeform: Shape 4001">
                  <a:extLst>
                    <a:ext uri="{FF2B5EF4-FFF2-40B4-BE49-F238E27FC236}">
                      <a16:creationId xmlns:a16="http://schemas.microsoft.com/office/drawing/2014/main" id="{4D7BD610-E56D-8DF0-B160-89B3F5516B04}"/>
                    </a:ext>
                  </a:extLst>
                </p:cNvPr>
                <p:cNvSpPr/>
                <p:nvPr/>
              </p:nvSpPr>
              <p:spPr>
                <a:xfrm>
                  <a:off x="9043659" y="5343169"/>
                  <a:ext cx="191781" cy="63220"/>
                </a:xfrm>
                <a:custGeom>
                  <a:avLst/>
                  <a:gdLst>
                    <a:gd name="connsiteX0" fmla="*/ 12711 w 191781"/>
                    <a:gd name="connsiteY0" fmla="*/ 51791 h 63220"/>
                    <a:gd name="connsiteX1" fmla="*/ 39381 w 191781"/>
                    <a:gd name="connsiteY1" fmla="*/ 2261 h 63220"/>
                    <a:gd name="connsiteX2" fmla="*/ 191781 w 191781"/>
                    <a:gd name="connsiteY2" fmla="*/ 59411 h 63220"/>
                    <a:gd name="connsiteX3" fmla="*/ 43191 w 191781"/>
                    <a:gd name="connsiteY3" fmla="*/ 63220 h 63220"/>
                    <a:gd name="connsiteX4" fmla="*/ 12711 w 191781"/>
                    <a:gd name="connsiteY4" fmla="*/ 51791 h 63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781" h="63220">
                      <a:moveTo>
                        <a:pt x="12711" y="51791"/>
                      </a:moveTo>
                      <a:cubicBezTo>
                        <a:pt x="-2529" y="25120"/>
                        <a:pt x="-13959" y="-9169"/>
                        <a:pt x="39381" y="2261"/>
                      </a:cubicBezTo>
                      <a:cubicBezTo>
                        <a:pt x="92721" y="13691"/>
                        <a:pt x="142252" y="40361"/>
                        <a:pt x="191781" y="59411"/>
                      </a:cubicBezTo>
                      <a:lnTo>
                        <a:pt x="43191" y="63220"/>
                      </a:lnTo>
                      <a:lnTo>
                        <a:pt x="12711" y="51791"/>
                      </a:lnTo>
                      <a:close/>
                    </a:path>
                  </a:pathLst>
                </a:custGeom>
                <a:solidFill>
                  <a:srgbClr val="D9AA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03" name="Freeform: Shape 4002">
                  <a:extLst>
                    <a:ext uri="{FF2B5EF4-FFF2-40B4-BE49-F238E27FC236}">
                      <a16:creationId xmlns:a16="http://schemas.microsoft.com/office/drawing/2014/main" id="{F0E02693-A5AC-CCE6-F4CB-61C8297D77A4}"/>
                    </a:ext>
                  </a:extLst>
                </p:cNvPr>
                <p:cNvSpPr/>
                <p:nvPr/>
              </p:nvSpPr>
              <p:spPr>
                <a:xfrm>
                  <a:off x="8911590" y="5341619"/>
                  <a:ext cx="121920" cy="106680"/>
                </a:xfrm>
                <a:custGeom>
                  <a:avLst/>
                  <a:gdLst>
                    <a:gd name="connsiteX0" fmla="*/ 19050 w 121920"/>
                    <a:gd name="connsiteY0" fmla="*/ 0 h 106680"/>
                    <a:gd name="connsiteX1" fmla="*/ 121920 w 121920"/>
                    <a:gd name="connsiteY1" fmla="*/ 53340 h 106680"/>
                    <a:gd name="connsiteX2" fmla="*/ 76200 w 121920"/>
                    <a:gd name="connsiteY2" fmla="*/ 106680 h 106680"/>
                    <a:gd name="connsiteX3" fmla="*/ 0 w 121920"/>
                    <a:gd name="connsiteY3" fmla="*/ 60960 h 106680"/>
                    <a:gd name="connsiteX4" fmla="*/ 11430 w 121920"/>
                    <a:gd name="connsiteY4" fmla="*/ 15240 h 106680"/>
                    <a:gd name="connsiteX5" fmla="*/ 19050 w 121920"/>
                    <a:gd name="connsiteY5" fmla="*/ 0 h 106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20" h="106680">
                      <a:moveTo>
                        <a:pt x="19050" y="0"/>
                      </a:moveTo>
                      <a:lnTo>
                        <a:pt x="121920" y="53340"/>
                      </a:lnTo>
                      <a:lnTo>
                        <a:pt x="76200" y="106680"/>
                      </a:lnTo>
                      <a:lnTo>
                        <a:pt x="0" y="60960"/>
                      </a:lnTo>
                      <a:lnTo>
                        <a:pt x="11430" y="15240"/>
                      </a:lnTo>
                      <a:cubicBezTo>
                        <a:pt x="11430" y="11430"/>
                        <a:pt x="15240" y="3810"/>
                        <a:pt x="19050" y="0"/>
                      </a:cubicBezTo>
                      <a:close/>
                    </a:path>
                  </a:pathLst>
                </a:custGeom>
                <a:solidFill>
                  <a:srgbClr val="E6C5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04" name="Freeform: Shape 4003">
                  <a:extLst>
                    <a:ext uri="{FF2B5EF4-FFF2-40B4-BE49-F238E27FC236}">
                      <a16:creationId xmlns:a16="http://schemas.microsoft.com/office/drawing/2014/main" id="{A2F8C7D6-91C0-E6CA-E667-03AF4D56060C}"/>
                    </a:ext>
                  </a:extLst>
                </p:cNvPr>
                <p:cNvSpPr/>
                <p:nvPr/>
              </p:nvSpPr>
              <p:spPr>
                <a:xfrm>
                  <a:off x="8717281" y="5311139"/>
                  <a:ext cx="205739" cy="114300"/>
                </a:xfrm>
                <a:custGeom>
                  <a:avLst/>
                  <a:gdLst>
                    <a:gd name="connsiteX0" fmla="*/ 205740 w 205739"/>
                    <a:gd name="connsiteY0" fmla="*/ 45720 h 114300"/>
                    <a:gd name="connsiteX1" fmla="*/ 194310 w 205739"/>
                    <a:gd name="connsiteY1" fmla="*/ 91440 h 114300"/>
                    <a:gd name="connsiteX2" fmla="*/ 186690 w 205739"/>
                    <a:gd name="connsiteY2" fmla="*/ 114300 h 114300"/>
                    <a:gd name="connsiteX3" fmla="*/ 0 w 205739"/>
                    <a:gd name="connsiteY3" fmla="*/ 34290 h 114300"/>
                    <a:gd name="connsiteX4" fmla="*/ 41910 w 205739"/>
                    <a:gd name="connsiteY4" fmla="*/ 0 h 114300"/>
                    <a:gd name="connsiteX5" fmla="*/ 121920 w 205739"/>
                    <a:gd name="connsiteY5" fmla="*/ 22860 h 114300"/>
                    <a:gd name="connsiteX6" fmla="*/ 137160 w 205739"/>
                    <a:gd name="connsiteY6" fmla="*/ 30480 h 114300"/>
                    <a:gd name="connsiteX7" fmla="*/ 148590 w 205739"/>
                    <a:gd name="connsiteY7" fmla="*/ 3048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5739" h="114300">
                      <a:moveTo>
                        <a:pt x="205740" y="45720"/>
                      </a:moveTo>
                      <a:lnTo>
                        <a:pt x="194310" y="91440"/>
                      </a:lnTo>
                      <a:lnTo>
                        <a:pt x="186690" y="114300"/>
                      </a:lnTo>
                      <a:lnTo>
                        <a:pt x="0" y="34290"/>
                      </a:lnTo>
                      <a:lnTo>
                        <a:pt x="41910" y="0"/>
                      </a:lnTo>
                      <a:lnTo>
                        <a:pt x="121920" y="22860"/>
                      </a:lnTo>
                      <a:lnTo>
                        <a:pt x="137160" y="30480"/>
                      </a:lnTo>
                      <a:lnTo>
                        <a:pt x="148590" y="30480"/>
                      </a:lnTo>
                      <a:close/>
                    </a:path>
                  </a:pathLst>
                </a:custGeom>
                <a:solidFill>
                  <a:srgbClr val="D8A6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05" name="Freeform: Shape 4004">
                  <a:extLst>
                    <a:ext uri="{FF2B5EF4-FFF2-40B4-BE49-F238E27FC236}">
                      <a16:creationId xmlns:a16="http://schemas.microsoft.com/office/drawing/2014/main" id="{0B856E1B-53B6-10E4-66C6-9428AEA6081D}"/>
                    </a:ext>
                  </a:extLst>
                </p:cNvPr>
                <p:cNvSpPr/>
                <p:nvPr/>
              </p:nvSpPr>
              <p:spPr>
                <a:xfrm>
                  <a:off x="8644890" y="5448649"/>
                  <a:ext cx="121920" cy="41560"/>
                </a:xfrm>
                <a:custGeom>
                  <a:avLst/>
                  <a:gdLst>
                    <a:gd name="connsiteX0" fmla="*/ 0 w 121920"/>
                    <a:gd name="connsiteY0" fmla="*/ 41561 h 41560"/>
                    <a:gd name="connsiteX1" fmla="*/ 121920 w 121920"/>
                    <a:gd name="connsiteY1" fmla="*/ 30130 h 41560"/>
                    <a:gd name="connsiteX2" fmla="*/ 0 w 121920"/>
                    <a:gd name="connsiteY2" fmla="*/ 41561 h 41560"/>
                  </a:gdLst>
                  <a:ahLst/>
                  <a:cxnLst>
                    <a:cxn ang="0">
                      <a:pos x="connsiteX0" y="connsiteY0"/>
                    </a:cxn>
                    <a:cxn ang="0">
                      <a:pos x="connsiteX1" y="connsiteY1"/>
                    </a:cxn>
                    <a:cxn ang="0">
                      <a:pos x="connsiteX2" y="connsiteY2"/>
                    </a:cxn>
                  </a:cxnLst>
                  <a:rect l="l" t="t" r="r" b="b"/>
                  <a:pathLst>
                    <a:path w="121920" h="41560">
                      <a:moveTo>
                        <a:pt x="0" y="41561"/>
                      </a:moveTo>
                      <a:cubicBezTo>
                        <a:pt x="22860" y="-23210"/>
                        <a:pt x="72390" y="-350"/>
                        <a:pt x="121920" y="30130"/>
                      </a:cubicBezTo>
                      <a:lnTo>
                        <a:pt x="0" y="41561"/>
                      </a:lnTo>
                      <a:close/>
                    </a:path>
                  </a:pathLst>
                </a:custGeom>
                <a:solidFill>
                  <a:srgbClr val="D6A1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06" name="Freeform: Shape 4005">
                  <a:extLst>
                    <a:ext uri="{FF2B5EF4-FFF2-40B4-BE49-F238E27FC236}">
                      <a16:creationId xmlns:a16="http://schemas.microsoft.com/office/drawing/2014/main" id="{C13CA80F-28E1-DBB6-B1C4-CE4DFCFA9BFB}"/>
                    </a:ext>
                  </a:extLst>
                </p:cNvPr>
                <p:cNvSpPr/>
                <p:nvPr/>
              </p:nvSpPr>
              <p:spPr>
                <a:xfrm>
                  <a:off x="6153151" y="4924468"/>
                  <a:ext cx="53339" cy="28531"/>
                </a:xfrm>
                <a:custGeom>
                  <a:avLst/>
                  <a:gdLst>
                    <a:gd name="connsiteX0" fmla="*/ 53340 w 53339"/>
                    <a:gd name="connsiteY0" fmla="*/ 28532 h 28531"/>
                    <a:gd name="connsiteX1" fmla="*/ 0 w 53339"/>
                    <a:gd name="connsiteY1" fmla="*/ 13292 h 28531"/>
                    <a:gd name="connsiteX2" fmla="*/ 53340 w 53339"/>
                    <a:gd name="connsiteY2" fmla="*/ 28532 h 28531"/>
                  </a:gdLst>
                  <a:ahLst/>
                  <a:cxnLst>
                    <a:cxn ang="0">
                      <a:pos x="connsiteX0" y="connsiteY0"/>
                    </a:cxn>
                    <a:cxn ang="0">
                      <a:pos x="connsiteX1" y="connsiteY1"/>
                    </a:cxn>
                    <a:cxn ang="0">
                      <a:pos x="connsiteX2" y="connsiteY2"/>
                    </a:cxn>
                  </a:cxnLst>
                  <a:rect l="l" t="t" r="r" b="b"/>
                  <a:pathLst>
                    <a:path w="53339" h="28531">
                      <a:moveTo>
                        <a:pt x="53340" y="28532"/>
                      </a:moveTo>
                      <a:lnTo>
                        <a:pt x="0" y="13292"/>
                      </a:lnTo>
                      <a:cubicBezTo>
                        <a:pt x="26670" y="-9568"/>
                        <a:pt x="41910" y="-1948"/>
                        <a:pt x="53340" y="28532"/>
                      </a:cubicBezTo>
                      <a:close/>
                    </a:path>
                  </a:pathLst>
                </a:custGeom>
                <a:solidFill>
                  <a:srgbClr val="CE8F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07" name="Freeform: Shape 4006">
                  <a:extLst>
                    <a:ext uri="{FF2B5EF4-FFF2-40B4-BE49-F238E27FC236}">
                      <a16:creationId xmlns:a16="http://schemas.microsoft.com/office/drawing/2014/main" id="{AAAE233C-66BA-895E-9B5E-B766B23B6187}"/>
                    </a:ext>
                  </a:extLst>
                </p:cNvPr>
                <p:cNvSpPr/>
                <p:nvPr/>
              </p:nvSpPr>
              <p:spPr>
                <a:xfrm>
                  <a:off x="5661661" y="4610100"/>
                  <a:ext cx="354329" cy="182880"/>
                </a:xfrm>
                <a:custGeom>
                  <a:avLst/>
                  <a:gdLst>
                    <a:gd name="connsiteX0" fmla="*/ 163830 w 354329"/>
                    <a:gd name="connsiteY0" fmla="*/ 7620 h 182880"/>
                    <a:gd name="connsiteX1" fmla="*/ 354330 w 354329"/>
                    <a:gd name="connsiteY1" fmla="*/ 175260 h 182880"/>
                    <a:gd name="connsiteX2" fmla="*/ 293370 w 354329"/>
                    <a:gd name="connsiteY2" fmla="*/ 182880 h 182880"/>
                    <a:gd name="connsiteX3" fmla="*/ 0 w 354329"/>
                    <a:gd name="connsiteY3" fmla="*/ 53340 h 182880"/>
                    <a:gd name="connsiteX4" fmla="*/ 11430 w 354329"/>
                    <a:gd name="connsiteY4" fmla="*/ 11430 h 182880"/>
                    <a:gd name="connsiteX5" fmla="*/ 11430 w 354329"/>
                    <a:gd name="connsiteY5" fmla="*/ 11430 h 182880"/>
                    <a:gd name="connsiteX6" fmla="*/ 133350 w 354329"/>
                    <a:gd name="connsiteY6" fmla="*/ 0 h 182880"/>
                    <a:gd name="connsiteX7" fmla="*/ 163830 w 354329"/>
                    <a:gd name="connsiteY7" fmla="*/ 7620 h 182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4329" h="182880">
                      <a:moveTo>
                        <a:pt x="163830" y="7620"/>
                      </a:moveTo>
                      <a:cubicBezTo>
                        <a:pt x="179070" y="99060"/>
                        <a:pt x="293370" y="121920"/>
                        <a:pt x="354330" y="175260"/>
                      </a:cubicBezTo>
                      <a:lnTo>
                        <a:pt x="293370" y="182880"/>
                      </a:lnTo>
                      <a:lnTo>
                        <a:pt x="0" y="53340"/>
                      </a:lnTo>
                      <a:lnTo>
                        <a:pt x="11430" y="11430"/>
                      </a:lnTo>
                      <a:lnTo>
                        <a:pt x="11430" y="11430"/>
                      </a:lnTo>
                      <a:lnTo>
                        <a:pt x="133350" y="0"/>
                      </a:lnTo>
                      <a:lnTo>
                        <a:pt x="163830" y="7620"/>
                      </a:lnTo>
                      <a:close/>
                    </a:path>
                  </a:pathLst>
                </a:custGeom>
                <a:solidFill>
                  <a:srgbClr val="D093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08" name="Freeform: Shape 4007">
                  <a:extLst>
                    <a:ext uri="{FF2B5EF4-FFF2-40B4-BE49-F238E27FC236}">
                      <a16:creationId xmlns:a16="http://schemas.microsoft.com/office/drawing/2014/main" id="{EF9A4EE7-7396-4114-BEAE-EDB87646D630}"/>
                    </a:ext>
                  </a:extLst>
                </p:cNvPr>
                <p:cNvSpPr/>
                <p:nvPr/>
              </p:nvSpPr>
              <p:spPr>
                <a:xfrm>
                  <a:off x="5330190" y="4362450"/>
                  <a:ext cx="175260" cy="205740"/>
                </a:xfrm>
                <a:custGeom>
                  <a:avLst/>
                  <a:gdLst>
                    <a:gd name="connsiteX0" fmla="*/ 0 w 175260"/>
                    <a:gd name="connsiteY0" fmla="*/ 0 h 205740"/>
                    <a:gd name="connsiteX1" fmla="*/ 118110 w 175260"/>
                    <a:gd name="connsiteY1" fmla="*/ 7620 h 205740"/>
                    <a:gd name="connsiteX2" fmla="*/ 175260 w 175260"/>
                    <a:gd name="connsiteY2" fmla="*/ 118110 h 205740"/>
                    <a:gd name="connsiteX3" fmla="*/ 152400 w 175260"/>
                    <a:gd name="connsiteY3" fmla="*/ 205740 h 205740"/>
                    <a:gd name="connsiteX4" fmla="*/ 121920 w 175260"/>
                    <a:gd name="connsiteY4" fmla="*/ 198120 h 205740"/>
                    <a:gd name="connsiteX5" fmla="*/ 102870 w 175260"/>
                    <a:gd name="connsiteY5" fmla="*/ 171450 h 205740"/>
                    <a:gd name="connsiteX6" fmla="*/ 80010 w 175260"/>
                    <a:gd name="connsiteY6" fmla="*/ 140970 h 205740"/>
                    <a:gd name="connsiteX7" fmla="*/ 0 w 175260"/>
                    <a:gd name="connsiteY7" fmla="*/ 118110 h 205740"/>
                    <a:gd name="connsiteX8" fmla="*/ 0 w 175260"/>
                    <a:gd name="connsiteY8" fmla="*/ 0 h 20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260" h="205740">
                      <a:moveTo>
                        <a:pt x="0" y="0"/>
                      </a:moveTo>
                      <a:cubicBezTo>
                        <a:pt x="38100" y="26670"/>
                        <a:pt x="80010" y="57150"/>
                        <a:pt x="118110" y="7620"/>
                      </a:cubicBezTo>
                      <a:lnTo>
                        <a:pt x="175260" y="118110"/>
                      </a:lnTo>
                      <a:lnTo>
                        <a:pt x="152400" y="205740"/>
                      </a:lnTo>
                      <a:lnTo>
                        <a:pt x="121920" y="198120"/>
                      </a:lnTo>
                      <a:lnTo>
                        <a:pt x="102870" y="171450"/>
                      </a:lnTo>
                      <a:lnTo>
                        <a:pt x="80010" y="140970"/>
                      </a:lnTo>
                      <a:cubicBezTo>
                        <a:pt x="72390" y="60960"/>
                        <a:pt x="26670" y="121920"/>
                        <a:pt x="0" y="118110"/>
                      </a:cubicBezTo>
                      <a:lnTo>
                        <a:pt x="0" y="0"/>
                      </a:lnTo>
                      <a:close/>
                    </a:path>
                  </a:pathLst>
                </a:custGeom>
                <a:solidFill>
                  <a:srgbClr val="D095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09" name="Freeform: Shape 4008">
                  <a:extLst>
                    <a:ext uri="{FF2B5EF4-FFF2-40B4-BE49-F238E27FC236}">
                      <a16:creationId xmlns:a16="http://schemas.microsoft.com/office/drawing/2014/main" id="{AD4FA9C9-B691-4B83-4BE0-D81B3AA547D6}"/>
                    </a:ext>
                  </a:extLst>
                </p:cNvPr>
                <p:cNvSpPr/>
                <p:nvPr/>
              </p:nvSpPr>
              <p:spPr>
                <a:xfrm>
                  <a:off x="5326381" y="4461905"/>
                  <a:ext cx="80009" cy="41514"/>
                </a:xfrm>
                <a:custGeom>
                  <a:avLst/>
                  <a:gdLst>
                    <a:gd name="connsiteX0" fmla="*/ 0 w 80009"/>
                    <a:gd name="connsiteY0" fmla="*/ 18654 h 41514"/>
                    <a:gd name="connsiteX1" fmla="*/ 80010 w 80009"/>
                    <a:gd name="connsiteY1" fmla="*/ 41514 h 41514"/>
                    <a:gd name="connsiteX2" fmla="*/ 0 w 80009"/>
                    <a:gd name="connsiteY2" fmla="*/ 18654 h 41514"/>
                  </a:gdLst>
                  <a:ahLst/>
                  <a:cxnLst>
                    <a:cxn ang="0">
                      <a:pos x="connsiteX0" y="connsiteY0"/>
                    </a:cxn>
                    <a:cxn ang="0">
                      <a:pos x="connsiteX1" y="connsiteY1"/>
                    </a:cxn>
                    <a:cxn ang="0">
                      <a:pos x="connsiteX2" y="connsiteY2"/>
                    </a:cxn>
                  </a:cxnLst>
                  <a:rect l="l" t="t" r="r" b="b"/>
                  <a:pathLst>
                    <a:path w="80009" h="41514">
                      <a:moveTo>
                        <a:pt x="0" y="18654"/>
                      </a:moveTo>
                      <a:cubicBezTo>
                        <a:pt x="26670" y="22464"/>
                        <a:pt x="76200" y="-38496"/>
                        <a:pt x="80010" y="41514"/>
                      </a:cubicBezTo>
                      <a:lnTo>
                        <a:pt x="0" y="18654"/>
                      </a:lnTo>
                      <a:close/>
                    </a:path>
                  </a:pathLst>
                </a:custGeom>
                <a:solidFill>
                  <a:srgbClr val="C985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10" name="Freeform: Shape 4009">
                  <a:extLst>
                    <a:ext uri="{FF2B5EF4-FFF2-40B4-BE49-F238E27FC236}">
                      <a16:creationId xmlns:a16="http://schemas.microsoft.com/office/drawing/2014/main" id="{95BD063E-00B5-F36B-556D-2B787A4C933B}"/>
                    </a:ext>
                  </a:extLst>
                </p:cNvPr>
                <p:cNvSpPr/>
                <p:nvPr/>
              </p:nvSpPr>
              <p:spPr>
                <a:xfrm>
                  <a:off x="5478781" y="4480559"/>
                  <a:ext cx="201930" cy="140970"/>
                </a:xfrm>
                <a:custGeom>
                  <a:avLst/>
                  <a:gdLst>
                    <a:gd name="connsiteX0" fmla="*/ 0 w 201930"/>
                    <a:gd name="connsiteY0" fmla="*/ 87630 h 140970"/>
                    <a:gd name="connsiteX1" fmla="*/ 26670 w 201930"/>
                    <a:gd name="connsiteY1" fmla="*/ 0 h 140970"/>
                    <a:gd name="connsiteX2" fmla="*/ 106680 w 201930"/>
                    <a:gd name="connsiteY2" fmla="*/ 22860 h 140970"/>
                    <a:gd name="connsiteX3" fmla="*/ 201930 w 201930"/>
                    <a:gd name="connsiteY3" fmla="*/ 121920 h 140970"/>
                    <a:gd name="connsiteX4" fmla="*/ 194310 w 201930"/>
                    <a:gd name="connsiteY4" fmla="*/ 140970 h 140970"/>
                    <a:gd name="connsiteX5" fmla="*/ 194310 w 201930"/>
                    <a:gd name="connsiteY5" fmla="*/ 140970 h 140970"/>
                    <a:gd name="connsiteX6" fmla="*/ 140970 w 201930"/>
                    <a:gd name="connsiteY6" fmla="*/ 125730 h 140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930" h="140970">
                      <a:moveTo>
                        <a:pt x="0" y="87630"/>
                      </a:moveTo>
                      <a:lnTo>
                        <a:pt x="26670" y="0"/>
                      </a:lnTo>
                      <a:lnTo>
                        <a:pt x="106680" y="22860"/>
                      </a:lnTo>
                      <a:lnTo>
                        <a:pt x="201930" y="121920"/>
                      </a:lnTo>
                      <a:lnTo>
                        <a:pt x="194310" y="140970"/>
                      </a:lnTo>
                      <a:lnTo>
                        <a:pt x="194310" y="140970"/>
                      </a:lnTo>
                      <a:lnTo>
                        <a:pt x="140970" y="125730"/>
                      </a:lnTo>
                      <a:close/>
                    </a:path>
                  </a:pathLst>
                </a:custGeom>
                <a:solidFill>
                  <a:srgbClr val="CC8A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11" name="Freeform: Shape 4010">
                  <a:extLst>
                    <a:ext uri="{FF2B5EF4-FFF2-40B4-BE49-F238E27FC236}">
                      <a16:creationId xmlns:a16="http://schemas.microsoft.com/office/drawing/2014/main" id="{DEC3CEA7-72C5-5A17-7394-4D5DC774D502}"/>
                    </a:ext>
                  </a:extLst>
                </p:cNvPr>
                <p:cNvSpPr/>
                <p:nvPr/>
              </p:nvSpPr>
              <p:spPr>
                <a:xfrm>
                  <a:off x="5612131" y="3994996"/>
                  <a:ext cx="407669" cy="291253"/>
                </a:xfrm>
                <a:custGeom>
                  <a:avLst/>
                  <a:gdLst>
                    <a:gd name="connsiteX0" fmla="*/ 148590 w 407669"/>
                    <a:gd name="connsiteY0" fmla="*/ 207433 h 291253"/>
                    <a:gd name="connsiteX1" fmla="*/ 0 w 407669"/>
                    <a:gd name="connsiteY1" fmla="*/ 96943 h 291253"/>
                    <a:gd name="connsiteX2" fmla="*/ 194310 w 407669"/>
                    <a:gd name="connsiteY2" fmla="*/ 77893 h 291253"/>
                    <a:gd name="connsiteX3" fmla="*/ 201930 w 407669"/>
                    <a:gd name="connsiteY3" fmla="*/ 13123 h 291253"/>
                    <a:gd name="connsiteX4" fmla="*/ 289560 w 407669"/>
                    <a:gd name="connsiteY4" fmla="*/ 1693 h 291253"/>
                    <a:gd name="connsiteX5" fmla="*/ 407670 w 407669"/>
                    <a:gd name="connsiteY5" fmla="*/ 1693 h 291253"/>
                    <a:gd name="connsiteX6" fmla="*/ 251460 w 407669"/>
                    <a:gd name="connsiteY6" fmla="*/ 119803 h 291253"/>
                    <a:gd name="connsiteX7" fmla="*/ 308610 w 407669"/>
                    <a:gd name="connsiteY7" fmla="*/ 157903 h 291253"/>
                    <a:gd name="connsiteX8" fmla="*/ 381000 w 407669"/>
                    <a:gd name="connsiteY8" fmla="*/ 222673 h 291253"/>
                    <a:gd name="connsiteX9" fmla="*/ 209550 w 407669"/>
                    <a:gd name="connsiteY9" fmla="*/ 211243 h 291253"/>
                    <a:gd name="connsiteX10" fmla="*/ 213360 w 407669"/>
                    <a:gd name="connsiteY10" fmla="*/ 291253 h 291253"/>
                    <a:gd name="connsiteX11" fmla="*/ 160020 w 407669"/>
                    <a:gd name="connsiteY11" fmla="*/ 276013 h 291253"/>
                    <a:gd name="connsiteX12" fmla="*/ 148590 w 407669"/>
                    <a:gd name="connsiteY12" fmla="*/ 207433 h 291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7669" h="291253">
                      <a:moveTo>
                        <a:pt x="148590" y="207433"/>
                      </a:moveTo>
                      <a:lnTo>
                        <a:pt x="0" y="96943"/>
                      </a:lnTo>
                      <a:cubicBezTo>
                        <a:pt x="22860" y="81703"/>
                        <a:pt x="110490" y="74083"/>
                        <a:pt x="194310" y="77893"/>
                      </a:cubicBezTo>
                      <a:cubicBezTo>
                        <a:pt x="198120" y="58843"/>
                        <a:pt x="198120" y="35983"/>
                        <a:pt x="201930" y="13123"/>
                      </a:cubicBezTo>
                      <a:cubicBezTo>
                        <a:pt x="232410" y="9313"/>
                        <a:pt x="259080" y="5503"/>
                        <a:pt x="289560" y="1693"/>
                      </a:cubicBezTo>
                      <a:cubicBezTo>
                        <a:pt x="316230" y="-2117"/>
                        <a:pt x="346710" y="1693"/>
                        <a:pt x="407670" y="1693"/>
                      </a:cubicBezTo>
                      <a:cubicBezTo>
                        <a:pt x="339090" y="51223"/>
                        <a:pt x="297180" y="85513"/>
                        <a:pt x="251460" y="119803"/>
                      </a:cubicBezTo>
                      <a:cubicBezTo>
                        <a:pt x="274320" y="135043"/>
                        <a:pt x="293370" y="146473"/>
                        <a:pt x="308610" y="157903"/>
                      </a:cubicBezTo>
                      <a:lnTo>
                        <a:pt x="381000" y="222673"/>
                      </a:lnTo>
                      <a:cubicBezTo>
                        <a:pt x="327660" y="218863"/>
                        <a:pt x="274320" y="215053"/>
                        <a:pt x="209550" y="211243"/>
                      </a:cubicBezTo>
                      <a:cubicBezTo>
                        <a:pt x="209550" y="241723"/>
                        <a:pt x="209550" y="264583"/>
                        <a:pt x="213360" y="291253"/>
                      </a:cubicBezTo>
                      <a:lnTo>
                        <a:pt x="160020" y="276013"/>
                      </a:lnTo>
                      <a:lnTo>
                        <a:pt x="148590" y="207433"/>
                      </a:lnTo>
                      <a:close/>
                    </a:path>
                  </a:pathLst>
                </a:custGeom>
                <a:solidFill>
                  <a:srgbClr val="C882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12" name="Freeform: Shape 4011">
                  <a:extLst>
                    <a:ext uri="{FF2B5EF4-FFF2-40B4-BE49-F238E27FC236}">
                      <a16:creationId xmlns:a16="http://schemas.microsoft.com/office/drawing/2014/main" id="{D9BECEF5-2260-0D9D-F954-95D2A80217C6}"/>
                    </a:ext>
                  </a:extLst>
                </p:cNvPr>
                <p:cNvSpPr/>
                <p:nvPr/>
              </p:nvSpPr>
              <p:spPr>
                <a:xfrm>
                  <a:off x="5920740" y="4127061"/>
                  <a:ext cx="270510" cy="194793"/>
                </a:xfrm>
                <a:custGeom>
                  <a:avLst/>
                  <a:gdLst>
                    <a:gd name="connsiteX0" fmla="*/ 72390 w 270510"/>
                    <a:gd name="connsiteY0" fmla="*/ 94419 h 194793"/>
                    <a:gd name="connsiteX1" fmla="*/ 0 w 270510"/>
                    <a:gd name="connsiteY1" fmla="*/ 29649 h 194793"/>
                    <a:gd name="connsiteX2" fmla="*/ 68580 w 270510"/>
                    <a:gd name="connsiteY2" fmla="*/ 14409 h 194793"/>
                    <a:gd name="connsiteX3" fmla="*/ 270510 w 270510"/>
                    <a:gd name="connsiteY3" fmla="*/ 128709 h 194793"/>
                    <a:gd name="connsiteX4" fmla="*/ 270510 w 270510"/>
                    <a:gd name="connsiteY4" fmla="*/ 128709 h 194793"/>
                    <a:gd name="connsiteX5" fmla="*/ 163830 w 270510"/>
                    <a:gd name="connsiteY5" fmla="*/ 193479 h 194793"/>
                    <a:gd name="connsiteX6" fmla="*/ 110490 w 270510"/>
                    <a:gd name="connsiteY6" fmla="*/ 178239 h 194793"/>
                    <a:gd name="connsiteX7" fmla="*/ 102870 w 270510"/>
                    <a:gd name="connsiteY7" fmla="*/ 121089 h 194793"/>
                    <a:gd name="connsiteX8" fmla="*/ 72390 w 270510"/>
                    <a:gd name="connsiteY8" fmla="*/ 94419 h 19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510" h="194793">
                      <a:moveTo>
                        <a:pt x="72390" y="94419"/>
                      </a:moveTo>
                      <a:lnTo>
                        <a:pt x="0" y="29649"/>
                      </a:lnTo>
                      <a:cubicBezTo>
                        <a:pt x="7620" y="-4641"/>
                        <a:pt x="30480" y="-8451"/>
                        <a:pt x="68580" y="14409"/>
                      </a:cubicBezTo>
                      <a:lnTo>
                        <a:pt x="270510" y="128709"/>
                      </a:lnTo>
                      <a:lnTo>
                        <a:pt x="270510" y="128709"/>
                      </a:lnTo>
                      <a:cubicBezTo>
                        <a:pt x="270510" y="197289"/>
                        <a:pt x="270510" y="197289"/>
                        <a:pt x="163830" y="193479"/>
                      </a:cubicBezTo>
                      <a:lnTo>
                        <a:pt x="110490" y="178239"/>
                      </a:lnTo>
                      <a:cubicBezTo>
                        <a:pt x="110490" y="159189"/>
                        <a:pt x="110490" y="140139"/>
                        <a:pt x="102870" y="121089"/>
                      </a:cubicBezTo>
                      <a:cubicBezTo>
                        <a:pt x="99060" y="109659"/>
                        <a:pt x="83820" y="102039"/>
                        <a:pt x="72390" y="94419"/>
                      </a:cubicBezTo>
                      <a:close/>
                    </a:path>
                  </a:pathLst>
                </a:custGeom>
                <a:solidFill>
                  <a:srgbClr val="CE8E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13" name="Freeform: Shape 4012">
                  <a:extLst>
                    <a:ext uri="{FF2B5EF4-FFF2-40B4-BE49-F238E27FC236}">
                      <a16:creationId xmlns:a16="http://schemas.microsoft.com/office/drawing/2014/main" id="{C2A0FA3B-972D-4A18-2D4F-A53EC9155CE6}"/>
                    </a:ext>
                  </a:extLst>
                </p:cNvPr>
                <p:cNvSpPr/>
                <p:nvPr/>
              </p:nvSpPr>
              <p:spPr>
                <a:xfrm>
                  <a:off x="6179820" y="4111438"/>
                  <a:ext cx="194310" cy="148141"/>
                </a:xfrm>
                <a:custGeom>
                  <a:avLst/>
                  <a:gdLst>
                    <a:gd name="connsiteX0" fmla="*/ 194310 w 194310"/>
                    <a:gd name="connsiteY0" fmla="*/ 30031 h 148141"/>
                    <a:gd name="connsiteX1" fmla="*/ 186690 w 194310"/>
                    <a:gd name="connsiteY1" fmla="*/ 52892 h 148141"/>
                    <a:gd name="connsiteX2" fmla="*/ 179070 w 194310"/>
                    <a:gd name="connsiteY2" fmla="*/ 75751 h 148141"/>
                    <a:gd name="connsiteX3" fmla="*/ 99060 w 194310"/>
                    <a:gd name="connsiteY3" fmla="*/ 148142 h 148141"/>
                    <a:gd name="connsiteX4" fmla="*/ 99060 w 194310"/>
                    <a:gd name="connsiteY4" fmla="*/ 148142 h 148141"/>
                    <a:gd name="connsiteX5" fmla="*/ 0 w 194310"/>
                    <a:gd name="connsiteY5" fmla="*/ 75751 h 148141"/>
                    <a:gd name="connsiteX6" fmla="*/ 194310 w 194310"/>
                    <a:gd name="connsiteY6" fmla="*/ 30031 h 148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310" h="148141">
                      <a:moveTo>
                        <a:pt x="194310" y="30031"/>
                      </a:moveTo>
                      <a:lnTo>
                        <a:pt x="186690" y="52892"/>
                      </a:lnTo>
                      <a:lnTo>
                        <a:pt x="179070" y="75751"/>
                      </a:lnTo>
                      <a:lnTo>
                        <a:pt x="99060" y="148142"/>
                      </a:lnTo>
                      <a:lnTo>
                        <a:pt x="99060" y="148142"/>
                      </a:lnTo>
                      <a:lnTo>
                        <a:pt x="0" y="75751"/>
                      </a:lnTo>
                      <a:cubicBezTo>
                        <a:pt x="68580" y="-15689"/>
                        <a:pt x="68580" y="-15689"/>
                        <a:pt x="194310" y="30031"/>
                      </a:cubicBezTo>
                      <a:close/>
                    </a:path>
                  </a:pathLst>
                </a:custGeom>
                <a:solidFill>
                  <a:srgbClr val="C780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14" name="Freeform: Shape 4013">
                  <a:extLst>
                    <a:ext uri="{FF2B5EF4-FFF2-40B4-BE49-F238E27FC236}">
                      <a16:creationId xmlns:a16="http://schemas.microsoft.com/office/drawing/2014/main" id="{370CA8A8-4D66-BBCF-162C-BFB5A4E12B42}"/>
                    </a:ext>
                  </a:extLst>
                </p:cNvPr>
                <p:cNvSpPr/>
                <p:nvPr/>
              </p:nvSpPr>
              <p:spPr>
                <a:xfrm>
                  <a:off x="6183631" y="4183380"/>
                  <a:ext cx="106680" cy="167639"/>
                </a:xfrm>
                <a:custGeom>
                  <a:avLst/>
                  <a:gdLst>
                    <a:gd name="connsiteX0" fmla="*/ 0 w 106680"/>
                    <a:gd name="connsiteY0" fmla="*/ 0 h 167639"/>
                    <a:gd name="connsiteX1" fmla="*/ 99060 w 106680"/>
                    <a:gd name="connsiteY1" fmla="*/ 72390 h 167639"/>
                    <a:gd name="connsiteX2" fmla="*/ 106680 w 106680"/>
                    <a:gd name="connsiteY2" fmla="*/ 167640 h 167639"/>
                    <a:gd name="connsiteX3" fmla="*/ 7620 w 106680"/>
                    <a:gd name="connsiteY3" fmla="*/ 72390 h 167639"/>
                    <a:gd name="connsiteX4" fmla="*/ 7620 w 106680"/>
                    <a:gd name="connsiteY4" fmla="*/ 72390 h 167639"/>
                    <a:gd name="connsiteX5" fmla="*/ 0 w 106680"/>
                    <a:gd name="connsiteY5" fmla="*/ 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680" h="167639">
                      <a:moveTo>
                        <a:pt x="0" y="0"/>
                      </a:moveTo>
                      <a:lnTo>
                        <a:pt x="99060" y="72390"/>
                      </a:lnTo>
                      <a:cubicBezTo>
                        <a:pt x="102870" y="95250"/>
                        <a:pt x="102870" y="118110"/>
                        <a:pt x="106680" y="167640"/>
                      </a:cubicBezTo>
                      <a:cubicBezTo>
                        <a:pt x="60960" y="121920"/>
                        <a:pt x="34290" y="99060"/>
                        <a:pt x="7620" y="72390"/>
                      </a:cubicBezTo>
                      <a:lnTo>
                        <a:pt x="7620" y="72390"/>
                      </a:lnTo>
                      <a:lnTo>
                        <a:pt x="0" y="0"/>
                      </a:lnTo>
                      <a:close/>
                    </a:path>
                  </a:pathLst>
                </a:custGeom>
                <a:solidFill>
                  <a:srgbClr val="C377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15" name="Freeform: Shape 4014">
                  <a:extLst>
                    <a:ext uri="{FF2B5EF4-FFF2-40B4-BE49-F238E27FC236}">
                      <a16:creationId xmlns:a16="http://schemas.microsoft.com/office/drawing/2014/main" id="{6D7B7571-1C17-BB64-89BF-A2A7C997FCA2}"/>
                    </a:ext>
                  </a:extLst>
                </p:cNvPr>
                <p:cNvSpPr/>
                <p:nvPr/>
              </p:nvSpPr>
              <p:spPr>
                <a:xfrm>
                  <a:off x="6305551" y="3851909"/>
                  <a:ext cx="119653" cy="106680"/>
                </a:xfrm>
                <a:custGeom>
                  <a:avLst/>
                  <a:gdLst>
                    <a:gd name="connsiteX0" fmla="*/ 0 w 119653"/>
                    <a:gd name="connsiteY0" fmla="*/ 106680 h 106680"/>
                    <a:gd name="connsiteX1" fmla="*/ 118110 w 119653"/>
                    <a:gd name="connsiteY1" fmla="*/ 0 h 106680"/>
                    <a:gd name="connsiteX2" fmla="*/ 0 w 119653"/>
                    <a:gd name="connsiteY2" fmla="*/ 106680 h 106680"/>
                  </a:gdLst>
                  <a:ahLst/>
                  <a:cxnLst>
                    <a:cxn ang="0">
                      <a:pos x="connsiteX0" y="connsiteY0"/>
                    </a:cxn>
                    <a:cxn ang="0">
                      <a:pos x="connsiteX1" y="connsiteY1"/>
                    </a:cxn>
                    <a:cxn ang="0">
                      <a:pos x="connsiteX2" y="connsiteY2"/>
                    </a:cxn>
                  </a:cxnLst>
                  <a:rect l="l" t="t" r="r" b="b"/>
                  <a:pathLst>
                    <a:path w="119653" h="106680">
                      <a:moveTo>
                        <a:pt x="0" y="106680"/>
                      </a:moveTo>
                      <a:lnTo>
                        <a:pt x="118110" y="0"/>
                      </a:lnTo>
                      <a:cubicBezTo>
                        <a:pt x="129540" y="76200"/>
                        <a:pt x="76200" y="99060"/>
                        <a:pt x="0" y="106680"/>
                      </a:cubicBezTo>
                      <a:close/>
                    </a:path>
                  </a:pathLst>
                </a:custGeom>
                <a:solidFill>
                  <a:srgbClr val="D093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16" name="Freeform: Shape 4015">
                  <a:extLst>
                    <a:ext uri="{FF2B5EF4-FFF2-40B4-BE49-F238E27FC236}">
                      <a16:creationId xmlns:a16="http://schemas.microsoft.com/office/drawing/2014/main" id="{8D5F369F-74A0-86CF-2C64-094B1A222A52}"/>
                    </a:ext>
                  </a:extLst>
                </p:cNvPr>
                <p:cNvSpPr/>
                <p:nvPr/>
              </p:nvSpPr>
              <p:spPr>
                <a:xfrm>
                  <a:off x="6172201" y="3985259"/>
                  <a:ext cx="70868" cy="72390"/>
                </a:xfrm>
                <a:custGeom>
                  <a:avLst/>
                  <a:gdLst>
                    <a:gd name="connsiteX0" fmla="*/ 60960 w 70868"/>
                    <a:gd name="connsiteY0" fmla="*/ 72390 h 72390"/>
                    <a:gd name="connsiteX1" fmla="*/ 0 w 70868"/>
                    <a:gd name="connsiteY1" fmla="*/ 0 h 72390"/>
                    <a:gd name="connsiteX2" fmla="*/ 60960 w 70868"/>
                    <a:gd name="connsiteY2" fmla="*/ 72390 h 72390"/>
                  </a:gdLst>
                  <a:ahLst/>
                  <a:cxnLst>
                    <a:cxn ang="0">
                      <a:pos x="connsiteX0" y="connsiteY0"/>
                    </a:cxn>
                    <a:cxn ang="0">
                      <a:pos x="connsiteX1" y="connsiteY1"/>
                    </a:cxn>
                    <a:cxn ang="0">
                      <a:pos x="connsiteX2" y="connsiteY2"/>
                    </a:cxn>
                  </a:cxnLst>
                  <a:rect l="l" t="t" r="r" b="b"/>
                  <a:pathLst>
                    <a:path w="70868" h="72390">
                      <a:moveTo>
                        <a:pt x="60960" y="72390"/>
                      </a:moveTo>
                      <a:cubicBezTo>
                        <a:pt x="41910" y="53340"/>
                        <a:pt x="26670" y="30480"/>
                        <a:pt x="0" y="0"/>
                      </a:cubicBezTo>
                      <a:cubicBezTo>
                        <a:pt x="68580" y="3810"/>
                        <a:pt x="83820" y="26670"/>
                        <a:pt x="60960" y="72390"/>
                      </a:cubicBezTo>
                      <a:close/>
                    </a:path>
                  </a:pathLst>
                </a:custGeom>
                <a:solidFill>
                  <a:srgbClr val="C780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17" name="Freeform: Shape 4016">
                  <a:extLst>
                    <a:ext uri="{FF2B5EF4-FFF2-40B4-BE49-F238E27FC236}">
                      <a16:creationId xmlns:a16="http://schemas.microsoft.com/office/drawing/2014/main" id="{C00F30DB-F271-E5F6-876C-F95AD15F2EA3}"/>
                    </a:ext>
                  </a:extLst>
                </p:cNvPr>
                <p:cNvSpPr/>
                <p:nvPr/>
              </p:nvSpPr>
              <p:spPr>
                <a:xfrm>
                  <a:off x="6294120" y="3981450"/>
                  <a:ext cx="64769" cy="53340"/>
                </a:xfrm>
                <a:custGeom>
                  <a:avLst/>
                  <a:gdLst>
                    <a:gd name="connsiteX0" fmla="*/ 7620 w 64769"/>
                    <a:gd name="connsiteY0" fmla="*/ 0 h 53340"/>
                    <a:gd name="connsiteX1" fmla="*/ 64770 w 64769"/>
                    <a:gd name="connsiteY1" fmla="*/ 45720 h 53340"/>
                    <a:gd name="connsiteX2" fmla="*/ 49530 w 64769"/>
                    <a:gd name="connsiteY2" fmla="*/ 53340 h 53340"/>
                    <a:gd name="connsiteX3" fmla="*/ 0 w 64769"/>
                    <a:gd name="connsiteY3" fmla="*/ 3810 h 53340"/>
                  </a:gdLst>
                  <a:ahLst/>
                  <a:cxnLst>
                    <a:cxn ang="0">
                      <a:pos x="connsiteX0" y="connsiteY0"/>
                    </a:cxn>
                    <a:cxn ang="0">
                      <a:pos x="connsiteX1" y="connsiteY1"/>
                    </a:cxn>
                    <a:cxn ang="0">
                      <a:pos x="connsiteX2" y="connsiteY2"/>
                    </a:cxn>
                    <a:cxn ang="0">
                      <a:pos x="connsiteX3" y="connsiteY3"/>
                    </a:cxn>
                  </a:cxnLst>
                  <a:rect l="l" t="t" r="r" b="b"/>
                  <a:pathLst>
                    <a:path w="64769" h="53340">
                      <a:moveTo>
                        <a:pt x="7620" y="0"/>
                      </a:moveTo>
                      <a:lnTo>
                        <a:pt x="64770" y="45720"/>
                      </a:lnTo>
                      <a:lnTo>
                        <a:pt x="49530" y="53340"/>
                      </a:lnTo>
                      <a:lnTo>
                        <a:pt x="0" y="3810"/>
                      </a:lnTo>
                      <a:close/>
                    </a:path>
                  </a:pathLst>
                </a:custGeom>
                <a:solidFill>
                  <a:srgbClr val="D093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18" name="Freeform: Shape 4017">
                  <a:extLst>
                    <a:ext uri="{FF2B5EF4-FFF2-40B4-BE49-F238E27FC236}">
                      <a16:creationId xmlns:a16="http://schemas.microsoft.com/office/drawing/2014/main" id="{9A4B1656-1741-B6D6-C543-156FE9E2A847}"/>
                    </a:ext>
                  </a:extLst>
                </p:cNvPr>
                <p:cNvSpPr/>
                <p:nvPr/>
              </p:nvSpPr>
              <p:spPr>
                <a:xfrm>
                  <a:off x="6069331" y="3840480"/>
                  <a:ext cx="60959" cy="7619"/>
                </a:xfrm>
                <a:custGeom>
                  <a:avLst/>
                  <a:gdLst>
                    <a:gd name="connsiteX0" fmla="*/ 0 w 60959"/>
                    <a:gd name="connsiteY0" fmla="*/ 7620 h 7619"/>
                    <a:gd name="connsiteX1" fmla="*/ 60960 w 60959"/>
                    <a:gd name="connsiteY1" fmla="*/ 0 h 7619"/>
                    <a:gd name="connsiteX2" fmla="*/ 0 w 60959"/>
                    <a:gd name="connsiteY2" fmla="*/ 7620 h 7619"/>
                  </a:gdLst>
                  <a:ahLst/>
                  <a:cxnLst>
                    <a:cxn ang="0">
                      <a:pos x="connsiteX0" y="connsiteY0"/>
                    </a:cxn>
                    <a:cxn ang="0">
                      <a:pos x="connsiteX1" y="connsiteY1"/>
                    </a:cxn>
                    <a:cxn ang="0">
                      <a:pos x="connsiteX2" y="connsiteY2"/>
                    </a:cxn>
                  </a:cxnLst>
                  <a:rect l="l" t="t" r="r" b="b"/>
                  <a:pathLst>
                    <a:path w="60959" h="7619">
                      <a:moveTo>
                        <a:pt x="0" y="7620"/>
                      </a:moveTo>
                      <a:lnTo>
                        <a:pt x="60960" y="0"/>
                      </a:lnTo>
                      <a:lnTo>
                        <a:pt x="0" y="7620"/>
                      </a:lnTo>
                      <a:close/>
                    </a:path>
                  </a:pathLst>
                </a:custGeom>
                <a:solidFill>
                  <a:srgbClr val="D093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19" name="Freeform: Shape 4018">
                  <a:extLst>
                    <a:ext uri="{FF2B5EF4-FFF2-40B4-BE49-F238E27FC236}">
                      <a16:creationId xmlns:a16="http://schemas.microsoft.com/office/drawing/2014/main" id="{78AE3EC6-42E8-5258-AF4B-C0D2FEC55AE6}"/>
                    </a:ext>
                  </a:extLst>
                </p:cNvPr>
                <p:cNvSpPr/>
                <p:nvPr/>
              </p:nvSpPr>
              <p:spPr>
                <a:xfrm>
                  <a:off x="6256020" y="3924300"/>
                  <a:ext cx="49530" cy="57150"/>
                </a:xfrm>
                <a:custGeom>
                  <a:avLst/>
                  <a:gdLst>
                    <a:gd name="connsiteX0" fmla="*/ 0 w 49530"/>
                    <a:gd name="connsiteY0" fmla="*/ 0 h 57150"/>
                    <a:gd name="connsiteX1" fmla="*/ 49530 w 49530"/>
                    <a:gd name="connsiteY1" fmla="*/ 34290 h 57150"/>
                    <a:gd name="connsiteX2" fmla="*/ 41910 w 49530"/>
                    <a:gd name="connsiteY2" fmla="*/ 57150 h 57150"/>
                  </a:gdLst>
                  <a:ahLst/>
                  <a:cxnLst>
                    <a:cxn ang="0">
                      <a:pos x="connsiteX0" y="connsiteY0"/>
                    </a:cxn>
                    <a:cxn ang="0">
                      <a:pos x="connsiteX1" y="connsiteY1"/>
                    </a:cxn>
                    <a:cxn ang="0">
                      <a:pos x="connsiteX2" y="connsiteY2"/>
                    </a:cxn>
                  </a:cxnLst>
                  <a:rect l="l" t="t" r="r" b="b"/>
                  <a:pathLst>
                    <a:path w="49530" h="57150">
                      <a:moveTo>
                        <a:pt x="0" y="0"/>
                      </a:moveTo>
                      <a:lnTo>
                        <a:pt x="49530" y="34290"/>
                      </a:lnTo>
                      <a:lnTo>
                        <a:pt x="41910" y="57150"/>
                      </a:lnTo>
                      <a:close/>
                    </a:path>
                  </a:pathLst>
                </a:custGeom>
                <a:solidFill>
                  <a:srgbClr val="D093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20" name="Freeform: Shape 4019">
                  <a:extLst>
                    <a:ext uri="{FF2B5EF4-FFF2-40B4-BE49-F238E27FC236}">
                      <a16:creationId xmlns:a16="http://schemas.microsoft.com/office/drawing/2014/main" id="{AB937CC9-4F21-56E2-5767-9212DD4D5464}"/>
                    </a:ext>
                  </a:extLst>
                </p:cNvPr>
                <p:cNvSpPr/>
                <p:nvPr/>
              </p:nvSpPr>
              <p:spPr>
                <a:xfrm>
                  <a:off x="5989320" y="3912869"/>
                  <a:ext cx="11430" cy="7620"/>
                </a:xfrm>
                <a:custGeom>
                  <a:avLst/>
                  <a:gdLst>
                    <a:gd name="connsiteX0" fmla="*/ 11430 w 11430"/>
                    <a:gd name="connsiteY0" fmla="*/ 7620 h 7620"/>
                    <a:gd name="connsiteX1" fmla="*/ 0 w 11430"/>
                    <a:gd name="connsiteY1" fmla="*/ 3810 h 7620"/>
                    <a:gd name="connsiteX2" fmla="*/ 7620 w 11430"/>
                    <a:gd name="connsiteY2" fmla="*/ 0 h 7620"/>
                  </a:gdLst>
                  <a:ahLst/>
                  <a:cxnLst>
                    <a:cxn ang="0">
                      <a:pos x="connsiteX0" y="connsiteY0"/>
                    </a:cxn>
                    <a:cxn ang="0">
                      <a:pos x="connsiteX1" y="connsiteY1"/>
                    </a:cxn>
                    <a:cxn ang="0">
                      <a:pos x="connsiteX2" y="connsiteY2"/>
                    </a:cxn>
                  </a:cxnLst>
                  <a:rect l="l" t="t" r="r" b="b"/>
                  <a:pathLst>
                    <a:path w="11430" h="7620">
                      <a:moveTo>
                        <a:pt x="11430" y="7620"/>
                      </a:moveTo>
                      <a:lnTo>
                        <a:pt x="0" y="3810"/>
                      </a:lnTo>
                      <a:lnTo>
                        <a:pt x="7620" y="0"/>
                      </a:lnTo>
                      <a:close/>
                    </a:path>
                  </a:pathLst>
                </a:custGeom>
                <a:solidFill>
                  <a:srgbClr val="C57B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21" name="Freeform: Shape 4020">
                  <a:extLst>
                    <a:ext uri="{FF2B5EF4-FFF2-40B4-BE49-F238E27FC236}">
                      <a16:creationId xmlns:a16="http://schemas.microsoft.com/office/drawing/2014/main" id="{34C8CC71-FB18-A4FE-FF99-929B0DFA7AF6}"/>
                    </a:ext>
                  </a:extLst>
                </p:cNvPr>
                <p:cNvSpPr/>
                <p:nvPr/>
              </p:nvSpPr>
              <p:spPr>
                <a:xfrm>
                  <a:off x="6610351" y="4293869"/>
                  <a:ext cx="461010" cy="403860"/>
                </a:xfrm>
                <a:custGeom>
                  <a:avLst/>
                  <a:gdLst>
                    <a:gd name="connsiteX0" fmla="*/ 0 w 461010"/>
                    <a:gd name="connsiteY0" fmla="*/ 285750 h 403860"/>
                    <a:gd name="connsiteX1" fmla="*/ 45720 w 461010"/>
                    <a:gd name="connsiteY1" fmla="*/ 190500 h 403860"/>
                    <a:gd name="connsiteX2" fmla="*/ 53340 w 461010"/>
                    <a:gd name="connsiteY2" fmla="*/ 121920 h 403860"/>
                    <a:gd name="connsiteX3" fmla="*/ 140970 w 461010"/>
                    <a:gd name="connsiteY3" fmla="*/ 0 h 403860"/>
                    <a:gd name="connsiteX4" fmla="*/ 373380 w 461010"/>
                    <a:gd name="connsiteY4" fmla="*/ 19050 h 403860"/>
                    <a:gd name="connsiteX5" fmla="*/ 461010 w 461010"/>
                    <a:gd name="connsiteY5" fmla="*/ 137160 h 403860"/>
                    <a:gd name="connsiteX6" fmla="*/ 331470 w 461010"/>
                    <a:gd name="connsiteY6" fmla="*/ 220980 h 403860"/>
                    <a:gd name="connsiteX7" fmla="*/ 262890 w 461010"/>
                    <a:gd name="connsiteY7" fmla="*/ 198120 h 403860"/>
                    <a:gd name="connsiteX8" fmla="*/ 198120 w 461010"/>
                    <a:gd name="connsiteY8" fmla="*/ 95250 h 403860"/>
                    <a:gd name="connsiteX9" fmla="*/ 175260 w 461010"/>
                    <a:gd name="connsiteY9" fmla="*/ 236220 h 403860"/>
                    <a:gd name="connsiteX10" fmla="*/ 83820 w 461010"/>
                    <a:gd name="connsiteY10" fmla="*/ 403860 h 403860"/>
                    <a:gd name="connsiteX11" fmla="*/ 57150 w 461010"/>
                    <a:gd name="connsiteY11" fmla="*/ 396240 h 403860"/>
                    <a:gd name="connsiteX12" fmla="*/ 68580 w 461010"/>
                    <a:gd name="connsiteY12" fmla="*/ 354330 h 403860"/>
                    <a:gd name="connsiteX13" fmla="*/ 0 w 461010"/>
                    <a:gd name="connsiteY13" fmla="*/ 285750 h 40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1010" h="403860">
                      <a:moveTo>
                        <a:pt x="0" y="285750"/>
                      </a:moveTo>
                      <a:cubicBezTo>
                        <a:pt x="15240" y="255270"/>
                        <a:pt x="34290" y="220980"/>
                        <a:pt x="45720" y="190500"/>
                      </a:cubicBezTo>
                      <a:cubicBezTo>
                        <a:pt x="53340" y="171450"/>
                        <a:pt x="49530" y="144780"/>
                        <a:pt x="53340" y="121920"/>
                      </a:cubicBezTo>
                      <a:cubicBezTo>
                        <a:pt x="175260" y="106680"/>
                        <a:pt x="175260" y="106680"/>
                        <a:pt x="140970" y="0"/>
                      </a:cubicBezTo>
                      <a:lnTo>
                        <a:pt x="373380" y="19050"/>
                      </a:lnTo>
                      <a:lnTo>
                        <a:pt x="461010" y="137160"/>
                      </a:lnTo>
                      <a:cubicBezTo>
                        <a:pt x="461010" y="240030"/>
                        <a:pt x="441960" y="251460"/>
                        <a:pt x="331470" y="220980"/>
                      </a:cubicBezTo>
                      <a:cubicBezTo>
                        <a:pt x="308610" y="213360"/>
                        <a:pt x="285750" y="205740"/>
                        <a:pt x="262890" y="198120"/>
                      </a:cubicBezTo>
                      <a:cubicBezTo>
                        <a:pt x="243840" y="171450"/>
                        <a:pt x="228600" y="140970"/>
                        <a:pt x="198120" y="95250"/>
                      </a:cubicBezTo>
                      <a:cubicBezTo>
                        <a:pt x="186690" y="156210"/>
                        <a:pt x="167640" y="198120"/>
                        <a:pt x="175260" y="236220"/>
                      </a:cubicBezTo>
                      <a:cubicBezTo>
                        <a:pt x="190500" y="316230"/>
                        <a:pt x="144780" y="361950"/>
                        <a:pt x="83820" y="403860"/>
                      </a:cubicBezTo>
                      <a:lnTo>
                        <a:pt x="57150" y="396240"/>
                      </a:lnTo>
                      <a:lnTo>
                        <a:pt x="68580" y="354330"/>
                      </a:lnTo>
                      <a:lnTo>
                        <a:pt x="0" y="285750"/>
                      </a:lnTo>
                      <a:close/>
                    </a:path>
                  </a:pathLst>
                </a:custGeom>
                <a:solidFill>
                  <a:srgbClr val="C77F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22" name="Freeform: Shape 4021">
                  <a:extLst>
                    <a:ext uri="{FF2B5EF4-FFF2-40B4-BE49-F238E27FC236}">
                      <a16:creationId xmlns:a16="http://schemas.microsoft.com/office/drawing/2014/main" id="{D2390764-EF8D-EF32-0D4B-9229F886147D}"/>
                    </a:ext>
                  </a:extLst>
                </p:cNvPr>
                <p:cNvSpPr/>
                <p:nvPr/>
              </p:nvSpPr>
              <p:spPr>
                <a:xfrm>
                  <a:off x="6979920" y="3970019"/>
                  <a:ext cx="407669" cy="468630"/>
                </a:xfrm>
                <a:custGeom>
                  <a:avLst/>
                  <a:gdLst>
                    <a:gd name="connsiteX0" fmla="*/ 87630 w 407669"/>
                    <a:gd name="connsiteY0" fmla="*/ 461010 h 468630"/>
                    <a:gd name="connsiteX1" fmla="*/ 0 w 407669"/>
                    <a:gd name="connsiteY1" fmla="*/ 342900 h 468630"/>
                    <a:gd name="connsiteX2" fmla="*/ 129540 w 407669"/>
                    <a:gd name="connsiteY2" fmla="*/ 308610 h 468630"/>
                    <a:gd name="connsiteX3" fmla="*/ 186690 w 407669"/>
                    <a:gd name="connsiteY3" fmla="*/ 220980 h 468630"/>
                    <a:gd name="connsiteX4" fmla="*/ 102870 w 407669"/>
                    <a:gd name="connsiteY4" fmla="*/ 300990 h 468630"/>
                    <a:gd name="connsiteX5" fmla="*/ 26670 w 407669"/>
                    <a:gd name="connsiteY5" fmla="*/ 217170 h 468630"/>
                    <a:gd name="connsiteX6" fmla="*/ 64770 w 407669"/>
                    <a:gd name="connsiteY6" fmla="*/ 125730 h 468630"/>
                    <a:gd name="connsiteX7" fmla="*/ 201930 w 407669"/>
                    <a:gd name="connsiteY7" fmla="*/ 91440 h 468630"/>
                    <a:gd name="connsiteX8" fmla="*/ 182880 w 407669"/>
                    <a:gd name="connsiteY8" fmla="*/ 19050 h 468630"/>
                    <a:gd name="connsiteX9" fmla="*/ 320040 w 407669"/>
                    <a:gd name="connsiteY9" fmla="*/ 0 h 468630"/>
                    <a:gd name="connsiteX10" fmla="*/ 384810 w 407669"/>
                    <a:gd name="connsiteY10" fmla="*/ 53340 h 468630"/>
                    <a:gd name="connsiteX11" fmla="*/ 407670 w 407669"/>
                    <a:gd name="connsiteY11" fmla="*/ 83820 h 468630"/>
                    <a:gd name="connsiteX12" fmla="*/ 377190 w 407669"/>
                    <a:gd name="connsiteY12" fmla="*/ 194310 h 468630"/>
                    <a:gd name="connsiteX13" fmla="*/ 240030 w 407669"/>
                    <a:gd name="connsiteY13" fmla="*/ 144780 h 468630"/>
                    <a:gd name="connsiteX14" fmla="*/ 281940 w 407669"/>
                    <a:gd name="connsiteY14" fmla="*/ 327660 h 468630"/>
                    <a:gd name="connsiteX15" fmla="*/ 175260 w 407669"/>
                    <a:gd name="connsiteY15" fmla="*/ 388620 h 468630"/>
                    <a:gd name="connsiteX16" fmla="*/ 163830 w 407669"/>
                    <a:gd name="connsiteY16" fmla="*/ 411480 h 468630"/>
                    <a:gd name="connsiteX17" fmla="*/ 213360 w 407669"/>
                    <a:gd name="connsiteY17" fmla="*/ 468630 h 468630"/>
                    <a:gd name="connsiteX18" fmla="*/ 87630 w 407669"/>
                    <a:gd name="connsiteY18" fmla="*/ 461010 h 46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7669" h="468630">
                      <a:moveTo>
                        <a:pt x="87630" y="461010"/>
                      </a:moveTo>
                      <a:lnTo>
                        <a:pt x="0" y="342900"/>
                      </a:lnTo>
                      <a:cubicBezTo>
                        <a:pt x="57150" y="358140"/>
                        <a:pt x="95250" y="339090"/>
                        <a:pt x="129540" y="308610"/>
                      </a:cubicBezTo>
                      <a:cubicBezTo>
                        <a:pt x="144780" y="281940"/>
                        <a:pt x="163830" y="259080"/>
                        <a:pt x="186690" y="220980"/>
                      </a:cubicBezTo>
                      <a:cubicBezTo>
                        <a:pt x="80010" y="217170"/>
                        <a:pt x="110490" y="270510"/>
                        <a:pt x="102870" y="300990"/>
                      </a:cubicBezTo>
                      <a:cubicBezTo>
                        <a:pt x="38100" y="293370"/>
                        <a:pt x="11430" y="266700"/>
                        <a:pt x="26670" y="217170"/>
                      </a:cubicBezTo>
                      <a:cubicBezTo>
                        <a:pt x="34290" y="186690"/>
                        <a:pt x="49530" y="156210"/>
                        <a:pt x="64770" y="125730"/>
                      </a:cubicBezTo>
                      <a:cubicBezTo>
                        <a:pt x="110490" y="114300"/>
                        <a:pt x="156210" y="102870"/>
                        <a:pt x="201930" y="91440"/>
                      </a:cubicBezTo>
                      <a:cubicBezTo>
                        <a:pt x="198120" y="72390"/>
                        <a:pt x="190500" y="45720"/>
                        <a:pt x="182880" y="19050"/>
                      </a:cubicBezTo>
                      <a:cubicBezTo>
                        <a:pt x="220980" y="15240"/>
                        <a:pt x="262890" y="7620"/>
                        <a:pt x="320040" y="0"/>
                      </a:cubicBezTo>
                      <a:cubicBezTo>
                        <a:pt x="331470" y="7620"/>
                        <a:pt x="358140" y="30480"/>
                        <a:pt x="384810" y="53340"/>
                      </a:cubicBezTo>
                      <a:lnTo>
                        <a:pt x="407670" y="83820"/>
                      </a:lnTo>
                      <a:cubicBezTo>
                        <a:pt x="396240" y="121920"/>
                        <a:pt x="384810" y="156210"/>
                        <a:pt x="377190" y="194310"/>
                      </a:cubicBezTo>
                      <a:cubicBezTo>
                        <a:pt x="335280" y="179070"/>
                        <a:pt x="293370" y="163830"/>
                        <a:pt x="240030" y="144780"/>
                      </a:cubicBezTo>
                      <a:cubicBezTo>
                        <a:pt x="255270" y="217170"/>
                        <a:pt x="270510" y="270510"/>
                        <a:pt x="281940" y="327660"/>
                      </a:cubicBezTo>
                      <a:cubicBezTo>
                        <a:pt x="220980" y="320040"/>
                        <a:pt x="190500" y="346710"/>
                        <a:pt x="175260" y="388620"/>
                      </a:cubicBezTo>
                      <a:cubicBezTo>
                        <a:pt x="171450" y="396240"/>
                        <a:pt x="160020" y="407670"/>
                        <a:pt x="163830" y="411480"/>
                      </a:cubicBezTo>
                      <a:cubicBezTo>
                        <a:pt x="179070" y="430530"/>
                        <a:pt x="194310" y="449580"/>
                        <a:pt x="213360" y="468630"/>
                      </a:cubicBezTo>
                      <a:lnTo>
                        <a:pt x="87630" y="461010"/>
                      </a:lnTo>
                      <a:close/>
                    </a:path>
                  </a:pathLst>
                </a:custGeom>
                <a:solidFill>
                  <a:srgbClr val="CB89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23" name="Freeform: Shape 4022">
                  <a:extLst>
                    <a:ext uri="{FF2B5EF4-FFF2-40B4-BE49-F238E27FC236}">
                      <a16:creationId xmlns:a16="http://schemas.microsoft.com/office/drawing/2014/main" id="{7ECF43A9-262B-0373-218A-ABAF4B2756BB}"/>
                    </a:ext>
                  </a:extLst>
                </p:cNvPr>
                <p:cNvSpPr/>
                <p:nvPr/>
              </p:nvSpPr>
              <p:spPr>
                <a:xfrm>
                  <a:off x="6362701" y="4149090"/>
                  <a:ext cx="388619" cy="149334"/>
                </a:xfrm>
                <a:custGeom>
                  <a:avLst/>
                  <a:gdLst>
                    <a:gd name="connsiteX0" fmla="*/ 0 w 388619"/>
                    <a:gd name="connsiteY0" fmla="*/ 38100 h 149334"/>
                    <a:gd name="connsiteX1" fmla="*/ 7620 w 388619"/>
                    <a:gd name="connsiteY1" fmla="*/ 15240 h 149334"/>
                    <a:gd name="connsiteX2" fmla="*/ 160020 w 388619"/>
                    <a:gd name="connsiteY2" fmla="*/ 72390 h 149334"/>
                    <a:gd name="connsiteX3" fmla="*/ 194310 w 388619"/>
                    <a:gd name="connsiteY3" fmla="*/ 0 h 149334"/>
                    <a:gd name="connsiteX4" fmla="*/ 320040 w 388619"/>
                    <a:gd name="connsiteY4" fmla="*/ 26670 h 149334"/>
                    <a:gd name="connsiteX5" fmla="*/ 388620 w 388619"/>
                    <a:gd name="connsiteY5" fmla="*/ 148590 h 149334"/>
                    <a:gd name="connsiteX6" fmla="*/ 45720 w 388619"/>
                    <a:gd name="connsiteY6" fmla="*/ 99060 h 149334"/>
                    <a:gd name="connsiteX7" fmla="*/ 22860 w 388619"/>
                    <a:gd name="connsiteY7" fmla="*/ 68580 h 149334"/>
                    <a:gd name="connsiteX8" fmla="*/ 0 w 388619"/>
                    <a:gd name="connsiteY8" fmla="*/ 38100 h 149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8619" h="149334">
                      <a:moveTo>
                        <a:pt x="0" y="38100"/>
                      </a:moveTo>
                      <a:lnTo>
                        <a:pt x="7620" y="15240"/>
                      </a:lnTo>
                      <a:cubicBezTo>
                        <a:pt x="57150" y="34290"/>
                        <a:pt x="102870" y="49530"/>
                        <a:pt x="160020" y="72390"/>
                      </a:cubicBezTo>
                      <a:cubicBezTo>
                        <a:pt x="171450" y="49530"/>
                        <a:pt x="179070" y="26670"/>
                        <a:pt x="194310" y="0"/>
                      </a:cubicBezTo>
                      <a:cubicBezTo>
                        <a:pt x="236220" y="7620"/>
                        <a:pt x="281940" y="19050"/>
                        <a:pt x="320040" y="26670"/>
                      </a:cubicBezTo>
                      <a:cubicBezTo>
                        <a:pt x="346710" y="72390"/>
                        <a:pt x="365760" y="110490"/>
                        <a:pt x="388620" y="148590"/>
                      </a:cubicBezTo>
                      <a:cubicBezTo>
                        <a:pt x="274320" y="144780"/>
                        <a:pt x="156210" y="167640"/>
                        <a:pt x="45720" y="99060"/>
                      </a:cubicBezTo>
                      <a:lnTo>
                        <a:pt x="22860" y="68580"/>
                      </a:lnTo>
                      <a:lnTo>
                        <a:pt x="0" y="38100"/>
                      </a:lnTo>
                      <a:close/>
                    </a:path>
                  </a:pathLst>
                </a:custGeom>
                <a:solidFill>
                  <a:srgbClr val="CB8A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24" name="Freeform: Shape 4023">
                  <a:extLst>
                    <a:ext uri="{FF2B5EF4-FFF2-40B4-BE49-F238E27FC236}">
                      <a16:creationId xmlns:a16="http://schemas.microsoft.com/office/drawing/2014/main" id="{284B6F7A-4A94-F0E3-5655-22CC984E0061}"/>
                    </a:ext>
                  </a:extLst>
                </p:cNvPr>
                <p:cNvSpPr/>
                <p:nvPr/>
              </p:nvSpPr>
              <p:spPr>
                <a:xfrm>
                  <a:off x="7082790" y="4190792"/>
                  <a:ext cx="83820" cy="87837"/>
                </a:xfrm>
                <a:custGeom>
                  <a:avLst/>
                  <a:gdLst>
                    <a:gd name="connsiteX0" fmla="*/ 0 w 83820"/>
                    <a:gd name="connsiteY0" fmla="*/ 80217 h 87837"/>
                    <a:gd name="connsiteX1" fmla="*/ 83820 w 83820"/>
                    <a:gd name="connsiteY1" fmla="*/ 207 h 87837"/>
                    <a:gd name="connsiteX2" fmla="*/ 26670 w 83820"/>
                    <a:gd name="connsiteY2" fmla="*/ 87837 h 87837"/>
                    <a:gd name="connsiteX3" fmla="*/ 0 w 83820"/>
                    <a:gd name="connsiteY3" fmla="*/ 80217 h 87837"/>
                  </a:gdLst>
                  <a:ahLst/>
                  <a:cxnLst>
                    <a:cxn ang="0">
                      <a:pos x="connsiteX0" y="connsiteY0"/>
                    </a:cxn>
                    <a:cxn ang="0">
                      <a:pos x="connsiteX1" y="connsiteY1"/>
                    </a:cxn>
                    <a:cxn ang="0">
                      <a:pos x="connsiteX2" y="connsiteY2"/>
                    </a:cxn>
                    <a:cxn ang="0">
                      <a:pos x="connsiteX3" y="connsiteY3"/>
                    </a:cxn>
                  </a:cxnLst>
                  <a:rect l="l" t="t" r="r" b="b"/>
                  <a:pathLst>
                    <a:path w="83820" h="87837">
                      <a:moveTo>
                        <a:pt x="0" y="80217"/>
                      </a:moveTo>
                      <a:cubicBezTo>
                        <a:pt x="7620" y="45927"/>
                        <a:pt x="-19050" y="-3603"/>
                        <a:pt x="83820" y="207"/>
                      </a:cubicBezTo>
                      <a:cubicBezTo>
                        <a:pt x="60960" y="38307"/>
                        <a:pt x="41910" y="64977"/>
                        <a:pt x="26670" y="87837"/>
                      </a:cubicBezTo>
                      <a:lnTo>
                        <a:pt x="0" y="80217"/>
                      </a:lnTo>
                      <a:close/>
                    </a:path>
                  </a:pathLst>
                </a:custGeom>
                <a:solidFill>
                  <a:srgbClr val="C780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25" name="Freeform: Shape 4024">
                  <a:extLst>
                    <a:ext uri="{FF2B5EF4-FFF2-40B4-BE49-F238E27FC236}">
                      <a16:creationId xmlns:a16="http://schemas.microsoft.com/office/drawing/2014/main" id="{3CB88865-C271-D50E-279D-FEB1BE9BC786}"/>
                    </a:ext>
                  </a:extLst>
                </p:cNvPr>
                <p:cNvSpPr/>
                <p:nvPr/>
              </p:nvSpPr>
              <p:spPr>
                <a:xfrm>
                  <a:off x="6934201" y="4080509"/>
                  <a:ext cx="80010" cy="87630"/>
                </a:xfrm>
                <a:custGeom>
                  <a:avLst/>
                  <a:gdLst>
                    <a:gd name="connsiteX0" fmla="*/ 53340 w 80010"/>
                    <a:gd name="connsiteY0" fmla="*/ 0 h 87630"/>
                    <a:gd name="connsiteX1" fmla="*/ 80010 w 80010"/>
                    <a:gd name="connsiteY1" fmla="*/ 7620 h 87630"/>
                    <a:gd name="connsiteX2" fmla="*/ 26670 w 80010"/>
                    <a:gd name="connsiteY2" fmla="*/ 87630 h 87630"/>
                    <a:gd name="connsiteX3" fmla="*/ 0 w 80010"/>
                    <a:gd name="connsiteY3" fmla="*/ 76200 h 87630"/>
                  </a:gdLst>
                  <a:ahLst/>
                  <a:cxnLst>
                    <a:cxn ang="0">
                      <a:pos x="connsiteX0" y="connsiteY0"/>
                    </a:cxn>
                    <a:cxn ang="0">
                      <a:pos x="connsiteX1" y="connsiteY1"/>
                    </a:cxn>
                    <a:cxn ang="0">
                      <a:pos x="connsiteX2" y="connsiteY2"/>
                    </a:cxn>
                    <a:cxn ang="0">
                      <a:pos x="connsiteX3" y="connsiteY3"/>
                    </a:cxn>
                  </a:cxnLst>
                  <a:rect l="l" t="t" r="r" b="b"/>
                  <a:pathLst>
                    <a:path w="80010" h="87630">
                      <a:moveTo>
                        <a:pt x="53340" y="0"/>
                      </a:moveTo>
                      <a:lnTo>
                        <a:pt x="80010" y="7620"/>
                      </a:lnTo>
                      <a:lnTo>
                        <a:pt x="26670" y="87630"/>
                      </a:lnTo>
                      <a:lnTo>
                        <a:pt x="0" y="76200"/>
                      </a:lnTo>
                      <a:close/>
                    </a:path>
                  </a:pathLst>
                </a:custGeom>
                <a:solidFill>
                  <a:srgbClr val="CB89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26" name="Freeform: Shape 4025">
                  <a:extLst>
                    <a:ext uri="{FF2B5EF4-FFF2-40B4-BE49-F238E27FC236}">
                      <a16:creationId xmlns:a16="http://schemas.microsoft.com/office/drawing/2014/main" id="{F9BE5505-3F8A-CD1C-B82A-9C72696106D7}"/>
                    </a:ext>
                  </a:extLst>
                </p:cNvPr>
                <p:cNvSpPr/>
                <p:nvPr/>
              </p:nvSpPr>
              <p:spPr>
                <a:xfrm>
                  <a:off x="7212331" y="4053840"/>
                  <a:ext cx="436238" cy="308609"/>
                </a:xfrm>
                <a:custGeom>
                  <a:avLst/>
                  <a:gdLst>
                    <a:gd name="connsiteX0" fmla="*/ 41910 w 436238"/>
                    <a:gd name="connsiteY0" fmla="*/ 243840 h 308609"/>
                    <a:gd name="connsiteX1" fmla="*/ 0 w 436238"/>
                    <a:gd name="connsiteY1" fmla="*/ 60960 h 308609"/>
                    <a:gd name="connsiteX2" fmla="*/ 137160 w 436238"/>
                    <a:gd name="connsiteY2" fmla="*/ 110490 h 308609"/>
                    <a:gd name="connsiteX3" fmla="*/ 167640 w 436238"/>
                    <a:gd name="connsiteY3" fmla="*/ 0 h 308609"/>
                    <a:gd name="connsiteX4" fmla="*/ 262890 w 436238"/>
                    <a:gd name="connsiteY4" fmla="*/ 118110 h 308609"/>
                    <a:gd name="connsiteX5" fmla="*/ 304800 w 436238"/>
                    <a:gd name="connsiteY5" fmla="*/ 38100 h 308609"/>
                    <a:gd name="connsiteX6" fmla="*/ 339090 w 436238"/>
                    <a:gd name="connsiteY6" fmla="*/ 22860 h 308609"/>
                    <a:gd name="connsiteX7" fmla="*/ 430530 w 436238"/>
                    <a:gd name="connsiteY7" fmla="*/ 118110 h 308609"/>
                    <a:gd name="connsiteX8" fmla="*/ 419100 w 436238"/>
                    <a:gd name="connsiteY8" fmla="*/ 167640 h 308609"/>
                    <a:gd name="connsiteX9" fmla="*/ 377190 w 436238"/>
                    <a:gd name="connsiteY9" fmla="*/ 308610 h 308609"/>
                    <a:gd name="connsiteX10" fmla="*/ 224790 w 436238"/>
                    <a:gd name="connsiteY10" fmla="*/ 304800 h 308609"/>
                    <a:gd name="connsiteX11" fmla="*/ 308610 w 436238"/>
                    <a:gd name="connsiteY11" fmla="*/ 228600 h 308609"/>
                    <a:gd name="connsiteX12" fmla="*/ 137160 w 436238"/>
                    <a:gd name="connsiteY12" fmla="*/ 217170 h 308609"/>
                    <a:gd name="connsiteX13" fmla="*/ 144780 w 436238"/>
                    <a:gd name="connsiteY13" fmla="*/ 209550 h 308609"/>
                    <a:gd name="connsiteX14" fmla="*/ 106680 w 436238"/>
                    <a:gd name="connsiteY14" fmla="*/ 186690 h 308609"/>
                    <a:gd name="connsiteX15" fmla="*/ 99060 w 436238"/>
                    <a:gd name="connsiteY15" fmla="*/ 194310 h 308609"/>
                    <a:gd name="connsiteX16" fmla="*/ 137160 w 436238"/>
                    <a:gd name="connsiteY16" fmla="*/ 217170 h 308609"/>
                    <a:gd name="connsiteX17" fmla="*/ 41910 w 436238"/>
                    <a:gd name="connsiteY17" fmla="*/ 243840 h 308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6238" h="308609">
                      <a:moveTo>
                        <a:pt x="41910" y="243840"/>
                      </a:moveTo>
                      <a:cubicBezTo>
                        <a:pt x="30480" y="190500"/>
                        <a:pt x="15240" y="133350"/>
                        <a:pt x="0" y="60960"/>
                      </a:cubicBezTo>
                      <a:cubicBezTo>
                        <a:pt x="53340" y="80010"/>
                        <a:pt x="95250" y="95250"/>
                        <a:pt x="137160" y="110490"/>
                      </a:cubicBezTo>
                      <a:cubicBezTo>
                        <a:pt x="148590" y="72390"/>
                        <a:pt x="160020" y="34290"/>
                        <a:pt x="167640" y="0"/>
                      </a:cubicBezTo>
                      <a:cubicBezTo>
                        <a:pt x="198120" y="38100"/>
                        <a:pt x="228600" y="76200"/>
                        <a:pt x="262890" y="118110"/>
                      </a:cubicBezTo>
                      <a:cubicBezTo>
                        <a:pt x="281940" y="83820"/>
                        <a:pt x="293370" y="60960"/>
                        <a:pt x="304800" y="38100"/>
                      </a:cubicBezTo>
                      <a:lnTo>
                        <a:pt x="339090" y="22860"/>
                      </a:lnTo>
                      <a:lnTo>
                        <a:pt x="430530" y="118110"/>
                      </a:lnTo>
                      <a:cubicBezTo>
                        <a:pt x="426720" y="137160"/>
                        <a:pt x="411480" y="156210"/>
                        <a:pt x="419100" y="167640"/>
                      </a:cubicBezTo>
                      <a:cubicBezTo>
                        <a:pt x="457200" y="232410"/>
                        <a:pt x="426720" y="274320"/>
                        <a:pt x="377190" y="308610"/>
                      </a:cubicBezTo>
                      <a:cubicBezTo>
                        <a:pt x="331470" y="308610"/>
                        <a:pt x="281940" y="304800"/>
                        <a:pt x="224790" y="304800"/>
                      </a:cubicBezTo>
                      <a:cubicBezTo>
                        <a:pt x="255270" y="278130"/>
                        <a:pt x="274320" y="259080"/>
                        <a:pt x="308610" y="228600"/>
                      </a:cubicBezTo>
                      <a:cubicBezTo>
                        <a:pt x="236220" y="224790"/>
                        <a:pt x="186690" y="220980"/>
                        <a:pt x="137160" y="217170"/>
                      </a:cubicBezTo>
                      <a:cubicBezTo>
                        <a:pt x="137160" y="217170"/>
                        <a:pt x="140970" y="213360"/>
                        <a:pt x="144780" y="209550"/>
                      </a:cubicBezTo>
                      <a:lnTo>
                        <a:pt x="106680" y="186690"/>
                      </a:lnTo>
                      <a:cubicBezTo>
                        <a:pt x="102870" y="190500"/>
                        <a:pt x="99060" y="194310"/>
                        <a:pt x="99060" y="194310"/>
                      </a:cubicBezTo>
                      <a:cubicBezTo>
                        <a:pt x="110490" y="201930"/>
                        <a:pt x="121920" y="209550"/>
                        <a:pt x="137160" y="217170"/>
                      </a:cubicBezTo>
                      <a:cubicBezTo>
                        <a:pt x="106680" y="228600"/>
                        <a:pt x="76200" y="236220"/>
                        <a:pt x="41910" y="243840"/>
                      </a:cubicBezTo>
                      <a:close/>
                    </a:path>
                  </a:pathLst>
                </a:custGeom>
                <a:solidFill>
                  <a:srgbClr val="CD8D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27" name="Freeform: Shape 4026">
                  <a:extLst>
                    <a:ext uri="{FF2B5EF4-FFF2-40B4-BE49-F238E27FC236}">
                      <a16:creationId xmlns:a16="http://schemas.microsoft.com/office/drawing/2014/main" id="{48A1FE5D-15AB-3F55-D350-222C0498DCA3}"/>
                    </a:ext>
                  </a:extLst>
                </p:cNvPr>
                <p:cNvSpPr/>
                <p:nvPr/>
              </p:nvSpPr>
              <p:spPr>
                <a:xfrm>
                  <a:off x="7360920" y="4023359"/>
                  <a:ext cx="160019" cy="148590"/>
                </a:xfrm>
                <a:custGeom>
                  <a:avLst/>
                  <a:gdLst>
                    <a:gd name="connsiteX0" fmla="*/ 160020 w 160019"/>
                    <a:gd name="connsiteY0" fmla="*/ 68580 h 148590"/>
                    <a:gd name="connsiteX1" fmla="*/ 118110 w 160019"/>
                    <a:gd name="connsiteY1" fmla="*/ 148590 h 148590"/>
                    <a:gd name="connsiteX2" fmla="*/ 22860 w 160019"/>
                    <a:gd name="connsiteY2" fmla="*/ 30480 h 148590"/>
                    <a:gd name="connsiteX3" fmla="*/ 0 w 160019"/>
                    <a:gd name="connsiteY3" fmla="*/ 0 h 148590"/>
                    <a:gd name="connsiteX4" fmla="*/ 91440 w 160019"/>
                    <a:gd name="connsiteY4" fmla="*/ 19050 h 148590"/>
                    <a:gd name="connsiteX5" fmla="*/ 160020 w 160019"/>
                    <a:gd name="connsiteY5" fmla="*/ 68580 h 14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19" h="148590">
                      <a:moveTo>
                        <a:pt x="160020" y="68580"/>
                      </a:moveTo>
                      <a:cubicBezTo>
                        <a:pt x="148590" y="91440"/>
                        <a:pt x="137160" y="114300"/>
                        <a:pt x="118110" y="148590"/>
                      </a:cubicBezTo>
                      <a:cubicBezTo>
                        <a:pt x="83820" y="102870"/>
                        <a:pt x="53340" y="64770"/>
                        <a:pt x="22860" y="30480"/>
                      </a:cubicBezTo>
                      <a:lnTo>
                        <a:pt x="0" y="0"/>
                      </a:lnTo>
                      <a:cubicBezTo>
                        <a:pt x="30480" y="7620"/>
                        <a:pt x="64770" y="7620"/>
                        <a:pt x="91440" y="19050"/>
                      </a:cubicBezTo>
                      <a:cubicBezTo>
                        <a:pt x="118110" y="30480"/>
                        <a:pt x="140970" y="53340"/>
                        <a:pt x="160020" y="68580"/>
                      </a:cubicBezTo>
                      <a:close/>
                    </a:path>
                  </a:pathLst>
                </a:custGeom>
                <a:solidFill>
                  <a:srgbClr val="D196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28" name="Freeform: Shape 4027">
                  <a:extLst>
                    <a:ext uri="{FF2B5EF4-FFF2-40B4-BE49-F238E27FC236}">
                      <a16:creationId xmlns:a16="http://schemas.microsoft.com/office/drawing/2014/main" id="{856B33E1-6DE6-0363-4C71-5F7F088AB0DB}"/>
                    </a:ext>
                  </a:extLst>
                </p:cNvPr>
                <p:cNvSpPr/>
                <p:nvPr/>
              </p:nvSpPr>
              <p:spPr>
                <a:xfrm>
                  <a:off x="6374131" y="4389119"/>
                  <a:ext cx="727709" cy="741931"/>
                </a:xfrm>
                <a:custGeom>
                  <a:avLst/>
                  <a:gdLst>
                    <a:gd name="connsiteX0" fmla="*/ 320040 w 727709"/>
                    <a:gd name="connsiteY0" fmla="*/ 308610 h 741931"/>
                    <a:gd name="connsiteX1" fmla="*/ 411480 w 727709"/>
                    <a:gd name="connsiteY1" fmla="*/ 140970 h 741931"/>
                    <a:gd name="connsiteX2" fmla="*/ 434340 w 727709"/>
                    <a:gd name="connsiteY2" fmla="*/ 0 h 741931"/>
                    <a:gd name="connsiteX3" fmla="*/ 499110 w 727709"/>
                    <a:gd name="connsiteY3" fmla="*/ 102870 h 741931"/>
                    <a:gd name="connsiteX4" fmla="*/ 506730 w 727709"/>
                    <a:gd name="connsiteY4" fmla="*/ 175260 h 741931"/>
                    <a:gd name="connsiteX5" fmla="*/ 506730 w 727709"/>
                    <a:gd name="connsiteY5" fmla="*/ 175260 h 741931"/>
                    <a:gd name="connsiteX6" fmla="*/ 502920 w 727709"/>
                    <a:gd name="connsiteY6" fmla="*/ 262890 h 741931"/>
                    <a:gd name="connsiteX7" fmla="*/ 506730 w 727709"/>
                    <a:gd name="connsiteY7" fmla="*/ 430530 h 741931"/>
                    <a:gd name="connsiteX8" fmla="*/ 727710 w 727709"/>
                    <a:gd name="connsiteY8" fmla="*/ 563880 h 741931"/>
                    <a:gd name="connsiteX9" fmla="*/ 548640 w 727709"/>
                    <a:gd name="connsiteY9" fmla="*/ 541020 h 741931"/>
                    <a:gd name="connsiteX10" fmla="*/ 445770 w 727709"/>
                    <a:gd name="connsiteY10" fmla="*/ 476250 h 741931"/>
                    <a:gd name="connsiteX11" fmla="*/ 377190 w 727709"/>
                    <a:gd name="connsiteY11" fmla="*/ 590550 h 741931"/>
                    <a:gd name="connsiteX12" fmla="*/ 483870 w 727709"/>
                    <a:gd name="connsiteY12" fmla="*/ 582930 h 741931"/>
                    <a:gd name="connsiteX13" fmla="*/ 563880 w 727709"/>
                    <a:gd name="connsiteY13" fmla="*/ 727710 h 741931"/>
                    <a:gd name="connsiteX14" fmla="*/ 274320 w 727709"/>
                    <a:gd name="connsiteY14" fmla="*/ 636270 h 741931"/>
                    <a:gd name="connsiteX15" fmla="*/ 217170 w 727709"/>
                    <a:gd name="connsiteY15" fmla="*/ 582930 h 741931"/>
                    <a:gd name="connsiteX16" fmla="*/ 121920 w 727709"/>
                    <a:gd name="connsiteY16" fmla="*/ 601980 h 741931"/>
                    <a:gd name="connsiteX17" fmla="*/ 19050 w 727709"/>
                    <a:gd name="connsiteY17" fmla="*/ 533400 h 741931"/>
                    <a:gd name="connsiteX18" fmla="*/ 0 w 727709"/>
                    <a:gd name="connsiteY18" fmla="*/ 506730 h 741931"/>
                    <a:gd name="connsiteX19" fmla="*/ 140970 w 727709"/>
                    <a:gd name="connsiteY19" fmla="*/ 422910 h 741931"/>
                    <a:gd name="connsiteX20" fmla="*/ 247650 w 727709"/>
                    <a:gd name="connsiteY20" fmla="*/ 506730 h 741931"/>
                    <a:gd name="connsiteX21" fmla="*/ 320040 w 727709"/>
                    <a:gd name="connsiteY21" fmla="*/ 308610 h 74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27709" h="741931">
                      <a:moveTo>
                        <a:pt x="320040" y="308610"/>
                      </a:moveTo>
                      <a:cubicBezTo>
                        <a:pt x="381000" y="266700"/>
                        <a:pt x="426720" y="220980"/>
                        <a:pt x="411480" y="140970"/>
                      </a:cubicBezTo>
                      <a:cubicBezTo>
                        <a:pt x="403860" y="102870"/>
                        <a:pt x="422910" y="60960"/>
                        <a:pt x="434340" y="0"/>
                      </a:cubicBezTo>
                      <a:cubicBezTo>
                        <a:pt x="464820" y="49530"/>
                        <a:pt x="480060" y="76200"/>
                        <a:pt x="499110" y="102870"/>
                      </a:cubicBezTo>
                      <a:cubicBezTo>
                        <a:pt x="468630" y="125730"/>
                        <a:pt x="483870" y="152400"/>
                        <a:pt x="506730" y="175260"/>
                      </a:cubicBezTo>
                      <a:lnTo>
                        <a:pt x="506730" y="175260"/>
                      </a:lnTo>
                      <a:cubicBezTo>
                        <a:pt x="506730" y="205740"/>
                        <a:pt x="514350" y="240030"/>
                        <a:pt x="502920" y="262890"/>
                      </a:cubicBezTo>
                      <a:cubicBezTo>
                        <a:pt x="461010" y="327660"/>
                        <a:pt x="487680" y="392430"/>
                        <a:pt x="506730" y="430530"/>
                      </a:cubicBezTo>
                      <a:cubicBezTo>
                        <a:pt x="598170" y="483870"/>
                        <a:pt x="662940" y="525780"/>
                        <a:pt x="727710" y="563880"/>
                      </a:cubicBezTo>
                      <a:cubicBezTo>
                        <a:pt x="666750" y="556260"/>
                        <a:pt x="609600" y="548640"/>
                        <a:pt x="548640" y="541020"/>
                      </a:cubicBezTo>
                      <a:cubicBezTo>
                        <a:pt x="499110" y="537210"/>
                        <a:pt x="453390" y="525780"/>
                        <a:pt x="445770" y="476250"/>
                      </a:cubicBezTo>
                      <a:cubicBezTo>
                        <a:pt x="373380" y="487680"/>
                        <a:pt x="377190" y="537210"/>
                        <a:pt x="377190" y="590550"/>
                      </a:cubicBezTo>
                      <a:cubicBezTo>
                        <a:pt x="415290" y="586740"/>
                        <a:pt x="476250" y="571500"/>
                        <a:pt x="483870" y="582930"/>
                      </a:cubicBezTo>
                      <a:cubicBezTo>
                        <a:pt x="518160" y="628650"/>
                        <a:pt x="537210" y="678180"/>
                        <a:pt x="563880" y="727710"/>
                      </a:cubicBezTo>
                      <a:cubicBezTo>
                        <a:pt x="430530" y="762000"/>
                        <a:pt x="350520" y="735330"/>
                        <a:pt x="274320" y="636270"/>
                      </a:cubicBezTo>
                      <a:cubicBezTo>
                        <a:pt x="259080" y="617220"/>
                        <a:pt x="236220" y="601980"/>
                        <a:pt x="217170" y="582930"/>
                      </a:cubicBezTo>
                      <a:lnTo>
                        <a:pt x="121920" y="601980"/>
                      </a:lnTo>
                      <a:cubicBezTo>
                        <a:pt x="87630" y="579120"/>
                        <a:pt x="53340" y="556260"/>
                        <a:pt x="19050" y="533400"/>
                      </a:cubicBezTo>
                      <a:cubicBezTo>
                        <a:pt x="11430" y="529590"/>
                        <a:pt x="11430" y="518160"/>
                        <a:pt x="0" y="506730"/>
                      </a:cubicBezTo>
                      <a:cubicBezTo>
                        <a:pt x="45720" y="480060"/>
                        <a:pt x="91440" y="449580"/>
                        <a:pt x="140970" y="422910"/>
                      </a:cubicBezTo>
                      <a:cubicBezTo>
                        <a:pt x="179070" y="453390"/>
                        <a:pt x="217170" y="483870"/>
                        <a:pt x="247650" y="506730"/>
                      </a:cubicBezTo>
                      <a:cubicBezTo>
                        <a:pt x="270510" y="438150"/>
                        <a:pt x="297180" y="373380"/>
                        <a:pt x="320040" y="308610"/>
                      </a:cubicBezTo>
                      <a:close/>
                    </a:path>
                  </a:pathLst>
                </a:custGeom>
                <a:solidFill>
                  <a:srgbClr val="C57B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29" name="Freeform: Shape 4028">
                  <a:extLst>
                    <a:ext uri="{FF2B5EF4-FFF2-40B4-BE49-F238E27FC236}">
                      <a16:creationId xmlns:a16="http://schemas.microsoft.com/office/drawing/2014/main" id="{E8C758F4-36D1-E505-5155-075DF6A53AA9}"/>
                    </a:ext>
                  </a:extLst>
                </p:cNvPr>
                <p:cNvSpPr/>
                <p:nvPr/>
              </p:nvSpPr>
              <p:spPr>
                <a:xfrm>
                  <a:off x="6843359" y="4530090"/>
                  <a:ext cx="753781" cy="434340"/>
                </a:xfrm>
                <a:custGeom>
                  <a:avLst/>
                  <a:gdLst>
                    <a:gd name="connsiteX0" fmla="*/ 441362 w 753781"/>
                    <a:gd name="connsiteY0" fmla="*/ 377190 h 434340"/>
                    <a:gd name="connsiteX1" fmla="*/ 540422 w 753781"/>
                    <a:gd name="connsiteY1" fmla="*/ 365760 h 434340"/>
                    <a:gd name="connsiteX2" fmla="*/ 635672 w 753781"/>
                    <a:gd name="connsiteY2" fmla="*/ 346710 h 434340"/>
                    <a:gd name="connsiteX3" fmla="*/ 677581 w 753781"/>
                    <a:gd name="connsiteY3" fmla="*/ 312420 h 434340"/>
                    <a:gd name="connsiteX4" fmla="*/ 715681 w 753781"/>
                    <a:gd name="connsiteY4" fmla="*/ 278130 h 434340"/>
                    <a:gd name="connsiteX5" fmla="*/ 753781 w 753781"/>
                    <a:gd name="connsiteY5" fmla="*/ 243840 h 434340"/>
                    <a:gd name="connsiteX6" fmla="*/ 723302 w 753781"/>
                    <a:gd name="connsiteY6" fmla="*/ 194310 h 434340"/>
                    <a:gd name="connsiteX7" fmla="*/ 673772 w 753781"/>
                    <a:gd name="connsiteY7" fmla="*/ 102870 h 434340"/>
                    <a:gd name="connsiteX8" fmla="*/ 589952 w 753781"/>
                    <a:gd name="connsiteY8" fmla="*/ 80010 h 434340"/>
                    <a:gd name="connsiteX9" fmla="*/ 578522 w 753781"/>
                    <a:gd name="connsiteY9" fmla="*/ 7620 h 434340"/>
                    <a:gd name="connsiteX10" fmla="*/ 563281 w 753781"/>
                    <a:gd name="connsiteY10" fmla="*/ 3810 h 434340"/>
                    <a:gd name="connsiteX11" fmla="*/ 548042 w 753781"/>
                    <a:gd name="connsiteY11" fmla="*/ 0 h 434340"/>
                    <a:gd name="connsiteX12" fmla="*/ 559472 w 753781"/>
                    <a:gd name="connsiteY12" fmla="*/ 148590 h 434340"/>
                    <a:gd name="connsiteX13" fmla="*/ 452792 w 753781"/>
                    <a:gd name="connsiteY13" fmla="*/ 19050 h 434340"/>
                    <a:gd name="connsiteX14" fmla="*/ 502322 w 753781"/>
                    <a:gd name="connsiteY14" fmla="*/ 179070 h 434340"/>
                    <a:gd name="connsiteX15" fmla="*/ 346112 w 753781"/>
                    <a:gd name="connsiteY15" fmla="*/ 83820 h 434340"/>
                    <a:gd name="connsiteX16" fmla="*/ 239431 w 753781"/>
                    <a:gd name="connsiteY16" fmla="*/ 148590 h 434340"/>
                    <a:gd name="connsiteX17" fmla="*/ 464222 w 753781"/>
                    <a:gd name="connsiteY17" fmla="*/ 278130 h 434340"/>
                    <a:gd name="connsiteX18" fmla="*/ 441362 w 753781"/>
                    <a:gd name="connsiteY18" fmla="*/ 331470 h 434340"/>
                    <a:gd name="connsiteX19" fmla="*/ 250862 w 753781"/>
                    <a:gd name="connsiteY19" fmla="*/ 220980 h 434340"/>
                    <a:gd name="connsiteX20" fmla="*/ 258481 w 753781"/>
                    <a:gd name="connsiteY20" fmla="*/ 300990 h 434340"/>
                    <a:gd name="connsiteX21" fmla="*/ 94652 w 753781"/>
                    <a:gd name="connsiteY21" fmla="*/ 156210 h 434340"/>
                    <a:gd name="connsiteX22" fmla="*/ 106081 w 753781"/>
                    <a:gd name="connsiteY22" fmla="*/ 140970 h 434340"/>
                    <a:gd name="connsiteX23" fmla="*/ 224192 w 753781"/>
                    <a:gd name="connsiteY23" fmla="*/ 194310 h 434340"/>
                    <a:gd name="connsiteX24" fmla="*/ 235622 w 753781"/>
                    <a:gd name="connsiteY24" fmla="*/ 152400 h 434340"/>
                    <a:gd name="connsiteX25" fmla="*/ 26072 w 753781"/>
                    <a:gd name="connsiteY25" fmla="*/ 45720 h 434340"/>
                    <a:gd name="connsiteX26" fmla="*/ 22262 w 753781"/>
                    <a:gd name="connsiteY26" fmla="*/ 133350 h 434340"/>
                    <a:gd name="connsiteX27" fmla="*/ 26072 w 753781"/>
                    <a:gd name="connsiteY27" fmla="*/ 300990 h 434340"/>
                    <a:gd name="connsiteX28" fmla="*/ 247052 w 753781"/>
                    <a:gd name="connsiteY28" fmla="*/ 434340 h 434340"/>
                    <a:gd name="connsiteX29" fmla="*/ 441362 w 753781"/>
                    <a:gd name="connsiteY29" fmla="*/ 377190 h 434340"/>
                    <a:gd name="connsiteX30" fmla="*/ 254672 w 753781"/>
                    <a:gd name="connsiteY30" fmla="*/ 354330 h 434340"/>
                    <a:gd name="connsiteX31" fmla="*/ 254672 w 753781"/>
                    <a:gd name="connsiteY31" fmla="*/ 339090 h 434340"/>
                    <a:gd name="connsiteX32" fmla="*/ 266102 w 753781"/>
                    <a:gd name="connsiteY32" fmla="*/ 342900 h 434340"/>
                    <a:gd name="connsiteX33" fmla="*/ 266102 w 753781"/>
                    <a:gd name="connsiteY33" fmla="*/ 354330 h 434340"/>
                    <a:gd name="connsiteX34" fmla="*/ 254672 w 753781"/>
                    <a:gd name="connsiteY34" fmla="*/ 354330 h 434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753781" h="434340">
                      <a:moveTo>
                        <a:pt x="441362" y="377190"/>
                      </a:moveTo>
                      <a:cubicBezTo>
                        <a:pt x="471842" y="369570"/>
                        <a:pt x="506131" y="369570"/>
                        <a:pt x="540422" y="365760"/>
                      </a:cubicBezTo>
                      <a:lnTo>
                        <a:pt x="635672" y="346710"/>
                      </a:lnTo>
                      <a:cubicBezTo>
                        <a:pt x="635672" y="323850"/>
                        <a:pt x="616622" y="285750"/>
                        <a:pt x="677581" y="312420"/>
                      </a:cubicBezTo>
                      <a:cubicBezTo>
                        <a:pt x="685202" y="316230"/>
                        <a:pt x="700442" y="289560"/>
                        <a:pt x="715681" y="278130"/>
                      </a:cubicBezTo>
                      <a:lnTo>
                        <a:pt x="753781" y="243840"/>
                      </a:lnTo>
                      <a:cubicBezTo>
                        <a:pt x="742352" y="228600"/>
                        <a:pt x="734731" y="209550"/>
                        <a:pt x="723302" y="194310"/>
                      </a:cubicBezTo>
                      <a:cubicBezTo>
                        <a:pt x="708062" y="163830"/>
                        <a:pt x="689012" y="133350"/>
                        <a:pt x="673772" y="102870"/>
                      </a:cubicBezTo>
                      <a:lnTo>
                        <a:pt x="589952" y="80010"/>
                      </a:lnTo>
                      <a:lnTo>
                        <a:pt x="578522" y="7620"/>
                      </a:lnTo>
                      <a:lnTo>
                        <a:pt x="563281" y="3810"/>
                      </a:lnTo>
                      <a:lnTo>
                        <a:pt x="548042" y="0"/>
                      </a:lnTo>
                      <a:cubicBezTo>
                        <a:pt x="551852" y="38100"/>
                        <a:pt x="555662" y="80010"/>
                        <a:pt x="559472" y="148590"/>
                      </a:cubicBezTo>
                      <a:cubicBezTo>
                        <a:pt x="513752" y="91440"/>
                        <a:pt x="483272" y="57150"/>
                        <a:pt x="452792" y="19050"/>
                      </a:cubicBezTo>
                      <a:cubicBezTo>
                        <a:pt x="468031" y="72390"/>
                        <a:pt x="487081" y="125730"/>
                        <a:pt x="502322" y="179070"/>
                      </a:cubicBezTo>
                      <a:cubicBezTo>
                        <a:pt x="414692" y="186690"/>
                        <a:pt x="407072" y="182880"/>
                        <a:pt x="346112" y="83820"/>
                      </a:cubicBezTo>
                      <a:cubicBezTo>
                        <a:pt x="319442" y="114300"/>
                        <a:pt x="224192" y="72390"/>
                        <a:pt x="239431" y="148590"/>
                      </a:cubicBezTo>
                      <a:cubicBezTo>
                        <a:pt x="311822" y="190500"/>
                        <a:pt x="384212" y="232410"/>
                        <a:pt x="464222" y="278130"/>
                      </a:cubicBezTo>
                      <a:cubicBezTo>
                        <a:pt x="460412" y="289560"/>
                        <a:pt x="452792" y="304800"/>
                        <a:pt x="441362" y="331470"/>
                      </a:cubicBezTo>
                      <a:cubicBezTo>
                        <a:pt x="372781" y="293370"/>
                        <a:pt x="311822" y="255270"/>
                        <a:pt x="250862" y="220980"/>
                      </a:cubicBezTo>
                      <a:cubicBezTo>
                        <a:pt x="254672" y="240030"/>
                        <a:pt x="254672" y="259080"/>
                        <a:pt x="258481" y="300990"/>
                      </a:cubicBezTo>
                      <a:cubicBezTo>
                        <a:pt x="189902" y="240030"/>
                        <a:pt x="144181" y="198120"/>
                        <a:pt x="94652" y="156210"/>
                      </a:cubicBezTo>
                      <a:lnTo>
                        <a:pt x="106081" y="140970"/>
                      </a:lnTo>
                      <a:lnTo>
                        <a:pt x="224192" y="194310"/>
                      </a:lnTo>
                      <a:lnTo>
                        <a:pt x="235622" y="152400"/>
                      </a:lnTo>
                      <a:lnTo>
                        <a:pt x="26072" y="45720"/>
                      </a:lnTo>
                      <a:cubicBezTo>
                        <a:pt x="26072" y="76200"/>
                        <a:pt x="33692" y="110490"/>
                        <a:pt x="22262" y="133350"/>
                      </a:cubicBezTo>
                      <a:cubicBezTo>
                        <a:pt x="-19648" y="198120"/>
                        <a:pt x="7022" y="262890"/>
                        <a:pt x="26072" y="300990"/>
                      </a:cubicBezTo>
                      <a:cubicBezTo>
                        <a:pt x="117512" y="354330"/>
                        <a:pt x="182281" y="396240"/>
                        <a:pt x="247052" y="434340"/>
                      </a:cubicBezTo>
                      <a:cubicBezTo>
                        <a:pt x="319442" y="407670"/>
                        <a:pt x="380402" y="388620"/>
                        <a:pt x="441362" y="377190"/>
                      </a:cubicBezTo>
                      <a:close/>
                      <a:moveTo>
                        <a:pt x="254672" y="354330"/>
                      </a:moveTo>
                      <a:lnTo>
                        <a:pt x="254672" y="339090"/>
                      </a:lnTo>
                      <a:cubicBezTo>
                        <a:pt x="258481" y="339090"/>
                        <a:pt x="266102" y="339090"/>
                        <a:pt x="266102" y="342900"/>
                      </a:cubicBezTo>
                      <a:cubicBezTo>
                        <a:pt x="269912" y="342900"/>
                        <a:pt x="266102" y="350520"/>
                        <a:pt x="266102" y="354330"/>
                      </a:cubicBezTo>
                      <a:lnTo>
                        <a:pt x="254672" y="354330"/>
                      </a:lnTo>
                      <a:close/>
                    </a:path>
                  </a:pathLst>
                </a:custGeom>
                <a:solidFill>
                  <a:srgbClr val="C274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30" name="Freeform: Shape 4029">
                  <a:extLst>
                    <a:ext uri="{FF2B5EF4-FFF2-40B4-BE49-F238E27FC236}">
                      <a16:creationId xmlns:a16="http://schemas.microsoft.com/office/drawing/2014/main" id="{EEDF091F-C622-D3A4-E72A-78D7E54CCD38}"/>
                    </a:ext>
                  </a:extLst>
                </p:cNvPr>
                <p:cNvSpPr/>
                <p:nvPr/>
              </p:nvSpPr>
              <p:spPr>
                <a:xfrm>
                  <a:off x="7383781" y="4872990"/>
                  <a:ext cx="110489" cy="118109"/>
                </a:xfrm>
                <a:custGeom>
                  <a:avLst/>
                  <a:gdLst>
                    <a:gd name="connsiteX0" fmla="*/ 0 w 110489"/>
                    <a:gd name="connsiteY0" fmla="*/ 19050 h 118109"/>
                    <a:gd name="connsiteX1" fmla="*/ 95250 w 110489"/>
                    <a:gd name="connsiteY1" fmla="*/ 0 h 118109"/>
                    <a:gd name="connsiteX2" fmla="*/ 110490 w 110489"/>
                    <a:gd name="connsiteY2" fmla="*/ 53340 h 118109"/>
                    <a:gd name="connsiteX3" fmla="*/ 91440 w 110489"/>
                    <a:gd name="connsiteY3" fmla="*/ 118110 h 118109"/>
                  </a:gdLst>
                  <a:ahLst/>
                  <a:cxnLst>
                    <a:cxn ang="0">
                      <a:pos x="connsiteX0" y="connsiteY0"/>
                    </a:cxn>
                    <a:cxn ang="0">
                      <a:pos x="connsiteX1" y="connsiteY1"/>
                    </a:cxn>
                    <a:cxn ang="0">
                      <a:pos x="connsiteX2" y="connsiteY2"/>
                    </a:cxn>
                    <a:cxn ang="0">
                      <a:pos x="connsiteX3" y="connsiteY3"/>
                    </a:cxn>
                  </a:cxnLst>
                  <a:rect l="l" t="t" r="r" b="b"/>
                  <a:pathLst>
                    <a:path w="110489" h="118109">
                      <a:moveTo>
                        <a:pt x="0" y="19050"/>
                      </a:moveTo>
                      <a:lnTo>
                        <a:pt x="95250" y="0"/>
                      </a:lnTo>
                      <a:lnTo>
                        <a:pt x="110490" y="53340"/>
                      </a:lnTo>
                      <a:lnTo>
                        <a:pt x="91440" y="118110"/>
                      </a:lnTo>
                      <a:close/>
                    </a:path>
                  </a:pathLst>
                </a:custGeom>
                <a:solidFill>
                  <a:srgbClr val="C57C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31" name="Freeform: Shape 4030">
                  <a:extLst>
                    <a:ext uri="{FF2B5EF4-FFF2-40B4-BE49-F238E27FC236}">
                      <a16:creationId xmlns:a16="http://schemas.microsoft.com/office/drawing/2014/main" id="{919B805D-FD0E-0E20-A64E-A4A51802FD94}"/>
                    </a:ext>
                  </a:extLst>
                </p:cNvPr>
                <p:cNvSpPr/>
                <p:nvPr/>
              </p:nvSpPr>
              <p:spPr>
                <a:xfrm>
                  <a:off x="6945631" y="5124450"/>
                  <a:ext cx="65264" cy="80010"/>
                </a:xfrm>
                <a:custGeom>
                  <a:avLst/>
                  <a:gdLst>
                    <a:gd name="connsiteX0" fmla="*/ 0 w 65264"/>
                    <a:gd name="connsiteY0" fmla="*/ 64770 h 80010"/>
                    <a:gd name="connsiteX1" fmla="*/ 19050 w 65264"/>
                    <a:gd name="connsiteY1" fmla="*/ 0 h 80010"/>
                    <a:gd name="connsiteX2" fmla="*/ 57150 w 65264"/>
                    <a:gd name="connsiteY2" fmla="*/ 80010 h 80010"/>
                    <a:gd name="connsiteX3" fmla="*/ 0 w 65264"/>
                    <a:gd name="connsiteY3" fmla="*/ 64770 h 80010"/>
                  </a:gdLst>
                  <a:ahLst/>
                  <a:cxnLst>
                    <a:cxn ang="0">
                      <a:pos x="connsiteX0" y="connsiteY0"/>
                    </a:cxn>
                    <a:cxn ang="0">
                      <a:pos x="connsiteX1" y="connsiteY1"/>
                    </a:cxn>
                    <a:cxn ang="0">
                      <a:pos x="connsiteX2" y="connsiteY2"/>
                    </a:cxn>
                    <a:cxn ang="0">
                      <a:pos x="connsiteX3" y="connsiteY3"/>
                    </a:cxn>
                  </a:cxnLst>
                  <a:rect l="l" t="t" r="r" b="b"/>
                  <a:pathLst>
                    <a:path w="65264" h="80010">
                      <a:moveTo>
                        <a:pt x="0" y="64770"/>
                      </a:moveTo>
                      <a:lnTo>
                        <a:pt x="19050" y="0"/>
                      </a:lnTo>
                      <a:cubicBezTo>
                        <a:pt x="95250" y="11430"/>
                        <a:pt x="53340" y="49530"/>
                        <a:pt x="57150" y="80010"/>
                      </a:cubicBezTo>
                      <a:lnTo>
                        <a:pt x="0" y="64770"/>
                      </a:lnTo>
                      <a:close/>
                    </a:path>
                  </a:pathLst>
                </a:custGeom>
                <a:solidFill>
                  <a:srgbClr val="C57B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32" name="Freeform: Shape 4031">
                  <a:extLst>
                    <a:ext uri="{FF2B5EF4-FFF2-40B4-BE49-F238E27FC236}">
                      <a16:creationId xmlns:a16="http://schemas.microsoft.com/office/drawing/2014/main" id="{5C4DBBF9-71D7-8078-6749-7AF83A86B43E}"/>
                    </a:ext>
                  </a:extLst>
                </p:cNvPr>
                <p:cNvSpPr/>
                <p:nvPr/>
              </p:nvSpPr>
              <p:spPr>
                <a:xfrm>
                  <a:off x="7433311" y="5219700"/>
                  <a:ext cx="38100" cy="34289"/>
                </a:xfrm>
                <a:custGeom>
                  <a:avLst/>
                  <a:gdLst>
                    <a:gd name="connsiteX0" fmla="*/ 38100 w 38100"/>
                    <a:gd name="connsiteY0" fmla="*/ 0 h 34289"/>
                    <a:gd name="connsiteX1" fmla="*/ 0 w 38100"/>
                    <a:gd name="connsiteY1" fmla="*/ 34290 h 34289"/>
                    <a:gd name="connsiteX2" fmla="*/ 38100 w 38100"/>
                    <a:gd name="connsiteY2" fmla="*/ 0 h 34289"/>
                  </a:gdLst>
                  <a:ahLst/>
                  <a:cxnLst>
                    <a:cxn ang="0">
                      <a:pos x="connsiteX0" y="connsiteY0"/>
                    </a:cxn>
                    <a:cxn ang="0">
                      <a:pos x="connsiteX1" y="connsiteY1"/>
                    </a:cxn>
                    <a:cxn ang="0">
                      <a:pos x="connsiteX2" y="connsiteY2"/>
                    </a:cxn>
                  </a:cxnLst>
                  <a:rect l="l" t="t" r="r" b="b"/>
                  <a:pathLst>
                    <a:path w="38100" h="34289">
                      <a:moveTo>
                        <a:pt x="38100" y="0"/>
                      </a:moveTo>
                      <a:lnTo>
                        <a:pt x="0" y="34290"/>
                      </a:lnTo>
                      <a:lnTo>
                        <a:pt x="38100" y="0"/>
                      </a:lnTo>
                      <a:close/>
                    </a:path>
                  </a:pathLst>
                </a:custGeom>
                <a:solidFill>
                  <a:srgbClr val="C275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33" name="Freeform: Shape 4032">
                  <a:extLst>
                    <a:ext uri="{FF2B5EF4-FFF2-40B4-BE49-F238E27FC236}">
                      <a16:creationId xmlns:a16="http://schemas.microsoft.com/office/drawing/2014/main" id="{880B1EFD-81D7-52E8-C44E-8ECDB7ED7568}"/>
                    </a:ext>
                  </a:extLst>
                </p:cNvPr>
                <p:cNvSpPr/>
                <p:nvPr/>
              </p:nvSpPr>
              <p:spPr>
                <a:xfrm>
                  <a:off x="8107681" y="5147310"/>
                  <a:ext cx="651509" cy="262889"/>
                </a:xfrm>
                <a:custGeom>
                  <a:avLst/>
                  <a:gdLst>
                    <a:gd name="connsiteX0" fmla="*/ 651510 w 651509"/>
                    <a:gd name="connsiteY0" fmla="*/ 163830 h 262889"/>
                    <a:gd name="connsiteX1" fmla="*/ 609600 w 651509"/>
                    <a:gd name="connsiteY1" fmla="*/ 198120 h 262889"/>
                    <a:gd name="connsiteX2" fmla="*/ 502920 w 651509"/>
                    <a:gd name="connsiteY2" fmla="*/ 262890 h 262889"/>
                    <a:gd name="connsiteX3" fmla="*/ 548640 w 651509"/>
                    <a:gd name="connsiteY3" fmla="*/ 99060 h 262889"/>
                    <a:gd name="connsiteX4" fmla="*/ 403860 w 651509"/>
                    <a:gd name="connsiteY4" fmla="*/ 95250 h 262889"/>
                    <a:gd name="connsiteX5" fmla="*/ 339090 w 651509"/>
                    <a:gd name="connsiteY5" fmla="*/ 99060 h 262889"/>
                    <a:gd name="connsiteX6" fmla="*/ 403860 w 651509"/>
                    <a:gd name="connsiteY6" fmla="*/ 179070 h 262889"/>
                    <a:gd name="connsiteX7" fmla="*/ 190500 w 651509"/>
                    <a:gd name="connsiteY7" fmla="*/ 217170 h 262889"/>
                    <a:gd name="connsiteX8" fmla="*/ 38100 w 651509"/>
                    <a:gd name="connsiteY8" fmla="*/ 201930 h 262889"/>
                    <a:gd name="connsiteX9" fmla="*/ 57150 w 651509"/>
                    <a:gd name="connsiteY9" fmla="*/ 137160 h 262889"/>
                    <a:gd name="connsiteX10" fmla="*/ 64770 w 651509"/>
                    <a:gd name="connsiteY10" fmla="*/ 87630 h 262889"/>
                    <a:gd name="connsiteX11" fmla="*/ 0 w 651509"/>
                    <a:gd name="connsiteY11" fmla="*/ 26670 h 262889"/>
                    <a:gd name="connsiteX12" fmla="*/ 125730 w 651509"/>
                    <a:gd name="connsiteY12" fmla="*/ 11430 h 262889"/>
                    <a:gd name="connsiteX13" fmla="*/ 308610 w 651509"/>
                    <a:gd name="connsiteY13" fmla="*/ 0 h 262889"/>
                    <a:gd name="connsiteX14" fmla="*/ 422910 w 651509"/>
                    <a:gd name="connsiteY14" fmla="*/ 22860 h 262889"/>
                    <a:gd name="connsiteX15" fmla="*/ 601980 w 651509"/>
                    <a:gd name="connsiteY15" fmla="*/ 15240 h 262889"/>
                    <a:gd name="connsiteX16" fmla="*/ 651510 w 651509"/>
                    <a:gd name="connsiteY16" fmla="*/ 163830 h 262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1509" h="262889">
                      <a:moveTo>
                        <a:pt x="651510" y="163830"/>
                      </a:moveTo>
                      <a:lnTo>
                        <a:pt x="609600" y="198120"/>
                      </a:lnTo>
                      <a:lnTo>
                        <a:pt x="502920" y="262890"/>
                      </a:lnTo>
                      <a:cubicBezTo>
                        <a:pt x="518160" y="213360"/>
                        <a:pt x="533400" y="163830"/>
                        <a:pt x="548640" y="99060"/>
                      </a:cubicBezTo>
                      <a:cubicBezTo>
                        <a:pt x="499110" y="99060"/>
                        <a:pt x="449580" y="95250"/>
                        <a:pt x="403860" y="95250"/>
                      </a:cubicBezTo>
                      <a:lnTo>
                        <a:pt x="339090" y="99060"/>
                      </a:lnTo>
                      <a:cubicBezTo>
                        <a:pt x="354330" y="118110"/>
                        <a:pt x="373380" y="137160"/>
                        <a:pt x="403860" y="179070"/>
                      </a:cubicBezTo>
                      <a:cubicBezTo>
                        <a:pt x="300990" y="156210"/>
                        <a:pt x="240030" y="171450"/>
                        <a:pt x="190500" y="217170"/>
                      </a:cubicBezTo>
                      <a:cubicBezTo>
                        <a:pt x="148590" y="255270"/>
                        <a:pt x="87630" y="232410"/>
                        <a:pt x="38100" y="201930"/>
                      </a:cubicBezTo>
                      <a:lnTo>
                        <a:pt x="57150" y="137160"/>
                      </a:lnTo>
                      <a:cubicBezTo>
                        <a:pt x="80010" y="125730"/>
                        <a:pt x="95250" y="110490"/>
                        <a:pt x="64770" y="87630"/>
                      </a:cubicBezTo>
                      <a:cubicBezTo>
                        <a:pt x="41910" y="68580"/>
                        <a:pt x="22860" y="49530"/>
                        <a:pt x="0" y="26670"/>
                      </a:cubicBezTo>
                      <a:cubicBezTo>
                        <a:pt x="41910" y="22860"/>
                        <a:pt x="83820" y="15240"/>
                        <a:pt x="125730" y="11430"/>
                      </a:cubicBezTo>
                      <a:cubicBezTo>
                        <a:pt x="186690" y="7620"/>
                        <a:pt x="247650" y="3810"/>
                        <a:pt x="308610" y="0"/>
                      </a:cubicBezTo>
                      <a:cubicBezTo>
                        <a:pt x="342900" y="34290"/>
                        <a:pt x="381000" y="26670"/>
                        <a:pt x="422910" y="22860"/>
                      </a:cubicBezTo>
                      <a:cubicBezTo>
                        <a:pt x="480060" y="15240"/>
                        <a:pt x="541020" y="19050"/>
                        <a:pt x="601980" y="15240"/>
                      </a:cubicBezTo>
                      <a:lnTo>
                        <a:pt x="651510" y="163830"/>
                      </a:lnTo>
                      <a:close/>
                    </a:path>
                  </a:pathLst>
                </a:custGeom>
                <a:solidFill>
                  <a:srgbClr val="C77F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34" name="Freeform: Shape 4033">
                  <a:extLst>
                    <a:ext uri="{FF2B5EF4-FFF2-40B4-BE49-F238E27FC236}">
                      <a16:creationId xmlns:a16="http://schemas.microsoft.com/office/drawing/2014/main" id="{A51F5AF0-8850-CA89-5BD4-DAE233193070}"/>
                    </a:ext>
                  </a:extLst>
                </p:cNvPr>
                <p:cNvSpPr/>
                <p:nvPr/>
              </p:nvSpPr>
              <p:spPr>
                <a:xfrm>
                  <a:off x="8107681" y="5280660"/>
                  <a:ext cx="60959" cy="64769"/>
                </a:xfrm>
                <a:custGeom>
                  <a:avLst/>
                  <a:gdLst>
                    <a:gd name="connsiteX0" fmla="*/ 60960 w 60959"/>
                    <a:gd name="connsiteY0" fmla="*/ 0 h 64769"/>
                    <a:gd name="connsiteX1" fmla="*/ 41910 w 60959"/>
                    <a:gd name="connsiteY1" fmla="*/ 64770 h 64769"/>
                    <a:gd name="connsiteX2" fmla="*/ 15240 w 60959"/>
                    <a:gd name="connsiteY2" fmla="*/ 57150 h 64769"/>
                    <a:gd name="connsiteX3" fmla="*/ 0 w 60959"/>
                    <a:gd name="connsiteY3" fmla="*/ 7620 h 64769"/>
                  </a:gdLst>
                  <a:ahLst/>
                  <a:cxnLst>
                    <a:cxn ang="0">
                      <a:pos x="connsiteX0" y="connsiteY0"/>
                    </a:cxn>
                    <a:cxn ang="0">
                      <a:pos x="connsiteX1" y="connsiteY1"/>
                    </a:cxn>
                    <a:cxn ang="0">
                      <a:pos x="connsiteX2" y="connsiteY2"/>
                    </a:cxn>
                    <a:cxn ang="0">
                      <a:pos x="connsiteX3" y="connsiteY3"/>
                    </a:cxn>
                  </a:cxnLst>
                  <a:rect l="l" t="t" r="r" b="b"/>
                  <a:pathLst>
                    <a:path w="60959" h="64769">
                      <a:moveTo>
                        <a:pt x="60960" y="0"/>
                      </a:moveTo>
                      <a:lnTo>
                        <a:pt x="41910" y="64770"/>
                      </a:lnTo>
                      <a:lnTo>
                        <a:pt x="15240" y="57150"/>
                      </a:lnTo>
                      <a:lnTo>
                        <a:pt x="0" y="7620"/>
                      </a:lnTo>
                      <a:close/>
                    </a:path>
                  </a:pathLst>
                </a:custGeom>
                <a:solidFill>
                  <a:srgbClr val="C67E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35" name="Freeform: Shape 4034">
                  <a:extLst>
                    <a:ext uri="{FF2B5EF4-FFF2-40B4-BE49-F238E27FC236}">
                      <a16:creationId xmlns:a16="http://schemas.microsoft.com/office/drawing/2014/main" id="{1D12BAD9-4E07-6ECF-A8DA-DF871F345B84}"/>
                    </a:ext>
                  </a:extLst>
                </p:cNvPr>
                <p:cNvSpPr/>
                <p:nvPr/>
              </p:nvSpPr>
              <p:spPr>
                <a:xfrm>
                  <a:off x="8446770" y="5242560"/>
                  <a:ext cx="64769" cy="3809"/>
                </a:xfrm>
                <a:custGeom>
                  <a:avLst/>
                  <a:gdLst>
                    <a:gd name="connsiteX0" fmla="*/ 0 w 64769"/>
                    <a:gd name="connsiteY0" fmla="*/ 3810 h 3809"/>
                    <a:gd name="connsiteX1" fmla="*/ 64770 w 64769"/>
                    <a:gd name="connsiteY1" fmla="*/ 0 h 3809"/>
                    <a:gd name="connsiteX2" fmla="*/ 0 w 64769"/>
                    <a:gd name="connsiteY2" fmla="*/ 3810 h 3809"/>
                  </a:gdLst>
                  <a:ahLst/>
                  <a:cxnLst>
                    <a:cxn ang="0">
                      <a:pos x="connsiteX0" y="connsiteY0"/>
                    </a:cxn>
                    <a:cxn ang="0">
                      <a:pos x="connsiteX1" y="connsiteY1"/>
                    </a:cxn>
                    <a:cxn ang="0">
                      <a:pos x="connsiteX2" y="connsiteY2"/>
                    </a:cxn>
                  </a:cxnLst>
                  <a:rect l="l" t="t" r="r" b="b"/>
                  <a:pathLst>
                    <a:path w="64769" h="3809">
                      <a:moveTo>
                        <a:pt x="0" y="3810"/>
                      </a:moveTo>
                      <a:lnTo>
                        <a:pt x="64770" y="0"/>
                      </a:lnTo>
                      <a:lnTo>
                        <a:pt x="0" y="3810"/>
                      </a:lnTo>
                      <a:close/>
                    </a:path>
                  </a:pathLst>
                </a:custGeom>
                <a:solidFill>
                  <a:srgbClr val="D9A8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36" name="Freeform: Shape 4035">
                  <a:extLst>
                    <a:ext uri="{FF2B5EF4-FFF2-40B4-BE49-F238E27FC236}">
                      <a16:creationId xmlns:a16="http://schemas.microsoft.com/office/drawing/2014/main" id="{72DCC12E-DC18-6706-4F20-3F7DB0FE3FC6}"/>
                    </a:ext>
                  </a:extLst>
                </p:cNvPr>
                <p:cNvSpPr/>
                <p:nvPr/>
              </p:nvSpPr>
              <p:spPr>
                <a:xfrm>
                  <a:off x="7559040" y="4625340"/>
                  <a:ext cx="457200" cy="339090"/>
                </a:xfrm>
                <a:custGeom>
                  <a:avLst/>
                  <a:gdLst>
                    <a:gd name="connsiteX0" fmla="*/ 0 w 457200"/>
                    <a:gd name="connsiteY0" fmla="*/ 179070 h 339090"/>
                    <a:gd name="connsiteX1" fmla="*/ 38100 w 457200"/>
                    <a:gd name="connsiteY1" fmla="*/ 144780 h 339090"/>
                    <a:gd name="connsiteX2" fmla="*/ 91440 w 457200"/>
                    <a:gd name="connsiteY2" fmla="*/ 110490 h 339090"/>
                    <a:gd name="connsiteX3" fmla="*/ 53340 w 457200"/>
                    <a:gd name="connsiteY3" fmla="*/ 19050 h 339090"/>
                    <a:gd name="connsiteX4" fmla="*/ 110490 w 457200"/>
                    <a:gd name="connsiteY4" fmla="*/ 0 h 339090"/>
                    <a:gd name="connsiteX5" fmla="*/ 133350 w 457200"/>
                    <a:gd name="connsiteY5" fmla="*/ 30480 h 339090"/>
                    <a:gd name="connsiteX6" fmla="*/ 217170 w 457200"/>
                    <a:gd name="connsiteY6" fmla="*/ 125730 h 339090"/>
                    <a:gd name="connsiteX7" fmla="*/ 308610 w 457200"/>
                    <a:gd name="connsiteY7" fmla="*/ 152400 h 339090"/>
                    <a:gd name="connsiteX8" fmla="*/ 320040 w 457200"/>
                    <a:gd name="connsiteY8" fmla="*/ 179070 h 339090"/>
                    <a:gd name="connsiteX9" fmla="*/ 335280 w 457200"/>
                    <a:gd name="connsiteY9" fmla="*/ 160020 h 339090"/>
                    <a:gd name="connsiteX10" fmla="*/ 316230 w 457200"/>
                    <a:gd name="connsiteY10" fmla="*/ 68580 h 339090"/>
                    <a:gd name="connsiteX11" fmla="*/ 373380 w 457200"/>
                    <a:gd name="connsiteY11" fmla="*/ 125730 h 339090"/>
                    <a:gd name="connsiteX12" fmla="*/ 457200 w 457200"/>
                    <a:gd name="connsiteY12" fmla="*/ 148590 h 339090"/>
                    <a:gd name="connsiteX13" fmla="*/ 415290 w 457200"/>
                    <a:gd name="connsiteY13" fmla="*/ 182880 h 339090"/>
                    <a:gd name="connsiteX14" fmla="*/ 457200 w 457200"/>
                    <a:gd name="connsiteY14" fmla="*/ 240030 h 339090"/>
                    <a:gd name="connsiteX15" fmla="*/ 438150 w 457200"/>
                    <a:gd name="connsiteY15" fmla="*/ 304800 h 339090"/>
                    <a:gd name="connsiteX16" fmla="*/ 400050 w 457200"/>
                    <a:gd name="connsiteY16" fmla="*/ 339090 h 339090"/>
                    <a:gd name="connsiteX17" fmla="*/ 392430 w 457200"/>
                    <a:gd name="connsiteY17" fmla="*/ 266700 h 339090"/>
                    <a:gd name="connsiteX18" fmla="*/ 289560 w 457200"/>
                    <a:gd name="connsiteY18" fmla="*/ 308610 h 339090"/>
                    <a:gd name="connsiteX19" fmla="*/ 255270 w 457200"/>
                    <a:gd name="connsiteY19" fmla="*/ 323850 h 339090"/>
                    <a:gd name="connsiteX20" fmla="*/ 91440 w 457200"/>
                    <a:gd name="connsiteY20" fmla="*/ 278130 h 339090"/>
                    <a:gd name="connsiteX21" fmla="*/ 68580 w 457200"/>
                    <a:gd name="connsiteY21" fmla="*/ 247650 h 339090"/>
                    <a:gd name="connsiteX22" fmla="*/ 53340 w 457200"/>
                    <a:gd name="connsiteY22" fmla="*/ 198120 h 339090"/>
                    <a:gd name="connsiteX23" fmla="*/ 0 w 457200"/>
                    <a:gd name="connsiteY23" fmla="*/ 179070 h 33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57200" h="339090">
                      <a:moveTo>
                        <a:pt x="0" y="179070"/>
                      </a:moveTo>
                      <a:lnTo>
                        <a:pt x="38100" y="144780"/>
                      </a:lnTo>
                      <a:cubicBezTo>
                        <a:pt x="72390" y="152400"/>
                        <a:pt x="106680" y="152400"/>
                        <a:pt x="91440" y="110490"/>
                      </a:cubicBezTo>
                      <a:cubicBezTo>
                        <a:pt x="80010" y="80010"/>
                        <a:pt x="64770" y="49530"/>
                        <a:pt x="53340" y="19050"/>
                      </a:cubicBezTo>
                      <a:cubicBezTo>
                        <a:pt x="76200" y="11430"/>
                        <a:pt x="95250" y="7620"/>
                        <a:pt x="110490" y="0"/>
                      </a:cubicBezTo>
                      <a:lnTo>
                        <a:pt x="133350" y="30480"/>
                      </a:lnTo>
                      <a:cubicBezTo>
                        <a:pt x="125730" y="80010"/>
                        <a:pt x="140970" y="118110"/>
                        <a:pt x="217170" y="125730"/>
                      </a:cubicBezTo>
                      <a:cubicBezTo>
                        <a:pt x="247650" y="129540"/>
                        <a:pt x="278130" y="144780"/>
                        <a:pt x="308610" y="152400"/>
                      </a:cubicBezTo>
                      <a:lnTo>
                        <a:pt x="320040" y="179070"/>
                      </a:lnTo>
                      <a:lnTo>
                        <a:pt x="335280" y="160020"/>
                      </a:lnTo>
                      <a:cubicBezTo>
                        <a:pt x="331470" y="137160"/>
                        <a:pt x="327660" y="114300"/>
                        <a:pt x="316230" y="68580"/>
                      </a:cubicBezTo>
                      <a:cubicBezTo>
                        <a:pt x="350520" y="102870"/>
                        <a:pt x="361950" y="114300"/>
                        <a:pt x="373380" y="125730"/>
                      </a:cubicBezTo>
                      <a:lnTo>
                        <a:pt x="457200" y="148590"/>
                      </a:lnTo>
                      <a:lnTo>
                        <a:pt x="415290" y="182880"/>
                      </a:lnTo>
                      <a:cubicBezTo>
                        <a:pt x="384810" y="220980"/>
                        <a:pt x="430530" y="228600"/>
                        <a:pt x="457200" y="240030"/>
                      </a:cubicBezTo>
                      <a:lnTo>
                        <a:pt x="438150" y="304800"/>
                      </a:lnTo>
                      <a:lnTo>
                        <a:pt x="400050" y="339090"/>
                      </a:lnTo>
                      <a:cubicBezTo>
                        <a:pt x="396240" y="316230"/>
                        <a:pt x="396240" y="293370"/>
                        <a:pt x="392430" y="266700"/>
                      </a:cubicBezTo>
                      <a:cubicBezTo>
                        <a:pt x="350520" y="274320"/>
                        <a:pt x="293370" y="247650"/>
                        <a:pt x="289560" y="308610"/>
                      </a:cubicBezTo>
                      <a:lnTo>
                        <a:pt x="255270" y="323850"/>
                      </a:lnTo>
                      <a:lnTo>
                        <a:pt x="91440" y="278130"/>
                      </a:lnTo>
                      <a:lnTo>
                        <a:pt x="68580" y="247650"/>
                      </a:lnTo>
                      <a:lnTo>
                        <a:pt x="53340" y="198120"/>
                      </a:lnTo>
                      <a:lnTo>
                        <a:pt x="0" y="179070"/>
                      </a:lnTo>
                      <a:close/>
                    </a:path>
                  </a:pathLst>
                </a:custGeom>
                <a:solidFill>
                  <a:srgbClr val="C479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37" name="Freeform: Shape 4036">
                  <a:extLst>
                    <a:ext uri="{FF2B5EF4-FFF2-40B4-BE49-F238E27FC236}">
                      <a16:creationId xmlns:a16="http://schemas.microsoft.com/office/drawing/2014/main" id="{AA4207F5-2B16-F6D0-5831-DBFED8C74B41}"/>
                    </a:ext>
                  </a:extLst>
                </p:cNvPr>
                <p:cNvSpPr/>
                <p:nvPr/>
              </p:nvSpPr>
              <p:spPr>
                <a:xfrm>
                  <a:off x="7810501" y="4930139"/>
                  <a:ext cx="382828" cy="354330"/>
                </a:xfrm>
                <a:custGeom>
                  <a:avLst/>
                  <a:gdLst>
                    <a:gd name="connsiteX0" fmla="*/ 7620 w 382828"/>
                    <a:gd name="connsiteY0" fmla="*/ 15240 h 354330"/>
                    <a:gd name="connsiteX1" fmla="*/ 41910 w 382828"/>
                    <a:gd name="connsiteY1" fmla="*/ 0 h 354330"/>
                    <a:gd name="connsiteX2" fmla="*/ 300990 w 382828"/>
                    <a:gd name="connsiteY2" fmla="*/ 240030 h 354330"/>
                    <a:gd name="connsiteX3" fmla="*/ 365760 w 382828"/>
                    <a:gd name="connsiteY3" fmla="*/ 300990 h 354330"/>
                    <a:gd name="connsiteX4" fmla="*/ 358140 w 382828"/>
                    <a:gd name="connsiteY4" fmla="*/ 350520 h 354330"/>
                    <a:gd name="connsiteX5" fmla="*/ 297180 w 382828"/>
                    <a:gd name="connsiteY5" fmla="*/ 354330 h 354330"/>
                    <a:gd name="connsiteX6" fmla="*/ 232410 w 382828"/>
                    <a:gd name="connsiteY6" fmla="*/ 297180 h 354330"/>
                    <a:gd name="connsiteX7" fmla="*/ 83820 w 382828"/>
                    <a:gd name="connsiteY7" fmla="*/ 289560 h 354330"/>
                    <a:gd name="connsiteX8" fmla="*/ 60960 w 382828"/>
                    <a:gd name="connsiteY8" fmla="*/ 240030 h 354330"/>
                    <a:gd name="connsiteX9" fmla="*/ 57150 w 382828"/>
                    <a:gd name="connsiteY9" fmla="*/ 144780 h 354330"/>
                    <a:gd name="connsiteX10" fmla="*/ 15240 w 382828"/>
                    <a:gd name="connsiteY10" fmla="*/ 87630 h 354330"/>
                    <a:gd name="connsiteX11" fmla="*/ 0 w 382828"/>
                    <a:gd name="connsiteY11" fmla="*/ 38100 h 354330"/>
                    <a:gd name="connsiteX12" fmla="*/ 7620 w 382828"/>
                    <a:gd name="connsiteY12" fmla="*/ 15240 h 354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2828" h="354330">
                      <a:moveTo>
                        <a:pt x="7620" y="15240"/>
                      </a:moveTo>
                      <a:lnTo>
                        <a:pt x="41910" y="0"/>
                      </a:lnTo>
                      <a:lnTo>
                        <a:pt x="300990" y="240030"/>
                      </a:lnTo>
                      <a:cubicBezTo>
                        <a:pt x="323850" y="259080"/>
                        <a:pt x="342900" y="281940"/>
                        <a:pt x="365760" y="300990"/>
                      </a:cubicBezTo>
                      <a:cubicBezTo>
                        <a:pt x="396240" y="323850"/>
                        <a:pt x="381000" y="339090"/>
                        <a:pt x="358140" y="350520"/>
                      </a:cubicBezTo>
                      <a:lnTo>
                        <a:pt x="297180" y="354330"/>
                      </a:lnTo>
                      <a:cubicBezTo>
                        <a:pt x="274320" y="335280"/>
                        <a:pt x="251460" y="316230"/>
                        <a:pt x="232410" y="297180"/>
                      </a:cubicBezTo>
                      <a:cubicBezTo>
                        <a:pt x="179070" y="293370"/>
                        <a:pt x="133350" y="297180"/>
                        <a:pt x="83820" y="289560"/>
                      </a:cubicBezTo>
                      <a:cubicBezTo>
                        <a:pt x="76200" y="289560"/>
                        <a:pt x="68580" y="255270"/>
                        <a:pt x="60960" y="240030"/>
                      </a:cubicBezTo>
                      <a:cubicBezTo>
                        <a:pt x="118110" y="213360"/>
                        <a:pt x="118110" y="182880"/>
                        <a:pt x="57150" y="144780"/>
                      </a:cubicBezTo>
                      <a:lnTo>
                        <a:pt x="15240" y="87630"/>
                      </a:lnTo>
                      <a:lnTo>
                        <a:pt x="0" y="38100"/>
                      </a:lnTo>
                      <a:lnTo>
                        <a:pt x="7620" y="15240"/>
                      </a:lnTo>
                      <a:close/>
                    </a:path>
                  </a:pathLst>
                </a:custGeom>
                <a:solidFill>
                  <a:srgbClr val="C172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38" name="Freeform: Shape 4037">
                  <a:extLst>
                    <a:ext uri="{FF2B5EF4-FFF2-40B4-BE49-F238E27FC236}">
                      <a16:creationId xmlns:a16="http://schemas.microsoft.com/office/drawing/2014/main" id="{446256BC-B750-5BD4-D1E1-D604F37AD05A}"/>
                    </a:ext>
                  </a:extLst>
                </p:cNvPr>
                <p:cNvSpPr/>
                <p:nvPr/>
              </p:nvSpPr>
              <p:spPr>
                <a:xfrm>
                  <a:off x="7476213" y="4804409"/>
                  <a:ext cx="174268" cy="182879"/>
                </a:xfrm>
                <a:custGeom>
                  <a:avLst/>
                  <a:gdLst>
                    <a:gd name="connsiteX0" fmla="*/ 82828 w 174268"/>
                    <a:gd name="connsiteY0" fmla="*/ 0 h 182879"/>
                    <a:gd name="connsiteX1" fmla="*/ 136168 w 174268"/>
                    <a:gd name="connsiteY1" fmla="*/ 15240 h 182879"/>
                    <a:gd name="connsiteX2" fmla="*/ 151408 w 174268"/>
                    <a:gd name="connsiteY2" fmla="*/ 64770 h 182879"/>
                    <a:gd name="connsiteX3" fmla="*/ 174268 w 174268"/>
                    <a:gd name="connsiteY3" fmla="*/ 95250 h 182879"/>
                    <a:gd name="connsiteX4" fmla="*/ 151408 w 174268"/>
                    <a:gd name="connsiteY4" fmla="*/ 182880 h 182879"/>
                    <a:gd name="connsiteX5" fmla="*/ 18058 w 174268"/>
                    <a:gd name="connsiteY5" fmla="*/ 121920 h 182879"/>
                    <a:gd name="connsiteX6" fmla="*/ 2818 w 174268"/>
                    <a:gd name="connsiteY6" fmla="*/ 72390 h 182879"/>
                    <a:gd name="connsiteX7" fmla="*/ 44728 w 174268"/>
                    <a:gd name="connsiteY7" fmla="*/ 38100 h 182879"/>
                    <a:gd name="connsiteX8" fmla="*/ 82828 w 174268"/>
                    <a:gd name="connsiteY8" fmla="*/ 0 h 18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268" h="182879">
                      <a:moveTo>
                        <a:pt x="82828" y="0"/>
                      </a:moveTo>
                      <a:lnTo>
                        <a:pt x="136168" y="15240"/>
                      </a:lnTo>
                      <a:lnTo>
                        <a:pt x="151408" y="64770"/>
                      </a:lnTo>
                      <a:lnTo>
                        <a:pt x="174268" y="95250"/>
                      </a:lnTo>
                      <a:lnTo>
                        <a:pt x="151408" y="182880"/>
                      </a:lnTo>
                      <a:lnTo>
                        <a:pt x="18058" y="121920"/>
                      </a:lnTo>
                      <a:lnTo>
                        <a:pt x="2818" y="72390"/>
                      </a:lnTo>
                      <a:cubicBezTo>
                        <a:pt x="2818" y="49530"/>
                        <a:pt x="-16232" y="11430"/>
                        <a:pt x="44728" y="38100"/>
                      </a:cubicBezTo>
                      <a:cubicBezTo>
                        <a:pt x="52348" y="34290"/>
                        <a:pt x="71398" y="11430"/>
                        <a:pt x="82828" y="0"/>
                      </a:cubicBezTo>
                      <a:close/>
                    </a:path>
                  </a:pathLst>
                </a:custGeom>
                <a:solidFill>
                  <a:srgbClr val="C070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39" name="Freeform: Shape 4038">
                  <a:extLst>
                    <a:ext uri="{FF2B5EF4-FFF2-40B4-BE49-F238E27FC236}">
                      <a16:creationId xmlns:a16="http://schemas.microsoft.com/office/drawing/2014/main" id="{D28E8C9D-26BD-28B4-20B5-A5DCF34EFE13}"/>
                    </a:ext>
                  </a:extLst>
                </p:cNvPr>
                <p:cNvSpPr/>
                <p:nvPr/>
              </p:nvSpPr>
              <p:spPr>
                <a:xfrm>
                  <a:off x="7543801" y="4983480"/>
                  <a:ext cx="171450" cy="118109"/>
                </a:xfrm>
                <a:custGeom>
                  <a:avLst/>
                  <a:gdLst>
                    <a:gd name="connsiteX0" fmla="*/ 106680 w 171450"/>
                    <a:gd name="connsiteY0" fmla="*/ 3810 h 118109"/>
                    <a:gd name="connsiteX1" fmla="*/ 171450 w 171450"/>
                    <a:gd name="connsiteY1" fmla="*/ 118110 h 118109"/>
                    <a:gd name="connsiteX2" fmla="*/ 7620 w 171450"/>
                    <a:gd name="connsiteY2" fmla="*/ 114300 h 118109"/>
                    <a:gd name="connsiteX3" fmla="*/ 0 w 171450"/>
                    <a:gd name="connsiteY3" fmla="*/ 95250 h 118109"/>
                    <a:gd name="connsiteX4" fmla="*/ 76200 w 171450"/>
                    <a:gd name="connsiteY4" fmla="*/ 76200 h 118109"/>
                    <a:gd name="connsiteX5" fmla="*/ 80010 w 171450"/>
                    <a:gd name="connsiteY5" fmla="*/ 0 h 118109"/>
                    <a:gd name="connsiteX6" fmla="*/ 106680 w 171450"/>
                    <a:gd name="connsiteY6" fmla="*/ 3810 h 118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450" h="118109">
                      <a:moveTo>
                        <a:pt x="106680" y="3810"/>
                      </a:moveTo>
                      <a:cubicBezTo>
                        <a:pt x="125730" y="34290"/>
                        <a:pt x="144780" y="68580"/>
                        <a:pt x="171450" y="118110"/>
                      </a:cubicBezTo>
                      <a:cubicBezTo>
                        <a:pt x="102870" y="114300"/>
                        <a:pt x="53340" y="114300"/>
                        <a:pt x="7620" y="114300"/>
                      </a:cubicBezTo>
                      <a:lnTo>
                        <a:pt x="0" y="95250"/>
                      </a:lnTo>
                      <a:cubicBezTo>
                        <a:pt x="22860" y="87630"/>
                        <a:pt x="49530" y="83820"/>
                        <a:pt x="76200" y="76200"/>
                      </a:cubicBezTo>
                      <a:cubicBezTo>
                        <a:pt x="76200" y="53340"/>
                        <a:pt x="80010" y="26670"/>
                        <a:pt x="80010" y="0"/>
                      </a:cubicBezTo>
                      <a:lnTo>
                        <a:pt x="106680" y="3810"/>
                      </a:lnTo>
                      <a:close/>
                    </a:path>
                  </a:pathLst>
                </a:custGeom>
                <a:solidFill>
                  <a:srgbClr val="C070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40" name="Freeform: Shape 4039">
                  <a:extLst>
                    <a:ext uri="{FF2B5EF4-FFF2-40B4-BE49-F238E27FC236}">
                      <a16:creationId xmlns:a16="http://schemas.microsoft.com/office/drawing/2014/main" id="{E6121D3F-4ED1-4061-7C4A-D20D97D33977}"/>
                    </a:ext>
                  </a:extLst>
                </p:cNvPr>
                <p:cNvSpPr/>
                <p:nvPr/>
              </p:nvSpPr>
              <p:spPr>
                <a:xfrm>
                  <a:off x="7813825" y="5078730"/>
                  <a:ext cx="97176" cy="95250"/>
                </a:xfrm>
                <a:custGeom>
                  <a:avLst/>
                  <a:gdLst>
                    <a:gd name="connsiteX0" fmla="*/ 53825 w 97176"/>
                    <a:gd name="connsiteY0" fmla="*/ 0 h 95250"/>
                    <a:gd name="connsiteX1" fmla="*/ 57635 w 97176"/>
                    <a:gd name="connsiteY1" fmla="*/ 95250 h 95250"/>
                    <a:gd name="connsiteX2" fmla="*/ 53825 w 97176"/>
                    <a:gd name="connsiteY2" fmla="*/ 0 h 95250"/>
                  </a:gdLst>
                  <a:ahLst/>
                  <a:cxnLst>
                    <a:cxn ang="0">
                      <a:pos x="connsiteX0" y="connsiteY0"/>
                    </a:cxn>
                    <a:cxn ang="0">
                      <a:pos x="connsiteX1" y="connsiteY1"/>
                    </a:cxn>
                    <a:cxn ang="0">
                      <a:pos x="connsiteX2" y="connsiteY2"/>
                    </a:cxn>
                  </a:cxnLst>
                  <a:rect l="l" t="t" r="r" b="b"/>
                  <a:pathLst>
                    <a:path w="97176" h="95250">
                      <a:moveTo>
                        <a:pt x="53825" y="0"/>
                      </a:moveTo>
                      <a:cubicBezTo>
                        <a:pt x="110975" y="38100"/>
                        <a:pt x="110975" y="68580"/>
                        <a:pt x="57635" y="95250"/>
                      </a:cubicBezTo>
                      <a:cubicBezTo>
                        <a:pt x="-18565" y="49530"/>
                        <a:pt x="-18565" y="53340"/>
                        <a:pt x="53825" y="0"/>
                      </a:cubicBezTo>
                      <a:close/>
                    </a:path>
                  </a:pathLst>
                </a:custGeom>
                <a:solidFill>
                  <a:srgbClr val="BE6C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41" name="Freeform: Shape 4040">
                  <a:extLst>
                    <a:ext uri="{FF2B5EF4-FFF2-40B4-BE49-F238E27FC236}">
                      <a16:creationId xmlns:a16="http://schemas.microsoft.com/office/drawing/2014/main" id="{1B00FCFC-821F-EBDA-4A62-F88026DB4D3A}"/>
                    </a:ext>
                  </a:extLst>
                </p:cNvPr>
                <p:cNvSpPr/>
                <p:nvPr/>
              </p:nvSpPr>
              <p:spPr>
                <a:xfrm>
                  <a:off x="7722870" y="5231130"/>
                  <a:ext cx="38100" cy="49530"/>
                </a:xfrm>
                <a:custGeom>
                  <a:avLst/>
                  <a:gdLst>
                    <a:gd name="connsiteX0" fmla="*/ 22860 w 38100"/>
                    <a:gd name="connsiteY0" fmla="*/ 49530 h 49530"/>
                    <a:gd name="connsiteX1" fmla="*/ 0 w 38100"/>
                    <a:gd name="connsiteY1" fmla="*/ 3810 h 49530"/>
                    <a:gd name="connsiteX2" fmla="*/ 22860 w 38100"/>
                    <a:gd name="connsiteY2" fmla="*/ 0 h 49530"/>
                    <a:gd name="connsiteX3" fmla="*/ 38100 w 38100"/>
                    <a:gd name="connsiteY3" fmla="*/ 45720 h 49530"/>
                    <a:gd name="connsiteX4" fmla="*/ 22860 w 38100"/>
                    <a:gd name="connsiteY4" fmla="*/ 49530 h 49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49530">
                      <a:moveTo>
                        <a:pt x="22860" y="49530"/>
                      </a:moveTo>
                      <a:lnTo>
                        <a:pt x="0" y="3810"/>
                      </a:lnTo>
                      <a:cubicBezTo>
                        <a:pt x="7620" y="3810"/>
                        <a:pt x="22860" y="0"/>
                        <a:pt x="22860" y="0"/>
                      </a:cubicBezTo>
                      <a:cubicBezTo>
                        <a:pt x="30480" y="15240"/>
                        <a:pt x="34290" y="30480"/>
                        <a:pt x="38100" y="45720"/>
                      </a:cubicBezTo>
                      <a:lnTo>
                        <a:pt x="22860" y="49530"/>
                      </a:lnTo>
                      <a:close/>
                    </a:path>
                  </a:pathLst>
                </a:custGeom>
                <a:solidFill>
                  <a:srgbClr val="C67E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42" name="Freeform: Shape 4041">
                  <a:extLst>
                    <a:ext uri="{FF2B5EF4-FFF2-40B4-BE49-F238E27FC236}">
                      <a16:creationId xmlns:a16="http://schemas.microsoft.com/office/drawing/2014/main" id="{DD50BF6B-79A4-1C94-AAFA-A238587004C1}"/>
                    </a:ext>
                  </a:extLst>
                </p:cNvPr>
                <p:cNvSpPr/>
                <p:nvPr/>
              </p:nvSpPr>
              <p:spPr>
                <a:xfrm>
                  <a:off x="7772401" y="4964430"/>
                  <a:ext cx="53339" cy="53339"/>
                </a:xfrm>
                <a:custGeom>
                  <a:avLst/>
                  <a:gdLst>
                    <a:gd name="connsiteX0" fmla="*/ 38100 w 53339"/>
                    <a:gd name="connsiteY0" fmla="*/ 3810 h 53339"/>
                    <a:gd name="connsiteX1" fmla="*/ 53340 w 53339"/>
                    <a:gd name="connsiteY1" fmla="*/ 53340 h 53339"/>
                    <a:gd name="connsiteX2" fmla="*/ 19050 w 53339"/>
                    <a:gd name="connsiteY2" fmla="*/ 34290 h 53339"/>
                    <a:gd name="connsiteX3" fmla="*/ 0 w 53339"/>
                    <a:gd name="connsiteY3" fmla="*/ 0 h 53339"/>
                    <a:gd name="connsiteX4" fmla="*/ 38100 w 53339"/>
                    <a:gd name="connsiteY4" fmla="*/ 3810 h 53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39" h="53339">
                      <a:moveTo>
                        <a:pt x="38100" y="3810"/>
                      </a:moveTo>
                      <a:lnTo>
                        <a:pt x="53340" y="53340"/>
                      </a:lnTo>
                      <a:cubicBezTo>
                        <a:pt x="41910" y="45720"/>
                        <a:pt x="26670" y="41910"/>
                        <a:pt x="19050" y="34290"/>
                      </a:cubicBezTo>
                      <a:cubicBezTo>
                        <a:pt x="11430" y="22860"/>
                        <a:pt x="7620" y="11430"/>
                        <a:pt x="0" y="0"/>
                      </a:cubicBezTo>
                      <a:lnTo>
                        <a:pt x="38100" y="3810"/>
                      </a:lnTo>
                      <a:close/>
                    </a:path>
                  </a:pathLst>
                </a:custGeom>
                <a:solidFill>
                  <a:srgbClr val="C479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43" name="Freeform: Shape 4042">
                  <a:extLst>
                    <a:ext uri="{FF2B5EF4-FFF2-40B4-BE49-F238E27FC236}">
                      <a16:creationId xmlns:a16="http://schemas.microsoft.com/office/drawing/2014/main" id="{F033704E-09BA-F2A1-F762-5AD87AB3F0EA}"/>
                    </a:ext>
                  </a:extLst>
                </p:cNvPr>
                <p:cNvSpPr/>
                <p:nvPr/>
              </p:nvSpPr>
              <p:spPr>
                <a:xfrm>
                  <a:off x="7665720" y="5164666"/>
                  <a:ext cx="11430" cy="16933"/>
                </a:xfrm>
                <a:custGeom>
                  <a:avLst/>
                  <a:gdLst>
                    <a:gd name="connsiteX0" fmla="*/ 11430 w 11430"/>
                    <a:gd name="connsiteY0" fmla="*/ 1693 h 16933"/>
                    <a:gd name="connsiteX1" fmla="*/ 11430 w 11430"/>
                    <a:gd name="connsiteY1" fmla="*/ 16933 h 16933"/>
                    <a:gd name="connsiteX2" fmla="*/ 0 w 11430"/>
                    <a:gd name="connsiteY2" fmla="*/ 16933 h 16933"/>
                    <a:gd name="connsiteX3" fmla="*/ 0 w 11430"/>
                    <a:gd name="connsiteY3" fmla="*/ 1693 h 16933"/>
                    <a:gd name="connsiteX4" fmla="*/ 11430 w 11430"/>
                    <a:gd name="connsiteY4" fmla="*/ 1693 h 16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16933">
                      <a:moveTo>
                        <a:pt x="11430" y="1693"/>
                      </a:moveTo>
                      <a:cubicBezTo>
                        <a:pt x="11430" y="5503"/>
                        <a:pt x="11430" y="13123"/>
                        <a:pt x="11430" y="16933"/>
                      </a:cubicBezTo>
                      <a:cubicBezTo>
                        <a:pt x="11430" y="16933"/>
                        <a:pt x="3810" y="16933"/>
                        <a:pt x="0" y="16933"/>
                      </a:cubicBezTo>
                      <a:cubicBezTo>
                        <a:pt x="0" y="13123"/>
                        <a:pt x="0" y="5503"/>
                        <a:pt x="0" y="1693"/>
                      </a:cubicBezTo>
                      <a:cubicBezTo>
                        <a:pt x="0" y="-2117"/>
                        <a:pt x="7620" y="1693"/>
                        <a:pt x="11430" y="1693"/>
                      </a:cubicBezTo>
                      <a:close/>
                    </a:path>
                  </a:pathLst>
                </a:custGeom>
                <a:solidFill>
                  <a:srgbClr val="C67E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44" name="Freeform: Shape 4043">
                  <a:extLst>
                    <a:ext uri="{FF2B5EF4-FFF2-40B4-BE49-F238E27FC236}">
                      <a16:creationId xmlns:a16="http://schemas.microsoft.com/office/drawing/2014/main" id="{CF77BDC9-6C44-1332-3016-99DB2A4D735F}"/>
                    </a:ext>
                  </a:extLst>
                </p:cNvPr>
                <p:cNvSpPr/>
                <p:nvPr/>
              </p:nvSpPr>
              <p:spPr>
                <a:xfrm>
                  <a:off x="5231131" y="3825240"/>
                  <a:ext cx="430530" cy="270509"/>
                </a:xfrm>
                <a:custGeom>
                  <a:avLst/>
                  <a:gdLst>
                    <a:gd name="connsiteX0" fmla="*/ 201930 w 430530"/>
                    <a:gd name="connsiteY0" fmla="*/ 262890 h 270509"/>
                    <a:gd name="connsiteX1" fmla="*/ 148590 w 430530"/>
                    <a:gd name="connsiteY1" fmla="*/ 247650 h 270509"/>
                    <a:gd name="connsiteX2" fmla="*/ 152400 w 430530"/>
                    <a:gd name="connsiteY2" fmla="*/ 228600 h 270509"/>
                    <a:gd name="connsiteX3" fmla="*/ 144780 w 430530"/>
                    <a:gd name="connsiteY3" fmla="*/ 175260 h 270509"/>
                    <a:gd name="connsiteX4" fmla="*/ 0 w 430530"/>
                    <a:gd name="connsiteY4" fmla="*/ 0 h 270509"/>
                    <a:gd name="connsiteX5" fmla="*/ 148590 w 430530"/>
                    <a:gd name="connsiteY5" fmla="*/ 41910 h 270509"/>
                    <a:gd name="connsiteX6" fmla="*/ 156210 w 430530"/>
                    <a:gd name="connsiteY6" fmla="*/ 0 h 270509"/>
                    <a:gd name="connsiteX7" fmla="*/ 243840 w 430530"/>
                    <a:gd name="connsiteY7" fmla="*/ 0 h 270509"/>
                    <a:gd name="connsiteX8" fmla="*/ 430530 w 430530"/>
                    <a:gd name="connsiteY8" fmla="*/ 99060 h 270509"/>
                    <a:gd name="connsiteX9" fmla="*/ 289560 w 430530"/>
                    <a:gd name="connsiteY9" fmla="*/ 152400 h 270509"/>
                    <a:gd name="connsiteX10" fmla="*/ 289560 w 430530"/>
                    <a:gd name="connsiteY10" fmla="*/ 270510 h 270509"/>
                    <a:gd name="connsiteX11" fmla="*/ 201930 w 430530"/>
                    <a:gd name="connsiteY11" fmla="*/ 262890 h 270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0530" h="270509">
                      <a:moveTo>
                        <a:pt x="201930" y="262890"/>
                      </a:moveTo>
                      <a:lnTo>
                        <a:pt x="148590" y="247650"/>
                      </a:lnTo>
                      <a:lnTo>
                        <a:pt x="152400" y="228600"/>
                      </a:lnTo>
                      <a:cubicBezTo>
                        <a:pt x="167640" y="209550"/>
                        <a:pt x="186690" y="190500"/>
                        <a:pt x="144780" y="175260"/>
                      </a:cubicBezTo>
                      <a:cubicBezTo>
                        <a:pt x="57150" y="140970"/>
                        <a:pt x="53340" y="76200"/>
                        <a:pt x="0" y="0"/>
                      </a:cubicBezTo>
                      <a:cubicBezTo>
                        <a:pt x="72390" y="19050"/>
                        <a:pt x="106680" y="30480"/>
                        <a:pt x="148590" y="41910"/>
                      </a:cubicBezTo>
                      <a:cubicBezTo>
                        <a:pt x="152400" y="26670"/>
                        <a:pt x="156210" y="11430"/>
                        <a:pt x="156210" y="0"/>
                      </a:cubicBezTo>
                      <a:lnTo>
                        <a:pt x="243840" y="0"/>
                      </a:lnTo>
                      <a:cubicBezTo>
                        <a:pt x="259080" y="91440"/>
                        <a:pt x="350520" y="83820"/>
                        <a:pt x="430530" y="99060"/>
                      </a:cubicBezTo>
                      <a:cubicBezTo>
                        <a:pt x="392430" y="144780"/>
                        <a:pt x="392430" y="144780"/>
                        <a:pt x="289560" y="152400"/>
                      </a:cubicBezTo>
                      <a:cubicBezTo>
                        <a:pt x="289560" y="190500"/>
                        <a:pt x="289560" y="228600"/>
                        <a:pt x="289560" y="270510"/>
                      </a:cubicBezTo>
                      <a:lnTo>
                        <a:pt x="201930" y="262890"/>
                      </a:lnTo>
                      <a:close/>
                    </a:path>
                  </a:pathLst>
                </a:custGeom>
                <a:solidFill>
                  <a:srgbClr val="D39B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45" name="Freeform: Shape 4044">
                  <a:extLst>
                    <a:ext uri="{FF2B5EF4-FFF2-40B4-BE49-F238E27FC236}">
                      <a16:creationId xmlns:a16="http://schemas.microsoft.com/office/drawing/2014/main" id="{9D574915-860F-CD78-A39A-5A6F1AC4FFF6}"/>
                    </a:ext>
                  </a:extLst>
                </p:cNvPr>
                <p:cNvSpPr/>
                <p:nvPr/>
              </p:nvSpPr>
              <p:spPr>
                <a:xfrm>
                  <a:off x="5391151" y="3802380"/>
                  <a:ext cx="91439" cy="19050"/>
                </a:xfrm>
                <a:custGeom>
                  <a:avLst/>
                  <a:gdLst>
                    <a:gd name="connsiteX0" fmla="*/ 87630 w 91439"/>
                    <a:gd name="connsiteY0" fmla="*/ 19050 h 19050"/>
                    <a:gd name="connsiteX1" fmla="*/ 0 w 91439"/>
                    <a:gd name="connsiteY1" fmla="*/ 19050 h 19050"/>
                    <a:gd name="connsiteX2" fmla="*/ 91440 w 91439"/>
                    <a:gd name="connsiteY2" fmla="*/ 0 h 19050"/>
                  </a:gdLst>
                  <a:ahLst/>
                  <a:cxnLst>
                    <a:cxn ang="0">
                      <a:pos x="connsiteX0" y="connsiteY0"/>
                    </a:cxn>
                    <a:cxn ang="0">
                      <a:pos x="connsiteX1" y="connsiteY1"/>
                    </a:cxn>
                    <a:cxn ang="0">
                      <a:pos x="connsiteX2" y="connsiteY2"/>
                    </a:cxn>
                  </a:cxnLst>
                  <a:rect l="l" t="t" r="r" b="b"/>
                  <a:pathLst>
                    <a:path w="91439" h="19050">
                      <a:moveTo>
                        <a:pt x="87630" y="19050"/>
                      </a:moveTo>
                      <a:lnTo>
                        <a:pt x="0" y="19050"/>
                      </a:lnTo>
                      <a:lnTo>
                        <a:pt x="91440" y="0"/>
                      </a:lnTo>
                      <a:close/>
                    </a:path>
                  </a:pathLst>
                </a:custGeom>
                <a:solidFill>
                  <a:srgbClr val="DAAB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46" name="Freeform: Shape 4045">
                  <a:extLst>
                    <a:ext uri="{FF2B5EF4-FFF2-40B4-BE49-F238E27FC236}">
                      <a16:creationId xmlns:a16="http://schemas.microsoft.com/office/drawing/2014/main" id="{FFCF5F45-9C54-1DB7-E8CB-8139AB027AA3}"/>
                    </a:ext>
                  </a:extLst>
                </p:cNvPr>
                <p:cNvSpPr/>
                <p:nvPr/>
              </p:nvSpPr>
              <p:spPr>
                <a:xfrm>
                  <a:off x="6099811" y="3749040"/>
                  <a:ext cx="26669" cy="11429"/>
                </a:xfrm>
                <a:custGeom>
                  <a:avLst/>
                  <a:gdLst>
                    <a:gd name="connsiteX0" fmla="*/ 19050 w 26669"/>
                    <a:gd name="connsiteY0" fmla="*/ 7620 h 11429"/>
                    <a:gd name="connsiteX1" fmla="*/ 0 w 26669"/>
                    <a:gd name="connsiteY1" fmla="*/ 11430 h 11429"/>
                    <a:gd name="connsiteX2" fmla="*/ 3810 w 26669"/>
                    <a:gd name="connsiteY2" fmla="*/ 3810 h 11429"/>
                    <a:gd name="connsiteX3" fmla="*/ 26670 w 26669"/>
                    <a:gd name="connsiteY3" fmla="*/ 0 h 11429"/>
                    <a:gd name="connsiteX4" fmla="*/ 19050 w 26669"/>
                    <a:gd name="connsiteY4" fmla="*/ 762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11429">
                      <a:moveTo>
                        <a:pt x="19050" y="7620"/>
                      </a:moveTo>
                      <a:lnTo>
                        <a:pt x="0" y="11430"/>
                      </a:lnTo>
                      <a:cubicBezTo>
                        <a:pt x="0" y="7620"/>
                        <a:pt x="0" y="3810"/>
                        <a:pt x="3810" y="3810"/>
                      </a:cubicBezTo>
                      <a:cubicBezTo>
                        <a:pt x="11430" y="3810"/>
                        <a:pt x="19050" y="0"/>
                        <a:pt x="26670" y="0"/>
                      </a:cubicBezTo>
                      <a:lnTo>
                        <a:pt x="19050" y="7620"/>
                      </a:lnTo>
                      <a:close/>
                    </a:path>
                  </a:pathLst>
                </a:custGeom>
                <a:solidFill>
                  <a:srgbClr val="D195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47" name="Freeform: Shape 4046">
                  <a:extLst>
                    <a:ext uri="{FF2B5EF4-FFF2-40B4-BE49-F238E27FC236}">
                      <a16:creationId xmlns:a16="http://schemas.microsoft.com/office/drawing/2014/main" id="{8C365DA6-1A69-EDFD-8708-7A3F24AA5CD3}"/>
                    </a:ext>
                  </a:extLst>
                </p:cNvPr>
                <p:cNvSpPr/>
                <p:nvPr/>
              </p:nvSpPr>
              <p:spPr>
                <a:xfrm>
                  <a:off x="5829301" y="3851909"/>
                  <a:ext cx="57150" cy="15240"/>
                </a:xfrm>
                <a:custGeom>
                  <a:avLst/>
                  <a:gdLst>
                    <a:gd name="connsiteX0" fmla="*/ 57150 w 57150"/>
                    <a:gd name="connsiteY0" fmla="*/ 15240 h 15240"/>
                    <a:gd name="connsiteX1" fmla="*/ 0 w 57150"/>
                    <a:gd name="connsiteY1" fmla="*/ 0 h 15240"/>
                    <a:gd name="connsiteX2" fmla="*/ 57150 w 57150"/>
                    <a:gd name="connsiteY2" fmla="*/ 15240 h 15240"/>
                  </a:gdLst>
                  <a:ahLst/>
                  <a:cxnLst>
                    <a:cxn ang="0">
                      <a:pos x="connsiteX0" y="connsiteY0"/>
                    </a:cxn>
                    <a:cxn ang="0">
                      <a:pos x="connsiteX1" y="connsiteY1"/>
                    </a:cxn>
                    <a:cxn ang="0">
                      <a:pos x="connsiteX2" y="connsiteY2"/>
                    </a:cxn>
                  </a:cxnLst>
                  <a:rect l="l" t="t" r="r" b="b"/>
                  <a:pathLst>
                    <a:path w="57150" h="15240">
                      <a:moveTo>
                        <a:pt x="57150" y="15240"/>
                      </a:moveTo>
                      <a:lnTo>
                        <a:pt x="0" y="0"/>
                      </a:lnTo>
                      <a:lnTo>
                        <a:pt x="57150" y="15240"/>
                      </a:lnTo>
                      <a:close/>
                    </a:path>
                  </a:pathLst>
                </a:custGeom>
                <a:solidFill>
                  <a:srgbClr val="CB89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48" name="Freeform: Shape 4047">
                  <a:extLst>
                    <a:ext uri="{FF2B5EF4-FFF2-40B4-BE49-F238E27FC236}">
                      <a16:creationId xmlns:a16="http://schemas.microsoft.com/office/drawing/2014/main" id="{1AF25439-3F55-AAFB-C959-FAE46D0DF2A1}"/>
                    </a:ext>
                  </a:extLst>
                </p:cNvPr>
                <p:cNvSpPr/>
                <p:nvPr/>
              </p:nvSpPr>
              <p:spPr>
                <a:xfrm>
                  <a:off x="5551170" y="3749040"/>
                  <a:ext cx="19050" cy="49529"/>
                </a:xfrm>
                <a:custGeom>
                  <a:avLst/>
                  <a:gdLst>
                    <a:gd name="connsiteX0" fmla="*/ 7620 w 19050"/>
                    <a:gd name="connsiteY0" fmla="*/ 0 h 49529"/>
                    <a:gd name="connsiteX1" fmla="*/ 19050 w 19050"/>
                    <a:gd name="connsiteY1" fmla="*/ 49530 h 49529"/>
                    <a:gd name="connsiteX2" fmla="*/ 0 w 19050"/>
                    <a:gd name="connsiteY2" fmla="*/ 49530 h 49529"/>
                    <a:gd name="connsiteX3" fmla="*/ 7620 w 19050"/>
                    <a:gd name="connsiteY3" fmla="*/ 0 h 49529"/>
                  </a:gdLst>
                  <a:ahLst/>
                  <a:cxnLst>
                    <a:cxn ang="0">
                      <a:pos x="connsiteX0" y="connsiteY0"/>
                    </a:cxn>
                    <a:cxn ang="0">
                      <a:pos x="connsiteX1" y="connsiteY1"/>
                    </a:cxn>
                    <a:cxn ang="0">
                      <a:pos x="connsiteX2" y="connsiteY2"/>
                    </a:cxn>
                    <a:cxn ang="0">
                      <a:pos x="connsiteX3" y="connsiteY3"/>
                    </a:cxn>
                  </a:cxnLst>
                  <a:rect l="l" t="t" r="r" b="b"/>
                  <a:pathLst>
                    <a:path w="19050" h="49529">
                      <a:moveTo>
                        <a:pt x="7620" y="0"/>
                      </a:moveTo>
                      <a:lnTo>
                        <a:pt x="19050" y="49530"/>
                      </a:lnTo>
                      <a:lnTo>
                        <a:pt x="0" y="49530"/>
                      </a:lnTo>
                      <a:lnTo>
                        <a:pt x="7620" y="0"/>
                      </a:lnTo>
                      <a:close/>
                    </a:path>
                  </a:pathLst>
                </a:custGeom>
                <a:solidFill>
                  <a:srgbClr val="C67E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49" name="Freeform: Shape 4048">
                  <a:extLst>
                    <a:ext uri="{FF2B5EF4-FFF2-40B4-BE49-F238E27FC236}">
                      <a16:creationId xmlns:a16="http://schemas.microsoft.com/office/drawing/2014/main" id="{FD8B30EF-AAE1-772B-D8B3-28E1875D077C}"/>
                    </a:ext>
                  </a:extLst>
                </p:cNvPr>
                <p:cNvSpPr/>
                <p:nvPr/>
              </p:nvSpPr>
              <p:spPr>
                <a:xfrm>
                  <a:off x="5581651" y="4274819"/>
                  <a:ext cx="403860" cy="350520"/>
                </a:xfrm>
                <a:custGeom>
                  <a:avLst/>
                  <a:gdLst>
                    <a:gd name="connsiteX0" fmla="*/ 186690 w 403860"/>
                    <a:gd name="connsiteY0" fmla="*/ 0 h 350520"/>
                    <a:gd name="connsiteX1" fmla="*/ 240030 w 403860"/>
                    <a:gd name="connsiteY1" fmla="*/ 15240 h 350520"/>
                    <a:gd name="connsiteX2" fmla="*/ 308610 w 403860"/>
                    <a:gd name="connsiteY2" fmla="*/ 198120 h 350520"/>
                    <a:gd name="connsiteX3" fmla="*/ 300990 w 403860"/>
                    <a:gd name="connsiteY3" fmla="*/ 220980 h 350520"/>
                    <a:gd name="connsiteX4" fmla="*/ 217170 w 403860"/>
                    <a:gd name="connsiteY4" fmla="*/ 198120 h 350520"/>
                    <a:gd name="connsiteX5" fmla="*/ 125730 w 403860"/>
                    <a:gd name="connsiteY5" fmla="*/ 194310 h 350520"/>
                    <a:gd name="connsiteX6" fmla="*/ 148590 w 403860"/>
                    <a:gd name="connsiteY6" fmla="*/ 228600 h 350520"/>
                    <a:gd name="connsiteX7" fmla="*/ 217170 w 403860"/>
                    <a:gd name="connsiteY7" fmla="*/ 274320 h 350520"/>
                    <a:gd name="connsiteX8" fmla="*/ 320040 w 403860"/>
                    <a:gd name="connsiteY8" fmla="*/ 251460 h 350520"/>
                    <a:gd name="connsiteX9" fmla="*/ 331470 w 403860"/>
                    <a:gd name="connsiteY9" fmla="*/ 209550 h 350520"/>
                    <a:gd name="connsiteX10" fmla="*/ 392430 w 403860"/>
                    <a:gd name="connsiteY10" fmla="*/ 205740 h 350520"/>
                    <a:gd name="connsiteX11" fmla="*/ 403860 w 403860"/>
                    <a:gd name="connsiteY11" fmla="*/ 278130 h 350520"/>
                    <a:gd name="connsiteX12" fmla="*/ 323850 w 403860"/>
                    <a:gd name="connsiteY12" fmla="*/ 350520 h 350520"/>
                    <a:gd name="connsiteX13" fmla="*/ 236220 w 403860"/>
                    <a:gd name="connsiteY13" fmla="*/ 350520 h 350520"/>
                    <a:gd name="connsiteX14" fmla="*/ 209550 w 403860"/>
                    <a:gd name="connsiteY14" fmla="*/ 342900 h 350520"/>
                    <a:gd name="connsiteX15" fmla="*/ 91440 w 403860"/>
                    <a:gd name="connsiteY15" fmla="*/ 335280 h 350520"/>
                    <a:gd name="connsiteX16" fmla="*/ 0 w 403860"/>
                    <a:gd name="connsiteY16" fmla="*/ 240030 h 350520"/>
                    <a:gd name="connsiteX17" fmla="*/ 95250 w 403860"/>
                    <a:gd name="connsiteY17" fmla="*/ 99060 h 350520"/>
                    <a:gd name="connsiteX18" fmla="*/ 0 w 403860"/>
                    <a:gd name="connsiteY18" fmla="*/ 30480 h 350520"/>
                    <a:gd name="connsiteX19" fmla="*/ 60960 w 403860"/>
                    <a:gd name="connsiteY19" fmla="*/ 22860 h 350520"/>
                    <a:gd name="connsiteX20" fmla="*/ 186690 w 403860"/>
                    <a:gd name="connsiteY20" fmla="*/ 0 h 35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860" h="350520">
                      <a:moveTo>
                        <a:pt x="186690" y="0"/>
                      </a:moveTo>
                      <a:lnTo>
                        <a:pt x="240030" y="15240"/>
                      </a:lnTo>
                      <a:cubicBezTo>
                        <a:pt x="228600" y="80010"/>
                        <a:pt x="259080" y="140970"/>
                        <a:pt x="308610" y="198120"/>
                      </a:cubicBezTo>
                      <a:lnTo>
                        <a:pt x="300990" y="220980"/>
                      </a:lnTo>
                      <a:cubicBezTo>
                        <a:pt x="266700" y="232410"/>
                        <a:pt x="236220" y="240030"/>
                        <a:pt x="217170" y="198120"/>
                      </a:cubicBezTo>
                      <a:cubicBezTo>
                        <a:pt x="182880" y="140970"/>
                        <a:pt x="156210" y="171450"/>
                        <a:pt x="125730" y="194310"/>
                      </a:cubicBezTo>
                      <a:cubicBezTo>
                        <a:pt x="121920" y="194310"/>
                        <a:pt x="140970" y="217170"/>
                        <a:pt x="148590" y="228600"/>
                      </a:cubicBezTo>
                      <a:cubicBezTo>
                        <a:pt x="171450" y="243840"/>
                        <a:pt x="194310" y="259080"/>
                        <a:pt x="217170" y="274320"/>
                      </a:cubicBezTo>
                      <a:cubicBezTo>
                        <a:pt x="274320" y="312420"/>
                        <a:pt x="300990" y="293370"/>
                        <a:pt x="320040" y="251460"/>
                      </a:cubicBezTo>
                      <a:lnTo>
                        <a:pt x="331470" y="209550"/>
                      </a:lnTo>
                      <a:lnTo>
                        <a:pt x="392430" y="205740"/>
                      </a:lnTo>
                      <a:lnTo>
                        <a:pt x="403860" y="278130"/>
                      </a:lnTo>
                      <a:lnTo>
                        <a:pt x="323850" y="350520"/>
                      </a:lnTo>
                      <a:lnTo>
                        <a:pt x="236220" y="350520"/>
                      </a:lnTo>
                      <a:lnTo>
                        <a:pt x="209550" y="342900"/>
                      </a:lnTo>
                      <a:lnTo>
                        <a:pt x="91440" y="335280"/>
                      </a:lnTo>
                      <a:lnTo>
                        <a:pt x="0" y="240030"/>
                      </a:lnTo>
                      <a:cubicBezTo>
                        <a:pt x="30480" y="194310"/>
                        <a:pt x="60960" y="148590"/>
                        <a:pt x="95250" y="99060"/>
                      </a:cubicBezTo>
                      <a:cubicBezTo>
                        <a:pt x="64770" y="76200"/>
                        <a:pt x="30480" y="53340"/>
                        <a:pt x="0" y="30480"/>
                      </a:cubicBezTo>
                      <a:lnTo>
                        <a:pt x="60960" y="22860"/>
                      </a:lnTo>
                      <a:cubicBezTo>
                        <a:pt x="110490" y="26670"/>
                        <a:pt x="163830" y="60960"/>
                        <a:pt x="186690" y="0"/>
                      </a:cubicBezTo>
                      <a:close/>
                    </a:path>
                  </a:pathLst>
                </a:custGeom>
                <a:solidFill>
                  <a:srgbClr val="C57C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50" name="Freeform: Shape 4049">
                  <a:extLst>
                    <a:ext uri="{FF2B5EF4-FFF2-40B4-BE49-F238E27FC236}">
                      <a16:creationId xmlns:a16="http://schemas.microsoft.com/office/drawing/2014/main" id="{A108AAE8-8468-4099-EF5E-8E514B432A84}"/>
                    </a:ext>
                  </a:extLst>
                </p:cNvPr>
                <p:cNvSpPr/>
                <p:nvPr/>
              </p:nvSpPr>
              <p:spPr>
                <a:xfrm>
                  <a:off x="5444490" y="4293869"/>
                  <a:ext cx="236220" cy="209550"/>
                </a:xfrm>
                <a:custGeom>
                  <a:avLst/>
                  <a:gdLst>
                    <a:gd name="connsiteX0" fmla="*/ 140970 w 236220"/>
                    <a:gd name="connsiteY0" fmla="*/ 0 h 209550"/>
                    <a:gd name="connsiteX1" fmla="*/ 236220 w 236220"/>
                    <a:gd name="connsiteY1" fmla="*/ 68580 h 209550"/>
                    <a:gd name="connsiteX2" fmla="*/ 140970 w 236220"/>
                    <a:gd name="connsiteY2" fmla="*/ 209550 h 209550"/>
                    <a:gd name="connsiteX3" fmla="*/ 57150 w 236220"/>
                    <a:gd name="connsiteY3" fmla="*/ 186690 h 209550"/>
                    <a:gd name="connsiteX4" fmla="*/ 0 w 236220"/>
                    <a:gd name="connsiteY4" fmla="*/ 76200 h 209550"/>
                    <a:gd name="connsiteX5" fmla="*/ 57150 w 236220"/>
                    <a:gd name="connsiteY5" fmla="*/ 53340 h 209550"/>
                    <a:gd name="connsiteX6" fmla="*/ 80010 w 236220"/>
                    <a:gd name="connsiteY6" fmla="*/ 3810 h 209550"/>
                    <a:gd name="connsiteX7" fmla="*/ 140970 w 236220"/>
                    <a:gd name="connsiteY7" fmla="*/ 0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220" h="209550">
                      <a:moveTo>
                        <a:pt x="140970" y="0"/>
                      </a:moveTo>
                      <a:cubicBezTo>
                        <a:pt x="175260" y="22860"/>
                        <a:pt x="205740" y="45720"/>
                        <a:pt x="236220" y="68580"/>
                      </a:cubicBezTo>
                      <a:cubicBezTo>
                        <a:pt x="201930" y="118110"/>
                        <a:pt x="171450" y="163830"/>
                        <a:pt x="140970" y="209550"/>
                      </a:cubicBezTo>
                      <a:lnTo>
                        <a:pt x="57150" y="186690"/>
                      </a:lnTo>
                      <a:lnTo>
                        <a:pt x="0" y="76200"/>
                      </a:lnTo>
                      <a:cubicBezTo>
                        <a:pt x="19050" y="68580"/>
                        <a:pt x="38100" y="57150"/>
                        <a:pt x="57150" y="53340"/>
                      </a:cubicBezTo>
                      <a:cubicBezTo>
                        <a:pt x="95250" y="45720"/>
                        <a:pt x="95250" y="30480"/>
                        <a:pt x="80010" y="3810"/>
                      </a:cubicBezTo>
                      <a:lnTo>
                        <a:pt x="140970" y="0"/>
                      </a:lnTo>
                      <a:close/>
                    </a:path>
                  </a:pathLst>
                </a:custGeom>
                <a:solidFill>
                  <a:srgbClr val="C985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51" name="Freeform: Shape 4050">
                  <a:extLst>
                    <a:ext uri="{FF2B5EF4-FFF2-40B4-BE49-F238E27FC236}">
                      <a16:creationId xmlns:a16="http://schemas.microsoft.com/office/drawing/2014/main" id="{D1E33A6B-6D4E-CBF3-650B-FB0B0454B16B}"/>
                    </a:ext>
                  </a:extLst>
                </p:cNvPr>
                <p:cNvSpPr/>
                <p:nvPr/>
              </p:nvSpPr>
              <p:spPr>
                <a:xfrm>
                  <a:off x="5646420" y="4202430"/>
                  <a:ext cx="121919" cy="106092"/>
                </a:xfrm>
                <a:custGeom>
                  <a:avLst/>
                  <a:gdLst>
                    <a:gd name="connsiteX0" fmla="*/ 121920 w 121919"/>
                    <a:gd name="connsiteY0" fmla="*/ 72390 h 106092"/>
                    <a:gd name="connsiteX1" fmla="*/ 0 w 121919"/>
                    <a:gd name="connsiteY1" fmla="*/ 83820 h 106092"/>
                    <a:gd name="connsiteX2" fmla="*/ 114300 w 121919"/>
                    <a:gd name="connsiteY2" fmla="*/ 0 h 106092"/>
                    <a:gd name="connsiteX3" fmla="*/ 121920 w 121919"/>
                    <a:gd name="connsiteY3" fmla="*/ 72390 h 106092"/>
                  </a:gdLst>
                  <a:ahLst/>
                  <a:cxnLst>
                    <a:cxn ang="0">
                      <a:pos x="connsiteX0" y="connsiteY0"/>
                    </a:cxn>
                    <a:cxn ang="0">
                      <a:pos x="connsiteX1" y="connsiteY1"/>
                    </a:cxn>
                    <a:cxn ang="0">
                      <a:pos x="connsiteX2" y="connsiteY2"/>
                    </a:cxn>
                    <a:cxn ang="0">
                      <a:pos x="connsiteX3" y="connsiteY3"/>
                    </a:cxn>
                  </a:cxnLst>
                  <a:rect l="l" t="t" r="r" b="b"/>
                  <a:pathLst>
                    <a:path w="121919" h="106092">
                      <a:moveTo>
                        <a:pt x="121920" y="72390"/>
                      </a:moveTo>
                      <a:cubicBezTo>
                        <a:pt x="99060" y="133350"/>
                        <a:pt x="45720" y="95250"/>
                        <a:pt x="0" y="83820"/>
                      </a:cubicBezTo>
                      <a:lnTo>
                        <a:pt x="114300" y="0"/>
                      </a:lnTo>
                      <a:lnTo>
                        <a:pt x="121920" y="72390"/>
                      </a:lnTo>
                      <a:close/>
                    </a:path>
                  </a:pathLst>
                </a:custGeom>
                <a:solidFill>
                  <a:srgbClr val="C985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52" name="Freeform: Shape 4051">
                  <a:extLst>
                    <a:ext uri="{FF2B5EF4-FFF2-40B4-BE49-F238E27FC236}">
                      <a16:creationId xmlns:a16="http://schemas.microsoft.com/office/drawing/2014/main" id="{11CCFE83-6F56-341C-E6FF-F59E8D75A11F}"/>
                    </a:ext>
                  </a:extLst>
                </p:cNvPr>
                <p:cNvSpPr/>
                <p:nvPr/>
              </p:nvSpPr>
              <p:spPr>
                <a:xfrm>
                  <a:off x="6488431" y="4972050"/>
                  <a:ext cx="99059" cy="66671"/>
                </a:xfrm>
                <a:custGeom>
                  <a:avLst/>
                  <a:gdLst>
                    <a:gd name="connsiteX0" fmla="*/ 3810 w 99059"/>
                    <a:gd name="connsiteY0" fmla="*/ 19050 h 66671"/>
                    <a:gd name="connsiteX1" fmla="*/ 99060 w 99059"/>
                    <a:gd name="connsiteY1" fmla="*/ 0 h 66671"/>
                    <a:gd name="connsiteX2" fmla="*/ 0 w 99059"/>
                    <a:gd name="connsiteY2" fmla="*/ 41910 h 66671"/>
                    <a:gd name="connsiteX3" fmla="*/ 3810 w 99059"/>
                    <a:gd name="connsiteY3" fmla="*/ 19050 h 66671"/>
                  </a:gdLst>
                  <a:ahLst/>
                  <a:cxnLst>
                    <a:cxn ang="0">
                      <a:pos x="connsiteX0" y="connsiteY0"/>
                    </a:cxn>
                    <a:cxn ang="0">
                      <a:pos x="connsiteX1" y="connsiteY1"/>
                    </a:cxn>
                    <a:cxn ang="0">
                      <a:pos x="connsiteX2" y="connsiteY2"/>
                    </a:cxn>
                    <a:cxn ang="0">
                      <a:pos x="connsiteX3" y="connsiteY3"/>
                    </a:cxn>
                  </a:cxnLst>
                  <a:rect l="l" t="t" r="r" b="b"/>
                  <a:pathLst>
                    <a:path w="99059" h="66671">
                      <a:moveTo>
                        <a:pt x="3810" y="19050"/>
                      </a:moveTo>
                      <a:lnTo>
                        <a:pt x="99060" y="0"/>
                      </a:lnTo>
                      <a:cubicBezTo>
                        <a:pt x="95250" y="80010"/>
                        <a:pt x="87630" y="80010"/>
                        <a:pt x="0" y="41910"/>
                      </a:cubicBezTo>
                      <a:lnTo>
                        <a:pt x="3810" y="19050"/>
                      </a:lnTo>
                      <a:close/>
                    </a:path>
                  </a:pathLst>
                </a:custGeom>
                <a:solidFill>
                  <a:srgbClr val="C275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53" name="Freeform: Shape 4052">
                  <a:extLst>
                    <a:ext uri="{FF2B5EF4-FFF2-40B4-BE49-F238E27FC236}">
                      <a16:creationId xmlns:a16="http://schemas.microsoft.com/office/drawing/2014/main" id="{EE4B7033-115D-0038-65C6-2C8135C6896F}"/>
                    </a:ext>
                  </a:extLst>
                </p:cNvPr>
                <p:cNvSpPr/>
                <p:nvPr/>
              </p:nvSpPr>
              <p:spPr>
                <a:xfrm>
                  <a:off x="6088381" y="4213859"/>
                  <a:ext cx="455674" cy="347905"/>
                </a:xfrm>
                <a:custGeom>
                  <a:avLst/>
                  <a:gdLst>
                    <a:gd name="connsiteX0" fmla="*/ 293370 w 455674"/>
                    <a:gd name="connsiteY0" fmla="*/ 0 h 347905"/>
                    <a:gd name="connsiteX1" fmla="*/ 316230 w 455674"/>
                    <a:gd name="connsiteY1" fmla="*/ 30480 h 347905"/>
                    <a:gd name="connsiteX2" fmla="*/ 361950 w 455674"/>
                    <a:gd name="connsiteY2" fmla="*/ 167640 h 347905"/>
                    <a:gd name="connsiteX3" fmla="*/ 381000 w 455674"/>
                    <a:gd name="connsiteY3" fmla="*/ 198120 h 347905"/>
                    <a:gd name="connsiteX4" fmla="*/ 449580 w 455674"/>
                    <a:gd name="connsiteY4" fmla="*/ 335280 h 347905"/>
                    <a:gd name="connsiteX5" fmla="*/ 327660 w 455674"/>
                    <a:gd name="connsiteY5" fmla="*/ 304800 h 347905"/>
                    <a:gd name="connsiteX6" fmla="*/ 106680 w 455674"/>
                    <a:gd name="connsiteY6" fmla="*/ 255270 h 347905"/>
                    <a:gd name="connsiteX7" fmla="*/ 106680 w 455674"/>
                    <a:gd name="connsiteY7" fmla="*/ 255270 h 347905"/>
                    <a:gd name="connsiteX8" fmla="*/ 0 w 455674"/>
                    <a:gd name="connsiteY8" fmla="*/ 110490 h 347905"/>
                    <a:gd name="connsiteX9" fmla="*/ 106680 w 455674"/>
                    <a:gd name="connsiteY9" fmla="*/ 45720 h 347905"/>
                    <a:gd name="connsiteX10" fmla="*/ 205740 w 455674"/>
                    <a:gd name="connsiteY10" fmla="*/ 140970 h 347905"/>
                    <a:gd name="connsiteX11" fmla="*/ 198120 w 455674"/>
                    <a:gd name="connsiteY11" fmla="*/ 45720 h 347905"/>
                    <a:gd name="connsiteX12" fmla="*/ 198120 w 455674"/>
                    <a:gd name="connsiteY12" fmla="*/ 45720 h 347905"/>
                    <a:gd name="connsiteX13" fmla="*/ 293370 w 455674"/>
                    <a:gd name="connsiteY13" fmla="*/ 0 h 347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5674" h="347905">
                      <a:moveTo>
                        <a:pt x="293370" y="0"/>
                      </a:moveTo>
                      <a:lnTo>
                        <a:pt x="316230" y="30480"/>
                      </a:lnTo>
                      <a:cubicBezTo>
                        <a:pt x="320040" y="76200"/>
                        <a:pt x="407670" y="114300"/>
                        <a:pt x="361950" y="167640"/>
                      </a:cubicBezTo>
                      <a:cubicBezTo>
                        <a:pt x="358140" y="171450"/>
                        <a:pt x="369570" y="194310"/>
                        <a:pt x="381000" y="198120"/>
                      </a:cubicBezTo>
                      <a:cubicBezTo>
                        <a:pt x="480060" y="228600"/>
                        <a:pt x="453390" y="285750"/>
                        <a:pt x="449580" y="335280"/>
                      </a:cubicBezTo>
                      <a:cubicBezTo>
                        <a:pt x="396240" y="365760"/>
                        <a:pt x="358140" y="335280"/>
                        <a:pt x="327660" y="304800"/>
                      </a:cubicBezTo>
                      <a:cubicBezTo>
                        <a:pt x="262890" y="240030"/>
                        <a:pt x="190500" y="217170"/>
                        <a:pt x="106680" y="255270"/>
                      </a:cubicBezTo>
                      <a:lnTo>
                        <a:pt x="106680" y="255270"/>
                      </a:lnTo>
                      <a:lnTo>
                        <a:pt x="0" y="110490"/>
                      </a:lnTo>
                      <a:cubicBezTo>
                        <a:pt x="110490" y="118110"/>
                        <a:pt x="110490" y="118110"/>
                        <a:pt x="106680" y="45720"/>
                      </a:cubicBezTo>
                      <a:cubicBezTo>
                        <a:pt x="133350" y="72390"/>
                        <a:pt x="160020" y="95250"/>
                        <a:pt x="205740" y="140970"/>
                      </a:cubicBezTo>
                      <a:cubicBezTo>
                        <a:pt x="201930" y="95250"/>
                        <a:pt x="198120" y="72390"/>
                        <a:pt x="198120" y="45720"/>
                      </a:cubicBezTo>
                      <a:lnTo>
                        <a:pt x="198120" y="45720"/>
                      </a:lnTo>
                      <a:lnTo>
                        <a:pt x="293370" y="0"/>
                      </a:lnTo>
                      <a:close/>
                    </a:path>
                  </a:pathLst>
                </a:custGeom>
                <a:solidFill>
                  <a:srgbClr val="C780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54" name="Freeform: Shape 4053">
                  <a:extLst>
                    <a:ext uri="{FF2B5EF4-FFF2-40B4-BE49-F238E27FC236}">
                      <a16:creationId xmlns:a16="http://schemas.microsoft.com/office/drawing/2014/main" id="{306F68D3-7ACC-7A99-C704-AEF8C7992635}"/>
                    </a:ext>
                  </a:extLst>
                </p:cNvPr>
                <p:cNvSpPr/>
                <p:nvPr/>
              </p:nvSpPr>
              <p:spPr>
                <a:xfrm>
                  <a:off x="6454140" y="4690109"/>
                  <a:ext cx="240030" cy="205740"/>
                </a:xfrm>
                <a:custGeom>
                  <a:avLst/>
                  <a:gdLst>
                    <a:gd name="connsiteX0" fmla="*/ 240030 w 240030"/>
                    <a:gd name="connsiteY0" fmla="*/ 7620 h 205740"/>
                    <a:gd name="connsiteX1" fmla="*/ 163830 w 240030"/>
                    <a:gd name="connsiteY1" fmla="*/ 205740 h 205740"/>
                    <a:gd name="connsiteX2" fmla="*/ 57150 w 240030"/>
                    <a:gd name="connsiteY2" fmla="*/ 121920 h 205740"/>
                    <a:gd name="connsiteX3" fmla="*/ 0 w 240030"/>
                    <a:gd name="connsiteY3" fmla="*/ 11430 h 205740"/>
                    <a:gd name="connsiteX4" fmla="*/ 121920 w 240030"/>
                    <a:gd name="connsiteY4" fmla="*/ 68580 h 205740"/>
                    <a:gd name="connsiteX5" fmla="*/ 213360 w 240030"/>
                    <a:gd name="connsiteY5" fmla="*/ 0 h 205740"/>
                    <a:gd name="connsiteX6" fmla="*/ 240030 w 240030"/>
                    <a:gd name="connsiteY6" fmla="*/ 7620 h 20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030" h="205740">
                      <a:moveTo>
                        <a:pt x="240030" y="7620"/>
                      </a:moveTo>
                      <a:cubicBezTo>
                        <a:pt x="217170" y="72390"/>
                        <a:pt x="190500" y="137160"/>
                        <a:pt x="163830" y="205740"/>
                      </a:cubicBezTo>
                      <a:cubicBezTo>
                        <a:pt x="137160" y="182880"/>
                        <a:pt x="95250" y="152400"/>
                        <a:pt x="57150" y="121920"/>
                      </a:cubicBezTo>
                      <a:lnTo>
                        <a:pt x="0" y="11430"/>
                      </a:lnTo>
                      <a:cubicBezTo>
                        <a:pt x="45720" y="19050"/>
                        <a:pt x="102870" y="-3810"/>
                        <a:pt x="121920" y="68580"/>
                      </a:cubicBezTo>
                      <a:cubicBezTo>
                        <a:pt x="160020" y="41910"/>
                        <a:pt x="186690" y="19050"/>
                        <a:pt x="213360" y="0"/>
                      </a:cubicBezTo>
                      <a:lnTo>
                        <a:pt x="240030" y="7620"/>
                      </a:lnTo>
                      <a:close/>
                    </a:path>
                  </a:pathLst>
                </a:custGeom>
                <a:solidFill>
                  <a:srgbClr val="C882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55" name="Freeform: Shape 4054">
                  <a:extLst>
                    <a:ext uri="{FF2B5EF4-FFF2-40B4-BE49-F238E27FC236}">
                      <a16:creationId xmlns:a16="http://schemas.microsoft.com/office/drawing/2014/main" id="{9D1FFFFB-7EE9-DFC1-6695-70CE4CA2E1BC}"/>
                    </a:ext>
                  </a:extLst>
                </p:cNvPr>
                <p:cNvSpPr/>
                <p:nvPr/>
              </p:nvSpPr>
              <p:spPr>
                <a:xfrm>
                  <a:off x="5981701" y="4411980"/>
                  <a:ext cx="243839" cy="179069"/>
                </a:xfrm>
                <a:custGeom>
                  <a:avLst/>
                  <a:gdLst>
                    <a:gd name="connsiteX0" fmla="*/ 213360 w 243839"/>
                    <a:gd name="connsiteY0" fmla="*/ 53340 h 179069"/>
                    <a:gd name="connsiteX1" fmla="*/ 243840 w 243839"/>
                    <a:gd name="connsiteY1" fmla="*/ 156210 h 179069"/>
                    <a:gd name="connsiteX2" fmla="*/ 236220 w 243839"/>
                    <a:gd name="connsiteY2" fmla="*/ 179070 h 179069"/>
                    <a:gd name="connsiteX3" fmla="*/ 102870 w 243839"/>
                    <a:gd name="connsiteY3" fmla="*/ 118110 h 179069"/>
                    <a:gd name="connsiteX4" fmla="*/ 0 w 243839"/>
                    <a:gd name="connsiteY4" fmla="*/ 64770 h 179069"/>
                    <a:gd name="connsiteX5" fmla="*/ 45720 w 243839"/>
                    <a:gd name="connsiteY5" fmla="*/ 7620 h 179069"/>
                    <a:gd name="connsiteX6" fmla="*/ 106680 w 243839"/>
                    <a:gd name="connsiteY6" fmla="*/ 0 h 179069"/>
                    <a:gd name="connsiteX7" fmla="*/ 213360 w 243839"/>
                    <a:gd name="connsiteY7" fmla="*/ 53340 h 179069"/>
                    <a:gd name="connsiteX8" fmla="*/ 213360 w 243839"/>
                    <a:gd name="connsiteY8" fmla="*/ 53340 h 17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39" h="179069">
                      <a:moveTo>
                        <a:pt x="213360" y="53340"/>
                      </a:moveTo>
                      <a:cubicBezTo>
                        <a:pt x="190500" y="91440"/>
                        <a:pt x="198120" y="125730"/>
                        <a:pt x="243840" y="156210"/>
                      </a:cubicBezTo>
                      <a:lnTo>
                        <a:pt x="236220" y="179070"/>
                      </a:lnTo>
                      <a:lnTo>
                        <a:pt x="102870" y="118110"/>
                      </a:lnTo>
                      <a:lnTo>
                        <a:pt x="0" y="64770"/>
                      </a:lnTo>
                      <a:lnTo>
                        <a:pt x="45720" y="7620"/>
                      </a:lnTo>
                      <a:lnTo>
                        <a:pt x="106680" y="0"/>
                      </a:lnTo>
                      <a:lnTo>
                        <a:pt x="213360" y="53340"/>
                      </a:lnTo>
                      <a:lnTo>
                        <a:pt x="213360" y="53340"/>
                      </a:lnTo>
                      <a:close/>
                    </a:path>
                  </a:pathLst>
                </a:custGeom>
                <a:solidFill>
                  <a:srgbClr val="CE90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56" name="Freeform: Shape 4055">
                  <a:extLst>
                    <a:ext uri="{FF2B5EF4-FFF2-40B4-BE49-F238E27FC236}">
                      <a16:creationId xmlns:a16="http://schemas.microsoft.com/office/drawing/2014/main" id="{70D11B5F-C6C0-3077-993F-596698C87759}"/>
                    </a:ext>
                  </a:extLst>
                </p:cNvPr>
                <p:cNvSpPr/>
                <p:nvPr/>
              </p:nvSpPr>
              <p:spPr>
                <a:xfrm>
                  <a:off x="6165881" y="4667250"/>
                  <a:ext cx="193008" cy="107908"/>
                </a:xfrm>
                <a:custGeom>
                  <a:avLst/>
                  <a:gdLst>
                    <a:gd name="connsiteX0" fmla="*/ 2509 w 193008"/>
                    <a:gd name="connsiteY0" fmla="*/ 0 h 107908"/>
                    <a:gd name="connsiteX1" fmla="*/ 193009 w 193008"/>
                    <a:gd name="connsiteY1" fmla="*/ 41910 h 107908"/>
                    <a:gd name="connsiteX2" fmla="*/ 93949 w 193008"/>
                    <a:gd name="connsiteY2" fmla="*/ 102870 h 107908"/>
                    <a:gd name="connsiteX3" fmla="*/ 2509 w 193008"/>
                    <a:gd name="connsiteY3" fmla="*/ 0 h 107908"/>
                    <a:gd name="connsiteX4" fmla="*/ 2509 w 193008"/>
                    <a:gd name="connsiteY4" fmla="*/ 0 h 107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008" h="107908">
                      <a:moveTo>
                        <a:pt x="2509" y="0"/>
                      </a:moveTo>
                      <a:cubicBezTo>
                        <a:pt x="63469" y="15240"/>
                        <a:pt x="128239" y="26670"/>
                        <a:pt x="193009" y="41910"/>
                      </a:cubicBezTo>
                      <a:cubicBezTo>
                        <a:pt x="181579" y="99060"/>
                        <a:pt x="143479" y="118110"/>
                        <a:pt x="93949" y="102870"/>
                      </a:cubicBezTo>
                      <a:cubicBezTo>
                        <a:pt x="44419" y="83820"/>
                        <a:pt x="-12731" y="60960"/>
                        <a:pt x="2509" y="0"/>
                      </a:cubicBezTo>
                      <a:lnTo>
                        <a:pt x="2509" y="0"/>
                      </a:lnTo>
                      <a:close/>
                    </a:path>
                  </a:pathLst>
                </a:custGeom>
                <a:solidFill>
                  <a:srgbClr val="C479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57" name="Freeform: Shape 4056">
                  <a:extLst>
                    <a:ext uri="{FF2B5EF4-FFF2-40B4-BE49-F238E27FC236}">
                      <a16:creationId xmlns:a16="http://schemas.microsoft.com/office/drawing/2014/main" id="{57792B78-D7DF-EBFF-1DB9-204D095F5FF8}"/>
                    </a:ext>
                  </a:extLst>
                </p:cNvPr>
                <p:cNvSpPr/>
                <p:nvPr/>
              </p:nvSpPr>
              <p:spPr>
                <a:xfrm>
                  <a:off x="6313170" y="4612005"/>
                  <a:ext cx="194310" cy="93344"/>
                </a:xfrm>
                <a:custGeom>
                  <a:avLst/>
                  <a:gdLst>
                    <a:gd name="connsiteX0" fmla="*/ 144780 w 194310"/>
                    <a:gd name="connsiteY0" fmla="*/ 93345 h 93344"/>
                    <a:gd name="connsiteX1" fmla="*/ 0 w 194310"/>
                    <a:gd name="connsiteY1" fmla="*/ 40005 h 93344"/>
                    <a:gd name="connsiteX2" fmla="*/ 194310 w 194310"/>
                    <a:gd name="connsiteY2" fmla="*/ 28575 h 93344"/>
                    <a:gd name="connsiteX3" fmla="*/ 144780 w 194310"/>
                    <a:gd name="connsiteY3" fmla="*/ 93345 h 93344"/>
                  </a:gdLst>
                  <a:ahLst/>
                  <a:cxnLst>
                    <a:cxn ang="0">
                      <a:pos x="connsiteX0" y="connsiteY0"/>
                    </a:cxn>
                    <a:cxn ang="0">
                      <a:pos x="connsiteX1" y="connsiteY1"/>
                    </a:cxn>
                    <a:cxn ang="0">
                      <a:pos x="connsiteX2" y="connsiteY2"/>
                    </a:cxn>
                    <a:cxn ang="0">
                      <a:pos x="connsiteX3" y="connsiteY3"/>
                    </a:cxn>
                  </a:cxnLst>
                  <a:rect l="l" t="t" r="r" b="b"/>
                  <a:pathLst>
                    <a:path w="194310" h="93344">
                      <a:moveTo>
                        <a:pt x="144780" y="93345"/>
                      </a:moveTo>
                      <a:cubicBezTo>
                        <a:pt x="99060" y="78105"/>
                        <a:pt x="57150" y="59055"/>
                        <a:pt x="0" y="40005"/>
                      </a:cubicBezTo>
                      <a:cubicBezTo>
                        <a:pt x="60960" y="-17145"/>
                        <a:pt x="118110" y="-5715"/>
                        <a:pt x="194310" y="28575"/>
                      </a:cubicBezTo>
                      <a:cubicBezTo>
                        <a:pt x="175260" y="51435"/>
                        <a:pt x="160020" y="70485"/>
                        <a:pt x="144780" y="93345"/>
                      </a:cubicBezTo>
                      <a:close/>
                    </a:path>
                  </a:pathLst>
                </a:custGeom>
                <a:solidFill>
                  <a:srgbClr val="CE90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58" name="Freeform: Shape 4057">
                  <a:extLst>
                    <a:ext uri="{FF2B5EF4-FFF2-40B4-BE49-F238E27FC236}">
                      <a16:creationId xmlns:a16="http://schemas.microsoft.com/office/drawing/2014/main" id="{AA7CC0E9-4F5D-2A6B-5010-FEC71A90DF37}"/>
                    </a:ext>
                  </a:extLst>
                </p:cNvPr>
                <p:cNvSpPr/>
                <p:nvPr/>
              </p:nvSpPr>
              <p:spPr>
                <a:xfrm>
                  <a:off x="5913120" y="4545330"/>
                  <a:ext cx="110490" cy="138143"/>
                </a:xfrm>
                <a:custGeom>
                  <a:avLst/>
                  <a:gdLst>
                    <a:gd name="connsiteX0" fmla="*/ 0 w 110490"/>
                    <a:gd name="connsiteY0" fmla="*/ 72390 h 138143"/>
                    <a:gd name="connsiteX1" fmla="*/ 80010 w 110490"/>
                    <a:gd name="connsiteY1" fmla="*/ 0 h 138143"/>
                    <a:gd name="connsiteX2" fmla="*/ 106680 w 110490"/>
                    <a:gd name="connsiteY2" fmla="*/ 7620 h 138143"/>
                    <a:gd name="connsiteX3" fmla="*/ 110490 w 110490"/>
                    <a:gd name="connsiteY3" fmla="*/ 137160 h 138143"/>
                    <a:gd name="connsiteX4" fmla="*/ 0 w 110490"/>
                    <a:gd name="connsiteY4" fmla="*/ 72390 h 138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490" h="138143">
                      <a:moveTo>
                        <a:pt x="0" y="72390"/>
                      </a:moveTo>
                      <a:lnTo>
                        <a:pt x="80010" y="0"/>
                      </a:lnTo>
                      <a:lnTo>
                        <a:pt x="106680" y="7620"/>
                      </a:lnTo>
                      <a:cubicBezTo>
                        <a:pt x="106680" y="49530"/>
                        <a:pt x="106680" y="91440"/>
                        <a:pt x="110490" y="137160"/>
                      </a:cubicBezTo>
                      <a:cubicBezTo>
                        <a:pt x="38100" y="144780"/>
                        <a:pt x="19050" y="106680"/>
                        <a:pt x="0" y="72390"/>
                      </a:cubicBezTo>
                      <a:close/>
                    </a:path>
                  </a:pathLst>
                </a:custGeom>
                <a:solidFill>
                  <a:srgbClr val="C376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59" name="Freeform: Shape 4058">
                  <a:extLst>
                    <a:ext uri="{FF2B5EF4-FFF2-40B4-BE49-F238E27FC236}">
                      <a16:creationId xmlns:a16="http://schemas.microsoft.com/office/drawing/2014/main" id="{11CEC468-2B91-727D-9DC8-3E5EEE9BB6EE}"/>
                    </a:ext>
                  </a:extLst>
                </p:cNvPr>
                <p:cNvSpPr/>
                <p:nvPr/>
              </p:nvSpPr>
              <p:spPr>
                <a:xfrm>
                  <a:off x="6107431" y="4564380"/>
                  <a:ext cx="157793" cy="99059"/>
                </a:xfrm>
                <a:custGeom>
                  <a:avLst/>
                  <a:gdLst>
                    <a:gd name="connsiteX0" fmla="*/ 110490 w 157793"/>
                    <a:gd name="connsiteY0" fmla="*/ 22860 h 99059"/>
                    <a:gd name="connsiteX1" fmla="*/ 118110 w 157793"/>
                    <a:gd name="connsiteY1" fmla="*/ 0 h 99059"/>
                    <a:gd name="connsiteX2" fmla="*/ 137160 w 157793"/>
                    <a:gd name="connsiteY2" fmla="*/ 57150 h 99059"/>
                    <a:gd name="connsiteX3" fmla="*/ 60960 w 157793"/>
                    <a:gd name="connsiteY3" fmla="*/ 99060 h 99059"/>
                    <a:gd name="connsiteX4" fmla="*/ 60960 w 157793"/>
                    <a:gd name="connsiteY4" fmla="*/ 99060 h 99059"/>
                    <a:gd name="connsiteX5" fmla="*/ 0 w 157793"/>
                    <a:gd name="connsiteY5" fmla="*/ 49530 h 99059"/>
                    <a:gd name="connsiteX6" fmla="*/ 110490 w 157793"/>
                    <a:gd name="connsiteY6" fmla="*/ 22860 h 99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793" h="99059">
                      <a:moveTo>
                        <a:pt x="110490" y="22860"/>
                      </a:moveTo>
                      <a:lnTo>
                        <a:pt x="118110" y="0"/>
                      </a:lnTo>
                      <a:cubicBezTo>
                        <a:pt x="171450" y="15240"/>
                        <a:pt x="163830" y="38100"/>
                        <a:pt x="137160" y="57150"/>
                      </a:cubicBezTo>
                      <a:cubicBezTo>
                        <a:pt x="114300" y="72390"/>
                        <a:pt x="87630" y="83820"/>
                        <a:pt x="60960" y="99060"/>
                      </a:cubicBezTo>
                      <a:lnTo>
                        <a:pt x="60960" y="99060"/>
                      </a:lnTo>
                      <a:cubicBezTo>
                        <a:pt x="41910" y="83820"/>
                        <a:pt x="22860" y="68580"/>
                        <a:pt x="0" y="49530"/>
                      </a:cubicBezTo>
                      <a:cubicBezTo>
                        <a:pt x="41910" y="41910"/>
                        <a:pt x="76200" y="34290"/>
                        <a:pt x="110490" y="22860"/>
                      </a:cubicBezTo>
                      <a:close/>
                    </a:path>
                  </a:pathLst>
                </a:custGeom>
                <a:solidFill>
                  <a:srgbClr val="C67E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60" name="Freeform: Shape 4059">
                  <a:extLst>
                    <a:ext uri="{FF2B5EF4-FFF2-40B4-BE49-F238E27FC236}">
                      <a16:creationId xmlns:a16="http://schemas.microsoft.com/office/drawing/2014/main" id="{ED0FA286-0A0B-61A6-1197-0987C3D870D3}"/>
                    </a:ext>
                  </a:extLst>
                </p:cNvPr>
                <p:cNvSpPr/>
                <p:nvPr/>
              </p:nvSpPr>
              <p:spPr>
                <a:xfrm>
                  <a:off x="6601023" y="4579619"/>
                  <a:ext cx="81717" cy="64770"/>
                </a:xfrm>
                <a:custGeom>
                  <a:avLst/>
                  <a:gdLst>
                    <a:gd name="connsiteX0" fmla="*/ 9327 w 81717"/>
                    <a:gd name="connsiteY0" fmla="*/ 0 h 64770"/>
                    <a:gd name="connsiteX1" fmla="*/ 81717 w 81717"/>
                    <a:gd name="connsiteY1" fmla="*/ 64770 h 64770"/>
                    <a:gd name="connsiteX2" fmla="*/ 9327 w 81717"/>
                    <a:gd name="connsiteY2" fmla="*/ 0 h 64770"/>
                  </a:gdLst>
                  <a:ahLst/>
                  <a:cxnLst>
                    <a:cxn ang="0">
                      <a:pos x="connsiteX0" y="connsiteY0"/>
                    </a:cxn>
                    <a:cxn ang="0">
                      <a:pos x="connsiteX1" y="connsiteY1"/>
                    </a:cxn>
                    <a:cxn ang="0">
                      <a:pos x="connsiteX2" y="connsiteY2"/>
                    </a:cxn>
                  </a:cxnLst>
                  <a:rect l="l" t="t" r="r" b="b"/>
                  <a:pathLst>
                    <a:path w="81717" h="64770">
                      <a:moveTo>
                        <a:pt x="9327" y="0"/>
                      </a:moveTo>
                      <a:lnTo>
                        <a:pt x="81717" y="64770"/>
                      </a:lnTo>
                      <a:cubicBezTo>
                        <a:pt x="-5913" y="60960"/>
                        <a:pt x="-9723" y="57150"/>
                        <a:pt x="9327" y="0"/>
                      </a:cubicBezTo>
                      <a:close/>
                    </a:path>
                  </a:pathLst>
                </a:custGeom>
                <a:solidFill>
                  <a:srgbClr val="C882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61" name="Freeform: Shape 4060">
                  <a:extLst>
                    <a:ext uri="{FF2B5EF4-FFF2-40B4-BE49-F238E27FC236}">
                      <a16:creationId xmlns:a16="http://schemas.microsoft.com/office/drawing/2014/main" id="{4FB0988F-C631-89BB-1313-33C00AF6E1F1}"/>
                    </a:ext>
                  </a:extLst>
                </p:cNvPr>
                <p:cNvSpPr/>
                <p:nvPr/>
              </p:nvSpPr>
              <p:spPr>
                <a:xfrm>
                  <a:off x="5981701" y="4476750"/>
                  <a:ext cx="106680" cy="80009"/>
                </a:xfrm>
                <a:custGeom>
                  <a:avLst/>
                  <a:gdLst>
                    <a:gd name="connsiteX0" fmla="*/ 38100 w 106680"/>
                    <a:gd name="connsiteY0" fmla="*/ 80010 h 80009"/>
                    <a:gd name="connsiteX1" fmla="*/ 11430 w 106680"/>
                    <a:gd name="connsiteY1" fmla="*/ 72390 h 80009"/>
                    <a:gd name="connsiteX2" fmla="*/ 0 w 106680"/>
                    <a:gd name="connsiteY2" fmla="*/ 0 h 80009"/>
                    <a:gd name="connsiteX3" fmla="*/ 106680 w 106680"/>
                    <a:gd name="connsiteY3" fmla="*/ 53340 h 80009"/>
                  </a:gdLst>
                  <a:ahLst/>
                  <a:cxnLst>
                    <a:cxn ang="0">
                      <a:pos x="connsiteX0" y="connsiteY0"/>
                    </a:cxn>
                    <a:cxn ang="0">
                      <a:pos x="connsiteX1" y="connsiteY1"/>
                    </a:cxn>
                    <a:cxn ang="0">
                      <a:pos x="connsiteX2" y="connsiteY2"/>
                    </a:cxn>
                    <a:cxn ang="0">
                      <a:pos x="connsiteX3" y="connsiteY3"/>
                    </a:cxn>
                  </a:cxnLst>
                  <a:rect l="l" t="t" r="r" b="b"/>
                  <a:pathLst>
                    <a:path w="106680" h="80009">
                      <a:moveTo>
                        <a:pt x="38100" y="80010"/>
                      </a:moveTo>
                      <a:lnTo>
                        <a:pt x="11430" y="72390"/>
                      </a:lnTo>
                      <a:lnTo>
                        <a:pt x="0" y="0"/>
                      </a:lnTo>
                      <a:lnTo>
                        <a:pt x="106680" y="53340"/>
                      </a:lnTo>
                      <a:close/>
                    </a:path>
                  </a:pathLst>
                </a:custGeom>
                <a:solidFill>
                  <a:srgbClr val="CB88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62" name="Freeform: Shape 4061">
                  <a:extLst>
                    <a:ext uri="{FF2B5EF4-FFF2-40B4-BE49-F238E27FC236}">
                      <a16:creationId xmlns:a16="http://schemas.microsoft.com/office/drawing/2014/main" id="{12809C40-A31B-F9CD-1F7A-BEE4A2C00468}"/>
                    </a:ext>
                  </a:extLst>
                </p:cNvPr>
                <p:cNvSpPr/>
                <p:nvPr/>
              </p:nvSpPr>
              <p:spPr>
                <a:xfrm>
                  <a:off x="7683013" y="4468375"/>
                  <a:ext cx="778997" cy="587494"/>
                </a:xfrm>
                <a:custGeom>
                  <a:avLst/>
                  <a:gdLst>
                    <a:gd name="connsiteX0" fmla="*/ 211308 w 778997"/>
                    <a:gd name="connsiteY0" fmla="*/ 313175 h 587494"/>
                    <a:gd name="connsiteX1" fmla="*/ 192258 w 778997"/>
                    <a:gd name="connsiteY1" fmla="*/ 221734 h 587494"/>
                    <a:gd name="connsiteX2" fmla="*/ 249408 w 778997"/>
                    <a:gd name="connsiteY2" fmla="*/ 278884 h 587494"/>
                    <a:gd name="connsiteX3" fmla="*/ 394188 w 778997"/>
                    <a:gd name="connsiteY3" fmla="*/ 233165 h 587494"/>
                    <a:gd name="connsiteX4" fmla="*/ 474198 w 778997"/>
                    <a:gd name="connsiteY4" fmla="*/ 271265 h 587494"/>
                    <a:gd name="connsiteX5" fmla="*/ 447527 w 778997"/>
                    <a:gd name="connsiteY5" fmla="*/ 309365 h 587494"/>
                    <a:gd name="connsiteX6" fmla="*/ 333227 w 778997"/>
                    <a:gd name="connsiteY6" fmla="*/ 393184 h 587494"/>
                    <a:gd name="connsiteX7" fmla="*/ 390377 w 778997"/>
                    <a:gd name="connsiteY7" fmla="*/ 503675 h 587494"/>
                    <a:gd name="connsiteX8" fmla="*/ 516108 w 778997"/>
                    <a:gd name="connsiteY8" fmla="*/ 587494 h 587494"/>
                    <a:gd name="connsiteX9" fmla="*/ 698988 w 778997"/>
                    <a:gd name="connsiteY9" fmla="*/ 477005 h 587494"/>
                    <a:gd name="connsiteX10" fmla="*/ 767568 w 778997"/>
                    <a:gd name="connsiteY10" fmla="*/ 450335 h 587494"/>
                    <a:gd name="connsiteX11" fmla="*/ 668508 w 778997"/>
                    <a:gd name="connsiteY11" fmla="*/ 385565 h 587494"/>
                    <a:gd name="connsiteX12" fmla="*/ 778998 w 778997"/>
                    <a:gd name="connsiteY12" fmla="*/ 355084 h 587494"/>
                    <a:gd name="connsiteX13" fmla="*/ 759948 w 778997"/>
                    <a:gd name="connsiteY13" fmla="*/ 328415 h 587494"/>
                    <a:gd name="connsiteX14" fmla="*/ 615168 w 778997"/>
                    <a:gd name="connsiteY14" fmla="*/ 248405 h 587494"/>
                    <a:gd name="connsiteX15" fmla="*/ 592308 w 778997"/>
                    <a:gd name="connsiteY15" fmla="*/ 435094 h 587494"/>
                    <a:gd name="connsiteX16" fmla="*/ 542777 w 778997"/>
                    <a:gd name="connsiteY16" fmla="*/ 316984 h 587494"/>
                    <a:gd name="connsiteX17" fmla="*/ 588498 w 778997"/>
                    <a:gd name="connsiteY17" fmla="*/ 240784 h 587494"/>
                    <a:gd name="connsiteX18" fmla="*/ 580877 w 778997"/>
                    <a:gd name="connsiteY18" fmla="*/ 168394 h 587494"/>
                    <a:gd name="connsiteX19" fmla="*/ 550398 w 778997"/>
                    <a:gd name="connsiteY19" fmla="*/ 65525 h 587494"/>
                    <a:gd name="connsiteX20" fmla="*/ 542777 w 778997"/>
                    <a:gd name="connsiteY20" fmla="*/ 88384 h 587494"/>
                    <a:gd name="connsiteX21" fmla="*/ 447527 w 778997"/>
                    <a:gd name="connsiteY21" fmla="*/ 107434 h 587494"/>
                    <a:gd name="connsiteX22" fmla="*/ 420858 w 778997"/>
                    <a:gd name="connsiteY22" fmla="*/ 99815 h 587494"/>
                    <a:gd name="connsiteX23" fmla="*/ 371327 w 778997"/>
                    <a:gd name="connsiteY23" fmla="*/ 61715 h 587494"/>
                    <a:gd name="connsiteX24" fmla="*/ 321798 w 778997"/>
                    <a:gd name="connsiteY24" fmla="*/ 23615 h 587494"/>
                    <a:gd name="connsiteX25" fmla="*/ 268458 w 778997"/>
                    <a:gd name="connsiteY25" fmla="*/ 23615 h 587494"/>
                    <a:gd name="connsiteX26" fmla="*/ 245598 w 778997"/>
                    <a:gd name="connsiteY26" fmla="*/ 73144 h 587494"/>
                    <a:gd name="connsiteX27" fmla="*/ 268458 w 778997"/>
                    <a:gd name="connsiteY27" fmla="*/ 195065 h 587494"/>
                    <a:gd name="connsiteX28" fmla="*/ 138918 w 778997"/>
                    <a:gd name="connsiteY28" fmla="*/ 137915 h 587494"/>
                    <a:gd name="connsiteX29" fmla="*/ 62718 w 778997"/>
                    <a:gd name="connsiteY29" fmla="*/ 130294 h 587494"/>
                    <a:gd name="connsiteX30" fmla="*/ 1758 w 778997"/>
                    <a:gd name="connsiteY30" fmla="*/ 195065 h 587494"/>
                    <a:gd name="connsiteX31" fmla="*/ 85577 w 778997"/>
                    <a:gd name="connsiteY31" fmla="*/ 290315 h 587494"/>
                    <a:gd name="connsiteX32" fmla="*/ 177018 w 778997"/>
                    <a:gd name="connsiteY32" fmla="*/ 316984 h 587494"/>
                    <a:gd name="connsiteX33" fmla="*/ 211308 w 778997"/>
                    <a:gd name="connsiteY33" fmla="*/ 313175 h 587494"/>
                    <a:gd name="connsiteX34" fmla="*/ 359898 w 778997"/>
                    <a:gd name="connsiteY34" fmla="*/ 122675 h 587494"/>
                    <a:gd name="connsiteX35" fmla="*/ 359898 w 778997"/>
                    <a:gd name="connsiteY35" fmla="*/ 115055 h 587494"/>
                    <a:gd name="connsiteX36" fmla="*/ 367518 w 778997"/>
                    <a:gd name="connsiteY36" fmla="*/ 118865 h 587494"/>
                    <a:gd name="connsiteX37" fmla="*/ 359898 w 778997"/>
                    <a:gd name="connsiteY37" fmla="*/ 122675 h 587494"/>
                    <a:gd name="connsiteX38" fmla="*/ 519918 w 778997"/>
                    <a:gd name="connsiteY38" fmla="*/ 240784 h 587494"/>
                    <a:gd name="connsiteX39" fmla="*/ 527538 w 778997"/>
                    <a:gd name="connsiteY39" fmla="*/ 240784 h 587494"/>
                    <a:gd name="connsiteX40" fmla="*/ 523727 w 778997"/>
                    <a:gd name="connsiteY40" fmla="*/ 248405 h 587494"/>
                    <a:gd name="connsiteX41" fmla="*/ 519918 w 778997"/>
                    <a:gd name="connsiteY41" fmla="*/ 240784 h 587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778997" h="587494">
                      <a:moveTo>
                        <a:pt x="211308" y="313175"/>
                      </a:moveTo>
                      <a:cubicBezTo>
                        <a:pt x="207498" y="290315"/>
                        <a:pt x="203688" y="267455"/>
                        <a:pt x="192258" y="221734"/>
                      </a:cubicBezTo>
                      <a:cubicBezTo>
                        <a:pt x="226548" y="256025"/>
                        <a:pt x="237977" y="267455"/>
                        <a:pt x="249408" y="278884"/>
                      </a:cubicBezTo>
                      <a:cubicBezTo>
                        <a:pt x="298938" y="263644"/>
                        <a:pt x="344658" y="240784"/>
                        <a:pt x="394188" y="233165"/>
                      </a:cubicBezTo>
                      <a:cubicBezTo>
                        <a:pt x="417048" y="229355"/>
                        <a:pt x="447527" y="259834"/>
                        <a:pt x="474198" y="271265"/>
                      </a:cubicBezTo>
                      <a:lnTo>
                        <a:pt x="447527" y="309365"/>
                      </a:lnTo>
                      <a:cubicBezTo>
                        <a:pt x="458958" y="377944"/>
                        <a:pt x="394188" y="385565"/>
                        <a:pt x="333227" y="393184"/>
                      </a:cubicBezTo>
                      <a:lnTo>
                        <a:pt x="390377" y="503675"/>
                      </a:lnTo>
                      <a:cubicBezTo>
                        <a:pt x="466577" y="496055"/>
                        <a:pt x="478008" y="553205"/>
                        <a:pt x="516108" y="587494"/>
                      </a:cubicBezTo>
                      <a:lnTo>
                        <a:pt x="698988" y="477005"/>
                      </a:lnTo>
                      <a:lnTo>
                        <a:pt x="767568" y="450335"/>
                      </a:lnTo>
                      <a:cubicBezTo>
                        <a:pt x="737088" y="431285"/>
                        <a:pt x="710418" y="412235"/>
                        <a:pt x="668508" y="385565"/>
                      </a:cubicBezTo>
                      <a:cubicBezTo>
                        <a:pt x="710418" y="374134"/>
                        <a:pt x="740898" y="362705"/>
                        <a:pt x="778998" y="355084"/>
                      </a:cubicBezTo>
                      <a:cubicBezTo>
                        <a:pt x="771377" y="347465"/>
                        <a:pt x="771377" y="332225"/>
                        <a:pt x="759948" y="328415"/>
                      </a:cubicBezTo>
                      <a:cubicBezTo>
                        <a:pt x="714227" y="301744"/>
                        <a:pt x="664698" y="275075"/>
                        <a:pt x="615168" y="248405"/>
                      </a:cubicBezTo>
                      <a:cubicBezTo>
                        <a:pt x="607548" y="309365"/>
                        <a:pt x="599927" y="366515"/>
                        <a:pt x="592308" y="435094"/>
                      </a:cubicBezTo>
                      <a:cubicBezTo>
                        <a:pt x="523727" y="396994"/>
                        <a:pt x="493248" y="366515"/>
                        <a:pt x="542777" y="316984"/>
                      </a:cubicBezTo>
                      <a:cubicBezTo>
                        <a:pt x="565638" y="297934"/>
                        <a:pt x="573258" y="267455"/>
                        <a:pt x="588498" y="240784"/>
                      </a:cubicBezTo>
                      <a:lnTo>
                        <a:pt x="580877" y="168394"/>
                      </a:lnTo>
                      <a:lnTo>
                        <a:pt x="550398" y="65525"/>
                      </a:lnTo>
                      <a:lnTo>
                        <a:pt x="542777" y="88384"/>
                      </a:lnTo>
                      <a:cubicBezTo>
                        <a:pt x="516108" y="153155"/>
                        <a:pt x="512298" y="153155"/>
                        <a:pt x="447527" y="107434"/>
                      </a:cubicBezTo>
                      <a:lnTo>
                        <a:pt x="420858" y="99815"/>
                      </a:lnTo>
                      <a:lnTo>
                        <a:pt x="371327" y="61715"/>
                      </a:lnTo>
                      <a:lnTo>
                        <a:pt x="321798" y="23615"/>
                      </a:lnTo>
                      <a:cubicBezTo>
                        <a:pt x="302748" y="4565"/>
                        <a:pt x="283698" y="-18295"/>
                        <a:pt x="268458" y="23615"/>
                      </a:cubicBezTo>
                      <a:cubicBezTo>
                        <a:pt x="264648" y="42665"/>
                        <a:pt x="253218" y="57905"/>
                        <a:pt x="245598" y="73144"/>
                      </a:cubicBezTo>
                      <a:cubicBezTo>
                        <a:pt x="207498" y="107434"/>
                        <a:pt x="184638" y="141725"/>
                        <a:pt x="268458" y="195065"/>
                      </a:cubicBezTo>
                      <a:cubicBezTo>
                        <a:pt x="192258" y="195065"/>
                        <a:pt x="157968" y="176015"/>
                        <a:pt x="138918" y="137915"/>
                      </a:cubicBezTo>
                      <a:cubicBezTo>
                        <a:pt x="116058" y="134105"/>
                        <a:pt x="93198" y="134105"/>
                        <a:pt x="62718" y="130294"/>
                      </a:cubicBezTo>
                      <a:cubicBezTo>
                        <a:pt x="47477" y="153155"/>
                        <a:pt x="81768" y="214115"/>
                        <a:pt x="1758" y="195065"/>
                      </a:cubicBezTo>
                      <a:cubicBezTo>
                        <a:pt x="-5862" y="244594"/>
                        <a:pt x="9377" y="282694"/>
                        <a:pt x="85577" y="290315"/>
                      </a:cubicBezTo>
                      <a:cubicBezTo>
                        <a:pt x="116058" y="294125"/>
                        <a:pt x="146538" y="309365"/>
                        <a:pt x="177018" y="316984"/>
                      </a:cubicBezTo>
                      <a:lnTo>
                        <a:pt x="211308" y="313175"/>
                      </a:lnTo>
                      <a:close/>
                      <a:moveTo>
                        <a:pt x="359898" y="122675"/>
                      </a:moveTo>
                      <a:lnTo>
                        <a:pt x="359898" y="115055"/>
                      </a:lnTo>
                      <a:lnTo>
                        <a:pt x="367518" y="118865"/>
                      </a:lnTo>
                      <a:lnTo>
                        <a:pt x="359898" y="122675"/>
                      </a:lnTo>
                      <a:close/>
                      <a:moveTo>
                        <a:pt x="519918" y="240784"/>
                      </a:moveTo>
                      <a:lnTo>
                        <a:pt x="527538" y="240784"/>
                      </a:lnTo>
                      <a:lnTo>
                        <a:pt x="523727" y="248405"/>
                      </a:lnTo>
                      <a:lnTo>
                        <a:pt x="519918" y="240784"/>
                      </a:lnTo>
                      <a:close/>
                    </a:path>
                  </a:pathLst>
                </a:custGeom>
                <a:solidFill>
                  <a:srgbClr val="C67D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63" name="Freeform: Shape 4062">
                  <a:extLst>
                    <a:ext uri="{FF2B5EF4-FFF2-40B4-BE49-F238E27FC236}">
                      <a16:creationId xmlns:a16="http://schemas.microsoft.com/office/drawing/2014/main" id="{8ABEE8F6-4BED-6670-3544-DB24B74068F1}"/>
                    </a:ext>
                  </a:extLst>
                </p:cNvPr>
                <p:cNvSpPr/>
                <p:nvPr/>
              </p:nvSpPr>
              <p:spPr>
                <a:xfrm>
                  <a:off x="7593331" y="4175759"/>
                  <a:ext cx="502919" cy="361950"/>
                </a:xfrm>
                <a:custGeom>
                  <a:avLst/>
                  <a:gdLst>
                    <a:gd name="connsiteX0" fmla="*/ 415290 w 502919"/>
                    <a:gd name="connsiteY0" fmla="*/ 312420 h 361950"/>
                    <a:gd name="connsiteX1" fmla="*/ 361950 w 502919"/>
                    <a:gd name="connsiteY1" fmla="*/ 312420 h 361950"/>
                    <a:gd name="connsiteX2" fmla="*/ 339090 w 502919"/>
                    <a:gd name="connsiteY2" fmla="*/ 361950 h 361950"/>
                    <a:gd name="connsiteX3" fmla="*/ 213360 w 502919"/>
                    <a:gd name="connsiteY3" fmla="*/ 278130 h 361950"/>
                    <a:gd name="connsiteX4" fmla="*/ 171450 w 502919"/>
                    <a:gd name="connsiteY4" fmla="*/ 121920 h 361950"/>
                    <a:gd name="connsiteX5" fmla="*/ 87630 w 502919"/>
                    <a:gd name="connsiteY5" fmla="*/ 194310 h 361950"/>
                    <a:gd name="connsiteX6" fmla="*/ 0 w 502919"/>
                    <a:gd name="connsiteY6" fmla="*/ 190500 h 361950"/>
                    <a:gd name="connsiteX7" fmla="*/ 0 w 502919"/>
                    <a:gd name="connsiteY7" fmla="*/ 190500 h 361950"/>
                    <a:gd name="connsiteX8" fmla="*/ 41910 w 502919"/>
                    <a:gd name="connsiteY8" fmla="*/ 49530 h 361950"/>
                    <a:gd name="connsiteX9" fmla="*/ 53340 w 502919"/>
                    <a:gd name="connsiteY9" fmla="*/ 0 h 361950"/>
                    <a:gd name="connsiteX10" fmla="*/ 118110 w 502919"/>
                    <a:gd name="connsiteY10" fmla="*/ 11430 h 361950"/>
                    <a:gd name="connsiteX11" fmla="*/ 251460 w 502919"/>
                    <a:gd name="connsiteY11" fmla="*/ 34290 h 361950"/>
                    <a:gd name="connsiteX12" fmla="*/ 278130 w 502919"/>
                    <a:gd name="connsiteY12" fmla="*/ 41910 h 361950"/>
                    <a:gd name="connsiteX13" fmla="*/ 354330 w 502919"/>
                    <a:gd name="connsiteY13" fmla="*/ 87630 h 361950"/>
                    <a:gd name="connsiteX14" fmla="*/ 316230 w 502919"/>
                    <a:gd name="connsiteY14" fmla="*/ 156210 h 361950"/>
                    <a:gd name="connsiteX15" fmla="*/ 502920 w 502919"/>
                    <a:gd name="connsiteY15" fmla="*/ 201930 h 361950"/>
                    <a:gd name="connsiteX16" fmla="*/ 415290 w 502919"/>
                    <a:gd name="connsiteY16" fmla="*/ 312420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02919" h="361950">
                      <a:moveTo>
                        <a:pt x="415290" y="312420"/>
                      </a:moveTo>
                      <a:cubicBezTo>
                        <a:pt x="396240" y="293370"/>
                        <a:pt x="377190" y="270510"/>
                        <a:pt x="361950" y="312420"/>
                      </a:cubicBezTo>
                      <a:cubicBezTo>
                        <a:pt x="358140" y="331470"/>
                        <a:pt x="346710" y="346710"/>
                        <a:pt x="339090" y="361950"/>
                      </a:cubicBezTo>
                      <a:lnTo>
                        <a:pt x="213360" y="278130"/>
                      </a:lnTo>
                      <a:cubicBezTo>
                        <a:pt x="201930" y="236220"/>
                        <a:pt x="190500" y="194310"/>
                        <a:pt x="171450" y="121920"/>
                      </a:cubicBezTo>
                      <a:cubicBezTo>
                        <a:pt x="125730" y="160020"/>
                        <a:pt x="106680" y="175260"/>
                        <a:pt x="87630" y="194310"/>
                      </a:cubicBezTo>
                      <a:lnTo>
                        <a:pt x="0" y="190500"/>
                      </a:lnTo>
                      <a:lnTo>
                        <a:pt x="0" y="190500"/>
                      </a:lnTo>
                      <a:cubicBezTo>
                        <a:pt x="49530" y="152400"/>
                        <a:pt x="83820" y="114300"/>
                        <a:pt x="41910" y="49530"/>
                      </a:cubicBezTo>
                      <a:cubicBezTo>
                        <a:pt x="34290" y="34290"/>
                        <a:pt x="49530" y="15240"/>
                        <a:pt x="53340" y="0"/>
                      </a:cubicBezTo>
                      <a:cubicBezTo>
                        <a:pt x="76200" y="3810"/>
                        <a:pt x="114300" y="0"/>
                        <a:pt x="118110" y="11430"/>
                      </a:cubicBezTo>
                      <a:cubicBezTo>
                        <a:pt x="160020" y="72390"/>
                        <a:pt x="205740" y="45720"/>
                        <a:pt x="251460" y="34290"/>
                      </a:cubicBezTo>
                      <a:lnTo>
                        <a:pt x="278130" y="41910"/>
                      </a:lnTo>
                      <a:lnTo>
                        <a:pt x="354330" y="87630"/>
                      </a:lnTo>
                      <a:cubicBezTo>
                        <a:pt x="346710" y="102870"/>
                        <a:pt x="335280" y="118110"/>
                        <a:pt x="316230" y="156210"/>
                      </a:cubicBezTo>
                      <a:cubicBezTo>
                        <a:pt x="403860" y="121920"/>
                        <a:pt x="449580" y="171450"/>
                        <a:pt x="502920" y="201930"/>
                      </a:cubicBezTo>
                      <a:lnTo>
                        <a:pt x="415290" y="312420"/>
                      </a:lnTo>
                      <a:close/>
                    </a:path>
                  </a:pathLst>
                </a:custGeom>
                <a:solidFill>
                  <a:srgbClr val="CA86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64" name="Freeform: Shape 4063">
                  <a:extLst>
                    <a:ext uri="{FF2B5EF4-FFF2-40B4-BE49-F238E27FC236}">
                      <a16:creationId xmlns:a16="http://schemas.microsoft.com/office/drawing/2014/main" id="{34435A27-B248-01AA-2291-D07381DF41BD}"/>
                    </a:ext>
                  </a:extLst>
                </p:cNvPr>
                <p:cNvSpPr/>
                <p:nvPr/>
              </p:nvSpPr>
              <p:spPr>
                <a:xfrm>
                  <a:off x="8233411" y="4423409"/>
                  <a:ext cx="381000" cy="225907"/>
                </a:xfrm>
                <a:custGeom>
                  <a:avLst/>
                  <a:gdLst>
                    <a:gd name="connsiteX0" fmla="*/ 30480 w 381000"/>
                    <a:gd name="connsiteY0" fmla="*/ 209550 h 225907"/>
                    <a:gd name="connsiteX1" fmla="*/ 0 w 381000"/>
                    <a:gd name="connsiteY1" fmla="*/ 106680 h 225907"/>
                    <a:gd name="connsiteX2" fmla="*/ 30480 w 381000"/>
                    <a:gd name="connsiteY2" fmla="*/ 0 h 225907"/>
                    <a:gd name="connsiteX3" fmla="*/ 57150 w 381000"/>
                    <a:gd name="connsiteY3" fmla="*/ 7620 h 225907"/>
                    <a:gd name="connsiteX4" fmla="*/ 381000 w 381000"/>
                    <a:gd name="connsiteY4" fmla="*/ 125730 h 225907"/>
                    <a:gd name="connsiteX5" fmla="*/ 381000 w 381000"/>
                    <a:gd name="connsiteY5" fmla="*/ 125730 h 225907"/>
                    <a:gd name="connsiteX6" fmla="*/ 354330 w 381000"/>
                    <a:gd name="connsiteY6" fmla="*/ 213360 h 225907"/>
                    <a:gd name="connsiteX7" fmla="*/ 182880 w 381000"/>
                    <a:gd name="connsiteY7" fmla="*/ 95250 h 225907"/>
                    <a:gd name="connsiteX8" fmla="*/ 30480 w 381000"/>
                    <a:gd name="connsiteY8" fmla="*/ 209550 h 225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1000" h="225907">
                      <a:moveTo>
                        <a:pt x="30480" y="209550"/>
                      </a:moveTo>
                      <a:lnTo>
                        <a:pt x="0" y="106680"/>
                      </a:lnTo>
                      <a:lnTo>
                        <a:pt x="30480" y="0"/>
                      </a:lnTo>
                      <a:lnTo>
                        <a:pt x="57150" y="7620"/>
                      </a:lnTo>
                      <a:lnTo>
                        <a:pt x="381000" y="125730"/>
                      </a:lnTo>
                      <a:lnTo>
                        <a:pt x="381000" y="125730"/>
                      </a:lnTo>
                      <a:cubicBezTo>
                        <a:pt x="331470" y="140970"/>
                        <a:pt x="323850" y="171450"/>
                        <a:pt x="354330" y="213360"/>
                      </a:cubicBezTo>
                      <a:cubicBezTo>
                        <a:pt x="281940" y="201930"/>
                        <a:pt x="217170" y="182880"/>
                        <a:pt x="182880" y="95250"/>
                      </a:cubicBezTo>
                      <a:cubicBezTo>
                        <a:pt x="182880" y="232410"/>
                        <a:pt x="163830" y="243840"/>
                        <a:pt x="30480" y="209550"/>
                      </a:cubicBezTo>
                      <a:close/>
                    </a:path>
                  </a:pathLst>
                </a:custGeom>
                <a:solidFill>
                  <a:srgbClr val="C985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65" name="Freeform: Shape 4064">
                  <a:extLst>
                    <a:ext uri="{FF2B5EF4-FFF2-40B4-BE49-F238E27FC236}">
                      <a16:creationId xmlns:a16="http://schemas.microsoft.com/office/drawing/2014/main" id="{47430ED1-9AC4-2F5C-D901-BA12BF1BDA74}"/>
                    </a:ext>
                  </a:extLst>
                </p:cNvPr>
                <p:cNvSpPr/>
                <p:nvPr/>
              </p:nvSpPr>
              <p:spPr>
                <a:xfrm>
                  <a:off x="8008620" y="4372838"/>
                  <a:ext cx="217169" cy="227569"/>
                </a:xfrm>
                <a:custGeom>
                  <a:avLst/>
                  <a:gdLst>
                    <a:gd name="connsiteX0" fmla="*/ 0 w 217169"/>
                    <a:gd name="connsiteY0" fmla="*/ 115341 h 227569"/>
                    <a:gd name="connsiteX1" fmla="*/ 91440 w 217169"/>
                    <a:gd name="connsiteY1" fmla="*/ 1041 h 227569"/>
                    <a:gd name="connsiteX2" fmla="*/ 190500 w 217169"/>
                    <a:gd name="connsiteY2" fmla="*/ 62001 h 227569"/>
                    <a:gd name="connsiteX3" fmla="*/ 217170 w 217169"/>
                    <a:gd name="connsiteY3" fmla="*/ 176301 h 227569"/>
                    <a:gd name="connsiteX4" fmla="*/ 121920 w 217169"/>
                    <a:gd name="connsiteY4" fmla="*/ 195351 h 227569"/>
                    <a:gd name="connsiteX5" fmla="*/ 0 w 217169"/>
                    <a:gd name="connsiteY5" fmla="*/ 115341 h 227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169" h="227569">
                      <a:moveTo>
                        <a:pt x="0" y="115341"/>
                      </a:moveTo>
                      <a:lnTo>
                        <a:pt x="91440" y="1041"/>
                      </a:lnTo>
                      <a:cubicBezTo>
                        <a:pt x="182880" y="-2769"/>
                        <a:pt x="186690" y="1041"/>
                        <a:pt x="190500" y="62001"/>
                      </a:cubicBezTo>
                      <a:cubicBezTo>
                        <a:pt x="194310" y="100101"/>
                        <a:pt x="209550" y="138201"/>
                        <a:pt x="217170" y="176301"/>
                      </a:cubicBezTo>
                      <a:cubicBezTo>
                        <a:pt x="190500" y="241071"/>
                        <a:pt x="186690" y="241071"/>
                        <a:pt x="121920" y="195351"/>
                      </a:cubicBezTo>
                      <a:cubicBezTo>
                        <a:pt x="118110" y="103911"/>
                        <a:pt x="118110" y="103911"/>
                        <a:pt x="0" y="115341"/>
                      </a:cubicBezTo>
                      <a:close/>
                    </a:path>
                  </a:pathLst>
                </a:custGeom>
                <a:solidFill>
                  <a:srgbClr val="C882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66" name="Freeform: Shape 4065">
                  <a:extLst>
                    <a:ext uri="{FF2B5EF4-FFF2-40B4-BE49-F238E27FC236}">
                      <a16:creationId xmlns:a16="http://schemas.microsoft.com/office/drawing/2014/main" id="{16086D71-42C4-063B-6360-4C9A246A100C}"/>
                    </a:ext>
                  </a:extLst>
                </p:cNvPr>
                <p:cNvSpPr/>
                <p:nvPr/>
              </p:nvSpPr>
              <p:spPr>
                <a:xfrm>
                  <a:off x="8618220" y="4502855"/>
                  <a:ext cx="114300" cy="53904"/>
                </a:xfrm>
                <a:custGeom>
                  <a:avLst/>
                  <a:gdLst>
                    <a:gd name="connsiteX0" fmla="*/ 11430 w 114300"/>
                    <a:gd name="connsiteY0" fmla="*/ 564 h 53904"/>
                    <a:gd name="connsiteX1" fmla="*/ 114300 w 114300"/>
                    <a:gd name="connsiteY1" fmla="*/ 53904 h 53904"/>
                    <a:gd name="connsiteX2" fmla="*/ 26670 w 114300"/>
                    <a:gd name="connsiteY2" fmla="*/ 50094 h 53904"/>
                    <a:gd name="connsiteX3" fmla="*/ 0 w 114300"/>
                    <a:gd name="connsiteY3" fmla="*/ 42474 h 53904"/>
                    <a:gd name="connsiteX4" fmla="*/ 0 w 114300"/>
                    <a:gd name="connsiteY4" fmla="*/ 42474 h 53904"/>
                    <a:gd name="connsiteX5" fmla="*/ 11430 w 114300"/>
                    <a:gd name="connsiteY5" fmla="*/ 564 h 53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300" h="53904">
                      <a:moveTo>
                        <a:pt x="11430" y="564"/>
                      </a:moveTo>
                      <a:cubicBezTo>
                        <a:pt x="60960" y="-3246"/>
                        <a:pt x="99060" y="11994"/>
                        <a:pt x="114300" y="53904"/>
                      </a:cubicBezTo>
                      <a:lnTo>
                        <a:pt x="26670" y="50094"/>
                      </a:lnTo>
                      <a:lnTo>
                        <a:pt x="0" y="42474"/>
                      </a:lnTo>
                      <a:lnTo>
                        <a:pt x="0" y="42474"/>
                      </a:lnTo>
                      <a:lnTo>
                        <a:pt x="11430" y="564"/>
                      </a:lnTo>
                      <a:close/>
                    </a:path>
                  </a:pathLst>
                </a:custGeom>
                <a:solidFill>
                  <a:srgbClr val="C985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67" name="Freeform: Shape 4066">
                  <a:extLst>
                    <a:ext uri="{FF2B5EF4-FFF2-40B4-BE49-F238E27FC236}">
                      <a16:creationId xmlns:a16="http://schemas.microsoft.com/office/drawing/2014/main" id="{D1BDAB70-04CA-82E6-4118-A6F28C5E7856}"/>
                    </a:ext>
                  </a:extLst>
                </p:cNvPr>
                <p:cNvSpPr/>
                <p:nvPr/>
              </p:nvSpPr>
              <p:spPr>
                <a:xfrm>
                  <a:off x="8492490" y="4423409"/>
                  <a:ext cx="19050" cy="16818"/>
                </a:xfrm>
                <a:custGeom>
                  <a:avLst/>
                  <a:gdLst>
                    <a:gd name="connsiteX0" fmla="*/ 0 w 19050"/>
                    <a:gd name="connsiteY0" fmla="*/ 11430 h 16818"/>
                    <a:gd name="connsiteX1" fmla="*/ 3810 w 19050"/>
                    <a:gd name="connsiteY1" fmla="*/ 0 h 16818"/>
                    <a:gd name="connsiteX2" fmla="*/ 19050 w 19050"/>
                    <a:gd name="connsiteY2" fmla="*/ 11430 h 16818"/>
                    <a:gd name="connsiteX3" fmla="*/ 7620 w 19050"/>
                    <a:gd name="connsiteY3" fmla="*/ 15240 h 16818"/>
                    <a:gd name="connsiteX4" fmla="*/ 0 w 19050"/>
                    <a:gd name="connsiteY4" fmla="*/ 11430 h 16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6818">
                      <a:moveTo>
                        <a:pt x="0" y="11430"/>
                      </a:moveTo>
                      <a:lnTo>
                        <a:pt x="3810" y="0"/>
                      </a:lnTo>
                      <a:lnTo>
                        <a:pt x="19050" y="11430"/>
                      </a:lnTo>
                      <a:cubicBezTo>
                        <a:pt x="15240" y="15240"/>
                        <a:pt x="11430" y="15240"/>
                        <a:pt x="7620" y="15240"/>
                      </a:cubicBezTo>
                      <a:cubicBezTo>
                        <a:pt x="7620" y="19050"/>
                        <a:pt x="3810" y="15240"/>
                        <a:pt x="0" y="11430"/>
                      </a:cubicBezTo>
                      <a:close/>
                    </a:path>
                  </a:pathLst>
                </a:custGeom>
                <a:solidFill>
                  <a:srgbClr val="C983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68" name="Freeform: Shape 4067">
                  <a:extLst>
                    <a:ext uri="{FF2B5EF4-FFF2-40B4-BE49-F238E27FC236}">
                      <a16:creationId xmlns:a16="http://schemas.microsoft.com/office/drawing/2014/main" id="{D461113A-A60C-44A8-B658-8B47FD9EAF4F}"/>
                    </a:ext>
                  </a:extLst>
                </p:cNvPr>
                <p:cNvSpPr/>
                <p:nvPr/>
              </p:nvSpPr>
              <p:spPr>
                <a:xfrm>
                  <a:off x="8263890" y="4404359"/>
                  <a:ext cx="30480" cy="26670"/>
                </a:xfrm>
                <a:custGeom>
                  <a:avLst/>
                  <a:gdLst>
                    <a:gd name="connsiteX0" fmla="*/ 30480 w 30480"/>
                    <a:gd name="connsiteY0" fmla="*/ 26670 h 26670"/>
                    <a:gd name="connsiteX1" fmla="*/ 3810 w 30480"/>
                    <a:gd name="connsiteY1" fmla="*/ 19050 h 26670"/>
                    <a:gd name="connsiteX2" fmla="*/ 0 w 30480"/>
                    <a:gd name="connsiteY2" fmla="*/ 0 h 26670"/>
                  </a:gdLst>
                  <a:ahLst/>
                  <a:cxnLst>
                    <a:cxn ang="0">
                      <a:pos x="connsiteX0" y="connsiteY0"/>
                    </a:cxn>
                    <a:cxn ang="0">
                      <a:pos x="connsiteX1" y="connsiteY1"/>
                    </a:cxn>
                    <a:cxn ang="0">
                      <a:pos x="connsiteX2" y="connsiteY2"/>
                    </a:cxn>
                  </a:cxnLst>
                  <a:rect l="l" t="t" r="r" b="b"/>
                  <a:pathLst>
                    <a:path w="30480" h="26670">
                      <a:moveTo>
                        <a:pt x="30480" y="26670"/>
                      </a:moveTo>
                      <a:lnTo>
                        <a:pt x="3810" y="19050"/>
                      </a:lnTo>
                      <a:lnTo>
                        <a:pt x="0" y="0"/>
                      </a:lnTo>
                      <a:close/>
                    </a:path>
                  </a:pathLst>
                </a:custGeom>
                <a:solidFill>
                  <a:srgbClr val="D197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69" name="Freeform: Shape 4068">
                  <a:extLst>
                    <a:ext uri="{FF2B5EF4-FFF2-40B4-BE49-F238E27FC236}">
                      <a16:creationId xmlns:a16="http://schemas.microsoft.com/office/drawing/2014/main" id="{04B81580-2BB3-ADB6-BC8F-9EBD2F5E80D1}"/>
                    </a:ext>
                  </a:extLst>
                </p:cNvPr>
                <p:cNvSpPr/>
                <p:nvPr/>
              </p:nvSpPr>
              <p:spPr>
                <a:xfrm>
                  <a:off x="7848601" y="4202430"/>
                  <a:ext cx="53339" cy="15239"/>
                </a:xfrm>
                <a:custGeom>
                  <a:avLst/>
                  <a:gdLst>
                    <a:gd name="connsiteX0" fmla="*/ 26670 w 53339"/>
                    <a:gd name="connsiteY0" fmla="*/ 15240 h 15239"/>
                    <a:gd name="connsiteX1" fmla="*/ 0 w 53339"/>
                    <a:gd name="connsiteY1" fmla="*/ 7620 h 15239"/>
                    <a:gd name="connsiteX2" fmla="*/ 53340 w 53339"/>
                    <a:gd name="connsiteY2" fmla="*/ 0 h 15239"/>
                  </a:gdLst>
                  <a:ahLst/>
                  <a:cxnLst>
                    <a:cxn ang="0">
                      <a:pos x="connsiteX0" y="connsiteY0"/>
                    </a:cxn>
                    <a:cxn ang="0">
                      <a:pos x="connsiteX1" y="connsiteY1"/>
                    </a:cxn>
                    <a:cxn ang="0">
                      <a:pos x="connsiteX2" y="connsiteY2"/>
                    </a:cxn>
                  </a:cxnLst>
                  <a:rect l="l" t="t" r="r" b="b"/>
                  <a:pathLst>
                    <a:path w="53339" h="15239">
                      <a:moveTo>
                        <a:pt x="26670" y="15240"/>
                      </a:moveTo>
                      <a:lnTo>
                        <a:pt x="0" y="7620"/>
                      </a:lnTo>
                      <a:lnTo>
                        <a:pt x="53340" y="0"/>
                      </a:lnTo>
                      <a:close/>
                    </a:path>
                  </a:pathLst>
                </a:custGeom>
                <a:solidFill>
                  <a:srgbClr val="D49E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70" name="Freeform: Shape 4069">
                  <a:extLst>
                    <a:ext uri="{FF2B5EF4-FFF2-40B4-BE49-F238E27FC236}">
                      <a16:creationId xmlns:a16="http://schemas.microsoft.com/office/drawing/2014/main" id="{ADDB892F-18A1-0564-9993-712460C06727}"/>
                    </a:ext>
                  </a:extLst>
                </p:cNvPr>
                <p:cNvSpPr/>
                <p:nvPr/>
              </p:nvSpPr>
              <p:spPr>
                <a:xfrm>
                  <a:off x="8263890" y="4514850"/>
                  <a:ext cx="502920" cy="403860"/>
                </a:xfrm>
                <a:custGeom>
                  <a:avLst/>
                  <a:gdLst>
                    <a:gd name="connsiteX0" fmla="*/ 0 w 502920"/>
                    <a:gd name="connsiteY0" fmla="*/ 118110 h 403860"/>
                    <a:gd name="connsiteX1" fmla="*/ 156210 w 502920"/>
                    <a:gd name="connsiteY1" fmla="*/ 0 h 403860"/>
                    <a:gd name="connsiteX2" fmla="*/ 327660 w 502920"/>
                    <a:gd name="connsiteY2" fmla="*/ 118110 h 403860"/>
                    <a:gd name="connsiteX3" fmla="*/ 403860 w 502920"/>
                    <a:gd name="connsiteY3" fmla="*/ 182880 h 403860"/>
                    <a:gd name="connsiteX4" fmla="*/ 502920 w 502920"/>
                    <a:gd name="connsiteY4" fmla="*/ 240030 h 403860"/>
                    <a:gd name="connsiteX5" fmla="*/ 320040 w 502920"/>
                    <a:gd name="connsiteY5" fmla="*/ 350520 h 403860"/>
                    <a:gd name="connsiteX6" fmla="*/ 281940 w 502920"/>
                    <a:gd name="connsiteY6" fmla="*/ 384810 h 403860"/>
                    <a:gd name="connsiteX7" fmla="*/ 186690 w 502920"/>
                    <a:gd name="connsiteY7" fmla="*/ 403860 h 403860"/>
                    <a:gd name="connsiteX8" fmla="*/ 87630 w 502920"/>
                    <a:gd name="connsiteY8" fmla="*/ 339090 h 403860"/>
                    <a:gd name="connsiteX9" fmla="*/ 198120 w 502920"/>
                    <a:gd name="connsiteY9" fmla="*/ 308610 h 403860"/>
                    <a:gd name="connsiteX10" fmla="*/ 179070 w 502920"/>
                    <a:gd name="connsiteY10" fmla="*/ 281940 h 403860"/>
                    <a:gd name="connsiteX11" fmla="*/ 34290 w 502920"/>
                    <a:gd name="connsiteY11" fmla="*/ 201930 h 403860"/>
                    <a:gd name="connsiteX12" fmla="*/ 7620 w 502920"/>
                    <a:gd name="connsiteY12" fmla="*/ 194310 h 403860"/>
                    <a:gd name="connsiteX13" fmla="*/ 0 w 502920"/>
                    <a:gd name="connsiteY13" fmla="*/ 118110 h 40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2920" h="403860">
                      <a:moveTo>
                        <a:pt x="0" y="118110"/>
                      </a:moveTo>
                      <a:cubicBezTo>
                        <a:pt x="129540" y="152400"/>
                        <a:pt x="148590" y="140970"/>
                        <a:pt x="156210" y="0"/>
                      </a:cubicBezTo>
                      <a:cubicBezTo>
                        <a:pt x="190500" y="87630"/>
                        <a:pt x="255270" y="106680"/>
                        <a:pt x="327660" y="118110"/>
                      </a:cubicBezTo>
                      <a:cubicBezTo>
                        <a:pt x="331470" y="156210"/>
                        <a:pt x="342900" y="186690"/>
                        <a:pt x="403860" y="182880"/>
                      </a:cubicBezTo>
                      <a:cubicBezTo>
                        <a:pt x="453390" y="179070"/>
                        <a:pt x="483870" y="201930"/>
                        <a:pt x="502920" y="240030"/>
                      </a:cubicBezTo>
                      <a:lnTo>
                        <a:pt x="320040" y="350520"/>
                      </a:lnTo>
                      <a:lnTo>
                        <a:pt x="281940" y="384810"/>
                      </a:lnTo>
                      <a:cubicBezTo>
                        <a:pt x="232410" y="350520"/>
                        <a:pt x="201930" y="361950"/>
                        <a:pt x="186690" y="403860"/>
                      </a:cubicBezTo>
                      <a:cubicBezTo>
                        <a:pt x="156210" y="384810"/>
                        <a:pt x="129540" y="365760"/>
                        <a:pt x="87630" y="339090"/>
                      </a:cubicBezTo>
                      <a:cubicBezTo>
                        <a:pt x="129540" y="327660"/>
                        <a:pt x="160020" y="316230"/>
                        <a:pt x="198120" y="308610"/>
                      </a:cubicBezTo>
                      <a:cubicBezTo>
                        <a:pt x="190500" y="300990"/>
                        <a:pt x="190500" y="285750"/>
                        <a:pt x="179070" y="281940"/>
                      </a:cubicBezTo>
                      <a:cubicBezTo>
                        <a:pt x="133350" y="255270"/>
                        <a:pt x="83820" y="228600"/>
                        <a:pt x="34290" y="201930"/>
                      </a:cubicBezTo>
                      <a:lnTo>
                        <a:pt x="7620" y="194310"/>
                      </a:lnTo>
                      <a:lnTo>
                        <a:pt x="0" y="118110"/>
                      </a:lnTo>
                      <a:close/>
                    </a:path>
                  </a:pathLst>
                </a:custGeom>
                <a:solidFill>
                  <a:srgbClr val="C77F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71" name="Freeform: Shape 4070">
                  <a:extLst>
                    <a:ext uri="{FF2B5EF4-FFF2-40B4-BE49-F238E27FC236}">
                      <a16:creationId xmlns:a16="http://schemas.microsoft.com/office/drawing/2014/main" id="{CF7D92EF-B3E7-5F26-2EA8-742768C4F159}"/>
                    </a:ext>
                  </a:extLst>
                </p:cNvPr>
                <p:cNvSpPr/>
                <p:nvPr/>
              </p:nvSpPr>
              <p:spPr>
                <a:xfrm>
                  <a:off x="8587740" y="4754880"/>
                  <a:ext cx="322708" cy="377189"/>
                </a:xfrm>
                <a:custGeom>
                  <a:avLst/>
                  <a:gdLst>
                    <a:gd name="connsiteX0" fmla="*/ 0 w 322708"/>
                    <a:gd name="connsiteY0" fmla="*/ 110490 h 377189"/>
                    <a:gd name="connsiteX1" fmla="*/ 182880 w 322708"/>
                    <a:gd name="connsiteY1" fmla="*/ 0 h 377189"/>
                    <a:gd name="connsiteX2" fmla="*/ 293370 w 322708"/>
                    <a:gd name="connsiteY2" fmla="*/ 30480 h 377189"/>
                    <a:gd name="connsiteX3" fmla="*/ 243840 w 322708"/>
                    <a:gd name="connsiteY3" fmla="*/ 201930 h 377189"/>
                    <a:gd name="connsiteX4" fmla="*/ 320040 w 322708"/>
                    <a:gd name="connsiteY4" fmla="*/ 369570 h 377189"/>
                    <a:gd name="connsiteX5" fmla="*/ 281940 w 322708"/>
                    <a:gd name="connsiteY5" fmla="*/ 377190 h 377189"/>
                    <a:gd name="connsiteX6" fmla="*/ 205740 w 322708"/>
                    <a:gd name="connsiteY6" fmla="*/ 331470 h 377189"/>
                    <a:gd name="connsiteX7" fmla="*/ 118110 w 322708"/>
                    <a:gd name="connsiteY7" fmla="*/ 213360 h 377189"/>
                    <a:gd name="connsiteX8" fmla="*/ 0 w 322708"/>
                    <a:gd name="connsiteY8" fmla="*/ 110490 h 37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2708" h="377189">
                      <a:moveTo>
                        <a:pt x="0" y="110490"/>
                      </a:moveTo>
                      <a:lnTo>
                        <a:pt x="182880" y="0"/>
                      </a:lnTo>
                      <a:lnTo>
                        <a:pt x="293370" y="30480"/>
                      </a:lnTo>
                      <a:lnTo>
                        <a:pt x="243840" y="201930"/>
                      </a:lnTo>
                      <a:cubicBezTo>
                        <a:pt x="281940" y="255270"/>
                        <a:pt x="335280" y="304800"/>
                        <a:pt x="320040" y="369570"/>
                      </a:cubicBezTo>
                      <a:cubicBezTo>
                        <a:pt x="320040" y="373380"/>
                        <a:pt x="297180" y="373380"/>
                        <a:pt x="281940" y="377190"/>
                      </a:cubicBezTo>
                      <a:lnTo>
                        <a:pt x="205740" y="331470"/>
                      </a:lnTo>
                      <a:cubicBezTo>
                        <a:pt x="228600" y="262890"/>
                        <a:pt x="228600" y="266700"/>
                        <a:pt x="118110" y="213360"/>
                      </a:cubicBezTo>
                      <a:cubicBezTo>
                        <a:pt x="76200" y="182880"/>
                        <a:pt x="72390" y="121920"/>
                        <a:pt x="0" y="110490"/>
                      </a:cubicBezTo>
                      <a:close/>
                    </a:path>
                  </a:pathLst>
                </a:custGeom>
                <a:solidFill>
                  <a:srgbClr val="C77F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72" name="Freeform: Shape 4071">
                  <a:extLst>
                    <a:ext uri="{FF2B5EF4-FFF2-40B4-BE49-F238E27FC236}">
                      <a16:creationId xmlns:a16="http://schemas.microsoft.com/office/drawing/2014/main" id="{90758756-8D30-97F8-22F7-FA65A43CE42F}"/>
                    </a:ext>
                  </a:extLst>
                </p:cNvPr>
                <p:cNvSpPr/>
                <p:nvPr/>
              </p:nvSpPr>
              <p:spPr>
                <a:xfrm>
                  <a:off x="8573499" y="4549140"/>
                  <a:ext cx="71391" cy="87629"/>
                </a:xfrm>
                <a:custGeom>
                  <a:avLst/>
                  <a:gdLst>
                    <a:gd name="connsiteX0" fmla="*/ 44721 w 71391"/>
                    <a:gd name="connsiteY0" fmla="*/ 0 h 87629"/>
                    <a:gd name="connsiteX1" fmla="*/ 71391 w 71391"/>
                    <a:gd name="connsiteY1" fmla="*/ 7620 h 87629"/>
                    <a:gd name="connsiteX2" fmla="*/ 18051 w 71391"/>
                    <a:gd name="connsiteY2" fmla="*/ 87630 h 87629"/>
                    <a:gd name="connsiteX3" fmla="*/ 44721 w 71391"/>
                    <a:gd name="connsiteY3" fmla="*/ 0 h 87629"/>
                  </a:gdLst>
                  <a:ahLst/>
                  <a:cxnLst>
                    <a:cxn ang="0">
                      <a:pos x="connsiteX0" y="connsiteY0"/>
                    </a:cxn>
                    <a:cxn ang="0">
                      <a:pos x="connsiteX1" y="connsiteY1"/>
                    </a:cxn>
                    <a:cxn ang="0">
                      <a:pos x="connsiteX2" y="connsiteY2"/>
                    </a:cxn>
                    <a:cxn ang="0">
                      <a:pos x="connsiteX3" y="connsiteY3"/>
                    </a:cxn>
                  </a:cxnLst>
                  <a:rect l="l" t="t" r="r" b="b"/>
                  <a:pathLst>
                    <a:path w="71391" h="87629">
                      <a:moveTo>
                        <a:pt x="44721" y="0"/>
                      </a:moveTo>
                      <a:lnTo>
                        <a:pt x="71391" y="7620"/>
                      </a:lnTo>
                      <a:lnTo>
                        <a:pt x="18051" y="87630"/>
                      </a:lnTo>
                      <a:cubicBezTo>
                        <a:pt x="-12429" y="45720"/>
                        <a:pt x="-4809" y="15240"/>
                        <a:pt x="44721" y="0"/>
                      </a:cubicBezTo>
                      <a:close/>
                    </a:path>
                  </a:pathLst>
                </a:custGeom>
                <a:solidFill>
                  <a:srgbClr val="C77F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73" name="Freeform: Shape 4072">
                  <a:extLst>
                    <a:ext uri="{FF2B5EF4-FFF2-40B4-BE49-F238E27FC236}">
                      <a16:creationId xmlns:a16="http://schemas.microsoft.com/office/drawing/2014/main" id="{2AE2EBE7-F875-D659-2D51-FAC08D5A3AC0}"/>
                    </a:ext>
                  </a:extLst>
                </p:cNvPr>
                <p:cNvSpPr/>
                <p:nvPr/>
              </p:nvSpPr>
              <p:spPr>
                <a:xfrm>
                  <a:off x="8827770" y="4701540"/>
                  <a:ext cx="195698" cy="274320"/>
                </a:xfrm>
                <a:custGeom>
                  <a:avLst/>
                  <a:gdLst>
                    <a:gd name="connsiteX0" fmla="*/ 0 w 195698"/>
                    <a:gd name="connsiteY0" fmla="*/ 255270 h 274320"/>
                    <a:gd name="connsiteX1" fmla="*/ 49530 w 195698"/>
                    <a:gd name="connsiteY1" fmla="*/ 83820 h 274320"/>
                    <a:gd name="connsiteX2" fmla="*/ 99060 w 195698"/>
                    <a:gd name="connsiteY2" fmla="*/ 125730 h 274320"/>
                    <a:gd name="connsiteX3" fmla="*/ 163830 w 195698"/>
                    <a:gd name="connsiteY3" fmla="*/ 0 h 274320"/>
                    <a:gd name="connsiteX4" fmla="*/ 60960 w 195698"/>
                    <a:gd name="connsiteY4" fmla="*/ 190500 h 274320"/>
                    <a:gd name="connsiteX5" fmla="*/ 57150 w 195698"/>
                    <a:gd name="connsiteY5" fmla="*/ 274320 h 274320"/>
                    <a:gd name="connsiteX6" fmla="*/ 0 w 195698"/>
                    <a:gd name="connsiteY6" fmla="*/ 255270 h 27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698" h="274320">
                      <a:moveTo>
                        <a:pt x="0" y="255270"/>
                      </a:moveTo>
                      <a:lnTo>
                        <a:pt x="49530" y="83820"/>
                      </a:lnTo>
                      <a:cubicBezTo>
                        <a:pt x="64770" y="99060"/>
                        <a:pt x="80010" y="110490"/>
                        <a:pt x="99060" y="125730"/>
                      </a:cubicBezTo>
                      <a:cubicBezTo>
                        <a:pt x="121920" y="80010"/>
                        <a:pt x="144780" y="38100"/>
                        <a:pt x="163830" y="0"/>
                      </a:cubicBezTo>
                      <a:cubicBezTo>
                        <a:pt x="220980" y="129540"/>
                        <a:pt x="209550" y="148590"/>
                        <a:pt x="60960" y="190500"/>
                      </a:cubicBezTo>
                      <a:cubicBezTo>
                        <a:pt x="60960" y="217170"/>
                        <a:pt x="57150" y="243840"/>
                        <a:pt x="57150" y="274320"/>
                      </a:cubicBezTo>
                      <a:lnTo>
                        <a:pt x="0" y="255270"/>
                      </a:lnTo>
                      <a:close/>
                    </a:path>
                  </a:pathLst>
                </a:custGeom>
                <a:solidFill>
                  <a:srgbClr val="CA85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74" name="Freeform: Shape 4073">
                  <a:extLst>
                    <a:ext uri="{FF2B5EF4-FFF2-40B4-BE49-F238E27FC236}">
                      <a16:creationId xmlns:a16="http://schemas.microsoft.com/office/drawing/2014/main" id="{E4099093-31CD-DB34-BEE0-00C6C6328B92}"/>
                    </a:ext>
                  </a:extLst>
                </p:cNvPr>
                <p:cNvSpPr/>
                <p:nvPr/>
              </p:nvSpPr>
              <p:spPr>
                <a:xfrm>
                  <a:off x="8652325" y="4956810"/>
                  <a:ext cx="697415" cy="384809"/>
                </a:xfrm>
                <a:custGeom>
                  <a:avLst/>
                  <a:gdLst>
                    <a:gd name="connsiteX0" fmla="*/ 175446 w 697415"/>
                    <a:gd name="connsiteY0" fmla="*/ 0 h 384809"/>
                    <a:gd name="connsiteX1" fmla="*/ 228786 w 697415"/>
                    <a:gd name="connsiteY1" fmla="*/ 15240 h 384809"/>
                    <a:gd name="connsiteX2" fmla="*/ 453576 w 697415"/>
                    <a:gd name="connsiteY2" fmla="*/ 194310 h 384809"/>
                    <a:gd name="connsiteX3" fmla="*/ 506916 w 697415"/>
                    <a:gd name="connsiteY3" fmla="*/ 186690 h 384809"/>
                    <a:gd name="connsiteX4" fmla="*/ 609786 w 697415"/>
                    <a:gd name="connsiteY4" fmla="*/ 240030 h 384809"/>
                    <a:gd name="connsiteX5" fmla="*/ 697416 w 697415"/>
                    <a:gd name="connsiteY5" fmla="*/ 358140 h 384809"/>
                    <a:gd name="connsiteX6" fmla="*/ 674556 w 697415"/>
                    <a:gd name="connsiteY6" fmla="*/ 384810 h 384809"/>
                    <a:gd name="connsiteX7" fmla="*/ 426906 w 697415"/>
                    <a:gd name="connsiteY7" fmla="*/ 339090 h 384809"/>
                    <a:gd name="connsiteX8" fmla="*/ 331656 w 697415"/>
                    <a:gd name="connsiteY8" fmla="*/ 266700 h 384809"/>
                    <a:gd name="connsiteX9" fmla="*/ 205926 w 697415"/>
                    <a:gd name="connsiteY9" fmla="*/ 312420 h 384809"/>
                    <a:gd name="connsiteX10" fmla="*/ 205926 w 697415"/>
                    <a:gd name="connsiteY10" fmla="*/ 312420 h 384809"/>
                    <a:gd name="connsiteX11" fmla="*/ 186876 w 697415"/>
                    <a:gd name="connsiteY11" fmla="*/ 377190 h 384809"/>
                    <a:gd name="connsiteX12" fmla="*/ 103056 w 697415"/>
                    <a:gd name="connsiteY12" fmla="*/ 354330 h 384809"/>
                    <a:gd name="connsiteX13" fmla="*/ 57336 w 697415"/>
                    <a:gd name="connsiteY13" fmla="*/ 201930 h 384809"/>
                    <a:gd name="connsiteX14" fmla="*/ 19236 w 697415"/>
                    <a:gd name="connsiteY14" fmla="*/ 125730 h 384809"/>
                    <a:gd name="connsiteX15" fmla="*/ 49716 w 697415"/>
                    <a:gd name="connsiteY15" fmla="*/ 11430 h 384809"/>
                    <a:gd name="connsiteX16" fmla="*/ 137346 w 697415"/>
                    <a:gd name="connsiteY16" fmla="*/ 129540 h 384809"/>
                    <a:gd name="connsiteX17" fmla="*/ 87816 w 697415"/>
                    <a:gd name="connsiteY17" fmla="*/ 110490 h 384809"/>
                    <a:gd name="connsiteX18" fmla="*/ 217356 w 697415"/>
                    <a:gd name="connsiteY18" fmla="*/ 175260 h 384809"/>
                    <a:gd name="connsiteX19" fmla="*/ 255456 w 697415"/>
                    <a:gd name="connsiteY19" fmla="*/ 167640 h 384809"/>
                    <a:gd name="connsiteX20" fmla="*/ 175446 w 697415"/>
                    <a:gd name="connsiteY20" fmla="*/ 0 h 384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7415" h="384809">
                      <a:moveTo>
                        <a:pt x="175446" y="0"/>
                      </a:moveTo>
                      <a:lnTo>
                        <a:pt x="228786" y="15240"/>
                      </a:lnTo>
                      <a:cubicBezTo>
                        <a:pt x="358326" y="11430"/>
                        <a:pt x="407856" y="53340"/>
                        <a:pt x="453576" y="194310"/>
                      </a:cubicBezTo>
                      <a:lnTo>
                        <a:pt x="506916" y="186690"/>
                      </a:lnTo>
                      <a:lnTo>
                        <a:pt x="609786" y="240030"/>
                      </a:lnTo>
                      <a:lnTo>
                        <a:pt x="697416" y="358140"/>
                      </a:lnTo>
                      <a:cubicBezTo>
                        <a:pt x="689796" y="365760"/>
                        <a:pt x="682176" y="384810"/>
                        <a:pt x="674556" y="384810"/>
                      </a:cubicBezTo>
                      <a:cubicBezTo>
                        <a:pt x="590736" y="369570"/>
                        <a:pt x="506916" y="354330"/>
                        <a:pt x="426906" y="339090"/>
                      </a:cubicBezTo>
                      <a:cubicBezTo>
                        <a:pt x="369756" y="327660"/>
                        <a:pt x="369756" y="327660"/>
                        <a:pt x="331656" y="266700"/>
                      </a:cubicBezTo>
                      <a:cubicBezTo>
                        <a:pt x="289746" y="281940"/>
                        <a:pt x="247836" y="297180"/>
                        <a:pt x="205926" y="312420"/>
                      </a:cubicBezTo>
                      <a:lnTo>
                        <a:pt x="205926" y="312420"/>
                      </a:lnTo>
                      <a:lnTo>
                        <a:pt x="186876" y="377190"/>
                      </a:lnTo>
                      <a:lnTo>
                        <a:pt x="103056" y="354330"/>
                      </a:lnTo>
                      <a:lnTo>
                        <a:pt x="57336" y="201930"/>
                      </a:lnTo>
                      <a:cubicBezTo>
                        <a:pt x="45906" y="175260"/>
                        <a:pt x="34476" y="148590"/>
                        <a:pt x="19236" y="125730"/>
                      </a:cubicBezTo>
                      <a:cubicBezTo>
                        <a:pt x="-18864" y="72390"/>
                        <a:pt x="3996" y="41910"/>
                        <a:pt x="49716" y="11430"/>
                      </a:cubicBezTo>
                      <a:cubicBezTo>
                        <a:pt x="156396" y="60960"/>
                        <a:pt x="156396" y="60960"/>
                        <a:pt x="137346" y="129540"/>
                      </a:cubicBezTo>
                      <a:lnTo>
                        <a:pt x="87816" y="110490"/>
                      </a:lnTo>
                      <a:cubicBezTo>
                        <a:pt x="114486" y="163830"/>
                        <a:pt x="160206" y="179070"/>
                        <a:pt x="217356" y="175260"/>
                      </a:cubicBezTo>
                      <a:cubicBezTo>
                        <a:pt x="228786" y="171450"/>
                        <a:pt x="251646" y="175260"/>
                        <a:pt x="255456" y="167640"/>
                      </a:cubicBezTo>
                      <a:cubicBezTo>
                        <a:pt x="266886" y="106680"/>
                        <a:pt x="213546" y="57150"/>
                        <a:pt x="175446" y="0"/>
                      </a:cubicBezTo>
                      <a:close/>
                    </a:path>
                  </a:pathLst>
                </a:custGeom>
                <a:solidFill>
                  <a:srgbClr val="C67D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75" name="Freeform: Shape 4074">
                  <a:extLst>
                    <a:ext uri="{FF2B5EF4-FFF2-40B4-BE49-F238E27FC236}">
                      <a16:creationId xmlns:a16="http://schemas.microsoft.com/office/drawing/2014/main" id="{E63F535B-4608-55D1-705A-0991B8CF8399}"/>
                    </a:ext>
                  </a:extLst>
                </p:cNvPr>
                <p:cNvSpPr/>
                <p:nvPr/>
              </p:nvSpPr>
              <p:spPr>
                <a:xfrm>
                  <a:off x="9284970" y="4846319"/>
                  <a:ext cx="68580" cy="60960"/>
                </a:xfrm>
                <a:custGeom>
                  <a:avLst/>
                  <a:gdLst>
                    <a:gd name="connsiteX0" fmla="*/ 41910 w 68580"/>
                    <a:gd name="connsiteY0" fmla="*/ 60960 h 60960"/>
                    <a:gd name="connsiteX1" fmla="*/ 0 w 68580"/>
                    <a:gd name="connsiteY1" fmla="*/ 11430 h 60960"/>
                    <a:gd name="connsiteX2" fmla="*/ 15240 w 68580"/>
                    <a:gd name="connsiteY2" fmla="*/ 0 h 60960"/>
                    <a:gd name="connsiteX3" fmla="*/ 68580 w 68580"/>
                    <a:gd name="connsiteY3" fmla="*/ 49530 h 60960"/>
                  </a:gdLst>
                  <a:ahLst/>
                  <a:cxnLst>
                    <a:cxn ang="0">
                      <a:pos x="connsiteX0" y="connsiteY0"/>
                    </a:cxn>
                    <a:cxn ang="0">
                      <a:pos x="connsiteX1" y="connsiteY1"/>
                    </a:cxn>
                    <a:cxn ang="0">
                      <a:pos x="connsiteX2" y="connsiteY2"/>
                    </a:cxn>
                    <a:cxn ang="0">
                      <a:pos x="connsiteX3" y="connsiteY3"/>
                    </a:cxn>
                  </a:cxnLst>
                  <a:rect l="l" t="t" r="r" b="b"/>
                  <a:pathLst>
                    <a:path w="68580" h="60960">
                      <a:moveTo>
                        <a:pt x="41910" y="60960"/>
                      </a:moveTo>
                      <a:lnTo>
                        <a:pt x="0" y="11430"/>
                      </a:lnTo>
                      <a:lnTo>
                        <a:pt x="15240" y="0"/>
                      </a:lnTo>
                      <a:lnTo>
                        <a:pt x="68580" y="49530"/>
                      </a:lnTo>
                      <a:close/>
                    </a:path>
                  </a:pathLst>
                </a:custGeom>
                <a:solidFill>
                  <a:srgbClr val="CB8A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76" name="Freeform: Shape 4075">
                  <a:extLst>
                    <a:ext uri="{FF2B5EF4-FFF2-40B4-BE49-F238E27FC236}">
                      <a16:creationId xmlns:a16="http://schemas.microsoft.com/office/drawing/2014/main" id="{3145681E-E292-A7D2-2AD7-69771EBBE679}"/>
                    </a:ext>
                  </a:extLst>
                </p:cNvPr>
                <p:cNvSpPr/>
                <p:nvPr/>
              </p:nvSpPr>
              <p:spPr>
                <a:xfrm>
                  <a:off x="9163051" y="4869180"/>
                  <a:ext cx="34289" cy="26669"/>
                </a:xfrm>
                <a:custGeom>
                  <a:avLst/>
                  <a:gdLst>
                    <a:gd name="connsiteX0" fmla="*/ 11430 w 34289"/>
                    <a:gd name="connsiteY0" fmla="*/ 26670 h 26669"/>
                    <a:gd name="connsiteX1" fmla="*/ 0 w 34289"/>
                    <a:gd name="connsiteY1" fmla="*/ 7620 h 26669"/>
                    <a:gd name="connsiteX2" fmla="*/ 19050 w 34289"/>
                    <a:gd name="connsiteY2" fmla="*/ 0 h 26669"/>
                    <a:gd name="connsiteX3" fmla="*/ 34290 w 34289"/>
                    <a:gd name="connsiteY3" fmla="*/ 22860 h 26669"/>
                    <a:gd name="connsiteX4" fmla="*/ 11430 w 34289"/>
                    <a:gd name="connsiteY4" fmla="*/ 26670 h 26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89" h="26669">
                      <a:moveTo>
                        <a:pt x="11430" y="26670"/>
                      </a:moveTo>
                      <a:cubicBezTo>
                        <a:pt x="7620" y="19050"/>
                        <a:pt x="0" y="11430"/>
                        <a:pt x="0" y="7620"/>
                      </a:cubicBezTo>
                      <a:cubicBezTo>
                        <a:pt x="3810" y="3810"/>
                        <a:pt x="11430" y="0"/>
                        <a:pt x="19050" y="0"/>
                      </a:cubicBezTo>
                      <a:lnTo>
                        <a:pt x="34290" y="22860"/>
                      </a:lnTo>
                      <a:lnTo>
                        <a:pt x="11430" y="26670"/>
                      </a:lnTo>
                      <a:close/>
                    </a:path>
                  </a:pathLst>
                </a:custGeom>
                <a:solidFill>
                  <a:srgbClr val="CB8A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77" name="Freeform: Shape 4076">
                  <a:extLst>
                    <a:ext uri="{FF2B5EF4-FFF2-40B4-BE49-F238E27FC236}">
                      <a16:creationId xmlns:a16="http://schemas.microsoft.com/office/drawing/2014/main" id="{5C3DD62E-7BD2-D6BB-3C48-4E0D632DFBA2}"/>
                    </a:ext>
                  </a:extLst>
                </p:cNvPr>
                <p:cNvSpPr/>
                <p:nvPr/>
              </p:nvSpPr>
              <p:spPr>
                <a:xfrm>
                  <a:off x="9163051" y="5147310"/>
                  <a:ext cx="102869" cy="53339"/>
                </a:xfrm>
                <a:custGeom>
                  <a:avLst/>
                  <a:gdLst>
                    <a:gd name="connsiteX0" fmla="*/ 102870 w 102869"/>
                    <a:gd name="connsiteY0" fmla="*/ 53340 h 53339"/>
                    <a:gd name="connsiteX1" fmla="*/ 0 w 102869"/>
                    <a:gd name="connsiteY1" fmla="*/ 0 h 53339"/>
                    <a:gd name="connsiteX2" fmla="*/ 102870 w 102869"/>
                    <a:gd name="connsiteY2" fmla="*/ 53340 h 53339"/>
                  </a:gdLst>
                  <a:ahLst/>
                  <a:cxnLst>
                    <a:cxn ang="0">
                      <a:pos x="connsiteX0" y="connsiteY0"/>
                    </a:cxn>
                    <a:cxn ang="0">
                      <a:pos x="connsiteX1" y="connsiteY1"/>
                    </a:cxn>
                    <a:cxn ang="0">
                      <a:pos x="connsiteX2" y="connsiteY2"/>
                    </a:cxn>
                  </a:cxnLst>
                  <a:rect l="l" t="t" r="r" b="b"/>
                  <a:pathLst>
                    <a:path w="102869" h="53339">
                      <a:moveTo>
                        <a:pt x="102870" y="53340"/>
                      </a:moveTo>
                      <a:lnTo>
                        <a:pt x="0" y="0"/>
                      </a:lnTo>
                      <a:lnTo>
                        <a:pt x="102870" y="53340"/>
                      </a:lnTo>
                      <a:close/>
                    </a:path>
                  </a:pathLst>
                </a:custGeom>
                <a:solidFill>
                  <a:srgbClr val="CB88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78" name="Freeform: Shape 4077">
                  <a:extLst>
                    <a:ext uri="{FF2B5EF4-FFF2-40B4-BE49-F238E27FC236}">
                      <a16:creationId xmlns:a16="http://schemas.microsoft.com/office/drawing/2014/main" id="{73C8F60D-45DD-63A7-E337-328C5C7A9FCE}"/>
                    </a:ext>
                  </a:extLst>
                </p:cNvPr>
                <p:cNvSpPr/>
                <p:nvPr/>
              </p:nvSpPr>
              <p:spPr>
                <a:xfrm>
                  <a:off x="9208770" y="5086350"/>
                  <a:ext cx="60960" cy="3810"/>
                </a:xfrm>
                <a:custGeom>
                  <a:avLst/>
                  <a:gdLst>
                    <a:gd name="connsiteX0" fmla="*/ 0 w 60960"/>
                    <a:gd name="connsiteY0" fmla="*/ 3810 h 3810"/>
                    <a:gd name="connsiteX1" fmla="*/ 60960 w 60960"/>
                    <a:gd name="connsiteY1" fmla="*/ 0 h 3810"/>
                    <a:gd name="connsiteX2" fmla="*/ 0 w 60960"/>
                    <a:gd name="connsiteY2" fmla="*/ 3810 h 3810"/>
                  </a:gdLst>
                  <a:ahLst/>
                  <a:cxnLst>
                    <a:cxn ang="0">
                      <a:pos x="connsiteX0" y="connsiteY0"/>
                    </a:cxn>
                    <a:cxn ang="0">
                      <a:pos x="connsiteX1" y="connsiteY1"/>
                    </a:cxn>
                    <a:cxn ang="0">
                      <a:pos x="connsiteX2" y="connsiteY2"/>
                    </a:cxn>
                  </a:cxnLst>
                  <a:rect l="l" t="t" r="r" b="b"/>
                  <a:pathLst>
                    <a:path w="60960" h="3810">
                      <a:moveTo>
                        <a:pt x="0" y="3810"/>
                      </a:moveTo>
                      <a:lnTo>
                        <a:pt x="60960" y="0"/>
                      </a:lnTo>
                      <a:lnTo>
                        <a:pt x="0" y="3810"/>
                      </a:lnTo>
                      <a:close/>
                    </a:path>
                  </a:pathLst>
                </a:custGeom>
                <a:solidFill>
                  <a:srgbClr val="D39A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79" name="Freeform: Shape 4078">
                  <a:extLst>
                    <a:ext uri="{FF2B5EF4-FFF2-40B4-BE49-F238E27FC236}">
                      <a16:creationId xmlns:a16="http://schemas.microsoft.com/office/drawing/2014/main" id="{F83DD261-CE45-3458-77DA-C867C4F6A58F}"/>
                    </a:ext>
                  </a:extLst>
                </p:cNvPr>
                <p:cNvSpPr/>
                <p:nvPr/>
              </p:nvSpPr>
              <p:spPr>
                <a:xfrm>
                  <a:off x="8862061" y="5269230"/>
                  <a:ext cx="72389" cy="87630"/>
                </a:xfrm>
                <a:custGeom>
                  <a:avLst/>
                  <a:gdLst>
                    <a:gd name="connsiteX0" fmla="*/ 60960 w 72389"/>
                    <a:gd name="connsiteY0" fmla="*/ 87630 h 87630"/>
                    <a:gd name="connsiteX1" fmla="*/ 7620 w 72389"/>
                    <a:gd name="connsiteY1" fmla="*/ 72390 h 87630"/>
                    <a:gd name="connsiteX2" fmla="*/ 0 w 72389"/>
                    <a:gd name="connsiteY2" fmla="*/ 0 h 87630"/>
                    <a:gd name="connsiteX3" fmla="*/ 0 w 72389"/>
                    <a:gd name="connsiteY3" fmla="*/ 0 h 87630"/>
                    <a:gd name="connsiteX4" fmla="*/ 72390 w 72389"/>
                    <a:gd name="connsiteY4" fmla="*/ 68580 h 87630"/>
                    <a:gd name="connsiteX5" fmla="*/ 60960 w 72389"/>
                    <a:gd name="connsiteY5" fmla="*/ 87630 h 87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89" h="87630">
                      <a:moveTo>
                        <a:pt x="60960" y="87630"/>
                      </a:moveTo>
                      <a:lnTo>
                        <a:pt x="7620" y="72390"/>
                      </a:lnTo>
                      <a:lnTo>
                        <a:pt x="0" y="0"/>
                      </a:lnTo>
                      <a:lnTo>
                        <a:pt x="0" y="0"/>
                      </a:lnTo>
                      <a:lnTo>
                        <a:pt x="72390" y="68580"/>
                      </a:lnTo>
                      <a:cubicBezTo>
                        <a:pt x="64770" y="76200"/>
                        <a:pt x="60960" y="83820"/>
                        <a:pt x="60960" y="87630"/>
                      </a:cubicBezTo>
                      <a:close/>
                    </a:path>
                  </a:pathLst>
                </a:custGeom>
                <a:solidFill>
                  <a:srgbClr val="C67D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80" name="Freeform: Shape 4079">
                  <a:extLst>
                    <a:ext uri="{FF2B5EF4-FFF2-40B4-BE49-F238E27FC236}">
                      <a16:creationId xmlns:a16="http://schemas.microsoft.com/office/drawing/2014/main" id="{8365B9C1-D810-3769-56FF-DB2197A220C7}"/>
                    </a:ext>
                  </a:extLst>
                </p:cNvPr>
                <p:cNvSpPr/>
                <p:nvPr/>
              </p:nvSpPr>
              <p:spPr>
                <a:xfrm>
                  <a:off x="8839201" y="5273039"/>
                  <a:ext cx="26669" cy="68580"/>
                </a:xfrm>
                <a:custGeom>
                  <a:avLst/>
                  <a:gdLst>
                    <a:gd name="connsiteX0" fmla="*/ 19050 w 26669"/>
                    <a:gd name="connsiteY0" fmla="*/ 0 h 68580"/>
                    <a:gd name="connsiteX1" fmla="*/ 26670 w 26669"/>
                    <a:gd name="connsiteY1" fmla="*/ 68580 h 68580"/>
                    <a:gd name="connsiteX2" fmla="*/ 15240 w 26669"/>
                    <a:gd name="connsiteY2" fmla="*/ 68580 h 68580"/>
                    <a:gd name="connsiteX3" fmla="*/ 0 w 26669"/>
                    <a:gd name="connsiteY3" fmla="*/ 60960 h 68580"/>
                  </a:gdLst>
                  <a:ahLst/>
                  <a:cxnLst>
                    <a:cxn ang="0">
                      <a:pos x="connsiteX0" y="connsiteY0"/>
                    </a:cxn>
                    <a:cxn ang="0">
                      <a:pos x="connsiteX1" y="connsiteY1"/>
                    </a:cxn>
                    <a:cxn ang="0">
                      <a:pos x="connsiteX2" y="connsiteY2"/>
                    </a:cxn>
                    <a:cxn ang="0">
                      <a:pos x="connsiteX3" y="connsiteY3"/>
                    </a:cxn>
                  </a:cxnLst>
                  <a:rect l="l" t="t" r="r" b="b"/>
                  <a:pathLst>
                    <a:path w="26669" h="68580">
                      <a:moveTo>
                        <a:pt x="19050" y="0"/>
                      </a:moveTo>
                      <a:lnTo>
                        <a:pt x="26670" y="68580"/>
                      </a:lnTo>
                      <a:lnTo>
                        <a:pt x="15240" y="68580"/>
                      </a:lnTo>
                      <a:lnTo>
                        <a:pt x="0" y="60960"/>
                      </a:lnTo>
                      <a:close/>
                    </a:path>
                  </a:pathLst>
                </a:custGeom>
                <a:solidFill>
                  <a:srgbClr val="B760F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81" name="Freeform: Shape 4080">
                  <a:extLst>
                    <a:ext uri="{FF2B5EF4-FFF2-40B4-BE49-F238E27FC236}">
                      <a16:creationId xmlns:a16="http://schemas.microsoft.com/office/drawing/2014/main" id="{A8058E6F-935C-5784-1782-1E4D737FCFAD}"/>
                    </a:ext>
                  </a:extLst>
                </p:cNvPr>
                <p:cNvSpPr/>
                <p:nvPr/>
              </p:nvSpPr>
              <p:spPr>
                <a:xfrm>
                  <a:off x="5673090" y="4602480"/>
                  <a:ext cx="121920" cy="19050"/>
                </a:xfrm>
                <a:custGeom>
                  <a:avLst/>
                  <a:gdLst>
                    <a:gd name="connsiteX0" fmla="*/ 7620 w 121920"/>
                    <a:gd name="connsiteY0" fmla="*/ 0 h 19050"/>
                    <a:gd name="connsiteX1" fmla="*/ 121920 w 121920"/>
                    <a:gd name="connsiteY1" fmla="*/ 7620 h 19050"/>
                    <a:gd name="connsiteX2" fmla="*/ 0 w 121920"/>
                    <a:gd name="connsiteY2" fmla="*/ 19050 h 19050"/>
                  </a:gdLst>
                  <a:ahLst/>
                  <a:cxnLst>
                    <a:cxn ang="0">
                      <a:pos x="connsiteX0" y="connsiteY0"/>
                    </a:cxn>
                    <a:cxn ang="0">
                      <a:pos x="connsiteX1" y="connsiteY1"/>
                    </a:cxn>
                    <a:cxn ang="0">
                      <a:pos x="connsiteX2" y="connsiteY2"/>
                    </a:cxn>
                  </a:cxnLst>
                  <a:rect l="l" t="t" r="r" b="b"/>
                  <a:pathLst>
                    <a:path w="121920" h="19050">
                      <a:moveTo>
                        <a:pt x="7620" y="0"/>
                      </a:moveTo>
                      <a:lnTo>
                        <a:pt x="121920" y="7620"/>
                      </a:lnTo>
                      <a:lnTo>
                        <a:pt x="0" y="19050"/>
                      </a:lnTo>
                      <a:close/>
                    </a:path>
                  </a:pathLst>
                </a:custGeom>
                <a:solidFill>
                  <a:srgbClr val="C984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82" name="Freeform: Shape 4081">
                  <a:extLst>
                    <a:ext uri="{FF2B5EF4-FFF2-40B4-BE49-F238E27FC236}">
                      <a16:creationId xmlns:a16="http://schemas.microsoft.com/office/drawing/2014/main" id="{FA2E3B6A-B2A6-7328-371F-BC1C6694D08C}"/>
                    </a:ext>
                  </a:extLst>
                </p:cNvPr>
                <p:cNvSpPr/>
                <p:nvPr/>
              </p:nvSpPr>
              <p:spPr>
                <a:xfrm>
                  <a:off x="5821681" y="4210050"/>
                  <a:ext cx="209550" cy="270509"/>
                </a:xfrm>
                <a:custGeom>
                  <a:avLst/>
                  <a:gdLst>
                    <a:gd name="connsiteX0" fmla="*/ 205740 w 209550"/>
                    <a:gd name="connsiteY0" fmla="*/ 209550 h 270509"/>
                    <a:gd name="connsiteX1" fmla="*/ 160020 w 209550"/>
                    <a:gd name="connsiteY1" fmla="*/ 266700 h 270509"/>
                    <a:gd name="connsiteX2" fmla="*/ 99060 w 209550"/>
                    <a:gd name="connsiteY2" fmla="*/ 270510 h 270509"/>
                    <a:gd name="connsiteX3" fmla="*/ 72390 w 209550"/>
                    <a:gd name="connsiteY3" fmla="*/ 262890 h 270509"/>
                    <a:gd name="connsiteX4" fmla="*/ 3810 w 209550"/>
                    <a:gd name="connsiteY4" fmla="*/ 80010 h 270509"/>
                    <a:gd name="connsiteX5" fmla="*/ 0 w 209550"/>
                    <a:gd name="connsiteY5" fmla="*/ 0 h 270509"/>
                    <a:gd name="connsiteX6" fmla="*/ 171450 w 209550"/>
                    <a:gd name="connsiteY6" fmla="*/ 11430 h 270509"/>
                    <a:gd name="connsiteX7" fmla="*/ 201930 w 209550"/>
                    <a:gd name="connsiteY7" fmla="*/ 38100 h 270509"/>
                    <a:gd name="connsiteX8" fmla="*/ 209550 w 209550"/>
                    <a:gd name="connsiteY8" fmla="*/ 95250 h 270509"/>
                    <a:gd name="connsiteX9" fmla="*/ 179070 w 209550"/>
                    <a:gd name="connsiteY9" fmla="*/ 201930 h 270509"/>
                    <a:gd name="connsiteX10" fmla="*/ 205740 w 209550"/>
                    <a:gd name="connsiteY10" fmla="*/ 209550 h 270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550" h="270509">
                      <a:moveTo>
                        <a:pt x="205740" y="209550"/>
                      </a:moveTo>
                      <a:lnTo>
                        <a:pt x="160020" y="266700"/>
                      </a:lnTo>
                      <a:lnTo>
                        <a:pt x="99060" y="270510"/>
                      </a:lnTo>
                      <a:lnTo>
                        <a:pt x="72390" y="262890"/>
                      </a:lnTo>
                      <a:cubicBezTo>
                        <a:pt x="22860" y="205740"/>
                        <a:pt x="-7620" y="144780"/>
                        <a:pt x="3810" y="80010"/>
                      </a:cubicBezTo>
                      <a:cubicBezTo>
                        <a:pt x="3810" y="53340"/>
                        <a:pt x="3810" y="30480"/>
                        <a:pt x="0" y="0"/>
                      </a:cubicBezTo>
                      <a:cubicBezTo>
                        <a:pt x="60960" y="3810"/>
                        <a:pt x="118110" y="7620"/>
                        <a:pt x="171450" y="11430"/>
                      </a:cubicBezTo>
                      <a:cubicBezTo>
                        <a:pt x="182880" y="19050"/>
                        <a:pt x="198120" y="26670"/>
                        <a:pt x="201930" y="38100"/>
                      </a:cubicBezTo>
                      <a:cubicBezTo>
                        <a:pt x="209550" y="57150"/>
                        <a:pt x="205740" y="76200"/>
                        <a:pt x="209550" y="95250"/>
                      </a:cubicBezTo>
                      <a:cubicBezTo>
                        <a:pt x="133350" y="125730"/>
                        <a:pt x="129540" y="140970"/>
                        <a:pt x="179070" y="201930"/>
                      </a:cubicBezTo>
                      <a:lnTo>
                        <a:pt x="205740" y="209550"/>
                      </a:lnTo>
                      <a:close/>
                    </a:path>
                  </a:pathLst>
                </a:custGeom>
                <a:solidFill>
                  <a:srgbClr val="CB88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83" name="Freeform: Shape 4082">
                  <a:extLst>
                    <a:ext uri="{FF2B5EF4-FFF2-40B4-BE49-F238E27FC236}">
                      <a16:creationId xmlns:a16="http://schemas.microsoft.com/office/drawing/2014/main" id="{507F42E0-3B3B-76B3-3168-AD18E565DDDC}"/>
                    </a:ext>
                  </a:extLst>
                </p:cNvPr>
                <p:cNvSpPr/>
                <p:nvPr/>
              </p:nvSpPr>
              <p:spPr>
                <a:xfrm>
                  <a:off x="5967959" y="4305300"/>
                  <a:ext cx="223291" cy="160019"/>
                </a:xfrm>
                <a:custGeom>
                  <a:avLst/>
                  <a:gdLst>
                    <a:gd name="connsiteX0" fmla="*/ 32792 w 223291"/>
                    <a:gd name="connsiteY0" fmla="*/ 106680 h 160019"/>
                    <a:gd name="connsiteX1" fmla="*/ 63272 w 223291"/>
                    <a:gd name="connsiteY1" fmla="*/ 0 h 160019"/>
                    <a:gd name="connsiteX2" fmla="*/ 116612 w 223291"/>
                    <a:gd name="connsiteY2" fmla="*/ 15240 h 160019"/>
                    <a:gd name="connsiteX3" fmla="*/ 223292 w 223291"/>
                    <a:gd name="connsiteY3" fmla="*/ 160020 h 160019"/>
                    <a:gd name="connsiteX4" fmla="*/ 120422 w 223291"/>
                    <a:gd name="connsiteY4" fmla="*/ 106680 h 160019"/>
                    <a:gd name="connsiteX5" fmla="*/ 32792 w 223291"/>
                    <a:gd name="connsiteY5" fmla="*/ 106680 h 160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291" h="160019">
                      <a:moveTo>
                        <a:pt x="32792" y="106680"/>
                      </a:moveTo>
                      <a:cubicBezTo>
                        <a:pt x="-16738" y="45720"/>
                        <a:pt x="-12928" y="30480"/>
                        <a:pt x="63272" y="0"/>
                      </a:cubicBezTo>
                      <a:lnTo>
                        <a:pt x="116612" y="15240"/>
                      </a:lnTo>
                      <a:lnTo>
                        <a:pt x="223292" y="160020"/>
                      </a:lnTo>
                      <a:lnTo>
                        <a:pt x="120422" y="106680"/>
                      </a:lnTo>
                      <a:cubicBezTo>
                        <a:pt x="89942" y="76200"/>
                        <a:pt x="59462" y="76200"/>
                        <a:pt x="32792" y="106680"/>
                      </a:cubicBezTo>
                      <a:close/>
                    </a:path>
                  </a:pathLst>
                </a:custGeom>
                <a:solidFill>
                  <a:srgbClr val="C985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84" name="Freeform: Shape 4083">
                  <a:extLst>
                    <a:ext uri="{FF2B5EF4-FFF2-40B4-BE49-F238E27FC236}">
                      <a16:creationId xmlns:a16="http://schemas.microsoft.com/office/drawing/2014/main" id="{9C9D7274-FEA5-9A83-ACF5-0C83056ADBDA}"/>
                    </a:ext>
                  </a:extLst>
                </p:cNvPr>
                <p:cNvSpPr/>
                <p:nvPr/>
              </p:nvSpPr>
              <p:spPr>
                <a:xfrm>
                  <a:off x="6282690" y="4187190"/>
                  <a:ext cx="99060" cy="68579"/>
                </a:xfrm>
                <a:custGeom>
                  <a:avLst/>
                  <a:gdLst>
                    <a:gd name="connsiteX0" fmla="*/ 99060 w 99060"/>
                    <a:gd name="connsiteY0" fmla="*/ 26670 h 68579"/>
                    <a:gd name="connsiteX1" fmla="*/ 0 w 99060"/>
                    <a:gd name="connsiteY1" fmla="*/ 68580 h 68579"/>
                    <a:gd name="connsiteX2" fmla="*/ 80010 w 99060"/>
                    <a:gd name="connsiteY2" fmla="*/ 0 h 68579"/>
                  </a:gdLst>
                  <a:ahLst/>
                  <a:cxnLst>
                    <a:cxn ang="0">
                      <a:pos x="connsiteX0" y="connsiteY0"/>
                    </a:cxn>
                    <a:cxn ang="0">
                      <a:pos x="connsiteX1" y="connsiteY1"/>
                    </a:cxn>
                    <a:cxn ang="0">
                      <a:pos x="connsiteX2" y="connsiteY2"/>
                    </a:cxn>
                  </a:cxnLst>
                  <a:rect l="l" t="t" r="r" b="b"/>
                  <a:pathLst>
                    <a:path w="99060" h="68579">
                      <a:moveTo>
                        <a:pt x="99060" y="26670"/>
                      </a:moveTo>
                      <a:lnTo>
                        <a:pt x="0" y="68580"/>
                      </a:lnTo>
                      <a:lnTo>
                        <a:pt x="80010" y="0"/>
                      </a:lnTo>
                      <a:close/>
                    </a:path>
                  </a:pathLst>
                </a:custGeom>
                <a:solidFill>
                  <a:srgbClr val="C985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85" name="Freeform: Shape 4084">
                  <a:extLst>
                    <a:ext uri="{FF2B5EF4-FFF2-40B4-BE49-F238E27FC236}">
                      <a16:creationId xmlns:a16="http://schemas.microsoft.com/office/drawing/2014/main" id="{9CC9A903-38AA-DBD3-102A-A4BB30D28CD2}"/>
                    </a:ext>
                  </a:extLst>
                </p:cNvPr>
                <p:cNvSpPr/>
                <p:nvPr/>
              </p:nvSpPr>
              <p:spPr>
                <a:xfrm>
                  <a:off x="6873240" y="4431030"/>
                  <a:ext cx="426720" cy="240029"/>
                </a:xfrm>
                <a:custGeom>
                  <a:avLst/>
                  <a:gdLst>
                    <a:gd name="connsiteX0" fmla="*/ 323850 w 426720"/>
                    <a:gd name="connsiteY0" fmla="*/ 175260 h 240029"/>
                    <a:gd name="connsiteX1" fmla="*/ 217170 w 426720"/>
                    <a:gd name="connsiteY1" fmla="*/ 240030 h 240029"/>
                    <a:gd name="connsiteX2" fmla="*/ 7620 w 426720"/>
                    <a:gd name="connsiteY2" fmla="*/ 133350 h 240029"/>
                    <a:gd name="connsiteX3" fmla="*/ 7620 w 426720"/>
                    <a:gd name="connsiteY3" fmla="*/ 133350 h 240029"/>
                    <a:gd name="connsiteX4" fmla="*/ 0 w 426720"/>
                    <a:gd name="connsiteY4" fmla="*/ 60960 h 240029"/>
                    <a:gd name="connsiteX5" fmla="*/ 68580 w 426720"/>
                    <a:gd name="connsiteY5" fmla="*/ 83820 h 240029"/>
                    <a:gd name="connsiteX6" fmla="*/ 198120 w 426720"/>
                    <a:gd name="connsiteY6" fmla="*/ 0 h 240029"/>
                    <a:gd name="connsiteX7" fmla="*/ 316230 w 426720"/>
                    <a:gd name="connsiteY7" fmla="*/ 11430 h 240029"/>
                    <a:gd name="connsiteX8" fmla="*/ 426720 w 426720"/>
                    <a:gd name="connsiteY8" fmla="*/ 41910 h 240029"/>
                    <a:gd name="connsiteX9" fmla="*/ 369570 w 426720"/>
                    <a:gd name="connsiteY9" fmla="*/ 140970 h 240029"/>
                    <a:gd name="connsiteX10" fmla="*/ 323850 w 426720"/>
                    <a:gd name="connsiteY10" fmla="*/ 175260 h 240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6720" h="240029">
                      <a:moveTo>
                        <a:pt x="323850" y="175260"/>
                      </a:moveTo>
                      <a:cubicBezTo>
                        <a:pt x="297180" y="205740"/>
                        <a:pt x="201930" y="163830"/>
                        <a:pt x="217170" y="240030"/>
                      </a:cubicBezTo>
                      <a:lnTo>
                        <a:pt x="7620" y="133350"/>
                      </a:lnTo>
                      <a:lnTo>
                        <a:pt x="7620" y="133350"/>
                      </a:lnTo>
                      <a:lnTo>
                        <a:pt x="0" y="60960"/>
                      </a:lnTo>
                      <a:cubicBezTo>
                        <a:pt x="22860" y="68580"/>
                        <a:pt x="45720" y="80010"/>
                        <a:pt x="68580" y="83820"/>
                      </a:cubicBezTo>
                      <a:cubicBezTo>
                        <a:pt x="179070" y="114300"/>
                        <a:pt x="198120" y="102870"/>
                        <a:pt x="198120" y="0"/>
                      </a:cubicBezTo>
                      <a:lnTo>
                        <a:pt x="316230" y="11430"/>
                      </a:lnTo>
                      <a:lnTo>
                        <a:pt x="426720" y="41910"/>
                      </a:lnTo>
                      <a:cubicBezTo>
                        <a:pt x="396240" y="72390"/>
                        <a:pt x="339090" y="87630"/>
                        <a:pt x="369570" y="140970"/>
                      </a:cubicBezTo>
                      <a:lnTo>
                        <a:pt x="323850" y="175260"/>
                      </a:lnTo>
                      <a:close/>
                    </a:path>
                  </a:pathLst>
                </a:custGeom>
                <a:solidFill>
                  <a:srgbClr val="C57B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86" name="Freeform: Shape 4085">
                  <a:extLst>
                    <a:ext uri="{FF2B5EF4-FFF2-40B4-BE49-F238E27FC236}">
                      <a16:creationId xmlns:a16="http://schemas.microsoft.com/office/drawing/2014/main" id="{E9D6D423-67DC-6E17-8FD9-CD8EA6A12790}"/>
                    </a:ext>
                  </a:extLst>
                </p:cNvPr>
                <p:cNvSpPr/>
                <p:nvPr/>
              </p:nvSpPr>
              <p:spPr>
                <a:xfrm>
                  <a:off x="7147561" y="4282440"/>
                  <a:ext cx="483869" cy="346709"/>
                </a:xfrm>
                <a:custGeom>
                  <a:avLst/>
                  <a:gdLst>
                    <a:gd name="connsiteX0" fmla="*/ 373380 w 483869"/>
                    <a:gd name="connsiteY0" fmla="*/ 346710 h 346709"/>
                    <a:gd name="connsiteX1" fmla="*/ 289560 w 483869"/>
                    <a:gd name="connsiteY1" fmla="*/ 323850 h 346709"/>
                    <a:gd name="connsiteX2" fmla="*/ 308610 w 483869"/>
                    <a:gd name="connsiteY2" fmla="*/ 259080 h 346709"/>
                    <a:gd name="connsiteX3" fmla="*/ 323850 w 483869"/>
                    <a:gd name="connsiteY3" fmla="*/ 205740 h 346709"/>
                    <a:gd name="connsiteX4" fmla="*/ 240030 w 483869"/>
                    <a:gd name="connsiteY4" fmla="*/ 182880 h 346709"/>
                    <a:gd name="connsiteX5" fmla="*/ 266700 w 483869"/>
                    <a:gd name="connsiteY5" fmla="*/ 129540 h 346709"/>
                    <a:gd name="connsiteX6" fmla="*/ 83820 w 483869"/>
                    <a:gd name="connsiteY6" fmla="*/ 102870 h 346709"/>
                    <a:gd name="connsiteX7" fmla="*/ 0 w 483869"/>
                    <a:gd name="connsiteY7" fmla="*/ 80010 h 346709"/>
                    <a:gd name="connsiteX8" fmla="*/ 106680 w 483869"/>
                    <a:gd name="connsiteY8" fmla="*/ 19050 h 346709"/>
                    <a:gd name="connsiteX9" fmla="*/ 201930 w 483869"/>
                    <a:gd name="connsiteY9" fmla="*/ 0 h 346709"/>
                    <a:gd name="connsiteX10" fmla="*/ 373380 w 483869"/>
                    <a:gd name="connsiteY10" fmla="*/ 11430 h 346709"/>
                    <a:gd name="connsiteX11" fmla="*/ 289560 w 483869"/>
                    <a:gd name="connsiteY11" fmla="*/ 87630 h 346709"/>
                    <a:gd name="connsiteX12" fmla="*/ 441960 w 483869"/>
                    <a:gd name="connsiteY12" fmla="*/ 91440 h 346709"/>
                    <a:gd name="connsiteX13" fmla="*/ 441960 w 483869"/>
                    <a:gd name="connsiteY13" fmla="*/ 91440 h 346709"/>
                    <a:gd name="connsiteX14" fmla="*/ 430530 w 483869"/>
                    <a:gd name="connsiteY14" fmla="*/ 137160 h 346709"/>
                    <a:gd name="connsiteX15" fmla="*/ 422910 w 483869"/>
                    <a:gd name="connsiteY15" fmla="*/ 129540 h 346709"/>
                    <a:gd name="connsiteX16" fmla="*/ 361950 w 483869"/>
                    <a:gd name="connsiteY16" fmla="*/ 152400 h 346709"/>
                    <a:gd name="connsiteX17" fmla="*/ 377190 w 483869"/>
                    <a:gd name="connsiteY17" fmla="*/ 171450 h 346709"/>
                    <a:gd name="connsiteX18" fmla="*/ 426720 w 483869"/>
                    <a:gd name="connsiteY18" fmla="*/ 137160 h 346709"/>
                    <a:gd name="connsiteX19" fmla="*/ 449580 w 483869"/>
                    <a:gd name="connsiteY19" fmla="*/ 209550 h 346709"/>
                    <a:gd name="connsiteX20" fmla="*/ 483870 w 483869"/>
                    <a:gd name="connsiteY20" fmla="*/ 339090 h 346709"/>
                    <a:gd name="connsiteX21" fmla="*/ 373380 w 483869"/>
                    <a:gd name="connsiteY21" fmla="*/ 346710 h 346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3869" h="346709">
                      <a:moveTo>
                        <a:pt x="373380" y="346710"/>
                      </a:moveTo>
                      <a:lnTo>
                        <a:pt x="289560" y="323850"/>
                      </a:lnTo>
                      <a:lnTo>
                        <a:pt x="308610" y="259080"/>
                      </a:lnTo>
                      <a:cubicBezTo>
                        <a:pt x="312420" y="243840"/>
                        <a:pt x="320040" y="224790"/>
                        <a:pt x="323850" y="205740"/>
                      </a:cubicBezTo>
                      <a:cubicBezTo>
                        <a:pt x="293370" y="198120"/>
                        <a:pt x="266700" y="190500"/>
                        <a:pt x="240030" y="182880"/>
                      </a:cubicBezTo>
                      <a:cubicBezTo>
                        <a:pt x="251460" y="160020"/>
                        <a:pt x="259080" y="144780"/>
                        <a:pt x="266700" y="129540"/>
                      </a:cubicBezTo>
                      <a:cubicBezTo>
                        <a:pt x="201930" y="80010"/>
                        <a:pt x="140970" y="80010"/>
                        <a:pt x="83820" y="102870"/>
                      </a:cubicBezTo>
                      <a:lnTo>
                        <a:pt x="0" y="80010"/>
                      </a:lnTo>
                      <a:cubicBezTo>
                        <a:pt x="15240" y="38100"/>
                        <a:pt x="45720" y="11430"/>
                        <a:pt x="106680" y="19050"/>
                      </a:cubicBezTo>
                      <a:lnTo>
                        <a:pt x="201930" y="0"/>
                      </a:lnTo>
                      <a:cubicBezTo>
                        <a:pt x="251460" y="3810"/>
                        <a:pt x="297180" y="7620"/>
                        <a:pt x="373380" y="11430"/>
                      </a:cubicBezTo>
                      <a:cubicBezTo>
                        <a:pt x="339090" y="41910"/>
                        <a:pt x="320040" y="60960"/>
                        <a:pt x="289560" y="87630"/>
                      </a:cubicBezTo>
                      <a:cubicBezTo>
                        <a:pt x="350520" y="87630"/>
                        <a:pt x="396240" y="91440"/>
                        <a:pt x="441960" y="91440"/>
                      </a:cubicBezTo>
                      <a:lnTo>
                        <a:pt x="441960" y="91440"/>
                      </a:lnTo>
                      <a:cubicBezTo>
                        <a:pt x="438150" y="106680"/>
                        <a:pt x="434340" y="121920"/>
                        <a:pt x="430530" y="137160"/>
                      </a:cubicBezTo>
                      <a:cubicBezTo>
                        <a:pt x="430530" y="137160"/>
                        <a:pt x="426720" y="133350"/>
                        <a:pt x="422910" y="129540"/>
                      </a:cubicBezTo>
                      <a:lnTo>
                        <a:pt x="361950" y="152400"/>
                      </a:lnTo>
                      <a:lnTo>
                        <a:pt x="377190" y="171450"/>
                      </a:lnTo>
                      <a:cubicBezTo>
                        <a:pt x="396240" y="160020"/>
                        <a:pt x="411480" y="148590"/>
                        <a:pt x="426720" y="137160"/>
                      </a:cubicBezTo>
                      <a:cubicBezTo>
                        <a:pt x="434340" y="160020"/>
                        <a:pt x="457200" y="190500"/>
                        <a:pt x="449580" y="209550"/>
                      </a:cubicBezTo>
                      <a:cubicBezTo>
                        <a:pt x="426720" y="259080"/>
                        <a:pt x="464820" y="297180"/>
                        <a:pt x="483870" y="339090"/>
                      </a:cubicBezTo>
                      <a:cubicBezTo>
                        <a:pt x="392430" y="289560"/>
                        <a:pt x="392430" y="289560"/>
                        <a:pt x="373380" y="346710"/>
                      </a:cubicBezTo>
                      <a:close/>
                    </a:path>
                  </a:pathLst>
                </a:custGeom>
                <a:solidFill>
                  <a:srgbClr val="C985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87" name="Freeform: Shape 4086">
                  <a:extLst>
                    <a:ext uri="{FF2B5EF4-FFF2-40B4-BE49-F238E27FC236}">
                      <a16:creationId xmlns:a16="http://schemas.microsoft.com/office/drawing/2014/main" id="{6D214CF2-98CE-6912-01F7-531D8581CD21}"/>
                    </a:ext>
                  </a:extLst>
                </p:cNvPr>
                <p:cNvSpPr/>
                <p:nvPr/>
              </p:nvSpPr>
              <p:spPr>
                <a:xfrm>
                  <a:off x="7135364" y="4358640"/>
                  <a:ext cx="160786" cy="110490"/>
                </a:xfrm>
                <a:custGeom>
                  <a:avLst/>
                  <a:gdLst>
                    <a:gd name="connsiteX0" fmla="*/ 12197 w 160786"/>
                    <a:gd name="connsiteY0" fmla="*/ 0 h 110490"/>
                    <a:gd name="connsiteX1" fmla="*/ 96017 w 160786"/>
                    <a:gd name="connsiteY1" fmla="*/ 22860 h 110490"/>
                    <a:gd name="connsiteX2" fmla="*/ 160787 w 160786"/>
                    <a:gd name="connsiteY2" fmla="*/ 110490 h 110490"/>
                    <a:gd name="connsiteX3" fmla="*/ 50297 w 160786"/>
                    <a:gd name="connsiteY3" fmla="*/ 80010 h 110490"/>
                    <a:gd name="connsiteX4" fmla="*/ 767 w 160786"/>
                    <a:gd name="connsiteY4" fmla="*/ 22860 h 110490"/>
                    <a:gd name="connsiteX5" fmla="*/ 12197 w 160786"/>
                    <a:gd name="connsiteY5" fmla="*/ 0 h 11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786" h="110490">
                      <a:moveTo>
                        <a:pt x="12197" y="0"/>
                      </a:moveTo>
                      <a:lnTo>
                        <a:pt x="96017" y="22860"/>
                      </a:lnTo>
                      <a:lnTo>
                        <a:pt x="160787" y="110490"/>
                      </a:lnTo>
                      <a:lnTo>
                        <a:pt x="50297" y="80010"/>
                      </a:lnTo>
                      <a:cubicBezTo>
                        <a:pt x="35057" y="60960"/>
                        <a:pt x="16007" y="41910"/>
                        <a:pt x="767" y="22860"/>
                      </a:cubicBezTo>
                      <a:cubicBezTo>
                        <a:pt x="-3043" y="19050"/>
                        <a:pt x="8387" y="7620"/>
                        <a:pt x="12197" y="0"/>
                      </a:cubicBezTo>
                      <a:close/>
                    </a:path>
                  </a:pathLst>
                </a:custGeom>
                <a:solidFill>
                  <a:srgbClr val="C377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88" name="Freeform: Shape 4087">
                  <a:extLst>
                    <a:ext uri="{FF2B5EF4-FFF2-40B4-BE49-F238E27FC236}">
                      <a16:creationId xmlns:a16="http://schemas.microsoft.com/office/drawing/2014/main" id="{EEEFE70A-3E39-31DF-9B0A-4F26EE4C96F3}"/>
                    </a:ext>
                  </a:extLst>
                </p:cNvPr>
                <p:cNvSpPr/>
                <p:nvPr/>
              </p:nvSpPr>
              <p:spPr>
                <a:xfrm>
                  <a:off x="7311390" y="4248150"/>
                  <a:ext cx="45720" cy="34290"/>
                </a:xfrm>
                <a:custGeom>
                  <a:avLst/>
                  <a:gdLst>
                    <a:gd name="connsiteX0" fmla="*/ 34290 w 45720"/>
                    <a:gd name="connsiteY0" fmla="*/ 34290 h 34290"/>
                    <a:gd name="connsiteX1" fmla="*/ 0 w 45720"/>
                    <a:gd name="connsiteY1" fmla="*/ 7620 h 34290"/>
                    <a:gd name="connsiteX2" fmla="*/ 7620 w 45720"/>
                    <a:gd name="connsiteY2" fmla="*/ 0 h 34290"/>
                    <a:gd name="connsiteX3" fmla="*/ 45720 w 45720"/>
                    <a:gd name="connsiteY3" fmla="*/ 22860 h 34290"/>
                    <a:gd name="connsiteX4" fmla="*/ 34290 w 45720"/>
                    <a:gd name="connsiteY4" fmla="*/ 34290 h 34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20" h="34290">
                      <a:moveTo>
                        <a:pt x="34290" y="34290"/>
                      </a:moveTo>
                      <a:cubicBezTo>
                        <a:pt x="22860" y="26670"/>
                        <a:pt x="11430" y="19050"/>
                        <a:pt x="0" y="7620"/>
                      </a:cubicBezTo>
                      <a:cubicBezTo>
                        <a:pt x="0" y="7620"/>
                        <a:pt x="3810" y="3810"/>
                        <a:pt x="7620" y="0"/>
                      </a:cubicBezTo>
                      <a:lnTo>
                        <a:pt x="45720" y="22860"/>
                      </a:lnTo>
                      <a:lnTo>
                        <a:pt x="34290" y="34290"/>
                      </a:lnTo>
                      <a:close/>
                    </a:path>
                  </a:pathLst>
                </a:custGeom>
                <a:solidFill>
                  <a:srgbClr val="C985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89" name="Freeform: Shape 4088">
                  <a:extLst>
                    <a:ext uri="{FF2B5EF4-FFF2-40B4-BE49-F238E27FC236}">
                      <a16:creationId xmlns:a16="http://schemas.microsoft.com/office/drawing/2014/main" id="{240B6DB7-8EF7-CA34-7F25-7A3089170D05}"/>
                    </a:ext>
                  </a:extLst>
                </p:cNvPr>
                <p:cNvSpPr/>
                <p:nvPr/>
              </p:nvSpPr>
              <p:spPr>
                <a:xfrm>
                  <a:off x="6854521" y="4491990"/>
                  <a:ext cx="26339" cy="72390"/>
                </a:xfrm>
                <a:custGeom>
                  <a:avLst/>
                  <a:gdLst>
                    <a:gd name="connsiteX0" fmla="*/ 18719 w 26339"/>
                    <a:gd name="connsiteY0" fmla="*/ 0 h 72390"/>
                    <a:gd name="connsiteX1" fmla="*/ 26340 w 26339"/>
                    <a:gd name="connsiteY1" fmla="*/ 72390 h 72390"/>
                    <a:gd name="connsiteX2" fmla="*/ 18719 w 26339"/>
                    <a:gd name="connsiteY2" fmla="*/ 0 h 72390"/>
                  </a:gdLst>
                  <a:ahLst/>
                  <a:cxnLst>
                    <a:cxn ang="0">
                      <a:pos x="connsiteX0" y="connsiteY0"/>
                    </a:cxn>
                    <a:cxn ang="0">
                      <a:pos x="connsiteX1" y="connsiteY1"/>
                    </a:cxn>
                    <a:cxn ang="0">
                      <a:pos x="connsiteX2" y="connsiteY2"/>
                    </a:cxn>
                  </a:cxnLst>
                  <a:rect l="l" t="t" r="r" b="b"/>
                  <a:pathLst>
                    <a:path w="26339" h="72390">
                      <a:moveTo>
                        <a:pt x="18719" y="0"/>
                      </a:moveTo>
                      <a:lnTo>
                        <a:pt x="26340" y="72390"/>
                      </a:lnTo>
                      <a:cubicBezTo>
                        <a:pt x="3479" y="49530"/>
                        <a:pt x="-15571" y="22860"/>
                        <a:pt x="18719" y="0"/>
                      </a:cubicBezTo>
                      <a:close/>
                    </a:path>
                  </a:pathLst>
                </a:custGeom>
                <a:solidFill>
                  <a:srgbClr val="C77F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90" name="Freeform: Shape 4089">
                  <a:extLst>
                    <a:ext uri="{FF2B5EF4-FFF2-40B4-BE49-F238E27FC236}">
                      <a16:creationId xmlns:a16="http://schemas.microsoft.com/office/drawing/2014/main" id="{4F1DA298-8966-A29E-1B01-965AEAC79629}"/>
                    </a:ext>
                  </a:extLst>
                </p:cNvPr>
                <p:cNvSpPr/>
                <p:nvPr/>
              </p:nvSpPr>
              <p:spPr>
                <a:xfrm>
                  <a:off x="7230314" y="4370555"/>
                  <a:ext cx="241097" cy="201444"/>
                </a:xfrm>
                <a:custGeom>
                  <a:avLst/>
                  <a:gdLst>
                    <a:gd name="connsiteX0" fmla="*/ 65837 w 241097"/>
                    <a:gd name="connsiteY0" fmla="*/ 102384 h 201444"/>
                    <a:gd name="connsiteX1" fmla="*/ 1067 w 241097"/>
                    <a:gd name="connsiteY1" fmla="*/ 14754 h 201444"/>
                    <a:gd name="connsiteX2" fmla="*/ 183947 w 241097"/>
                    <a:gd name="connsiteY2" fmla="*/ 41425 h 201444"/>
                    <a:gd name="connsiteX3" fmla="*/ 157277 w 241097"/>
                    <a:gd name="connsiteY3" fmla="*/ 94764 h 201444"/>
                    <a:gd name="connsiteX4" fmla="*/ 241097 w 241097"/>
                    <a:gd name="connsiteY4" fmla="*/ 117625 h 201444"/>
                    <a:gd name="connsiteX5" fmla="*/ 225857 w 241097"/>
                    <a:gd name="connsiteY5" fmla="*/ 170964 h 201444"/>
                    <a:gd name="connsiteX6" fmla="*/ 199187 w 241097"/>
                    <a:gd name="connsiteY6" fmla="*/ 163344 h 201444"/>
                    <a:gd name="connsiteX7" fmla="*/ 183947 w 241097"/>
                    <a:gd name="connsiteY7" fmla="*/ 159534 h 201444"/>
                    <a:gd name="connsiteX8" fmla="*/ 168707 w 241097"/>
                    <a:gd name="connsiteY8" fmla="*/ 155725 h 201444"/>
                    <a:gd name="connsiteX9" fmla="*/ 73457 w 241097"/>
                    <a:gd name="connsiteY9" fmla="*/ 174775 h 201444"/>
                    <a:gd name="connsiteX10" fmla="*/ 8687 w 241097"/>
                    <a:gd name="connsiteY10" fmla="*/ 201444 h 201444"/>
                    <a:gd name="connsiteX11" fmla="*/ 65837 w 241097"/>
                    <a:gd name="connsiteY11" fmla="*/ 102384 h 201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097" h="201444">
                      <a:moveTo>
                        <a:pt x="65837" y="102384"/>
                      </a:moveTo>
                      <a:lnTo>
                        <a:pt x="1067" y="14754"/>
                      </a:lnTo>
                      <a:cubicBezTo>
                        <a:pt x="62027" y="-8106"/>
                        <a:pt x="119177" y="-8106"/>
                        <a:pt x="183947" y="41425"/>
                      </a:cubicBezTo>
                      <a:cubicBezTo>
                        <a:pt x="176327" y="56664"/>
                        <a:pt x="168707" y="75714"/>
                        <a:pt x="157277" y="94764"/>
                      </a:cubicBezTo>
                      <a:cubicBezTo>
                        <a:pt x="183947" y="102384"/>
                        <a:pt x="206807" y="110004"/>
                        <a:pt x="241097" y="117625"/>
                      </a:cubicBezTo>
                      <a:cubicBezTo>
                        <a:pt x="237287" y="136675"/>
                        <a:pt x="229667" y="151914"/>
                        <a:pt x="225857" y="170964"/>
                      </a:cubicBezTo>
                      <a:lnTo>
                        <a:pt x="199187" y="163344"/>
                      </a:lnTo>
                      <a:lnTo>
                        <a:pt x="183947" y="159534"/>
                      </a:lnTo>
                      <a:lnTo>
                        <a:pt x="168707" y="155725"/>
                      </a:lnTo>
                      <a:lnTo>
                        <a:pt x="73457" y="174775"/>
                      </a:lnTo>
                      <a:lnTo>
                        <a:pt x="8687" y="201444"/>
                      </a:lnTo>
                      <a:cubicBezTo>
                        <a:pt x="-21793" y="144294"/>
                        <a:pt x="35357" y="129054"/>
                        <a:pt x="65837" y="102384"/>
                      </a:cubicBezTo>
                      <a:close/>
                    </a:path>
                  </a:pathLst>
                </a:custGeom>
                <a:solidFill>
                  <a:srgbClr val="C77F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91" name="Freeform: Shape 4090">
                  <a:extLst>
                    <a:ext uri="{FF2B5EF4-FFF2-40B4-BE49-F238E27FC236}">
                      <a16:creationId xmlns:a16="http://schemas.microsoft.com/office/drawing/2014/main" id="{D3CF3295-92A8-3E7A-524D-595021887933}"/>
                    </a:ext>
                  </a:extLst>
                </p:cNvPr>
                <p:cNvSpPr/>
                <p:nvPr/>
              </p:nvSpPr>
              <p:spPr>
                <a:xfrm>
                  <a:off x="7520940" y="4584739"/>
                  <a:ext cx="148590" cy="189255"/>
                </a:xfrm>
                <a:custGeom>
                  <a:avLst/>
                  <a:gdLst>
                    <a:gd name="connsiteX0" fmla="*/ 0 w 148590"/>
                    <a:gd name="connsiteY0" fmla="*/ 44411 h 189255"/>
                    <a:gd name="connsiteX1" fmla="*/ 121920 w 148590"/>
                    <a:gd name="connsiteY1" fmla="*/ 32980 h 189255"/>
                    <a:gd name="connsiteX2" fmla="*/ 148590 w 148590"/>
                    <a:gd name="connsiteY2" fmla="*/ 40601 h 189255"/>
                    <a:gd name="connsiteX3" fmla="*/ 91440 w 148590"/>
                    <a:gd name="connsiteY3" fmla="*/ 59651 h 189255"/>
                    <a:gd name="connsiteX4" fmla="*/ 129540 w 148590"/>
                    <a:gd name="connsiteY4" fmla="*/ 151091 h 189255"/>
                    <a:gd name="connsiteX5" fmla="*/ 76200 w 148590"/>
                    <a:gd name="connsiteY5" fmla="*/ 185380 h 189255"/>
                    <a:gd name="connsiteX6" fmla="*/ 45720 w 148590"/>
                    <a:gd name="connsiteY6" fmla="*/ 135851 h 189255"/>
                    <a:gd name="connsiteX7" fmla="*/ 0 w 148590"/>
                    <a:gd name="connsiteY7" fmla="*/ 44411 h 18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90" h="189255">
                      <a:moveTo>
                        <a:pt x="0" y="44411"/>
                      </a:moveTo>
                      <a:cubicBezTo>
                        <a:pt x="22860" y="-12739"/>
                        <a:pt x="22860" y="-12739"/>
                        <a:pt x="121920" y="32980"/>
                      </a:cubicBezTo>
                      <a:lnTo>
                        <a:pt x="148590" y="40601"/>
                      </a:lnTo>
                      <a:cubicBezTo>
                        <a:pt x="133350" y="44411"/>
                        <a:pt x="118110" y="52030"/>
                        <a:pt x="91440" y="59651"/>
                      </a:cubicBezTo>
                      <a:cubicBezTo>
                        <a:pt x="102870" y="90130"/>
                        <a:pt x="121920" y="120611"/>
                        <a:pt x="129540" y="151091"/>
                      </a:cubicBezTo>
                      <a:cubicBezTo>
                        <a:pt x="144780" y="193001"/>
                        <a:pt x="110490" y="193001"/>
                        <a:pt x="76200" y="185380"/>
                      </a:cubicBezTo>
                      <a:cubicBezTo>
                        <a:pt x="64770" y="170141"/>
                        <a:pt x="57150" y="151091"/>
                        <a:pt x="45720" y="135851"/>
                      </a:cubicBezTo>
                      <a:cubicBezTo>
                        <a:pt x="30480" y="101561"/>
                        <a:pt x="15240" y="74891"/>
                        <a:pt x="0" y="44411"/>
                      </a:cubicBezTo>
                      <a:close/>
                    </a:path>
                  </a:pathLst>
                </a:custGeom>
                <a:solidFill>
                  <a:srgbClr val="C67C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92" name="Freeform: Shape 4091">
                  <a:extLst>
                    <a:ext uri="{FF2B5EF4-FFF2-40B4-BE49-F238E27FC236}">
                      <a16:creationId xmlns:a16="http://schemas.microsoft.com/office/drawing/2014/main" id="{501BE4AA-6BE6-78EB-4AFC-7B68649CFCE8}"/>
                    </a:ext>
                  </a:extLst>
                </p:cNvPr>
                <p:cNvSpPr/>
                <p:nvPr/>
              </p:nvSpPr>
              <p:spPr>
                <a:xfrm>
                  <a:off x="7200901" y="4545330"/>
                  <a:ext cx="156210" cy="162552"/>
                </a:xfrm>
                <a:custGeom>
                  <a:avLst/>
                  <a:gdLst>
                    <a:gd name="connsiteX0" fmla="*/ 38100 w 156210"/>
                    <a:gd name="connsiteY0" fmla="*/ 26670 h 162552"/>
                    <a:gd name="connsiteX1" fmla="*/ 106680 w 156210"/>
                    <a:gd name="connsiteY1" fmla="*/ 0 h 162552"/>
                    <a:gd name="connsiteX2" fmla="*/ 156210 w 156210"/>
                    <a:gd name="connsiteY2" fmla="*/ 160020 h 162552"/>
                    <a:gd name="connsiteX3" fmla="*/ 0 w 156210"/>
                    <a:gd name="connsiteY3" fmla="*/ 64770 h 162552"/>
                    <a:gd name="connsiteX4" fmla="*/ 38100 w 156210"/>
                    <a:gd name="connsiteY4" fmla="*/ 26670 h 162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10" h="162552">
                      <a:moveTo>
                        <a:pt x="38100" y="26670"/>
                      </a:moveTo>
                      <a:lnTo>
                        <a:pt x="106680" y="0"/>
                      </a:lnTo>
                      <a:cubicBezTo>
                        <a:pt x="121920" y="53340"/>
                        <a:pt x="140970" y="106680"/>
                        <a:pt x="156210" y="160020"/>
                      </a:cubicBezTo>
                      <a:cubicBezTo>
                        <a:pt x="68580" y="167640"/>
                        <a:pt x="60960" y="163830"/>
                        <a:pt x="0" y="64770"/>
                      </a:cubicBezTo>
                      <a:lnTo>
                        <a:pt x="38100" y="26670"/>
                      </a:lnTo>
                      <a:close/>
                    </a:path>
                  </a:pathLst>
                </a:custGeom>
                <a:solidFill>
                  <a:srgbClr val="C478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93" name="Freeform: Shape 4092">
                  <a:extLst>
                    <a:ext uri="{FF2B5EF4-FFF2-40B4-BE49-F238E27FC236}">
                      <a16:creationId xmlns:a16="http://schemas.microsoft.com/office/drawing/2014/main" id="{A46D7FF9-9C02-6B46-E973-942897622376}"/>
                    </a:ext>
                  </a:extLst>
                </p:cNvPr>
                <p:cNvSpPr/>
                <p:nvPr/>
              </p:nvSpPr>
              <p:spPr>
                <a:xfrm>
                  <a:off x="7078981" y="4671059"/>
                  <a:ext cx="236219" cy="182880"/>
                </a:xfrm>
                <a:custGeom>
                  <a:avLst/>
                  <a:gdLst>
                    <a:gd name="connsiteX0" fmla="*/ 0 w 236219"/>
                    <a:gd name="connsiteY0" fmla="*/ 41910 h 182880"/>
                    <a:gd name="connsiteX1" fmla="*/ 11430 w 236219"/>
                    <a:gd name="connsiteY1" fmla="*/ 0 h 182880"/>
                    <a:gd name="connsiteX2" fmla="*/ 236220 w 236219"/>
                    <a:gd name="connsiteY2" fmla="*/ 129540 h 182880"/>
                    <a:gd name="connsiteX3" fmla="*/ 213360 w 236219"/>
                    <a:gd name="connsiteY3" fmla="*/ 182880 h 182880"/>
                    <a:gd name="connsiteX4" fmla="*/ 22860 w 236219"/>
                    <a:gd name="connsiteY4" fmla="*/ 72390 h 182880"/>
                    <a:gd name="connsiteX5" fmla="*/ 0 w 236219"/>
                    <a:gd name="connsiteY5" fmla="*/ 41910 h 182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6219" h="182880">
                      <a:moveTo>
                        <a:pt x="0" y="41910"/>
                      </a:moveTo>
                      <a:lnTo>
                        <a:pt x="11430" y="0"/>
                      </a:lnTo>
                      <a:cubicBezTo>
                        <a:pt x="83820" y="41910"/>
                        <a:pt x="156210" y="83820"/>
                        <a:pt x="236220" y="129540"/>
                      </a:cubicBezTo>
                      <a:cubicBezTo>
                        <a:pt x="232410" y="140970"/>
                        <a:pt x="224790" y="156210"/>
                        <a:pt x="213360" y="182880"/>
                      </a:cubicBezTo>
                      <a:cubicBezTo>
                        <a:pt x="144780" y="144780"/>
                        <a:pt x="83820" y="106680"/>
                        <a:pt x="22860" y="72390"/>
                      </a:cubicBezTo>
                      <a:lnTo>
                        <a:pt x="0" y="41910"/>
                      </a:lnTo>
                      <a:close/>
                    </a:path>
                  </a:pathLst>
                </a:custGeom>
                <a:solidFill>
                  <a:srgbClr val="BF6E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94" name="Freeform: Shape 4093">
                  <a:extLst>
                    <a:ext uri="{FF2B5EF4-FFF2-40B4-BE49-F238E27FC236}">
                      <a16:creationId xmlns:a16="http://schemas.microsoft.com/office/drawing/2014/main" id="{70D50FBD-C19A-2005-567D-D8EBAA0F9E78}"/>
                    </a:ext>
                  </a:extLst>
                </p:cNvPr>
                <p:cNvSpPr/>
                <p:nvPr/>
              </p:nvSpPr>
              <p:spPr>
                <a:xfrm>
                  <a:off x="6945631" y="4663440"/>
                  <a:ext cx="163830" cy="160019"/>
                </a:xfrm>
                <a:custGeom>
                  <a:avLst/>
                  <a:gdLst>
                    <a:gd name="connsiteX0" fmla="*/ 133350 w 163830"/>
                    <a:gd name="connsiteY0" fmla="*/ 49530 h 160019"/>
                    <a:gd name="connsiteX1" fmla="*/ 156210 w 163830"/>
                    <a:gd name="connsiteY1" fmla="*/ 80010 h 160019"/>
                    <a:gd name="connsiteX2" fmla="*/ 163830 w 163830"/>
                    <a:gd name="connsiteY2" fmla="*/ 160020 h 160019"/>
                    <a:gd name="connsiteX3" fmla="*/ 0 w 163830"/>
                    <a:gd name="connsiteY3" fmla="*/ 15240 h 160019"/>
                    <a:gd name="connsiteX4" fmla="*/ 11430 w 163830"/>
                    <a:gd name="connsiteY4" fmla="*/ 0 h 160019"/>
                    <a:gd name="connsiteX5" fmla="*/ 133350 w 163830"/>
                    <a:gd name="connsiteY5" fmla="*/ 49530 h 160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830" h="160019">
                      <a:moveTo>
                        <a:pt x="133350" y="49530"/>
                      </a:moveTo>
                      <a:lnTo>
                        <a:pt x="156210" y="80010"/>
                      </a:lnTo>
                      <a:cubicBezTo>
                        <a:pt x="160020" y="99060"/>
                        <a:pt x="160020" y="118110"/>
                        <a:pt x="163830" y="160020"/>
                      </a:cubicBezTo>
                      <a:cubicBezTo>
                        <a:pt x="95250" y="99060"/>
                        <a:pt x="49530" y="57150"/>
                        <a:pt x="0" y="15240"/>
                      </a:cubicBezTo>
                      <a:lnTo>
                        <a:pt x="11430" y="0"/>
                      </a:lnTo>
                      <a:lnTo>
                        <a:pt x="133350" y="49530"/>
                      </a:lnTo>
                      <a:close/>
                    </a:path>
                  </a:pathLst>
                </a:custGeom>
                <a:solidFill>
                  <a:srgbClr val="BF6D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95" name="Freeform: Shape 4094">
                  <a:extLst>
                    <a:ext uri="{FF2B5EF4-FFF2-40B4-BE49-F238E27FC236}">
                      <a16:creationId xmlns:a16="http://schemas.microsoft.com/office/drawing/2014/main" id="{5B87C333-D94E-1906-0FFF-116C70FF943F}"/>
                    </a:ext>
                  </a:extLst>
                </p:cNvPr>
                <p:cNvSpPr/>
                <p:nvPr/>
              </p:nvSpPr>
              <p:spPr>
                <a:xfrm>
                  <a:off x="7303770" y="4526280"/>
                  <a:ext cx="106680" cy="148589"/>
                </a:xfrm>
                <a:custGeom>
                  <a:avLst/>
                  <a:gdLst>
                    <a:gd name="connsiteX0" fmla="*/ 0 w 106680"/>
                    <a:gd name="connsiteY0" fmla="*/ 19050 h 148589"/>
                    <a:gd name="connsiteX1" fmla="*/ 95250 w 106680"/>
                    <a:gd name="connsiteY1" fmla="*/ 0 h 148589"/>
                    <a:gd name="connsiteX2" fmla="*/ 106680 w 106680"/>
                    <a:gd name="connsiteY2" fmla="*/ 148590 h 148589"/>
                    <a:gd name="connsiteX3" fmla="*/ 0 w 106680"/>
                    <a:gd name="connsiteY3" fmla="*/ 19050 h 148589"/>
                  </a:gdLst>
                  <a:ahLst/>
                  <a:cxnLst>
                    <a:cxn ang="0">
                      <a:pos x="connsiteX0" y="connsiteY0"/>
                    </a:cxn>
                    <a:cxn ang="0">
                      <a:pos x="connsiteX1" y="connsiteY1"/>
                    </a:cxn>
                    <a:cxn ang="0">
                      <a:pos x="connsiteX2" y="connsiteY2"/>
                    </a:cxn>
                    <a:cxn ang="0">
                      <a:pos x="connsiteX3" y="connsiteY3"/>
                    </a:cxn>
                  </a:cxnLst>
                  <a:rect l="l" t="t" r="r" b="b"/>
                  <a:pathLst>
                    <a:path w="106680" h="148589">
                      <a:moveTo>
                        <a:pt x="0" y="19050"/>
                      </a:moveTo>
                      <a:lnTo>
                        <a:pt x="95250" y="0"/>
                      </a:lnTo>
                      <a:cubicBezTo>
                        <a:pt x="99060" y="38100"/>
                        <a:pt x="102870" y="80010"/>
                        <a:pt x="106680" y="148590"/>
                      </a:cubicBezTo>
                      <a:cubicBezTo>
                        <a:pt x="60960" y="91440"/>
                        <a:pt x="30480" y="53340"/>
                        <a:pt x="0" y="19050"/>
                      </a:cubicBezTo>
                      <a:close/>
                    </a:path>
                  </a:pathLst>
                </a:custGeom>
                <a:solidFill>
                  <a:srgbClr val="C478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96" name="Freeform: Shape 4095">
                  <a:extLst>
                    <a:ext uri="{FF2B5EF4-FFF2-40B4-BE49-F238E27FC236}">
                      <a16:creationId xmlns:a16="http://schemas.microsoft.com/office/drawing/2014/main" id="{86634DDC-4247-711D-8884-AF778812475F}"/>
                    </a:ext>
                  </a:extLst>
                </p:cNvPr>
                <p:cNvSpPr/>
                <p:nvPr/>
              </p:nvSpPr>
              <p:spPr>
                <a:xfrm>
                  <a:off x="7098031" y="4869180"/>
                  <a:ext cx="11430" cy="15239"/>
                </a:xfrm>
                <a:custGeom>
                  <a:avLst/>
                  <a:gdLst>
                    <a:gd name="connsiteX0" fmla="*/ 11430 w 11430"/>
                    <a:gd name="connsiteY0" fmla="*/ 11430 h 15239"/>
                    <a:gd name="connsiteX1" fmla="*/ 0 w 11430"/>
                    <a:gd name="connsiteY1" fmla="*/ 15240 h 15239"/>
                    <a:gd name="connsiteX2" fmla="*/ 0 w 11430"/>
                    <a:gd name="connsiteY2" fmla="*/ 0 h 15239"/>
                    <a:gd name="connsiteX3" fmla="*/ 11430 w 11430"/>
                    <a:gd name="connsiteY3" fmla="*/ 3810 h 15239"/>
                    <a:gd name="connsiteX4" fmla="*/ 11430 w 11430"/>
                    <a:gd name="connsiteY4" fmla="*/ 1143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15239">
                      <a:moveTo>
                        <a:pt x="11430" y="11430"/>
                      </a:moveTo>
                      <a:lnTo>
                        <a:pt x="0" y="15240"/>
                      </a:lnTo>
                      <a:lnTo>
                        <a:pt x="0" y="0"/>
                      </a:lnTo>
                      <a:cubicBezTo>
                        <a:pt x="3810" y="0"/>
                        <a:pt x="11430" y="0"/>
                        <a:pt x="11430" y="3810"/>
                      </a:cubicBezTo>
                      <a:cubicBezTo>
                        <a:pt x="11430" y="3810"/>
                        <a:pt x="11430" y="7620"/>
                        <a:pt x="11430" y="11430"/>
                      </a:cubicBezTo>
                      <a:close/>
                    </a:path>
                  </a:pathLst>
                </a:custGeom>
                <a:solidFill>
                  <a:srgbClr val="BF6D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97" name="Freeform: Shape 4096">
                  <a:extLst>
                    <a:ext uri="{FF2B5EF4-FFF2-40B4-BE49-F238E27FC236}">
                      <a16:creationId xmlns:a16="http://schemas.microsoft.com/office/drawing/2014/main" id="{84A77B7C-3A85-74C3-ACB3-39CB6022B9B1}"/>
                    </a:ext>
                  </a:extLst>
                </p:cNvPr>
                <p:cNvSpPr/>
                <p:nvPr/>
              </p:nvSpPr>
              <p:spPr>
                <a:xfrm>
                  <a:off x="7425690" y="4533900"/>
                  <a:ext cx="30480" cy="72390"/>
                </a:xfrm>
                <a:custGeom>
                  <a:avLst/>
                  <a:gdLst>
                    <a:gd name="connsiteX0" fmla="*/ 0 w 30480"/>
                    <a:gd name="connsiteY0" fmla="*/ 0 h 72390"/>
                    <a:gd name="connsiteX1" fmla="*/ 30480 w 30480"/>
                    <a:gd name="connsiteY1" fmla="*/ 7620 h 72390"/>
                    <a:gd name="connsiteX2" fmla="*/ 11430 w 30480"/>
                    <a:gd name="connsiteY2" fmla="*/ 72390 h 72390"/>
                  </a:gdLst>
                  <a:ahLst/>
                  <a:cxnLst>
                    <a:cxn ang="0">
                      <a:pos x="connsiteX0" y="connsiteY0"/>
                    </a:cxn>
                    <a:cxn ang="0">
                      <a:pos x="connsiteX1" y="connsiteY1"/>
                    </a:cxn>
                    <a:cxn ang="0">
                      <a:pos x="connsiteX2" y="connsiteY2"/>
                    </a:cxn>
                  </a:cxnLst>
                  <a:rect l="l" t="t" r="r" b="b"/>
                  <a:pathLst>
                    <a:path w="30480" h="72390">
                      <a:moveTo>
                        <a:pt x="0" y="0"/>
                      </a:moveTo>
                      <a:lnTo>
                        <a:pt x="30480" y="7620"/>
                      </a:lnTo>
                      <a:lnTo>
                        <a:pt x="11430" y="72390"/>
                      </a:lnTo>
                      <a:close/>
                    </a:path>
                  </a:pathLst>
                </a:custGeom>
                <a:solidFill>
                  <a:srgbClr val="C478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98" name="Freeform: Shape 4097">
                  <a:extLst>
                    <a:ext uri="{FF2B5EF4-FFF2-40B4-BE49-F238E27FC236}">
                      <a16:creationId xmlns:a16="http://schemas.microsoft.com/office/drawing/2014/main" id="{85D36E82-B07C-D956-D6C8-33021BDB5D92}"/>
                    </a:ext>
                  </a:extLst>
                </p:cNvPr>
                <p:cNvSpPr/>
                <p:nvPr/>
              </p:nvSpPr>
              <p:spPr>
                <a:xfrm>
                  <a:off x="7852411" y="4888230"/>
                  <a:ext cx="716279" cy="281939"/>
                </a:xfrm>
                <a:custGeom>
                  <a:avLst/>
                  <a:gdLst>
                    <a:gd name="connsiteX0" fmla="*/ 350520 w 716279"/>
                    <a:gd name="connsiteY0" fmla="*/ 171450 h 281939"/>
                    <a:gd name="connsiteX1" fmla="*/ 533400 w 716279"/>
                    <a:gd name="connsiteY1" fmla="*/ 60960 h 281939"/>
                    <a:gd name="connsiteX2" fmla="*/ 582930 w 716279"/>
                    <a:gd name="connsiteY2" fmla="*/ 99060 h 281939"/>
                    <a:gd name="connsiteX3" fmla="*/ 563880 w 716279"/>
                    <a:gd name="connsiteY3" fmla="*/ 190500 h 281939"/>
                    <a:gd name="connsiteX4" fmla="*/ 632460 w 716279"/>
                    <a:gd name="connsiteY4" fmla="*/ 137160 h 281939"/>
                    <a:gd name="connsiteX5" fmla="*/ 659130 w 716279"/>
                    <a:gd name="connsiteY5" fmla="*/ 144780 h 281939"/>
                    <a:gd name="connsiteX6" fmla="*/ 693420 w 716279"/>
                    <a:gd name="connsiteY6" fmla="*/ 129540 h 281939"/>
                    <a:gd name="connsiteX7" fmla="*/ 716280 w 716279"/>
                    <a:gd name="connsiteY7" fmla="*/ 156210 h 281939"/>
                    <a:gd name="connsiteX8" fmla="*/ 567690 w 716279"/>
                    <a:gd name="connsiteY8" fmla="*/ 255270 h 281939"/>
                    <a:gd name="connsiteX9" fmla="*/ 384810 w 716279"/>
                    <a:gd name="connsiteY9" fmla="*/ 266700 h 281939"/>
                    <a:gd name="connsiteX10" fmla="*/ 259080 w 716279"/>
                    <a:gd name="connsiteY10" fmla="*/ 281940 h 281939"/>
                    <a:gd name="connsiteX11" fmla="*/ 0 w 716279"/>
                    <a:gd name="connsiteY11" fmla="*/ 41910 h 281939"/>
                    <a:gd name="connsiteX12" fmla="*/ 102870 w 716279"/>
                    <a:gd name="connsiteY12" fmla="*/ 0 h 281939"/>
                    <a:gd name="connsiteX13" fmla="*/ 110490 w 716279"/>
                    <a:gd name="connsiteY13" fmla="*/ 72390 h 281939"/>
                    <a:gd name="connsiteX14" fmla="*/ 186690 w 716279"/>
                    <a:gd name="connsiteY14" fmla="*/ 118110 h 281939"/>
                    <a:gd name="connsiteX15" fmla="*/ 350520 w 716279"/>
                    <a:gd name="connsiteY15" fmla="*/ 171450 h 281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6279" h="281939">
                      <a:moveTo>
                        <a:pt x="350520" y="171450"/>
                      </a:moveTo>
                      <a:lnTo>
                        <a:pt x="533400" y="60960"/>
                      </a:lnTo>
                      <a:lnTo>
                        <a:pt x="582930" y="99060"/>
                      </a:lnTo>
                      <a:cubicBezTo>
                        <a:pt x="510540" y="110490"/>
                        <a:pt x="529590" y="140970"/>
                        <a:pt x="563880" y="190500"/>
                      </a:cubicBezTo>
                      <a:cubicBezTo>
                        <a:pt x="590550" y="167640"/>
                        <a:pt x="613410" y="152400"/>
                        <a:pt x="632460" y="137160"/>
                      </a:cubicBezTo>
                      <a:lnTo>
                        <a:pt x="659130" y="144780"/>
                      </a:lnTo>
                      <a:lnTo>
                        <a:pt x="693420" y="129540"/>
                      </a:lnTo>
                      <a:cubicBezTo>
                        <a:pt x="701040" y="137160"/>
                        <a:pt x="716280" y="156210"/>
                        <a:pt x="716280" y="156210"/>
                      </a:cubicBezTo>
                      <a:cubicBezTo>
                        <a:pt x="666750" y="190500"/>
                        <a:pt x="617220" y="224790"/>
                        <a:pt x="567690" y="255270"/>
                      </a:cubicBezTo>
                      <a:cubicBezTo>
                        <a:pt x="506730" y="259080"/>
                        <a:pt x="445770" y="262890"/>
                        <a:pt x="384810" y="266700"/>
                      </a:cubicBezTo>
                      <a:cubicBezTo>
                        <a:pt x="342900" y="270510"/>
                        <a:pt x="300990" y="278130"/>
                        <a:pt x="259080" y="281940"/>
                      </a:cubicBezTo>
                      <a:lnTo>
                        <a:pt x="0" y="41910"/>
                      </a:lnTo>
                      <a:cubicBezTo>
                        <a:pt x="0" y="-19050"/>
                        <a:pt x="60960" y="7620"/>
                        <a:pt x="102870" y="0"/>
                      </a:cubicBezTo>
                      <a:cubicBezTo>
                        <a:pt x="106680" y="30480"/>
                        <a:pt x="110490" y="49530"/>
                        <a:pt x="110490" y="72390"/>
                      </a:cubicBezTo>
                      <a:lnTo>
                        <a:pt x="186690" y="118110"/>
                      </a:lnTo>
                      <a:lnTo>
                        <a:pt x="350520" y="171450"/>
                      </a:lnTo>
                      <a:close/>
                    </a:path>
                  </a:pathLst>
                </a:custGeom>
                <a:solidFill>
                  <a:srgbClr val="C275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99" name="Freeform: Shape 4098">
                  <a:extLst>
                    <a:ext uri="{FF2B5EF4-FFF2-40B4-BE49-F238E27FC236}">
                      <a16:creationId xmlns:a16="http://schemas.microsoft.com/office/drawing/2014/main" id="{B7E6452B-382F-B522-E95C-0F7AF3794387}"/>
                    </a:ext>
                  </a:extLst>
                </p:cNvPr>
                <p:cNvSpPr/>
                <p:nvPr/>
              </p:nvSpPr>
              <p:spPr>
                <a:xfrm>
                  <a:off x="8416290" y="4869180"/>
                  <a:ext cx="293370" cy="301711"/>
                </a:xfrm>
                <a:custGeom>
                  <a:avLst/>
                  <a:gdLst>
                    <a:gd name="connsiteX0" fmla="*/ 0 w 293370"/>
                    <a:gd name="connsiteY0" fmla="*/ 274320 h 301711"/>
                    <a:gd name="connsiteX1" fmla="*/ 148590 w 293370"/>
                    <a:gd name="connsiteY1" fmla="*/ 175260 h 301711"/>
                    <a:gd name="connsiteX2" fmla="*/ 125730 w 293370"/>
                    <a:gd name="connsiteY2" fmla="*/ 148590 h 301711"/>
                    <a:gd name="connsiteX3" fmla="*/ 129540 w 293370"/>
                    <a:gd name="connsiteY3" fmla="*/ 34290 h 301711"/>
                    <a:gd name="connsiteX4" fmla="*/ 167640 w 293370"/>
                    <a:gd name="connsiteY4" fmla="*/ 0 h 301711"/>
                    <a:gd name="connsiteX5" fmla="*/ 285750 w 293370"/>
                    <a:gd name="connsiteY5" fmla="*/ 102870 h 301711"/>
                    <a:gd name="connsiteX6" fmla="*/ 255270 w 293370"/>
                    <a:gd name="connsiteY6" fmla="*/ 217170 h 301711"/>
                    <a:gd name="connsiteX7" fmla="*/ 293370 w 293370"/>
                    <a:gd name="connsiteY7" fmla="*/ 293370 h 301711"/>
                    <a:gd name="connsiteX8" fmla="*/ 114300 w 293370"/>
                    <a:gd name="connsiteY8" fmla="*/ 300990 h 301711"/>
                    <a:gd name="connsiteX9" fmla="*/ 0 w 293370"/>
                    <a:gd name="connsiteY9" fmla="*/ 274320 h 301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3370" h="301711">
                      <a:moveTo>
                        <a:pt x="0" y="274320"/>
                      </a:moveTo>
                      <a:cubicBezTo>
                        <a:pt x="49530" y="240030"/>
                        <a:pt x="99060" y="209550"/>
                        <a:pt x="148590" y="175260"/>
                      </a:cubicBezTo>
                      <a:cubicBezTo>
                        <a:pt x="148590" y="175260"/>
                        <a:pt x="133350" y="156210"/>
                        <a:pt x="125730" y="148590"/>
                      </a:cubicBezTo>
                      <a:cubicBezTo>
                        <a:pt x="167640" y="114300"/>
                        <a:pt x="163830" y="76200"/>
                        <a:pt x="129540" y="34290"/>
                      </a:cubicBezTo>
                      <a:lnTo>
                        <a:pt x="167640" y="0"/>
                      </a:lnTo>
                      <a:cubicBezTo>
                        <a:pt x="240030" y="11430"/>
                        <a:pt x="243840" y="72390"/>
                        <a:pt x="285750" y="102870"/>
                      </a:cubicBezTo>
                      <a:cubicBezTo>
                        <a:pt x="236220" y="129540"/>
                        <a:pt x="217170" y="163830"/>
                        <a:pt x="255270" y="217170"/>
                      </a:cubicBezTo>
                      <a:cubicBezTo>
                        <a:pt x="270510" y="240030"/>
                        <a:pt x="281940" y="266700"/>
                        <a:pt x="293370" y="293370"/>
                      </a:cubicBezTo>
                      <a:cubicBezTo>
                        <a:pt x="232410" y="297180"/>
                        <a:pt x="171450" y="293370"/>
                        <a:pt x="114300" y="300990"/>
                      </a:cubicBezTo>
                      <a:cubicBezTo>
                        <a:pt x="72390" y="300990"/>
                        <a:pt x="34290" y="308610"/>
                        <a:pt x="0" y="274320"/>
                      </a:cubicBezTo>
                      <a:close/>
                    </a:path>
                  </a:pathLst>
                </a:custGeom>
                <a:solidFill>
                  <a:srgbClr val="C171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00" name="Freeform: Shape 4099">
                  <a:extLst>
                    <a:ext uri="{FF2B5EF4-FFF2-40B4-BE49-F238E27FC236}">
                      <a16:creationId xmlns:a16="http://schemas.microsoft.com/office/drawing/2014/main" id="{56B97EF1-8201-7DDF-E542-28464CD7944C}"/>
                    </a:ext>
                  </a:extLst>
                </p:cNvPr>
                <p:cNvSpPr/>
                <p:nvPr/>
              </p:nvSpPr>
              <p:spPr>
                <a:xfrm>
                  <a:off x="7665720" y="4526280"/>
                  <a:ext cx="160844" cy="133172"/>
                </a:xfrm>
                <a:custGeom>
                  <a:avLst/>
                  <a:gdLst>
                    <a:gd name="connsiteX0" fmla="*/ 160020 w 160844"/>
                    <a:gd name="connsiteY0" fmla="*/ 72390 h 133172"/>
                    <a:gd name="connsiteX1" fmla="*/ 83820 w 160844"/>
                    <a:gd name="connsiteY1" fmla="*/ 64770 h 133172"/>
                    <a:gd name="connsiteX2" fmla="*/ 22860 w 160844"/>
                    <a:gd name="connsiteY2" fmla="*/ 129540 h 133172"/>
                    <a:gd name="connsiteX3" fmla="*/ 0 w 160844"/>
                    <a:gd name="connsiteY3" fmla="*/ 99060 h 133172"/>
                    <a:gd name="connsiteX4" fmla="*/ 15240 w 160844"/>
                    <a:gd name="connsiteY4" fmla="*/ 38100 h 133172"/>
                    <a:gd name="connsiteX5" fmla="*/ 99060 w 160844"/>
                    <a:gd name="connsiteY5" fmla="*/ 0 h 133172"/>
                    <a:gd name="connsiteX6" fmla="*/ 160020 w 160844"/>
                    <a:gd name="connsiteY6" fmla="*/ 72390 h 13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0844" h="133172">
                      <a:moveTo>
                        <a:pt x="160020" y="72390"/>
                      </a:moveTo>
                      <a:cubicBezTo>
                        <a:pt x="137160" y="68580"/>
                        <a:pt x="114300" y="68580"/>
                        <a:pt x="83820" y="64770"/>
                      </a:cubicBezTo>
                      <a:cubicBezTo>
                        <a:pt x="68580" y="87630"/>
                        <a:pt x="102870" y="148590"/>
                        <a:pt x="22860" y="129540"/>
                      </a:cubicBezTo>
                      <a:lnTo>
                        <a:pt x="0" y="99060"/>
                      </a:lnTo>
                      <a:cubicBezTo>
                        <a:pt x="3810" y="76200"/>
                        <a:pt x="0" y="49530"/>
                        <a:pt x="15240" y="38100"/>
                      </a:cubicBezTo>
                      <a:cubicBezTo>
                        <a:pt x="34290" y="19050"/>
                        <a:pt x="68580" y="0"/>
                        <a:pt x="99060" y="0"/>
                      </a:cubicBezTo>
                      <a:cubicBezTo>
                        <a:pt x="156210" y="0"/>
                        <a:pt x="163830" y="38100"/>
                        <a:pt x="160020" y="72390"/>
                      </a:cubicBezTo>
                      <a:close/>
                    </a:path>
                  </a:pathLst>
                </a:custGeom>
                <a:solidFill>
                  <a:srgbClr val="C67C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01" name="Freeform: Shape 4100">
                  <a:extLst>
                    <a:ext uri="{FF2B5EF4-FFF2-40B4-BE49-F238E27FC236}">
                      <a16:creationId xmlns:a16="http://schemas.microsoft.com/office/drawing/2014/main" id="{9C62AE29-DF83-853A-DAC9-D32AF976A3EF}"/>
                    </a:ext>
                  </a:extLst>
                </p:cNvPr>
                <p:cNvSpPr/>
                <p:nvPr/>
              </p:nvSpPr>
              <p:spPr>
                <a:xfrm>
                  <a:off x="7932420" y="4701212"/>
                  <a:ext cx="224790" cy="76527"/>
                </a:xfrm>
                <a:custGeom>
                  <a:avLst/>
                  <a:gdLst>
                    <a:gd name="connsiteX0" fmla="*/ 0 w 224790"/>
                    <a:gd name="connsiteY0" fmla="*/ 46047 h 76527"/>
                    <a:gd name="connsiteX1" fmla="*/ 144780 w 224790"/>
                    <a:gd name="connsiteY1" fmla="*/ 327 h 76527"/>
                    <a:gd name="connsiteX2" fmla="*/ 224790 w 224790"/>
                    <a:gd name="connsiteY2" fmla="*/ 38427 h 76527"/>
                    <a:gd name="connsiteX3" fmla="*/ 198120 w 224790"/>
                    <a:gd name="connsiteY3" fmla="*/ 76527 h 76527"/>
                    <a:gd name="connsiteX4" fmla="*/ 171450 w 224790"/>
                    <a:gd name="connsiteY4" fmla="*/ 68907 h 76527"/>
                    <a:gd name="connsiteX5" fmla="*/ 83820 w 224790"/>
                    <a:gd name="connsiteY5" fmla="*/ 65097 h 76527"/>
                    <a:gd name="connsiteX6" fmla="*/ 0 w 224790"/>
                    <a:gd name="connsiteY6" fmla="*/ 46047 h 76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790" h="76527">
                      <a:moveTo>
                        <a:pt x="0" y="46047"/>
                      </a:moveTo>
                      <a:cubicBezTo>
                        <a:pt x="49530" y="30807"/>
                        <a:pt x="95250" y="7947"/>
                        <a:pt x="144780" y="327"/>
                      </a:cubicBezTo>
                      <a:cubicBezTo>
                        <a:pt x="167640" y="-3483"/>
                        <a:pt x="198120" y="26997"/>
                        <a:pt x="224790" y="38427"/>
                      </a:cubicBezTo>
                      <a:lnTo>
                        <a:pt x="198120" y="76527"/>
                      </a:lnTo>
                      <a:lnTo>
                        <a:pt x="171450" y="68907"/>
                      </a:lnTo>
                      <a:lnTo>
                        <a:pt x="83820" y="65097"/>
                      </a:lnTo>
                      <a:lnTo>
                        <a:pt x="0" y="46047"/>
                      </a:lnTo>
                      <a:close/>
                    </a:path>
                  </a:pathLst>
                </a:custGeom>
                <a:solidFill>
                  <a:srgbClr val="C882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02" name="Freeform: Shape 4101">
                  <a:extLst>
                    <a:ext uri="{FF2B5EF4-FFF2-40B4-BE49-F238E27FC236}">
                      <a16:creationId xmlns:a16="http://schemas.microsoft.com/office/drawing/2014/main" id="{A022684B-4983-EB1B-C0C2-1086697443A3}"/>
                    </a:ext>
                  </a:extLst>
                </p:cNvPr>
                <p:cNvSpPr/>
                <p:nvPr/>
              </p:nvSpPr>
              <p:spPr>
                <a:xfrm>
                  <a:off x="7963731" y="4773930"/>
                  <a:ext cx="168131" cy="91439"/>
                </a:xfrm>
                <a:custGeom>
                  <a:avLst/>
                  <a:gdLst>
                    <a:gd name="connsiteX0" fmla="*/ 140140 w 168131"/>
                    <a:gd name="connsiteY0" fmla="*/ 0 h 91439"/>
                    <a:gd name="connsiteX1" fmla="*/ 166810 w 168131"/>
                    <a:gd name="connsiteY1" fmla="*/ 7620 h 91439"/>
                    <a:gd name="connsiteX2" fmla="*/ 52510 w 168131"/>
                    <a:gd name="connsiteY2" fmla="*/ 91440 h 91439"/>
                    <a:gd name="connsiteX3" fmla="*/ 10600 w 168131"/>
                    <a:gd name="connsiteY3" fmla="*/ 34290 h 91439"/>
                    <a:gd name="connsiteX4" fmla="*/ 140140 w 168131"/>
                    <a:gd name="connsiteY4" fmla="*/ 0 h 91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131" h="91439">
                      <a:moveTo>
                        <a:pt x="140140" y="0"/>
                      </a:moveTo>
                      <a:lnTo>
                        <a:pt x="166810" y="7620"/>
                      </a:lnTo>
                      <a:cubicBezTo>
                        <a:pt x="178240" y="76200"/>
                        <a:pt x="113470" y="83820"/>
                        <a:pt x="52510" y="91440"/>
                      </a:cubicBezTo>
                      <a:cubicBezTo>
                        <a:pt x="22030" y="76200"/>
                        <a:pt x="-19880" y="68580"/>
                        <a:pt x="10600" y="34290"/>
                      </a:cubicBezTo>
                      <a:lnTo>
                        <a:pt x="140140" y="0"/>
                      </a:lnTo>
                      <a:close/>
                    </a:path>
                  </a:pathLst>
                </a:custGeom>
                <a:solidFill>
                  <a:srgbClr val="C275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03" name="Freeform: Shape 4102">
                  <a:extLst>
                    <a:ext uri="{FF2B5EF4-FFF2-40B4-BE49-F238E27FC236}">
                      <a16:creationId xmlns:a16="http://schemas.microsoft.com/office/drawing/2014/main" id="{192C67B0-19BE-AC39-1748-3DE5257F82AA}"/>
                    </a:ext>
                  </a:extLst>
                </p:cNvPr>
                <p:cNvSpPr/>
                <p:nvPr/>
              </p:nvSpPr>
              <p:spPr>
                <a:xfrm>
                  <a:off x="8001001" y="4865369"/>
                  <a:ext cx="76200" cy="144780"/>
                </a:xfrm>
                <a:custGeom>
                  <a:avLst/>
                  <a:gdLst>
                    <a:gd name="connsiteX0" fmla="*/ 19050 w 76200"/>
                    <a:gd name="connsiteY0" fmla="*/ 0 h 144780"/>
                    <a:gd name="connsiteX1" fmla="*/ 76200 w 76200"/>
                    <a:gd name="connsiteY1" fmla="*/ 110490 h 144780"/>
                    <a:gd name="connsiteX2" fmla="*/ 34290 w 76200"/>
                    <a:gd name="connsiteY2" fmla="*/ 144780 h 144780"/>
                    <a:gd name="connsiteX3" fmla="*/ 0 w 76200"/>
                    <a:gd name="connsiteY3" fmla="*/ 64770 h 144780"/>
                  </a:gdLst>
                  <a:ahLst/>
                  <a:cxnLst>
                    <a:cxn ang="0">
                      <a:pos x="connsiteX0" y="connsiteY0"/>
                    </a:cxn>
                    <a:cxn ang="0">
                      <a:pos x="connsiteX1" y="connsiteY1"/>
                    </a:cxn>
                    <a:cxn ang="0">
                      <a:pos x="connsiteX2" y="connsiteY2"/>
                    </a:cxn>
                    <a:cxn ang="0">
                      <a:pos x="connsiteX3" y="connsiteY3"/>
                    </a:cxn>
                  </a:cxnLst>
                  <a:rect l="l" t="t" r="r" b="b"/>
                  <a:pathLst>
                    <a:path w="76200" h="144780">
                      <a:moveTo>
                        <a:pt x="19050" y="0"/>
                      </a:moveTo>
                      <a:lnTo>
                        <a:pt x="76200" y="110490"/>
                      </a:lnTo>
                      <a:lnTo>
                        <a:pt x="34290" y="144780"/>
                      </a:lnTo>
                      <a:lnTo>
                        <a:pt x="0" y="64770"/>
                      </a:lnTo>
                      <a:close/>
                    </a:path>
                  </a:pathLst>
                </a:custGeom>
                <a:solidFill>
                  <a:srgbClr val="C275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04" name="Freeform: Shape 4103">
                  <a:extLst>
                    <a:ext uri="{FF2B5EF4-FFF2-40B4-BE49-F238E27FC236}">
                      <a16:creationId xmlns:a16="http://schemas.microsoft.com/office/drawing/2014/main" id="{191A2D4F-AE24-5614-52B1-AAD987125D4D}"/>
                    </a:ext>
                  </a:extLst>
                </p:cNvPr>
                <p:cNvSpPr/>
                <p:nvPr/>
              </p:nvSpPr>
              <p:spPr>
                <a:xfrm>
                  <a:off x="7978140" y="4770119"/>
                  <a:ext cx="125730" cy="34290"/>
                </a:xfrm>
                <a:custGeom>
                  <a:avLst/>
                  <a:gdLst>
                    <a:gd name="connsiteX0" fmla="*/ 125730 w 125730"/>
                    <a:gd name="connsiteY0" fmla="*/ 3810 h 34290"/>
                    <a:gd name="connsiteX1" fmla="*/ 0 w 125730"/>
                    <a:gd name="connsiteY1" fmla="*/ 34290 h 34290"/>
                    <a:gd name="connsiteX2" fmla="*/ 38100 w 125730"/>
                    <a:gd name="connsiteY2" fmla="*/ 0 h 34290"/>
                  </a:gdLst>
                  <a:ahLst/>
                  <a:cxnLst>
                    <a:cxn ang="0">
                      <a:pos x="connsiteX0" y="connsiteY0"/>
                    </a:cxn>
                    <a:cxn ang="0">
                      <a:pos x="connsiteX1" y="connsiteY1"/>
                    </a:cxn>
                    <a:cxn ang="0">
                      <a:pos x="connsiteX2" y="connsiteY2"/>
                    </a:cxn>
                  </a:cxnLst>
                  <a:rect l="l" t="t" r="r" b="b"/>
                  <a:pathLst>
                    <a:path w="125730" h="34290">
                      <a:moveTo>
                        <a:pt x="125730" y="3810"/>
                      </a:moveTo>
                      <a:lnTo>
                        <a:pt x="0" y="34290"/>
                      </a:lnTo>
                      <a:lnTo>
                        <a:pt x="38100" y="0"/>
                      </a:lnTo>
                      <a:close/>
                    </a:path>
                  </a:pathLst>
                </a:custGeom>
                <a:solidFill>
                  <a:srgbClr val="C67D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05" name="Freeform: Shape 4104">
                  <a:extLst>
                    <a:ext uri="{FF2B5EF4-FFF2-40B4-BE49-F238E27FC236}">
                      <a16:creationId xmlns:a16="http://schemas.microsoft.com/office/drawing/2014/main" id="{071470E2-7C6A-F721-9FBE-83125EAAB00A}"/>
                    </a:ext>
                  </a:extLst>
                </p:cNvPr>
                <p:cNvSpPr/>
                <p:nvPr/>
              </p:nvSpPr>
              <p:spPr>
                <a:xfrm>
                  <a:off x="7959090" y="4930139"/>
                  <a:ext cx="76200" cy="80010"/>
                </a:xfrm>
                <a:custGeom>
                  <a:avLst/>
                  <a:gdLst>
                    <a:gd name="connsiteX0" fmla="*/ 41910 w 76200"/>
                    <a:gd name="connsiteY0" fmla="*/ 0 h 80010"/>
                    <a:gd name="connsiteX1" fmla="*/ 76200 w 76200"/>
                    <a:gd name="connsiteY1" fmla="*/ 80010 h 80010"/>
                    <a:gd name="connsiteX2" fmla="*/ 0 w 76200"/>
                    <a:gd name="connsiteY2" fmla="*/ 34290 h 80010"/>
                  </a:gdLst>
                  <a:ahLst/>
                  <a:cxnLst>
                    <a:cxn ang="0">
                      <a:pos x="connsiteX0" y="connsiteY0"/>
                    </a:cxn>
                    <a:cxn ang="0">
                      <a:pos x="connsiteX1" y="connsiteY1"/>
                    </a:cxn>
                    <a:cxn ang="0">
                      <a:pos x="connsiteX2" y="connsiteY2"/>
                    </a:cxn>
                  </a:cxnLst>
                  <a:rect l="l" t="t" r="r" b="b"/>
                  <a:pathLst>
                    <a:path w="76200" h="80010">
                      <a:moveTo>
                        <a:pt x="41910" y="0"/>
                      </a:moveTo>
                      <a:lnTo>
                        <a:pt x="76200" y="80010"/>
                      </a:lnTo>
                      <a:lnTo>
                        <a:pt x="0" y="34290"/>
                      </a:lnTo>
                      <a:close/>
                    </a:path>
                  </a:pathLst>
                </a:custGeom>
                <a:solidFill>
                  <a:srgbClr val="C06F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06" name="Freeform: Shape 4105">
                  <a:extLst>
                    <a:ext uri="{FF2B5EF4-FFF2-40B4-BE49-F238E27FC236}">
                      <a16:creationId xmlns:a16="http://schemas.microsoft.com/office/drawing/2014/main" id="{B41788B3-E514-17D9-A3A2-1AA7A377CC62}"/>
                    </a:ext>
                  </a:extLst>
                </p:cNvPr>
                <p:cNvSpPr/>
                <p:nvPr/>
              </p:nvSpPr>
              <p:spPr>
                <a:xfrm>
                  <a:off x="7867651" y="4773930"/>
                  <a:ext cx="26669" cy="26669"/>
                </a:xfrm>
                <a:custGeom>
                  <a:avLst/>
                  <a:gdLst>
                    <a:gd name="connsiteX0" fmla="*/ 0 w 26669"/>
                    <a:gd name="connsiteY0" fmla="*/ 0 h 26669"/>
                    <a:gd name="connsiteX1" fmla="*/ 26670 w 26669"/>
                    <a:gd name="connsiteY1" fmla="*/ 7620 h 26669"/>
                    <a:gd name="connsiteX2" fmla="*/ 11430 w 26669"/>
                    <a:gd name="connsiteY2" fmla="*/ 26670 h 26669"/>
                  </a:gdLst>
                  <a:ahLst/>
                  <a:cxnLst>
                    <a:cxn ang="0">
                      <a:pos x="connsiteX0" y="connsiteY0"/>
                    </a:cxn>
                    <a:cxn ang="0">
                      <a:pos x="connsiteX1" y="connsiteY1"/>
                    </a:cxn>
                    <a:cxn ang="0">
                      <a:pos x="connsiteX2" y="connsiteY2"/>
                    </a:cxn>
                  </a:cxnLst>
                  <a:rect l="l" t="t" r="r" b="b"/>
                  <a:pathLst>
                    <a:path w="26669" h="26669">
                      <a:moveTo>
                        <a:pt x="0" y="0"/>
                      </a:moveTo>
                      <a:lnTo>
                        <a:pt x="26670" y="7620"/>
                      </a:lnTo>
                      <a:lnTo>
                        <a:pt x="11430" y="26670"/>
                      </a:lnTo>
                      <a:close/>
                    </a:path>
                  </a:pathLst>
                </a:custGeom>
                <a:solidFill>
                  <a:srgbClr val="C275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07" name="Freeform: Shape 4106">
                  <a:extLst>
                    <a:ext uri="{FF2B5EF4-FFF2-40B4-BE49-F238E27FC236}">
                      <a16:creationId xmlns:a16="http://schemas.microsoft.com/office/drawing/2014/main" id="{1975DB46-9E02-9B0A-5225-D872D5ECB4BD}"/>
                    </a:ext>
                  </a:extLst>
                </p:cNvPr>
                <p:cNvSpPr/>
                <p:nvPr/>
              </p:nvSpPr>
              <p:spPr>
                <a:xfrm>
                  <a:off x="7616190" y="4819650"/>
                  <a:ext cx="15240" cy="49530"/>
                </a:xfrm>
                <a:custGeom>
                  <a:avLst/>
                  <a:gdLst>
                    <a:gd name="connsiteX0" fmla="*/ 15240 w 15240"/>
                    <a:gd name="connsiteY0" fmla="*/ 49530 h 49530"/>
                    <a:gd name="connsiteX1" fmla="*/ 0 w 15240"/>
                    <a:gd name="connsiteY1" fmla="*/ 0 h 49530"/>
                    <a:gd name="connsiteX2" fmla="*/ 15240 w 15240"/>
                    <a:gd name="connsiteY2" fmla="*/ 49530 h 49530"/>
                  </a:gdLst>
                  <a:ahLst/>
                  <a:cxnLst>
                    <a:cxn ang="0">
                      <a:pos x="connsiteX0" y="connsiteY0"/>
                    </a:cxn>
                    <a:cxn ang="0">
                      <a:pos x="connsiteX1" y="connsiteY1"/>
                    </a:cxn>
                    <a:cxn ang="0">
                      <a:pos x="connsiteX2" y="connsiteY2"/>
                    </a:cxn>
                  </a:cxnLst>
                  <a:rect l="l" t="t" r="r" b="b"/>
                  <a:pathLst>
                    <a:path w="15240" h="49530">
                      <a:moveTo>
                        <a:pt x="15240" y="49530"/>
                      </a:moveTo>
                      <a:lnTo>
                        <a:pt x="0" y="0"/>
                      </a:lnTo>
                      <a:lnTo>
                        <a:pt x="15240" y="49530"/>
                      </a:lnTo>
                      <a:close/>
                    </a:path>
                  </a:pathLst>
                </a:custGeom>
                <a:solidFill>
                  <a:srgbClr val="C274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08" name="Freeform: Shape 4107">
                  <a:extLst>
                    <a:ext uri="{FF2B5EF4-FFF2-40B4-BE49-F238E27FC236}">
                      <a16:creationId xmlns:a16="http://schemas.microsoft.com/office/drawing/2014/main" id="{8D2C958E-F106-B632-518B-52862F8140D3}"/>
                    </a:ext>
                  </a:extLst>
                </p:cNvPr>
                <p:cNvSpPr/>
                <p:nvPr/>
              </p:nvSpPr>
              <p:spPr>
                <a:xfrm>
                  <a:off x="5741670" y="4472940"/>
                  <a:ext cx="171450" cy="96760"/>
                </a:xfrm>
                <a:custGeom>
                  <a:avLst/>
                  <a:gdLst>
                    <a:gd name="connsiteX0" fmla="*/ 64770 w 171450"/>
                    <a:gd name="connsiteY0" fmla="*/ 0 h 96760"/>
                    <a:gd name="connsiteX1" fmla="*/ 148590 w 171450"/>
                    <a:gd name="connsiteY1" fmla="*/ 22860 h 96760"/>
                    <a:gd name="connsiteX2" fmla="*/ 171450 w 171450"/>
                    <a:gd name="connsiteY2" fmla="*/ 53340 h 96760"/>
                    <a:gd name="connsiteX3" fmla="*/ 68580 w 171450"/>
                    <a:gd name="connsiteY3" fmla="*/ 76200 h 96760"/>
                    <a:gd name="connsiteX4" fmla="*/ 0 w 171450"/>
                    <a:gd name="connsiteY4" fmla="*/ 30480 h 96760"/>
                    <a:gd name="connsiteX5" fmla="*/ 64770 w 171450"/>
                    <a:gd name="connsiteY5" fmla="*/ 0 h 96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450" h="96760">
                      <a:moveTo>
                        <a:pt x="64770" y="0"/>
                      </a:moveTo>
                      <a:cubicBezTo>
                        <a:pt x="83820" y="41910"/>
                        <a:pt x="114300" y="34290"/>
                        <a:pt x="148590" y="22860"/>
                      </a:cubicBezTo>
                      <a:lnTo>
                        <a:pt x="171450" y="53340"/>
                      </a:lnTo>
                      <a:cubicBezTo>
                        <a:pt x="152400" y="95250"/>
                        <a:pt x="121920" y="114300"/>
                        <a:pt x="68580" y="76200"/>
                      </a:cubicBezTo>
                      <a:cubicBezTo>
                        <a:pt x="45720" y="60960"/>
                        <a:pt x="22860" y="45720"/>
                        <a:pt x="0" y="30480"/>
                      </a:cubicBezTo>
                      <a:lnTo>
                        <a:pt x="64770" y="0"/>
                      </a:lnTo>
                      <a:close/>
                    </a:path>
                  </a:pathLst>
                </a:custGeom>
                <a:solidFill>
                  <a:srgbClr val="C984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09" name="Freeform: Shape 4108">
                  <a:extLst>
                    <a:ext uri="{FF2B5EF4-FFF2-40B4-BE49-F238E27FC236}">
                      <a16:creationId xmlns:a16="http://schemas.microsoft.com/office/drawing/2014/main" id="{CA025708-CF8C-720A-9CDD-142AAC526FF1}"/>
                    </a:ext>
                  </a:extLst>
                </p:cNvPr>
                <p:cNvSpPr/>
                <p:nvPr/>
              </p:nvSpPr>
              <p:spPr>
                <a:xfrm>
                  <a:off x="5714502" y="4439948"/>
                  <a:ext cx="91938" cy="59661"/>
                </a:xfrm>
                <a:custGeom>
                  <a:avLst/>
                  <a:gdLst>
                    <a:gd name="connsiteX0" fmla="*/ 91938 w 91938"/>
                    <a:gd name="connsiteY0" fmla="*/ 32991 h 59661"/>
                    <a:gd name="connsiteX1" fmla="*/ 23359 w 91938"/>
                    <a:gd name="connsiteY1" fmla="*/ 59661 h 59661"/>
                    <a:gd name="connsiteX2" fmla="*/ 498 w 91938"/>
                    <a:gd name="connsiteY2" fmla="*/ 25371 h 59661"/>
                    <a:gd name="connsiteX3" fmla="*/ 91938 w 91938"/>
                    <a:gd name="connsiteY3" fmla="*/ 32991 h 59661"/>
                  </a:gdLst>
                  <a:ahLst/>
                  <a:cxnLst>
                    <a:cxn ang="0">
                      <a:pos x="connsiteX0" y="connsiteY0"/>
                    </a:cxn>
                    <a:cxn ang="0">
                      <a:pos x="connsiteX1" y="connsiteY1"/>
                    </a:cxn>
                    <a:cxn ang="0">
                      <a:pos x="connsiteX2" y="connsiteY2"/>
                    </a:cxn>
                    <a:cxn ang="0">
                      <a:pos x="connsiteX3" y="connsiteY3"/>
                    </a:cxn>
                  </a:cxnLst>
                  <a:rect l="l" t="t" r="r" b="b"/>
                  <a:pathLst>
                    <a:path w="91938" h="59661">
                      <a:moveTo>
                        <a:pt x="91938" y="32991"/>
                      </a:moveTo>
                      <a:lnTo>
                        <a:pt x="23359" y="59661"/>
                      </a:lnTo>
                      <a:cubicBezTo>
                        <a:pt x="15738" y="48231"/>
                        <a:pt x="-3312" y="29181"/>
                        <a:pt x="498" y="25371"/>
                      </a:cubicBezTo>
                      <a:cubicBezTo>
                        <a:pt x="27168" y="6321"/>
                        <a:pt x="57648" y="-24159"/>
                        <a:pt x="91938" y="32991"/>
                      </a:cubicBezTo>
                      <a:close/>
                    </a:path>
                  </a:pathLst>
                </a:custGeom>
                <a:solidFill>
                  <a:srgbClr val="C172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10" name="Freeform: Shape 4109">
                  <a:extLst>
                    <a:ext uri="{FF2B5EF4-FFF2-40B4-BE49-F238E27FC236}">
                      <a16:creationId xmlns:a16="http://schemas.microsoft.com/office/drawing/2014/main" id="{A09A7377-9EA9-C627-B0A1-BDA2CDC4A74B}"/>
                    </a:ext>
                  </a:extLst>
                </p:cNvPr>
                <p:cNvSpPr/>
                <p:nvPr/>
              </p:nvSpPr>
              <p:spPr>
                <a:xfrm>
                  <a:off x="5886451" y="4472940"/>
                  <a:ext cx="34289" cy="53340"/>
                </a:xfrm>
                <a:custGeom>
                  <a:avLst/>
                  <a:gdLst>
                    <a:gd name="connsiteX0" fmla="*/ 22860 w 34289"/>
                    <a:gd name="connsiteY0" fmla="*/ 53340 h 53340"/>
                    <a:gd name="connsiteX1" fmla="*/ 0 w 34289"/>
                    <a:gd name="connsiteY1" fmla="*/ 22860 h 53340"/>
                    <a:gd name="connsiteX2" fmla="*/ 7620 w 34289"/>
                    <a:gd name="connsiteY2" fmla="*/ 0 h 53340"/>
                    <a:gd name="connsiteX3" fmla="*/ 34290 w 34289"/>
                    <a:gd name="connsiteY3" fmla="*/ 7620 h 53340"/>
                  </a:gdLst>
                  <a:ahLst/>
                  <a:cxnLst>
                    <a:cxn ang="0">
                      <a:pos x="connsiteX0" y="connsiteY0"/>
                    </a:cxn>
                    <a:cxn ang="0">
                      <a:pos x="connsiteX1" y="connsiteY1"/>
                    </a:cxn>
                    <a:cxn ang="0">
                      <a:pos x="connsiteX2" y="connsiteY2"/>
                    </a:cxn>
                    <a:cxn ang="0">
                      <a:pos x="connsiteX3" y="connsiteY3"/>
                    </a:cxn>
                  </a:cxnLst>
                  <a:rect l="l" t="t" r="r" b="b"/>
                  <a:pathLst>
                    <a:path w="34289" h="53340">
                      <a:moveTo>
                        <a:pt x="22860" y="53340"/>
                      </a:moveTo>
                      <a:lnTo>
                        <a:pt x="0" y="22860"/>
                      </a:lnTo>
                      <a:lnTo>
                        <a:pt x="7620" y="0"/>
                      </a:lnTo>
                      <a:lnTo>
                        <a:pt x="34290" y="7620"/>
                      </a:lnTo>
                      <a:close/>
                    </a:path>
                  </a:pathLst>
                </a:custGeom>
                <a:solidFill>
                  <a:srgbClr val="C478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11" name="Freeform: Shape 4110">
                  <a:extLst>
                    <a:ext uri="{FF2B5EF4-FFF2-40B4-BE49-F238E27FC236}">
                      <a16:creationId xmlns:a16="http://schemas.microsoft.com/office/drawing/2014/main" id="{4A7CE51E-A900-D0A4-E106-F05DE80FD7C8}"/>
                    </a:ext>
                  </a:extLst>
                </p:cNvPr>
                <p:cNvSpPr/>
                <p:nvPr/>
              </p:nvSpPr>
              <p:spPr>
                <a:xfrm>
                  <a:off x="6000751" y="4390524"/>
                  <a:ext cx="87630" cy="29075"/>
                </a:xfrm>
                <a:custGeom>
                  <a:avLst/>
                  <a:gdLst>
                    <a:gd name="connsiteX0" fmla="*/ 0 w 87630"/>
                    <a:gd name="connsiteY0" fmla="*/ 21455 h 29075"/>
                    <a:gd name="connsiteX1" fmla="*/ 87630 w 87630"/>
                    <a:gd name="connsiteY1" fmla="*/ 21455 h 29075"/>
                    <a:gd name="connsiteX2" fmla="*/ 26670 w 87630"/>
                    <a:gd name="connsiteY2" fmla="*/ 29075 h 29075"/>
                    <a:gd name="connsiteX3" fmla="*/ 0 w 87630"/>
                    <a:gd name="connsiteY3" fmla="*/ 21455 h 29075"/>
                  </a:gdLst>
                  <a:ahLst/>
                  <a:cxnLst>
                    <a:cxn ang="0">
                      <a:pos x="connsiteX0" y="connsiteY0"/>
                    </a:cxn>
                    <a:cxn ang="0">
                      <a:pos x="connsiteX1" y="connsiteY1"/>
                    </a:cxn>
                    <a:cxn ang="0">
                      <a:pos x="connsiteX2" y="connsiteY2"/>
                    </a:cxn>
                    <a:cxn ang="0">
                      <a:pos x="connsiteX3" y="connsiteY3"/>
                    </a:cxn>
                  </a:cxnLst>
                  <a:rect l="l" t="t" r="r" b="b"/>
                  <a:pathLst>
                    <a:path w="87630" h="29075">
                      <a:moveTo>
                        <a:pt x="0" y="21455"/>
                      </a:moveTo>
                      <a:cubicBezTo>
                        <a:pt x="26670" y="-5215"/>
                        <a:pt x="57150" y="-9025"/>
                        <a:pt x="87630" y="21455"/>
                      </a:cubicBezTo>
                      <a:lnTo>
                        <a:pt x="26670" y="29075"/>
                      </a:lnTo>
                      <a:lnTo>
                        <a:pt x="0" y="21455"/>
                      </a:lnTo>
                      <a:close/>
                    </a:path>
                  </a:pathLst>
                </a:custGeom>
                <a:solidFill>
                  <a:srgbClr val="C57B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12" name="Freeform: Shape 4111">
                  <a:extLst>
                    <a:ext uri="{FF2B5EF4-FFF2-40B4-BE49-F238E27FC236}">
                      <a16:creationId xmlns:a16="http://schemas.microsoft.com/office/drawing/2014/main" id="{96FE4913-1162-3097-EA7B-6780AD995F10}"/>
                    </a:ext>
                  </a:extLst>
                </p:cNvPr>
                <p:cNvSpPr/>
                <p:nvPr/>
              </p:nvSpPr>
              <p:spPr>
                <a:xfrm>
                  <a:off x="7578090" y="4370069"/>
                  <a:ext cx="373380" cy="293370"/>
                </a:xfrm>
                <a:custGeom>
                  <a:avLst/>
                  <a:gdLst>
                    <a:gd name="connsiteX0" fmla="*/ 247650 w 373380"/>
                    <a:gd name="connsiteY0" fmla="*/ 228600 h 293370"/>
                    <a:gd name="connsiteX1" fmla="*/ 186690 w 373380"/>
                    <a:gd name="connsiteY1" fmla="*/ 152400 h 293370"/>
                    <a:gd name="connsiteX2" fmla="*/ 102870 w 373380"/>
                    <a:gd name="connsiteY2" fmla="*/ 190500 h 293370"/>
                    <a:gd name="connsiteX3" fmla="*/ 87630 w 373380"/>
                    <a:gd name="connsiteY3" fmla="*/ 251460 h 293370"/>
                    <a:gd name="connsiteX4" fmla="*/ 60960 w 373380"/>
                    <a:gd name="connsiteY4" fmla="*/ 243840 h 293370"/>
                    <a:gd name="connsiteX5" fmla="*/ 26670 w 373380"/>
                    <a:gd name="connsiteY5" fmla="*/ 114300 h 293370"/>
                    <a:gd name="connsiteX6" fmla="*/ 0 w 373380"/>
                    <a:gd name="connsiteY6" fmla="*/ 41910 h 293370"/>
                    <a:gd name="connsiteX7" fmla="*/ 11430 w 373380"/>
                    <a:gd name="connsiteY7" fmla="*/ 0 h 293370"/>
                    <a:gd name="connsiteX8" fmla="*/ 99060 w 373380"/>
                    <a:gd name="connsiteY8" fmla="*/ 3810 h 293370"/>
                    <a:gd name="connsiteX9" fmla="*/ 224790 w 373380"/>
                    <a:gd name="connsiteY9" fmla="*/ 87630 h 293370"/>
                    <a:gd name="connsiteX10" fmla="*/ 350520 w 373380"/>
                    <a:gd name="connsiteY10" fmla="*/ 171450 h 293370"/>
                    <a:gd name="connsiteX11" fmla="*/ 373380 w 373380"/>
                    <a:gd name="connsiteY11" fmla="*/ 293370 h 293370"/>
                    <a:gd name="connsiteX12" fmla="*/ 247650 w 373380"/>
                    <a:gd name="connsiteY12" fmla="*/ 228600 h 293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3380" h="293370">
                      <a:moveTo>
                        <a:pt x="247650" y="228600"/>
                      </a:moveTo>
                      <a:cubicBezTo>
                        <a:pt x="251460" y="194310"/>
                        <a:pt x="243840" y="156210"/>
                        <a:pt x="186690" y="152400"/>
                      </a:cubicBezTo>
                      <a:cubicBezTo>
                        <a:pt x="156210" y="152400"/>
                        <a:pt x="125730" y="171450"/>
                        <a:pt x="102870" y="190500"/>
                      </a:cubicBezTo>
                      <a:cubicBezTo>
                        <a:pt x="87630" y="205740"/>
                        <a:pt x="91440" y="232410"/>
                        <a:pt x="87630" y="251460"/>
                      </a:cubicBezTo>
                      <a:lnTo>
                        <a:pt x="60960" y="243840"/>
                      </a:lnTo>
                      <a:cubicBezTo>
                        <a:pt x="38100" y="201930"/>
                        <a:pt x="3810" y="163830"/>
                        <a:pt x="26670" y="114300"/>
                      </a:cubicBezTo>
                      <a:cubicBezTo>
                        <a:pt x="34290" y="95250"/>
                        <a:pt x="11430" y="64770"/>
                        <a:pt x="0" y="41910"/>
                      </a:cubicBezTo>
                      <a:lnTo>
                        <a:pt x="11430" y="0"/>
                      </a:lnTo>
                      <a:lnTo>
                        <a:pt x="99060" y="3810"/>
                      </a:lnTo>
                      <a:lnTo>
                        <a:pt x="224790" y="87630"/>
                      </a:lnTo>
                      <a:lnTo>
                        <a:pt x="350520" y="171450"/>
                      </a:lnTo>
                      <a:cubicBezTo>
                        <a:pt x="312420" y="205740"/>
                        <a:pt x="289560" y="240030"/>
                        <a:pt x="373380" y="293370"/>
                      </a:cubicBezTo>
                      <a:cubicBezTo>
                        <a:pt x="304800" y="289560"/>
                        <a:pt x="270510" y="270510"/>
                        <a:pt x="247650" y="228600"/>
                      </a:cubicBezTo>
                      <a:close/>
                    </a:path>
                  </a:pathLst>
                </a:custGeom>
                <a:solidFill>
                  <a:srgbClr val="C881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13" name="Freeform: Shape 4112">
                  <a:extLst>
                    <a:ext uri="{FF2B5EF4-FFF2-40B4-BE49-F238E27FC236}">
                      <a16:creationId xmlns:a16="http://schemas.microsoft.com/office/drawing/2014/main" id="{9626B142-833E-7887-742E-100AA9EC9F6C}"/>
                    </a:ext>
                  </a:extLst>
                </p:cNvPr>
                <p:cNvSpPr/>
                <p:nvPr/>
              </p:nvSpPr>
              <p:spPr>
                <a:xfrm>
                  <a:off x="8205180" y="4705350"/>
                  <a:ext cx="96810" cy="194310"/>
                </a:xfrm>
                <a:custGeom>
                  <a:avLst/>
                  <a:gdLst>
                    <a:gd name="connsiteX0" fmla="*/ 70140 w 96810"/>
                    <a:gd name="connsiteY0" fmla="*/ 0 h 194310"/>
                    <a:gd name="connsiteX1" fmla="*/ 96810 w 96810"/>
                    <a:gd name="connsiteY1" fmla="*/ 7620 h 194310"/>
                    <a:gd name="connsiteX2" fmla="*/ 73951 w 96810"/>
                    <a:gd name="connsiteY2" fmla="*/ 194310 h 194310"/>
                    <a:gd name="connsiteX3" fmla="*/ 24420 w 96810"/>
                    <a:gd name="connsiteY3" fmla="*/ 76200 h 194310"/>
                    <a:gd name="connsiteX4" fmla="*/ 70140 w 96810"/>
                    <a:gd name="connsiteY4" fmla="*/ 0 h 194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810" h="194310">
                      <a:moveTo>
                        <a:pt x="70140" y="0"/>
                      </a:moveTo>
                      <a:lnTo>
                        <a:pt x="96810" y="7620"/>
                      </a:lnTo>
                      <a:cubicBezTo>
                        <a:pt x="89190" y="68580"/>
                        <a:pt x="81570" y="125730"/>
                        <a:pt x="73951" y="194310"/>
                      </a:cubicBezTo>
                      <a:cubicBezTo>
                        <a:pt x="5370" y="156210"/>
                        <a:pt x="-25110" y="125730"/>
                        <a:pt x="24420" y="76200"/>
                      </a:cubicBezTo>
                      <a:cubicBezTo>
                        <a:pt x="47281" y="57150"/>
                        <a:pt x="54901" y="26670"/>
                        <a:pt x="70140" y="0"/>
                      </a:cubicBezTo>
                      <a:close/>
                    </a:path>
                  </a:pathLst>
                </a:custGeom>
                <a:solidFill>
                  <a:srgbClr val="C274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14" name="Freeform: Shape 4113">
                  <a:extLst>
                    <a:ext uri="{FF2B5EF4-FFF2-40B4-BE49-F238E27FC236}">
                      <a16:creationId xmlns:a16="http://schemas.microsoft.com/office/drawing/2014/main" id="{46FA6899-6B28-41FD-181A-1AC3D73B279B}"/>
                    </a:ext>
                  </a:extLst>
                </p:cNvPr>
                <p:cNvSpPr/>
                <p:nvPr/>
              </p:nvSpPr>
              <p:spPr>
                <a:xfrm>
                  <a:off x="8035290" y="4975168"/>
                  <a:ext cx="163830" cy="84511"/>
                </a:xfrm>
                <a:custGeom>
                  <a:avLst/>
                  <a:gdLst>
                    <a:gd name="connsiteX0" fmla="*/ 0 w 163830"/>
                    <a:gd name="connsiteY0" fmla="*/ 34981 h 84511"/>
                    <a:gd name="connsiteX1" fmla="*/ 38100 w 163830"/>
                    <a:gd name="connsiteY1" fmla="*/ 691 h 84511"/>
                    <a:gd name="connsiteX2" fmla="*/ 163830 w 163830"/>
                    <a:gd name="connsiteY2" fmla="*/ 84511 h 84511"/>
                    <a:gd name="connsiteX3" fmla="*/ 0 w 163830"/>
                    <a:gd name="connsiteY3" fmla="*/ 34981 h 84511"/>
                  </a:gdLst>
                  <a:ahLst/>
                  <a:cxnLst>
                    <a:cxn ang="0">
                      <a:pos x="connsiteX0" y="connsiteY0"/>
                    </a:cxn>
                    <a:cxn ang="0">
                      <a:pos x="connsiteX1" y="connsiteY1"/>
                    </a:cxn>
                    <a:cxn ang="0">
                      <a:pos x="connsiteX2" y="connsiteY2"/>
                    </a:cxn>
                    <a:cxn ang="0">
                      <a:pos x="connsiteX3" y="connsiteY3"/>
                    </a:cxn>
                  </a:cxnLst>
                  <a:rect l="l" t="t" r="r" b="b"/>
                  <a:pathLst>
                    <a:path w="163830" h="84511">
                      <a:moveTo>
                        <a:pt x="0" y="34981"/>
                      </a:moveTo>
                      <a:lnTo>
                        <a:pt x="38100" y="691"/>
                      </a:lnTo>
                      <a:cubicBezTo>
                        <a:pt x="114300" y="-6929"/>
                        <a:pt x="125730" y="50221"/>
                        <a:pt x="163830" y="84511"/>
                      </a:cubicBezTo>
                      <a:lnTo>
                        <a:pt x="0" y="34981"/>
                      </a:lnTo>
                      <a:close/>
                    </a:path>
                  </a:pathLst>
                </a:custGeom>
                <a:solidFill>
                  <a:srgbClr val="C06F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15" name="Freeform: Shape 4114">
                  <a:extLst>
                    <a:ext uri="{FF2B5EF4-FFF2-40B4-BE49-F238E27FC236}">
                      <a16:creationId xmlns:a16="http://schemas.microsoft.com/office/drawing/2014/main" id="{D499E269-6AF6-D833-F279-46E0399C41FE}"/>
                    </a:ext>
                  </a:extLst>
                </p:cNvPr>
                <p:cNvSpPr/>
                <p:nvPr/>
              </p:nvSpPr>
              <p:spPr>
                <a:xfrm>
                  <a:off x="8008620" y="4483055"/>
                  <a:ext cx="125730" cy="88944"/>
                </a:xfrm>
                <a:custGeom>
                  <a:avLst/>
                  <a:gdLst>
                    <a:gd name="connsiteX0" fmla="*/ 0 w 125730"/>
                    <a:gd name="connsiteY0" fmla="*/ 5125 h 88944"/>
                    <a:gd name="connsiteX1" fmla="*/ 125730 w 125730"/>
                    <a:gd name="connsiteY1" fmla="*/ 88945 h 88944"/>
                    <a:gd name="connsiteX2" fmla="*/ 99060 w 125730"/>
                    <a:gd name="connsiteY2" fmla="*/ 81325 h 88944"/>
                    <a:gd name="connsiteX3" fmla="*/ 49530 w 125730"/>
                    <a:gd name="connsiteY3" fmla="*/ 43225 h 88944"/>
                    <a:gd name="connsiteX4" fmla="*/ 0 w 125730"/>
                    <a:gd name="connsiteY4" fmla="*/ 5125 h 88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30" h="88944">
                      <a:moveTo>
                        <a:pt x="0" y="5125"/>
                      </a:moveTo>
                      <a:cubicBezTo>
                        <a:pt x="118110" y="-6305"/>
                        <a:pt x="118110" y="-6305"/>
                        <a:pt x="125730" y="88945"/>
                      </a:cubicBezTo>
                      <a:lnTo>
                        <a:pt x="99060" y="81325"/>
                      </a:lnTo>
                      <a:lnTo>
                        <a:pt x="49530" y="43225"/>
                      </a:lnTo>
                      <a:lnTo>
                        <a:pt x="0" y="5125"/>
                      </a:lnTo>
                      <a:close/>
                    </a:path>
                  </a:pathLst>
                </a:custGeom>
                <a:solidFill>
                  <a:srgbClr val="CA86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16" name="Freeform: Shape 4115">
                  <a:extLst>
                    <a:ext uri="{FF2B5EF4-FFF2-40B4-BE49-F238E27FC236}">
                      <a16:creationId xmlns:a16="http://schemas.microsoft.com/office/drawing/2014/main" id="{340CF2A2-2267-B5A1-73CE-FF14416D396E}"/>
                    </a:ext>
                  </a:extLst>
                </p:cNvPr>
                <p:cNvSpPr/>
                <p:nvPr/>
              </p:nvSpPr>
              <p:spPr>
                <a:xfrm>
                  <a:off x="8385811" y="4918710"/>
                  <a:ext cx="121919" cy="110489"/>
                </a:xfrm>
                <a:custGeom>
                  <a:avLst/>
                  <a:gdLst>
                    <a:gd name="connsiteX0" fmla="*/ 45720 w 121919"/>
                    <a:gd name="connsiteY0" fmla="*/ 64770 h 110489"/>
                    <a:gd name="connsiteX1" fmla="*/ 0 w 121919"/>
                    <a:gd name="connsiteY1" fmla="*/ 26670 h 110489"/>
                    <a:gd name="connsiteX2" fmla="*/ 64770 w 121919"/>
                    <a:gd name="connsiteY2" fmla="*/ 0 h 110489"/>
                    <a:gd name="connsiteX3" fmla="*/ 121920 w 121919"/>
                    <a:gd name="connsiteY3" fmla="*/ 110490 h 110489"/>
                    <a:gd name="connsiteX4" fmla="*/ 95250 w 121919"/>
                    <a:gd name="connsiteY4" fmla="*/ 102870 h 110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 h="110489">
                      <a:moveTo>
                        <a:pt x="45720" y="64770"/>
                      </a:moveTo>
                      <a:lnTo>
                        <a:pt x="0" y="26670"/>
                      </a:lnTo>
                      <a:lnTo>
                        <a:pt x="64770" y="0"/>
                      </a:lnTo>
                      <a:lnTo>
                        <a:pt x="121920" y="110490"/>
                      </a:lnTo>
                      <a:lnTo>
                        <a:pt x="95250" y="102870"/>
                      </a:lnTo>
                      <a:close/>
                    </a:path>
                  </a:pathLst>
                </a:custGeom>
                <a:solidFill>
                  <a:srgbClr val="C77F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17" name="Freeform: Shape 4116">
                  <a:extLst>
                    <a:ext uri="{FF2B5EF4-FFF2-40B4-BE49-F238E27FC236}">
                      <a16:creationId xmlns:a16="http://schemas.microsoft.com/office/drawing/2014/main" id="{1109DC0E-D971-E645-180E-D3F2CDF3E845}"/>
                    </a:ext>
                  </a:extLst>
                </p:cNvPr>
                <p:cNvSpPr/>
                <p:nvPr/>
              </p:nvSpPr>
              <p:spPr>
                <a:xfrm>
                  <a:off x="8058151" y="4526280"/>
                  <a:ext cx="49530" cy="38100"/>
                </a:xfrm>
                <a:custGeom>
                  <a:avLst/>
                  <a:gdLst>
                    <a:gd name="connsiteX0" fmla="*/ 0 w 49530"/>
                    <a:gd name="connsiteY0" fmla="*/ 0 h 38100"/>
                    <a:gd name="connsiteX1" fmla="*/ 49530 w 49530"/>
                    <a:gd name="connsiteY1" fmla="*/ 38100 h 38100"/>
                    <a:gd name="connsiteX2" fmla="*/ 0 w 49530"/>
                    <a:gd name="connsiteY2" fmla="*/ 0 h 38100"/>
                  </a:gdLst>
                  <a:ahLst/>
                  <a:cxnLst>
                    <a:cxn ang="0">
                      <a:pos x="connsiteX0" y="connsiteY0"/>
                    </a:cxn>
                    <a:cxn ang="0">
                      <a:pos x="connsiteX1" y="connsiteY1"/>
                    </a:cxn>
                    <a:cxn ang="0">
                      <a:pos x="connsiteX2" y="connsiteY2"/>
                    </a:cxn>
                  </a:cxnLst>
                  <a:rect l="l" t="t" r="r" b="b"/>
                  <a:pathLst>
                    <a:path w="49530" h="38100">
                      <a:moveTo>
                        <a:pt x="0" y="0"/>
                      </a:moveTo>
                      <a:lnTo>
                        <a:pt x="49530" y="38100"/>
                      </a:lnTo>
                      <a:lnTo>
                        <a:pt x="0" y="0"/>
                      </a:lnTo>
                      <a:close/>
                    </a:path>
                  </a:pathLst>
                </a:custGeom>
                <a:solidFill>
                  <a:srgbClr val="C882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18" name="Freeform: Shape 4117">
                  <a:extLst>
                    <a:ext uri="{FF2B5EF4-FFF2-40B4-BE49-F238E27FC236}">
                      <a16:creationId xmlns:a16="http://schemas.microsoft.com/office/drawing/2014/main" id="{C8077410-15A2-C198-4B88-C325CA5CCE2B}"/>
                    </a:ext>
                  </a:extLst>
                </p:cNvPr>
                <p:cNvSpPr/>
                <p:nvPr/>
              </p:nvSpPr>
              <p:spPr>
                <a:xfrm>
                  <a:off x="8039101" y="4583430"/>
                  <a:ext cx="11430" cy="7619"/>
                </a:xfrm>
                <a:custGeom>
                  <a:avLst/>
                  <a:gdLst>
                    <a:gd name="connsiteX0" fmla="*/ 11430 w 11430"/>
                    <a:gd name="connsiteY0" fmla="*/ 3810 h 7619"/>
                    <a:gd name="connsiteX1" fmla="*/ 3810 w 11430"/>
                    <a:gd name="connsiteY1" fmla="*/ 7620 h 7619"/>
                    <a:gd name="connsiteX2" fmla="*/ 0 w 11430"/>
                    <a:gd name="connsiteY2" fmla="*/ 0 h 7619"/>
                  </a:gdLst>
                  <a:ahLst/>
                  <a:cxnLst>
                    <a:cxn ang="0">
                      <a:pos x="connsiteX0" y="connsiteY0"/>
                    </a:cxn>
                    <a:cxn ang="0">
                      <a:pos x="connsiteX1" y="connsiteY1"/>
                    </a:cxn>
                    <a:cxn ang="0">
                      <a:pos x="connsiteX2" y="connsiteY2"/>
                    </a:cxn>
                  </a:cxnLst>
                  <a:rect l="l" t="t" r="r" b="b"/>
                  <a:pathLst>
                    <a:path w="11430" h="7619">
                      <a:moveTo>
                        <a:pt x="11430" y="3810"/>
                      </a:moveTo>
                      <a:lnTo>
                        <a:pt x="3810" y="7620"/>
                      </a:lnTo>
                      <a:lnTo>
                        <a:pt x="0" y="0"/>
                      </a:lnTo>
                      <a:close/>
                    </a:path>
                  </a:pathLst>
                </a:custGeom>
                <a:solidFill>
                  <a:srgbClr val="C882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19" name="Freeform: Shape 4118">
                  <a:extLst>
                    <a:ext uri="{FF2B5EF4-FFF2-40B4-BE49-F238E27FC236}">
                      <a16:creationId xmlns:a16="http://schemas.microsoft.com/office/drawing/2014/main" id="{5876AB0F-63D6-CF74-28D2-20776F48CCAA}"/>
                    </a:ext>
                  </a:extLst>
                </p:cNvPr>
                <p:cNvSpPr/>
                <p:nvPr/>
              </p:nvSpPr>
              <p:spPr>
                <a:xfrm>
                  <a:off x="8202931" y="4709159"/>
                  <a:ext cx="7619" cy="7620"/>
                </a:xfrm>
                <a:custGeom>
                  <a:avLst/>
                  <a:gdLst>
                    <a:gd name="connsiteX0" fmla="*/ 3810 w 7619"/>
                    <a:gd name="connsiteY0" fmla="*/ 7620 h 7620"/>
                    <a:gd name="connsiteX1" fmla="*/ 0 w 7619"/>
                    <a:gd name="connsiteY1" fmla="*/ 0 h 7620"/>
                    <a:gd name="connsiteX2" fmla="*/ 7620 w 7619"/>
                    <a:gd name="connsiteY2" fmla="*/ 3810 h 7620"/>
                  </a:gdLst>
                  <a:ahLst/>
                  <a:cxnLst>
                    <a:cxn ang="0">
                      <a:pos x="connsiteX0" y="connsiteY0"/>
                    </a:cxn>
                    <a:cxn ang="0">
                      <a:pos x="connsiteX1" y="connsiteY1"/>
                    </a:cxn>
                    <a:cxn ang="0">
                      <a:pos x="connsiteX2" y="connsiteY2"/>
                    </a:cxn>
                  </a:cxnLst>
                  <a:rect l="l" t="t" r="r" b="b"/>
                  <a:pathLst>
                    <a:path w="7619" h="7620">
                      <a:moveTo>
                        <a:pt x="3810" y="7620"/>
                      </a:moveTo>
                      <a:lnTo>
                        <a:pt x="0" y="0"/>
                      </a:lnTo>
                      <a:lnTo>
                        <a:pt x="7620" y="3810"/>
                      </a:lnTo>
                      <a:close/>
                    </a:path>
                  </a:pathLst>
                </a:custGeom>
                <a:solidFill>
                  <a:srgbClr val="C070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20" name="Freeform: Shape 4119">
                  <a:extLst>
                    <a:ext uri="{FF2B5EF4-FFF2-40B4-BE49-F238E27FC236}">
                      <a16:creationId xmlns:a16="http://schemas.microsoft.com/office/drawing/2014/main" id="{442A571C-09A4-489F-9477-00D5E549923C}"/>
                    </a:ext>
                  </a:extLst>
                </p:cNvPr>
                <p:cNvSpPr/>
                <p:nvPr/>
              </p:nvSpPr>
              <p:spPr>
                <a:xfrm>
                  <a:off x="7684770" y="4297680"/>
                  <a:ext cx="125730" cy="156209"/>
                </a:xfrm>
                <a:custGeom>
                  <a:avLst/>
                  <a:gdLst>
                    <a:gd name="connsiteX0" fmla="*/ 125730 w 125730"/>
                    <a:gd name="connsiteY0" fmla="*/ 156210 h 156209"/>
                    <a:gd name="connsiteX1" fmla="*/ 0 w 125730"/>
                    <a:gd name="connsiteY1" fmla="*/ 72390 h 156209"/>
                    <a:gd name="connsiteX2" fmla="*/ 83820 w 125730"/>
                    <a:gd name="connsiteY2" fmla="*/ 0 h 156209"/>
                    <a:gd name="connsiteX3" fmla="*/ 125730 w 125730"/>
                    <a:gd name="connsiteY3" fmla="*/ 156210 h 156209"/>
                  </a:gdLst>
                  <a:ahLst/>
                  <a:cxnLst>
                    <a:cxn ang="0">
                      <a:pos x="connsiteX0" y="connsiteY0"/>
                    </a:cxn>
                    <a:cxn ang="0">
                      <a:pos x="connsiteX1" y="connsiteY1"/>
                    </a:cxn>
                    <a:cxn ang="0">
                      <a:pos x="connsiteX2" y="connsiteY2"/>
                    </a:cxn>
                    <a:cxn ang="0">
                      <a:pos x="connsiteX3" y="connsiteY3"/>
                    </a:cxn>
                  </a:cxnLst>
                  <a:rect l="l" t="t" r="r" b="b"/>
                  <a:pathLst>
                    <a:path w="125730" h="156209">
                      <a:moveTo>
                        <a:pt x="125730" y="156210"/>
                      </a:moveTo>
                      <a:lnTo>
                        <a:pt x="0" y="72390"/>
                      </a:lnTo>
                      <a:cubicBezTo>
                        <a:pt x="19050" y="53340"/>
                        <a:pt x="41910" y="38100"/>
                        <a:pt x="83820" y="0"/>
                      </a:cubicBezTo>
                      <a:cubicBezTo>
                        <a:pt x="102870" y="72390"/>
                        <a:pt x="114300" y="114300"/>
                        <a:pt x="125730" y="156210"/>
                      </a:cubicBezTo>
                      <a:close/>
                    </a:path>
                  </a:pathLst>
                </a:custGeom>
                <a:solidFill>
                  <a:srgbClr val="CC8B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21" name="Freeform: Shape 4120">
                  <a:extLst>
                    <a:ext uri="{FF2B5EF4-FFF2-40B4-BE49-F238E27FC236}">
                      <a16:creationId xmlns:a16="http://schemas.microsoft.com/office/drawing/2014/main" id="{B68E36F8-3C67-1C9C-2A54-21DC683E4410}"/>
                    </a:ext>
                  </a:extLst>
                </p:cNvPr>
                <p:cNvSpPr/>
                <p:nvPr/>
              </p:nvSpPr>
              <p:spPr>
                <a:xfrm>
                  <a:off x="8450581" y="4879481"/>
                  <a:ext cx="121919" cy="149718"/>
                </a:xfrm>
                <a:custGeom>
                  <a:avLst/>
                  <a:gdLst>
                    <a:gd name="connsiteX0" fmla="*/ 57150 w 121919"/>
                    <a:gd name="connsiteY0" fmla="*/ 149718 h 149718"/>
                    <a:gd name="connsiteX1" fmla="*/ 0 w 121919"/>
                    <a:gd name="connsiteY1" fmla="*/ 39228 h 149718"/>
                    <a:gd name="connsiteX2" fmla="*/ 95250 w 121919"/>
                    <a:gd name="connsiteY2" fmla="*/ 20178 h 149718"/>
                    <a:gd name="connsiteX3" fmla="*/ 91440 w 121919"/>
                    <a:gd name="connsiteY3" fmla="*/ 134478 h 149718"/>
                    <a:gd name="connsiteX4" fmla="*/ 57150 w 121919"/>
                    <a:gd name="connsiteY4" fmla="*/ 149718 h 149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 h="149718">
                      <a:moveTo>
                        <a:pt x="57150" y="149718"/>
                      </a:moveTo>
                      <a:lnTo>
                        <a:pt x="0" y="39228"/>
                      </a:lnTo>
                      <a:cubicBezTo>
                        <a:pt x="15240" y="-2682"/>
                        <a:pt x="45720" y="-14112"/>
                        <a:pt x="95250" y="20178"/>
                      </a:cubicBezTo>
                      <a:cubicBezTo>
                        <a:pt x="129540" y="62088"/>
                        <a:pt x="133350" y="103998"/>
                        <a:pt x="91440" y="134478"/>
                      </a:cubicBezTo>
                      <a:lnTo>
                        <a:pt x="57150" y="149718"/>
                      </a:lnTo>
                      <a:close/>
                    </a:path>
                  </a:pathLst>
                </a:custGeom>
                <a:solidFill>
                  <a:srgbClr val="C67D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22" name="Freeform: Shape 4121">
                  <a:extLst>
                    <a:ext uri="{FF2B5EF4-FFF2-40B4-BE49-F238E27FC236}">
                      <a16:creationId xmlns:a16="http://schemas.microsoft.com/office/drawing/2014/main" id="{9EE2FC75-D3D0-048C-4E4C-C6FE142AB3B8}"/>
                    </a:ext>
                  </a:extLst>
                </p:cNvPr>
                <p:cNvSpPr/>
                <p:nvPr/>
              </p:nvSpPr>
              <p:spPr>
                <a:xfrm>
                  <a:off x="8740140" y="5067300"/>
                  <a:ext cx="129540" cy="65323"/>
                </a:xfrm>
                <a:custGeom>
                  <a:avLst/>
                  <a:gdLst>
                    <a:gd name="connsiteX0" fmla="*/ 129540 w 129540"/>
                    <a:gd name="connsiteY0" fmla="*/ 64770 h 65323"/>
                    <a:gd name="connsiteX1" fmla="*/ 0 w 129540"/>
                    <a:gd name="connsiteY1" fmla="*/ 0 h 65323"/>
                    <a:gd name="connsiteX2" fmla="*/ 49530 w 129540"/>
                    <a:gd name="connsiteY2" fmla="*/ 19050 h 65323"/>
                    <a:gd name="connsiteX3" fmla="*/ 129540 w 129540"/>
                    <a:gd name="connsiteY3" fmla="*/ 64770 h 65323"/>
                  </a:gdLst>
                  <a:ahLst/>
                  <a:cxnLst>
                    <a:cxn ang="0">
                      <a:pos x="connsiteX0" y="connsiteY0"/>
                    </a:cxn>
                    <a:cxn ang="0">
                      <a:pos x="connsiteX1" y="connsiteY1"/>
                    </a:cxn>
                    <a:cxn ang="0">
                      <a:pos x="connsiteX2" y="connsiteY2"/>
                    </a:cxn>
                    <a:cxn ang="0">
                      <a:pos x="connsiteX3" y="connsiteY3"/>
                    </a:cxn>
                  </a:cxnLst>
                  <a:rect l="l" t="t" r="r" b="b"/>
                  <a:pathLst>
                    <a:path w="129540" h="65323">
                      <a:moveTo>
                        <a:pt x="129540" y="64770"/>
                      </a:moveTo>
                      <a:cubicBezTo>
                        <a:pt x="72390" y="68580"/>
                        <a:pt x="30480" y="53340"/>
                        <a:pt x="0" y="0"/>
                      </a:cubicBezTo>
                      <a:lnTo>
                        <a:pt x="49530" y="19050"/>
                      </a:lnTo>
                      <a:lnTo>
                        <a:pt x="129540" y="64770"/>
                      </a:lnTo>
                      <a:close/>
                    </a:path>
                  </a:pathLst>
                </a:custGeom>
                <a:solidFill>
                  <a:srgbClr val="C274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23" name="Freeform: Shape 4122">
                  <a:extLst>
                    <a:ext uri="{FF2B5EF4-FFF2-40B4-BE49-F238E27FC236}">
                      <a16:creationId xmlns:a16="http://schemas.microsoft.com/office/drawing/2014/main" id="{A5450B1D-1F27-D1E8-8A55-52A9EB59E855}"/>
                    </a:ext>
                  </a:extLst>
                </p:cNvPr>
                <p:cNvSpPr/>
                <p:nvPr/>
              </p:nvSpPr>
              <p:spPr>
                <a:xfrm>
                  <a:off x="7517131" y="4408169"/>
                  <a:ext cx="68580" cy="41910"/>
                </a:xfrm>
                <a:custGeom>
                  <a:avLst/>
                  <a:gdLst>
                    <a:gd name="connsiteX0" fmla="*/ 68580 w 68580"/>
                    <a:gd name="connsiteY0" fmla="*/ 7620 h 41910"/>
                    <a:gd name="connsiteX1" fmla="*/ 15240 w 68580"/>
                    <a:gd name="connsiteY1" fmla="*/ 41910 h 41910"/>
                    <a:gd name="connsiteX2" fmla="*/ 0 w 68580"/>
                    <a:gd name="connsiteY2" fmla="*/ 22860 h 41910"/>
                    <a:gd name="connsiteX3" fmla="*/ 60960 w 68580"/>
                    <a:gd name="connsiteY3" fmla="*/ 0 h 41910"/>
                  </a:gdLst>
                  <a:ahLst/>
                  <a:cxnLst>
                    <a:cxn ang="0">
                      <a:pos x="connsiteX0" y="connsiteY0"/>
                    </a:cxn>
                    <a:cxn ang="0">
                      <a:pos x="connsiteX1" y="connsiteY1"/>
                    </a:cxn>
                    <a:cxn ang="0">
                      <a:pos x="connsiteX2" y="connsiteY2"/>
                    </a:cxn>
                    <a:cxn ang="0">
                      <a:pos x="connsiteX3" y="connsiteY3"/>
                    </a:cxn>
                  </a:cxnLst>
                  <a:rect l="l" t="t" r="r" b="b"/>
                  <a:pathLst>
                    <a:path w="68580" h="41910">
                      <a:moveTo>
                        <a:pt x="68580" y="7620"/>
                      </a:moveTo>
                      <a:lnTo>
                        <a:pt x="15240" y="41910"/>
                      </a:lnTo>
                      <a:lnTo>
                        <a:pt x="0" y="22860"/>
                      </a:lnTo>
                      <a:lnTo>
                        <a:pt x="60960" y="0"/>
                      </a:lnTo>
                      <a:close/>
                    </a:path>
                  </a:pathLst>
                </a:custGeom>
                <a:solidFill>
                  <a:srgbClr val="C881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24" name="Freeform: Shape 4123">
                  <a:extLst>
                    <a:ext uri="{FF2B5EF4-FFF2-40B4-BE49-F238E27FC236}">
                      <a16:creationId xmlns:a16="http://schemas.microsoft.com/office/drawing/2014/main" id="{F4FD51FE-B206-2292-F075-EB8B578B1261}"/>
                    </a:ext>
                  </a:extLst>
                </p:cNvPr>
                <p:cNvSpPr/>
                <p:nvPr/>
              </p:nvSpPr>
              <p:spPr>
                <a:xfrm>
                  <a:off x="8384858" y="4983480"/>
                  <a:ext cx="96202" cy="91439"/>
                </a:xfrm>
                <a:custGeom>
                  <a:avLst/>
                  <a:gdLst>
                    <a:gd name="connsiteX0" fmla="*/ 46673 w 96202"/>
                    <a:gd name="connsiteY0" fmla="*/ 0 h 91439"/>
                    <a:gd name="connsiteX1" fmla="*/ 96203 w 96202"/>
                    <a:gd name="connsiteY1" fmla="*/ 38100 h 91439"/>
                    <a:gd name="connsiteX2" fmla="*/ 27623 w 96202"/>
                    <a:gd name="connsiteY2" fmla="*/ 91440 h 91439"/>
                    <a:gd name="connsiteX3" fmla="*/ 46673 w 96202"/>
                    <a:gd name="connsiteY3" fmla="*/ 0 h 91439"/>
                  </a:gdLst>
                  <a:ahLst/>
                  <a:cxnLst>
                    <a:cxn ang="0">
                      <a:pos x="connsiteX0" y="connsiteY0"/>
                    </a:cxn>
                    <a:cxn ang="0">
                      <a:pos x="connsiteX1" y="connsiteY1"/>
                    </a:cxn>
                    <a:cxn ang="0">
                      <a:pos x="connsiteX2" y="connsiteY2"/>
                    </a:cxn>
                    <a:cxn ang="0">
                      <a:pos x="connsiteX3" y="connsiteY3"/>
                    </a:cxn>
                  </a:cxnLst>
                  <a:rect l="l" t="t" r="r" b="b"/>
                  <a:pathLst>
                    <a:path w="96202" h="91439">
                      <a:moveTo>
                        <a:pt x="46673" y="0"/>
                      </a:moveTo>
                      <a:lnTo>
                        <a:pt x="96203" y="38100"/>
                      </a:lnTo>
                      <a:cubicBezTo>
                        <a:pt x="77153" y="53340"/>
                        <a:pt x="54292" y="68580"/>
                        <a:pt x="27623" y="91440"/>
                      </a:cubicBezTo>
                      <a:cubicBezTo>
                        <a:pt x="-2858" y="45720"/>
                        <a:pt x="-21908" y="11430"/>
                        <a:pt x="46673" y="0"/>
                      </a:cubicBezTo>
                      <a:close/>
                    </a:path>
                  </a:pathLst>
                </a:custGeom>
                <a:solidFill>
                  <a:srgbClr val="C67D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grpSp>
            <p:nvGrpSpPr>
              <p:cNvPr id="4125" name="Graphic 2">
                <a:extLst>
                  <a:ext uri="{FF2B5EF4-FFF2-40B4-BE49-F238E27FC236}">
                    <a16:creationId xmlns:a16="http://schemas.microsoft.com/office/drawing/2014/main" id="{D8DE0663-4E2A-3007-C5A2-E9D7FB118B2E}"/>
                  </a:ext>
                </a:extLst>
              </p:cNvPr>
              <p:cNvGrpSpPr/>
              <p:nvPr/>
            </p:nvGrpSpPr>
            <p:grpSpPr>
              <a:xfrm>
                <a:off x="1328458" y="980291"/>
                <a:ext cx="8453652" cy="3360699"/>
                <a:chOff x="1328458" y="980291"/>
                <a:chExt cx="8453652" cy="3360699"/>
              </a:xfrm>
            </p:grpSpPr>
            <p:sp>
              <p:nvSpPr>
                <p:cNvPr id="4126" name="Freeform: Shape 4125">
                  <a:extLst>
                    <a:ext uri="{FF2B5EF4-FFF2-40B4-BE49-F238E27FC236}">
                      <a16:creationId xmlns:a16="http://schemas.microsoft.com/office/drawing/2014/main" id="{7D27C2BD-10E3-793F-E69E-E4B462FF9D9B}"/>
                    </a:ext>
                  </a:extLst>
                </p:cNvPr>
                <p:cNvSpPr/>
                <p:nvPr/>
              </p:nvSpPr>
              <p:spPr>
                <a:xfrm>
                  <a:off x="3078481" y="3802380"/>
                  <a:ext cx="5680709" cy="538610"/>
                </a:xfrm>
                <a:custGeom>
                  <a:avLst/>
                  <a:gdLst>
                    <a:gd name="connsiteX0" fmla="*/ 887730 w 5680709"/>
                    <a:gd name="connsiteY0" fmla="*/ 316230 h 538610"/>
                    <a:gd name="connsiteX1" fmla="*/ 331470 w 5680709"/>
                    <a:gd name="connsiteY1" fmla="*/ 266700 h 538610"/>
                    <a:gd name="connsiteX2" fmla="*/ 140970 w 5680709"/>
                    <a:gd name="connsiteY2" fmla="*/ 144780 h 538610"/>
                    <a:gd name="connsiteX3" fmla="*/ 0 w 5680709"/>
                    <a:gd name="connsiteY3" fmla="*/ 0 h 538610"/>
                    <a:gd name="connsiteX4" fmla="*/ 0 w 5680709"/>
                    <a:gd name="connsiteY4" fmla="*/ 0 h 538610"/>
                    <a:gd name="connsiteX5" fmla="*/ 99060 w 5680709"/>
                    <a:gd name="connsiteY5" fmla="*/ 7620 h 538610"/>
                    <a:gd name="connsiteX6" fmla="*/ 133350 w 5680709"/>
                    <a:gd name="connsiteY6" fmla="*/ 11430 h 538610"/>
                    <a:gd name="connsiteX7" fmla="*/ 190500 w 5680709"/>
                    <a:gd name="connsiteY7" fmla="*/ 49530 h 538610"/>
                    <a:gd name="connsiteX8" fmla="*/ 636270 w 5680709"/>
                    <a:gd name="connsiteY8" fmla="*/ 201930 h 538610"/>
                    <a:gd name="connsiteX9" fmla="*/ 1101090 w 5680709"/>
                    <a:gd name="connsiteY9" fmla="*/ 148590 h 538610"/>
                    <a:gd name="connsiteX10" fmla="*/ 1162050 w 5680709"/>
                    <a:gd name="connsiteY10" fmla="*/ 156210 h 538610"/>
                    <a:gd name="connsiteX11" fmla="*/ 1276350 w 5680709"/>
                    <a:gd name="connsiteY11" fmla="*/ 152400 h 538610"/>
                    <a:gd name="connsiteX12" fmla="*/ 1276350 w 5680709"/>
                    <a:gd name="connsiteY12" fmla="*/ 152400 h 538610"/>
                    <a:gd name="connsiteX13" fmla="*/ 1375410 w 5680709"/>
                    <a:gd name="connsiteY13" fmla="*/ 160020 h 538610"/>
                    <a:gd name="connsiteX14" fmla="*/ 1443990 w 5680709"/>
                    <a:gd name="connsiteY14" fmla="*/ 163830 h 538610"/>
                    <a:gd name="connsiteX15" fmla="*/ 1512570 w 5680709"/>
                    <a:gd name="connsiteY15" fmla="*/ 129540 h 538610"/>
                    <a:gd name="connsiteX16" fmla="*/ 1924050 w 5680709"/>
                    <a:gd name="connsiteY16" fmla="*/ 45720 h 538610"/>
                    <a:gd name="connsiteX17" fmla="*/ 2164080 w 5680709"/>
                    <a:gd name="connsiteY17" fmla="*/ 11430 h 538610"/>
                    <a:gd name="connsiteX18" fmla="*/ 2491740 w 5680709"/>
                    <a:gd name="connsiteY18" fmla="*/ 19050 h 538610"/>
                    <a:gd name="connsiteX19" fmla="*/ 2800350 w 5680709"/>
                    <a:gd name="connsiteY19" fmla="*/ 41910 h 538610"/>
                    <a:gd name="connsiteX20" fmla="*/ 3086100 w 5680709"/>
                    <a:gd name="connsiteY20" fmla="*/ 167640 h 538610"/>
                    <a:gd name="connsiteX21" fmla="*/ 3798570 w 5680709"/>
                    <a:gd name="connsiteY21" fmla="*/ 190500 h 538610"/>
                    <a:gd name="connsiteX22" fmla="*/ 3863340 w 5680709"/>
                    <a:gd name="connsiteY22" fmla="*/ 171450 h 538610"/>
                    <a:gd name="connsiteX23" fmla="*/ 4011930 w 5680709"/>
                    <a:gd name="connsiteY23" fmla="*/ 152400 h 538610"/>
                    <a:gd name="connsiteX24" fmla="*/ 4248150 w 5680709"/>
                    <a:gd name="connsiteY24" fmla="*/ 255270 h 538610"/>
                    <a:gd name="connsiteX25" fmla="*/ 4579620 w 5680709"/>
                    <a:gd name="connsiteY25" fmla="*/ 224790 h 538610"/>
                    <a:gd name="connsiteX26" fmla="*/ 4911090 w 5680709"/>
                    <a:gd name="connsiteY26" fmla="*/ 285750 h 538610"/>
                    <a:gd name="connsiteX27" fmla="*/ 5680710 w 5680709"/>
                    <a:gd name="connsiteY27" fmla="*/ 384810 h 538610"/>
                    <a:gd name="connsiteX28" fmla="*/ 5471160 w 5680709"/>
                    <a:gd name="connsiteY28" fmla="*/ 510540 h 538610"/>
                    <a:gd name="connsiteX29" fmla="*/ 5052060 w 5680709"/>
                    <a:gd name="connsiteY29" fmla="*/ 476250 h 538610"/>
                    <a:gd name="connsiteX30" fmla="*/ 4575810 w 5680709"/>
                    <a:gd name="connsiteY30" fmla="*/ 411480 h 538610"/>
                    <a:gd name="connsiteX31" fmla="*/ 4297680 w 5680709"/>
                    <a:gd name="connsiteY31" fmla="*/ 354330 h 538610"/>
                    <a:gd name="connsiteX32" fmla="*/ 4107180 w 5680709"/>
                    <a:gd name="connsiteY32" fmla="*/ 339090 h 538610"/>
                    <a:gd name="connsiteX33" fmla="*/ 4156710 w 5680709"/>
                    <a:gd name="connsiteY33" fmla="*/ 422910 h 538610"/>
                    <a:gd name="connsiteX34" fmla="*/ 3931920 w 5680709"/>
                    <a:gd name="connsiteY34" fmla="*/ 361950 h 538610"/>
                    <a:gd name="connsiteX35" fmla="*/ 3379470 w 5680709"/>
                    <a:gd name="connsiteY35" fmla="*/ 320040 h 538610"/>
                    <a:gd name="connsiteX36" fmla="*/ 3082290 w 5680709"/>
                    <a:gd name="connsiteY36" fmla="*/ 335280 h 538610"/>
                    <a:gd name="connsiteX37" fmla="*/ 2975610 w 5680709"/>
                    <a:gd name="connsiteY37" fmla="*/ 403860 h 538610"/>
                    <a:gd name="connsiteX38" fmla="*/ 2800350 w 5680709"/>
                    <a:gd name="connsiteY38" fmla="*/ 468630 h 538610"/>
                    <a:gd name="connsiteX39" fmla="*/ 2872740 w 5680709"/>
                    <a:gd name="connsiteY39" fmla="*/ 240030 h 538610"/>
                    <a:gd name="connsiteX40" fmla="*/ 2651760 w 5680709"/>
                    <a:gd name="connsiteY40" fmla="*/ 220980 h 538610"/>
                    <a:gd name="connsiteX41" fmla="*/ 2232660 w 5680709"/>
                    <a:gd name="connsiteY41" fmla="*/ 186690 h 538610"/>
                    <a:gd name="connsiteX42" fmla="*/ 1893570 w 5680709"/>
                    <a:gd name="connsiteY42" fmla="*/ 320040 h 538610"/>
                    <a:gd name="connsiteX43" fmla="*/ 1741170 w 5680709"/>
                    <a:gd name="connsiteY43" fmla="*/ 377190 h 538610"/>
                    <a:gd name="connsiteX44" fmla="*/ 1421130 w 5680709"/>
                    <a:gd name="connsiteY44" fmla="*/ 354330 h 538610"/>
                    <a:gd name="connsiteX45" fmla="*/ 1047750 w 5680709"/>
                    <a:gd name="connsiteY45" fmla="*/ 274320 h 538610"/>
                    <a:gd name="connsiteX46" fmla="*/ 887730 w 5680709"/>
                    <a:gd name="connsiteY46" fmla="*/ 316230 h 53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680709" h="538610">
                      <a:moveTo>
                        <a:pt x="887730" y="316230"/>
                      </a:moveTo>
                      <a:lnTo>
                        <a:pt x="331470" y="266700"/>
                      </a:lnTo>
                      <a:cubicBezTo>
                        <a:pt x="251460" y="259080"/>
                        <a:pt x="182880" y="247650"/>
                        <a:pt x="140970" y="144780"/>
                      </a:cubicBezTo>
                      <a:cubicBezTo>
                        <a:pt x="114300" y="83820"/>
                        <a:pt x="49530" y="49530"/>
                        <a:pt x="0" y="0"/>
                      </a:cubicBezTo>
                      <a:lnTo>
                        <a:pt x="0" y="0"/>
                      </a:lnTo>
                      <a:lnTo>
                        <a:pt x="99060" y="7620"/>
                      </a:lnTo>
                      <a:lnTo>
                        <a:pt x="133350" y="11430"/>
                      </a:lnTo>
                      <a:cubicBezTo>
                        <a:pt x="152400" y="22860"/>
                        <a:pt x="171450" y="41910"/>
                        <a:pt x="190500" y="49530"/>
                      </a:cubicBezTo>
                      <a:cubicBezTo>
                        <a:pt x="339090" y="102870"/>
                        <a:pt x="483870" y="171450"/>
                        <a:pt x="636270" y="201930"/>
                      </a:cubicBezTo>
                      <a:cubicBezTo>
                        <a:pt x="788670" y="228600"/>
                        <a:pt x="952500" y="304800"/>
                        <a:pt x="1101090" y="148590"/>
                      </a:cubicBezTo>
                      <a:cubicBezTo>
                        <a:pt x="1112520" y="137160"/>
                        <a:pt x="1139190" y="156210"/>
                        <a:pt x="1162050" y="156210"/>
                      </a:cubicBezTo>
                      <a:cubicBezTo>
                        <a:pt x="1200150" y="156210"/>
                        <a:pt x="1238250" y="152400"/>
                        <a:pt x="1276350" y="152400"/>
                      </a:cubicBezTo>
                      <a:lnTo>
                        <a:pt x="1276350" y="152400"/>
                      </a:lnTo>
                      <a:lnTo>
                        <a:pt x="1375410" y="160020"/>
                      </a:lnTo>
                      <a:lnTo>
                        <a:pt x="1443990" y="163830"/>
                      </a:lnTo>
                      <a:lnTo>
                        <a:pt x="1512570" y="129540"/>
                      </a:lnTo>
                      <a:lnTo>
                        <a:pt x="1924050" y="45720"/>
                      </a:lnTo>
                      <a:cubicBezTo>
                        <a:pt x="2000250" y="0"/>
                        <a:pt x="2080260" y="-3810"/>
                        <a:pt x="2164080" y="11430"/>
                      </a:cubicBezTo>
                      <a:cubicBezTo>
                        <a:pt x="2270760" y="26670"/>
                        <a:pt x="2385060" y="38100"/>
                        <a:pt x="2491740" y="19050"/>
                      </a:cubicBezTo>
                      <a:cubicBezTo>
                        <a:pt x="2598420" y="0"/>
                        <a:pt x="2701290" y="-7620"/>
                        <a:pt x="2800350" y="41910"/>
                      </a:cubicBezTo>
                      <a:cubicBezTo>
                        <a:pt x="2895600" y="87630"/>
                        <a:pt x="2990850" y="167640"/>
                        <a:pt x="3086100" y="167640"/>
                      </a:cubicBezTo>
                      <a:cubicBezTo>
                        <a:pt x="3326130" y="163830"/>
                        <a:pt x="3562350" y="186690"/>
                        <a:pt x="3798570" y="190500"/>
                      </a:cubicBezTo>
                      <a:cubicBezTo>
                        <a:pt x="3821430" y="190500"/>
                        <a:pt x="3840480" y="175260"/>
                        <a:pt x="3863340" y="171450"/>
                      </a:cubicBezTo>
                      <a:cubicBezTo>
                        <a:pt x="3912870" y="163830"/>
                        <a:pt x="3962400" y="156210"/>
                        <a:pt x="4011930" y="152400"/>
                      </a:cubicBezTo>
                      <a:cubicBezTo>
                        <a:pt x="4076700" y="266700"/>
                        <a:pt x="4122420" y="281940"/>
                        <a:pt x="4248150" y="255270"/>
                      </a:cubicBezTo>
                      <a:cubicBezTo>
                        <a:pt x="4358640" y="236220"/>
                        <a:pt x="4469130" y="220980"/>
                        <a:pt x="4579620" y="224790"/>
                      </a:cubicBezTo>
                      <a:cubicBezTo>
                        <a:pt x="4690110" y="228600"/>
                        <a:pt x="4800600" y="262890"/>
                        <a:pt x="4911090" y="285750"/>
                      </a:cubicBezTo>
                      <a:lnTo>
                        <a:pt x="5680710" y="384810"/>
                      </a:lnTo>
                      <a:cubicBezTo>
                        <a:pt x="5634990" y="525780"/>
                        <a:pt x="5581650" y="575310"/>
                        <a:pt x="5471160" y="510540"/>
                      </a:cubicBezTo>
                      <a:cubicBezTo>
                        <a:pt x="5330190" y="430530"/>
                        <a:pt x="5200650" y="449580"/>
                        <a:pt x="5052060" y="476250"/>
                      </a:cubicBezTo>
                      <a:cubicBezTo>
                        <a:pt x="4895850" y="502920"/>
                        <a:pt x="4732020" y="491490"/>
                        <a:pt x="4575810" y="411480"/>
                      </a:cubicBezTo>
                      <a:cubicBezTo>
                        <a:pt x="4491990" y="369570"/>
                        <a:pt x="4392930" y="373380"/>
                        <a:pt x="4297680" y="354330"/>
                      </a:cubicBezTo>
                      <a:cubicBezTo>
                        <a:pt x="4240530" y="350520"/>
                        <a:pt x="4179570" y="346710"/>
                        <a:pt x="4107180" y="339090"/>
                      </a:cubicBezTo>
                      <a:cubicBezTo>
                        <a:pt x="4133850" y="381000"/>
                        <a:pt x="4145280" y="400050"/>
                        <a:pt x="4156710" y="422910"/>
                      </a:cubicBezTo>
                      <a:cubicBezTo>
                        <a:pt x="4080510" y="403860"/>
                        <a:pt x="4008120" y="369570"/>
                        <a:pt x="3931920" y="361950"/>
                      </a:cubicBezTo>
                      <a:cubicBezTo>
                        <a:pt x="3749040" y="342900"/>
                        <a:pt x="3569970" y="266700"/>
                        <a:pt x="3379470" y="320040"/>
                      </a:cubicBezTo>
                      <a:cubicBezTo>
                        <a:pt x="3284220" y="346710"/>
                        <a:pt x="3181350" y="331470"/>
                        <a:pt x="3082290" y="335280"/>
                      </a:cubicBezTo>
                      <a:lnTo>
                        <a:pt x="2975610" y="403860"/>
                      </a:lnTo>
                      <a:cubicBezTo>
                        <a:pt x="2933700" y="487680"/>
                        <a:pt x="2865120" y="472440"/>
                        <a:pt x="2800350" y="468630"/>
                      </a:cubicBezTo>
                      <a:cubicBezTo>
                        <a:pt x="2788920" y="331470"/>
                        <a:pt x="2788920" y="331470"/>
                        <a:pt x="2872740" y="240030"/>
                      </a:cubicBezTo>
                      <a:cubicBezTo>
                        <a:pt x="2788920" y="232410"/>
                        <a:pt x="2720340" y="228600"/>
                        <a:pt x="2651760" y="220980"/>
                      </a:cubicBezTo>
                      <a:cubicBezTo>
                        <a:pt x="2510790" y="209550"/>
                        <a:pt x="2373630" y="198120"/>
                        <a:pt x="2232660" y="186690"/>
                      </a:cubicBezTo>
                      <a:cubicBezTo>
                        <a:pt x="2103120" y="175260"/>
                        <a:pt x="1992630" y="213360"/>
                        <a:pt x="1893570" y="320040"/>
                      </a:cubicBezTo>
                      <a:cubicBezTo>
                        <a:pt x="1859280" y="358140"/>
                        <a:pt x="1794510" y="377190"/>
                        <a:pt x="1741170" y="377190"/>
                      </a:cubicBezTo>
                      <a:cubicBezTo>
                        <a:pt x="1634490" y="381000"/>
                        <a:pt x="1527810" y="361950"/>
                        <a:pt x="1421130" y="354330"/>
                      </a:cubicBezTo>
                      <a:cubicBezTo>
                        <a:pt x="1310640" y="255270"/>
                        <a:pt x="1181100" y="240030"/>
                        <a:pt x="1047750" y="274320"/>
                      </a:cubicBezTo>
                      <a:cubicBezTo>
                        <a:pt x="998220" y="297180"/>
                        <a:pt x="944880" y="304800"/>
                        <a:pt x="887730" y="316230"/>
                      </a:cubicBezTo>
                      <a:close/>
                    </a:path>
                  </a:pathLst>
                </a:custGeom>
                <a:solidFill>
                  <a:srgbClr val="FFFB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27" name="Freeform: Shape 4126">
                  <a:extLst>
                    <a:ext uri="{FF2B5EF4-FFF2-40B4-BE49-F238E27FC236}">
                      <a16:creationId xmlns:a16="http://schemas.microsoft.com/office/drawing/2014/main" id="{A9E003F3-53AE-4F59-BD9A-11853F2D6678}"/>
                    </a:ext>
                  </a:extLst>
                </p:cNvPr>
                <p:cNvSpPr/>
                <p:nvPr/>
              </p:nvSpPr>
              <p:spPr>
                <a:xfrm>
                  <a:off x="1370581" y="2670587"/>
                  <a:ext cx="1437389" cy="1260379"/>
                </a:xfrm>
                <a:custGeom>
                  <a:avLst/>
                  <a:gdLst>
                    <a:gd name="connsiteX0" fmla="*/ 54359 w 1437389"/>
                    <a:gd name="connsiteY0" fmla="*/ 903192 h 1260379"/>
                    <a:gd name="connsiteX1" fmla="*/ 8639 w 1437389"/>
                    <a:gd name="connsiteY1" fmla="*/ 663162 h 1260379"/>
                    <a:gd name="connsiteX2" fmla="*/ 161039 w 1437389"/>
                    <a:gd name="connsiteY2" fmla="*/ 602202 h 1260379"/>
                    <a:gd name="connsiteX3" fmla="*/ 427739 w 1437389"/>
                    <a:gd name="connsiteY3" fmla="*/ 476472 h 1260379"/>
                    <a:gd name="connsiteX4" fmla="*/ 305819 w 1437389"/>
                    <a:gd name="connsiteY4" fmla="*/ 430752 h 1260379"/>
                    <a:gd name="connsiteX5" fmla="*/ 31499 w 1437389"/>
                    <a:gd name="connsiteY5" fmla="*/ 430752 h 1260379"/>
                    <a:gd name="connsiteX6" fmla="*/ 39119 w 1437389"/>
                    <a:gd name="connsiteY6" fmla="*/ 354552 h 1260379"/>
                    <a:gd name="connsiteX7" fmla="*/ 138179 w 1437389"/>
                    <a:gd name="connsiteY7" fmla="*/ 289782 h 1260379"/>
                    <a:gd name="connsiteX8" fmla="*/ 202949 w 1437389"/>
                    <a:gd name="connsiteY8" fmla="*/ 95472 h 1260379"/>
                    <a:gd name="connsiteX9" fmla="*/ 290579 w 1437389"/>
                    <a:gd name="connsiteY9" fmla="*/ 222 h 1260379"/>
                    <a:gd name="connsiteX10" fmla="*/ 549660 w 1437389"/>
                    <a:gd name="connsiteY10" fmla="*/ 11652 h 1260379"/>
                    <a:gd name="connsiteX11" fmla="*/ 549660 w 1437389"/>
                    <a:gd name="connsiteY11" fmla="*/ 11652 h 1260379"/>
                    <a:gd name="connsiteX12" fmla="*/ 397259 w 1437389"/>
                    <a:gd name="connsiteY12" fmla="*/ 167862 h 1260379"/>
                    <a:gd name="connsiteX13" fmla="*/ 462029 w 1437389"/>
                    <a:gd name="connsiteY13" fmla="*/ 343122 h 1260379"/>
                    <a:gd name="connsiteX14" fmla="*/ 564899 w 1437389"/>
                    <a:gd name="connsiteY14" fmla="*/ 373602 h 1260379"/>
                    <a:gd name="connsiteX15" fmla="*/ 683010 w 1437389"/>
                    <a:gd name="connsiteY15" fmla="*/ 404082 h 1260379"/>
                    <a:gd name="connsiteX16" fmla="*/ 850649 w 1437389"/>
                    <a:gd name="connsiteY16" fmla="*/ 392652 h 1260379"/>
                    <a:gd name="connsiteX17" fmla="*/ 637289 w 1437389"/>
                    <a:gd name="connsiteY17" fmla="*/ 636492 h 1260379"/>
                    <a:gd name="connsiteX18" fmla="*/ 823979 w 1437389"/>
                    <a:gd name="connsiteY18" fmla="*/ 663162 h 1260379"/>
                    <a:gd name="connsiteX19" fmla="*/ 1018289 w 1437389"/>
                    <a:gd name="connsiteY19" fmla="*/ 853662 h 1260379"/>
                    <a:gd name="connsiteX20" fmla="*/ 1437389 w 1437389"/>
                    <a:gd name="connsiteY20" fmla="*/ 1036542 h 1260379"/>
                    <a:gd name="connsiteX21" fmla="*/ 1422150 w 1437389"/>
                    <a:gd name="connsiteY21" fmla="*/ 1192752 h 1260379"/>
                    <a:gd name="connsiteX22" fmla="*/ 919229 w 1437389"/>
                    <a:gd name="connsiteY22" fmla="*/ 1154652 h 1260379"/>
                    <a:gd name="connsiteX23" fmla="*/ 686819 w 1437389"/>
                    <a:gd name="connsiteY23" fmla="*/ 1257522 h 1260379"/>
                    <a:gd name="connsiteX24" fmla="*/ 683010 w 1437389"/>
                    <a:gd name="connsiteY24" fmla="*/ 1257522 h 1260379"/>
                    <a:gd name="connsiteX25" fmla="*/ 397259 w 1437389"/>
                    <a:gd name="connsiteY25" fmla="*/ 1097502 h 1260379"/>
                    <a:gd name="connsiteX26" fmla="*/ 237239 w 1437389"/>
                    <a:gd name="connsiteY26" fmla="*/ 1093692 h 1260379"/>
                    <a:gd name="connsiteX27" fmla="*/ 103889 w 1437389"/>
                    <a:gd name="connsiteY27" fmla="*/ 994632 h 1260379"/>
                    <a:gd name="connsiteX28" fmla="*/ 54359 w 1437389"/>
                    <a:gd name="connsiteY28" fmla="*/ 903192 h 1260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437389" h="1260379">
                      <a:moveTo>
                        <a:pt x="54359" y="903192"/>
                      </a:moveTo>
                      <a:cubicBezTo>
                        <a:pt x="-29461" y="842232"/>
                        <a:pt x="8639" y="746982"/>
                        <a:pt x="8639" y="663162"/>
                      </a:cubicBezTo>
                      <a:cubicBezTo>
                        <a:pt x="58169" y="640302"/>
                        <a:pt x="111509" y="606012"/>
                        <a:pt x="161039" y="602202"/>
                      </a:cubicBezTo>
                      <a:cubicBezTo>
                        <a:pt x="252479" y="594582"/>
                        <a:pt x="336299" y="567912"/>
                        <a:pt x="427739" y="476472"/>
                      </a:cubicBezTo>
                      <a:cubicBezTo>
                        <a:pt x="370589" y="453612"/>
                        <a:pt x="340109" y="430752"/>
                        <a:pt x="305819" y="430752"/>
                      </a:cubicBezTo>
                      <a:cubicBezTo>
                        <a:pt x="214379" y="426942"/>
                        <a:pt x="122939" y="430752"/>
                        <a:pt x="31499" y="430752"/>
                      </a:cubicBezTo>
                      <a:lnTo>
                        <a:pt x="39119" y="354552"/>
                      </a:lnTo>
                      <a:cubicBezTo>
                        <a:pt x="73409" y="331692"/>
                        <a:pt x="103889" y="301212"/>
                        <a:pt x="138179" y="289782"/>
                      </a:cubicBezTo>
                      <a:cubicBezTo>
                        <a:pt x="263909" y="244062"/>
                        <a:pt x="263909" y="247872"/>
                        <a:pt x="202949" y="95472"/>
                      </a:cubicBezTo>
                      <a:cubicBezTo>
                        <a:pt x="214379" y="42132"/>
                        <a:pt x="233429" y="-3588"/>
                        <a:pt x="290579" y="222"/>
                      </a:cubicBezTo>
                      <a:cubicBezTo>
                        <a:pt x="378209" y="4032"/>
                        <a:pt x="465839" y="7842"/>
                        <a:pt x="549660" y="11652"/>
                      </a:cubicBezTo>
                      <a:lnTo>
                        <a:pt x="549660" y="11652"/>
                      </a:lnTo>
                      <a:cubicBezTo>
                        <a:pt x="500129" y="61182"/>
                        <a:pt x="439169" y="106902"/>
                        <a:pt x="397259" y="167862"/>
                      </a:cubicBezTo>
                      <a:cubicBezTo>
                        <a:pt x="336299" y="251682"/>
                        <a:pt x="370589" y="327882"/>
                        <a:pt x="462029" y="343122"/>
                      </a:cubicBezTo>
                      <a:cubicBezTo>
                        <a:pt x="496319" y="350742"/>
                        <a:pt x="545849" y="346932"/>
                        <a:pt x="564899" y="373602"/>
                      </a:cubicBezTo>
                      <a:cubicBezTo>
                        <a:pt x="602999" y="419322"/>
                        <a:pt x="637289" y="415512"/>
                        <a:pt x="683010" y="404082"/>
                      </a:cubicBezTo>
                      <a:cubicBezTo>
                        <a:pt x="736349" y="392652"/>
                        <a:pt x="793499" y="396462"/>
                        <a:pt x="850649" y="392652"/>
                      </a:cubicBezTo>
                      <a:cubicBezTo>
                        <a:pt x="903989" y="625062"/>
                        <a:pt x="721110" y="548862"/>
                        <a:pt x="637289" y="636492"/>
                      </a:cubicBezTo>
                      <a:lnTo>
                        <a:pt x="823979" y="663162"/>
                      </a:lnTo>
                      <a:cubicBezTo>
                        <a:pt x="835410" y="796512"/>
                        <a:pt x="903989" y="865092"/>
                        <a:pt x="1018289" y="853662"/>
                      </a:cubicBezTo>
                      <a:cubicBezTo>
                        <a:pt x="1189739" y="834612"/>
                        <a:pt x="1323089" y="899382"/>
                        <a:pt x="1437389" y="1036542"/>
                      </a:cubicBezTo>
                      <a:lnTo>
                        <a:pt x="1422150" y="1192752"/>
                      </a:lnTo>
                      <a:cubicBezTo>
                        <a:pt x="1254510" y="1177512"/>
                        <a:pt x="1086869" y="1150842"/>
                        <a:pt x="919229" y="1154652"/>
                      </a:cubicBezTo>
                      <a:cubicBezTo>
                        <a:pt x="850649" y="1154652"/>
                        <a:pt x="778260" y="1215612"/>
                        <a:pt x="686819" y="1257522"/>
                      </a:cubicBezTo>
                      <a:cubicBezTo>
                        <a:pt x="702060" y="1261332"/>
                        <a:pt x="686819" y="1261332"/>
                        <a:pt x="683010" y="1257522"/>
                      </a:cubicBezTo>
                      <a:cubicBezTo>
                        <a:pt x="622049" y="1127982"/>
                        <a:pt x="515369" y="1108932"/>
                        <a:pt x="397259" y="1097502"/>
                      </a:cubicBezTo>
                      <a:cubicBezTo>
                        <a:pt x="347729" y="1089882"/>
                        <a:pt x="290579" y="1101312"/>
                        <a:pt x="237239" y="1093692"/>
                      </a:cubicBezTo>
                      <a:cubicBezTo>
                        <a:pt x="183899" y="1086072"/>
                        <a:pt x="138179" y="1063212"/>
                        <a:pt x="103889" y="994632"/>
                      </a:cubicBezTo>
                      <a:lnTo>
                        <a:pt x="54359" y="903192"/>
                      </a:lnTo>
                      <a:close/>
                    </a:path>
                  </a:pathLst>
                </a:custGeom>
                <a:solidFill>
                  <a:srgbClr val="FFFD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28" name="Freeform: Shape 4127">
                  <a:extLst>
                    <a:ext uri="{FF2B5EF4-FFF2-40B4-BE49-F238E27FC236}">
                      <a16:creationId xmlns:a16="http://schemas.microsoft.com/office/drawing/2014/main" id="{339CFE61-518F-711A-8513-1691E8FA090B}"/>
                    </a:ext>
                  </a:extLst>
                </p:cNvPr>
                <p:cNvSpPr/>
                <p:nvPr/>
              </p:nvSpPr>
              <p:spPr>
                <a:xfrm>
                  <a:off x="1883785" y="980291"/>
                  <a:ext cx="7678620" cy="989478"/>
                </a:xfrm>
                <a:custGeom>
                  <a:avLst/>
                  <a:gdLst>
                    <a:gd name="connsiteX0" fmla="*/ 44076 w 7678620"/>
                    <a:gd name="connsiteY0" fmla="*/ 989479 h 989478"/>
                    <a:gd name="connsiteX1" fmla="*/ 101226 w 7678620"/>
                    <a:gd name="connsiteY1" fmla="*/ 768499 h 989478"/>
                    <a:gd name="connsiteX2" fmla="*/ 333636 w 7678620"/>
                    <a:gd name="connsiteY2" fmla="*/ 669439 h 989478"/>
                    <a:gd name="connsiteX3" fmla="*/ 508896 w 7678620"/>
                    <a:gd name="connsiteY3" fmla="*/ 627529 h 989478"/>
                    <a:gd name="connsiteX4" fmla="*/ 710826 w 7678620"/>
                    <a:gd name="connsiteY4" fmla="*/ 417979 h 989478"/>
                    <a:gd name="connsiteX5" fmla="*/ 813696 w 7678620"/>
                    <a:gd name="connsiteY5" fmla="*/ 360829 h 989478"/>
                    <a:gd name="connsiteX6" fmla="*/ 1011816 w 7678620"/>
                    <a:gd name="connsiteY6" fmla="*/ 269389 h 989478"/>
                    <a:gd name="connsiteX7" fmla="*/ 1152786 w 7678620"/>
                    <a:gd name="connsiteY7" fmla="*/ 231289 h 989478"/>
                    <a:gd name="connsiteX8" fmla="*/ 1453776 w 7678620"/>
                    <a:gd name="connsiteY8" fmla="*/ 254149 h 989478"/>
                    <a:gd name="connsiteX9" fmla="*/ 1773816 w 7678620"/>
                    <a:gd name="connsiteY9" fmla="*/ 177949 h 989478"/>
                    <a:gd name="connsiteX10" fmla="*/ 1933836 w 7678620"/>
                    <a:gd name="connsiteY10" fmla="*/ 143659 h 989478"/>
                    <a:gd name="connsiteX11" fmla="*/ 2314836 w 7678620"/>
                    <a:gd name="connsiteY11" fmla="*/ 193189 h 989478"/>
                    <a:gd name="connsiteX12" fmla="*/ 2532006 w 7678620"/>
                    <a:gd name="connsiteY12" fmla="*/ 196999 h 989478"/>
                    <a:gd name="connsiteX13" fmla="*/ 2882526 w 7678620"/>
                    <a:gd name="connsiteY13" fmla="*/ 219859 h 989478"/>
                    <a:gd name="connsiteX14" fmla="*/ 3183516 w 7678620"/>
                    <a:gd name="connsiteY14" fmla="*/ 139849 h 989478"/>
                    <a:gd name="connsiteX15" fmla="*/ 3374016 w 7678620"/>
                    <a:gd name="connsiteY15" fmla="*/ 120799 h 989478"/>
                    <a:gd name="connsiteX16" fmla="*/ 3705486 w 7678620"/>
                    <a:gd name="connsiteY16" fmla="*/ 128419 h 989478"/>
                    <a:gd name="connsiteX17" fmla="*/ 3812166 w 7678620"/>
                    <a:gd name="connsiteY17" fmla="*/ 78889 h 989478"/>
                    <a:gd name="connsiteX18" fmla="*/ 4044576 w 7678620"/>
                    <a:gd name="connsiteY18" fmla="*/ 2689 h 989478"/>
                    <a:gd name="connsiteX19" fmla="*/ 5164716 w 7678620"/>
                    <a:gd name="connsiteY19" fmla="*/ 94129 h 989478"/>
                    <a:gd name="connsiteX20" fmla="*/ 6113406 w 7678620"/>
                    <a:gd name="connsiteY20" fmla="*/ 185569 h 989478"/>
                    <a:gd name="connsiteX21" fmla="*/ 6239136 w 7678620"/>
                    <a:gd name="connsiteY21" fmla="*/ 116989 h 989478"/>
                    <a:gd name="connsiteX22" fmla="*/ 6422016 w 7678620"/>
                    <a:gd name="connsiteY22" fmla="*/ 36979 h 989478"/>
                    <a:gd name="connsiteX23" fmla="*/ 6890646 w 7678620"/>
                    <a:gd name="connsiteY23" fmla="*/ 75079 h 989478"/>
                    <a:gd name="connsiteX24" fmla="*/ 7012566 w 7678620"/>
                    <a:gd name="connsiteY24" fmla="*/ 120799 h 989478"/>
                    <a:gd name="connsiteX25" fmla="*/ 7229736 w 7678620"/>
                    <a:gd name="connsiteY25" fmla="*/ 277009 h 989478"/>
                    <a:gd name="connsiteX26" fmla="*/ 7599306 w 7678620"/>
                    <a:gd name="connsiteY26" fmla="*/ 456079 h 989478"/>
                    <a:gd name="connsiteX27" fmla="*/ 7614546 w 7678620"/>
                    <a:gd name="connsiteY27" fmla="*/ 677059 h 989478"/>
                    <a:gd name="connsiteX28" fmla="*/ 7545966 w 7678620"/>
                    <a:gd name="connsiteY28" fmla="*/ 612289 h 989478"/>
                    <a:gd name="connsiteX29" fmla="*/ 7218306 w 7678620"/>
                    <a:gd name="connsiteY29" fmla="*/ 566569 h 989478"/>
                    <a:gd name="connsiteX30" fmla="*/ 7191636 w 7678620"/>
                    <a:gd name="connsiteY30" fmla="*/ 444649 h 989478"/>
                    <a:gd name="connsiteX31" fmla="*/ 6993516 w 7678620"/>
                    <a:gd name="connsiteY31" fmla="*/ 448459 h 989478"/>
                    <a:gd name="connsiteX32" fmla="*/ 6963036 w 7678620"/>
                    <a:gd name="connsiteY32" fmla="*/ 341779 h 989478"/>
                    <a:gd name="connsiteX33" fmla="*/ 6848736 w 7678620"/>
                    <a:gd name="connsiteY33" fmla="*/ 227479 h 989478"/>
                    <a:gd name="connsiteX34" fmla="*/ 6418206 w 7678620"/>
                    <a:gd name="connsiteY34" fmla="*/ 193189 h 989478"/>
                    <a:gd name="connsiteX35" fmla="*/ 6296286 w 7678620"/>
                    <a:gd name="connsiteY35" fmla="*/ 299869 h 989478"/>
                    <a:gd name="connsiteX36" fmla="*/ 6166746 w 7678620"/>
                    <a:gd name="connsiteY36" fmla="*/ 269389 h 989478"/>
                    <a:gd name="connsiteX37" fmla="*/ 5606676 w 7678620"/>
                    <a:gd name="connsiteY37" fmla="*/ 189379 h 989478"/>
                    <a:gd name="connsiteX38" fmla="*/ 5538096 w 7678620"/>
                    <a:gd name="connsiteY38" fmla="*/ 185569 h 989478"/>
                    <a:gd name="connsiteX39" fmla="*/ 4520826 w 7678620"/>
                    <a:gd name="connsiteY39" fmla="*/ 78889 h 989478"/>
                    <a:gd name="connsiteX40" fmla="*/ 4185546 w 7678620"/>
                    <a:gd name="connsiteY40" fmla="*/ 105559 h 989478"/>
                    <a:gd name="connsiteX41" fmla="*/ 3819786 w 7678620"/>
                    <a:gd name="connsiteY41" fmla="*/ 128419 h 989478"/>
                    <a:gd name="connsiteX42" fmla="*/ 3743586 w 7678620"/>
                    <a:gd name="connsiteY42" fmla="*/ 162709 h 989478"/>
                    <a:gd name="connsiteX43" fmla="*/ 3366396 w 7678620"/>
                    <a:gd name="connsiteY43" fmla="*/ 162709 h 989478"/>
                    <a:gd name="connsiteX44" fmla="*/ 3191136 w 7678620"/>
                    <a:gd name="connsiteY44" fmla="*/ 181759 h 989478"/>
                    <a:gd name="connsiteX45" fmla="*/ 2939676 w 7678620"/>
                    <a:gd name="connsiteY45" fmla="*/ 261769 h 989478"/>
                    <a:gd name="connsiteX46" fmla="*/ 2090046 w 7678620"/>
                    <a:gd name="connsiteY46" fmla="*/ 216049 h 989478"/>
                    <a:gd name="connsiteX47" fmla="*/ 1960506 w 7678620"/>
                    <a:gd name="connsiteY47" fmla="*/ 193189 h 989478"/>
                    <a:gd name="connsiteX48" fmla="*/ 1815726 w 7678620"/>
                    <a:gd name="connsiteY48" fmla="*/ 208429 h 989478"/>
                    <a:gd name="connsiteX49" fmla="*/ 1419486 w 7678620"/>
                    <a:gd name="connsiteY49" fmla="*/ 315109 h 989478"/>
                    <a:gd name="connsiteX50" fmla="*/ 1190886 w 7678620"/>
                    <a:gd name="connsiteY50" fmla="*/ 277009 h 989478"/>
                    <a:gd name="connsiteX51" fmla="*/ 1030866 w 7678620"/>
                    <a:gd name="connsiteY51" fmla="*/ 456079 h 989478"/>
                    <a:gd name="connsiteX52" fmla="*/ 1015626 w 7678620"/>
                    <a:gd name="connsiteY52" fmla="*/ 612289 h 989478"/>
                    <a:gd name="connsiteX53" fmla="*/ 901326 w 7678620"/>
                    <a:gd name="connsiteY53" fmla="*/ 528469 h 989478"/>
                    <a:gd name="connsiteX54" fmla="*/ 748926 w 7678620"/>
                    <a:gd name="connsiteY54" fmla="*/ 448459 h 989478"/>
                    <a:gd name="connsiteX55" fmla="*/ 535566 w 7678620"/>
                    <a:gd name="connsiteY55" fmla="*/ 699919 h 989478"/>
                    <a:gd name="connsiteX56" fmla="*/ 97416 w 7678620"/>
                    <a:gd name="connsiteY56" fmla="*/ 814219 h 989478"/>
                    <a:gd name="connsiteX57" fmla="*/ 44076 w 7678620"/>
                    <a:gd name="connsiteY57" fmla="*/ 913279 h 989478"/>
                    <a:gd name="connsiteX58" fmla="*/ 44076 w 7678620"/>
                    <a:gd name="connsiteY58" fmla="*/ 989479 h 989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7678620" h="989478">
                      <a:moveTo>
                        <a:pt x="44076" y="989479"/>
                      </a:moveTo>
                      <a:cubicBezTo>
                        <a:pt x="-28314" y="859939"/>
                        <a:pt x="-13074" y="783739"/>
                        <a:pt x="101226" y="768499"/>
                      </a:cubicBezTo>
                      <a:cubicBezTo>
                        <a:pt x="188856" y="757069"/>
                        <a:pt x="261246" y="718969"/>
                        <a:pt x="333636" y="669439"/>
                      </a:cubicBezTo>
                      <a:cubicBezTo>
                        <a:pt x="383166" y="638959"/>
                        <a:pt x="451746" y="638959"/>
                        <a:pt x="508896" y="627529"/>
                      </a:cubicBezTo>
                      <a:cubicBezTo>
                        <a:pt x="577476" y="555139"/>
                        <a:pt x="642246" y="482749"/>
                        <a:pt x="710826" y="417979"/>
                      </a:cubicBezTo>
                      <a:cubicBezTo>
                        <a:pt x="741306" y="391309"/>
                        <a:pt x="779406" y="364639"/>
                        <a:pt x="813696" y="360829"/>
                      </a:cubicBezTo>
                      <a:cubicBezTo>
                        <a:pt x="889896" y="353209"/>
                        <a:pt x="950856" y="322729"/>
                        <a:pt x="1011816" y="269389"/>
                      </a:cubicBezTo>
                      <a:cubicBezTo>
                        <a:pt x="1049916" y="238909"/>
                        <a:pt x="1107066" y="231289"/>
                        <a:pt x="1152786" y="231289"/>
                      </a:cubicBezTo>
                      <a:cubicBezTo>
                        <a:pt x="1251846" y="231289"/>
                        <a:pt x="1350906" y="246529"/>
                        <a:pt x="1453776" y="254149"/>
                      </a:cubicBezTo>
                      <a:cubicBezTo>
                        <a:pt x="1564266" y="265579"/>
                        <a:pt x="1670946" y="273199"/>
                        <a:pt x="1773816" y="177949"/>
                      </a:cubicBezTo>
                      <a:cubicBezTo>
                        <a:pt x="1811916" y="143659"/>
                        <a:pt x="1880496" y="139849"/>
                        <a:pt x="1933836" y="143659"/>
                      </a:cubicBezTo>
                      <a:cubicBezTo>
                        <a:pt x="2059566" y="155089"/>
                        <a:pt x="2189106" y="181759"/>
                        <a:pt x="2314836" y="193189"/>
                      </a:cubicBezTo>
                      <a:cubicBezTo>
                        <a:pt x="2387226" y="200809"/>
                        <a:pt x="2459616" y="193189"/>
                        <a:pt x="2532006" y="196999"/>
                      </a:cubicBezTo>
                      <a:cubicBezTo>
                        <a:pt x="2650116" y="204619"/>
                        <a:pt x="2764416" y="208429"/>
                        <a:pt x="2882526" y="219859"/>
                      </a:cubicBezTo>
                      <a:cubicBezTo>
                        <a:pt x="2989206" y="227479"/>
                        <a:pt x="3088266" y="231289"/>
                        <a:pt x="3183516" y="139849"/>
                      </a:cubicBezTo>
                      <a:cubicBezTo>
                        <a:pt x="3225426" y="101749"/>
                        <a:pt x="3309246" y="120799"/>
                        <a:pt x="3374016" y="120799"/>
                      </a:cubicBezTo>
                      <a:cubicBezTo>
                        <a:pt x="3484506" y="120799"/>
                        <a:pt x="3594996" y="132229"/>
                        <a:pt x="3705486" y="128419"/>
                      </a:cubicBezTo>
                      <a:cubicBezTo>
                        <a:pt x="3739776" y="128419"/>
                        <a:pt x="3785496" y="109369"/>
                        <a:pt x="3812166" y="78889"/>
                      </a:cubicBezTo>
                      <a:cubicBezTo>
                        <a:pt x="3880746" y="-1121"/>
                        <a:pt x="3960756" y="-4931"/>
                        <a:pt x="4044576" y="2689"/>
                      </a:cubicBezTo>
                      <a:lnTo>
                        <a:pt x="5164716" y="94129"/>
                      </a:lnTo>
                      <a:cubicBezTo>
                        <a:pt x="5480946" y="120799"/>
                        <a:pt x="5797176" y="158899"/>
                        <a:pt x="6113406" y="185569"/>
                      </a:cubicBezTo>
                      <a:cubicBezTo>
                        <a:pt x="6155316" y="189379"/>
                        <a:pt x="6208656" y="155089"/>
                        <a:pt x="6239136" y="116989"/>
                      </a:cubicBezTo>
                      <a:cubicBezTo>
                        <a:pt x="6292476" y="52219"/>
                        <a:pt x="6349626" y="33169"/>
                        <a:pt x="6422016" y="36979"/>
                      </a:cubicBezTo>
                      <a:cubicBezTo>
                        <a:pt x="6578226" y="48409"/>
                        <a:pt x="6734436" y="59839"/>
                        <a:pt x="6890646" y="75079"/>
                      </a:cubicBezTo>
                      <a:cubicBezTo>
                        <a:pt x="6932556" y="78889"/>
                        <a:pt x="6989706" y="90319"/>
                        <a:pt x="7012566" y="120799"/>
                      </a:cubicBezTo>
                      <a:cubicBezTo>
                        <a:pt x="7073526" y="200809"/>
                        <a:pt x="7176396" y="216049"/>
                        <a:pt x="7229736" y="277009"/>
                      </a:cubicBezTo>
                      <a:cubicBezTo>
                        <a:pt x="7336416" y="402739"/>
                        <a:pt x="7443096" y="463699"/>
                        <a:pt x="7599306" y="456079"/>
                      </a:cubicBezTo>
                      <a:cubicBezTo>
                        <a:pt x="7698366" y="452269"/>
                        <a:pt x="7705986" y="566569"/>
                        <a:pt x="7614546" y="677059"/>
                      </a:cubicBezTo>
                      <a:cubicBezTo>
                        <a:pt x="7591686" y="654199"/>
                        <a:pt x="7557396" y="608479"/>
                        <a:pt x="7545966" y="612289"/>
                      </a:cubicBezTo>
                      <a:cubicBezTo>
                        <a:pt x="7424046" y="688489"/>
                        <a:pt x="7324986" y="600859"/>
                        <a:pt x="7218306" y="566569"/>
                      </a:cubicBezTo>
                      <a:cubicBezTo>
                        <a:pt x="7210686" y="524659"/>
                        <a:pt x="7206876" y="448459"/>
                        <a:pt x="7191636" y="444649"/>
                      </a:cubicBezTo>
                      <a:cubicBezTo>
                        <a:pt x="7130676" y="433219"/>
                        <a:pt x="7065906" y="444649"/>
                        <a:pt x="6993516" y="448459"/>
                      </a:cubicBezTo>
                      <a:cubicBezTo>
                        <a:pt x="6982086" y="410359"/>
                        <a:pt x="6966846" y="376069"/>
                        <a:pt x="6963036" y="341779"/>
                      </a:cubicBezTo>
                      <a:cubicBezTo>
                        <a:pt x="6951606" y="265579"/>
                        <a:pt x="6909696" y="235099"/>
                        <a:pt x="6848736" y="227479"/>
                      </a:cubicBezTo>
                      <a:cubicBezTo>
                        <a:pt x="6703956" y="216049"/>
                        <a:pt x="6562986" y="204619"/>
                        <a:pt x="6418206" y="193189"/>
                      </a:cubicBezTo>
                      <a:cubicBezTo>
                        <a:pt x="6353436" y="189379"/>
                        <a:pt x="6311526" y="223669"/>
                        <a:pt x="6296286" y="299869"/>
                      </a:cubicBezTo>
                      <a:cubicBezTo>
                        <a:pt x="6254376" y="288439"/>
                        <a:pt x="6208656" y="284629"/>
                        <a:pt x="6166746" y="269389"/>
                      </a:cubicBezTo>
                      <a:cubicBezTo>
                        <a:pt x="5987676" y="193189"/>
                        <a:pt x="5800986" y="162709"/>
                        <a:pt x="5606676" y="189379"/>
                      </a:cubicBezTo>
                      <a:cubicBezTo>
                        <a:pt x="5583816" y="193189"/>
                        <a:pt x="5560956" y="189379"/>
                        <a:pt x="5538096" y="185569"/>
                      </a:cubicBezTo>
                      <a:cubicBezTo>
                        <a:pt x="5199006" y="151279"/>
                        <a:pt x="4859916" y="109369"/>
                        <a:pt x="4520826" y="78889"/>
                      </a:cubicBezTo>
                      <a:cubicBezTo>
                        <a:pt x="4417956" y="71269"/>
                        <a:pt x="4315086" y="94129"/>
                        <a:pt x="4185546" y="105559"/>
                      </a:cubicBezTo>
                      <a:cubicBezTo>
                        <a:pt x="4082676" y="17929"/>
                        <a:pt x="3953136" y="-16361"/>
                        <a:pt x="3819786" y="128419"/>
                      </a:cubicBezTo>
                      <a:cubicBezTo>
                        <a:pt x="3800736" y="147469"/>
                        <a:pt x="3770256" y="155089"/>
                        <a:pt x="3743586" y="162709"/>
                      </a:cubicBezTo>
                      <a:cubicBezTo>
                        <a:pt x="3617856" y="212239"/>
                        <a:pt x="3492126" y="208429"/>
                        <a:pt x="3366396" y="162709"/>
                      </a:cubicBezTo>
                      <a:cubicBezTo>
                        <a:pt x="3305436" y="139849"/>
                        <a:pt x="3244476" y="120799"/>
                        <a:pt x="3191136" y="181759"/>
                      </a:cubicBezTo>
                      <a:cubicBezTo>
                        <a:pt x="3118746" y="269389"/>
                        <a:pt x="3031116" y="265579"/>
                        <a:pt x="2939676" y="261769"/>
                      </a:cubicBezTo>
                      <a:lnTo>
                        <a:pt x="2090046" y="216049"/>
                      </a:lnTo>
                      <a:cubicBezTo>
                        <a:pt x="2044326" y="212239"/>
                        <a:pt x="2002416" y="193189"/>
                        <a:pt x="1960506" y="193189"/>
                      </a:cubicBezTo>
                      <a:cubicBezTo>
                        <a:pt x="1910976" y="189379"/>
                        <a:pt x="1842396" y="174139"/>
                        <a:pt x="1815726" y="208429"/>
                      </a:cubicBezTo>
                      <a:cubicBezTo>
                        <a:pt x="1697616" y="345589"/>
                        <a:pt x="1556646" y="307489"/>
                        <a:pt x="1419486" y="315109"/>
                      </a:cubicBezTo>
                      <a:cubicBezTo>
                        <a:pt x="1343286" y="318919"/>
                        <a:pt x="1267086" y="284629"/>
                        <a:pt x="1190886" y="277009"/>
                      </a:cubicBezTo>
                      <a:cubicBezTo>
                        <a:pt x="1053726" y="261769"/>
                        <a:pt x="1030866" y="284629"/>
                        <a:pt x="1030866" y="456079"/>
                      </a:cubicBezTo>
                      <a:cubicBezTo>
                        <a:pt x="985146" y="505609"/>
                        <a:pt x="958476" y="555139"/>
                        <a:pt x="1015626" y="612289"/>
                      </a:cubicBezTo>
                      <a:cubicBezTo>
                        <a:pt x="939426" y="650389"/>
                        <a:pt x="905136" y="638959"/>
                        <a:pt x="901326" y="528469"/>
                      </a:cubicBezTo>
                      <a:cubicBezTo>
                        <a:pt x="897516" y="402739"/>
                        <a:pt x="832746" y="368449"/>
                        <a:pt x="748926" y="448459"/>
                      </a:cubicBezTo>
                      <a:cubicBezTo>
                        <a:pt x="672726" y="520849"/>
                        <a:pt x="611766" y="612289"/>
                        <a:pt x="535566" y="699919"/>
                      </a:cubicBezTo>
                      <a:cubicBezTo>
                        <a:pt x="398406" y="734209"/>
                        <a:pt x="249816" y="776119"/>
                        <a:pt x="97416" y="814219"/>
                      </a:cubicBezTo>
                      <a:cubicBezTo>
                        <a:pt x="51696" y="825649"/>
                        <a:pt x="28836" y="859939"/>
                        <a:pt x="44076" y="913279"/>
                      </a:cubicBezTo>
                      <a:lnTo>
                        <a:pt x="44076" y="989479"/>
                      </a:lnTo>
                      <a:close/>
                    </a:path>
                  </a:pathLst>
                </a:custGeom>
                <a:solidFill>
                  <a:srgbClr val="FFFF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29" name="Freeform: Shape 4128">
                  <a:extLst>
                    <a:ext uri="{FF2B5EF4-FFF2-40B4-BE49-F238E27FC236}">
                      <a16:creationId xmlns:a16="http://schemas.microsoft.com/office/drawing/2014/main" id="{9703A315-9042-BEC0-0F87-C710331028F9}"/>
                    </a:ext>
                  </a:extLst>
                </p:cNvPr>
                <p:cNvSpPr/>
                <p:nvPr/>
              </p:nvSpPr>
              <p:spPr>
                <a:xfrm>
                  <a:off x="1927860" y="1954160"/>
                  <a:ext cx="1604009" cy="747129"/>
                </a:xfrm>
                <a:custGeom>
                  <a:avLst/>
                  <a:gdLst>
                    <a:gd name="connsiteX0" fmla="*/ 0 w 1604009"/>
                    <a:gd name="connsiteY0" fmla="*/ 724269 h 747129"/>
                    <a:gd name="connsiteX1" fmla="*/ 125730 w 1604009"/>
                    <a:gd name="connsiteY1" fmla="*/ 107049 h 747129"/>
                    <a:gd name="connsiteX2" fmla="*/ 125730 w 1604009"/>
                    <a:gd name="connsiteY2" fmla="*/ 107049 h 747129"/>
                    <a:gd name="connsiteX3" fmla="*/ 640080 w 1604009"/>
                    <a:gd name="connsiteY3" fmla="*/ 34659 h 747129"/>
                    <a:gd name="connsiteX4" fmla="*/ 853440 w 1604009"/>
                    <a:gd name="connsiteY4" fmla="*/ 369 h 747129"/>
                    <a:gd name="connsiteX5" fmla="*/ 1234440 w 1604009"/>
                    <a:gd name="connsiteY5" fmla="*/ 53709 h 747129"/>
                    <a:gd name="connsiteX6" fmla="*/ 1604010 w 1604009"/>
                    <a:gd name="connsiteY6" fmla="*/ 160389 h 747129"/>
                    <a:gd name="connsiteX7" fmla="*/ 1604010 w 1604009"/>
                    <a:gd name="connsiteY7" fmla="*/ 160389 h 747129"/>
                    <a:gd name="connsiteX8" fmla="*/ 1398270 w 1604009"/>
                    <a:gd name="connsiteY8" fmla="*/ 183249 h 747129"/>
                    <a:gd name="connsiteX9" fmla="*/ 1261110 w 1604009"/>
                    <a:gd name="connsiteY9" fmla="*/ 209919 h 747129"/>
                    <a:gd name="connsiteX10" fmla="*/ 1245870 w 1604009"/>
                    <a:gd name="connsiteY10" fmla="*/ 209919 h 747129"/>
                    <a:gd name="connsiteX11" fmla="*/ 1230630 w 1604009"/>
                    <a:gd name="connsiteY11" fmla="*/ 209919 h 747129"/>
                    <a:gd name="connsiteX12" fmla="*/ 1162050 w 1604009"/>
                    <a:gd name="connsiteY12" fmla="*/ 202299 h 747129"/>
                    <a:gd name="connsiteX13" fmla="*/ 982980 w 1604009"/>
                    <a:gd name="connsiteY13" fmla="*/ 225159 h 747129"/>
                    <a:gd name="connsiteX14" fmla="*/ 895350 w 1604009"/>
                    <a:gd name="connsiteY14" fmla="*/ 259449 h 747129"/>
                    <a:gd name="connsiteX15" fmla="*/ 765810 w 1604009"/>
                    <a:gd name="connsiteY15" fmla="*/ 522339 h 747129"/>
                    <a:gd name="connsiteX16" fmla="*/ 723900 w 1604009"/>
                    <a:gd name="connsiteY16" fmla="*/ 598539 h 747129"/>
                    <a:gd name="connsiteX17" fmla="*/ 563880 w 1604009"/>
                    <a:gd name="connsiteY17" fmla="*/ 682359 h 747129"/>
                    <a:gd name="connsiteX18" fmla="*/ 205740 w 1604009"/>
                    <a:gd name="connsiteY18" fmla="*/ 747129 h 747129"/>
                    <a:gd name="connsiteX19" fmla="*/ 0 w 1604009"/>
                    <a:gd name="connsiteY19" fmla="*/ 724269 h 747129"/>
                    <a:gd name="connsiteX20" fmla="*/ 0 w 1604009"/>
                    <a:gd name="connsiteY20" fmla="*/ 724269 h 747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04009" h="747129">
                      <a:moveTo>
                        <a:pt x="0" y="724269"/>
                      </a:moveTo>
                      <a:cubicBezTo>
                        <a:pt x="76200" y="526149"/>
                        <a:pt x="121920" y="320409"/>
                        <a:pt x="125730" y="107049"/>
                      </a:cubicBezTo>
                      <a:lnTo>
                        <a:pt x="125730" y="107049"/>
                      </a:lnTo>
                      <a:cubicBezTo>
                        <a:pt x="297180" y="84189"/>
                        <a:pt x="468630" y="57519"/>
                        <a:pt x="640080" y="34659"/>
                      </a:cubicBezTo>
                      <a:cubicBezTo>
                        <a:pt x="712470" y="23229"/>
                        <a:pt x="784860" y="-3441"/>
                        <a:pt x="853440" y="369"/>
                      </a:cubicBezTo>
                      <a:cubicBezTo>
                        <a:pt x="982980" y="7989"/>
                        <a:pt x="1108710" y="27039"/>
                        <a:pt x="1234440" y="53709"/>
                      </a:cubicBezTo>
                      <a:cubicBezTo>
                        <a:pt x="1360170" y="80379"/>
                        <a:pt x="1482090" y="122289"/>
                        <a:pt x="1604010" y="160389"/>
                      </a:cubicBezTo>
                      <a:lnTo>
                        <a:pt x="1604010" y="160389"/>
                      </a:lnTo>
                      <a:lnTo>
                        <a:pt x="1398270" y="183249"/>
                      </a:lnTo>
                      <a:lnTo>
                        <a:pt x="1261110" y="209919"/>
                      </a:lnTo>
                      <a:lnTo>
                        <a:pt x="1245870" y="209919"/>
                      </a:lnTo>
                      <a:lnTo>
                        <a:pt x="1230630" y="209919"/>
                      </a:lnTo>
                      <a:lnTo>
                        <a:pt x="1162050" y="202299"/>
                      </a:lnTo>
                      <a:cubicBezTo>
                        <a:pt x="1101090" y="209919"/>
                        <a:pt x="1040130" y="213729"/>
                        <a:pt x="982980" y="225159"/>
                      </a:cubicBezTo>
                      <a:cubicBezTo>
                        <a:pt x="952500" y="228969"/>
                        <a:pt x="910590" y="236589"/>
                        <a:pt x="895350" y="259449"/>
                      </a:cubicBezTo>
                      <a:cubicBezTo>
                        <a:pt x="838200" y="335649"/>
                        <a:pt x="762000" y="404229"/>
                        <a:pt x="765810" y="522339"/>
                      </a:cubicBezTo>
                      <a:lnTo>
                        <a:pt x="723900" y="598539"/>
                      </a:lnTo>
                      <a:cubicBezTo>
                        <a:pt x="674370" y="625209"/>
                        <a:pt x="621030" y="651879"/>
                        <a:pt x="563880" y="682359"/>
                      </a:cubicBezTo>
                      <a:cubicBezTo>
                        <a:pt x="434340" y="575679"/>
                        <a:pt x="312420" y="598539"/>
                        <a:pt x="205740" y="747129"/>
                      </a:cubicBezTo>
                      <a:lnTo>
                        <a:pt x="0" y="724269"/>
                      </a:lnTo>
                      <a:lnTo>
                        <a:pt x="0" y="724269"/>
                      </a:lnTo>
                      <a:close/>
                    </a:path>
                  </a:pathLst>
                </a:custGeom>
                <a:solidFill>
                  <a:srgbClr val="FFFD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30" name="Freeform: Shape 4129">
                  <a:extLst>
                    <a:ext uri="{FF2B5EF4-FFF2-40B4-BE49-F238E27FC236}">
                      <a16:creationId xmlns:a16="http://schemas.microsoft.com/office/drawing/2014/main" id="{AC708802-2D08-BE6E-FD89-123C384CD4F3}"/>
                    </a:ext>
                  </a:extLst>
                </p:cNvPr>
                <p:cNvSpPr/>
                <p:nvPr/>
              </p:nvSpPr>
              <p:spPr>
                <a:xfrm>
                  <a:off x="8911590" y="1550670"/>
                  <a:ext cx="803910" cy="2636520"/>
                </a:xfrm>
                <a:custGeom>
                  <a:avLst/>
                  <a:gdLst>
                    <a:gd name="connsiteX0" fmla="*/ 190500 w 803910"/>
                    <a:gd name="connsiteY0" fmla="*/ 0 h 2636520"/>
                    <a:gd name="connsiteX1" fmla="*/ 518160 w 803910"/>
                    <a:gd name="connsiteY1" fmla="*/ 45720 h 2636520"/>
                    <a:gd name="connsiteX2" fmla="*/ 586740 w 803910"/>
                    <a:gd name="connsiteY2" fmla="*/ 110490 h 2636520"/>
                    <a:gd name="connsiteX3" fmla="*/ 579120 w 803910"/>
                    <a:gd name="connsiteY3" fmla="*/ 186690 h 2636520"/>
                    <a:gd name="connsiteX4" fmla="*/ 693420 w 803910"/>
                    <a:gd name="connsiteY4" fmla="*/ 430530 h 2636520"/>
                    <a:gd name="connsiteX5" fmla="*/ 689610 w 803910"/>
                    <a:gd name="connsiteY5" fmla="*/ 506730 h 2636520"/>
                    <a:gd name="connsiteX6" fmla="*/ 803910 w 803910"/>
                    <a:gd name="connsiteY6" fmla="*/ 750570 h 2636520"/>
                    <a:gd name="connsiteX7" fmla="*/ 796290 w 803910"/>
                    <a:gd name="connsiteY7" fmla="*/ 830580 h 2636520"/>
                    <a:gd name="connsiteX8" fmla="*/ 777240 w 803910"/>
                    <a:gd name="connsiteY8" fmla="*/ 1066800 h 2636520"/>
                    <a:gd name="connsiteX9" fmla="*/ 704850 w 803910"/>
                    <a:gd name="connsiteY9" fmla="*/ 1139190 h 2636520"/>
                    <a:gd name="connsiteX10" fmla="*/ 590550 w 803910"/>
                    <a:gd name="connsiteY10" fmla="*/ 1280160 h 2636520"/>
                    <a:gd name="connsiteX11" fmla="*/ 621030 w 803910"/>
                    <a:gd name="connsiteY11" fmla="*/ 1371600 h 2636520"/>
                    <a:gd name="connsiteX12" fmla="*/ 598170 w 803910"/>
                    <a:gd name="connsiteY12" fmla="*/ 1661160 h 2636520"/>
                    <a:gd name="connsiteX13" fmla="*/ 483870 w 803910"/>
                    <a:gd name="connsiteY13" fmla="*/ 1943100 h 2636520"/>
                    <a:gd name="connsiteX14" fmla="*/ 430530 w 803910"/>
                    <a:gd name="connsiteY14" fmla="*/ 2076450 h 2636520"/>
                    <a:gd name="connsiteX15" fmla="*/ 354330 w 803910"/>
                    <a:gd name="connsiteY15" fmla="*/ 2217420 h 2636520"/>
                    <a:gd name="connsiteX16" fmla="*/ 281940 w 803910"/>
                    <a:gd name="connsiteY16" fmla="*/ 2289810 h 2636520"/>
                    <a:gd name="connsiteX17" fmla="*/ 198120 w 803910"/>
                    <a:gd name="connsiteY17" fmla="*/ 2518410 h 2636520"/>
                    <a:gd name="connsiteX18" fmla="*/ 125730 w 803910"/>
                    <a:gd name="connsiteY18" fmla="*/ 2590800 h 2636520"/>
                    <a:gd name="connsiteX19" fmla="*/ 34290 w 803910"/>
                    <a:gd name="connsiteY19" fmla="*/ 2636520 h 2636520"/>
                    <a:gd name="connsiteX20" fmla="*/ 0 w 803910"/>
                    <a:gd name="connsiteY20" fmla="*/ 2499360 h 2636520"/>
                    <a:gd name="connsiteX21" fmla="*/ 102870 w 803910"/>
                    <a:gd name="connsiteY21" fmla="*/ 2442210 h 2636520"/>
                    <a:gd name="connsiteX22" fmla="*/ 91440 w 803910"/>
                    <a:gd name="connsiteY22" fmla="*/ 2308860 h 2636520"/>
                    <a:gd name="connsiteX23" fmla="*/ 133350 w 803910"/>
                    <a:gd name="connsiteY23" fmla="*/ 2190750 h 2636520"/>
                    <a:gd name="connsiteX24" fmla="*/ 240030 w 803910"/>
                    <a:gd name="connsiteY24" fmla="*/ 1958340 h 2636520"/>
                    <a:gd name="connsiteX25" fmla="*/ 457200 w 803910"/>
                    <a:gd name="connsiteY25" fmla="*/ 1363980 h 2636520"/>
                    <a:gd name="connsiteX26" fmla="*/ 548640 w 803910"/>
                    <a:gd name="connsiteY26" fmla="*/ 1078230 h 2636520"/>
                    <a:gd name="connsiteX27" fmla="*/ 563880 w 803910"/>
                    <a:gd name="connsiteY27" fmla="*/ 708660 h 2636520"/>
                    <a:gd name="connsiteX28" fmla="*/ 426720 w 803910"/>
                    <a:gd name="connsiteY28" fmla="*/ 384810 h 2636520"/>
                    <a:gd name="connsiteX29" fmla="*/ 274320 w 803910"/>
                    <a:gd name="connsiteY29" fmla="*/ 247650 h 2636520"/>
                    <a:gd name="connsiteX30" fmla="*/ 243840 w 803910"/>
                    <a:gd name="connsiteY30" fmla="*/ 205740 h 2636520"/>
                    <a:gd name="connsiteX31" fmla="*/ 190500 w 803910"/>
                    <a:gd name="connsiteY31" fmla="*/ 0 h 2636520"/>
                    <a:gd name="connsiteX32" fmla="*/ 190500 w 803910"/>
                    <a:gd name="connsiteY32" fmla="*/ 0 h 2636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3910" h="2636520">
                      <a:moveTo>
                        <a:pt x="190500" y="0"/>
                      </a:moveTo>
                      <a:cubicBezTo>
                        <a:pt x="297180" y="30480"/>
                        <a:pt x="396240" y="121920"/>
                        <a:pt x="518160" y="45720"/>
                      </a:cubicBezTo>
                      <a:cubicBezTo>
                        <a:pt x="529590" y="38100"/>
                        <a:pt x="563880" y="87630"/>
                        <a:pt x="586740" y="110490"/>
                      </a:cubicBezTo>
                      <a:lnTo>
                        <a:pt x="579120" y="186690"/>
                      </a:lnTo>
                      <a:cubicBezTo>
                        <a:pt x="548640" y="312420"/>
                        <a:pt x="662940" y="342900"/>
                        <a:pt x="693420" y="430530"/>
                      </a:cubicBezTo>
                      <a:lnTo>
                        <a:pt x="689610" y="506730"/>
                      </a:lnTo>
                      <a:cubicBezTo>
                        <a:pt x="659130" y="632460"/>
                        <a:pt x="773430" y="662940"/>
                        <a:pt x="803910" y="750570"/>
                      </a:cubicBezTo>
                      <a:lnTo>
                        <a:pt x="796290" y="830580"/>
                      </a:lnTo>
                      <a:cubicBezTo>
                        <a:pt x="674370" y="899160"/>
                        <a:pt x="769620" y="986790"/>
                        <a:pt x="777240" y="1066800"/>
                      </a:cubicBezTo>
                      <a:lnTo>
                        <a:pt x="704850" y="1139190"/>
                      </a:lnTo>
                      <a:cubicBezTo>
                        <a:pt x="571500" y="1135380"/>
                        <a:pt x="560070" y="1154430"/>
                        <a:pt x="590550" y="1280160"/>
                      </a:cubicBezTo>
                      <a:cubicBezTo>
                        <a:pt x="598170" y="1310640"/>
                        <a:pt x="609600" y="1341120"/>
                        <a:pt x="621030" y="1371600"/>
                      </a:cubicBezTo>
                      <a:lnTo>
                        <a:pt x="598170" y="1661160"/>
                      </a:lnTo>
                      <a:cubicBezTo>
                        <a:pt x="590550" y="1771650"/>
                        <a:pt x="586740" y="1878330"/>
                        <a:pt x="483870" y="1943100"/>
                      </a:cubicBezTo>
                      <a:cubicBezTo>
                        <a:pt x="453390" y="1962150"/>
                        <a:pt x="453390" y="2034540"/>
                        <a:pt x="430530" y="2076450"/>
                      </a:cubicBezTo>
                      <a:cubicBezTo>
                        <a:pt x="407670" y="2125980"/>
                        <a:pt x="381000" y="2167890"/>
                        <a:pt x="354330" y="2217420"/>
                      </a:cubicBezTo>
                      <a:lnTo>
                        <a:pt x="281940" y="2289810"/>
                      </a:lnTo>
                      <a:cubicBezTo>
                        <a:pt x="270510" y="2373630"/>
                        <a:pt x="285750" y="2472690"/>
                        <a:pt x="198120" y="2518410"/>
                      </a:cubicBezTo>
                      <a:lnTo>
                        <a:pt x="125730" y="2590800"/>
                      </a:lnTo>
                      <a:lnTo>
                        <a:pt x="34290" y="2636520"/>
                      </a:lnTo>
                      <a:lnTo>
                        <a:pt x="0" y="2499360"/>
                      </a:lnTo>
                      <a:cubicBezTo>
                        <a:pt x="34290" y="2480310"/>
                        <a:pt x="68580" y="2461260"/>
                        <a:pt x="102870" y="2442210"/>
                      </a:cubicBezTo>
                      <a:cubicBezTo>
                        <a:pt x="102870" y="2392680"/>
                        <a:pt x="22860" y="2366010"/>
                        <a:pt x="91440" y="2308860"/>
                      </a:cubicBezTo>
                      <a:cubicBezTo>
                        <a:pt x="118110" y="2286000"/>
                        <a:pt x="137160" y="2228850"/>
                        <a:pt x="133350" y="2190750"/>
                      </a:cubicBezTo>
                      <a:cubicBezTo>
                        <a:pt x="129540" y="2084070"/>
                        <a:pt x="167640" y="2007870"/>
                        <a:pt x="240030" y="1958340"/>
                      </a:cubicBezTo>
                      <a:cubicBezTo>
                        <a:pt x="434340" y="1817370"/>
                        <a:pt x="464820" y="1596390"/>
                        <a:pt x="457200" y="1363980"/>
                      </a:cubicBezTo>
                      <a:cubicBezTo>
                        <a:pt x="453390" y="1249680"/>
                        <a:pt x="483870" y="1162050"/>
                        <a:pt x="548640" y="1078230"/>
                      </a:cubicBezTo>
                      <a:cubicBezTo>
                        <a:pt x="659130" y="933450"/>
                        <a:pt x="666750" y="849630"/>
                        <a:pt x="563880" y="708660"/>
                      </a:cubicBezTo>
                      <a:cubicBezTo>
                        <a:pt x="495300" y="609600"/>
                        <a:pt x="441960" y="506730"/>
                        <a:pt x="426720" y="384810"/>
                      </a:cubicBezTo>
                      <a:cubicBezTo>
                        <a:pt x="411480" y="274320"/>
                        <a:pt x="354330" y="251460"/>
                        <a:pt x="274320" y="247650"/>
                      </a:cubicBezTo>
                      <a:lnTo>
                        <a:pt x="243840" y="205740"/>
                      </a:lnTo>
                      <a:cubicBezTo>
                        <a:pt x="278130" y="114300"/>
                        <a:pt x="213360" y="64770"/>
                        <a:pt x="190500" y="0"/>
                      </a:cubicBezTo>
                      <a:lnTo>
                        <a:pt x="190500" y="0"/>
                      </a:lnTo>
                      <a:close/>
                    </a:path>
                  </a:pathLst>
                </a:custGeom>
                <a:solidFill>
                  <a:srgbClr val="FFFD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31" name="Freeform: Shape 4130">
                  <a:extLst>
                    <a:ext uri="{FF2B5EF4-FFF2-40B4-BE49-F238E27FC236}">
                      <a16:creationId xmlns:a16="http://schemas.microsoft.com/office/drawing/2014/main" id="{0FA3CAAA-FED4-C2C1-BC32-46589FDC77C2}"/>
                    </a:ext>
                  </a:extLst>
                </p:cNvPr>
                <p:cNvSpPr/>
                <p:nvPr/>
              </p:nvSpPr>
              <p:spPr>
                <a:xfrm>
                  <a:off x="7989570" y="1790700"/>
                  <a:ext cx="1551860" cy="2400300"/>
                </a:xfrm>
                <a:custGeom>
                  <a:avLst/>
                  <a:gdLst>
                    <a:gd name="connsiteX0" fmla="*/ 1192530 w 1551860"/>
                    <a:gd name="connsiteY0" fmla="*/ 0 h 2400300"/>
                    <a:gd name="connsiteX1" fmla="*/ 1344930 w 1551860"/>
                    <a:gd name="connsiteY1" fmla="*/ 137160 h 2400300"/>
                    <a:gd name="connsiteX2" fmla="*/ 1482090 w 1551860"/>
                    <a:gd name="connsiteY2" fmla="*/ 461010 h 2400300"/>
                    <a:gd name="connsiteX3" fmla="*/ 1466850 w 1551860"/>
                    <a:gd name="connsiteY3" fmla="*/ 830580 h 2400300"/>
                    <a:gd name="connsiteX4" fmla="*/ 1375410 w 1551860"/>
                    <a:gd name="connsiteY4" fmla="*/ 1116330 h 2400300"/>
                    <a:gd name="connsiteX5" fmla="*/ 1158240 w 1551860"/>
                    <a:gd name="connsiteY5" fmla="*/ 1710690 h 2400300"/>
                    <a:gd name="connsiteX6" fmla="*/ 1051560 w 1551860"/>
                    <a:gd name="connsiteY6" fmla="*/ 1943100 h 2400300"/>
                    <a:gd name="connsiteX7" fmla="*/ 1009650 w 1551860"/>
                    <a:gd name="connsiteY7" fmla="*/ 2061210 h 2400300"/>
                    <a:gd name="connsiteX8" fmla="*/ 1021080 w 1551860"/>
                    <a:gd name="connsiteY8" fmla="*/ 2194560 h 2400300"/>
                    <a:gd name="connsiteX9" fmla="*/ 918210 w 1551860"/>
                    <a:gd name="connsiteY9" fmla="*/ 2251710 h 2400300"/>
                    <a:gd name="connsiteX10" fmla="*/ 849630 w 1551860"/>
                    <a:gd name="connsiteY10" fmla="*/ 2247900 h 2400300"/>
                    <a:gd name="connsiteX11" fmla="*/ 803910 w 1551860"/>
                    <a:gd name="connsiteY11" fmla="*/ 2400300 h 2400300"/>
                    <a:gd name="connsiteX12" fmla="*/ 769620 w 1551860"/>
                    <a:gd name="connsiteY12" fmla="*/ 2396490 h 2400300"/>
                    <a:gd name="connsiteX13" fmla="*/ 0 w 1551860"/>
                    <a:gd name="connsiteY13" fmla="*/ 2297430 h 2400300"/>
                    <a:gd name="connsiteX14" fmla="*/ 445770 w 1551860"/>
                    <a:gd name="connsiteY14" fmla="*/ 2274570 h 2400300"/>
                    <a:gd name="connsiteX15" fmla="*/ 419100 w 1551860"/>
                    <a:gd name="connsiteY15" fmla="*/ 2133600 h 2400300"/>
                    <a:gd name="connsiteX16" fmla="*/ 621030 w 1551860"/>
                    <a:gd name="connsiteY16" fmla="*/ 2148840 h 2400300"/>
                    <a:gd name="connsiteX17" fmla="*/ 986790 w 1551860"/>
                    <a:gd name="connsiteY17" fmla="*/ 1779270 h 2400300"/>
                    <a:gd name="connsiteX18" fmla="*/ 1078230 w 1551860"/>
                    <a:gd name="connsiteY18" fmla="*/ 1596390 h 2400300"/>
                    <a:gd name="connsiteX19" fmla="*/ 1158240 w 1551860"/>
                    <a:gd name="connsiteY19" fmla="*/ 1501140 h 2400300"/>
                    <a:gd name="connsiteX20" fmla="*/ 1245870 w 1551860"/>
                    <a:gd name="connsiteY20" fmla="*/ 1055370 h 2400300"/>
                    <a:gd name="connsiteX21" fmla="*/ 1409700 w 1551860"/>
                    <a:gd name="connsiteY21" fmla="*/ 716280 h 2400300"/>
                    <a:gd name="connsiteX22" fmla="*/ 1394460 w 1551860"/>
                    <a:gd name="connsiteY22" fmla="*/ 560070 h 2400300"/>
                    <a:gd name="connsiteX23" fmla="*/ 1310640 w 1551860"/>
                    <a:gd name="connsiteY23" fmla="*/ 403860 h 2400300"/>
                    <a:gd name="connsiteX24" fmla="*/ 1192530 w 1551860"/>
                    <a:gd name="connsiteY24" fmla="*/ 0 h 240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51860" h="2400300">
                      <a:moveTo>
                        <a:pt x="1192530" y="0"/>
                      </a:moveTo>
                      <a:cubicBezTo>
                        <a:pt x="1272540" y="3810"/>
                        <a:pt x="1329690" y="26670"/>
                        <a:pt x="1344930" y="137160"/>
                      </a:cubicBezTo>
                      <a:cubicBezTo>
                        <a:pt x="1360170" y="262890"/>
                        <a:pt x="1413510" y="365760"/>
                        <a:pt x="1482090" y="461010"/>
                      </a:cubicBezTo>
                      <a:cubicBezTo>
                        <a:pt x="1581150" y="601980"/>
                        <a:pt x="1573530" y="685800"/>
                        <a:pt x="1466850" y="830580"/>
                      </a:cubicBezTo>
                      <a:cubicBezTo>
                        <a:pt x="1405890" y="914400"/>
                        <a:pt x="1371600" y="1002030"/>
                        <a:pt x="1375410" y="1116330"/>
                      </a:cubicBezTo>
                      <a:cubicBezTo>
                        <a:pt x="1383030" y="1348740"/>
                        <a:pt x="1352550" y="1569720"/>
                        <a:pt x="1158240" y="1710690"/>
                      </a:cubicBezTo>
                      <a:cubicBezTo>
                        <a:pt x="1089660" y="1760220"/>
                        <a:pt x="1047750" y="1836420"/>
                        <a:pt x="1051560" y="1943100"/>
                      </a:cubicBezTo>
                      <a:cubicBezTo>
                        <a:pt x="1055370" y="1981200"/>
                        <a:pt x="1036320" y="2038350"/>
                        <a:pt x="1009650" y="2061210"/>
                      </a:cubicBezTo>
                      <a:cubicBezTo>
                        <a:pt x="941070" y="2118360"/>
                        <a:pt x="1021080" y="2145030"/>
                        <a:pt x="1021080" y="2194560"/>
                      </a:cubicBezTo>
                      <a:cubicBezTo>
                        <a:pt x="986790" y="2213610"/>
                        <a:pt x="952500" y="2232660"/>
                        <a:pt x="918210" y="2251710"/>
                      </a:cubicBezTo>
                      <a:lnTo>
                        <a:pt x="849630" y="2247900"/>
                      </a:lnTo>
                      <a:lnTo>
                        <a:pt x="803910" y="2400300"/>
                      </a:lnTo>
                      <a:lnTo>
                        <a:pt x="769620" y="2396490"/>
                      </a:lnTo>
                      <a:lnTo>
                        <a:pt x="0" y="2297430"/>
                      </a:lnTo>
                      <a:cubicBezTo>
                        <a:pt x="137160" y="2095500"/>
                        <a:pt x="289560" y="2282190"/>
                        <a:pt x="445770" y="2274570"/>
                      </a:cubicBezTo>
                      <a:cubicBezTo>
                        <a:pt x="434340" y="2217420"/>
                        <a:pt x="426720" y="2175510"/>
                        <a:pt x="419100" y="2133600"/>
                      </a:cubicBezTo>
                      <a:lnTo>
                        <a:pt x="621030" y="2148840"/>
                      </a:lnTo>
                      <a:cubicBezTo>
                        <a:pt x="853440" y="2141220"/>
                        <a:pt x="941070" y="2045970"/>
                        <a:pt x="986790" y="1779270"/>
                      </a:cubicBezTo>
                      <a:cubicBezTo>
                        <a:pt x="998220" y="1714500"/>
                        <a:pt x="1040130" y="1653540"/>
                        <a:pt x="1078230" y="1596390"/>
                      </a:cubicBezTo>
                      <a:cubicBezTo>
                        <a:pt x="1101090" y="1562100"/>
                        <a:pt x="1150620" y="1539240"/>
                        <a:pt x="1158240" y="1501140"/>
                      </a:cubicBezTo>
                      <a:cubicBezTo>
                        <a:pt x="1192530" y="1352550"/>
                        <a:pt x="1215390" y="1203960"/>
                        <a:pt x="1245870" y="1055370"/>
                      </a:cubicBezTo>
                      <a:cubicBezTo>
                        <a:pt x="1299210" y="941070"/>
                        <a:pt x="1356360" y="830580"/>
                        <a:pt x="1409700" y="716280"/>
                      </a:cubicBezTo>
                      <a:cubicBezTo>
                        <a:pt x="1436370" y="659130"/>
                        <a:pt x="1436370" y="613410"/>
                        <a:pt x="1394460" y="560070"/>
                      </a:cubicBezTo>
                      <a:cubicBezTo>
                        <a:pt x="1360170" y="514350"/>
                        <a:pt x="1325880" y="461010"/>
                        <a:pt x="1310640" y="403860"/>
                      </a:cubicBezTo>
                      <a:cubicBezTo>
                        <a:pt x="1268730" y="281940"/>
                        <a:pt x="1234440" y="140970"/>
                        <a:pt x="1192530" y="0"/>
                      </a:cubicBezTo>
                      <a:close/>
                    </a:path>
                  </a:pathLst>
                </a:custGeom>
                <a:solidFill>
                  <a:srgbClr val="FFF6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32" name="Freeform: Shape 4131">
                  <a:extLst>
                    <a:ext uri="{FF2B5EF4-FFF2-40B4-BE49-F238E27FC236}">
                      <a16:creationId xmlns:a16="http://schemas.microsoft.com/office/drawing/2014/main" id="{10E38D42-77C5-8458-FBEA-003767B89D2B}"/>
                    </a:ext>
                  </a:extLst>
                </p:cNvPr>
                <p:cNvSpPr/>
                <p:nvPr/>
              </p:nvSpPr>
              <p:spPr>
                <a:xfrm>
                  <a:off x="3966210" y="4067730"/>
                  <a:ext cx="537209" cy="244842"/>
                </a:xfrm>
                <a:custGeom>
                  <a:avLst/>
                  <a:gdLst>
                    <a:gd name="connsiteX0" fmla="*/ 0 w 537209"/>
                    <a:gd name="connsiteY0" fmla="*/ 50880 h 244842"/>
                    <a:gd name="connsiteX1" fmla="*/ 163830 w 537209"/>
                    <a:gd name="connsiteY1" fmla="*/ 16590 h 244842"/>
                    <a:gd name="connsiteX2" fmla="*/ 537210 w 537209"/>
                    <a:gd name="connsiteY2" fmla="*/ 96600 h 244842"/>
                    <a:gd name="connsiteX3" fmla="*/ 0 w 537209"/>
                    <a:gd name="connsiteY3" fmla="*/ 50880 h 244842"/>
                  </a:gdLst>
                  <a:ahLst/>
                  <a:cxnLst>
                    <a:cxn ang="0">
                      <a:pos x="connsiteX0" y="connsiteY0"/>
                    </a:cxn>
                    <a:cxn ang="0">
                      <a:pos x="connsiteX1" y="connsiteY1"/>
                    </a:cxn>
                    <a:cxn ang="0">
                      <a:pos x="connsiteX2" y="connsiteY2"/>
                    </a:cxn>
                    <a:cxn ang="0">
                      <a:pos x="connsiteX3" y="connsiteY3"/>
                    </a:cxn>
                  </a:cxnLst>
                  <a:rect l="l" t="t" r="r" b="b"/>
                  <a:pathLst>
                    <a:path w="537209" h="244842">
                      <a:moveTo>
                        <a:pt x="0" y="50880"/>
                      </a:moveTo>
                      <a:cubicBezTo>
                        <a:pt x="53340" y="39450"/>
                        <a:pt x="110490" y="31830"/>
                        <a:pt x="163830" y="16590"/>
                      </a:cubicBezTo>
                      <a:cubicBezTo>
                        <a:pt x="300990" y="-17700"/>
                        <a:pt x="426720" y="-2460"/>
                        <a:pt x="537210" y="96600"/>
                      </a:cubicBezTo>
                      <a:cubicBezTo>
                        <a:pt x="388620" y="313770"/>
                        <a:pt x="114300" y="287100"/>
                        <a:pt x="0" y="50880"/>
                      </a:cubicBezTo>
                      <a:close/>
                    </a:path>
                  </a:pathLst>
                </a:custGeom>
                <a:solidFill>
                  <a:srgbClr val="FFFF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33" name="Freeform: Shape 4132">
                  <a:extLst>
                    <a:ext uri="{FF2B5EF4-FFF2-40B4-BE49-F238E27FC236}">
                      <a16:creationId xmlns:a16="http://schemas.microsoft.com/office/drawing/2014/main" id="{A27F1895-1A72-AE8F-758D-75ABC5862DC0}"/>
                    </a:ext>
                  </a:extLst>
                </p:cNvPr>
                <p:cNvSpPr/>
                <p:nvPr/>
              </p:nvSpPr>
              <p:spPr>
                <a:xfrm>
                  <a:off x="1328458" y="3095836"/>
                  <a:ext cx="473672" cy="234103"/>
                </a:xfrm>
                <a:custGeom>
                  <a:avLst/>
                  <a:gdLst>
                    <a:gd name="connsiteX0" fmla="*/ 77433 w 473672"/>
                    <a:gd name="connsiteY0" fmla="*/ 1693 h 234103"/>
                    <a:gd name="connsiteX1" fmla="*/ 351753 w 473672"/>
                    <a:gd name="connsiteY1" fmla="*/ 1693 h 234103"/>
                    <a:gd name="connsiteX2" fmla="*/ 473673 w 473672"/>
                    <a:gd name="connsiteY2" fmla="*/ 47413 h 234103"/>
                    <a:gd name="connsiteX3" fmla="*/ 206973 w 473672"/>
                    <a:gd name="connsiteY3" fmla="*/ 173143 h 234103"/>
                    <a:gd name="connsiteX4" fmla="*/ 54573 w 473672"/>
                    <a:gd name="connsiteY4" fmla="*/ 234103 h 234103"/>
                    <a:gd name="connsiteX5" fmla="*/ 77433 w 473672"/>
                    <a:gd name="connsiteY5" fmla="*/ 1693 h 2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3672" h="234103">
                      <a:moveTo>
                        <a:pt x="77433" y="1693"/>
                      </a:moveTo>
                      <a:cubicBezTo>
                        <a:pt x="168873" y="1693"/>
                        <a:pt x="260313" y="-2117"/>
                        <a:pt x="351753" y="1693"/>
                      </a:cubicBezTo>
                      <a:cubicBezTo>
                        <a:pt x="386043" y="1693"/>
                        <a:pt x="420333" y="24553"/>
                        <a:pt x="473673" y="47413"/>
                      </a:cubicBezTo>
                      <a:cubicBezTo>
                        <a:pt x="382233" y="138853"/>
                        <a:pt x="302223" y="165523"/>
                        <a:pt x="206973" y="173143"/>
                      </a:cubicBezTo>
                      <a:cubicBezTo>
                        <a:pt x="153633" y="176953"/>
                        <a:pt x="104103" y="211243"/>
                        <a:pt x="54573" y="234103"/>
                      </a:cubicBezTo>
                      <a:cubicBezTo>
                        <a:pt x="-21627" y="131233"/>
                        <a:pt x="-21627" y="112183"/>
                        <a:pt x="77433" y="1693"/>
                      </a:cubicBezTo>
                      <a:close/>
                    </a:path>
                  </a:pathLst>
                </a:custGeom>
                <a:solidFill>
                  <a:srgbClr val="FFFF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34" name="Freeform: Shape 4133">
                  <a:extLst>
                    <a:ext uri="{FF2B5EF4-FFF2-40B4-BE49-F238E27FC236}">
                      <a16:creationId xmlns:a16="http://schemas.microsoft.com/office/drawing/2014/main" id="{2F3900FF-959F-3258-6D8A-BBAE74DC5C2B}"/>
                    </a:ext>
                  </a:extLst>
                </p:cNvPr>
                <p:cNvSpPr/>
                <p:nvPr/>
              </p:nvSpPr>
              <p:spPr>
                <a:xfrm>
                  <a:off x="1367782" y="2762250"/>
                  <a:ext cx="249333" cy="259080"/>
                </a:xfrm>
                <a:custGeom>
                  <a:avLst/>
                  <a:gdLst>
                    <a:gd name="connsiteX0" fmla="*/ 209559 w 249333"/>
                    <a:gd name="connsiteY0" fmla="*/ 0 h 259080"/>
                    <a:gd name="connsiteX1" fmla="*/ 144789 w 249333"/>
                    <a:gd name="connsiteY1" fmla="*/ 194310 h 259080"/>
                    <a:gd name="connsiteX2" fmla="*/ 45729 w 249333"/>
                    <a:gd name="connsiteY2" fmla="*/ 259080 h 259080"/>
                    <a:gd name="connsiteX3" fmla="*/ 95259 w 249333"/>
                    <a:gd name="connsiteY3" fmla="*/ 34290 h 259080"/>
                    <a:gd name="connsiteX4" fmla="*/ 209559 w 249333"/>
                    <a:gd name="connsiteY4" fmla="*/ 0 h 259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333" h="259080">
                      <a:moveTo>
                        <a:pt x="209559" y="0"/>
                      </a:moveTo>
                      <a:cubicBezTo>
                        <a:pt x="270519" y="148590"/>
                        <a:pt x="270519" y="148590"/>
                        <a:pt x="144789" y="194310"/>
                      </a:cubicBezTo>
                      <a:cubicBezTo>
                        <a:pt x="110499" y="205740"/>
                        <a:pt x="80019" y="236220"/>
                        <a:pt x="45729" y="259080"/>
                      </a:cubicBezTo>
                      <a:cubicBezTo>
                        <a:pt x="-26661" y="129540"/>
                        <a:pt x="-15231" y="76200"/>
                        <a:pt x="95259" y="34290"/>
                      </a:cubicBezTo>
                      <a:cubicBezTo>
                        <a:pt x="133359" y="19050"/>
                        <a:pt x="171459" y="11430"/>
                        <a:pt x="209559" y="0"/>
                      </a:cubicBezTo>
                      <a:close/>
                    </a:path>
                  </a:pathLst>
                </a:custGeom>
                <a:solidFill>
                  <a:srgbClr val="FFFF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35" name="Freeform: Shape 4134">
                  <a:extLst>
                    <a:ext uri="{FF2B5EF4-FFF2-40B4-BE49-F238E27FC236}">
                      <a16:creationId xmlns:a16="http://schemas.microsoft.com/office/drawing/2014/main" id="{109BAB7A-6359-8F69-8A08-96D55C7DAC5C}"/>
                    </a:ext>
                  </a:extLst>
                </p:cNvPr>
                <p:cNvSpPr/>
                <p:nvPr/>
              </p:nvSpPr>
              <p:spPr>
                <a:xfrm>
                  <a:off x="5734051" y="4030980"/>
                  <a:ext cx="220980" cy="262069"/>
                </a:xfrm>
                <a:custGeom>
                  <a:avLst/>
                  <a:gdLst>
                    <a:gd name="connsiteX0" fmla="*/ 0 w 220980"/>
                    <a:gd name="connsiteY0" fmla="*/ 0 h 262069"/>
                    <a:gd name="connsiteX1" fmla="*/ 220980 w 220980"/>
                    <a:gd name="connsiteY1" fmla="*/ 19050 h 262069"/>
                    <a:gd name="connsiteX2" fmla="*/ 148590 w 220980"/>
                    <a:gd name="connsiteY2" fmla="*/ 247650 h 262069"/>
                    <a:gd name="connsiteX3" fmla="*/ 41910 w 220980"/>
                    <a:gd name="connsiteY3" fmla="*/ 201930 h 262069"/>
                    <a:gd name="connsiteX4" fmla="*/ 0 w 220980"/>
                    <a:gd name="connsiteY4" fmla="*/ 0 h 262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980" h="262069">
                      <a:moveTo>
                        <a:pt x="0" y="0"/>
                      </a:moveTo>
                      <a:cubicBezTo>
                        <a:pt x="68580" y="3810"/>
                        <a:pt x="137160" y="11430"/>
                        <a:pt x="220980" y="19050"/>
                      </a:cubicBezTo>
                      <a:cubicBezTo>
                        <a:pt x="137160" y="114300"/>
                        <a:pt x="137160" y="114300"/>
                        <a:pt x="148590" y="247650"/>
                      </a:cubicBezTo>
                      <a:cubicBezTo>
                        <a:pt x="99060" y="278130"/>
                        <a:pt x="57150" y="259080"/>
                        <a:pt x="41910" y="201930"/>
                      </a:cubicBezTo>
                      <a:cubicBezTo>
                        <a:pt x="22860" y="137160"/>
                        <a:pt x="11430" y="68580"/>
                        <a:pt x="0" y="0"/>
                      </a:cubicBezTo>
                      <a:close/>
                    </a:path>
                  </a:pathLst>
                </a:custGeom>
                <a:solidFill>
                  <a:srgbClr val="FFFF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36" name="Freeform: Shape 4135">
                  <a:extLst>
                    <a:ext uri="{FF2B5EF4-FFF2-40B4-BE49-F238E27FC236}">
                      <a16:creationId xmlns:a16="http://schemas.microsoft.com/office/drawing/2014/main" id="{A08D2631-0C77-68B1-30AE-4862C7C1DA15}"/>
                    </a:ext>
                  </a:extLst>
                </p:cNvPr>
                <p:cNvSpPr/>
                <p:nvPr/>
              </p:nvSpPr>
              <p:spPr>
                <a:xfrm>
                  <a:off x="1927860" y="1893570"/>
                  <a:ext cx="201930" cy="213687"/>
                </a:xfrm>
                <a:custGeom>
                  <a:avLst/>
                  <a:gdLst>
                    <a:gd name="connsiteX0" fmla="*/ 0 w 201930"/>
                    <a:gd name="connsiteY0" fmla="*/ 76200 h 213687"/>
                    <a:gd name="connsiteX1" fmla="*/ 7620 w 201930"/>
                    <a:gd name="connsiteY1" fmla="*/ 0 h 213687"/>
                    <a:gd name="connsiteX2" fmla="*/ 201930 w 201930"/>
                    <a:gd name="connsiteY2" fmla="*/ 99060 h 213687"/>
                    <a:gd name="connsiteX3" fmla="*/ 198120 w 201930"/>
                    <a:gd name="connsiteY3" fmla="*/ 137160 h 213687"/>
                    <a:gd name="connsiteX4" fmla="*/ 125730 w 201930"/>
                    <a:gd name="connsiteY4" fmla="*/ 171450 h 213687"/>
                    <a:gd name="connsiteX5" fmla="*/ 125730 w 201930"/>
                    <a:gd name="connsiteY5" fmla="*/ 171450 h 213687"/>
                    <a:gd name="connsiteX6" fmla="*/ 0 w 201930"/>
                    <a:gd name="connsiteY6" fmla="*/ 76200 h 21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930" h="213687">
                      <a:moveTo>
                        <a:pt x="0" y="76200"/>
                      </a:moveTo>
                      <a:lnTo>
                        <a:pt x="7620" y="0"/>
                      </a:lnTo>
                      <a:cubicBezTo>
                        <a:pt x="80010" y="15240"/>
                        <a:pt x="163830" y="-7620"/>
                        <a:pt x="201930" y="99060"/>
                      </a:cubicBezTo>
                      <a:lnTo>
                        <a:pt x="198120" y="137160"/>
                      </a:lnTo>
                      <a:lnTo>
                        <a:pt x="125730" y="171450"/>
                      </a:lnTo>
                      <a:lnTo>
                        <a:pt x="125730" y="171450"/>
                      </a:lnTo>
                      <a:cubicBezTo>
                        <a:pt x="11430" y="240030"/>
                        <a:pt x="7620" y="236220"/>
                        <a:pt x="0" y="76200"/>
                      </a:cubicBezTo>
                      <a:close/>
                    </a:path>
                  </a:pathLst>
                </a:custGeom>
                <a:solidFill>
                  <a:srgbClr val="FFFD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37" name="Freeform: Shape 4136">
                  <a:extLst>
                    <a:ext uri="{FF2B5EF4-FFF2-40B4-BE49-F238E27FC236}">
                      <a16:creationId xmlns:a16="http://schemas.microsoft.com/office/drawing/2014/main" id="{E871C35E-53A4-D027-3FF2-5BFF1ED25DB7}"/>
                    </a:ext>
                  </a:extLst>
                </p:cNvPr>
                <p:cNvSpPr/>
                <p:nvPr/>
              </p:nvSpPr>
              <p:spPr>
                <a:xfrm>
                  <a:off x="9596081" y="2061209"/>
                  <a:ext cx="186028" cy="243840"/>
                </a:xfrm>
                <a:custGeom>
                  <a:avLst/>
                  <a:gdLst>
                    <a:gd name="connsiteX0" fmla="*/ 119419 w 186028"/>
                    <a:gd name="connsiteY0" fmla="*/ 243840 h 243840"/>
                    <a:gd name="connsiteX1" fmla="*/ 5119 w 186028"/>
                    <a:gd name="connsiteY1" fmla="*/ 0 h 243840"/>
                    <a:gd name="connsiteX2" fmla="*/ 85130 w 186028"/>
                    <a:gd name="connsiteY2" fmla="*/ 11430 h 243840"/>
                    <a:gd name="connsiteX3" fmla="*/ 119419 w 186028"/>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186028" h="243840">
                      <a:moveTo>
                        <a:pt x="119419" y="243840"/>
                      </a:moveTo>
                      <a:cubicBezTo>
                        <a:pt x="88939" y="156210"/>
                        <a:pt x="-25361" y="125730"/>
                        <a:pt x="5119" y="0"/>
                      </a:cubicBezTo>
                      <a:cubicBezTo>
                        <a:pt x="31789" y="3810"/>
                        <a:pt x="58459" y="3810"/>
                        <a:pt x="85130" y="11430"/>
                      </a:cubicBezTo>
                      <a:cubicBezTo>
                        <a:pt x="207049" y="49530"/>
                        <a:pt x="218480" y="121920"/>
                        <a:pt x="119419" y="243840"/>
                      </a:cubicBezTo>
                      <a:close/>
                    </a:path>
                  </a:pathLst>
                </a:custGeom>
                <a:solidFill>
                  <a:srgbClr val="FFFF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38" name="Freeform: Shape 4137">
                  <a:extLst>
                    <a:ext uri="{FF2B5EF4-FFF2-40B4-BE49-F238E27FC236}">
                      <a16:creationId xmlns:a16="http://schemas.microsoft.com/office/drawing/2014/main" id="{0350FCF5-7F3A-282F-2AB0-5498960A7576}"/>
                    </a:ext>
                  </a:extLst>
                </p:cNvPr>
                <p:cNvSpPr/>
                <p:nvPr/>
              </p:nvSpPr>
              <p:spPr>
                <a:xfrm>
                  <a:off x="9485591" y="1737359"/>
                  <a:ext cx="186028" cy="243840"/>
                </a:xfrm>
                <a:custGeom>
                  <a:avLst/>
                  <a:gdLst>
                    <a:gd name="connsiteX0" fmla="*/ 119419 w 186028"/>
                    <a:gd name="connsiteY0" fmla="*/ 243840 h 243840"/>
                    <a:gd name="connsiteX1" fmla="*/ 5119 w 186028"/>
                    <a:gd name="connsiteY1" fmla="*/ 0 h 243840"/>
                    <a:gd name="connsiteX2" fmla="*/ 85129 w 186028"/>
                    <a:gd name="connsiteY2" fmla="*/ 11430 h 243840"/>
                    <a:gd name="connsiteX3" fmla="*/ 119419 w 186028"/>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186028" h="243840">
                      <a:moveTo>
                        <a:pt x="119419" y="243840"/>
                      </a:moveTo>
                      <a:cubicBezTo>
                        <a:pt x="88939" y="156210"/>
                        <a:pt x="-25361" y="125730"/>
                        <a:pt x="5119" y="0"/>
                      </a:cubicBezTo>
                      <a:cubicBezTo>
                        <a:pt x="31789" y="3810"/>
                        <a:pt x="58459" y="3810"/>
                        <a:pt x="85129" y="11430"/>
                      </a:cubicBezTo>
                      <a:cubicBezTo>
                        <a:pt x="207049" y="49530"/>
                        <a:pt x="218479" y="125730"/>
                        <a:pt x="119419" y="243840"/>
                      </a:cubicBezTo>
                      <a:close/>
                    </a:path>
                  </a:pathLst>
                </a:custGeom>
                <a:solidFill>
                  <a:srgbClr val="FFFF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39" name="Freeform: Shape 4138">
                  <a:extLst>
                    <a:ext uri="{FF2B5EF4-FFF2-40B4-BE49-F238E27FC236}">
                      <a16:creationId xmlns:a16="http://schemas.microsoft.com/office/drawing/2014/main" id="{44DD8BFD-0128-3921-7824-222FD70D4243}"/>
                    </a:ext>
                  </a:extLst>
                </p:cNvPr>
                <p:cNvSpPr/>
                <p:nvPr/>
              </p:nvSpPr>
              <p:spPr>
                <a:xfrm>
                  <a:off x="9491955" y="2686050"/>
                  <a:ext cx="128295" cy="232409"/>
                </a:xfrm>
                <a:custGeom>
                  <a:avLst/>
                  <a:gdLst>
                    <a:gd name="connsiteX0" fmla="*/ 44476 w 128295"/>
                    <a:gd name="connsiteY0" fmla="*/ 232410 h 232409"/>
                    <a:gd name="connsiteX1" fmla="*/ 13996 w 128295"/>
                    <a:gd name="connsiteY1" fmla="*/ 140970 h 232409"/>
                    <a:gd name="connsiteX2" fmla="*/ 128296 w 128295"/>
                    <a:gd name="connsiteY2" fmla="*/ 0 h 232409"/>
                    <a:gd name="connsiteX3" fmla="*/ 44476 w 128295"/>
                    <a:gd name="connsiteY3" fmla="*/ 232410 h 232409"/>
                  </a:gdLst>
                  <a:ahLst/>
                  <a:cxnLst>
                    <a:cxn ang="0">
                      <a:pos x="connsiteX0" y="connsiteY0"/>
                    </a:cxn>
                    <a:cxn ang="0">
                      <a:pos x="connsiteX1" y="connsiteY1"/>
                    </a:cxn>
                    <a:cxn ang="0">
                      <a:pos x="connsiteX2" y="connsiteY2"/>
                    </a:cxn>
                    <a:cxn ang="0">
                      <a:pos x="connsiteX3" y="connsiteY3"/>
                    </a:cxn>
                  </a:cxnLst>
                  <a:rect l="l" t="t" r="r" b="b"/>
                  <a:pathLst>
                    <a:path w="128295" h="232409">
                      <a:moveTo>
                        <a:pt x="44476" y="232410"/>
                      </a:moveTo>
                      <a:cubicBezTo>
                        <a:pt x="33046" y="201930"/>
                        <a:pt x="21616" y="175260"/>
                        <a:pt x="13996" y="140970"/>
                      </a:cubicBezTo>
                      <a:cubicBezTo>
                        <a:pt x="-16484" y="15240"/>
                        <a:pt x="-5054" y="0"/>
                        <a:pt x="128296" y="0"/>
                      </a:cubicBezTo>
                      <a:cubicBezTo>
                        <a:pt x="116866" y="87630"/>
                        <a:pt x="135916" y="186690"/>
                        <a:pt x="44476" y="232410"/>
                      </a:cubicBezTo>
                      <a:close/>
                    </a:path>
                  </a:pathLst>
                </a:custGeom>
                <a:solidFill>
                  <a:srgbClr val="FFFF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40" name="Freeform: Shape 4139">
                  <a:extLst>
                    <a:ext uri="{FF2B5EF4-FFF2-40B4-BE49-F238E27FC236}">
                      <a16:creationId xmlns:a16="http://schemas.microsoft.com/office/drawing/2014/main" id="{DC20DF17-CC60-9E96-1FDF-C518B0838F20}"/>
                    </a:ext>
                  </a:extLst>
                </p:cNvPr>
                <p:cNvSpPr/>
                <p:nvPr/>
              </p:nvSpPr>
              <p:spPr>
                <a:xfrm>
                  <a:off x="9648383" y="2381250"/>
                  <a:ext cx="115426" cy="236219"/>
                </a:xfrm>
                <a:custGeom>
                  <a:avLst/>
                  <a:gdLst>
                    <a:gd name="connsiteX0" fmla="*/ 44257 w 115426"/>
                    <a:gd name="connsiteY0" fmla="*/ 236220 h 236219"/>
                    <a:gd name="connsiteX1" fmla="*/ 63307 w 115426"/>
                    <a:gd name="connsiteY1" fmla="*/ 0 h 236219"/>
                    <a:gd name="connsiteX2" fmla="*/ 44257 w 115426"/>
                    <a:gd name="connsiteY2" fmla="*/ 236220 h 236219"/>
                  </a:gdLst>
                  <a:ahLst/>
                  <a:cxnLst>
                    <a:cxn ang="0">
                      <a:pos x="connsiteX0" y="connsiteY0"/>
                    </a:cxn>
                    <a:cxn ang="0">
                      <a:pos x="connsiteX1" y="connsiteY1"/>
                    </a:cxn>
                    <a:cxn ang="0">
                      <a:pos x="connsiteX2" y="connsiteY2"/>
                    </a:cxn>
                  </a:cxnLst>
                  <a:rect l="l" t="t" r="r" b="b"/>
                  <a:pathLst>
                    <a:path w="115426" h="236219">
                      <a:moveTo>
                        <a:pt x="44257" y="236220"/>
                      </a:moveTo>
                      <a:cubicBezTo>
                        <a:pt x="36637" y="156210"/>
                        <a:pt x="-62422" y="72390"/>
                        <a:pt x="63307" y="0"/>
                      </a:cubicBezTo>
                      <a:cubicBezTo>
                        <a:pt x="135697" y="125730"/>
                        <a:pt x="135697" y="140970"/>
                        <a:pt x="44257" y="236220"/>
                      </a:cubicBezTo>
                      <a:close/>
                    </a:path>
                  </a:pathLst>
                </a:custGeom>
                <a:solidFill>
                  <a:srgbClr val="FFFF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41" name="Freeform: Shape 4140">
                  <a:extLst>
                    <a:ext uri="{FF2B5EF4-FFF2-40B4-BE49-F238E27FC236}">
                      <a16:creationId xmlns:a16="http://schemas.microsoft.com/office/drawing/2014/main" id="{36CDFE3F-63D5-EC59-0EAA-610E17362597}"/>
                    </a:ext>
                  </a:extLst>
                </p:cNvPr>
                <p:cNvSpPr/>
                <p:nvPr/>
              </p:nvSpPr>
              <p:spPr>
                <a:xfrm>
                  <a:off x="2804160" y="3703319"/>
                  <a:ext cx="251459" cy="163830"/>
                </a:xfrm>
                <a:custGeom>
                  <a:avLst/>
                  <a:gdLst>
                    <a:gd name="connsiteX0" fmla="*/ 0 w 251459"/>
                    <a:gd name="connsiteY0" fmla="*/ 156210 h 163830"/>
                    <a:gd name="connsiteX1" fmla="*/ 15240 w 251459"/>
                    <a:gd name="connsiteY1" fmla="*/ 0 h 163830"/>
                    <a:gd name="connsiteX2" fmla="*/ 251460 w 251459"/>
                    <a:gd name="connsiteY2" fmla="*/ 22860 h 163830"/>
                    <a:gd name="connsiteX3" fmla="*/ 209550 w 251459"/>
                    <a:gd name="connsiteY3" fmla="*/ 99060 h 163830"/>
                    <a:gd name="connsiteX4" fmla="*/ 34290 w 251459"/>
                    <a:gd name="connsiteY4" fmla="*/ 163830 h 163830"/>
                    <a:gd name="connsiteX5" fmla="*/ 0 w 251459"/>
                    <a:gd name="connsiteY5" fmla="*/ 156210 h 16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459" h="163830">
                      <a:moveTo>
                        <a:pt x="0" y="156210"/>
                      </a:moveTo>
                      <a:lnTo>
                        <a:pt x="15240" y="0"/>
                      </a:lnTo>
                      <a:lnTo>
                        <a:pt x="251460" y="22860"/>
                      </a:lnTo>
                      <a:lnTo>
                        <a:pt x="209550" y="99060"/>
                      </a:lnTo>
                      <a:cubicBezTo>
                        <a:pt x="144780" y="95250"/>
                        <a:pt x="76200" y="80010"/>
                        <a:pt x="34290" y="163830"/>
                      </a:cubicBezTo>
                      <a:lnTo>
                        <a:pt x="0" y="156210"/>
                      </a:lnTo>
                      <a:close/>
                    </a:path>
                  </a:pathLst>
                </a:custGeom>
                <a:solidFill>
                  <a:srgbClr val="FFF7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42" name="Freeform: Shape 4141">
                  <a:extLst>
                    <a:ext uri="{FF2B5EF4-FFF2-40B4-BE49-F238E27FC236}">
                      <a16:creationId xmlns:a16="http://schemas.microsoft.com/office/drawing/2014/main" id="{F8769446-D207-47E1-FABD-3C4347A82ED7}"/>
                    </a:ext>
                  </a:extLst>
                </p:cNvPr>
                <p:cNvSpPr/>
                <p:nvPr/>
              </p:nvSpPr>
              <p:spPr>
                <a:xfrm>
                  <a:off x="7189470" y="4149090"/>
                  <a:ext cx="190500" cy="109355"/>
                </a:xfrm>
                <a:custGeom>
                  <a:avLst/>
                  <a:gdLst>
                    <a:gd name="connsiteX0" fmla="*/ 49530 w 190500"/>
                    <a:gd name="connsiteY0" fmla="*/ 83820 h 109355"/>
                    <a:gd name="connsiteX1" fmla="*/ 0 w 190500"/>
                    <a:gd name="connsiteY1" fmla="*/ 0 h 109355"/>
                    <a:gd name="connsiteX2" fmla="*/ 190500 w 190500"/>
                    <a:gd name="connsiteY2" fmla="*/ 15240 h 109355"/>
                    <a:gd name="connsiteX3" fmla="*/ 49530 w 190500"/>
                    <a:gd name="connsiteY3" fmla="*/ 83820 h 109355"/>
                  </a:gdLst>
                  <a:ahLst/>
                  <a:cxnLst>
                    <a:cxn ang="0">
                      <a:pos x="connsiteX0" y="connsiteY0"/>
                    </a:cxn>
                    <a:cxn ang="0">
                      <a:pos x="connsiteX1" y="connsiteY1"/>
                    </a:cxn>
                    <a:cxn ang="0">
                      <a:pos x="connsiteX2" y="connsiteY2"/>
                    </a:cxn>
                    <a:cxn ang="0">
                      <a:pos x="connsiteX3" y="connsiteY3"/>
                    </a:cxn>
                  </a:cxnLst>
                  <a:rect l="l" t="t" r="r" b="b"/>
                  <a:pathLst>
                    <a:path w="190500" h="109355">
                      <a:moveTo>
                        <a:pt x="49530" y="83820"/>
                      </a:moveTo>
                      <a:cubicBezTo>
                        <a:pt x="38100" y="64770"/>
                        <a:pt x="26670" y="45720"/>
                        <a:pt x="0" y="0"/>
                      </a:cubicBezTo>
                      <a:cubicBezTo>
                        <a:pt x="72390" y="7620"/>
                        <a:pt x="129540" y="11430"/>
                        <a:pt x="190500" y="15240"/>
                      </a:cubicBezTo>
                      <a:cubicBezTo>
                        <a:pt x="163830" y="95250"/>
                        <a:pt x="121920" y="140970"/>
                        <a:pt x="49530" y="83820"/>
                      </a:cubicBezTo>
                      <a:close/>
                    </a:path>
                  </a:pathLst>
                </a:custGeom>
                <a:solidFill>
                  <a:srgbClr val="FFFF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43" name="Freeform: Shape 4142">
                  <a:extLst>
                    <a:ext uri="{FF2B5EF4-FFF2-40B4-BE49-F238E27FC236}">
                      <a16:creationId xmlns:a16="http://schemas.microsoft.com/office/drawing/2014/main" id="{7D374C06-24DF-5066-B4C4-727934FC4719}"/>
                    </a:ext>
                  </a:extLst>
                </p:cNvPr>
                <p:cNvSpPr/>
                <p:nvPr/>
              </p:nvSpPr>
              <p:spPr>
                <a:xfrm>
                  <a:off x="2834641" y="3796709"/>
                  <a:ext cx="175259" cy="70179"/>
                </a:xfrm>
                <a:custGeom>
                  <a:avLst/>
                  <a:gdLst>
                    <a:gd name="connsiteX0" fmla="*/ 0 w 175259"/>
                    <a:gd name="connsiteY0" fmla="*/ 66631 h 70179"/>
                    <a:gd name="connsiteX1" fmla="*/ 175260 w 175259"/>
                    <a:gd name="connsiteY1" fmla="*/ 1860 h 70179"/>
                    <a:gd name="connsiteX2" fmla="*/ 0 w 175259"/>
                    <a:gd name="connsiteY2" fmla="*/ 66631 h 70179"/>
                  </a:gdLst>
                  <a:ahLst/>
                  <a:cxnLst>
                    <a:cxn ang="0">
                      <a:pos x="connsiteX0" y="connsiteY0"/>
                    </a:cxn>
                    <a:cxn ang="0">
                      <a:pos x="connsiteX1" y="connsiteY1"/>
                    </a:cxn>
                    <a:cxn ang="0">
                      <a:pos x="connsiteX2" y="connsiteY2"/>
                    </a:cxn>
                  </a:cxnLst>
                  <a:rect l="l" t="t" r="r" b="b"/>
                  <a:pathLst>
                    <a:path w="175259" h="70179">
                      <a:moveTo>
                        <a:pt x="0" y="66631"/>
                      </a:moveTo>
                      <a:cubicBezTo>
                        <a:pt x="41910" y="-17190"/>
                        <a:pt x="110490" y="1860"/>
                        <a:pt x="175260" y="1860"/>
                      </a:cubicBezTo>
                      <a:cubicBezTo>
                        <a:pt x="133350" y="85681"/>
                        <a:pt x="64770" y="70440"/>
                        <a:pt x="0" y="66631"/>
                      </a:cubicBezTo>
                      <a:close/>
                    </a:path>
                  </a:pathLst>
                </a:custGeom>
                <a:solidFill>
                  <a:srgbClr val="FFFD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44" name="Freeform: Shape 4143">
                  <a:extLst>
                    <a:ext uri="{FF2B5EF4-FFF2-40B4-BE49-F238E27FC236}">
                      <a16:creationId xmlns:a16="http://schemas.microsoft.com/office/drawing/2014/main" id="{05A70BE3-9AAC-52CD-7840-6BDCFABFC096}"/>
                    </a:ext>
                  </a:extLst>
                </p:cNvPr>
                <p:cNvSpPr/>
                <p:nvPr/>
              </p:nvSpPr>
              <p:spPr>
                <a:xfrm>
                  <a:off x="6057901" y="4145280"/>
                  <a:ext cx="106680" cy="68579"/>
                </a:xfrm>
                <a:custGeom>
                  <a:avLst/>
                  <a:gdLst>
                    <a:gd name="connsiteX0" fmla="*/ 0 w 106680"/>
                    <a:gd name="connsiteY0" fmla="*/ 68580 h 68579"/>
                    <a:gd name="connsiteX1" fmla="*/ 106680 w 106680"/>
                    <a:gd name="connsiteY1" fmla="*/ 0 h 68579"/>
                    <a:gd name="connsiteX2" fmla="*/ 0 w 106680"/>
                    <a:gd name="connsiteY2" fmla="*/ 68580 h 68579"/>
                  </a:gdLst>
                  <a:ahLst/>
                  <a:cxnLst>
                    <a:cxn ang="0">
                      <a:pos x="connsiteX0" y="connsiteY0"/>
                    </a:cxn>
                    <a:cxn ang="0">
                      <a:pos x="connsiteX1" y="connsiteY1"/>
                    </a:cxn>
                    <a:cxn ang="0">
                      <a:pos x="connsiteX2" y="connsiteY2"/>
                    </a:cxn>
                  </a:cxnLst>
                  <a:rect l="l" t="t" r="r" b="b"/>
                  <a:pathLst>
                    <a:path w="106680" h="68579">
                      <a:moveTo>
                        <a:pt x="0" y="68580"/>
                      </a:moveTo>
                      <a:lnTo>
                        <a:pt x="106680" y="0"/>
                      </a:lnTo>
                      <a:lnTo>
                        <a:pt x="0" y="68580"/>
                      </a:lnTo>
                      <a:close/>
                    </a:path>
                  </a:pathLst>
                </a:custGeom>
                <a:solidFill>
                  <a:srgbClr val="FFFF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45" name="Freeform: Shape 4144">
                  <a:extLst>
                    <a:ext uri="{FF2B5EF4-FFF2-40B4-BE49-F238E27FC236}">
                      <a16:creationId xmlns:a16="http://schemas.microsoft.com/office/drawing/2014/main" id="{764A8DF6-1281-8BC6-7A36-DD2368D57176}"/>
                    </a:ext>
                  </a:extLst>
                </p:cNvPr>
                <p:cNvSpPr/>
                <p:nvPr/>
              </p:nvSpPr>
              <p:spPr>
                <a:xfrm>
                  <a:off x="3013710" y="3726180"/>
                  <a:ext cx="68580" cy="80009"/>
                </a:xfrm>
                <a:custGeom>
                  <a:avLst/>
                  <a:gdLst>
                    <a:gd name="connsiteX0" fmla="*/ 0 w 68580"/>
                    <a:gd name="connsiteY0" fmla="*/ 76200 h 80009"/>
                    <a:gd name="connsiteX1" fmla="*/ 38100 w 68580"/>
                    <a:gd name="connsiteY1" fmla="*/ 0 h 80009"/>
                    <a:gd name="connsiteX2" fmla="*/ 68580 w 68580"/>
                    <a:gd name="connsiteY2" fmla="*/ 41910 h 80009"/>
                    <a:gd name="connsiteX3" fmla="*/ 64770 w 68580"/>
                    <a:gd name="connsiteY3" fmla="*/ 80010 h 80009"/>
                    <a:gd name="connsiteX4" fmla="*/ 64770 w 68580"/>
                    <a:gd name="connsiteY4" fmla="*/ 80010 h 80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80" h="80009">
                      <a:moveTo>
                        <a:pt x="0" y="76200"/>
                      </a:moveTo>
                      <a:lnTo>
                        <a:pt x="38100" y="0"/>
                      </a:lnTo>
                      <a:lnTo>
                        <a:pt x="68580" y="41910"/>
                      </a:lnTo>
                      <a:lnTo>
                        <a:pt x="64770" y="80010"/>
                      </a:lnTo>
                      <a:lnTo>
                        <a:pt x="64770" y="80010"/>
                      </a:lnTo>
                      <a:close/>
                    </a:path>
                  </a:pathLst>
                </a:custGeom>
                <a:solidFill>
                  <a:srgbClr val="FFFD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46" name="Freeform: Shape 4145">
                  <a:extLst>
                    <a:ext uri="{FF2B5EF4-FFF2-40B4-BE49-F238E27FC236}">
                      <a16:creationId xmlns:a16="http://schemas.microsoft.com/office/drawing/2014/main" id="{4A046F17-A661-162B-3C89-1C1010BC615F}"/>
                    </a:ext>
                  </a:extLst>
                </p:cNvPr>
                <p:cNvSpPr/>
                <p:nvPr/>
              </p:nvSpPr>
              <p:spPr>
                <a:xfrm>
                  <a:off x="1424941" y="3573780"/>
                  <a:ext cx="60959" cy="83819"/>
                </a:xfrm>
                <a:custGeom>
                  <a:avLst/>
                  <a:gdLst>
                    <a:gd name="connsiteX0" fmla="*/ 0 w 60959"/>
                    <a:gd name="connsiteY0" fmla="*/ 0 h 83819"/>
                    <a:gd name="connsiteX1" fmla="*/ 60960 w 60959"/>
                    <a:gd name="connsiteY1" fmla="*/ 83820 h 83819"/>
                    <a:gd name="connsiteX2" fmla="*/ 0 w 60959"/>
                    <a:gd name="connsiteY2" fmla="*/ 0 h 83819"/>
                  </a:gdLst>
                  <a:ahLst/>
                  <a:cxnLst>
                    <a:cxn ang="0">
                      <a:pos x="connsiteX0" y="connsiteY0"/>
                    </a:cxn>
                    <a:cxn ang="0">
                      <a:pos x="connsiteX1" y="connsiteY1"/>
                    </a:cxn>
                    <a:cxn ang="0">
                      <a:pos x="connsiteX2" y="connsiteY2"/>
                    </a:cxn>
                  </a:cxnLst>
                  <a:rect l="l" t="t" r="r" b="b"/>
                  <a:pathLst>
                    <a:path w="60959" h="83819">
                      <a:moveTo>
                        <a:pt x="0" y="0"/>
                      </a:moveTo>
                      <a:lnTo>
                        <a:pt x="60960" y="83820"/>
                      </a:lnTo>
                      <a:lnTo>
                        <a:pt x="0" y="0"/>
                      </a:lnTo>
                      <a:close/>
                    </a:path>
                  </a:pathLst>
                </a:custGeom>
                <a:solidFill>
                  <a:srgbClr val="FFFF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47" name="Freeform: Shape 4146">
                  <a:extLst>
                    <a:ext uri="{FF2B5EF4-FFF2-40B4-BE49-F238E27FC236}">
                      <a16:creationId xmlns:a16="http://schemas.microsoft.com/office/drawing/2014/main" id="{EA15D8A8-FCF7-45C8-7A55-A867022954FD}"/>
                    </a:ext>
                  </a:extLst>
                </p:cNvPr>
                <p:cNvSpPr/>
                <p:nvPr/>
              </p:nvSpPr>
              <p:spPr>
                <a:xfrm>
                  <a:off x="8797290" y="4046219"/>
                  <a:ext cx="45720" cy="152400"/>
                </a:xfrm>
                <a:custGeom>
                  <a:avLst/>
                  <a:gdLst>
                    <a:gd name="connsiteX0" fmla="*/ 0 w 45720"/>
                    <a:gd name="connsiteY0" fmla="*/ 152400 h 152400"/>
                    <a:gd name="connsiteX1" fmla="*/ 45720 w 45720"/>
                    <a:gd name="connsiteY1" fmla="*/ 0 h 152400"/>
                    <a:gd name="connsiteX2" fmla="*/ 0 w 45720"/>
                    <a:gd name="connsiteY2" fmla="*/ 152400 h 152400"/>
                  </a:gdLst>
                  <a:ahLst/>
                  <a:cxnLst>
                    <a:cxn ang="0">
                      <a:pos x="connsiteX0" y="connsiteY0"/>
                    </a:cxn>
                    <a:cxn ang="0">
                      <a:pos x="connsiteX1" y="connsiteY1"/>
                    </a:cxn>
                    <a:cxn ang="0">
                      <a:pos x="connsiteX2" y="connsiteY2"/>
                    </a:cxn>
                  </a:cxnLst>
                  <a:rect l="l" t="t" r="r" b="b"/>
                  <a:pathLst>
                    <a:path w="45720" h="152400">
                      <a:moveTo>
                        <a:pt x="0" y="152400"/>
                      </a:moveTo>
                      <a:lnTo>
                        <a:pt x="45720" y="0"/>
                      </a:lnTo>
                      <a:lnTo>
                        <a:pt x="0" y="152400"/>
                      </a:lnTo>
                      <a:close/>
                    </a:path>
                  </a:pathLst>
                </a:custGeom>
                <a:solidFill>
                  <a:srgbClr val="FFFF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48" name="Freeform: Shape 4147">
                  <a:extLst>
                    <a:ext uri="{FF2B5EF4-FFF2-40B4-BE49-F238E27FC236}">
                      <a16:creationId xmlns:a16="http://schemas.microsoft.com/office/drawing/2014/main" id="{A7DD018D-4D10-E896-D1C2-66D9C9545451}"/>
                    </a:ext>
                  </a:extLst>
                </p:cNvPr>
                <p:cNvSpPr/>
                <p:nvPr/>
              </p:nvSpPr>
              <p:spPr>
                <a:xfrm>
                  <a:off x="9037320" y="4065269"/>
                  <a:ext cx="72390" cy="72390"/>
                </a:xfrm>
                <a:custGeom>
                  <a:avLst/>
                  <a:gdLst>
                    <a:gd name="connsiteX0" fmla="*/ 0 w 72390"/>
                    <a:gd name="connsiteY0" fmla="*/ 72390 h 72390"/>
                    <a:gd name="connsiteX1" fmla="*/ 72390 w 72390"/>
                    <a:gd name="connsiteY1" fmla="*/ 0 h 72390"/>
                    <a:gd name="connsiteX2" fmla="*/ 0 w 72390"/>
                    <a:gd name="connsiteY2" fmla="*/ 72390 h 72390"/>
                  </a:gdLst>
                  <a:ahLst/>
                  <a:cxnLst>
                    <a:cxn ang="0">
                      <a:pos x="connsiteX0" y="connsiteY0"/>
                    </a:cxn>
                    <a:cxn ang="0">
                      <a:pos x="connsiteX1" y="connsiteY1"/>
                    </a:cxn>
                    <a:cxn ang="0">
                      <a:pos x="connsiteX2" y="connsiteY2"/>
                    </a:cxn>
                  </a:cxnLst>
                  <a:rect l="l" t="t" r="r" b="b"/>
                  <a:pathLst>
                    <a:path w="72390" h="72390">
                      <a:moveTo>
                        <a:pt x="0" y="72390"/>
                      </a:moveTo>
                      <a:lnTo>
                        <a:pt x="72390" y="0"/>
                      </a:lnTo>
                      <a:lnTo>
                        <a:pt x="0" y="72390"/>
                      </a:lnTo>
                      <a:close/>
                    </a:path>
                  </a:pathLst>
                </a:custGeom>
                <a:solidFill>
                  <a:srgbClr val="FFFF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49" name="Freeform: Shape 4148">
                  <a:extLst>
                    <a:ext uri="{FF2B5EF4-FFF2-40B4-BE49-F238E27FC236}">
                      <a16:creationId xmlns:a16="http://schemas.microsoft.com/office/drawing/2014/main" id="{233BDC94-B8EF-7D85-E943-9ED6A28C76DA}"/>
                    </a:ext>
                  </a:extLst>
                </p:cNvPr>
                <p:cNvSpPr/>
                <p:nvPr/>
              </p:nvSpPr>
              <p:spPr>
                <a:xfrm>
                  <a:off x="9197340" y="3764280"/>
                  <a:ext cx="72390" cy="72389"/>
                </a:xfrm>
                <a:custGeom>
                  <a:avLst/>
                  <a:gdLst>
                    <a:gd name="connsiteX0" fmla="*/ 0 w 72390"/>
                    <a:gd name="connsiteY0" fmla="*/ 72390 h 72389"/>
                    <a:gd name="connsiteX1" fmla="*/ 72390 w 72390"/>
                    <a:gd name="connsiteY1" fmla="*/ 0 h 72389"/>
                    <a:gd name="connsiteX2" fmla="*/ 0 w 72390"/>
                    <a:gd name="connsiteY2" fmla="*/ 72390 h 72389"/>
                  </a:gdLst>
                  <a:ahLst/>
                  <a:cxnLst>
                    <a:cxn ang="0">
                      <a:pos x="connsiteX0" y="connsiteY0"/>
                    </a:cxn>
                    <a:cxn ang="0">
                      <a:pos x="connsiteX1" y="connsiteY1"/>
                    </a:cxn>
                    <a:cxn ang="0">
                      <a:pos x="connsiteX2" y="connsiteY2"/>
                    </a:cxn>
                  </a:cxnLst>
                  <a:rect l="l" t="t" r="r" b="b"/>
                  <a:pathLst>
                    <a:path w="72390" h="72389">
                      <a:moveTo>
                        <a:pt x="0" y="72390"/>
                      </a:moveTo>
                      <a:lnTo>
                        <a:pt x="72390" y="0"/>
                      </a:lnTo>
                      <a:lnTo>
                        <a:pt x="0" y="72390"/>
                      </a:lnTo>
                      <a:close/>
                    </a:path>
                  </a:pathLst>
                </a:custGeom>
                <a:solidFill>
                  <a:srgbClr val="FFFF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50" name="Freeform: Shape 4149">
                  <a:extLst>
                    <a:ext uri="{FF2B5EF4-FFF2-40B4-BE49-F238E27FC236}">
                      <a16:creationId xmlns:a16="http://schemas.microsoft.com/office/drawing/2014/main" id="{B1AAC8EF-5FDF-679F-1519-B3C45B139CA9}"/>
                    </a:ext>
                  </a:extLst>
                </p:cNvPr>
                <p:cNvSpPr/>
                <p:nvPr/>
              </p:nvSpPr>
              <p:spPr>
                <a:xfrm>
                  <a:off x="3105151" y="3509009"/>
                  <a:ext cx="2819400" cy="453390"/>
                </a:xfrm>
                <a:custGeom>
                  <a:avLst/>
                  <a:gdLst>
                    <a:gd name="connsiteX0" fmla="*/ 2777490 w 2819400"/>
                    <a:gd name="connsiteY0" fmla="*/ 339090 h 453390"/>
                    <a:gd name="connsiteX1" fmla="*/ 2468880 w 2819400"/>
                    <a:gd name="connsiteY1" fmla="*/ 316230 h 453390"/>
                    <a:gd name="connsiteX2" fmla="*/ 2141220 w 2819400"/>
                    <a:gd name="connsiteY2" fmla="*/ 308610 h 453390"/>
                    <a:gd name="connsiteX3" fmla="*/ 1901190 w 2819400"/>
                    <a:gd name="connsiteY3" fmla="*/ 342900 h 453390"/>
                    <a:gd name="connsiteX4" fmla="*/ 1489710 w 2819400"/>
                    <a:gd name="connsiteY4" fmla="*/ 262890 h 453390"/>
                    <a:gd name="connsiteX5" fmla="*/ 1409700 w 2819400"/>
                    <a:gd name="connsiteY5" fmla="*/ 346710 h 453390"/>
                    <a:gd name="connsiteX6" fmla="*/ 1314450 w 2819400"/>
                    <a:gd name="connsiteY6" fmla="*/ 453390 h 453390"/>
                    <a:gd name="connsiteX7" fmla="*/ 1245870 w 2819400"/>
                    <a:gd name="connsiteY7" fmla="*/ 449580 h 453390"/>
                    <a:gd name="connsiteX8" fmla="*/ 1245870 w 2819400"/>
                    <a:gd name="connsiteY8" fmla="*/ 449580 h 453390"/>
                    <a:gd name="connsiteX9" fmla="*/ 1104900 w 2819400"/>
                    <a:gd name="connsiteY9" fmla="*/ 350520 h 453390"/>
                    <a:gd name="connsiteX10" fmla="*/ 853440 w 2819400"/>
                    <a:gd name="connsiteY10" fmla="*/ 297180 h 453390"/>
                    <a:gd name="connsiteX11" fmla="*/ 689610 w 2819400"/>
                    <a:gd name="connsiteY11" fmla="*/ 190500 h 453390"/>
                    <a:gd name="connsiteX12" fmla="*/ 422910 w 2819400"/>
                    <a:gd name="connsiteY12" fmla="*/ 144780 h 453390"/>
                    <a:gd name="connsiteX13" fmla="*/ 179070 w 2819400"/>
                    <a:gd name="connsiteY13" fmla="*/ 95250 h 453390"/>
                    <a:gd name="connsiteX14" fmla="*/ 0 w 2819400"/>
                    <a:gd name="connsiteY14" fmla="*/ 22860 h 453390"/>
                    <a:gd name="connsiteX15" fmla="*/ 407670 w 2819400"/>
                    <a:gd name="connsiteY15" fmla="*/ 19050 h 453390"/>
                    <a:gd name="connsiteX16" fmla="*/ 617220 w 2819400"/>
                    <a:gd name="connsiteY16" fmla="*/ 34290 h 453390"/>
                    <a:gd name="connsiteX17" fmla="*/ 914400 w 2819400"/>
                    <a:gd name="connsiteY17" fmla="*/ 22860 h 453390"/>
                    <a:gd name="connsiteX18" fmla="*/ 1200150 w 2819400"/>
                    <a:gd name="connsiteY18" fmla="*/ 114300 h 453390"/>
                    <a:gd name="connsiteX19" fmla="*/ 1280160 w 2819400"/>
                    <a:gd name="connsiteY19" fmla="*/ 95250 h 453390"/>
                    <a:gd name="connsiteX20" fmla="*/ 1447800 w 2819400"/>
                    <a:gd name="connsiteY20" fmla="*/ 110490 h 453390"/>
                    <a:gd name="connsiteX21" fmla="*/ 1649730 w 2819400"/>
                    <a:gd name="connsiteY21" fmla="*/ 106680 h 453390"/>
                    <a:gd name="connsiteX22" fmla="*/ 1882140 w 2819400"/>
                    <a:gd name="connsiteY22" fmla="*/ 121920 h 453390"/>
                    <a:gd name="connsiteX23" fmla="*/ 2506980 w 2819400"/>
                    <a:gd name="connsiteY23" fmla="*/ 194310 h 453390"/>
                    <a:gd name="connsiteX24" fmla="*/ 2819400 w 2819400"/>
                    <a:gd name="connsiteY24" fmla="*/ 300990 h 453390"/>
                    <a:gd name="connsiteX25" fmla="*/ 2777490 w 2819400"/>
                    <a:gd name="connsiteY25" fmla="*/ 339090 h 453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19400" h="453390">
                      <a:moveTo>
                        <a:pt x="2777490" y="339090"/>
                      </a:moveTo>
                      <a:cubicBezTo>
                        <a:pt x="2678430" y="289560"/>
                        <a:pt x="2575560" y="297180"/>
                        <a:pt x="2468880" y="316230"/>
                      </a:cubicBezTo>
                      <a:cubicBezTo>
                        <a:pt x="2362200" y="335280"/>
                        <a:pt x="2247900" y="323850"/>
                        <a:pt x="2141220" y="308610"/>
                      </a:cubicBezTo>
                      <a:cubicBezTo>
                        <a:pt x="2057400" y="297180"/>
                        <a:pt x="1977390" y="297180"/>
                        <a:pt x="1901190" y="342900"/>
                      </a:cubicBezTo>
                      <a:cubicBezTo>
                        <a:pt x="1775460" y="247650"/>
                        <a:pt x="1634490" y="255270"/>
                        <a:pt x="1489710" y="262890"/>
                      </a:cubicBezTo>
                      <a:cubicBezTo>
                        <a:pt x="1463040" y="262890"/>
                        <a:pt x="1436370" y="316230"/>
                        <a:pt x="1409700" y="346710"/>
                      </a:cubicBezTo>
                      <a:cubicBezTo>
                        <a:pt x="1379220" y="381000"/>
                        <a:pt x="1348740" y="419100"/>
                        <a:pt x="1314450" y="453390"/>
                      </a:cubicBezTo>
                      <a:lnTo>
                        <a:pt x="1245870" y="449580"/>
                      </a:lnTo>
                      <a:lnTo>
                        <a:pt x="1245870" y="449580"/>
                      </a:lnTo>
                      <a:cubicBezTo>
                        <a:pt x="1219200" y="381000"/>
                        <a:pt x="1169670" y="358140"/>
                        <a:pt x="1104900" y="350520"/>
                      </a:cubicBezTo>
                      <a:cubicBezTo>
                        <a:pt x="1021080" y="342900"/>
                        <a:pt x="937260" y="316230"/>
                        <a:pt x="853440" y="297180"/>
                      </a:cubicBezTo>
                      <a:cubicBezTo>
                        <a:pt x="796290" y="259080"/>
                        <a:pt x="716280" y="171450"/>
                        <a:pt x="689610" y="190500"/>
                      </a:cubicBezTo>
                      <a:cubicBezTo>
                        <a:pt x="579120" y="262890"/>
                        <a:pt x="510540" y="171450"/>
                        <a:pt x="422910" y="144780"/>
                      </a:cubicBezTo>
                      <a:cubicBezTo>
                        <a:pt x="342900" y="121920"/>
                        <a:pt x="259080" y="87630"/>
                        <a:pt x="179070" y="95250"/>
                      </a:cubicBezTo>
                      <a:cubicBezTo>
                        <a:pt x="102870" y="102870"/>
                        <a:pt x="49530" y="76200"/>
                        <a:pt x="0" y="22860"/>
                      </a:cubicBezTo>
                      <a:lnTo>
                        <a:pt x="407670" y="19050"/>
                      </a:lnTo>
                      <a:cubicBezTo>
                        <a:pt x="476250" y="64770"/>
                        <a:pt x="544830" y="72390"/>
                        <a:pt x="617220" y="34290"/>
                      </a:cubicBezTo>
                      <a:cubicBezTo>
                        <a:pt x="716280" y="-15240"/>
                        <a:pt x="815340" y="-3810"/>
                        <a:pt x="914400" y="22860"/>
                      </a:cubicBezTo>
                      <a:cubicBezTo>
                        <a:pt x="986790" y="140970"/>
                        <a:pt x="1078230" y="186690"/>
                        <a:pt x="1200150" y="114300"/>
                      </a:cubicBezTo>
                      <a:cubicBezTo>
                        <a:pt x="1223010" y="99060"/>
                        <a:pt x="1253490" y="99060"/>
                        <a:pt x="1280160" y="95250"/>
                      </a:cubicBezTo>
                      <a:cubicBezTo>
                        <a:pt x="1333500" y="129540"/>
                        <a:pt x="1386840" y="152400"/>
                        <a:pt x="1447800" y="110490"/>
                      </a:cubicBezTo>
                      <a:cubicBezTo>
                        <a:pt x="1516380" y="110490"/>
                        <a:pt x="1581150" y="106680"/>
                        <a:pt x="1649730" y="106680"/>
                      </a:cubicBezTo>
                      <a:cubicBezTo>
                        <a:pt x="1725930" y="106680"/>
                        <a:pt x="1813560" y="87630"/>
                        <a:pt x="1882140" y="121920"/>
                      </a:cubicBezTo>
                      <a:cubicBezTo>
                        <a:pt x="2084070" y="220980"/>
                        <a:pt x="2297430" y="198120"/>
                        <a:pt x="2506980" y="194310"/>
                      </a:cubicBezTo>
                      <a:cubicBezTo>
                        <a:pt x="2625090" y="190500"/>
                        <a:pt x="2727960" y="220980"/>
                        <a:pt x="2819400" y="300990"/>
                      </a:cubicBezTo>
                      <a:lnTo>
                        <a:pt x="2777490" y="339090"/>
                      </a:lnTo>
                      <a:close/>
                    </a:path>
                  </a:pathLst>
                </a:custGeom>
                <a:solidFill>
                  <a:srgbClr val="FFD5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51" name="Freeform: Shape 4150">
                  <a:extLst>
                    <a:ext uri="{FF2B5EF4-FFF2-40B4-BE49-F238E27FC236}">
                      <a16:creationId xmlns:a16="http://schemas.microsoft.com/office/drawing/2014/main" id="{58A563C3-4A44-709A-A567-F01A5D361DA1}"/>
                    </a:ext>
                  </a:extLst>
                </p:cNvPr>
                <p:cNvSpPr/>
                <p:nvPr/>
              </p:nvSpPr>
              <p:spPr>
                <a:xfrm>
                  <a:off x="5882640" y="3790950"/>
                  <a:ext cx="2548890" cy="304800"/>
                </a:xfrm>
                <a:custGeom>
                  <a:avLst/>
                  <a:gdLst>
                    <a:gd name="connsiteX0" fmla="*/ 0 w 2548890"/>
                    <a:gd name="connsiteY0" fmla="*/ 57150 h 304800"/>
                    <a:gd name="connsiteX1" fmla="*/ 38100 w 2548890"/>
                    <a:gd name="connsiteY1" fmla="*/ 19050 h 304800"/>
                    <a:gd name="connsiteX2" fmla="*/ 236220 w 2548890"/>
                    <a:gd name="connsiteY2" fmla="*/ 0 h 304800"/>
                    <a:gd name="connsiteX3" fmla="*/ 464820 w 2548890"/>
                    <a:gd name="connsiteY3" fmla="*/ 15240 h 304800"/>
                    <a:gd name="connsiteX4" fmla="*/ 643890 w 2548890"/>
                    <a:gd name="connsiteY4" fmla="*/ 30480 h 304800"/>
                    <a:gd name="connsiteX5" fmla="*/ 796290 w 2548890"/>
                    <a:gd name="connsiteY5" fmla="*/ 76200 h 304800"/>
                    <a:gd name="connsiteX6" fmla="*/ 1043940 w 2548890"/>
                    <a:gd name="connsiteY6" fmla="*/ 76200 h 304800"/>
                    <a:gd name="connsiteX7" fmla="*/ 1177290 w 2548890"/>
                    <a:gd name="connsiteY7" fmla="*/ 76200 h 304800"/>
                    <a:gd name="connsiteX8" fmla="*/ 1333500 w 2548890"/>
                    <a:gd name="connsiteY8" fmla="*/ 99060 h 304800"/>
                    <a:gd name="connsiteX9" fmla="*/ 1478280 w 2548890"/>
                    <a:gd name="connsiteY9" fmla="*/ 137160 h 304800"/>
                    <a:gd name="connsiteX10" fmla="*/ 2049780 w 2548890"/>
                    <a:gd name="connsiteY10" fmla="*/ 201930 h 304800"/>
                    <a:gd name="connsiteX11" fmla="*/ 2049780 w 2548890"/>
                    <a:gd name="connsiteY11" fmla="*/ 144780 h 304800"/>
                    <a:gd name="connsiteX12" fmla="*/ 2522221 w 2548890"/>
                    <a:gd name="connsiteY12" fmla="*/ 140970 h 304800"/>
                    <a:gd name="connsiteX13" fmla="*/ 2548890 w 2548890"/>
                    <a:gd name="connsiteY13" fmla="*/ 281940 h 304800"/>
                    <a:gd name="connsiteX14" fmla="*/ 2103121 w 2548890"/>
                    <a:gd name="connsiteY14" fmla="*/ 304800 h 304800"/>
                    <a:gd name="connsiteX15" fmla="*/ 1771650 w 2548890"/>
                    <a:gd name="connsiteY15" fmla="*/ 243840 h 304800"/>
                    <a:gd name="connsiteX16" fmla="*/ 1440180 w 2548890"/>
                    <a:gd name="connsiteY16" fmla="*/ 274320 h 304800"/>
                    <a:gd name="connsiteX17" fmla="*/ 1203960 w 2548890"/>
                    <a:gd name="connsiteY17" fmla="*/ 171450 h 304800"/>
                    <a:gd name="connsiteX18" fmla="*/ 1055371 w 2548890"/>
                    <a:gd name="connsiteY18" fmla="*/ 190500 h 304800"/>
                    <a:gd name="connsiteX19" fmla="*/ 990600 w 2548890"/>
                    <a:gd name="connsiteY19" fmla="*/ 209550 h 304800"/>
                    <a:gd name="connsiteX20" fmla="*/ 278130 w 2548890"/>
                    <a:gd name="connsiteY20" fmla="*/ 186690 h 304800"/>
                    <a:gd name="connsiteX21" fmla="*/ 0 w 2548890"/>
                    <a:gd name="connsiteY21" fmla="*/ 57150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48890" h="304800">
                      <a:moveTo>
                        <a:pt x="0" y="57150"/>
                      </a:moveTo>
                      <a:lnTo>
                        <a:pt x="38100" y="19050"/>
                      </a:lnTo>
                      <a:cubicBezTo>
                        <a:pt x="102870" y="11430"/>
                        <a:pt x="171450" y="0"/>
                        <a:pt x="236220" y="0"/>
                      </a:cubicBezTo>
                      <a:cubicBezTo>
                        <a:pt x="312420" y="0"/>
                        <a:pt x="388620" y="11430"/>
                        <a:pt x="464820" y="15240"/>
                      </a:cubicBezTo>
                      <a:lnTo>
                        <a:pt x="643890" y="30480"/>
                      </a:lnTo>
                      <a:cubicBezTo>
                        <a:pt x="685800" y="87630"/>
                        <a:pt x="735330" y="83820"/>
                        <a:pt x="796290" y="76200"/>
                      </a:cubicBezTo>
                      <a:cubicBezTo>
                        <a:pt x="880110" y="64770"/>
                        <a:pt x="963930" y="76200"/>
                        <a:pt x="1043940" y="76200"/>
                      </a:cubicBezTo>
                      <a:cubicBezTo>
                        <a:pt x="1089660" y="76200"/>
                        <a:pt x="1131571" y="72390"/>
                        <a:pt x="1177290" y="76200"/>
                      </a:cubicBezTo>
                      <a:cubicBezTo>
                        <a:pt x="1230630" y="80010"/>
                        <a:pt x="1283971" y="87630"/>
                        <a:pt x="1333500" y="99060"/>
                      </a:cubicBezTo>
                      <a:cubicBezTo>
                        <a:pt x="1383030" y="110490"/>
                        <a:pt x="1428750" y="125730"/>
                        <a:pt x="1478280" y="137160"/>
                      </a:cubicBezTo>
                      <a:cubicBezTo>
                        <a:pt x="1668780" y="160020"/>
                        <a:pt x="1859280" y="179070"/>
                        <a:pt x="2049780" y="201930"/>
                      </a:cubicBezTo>
                      <a:cubicBezTo>
                        <a:pt x="2049780" y="182880"/>
                        <a:pt x="2049780" y="163830"/>
                        <a:pt x="2049780" y="144780"/>
                      </a:cubicBezTo>
                      <a:lnTo>
                        <a:pt x="2522221" y="140970"/>
                      </a:lnTo>
                      <a:cubicBezTo>
                        <a:pt x="2529840" y="182880"/>
                        <a:pt x="2537460" y="224790"/>
                        <a:pt x="2548890" y="281940"/>
                      </a:cubicBezTo>
                      <a:cubicBezTo>
                        <a:pt x="2392680" y="289560"/>
                        <a:pt x="2240280" y="102870"/>
                        <a:pt x="2103121" y="304800"/>
                      </a:cubicBezTo>
                      <a:cubicBezTo>
                        <a:pt x="1992630" y="281940"/>
                        <a:pt x="1885950" y="247650"/>
                        <a:pt x="1771650" y="243840"/>
                      </a:cubicBezTo>
                      <a:cubicBezTo>
                        <a:pt x="1661160" y="240030"/>
                        <a:pt x="1550671" y="255270"/>
                        <a:pt x="1440180" y="274320"/>
                      </a:cubicBezTo>
                      <a:cubicBezTo>
                        <a:pt x="1314450" y="297180"/>
                        <a:pt x="1272540" y="285750"/>
                        <a:pt x="1203960" y="171450"/>
                      </a:cubicBezTo>
                      <a:cubicBezTo>
                        <a:pt x="1154430" y="179070"/>
                        <a:pt x="1104900" y="182880"/>
                        <a:pt x="1055371" y="190500"/>
                      </a:cubicBezTo>
                      <a:cubicBezTo>
                        <a:pt x="1032510" y="194310"/>
                        <a:pt x="1009650" y="209550"/>
                        <a:pt x="990600" y="209550"/>
                      </a:cubicBezTo>
                      <a:cubicBezTo>
                        <a:pt x="754380" y="201930"/>
                        <a:pt x="518160" y="182880"/>
                        <a:pt x="278130" y="186690"/>
                      </a:cubicBezTo>
                      <a:cubicBezTo>
                        <a:pt x="194310" y="182880"/>
                        <a:pt x="99060" y="99060"/>
                        <a:pt x="0" y="57150"/>
                      </a:cubicBezTo>
                      <a:close/>
                    </a:path>
                  </a:pathLst>
                </a:custGeom>
                <a:solidFill>
                  <a:srgbClr val="FFE7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52" name="Freeform: Shape 4151">
                  <a:extLst>
                    <a:ext uri="{FF2B5EF4-FFF2-40B4-BE49-F238E27FC236}">
                      <a16:creationId xmlns:a16="http://schemas.microsoft.com/office/drawing/2014/main" id="{F6C4C8B7-F7FD-D9E5-1FBD-31EEF4E564B5}"/>
                    </a:ext>
                  </a:extLst>
                </p:cNvPr>
                <p:cNvSpPr/>
                <p:nvPr/>
              </p:nvSpPr>
              <p:spPr>
                <a:xfrm>
                  <a:off x="2202180" y="3006090"/>
                  <a:ext cx="1451610" cy="803909"/>
                </a:xfrm>
                <a:custGeom>
                  <a:avLst/>
                  <a:gdLst>
                    <a:gd name="connsiteX0" fmla="*/ 880110 w 1451610"/>
                    <a:gd name="connsiteY0" fmla="*/ 762000 h 803909"/>
                    <a:gd name="connsiteX1" fmla="*/ 849630 w 1451610"/>
                    <a:gd name="connsiteY1" fmla="*/ 720090 h 803909"/>
                    <a:gd name="connsiteX2" fmla="*/ 613410 w 1451610"/>
                    <a:gd name="connsiteY2" fmla="*/ 697230 h 803909"/>
                    <a:gd name="connsiteX3" fmla="*/ 194310 w 1451610"/>
                    <a:gd name="connsiteY3" fmla="*/ 514350 h 803909"/>
                    <a:gd name="connsiteX4" fmla="*/ 0 w 1451610"/>
                    <a:gd name="connsiteY4" fmla="*/ 323850 h 803909"/>
                    <a:gd name="connsiteX5" fmla="*/ 83820 w 1451610"/>
                    <a:gd name="connsiteY5" fmla="*/ 224790 h 803909"/>
                    <a:gd name="connsiteX6" fmla="*/ 171450 w 1451610"/>
                    <a:gd name="connsiteY6" fmla="*/ 213360 h 803909"/>
                    <a:gd name="connsiteX7" fmla="*/ 182880 w 1451610"/>
                    <a:gd name="connsiteY7" fmla="*/ 316230 h 803909"/>
                    <a:gd name="connsiteX8" fmla="*/ 137160 w 1451610"/>
                    <a:gd name="connsiteY8" fmla="*/ 407670 h 803909"/>
                    <a:gd name="connsiteX9" fmla="*/ 327660 w 1451610"/>
                    <a:gd name="connsiteY9" fmla="*/ 373380 h 803909"/>
                    <a:gd name="connsiteX10" fmla="*/ 300990 w 1451610"/>
                    <a:gd name="connsiteY10" fmla="*/ 167640 h 803909"/>
                    <a:gd name="connsiteX11" fmla="*/ 262890 w 1451610"/>
                    <a:gd name="connsiteY11" fmla="*/ 34290 h 803909"/>
                    <a:gd name="connsiteX12" fmla="*/ 335280 w 1451610"/>
                    <a:gd name="connsiteY12" fmla="*/ 0 h 803909"/>
                    <a:gd name="connsiteX13" fmla="*/ 434340 w 1451610"/>
                    <a:gd name="connsiteY13" fmla="*/ 205740 h 803909"/>
                    <a:gd name="connsiteX14" fmla="*/ 621030 w 1451610"/>
                    <a:gd name="connsiteY14" fmla="*/ 262890 h 803909"/>
                    <a:gd name="connsiteX15" fmla="*/ 582930 w 1451610"/>
                    <a:gd name="connsiteY15" fmla="*/ 438150 h 803909"/>
                    <a:gd name="connsiteX16" fmla="*/ 666750 w 1451610"/>
                    <a:gd name="connsiteY16" fmla="*/ 579120 h 803909"/>
                    <a:gd name="connsiteX17" fmla="*/ 1127760 w 1451610"/>
                    <a:gd name="connsiteY17" fmla="*/ 666750 h 803909"/>
                    <a:gd name="connsiteX18" fmla="*/ 1188720 w 1451610"/>
                    <a:gd name="connsiteY18" fmla="*/ 693420 h 803909"/>
                    <a:gd name="connsiteX19" fmla="*/ 1451610 w 1451610"/>
                    <a:gd name="connsiteY19" fmla="*/ 803910 h 803909"/>
                    <a:gd name="connsiteX20" fmla="*/ 1009650 w 1451610"/>
                    <a:gd name="connsiteY20" fmla="*/ 803910 h 803909"/>
                    <a:gd name="connsiteX21" fmla="*/ 975360 w 1451610"/>
                    <a:gd name="connsiteY21" fmla="*/ 800100 h 803909"/>
                    <a:gd name="connsiteX22" fmla="*/ 880110 w 1451610"/>
                    <a:gd name="connsiteY22" fmla="*/ 762000 h 803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51610" h="803909">
                      <a:moveTo>
                        <a:pt x="880110" y="762000"/>
                      </a:moveTo>
                      <a:lnTo>
                        <a:pt x="849630" y="720090"/>
                      </a:lnTo>
                      <a:lnTo>
                        <a:pt x="613410" y="697230"/>
                      </a:lnTo>
                      <a:cubicBezTo>
                        <a:pt x="499110" y="563880"/>
                        <a:pt x="365760" y="499110"/>
                        <a:pt x="194310" y="514350"/>
                      </a:cubicBezTo>
                      <a:cubicBezTo>
                        <a:pt x="83820" y="525780"/>
                        <a:pt x="15240" y="457200"/>
                        <a:pt x="0" y="323850"/>
                      </a:cubicBezTo>
                      <a:cubicBezTo>
                        <a:pt x="26670" y="289560"/>
                        <a:pt x="49530" y="247650"/>
                        <a:pt x="83820" y="224790"/>
                      </a:cubicBezTo>
                      <a:cubicBezTo>
                        <a:pt x="106680" y="205740"/>
                        <a:pt x="156210" y="198120"/>
                        <a:pt x="171450" y="213360"/>
                      </a:cubicBezTo>
                      <a:cubicBezTo>
                        <a:pt x="190500" y="228600"/>
                        <a:pt x="186690" y="281940"/>
                        <a:pt x="182880" y="316230"/>
                      </a:cubicBezTo>
                      <a:cubicBezTo>
                        <a:pt x="179070" y="342900"/>
                        <a:pt x="160020" y="365760"/>
                        <a:pt x="137160" y="407670"/>
                      </a:cubicBezTo>
                      <a:cubicBezTo>
                        <a:pt x="217170" y="392430"/>
                        <a:pt x="270510" y="384810"/>
                        <a:pt x="327660" y="373380"/>
                      </a:cubicBezTo>
                      <a:cubicBezTo>
                        <a:pt x="358140" y="289560"/>
                        <a:pt x="381000" y="228600"/>
                        <a:pt x="300990" y="167640"/>
                      </a:cubicBezTo>
                      <a:cubicBezTo>
                        <a:pt x="274320" y="148590"/>
                        <a:pt x="274320" y="80010"/>
                        <a:pt x="262890" y="34290"/>
                      </a:cubicBezTo>
                      <a:lnTo>
                        <a:pt x="335280" y="0"/>
                      </a:lnTo>
                      <a:cubicBezTo>
                        <a:pt x="457200" y="7620"/>
                        <a:pt x="388620" y="148590"/>
                        <a:pt x="434340" y="205740"/>
                      </a:cubicBezTo>
                      <a:cubicBezTo>
                        <a:pt x="499110" y="224790"/>
                        <a:pt x="556260" y="243840"/>
                        <a:pt x="621030" y="262890"/>
                      </a:cubicBezTo>
                      <a:cubicBezTo>
                        <a:pt x="605790" y="339090"/>
                        <a:pt x="586740" y="388620"/>
                        <a:pt x="582930" y="438150"/>
                      </a:cubicBezTo>
                      <a:cubicBezTo>
                        <a:pt x="579120" y="506730"/>
                        <a:pt x="605790" y="586740"/>
                        <a:pt x="666750" y="579120"/>
                      </a:cubicBezTo>
                      <a:cubicBezTo>
                        <a:pt x="830580" y="560070"/>
                        <a:pt x="956310" y="765810"/>
                        <a:pt x="1127760" y="666750"/>
                      </a:cubicBezTo>
                      <a:cubicBezTo>
                        <a:pt x="1139190" y="659130"/>
                        <a:pt x="1165860" y="685800"/>
                        <a:pt x="1188720" y="693420"/>
                      </a:cubicBezTo>
                      <a:cubicBezTo>
                        <a:pt x="1276350" y="731520"/>
                        <a:pt x="1363980" y="769620"/>
                        <a:pt x="1451610" y="803910"/>
                      </a:cubicBezTo>
                      <a:lnTo>
                        <a:pt x="1009650" y="803910"/>
                      </a:lnTo>
                      <a:lnTo>
                        <a:pt x="975360" y="800100"/>
                      </a:lnTo>
                      <a:lnTo>
                        <a:pt x="880110" y="762000"/>
                      </a:lnTo>
                      <a:close/>
                    </a:path>
                  </a:pathLst>
                </a:custGeom>
                <a:solidFill>
                  <a:srgbClr val="FFF3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53" name="Freeform: Shape 4152">
                  <a:extLst>
                    <a:ext uri="{FF2B5EF4-FFF2-40B4-BE49-F238E27FC236}">
                      <a16:creationId xmlns:a16="http://schemas.microsoft.com/office/drawing/2014/main" id="{DC2F6E8B-CB69-2168-3AF9-1B4A03A476B2}"/>
                    </a:ext>
                  </a:extLst>
                </p:cNvPr>
                <p:cNvSpPr/>
                <p:nvPr/>
              </p:nvSpPr>
              <p:spPr>
                <a:xfrm>
                  <a:off x="3215641" y="3806190"/>
                  <a:ext cx="1139190" cy="244099"/>
                </a:xfrm>
                <a:custGeom>
                  <a:avLst/>
                  <a:gdLst>
                    <a:gd name="connsiteX0" fmla="*/ 0 w 1139190"/>
                    <a:gd name="connsiteY0" fmla="*/ 11430 h 244099"/>
                    <a:gd name="connsiteX1" fmla="*/ 441960 w 1139190"/>
                    <a:gd name="connsiteY1" fmla="*/ 11430 h 244099"/>
                    <a:gd name="connsiteX2" fmla="*/ 746760 w 1139190"/>
                    <a:gd name="connsiteY2" fmla="*/ 0 h 244099"/>
                    <a:gd name="connsiteX3" fmla="*/ 998220 w 1139190"/>
                    <a:gd name="connsiteY3" fmla="*/ 53340 h 244099"/>
                    <a:gd name="connsiteX4" fmla="*/ 1139190 w 1139190"/>
                    <a:gd name="connsiteY4" fmla="*/ 152400 h 244099"/>
                    <a:gd name="connsiteX5" fmla="*/ 1024890 w 1139190"/>
                    <a:gd name="connsiteY5" fmla="*/ 156210 h 244099"/>
                    <a:gd name="connsiteX6" fmla="*/ 963930 w 1139190"/>
                    <a:gd name="connsiteY6" fmla="*/ 148590 h 244099"/>
                    <a:gd name="connsiteX7" fmla="*/ 499110 w 1139190"/>
                    <a:gd name="connsiteY7" fmla="*/ 201930 h 244099"/>
                    <a:gd name="connsiteX8" fmla="*/ 53340 w 1139190"/>
                    <a:gd name="connsiteY8" fmla="*/ 49530 h 244099"/>
                    <a:gd name="connsiteX9" fmla="*/ 0 w 1139190"/>
                    <a:gd name="connsiteY9" fmla="*/ 11430 h 244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39190" h="244099">
                      <a:moveTo>
                        <a:pt x="0" y="11430"/>
                      </a:moveTo>
                      <a:lnTo>
                        <a:pt x="441960" y="11430"/>
                      </a:lnTo>
                      <a:lnTo>
                        <a:pt x="746760" y="0"/>
                      </a:lnTo>
                      <a:cubicBezTo>
                        <a:pt x="830580" y="19050"/>
                        <a:pt x="914400" y="45720"/>
                        <a:pt x="998220" y="53340"/>
                      </a:cubicBezTo>
                      <a:cubicBezTo>
                        <a:pt x="1066800" y="57150"/>
                        <a:pt x="1112520" y="80010"/>
                        <a:pt x="1139190" y="152400"/>
                      </a:cubicBezTo>
                      <a:cubicBezTo>
                        <a:pt x="1101090" y="152400"/>
                        <a:pt x="1062990" y="156210"/>
                        <a:pt x="1024890" y="156210"/>
                      </a:cubicBezTo>
                      <a:cubicBezTo>
                        <a:pt x="1005840" y="156210"/>
                        <a:pt x="975360" y="140970"/>
                        <a:pt x="963930" y="148590"/>
                      </a:cubicBezTo>
                      <a:cubicBezTo>
                        <a:pt x="819150" y="304800"/>
                        <a:pt x="651510" y="228600"/>
                        <a:pt x="499110" y="201930"/>
                      </a:cubicBezTo>
                      <a:cubicBezTo>
                        <a:pt x="346710" y="175260"/>
                        <a:pt x="201930" y="102870"/>
                        <a:pt x="53340" y="49530"/>
                      </a:cubicBezTo>
                      <a:cubicBezTo>
                        <a:pt x="34290" y="41910"/>
                        <a:pt x="19050" y="26670"/>
                        <a:pt x="0" y="11430"/>
                      </a:cubicBezTo>
                      <a:close/>
                    </a:path>
                  </a:pathLst>
                </a:custGeom>
                <a:solidFill>
                  <a:srgbClr val="FFF7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54" name="Freeform: Shape 4153">
                  <a:extLst>
                    <a:ext uri="{FF2B5EF4-FFF2-40B4-BE49-F238E27FC236}">
                      <a16:creationId xmlns:a16="http://schemas.microsoft.com/office/drawing/2014/main" id="{5055CD1E-84D9-C8E2-BEDA-39973348980C}"/>
                    </a:ext>
                  </a:extLst>
                </p:cNvPr>
                <p:cNvSpPr/>
                <p:nvPr/>
              </p:nvSpPr>
              <p:spPr>
                <a:xfrm>
                  <a:off x="4415791" y="3767752"/>
                  <a:ext cx="586740" cy="202267"/>
                </a:xfrm>
                <a:custGeom>
                  <a:avLst/>
                  <a:gdLst>
                    <a:gd name="connsiteX0" fmla="*/ 38100 w 586740"/>
                    <a:gd name="connsiteY0" fmla="*/ 198458 h 202267"/>
                    <a:gd name="connsiteX1" fmla="*/ 106680 w 586740"/>
                    <a:gd name="connsiteY1" fmla="*/ 202268 h 202267"/>
                    <a:gd name="connsiteX2" fmla="*/ 175260 w 586740"/>
                    <a:gd name="connsiteY2" fmla="*/ 167978 h 202267"/>
                    <a:gd name="connsiteX3" fmla="*/ 586740 w 586740"/>
                    <a:gd name="connsiteY3" fmla="*/ 84158 h 202267"/>
                    <a:gd name="connsiteX4" fmla="*/ 175260 w 586740"/>
                    <a:gd name="connsiteY4" fmla="*/ 4148 h 202267"/>
                    <a:gd name="connsiteX5" fmla="*/ 95250 w 586740"/>
                    <a:gd name="connsiteY5" fmla="*/ 87968 h 202267"/>
                    <a:gd name="connsiteX6" fmla="*/ 0 w 586740"/>
                    <a:gd name="connsiteY6" fmla="*/ 194648 h 202267"/>
                    <a:gd name="connsiteX7" fmla="*/ 38100 w 586740"/>
                    <a:gd name="connsiteY7" fmla="*/ 198458 h 202267"/>
                    <a:gd name="connsiteX8" fmla="*/ 247650 w 586740"/>
                    <a:gd name="connsiteY8" fmla="*/ 65108 h 202267"/>
                    <a:gd name="connsiteX9" fmla="*/ 262890 w 586740"/>
                    <a:gd name="connsiteY9" fmla="*/ 68918 h 202267"/>
                    <a:gd name="connsiteX10" fmla="*/ 243840 w 586740"/>
                    <a:gd name="connsiteY10" fmla="*/ 87968 h 202267"/>
                    <a:gd name="connsiteX11" fmla="*/ 232410 w 586740"/>
                    <a:gd name="connsiteY11" fmla="*/ 76538 h 202267"/>
                    <a:gd name="connsiteX12" fmla="*/ 247650 w 586740"/>
                    <a:gd name="connsiteY12" fmla="*/ 65108 h 20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740" h="202267">
                      <a:moveTo>
                        <a:pt x="38100" y="198458"/>
                      </a:moveTo>
                      <a:lnTo>
                        <a:pt x="106680" y="202268"/>
                      </a:lnTo>
                      <a:lnTo>
                        <a:pt x="175260" y="167978"/>
                      </a:lnTo>
                      <a:lnTo>
                        <a:pt x="586740" y="84158"/>
                      </a:lnTo>
                      <a:cubicBezTo>
                        <a:pt x="461010" y="-11092"/>
                        <a:pt x="320040" y="-3472"/>
                        <a:pt x="175260" y="4148"/>
                      </a:cubicBezTo>
                      <a:cubicBezTo>
                        <a:pt x="148590" y="4148"/>
                        <a:pt x="121920" y="57488"/>
                        <a:pt x="95250" y="87968"/>
                      </a:cubicBezTo>
                      <a:cubicBezTo>
                        <a:pt x="64770" y="122258"/>
                        <a:pt x="34290" y="160358"/>
                        <a:pt x="0" y="194648"/>
                      </a:cubicBezTo>
                      <a:lnTo>
                        <a:pt x="38100" y="198458"/>
                      </a:lnTo>
                      <a:close/>
                      <a:moveTo>
                        <a:pt x="247650" y="65108"/>
                      </a:moveTo>
                      <a:cubicBezTo>
                        <a:pt x="251460" y="65108"/>
                        <a:pt x="259080" y="68918"/>
                        <a:pt x="262890" y="68918"/>
                      </a:cubicBezTo>
                      <a:cubicBezTo>
                        <a:pt x="255270" y="76538"/>
                        <a:pt x="251460" y="80348"/>
                        <a:pt x="243840" y="87968"/>
                      </a:cubicBezTo>
                      <a:cubicBezTo>
                        <a:pt x="243840" y="87968"/>
                        <a:pt x="236220" y="80348"/>
                        <a:pt x="232410" y="76538"/>
                      </a:cubicBezTo>
                      <a:cubicBezTo>
                        <a:pt x="240030" y="72728"/>
                        <a:pt x="243840" y="65108"/>
                        <a:pt x="247650" y="65108"/>
                      </a:cubicBezTo>
                      <a:close/>
                    </a:path>
                  </a:pathLst>
                </a:custGeom>
                <a:solidFill>
                  <a:srgbClr val="FFEB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55" name="Freeform: Shape 4154">
                  <a:extLst>
                    <a:ext uri="{FF2B5EF4-FFF2-40B4-BE49-F238E27FC236}">
                      <a16:creationId xmlns:a16="http://schemas.microsoft.com/office/drawing/2014/main" id="{9BA0E271-2EB4-4C50-B102-FDB9D33E8E39}"/>
                    </a:ext>
                  </a:extLst>
                </p:cNvPr>
                <p:cNvSpPr/>
                <p:nvPr/>
              </p:nvSpPr>
              <p:spPr>
                <a:xfrm>
                  <a:off x="3078481" y="3768090"/>
                  <a:ext cx="102869" cy="45719"/>
                </a:xfrm>
                <a:custGeom>
                  <a:avLst/>
                  <a:gdLst>
                    <a:gd name="connsiteX0" fmla="*/ 3810 w 102869"/>
                    <a:gd name="connsiteY0" fmla="*/ 0 h 45719"/>
                    <a:gd name="connsiteX1" fmla="*/ 102870 w 102869"/>
                    <a:gd name="connsiteY1" fmla="*/ 45720 h 45719"/>
                    <a:gd name="connsiteX2" fmla="*/ 0 w 102869"/>
                    <a:gd name="connsiteY2" fmla="*/ 38100 h 45719"/>
                  </a:gdLst>
                  <a:ahLst/>
                  <a:cxnLst>
                    <a:cxn ang="0">
                      <a:pos x="connsiteX0" y="connsiteY0"/>
                    </a:cxn>
                    <a:cxn ang="0">
                      <a:pos x="connsiteX1" y="connsiteY1"/>
                    </a:cxn>
                    <a:cxn ang="0">
                      <a:pos x="connsiteX2" y="connsiteY2"/>
                    </a:cxn>
                  </a:cxnLst>
                  <a:rect l="l" t="t" r="r" b="b"/>
                  <a:pathLst>
                    <a:path w="102869" h="45719">
                      <a:moveTo>
                        <a:pt x="3810" y="0"/>
                      </a:moveTo>
                      <a:lnTo>
                        <a:pt x="102870" y="45720"/>
                      </a:lnTo>
                      <a:lnTo>
                        <a:pt x="0" y="38100"/>
                      </a:lnTo>
                      <a:close/>
                    </a:path>
                  </a:pathLst>
                </a:custGeom>
                <a:solidFill>
                  <a:srgbClr val="FFF7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56" name="Freeform: Shape 4155">
                  <a:extLst>
                    <a:ext uri="{FF2B5EF4-FFF2-40B4-BE49-F238E27FC236}">
                      <a16:creationId xmlns:a16="http://schemas.microsoft.com/office/drawing/2014/main" id="{25F824D6-9E22-C24D-6BAF-B5587D25068D}"/>
                    </a:ext>
                  </a:extLst>
                </p:cNvPr>
                <p:cNvSpPr/>
                <p:nvPr/>
              </p:nvSpPr>
              <p:spPr>
                <a:xfrm>
                  <a:off x="4354831" y="3954780"/>
                  <a:ext cx="99059" cy="11429"/>
                </a:xfrm>
                <a:custGeom>
                  <a:avLst/>
                  <a:gdLst>
                    <a:gd name="connsiteX0" fmla="*/ 64770 w 99059"/>
                    <a:gd name="connsiteY0" fmla="*/ 7620 h 11429"/>
                    <a:gd name="connsiteX1" fmla="*/ 99060 w 99059"/>
                    <a:gd name="connsiteY1" fmla="*/ 11430 h 11429"/>
                    <a:gd name="connsiteX2" fmla="*/ 0 w 99059"/>
                    <a:gd name="connsiteY2" fmla="*/ 0 h 11429"/>
                  </a:gdLst>
                  <a:ahLst/>
                  <a:cxnLst>
                    <a:cxn ang="0">
                      <a:pos x="connsiteX0" y="connsiteY0"/>
                    </a:cxn>
                    <a:cxn ang="0">
                      <a:pos x="connsiteX1" y="connsiteY1"/>
                    </a:cxn>
                    <a:cxn ang="0">
                      <a:pos x="connsiteX2" y="connsiteY2"/>
                    </a:cxn>
                  </a:cxnLst>
                  <a:rect l="l" t="t" r="r" b="b"/>
                  <a:pathLst>
                    <a:path w="99059" h="11429">
                      <a:moveTo>
                        <a:pt x="64770" y="7620"/>
                      </a:moveTo>
                      <a:lnTo>
                        <a:pt x="99060" y="11430"/>
                      </a:lnTo>
                      <a:lnTo>
                        <a:pt x="0" y="0"/>
                      </a:lnTo>
                      <a:close/>
                    </a:path>
                  </a:pathLst>
                </a:custGeom>
                <a:solidFill>
                  <a:srgbClr val="FFF7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57" name="Freeform: Shape 4156">
                  <a:extLst>
                    <a:ext uri="{FF2B5EF4-FFF2-40B4-BE49-F238E27FC236}">
                      <a16:creationId xmlns:a16="http://schemas.microsoft.com/office/drawing/2014/main" id="{82225017-F3EA-DB4C-EFFC-FEA4F88CA028}"/>
                    </a:ext>
                  </a:extLst>
                </p:cNvPr>
                <p:cNvSpPr/>
                <p:nvPr/>
              </p:nvSpPr>
              <p:spPr>
                <a:xfrm>
                  <a:off x="4522470" y="3935730"/>
                  <a:ext cx="68580" cy="34289"/>
                </a:xfrm>
                <a:custGeom>
                  <a:avLst/>
                  <a:gdLst>
                    <a:gd name="connsiteX0" fmla="*/ 0 w 68580"/>
                    <a:gd name="connsiteY0" fmla="*/ 34290 h 34289"/>
                    <a:gd name="connsiteX1" fmla="*/ 68580 w 68580"/>
                    <a:gd name="connsiteY1" fmla="*/ 0 h 34289"/>
                    <a:gd name="connsiteX2" fmla="*/ 0 w 68580"/>
                    <a:gd name="connsiteY2" fmla="*/ 34290 h 34289"/>
                  </a:gdLst>
                  <a:ahLst/>
                  <a:cxnLst>
                    <a:cxn ang="0">
                      <a:pos x="connsiteX0" y="connsiteY0"/>
                    </a:cxn>
                    <a:cxn ang="0">
                      <a:pos x="connsiteX1" y="connsiteY1"/>
                    </a:cxn>
                    <a:cxn ang="0">
                      <a:pos x="connsiteX2" y="connsiteY2"/>
                    </a:cxn>
                  </a:cxnLst>
                  <a:rect l="l" t="t" r="r" b="b"/>
                  <a:pathLst>
                    <a:path w="68580" h="34289">
                      <a:moveTo>
                        <a:pt x="0" y="34290"/>
                      </a:moveTo>
                      <a:lnTo>
                        <a:pt x="68580" y="0"/>
                      </a:lnTo>
                      <a:lnTo>
                        <a:pt x="0" y="34290"/>
                      </a:lnTo>
                      <a:close/>
                    </a:path>
                  </a:pathLst>
                </a:custGeom>
                <a:solidFill>
                  <a:srgbClr val="FFF7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58" name="Freeform: Shape 4157">
                  <a:extLst>
                    <a:ext uri="{FF2B5EF4-FFF2-40B4-BE49-F238E27FC236}">
                      <a16:creationId xmlns:a16="http://schemas.microsoft.com/office/drawing/2014/main" id="{6560E948-8191-1B39-6BC3-2B3025E1DFC1}"/>
                    </a:ext>
                  </a:extLst>
                </p:cNvPr>
                <p:cNvSpPr/>
                <p:nvPr/>
              </p:nvSpPr>
              <p:spPr>
                <a:xfrm>
                  <a:off x="1746505" y="2678430"/>
                  <a:ext cx="794765" cy="400896"/>
                </a:xfrm>
                <a:custGeom>
                  <a:avLst/>
                  <a:gdLst>
                    <a:gd name="connsiteX0" fmla="*/ 794765 w 794765"/>
                    <a:gd name="connsiteY0" fmla="*/ 331470 h 400896"/>
                    <a:gd name="connsiteX1" fmla="*/ 722375 w 794765"/>
                    <a:gd name="connsiteY1" fmla="*/ 365760 h 400896"/>
                    <a:gd name="connsiteX2" fmla="*/ 482345 w 794765"/>
                    <a:gd name="connsiteY2" fmla="*/ 384810 h 400896"/>
                    <a:gd name="connsiteX3" fmla="*/ 314705 w 794765"/>
                    <a:gd name="connsiteY3" fmla="*/ 396240 h 400896"/>
                    <a:gd name="connsiteX4" fmla="*/ 196595 w 794765"/>
                    <a:gd name="connsiteY4" fmla="*/ 361950 h 400896"/>
                    <a:gd name="connsiteX5" fmla="*/ 93725 w 794765"/>
                    <a:gd name="connsiteY5" fmla="*/ 331470 h 400896"/>
                    <a:gd name="connsiteX6" fmla="*/ 28955 w 794765"/>
                    <a:gd name="connsiteY6" fmla="*/ 156210 h 400896"/>
                    <a:gd name="connsiteX7" fmla="*/ 181355 w 794765"/>
                    <a:gd name="connsiteY7" fmla="*/ 0 h 400896"/>
                    <a:gd name="connsiteX8" fmla="*/ 383285 w 794765"/>
                    <a:gd name="connsiteY8" fmla="*/ 19050 h 400896"/>
                    <a:gd name="connsiteX9" fmla="*/ 322325 w 794765"/>
                    <a:gd name="connsiteY9" fmla="*/ 83820 h 400896"/>
                    <a:gd name="connsiteX10" fmla="*/ 326135 w 794765"/>
                    <a:gd name="connsiteY10" fmla="*/ 289560 h 400896"/>
                    <a:gd name="connsiteX11" fmla="*/ 699515 w 794765"/>
                    <a:gd name="connsiteY11" fmla="*/ 285750 h 400896"/>
                    <a:gd name="connsiteX12" fmla="*/ 733805 w 794765"/>
                    <a:gd name="connsiteY12" fmla="*/ 289560 h 400896"/>
                    <a:gd name="connsiteX13" fmla="*/ 794765 w 794765"/>
                    <a:gd name="connsiteY13" fmla="*/ 331470 h 40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4765" h="400896">
                      <a:moveTo>
                        <a:pt x="794765" y="331470"/>
                      </a:moveTo>
                      <a:lnTo>
                        <a:pt x="722375" y="365760"/>
                      </a:lnTo>
                      <a:lnTo>
                        <a:pt x="482345" y="384810"/>
                      </a:lnTo>
                      <a:cubicBezTo>
                        <a:pt x="425195" y="388620"/>
                        <a:pt x="371855" y="384810"/>
                        <a:pt x="314705" y="396240"/>
                      </a:cubicBezTo>
                      <a:cubicBezTo>
                        <a:pt x="268985" y="403860"/>
                        <a:pt x="234695" y="407670"/>
                        <a:pt x="196595" y="361950"/>
                      </a:cubicBezTo>
                      <a:cubicBezTo>
                        <a:pt x="177545" y="335280"/>
                        <a:pt x="128015" y="339090"/>
                        <a:pt x="93725" y="331470"/>
                      </a:cubicBezTo>
                      <a:cubicBezTo>
                        <a:pt x="2285" y="316230"/>
                        <a:pt x="-28195" y="240030"/>
                        <a:pt x="28955" y="156210"/>
                      </a:cubicBezTo>
                      <a:cubicBezTo>
                        <a:pt x="70865" y="95250"/>
                        <a:pt x="128015" y="53340"/>
                        <a:pt x="181355" y="0"/>
                      </a:cubicBezTo>
                      <a:lnTo>
                        <a:pt x="383285" y="19050"/>
                      </a:lnTo>
                      <a:cubicBezTo>
                        <a:pt x="364235" y="41910"/>
                        <a:pt x="341375" y="60960"/>
                        <a:pt x="322325" y="83820"/>
                      </a:cubicBezTo>
                      <a:cubicBezTo>
                        <a:pt x="238505" y="167640"/>
                        <a:pt x="238505" y="171450"/>
                        <a:pt x="326135" y="289560"/>
                      </a:cubicBezTo>
                      <a:cubicBezTo>
                        <a:pt x="451865" y="335280"/>
                        <a:pt x="573785" y="358140"/>
                        <a:pt x="699515" y="285750"/>
                      </a:cubicBezTo>
                      <a:lnTo>
                        <a:pt x="733805" y="289560"/>
                      </a:lnTo>
                      <a:lnTo>
                        <a:pt x="794765" y="331470"/>
                      </a:lnTo>
                      <a:close/>
                    </a:path>
                  </a:pathLst>
                </a:custGeom>
                <a:solidFill>
                  <a:srgbClr val="FFF2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59" name="Freeform: Shape 4158">
                  <a:extLst>
                    <a:ext uri="{FF2B5EF4-FFF2-40B4-BE49-F238E27FC236}">
                      <a16:creationId xmlns:a16="http://schemas.microsoft.com/office/drawing/2014/main" id="{E1794D0B-71DE-0DA7-5481-BE0663AF3DA8}"/>
                    </a:ext>
                  </a:extLst>
                </p:cNvPr>
                <p:cNvSpPr/>
                <p:nvPr/>
              </p:nvSpPr>
              <p:spPr>
                <a:xfrm>
                  <a:off x="2019301" y="3044190"/>
                  <a:ext cx="542461" cy="373379"/>
                </a:xfrm>
                <a:custGeom>
                  <a:avLst/>
                  <a:gdLst>
                    <a:gd name="connsiteX0" fmla="*/ 209550 w 542461"/>
                    <a:gd name="connsiteY0" fmla="*/ 19050 h 373379"/>
                    <a:gd name="connsiteX1" fmla="*/ 449580 w 542461"/>
                    <a:gd name="connsiteY1" fmla="*/ 0 h 373379"/>
                    <a:gd name="connsiteX2" fmla="*/ 487680 w 542461"/>
                    <a:gd name="connsiteY2" fmla="*/ 133350 h 373379"/>
                    <a:gd name="connsiteX3" fmla="*/ 514350 w 542461"/>
                    <a:gd name="connsiteY3" fmla="*/ 339090 h 373379"/>
                    <a:gd name="connsiteX4" fmla="*/ 323850 w 542461"/>
                    <a:gd name="connsiteY4" fmla="*/ 373380 h 373379"/>
                    <a:gd name="connsiteX5" fmla="*/ 369570 w 542461"/>
                    <a:gd name="connsiteY5" fmla="*/ 281940 h 373379"/>
                    <a:gd name="connsiteX6" fmla="*/ 358140 w 542461"/>
                    <a:gd name="connsiteY6" fmla="*/ 179070 h 373379"/>
                    <a:gd name="connsiteX7" fmla="*/ 270510 w 542461"/>
                    <a:gd name="connsiteY7" fmla="*/ 190500 h 373379"/>
                    <a:gd name="connsiteX8" fmla="*/ 186690 w 542461"/>
                    <a:gd name="connsiteY8" fmla="*/ 289560 h 373379"/>
                    <a:gd name="connsiteX9" fmla="*/ 0 w 542461"/>
                    <a:gd name="connsiteY9" fmla="*/ 262890 h 373379"/>
                    <a:gd name="connsiteX10" fmla="*/ 209550 w 542461"/>
                    <a:gd name="connsiteY10" fmla="*/ 19050 h 373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2461" h="373379">
                      <a:moveTo>
                        <a:pt x="209550" y="19050"/>
                      </a:moveTo>
                      <a:lnTo>
                        <a:pt x="449580" y="0"/>
                      </a:lnTo>
                      <a:cubicBezTo>
                        <a:pt x="461010" y="45720"/>
                        <a:pt x="461010" y="114300"/>
                        <a:pt x="487680" y="133350"/>
                      </a:cubicBezTo>
                      <a:cubicBezTo>
                        <a:pt x="567690" y="194310"/>
                        <a:pt x="544830" y="259080"/>
                        <a:pt x="514350" y="339090"/>
                      </a:cubicBezTo>
                      <a:cubicBezTo>
                        <a:pt x="457200" y="350520"/>
                        <a:pt x="403860" y="358140"/>
                        <a:pt x="323850" y="373380"/>
                      </a:cubicBezTo>
                      <a:cubicBezTo>
                        <a:pt x="346710" y="331470"/>
                        <a:pt x="365760" y="304800"/>
                        <a:pt x="369570" y="281940"/>
                      </a:cubicBezTo>
                      <a:cubicBezTo>
                        <a:pt x="373380" y="247650"/>
                        <a:pt x="373380" y="194310"/>
                        <a:pt x="358140" y="179070"/>
                      </a:cubicBezTo>
                      <a:cubicBezTo>
                        <a:pt x="339090" y="163830"/>
                        <a:pt x="293370" y="171450"/>
                        <a:pt x="270510" y="190500"/>
                      </a:cubicBezTo>
                      <a:cubicBezTo>
                        <a:pt x="236220" y="213360"/>
                        <a:pt x="213360" y="255270"/>
                        <a:pt x="186690" y="289560"/>
                      </a:cubicBezTo>
                      <a:lnTo>
                        <a:pt x="0" y="262890"/>
                      </a:lnTo>
                      <a:cubicBezTo>
                        <a:pt x="80010" y="175260"/>
                        <a:pt x="266700" y="247650"/>
                        <a:pt x="209550" y="19050"/>
                      </a:cubicBezTo>
                      <a:close/>
                    </a:path>
                  </a:pathLst>
                </a:custGeom>
                <a:solidFill>
                  <a:srgbClr val="FFF8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60" name="Freeform: Shape 4159">
                  <a:extLst>
                    <a:ext uri="{FF2B5EF4-FFF2-40B4-BE49-F238E27FC236}">
                      <a16:creationId xmlns:a16="http://schemas.microsoft.com/office/drawing/2014/main" id="{622BD676-0609-48E3-1F7C-3CA3E6FBC8CE}"/>
                    </a:ext>
                  </a:extLst>
                </p:cNvPr>
                <p:cNvSpPr/>
                <p:nvPr/>
              </p:nvSpPr>
              <p:spPr>
                <a:xfrm>
                  <a:off x="2914651" y="1004795"/>
                  <a:ext cx="5269230" cy="644204"/>
                </a:xfrm>
                <a:custGeom>
                  <a:avLst/>
                  <a:gdLst>
                    <a:gd name="connsiteX0" fmla="*/ 3810 w 5269230"/>
                    <a:gd name="connsiteY0" fmla="*/ 427764 h 644204"/>
                    <a:gd name="connsiteX1" fmla="*/ 163830 w 5269230"/>
                    <a:gd name="connsiteY1" fmla="*/ 248694 h 644204"/>
                    <a:gd name="connsiteX2" fmla="*/ 392430 w 5269230"/>
                    <a:gd name="connsiteY2" fmla="*/ 286794 h 644204"/>
                    <a:gd name="connsiteX3" fmla="*/ 788670 w 5269230"/>
                    <a:gd name="connsiteY3" fmla="*/ 180114 h 644204"/>
                    <a:gd name="connsiteX4" fmla="*/ 933450 w 5269230"/>
                    <a:gd name="connsiteY4" fmla="*/ 164874 h 644204"/>
                    <a:gd name="connsiteX5" fmla="*/ 1062990 w 5269230"/>
                    <a:gd name="connsiteY5" fmla="*/ 187734 h 644204"/>
                    <a:gd name="connsiteX6" fmla="*/ 1912620 w 5269230"/>
                    <a:gd name="connsiteY6" fmla="*/ 233454 h 644204"/>
                    <a:gd name="connsiteX7" fmla="*/ 2164080 w 5269230"/>
                    <a:gd name="connsiteY7" fmla="*/ 153444 h 644204"/>
                    <a:gd name="connsiteX8" fmla="*/ 2339340 w 5269230"/>
                    <a:gd name="connsiteY8" fmla="*/ 134394 h 644204"/>
                    <a:gd name="connsiteX9" fmla="*/ 2716530 w 5269230"/>
                    <a:gd name="connsiteY9" fmla="*/ 134394 h 644204"/>
                    <a:gd name="connsiteX10" fmla="*/ 2792730 w 5269230"/>
                    <a:gd name="connsiteY10" fmla="*/ 100104 h 644204"/>
                    <a:gd name="connsiteX11" fmla="*/ 3158490 w 5269230"/>
                    <a:gd name="connsiteY11" fmla="*/ 77244 h 644204"/>
                    <a:gd name="connsiteX12" fmla="*/ 3493770 w 5269230"/>
                    <a:gd name="connsiteY12" fmla="*/ 50574 h 644204"/>
                    <a:gd name="connsiteX13" fmla="*/ 4511040 w 5269230"/>
                    <a:gd name="connsiteY13" fmla="*/ 157254 h 644204"/>
                    <a:gd name="connsiteX14" fmla="*/ 4579620 w 5269230"/>
                    <a:gd name="connsiteY14" fmla="*/ 161064 h 644204"/>
                    <a:gd name="connsiteX15" fmla="*/ 5139690 w 5269230"/>
                    <a:gd name="connsiteY15" fmla="*/ 241074 h 644204"/>
                    <a:gd name="connsiteX16" fmla="*/ 5269230 w 5269230"/>
                    <a:gd name="connsiteY16" fmla="*/ 271554 h 644204"/>
                    <a:gd name="connsiteX17" fmla="*/ 5052060 w 5269230"/>
                    <a:gd name="connsiteY17" fmla="*/ 343944 h 644204"/>
                    <a:gd name="connsiteX18" fmla="*/ 4579620 w 5269230"/>
                    <a:gd name="connsiteY18" fmla="*/ 302034 h 644204"/>
                    <a:gd name="connsiteX19" fmla="*/ 4469130 w 5269230"/>
                    <a:gd name="connsiteY19" fmla="*/ 290604 h 644204"/>
                    <a:gd name="connsiteX20" fmla="*/ 4343400 w 5269230"/>
                    <a:gd name="connsiteY20" fmla="*/ 241074 h 644204"/>
                    <a:gd name="connsiteX21" fmla="*/ 3394710 w 5269230"/>
                    <a:gd name="connsiteY21" fmla="*/ 161064 h 644204"/>
                    <a:gd name="connsiteX22" fmla="*/ 3253740 w 5269230"/>
                    <a:gd name="connsiteY22" fmla="*/ 237264 h 644204"/>
                    <a:gd name="connsiteX23" fmla="*/ 3128010 w 5269230"/>
                    <a:gd name="connsiteY23" fmla="*/ 340134 h 644204"/>
                    <a:gd name="connsiteX24" fmla="*/ 3013710 w 5269230"/>
                    <a:gd name="connsiteY24" fmla="*/ 130584 h 644204"/>
                    <a:gd name="connsiteX25" fmla="*/ 2830830 w 5269230"/>
                    <a:gd name="connsiteY25" fmla="*/ 233454 h 644204"/>
                    <a:gd name="connsiteX26" fmla="*/ 2773680 w 5269230"/>
                    <a:gd name="connsiteY26" fmla="*/ 267744 h 644204"/>
                    <a:gd name="connsiteX27" fmla="*/ 2343150 w 5269230"/>
                    <a:gd name="connsiteY27" fmla="*/ 252504 h 644204"/>
                    <a:gd name="connsiteX28" fmla="*/ 2129790 w 5269230"/>
                    <a:gd name="connsiteY28" fmla="*/ 370614 h 644204"/>
                    <a:gd name="connsiteX29" fmla="*/ 2045970 w 5269230"/>
                    <a:gd name="connsiteY29" fmla="*/ 561114 h 644204"/>
                    <a:gd name="connsiteX30" fmla="*/ 2042160 w 5269230"/>
                    <a:gd name="connsiteY30" fmla="*/ 599214 h 644204"/>
                    <a:gd name="connsiteX31" fmla="*/ 1817370 w 5269230"/>
                    <a:gd name="connsiteY31" fmla="*/ 599214 h 644204"/>
                    <a:gd name="connsiteX32" fmla="*/ 1466850 w 5269230"/>
                    <a:gd name="connsiteY32" fmla="*/ 629694 h 644204"/>
                    <a:gd name="connsiteX33" fmla="*/ 1192530 w 5269230"/>
                    <a:gd name="connsiteY33" fmla="*/ 572544 h 644204"/>
                    <a:gd name="connsiteX34" fmla="*/ 1318260 w 5269230"/>
                    <a:gd name="connsiteY34" fmla="*/ 397284 h 644204"/>
                    <a:gd name="connsiteX35" fmla="*/ 1253490 w 5269230"/>
                    <a:gd name="connsiteY35" fmla="*/ 340134 h 644204"/>
                    <a:gd name="connsiteX36" fmla="*/ 1184910 w 5269230"/>
                    <a:gd name="connsiteY36" fmla="*/ 374424 h 644204"/>
                    <a:gd name="connsiteX37" fmla="*/ 1116330 w 5269230"/>
                    <a:gd name="connsiteY37" fmla="*/ 408714 h 644204"/>
                    <a:gd name="connsiteX38" fmla="*/ 1116330 w 5269230"/>
                    <a:gd name="connsiteY38" fmla="*/ 408714 h 644204"/>
                    <a:gd name="connsiteX39" fmla="*/ 933450 w 5269230"/>
                    <a:gd name="connsiteY39" fmla="*/ 336324 h 644204"/>
                    <a:gd name="connsiteX40" fmla="*/ 541020 w 5269230"/>
                    <a:gd name="connsiteY40" fmla="*/ 397284 h 644204"/>
                    <a:gd name="connsiteX41" fmla="*/ 411480 w 5269230"/>
                    <a:gd name="connsiteY41" fmla="*/ 423954 h 644204"/>
                    <a:gd name="connsiteX42" fmla="*/ 411480 w 5269230"/>
                    <a:gd name="connsiteY42" fmla="*/ 423954 h 644204"/>
                    <a:gd name="connsiteX43" fmla="*/ 118110 w 5269230"/>
                    <a:gd name="connsiteY43" fmla="*/ 481104 h 644204"/>
                    <a:gd name="connsiteX44" fmla="*/ 0 w 5269230"/>
                    <a:gd name="connsiteY44" fmla="*/ 545874 h 644204"/>
                    <a:gd name="connsiteX45" fmla="*/ 3810 w 5269230"/>
                    <a:gd name="connsiteY45" fmla="*/ 427764 h 644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5269230" h="644204">
                      <a:moveTo>
                        <a:pt x="3810" y="427764"/>
                      </a:moveTo>
                      <a:cubicBezTo>
                        <a:pt x="7620" y="256314"/>
                        <a:pt x="26670" y="229644"/>
                        <a:pt x="163830" y="248694"/>
                      </a:cubicBezTo>
                      <a:cubicBezTo>
                        <a:pt x="240030" y="256314"/>
                        <a:pt x="316230" y="290604"/>
                        <a:pt x="392430" y="286794"/>
                      </a:cubicBezTo>
                      <a:cubicBezTo>
                        <a:pt x="525780" y="279174"/>
                        <a:pt x="670560" y="317274"/>
                        <a:pt x="788670" y="180114"/>
                      </a:cubicBezTo>
                      <a:cubicBezTo>
                        <a:pt x="815340" y="149634"/>
                        <a:pt x="883920" y="164874"/>
                        <a:pt x="933450" y="164874"/>
                      </a:cubicBezTo>
                      <a:cubicBezTo>
                        <a:pt x="979170" y="168684"/>
                        <a:pt x="1021080" y="187734"/>
                        <a:pt x="1062990" y="187734"/>
                      </a:cubicBezTo>
                      <a:lnTo>
                        <a:pt x="1912620" y="233454"/>
                      </a:lnTo>
                      <a:cubicBezTo>
                        <a:pt x="2004060" y="237264"/>
                        <a:pt x="2087880" y="241074"/>
                        <a:pt x="2164080" y="153444"/>
                      </a:cubicBezTo>
                      <a:cubicBezTo>
                        <a:pt x="2213610" y="92484"/>
                        <a:pt x="2278380" y="111534"/>
                        <a:pt x="2339340" y="134394"/>
                      </a:cubicBezTo>
                      <a:cubicBezTo>
                        <a:pt x="2465070" y="183924"/>
                        <a:pt x="2590800" y="187734"/>
                        <a:pt x="2716530" y="134394"/>
                      </a:cubicBezTo>
                      <a:cubicBezTo>
                        <a:pt x="2743200" y="122964"/>
                        <a:pt x="2773680" y="119154"/>
                        <a:pt x="2792730" y="100104"/>
                      </a:cubicBezTo>
                      <a:cubicBezTo>
                        <a:pt x="2926080" y="-48486"/>
                        <a:pt x="3055620" y="-10386"/>
                        <a:pt x="3158490" y="77244"/>
                      </a:cubicBezTo>
                      <a:cubicBezTo>
                        <a:pt x="3288030" y="65814"/>
                        <a:pt x="3390900" y="42954"/>
                        <a:pt x="3493770" y="50574"/>
                      </a:cubicBezTo>
                      <a:cubicBezTo>
                        <a:pt x="3832860" y="81054"/>
                        <a:pt x="4171950" y="119154"/>
                        <a:pt x="4511040" y="157254"/>
                      </a:cubicBezTo>
                      <a:cubicBezTo>
                        <a:pt x="4533900" y="161064"/>
                        <a:pt x="4556760" y="164874"/>
                        <a:pt x="4579620" y="161064"/>
                      </a:cubicBezTo>
                      <a:cubicBezTo>
                        <a:pt x="4773930" y="134394"/>
                        <a:pt x="4956810" y="161064"/>
                        <a:pt x="5139690" y="241074"/>
                      </a:cubicBezTo>
                      <a:cubicBezTo>
                        <a:pt x="5181600" y="260124"/>
                        <a:pt x="5227320" y="263934"/>
                        <a:pt x="5269230" y="271554"/>
                      </a:cubicBezTo>
                      <a:cubicBezTo>
                        <a:pt x="5196840" y="393474"/>
                        <a:pt x="5177790" y="401094"/>
                        <a:pt x="5052060" y="343944"/>
                      </a:cubicBezTo>
                      <a:cubicBezTo>
                        <a:pt x="4899660" y="271554"/>
                        <a:pt x="4743450" y="244884"/>
                        <a:pt x="4579620" y="302034"/>
                      </a:cubicBezTo>
                      <a:cubicBezTo>
                        <a:pt x="4545330" y="313464"/>
                        <a:pt x="4503420" y="302034"/>
                        <a:pt x="4469130" y="290604"/>
                      </a:cubicBezTo>
                      <a:cubicBezTo>
                        <a:pt x="4427220" y="279174"/>
                        <a:pt x="4385310" y="244884"/>
                        <a:pt x="4343400" y="241074"/>
                      </a:cubicBezTo>
                      <a:cubicBezTo>
                        <a:pt x="4027170" y="210594"/>
                        <a:pt x="3710940" y="187734"/>
                        <a:pt x="3394710" y="161064"/>
                      </a:cubicBezTo>
                      <a:cubicBezTo>
                        <a:pt x="3337560" y="157254"/>
                        <a:pt x="3288030" y="168684"/>
                        <a:pt x="3253740" y="237264"/>
                      </a:cubicBezTo>
                      <a:cubicBezTo>
                        <a:pt x="3230880" y="275364"/>
                        <a:pt x="3181350" y="298224"/>
                        <a:pt x="3128010" y="340134"/>
                      </a:cubicBezTo>
                      <a:cubicBezTo>
                        <a:pt x="3105150" y="233454"/>
                        <a:pt x="3112770" y="138204"/>
                        <a:pt x="3013710" y="130584"/>
                      </a:cubicBezTo>
                      <a:cubicBezTo>
                        <a:pt x="2933700" y="122964"/>
                        <a:pt x="2872740" y="145824"/>
                        <a:pt x="2830830" y="233454"/>
                      </a:cubicBezTo>
                      <a:cubicBezTo>
                        <a:pt x="2823210" y="252504"/>
                        <a:pt x="2792730" y="267744"/>
                        <a:pt x="2773680" y="267744"/>
                      </a:cubicBezTo>
                      <a:cubicBezTo>
                        <a:pt x="2628900" y="267744"/>
                        <a:pt x="2480310" y="282984"/>
                        <a:pt x="2343150" y="252504"/>
                      </a:cubicBezTo>
                      <a:cubicBezTo>
                        <a:pt x="2232660" y="225834"/>
                        <a:pt x="2175510" y="267744"/>
                        <a:pt x="2129790" y="370614"/>
                      </a:cubicBezTo>
                      <a:cubicBezTo>
                        <a:pt x="2042160" y="397284"/>
                        <a:pt x="2076450" y="500154"/>
                        <a:pt x="2045970" y="561114"/>
                      </a:cubicBezTo>
                      <a:lnTo>
                        <a:pt x="2042160" y="599214"/>
                      </a:lnTo>
                      <a:cubicBezTo>
                        <a:pt x="1965960" y="599214"/>
                        <a:pt x="1882140" y="572544"/>
                        <a:pt x="1817370" y="599214"/>
                      </a:cubicBezTo>
                      <a:cubicBezTo>
                        <a:pt x="1699260" y="652554"/>
                        <a:pt x="1584960" y="652554"/>
                        <a:pt x="1466850" y="629694"/>
                      </a:cubicBezTo>
                      <a:cubicBezTo>
                        <a:pt x="1383030" y="610644"/>
                        <a:pt x="1291590" y="644934"/>
                        <a:pt x="1192530" y="572544"/>
                      </a:cubicBezTo>
                      <a:cubicBezTo>
                        <a:pt x="1238250" y="507774"/>
                        <a:pt x="1272540" y="458244"/>
                        <a:pt x="1318260" y="397284"/>
                      </a:cubicBezTo>
                      <a:cubicBezTo>
                        <a:pt x="1295400" y="378234"/>
                        <a:pt x="1276350" y="359184"/>
                        <a:pt x="1253490" y="340134"/>
                      </a:cubicBezTo>
                      <a:lnTo>
                        <a:pt x="1184910" y="374424"/>
                      </a:lnTo>
                      <a:lnTo>
                        <a:pt x="1116330" y="408714"/>
                      </a:lnTo>
                      <a:lnTo>
                        <a:pt x="1116330" y="408714"/>
                      </a:lnTo>
                      <a:cubicBezTo>
                        <a:pt x="1078230" y="313464"/>
                        <a:pt x="1005840" y="324894"/>
                        <a:pt x="933450" y="336324"/>
                      </a:cubicBezTo>
                      <a:cubicBezTo>
                        <a:pt x="803910" y="359184"/>
                        <a:pt x="670560" y="374424"/>
                        <a:pt x="541020" y="397284"/>
                      </a:cubicBezTo>
                      <a:cubicBezTo>
                        <a:pt x="499110" y="404904"/>
                        <a:pt x="453390" y="416334"/>
                        <a:pt x="411480" y="423954"/>
                      </a:cubicBezTo>
                      <a:lnTo>
                        <a:pt x="411480" y="423954"/>
                      </a:lnTo>
                      <a:cubicBezTo>
                        <a:pt x="304800" y="374424"/>
                        <a:pt x="205740" y="340134"/>
                        <a:pt x="118110" y="481104"/>
                      </a:cubicBezTo>
                      <a:cubicBezTo>
                        <a:pt x="95250" y="515394"/>
                        <a:pt x="38100" y="523014"/>
                        <a:pt x="0" y="545874"/>
                      </a:cubicBezTo>
                      <a:lnTo>
                        <a:pt x="3810" y="427764"/>
                      </a:lnTo>
                      <a:close/>
                    </a:path>
                  </a:pathLst>
                </a:custGeom>
                <a:solidFill>
                  <a:srgbClr val="FFFF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61" name="Freeform: Shape 4160">
                  <a:extLst>
                    <a:ext uri="{FF2B5EF4-FFF2-40B4-BE49-F238E27FC236}">
                      <a16:creationId xmlns:a16="http://schemas.microsoft.com/office/drawing/2014/main" id="{263CA7EA-DC47-F121-C5E1-4D3B8FC986B5}"/>
                    </a:ext>
                  </a:extLst>
                </p:cNvPr>
                <p:cNvSpPr/>
                <p:nvPr/>
              </p:nvSpPr>
              <p:spPr>
                <a:xfrm>
                  <a:off x="5040631" y="1137822"/>
                  <a:ext cx="4061459" cy="409037"/>
                </a:xfrm>
                <a:custGeom>
                  <a:avLst/>
                  <a:gdLst>
                    <a:gd name="connsiteX0" fmla="*/ 0 w 4061459"/>
                    <a:gd name="connsiteY0" fmla="*/ 241398 h 409037"/>
                    <a:gd name="connsiteX1" fmla="*/ 213360 w 4061459"/>
                    <a:gd name="connsiteY1" fmla="*/ 123288 h 409037"/>
                    <a:gd name="connsiteX2" fmla="*/ 643890 w 4061459"/>
                    <a:gd name="connsiteY2" fmla="*/ 138528 h 409037"/>
                    <a:gd name="connsiteX3" fmla="*/ 701040 w 4061459"/>
                    <a:gd name="connsiteY3" fmla="*/ 104238 h 409037"/>
                    <a:gd name="connsiteX4" fmla="*/ 883920 w 4061459"/>
                    <a:gd name="connsiteY4" fmla="*/ 1368 h 409037"/>
                    <a:gd name="connsiteX5" fmla="*/ 998220 w 4061459"/>
                    <a:gd name="connsiteY5" fmla="*/ 210918 h 409037"/>
                    <a:gd name="connsiteX6" fmla="*/ 1123950 w 4061459"/>
                    <a:gd name="connsiteY6" fmla="*/ 108048 h 409037"/>
                    <a:gd name="connsiteX7" fmla="*/ 1264920 w 4061459"/>
                    <a:gd name="connsiteY7" fmla="*/ 31848 h 409037"/>
                    <a:gd name="connsiteX8" fmla="*/ 2213610 w 4061459"/>
                    <a:gd name="connsiteY8" fmla="*/ 111858 h 409037"/>
                    <a:gd name="connsiteX9" fmla="*/ 2339340 w 4061459"/>
                    <a:gd name="connsiteY9" fmla="*/ 161388 h 409037"/>
                    <a:gd name="connsiteX10" fmla="*/ 2449830 w 4061459"/>
                    <a:gd name="connsiteY10" fmla="*/ 172818 h 409037"/>
                    <a:gd name="connsiteX11" fmla="*/ 2922270 w 4061459"/>
                    <a:gd name="connsiteY11" fmla="*/ 214728 h 409037"/>
                    <a:gd name="connsiteX12" fmla="*/ 3139440 w 4061459"/>
                    <a:gd name="connsiteY12" fmla="*/ 142338 h 409037"/>
                    <a:gd name="connsiteX13" fmla="*/ 3261360 w 4061459"/>
                    <a:gd name="connsiteY13" fmla="*/ 35658 h 409037"/>
                    <a:gd name="connsiteX14" fmla="*/ 3691890 w 4061459"/>
                    <a:gd name="connsiteY14" fmla="*/ 69948 h 409037"/>
                    <a:gd name="connsiteX15" fmla="*/ 3806190 w 4061459"/>
                    <a:gd name="connsiteY15" fmla="*/ 184248 h 409037"/>
                    <a:gd name="connsiteX16" fmla="*/ 3836670 w 4061459"/>
                    <a:gd name="connsiteY16" fmla="*/ 290928 h 409037"/>
                    <a:gd name="connsiteX17" fmla="*/ 4034790 w 4061459"/>
                    <a:gd name="connsiteY17" fmla="*/ 287118 h 409037"/>
                    <a:gd name="connsiteX18" fmla="*/ 4061460 w 4061459"/>
                    <a:gd name="connsiteY18" fmla="*/ 409038 h 409037"/>
                    <a:gd name="connsiteX19" fmla="*/ 4061460 w 4061459"/>
                    <a:gd name="connsiteY19" fmla="*/ 409038 h 409037"/>
                    <a:gd name="connsiteX20" fmla="*/ 3592830 w 4061459"/>
                    <a:gd name="connsiteY20" fmla="*/ 306168 h 409037"/>
                    <a:gd name="connsiteX21" fmla="*/ 3463290 w 4061459"/>
                    <a:gd name="connsiteY21" fmla="*/ 283308 h 409037"/>
                    <a:gd name="connsiteX22" fmla="*/ 2720340 w 4061459"/>
                    <a:gd name="connsiteY22" fmla="*/ 340458 h 409037"/>
                    <a:gd name="connsiteX23" fmla="*/ 2381250 w 4061459"/>
                    <a:gd name="connsiteY23" fmla="*/ 351888 h 409037"/>
                    <a:gd name="connsiteX24" fmla="*/ 2011680 w 4061459"/>
                    <a:gd name="connsiteY24" fmla="*/ 363318 h 409037"/>
                    <a:gd name="connsiteX25" fmla="*/ 1645920 w 4061459"/>
                    <a:gd name="connsiteY25" fmla="*/ 351888 h 409037"/>
                    <a:gd name="connsiteX26" fmla="*/ 1093470 w 4061459"/>
                    <a:gd name="connsiteY26" fmla="*/ 260448 h 409037"/>
                    <a:gd name="connsiteX27" fmla="*/ 575310 w 4061459"/>
                    <a:gd name="connsiteY27" fmla="*/ 199488 h 409037"/>
                    <a:gd name="connsiteX28" fmla="*/ 541020 w 4061459"/>
                    <a:gd name="connsiteY28" fmla="*/ 203298 h 409037"/>
                    <a:gd name="connsiteX29" fmla="*/ 346710 w 4061459"/>
                    <a:gd name="connsiteY29" fmla="*/ 199488 h 409037"/>
                    <a:gd name="connsiteX30" fmla="*/ 91440 w 4061459"/>
                    <a:gd name="connsiteY30" fmla="*/ 275688 h 409037"/>
                    <a:gd name="connsiteX31" fmla="*/ 0 w 4061459"/>
                    <a:gd name="connsiteY31" fmla="*/ 241398 h 40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061459" h="409037">
                      <a:moveTo>
                        <a:pt x="0" y="241398"/>
                      </a:moveTo>
                      <a:cubicBezTo>
                        <a:pt x="45720" y="138528"/>
                        <a:pt x="102870" y="96618"/>
                        <a:pt x="213360" y="123288"/>
                      </a:cubicBezTo>
                      <a:cubicBezTo>
                        <a:pt x="350520" y="153768"/>
                        <a:pt x="499110" y="138528"/>
                        <a:pt x="643890" y="138528"/>
                      </a:cubicBezTo>
                      <a:cubicBezTo>
                        <a:pt x="662940" y="138528"/>
                        <a:pt x="689610" y="119478"/>
                        <a:pt x="701040" y="104238"/>
                      </a:cubicBezTo>
                      <a:cubicBezTo>
                        <a:pt x="742950" y="16608"/>
                        <a:pt x="800100" y="-6252"/>
                        <a:pt x="883920" y="1368"/>
                      </a:cubicBezTo>
                      <a:cubicBezTo>
                        <a:pt x="982980" y="12798"/>
                        <a:pt x="975360" y="108048"/>
                        <a:pt x="998220" y="210918"/>
                      </a:cubicBezTo>
                      <a:cubicBezTo>
                        <a:pt x="1051560" y="169008"/>
                        <a:pt x="1101090" y="149958"/>
                        <a:pt x="1123950" y="108048"/>
                      </a:cubicBezTo>
                      <a:cubicBezTo>
                        <a:pt x="1162050" y="39468"/>
                        <a:pt x="1207770" y="24228"/>
                        <a:pt x="1264920" y="31848"/>
                      </a:cubicBezTo>
                      <a:cubicBezTo>
                        <a:pt x="1581150" y="58518"/>
                        <a:pt x="1897380" y="81378"/>
                        <a:pt x="2213610" y="111858"/>
                      </a:cubicBezTo>
                      <a:cubicBezTo>
                        <a:pt x="2255520" y="115668"/>
                        <a:pt x="2297430" y="149958"/>
                        <a:pt x="2339340" y="161388"/>
                      </a:cubicBezTo>
                      <a:cubicBezTo>
                        <a:pt x="2373630" y="172818"/>
                        <a:pt x="2415540" y="184248"/>
                        <a:pt x="2449830" y="172818"/>
                      </a:cubicBezTo>
                      <a:cubicBezTo>
                        <a:pt x="2613660" y="115668"/>
                        <a:pt x="2769870" y="142338"/>
                        <a:pt x="2922270" y="214728"/>
                      </a:cubicBezTo>
                      <a:cubicBezTo>
                        <a:pt x="3048000" y="275688"/>
                        <a:pt x="3067050" y="264258"/>
                        <a:pt x="3139440" y="142338"/>
                      </a:cubicBezTo>
                      <a:cubicBezTo>
                        <a:pt x="3154680" y="66138"/>
                        <a:pt x="3196590" y="31848"/>
                        <a:pt x="3261360" y="35658"/>
                      </a:cubicBezTo>
                      <a:cubicBezTo>
                        <a:pt x="3406140" y="47088"/>
                        <a:pt x="3547110" y="58518"/>
                        <a:pt x="3691890" y="69948"/>
                      </a:cubicBezTo>
                      <a:cubicBezTo>
                        <a:pt x="3752850" y="73758"/>
                        <a:pt x="3794760" y="108048"/>
                        <a:pt x="3806190" y="184248"/>
                      </a:cubicBezTo>
                      <a:cubicBezTo>
                        <a:pt x="3810000" y="218538"/>
                        <a:pt x="3825240" y="252828"/>
                        <a:pt x="3836670" y="290928"/>
                      </a:cubicBezTo>
                      <a:cubicBezTo>
                        <a:pt x="3909060" y="287118"/>
                        <a:pt x="3973830" y="275688"/>
                        <a:pt x="4034790" y="287118"/>
                      </a:cubicBezTo>
                      <a:cubicBezTo>
                        <a:pt x="4050030" y="290928"/>
                        <a:pt x="4053840" y="367128"/>
                        <a:pt x="4061460" y="409038"/>
                      </a:cubicBezTo>
                      <a:lnTo>
                        <a:pt x="4061460" y="409038"/>
                      </a:lnTo>
                      <a:cubicBezTo>
                        <a:pt x="3901440" y="393798"/>
                        <a:pt x="3737610" y="405228"/>
                        <a:pt x="3592830" y="306168"/>
                      </a:cubicBezTo>
                      <a:cubicBezTo>
                        <a:pt x="3558540" y="283308"/>
                        <a:pt x="3505200" y="287118"/>
                        <a:pt x="3463290" y="283308"/>
                      </a:cubicBezTo>
                      <a:cubicBezTo>
                        <a:pt x="3215640" y="260448"/>
                        <a:pt x="2967990" y="313788"/>
                        <a:pt x="2720340" y="340458"/>
                      </a:cubicBezTo>
                      <a:lnTo>
                        <a:pt x="2381250" y="351888"/>
                      </a:lnTo>
                      <a:cubicBezTo>
                        <a:pt x="2259330" y="290928"/>
                        <a:pt x="2133600" y="283308"/>
                        <a:pt x="2011680" y="363318"/>
                      </a:cubicBezTo>
                      <a:cubicBezTo>
                        <a:pt x="1889760" y="370938"/>
                        <a:pt x="1771650" y="389988"/>
                        <a:pt x="1645920" y="351888"/>
                      </a:cubicBezTo>
                      <a:cubicBezTo>
                        <a:pt x="1466850" y="298548"/>
                        <a:pt x="1276350" y="279498"/>
                        <a:pt x="1093470" y="260448"/>
                      </a:cubicBezTo>
                      <a:cubicBezTo>
                        <a:pt x="922020" y="241398"/>
                        <a:pt x="739140" y="302358"/>
                        <a:pt x="575310" y="199488"/>
                      </a:cubicBezTo>
                      <a:cubicBezTo>
                        <a:pt x="567690" y="195678"/>
                        <a:pt x="552450" y="203298"/>
                        <a:pt x="541020" y="203298"/>
                      </a:cubicBezTo>
                      <a:cubicBezTo>
                        <a:pt x="476250" y="199488"/>
                        <a:pt x="411480" y="188058"/>
                        <a:pt x="346710" y="199488"/>
                      </a:cubicBezTo>
                      <a:cubicBezTo>
                        <a:pt x="259080" y="214728"/>
                        <a:pt x="175260" y="249018"/>
                        <a:pt x="91440" y="275688"/>
                      </a:cubicBezTo>
                      <a:cubicBezTo>
                        <a:pt x="49530" y="298548"/>
                        <a:pt x="19050" y="298548"/>
                        <a:pt x="0" y="241398"/>
                      </a:cubicBezTo>
                      <a:close/>
                    </a:path>
                  </a:pathLst>
                </a:custGeom>
                <a:solidFill>
                  <a:srgbClr val="FFFD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62" name="Freeform: Shape 4161">
                  <a:extLst>
                    <a:ext uri="{FF2B5EF4-FFF2-40B4-BE49-F238E27FC236}">
                      <a16:creationId xmlns:a16="http://schemas.microsoft.com/office/drawing/2014/main" id="{67D2E177-A07B-5DBC-471E-74A29A58FAD1}"/>
                    </a:ext>
                  </a:extLst>
                </p:cNvPr>
                <p:cNvSpPr/>
                <p:nvPr/>
              </p:nvSpPr>
              <p:spPr>
                <a:xfrm>
                  <a:off x="1926969" y="1383582"/>
                  <a:ext cx="1239141" cy="605237"/>
                </a:xfrm>
                <a:custGeom>
                  <a:avLst/>
                  <a:gdLst>
                    <a:gd name="connsiteX0" fmla="*/ 199012 w 1239141"/>
                    <a:gd name="connsiteY0" fmla="*/ 605238 h 605237"/>
                    <a:gd name="connsiteX1" fmla="*/ 4702 w 1239141"/>
                    <a:gd name="connsiteY1" fmla="*/ 506178 h 605237"/>
                    <a:gd name="connsiteX2" fmla="*/ 58042 w 1239141"/>
                    <a:gd name="connsiteY2" fmla="*/ 407118 h 605237"/>
                    <a:gd name="connsiteX3" fmla="*/ 496192 w 1239141"/>
                    <a:gd name="connsiteY3" fmla="*/ 292818 h 605237"/>
                    <a:gd name="connsiteX4" fmla="*/ 709552 w 1239141"/>
                    <a:gd name="connsiteY4" fmla="*/ 41358 h 605237"/>
                    <a:gd name="connsiteX5" fmla="*/ 861952 w 1239141"/>
                    <a:gd name="connsiteY5" fmla="*/ 121368 h 605237"/>
                    <a:gd name="connsiteX6" fmla="*/ 976252 w 1239141"/>
                    <a:gd name="connsiteY6" fmla="*/ 205188 h 605237"/>
                    <a:gd name="connsiteX7" fmla="*/ 976252 w 1239141"/>
                    <a:gd name="connsiteY7" fmla="*/ 205188 h 605237"/>
                    <a:gd name="connsiteX8" fmla="*/ 1101982 w 1239141"/>
                    <a:gd name="connsiteY8" fmla="*/ 235668 h 605237"/>
                    <a:gd name="connsiteX9" fmla="*/ 1239142 w 1239141"/>
                    <a:gd name="connsiteY9" fmla="*/ 269958 h 605237"/>
                    <a:gd name="connsiteX10" fmla="*/ 1204852 w 1239141"/>
                    <a:gd name="connsiteY10" fmla="*/ 266148 h 605237"/>
                    <a:gd name="connsiteX11" fmla="*/ 820042 w 1239141"/>
                    <a:gd name="connsiteY11" fmla="*/ 429978 h 605237"/>
                    <a:gd name="connsiteX12" fmla="*/ 610492 w 1239141"/>
                    <a:gd name="connsiteY12" fmla="*/ 464268 h 605237"/>
                    <a:gd name="connsiteX13" fmla="*/ 416182 w 1239141"/>
                    <a:gd name="connsiteY13" fmla="*/ 502368 h 605237"/>
                    <a:gd name="connsiteX14" fmla="*/ 237112 w 1239141"/>
                    <a:gd name="connsiteY14" fmla="*/ 574758 h 605237"/>
                    <a:gd name="connsiteX15" fmla="*/ 199012 w 1239141"/>
                    <a:gd name="connsiteY15" fmla="*/ 605238 h 605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39141" h="605237">
                      <a:moveTo>
                        <a:pt x="199012" y="605238"/>
                      </a:moveTo>
                      <a:cubicBezTo>
                        <a:pt x="164722" y="498558"/>
                        <a:pt x="77092" y="521418"/>
                        <a:pt x="4702" y="506178"/>
                      </a:cubicBezTo>
                      <a:cubicBezTo>
                        <a:pt x="-10538" y="449028"/>
                        <a:pt x="12322" y="418548"/>
                        <a:pt x="58042" y="407118"/>
                      </a:cubicBezTo>
                      <a:cubicBezTo>
                        <a:pt x="206632" y="369018"/>
                        <a:pt x="359032" y="327108"/>
                        <a:pt x="496192" y="292818"/>
                      </a:cubicBezTo>
                      <a:cubicBezTo>
                        <a:pt x="572392" y="205188"/>
                        <a:pt x="633352" y="113748"/>
                        <a:pt x="709552" y="41358"/>
                      </a:cubicBezTo>
                      <a:cubicBezTo>
                        <a:pt x="789562" y="-34842"/>
                        <a:pt x="854332" y="-4362"/>
                        <a:pt x="861952" y="121368"/>
                      </a:cubicBezTo>
                      <a:cubicBezTo>
                        <a:pt x="865762" y="231858"/>
                        <a:pt x="903862" y="243288"/>
                        <a:pt x="976252" y="205188"/>
                      </a:cubicBezTo>
                      <a:lnTo>
                        <a:pt x="976252" y="205188"/>
                      </a:lnTo>
                      <a:lnTo>
                        <a:pt x="1101982" y="235668"/>
                      </a:lnTo>
                      <a:lnTo>
                        <a:pt x="1239142" y="269958"/>
                      </a:lnTo>
                      <a:lnTo>
                        <a:pt x="1204852" y="266148"/>
                      </a:lnTo>
                      <a:lnTo>
                        <a:pt x="820042" y="429978"/>
                      </a:lnTo>
                      <a:cubicBezTo>
                        <a:pt x="751462" y="441408"/>
                        <a:pt x="679072" y="449028"/>
                        <a:pt x="610492" y="464268"/>
                      </a:cubicBezTo>
                      <a:cubicBezTo>
                        <a:pt x="545722" y="475698"/>
                        <a:pt x="477142" y="513798"/>
                        <a:pt x="416182" y="502368"/>
                      </a:cubicBezTo>
                      <a:cubicBezTo>
                        <a:pt x="339982" y="487128"/>
                        <a:pt x="290452" y="529038"/>
                        <a:pt x="237112" y="574758"/>
                      </a:cubicBezTo>
                      <a:lnTo>
                        <a:pt x="199012" y="605238"/>
                      </a:lnTo>
                      <a:close/>
                    </a:path>
                  </a:pathLst>
                </a:custGeom>
                <a:solidFill>
                  <a:srgbClr val="FFFF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63" name="Freeform: Shape 4162">
                  <a:extLst>
                    <a:ext uri="{FF2B5EF4-FFF2-40B4-BE49-F238E27FC236}">
                      <a16:creationId xmlns:a16="http://schemas.microsoft.com/office/drawing/2014/main" id="{7AB3EB33-24D3-9C38-D341-742ED1F40C21}"/>
                    </a:ext>
                  </a:extLst>
                </p:cNvPr>
                <p:cNvSpPr/>
                <p:nvPr/>
              </p:nvSpPr>
              <p:spPr>
                <a:xfrm>
                  <a:off x="2870726" y="1432559"/>
                  <a:ext cx="47734" cy="156210"/>
                </a:xfrm>
                <a:custGeom>
                  <a:avLst/>
                  <a:gdLst>
                    <a:gd name="connsiteX0" fmla="*/ 47734 w 47734"/>
                    <a:gd name="connsiteY0" fmla="*/ 0 h 156210"/>
                    <a:gd name="connsiteX1" fmla="*/ 36305 w 47734"/>
                    <a:gd name="connsiteY1" fmla="*/ 118110 h 156210"/>
                    <a:gd name="connsiteX2" fmla="*/ 32494 w 47734"/>
                    <a:gd name="connsiteY2" fmla="*/ 156210 h 156210"/>
                    <a:gd name="connsiteX3" fmla="*/ 32494 w 47734"/>
                    <a:gd name="connsiteY3" fmla="*/ 156210 h 156210"/>
                    <a:gd name="connsiteX4" fmla="*/ 47734 w 47734"/>
                    <a:gd name="connsiteY4" fmla="*/ 0 h 1562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34" h="156210">
                      <a:moveTo>
                        <a:pt x="47734" y="0"/>
                      </a:moveTo>
                      <a:lnTo>
                        <a:pt x="36305" y="118110"/>
                      </a:lnTo>
                      <a:lnTo>
                        <a:pt x="32494" y="156210"/>
                      </a:lnTo>
                      <a:lnTo>
                        <a:pt x="32494" y="156210"/>
                      </a:lnTo>
                      <a:cubicBezTo>
                        <a:pt x="-24656" y="99060"/>
                        <a:pt x="2015" y="49530"/>
                        <a:pt x="47734" y="0"/>
                      </a:cubicBezTo>
                      <a:close/>
                    </a:path>
                  </a:pathLst>
                </a:custGeom>
                <a:solidFill>
                  <a:srgbClr val="FFFF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64" name="Freeform: Shape 4163">
                  <a:extLst>
                    <a:ext uri="{FF2B5EF4-FFF2-40B4-BE49-F238E27FC236}">
                      <a16:creationId xmlns:a16="http://schemas.microsoft.com/office/drawing/2014/main" id="{EAC38FA0-05CD-349F-1AB9-E2D430DA8ACB}"/>
                    </a:ext>
                  </a:extLst>
                </p:cNvPr>
                <p:cNvSpPr/>
                <p:nvPr/>
              </p:nvSpPr>
              <p:spPr>
                <a:xfrm>
                  <a:off x="2057401" y="1649729"/>
                  <a:ext cx="2190750" cy="480060"/>
                </a:xfrm>
                <a:custGeom>
                  <a:avLst/>
                  <a:gdLst>
                    <a:gd name="connsiteX0" fmla="*/ 1078230 w 2190750"/>
                    <a:gd name="connsiteY0" fmla="*/ 0 h 480060"/>
                    <a:gd name="connsiteX1" fmla="*/ 1112520 w 2190750"/>
                    <a:gd name="connsiteY1" fmla="*/ 3810 h 480060"/>
                    <a:gd name="connsiteX2" fmla="*/ 1413510 w 2190750"/>
                    <a:gd name="connsiteY2" fmla="*/ 30480 h 480060"/>
                    <a:gd name="connsiteX3" fmla="*/ 1310640 w 2190750"/>
                    <a:gd name="connsiteY3" fmla="*/ 68580 h 480060"/>
                    <a:gd name="connsiteX4" fmla="*/ 1116330 w 2190750"/>
                    <a:gd name="connsiteY4" fmla="*/ 156210 h 480060"/>
                    <a:gd name="connsiteX5" fmla="*/ 1154430 w 2190750"/>
                    <a:gd name="connsiteY5" fmla="*/ 281940 h 480060"/>
                    <a:gd name="connsiteX6" fmla="*/ 1729740 w 2190750"/>
                    <a:gd name="connsiteY6" fmla="*/ 255270 h 480060"/>
                    <a:gd name="connsiteX7" fmla="*/ 2065020 w 2190750"/>
                    <a:gd name="connsiteY7" fmla="*/ 281940 h 480060"/>
                    <a:gd name="connsiteX8" fmla="*/ 2099310 w 2190750"/>
                    <a:gd name="connsiteY8" fmla="*/ 285750 h 480060"/>
                    <a:gd name="connsiteX9" fmla="*/ 2190750 w 2190750"/>
                    <a:gd name="connsiteY9" fmla="*/ 335280 h 480060"/>
                    <a:gd name="connsiteX10" fmla="*/ 2190750 w 2190750"/>
                    <a:gd name="connsiteY10" fmla="*/ 373380 h 480060"/>
                    <a:gd name="connsiteX11" fmla="*/ 1946910 w 2190750"/>
                    <a:gd name="connsiteY11" fmla="*/ 468630 h 480060"/>
                    <a:gd name="connsiteX12" fmla="*/ 1847850 w 2190750"/>
                    <a:gd name="connsiteY12" fmla="*/ 461010 h 480060"/>
                    <a:gd name="connsiteX13" fmla="*/ 1748790 w 2190750"/>
                    <a:gd name="connsiteY13" fmla="*/ 453390 h 480060"/>
                    <a:gd name="connsiteX14" fmla="*/ 1611630 w 2190750"/>
                    <a:gd name="connsiteY14" fmla="*/ 480060 h 480060"/>
                    <a:gd name="connsiteX15" fmla="*/ 1611630 w 2190750"/>
                    <a:gd name="connsiteY15" fmla="*/ 480060 h 480060"/>
                    <a:gd name="connsiteX16" fmla="*/ 1478280 w 2190750"/>
                    <a:gd name="connsiteY16" fmla="*/ 468630 h 480060"/>
                    <a:gd name="connsiteX17" fmla="*/ 1108710 w 2190750"/>
                    <a:gd name="connsiteY17" fmla="*/ 361950 h 480060"/>
                    <a:gd name="connsiteX18" fmla="*/ 727710 w 2190750"/>
                    <a:gd name="connsiteY18" fmla="*/ 308610 h 480060"/>
                    <a:gd name="connsiteX19" fmla="*/ 514350 w 2190750"/>
                    <a:gd name="connsiteY19" fmla="*/ 342900 h 480060"/>
                    <a:gd name="connsiteX20" fmla="*/ 0 w 2190750"/>
                    <a:gd name="connsiteY20" fmla="*/ 415290 h 480060"/>
                    <a:gd name="connsiteX21" fmla="*/ 72390 w 2190750"/>
                    <a:gd name="connsiteY21" fmla="*/ 381000 h 480060"/>
                    <a:gd name="connsiteX22" fmla="*/ 114300 w 2190750"/>
                    <a:gd name="connsiteY22" fmla="*/ 308610 h 480060"/>
                    <a:gd name="connsiteX23" fmla="*/ 293370 w 2190750"/>
                    <a:gd name="connsiteY23" fmla="*/ 236220 h 480060"/>
                    <a:gd name="connsiteX24" fmla="*/ 487680 w 2190750"/>
                    <a:gd name="connsiteY24" fmla="*/ 198120 h 480060"/>
                    <a:gd name="connsiteX25" fmla="*/ 697230 w 2190750"/>
                    <a:gd name="connsiteY25" fmla="*/ 163830 h 480060"/>
                    <a:gd name="connsiteX26" fmla="*/ 1078230 w 2190750"/>
                    <a:gd name="connsiteY26" fmla="*/ 0 h 480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90750" h="480060">
                      <a:moveTo>
                        <a:pt x="1078230" y="0"/>
                      </a:moveTo>
                      <a:lnTo>
                        <a:pt x="1112520" y="3810"/>
                      </a:lnTo>
                      <a:lnTo>
                        <a:pt x="1413510" y="30480"/>
                      </a:lnTo>
                      <a:cubicBezTo>
                        <a:pt x="1379220" y="41910"/>
                        <a:pt x="1344930" y="53340"/>
                        <a:pt x="1310640" y="68580"/>
                      </a:cubicBezTo>
                      <a:cubicBezTo>
                        <a:pt x="1245870" y="95250"/>
                        <a:pt x="1169670" y="110490"/>
                        <a:pt x="1116330" y="156210"/>
                      </a:cubicBezTo>
                      <a:cubicBezTo>
                        <a:pt x="1051560" y="213360"/>
                        <a:pt x="1082040" y="262890"/>
                        <a:pt x="1154430" y="281940"/>
                      </a:cubicBezTo>
                      <a:cubicBezTo>
                        <a:pt x="1344930" y="285750"/>
                        <a:pt x="1539240" y="312420"/>
                        <a:pt x="1729740" y="255270"/>
                      </a:cubicBezTo>
                      <a:cubicBezTo>
                        <a:pt x="1840230" y="289560"/>
                        <a:pt x="1946910" y="327660"/>
                        <a:pt x="2065020" y="281940"/>
                      </a:cubicBezTo>
                      <a:lnTo>
                        <a:pt x="2099310" y="285750"/>
                      </a:lnTo>
                      <a:lnTo>
                        <a:pt x="2190750" y="335280"/>
                      </a:lnTo>
                      <a:cubicBezTo>
                        <a:pt x="2190750" y="346710"/>
                        <a:pt x="2190750" y="358140"/>
                        <a:pt x="2190750" y="373380"/>
                      </a:cubicBezTo>
                      <a:cubicBezTo>
                        <a:pt x="2129790" y="480060"/>
                        <a:pt x="2034540" y="457200"/>
                        <a:pt x="1946910" y="468630"/>
                      </a:cubicBezTo>
                      <a:lnTo>
                        <a:pt x="1847850" y="461010"/>
                      </a:lnTo>
                      <a:lnTo>
                        <a:pt x="1748790" y="453390"/>
                      </a:lnTo>
                      <a:lnTo>
                        <a:pt x="1611630" y="480060"/>
                      </a:lnTo>
                      <a:lnTo>
                        <a:pt x="1611630" y="480060"/>
                      </a:lnTo>
                      <a:lnTo>
                        <a:pt x="1478280" y="468630"/>
                      </a:lnTo>
                      <a:cubicBezTo>
                        <a:pt x="1356360" y="430530"/>
                        <a:pt x="1234440" y="388620"/>
                        <a:pt x="1108710" y="361950"/>
                      </a:cubicBezTo>
                      <a:cubicBezTo>
                        <a:pt x="982980" y="335280"/>
                        <a:pt x="857250" y="316230"/>
                        <a:pt x="727710" y="308610"/>
                      </a:cubicBezTo>
                      <a:cubicBezTo>
                        <a:pt x="659130" y="304800"/>
                        <a:pt x="586740" y="331470"/>
                        <a:pt x="514350" y="342900"/>
                      </a:cubicBezTo>
                      <a:cubicBezTo>
                        <a:pt x="342900" y="365760"/>
                        <a:pt x="171450" y="392430"/>
                        <a:pt x="0" y="415290"/>
                      </a:cubicBezTo>
                      <a:lnTo>
                        <a:pt x="72390" y="381000"/>
                      </a:lnTo>
                      <a:lnTo>
                        <a:pt x="114300" y="308610"/>
                      </a:lnTo>
                      <a:cubicBezTo>
                        <a:pt x="167640" y="262890"/>
                        <a:pt x="217170" y="220980"/>
                        <a:pt x="293370" y="236220"/>
                      </a:cubicBezTo>
                      <a:cubicBezTo>
                        <a:pt x="354330" y="247650"/>
                        <a:pt x="422910" y="209550"/>
                        <a:pt x="487680" y="198120"/>
                      </a:cubicBezTo>
                      <a:cubicBezTo>
                        <a:pt x="556260" y="186690"/>
                        <a:pt x="628650" y="175260"/>
                        <a:pt x="697230" y="163830"/>
                      </a:cubicBezTo>
                      <a:cubicBezTo>
                        <a:pt x="845820" y="198120"/>
                        <a:pt x="986790" y="182880"/>
                        <a:pt x="1078230" y="0"/>
                      </a:cubicBezTo>
                      <a:close/>
                    </a:path>
                  </a:pathLst>
                </a:custGeom>
                <a:solidFill>
                  <a:srgbClr val="FFF6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65" name="Freeform: Shape 4164">
                  <a:extLst>
                    <a:ext uri="{FF2B5EF4-FFF2-40B4-BE49-F238E27FC236}">
                      <a16:creationId xmlns:a16="http://schemas.microsoft.com/office/drawing/2014/main" id="{51561E4E-1B19-D9EE-668B-60BFEF99C816}"/>
                    </a:ext>
                  </a:extLst>
                </p:cNvPr>
                <p:cNvSpPr/>
                <p:nvPr/>
              </p:nvSpPr>
              <p:spPr>
                <a:xfrm>
                  <a:off x="2647951" y="2114550"/>
                  <a:ext cx="1017269" cy="430530"/>
                </a:xfrm>
                <a:custGeom>
                  <a:avLst/>
                  <a:gdLst>
                    <a:gd name="connsiteX0" fmla="*/ 883920 w 1017269"/>
                    <a:gd name="connsiteY0" fmla="*/ 0 h 430530"/>
                    <a:gd name="connsiteX1" fmla="*/ 1017270 w 1017269"/>
                    <a:gd name="connsiteY1" fmla="*/ 11430 h 430530"/>
                    <a:gd name="connsiteX2" fmla="*/ 487680 w 1017269"/>
                    <a:gd name="connsiteY2" fmla="*/ 312420 h 430530"/>
                    <a:gd name="connsiteX3" fmla="*/ 0 w 1017269"/>
                    <a:gd name="connsiteY3" fmla="*/ 430530 h 430530"/>
                    <a:gd name="connsiteX4" fmla="*/ 0 w 1017269"/>
                    <a:gd name="connsiteY4" fmla="*/ 430530 h 430530"/>
                    <a:gd name="connsiteX5" fmla="*/ 41910 w 1017269"/>
                    <a:gd name="connsiteY5" fmla="*/ 354330 h 430530"/>
                    <a:gd name="connsiteX6" fmla="*/ 449580 w 1017269"/>
                    <a:gd name="connsiteY6" fmla="*/ 171450 h 430530"/>
                    <a:gd name="connsiteX7" fmla="*/ 529590 w 1017269"/>
                    <a:gd name="connsiteY7" fmla="*/ 152400 h 430530"/>
                    <a:gd name="connsiteX8" fmla="*/ 541020 w 1017269"/>
                    <a:gd name="connsiteY8" fmla="*/ 45720 h 430530"/>
                    <a:gd name="connsiteX9" fmla="*/ 678180 w 1017269"/>
                    <a:gd name="connsiteY9" fmla="*/ 19050 h 430530"/>
                    <a:gd name="connsiteX10" fmla="*/ 883920 w 1017269"/>
                    <a:gd name="connsiteY10" fmla="*/ 0 h 430530"/>
                    <a:gd name="connsiteX11" fmla="*/ 883920 w 1017269"/>
                    <a:gd name="connsiteY11" fmla="*/ 0 h 430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17269" h="430530">
                      <a:moveTo>
                        <a:pt x="883920" y="0"/>
                      </a:moveTo>
                      <a:lnTo>
                        <a:pt x="1017270" y="11430"/>
                      </a:lnTo>
                      <a:cubicBezTo>
                        <a:pt x="845820" y="118110"/>
                        <a:pt x="701040" y="289560"/>
                        <a:pt x="487680" y="312420"/>
                      </a:cubicBezTo>
                      <a:cubicBezTo>
                        <a:pt x="323850" y="331470"/>
                        <a:pt x="163830" y="392430"/>
                        <a:pt x="0" y="430530"/>
                      </a:cubicBezTo>
                      <a:lnTo>
                        <a:pt x="0" y="430530"/>
                      </a:lnTo>
                      <a:lnTo>
                        <a:pt x="41910" y="354330"/>
                      </a:lnTo>
                      <a:cubicBezTo>
                        <a:pt x="160020" y="232410"/>
                        <a:pt x="293370" y="171450"/>
                        <a:pt x="449580" y="171450"/>
                      </a:cubicBezTo>
                      <a:cubicBezTo>
                        <a:pt x="476250" y="171450"/>
                        <a:pt x="506730" y="163830"/>
                        <a:pt x="529590" y="152400"/>
                      </a:cubicBezTo>
                      <a:cubicBezTo>
                        <a:pt x="590550" y="125730"/>
                        <a:pt x="563880" y="83820"/>
                        <a:pt x="541020" y="45720"/>
                      </a:cubicBezTo>
                      <a:lnTo>
                        <a:pt x="678180" y="19050"/>
                      </a:lnTo>
                      <a:lnTo>
                        <a:pt x="883920" y="0"/>
                      </a:lnTo>
                      <a:lnTo>
                        <a:pt x="883920" y="0"/>
                      </a:lnTo>
                      <a:close/>
                    </a:path>
                  </a:pathLst>
                </a:custGeom>
                <a:solidFill>
                  <a:srgbClr val="FFEF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66" name="Freeform: Shape 4165">
                  <a:extLst>
                    <a:ext uri="{FF2B5EF4-FFF2-40B4-BE49-F238E27FC236}">
                      <a16:creationId xmlns:a16="http://schemas.microsoft.com/office/drawing/2014/main" id="{5BBB666F-1068-D655-2B3B-8D939529F3C9}"/>
                    </a:ext>
                  </a:extLst>
                </p:cNvPr>
                <p:cNvSpPr/>
                <p:nvPr/>
              </p:nvSpPr>
              <p:spPr>
                <a:xfrm>
                  <a:off x="2005481" y="2548890"/>
                  <a:ext cx="677585" cy="419100"/>
                </a:xfrm>
                <a:custGeom>
                  <a:avLst/>
                  <a:gdLst>
                    <a:gd name="connsiteX0" fmla="*/ 63350 w 677585"/>
                    <a:gd name="connsiteY0" fmla="*/ 419100 h 419100"/>
                    <a:gd name="connsiteX1" fmla="*/ 59540 w 677585"/>
                    <a:gd name="connsiteY1" fmla="*/ 213360 h 419100"/>
                    <a:gd name="connsiteX2" fmla="*/ 120500 w 677585"/>
                    <a:gd name="connsiteY2" fmla="*/ 148590 h 419100"/>
                    <a:gd name="connsiteX3" fmla="*/ 478640 w 677585"/>
                    <a:gd name="connsiteY3" fmla="*/ 83820 h 419100"/>
                    <a:gd name="connsiteX4" fmla="*/ 638660 w 677585"/>
                    <a:gd name="connsiteY4" fmla="*/ 0 h 419100"/>
                    <a:gd name="connsiteX5" fmla="*/ 638660 w 677585"/>
                    <a:gd name="connsiteY5" fmla="*/ 0 h 419100"/>
                    <a:gd name="connsiteX6" fmla="*/ 551030 w 677585"/>
                    <a:gd name="connsiteY6" fmla="*/ 228600 h 419100"/>
                    <a:gd name="connsiteX7" fmla="*/ 215750 w 677585"/>
                    <a:gd name="connsiteY7" fmla="*/ 198120 h 419100"/>
                    <a:gd name="connsiteX8" fmla="*/ 63350 w 677585"/>
                    <a:gd name="connsiteY8" fmla="*/ 419100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7585" h="419100">
                      <a:moveTo>
                        <a:pt x="63350" y="419100"/>
                      </a:moveTo>
                      <a:cubicBezTo>
                        <a:pt x="-20470" y="300990"/>
                        <a:pt x="-20470" y="297180"/>
                        <a:pt x="59540" y="213360"/>
                      </a:cubicBezTo>
                      <a:cubicBezTo>
                        <a:pt x="78590" y="194310"/>
                        <a:pt x="101450" y="171450"/>
                        <a:pt x="120500" y="148590"/>
                      </a:cubicBezTo>
                      <a:cubicBezTo>
                        <a:pt x="227180" y="0"/>
                        <a:pt x="352910" y="-22860"/>
                        <a:pt x="478640" y="83820"/>
                      </a:cubicBezTo>
                      <a:cubicBezTo>
                        <a:pt x="539600" y="53340"/>
                        <a:pt x="589130" y="26670"/>
                        <a:pt x="638660" y="0"/>
                      </a:cubicBezTo>
                      <a:lnTo>
                        <a:pt x="638660" y="0"/>
                      </a:lnTo>
                      <a:cubicBezTo>
                        <a:pt x="703430" y="171450"/>
                        <a:pt x="695810" y="190500"/>
                        <a:pt x="551030" y="228600"/>
                      </a:cubicBezTo>
                      <a:cubicBezTo>
                        <a:pt x="448160" y="125730"/>
                        <a:pt x="326240" y="99060"/>
                        <a:pt x="215750" y="198120"/>
                      </a:cubicBezTo>
                      <a:cubicBezTo>
                        <a:pt x="162410" y="255270"/>
                        <a:pt x="44300" y="281940"/>
                        <a:pt x="63350" y="419100"/>
                      </a:cubicBezTo>
                      <a:close/>
                    </a:path>
                  </a:pathLst>
                </a:custGeom>
                <a:solidFill>
                  <a:srgbClr val="FFEC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67" name="Freeform: Shape 4166">
                  <a:extLst>
                    <a:ext uri="{FF2B5EF4-FFF2-40B4-BE49-F238E27FC236}">
                      <a16:creationId xmlns:a16="http://schemas.microsoft.com/office/drawing/2014/main" id="{59FCA3E5-0E86-DC84-B8EA-1B839558C510}"/>
                    </a:ext>
                  </a:extLst>
                </p:cNvPr>
                <p:cNvSpPr/>
                <p:nvPr/>
              </p:nvSpPr>
              <p:spPr>
                <a:xfrm>
                  <a:off x="2689729" y="2152650"/>
                  <a:ext cx="523679" cy="320040"/>
                </a:xfrm>
                <a:custGeom>
                  <a:avLst/>
                  <a:gdLst>
                    <a:gd name="connsiteX0" fmla="*/ 499241 w 523679"/>
                    <a:gd name="connsiteY0" fmla="*/ 11430 h 320040"/>
                    <a:gd name="connsiteX1" fmla="*/ 487811 w 523679"/>
                    <a:gd name="connsiteY1" fmla="*/ 118110 h 320040"/>
                    <a:gd name="connsiteX2" fmla="*/ 407801 w 523679"/>
                    <a:gd name="connsiteY2" fmla="*/ 137160 h 320040"/>
                    <a:gd name="connsiteX3" fmla="*/ 131 w 523679"/>
                    <a:gd name="connsiteY3" fmla="*/ 320040 h 320040"/>
                    <a:gd name="connsiteX4" fmla="*/ 129671 w 523679"/>
                    <a:gd name="connsiteY4" fmla="*/ 57150 h 320040"/>
                    <a:gd name="connsiteX5" fmla="*/ 217301 w 523679"/>
                    <a:gd name="connsiteY5" fmla="*/ 22860 h 320040"/>
                    <a:gd name="connsiteX6" fmla="*/ 396371 w 523679"/>
                    <a:gd name="connsiteY6" fmla="*/ 0 h 320040"/>
                    <a:gd name="connsiteX7" fmla="*/ 464951 w 523679"/>
                    <a:gd name="connsiteY7" fmla="*/ 7620 h 320040"/>
                    <a:gd name="connsiteX8" fmla="*/ 480191 w 523679"/>
                    <a:gd name="connsiteY8" fmla="*/ 7620 h 320040"/>
                    <a:gd name="connsiteX9" fmla="*/ 499241 w 523679"/>
                    <a:gd name="connsiteY9" fmla="*/ 11430 h 320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3679" h="320040">
                      <a:moveTo>
                        <a:pt x="499241" y="11430"/>
                      </a:moveTo>
                      <a:cubicBezTo>
                        <a:pt x="522101" y="49530"/>
                        <a:pt x="544961" y="91440"/>
                        <a:pt x="487811" y="118110"/>
                      </a:cubicBezTo>
                      <a:cubicBezTo>
                        <a:pt x="461141" y="129540"/>
                        <a:pt x="434471" y="137160"/>
                        <a:pt x="407801" y="137160"/>
                      </a:cubicBezTo>
                      <a:cubicBezTo>
                        <a:pt x="251591" y="137160"/>
                        <a:pt x="118241" y="198120"/>
                        <a:pt x="131" y="320040"/>
                      </a:cubicBezTo>
                      <a:cubicBezTo>
                        <a:pt x="-3679" y="201930"/>
                        <a:pt x="76331" y="133350"/>
                        <a:pt x="129671" y="57150"/>
                      </a:cubicBezTo>
                      <a:cubicBezTo>
                        <a:pt x="148721" y="34290"/>
                        <a:pt x="186821" y="26670"/>
                        <a:pt x="217301" y="22860"/>
                      </a:cubicBezTo>
                      <a:cubicBezTo>
                        <a:pt x="278261" y="11430"/>
                        <a:pt x="339221" y="7620"/>
                        <a:pt x="396371" y="0"/>
                      </a:cubicBezTo>
                      <a:cubicBezTo>
                        <a:pt x="415421" y="60960"/>
                        <a:pt x="438281" y="38100"/>
                        <a:pt x="464951" y="7620"/>
                      </a:cubicBezTo>
                      <a:lnTo>
                        <a:pt x="480191" y="7620"/>
                      </a:lnTo>
                      <a:lnTo>
                        <a:pt x="499241" y="11430"/>
                      </a:lnTo>
                      <a:close/>
                    </a:path>
                  </a:pathLst>
                </a:custGeom>
                <a:solidFill>
                  <a:srgbClr val="FFF6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68" name="Freeform: Shape 4167">
                  <a:extLst>
                    <a:ext uri="{FF2B5EF4-FFF2-40B4-BE49-F238E27FC236}">
                      <a16:creationId xmlns:a16="http://schemas.microsoft.com/office/drawing/2014/main" id="{47F21AC5-F0BF-D065-76BA-38CA0E539055}"/>
                    </a:ext>
                  </a:extLst>
                </p:cNvPr>
                <p:cNvSpPr/>
                <p:nvPr/>
              </p:nvSpPr>
              <p:spPr>
                <a:xfrm>
                  <a:off x="3326131" y="2118359"/>
                  <a:ext cx="205739" cy="22860"/>
                </a:xfrm>
                <a:custGeom>
                  <a:avLst/>
                  <a:gdLst>
                    <a:gd name="connsiteX0" fmla="*/ 205740 w 205739"/>
                    <a:gd name="connsiteY0" fmla="*/ 0 h 22860"/>
                    <a:gd name="connsiteX1" fmla="*/ 0 w 205739"/>
                    <a:gd name="connsiteY1" fmla="*/ 22860 h 22860"/>
                    <a:gd name="connsiteX2" fmla="*/ 205740 w 205739"/>
                    <a:gd name="connsiteY2" fmla="*/ 0 h 22860"/>
                  </a:gdLst>
                  <a:ahLst/>
                  <a:cxnLst>
                    <a:cxn ang="0">
                      <a:pos x="connsiteX0" y="connsiteY0"/>
                    </a:cxn>
                    <a:cxn ang="0">
                      <a:pos x="connsiteX1" y="connsiteY1"/>
                    </a:cxn>
                    <a:cxn ang="0">
                      <a:pos x="connsiteX2" y="connsiteY2"/>
                    </a:cxn>
                  </a:cxnLst>
                  <a:rect l="l" t="t" r="r" b="b"/>
                  <a:pathLst>
                    <a:path w="205739" h="22860">
                      <a:moveTo>
                        <a:pt x="205740" y="0"/>
                      </a:moveTo>
                      <a:lnTo>
                        <a:pt x="0" y="22860"/>
                      </a:lnTo>
                      <a:lnTo>
                        <a:pt x="205740" y="0"/>
                      </a:lnTo>
                      <a:close/>
                    </a:path>
                  </a:pathLst>
                </a:custGeom>
                <a:solidFill>
                  <a:srgbClr val="FFF6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69" name="Freeform: Shape 4168">
                  <a:extLst>
                    <a:ext uri="{FF2B5EF4-FFF2-40B4-BE49-F238E27FC236}">
                      <a16:creationId xmlns:a16="http://schemas.microsoft.com/office/drawing/2014/main" id="{F341525E-FD9A-A6A4-7D79-590840716830}"/>
                    </a:ext>
                  </a:extLst>
                </p:cNvPr>
                <p:cNvSpPr/>
                <p:nvPr/>
              </p:nvSpPr>
              <p:spPr>
                <a:xfrm>
                  <a:off x="3086101" y="2156459"/>
                  <a:ext cx="68580" cy="38332"/>
                </a:xfrm>
                <a:custGeom>
                  <a:avLst/>
                  <a:gdLst>
                    <a:gd name="connsiteX0" fmla="*/ 68580 w 68580"/>
                    <a:gd name="connsiteY0" fmla="*/ 7620 h 38332"/>
                    <a:gd name="connsiteX1" fmla="*/ 0 w 68580"/>
                    <a:gd name="connsiteY1" fmla="*/ 0 h 38332"/>
                    <a:gd name="connsiteX2" fmla="*/ 68580 w 68580"/>
                    <a:gd name="connsiteY2" fmla="*/ 7620 h 38332"/>
                  </a:gdLst>
                  <a:ahLst/>
                  <a:cxnLst>
                    <a:cxn ang="0">
                      <a:pos x="connsiteX0" y="connsiteY0"/>
                    </a:cxn>
                    <a:cxn ang="0">
                      <a:pos x="connsiteX1" y="connsiteY1"/>
                    </a:cxn>
                    <a:cxn ang="0">
                      <a:pos x="connsiteX2" y="connsiteY2"/>
                    </a:cxn>
                  </a:cxnLst>
                  <a:rect l="l" t="t" r="r" b="b"/>
                  <a:pathLst>
                    <a:path w="68580" h="38332">
                      <a:moveTo>
                        <a:pt x="68580" y="7620"/>
                      </a:moveTo>
                      <a:cubicBezTo>
                        <a:pt x="41910" y="38100"/>
                        <a:pt x="19050" y="60960"/>
                        <a:pt x="0" y="0"/>
                      </a:cubicBezTo>
                      <a:lnTo>
                        <a:pt x="68580" y="7620"/>
                      </a:lnTo>
                      <a:close/>
                    </a:path>
                  </a:pathLst>
                </a:custGeom>
                <a:solidFill>
                  <a:srgbClr val="FFEF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70" name="Freeform: Shape 4169">
                  <a:extLst>
                    <a:ext uri="{FF2B5EF4-FFF2-40B4-BE49-F238E27FC236}">
                      <a16:creationId xmlns:a16="http://schemas.microsoft.com/office/drawing/2014/main" id="{F1529FDA-FE78-92E0-5781-4BA828C673F2}"/>
                    </a:ext>
                  </a:extLst>
                </p:cNvPr>
                <p:cNvSpPr/>
                <p:nvPr/>
              </p:nvSpPr>
              <p:spPr>
                <a:xfrm>
                  <a:off x="7760970" y="1418018"/>
                  <a:ext cx="1404275" cy="353631"/>
                </a:xfrm>
                <a:custGeom>
                  <a:avLst/>
                  <a:gdLst>
                    <a:gd name="connsiteX0" fmla="*/ 0 w 1404275"/>
                    <a:gd name="connsiteY0" fmla="*/ 64072 h 353631"/>
                    <a:gd name="connsiteX1" fmla="*/ 742950 w 1404275"/>
                    <a:gd name="connsiteY1" fmla="*/ 6922 h 353631"/>
                    <a:gd name="connsiteX2" fmla="*/ 872490 w 1404275"/>
                    <a:gd name="connsiteY2" fmla="*/ 29782 h 353631"/>
                    <a:gd name="connsiteX3" fmla="*/ 1341120 w 1404275"/>
                    <a:gd name="connsiteY3" fmla="*/ 132652 h 353631"/>
                    <a:gd name="connsiteX4" fmla="*/ 1394460 w 1404275"/>
                    <a:gd name="connsiteY4" fmla="*/ 334582 h 353631"/>
                    <a:gd name="connsiteX5" fmla="*/ 1158240 w 1404275"/>
                    <a:gd name="connsiteY5" fmla="*/ 353632 h 353631"/>
                    <a:gd name="connsiteX6" fmla="*/ 1078230 w 1404275"/>
                    <a:gd name="connsiteY6" fmla="*/ 220282 h 353631"/>
                    <a:gd name="connsiteX7" fmla="*/ 220980 w 1404275"/>
                    <a:gd name="connsiteY7" fmla="*/ 113602 h 353631"/>
                    <a:gd name="connsiteX8" fmla="*/ 0 w 1404275"/>
                    <a:gd name="connsiteY8" fmla="*/ 64072 h 35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4275" h="353631">
                      <a:moveTo>
                        <a:pt x="0" y="64072"/>
                      </a:moveTo>
                      <a:cubicBezTo>
                        <a:pt x="247650" y="37402"/>
                        <a:pt x="491490" y="-19748"/>
                        <a:pt x="742950" y="6922"/>
                      </a:cubicBezTo>
                      <a:cubicBezTo>
                        <a:pt x="788670" y="10732"/>
                        <a:pt x="838200" y="3111"/>
                        <a:pt x="872490" y="29782"/>
                      </a:cubicBezTo>
                      <a:cubicBezTo>
                        <a:pt x="1017270" y="128841"/>
                        <a:pt x="1181100" y="117411"/>
                        <a:pt x="1341120" y="132652"/>
                      </a:cubicBezTo>
                      <a:cubicBezTo>
                        <a:pt x="1363980" y="197422"/>
                        <a:pt x="1428750" y="246952"/>
                        <a:pt x="1394460" y="334582"/>
                      </a:cubicBezTo>
                      <a:lnTo>
                        <a:pt x="1158240" y="353632"/>
                      </a:lnTo>
                      <a:cubicBezTo>
                        <a:pt x="1181100" y="269812"/>
                        <a:pt x="1139190" y="239332"/>
                        <a:pt x="1078230" y="220282"/>
                      </a:cubicBezTo>
                      <a:cubicBezTo>
                        <a:pt x="796290" y="140272"/>
                        <a:pt x="518160" y="67882"/>
                        <a:pt x="220980" y="113602"/>
                      </a:cubicBezTo>
                      <a:cubicBezTo>
                        <a:pt x="140970" y="125032"/>
                        <a:pt x="60960" y="147891"/>
                        <a:pt x="0" y="64072"/>
                      </a:cubicBezTo>
                      <a:close/>
                    </a:path>
                  </a:pathLst>
                </a:custGeom>
                <a:solidFill>
                  <a:srgbClr val="FFF7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71" name="Freeform: Shape 4170">
                  <a:extLst>
                    <a:ext uri="{FF2B5EF4-FFF2-40B4-BE49-F238E27FC236}">
                      <a16:creationId xmlns:a16="http://schemas.microsoft.com/office/drawing/2014/main" id="{CF2784CB-BDC6-31CB-03B4-68E160B1678B}"/>
                    </a:ext>
                  </a:extLst>
                </p:cNvPr>
                <p:cNvSpPr/>
                <p:nvPr/>
              </p:nvSpPr>
              <p:spPr>
                <a:xfrm>
                  <a:off x="8915401" y="1752600"/>
                  <a:ext cx="503867" cy="1104900"/>
                </a:xfrm>
                <a:custGeom>
                  <a:avLst/>
                  <a:gdLst>
                    <a:gd name="connsiteX0" fmla="*/ 0 w 503867"/>
                    <a:gd name="connsiteY0" fmla="*/ 19050 h 1104900"/>
                    <a:gd name="connsiteX1" fmla="*/ 236220 w 503867"/>
                    <a:gd name="connsiteY1" fmla="*/ 0 h 1104900"/>
                    <a:gd name="connsiteX2" fmla="*/ 266700 w 503867"/>
                    <a:gd name="connsiteY2" fmla="*/ 38100 h 1104900"/>
                    <a:gd name="connsiteX3" fmla="*/ 384810 w 503867"/>
                    <a:gd name="connsiteY3" fmla="*/ 453390 h 1104900"/>
                    <a:gd name="connsiteX4" fmla="*/ 468630 w 503867"/>
                    <a:gd name="connsiteY4" fmla="*/ 609600 h 1104900"/>
                    <a:gd name="connsiteX5" fmla="*/ 483870 w 503867"/>
                    <a:gd name="connsiteY5" fmla="*/ 765810 h 1104900"/>
                    <a:gd name="connsiteX6" fmla="*/ 320040 w 503867"/>
                    <a:gd name="connsiteY6" fmla="*/ 1104900 h 1104900"/>
                    <a:gd name="connsiteX7" fmla="*/ 346710 w 503867"/>
                    <a:gd name="connsiteY7" fmla="*/ 754380 h 1104900"/>
                    <a:gd name="connsiteX8" fmla="*/ 346710 w 503867"/>
                    <a:gd name="connsiteY8" fmla="*/ 754380 h 1104900"/>
                    <a:gd name="connsiteX9" fmla="*/ 266700 w 503867"/>
                    <a:gd name="connsiteY9" fmla="*/ 472440 h 1104900"/>
                    <a:gd name="connsiteX10" fmla="*/ 125730 w 503867"/>
                    <a:gd name="connsiteY10" fmla="*/ 53340 h 1104900"/>
                    <a:gd name="connsiteX11" fmla="*/ 0 w 503867"/>
                    <a:gd name="connsiteY11" fmla="*/ 19050 h 1104900"/>
                    <a:gd name="connsiteX12" fmla="*/ 0 w 503867"/>
                    <a:gd name="connsiteY12" fmla="*/ 19050 h 110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3867" h="1104900">
                      <a:moveTo>
                        <a:pt x="0" y="19050"/>
                      </a:moveTo>
                      <a:lnTo>
                        <a:pt x="236220" y="0"/>
                      </a:lnTo>
                      <a:lnTo>
                        <a:pt x="266700" y="38100"/>
                      </a:lnTo>
                      <a:cubicBezTo>
                        <a:pt x="304800" y="175260"/>
                        <a:pt x="339090" y="316230"/>
                        <a:pt x="384810" y="453390"/>
                      </a:cubicBezTo>
                      <a:cubicBezTo>
                        <a:pt x="403860" y="510540"/>
                        <a:pt x="434340" y="563880"/>
                        <a:pt x="468630" y="609600"/>
                      </a:cubicBezTo>
                      <a:cubicBezTo>
                        <a:pt x="510540" y="659130"/>
                        <a:pt x="514350" y="708660"/>
                        <a:pt x="483870" y="765810"/>
                      </a:cubicBezTo>
                      <a:cubicBezTo>
                        <a:pt x="426720" y="880110"/>
                        <a:pt x="373380" y="990600"/>
                        <a:pt x="320040" y="1104900"/>
                      </a:cubicBezTo>
                      <a:lnTo>
                        <a:pt x="346710" y="754380"/>
                      </a:lnTo>
                      <a:lnTo>
                        <a:pt x="346710" y="754380"/>
                      </a:lnTo>
                      <a:cubicBezTo>
                        <a:pt x="400050" y="628650"/>
                        <a:pt x="354330" y="541020"/>
                        <a:pt x="266700" y="472440"/>
                      </a:cubicBezTo>
                      <a:cubicBezTo>
                        <a:pt x="209550" y="335280"/>
                        <a:pt x="152400" y="201930"/>
                        <a:pt x="125730" y="53340"/>
                      </a:cubicBezTo>
                      <a:cubicBezTo>
                        <a:pt x="83820" y="41910"/>
                        <a:pt x="41910" y="30480"/>
                        <a:pt x="0" y="19050"/>
                      </a:cubicBezTo>
                      <a:lnTo>
                        <a:pt x="0" y="19050"/>
                      </a:lnTo>
                      <a:close/>
                    </a:path>
                  </a:pathLst>
                </a:custGeom>
                <a:solidFill>
                  <a:srgbClr val="FFEB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72" name="Freeform: Shape 4171">
                  <a:extLst>
                    <a:ext uri="{FF2B5EF4-FFF2-40B4-BE49-F238E27FC236}">
                      <a16:creationId xmlns:a16="http://schemas.microsoft.com/office/drawing/2014/main" id="{E98A0221-71EA-8D7B-E48D-38E294C973CB}"/>
                    </a:ext>
                  </a:extLst>
                </p:cNvPr>
                <p:cNvSpPr/>
                <p:nvPr/>
              </p:nvSpPr>
              <p:spPr>
                <a:xfrm>
                  <a:off x="7943851" y="2918459"/>
                  <a:ext cx="1184910" cy="1028700"/>
                </a:xfrm>
                <a:custGeom>
                  <a:avLst/>
                  <a:gdLst>
                    <a:gd name="connsiteX0" fmla="*/ 666750 w 1184910"/>
                    <a:gd name="connsiteY0" fmla="*/ 1028700 h 1028700"/>
                    <a:gd name="connsiteX1" fmla="*/ 716280 w 1184910"/>
                    <a:gd name="connsiteY1" fmla="*/ 925830 h 1028700"/>
                    <a:gd name="connsiteX2" fmla="*/ 899160 w 1184910"/>
                    <a:gd name="connsiteY2" fmla="*/ 670560 h 1028700"/>
                    <a:gd name="connsiteX3" fmla="*/ 1032510 w 1184910"/>
                    <a:gd name="connsiteY3" fmla="*/ 411480 h 1028700"/>
                    <a:gd name="connsiteX4" fmla="*/ 1184910 w 1184910"/>
                    <a:gd name="connsiteY4" fmla="*/ 289560 h 1028700"/>
                    <a:gd name="connsiteX5" fmla="*/ 1028700 w 1184910"/>
                    <a:gd name="connsiteY5" fmla="*/ 236220 h 1028700"/>
                    <a:gd name="connsiteX6" fmla="*/ 1154430 w 1184910"/>
                    <a:gd name="connsiteY6" fmla="*/ 3810 h 1028700"/>
                    <a:gd name="connsiteX7" fmla="*/ 1120140 w 1184910"/>
                    <a:gd name="connsiteY7" fmla="*/ 0 h 1028700"/>
                    <a:gd name="connsiteX8" fmla="*/ 1108710 w 1184910"/>
                    <a:gd name="connsiteY8" fmla="*/ 87630 h 1028700"/>
                    <a:gd name="connsiteX9" fmla="*/ 933450 w 1184910"/>
                    <a:gd name="connsiteY9" fmla="*/ 224790 h 1028700"/>
                    <a:gd name="connsiteX10" fmla="*/ 933450 w 1184910"/>
                    <a:gd name="connsiteY10" fmla="*/ 224790 h 1028700"/>
                    <a:gd name="connsiteX11" fmla="*/ 925830 w 1184910"/>
                    <a:gd name="connsiteY11" fmla="*/ 342900 h 1028700"/>
                    <a:gd name="connsiteX12" fmla="*/ 845820 w 1184910"/>
                    <a:gd name="connsiteY12" fmla="*/ 495300 h 1028700"/>
                    <a:gd name="connsiteX13" fmla="*/ 826770 w 1184910"/>
                    <a:gd name="connsiteY13" fmla="*/ 582930 h 1028700"/>
                    <a:gd name="connsiteX14" fmla="*/ 590550 w 1184910"/>
                    <a:gd name="connsiteY14" fmla="*/ 750570 h 1028700"/>
                    <a:gd name="connsiteX15" fmla="*/ 491490 w 1184910"/>
                    <a:gd name="connsiteY15" fmla="*/ 742950 h 1028700"/>
                    <a:gd name="connsiteX16" fmla="*/ 137160 w 1184910"/>
                    <a:gd name="connsiteY16" fmla="*/ 876300 h 1028700"/>
                    <a:gd name="connsiteX17" fmla="*/ 0 w 1184910"/>
                    <a:gd name="connsiteY17" fmla="*/ 1021080 h 1028700"/>
                    <a:gd name="connsiteX18" fmla="*/ 0 w 1184910"/>
                    <a:gd name="connsiteY18" fmla="*/ 1021080 h 1028700"/>
                    <a:gd name="connsiteX19" fmla="*/ 472440 w 1184910"/>
                    <a:gd name="connsiteY19" fmla="*/ 1017270 h 1028700"/>
                    <a:gd name="connsiteX20" fmla="*/ 666750 w 1184910"/>
                    <a:gd name="connsiteY20" fmla="*/ 1028700 h 1028700"/>
                    <a:gd name="connsiteX21" fmla="*/ 453390 w 1184910"/>
                    <a:gd name="connsiteY21" fmla="*/ 868680 h 1028700"/>
                    <a:gd name="connsiteX22" fmla="*/ 445770 w 1184910"/>
                    <a:gd name="connsiteY22" fmla="*/ 861060 h 1028700"/>
                    <a:gd name="connsiteX23" fmla="*/ 457200 w 1184910"/>
                    <a:gd name="connsiteY23" fmla="*/ 853440 h 1028700"/>
                    <a:gd name="connsiteX24" fmla="*/ 453390 w 1184910"/>
                    <a:gd name="connsiteY24" fmla="*/ 868680 h 1028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84910" h="1028700">
                      <a:moveTo>
                        <a:pt x="666750" y="1028700"/>
                      </a:moveTo>
                      <a:cubicBezTo>
                        <a:pt x="666750" y="986790"/>
                        <a:pt x="659130" y="941070"/>
                        <a:pt x="716280" y="925830"/>
                      </a:cubicBezTo>
                      <a:cubicBezTo>
                        <a:pt x="880110" y="880110"/>
                        <a:pt x="868680" y="872490"/>
                        <a:pt x="899160" y="670560"/>
                      </a:cubicBezTo>
                      <a:cubicBezTo>
                        <a:pt x="910590" y="579120"/>
                        <a:pt x="979170" y="491490"/>
                        <a:pt x="1032510" y="411480"/>
                      </a:cubicBezTo>
                      <a:cubicBezTo>
                        <a:pt x="1059180" y="369570"/>
                        <a:pt x="1108710" y="346710"/>
                        <a:pt x="1184910" y="289560"/>
                      </a:cubicBezTo>
                      <a:cubicBezTo>
                        <a:pt x="1108710" y="262890"/>
                        <a:pt x="1066800" y="247650"/>
                        <a:pt x="1028700" y="236220"/>
                      </a:cubicBezTo>
                      <a:cubicBezTo>
                        <a:pt x="1196340" y="140970"/>
                        <a:pt x="1196340" y="140970"/>
                        <a:pt x="1154430" y="3810"/>
                      </a:cubicBezTo>
                      <a:lnTo>
                        <a:pt x="1120140" y="0"/>
                      </a:lnTo>
                      <a:lnTo>
                        <a:pt x="1108710" y="87630"/>
                      </a:lnTo>
                      <a:cubicBezTo>
                        <a:pt x="1002030" y="49530"/>
                        <a:pt x="982980" y="163830"/>
                        <a:pt x="933450" y="224790"/>
                      </a:cubicBezTo>
                      <a:lnTo>
                        <a:pt x="933450" y="224790"/>
                      </a:lnTo>
                      <a:lnTo>
                        <a:pt x="925830" y="342900"/>
                      </a:lnTo>
                      <a:cubicBezTo>
                        <a:pt x="925830" y="411480"/>
                        <a:pt x="910590" y="468630"/>
                        <a:pt x="845820" y="495300"/>
                      </a:cubicBezTo>
                      <a:cubicBezTo>
                        <a:pt x="838200" y="525780"/>
                        <a:pt x="842010" y="571500"/>
                        <a:pt x="826770" y="582930"/>
                      </a:cubicBezTo>
                      <a:cubicBezTo>
                        <a:pt x="750570" y="643890"/>
                        <a:pt x="670560" y="697230"/>
                        <a:pt x="590550" y="750570"/>
                      </a:cubicBezTo>
                      <a:lnTo>
                        <a:pt x="491490" y="742950"/>
                      </a:lnTo>
                      <a:cubicBezTo>
                        <a:pt x="377190" y="796290"/>
                        <a:pt x="278130" y="902970"/>
                        <a:pt x="137160" y="876300"/>
                      </a:cubicBezTo>
                      <a:cubicBezTo>
                        <a:pt x="99060" y="868680"/>
                        <a:pt x="45720" y="967740"/>
                        <a:pt x="0" y="1021080"/>
                      </a:cubicBezTo>
                      <a:lnTo>
                        <a:pt x="0" y="1021080"/>
                      </a:lnTo>
                      <a:lnTo>
                        <a:pt x="472440" y="1017270"/>
                      </a:lnTo>
                      <a:lnTo>
                        <a:pt x="666750" y="1028700"/>
                      </a:lnTo>
                      <a:close/>
                      <a:moveTo>
                        <a:pt x="453390" y="868680"/>
                      </a:moveTo>
                      <a:lnTo>
                        <a:pt x="445770" y="861060"/>
                      </a:lnTo>
                      <a:lnTo>
                        <a:pt x="457200" y="853440"/>
                      </a:lnTo>
                      <a:lnTo>
                        <a:pt x="453390" y="868680"/>
                      </a:lnTo>
                      <a:close/>
                    </a:path>
                  </a:pathLst>
                </a:custGeom>
                <a:solidFill>
                  <a:srgbClr val="FFDC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73" name="Freeform: Shape 4172">
                  <a:extLst>
                    <a:ext uri="{FF2B5EF4-FFF2-40B4-BE49-F238E27FC236}">
                      <a16:creationId xmlns:a16="http://schemas.microsoft.com/office/drawing/2014/main" id="{1F2F3DB2-48D9-C12E-6427-BD9104EA0B6C}"/>
                    </a:ext>
                  </a:extLst>
                </p:cNvPr>
                <p:cNvSpPr/>
                <p:nvPr/>
              </p:nvSpPr>
              <p:spPr>
                <a:xfrm>
                  <a:off x="8610263" y="2503169"/>
                  <a:ext cx="655657" cy="1443990"/>
                </a:xfrm>
                <a:custGeom>
                  <a:avLst/>
                  <a:gdLst>
                    <a:gd name="connsiteX0" fmla="*/ 338 w 655657"/>
                    <a:gd name="connsiteY0" fmla="*/ 1443990 h 1443990"/>
                    <a:gd name="connsiteX1" fmla="*/ 49868 w 655657"/>
                    <a:gd name="connsiteY1" fmla="*/ 1341120 h 1443990"/>
                    <a:gd name="connsiteX2" fmla="*/ 232748 w 655657"/>
                    <a:gd name="connsiteY2" fmla="*/ 1085850 h 1443990"/>
                    <a:gd name="connsiteX3" fmla="*/ 366098 w 655657"/>
                    <a:gd name="connsiteY3" fmla="*/ 826770 h 1443990"/>
                    <a:gd name="connsiteX4" fmla="*/ 518498 w 655657"/>
                    <a:gd name="connsiteY4" fmla="*/ 704850 h 1443990"/>
                    <a:gd name="connsiteX5" fmla="*/ 362288 w 655657"/>
                    <a:gd name="connsiteY5" fmla="*/ 651510 h 1443990"/>
                    <a:gd name="connsiteX6" fmla="*/ 488018 w 655657"/>
                    <a:gd name="connsiteY6" fmla="*/ 419100 h 1443990"/>
                    <a:gd name="connsiteX7" fmla="*/ 533738 w 655657"/>
                    <a:gd name="connsiteY7" fmla="*/ 266700 h 1443990"/>
                    <a:gd name="connsiteX8" fmla="*/ 545168 w 655657"/>
                    <a:gd name="connsiteY8" fmla="*/ 110490 h 1443990"/>
                    <a:gd name="connsiteX9" fmla="*/ 655658 w 655657"/>
                    <a:gd name="connsiteY9" fmla="*/ 0 h 1443990"/>
                    <a:gd name="connsiteX10" fmla="*/ 628988 w 655657"/>
                    <a:gd name="connsiteY10" fmla="*/ 350520 h 1443990"/>
                    <a:gd name="connsiteX11" fmla="*/ 541358 w 655657"/>
                    <a:gd name="connsiteY11" fmla="*/ 796290 h 1443990"/>
                    <a:gd name="connsiteX12" fmla="*/ 461348 w 655657"/>
                    <a:gd name="connsiteY12" fmla="*/ 891540 h 1443990"/>
                    <a:gd name="connsiteX13" fmla="*/ 369908 w 655657"/>
                    <a:gd name="connsiteY13" fmla="*/ 1074420 h 1443990"/>
                    <a:gd name="connsiteX14" fmla="*/ 338 w 655657"/>
                    <a:gd name="connsiteY14" fmla="*/ 1443990 h 1443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55657" h="1443990">
                      <a:moveTo>
                        <a:pt x="338" y="1443990"/>
                      </a:moveTo>
                      <a:cubicBezTo>
                        <a:pt x="338" y="1402080"/>
                        <a:pt x="-7282" y="1356360"/>
                        <a:pt x="49868" y="1341120"/>
                      </a:cubicBezTo>
                      <a:cubicBezTo>
                        <a:pt x="213698" y="1295400"/>
                        <a:pt x="202268" y="1287780"/>
                        <a:pt x="232748" y="1085850"/>
                      </a:cubicBezTo>
                      <a:cubicBezTo>
                        <a:pt x="244177" y="994410"/>
                        <a:pt x="312758" y="906780"/>
                        <a:pt x="366098" y="826770"/>
                      </a:cubicBezTo>
                      <a:cubicBezTo>
                        <a:pt x="392768" y="784860"/>
                        <a:pt x="442298" y="762000"/>
                        <a:pt x="518498" y="704850"/>
                      </a:cubicBezTo>
                      <a:cubicBezTo>
                        <a:pt x="442298" y="678180"/>
                        <a:pt x="400388" y="662940"/>
                        <a:pt x="362288" y="651510"/>
                      </a:cubicBezTo>
                      <a:cubicBezTo>
                        <a:pt x="529928" y="556260"/>
                        <a:pt x="529928" y="556260"/>
                        <a:pt x="488018" y="419100"/>
                      </a:cubicBezTo>
                      <a:lnTo>
                        <a:pt x="533738" y="266700"/>
                      </a:lnTo>
                      <a:lnTo>
                        <a:pt x="545168" y="110490"/>
                      </a:lnTo>
                      <a:lnTo>
                        <a:pt x="655658" y="0"/>
                      </a:lnTo>
                      <a:lnTo>
                        <a:pt x="628988" y="350520"/>
                      </a:lnTo>
                      <a:cubicBezTo>
                        <a:pt x="602318" y="499110"/>
                        <a:pt x="575648" y="651510"/>
                        <a:pt x="541358" y="796290"/>
                      </a:cubicBezTo>
                      <a:cubicBezTo>
                        <a:pt x="533738" y="834390"/>
                        <a:pt x="480398" y="853440"/>
                        <a:pt x="461348" y="891540"/>
                      </a:cubicBezTo>
                      <a:cubicBezTo>
                        <a:pt x="427058" y="948690"/>
                        <a:pt x="381338" y="1009650"/>
                        <a:pt x="369908" y="1074420"/>
                      </a:cubicBezTo>
                      <a:cubicBezTo>
                        <a:pt x="320377" y="1341120"/>
                        <a:pt x="232748" y="1436370"/>
                        <a:pt x="338" y="1443990"/>
                      </a:cubicBezTo>
                      <a:close/>
                    </a:path>
                  </a:pathLst>
                </a:custGeom>
                <a:solidFill>
                  <a:srgbClr val="FFE6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74" name="Freeform: Shape 4173">
                  <a:extLst>
                    <a:ext uri="{FF2B5EF4-FFF2-40B4-BE49-F238E27FC236}">
                      <a16:creationId xmlns:a16="http://schemas.microsoft.com/office/drawing/2014/main" id="{5545FA16-E95E-79C0-2369-0EB00144243A}"/>
                    </a:ext>
                  </a:extLst>
                </p:cNvPr>
                <p:cNvSpPr/>
                <p:nvPr/>
              </p:nvSpPr>
              <p:spPr>
                <a:xfrm>
                  <a:off x="2125980" y="1954529"/>
                  <a:ext cx="38100" cy="76200"/>
                </a:xfrm>
                <a:custGeom>
                  <a:avLst/>
                  <a:gdLst>
                    <a:gd name="connsiteX0" fmla="*/ 38100 w 38100"/>
                    <a:gd name="connsiteY0" fmla="*/ 0 h 76200"/>
                    <a:gd name="connsiteX1" fmla="*/ 0 w 38100"/>
                    <a:gd name="connsiteY1" fmla="*/ 76200 h 76200"/>
                    <a:gd name="connsiteX2" fmla="*/ 0 w 38100"/>
                    <a:gd name="connsiteY2" fmla="*/ 34290 h 76200"/>
                  </a:gdLst>
                  <a:ahLst/>
                  <a:cxnLst>
                    <a:cxn ang="0">
                      <a:pos x="connsiteX0" y="connsiteY0"/>
                    </a:cxn>
                    <a:cxn ang="0">
                      <a:pos x="connsiteX1" y="connsiteY1"/>
                    </a:cxn>
                    <a:cxn ang="0">
                      <a:pos x="connsiteX2" y="connsiteY2"/>
                    </a:cxn>
                  </a:cxnLst>
                  <a:rect l="l" t="t" r="r" b="b"/>
                  <a:pathLst>
                    <a:path w="38100" h="76200">
                      <a:moveTo>
                        <a:pt x="38100" y="0"/>
                      </a:moveTo>
                      <a:lnTo>
                        <a:pt x="0" y="76200"/>
                      </a:lnTo>
                      <a:lnTo>
                        <a:pt x="0" y="34290"/>
                      </a:lnTo>
                      <a:close/>
                    </a:path>
                  </a:pathLst>
                </a:custGeom>
                <a:solidFill>
                  <a:srgbClr val="FFDA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75" name="Freeform: Shape 4174">
                  <a:extLst>
                    <a:ext uri="{FF2B5EF4-FFF2-40B4-BE49-F238E27FC236}">
                      <a16:creationId xmlns:a16="http://schemas.microsoft.com/office/drawing/2014/main" id="{A9C3FFB7-6E26-30CF-F029-3898F2DA087A}"/>
                    </a:ext>
                  </a:extLst>
                </p:cNvPr>
                <p:cNvSpPr/>
                <p:nvPr/>
              </p:nvSpPr>
              <p:spPr>
                <a:xfrm>
                  <a:off x="4549141" y="3025140"/>
                  <a:ext cx="2594609" cy="796290"/>
                </a:xfrm>
                <a:custGeom>
                  <a:avLst/>
                  <a:gdLst>
                    <a:gd name="connsiteX0" fmla="*/ 1977390 w 2594609"/>
                    <a:gd name="connsiteY0" fmla="*/ 796290 h 796290"/>
                    <a:gd name="connsiteX1" fmla="*/ 1798320 w 2594609"/>
                    <a:gd name="connsiteY1" fmla="*/ 781050 h 796290"/>
                    <a:gd name="connsiteX2" fmla="*/ 1569720 w 2594609"/>
                    <a:gd name="connsiteY2" fmla="*/ 765810 h 796290"/>
                    <a:gd name="connsiteX3" fmla="*/ 1371600 w 2594609"/>
                    <a:gd name="connsiteY3" fmla="*/ 784860 h 796290"/>
                    <a:gd name="connsiteX4" fmla="*/ 1059180 w 2594609"/>
                    <a:gd name="connsiteY4" fmla="*/ 678180 h 796290"/>
                    <a:gd name="connsiteX5" fmla="*/ 434340 w 2594609"/>
                    <a:gd name="connsiteY5" fmla="*/ 605790 h 796290"/>
                    <a:gd name="connsiteX6" fmla="*/ 201930 w 2594609"/>
                    <a:gd name="connsiteY6" fmla="*/ 590550 h 796290"/>
                    <a:gd name="connsiteX7" fmla="*/ 0 w 2594609"/>
                    <a:gd name="connsiteY7" fmla="*/ 594360 h 796290"/>
                    <a:gd name="connsiteX8" fmla="*/ 114300 w 2594609"/>
                    <a:gd name="connsiteY8" fmla="*/ 445770 h 796290"/>
                    <a:gd name="connsiteX9" fmla="*/ 727710 w 2594609"/>
                    <a:gd name="connsiteY9" fmla="*/ 567690 h 796290"/>
                    <a:gd name="connsiteX10" fmla="*/ 819150 w 2594609"/>
                    <a:gd name="connsiteY10" fmla="*/ 502920 h 796290"/>
                    <a:gd name="connsiteX11" fmla="*/ 1051560 w 2594609"/>
                    <a:gd name="connsiteY11" fmla="*/ 560070 h 796290"/>
                    <a:gd name="connsiteX12" fmla="*/ 1165860 w 2594609"/>
                    <a:gd name="connsiteY12" fmla="*/ 411480 h 796290"/>
                    <a:gd name="connsiteX13" fmla="*/ 1363980 w 2594609"/>
                    <a:gd name="connsiteY13" fmla="*/ 468630 h 796290"/>
                    <a:gd name="connsiteX14" fmla="*/ 1531620 w 2594609"/>
                    <a:gd name="connsiteY14" fmla="*/ 563880 h 796290"/>
                    <a:gd name="connsiteX15" fmla="*/ 1779270 w 2594609"/>
                    <a:gd name="connsiteY15" fmla="*/ 365760 h 796290"/>
                    <a:gd name="connsiteX16" fmla="*/ 1985010 w 2594609"/>
                    <a:gd name="connsiteY16" fmla="*/ 320040 h 796290"/>
                    <a:gd name="connsiteX17" fmla="*/ 2091690 w 2594609"/>
                    <a:gd name="connsiteY17" fmla="*/ 373380 h 796290"/>
                    <a:gd name="connsiteX18" fmla="*/ 2259330 w 2594609"/>
                    <a:gd name="connsiteY18" fmla="*/ 308610 h 796290"/>
                    <a:gd name="connsiteX19" fmla="*/ 2270760 w 2594609"/>
                    <a:gd name="connsiteY19" fmla="*/ 152400 h 796290"/>
                    <a:gd name="connsiteX20" fmla="*/ 2030730 w 2594609"/>
                    <a:gd name="connsiteY20" fmla="*/ 205740 h 796290"/>
                    <a:gd name="connsiteX21" fmla="*/ 2065020 w 2594609"/>
                    <a:gd name="connsiteY21" fmla="*/ 68580 h 796290"/>
                    <a:gd name="connsiteX22" fmla="*/ 2152650 w 2594609"/>
                    <a:gd name="connsiteY22" fmla="*/ 137160 h 796290"/>
                    <a:gd name="connsiteX23" fmla="*/ 2213610 w 2594609"/>
                    <a:gd name="connsiteY23" fmla="*/ 64770 h 796290"/>
                    <a:gd name="connsiteX24" fmla="*/ 2388870 w 2594609"/>
                    <a:gd name="connsiteY24" fmla="*/ 0 h 796290"/>
                    <a:gd name="connsiteX25" fmla="*/ 2518410 w 2594609"/>
                    <a:gd name="connsiteY25" fmla="*/ 87630 h 796290"/>
                    <a:gd name="connsiteX26" fmla="*/ 2537460 w 2594609"/>
                    <a:gd name="connsiteY26" fmla="*/ 285750 h 796290"/>
                    <a:gd name="connsiteX27" fmla="*/ 2594610 w 2594609"/>
                    <a:gd name="connsiteY27" fmla="*/ 430530 h 796290"/>
                    <a:gd name="connsiteX28" fmla="*/ 2461260 w 2594609"/>
                    <a:gd name="connsiteY28" fmla="*/ 396240 h 796290"/>
                    <a:gd name="connsiteX29" fmla="*/ 2465070 w 2594609"/>
                    <a:gd name="connsiteY29" fmla="*/ 224790 h 796290"/>
                    <a:gd name="connsiteX30" fmla="*/ 2457450 w 2594609"/>
                    <a:gd name="connsiteY30" fmla="*/ 148590 h 796290"/>
                    <a:gd name="connsiteX31" fmla="*/ 2385060 w 2594609"/>
                    <a:gd name="connsiteY31" fmla="*/ 179070 h 796290"/>
                    <a:gd name="connsiteX32" fmla="*/ 2461260 w 2594609"/>
                    <a:gd name="connsiteY32" fmla="*/ 400050 h 796290"/>
                    <a:gd name="connsiteX33" fmla="*/ 2453640 w 2594609"/>
                    <a:gd name="connsiteY33" fmla="*/ 476250 h 796290"/>
                    <a:gd name="connsiteX34" fmla="*/ 2381250 w 2594609"/>
                    <a:gd name="connsiteY34" fmla="*/ 548640 h 796290"/>
                    <a:gd name="connsiteX35" fmla="*/ 2369820 w 2594609"/>
                    <a:gd name="connsiteY35" fmla="*/ 704850 h 796290"/>
                    <a:gd name="connsiteX36" fmla="*/ 2266950 w 2594609"/>
                    <a:gd name="connsiteY36" fmla="*/ 735330 h 796290"/>
                    <a:gd name="connsiteX37" fmla="*/ 2198370 w 2594609"/>
                    <a:gd name="connsiteY37" fmla="*/ 769620 h 796290"/>
                    <a:gd name="connsiteX38" fmla="*/ 2129790 w 2594609"/>
                    <a:gd name="connsiteY38" fmla="*/ 765810 h 796290"/>
                    <a:gd name="connsiteX39" fmla="*/ 1977390 w 2594609"/>
                    <a:gd name="connsiteY39" fmla="*/ 796290 h 796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594609" h="796290">
                      <a:moveTo>
                        <a:pt x="1977390" y="796290"/>
                      </a:moveTo>
                      <a:lnTo>
                        <a:pt x="1798320" y="781050"/>
                      </a:lnTo>
                      <a:cubicBezTo>
                        <a:pt x="1722120" y="773430"/>
                        <a:pt x="1645920" y="765810"/>
                        <a:pt x="1569720" y="765810"/>
                      </a:cubicBezTo>
                      <a:cubicBezTo>
                        <a:pt x="1504950" y="765810"/>
                        <a:pt x="1436370" y="777240"/>
                        <a:pt x="1371600" y="784860"/>
                      </a:cubicBezTo>
                      <a:cubicBezTo>
                        <a:pt x="1280160" y="704850"/>
                        <a:pt x="1177290" y="674370"/>
                        <a:pt x="1059180" y="678180"/>
                      </a:cubicBezTo>
                      <a:cubicBezTo>
                        <a:pt x="849630" y="681990"/>
                        <a:pt x="636270" y="701040"/>
                        <a:pt x="434340" y="605790"/>
                      </a:cubicBezTo>
                      <a:cubicBezTo>
                        <a:pt x="365760" y="575310"/>
                        <a:pt x="281940" y="594360"/>
                        <a:pt x="201930" y="590550"/>
                      </a:cubicBezTo>
                      <a:cubicBezTo>
                        <a:pt x="133350" y="590550"/>
                        <a:pt x="68580" y="590550"/>
                        <a:pt x="0" y="594360"/>
                      </a:cubicBezTo>
                      <a:lnTo>
                        <a:pt x="114300" y="445770"/>
                      </a:lnTo>
                      <a:cubicBezTo>
                        <a:pt x="300990" y="582930"/>
                        <a:pt x="521970" y="529590"/>
                        <a:pt x="727710" y="567690"/>
                      </a:cubicBezTo>
                      <a:cubicBezTo>
                        <a:pt x="754380" y="571500"/>
                        <a:pt x="788670" y="525780"/>
                        <a:pt x="819150" y="502920"/>
                      </a:cubicBezTo>
                      <a:lnTo>
                        <a:pt x="1051560" y="560070"/>
                      </a:lnTo>
                      <a:cubicBezTo>
                        <a:pt x="1112520" y="533400"/>
                        <a:pt x="1154430" y="491490"/>
                        <a:pt x="1165860" y="411480"/>
                      </a:cubicBezTo>
                      <a:lnTo>
                        <a:pt x="1363980" y="468630"/>
                      </a:lnTo>
                      <a:cubicBezTo>
                        <a:pt x="1402080" y="544830"/>
                        <a:pt x="1455420" y="575310"/>
                        <a:pt x="1531620" y="563880"/>
                      </a:cubicBezTo>
                      <a:cubicBezTo>
                        <a:pt x="1642110" y="548640"/>
                        <a:pt x="1733550" y="502920"/>
                        <a:pt x="1779270" y="365760"/>
                      </a:cubicBezTo>
                      <a:cubicBezTo>
                        <a:pt x="1866900" y="422910"/>
                        <a:pt x="1939290" y="438150"/>
                        <a:pt x="1985010" y="320040"/>
                      </a:cubicBezTo>
                      <a:cubicBezTo>
                        <a:pt x="2019300" y="339090"/>
                        <a:pt x="2057400" y="377190"/>
                        <a:pt x="2091690" y="373380"/>
                      </a:cubicBezTo>
                      <a:cubicBezTo>
                        <a:pt x="2148840" y="365760"/>
                        <a:pt x="2213610" y="346710"/>
                        <a:pt x="2259330" y="308610"/>
                      </a:cubicBezTo>
                      <a:cubicBezTo>
                        <a:pt x="2301240" y="278130"/>
                        <a:pt x="2308860" y="213360"/>
                        <a:pt x="2270760" y="152400"/>
                      </a:cubicBezTo>
                      <a:cubicBezTo>
                        <a:pt x="2190750" y="209550"/>
                        <a:pt x="2122170" y="316230"/>
                        <a:pt x="2030730" y="205740"/>
                      </a:cubicBezTo>
                      <a:cubicBezTo>
                        <a:pt x="2042160" y="160020"/>
                        <a:pt x="2053590" y="114300"/>
                        <a:pt x="2065020" y="68580"/>
                      </a:cubicBezTo>
                      <a:cubicBezTo>
                        <a:pt x="2095500" y="95250"/>
                        <a:pt x="2122170" y="114300"/>
                        <a:pt x="2152650" y="137160"/>
                      </a:cubicBezTo>
                      <a:cubicBezTo>
                        <a:pt x="2175510" y="110490"/>
                        <a:pt x="2194560" y="87630"/>
                        <a:pt x="2213610" y="64770"/>
                      </a:cubicBezTo>
                      <a:lnTo>
                        <a:pt x="2388870" y="0"/>
                      </a:lnTo>
                      <a:cubicBezTo>
                        <a:pt x="2385060" y="114300"/>
                        <a:pt x="2468880" y="72390"/>
                        <a:pt x="2518410" y="87630"/>
                      </a:cubicBezTo>
                      <a:cubicBezTo>
                        <a:pt x="2567940" y="148590"/>
                        <a:pt x="2560320" y="213360"/>
                        <a:pt x="2537460" y="285750"/>
                      </a:cubicBezTo>
                      <a:cubicBezTo>
                        <a:pt x="2552700" y="327660"/>
                        <a:pt x="2567940" y="369570"/>
                        <a:pt x="2594610" y="430530"/>
                      </a:cubicBezTo>
                      <a:cubicBezTo>
                        <a:pt x="2533650" y="415290"/>
                        <a:pt x="2499360" y="403860"/>
                        <a:pt x="2461260" y="396240"/>
                      </a:cubicBezTo>
                      <a:cubicBezTo>
                        <a:pt x="2487930" y="339090"/>
                        <a:pt x="2392680" y="281940"/>
                        <a:pt x="2465070" y="224790"/>
                      </a:cubicBezTo>
                      <a:cubicBezTo>
                        <a:pt x="2472690" y="217170"/>
                        <a:pt x="2461260" y="175260"/>
                        <a:pt x="2457450" y="148590"/>
                      </a:cubicBezTo>
                      <a:cubicBezTo>
                        <a:pt x="2434590" y="156210"/>
                        <a:pt x="2400300" y="160020"/>
                        <a:pt x="2385060" y="179070"/>
                      </a:cubicBezTo>
                      <a:cubicBezTo>
                        <a:pt x="2316480" y="270510"/>
                        <a:pt x="2339340" y="339090"/>
                        <a:pt x="2461260" y="400050"/>
                      </a:cubicBezTo>
                      <a:lnTo>
                        <a:pt x="2453640" y="476250"/>
                      </a:lnTo>
                      <a:lnTo>
                        <a:pt x="2381250" y="548640"/>
                      </a:lnTo>
                      <a:lnTo>
                        <a:pt x="2369820" y="704850"/>
                      </a:lnTo>
                      <a:lnTo>
                        <a:pt x="2266950" y="735330"/>
                      </a:lnTo>
                      <a:lnTo>
                        <a:pt x="2198370" y="769620"/>
                      </a:lnTo>
                      <a:cubicBezTo>
                        <a:pt x="2179320" y="708660"/>
                        <a:pt x="2156460" y="708660"/>
                        <a:pt x="2129790" y="765810"/>
                      </a:cubicBezTo>
                      <a:lnTo>
                        <a:pt x="1977390" y="796290"/>
                      </a:lnTo>
                      <a:close/>
                    </a:path>
                  </a:pathLst>
                </a:custGeom>
                <a:solidFill>
                  <a:srgbClr val="FFBF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76" name="Freeform: Shape 4175">
                  <a:extLst>
                    <a:ext uri="{FF2B5EF4-FFF2-40B4-BE49-F238E27FC236}">
                      <a16:creationId xmlns:a16="http://schemas.microsoft.com/office/drawing/2014/main" id="{0F3DAB13-F1BB-3DB6-C6AB-7043C685453E}"/>
                    </a:ext>
                  </a:extLst>
                </p:cNvPr>
                <p:cNvSpPr/>
                <p:nvPr/>
              </p:nvSpPr>
              <p:spPr>
                <a:xfrm>
                  <a:off x="3974208" y="3150869"/>
                  <a:ext cx="773052" cy="491278"/>
                </a:xfrm>
                <a:custGeom>
                  <a:avLst/>
                  <a:gdLst>
                    <a:gd name="connsiteX0" fmla="*/ 689232 w 773052"/>
                    <a:gd name="connsiteY0" fmla="*/ 320040 h 491278"/>
                    <a:gd name="connsiteX1" fmla="*/ 574932 w 773052"/>
                    <a:gd name="connsiteY1" fmla="*/ 468630 h 491278"/>
                    <a:gd name="connsiteX2" fmla="*/ 407292 w 773052"/>
                    <a:gd name="connsiteY2" fmla="*/ 453390 h 491278"/>
                    <a:gd name="connsiteX3" fmla="*/ 75822 w 773052"/>
                    <a:gd name="connsiteY3" fmla="*/ 384810 h 491278"/>
                    <a:gd name="connsiteX4" fmla="*/ 60582 w 773052"/>
                    <a:gd name="connsiteY4" fmla="*/ 316230 h 491278"/>
                    <a:gd name="connsiteX5" fmla="*/ 33912 w 773052"/>
                    <a:gd name="connsiteY5" fmla="*/ 106680 h 491278"/>
                    <a:gd name="connsiteX6" fmla="*/ 144402 w 773052"/>
                    <a:gd name="connsiteY6" fmla="*/ 0 h 491278"/>
                    <a:gd name="connsiteX7" fmla="*/ 171072 w 773052"/>
                    <a:gd name="connsiteY7" fmla="*/ 80010 h 491278"/>
                    <a:gd name="connsiteX8" fmla="*/ 220602 w 773052"/>
                    <a:gd name="connsiteY8" fmla="*/ 152400 h 491278"/>
                    <a:gd name="connsiteX9" fmla="*/ 338712 w 773052"/>
                    <a:gd name="connsiteY9" fmla="*/ 95250 h 491278"/>
                    <a:gd name="connsiteX10" fmla="*/ 521592 w 773052"/>
                    <a:gd name="connsiteY10" fmla="*/ 114300 h 491278"/>
                    <a:gd name="connsiteX11" fmla="*/ 574932 w 773052"/>
                    <a:gd name="connsiteY11" fmla="*/ 156210 h 491278"/>
                    <a:gd name="connsiteX12" fmla="*/ 681612 w 773052"/>
                    <a:gd name="connsiteY12" fmla="*/ 87630 h 491278"/>
                    <a:gd name="connsiteX13" fmla="*/ 681612 w 773052"/>
                    <a:gd name="connsiteY13" fmla="*/ 87630 h 491278"/>
                    <a:gd name="connsiteX14" fmla="*/ 773052 w 773052"/>
                    <a:gd name="connsiteY14" fmla="*/ 213360 h 491278"/>
                    <a:gd name="connsiteX15" fmla="*/ 689232 w 773052"/>
                    <a:gd name="connsiteY15" fmla="*/ 320040 h 49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73052" h="491278">
                      <a:moveTo>
                        <a:pt x="689232" y="320040"/>
                      </a:moveTo>
                      <a:lnTo>
                        <a:pt x="574932" y="468630"/>
                      </a:lnTo>
                      <a:cubicBezTo>
                        <a:pt x="513972" y="510540"/>
                        <a:pt x="460632" y="487680"/>
                        <a:pt x="407292" y="453390"/>
                      </a:cubicBezTo>
                      <a:lnTo>
                        <a:pt x="75822" y="384810"/>
                      </a:lnTo>
                      <a:cubicBezTo>
                        <a:pt x="72012" y="361950"/>
                        <a:pt x="72012" y="323850"/>
                        <a:pt x="60582" y="316230"/>
                      </a:cubicBezTo>
                      <a:cubicBezTo>
                        <a:pt x="-23238" y="259080"/>
                        <a:pt x="-7998" y="186690"/>
                        <a:pt x="33912" y="106680"/>
                      </a:cubicBezTo>
                      <a:lnTo>
                        <a:pt x="144402" y="0"/>
                      </a:lnTo>
                      <a:lnTo>
                        <a:pt x="171072" y="80010"/>
                      </a:lnTo>
                      <a:cubicBezTo>
                        <a:pt x="186312" y="106680"/>
                        <a:pt x="205362" y="152400"/>
                        <a:pt x="220602" y="152400"/>
                      </a:cubicBezTo>
                      <a:cubicBezTo>
                        <a:pt x="262512" y="144780"/>
                        <a:pt x="304422" y="125730"/>
                        <a:pt x="338712" y="95250"/>
                      </a:cubicBezTo>
                      <a:cubicBezTo>
                        <a:pt x="407292" y="30480"/>
                        <a:pt x="464442" y="30480"/>
                        <a:pt x="521592" y="114300"/>
                      </a:cubicBezTo>
                      <a:cubicBezTo>
                        <a:pt x="533022" y="133350"/>
                        <a:pt x="555882" y="140970"/>
                        <a:pt x="574932" y="156210"/>
                      </a:cubicBezTo>
                      <a:cubicBezTo>
                        <a:pt x="639702" y="198120"/>
                        <a:pt x="662562" y="140970"/>
                        <a:pt x="681612" y="87630"/>
                      </a:cubicBezTo>
                      <a:lnTo>
                        <a:pt x="681612" y="87630"/>
                      </a:lnTo>
                      <a:lnTo>
                        <a:pt x="773052" y="213360"/>
                      </a:lnTo>
                      <a:lnTo>
                        <a:pt x="689232" y="320040"/>
                      </a:lnTo>
                      <a:close/>
                    </a:path>
                  </a:pathLst>
                </a:custGeom>
                <a:solidFill>
                  <a:srgbClr val="FFAD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77" name="Freeform: Shape 4176">
                  <a:extLst>
                    <a:ext uri="{FF2B5EF4-FFF2-40B4-BE49-F238E27FC236}">
                      <a16:creationId xmlns:a16="http://schemas.microsoft.com/office/drawing/2014/main" id="{7F291333-9A65-B965-990E-1A1ED7A42299}"/>
                    </a:ext>
                  </a:extLst>
                </p:cNvPr>
                <p:cNvSpPr/>
                <p:nvPr/>
              </p:nvSpPr>
              <p:spPr>
                <a:xfrm>
                  <a:off x="2838451" y="2769869"/>
                  <a:ext cx="670559" cy="762000"/>
                </a:xfrm>
                <a:custGeom>
                  <a:avLst/>
                  <a:gdLst>
                    <a:gd name="connsiteX0" fmla="*/ 670560 w 670559"/>
                    <a:gd name="connsiteY0" fmla="*/ 758190 h 762000"/>
                    <a:gd name="connsiteX1" fmla="*/ 262890 w 670559"/>
                    <a:gd name="connsiteY1" fmla="*/ 762000 h 762000"/>
                    <a:gd name="connsiteX2" fmla="*/ 228600 w 670559"/>
                    <a:gd name="connsiteY2" fmla="*/ 758190 h 762000"/>
                    <a:gd name="connsiteX3" fmla="*/ 114300 w 670559"/>
                    <a:gd name="connsiteY3" fmla="*/ 510540 h 762000"/>
                    <a:gd name="connsiteX4" fmla="*/ 0 w 670559"/>
                    <a:gd name="connsiteY4" fmla="*/ 262890 h 762000"/>
                    <a:gd name="connsiteX5" fmla="*/ 125730 w 670559"/>
                    <a:gd name="connsiteY5" fmla="*/ 0 h 762000"/>
                    <a:gd name="connsiteX6" fmla="*/ 453390 w 670559"/>
                    <a:gd name="connsiteY6" fmla="*/ 106680 h 762000"/>
                    <a:gd name="connsiteX7" fmla="*/ 331470 w 670559"/>
                    <a:gd name="connsiteY7" fmla="*/ 259080 h 762000"/>
                    <a:gd name="connsiteX8" fmla="*/ 259080 w 670559"/>
                    <a:gd name="connsiteY8" fmla="*/ 403860 h 762000"/>
                    <a:gd name="connsiteX9" fmla="*/ 209550 w 670559"/>
                    <a:gd name="connsiteY9" fmla="*/ 426720 h 762000"/>
                    <a:gd name="connsiteX10" fmla="*/ 217170 w 670559"/>
                    <a:gd name="connsiteY10" fmla="*/ 441960 h 762000"/>
                    <a:gd name="connsiteX11" fmla="*/ 262890 w 670559"/>
                    <a:gd name="connsiteY11" fmla="*/ 407670 h 762000"/>
                    <a:gd name="connsiteX12" fmla="*/ 426720 w 670559"/>
                    <a:gd name="connsiteY12" fmla="*/ 476250 h 762000"/>
                    <a:gd name="connsiteX13" fmla="*/ 300990 w 670559"/>
                    <a:gd name="connsiteY13" fmla="*/ 579120 h 762000"/>
                    <a:gd name="connsiteX14" fmla="*/ 510540 w 670559"/>
                    <a:gd name="connsiteY14" fmla="*/ 666750 h 762000"/>
                    <a:gd name="connsiteX15" fmla="*/ 670560 w 670559"/>
                    <a:gd name="connsiteY15" fmla="*/ 758190 h 76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0559" h="762000">
                      <a:moveTo>
                        <a:pt x="670560" y="758190"/>
                      </a:moveTo>
                      <a:lnTo>
                        <a:pt x="262890" y="762000"/>
                      </a:lnTo>
                      <a:lnTo>
                        <a:pt x="228600" y="758190"/>
                      </a:lnTo>
                      <a:cubicBezTo>
                        <a:pt x="140970" y="708660"/>
                        <a:pt x="148590" y="598170"/>
                        <a:pt x="114300" y="510540"/>
                      </a:cubicBezTo>
                      <a:lnTo>
                        <a:pt x="0" y="262890"/>
                      </a:lnTo>
                      <a:lnTo>
                        <a:pt x="125730" y="0"/>
                      </a:lnTo>
                      <a:lnTo>
                        <a:pt x="453390" y="106680"/>
                      </a:lnTo>
                      <a:cubicBezTo>
                        <a:pt x="411480" y="156210"/>
                        <a:pt x="369570" y="205740"/>
                        <a:pt x="331470" y="259080"/>
                      </a:cubicBezTo>
                      <a:cubicBezTo>
                        <a:pt x="300990" y="300990"/>
                        <a:pt x="281940" y="354330"/>
                        <a:pt x="259080" y="403860"/>
                      </a:cubicBezTo>
                      <a:lnTo>
                        <a:pt x="209550" y="426720"/>
                      </a:lnTo>
                      <a:lnTo>
                        <a:pt x="217170" y="441960"/>
                      </a:lnTo>
                      <a:lnTo>
                        <a:pt x="262890" y="407670"/>
                      </a:lnTo>
                      <a:cubicBezTo>
                        <a:pt x="312420" y="426720"/>
                        <a:pt x="361950" y="445770"/>
                        <a:pt x="426720" y="476250"/>
                      </a:cubicBezTo>
                      <a:cubicBezTo>
                        <a:pt x="377190" y="518160"/>
                        <a:pt x="346710" y="541020"/>
                        <a:pt x="300990" y="579120"/>
                      </a:cubicBezTo>
                      <a:cubicBezTo>
                        <a:pt x="381000" y="613410"/>
                        <a:pt x="400050" y="758190"/>
                        <a:pt x="510540" y="666750"/>
                      </a:cubicBezTo>
                      <a:lnTo>
                        <a:pt x="670560" y="758190"/>
                      </a:lnTo>
                      <a:close/>
                    </a:path>
                  </a:pathLst>
                </a:custGeom>
                <a:solidFill>
                  <a:srgbClr val="FFC9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78" name="Freeform: Shape 4177">
                  <a:extLst>
                    <a:ext uri="{FF2B5EF4-FFF2-40B4-BE49-F238E27FC236}">
                      <a16:creationId xmlns:a16="http://schemas.microsoft.com/office/drawing/2014/main" id="{F11EF34A-C8FD-BF63-7C7A-5F078E043382}"/>
                    </a:ext>
                  </a:extLst>
                </p:cNvPr>
                <p:cNvSpPr/>
                <p:nvPr/>
              </p:nvSpPr>
              <p:spPr>
                <a:xfrm>
                  <a:off x="2476501" y="2849880"/>
                  <a:ext cx="1482090" cy="971550"/>
                </a:xfrm>
                <a:custGeom>
                  <a:avLst/>
                  <a:gdLst>
                    <a:gd name="connsiteX0" fmla="*/ 594360 w 1482090"/>
                    <a:gd name="connsiteY0" fmla="*/ 681990 h 971550"/>
                    <a:gd name="connsiteX1" fmla="*/ 628650 w 1482090"/>
                    <a:gd name="connsiteY1" fmla="*/ 685800 h 971550"/>
                    <a:gd name="connsiteX2" fmla="*/ 807720 w 1482090"/>
                    <a:gd name="connsiteY2" fmla="*/ 758190 h 971550"/>
                    <a:gd name="connsiteX3" fmla="*/ 1051560 w 1482090"/>
                    <a:gd name="connsiteY3" fmla="*/ 807720 h 971550"/>
                    <a:gd name="connsiteX4" fmla="*/ 1318260 w 1482090"/>
                    <a:gd name="connsiteY4" fmla="*/ 853440 h 971550"/>
                    <a:gd name="connsiteX5" fmla="*/ 1482090 w 1482090"/>
                    <a:gd name="connsiteY5" fmla="*/ 960120 h 971550"/>
                    <a:gd name="connsiteX6" fmla="*/ 1177290 w 1482090"/>
                    <a:gd name="connsiteY6" fmla="*/ 971550 h 971550"/>
                    <a:gd name="connsiteX7" fmla="*/ 914400 w 1482090"/>
                    <a:gd name="connsiteY7" fmla="*/ 861060 h 971550"/>
                    <a:gd name="connsiteX8" fmla="*/ 853440 w 1482090"/>
                    <a:gd name="connsiteY8" fmla="*/ 834390 h 971550"/>
                    <a:gd name="connsiteX9" fmla="*/ 392430 w 1482090"/>
                    <a:gd name="connsiteY9" fmla="*/ 746760 h 971550"/>
                    <a:gd name="connsiteX10" fmla="*/ 308610 w 1482090"/>
                    <a:gd name="connsiteY10" fmla="*/ 605790 h 971550"/>
                    <a:gd name="connsiteX11" fmla="*/ 346710 w 1482090"/>
                    <a:gd name="connsiteY11" fmla="*/ 430530 h 971550"/>
                    <a:gd name="connsiteX12" fmla="*/ 160020 w 1482090"/>
                    <a:gd name="connsiteY12" fmla="*/ 373380 h 971550"/>
                    <a:gd name="connsiteX13" fmla="*/ 60960 w 1482090"/>
                    <a:gd name="connsiteY13" fmla="*/ 167640 h 971550"/>
                    <a:gd name="connsiteX14" fmla="*/ 0 w 1482090"/>
                    <a:gd name="connsiteY14" fmla="*/ 118110 h 971550"/>
                    <a:gd name="connsiteX15" fmla="*/ 118110 w 1482090"/>
                    <a:gd name="connsiteY15" fmla="*/ 0 h 971550"/>
                    <a:gd name="connsiteX16" fmla="*/ 266700 w 1482090"/>
                    <a:gd name="connsiteY16" fmla="*/ 228600 h 971550"/>
                    <a:gd name="connsiteX17" fmla="*/ 335280 w 1482090"/>
                    <a:gd name="connsiteY17" fmla="*/ 148590 h 971550"/>
                    <a:gd name="connsiteX18" fmla="*/ 365760 w 1482090"/>
                    <a:gd name="connsiteY18" fmla="*/ 190500 h 971550"/>
                    <a:gd name="connsiteX19" fmla="*/ 480060 w 1482090"/>
                    <a:gd name="connsiteY19" fmla="*/ 438150 h 971550"/>
                    <a:gd name="connsiteX20" fmla="*/ 403860 w 1482090"/>
                    <a:gd name="connsiteY20" fmla="*/ 640080 h 971550"/>
                    <a:gd name="connsiteX21" fmla="*/ 563880 w 1482090"/>
                    <a:gd name="connsiteY21" fmla="*/ 689610 h 971550"/>
                    <a:gd name="connsiteX22" fmla="*/ 594360 w 1482090"/>
                    <a:gd name="connsiteY22" fmla="*/ 681990 h 97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82090" h="971550">
                      <a:moveTo>
                        <a:pt x="594360" y="681990"/>
                      </a:moveTo>
                      <a:lnTo>
                        <a:pt x="628650" y="685800"/>
                      </a:lnTo>
                      <a:cubicBezTo>
                        <a:pt x="678180" y="739140"/>
                        <a:pt x="731520" y="765810"/>
                        <a:pt x="807720" y="758190"/>
                      </a:cubicBezTo>
                      <a:cubicBezTo>
                        <a:pt x="887730" y="750570"/>
                        <a:pt x="971550" y="784860"/>
                        <a:pt x="1051560" y="807720"/>
                      </a:cubicBezTo>
                      <a:cubicBezTo>
                        <a:pt x="1139190" y="830580"/>
                        <a:pt x="1207770" y="925830"/>
                        <a:pt x="1318260" y="853440"/>
                      </a:cubicBezTo>
                      <a:cubicBezTo>
                        <a:pt x="1348740" y="834390"/>
                        <a:pt x="1424940" y="922020"/>
                        <a:pt x="1482090" y="960120"/>
                      </a:cubicBezTo>
                      <a:lnTo>
                        <a:pt x="1177290" y="971550"/>
                      </a:lnTo>
                      <a:cubicBezTo>
                        <a:pt x="1089660" y="933450"/>
                        <a:pt x="1002030" y="895350"/>
                        <a:pt x="914400" y="861060"/>
                      </a:cubicBezTo>
                      <a:cubicBezTo>
                        <a:pt x="895350" y="853440"/>
                        <a:pt x="868680" y="826770"/>
                        <a:pt x="853440" y="834390"/>
                      </a:cubicBezTo>
                      <a:cubicBezTo>
                        <a:pt x="678180" y="929640"/>
                        <a:pt x="556260" y="727710"/>
                        <a:pt x="392430" y="746760"/>
                      </a:cubicBezTo>
                      <a:cubicBezTo>
                        <a:pt x="331470" y="754380"/>
                        <a:pt x="304800" y="674370"/>
                        <a:pt x="308610" y="605790"/>
                      </a:cubicBezTo>
                      <a:cubicBezTo>
                        <a:pt x="312420" y="556260"/>
                        <a:pt x="327660" y="506730"/>
                        <a:pt x="346710" y="430530"/>
                      </a:cubicBezTo>
                      <a:cubicBezTo>
                        <a:pt x="285750" y="411480"/>
                        <a:pt x="224790" y="392430"/>
                        <a:pt x="160020" y="373380"/>
                      </a:cubicBezTo>
                      <a:cubicBezTo>
                        <a:pt x="114300" y="320040"/>
                        <a:pt x="179070" y="179070"/>
                        <a:pt x="60960" y="167640"/>
                      </a:cubicBezTo>
                      <a:lnTo>
                        <a:pt x="0" y="118110"/>
                      </a:lnTo>
                      <a:cubicBezTo>
                        <a:pt x="38100" y="80010"/>
                        <a:pt x="72390" y="45720"/>
                        <a:pt x="118110" y="0"/>
                      </a:cubicBezTo>
                      <a:cubicBezTo>
                        <a:pt x="175260" y="83820"/>
                        <a:pt x="217170" y="152400"/>
                        <a:pt x="266700" y="228600"/>
                      </a:cubicBezTo>
                      <a:cubicBezTo>
                        <a:pt x="297180" y="194310"/>
                        <a:pt x="316230" y="171450"/>
                        <a:pt x="335280" y="148590"/>
                      </a:cubicBezTo>
                      <a:lnTo>
                        <a:pt x="365760" y="190500"/>
                      </a:lnTo>
                      <a:lnTo>
                        <a:pt x="480060" y="438150"/>
                      </a:lnTo>
                      <a:cubicBezTo>
                        <a:pt x="419100" y="487680"/>
                        <a:pt x="365760" y="544830"/>
                        <a:pt x="403860" y="640080"/>
                      </a:cubicBezTo>
                      <a:cubicBezTo>
                        <a:pt x="438150" y="720090"/>
                        <a:pt x="502920" y="704850"/>
                        <a:pt x="563880" y="689610"/>
                      </a:cubicBezTo>
                      <a:lnTo>
                        <a:pt x="594360" y="681990"/>
                      </a:lnTo>
                      <a:close/>
                    </a:path>
                  </a:pathLst>
                </a:custGeom>
                <a:solidFill>
                  <a:srgbClr val="FFE5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79" name="Freeform: Shape 4178">
                  <a:extLst>
                    <a:ext uri="{FF2B5EF4-FFF2-40B4-BE49-F238E27FC236}">
                      <a16:creationId xmlns:a16="http://schemas.microsoft.com/office/drawing/2014/main" id="{4D52C60D-FFFB-8AAF-AA0F-4EA9033EBB70}"/>
                    </a:ext>
                  </a:extLst>
                </p:cNvPr>
                <p:cNvSpPr/>
                <p:nvPr/>
              </p:nvSpPr>
              <p:spPr>
                <a:xfrm>
                  <a:off x="3327132" y="3086100"/>
                  <a:ext cx="719088" cy="482830"/>
                </a:xfrm>
                <a:custGeom>
                  <a:avLst/>
                  <a:gdLst>
                    <a:gd name="connsiteX0" fmla="*/ 181878 w 719088"/>
                    <a:gd name="connsiteY0" fmla="*/ 441960 h 482830"/>
                    <a:gd name="connsiteX1" fmla="*/ 21858 w 719088"/>
                    <a:gd name="connsiteY1" fmla="*/ 350520 h 482830"/>
                    <a:gd name="connsiteX2" fmla="*/ 52338 w 719088"/>
                    <a:gd name="connsiteY2" fmla="*/ 0 h 482830"/>
                    <a:gd name="connsiteX3" fmla="*/ 239028 w 719088"/>
                    <a:gd name="connsiteY3" fmla="*/ 175260 h 482830"/>
                    <a:gd name="connsiteX4" fmla="*/ 254268 w 719088"/>
                    <a:gd name="connsiteY4" fmla="*/ 365760 h 482830"/>
                    <a:gd name="connsiteX5" fmla="*/ 360949 w 719088"/>
                    <a:gd name="connsiteY5" fmla="*/ 255270 h 482830"/>
                    <a:gd name="connsiteX6" fmla="*/ 341899 w 719088"/>
                    <a:gd name="connsiteY6" fmla="*/ 140970 h 482830"/>
                    <a:gd name="connsiteX7" fmla="*/ 509538 w 719088"/>
                    <a:gd name="connsiteY7" fmla="*/ 156210 h 482830"/>
                    <a:gd name="connsiteX8" fmla="*/ 677178 w 719088"/>
                    <a:gd name="connsiteY8" fmla="*/ 171450 h 482830"/>
                    <a:gd name="connsiteX9" fmla="*/ 703849 w 719088"/>
                    <a:gd name="connsiteY9" fmla="*/ 381000 h 482830"/>
                    <a:gd name="connsiteX10" fmla="*/ 719088 w 719088"/>
                    <a:gd name="connsiteY10" fmla="*/ 449580 h 482830"/>
                    <a:gd name="connsiteX11" fmla="*/ 684799 w 719088"/>
                    <a:gd name="connsiteY11" fmla="*/ 445770 h 482830"/>
                    <a:gd name="connsiteX12" fmla="*/ 387618 w 719088"/>
                    <a:gd name="connsiteY12" fmla="*/ 457200 h 482830"/>
                    <a:gd name="connsiteX13" fmla="*/ 181878 w 719088"/>
                    <a:gd name="connsiteY13" fmla="*/ 441960 h 482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9088" h="482830">
                      <a:moveTo>
                        <a:pt x="181878" y="441960"/>
                      </a:moveTo>
                      <a:lnTo>
                        <a:pt x="21858" y="350520"/>
                      </a:lnTo>
                      <a:cubicBezTo>
                        <a:pt x="-20051" y="228600"/>
                        <a:pt x="2808" y="114300"/>
                        <a:pt x="52338" y="0"/>
                      </a:cubicBezTo>
                      <a:lnTo>
                        <a:pt x="239028" y="175260"/>
                      </a:lnTo>
                      <a:cubicBezTo>
                        <a:pt x="322849" y="228600"/>
                        <a:pt x="212358" y="304800"/>
                        <a:pt x="254268" y="365760"/>
                      </a:cubicBezTo>
                      <a:cubicBezTo>
                        <a:pt x="322849" y="373380"/>
                        <a:pt x="376188" y="365760"/>
                        <a:pt x="360949" y="255270"/>
                      </a:cubicBezTo>
                      <a:cubicBezTo>
                        <a:pt x="357138" y="217170"/>
                        <a:pt x="349518" y="179070"/>
                        <a:pt x="341899" y="140970"/>
                      </a:cubicBezTo>
                      <a:lnTo>
                        <a:pt x="509538" y="156210"/>
                      </a:lnTo>
                      <a:lnTo>
                        <a:pt x="677178" y="171450"/>
                      </a:lnTo>
                      <a:cubicBezTo>
                        <a:pt x="635268" y="251460"/>
                        <a:pt x="620028" y="323850"/>
                        <a:pt x="703849" y="381000"/>
                      </a:cubicBezTo>
                      <a:cubicBezTo>
                        <a:pt x="715278" y="388620"/>
                        <a:pt x="715278" y="426720"/>
                        <a:pt x="719088" y="449580"/>
                      </a:cubicBezTo>
                      <a:lnTo>
                        <a:pt x="684799" y="445770"/>
                      </a:lnTo>
                      <a:cubicBezTo>
                        <a:pt x="585738" y="419100"/>
                        <a:pt x="486678" y="407670"/>
                        <a:pt x="387618" y="457200"/>
                      </a:cubicBezTo>
                      <a:cubicBezTo>
                        <a:pt x="322849" y="495300"/>
                        <a:pt x="250458" y="491490"/>
                        <a:pt x="181878" y="441960"/>
                      </a:cubicBezTo>
                      <a:close/>
                    </a:path>
                  </a:pathLst>
                </a:custGeom>
                <a:solidFill>
                  <a:srgbClr val="FFB6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80" name="Freeform: Shape 4179">
                  <a:extLst>
                    <a:ext uri="{FF2B5EF4-FFF2-40B4-BE49-F238E27FC236}">
                      <a16:creationId xmlns:a16="http://schemas.microsoft.com/office/drawing/2014/main" id="{66F8FB68-ABDE-5017-08C8-35F8688128A2}"/>
                    </a:ext>
                  </a:extLst>
                </p:cNvPr>
                <p:cNvSpPr/>
                <p:nvPr/>
              </p:nvSpPr>
              <p:spPr>
                <a:xfrm>
                  <a:off x="4015741" y="3535680"/>
                  <a:ext cx="365759" cy="126164"/>
                </a:xfrm>
                <a:custGeom>
                  <a:avLst/>
                  <a:gdLst>
                    <a:gd name="connsiteX0" fmla="*/ 0 w 365759"/>
                    <a:gd name="connsiteY0" fmla="*/ 0 h 126164"/>
                    <a:gd name="connsiteX1" fmla="*/ 34290 w 365759"/>
                    <a:gd name="connsiteY1" fmla="*/ 3810 h 126164"/>
                    <a:gd name="connsiteX2" fmla="*/ 365760 w 365759"/>
                    <a:gd name="connsiteY2" fmla="*/ 72390 h 126164"/>
                    <a:gd name="connsiteX3" fmla="*/ 285750 w 365759"/>
                    <a:gd name="connsiteY3" fmla="*/ 91440 h 126164"/>
                    <a:gd name="connsiteX4" fmla="*/ 0 w 365759"/>
                    <a:gd name="connsiteY4" fmla="*/ 0 h 1261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759" h="126164">
                      <a:moveTo>
                        <a:pt x="0" y="0"/>
                      </a:moveTo>
                      <a:lnTo>
                        <a:pt x="34290" y="3810"/>
                      </a:lnTo>
                      <a:lnTo>
                        <a:pt x="365760" y="72390"/>
                      </a:lnTo>
                      <a:cubicBezTo>
                        <a:pt x="339090" y="80010"/>
                        <a:pt x="308610" y="80010"/>
                        <a:pt x="285750" y="91440"/>
                      </a:cubicBezTo>
                      <a:cubicBezTo>
                        <a:pt x="163830" y="163830"/>
                        <a:pt x="72390" y="118110"/>
                        <a:pt x="0" y="0"/>
                      </a:cubicBezTo>
                      <a:close/>
                    </a:path>
                  </a:pathLst>
                </a:custGeom>
                <a:solidFill>
                  <a:srgbClr val="FFB7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81" name="Freeform: Shape 4180">
                  <a:extLst>
                    <a:ext uri="{FF2B5EF4-FFF2-40B4-BE49-F238E27FC236}">
                      <a16:creationId xmlns:a16="http://schemas.microsoft.com/office/drawing/2014/main" id="{25D4D379-483F-B35A-EB9C-D7065A61B3D6}"/>
                    </a:ext>
                  </a:extLst>
                </p:cNvPr>
                <p:cNvSpPr/>
                <p:nvPr/>
              </p:nvSpPr>
              <p:spPr>
                <a:xfrm>
                  <a:off x="6526531" y="3627510"/>
                  <a:ext cx="1093469" cy="296789"/>
                </a:xfrm>
                <a:custGeom>
                  <a:avLst/>
                  <a:gdLst>
                    <a:gd name="connsiteX0" fmla="*/ 205740 w 1093469"/>
                    <a:gd name="connsiteY0" fmla="*/ 171059 h 296789"/>
                    <a:gd name="connsiteX1" fmla="*/ 274320 w 1093469"/>
                    <a:gd name="connsiteY1" fmla="*/ 136770 h 296789"/>
                    <a:gd name="connsiteX2" fmla="*/ 441960 w 1093469"/>
                    <a:gd name="connsiteY2" fmla="*/ 148200 h 296789"/>
                    <a:gd name="connsiteX3" fmla="*/ 441960 w 1093469"/>
                    <a:gd name="connsiteY3" fmla="*/ 148200 h 296789"/>
                    <a:gd name="connsiteX4" fmla="*/ 777240 w 1093469"/>
                    <a:gd name="connsiteY4" fmla="*/ 106290 h 296789"/>
                    <a:gd name="connsiteX5" fmla="*/ 883920 w 1093469"/>
                    <a:gd name="connsiteY5" fmla="*/ 64380 h 296789"/>
                    <a:gd name="connsiteX6" fmla="*/ 1093470 w 1093469"/>
                    <a:gd name="connsiteY6" fmla="*/ 41520 h 296789"/>
                    <a:gd name="connsiteX7" fmla="*/ 1051560 w 1093469"/>
                    <a:gd name="connsiteY7" fmla="*/ 254880 h 296789"/>
                    <a:gd name="connsiteX8" fmla="*/ 834390 w 1093469"/>
                    <a:gd name="connsiteY8" fmla="*/ 296790 h 296789"/>
                    <a:gd name="connsiteX9" fmla="*/ 689610 w 1093469"/>
                    <a:gd name="connsiteY9" fmla="*/ 258690 h 296789"/>
                    <a:gd name="connsiteX10" fmla="*/ 533400 w 1093469"/>
                    <a:gd name="connsiteY10" fmla="*/ 235830 h 296789"/>
                    <a:gd name="connsiteX11" fmla="*/ 400050 w 1093469"/>
                    <a:gd name="connsiteY11" fmla="*/ 235830 h 296789"/>
                    <a:gd name="connsiteX12" fmla="*/ 152400 w 1093469"/>
                    <a:gd name="connsiteY12" fmla="*/ 235830 h 296789"/>
                    <a:gd name="connsiteX13" fmla="*/ 0 w 1093469"/>
                    <a:gd name="connsiteY13" fmla="*/ 190109 h 296789"/>
                    <a:gd name="connsiteX14" fmla="*/ 137160 w 1093469"/>
                    <a:gd name="connsiteY14" fmla="*/ 163440 h 296789"/>
                    <a:gd name="connsiteX15" fmla="*/ 205740 w 1093469"/>
                    <a:gd name="connsiteY15" fmla="*/ 171059 h 296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93469" h="296789">
                      <a:moveTo>
                        <a:pt x="205740" y="171059"/>
                      </a:moveTo>
                      <a:lnTo>
                        <a:pt x="274320" y="136770"/>
                      </a:lnTo>
                      <a:lnTo>
                        <a:pt x="441960" y="148200"/>
                      </a:lnTo>
                      <a:lnTo>
                        <a:pt x="441960" y="148200"/>
                      </a:lnTo>
                      <a:cubicBezTo>
                        <a:pt x="552450" y="136770"/>
                        <a:pt x="662940" y="125340"/>
                        <a:pt x="777240" y="106290"/>
                      </a:cubicBezTo>
                      <a:cubicBezTo>
                        <a:pt x="815340" y="102480"/>
                        <a:pt x="864870" y="94859"/>
                        <a:pt x="883920" y="64380"/>
                      </a:cubicBezTo>
                      <a:cubicBezTo>
                        <a:pt x="952500" y="-34680"/>
                        <a:pt x="1021080" y="-391"/>
                        <a:pt x="1093470" y="41520"/>
                      </a:cubicBezTo>
                      <a:cubicBezTo>
                        <a:pt x="1078230" y="113909"/>
                        <a:pt x="1066800" y="186300"/>
                        <a:pt x="1051560" y="254880"/>
                      </a:cubicBezTo>
                      <a:cubicBezTo>
                        <a:pt x="906780" y="243450"/>
                        <a:pt x="906780" y="243450"/>
                        <a:pt x="834390" y="296790"/>
                      </a:cubicBezTo>
                      <a:cubicBezTo>
                        <a:pt x="784860" y="285359"/>
                        <a:pt x="739140" y="270120"/>
                        <a:pt x="689610" y="258690"/>
                      </a:cubicBezTo>
                      <a:cubicBezTo>
                        <a:pt x="636270" y="247259"/>
                        <a:pt x="586740" y="239640"/>
                        <a:pt x="533400" y="235830"/>
                      </a:cubicBezTo>
                      <a:cubicBezTo>
                        <a:pt x="491490" y="232020"/>
                        <a:pt x="445770" y="235830"/>
                        <a:pt x="400050" y="235830"/>
                      </a:cubicBezTo>
                      <a:cubicBezTo>
                        <a:pt x="316230" y="235830"/>
                        <a:pt x="232410" y="224400"/>
                        <a:pt x="152400" y="235830"/>
                      </a:cubicBezTo>
                      <a:cubicBezTo>
                        <a:pt x="91440" y="243450"/>
                        <a:pt x="41910" y="247259"/>
                        <a:pt x="0" y="190109"/>
                      </a:cubicBezTo>
                      <a:lnTo>
                        <a:pt x="137160" y="163440"/>
                      </a:lnTo>
                      <a:lnTo>
                        <a:pt x="205740" y="171059"/>
                      </a:lnTo>
                      <a:close/>
                    </a:path>
                  </a:pathLst>
                </a:custGeom>
                <a:solidFill>
                  <a:srgbClr val="FFD2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82" name="Freeform: Shape 4181">
                  <a:extLst>
                    <a:ext uri="{FF2B5EF4-FFF2-40B4-BE49-F238E27FC236}">
                      <a16:creationId xmlns:a16="http://schemas.microsoft.com/office/drawing/2014/main" id="{BA93EAB2-5881-3857-2446-BB4E7FA3CA69}"/>
                    </a:ext>
                  </a:extLst>
                </p:cNvPr>
                <p:cNvSpPr/>
                <p:nvPr/>
              </p:nvSpPr>
              <p:spPr>
                <a:xfrm>
                  <a:off x="7364731" y="3562350"/>
                  <a:ext cx="575309" cy="426719"/>
                </a:xfrm>
                <a:custGeom>
                  <a:avLst/>
                  <a:gdLst>
                    <a:gd name="connsiteX0" fmla="*/ 0 w 575309"/>
                    <a:gd name="connsiteY0" fmla="*/ 365760 h 426719"/>
                    <a:gd name="connsiteX1" fmla="*/ 217170 w 575309"/>
                    <a:gd name="connsiteY1" fmla="*/ 323850 h 426719"/>
                    <a:gd name="connsiteX2" fmla="*/ 259080 w 575309"/>
                    <a:gd name="connsiteY2" fmla="*/ 110490 h 426719"/>
                    <a:gd name="connsiteX3" fmla="*/ 369570 w 575309"/>
                    <a:gd name="connsiteY3" fmla="*/ 0 h 426719"/>
                    <a:gd name="connsiteX4" fmla="*/ 403860 w 575309"/>
                    <a:gd name="connsiteY4" fmla="*/ 60960 h 426719"/>
                    <a:gd name="connsiteX5" fmla="*/ 518160 w 575309"/>
                    <a:gd name="connsiteY5" fmla="*/ 304800 h 426719"/>
                    <a:gd name="connsiteX6" fmla="*/ 575310 w 575309"/>
                    <a:gd name="connsiteY6" fmla="*/ 369570 h 426719"/>
                    <a:gd name="connsiteX7" fmla="*/ 575310 w 575309"/>
                    <a:gd name="connsiteY7" fmla="*/ 369570 h 426719"/>
                    <a:gd name="connsiteX8" fmla="*/ 575310 w 575309"/>
                    <a:gd name="connsiteY8" fmla="*/ 426720 h 426719"/>
                    <a:gd name="connsiteX9" fmla="*/ 0 w 575309"/>
                    <a:gd name="connsiteY9" fmla="*/ 365760 h 42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5309" h="426719">
                      <a:moveTo>
                        <a:pt x="0" y="365760"/>
                      </a:moveTo>
                      <a:cubicBezTo>
                        <a:pt x="72390" y="312420"/>
                        <a:pt x="72390" y="312420"/>
                        <a:pt x="217170" y="323850"/>
                      </a:cubicBezTo>
                      <a:cubicBezTo>
                        <a:pt x="232410" y="255270"/>
                        <a:pt x="243840" y="182880"/>
                        <a:pt x="259080" y="110490"/>
                      </a:cubicBezTo>
                      <a:lnTo>
                        <a:pt x="369570" y="0"/>
                      </a:lnTo>
                      <a:cubicBezTo>
                        <a:pt x="381000" y="19050"/>
                        <a:pt x="407670" y="41910"/>
                        <a:pt x="403860" y="60960"/>
                      </a:cubicBezTo>
                      <a:cubicBezTo>
                        <a:pt x="381000" y="186690"/>
                        <a:pt x="449580" y="243840"/>
                        <a:pt x="518160" y="304800"/>
                      </a:cubicBezTo>
                      <a:cubicBezTo>
                        <a:pt x="541020" y="323850"/>
                        <a:pt x="556260" y="350520"/>
                        <a:pt x="575310" y="369570"/>
                      </a:cubicBezTo>
                      <a:lnTo>
                        <a:pt x="575310" y="369570"/>
                      </a:lnTo>
                      <a:cubicBezTo>
                        <a:pt x="575310" y="388620"/>
                        <a:pt x="575310" y="407670"/>
                        <a:pt x="575310" y="426720"/>
                      </a:cubicBezTo>
                      <a:cubicBezTo>
                        <a:pt x="381000" y="407670"/>
                        <a:pt x="190500" y="384810"/>
                        <a:pt x="0" y="365760"/>
                      </a:cubicBezTo>
                      <a:close/>
                    </a:path>
                  </a:pathLst>
                </a:custGeom>
                <a:solidFill>
                  <a:srgbClr val="FFDC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83" name="Freeform: Shape 4182">
                  <a:extLst>
                    <a:ext uri="{FF2B5EF4-FFF2-40B4-BE49-F238E27FC236}">
                      <a16:creationId xmlns:a16="http://schemas.microsoft.com/office/drawing/2014/main" id="{1496BC1A-674E-157D-EF69-72F8FBBD63F7}"/>
                    </a:ext>
                  </a:extLst>
                </p:cNvPr>
                <p:cNvSpPr/>
                <p:nvPr/>
              </p:nvSpPr>
              <p:spPr>
                <a:xfrm>
                  <a:off x="4652010" y="3832859"/>
                  <a:ext cx="26670" cy="22859"/>
                </a:xfrm>
                <a:custGeom>
                  <a:avLst/>
                  <a:gdLst>
                    <a:gd name="connsiteX0" fmla="*/ 0 w 26670"/>
                    <a:gd name="connsiteY0" fmla="*/ 11430 h 22859"/>
                    <a:gd name="connsiteX1" fmla="*/ 11430 w 26670"/>
                    <a:gd name="connsiteY1" fmla="*/ 0 h 22859"/>
                    <a:gd name="connsiteX2" fmla="*/ 26670 w 26670"/>
                    <a:gd name="connsiteY2" fmla="*/ 3810 h 22859"/>
                    <a:gd name="connsiteX3" fmla="*/ 7620 w 26670"/>
                    <a:gd name="connsiteY3" fmla="*/ 22860 h 22859"/>
                    <a:gd name="connsiteX4" fmla="*/ 0 w 26670"/>
                    <a:gd name="connsiteY4" fmla="*/ 1143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2859">
                      <a:moveTo>
                        <a:pt x="0" y="11430"/>
                      </a:moveTo>
                      <a:cubicBezTo>
                        <a:pt x="3810" y="7620"/>
                        <a:pt x="7620" y="3810"/>
                        <a:pt x="11430" y="0"/>
                      </a:cubicBezTo>
                      <a:cubicBezTo>
                        <a:pt x="15240" y="0"/>
                        <a:pt x="22860" y="3810"/>
                        <a:pt x="26670" y="3810"/>
                      </a:cubicBezTo>
                      <a:cubicBezTo>
                        <a:pt x="19050" y="11430"/>
                        <a:pt x="15240" y="15240"/>
                        <a:pt x="7620" y="22860"/>
                      </a:cubicBezTo>
                      <a:cubicBezTo>
                        <a:pt x="11430" y="22860"/>
                        <a:pt x="3810" y="15240"/>
                        <a:pt x="0" y="11430"/>
                      </a:cubicBezTo>
                      <a:close/>
                    </a:path>
                  </a:pathLst>
                </a:custGeom>
                <a:solidFill>
                  <a:srgbClr val="FFD5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84" name="Freeform: Shape 4183">
                  <a:extLst>
                    <a:ext uri="{FF2B5EF4-FFF2-40B4-BE49-F238E27FC236}">
                      <a16:creationId xmlns:a16="http://schemas.microsoft.com/office/drawing/2014/main" id="{42210859-2B98-2840-0A26-ABED9643824E}"/>
                    </a:ext>
                  </a:extLst>
                </p:cNvPr>
                <p:cNvSpPr/>
                <p:nvPr/>
              </p:nvSpPr>
              <p:spPr>
                <a:xfrm>
                  <a:off x="2401032" y="2106929"/>
                  <a:ext cx="1504218" cy="975360"/>
                </a:xfrm>
                <a:custGeom>
                  <a:avLst/>
                  <a:gdLst>
                    <a:gd name="connsiteX0" fmla="*/ 365029 w 1504218"/>
                    <a:gd name="connsiteY0" fmla="*/ 750570 h 975360"/>
                    <a:gd name="connsiteX1" fmla="*/ 342169 w 1504218"/>
                    <a:gd name="connsiteY1" fmla="*/ 556260 h 975360"/>
                    <a:gd name="connsiteX2" fmla="*/ 566959 w 1504218"/>
                    <a:gd name="connsiteY2" fmla="*/ 670560 h 975360"/>
                    <a:gd name="connsiteX3" fmla="*/ 894619 w 1504218"/>
                    <a:gd name="connsiteY3" fmla="*/ 777240 h 975360"/>
                    <a:gd name="connsiteX4" fmla="*/ 928909 w 1504218"/>
                    <a:gd name="connsiteY4" fmla="*/ 781050 h 975360"/>
                    <a:gd name="connsiteX5" fmla="*/ 803179 w 1504218"/>
                    <a:gd name="connsiteY5" fmla="*/ 445770 h 975360"/>
                    <a:gd name="connsiteX6" fmla="*/ 997489 w 1504218"/>
                    <a:gd name="connsiteY6" fmla="*/ 396240 h 975360"/>
                    <a:gd name="connsiteX7" fmla="*/ 1027969 w 1504218"/>
                    <a:gd name="connsiteY7" fmla="*/ 384810 h 975360"/>
                    <a:gd name="connsiteX8" fmla="*/ 1367059 w 1504218"/>
                    <a:gd name="connsiteY8" fmla="*/ 179070 h 975360"/>
                    <a:gd name="connsiteX9" fmla="*/ 1504219 w 1504218"/>
                    <a:gd name="connsiteY9" fmla="*/ 7620 h 975360"/>
                    <a:gd name="connsiteX10" fmla="*/ 1405159 w 1504218"/>
                    <a:gd name="connsiteY10" fmla="*/ 0 h 975360"/>
                    <a:gd name="connsiteX11" fmla="*/ 1267999 w 1504218"/>
                    <a:gd name="connsiteY11" fmla="*/ 26670 h 975360"/>
                    <a:gd name="connsiteX12" fmla="*/ 1267999 w 1504218"/>
                    <a:gd name="connsiteY12" fmla="*/ 26670 h 975360"/>
                    <a:gd name="connsiteX13" fmla="*/ 738409 w 1504218"/>
                    <a:gd name="connsiteY13" fmla="*/ 327660 h 975360"/>
                    <a:gd name="connsiteX14" fmla="*/ 250729 w 1504218"/>
                    <a:gd name="connsiteY14" fmla="*/ 445770 h 975360"/>
                    <a:gd name="connsiteX15" fmla="*/ 163099 w 1504218"/>
                    <a:gd name="connsiteY15" fmla="*/ 674370 h 975360"/>
                    <a:gd name="connsiteX16" fmla="*/ 83089 w 1504218"/>
                    <a:gd name="connsiteY16" fmla="*/ 689610 h 975360"/>
                    <a:gd name="connsiteX17" fmla="*/ 44989 w 1504218"/>
                    <a:gd name="connsiteY17" fmla="*/ 861060 h 975360"/>
                    <a:gd name="connsiteX18" fmla="*/ 79279 w 1504218"/>
                    <a:gd name="connsiteY18" fmla="*/ 864870 h 975360"/>
                    <a:gd name="connsiteX19" fmla="*/ 197389 w 1504218"/>
                    <a:gd name="connsiteY19" fmla="*/ 746760 h 975360"/>
                    <a:gd name="connsiteX20" fmla="*/ 345979 w 1504218"/>
                    <a:gd name="connsiteY20" fmla="*/ 975360 h 975360"/>
                    <a:gd name="connsiteX21" fmla="*/ 414559 w 1504218"/>
                    <a:gd name="connsiteY21" fmla="*/ 895350 h 975360"/>
                    <a:gd name="connsiteX22" fmla="*/ 365029 w 1504218"/>
                    <a:gd name="connsiteY22" fmla="*/ 750570 h 975360"/>
                    <a:gd name="connsiteX23" fmla="*/ 704119 w 1504218"/>
                    <a:gd name="connsiteY23" fmla="*/ 502920 h 975360"/>
                    <a:gd name="connsiteX24" fmla="*/ 704119 w 1504218"/>
                    <a:gd name="connsiteY24" fmla="*/ 537210 h 975360"/>
                    <a:gd name="connsiteX25" fmla="*/ 597439 w 1504218"/>
                    <a:gd name="connsiteY25" fmla="*/ 541020 h 975360"/>
                    <a:gd name="connsiteX26" fmla="*/ 597439 w 1504218"/>
                    <a:gd name="connsiteY26" fmla="*/ 491490 h 975360"/>
                    <a:gd name="connsiteX27" fmla="*/ 704119 w 1504218"/>
                    <a:gd name="connsiteY27" fmla="*/ 502920 h 975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504218" h="975360">
                      <a:moveTo>
                        <a:pt x="365029" y="750570"/>
                      </a:moveTo>
                      <a:cubicBezTo>
                        <a:pt x="353599" y="693420"/>
                        <a:pt x="349789" y="636270"/>
                        <a:pt x="342169" y="556260"/>
                      </a:cubicBezTo>
                      <a:cubicBezTo>
                        <a:pt x="441229" y="590550"/>
                        <a:pt x="521239" y="586740"/>
                        <a:pt x="566959" y="670560"/>
                      </a:cubicBezTo>
                      <a:lnTo>
                        <a:pt x="894619" y="777240"/>
                      </a:lnTo>
                      <a:lnTo>
                        <a:pt x="928909" y="781050"/>
                      </a:lnTo>
                      <a:cubicBezTo>
                        <a:pt x="886999" y="670560"/>
                        <a:pt x="845089" y="563880"/>
                        <a:pt x="803179" y="445770"/>
                      </a:cubicBezTo>
                      <a:cubicBezTo>
                        <a:pt x="856519" y="369570"/>
                        <a:pt x="928909" y="396240"/>
                        <a:pt x="997489" y="396240"/>
                      </a:cubicBezTo>
                      <a:cubicBezTo>
                        <a:pt x="1008919" y="392430"/>
                        <a:pt x="1024159" y="392430"/>
                        <a:pt x="1027969" y="384810"/>
                      </a:cubicBezTo>
                      <a:cubicBezTo>
                        <a:pt x="1119409" y="266700"/>
                        <a:pt x="1237519" y="209550"/>
                        <a:pt x="1367059" y="179070"/>
                      </a:cubicBezTo>
                      <a:cubicBezTo>
                        <a:pt x="1443259" y="160020"/>
                        <a:pt x="1492789" y="99060"/>
                        <a:pt x="1504219" y="7620"/>
                      </a:cubicBezTo>
                      <a:lnTo>
                        <a:pt x="1405159" y="0"/>
                      </a:lnTo>
                      <a:lnTo>
                        <a:pt x="1267999" y="26670"/>
                      </a:lnTo>
                      <a:lnTo>
                        <a:pt x="1267999" y="26670"/>
                      </a:lnTo>
                      <a:cubicBezTo>
                        <a:pt x="1096549" y="133350"/>
                        <a:pt x="951769" y="304800"/>
                        <a:pt x="738409" y="327660"/>
                      </a:cubicBezTo>
                      <a:cubicBezTo>
                        <a:pt x="574579" y="346710"/>
                        <a:pt x="414559" y="407670"/>
                        <a:pt x="250729" y="445770"/>
                      </a:cubicBezTo>
                      <a:cubicBezTo>
                        <a:pt x="315499" y="617220"/>
                        <a:pt x="307879" y="636270"/>
                        <a:pt x="163099" y="674370"/>
                      </a:cubicBezTo>
                      <a:cubicBezTo>
                        <a:pt x="136429" y="678180"/>
                        <a:pt x="109759" y="681990"/>
                        <a:pt x="83089" y="689610"/>
                      </a:cubicBezTo>
                      <a:cubicBezTo>
                        <a:pt x="-15971" y="712470"/>
                        <a:pt x="-23591" y="746760"/>
                        <a:pt x="44989" y="861060"/>
                      </a:cubicBezTo>
                      <a:lnTo>
                        <a:pt x="79279" y="864870"/>
                      </a:lnTo>
                      <a:cubicBezTo>
                        <a:pt x="117379" y="826770"/>
                        <a:pt x="151669" y="792480"/>
                        <a:pt x="197389" y="746760"/>
                      </a:cubicBezTo>
                      <a:cubicBezTo>
                        <a:pt x="254539" y="830580"/>
                        <a:pt x="296449" y="899160"/>
                        <a:pt x="345979" y="975360"/>
                      </a:cubicBezTo>
                      <a:cubicBezTo>
                        <a:pt x="376459" y="941070"/>
                        <a:pt x="395509" y="918210"/>
                        <a:pt x="414559" y="895350"/>
                      </a:cubicBezTo>
                      <a:cubicBezTo>
                        <a:pt x="395509" y="842010"/>
                        <a:pt x="372649" y="796290"/>
                        <a:pt x="365029" y="750570"/>
                      </a:cubicBezTo>
                      <a:close/>
                      <a:moveTo>
                        <a:pt x="704119" y="502920"/>
                      </a:moveTo>
                      <a:lnTo>
                        <a:pt x="704119" y="537210"/>
                      </a:lnTo>
                      <a:lnTo>
                        <a:pt x="597439" y="541020"/>
                      </a:lnTo>
                      <a:lnTo>
                        <a:pt x="597439" y="491490"/>
                      </a:lnTo>
                      <a:lnTo>
                        <a:pt x="704119" y="502920"/>
                      </a:lnTo>
                      <a:close/>
                    </a:path>
                  </a:pathLst>
                </a:custGeom>
                <a:solidFill>
                  <a:srgbClr val="FFDB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85" name="Freeform: Shape 4184">
                  <a:extLst>
                    <a:ext uri="{FF2B5EF4-FFF2-40B4-BE49-F238E27FC236}">
                      <a16:creationId xmlns:a16="http://schemas.microsoft.com/office/drawing/2014/main" id="{039ADC7B-6408-8E08-518E-8B016B91741B}"/>
                    </a:ext>
                  </a:extLst>
                </p:cNvPr>
                <p:cNvSpPr/>
                <p:nvPr/>
              </p:nvSpPr>
              <p:spPr>
                <a:xfrm>
                  <a:off x="2066774" y="2685026"/>
                  <a:ext cx="493546" cy="327171"/>
                </a:xfrm>
                <a:custGeom>
                  <a:avLst/>
                  <a:gdLst>
                    <a:gd name="connsiteX0" fmla="*/ 493546 w 493546"/>
                    <a:gd name="connsiteY0" fmla="*/ 92463 h 327171"/>
                    <a:gd name="connsiteX1" fmla="*/ 413536 w 493546"/>
                    <a:gd name="connsiteY1" fmla="*/ 107703 h 327171"/>
                    <a:gd name="connsiteX2" fmla="*/ 375436 w 493546"/>
                    <a:gd name="connsiteY2" fmla="*/ 279153 h 327171"/>
                    <a:gd name="connsiteX3" fmla="*/ 2056 w 493546"/>
                    <a:gd name="connsiteY3" fmla="*/ 282963 h 327171"/>
                    <a:gd name="connsiteX4" fmla="*/ 158266 w 493546"/>
                    <a:gd name="connsiteY4" fmla="*/ 61983 h 327171"/>
                    <a:gd name="connsiteX5" fmla="*/ 493546 w 493546"/>
                    <a:gd name="connsiteY5" fmla="*/ 92463 h 327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546" h="327171">
                      <a:moveTo>
                        <a:pt x="493546" y="92463"/>
                      </a:moveTo>
                      <a:cubicBezTo>
                        <a:pt x="466876" y="96273"/>
                        <a:pt x="440206" y="100083"/>
                        <a:pt x="413536" y="107703"/>
                      </a:cubicBezTo>
                      <a:cubicBezTo>
                        <a:pt x="314476" y="130563"/>
                        <a:pt x="306856" y="164853"/>
                        <a:pt x="375436" y="279153"/>
                      </a:cubicBezTo>
                      <a:cubicBezTo>
                        <a:pt x="249706" y="355353"/>
                        <a:pt x="123976" y="328683"/>
                        <a:pt x="2056" y="282963"/>
                      </a:cubicBezTo>
                      <a:cubicBezTo>
                        <a:pt x="-16994" y="145803"/>
                        <a:pt x="101116" y="119133"/>
                        <a:pt x="158266" y="61983"/>
                      </a:cubicBezTo>
                      <a:cubicBezTo>
                        <a:pt x="268756" y="-37077"/>
                        <a:pt x="390676" y="-10407"/>
                        <a:pt x="493546" y="92463"/>
                      </a:cubicBezTo>
                      <a:close/>
                    </a:path>
                  </a:pathLst>
                </a:custGeom>
                <a:solidFill>
                  <a:srgbClr val="FFDF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86" name="Freeform: Shape 4185">
                  <a:extLst>
                    <a:ext uri="{FF2B5EF4-FFF2-40B4-BE49-F238E27FC236}">
                      <a16:creationId xmlns:a16="http://schemas.microsoft.com/office/drawing/2014/main" id="{3401016D-9129-C7EE-0C20-3481C1E29134}"/>
                    </a:ext>
                  </a:extLst>
                </p:cNvPr>
                <p:cNvSpPr/>
                <p:nvPr/>
              </p:nvSpPr>
              <p:spPr>
                <a:xfrm>
                  <a:off x="2910841" y="1337447"/>
                  <a:ext cx="1470659" cy="430392"/>
                </a:xfrm>
                <a:custGeom>
                  <a:avLst/>
                  <a:gdLst>
                    <a:gd name="connsiteX0" fmla="*/ 1154430 w 1470659"/>
                    <a:gd name="connsiteY0" fmla="*/ 430393 h 430392"/>
                    <a:gd name="connsiteX1" fmla="*/ 1470660 w 1470659"/>
                    <a:gd name="connsiteY1" fmla="*/ 300853 h 430392"/>
                    <a:gd name="connsiteX2" fmla="*/ 1196340 w 1470659"/>
                    <a:gd name="connsiteY2" fmla="*/ 243703 h 430392"/>
                    <a:gd name="connsiteX3" fmla="*/ 1322070 w 1470659"/>
                    <a:gd name="connsiteY3" fmla="*/ 68443 h 430392"/>
                    <a:gd name="connsiteX4" fmla="*/ 1257300 w 1470659"/>
                    <a:gd name="connsiteY4" fmla="*/ 11293 h 430392"/>
                    <a:gd name="connsiteX5" fmla="*/ 1188720 w 1470659"/>
                    <a:gd name="connsiteY5" fmla="*/ 45583 h 430392"/>
                    <a:gd name="connsiteX6" fmla="*/ 1120140 w 1470659"/>
                    <a:gd name="connsiteY6" fmla="*/ 79873 h 430392"/>
                    <a:gd name="connsiteX7" fmla="*/ 902970 w 1470659"/>
                    <a:gd name="connsiteY7" fmla="*/ 156073 h 430392"/>
                    <a:gd name="connsiteX8" fmla="*/ 1120140 w 1470659"/>
                    <a:gd name="connsiteY8" fmla="*/ 79873 h 430392"/>
                    <a:gd name="connsiteX9" fmla="*/ 937260 w 1470659"/>
                    <a:gd name="connsiteY9" fmla="*/ 7483 h 430392"/>
                    <a:gd name="connsiteX10" fmla="*/ 544830 w 1470659"/>
                    <a:gd name="connsiteY10" fmla="*/ 68443 h 430392"/>
                    <a:gd name="connsiteX11" fmla="*/ 415290 w 1470659"/>
                    <a:gd name="connsiteY11" fmla="*/ 95113 h 430392"/>
                    <a:gd name="connsiteX12" fmla="*/ 609600 w 1470659"/>
                    <a:gd name="connsiteY12" fmla="*/ 110353 h 430392"/>
                    <a:gd name="connsiteX13" fmla="*/ 613410 w 1470659"/>
                    <a:gd name="connsiteY13" fmla="*/ 144643 h 430392"/>
                    <a:gd name="connsiteX14" fmla="*/ 339090 w 1470659"/>
                    <a:gd name="connsiteY14" fmla="*/ 220843 h 430392"/>
                    <a:gd name="connsiteX15" fmla="*/ 415290 w 1470659"/>
                    <a:gd name="connsiteY15" fmla="*/ 95113 h 430392"/>
                    <a:gd name="connsiteX16" fmla="*/ 121920 w 1470659"/>
                    <a:gd name="connsiteY16" fmla="*/ 152263 h 430392"/>
                    <a:gd name="connsiteX17" fmla="*/ 3810 w 1470659"/>
                    <a:gd name="connsiteY17" fmla="*/ 217033 h 430392"/>
                    <a:gd name="connsiteX18" fmla="*/ 0 w 1470659"/>
                    <a:gd name="connsiteY18" fmla="*/ 255133 h 430392"/>
                    <a:gd name="connsiteX19" fmla="*/ 125730 w 1470659"/>
                    <a:gd name="connsiteY19" fmla="*/ 285613 h 430392"/>
                    <a:gd name="connsiteX20" fmla="*/ 262890 w 1470659"/>
                    <a:gd name="connsiteY20" fmla="*/ 319903 h 430392"/>
                    <a:gd name="connsiteX21" fmla="*/ 563880 w 1470659"/>
                    <a:gd name="connsiteY21" fmla="*/ 346573 h 430392"/>
                    <a:gd name="connsiteX22" fmla="*/ 1154430 w 1470659"/>
                    <a:gd name="connsiteY22" fmla="*/ 430393 h 430392"/>
                    <a:gd name="connsiteX23" fmla="*/ 769620 w 1470659"/>
                    <a:gd name="connsiteY23" fmla="*/ 129403 h 430392"/>
                    <a:gd name="connsiteX24" fmla="*/ 773430 w 1470659"/>
                    <a:gd name="connsiteY24" fmla="*/ 117973 h 430392"/>
                    <a:gd name="connsiteX25" fmla="*/ 784860 w 1470659"/>
                    <a:gd name="connsiteY25" fmla="*/ 125593 h 430392"/>
                    <a:gd name="connsiteX26" fmla="*/ 781050 w 1470659"/>
                    <a:gd name="connsiteY26" fmla="*/ 137023 h 430392"/>
                    <a:gd name="connsiteX27" fmla="*/ 769620 w 1470659"/>
                    <a:gd name="connsiteY27" fmla="*/ 129403 h 430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70659" h="430392">
                      <a:moveTo>
                        <a:pt x="1154430" y="430393"/>
                      </a:moveTo>
                      <a:lnTo>
                        <a:pt x="1470660" y="300853"/>
                      </a:lnTo>
                      <a:cubicBezTo>
                        <a:pt x="1386840" y="281803"/>
                        <a:pt x="1295400" y="316093"/>
                        <a:pt x="1196340" y="243703"/>
                      </a:cubicBezTo>
                      <a:cubicBezTo>
                        <a:pt x="1242060" y="178933"/>
                        <a:pt x="1276350" y="129403"/>
                        <a:pt x="1322070" y="68443"/>
                      </a:cubicBezTo>
                      <a:cubicBezTo>
                        <a:pt x="1299210" y="49393"/>
                        <a:pt x="1280160" y="30343"/>
                        <a:pt x="1257300" y="11293"/>
                      </a:cubicBezTo>
                      <a:lnTo>
                        <a:pt x="1188720" y="45583"/>
                      </a:lnTo>
                      <a:lnTo>
                        <a:pt x="1120140" y="79873"/>
                      </a:lnTo>
                      <a:cubicBezTo>
                        <a:pt x="1066800" y="140833"/>
                        <a:pt x="1005840" y="175123"/>
                        <a:pt x="902970" y="156073"/>
                      </a:cubicBezTo>
                      <a:cubicBezTo>
                        <a:pt x="975360" y="53203"/>
                        <a:pt x="1051560" y="83683"/>
                        <a:pt x="1120140" y="79873"/>
                      </a:cubicBezTo>
                      <a:cubicBezTo>
                        <a:pt x="1082040" y="-15377"/>
                        <a:pt x="1009650" y="-3947"/>
                        <a:pt x="937260" y="7483"/>
                      </a:cubicBezTo>
                      <a:cubicBezTo>
                        <a:pt x="807720" y="30343"/>
                        <a:pt x="674370" y="45583"/>
                        <a:pt x="544830" y="68443"/>
                      </a:cubicBezTo>
                      <a:cubicBezTo>
                        <a:pt x="502920" y="76063"/>
                        <a:pt x="457200" y="87493"/>
                        <a:pt x="415290" y="95113"/>
                      </a:cubicBezTo>
                      <a:lnTo>
                        <a:pt x="609600" y="110353"/>
                      </a:lnTo>
                      <a:lnTo>
                        <a:pt x="613410" y="144643"/>
                      </a:lnTo>
                      <a:cubicBezTo>
                        <a:pt x="525780" y="167503"/>
                        <a:pt x="434340" y="194173"/>
                        <a:pt x="339090" y="220843"/>
                      </a:cubicBezTo>
                      <a:cubicBezTo>
                        <a:pt x="316230" y="133213"/>
                        <a:pt x="384810" y="129403"/>
                        <a:pt x="415290" y="95113"/>
                      </a:cubicBezTo>
                      <a:cubicBezTo>
                        <a:pt x="308610" y="45583"/>
                        <a:pt x="209550" y="11293"/>
                        <a:pt x="121920" y="152263"/>
                      </a:cubicBezTo>
                      <a:cubicBezTo>
                        <a:pt x="99060" y="186553"/>
                        <a:pt x="41910" y="194173"/>
                        <a:pt x="3810" y="217033"/>
                      </a:cubicBezTo>
                      <a:lnTo>
                        <a:pt x="0" y="255133"/>
                      </a:lnTo>
                      <a:lnTo>
                        <a:pt x="125730" y="285613"/>
                      </a:lnTo>
                      <a:lnTo>
                        <a:pt x="262890" y="319903"/>
                      </a:lnTo>
                      <a:lnTo>
                        <a:pt x="563880" y="346573"/>
                      </a:lnTo>
                      <a:lnTo>
                        <a:pt x="1154430" y="430393"/>
                      </a:lnTo>
                      <a:close/>
                      <a:moveTo>
                        <a:pt x="769620" y="129403"/>
                      </a:moveTo>
                      <a:cubicBezTo>
                        <a:pt x="769620" y="125593"/>
                        <a:pt x="773430" y="121783"/>
                        <a:pt x="773430" y="117973"/>
                      </a:cubicBezTo>
                      <a:cubicBezTo>
                        <a:pt x="777240" y="121783"/>
                        <a:pt x="781050" y="121783"/>
                        <a:pt x="784860" y="125593"/>
                      </a:cubicBezTo>
                      <a:cubicBezTo>
                        <a:pt x="784860" y="129403"/>
                        <a:pt x="781050" y="133213"/>
                        <a:pt x="781050" y="137023"/>
                      </a:cubicBezTo>
                      <a:cubicBezTo>
                        <a:pt x="777240" y="133213"/>
                        <a:pt x="769620" y="129403"/>
                        <a:pt x="769620" y="129403"/>
                      </a:cubicBezTo>
                      <a:close/>
                    </a:path>
                  </a:pathLst>
                </a:custGeom>
                <a:solidFill>
                  <a:srgbClr val="FFF7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87" name="Freeform: Shape 4186">
                  <a:extLst>
                    <a:ext uri="{FF2B5EF4-FFF2-40B4-BE49-F238E27FC236}">
                      <a16:creationId xmlns:a16="http://schemas.microsoft.com/office/drawing/2014/main" id="{4E4F6DC5-46F1-EBDA-097D-710F5E4318E9}"/>
                    </a:ext>
                  </a:extLst>
                </p:cNvPr>
                <p:cNvSpPr/>
                <p:nvPr/>
              </p:nvSpPr>
              <p:spPr>
                <a:xfrm>
                  <a:off x="4960620" y="1340053"/>
                  <a:ext cx="2221230" cy="469696"/>
                </a:xfrm>
                <a:custGeom>
                  <a:avLst/>
                  <a:gdLst>
                    <a:gd name="connsiteX0" fmla="*/ 624840 w 2221230"/>
                    <a:gd name="connsiteY0" fmla="*/ 4877 h 469696"/>
                    <a:gd name="connsiteX1" fmla="*/ 659130 w 2221230"/>
                    <a:gd name="connsiteY1" fmla="*/ 1067 h 469696"/>
                    <a:gd name="connsiteX2" fmla="*/ 1177290 w 2221230"/>
                    <a:gd name="connsiteY2" fmla="*/ 62027 h 469696"/>
                    <a:gd name="connsiteX3" fmla="*/ 1729740 w 2221230"/>
                    <a:gd name="connsiteY3" fmla="*/ 153467 h 469696"/>
                    <a:gd name="connsiteX4" fmla="*/ 2095500 w 2221230"/>
                    <a:gd name="connsiteY4" fmla="*/ 164897 h 469696"/>
                    <a:gd name="connsiteX5" fmla="*/ 2221230 w 2221230"/>
                    <a:gd name="connsiteY5" fmla="*/ 252527 h 469696"/>
                    <a:gd name="connsiteX6" fmla="*/ 1981200 w 2221230"/>
                    <a:gd name="connsiteY6" fmla="*/ 290627 h 469696"/>
                    <a:gd name="connsiteX7" fmla="*/ 2042160 w 2221230"/>
                    <a:gd name="connsiteY7" fmla="*/ 393497 h 469696"/>
                    <a:gd name="connsiteX8" fmla="*/ 2038350 w 2221230"/>
                    <a:gd name="connsiteY8" fmla="*/ 431597 h 469696"/>
                    <a:gd name="connsiteX9" fmla="*/ 2000250 w 2221230"/>
                    <a:gd name="connsiteY9" fmla="*/ 469697 h 469696"/>
                    <a:gd name="connsiteX10" fmla="*/ 1760220 w 2221230"/>
                    <a:gd name="connsiteY10" fmla="*/ 313487 h 469696"/>
                    <a:gd name="connsiteX11" fmla="*/ 1558290 w 2221230"/>
                    <a:gd name="connsiteY11" fmla="*/ 241097 h 469696"/>
                    <a:gd name="connsiteX12" fmla="*/ 1367790 w 2221230"/>
                    <a:gd name="connsiteY12" fmla="*/ 195377 h 469696"/>
                    <a:gd name="connsiteX13" fmla="*/ 830580 w 2221230"/>
                    <a:gd name="connsiteY13" fmla="*/ 187757 h 469696"/>
                    <a:gd name="connsiteX14" fmla="*/ 708660 w 2221230"/>
                    <a:gd name="connsiteY14" fmla="*/ 244907 h 469696"/>
                    <a:gd name="connsiteX15" fmla="*/ 647700 w 2221230"/>
                    <a:gd name="connsiteY15" fmla="*/ 164897 h 469696"/>
                    <a:gd name="connsiteX16" fmla="*/ 544830 w 2221230"/>
                    <a:gd name="connsiteY16" fmla="*/ 176327 h 469696"/>
                    <a:gd name="connsiteX17" fmla="*/ 438150 w 2221230"/>
                    <a:gd name="connsiteY17" fmla="*/ 267767 h 469696"/>
                    <a:gd name="connsiteX18" fmla="*/ 182880 w 2221230"/>
                    <a:gd name="connsiteY18" fmla="*/ 294437 h 469696"/>
                    <a:gd name="connsiteX19" fmla="*/ 34290 w 2221230"/>
                    <a:gd name="connsiteY19" fmla="*/ 271577 h 469696"/>
                    <a:gd name="connsiteX20" fmla="*/ 0 w 2221230"/>
                    <a:gd name="connsiteY20" fmla="*/ 267767 h 469696"/>
                    <a:gd name="connsiteX21" fmla="*/ 3810 w 2221230"/>
                    <a:gd name="connsiteY21" fmla="*/ 229667 h 469696"/>
                    <a:gd name="connsiteX22" fmla="*/ 133350 w 2221230"/>
                    <a:gd name="connsiteY22" fmla="*/ 210617 h 469696"/>
                    <a:gd name="connsiteX23" fmla="*/ 624840 w 2221230"/>
                    <a:gd name="connsiteY23" fmla="*/ 4877 h 469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221230" h="469696">
                      <a:moveTo>
                        <a:pt x="624840" y="4877"/>
                      </a:moveTo>
                      <a:cubicBezTo>
                        <a:pt x="636270" y="4877"/>
                        <a:pt x="651510" y="-2743"/>
                        <a:pt x="659130" y="1067"/>
                      </a:cubicBezTo>
                      <a:cubicBezTo>
                        <a:pt x="822960" y="100127"/>
                        <a:pt x="1005840" y="42977"/>
                        <a:pt x="1177290" y="62027"/>
                      </a:cubicBezTo>
                      <a:cubicBezTo>
                        <a:pt x="1363980" y="84887"/>
                        <a:pt x="1550670" y="103937"/>
                        <a:pt x="1729740" y="153467"/>
                      </a:cubicBezTo>
                      <a:cubicBezTo>
                        <a:pt x="1855470" y="187757"/>
                        <a:pt x="1973580" y="168707"/>
                        <a:pt x="2095500" y="164897"/>
                      </a:cubicBezTo>
                      <a:cubicBezTo>
                        <a:pt x="2114550" y="237287"/>
                        <a:pt x="2167890" y="248717"/>
                        <a:pt x="2221230" y="252527"/>
                      </a:cubicBezTo>
                      <a:cubicBezTo>
                        <a:pt x="2141220" y="263957"/>
                        <a:pt x="2061210" y="279197"/>
                        <a:pt x="1981200" y="290627"/>
                      </a:cubicBezTo>
                      <a:cubicBezTo>
                        <a:pt x="2000250" y="324917"/>
                        <a:pt x="2023110" y="359207"/>
                        <a:pt x="2042160" y="393497"/>
                      </a:cubicBezTo>
                      <a:lnTo>
                        <a:pt x="2038350" y="431597"/>
                      </a:lnTo>
                      <a:lnTo>
                        <a:pt x="2000250" y="469697"/>
                      </a:lnTo>
                      <a:cubicBezTo>
                        <a:pt x="1920240" y="416357"/>
                        <a:pt x="1844040" y="359207"/>
                        <a:pt x="1760220" y="313487"/>
                      </a:cubicBezTo>
                      <a:cubicBezTo>
                        <a:pt x="1695450" y="279197"/>
                        <a:pt x="1626870" y="263957"/>
                        <a:pt x="1558290" y="241097"/>
                      </a:cubicBezTo>
                      <a:cubicBezTo>
                        <a:pt x="1493520" y="222047"/>
                        <a:pt x="1432560" y="199187"/>
                        <a:pt x="1367790" y="195377"/>
                      </a:cubicBezTo>
                      <a:cubicBezTo>
                        <a:pt x="1188720" y="176327"/>
                        <a:pt x="1009650" y="233477"/>
                        <a:pt x="830580" y="187757"/>
                      </a:cubicBezTo>
                      <a:cubicBezTo>
                        <a:pt x="796290" y="180137"/>
                        <a:pt x="750570" y="222047"/>
                        <a:pt x="708660" y="244907"/>
                      </a:cubicBezTo>
                      <a:lnTo>
                        <a:pt x="647700" y="164897"/>
                      </a:lnTo>
                      <a:cubicBezTo>
                        <a:pt x="613410" y="168707"/>
                        <a:pt x="575310" y="157277"/>
                        <a:pt x="544830" y="176327"/>
                      </a:cubicBezTo>
                      <a:cubicBezTo>
                        <a:pt x="506730" y="195377"/>
                        <a:pt x="472440" y="237287"/>
                        <a:pt x="438150" y="267767"/>
                      </a:cubicBezTo>
                      <a:cubicBezTo>
                        <a:pt x="354330" y="317297"/>
                        <a:pt x="270510" y="332537"/>
                        <a:pt x="182880" y="294437"/>
                      </a:cubicBezTo>
                      <a:cubicBezTo>
                        <a:pt x="137160" y="275387"/>
                        <a:pt x="83820" y="279197"/>
                        <a:pt x="34290" y="271577"/>
                      </a:cubicBezTo>
                      <a:lnTo>
                        <a:pt x="0" y="267767"/>
                      </a:lnTo>
                      <a:lnTo>
                        <a:pt x="3810" y="229667"/>
                      </a:lnTo>
                      <a:cubicBezTo>
                        <a:pt x="45720" y="225857"/>
                        <a:pt x="91440" y="225857"/>
                        <a:pt x="133350" y="210617"/>
                      </a:cubicBezTo>
                      <a:cubicBezTo>
                        <a:pt x="293370" y="145847"/>
                        <a:pt x="457200" y="73457"/>
                        <a:pt x="624840" y="4877"/>
                      </a:cubicBezTo>
                      <a:close/>
                    </a:path>
                  </a:pathLst>
                </a:custGeom>
                <a:solidFill>
                  <a:srgbClr val="FFDA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88" name="Freeform: Shape 4187">
                  <a:extLst>
                    <a:ext uri="{FF2B5EF4-FFF2-40B4-BE49-F238E27FC236}">
                      <a16:creationId xmlns:a16="http://schemas.microsoft.com/office/drawing/2014/main" id="{4F1D24D6-0BD1-6D15-6EB7-0F8B77ACA3D8}"/>
                    </a:ext>
                  </a:extLst>
                </p:cNvPr>
                <p:cNvSpPr/>
                <p:nvPr/>
              </p:nvSpPr>
              <p:spPr>
                <a:xfrm>
                  <a:off x="4065270" y="1595966"/>
                  <a:ext cx="927274" cy="389043"/>
                </a:xfrm>
                <a:custGeom>
                  <a:avLst/>
                  <a:gdLst>
                    <a:gd name="connsiteX0" fmla="*/ 891540 w 927274"/>
                    <a:gd name="connsiteY0" fmla="*/ 11853 h 389043"/>
                    <a:gd name="connsiteX1" fmla="*/ 925830 w 927274"/>
                    <a:gd name="connsiteY1" fmla="*/ 15663 h 389043"/>
                    <a:gd name="connsiteX2" fmla="*/ 864870 w 927274"/>
                    <a:gd name="connsiteY2" fmla="*/ 107103 h 389043"/>
                    <a:gd name="connsiteX3" fmla="*/ 742950 w 927274"/>
                    <a:gd name="connsiteY3" fmla="*/ 156633 h 389043"/>
                    <a:gd name="connsiteX4" fmla="*/ 293370 w 927274"/>
                    <a:gd name="connsiteY4" fmla="*/ 171873 h 389043"/>
                    <a:gd name="connsiteX5" fmla="*/ 190500 w 927274"/>
                    <a:gd name="connsiteY5" fmla="*/ 347133 h 389043"/>
                    <a:gd name="connsiteX6" fmla="*/ 179070 w 927274"/>
                    <a:gd name="connsiteY6" fmla="*/ 389043 h 389043"/>
                    <a:gd name="connsiteX7" fmla="*/ 87630 w 927274"/>
                    <a:gd name="connsiteY7" fmla="*/ 339513 h 389043"/>
                    <a:gd name="connsiteX8" fmla="*/ 26670 w 927274"/>
                    <a:gd name="connsiteY8" fmla="*/ 255693 h 389043"/>
                    <a:gd name="connsiteX9" fmla="*/ 0 w 927274"/>
                    <a:gd name="connsiteY9" fmla="*/ 175683 h 389043"/>
                    <a:gd name="connsiteX10" fmla="*/ 316230 w 927274"/>
                    <a:gd name="connsiteY10" fmla="*/ 42333 h 389043"/>
                    <a:gd name="connsiteX11" fmla="*/ 666750 w 927274"/>
                    <a:gd name="connsiteY11" fmla="*/ 11853 h 389043"/>
                    <a:gd name="connsiteX12" fmla="*/ 891540 w 927274"/>
                    <a:gd name="connsiteY12" fmla="*/ 11853 h 389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7274" h="389043">
                      <a:moveTo>
                        <a:pt x="891540" y="11853"/>
                      </a:moveTo>
                      <a:lnTo>
                        <a:pt x="925830" y="15663"/>
                      </a:lnTo>
                      <a:cubicBezTo>
                        <a:pt x="933450" y="72813"/>
                        <a:pt x="910590" y="95673"/>
                        <a:pt x="864870" y="107103"/>
                      </a:cubicBezTo>
                      <a:cubicBezTo>
                        <a:pt x="822960" y="118533"/>
                        <a:pt x="784860" y="141393"/>
                        <a:pt x="742950" y="156633"/>
                      </a:cubicBezTo>
                      <a:cubicBezTo>
                        <a:pt x="594360" y="160443"/>
                        <a:pt x="441960" y="164253"/>
                        <a:pt x="293370" y="171873"/>
                      </a:cubicBezTo>
                      <a:cubicBezTo>
                        <a:pt x="179070" y="179493"/>
                        <a:pt x="179070" y="183303"/>
                        <a:pt x="190500" y="347133"/>
                      </a:cubicBezTo>
                      <a:lnTo>
                        <a:pt x="179070" y="389043"/>
                      </a:lnTo>
                      <a:lnTo>
                        <a:pt x="87630" y="339513"/>
                      </a:lnTo>
                      <a:cubicBezTo>
                        <a:pt x="72390" y="236643"/>
                        <a:pt x="72390" y="236643"/>
                        <a:pt x="26670" y="255693"/>
                      </a:cubicBezTo>
                      <a:lnTo>
                        <a:pt x="0" y="175683"/>
                      </a:lnTo>
                      <a:lnTo>
                        <a:pt x="316230" y="42333"/>
                      </a:lnTo>
                      <a:cubicBezTo>
                        <a:pt x="434340" y="69003"/>
                        <a:pt x="548640" y="69003"/>
                        <a:pt x="666750" y="11853"/>
                      </a:cubicBezTo>
                      <a:cubicBezTo>
                        <a:pt x="731520" y="-14817"/>
                        <a:pt x="815340" y="11853"/>
                        <a:pt x="891540" y="11853"/>
                      </a:cubicBezTo>
                      <a:close/>
                    </a:path>
                  </a:pathLst>
                </a:custGeom>
                <a:solidFill>
                  <a:srgbClr val="FFD9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89" name="Freeform: Shape 4188">
                  <a:extLst>
                    <a:ext uri="{FF2B5EF4-FFF2-40B4-BE49-F238E27FC236}">
                      <a16:creationId xmlns:a16="http://schemas.microsoft.com/office/drawing/2014/main" id="{5B3FFB0D-F83C-B4CD-EB3F-21E7AE189F82}"/>
                    </a:ext>
                  </a:extLst>
                </p:cNvPr>
                <p:cNvSpPr/>
                <p:nvPr/>
              </p:nvSpPr>
              <p:spPr>
                <a:xfrm>
                  <a:off x="4960620" y="1338156"/>
                  <a:ext cx="624840" cy="231563"/>
                </a:xfrm>
                <a:custGeom>
                  <a:avLst/>
                  <a:gdLst>
                    <a:gd name="connsiteX0" fmla="*/ 624840 w 624840"/>
                    <a:gd name="connsiteY0" fmla="*/ 6773 h 231563"/>
                    <a:gd name="connsiteX1" fmla="*/ 129540 w 624840"/>
                    <a:gd name="connsiteY1" fmla="*/ 212513 h 231563"/>
                    <a:gd name="connsiteX2" fmla="*/ 0 w 624840"/>
                    <a:gd name="connsiteY2" fmla="*/ 231563 h 231563"/>
                    <a:gd name="connsiteX3" fmla="*/ 83820 w 624840"/>
                    <a:gd name="connsiteY3" fmla="*/ 41063 h 231563"/>
                    <a:gd name="connsiteX4" fmla="*/ 175260 w 624840"/>
                    <a:gd name="connsiteY4" fmla="*/ 82973 h 231563"/>
                    <a:gd name="connsiteX5" fmla="*/ 430530 w 624840"/>
                    <a:gd name="connsiteY5" fmla="*/ 6773 h 231563"/>
                    <a:gd name="connsiteX6" fmla="*/ 624840 w 624840"/>
                    <a:gd name="connsiteY6" fmla="*/ 6773 h 231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4840" h="231563">
                      <a:moveTo>
                        <a:pt x="624840" y="6773"/>
                      </a:moveTo>
                      <a:cubicBezTo>
                        <a:pt x="461010" y="75353"/>
                        <a:pt x="297180" y="147743"/>
                        <a:pt x="129540" y="212513"/>
                      </a:cubicBezTo>
                      <a:cubicBezTo>
                        <a:pt x="87630" y="227753"/>
                        <a:pt x="41910" y="223943"/>
                        <a:pt x="0" y="231563"/>
                      </a:cubicBezTo>
                      <a:cubicBezTo>
                        <a:pt x="30480" y="170603"/>
                        <a:pt x="-7620" y="71543"/>
                        <a:pt x="83820" y="41063"/>
                      </a:cubicBezTo>
                      <a:cubicBezTo>
                        <a:pt x="99060" y="98213"/>
                        <a:pt x="133350" y="94403"/>
                        <a:pt x="175260" y="82973"/>
                      </a:cubicBezTo>
                      <a:cubicBezTo>
                        <a:pt x="259080" y="52493"/>
                        <a:pt x="346710" y="22013"/>
                        <a:pt x="430530" y="6773"/>
                      </a:cubicBezTo>
                      <a:cubicBezTo>
                        <a:pt x="491490" y="-8467"/>
                        <a:pt x="560070" y="6773"/>
                        <a:pt x="624840" y="6773"/>
                      </a:cubicBezTo>
                      <a:close/>
                    </a:path>
                  </a:pathLst>
                </a:custGeom>
                <a:solidFill>
                  <a:srgbClr val="FFEE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90" name="Freeform: Shape 4189">
                  <a:extLst>
                    <a:ext uri="{FF2B5EF4-FFF2-40B4-BE49-F238E27FC236}">
                      <a16:creationId xmlns:a16="http://schemas.microsoft.com/office/drawing/2014/main" id="{CAE8B3B9-5190-C7E0-1046-6F1D43FD01B9}"/>
                    </a:ext>
                  </a:extLst>
                </p:cNvPr>
                <p:cNvSpPr/>
                <p:nvPr/>
              </p:nvSpPr>
              <p:spPr>
                <a:xfrm>
                  <a:off x="4099560" y="1344929"/>
                  <a:ext cx="68580" cy="34290"/>
                </a:xfrm>
                <a:custGeom>
                  <a:avLst/>
                  <a:gdLst>
                    <a:gd name="connsiteX0" fmla="*/ 68580 w 68580"/>
                    <a:gd name="connsiteY0" fmla="*/ 0 h 34290"/>
                    <a:gd name="connsiteX1" fmla="*/ 0 w 68580"/>
                    <a:gd name="connsiteY1" fmla="*/ 34290 h 34290"/>
                    <a:gd name="connsiteX2" fmla="*/ 68580 w 68580"/>
                    <a:gd name="connsiteY2" fmla="*/ 0 h 34290"/>
                  </a:gdLst>
                  <a:ahLst/>
                  <a:cxnLst>
                    <a:cxn ang="0">
                      <a:pos x="connsiteX0" y="connsiteY0"/>
                    </a:cxn>
                    <a:cxn ang="0">
                      <a:pos x="connsiteX1" y="connsiteY1"/>
                    </a:cxn>
                    <a:cxn ang="0">
                      <a:pos x="connsiteX2" y="connsiteY2"/>
                    </a:cxn>
                  </a:cxnLst>
                  <a:rect l="l" t="t" r="r" b="b"/>
                  <a:pathLst>
                    <a:path w="68580" h="34290">
                      <a:moveTo>
                        <a:pt x="68580" y="0"/>
                      </a:moveTo>
                      <a:lnTo>
                        <a:pt x="0" y="34290"/>
                      </a:lnTo>
                      <a:lnTo>
                        <a:pt x="68580" y="0"/>
                      </a:lnTo>
                      <a:close/>
                    </a:path>
                  </a:pathLst>
                </a:custGeom>
                <a:solidFill>
                  <a:srgbClr val="FFD4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91" name="Freeform: Shape 4190">
                  <a:extLst>
                    <a:ext uri="{FF2B5EF4-FFF2-40B4-BE49-F238E27FC236}">
                      <a16:creationId xmlns:a16="http://schemas.microsoft.com/office/drawing/2014/main" id="{36D0F8EA-340F-6369-EC96-C8973588600D}"/>
                    </a:ext>
                  </a:extLst>
                </p:cNvPr>
                <p:cNvSpPr/>
                <p:nvPr/>
              </p:nvSpPr>
              <p:spPr>
                <a:xfrm>
                  <a:off x="7421881" y="1482090"/>
                  <a:ext cx="1499849" cy="289559"/>
                </a:xfrm>
                <a:custGeom>
                  <a:avLst/>
                  <a:gdLst>
                    <a:gd name="connsiteX0" fmla="*/ 339090 w 1499849"/>
                    <a:gd name="connsiteY0" fmla="*/ 0 h 289559"/>
                    <a:gd name="connsiteX1" fmla="*/ 556260 w 1499849"/>
                    <a:gd name="connsiteY1" fmla="*/ 49530 h 289559"/>
                    <a:gd name="connsiteX2" fmla="*/ 1413510 w 1499849"/>
                    <a:gd name="connsiteY2" fmla="*/ 156210 h 289559"/>
                    <a:gd name="connsiteX3" fmla="*/ 1493520 w 1499849"/>
                    <a:gd name="connsiteY3" fmla="*/ 289560 h 289559"/>
                    <a:gd name="connsiteX4" fmla="*/ 1493520 w 1499849"/>
                    <a:gd name="connsiteY4" fmla="*/ 289560 h 289559"/>
                    <a:gd name="connsiteX5" fmla="*/ 781050 w 1499849"/>
                    <a:gd name="connsiteY5" fmla="*/ 148590 h 289559"/>
                    <a:gd name="connsiteX6" fmla="*/ 361950 w 1499849"/>
                    <a:gd name="connsiteY6" fmla="*/ 121920 h 289559"/>
                    <a:gd name="connsiteX7" fmla="*/ 0 w 1499849"/>
                    <a:gd name="connsiteY7" fmla="*/ 15240 h 289559"/>
                    <a:gd name="connsiteX8" fmla="*/ 0 w 1499849"/>
                    <a:gd name="connsiteY8" fmla="*/ 15240 h 289559"/>
                    <a:gd name="connsiteX9" fmla="*/ 339090 w 1499849"/>
                    <a:gd name="connsiteY9" fmla="*/ 0 h 28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9849" h="289559">
                      <a:moveTo>
                        <a:pt x="339090" y="0"/>
                      </a:moveTo>
                      <a:cubicBezTo>
                        <a:pt x="400050" y="83820"/>
                        <a:pt x="480060" y="60960"/>
                        <a:pt x="556260" y="49530"/>
                      </a:cubicBezTo>
                      <a:cubicBezTo>
                        <a:pt x="849630" y="3810"/>
                        <a:pt x="1131570" y="76200"/>
                        <a:pt x="1413510" y="156210"/>
                      </a:cubicBezTo>
                      <a:cubicBezTo>
                        <a:pt x="1474470" y="175260"/>
                        <a:pt x="1516380" y="201930"/>
                        <a:pt x="1493520" y="289560"/>
                      </a:cubicBezTo>
                      <a:lnTo>
                        <a:pt x="1493520" y="289560"/>
                      </a:lnTo>
                      <a:cubicBezTo>
                        <a:pt x="1261110" y="205740"/>
                        <a:pt x="1028700" y="156210"/>
                        <a:pt x="781050" y="148590"/>
                      </a:cubicBezTo>
                      <a:cubicBezTo>
                        <a:pt x="640080" y="144780"/>
                        <a:pt x="495300" y="190500"/>
                        <a:pt x="361950" y="121920"/>
                      </a:cubicBezTo>
                      <a:lnTo>
                        <a:pt x="0" y="15240"/>
                      </a:lnTo>
                      <a:lnTo>
                        <a:pt x="0" y="15240"/>
                      </a:lnTo>
                      <a:lnTo>
                        <a:pt x="339090" y="0"/>
                      </a:lnTo>
                      <a:close/>
                    </a:path>
                  </a:pathLst>
                </a:custGeom>
                <a:solidFill>
                  <a:srgbClr val="FFEB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92" name="Freeform: Shape 4191">
                  <a:extLst>
                    <a:ext uri="{FF2B5EF4-FFF2-40B4-BE49-F238E27FC236}">
                      <a16:creationId xmlns:a16="http://schemas.microsoft.com/office/drawing/2014/main" id="{9DD80483-86F4-2C97-417A-485620143EFA}"/>
                    </a:ext>
                  </a:extLst>
                </p:cNvPr>
                <p:cNvSpPr/>
                <p:nvPr/>
              </p:nvSpPr>
              <p:spPr>
                <a:xfrm>
                  <a:off x="7056120" y="1447760"/>
                  <a:ext cx="369569" cy="144819"/>
                </a:xfrm>
                <a:custGeom>
                  <a:avLst/>
                  <a:gdLst>
                    <a:gd name="connsiteX0" fmla="*/ 125730 w 369569"/>
                    <a:gd name="connsiteY0" fmla="*/ 144820 h 144819"/>
                    <a:gd name="connsiteX1" fmla="*/ 0 w 369569"/>
                    <a:gd name="connsiteY1" fmla="*/ 57190 h 144819"/>
                    <a:gd name="connsiteX2" fmla="*/ 369570 w 369569"/>
                    <a:gd name="connsiteY2" fmla="*/ 45760 h 144819"/>
                    <a:gd name="connsiteX3" fmla="*/ 369570 w 369569"/>
                    <a:gd name="connsiteY3" fmla="*/ 45760 h 144819"/>
                    <a:gd name="connsiteX4" fmla="*/ 331470 w 369569"/>
                    <a:gd name="connsiteY4" fmla="*/ 80050 h 144819"/>
                    <a:gd name="connsiteX5" fmla="*/ 182880 w 369569"/>
                    <a:gd name="connsiteY5" fmla="*/ 61000 h 144819"/>
                    <a:gd name="connsiteX6" fmla="*/ 125730 w 369569"/>
                    <a:gd name="connsiteY6" fmla="*/ 144820 h 144819"/>
                    <a:gd name="connsiteX7" fmla="*/ 125730 w 369569"/>
                    <a:gd name="connsiteY7" fmla="*/ 144820 h 144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9569" h="144819">
                      <a:moveTo>
                        <a:pt x="125730" y="144820"/>
                      </a:moveTo>
                      <a:cubicBezTo>
                        <a:pt x="68580" y="141010"/>
                        <a:pt x="19050" y="125770"/>
                        <a:pt x="0" y="57190"/>
                      </a:cubicBezTo>
                      <a:cubicBezTo>
                        <a:pt x="121920" y="-19010"/>
                        <a:pt x="247650" y="-15200"/>
                        <a:pt x="369570" y="45760"/>
                      </a:cubicBezTo>
                      <a:lnTo>
                        <a:pt x="369570" y="45760"/>
                      </a:lnTo>
                      <a:lnTo>
                        <a:pt x="331470" y="80050"/>
                      </a:lnTo>
                      <a:lnTo>
                        <a:pt x="182880" y="61000"/>
                      </a:lnTo>
                      <a:cubicBezTo>
                        <a:pt x="129540" y="57190"/>
                        <a:pt x="114300" y="91480"/>
                        <a:pt x="125730" y="144820"/>
                      </a:cubicBezTo>
                      <a:lnTo>
                        <a:pt x="125730" y="144820"/>
                      </a:lnTo>
                      <a:close/>
                    </a:path>
                  </a:pathLst>
                </a:custGeom>
                <a:solidFill>
                  <a:srgbClr val="FFEB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93" name="Freeform: Shape 4192">
                  <a:extLst>
                    <a:ext uri="{FF2B5EF4-FFF2-40B4-BE49-F238E27FC236}">
                      <a16:creationId xmlns:a16="http://schemas.microsoft.com/office/drawing/2014/main" id="{46269AF9-F546-11CF-1DBA-5B715C9E1B08}"/>
                    </a:ext>
                  </a:extLst>
                </p:cNvPr>
                <p:cNvSpPr/>
                <p:nvPr/>
              </p:nvSpPr>
              <p:spPr>
                <a:xfrm>
                  <a:off x="2750820" y="1649729"/>
                  <a:ext cx="384810" cy="178458"/>
                </a:xfrm>
                <a:custGeom>
                  <a:avLst/>
                  <a:gdLst>
                    <a:gd name="connsiteX0" fmla="*/ 384810 w 384810"/>
                    <a:gd name="connsiteY0" fmla="*/ 0 h 178458"/>
                    <a:gd name="connsiteX1" fmla="*/ 0 w 384810"/>
                    <a:gd name="connsiteY1" fmla="*/ 163830 h 178458"/>
                    <a:gd name="connsiteX2" fmla="*/ 384810 w 384810"/>
                    <a:gd name="connsiteY2" fmla="*/ 0 h 178458"/>
                  </a:gdLst>
                  <a:ahLst/>
                  <a:cxnLst>
                    <a:cxn ang="0">
                      <a:pos x="connsiteX0" y="connsiteY0"/>
                    </a:cxn>
                    <a:cxn ang="0">
                      <a:pos x="connsiteX1" y="connsiteY1"/>
                    </a:cxn>
                    <a:cxn ang="0">
                      <a:pos x="connsiteX2" y="connsiteY2"/>
                    </a:cxn>
                  </a:cxnLst>
                  <a:rect l="l" t="t" r="r" b="b"/>
                  <a:pathLst>
                    <a:path w="384810" h="178458">
                      <a:moveTo>
                        <a:pt x="384810" y="0"/>
                      </a:moveTo>
                      <a:cubicBezTo>
                        <a:pt x="293370" y="182880"/>
                        <a:pt x="156210" y="198120"/>
                        <a:pt x="0" y="163830"/>
                      </a:cubicBezTo>
                      <a:lnTo>
                        <a:pt x="384810" y="0"/>
                      </a:lnTo>
                      <a:close/>
                    </a:path>
                  </a:pathLst>
                </a:custGeom>
                <a:solidFill>
                  <a:srgbClr val="FFF7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94" name="Freeform: Shape 4193">
                  <a:extLst>
                    <a:ext uri="{FF2B5EF4-FFF2-40B4-BE49-F238E27FC236}">
                      <a16:creationId xmlns:a16="http://schemas.microsoft.com/office/drawing/2014/main" id="{DDBB7BB5-A8B6-6C73-2F12-7CFA86715C2F}"/>
                    </a:ext>
                  </a:extLst>
                </p:cNvPr>
                <p:cNvSpPr/>
                <p:nvPr/>
              </p:nvSpPr>
              <p:spPr>
                <a:xfrm>
                  <a:off x="3947160" y="1931670"/>
                  <a:ext cx="826770" cy="506729"/>
                </a:xfrm>
                <a:custGeom>
                  <a:avLst/>
                  <a:gdLst>
                    <a:gd name="connsiteX0" fmla="*/ 297180 w 826770"/>
                    <a:gd name="connsiteY0" fmla="*/ 53340 h 506729"/>
                    <a:gd name="connsiteX1" fmla="*/ 308610 w 826770"/>
                    <a:gd name="connsiteY1" fmla="*/ 11430 h 506729"/>
                    <a:gd name="connsiteX2" fmla="*/ 506730 w 826770"/>
                    <a:gd name="connsiteY2" fmla="*/ 68580 h 506729"/>
                    <a:gd name="connsiteX3" fmla="*/ 613410 w 826770"/>
                    <a:gd name="connsiteY3" fmla="*/ 0 h 506729"/>
                    <a:gd name="connsiteX4" fmla="*/ 826770 w 826770"/>
                    <a:gd name="connsiteY4" fmla="*/ 293370 h 506729"/>
                    <a:gd name="connsiteX5" fmla="*/ 720090 w 826770"/>
                    <a:gd name="connsiteY5" fmla="*/ 361950 h 506729"/>
                    <a:gd name="connsiteX6" fmla="*/ 609600 w 826770"/>
                    <a:gd name="connsiteY6" fmla="*/ 449580 h 506729"/>
                    <a:gd name="connsiteX7" fmla="*/ 502920 w 826770"/>
                    <a:gd name="connsiteY7" fmla="*/ 461010 h 506729"/>
                    <a:gd name="connsiteX8" fmla="*/ 205740 w 826770"/>
                    <a:gd name="connsiteY8" fmla="*/ 476250 h 506729"/>
                    <a:gd name="connsiteX9" fmla="*/ 129540 w 826770"/>
                    <a:gd name="connsiteY9" fmla="*/ 506730 h 506729"/>
                    <a:gd name="connsiteX10" fmla="*/ 0 w 826770"/>
                    <a:gd name="connsiteY10" fmla="*/ 457200 h 506729"/>
                    <a:gd name="connsiteX11" fmla="*/ 7620 w 826770"/>
                    <a:gd name="connsiteY11" fmla="*/ 381000 h 506729"/>
                    <a:gd name="connsiteX12" fmla="*/ 76200 w 826770"/>
                    <a:gd name="connsiteY12" fmla="*/ 346710 h 506729"/>
                    <a:gd name="connsiteX13" fmla="*/ 384810 w 826770"/>
                    <a:gd name="connsiteY13" fmla="*/ 236220 h 506729"/>
                    <a:gd name="connsiteX14" fmla="*/ 300990 w 826770"/>
                    <a:gd name="connsiteY14" fmla="*/ 87630 h 506729"/>
                    <a:gd name="connsiteX15" fmla="*/ 297180 w 826770"/>
                    <a:gd name="connsiteY15" fmla="*/ 53340 h 50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26770" h="506729">
                      <a:moveTo>
                        <a:pt x="297180" y="53340"/>
                      </a:moveTo>
                      <a:lnTo>
                        <a:pt x="308610" y="11430"/>
                      </a:lnTo>
                      <a:lnTo>
                        <a:pt x="506730" y="68580"/>
                      </a:lnTo>
                      <a:lnTo>
                        <a:pt x="613410" y="0"/>
                      </a:lnTo>
                      <a:cubicBezTo>
                        <a:pt x="739140" y="41910"/>
                        <a:pt x="811530" y="140970"/>
                        <a:pt x="826770" y="293370"/>
                      </a:cubicBezTo>
                      <a:lnTo>
                        <a:pt x="720090" y="361950"/>
                      </a:lnTo>
                      <a:cubicBezTo>
                        <a:pt x="681990" y="392430"/>
                        <a:pt x="647700" y="426720"/>
                        <a:pt x="609600" y="449580"/>
                      </a:cubicBezTo>
                      <a:cubicBezTo>
                        <a:pt x="579120" y="464820"/>
                        <a:pt x="525780" y="480060"/>
                        <a:pt x="502920" y="461010"/>
                      </a:cubicBezTo>
                      <a:cubicBezTo>
                        <a:pt x="400050" y="377190"/>
                        <a:pt x="304800" y="426720"/>
                        <a:pt x="205740" y="476250"/>
                      </a:cubicBezTo>
                      <a:lnTo>
                        <a:pt x="129540" y="506730"/>
                      </a:lnTo>
                      <a:lnTo>
                        <a:pt x="0" y="457200"/>
                      </a:lnTo>
                      <a:lnTo>
                        <a:pt x="7620" y="381000"/>
                      </a:lnTo>
                      <a:lnTo>
                        <a:pt x="76200" y="346710"/>
                      </a:lnTo>
                      <a:cubicBezTo>
                        <a:pt x="175260" y="312420"/>
                        <a:pt x="274320" y="278130"/>
                        <a:pt x="384810" y="236220"/>
                      </a:cubicBezTo>
                      <a:cubicBezTo>
                        <a:pt x="350520" y="179070"/>
                        <a:pt x="323850" y="133350"/>
                        <a:pt x="300990" y="87630"/>
                      </a:cubicBezTo>
                      <a:cubicBezTo>
                        <a:pt x="297180" y="76200"/>
                        <a:pt x="297180" y="64770"/>
                        <a:pt x="297180" y="53340"/>
                      </a:cubicBezTo>
                      <a:close/>
                    </a:path>
                  </a:pathLst>
                </a:custGeom>
                <a:solidFill>
                  <a:srgbClr val="FFA1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95" name="Freeform: Shape 4194">
                  <a:extLst>
                    <a:ext uri="{FF2B5EF4-FFF2-40B4-BE49-F238E27FC236}">
                      <a16:creationId xmlns:a16="http://schemas.microsoft.com/office/drawing/2014/main" id="{853B7667-8388-978C-F644-847C872AE72F}"/>
                    </a:ext>
                  </a:extLst>
                </p:cNvPr>
                <p:cNvSpPr/>
                <p:nvPr/>
              </p:nvSpPr>
              <p:spPr>
                <a:xfrm>
                  <a:off x="3402331" y="2110740"/>
                  <a:ext cx="621029" cy="746759"/>
                </a:xfrm>
                <a:custGeom>
                  <a:avLst/>
                  <a:gdLst>
                    <a:gd name="connsiteX0" fmla="*/ 621030 w 621029"/>
                    <a:gd name="connsiteY0" fmla="*/ 167640 h 746759"/>
                    <a:gd name="connsiteX1" fmla="*/ 552450 w 621029"/>
                    <a:gd name="connsiteY1" fmla="*/ 201930 h 746759"/>
                    <a:gd name="connsiteX2" fmla="*/ 502920 w 621029"/>
                    <a:gd name="connsiteY2" fmla="*/ 392430 h 746759"/>
                    <a:gd name="connsiteX3" fmla="*/ 502920 w 621029"/>
                    <a:gd name="connsiteY3" fmla="*/ 392430 h 746759"/>
                    <a:gd name="connsiteX4" fmla="*/ 198120 w 621029"/>
                    <a:gd name="connsiteY4" fmla="*/ 438150 h 746759"/>
                    <a:gd name="connsiteX5" fmla="*/ 323850 w 621029"/>
                    <a:gd name="connsiteY5" fmla="*/ 533400 h 746759"/>
                    <a:gd name="connsiteX6" fmla="*/ 358140 w 621029"/>
                    <a:gd name="connsiteY6" fmla="*/ 537210 h 746759"/>
                    <a:gd name="connsiteX7" fmla="*/ 236220 w 621029"/>
                    <a:gd name="connsiteY7" fmla="*/ 666750 h 746759"/>
                    <a:gd name="connsiteX8" fmla="*/ 38100 w 621029"/>
                    <a:gd name="connsiteY8" fmla="*/ 746760 h 746759"/>
                    <a:gd name="connsiteX9" fmla="*/ 3810 w 621029"/>
                    <a:gd name="connsiteY9" fmla="*/ 742950 h 746759"/>
                    <a:gd name="connsiteX10" fmla="*/ 3810 w 621029"/>
                    <a:gd name="connsiteY10" fmla="*/ 742950 h 746759"/>
                    <a:gd name="connsiteX11" fmla="*/ 95250 w 621029"/>
                    <a:gd name="connsiteY11" fmla="*/ 598170 h 746759"/>
                    <a:gd name="connsiteX12" fmla="*/ 15240 w 621029"/>
                    <a:gd name="connsiteY12" fmla="*/ 548640 h 746759"/>
                    <a:gd name="connsiteX13" fmla="*/ 0 w 621029"/>
                    <a:gd name="connsiteY13" fmla="*/ 388620 h 746759"/>
                    <a:gd name="connsiteX14" fmla="*/ 30480 w 621029"/>
                    <a:gd name="connsiteY14" fmla="*/ 377190 h 746759"/>
                    <a:gd name="connsiteX15" fmla="*/ 369570 w 621029"/>
                    <a:gd name="connsiteY15" fmla="*/ 171450 h 746759"/>
                    <a:gd name="connsiteX16" fmla="*/ 506730 w 621029"/>
                    <a:gd name="connsiteY16" fmla="*/ 0 h 746759"/>
                    <a:gd name="connsiteX17" fmla="*/ 605790 w 621029"/>
                    <a:gd name="connsiteY17" fmla="*/ 7620 h 746759"/>
                    <a:gd name="connsiteX18" fmla="*/ 621030 w 621029"/>
                    <a:gd name="connsiteY18" fmla="*/ 167640 h 746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21029" h="746759">
                      <a:moveTo>
                        <a:pt x="621030" y="167640"/>
                      </a:moveTo>
                      <a:lnTo>
                        <a:pt x="552450" y="201930"/>
                      </a:lnTo>
                      <a:cubicBezTo>
                        <a:pt x="441960" y="236220"/>
                        <a:pt x="487680" y="320040"/>
                        <a:pt x="502920" y="392430"/>
                      </a:cubicBezTo>
                      <a:lnTo>
                        <a:pt x="502920" y="392430"/>
                      </a:lnTo>
                      <a:cubicBezTo>
                        <a:pt x="411480" y="407670"/>
                        <a:pt x="323850" y="419100"/>
                        <a:pt x="198120" y="438150"/>
                      </a:cubicBezTo>
                      <a:cubicBezTo>
                        <a:pt x="262890" y="487680"/>
                        <a:pt x="293370" y="510540"/>
                        <a:pt x="323850" y="533400"/>
                      </a:cubicBezTo>
                      <a:lnTo>
                        <a:pt x="358140" y="537210"/>
                      </a:lnTo>
                      <a:cubicBezTo>
                        <a:pt x="339090" y="605790"/>
                        <a:pt x="312420" y="655320"/>
                        <a:pt x="236220" y="666750"/>
                      </a:cubicBezTo>
                      <a:cubicBezTo>
                        <a:pt x="167640" y="674370"/>
                        <a:pt x="102870" y="716280"/>
                        <a:pt x="38100" y="746760"/>
                      </a:cubicBezTo>
                      <a:lnTo>
                        <a:pt x="3810" y="742950"/>
                      </a:lnTo>
                      <a:lnTo>
                        <a:pt x="3810" y="742950"/>
                      </a:lnTo>
                      <a:cubicBezTo>
                        <a:pt x="34290" y="697230"/>
                        <a:pt x="60960" y="651510"/>
                        <a:pt x="95250" y="598170"/>
                      </a:cubicBezTo>
                      <a:cubicBezTo>
                        <a:pt x="68580" y="582930"/>
                        <a:pt x="45720" y="567690"/>
                        <a:pt x="15240" y="548640"/>
                      </a:cubicBezTo>
                      <a:cubicBezTo>
                        <a:pt x="80010" y="483870"/>
                        <a:pt x="64770" y="434340"/>
                        <a:pt x="0" y="388620"/>
                      </a:cubicBezTo>
                      <a:cubicBezTo>
                        <a:pt x="11430" y="384810"/>
                        <a:pt x="26670" y="384810"/>
                        <a:pt x="30480" y="377190"/>
                      </a:cubicBezTo>
                      <a:cubicBezTo>
                        <a:pt x="121920" y="259080"/>
                        <a:pt x="240030" y="201930"/>
                        <a:pt x="369570" y="171450"/>
                      </a:cubicBezTo>
                      <a:cubicBezTo>
                        <a:pt x="445770" y="152400"/>
                        <a:pt x="495300" y="91440"/>
                        <a:pt x="506730" y="0"/>
                      </a:cubicBezTo>
                      <a:lnTo>
                        <a:pt x="605790" y="7620"/>
                      </a:lnTo>
                      <a:lnTo>
                        <a:pt x="621030" y="167640"/>
                      </a:lnTo>
                      <a:close/>
                    </a:path>
                  </a:pathLst>
                </a:custGeom>
                <a:solidFill>
                  <a:srgbClr val="FFC9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96" name="Freeform: Shape 4195">
                  <a:extLst>
                    <a:ext uri="{FF2B5EF4-FFF2-40B4-BE49-F238E27FC236}">
                      <a16:creationId xmlns:a16="http://schemas.microsoft.com/office/drawing/2014/main" id="{85D726BA-CD75-6E9F-BB3A-C1F81EA71446}"/>
                    </a:ext>
                  </a:extLst>
                </p:cNvPr>
                <p:cNvSpPr/>
                <p:nvPr/>
              </p:nvSpPr>
              <p:spPr>
                <a:xfrm>
                  <a:off x="3134418" y="1680209"/>
                  <a:ext cx="984192" cy="266177"/>
                </a:xfrm>
                <a:custGeom>
                  <a:avLst/>
                  <a:gdLst>
                    <a:gd name="connsiteX0" fmla="*/ 930852 w 984192"/>
                    <a:gd name="connsiteY0" fmla="*/ 87630 h 266177"/>
                    <a:gd name="connsiteX1" fmla="*/ 957523 w 984192"/>
                    <a:gd name="connsiteY1" fmla="*/ 167640 h 266177"/>
                    <a:gd name="connsiteX2" fmla="*/ 984192 w 984192"/>
                    <a:gd name="connsiteY2" fmla="*/ 247650 h 266177"/>
                    <a:gd name="connsiteX3" fmla="*/ 648913 w 984192"/>
                    <a:gd name="connsiteY3" fmla="*/ 220980 h 266177"/>
                    <a:gd name="connsiteX4" fmla="*/ 702252 w 984192"/>
                    <a:gd name="connsiteY4" fmla="*/ 121920 h 266177"/>
                    <a:gd name="connsiteX5" fmla="*/ 450792 w 984192"/>
                    <a:gd name="connsiteY5" fmla="*/ 144780 h 266177"/>
                    <a:gd name="connsiteX6" fmla="*/ 73602 w 984192"/>
                    <a:gd name="connsiteY6" fmla="*/ 251460 h 266177"/>
                    <a:gd name="connsiteX7" fmla="*/ 35502 w 984192"/>
                    <a:gd name="connsiteY7" fmla="*/ 125730 h 266177"/>
                    <a:gd name="connsiteX8" fmla="*/ 229813 w 984192"/>
                    <a:gd name="connsiteY8" fmla="*/ 38100 h 266177"/>
                    <a:gd name="connsiteX9" fmla="*/ 332682 w 984192"/>
                    <a:gd name="connsiteY9" fmla="*/ 0 h 266177"/>
                    <a:gd name="connsiteX10" fmla="*/ 930852 w 984192"/>
                    <a:gd name="connsiteY10" fmla="*/ 87630 h 266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4192" h="266177">
                      <a:moveTo>
                        <a:pt x="930852" y="87630"/>
                      </a:moveTo>
                      <a:lnTo>
                        <a:pt x="957523" y="167640"/>
                      </a:lnTo>
                      <a:lnTo>
                        <a:pt x="984192" y="247650"/>
                      </a:lnTo>
                      <a:cubicBezTo>
                        <a:pt x="869892" y="289560"/>
                        <a:pt x="759402" y="251460"/>
                        <a:pt x="648913" y="220980"/>
                      </a:cubicBezTo>
                      <a:cubicBezTo>
                        <a:pt x="667963" y="186690"/>
                        <a:pt x="683202" y="156210"/>
                        <a:pt x="702252" y="121920"/>
                      </a:cubicBezTo>
                      <a:cubicBezTo>
                        <a:pt x="607002" y="133350"/>
                        <a:pt x="519373" y="171450"/>
                        <a:pt x="450792" y="144780"/>
                      </a:cubicBezTo>
                      <a:cubicBezTo>
                        <a:pt x="302202" y="91440"/>
                        <a:pt x="180282" y="114300"/>
                        <a:pt x="73602" y="251460"/>
                      </a:cubicBezTo>
                      <a:cubicBezTo>
                        <a:pt x="1213" y="232410"/>
                        <a:pt x="-29268" y="182880"/>
                        <a:pt x="35502" y="125730"/>
                      </a:cubicBezTo>
                      <a:cubicBezTo>
                        <a:pt x="88842" y="80010"/>
                        <a:pt x="161232" y="64770"/>
                        <a:pt x="229813" y="38100"/>
                      </a:cubicBezTo>
                      <a:cubicBezTo>
                        <a:pt x="264102" y="22860"/>
                        <a:pt x="298392" y="11430"/>
                        <a:pt x="332682" y="0"/>
                      </a:cubicBezTo>
                      <a:lnTo>
                        <a:pt x="930852" y="87630"/>
                      </a:lnTo>
                      <a:close/>
                    </a:path>
                  </a:pathLst>
                </a:custGeom>
                <a:solidFill>
                  <a:srgbClr val="FFE2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97" name="Freeform: Shape 4196">
                  <a:extLst>
                    <a:ext uri="{FF2B5EF4-FFF2-40B4-BE49-F238E27FC236}">
                      <a16:creationId xmlns:a16="http://schemas.microsoft.com/office/drawing/2014/main" id="{AD51FC7B-037E-837C-C0A6-7B23BD09FD2E}"/>
                    </a:ext>
                  </a:extLst>
                </p:cNvPr>
                <p:cNvSpPr/>
                <p:nvPr/>
              </p:nvSpPr>
              <p:spPr>
                <a:xfrm>
                  <a:off x="3211831" y="1798436"/>
                  <a:ext cx="628650" cy="142303"/>
                </a:xfrm>
                <a:custGeom>
                  <a:avLst/>
                  <a:gdLst>
                    <a:gd name="connsiteX0" fmla="*/ 0 w 628650"/>
                    <a:gd name="connsiteY0" fmla="*/ 133233 h 142303"/>
                    <a:gd name="connsiteX1" fmla="*/ 377190 w 628650"/>
                    <a:gd name="connsiteY1" fmla="*/ 26553 h 142303"/>
                    <a:gd name="connsiteX2" fmla="*/ 628650 w 628650"/>
                    <a:gd name="connsiteY2" fmla="*/ 3693 h 142303"/>
                    <a:gd name="connsiteX3" fmla="*/ 575310 w 628650"/>
                    <a:gd name="connsiteY3" fmla="*/ 102753 h 142303"/>
                    <a:gd name="connsiteX4" fmla="*/ 0 w 628650"/>
                    <a:gd name="connsiteY4" fmla="*/ 133233 h 1423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8650" h="142303">
                      <a:moveTo>
                        <a:pt x="0" y="133233"/>
                      </a:moveTo>
                      <a:cubicBezTo>
                        <a:pt x="106680" y="-3927"/>
                        <a:pt x="228600" y="-26787"/>
                        <a:pt x="377190" y="26553"/>
                      </a:cubicBezTo>
                      <a:cubicBezTo>
                        <a:pt x="445770" y="53223"/>
                        <a:pt x="533400" y="15123"/>
                        <a:pt x="628650" y="3693"/>
                      </a:cubicBezTo>
                      <a:cubicBezTo>
                        <a:pt x="609600" y="37983"/>
                        <a:pt x="594360" y="72273"/>
                        <a:pt x="575310" y="102753"/>
                      </a:cubicBezTo>
                      <a:cubicBezTo>
                        <a:pt x="384810" y="163713"/>
                        <a:pt x="190500" y="137043"/>
                        <a:pt x="0" y="133233"/>
                      </a:cubicBezTo>
                      <a:close/>
                    </a:path>
                  </a:pathLst>
                </a:custGeom>
                <a:solidFill>
                  <a:srgbClr val="FFDA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98" name="Freeform: Shape 4197">
                  <a:extLst>
                    <a:ext uri="{FF2B5EF4-FFF2-40B4-BE49-F238E27FC236}">
                      <a16:creationId xmlns:a16="http://schemas.microsoft.com/office/drawing/2014/main" id="{8B5C8F83-81DF-22E5-61A5-E071CF8CC420}"/>
                    </a:ext>
                  </a:extLst>
                </p:cNvPr>
                <p:cNvSpPr/>
                <p:nvPr/>
              </p:nvSpPr>
              <p:spPr>
                <a:xfrm>
                  <a:off x="4004310" y="2023109"/>
                  <a:ext cx="327659" cy="255270"/>
                </a:xfrm>
                <a:custGeom>
                  <a:avLst/>
                  <a:gdLst>
                    <a:gd name="connsiteX0" fmla="*/ 19050 w 327659"/>
                    <a:gd name="connsiteY0" fmla="*/ 255270 h 255270"/>
                    <a:gd name="connsiteX1" fmla="*/ 0 w 327659"/>
                    <a:gd name="connsiteY1" fmla="*/ 95250 h 255270"/>
                    <a:gd name="connsiteX2" fmla="*/ 243840 w 327659"/>
                    <a:gd name="connsiteY2" fmla="*/ 0 h 255270"/>
                    <a:gd name="connsiteX3" fmla="*/ 327660 w 327659"/>
                    <a:gd name="connsiteY3" fmla="*/ 148590 h 255270"/>
                    <a:gd name="connsiteX4" fmla="*/ 19050 w 327659"/>
                    <a:gd name="connsiteY4" fmla="*/ 255270 h 255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659" h="255270">
                      <a:moveTo>
                        <a:pt x="19050" y="255270"/>
                      </a:moveTo>
                      <a:lnTo>
                        <a:pt x="0" y="95250"/>
                      </a:lnTo>
                      <a:cubicBezTo>
                        <a:pt x="87630" y="83820"/>
                        <a:pt x="182880" y="106680"/>
                        <a:pt x="243840" y="0"/>
                      </a:cubicBezTo>
                      <a:cubicBezTo>
                        <a:pt x="270510" y="45720"/>
                        <a:pt x="297180" y="91440"/>
                        <a:pt x="327660" y="148590"/>
                      </a:cubicBezTo>
                      <a:cubicBezTo>
                        <a:pt x="217170" y="182880"/>
                        <a:pt x="118110" y="217170"/>
                        <a:pt x="19050" y="255270"/>
                      </a:cubicBezTo>
                      <a:close/>
                    </a:path>
                  </a:pathLst>
                </a:custGeom>
                <a:solidFill>
                  <a:srgbClr val="FFB0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199" name="Freeform: Shape 4198">
                  <a:extLst>
                    <a:ext uri="{FF2B5EF4-FFF2-40B4-BE49-F238E27FC236}">
                      <a16:creationId xmlns:a16="http://schemas.microsoft.com/office/drawing/2014/main" id="{5E25A9E3-C31B-79A5-BBF6-9C82D632A4C6}"/>
                    </a:ext>
                  </a:extLst>
                </p:cNvPr>
                <p:cNvSpPr/>
                <p:nvPr/>
              </p:nvSpPr>
              <p:spPr>
                <a:xfrm>
                  <a:off x="4095751" y="1841921"/>
                  <a:ext cx="60959" cy="93558"/>
                </a:xfrm>
                <a:custGeom>
                  <a:avLst/>
                  <a:gdLst>
                    <a:gd name="connsiteX0" fmla="*/ 26670 w 60959"/>
                    <a:gd name="connsiteY0" fmla="*/ 89749 h 93558"/>
                    <a:gd name="connsiteX1" fmla="*/ 0 w 60959"/>
                    <a:gd name="connsiteY1" fmla="*/ 9738 h 93558"/>
                    <a:gd name="connsiteX2" fmla="*/ 60960 w 60959"/>
                    <a:gd name="connsiteY2" fmla="*/ 93558 h 93558"/>
                    <a:gd name="connsiteX3" fmla="*/ 26670 w 60959"/>
                    <a:gd name="connsiteY3" fmla="*/ 89749 h 93558"/>
                  </a:gdLst>
                  <a:ahLst/>
                  <a:cxnLst>
                    <a:cxn ang="0">
                      <a:pos x="connsiteX0" y="connsiteY0"/>
                    </a:cxn>
                    <a:cxn ang="0">
                      <a:pos x="connsiteX1" y="connsiteY1"/>
                    </a:cxn>
                    <a:cxn ang="0">
                      <a:pos x="connsiteX2" y="connsiteY2"/>
                    </a:cxn>
                    <a:cxn ang="0">
                      <a:pos x="connsiteX3" y="connsiteY3"/>
                    </a:cxn>
                  </a:cxnLst>
                  <a:rect l="l" t="t" r="r" b="b"/>
                  <a:pathLst>
                    <a:path w="60959" h="93558">
                      <a:moveTo>
                        <a:pt x="26670" y="89749"/>
                      </a:moveTo>
                      <a:lnTo>
                        <a:pt x="0" y="9738"/>
                      </a:lnTo>
                      <a:cubicBezTo>
                        <a:pt x="45720" y="-9312"/>
                        <a:pt x="45720" y="-9312"/>
                        <a:pt x="60960" y="93558"/>
                      </a:cubicBezTo>
                      <a:lnTo>
                        <a:pt x="26670" y="89749"/>
                      </a:lnTo>
                      <a:close/>
                    </a:path>
                  </a:pathLst>
                </a:custGeom>
                <a:solidFill>
                  <a:srgbClr val="FFC8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00" name="Freeform: Shape 4199">
                  <a:extLst>
                    <a:ext uri="{FF2B5EF4-FFF2-40B4-BE49-F238E27FC236}">
                      <a16:creationId xmlns:a16="http://schemas.microsoft.com/office/drawing/2014/main" id="{2A93397C-8A2E-FA92-A12F-2C56533EB38F}"/>
                    </a:ext>
                  </a:extLst>
                </p:cNvPr>
                <p:cNvSpPr/>
                <p:nvPr/>
              </p:nvSpPr>
              <p:spPr>
                <a:xfrm>
                  <a:off x="3665220" y="2099309"/>
                  <a:ext cx="137160" cy="26670"/>
                </a:xfrm>
                <a:custGeom>
                  <a:avLst/>
                  <a:gdLst>
                    <a:gd name="connsiteX0" fmla="*/ 137160 w 137160"/>
                    <a:gd name="connsiteY0" fmla="*/ 0 h 26670"/>
                    <a:gd name="connsiteX1" fmla="*/ 0 w 137160"/>
                    <a:gd name="connsiteY1" fmla="*/ 26670 h 26670"/>
                    <a:gd name="connsiteX2" fmla="*/ 137160 w 137160"/>
                    <a:gd name="connsiteY2" fmla="*/ 0 h 26670"/>
                  </a:gdLst>
                  <a:ahLst/>
                  <a:cxnLst>
                    <a:cxn ang="0">
                      <a:pos x="connsiteX0" y="connsiteY0"/>
                    </a:cxn>
                    <a:cxn ang="0">
                      <a:pos x="connsiteX1" y="connsiteY1"/>
                    </a:cxn>
                    <a:cxn ang="0">
                      <a:pos x="connsiteX2" y="connsiteY2"/>
                    </a:cxn>
                  </a:cxnLst>
                  <a:rect l="l" t="t" r="r" b="b"/>
                  <a:pathLst>
                    <a:path w="137160" h="26670">
                      <a:moveTo>
                        <a:pt x="137160" y="0"/>
                      </a:moveTo>
                      <a:lnTo>
                        <a:pt x="0" y="26670"/>
                      </a:lnTo>
                      <a:lnTo>
                        <a:pt x="137160" y="0"/>
                      </a:lnTo>
                      <a:close/>
                    </a:path>
                  </a:pathLst>
                </a:custGeom>
                <a:solidFill>
                  <a:srgbClr val="FFEF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01" name="Freeform: Shape 4200">
                  <a:extLst>
                    <a:ext uri="{FF2B5EF4-FFF2-40B4-BE49-F238E27FC236}">
                      <a16:creationId xmlns:a16="http://schemas.microsoft.com/office/drawing/2014/main" id="{F466E1F7-52A6-BFE5-3C31-203620CE6B90}"/>
                    </a:ext>
                  </a:extLst>
                </p:cNvPr>
                <p:cNvSpPr/>
                <p:nvPr/>
              </p:nvSpPr>
              <p:spPr>
                <a:xfrm>
                  <a:off x="7780020" y="1604009"/>
                  <a:ext cx="1482090" cy="1013459"/>
                </a:xfrm>
                <a:custGeom>
                  <a:avLst/>
                  <a:gdLst>
                    <a:gd name="connsiteX0" fmla="*/ 3810 w 1482090"/>
                    <a:gd name="connsiteY0" fmla="*/ 0 h 1013459"/>
                    <a:gd name="connsiteX1" fmla="*/ 422910 w 1482090"/>
                    <a:gd name="connsiteY1" fmla="*/ 26670 h 1013459"/>
                    <a:gd name="connsiteX2" fmla="*/ 1135380 w 1482090"/>
                    <a:gd name="connsiteY2" fmla="*/ 167640 h 1013459"/>
                    <a:gd name="connsiteX3" fmla="*/ 1261110 w 1482090"/>
                    <a:gd name="connsiteY3" fmla="*/ 201930 h 1013459"/>
                    <a:gd name="connsiteX4" fmla="*/ 1402080 w 1482090"/>
                    <a:gd name="connsiteY4" fmla="*/ 621030 h 1013459"/>
                    <a:gd name="connsiteX5" fmla="*/ 1482090 w 1482090"/>
                    <a:gd name="connsiteY5" fmla="*/ 902970 h 1013459"/>
                    <a:gd name="connsiteX6" fmla="*/ 1482090 w 1482090"/>
                    <a:gd name="connsiteY6" fmla="*/ 902970 h 1013459"/>
                    <a:gd name="connsiteX7" fmla="*/ 1371600 w 1482090"/>
                    <a:gd name="connsiteY7" fmla="*/ 1013460 h 1013459"/>
                    <a:gd name="connsiteX8" fmla="*/ 1337310 w 1482090"/>
                    <a:gd name="connsiteY8" fmla="*/ 1009650 h 1013459"/>
                    <a:gd name="connsiteX9" fmla="*/ 1139190 w 1482090"/>
                    <a:gd name="connsiteY9" fmla="*/ 758190 h 1013459"/>
                    <a:gd name="connsiteX10" fmla="*/ 895350 w 1482090"/>
                    <a:gd name="connsiteY10" fmla="*/ 331470 h 1013459"/>
                    <a:gd name="connsiteX11" fmla="*/ 739140 w 1482090"/>
                    <a:gd name="connsiteY11" fmla="*/ 156210 h 1013459"/>
                    <a:gd name="connsiteX12" fmla="*/ 617220 w 1482090"/>
                    <a:gd name="connsiteY12" fmla="*/ 335280 h 1013459"/>
                    <a:gd name="connsiteX13" fmla="*/ 464820 w 1482090"/>
                    <a:gd name="connsiteY13" fmla="*/ 308610 h 1013459"/>
                    <a:gd name="connsiteX14" fmla="*/ 480060 w 1482090"/>
                    <a:gd name="connsiteY14" fmla="*/ 243840 h 1013459"/>
                    <a:gd name="connsiteX15" fmla="*/ 491490 w 1482090"/>
                    <a:gd name="connsiteY15" fmla="*/ 190500 h 1013459"/>
                    <a:gd name="connsiteX16" fmla="*/ 240030 w 1482090"/>
                    <a:gd name="connsiteY16" fmla="*/ 274320 h 1013459"/>
                    <a:gd name="connsiteX17" fmla="*/ 182880 w 1482090"/>
                    <a:gd name="connsiteY17" fmla="*/ 293370 h 1013459"/>
                    <a:gd name="connsiteX18" fmla="*/ 156210 w 1482090"/>
                    <a:gd name="connsiteY18" fmla="*/ 228600 h 1013459"/>
                    <a:gd name="connsiteX19" fmla="*/ 30480 w 1482090"/>
                    <a:gd name="connsiteY19" fmla="*/ 125730 h 1013459"/>
                    <a:gd name="connsiteX20" fmla="*/ 0 w 1482090"/>
                    <a:gd name="connsiteY20" fmla="*/ 83820 h 1013459"/>
                    <a:gd name="connsiteX21" fmla="*/ 3810 w 1482090"/>
                    <a:gd name="connsiteY21" fmla="*/ 0 h 101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82090" h="1013459">
                      <a:moveTo>
                        <a:pt x="3810" y="0"/>
                      </a:moveTo>
                      <a:cubicBezTo>
                        <a:pt x="140970" y="68580"/>
                        <a:pt x="285750" y="22860"/>
                        <a:pt x="422910" y="26670"/>
                      </a:cubicBezTo>
                      <a:cubicBezTo>
                        <a:pt x="666750" y="34290"/>
                        <a:pt x="902970" y="83820"/>
                        <a:pt x="1135380" y="167640"/>
                      </a:cubicBezTo>
                      <a:cubicBezTo>
                        <a:pt x="1177290" y="179070"/>
                        <a:pt x="1219200" y="190500"/>
                        <a:pt x="1261110" y="201930"/>
                      </a:cubicBezTo>
                      <a:cubicBezTo>
                        <a:pt x="1287780" y="350520"/>
                        <a:pt x="1348740" y="483870"/>
                        <a:pt x="1402080" y="621030"/>
                      </a:cubicBezTo>
                      <a:lnTo>
                        <a:pt x="1482090" y="902970"/>
                      </a:lnTo>
                      <a:lnTo>
                        <a:pt x="1482090" y="902970"/>
                      </a:lnTo>
                      <a:lnTo>
                        <a:pt x="1371600" y="1013460"/>
                      </a:lnTo>
                      <a:lnTo>
                        <a:pt x="1337310" y="1009650"/>
                      </a:lnTo>
                      <a:cubicBezTo>
                        <a:pt x="1348740" y="845820"/>
                        <a:pt x="1219200" y="792480"/>
                        <a:pt x="1139190" y="758190"/>
                      </a:cubicBezTo>
                      <a:cubicBezTo>
                        <a:pt x="960120" y="678180"/>
                        <a:pt x="948690" y="487680"/>
                        <a:pt x="895350" y="331470"/>
                      </a:cubicBezTo>
                      <a:cubicBezTo>
                        <a:pt x="861060" y="232410"/>
                        <a:pt x="826770" y="167640"/>
                        <a:pt x="739140" y="156210"/>
                      </a:cubicBezTo>
                      <a:cubicBezTo>
                        <a:pt x="628650" y="144780"/>
                        <a:pt x="636270" y="247650"/>
                        <a:pt x="617220" y="335280"/>
                      </a:cubicBezTo>
                      <a:cubicBezTo>
                        <a:pt x="563880" y="323850"/>
                        <a:pt x="518160" y="316230"/>
                        <a:pt x="464820" y="308610"/>
                      </a:cubicBezTo>
                      <a:cubicBezTo>
                        <a:pt x="472440" y="278130"/>
                        <a:pt x="476250" y="262890"/>
                        <a:pt x="480060" y="243840"/>
                      </a:cubicBezTo>
                      <a:cubicBezTo>
                        <a:pt x="483870" y="224790"/>
                        <a:pt x="487680" y="209550"/>
                        <a:pt x="491490" y="190500"/>
                      </a:cubicBezTo>
                      <a:cubicBezTo>
                        <a:pt x="339090" y="118110"/>
                        <a:pt x="339090" y="118110"/>
                        <a:pt x="240030" y="274320"/>
                      </a:cubicBezTo>
                      <a:cubicBezTo>
                        <a:pt x="232410" y="289560"/>
                        <a:pt x="201930" y="285750"/>
                        <a:pt x="182880" y="293370"/>
                      </a:cubicBezTo>
                      <a:cubicBezTo>
                        <a:pt x="171450" y="270510"/>
                        <a:pt x="152400" y="247650"/>
                        <a:pt x="156210" y="228600"/>
                      </a:cubicBezTo>
                      <a:cubicBezTo>
                        <a:pt x="171450" y="95250"/>
                        <a:pt x="110490" y="99060"/>
                        <a:pt x="30480" y="125730"/>
                      </a:cubicBezTo>
                      <a:lnTo>
                        <a:pt x="0" y="83820"/>
                      </a:lnTo>
                      <a:lnTo>
                        <a:pt x="3810" y="0"/>
                      </a:lnTo>
                      <a:close/>
                    </a:path>
                  </a:pathLst>
                </a:custGeom>
                <a:solidFill>
                  <a:srgbClr val="FFDC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02" name="Freeform: Shape 4201">
                  <a:extLst>
                    <a:ext uri="{FF2B5EF4-FFF2-40B4-BE49-F238E27FC236}">
                      <a16:creationId xmlns:a16="http://schemas.microsoft.com/office/drawing/2014/main" id="{5AA3C5D2-6584-4FFB-49EF-7635CC4E6CF6}"/>
                    </a:ext>
                  </a:extLst>
                </p:cNvPr>
                <p:cNvSpPr/>
                <p:nvPr/>
              </p:nvSpPr>
              <p:spPr>
                <a:xfrm>
                  <a:off x="9182101" y="2221229"/>
                  <a:ext cx="104497" cy="281939"/>
                </a:xfrm>
                <a:custGeom>
                  <a:avLst/>
                  <a:gdLst>
                    <a:gd name="connsiteX0" fmla="*/ 80010 w 104497"/>
                    <a:gd name="connsiteY0" fmla="*/ 281940 h 281939"/>
                    <a:gd name="connsiteX1" fmla="*/ 0 w 104497"/>
                    <a:gd name="connsiteY1" fmla="*/ 0 h 281939"/>
                    <a:gd name="connsiteX2" fmla="*/ 80010 w 104497"/>
                    <a:gd name="connsiteY2" fmla="*/ 281940 h 281939"/>
                  </a:gdLst>
                  <a:ahLst/>
                  <a:cxnLst>
                    <a:cxn ang="0">
                      <a:pos x="connsiteX0" y="connsiteY0"/>
                    </a:cxn>
                    <a:cxn ang="0">
                      <a:pos x="connsiteX1" y="connsiteY1"/>
                    </a:cxn>
                    <a:cxn ang="0">
                      <a:pos x="connsiteX2" y="connsiteY2"/>
                    </a:cxn>
                  </a:cxnLst>
                  <a:rect l="l" t="t" r="r" b="b"/>
                  <a:pathLst>
                    <a:path w="104497" h="281939">
                      <a:moveTo>
                        <a:pt x="80010" y="281940"/>
                      </a:moveTo>
                      <a:lnTo>
                        <a:pt x="0" y="0"/>
                      </a:lnTo>
                      <a:cubicBezTo>
                        <a:pt x="87630" y="72390"/>
                        <a:pt x="137160" y="156210"/>
                        <a:pt x="80010" y="281940"/>
                      </a:cubicBezTo>
                      <a:close/>
                    </a:path>
                  </a:pathLst>
                </a:custGeom>
                <a:solidFill>
                  <a:srgbClr val="FFE6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03" name="Freeform: Shape 4202">
                  <a:extLst>
                    <a:ext uri="{FF2B5EF4-FFF2-40B4-BE49-F238E27FC236}">
                      <a16:creationId xmlns:a16="http://schemas.microsoft.com/office/drawing/2014/main" id="{4AC7023C-6D29-8EF6-BBC6-C252AE0C73EB}"/>
                    </a:ext>
                  </a:extLst>
                </p:cNvPr>
                <p:cNvSpPr/>
                <p:nvPr/>
              </p:nvSpPr>
              <p:spPr>
                <a:xfrm>
                  <a:off x="7703820" y="3333750"/>
                  <a:ext cx="1089660" cy="598169"/>
                </a:xfrm>
                <a:custGeom>
                  <a:avLst/>
                  <a:gdLst>
                    <a:gd name="connsiteX0" fmla="*/ 232410 w 1089660"/>
                    <a:gd name="connsiteY0" fmla="*/ 598170 h 598169"/>
                    <a:gd name="connsiteX1" fmla="*/ 175260 w 1089660"/>
                    <a:gd name="connsiteY1" fmla="*/ 533400 h 598169"/>
                    <a:gd name="connsiteX2" fmla="*/ 60960 w 1089660"/>
                    <a:gd name="connsiteY2" fmla="*/ 289560 h 598169"/>
                    <a:gd name="connsiteX3" fmla="*/ 26670 w 1089660"/>
                    <a:gd name="connsiteY3" fmla="*/ 228600 h 598169"/>
                    <a:gd name="connsiteX4" fmla="*/ 0 w 1089660"/>
                    <a:gd name="connsiteY4" fmla="*/ 148590 h 598169"/>
                    <a:gd name="connsiteX5" fmla="*/ 34290 w 1089660"/>
                    <a:gd name="connsiteY5" fmla="*/ 152400 h 598169"/>
                    <a:gd name="connsiteX6" fmla="*/ 110490 w 1089660"/>
                    <a:gd name="connsiteY6" fmla="*/ 41910 h 598169"/>
                    <a:gd name="connsiteX7" fmla="*/ 114300 w 1089660"/>
                    <a:gd name="connsiteY7" fmla="*/ 3810 h 598169"/>
                    <a:gd name="connsiteX8" fmla="*/ 224790 w 1089660"/>
                    <a:gd name="connsiteY8" fmla="*/ 167640 h 598169"/>
                    <a:gd name="connsiteX9" fmla="*/ 247650 w 1089660"/>
                    <a:gd name="connsiteY9" fmla="*/ 266700 h 598169"/>
                    <a:gd name="connsiteX10" fmla="*/ 396240 w 1089660"/>
                    <a:gd name="connsiteY10" fmla="*/ 45720 h 598169"/>
                    <a:gd name="connsiteX11" fmla="*/ 552450 w 1089660"/>
                    <a:gd name="connsiteY11" fmla="*/ 0 h 598169"/>
                    <a:gd name="connsiteX12" fmla="*/ 617220 w 1089660"/>
                    <a:gd name="connsiteY12" fmla="*/ 110490 h 598169"/>
                    <a:gd name="connsiteX13" fmla="*/ 727710 w 1089660"/>
                    <a:gd name="connsiteY13" fmla="*/ 49530 h 598169"/>
                    <a:gd name="connsiteX14" fmla="*/ 857250 w 1089660"/>
                    <a:gd name="connsiteY14" fmla="*/ 26670 h 598169"/>
                    <a:gd name="connsiteX15" fmla="*/ 1089660 w 1089660"/>
                    <a:gd name="connsiteY15" fmla="*/ 83820 h 598169"/>
                    <a:gd name="connsiteX16" fmla="*/ 1070610 w 1089660"/>
                    <a:gd name="connsiteY16" fmla="*/ 171450 h 598169"/>
                    <a:gd name="connsiteX17" fmla="*/ 834390 w 1089660"/>
                    <a:gd name="connsiteY17" fmla="*/ 339090 h 598169"/>
                    <a:gd name="connsiteX18" fmla="*/ 822960 w 1089660"/>
                    <a:gd name="connsiteY18" fmla="*/ 182880 h 598169"/>
                    <a:gd name="connsiteX19" fmla="*/ 788670 w 1089660"/>
                    <a:gd name="connsiteY19" fmla="*/ 179070 h 598169"/>
                    <a:gd name="connsiteX20" fmla="*/ 735330 w 1089660"/>
                    <a:gd name="connsiteY20" fmla="*/ 331470 h 598169"/>
                    <a:gd name="connsiteX21" fmla="*/ 381000 w 1089660"/>
                    <a:gd name="connsiteY21" fmla="*/ 464820 h 598169"/>
                    <a:gd name="connsiteX22" fmla="*/ 232410 w 1089660"/>
                    <a:gd name="connsiteY22" fmla="*/ 598170 h 59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89660" h="598169">
                      <a:moveTo>
                        <a:pt x="232410" y="598170"/>
                      </a:moveTo>
                      <a:cubicBezTo>
                        <a:pt x="213360" y="575310"/>
                        <a:pt x="194310" y="552450"/>
                        <a:pt x="175260" y="533400"/>
                      </a:cubicBezTo>
                      <a:cubicBezTo>
                        <a:pt x="106680" y="472440"/>
                        <a:pt x="38100" y="415290"/>
                        <a:pt x="60960" y="289560"/>
                      </a:cubicBezTo>
                      <a:cubicBezTo>
                        <a:pt x="64770" y="274320"/>
                        <a:pt x="38100" y="251460"/>
                        <a:pt x="26670" y="228600"/>
                      </a:cubicBezTo>
                      <a:lnTo>
                        <a:pt x="0" y="148590"/>
                      </a:lnTo>
                      <a:lnTo>
                        <a:pt x="34290" y="152400"/>
                      </a:lnTo>
                      <a:cubicBezTo>
                        <a:pt x="148590" y="144780"/>
                        <a:pt x="148590" y="144780"/>
                        <a:pt x="110490" y="41910"/>
                      </a:cubicBezTo>
                      <a:lnTo>
                        <a:pt x="114300" y="3810"/>
                      </a:lnTo>
                      <a:cubicBezTo>
                        <a:pt x="201930" y="11430"/>
                        <a:pt x="247650" y="53340"/>
                        <a:pt x="224790" y="167640"/>
                      </a:cubicBezTo>
                      <a:cubicBezTo>
                        <a:pt x="220980" y="198120"/>
                        <a:pt x="240030" y="232410"/>
                        <a:pt x="247650" y="266700"/>
                      </a:cubicBezTo>
                      <a:cubicBezTo>
                        <a:pt x="358140" y="236220"/>
                        <a:pt x="339090" y="114300"/>
                        <a:pt x="396240" y="45720"/>
                      </a:cubicBezTo>
                      <a:cubicBezTo>
                        <a:pt x="445770" y="30480"/>
                        <a:pt x="499110" y="15240"/>
                        <a:pt x="552450" y="0"/>
                      </a:cubicBezTo>
                      <a:cubicBezTo>
                        <a:pt x="571500" y="34290"/>
                        <a:pt x="594360" y="72390"/>
                        <a:pt x="617220" y="110490"/>
                      </a:cubicBezTo>
                      <a:cubicBezTo>
                        <a:pt x="659130" y="87630"/>
                        <a:pt x="689610" y="60960"/>
                        <a:pt x="727710" y="49530"/>
                      </a:cubicBezTo>
                      <a:cubicBezTo>
                        <a:pt x="769620" y="34290"/>
                        <a:pt x="815340" y="34290"/>
                        <a:pt x="857250" y="26670"/>
                      </a:cubicBezTo>
                      <a:cubicBezTo>
                        <a:pt x="929640" y="60960"/>
                        <a:pt x="994410" y="156210"/>
                        <a:pt x="1089660" y="83820"/>
                      </a:cubicBezTo>
                      <a:cubicBezTo>
                        <a:pt x="1082040" y="114300"/>
                        <a:pt x="1085850" y="160020"/>
                        <a:pt x="1070610" y="171450"/>
                      </a:cubicBezTo>
                      <a:cubicBezTo>
                        <a:pt x="994410" y="232410"/>
                        <a:pt x="914400" y="285750"/>
                        <a:pt x="834390" y="339090"/>
                      </a:cubicBezTo>
                      <a:lnTo>
                        <a:pt x="822960" y="182880"/>
                      </a:lnTo>
                      <a:lnTo>
                        <a:pt x="788670" y="179070"/>
                      </a:lnTo>
                      <a:lnTo>
                        <a:pt x="735330" y="331470"/>
                      </a:lnTo>
                      <a:cubicBezTo>
                        <a:pt x="621030" y="384810"/>
                        <a:pt x="521970" y="491490"/>
                        <a:pt x="381000" y="464820"/>
                      </a:cubicBezTo>
                      <a:cubicBezTo>
                        <a:pt x="335280" y="449580"/>
                        <a:pt x="281940" y="548640"/>
                        <a:pt x="232410" y="598170"/>
                      </a:cubicBezTo>
                      <a:close/>
                    </a:path>
                  </a:pathLst>
                </a:custGeom>
                <a:solidFill>
                  <a:srgbClr val="FFD1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04" name="Freeform: Shape 4203">
                  <a:extLst>
                    <a:ext uri="{FF2B5EF4-FFF2-40B4-BE49-F238E27FC236}">
                      <a16:creationId xmlns:a16="http://schemas.microsoft.com/office/drawing/2014/main" id="{761773A2-9281-8A69-384A-75A7CE17E4FA}"/>
                    </a:ext>
                  </a:extLst>
                </p:cNvPr>
                <p:cNvSpPr/>
                <p:nvPr/>
              </p:nvSpPr>
              <p:spPr>
                <a:xfrm>
                  <a:off x="8557261" y="2590800"/>
                  <a:ext cx="470880" cy="845637"/>
                </a:xfrm>
                <a:custGeom>
                  <a:avLst/>
                  <a:gdLst>
                    <a:gd name="connsiteX0" fmla="*/ 232410 w 470880"/>
                    <a:gd name="connsiteY0" fmla="*/ 819150 h 845637"/>
                    <a:gd name="connsiteX1" fmla="*/ 0 w 470880"/>
                    <a:gd name="connsiteY1" fmla="*/ 762000 h 845637"/>
                    <a:gd name="connsiteX2" fmla="*/ 0 w 470880"/>
                    <a:gd name="connsiteY2" fmla="*/ 762000 h 845637"/>
                    <a:gd name="connsiteX3" fmla="*/ 41910 w 470880"/>
                    <a:gd name="connsiteY3" fmla="*/ 647700 h 845637"/>
                    <a:gd name="connsiteX4" fmla="*/ 129540 w 470880"/>
                    <a:gd name="connsiteY4" fmla="*/ 556260 h 845637"/>
                    <a:gd name="connsiteX5" fmla="*/ 228600 w 470880"/>
                    <a:gd name="connsiteY5" fmla="*/ 426720 h 845637"/>
                    <a:gd name="connsiteX6" fmla="*/ 266700 w 470880"/>
                    <a:gd name="connsiteY6" fmla="*/ 350520 h 845637"/>
                    <a:gd name="connsiteX7" fmla="*/ 346710 w 470880"/>
                    <a:gd name="connsiteY7" fmla="*/ 198120 h 845637"/>
                    <a:gd name="connsiteX8" fmla="*/ 373380 w 470880"/>
                    <a:gd name="connsiteY8" fmla="*/ 0 h 845637"/>
                    <a:gd name="connsiteX9" fmla="*/ 415290 w 470880"/>
                    <a:gd name="connsiteY9" fmla="*/ 205740 h 845637"/>
                    <a:gd name="connsiteX10" fmla="*/ 438150 w 470880"/>
                    <a:gd name="connsiteY10" fmla="*/ 323850 h 845637"/>
                    <a:gd name="connsiteX11" fmla="*/ 320040 w 470880"/>
                    <a:gd name="connsiteY11" fmla="*/ 548640 h 845637"/>
                    <a:gd name="connsiteX12" fmla="*/ 320040 w 470880"/>
                    <a:gd name="connsiteY12" fmla="*/ 548640 h 845637"/>
                    <a:gd name="connsiteX13" fmla="*/ 312420 w 470880"/>
                    <a:gd name="connsiteY13" fmla="*/ 666750 h 845637"/>
                    <a:gd name="connsiteX14" fmla="*/ 232410 w 470880"/>
                    <a:gd name="connsiteY14" fmla="*/ 819150 h 845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0880" h="845637">
                      <a:moveTo>
                        <a:pt x="232410" y="819150"/>
                      </a:moveTo>
                      <a:cubicBezTo>
                        <a:pt x="137160" y="891540"/>
                        <a:pt x="76200" y="796290"/>
                        <a:pt x="0" y="762000"/>
                      </a:cubicBezTo>
                      <a:lnTo>
                        <a:pt x="0" y="762000"/>
                      </a:lnTo>
                      <a:cubicBezTo>
                        <a:pt x="53340" y="742950"/>
                        <a:pt x="68580" y="704850"/>
                        <a:pt x="41910" y="647700"/>
                      </a:cubicBezTo>
                      <a:cubicBezTo>
                        <a:pt x="49530" y="590550"/>
                        <a:pt x="76200" y="556260"/>
                        <a:pt x="129540" y="556260"/>
                      </a:cubicBezTo>
                      <a:cubicBezTo>
                        <a:pt x="201930" y="556260"/>
                        <a:pt x="217170" y="491490"/>
                        <a:pt x="228600" y="426720"/>
                      </a:cubicBezTo>
                      <a:lnTo>
                        <a:pt x="266700" y="350520"/>
                      </a:lnTo>
                      <a:lnTo>
                        <a:pt x="346710" y="198120"/>
                      </a:lnTo>
                      <a:cubicBezTo>
                        <a:pt x="354330" y="133350"/>
                        <a:pt x="365760" y="64770"/>
                        <a:pt x="373380" y="0"/>
                      </a:cubicBezTo>
                      <a:cubicBezTo>
                        <a:pt x="495300" y="45720"/>
                        <a:pt x="495300" y="45720"/>
                        <a:pt x="415290" y="205740"/>
                      </a:cubicBezTo>
                      <a:lnTo>
                        <a:pt x="438150" y="323850"/>
                      </a:lnTo>
                      <a:cubicBezTo>
                        <a:pt x="342900" y="373380"/>
                        <a:pt x="297180" y="453390"/>
                        <a:pt x="320040" y="548640"/>
                      </a:cubicBezTo>
                      <a:lnTo>
                        <a:pt x="320040" y="548640"/>
                      </a:lnTo>
                      <a:lnTo>
                        <a:pt x="312420" y="666750"/>
                      </a:lnTo>
                      <a:cubicBezTo>
                        <a:pt x="308610" y="735330"/>
                        <a:pt x="293370" y="796290"/>
                        <a:pt x="232410" y="819150"/>
                      </a:cubicBezTo>
                      <a:close/>
                    </a:path>
                  </a:pathLst>
                </a:custGeom>
                <a:solidFill>
                  <a:srgbClr val="FFCA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05" name="Freeform: Shape 4204">
                  <a:extLst>
                    <a:ext uri="{FF2B5EF4-FFF2-40B4-BE49-F238E27FC236}">
                      <a16:creationId xmlns:a16="http://schemas.microsoft.com/office/drawing/2014/main" id="{67096FEF-7198-0242-567A-E3B6624C9BD2}"/>
                    </a:ext>
                  </a:extLst>
                </p:cNvPr>
                <p:cNvSpPr/>
                <p:nvPr/>
              </p:nvSpPr>
              <p:spPr>
                <a:xfrm>
                  <a:off x="8872806" y="2918459"/>
                  <a:ext cx="191184" cy="224790"/>
                </a:xfrm>
                <a:custGeom>
                  <a:avLst/>
                  <a:gdLst>
                    <a:gd name="connsiteX0" fmla="*/ 4494 w 191184"/>
                    <a:gd name="connsiteY0" fmla="*/ 224790 h 224790"/>
                    <a:gd name="connsiteX1" fmla="*/ 122605 w 191184"/>
                    <a:gd name="connsiteY1" fmla="*/ 0 h 224790"/>
                    <a:gd name="connsiteX2" fmla="*/ 191184 w 191184"/>
                    <a:gd name="connsiteY2" fmla="*/ 3810 h 224790"/>
                    <a:gd name="connsiteX3" fmla="*/ 191184 w 191184"/>
                    <a:gd name="connsiteY3" fmla="*/ 3810 h 224790"/>
                    <a:gd name="connsiteX4" fmla="*/ 179755 w 191184"/>
                    <a:gd name="connsiteY4" fmla="*/ 91440 h 224790"/>
                    <a:gd name="connsiteX5" fmla="*/ 4494 w 191184"/>
                    <a:gd name="connsiteY5" fmla="*/ 224790 h 22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184" h="224790">
                      <a:moveTo>
                        <a:pt x="4494" y="224790"/>
                      </a:moveTo>
                      <a:cubicBezTo>
                        <a:pt x="-14556" y="129540"/>
                        <a:pt x="27355" y="49530"/>
                        <a:pt x="122605" y="0"/>
                      </a:cubicBezTo>
                      <a:lnTo>
                        <a:pt x="191184" y="3810"/>
                      </a:lnTo>
                      <a:lnTo>
                        <a:pt x="191184" y="3810"/>
                      </a:lnTo>
                      <a:lnTo>
                        <a:pt x="179755" y="91440"/>
                      </a:lnTo>
                      <a:cubicBezTo>
                        <a:pt x="73074" y="49530"/>
                        <a:pt x="54024" y="163830"/>
                        <a:pt x="4494" y="224790"/>
                      </a:cubicBezTo>
                      <a:close/>
                    </a:path>
                  </a:pathLst>
                </a:custGeom>
                <a:solidFill>
                  <a:srgbClr val="FFCD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06" name="Freeform: Shape 4205">
                  <a:extLst>
                    <a:ext uri="{FF2B5EF4-FFF2-40B4-BE49-F238E27FC236}">
                      <a16:creationId xmlns:a16="http://schemas.microsoft.com/office/drawing/2014/main" id="{2E097B6A-57C1-01CA-4477-0D0BB55176DD}"/>
                    </a:ext>
                  </a:extLst>
                </p:cNvPr>
                <p:cNvSpPr/>
                <p:nvPr/>
              </p:nvSpPr>
              <p:spPr>
                <a:xfrm>
                  <a:off x="8431531" y="3505200"/>
                  <a:ext cx="102869" cy="160019"/>
                </a:xfrm>
                <a:custGeom>
                  <a:avLst/>
                  <a:gdLst>
                    <a:gd name="connsiteX0" fmla="*/ 0 w 102869"/>
                    <a:gd name="connsiteY0" fmla="*/ 152400 h 160019"/>
                    <a:gd name="connsiteX1" fmla="*/ 53340 w 102869"/>
                    <a:gd name="connsiteY1" fmla="*/ 0 h 160019"/>
                    <a:gd name="connsiteX2" fmla="*/ 87630 w 102869"/>
                    <a:gd name="connsiteY2" fmla="*/ 3810 h 160019"/>
                    <a:gd name="connsiteX3" fmla="*/ 102870 w 102869"/>
                    <a:gd name="connsiteY3" fmla="*/ 160020 h 160019"/>
                  </a:gdLst>
                  <a:ahLst/>
                  <a:cxnLst>
                    <a:cxn ang="0">
                      <a:pos x="connsiteX0" y="connsiteY0"/>
                    </a:cxn>
                    <a:cxn ang="0">
                      <a:pos x="connsiteX1" y="connsiteY1"/>
                    </a:cxn>
                    <a:cxn ang="0">
                      <a:pos x="connsiteX2" y="connsiteY2"/>
                    </a:cxn>
                    <a:cxn ang="0">
                      <a:pos x="connsiteX3" y="connsiteY3"/>
                    </a:cxn>
                  </a:cxnLst>
                  <a:rect l="l" t="t" r="r" b="b"/>
                  <a:pathLst>
                    <a:path w="102869" h="160019">
                      <a:moveTo>
                        <a:pt x="0" y="152400"/>
                      </a:moveTo>
                      <a:lnTo>
                        <a:pt x="53340" y="0"/>
                      </a:lnTo>
                      <a:lnTo>
                        <a:pt x="87630" y="3810"/>
                      </a:lnTo>
                      <a:lnTo>
                        <a:pt x="102870" y="160020"/>
                      </a:lnTo>
                      <a:close/>
                    </a:path>
                  </a:pathLst>
                </a:custGeom>
                <a:solidFill>
                  <a:srgbClr val="FFCA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07" name="Freeform: Shape 4206">
                  <a:extLst>
                    <a:ext uri="{FF2B5EF4-FFF2-40B4-BE49-F238E27FC236}">
                      <a16:creationId xmlns:a16="http://schemas.microsoft.com/office/drawing/2014/main" id="{B08BE576-A5E6-3374-7002-BBE9EA0292D6}"/>
                    </a:ext>
                  </a:extLst>
                </p:cNvPr>
                <p:cNvSpPr/>
                <p:nvPr/>
              </p:nvSpPr>
              <p:spPr>
                <a:xfrm>
                  <a:off x="9059586" y="2769869"/>
                  <a:ext cx="84414" cy="152400"/>
                </a:xfrm>
                <a:custGeom>
                  <a:avLst/>
                  <a:gdLst>
                    <a:gd name="connsiteX0" fmla="*/ 84415 w 84414"/>
                    <a:gd name="connsiteY0" fmla="*/ 0 h 152400"/>
                    <a:gd name="connsiteX1" fmla="*/ 38695 w 84414"/>
                    <a:gd name="connsiteY1" fmla="*/ 152400 h 152400"/>
                    <a:gd name="connsiteX2" fmla="*/ 4404 w 84414"/>
                    <a:gd name="connsiteY2" fmla="*/ 148590 h 152400"/>
                    <a:gd name="connsiteX3" fmla="*/ 4404 w 84414"/>
                    <a:gd name="connsiteY3" fmla="*/ 148590 h 152400"/>
                    <a:gd name="connsiteX4" fmla="*/ 84415 w 84414"/>
                    <a:gd name="connsiteY4" fmla="*/ 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414" h="152400">
                      <a:moveTo>
                        <a:pt x="84415" y="0"/>
                      </a:moveTo>
                      <a:lnTo>
                        <a:pt x="38695" y="152400"/>
                      </a:lnTo>
                      <a:lnTo>
                        <a:pt x="4404" y="148590"/>
                      </a:lnTo>
                      <a:lnTo>
                        <a:pt x="4404" y="148590"/>
                      </a:lnTo>
                      <a:cubicBezTo>
                        <a:pt x="-14646" y="72390"/>
                        <a:pt x="31075" y="34290"/>
                        <a:pt x="84415" y="0"/>
                      </a:cubicBezTo>
                      <a:close/>
                    </a:path>
                  </a:pathLst>
                </a:custGeom>
                <a:solidFill>
                  <a:srgbClr val="FFDC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08" name="Freeform: Shape 4207">
                  <a:extLst>
                    <a:ext uri="{FF2B5EF4-FFF2-40B4-BE49-F238E27FC236}">
                      <a16:creationId xmlns:a16="http://schemas.microsoft.com/office/drawing/2014/main" id="{233029D8-7DF5-3819-979C-86DA81344531}"/>
                    </a:ext>
                  </a:extLst>
                </p:cNvPr>
                <p:cNvSpPr/>
                <p:nvPr/>
              </p:nvSpPr>
              <p:spPr>
                <a:xfrm>
                  <a:off x="8869681" y="3143250"/>
                  <a:ext cx="7619" cy="118109"/>
                </a:xfrm>
                <a:custGeom>
                  <a:avLst/>
                  <a:gdLst>
                    <a:gd name="connsiteX0" fmla="*/ 0 w 7619"/>
                    <a:gd name="connsiteY0" fmla="*/ 118110 h 118109"/>
                    <a:gd name="connsiteX1" fmla="*/ 7620 w 7619"/>
                    <a:gd name="connsiteY1" fmla="*/ 0 h 118109"/>
                    <a:gd name="connsiteX2" fmla="*/ 0 w 7619"/>
                    <a:gd name="connsiteY2" fmla="*/ 118110 h 118109"/>
                  </a:gdLst>
                  <a:ahLst/>
                  <a:cxnLst>
                    <a:cxn ang="0">
                      <a:pos x="connsiteX0" y="connsiteY0"/>
                    </a:cxn>
                    <a:cxn ang="0">
                      <a:pos x="connsiteX1" y="connsiteY1"/>
                    </a:cxn>
                    <a:cxn ang="0">
                      <a:pos x="connsiteX2" y="connsiteY2"/>
                    </a:cxn>
                  </a:cxnLst>
                  <a:rect l="l" t="t" r="r" b="b"/>
                  <a:pathLst>
                    <a:path w="7619" h="118109">
                      <a:moveTo>
                        <a:pt x="0" y="118110"/>
                      </a:moveTo>
                      <a:lnTo>
                        <a:pt x="7620" y="0"/>
                      </a:lnTo>
                      <a:lnTo>
                        <a:pt x="0" y="118110"/>
                      </a:lnTo>
                      <a:close/>
                    </a:path>
                  </a:pathLst>
                </a:custGeom>
                <a:solidFill>
                  <a:srgbClr val="FFCD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09" name="Freeform: Shape 4208">
                  <a:extLst>
                    <a:ext uri="{FF2B5EF4-FFF2-40B4-BE49-F238E27FC236}">
                      <a16:creationId xmlns:a16="http://schemas.microsoft.com/office/drawing/2014/main" id="{32DC9624-715A-7EFC-C551-4D68742AD078}"/>
                    </a:ext>
                  </a:extLst>
                </p:cNvPr>
                <p:cNvSpPr/>
                <p:nvPr/>
              </p:nvSpPr>
              <p:spPr>
                <a:xfrm>
                  <a:off x="8389620" y="3771900"/>
                  <a:ext cx="7619" cy="15240"/>
                </a:xfrm>
                <a:custGeom>
                  <a:avLst/>
                  <a:gdLst>
                    <a:gd name="connsiteX0" fmla="*/ 7620 w 7619"/>
                    <a:gd name="connsiteY0" fmla="*/ 0 h 15240"/>
                    <a:gd name="connsiteX1" fmla="*/ 7620 w 7619"/>
                    <a:gd name="connsiteY1" fmla="*/ 15240 h 15240"/>
                    <a:gd name="connsiteX2" fmla="*/ 0 w 7619"/>
                    <a:gd name="connsiteY2" fmla="*/ 7620 h 15240"/>
                  </a:gdLst>
                  <a:ahLst/>
                  <a:cxnLst>
                    <a:cxn ang="0">
                      <a:pos x="connsiteX0" y="connsiteY0"/>
                    </a:cxn>
                    <a:cxn ang="0">
                      <a:pos x="connsiteX1" y="connsiteY1"/>
                    </a:cxn>
                    <a:cxn ang="0">
                      <a:pos x="connsiteX2" y="connsiteY2"/>
                    </a:cxn>
                  </a:cxnLst>
                  <a:rect l="l" t="t" r="r" b="b"/>
                  <a:pathLst>
                    <a:path w="7619" h="15240">
                      <a:moveTo>
                        <a:pt x="7620" y="0"/>
                      </a:moveTo>
                      <a:lnTo>
                        <a:pt x="7620" y="15240"/>
                      </a:lnTo>
                      <a:lnTo>
                        <a:pt x="0" y="7620"/>
                      </a:lnTo>
                      <a:close/>
                    </a:path>
                  </a:pathLst>
                </a:custGeom>
                <a:solidFill>
                  <a:srgbClr val="FFD1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10" name="Freeform: Shape 4209">
                  <a:extLst>
                    <a:ext uri="{FF2B5EF4-FFF2-40B4-BE49-F238E27FC236}">
                      <a16:creationId xmlns:a16="http://schemas.microsoft.com/office/drawing/2014/main" id="{CA6F7062-1007-083D-ED07-71C811AF67AD}"/>
                    </a:ext>
                  </a:extLst>
                </p:cNvPr>
                <p:cNvSpPr/>
                <p:nvPr/>
              </p:nvSpPr>
              <p:spPr>
                <a:xfrm>
                  <a:off x="8972551" y="2613659"/>
                  <a:ext cx="182880" cy="308609"/>
                </a:xfrm>
                <a:custGeom>
                  <a:avLst/>
                  <a:gdLst>
                    <a:gd name="connsiteX0" fmla="*/ 171450 w 182880"/>
                    <a:gd name="connsiteY0" fmla="*/ 156210 h 308609"/>
                    <a:gd name="connsiteX1" fmla="*/ 91440 w 182880"/>
                    <a:gd name="connsiteY1" fmla="*/ 308610 h 308609"/>
                    <a:gd name="connsiteX2" fmla="*/ 22860 w 182880"/>
                    <a:gd name="connsiteY2" fmla="*/ 304800 h 308609"/>
                    <a:gd name="connsiteX3" fmla="*/ 0 w 182880"/>
                    <a:gd name="connsiteY3" fmla="*/ 186690 h 308609"/>
                    <a:gd name="connsiteX4" fmla="*/ 148590 w 182880"/>
                    <a:gd name="connsiteY4" fmla="*/ 0 h 308609"/>
                    <a:gd name="connsiteX5" fmla="*/ 182880 w 182880"/>
                    <a:gd name="connsiteY5" fmla="*/ 3810 h 308609"/>
                    <a:gd name="connsiteX6" fmla="*/ 171450 w 182880"/>
                    <a:gd name="connsiteY6" fmla="*/ 156210 h 308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 h="308609">
                      <a:moveTo>
                        <a:pt x="171450" y="156210"/>
                      </a:moveTo>
                      <a:cubicBezTo>
                        <a:pt x="118110" y="186690"/>
                        <a:pt x="76200" y="224790"/>
                        <a:pt x="91440" y="308610"/>
                      </a:cubicBezTo>
                      <a:lnTo>
                        <a:pt x="22860" y="304800"/>
                      </a:lnTo>
                      <a:lnTo>
                        <a:pt x="0" y="186690"/>
                      </a:lnTo>
                      <a:cubicBezTo>
                        <a:pt x="102870" y="182880"/>
                        <a:pt x="114300" y="80010"/>
                        <a:pt x="148590" y="0"/>
                      </a:cubicBezTo>
                      <a:lnTo>
                        <a:pt x="182880" y="3810"/>
                      </a:lnTo>
                      <a:lnTo>
                        <a:pt x="171450" y="156210"/>
                      </a:lnTo>
                      <a:close/>
                    </a:path>
                  </a:pathLst>
                </a:custGeom>
                <a:solidFill>
                  <a:srgbClr val="FFDC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11" name="Freeform: Shape 4210">
                  <a:extLst>
                    <a:ext uri="{FF2B5EF4-FFF2-40B4-BE49-F238E27FC236}">
                      <a16:creationId xmlns:a16="http://schemas.microsoft.com/office/drawing/2014/main" id="{FCFC57B1-A060-6F48-F653-036637B699C7}"/>
                    </a:ext>
                  </a:extLst>
                </p:cNvPr>
                <p:cNvSpPr/>
                <p:nvPr/>
              </p:nvSpPr>
              <p:spPr>
                <a:xfrm>
                  <a:off x="4667251" y="2625090"/>
                  <a:ext cx="2103119" cy="967964"/>
                </a:xfrm>
                <a:custGeom>
                  <a:avLst/>
                  <a:gdLst>
                    <a:gd name="connsiteX0" fmla="*/ 609600 w 2103119"/>
                    <a:gd name="connsiteY0" fmla="*/ 967740 h 967964"/>
                    <a:gd name="connsiteX1" fmla="*/ 701040 w 2103119"/>
                    <a:gd name="connsiteY1" fmla="*/ 902970 h 967964"/>
                    <a:gd name="connsiteX2" fmla="*/ 933450 w 2103119"/>
                    <a:gd name="connsiteY2" fmla="*/ 960120 h 967964"/>
                    <a:gd name="connsiteX3" fmla="*/ 1047750 w 2103119"/>
                    <a:gd name="connsiteY3" fmla="*/ 811530 h 967964"/>
                    <a:gd name="connsiteX4" fmla="*/ 963930 w 2103119"/>
                    <a:gd name="connsiteY4" fmla="*/ 842010 h 967964"/>
                    <a:gd name="connsiteX5" fmla="*/ 933450 w 2103119"/>
                    <a:gd name="connsiteY5" fmla="*/ 811530 h 967964"/>
                    <a:gd name="connsiteX6" fmla="*/ 880110 w 2103119"/>
                    <a:gd name="connsiteY6" fmla="*/ 758190 h 967964"/>
                    <a:gd name="connsiteX7" fmla="*/ 925830 w 2103119"/>
                    <a:gd name="connsiteY7" fmla="*/ 731520 h 967964"/>
                    <a:gd name="connsiteX8" fmla="*/ 1158240 w 2103119"/>
                    <a:gd name="connsiteY8" fmla="*/ 739140 h 967964"/>
                    <a:gd name="connsiteX9" fmla="*/ 1245870 w 2103119"/>
                    <a:gd name="connsiteY9" fmla="*/ 868680 h 967964"/>
                    <a:gd name="connsiteX10" fmla="*/ 1413510 w 2103119"/>
                    <a:gd name="connsiteY10" fmla="*/ 963930 h 967964"/>
                    <a:gd name="connsiteX11" fmla="*/ 1661160 w 2103119"/>
                    <a:gd name="connsiteY11" fmla="*/ 765810 h 967964"/>
                    <a:gd name="connsiteX12" fmla="*/ 1866900 w 2103119"/>
                    <a:gd name="connsiteY12" fmla="*/ 720090 h 967964"/>
                    <a:gd name="connsiteX13" fmla="*/ 1908810 w 2103119"/>
                    <a:gd name="connsiteY13" fmla="*/ 605790 h 967964"/>
                    <a:gd name="connsiteX14" fmla="*/ 1943100 w 2103119"/>
                    <a:gd name="connsiteY14" fmla="*/ 468630 h 967964"/>
                    <a:gd name="connsiteX15" fmla="*/ 2030730 w 2103119"/>
                    <a:gd name="connsiteY15" fmla="*/ 537210 h 967964"/>
                    <a:gd name="connsiteX16" fmla="*/ 2091690 w 2103119"/>
                    <a:gd name="connsiteY16" fmla="*/ 464820 h 967964"/>
                    <a:gd name="connsiteX17" fmla="*/ 2095500 w 2103119"/>
                    <a:gd name="connsiteY17" fmla="*/ 426720 h 967964"/>
                    <a:gd name="connsiteX18" fmla="*/ 2103120 w 2103119"/>
                    <a:gd name="connsiteY18" fmla="*/ 346710 h 967964"/>
                    <a:gd name="connsiteX19" fmla="*/ 1817370 w 2103119"/>
                    <a:gd name="connsiteY19" fmla="*/ 381000 h 967964"/>
                    <a:gd name="connsiteX20" fmla="*/ 1718310 w 2103119"/>
                    <a:gd name="connsiteY20" fmla="*/ 80010 h 967964"/>
                    <a:gd name="connsiteX21" fmla="*/ 1691640 w 2103119"/>
                    <a:gd name="connsiteY21" fmla="*/ 0 h 967964"/>
                    <a:gd name="connsiteX22" fmla="*/ 1581150 w 2103119"/>
                    <a:gd name="connsiteY22" fmla="*/ 110490 h 967964"/>
                    <a:gd name="connsiteX23" fmla="*/ 1577340 w 2103119"/>
                    <a:gd name="connsiteY23" fmla="*/ 148590 h 967964"/>
                    <a:gd name="connsiteX24" fmla="*/ 1569720 w 2103119"/>
                    <a:gd name="connsiteY24" fmla="*/ 217170 h 967964"/>
                    <a:gd name="connsiteX25" fmla="*/ 1436370 w 2103119"/>
                    <a:gd name="connsiteY25" fmla="*/ 217170 h 967964"/>
                    <a:gd name="connsiteX26" fmla="*/ 1489710 w 2103119"/>
                    <a:gd name="connsiteY26" fmla="*/ 388620 h 967964"/>
                    <a:gd name="connsiteX27" fmla="*/ 1184910 w 2103119"/>
                    <a:gd name="connsiteY27" fmla="*/ 323850 h 967964"/>
                    <a:gd name="connsiteX28" fmla="*/ 1093470 w 2103119"/>
                    <a:gd name="connsiteY28" fmla="*/ 308610 h 967964"/>
                    <a:gd name="connsiteX29" fmla="*/ 1101090 w 2103119"/>
                    <a:gd name="connsiteY29" fmla="*/ 407670 h 967964"/>
                    <a:gd name="connsiteX30" fmla="*/ 1078230 w 2103119"/>
                    <a:gd name="connsiteY30" fmla="*/ 552450 h 967964"/>
                    <a:gd name="connsiteX31" fmla="*/ 899160 w 2103119"/>
                    <a:gd name="connsiteY31" fmla="*/ 643890 h 967964"/>
                    <a:gd name="connsiteX32" fmla="*/ 266700 w 2103119"/>
                    <a:gd name="connsiteY32" fmla="*/ 514350 h 967964"/>
                    <a:gd name="connsiteX33" fmla="*/ 228600 w 2103119"/>
                    <a:gd name="connsiteY33" fmla="*/ 552450 h 967964"/>
                    <a:gd name="connsiteX34" fmla="*/ 76200 w 2103119"/>
                    <a:gd name="connsiteY34" fmla="*/ 735330 h 967964"/>
                    <a:gd name="connsiteX35" fmla="*/ 0 w 2103119"/>
                    <a:gd name="connsiteY35" fmla="*/ 845820 h 967964"/>
                    <a:gd name="connsiteX36" fmla="*/ 609600 w 2103119"/>
                    <a:gd name="connsiteY36" fmla="*/ 967740 h 967964"/>
                    <a:gd name="connsiteX37" fmla="*/ 1322070 w 2103119"/>
                    <a:gd name="connsiteY37" fmla="*/ 514350 h 967964"/>
                    <a:gd name="connsiteX38" fmla="*/ 1501140 w 2103119"/>
                    <a:gd name="connsiteY38" fmla="*/ 461010 h 967964"/>
                    <a:gd name="connsiteX39" fmla="*/ 1512570 w 2103119"/>
                    <a:gd name="connsiteY39" fmla="*/ 514350 h 967964"/>
                    <a:gd name="connsiteX40" fmla="*/ 1322070 w 2103119"/>
                    <a:gd name="connsiteY40" fmla="*/ 514350 h 967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103119" h="967964">
                      <a:moveTo>
                        <a:pt x="609600" y="967740"/>
                      </a:moveTo>
                      <a:cubicBezTo>
                        <a:pt x="636270" y="971550"/>
                        <a:pt x="670560" y="925830"/>
                        <a:pt x="701040" y="902970"/>
                      </a:cubicBezTo>
                      <a:cubicBezTo>
                        <a:pt x="842010" y="819150"/>
                        <a:pt x="842010" y="819150"/>
                        <a:pt x="933450" y="960120"/>
                      </a:cubicBezTo>
                      <a:cubicBezTo>
                        <a:pt x="994410" y="933450"/>
                        <a:pt x="1036320" y="891540"/>
                        <a:pt x="1047750" y="811530"/>
                      </a:cubicBezTo>
                      <a:cubicBezTo>
                        <a:pt x="1024890" y="819150"/>
                        <a:pt x="1005840" y="826770"/>
                        <a:pt x="963930" y="842010"/>
                      </a:cubicBezTo>
                      <a:cubicBezTo>
                        <a:pt x="963930" y="842010"/>
                        <a:pt x="948690" y="826770"/>
                        <a:pt x="933450" y="811530"/>
                      </a:cubicBezTo>
                      <a:cubicBezTo>
                        <a:pt x="918210" y="796290"/>
                        <a:pt x="902970" y="781050"/>
                        <a:pt x="880110" y="758190"/>
                      </a:cubicBezTo>
                      <a:cubicBezTo>
                        <a:pt x="899160" y="746760"/>
                        <a:pt x="914400" y="731520"/>
                        <a:pt x="925830" y="731520"/>
                      </a:cubicBezTo>
                      <a:cubicBezTo>
                        <a:pt x="1002030" y="731520"/>
                        <a:pt x="1082040" y="727710"/>
                        <a:pt x="1158240" y="739140"/>
                      </a:cubicBezTo>
                      <a:cubicBezTo>
                        <a:pt x="1211580" y="746760"/>
                        <a:pt x="1268730" y="777240"/>
                        <a:pt x="1245870" y="868680"/>
                      </a:cubicBezTo>
                      <a:cubicBezTo>
                        <a:pt x="1283970" y="944880"/>
                        <a:pt x="1337310" y="975360"/>
                        <a:pt x="1413510" y="963930"/>
                      </a:cubicBezTo>
                      <a:cubicBezTo>
                        <a:pt x="1524000" y="948690"/>
                        <a:pt x="1615440" y="902970"/>
                        <a:pt x="1661160" y="765810"/>
                      </a:cubicBezTo>
                      <a:cubicBezTo>
                        <a:pt x="1748790" y="822960"/>
                        <a:pt x="1821180" y="838200"/>
                        <a:pt x="1866900" y="720090"/>
                      </a:cubicBezTo>
                      <a:lnTo>
                        <a:pt x="1908810" y="605790"/>
                      </a:lnTo>
                      <a:cubicBezTo>
                        <a:pt x="1920240" y="560070"/>
                        <a:pt x="1931670" y="514350"/>
                        <a:pt x="1943100" y="468630"/>
                      </a:cubicBezTo>
                      <a:cubicBezTo>
                        <a:pt x="1973580" y="495300"/>
                        <a:pt x="2000250" y="514350"/>
                        <a:pt x="2030730" y="537210"/>
                      </a:cubicBezTo>
                      <a:cubicBezTo>
                        <a:pt x="2053590" y="510540"/>
                        <a:pt x="2072640" y="487680"/>
                        <a:pt x="2091690" y="464820"/>
                      </a:cubicBezTo>
                      <a:lnTo>
                        <a:pt x="2095500" y="426720"/>
                      </a:lnTo>
                      <a:lnTo>
                        <a:pt x="2103120" y="346710"/>
                      </a:lnTo>
                      <a:cubicBezTo>
                        <a:pt x="2000250" y="270510"/>
                        <a:pt x="1901190" y="259080"/>
                        <a:pt x="1817370" y="381000"/>
                      </a:cubicBezTo>
                      <a:cubicBezTo>
                        <a:pt x="1706880" y="308610"/>
                        <a:pt x="1703070" y="198120"/>
                        <a:pt x="1718310" y="80010"/>
                      </a:cubicBezTo>
                      <a:lnTo>
                        <a:pt x="1691640" y="0"/>
                      </a:lnTo>
                      <a:lnTo>
                        <a:pt x="1581150" y="110490"/>
                      </a:lnTo>
                      <a:lnTo>
                        <a:pt x="1577340" y="148590"/>
                      </a:lnTo>
                      <a:cubicBezTo>
                        <a:pt x="1573530" y="171450"/>
                        <a:pt x="1573530" y="217170"/>
                        <a:pt x="1569720" y="217170"/>
                      </a:cubicBezTo>
                      <a:cubicBezTo>
                        <a:pt x="1527810" y="220980"/>
                        <a:pt x="1482090" y="217170"/>
                        <a:pt x="1436370" y="217170"/>
                      </a:cubicBezTo>
                      <a:cubicBezTo>
                        <a:pt x="1451610" y="270510"/>
                        <a:pt x="1470660" y="327660"/>
                        <a:pt x="1489710" y="388620"/>
                      </a:cubicBezTo>
                      <a:cubicBezTo>
                        <a:pt x="1379220" y="407670"/>
                        <a:pt x="1272540" y="426720"/>
                        <a:pt x="1184910" y="323850"/>
                      </a:cubicBezTo>
                      <a:cubicBezTo>
                        <a:pt x="1165860" y="304800"/>
                        <a:pt x="1123950" y="312420"/>
                        <a:pt x="1093470" y="308610"/>
                      </a:cubicBezTo>
                      <a:cubicBezTo>
                        <a:pt x="1093470" y="342900"/>
                        <a:pt x="1085850" y="392430"/>
                        <a:pt x="1101090" y="407670"/>
                      </a:cubicBezTo>
                      <a:cubicBezTo>
                        <a:pt x="1169670" y="476250"/>
                        <a:pt x="1131570" y="518160"/>
                        <a:pt x="1078230" y="552450"/>
                      </a:cubicBezTo>
                      <a:cubicBezTo>
                        <a:pt x="1021080" y="590550"/>
                        <a:pt x="960120" y="613410"/>
                        <a:pt x="899160" y="643890"/>
                      </a:cubicBezTo>
                      <a:cubicBezTo>
                        <a:pt x="681990" y="636270"/>
                        <a:pt x="457200" y="670560"/>
                        <a:pt x="266700" y="514350"/>
                      </a:cubicBezTo>
                      <a:lnTo>
                        <a:pt x="228600" y="552450"/>
                      </a:lnTo>
                      <a:lnTo>
                        <a:pt x="76200" y="735330"/>
                      </a:lnTo>
                      <a:lnTo>
                        <a:pt x="0" y="845820"/>
                      </a:lnTo>
                      <a:cubicBezTo>
                        <a:pt x="186690" y="982980"/>
                        <a:pt x="407670" y="929640"/>
                        <a:pt x="609600" y="967740"/>
                      </a:cubicBezTo>
                      <a:close/>
                      <a:moveTo>
                        <a:pt x="1322070" y="514350"/>
                      </a:moveTo>
                      <a:cubicBezTo>
                        <a:pt x="1398270" y="491490"/>
                        <a:pt x="1451610" y="476250"/>
                        <a:pt x="1501140" y="461010"/>
                      </a:cubicBezTo>
                      <a:lnTo>
                        <a:pt x="1512570" y="514350"/>
                      </a:lnTo>
                      <a:cubicBezTo>
                        <a:pt x="1466850" y="598170"/>
                        <a:pt x="1413510" y="605790"/>
                        <a:pt x="1322070" y="514350"/>
                      </a:cubicBezTo>
                      <a:close/>
                    </a:path>
                  </a:pathLst>
                </a:custGeom>
                <a:solidFill>
                  <a:srgbClr val="FFB4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12" name="Freeform: Shape 4211">
                  <a:extLst>
                    <a:ext uri="{FF2B5EF4-FFF2-40B4-BE49-F238E27FC236}">
                      <a16:creationId xmlns:a16="http://schemas.microsoft.com/office/drawing/2014/main" id="{93B627AD-0A97-7361-F78D-4D8353600812}"/>
                    </a:ext>
                  </a:extLst>
                </p:cNvPr>
                <p:cNvSpPr/>
                <p:nvPr/>
              </p:nvSpPr>
              <p:spPr>
                <a:xfrm>
                  <a:off x="6918961" y="3402330"/>
                  <a:ext cx="811529" cy="377189"/>
                </a:xfrm>
                <a:custGeom>
                  <a:avLst/>
                  <a:gdLst>
                    <a:gd name="connsiteX0" fmla="*/ 784860 w 811529"/>
                    <a:gd name="connsiteY0" fmla="*/ 80010 h 377189"/>
                    <a:gd name="connsiteX1" fmla="*/ 811530 w 811529"/>
                    <a:gd name="connsiteY1" fmla="*/ 160020 h 377189"/>
                    <a:gd name="connsiteX2" fmla="*/ 701040 w 811529"/>
                    <a:gd name="connsiteY2" fmla="*/ 270510 h 377189"/>
                    <a:gd name="connsiteX3" fmla="*/ 491490 w 811529"/>
                    <a:gd name="connsiteY3" fmla="*/ 293370 h 377189"/>
                    <a:gd name="connsiteX4" fmla="*/ 384810 w 811529"/>
                    <a:gd name="connsiteY4" fmla="*/ 335280 h 377189"/>
                    <a:gd name="connsiteX5" fmla="*/ 49530 w 811529"/>
                    <a:gd name="connsiteY5" fmla="*/ 377190 h 377189"/>
                    <a:gd name="connsiteX6" fmla="*/ 0 w 811529"/>
                    <a:gd name="connsiteY6" fmla="*/ 175260 h 377189"/>
                    <a:gd name="connsiteX7" fmla="*/ 72390 w 811529"/>
                    <a:gd name="connsiteY7" fmla="*/ 102870 h 377189"/>
                    <a:gd name="connsiteX8" fmla="*/ 167640 w 811529"/>
                    <a:gd name="connsiteY8" fmla="*/ 289560 h 377189"/>
                    <a:gd name="connsiteX9" fmla="*/ 392430 w 811529"/>
                    <a:gd name="connsiteY9" fmla="*/ 285750 h 377189"/>
                    <a:gd name="connsiteX10" fmla="*/ 438150 w 811529"/>
                    <a:gd name="connsiteY10" fmla="*/ 133350 h 377189"/>
                    <a:gd name="connsiteX11" fmla="*/ 480060 w 811529"/>
                    <a:gd name="connsiteY11" fmla="*/ 19050 h 377189"/>
                    <a:gd name="connsiteX12" fmla="*/ 716280 w 811529"/>
                    <a:gd name="connsiteY12" fmla="*/ 0 h 377189"/>
                    <a:gd name="connsiteX13" fmla="*/ 784860 w 811529"/>
                    <a:gd name="connsiteY13" fmla="*/ 80010 h 37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1529" h="377189">
                      <a:moveTo>
                        <a:pt x="784860" y="80010"/>
                      </a:moveTo>
                      <a:lnTo>
                        <a:pt x="811530" y="160020"/>
                      </a:lnTo>
                      <a:lnTo>
                        <a:pt x="701040" y="270510"/>
                      </a:lnTo>
                      <a:cubicBezTo>
                        <a:pt x="628650" y="228600"/>
                        <a:pt x="560070" y="194310"/>
                        <a:pt x="491490" y="293370"/>
                      </a:cubicBezTo>
                      <a:cubicBezTo>
                        <a:pt x="472440" y="323850"/>
                        <a:pt x="422910" y="327660"/>
                        <a:pt x="384810" y="335280"/>
                      </a:cubicBezTo>
                      <a:cubicBezTo>
                        <a:pt x="274320" y="350520"/>
                        <a:pt x="163830" y="361950"/>
                        <a:pt x="49530" y="377190"/>
                      </a:cubicBezTo>
                      <a:lnTo>
                        <a:pt x="0" y="175260"/>
                      </a:lnTo>
                      <a:lnTo>
                        <a:pt x="72390" y="102870"/>
                      </a:lnTo>
                      <a:cubicBezTo>
                        <a:pt x="179070" y="106680"/>
                        <a:pt x="186690" y="190500"/>
                        <a:pt x="167640" y="289560"/>
                      </a:cubicBezTo>
                      <a:cubicBezTo>
                        <a:pt x="251460" y="289560"/>
                        <a:pt x="323850" y="289560"/>
                        <a:pt x="392430" y="285750"/>
                      </a:cubicBezTo>
                      <a:cubicBezTo>
                        <a:pt x="464820" y="255270"/>
                        <a:pt x="457200" y="194310"/>
                        <a:pt x="438150" y="133350"/>
                      </a:cubicBezTo>
                      <a:lnTo>
                        <a:pt x="480060" y="19050"/>
                      </a:lnTo>
                      <a:cubicBezTo>
                        <a:pt x="560070" y="60960"/>
                        <a:pt x="640080" y="30480"/>
                        <a:pt x="716280" y="0"/>
                      </a:cubicBezTo>
                      <a:lnTo>
                        <a:pt x="784860" y="80010"/>
                      </a:lnTo>
                      <a:close/>
                    </a:path>
                  </a:pathLst>
                </a:custGeom>
                <a:solidFill>
                  <a:srgbClr val="FFC8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13" name="Freeform: Shape 4212">
                  <a:extLst>
                    <a:ext uri="{FF2B5EF4-FFF2-40B4-BE49-F238E27FC236}">
                      <a16:creationId xmlns:a16="http://schemas.microsoft.com/office/drawing/2014/main" id="{7A07764E-70FC-D7FD-C324-3B69C8CAE6B1}"/>
                    </a:ext>
                  </a:extLst>
                </p:cNvPr>
                <p:cNvSpPr/>
                <p:nvPr/>
              </p:nvSpPr>
              <p:spPr>
                <a:xfrm>
                  <a:off x="6998970" y="3188969"/>
                  <a:ext cx="407669" cy="502920"/>
                </a:xfrm>
                <a:custGeom>
                  <a:avLst/>
                  <a:gdLst>
                    <a:gd name="connsiteX0" fmla="*/ 407670 w 407669"/>
                    <a:gd name="connsiteY0" fmla="*/ 232410 h 502920"/>
                    <a:gd name="connsiteX1" fmla="*/ 365760 w 407669"/>
                    <a:gd name="connsiteY1" fmla="*/ 346710 h 502920"/>
                    <a:gd name="connsiteX2" fmla="*/ 320040 w 407669"/>
                    <a:gd name="connsiteY2" fmla="*/ 499110 h 502920"/>
                    <a:gd name="connsiteX3" fmla="*/ 95250 w 407669"/>
                    <a:gd name="connsiteY3" fmla="*/ 502920 h 502920"/>
                    <a:gd name="connsiteX4" fmla="*/ 0 w 407669"/>
                    <a:gd name="connsiteY4" fmla="*/ 316230 h 502920"/>
                    <a:gd name="connsiteX5" fmla="*/ 7620 w 407669"/>
                    <a:gd name="connsiteY5" fmla="*/ 240030 h 502920"/>
                    <a:gd name="connsiteX6" fmla="*/ 7620 w 407669"/>
                    <a:gd name="connsiteY6" fmla="*/ 240030 h 502920"/>
                    <a:gd name="connsiteX7" fmla="*/ 140970 w 407669"/>
                    <a:gd name="connsiteY7" fmla="*/ 274320 h 502920"/>
                    <a:gd name="connsiteX8" fmla="*/ 83820 w 407669"/>
                    <a:gd name="connsiteY8" fmla="*/ 129540 h 502920"/>
                    <a:gd name="connsiteX9" fmla="*/ 190500 w 407669"/>
                    <a:gd name="connsiteY9" fmla="*/ 60960 h 502920"/>
                    <a:gd name="connsiteX10" fmla="*/ 281940 w 407669"/>
                    <a:gd name="connsiteY10" fmla="*/ 80010 h 502920"/>
                    <a:gd name="connsiteX11" fmla="*/ 327660 w 407669"/>
                    <a:gd name="connsiteY11" fmla="*/ 34290 h 502920"/>
                    <a:gd name="connsiteX12" fmla="*/ 396240 w 407669"/>
                    <a:gd name="connsiteY12" fmla="*/ 0 h 502920"/>
                    <a:gd name="connsiteX13" fmla="*/ 407670 w 407669"/>
                    <a:gd name="connsiteY13" fmla="*/ 232410 h 502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7669" h="502920">
                      <a:moveTo>
                        <a:pt x="407670" y="232410"/>
                      </a:moveTo>
                      <a:lnTo>
                        <a:pt x="365760" y="346710"/>
                      </a:lnTo>
                      <a:cubicBezTo>
                        <a:pt x="285750" y="373380"/>
                        <a:pt x="270510" y="422910"/>
                        <a:pt x="320040" y="499110"/>
                      </a:cubicBezTo>
                      <a:cubicBezTo>
                        <a:pt x="247650" y="499110"/>
                        <a:pt x="179070" y="499110"/>
                        <a:pt x="95250" y="502920"/>
                      </a:cubicBezTo>
                      <a:cubicBezTo>
                        <a:pt x="114300" y="403860"/>
                        <a:pt x="106680" y="320040"/>
                        <a:pt x="0" y="316230"/>
                      </a:cubicBezTo>
                      <a:lnTo>
                        <a:pt x="7620" y="240030"/>
                      </a:lnTo>
                      <a:lnTo>
                        <a:pt x="7620" y="240030"/>
                      </a:lnTo>
                      <a:cubicBezTo>
                        <a:pt x="45720" y="251460"/>
                        <a:pt x="80010" y="259080"/>
                        <a:pt x="140970" y="274320"/>
                      </a:cubicBezTo>
                      <a:cubicBezTo>
                        <a:pt x="118110" y="209550"/>
                        <a:pt x="99060" y="167640"/>
                        <a:pt x="83820" y="129540"/>
                      </a:cubicBezTo>
                      <a:lnTo>
                        <a:pt x="190500" y="60960"/>
                      </a:lnTo>
                      <a:cubicBezTo>
                        <a:pt x="220980" y="68580"/>
                        <a:pt x="251460" y="83820"/>
                        <a:pt x="281940" y="80010"/>
                      </a:cubicBezTo>
                      <a:cubicBezTo>
                        <a:pt x="297180" y="80010"/>
                        <a:pt x="312420" y="49530"/>
                        <a:pt x="327660" y="34290"/>
                      </a:cubicBezTo>
                      <a:lnTo>
                        <a:pt x="396240" y="0"/>
                      </a:lnTo>
                      <a:lnTo>
                        <a:pt x="407670" y="232410"/>
                      </a:lnTo>
                      <a:close/>
                    </a:path>
                  </a:pathLst>
                </a:custGeom>
                <a:solidFill>
                  <a:srgbClr val="FFC2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14" name="Freeform: Shape 4213">
                  <a:extLst>
                    <a:ext uri="{FF2B5EF4-FFF2-40B4-BE49-F238E27FC236}">
                      <a16:creationId xmlns:a16="http://schemas.microsoft.com/office/drawing/2014/main" id="{EADDA0E1-4F37-1A7F-E053-8A8F024241A1}"/>
                    </a:ext>
                  </a:extLst>
                </p:cNvPr>
                <p:cNvSpPr/>
                <p:nvPr/>
              </p:nvSpPr>
              <p:spPr>
                <a:xfrm>
                  <a:off x="6534151" y="3181350"/>
                  <a:ext cx="306651" cy="221245"/>
                </a:xfrm>
                <a:custGeom>
                  <a:avLst/>
                  <a:gdLst>
                    <a:gd name="connsiteX0" fmla="*/ 0 w 306651"/>
                    <a:gd name="connsiteY0" fmla="*/ 167640 h 221245"/>
                    <a:gd name="connsiteX1" fmla="*/ 41910 w 306651"/>
                    <a:gd name="connsiteY1" fmla="*/ 53340 h 221245"/>
                    <a:gd name="connsiteX2" fmla="*/ 281940 w 306651"/>
                    <a:gd name="connsiteY2" fmla="*/ 0 h 221245"/>
                    <a:gd name="connsiteX3" fmla="*/ 270510 w 306651"/>
                    <a:gd name="connsiteY3" fmla="*/ 156210 h 221245"/>
                    <a:gd name="connsiteX4" fmla="*/ 102870 w 306651"/>
                    <a:gd name="connsiteY4" fmla="*/ 220980 h 221245"/>
                    <a:gd name="connsiteX5" fmla="*/ 0 w 306651"/>
                    <a:gd name="connsiteY5" fmla="*/ 167640 h 22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651" h="221245">
                      <a:moveTo>
                        <a:pt x="0" y="167640"/>
                      </a:moveTo>
                      <a:lnTo>
                        <a:pt x="41910" y="53340"/>
                      </a:lnTo>
                      <a:cubicBezTo>
                        <a:pt x="133350" y="163830"/>
                        <a:pt x="201930" y="57150"/>
                        <a:pt x="281940" y="0"/>
                      </a:cubicBezTo>
                      <a:cubicBezTo>
                        <a:pt x="320040" y="60960"/>
                        <a:pt x="312420" y="121920"/>
                        <a:pt x="270510" y="156210"/>
                      </a:cubicBezTo>
                      <a:cubicBezTo>
                        <a:pt x="220980" y="194310"/>
                        <a:pt x="160020" y="213360"/>
                        <a:pt x="102870" y="220980"/>
                      </a:cubicBezTo>
                      <a:cubicBezTo>
                        <a:pt x="68580" y="224790"/>
                        <a:pt x="34290" y="186690"/>
                        <a:pt x="0" y="167640"/>
                      </a:cubicBezTo>
                      <a:close/>
                    </a:path>
                  </a:pathLst>
                </a:custGeom>
                <a:solidFill>
                  <a:srgbClr val="FFB4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15" name="Freeform: Shape 4214">
                  <a:extLst>
                    <a:ext uri="{FF2B5EF4-FFF2-40B4-BE49-F238E27FC236}">
                      <a16:creationId xmlns:a16="http://schemas.microsoft.com/office/drawing/2014/main" id="{9A94B88C-0ABA-140C-FAF7-72CCDD209079}"/>
                    </a:ext>
                  </a:extLst>
                </p:cNvPr>
                <p:cNvSpPr/>
                <p:nvPr/>
              </p:nvSpPr>
              <p:spPr>
                <a:xfrm>
                  <a:off x="5547361" y="3359810"/>
                  <a:ext cx="370935" cy="137769"/>
                </a:xfrm>
                <a:custGeom>
                  <a:avLst/>
                  <a:gdLst>
                    <a:gd name="connsiteX0" fmla="*/ 167640 w 370935"/>
                    <a:gd name="connsiteY0" fmla="*/ 80620 h 137769"/>
                    <a:gd name="connsiteX1" fmla="*/ 83820 w 370935"/>
                    <a:gd name="connsiteY1" fmla="*/ 111100 h 137769"/>
                    <a:gd name="connsiteX2" fmla="*/ 53340 w 370935"/>
                    <a:gd name="connsiteY2" fmla="*/ 80620 h 137769"/>
                    <a:gd name="connsiteX3" fmla="*/ 0 w 370935"/>
                    <a:gd name="connsiteY3" fmla="*/ 27280 h 137769"/>
                    <a:gd name="connsiteX4" fmla="*/ 45720 w 370935"/>
                    <a:gd name="connsiteY4" fmla="*/ 610 h 137769"/>
                    <a:gd name="connsiteX5" fmla="*/ 278130 w 370935"/>
                    <a:gd name="connsiteY5" fmla="*/ 8230 h 137769"/>
                    <a:gd name="connsiteX6" fmla="*/ 365760 w 370935"/>
                    <a:gd name="connsiteY6" fmla="*/ 137770 h 137769"/>
                    <a:gd name="connsiteX7" fmla="*/ 167640 w 370935"/>
                    <a:gd name="connsiteY7" fmla="*/ 80620 h 137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935" h="137769">
                      <a:moveTo>
                        <a:pt x="167640" y="80620"/>
                      </a:moveTo>
                      <a:cubicBezTo>
                        <a:pt x="144780" y="88240"/>
                        <a:pt x="125730" y="95860"/>
                        <a:pt x="83820" y="111100"/>
                      </a:cubicBezTo>
                      <a:cubicBezTo>
                        <a:pt x="83820" y="111100"/>
                        <a:pt x="68580" y="95860"/>
                        <a:pt x="53340" y="80620"/>
                      </a:cubicBezTo>
                      <a:cubicBezTo>
                        <a:pt x="38100" y="65380"/>
                        <a:pt x="22860" y="50140"/>
                        <a:pt x="0" y="27280"/>
                      </a:cubicBezTo>
                      <a:cubicBezTo>
                        <a:pt x="19050" y="15850"/>
                        <a:pt x="34290" y="610"/>
                        <a:pt x="45720" y="610"/>
                      </a:cubicBezTo>
                      <a:cubicBezTo>
                        <a:pt x="121920" y="610"/>
                        <a:pt x="201930" y="-3200"/>
                        <a:pt x="278130" y="8230"/>
                      </a:cubicBezTo>
                      <a:cubicBezTo>
                        <a:pt x="331470" y="15850"/>
                        <a:pt x="388620" y="46330"/>
                        <a:pt x="365760" y="137770"/>
                      </a:cubicBezTo>
                      <a:lnTo>
                        <a:pt x="167640" y="80620"/>
                      </a:lnTo>
                      <a:close/>
                    </a:path>
                  </a:pathLst>
                </a:custGeom>
                <a:solidFill>
                  <a:srgbClr val="FFAB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16" name="Freeform: Shape 4215">
                  <a:extLst>
                    <a:ext uri="{FF2B5EF4-FFF2-40B4-BE49-F238E27FC236}">
                      <a16:creationId xmlns:a16="http://schemas.microsoft.com/office/drawing/2014/main" id="{50DBBBB2-E1F3-8E45-E864-CEF6002AE398}"/>
                    </a:ext>
                  </a:extLst>
                </p:cNvPr>
                <p:cNvSpPr/>
                <p:nvPr/>
              </p:nvSpPr>
              <p:spPr>
                <a:xfrm>
                  <a:off x="7056120" y="2967990"/>
                  <a:ext cx="236219" cy="346709"/>
                </a:xfrm>
                <a:custGeom>
                  <a:avLst/>
                  <a:gdLst>
                    <a:gd name="connsiteX0" fmla="*/ 125730 w 236219"/>
                    <a:gd name="connsiteY0" fmla="*/ 278130 h 346709"/>
                    <a:gd name="connsiteX1" fmla="*/ 19050 w 236219"/>
                    <a:gd name="connsiteY1" fmla="*/ 346710 h 346709"/>
                    <a:gd name="connsiteX2" fmla="*/ 0 w 236219"/>
                    <a:gd name="connsiteY2" fmla="*/ 148590 h 346709"/>
                    <a:gd name="connsiteX3" fmla="*/ 0 w 236219"/>
                    <a:gd name="connsiteY3" fmla="*/ 148590 h 346709"/>
                    <a:gd name="connsiteX4" fmla="*/ 114300 w 236219"/>
                    <a:gd name="connsiteY4" fmla="*/ 0 h 346709"/>
                    <a:gd name="connsiteX5" fmla="*/ 148590 w 236219"/>
                    <a:gd name="connsiteY5" fmla="*/ 3810 h 346709"/>
                    <a:gd name="connsiteX6" fmla="*/ 236220 w 236219"/>
                    <a:gd name="connsiteY6" fmla="*/ 167640 h 346709"/>
                    <a:gd name="connsiteX7" fmla="*/ 236220 w 236219"/>
                    <a:gd name="connsiteY7" fmla="*/ 167640 h 346709"/>
                    <a:gd name="connsiteX8" fmla="*/ 125730 w 236219"/>
                    <a:gd name="connsiteY8" fmla="*/ 278130 h 346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219" h="346709">
                      <a:moveTo>
                        <a:pt x="125730" y="278130"/>
                      </a:moveTo>
                      <a:lnTo>
                        <a:pt x="19050" y="346710"/>
                      </a:lnTo>
                      <a:cubicBezTo>
                        <a:pt x="41910" y="278130"/>
                        <a:pt x="53340" y="209550"/>
                        <a:pt x="0" y="148590"/>
                      </a:cubicBezTo>
                      <a:lnTo>
                        <a:pt x="0" y="148590"/>
                      </a:lnTo>
                      <a:lnTo>
                        <a:pt x="114300" y="0"/>
                      </a:lnTo>
                      <a:lnTo>
                        <a:pt x="148590" y="3810"/>
                      </a:lnTo>
                      <a:lnTo>
                        <a:pt x="236220" y="167640"/>
                      </a:lnTo>
                      <a:lnTo>
                        <a:pt x="236220" y="167640"/>
                      </a:lnTo>
                      <a:lnTo>
                        <a:pt x="125730" y="278130"/>
                      </a:lnTo>
                      <a:close/>
                    </a:path>
                  </a:pathLst>
                </a:custGeom>
                <a:solidFill>
                  <a:srgbClr val="FFB5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17" name="Freeform: Shape 4216">
                  <a:extLst>
                    <a:ext uri="{FF2B5EF4-FFF2-40B4-BE49-F238E27FC236}">
                      <a16:creationId xmlns:a16="http://schemas.microsoft.com/office/drawing/2014/main" id="{5013FE66-2819-1FFE-F690-C0C1CF8F266F}"/>
                    </a:ext>
                  </a:extLst>
                </p:cNvPr>
                <p:cNvSpPr/>
                <p:nvPr/>
              </p:nvSpPr>
              <p:spPr>
                <a:xfrm>
                  <a:off x="6885558" y="3173730"/>
                  <a:ext cx="119786" cy="251459"/>
                </a:xfrm>
                <a:custGeom>
                  <a:avLst/>
                  <a:gdLst>
                    <a:gd name="connsiteX0" fmla="*/ 113413 w 119786"/>
                    <a:gd name="connsiteY0" fmla="*/ 251460 h 251459"/>
                    <a:gd name="connsiteX1" fmla="*/ 37213 w 119786"/>
                    <a:gd name="connsiteY1" fmla="*/ 30480 h 251459"/>
                    <a:gd name="connsiteX2" fmla="*/ 109603 w 119786"/>
                    <a:gd name="connsiteY2" fmla="*/ 0 h 251459"/>
                    <a:gd name="connsiteX3" fmla="*/ 117223 w 119786"/>
                    <a:gd name="connsiteY3" fmla="*/ 76200 h 251459"/>
                    <a:gd name="connsiteX4" fmla="*/ 113413 w 119786"/>
                    <a:gd name="connsiteY4" fmla="*/ 251460 h 251459"/>
                    <a:gd name="connsiteX5" fmla="*/ 113413 w 119786"/>
                    <a:gd name="connsiteY5" fmla="*/ 251460 h 251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86" h="251459">
                      <a:moveTo>
                        <a:pt x="113413" y="251460"/>
                      </a:moveTo>
                      <a:cubicBezTo>
                        <a:pt x="-4697" y="190500"/>
                        <a:pt x="-31367" y="125730"/>
                        <a:pt x="37213" y="30480"/>
                      </a:cubicBezTo>
                      <a:cubicBezTo>
                        <a:pt x="52453" y="11430"/>
                        <a:pt x="82933" y="11430"/>
                        <a:pt x="109603" y="0"/>
                      </a:cubicBezTo>
                      <a:cubicBezTo>
                        <a:pt x="113413" y="26670"/>
                        <a:pt x="124843" y="68580"/>
                        <a:pt x="117223" y="76200"/>
                      </a:cubicBezTo>
                      <a:cubicBezTo>
                        <a:pt x="44833" y="137160"/>
                        <a:pt x="140083" y="198120"/>
                        <a:pt x="113413" y="251460"/>
                      </a:cubicBezTo>
                      <a:lnTo>
                        <a:pt x="113413" y="251460"/>
                      </a:lnTo>
                      <a:close/>
                    </a:path>
                  </a:pathLst>
                </a:custGeom>
                <a:solidFill>
                  <a:srgbClr val="FFB5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18" name="Freeform: Shape 4217">
                  <a:extLst>
                    <a:ext uri="{FF2B5EF4-FFF2-40B4-BE49-F238E27FC236}">
                      <a16:creationId xmlns:a16="http://schemas.microsoft.com/office/drawing/2014/main" id="{557278B9-0481-DAF2-9F42-072433BB923A}"/>
                    </a:ext>
                  </a:extLst>
                </p:cNvPr>
                <p:cNvSpPr/>
                <p:nvPr/>
              </p:nvSpPr>
              <p:spPr>
                <a:xfrm>
                  <a:off x="5368290" y="3470961"/>
                  <a:ext cx="232410" cy="114248"/>
                </a:xfrm>
                <a:custGeom>
                  <a:avLst/>
                  <a:gdLst>
                    <a:gd name="connsiteX0" fmla="*/ 0 w 232410"/>
                    <a:gd name="connsiteY0" fmla="*/ 57098 h 114248"/>
                    <a:gd name="connsiteX1" fmla="*/ 232410 w 232410"/>
                    <a:gd name="connsiteY1" fmla="*/ 114248 h 114248"/>
                    <a:gd name="connsiteX2" fmla="*/ 0 w 232410"/>
                    <a:gd name="connsiteY2" fmla="*/ 57098 h 114248"/>
                  </a:gdLst>
                  <a:ahLst/>
                  <a:cxnLst>
                    <a:cxn ang="0">
                      <a:pos x="connsiteX0" y="connsiteY0"/>
                    </a:cxn>
                    <a:cxn ang="0">
                      <a:pos x="connsiteX1" y="connsiteY1"/>
                    </a:cxn>
                    <a:cxn ang="0">
                      <a:pos x="connsiteX2" y="connsiteY2"/>
                    </a:cxn>
                  </a:cxnLst>
                  <a:rect l="l" t="t" r="r" b="b"/>
                  <a:pathLst>
                    <a:path w="232410" h="114248">
                      <a:moveTo>
                        <a:pt x="0" y="57098"/>
                      </a:moveTo>
                      <a:cubicBezTo>
                        <a:pt x="140970" y="-26722"/>
                        <a:pt x="140970" y="-26722"/>
                        <a:pt x="232410" y="114248"/>
                      </a:cubicBezTo>
                      <a:lnTo>
                        <a:pt x="0" y="57098"/>
                      </a:lnTo>
                      <a:close/>
                    </a:path>
                  </a:pathLst>
                </a:custGeom>
                <a:solidFill>
                  <a:srgbClr val="FFA9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19" name="Freeform: Shape 4218">
                  <a:extLst>
                    <a:ext uri="{FF2B5EF4-FFF2-40B4-BE49-F238E27FC236}">
                      <a16:creationId xmlns:a16="http://schemas.microsoft.com/office/drawing/2014/main" id="{B2D0A306-736D-40BA-E0F7-56A51C753C3D}"/>
                    </a:ext>
                  </a:extLst>
                </p:cNvPr>
                <p:cNvSpPr/>
                <p:nvPr/>
              </p:nvSpPr>
              <p:spPr>
                <a:xfrm>
                  <a:off x="6755131" y="2979419"/>
                  <a:ext cx="175259" cy="114300"/>
                </a:xfrm>
                <a:custGeom>
                  <a:avLst/>
                  <a:gdLst>
                    <a:gd name="connsiteX0" fmla="*/ 0 w 175259"/>
                    <a:gd name="connsiteY0" fmla="*/ 114300 h 114300"/>
                    <a:gd name="connsiteX1" fmla="*/ 3810 w 175259"/>
                    <a:gd name="connsiteY1" fmla="*/ 76200 h 114300"/>
                    <a:gd name="connsiteX2" fmla="*/ 41910 w 175259"/>
                    <a:gd name="connsiteY2" fmla="*/ 0 h 114300"/>
                    <a:gd name="connsiteX3" fmla="*/ 175260 w 175259"/>
                    <a:gd name="connsiteY3" fmla="*/ 49530 h 114300"/>
                    <a:gd name="connsiteX4" fmla="*/ 175260 w 175259"/>
                    <a:gd name="connsiteY4" fmla="*/ 49530 h 114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59" h="114300">
                      <a:moveTo>
                        <a:pt x="0" y="114300"/>
                      </a:moveTo>
                      <a:lnTo>
                        <a:pt x="3810" y="76200"/>
                      </a:lnTo>
                      <a:lnTo>
                        <a:pt x="41910" y="0"/>
                      </a:lnTo>
                      <a:lnTo>
                        <a:pt x="175260" y="49530"/>
                      </a:lnTo>
                      <a:lnTo>
                        <a:pt x="175260" y="49530"/>
                      </a:lnTo>
                      <a:close/>
                    </a:path>
                  </a:pathLst>
                </a:custGeom>
                <a:solidFill>
                  <a:srgbClr val="FFB5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20" name="Freeform: Shape 4219">
                  <a:extLst>
                    <a:ext uri="{FF2B5EF4-FFF2-40B4-BE49-F238E27FC236}">
                      <a16:creationId xmlns:a16="http://schemas.microsoft.com/office/drawing/2014/main" id="{6F9D2987-F8F4-2351-374C-0E0840A539B5}"/>
                    </a:ext>
                  </a:extLst>
                </p:cNvPr>
                <p:cNvSpPr/>
                <p:nvPr/>
              </p:nvSpPr>
              <p:spPr>
                <a:xfrm>
                  <a:off x="6907531" y="3577590"/>
                  <a:ext cx="64769" cy="201929"/>
                </a:xfrm>
                <a:custGeom>
                  <a:avLst/>
                  <a:gdLst>
                    <a:gd name="connsiteX0" fmla="*/ 11430 w 64769"/>
                    <a:gd name="connsiteY0" fmla="*/ 0 h 201929"/>
                    <a:gd name="connsiteX1" fmla="*/ 64770 w 64769"/>
                    <a:gd name="connsiteY1" fmla="*/ 201930 h 201929"/>
                    <a:gd name="connsiteX2" fmla="*/ 64770 w 64769"/>
                    <a:gd name="connsiteY2" fmla="*/ 201930 h 201929"/>
                    <a:gd name="connsiteX3" fmla="*/ 0 w 64769"/>
                    <a:gd name="connsiteY3" fmla="*/ 156210 h 201929"/>
                  </a:gdLst>
                  <a:ahLst/>
                  <a:cxnLst>
                    <a:cxn ang="0">
                      <a:pos x="connsiteX0" y="connsiteY0"/>
                    </a:cxn>
                    <a:cxn ang="0">
                      <a:pos x="connsiteX1" y="connsiteY1"/>
                    </a:cxn>
                    <a:cxn ang="0">
                      <a:pos x="connsiteX2" y="connsiteY2"/>
                    </a:cxn>
                    <a:cxn ang="0">
                      <a:pos x="connsiteX3" y="connsiteY3"/>
                    </a:cxn>
                  </a:cxnLst>
                  <a:rect l="l" t="t" r="r" b="b"/>
                  <a:pathLst>
                    <a:path w="64769" h="201929">
                      <a:moveTo>
                        <a:pt x="11430" y="0"/>
                      </a:moveTo>
                      <a:lnTo>
                        <a:pt x="64770" y="201930"/>
                      </a:lnTo>
                      <a:lnTo>
                        <a:pt x="64770" y="201930"/>
                      </a:lnTo>
                      <a:lnTo>
                        <a:pt x="0" y="156210"/>
                      </a:lnTo>
                      <a:close/>
                    </a:path>
                  </a:pathLst>
                </a:custGeom>
                <a:solidFill>
                  <a:srgbClr val="FFC2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21" name="Freeform: Shape 4220">
                  <a:extLst>
                    <a:ext uri="{FF2B5EF4-FFF2-40B4-BE49-F238E27FC236}">
                      <a16:creationId xmlns:a16="http://schemas.microsoft.com/office/drawing/2014/main" id="{43C7380D-1DB6-2502-E132-5B2E0AB69982}"/>
                    </a:ext>
                  </a:extLst>
                </p:cNvPr>
                <p:cNvSpPr/>
                <p:nvPr/>
              </p:nvSpPr>
              <p:spPr>
                <a:xfrm>
                  <a:off x="6926581" y="3028950"/>
                  <a:ext cx="129539" cy="87630"/>
                </a:xfrm>
                <a:custGeom>
                  <a:avLst/>
                  <a:gdLst>
                    <a:gd name="connsiteX0" fmla="*/ 129540 w 129539"/>
                    <a:gd name="connsiteY0" fmla="*/ 87630 h 87630"/>
                    <a:gd name="connsiteX1" fmla="*/ 0 w 129539"/>
                    <a:gd name="connsiteY1" fmla="*/ 0 h 87630"/>
                    <a:gd name="connsiteX2" fmla="*/ 0 w 129539"/>
                    <a:gd name="connsiteY2" fmla="*/ 0 h 87630"/>
                    <a:gd name="connsiteX3" fmla="*/ 34290 w 129539"/>
                    <a:gd name="connsiteY3" fmla="*/ 3810 h 87630"/>
                    <a:gd name="connsiteX4" fmla="*/ 129540 w 129539"/>
                    <a:gd name="connsiteY4" fmla="*/ 87630 h 87630"/>
                    <a:gd name="connsiteX5" fmla="*/ 129540 w 129539"/>
                    <a:gd name="connsiteY5" fmla="*/ 87630 h 87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539" h="87630">
                      <a:moveTo>
                        <a:pt x="129540" y="87630"/>
                      </a:moveTo>
                      <a:cubicBezTo>
                        <a:pt x="80010" y="68580"/>
                        <a:pt x="0" y="114300"/>
                        <a:pt x="0" y="0"/>
                      </a:cubicBezTo>
                      <a:lnTo>
                        <a:pt x="0" y="0"/>
                      </a:lnTo>
                      <a:lnTo>
                        <a:pt x="34290" y="3810"/>
                      </a:lnTo>
                      <a:lnTo>
                        <a:pt x="129540" y="87630"/>
                      </a:lnTo>
                      <a:lnTo>
                        <a:pt x="129540" y="87630"/>
                      </a:lnTo>
                      <a:close/>
                    </a:path>
                  </a:pathLst>
                </a:custGeom>
                <a:solidFill>
                  <a:srgbClr val="FFB5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22" name="Freeform: Shape 4221">
                  <a:extLst>
                    <a:ext uri="{FF2B5EF4-FFF2-40B4-BE49-F238E27FC236}">
                      <a16:creationId xmlns:a16="http://schemas.microsoft.com/office/drawing/2014/main" id="{1BE16748-AB11-4D7A-8F27-5ED864732B0F}"/>
                    </a:ext>
                  </a:extLst>
                </p:cNvPr>
                <p:cNvSpPr/>
                <p:nvPr/>
              </p:nvSpPr>
              <p:spPr>
                <a:xfrm>
                  <a:off x="6804661" y="3733800"/>
                  <a:ext cx="167639" cy="45719"/>
                </a:xfrm>
                <a:custGeom>
                  <a:avLst/>
                  <a:gdLst>
                    <a:gd name="connsiteX0" fmla="*/ 102870 w 167639"/>
                    <a:gd name="connsiteY0" fmla="*/ 0 h 45719"/>
                    <a:gd name="connsiteX1" fmla="*/ 167640 w 167639"/>
                    <a:gd name="connsiteY1" fmla="*/ 45720 h 45719"/>
                    <a:gd name="connsiteX2" fmla="*/ 0 w 167639"/>
                    <a:gd name="connsiteY2" fmla="*/ 30480 h 45719"/>
                  </a:gdLst>
                  <a:ahLst/>
                  <a:cxnLst>
                    <a:cxn ang="0">
                      <a:pos x="connsiteX0" y="connsiteY0"/>
                    </a:cxn>
                    <a:cxn ang="0">
                      <a:pos x="connsiteX1" y="connsiteY1"/>
                    </a:cxn>
                    <a:cxn ang="0">
                      <a:pos x="connsiteX2" y="connsiteY2"/>
                    </a:cxn>
                  </a:cxnLst>
                  <a:rect l="l" t="t" r="r" b="b"/>
                  <a:pathLst>
                    <a:path w="167639" h="45719">
                      <a:moveTo>
                        <a:pt x="102870" y="0"/>
                      </a:moveTo>
                      <a:lnTo>
                        <a:pt x="167640" y="45720"/>
                      </a:lnTo>
                      <a:lnTo>
                        <a:pt x="0" y="30480"/>
                      </a:lnTo>
                      <a:close/>
                    </a:path>
                  </a:pathLst>
                </a:custGeom>
                <a:solidFill>
                  <a:srgbClr val="FFC8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23" name="Freeform: Shape 4222">
                  <a:extLst>
                    <a:ext uri="{FF2B5EF4-FFF2-40B4-BE49-F238E27FC236}">
                      <a16:creationId xmlns:a16="http://schemas.microsoft.com/office/drawing/2014/main" id="{DDEE3225-6B4B-4926-50A2-CD82F0585E0E}"/>
                    </a:ext>
                  </a:extLst>
                </p:cNvPr>
                <p:cNvSpPr/>
                <p:nvPr/>
              </p:nvSpPr>
              <p:spPr>
                <a:xfrm>
                  <a:off x="6663690" y="3752362"/>
                  <a:ext cx="68580" cy="46207"/>
                </a:xfrm>
                <a:custGeom>
                  <a:avLst/>
                  <a:gdLst>
                    <a:gd name="connsiteX0" fmla="*/ 68580 w 68580"/>
                    <a:gd name="connsiteY0" fmla="*/ 46208 h 46207"/>
                    <a:gd name="connsiteX1" fmla="*/ 0 w 68580"/>
                    <a:gd name="connsiteY1" fmla="*/ 42398 h 46207"/>
                    <a:gd name="connsiteX2" fmla="*/ 68580 w 68580"/>
                    <a:gd name="connsiteY2" fmla="*/ 46208 h 46207"/>
                  </a:gdLst>
                  <a:ahLst/>
                  <a:cxnLst>
                    <a:cxn ang="0">
                      <a:pos x="connsiteX0" y="connsiteY0"/>
                    </a:cxn>
                    <a:cxn ang="0">
                      <a:pos x="connsiteX1" y="connsiteY1"/>
                    </a:cxn>
                    <a:cxn ang="0">
                      <a:pos x="connsiteX2" y="connsiteY2"/>
                    </a:cxn>
                  </a:cxnLst>
                  <a:rect l="l" t="t" r="r" b="b"/>
                  <a:pathLst>
                    <a:path w="68580" h="46207">
                      <a:moveTo>
                        <a:pt x="68580" y="46208"/>
                      </a:moveTo>
                      <a:lnTo>
                        <a:pt x="0" y="42398"/>
                      </a:lnTo>
                      <a:cubicBezTo>
                        <a:pt x="30480" y="-14752"/>
                        <a:pt x="49530" y="-14752"/>
                        <a:pt x="68580" y="46208"/>
                      </a:cubicBezTo>
                      <a:close/>
                    </a:path>
                  </a:pathLst>
                </a:custGeom>
                <a:solidFill>
                  <a:srgbClr val="FFC8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24" name="Freeform: Shape 4223">
                  <a:extLst>
                    <a:ext uri="{FF2B5EF4-FFF2-40B4-BE49-F238E27FC236}">
                      <a16:creationId xmlns:a16="http://schemas.microsoft.com/office/drawing/2014/main" id="{5BC9C515-353B-2ADE-EA4C-4E200DCFF062}"/>
                    </a:ext>
                  </a:extLst>
                </p:cNvPr>
                <p:cNvSpPr/>
                <p:nvPr/>
              </p:nvSpPr>
              <p:spPr>
                <a:xfrm>
                  <a:off x="3874770" y="2697480"/>
                  <a:ext cx="784860" cy="605789"/>
                </a:xfrm>
                <a:custGeom>
                  <a:avLst/>
                  <a:gdLst>
                    <a:gd name="connsiteX0" fmla="*/ 670560 w 784860"/>
                    <a:gd name="connsiteY0" fmla="*/ 605790 h 605789"/>
                    <a:gd name="connsiteX1" fmla="*/ 617220 w 784860"/>
                    <a:gd name="connsiteY1" fmla="*/ 563880 h 605789"/>
                    <a:gd name="connsiteX2" fmla="*/ 434340 w 784860"/>
                    <a:gd name="connsiteY2" fmla="*/ 544830 h 605789"/>
                    <a:gd name="connsiteX3" fmla="*/ 316230 w 784860"/>
                    <a:gd name="connsiteY3" fmla="*/ 601980 h 605789"/>
                    <a:gd name="connsiteX4" fmla="*/ 266700 w 784860"/>
                    <a:gd name="connsiteY4" fmla="*/ 529590 h 605789"/>
                    <a:gd name="connsiteX5" fmla="*/ 407670 w 784860"/>
                    <a:gd name="connsiteY5" fmla="*/ 472440 h 605789"/>
                    <a:gd name="connsiteX6" fmla="*/ 243840 w 784860"/>
                    <a:gd name="connsiteY6" fmla="*/ 407670 h 605789"/>
                    <a:gd name="connsiteX7" fmla="*/ 175260 w 784860"/>
                    <a:gd name="connsiteY7" fmla="*/ 441960 h 605789"/>
                    <a:gd name="connsiteX8" fmla="*/ 76200 w 784860"/>
                    <a:gd name="connsiteY8" fmla="*/ 434340 h 605789"/>
                    <a:gd name="connsiteX9" fmla="*/ 15240 w 784860"/>
                    <a:gd name="connsiteY9" fmla="*/ 350520 h 605789"/>
                    <a:gd name="connsiteX10" fmla="*/ 19050 w 784860"/>
                    <a:gd name="connsiteY10" fmla="*/ 312420 h 605789"/>
                    <a:gd name="connsiteX11" fmla="*/ 0 w 784860"/>
                    <a:gd name="connsiteY11" fmla="*/ 152400 h 605789"/>
                    <a:gd name="connsiteX12" fmla="*/ 3810 w 784860"/>
                    <a:gd name="connsiteY12" fmla="*/ 114300 h 605789"/>
                    <a:gd name="connsiteX13" fmla="*/ 179070 w 784860"/>
                    <a:gd name="connsiteY13" fmla="*/ 0 h 605789"/>
                    <a:gd name="connsiteX14" fmla="*/ 137160 w 784860"/>
                    <a:gd name="connsiteY14" fmla="*/ 167640 h 605789"/>
                    <a:gd name="connsiteX15" fmla="*/ 259080 w 784860"/>
                    <a:gd name="connsiteY15" fmla="*/ 243840 h 605789"/>
                    <a:gd name="connsiteX16" fmla="*/ 441960 w 784860"/>
                    <a:gd name="connsiteY16" fmla="*/ 224790 h 605789"/>
                    <a:gd name="connsiteX17" fmla="*/ 537210 w 784860"/>
                    <a:gd name="connsiteY17" fmla="*/ 236220 h 605789"/>
                    <a:gd name="connsiteX18" fmla="*/ 628650 w 784860"/>
                    <a:gd name="connsiteY18" fmla="*/ 361950 h 605789"/>
                    <a:gd name="connsiteX19" fmla="*/ 784860 w 784860"/>
                    <a:gd name="connsiteY19" fmla="*/ 533400 h 605789"/>
                    <a:gd name="connsiteX20" fmla="*/ 784860 w 784860"/>
                    <a:gd name="connsiteY20" fmla="*/ 533400 h 605789"/>
                    <a:gd name="connsiteX21" fmla="*/ 670560 w 784860"/>
                    <a:gd name="connsiteY21" fmla="*/ 605790 h 60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84860" h="605789">
                      <a:moveTo>
                        <a:pt x="670560" y="605790"/>
                      </a:moveTo>
                      <a:cubicBezTo>
                        <a:pt x="651510" y="590550"/>
                        <a:pt x="628650" y="582930"/>
                        <a:pt x="617220" y="563880"/>
                      </a:cubicBezTo>
                      <a:cubicBezTo>
                        <a:pt x="563880" y="483870"/>
                        <a:pt x="506730" y="480060"/>
                        <a:pt x="434340" y="544830"/>
                      </a:cubicBezTo>
                      <a:cubicBezTo>
                        <a:pt x="400050" y="575310"/>
                        <a:pt x="358140" y="594360"/>
                        <a:pt x="316230" y="601980"/>
                      </a:cubicBezTo>
                      <a:cubicBezTo>
                        <a:pt x="304800" y="605790"/>
                        <a:pt x="285750" y="556260"/>
                        <a:pt x="266700" y="529590"/>
                      </a:cubicBezTo>
                      <a:cubicBezTo>
                        <a:pt x="312420" y="510540"/>
                        <a:pt x="354330" y="495300"/>
                        <a:pt x="407670" y="472440"/>
                      </a:cubicBezTo>
                      <a:cubicBezTo>
                        <a:pt x="365760" y="377190"/>
                        <a:pt x="312420" y="369570"/>
                        <a:pt x="243840" y="407670"/>
                      </a:cubicBezTo>
                      <a:lnTo>
                        <a:pt x="175260" y="441960"/>
                      </a:lnTo>
                      <a:lnTo>
                        <a:pt x="76200" y="434340"/>
                      </a:lnTo>
                      <a:lnTo>
                        <a:pt x="15240" y="350520"/>
                      </a:lnTo>
                      <a:lnTo>
                        <a:pt x="19050" y="312420"/>
                      </a:lnTo>
                      <a:cubicBezTo>
                        <a:pt x="49530" y="251460"/>
                        <a:pt x="49530" y="198120"/>
                        <a:pt x="0" y="152400"/>
                      </a:cubicBezTo>
                      <a:lnTo>
                        <a:pt x="3810" y="114300"/>
                      </a:lnTo>
                      <a:cubicBezTo>
                        <a:pt x="60960" y="80010"/>
                        <a:pt x="118110" y="41910"/>
                        <a:pt x="179070" y="0"/>
                      </a:cubicBezTo>
                      <a:cubicBezTo>
                        <a:pt x="160020" y="72390"/>
                        <a:pt x="121920" y="137160"/>
                        <a:pt x="137160" y="167640"/>
                      </a:cubicBezTo>
                      <a:cubicBezTo>
                        <a:pt x="156210" y="205740"/>
                        <a:pt x="213360" y="236220"/>
                        <a:pt x="259080" y="243840"/>
                      </a:cubicBezTo>
                      <a:cubicBezTo>
                        <a:pt x="320040" y="251460"/>
                        <a:pt x="381000" y="228600"/>
                        <a:pt x="441960" y="224790"/>
                      </a:cubicBezTo>
                      <a:cubicBezTo>
                        <a:pt x="472440" y="220980"/>
                        <a:pt x="502920" y="232410"/>
                        <a:pt x="537210" y="236220"/>
                      </a:cubicBezTo>
                      <a:lnTo>
                        <a:pt x="628650" y="361950"/>
                      </a:lnTo>
                      <a:lnTo>
                        <a:pt x="784860" y="533400"/>
                      </a:lnTo>
                      <a:lnTo>
                        <a:pt x="784860" y="533400"/>
                      </a:lnTo>
                      <a:lnTo>
                        <a:pt x="670560" y="605790"/>
                      </a:lnTo>
                      <a:close/>
                    </a:path>
                  </a:pathLst>
                </a:custGeom>
                <a:solidFill>
                  <a:srgbClr val="FFA0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25" name="Freeform: Shape 4224">
                  <a:extLst>
                    <a:ext uri="{FF2B5EF4-FFF2-40B4-BE49-F238E27FC236}">
                      <a16:creationId xmlns:a16="http://schemas.microsoft.com/office/drawing/2014/main" id="{6AA8FD4A-07A2-59EE-CE06-986F7A52FAAA}"/>
                    </a:ext>
                  </a:extLst>
                </p:cNvPr>
                <p:cNvSpPr/>
                <p:nvPr/>
              </p:nvSpPr>
              <p:spPr>
                <a:xfrm>
                  <a:off x="3566160" y="2939977"/>
                  <a:ext cx="552450" cy="508800"/>
                </a:xfrm>
                <a:custGeom>
                  <a:avLst/>
                  <a:gdLst>
                    <a:gd name="connsiteX0" fmla="*/ 323850 w 552450"/>
                    <a:gd name="connsiteY0" fmla="*/ 111833 h 508800"/>
                    <a:gd name="connsiteX1" fmla="*/ 384810 w 552450"/>
                    <a:gd name="connsiteY1" fmla="*/ 195653 h 508800"/>
                    <a:gd name="connsiteX2" fmla="*/ 483870 w 552450"/>
                    <a:gd name="connsiteY2" fmla="*/ 203273 h 508800"/>
                    <a:gd name="connsiteX3" fmla="*/ 552450 w 552450"/>
                    <a:gd name="connsiteY3" fmla="*/ 168983 h 508800"/>
                    <a:gd name="connsiteX4" fmla="*/ 552450 w 552450"/>
                    <a:gd name="connsiteY4" fmla="*/ 168983 h 508800"/>
                    <a:gd name="connsiteX5" fmla="*/ 548640 w 552450"/>
                    <a:gd name="connsiteY5" fmla="*/ 207083 h 508800"/>
                    <a:gd name="connsiteX6" fmla="*/ 548640 w 552450"/>
                    <a:gd name="connsiteY6" fmla="*/ 207083 h 508800"/>
                    <a:gd name="connsiteX7" fmla="*/ 438150 w 552450"/>
                    <a:gd name="connsiteY7" fmla="*/ 313763 h 508800"/>
                    <a:gd name="connsiteX8" fmla="*/ 270510 w 552450"/>
                    <a:gd name="connsiteY8" fmla="*/ 298523 h 508800"/>
                    <a:gd name="connsiteX9" fmla="*/ 102870 w 552450"/>
                    <a:gd name="connsiteY9" fmla="*/ 283283 h 508800"/>
                    <a:gd name="connsiteX10" fmla="*/ 121920 w 552450"/>
                    <a:gd name="connsiteY10" fmla="*/ 397583 h 508800"/>
                    <a:gd name="connsiteX11" fmla="*/ 15240 w 552450"/>
                    <a:gd name="connsiteY11" fmla="*/ 508073 h 508800"/>
                    <a:gd name="connsiteX12" fmla="*/ 0 w 552450"/>
                    <a:gd name="connsiteY12" fmla="*/ 317573 h 508800"/>
                    <a:gd name="connsiteX13" fmla="*/ 118110 w 552450"/>
                    <a:gd name="connsiteY13" fmla="*/ 184223 h 508800"/>
                    <a:gd name="connsiteX14" fmla="*/ 163830 w 552450"/>
                    <a:gd name="connsiteY14" fmla="*/ 16583 h 508800"/>
                    <a:gd name="connsiteX15" fmla="*/ 293370 w 552450"/>
                    <a:gd name="connsiteY15" fmla="*/ 66113 h 508800"/>
                    <a:gd name="connsiteX16" fmla="*/ 281940 w 552450"/>
                    <a:gd name="connsiteY16" fmla="*/ 138503 h 508800"/>
                    <a:gd name="connsiteX17" fmla="*/ 323850 w 552450"/>
                    <a:gd name="connsiteY17" fmla="*/ 111833 h 50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52450" h="508800">
                      <a:moveTo>
                        <a:pt x="323850" y="111833"/>
                      </a:moveTo>
                      <a:lnTo>
                        <a:pt x="384810" y="195653"/>
                      </a:lnTo>
                      <a:lnTo>
                        <a:pt x="483870" y="203273"/>
                      </a:lnTo>
                      <a:lnTo>
                        <a:pt x="552450" y="168983"/>
                      </a:lnTo>
                      <a:lnTo>
                        <a:pt x="552450" y="168983"/>
                      </a:lnTo>
                      <a:lnTo>
                        <a:pt x="548640" y="207083"/>
                      </a:lnTo>
                      <a:lnTo>
                        <a:pt x="548640" y="207083"/>
                      </a:lnTo>
                      <a:lnTo>
                        <a:pt x="438150" y="313763"/>
                      </a:lnTo>
                      <a:lnTo>
                        <a:pt x="270510" y="298523"/>
                      </a:lnTo>
                      <a:cubicBezTo>
                        <a:pt x="190500" y="199463"/>
                        <a:pt x="182880" y="199463"/>
                        <a:pt x="102870" y="283283"/>
                      </a:cubicBezTo>
                      <a:cubicBezTo>
                        <a:pt x="110490" y="321383"/>
                        <a:pt x="118110" y="359483"/>
                        <a:pt x="121920" y="397583"/>
                      </a:cubicBezTo>
                      <a:cubicBezTo>
                        <a:pt x="137160" y="504263"/>
                        <a:pt x="83820" y="511883"/>
                        <a:pt x="15240" y="508073"/>
                      </a:cubicBezTo>
                      <a:cubicBezTo>
                        <a:pt x="-26670" y="443303"/>
                        <a:pt x="83820" y="367103"/>
                        <a:pt x="0" y="317573"/>
                      </a:cubicBezTo>
                      <a:cubicBezTo>
                        <a:pt x="38100" y="271853"/>
                        <a:pt x="72390" y="222323"/>
                        <a:pt x="118110" y="184223"/>
                      </a:cubicBezTo>
                      <a:cubicBezTo>
                        <a:pt x="175260" y="138503"/>
                        <a:pt x="167640" y="77543"/>
                        <a:pt x="163830" y="16583"/>
                      </a:cubicBezTo>
                      <a:cubicBezTo>
                        <a:pt x="220980" y="-6277"/>
                        <a:pt x="270510" y="-17707"/>
                        <a:pt x="293370" y="66113"/>
                      </a:cubicBezTo>
                      <a:lnTo>
                        <a:pt x="281940" y="138503"/>
                      </a:lnTo>
                      <a:lnTo>
                        <a:pt x="323850" y="111833"/>
                      </a:lnTo>
                      <a:close/>
                    </a:path>
                  </a:pathLst>
                </a:custGeom>
                <a:solidFill>
                  <a:srgbClr val="FFAA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26" name="Freeform: Shape 4225">
                  <a:extLst>
                    <a:ext uri="{FF2B5EF4-FFF2-40B4-BE49-F238E27FC236}">
                      <a16:creationId xmlns:a16="http://schemas.microsoft.com/office/drawing/2014/main" id="{23D62ADA-7CA2-EC26-7829-7B591D712896}"/>
                    </a:ext>
                  </a:extLst>
                </p:cNvPr>
                <p:cNvSpPr/>
                <p:nvPr/>
              </p:nvSpPr>
              <p:spPr>
                <a:xfrm>
                  <a:off x="4495801" y="2872740"/>
                  <a:ext cx="396239" cy="483869"/>
                </a:xfrm>
                <a:custGeom>
                  <a:avLst/>
                  <a:gdLst>
                    <a:gd name="connsiteX0" fmla="*/ 156210 w 396239"/>
                    <a:gd name="connsiteY0" fmla="*/ 361950 h 483869"/>
                    <a:gd name="connsiteX1" fmla="*/ 0 w 396239"/>
                    <a:gd name="connsiteY1" fmla="*/ 190500 h 483869"/>
                    <a:gd name="connsiteX2" fmla="*/ 0 w 396239"/>
                    <a:gd name="connsiteY2" fmla="*/ 190500 h 483869"/>
                    <a:gd name="connsiteX3" fmla="*/ 49530 w 396239"/>
                    <a:gd name="connsiteY3" fmla="*/ 0 h 483869"/>
                    <a:gd name="connsiteX4" fmla="*/ 220980 w 396239"/>
                    <a:gd name="connsiteY4" fmla="*/ 95250 h 483869"/>
                    <a:gd name="connsiteX5" fmla="*/ 243840 w 396239"/>
                    <a:gd name="connsiteY5" fmla="*/ 323850 h 483869"/>
                    <a:gd name="connsiteX6" fmla="*/ 396240 w 396239"/>
                    <a:gd name="connsiteY6" fmla="*/ 300990 h 483869"/>
                    <a:gd name="connsiteX7" fmla="*/ 243840 w 396239"/>
                    <a:gd name="connsiteY7" fmla="*/ 483870 h 483869"/>
                    <a:gd name="connsiteX8" fmla="*/ 156210 w 396239"/>
                    <a:gd name="connsiteY8" fmla="*/ 361950 h 483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239" h="483869">
                      <a:moveTo>
                        <a:pt x="156210" y="361950"/>
                      </a:moveTo>
                      <a:lnTo>
                        <a:pt x="0" y="190500"/>
                      </a:lnTo>
                      <a:lnTo>
                        <a:pt x="0" y="190500"/>
                      </a:lnTo>
                      <a:cubicBezTo>
                        <a:pt x="95250" y="152400"/>
                        <a:pt x="95250" y="152400"/>
                        <a:pt x="49530" y="0"/>
                      </a:cubicBezTo>
                      <a:cubicBezTo>
                        <a:pt x="102870" y="30480"/>
                        <a:pt x="156210" y="60960"/>
                        <a:pt x="220980" y="95250"/>
                      </a:cubicBezTo>
                      <a:cubicBezTo>
                        <a:pt x="228600" y="163830"/>
                        <a:pt x="236220" y="240030"/>
                        <a:pt x="243840" y="323850"/>
                      </a:cubicBezTo>
                      <a:cubicBezTo>
                        <a:pt x="297180" y="316230"/>
                        <a:pt x="346710" y="308610"/>
                        <a:pt x="396240" y="300990"/>
                      </a:cubicBezTo>
                      <a:lnTo>
                        <a:pt x="243840" y="483870"/>
                      </a:lnTo>
                      <a:lnTo>
                        <a:pt x="156210" y="361950"/>
                      </a:lnTo>
                      <a:close/>
                    </a:path>
                  </a:pathLst>
                </a:custGeom>
                <a:solidFill>
                  <a:srgbClr val="FFA7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27" name="Freeform: Shape 4226">
                  <a:extLst>
                    <a:ext uri="{FF2B5EF4-FFF2-40B4-BE49-F238E27FC236}">
                      <a16:creationId xmlns:a16="http://schemas.microsoft.com/office/drawing/2014/main" id="{C0063508-ED12-D788-EB1A-7F005D64CE3E}"/>
                    </a:ext>
                  </a:extLst>
                </p:cNvPr>
                <p:cNvSpPr/>
                <p:nvPr/>
              </p:nvSpPr>
              <p:spPr>
                <a:xfrm>
                  <a:off x="4118610" y="3085855"/>
                  <a:ext cx="167640" cy="145024"/>
                </a:xfrm>
                <a:custGeom>
                  <a:avLst/>
                  <a:gdLst>
                    <a:gd name="connsiteX0" fmla="*/ 3810 w 167640"/>
                    <a:gd name="connsiteY0" fmla="*/ 23104 h 145024"/>
                    <a:gd name="connsiteX1" fmla="*/ 167640 w 167640"/>
                    <a:gd name="connsiteY1" fmla="*/ 87875 h 145024"/>
                    <a:gd name="connsiteX2" fmla="*/ 26670 w 167640"/>
                    <a:gd name="connsiteY2" fmla="*/ 145025 h 145024"/>
                    <a:gd name="connsiteX3" fmla="*/ 0 w 167640"/>
                    <a:gd name="connsiteY3" fmla="*/ 65014 h 145024"/>
                    <a:gd name="connsiteX4" fmla="*/ 0 w 167640"/>
                    <a:gd name="connsiteY4" fmla="*/ 65014 h 145024"/>
                    <a:gd name="connsiteX5" fmla="*/ 41910 w 167640"/>
                    <a:gd name="connsiteY5" fmla="*/ 57394 h 145024"/>
                    <a:gd name="connsiteX6" fmla="*/ 3810 w 167640"/>
                    <a:gd name="connsiteY6" fmla="*/ 23104 h 145024"/>
                    <a:gd name="connsiteX7" fmla="*/ 3810 w 167640"/>
                    <a:gd name="connsiteY7" fmla="*/ 23104 h 145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7640" h="145024">
                      <a:moveTo>
                        <a:pt x="3810" y="23104"/>
                      </a:moveTo>
                      <a:cubicBezTo>
                        <a:pt x="72390" y="-18806"/>
                        <a:pt x="125730" y="-7375"/>
                        <a:pt x="167640" y="87875"/>
                      </a:cubicBezTo>
                      <a:cubicBezTo>
                        <a:pt x="114300" y="110734"/>
                        <a:pt x="72390" y="125975"/>
                        <a:pt x="26670" y="145025"/>
                      </a:cubicBezTo>
                      <a:lnTo>
                        <a:pt x="0" y="65014"/>
                      </a:lnTo>
                      <a:lnTo>
                        <a:pt x="0" y="65014"/>
                      </a:lnTo>
                      <a:lnTo>
                        <a:pt x="41910" y="57394"/>
                      </a:lnTo>
                      <a:lnTo>
                        <a:pt x="3810" y="23104"/>
                      </a:lnTo>
                      <a:lnTo>
                        <a:pt x="3810" y="23104"/>
                      </a:lnTo>
                      <a:close/>
                    </a:path>
                  </a:pathLst>
                </a:custGeom>
                <a:solidFill>
                  <a:srgbClr val="FFAB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28" name="Freeform: Shape 4227">
                  <a:extLst>
                    <a:ext uri="{FF2B5EF4-FFF2-40B4-BE49-F238E27FC236}">
                      <a16:creationId xmlns:a16="http://schemas.microsoft.com/office/drawing/2014/main" id="{FD7618FB-D1ED-C114-8226-BB16E5E5C40C}"/>
                    </a:ext>
                  </a:extLst>
                </p:cNvPr>
                <p:cNvSpPr/>
                <p:nvPr/>
              </p:nvSpPr>
              <p:spPr>
                <a:xfrm>
                  <a:off x="4545331" y="3234690"/>
                  <a:ext cx="106679" cy="83581"/>
                </a:xfrm>
                <a:custGeom>
                  <a:avLst/>
                  <a:gdLst>
                    <a:gd name="connsiteX0" fmla="*/ 0 w 106679"/>
                    <a:gd name="connsiteY0" fmla="*/ 68580 h 83581"/>
                    <a:gd name="connsiteX1" fmla="*/ 106680 w 106679"/>
                    <a:gd name="connsiteY1" fmla="*/ 0 h 83581"/>
                    <a:gd name="connsiteX2" fmla="*/ 0 w 106679"/>
                    <a:gd name="connsiteY2" fmla="*/ 68580 h 83581"/>
                  </a:gdLst>
                  <a:ahLst/>
                  <a:cxnLst>
                    <a:cxn ang="0">
                      <a:pos x="connsiteX0" y="connsiteY0"/>
                    </a:cxn>
                    <a:cxn ang="0">
                      <a:pos x="connsiteX1" y="connsiteY1"/>
                    </a:cxn>
                    <a:cxn ang="0">
                      <a:pos x="connsiteX2" y="connsiteY2"/>
                    </a:cxn>
                  </a:cxnLst>
                  <a:rect l="l" t="t" r="r" b="b"/>
                  <a:pathLst>
                    <a:path w="106679" h="83581">
                      <a:moveTo>
                        <a:pt x="0" y="68580"/>
                      </a:moveTo>
                      <a:lnTo>
                        <a:pt x="106680" y="0"/>
                      </a:lnTo>
                      <a:cubicBezTo>
                        <a:pt x="83820" y="57150"/>
                        <a:pt x="64770" y="110490"/>
                        <a:pt x="0" y="68580"/>
                      </a:cubicBezTo>
                      <a:close/>
                    </a:path>
                  </a:pathLst>
                </a:custGeom>
                <a:solidFill>
                  <a:srgbClr val="FFA7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29" name="Freeform: Shape 4228">
                  <a:extLst>
                    <a:ext uri="{FF2B5EF4-FFF2-40B4-BE49-F238E27FC236}">
                      <a16:creationId xmlns:a16="http://schemas.microsoft.com/office/drawing/2014/main" id="{9B1C4B0F-4CC0-1A5C-38C9-7AAF86E67A18}"/>
                    </a:ext>
                  </a:extLst>
                </p:cNvPr>
                <p:cNvSpPr/>
                <p:nvPr/>
              </p:nvSpPr>
              <p:spPr>
                <a:xfrm>
                  <a:off x="3101341" y="2853690"/>
                  <a:ext cx="300990" cy="614825"/>
                </a:xfrm>
                <a:custGeom>
                  <a:avLst/>
                  <a:gdLst>
                    <a:gd name="connsiteX0" fmla="*/ 194310 w 300990"/>
                    <a:gd name="connsiteY0" fmla="*/ 30480 h 614825"/>
                    <a:gd name="connsiteX1" fmla="*/ 228600 w 300990"/>
                    <a:gd name="connsiteY1" fmla="*/ 34290 h 614825"/>
                    <a:gd name="connsiteX2" fmla="*/ 300990 w 300990"/>
                    <a:gd name="connsiteY2" fmla="*/ 0 h 614825"/>
                    <a:gd name="connsiteX3" fmla="*/ 300990 w 300990"/>
                    <a:gd name="connsiteY3" fmla="*/ 0 h 614825"/>
                    <a:gd name="connsiteX4" fmla="*/ 293370 w 300990"/>
                    <a:gd name="connsiteY4" fmla="*/ 76200 h 614825"/>
                    <a:gd name="connsiteX5" fmla="*/ 278130 w 300990"/>
                    <a:gd name="connsiteY5" fmla="*/ 232410 h 614825"/>
                    <a:gd name="connsiteX6" fmla="*/ 247650 w 300990"/>
                    <a:gd name="connsiteY6" fmla="*/ 582930 h 614825"/>
                    <a:gd name="connsiteX7" fmla="*/ 38100 w 300990"/>
                    <a:gd name="connsiteY7" fmla="*/ 495300 h 614825"/>
                    <a:gd name="connsiteX8" fmla="*/ 163830 w 300990"/>
                    <a:gd name="connsiteY8" fmla="*/ 392430 h 614825"/>
                    <a:gd name="connsiteX9" fmla="*/ 0 w 300990"/>
                    <a:gd name="connsiteY9" fmla="*/ 323850 h 614825"/>
                    <a:gd name="connsiteX10" fmla="*/ 0 w 300990"/>
                    <a:gd name="connsiteY10" fmla="*/ 323850 h 614825"/>
                    <a:gd name="connsiteX11" fmla="*/ 72390 w 300990"/>
                    <a:gd name="connsiteY11" fmla="*/ 179070 h 614825"/>
                    <a:gd name="connsiteX12" fmla="*/ 194310 w 300990"/>
                    <a:gd name="connsiteY12" fmla="*/ 30480 h 61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0990" h="614825">
                      <a:moveTo>
                        <a:pt x="194310" y="30480"/>
                      </a:moveTo>
                      <a:lnTo>
                        <a:pt x="228600" y="34290"/>
                      </a:lnTo>
                      <a:lnTo>
                        <a:pt x="300990" y="0"/>
                      </a:lnTo>
                      <a:lnTo>
                        <a:pt x="300990" y="0"/>
                      </a:lnTo>
                      <a:lnTo>
                        <a:pt x="293370" y="76200"/>
                      </a:lnTo>
                      <a:lnTo>
                        <a:pt x="278130" y="232410"/>
                      </a:lnTo>
                      <a:cubicBezTo>
                        <a:pt x="228600" y="346710"/>
                        <a:pt x="205740" y="461010"/>
                        <a:pt x="247650" y="582930"/>
                      </a:cubicBezTo>
                      <a:cubicBezTo>
                        <a:pt x="137160" y="678180"/>
                        <a:pt x="118110" y="533400"/>
                        <a:pt x="38100" y="495300"/>
                      </a:cubicBezTo>
                      <a:cubicBezTo>
                        <a:pt x="83820" y="457200"/>
                        <a:pt x="114300" y="430530"/>
                        <a:pt x="163830" y="392430"/>
                      </a:cubicBezTo>
                      <a:cubicBezTo>
                        <a:pt x="99060" y="365760"/>
                        <a:pt x="49530" y="346710"/>
                        <a:pt x="0" y="323850"/>
                      </a:cubicBezTo>
                      <a:lnTo>
                        <a:pt x="0" y="323850"/>
                      </a:lnTo>
                      <a:cubicBezTo>
                        <a:pt x="22860" y="274320"/>
                        <a:pt x="45720" y="224790"/>
                        <a:pt x="72390" y="179070"/>
                      </a:cubicBezTo>
                      <a:cubicBezTo>
                        <a:pt x="110490" y="129540"/>
                        <a:pt x="152400" y="80010"/>
                        <a:pt x="194310" y="30480"/>
                      </a:cubicBezTo>
                      <a:close/>
                    </a:path>
                  </a:pathLst>
                </a:custGeom>
                <a:solidFill>
                  <a:srgbClr val="FFBD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30" name="Freeform: Shape 4229">
                  <a:extLst>
                    <a:ext uri="{FF2B5EF4-FFF2-40B4-BE49-F238E27FC236}">
                      <a16:creationId xmlns:a16="http://schemas.microsoft.com/office/drawing/2014/main" id="{C9CDFAAE-69D0-5C46-C80F-11E6904E26F6}"/>
                    </a:ext>
                  </a:extLst>
                </p:cNvPr>
                <p:cNvSpPr/>
                <p:nvPr/>
              </p:nvSpPr>
              <p:spPr>
                <a:xfrm>
                  <a:off x="2743201" y="2663190"/>
                  <a:ext cx="224790" cy="377190"/>
                </a:xfrm>
                <a:custGeom>
                  <a:avLst/>
                  <a:gdLst>
                    <a:gd name="connsiteX0" fmla="*/ 68580 w 224790"/>
                    <a:gd name="connsiteY0" fmla="*/ 335280 h 377190"/>
                    <a:gd name="connsiteX1" fmla="*/ 22860 w 224790"/>
                    <a:gd name="connsiteY1" fmla="*/ 194310 h 377190"/>
                    <a:gd name="connsiteX2" fmla="*/ 0 w 224790"/>
                    <a:gd name="connsiteY2" fmla="*/ 0 h 377190"/>
                    <a:gd name="connsiteX3" fmla="*/ 224790 w 224790"/>
                    <a:gd name="connsiteY3" fmla="*/ 114300 h 377190"/>
                    <a:gd name="connsiteX4" fmla="*/ 99060 w 224790"/>
                    <a:gd name="connsiteY4" fmla="*/ 377190 h 377190"/>
                    <a:gd name="connsiteX5" fmla="*/ 68580 w 224790"/>
                    <a:gd name="connsiteY5" fmla="*/ 335280 h 377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790" h="377190">
                      <a:moveTo>
                        <a:pt x="68580" y="335280"/>
                      </a:moveTo>
                      <a:cubicBezTo>
                        <a:pt x="53340" y="289560"/>
                        <a:pt x="30480" y="243840"/>
                        <a:pt x="22860" y="194310"/>
                      </a:cubicBezTo>
                      <a:cubicBezTo>
                        <a:pt x="11430" y="137160"/>
                        <a:pt x="7620" y="80010"/>
                        <a:pt x="0" y="0"/>
                      </a:cubicBezTo>
                      <a:cubicBezTo>
                        <a:pt x="99060" y="34290"/>
                        <a:pt x="179070" y="30480"/>
                        <a:pt x="224790" y="114300"/>
                      </a:cubicBezTo>
                      <a:lnTo>
                        <a:pt x="99060" y="377190"/>
                      </a:lnTo>
                      <a:lnTo>
                        <a:pt x="68580" y="335280"/>
                      </a:lnTo>
                      <a:close/>
                    </a:path>
                  </a:pathLst>
                </a:custGeom>
                <a:solidFill>
                  <a:srgbClr val="FFD3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31" name="Freeform: Shape 4230">
                  <a:extLst>
                    <a:ext uri="{FF2B5EF4-FFF2-40B4-BE49-F238E27FC236}">
                      <a16:creationId xmlns:a16="http://schemas.microsoft.com/office/drawing/2014/main" id="{C035D5F5-A2B6-3E32-CFEB-433E82893ADB}"/>
                    </a:ext>
                  </a:extLst>
                </p:cNvPr>
                <p:cNvSpPr/>
                <p:nvPr/>
              </p:nvSpPr>
              <p:spPr>
                <a:xfrm>
                  <a:off x="2864214" y="3284219"/>
                  <a:ext cx="206646" cy="260921"/>
                </a:xfrm>
                <a:custGeom>
                  <a:avLst/>
                  <a:gdLst>
                    <a:gd name="connsiteX0" fmla="*/ 206646 w 206646"/>
                    <a:gd name="connsiteY0" fmla="*/ 247650 h 260921"/>
                    <a:gd name="connsiteX1" fmla="*/ 172356 w 206646"/>
                    <a:gd name="connsiteY1" fmla="*/ 251460 h 260921"/>
                    <a:gd name="connsiteX2" fmla="*/ 12336 w 206646"/>
                    <a:gd name="connsiteY2" fmla="*/ 201930 h 260921"/>
                    <a:gd name="connsiteX3" fmla="*/ 88536 w 206646"/>
                    <a:gd name="connsiteY3" fmla="*/ 0 h 260921"/>
                    <a:gd name="connsiteX4" fmla="*/ 206646 w 206646"/>
                    <a:gd name="connsiteY4" fmla="*/ 247650 h 260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46" h="260921">
                      <a:moveTo>
                        <a:pt x="206646" y="247650"/>
                      </a:moveTo>
                      <a:lnTo>
                        <a:pt x="172356" y="251460"/>
                      </a:lnTo>
                      <a:cubicBezTo>
                        <a:pt x="111396" y="262890"/>
                        <a:pt x="46626" y="278130"/>
                        <a:pt x="12336" y="201930"/>
                      </a:cubicBezTo>
                      <a:cubicBezTo>
                        <a:pt x="-25764" y="106680"/>
                        <a:pt x="31386" y="53340"/>
                        <a:pt x="88536" y="0"/>
                      </a:cubicBezTo>
                      <a:cubicBezTo>
                        <a:pt x="122826" y="87630"/>
                        <a:pt x="119017" y="198120"/>
                        <a:pt x="206646" y="247650"/>
                      </a:cubicBezTo>
                      <a:close/>
                    </a:path>
                  </a:pathLst>
                </a:custGeom>
                <a:solidFill>
                  <a:srgbClr val="FFD9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32" name="Freeform: Shape 4231">
                  <a:extLst>
                    <a:ext uri="{FF2B5EF4-FFF2-40B4-BE49-F238E27FC236}">
                      <a16:creationId xmlns:a16="http://schemas.microsoft.com/office/drawing/2014/main" id="{198BFDA8-16DE-4290-2981-93E957B449AD}"/>
                    </a:ext>
                  </a:extLst>
                </p:cNvPr>
                <p:cNvSpPr/>
                <p:nvPr/>
              </p:nvSpPr>
              <p:spPr>
                <a:xfrm>
                  <a:off x="3048001" y="3181350"/>
                  <a:ext cx="53340" cy="30480"/>
                </a:xfrm>
                <a:custGeom>
                  <a:avLst/>
                  <a:gdLst>
                    <a:gd name="connsiteX0" fmla="*/ 53340 w 53340"/>
                    <a:gd name="connsiteY0" fmla="*/ 0 h 30480"/>
                    <a:gd name="connsiteX1" fmla="*/ 7620 w 53340"/>
                    <a:gd name="connsiteY1" fmla="*/ 30480 h 30480"/>
                    <a:gd name="connsiteX2" fmla="*/ 0 w 53340"/>
                    <a:gd name="connsiteY2" fmla="*/ 15240 h 30480"/>
                    <a:gd name="connsiteX3" fmla="*/ 53340 w 53340"/>
                    <a:gd name="connsiteY3" fmla="*/ 0 h 30480"/>
                  </a:gdLst>
                  <a:ahLst/>
                  <a:cxnLst>
                    <a:cxn ang="0">
                      <a:pos x="connsiteX0" y="connsiteY0"/>
                    </a:cxn>
                    <a:cxn ang="0">
                      <a:pos x="connsiteX1" y="connsiteY1"/>
                    </a:cxn>
                    <a:cxn ang="0">
                      <a:pos x="connsiteX2" y="connsiteY2"/>
                    </a:cxn>
                    <a:cxn ang="0">
                      <a:pos x="connsiteX3" y="connsiteY3"/>
                    </a:cxn>
                  </a:cxnLst>
                  <a:rect l="l" t="t" r="r" b="b"/>
                  <a:pathLst>
                    <a:path w="53340" h="30480">
                      <a:moveTo>
                        <a:pt x="53340" y="0"/>
                      </a:moveTo>
                      <a:lnTo>
                        <a:pt x="7620" y="30480"/>
                      </a:lnTo>
                      <a:lnTo>
                        <a:pt x="0" y="15240"/>
                      </a:lnTo>
                      <a:lnTo>
                        <a:pt x="53340" y="0"/>
                      </a:lnTo>
                      <a:close/>
                    </a:path>
                  </a:pathLst>
                </a:custGeom>
                <a:solidFill>
                  <a:srgbClr val="FFBD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33" name="Freeform: Shape 4232">
                  <a:extLst>
                    <a:ext uri="{FF2B5EF4-FFF2-40B4-BE49-F238E27FC236}">
                      <a16:creationId xmlns:a16="http://schemas.microsoft.com/office/drawing/2014/main" id="{CB1D9628-F3DB-6E00-2758-B792F5E7763B}"/>
                    </a:ext>
                  </a:extLst>
                </p:cNvPr>
                <p:cNvSpPr/>
                <p:nvPr/>
              </p:nvSpPr>
              <p:spPr>
                <a:xfrm>
                  <a:off x="3379470" y="2865119"/>
                  <a:ext cx="354807" cy="392430"/>
                </a:xfrm>
                <a:custGeom>
                  <a:avLst/>
                  <a:gdLst>
                    <a:gd name="connsiteX0" fmla="*/ 0 w 354807"/>
                    <a:gd name="connsiteY0" fmla="*/ 220980 h 392430"/>
                    <a:gd name="connsiteX1" fmla="*/ 15240 w 354807"/>
                    <a:gd name="connsiteY1" fmla="*/ 64770 h 392430"/>
                    <a:gd name="connsiteX2" fmla="*/ 190500 w 354807"/>
                    <a:gd name="connsiteY2" fmla="*/ 0 h 392430"/>
                    <a:gd name="connsiteX3" fmla="*/ 350520 w 354807"/>
                    <a:gd name="connsiteY3" fmla="*/ 91440 h 392430"/>
                    <a:gd name="connsiteX4" fmla="*/ 304800 w 354807"/>
                    <a:gd name="connsiteY4" fmla="*/ 259080 h 392430"/>
                    <a:gd name="connsiteX5" fmla="*/ 186690 w 354807"/>
                    <a:gd name="connsiteY5" fmla="*/ 392430 h 392430"/>
                    <a:gd name="connsiteX6" fmla="*/ 0 w 354807"/>
                    <a:gd name="connsiteY6" fmla="*/ 220980 h 392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807" h="392430">
                      <a:moveTo>
                        <a:pt x="0" y="220980"/>
                      </a:moveTo>
                      <a:lnTo>
                        <a:pt x="15240" y="64770"/>
                      </a:lnTo>
                      <a:lnTo>
                        <a:pt x="190500" y="0"/>
                      </a:lnTo>
                      <a:lnTo>
                        <a:pt x="350520" y="91440"/>
                      </a:lnTo>
                      <a:cubicBezTo>
                        <a:pt x="358140" y="156210"/>
                        <a:pt x="361950" y="213360"/>
                        <a:pt x="304800" y="259080"/>
                      </a:cubicBezTo>
                      <a:cubicBezTo>
                        <a:pt x="262890" y="297180"/>
                        <a:pt x="228600" y="346710"/>
                        <a:pt x="186690" y="392430"/>
                      </a:cubicBezTo>
                      <a:lnTo>
                        <a:pt x="0" y="220980"/>
                      </a:lnTo>
                      <a:close/>
                    </a:path>
                  </a:pathLst>
                </a:custGeom>
                <a:solidFill>
                  <a:srgbClr val="FFA0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34" name="Freeform: Shape 4233">
                  <a:extLst>
                    <a:ext uri="{FF2B5EF4-FFF2-40B4-BE49-F238E27FC236}">
                      <a16:creationId xmlns:a16="http://schemas.microsoft.com/office/drawing/2014/main" id="{2FAE77B9-5290-DEF7-DAF9-35F40297C77E}"/>
                    </a:ext>
                  </a:extLst>
                </p:cNvPr>
                <p:cNvSpPr/>
                <p:nvPr/>
              </p:nvSpPr>
              <p:spPr>
                <a:xfrm>
                  <a:off x="3672841" y="3169800"/>
                  <a:ext cx="167640" cy="76319"/>
                </a:xfrm>
                <a:custGeom>
                  <a:avLst/>
                  <a:gdLst>
                    <a:gd name="connsiteX0" fmla="*/ 0 w 167640"/>
                    <a:gd name="connsiteY0" fmla="*/ 61079 h 76319"/>
                    <a:gd name="connsiteX1" fmla="*/ 167640 w 167640"/>
                    <a:gd name="connsiteY1" fmla="*/ 76319 h 76319"/>
                    <a:gd name="connsiteX2" fmla="*/ 0 w 167640"/>
                    <a:gd name="connsiteY2" fmla="*/ 61079 h 76319"/>
                  </a:gdLst>
                  <a:ahLst/>
                  <a:cxnLst>
                    <a:cxn ang="0">
                      <a:pos x="connsiteX0" y="connsiteY0"/>
                    </a:cxn>
                    <a:cxn ang="0">
                      <a:pos x="connsiteX1" y="connsiteY1"/>
                    </a:cxn>
                    <a:cxn ang="0">
                      <a:pos x="connsiteX2" y="connsiteY2"/>
                    </a:cxn>
                  </a:cxnLst>
                  <a:rect l="l" t="t" r="r" b="b"/>
                  <a:pathLst>
                    <a:path w="167640" h="76319">
                      <a:moveTo>
                        <a:pt x="0" y="61079"/>
                      </a:moveTo>
                      <a:cubicBezTo>
                        <a:pt x="80010" y="-22741"/>
                        <a:pt x="87630" y="-22741"/>
                        <a:pt x="167640" y="76319"/>
                      </a:cubicBezTo>
                      <a:lnTo>
                        <a:pt x="0" y="61079"/>
                      </a:lnTo>
                      <a:close/>
                    </a:path>
                  </a:pathLst>
                </a:custGeom>
                <a:solidFill>
                  <a:srgbClr val="FFAD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35" name="Freeform: Shape 4234">
                  <a:extLst>
                    <a:ext uri="{FF2B5EF4-FFF2-40B4-BE49-F238E27FC236}">
                      <a16:creationId xmlns:a16="http://schemas.microsoft.com/office/drawing/2014/main" id="{883E5967-152D-D70C-11E3-3BEE46C0718D}"/>
                    </a:ext>
                  </a:extLst>
                </p:cNvPr>
                <p:cNvSpPr/>
                <p:nvPr/>
              </p:nvSpPr>
              <p:spPr>
                <a:xfrm>
                  <a:off x="3200401" y="2494838"/>
                  <a:ext cx="289559" cy="389331"/>
                </a:xfrm>
                <a:custGeom>
                  <a:avLst/>
                  <a:gdLst>
                    <a:gd name="connsiteX0" fmla="*/ 198120 w 289559"/>
                    <a:gd name="connsiteY0" fmla="*/ 355042 h 389331"/>
                    <a:gd name="connsiteX1" fmla="*/ 125730 w 289559"/>
                    <a:gd name="connsiteY1" fmla="*/ 389332 h 389331"/>
                    <a:gd name="connsiteX2" fmla="*/ 0 w 289559"/>
                    <a:gd name="connsiteY2" fmla="*/ 54052 h 389331"/>
                    <a:gd name="connsiteX3" fmla="*/ 194310 w 289559"/>
                    <a:gd name="connsiteY3" fmla="*/ 4522 h 389331"/>
                    <a:gd name="connsiteX4" fmla="*/ 209550 w 289559"/>
                    <a:gd name="connsiteY4" fmla="*/ 164542 h 389331"/>
                    <a:gd name="connsiteX5" fmla="*/ 289560 w 289559"/>
                    <a:gd name="connsiteY5" fmla="*/ 214072 h 389331"/>
                    <a:gd name="connsiteX6" fmla="*/ 198120 w 289559"/>
                    <a:gd name="connsiteY6" fmla="*/ 355042 h 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59" h="389331">
                      <a:moveTo>
                        <a:pt x="198120" y="355042"/>
                      </a:moveTo>
                      <a:lnTo>
                        <a:pt x="125730" y="389332"/>
                      </a:lnTo>
                      <a:cubicBezTo>
                        <a:pt x="83820" y="278842"/>
                        <a:pt x="41910" y="172162"/>
                        <a:pt x="0" y="54052"/>
                      </a:cubicBezTo>
                      <a:cubicBezTo>
                        <a:pt x="53340" y="-22148"/>
                        <a:pt x="125730" y="4522"/>
                        <a:pt x="194310" y="4522"/>
                      </a:cubicBezTo>
                      <a:cubicBezTo>
                        <a:pt x="255270" y="46432"/>
                        <a:pt x="274320" y="99772"/>
                        <a:pt x="209550" y="164542"/>
                      </a:cubicBezTo>
                      <a:cubicBezTo>
                        <a:pt x="240030" y="183592"/>
                        <a:pt x="262890" y="198832"/>
                        <a:pt x="289560" y="214072"/>
                      </a:cubicBezTo>
                      <a:cubicBezTo>
                        <a:pt x="259080" y="263602"/>
                        <a:pt x="228600" y="309322"/>
                        <a:pt x="198120" y="355042"/>
                      </a:cubicBezTo>
                      <a:close/>
                    </a:path>
                  </a:pathLst>
                </a:custGeom>
                <a:solidFill>
                  <a:srgbClr val="FFCE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36" name="Freeform: Shape 4235">
                  <a:extLst>
                    <a:ext uri="{FF2B5EF4-FFF2-40B4-BE49-F238E27FC236}">
                      <a16:creationId xmlns:a16="http://schemas.microsoft.com/office/drawing/2014/main" id="{B6A563F8-7A93-763A-2CEB-0D5C8EC8C0CB}"/>
                    </a:ext>
                  </a:extLst>
                </p:cNvPr>
                <p:cNvSpPr/>
                <p:nvPr/>
              </p:nvSpPr>
              <p:spPr>
                <a:xfrm>
                  <a:off x="2994660" y="2602230"/>
                  <a:ext cx="110490" cy="45719"/>
                </a:xfrm>
                <a:custGeom>
                  <a:avLst/>
                  <a:gdLst>
                    <a:gd name="connsiteX0" fmla="*/ 0 w 110490"/>
                    <a:gd name="connsiteY0" fmla="*/ 0 h 45719"/>
                    <a:gd name="connsiteX1" fmla="*/ 110490 w 110490"/>
                    <a:gd name="connsiteY1" fmla="*/ 7620 h 45719"/>
                    <a:gd name="connsiteX2" fmla="*/ 106680 w 110490"/>
                    <a:gd name="connsiteY2" fmla="*/ 45720 h 45719"/>
                    <a:gd name="connsiteX3" fmla="*/ 0 w 110490"/>
                    <a:gd name="connsiteY3" fmla="*/ 45720 h 45719"/>
                  </a:gdLst>
                  <a:ahLst/>
                  <a:cxnLst>
                    <a:cxn ang="0">
                      <a:pos x="connsiteX0" y="connsiteY0"/>
                    </a:cxn>
                    <a:cxn ang="0">
                      <a:pos x="connsiteX1" y="connsiteY1"/>
                    </a:cxn>
                    <a:cxn ang="0">
                      <a:pos x="connsiteX2" y="connsiteY2"/>
                    </a:cxn>
                    <a:cxn ang="0">
                      <a:pos x="connsiteX3" y="connsiteY3"/>
                    </a:cxn>
                  </a:cxnLst>
                  <a:rect l="l" t="t" r="r" b="b"/>
                  <a:pathLst>
                    <a:path w="110490" h="45719">
                      <a:moveTo>
                        <a:pt x="0" y="0"/>
                      </a:moveTo>
                      <a:lnTo>
                        <a:pt x="110490" y="7620"/>
                      </a:lnTo>
                      <a:lnTo>
                        <a:pt x="106680" y="45720"/>
                      </a:lnTo>
                      <a:lnTo>
                        <a:pt x="0" y="45720"/>
                      </a:lnTo>
                      <a:close/>
                    </a:path>
                  </a:pathLst>
                </a:custGeom>
                <a:solidFill>
                  <a:srgbClr val="FFE7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37" name="Freeform: Shape 4236">
                  <a:extLst>
                    <a:ext uri="{FF2B5EF4-FFF2-40B4-BE49-F238E27FC236}">
                      <a16:creationId xmlns:a16="http://schemas.microsoft.com/office/drawing/2014/main" id="{2A915BDA-ADEE-D9EF-2148-344E54B89001}"/>
                    </a:ext>
                  </a:extLst>
                </p:cNvPr>
                <p:cNvSpPr/>
                <p:nvPr/>
              </p:nvSpPr>
              <p:spPr>
                <a:xfrm>
                  <a:off x="3241540" y="1428750"/>
                  <a:ext cx="278900" cy="125729"/>
                </a:xfrm>
                <a:custGeom>
                  <a:avLst/>
                  <a:gdLst>
                    <a:gd name="connsiteX0" fmla="*/ 80780 w 278900"/>
                    <a:gd name="connsiteY0" fmla="*/ 0 h 125729"/>
                    <a:gd name="connsiteX1" fmla="*/ 275091 w 278900"/>
                    <a:gd name="connsiteY1" fmla="*/ 15240 h 125729"/>
                    <a:gd name="connsiteX2" fmla="*/ 278901 w 278900"/>
                    <a:gd name="connsiteY2" fmla="*/ 49530 h 125729"/>
                    <a:gd name="connsiteX3" fmla="*/ 4580 w 278900"/>
                    <a:gd name="connsiteY3" fmla="*/ 125730 h 125729"/>
                    <a:gd name="connsiteX4" fmla="*/ 80780 w 278900"/>
                    <a:gd name="connsiteY4" fmla="*/ 0 h 125729"/>
                    <a:gd name="connsiteX5" fmla="*/ 80780 w 278900"/>
                    <a:gd name="connsiteY5" fmla="*/ 0 h 125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8900" h="125729">
                      <a:moveTo>
                        <a:pt x="80780" y="0"/>
                      </a:moveTo>
                      <a:lnTo>
                        <a:pt x="275091" y="15240"/>
                      </a:lnTo>
                      <a:lnTo>
                        <a:pt x="278901" y="49530"/>
                      </a:lnTo>
                      <a:cubicBezTo>
                        <a:pt x="191270" y="72390"/>
                        <a:pt x="99830" y="99060"/>
                        <a:pt x="4580" y="125730"/>
                      </a:cubicBezTo>
                      <a:cubicBezTo>
                        <a:pt x="-18280" y="38100"/>
                        <a:pt x="50301" y="34290"/>
                        <a:pt x="80780" y="0"/>
                      </a:cubicBezTo>
                      <a:lnTo>
                        <a:pt x="80780" y="0"/>
                      </a:lnTo>
                      <a:close/>
                    </a:path>
                  </a:pathLst>
                </a:custGeom>
                <a:solidFill>
                  <a:srgbClr val="FFC7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38" name="Freeform: Shape 4237">
                  <a:extLst>
                    <a:ext uri="{FF2B5EF4-FFF2-40B4-BE49-F238E27FC236}">
                      <a16:creationId xmlns:a16="http://schemas.microsoft.com/office/drawing/2014/main" id="{72A84E71-F8FC-4A94-FCFB-19309DCF8DED}"/>
                    </a:ext>
                  </a:extLst>
                </p:cNvPr>
                <p:cNvSpPr/>
                <p:nvPr/>
              </p:nvSpPr>
              <p:spPr>
                <a:xfrm>
                  <a:off x="3813810" y="1409479"/>
                  <a:ext cx="217170" cy="85496"/>
                </a:xfrm>
                <a:custGeom>
                  <a:avLst/>
                  <a:gdLst>
                    <a:gd name="connsiteX0" fmla="*/ 217170 w 217170"/>
                    <a:gd name="connsiteY0" fmla="*/ 4030 h 85496"/>
                    <a:gd name="connsiteX1" fmla="*/ 0 w 217170"/>
                    <a:gd name="connsiteY1" fmla="*/ 80230 h 85496"/>
                    <a:gd name="connsiteX2" fmla="*/ 217170 w 217170"/>
                    <a:gd name="connsiteY2" fmla="*/ 4030 h 85496"/>
                    <a:gd name="connsiteX3" fmla="*/ 217170 w 217170"/>
                    <a:gd name="connsiteY3" fmla="*/ 4030 h 85496"/>
                  </a:gdLst>
                  <a:ahLst/>
                  <a:cxnLst>
                    <a:cxn ang="0">
                      <a:pos x="connsiteX0" y="connsiteY0"/>
                    </a:cxn>
                    <a:cxn ang="0">
                      <a:pos x="connsiteX1" y="connsiteY1"/>
                    </a:cxn>
                    <a:cxn ang="0">
                      <a:pos x="connsiteX2" y="connsiteY2"/>
                    </a:cxn>
                    <a:cxn ang="0">
                      <a:pos x="connsiteX3" y="connsiteY3"/>
                    </a:cxn>
                  </a:cxnLst>
                  <a:rect l="l" t="t" r="r" b="b"/>
                  <a:pathLst>
                    <a:path w="217170" h="85496">
                      <a:moveTo>
                        <a:pt x="217170" y="4030"/>
                      </a:moveTo>
                      <a:cubicBezTo>
                        <a:pt x="163830" y="64990"/>
                        <a:pt x="102870" y="99280"/>
                        <a:pt x="0" y="80230"/>
                      </a:cubicBezTo>
                      <a:cubicBezTo>
                        <a:pt x="68580" y="-26450"/>
                        <a:pt x="148590" y="4030"/>
                        <a:pt x="217170" y="4030"/>
                      </a:cubicBezTo>
                      <a:lnTo>
                        <a:pt x="217170" y="4030"/>
                      </a:lnTo>
                      <a:close/>
                    </a:path>
                  </a:pathLst>
                </a:custGeom>
                <a:solidFill>
                  <a:srgbClr val="FFDF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39" name="Freeform: Shape 4238">
                  <a:extLst>
                    <a:ext uri="{FF2B5EF4-FFF2-40B4-BE49-F238E27FC236}">
                      <a16:creationId xmlns:a16="http://schemas.microsoft.com/office/drawing/2014/main" id="{59EB2E31-1D8A-A095-B214-74000B9874F4}"/>
                    </a:ext>
                  </a:extLst>
                </p:cNvPr>
                <p:cNvSpPr/>
                <p:nvPr/>
              </p:nvSpPr>
              <p:spPr>
                <a:xfrm>
                  <a:off x="3680460" y="1451609"/>
                  <a:ext cx="15240" cy="19050"/>
                </a:xfrm>
                <a:custGeom>
                  <a:avLst/>
                  <a:gdLst>
                    <a:gd name="connsiteX0" fmla="*/ 11430 w 15240"/>
                    <a:gd name="connsiteY0" fmla="*/ 19050 h 19050"/>
                    <a:gd name="connsiteX1" fmla="*/ 0 w 15240"/>
                    <a:gd name="connsiteY1" fmla="*/ 11430 h 19050"/>
                    <a:gd name="connsiteX2" fmla="*/ 3810 w 15240"/>
                    <a:gd name="connsiteY2" fmla="*/ 0 h 19050"/>
                    <a:gd name="connsiteX3" fmla="*/ 15240 w 15240"/>
                    <a:gd name="connsiteY3" fmla="*/ 7620 h 19050"/>
                    <a:gd name="connsiteX4" fmla="*/ 11430 w 15240"/>
                    <a:gd name="connsiteY4" fmla="*/ 1905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9050">
                      <a:moveTo>
                        <a:pt x="11430" y="19050"/>
                      </a:moveTo>
                      <a:cubicBezTo>
                        <a:pt x="7620" y="15240"/>
                        <a:pt x="3810" y="15240"/>
                        <a:pt x="0" y="11430"/>
                      </a:cubicBezTo>
                      <a:cubicBezTo>
                        <a:pt x="0" y="7620"/>
                        <a:pt x="3810" y="3810"/>
                        <a:pt x="3810" y="0"/>
                      </a:cubicBezTo>
                      <a:cubicBezTo>
                        <a:pt x="7620" y="3810"/>
                        <a:pt x="11430" y="3810"/>
                        <a:pt x="15240" y="7620"/>
                      </a:cubicBezTo>
                      <a:cubicBezTo>
                        <a:pt x="15240" y="11430"/>
                        <a:pt x="11430" y="15240"/>
                        <a:pt x="11430" y="19050"/>
                      </a:cubicBezTo>
                      <a:close/>
                    </a:path>
                  </a:pathLst>
                </a:custGeom>
                <a:solidFill>
                  <a:srgbClr val="FFBC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40" name="Freeform: Shape 4239">
                  <a:extLst>
                    <a:ext uri="{FF2B5EF4-FFF2-40B4-BE49-F238E27FC236}">
                      <a16:creationId xmlns:a16="http://schemas.microsoft.com/office/drawing/2014/main" id="{C5DBFD91-7D30-CD33-5260-96B3AD2309D4}"/>
                    </a:ext>
                  </a:extLst>
                </p:cNvPr>
                <p:cNvSpPr/>
                <p:nvPr/>
              </p:nvSpPr>
              <p:spPr>
                <a:xfrm>
                  <a:off x="4808220" y="1607820"/>
                  <a:ext cx="1619250" cy="430529"/>
                </a:xfrm>
                <a:custGeom>
                  <a:avLst/>
                  <a:gdLst>
                    <a:gd name="connsiteX0" fmla="*/ 0 w 1619250"/>
                    <a:gd name="connsiteY0" fmla="*/ 144780 h 430529"/>
                    <a:gd name="connsiteX1" fmla="*/ 121920 w 1619250"/>
                    <a:gd name="connsiteY1" fmla="*/ 95250 h 430529"/>
                    <a:gd name="connsiteX2" fmla="*/ 182880 w 1619250"/>
                    <a:gd name="connsiteY2" fmla="*/ 3810 h 430529"/>
                    <a:gd name="connsiteX3" fmla="*/ 331470 w 1619250"/>
                    <a:gd name="connsiteY3" fmla="*/ 26670 h 430529"/>
                    <a:gd name="connsiteX4" fmla="*/ 586740 w 1619250"/>
                    <a:gd name="connsiteY4" fmla="*/ 0 h 430529"/>
                    <a:gd name="connsiteX5" fmla="*/ 1116330 w 1619250"/>
                    <a:gd name="connsiteY5" fmla="*/ 106680 h 430529"/>
                    <a:gd name="connsiteX6" fmla="*/ 1165860 w 1619250"/>
                    <a:gd name="connsiteY6" fmla="*/ 106680 h 430529"/>
                    <a:gd name="connsiteX7" fmla="*/ 1619250 w 1619250"/>
                    <a:gd name="connsiteY7" fmla="*/ 163830 h 430529"/>
                    <a:gd name="connsiteX8" fmla="*/ 1615440 w 1619250"/>
                    <a:gd name="connsiteY8" fmla="*/ 201930 h 430529"/>
                    <a:gd name="connsiteX9" fmla="*/ 1604010 w 1619250"/>
                    <a:gd name="connsiteY9" fmla="*/ 358140 h 430529"/>
                    <a:gd name="connsiteX10" fmla="*/ 1604010 w 1619250"/>
                    <a:gd name="connsiteY10" fmla="*/ 358140 h 430529"/>
                    <a:gd name="connsiteX11" fmla="*/ 1531620 w 1619250"/>
                    <a:gd name="connsiteY11" fmla="*/ 430530 h 430529"/>
                    <a:gd name="connsiteX12" fmla="*/ 1264920 w 1619250"/>
                    <a:gd name="connsiteY12" fmla="*/ 354330 h 430529"/>
                    <a:gd name="connsiteX13" fmla="*/ 1310640 w 1619250"/>
                    <a:gd name="connsiteY13" fmla="*/ 224790 h 430529"/>
                    <a:gd name="connsiteX14" fmla="*/ 1005840 w 1619250"/>
                    <a:gd name="connsiteY14" fmla="*/ 232410 h 430529"/>
                    <a:gd name="connsiteX15" fmla="*/ 963930 w 1619250"/>
                    <a:gd name="connsiteY15" fmla="*/ 182880 h 430529"/>
                    <a:gd name="connsiteX16" fmla="*/ 933450 w 1619250"/>
                    <a:gd name="connsiteY16" fmla="*/ 240030 h 430529"/>
                    <a:gd name="connsiteX17" fmla="*/ 963930 w 1619250"/>
                    <a:gd name="connsiteY17" fmla="*/ 346710 h 430529"/>
                    <a:gd name="connsiteX18" fmla="*/ 895350 w 1619250"/>
                    <a:gd name="connsiteY18" fmla="*/ 381000 h 430529"/>
                    <a:gd name="connsiteX19" fmla="*/ 784860 w 1619250"/>
                    <a:gd name="connsiteY19" fmla="*/ 316230 h 430529"/>
                    <a:gd name="connsiteX20" fmla="*/ 601980 w 1619250"/>
                    <a:gd name="connsiteY20" fmla="*/ 156210 h 430529"/>
                    <a:gd name="connsiteX21" fmla="*/ 506730 w 1619250"/>
                    <a:gd name="connsiteY21" fmla="*/ 190500 h 430529"/>
                    <a:gd name="connsiteX22" fmla="*/ 339090 w 1619250"/>
                    <a:gd name="connsiteY22" fmla="*/ 175260 h 430529"/>
                    <a:gd name="connsiteX23" fmla="*/ 0 w 1619250"/>
                    <a:gd name="connsiteY23" fmla="*/ 186690 h 430529"/>
                    <a:gd name="connsiteX24" fmla="*/ 0 w 1619250"/>
                    <a:gd name="connsiteY24" fmla="*/ 144780 h 43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19250" h="430529">
                      <a:moveTo>
                        <a:pt x="0" y="144780"/>
                      </a:moveTo>
                      <a:cubicBezTo>
                        <a:pt x="41910" y="125730"/>
                        <a:pt x="80010" y="106680"/>
                        <a:pt x="121920" y="95250"/>
                      </a:cubicBezTo>
                      <a:cubicBezTo>
                        <a:pt x="167640" y="83820"/>
                        <a:pt x="190500" y="60960"/>
                        <a:pt x="182880" y="3810"/>
                      </a:cubicBezTo>
                      <a:cubicBezTo>
                        <a:pt x="232410" y="11430"/>
                        <a:pt x="285750" y="7620"/>
                        <a:pt x="331470" y="26670"/>
                      </a:cubicBezTo>
                      <a:cubicBezTo>
                        <a:pt x="422910" y="60960"/>
                        <a:pt x="506730" y="45720"/>
                        <a:pt x="586740" y="0"/>
                      </a:cubicBezTo>
                      <a:cubicBezTo>
                        <a:pt x="762000" y="34290"/>
                        <a:pt x="956310" y="-26670"/>
                        <a:pt x="1116330" y="106680"/>
                      </a:cubicBezTo>
                      <a:cubicBezTo>
                        <a:pt x="1127760" y="114300"/>
                        <a:pt x="1150620" y="110490"/>
                        <a:pt x="1165860" y="106680"/>
                      </a:cubicBezTo>
                      <a:cubicBezTo>
                        <a:pt x="1322070" y="64770"/>
                        <a:pt x="1470660" y="110490"/>
                        <a:pt x="1619250" y="163830"/>
                      </a:cubicBezTo>
                      <a:lnTo>
                        <a:pt x="1615440" y="201930"/>
                      </a:lnTo>
                      <a:cubicBezTo>
                        <a:pt x="1584960" y="251460"/>
                        <a:pt x="1535430" y="300990"/>
                        <a:pt x="1604010" y="358140"/>
                      </a:cubicBezTo>
                      <a:lnTo>
                        <a:pt x="1604010" y="358140"/>
                      </a:lnTo>
                      <a:lnTo>
                        <a:pt x="1531620" y="430530"/>
                      </a:lnTo>
                      <a:cubicBezTo>
                        <a:pt x="1443990" y="403860"/>
                        <a:pt x="1356360" y="381000"/>
                        <a:pt x="1264920" y="354330"/>
                      </a:cubicBezTo>
                      <a:cubicBezTo>
                        <a:pt x="1280160" y="312420"/>
                        <a:pt x="1295400" y="266700"/>
                        <a:pt x="1310640" y="224790"/>
                      </a:cubicBezTo>
                      <a:cubicBezTo>
                        <a:pt x="1200150" y="118110"/>
                        <a:pt x="1104900" y="213360"/>
                        <a:pt x="1005840" y="232410"/>
                      </a:cubicBezTo>
                      <a:lnTo>
                        <a:pt x="963930" y="182880"/>
                      </a:lnTo>
                      <a:cubicBezTo>
                        <a:pt x="952500" y="201930"/>
                        <a:pt x="933450" y="220980"/>
                        <a:pt x="933450" y="240030"/>
                      </a:cubicBezTo>
                      <a:cubicBezTo>
                        <a:pt x="937260" y="278130"/>
                        <a:pt x="952500" y="312420"/>
                        <a:pt x="963930" y="346710"/>
                      </a:cubicBezTo>
                      <a:lnTo>
                        <a:pt x="895350" y="381000"/>
                      </a:lnTo>
                      <a:cubicBezTo>
                        <a:pt x="861060" y="358140"/>
                        <a:pt x="822960" y="339090"/>
                        <a:pt x="784860" y="316230"/>
                      </a:cubicBezTo>
                      <a:cubicBezTo>
                        <a:pt x="781050" y="133350"/>
                        <a:pt x="758190" y="114300"/>
                        <a:pt x="601980" y="156210"/>
                      </a:cubicBezTo>
                      <a:cubicBezTo>
                        <a:pt x="571500" y="163830"/>
                        <a:pt x="537210" y="179070"/>
                        <a:pt x="506730" y="190500"/>
                      </a:cubicBezTo>
                      <a:cubicBezTo>
                        <a:pt x="453390" y="144780"/>
                        <a:pt x="400050" y="99060"/>
                        <a:pt x="339090" y="175260"/>
                      </a:cubicBezTo>
                      <a:lnTo>
                        <a:pt x="0" y="186690"/>
                      </a:lnTo>
                      <a:lnTo>
                        <a:pt x="0" y="144780"/>
                      </a:lnTo>
                      <a:close/>
                    </a:path>
                  </a:pathLst>
                </a:custGeom>
                <a:solidFill>
                  <a:srgbClr val="FFB7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41" name="Freeform: Shape 4240">
                  <a:extLst>
                    <a:ext uri="{FF2B5EF4-FFF2-40B4-BE49-F238E27FC236}">
                      <a16:creationId xmlns:a16="http://schemas.microsoft.com/office/drawing/2014/main" id="{8695E0A1-A32E-A930-F4DD-C7BBC5DE5C10}"/>
                    </a:ext>
                  </a:extLst>
                </p:cNvPr>
                <p:cNvSpPr/>
                <p:nvPr/>
              </p:nvSpPr>
              <p:spPr>
                <a:xfrm>
                  <a:off x="5391151" y="1501140"/>
                  <a:ext cx="1562100" cy="304800"/>
                </a:xfrm>
                <a:custGeom>
                  <a:avLst/>
                  <a:gdLst>
                    <a:gd name="connsiteX0" fmla="*/ 1032510 w 1562100"/>
                    <a:gd name="connsiteY0" fmla="*/ 266700 h 304800"/>
                    <a:gd name="connsiteX1" fmla="*/ 579120 w 1562100"/>
                    <a:gd name="connsiteY1" fmla="*/ 209550 h 304800"/>
                    <a:gd name="connsiteX2" fmla="*/ 529590 w 1562100"/>
                    <a:gd name="connsiteY2" fmla="*/ 209550 h 304800"/>
                    <a:gd name="connsiteX3" fmla="*/ 0 w 1562100"/>
                    <a:gd name="connsiteY3" fmla="*/ 102870 h 304800"/>
                    <a:gd name="connsiteX4" fmla="*/ 106680 w 1562100"/>
                    <a:gd name="connsiteY4" fmla="*/ 11430 h 304800"/>
                    <a:gd name="connsiteX5" fmla="*/ 209550 w 1562100"/>
                    <a:gd name="connsiteY5" fmla="*/ 0 h 304800"/>
                    <a:gd name="connsiteX6" fmla="*/ 270510 w 1562100"/>
                    <a:gd name="connsiteY6" fmla="*/ 80010 h 304800"/>
                    <a:gd name="connsiteX7" fmla="*/ 392430 w 1562100"/>
                    <a:gd name="connsiteY7" fmla="*/ 22860 h 304800"/>
                    <a:gd name="connsiteX8" fmla="*/ 929640 w 1562100"/>
                    <a:gd name="connsiteY8" fmla="*/ 30480 h 304800"/>
                    <a:gd name="connsiteX9" fmla="*/ 1120140 w 1562100"/>
                    <a:gd name="connsiteY9" fmla="*/ 76200 h 304800"/>
                    <a:gd name="connsiteX10" fmla="*/ 1322070 w 1562100"/>
                    <a:gd name="connsiteY10" fmla="*/ 148590 h 304800"/>
                    <a:gd name="connsiteX11" fmla="*/ 1562100 w 1562100"/>
                    <a:gd name="connsiteY11" fmla="*/ 304800 h 304800"/>
                    <a:gd name="connsiteX12" fmla="*/ 1436370 w 1562100"/>
                    <a:gd name="connsiteY12" fmla="*/ 293370 h 304800"/>
                    <a:gd name="connsiteX13" fmla="*/ 1291590 w 1562100"/>
                    <a:gd name="connsiteY13" fmla="*/ 262890 h 304800"/>
                    <a:gd name="connsiteX14" fmla="*/ 1032510 w 1562100"/>
                    <a:gd name="connsiteY14" fmla="*/ 266700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2100" h="304800">
                      <a:moveTo>
                        <a:pt x="1032510" y="266700"/>
                      </a:moveTo>
                      <a:cubicBezTo>
                        <a:pt x="883920" y="213360"/>
                        <a:pt x="735330" y="171450"/>
                        <a:pt x="579120" y="209550"/>
                      </a:cubicBezTo>
                      <a:cubicBezTo>
                        <a:pt x="563880" y="213360"/>
                        <a:pt x="541020" y="217170"/>
                        <a:pt x="529590" y="209550"/>
                      </a:cubicBezTo>
                      <a:cubicBezTo>
                        <a:pt x="369570" y="76200"/>
                        <a:pt x="179070" y="137160"/>
                        <a:pt x="0" y="102870"/>
                      </a:cubicBezTo>
                      <a:cubicBezTo>
                        <a:pt x="34290" y="72390"/>
                        <a:pt x="68580" y="34290"/>
                        <a:pt x="106680" y="11430"/>
                      </a:cubicBezTo>
                      <a:cubicBezTo>
                        <a:pt x="137160" y="-3810"/>
                        <a:pt x="175260" y="3810"/>
                        <a:pt x="209550" y="0"/>
                      </a:cubicBezTo>
                      <a:lnTo>
                        <a:pt x="270510" y="80010"/>
                      </a:lnTo>
                      <a:cubicBezTo>
                        <a:pt x="312420" y="60960"/>
                        <a:pt x="358140" y="15240"/>
                        <a:pt x="392430" y="22860"/>
                      </a:cubicBezTo>
                      <a:cubicBezTo>
                        <a:pt x="571500" y="68580"/>
                        <a:pt x="754380" y="11430"/>
                        <a:pt x="929640" y="30480"/>
                      </a:cubicBezTo>
                      <a:cubicBezTo>
                        <a:pt x="994410" y="38100"/>
                        <a:pt x="1059180" y="57150"/>
                        <a:pt x="1120140" y="76200"/>
                      </a:cubicBezTo>
                      <a:cubicBezTo>
                        <a:pt x="1188720" y="95250"/>
                        <a:pt x="1261110" y="114300"/>
                        <a:pt x="1322070" y="148590"/>
                      </a:cubicBezTo>
                      <a:cubicBezTo>
                        <a:pt x="1405890" y="194310"/>
                        <a:pt x="1482090" y="251460"/>
                        <a:pt x="1562100" y="304800"/>
                      </a:cubicBezTo>
                      <a:cubicBezTo>
                        <a:pt x="1520190" y="300990"/>
                        <a:pt x="1478280" y="300990"/>
                        <a:pt x="1436370" y="293370"/>
                      </a:cubicBezTo>
                      <a:cubicBezTo>
                        <a:pt x="1386840" y="285750"/>
                        <a:pt x="1341120" y="266700"/>
                        <a:pt x="1291590" y="262890"/>
                      </a:cubicBezTo>
                      <a:cubicBezTo>
                        <a:pt x="1211580" y="262890"/>
                        <a:pt x="1120140" y="266700"/>
                        <a:pt x="1032510" y="266700"/>
                      </a:cubicBezTo>
                      <a:close/>
                    </a:path>
                  </a:pathLst>
                </a:custGeom>
                <a:solidFill>
                  <a:srgbClr val="FFC9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42" name="Freeform: Shape 4241">
                  <a:extLst>
                    <a:ext uri="{FF2B5EF4-FFF2-40B4-BE49-F238E27FC236}">
                      <a16:creationId xmlns:a16="http://schemas.microsoft.com/office/drawing/2014/main" id="{8CB5373F-C9DE-90C3-577B-B2304ECB9113}"/>
                    </a:ext>
                  </a:extLst>
                </p:cNvPr>
                <p:cNvSpPr/>
                <p:nvPr/>
              </p:nvSpPr>
              <p:spPr>
                <a:xfrm>
                  <a:off x="6995161" y="1620165"/>
                  <a:ext cx="701039" cy="330554"/>
                </a:xfrm>
                <a:custGeom>
                  <a:avLst/>
                  <a:gdLst>
                    <a:gd name="connsiteX0" fmla="*/ 0 w 701039"/>
                    <a:gd name="connsiteY0" fmla="*/ 155295 h 330554"/>
                    <a:gd name="connsiteX1" fmla="*/ 3810 w 701039"/>
                    <a:gd name="connsiteY1" fmla="*/ 117195 h 330554"/>
                    <a:gd name="connsiteX2" fmla="*/ 163830 w 701039"/>
                    <a:gd name="connsiteY2" fmla="*/ 63855 h 330554"/>
                    <a:gd name="connsiteX3" fmla="*/ 582930 w 701039"/>
                    <a:gd name="connsiteY3" fmla="*/ 44805 h 330554"/>
                    <a:gd name="connsiteX4" fmla="*/ 701040 w 701039"/>
                    <a:gd name="connsiteY4" fmla="*/ 250545 h 330554"/>
                    <a:gd name="connsiteX5" fmla="*/ 628650 w 701039"/>
                    <a:gd name="connsiteY5" fmla="*/ 322935 h 330554"/>
                    <a:gd name="connsiteX6" fmla="*/ 560070 w 701039"/>
                    <a:gd name="connsiteY6" fmla="*/ 319125 h 330554"/>
                    <a:gd name="connsiteX7" fmla="*/ 605790 w 701039"/>
                    <a:gd name="connsiteY7" fmla="*/ 170535 h 330554"/>
                    <a:gd name="connsiteX8" fmla="*/ 419100 w 701039"/>
                    <a:gd name="connsiteY8" fmla="*/ 330555 h 330554"/>
                    <a:gd name="connsiteX9" fmla="*/ 297180 w 701039"/>
                    <a:gd name="connsiteY9" fmla="*/ 258165 h 330554"/>
                    <a:gd name="connsiteX10" fmla="*/ 0 w 701039"/>
                    <a:gd name="connsiteY10" fmla="*/ 155295 h 330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1039" h="330554">
                      <a:moveTo>
                        <a:pt x="0" y="155295"/>
                      </a:moveTo>
                      <a:lnTo>
                        <a:pt x="3810" y="117195"/>
                      </a:lnTo>
                      <a:cubicBezTo>
                        <a:pt x="57150" y="101955"/>
                        <a:pt x="118110" y="94335"/>
                        <a:pt x="163830" y="63855"/>
                      </a:cubicBezTo>
                      <a:cubicBezTo>
                        <a:pt x="304800" y="-31395"/>
                        <a:pt x="441960" y="-4725"/>
                        <a:pt x="582930" y="44805"/>
                      </a:cubicBezTo>
                      <a:cubicBezTo>
                        <a:pt x="662940" y="82905"/>
                        <a:pt x="697230" y="155295"/>
                        <a:pt x="701040" y="250545"/>
                      </a:cubicBezTo>
                      <a:lnTo>
                        <a:pt x="628650" y="322935"/>
                      </a:lnTo>
                      <a:lnTo>
                        <a:pt x="560070" y="319125"/>
                      </a:lnTo>
                      <a:cubicBezTo>
                        <a:pt x="575310" y="269595"/>
                        <a:pt x="590550" y="220065"/>
                        <a:pt x="605790" y="170535"/>
                      </a:cubicBezTo>
                      <a:cubicBezTo>
                        <a:pt x="495300" y="140055"/>
                        <a:pt x="468630" y="250545"/>
                        <a:pt x="419100" y="330555"/>
                      </a:cubicBezTo>
                      <a:cubicBezTo>
                        <a:pt x="373380" y="303885"/>
                        <a:pt x="335280" y="281025"/>
                        <a:pt x="297180" y="258165"/>
                      </a:cubicBezTo>
                      <a:cubicBezTo>
                        <a:pt x="220980" y="143865"/>
                        <a:pt x="99060" y="189585"/>
                        <a:pt x="0" y="155295"/>
                      </a:cubicBezTo>
                      <a:close/>
                    </a:path>
                  </a:pathLst>
                </a:custGeom>
                <a:solidFill>
                  <a:srgbClr val="FFC5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43" name="Freeform: Shape 4242">
                  <a:extLst>
                    <a:ext uri="{FF2B5EF4-FFF2-40B4-BE49-F238E27FC236}">
                      <a16:creationId xmlns:a16="http://schemas.microsoft.com/office/drawing/2014/main" id="{2F40AF0B-D3BA-5FFF-8E2F-62133EFFA6BD}"/>
                    </a:ext>
                  </a:extLst>
                </p:cNvPr>
                <p:cNvSpPr/>
                <p:nvPr/>
              </p:nvSpPr>
              <p:spPr>
                <a:xfrm>
                  <a:off x="6408420" y="1769956"/>
                  <a:ext cx="880110" cy="230293"/>
                </a:xfrm>
                <a:custGeom>
                  <a:avLst/>
                  <a:gdLst>
                    <a:gd name="connsiteX0" fmla="*/ 586740 w 880110"/>
                    <a:gd name="connsiteY0" fmla="*/ 5503 h 230293"/>
                    <a:gd name="connsiteX1" fmla="*/ 880110 w 880110"/>
                    <a:gd name="connsiteY1" fmla="*/ 108373 h 230293"/>
                    <a:gd name="connsiteX2" fmla="*/ 880110 w 880110"/>
                    <a:gd name="connsiteY2" fmla="*/ 108373 h 230293"/>
                    <a:gd name="connsiteX3" fmla="*/ 537210 w 880110"/>
                    <a:gd name="connsiteY3" fmla="*/ 199813 h 230293"/>
                    <a:gd name="connsiteX4" fmla="*/ 434340 w 880110"/>
                    <a:gd name="connsiteY4" fmla="*/ 230293 h 230293"/>
                    <a:gd name="connsiteX5" fmla="*/ 201930 w 880110"/>
                    <a:gd name="connsiteY5" fmla="*/ 173143 h 230293"/>
                    <a:gd name="connsiteX6" fmla="*/ 72390 w 880110"/>
                    <a:gd name="connsiteY6" fmla="*/ 74083 h 230293"/>
                    <a:gd name="connsiteX7" fmla="*/ 0 w 880110"/>
                    <a:gd name="connsiteY7" fmla="*/ 196003 h 230293"/>
                    <a:gd name="connsiteX8" fmla="*/ 0 w 880110"/>
                    <a:gd name="connsiteY8" fmla="*/ 196003 h 230293"/>
                    <a:gd name="connsiteX9" fmla="*/ 11430 w 880110"/>
                    <a:gd name="connsiteY9" fmla="*/ 39793 h 230293"/>
                    <a:gd name="connsiteX10" fmla="*/ 15240 w 880110"/>
                    <a:gd name="connsiteY10" fmla="*/ 1693 h 230293"/>
                    <a:gd name="connsiteX11" fmla="*/ 281940 w 880110"/>
                    <a:gd name="connsiteY11" fmla="*/ 1693 h 230293"/>
                    <a:gd name="connsiteX12" fmla="*/ 426720 w 880110"/>
                    <a:gd name="connsiteY12" fmla="*/ 32173 h 230293"/>
                    <a:gd name="connsiteX13" fmla="*/ 552450 w 880110"/>
                    <a:gd name="connsiteY13" fmla="*/ 43603 h 230293"/>
                    <a:gd name="connsiteX14" fmla="*/ 586740 w 880110"/>
                    <a:gd name="connsiteY14" fmla="*/ 5503 h 230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0110" h="230293">
                      <a:moveTo>
                        <a:pt x="586740" y="5503"/>
                      </a:moveTo>
                      <a:cubicBezTo>
                        <a:pt x="685800" y="35983"/>
                        <a:pt x="803910" y="-5927"/>
                        <a:pt x="880110" y="108373"/>
                      </a:cubicBezTo>
                      <a:lnTo>
                        <a:pt x="880110" y="108373"/>
                      </a:lnTo>
                      <a:cubicBezTo>
                        <a:pt x="758190" y="96943"/>
                        <a:pt x="640080" y="112183"/>
                        <a:pt x="537210" y="199813"/>
                      </a:cubicBezTo>
                      <a:lnTo>
                        <a:pt x="434340" y="230293"/>
                      </a:lnTo>
                      <a:lnTo>
                        <a:pt x="201930" y="173143"/>
                      </a:lnTo>
                      <a:cubicBezTo>
                        <a:pt x="160020" y="142663"/>
                        <a:pt x="118110" y="112183"/>
                        <a:pt x="72390" y="74083"/>
                      </a:cubicBezTo>
                      <a:cubicBezTo>
                        <a:pt x="49530" y="115993"/>
                        <a:pt x="22860" y="154093"/>
                        <a:pt x="0" y="196003"/>
                      </a:cubicBezTo>
                      <a:lnTo>
                        <a:pt x="0" y="196003"/>
                      </a:lnTo>
                      <a:lnTo>
                        <a:pt x="11430" y="39793"/>
                      </a:lnTo>
                      <a:lnTo>
                        <a:pt x="15240" y="1693"/>
                      </a:lnTo>
                      <a:cubicBezTo>
                        <a:pt x="102870" y="1693"/>
                        <a:pt x="190500" y="-2117"/>
                        <a:pt x="281940" y="1693"/>
                      </a:cubicBezTo>
                      <a:cubicBezTo>
                        <a:pt x="331470" y="5503"/>
                        <a:pt x="377190" y="24553"/>
                        <a:pt x="426720" y="32173"/>
                      </a:cubicBezTo>
                      <a:cubicBezTo>
                        <a:pt x="468630" y="39793"/>
                        <a:pt x="510540" y="39793"/>
                        <a:pt x="552450" y="43603"/>
                      </a:cubicBezTo>
                      <a:lnTo>
                        <a:pt x="586740" y="5503"/>
                      </a:lnTo>
                      <a:close/>
                    </a:path>
                  </a:pathLst>
                </a:custGeom>
                <a:solidFill>
                  <a:srgbClr val="FFBD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44" name="Freeform: Shape 4243">
                  <a:extLst>
                    <a:ext uri="{FF2B5EF4-FFF2-40B4-BE49-F238E27FC236}">
                      <a16:creationId xmlns:a16="http://schemas.microsoft.com/office/drawing/2014/main" id="{98408E7D-4D19-451F-341C-E379FCC00276}"/>
                    </a:ext>
                  </a:extLst>
                </p:cNvPr>
                <p:cNvSpPr/>
                <p:nvPr/>
              </p:nvSpPr>
              <p:spPr>
                <a:xfrm>
                  <a:off x="6938011" y="1501140"/>
                  <a:ext cx="845819" cy="236219"/>
                </a:xfrm>
                <a:custGeom>
                  <a:avLst/>
                  <a:gdLst>
                    <a:gd name="connsiteX0" fmla="*/ 640080 w 845819"/>
                    <a:gd name="connsiteY0" fmla="*/ 163830 h 236219"/>
                    <a:gd name="connsiteX1" fmla="*/ 220980 w 845819"/>
                    <a:gd name="connsiteY1" fmla="*/ 182880 h 236219"/>
                    <a:gd name="connsiteX2" fmla="*/ 60960 w 845819"/>
                    <a:gd name="connsiteY2" fmla="*/ 236220 h 236219"/>
                    <a:gd name="connsiteX3" fmla="*/ 0 w 845819"/>
                    <a:gd name="connsiteY3" fmla="*/ 133350 h 236219"/>
                    <a:gd name="connsiteX4" fmla="*/ 240030 w 845819"/>
                    <a:gd name="connsiteY4" fmla="*/ 95250 h 236219"/>
                    <a:gd name="connsiteX5" fmla="*/ 240030 w 845819"/>
                    <a:gd name="connsiteY5" fmla="*/ 95250 h 236219"/>
                    <a:gd name="connsiteX6" fmla="*/ 445770 w 845819"/>
                    <a:gd name="connsiteY6" fmla="*/ 34290 h 236219"/>
                    <a:gd name="connsiteX7" fmla="*/ 483870 w 845819"/>
                    <a:gd name="connsiteY7" fmla="*/ 0 h 236219"/>
                    <a:gd name="connsiteX8" fmla="*/ 845820 w 845819"/>
                    <a:gd name="connsiteY8" fmla="*/ 106680 h 236219"/>
                    <a:gd name="connsiteX9" fmla="*/ 838200 w 845819"/>
                    <a:gd name="connsiteY9" fmla="*/ 182880 h 236219"/>
                    <a:gd name="connsiteX10" fmla="*/ 640080 w 845819"/>
                    <a:gd name="connsiteY10" fmla="*/ 163830 h 23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45819" h="236219">
                      <a:moveTo>
                        <a:pt x="640080" y="163830"/>
                      </a:moveTo>
                      <a:cubicBezTo>
                        <a:pt x="499110" y="114300"/>
                        <a:pt x="361950" y="87630"/>
                        <a:pt x="220980" y="182880"/>
                      </a:cubicBezTo>
                      <a:cubicBezTo>
                        <a:pt x="175260" y="213360"/>
                        <a:pt x="114300" y="217170"/>
                        <a:pt x="60960" y="236220"/>
                      </a:cubicBezTo>
                      <a:cubicBezTo>
                        <a:pt x="41910" y="201930"/>
                        <a:pt x="19050" y="167640"/>
                        <a:pt x="0" y="133350"/>
                      </a:cubicBezTo>
                      <a:cubicBezTo>
                        <a:pt x="80010" y="121920"/>
                        <a:pt x="160020" y="106680"/>
                        <a:pt x="240030" y="95250"/>
                      </a:cubicBezTo>
                      <a:lnTo>
                        <a:pt x="240030" y="95250"/>
                      </a:lnTo>
                      <a:lnTo>
                        <a:pt x="445770" y="34290"/>
                      </a:lnTo>
                      <a:lnTo>
                        <a:pt x="483870" y="0"/>
                      </a:lnTo>
                      <a:lnTo>
                        <a:pt x="845820" y="106680"/>
                      </a:lnTo>
                      <a:lnTo>
                        <a:pt x="838200" y="182880"/>
                      </a:lnTo>
                      <a:lnTo>
                        <a:pt x="640080" y="163830"/>
                      </a:lnTo>
                      <a:close/>
                    </a:path>
                  </a:pathLst>
                </a:custGeom>
                <a:solidFill>
                  <a:srgbClr val="FFD7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45" name="Freeform: Shape 4244">
                  <a:extLst>
                    <a:ext uri="{FF2B5EF4-FFF2-40B4-BE49-F238E27FC236}">
                      <a16:creationId xmlns:a16="http://schemas.microsoft.com/office/drawing/2014/main" id="{06C9576C-6741-1B0F-3F67-A791B0E55D7D}"/>
                    </a:ext>
                  </a:extLst>
                </p:cNvPr>
                <p:cNvSpPr/>
                <p:nvPr/>
              </p:nvSpPr>
              <p:spPr>
                <a:xfrm>
                  <a:off x="5604511" y="1508759"/>
                  <a:ext cx="60959" cy="80010"/>
                </a:xfrm>
                <a:custGeom>
                  <a:avLst/>
                  <a:gdLst>
                    <a:gd name="connsiteX0" fmla="*/ 60960 w 60959"/>
                    <a:gd name="connsiteY0" fmla="*/ 80010 h 80010"/>
                    <a:gd name="connsiteX1" fmla="*/ 0 w 60959"/>
                    <a:gd name="connsiteY1" fmla="*/ 0 h 80010"/>
                    <a:gd name="connsiteX2" fmla="*/ 60960 w 60959"/>
                    <a:gd name="connsiteY2" fmla="*/ 80010 h 80010"/>
                  </a:gdLst>
                  <a:ahLst/>
                  <a:cxnLst>
                    <a:cxn ang="0">
                      <a:pos x="connsiteX0" y="connsiteY0"/>
                    </a:cxn>
                    <a:cxn ang="0">
                      <a:pos x="connsiteX1" y="connsiteY1"/>
                    </a:cxn>
                    <a:cxn ang="0">
                      <a:pos x="connsiteX2" y="connsiteY2"/>
                    </a:cxn>
                  </a:cxnLst>
                  <a:rect l="l" t="t" r="r" b="b"/>
                  <a:pathLst>
                    <a:path w="60959" h="80010">
                      <a:moveTo>
                        <a:pt x="60960" y="80010"/>
                      </a:moveTo>
                      <a:lnTo>
                        <a:pt x="0" y="0"/>
                      </a:lnTo>
                      <a:lnTo>
                        <a:pt x="60960" y="80010"/>
                      </a:lnTo>
                      <a:close/>
                    </a:path>
                  </a:pathLst>
                </a:custGeom>
                <a:solidFill>
                  <a:srgbClr val="FFEAF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46" name="Freeform: Shape 4245">
                  <a:extLst>
                    <a:ext uri="{FF2B5EF4-FFF2-40B4-BE49-F238E27FC236}">
                      <a16:creationId xmlns:a16="http://schemas.microsoft.com/office/drawing/2014/main" id="{8B7CAC1E-AEE1-56C0-A0B3-2674524C02B4}"/>
                    </a:ext>
                  </a:extLst>
                </p:cNvPr>
                <p:cNvSpPr/>
                <p:nvPr/>
              </p:nvSpPr>
              <p:spPr>
                <a:xfrm>
                  <a:off x="4247128" y="1752600"/>
                  <a:ext cx="561092" cy="243840"/>
                </a:xfrm>
                <a:custGeom>
                  <a:avLst/>
                  <a:gdLst>
                    <a:gd name="connsiteX0" fmla="*/ 561092 w 561092"/>
                    <a:gd name="connsiteY0" fmla="*/ 0 h 243840"/>
                    <a:gd name="connsiteX1" fmla="*/ 557282 w 561092"/>
                    <a:gd name="connsiteY1" fmla="*/ 38100 h 243840"/>
                    <a:gd name="connsiteX2" fmla="*/ 397262 w 561092"/>
                    <a:gd name="connsiteY2" fmla="*/ 38100 h 243840"/>
                    <a:gd name="connsiteX3" fmla="*/ 275342 w 561092"/>
                    <a:gd name="connsiteY3" fmla="*/ 171450 h 243840"/>
                    <a:gd name="connsiteX4" fmla="*/ 202953 w 561092"/>
                    <a:gd name="connsiteY4" fmla="*/ 243840 h 243840"/>
                    <a:gd name="connsiteX5" fmla="*/ 4832 w 561092"/>
                    <a:gd name="connsiteY5" fmla="*/ 186690 h 243840"/>
                    <a:gd name="connsiteX6" fmla="*/ 107703 w 561092"/>
                    <a:gd name="connsiteY6" fmla="*/ 11430 h 243840"/>
                    <a:gd name="connsiteX7" fmla="*/ 561092 w 561092"/>
                    <a:gd name="connsiteY7" fmla="*/ 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1092" h="243840">
                      <a:moveTo>
                        <a:pt x="561092" y="0"/>
                      </a:moveTo>
                      <a:lnTo>
                        <a:pt x="557282" y="38100"/>
                      </a:lnTo>
                      <a:cubicBezTo>
                        <a:pt x="503942" y="38100"/>
                        <a:pt x="450603" y="34290"/>
                        <a:pt x="397262" y="38100"/>
                      </a:cubicBezTo>
                      <a:cubicBezTo>
                        <a:pt x="328682" y="45720"/>
                        <a:pt x="263912" y="64770"/>
                        <a:pt x="275342" y="171450"/>
                      </a:cubicBezTo>
                      <a:lnTo>
                        <a:pt x="202953" y="243840"/>
                      </a:lnTo>
                      <a:lnTo>
                        <a:pt x="4832" y="186690"/>
                      </a:lnTo>
                      <a:cubicBezTo>
                        <a:pt x="-6597" y="22860"/>
                        <a:pt x="-6597" y="19050"/>
                        <a:pt x="107703" y="11430"/>
                      </a:cubicBezTo>
                      <a:cubicBezTo>
                        <a:pt x="260103" y="7620"/>
                        <a:pt x="412503" y="7620"/>
                        <a:pt x="561092" y="0"/>
                      </a:cubicBezTo>
                      <a:close/>
                    </a:path>
                  </a:pathLst>
                </a:custGeom>
                <a:solidFill>
                  <a:srgbClr val="FFC9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47" name="Freeform: Shape 4246">
                  <a:extLst>
                    <a:ext uri="{FF2B5EF4-FFF2-40B4-BE49-F238E27FC236}">
                      <a16:creationId xmlns:a16="http://schemas.microsoft.com/office/drawing/2014/main" id="{9D36EDBE-E9F3-9A78-8C43-FFF0A3FB381A}"/>
                    </a:ext>
                  </a:extLst>
                </p:cNvPr>
                <p:cNvSpPr/>
                <p:nvPr/>
              </p:nvSpPr>
              <p:spPr>
                <a:xfrm>
                  <a:off x="7178314" y="1508441"/>
                  <a:ext cx="209276" cy="84138"/>
                </a:xfrm>
                <a:custGeom>
                  <a:avLst/>
                  <a:gdLst>
                    <a:gd name="connsiteX0" fmla="*/ 209276 w 209276"/>
                    <a:gd name="connsiteY0" fmla="*/ 23179 h 84138"/>
                    <a:gd name="connsiteX1" fmla="*/ 3536 w 209276"/>
                    <a:gd name="connsiteY1" fmla="*/ 84139 h 84138"/>
                    <a:gd name="connsiteX2" fmla="*/ 64497 w 209276"/>
                    <a:gd name="connsiteY2" fmla="*/ 319 h 84138"/>
                    <a:gd name="connsiteX3" fmla="*/ 209276 w 209276"/>
                    <a:gd name="connsiteY3" fmla="*/ 23179 h 84138"/>
                  </a:gdLst>
                  <a:ahLst/>
                  <a:cxnLst>
                    <a:cxn ang="0">
                      <a:pos x="connsiteX0" y="connsiteY0"/>
                    </a:cxn>
                    <a:cxn ang="0">
                      <a:pos x="connsiteX1" y="connsiteY1"/>
                    </a:cxn>
                    <a:cxn ang="0">
                      <a:pos x="connsiteX2" y="connsiteY2"/>
                    </a:cxn>
                    <a:cxn ang="0">
                      <a:pos x="connsiteX3" y="connsiteY3"/>
                    </a:cxn>
                  </a:cxnLst>
                  <a:rect l="l" t="t" r="r" b="b"/>
                  <a:pathLst>
                    <a:path w="209276" h="84138">
                      <a:moveTo>
                        <a:pt x="209276" y="23179"/>
                      </a:moveTo>
                      <a:lnTo>
                        <a:pt x="3536" y="84139"/>
                      </a:lnTo>
                      <a:cubicBezTo>
                        <a:pt x="-7894" y="26989"/>
                        <a:pt x="7347" y="-3491"/>
                        <a:pt x="64497" y="319"/>
                      </a:cubicBezTo>
                      <a:lnTo>
                        <a:pt x="209276" y="23179"/>
                      </a:lnTo>
                      <a:close/>
                    </a:path>
                  </a:pathLst>
                </a:custGeom>
                <a:solidFill>
                  <a:srgbClr val="FFDA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48" name="Freeform: Shape 4247">
                  <a:extLst>
                    <a:ext uri="{FF2B5EF4-FFF2-40B4-BE49-F238E27FC236}">
                      <a16:creationId xmlns:a16="http://schemas.microsoft.com/office/drawing/2014/main" id="{DA212F2C-EEEE-1AD5-4761-B1F0A4937C17}"/>
                    </a:ext>
                  </a:extLst>
                </p:cNvPr>
                <p:cNvSpPr/>
                <p:nvPr/>
              </p:nvSpPr>
              <p:spPr>
                <a:xfrm>
                  <a:off x="4114801" y="1783079"/>
                  <a:ext cx="1188719" cy="1059179"/>
                </a:xfrm>
                <a:custGeom>
                  <a:avLst/>
                  <a:gdLst>
                    <a:gd name="connsiteX0" fmla="*/ 441960 w 1188719"/>
                    <a:gd name="connsiteY0" fmla="*/ 144780 h 1059179"/>
                    <a:gd name="connsiteX1" fmla="*/ 655320 w 1188719"/>
                    <a:gd name="connsiteY1" fmla="*/ 438150 h 1059179"/>
                    <a:gd name="connsiteX2" fmla="*/ 548640 w 1188719"/>
                    <a:gd name="connsiteY2" fmla="*/ 506730 h 1059179"/>
                    <a:gd name="connsiteX3" fmla="*/ 438150 w 1188719"/>
                    <a:gd name="connsiteY3" fmla="*/ 594360 h 1059179"/>
                    <a:gd name="connsiteX4" fmla="*/ 331470 w 1188719"/>
                    <a:gd name="connsiteY4" fmla="*/ 605790 h 1059179"/>
                    <a:gd name="connsiteX5" fmla="*/ 34290 w 1188719"/>
                    <a:gd name="connsiteY5" fmla="*/ 621030 h 1059179"/>
                    <a:gd name="connsiteX6" fmla="*/ 0 w 1188719"/>
                    <a:gd name="connsiteY6" fmla="*/ 800100 h 1059179"/>
                    <a:gd name="connsiteX7" fmla="*/ 152400 w 1188719"/>
                    <a:gd name="connsiteY7" fmla="*/ 830580 h 1059179"/>
                    <a:gd name="connsiteX8" fmla="*/ 198120 w 1188719"/>
                    <a:gd name="connsiteY8" fmla="*/ 765810 h 1059179"/>
                    <a:gd name="connsiteX9" fmla="*/ 217170 w 1188719"/>
                    <a:gd name="connsiteY9" fmla="*/ 792480 h 1059179"/>
                    <a:gd name="connsiteX10" fmla="*/ 152400 w 1188719"/>
                    <a:gd name="connsiteY10" fmla="*/ 830580 h 1059179"/>
                    <a:gd name="connsiteX11" fmla="*/ 312420 w 1188719"/>
                    <a:gd name="connsiteY11" fmla="*/ 922020 h 1059179"/>
                    <a:gd name="connsiteX12" fmla="*/ 419100 w 1188719"/>
                    <a:gd name="connsiteY12" fmla="*/ 853440 h 1059179"/>
                    <a:gd name="connsiteX13" fmla="*/ 521970 w 1188719"/>
                    <a:gd name="connsiteY13" fmla="*/ 643890 h 1059179"/>
                    <a:gd name="connsiteX14" fmla="*/ 582930 w 1188719"/>
                    <a:gd name="connsiteY14" fmla="*/ 906780 h 1059179"/>
                    <a:gd name="connsiteX15" fmla="*/ 632460 w 1188719"/>
                    <a:gd name="connsiteY15" fmla="*/ 1059180 h 1059179"/>
                    <a:gd name="connsiteX16" fmla="*/ 845820 w 1188719"/>
                    <a:gd name="connsiteY16" fmla="*/ 1009650 h 1059179"/>
                    <a:gd name="connsiteX17" fmla="*/ 792480 w 1188719"/>
                    <a:gd name="connsiteY17" fmla="*/ 796290 h 1059179"/>
                    <a:gd name="connsiteX18" fmla="*/ 960120 w 1188719"/>
                    <a:gd name="connsiteY18" fmla="*/ 651510 h 1059179"/>
                    <a:gd name="connsiteX19" fmla="*/ 944880 w 1188719"/>
                    <a:gd name="connsiteY19" fmla="*/ 617220 h 1059179"/>
                    <a:gd name="connsiteX20" fmla="*/ 864870 w 1188719"/>
                    <a:gd name="connsiteY20" fmla="*/ 651510 h 1059179"/>
                    <a:gd name="connsiteX21" fmla="*/ 941070 w 1188719"/>
                    <a:gd name="connsiteY21" fmla="*/ 514350 h 1059179"/>
                    <a:gd name="connsiteX22" fmla="*/ 1055370 w 1188719"/>
                    <a:gd name="connsiteY22" fmla="*/ 510540 h 1059179"/>
                    <a:gd name="connsiteX23" fmla="*/ 1059180 w 1188719"/>
                    <a:gd name="connsiteY23" fmla="*/ 472440 h 1059179"/>
                    <a:gd name="connsiteX24" fmla="*/ 1002030 w 1188719"/>
                    <a:gd name="connsiteY24" fmla="*/ 350520 h 1059179"/>
                    <a:gd name="connsiteX25" fmla="*/ 906780 w 1188719"/>
                    <a:gd name="connsiteY25" fmla="*/ 266700 h 1059179"/>
                    <a:gd name="connsiteX26" fmla="*/ 914400 w 1188719"/>
                    <a:gd name="connsiteY26" fmla="*/ 232410 h 1059179"/>
                    <a:gd name="connsiteX27" fmla="*/ 1150620 w 1188719"/>
                    <a:gd name="connsiteY27" fmla="*/ 209550 h 1059179"/>
                    <a:gd name="connsiteX28" fmla="*/ 1188720 w 1188719"/>
                    <a:gd name="connsiteY28" fmla="*/ 171450 h 1059179"/>
                    <a:gd name="connsiteX29" fmla="*/ 1036320 w 1188719"/>
                    <a:gd name="connsiteY29" fmla="*/ 0 h 1059179"/>
                    <a:gd name="connsiteX30" fmla="*/ 697230 w 1188719"/>
                    <a:gd name="connsiteY30" fmla="*/ 11430 h 1059179"/>
                    <a:gd name="connsiteX31" fmla="*/ 537210 w 1188719"/>
                    <a:gd name="connsiteY31" fmla="*/ 11430 h 1059179"/>
                    <a:gd name="connsiteX32" fmla="*/ 415290 w 1188719"/>
                    <a:gd name="connsiteY32" fmla="*/ 144780 h 1059179"/>
                    <a:gd name="connsiteX33" fmla="*/ 441960 w 1188719"/>
                    <a:gd name="connsiteY33" fmla="*/ 144780 h 1059179"/>
                    <a:gd name="connsiteX34" fmla="*/ 765810 w 1188719"/>
                    <a:gd name="connsiteY34" fmla="*/ 670560 h 1059179"/>
                    <a:gd name="connsiteX35" fmla="*/ 769620 w 1188719"/>
                    <a:gd name="connsiteY35" fmla="*/ 681990 h 1059179"/>
                    <a:gd name="connsiteX36" fmla="*/ 758190 w 1188719"/>
                    <a:gd name="connsiteY36" fmla="*/ 678180 h 1059179"/>
                    <a:gd name="connsiteX37" fmla="*/ 765810 w 1188719"/>
                    <a:gd name="connsiteY37" fmla="*/ 670560 h 1059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188719" h="1059179">
                      <a:moveTo>
                        <a:pt x="441960" y="144780"/>
                      </a:moveTo>
                      <a:cubicBezTo>
                        <a:pt x="567690" y="186690"/>
                        <a:pt x="640080" y="285750"/>
                        <a:pt x="655320" y="438150"/>
                      </a:cubicBezTo>
                      <a:cubicBezTo>
                        <a:pt x="632460" y="567690"/>
                        <a:pt x="632460" y="567690"/>
                        <a:pt x="548640" y="506730"/>
                      </a:cubicBezTo>
                      <a:cubicBezTo>
                        <a:pt x="510540" y="537210"/>
                        <a:pt x="476250" y="571500"/>
                        <a:pt x="438150" y="594360"/>
                      </a:cubicBezTo>
                      <a:cubicBezTo>
                        <a:pt x="407670" y="609600"/>
                        <a:pt x="354330" y="624840"/>
                        <a:pt x="331470" y="605790"/>
                      </a:cubicBezTo>
                      <a:cubicBezTo>
                        <a:pt x="228600" y="521970"/>
                        <a:pt x="133350" y="571500"/>
                        <a:pt x="34290" y="621030"/>
                      </a:cubicBezTo>
                      <a:cubicBezTo>
                        <a:pt x="22860" y="674370"/>
                        <a:pt x="11430" y="731520"/>
                        <a:pt x="0" y="800100"/>
                      </a:cubicBezTo>
                      <a:cubicBezTo>
                        <a:pt x="49530" y="811530"/>
                        <a:pt x="102870" y="819150"/>
                        <a:pt x="152400" y="830580"/>
                      </a:cubicBezTo>
                      <a:lnTo>
                        <a:pt x="198120" y="765810"/>
                      </a:lnTo>
                      <a:lnTo>
                        <a:pt x="217170" y="792480"/>
                      </a:lnTo>
                      <a:lnTo>
                        <a:pt x="152400" y="830580"/>
                      </a:lnTo>
                      <a:lnTo>
                        <a:pt x="312420" y="922020"/>
                      </a:lnTo>
                      <a:cubicBezTo>
                        <a:pt x="316230" y="826770"/>
                        <a:pt x="373380" y="857250"/>
                        <a:pt x="419100" y="853440"/>
                      </a:cubicBezTo>
                      <a:cubicBezTo>
                        <a:pt x="449580" y="788670"/>
                        <a:pt x="480060" y="727710"/>
                        <a:pt x="521970" y="643890"/>
                      </a:cubicBezTo>
                      <a:cubicBezTo>
                        <a:pt x="582930" y="742950"/>
                        <a:pt x="647700" y="803910"/>
                        <a:pt x="582930" y="906780"/>
                      </a:cubicBezTo>
                      <a:cubicBezTo>
                        <a:pt x="601980" y="960120"/>
                        <a:pt x="617220" y="1009650"/>
                        <a:pt x="632460" y="1059180"/>
                      </a:cubicBezTo>
                      <a:cubicBezTo>
                        <a:pt x="704850" y="1040130"/>
                        <a:pt x="773430" y="1024890"/>
                        <a:pt x="845820" y="1009650"/>
                      </a:cubicBezTo>
                      <a:cubicBezTo>
                        <a:pt x="830580" y="944880"/>
                        <a:pt x="815340" y="876300"/>
                        <a:pt x="792480" y="796290"/>
                      </a:cubicBezTo>
                      <a:cubicBezTo>
                        <a:pt x="842010" y="750570"/>
                        <a:pt x="899160" y="701040"/>
                        <a:pt x="960120" y="651510"/>
                      </a:cubicBezTo>
                      <a:lnTo>
                        <a:pt x="944880" y="617220"/>
                      </a:lnTo>
                      <a:cubicBezTo>
                        <a:pt x="922020" y="628650"/>
                        <a:pt x="899160" y="636270"/>
                        <a:pt x="864870" y="651510"/>
                      </a:cubicBezTo>
                      <a:cubicBezTo>
                        <a:pt x="861060" y="579120"/>
                        <a:pt x="868680" y="521970"/>
                        <a:pt x="941070" y="514350"/>
                      </a:cubicBezTo>
                      <a:cubicBezTo>
                        <a:pt x="979170" y="510540"/>
                        <a:pt x="1017270" y="514350"/>
                        <a:pt x="1055370" y="510540"/>
                      </a:cubicBezTo>
                      <a:lnTo>
                        <a:pt x="1059180" y="472440"/>
                      </a:lnTo>
                      <a:lnTo>
                        <a:pt x="1002030" y="350520"/>
                      </a:lnTo>
                      <a:lnTo>
                        <a:pt x="906780" y="266700"/>
                      </a:lnTo>
                      <a:lnTo>
                        <a:pt x="914400" y="232410"/>
                      </a:lnTo>
                      <a:lnTo>
                        <a:pt x="1150620" y="209550"/>
                      </a:lnTo>
                      <a:lnTo>
                        <a:pt x="1188720" y="171450"/>
                      </a:lnTo>
                      <a:lnTo>
                        <a:pt x="1036320" y="0"/>
                      </a:lnTo>
                      <a:lnTo>
                        <a:pt x="697230" y="11430"/>
                      </a:lnTo>
                      <a:cubicBezTo>
                        <a:pt x="643890" y="11430"/>
                        <a:pt x="590550" y="7620"/>
                        <a:pt x="537210" y="11430"/>
                      </a:cubicBezTo>
                      <a:cubicBezTo>
                        <a:pt x="468630" y="19050"/>
                        <a:pt x="403860" y="38100"/>
                        <a:pt x="415290" y="144780"/>
                      </a:cubicBezTo>
                      <a:lnTo>
                        <a:pt x="441960" y="144780"/>
                      </a:lnTo>
                      <a:close/>
                      <a:moveTo>
                        <a:pt x="765810" y="670560"/>
                      </a:moveTo>
                      <a:lnTo>
                        <a:pt x="769620" y="681990"/>
                      </a:lnTo>
                      <a:lnTo>
                        <a:pt x="758190" y="678180"/>
                      </a:lnTo>
                      <a:lnTo>
                        <a:pt x="765810" y="670560"/>
                      </a:lnTo>
                      <a:close/>
                    </a:path>
                  </a:pathLst>
                </a:custGeom>
                <a:solidFill>
                  <a:srgbClr val="FFA6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49" name="Freeform: Shape 4248">
                  <a:extLst>
                    <a:ext uri="{FF2B5EF4-FFF2-40B4-BE49-F238E27FC236}">
                      <a16:creationId xmlns:a16="http://schemas.microsoft.com/office/drawing/2014/main" id="{664D6D11-FB4E-D714-86D0-D81481BC2583}"/>
                    </a:ext>
                  </a:extLst>
                </p:cNvPr>
                <p:cNvSpPr/>
                <p:nvPr/>
              </p:nvSpPr>
              <p:spPr>
                <a:xfrm>
                  <a:off x="3432810" y="2404109"/>
                  <a:ext cx="1017270" cy="609600"/>
                </a:xfrm>
                <a:custGeom>
                  <a:avLst/>
                  <a:gdLst>
                    <a:gd name="connsiteX0" fmla="*/ 716280 w 1017270"/>
                    <a:gd name="connsiteY0" fmla="*/ 0 h 609600"/>
                    <a:gd name="connsiteX1" fmla="*/ 681990 w 1017270"/>
                    <a:gd name="connsiteY1" fmla="*/ 179070 h 609600"/>
                    <a:gd name="connsiteX2" fmla="*/ 834390 w 1017270"/>
                    <a:gd name="connsiteY2" fmla="*/ 209550 h 609600"/>
                    <a:gd name="connsiteX3" fmla="*/ 834390 w 1017270"/>
                    <a:gd name="connsiteY3" fmla="*/ 209550 h 609600"/>
                    <a:gd name="connsiteX4" fmla="*/ 994410 w 1017270"/>
                    <a:gd name="connsiteY4" fmla="*/ 300990 h 609600"/>
                    <a:gd name="connsiteX5" fmla="*/ 1017270 w 1017270"/>
                    <a:gd name="connsiteY5" fmla="*/ 419100 h 609600"/>
                    <a:gd name="connsiteX6" fmla="*/ 1013460 w 1017270"/>
                    <a:gd name="connsiteY6" fmla="*/ 457200 h 609600"/>
                    <a:gd name="connsiteX7" fmla="*/ 971550 w 1017270"/>
                    <a:gd name="connsiteY7" fmla="*/ 533400 h 609600"/>
                    <a:gd name="connsiteX8" fmla="*/ 876300 w 1017270"/>
                    <a:gd name="connsiteY8" fmla="*/ 521970 h 609600"/>
                    <a:gd name="connsiteX9" fmla="*/ 693420 w 1017270"/>
                    <a:gd name="connsiteY9" fmla="*/ 541020 h 609600"/>
                    <a:gd name="connsiteX10" fmla="*/ 571500 w 1017270"/>
                    <a:gd name="connsiteY10" fmla="*/ 464820 h 609600"/>
                    <a:gd name="connsiteX11" fmla="*/ 613410 w 1017270"/>
                    <a:gd name="connsiteY11" fmla="*/ 297180 h 609600"/>
                    <a:gd name="connsiteX12" fmla="*/ 438150 w 1017270"/>
                    <a:gd name="connsiteY12" fmla="*/ 411480 h 609600"/>
                    <a:gd name="connsiteX13" fmla="*/ 346710 w 1017270"/>
                    <a:gd name="connsiteY13" fmla="*/ 403860 h 609600"/>
                    <a:gd name="connsiteX14" fmla="*/ 346710 w 1017270"/>
                    <a:gd name="connsiteY14" fmla="*/ 426720 h 609600"/>
                    <a:gd name="connsiteX15" fmla="*/ 438150 w 1017270"/>
                    <a:gd name="connsiteY15" fmla="*/ 449580 h 609600"/>
                    <a:gd name="connsiteX16" fmla="*/ 457200 w 1017270"/>
                    <a:gd name="connsiteY16" fmla="*/ 609600 h 609600"/>
                    <a:gd name="connsiteX17" fmla="*/ 422910 w 1017270"/>
                    <a:gd name="connsiteY17" fmla="*/ 605790 h 609600"/>
                    <a:gd name="connsiteX18" fmla="*/ 293370 w 1017270"/>
                    <a:gd name="connsiteY18" fmla="*/ 556260 h 609600"/>
                    <a:gd name="connsiteX19" fmla="*/ 133350 w 1017270"/>
                    <a:gd name="connsiteY19" fmla="*/ 464820 h 609600"/>
                    <a:gd name="connsiteX20" fmla="*/ 0 w 1017270"/>
                    <a:gd name="connsiteY20" fmla="*/ 453390 h 609600"/>
                    <a:gd name="connsiteX21" fmla="*/ 198120 w 1017270"/>
                    <a:gd name="connsiteY21" fmla="*/ 373380 h 609600"/>
                    <a:gd name="connsiteX22" fmla="*/ 320040 w 1017270"/>
                    <a:gd name="connsiteY22" fmla="*/ 243840 h 609600"/>
                    <a:gd name="connsiteX23" fmla="*/ 643890 w 1017270"/>
                    <a:gd name="connsiteY23" fmla="*/ 34290 h 609600"/>
                    <a:gd name="connsiteX24" fmla="*/ 716280 w 1017270"/>
                    <a:gd name="connsiteY24" fmla="*/ 0 h 60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17270" h="609600">
                      <a:moveTo>
                        <a:pt x="716280" y="0"/>
                      </a:moveTo>
                      <a:cubicBezTo>
                        <a:pt x="704850" y="53340"/>
                        <a:pt x="693420" y="110490"/>
                        <a:pt x="681990" y="179070"/>
                      </a:cubicBezTo>
                      <a:cubicBezTo>
                        <a:pt x="731520" y="190500"/>
                        <a:pt x="784860" y="198120"/>
                        <a:pt x="834390" y="209550"/>
                      </a:cubicBezTo>
                      <a:lnTo>
                        <a:pt x="834390" y="209550"/>
                      </a:lnTo>
                      <a:lnTo>
                        <a:pt x="994410" y="300990"/>
                      </a:lnTo>
                      <a:cubicBezTo>
                        <a:pt x="986790" y="346710"/>
                        <a:pt x="922020" y="407670"/>
                        <a:pt x="1017270" y="419100"/>
                      </a:cubicBezTo>
                      <a:lnTo>
                        <a:pt x="1013460" y="457200"/>
                      </a:lnTo>
                      <a:lnTo>
                        <a:pt x="971550" y="533400"/>
                      </a:lnTo>
                      <a:cubicBezTo>
                        <a:pt x="941070" y="529590"/>
                        <a:pt x="906780" y="518160"/>
                        <a:pt x="876300" y="521970"/>
                      </a:cubicBezTo>
                      <a:cubicBezTo>
                        <a:pt x="815340" y="525780"/>
                        <a:pt x="754380" y="548640"/>
                        <a:pt x="693420" y="541020"/>
                      </a:cubicBezTo>
                      <a:cubicBezTo>
                        <a:pt x="647700" y="537210"/>
                        <a:pt x="590550" y="506730"/>
                        <a:pt x="571500" y="464820"/>
                      </a:cubicBezTo>
                      <a:cubicBezTo>
                        <a:pt x="556260" y="434340"/>
                        <a:pt x="594360" y="369570"/>
                        <a:pt x="613410" y="297180"/>
                      </a:cubicBezTo>
                      <a:cubicBezTo>
                        <a:pt x="548640" y="339090"/>
                        <a:pt x="495300" y="373380"/>
                        <a:pt x="438150" y="411480"/>
                      </a:cubicBezTo>
                      <a:lnTo>
                        <a:pt x="346710" y="403860"/>
                      </a:lnTo>
                      <a:lnTo>
                        <a:pt x="346710" y="426720"/>
                      </a:lnTo>
                      <a:lnTo>
                        <a:pt x="438150" y="449580"/>
                      </a:lnTo>
                      <a:cubicBezTo>
                        <a:pt x="487680" y="495300"/>
                        <a:pt x="487680" y="548640"/>
                        <a:pt x="457200" y="609600"/>
                      </a:cubicBezTo>
                      <a:lnTo>
                        <a:pt x="422910" y="605790"/>
                      </a:lnTo>
                      <a:cubicBezTo>
                        <a:pt x="400050" y="521970"/>
                        <a:pt x="346710" y="533400"/>
                        <a:pt x="293370" y="556260"/>
                      </a:cubicBezTo>
                      <a:lnTo>
                        <a:pt x="133350" y="464820"/>
                      </a:lnTo>
                      <a:lnTo>
                        <a:pt x="0" y="453390"/>
                      </a:lnTo>
                      <a:cubicBezTo>
                        <a:pt x="64770" y="426720"/>
                        <a:pt x="133350" y="384810"/>
                        <a:pt x="198120" y="373380"/>
                      </a:cubicBezTo>
                      <a:cubicBezTo>
                        <a:pt x="274320" y="365760"/>
                        <a:pt x="300990" y="312420"/>
                        <a:pt x="320040" y="243840"/>
                      </a:cubicBezTo>
                      <a:cubicBezTo>
                        <a:pt x="457200" y="236220"/>
                        <a:pt x="556260" y="152400"/>
                        <a:pt x="643890" y="34290"/>
                      </a:cubicBezTo>
                      <a:lnTo>
                        <a:pt x="716280" y="0"/>
                      </a:lnTo>
                      <a:close/>
                    </a:path>
                  </a:pathLst>
                </a:custGeom>
                <a:solidFill>
                  <a:srgbClr val="FFB0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50" name="Freeform: Shape 4249">
                  <a:extLst>
                    <a:ext uri="{FF2B5EF4-FFF2-40B4-BE49-F238E27FC236}">
                      <a16:creationId xmlns:a16="http://schemas.microsoft.com/office/drawing/2014/main" id="{B83DDE9D-FEA2-A315-63DD-E27786AA7380}"/>
                    </a:ext>
                  </a:extLst>
                </p:cNvPr>
                <p:cNvSpPr/>
                <p:nvPr/>
              </p:nvSpPr>
              <p:spPr>
                <a:xfrm>
                  <a:off x="3718560" y="2388870"/>
                  <a:ext cx="358140" cy="259079"/>
                </a:xfrm>
                <a:custGeom>
                  <a:avLst/>
                  <a:gdLst>
                    <a:gd name="connsiteX0" fmla="*/ 358140 w 358140"/>
                    <a:gd name="connsiteY0" fmla="*/ 49530 h 259079"/>
                    <a:gd name="connsiteX1" fmla="*/ 34290 w 358140"/>
                    <a:gd name="connsiteY1" fmla="*/ 259080 h 259079"/>
                    <a:gd name="connsiteX2" fmla="*/ 0 w 358140"/>
                    <a:gd name="connsiteY2" fmla="*/ 255270 h 259079"/>
                    <a:gd name="connsiteX3" fmla="*/ 182880 w 358140"/>
                    <a:gd name="connsiteY3" fmla="*/ 114300 h 259079"/>
                    <a:gd name="connsiteX4" fmla="*/ 182880 w 358140"/>
                    <a:gd name="connsiteY4" fmla="*/ 114300 h 259079"/>
                    <a:gd name="connsiteX5" fmla="*/ 224790 w 358140"/>
                    <a:gd name="connsiteY5" fmla="*/ 0 h 259079"/>
                    <a:gd name="connsiteX6" fmla="*/ 358140 w 358140"/>
                    <a:gd name="connsiteY6" fmla="*/ 49530 h 2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140" h="259079">
                      <a:moveTo>
                        <a:pt x="358140" y="49530"/>
                      </a:moveTo>
                      <a:cubicBezTo>
                        <a:pt x="274320" y="167640"/>
                        <a:pt x="171450" y="251460"/>
                        <a:pt x="34290" y="259080"/>
                      </a:cubicBezTo>
                      <a:lnTo>
                        <a:pt x="0" y="255270"/>
                      </a:lnTo>
                      <a:lnTo>
                        <a:pt x="182880" y="114300"/>
                      </a:lnTo>
                      <a:lnTo>
                        <a:pt x="182880" y="114300"/>
                      </a:lnTo>
                      <a:lnTo>
                        <a:pt x="224790" y="0"/>
                      </a:lnTo>
                      <a:lnTo>
                        <a:pt x="358140" y="49530"/>
                      </a:lnTo>
                      <a:close/>
                    </a:path>
                  </a:pathLst>
                </a:custGeom>
                <a:solidFill>
                  <a:srgbClr val="FFAD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51" name="Freeform: Shape 4250">
                  <a:extLst>
                    <a:ext uri="{FF2B5EF4-FFF2-40B4-BE49-F238E27FC236}">
                      <a16:creationId xmlns:a16="http://schemas.microsoft.com/office/drawing/2014/main" id="{01713143-8489-600C-0C85-6F2218D64E01}"/>
                    </a:ext>
                  </a:extLst>
                </p:cNvPr>
                <p:cNvSpPr/>
                <p:nvPr/>
              </p:nvSpPr>
              <p:spPr>
                <a:xfrm>
                  <a:off x="4663441" y="2221229"/>
                  <a:ext cx="106679" cy="108094"/>
                </a:xfrm>
                <a:custGeom>
                  <a:avLst/>
                  <a:gdLst>
                    <a:gd name="connsiteX0" fmla="*/ 106680 w 106679"/>
                    <a:gd name="connsiteY0" fmla="*/ 0 h 108094"/>
                    <a:gd name="connsiteX1" fmla="*/ 0 w 106679"/>
                    <a:gd name="connsiteY1" fmla="*/ 68580 h 108094"/>
                    <a:gd name="connsiteX2" fmla="*/ 106680 w 106679"/>
                    <a:gd name="connsiteY2" fmla="*/ 0 h 108094"/>
                  </a:gdLst>
                  <a:ahLst/>
                  <a:cxnLst>
                    <a:cxn ang="0">
                      <a:pos x="connsiteX0" y="connsiteY0"/>
                    </a:cxn>
                    <a:cxn ang="0">
                      <a:pos x="connsiteX1" y="connsiteY1"/>
                    </a:cxn>
                    <a:cxn ang="0">
                      <a:pos x="connsiteX2" y="connsiteY2"/>
                    </a:cxn>
                  </a:cxnLst>
                  <a:rect l="l" t="t" r="r" b="b"/>
                  <a:pathLst>
                    <a:path w="106679" h="108094">
                      <a:moveTo>
                        <a:pt x="106680" y="0"/>
                      </a:moveTo>
                      <a:cubicBezTo>
                        <a:pt x="83820" y="129540"/>
                        <a:pt x="83820" y="129540"/>
                        <a:pt x="0" y="68580"/>
                      </a:cubicBezTo>
                      <a:lnTo>
                        <a:pt x="106680" y="0"/>
                      </a:lnTo>
                      <a:close/>
                    </a:path>
                  </a:pathLst>
                </a:custGeom>
                <a:solidFill>
                  <a:srgbClr val="FF97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52" name="Freeform: Shape 4251">
                  <a:extLst>
                    <a:ext uri="{FF2B5EF4-FFF2-40B4-BE49-F238E27FC236}">
                      <a16:creationId xmlns:a16="http://schemas.microsoft.com/office/drawing/2014/main" id="{43109539-4E83-40D1-2B5D-7972F6CE03E6}"/>
                    </a:ext>
                  </a:extLst>
                </p:cNvPr>
                <p:cNvSpPr/>
                <p:nvPr/>
              </p:nvSpPr>
              <p:spPr>
                <a:xfrm>
                  <a:off x="3882856" y="2312670"/>
                  <a:ext cx="71924" cy="190499"/>
                </a:xfrm>
                <a:custGeom>
                  <a:avLst/>
                  <a:gdLst>
                    <a:gd name="connsiteX0" fmla="*/ 64305 w 71924"/>
                    <a:gd name="connsiteY0" fmla="*/ 76200 h 190499"/>
                    <a:gd name="connsiteX1" fmla="*/ 22395 w 71924"/>
                    <a:gd name="connsiteY1" fmla="*/ 190500 h 190499"/>
                    <a:gd name="connsiteX2" fmla="*/ 71925 w 71924"/>
                    <a:gd name="connsiteY2" fmla="*/ 0 h 190499"/>
                    <a:gd name="connsiteX3" fmla="*/ 64305 w 71924"/>
                    <a:gd name="connsiteY3" fmla="*/ 76200 h 190499"/>
                  </a:gdLst>
                  <a:ahLst/>
                  <a:cxnLst>
                    <a:cxn ang="0">
                      <a:pos x="connsiteX0" y="connsiteY0"/>
                    </a:cxn>
                    <a:cxn ang="0">
                      <a:pos x="connsiteX1" y="connsiteY1"/>
                    </a:cxn>
                    <a:cxn ang="0">
                      <a:pos x="connsiteX2" y="connsiteY2"/>
                    </a:cxn>
                    <a:cxn ang="0">
                      <a:pos x="connsiteX3" y="connsiteY3"/>
                    </a:cxn>
                  </a:cxnLst>
                  <a:rect l="l" t="t" r="r" b="b"/>
                  <a:pathLst>
                    <a:path w="71924" h="190499">
                      <a:moveTo>
                        <a:pt x="64305" y="76200"/>
                      </a:moveTo>
                      <a:lnTo>
                        <a:pt x="22395" y="190500"/>
                      </a:lnTo>
                      <a:cubicBezTo>
                        <a:pt x="7155" y="118110"/>
                        <a:pt x="-38565" y="30480"/>
                        <a:pt x="71925" y="0"/>
                      </a:cubicBezTo>
                      <a:lnTo>
                        <a:pt x="64305" y="76200"/>
                      </a:lnTo>
                      <a:close/>
                    </a:path>
                  </a:pathLst>
                </a:custGeom>
                <a:solidFill>
                  <a:srgbClr val="FFB0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53" name="Freeform: Shape 4252">
                  <a:extLst>
                    <a:ext uri="{FF2B5EF4-FFF2-40B4-BE49-F238E27FC236}">
                      <a16:creationId xmlns:a16="http://schemas.microsoft.com/office/drawing/2014/main" id="{75E3E048-362A-D3E2-8256-D1BC7344D638}"/>
                    </a:ext>
                  </a:extLst>
                </p:cNvPr>
                <p:cNvSpPr/>
                <p:nvPr/>
              </p:nvSpPr>
              <p:spPr>
                <a:xfrm>
                  <a:off x="4450081" y="1927859"/>
                  <a:ext cx="106679" cy="72390"/>
                </a:xfrm>
                <a:custGeom>
                  <a:avLst/>
                  <a:gdLst>
                    <a:gd name="connsiteX0" fmla="*/ 76200 w 106679"/>
                    <a:gd name="connsiteY0" fmla="*/ 0 h 72390"/>
                    <a:gd name="connsiteX1" fmla="*/ 106680 w 106679"/>
                    <a:gd name="connsiteY1" fmla="*/ 0 h 72390"/>
                    <a:gd name="connsiteX2" fmla="*/ 0 w 106679"/>
                    <a:gd name="connsiteY2" fmla="*/ 72390 h 72390"/>
                  </a:gdLst>
                  <a:ahLst/>
                  <a:cxnLst>
                    <a:cxn ang="0">
                      <a:pos x="connsiteX0" y="connsiteY0"/>
                    </a:cxn>
                    <a:cxn ang="0">
                      <a:pos x="connsiteX1" y="connsiteY1"/>
                    </a:cxn>
                    <a:cxn ang="0">
                      <a:pos x="connsiteX2" y="connsiteY2"/>
                    </a:cxn>
                  </a:cxnLst>
                  <a:rect l="l" t="t" r="r" b="b"/>
                  <a:pathLst>
                    <a:path w="106679" h="72390">
                      <a:moveTo>
                        <a:pt x="76200" y="0"/>
                      </a:moveTo>
                      <a:lnTo>
                        <a:pt x="106680" y="0"/>
                      </a:lnTo>
                      <a:lnTo>
                        <a:pt x="0" y="72390"/>
                      </a:lnTo>
                      <a:close/>
                    </a:path>
                  </a:pathLst>
                </a:custGeom>
                <a:solidFill>
                  <a:srgbClr val="FFCA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54" name="Freeform: Shape 4253">
                  <a:extLst>
                    <a:ext uri="{FF2B5EF4-FFF2-40B4-BE49-F238E27FC236}">
                      <a16:creationId xmlns:a16="http://schemas.microsoft.com/office/drawing/2014/main" id="{B78E4CEA-E948-BBA8-C29A-C2EECFA01CD4}"/>
                    </a:ext>
                  </a:extLst>
                </p:cNvPr>
                <p:cNvSpPr/>
                <p:nvPr/>
              </p:nvSpPr>
              <p:spPr>
                <a:xfrm>
                  <a:off x="3592831" y="2503169"/>
                  <a:ext cx="308609" cy="140970"/>
                </a:xfrm>
                <a:custGeom>
                  <a:avLst/>
                  <a:gdLst>
                    <a:gd name="connsiteX0" fmla="*/ 308610 w 308609"/>
                    <a:gd name="connsiteY0" fmla="*/ 0 h 140970"/>
                    <a:gd name="connsiteX1" fmla="*/ 125730 w 308609"/>
                    <a:gd name="connsiteY1" fmla="*/ 140970 h 140970"/>
                    <a:gd name="connsiteX2" fmla="*/ 0 w 308609"/>
                    <a:gd name="connsiteY2" fmla="*/ 45720 h 140970"/>
                    <a:gd name="connsiteX3" fmla="*/ 308610 w 308609"/>
                    <a:gd name="connsiteY3" fmla="*/ 0 h 140970"/>
                  </a:gdLst>
                  <a:ahLst/>
                  <a:cxnLst>
                    <a:cxn ang="0">
                      <a:pos x="connsiteX0" y="connsiteY0"/>
                    </a:cxn>
                    <a:cxn ang="0">
                      <a:pos x="connsiteX1" y="connsiteY1"/>
                    </a:cxn>
                    <a:cxn ang="0">
                      <a:pos x="connsiteX2" y="connsiteY2"/>
                    </a:cxn>
                    <a:cxn ang="0">
                      <a:pos x="connsiteX3" y="connsiteY3"/>
                    </a:cxn>
                  </a:cxnLst>
                  <a:rect l="l" t="t" r="r" b="b"/>
                  <a:pathLst>
                    <a:path w="308609" h="140970">
                      <a:moveTo>
                        <a:pt x="308610" y="0"/>
                      </a:moveTo>
                      <a:lnTo>
                        <a:pt x="125730" y="140970"/>
                      </a:lnTo>
                      <a:cubicBezTo>
                        <a:pt x="95250" y="118110"/>
                        <a:pt x="64770" y="95250"/>
                        <a:pt x="0" y="45720"/>
                      </a:cubicBezTo>
                      <a:cubicBezTo>
                        <a:pt x="129540" y="26670"/>
                        <a:pt x="220980" y="11430"/>
                        <a:pt x="308610" y="0"/>
                      </a:cubicBezTo>
                      <a:close/>
                    </a:path>
                  </a:pathLst>
                </a:custGeom>
                <a:solidFill>
                  <a:srgbClr val="FFB0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55" name="Freeform: Shape 4254">
                  <a:extLst>
                    <a:ext uri="{FF2B5EF4-FFF2-40B4-BE49-F238E27FC236}">
                      <a16:creationId xmlns:a16="http://schemas.microsoft.com/office/drawing/2014/main" id="{E049EBE2-68C4-0B8F-82B2-004FA6BE1C44}"/>
                    </a:ext>
                  </a:extLst>
                </p:cNvPr>
                <p:cNvSpPr/>
                <p:nvPr/>
              </p:nvSpPr>
              <p:spPr>
                <a:xfrm>
                  <a:off x="3394710" y="2853690"/>
                  <a:ext cx="171450" cy="76200"/>
                </a:xfrm>
                <a:custGeom>
                  <a:avLst/>
                  <a:gdLst>
                    <a:gd name="connsiteX0" fmla="*/ 38100 w 171450"/>
                    <a:gd name="connsiteY0" fmla="*/ 0 h 76200"/>
                    <a:gd name="connsiteX1" fmla="*/ 171450 w 171450"/>
                    <a:gd name="connsiteY1" fmla="*/ 11430 h 76200"/>
                    <a:gd name="connsiteX2" fmla="*/ 0 w 171450"/>
                    <a:gd name="connsiteY2" fmla="*/ 76200 h 76200"/>
                    <a:gd name="connsiteX3" fmla="*/ 3810 w 171450"/>
                    <a:gd name="connsiteY3" fmla="*/ 0 h 76200"/>
                  </a:gdLst>
                  <a:ahLst/>
                  <a:cxnLst>
                    <a:cxn ang="0">
                      <a:pos x="connsiteX0" y="connsiteY0"/>
                    </a:cxn>
                    <a:cxn ang="0">
                      <a:pos x="connsiteX1" y="connsiteY1"/>
                    </a:cxn>
                    <a:cxn ang="0">
                      <a:pos x="connsiteX2" y="connsiteY2"/>
                    </a:cxn>
                    <a:cxn ang="0">
                      <a:pos x="connsiteX3" y="connsiteY3"/>
                    </a:cxn>
                  </a:cxnLst>
                  <a:rect l="l" t="t" r="r" b="b"/>
                  <a:pathLst>
                    <a:path w="171450" h="76200">
                      <a:moveTo>
                        <a:pt x="38100" y="0"/>
                      </a:moveTo>
                      <a:lnTo>
                        <a:pt x="171450" y="11430"/>
                      </a:lnTo>
                      <a:lnTo>
                        <a:pt x="0" y="76200"/>
                      </a:lnTo>
                      <a:lnTo>
                        <a:pt x="3810" y="0"/>
                      </a:lnTo>
                      <a:close/>
                    </a:path>
                  </a:pathLst>
                </a:custGeom>
                <a:solidFill>
                  <a:srgbClr val="FFAD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56" name="Freeform: Shape 4255">
                  <a:extLst>
                    <a:ext uri="{FF2B5EF4-FFF2-40B4-BE49-F238E27FC236}">
                      <a16:creationId xmlns:a16="http://schemas.microsoft.com/office/drawing/2014/main" id="{A9B46455-FA09-F6D5-FC5F-1CB0A21DEDB0}"/>
                    </a:ext>
                  </a:extLst>
                </p:cNvPr>
                <p:cNvSpPr/>
                <p:nvPr/>
              </p:nvSpPr>
              <p:spPr>
                <a:xfrm>
                  <a:off x="7578090" y="1664970"/>
                  <a:ext cx="1543758" cy="1131570"/>
                </a:xfrm>
                <a:custGeom>
                  <a:avLst/>
                  <a:gdLst>
                    <a:gd name="connsiteX0" fmla="*/ 0 w 1543758"/>
                    <a:gd name="connsiteY0" fmla="*/ 0 h 1131570"/>
                    <a:gd name="connsiteX1" fmla="*/ 201930 w 1543758"/>
                    <a:gd name="connsiteY1" fmla="*/ 15240 h 1131570"/>
                    <a:gd name="connsiteX2" fmla="*/ 232410 w 1543758"/>
                    <a:gd name="connsiteY2" fmla="*/ 57150 h 1131570"/>
                    <a:gd name="connsiteX3" fmla="*/ 388620 w 1543758"/>
                    <a:gd name="connsiteY3" fmla="*/ 228600 h 1131570"/>
                    <a:gd name="connsiteX4" fmla="*/ 445770 w 1543758"/>
                    <a:gd name="connsiteY4" fmla="*/ 209550 h 1131570"/>
                    <a:gd name="connsiteX5" fmla="*/ 697230 w 1543758"/>
                    <a:gd name="connsiteY5" fmla="*/ 125730 h 1131570"/>
                    <a:gd name="connsiteX6" fmla="*/ 685800 w 1543758"/>
                    <a:gd name="connsiteY6" fmla="*/ 179070 h 1131570"/>
                    <a:gd name="connsiteX7" fmla="*/ 670560 w 1543758"/>
                    <a:gd name="connsiteY7" fmla="*/ 243840 h 1131570"/>
                    <a:gd name="connsiteX8" fmla="*/ 822960 w 1543758"/>
                    <a:gd name="connsiteY8" fmla="*/ 270510 h 1131570"/>
                    <a:gd name="connsiteX9" fmla="*/ 944880 w 1543758"/>
                    <a:gd name="connsiteY9" fmla="*/ 91440 h 1131570"/>
                    <a:gd name="connsiteX10" fmla="*/ 1101090 w 1543758"/>
                    <a:gd name="connsiteY10" fmla="*/ 266700 h 1131570"/>
                    <a:gd name="connsiteX11" fmla="*/ 1344930 w 1543758"/>
                    <a:gd name="connsiteY11" fmla="*/ 693420 h 1131570"/>
                    <a:gd name="connsiteX12" fmla="*/ 1543050 w 1543758"/>
                    <a:gd name="connsiteY12" fmla="*/ 944880 h 1131570"/>
                    <a:gd name="connsiteX13" fmla="*/ 1394460 w 1543758"/>
                    <a:gd name="connsiteY13" fmla="*/ 1131570 h 1131570"/>
                    <a:gd name="connsiteX14" fmla="*/ 1352550 w 1543758"/>
                    <a:gd name="connsiteY14" fmla="*/ 925830 h 1131570"/>
                    <a:gd name="connsiteX15" fmla="*/ 1325880 w 1543758"/>
                    <a:gd name="connsiteY15" fmla="*/ 1123950 h 1131570"/>
                    <a:gd name="connsiteX16" fmla="*/ 1150621 w 1543758"/>
                    <a:gd name="connsiteY16" fmla="*/ 853440 h 1131570"/>
                    <a:gd name="connsiteX17" fmla="*/ 1150621 w 1543758"/>
                    <a:gd name="connsiteY17" fmla="*/ 796290 h 1131570"/>
                    <a:gd name="connsiteX18" fmla="*/ 994410 w 1543758"/>
                    <a:gd name="connsiteY18" fmla="*/ 666750 h 1131570"/>
                    <a:gd name="connsiteX19" fmla="*/ 998220 w 1543758"/>
                    <a:gd name="connsiteY19" fmla="*/ 628650 h 1131570"/>
                    <a:gd name="connsiteX20" fmla="*/ 967740 w 1543758"/>
                    <a:gd name="connsiteY20" fmla="*/ 586740 h 1131570"/>
                    <a:gd name="connsiteX21" fmla="*/ 624840 w 1543758"/>
                    <a:gd name="connsiteY21" fmla="*/ 316230 h 1131570"/>
                    <a:gd name="connsiteX22" fmla="*/ 182880 w 1543758"/>
                    <a:gd name="connsiteY22" fmla="*/ 289560 h 1131570"/>
                    <a:gd name="connsiteX23" fmla="*/ 121920 w 1543758"/>
                    <a:gd name="connsiteY23" fmla="*/ 205740 h 1131570"/>
                    <a:gd name="connsiteX24" fmla="*/ 0 w 1543758"/>
                    <a:gd name="connsiteY24" fmla="*/ 0 h 1131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43758" h="1131570">
                      <a:moveTo>
                        <a:pt x="0" y="0"/>
                      </a:moveTo>
                      <a:lnTo>
                        <a:pt x="201930" y="15240"/>
                      </a:lnTo>
                      <a:lnTo>
                        <a:pt x="232410" y="57150"/>
                      </a:lnTo>
                      <a:cubicBezTo>
                        <a:pt x="259080" y="209550"/>
                        <a:pt x="270510" y="220980"/>
                        <a:pt x="388620" y="228600"/>
                      </a:cubicBezTo>
                      <a:cubicBezTo>
                        <a:pt x="407670" y="224790"/>
                        <a:pt x="438150" y="224790"/>
                        <a:pt x="445770" y="209550"/>
                      </a:cubicBezTo>
                      <a:cubicBezTo>
                        <a:pt x="544830" y="53340"/>
                        <a:pt x="544830" y="53340"/>
                        <a:pt x="697230" y="125730"/>
                      </a:cubicBezTo>
                      <a:cubicBezTo>
                        <a:pt x="693420" y="140970"/>
                        <a:pt x="689610" y="160020"/>
                        <a:pt x="685800" y="179070"/>
                      </a:cubicBezTo>
                      <a:cubicBezTo>
                        <a:pt x="681990" y="198120"/>
                        <a:pt x="678180" y="213360"/>
                        <a:pt x="670560" y="243840"/>
                      </a:cubicBezTo>
                      <a:cubicBezTo>
                        <a:pt x="723900" y="255270"/>
                        <a:pt x="769620" y="262890"/>
                        <a:pt x="822960" y="270510"/>
                      </a:cubicBezTo>
                      <a:cubicBezTo>
                        <a:pt x="845820" y="182880"/>
                        <a:pt x="838200" y="80010"/>
                        <a:pt x="944880" y="91440"/>
                      </a:cubicBezTo>
                      <a:cubicBezTo>
                        <a:pt x="1032510" y="102870"/>
                        <a:pt x="1066800" y="167640"/>
                        <a:pt x="1101090" y="266700"/>
                      </a:cubicBezTo>
                      <a:cubicBezTo>
                        <a:pt x="1158240" y="422910"/>
                        <a:pt x="1165860" y="613410"/>
                        <a:pt x="1344930" y="693420"/>
                      </a:cubicBezTo>
                      <a:cubicBezTo>
                        <a:pt x="1424940" y="727710"/>
                        <a:pt x="1554480" y="781050"/>
                        <a:pt x="1543050" y="944880"/>
                      </a:cubicBezTo>
                      <a:cubicBezTo>
                        <a:pt x="1508760" y="1021080"/>
                        <a:pt x="1497330" y="1127760"/>
                        <a:pt x="1394460" y="1131570"/>
                      </a:cubicBezTo>
                      <a:cubicBezTo>
                        <a:pt x="1474471" y="971550"/>
                        <a:pt x="1474471" y="971550"/>
                        <a:pt x="1352550" y="925830"/>
                      </a:cubicBezTo>
                      <a:cubicBezTo>
                        <a:pt x="1344930" y="990600"/>
                        <a:pt x="1333500" y="1059180"/>
                        <a:pt x="1325880" y="1123950"/>
                      </a:cubicBezTo>
                      <a:cubicBezTo>
                        <a:pt x="1146810" y="1097280"/>
                        <a:pt x="1127760" y="1066800"/>
                        <a:pt x="1150621" y="853440"/>
                      </a:cubicBezTo>
                      <a:cubicBezTo>
                        <a:pt x="1150621" y="834390"/>
                        <a:pt x="1150621" y="815340"/>
                        <a:pt x="1150621" y="796290"/>
                      </a:cubicBezTo>
                      <a:lnTo>
                        <a:pt x="994410" y="666750"/>
                      </a:lnTo>
                      <a:lnTo>
                        <a:pt x="998220" y="628650"/>
                      </a:lnTo>
                      <a:lnTo>
                        <a:pt x="967740" y="586740"/>
                      </a:lnTo>
                      <a:cubicBezTo>
                        <a:pt x="895350" y="361950"/>
                        <a:pt x="822960" y="316230"/>
                        <a:pt x="624840" y="316230"/>
                      </a:cubicBezTo>
                      <a:cubicBezTo>
                        <a:pt x="476250" y="316230"/>
                        <a:pt x="331470" y="297180"/>
                        <a:pt x="182880" y="289560"/>
                      </a:cubicBezTo>
                      <a:lnTo>
                        <a:pt x="121920" y="205740"/>
                      </a:lnTo>
                      <a:cubicBezTo>
                        <a:pt x="114300" y="110490"/>
                        <a:pt x="80010" y="38100"/>
                        <a:pt x="0" y="0"/>
                      </a:cubicBezTo>
                      <a:close/>
                    </a:path>
                  </a:pathLst>
                </a:custGeom>
                <a:solidFill>
                  <a:srgbClr val="FFCD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57" name="Freeform: Shape 4256">
                  <a:extLst>
                    <a:ext uri="{FF2B5EF4-FFF2-40B4-BE49-F238E27FC236}">
                      <a16:creationId xmlns:a16="http://schemas.microsoft.com/office/drawing/2014/main" id="{11BC362B-9692-1903-CA57-9F9C4D8B1476}"/>
                    </a:ext>
                  </a:extLst>
                </p:cNvPr>
                <p:cNvSpPr/>
                <p:nvPr/>
              </p:nvSpPr>
              <p:spPr>
                <a:xfrm>
                  <a:off x="7806690" y="1707283"/>
                  <a:ext cx="156210" cy="186286"/>
                </a:xfrm>
                <a:custGeom>
                  <a:avLst/>
                  <a:gdLst>
                    <a:gd name="connsiteX0" fmla="*/ 156210 w 156210"/>
                    <a:gd name="connsiteY0" fmla="*/ 186287 h 186286"/>
                    <a:gd name="connsiteX1" fmla="*/ 0 w 156210"/>
                    <a:gd name="connsiteY1" fmla="*/ 14837 h 186286"/>
                    <a:gd name="connsiteX2" fmla="*/ 125730 w 156210"/>
                    <a:gd name="connsiteY2" fmla="*/ 117707 h 186286"/>
                    <a:gd name="connsiteX3" fmla="*/ 156210 w 156210"/>
                    <a:gd name="connsiteY3" fmla="*/ 186287 h 186286"/>
                  </a:gdLst>
                  <a:ahLst/>
                  <a:cxnLst>
                    <a:cxn ang="0">
                      <a:pos x="connsiteX0" y="connsiteY0"/>
                    </a:cxn>
                    <a:cxn ang="0">
                      <a:pos x="connsiteX1" y="connsiteY1"/>
                    </a:cxn>
                    <a:cxn ang="0">
                      <a:pos x="connsiteX2" y="connsiteY2"/>
                    </a:cxn>
                    <a:cxn ang="0">
                      <a:pos x="connsiteX3" y="connsiteY3"/>
                    </a:cxn>
                  </a:cxnLst>
                  <a:rect l="l" t="t" r="r" b="b"/>
                  <a:pathLst>
                    <a:path w="156210" h="186286">
                      <a:moveTo>
                        <a:pt x="156210" y="186287"/>
                      </a:moveTo>
                      <a:cubicBezTo>
                        <a:pt x="41910" y="182477"/>
                        <a:pt x="30480" y="167237"/>
                        <a:pt x="0" y="14837"/>
                      </a:cubicBezTo>
                      <a:cubicBezTo>
                        <a:pt x="80010" y="-11833"/>
                        <a:pt x="144780" y="-15643"/>
                        <a:pt x="125730" y="117707"/>
                      </a:cubicBezTo>
                      <a:cubicBezTo>
                        <a:pt x="129540" y="140567"/>
                        <a:pt x="148590" y="163427"/>
                        <a:pt x="156210" y="186287"/>
                      </a:cubicBezTo>
                      <a:close/>
                    </a:path>
                  </a:pathLst>
                </a:custGeom>
                <a:solidFill>
                  <a:srgbClr val="FFD7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58" name="Freeform: Shape 4257">
                  <a:extLst>
                    <a:ext uri="{FF2B5EF4-FFF2-40B4-BE49-F238E27FC236}">
                      <a16:creationId xmlns:a16="http://schemas.microsoft.com/office/drawing/2014/main" id="{7977D5B9-16E4-0236-D09D-AABA07C31FCB}"/>
                    </a:ext>
                  </a:extLst>
                </p:cNvPr>
                <p:cNvSpPr/>
                <p:nvPr/>
              </p:nvSpPr>
              <p:spPr>
                <a:xfrm>
                  <a:off x="7692390" y="3108846"/>
                  <a:ext cx="678180" cy="487793"/>
                </a:xfrm>
                <a:custGeom>
                  <a:avLst/>
                  <a:gdLst>
                    <a:gd name="connsiteX0" fmla="*/ 563880 w 678180"/>
                    <a:gd name="connsiteY0" fmla="*/ 221093 h 487793"/>
                    <a:gd name="connsiteX1" fmla="*/ 407670 w 678180"/>
                    <a:gd name="connsiteY1" fmla="*/ 266813 h 487793"/>
                    <a:gd name="connsiteX2" fmla="*/ 259080 w 678180"/>
                    <a:gd name="connsiteY2" fmla="*/ 487793 h 487793"/>
                    <a:gd name="connsiteX3" fmla="*/ 236220 w 678180"/>
                    <a:gd name="connsiteY3" fmla="*/ 388733 h 487793"/>
                    <a:gd name="connsiteX4" fmla="*/ 125730 w 678180"/>
                    <a:gd name="connsiteY4" fmla="*/ 224903 h 487793"/>
                    <a:gd name="connsiteX5" fmla="*/ 125730 w 678180"/>
                    <a:gd name="connsiteY5" fmla="*/ 224903 h 487793"/>
                    <a:gd name="connsiteX6" fmla="*/ 0 w 678180"/>
                    <a:gd name="connsiteY6" fmla="*/ 95363 h 487793"/>
                    <a:gd name="connsiteX7" fmla="*/ 278130 w 678180"/>
                    <a:gd name="connsiteY7" fmla="*/ 113 h 487793"/>
                    <a:gd name="connsiteX8" fmla="*/ 514350 w 678180"/>
                    <a:gd name="connsiteY8" fmla="*/ 19163 h 487793"/>
                    <a:gd name="connsiteX9" fmla="*/ 609600 w 678180"/>
                    <a:gd name="connsiteY9" fmla="*/ 3923 h 487793"/>
                    <a:gd name="connsiteX10" fmla="*/ 678180 w 678180"/>
                    <a:gd name="connsiteY10" fmla="*/ 72503 h 487793"/>
                    <a:gd name="connsiteX11" fmla="*/ 609600 w 678180"/>
                    <a:gd name="connsiteY11" fmla="*/ 160133 h 487793"/>
                    <a:gd name="connsiteX12" fmla="*/ 563880 w 678180"/>
                    <a:gd name="connsiteY12" fmla="*/ 221093 h 487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8180" h="487793">
                      <a:moveTo>
                        <a:pt x="563880" y="221093"/>
                      </a:moveTo>
                      <a:cubicBezTo>
                        <a:pt x="510540" y="236333"/>
                        <a:pt x="457200" y="251573"/>
                        <a:pt x="407670" y="266813"/>
                      </a:cubicBezTo>
                      <a:cubicBezTo>
                        <a:pt x="350520" y="335393"/>
                        <a:pt x="369570" y="457313"/>
                        <a:pt x="259080" y="487793"/>
                      </a:cubicBezTo>
                      <a:cubicBezTo>
                        <a:pt x="251460" y="453503"/>
                        <a:pt x="232410" y="419213"/>
                        <a:pt x="236220" y="388733"/>
                      </a:cubicBezTo>
                      <a:cubicBezTo>
                        <a:pt x="259080" y="274433"/>
                        <a:pt x="213360" y="232523"/>
                        <a:pt x="125730" y="224903"/>
                      </a:cubicBezTo>
                      <a:lnTo>
                        <a:pt x="125730" y="224903"/>
                      </a:lnTo>
                      <a:lnTo>
                        <a:pt x="0" y="95363"/>
                      </a:lnTo>
                      <a:cubicBezTo>
                        <a:pt x="99060" y="95363"/>
                        <a:pt x="205740" y="122033"/>
                        <a:pt x="278130" y="113"/>
                      </a:cubicBezTo>
                      <a:cubicBezTo>
                        <a:pt x="354330" y="30593"/>
                        <a:pt x="430530" y="61073"/>
                        <a:pt x="514350" y="19163"/>
                      </a:cubicBezTo>
                      <a:cubicBezTo>
                        <a:pt x="544830" y="15353"/>
                        <a:pt x="579120" y="11543"/>
                        <a:pt x="609600" y="3923"/>
                      </a:cubicBezTo>
                      <a:cubicBezTo>
                        <a:pt x="662940" y="-11317"/>
                        <a:pt x="678180" y="19163"/>
                        <a:pt x="678180" y="72503"/>
                      </a:cubicBezTo>
                      <a:cubicBezTo>
                        <a:pt x="655320" y="102983"/>
                        <a:pt x="632460" y="129653"/>
                        <a:pt x="609600" y="160133"/>
                      </a:cubicBezTo>
                      <a:cubicBezTo>
                        <a:pt x="594360" y="179183"/>
                        <a:pt x="579120" y="202043"/>
                        <a:pt x="563880" y="221093"/>
                      </a:cubicBezTo>
                      <a:close/>
                    </a:path>
                  </a:pathLst>
                </a:custGeom>
                <a:solidFill>
                  <a:srgbClr val="FFC2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59" name="Freeform: Shape 4258">
                  <a:extLst>
                    <a:ext uri="{FF2B5EF4-FFF2-40B4-BE49-F238E27FC236}">
                      <a16:creationId xmlns:a16="http://schemas.microsoft.com/office/drawing/2014/main" id="{BA5B5ECF-8BA2-71A0-94A2-0C8BEBD2D21A}"/>
                    </a:ext>
                  </a:extLst>
                </p:cNvPr>
                <p:cNvSpPr/>
                <p:nvPr/>
              </p:nvSpPr>
              <p:spPr>
                <a:xfrm>
                  <a:off x="8256270" y="3181350"/>
                  <a:ext cx="304800" cy="255269"/>
                </a:xfrm>
                <a:custGeom>
                  <a:avLst/>
                  <a:gdLst>
                    <a:gd name="connsiteX0" fmla="*/ 0 w 304800"/>
                    <a:gd name="connsiteY0" fmla="*/ 148590 h 255269"/>
                    <a:gd name="connsiteX1" fmla="*/ 45720 w 304800"/>
                    <a:gd name="connsiteY1" fmla="*/ 87630 h 255269"/>
                    <a:gd name="connsiteX2" fmla="*/ 114300 w 304800"/>
                    <a:gd name="connsiteY2" fmla="*/ 0 h 255269"/>
                    <a:gd name="connsiteX3" fmla="*/ 114300 w 304800"/>
                    <a:gd name="connsiteY3" fmla="*/ 0 h 255269"/>
                    <a:gd name="connsiteX4" fmla="*/ 304800 w 304800"/>
                    <a:gd name="connsiteY4" fmla="*/ 171450 h 255269"/>
                    <a:gd name="connsiteX5" fmla="*/ 304800 w 304800"/>
                    <a:gd name="connsiteY5" fmla="*/ 171450 h 255269"/>
                    <a:gd name="connsiteX6" fmla="*/ 175260 w 304800"/>
                    <a:gd name="connsiteY6" fmla="*/ 194310 h 255269"/>
                    <a:gd name="connsiteX7" fmla="*/ 64770 w 304800"/>
                    <a:gd name="connsiteY7" fmla="*/ 255270 h 255269"/>
                    <a:gd name="connsiteX8" fmla="*/ 0 w 304800"/>
                    <a:gd name="connsiteY8" fmla="*/ 148590 h 255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4800" h="255269">
                      <a:moveTo>
                        <a:pt x="0" y="148590"/>
                      </a:moveTo>
                      <a:cubicBezTo>
                        <a:pt x="15240" y="129540"/>
                        <a:pt x="30480" y="106680"/>
                        <a:pt x="45720" y="87630"/>
                      </a:cubicBezTo>
                      <a:cubicBezTo>
                        <a:pt x="68580" y="60960"/>
                        <a:pt x="91440" y="30480"/>
                        <a:pt x="114300" y="0"/>
                      </a:cubicBezTo>
                      <a:lnTo>
                        <a:pt x="114300" y="0"/>
                      </a:lnTo>
                      <a:cubicBezTo>
                        <a:pt x="118110" y="144780"/>
                        <a:pt x="236220" y="118110"/>
                        <a:pt x="304800" y="171450"/>
                      </a:cubicBezTo>
                      <a:lnTo>
                        <a:pt x="304800" y="171450"/>
                      </a:lnTo>
                      <a:cubicBezTo>
                        <a:pt x="262890" y="179070"/>
                        <a:pt x="217170" y="182880"/>
                        <a:pt x="175260" y="194310"/>
                      </a:cubicBezTo>
                      <a:cubicBezTo>
                        <a:pt x="140970" y="205740"/>
                        <a:pt x="106680" y="232410"/>
                        <a:pt x="64770" y="255270"/>
                      </a:cubicBezTo>
                      <a:cubicBezTo>
                        <a:pt x="41910" y="220980"/>
                        <a:pt x="19050" y="182880"/>
                        <a:pt x="0" y="148590"/>
                      </a:cubicBezTo>
                      <a:close/>
                    </a:path>
                  </a:pathLst>
                </a:custGeom>
                <a:solidFill>
                  <a:srgbClr val="FFCA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60" name="Freeform: Shape 4259">
                  <a:extLst>
                    <a:ext uri="{FF2B5EF4-FFF2-40B4-BE49-F238E27FC236}">
                      <a16:creationId xmlns:a16="http://schemas.microsoft.com/office/drawing/2014/main" id="{40D1CEE0-AE1E-A200-E70C-6A6A9F480D61}"/>
                    </a:ext>
                  </a:extLst>
                </p:cNvPr>
                <p:cNvSpPr/>
                <p:nvPr/>
              </p:nvSpPr>
              <p:spPr>
                <a:xfrm>
                  <a:off x="7642861" y="3333750"/>
                  <a:ext cx="175259" cy="152400"/>
                </a:xfrm>
                <a:custGeom>
                  <a:avLst/>
                  <a:gdLst>
                    <a:gd name="connsiteX0" fmla="*/ 60960 w 175259"/>
                    <a:gd name="connsiteY0" fmla="*/ 148590 h 152400"/>
                    <a:gd name="connsiteX1" fmla="*/ 0 w 175259"/>
                    <a:gd name="connsiteY1" fmla="*/ 64770 h 152400"/>
                    <a:gd name="connsiteX2" fmla="*/ 175260 w 175259"/>
                    <a:gd name="connsiteY2" fmla="*/ 0 h 152400"/>
                    <a:gd name="connsiteX3" fmla="*/ 175260 w 175259"/>
                    <a:gd name="connsiteY3" fmla="*/ 0 h 152400"/>
                    <a:gd name="connsiteX4" fmla="*/ 171450 w 175259"/>
                    <a:gd name="connsiteY4" fmla="*/ 38100 h 152400"/>
                    <a:gd name="connsiteX5" fmla="*/ 95250 w 175259"/>
                    <a:gd name="connsiteY5" fmla="*/ 15240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59" h="152400">
                      <a:moveTo>
                        <a:pt x="60960" y="148590"/>
                      </a:moveTo>
                      <a:lnTo>
                        <a:pt x="0" y="64770"/>
                      </a:lnTo>
                      <a:lnTo>
                        <a:pt x="175260" y="0"/>
                      </a:lnTo>
                      <a:lnTo>
                        <a:pt x="175260" y="0"/>
                      </a:lnTo>
                      <a:lnTo>
                        <a:pt x="171450" y="38100"/>
                      </a:lnTo>
                      <a:lnTo>
                        <a:pt x="95250" y="152400"/>
                      </a:lnTo>
                      <a:close/>
                    </a:path>
                  </a:pathLst>
                </a:custGeom>
                <a:solidFill>
                  <a:srgbClr val="FFC2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61" name="Freeform: Shape 4260">
                  <a:extLst>
                    <a:ext uri="{FF2B5EF4-FFF2-40B4-BE49-F238E27FC236}">
                      <a16:creationId xmlns:a16="http://schemas.microsoft.com/office/drawing/2014/main" id="{B8F3ADA9-ADF7-39B2-34FF-6BEE527D41F7}"/>
                    </a:ext>
                  </a:extLst>
                </p:cNvPr>
                <p:cNvSpPr/>
                <p:nvPr/>
              </p:nvSpPr>
              <p:spPr>
                <a:xfrm>
                  <a:off x="7738111" y="3375659"/>
                  <a:ext cx="96346" cy="110490"/>
                </a:xfrm>
                <a:custGeom>
                  <a:avLst/>
                  <a:gdLst>
                    <a:gd name="connsiteX0" fmla="*/ 0 w 96346"/>
                    <a:gd name="connsiteY0" fmla="*/ 110490 h 110490"/>
                    <a:gd name="connsiteX1" fmla="*/ 76200 w 96346"/>
                    <a:gd name="connsiteY1" fmla="*/ 0 h 110490"/>
                    <a:gd name="connsiteX2" fmla="*/ 0 w 96346"/>
                    <a:gd name="connsiteY2" fmla="*/ 110490 h 110490"/>
                  </a:gdLst>
                  <a:ahLst/>
                  <a:cxnLst>
                    <a:cxn ang="0">
                      <a:pos x="connsiteX0" y="connsiteY0"/>
                    </a:cxn>
                    <a:cxn ang="0">
                      <a:pos x="connsiteX1" y="connsiteY1"/>
                    </a:cxn>
                    <a:cxn ang="0">
                      <a:pos x="connsiteX2" y="connsiteY2"/>
                    </a:cxn>
                  </a:cxnLst>
                  <a:rect l="l" t="t" r="r" b="b"/>
                  <a:pathLst>
                    <a:path w="96346" h="110490">
                      <a:moveTo>
                        <a:pt x="0" y="110490"/>
                      </a:moveTo>
                      <a:lnTo>
                        <a:pt x="76200" y="0"/>
                      </a:lnTo>
                      <a:cubicBezTo>
                        <a:pt x="110490" y="102870"/>
                        <a:pt x="110490" y="102870"/>
                        <a:pt x="0" y="110490"/>
                      </a:cubicBezTo>
                      <a:close/>
                    </a:path>
                  </a:pathLst>
                </a:custGeom>
                <a:solidFill>
                  <a:srgbClr val="FFC8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62" name="Freeform: Shape 4261">
                  <a:extLst>
                    <a:ext uri="{FF2B5EF4-FFF2-40B4-BE49-F238E27FC236}">
                      <a16:creationId xmlns:a16="http://schemas.microsoft.com/office/drawing/2014/main" id="{531F556F-74C4-7466-4B87-1980247C86FE}"/>
                    </a:ext>
                  </a:extLst>
                </p:cNvPr>
                <p:cNvSpPr/>
                <p:nvPr/>
              </p:nvSpPr>
              <p:spPr>
                <a:xfrm>
                  <a:off x="8138431" y="2575559"/>
                  <a:ext cx="647429" cy="662940"/>
                </a:xfrm>
                <a:custGeom>
                  <a:avLst/>
                  <a:gdLst>
                    <a:gd name="connsiteX0" fmla="*/ 228330 w 647429"/>
                    <a:gd name="connsiteY0" fmla="*/ 605790 h 662940"/>
                    <a:gd name="connsiteX1" fmla="*/ 159750 w 647429"/>
                    <a:gd name="connsiteY1" fmla="*/ 537210 h 662940"/>
                    <a:gd name="connsiteX2" fmla="*/ 64500 w 647429"/>
                    <a:gd name="connsiteY2" fmla="*/ 552450 h 662940"/>
                    <a:gd name="connsiteX3" fmla="*/ 56880 w 647429"/>
                    <a:gd name="connsiteY3" fmla="*/ 373380 h 662940"/>
                    <a:gd name="connsiteX4" fmla="*/ 174989 w 647429"/>
                    <a:gd name="connsiteY4" fmla="*/ 335280 h 662940"/>
                    <a:gd name="connsiteX5" fmla="*/ 3539 w 647429"/>
                    <a:gd name="connsiteY5" fmla="*/ 38100 h 662940"/>
                    <a:gd name="connsiteX6" fmla="*/ 7350 w 647429"/>
                    <a:gd name="connsiteY6" fmla="*/ 0 h 662940"/>
                    <a:gd name="connsiteX7" fmla="*/ 7350 w 647429"/>
                    <a:gd name="connsiteY7" fmla="*/ 0 h 662940"/>
                    <a:gd name="connsiteX8" fmla="*/ 258809 w 647429"/>
                    <a:gd name="connsiteY8" fmla="*/ 217170 h 662940"/>
                    <a:gd name="connsiteX9" fmla="*/ 285480 w 647429"/>
                    <a:gd name="connsiteY9" fmla="*/ 297180 h 662940"/>
                    <a:gd name="connsiteX10" fmla="*/ 529320 w 647429"/>
                    <a:gd name="connsiteY10" fmla="*/ 400050 h 662940"/>
                    <a:gd name="connsiteX11" fmla="*/ 521700 w 647429"/>
                    <a:gd name="connsiteY11" fmla="*/ 316230 h 662940"/>
                    <a:gd name="connsiteX12" fmla="*/ 620759 w 647429"/>
                    <a:gd name="connsiteY12" fmla="*/ 361950 h 662940"/>
                    <a:gd name="connsiteX13" fmla="*/ 647430 w 647429"/>
                    <a:gd name="connsiteY13" fmla="*/ 441960 h 662940"/>
                    <a:gd name="connsiteX14" fmla="*/ 548370 w 647429"/>
                    <a:gd name="connsiteY14" fmla="*/ 571500 h 662940"/>
                    <a:gd name="connsiteX15" fmla="*/ 460739 w 647429"/>
                    <a:gd name="connsiteY15" fmla="*/ 662940 h 662940"/>
                    <a:gd name="connsiteX16" fmla="*/ 361680 w 647429"/>
                    <a:gd name="connsiteY16" fmla="*/ 601980 h 662940"/>
                    <a:gd name="connsiteX17" fmla="*/ 228330 w 647429"/>
                    <a:gd name="connsiteY17" fmla="*/ 605790 h 662940"/>
                    <a:gd name="connsiteX18" fmla="*/ 228330 w 647429"/>
                    <a:gd name="connsiteY18" fmla="*/ 605790 h 66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7429" h="662940">
                      <a:moveTo>
                        <a:pt x="228330" y="605790"/>
                      </a:moveTo>
                      <a:cubicBezTo>
                        <a:pt x="228330" y="552450"/>
                        <a:pt x="213089" y="521970"/>
                        <a:pt x="159750" y="537210"/>
                      </a:cubicBezTo>
                      <a:cubicBezTo>
                        <a:pt x="129270" y="544830"/>
                        <a:pt x="94980" y="548640"/>
                        <a:pt x="64500" y="552450"/>
                      </a:cubicBezTo>
                      <a:cubicBezTo>
                        <a:pt x="60689" y="491490"/>
                        <a:pt x="60689" y="430530"/>
                        <a:pt x="56880" y="373380"/>
                      </a:cubicBezTo>
                      <a:cubicBezTo>
                        <a:pt x="91170" y="361950"/>
                        <a:pt x="121650" y="354330"/>
                        <a:pt x="174989" y="335280"/>
                      </a:cubicBezTo>
                      <a:cubicBezTo>
                        <a:pt x="72120" y="251460"/>
                        <a:pt x="-19320" y="182880"/>
                        <a:pt x="3539" y="38100"/>
                      </a:cubicBezTo>
                      <a:lnTo>
                        <a:pt x="7350" y="0"/>
                      </a:lnTo>
                      <a:lnTo>
                        <a:pt x="7350" y="0"/>
                      </a:lnTo>
                      <a:cubicBezTo>
                        <a:pt x="37830" y="156210"/>
                        <a:pt x="144509" y="194310"/>
                        <a:pt x="258809" y="217170"/>
                      </a:cubicBezTo>
                      <a:lnTo>
                        <a:pt x="285480" y="297180"/>
                      </a:lnTo>
                      <a:cubicBezTo>
                        <a:pt x="338820" y="407670"/>
                        <a:pt x="426450" y="411480"/>
                        <a:pt x="529320" y="400050"/>
                      </a:cubicBezTo>
                      <a:cubicBezTo>
                        <a:pt x="525509" y="365760"/>
                        <a:pt x="521700" y="339090"/>
                        <a:pt x="521700" y="316230"/>
                      </a:cubicBezTo>
                      <a:lnTo>
                        <a:pt x="620759" y="361950"/>
                      </a:lnTo>
                      <a:lnTo>
                        <a:pt x="647430" y="441960"/>
                      </a:lnTo>
                      <a:cubicBezTo>
                        <a:pt x="636000" y="506730"/>
                        <a:pt x="620759" y="571500"/>
                        <a:pt x="548370" y="571500"/>
                      </a:cubicBezTo>
                      <a:cubicBezTo>
                        <a:pt x="495030" y="571500"/>
                        <a:pt x="468359" y="605790"/>
                        <a:pt x="460739" y="662940"/>
                      </a:cubicBezTo>
                      <a:cubicBezTo>
                        <a:pt x="426450" y="643890"/>
                        <a:pt x="392159" y="624840"/>
                        <a:pt x="361680" y="601980"/>
                      </a:cubicBezTo>
                      <a:cubicBezTo>
                        <a:pt x="315959" y="560070"/>
                        <a:pt x="274050" y="563880"/>
                        <a:pt x="228330" y="605790"/>
                      </a:cubicBezTo>
                      <a:lnTo>
                        <a:pt x="228330" y="605790"/>
                      </a:lnTo>
                      <a:close/>
                    </a:path>
                  </a:pathLst>
                </a:custGeom>
                <a:solidFill>
                  <a:srgbClr val="FFB7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63" name="Freeform: Shape 4262">
                  <a:extLst>
                    <a:ext uri="{FF2B5EF4-FFF2-40B4-BE49-F238E27FC236}">
                      <a16:creationId xmlns:a16="http://schemas.microsoft.com/office/drawing/2014/main" id="{5A39CEFF-639A-17E2-5105-A73EC5E7D4AB}"/>
                    </a:ext>
                  </a:extLst>
                </p:cNvPr>
                <p:cNvSpPr/>
                <p:nvPr/>
              </p:nvSpPr>
              <p:spPr>
                <a:xfrm>
                  <a:off x="8119111" y="2358390"/>
                  <a:ext cx="784859" cy="582929"/>
                </a:xfrm>
                <a:custGeom>
                  <a:avLst/>
                  <a:gdLst>
                    <a:gd name="connsiteX0" fmla="*/ 640080 w 784859"/>
                    <a:gd name="connsiteY0" fmla="*/ 579120 h 582929"/>
                    <a:gd name="connsiteX1" fmla="*/ 541020 w 784859"/>
                    <a:gd name="connsiteY1" fmla="*/ 533400 h 582929"/>
                    <a:gd name="connsiteX2" fmla="*/ 411480 w 784859"/>
                    <a:gd name="connsiteY2" fmla="*/ 445770 h 582929"/>
                    <a:gd name="connsiteX3" fmla="*/ 354330 w 784859"/>
                    <a:gd name="connsiteY3" fmla="*/ 236220 h 582929"/>
                    <a:gd name="connsiteX4" fmla="*/ 167640 w 784859"/>
                    <a:gd name="connsiteY4" fmla="*/ 144780 h 582929"/>
                    <a:gd name="connsiteX5" fmla="*/ 26670 w 784859"/>
                    <a:gd name="connsiteY5" fmla="*/ 217170 h 582929"/>
                    <a:gd name="connsiteX6" fmla="*/ 26670 w 784859"/>
                    <a:gd name="connsiteY6" fmla="*/ 217170 h 582929"/>
                    <a:gd name="connsiteX7" fmla="*/ 0 w 784859"/>
                    <a:gd name="connsiteY7" fmla="*/ 137160 h 582929"/>
                    <a:gd name="connsiteX8" fmla="*/ 110490 w 784859"/>
                    <a:gd name="connsiteY8" fmla="*/ 26670 h 582929"/>
                    <a:gd name="connsiteX9" fmla="*/ 194310 w 784859"/>
                    <a:gd name="connsiteY9" fmla="*/ 95250 h 582929"/>
                    <a:gd name="connsiteX10" fmla="*/ 281940 w 784859"/>
                    <a:gd name="connsiteY10" fmla="*/ 0 h 582929"/>
                    <a:gd name="connsiteX11" fmla="*/ 609600 w 784859"/>
                    <a:gd name="connsiteY11" fmla="*/ 102870 h 582929"/>
                    <a:gd name="connsiteX12" fmla="*/ 609600 w 784859"/>
                    <a:gd name="connsiteY12" fmla="*/ 160020 h 582929"/>
                    <a:gd name="connsiteX13" fmla="*/ 784860 w 784859"/>
                    <a:gd name="connsiteY13" fmla="*/ 430530 h 582929"/>
                    <a:gd name="connsiteX14" fmla="*/ 704850 w 784859"/>
                    <a:gd name="connsiteY14" fmla="*/ 582930 h 582929"/>
                    <a:gd name="connsiteX15" fmla="*/ 640080 w 784859"/>
                    <a:gd name="connsiteY15" fmla="*/ 579120 h 58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84859" h="582929">
                      <a:moveTo>
                        <a:pt x="640080" y="579120"/>
                      </a:moveTo>
                      <a:lnTo>
                        <a:pt x="541020" y="533400"/>
                      </a:lnTo>
                      <a:lnTo>
                        <a:pt x="411480" y="445770"/>
                      </a:lnTo>
                      <a:cubicBezTo>
                        <a:pt x="377190" y="381000"/>
                        <a:pt x="381000" y="293370"/>
                        <a:pt x="354330" y="236220"/>
                      </a:cubicBezTo>
                      <a:cubicBezTo>
                        <a:pt x="327660" y="182880"/>
                        <a:pt x="232410" y="167640"/>
                        <a:pt x="167640" y="144780"/>
                      </a:cubicBezTo>
                      <a:cubicBezTo>
                        <a:pt x="106680" y="121920"/>
                        <a:pt x="60960" y="160020"/>
                        <a:pt x="26670" y="217170"/>
                      </a:cubicBezTo>
                      <a:lnTo>
                        <a:pt x="26670" y="217170"/>
                      </a:lnTo>
                      <a:lnTo>
                        <a:pt x="0" y="137160"/>
                      </a:lnTo>
                      <a:lnTo>
                        <a:pt x="110490" y="26670"/>
                      </a:lnTo>
                      <a:cubicBezTo>
                        <a:pt x="137160" y="49530"/>
                        <a:pt x="163830" y="68580"/>
                        <a:pt x="194310" y="95250"/>
                      </a:cubicBezTo>
                      <a:cubicBezTo>
                        <a:pt x="224790" y="60960"/>
                        <a:pt x="255270" y="30480"/>
                        <a:pt x="281940" y="0"/>
                      </a:cubicBezTo>
                      <a:cubicBezTo>
                        <a:pt x="358140" y="160020"/>
                        <a:pt x="426720" y="179070"/>
                        <a:pt x="609600" y="102870"/>
                      </a:cubicBezTo>
                      <a:cubicBezTo>
                        <a:pt x="609600" y="121920"/>
                        <a:pt x="613410" y="140970"/>
                        <a:pt x="609600" y="160020"/>
                      </a:cubicBezTo>
                      <a:cubicBezTo>
                        <a:pt x="590550" y="377190"/>
                        <a:pt x="605790" y="403860"/>
                        <a:pt x="784860" y="430530"/>
                      </a:cubicBezTo>
                      <a:lnTo>
                        <a:pt x="704850" y="582930"/>
                      </a:lnTo>
                      <a:lnTo>
                        <a:pt x="640080" y="579120"/>
                      </a:lnTo>
                      <a:close/>
                    </a:path>
                  </a:pathLst>
                </a:custGeom>
                <a:solidFill>
                  <a:srgbClr val="FFBD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64" name="Freeform: Shape 4263">
                  <a:extLst>
                    <a:ext uri="{FF2B5EF4-FFF2-40B4-BE49-F238E27FC236}">
                      <a16:creationId xmlns:a16="http://schemas.microsoft.com/office/drawing/2014/main" id="{9E474CE6-118C-1744-A029-E4D40A986120}"/>
                    </a:ext>
                  </a:extLst>
                </p:cNvPr>
                <p:cNvSpPr/>
                <p:nvPr/>
              </p:nvSpPr>
              <p:spPr>
                <a:xfrm>
                  <a:off x="8366761" y="3147947"/>
                  <a:ext cx="245263" cy="204852"/>
                </a:xfrm>
                <a:custGeom>
                  <a:avLst/>
                  <a:gdLst>
                    <a:gd name="connsiteX0" fmla="*/ 0 w 245263"/>
                    <a:gd name="connsiteY0" fmla="*/ 33402 h 204852"/>
                    <a:gd name="connsiteX1" fmla="*/ 133350 w 245263"/>
                    <a:gd name="connsiteY1" fmla="*/ 29592 h 204852"/>
                    <a:gd name="connsiteX2" fmla="*/ 232410 w 245263"/>
                    <a:gd name="connsiteY2" fmla="*/ 90552 h 204852"/>
                    <a:gd name="connsiteX3" fmla="*/ 190500 w 245263"/>
                    <a:gd name="connsiteY3" fmla="*/ 204852 h 204852"/>
                    <a:gd name="connsiteX4" fmla="*/ 0 w 245263"/>
                    <a:gd name="connsiteY4" fmla="*/ 33402 h 2048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263" h="204852">
                      <a:moveTo>
                        <a:pt x="0" y="33402"/>
                      </a:moveTo>
                      <a:cubicBezTo>
                        <a:pt x="45720" y="-8508"/>
                        <a:pt x="87630" y="-12318"/>
                        <a:pt x="133350" y="29592"/>
                      </a:cubicBezTo>
                      <a:cubicBezTo>
                        <a:pt x="163830" y="56262"/>
                        <a:pt x="198120" y="71502"/>
                        <a:pt x="232410" y="90552"/>
                      </a:cubicBezTo>
                      <a:cubicBezTo>
                        <a:pt x="259080" y="147702"/>
                        <a:pt x="243840" y="185802"/>
                        <a:pt x="190500" y="204852"/>
                      </a:cubicBezTo>
                      <a:cubicBezTo>
                        <a:pt x="125730" y="151512"/>
                        <a:pt x="7620" y="178182"/>
                        <a:pt x="0" y="33402"/>
                      </a:cubicBezTo>
                      <a:close/>
                    </a:path>
                  </a:pathLst>
                </a:custGeom>
                <a:solidFill>
                  <a:srgbClr val="FFC1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65" name="Freeform: Shape 4264">
                  <a:extLst>
                    <a:ext uri="{FF2B5EF4-FFF2-40B4-BE49-F238E27FC236}">
                      <a16:creationId xmlns:a16="http://schemas.microsoft.com/office/drawing/2014/main" id="{56B38A0A-E94E-C066-358F-6393B9B77F53}"/>
                    </a:ext>
                  </a:extLst>
                </p:cNvPr>
                <p:cNvSpPr/>
                <p:nvPr/>
              </p:nvSpPr>
              <p:spPr>
                <a:xfrm>
                  <a:off x="8759190" y="2937509"/>
                  <a:ext cx="64770" cy="80009"/>
                </a:xfrm>
                <a:custGeom>
                  <a:avLst/>
                  <a:gdLst>
                    <a:gd name="connsiteX0" fmla="*/ 0 w 64770"/>
                    <a:gd name="connsiteY0" fmla="*/ 0 h 80009"/>
                    <a:gd name="connsiteX1" fmla="*/ 64770 w 64770"/>
                    <a:gd name="connsiteY1" fmla="*/ 3810 h 80009"/>
                    <a:gd name="connsiteX2" fmla="*/ 26670 w 64770"/>
                    <a:gd name="connsiteY2" fmla="*/ 80010 h 80009"/>
                  </a:gdLst>
                  <a:ahLst/>
                  <a:cxnLst>
                    <a:cxn ang="0">
                      <a:pos x="connsiteX0" y="connsiteY0"/>
                    </a:cxn>
                    <a:cxn ang="0">
                      <a:pos x="connsiteX1" y="connsiteY1"/>
                    </a:cxn>
                    <a:cxn ang="0">
                      <a:pos x="connsiteX2" y="connsiteY2"/>
                    </a:cxn>
                  </a:cxnLst>
                  <a:rect l="l" t="t" r="r" b="b"/>
                  <a:pathLst>
                    <a:path w="64770" h="80009">
                      <a:moveTo>
                        <a:pt x="0" y="0"/>
                      </a:moveTo>
                      <a:lnTo>
                        <a:pt x="64770" y="3810"/>
                      </a:lnTo>
                      <a:lnTo>
                        <a:pt x="26670" y="80010"/>
                      </a:lnTo>
                      <a:close/>
                    </a:path>
                  </a:pathLst>
                </a:custGeom>
                <a:solidFill>
                  <a:srgbClr val="FFCD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66" name="Freeform: Shape 4265">
                  <a:extLst>
                    <a:ext uri="{FF2B5EF4-FFF2-40B4-BE49-F238E27FC236}">
                      <a16:creationId xmlns:a16="http://schemas.microsoft.com/office/drawing/2014/main" id="{3EAB0879-96F1-DF16-7CF3-A16755DE5845}"/>
                    </a:ext>
                  </a:extLst>
                </p:cNvPr>
                <p:cNvSpPr/>
                <p:nvPr/>
              </p:nvSpPr>
              <p:spPr>
                <a:xfrm>
                  <a:off x="5596890" y="1786890"/>
                  <a:ext cx="1097280" cy="944879"/>
                </a:xfrm>
                <a:custGeom>
                  <a:avLst/>
                  <a:gdLst>
                    <a:gd name="connsiteX0" fmla="*/ 739140 w 1097280"/>
                    <a:gd name="connsiteY0" fmla="*/ 251460 h 944879"/>
                    <a:gd name="connsiteX1" fmla="*/ 674370 w 1097280"/>
                    <a:gd name="connsiteY1" fmla="*/ 262890 h 944879"/>
                    <a:gd name="connsiteX2" fmla="*/ 384810 w 1097280"/>
                    <a:gd name="connsiteY2" fmla="*/ 167640 h 944879"/>
                    <a:gd name="connsiteX3" fmla="*/ 297180 w 1097280"/>
                    <a:gd name="connsiteY3" fmla="*/ 99060 h 944879"/>
                    <a:gd name="connsiteX4" fmla="*/ 217170 w 1097280"/>
                    <a:gd name="connsiteY4" fmla="*/ 49530 h 944879"/>
                    <a:gd name="connsiteX5" fmla="*/ 175260 w 1097280"/>
                    <a:gd name="connsiteY5" fmla="*/ 0 h 944879"/>
                    <a:gd name="connsiteX6" fmla="*/ 144780 w 1097280"/>
                    <a:gd name="connsiteY6" fmla="*/ 57150 h 944879"/>
                    <a:gd name="connsiteX7" fmla="*/ 175260 w 1097280"/>
                    <a:gd name="connsiteY7" fmla="*/ 163830 h 944879"/>
                    <a:gd name="connsiteX8" fmla="*/ 308610 w 1097280"/>
                    <a:gd name="connsiteY8" fmla="*/ 312420 h 944879"/>
                    <a:gd name="connsiteX9" fmla="*/ 95250 w 1097280"/>
                    <a:gd name="connsiteY9" fmla="*/ 316230 h 944879"/>
                    <a:gd name="connsiteX10" fmla="*/ 19050 w 1097280"/>
                    <a:gd name="connsiteY10" fmla="*/ 426720 h 944879"/>
                    <a:gd name="connsiteX11" fmla="*/ 0 w 1097280"/>
                    <a:gd name="connsiteY11" fmla="*/ 659130 h 944879"/>
                    <a:gd name="connsiteX12" fmla="*/ 68580 w 1097280"/>
                    <a:gd name="connsiteY12" fmla="*/ 662940 h 944879"/>
                    <a:gd name="connsiteX13" fmla="*/ 182880 w 1097280"/>
                    <a:gd name="connsiteY13" fmla="*/ 697230 h 944879"/>
                    <a:gd name="connsiteX14" fmla="*/ 293370 w 1097280"/>
                    <a:gd name="connsiteY14" fmla="*/ 800100 h 944879"/>
                    <a:gd name="connsiteX15" fmla="*/ 392430 w 1097280"/>
                    <a:gd name="connsiteY15" fmla="*/ 845820 h 944879"/>
                    <a:gd name="connsiteX16" fmla="*/ 655320 w 1097280"/>
                    <a:gd name="connsiteY16" fmla="*/ 944880 h 944879"/>
                    <a:gd name="connsiteX17" fmla="*/ 765810 w 1097280"/>
                    <a:gd name="connsiteY17" fmla="*/ 834390 h 944879"/>
                    <a:gd name="connsiteX18" fmla="*/ 754380 w 1097280"/>
                    <a:gd name="connsiteY18" fmla="*/ 701040 h 944879"/>
                    <a:gd name="connsiteX19" fmla="*/ 941070 w 1097280"/>
                    <a:gd name="connsiteY19" fmla="*/ 697230 h 944879"/>
                    <a:gd name="connsiteX20" fmla="*/ 868680 w 1097280"/>
                    <a:gd name="connsiteY20" fmla="*/ 525780 h 944879"/>
                    <a:gd name="connsiteX21" fmla="*/ 1097280 w 1097280"/>
                    <a:gd name="connsiteY21" fmla="*/ 468630 h 944879"/>
                    <a:gd name="connsiteX22" fmla="*/ 967740 w 1097280"/>
                    <a:gd name="connsiteY22" fmla="*/ 415290 h 944879"/>
                    <a:gd name="connsiteX23" fmla="*/ 1024890 w 1097280"/>
                    <a:gd name="connsiteY23" fmla="*/ 148590 h 944879"/>
                    <a:gd name="connsiteX24" fmla="*/ 895350 w 1097280"/>
                    <a:gd name="connsiteY24" fmla="*/ 49530 h 944879"/>
                    <a:gd name="connsiteX25" fmla="*/ 822960 w 1097280"/>
                    <a:gd name="connsiteY25" fmla="*/ 171450 h 944879"/>
                    <a:gd name="connsiteX26" fmla="*/ 739140 w 1097280"/>
                    <a:gd name="connsiteY26" fmla="*/ 251460 h 944879"/>
                    <a:gd name="connsiteX27" fmla="*/ 339090 w 1097280"/>
                    <a:gd name="connsiteY27" fmla="*/ 704850 h 944879"/>
                    <a:gd name="connsiteX28" fmla="*/ 232410 w 1097280"/>
                    <a:gd name="connsiteY28" fmla="*/ 544830 h 944879"/>
                    <a:gd name="connsiteX29" fmla="*/ 339090 w 1097280"/>
                    <a:gd name="connsiteY29" fmla="*/ 704850 h 94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7280" h="944879">
                      <a:moveTo>
                        <a:pt x="739140" y="251460"/>
                      </a:moveTo>
                      <a:cubicBezTo>
                        <a:pt x="716280" y="255270"/>
                        <a:pt x="693420" y="255270"/>
                        <a:pt x="674370" y="262890"/>
                      </a:cubicBezTo>
                      <a:cubicBezTo>
                        <a:pt x="499110" y="342900"/>
                        <a:pt x="499110" y="339090"/>
                        <a:pt x="384810" y="167640"/>
                      </a:cubicBezTo>
                      <a:cubicBezTo>
                        <a:pt x="365760" y="137160"/>
                        <a:pt x="327660" y="121920"/>
                        <a:pt x="297180" y="99060"/>
                      </a:cubicBezTo>
                      <a:cubicBezTo>
                        <a:pt x="270510" y="80010"/>
                        <a:pt x="243840" y="64770"/>
                        <a:pt x="217170" y="49530"/>
                      </a:cubicBezTo>
                      <a:lnTo>
                        <a:pt x="175260" y="0"/>
                      </a:lnTo>
                      <a:cubicBezTo>
                        <a:pt x="163830" y="19050"/>
                        <a:pt x="144780" y="38100"/>
                        <a:pt x="144780" y="57150"/>
                      </a:cubicBezTo>
                      <a:cubicBezTo>
                        <a:pt x="148590" y="95250"/>
                        <a:pt x="163830" y="129540"/>
                        <a:pt x="175260" y="163830"/>
                      </a:cubicBezTo>
                      <a:cubicBezTo>
                        <a:pt x="217170" y="209550"/>
                        <a:pt x="259080" y="255270"/>
                        <a:pt x="308610" y="312420"/>
                      </a:cubicBezTo>
                      <a:cubicBezTo>
                        <a:pt x="220980" y="388620"/>
                        <a:pt x="160020" y="350520"/>
                        <a:pt x="95250" y="316230"/>
                      </a:cubicBezTo>
                      <a:lnTo>
                        <a:pt x="19050" y="426720"/>
                      </a:lnTo>
                      <a:cubicBezTo>
                        <a:pt x="83820" y="510540"/>
                        <a:pt x="15240" y="582930"/>
                        <a:pt x="0" y="659130"/>
                      </a:cubicBezTo>
                      <a:lnTo>
                        <a:pt x="68580" y="662940"/>
                      </a:lnTo>
                      <a:cubicBezTo>
                        <a:pt x="118110" y="632460"/>
                        <a:pt x="148590" y="655320"/>
                        <a:pt x="182880" y="697230"/>
                      </a:cubicBezTo>
                      <a:cubicBezTo>
                        <a:pt x="217170" y="735330"/>
                        <a:pt x="259080" y="765810"/>
                        <a:pt x="293370" y="800100"/>
                      </a:cubicBezTo>
                      <a:lnTo>
                        <a:pt x="392430" y="845820"/>
                      </a:lnTo>
                      <a:cubicBezTo>
                        <a:pt x="491490" y="838200"/>
                        <a:pt x="575310" y="883920"/>
                        <a:pt x="655320" y="944880"/>
                      </a:cubicBezTo>
                      <a:lnTo>
                        <a:pt x="765810" y="834390"/>
                      </a:lnTo>
                      <a:cubicBezTo>
                        <a:pt x="742950" y="792480"/>
                        <a:pt x="704850" y="750570"/>
                        <a:pt x="754380" y="701040"/>
                      </a:cubicBezTo>
                      <a:cubicBezTo>
                        <a:pt x="815340" y="643890"/>
                        <a:pt x="880110" y="621030"/>
                        <a:pt x="941070" y="697230"/>
                      </a:cubicBezTo>
                      <a:cubicBezTo>
                        <a:pt x="1013460" y="575310"/>
                        <a:pt x="883920" y="586740"/>
                        <a:pt x="868680" y="525780"/>
                      </a:cubicBezTo>
                      <a:cubicBezTo>
                        <a:pt x="941070" y="483870"/>
                        <a:pt x="1036320" y="579120"/>
                        <a:pt x="1097280" y="468630"/>
                      </a:cubicBezTo>
                      <a:cubicBezTo>
                        <a:pt x="1051560" y="449580"/>
                        <a:pt x="1009650" y="430530"/>
                        <a:pt x="967740" y="415290"/>
                      </a:cubicBezTo>
                      <a:cubicBezTo>
                        <a:pt x="986790" y="323850"/>
                        <a:pt x="1005840" y="236220"/>
                        <a:pt x="1024890" y="148590"/>
                      </a:cubicBezTo>
                      <a:cubicBezTo>
                        <a:pt x="982980" y="118110"/>
                        <a:pt x="941070" y="87630"/>
                        <a:pt x="895350" y="49530"/>
                      </a:cubicBezTo>
                      <a:cubicBezTo>
                        <a:pt x="872490" y="91440"/>
                        <a:pt x="845820" y="129540"/>
                        <a:pt x="822960" y="171450"/>
                      </a:cubicBezTo>
                      <a:lnTo>
                        <a:pt x="739140" y="251460"/>
                      </a:lnTo>
                      <a:close/>
                      <a:moveTo>
                        <a:pt x="339090" y="704850"/>
                      </a:moveTo>
                      <a:cubicBezTo>
                        <a:pt x="255270" y="674370"/>
                        <a:pt x="255270" y="674370"/>
                        <a:pt x="232410" y="544830"/>
                      </a:cubicBezTo>
                      <a:lnTo>
                        <a:pt x="339090" y="704850"/>
                      </a:lnTo>
                      <a:close/>
                    </a:path>
                  </a:pathLst>
                </a:custGeom>
                <a:solidFill>
                  <a:srgbClr val="FFA8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67" name="Freeform: Shape 4266">
                  <a:extLst>
                    <a:ext uri="{FF2B5EF4-FFF2-40B4-BE49-F238E27FC236}">
                      <a16:creationId xmlns:a16="http://schemas.microsoft.com/office/drawing/2014/main" id="{2FCA8762-BFB5-69FF-CE27-362337CA4A7D}"/>
                    </a:ext>
                  </a:extLst>
                </p:cNvPr>
                <p:cNvSpPr/>
                <p:nvPr/>
              </p:nvSpPr>
              <p:spPr>
                <a:xfrm>
                  <a:off x="6314655" y="2110740"/>
                  <a:ext cx="905295" cy="815340"/>
                </a:xfrm>
                <a:custGeom>
                  <a:avLst/>
                  <a:gdLst>
                    <a:gd name="connsiteX0" fmla="*/ 67095 w 905295"/>
                    <a:gd name="connsiteY0" fmla="*/ 598170 h 815340"/>
                    <a:gd name="connsiteX1" fmla="*/ 139485 w 905295"/>
                    <a:gd name="connsiteY1" fmla="*/ 525780 h 815340"/>
                    <a:gd name="connsiteX2" fmla="*/ 204255 w 905295"/>
                    <a:gd name="connsiteY2" fmla="*/ 529590 h 815340"/>
                    <a:gd name="connsiteX3" fmla="*/ 406185 w 905295"/>
                    <a:gd name="connsiteY3" fmla="*/ 411480 h 815340"/>
                    <a:gd name="connsiteX4" fmla="*/ 566205 w 905295"/>
                    <a:gd name="connsiteY4" fmla="*/ 464820 h 815340"/>
                    <a:gd name="connsiteX5" fmla="*/ 570015 w 905295"/>
                    <a:gd name="connsiteY5" fmla="*/ 670560 h 815340"/>
                    <a:gd name="connsiteX6" fmla="*/ 653835 w 905295"/>
                    <a:gd name="connsiteY6" fmla="*/ 800100 h 815340"/>
                    <a:gd name="connsiteX7" fmla="*/ 657645 w 905295"/>
                    <a:gd name="connsiteY7" fmla="*/ 762000 h 815340"/>
                    <a:gd name="connsiteX8" fmla="*/ 726225 w 905295"/>
                    <a:gd name="connsiteY8" fmla="*/ 636270 h 815340"/>
                    <a:gd name="connsiteX9" fmla="*/ 756705 w 905295"/>
                    <a:gd name="connsiteY9" fmla="*/ 769620 h 815340"/>
                    <a:gd name="connsiteX10" fmla="*/ 855765 w 905295"/>
                    <a:gd name="connsiteY10" fmla="*/ 815340 h 815340"/>
                    <a:gd name="connsiteX11" fmla="*/ 897675 w 905295"/>
                    <a:gd name="connsiteY11" fmla="*/ 701040 h 815340"/>
                    <a:gd name="connsiteX12" fmla="*/ 905295 w 905295"/>
                    <a:gd name="connsiteY12" fmla="*/ 453390 h 815340"/>
                    <a:gd name="connsiteX13" fmla="*/ 771945 w 905295"/>
                    <a:gd name="connsiteY13" fmla="*/ 476250 h 815340"/>
                    <a:gd name="connsiteX14" fmla="*/ 684315 w 905295"/>
                    <a:gd name="connsiteY14" fmla="*/ 129540 h 815340"/>
                    <a:gd name="connsiteX15" fmla="*/ 779565 w 905295"/>
                    <a:gd name="connsiteY15" fmla="*/ 106680 h 815340"/>
                    <a:gd name="connsiteX16" fmla="*/ 653835 w 905295"/>
                    <a:gd name="connsiteY16" fmla="*/ 22860 h 815340"/>
                    <a:gd name="connsiteX17" fmla="*/ 478575 w 905295"/>
                    <a:gd name="connsiteY17" fmla="*/ 0 h 815340"/>
                    <a:gd name="connsiteX18" fmla="*/ 429045 w 905295"/>
                    <a:gd name="connsiteY18" fmla="*/ 41910 h 815340"/>
                    <a:gd name="connsiteX19" fmla="*/ 402375 w 905295"/>
                    <a:gd name="connsiteY19" fmla="*/ 148590 h 815340"/>
                    <a:gd name="connsiteX20" fmla="*/ 444285 w 905295"/>
                    <a:gd name="connsiteY20" fmla="*/ 163830 h 815340"/>
                    <a:gd name="connsiteX21" fmla="*/ 402375 w 905295"/>
                    <a:gd name="connsiteY21" fmla="*/ 148590 h 815340"/>
                    <a:gd name="connsiteX22" fmla="*/ 368085 w 905295"/>
                    <a:gd name="connsiteY22" fmla="*/ 144780 h 815340"/>
                    <a:gd name="connsiteX23" fmla="*/ 139485 w 905295"/>
                    <a:gd name="connsiteY23" fmla="*/ 201930 h 815340"/>
                    <a:gd name="connsiteX24" fmla="*/ 211875 w 905295"/>
                    <a:gd name="connsiteY24" fmla="*/ 373380 h 815340"/>
                    <a:gd name="connsiteX25" fmla="*/ 25185 w 905295"/>
                    <a:gd name="connsiteY25" fmla="*/ 377190 h 815340"/>
                    <a:gd name="connsiteX26" fmla="*/ 36615 w 905295"/>
                    <a:gd name="connsiteY26" fmla="*/ 510540 h 815340"/>
                    <a:gd name="connsiteX27" fmla="*/ 67095 w 905295"/>
                    <a:gd name="connsiteY27" fmla="*/ 598170 h 815340"/>
                    <a:gd name="connsiteX28" fmla="*/ 310935 w 905295"/>
                    <a:gd name="connsiteY28" fmla="*/ 419100 h 815340"/>
                    <a:gd name="connsiteX29" fmla="*/ 299505 w 905295"/>
                    <a:gd name="connsiteY29" fmla="*/ 392430 h 815340"/>
                    <a:gd name="connsiteX30" fmla="*/ 310935 w 905295"/>
                    <a:gd name="connsiteY30" fmla="*/ 365760 h 815340"/>
                    <a:gd name="connsiteX31" fmla="*/ 352845 w 905295"/>
                    <a:gd name="connsiteY31" fmla="*/ 388620 h 815340"/>
                    <a:gd name="connsiteX32" fmla="*/ 310935 w 905295"/>
                    <a:gd name="connsiteY32" fmla="*/ 419100 h 815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5295" h="815340">
                      <a:moveTo>
                        <a:pt x="67095" y="598170"/>
                      </a:moveTo>
                      <a:lnTo>
                        <a:pt x="139485" y="525780"/>
                      </a:lnTo>
                      <a:lnTo>
                        <a:pt x="204255" y="529590"/>
                      </a:lnTo>
                      <a:cubicBezTo>
                        <a:pt x="280455" y="506730"/>
                        <a:pt x="349035" y="487680"/>
                        <a:pt x="406185" y="411480"/>
                      </a:cubicBezTo>
                      <a:cubicBezTo>
                        <a:pt x="467145" y="331470"/>
                        <a:pt x="539535" y="358140"/>
                        <a:pt x="566205" y="464820"/>
                      </a:cubicBezTo>
                      <a:cubicBezTo>
                        <a:pt x="581445" y="529590"/>
                        <a:pt x="581445" y="605790"/>
                        <a:pt x="570015" y="670560"/>
                      </a:cubicBezTo>
                      <a:cubicBezTo>
                        <a:pt x="554775" y="762000"/>
                        <a:pt x="596685" y="781050"/>
                        <a:pt x="653835" y="800100"/>
                      </a:cubicBezTo>
                      <a:lnTo>
                        <a:pt x="657645" y="762000"/>
                      </a:lnTo>
                      <a:cubicBezTo>
                        <a:pt x="657645" y="701040"/>
                        <a:pt x="653835" y="628650"/>
                        <a:pt x="726225" y="636270"/>
                      </a:cubicBezTo>
                      <a:cubicBezTo>
                        <a:pt x="802425" y="643890"/>
                        <a:pt x="779565" y="712470"/>
                        <a:pt x="756705" y="769620"/>
                      </a:cubicBezTo>
                      <a:lnTo>
                        <a:pt x="855765" y="815340"/>
                      </a:lnTo>
                      <a:lnTo>
                        <a:pt x="897675" y="701040"/>
                      </a:lnTo>
                      <a:cubicBezTo>
                        <a:pt x="901485" y="624840"/>
                        <a:pt x="901485" y="548640"/>
                        <a:pt x="905295" y="453390"/>
                      </a:cubicBezTo>
                      <a:cubicBezTo>
                        <a:pt x="855765" y="461010"/>
                        <a:pt x="821475" y="468630"/>
                        <a:pt x="771945" y="476250"/>
                      </a:cubicBezTo>
                      <a:cubicBezTo>
                        <a:pt x="745275" y="369570"/>
                        <a:pt x="714795" y="255270"/>
                        <a:pt x="684315" y="129540"/>
                      </a:cubicBezTo>
                      <a:cubicBezTo>
                        <a:pt x="710985" y="121920"/>
                        <a:pt x="745275" y="114300"/>
                        <a:pt x="779565" y="106680"/>
                      </a:cubicBezTo>
                      <a:cubicBezTo>
                        <a:pt x="764325" y="15240"/>
                        <a:pt x="714795" y="19050"/>
                        <a:pt x="653835" y="22860"/>
                      </a:cubicBezTo>
                      <a:cubicBezTo>
                        <a:pt x="596685" y="26670"/>
                        <a:pt x="539535" y="7620"/>
                        <a:pt x="478575" y="0"/>
                      </a:cubicBezTo>
                      <a:cubicBezTo>
                        <a:pt x="459525" y="15240"/>
                        <a:pt x="436665" y="22860"/>
                        <a:pt x="429045" y="41910"/>
                      </a:cubicBezTo>
                      <a:cubicBezTo>
                        <a:pt x="413805" y="76200"/>
                        <a:pt x="409995" y="114300"/>
                        <a:pt x="402375" y="148590"/>
                      </a:cubicBezTo>
                      <a:lnTo>
                        <a:pt x="444285" y="163830"/>
                      </a:lnTo>
                      <a:lnTo>
                        <a:pt x="402375" y="148590"/>
                      </a:lnTo>
                      <a:lnTo>
                        <a:pt x="368085" y="144780"/>
                      </a:lnTo>
                      <a:cubicBezTo>
                        <a:pt x="307125" y="255270"/>
                        <a:pt x="215685" y="160020"/>
                        <a:pt x="139485" y="201930"/>
                      </a:cubicBezTo>
                      <a:cubicBezTo>
                        <a:pt x="154725" y="262890"/>
                        <a:pt x="284265" y="255270"/>
                        <a:pt x="211875" y="373380"/>
                      </a:cubicBezTo>
                      <a:cubicBezTo>
                        <a:pt x="150915" y="297180"/>
                        <a:pt x="86145" y="316230"/>
                        <a:pt x="25185" y="377190"/>
                      </a:cubicBezTo>
                      <a:cubicBezTo>
                        <a:pt x="-24345" y="426720"/>
                        <a:pt x="9945" y="468630"/>
                        <a:pt x="36615" y="510540"/>
                      </a:cubicBezTo>
                      <a:lnTo>
                        <a:pt x="67095" y="598170"/>
                      </a:lnTo>
                      <a:close/>
                      <a:moveTo>
                        <a:pt x="310935" y="419100"/>
                      </a:moveTo>
                      <a:cubicBezTo>
                        <a:pt x="307125" y="411480"/>
                        <a:pt x="299505" y="400050"/>
                        <a:pt x="299505" y="392430"/>
                      </a:cubicBezTo>
                      <a:cubicBezTo>
                        <a:pt x="299505" y="384810"/>
                        <a:pt x="310935" y="365760"/>
                        <a:pt x="310935" y="365760"/>
                      </a:cubicBezTo>
                      <a:cubicBezTo>
                        <a:pt x="326175" y="369570"/>
                        <a:pt x="337605" y="381000"/>
                        <a:pt x="352845" y="388620"/>
                      </a:cubicBezTo>
                      <a:cubicBezTo>
                        <a:pt x="326175" y="407670"/>
                        <a:pt x="318555" y="415290"/>
                        <a:pt x="310935" y="419100"/>
                      </a:cubicBezTo>
                      <a:close/>
                    </a:path>
                  </a:pathLst>
                </a:custGeom>
                <a:solidFill>
                  <a:srgbClr val="FFB0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68" name="Freeform: Shape 4267">
                  <a:extLst>
                    <a:ext uri="{FF2B5EF4-FFF2-40B4-BE49-F238E27FC236}">
                      <a16:creationId xmlns:a16="http://schemas.microsoft.com/office/drawing/2014/main" id="{766E4D18-0712-931A-F734-DF2805343BA2}"/>
                    </a:ext>
                  </a:extLst>
                </p:cNvPr>
                <p:cNvSpPr/>
                <p:nvPr/>
              </p:nvSpPr>
              <p:spPr>
                <a:xfrm>
                  <a:off x="4838701" y="2564130"/>
                  <a:ext cx="918210" cy="704850"/>
                </a:xfrm>
                <a:custGeom>
                  <a:avLst/>
                  <a:gdLst>
                    <a:gd name="connsiteX0" fmla="*/ 720090 w 918210"/>
                    <a:gd name="connsiteY0" fmla="*/ 704850 h 704850"/>
                    <a:gd name="connsiteX1" fmla="*/ 87630 w 918210"/>
                    <a:gd name="connsiteY1" fmla="*/ 575310 h 704850"/>
                    <a:gd name="connsiteX2" fmla="*/ 0 w 918210"/>
                    <a:gd name="connsiteY2" fmla="*/ 419100 h 704850"/>
                    <a:gd name="connsiteX3" fmla="*/ 179070 w 918210"/>
                    <a:gd name="connsiteY3" fmla="*/ 308610 h 704850"/>
                    <a:gd name="connsiteX4" fmla="*/ 201930 w 918210"/>
                    <a:gd name="connsiteY4" fmla="*/ 426720 h 704850"/>
                    <a:gd name="connsiteX5" fmla="*/ 293370 w 918210"/>
                    <a:gd name="connsiteY5" fmla="*/ 525780 h 704850"/>
                    <a:gd name="connsiteX6" fmla="*/ 388620 w 918210"/>
                    <a:gd name="connsiteY6" fmla="*/ 533400 h 704850"/>
                    <a:gd name="connsiteX7" fmla="*/ 655320 w 918210"/>
                    <a:gd name="connsiteY7" fmla="*/ 563880 h 704850"/>
                    <a:gd name="connsiteX8" fmla="*/ 571500 w 918210"/>
                    <a:gd name="connsiteY8" fmla="*/ 422910 h 704850"/>
                    <a:gd name="connsiteX9" fmla="*/ 708660 w 918210"/>
                    <a:gd name="connsiteY9" fmla="*/ 0 h 704850"/>
                    <a:gd name="connsiteX10" fmla="*/ 842010 w 918210"/>
                    <a:gd name="connsiteY10" fmla="*/ 11430 h 704850"/>
                    <a:gd name="connsiteX11" fmla="*/ 899160 w 918210"/>
                    <a:gd name="connsiteY11" fmla="*/ 213360 h 704850"/>
                    <a:gd name="connsiteX12" fmla="*/ 918210 w 918210"/>
                    <a:gd name="connsiteY12" fmla="*/ 293370 h 704850"/>
                    <a:gd name="connsiteX13" fmla="*/ 834390 w 918210"/>
                    <a:gd name="connsiteY13" fmla="*/ 407670 h 704850"/>
                    <a:gd name="connsiteX14" fmla="*/ 720090 w 918210"/>
                    <a:gd name="connsiteY14" fmla="*/ 704850 h 70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8210" h="704850">
                      <a:moveTo>
                        <a:pt x="720090" y="704850"/>
                      </a:moveTo>
                      <a:cubicBezTo>
                        <a:pt x="502920" y="697230"/>
                        <a:pt x="278130" y="731520"/>
                        <a:pt x="87630" y="575310"/>
                      </a:cubicBezTo>
                      <a:cubicBezTo>
                        <a:pt x="129540" y="472440"/>
                        <a:pt x="26670" y="468630"/>
                        <a:pt x="0" y="419100"/>
                      </a:cubicBezTo>
                      <a:cubicBezTo>
                        <a:pt x="64770" y="377190"/>
                        <a:pt x="121920" y="342900"/>
                        <a:pt x="179070" y="308610"/>
                      </a:cubicBezTo>
                      <a:lnTo>
                        <a:pt x="201930" y="426720"/>
                      </a:lnTo>
                      <a:cubicBezTo>
                        <a:pt x="213360" y="483870"/>
                        <a:pt x="224790" y="541020"/>
                        <a:pt x="293370" y="525780"/>
                      </a:cubicBezTo>
                      <a:cubicBezTo>
                        <a:pt x="323850" y="518160"/>
                        <a:pt x="369570" y="514350"/>
                        <a:pt x="388620" y="533400"/>
                      </a:cubicBezTo>
                      <a:cubicBezTo>
                        <a:pt x="476250" y="621030"/>
                        <a:pt x="567690" y="552450"/>
                        <a:pt x="655320" y="563880"/>
                      </a:cubicBezTo>
                      <a:cubicBezTo>
                        <a:pt x="621030" y="510540"/>
                        <a:pt x="598170" y="464820"/>
                        <a:pt x="571500" y="422910"/>
                      </a:cubicBezTo>
                      <a:cubicBezTo>
                        <a:pt x="739140" y="266700"/>
                        <a:pt x="765810" y="190500"/>
                        <a:pt x="708660" y="0"/>
                      </a:cubicBezTo>
                      <a:lnTo>
                        <a:pt x="842010" y="11430"/>
                      </a:lnTo>
                      <a:cubicBezTo>
                        <a:pt x="834390" y="87630"/>
                        <a:pt x="842010" y="160020"/>
                        <a:pt x="899160" y="213360"/>
                      </a:cubicBezTo>
                      <a:cubicBezTo>
                        <a:pt x="914400" y="224790"/>
                        <a:pt x="910590" y="266700"/>
                        <a:pt x="918210" y="293370"/>
                      </a:cubicBezTo>
                      <a:cubicBezTo>
                        <a:pt x="891540" y="331470"/>
                        <a:pt x="853440" y="365760"/>
                        <a:pt x="834390" y="407670"/>
                      </a:cubicBezTo>
                      <a:cubicBezTo>
                        <a:pt x="796290" y="502920"/>
                        <a:pt x="762000" y="605790"/>
                        <a:pt x="720090" y="704850"/>
                      </a:cubicBezTo>
                      <a:close/>
                    </a:path>
                  </a:pathLst>
                </a:custGeom>
                <a:solidFill>
                  <a:srgbClr val="FFA7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69" name="Freeform: Shape 4268">
                  <a:extLst>
                    <a:ext uri="{FF2B5EF4-FFF2-40B4-BE49-F238E27FC236}">
                      <a16:creationId xmlns:a16="http://schemas.microsoft.com/office/drawing/2014/main" id="{98B2994B-9D84-15AB-8736-41FFADCD097A}"/>
                    </a:ext>
                  </a:extLst>
                </p:cNvPr>
                <p:cNvSpPr/>
                <p:nvPr/>
              </p:nvSpPr>
              <p:spPr>
                <a:xfrm>
                  <a:off x="6374614" y="2475698"/>
                  <a:ext cx="593876" cy="553251"/>
                </a:xfrm>
                <a:custGeom>
                  <a:avLst/>
                  <a:gdLst>
                    <a:gd name="connsiteX0" fmla="*/ 7137 w 593876"/>
                    <a:gd name="connsiteY0" fmla="*/ 233211 h 553251"/>
                    <a:gd name="connsiteX1" fmla="*/ 79526 w 593876"/>
                    <a:gd name="connsiteY1" fmla="*/ 160821 h 553251"/>
                    <a:gd name="connsiteX2" fmla="*/ 144297 w 593876"/>
                    <a:gd name="connsiteY2" fmla="*/ 164632 h 553251"/>
                    <a:gd name="connsiteX3" fmla="*/ 346226 w 593876"/>
                    <a:gd name="connsiteY3" fmla="*/ 46521 h 553251"/>
                    <a:gd name="connsiteX4" fmla="*/ 506247 w 593876"/>
                    <a:gd name="connsiteY4" fmla="*/ 99861 h 553251"/>
                    <a:gd name="connsiteX5" fmla="*/ 510056 w 593876"/>
                    <a:gd name="connsiteY5" fmla="*/ 305601 h 553251"/>
                    <a:gd name="connsiteX6" fmla="*/ 593876 w 593876"/>
                    <a:gd name="connsiteY6" fmla="*/ 435141 h 553251"/>
                    <a:gd name="connsiteX7" fmla="*/ 586256 w 593876"/>
                    <a:gd name="connsiteY7" fmla="*/ 553251 h 553251"/>
                    <a:gd name="connsiteX8" fmla="*/ 586256 w 593876"/>
                    <a:gd name="connsiteY8" fmla="*/ 553251 h 553251"/>
                    <a:gd name="connsiteX9" fmla="*/ 551967 w 593876"/>
                    <a:gd name="connsiteY9" fmla="*/ 549441 h 553251"/>
                    <a:gd name="connsiteX10" fmla="*/ 422426 w 593876"/>
                    <a:gd name="connsiteY10" fmla="*/ 499911 h 553251"/>
                    <a:gd name="connsiteX11" fmla="*/ 388137 w 593876"/>
                    <a:gd name="connsiteY11" fmla="*/ 496101 h 553251"/>
                    <a:gd name="connsiteX12" fmla="*/ 102387 w 593876"/>
                    <a:gd name="connsiteY12" fmla="*/ 530391 h 553251"/>
                    <a:gd name="connsiteX13" fmla="*/ 7137 w 593876"/>
                    <a:gd name="connsiteY13" fmla="*/ 233211 h 55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3876" h="553251">
                      <a:moveTo>
                        <a:pt x="7137" y="233211"/>
                      </a:moveTo>
                      <a:lnTo>
                        <a:pt x="79526" y="160821"/>
                      </a:lnTo>
                      <a:cubicBezTo>
                        <a:pt x="98576" y="221782"/>
                        <a:pt x="121437" y="195111"/>
                        <a:pt x="144297" y="164632"/>
                      </a:cubicBezTo>
                      <a:cubicBezTo>
                        <a:pt x="220497" y="141771"/>
                        <a:pt x="289076" y="122721"/>
                        <a:pt x="346226" y="46521"/>
                      </a:cubicBezTo>
                      <a:cubicBezTo>
                        <a:pt x="407187" y="-33489"/>
                        <a:pt x="479576" y="-6818"/>
                        <a:pt x="506247" y="99861"/>
                      </a:cubicBezTo>
                      <a:cubicBezTo>
                        <a:pt x="521487" y="164632"/>
                        <a:pt x="521487" y="240832"/>
                        <a:pt x="510056" y="305601"/>
                      </a:cubicBezTo>
                      <a:cubicBezTo>
                        <a:pt x="494817" y="397041"/>
                        <a:pt x="536726" y="416091"/>
                        <a:pt x="593876" y="435141"/>
                      </a:cubicBezTo>
                      <a:lnTo>
                        <a:pt x="586256" y="553251"/>
                      </a:lnTo>
                      <a:lnTo>
                        <a:pt x="586256" y="553251"/>
                      </a:lnTo>
                      <a:lnTo>
                        <a:pt x="551967" y="549441"/>
                      </a:lnTo>
                      <a:lnTo>
                        <a:pt x="422426" y="499911"/>
                      </a:lnTo>
                      <a:lnTo>
                        <a:pt x="388137" y="496101"/>
                      </a:lnTo>
                      <a:cubicBezTo>
                        <a:pt x="285267" y="419901"/>
                        <a:pt x="186206" y="408471"/>
                        <a:pt x="102387" y="530391"/>
                      </a:cubicBezTo>
                      <a:cubicBezTo>
                        <a:pt x="-8103" y="461811"/>
                        <a:pt x="-8103" y="351321"/>
                        <a:pt x="7137" y="233211"/>
                      </a:cubicBezTo>
                      <a:close/>
                    </a:path>
                  </a:pathLst>
                </a:custGeom>
                <a:solidFill>
                  <a:srgbClr val="FFA6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70" name="Freeform: Shape 4269">
                  <a:extLst>
                    <a:ext uri="{FF2B5EF4-FFF2-40B4-BE49-F238E27FC236}">
                      <a16:creationId xmlns:a16="http://schemas.microsoft.com/office/drawing/2014/main" id="{0AAD6F2E-3A57-116C-F499-C821B601CF06}"/>
                    </a:ext>
                  </a:extLst>
                </p:cNvPr>
                <p:cNvSpPr/>
                <p:nvPr/>
              </p:nvSpPr>
              <p:spPr>
                <a:xfrm>
                  <a:off x="5665470" y="2439641"/>
                  <a:ext cx="586740" cy="589129"/>
                </a:xfrm>
                <a:custGeom>
                  <a:avLst/>
                  <a:gdLst>
                    <a:gd name="connsiteX0" fmla="*/ 99060 w 586740"/>
                    <a:gd name="connsiteY0" fmla="*/ 414049 h 589129"/>
                    <a:gd name="connsiteX1" fmla="*/ 80010 w 586740"/>
                    <a:gd name="connsiteY1" fmla="*/ 334039 h 589129"/>
                    <a:gd name="connsiteX2" fmla="*/ 22860 w 586740"/>
                    <a:gd name="connsiteY2" fmla="*/ 132109 h 589129"/>
                    <a:gd name="connsiteX3" fmla="*/ 0 w 586740"/>
                    <a:gd name="connsiteY3" fmla="*/ 13999 h 589129"/>
                    <a:gd name="connsiteX4" fmla="*/ 114300 w 586740"/>
                    <a:gd name="connsiteY4" fmla="*/ 48289 h 589129"/>
                    <a:gd name="connsiteX5" fmla="*/ 224790 w 586740"/>
                    <a:gd name="connsiteY5" fmla="*/ 151159 h 589129"/>
                    <a:gd name="connsiteX6" fmla="*/ 228600 w 586740"/>
                    <a:gd name="connsiteY6" fmla="*/ 360709 h 589129"/>
                    <a:gd name="connsiteX7" fmla="*/ 323850 w 586740"/>
                    <a:gd name="connsiteY7" fmla="*/ 196879 h 589129"/>
                    <a:gd name="connsiteX8" fmla="*/ 586740 w 586740"/>
                    <a:gd name="connsiteY8" fmla="*/ 295939 h 589129"/>
                    <a:gd name="connsiteX9" fmla="*/ 582930 w 586740"/>
                    <a:gd name="connsiteY9" fmla="*/ 334039 h 589129"/>
                    <a:gd name="connsiteX10" fmla="*/ 441960 w 586740"/>
                    <a:gd name="connsiteY10" fmla="*/ 402619 h 589129"/>
                    <a:gd name="connsiteX11" fmla="*/ 495300 w 586740"/>
                    <a:gd name="connsiteY11" fmla="*/ 574069 h 589129"/>
                    <a:gd name="connsiteX12" fmla="*/ 190500 w 586740"/>
                    <a:gd name="connsiteY12" fmla="*/ 509299 h 589129"/>
                    <a:gd name="connsiteX13" fmla="*/ 99060 w 586740"/>
                    <a:gd name="connsiteY13" fmla="*/ 494059 h 589129"/>
                    <a:gd name="connsiteX14" fmla="*/ 99060 w 586740"/>
                    <a:gd name="connsiteY14" fmla="*/ 414049 h 589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6740" h="589129">
                      <a:moveTo>
                        <a:pt x="99060" y="414049"/>
                      </a:moveTo>
                      <a:cubicBezTo>
                        <a:pt x="91440" y="387379"/>
                        <a:pt x="95250" y="349279"/>
                        <a:pt x="80010" y="334039"/>
                      </a:cubicBezTo>
                      <a:cubicBezTo>
                        <a:pt x="19050" y="280699"/>
                        <a:pt x="15240" y="208309"/>
                        <a:pt x="22860" y="132109"/>
                      </a:cubicBezTo>
                      <a:lnTo>
                        <a:pt x="0" y="13999"/>
                      </a:lnTo>
                      <a:cubicBezTo>
                        <a:pt x="49530" y="-16481"/>
                        <a:pt x="80010" y="6379"/>
                        <a:pt x="114300" y="48289"/>
                      </a:cubicBezTo>
                      <a:cubicBezTo>
                        <a:pt x="148590" y="86389"/>
                        <a:pt x="190500" y="116869"/>
                        <a:pt x="224790" y="151159"/>
                      </a:cubicBezTo>
                      <a:cubicBezTo>
                        <a:pt x="156210" y="219739"/>
                        <a:pt x="201930" y="288319"/>
                        <a:pt x="228600" y="360709"/>
                      </a:cubicBezTo>
                      <a:cubicBezTo>
                        <a:pt x="232410" y="280699"/>
                        <a:pt x="365760" y="314989"/>
                        <a:pt x="323850" y="196879"/>
                      </a:cubicBezTo>
                      <a:cubicBezTo>
                        <a:pt x="422910" y="189259"/>
                        <a:pt x="506730" y="234979"/>
                        <a:pt x="586740" y="295939"/>
                      </a:cubicBezTo>
                      <a:lnTo>
                        <a:pt x="582930" y="334039"/>
                      </a:lnTo>
                      <a:lnTo>
                        <a:pt x="441960" y="402619"/>
                      </a:lnTo>
                      <a:cubicBezTo>
                        <a:pt x="457200" y="455959"/>
                        <a:pt x="476250" y="513109"/>
                        <a:pt x="495300" y="574069"/>
                      </a:cubicBezTo>
                      <a:cubicBezTo>
                        <a:pt x="384810" y="593119"/>
                        <a:pt x="278130" y="612169"/>
                        <a:pt x="190500" y="509299"/>
                      </a:cubicBezTo>
                      <a:cubicBezTo>
                        <a:pt x="171450" y="490249"/>
                        <a:pt x="129540" y="497869"/>
                        <a:pt x="99060" y="494059"/>
                      </a:cubicBezTo>
                      <a:lnTo>
                        <a:pt x="99060" y="414049"/>
                      </a:lnTo>
                      <a:close/>
                    </a:path>
                  </a:pathLst>
                </a:custGeom>
                <a:solidFill>
                  <a:srgbClr val="FFAF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71" name="Freeform: Shape 4270">
                  <a:extLst>
                    <a:ext uri="{FF2B5EF4-FFF2-40B4-BE49-F238E27FC236}">
                      <a16:creationId xmlns:a16="http://schemas.microsoft.com/office/drawing/2014/main" id="{AF2DF381-099B-AB12-8F34-67DE3E953C1E}"/>
                    </a:ext>
                  </a:extLst>
                </p:cNvPr>
                <p:cNvSpPr/>
                <p:nvPr/>
              </p:nvSpPr>
              <p:spPr>
                <a:xfrm>
                  <a:off x="4394840" y="2630958"/>
                  <a:ext cx="657589" cy="561822"/>
                </a:xfrm>
                <a:custGeom>
                  <a:avLst/>
                  <a:gdLst>
                    <a:gd name="connsiteX0" fmla="*/ 657220 w 657589"/>
                    <a:gd name="connsiteY0" fmla="*/ 173202 h 561822"/>
                    <a:gd name="connsiteX1" fmla="*/ 561970 w 657589"/>
                    <a:gd name="connsiteY1" fmla="*/ 157962 h 561822"/>
                    <a:gd name="connsiteX2" fmla="*/ 348610 w 657589"/>
                    <a:gd name="connsiteY2" fmla="*/ 207492 h 561822"/>
                    <a:gd name="connsiteX3" fmla="*/ 299080 w 657589"/>
                    <a:gd name="connsiteY3" fmla="*/ 55092 h 561822"/>
                    <a:gd name="connsiteX4" fmla="*/ 135250 w 657589"/>
                    <a:gd name="connsiteY4" fmla="*/ 1752 h 561822"/>
                    <a:gd name="connsiteX5" fmla="*/ 28570 w 657589"/>
                    <a:gd name="connsiteY5" fmla="*/ 70332 h 561822"/>
                    <a:gd name="connsiteX6" fmla="*/ 51430 w 657589"/>
                    <a:gd name="connsiteY6" fmla="*/ 188442 h 561822"/>
                    <a:gd name="connsiteX7" fmla="*/ 81910 w 657589"/>
                    <a:gd name="connsiteY7" fmla="*/ 146532 h 561822"/>
                    <a:gd name="connsiteX8" fmla="*/ 169540 w 657589"/>
                    <a:gd name="connsiteY8" fmla="*/ 138912 h 561822"/>
                    <a:gd name="connsiteX9" fmla="*/ 146680 w 657589"/>
                    <a:gd name="connsiteY9" fmla="*/ 237972 h 561822"/>
                    <a:gd name="connsiteX10" fmla="*/ 146680 w 657589"/>
                    <a:gd name="connsiteY10" fmla="*/ 237972 h 561822"/>
                    <a:gd name="connsiteX11" fmla="*/ 318130 w 657589"/>
                    <a:gd name="connsiteY11" fmla="*/ 333222 h 561822"/>
                    <a:gd name="connsiteX12" fmla="*/ 340990 w 657589"/>
                    <a:gd name="connsiteY12" fmla="*/ 561822 h 561822"/>
                    <a:gd name="connsiteX13" fmla="*/ 493390 w 657589"/>
                    <a:gd name="connsiteY13" fmla="*/ 538962 h 561822"/>
                    <a:gd name="connsiteX14" fmla="*/ 531490 w 657589"/>
                    <a:gd name="connsiteY14" fmla="*/ 500862 h 561822"/>
                    <a:gd name="connsiteX15" fmla="*/ 443860 w 657589"/>
                    <a:gd name="connsiteY15" fmla="*/ 344652 h 561822"/>
                    <a:gd name="connsiteX16" fmla="*/ 622930 w 657589"/>
                    <a:gd name="connsiteY16" fmla="*/ 234162 h 561822"/>
                    <a:gd name="connsiteX17" fmla="*/ 657220 w 657589"/>
                    <a:gd name="connsiteY17" fmla="*/ 173202 h 561822"/>
                    <a:gd name="connsiteX18" fmla="*/ 478150 w 657589"/>
                    <a:gd name="connsiteY18" fmla="*/ 241782 h 561822"/>
                    <a:gd name="connsiteX19" fmla="*/ 493390 w 657589"/>
                    <a:gd name="connsiteY19" fmla="*/ 237972 h 561822"/>
                    <a:gd name="connsiteX20" fmla="*/ 489580 w 657589"/>
                    <a:gd name="connsiteY20" fmla="*/ 260832 h 561822"/>
                    <a:gd name="connsiteX21" fmla="*/ 474340 w 657589"/>
                    <a:gd name="connsiteY21" fmla="*/ 253212 h 561822"/>
                    <a:gd name="connsiteX22" fmla="*/ 478150 w 657589"/>
                    <a:gd name="connsiteY22" fmla="*/ 241782 h 561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57589" h="561822">
                      <a:moveTo>
                        <a:pt x="657220" y="173202"/>
                      </a:moveTo>
                      <a:cubicBezTo>
                        <a:pt x="638170" y="116052"/>
                        <a:pt x="600070" y="127482"/>
                        <a:pt x="561970" y="157962"/>
                      </a:cubicBezTo>
                      <a:cubicBezTo>
                        <a:pt x="493390" y="173202"/>
                        <a:pt x="424810" y="192252"/>
                        <a:pt x="348610" y="207492"/>
                      </a:cubicBezTo>
                      <a:cubicBezTo>
                        <a:pt x="333370" y="161772"/>
                        <a:pt x="314320" y="108432"/>
                        <a:pt x="299080" y="55092"/>
                      </a:cubicBezTo>
                      <a:cubicBezTo>
                        <a:pt x="260980" y="-24918"/>
                        <a:pt x="192400" y="9372"/>
                        <a:pt x="135250" y="1752"/>
                      </a:cubicBezTo>
                      <a:cubicBezTo>
                        <a:pt x="89530" y="5562"/>
                        <a:pt x="28570" y="-24918"/>
                        <a:pt x="28570" y="70332"/>
                      </a:cubicBezTo>
                      <a:cubicBezTo>
                        <a:pt x="20950" y="116052"/>
                        <a:pt x="-43820" y="177012"/>
                        <a:pt x="51430" y="188442"/>
                      </a:cubicBezTo>
                      <a:cubicBezTo>
                        <a:pt x="62860" y="173202"/>
                        <a:pt x="70480" y="150342"/>
                        <a:pt x="81910" y="146532"/>
                      </a:cubicBezTo>
                      <a:cubicBezTo>
                        <a:pt x="112390" y="138912"/>
                        <a:pt x="139060" y="138912"/>
                        <a:pt x="169540" y="138912"/>
                      </a:cubicBezTo>
                      <a:lnTo>
                        <a:pt x="146680" y="237972"/>
                      </a:lnTo>
                      <a:lnTo>
                        <a:pt x="146680" y="237972"/>
                      </a:lnTo>
                      <a:cubicBezTo>
                        <a:pt x="200020" y="268452"/>
                        <a:pt x="253360" y="298932"/>
                        <a:pt x="318130" y="333222"/>
                      </a:cubicBezTo>
                      <a:cubicBezTo>
                        <a:pt x="325750" y="401802"/>
                        <a:pt x="333370" y="478002"/>
                        <a:pt x="340990" y="561822"/>
                      </a:cubicBezTo>
                      <a:cubicBezTo>
                        <a:pt x="394330" y="554202"/>
                        <a:pt x="443860" y="546582"/>
                        <a:pt x="493390" y="538962"/>
                      </a:cubicBezTo>
                      <a:lnTo>
                        <a:pt x="531490" y="500862"/>
                      </a:lnTo>
                      <a:cubicBezTo>
                        <a:pt x="573400" y="397992"/>
                        <a:pt x="470530" y="394182"/>
                        <a:pt x="443860" y="344652"/>
                      </a:cubicBezTo>
                      <a:cubicBezTo>
                        <a:pt x="508630" y="302742"/>
                        <a:pt x="565780" y="268452"/>
                        <a:pt x="622930" y="234162"/>
                      </a:cubicBezTo>
                      <a:cubicBezTo>
                        <a:pt x="634360" y="218922"/>
                        <a:pt x="661030" y="188442"/>
                        <a:pt x="657220" y="173202"/>
                      </a:cubicBezTo>
                      <a:close/>
                      <a:moveTo>
                        <a:pt x="478150" y="241782"/>
                      </a:moveTo>
                      <a:cubicBezTo>
                        <a:pt x="481960" y="237972"/>
                        <a:pt x="489580" y="241782"/>
                        <a:pt x="493390" y="237972"/>
                      </a:cubicBezTo>
                      <a:lnTo>
                        <a:pt x="489580" y="260832"/>
                      </a:lnTo>
                      <a:lnTo>
                        <a:pt x="474340" y="253212"/>
                      </a:lnTo>
                      <a:cubicBezTo>
                        <a:pt x="474340" y="249402"/>
                        <a:pt x="474340" y="241782"/>
                        <a:pt x="478150" y="241782"/>
                      </a:cubicBezTo>
                      <a:close/>
                    </a:path>
                  </a:pathLst>
                </a:custGeom>
                <a:solidFill>
                  <a:srgbClr val="FF9B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72" name="Freeform: Shape 4271">
                  <a:extLst>
                    <a:ext uri="{FF2B5EF4-FFF2-40B4-BE49-F238E27FC236}">
                      <a16:creationId xmlns:a16="http://schemas.microsoft.com/office/drawing/2014/main" id="{C15B0463-EB0A-18A4-7A16-DE8ECED2B44B}"/>
                    </a:ext>
                  </a:extLst>
                </p:cNvPr>
                <p:cNvSpPr/>
                <p:nvPr/>
              </p:nvSpPr>
              <p:spPr>
                <a:xfrm>
                  <a:off x="5562601" y="2853690"/>
                  <a:ext cx="238920" cy="415290"/>
                </a:xfrm>
                <a:custGeom>
                  <a:avLst/>
                  <a:gdLst>
                    <a:gd name="connsiteX0" fmla="*/ 201930 w 238920"/>
                    <a:gd name="connsiteY0" fmla="*/ 0 h 415290"/>
                    <a:gd name="connsiteX1" fmla="*/ 194310 w 238920"/>
                    <a:gd name="connsiteY1" fmla="*/ 80010 h 415290"/>
                    <a:gd name="connsiteX2" fmla="*/ 201930 w 238920"/>
                    <a:gd name="connsiteY2" fmla="*/ 179070 h 415290"/>
                    <a:gd name="connsiteX3" fmla="*/ 179070 w 238920"/>
                    <a:gd name="connsiteY3" fmla="*/ 323850 h 415290"/>
                    <a:gd name="connsiteX4" fmla="*/ 0 w 238920"/>
                    <a:gd name="connsiteY4" fmla="*/ 415290 h 415290"/>
                    <a:gd name="connsiteX5" fmla="*/ 118110 w 238920"/>
                    <a:gd name="connsiteY5" fmla="*/ 114300 h 415290"/>
                    <a:gd name="connsiteX6" fmla="*/ 201930 w 238920"/>
                    <a:gd name="connsiteY6" fmla="*/ 0 h 415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920" h="415290">
                      <a:moveTo>
                        <a:pt x="201930" y="0"/>
                      </a:moveTo>
                      <a:lnTo>
                        <a:pt x="194310" y="80010"/>
                      </a:lnTo>
                      <a:cubicBezTo>
                        <a:pt x="194310" y="114300"/>
                        <a:pt x="186690" y="163830"/>
                        <a:pt x="201930" y="179070"/>
                      </a:cubicBezTo>
                      <a:cubicBezTo>
                        <a:pt x="270510" y="247650"/>
                        <a:pt x="232410" y="289560"/>
                        <a:pt x="179070" y="323850"/>
                      </a:cubicBezTo>
                      <a:cubicBezTo>
                        <a:pt x="121920" y="361950"/>
                        <a:pt x="60960" y="384810"/>
                        <a:pt x="0" y="415290"/>
                      </a:cubicBezTo>
                      <a:cubicBezTo>
                        <a:pt x="38100" y="316230"/>
                        <a:pt x="76200" y="213360"/>
                        <a:pt x="118110" y="114300"/>
                      </a:cubicBezTo>
                      <a:cubicBezTo>
                        <a:pt x="137160" y="72390"/>
                        <a:pt x="171450" y="38100"/>
                        <a:pt x="201930" y="0"/>
                      </a:cubicBezTo>
                      <a:close/>
                    </a:path>
                  </a:pathLst>
                </a:custGeom>
                <a:solidFill>
                  <a:srgbClr val="FF9F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73" name="Freeform: Shape 4272">
                  <a:extLst>
                    <a:ext uri="{FF2B5EF4-FFF2-40B4-BE49-F238E27FC236}">
                      <a16:creationId xmlns:a16="http://schemas.microsoft.com/office/drawing/2014/main" id="{851FCDCF-E468-251F-1A49-5AEE55065644}"/>
                    </a:ext>
                  </a:extLst>
                </p:cNvPr>
                <p:cNvSpPr/>
                <p:nvPr/>
              </p:nvSpPr>
              <p:spPr>
                <a:xfrm>
                  <a:off x="5985511" y="3089909"/>
                  <a:ext cx="190500" cy="117705"/>
                </a:xfrm>
                <a:custGeom>
                  <a:avLst/>
                  <a:gdLst>
                    <a:gd name="connsiteX0" fmla="*/ 190500 w 190500"/>
                    <a:gd name="connsiteY0" fmla="*/ 53340 h 117705"/>
                    <a:gd name="connsiteX1" fmla="*/ 0 w 190500"/>
                    <a:gd name="connsiteY1" fmla="*/ 53340 h 117705"/>
                    <a:gd name="connsiteX2" fmla="*/ 179070 w 190500"/>
                    <a:gd name="connsiteY2" fmla="*/ 0 h 117705"/>
                    <a:gd name="connsiteX3" fmla="*/ 190500 w 190500"/>
                    <a:gd name="connsiteY3" fmla="*/ 53340 h 117705"/>
                  </a:gdLst>
                  <a:ahLst/>
                  <a:cxnLst>
                    <a:cxn ang="0">
                      <a:pos x="connsiteX0" y="connsiteY0"/>
                    </a:cxn>
                    <a:cxn ang="0">
                      <a:pos x="connsiteX1" y="connsiteY1"/>
                    </a:cxn>
                    <a:cxn ang="0">
                      <a:pos x="connsiteX2" y="connsiteY2"/>
                    </a:cxn>
                    <a:cxn ang="0">
                      <a:pos x="connsiteX3" y="connsiteY3"/>
                    </a:cxn>
                  </a:cxnLst>
                  <a:rect l="l" t="t" r="r" b="b"/>
                  <a:pathLst>
                    <a:path w="190500" h="117705">
                      <a:moveTo>
                        <a:pt x="190500" y="53340"/>
                      </a:moveTo>
                      <a:cubicBezTo>
                        <a:pt x="144780" y="133350"/>
                        <a:pt x="95250" y="144780"/>
                        <a:pt x="0" y="53340"/>
                      </a:cubicBezTo>
                      <a:cubicBezTo>
                        <a:pt x="76200" y="30480"/>
                        <a:pt x="129540" y="15240"/>
                        <a:pt x="179070" y="0"/>
                      </a:cubicBezTo>
                      <a:lnTo>
                        <a:pt x="190500" y="53340"/>
                      </a:lnTo>
                      <a:close/>
                    </a:path>
                  </a:pathLst>
                </a:custGeom>
                <a:solidFill>
                  <a:srgbClr val="FFAF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74" name="Freeform: Shape 4273">
                  <a:extLst>
                    <a:ext uri="{FF2B5EF4-FFF2-40B4-BE49-F238E27FC236}">
                      <a16:creationId xmlns:a16="http://schemas.microsoft.com/office/drawing/2014/main" id="{A81493EE-448D-CA66-46FC-D9244BF0F53B}"/>
                    </a:ext>
                  </a:extLst>
                </p:cNvPr>
                <p:cNvSpPr/>
                <p:nvPr/>
              </p:nvSpPr>
              <p:spPr>
                <a:xfrm>
                  <a:off x="6099811" y="2773680"/>
                  <a:ext cx="140969" cy="71437"/>
                </a:xfrm>
                <a:custGeom>
                  <a:avLst/>
                  <a:gdLst>
                    <a:gd name="connsiteX0" fmla="*/ 0 w 140969"/>
                    <a:gd name="connsiteY0" fmla="*/ 68580 h 71437"/>
                    <a:gd name="connsiteX1" fmla="*/ 140970 w 140969"/>
                    <a:gd name="connsiteY1" fmla="*/ 0 h 71437"/>
                    <a:gd name="connsiteX2" fmla="*/ 133350 w 140969"/>
                    <a:gd name="connsiteY2" fmla="*/ 68580 h 71437"/>
                    <a:gd name="connsiteX3" fmla="*/ 0 w 140969"/>
                    <a:gd name="connsiteY3" fmla="*/ 68580 h 71437"/>
                  </a:gdLst>
                  <a:ahLst/>
                  <a:cxnLst>
                    <a:cxn ang="0">
                      <a:pos x="connsiteX0" y="connsiteY0"/>
                    </a:cxn>
                    <a:cxn ang="0">
                      <a:pos x="connsiteX1" y="connsiteY1"/>
                    </a:cxn>
                    <a:cxn ang="0">
                      <a:pos x="connsiteX2" y="connsiteY2"/>
                    </a:cxn>
                    <a:cxn ang="0">
                      <a:pos x="connsiteX3" y="connsiteY3"/>
                    </a:cxn>
                  </a:cxnLst>
                  <a:rect l="l" t="t" r="r" b="b"/>
                  <a:pathLst>
                    <a:path w="140969" h="71437">
                      <a:moveTo>
                        <a:pt x="0" y="68580"/>
                      </a:moveTo>
                      <a:lnTo>
                        <a:pt x="140970" y="0"/>
                      </a:lnTo>
                      <a:cubicBezTo>
                        <a:pt x="137160" y="22860"/>
                        <a:pt x="137160" y="68580"/>
                        <a:pt x="133350" y="68580"/>
                      </a:cubicBezTo>
                      <a:cubicBezTo>
                        <a:pt x="87630" y="72390"/>
                        <a:pt x="45720" y="72390"/>
                        <a:pt x="0" y="68580"/>
                      </a:cubicBezTo>
                      <a:close/>
                    </a:path>
                  </a:pathLst>
                </a:custGeom>
                <a:solidFill>
                  <a:srgbClr val="FFA8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75" name="Freeform: Shape 4274">
                  <a:extLst>
                    <a:ext uri="{FF2B5EF4-FFF2-40B4-BE49-F238E27FC236}">
                      <a16:creationId xmlns:a16="http://schemas.microsoft.com/office/drawing/2014/main" id="{CCD69D92-7EE9-DB9D-0D17-512EABE8643D}"/>
                    </a:ext>
                  </a:extLst>
                </p:cNvPr>
                <p:cNvSpPr/>
                <p:nvPr/>
              </p:nvSpPr>
              <p:spPr>
                <a:xfrm>
                  <a:off x="6758940" y="2975609"/>
                  <a:ext cx="38100" cy="80009"/>
                </a:xfrm>
                <a:custGeom>
                  <a:avLst/>
                  <a:gdLst>
                    <a:gd name="connsiteX0" fmla="*/ 7620 w 38100"/>
                    <a:gd name="connsiteY0" fmla="*/ 0 h 80009"/>
                    <a:gd name="connsiteX1" fmla="*/ 38100 w 38100"/>
                    <a:gd name="connsiteY1" fmla="*/ 3810 h 80009"/>
                    <a:gd name="connsiteX2" fmla="*/ 0 w 38100"/>
                    <a:gd name="connsiteY2" fmla="*/ 80010 h 80009"/>
                  </a:gdLst>
                  <a:ahLst/>
                  <a:cxnLst>
                    <a:cxn ang="0">
                      <a:pos x="connsiteX0" y="connsiteY0"/>
                    </a:cxn>
                    <a:cxn ang="0">
                      <a:pos x="connsiteX1" y="connsiteY1"/>
                    </a:cxn>
                    <a:cxn ang="0">
                      <a:pos x="connsiteX2" y="connsiteY2"/>
                    </a:cxn>
                  </a:cxnLst>
                  <a:rect l="l" t="t" r="r" b="b"/>
                  <a:pathLst>
                    <a:path w="38100" h="80009">
                      <a:moveTo>
                        <a:pt x="7620" y="0"/>
                      </a:moveTo>
                      <a:lnTo>
                        <a:pt x="38100" y="3810"/>
                      </a:lnTo>
                      <a:lnTo>
                        <a:pt x="0" y="80010"/>
                      </a:lnTo>
                      <a:close/>
                    </a:path>
                  </a:pathLst>
                </a:custGeom>
                <a:solidFill>
                  <a:srgbClr val="FFBF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76" name="Freeform: Shape 4275">
                  <a:extLst>
                    <a:ext uri="{FF2B5EF4-FFF2-40B4-BE49-F238E27FC236}">
                      <a16:creationId xmlns:a16="http://schemas.microsoft.com/office/drawing/2014/main" id="{A9A949E0-6B94-9D39-4B43-BF110823EB38}"/>
                    </a:ext>
                  </a:extLst>
                </p:cNvPr>
                <p:cNvSpPr/>
                <p:nvPr/>
              </p:nvSpPr>
              <p:spPr>
                <a:xfrm>
                  <a:off x="7391401" y="3036569"/>
                  <a:ext cx="426719" cy="402446"/>
                </a:xfrm>
                <a:custGeom>
                  <a:avLst/>
                  <a:gdLst>
                    <a:gd name="connsiteX0" fmla="*/ 426720 w 426719"/>
                    <a:gd name="connsiteY0" fmla="*/ 297180 h 402446"/>
                    <a:gd name="connsiteX1" fmla="*/ 251460 w 426719"/>
                    <a:gd name="connsiteY1" fmla="*/ 361950 h 402446"/>
                    <a:gd name="connsiteX2" fmla="*/ 15240 w 426719"/>
                    <a:gd name="connsiteY2" fmla="*/ 381000 h 402446"/>
                    <a:gd name="connsiteX3" fmla="*/ 0 w 426719"/>
                    <a:gd name="connsiteY3" fmla="*/ 144780 h 402446"/>
                    <a:gd name="connsiteX4" fmla="*/ 144780 w 426719"/>
                    <a:gd name="connsiteY4" fmla="*/ 0 h 402446"/>
                    <a:gd name="connsiteX5" fmla="*/ 179070 w 426719"/>
                    <a:gd name="connsiteY5" fmla="*/ 3810 h 402446"/>
                    <a:gd name="connsiteX6" fmla="*/ 278130 w 426719"/>
                    <a:gd name="connsiteY6" fmla="*/ 49530 h 402446"/>
                    <a:gd name="connsiteX7" fmla="*/ 278130 w 426719"/>
                    <a:gd name="connsiteY7" fmla="*/ 49530 h 402446"/>
                    <a:gd name="connsiteX8" fmla="*/ 300990 w 426719"/>
                    <a:gd name="connsiteY8" fmla="*/ 167640 h 402446"/>
                    <a:gd name="connsiteX9" fmla="*/ 426720 w 426719"/>
                    <a:gd name="connsiteY9" fmla="*/ 297180 h 402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6719" h="402446">
                      <a:moveTo>
                        <a:pt x="426720" y="297180"/>
                      </a:moveTo>
                      <a:lnTo>
                        <a:pt x="251460" y="361950"/>
                      </a:lnTo>
                      <a:cubicBezTo>
                        <a:pt x="171450" y="396240"/>
                        <a:pt x="95250" y="422910"/>
                        <a:pt x="15240" y="381000"/>
                      </a:cubicBezTo>
                      <a:lnTo>
                        <a:pt x="0" y="144780"/>
                      </a:lnTo>
                      <a:cubicBezTo>
                        <a:pt x="57150" y="110490"/>
                        <a:pt x="160020" y="137160"/>
                        <a:pt x="144780" y="0"/>
                      </a:cubicBezTo>
                      <a:lnTo>
                        <a:pt x="179070" y="3810"/>
                      </a:lnTo>
                      <a:lnTo>
                        <a:pt x="278130" y="49530"/>
                      </a:lnTo>
                      <a:lnTo>
                        <a:pt x="278130" y="49530"/>
                      </a:lnTo>
                      <a:lnTo>
                        <a:pt x="300990" y="167640"/>
                      </a:lnTo>
                      <a:lnTo>
                        <a:pt x="426720" y="297180"/>
                      </a:lnTo>
                      <a:close/>
                    </a:path>
                  </a:pathLst>
                </a:custGeom>
                <a:solidFill>
                  <a:srgbClr val="FFBB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77" name="Freeform: Shape 4276">
                  <a:extLst>
                    <a:ext uri="{FF2B5EF4-FFF2-40B4-BE49-F238E27FC236}">
                      <a16:creationId xmlns:a16="http://schemas.microsoft.com/office/drawing/2014/main" id="{A89E3B18-5470-0D4F-1271-29C828E98236}"/>
                    </a:ext>
                  </a:extLst>
                </p:cNvPr>
                <p:cNvSpPr/>
                <p:nvPr/>
              </p:nvSpPr>
              <p:spPr>
                <a:xfrm>
                  <a:off x="7286794" y="3535680"/>
                  <a:ext cx="88209" cy="152400"/>
                </a:xfrm>
                <a:custGeom>
                  <a:avLst/>
                  <a:gdLst>
                    <a:gd name="connsiteX0" fmla="*/ 28407 w 88209"/>
                    <a:gd name="connsiteY0" fmla="*/ 152400 h 152400"/>
                    <a:gd name="connsiteX1" fmla="*/ 74127 w 88209"/>
                    <a:gd name="connsiteY1" fmla="*/ 0 h 152400"/>
                    <a:gd name="connsiteX2" fmla="*/ 28407 w 88209"/>
                    <a:gd name="connsiteY2" fmla="*/ 152400 h 152400"/>
                  </a:gdLst>
                  <a:ahLst/>
                  <a:cxnLst>
                    <a:cxn ang="0">
                      <a:pos x="connsiteX0" y="connsiteY0"/>
                    </a:cxn>
                    <a:cxn ang="0">
                      <a:pos x="connsiteX1" y="connsiteY1"/>
                    </a:cxn>
                    <a:cxn ang="0">
                      <a:pos x="connsiteX2" y="connsiteY2"/>
                    </a:cxn>
                  </a:cxnLst>
                  <a:rect l="l" t="t" r="r" b="b"/>
                  <a:pathLst>
                    <a:path w="88209" h="152400">
                      <a:moveTo>
                        <a:pt x="28407" y="152400"/>
                      </a:moveTo>
                      <a:cubicBezTo>
                        <a:pt x="-21123" y="76200"/>
                        <a:pt x="-5883" y="26670"/>
                        <a:pt x="74127" y="0"/>
                      </a:cubicBezTo>
                      <a:cubicBezTo>
                        <a:pt x="93177" y="60960"/>
                        <a:pt x="104607" y="121920"/>
                        <a:pt x="28407" y="152400"/>
                      </a:cubicBezTo>
                      <a:close/>
                    </a:path>
                  </a:pathLst>
                </a:custGeom>
                <a:solidFill>
                  <a:srgbClr val="FFBB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78" name="Freeform: Shape 4277">
                  <a:extLst>
                    <a:ext uri="{FF2B5EF4-FFF2-40B4-BE49-F238E27FC236}">
                      <a16:creationId xmlns:a16="http://schemas.microsoft.com/office/drawing/2014/main" id="{7787D9DA-662D-78D3-9A75-7F2B02B72925}"/>
                    </a:ext>
                  </a:extLst>
                </p:cNvPr>
                <p:cNvSpPr/>
                <p:nvPr/>
              </p:nvSpPr>
              <p:spPr>
                <a:xfrm>
                  <a:off x="7296151" y="2943879"/>
                  <a:ext cx="241552" cy="271760"/>
                </a:xfrm>
                <a:custGeom>
                  <a:avLst/>
                  <a:gdLst>
                    <a:gd name="connsiteX0" fmla="*/ 240030 w 241552"/>
                    <a:gd name="connsiteY0" fmla="*/ 92691 h 271760"/>
                    <a:gd name="connsiteX1" fmla="*/ 95250 w 241552"/>
                    <a:gd name="connsiteY1" fmla="*/ 237471 h 271760"/>
                    <a:gd name="connsiteX2" fmla="*/ 26670 w 241552"/>
                    <a:gd name="connsiteY2" fmla="*/ 271761 h 271760"/>
                    <a:gd name="connsiteX3" fmla="*/ 0 w 241552"/>
                    <a:gd name="connsiteY3" fmla="*/ 191751 h 271760"/>
                    <a:gd name="connsiteX4" fmla="*/ 0 w 241552"/>
                    <a:gd name="connsiteY4" fmla="*/ 191751 h 271760"/>
                    <a:gd name="connsiteX5" fmla="*/ 76200 w 241552"/>
                    <a:gd name="connsiteY5" fmla="*/ 81261 h 271760"/>
                    <a:gd name="connsiteX6" fmla="*/ 160020 w 241552"/>
                    <a:gd name="connsiteY6" fmla="*/ 12681 h 271760"/>
                    <a:gd name="connsiteX7" fmla="*/ 240030 w 241552"/>
                    <a:gd name="connsiteY7" fmla="*/ 92691 h 271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552" h="271760">
                      <a:moveTo>
                        <a:pt x="240030" y="92691"/>
                      </a:moveTo>
                      <a:cubicBezTo>
                        <a:pt x="255270" y="229851"/>
                        <a:pt x="152400" y="203181"/>
                        <a:pt x="95250" y="237471"/>
                      </a:cubicBezTo>
                      <a:lnTo>
                        <a:pt x="26670" y="271761"/>
                      </a:lnTo>
                      <a:lnTo>
                        <a:pt x="0" y="191751"/>
                      </a:lnTo>
                      <a:lnTo>
                        <a:pt x="0" y="191751"/>
                      </a:lnTo>
                      <a:cubicBezTo>
                        <a:pt x="57150" y="184131"/>
                        <a:pt x="91440" y="153651"/>
                        <a:pt x="76200" y="81261"/>
                      </a:cubicBezTo>
                      <a:cubicBezTo>
                        <a:pt x="102870" y="58401"/>
                        <a:pt x="129540" y="27921"/>
                        <a:pt x="160020" y="12681"/>
                      </a:cubicBezTo>
                      <a:cubicBezTo>
                        <a:pt x="224790" y="-21609"/>
                        <a:pt x="247650" y="16491"/>
                        <a:pt x="240030" y="92691"/>
                      </a:cubicBezTo>
                      <a:close/>
                    </a:path>
                  </a:pathLst>
                </a:custGeom>
                <a:solidFill>
                  <a:srgbClr val="FFB1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79" name="Freeform: Shape 4278">
                  <a:extLst>
                    <a:ext uri="{FF2B5EF4-FFF2-40B4-BE49-F238E27FC236}">
                      <a16:creationId xmlns:a16="http://schemas.microsoft.com/office/drawing/2014/main" id="{AA93F974-A617-9157-7D3A-DBD34444871B}"/>
                    </a:ext>
                  </a:extLst>
                </p:cNvPr>
                <p:cNvSpPr/>
                <p:nvPr/>
              </p:nvSpPr>
              <p:spPr>
                <a:xfrm>
                  <a:off x="7181851" y="3135630"/>
                  <a:ext cx="137160" cy="126331"/>
                </a:xfrm>
                <a:custGeom>
                  <a:avLst/>
                  <a:gdLst>
                    <a:gd name="connsiteX0" fmla="*/ 110490 w 137160"/>
                    <a:gd name="connsiteY0" fmla="*/ 0 h 126331"/>
                    <a:gd name="connsiteX1" fmla="*/ 137160 w 137160"/>
                    <a:gd name="connsiteY1" fmla="*/ 80010 h 126331"/>
                    <a:gd name="connsiteX2" fmla="*/ 91440 w 137160"/>
                    <a:gd name="connsiteY2" fmla="*/ 125730 h 126331"/>
                    <a:gd name="connsiteX3" fmla="*/ 0 w 137160"/>
                    <a:gd name="connsiteY3" fmla="*/ 106680 h 126331"/>
                    <a:gd name="connsiteX4" fmla="*/ 110490 w 137160"/>
                    <a:gd name="connsiteY4" fmla="*/ 0 h 1263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 h="126331">
                      <a:moveTo>
                        <a:pt x="110490" y="0"/>
                      </a:moveTo>
                      <a:lnTo>
                        <a:pt x="137160" y="80010"/>
                      </a:lnTo>
                      <a:cubicBezTo>
                        <a:pt x="121920" y="95250"/>
                        <a:pt x="106680" y="125730"/>
                        <a:pt x="91440" y="125730"/>
                      </a:cubicBezTo>
                      <a:cubicBezTo>
                        <a:pt x="60960" y="129540"/>
                        <a:pt x="30480" y="114300"/>
                        <a:pt x="0" y="106680"/>
                      </a:cubicBezTo>
                      <a:lnTo>
                        <a:pt x="110490" y="0"/>
                      </a:lnTo>
                      <a:close/>
                    </a:path>
                  </a:pathLst>
                </a:custGeom>
                <a:solidFill>
                  <a:srgbClr val="FFBB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80" name="Freeform: Shape 4279">
                  <a:extLst>
                    <a:ext uri="{FF2B5EF4-FFF2-40B4-BE49-F238E27FC236}">
                      <a16:creationId xmlns:a16="http://schemas.microsoft.com/office/drawing/2014/main" id="{B960D9BF-8AC4-DCFF-645E-4120713B0AED}"/>
                    </a:ext>
                  </a:extLst>
                </p:cNvPr>
                <p:cNvSpPr/>
                <p:nvPr/>
              </p:nvSpPr>
              <p:spPr>
                <a:xfrm>
                  <a:off x="7174231" y="2571750"/>
                  <a:ext cx="1143000" cy="576766"/>
                </a:xfrm>
                <a:custGeom>
                  <a:avLst/>
                  <a:gdLst>
                    <a:gd name="connsiteX0" fmla="*/ 396240 w 1143000"/>
                    <a:gd name="connsiteY0" fmla="*/ 468630 h 576766"/>
                    <a:gd name="connsiteX1" fmla="*/ 495300 w 1143000"/>
                    <a:gd name="connsiteY1" fmla="*/ 514350 h 576766"/>
                    <a:gd name="connsiteX2" fmla="*/ 495300 w 1143000"/>
                    <a:gd name="connsiteY2" fmla="*/ 514350 h 576766"/>
                    <a:gd name="connsiteX3" fmla="*/ 796290 w 1143000"/>
                    <a:gd name="connsiteY3" fmla="*/ 537210 h 576766"/>
                    <a:gd name="connsiteX4" fmla="*/ 1032510 w 1143000"/>
                    <a:gd name="connsiteY4" fmla="*/ 556260 h 576766"/>
                    <a:gd name="connsiteX5" fmla="*/ 1024890 w 1143000"/>
                    <a:gd name="connsiteY5" fmla="*/ 377190 h 576766"/>
                    <a:gd name="connsiteX6" fmla="*/ 1143000 w 1143000"/>
                    <a:gd name="connsiteY6" fmla="*/ 339090 h 576766"/>
                    <a:gd name="connsiteX7" fmla="*/ 971550 w 1143000"/>
                    <a:gd name="connsiteY7" fmla="*/ 41910 h 576766"/>
                    <a:gd name="connsiteX8" fmla="*/ 784860 w 1143000"/>
                    <a:gd name="connsiteY8" fmla="*/ 0 h 576766"/>
                    <a:gd name="connsiteX9" fmla="*/ 815340 w 1143000"/>
                    <a:gd name="connsiteY9" fmla="*/ 217170 h 576766"/>
                    <a:gd name="connsiteX10" fmla="*/ 521970 w 1143000"/>
                    <a:gd name="connsiteY10" fmla="*/ 365760 h 576766"/>
                    <a:gd name="connsiteX11" fmla="*/ 297180 w 1143000"/>
                    <a:gd name="connsiteY11" fmla="*/ 232410 h 576766"/>
                    <a:gd name="connsiteX12" fmla="*/ 220980 w 1143000"/>
                    <a:gd name="connsiteY12" fmla="*/ 137160 h 576766"/>
                    <a:gd name="connsiteX13" fmla="*/ 182880 w 1143000"/>
                    <a:gd name="connsiteY13" fmla="*/ 213360 h 576766"/>
                    <a:gd name="connsiteX14" fmla="*/ 80010 w 1143000"/>
                    <a:gd name="connsiteY14" fmla="*/ 243840 h 576766"/>
                    <a:gd name="connsiteX15" fmla="*/ 45720 w 1143000"/>
                    <a:gd name="connsiteY15" fmla="*/ 240030 h 576766"/>
                    <a:gd name="connsiteX16" fmla="*/ 3810 w 1143000"/>
                    <a:gd name="connsiteY16" fmla="*/ 354330 h 576766"/>
                    <a:gd name="connsiteX17" fmla="*/ 0 w 1143000"/>
                    <a:gd name="connsiteY17" fmla="*/ 392430 h 576766"/>
                    <a:gd name="connsiteX18" fmla="*/ 0 w 1143000"/>
                    <a:gd name="connsiteY18" fmla="*/ 392430 h 576766"/>
                    <a:gd name="connsiteX19" fmla="*/ 34290 w 1143000"/>
                    <a:gd name="connsiteY19" fmla="*/ 396240 h 576766"/>
                    <a:gd name="connsiteX20" fmla="*/ 34290 w 1143000"/>
                    <a:gd name="connsiteY20" fmla="*/ 396240 h 576766"/>
                    <a:gd name="connsiteX21" fmla="*/ 137160 w 1143000"/>
                    <a:gd name="connsiteY21" fmla="*/ 365760 h 576766"/>
                    <a:gd name="connsiteX22" fmla="*/ 198120 w 1143000"/>
                    <a:gd name="connsiteY22" fmla="*/ 449580 h 576766"/>
                    <a:gd name="connsiteX23" fmla="*/ 281940 w 1143000"/>
                    <a:gd name="connsiteY23" fmla="*/ 381000 h 576766"/>
                    <a:gd name="connsiteX24" fmla="*/ 365760 w 1143000"/>
                    <a:gd name="connsiteY24" fmla="*/ 461010 h 576766"/>
                    <a:gd name="connsiteX25" fmla="*/ 396240 w 1143000"/>
                    <a:gd name="connsiteY25" fmla="*/ 468630 h 576766"/>
                    <a:gd name="connsiteX26" fmla="*/ 826770 w 1143000"/>
                    <a:gd name="connsiteY26" fmla="*/ 312420 h 576766"/>
                    <a:gd name="connsiteX27" fmla="*/ 697230 w 1143000"/>
                    <a:gd name="connsiteY27" fmla="*/ 274320 h 576766"/>
                    <a:gd name="connsiteX28" fmla="*/ 826770 w 1143000"/>
                    <a:gd name="connsiteY28" fmla="*/ 312420 h 576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43000" h="576766">
                      <a:moveTo>
                        <a:pt x="396240" y="468630"/>
                      </a:moveTo>
                      <a:lnTo>
                        <a:pt x="495300" y="514350"/>
                      </a:lnTo>
                      <a:lnTo>
                        <a:pt x="495300" y="514350"/>
                      </a:lnTo>
                      <a:lnTo>
                        <a:pt x="796290" y="537210"/>
                      </a:lnTo>
                      <a:cubicBezTo>
                        <a:pt x="872490" y="567690"/>
                        <a:pt x="948690" y="598170"/>
                        <a:pt x="1032510" y="556260"/>
                      </a:cubicBezTo>
                      <a:cubicBezTo>
                        <a:pt x="1028700" y="495300"/>
                        <a:pt x="1028700" y="434340"/>
                        <a:pt x="1024890" y="377190"/>
                      </a:cubicBezTo>
                      <a:cubicBezTo>
                        <a:pt x="1059180" y="365760"/>
                        <a:pt x="1089660" y="358140"/>
                        <a:pt x="1143000" y="339090"/>
                      </a:cubicBezTo>
                      <a:cubicBezTo>
                        <a:pt x="1040130" y="255270"/>
                        <a:pt x="948690" y="186690"/>
                        <a:pt x="971550" y="41910"/>
                      </a:cubicBezTo>
                      <a:cubicBezTo>
                        <a:pt x="918210" y="30480"/>
                        <a:pt x="864870" y="19050"/>
                        <a:pt x="784860" y="0"/>
                      </a:cubicBezTo>
                      <a:cubicBezTo>
                        <a:pt x="796290" y="87630"/>
                        <a:pt x="807720" y="152400"/>
                        <a:pt x="815340" y="217170"/>
                      </a:cubicBezTo>
                      <a:cubicBezTo>
                        <a:pt x="708660" y="236220"/>
                        <a:pt x="571500" y="194310"/>
                        <a:pt x="521970" y="365760"/>
                      </a:cubicBezTo>
                      <a:cubicBezTo>
                        <a:pt x="445770" y="323850"/>
                        <a:pt x="369570" y="281940"/>
                        <a:pt x="297180" y="232410"/>
                      </a:cubicBezTo>
                      <a:cubicBezTo>
                        <a:pt x="266700" y="209550"/>
                        <a:pt x="247650" y="167640"/>
                        <a:pt x="220980" y="137160"/>
                      </a:cubicBezTo>
                      <a:lnTo>
                        <a:pt x="182880" y="213360"/>
                      </a:lnTo>
                      <a:lnTo>
                        <a:pt x="80010" y="243840"/>
                      </a:lnTo>
                      <a:lnTo>
                        <a:pt x="45720" y="240030"/>
                      </a:lnTo>
                      <a:lnTo>
                        <a:pt x="3810" y="354330"/>
                      </a:lnTo>
                      <a:lnTo>
                        <a:pt x="0" y="392430"/>
                      </a:lnTo>
                      <a:lnTo>
                        <a:pt x="0" y="392430"/>
                      </a:lnTo>
                      <a:lnTo>
                        <a:pt x="34290" y="396240"/>
                      </a:lnTo>
                      <a:lnTo>
                        <a:pt x="34290" y="396240"/>
                      </a:lnTo>
                      <a:cubicBezTo>
                        <a:pt x="60960" y="339090"/>
                        <a:pt x="91440" y="323850"/>
                        <a:pt x="137160" y="365760"/>
                      </a:cubicBezTo>
                      <a:lnTo>
                        <a:pt x="198120" y="449580"/>
                      </a:lnTo>
                      <a:cubicBezTo>
                        <a:pt x="224790" y="426720"/>
                        <a:pt x="251460" y="396240"/>
                        <a:pt x="281940" y="381000"/>
                      </a:cubicBezTo>
                      <a:cubicBezTo>
                        <a:pt x="350520" y="346710"/>
                        <a:pt x="373380" y="384810"/>
                        <a:pt x="365760" y="461010"/>
                      </a:cubicBezTo>
                      <a:lnTo>
                        <a:pt x="396240" y="468630"/>
                      </a:lnTo>
                      <a:close/>
                      <a:moveTo>
                        <a:pt x="826770" y="312420"/>
                      </a:moveTo>
                      <a:cubicBezTo>
                        <a:pt x="758190" y="384810"/>
                        <a:pt x="723900" y="350520"/>
                        <a:pt x="697230" y="274320"/>
                      </a:cubicBezTo>
                      <a:cubicBezTo>
                        <a:pt x="735330" y="281940"/>
                        <a:pt x="769620" y="293370"/>
                        <a:pt x="826770" y="312420"/>
                      </a:cubicBezTo>
                      <a:close/>
                    </a:path>
                  </a:pathLst>
                </a:custGeom>
                <a:solidFill>
                  <a:srgbClr val="FFA9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81" name="Freeform: Shape 4280">
                  <a:extLst>
                    <a:ext uri="{FF2B5EF4-FFF2-40B4-BE49-F238E27FC236}">
                      <a16:creationId xmlns:a16="http://schemas.microsoft.com/office/drawing/2014/main" id="{31E642A1-D1D0-3531-95A9-0907E4AA8CF2}"/>
                    </a:ext>
                  </a:extLst>
                </p:cNvPr>
                <p:cNvSpPr/>
                <p:nvPr/>
              </p:nvSpPr>
              <p:spPr>
                <a:xfrm>
                  <a:off x="7204711" y="2941319"/>
                  <a:ext cx="167450" cy="194310"/>
                </a:xfrm>
                <a:custGeom>
                  <a:avLst/>
                  <a:gdLst>
                    <a:gd name="connsiteX0" fmla="*/ 102870 w 167450"/>
                    <a:gd name="connsiteY0" fmla="*/ 0 h 194310"/>
                    <a:gd name="connsiteX1" fmla="*/ 163830 w 167450"/>
                    <a:gd name="connsiteY1" fmla="*/ 83820 h 194310"/>
                    <a:gd name="connsiteX2" fmla="*/ 87630 w 167450"/>
                    <a:gd name="connsiteY2" fmla="*/ 194310 h 194310"/>
                    <a:gd name="connsiteX3" fmla="*/ 0 w 167450"/>
                    <a:gd name="connsiteY3" fmla="*/ 30480 h 194310"/>
                    <a:gd name="connsiteX4" fmla="*/ 0 w 167450"/>
                    <a:gd name="connsiteY4" fmla="*/ 30480 h 194310"/>
                    <a:gd name="connsiteX5" fmla="*/ 102870 w 167450"/>
                    <a:gd name="connsiteY5" fmla="*/ 0 h 19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450" h="194310">
                      <a:moveTo>
                        <a:pt x="102870" y="0"/>
                      </a:moveTo>
                      <a:lnTo>
                        <a:pt x="163830" y="83820"/>
                      </a:lnTo>
                      <a:cubicBezTo>
                        <a:pt x="179070" y="156210"/>
                        <a:pt x="144780" y="186690"/>
                        <a:pt x="87630" y="194310"/>
                      </a:cubicBezTo>
                      <a:lnTo>
                        <a:pt x="0" y="30480"/>
                      </a:lnTo>
                      <a:lnTo>
                        <a:pt x="0" y="30480"/>
                      </a:lnTo>
                      <a:lnTo>
                        <a:pt x="102870" y="0"/>
                      </a:lnTo>
                      <a:close/>
                    </a:path>
                  </a:pathLst>
                </a:custGeom>
                <a:solidFill>
                  <a:srgbClr val="FFBB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82" name="Freeform: Shape 4281">
                  <a:extLst>
                    <a:ext uri="{FF2B5EF4-FFF2-40B4-BE49-F238E27FC236}">
                      <a16:creationId xmlns:a16="http://schemas.microsoft.com/office/drawing/2014/main" id="{DD70C270-C098-F51A-0851-BA0C217C1377}"/>
                    </a:ext>
                  </a:extLst>
                </p:cNvPr>
                <p:cNvSpPr/>
                <p:nvPr/>
              </p:nvSpPr>
              <p:spPr>
                <a:xfrm>
                  <a:off x="6964681" y="2967990"/>
                  <a:ext cx="205739" cy="148590"/>
                </a:xfrm>
                <a:custGeom>
                  <a:avLst/>
                  <a:gdLst>
                    <a:gd name="connsiteX0" fmla="*/ 91440 w 205739"/>
                    <a:gd name="connsiteY0" fmla="*/ 148590 h 148590"/>
                    <a:gd name="connsiteX1" fmla="*/ 0 w 205739"/>
                    <a:gd name="connsiteY1" fmla="*/ 60960 h 148590"/>
                    <a:gd name="connsiteX2" fmla="*/ 0 w 205739"/>
                    <a:gd name="connsiteY2" fmla="*/ 60960 h 148590"/>
                    <a:gd name="connsiteX3" fmla="*/ 205740 w 205739"/>
                    <a:gd name="connsiteY3" fmla="*/ 0 h 148590"/>
                    <a:gd name="connsiteX4" fmla="*/ 205740 w 205739"/>
                    <a:gd name="connsiteY4" fmla="*/ 0 h 148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739" h="148590">
                      <a:moveTo>
                        <a:pt x="91440" y="148590"/>
                      </a:moveTo>
                      <a:lnTo>
                        <a:pt x="0" y="60960"/>
                      </a:lnTo>
                      <a:lnTo>
                        <a:pt x="0" y="60960"/>
                      </a:lnTo>
                      <a:lnTo>
                        <a:pt x="205740" y="0"/>
                      </a:lnTo>
                      <a:lnTo>
                        <a:pt x="205740" y="0"/>
                      </a:lnTo>
                      <a:close/>
                    </a:path>
                  </a:pathLst>
                </a:custGeom>
                <a:solidFill>
                  <a:srgbClr val="FFB0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83" name="Freeform: Shape 4282">
                  <a:extLst>
                    <a:ext uri="{FF2B5EF4-FFF2-40B4-BE49-F238E27FC236}">
                      <a16:creationId xmlns:a16="http://schemas.microsoft.com/office/drawing/2014/main" id="{5CAAF4A1-08A4-8BAF-AB77-A3AEFD6411DF}"/>
                    </a:ext>
                  </a:extLst>
                </p:cNvPr>
                <p:cNvSpPr/>
                <p:nvPr/>
              </p:nvSpPr>
              <p:spPr>
                <a:xfrm>
                  <a:off x="4404360" y="2861309"/>
                  <a:ext cx="91440" cy="201930"/>
                </a:xfrm>
                <a:custGeom>
                  <a:avLst/>
                  <a:gdLst>
                    <a:gd name="connsiteX0" fmla="*/ 0 w 91440"/>
                    <a:gd name="connsiteY0" fmla="*/ 76200 h 201930"/>
                    <a:gd name="connsiteX1" fmla="*/ 41910 w 91440"/>
                    <a:gd name="connsiteY1" fmla="*/ 0 h 201930"/>
                    <a:gd name="connsiteX2" fmla="*/ 76200 w 91440"/>
                    <a:gd name="connsiteY2" fmla="*/ 3810 h 201930"/>
                    <a:gd name="connsiteX3" fmla="*/ 91440 w 91440"/>
                    <a:gd name="connsiteY3" fmla="*/ 201930 h 201930"/>
                    <a:gd name="connsiteX4" fmla="*/ 91440 w 91440"/>
                    <a:gd name="connsiteY4" fmla="*/ 201930 h 201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 h="201930">
                      <a:moveTo>
                        <a:pt x="0" y="76200"/>
                      </a:moveTo>
                      <a:lnTo>
                        <a:pt x="41910" y="0"/>
                      </a:lnTo>
                      <a:lnTo>
                        <a:pt x="76200" y="3810"/>
                      </a:lnTo>
                      <a:lnTo>
                        <a:pt x="91440" y="201930"/>
                      </a:lnTo>
                      <a:lnTo>
                        <a:pt x="91440" y="201930"/>
                      </a:lnTo>
                      <a:close/>
                    </a:path>
                  </a:pathLst>
                </a:custGeom>
                <a:solidFill>
                  <a:srgbClr val="FFA7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84" name="Freeform: Shape 4283">
                  <a:extLst>
                    <a:ext uri="{FF2B5EF4-FFF2-40B4-BE49-F238E27FC236}">
                      <a16:creationId xmlns:a16="http://schemas.microsoft.com/office/drawing/2014/main" id="{9694564A-A672-750F-AC1F-431634873844}"/>
                    </a:ext>
                  </a:extLst>
                </p:cNvPr>
                <p:cNvSpPr/>
                <p:nvPr/>
              </p:nvSpPr>
              <p:spPr>
                <a:xfrm>
                  <a:off x="3783331" y="2807969"/>
                  <a:ext cx="91439" cy="45720"/>
                </a:xfrm>
                <a:custGeom>
                  <a:avLst/>
                  <a:gdLst>
                    <a:gd name="connsiteX0" fmla="*/ 91440 w 91439"/>
                    <a:gd name="connsiteY0" fmla="*/ 45720 h 45720"/>
                    <a:gd name="connsiteX1" fmla="*/ 0 w 91439"/>
                    <a:gd name="connsiteY1" fmla="*/ 22860 h 45720"/>
                    <a:gd name="connsiteX2" fmla="*/ 0 w 91439"/>
                    <a:gd name="connsiteY2" fmla="*/ 0 h 45720"/>
                    <a:gd name="connsiteX3" fmla="*/ 91440 w 91439"/>
                    <a:gd name="connsiteY3" fmla="*/ 7620 h 45720"/>
                  </a:gdLst>
                  <a:ahLst/>
                  <a:cxnLst>
                    <a:cxn ang="0">
                      <a:pos x="connsiteX0" y="connsiteY0"/>
                    </a:cxn>
                    <a:cxn ang="0">
                      <a:pos x="connsiteX1" y="connsiteY1"/>
                    </a:cxn>
                    <a:cxn ang="0">
                      <a:pos x="connsiteX2" y="connsiteY2"/>
                    </a:cxn>
                    <a:cxn ang="0">
                      <a:pos x="connsiteX3" y="connsiteY3"/>
                    </a:cxn>
                  </a:cxnLst>
                  <a:rect l="l" t="t" r="r" b="b"/>
                  <a:pathLst>
                    <a:path w="91439" h="45720">
                      <a:moveTo>
                        <a:pt x="91440" y="45720"/>
                      </a:moveTo>
                      <a:lnTo>
                        <a:pt x="0" y="22860"/>
                      </a:lnTo>
                      <a:lnTo>
                        <a:pt x="0" y="0"/>
                      </a:lnTo>
                      <a:lnTo>
                        <a:pt x="91440" y="7620"/>
                      </a:lnTo>
                      <a:close/>
                    </a:path>
                  </a:pathLst>
                </a:custGeom>
                <a:solidFill>
                  <a:srgbClr val="FFAD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85" name="Freeform: Shape 4284">
                  <a:extLst>
                    <a:ext uri="{FF2B5EF4-FFF2-40B4-BE49-F238E27FC236}">
                      <a16:creationId xmlns:a16="http://schemas.microsoft.com/office/drawing/2014/main" id="{67AD2F33-92AE-4424-A662-D6AB44E75D6E}"/>
                    </a:ext>
                  </a:extLst>
                </p:cNvPr>
                <p:cNvSpPr/>
                <p:nvPr/>
              </p:nvSpPr>
              <p:spPr>
                <a:xfrm>
                  <a:off x="3848101" y="3009900"/>
                  <a:ext cx="45719" cy="68580"/>
                </a:xfrm>
                <a:custGeom>
                  <a:avLst/>
                  <a:gdLst>
                    <a:gd name="connsiteX0" fmla="*/ 11430 w 45719"/>
                    <a:gd name="connsiteY0" fmla="*/ 0 h 68580"/>
                    <a:gd name="connsiteX1" fmla="*/ 45720 w 45719"/>
                    <a:gd name="connsiteY1" fmla="*/ 3810 h 68580"/>
                    <a:gd name="connsiteX2" fmla="*/ 41910 w 45719"/>
                    <a:gd name="connsiteY2" fmla="*/ 41910 h 68580"/>
                    <a:gd name="connsiteX3" fmla="*/ 0 w 45719"/>
                    <a:gd name="connsiteY3" fmla="*/ 68580 h 68580"/>
                  </a:gdLst>
                  <a:ahLst/>
                  <a:cxnLst>
                    <a:cxn ang="0">
                      <a:pos x="connsiteX0" y="connsiteY0"/>
                    </a:cxn>
                    <a:cxn ang="0">
                      <a:pos x="connsiteX1" y="connsiteY1"/>
                    </a:cxn>
                    <a:cxn ang="0">
                      <a:pos x="connsiteX2" y="connsiteY2"/>
                    </a:cxn>
                    <a:cxn ang="0">
                      <a:pos x="connsiteX3" y="connsiteY3"/>
                    </a:cxn>
                  </a:cxnLst>
                  <a:rect l="l" t="t" r="r" b="b"/>
                  <a:pathLst>
                    <a:path w="45719" h="68580">
                      <a:moveTo>
                        <a:pt x="11430" y="0"/>
                      </a:moveTo>
                      <a:lnTo>
                        <a:pt x="45720" y="3810"/>
                      </a:lnTo>
                      <a:lnTo>
                        <a:pt x="41910" y="41910"/>
                      </a:lnTo>
                      <a:lnTo>
                        <a:pt x="0" y="68580"/>
                      </a:lnTo>
                      <a:close/>
                    </a:path>
                  </a:pathLst>
                </a:custGeom>
                <a:solidFill>
                  <a:srgbClr val="FFAD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86" name="Freeform: Shape 4285">
                  <a:extLst>
                    <a:ext uri="{FF2B5EF4-FFF2-40B4-BE49-F238E27FC236}">
                      <a16:creationId xmlns:a16="http://schemas.microsoft.com/office/drawing/2014/main" id="{A6802720-5A32-C301-4325-1A936C1B72B8}"/>
                    </a:ext>
                  </a:extLst>
                </p:cNvPr>
                <p:cNvSpPr/>
                <p:nvPr/>
              </p:nvSpPr>
              <p:spPr>
                <a:xfrm>
                  <a:off x="3950970" y="3135630"/>
                  <a:ext cx="99060" cy="7619"/>
                </a:xfrm>
                <a:custGeom>
                  <a:avLst/>
                  <a:gdLst>
                    <a:gd name="connsiteX0" fmla="*/ 99060 w 99060"/>
                    <a:gd name="connsiteY0" fmla="*/ 7620 h 7619"/>
                    <a:gd name="connsiteX1" fmla="*/ 0 w 99060"/>
                    <a:gd name="connsiteY1" fmla="*/ 0 h 7619"/>
                    <a:gd name="connsiteX2" fmla="*/ 99060 w 99060"/>
                    <a:gd name="connsiteY2" fmla="*/ 7620 h 7619"/>
                  </a:gdLst>
                  <a:ahLst/>
                  <a:cxnLst>
                    <a:cxn ang="0">
                      <a:pos x="connsiteX0" y="connsiteY0"/>
                    </a:cxn>
                    <a:cxn ang="0">
                      <a:pos x="connsiteX1" y="connsiteY1"/>
                    </a:cxn>
                    <a:cxn ang="0">
                      <a:pos x="connsiteX2" y="connsiteY2"/>
                    </a:cxn>
                  </a:cxnLst>
                  <a:rect l="l" t="t" r="r" b="b"/>
                  <a:pathLst>
                    <a:path w="99060" h="7619">
                      <a:moveTo>
                        <a:pt x="99060" y="7620"/>
                      </a:moveTo>
                      <a:lnTo>
                        <a:pt x="0" y="0"/>
                      </a:lnTo>
                      <a:lnTo>
                        <a:pt x="99060" y="7620"/>
                      </a:lnTo>
                      <a:close/>
                    </a:path>
                  </a:pathLst>
                </a:custGeom>
                <a:solidFill>
                  <a:srgbClr val="FFAD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87" name="Freeform: Shape 4286">
                  <a:extLst>
                    <a:ext uri="{FF2B5EF4-FFF2-40B4-BE49-F238E27FC236}">
                      <a16:creationId xmlns:a16="http://schemas.microsoft.com/office/drawing/2014/main" id="{73A05946-5C6E-EAE4-761B-0A3897F20646}"/>
                    </a:ext>
                  </a:extLst>
                </p:cNvPr>
                <p:cNvSpPr/>
                <p:nvPr/>
              </p:nvSpPr>
              <p:spPr>
                <a:xfrm>
                  <a:off x="4118610" y="3108959"/>
                  <a:ext cx="41909" cy="41909"/>
                </a:xfrm>
                <a:custGeom>
                  <a:avLst/>
                  <a:gdLst>
                    <a:gd name="connsiteX0" fmla="*/ 3810 w 41909"/>
                    <a:gd name="connsiteY0" fmla="*/ 0 h 41909"/>
                    <a:gd name="connsiteX1" fmla="*/ 41910 w 41909"/>
                    <a:gd name="connsiteY1" fmla="*/ 30480 h 41909"/>
                    <a:gd name="connsiteX2" fmla="*/ 0 w 41909"/>
                    <a:gd name="connsiteY2" fmla="*/ 41910 h 41909"/>
                  </a:gdLst>
                  <a:ahLst/>
                  <a:cxnLst>
                    <a:cxn ang="0">
                      <a:pos x="connsiteX0" y="connsiteY0"/>
                    </a:cxn>
                    <a:cxn ang="0">
                      <a:pos x="connsiteX1" y="connsiteY1"/>
                    </a:cxn>
                    <a:cxn ang="0">
                      <a:pos x="connsiteX2" y="connsiteY2"/>
                    </a:cxn>
                  </a:cxnLst>
                  <a:rect l="l" t="t" r="r" b="b"/>
                  <a:pathLst>
                    <a:path w="41909" h="41909">
                      <a:moveTo>
                        <a:pt x="3810" y="0"/>
                      </a:moveTo>
                      <a:lnTo>
                        <a:pt x="41910" y="30480"/>
                      </a:lnTo>
                      <a:lnTo>
                        <a:pt x="0" y="41910"/>
                      </a:lnTo>
                      <a:close/>
                    </a:path>
                  </a:pathLst>
                </a:custGeom>
                <a:solidFill>
                  <a:srgbClr val="FFA0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88" name="Freeform: Shape 4287">
                  <a:extLst>
                    <a:ext uri="{FF2B5EF4-FFF2-40B4-BE49-F238E27FC236}">
                      <a16:creationId xmlns:a16="http://schemas.microsoft.com/office/drawing/2014/main" id="{1BC7EFFF-0E79-5B1A-214E-75D161CE3B29}"/>
                    </a:ext>
                  </a:extLst>
                </p:cNvPr>
                <p:cNvSpPr/>
                <p:nvPr/>
              </p:nvSpPr>
              <p:spPr>
                <a:xfrm>
                  <a:off x="4476751" y="2865119"/>
                  <a:ext cx="101113" cy="198120"/>
                </a:xfrm>
                <a:custGeom>
                  <a:avLst/>
                  <a:gdLst>
                    <a:gd name="connsiteX0" fmla="*/ 19050 w 101113"/>
                    <a:gd name="connsiteY0" fmla="*/ 198120 h 198120"/>
                    <a:gd name="connsiteX1" fmla="*/ 0 w 101113"/>
                    <a:gd name="connsiteY1" fmla="*/ 0 h 198120"/>
                    <a:gd name="connsiteX2" fmla="*/ 68580 w 101113"/>
                    <a:gd name="connsiteY2" fmla="*/ 3810 h 198120"/>
                    <a:gd name="connsiteX3" fmla="*/ 68580 w 101113"/>
                    <a:gd name="connsiteY3" fmla="*/ 3810 h 198120"/>
                    <a:gd name="connsiteX4" fmla="*/ 19050 w 101113"/>
                    <a:gd name="connsiteY4" fmla="*/ 198120 h 198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13" h="198120">
                      <a:moveTo>
                        <a:pt x="19050" y="198120"/>
                      </a:moveTo>
                      <a:lnTo>
                        <a:pt x="0" y="0"/>
                      </a:lnTo>
                      <a:lnTo>
                        <a:pt x="68580" y="3810"/>
                      </a:lnTo>
                      <a:lnTo>
                        <a:pt x="68580" y="3810"/>
                      </a:lnTo>
                      <a:cubicBezTo>
                        <a:pt x="118110" y="160020"/>
                        <a:pt x="118110" y="160020"/>
                        <a:pt x="19050" y="198120"/>
                      </a:cubicBezTo>
                      <a:close/>
                    </a:path>
                  </a:pathLst>
                </a:custGeom>
                <a:solidFill>
                  <a:srgbClr val="FF9B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89" name="Freeform: Shape 4288">
                  <a:extLst>
                    <a:ext uri="{FF2B5EF4-FFF2-40B4-BE49-F238E27FC236}">
                      <a16:creationId xmlns:a16="http://schemas.microsoft.com/office/drawing/2014/main" id="{29E6BCFE-C7D4-C1A0-1D95-148E0C6C5535}"/>
                    </a:ext>
                  </a:extLst>
                </p:cNvPr>
                <p:cNvSpPr/>
                <p:nvPr/>
              </p:nvSpPr>
              <p:spPr>
                <a:xfrm>
                  <a:off x="5017770" y="1745420"/>
                  <a:ext cx="681990" cy="498669"/>
                </a:xfrm>
                <a:custGeom>
                  <a:avLst/>
                  <a:gdLst>
                    <a:gd name="connsiteX0" fmla="*/ 670560 w 681990"/>
                    <a:gd name="connsiteY0" fmla="*/ 357699 h 498669"/>
                    <a:gd name="connsiteX1" fmla="*/ 594360 w 681990"/>
                    <a:gd name="connsiteY1" fmla="*/ 468189 h 498669"/>
                    <a:gd name="connsiteX2" fmla="*/ 594360 w 681990"/>
                    <a:gd name="connsiteY2" fmla="*/ 468189 h 498669"/>
                    <a:gd name="connsiteX3" fmla="*/ 491490 w 681990"/>
                    <a:gd name="connsiteY3" fmla="*/ 498669 h 498669"/>
                    <a:gd name="connsiteX4" fmla="*/ 228600 w 681990"/>
                    <a:gd name="connsiteY4" fmla="*/ 399609 h 498669"/>
                    <a:gd name="connsiteX5" fmla="*/ 129540 w 681990"/>
                    <a:gd name="connsiteY5" fmla="*/ 391989 h 498669"/>
                    <a:gd name="connsiteX6" fmla="*/ 95250 w 681990"/>
                    <a:gd name="connsiteY6" fmla="*/ 388179 h 498669"/>
                    <a:gd name="connsiteX7" fmla="*/ 0 w 681990"/>
                    <a:gd name="connsiteY7" fmla="*/ 304359 h 498669"/>
                    <a:gd name="connsiteX8" fmla="*/ 7620 w 681990"/>
                    <a:gd name="connsiteY8" fmla="*/ 270069 h 498669"/>
                    <a:gd name="connsiteX9" fmla="*/ 243840 w 681990"/>
                    <a:gd name="connsiteY9" fmla="*/ 247209 h 498669"/>
                    <a:gd name="connsiteX10" fmla="*/ 339090 w 681990"/>
                    <a:gd name="connsiteY10" fmla="*/ 129099 h 498669"/>
                    <a:gd name="connsiteX11" fmla="*/ 293370 w 681990"/>
                    <a:gd name="connsiteY11" fmla="*/ 52899 h 498669"/>
                    <a:gd name="connsiteX12" fmla="*/ 293370 w 681990"/>
                    <a:gd name="connsiteY12" fmla="*/ 52899 h 498669"/>
                    <a:gd name="connsiteX13" fmla="*/ 388620 w 681990"/>
                    <a:gd name="connsiteY13" fmla="*/ 18609 h 498669"/>
                    <a:gd name="connsiteX14" fmla="*/ 571500 w 681990"/>
                    <a:gd name="connsiteY14" fmla="*/ 178629 h 498669"/>
                    <a:gd name="connsiteX15" fmla="*/ 681990 w 681990"/>
                    <a:gd name="connsiteY15" fmla="*/ 243399 h 498669"/>
                    <a:gd name="connsiteX16" fmla="*/ 670560 w 681990"/>
                    <a:gd name="connsiteY16" fmla="*/ 357699 h 498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81990" h="498669">
                      <a:moveTo>
                        <a:pt x="670560" y="357699"/>
                      </a:moveTo>
                      <a:lnTo>
                        <a:pt x="594360" y="468189"/>
                      </a:lnTo>
                      <a:lnTo>
                        <a:pt x="594360" y="468189"/>
                      </a:lnTo>
                      <a:lnTo>
                        <a:pt x="491490" y="498669"/>
                      </a:lnTo>
                      <a:cubicBezTo>
                        <a:pt x="415290" y="422469"/>
                        <a:pt x="331470" y="380559"/>
                        <a:pt x="228600" y="399609"/>
                      </a:cubicBezTo>
                      <a:lnTo>
                        <a:pt x="129540" y="391989"/>
                      </a:lnTo>
                      <a:lnTo>
                        <a:pt x="95250" y="388179"/>
                      </a:lnTo>
                      <a:lnTo>
                        <a:pt x="0" y="304359"/>
                      </a:lnTo>
                      <a:lnTo>
                        <a:pt x="7620" y="270069"/>
                      </a:lnTo>
                      <a:lnTo>
                        <a:pt x="243840" y="247209"/>
                      </a:lnTo>
                      <a:cubicBezTo>
                        <a:pt x="361950" y="254829"/>
                        <a:pt x="381000" y="231969"/>
                        <a:pt x="339090" y="129099"/>
                      </a:cubicBezTo>
                      <a:cubicBezTo>
                        <a:pt x="327660" y="102429"/>
                        <a:pt x="308610" y="79569"/>
                        <a:pt x="293370" y="52899"/>
                      </a:cubicBezTo>
                      <a:lnTo>
                        <a:pt x="293370" y="52899"/>
                      </a:lnTo>
                      <a:cubicBezTo>
                        <a:pt x="323850" y="41469"/>
                        <a:pt x="354330" y="30039"/>
                        <a:pt x="388620" y="18609"/>
                      </a:cubicBezTo>
                      <a:cubicBezTo>
                        <a:pt x="548640" y="-23301"/>
                        <a:pt x="567690" y="-4251"/>
                        <a:pt x="571500" y="178629"/>
                      </a:cubicBezTo>
                      <a:cubicBezTo>
                        <a:pt x="609600" y="201489"/>
                        <a:pt x="643890" y="220539"/>
                        <a:pt x="681990" y="243399"/>
                      </a:cubicBezTo>
                      <a:lnTo>
                        <a:pt x="670560" y="357699"/>
                      </a:lnTo>
                      <a:close/>
                    </a:path>
                  </a:pathLst>
                </a:custGeom>
                <a:solidFill>
                  <a:srgbClr val="FFA3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90" name="Freeform: Shape 4289">
                  <a:extLst>
                    <a:ext uri="{FF2B5EF4-FFF2-40B4-BE49-F238E27FC236}">
                      <a16:creationId xmlns:a16="http://schemas.microsoft.com/office/drawing/2014/main" id="{DFE8CC5C-645F-EE10-7BBE-EC0095FC1EEF}"/>
                    </a:ext>
                  </a:extLst>
                </p:cNvPr>
                <p:cNvSpPr/>
                <p:nvPr/>
              </p:nvSpPr>
              <p:spPr>
                <a:xfrm>
                  <a:off x="5814061" y="1778157"/>
                  <a:ext cx="521969" cy="322038"/>
                </a:xfrm>
                <a:custGeom>
                  <a:avLst/>
                  <a:gdLst>
                    <a:gd name="connsiteX0" fmla="*/ 521970 w 521969"/>
                    <a:gd name="connsiteY0" fmla="*/ 260193 h 322038"/>
                    <a:gd name="connsiteX1" fmla="*/ 457200 w 521969"/>
                    <a:gd name="connsiteY1" fmla="*/ 271623 h 322038"/>
                    <a:gd name="connsiteX2" fmla="*/ 167640 w 521969"/>
                    <a:gd name="connsiteY2" fmla="*/ 176373 h 322038"/>
                    <a:gd name="connsiteX3" fmla="*/ 80010 w 521969"/>
                    <a:gd name="connsiteY3" fmla="*/ 107793 h 322038"/>
                    <a:gd name="connsiteX4" fmla="*/ 0 w 521969"/>
                    <a:gd name="connsiteY4" fmla="*/ 58263 h 322038"/>
                    <a:gd name="connsiteX5" fmla="*/ 304800 w 521969"/>
                    <a:gd name="connsiteY5" fmla="*/ 50643 h 322038"/>
                    <a:gd name="connsiteX6" fmla="*/ 259080 w 521969"/>
                    <a:gd name="connsiteY6" fmla="*/ 180183 h 322038"/>
                    <a:gd name="connsiteX7" fmla="*/ 521970 w 521969"/>
                    <a:gd name="connsiteY7" fmla="*/ 260193 h 322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969" h="322038">
                      <a:moveTo>
                        <a:pt x="521970" y="260193"/>
                      </a:moveTo>
                      <a:cubicBezTo>
                        <a:pt x="499110" y="264003"/>
                        <a:pt x="476250" y="264003"/>
                        <a:pt x="457200" y="271623"/>
                      </a:cubicBezTo>
                      <a:cubicBezTo>
                        <a:pt x="281940" y="351633"/>
                        <a:pt x="281940" y="347823"/>
                        <a:pt x="167640" y="176373"/>
                      </a:cubicBezTo>
                      <a:cubicBezTo>
                        <a:pt x="148590" y="145893"/>
                        <a:pt x="110490" y="130653"/>
                        <a:pt x="80010" y="107793"/>
                      </a:cubicBezTo>
                      <a:cubicBezTo>
                        <a:pt x="53340" y="88743"/>
                        <a:pt x="26670" y="73503"/>
                        <a:pt x="0" y="58263"/>
                      </a:cubicBezTo>
                      <a:cubicBezTo>
                        <a:pt x="99060" y="35403"/>
                        <a:pt x="194310" y="-56037"/>
                        <a:pt x="304800" y="50643"/>
                      </a:cubicBezTo>
                      <a:cubicBezTo>
                        <a:pt x="289560" y="92553"/>
                        <a:pt x="274320" y="138273"/>
                        <a:pt x="259080" y="180183"/>
                      </a:cubicBezTo>
                      <a:cubicBezTo>
                        <a:pt x="346710" y="206853"/>
                        <a:pt x="434340" y="233523"/>
                        <a:pt x="521970" y="260193"/>
                      </a:cubicBezTo>
                      <a:close/>
                    </a:path>
                  </a:pathLst>
                </a:custGeom>
                <a:solidFill>
                  <a:srgbClr val="FFAD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91" name="Freeform: Shape 4290">
                  <a:extLst>
                    <a:ext uri="{FF2B5EF4-FFF2-40B4-BE49-F238E27FC236}">
                      <a16:creationId xmlns:a16="http://schemas.microsoft.com/office/drawing/2014/main" id="{53C0F4C3-6833-A4F9-E8A5-15B8D869F933}"/>
                    </a:ext>
                  </a:extLst>
                </p:cNvPr>
                <p:cNvSpPr/>
                <p:nvPr/>
              </p:nvSpPr>
              <p:spPr>
                <a:xfrm>
                  <a:off x="5688331" y="1950720"/>
                  <a:ext cx="213359" cy="191695"/>
                </a:xfrm>
                <a:custGeom>
                  <a:avLst/>
                  <a:gdLst>
                    <a:gd name="connsiteX0" fmla="*/ 0 w 213359"/>
                    <a:gd name="connsiteY0" fmla="*/ 152400 h 191695"/>
                    <a:gd name="connsiteX1" fmla="*/ 11430 w 213359"/>
                    <a:gd name="connsiteY1" fmla="*/ 34290 h 191695"/>
                    <a:gd name="connsiteX2" fmla="*/ 80010 w 213359"/>
                    <a:gd name="connsiteY2" fmla="*/ 0 h 191695"/>
                    <a:gd name="connsiteX3" fmla="*/ 213360 w 213359"/>
                    <a:gd name="connsiteY3" fmla="*/ 148590 h 191695"/>
                    <a:gd name="connsiteX4" fmla="*/ 0 w 213359"/>
                    <a:gd name="connsiteY4" fmla="*/ 152400 h 191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9" h="191695">
                      <a:moveTo>
                        <a:pt x="0" y="152400"/>
                      </a:moveTo>
                      <a:lnTo>
                        <a:pt x="11430" y="34290"/>
                      </a:lnTo>
                      <a:lnTo>
                        <a:pt x="80010" y="0"/>
                      </a:lnTo>
                      <a:cubicBezTo>
                        <a:pt x="121920" y="45720"/>
                        <a:pt x="163830" y="91440"/>
                        <a:pt x="213360" y="148590"/>
                      </a:cubicBezTo>
                      <a:cubicBezTo>
                        <a:pt x="125730" y="224790"/>
                        <a:pt x="64770" y="182880"/>
                        <a:pt x="0" y="152400"/>
                      </a:cubicBezTo>
                      <a:close/>
                    </a:path>
                  </a:pathLst>
                </a:custGeom>
                <a:solidFill>
                  <a:srgbClr val="FF95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92" name="Freeform: Shape 4291">
                  <a:extLst>
                    <a:ext uri="{FF2B5EF4-FFF2-40B4-BE49-F238E27FC236}">
                      <a16:creationId xmlns:a16="http://schemas.microsoft.com/office/drawing/2014/main" id="{9FEFF460-13C2-556B-0540-AE8B98552E24}"/>
                    </a:ext>
                  </a:extLst>
                </p:cNvPr>
                <p:cNvSpPr/>
                <p:nvPr/>
              </p:nvSpPr>
              <p:spPr>
                <a:xfrm>
                  <a:off x="5143501" y="1737447"/>
                  <a:ext cx="167639" cy="213272"/>
                </a:xfrm>
                <a:custGeom>
                  <a:avLst/>
                  <a:gdLst>
                    <a:gd name="connsiteX0" fmla="*/ 152400 w 167639"/>
                    <a:gd name="connsiteY0" fmla="*/ 213272 h 213272"/>
                    <a:gd name="connsiteX1" fmla="*/ 0 w 167639"/>
                    <a:gd name="connsiteY1" fmla="*/ 41822 h 213272"/>
                    <a:gd name="connsiteX2" fmla="*/ 167640 w 167639"/>
                    <a:gd name="connsiteY2" fmla="*/ 57062 h 213272"/>
                    <a:gd name="connsiteX3" fmla="*/ 167640 w 167639"/>
                    <a:gd name="connsiteY3" fmla="*/ 57062 h 213272"/>
                    <a:gd name="connsiteX4" fmla="*/ 152400 w 167639"/>
                    <a:gd name="connsiteY4" fmla="*/ 213272 h 2132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639" h="213272">
                      <a:moveTo>
                        <a:pt x="152400" y="213272"/>
                      </a:moveTo>
                      <a:lnTo>
                        <a:pt x="0" y="41822"/>
                      </a:lnTo>
                      <a:cubicBezTo>
                        <a:pt x="60960" y="-34378"/>
                        <a:pt x="114300" y="7532"/>
                        <a:pt x="167640" y="57062"/>
                      </a:cubicBezTo>
                      <a:lnTo>
                        <a:pt x="167640" y="57062"/>
                      </a:lnTo>
                      <a:cubicBezTo>
                        <a:pt x="80010" y="102782"/>
                        <a:pt x="160020" y="163742"/>
                        <a:pt x="152400" y="213272"/>
                      </a:cubicBezTo>
                      <a:close/>
                    </a:path>
                  </a:pathLst>
                </a:custGeom>
                <a:solidFill>
                  <a:srgbClr val="FFA3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93" name="Freeform: Shape 4292">
                  <a:extLst>
                    <a:ext uri="{FF2B5EF4-FFF2-40B4-BE49-F238E27FC236}">
                      <a16:creationId xmlns:a16="http://schemas.microsoft.com/office/drawing/2014/main" id="{0EC19F7E-C80E-ED12-F23C-96B0B60BC730}"/>
                    </a:ext>
                  </a:extLst>
                </p:cNvPr>
                <p:cNvSpPr/>
                <p:nvPr/>
              </p:nvSpPr>
              <p:spPr>
                <a:xfrm>
                  <a:off x="6374824" y="1809750"/>
                  <a:ext cx="45026" cy="156209"/>
                </a:xfrm>
                <a:custGeom>
                  <a:avLst/>
                  <a:gdLst>
                    <a:gd name="connsiteX0" fmla="*/ 45027 w 45026"/>
                    <a:gd name="connsiteY0" fmla="*/ 0 h 156209"/>
                    <a:gd name="connsiteX1" fmla="*/ 33597 w 45026"/>
                    <a:gd name="connsiteY1" fmla="*/ 156210 h 156209"/>
                    <a:gd name="connsiteX2" fmla="*/ 45027 w 45026"/>
                    <a:gd name="connsiteY2" fmla="*/ 0 h 156209"/>
                  </a:gdLst>
                  <a:ahLst/>
                  <a:cxnLst>
                    <a:cxn ang="0">
                      <a:pos x="connsiteX0" y="connsiteY0"/>
                    </a:cxn>
                    <a:cxn ang="0">
                      <a:pos x="connsiteX1" y="connsiteY1"/>
                    </a:cxn>
                    <a:cxn ang="0">
                      <a:pos x="connsiteX2" y="connsiteY2"/>
                    </a:cxn>
                  </a:cxnLst>
                  <a:rect l="l" t="t" r="r" b="b"/>
                  <a:pathLst>
                    <a:path w="45026" h="156209">
                      <a:moveTo>
                        <a:pt x="45027" y="0"/>
                      </a:moveTo>
                      <a:lnTo>
                        <a:pt x="33597" y="156210"/>
                      </a:lnTo>
                      <a:cubicBezTo>
                        <a:pt x="-34984" y="95250"/>
                        <a:pt x="18357" y="49530"/>
                        <a:pt x="45027" y="0"/>
                      </a:cubicBezTo>
                      <a:close/>
                    </a:path>
                  </a:pathLst>
                </a:custGeom>
                <a:solidFill>
                  <a:srgbClr val="FFA8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94" name="Freeform: Shape 4293">
                  <a:extLst>
                    <a:ext uri="{FF2B5EF4-FFF2-40B4-BE49-F238E27FC236}">
                      <a16:creationId xmlns:a16="http://schemas.microsoft.com/office/drawing/2014/main" id="{E3F1EF2A-4216-11D5-918A-008049252E06}"/>
                    </a:ext>
                  </a:extLst>
                </p:cNvPr>
                <p:cNvSpPr/>
                <p:nvPr/>
              </p:nvSpPr>
              <p:spPr>
                <a:xfrm>
                  <a:off x="7359194" y="1939290"/>
                  <a:ext cx="805636" cy="998219"/>
                </a:xfrm>
                <a:custGeom>
                  <a:avLst/>
                  <a:gdLst>
                    <a:gd name="connsiteX0" fmla="*/ 782777 w 805636"/>
                    <a:gd name="connsiteY0" fmla="*/ 674370 h 998219"/>
                    <a:gd name="connsiteX1" fmla="*/ 596087 w 805636"/>
                    <a:gd name="connsiteY1" fmla="*/ 632460 h 998219"/>
                    <a:gd name="connsiteX2" fmla="*/ 626567 w 805636"/>
                    <a:gd name="connsiteY2" fmla="*/ 849630 h 998219"/>
                    <a:gd name="connsiteX3" fmla="*/ 333196 w 805636"/>
                    <a:gd name="connsiteY3" fmla="*/ 998220 h 998219"/>
                    <a:gd name="connsiteX4" fmla="*/ 108407 w 805636"/>
                    <a:gd name="connsiteY4" fmla="*/ 864870 h 998219"/>
                    <a:gd name="connsiteX5" fmla="*/ 32207 w 805636"/>
                    <a:gd name="connsiteY5" fmla="*/ 769620 h 998219"/>
                    <a:gd name="connsiteX6" fmla="*/ 51257 w 805636"/>
                    <a:gd name="connsiteY6" fmla="*/ 537210 h 998219"/>
                    <a:gd name="connsiteX7" fmla="*/ 70307 w 805636"/>
                    <a:gd name="connsiteY7" fmla="*/ 453390 h 998219"/>
                    <a:gd name="connsiteX8" fmla="*/ 150317 w 805636"/>
                    <a:gd name="connsiteY8" fmla="*/ 586740 h 998219"/>
                    <a:gd name="connsiteX9" fmla="*/ 264617 w 805636"/>
                    <a:gd name="connsiteY9" fmla="*/ 396240 h 998219"/>
                    <a:gd name="connsiteX10" fmla="*/ 264617 w 805636"/>
                    <a:gd name="connsiteY10" fmla="*/ 396240 h 998219"/>
                    <a:gd name="connsiteX11" fmla="*/ 375107 w 805636"/>
                    <a:gd name="connsiteY11" fmla="*/ 335280 h 998219"/>
                    <a:gd name="connsiteX12" fmla="*/ 96977 w 805636"/>
                    <a:gd name="connsiteY12" fmla="*/ 201930 h 998219"/>
                    <a:gd name="connsiteX13" fmla="*/ 192227 w 805636"/>
                    <a:gd name="connsiteY13" fmla="*/ 0 h 998219"/>
                    <a:gd name="connsiteX14" fmla="*/ 260807 w 805636"/>
                    <a:gd name="connsiteY14" fmla="*/ 3810 h 998219"/>
                    <a:gd name="connsiteX15" fmla="*/ 390346 w 805636"/>
                    <a:gd name="connsiteY15" fmla="*/ 53340 h 998219"/>
                    <a:gd name="connsiteX16" fmla="*/ 451307 w 805636"/>
                    <a:gd name="connsiteY16" fmla="*/ 160020 h 998219"/>
                    <a:gd name="connsiteX17" fmla="*/ 618946 w 805636"/>
                    <a:gd name="connsiteY17" fmla="*/ 175260 h 998219"/>
                    <a:gd name="connsiteX18" fmla="*/ 775157 w 805636"/>
                    <a:gd name="connsiteY18" fmla="*/ 316230 h 998219"/>
                    <a:gd name="connsiteX19" fmla="*/ 805637 w 805636"/>
                    <a:gd name="connsiteY19" fmla="*/ 358140 h 998219"/>
                    <a:gd name="connsiteX20" fmla="*/ 538937 w 805636"/>
                    <a:gd name="connsiteY20" fmla="*/ 354330 h 998219"/>
                    <a:gd name="connsiteX21" fmla="*/ 359867 w 805636"/>
                    <a:gd name="connsiteY21" fmla="*/ 521970 h 998219"/>
                    <a:gd name="connsiteX22" fmla="*/ 417017 w 805636"/>
                    <a:gd name="connsiteY22" fmla="*/ 548640 h 998219"/>
                    <a:gd name="connsiteX23" fmla="*/ 603707 w 805636"/>
                    <a:gd name="connsiteY23" fmla="*/ 449580 h 998219"/>
                    <a:gd name="connsiteX24" fmla="*/ 756107 w 805636"/>
                    <a:gd name="connsiteY24" fmla="*/ 548640 h 998219"/>
                    <a:gd name="connsiteX25" fmla="*/ 782777 w 805636"/>
                    <a:gd name="connsiteY25" fmla="*/ 628650 h 998219"/>
                    <a:gd name="connsiteX26" fmla="*/ 782777 w 805636"/>
                    <a:gd name="connsiteY26" fmla="*/ 674370 h 998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05636" h="998219">
                      <a:moveTo>
                        <a:pt x="782777" y="674370"/>
                      </a:moveTo>
                      <a:cubicBezTo>
                        <a:pt x="729437" y="662940"/>
                        <a:pt x="676096" y="651510"/>
                        <a:pt x="596087" y="632460"/>
                      </a:cubicBezTo>
                      <a:cubicBezTo>
                        <a:pt x="607517" y="720090"/>
                        <a:pt x="618946" y="784860"/>
                        <a:pt x="626567" y="849630"/>
                      </a:cubicBezTo>
                      <a:cubicBezTo>
                        <a:pt x="519887" y="868680"/>
                        <a:pt x="382727" y="826770"/>
                        <a:pt x="333196" y="998220"/>
                      </a:cubicBezTo>
                      <a:cubicBezTo>
                        <a:pt x="256996" y="956310"/>
                        <a:pt x="180796" y="914400"/>
                        <a:pt x="108407" y="864870"/>
                      </a:cubicBezTo>
                      <a:cubicBezTo>
                        <a:pt x="77927" y="842010"/>
                        <a:pt x="58877" y="800100"/>
                        <a:pt x="32207" y="769620"/>
                      </a:cubicBezTo>
                      <a:cubicBezTo>
                        <a:pt x="5537" y="689610"/>
                        <a:pt x="-32563" y="605790"/>
                        <a:pt x="51257" y="537210"/>
                      </a:cubicBezTo>
                      <a:cubicBezTo>
                        <a:pt x="58877" y="514350"/>
                        <a:pt x="62687" y="491490"/>
                        <a:pt x="70307" y="453390"/>
                      </a:cubicBezTo>
                      <a:cubicBezTo>
                        <a:pt x="100787" y="502920"/>
                        <a:pt x="123646" y="544830"/>
                        <a:pt x="150317" y="586740"/>
                      </a:cubicBezTo>
                      <a:cubicBezTo>
                        <a:pt x="241757" y="552450"/>
                        <a:pt x="279857" y="495300"/>
                        <a:pt x="264617" y="396240"/>
                      </a:cubicBezTo>
                      <a:lnTo>
                        <a:pt x="264617" y="396240"/>
                      </a:lnTo>
                      <a:cubicBezTo>
                        <a:pt x="291287" y="381000"/>
                        <a:pt x="317957" y="365760"/>
                        <a:pt x="375107" y="335280"/>
                      </a:cubicBezTo>
                      <a:cubicBezTo>
                        <a:pt x="253187" y="278130"/>
                        <a:pt x="165557" y="236220"/>
                        <a:pt x="96977" y="201930"/>
                      </a:cubicBezTo>
                      <a:cubicBezTo>
                        <a:pt x="135077" y="125730"/>
                        <a:pt x="165557" y="60960"/>
                        <a:pt x="192227" y="0"/>
                      </a:cubicBezTo>
                      <a:lnTo>
                        <a:pt x="260807" y="3810"/>
                      </a:lnTo>
                      <a:lnTo>
                        <a:pt x="390346" y="53340"/>
                      </a:lnTo>
                      <a:cubicBezTo>
                        <a:pt x="409396" y="91440"/>
                        <a:pt x="432257" y="125730"/>
                        <a:pt x="451307" y="160020"/>
                      </a:cubicBezTo>
                      <a:cubicBezTo>
                        <a:pt x="580846" y="80010"/>
                        <a:pt x="615137" y="80010"/>
                        <a:pt x="618946" y="175260"/>
                      </a:cubicBezTo>
                      <a:cubicBezTo>
                        <a:pt x="622757" y="308610"/>
                        <a:pt x="695146" y="312420"/>
                        <a:pt x="775157" y="316230"/>
                      </a:cubicBezTo>
                      <a:lnTo>
                        <a:pt x="805637" y="358140"/>
                      </a:lnTo>
                      <a:cubicBezTo>
                        <a:pt x="718007" y="358140"/>
                        <a:pt x="626567" y="365760"/>
                        <a:pt x="538937" y="354330"/>
                      </a:cubicBezTo>
                      <a:cubicBezTo>
                        <a:pt x="417017" y="342900"/>
                        <a:pt x="409396" y="342900"/>
                        <a:pt x="359867" y="521970"/>
                      </a:cubicBezTo>
                      <a:cubicBezTo>
                        <a:pt x="378917" y="533400"/>
                        <a:pt x="401777" y="556260"/>
                        <a:pt x="417017" y="548640"/>
                      </a:cubicBezTo>
                      <a:cubicBezTo>
                        <a:pt x="477977" y="521970"/>
                        <a:pt x="535127" y="487680"/>
                        <a:pt x="603707" y="449580"/>
                      </a:cubicBezTo>
                      <a:cubicBezTo>
                        <a:pt x="649427" y="480060"/>
                        <a:pt x="702767" y="514350"/>
                        <a:pt x="756107" y="548640"/>
                      </a:cubicBezTo>
                      <a:lnTo>
                        <a:pt x="782777" y="628650"/>
                      </a:lnTo>
                      <a:lnTo>
                        <a:pt x="782777" y="674370"/>
                      </a:lnTo>
                      <a:close/>
                    </a:path>
                  </a:pathLst>
                </a:custGeom>
                <a:solidFill>
                  <a:srgbClr val="FFB0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95" name="Freeform: Shape 4294">
                  <a:extLst>
                    <a:ext uri="{FF2B5EF4-FFF2-40B4-BE49-F238E27FC236}">
                      <a16:creationId xmlns:a16="http://schemas.microsoft.com/office/drawing/2014/main" id="{E8214D80-161A-CBEE-E61B-5F1BE768556E}"/>
                    </a:ext>
                  </a:extLst>
                </p:cNvPr>
                <p:cNvSpPr/>
                <p:nvPr/>
              </p:nvSpPr>
              <p:spPr>
                <a:xfrm>
                  <a:off x="7200901" y="1789325"/>
                  <a:ext cx="537210" cy="740514"/>
                </a:xfrm>
                <a:custGeom>
                  <a:avLst/>
                  <a:gdLst>
                    <a:gd name="connsiteX0" fmla="*/ 354330 w 537210"/>
                    <a:gd name="connsiteY0" fmla="*/ 149964 h 740514"/>
                    <a:gd name="connsiteX1" fmla="*/ 259080 w 537210"/>
                    <a:gd name="connsiteY1" fmla="*/ 351894 h 740514"/>
                    <a:gd name="connsiteX2" fmla="*/ 537210 w 537210"/>
                    <a:gd name="connsiteY2" fmla="*/ 485244 h 740514"/>
                    <a:gd name="connsiteX3" fmla="*/ 426720 w 537210"/>
                    <a:gd name="connsiteY3" fmla="*/ 546204 h 740514"/>
                    <a:gd name="connsiteX4" fmla="*/ 369570 w 537210"/>
                    <a:gd name="connsiteY4" fmla="*/ 534774 h 740514"/>
                    <a:gd name="connsiteX5" fmla="*/ 369570 w 537210"/>
                    <a:gd name="connsiteY5" fmla="*/ 561444 h 740514"/>
                    <a:gd name="connsiteX6" fmla="*/ 426720 w 537210"/>
                    <a:gd name="connsiteY6" fmla="*/ 550014 h 740514"/>
                    <a:gd name="connsiteX7" fmla="*/ 312420 w 537210"/>
                    <a:gd name="connsiteY7" fmla="*/ 740514 h 740514"/>
                    <a:gd name="connsiteX8" fmla="*/ 232410 w 537210"/>
                    <a:gd name="connsiteY8" fmla="*/ 607164 h 740514"/>
                    <a:gd name="connsiteX9" fmla="*/ 213360 w 537210"/>
                    <a:gd name="connsiteY9" fmla="*/ 690984 h 740514"/>
                    <a:gd name="connsiteX10" fmla="*/ 160020 w 537210"/>
                    <a:gd name="connsiteY10" fmla="*/ 496674 h 740514"/>
                    <a:gd name="connsiteX11" fmla="*/ 0 w 537210"/>
                    <a:gd name="connsiteY11" fmla="*/ 309984 h 740514"/>
                    <a:gd name="connsiteX12" fmla="*/ 91440 w 537210"/>
                    <a:gd name="connsiteY12" fmla="*/ 92814 h 740514"/>
                    <a:gd name="connsiteX13" fmla="*/ 91440 w 537210"/>
                    <a:gd name="connsiteY13" fmla="*/ 92814 h 740514"/>
                    <a:gd name="connsiteX14" fmla="*/ 213360 w 537210"/>
                    <a:gd name="connsiteY14" fmla="*/ 165204 h 740514"/>
                    <a:gd name="connsiteX15" fmla="*/ 400050 w 537210"/>
                    <a:gd name="connsiteY15" fmla="*/ 5184 h 740514"/>
                    <a:gd name="connsiteX16" fmla="*/ 354330 w 537210"/>
                    <a:gd name="connsiteY16" fmla="*/ 149964 h 740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37210" h="740514">
                      <a:moveTo>
                        <a:pt x="354330" y="149964"/>
                      </a:moveTo>
                      <a:cubicBezTo>
                        <a:pt x="323850" y="210924"/>
                        <a:pt x="293370" y="275694"/>
                        <a:pt x="259080" y="351894"/>
                      </a:cubicBezTo>
                      <a:cubicBezTo>
                        <a:pt x="327660" y="386184"/>
                        <a:pt x="415290" y="428094"/>
                        <a:pt x="537210" y="485244"/>
                      </a:cubicBezTo>
                      <a:cubicBezTo>
                        <a:pt x="476250" y="519534"/>
                        <a:pt x="453390" y="530964"/>
                        <a:pt x="426720" y="546204"/>
                      </a:cubicBezTo>
                      <a:lnTo>
                        <a:pt x="369570" y="534774"/>
                      </a:lnTo>
                      <a:lnTo>
                        <a:pt x="369570" y="561444"/>
                      </a:lnTo>
                      <a:lnTo>
                        <a:pt x="426720" y="550014"/>
                      </a:lnTo>
                      <a:cubicBezTo>
                        <a:pt x="441960" y="649074"/>
                        <a:pt x="403860" y="710034"/>
                        <a:pt x="312420" y="740514"/>
                      </a:cubicBezTo>
                      <a:cubicBezTo>
                        <a:pt x="289560" y="698604"/>
                        <a:pt x="262890" y="660504"/>
                        <a:pt x="232410" y="607164"/>
                      </a:cubicBezTo>
                      <a:cubicBezTo>
                        <a:pt x="224790" y="641454"/>
                        <a:pt x="217170" y="664314"/>
                        <a:pt x="213360" y="690984"/>
                      </a:cubicBezTo>
                      <a:cubicBezTo>
                        <a:pt x="133350" y="637644"/>
                        <a:pt x="95250" y="569064"/>
                        <a:pt x="160020" y="496674"/>
                      </a:cubicBezTo>
                      <a:cubicBezTo>
                        <a:pt x="99060" y="428094"/>
                        <a:pt x="45720" y="363324"/>
                        <a:pt x="0" y="309984"/>
                      </a:cubicBezTo>
                      <a:cubicBezTo>
                        <a:pt x="38100" y="222354"/>
                        <a:pt x="64770" y="157584"/>
                        <a:pt x="91440" y="92814"/>
                      </a:cubicBezTo>
                      <a:lnTo>
                        <a:pt x="91440" y="92814"/>
                      </a:lnTo>
                      <a:cubicBezTo>
                        <a:pt x="129540" y="115674"/>
                        <a:pt x="167640" y="138534"/>
                        <a:pt x="213360" y="165204"/>
                      </a:cubicBezTo>
                      <a:cubicBezTo>
                        <a:pt x="262890" y="85194"/>
                        <a:pt x="289560" y="-25296"/>
                        <a:pt x="400050" y="5184"/>
                      </a:cubicBezTo>
                      <a:cubicBezTo>
                        <a:pt x="384810" y="50904"/>
                        <a:pt x="369570" y="100434"/>
                        <a:pt x="354330" y="149964"/>
                      </a:cubicBezTo>
                      <a:close/>
                    </a:path>
                  </a:pathLst>
                </a:custGeom>
                <a:solidFill>
                  <a:srgbClr val="FFBB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96" name="Freeform: Shape 4295">
                  <a:extLst>
                    <a:ext uri="{FF2B5EF4-FFF2-40B4-BE49-F238E27FC236}">
                      <a16:creationId xmlns:a16="http://schemas.microsoft.com/office/drawing/2014/main" id="{6DB3F5FE-E396-C6D3-6B65-16A21BA62B28}"/>
                    </a:ext>
                  </a:extLst>
                </p:cNvPr>
                <p:cNvSpPr/>
                <p:nvPr/>
              </p:nvSpPr>
              <p:spPr>
                <a:xfrm>
                  <a:off x="7623811" y="1870709"/>
                  <a:ext cx="133350" cy="121920"/>
                </a:xfrm>
                <a:custGeom>
                  <a:avLst/>
                  <a:gdLst>
                    <a:gd name="connsiteX0" fmla="*/ 129540 w 133350"/>
                    <a:gd name="connsiteY0" fmla="*/ 121920 h 121920"/>
                    <a:gd name="connsiteX1" fmla="*/ 0 w 133350"/>
                    <a:gd name="connsiteY1" fmla="*/ 72390 h 121920"/>
                    <a:gd name="connsiteX2" fmla="*/ 72390 w 133350"/>
                    <a:gd name="connsiteY2" fmla="*/ 0 h 121920"/>
                    <a:gd name="connsiteX3" fmla="*/ 133350 w 133350"/>
                    <a:gd name="connsiteY3" fmla="*/ 83820 h 121920"/>
                  </a:gdLst>
                  <a:ahLst/>
                  <a:cxnLst>
                    <a:cxn ang="0">
                      <a:pos x="connsiteX0" y="connsiteY0"/>
                    </a:cxn>
                    <a:cxn ang="0">
                      <a:pos x="connsiteX1" y="connsiteY1"/>
                    </a:cxn>
                    <a:cxn ang="0">
                      <a:pos x="connsiteX2" y="connsiteY2"/>
                    </a:cxn>
                    <a:cxn ang="0">
                      <a:pos x="connsiteX3" y="connsiteY3"/>
                    </a:cxn>
                  </a:cxnLst>
                  <a:rect l="l" t="t" r="r" b="b"/>
                  <a:pathLst>
                    <a:path w="133350" h="121920">
                      <a:moveTo>
                        <a:pt x="129540" y="121920"/>
                      </a:moveTo>
                      <a:lnTo>
                        <a:pt x="0" y="72390"/>
                      </a:lnTo>
                      <a:lnTo>
                        <a:pt x="72390" y="0"/>
                      </a:lnTo>
                      <a:lnTo>
                        <a:pt x="133350" y="83820"/>
                      </a:lnTo>
                      <a:close/>
                    </a:path>
                  </a:pathLst>
                </a:custGeom>
                <a:solidFill>
                  <a:srgbClr val="FFBB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97" name="Freeform: Shape 4296">
                  <a:extLst>
                    <a:ext uri="{FF2B5EF4-FFF2-40B4-BE49-F238E27FC236}">
                      <a16:creationId xmlns:a16="http://schemas.microsoft.com/office/drawing/2014/main" id="{50459346-F25F-E442-F455-1088A988BC73}"/>
                    </a:ext>
                  </a:extLst>
                </p:cNvPr>
                <p:cNvSpPr/>
                <p:nvPr/>
              </p:nvSpPr>
              <p:spPr>
                <a:xfrm>
                  <a:off x="6800851" y="1874989"/>
                  <a:ext cx="613410" cy="940600"/>
                </a:xfrm>
                <a:custGeom>
                  <a:avLst/>
                  <a:gdLst>
                    <a:gd name="connsiteX0" fmla="*/ 491490 w 613410"/>
                    <a:gd name="connsiteY0" fmla="*/ 3340 h 940600"/>
                    <a:gd name="connsiteX1" fmla="*/ 400050 w 613410"/>
                    <a:gd name="connsiteY1" fmla="*/ 220510 h 940600"/>
                    <a:gd name="connsiteX2" fmla="*/ 560070 w 613410"/>
                    <a:gd name="connsiteY2" fmla="*/ 407200 h 940600"/>
                    <a:gd name="connsiteX3" fmla="*/ 613410 w 613410"/>
                    <a:gd name="connsiteY3" fmla="*/ 601510 h 940600"/>
                    <a:gd name="connsiteX4" fmla="*/ 594360 w 613410"/>
                    <a:gd name="connsiteY4" fmla="*/ 833920 h 940600"/>
                    <a:gd name="connsiteX5" fmla="*/ 556260 w 613410"/>
                    <a:gd name="connsiteY5" fmla="*/ 910120 h 940600"/>
                    <a:gd name="connsiteX6" fmla="*/ 453390 w 613410"/>
                    <a:gd name="connsiteY6" fmla="*/ 940600 h 940600"/>
                    <a:gd name="connsiteX7" fmla="*/ 419100 w 613410"/>
                    <a:gd name="connsiteY7" fmla="*/ 936790 h 940600"/>
                    <a:gd name="connsiteX8" fmla="*/ 426720 w 613410"/>
                    <a:gd name="connsiteY8" fmla="*/ 689140 h 940600"/>
                    <a:gd name="connsiteX9" fmla="*/ 293370 w 613410"/>
                    <a:gd name="connsiteY9" fmla="*/ 712000 h 940600"/>
                    <a:gd name="connsiteX10" fmla="*/ 205740 w 613410"/>
                    <a:gd name="connsiteY10" fmla="*/ 365290 h 940600"/>
                    <a:gd name="connsiteX11" fmla="*/ 300990 w 613410"/>
                    <a:gd name="connsiteY11" fmla="*/ 342430 h 940600"/>
                    <a:gd name="connsiteX12" fmla="*/ 175260 w 613410"/>
                    <a:gd name="connsiteY12" fmla="*/ 258610 h 940600"/>
                    <a:gd name="connsiteX13" fmla="*/ 0 w 613410"/>
                    <a:gd name="connsiteY13" fmla="*/ 235750 h 940600"/>
                    <a:gd name="connsiteX14" fmla="*/ 0 w 613410"/>
                    <a:gd name="connsiteY14" fmla="*/ 235750 h 940600"/>
                    <a:gd name="connsiteX15" fmla="*/ 152400 w 613410"/>
                    <a:gd name="connsiteY15" fmla="*/ 159550 h 940600"/>
                    <a:gd name="connsiteX16" fmla="*/ 148590 w 613410"/>
                    <a:gd name="connsiteY16" fmla="*/ 90970 h 940600"/>
                    <a:gd name="connsiteX17" fmla="*/ 491490 w 613410"/>
                    <a:gd name="connsiteY17" fmla="*/ 3340 h 94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13410" h="940600">
                      <a:moveTo>
                        <a:pt x="491490" y="3340"/>
                      </a:moveTo>
                      <a:cubicBezTo>
                        <a:pt x="464820" y="68110"/>
                        <a:pt x="438150" y="129070"/>
                        <a:pt x="400050" y="220510"/>
                      </a:cubicBezTo>
                      <a:cubicBezTo>
                        <a:pt x="445770" y="273850"/>
                        <a:pt x="499110" y="338620"/>
                        <a:pt x="560070" y="407200"/>
                      </a:cubicBezTo>
                      <a:cubicBezTo>
                        <a:pt x="495300" y="483400"/>
                        <a:pt x="533400" y="548170"/>
                        <a:pt x="613410" y="601510"/>
                      </a:cubicBezTo>
                      <a:cubicBezTo>
                        <a:pt x="529590" y="673900"/>
                        <a:pt x="567690" y="753910"/>
                        <a:pt x="594360" y="833920"/>
                      </a:cubicBezTo>
                      <a:lnTo>
                        <a:pt x="556260" y="910120"/>
                      </a:lnTo>
                      <a:lnTo>
                        <a:pt x="453390" y="940600"/>
                      </a:lnTo>
                      <a:lnTo>
                        <a:pt x="419100" y="936790"/>
                      </a:lnTo>
                      <a:cubicBezTo>
                        <a:pt x="422910" y="860590"/>
                        <a:pt x="422910" y="784390"/>
                        <a:pt x="426720" y="689140"/>
                      </a:cubicBezTo>
                      <a:cubicBezTo>
                        <a:pt x="377190" y="696760"/>
                        <a:pt x="342900" y="704380"/>
                        <a:pt x="293370" y="712000"/>
                      </a:cubicBezTo>
                      <a:cubicBezTo>
                        <a:pt x="266700" y="605320"/>
                        <a:pt x="236220" y="491020"/>
                        <a:pt x="205740" y="365290"/>
                      </a:cubicBezTo>
                      <a:cubicBezTo>
                        <a:pt x="232410" y="357670"/>
                        <a:pt x="266700" y="350050"/>
                        <a:pt x="300990" y="342430"/>
                      </a:cubicBezTo>
                      <a:cubicBezTo>
                        <a:pt x="285750" y="250990"/>
                        <a:pt x="236220" y="254800"/>
                        <a:pt x="175260" y="258610"/>
                      </a:cubicBezTo>
                      <a:cubicBezTo>
                        <a:pt x="118110" y="262420"/>
                        <a:pt x="60960" y="243370"/>
                        <a:pt x="0" y="235750"/>
                      </a:cubicBezTo>
                      <a:lnTo>
                        <a:pt x="0" y="235750"/>
                      </a:lnTo>
                      <a:cubicBezTo>
                        <a:pt x="49530" y="209080"/>
                        <a:pt x="102870" y="190030"/>
                        <a:pt x="152400" y="159550"/>
                      </a:cubicBezTo>
                      <a:cubicBezTo>
                        <a:pt x="160020" y="155740"/>
                        <a:pt x="148590" y="113830"/>
                        <a:pt x="148590" y="90970"/>
                      </a:cubicBezTo>
                      <a:cubicBezTo>
                        <a:pt x="251460" y="7150"/>
                        <a:pt x="369570" y="-8090"/>
                        <a:pt x="491490" y="3340"/>
                      </a:cubicBezTo>
                      <a:close/>
                    </a:path>
                  </a:pathLst>
                </a:custGeom>
                <a:solidFill>
                  <a:srgbClr val="FFB5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98" name="Freeform: Shape 4297">
                  <a:extLst>
                    <a:ext uri="{FF2B5EF4-FFF2-40B4-BE49-F238E27FC236}">
                      <a16:creationId xmlns:a16="http://schemas.microsoft.com/office/drawing/2014/main" id="{8D67F22E-348E-C23E-BF5D-20A287DFF856}"/>
                    </a:ext>
                  </a:extLst>
                </p:cNvPr>
                <p:cNvSpPr/>
                <p:nvPr/>
              </p:nvSpPr>
              <p:spPr>
                <a:xfrm>
                  <a:off x="6560820" y="1939290"/>
                  <a:ext cx="289560" cy="323850"/>
                </a:xfrm>
                <a:custGeom>
                  <a:avLst/>
                  <a:gdLst>
                    <a:gd name="connsiteX0" fmla="*/ 240030 w 289560"/>
                    <a:gd name="connsiteY0" fmla="*/ 175260 h 323850"/>
                    <a:gd name="connsiteX1" fmla="*/ 190500 w 289560"/>
                    <a:gd name="connsiteY1" fmla="*/ 217170 h 323850"/>
                    <a:gd name="connsiteX2" fmla="*/ 163830 w 289560"/>
                    <a:gd name="connsiteY2" fmla="*/ 323850 h 323850"/>
                    <a:gd name="connsiteX3" fmla="*/ 163830 w 289560"/>
                    <a:gd name="connsiteY3" fmla="*/ 323850 h 323850"/>
                    <a:gd name="connsiteX4" fmla="*/ 129540 w 289560"/>
                    <a:gd name="connsiteY4" fmla="*/ 320040 h 323850"/>
                    <a:gd name="connsiteX5" fmla="*/ 0 w 289560"/>
                    <a:gd name="connsiteY5" fmla="*/ 266700 h 323850"/>
                    <a:gd name="connsiteX6" fmla="*/ 57150 w 289560"/>
                    <a:gd name="connsiteY6" fmla="*/ 0 h 323850"/>
                    <a:gd name="connsiteX7" fmla="*/ 289560 w 289560"/>
                    <a:gd name="connsiteY7" fmla="*/ 57150 h 323850"/>
                    <a:gd name="connsiteX8" fmla="*/ 240030 w 289560"/>
                    <a:gd name="connsiteY8" fmla="*/ 175260 h 323850"/>
                    <a:gd name="connsiteX9" fmla="*/ 240030 w 289560"/>
                    <a:gd name="connsiteY9" fmla="*/ 175260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9560" h="323850">
                      <a:moveTo>
                        <a:pt x="240030" y="175260"/>
                      </a:moveTo>
                      <a:cubicBezTo>
                        <a:pt x="220980" y="190500"/>
                        <a:pt x="198120" y="198120"/>
                        <a:pt x="190500" y="217170"/>
                      </a:cubicBezTo>
                      <a:cubicBezTo>
                        <a:pt x="175260" y="251460"/>
                        <a:pt x="171450" y="289560"/>
                        <a:pt x="163830" y="323850"/>
                      </a:cubicBezTo>
                      <a:lnTo>
                        <a:pt x="163830" y="323850"/>
                      </a:lnTo>
                      <a:lnTo>
                        <a:pt x="129540" y="320040"/>
                      </a:lnTo>
                      <a:cubicBezTo>
                        <a:pt x="83820" y="300990"/>
                        <a:pt x="41910" y="281940"/>
                        <a:pt x="0" y="266700"/>
                      </a:cubicBezTo>
                      <a:cubicBezTo>
                        <a:pt x="19050" y="175260"/>
                        <a:pt x="38100" y="87630"/>
                        <a:pt x="57150" y="0"/>
                      </a:cubicBezTo>
                      <a:lnTo>
                        <a:pt x="289560" y="57150"/>
                      </a:lnTo>
                      <a:lnTo>
                        <a:pt x="240030" y="175260"/>
                      </a:lnTo>
                      <a:lnTo>
                        <a:pt x="240030" y="175260"/>
                      </a:lnTo>
                      <a:close/>
                    </a:path>
                  </a:pathLst>
                </a:custGeom>
                <a:solidFill>
                  <a:srgbClr val="FFB5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299" name="Freeform: Shape 4298">
                  <a:extLst>
                    <a:ext uri="{FF2B5EF4-FFF2-40B4-BE49-F238E27FC236}">
                      <a16:creationId xmlns:a16="http://schemas.microsoft.com/office/drawing/2014/main" id="{8D8353C1-2FBB-0F0A-CA04-B4ADE056134F}"/>
                    </a:ext>
                  </a:extLst>
                </p:cNvPr>
                <p:cNvSpPr/>
                <p:nvPr/>
              </p:nvSpPr>
              <p:spPr>
                <a:xfrm>
                  <a:off x="6800851" y="1969770"/>
                  <a:ext cx="151209" cy="144779"/>
                </a:xfrm>
                <a:custGeom>
                  <a:avLst/>
                  <a:gdLst>
                    <a:gd name="connsiteX0" fmla="*/ 0 w 151209"/>
                    <a:gd name="connsiteY0" fmla="*/ 144780 h 144779"/>
                    <a:gd name="connsiteX1" fmla="*/ 41910 w 151209"/>
                    <a:gd name="connsiteY1" fmla="*/ 30480 h 144779"/>
                    <a:gd name="connsiteX2" fmla="*/ 144780 w 151209"/>
                    <a:gd name="connsiteY2" fmla="*/ 0 h 144779"/>
                    <a:gd name="connsiteX3" fmla="*/ 148590 w 151209"/>
                    <a:gd name="connsiteY3" fmla="*/ 68580 h 144779"/>
                    <a:gd name="connsiteX4" fmla="*/ 0 w 151209"/>
                    <a:gd name="connsiteY4" fmla="*/ 144780 h 144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209" h="144779">
                      <a:moveTo>
                        <a:pt x="0" y="144780"/>
                      </a:moveTo>
                      <a:lnTo>
                        <a:pt x="41910" y="30480"/>
                      </a:lnTo>
                      <a:lnTo>
                        <a:pt x="144780" y="0"/>
                      </a:lnTo>
                      <a:cubicBezTo>
                        <a:pt x="144780" y="22860"/>
                        <a:pt x="156210" y="64770"/>
                        <a:pt x="148590" y="68580"/>
                      </a:cubicBezTo>
                      <a:cubicBezTo>
                        <a:pt x="102870" y="95250"/>
                        <a:pt x="49530" y="118110"/>
                        <a:pt x="0" y="144780"/>
                      </a:cubicBezTo>
                      <a:close/>
                    </a:path>
                  </a:pathLst>
                </a:custGeom>
                <a:solidFill>
                  <a:srgbClr val="FFAB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00" name="Freeform: Shape 4299">
                  <a:extLst>
                    <a:ext uri="{FF2B5EF4-FFF2-40B4-BE49-F238E27FC236}">
                      <a16:creationId xmlns:a16="http://schemas.microsoft.com/office/drawing/2014/main" id="{A5F0AE2A-C2DA-7617-B4BA-FF9AE51DCC4C}"/>
                    </a:ext>
                  </a:extLst>
                </p:cNvPr>
                <p:cNvSpPr/>
                <p:nvPr/>
              </p:nvSpPr>
              <p:spPr>
                <a:xfrm>
                  <a:off x="4903470" y="2289809"/>
                  <a:ext cx="510319" cy="701391"/>
                </a:xfrm>
                <a:custGeom>
                  <a:avLst/>
                  <a:gdLst>
                    <a:gd name="connsiteX0" fmla="*/ 114300 w 510319"/>
                    <a:gd name="connsiteY0" fmla="*/ 582930 h 701391"/>
                    <a:gd name="connsiteX1" fmla="*/ 148590 w 510319"/>
                    <a:gd name="connsiteY1" fmla="*/ 514350 h 701391"/>
                    <a:gd name="connsiteX2" fmla="*/ 53340 w 510319"/>
                    <a:gd name="connsiteY2" fmla="*/ 499110 h 701391"/>
                    <a:gd name="connsiteX3" fmla="*/ 0 w 510319"/>
                    <a:gd name="connsiteY3" fmla="*/ 285750 h 701391"/>
                    <a:gd name="connsiteX4" fmla="*/ 167640 w 510319"/>
                    <a:gd name="connsiteY4" fmla="*/ 140970 h 701391"/>
                    <a:gd name="connsiteX5" fmla="*/ 152400 w 510319"/>
                    <a:gd name="connsiteY5" fmla="*/ 106680 h 701391"/>
                    <a:gd name="connsiteX6" fmla="*/ 72390 w 510319"/>
                    <a:gd name="connsiteY6" fmla="*/ 140970 h 701391"/>
                    <a:gd name="connsiteX7" fmla="*/ 148590 w 510319"/>
                    <a:gd name="connsiteY7" fmla="*/ 3810 h 701391"/>
                    <a:gd name="connsiteX8" fmla="*/ 262890 w 510319"/>
                    <a:gd name="connsiteY8" fmla="*/ 0 h 701391"/>
                    <a:gd name="connsiteX9" fmla="*/ 297180 w 510319"/>
                    <a:gd name="connsiteY9" fmla="*/ 3810 h 701391"/>
                    <a:gd name="connsiteX10" fmla="*/ 354330 w 510319"/>
                    <a:gd name="connsiteY10" fmla="*/ 125730 h 701391"/>
                    <a:gd name="connsiteX11" fmla="*/ 240030 w 510319"/>
                    <a:gd name="connsiteY11" fmla="*/ 274320 h 701391"/>
                    <a:gd name="connsiteX12" fmla="*/ 194310 w 510319"/>
                    <a:gd name="connsiteY12" fmla="*/ 285750 h 701391"/>
                    <a:gd name="connsiteX13" fmla="*/ 232410 w 510319"/>
                    <a:gd name="connsiteY13" fmla="*/ 354330 h 701391"/>
                    <a:gd name="connsiteX14" fmla="*/ 194310 w 510319"/>
                    <a:gd name="connsiteY14" fmla="*/ 403860 h 701391"/>
                    <a:gd name="connsiteX15" fmla="*/ 205740 w 510319"/>
                    <a:gd name="connsiteY15" fmla="*/ 415290 h 701391"/>
                    <a:gd name="connsiteX16" fmla="*/ 228600 w 510319"/>
                    <a:gd name="connsiteY16" fmla="*/ 358140 h 701391"/>
                    <a:gd name="connsiteX17" fmla="*/ 266700 w 510319"/>
                    <a:gd name="connsiteY17" fmla="*/ 281940 h 701391"/>
                    <a:gd name="connsiteX18" fmla="*/ 438150 w 510319"/>
                    <a:gd name="connsiteY18" fmla="*/ 255270 h 701391"/>
                    <a:gd name="connsiteX19" fmla="*/ 495300 w 510319"/>
                    <a:gd name="connsiteY19" fmla="*/ 449580 h 701391"/>
                    <a:gd name="connsiteX20" fmla="*/ 270510 w 510319"/>
                    <a:gd name="connsiteY20" fmla="*/ 480060 h 701391"/>
                    <a:gd name="connsiteX21" fmla="*/ 308610 w 510319"/>
                    <a:gd name="connsiteY21" fmla="*/ 598170 h 701391"/>
                    <a:gd name="connsiteX22" fmla="*/ 129540 w 510319"/>
                    <a:gd name="connsiteY22" fmla="*/ 701040 h 701391"/>
                    <a:gd name="connsiteX23" fmla="*/ 114300 w 510319"/>
                    <a:gd name="connsiteY23" fmla="*/ 582930 h 701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0319" h="701391">
                      <a:moveTo>
                        <a:pt x="114300" y="582930"/>
                      </a:moveTo>
                      <a:cubicBezTo>
                        <a:pt x="125730" y="560070"/>
                        <a:pt x="152400" y="529590"/>
                        <a:pt x="148590" y="514350"/>
                      </a:cubicBezTo>
                      <a:cubicBezTo>
                        <a:pt x="129540" y="457200"/>
                        <a:pt x="91440" y="468630"/>
                        <a:pt x="53340" y="499110"/>
                      </a:cubicBezTo>
                      <a:cubicBezTo>
                        <a:pt x="38100" y="434340"/>
                        <a:pt x="22860" y="365760"/>
                        <a:pt x="0" y="285750"/>
                      </a:cubicBezTo>
                      <a:cubicBezTo>
                        <a:pt x="49530" y="240030"/>
                        <a:pt x="106680" y="190500"/>
                        <a:pt x="167640" y="140970"/>
                      </a:cubicBezTo>
                      <a:lnTo>
                        <a:pt x="152400" y="106680"/>
                      </a:lnTo>
                      <a:cubicBezTo>
                        <a:pt x="129540" y="118110"/>
                        <a:pt x="106680" y="125730"/>
                        <a:pt x="72390" y="140970"/>
                      </a:cubicBezTo>
                      <a:cubicBezTo>
                        <a:pt x="68580" y="68580"/>
                        <a:pt x="76200" y="11430"/>
                        <a:pt x="148590" y="3810"/>
                      </a:cubicBezTo>
                      <a:cubicBezTo>
                        <a:pt x="186690" y="0"/>
                        <a:pt x="224790" y="3810"/>
                        <a:pt x="262890" y="0"/>
                      </a:cubicBezTo>
                      <a:lnTo>
                        <a:pt x="297180" y="3810"/>
                      </a:lnTo>
                      <a:lnTo>
                        <a:pt x="354330" y="125730"/>
                      </a:lnTo>
                      <a:lnTo>
                        <a:pt x="240030" y="274320"/>
                      </a:lnTo>
                      <a:lnTo>
                        <a:pt x="194310" y="285750"/>
                      </a:lnTo>
                      <a:lnTo>
                        <a:pt x="232410" y="354330"/>
                      </a:lnTo>
                      <a:lnTo>
                        <a:pt x="194310" y="403860"/>
                      </a:lnTo>
                      <a:lnTo>
                        <a:pt x="205740" y="415290"/>
                      </a:lnTo>
                      <a:lnTo>
                        <a:pt x="228600" y="358140"/>
                      </a:lnTo>
                      <a:lnTo>
                        <a:pt x="266700" y="281940"/>
                      </a:lnTo>
                      <a:lnTo>
                        <a:pt x="438150" y="255270"/>
                      </a:lnTo>
                      <a:cubicBezTo>
                        <a:pt x="502920" y="300990"/>
                        <a:pt x="529590" y="369570"/>
                        <a:pt x="495300" y="449580"/>
                      </a:cubicBezTo>
                      <a:cubicBezTo>
                        <a:pt x="441960" y="563880"/>
                        <a:pt x="358140" y="457200"/>
                        <a:pt x="270510" y="480060"/>
                      </a:cubicBezTo>
                      <a:cubicBezTo>
                        <a:pt x="285750" y="525780"/>
                        <a:pt x="297180" y="563880"/>
                        <a:pt x="308610" y="598170"/>
                      </a:cubicBezTo>
                      <a:cubicBezTo>
                        <a:pt x="266700" y="678180"/>
                        <a:pt x="205740" y="704850"/>
                        <a:pt x="129540" y="701040"/>
                      </a:cubicBezTo>
                      <a:lnTo>
                        <a:pt x="114300" y="582930"/>
                      </a:lnTo>
                      <a:close/>
                    </a:path>
                  </a:pathLst>
                </a:custGeom>
                <a:solidFill>
                  <a:srgbClr val="FFAC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01" name="Freeform: Shape 4300">
                  <a:extLst>
                    <a:ext uri="{FF2B5EF4-FFF2-40B4-BE49-F238E27FC236}">
                      <a16:creationId xmlns:a16="http://schemas.microsoft.com/office/drawing/2014/main" id="{3DB15223-513F-7C9A-324D-7CBAD23F290C}"/>
                    </a:ext>
                  </a:extLst>
                </p:cNvPr>
                <p:cNvSpPr/>
                <p:nvPr/>
              </p:nvSpPr>
              <p:spPr>
                <a:xfrm>
                  <a:off x="5116831" y="2133600"/>
                  <a:ext cx="396239" cy="133350"/>
                </a:xfrm>
                <a:custGeom>
                  <a:avLst/>
                  <a:gdLst>
                    <a:gd name="connsiteX0" fmla="*/ 133350 w 396239"/>
                    <a:gd name="connsiteY0" fmla="*/ 11430 h 133350"/>
                    <a:gd name="connsiteX1" fmla="*/ 396240 w 396239"/>
                    <a:gd name="connsiteY1" fmla="*/ 110490 h 133350"/>
                    <a:gd name="connsiteX2" fmla="*/ 396240 w 396239"/>
                    <a:gd name="connsiteY2" fmla="*/ 110490 h 133350"/>
                    <a:gd name="connsiteX3" fmla="*/ 190500 w 396239"/>
                    <a:gd name="connsiteY3" fmla="*/ 133350 h 133350"/>
                    <a:gd name="connsiteX4" fmla="*/ 57150 w 396239"/>
                    <a:gd name="connsiteY4" fmla="*/ 121920 h 133350"/>
                    <a:gd name="connsiteX5" fmla="*/ 0 w 396239"/>
                    <a:gd name="connsiteY5" fmla="*/ 0 h 133350"/>
                    <a:gd name="connsiteX6" fmla="*/ 34290 w 396239"/>
                    <a:gd name="connsiteY6" fmla="*/ 3810 h 133350"/>
                    <a:gd name="connsiteX7" fmla="*/ 133350 w 396239"/>
                    <a:gd name="connsiteY7" fmla="*/ 11430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239" h="133350">
                      <a:moveTo>
                        <a:pt x="133350" y="11430"/>
                      </a:moveTo>
                      <a:cubicBezTo>
                        <a:pt x="236220" y="-3810"/>
                        <a:pt x="320040" y="34290"/>
                        <a:pt x="396240" y="110490"/>
                      </a:cubicBezTo>
                      <a:lnTo>
                        <a:pt x="396240" y="110490"/>
                      </a:lnTo>
                      <a:lnTo>
                        <a:pt x="190500" y="133350"/>
                      </a:lnTo>
                      <a:lnTo>
                        <a:pt x="57150" y="121920"/>
                      </a:lnTo>
                      <a:lnTo>
                        <a:pt x="0" y="0"/>
                      </a:lnTo>
                      <a:lnTo>
                        <a:pt x="34290" y="3810"/>
                      </a:lnTo>
                      <a:lnTo>
                        <a:pt x="133350" y="11430"/>
                      </a:lnTo>
                      <a:close/>
                    </a:path>
                  </a:pathLst>
                </a:custGeom>
                <a:solidFill>
                  <a:srgbClr val="FFAC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02" name="Freeform: Shape 4301">
                  <a:extLst>
                    <a:ext uri="{FF2B5EF4-FFF2-40B4-BE49-F238E27FC236}">
                      <a16:creationId xmlns:a16="http://schemas.microsoft.com/office/drawing/2014/main" id="{D6F38075-9540-27F7-6DCF-01480E2C1A86}"/>
                    </a:ext>
                  </a:extLst>
                </p:cNvPr>
                <p:cNvSpPr/>
                <p:nvPr/>
              </p:nvSpPr>
              <p:spPr>
                <a:xfrm>
                  <a:off x="4533901" y="2423159"/>
                  <a:ext cx="190755" cy="262890"/>
                </a:xfrm>
                <a:custGeom>
                  <a:avLst/>
                  <a:gdLst>
                    <a:gd name="connsiteX0" fmla="*/ 163830 w 190755"/>
                    <a:gd name="connsiteY0" fmla="*/ 262890 h 262890"/>
                    <a:gd name="connsiteX1" fmla="*/ 0 w 190755"/>
                    <a:gd name="connsiteY1" fmla="*/ 209550 h 262890"/>
                    <a:gd name="connsiteX2" fmla="*/ 102870 w 190755"/>
                    <a:gd name="connsiteY2" fmla="*/ 0 h 262890"/>
                    <a:gd name="connsiteX3" fmla="*/ 163830 w 190755"/>
                    <a:gd name="connsiteY3" fmla="*/ 262890 h 262890"/>
                  </a:gdLst>
                  <a:ahLst/>
                  <a:cxnLst>
                    <a:cxn ang="0">
                      <a:pos x="connsiteX0" y="connsiteY0"/>
                    </a:cxn>
                    <a:cxn ang="0">
                      <a:pos x="connsiteX1" y="connsiteY1"/>
                    </a:cxn>
                    <a:cxn ang="0">
                      <a:pos x="connsiteX2" y="connsiteY2"/>
                    </a:cxn>
                    <a:cxn ang="0">
                      <a:pos x="connsiteX3" y="connsiteY3"/>
                    </a:cxn>
                  </a:cxnLst>
                  <a:rect l="l" t="t" r="r" b="b"/>
                  <a:pathLst>
                    <a:path w="190755" h="262890">
                      <a:moveTo>
                        <a:pt x="163830" y="262890"/>
                      </a:moveTo>
                      <a:cubicBezTo>
                        <a:pt x="125730" y="182880"/>
                        <a:pt x="57150" y="217170"/>
                        <a:pt x="0" y="209550"/>
                      </a:cubicBezTo>
                      <a:cubicBezTo>
                        <a:pt x="30480" y="144780"/>
                        <a:pt x="60960" y="83820"/>
                        <a:pt x="102870" y="0"/>
                      </a:cubicBezTo>
                      <a:cubicBezTo>
                        <a:pt x="163830" y="99060"/>
                        <a:pt x="228600" y="160020"/>
                        <a:pt x="163830" y="262890"/>
                      </a:cubicBezTo>
                      <a:close/>
                    </a:path>
                  </a:pathLst>
                </a:custGeom>
                <a:solidFill>
                  <a:srgbClr val="FFAD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03" name="Freeform: Shape 4302">
                  <a:extLst>
                    <a:ext uri="{FF2B5EF4-FFF2-40B4-BE49-F238E27FC236}">
                      <a16:creationId xmlns:a16="http://schemas.microsoft.com/office/drawing/2014/main" id="{310A9C42-AA36-ACC1-1B09-32729FB7C486}"/>
                    </a:ext>
                  </a:extLst>
                </p:cNvPr>
                <p:cNvSpPr/>
                <p:nvPr/>
              </p:nvSpPr>
              <p:spPr>
                <a:xfrm>
                  <a:off x="5257801" y="1794509"/>
                  <a:ext cx="113082" cy="195654"/>
                </a:xfrm>
                <a:custGeom>
                  <a:avLst/>
                  <a:gdLst>
                    <a:gd name="connsiteX0" fmla="*/ 38100 w 113082"/>
                    <a:gd name="connsiteY0" fmla="*/ 156210 h 195654"/>
                    <a:gd name="connsiteX1" fmla="*/ 49530 w 113082"/>
                    <a:gd name="connsiteY1" fmla="*/ 0 h 195654"/>
                    <a:gd name="connsiteX2" fmla="*/ 95250 w 113082"/>
                    <a:gd name="connsiteY2" fmla="*/ 76200 h 195654"/>
                    <a:gd name="connsiteX3" fmla="*/ 0 w 113082"/>
                    <a:gd name="connsiteY3" fmla="*/ 194310 h 195654"/>
                    <a:gd name="connsiteX4" fmla="*/ 38100 w 113082"/>
                    <a:gd name="connsiteY4" fmla="*/ 156210 h 195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82" h="195654">
                      <a:moveTo>
                        <a:pt x="38100" y="156210"/>
                      </a:moveTo>
                      <a:cubicBezTo>
                        <a:pt x="41910" y="102870"/>
                        <a:pt x="-38100" y="45720"/>
                        <a:pt x="49530" y="0"/>
                      </a:cubicBezTo>
                      <a:cubicBezTo>
                        <a:pt x="64770" y="26670"/>
                        <a:pt x="87630" y="45720"/>
                        <a:pt x="95250" y="76200"/>
                      </a:cubicBezTo>
                      <a:cubicBezTo>
                        <a:pt x="133350" y="179070"/>
                        <a:pt x="114300" y="201930"/>
                        <a:pt x="0" y="194310"/>
                      </a:cubicBezTo>
                      <a:lnTo>
                        <a:pt x="38100" y="156210"/>
                      </a:lnTo>
                      <a:close/>
                    </a:path>
                  </a:pathLst>
                </a:custGeom>
                <a:solidFill>
                  <a:srgbClr val="FF95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04" name="Freeform: Shape 4303">
                  <a:extLst>
                    <a:ext uri="{FF2B5EF4-FFF2-40B4-BE49-F238E27FC236}">
                      <a16:creationId xmlns:a16="http://schemas.microsoft.com/office/drawing/2014/main" id="{E12908A0-7F30-BE39-C5F4-D8BC07CB6CAC}"/>
                    </a:ext>
                  </a:extLst>
                </p:cNvPr>
                <p:cNvSpPr/>
                <p:nvPr/>
              </p:nvSpPr>
              <p:spPr>
                <a:xfrm>
                  <a:off x="5170170" y="2255520"/>
                  <a:ext cx="137160" cy="41909"/>
                </a:xfrm>
                <a:custGeom>
                  <a:avLst/>
                  <a:gdLst>
                    <a:gd name="connsiteX0" fmla="*/ 0 w 137160"/>
                    <a:gd name="connsiteY0" fmla="*/ 0 h 41909"/>
                    <a:gd name="connsiteX1" fmla="*/ 137160 w 137160"/>
                    <a:gd name="connsiteY1" fmla="*/ 11430 h 41909"/>
                    <a:gd name="connsiteX2" fmla="*/ 30480 w 137160"/>
                    <a:gd name="connsiteY2" fmla="*/ 41910 h 41909"/>
                    <a:gd name="connsiteX3" fmla="*/ 0 w 137160"/>
                    <a:gd name="connsiteY3" fmla="*/ 38100 h 41909"/>
                  </a:gdLst>
                  <a:ahLst/>
                  <a:cxnLst>
                    <a:cxn ang="0">
                      <a:pos x="connsiteX0" y="connsiteY0"/>
                    </a:cxn>
                    <a:cxn ang="0">
                      <a:pos x="connsiteX1" y="connsiteY1"/>
                    </a:cxn>
                    <a:cxn ang="0">
                      <a:pos x="connsiteX2" y="connsiteY2"/>
                    </a:cxn>
                    <a:cxn ang="0">
                      <a:pos x="connsiteX3" y="connsiteY3"/>
                    </a:cxn>
                  </a:cxnLst>
                  <a:rect l="l" t="t" r="r" b="b"/>
                  <a:pathLst>
                    <a:path w="137160" h="41909">
                      <a:moveTo>
                        <a:pt x="0" y="0"/>
                      </a:moveTo>
                      <a:lnTo>
                        <a:pt x="137160" y="11430"/>
                      </a:lnTo>
                      <a:lnTo>
                        <a:pt x="30480" y="41910"/>
                      </a:lnTo>
                      <a:lnTo>
                        <a:pt x="0" y="38100"/>
                      </a:lnTo>
                      <a:close/>
                    </a:path>
                  </a:pathLst>
                </a:custGeom>
                <a:solidFill>
                  <a:srgbClr val="FFA8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05" name="Freeform: Shape 4304">
                  <a:extLst>
                    <a:ext uri="{FF2B5EF4-FFF2-40B4-BE49-F238E27FC236}">
                      <a16:creationId xmlns:a16="http://schemas.microsoft.com/office/drawing/2014/main" id="{A072513A-4D3C-44B3-83FB-C3AA574301D8}"/>
                    </a:ext>
                  </a:extLst>
                </p:cNvPr>
                <p:cNvSpPr/>
                <p:nvPr/>
              </p:nvSpPr>
              <p:spPr>
                <a:xfrm>
                  <a:off x="4263391" y="2545080"/>
                  <a:ext cx="64769" cy="68579"/>
                </a:xfrm>
                <a:custGeom>
                  <a:avLst/>
                  <a:gdLst>
                    <a:gd name="connsiteX0" fmla="*/ 0 w 64769"/>
                    <a:gd name="connsiteY0" fmla="*/ 68580 h 68579"/>
                    <a:gd name="connsiteX1" fmla="*/ 45720 w 64769"/>
                    <a:gd name="connsiteY1" fmla="*/ 0 h 68579"/>
                    <a:gd name="connsiteX2" fmla="*/ 64770 w 64769"/>
                    <a:gd name="connsiteY2" fmla="*/ 26670 h 68579"/>
                    <a:gd name="connsiteX3" fmla="*/ 0 w 64769"/>
                    <a:gd name="connsiteY3" fmla="*/ 68580 h 68579"/>
                  </a:gdLst>
                  <a:ahLst/>
                  <a:cxnLst>
                    <a:cxn ang="0">
                      <a:pos x="connsiteX0" y="connsiteY0"/>
                    </a:cxn>
                    <a:cxn ang="0">
                      <a:pos x="connsiteX1" y="connsiteY1"/>
                    </a:cxn>
                    <a:cxn ang="0">
                      <a:pos x="connsiteX2" y="connsiteY2"/>
                    </a:cxn>
                    <a:cxn ang="0">
                      <a:pos x="connsiteX3" y="connsiteY3"/>
                    </a:cxn>
                  </a:cxnLst>
                  <a:rect l="l" t="t" r="r" b="b"/>
                  <a:pathLst>
                    <a:path w="64769" h="68579">
                      <a:moveTo>
                        <a:pt x="0" y="68580"/>
                      </a:moveTo>
                      <a:lnTo>
                        <a:pt x="45720" y="0"/>
                      </a:lnTo>
                      <a:lnTo>
                        <a:pt x="64770" y="26670"/>
                      </a:lnTo>
                      <a:lnTo>
                        <a:pt x="0" y="68580"/>
                      </a:lnTo>
                      <a:close/>
                    </a:path>
                  </a:pathLst>
                </a:custGeom>
                <a:solidFill>
                  <a:srgbClr val="FFB0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06" name="Freeform: Shape 4305">
                  <a:extLst>
                    <a:ext uri="{FF2B5EF4-FFF2-40B4-BE49-F238E27FC236}">
                      <a16:creationId xmlns:a16="http://schemas.microsoft.com/office/drawing/2014/main" id="{23303BEB-9C08-6A89-5E63-A4060EF71431}"/>
                    </a:ext>
                  </a:extLst>
                </p:cNvPr>
                <p:cNvSpPr/>
                <p:nvPr/>
              </p:nvSpPr>
              <p:spPr>
                <a:xfrm>
                  <a:off x="4872991" y="2453640"/>
                  <a:ext cx="11429" cy="11429"/>
                </a:xfrm>
                <a:custGeom>
                  <a:avLst/>
                  <a:gdLst>
                    <a:gd name="connsiteX0" fmla="*/ 0 w 11429"/>
                    <a:gd name="connsiteY0" fmla="*/ 7620 h 11429"/>
                    <a:gd name="connsiteX1" fmla="*/ 7620 w 11429"/>
                    <a:gd name="connsiteY1" fmla="*/ 0 h 11429"/>
                    <a:gd name="connsiteX2" fmla="*/ 11430 w 11429"/>
                    <a:gd name="connsiteY2" fmla="*/ 11430 h 11429"/>
                  </a:gdLst>
                  <a:ahLst/>
                  <a:cxnLst>
                    <a:cxn ang="0">
                      <a:pos x="connsiteX0" y="connsiteY0"/>
                    </a:cxn>
                    <a:cxn ang="0">
                      <a:pos x="connsiteX1" y="connsiteY1"/>
                    </a:cxn>
                    <a:cxn ang="0">
                      <a:pos x="connsiteX2" y="connsiteY2"/>
                    </a:cxn>
                  </a:cxnLst>
                  <a:rect l="l" t="t" r="r" b="b"/>
                  <a:pathLst>
                    <a:path w="11429" h="11429">
                      <a:moveTo>
                        <a:pt x="0" y="7620"/>
                      </a:moveTo>
                      <a:lnTo>
                        <a:pt x="7620" y="0"/>
                      </a:lnTo>
                      <a:lnTo>
                        <a:pt x="11430" y="11430"/>
                      </a:lnTo>
                      <a:close/>
                    </a:path>
                  </a:pathLst>
                </a:custGeom>
                <a:solidFill>
                  <a:srgbClr val="FFAC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07" name="Freeform: Shape 4306">
                  <a:extLst>
                    <a:ext uri="{FF2B5EF4-FFF2-40B4-BE49-F238E27FC236}">
                      <a16:creationId xmlns:a16="http://schemas.microsoft.com/office/drawing/2014/main" id="{C13EB428-05EF-92E1-3652-DF8C2F779712}"/>
                    </a:ext>
                  </a:extLst>
                </p:cNvPr>
                <p:cNvSpPr/>
                <p:nvPr/>
              </p:nvSpPr>
              <p:spPr>
                <a:xfrm>
                  <a:off x="4442460" y="2777490"/>
                  <a:ext cx="121920" cy="95250"/>
                </a:xfrm>
                <a:custGeom>
                  <a:avLst/>
                  <a:gdLst>
                    <a:gd name="connsiteX0" fmla="*/ 102870 w 121920"/>
                    <a:gd name="connsiteY0" fmla="*/ 95250 h 95250"/>
                    <a:gd name="connsiteX1" fmla="*/ 34290 w 121920"/>
                    <a:gd name="connsiteY1" fmla="*/ 91440 h 95250"/>
                    <a:gd name="connsiteX2" fmla="*/ 0 w 121920"/>
                    <a:gd name="connsiteY2" fmla="*/ 87630 h 95250"/>
                    <a:gd name="connsiteX3" fmla="*/ 3810 w 121920"/>
                    <a:gd name="connsiteY3" fmla="*/ 49530 h 95250"/>
                    <a:gd name="connsiteX4" fmla="*/ 34290 w 121920"/>
                    <a:gd name="connsiteY4" fmla="*/ 7620 h 95250"/>
                    <a:gd name="connsiteX5" fmla="*/ 121920 w 121920"/>
                    <a:gd name="connsiteY5" fmla="*/ 0 h 95250"/>
                    <a:gd name="connsiteX6" fmla="*/ 102870 w 121920"/>
                    <a:gd name="connsiteY6" fmla="*/ 95250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 h="95250">
                      <a:moveTo>
                        <a:pt x="102870" y="95250"/>
                      </a:moveTo>
                      <a:lnTo>
                        <a:pt x="34290" y="91440"/>
                      </a:lnTo>
                      <a:lnTo>
                        <a:pt x="0" y="87630"/>
                      </a:lnTo>
                      <a:lnTo>
                        <a:pt x="3810" y="49530"/>
                      </a:lnTo>
                      <a:cubicBezTo>
                        <a:pt x="15240" y="34290"/>
                        <a:pt x="22860" y="11430"/>
                        <a:pt x="34290" y="7620"/>
                      </a:cubicBezTo>
                      <a:cubicBezTo>
                        <a:pt x="64770" y="0"/>
                        <a:pt x="91440" y="0"/>
                        <a:pt x="121920" y="0"/>
                      </a:cubicBezTo>
                      <a:lnTo>
                        <a:pt x="102870" y="95250"/>
                      </a:lnTo>
                      <a:close/>
                    </a:path>
                  </a:pathLst>
                </a:custGeom>
                <a:solidFill>
                  <a:srgbClr val="FF8D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08" name="Freeform: Shape 4307">
                  <a:extLst>
                    <a:ext uri="{FF2B5EF4-FFF2-40B4-BE49-F238E27FC236}">
                      <a16:creationId xmlns:a16="http://schemas.microsoft.com/office/drawing/2014/main" id="{A8B3FA66-4BEB-E935-6B9C-CE68260C95E4}"/>
                    </a:ext>
                  </a:extLst>
                </p:cNvPr>
                <p:cNvSpPr/>
                <p:nvPr/>
              </p:nvSpPr>
              <p:spPr>
                <a:xfrm>
                  <a:off x="7753351" y="1954529"/>
                  <a:ext cx="788669" cy="304800"/>
                </a:xfrm>
                <a:custGeom>
                  <a:avLst/>
                  <a:gdLst>
                    <a:gd name="connsiteX0" fmla="*/ 0 w 788669"/>
                    <a:gd name="connsiteY0" fmla="*/ 38100 h 304800"/>
                    <a:gd name="connsiteX1" fmla="*/ 3810 w 788669"/>
                    <a:gd name="connsiteY1" fmla="*/ 0 h 304800"/>
                    <a:gd name="connsiteX2" fmla="*/ 445770 w 788669"/>
                    <a:gd name="connsiteY2" fmla="*/ 26670 h 304800"/>
                    <a:gd name="connsiteX3" fmla="*/ 788670 w 788669"/>
                    <a:gd name="connsiteY3" fmla="*/ 297180 h 304800"/>
                    <a:gd name="connsiteX4" fmla="*/ 605790 w 788669"/>
                    <a:gd name="connsiteY4" fmla="*/ 220980 h 304800"/>
                    <a:gd name="connsiteX5" fmla="*/ 346710 w 788669"/>
                    <a:gd name="connsiteY5" fmla="*/ 217170 h 304800"/>
                    <a:gd name="connsiteX6" fmla="*/ 384810 w 788669"/>
                    <a:gd name="connsiteY6" fmla="*/ 304800 h 304800"/>
                    <a:gd name="connsiteX7" fmla="*/ 228600 w 788669"/>
                    <a:gd name="connsiteY7" fmla="*/ 163830 h 304800"/>
                    <a:gd name="connsiteX8" fmla="*/ 60960 w 788669"/>
                    <a:gd name="connsiteY8" fmla="*/ 148590 h 304800"/>
                    <a:gd name="connsiteX9" fmla="*/ 0 w 788669"/>
                    <a:gd name="connsiteY9" fmla="*/ 38100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8669" h="304800">
                      <a:moveTo>
                        <a:pt x="0" y="38100"/>
                      </a:moveTo>
                      <a:lnTo>
                        <a:pt x="3810" y="0"/>
                      </a:lnTo>
                      <a:cubicBezTo>
                        <a:pt x="152400" y="11430"/>
                        <a:pt x="297180" y="30480"/>
                        <a:pt x="445770" y="26670"/>
                      </a:cubicBezTo>
                      <a:cubicBezTo>
                        <a:pt x="643890" y="22860"/>
                        <a:pt x="716280" y="72390"/>
                        <a:pt x="788670" y="297180"/>
                      </a:cubicBezTo>
                      <a:cubicBezTo>
                        <a:pt x="727710" y="270510"/>
                        <a:pt x="666750" y="247650"/>
                        <a:pt x="605790" y="220980"/>
                      </a:cubicBezTo>
                      <a:cubicBezTo>
                        <a:pt x="525780" y="186690"/>
                        <a:pt x="441960" y="160020"/>
                        <a:pt x="346710" y="217170"/>
                      </a:cubicBezTo>
                      <a:cubicBezTo>
                        <a:pt x="361950" y="251460"/>
                        <a:pt x="373380" y="278130"/>
                        <a:pt x="384810" y="304800"/>
                      </a:cubicBezTo>
                      <a:cubicBezTo>
                        <a:pt x="304800" y="297180"/>
                        <a:pt x="236220" y="297180"/>
                        <a:pt x="228600" y="163830"/>
                      </a:cubicBezTo>
                      <a:cubicBezTo>
                        <a:pt x="224790" y="68580"/>
                        <a:pt x="190500" y="68580"/>
                        <a:pt x="60960" y="148590"/>
                      </a:cubicBezTo>
                      <a:cubicBezTo>
                        <a:pt x="41910" y="110490"/>
                        <a:pt x="22860" y="76200"/>
                        <a:pt x="0" y="38100"/>
                      </a:cubicBezTo>
                      <a:close/>
                    </a:path>
                  </a:pathLst>
                </a:custGeom>
                <a:solidFill>
                  <a:srgbClr val="FFBC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09" name="Freeform: Shape 4308">
                  <a:extLst>
                    <a:ext uri="{FF2B5EF4-FFF2-40B4-BE49-F238E27FC236}">
                      <a16:creationId xmlns:a16="http://schemas.microsoft.com/office/drawing/2014/main" id="{0C36FC10-E7DE-7900-C099-6EBD47904481}"/>
                    </a:ext>
                  </a:extLst>
                </p:cNvPr>
                <p:cNvSpPr/>
                <p:nvPr/>
              </p:nvSpPr>
              <p:spPr>
                <a:xfrm>
                  <a:off x="8100061" y="2138402"/>
                  <a:ext cx="472439" cy="315237"/>
                </a:xfrm>
                <a:custGeom>
                  <a:avLst/>
                  <a:gdLst>
                    <a:gd name="connsiteX0" fmla="*/ 38100 w 472439"/>
                    <a:gd name="connsiteY0" fmla="*/ 120927 h 315237"/>
                    <a:gd name="connsiteX1" fmla="*/ 0 w 472439"/>
                    <a:gd name="connsiteY1" fmla="*/ 33297 h 315237"/>
                    <a:gd name="connsiteX2" fmla="*/ 259080 w 472439"/>
                    <a:gd name="connsiteY2" fmla="*/ 37107 h 315237"/>
                    <a:gd name="connsiteX3" fmla="*/ 441960 w 472439"/>
                    <a:gd name="connsiteY3" fmla="*/ 113307 h 315237"/>
                    <a:gd name="connsiteX4" fmla="*/ 472440 w 472439"/>
                    <a:gd name="connsiteY4" fmla="*/ 155217 h 315237"/>
                    <a:gd name="connsiteX5" fmla="*/ 297180 w 472439"/>
                    <a:gd name="connsiteY5" fmla="*/ 219988 h 315237"/>
                    <a:gd name="connsiteX6" fmla="*/ 297180 w 472439"/>
                    <a:gd name="connsiteY6" fmla="*/ 219988 h 315237"/>
                    <a:gd name="connsiteX7" fmla="*/ 209550 w 472439"/>
                    <a:gd name="connsiteY7" fmla="*/ 315238 h 315237"/>
                    <a:gd name="connsiteX8" fmla="*/ 125730 w 472439"/>
                    <a:gd name="connsiteY8" fmla="*/ 246657 h 315237"/>
                    <a:gd name="connsiteX9" fmla="*/ 64770 w 472439"/>
                    <a:gd name="connsiteY9" fmla="*/ 162838 h 315237"/>
                    <a:gd name="connsiteX10" fmla="*/ 38100 w 472439"/>
                    <a:gd name="connsiteY10" fmla="*/ 120927 h 315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2439" h="315237">
                      <a:moveTo>
                        <a:pt x="38100" y="120927"/>
                      </a:moveTo>
                      <a:cubicBezTo>
                        <a:pt x="26670" y="94257"/>
                        <a:pt x="15240" y="67588"/>
                        <a:pt x="0" y="33297"/>
                      </a:cubicBezTo>
                      <a:cubicBezTo>
                        <a:pt x="95250" y="-23853"/>
                        <a:pt x="179070" y="2817"/>
                        <a:pt x="259080" y="37107"/>
                      </a:cubicBezTo>
                      <a:cubicBezTo>
                        <a:pt x="320040" y="63777"/>
                        <a:pt x="381000" y="86638"/>
                        <a:pt x="441960" y="113307"/>
                      </a:cubicBezTo>
                      <a:lnTo>
                        <a:pt x="472440" y="155217"/>
                      </a:lnTo>
                      <a:lnTo>
                        <a:pt x="297180" y="219988"/>
                      </a:lnTo>
                      <a:lnTo>
                        <a:pt x="297180" y="219988"/>
                      </a:lnTo>
                      <a:cubicBezTo>
                        <a:pt x="270510" y="250467"/>
                        <a:pt x="240030" y="280947"/>
                        <a:pt x="209550" y="315238"/>
                      </a:cubicBezTo>
                      <a:cubicBezTo>
                        <a:pt x="179070" y="288567"/>
                        <a:pt x="152400" y="269517"/>
                        <a:pt x="125730" y="246657"/>
                      </a:cubicBezTo>
                      <a:lnTo>
                        <a:pt x="64770" y="162838"/>
                      </a:lnTo>
                      <a:lnTo>
                        <a:pt x="38100" y="120927"/>
                      </a:lnTo>
                      <a:close/>
                    </a:path>
                  </a:pathLst>
                </a:custGeom>
                <a:solidFill>
                  <a:srgbClr val="FFB1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10" name="Freeform: Shape 4309">
                  <a:extLst>
                    <a:ext uri="{FF2B5EF4-FFF2-40B4-BE49-F238E27FC236}">
                      <a16:creationId xmlns:a16="http://schemas.microsoft.com/office/drawing/2014/main" id="{1A774F5D-A915-30E5-25F6-86340A192D4C}"/>
                    </a:ext>
                  </a:extLst>
                </p:cNvPr>
                <p:cNvSpPr/>
                <p:nvPr/>
              </p:nvSpPr>
              <p:spPr>
                <a:xfrm>
                  <a:off x="8401051" y="2335529"/>
                  <a:ext cx="327660" cy="171722"/>
                </a:xfrm>
                <a:custGeom>
                  <a:avLst/>
                  <a:gdLst>
                    <a:gd name="connsiteX0" fmla="*/ 327660 w 327660"/>
                    <a:gd name="connsiteY0" fmla="*/ 129540 h 171722"/>
                    <a:gd name="connsiteX1" fmla="*/ 0 w 327660"/>
                    <a:gd name="connsiteY1" fmla="*/ 26670 h 171722"/>
                    <a:gd name="connsiteX2" fmla="*/ 0 w 327660"/>
                    <a:gd name="connsiteY2" fmla="*/ 26670 h 171722"/>
                    <a:gd name="connsiteX3" fmla="*/ 171450 w 327660"/>
                    <a:gd name="connsiteY3" fmla="*/ 0 h 171722"/>
                    <a:gd name="connsiteX4" fmla="*/ 327660 w 327660"/>
                    <a:gd name="connsiteY4" fmla="*/ 129540 h 17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660" h="171722">
                      <a:moveTo>
                        <a:pt x="327660" y="129540"/>
                      </a:moveTo>
                      <a:cubicBezTo>
                        <a:pt x="144780" y="205740"/>
                        <a:pt x="76200" y="182880"/>
                        <a:pt x="0" y="26670"/>
                      </a:cubicBezTo>
                      <a:lnTo>
                        <a:pt x="0" y="26670"/>
                      </a:lnTo>
                      <a:lnTo>
                        <a:pt x="171450" y="0"/>
                      </a:lnTo>
                      <a:lnTo>
                        <a:pt x="327660" y="129540"/>
                      </a:lnTo>
                      <a:close/>
                    </a:path>
                  </a:pathLst>
                </a:custGeom>
                <a:solidFill>
                  <a:srgbClr val="FFB1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11" name="Freeform: Shape 4310">
                  <a:extLst>
                    <a:ext uri="{FF2B5EF4-FFF2-40B4-BE49-F238E27FC236}">
                      <a16:creationId xmlns:a16="http://schemas.microsoft.com/office/drawing/2014/main" id="{EFD160A3-88B3-6814-D4CB-299A42F526A1}"/>
                    </a:ext>
                  </a:extLst>
                </p:cNvPr>
                <p:cNvSpPr/>
                <p:nvPr/>
              </p:nvSpPr>
              <p:spPr>
                <a:xfrm>
                  <a:off x="8401051" y="2293620"/>
                  <a:ext cx="171450" cy="64770"/>
                </a:xfrm>
                <a:custGeom>
                  <a:avLst/>
                  <a:gdLst>
                    <a:gd name="connsiteX0" fmla="*/ 167640 w 171450"/>
                    <a:gd name="connsiteY0" fmla="*/ 38100 h 64770"/>
                    <a:gd name="connsiteX1" fmla="*/ 0 w 171450"/>
                    <a:gd name="connsiteY1" fmla="*/ 64770 h 64770"/>
                    <a:gd name="connsiteX2" fmla="*/ 171450 w 171450"/>
                    <a:gd name="connsiteY2" fmla="*/ 0 h 64770"/>
                  </a:gdLst>
                  <a:ahLst/>
                  <a:cxnLst>
                    <a:cxn ang="0">
                      <a:pos x="connsiteX0" y="connsiteY0"/>
                    </a:cxn>
                    <a:cxn ang="0">
                      <a:pos x="connsiteX1" y="connsiteY1"/>
                    </a:cxn>
                    <a:cxn ang="0">
                      <a:pos x="connsiteX2" y="connsiteY2"/>
                    </a:cxn>
                  </a:cxnLst>
                  <a:rect l="l" t="t" r="r" b="b"/>
                  <a:pathLst>
                    <a:path w="171450" h="64770">
                      <a:moveTo>
                        <a:pt x="167640" y="38100"/>
                      </a:moveTo>
                      <a:lnTo>
                        <a:pt x="0" y="64770"/>
                      </a:lnTo>
                      <a:lnTo>
                        <a:pt x="171450" y="0"/>
                      </a:lnTo>
                      <a:close/>
                    </a:path>
                  </a:pathLst>
                </a:custGeom>
                <a:solidFill>
                  <a:srgbClr val="FFA1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12" name="Freeform: Shape 4311">
                  <a:extLst>
                    <a:ext uri="{FF2B5EF4-FFF2-40B4-BE49-F238E27FC236}">
                      <a16:creationId xmlns:a16="http://schemas.microsoft.com/office/drawing/2014/main" id="{AF5D9FF8-8569-D4F2-68AE-D70766317182}"/>
                    </a:ext>
                  </a:extLst>
                </p:cNvPr>
                <p:cNvSpPr/>
                <p:nvPr/>
              </p:nvSpPr>
              <p:spPr>
                <a:xfrm>
                  <a:off x="7665720" y="3086100"/>
                  <a:ext cx="300990" cy="120580"/>
                </a:xfrm>
                <a:custGeom>
                  <a:avLst/>
                  <a:gdLst>
                    <a:gd name="connsiteX0" fmla="*/ 0 w 300990"/>
                    <a:gd name="connsiteY0" fmla="*/ 0 h 120580"/>
                    <a:gd name="connsiteX1" fmla="*/ 300990 w 300990"/>
                    <a:gd name="connsiteY1" fmla="*/ 22860 h 120580"/>
                    <a:gd name="connsiteX2" fmla="*/ 22860 w 300990"/>
                    <a:gd name="connsiteY2" fmla="*/ 118110 h 120580"/>
                    <a:gd name="connsiteX3" fmla="*/ 0 w 300990"/>
                    <a:gd name="connsiteY3" fmla="*/ 0 h 120580"/>
                  </a:gdLst>
                  <a:ahLst/>
                  <a:cxnLst>
                    <a:cxn ang="0">
                      <a:pos x="connsiteX0" y="connsiteY0"/>
                    </a:cxn>
                    <a:cxn ang="0">
                      <a:pos x="connsiteX1" y="connsiteY1"/>
                    </a:cxn>
                    <a:cxn ang="0">
                      <a:pos x="connsiteX2" y="connsiteY2"/>
                    </a:cxn>
                    <a:cxn ang="0">
                      <a:pos x="connsiteX3" y="connsiteY3"/>
                    </a:cxn>
                  </a:cxnLst>
                  <a:rect l="l" t="t" r="r" b="b"/>
                  <a:pathLst>
                    <a:path w="300990" h="120580">
                      <a:moveTo>
                        <a:pt x="0" y="0"/>
                      </a:moveTo>
                      <a:lnTo>
                        <a:pt x="300990" y="22860"/>
                      </a:lnTo>
                      <a:cubicBezTo>
                        <a:pt x="228600" y="144780"/>
                        <a:pt x="121920" y="118110"/>
                        <a:pt x="22860" y="118110"/>
                      </a:cubicBezTo>
                      <a:lnTo>
                        <a:pt x="0" y="0"/>
                      </a:lnTo>
                      <a:close/>
                    </a:path>
                  </a:pathLst>
                </a:custGeom>
                <a:solidFill>
                  <a:srgbClr val="FFB3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13" name="Freeform: Shape 4312">
                  <a:extLst>
                    <a:ext uri="{FF2B5EF4-FFF2-40B4-BE49-F238E27FC236}">
                      <a16:creationId xmlns:a16="http://schemas.microsoft.com/office/drawing/2014/main" id="{6498DE34-BEE8-B7DE-D8E5-F49F78583F29}"/>
                    </a:ext>
                  </a:extLst>
                </p:cNvPr>
                <p:cNvSpPr/>
                <p:nvPr/>
              </p:nvSpPr>
              <p:spPr>
                <a:xfrm>
                  <a:off x="8149590" y="2496433"/>
                  <a:ext cx="384810" cy="345826"/>
                </a:xfrm>
                <a:custGeom>
                  <a:avLst/>
                  <a:gdLst>
                    <a:gd name="connsiteX0" fmla="*/ 251460 w 384810"/>
                    <a:gd name="connsiteY0" fmla="*/ 296297 h 345826"/>
                    <a:gd name="connsiteX1" fmla="*/ 381000 w 384810"/>
                    <a:gd name="connsiteY1" fmla="*/ 345826 h 345826"/>
                    <a:gd name="connsiteX2" fmla="*/ 384810 w 384810"/>
                    <a:gd name="connsiteY2" fmla="*/ 307726 h 345826"/>
                    <a:gd name="connsiteX3" fmla="*/ 327660 w 384810"/>
                    <a:gd name="connsiteY3" fmla="*/ 98176 h 345826"/>
                    <a:gd name="connsiteX4" fmla="*/ 140970 w 384810"/>
                    <a:gd name="connsiteY4" fmla="*/ 6736 h 345826"/>
                    <a:gd name="connsiteX5" fmla="*/ 0 w 384810"/>
                    <a:gd name="connsiteY5" fmla="*/ 79126 h 345826"/>
                    <a:gd name="connsiteX6" fmla="*/ 251460 w 384810"/>
                    <a:gd name="connsiteY6" fmla="*/ 296297 h 345826"/>
                    <a:gd name="connsiteX7" fmla="*/ 99060 w 384810"/>
                    <a:gd name="connsiteY7" fmla="*/ 159136 h 345826"/>
                    <a:gd name="connsiteX8" fmla="*/ 91440 w 384810"/>
                    <a:gd name="connsiteY8" fmla="*/ 170567 h 345826"/>
                    <a:gd name="connsiteX9" fmla="*/ 83820 w 384810"/>
                    <a:gd name="connsiteY9" fmla="*/ 159136 h 345826"/>
                    <a:gd name="connsiteX10" fmla="*/ 99060 w 384810"/>
                    <a:gd name="connsiteY10" fmla="*/ 159136 h 34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10" h="345826">
                      <a:moveTo>
                        <a:pt x="251460" y="296297"/>
                      </a:moveTo>
                      <a:lnTo>
                        <a:pt x="381000" y="345826"/>
                      </a:lnTo>
                      <a:lnTo>
                        <a:pt x="384810" y="307726"/>
                      </a:lnTo>
                      <a:cubicBezTo>
                        <a:pt x="350520" y="242957"/>
                        <a:pt x="354330" y="155326"/>
                        <a:pt x="327660" y="98176"/>
                      </a:cubicBezTo>
                      <a:cubicBezTo>
                        <a:pt x="300990" y="44836"/>
                        <a:pt x="205740" y="29597"/>
                        <a:pt x="140970" y="6736"/>
                      </a:cubicBezTo>
                      <a:cubicBezTo>
                        <a:pt x="80010" y="-16124"/>
                        <a:pt x="34290" y="21976"/>
                        <a:pt x="0" y="79126"/>
                      </a:cubicBezTo>
                      <a:cubicBezTo>
                        <a:pt x="26670" y="235336"/>
                        <a:pt x="133350" y="273436"/>
                        <a:pt x="251460" y="296297"/>
                      </a:cubicBezTo>
                      <a:close/>
                      <a:moveTo>
                        <a:pt x="99060" y="159136"/>
                      </a:moveTo>
                      <a:lnTo>
                        <a:pt x="91440" y="170567"/>
                      </a:lnTo>
                      <a:lnTo>
                        <a:pt x="83820" y="159136"/>
                      </a:lnTo>
                      <a:lnTo>
                        <a:pt x="99060" y="159136"/>
                      </a:lnTo>
                      <a:close/>
                    </a:path>
                  </a:pathLst>
                </a:custGeom>
                <a:solidFill>
                  <a:srgbClr val="FFC5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14" name="Freeform: Shape 4313">
                  <a:extLst>
                    <a:ext uri="{FF2B5EF4-FFF2-40B4-BE49-F238E27FC236}">
                      <a16:creationId xmlns:a16="http://schemas.microsoft.com/office/drawing/2014/main" id="{080C6E05-FA42-CD67-F0DF-319ECD45980F}"/>
                    </a:ext>
                  </a:extLst>
                </p:cNvPr>
                <p:cNvSpPr/>
                <p:nvPr/>
              </p:nvSpPr>
              <p:spPr>
                <a:xfrm>
                  <a:off x="8427720" y="2804159"/>
                  <a:ext cx="243840" cy="175809"/>
                </a:xfrm>
                <a:custGeom>
                  <a:avLst/>
                  <a:gdLst>
                    <a:gd name="connsiteX0" fmla="*/ 102870 w 243840"/>
                    <a:gd name="connsiteY0" fmla="*/ 38100 h 175809"/>
                    <a:gd name="connsiteX1" fmla="*/ 106680 w 243840"/>
                    <a:gd name="connsiteY1" fmla="*/ 0 h 175809"/>
                    <a:gd name="connsiteX2" fmla="*/ 236220 w 243840"/>
                    <a:gd name="connsiteY2" fmla="*/ 87630 h 175809"/>
                    <a:gd name="connsiteX3" fmla="*/ 243840 w 243840"/>
                    <a:gd name="connsiteY3" fmla="*/ 171450 h 175809"/>
                    <a:gd name="connsiteX4" fmla="*/ 0 w 243840"/>
                    <a:gd name="connsiteY4" fmla="*/ 68580 h 175809"/>
                    <a:gd name="connsiteX5" fmla="*/ 102870 w 243840"/>
                    <a:gd name="connsiteY5" fmla="*/ 38100 h 175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840" h="175809">
                      <a:moveTo>
                        <a:pt x="102870" y="38100"/>
                      </a:moveTo>
                      <a:lnTo>
                        <a:pt x="106680" y="0"/>
                      </a:lnTo>
                      <a:lnTo>
                        <a:pt x="236220" y="87630"/>
                      </a:lnTo>
                      <a:cubicBezTo>
                        <a:pt x="240030" y="110490"/>
                        <a:pt x="240030" y="137160"/>
                        <a:pt x="243840" y="171450"/>
                      </a:cubicBezTo>
                      <a:cubicBezTo>
                        <a:pt x="140970" y="182880"/>
                        <a:pt x="53340" y="179070"/>
                        <a:pt x="0" y="68580"/>
                      </a:cubicBezTo>
                      <a:lnTo>
                        <a:pt x="102870" y="38100"/>
                      </a:lnTo>
                      <a:close/>
                    </a:path>
                  </a:pathLst>
                </a:custGeom>
                <a:solidFill>
                  <a:srgbClr val="FFA7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15" name="Freeform: Shape 4314">
                  <a:extLst>
                    <a:ext uri="{FF2B5EF4-FFF2-40B4-BE49-F238E27FC236}">
                      <a16:creationId xmlns:a16="http://schemas.microsoft.com/office/drawing/2014/main" id="{16C3AFDA-2237-DCE8-3FCC-2119B7166560}"/>
                    </a:ext>
                  </a:extLst>
                </p:cNvPr>
                <p:cNvSpPr/>
                <p:nvPr/>
              </p:nvSpPr>
              <p:spPr>
                <a:xfrm>
                  <a:off x="8401051" y="2792730"/>
                  <a:ext cx="129539" cy="80009"/>
                </a:xfrm>
                <a:custGeom>
                  <a:avLst/>
                  <a:gdLst>
                    <a:gd name="connsiteX0" fmla="*/ 129540 w 129539"/>
                    <a:gd name="connsiteY0" fmla="*/ 49530 h 80009"/>
                    <a:gd name="connsiteX1" fmla="*/ 26670 w 129539"/>
                    <a:gd name="connsiteY1" fmla="*/ 80010 h 80009"/>
                    <a:gd name="connsiteX2" fmla="*/ 0 w 129539"/>
                    <a:gd name="connsiteY2" fmla="*/ 0 h 80009"/>
                  </a:gdLst>
                  <a:ahLst/>
                  <a:cxnLst>
                    <a:cxn ang="0">
                      <a:pos x="connsiteX0" y="connsiteY0"/>
                    </a:cxn>
                    <a:cxn ang="0">
                      <a:pos x="connsiteX1" y="connsiteY1"/>
                    </a:cxn>
                    <a:cxn ang="0">
                      <a:pos x="connsiteX2" y="connsiteY2"/>
                    </a:cxn>
                  </a:cxnLst>
                  <a:rect l="l" t="t" r="r" b="b"/>
                  <a:pathLst>
                    <a:path w="129539" h="80009">
                      <a:moveTo>
                        <a:pt x="129540" y="49530"/>
                      </a:moveTo>
                      <a:lnTo>
                        <a:pt x="26670" y="80010"/>
                      </a:lnTo>
                      <a:lnTo>
                        <a:pt x="0" y="0"/>
                      </a:lnTo>
                      <a:close/>
                    </a:path>
                  </a:pathLst>
                </a:custGeom>
                <a:solidFill>
                  <a:srgbClr val="FFBD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16" name="Freeform: Shape 4315">
                  <a:extLst>
                    <a:ext uri="{FF2B5EF4-FFF2-40B4-BE49-F238E27FC236}">
                      <a16:creationId xmlns:a16="http://schemas.microsoft.com/office/drawing/2014/main" id="{55CA6438-8292-D732-F268-13AFB99E676E}"/>
                    </a:ext>
                  </a:extLst>
                </p:cNvPr>
                <p:cNvSpPr/>
                <p:nvPr/>
              </p:nvSpPr>
              <p:spPr>
                <a:xfrm>
                  <a:off x="7722870" y="2297094"/>
                  <a:ext cx="506730" cy="199810"/>
                </a:xfrm>
                <a:custGeom>
                  <a:avLst/>
                  <a:gdLst>
                    <a:gd name="connsiteX0" fmla="*/ 445770 w 506730"/>
                    <a:gd name="connsiteY0" fmla="*/ 4146 h 199810"/>
                    <a:gd name="connsiteX1" fmla="*/ 506730 w 506730"/>
                    <a:gd name="connsiteY1" fmla="*/ 87966 h 199810"/>
                    <a:gd name="connsiteX2" fmla="*/ 396240 w 506730"/>
                    <a:gd name="connsiteY2" fmla="*/ 198456 h 199810"/>
                    <a:gd name="connsiteX3" fmla="*/ 243840 w 506730"/>
                    <a:gd name="connsiteY3" fmla="*/ 99396 h 199810"/>
                    <a:gd name="connsiteX4" fmla="*/ 57150 w 506730"/>
                    <a:gd name="connsiteY4" fmla="*/ 198456 h 199810"/>
                    <a:gd name="connsiteX5" fmla="*/ 0 w 506730"/>
                    <a:gd name="connsiteY5" fmla="*/ 171786 h 199810"/>
                    <a:gd name="connsiteX6" fmla="*/ 179070 w 506730"/>
                    <a:gd name="connsiteY6" fmla="*/ 4146 h 199810"/>
                    <a:gd name="connsiteX7" fmla="*/ 445770 w 506730"/>
                    <a:gd name="connsiteY7" fmla="*/ 4146 h 199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6730" h="199810">
                      <a:moveTo>
                        <a:pt x="445770" y="4146"/>
                      </a:moveTo>
                      <a:lnTo>
                        <a:pt x="506730" y="87966"/>
                      </a:lnTo>
                      <a:lnTo>
                        <a:pt x="396240" y="198456"/>
                      </a:lnTo>
                      <a:cubicBezTo>
                        <a:pt x="342900" y="164166"/>
                        <a:pt x="289560" y="129876"/>
                        <a:pt x="243840" y="99396"/>
                      </a:cubicBezTo>
                      <a:cubicBezTo>
                        <a:pt x="175260" y="137496"/>
                        <a:pt x="118110" y="171786"/>
                        <a:pt x="57150" y="198456"/>
                      </a:cubicBezTo>
                      <a:cubicBezTo>
                        <a:pt x="41910" y="206076"/>
                        <a:pt x="19050" y="179406"/>
                        <a:pt x="0" y="171786"/>
                      </a:cubicBezTo>
                      <a:cubicBezTo>
                        <a:pt x="49530" y="-7284"/>
                        <a:pt x="57150" y="-7284"/>
                        <a:pt x="179070" y="4146"/>
                      </a:cubicBezTo>
                      <a:cubicBezTo>
                        <a:pt x="266700" y="11766"/>
                        <a:pt x="358140" y="4146"/>
                        <a:pt x="445770" y="4146"/>
                      </a:cubicBezTo>
                      <a:close/>
                    </a:path>
                  </a:pathLst>
                </a:custGeom>
                <a:solidFill>
                  <a:srgbClr val="FFA7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17" name="Freeform: Shape 4316">
                  <a:extLst>
                    <a:ext uri="{FF2B5EF4-FFF2-40B4-BE49-F238E27FC236}">
                      <a16:creationId xmlns:a16="http://schemas.microsoft.com/office/drawing/2014/main" id="{9CA5A11D-7B16-033E-703A-0D2E82C9869A}"/>
                    </a:ext>
                  </a:extLst>
                </p:cNvPr>
                <p:cNvSpPr/>
                <p:nvPr/>
              </p:nvSpPr>
              <p:spPr>
                <a:xfrm>
                  <a:off x="5181601" y="2213609"/>
                  <a:ext cx="457883" cy="769620"/>
                </a:xfrm>
                <a:custGeom>
                  <a:avLst/>
                  <a:gdLst>
                    <a:gd name="connsiteX0" fmla="*/ 38100 w 457883"/>
                    <a:gd name="connsiteY0" fmla="*/ 674370 h 769620"/>
                    <a:gd name="connsiteX1" fmla="*/ 0 w 457883"/>
                    <a:gd name="connsiteY1" fmla="*/ 556260 h 769620"/>
                    <a:gd name="connsiteX2" fmla="*/ 224790 w 457883"/>
                    <a:gd name="connsiteY2" fmla="*/ 525780 h 769620"/>
                    <a:gd name="connsiteX3" fmla="*/ 167640 w 457883"/>
                    <a:gd name="connsiteY3" fmla="*/ 331470 h 769620"/>
                    <a:gd name="connsiteX4" fmla="*/ 171450 w 457883"/>
                    <a:gd name="connsiteY4" fmla="*/ 293370 h 769620"/>
                    <a:gd name="connsiteX5" fmla="*/ 388620 w 457883"/>
                    <a:gd name="connsiteY5" fmla="*/ 114300 h 769620"/>
                    <a:gd name="connsiteX6" fmla="*/ 430530 w 457883"/>
                    <a:gd name="connsiteY6" fmla="*/ 0 h 769620"/>
                    <a:gd name="connsiteX7" fmla="*/ 430530 w 457883"/>
                    <a:gd name="connsiteY7" fmla="*/ 0 h 769620"/>
                    <a:gd name="connsiteX8" fmla="*/ 411480 w 457883"/>
                    <a:gd name="connsiteY8" fmla="*/ 232410 h 769620"/>
                    <a:gd name="connsiteX9" fmla="*/ 369570 w 457883"/>
                    <a:gd name="connsiteY9" fmla="*/ 346710 h 769620"/>
                    <a:gd name="connsiteX10" fmla="*/ 232410 w 457883"/>
                    <a:gd name="connsiteY10" fmla="*/ 769620 h 769620"/>
                    <a:gd name="connsiteX11" fmla="*/ 38100 w 457883"/>
                    <a:gd name="connsiteY11" fmla="*/ 674370 h 76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7883" h="769620">
                      <a:moveTo>
                        <a:pt x="38100" y="674370"/>
                      </a:moveTo>
                      <a:cubicBezTo>
                        <a:pt x="26670" y="636270"/>
                        <a:pt x="15240" y="601980"/>
                        <a:pt x="0" y="556260"/>
                      </a:cubicBezTo>
                      <a:cubicBezTo>
                        <a:pt x="87630" y="533400"/>
                        <a:pt x="171450" y="643890"/>
                        <a:pt x="224790" y="525780"/>
                      </a:cubicBezTo>
                      <a:cubicBezTo>
                        <a:pt x="262890" y="445770"/>
                        <a:pt x="232410" y="377190"/>
                        <a:pt x="167640" y="331470"/>
                      </a:cubicBezTo>
                      <a:lnTo>
                        <a:pt x="171450" y="293370"/>
                      </a:lnTo>
                      <a:cubicBezTo>
                        <a:pt x="278130" y="289560"/>
                        <a:pt x="369570" y="262890"/>
                        <a:pt x="388620" y="114300"/>
                      </a:cubicBezTo>
                      <a:lnTo>
                        <a:pt x="430530" y="0"/>
                      </a:lnTo>
                      <a:lnTo>
                        <a:pt x="430530" y="0"/>
                      </a:lnTo>
                      <a:cubicBezTo>
                        <a:pt x="495300" y="83820"/>
                        <a:pt x="426720" y="156210"/>
                        <a:pt x="411480" y="232410"/>
                      </a:cubicBezTo>
                      <a:lnTo>
                        <a:pt x="369570" y="346710"/>
                      </a:lnTo>
                      <a:cubicBezTo>
                        <a:pt x="426720" y="537210"/>
                        <a:pt x="400050" y="613410"/>
                        <a:pt x="232410" y="769620"/>
                      </a:cubicBezTo>
                      <a:cubicBezTo>
                        <a:pt x="182880" y="697230"/>
                        <a:pt x="114300" y="678180"/>
                        <a:pt x="38100" y="674370"/>
                      </a:cubicBezTo>
                      <a:close/>
                    </a:path>
                  </a:pathLst>
                </a:custGeom>
                <a:solidFill>
                  <a:srgbClr val="FFB2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18" name="Freeform: Shape 4317">
                  <a:extLst>
                    <a:ext uri="{FF2B5EF4-FFF2-40B4-BE49-F238E27FC236}">
                      <a16:creationId xmlns:a16="http://schemas.microsoft.com/office/drawing/2014/main" id="{F4A08FAB-649C-43EA-030E-1215A6533745}"/>
                    </a:ext>
                  </a:extLst>
                </p:cNvPr>
                <p:cNvSpPr/>
                <p:nvPr/>
              </p:nvSpPr>
              <p:spPr>
                <a:xfrm>
                  <a:off x="5846646" y="2590800"/>
                  <a:ext cx="143195" cy="209550"/>
                </a:xfrm>
                <a:custGeom>
                  <a:avLst/>
                  <a:gdLst>
                    <a:gd name="connsiteX0" fmla="*/ 135055 w 143195"/>
                    <a:gd name="connsiteY0" fmla="*/ 45720 h 209550"/>
                    <a:gd name="connsiteX1" fmla="*/ 39805 w 143195"/>
                    <a:gd name="connsiteY1" fmla="*/ 209550 h 209550"/>
                    <a:gd name="connsiteX2" fmla="*/ 35994 w 143195"/>
                    <a:gd name="connsiteY2" fmla="*/ 0 h 209550"/>
                    <a:gd name="connsiteX3" fmla="*/ 135055 w 143195"/>
                    <a:gd name="connsiteY3" fmla="*/ 45720 h 209550"/>
                  </a:gdLst>
                  <a:ahLst/>
                  <a:cxnLst>
                    <a:cxn ang="0">
                      <a:pos x="connsiteX0" y="connsiteY0"/>
                    </a:cxn>
                    <a:cxn ang="0">
                      <a:pos x="connsiteX1" y="connsiteY1"/>
                    </a:cxn>
                    <a:cxn ang="0">
                      <a:pos x="connsiteX2" y="connsiteY2"/>
                    </a:cxn>
                    <a:cxn ang="0">
                      <a:pos x="connsiteX3" y="connsiteY3"/>
                    </a:cxn>
                  </a:cxnLst>
                  <a:rect l="l" t="t" r="r" b="b"/>
                  <a:pathLst>
                    <a:path w="143195" h="209550">
                      <a:moveTo>
                        <a:pt x="135055" y="45720"/>
                      </a:moveTo>
                      <a:cubicBezTo>
                        <a:pt x="176965" y="163830"/>
                        <a:pt x="43615" y="129540"/>
                        <a:pt x="39805" y="209550"/>
                      </a:cubicBezTo>
                      <a:cubicBezTo>
                        <a:pt x="13135" y="133350"/>
                        <a:pt x="-32585" y="68580"/>
                        <a:pt x="35994" y="0"/>
                      </a:cubicBezTo>
                      <a:lnTo>
                        <a:pt x="135055" y="45720"/>
                      </a:lnTo>
                      <a:close/>
                    </a:path>
                  </a:pathLst>
                </a:custGeom>
                <a:solidFill>
                  <a:srgbClr val="FFBC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19" name="Freeform: Shape 4318">
                  <a:extLst>
                    <a:ext uri="{FF2B5EF4-FFF2-40B4-BE49-F238E27FC236}">
                      <a16:creationId xmlns:a16="http://schemas.microsoft.com/office/drawing/2014/main" id="{2E437FF8-DD9F-1E2F-C802-510744838E1A}"/>
                    </a:ext>
                  </a:extLst>
                </p:cNvPr>
                <p:cNvSpPr/>
                <p:nvPr/>
              </p:nvSpPr>
              <p:spPr>
                <a:xfrm>
                  <a:off x="5829301" y="2331720"/>
                  <a:ext cx="106680" cy="160020"/>
                </a:xfrm>
                <a:custGeom>
                  <a:avLst/>
                  <a:gdLst>
                    <a:gd name="connsiteX0" fmla="*/ 0 w 106680"/>
                    <a:gd name="connsiteY0" fmla="*/ 0 h 160020"/>
                    <a:gd name="connsiteX1" fmla="*/ 106680 w 106680"/>
                    <a:gd name="connsiteY1" fmla="*/ 160020 h 160020"/>
                    <a:gd name="connsiteX2" fmla="*/ 0 w 106680"/>
                    <a:gd name="connsiteY2" fmla="*/ 0 h 160020"/>
                  </a:gdLst>
                  <a:ahLst/>
                  <a:cxnLst>
                    <a:cxn ang="0">
                      <a:pos x="connsiteX0" y="connsiteY0"/>
                    </a:cxn>
                    <a:cxn ang="0">
                      <a:pos x="connsiteX1" y="connsiteY1"/>
                    </a:cxn>
                    <a:cxn ang="0">
                      <a:pos x="connsiteX2" y="connsiteY2"/>
                    </a:cxn>
                  </a:cxnLst>
                  <a:rect l="l" t="t" r="r" b="b"/>
                  <a:pathLst>
                    <a:path w="106680" h="160020">
                      <a:moveTo>
                        <a:pt x="0" y="0"/>
                      </a:moveTo>
                      <a:lnTo>
                        <a:pt x="106680" y="160020"/>
                      </a:lnTo>
                      <a:cubicBezTo>
                        <a:pt x="22860" y="125730"/>
                        <a:pt x="22860" y="125730"/>
                        <a:pt x="0" y="0"/>
                      </a:cubicBezTo>
                      <a:close/>
                    </a:path>
                  </a:pathLst>
                </a:custGeom>
                <a:solidFill>
                  <a:srgbClr val="FF9E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20" name="Freeform: Shape 4319">
                  <a:extLst>
                    <a:ext uri="{FF2B5EF4-FFF2-40B4-BE49-F238E27FC236}">
                      <a16:creationId xmlns:a16="http://schemas.microsoft.com/office/drawing/2014/main" id="{F5576B82-CCD6-2BB1-6147-589FBBCACFAC}"/>
                    </a:ext>
                  </a:extLst>
                </p:cNvPr>
                <p:cNvSpPr/>
                <p:nvPr/>
              </p:nvSpPr>
              <p:spPr>
                <a:xfrm>
                  <a:off x="5551170" y="2446019"/>
                  <a:ext cx="133350" cy="125730"/>
                </a:xfrm>
                <a:custGeom>
                  <a:avLst/>
                  <a:gdLst>
                    <a:gd name="connsiteX0" fmla="*/ 0 w 133350"/>
                    <a:gd name="connsiteY0" fmla="*/ 114300 h 125730"/>
                    <a:gd name="connsiteX1" fmla="*/ 41910 w 133350"/>
                    <a:gd name="connsiteY1" fmla="*/ 0 h 125730"/>
                    <a:gd name="connsiteX2" fmla="*/ 110490 w 133350"/>
                    <a:gd name="connsiteY2" fmla="*/ 7620 h 125730"/>
                    <a:gd name="connsiteX3" fmla="*/ 133350 w 133350"/>
                    <a:gd name="connsiteY3" fmla="*/ 125730 h 125730"/>
                  </a:gdLst>
                  <a:ahLst/>
                  <a:cxnLst>
                    <a:cxn ang="0">
                      <a:pos x="connsiteX0" y="connsiteY0"/>
                    </a:cxn>
                    <a:cxn ang="0">
                      <a:pos x="connsiteX1" y="connsiteY1"/>
                    </a:cxn>
                    <a:cxn ang="0">
                      <a:pos x="connsiteX2" y="connsiteY2"/>
                    </a:cxn>
                    <a:cxn ang="0">
                      <a:pos x="connsiteX3" y="connsiteY3"/>
                    </a:cxn>
                  </a:cxnLst>
                  <a:rect l="l" t="t" r="r" b="b"/>
                  <a:pathLst>
                    <a:path w="133350" h="125730">
                      <a:moveTo>
                        <a:pt x="0" y="114300"/>
                      </a:moveTo>
                      <a:lnTo>
                        <a:pt x="41910" y="0"/>
                      </a:lnTo>
                      <a:lnTo>
                        <a:pt x="110490" y="7620"/>
                      </a:lnTo>
                      <a:lnTo>
                        <a:pt x="133350" y="125730"/>
                      </a:lnTo>
                      <a:close/>
                    </a:path>
                  </a:pathLst>
                </a:custGeom>
                <a:solidFill>
                  <a:srgbClr val="FF9A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21" name="Freeform: Shape 4320">
                  <a:extLst>
                    <a:ext uri="{FF2B5EF4-FFF2-40B4-BE49-F238E27FC236}">
                      <a16:creationId xmlns:a16="http://schemas.microsoft.com/office/drawing/2014/main" id="{2F26CEB8-97B1-678A-B44A-C958D8C82D81}"/>
                    </a:ext>
                  </a:extLst>
                </p:cNvPr>
                <p:cNvSpPr/>
                <p:nvPr/>
              </p:nvSpPr>
              <p:spPr>
                <a:xfrm>
                  <a:off x="6964681" y="2872740"/>
                  <a:ext cx="209550" cy="156209"/>
                </a:xfrm>
                <a:custGeom>
                  <a:avLst/>
                  <a:gdLst>
                    <a:gd name="connsiteX0" fmla="*/ 205740 w 209550"/>
                    <a:gd name="connsiteY0" fmla="*/ 95250 h 156209"/>
                    <a:gd name="connsiteX1" fmla="*/ 0 w 209550"/>
                    <a:gd name="connsiteY1" fmla="*/ 156210 h 156209"/>
                    <a:gd name="connsiteX2" fmla="*/ 7620 w 209550"/>
                    <a:gd name="connsiteY2" fmla="*/ 41910 h 156209"/>
                    <a:gd name="connsiteX3" fmla="*/ 11430 w 209550"/>
                    <a:gd name="connsiteY3" fmla="*/ 0 h 156209"/>
                    <a:gd name="connsiteX4" fmla="*/ 110490 w 209550"/>
                    <a:gd name="connsiteY4" fmla="*/ 11430 h 156209"/>
                    <a:gd name="connsiteX5" fmla="*/ 209550 w 209550"/>
                    <a:gd name="connsiteY5" fmla="*/ 57150 h 15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550" h="156209">
                      <a:moveTo>
                        <a:pt x="205740" y="95250"/>
                      </a:moveTo>
                      <a:lnTo>
                        <a:pt x="0" y="156210"/>
                      </a:lnTo>
                      <a:lnTo>
                        <a:pt x="7620" y="41910"/>
                      </a:lnTo>
                      <a:lnTo>
                        <a:pt x="11430" y="0"/>
                      </a:lnTo>
                      <a:lnTo>
                        <a:pt x="110490" y="11430"/>
                      </a:lnTo>
                      <a:lnTo>
                        <a:pt x="209550" y="57150"/>
                      </a:lnTo>
                      <a:close/>
                    </a:path>
                  </a:pathLst>
                </a:custGeom>
                <a:solidFill>
                  <a:srgbClr val="FFB5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22" name="Freeform: Shape 4321">
                  <a:extLst>
                    <a:ext uri="{FF2B5EF4-FFF2-40B4-BE49-F238E27FC236}">
                      <a16:creationId xmlns:a16="http://schemas.microsoft.com/office/drawing/2014/main" id="{5D47A526-8421-0CE1-2790-11C797DB74AB}"/>
                    </a:ext>
                  </a:extLst>
                </p:cNvPr>
                <p:cNvSpPr/>
                <p:nvPr/>
              </p:nvSpPr>
              <p:spPr>
                <a:xfrm>
                  <a:off x="6976076" y="2750265"/>
                  <a:ext cx="121057" cy="133904"/>
                </a:xfrm>
                <a:custGeom>
                  <a:avLst/>
                  <a:gdLst>
                    <a:gd name="connsiteX0" fmla="*/ 99094 w 121057"/>
                    <a:gd name="connsiteY0" fmla="*/ 133905 h 133904"/>
                    <a:gd name="connsiteX1" fmla="*/ 35 w 121057"/>
                    <a:gd name="connsiteY1" fmla="*/ 126285 h 133904"/>
                    <a:gd name="connsiteX2" fmla="*/ 68614 w 121057"/>
                    <a:gd name="connsiteY2" fmla="*/ 555 h 133904"/>
                    <a:gd name="connsiteX3" fmla="*/ 99094 w 121057"/>
                    <a:gd name="connsiteY3" fmla="*/ 133905 h 133904"/>
                  </a:gdLst>
                  <a:ahLst/>
                  <a:cxnLst>
                    <a:cxn ang="0">
                      <a:pos x="connsiteX0" y="connsiteY0"/>
                    </a:cxn>
                    <a:cxn ang="0">
                      <a:pos x="connsiteX1" y="connsiteY1"/>
                    </a:cxn>
                    <a:cxn ang="0">
                      <a:pos x="connsiteX2" y="connsiteY2"/>
                    </a:cxn>
                    <a:cxn ang="0">
                      <a:pos x="connsiteX3" y="connsiteY3"/>
                    </a:cxn>
                  </a:cxnLst>
                  <a:rect l="l" t="t" r="r" b="b"/>
                  <a:pathLst>
                    <a:path w="121057" h="133904">
                      <a:moveTo>
                        <a:pt x="99094" y="133905"/>
                      </a:moveTo>
                      <a:lnTo>
                        <a:pt x="35" y="126285"/>
                      </a:lnTo>
                      <a:cubicBezTo>
                        <a:pt x="35" y="65325"/>
                        <a:pt x="-3776" y="-7065"/>
                        <a:pt x="68614" y="555"/>
                      </a:cubicBezTo>
                      <a:cubicBezTo>
                        <a:pt x="144814" y="8175"/>
                        <a:pt x="121954" y="76755"/>
                        <a:pt x="99094" y="133905"/>
                      </a:cubicBezTo>
                      <a:close/>
                    </a:path>
                  </a:pathLst>
                </a:custGeom>
                <a:solidFill>
                  <a:srgbClr val="FFA6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23" name="Freeform: Shape 4322">
                  <a:extLst>
                    <a:ext uri="{FF2B5EF4-FFF2-40B4-BE49-F238E27FC236}">
                      <a16:creationId xmlns:a16="http://schemas.microsoft.com/office/drawing/2014/main" id="{9DA38F83-F60F-7FEF-0CB3-CE85EFE83C27}"/>
                    </a:ext>
                  </a:extLst>
                </p:cNvPr>
                <p:cNvSpPr/>
                <p:nvPr/>
              </p:nvSpPr>
              <p:spPr>
                <a:xfrm>
                  <a:off x="6614161" y="2476500"/>
                  <a:ext cx="53339" cy="53340"/>
                </a:xfrm>
                <a:custGeom>
                  <a:avLst/>
                  <a:gdLst>
                    <a:gd name="connsiteX0" fmla="*/ 53340 w 53339"/>
                    <a:gd name="connsiteY0" fmla="*/ 22860 h 53340"/>
                    <a:gd name="connsiteX1" fmla="*/ 11430 w 53339"/>
                    <a:gd name="connsiteY1" fmla="*/ 53340 h 53340"/>
                    <a:gd name="connsiteX2" fmla="*/ 0 w 53339"/>
                    <a:gd name="connsiteY2" fmla="*/ 26670 h 53340"/>
                    <a:gd name="connsiteX3" fmla="*/ 11430 w 53339"/>
                    <a:gd name="connsiteY3" fmla="*/ 0 h 53340"/>
                    <a:gd name="connsiteX4" fmla="*/ 53340 w 53339"/>
                    <a:gd name="connsiteY4" fmla="*/ 22860 h 53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39" h="53340">
                      <a:moveTo>
                        <a:pt x="53340" y="22860"/>
                      </a:moveTo>
                      <a:cubicBezTo>
                        <a:pt x="26670" y="41910"/>
                        <a:pt x="19050" y="49530"/>
                        <a:pt x="11430" y="53340"/>
                      </a:cubicBezTo>
                      <a:cubicBezTo>
                        <a:pt x="7620" y="45720"/>
                        <a:pt x="0" y="34290"/>
                        <a:pt x="0" y="26670"/>
                      </a:cubicBezTo>
                      <a:cubicBezTo>
                        <a:pt x="0" y="19050"/>
                        <a:pt x="11430" y="0"/>
                        <a:pt x="11430" y="0"/>
                      </a:cubicBezTo>
                      <a:cubicBezTo>
                        <a:pt x="22860" y="3810"/>
                        <a:pt x="34290" y="11430"/>
                        <a:pt x="53340" y="22860"/>
                      </a:cubicBezTo>
                      <a:close/>
                    </a:path>
                  </a:pathLst>
                </a:custGeom>
                <a:solidFill>
                  <a:srgbClr val="FFA6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24" name="Freeform: Shape 4323">
                  <a:extLst>
                    <a:ext uri="{FF2B5EF4-FFF2-40B4-BE49-F238E27FC236}">
                      <a16:creationId xmlns:a16="http://schemas.microsoft.com/office/drawing/2014/main" id="{2501122E-E545-7DAA-9CB2-AB0566E44FEF}"/>
                    </a:ext>
                  </a:extLst>
                </p:cNvPr>
                <p:cNvSpPr/>
                <p:nvPr/>
              </p:nvSpPr>
              <p:spPr>
                <a:xfrm>
                  <a:off x="6720840" y="2263140"/>
                  <a:ext cx="41910" cy="15239"/>
                </a:xfrm>
                <a:custGeom>
                  <a:avLst/>
                  <a:gdLst>
                    <a:gd name="connsiteX0" fmla="*/ 0 w 41910"/>
                    <a:gd name="connsiteY0" fmla="*/ 0 h 15239"/>
                    <a:gd name="connsiteX1" fmla="*/ 41910 w 41910"/>
                    <a:gd name="connsiteY1" fmla="*/ 15240 h 15239"/>
                    <a:gd name="connsiteX2" fmla="*/ 0 w 41910"/>
                    <a:gd name="connsiteY2" fmla="*/ 0 h 15239"/>
                  </a:gdLst>
                  <a:ahLst/>
                  <a:cxnLst>
                    <a:cxn ang="0">
                      <a:pos x="connsiteX0" y="connsiteY0"/>
                    </a:cxn>
                    <a:cxn ang="0">
                      <a:pos x="connsiteX1" y="connsiteY1"/>
                    </a:cxn>
                    <a:cxn ang="0">
                      <a:pos x="connsiteX2" y="connsiteY2"/>
                    </a:cxn>
                  </a:cxnLst>
                  <a:rect l="l" t="t" r="r" b="b"/>
                  <a:pathLst>
                    <a:path w="41910" h="15239">
                      <a:moveTo>
                        <a:pt x="0" y="0"/>
                      </a:moveTo>
                      <a:lnTo>
                        <a:pt x="41910" y="15240"/>
                      </a:lnTo>
                      <a:lnTo>
                        <a:pt x="0" y="0"/>
                      </a:lnTo>
                      <a:close/>
                    </a:path>
                  </a:pathLst>
                </a:custGeom>
                <a:solidFill>
                  <a:srgbClr val="FFA8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25" name="Freeform: Shape 4324">
                  <a:extLst>
                    <a:ext uri="{FF2B5EF4-FFF2-40B4-BE49-F238E27FC236}">
                      <a16:creationId xmlns:a16="http://schemas.microsoft.com/office/drawing/2014/main" id="{ACD6A2BC-DB32-10B9-687B-7219364F1F11}"/>
                    </a:ext>
                  </a:extLst>
                </p:cNvPr>
                <p:cNvSpPr/>
                <p:nvPr/>
              </p:nvSpPr>
              <p:spPr>
                <a:xfrm>
                  <a:off x="6457951" y="2636519"/>
                  <a:ext cx="64769" cy="36712"/>
                </a:xfrm>
                <a:custGeom>
                  <a:avLst/>
                  <a:gdLst>
                    <a:gd name="connsiteX0" fmla="*/ 64770 w 64769"/>
                    <a:gd name="connsiteY0" fmla="*/ 3810 h 36712"/>
                    <a:gd name="connsiteX1" fmla="*/ 0 w 64769"/>
                    <a:gd name="connsiteY1" fmla="*/ 0 h 36712"/>
                    <a:gd name="connsiteX2" fmla="*/ 64770 w 64769"/>
                    <a:gd name="connsiteY2" fmla="*/ 3810 h 36712"/>
                  </a:gdLst>
                  <a:ahLst/>
                  <a:cxnLst>
                    <a:cxn ang="0">
                      <a:pos x="connsiteX0" y="connsiteY0"/>
                    </a:cxn>
                    <a:cxn ang="0">
                      <a:pos x="connsiteX1" y="connsiteY1"/>
                    </a:cxn>
                    <a:cxn ang="0">
                      <a:pos x="connsiteX2" y="connsiteY2"/>
                    </a:cxn>
                  </a:cxnLst>
                  <a:rect l="l" t="t" r="r" b="b"/>
                  <a:pathLst>
                    <a:path w="64769" h="36712">
                      <a:moveTo>
                        <a:pt x="64770" y="3810"/>
                      </a:moveTo>
                      <a:cubicBezTo>
                        <a:pt x="41910" y="34290"/>
                        <a:pt x="15240" y="60960"/>
                        <a:pt x="0" y="0"/>
                      </a:cubicBezTo>
                      <a:lnTo>
                        <a:pt x="64770" y="3810"/>
                      </a:lnTo>
                      <a:close/>
                    </a:path>
                  </a:pathLst>
                </a:custGeom>
                <a:solidFill>
                  <a:srgbClr val="FF84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26" name="Freeform: Shape 4325">
                  <a:extLst>
                    <a:ext uri="{FF2B5EF4-FFF2-40B4-BE49-F238E27FC236}">
                      <a16:creationId xmlns:a16="http://schemas.microsoft.com/office/drawing/2014/main" id="{3FD1658A-892B-4D7E-ED3F-F03DFF9E3407}"/>
                    </a:ext>
                  </a:extLst>
                </p:cNvPr>
                <p:cNvSpPr/>
                <p:nvPr/>
              </p:nvSpPr>
              <p:spPr>
                <a:xfrm>
                  <a:off x="5044440" y="2887980"/>
                  <a:ext cx="453390" cy="253793"/>
                </a:xfrm>
                <a:custGeom>
                  <a:avLst/>
                  <a:gdLst>
                    <a:gd name="connsiteX0" fmla="*/ 175260 w 453390"/>
                    <a:gd name="connsiteY0" fmla="*/ 0 h 253793"/>
                    <a:gd name="connsiteX1" fmla="*/ 369570 w 453390"/>
                    <a:gd name="connsiteY1" fmla="*/ 95250 h 253793"/>
                    <a:gd name="connsiteX2" fmla="*/ 453390 w 453390"/>
                    <a:gd name="connsiteY2" fmla="*/ 236220 h 253793"/>
                    <a:gd name="connsiteX3" fmla="*/ 186690 w 453390"/>
                    <a:gd name="connsiteY3" fmla="*/ 205740 h 253793"/>
                    <a:gd name="connsiteX4" fmla="*/ 91440 w 453390"/>
                    <a:gd name="connsiteY4" fmla="*/ 198120 h 253793"/>
                    <a:gd name="connsiteX5" fmla="*/ 0 w 453390"/>
                    <a:gd name="connsiteY5" fmla="*/ 99060 h 253793"/>
                    <a:gd name="connsiteX6" fmla="*/ 175260 w 453390"/>
                    <a:gd name="connsiteY6" fmla="*/ 0 h 253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3390" h="253793">
                      <a:moveTo>
                        <a:pt x="175260" y="0"/>
                      </a:moveTo>
                      <a:cubicBezTo>
                        <a:pt x="251460" y="3810"/>
                        <a:pt x="320040" y="19050"/>
                        <a:pt x="369570" y="95250"/>
                      </a:cubicBezTo>
                      <a:cubicBezTo>
                        <a:pt x="396240" y="137160"/>
                        <a:pt x="419100" y="182880"/>
                        <a:pt x="453390" y="236220"/>
                      </a:cubicBezTo>
                      <a:cubicBezTo>
                        <a:pt x="365760" y="228600"/>
                        <a:pt x="274320" y="297180"/>
                        <a:pt x="186690" y="205740"/>
                      </a:cubicBezTo>
                      <a:cubicBezTo>
                        <a:pt x="167640" y="186690"/>
                        <a:pt x="121920" y="194310"/>
                        <a:pt x="91440" y="198120"/>
                      </a:cubicBezTo>
                      <a:cubicBezTo>
                        <a:pt x="19050" y="213360"/>
                        <a:pt x="7620" y="160020"/>
                        <a:pt x="0" y="99060"/>
                      </a:cubicBezTo>
                      <a:cubicBezTo>
                        <a:pt x="72390" y="106680"/>
                        <a:pt x="137160" y="80010"/>
                        <a:pt x="175260" y="0"/>
                      </a:cubicBezTo>
                      <a:close/>
                    </a:path>
                  </a:pathLst>
                </a:custGeom>
                <a:solidFill>
                  <a:srgbClr val="FFA1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27" name="Freeform: Shape 4326">
                  <a:extLst>
                    <a:ext uri="{FF2B5EF4-FFF2-40B4-BE49-F238E27FC236}">
                      <a16:creationId xmlns:a16="http://schemas.microsoft.com/office/drawing/2014/main" id="{52F25585-498F-9FF8-5B6A-FBAD006F4390}"/>
                    </a:ext>
                  </a:extLst>
                </p:cNvPr>
                <p:cNvSpPr/>
                <p:nvPr/>
              </p:nvSpPr>
              <p:spPr>
                <a:xfrm>
                  <a:off x="4869181" y="2868930"/>
                  <a:ext cx="19050" cy="22859"/>
                </a:xfrm>
                <a:custGeom>
                  <a:avLst/>
                  <a:gdLst>
                    <a:gd name="connsiteX0" fmla="*/ 0 w 19050"/>
                    <a:gd name="connsiteY0" fmla="*/ 19050 h 22859"/>
                    <a:gd name="connsiteX1" fmla="*/ 3810 w 19050"/>
                    <a:gd name="connsiteY1" fmla="*/ 3810 h 22859"/>
                    <a:gd name="connsiteX2" fmla="*/ 19050 w 19050"/>
                    <a:gd name="connsiteY2" fmla="*/ 0 h 22859"/>
                    <a:gd name="connsiteX3" fmla="*/ 15240 w 19050"/>
                    <a:gd name="connsiteY3" fmla="*/ 22860 h 22859"/>
                    <a:gd name="connsiteX4" fmla="*/ 0 w 19050"/>
                    <a:gd name="connsiteY4" fmla="*/ 1905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22859">
                      <a:moveTo>
                        <a:pt x="0" y="19050"/>
                      </a:moveTo>
                      <a:cubicBezTo>
                        <a:pt x="0" y="15240"/>
                        <a:pt x="0" y="3810"/>
                        <a:pt x="3810" y="3810"/>
                      </a:cubicBezTo>
                      <a:cubicBezTo>
                        <a:pt x="7620" y="0"/>
                        <a:pt x="15240" y="3810"/>
                        <a:pt x="19050" y="0"/>
                      </a:cubicBezTo>
                      <a:lnTo>
                        <a:pt x="15240" y="22860"/>
                      </a:lnTo>
                      <a:lnTo>
                        <a:pt x="0" y="19050"/>
                      </a:lnTo>
                      <a:close/>
                    </a:path>
                  </a:pathLst>
                </a:custGeom>
                <a:solidFill>
                  <a:srgbClr val="FF88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28" name="Freeform: Shape 4327">
                  <a:extLst>
                    <a:ext uri="{FF2B5EF4-FFF2-40B4-BE49-F238E27FC236}">
                      <a16:creationId xmlns:a16="http://schemas.microsoft.com/office/drawing/2014/main" id="{1F4C2D6C-9674-6ED6-8EEA-3EFA677DDC7D}"/>
                    </a:ext>
                  </a:extLst>
                </p:cNvPr>
                <p:cNvSpPr/>
                <p:nvPr/>
              </p:nvSpPr>
              <p:spPr>
                <a:xfrm>
                  <a:off x="7570470" y="3040380"/>
                  <a:ext cx="99060" cy="45719"/>
                </a:xfrm>
                <a:custGeom>
                  <a:avLst/>
                  <a:gdLst>
                    <a:gd name="connsiteX0" fmla="*/ 0 w 99060"/>
                    <a:gd name="connsiteY0" fmla="*/ 0 h 45719"/>
                    <a:gd name="connsiteX1" fmla="*/ 99060 w 99060"/>
                    <a:gd name="connsiteY1" fmla="*/ 45720 h 45719"/>
                    <a:gd name="connsiteX2" fmla="*/ 0 w 99060"/>
                    <a:gd name="connsiteY2" fmla="*/ 0 h 45719"/>
                  </a:gdLst>
                  <a:ahLst/>
                  <a:cxnLst>
                    <a:cxn ang="0">
                      <a:pos x="connsiteX0" y="connsiteY0"/>
                    </a:cxn>
                    <a:cxn ang="0">
                      <a:pos x="connsiteX1" y="connsiteY1"/>
                    </a:cxn>
                    <a:cxn ang="0">
                      <a:pos x="connsiteX2" y="connsiteY2"/>
                    </a:cxn>
                  </a:cxnLst>
                  <a:rect l="l" t="t" r="r" b="b"/>
                  <a:pathLst>
                    <a:path w="99060" h="45719">
                      <a:moveTo>
                        <a:pt x="0" y="0"/>
                      </a:moveTo>
                      <a:lnTo>
                        <a:pt x="99060" y="45720"/>
                      </a:lnTo>
                      <a:lnTo>
                        <a:pt x="0" y="0"/>
                      </a:lnTo>
                      <a:close/>
                    </a:path>
                  </a:pathLst>
                </a:custGeom>
                <a:solidFill>
                  <a:srgbClr val="FFB1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29" name="Freeform: Shape 4328">
                  <a:extLst>
                    <a:ext uri="{FF2B5EF4-FFF2-40B4-BE49-F238E27FC236}">
                      <a16:creationId xmlns:a16="http://schemas.microsoft.com/office/drawing/2014/main" id="{CA0C1232-1C5B-C77E-3357-575B86DE183F}"/>
                    </a:ext>
                  </a:extLst>
                </p:cNvPr>
                <p:cNvSpPr/>
                <p:nvPr/>
              </p:nvSpPr>
              <p:spPr>
                <a:xfrm>
                  <a:off x="7871461" y="2846069"/>
                  <a:ext cx="129539" cy="76304"/>
                </a:xfrm>
                <a:custGeom>
                  <a:avLst/>
                  <a:gdLst>
                    <a:gd name="connsiteX0" fmla="*/ 0 w 129539"/>
                    <a:gd name="connsiteY0" fmla="*/ 0 h 76304"/>
                    <a:gd name="connsiteX1" fmla="*/ 129540 w 129539"/>
                    <a:gd name="connsiteY1" fmla="*/ 38100 h 76304"/>
                    <a:gd name="connsiteX2" fmla="*/ 0 w 129539"/>
                    <a:gd name="connsiteY2" fmla="*/ 0 h 76304"/>
                  </a:gdLst>
                  <a:ahLst/>
                  <a:cxnLst>
                    <a:cxn ang="0">
                      <a:pos x="connsiteX0" y="connsiteY0"/>
                    </a:cxn>
                    <a:cxn ang="0">
                      <a:pos x="connsiteX1" y="connsiteY1"/>
                    </a:cxn>
                    <a:cxn ang="0">
                      <a:pos x="connsiteX2" y="connsiteY2"/>
                    </a:cxn>
                  </a:cxnLst>
                  <a:rect l="l" t="t" r="r" b="b"/>
                  <a:pathLst>
                    <a:path w="129539" h="76304">
                      <a:moveTo>
                        <a:pt x="0" y="0"/>
                      </a:moveTo>
                      <a:cubicBezTo>
                        <a:pt x="34290" y="11430"/>
                        <a:pt x="72390" y="22860"/>
                        <a:pt x="129540" y="38100"/>
                      </a:cubicBezTo>
                      <a:cubicBezTo>
                        <a:pt x="60960" y="106680"/>
                        <a:pt x="26670" y="76200"/>
                        <a:pt x="0" y="0"/>
                      </a:cubicBezTo>
                      <a:close/>
                    </a:path>
                  </a:pathLst>
                </a:custGeom>
                <a:solidFill>
                  <a:srgbClr val="FFB3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30" name="Freeform: Shape 4329">
                  <a:extLst>
                    <a:ext uri="{FF2B5EF4-FFF2-40B4-BE49-F238E27FC236}">
                      <a16:creationId xmlns:a16="http://schemas.microsoft.com/office/drawing/2014/main" id="{C268F690-4128-6292-90EA-457B8C364AD5}"/>
                    </a:ext>
                  </a:extLst>
                </p:cNvPr>
                <p:cNvSpPr/>
                <p:nvPr/>
              </p:nvSpPr>
              <p:spPr>
                <a:xfrm>
                  <a:off x="7204711" y="2917456"/>
                  <a:ext cx="102869" cy="54343"/>
                </a:xfrm>
                <a:custGeom>
                  <a:avLst/>
                  <a:gdLst>
                    <a:gd name="connsiteX0" fmla="*/ 102870 w 102869"/>
                    <a:gd name="connsiteY0" fmla="*/ 23863 h 54343"/>
                    <a:gd name="connsiteX1" fmla="*/ 0 w 102869"/>
                    <a:gd name="connsiteY1" fmla="*/ 54343 h 54343"/>
                    <a:gd name="connsiteX2" fmla="*/ 102870 w 102869"/>
                    <a:gd name="connsiteY2" fmla="*/ 23863 h 54343"/>
                  </a:gdLst>
                  <a:ahLst/>
                  <a:cxnLst>
                    <a:cxn ang="0">
                      <a:pos x="connsiteX0" y="connsiteY0"/>
                    </a:cxn>
                    <a:cxn ang="0">
                      <a:pos x="connsiteX1" y="connsiteY1"/>
                    </a:cxn>
                    <a:cxn ang="0">
                      <a:pos x="connsiteX2" y="connsiteY2"/>
                    </a:cxn>
                  </a:cxnLst>
                  <a:rect l="l" t="t" r="r" b="b"/>
                  <a:pathLst>
                    <a:path w="102869" h="54343">
                      <a:moveTo>
                        <a:pt x="102870" y="23863"/>
                      </a:moveTo>
                      <a:lnTo>
                        <a:pt x="0" y="54343"/>
                      </a:lnTo>
                      <a:cubicBezTo>
                        <a:pt x="22860" y="-2807"/>
                        <a:pt x="57150" y="-18047"/>
                        <a:pt x="102870" y="23863"/>
                      </a:cubicBezTo>
                      <a:close/>
                    </a:path>
                  </a:pathLst>
                </a:custGeom>
                <a:solidFill>
                  <a:srgbClr val="FFB0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31" name="Freeform: Shape 4330">
                  <a:extLst>
                    <a:ext uri="{FF2B5EF4-FFF2-40B4-BE49-F238E27FC236}">
                      <a16:creationId xmlns:a16="http://schemas.microsoft.com/office/drawing/2014/main" id="{B0FCFC0D-60E2-3B09-02F0-75E001C81976}"/>
                    </a:ext>
                  </a:extLst>
                </p:cNvPr>
                <p:cNvSpPr/>
                <p:nvPr/>
              </p:nvSpPr>
              <p:spPr>
                <a:xfrm>
                  <a:off x="7250431" y="2788919"/>
                  <a:ext cx="102869" cy="30480"/>
                </a:xfrm>
                <a:custGeom>
                  <a:avLst/>
                  <a:gdLst>
                    <a:gd name="connsiteX0" fmla="*/ 0 w 102869"/>
                    <a:gd name="connsiteY0" fmla="*/ 30480 h 30480"/>
                    <a:gd name="connsiteX1" fmla="*/ 102870 w 102869"/>
                    <a:gd name="connsiteY1" fmla="*/ 0 h 30480"/>
                    <a:gd name="connsiteX2" fmla="*/ 0 w 102869"/>
                    <a:gd name="connsiteY2" fmla="*/ 30480 h 30480"/>
                  </a:gdLst>
                  <a:ahLst/>
                  <a:cxnLst>
                    <a:cxn ang="0">
                      <a:pos x="connsiteX0" y="connsiteY0"/>
                    </a:cxn>
                    <a:cxn ang="0">
                      <a:pos x="connsiteX1" y="connsiteY1"/>
                    </a:cxn>
                    <a:cxn ang="0">
                      <a:pos x="connsiteX2" y="connsiteY2"/>
                    </a:cxn>
                  </a:cxnLst>
                  <a:rect l="l" t="t" r="r" b="b"/>
                  <a:pathLst>
                    <a:path w="102869" h="30480">
                      <a:moveTo>
                        <a:pt x="0" y="30480"/>
                      </a:moveTo>
                      <a:lnTo>
                        <a:pt x="102870" y="0"/>
                      </a:lnTo>
                      <a:lnTo>
                        <a:pt x="0" y="30480"/>
                      </a:lnTo>
                      <a:close/>
                    </a:path>
                  </a:pathLst>
                </a:custGeom>
                <a:solidFill>
                  <a:srgbClr val="FFB0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32" name="Freeform: Shape 4331">
                  <a:extLst>
                    <a:ext uri="{FF2B5EF4-FFF2-40B4-BE49-F238E27FC236}">
                      <a16:creationId xmlns:a16="http://schemas.microsoft.com/office/drawing/2014/main" id="{9DD6F0E3-FB95-9006-B0C0-CC4B16534833}"/>
                    </a:ext>
                  </a:extLst>
                </p:cNvPr>
                <p:cNvSpPr/>
                <p:nvPr/>
              </p:nvSpPr>
              <p:spPr>
                <a:xfrm>
                  <a:off x="5509261" y="2213609"/>
                  <a:ext cx="102869" cy="114300"/>
                </a:xfrm>
                <a:custGeom>
                  <a:avLst/>
                  <a:gdLst>
                    <a:gd name="connsiteX0" fmla="*/ 102870 w 102869"/>
                    <a:gd name="connsiteY0" fmla="*/ 0 h 114300"/>
                    <a:gd name="connsiteX1" fmla="*/ 60960 w 102869"/>
                    <a:gd name="connsiteY1" fmla="*/ 114300 h 114300"/>
                    <a:gd name="connsiteX2" fmla="*/ 0 w 102869"/>
                    <a:gd name="connsiteY2" fmla="*/ 30480 h 114300"/>
                    <a:gd name="connsiteX3" fmla="*/ 0 w 102869"/>
                    <a:gd name="connsiteY3" fmla="*/ 30480 h 114300"/>
                  </a:gdLst>
                  <a:ahLst/>
                  <a:cxnLst>
                    <a:cxn ang="0">
                      <a:pos x="connsiteX0" y="connsiteY0"/>
                    </a:cxn>
                    <a:cxn ang="0">
                      <a:pos x="connsiteX1" y="connsiteY1"/>
                    </a:cxn>
                    <a:cxn ang="0">
                      <a:pos x="connsiteX2" y="connsiteY2"/>
                    </a:cxn>
                    <a:cxn ang="0">
                      <a:pos x="connsiteX3" y="connsiteY3"/>
                    </a:cxn>
                  </a:cxnLst>
                  <a:rect l="l" t="t" r="r" b="b"/>
                  <a:pathLst>
                    <a:path w="102869" h="114300">
                      <a:moveTo>
                        <a:pt x="102870" y="0"/>
                      </a:moveTo>
                      <a:lnTo>
                        <a:pt x="60960" y="114300"/>
                      </a:lnTo>
                      <a:lnTo>
                        <a:pt x="0" y="30480"/>
                      </a:lnTo>
                      <a:lnTo>
                        <a:pt x="0" y="30480"/>
                      </a:lnTo>
                      <a:close/>
                    </a:path>
                  </a:pathLst>
                </a:custGeom>
                <a:solidFill>
                  <a:srgbClr val="FFA8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33" name="Freeform: Shape 4332">
                  <a:extLst>
                    <a:ext uri="{FF2B5EF4-FFF2-40B4-BE49-F238E27FC236}">
                      <a16:creationId xmlns:a16="http://schemas.microsoft.com/office/drawing/2014/main" id="{3C92A75D-33D5-B061-803D-781D408C6225}"/>
                    </a:ext>
                  </a:extLst>
                </p:cNvPr>
                <p:cNvSpPr/>
                <p:nvPr/>
              </p:nvSpPr>
              <p:spPr>
                <a:xfrm>
                  <a:off x="5151120" y="2137409"/>
                  <a:ext cx="99060" cy="7620"/>
                </a:xfrm>
                <a:custGeom>
                  <a:avLst/>
                  <a:gdLst>
                    <a:gd name="connsiteX0" fmla="*/ 99060 w 99060"/>
                    <a:gd name="connsiteY0" fmla="*/ 7620 h 7620"/>
                    <a:gd name="connsiteX1" fmla="*/ 0 w 99060"/>
                    <a:gd name="connsiteY1" fmla="*/ 0 h 7620"/>
                    <a:gd name="connsiteX2" fmla="*/ 99060 w 99060"/>
                    <a:gd name="connsiteY2" fmla="*/ 7620 h 7620"/>
                  </a:gdLst>
                  <a:ahLst/>
                  <a:cxnLst>
                    <a:cxn ang="0">
                      <a:pos x="connsiteX0" y="connsiteY0"/>
                    </a:cxn>
                    <a:cxn ang="0">
                      <a:pos x="connsiteX1" y="connsiteY1"/>
                    </a:cxn>
                    <a:cxn ang="0">
                      <a:pos x="connsiteX2" y="connsiteY2"/>
                    </a:cxn>
                  </a:cxnLst>
                  <a:rect l="l" t="t" r="r" b="b"/>
                  <a:pathLst>
                    <a:path w="99060" h="7620">
                      <a:moveTo>
                        <a:pt x="99060" y="7620"/>
                      </a:moveTo>
                      <a:lnTo>
                        <a:pt x="0" y="0"/>
                      </a:lnTo>
                      <a:lnTo>
                        <a:pt x="99060" y="7620"/>
                      </a:lnTo>
                      <a:close/>
                    </a:path>
                  </a:pathLst>
                </a:custGeom>
                <a:solidFill>
                  <a:srgbClr val="FFA6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34" name="Freeform: Shape 4333">
                  <a:extLst>
                    <a:ext uri="{FF2B5EF4-FFF2-40B4-BE49-F238E27FC236}">
                      <a16:creationId xmlns:a16="http://schemas.microsoft.com/office/drawing/2014/main" id="{EFAC81B4-A789-2396-C492-9B4C33514C99}"/>
                    </a:ext>
                  </a:extLst>
                </p:cNvPr>
                <p:cNvSpPr/>
                <p:nvPr/>
              </p:nvSpPr>
              <p:spPr>
                <a:xfrm>
                  <a:off x="7570470" y="2324100"/>
                  <a:ext cx="57150" cy="26670"/>
                </a:xfrm>
                <a:custGeom>
                  <a:avLst/>
                  <a:gdLst>
                    <a:gd name="connsiteX0" fmla="*/ 57150 w 57150"/>
                    <a:gd name="connsiteY0" fmla="*/ 11430 h 26670"/>
                    <a:gd name="connsiteX1" fmla="*/ 0 w 57150"/>
                    <a:gd name="connsiteY1" fmla="*/ 26670 h 26670"/>
                    <a:gd name="connsiteX2" fmla="*/ 0 w 57150"/>
                    <a:gd name="connsiteY2" fmla="*/ 0 h 26670"/>
                    <a:gd name="connsiteX3" fmla="*/ 57150 w 57150"/>
                    <a:gd name="connsiteY3" fmla="*/ 11430 h 26670"/>
                  </a:gdLst>
                  <a:ahLst/>
                  <a:cxnLst>
                    <a:cxn ang="0">
                      <a:pos x="connsiteX0" y="connsiteY0"/>
                    </a:cxn>
                    <a:cxn ang="0">
                      <a:pos x="connsiteX1" y="connsiteY1"/>
                    </a:cxn>
                    <a:cxn ang="0">
                      <a:pos x="connsiteX2" y="connsiteY2"/>
                    </a:cxn>
                    <a:cxn ang="0">
                      <a:pos x="connsiteX3" y="connsiteY3"/>
                    </a:cxn>
                  </a:cxnLst>
                  <a:rect l="l" t="t" r="r" b="b"/>
                  <a:pathLst>
                    <a:path w="57150" h="26670">
                      <a:moveTo>
                        <a:pt x="57150" y="11430"/>
                      </a:moveTo>
                      <a:lnTo>
                        <a:pt x="0" y="26670"/>
                      </a:lnTo>
                      <a:lnTo>
                        <a:pt x="0" y="0"/>
                      </a:lnTo>
                      <a:lnTo>
                        <a:pt x="57150" y="11430"/>
                      </a:lnTo>
                      <a:close/>
                    </a:path>
                  </a:pathLst>
                </a:custGeom>
                <a:solidFill>
                  <a:srgbClr val="FFB0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35" name="Freeform: Shape 4334">
                  <a:extLst>
                    <a:ext uri="{FF2B5EF4-FFF2-40B4-BE49-F238E27FC236}">
                      <a16:creationId xmlns:a16="http://schemas.microsoft.com/office/drawing/2014/main" id="{0BD449DD-69A0-FFB5-E7C7-8E3956711FD8}"/>
                    </a:ext>
                  </a:extLst>
                </p:cNvPr>
                <p:cNvSpPr/>
                <p:nvPr/>
              </p:nvSpPr>
              <p:spPr>
                <a:xfrm>
                  <a:off x="5204461" y="2244090"/>
                  <a:ext cx="365759" cy="262890"/>
                </a:xfrm>
                <a:custGeom>
                  <a:avLst/>
                  <a:gdLst>
                    <a:gd name="connsiteX0" fmla="*/ 304800 w 365759"/>
                    <a:gd name="connsiteY0" fmla="*/ 0 h 262890"/>
                    <a:gd name="connsiteX1" fmla="*/ 365760 w 365759"/>
                    <a:gd name="connsiteY1" fmla="*/ 83820 h 262890"/>
                    <a:gd name="connsiteX2" fmla="*/ 148590 w 365759"/>
                    <a:gd name="connsiteY2" fmla="*/ 262890 h 262890"/>
                    <a:gd name="connsiteX3" fmla="*/ 137160 w 365759"/>
                    <a:gd name="connsiteY3" fmla="*/ 171450 h 262890"/>
                    <a:gd name="connsiteX4" fmla="*/ 57150 w 365759"/>
                    <a:gd name="connsiteY4" fmla="*/ 175260 h 262890"/>
                    <a:gd name="connsiteX5" fmla="*/ 0 w 365759"/>
                    <a:gd name="connsiteY5" fmla="*/ 53340 h 262890"/>
                    <a:gd name="connsiteX6" fmla="*/ 102870 w 365759"/>
                    <a:gd name="connsiteY6" fmla="*/ 22860 h 262890"/>
                    <a:gd name="connsiteX7" fmla="*/ 304800 w 365759"/>
                    <a:gd name="connsiteY7" fmla="*/ 0 h 262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59" h="262890">
                      <a:moveTo>
                        <a:pt x="304800" y="0"/>
                      </a:moveTo>
                      <a:lnTo>
                        <a:pt x="365760" y="83820"/>
                      </a:lnTo>
                      <a:cubicBezTo>
                        <a:pt x="346710" y="232410"/>
                        <a:pt x="255270" y="259080"/>
                        <a:pt x="148590" y="262890"/>
                      </a:cubicBezTo>
                      <a:cubicBezTo>
                        <a:pt x="179070" y="224790"/>
                        <a:pt x="201930" y="186690"/>
                        <a:pt x="137160" y="171450"/>
                      </a:cubicBezTo>
                      <a:cubicBezTo>
                        <a:pt x="110490" y="167640"/>
                        <a:pt x="83820" y="175260"/>
                        <a:pt x="57150" y="175260"/>
                      </a:cubicBezTo>
                      <a:lnTo>
                        <a:pt x="0" y="53340"/>
                      </a:lnTo>
                      <a:lnTo>
                        <a:pt x="102870" y="22860"/>
                      </a:lnTo>
                      <a:lnTo>
                        <a:pt x="304800" y="0"/>
                      </a:lnTo>
                      <a:close/>
                    </a:path>
                  </a:pathLst>
                </a:custGeom>
                <a:solidFill>
                  <a:srgbClr val="FFA6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36" name="Freeform: Shape 4335">
                  <a:extLst>
                    <a:ext uri="{FF2B5EF4-FFF2-40B4-BE49-F238E27FC236}">
                      <a16:creationId xmlns:a16="http://schemas.microsoft.com/office/drawing/2014/main" id="{D395A91F-8475-C7C0-4BBC-E631D967D646}"/>
                    </a:ext>
                  </a:extLst>
                </p:cNvPr>
                <p:cNvSpPr/>
                <p:nvPr/>
              </p:nvSpPr>
              <p:spPr>
                <a:xfrm>
                  <a:off x="5139690" y="2414473"/>
                  <a:ext cx="239680" cy="157276"/>
                </a:xfrm>
                <a:custGeom>
                  <a:avLst/>
                  <a:gdLst>
                    <a:gd name="connsiteX0" fmla="*/ 118110 w 239680"/>
                    <a:gd name="connsiteY0" fmla="*/ 4877 h 157276"/>
                    <a:gd name="connsiteX1" fmla="*/ 198120 w 239680"/>
                    <a:gd name="connsiteY1" fmla="*/ 1067 h 157276"/>
                    <a:gd name="connsiteX2" fmla="*/ 209550 w 239680"/>
                    <a:gd name="connsiteY2" fmla="*/ 92507 h 157276"/>
                    <a:gd name="connsiteX3" fmla="*/ 205740 w 239680"/>
                    <a:gd name="connsiteY3" fmla="*/ 130607 h 157276"/>
                    <a:gd name="connsiteX4" fmla="*/ 34290 w 239680"/>
                    <a:gd name="connsiteY4" fmla="*/ 157277 h 157276"/>
                    <a:gd name="connsiteX5" fmla="*/ 0 w 239680"/>
                    <a:gd name="connsiteY5" fmla="*/ 153467 h 157276"/>
                    <a:gd name="connsiteX6" fmla="*/ 118110 w 239680"/>
                    <a:gd name="connsiteY6" fmla="*/ 4877 h 157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680" h="157276">
                      <a:moveTo>
                        <a:pt x="118110" y="4877"/>
                      </a:moveTo>
                      <a:cubicBezTo>
                        <a:pt x="144780" y="4877"/>
                        <a:pt x="175260" y="-2743"/>
                        <a:pt x="198120" y="1067"/>
                      </a:cubicBezTo>
                      <a:cubicBezTo>
                        <a:pt x="262890" y="16307"/>
                        <a:pt x="240030" y="54407"/>
                        <a:pt x="209550" y="92507"/>
                      </a:cubicBezTo>
                      <a:lnTo>
                        <a:pt x="205740" y="130607"/>
                      </a:lnTo>
                      <a:lnTo>
                        <a:pt x="34290" y="157277"/>
                      </a:lnTo>
                      <a:lnTo>
                        <a:pt x="0" y="153467"/>
                      </a:lnTo>
                      <a:lnTo>
                        <a:pt x="118110" y="4877"/>
                      </a:lnTo>
                      <a:close/>
                    </a:path>
                  </a:pathLst>
                </a:custGeom>
                <a:solidFill>
                  <a:srgbClr val="FF9A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37" name="Freeform: Shape 4336">
                  <a:extLst>
                    <a:ext uri="{FF2B5EF4-FFF2-40B4-BE49-F238E27FC236}">
                      <a16:creationId xmlns:a16="http://schemas.microsoft.com/office/drawing/2014/main" id="{AF9ABCD9-DB36-C6D6-96AA-E8DC01BF3AA6}"/>
                    </a:ext>
                  </a:extLst>
                </p:cNvPr>
                <p:cNvSpPr/>
                <p:nvPr/>
              </p:nvSpPr>
              <p:spPr>
                <a:xfrm>
                  <a:off x="5101590" y="2567940"/>
                  <a:ext cx="76200" cy="76200"/>
                </a:xfrm>
                <a:custGeom>
                  <a:avLst/>
                  <a:gdLst>
                    <a:gd name="connsiteX0" fmla="*/ 45720 w 76200"/>
                    <a:gd name="connsiteY0" fmla="*/ 0 h 76200"/>
                    <a:gd name="connsiteX1" fmla="*/ 76200 w 76200"/>
                    <a:gd name="connsiteY1" fmla="*/ 3810 h 76200"/>
                    <a:gd name="connsiteX2" fmla="*/ 38100 w 76200"/>
                    <a:gd name="connsiteY2" fmla="*/ 76200 h 76200"/>
                    <a:gd name="connsiteX3" fmla="*/ 38100 w 76200"/>
                    <a:gd name="connsiteY3" fmla="*/ 76200 h 76200"/>
                    <a:gd name="connsiteX4" fmla="*/ 0 w 76200"/>
                    <a:gd name="connsiteY4" fmla="*/ 11430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76200">
                      <a:moveTo>
                        <a:pt x="45720" y="0"/>
                      </a:moveTo>
                      <a:lnTo>
                        <a:pt x="76200" y="3810"/>
                      </a:lnTo>
                      <a:lnTo>
                        <a:pt x="38100" y="76200"/>
                      </a:lnTo>
                      <a:lnTo>
                        <a:pt x="38100" y="76200"/>
                      </a:lnTo>
                      <a:lnTo>
                        <a:pt x="0" y="11430"/>
                      </a:lnTo>
                      <a:close/>
                    </a:path>
                  </a:pathLst>
                </a:custGeom>
                <a:solidFill>
                  <a:srgbClr val="FFBC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38" name="Freeform: Shape 4337">
                  <a:extLst>
                    <a:ext uri="{FF2B5EF4-FFF2-40B4-BE49-F238E27FC236}">
                      <a16:creationId xmlns:a16="http://schemas.microsoft.com/office/drawing/2014/main" id="{2D8B1BDE-2FC8-5C58-32E4-398F4FBA88CB}"/>
                    </a:ext>
                  </a:extLst>
                </p:cNvPr>
                <p:cNvSpPr/>
                <p:nvPr/>
              </p:nvSpPr>
              <p:spPr>
                <a:xfrm>
                  <a:off x="5101590" y="2644140"/>
                  <a:ext cx="38100" cy="60959"/>
                </a:xfrm>
                <a:custGeom>
                  <a:avLst/>
                  <a:gdLst>
                    <a:gd name="connsiteX0" fmla="*/ 38100 w 38100"/>
                    <a:gd name="connsiteY0" fmla="*/ 0 h 60959"/>
                    <a:gd name="connsiteX1" fmla="*/ 15240 w 38100"/>
                    <a:gd name="connsiteY1" fmla="*/ 60960 h 60959"/>
                    <a:gd name="connsiteX2" fmla="*/ 0 w 38100"/>
                    <a:gd name="connsiteY2" fmla="*/ 49530 h 60959"/>
                    <a:gd name="connsiteX3" fmla="*/ 38100 w 38100"/>
                    <a:gd name="connsiteY3" fmla="*/ 0 h 60959"/>
                  </a:gdLst>
                  <a:ahLst/>
                  <a:cxnLst>
                    <a:cxn ang="0">
                      <a:pos x="connsiteX0" y="connsiteY0"/>
                    </a:cxn>
                    <a:cxn ang="0">
                      <a:pos x="connsiteX1" y="connsiteY1"/>
                    </a:cxn>
                    <a:cxn ang="0">
                      <a:pos x="connsiteX2" y="connsiteY2"/>
                    </a:cxn>
                    <a:cxn ang="0">
                      <a:pos x="connsiteX3" y="connsiteY3"/>
                    </a:cxn>
                  </a:cxnLst>
                  <a:rect l="l" t="t" r="r" b="b"/>
                  <a:pathLst>
                    <a:path w="38100" h="60959">
                      <a:moveTo>
                        <a:pt x="38100" y="0"/>
                      </a:moveTo>
                      <a:lnTo>
                        <a:pt x="15240" y="60960"/>
                      </a:lnTo>
                      <a:lnTo>
                        <a:pt x="0" y="49530"/>
                      </a:lnTo>
                      <a:lnTo>
                        <a:pt x="38100" y="0"/>
                      </a:lnTo>
                      <a:close/>
                    </a:path>
                  </a:pathLst>
                </a:custGeom>
                <a:solidFill>
                  <a:srgbClr val="FF8B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39" name="Freeform: Shape 4338">
                  <a:extLst>
                    <a:ext uri="{FF2B5EF4-FFF2-40B4-BE49-F238E27FC236}">
                      <a16:creationId xmlns:a16="http://schemas.microsoft.com/office/drawing/2014/main" id="{74892ABB-FC57-013C-5BCE-C289E79DBAD7}"/>
                    </a:ext>
                  </a:extLst>
                </p:cNvPr>
                <p:cNvSpPr/>
                <p:nvPr/>
              </p:nvSpPr>
              <p:spPr>
                <a:xfrm>
                  <a:off x="8233411" y="2655569"/>
                  <a:ext cx="15239" cy="11430"/>
                </a:xfrm>
                <a:custGeom>
                  <a:avLst/>
                  <a:gdLst>
                    <a:gd name="connsiteX0" fmla="*/ 0 w 15239"/>
                    <a:gd name="connsiteY0" fmla="*/ 0 h 11430"/>
                    <a:gd name="connsiteX1" fmla="*/ 15240 w 15239"/>
                    <a:gd name="connsiteY1" fmla="*/ 0 h 11430"/>
                    <a:gd name="connsiteX2" fmla="*/ 7620 w 15239"/>
                    <a:gd name="connsiteY2" fmla="*/ 11430 h 11430"/>
                  </a:gdLst>
                  <a:ahLst/>
                  <a:cxnLst>
                    <a:cxn ang="0">
                      <a:pos x="connsiteX0" y="connsiteY0"/>
                    </a:cxn>
                    <a:cxn ang="0">
                      <a:pos x="connsiteX1" y="connsiteY1"/>
                    </a:cxn>
                    <a:cxn ang="0">
                      <a:pos x="connsiteX2" y="connsiteY2"/>
                    </a:cxn>
                  </a:cxnLst>
                  <a:rect l="l" t="t" r="r" b="b"/>
                  <a:pathLst>
                    <a:path w="15239" h="11430">
                      <a:moveTo>
                        <a:pt x="0" y="0"/>
                      </a:moveTo>
                      <a:lnTo>
                        <a:pt x="15240" y="0"/>
                      </a:lnTo>
                      <a:lnTo>
                        <a:pt x="7620" y="11430"/>
                      </a:lnTo>
                      <a:close/>
                    </a:path>
                  </a:pathLst>
                </a:custGeom>
                <a:solidFill>
                  <a:srgbClr val="FFB7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grpSp>
            <p:nvGrpSpPr>
              <p:cNvPr id="4340" name="Graphic 2">
                <a:extLst>
                  <a:ext uri="{FF2B5EF4-FFF2-40B4-BE49-F238E27FC236}">
                    <a16:creationId xmlns:a16="http://schemas.microsoft.com/office/drawing/2014/main" id="{02B03D1B-639F-0D62-F7DB-C85C658F9607}"/>
                  </a:ext>
                </a:extLst>
              </p:cNvPr>
              <p:cNvGrpSpPr/>
              <p:nvPr/>
            </p:nvGrpSpPr>
            <p:grpSpPr>
              <a:xfrm>
                <a:off x="634245" y="2171700"/>
                <a:ext cx="6090405" cy="2259330"/>
                <a:chOff x="634245" y="2171700"/>
                <a:chExt cx="6090405" cy="2259330"/>
              </a:xfrm>
            </p:grpSpPr>
            <p:sp>
              <p:nvSpPr>
                <p:cNvPr id="4341" name="Freeform: Shape 4340">
                  <a:extLst>
                    <a:ext uri="{FF2B5EF4-FFF2-40B4-BE49-F238E27FC236}">
                      <a16:creationId xmlns:a16="http://schemas.microsoft.com/office/drawing/2014/main" id="{3CC68791-AC60-70B0-89FD-C16269DE765D}"/>
                    </a:ext>
                  </a:extLst>
                </p:cNvPr>
                <p:cNvSpPr/>
                <p:nvPr/>
              </p:nvSpPr>
              <p:spPr>
                <a:xfrm>
                  <a:off x="6134101" y="3009900"/>
                  <a:ext cx="396239" cy="441959"/>
                </a:xfrm>
                <a:custGeom>
                  <a:avLst/>
                  <a:gdLst>
                    <a:gd name="connsiteX0" fmla="*/ 262890 w 396239"/>
                    <a:gd name="connsiteY0" fmla="*/ 0 h 441959"/>
                    <a:gd name="connsiteX1" fmla="*/ 293370 w 396239"/>
                    <a:gd name="connsiteY1" fmla="*/ 60960 h 441959"/>
                    <a:gd name="connsiteX2" fmla="*/ 323850 w 396239"/>
                    <a:gd name="connsiteY2" fmla="*/ 262890 h 441959"/>
                    <a:gd name="connsiteX3" fmla="*/ 396240 w 396239"/>
                    <a:gd name="connsiteY3" fmla="*/ 396240 h 441959"/>
                    <a:gd name="connsiteX4" fmla="*/ 232410 w 396239"/>
                    <a:gd name="connsiteY4" fmla="*/ 441960 h 441959"/>
                    <a:gd name="connsiteX5" fmla="*/ 99060 w 396239"/>
                    <a:gd name="connsiteY5" fmla="*/ 415290 h 441959"/>
                    <a:gd name="connsiteX6" fmla="*/ 0 w 396239"/>
                    <a:gd name="connsiteY6" fmla="*/ 312420 h 441959"/>
                    <a:gd name="connsiteX7" fmla="*/ 152400 w 396239"/>
                    <a:gd name="connsiteY7" fmla="*/ 297180 h 441959"/>
                    <a:gd name="connsiteX8" fmla="*/ 152400 w 396239"/>
                    <a:gd name="connsiteY8" fmla="*/ 175260 h 441959"/>
                    <a:gd name="connsiteX9" fmla="*/ 129540 w 396239"/>
                    <a:gd name="connsiteY9" fmla="*/ 19050 h 441959"/>
                    <a:gd name="connsiteX10" fmla="*/ 262890 w 396239"/>
                    <a:gd name="connsiteY10" fmla="*/ 0 h 441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6239" h="441959">
                      <a:moveTo>
                        <a:pt x="262890" y="0"/>
                      </a:moveTo>
                      <a:cubicBezTo>
                        <a:pt x="331470" y="7620"/>
                        <a:pt x="320040" y="30480"/>
                        <a:pt x="293370" y="60960"/>
                      </a:cubicBezTo>
                      <a:cubicBezTo>
                        <a:pt x="224790" y="137160"/>
                        <a:pt x="251460" y="201930"/>
                        <a:pt x="323850" y="262890"/>
                      </a:cubicBezTo>
                      <a:cubicBezTo>
                        <a:pt x="365760" y="300990"/>
                        <a:pt x="373380" y="350520"/>
                        <a:pt x="396240" y="396240"/>
                      </a:cubicBezTo>
                      <a:lnTo>
                        <a:pt x="232410" y="441960"/>
                      </a:lnTo>
                      <a:lnTo>
                        <a:pt x="99060" y="415290"/>
                      </a:lnTo>
                      <a:lnTo>
                        <a:pt x="0" y="312420"/>
                      </a:lnTo>
                      <a:cubicBezTo>
                        <a:pt x="45720" y="308610"/>
                        <a:pt x="91440" y="304800"/>
                        <a:pt x="152400" y="297180"/>
                      </a:cubicBezTo>
                      <a:cubicBezTo>
                        <a:pt x="152400" y="255270"/>
                        <a:pt x="152400" y="213360"/>
                        <a:pt x="152400" y="175260"/>
                      </a:cubicBezTo>
                      <a:cubicBezTo>
                        <a:pt x="232410" y="110490"/>
                        <a:pt x="171450" y="64770"/>
                        <a:pt x="129540" y="19050"/>
                      </a:cubicBezTo>
                      <a:lnTo>
                        <a:pt x="262890" y="0"/>
                      </a:lnTo>
                      <a:close/>
                    </a:path>
                  </a:pathLst>
                </a:custGeom>
                <a:solidFill>
                  <a:srgbClr val="FFC59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42" name="Freeform: Shape 4341">
                  <a:extLst>
                    <a:ext uri="{FF2B5EF4-FFF2-40B4-BE49-F238E27FC236}">
                      <a16:creationId xmlns:a16="http://schemas.microsoft.com/office/drawing/2014/main" id="{9C6526DF-2607-EA47-FBD3-8F30F9A3BE13}"/>
                    </a:ext>
                  </a:extLst>
                </p:cNvPr>
                <p:cNvSpPr/>
                <p:nvPr/>
              </p:nvSpPr>
              <p:spPr>
                <a:xfrm>
                  <a:off x="5825490" y="2472690"/>
                  <a:ext cx="676396" cy="171450"/>
                </a:xfrm>
                <a:custGeom>
                  <a:avLst/>
                  <a:gdLst>
                    <a:gd name="connsiteX0" fmla="*/ 632460 w 676396"/>
                    <a:gd name="connsiteY0" fmla="*/ 0 h 171450"/>
                    <a:gd name="connsiteX1" fmla="*/ 640080 w 676396"/>
                    <a:gd name="connsiteY1" fmla="*/ 64770 h 171450"/>
                    <a:gd name="connsiteX2" fmla="*/ 636270 w 676396"/>
                    <a:gd name="connsiteY2" fmla="*/ 91440 h 171450"/>
                    <a:gd name="connsiteX3" fmla="*/ 384810 w 676396"/>
                    <a:gd name="connsiteY3" fmla="*/ 80010 h 171450"/>
                    <a:gd name="connsiteX4" fmla="*/ 300990 w 676396"/>
                    <a:gd name="connsiteY4" fmla="*/ 114300 h 171450"/>
                    <a:gd name="connsiteX5" fmla="*/ 217170 w 676396"/>
                    <a:gd name="connsiteY5" fmla="*/ 125730 h 171450"/>
                    <a:gd name="connsiteX6" fmla="*/ 49530 w 676396"/>
                    <a:gd name="connsiteY6" fmla="*/ 171450 h 171450"/>
                    <a:gd name="connsiteX7" fmla="*/ 0 w 676396"/>
                    <a:gd name="connsiteY7" fmla="*/ 110490 h 171450"/>
                    <a:gd name="connsiteX8" fmla="*/ 209550 w 676396"/>
                    <a:gd name="connsiteY8" fmla="*/ 60960 h 171450"/>
                    <a:gd name="connsiteX9" fmla="*/ 255270 w 676396"/>
                    <a:gd name="connsiteY9" fmla="*/ 53340 h 171450"/>
                    <a:gd name="connsiteX10" fmla="*/ 632460 w 676396"/>
                    <a:gd name="connsiteY10" fmla="*/ 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6396" h="171450">
                      <a:moveTo>
                        <a:pt x="632460" y="0"/>
                      </a:moveTo>
                      <a:cubicBezTo>
                        <a:pt x="720090" y="11430"/>
                        <a:pt x="651510" y="41910"/>
                        <a:pt x="640080" y="64770"/>
                      </a:cubicBezTo>
                      <a:lnTo>
                        <a:pt x="636270" y="91440"/>
                      </a:lnTo>
                      <a:cubicBezTo>
                        <a:pt x="567690" y="57150"/>
                        <a:pt x="476250" y="64770"/>
                        <a:pt x="384810" y="80010"/>
                      </a:cubicBezTo>
                      <a:lnTo>
                        <a:pt x="300990" y="114300"/>
                      </a:lnTo>
                      <a:lnTo>
                        <a:pt x="217170" y="125730"/>
                      </a:lnTo>
                      <a:lnTo>
                        <a:pt x="49530" y="171450"/>
                      </a:lnTo>
                      <a:lnTo>
                        <a:pt x="0" y="110490"/>
                      </a:lnTo>
                      <a:lnTo>
                        <a:pt x="209550" y="60960"/>
                      </a:lnTo>
                      <a:lnTo>
                        <a:pt x="255270" y="53340"/>
                      </a:lnTo>
                      <a:cubicBezTo>
                        <a:pt x="384810" y="64770"/>
                        <a:pt x="510540" y="53340"/>
                        <a:pt x="632460" y="0"/>
                      </a:cubicBezTo>
                      <a:close/>
                    </a:path>
                  </a:pathLst>
                </a:custGeom>
                <a:solidFill>
                  <a:srgbClr val="FFB17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43" name="Freeform: Shape 4342">
                  <a:extLst>
                    <a:ext uri="{FF2B5EF4-FFF2-40B4-BE49-F238E27FC236}">
                      <a16:creationId xmlns:a16="http://schemas.microsoft.com/office/drawing/2014/main" id="{F63B31F2-F649-EF81-140B-AC9D1DF6EA46}"/>
                    </a:ext>
                  </a:extLst>
                </p:cNvPr>
                <p:cNvSpPr/>
                <p:nvPr/>
              </p:nvSpPr>
              <p:spPr>
                <a:xfrm>
                  <a:off x="6023611" y="2236470"/>
                  <a:ext cx="323850" cy="262889"/>
                </a:xfrm>
                <a:custGeom>
                  <a:avLst/>
                  <a:gdLst>
                    <a:gd name="connsiteX0" fmla="*/ 274320 w 323850"/>
                    <a:gd name="connsiteY0" fmla="*/ 0 h 262889"/>
                    <a:gd name="connsiteX1" fmla="*/ 323850 w 323850"/>
                    <a:gd name="connsiteY1" fmla="*/ 41910 h 262889"/>
                    <a:gd name="connsiteX2" fmla="*/ 137160 w 323850"/>
                    <a:gd name="connsiteY2" fmla="*/ 251460 h 262889"/>
                    <a:gd name="connsiteX3" fmla="*/ 53340 w 323850"/>
                    <a:gd name="connsiteY3" fmla="*/ 262890 h 262889"/>
                    <a:gd name="connsiteX4" fmla="*/ 7620 w 323850"/>
                    <a:gd name="connsiteY4" fmla="*/ 247650 h 262889"/>
                    <a:gd name="connsiteX5" fmla="*/ 0 w 323850"/>
                    <a:gd name="connsiteY5" fmla="*/ 201930 h 262889"/>
                    <a:gd name="connsiteX6" fmla="*/ 274320 w 323850"/>
                    <a:gd name="connsiteY6" fmla="*/ 0 h 262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3850" h="262889">
                      <a:moveTo>
                        <a:pt x="274320" y="0"/>
                      </a:moveTo>
                      <a:lnTo>
                        <a:pt x="323850" y="41910"/>
                      </a:lnTo>
                      <a:cubicBezTo>
                        <a:pt x="274320" y="114300"/>
                        <a:pt x="129540" y="167640"/>
                        <a:pt x="137160" y="251460"/>
                      </a:cubicBezTo>
                      <a:lnTo>
                        <a:pt x="53340" y="262890"/>
                      </a:lnTo>
                      <a:lnTo>
                        <a:pt x="7620" y="247650"/>
                      </a:lnTo>
                      <a:lnTo>
                        <a:pt x="0" y="201930"/>
                      </a:lnTo>
                      <a:cubicBezTo>
                        <a:pt x="41910" y="114300"/>
                        <a:pt x="175260" y="64770"/>
                        <a:pt x="274320" y="0"/>
                      </a:cubicBezTo>
                      <a:close/>
                    </a:path>
                  </a:pathLst>
                </a:custGeom>
                <a:solidFill>
                  <a:srgbClr val="FFF4E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44" name="Freeform: Shape 4343">
                  <a:extLst>
                    <a:ext uri="{FF2B5EF4-FFF2-40B4-BE49-F238E27FC236}">
                      <a16:creationId xmlns:a16="http://schemas.microsoft.com/office/drawing/2014/main" id="{D9520F80-F45F-98EB-A82A-BA80161C8F6D}"/>
                    </a:ext>
                  </a:extLst>
                </p:cNvPr>
                <p:cNvSpPr/>
                <p:nvPr/>
              </p:nvSpPr>
              <p:spPr>
                <a:xfrm>
                  <a:off x="6248401" y="2655569"/>
                  <a:ext cx="403860" cy="259080"/>
                </a:xfrm>
                <a:custGeom>
                  <a:avLst/>
                  <a:gdLst>
                    <a:gd name="connsiteX0" fmla="*/ 403860 w 403860"/>
                    <a:gd name="connsiteY0" fmla="*/ 0 h 259080"/>
                    <a:gd name="connsiteX1" fmla="*/ 11430 w 403860"/>
                    <a:gd name="connsiteY1" fmla="*/ 259080 h 259080"/>
                    <a:gd name="connsiteX2" fmla="*/ 0 w 403860"/>
                    <a:gd name="connsiteY2" fmla="*/ 255270 h 259080"/>
                    <a:gd name="connsiteX3" fmla="*/ 0 w 403860"/>
                    <a:gd name="connsiteY3" fmla="*/ 190500 h 259080"/>
                    <a:gd name="connsiteX4" fmla="*/ 83820 w 403860"/>
                    <a:gd name="connsiteY4" fmla="*/ 175260 h 259080"/>
                    <a:gd name="connsiteX5" fmla="*/ 240030 w 403860"/>
                    <a:gd name="connsiteY5" fmla="*/ 45720 h 259080"/>
                    <a:gd name="connsiteX6" fmla="*/ 403860 w 403860"/>
                    <a:gd name="connsiteY6" fmla="*/ 0 h 25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860" h="259080">
                      <a:moveTo>
                        <a:pt x="403860" y="0"/>
                      </a:moveTo>
                      <a:cubicBezTo>
                        <a:pt x="304800" y="99060"/>
                        <a:pt x="198120" y="198120"/>
                        <a:pt x="11430" y="259080"/>
                      </a:cubicBezTo>
                      <a:lnTo>
                        <a:pt x="0" y="255270"/>
                      </a:lnTo>
                      <a:lnTo>
                        <a:pt x="0" y="190500"/>
                      </a:lnTo>
                      <a:lnTo>
                        <a:pt x="83820" y="175260"/>
                      </a:lnTo>
                      <a:lnTo>
                        <a:pt x="240030" y="45720"/>
                      </a:lnTo>
                      <a:lnTo>
                        <a:pt x="403860" y="0"/>
                      </a:lnTo>
                      <a:close/>
                    </a:path>
                  </a:pathLst>
                </a:custGeom>
                <a:solidFill>
                  <a:srgbClr val="FFF6F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45" name="Freeform: Shape 4344">
                  <a:extLst>
                    <a:ext uri="{FF2B5EF4-FFF2-40B4-BE49-F238E27FC236}">
                      <a16:creationId xmlns:a16="http://schemas.microsoft.com/office/drawing/2014/main" id="{7D9D243B-774C-9587-C24A-7C059C79C5D1}"/>
                    </a:ext>
                  </a:extLst>
                </p:cNvPr>
                <p:cNvSpPr/>
                <p:nvPr/>
              </p:nvSpPr>
              <p:spPr>
                <a:xfrm>
                  <a:off x="6073140" y="2918459"/>
                  <a:ext cx="323850" cy="114300"/>
                </a:xfrm>
                <a:custGeom>
                  <a:avLst/>
                  <a:gdLst>
                    <a:gd name="connsiteX0" fmla="*/ 323850 w 323850"/>
                    <a:gd name="connsiteY0" fmla="*/ 91440 h 114300"/>
                    <a:gd name="connsiteX1" fmla="*/ 194310 w 323850"/>
                    <a:gd name="connsiteY1" fmla="*/ 110490 h 114300"/>
                    <a:gd name="connsiteX2" fmla="*/ 156210 w 323850"/>
                    <a:gd name="connsiteY2" fmla="*/ 114300 h 114300"/>
                    <a:gd name="connsiteX3" fmla="*/ 0 w 323850"/>
                    <a:gd name="connsiteY3" fmla="*/ 91440 h 114300"/>
                    <a:gd name="connsiteX4" fmla="*/ 99060 w 323850"/>
                    <a:gd name="connsiteY4" fmla="*/ 3810 h 114300"/>
                    <a:gd name="connsiteX5" fmla="*/ 144780 w 323850"/>
                    <a:gd name="connsiteY5" fmla="*/ 0 h 114300"/>
                    <a:gd name="connsiteX6" fmla="*/ 240030 w 323850"/>
                    <a:gd name="connsiteY6" fmla="*/ 76200 h 114300"/>
                    <a:gd name="connsiteX7" fmla="*/ 323850 w 323850"/>
                    <a:gd name="connsiteY7" fmla="*/ 9144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3850" h="114300">
                      <a:moveTo>
                        <a:pt x="323850" y="91440"/>
                      </a:moveTo>
                      <a:lnTo>
                        <a:pt x="194310" y="110490"/>
                      </a:lnTo>
                      <a:cubicBezTo>
                        <a:pt x="182880" y="110490"/>
                        <a:pt x="167640" y="114300"/>
                        <a:pt x="156210" y="114300"/>
                      </a:cubicBezTo>
                      <a:lnTo>
                        <a:pt x="0" y="91440"/>
                      </a:lnTo>
                      <a:lnTo>
                        <a:pt x="99060" y="3810"/>
                      </a:lnTo>
                      <a:lnTo>
                        <a:pt x="144780" y="0"/>
                      </a:lnTo>
                      <a:cubicBezTo>
                        <a:pt x="129540" y="45720"/>
                        <a:pt x="160020" y="72390"/>
                        <a:pt x="240030" y="76200"/>
                      </a:cubicBezTo>
                      <a:lnTo>
                        <a:pt x="323850" y="91440"/>
                      </a:lnTo>
                      <a:close/>
                    </a:path>
                  </a:pathLst>
                </a:custGeom>
                <a:solidFill>
                  <a:srgbClr val="FFE9D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46" name="Freeform: Shape 4345">
                  <a:extLst>
                    <a:ext uri="{FF2B5EF4-FFF2-40B4-BE49-F238E27FC236}">
                      <a16:creationId xmlns:a16="http://schemas.microsoft.com/office/drawing/2014/main" id="{08481CB1-6AC0-5759-0D15-E4DABCBD1CD7}"/>
                    </a:ext>
                  </a:extLst>
                </p:cNvPr>
                <p:cNvSpPr/>
                <p:nvPr/>
              </p:nvSpPr>
              <p:spPr>
                <a:xfrm>
                  <a:off x="6210301" y="3406140"/>
                  <a:ext cx="323850" cy="160019"/>
                </a:xfrm>
                <a:custGeom>
                  <a:avLst/>
                  <a:gdLst>
                    <a:gd name="connsiteX0" fmla="*/ 160020 w 323850"/>
                    <a:gd name="connsiteY0" fmla="*/ 45720 h 160019"/>
                    <a:gd name="connsiteX1" fmla="*/ 323850 w 323850"/>
                    <a:gd name="connsiteY1" fmla="*/ 0 h 160019"/>
                    <a:gd name="connsiteX2" fmla="*/ 3810 w 323850"/>
                    <a:gd name="connsiteY2" fmla="*/ 160020 h 160019"/>
                    <a:gd name="connsiteX3" fmla="*/ 0 w 323850"/>
                    <a:gd name="connsiteY3" fmla="*/ 137160 h 160019"/>
                    <a:gd name="connsiteX4" fmla="*/ 160020 w 323850"/>
                    <a:gd name="connsiteY4" fmla="*/ 45720 h 160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850" h="160019">
                      <a:moveTo>
                        <a:pt x="160020" y="45720"/>
                      </a:moveTo>
                      <a:lnTo>
                        <a:pt x="323850" y="0"/>
                      </a:lnTo>
                      <a:cubicBezTo>
                        <a:pt x="266700" y="83820"/>
                        <a:pt x="140970" y="125730"/>
                        <a:pt x="3810" y="160020"/>
                      </a:cubicBezTo>
                      <a:lnTo>
                        <a:pt x="0" y="137160"/>
                      </a:lnTo>
                      <a:lnTo>
                        <a:pt x="160020" y="45720"/>
                      </a:lnTo>
                      <a:close/>
                    </a:path>
                  </a:pathLst>
                </a:custGeom>
                <a:solidFill>
                  <a:srgbClr val="FFF6E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47" name="Freeform: Shape 4346">
                  <a:extLst>
                    <a:ext uri="{FF2B5EF4-FFF2-40B4-BE49-F238E27FC236}">
                      <a16:creationId xmlns:a16="http://schemas.microsoft.com/office/drawing/2014/main" id="{4C62BB01-7782-AAB1-C63F-BAA532B55040}"/>
                    </a:ext>
                  </a:extLst>
                </p:cNvPr>
                <p:cNvSpPr/>
                <p:nvPr/>
              </p:nvSpPr>
              <p:spPr>
                <a:xfrm>
                  <a:off x="6480811" y="2606040"/>
                  <a:ext cx="243839" cy="95250"/>
                </a:xfrm>
                <a:custGeom>
                  <a:avLst/>
                  <a:gdLst>
                    <a:gd name="connsiteX0" fmla="*/ 171450 w 243839"/>
                    <a:gd name="connsiteY0" fmla="*/ 49530 h 95250"/>
                    <a:gd name="connsiteX1" fmla="*/ 7620 w 243839"/>
                    <a:gd name="connsiteY1" fmla="*/ 95250 h 95250"/>
                    <a:gd name="connsiteX2" fmla="*/ 0 w 243839"/>
                    <a:gd name="connsiteY2" fmla="*/ 72390 h 95250"/>
                    <a:gd name="connsiteX3" fmla="*/ 30480 w 243839"/>
                    <a:gd name="connsiteY3" fmla="*/ 3810 h 95250"/>
                    <a:gd name="connsiteX4" fmla="*/ 240030 w 243839"/>
                    <a:gd name="connsiteY4" fmla="*/ 0 h 95250"/>
                    <a:gd name="connsiteX5" fmla="*/ 243840 w 243839"/>
                    <a:gd name="connsiteY5" fmla="*/ 19050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839" h="95250">
                      <a:moveTo>
                        <a:pt x="171450" y="49530"/>
                      </a:moveTo>
                      <a:lnTo>
                        <a:pt x="7620" y="95250"/>
                      </a:lnTo>
                      <a:lnTo>
                        <a:pt x="0" y="72390"/>
                      </a:lnTo>
                      <a:lnTo>
                        <a:pt x="30480" y="3810"/>
                      </a:lnTo>
                      <a:lnTo>
                        <a:pt x="240030" y="0"/>
                      </a:lnTo>
                      <a:lnTo>
                        <a:pt x="243840" y="19050"/>
                      </a:lnTo>
                      <a:close/>
                    </a:path>
                  </a:pathLst>
                </a:custGeom>
                <a:solidFill>
                  <a:srgbClr val="FFC29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48" name="Freeform: Shape 4347">
                  <a:extLst>
                    <a:ext uri="{FF2B5EF4-FFF2-40B4-BE49-F238E27FC236}">
                      <a16:creationId xmlns:a16="http://schemas.microsoft.com/office/drawing/2014/main" id="{CD5348B1-A4F0-1BA7-E899-7782CC4ACAB4}"/>
                    </a:ext>
                  </a:extLst>
                </p:cNvPr>
                <p:cNvSpPr/>
                <p:nvPr/>
              </p:nvSpPr>
              <p:spPr>
                <a:xfrm>
                  <a:off x="6061711" y="3722369"/>
                  <a:ext cx="273449" cy="76200"/>
                </a:xfrm>
                <a:custGeom>
                  <a:avLst/>
                  <a:gdLst>
                    <a:gd name="connsiteX0" fmla="*/ 171450 w 273449"/>
                    <a:gd name="connsiteY0" fmla="*/ 0 h 76200"/>
                    <a:gd name="connsiteX1" fmla="*/ 266700 w 273449"/>
                    <a:gd name="connsiteY1" fmla="*/ 60960 h 76200"/>
                    <a:gd name="connsiteX2" fmla="*/ 152400 w 273449"/>
                    <a:gd name="connsiteY2" fmla="*/ 76200 h 76200"/>
                    <a:gd name="connsiteX3" fmla="*/ 11430 w 273449"/>
                    <a:gd name="connsiteY3" fmla="*/ 72390 h 76200"/>
                    <a:gd name="connsiteX4" fmla="*/ 0 w 273449"/>
                    <a:gd name="connsiteY4" fmla="*/ 49530 h 76200"/>
                    <a:gd name="connsiteX5" fmla="*/ 49530 w 273449"/>
                    <a:gd name="connsiteY5" fmla="*/ 41910 h 76200"/>
                    <a:gd name="connsiteX6" fmla="*/ 129540 w 273449"/>
                    <a:gd name="connsiteY6" fmla="*/ 7620 h 76200"/>
                    <a:gd name="connsiteX7" fmla="*/ 171450 w 273449"/>
                    <a:gd name="connsiteY7" fmla="*/ 0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3449" h="76200">
                      <a:moveTo>
                        <a:pt x="171450" y="0"/>
                      </a:moveTo>
                      <a:cubicBezTo>
                        <a:pt x="217170" y="15240"/>
                        <a:pt x="297180" y="7620"/>
                        <a:pt x="266700" y="60960"/>
                      </a:cubicBezTo>
                      <a:lnTo>
                        <a:pt x="152400" y="76200"/>
                      </a:lnTo>
                      <a:lnTo>
                        <a:pt x="11430" y="72390"/>
                      </a:lnTo>
                      <a:lnTo>
                        <a:pt x="0" y="49530"/>
                      </a:lnTo>
                      <a:lnTo>
                        <a:pt x="49530" y="41910"/>
                      </a:lnTo>
                      <a:lnTo>
                        <a:pt x="129540" y="7620"/>
                      </a:lnTo>
                      <a:lnTo>
                        <a:pt x="171450" y="0"/>
                      </a:lnTo>
                      <a:close/>
                    </a:path>
                  </a:pathLst>
                </a:custGeom>
                <a:solidFill>
                  <a:srgbClr val="FFC29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49" name="Freeform: Shape 4348">
                  <a:extLst>
                    <a:ext uri="{FF2B5EF4-FFF2-40B4-BE49-F238E27FC236}">
                      <a16:creationId xmlns:a16="http://schemas.microsoft.com/office/drawing/2014/main" id="{D272A2DD-34F8-02A7-5055-92511A65B1DD}"/>
                    </a:ext>
                  </a:extLst>
                </p:cNvPr>
                <p:cNvSpPr/>
                <p:nvPr/>
              </p:nvSpPr>
              <p:spPr>
                <a:xfrm>
                  <a:off x="6076951" y="2472690"/>
                  <a:ext cx="384810" cy="54328"/>
                </a:xfrm>
                <a:custGeom>
                  <a:avLst/>
                  <a:gdLst>
                    <a:gd name="connsiteX0" fmla="*/ 0 w 384810"/>
                    <a:gd name="connsiteY0" fmla="*/ 26670 h 54328"/>
                    <a:gd name="connsiteX1" fmla="*/ 83820 w 384810"/>
                    <a:gd name="connsiteY1" fmla="*/ 15240 h 54328"/>
                    <a:gd name="connsiteX2" fmla="*/ 384810 w 384810"/>
                    <a:gd name="connsiteY2" fmla="*/ 0 h 54328"/>
                    <a:gd name="connsiteX3" fmla="*/ 3810 w 384810"/>
                    <a:gd name="connsiteY3" fmla="*/ 45720 h 54328"/>
                    <a:gd name="connsiteX4" fmla="*/ 0 w 384810"/>
                    <a:gd name="connsiteY4" fmla="*/ 26670 h 54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810" h="54328">
                      <a:moveTo>
                        <a:pt x="0" y="26670"/>
                      </a:moveTo>
                      <a:lnTo>
                        <a:pt x="83820" y="15240"/>
                      </a:lnTo>
                      <a:lnTo>
                        <a:pt x="384810" y="0"/>
                      </a:lnTo>
                      <a:cubicBezTo>
                        <a:pt x="262890" y="53340"/>
                        <a:pt x="137160" y="64770"/>
                        <a:pt x="3810" y="45720"/>
                      </a:cubicBezTo>
                      <a:cubicBezTo>
                        <a:pt x="0" y="38100"/>
                        <a:pt x="0" y="34290"/>
                        <a:pt x="0" y="26670"/>
                      </a:cubicBezTo>
                      <a:close/>
                    </a:path>
                  </a:pathLst>
                </a:custGeom>
                <a:solidFill>
                  <a:srgbClr val="FFEDE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50" name="Freeform: Shape 4349">
                  <a:extLst>
                    <a:ext uri="{FF2B5EF4-FFF2-40B4-BE49-F238E27FC236}">
                      <a16:creationId xmlns:a16="http://schemas.microsoft.com/office/drawing/2014/main" id="{BE2EA912-8D01-D9D5-28D3-AED704023440}"/>
                    </a:ext>
                  </a:extLst>
                </p:cNvPr>
                <p:cNvSpPr/>
                <p:nvPr/>
              </p:nvSpPr>
              <p:spPr>
                <a:xfrm>
                  <a:off x="6050281" y="3589019"/>
                  <a:ext cx="167639" cy="83820"/>
                </a:xfrm>
                <a:custGeom>
                  <a:avLst/>
                  <a:gdLst>
                    <a:gd name="connsiteX0" fmla="*/ 167640 w 167639"/>
                    <a:gd name="connsiteY0" fmla="*/ 0 h 83820"/>
                    <a:gd name="connsiteX1" fmla="*/ 49530 w 167639"/>
                    <a:gd name="connsiteY1" fmla="*/ 83820 h 83820"/>
                    <a:gd name="connsiteX2" fmla="*/ 49530 w 167639"/>
                    <a:gd name="connsiteY2" fmla="*/ 83820 h 83820"/>
                    <a:gd name="connsiteX3" fmla="*/ 0 w 167639"/>
                    <a:gd name="connsiteY3" fmla="*/ 45720 h 83820"/>
                    <a:gd name="connsiteX4" fmla="*/ 45720 w 167639"/>
                    <a:gd name="connsiteY4" fmla="*/ 15240 h 83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639" h="83820">
                      <a:moveTo>
                        <a:pt x="167640" y="0"/>
                      </a:moveTo>
                      <a:lnTo>
                        <a:pt x="49530" y="83820"/>
                      </a:lnTo>
                      <a:lnTo>
                        <a:pt x="49530" y="83820"/>
                      </a:lnTo>
                      <a:lnTo>
                        <a:pt x="0" y="45720"/>
                      </a:lnTo>
                      <a:lnTo>
                        <a:pt x="45720" y="15240"/>
                      </a:lnTo>
                      <a:close/>
                    </a:path>
                  </a:pathLst>
                </a:custGeom>
                <a:solidFill>
                  <a:srgbClr val="FFF6E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51" name="Freeform: Shape 4350">
                  <a:extLst>
                    <a:ext uri="{FF2B5EF4-FFF2-40B4-BE49-F238E27FC236}">
                      <a16:creationId xmlns:a16="http://schemas.microsoft.com/office/drawing/2014/main" id="{F699AE08-A97E-EAFD-A413-365A4206DA9D}"/>
                    </a:ext>
                  </a:extLst>
                </p:cNvPr>
                <p:cNvSpPr/>
                <p:nvPr/>
              </p:nvSpPr>
              <p:spPr>
                <a:xfrm>
                  <a:off x="6445075" y="2537459"/>
                  <a:ext cx="66215" cy="140970"/>
                </a:xfrm>
                <a:custGeom>
                  <a:avLst/>
                  <a:gdLst>
                    <a:gd name="connsiteX0" fmla="*/ 66216 w 66215"/>
                    <a:gd name="connsiteY0" fmla="*/ 72390 h 140970"/>
                    <a:gd name="connsiteX1" fmla="*/ 39546 w 66215"/>
                    <a:gd name="connsiteY1" fmla="*/ 140970 h 140970"/>
                    <a:gd name="connsiteX2" fmla="*/ 20496 w 66215"/>
                    <a:gd name="connsiteY2" fmla="*/ 26670 h 140970"/>
                    <a:gd name="connsiteX3" fmla="*/ 24306 w 66215"/>
                    <a:gd name="connsiteY3" fmla="*/ 0 h 140970"/>
                    <a:gd name="connsiteX4" fmla="*/ 66216 w 66215"/>
                    <a:gd name="connsiteY4" fmla="*/ 72390 h 140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15" h="140970">
                      <a:moveTo>
                        <a:pt x="66216" y="72390"/>
                      </a:moveTo>
                      <a:lnTo>
                        <a:pt x="39546" y="140970"/>
                      </a:lnTo>
                      <a:cubicBezTo>
                        <a:pt x="-17604" y="110490"/>
                        <a:pt x="-2364" y="68580"/>
                        <a:pt x="20496" y="26670"/>
                      </a:cubicBezTo>
                      <a:lnTo>
                        <a:pt x="24306" y="0"/>
                      </a:lnTo>
                      <a:lnTo>
                        <a:pt x="66216" y="72390"/>
                      </a:lnTo>
                      <a:close/>
                    </a:path>
                  </a:pathLst>
                </a:custGeom>
                <a:solidFill>
                  <a:srgbClr val="FFBF9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52" name="Freeform: Shape 4351">
                  <a:extLst>
                    <a:ext uri="{FF2B5EF4-FFF2-40B4-BE49-F238E27FC236}">
                      <a16:creationId xmlns:a16="http://schemas.microsoft.com/office/drawing/2014/main" id="{45B3BBAD-79FA-BFFD-7E00-A1EF0D64FD15}"/>
                    </a:ext>
                  </a:extLst>
                </p:cNvPr>
                <p:cNvSpPr/>
                <p:nvPr/>
              </p:nvSpPr>
              <p:spPr>
                <a:xfrm>
                  <a:off x="6214128" y="2910840"/>
                  <a:ext cx="99042" cy="87629"/>
                </a:xfrm>
                <a:custGeom>
                  <a:avLst/>
                  <a:gdLst>
                    <a:gd name="connsiteX0" fmla="*/ 99042 w 99042"/>
                    <a:gd name="connsiteY0" fmla="*/ 87630 h 87629"/>
                    <a:gd name="connsiteX1" fmla="*/ 3792 w 99042"/>
                    <a:gd name="connsiteY1" fmla="*/ 11430 h 87629"/>
                    <a:gd name="connsiteX2" fmla="*/ 38083 w 99042"/>
                    <a:gd name="connsiteY2" fmla="*/ 0 h 87629"/>
                    <a:gd name="connsiteX3" fmla="*/ 49512 w 99042"/>
                    <a:gd name="connsiteY3" fmla="*/ 3810 h 87629"/>
                    <a:gd name="connsiteX4" fmla="*/ 99042 w 99042"/>
                    <a:gd name="connsiteY4" fmla="*/ 87630 h 87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42" h="87629">
                      <a:moveTo>
                        <a:pt x="99042" y="87630"/>
                      </a:moveTo>
                      <a:cubicBezTo>
                        <a:pt x="19033" y="83820"/>
                        <a:pt x="-11447" y="57150"/>
                        <a:pt x="3792" y="11430"/>
                      </a:cubicBezTo>
                      <a:cubicBezTo>
                        <a:pt x="15223" y="7620"/>
                        <a:pt x="26653" y="3810"/>
                        <a:pt x="38083" y="0"/>
                      </a:cubicBezTo>
                      <a:lnTo>
                        <a:pt x="49512" y="3810"/>
                      </a:lnTo>
                      <a:lnTo>
                        <a:pt x="99042" y="87630"/>
                      </a:lnTo>
                      <a:close/>
                    </a:path>
                  </a:pathLst>
                </a:custGeom>
                <a:solidFill>
                  <a:srgbClr val="FFF6F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53" name="Freeform: Shape 4352">
                  <a:extLst>
                    <a:ext uri="{FF2B5EF4-FFF2-40B4-BE49-F238E27FC236}">
                      <a16:creationId xmlns:a16="http://schemas.microsoft.com/office/drawing/2014/main" id="{9A036EE0-CB6A-6D1D-FE74-A73789D78F4A}"/>
                    </a:ext>
                  </a:extLst>
                </p:cNvPr>
                <p:cNvSpPr/>
                <p:nvPr/>
              </p:nvSpPr>
              <p:spPr>
                <a:xfrm>
                  <a:off x="6099811" y="3672840"/>
                  <a:ext cx="133350" cy="53340"/>
                </a:xfrm>
                <a:custGeom>
                  <a:avLst/>
                  <a:gdLst>
                    <a:gd name="connsiteX0" fmla="*/ 133350 w 133350"/>
                    <a:gd name="connsiteY0" fmla="*/ 49530 h 53340"/>
                    <a:gd name="connsiteX1" fmla="*/ 91440 w 133350"/>
                    <a:gd name="connsiteY1" fmla="*/ 53340 h 53340"/>
                    <a:gd name="connsiteX2" fmla="*/ 3810 w 133350"/>
                    <a:gd name="connsiteY2" fmla="*/ 45720 h 53340"/>
                    <a:gd name="connsiteX3" fmla="*/ 0 w 133350"/>
                    <a:gd name="connsiteY3" fmla="*/ 0 h 53340"/>
                    <a:gd name="connsiteX4" fmla="*/ 0 w 133350"/>
                    <a:gd name="connsiteY4" fmla="*/ 0 h 53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53340">
                      <a:moveTo>
                        <a:pt x="133350" y="49530"/>
                      </a:moveTo>
                      <a:lnTo>
                        <a:pt x="91440" y="53340"/>
                      </a:lnTo>
                      <a:lnTo>
                        <a:pt x="3810" y="45720"/>
                      </a:lnTo>
                      <a:lnTo>
                        <a:pt x="0" y="0"/>
                      </a:lnTo>
                      <a:lnTo>
                        <a:pt x="0" y="0"/>
                      </a:lnTo>
                      <a:close/>
                    </a:path>
                  </a:pathLst>
                </a:custGeom>
                <a:solidFill>
                  <a:srgbClr val="FFF6E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54" name="Freeform: Shape 4353">
                  <a:extLst>
                    <a:ext uri="{FF2B5EF4-FFF2-40B4-BE49-F238E27FC236}">
                      <a16:creationId xmlns:a16="http://schemas.microsoft.com/office/drawing/2014/main" id="{8BFAA469-B9E3-AF26-46CD-FF08D0AB0596}"/>
                    </a:ext>
                  </a:extLst>
                </p:cNvPr>
                <p:cNvSpPr/>
                <p:nvPr/>
              </p:nvSpPr>
              <p:spPr>
                <a:xfrm>
                  <a:off x="6088381" y="3543300"/>
                  <a:ext cx="129539" cy="60959"/>
                </a:xfrm>
                <a:custGeom>
                  <a:avLst/>
                  <a:gdLst>
                    <a:gd name="connsiteX0" fmla="*/ 129540 w 129539"/>
                    <a:gd name="connsiteY0" fmla="*/ 45720 h 60959"/>
                    <a:gd name="connsiteX1" fmla="*/ 7620 w 129539"/>
                    <a:gd name="connsiteY1" fmla="*/ 60960 h 60959"/>
                    <a:gd name="connsiteX2" fmla="*/ 0 w 129539"/>
                    <a:gd name="connsiteY2" fmla="*/ 60960 h 60959"/>
                    <a:gd name="connsiteX3" fmla="*/ 41910 w 129539"/>
                    <a:gd name="connsiteY3" fmla="*/ 34290 h 60959"/>
                    <a:gd name="connsiteX4" fmla="*/ 121920 w 129539"/>
                    <a:gd name="connsiteY4" fmla="*/ 0 h 60959"/>
                    <a:gd name="connsiteX5" fmla="*/ 125730 w 129539"/>
                    <a:gd name="connsiteY5" fmla="*/ 22860 h 6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539" h="60959">
                      <a:moveTo>
                        <a:pt x="129540" y="45720"/>
                      </a:moveTo>
                      <a:lnTo>
                        <a:pt x="7620" y="60960"/>
                      </a:lnTo>
                      <a:lnTo>
                        <a:pt x="0" y="60960"/>
                      </a:lnTo>
                      <a:lnTo>
                        <a:pt x="41910" y="34290"/>
                      </a:lnTo>
                      <a:lnTo>
                        <a:pt x="121920" y="0"/>
                      </a:lnTo>
                      <a:lnTo>
                        <a:pt x="125730" y="22860"/>
                      </a:lnTo>
                      <a:close/>
                    </a:path>
                  </a:pathLst>
                </a:custGeom>
                <a:solidFill>
                  <a:srgbClr val="FFF2E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55" name="Freeform: Shape 4354">
                  <a:extLst>
                    <a:ext uri="{FF2B5EF4-FFF2-40B4-BE49-F238E27FC236}">
                      <a16:creationId xmlns:a16="http://schemas.microsoft.com/office/drawing/2014/main" id="{8D0450FA-1B14-F00F-5FA3-3959A928F9F8}"/>
                    </a:ext>
                  </a:extLst>
                </p:cNvPr>
                <p:cNvSpPr/>
                <p:nvPr/>
              </p:nvSpPr>
              <p:spPr>
                <a:xfrm>
                  <a:off x="693421" y="2785109"/>
                  <a:ext cx="1821179" cy="933450"/>
                </a:xfrm>
                <a:custGeom>
                  <a:avLst/>
                  <a:gdLst>
                    <a:gd name="connsiteX0" fmla="*/ 609600 w 1821179"/>
                    <a:gd name="connsiteY0" fmla="*/ 262890 h 933450"/>
                    <a:gd name="connsiteX1" fmla="*/ 765810 w 1821179"/>
                    <a:gd name="connsiteY1" fmla="*/ 175260 h 933450"/>
                    <a:gd name="connsiteX2" fmla="*/ 1120140 w 1821179"/>
                    <a:gd name="connsiteY2" fmla="*/ 64770 h 933450"/>
                    <a:gd name="connsiteX3" fmla="*/ 1619250 w 1821179"/>
                    <a:gd name="connsiteY3" fmla="*/ 7620 h 933450"/>
                    <a:gd name="connsiteX4" fmla="*/ 1821180 w 1821179"/>
                    <a:gd name="connsiteY4" fmla="*/ 0 h 933450"/>
                    <a:gd name="connsiteX5" fmla="*/ 1611630 w 1821179"/>
                    <a:gd name="connsiteY5" fmla="*/ 45720 h 933450"/>
                    <a:gd name="connsiteX6" fmla="*/ 1531620 w 1821179"/>
                    <a:gd name="connsiteY6" fmla="*/ 57150 h 933450"/>
                    <a:gd name="connsiteX7" fmla="*/ 1398270 w 1821179"/>
                    <a:gd name="connsiteY7" fmla="*/ 72390 h 933450"/>
                    <a:gd name="connsiteX8" fmla="*/ 1249680 w 1821179"/>
                    <a:gd name="connsiteY8" fmla="*/ 87630 h 933450"/>
                    <a:gd name="connsiteX9" fmla="*/ 880110 w 1821179"/>
                    <a:gd name="connsiteY9" fmla="*/ 209550 h 933450"/>
                    <a:gd name="connsiteX10" fmla="*/ 449580 w 1821179"/>
                    <a:gd name="connsiteY10" fmla="*/ 468630 h 933450"/>
                    <a:gd name="connsiteX11" fmla="*/ 377190 w 1821179"/>
                    <a:gd name="connsiteY11" fmla="*/ 609600 h 933450"/>
                    <a:gd name="connsiteX12" fmla="*/ 483870 w 1821179"/>
                    <a:gd name="connsiteY12" fmla="*/ 670560 h 933450"/>
                    <a:gd name="connsiteX13" fmla="*/ 262890 w 1821179"/>
                    <a:gd name="connsiteY13" fmla="*/ 830580 h 933450"/>
                    <a:gd name="connsiteX14" fmla="*/ 49530 w 1821179"/>
                    <a:gd name="connsiteY14" fmla="*/ 933450 h 933450"/>
                    <a:gd name="connsiteX15" fmla="*/ 0 w 1821179"/>
                    <a:gd name="connsiteY15" fmla="*/ 891540 h 933450"/>
                    <a:gd name="connsiteX16" fmla="*/ 175260 w 1821179"/>
                    <a:gd name="connsiteY16" fmla="*/ 796290 h 933450"/>
                    <a:gd name="connsiteX17" fmla="*/ 247650 w 1821179"/>
                    <a:gd name="connsiteY17" fmla="*/ 613410 h 933450"/>
                    <a:gd name="connsiteX18" fmla="*/ 491490 w 1821179"/>
                    <a:gd name="connsiteY18" fmla="*/ 381000 h 933450"/>
                    <a:gd name="connsiteX19" fmla="*/ 579120 w 1821179"/>
                    <a:gd name="connsiteY19" fmla="*/ 369570 h 933450"/>
                    <a:gd name="connsiteX20" fmla="*/ 609600 w 1821179"/>
                    <a:gd name="connsiteY20" fmla="*/ 262890 h 93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21179" h="933450">
                      <a:moveTo>
                        <a:pt x="609600" y="262890"/>
                      </a:moveTo>
                      <a:cubicBezTo>
                        <a:pt x="662940" y="232410"/>
                        <a:pt x="723900" y="209550"/>
                        <a:pt x="765810" y="175260"/>
                      </a:cubicBezTo>
                      <a:cubicBezTo>
                        <a:pt x="861060" y="106680"/>
                        <a:pt x="982980" y="80010"/>
                        <a:pt x="1120140" y="64770"/>
                      </a:cubicBezTo>
                      <a:cubicBezTo>
                        <a:pt x="1287780" y="45720"/>
                        <a:pt x="1451610" y="22860"/>
                        <a:pt x="1619250" y="7620"/>
                      </a:cubicBezTo>
                      <a:cubicBezTo>
                        <a:pt x="1687830" y="0"/>
                        <a:pt x="1756410" y="3810"/>
                        <a:pt x="1821180" y="0"/>
                      </a:cubicBezTo>
                      <a:lnTo>
                        <a:pt x="1611630" y="45720"/>
                      </a:lnTo>
                      <a:lnTo>
                        <a:pt x="1531620" y="57150"/>
                      </a:lnTo>
                      <a:lnTo>
                        <a:pt x="1398270" y="72390"/>
                      </a:lnTo>
                      <a:cubicBezTo>
                        <a:pt x="1348740" y="76200"/>
                        <a:pt x="1299210" y="87630"/>
                        <a:pt x="1249680" y="87630"/>
                      </a:cubicBezTo>
                      <a:cubicBezTo>
                        <a:pt x="1082040" y="83820"/>
                        <a:pt x="986790" y="133350"/>
                        <a:pt x="880110" y="209550"/>
                      </a:cubicBezTo>
                      <a:cubicBezTo>
                        <a:pt x="754380" y="300990"/>
                        <a:pt x="662940" y="411480"/>
                        <a:pt x="449580" y="468630"/>
                      </a:cubicBezTo>
                      <a:cubicBezTo>
                        <a:pt x="339090" y="499110"/>
                        <a:pt x="320040" y="556260"/>
                        <a:pt x="377190" y="609600"/>
                      </a:cubicBezTo>
                      <a:cubicBezTo>
                        <a:pt x="403860" y="632460"/>
                        <a:pt x="445770" y="651510"/>
                        <a:pt x="483870" y="670560"/>
                      </a:cubicBezTo>
                      <a:cubicBezTo>
                        <a:pt x="449580" y="739140"/>
                        <a:pt x="365760" y="788670"/>
                        <a:pt x="262890" y="830580"/>
                      </a:cubicBezTo>
                      <a:cubicBezTo>
                        <a:pt x="186690" y="861060"/>
                        <a:pt x="121920" y="899160"/>
                        <a:pt x="49530" y="933450"/>
                      </a:cubicBezTo>
                      <a:lnTo>
                        <a:pt x="0" y="891540"/>
                      </a:lnTo>
                      <a:cubicBezTo>
                        <a:pt x="57150" y="861060"/>
                        <a:pt x="118110" y="826770"/>
                        <a:pt x="175260" y="796290"/>
                      </a:cubicBezTo>
                      <a:cubicBezTo>
                        <a:pt x="304800" y="727710"/>
                        <a:pt x="316230" y="693420"/>
                        <a:pt x="247650" y="613410"/>
                      </a:cubicBezTo>
                      <a:cubicBezTo>
                        <a:pt x="137160" y="480060"/>
                        <a:pt x="201930" y="419100"/>
                        <a:pt x="491490" y="381000"/>
                      </a:cubicBezTo>
                      <a:cubicBezTo>
                        <a:pt x="510540" y="377190"/>
                        <a:pt x="533400" y="377190"/>
                        <a:pt x="579120" y="369570"/>
                      </a:cubicBezTo>
                      <a:cubicBezTo>
                        <a:pt x="590550" y="335280"/>
                        <a:pt x="598170" y="297180"/>
                        <a:pt x="609600" y="262890"/>
                      </a:cubicBezTo>
                      <a:close/>
                    </a:path>
                  </a:pathLst>
                </a:custGeom>
                <a:solidFill>
                  <a:srgbClr val="FFF4E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56" name="Freeform: Shape 4355">
                  <a:extLst>
                    <a:ext uri="{FF2B5EF4-FFF2-40B4-BE49-F238E27FC236}">
                      <a16:creationId xmlns:a16="http://schemas.microsoft.com/office/drawing/2014/main" id="{BB000681-B48B-8B01-15DF-AB3128CDC56B}"/>
                    </a:ext>
                  </a:extLst>
                </p:cNvPr>
                <p:cNvSpPr/>
                <p:nvPr/>
              </p:nvSpPr>
              <p:spPr>
                <a:xfrm>
                  <a:off x="634245" y="3676650"/>
                  <a:ext cx="611897" cy="750569"/>
                </a:xfrm>
                <a:custGeom>
                  <a:avLst/>
                  <a:gdLst>
                    <a:gd name="connsiteX0" fmla="*/ 59176 w 611897"/>
                    <a:gd name="connsiteY0" fmla="*/ 0 h 750569"/>
                    <a:gd name="connsiteX1" fmla="*/ 108706 w 611897"/>
                    <a:gd name="connsiteY1" fmla="*/ 41910 h 750569"/>
                    <a:gd name="connsiteX2" fmla="*/ 108706 w 611897"/>
                    <a:gd name="connsiteY2" fmla="*/ 41910 h 750569"/>
                    <a:gd name="connsiteX3" fmla="*/ 165856 w 611897"/>
                    <a:gd name="connsiteY3" fmla="*/ 148590 h 750569"/>
                    <a:gd name="connsiteX4" fmla="*/ 299206 w 611897"/>
                    <a:gd name="connsiteY4" fmla="*/ 179070 h 750569"/>
                    <a:gd name="connsiteX5" fmla="*/ 470656 w 611897"/>
                    <a:gd name="connsiteY5" fmla="*/ 232410 h 750569"/>
                    <a:gd name="connsiteX6" fmla="*/ 577336 w 611897"/>
                    <a:gd name="connsiteY6" fmla="*/ 350520 h 750569"/>
                    <a:gd name="connsiteX7" fmla="*/ 546856 w 611897"/>
                    <a:gd name="connsiteY7" fmla="*/ 445770 h 750569"/>
                    <a:gd name="connsiteX8" fmla="*/ 436366 w 611897"/>
                    <a:gd name="connsiteY8" fmla="*/ 594360 h 750569"/>
                    <a:gd name="connsiteX9" fmla="*/ 497326 w 611897"/>
                    <a:gd name="connsiteY9" fmla="*/ 750570 h 750569"/>
                    <a:gd name="connsiteX10" fmla="*/ 497326 w 611897"/>
                    <a:gd name="connsiteY10" fmla="*/ 750570 h 750569"/>
                    <a:gd name="connsiteX11" fmla="*/ 261106 w 611897"/>
                    <a:gd name="connsiteY11" fmla="*/ 483870 h 750569"/>
                    <a:gd name="connsiteX12" fmla="*/ 295396 w 611897"/>
                    <a:gd name="connsiteY12" fmla="*/ 289560 h 750569"/>
                    <a:gd name="connsiteX13" fmla="*/ 188716 w 611897"/>
                    <a:gd name="connsiteY13" fmla="*/ 224790 h 750569"/>
                    <a:gd name="connsiteX14" fmla="*/ 59176 w 611897"/>
                    <a:gd name="connsiteY14" fmla="*/ 0 h 75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11897" h="750569">
                      <a:moveTo>
                        <a:pt x="59176" y="0"/>
                      </a:moveTo>
                      <a:lnTo>
                        <a:pt x="108706" y="41910"/>
                      </a:lnTo>
                      <a:lnTo>
                        <a:pt x="108706" y="41910"/>
                      </a:lnTo>
                      <a:cubicBezTo>
                        <a:pt x="82036" y="87630"/>
                        <a:pt x="55366" y="137160"/>
                        <a:pt x="165856" y="148590"/>
                      </a:cubicBezTo>
                      <a:lnTo>
                        <a:pt x="299206" y="179070"/>
                      </a:lnTo>
                      <a:cubicBezTo>
                        <a:pt x="325876" y="224790"/>
                        <a:pt x="394456" y="228600"/>
                        <a:pt x="470656" y="232410"/>
                      </a:cubicBezTo>
                      <a:cubicBezTo>
                        <a:pt x="634486" y="243840"/>
                        <a:pt x="634486" y="247650"/>
                        <a:pt x="577336" y="350520"/>
                      </a:cubicBezTo>
                      <a:cubicBezTo>
                        <a:pt x="463036" y="407670"/>
                        <a:pt x="463036" y="411480"/>
                        <a:pt x="546856" y="445770"/>
                      </a:cubicBezTo>
                      <a:cubicBezTo>
                        <a:pt x="569716" y="506730"/>
                        <a:pt x="523996" y="556260"/>
                        <a:pt x="436366" y="594360"/>
                      </a:cubicBezTo>
                      <a:cubicBezTo>
                        <a:pt x="459226" y="651510"/>
                        <a:pt x="478276" y="701040"/>
                        <a:pt x="497326" y="750570"/>
                      </a:cubicBezTo>
                      <a:lnTo>
                        <a:pt x="497326" y="750570"/>
                      </a:lnTo>
                      <a:cubicBezTo>
                        <a:pt x="272536" y="693420"/>
                        <a:pt x="215386" y="628650"/>
                        <a:pt x="261106" y="483870"/>
                      </a:cubicBezTo>
                      <a:cubicBezTo>
                        <a:pt x="280156" y="419100"/>
                        <a:pt x="299206" y="350520"/>
                        <a:pt x="295396" y="289560"/>
                      </a:cubicBezTo>
                      <a:cubicBezTo>
                        <a:pt x="291586" y="262890"/>
                        <a:pt x="234436" y="236220"/>
                        <a:pt x="188716" y="224790"/>
                      </a:cubicBezTo>
                      <a:cubicBezTo>
                        <a:pt x="-13214" y="182880"/>
                        <a:pt x="-47504" y="129540"/>
                        <a:pt x="59176" y="0"/>
                      </a:cubicBezTo>
                      <a:close/>
                    </a:path>
                  </a:pathLst>
                </a:custGeom>
                <a:solidFill>
                  <a:srgbClr val="FFFB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57" name="Freeform: Shape 4356">
                  <a:extLst>
                    <a:ext uri="{FF2B5EF4-FFF2-40B4-BE49-F238E27FC236}">
                      <a16:creationId xmlns:a16="http://schemas.microsoft.com/office/drawing/2014/main" id="{C36A551C-E60C-58BA-ABA9-B2071372C65F}"/>
                    </a:ext>
                  </a:extLst>
                </p:cNvPr>
                <p:cNvSpPr/>
                <p:nvPr/>
              </p:nvSpPr>
              <p:spPr>
                <a:xfrm>
                  <a:off x="3935731" y="4179569"/>
                  <a:ext cx="468629" cy="114800"/>
                </a:xfrm>
                <a:custGeom>
                  <a:avLst/>
                  <a:gdLst>
                    <a:gd name="connsiteX0" fmla="*/ 468630 w 468629"/>
                    <a:gd name="connsiteY0" fmla="*/ 57150 h 114800"/>
                    <a:gd name="connsiteX1" fmla="*/ 224790 w 468629"/>
                    <a:gd name="connsiteY1" fmla="*/ 95250 h 114800"/>
                    <a:gd name="connsiteX2" fmla="*/ 0 w 468629"/>
                    <a:gd name="connsiteY2" fmla="*/ 91440 h 114800"/>
                    <a:gd name="connsiteX3" fmla="*/ 293370 w 468629"/>
                    <a:gd name="connsiteY3" fmla="*/ 11430 h 114800"/>
                    <a:gd name="connsiteX4" fmla="*/ 373380 w 468629"/>
                    <a:gd name="connsiteY4" fmla="*/ 0 h 114800"/>
                    <a:gd name="connsiteX5" fmla="*/ 468630 w 468629"/>
                    <a:gd name="connsiteY5" fmla="*/ 57150 h 11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8629" h="114800">
                      <a:moveTo>
                        <a:pt x="468630" y="57150"/>
                      </a:moveTo>
                      <a:cubicBezTo>
                        <a:pt x="384810" y="68580"/>
                        <a:pt x="300990" y="76200"/>
                        <a:pt x="224790" y="95250"/>
                      </a:cubicBezTo>
                      <a:cubicBezTo>
                        <a:pt x="137160" y="118110"/>
                        <a:pt x="64770" y="125730"/>
                        <a:pt x="0" y="91440"/>
                      </a:cubicBezTo>
                      <a:lnTo>
                        <a:pt x="293370" y="11430"/>
                      </a:lnTo>
                      <a:lnTo>
                        <a:pt x="373380" y="0"/>
                      </a:lnTo>
                      <a:lnTo>
                        <a:pt x="468630" y="57150"/>
                      </a:lnTo>
                      <a:close/>
                    </a:path>
                  </a:pathLst>
                </a:custGeom>
                <a:solidFill>
                  <a:srgbClr val="FFF8F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58" name="Freeform: Shape 4357">
                  <a:extLst>
                    <a:ext uri="{FF2B5EF4-FFF2-40B4-BE49-F238E27FC236}">
                      <a16:creationId xmlns:a16="http://schemas.microsoft.com/office/drawing/2014/main" id="{8144DC72-5A1F-23A1-F7D5-BF0FEE7E86F6}"/>
                    </a:ext>
                  </a:extLst>
                </p:cNvPr>
                <p:cNvSpPr/>
                <p:nvPr/>
              </p:nvSpPr>
              <p:spPr>
                <a:xfrm>
                  <a:off x="3768091" y="4175759"/>
                  <a:ext cx="464819" cy="99059"/>
                </a:xfrm>
                <a:custGeom>
                  <a:avLst/>
                  <a:gdLst>
                    <a:gd name="connsiteX0" fmla="*/ 464820 w 464819"/>
                    <a:gd name="connsiteY0" fmla="*/ 15240 h 99059"/>
                    <a:gd name="connsiteX1" fmla="*/ 171450 w 464819"/>
                    <a:gd name="connsiteY1" fmla="*/ 95250 h 99059"/>
                    <a:gd name="connsiteX2" fmla="*/ 133350 w 464819"/>
                    <a:gd name="connsiteY2" fmla="*/ 99060 h 99059"/>
                    <a:gd name="connsiteX3" fmla="*/ 0 w 464819"/>
                    <a:gd name="connsiteY3" fmla="*/ 91440 h 99059"/>
                    <a:gd name="connsiteX4" fmla="*/ 38100 w 464819"/>
                    <a:gd name="connsiteY4" fmla="*/ 41910 h 99059"/>
                    <a:gd name="connsiteX5" fmla="*/ 80010 w 464819"/>
                    <a:gd name="connsiteY5" fmla="*/ 38100 h 99059"/>
                    <a:gd name="connsiteX6" fmla="*/ 247650 w 464819"/>
                    <a:gd name="connsiteY6" fmla="*/ 19050 h 99059"/>
                    <a:gd name="connsiteX7" fmla="*/ 415290 w 464819"/>
                    <a:gd name="connsiteY7" fmla="*/ 0 h 99059"/>
                    <a:gd name="connsiteX8" fmla="*/ 464820 w 464819"/>
                    <a:gd name="connsiteY8" fmla="*/ 15240 h 99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4819" h="99059">
                      <a:moveTo>
                        <a:pt x="464820" y="15240"/>
                      </a:moveTo>
                      <a:lnTo>
                        <a:pt x="171450" y="95250"/>
                      </a:lnTo>
                      <a:cubicBezTo>
                        <a:pt x="160020" y="95250"/>
                        <a:pt x="144780" y="99060"/>
                        <a:pt x="133350" y="99060"/>
                      </a:cubicBezTo>
                      <a:lnTo>
                        <a:pt x="0" y="91440"/>
                      </a:lnTo>
                      <a:lnTo>
                        <a:pt x="38100" y="41910"/>
                      </a:lnTo>
                      <a:lnTo>
                        <a:pt x="80010" y="38100"/>
                      </a:lnTo>
                      <a:lnTo>
                        <a:pt x="247650" y="19050"/>
                      </a:lnTo>
                      <a:lnTo>
                        <a:pt x="415290" y="0"/>
                      </a:lnTo>
                      <a:lnTo>
                        <a:pt x="464820" y="15240"/>
                      </a:lnTo>
                      <a:close/>
                    </a:path>
                  </a:pathLst>
                </a:custGeom>
                <a:solidFill>
                  <a:srgbClr val="FFC7A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59" name="Freeform: Shape 4358">
                  <a:extLst>
                    <a:ext uri="{FF2B5EF4-FFF2-40B4-BE49-F238E27FC236}">
                      <a16:creationId xmlns:a16="http://schemas.microsoft.com/office/drawing/2014/main" id="{41C2E38A-2F0E-69C2-FADA-482CA5134FED}"/>
                    </a:ext>
                  </a:extLst>
                </p:cNvPr>
                <p:cNvSpPr/>
                <p:nvPr/>
              </p:nvSpPr>
              <p:spPr>
                <a:xfrm>
                  <a:off x="4446270" y="4084319"/>
                  <a:ext cx="247650" cy="144780"/>
                </a:xfrm>
                <a:custGeom>
                  <a:avLst/>
                  <a:gdLst>
                    <a:gd name="connsiteX0" fmla="*/ 129540 w 247650"/>
                    <a:gd name="connsiteY0" fmla="*/ 106680 h 144780"/>
                    <a:gd name="connsiteX1" fmla="*/ 0 w 247650"/>
                    <a:gd name="connsiteY1" fmla="*/ 144780 h 144780"/>
                    <a:gd name="connsiteX2" fmla="*/ 72390 w 247650"/>
                    <a:gd name="connsiteY2" fmla="*/ 22860 h 144780"/>
                    <a:gd name="connsiteX3" fmla="*/ 243840 w 247650"/>
                    <a:gd name="connsiteY3" fmla="*/ 0 h 144780"/>
                    <a:gd name="connsiteX4" fmla="*/ 247650 w 247650"/>
                    <a:gd name="connsiteY4" fmla="*/ 22860 h 144780"/>
                    <a:gd name="connsiteX5" fmla="*/ 125730 w 247650"/>
                    <a:gd name="connsiteY5" fmla="*/ 83820 h 14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650" h="144780">
                      <a:moveTo>
                        <a:pt x="129540" y="106680"/>
                      </a:moveTo>
                      <a:lnTo>
                        <a:pt x="0" y="144780"/>
                      </a:lnTo>
                      <a:lnTo>
                        <a:pt x="72390" y="22860"/>
                      </a:lnTo>
                      <a:lnTo>
                        <a:pt x="243840" y="0"/>
                      </a:lnTo>
                      <a:lnTo>
                        <a:pt x="247650" y="22860"/>
                      </a:lnTo>
                      <a:lnTo>
                        <a:pt x="125730" y="83820"/>
                      </a:lnTo>
                      <a:close/>
                    </a:path>
                  </a:pathLst>
                </a:custGeom>
                <a:solidFill>
                  <a:srgbClr val="FFEDE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60" name="Freeform: Shape 4359">
                  <a:extLst>
                    <a:ext uri="{FF2B5EF4-FFF2-40B4-BE49-F238E27FC236}">
                      <a16:creationId xmlns:a16="http://schemas.microsoft.com/office/drawing/2014/main" id="{28D63862-75EA-395B-ED84-01F6FB239E77}"/>
                    </a:ext>
                  </a:extLst>
                </p:cNvPr>
                <p:cNvSpPr/>
                <p:nvPr/>
              </p:nvSpPr>
              <p:spPr>
                <a:xfrm>
                  <a:off x="4312920" y="4107180"/>
                  <a:ext cx="205740" cy="129539"/>
                </a:xfrm>
                <a:custGeom>
                  <a:avLst/>
                  <a:gdLst>
                    <a:gd name="connsiteX0" fmla="*/ 205740 w 205740"/>
                    <a:gd name="connsiteY0" fmla="*/ 0 h 129539"/>
                    <a:gd name="connsiteX1" fmla="*/ 133350 w 205740"/>
                    <a:gd name="connsiteY1" fmla="*/ 121920 h 129539"/>
                    <a:gd name="connsiteX2" fmla="*/ 91440 w 205740"/>
                    <a:gd name="connsiteY2" fmla="*/ 129540 h 129539"/>
                    <a:gd name="connsiteX3" fmla="*/ 0 w 205740"/>
                    <a:gd name="connsiteY3" fmla="*/ 72390 h 129539"/>
                    <a:gd name="connsiteX4" fmla="*/ 163830 w 205740"/>
                    <a:gd name="connsiteY4" fmla="*/ 3810 h 129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740" h="129539">
                      <a:moveTo>
                        <a:pt x="205740" y="0"/>
                      </a:moveTo>
                      <a:lnTo>
                        <a:pt x="133350" y="121920"/>
                      </a:lnTo>
                      <a:lnTo>
                        <a:pt x="91440" y="129540"/>
                      </a:lnTo>
                      <a:lnTo>
                        <a:pt x="0" y="72390"/>
                      </a:lnTo>
                      <a:lnTo>
                        <a:pt x="163830" y="3810"/>
                      </a:lnTo>
                      <a:close/>
                    </a:path>
                  </a:pathLst>
                </a:custGeom>
                <a:solidFill>
                  <a:srgbClr val="FFCCA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61" name="Freeform: Shape 4360">
                  <a:extLst>
                    <a:ext uri="{FF2B5EF4-FFF2-40B4-BE49-F238E27FC236}">
                      <a16:creationId xmlns:a16="http://schemas.microsoft.com/office/drawing/2014/main" id="{19D30A64-864C-F0BC-B33D-8186DC03FE08}"/>
                    </a:ext>
                  </a:extLst>
                </p:cNvPr>
                <p:cNvSpPr/>
                <p:nvPr/>
              </p:nvSpPr>
              <p:spPr>
                <a:xfrm>
                  <a:off x="5623561" y="2171700"/>
                  <a:ext cx="670559" cy="270509"/>
                </a:xfrm>
                <a:custGeom>
                  <a:avLst/>
                  <a:gdLst>
                    <a:gd name="connsiteX0" fmla="*/ 0 w 670559"/>
                    <a:gd name="connsiteY0" fmla="*/ 156210 h 270509"/>
                    <a:gd name="connsiteX1" fmla="*/ 422910 w 670559"/>
                    <a:gd name="connsiteY1" fmla="*/ 76200 h 270509"/>
                    <a:gd name="connsiteX2" fmla="*/ 624840 w 670559"/>
                    <a:gd name="connsiteY2" fmla="*/ 7620 h 270509"/>
                    <a:gd name="connsiteX3" fmla="*/ 662940 w 670559"/>
                    <a:gd name="connsiteY3" fmla="*/ 0 h 270509"/>
                    <a:gd name="connsiteX4" fmla="*/ 670560 w 670559"/>
                    <a:gd name="connsiteY4" fmla="*/ 68580 h 270509"/>
                    <a:gd name="connsiteX5" fmla="*/ 396240 w 670559"/>
                    <a:gd name="connsiteY5" fmla="*/ 266700 h 270509"/>
                    <a:gd name="connsiteX6" fmla="*/ 358140 w 670559"/>
                    <a:gd name="connsiteY6" fmla="*/ 270510 h 270509"/>
                    <a:gd name="connsiteX7" fmla="*/ 133350 w 670559"/>
                    <a:gd name="connsiteY7" fmla="*/ 163830 h 270509"/>
                    <a:gd name="connsiteX8" fmla="*/ 0 w 670559"/>
                    <a:gd name="connsiteY8" fmla="*/ 156210 h 270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0559" h="270509">
                      <a:moveTo>
                        <a:pt x="0" y="156210"/>
                      </a:moveTo>
                      <a:cubicBezTo>
                        <a:pt x="140970" y="129540"/>
                        <a:pt x="285750" y="106680"/>
                        <a:pt x="422910" y="76200"/>
                      </a:cubicBezTo>
                      <a:cubicBezTo>
                        <a:pt x="491490" y="60960"/>
                        <a:pt x="556260" y="30480"/>
                        <a:pt x="624840" y="7620"/>
                      </a:cubicBezTo>
                      <a:lnTo>
                        <a:pt x="662940" y="0"/>
                      </a:lnTo>
                      <a:lnTo>
                        <a:pt x="670560" y="68580"/>
                      </a:lnTo>
                      <a:cubicBezTo>
                        <a:pt x="571500" y="133350"/>
                        <a:pt x="441960" y="182880"/>
                        <a:pt x="396240" y="266700"/>
                      </a:cubicBezTo>
                      <a:lnTo>
                        <a:pt x="358140" y="270510"/>
                      </a:lnTo>
                      <a:cubicBezTo>
                        <a:pt x="320040" y="167640"/>
                        <a:pt x="320040" y="167640"/>
                        <a:pt x="133350" y="163830"/>
                      </a:cubicBezTo>
                      <a:cubicBezTo>
                        <a:pt x="91440" y="160020"/>
                        <a:pt x="45720" y="156210"/>
                        <a:pt x="0" y="156210"/>
                      </a:cubicBezTo>
                      <a:close/>
                    </a:path>
                  </a:pathLst>
                </a:custGeom>
                <a:solidFill>
                  <a:srgbClr val="FFE5D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62" name="Freeform: Shape 4361">
                  <a:extLst>
                    <a:ext uri="{FF2B5EF4-FFF2-40B4-BE49-F238E27FC236}">
                      <a16:creationId xmlns:a16="http://schemas.microsoft.com/office/drawing/2014/main" id="{76205432-EDA7-C4C8-0D23-2AE29E3140CE}"/>
                    </a:ext>
                  </a:extLst>
                </p:cNvPr>
                <p:cNvSpPr/>
                <p:nvPr/>
              </p:nvSpPr>
              <p:spPr>
                <a:xfrm>
                  <a:off x="5612131" y="3322319"/>
                  <a:ext cx="624839" cy="259080"/>
                </a:xfrm>
                <a:custGeom>
                  <a:avLst/>
                  <a:gdLst>
                    <a:gd name="connsiteX0" fmla="*/ 525780 w 624839"/>
                    <a:gd name="connsiteY0" fmla="*/ 0 h 259080"/>
                    <a:gd name="connsiteX1" fmla="*/ 624840 w 624839"/>
                    <a:gd name="connsiteY1" fmla="*/ 102870 h 259080"/>
                    <a:gd name="connsiteX2" fmla="*/ 502920 w 624839"/>
                    <a:gd name="connsiteY2" fmla="*/ 163830 h 259080"/>
                    <a:gd name="connsiteX3" fmla="*/ 213360 w 624839"/>
                    <a:gd name="connsiteY3" fmla="*/ 247650 h 259080"/>
                    <a:gd name="connsiteX4" fmla="*/ 171450 w 624839"/>
                    <a:gd name="connsiteY4" fmla="*/ 251460 h 259080"/>
                    <a:gd name="connsiteX5" fmla="*/ 156210 w 624839"/>
                    <a:gd name="connsiteY5" fmla="*/ 228600 h 259080"/>
                    <a:gd name="connsiteX6" fmla="*/ 129540 w 624839"/>
                    <a:gd name="connsiteY6" fmla="*/ 259080 h 259080"/>
                    <a:gd name="connsiteX7" fmla="*/ 0 w 624839"/>
                    <a:gd name="connsiteY7" fmla="*/ 251460 h 259080"/>
                    <a:gd name="connsiteX8" fmla="*/ 34290 w 624839"/>
                    <a:gd name="connsiteY8" fmla="*/ 179070 h 259080"/>
                    <a:gd name="connsiteX9" fmla="*/ 247650 w 624839"/>
                    <a:gd name="connsiteY9" fmla="*/ 175260 h 259080"/>
                    <a:gd name="connsiteX10" fmla="*/ 361950 w 624839"/>
                    <a:gd name="connsiteY10" fmla="*/ 68580 h 259080"/>
                    <a:gd name="connsiteX11" fmla="*/ 441960 w 624839"/>
                    <a:gd name="connsiteY11" fmla="*/ 11430 h 259080"/>
                    <a:gd name="connsiteX12" fmla="*/ 525780 w 624839"/>
                    <a:gd name="connsiteY12" fmla="*/ 0 h 25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4839" h="259080">
                      <a:moveTo>
                        <a:pt x="525780" y="0"/>
                      </a:moveTo>
                      <a:lnTo>
                        <a:pt x="624840" y="102870"/>
                      </a:lnTo>
                      <a:lnTo>
                        <a:pt x="502920" y="163830"/>
                      </a:lnTo>
                      <a:cubicBezTo>
                        <a:pt x="434340" y="232410"/>
                        <a:pt x="304800" y="209550"/>
                        <a:pt x="213360" y="247650"/>
                      </a:cubicBezTo>
                      <a:lnTo>
                        <a:pt x="171450" y="251460"/>
                      </a:lnTo>
                      <a:lnTo>
                        <a:pt x="156210" y="228600"/>
                      </a:lnTo>
                      <a:lnTo>
                        <a:pt x="129540" y="259080"/>
                      </a:lnTo>
                      <a:lnTo>
                        <a:pt x="0" y="251460"/>
                      </a:lnTo>
                      <a:lnTo>
                        <a:pt x="34290" y="179070"/>
                      </a:lnTo>
                      <a:lnTo>
                        <a:pt x="247650" y="175260"/>
                      </a:lnTo>
                      <a:cubicBezTo>
                        <a:pt x="392430" y="160020"/>
                        <a:pt x="396240" y="156210"/>
                        <a:pt x="361950" y="68580"/>
                      </a:cubicBezTo>
                      <a:lnTo>
                        <a:pt x="441960" y="11430"/>
                      </a:lnTo>
                      <a:lnTo>
                        <a:pt x="525780" y="0"/>
                      </a:lnTo>
                      <a:close/>
                    </a:path>
                  </a:pathLst>
                </a:custGeom>
                <a:solidFill>
                  <a:srgbClr val="FFB17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63" name="Freeform: Shape 4362">
                  <a:extLst>
                    <a:ext uri="{FF2B5EF4-FFF2-40B4-BE49-F238E27FC236}">
                      <a16:creationId xmlns:a16="http://schemas.microsoft.com/office/drawing/2014/main" id="{446B5AE2-21DD-B6DE-FFF7-3461629878B1}"/>
                    </a:ext>
                  </a:extLst>
                </p:cNvPr>
                <p:cNvSpPr/>
                <p:nvPr/>
              </p:nvSpPr>
              <p:spPr>
                <a:xfrm>
                  <a:off x="6031231" y="3143250"/>
                  <a:ext cx="259080" cy="186690"/>
                </a:xfrm>
                <a:custGeom>
                  <a:avLst/>
                  <a:gdLst>
                    <a:gd name="connsiteX0" fmla="*/ 259080 w 259080"/>
                    <a:gd name="connsiteY0" fmla="*/ 163830 h 186690"/>
                    <a:gd name="connsiteX1" fmla="*/ 259080 w 259080"/>
                    <a:gd name="connsiteY1" fmla="*/ 41910 h 186690"/>
                    <a:gd name="connsiteX2" fmla="*/ 38100 w 259080"/>
                    <a:gd name="connsiteY2" fmla="*/ 0 h 186690"/>
                    <a:gd name="connsiteX3" fmla="*/ 0 w 259080"/>
                    <a:gd name="connsiteY3" fmla="*/ 26670 h 186690"/>
                    <a:gd name="connsiteX4" fmla="*/ 15240 w 259080"/>
                    <a:gd name="connsiteY4" fmla="*/ 140970 h 186690"/>
                    <a:gd name="connsiteX5" fmla="*/ 22860 w 259080"/>
                    <a:gd name="connsiteY5" fmla="*/ 186690 h 186690"/>
                    <a:gd name="connsiteX6" fmla="*/ 106680 w 259080"/>
                    <a:gd name="connsiteY6" fmla="*/ 175260 h 186690"/>
                    <a:gd name="connsiteX7" fmla="*/ 259080 w 259080"/>
                    <a:gd name="connsiteY7" fmla="*/ 163830 h 186690"/>
                    <a:gd name="connsiteX8" fmla="*/ 125730 w 259080"/>
                    <a:gd name="connsiteY8" fmla="*/ 95250 h 186690"/>
                    <a:gd name="connsiteX9" fmla="*/ 99060 w 259080"/>
                    <a:gd name="connsiteY9" fmla="*/ 76200 h 186690"/>
                    <a:gd name="connsiteX10" fmla="*/ 129540 w 259080"/>
                    <a:gd name="connsiteY10" fmla="*/ 64770 h 186690"/>
                    <a:gd name="connsiteX11" fmla="*/ 148590 w 259080"/>
                    <a:gd name="connsiteY11" fmla="*/ 76200 h 186690"/>
                    <a:gd name="connsiteX12" fmla="*/ 125730 w 259080"/>
                    <a:gd name="connsiteY12" fmla="*/ 95250 h 186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9080" h="186690">
                      <a:moveTo>
                        <a:pt x="259080" y="163830"/>
                      </a:moveTo>
                      <a:cubicBezTo>
                        <a:pt x="259080" y="121920"/>
                        <a:pt x="259080" y="80010"/>
                        <a:pt x="259080" y="41910"/>
                      </a:cubicBezTo>
                      <a:lnTo>
                        <a:pt x="38100" y="0"/>
                      </a:lnTo>
                      <a:lnTo>
                        <a:pt x="0" y="26670"/>
                      </a:lnTo>
                      <a:lnTo>
                        <a:pt x="15240" y="140970"/>
                      </a:lnTo>
                      <a:lnTo>
                        <a:pt x="22860" y="186690"/>
                      </a:lnTo>
                      <a:lnTo>
                        <a:pt x="106680" y="175260"/>
                      </a:lnTo>
                      <a:cubicBezTo>
                        <a:pt x="152400" y="175260"/>
                        <a:pt x="198120" y="171450"/>
                        <a:pt x="259080" y="163830"/>
                      </a:cubicBezTo>
                      <a:close/>
                      <a:moveTo>
                        <a:pt x="125730" y="95250"/>
                      </a:moveTo>
                      <a:lnTo>
                        <a:pt x="99060" y="76200"/>
                      </a:lnTo>
                      <a:cubicBezTo>
                        <a:pt x="110490" y="72390"/>
                        <a:pt x="121920" y="64770"/>
                        <a:pt x="129540" y="64770"/>
                      </a:cubicBezTo>
                      <a:cubicBezTo>
                        <a:pt x="137160" y="64770"/>
                        <a:pt x="144780" y="72390"/>
                        <a:pt x="148590" y="76200"/>
                      </a:cubicBezTo>
                      <a:cubicBezTo>
                        <a:pt x="140970" y="83820"/>
                        <a:pt x="133350" y="91440"/>
                        <a:pt x="125730" y="95250"/>
                      </a:cubicBezTo>
                      <a:close/>
                    </a:path>
                  </a:pathLst>
                </a:custGeom>
                <a:solidFill>
                  <a:srgbClr val="FFA56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64" name="Freeform: Shape 4363">
                  <a:extLst>
                    <a:ext uri="{FF2B5EF4-FFF2-40B4-BE49-F238E27FC236}">
                      <a16:creationId xmlns:a16="http://schemas.microsoft.com/office/drawing/2014/main" id="{88FAF298-6936-82C1-0B64-56430C269603}"/>
                    </a:ext>
                  </a:extLst>
                </p:cNvPr>
                <p:cNvSpPr/>
                <p:nvPr/>
              </p:nvSpPr>
              <p:spPr>
                <a:xfrm>
                  <a:off x="6069331" y="3028950"/>
                  <a:ext cx="263693" cy="156209"/>
                </a:xfrm>
                <a:custGeom>
                  <a:avLst/>
                  <a:gdLst>
                    <a:gd name="connsiteX0" fmla="*/ 224790 w 263693"/>
                    <a:gd name="connsiteY0" fmla="*/ 156210 h 156209"/>
                    <a:gd name="connsiteX1" fmla="*/ 3810 w 263693"/>
                    <a:gd name="connsiteY1" fmla="*/ 114300 h 156209"/>
                    <a:gd name="connsiteX2" fmla="*/ 0 w 263693"/>
                    <a:gd name="connsiteY2" fmla="*/ 91440 h 156209"/>
                    <a:gd name="connsiteX3" fmla="*/ 160020 w 263693"/>
                    <a:gd name="connsiteY3" fmla="*/ 3810 h 156209"/>
                    <a:gd name="connsiteX4" fmla="*/ 198120 w 263693"/>
                    <a:gd name="connsiteY4" fmla="*/ 0 h 156209"/>
                    <a:gd name="connsiteX5" fmla="*/ 224790 w 263693"/>
                    <a:gd name="connsiteY5" fmla="*/ 156210 h 15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3693" h="156209">
                      <a:moveTo>
                        <a:pt x="224790" y="156210"/>
                      </a:moveTo>
                      <a:lnTo>
                        <a:pt x="3810" y="114300"/>
                      </a:lnTo>
                      <a:lnTo>
                        <a:pt x="0" y="91440"/>
                      </a:lnTo>
                      <a:lnTo>
                        <a:pt x="160020" y="3810"/>
                      </a:lnTo>
                      <a:cubicBezTo>
                        <a:pt x="171450" y="0"/>
                        <a:pt x="186690" y="0"/>
                        <a:pt x="198120" y="0"/>
                      </a:cubicBezTo>
                      <a:cubicBezTo>
                        <a:pt x="243840" y="49530"/>
                        <a:pt x="304800" y="91440"/>
                        <a:pt x="224790" y="156210"/>
                      </a:cubicBezTo>
                      <a:close/>
                    </a:path>
                  </a:pathLst>
                </a:custGeom>
                <a:solidFill>
                  <a:srgbClr val="FFB07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65" name="Freeform: Shape 4364">
                  <a:extLst>
                    <a:ext uri="{FF2B5EF4-FFF2-40B4-BE49-F238E27FC236}">
                      <a16:creationId xmlns:a16="http://schemas.microsoft.com/office/drawing/2014/main" id="{F8579B65-9740-99AC-98AB-137138126126}"/>
                    </a:ext>
                  </a:extLst>
                </p:cNvPr>
                <p:cNvSpPr/>
                <p:nvPr/>
              </p:nvSpPr>
              <p:spPr>
                <a:xfrm>
                  <a:off x="6115051" y="3425190"/>
                  <a:ext cx="255269" cy="152400"/>
                </a:xfrm>
                <a:custGeom>
                  <a:avLst/>
                  <a:gdLst>
                    <a:gd name="connsiteX0" fmla="*/ 0 w 255269"/>
                    <a:gd name="connsiteY0" fmla="*/ 60960 h 152400"/>
                    <a:gd name="connsiteX1" fmla="*/ 121920 w 255269"/>
                    <a:gd name="connsiteY1" fmla="*/ 0 h 152400"/>
                    <a:gd name="connsiteX2" fmla="*/ 255270 w 255269"/>
                    <a:gd name="connsiteY2" fmla="*/ 26670 h 152400"/>
                    <a:gd name="connsiteX3" fmla="*/ 95250 w 255269"/>
                    <a:gd name="connsiteY3" fmla="*/ 118110 h 152400"/>
                    <a:gd name="connsiteX4" fmla="*/ 15240 w 255269"/>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269" h="152400">
                      <a:moveTo>
                        <a:pt x="0" y="60960"/>
                      </a:moveTo>
                      <a:lnTo>
                        <a:pt x="121920" y="0"/>
                      </a:lnTo>
                      <a:lnTo>
                        <a:pt x="255270" y="26670"/>
                      </a:lnTo>
                      <a:lnTo>
                        <a:pt x="95250" y="118110"/>
                      </a:lnTo>
                      <a:lnTo>
                        <a:pt x="15240" y="152400"/>
                      </a:lnTo>
                      <a:close/>
                    </a:path>
                  </a:pathLst>
                </a:custGeom>
                <a:solidFill>
                  <a:srgbClr val="FFCAA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66" name="Freeform: Shape 4365">
                  <a:extLst>
                    <a:ext uri="{FF2B5EF4-FFF2-40B4-BE49-F238E27FC236}">
                      <a16:creationId xmlns:a16="http://schemas.microsoft.com/office/drawing/2014/main" id="{4A25F121-8B40-0C0F-7861-544CB2E01261}"/>
                    </a:ext>
                  </a:extLst>
                </p:cNvPr>
                <p:cNvSpPr/>
                <p:nvPr/>
              </p:nvSpPr>
              <p:spPr>
                <a:xfrm>
                  <a:off x="5844540" y="2583180"/>
                  <a:ext cx="476250" cy="192172"/>
                </a:xfrm>
                <a:custGeom>
                  <a:avLst/>
                  <a:gdLst>
                    <a:gd name="connsiteX0" fmla="*/ 201930 w 476250"/>
                    <a:gd name="connsiteY0" fmla="*/ 11430 h 192172"/>
                    <a:gd name="connsiteX1" fmla="*/ 285750 w 476250"/>
                    <a:gd name="connsiteY1" fmla="*/ 0 h 192172"/>
                    <a:gd name="connsiteX2" fmla="*/ 335280 w 476250"/>
                    <a:gd name="connsiteY2" fmla="*/ 38100 h 192172"/>
                    <a:gd name="connsiteX3" fmla="*/ 476250 w 476250"/>
                    <a:gd name="connsiteY3" fmla="*/ 133350 h 192172"/>
                    <a:gd name="connsiteX4" fmla="*/ 342900 w 476250"/>
                    <a:gd name="connsiteY4" fmla="*/ 175260 h 192172"/>
                    <a:gd name="connsiteX5" fmla="*/ 179070 w 476250"/>
                    <a:gd name="connsiteY5" fmla="*/ 171450 h 192172"/>
                    <a:gd name="connsiteX6" fmla="*/ 224790 w 476250"/>
                    <a:gd name="connsiteY6" fmla="*/ 144780 h 192172"/>
                    <a:gd name="connsiteX7" fmla="*/ 205740 w 476250"/>
                    <a:gd name="connsiteY7" fmla="*/ 114300 h 192172"/>
                    <a:gd name="connsiteX8" fmla="*/ 175260 w 476250"/>
                    <a:gd name="connsiteY8" fmla="*/ 118110 h 192172"/>
                    <a:gd name="connsiteX9" fmla="*/ 179070 w 476250"/>
                    <a:gd name="connsiteY9" fmla="*/ 171450 h 192172"/>
                    <a:gd name="connsiteX10" fmla="*/ 49530 w 476250"/>
                    <a:gd name="connsiteY10" fmla="*/ 163830 h 192172"/>
                    <a:gd name="connsiteX11" fmla="*/ 0 w 476250"/>
                    <a:gd name="connsiteY11" fmla="*/ 102870 h 192172"/>
                    <a:gd name="connsiteX12" fmla="*/ 38100 w 476250"/>
                    <a:gd name="connsiteY12" fmla="*/ 76200 h 192172"/>
                    <a:gd name="connsiteX13" fmla="*/ 201930 w 476250"/>
                    <a:gd name="connsiteY13" fmla="*/ 11430 h 192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6250" h="192172">
                      <a:moveTo>
                        <a:pt x="201930" y="11430"/>
                      </a:moveTo>
                      <a:lnTo>
                        <a:pt x="285750" y="0"/>
                      </a:lnTo>
                      <a:lnTo>
                        <a:pt x="335280" y="38100"/>
                      </a:lnTo>
                      <a:lnTo>
                        <a:pt x="476250" y="133350"/>
                      </a:lnTo>
                      <a:cubicBezTo>
                        <a:pt x="430530" y="148590"/>
                        <a:pt x="384810" y="160020"/>
                        <a:pt x="342900" y="175260"/>
                      </a:cubicBezTo>
                      <a:cubicBezTo>
                        <a:pt x="274320" y="201930"/>
                        <a:pt x="224790" y="194310"/>
                        <a:pt x="179070" y="171450"/>
                      </a:cubicBezTo>
                      <a:cubicBezTo>
                        <a:pt x="198120" y="160020"/>
                        <a:pt x="220980" y="152400"/>
                        <a:pt x="224790" y="144780"/>
                      </a:cubicBezTo>
                      <a:cubicBezTo>
                        <a:pt x="228600" y="133350"/>
                        <a:pt x="213360" y="125730"/>
                        <a:pt x="205740" y="114300"/>
                      </a:cubicBezTo>
                      <a:lnTo>
                        <a:pt x="175260" y="118110"/>
                      </a:lnTo>
                      <a:cubicBezTo>
                        <a:pt x="175260" y="133350"/>
                        <a:pt x="175260" y="152400"/>
                        <a:pt x="179070" y="171450"/>
                      </a:cubicBezTo>
                      <a:cubicBezTo>
                        <a:pt x="137160" y="167640"/>
                        <a:pt x="95250" y="163830"/>
                        <a:pt x="49530" y="163830"/>
                      </a:cubicBezTo>
                      <a:cubicBezTo>
                        <a:pt x="68580" y="133350"/>
                        <a:pt x="68580" y="106680"/>
                        <a:pt x="0" y="102870"/>
                      </a:cubicBezTo>
                      <a:lnTo>
                        <a:pt x="38100" y="76200"/>
                      </a:lnTo>
                      <a:cubicBezTo>
                        <a:pt x="99060" y="64770"/>
                        <a:pt x="198120" y="80010"/>
                        <a:pt x="201930" y="11430"/>
                      </a:cubicBezTo>
                      <a:close/>
                    </a:path>
                  </a:pathLst>
                </a:custGeom>
                <a:solidFill>
                  <a:srgbClr val="FFA56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67" name="Freeform: Shape 4366">
                  <a:extLst>
                    <a:ext uri="{FF2B5EF4-FFF2-40B4-BE49-F238E27FC236}">
                      <a16:creationId xmlns:a16="http://schemas.microsoft.com/office/drawing/2014/main" id="{B50CBD00-F2B7-E83D-D700-6DC1B186D46B}"/>
                    </a:ext>
                  </a:extLst>
                </p:cNvPr>
                <p:cNvSpPr/>
                <p:nvPr/>
              </p:nvSpPr>
              <p:spPr>
                <a:xfrm>
                  <a:off x="6210301" y="2539813"/>
                  <a:ext cx="281939" cy="291016"/>
                </a:xfrm>
                <a:custGeom>
                  <a:avLst/>
                  <a:gdLst>
                    <a:gd name="connsiteX0" fmla="*/ 255270 w 281939"/>
                    <a:gd name="connsiteY0" fmla="*/ 24317 h 291016"/>
                    <a:gd name="connsiteX1" fmla="*/ 274320 w 281939"/>
                    <a:gd name="connsiteY1" fmla="*/ 138617 h 291016"/>
                    <a:gd name="connsiteX2" fmla="*/ 281940 w 281939"/>
                    <a:gd name="connsiteY2" fmla="*/ 161477 h 291016"/>
                    <a:gd name="connsiteX3" fmla="*/ 125730 w 281939"/>
                    <a:gd name="connsiteY3" fmla="*/ 291017 h 291016"/>
                    <a:gd name="connsiteX4" fmla="*/ 156210 w 281939"/>
                    <a:gd name="connsiteY4" fmla="*/ 199577 h 291016"/>
                    <a:gd name="connsiteX5" fmla="*/ 129540 w 281939"/>
                    <a:gd name="connsiteY5" fmla="*/ 123377 h 291016"/>
                    <a:gd name="connsiteX6" fmla="*/ 11430 w 281939"/>
                    <a:gd name="connsiteY6" fmla="*/ 58606 h 291016"/>
                    <a:gd name="connsiteX7" fmla="*/ 0 w 281939"/>
                    <a:gd name="connsiteY7" fmla="*/ 12886 h 291016"/>
                    <a:gd name="connsiteX8" fmla="*/ 255270 w 281939"/>
                    <a:gd name="connsiteY8" fmla="*/ 24317 h 291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939" h="291016">
                      <a:moveTo>
                        <a:pt x="255270" y="24317"/>
                      </a:moveTo>
                      <a:cubicBezTo>
                        <a:pt x="232410" y="66227"/>
                        <a:pt x="213360" y="108136"/>
                        <a:pt x="274320" y="138617"/>
                      </a:cubicBezTo>
                      <a:lnTo>
                        <a:pt x="281940" y="161477"/>
                      </a:lnTo>
                      <a:lnTo>
                        <a:pt x="125730" y="291017"/>
                      </a:lnTo>
                      <a:lnTo>
                        <a:pt x="156210" y="199577"/>
                      </a:lnTo>
                      <a:cubicBezTo>
                        <a:pt x="148590" y="172906"/>
                        <a:pt x="148590" y="142427"/>
                        <a:pt x="129540" y="123377"/>
                      </a:cubicBezTo>
                      <a:cubicBezTo>
                        <a:pt x="99060" y="96706"/>
                        <a:pt x="49530" y="77656"/>
                        <a:pt x="11430" y="58606"/>
                      </a:cubicBezTo>
                      <a:lnTo>
                        <a:pt x="0" y="12886"/>
                      </a:lnTo>
                      <a:cubicBezTo>
                        <a:pt x="91440" y="-2354"/>
                        <a:pt x="182880" y="-9973"/>
                        <a:pt x="255270" y="24317"/>
                      </a:cubicBezTo>
                      <a:close/>
                    </a:path>
                  </a:pathLst>
                </a:custGeom>
                <a:solidFill>
                  <a:srgbClr val="FFA36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68" name="Freeform: Shape 4367">
                  <a:extLst>
                    <a:ext uri="{FF2B5EF4-FFF2-40B4-BE49-F238E27FC236}">
                      <a16:creationId xmlns:a16="http://schemas.microsoft.com/office/drawing/2014/main" id="{ACBC1B2E-9D2A-2439-4B1B-54FE7ECE88DB}"/>
                    </a:ext>
                  </a:extLst>
                </p:cNvPr>
                <p:cNvSpPr/>
                <p:nvPr/>
              </p:nvSpPr>
              <p:spPr>
                <a:xfrm>
                  <a:off x="5711190" y="2423159"/>
                  <a:ext cx="327660" cy="152400"/>
                </a:xfrm>
                <a:custGeom>
                  <a:avLst/>
                  <a:gdLst>
                    <a:gd name="connsiteX0" fmla="*/ 274320 w 327660"/>
                    <a:gd name="connsiteY0" fmla="*/ 15240 h 152400"/>
                    <a:gd name="connsiteX1" fmla="*/ 312420 w 327660"/>
                    <a:gd name="connsiteY1" fmla="*/ 11430 h 152400"/>
                    <a:gd name="connsiteX2" fmla="*/ 320040 w 327660"/>
                    <a:gd name="connsiteY2" fmla="*/ 57150 h 152400"/>
                    <a:gd name="connsiteX3" fmla="*/ 327660 w 327660"/>
                    <a:gd name="connsiteY3" fmla="*/ 102870 h 152400"/>
                    <a:gd name="connsiteX4" fmla="*/ 118110 w 327660"/>
                    <a:gd name="connsiteY4" fmla="*/ 152400 h 152400"/>
                    <a:gd name="connsiteX5" fmla="*/ 118110 w 327660"/>
                    <a:gd name="connsiteY5" fmla="*/ 152400 h 152400"/>
                    <a:gd name="connsiteX6" fmla="*/ 26670 w 327660"/>
                    <a:gd name="connsiteY6" fmla="*/ 118110 h 152400"/>
                    <a:gd name="connsiteX7" fmla="*/ 0 w 327660"/>
                    <a:gd name="connsiteY7" fmla="*/ 64770 h 152400"/>
                    <a:gd name="connsiteX8" fmla="*/ 228600 w 327660"/>
                    <a:gd name="connsiteY8" fmla="*/ 0 h 152400"/>
                    <a:gd name="connsiteX9" fmla="*/ 274320 w 327660"/>
                    <a:gd name="connsiteY9" fmla="*/ 1524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7660" h="152400">
                      <a:moveTo>
                        <a:pt x="274320" y="15240"/>
                      </a:moveTo>
                      <a:lnTo>
                        <a:pt x="312420" y="11430"/>
                      </a:lnTo>
                      <a:lnTo>
                        <a:pt x="320040" y="57150"/>
                      </a:lnTo>
                      <a:lnTo>
                        <a:pt x="327660" y="102870"/>
                      </a:lnTo>
                      <a:lnTo>
                        <a:pt x="118110" y="152400"/>
                      </a:lnTo>
                      <a:lnTo>
                        <a:pt x="118110" y="152400"/>
                      </a:lnTo>
                      <a:lnTo>
                        <a:pt x="26670" y="118110"/>
                      </a:lnTo>
                      <a:cubicBezTo>
                        <a:pt x="19050" y="99060"/>
                        <a:pt x="7620" y="80010"/>
                        <a:pt x="0" y="64770"/>
                      </a:cubicBezTo>
                      <a:cubicBezTo>
                        <a:pt x="87630" y="41910"/>
                        <a:pt x="156210" y="22860"/>
                        <a:pt x="228600" y="0"/>
                      </a:cubicBezTo>
                      <a:lnTo>
                        <a:pt x="274320" y="15240"/>
                      </a:lnTo>
                      <a:close/>
                    </a:path>
                  </a:pathLst>
                </a:custGeom>
                <a:solidFill>
                  <a:srgbClr val="FFC09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69" name="Freeform: Shape 4368">
                  <a:extLst>
                    <a:ext uri="{FF2B5EF4-FFF2-40B4-BE49-F238E27FC236}">
                      <a16:creationId xmlns:a16="http://schemas.microsoft.com/office/drawing/2014/main" id="{DA4C6CBE-2741-12C8-51AF-48420F066EA8}"/>
                    </a:ext>
                  </a:extLst>
                </p:cNvPr>
                <p:cNvSpPr/>
                <p:nvPr/>
              </p:nvSpPr>
              <p:spPr>
                <a:xfrm>
                  <a:off x="5878831" y="2594609"/>
                  <a:ext cx="167639" cy="68580"/>
                </a:xfrm>
                <a:custGeom>
                  <a:avLst/>
                  <a:gdLst>
                    <a:gd name="connsiteX0" fmla="*/ 167640 w 167639"/>
                    <a:gd name="connsiteY0" fmla="*/ 0 h 68580"/>
                    <a:gd name="connsiteX1" fmla="*/ 3810 w 167639"/>
                    <a:gd name="connsiteY1" fmla="*/ 68580 h 68580"/>
                    <a:gd name="connsiteX2" fmla="*/ 0 w 167639"/>
                    <a:gd name="connsiteY2" fmla="*/ 45720 h 68580"/>
                    <a:gd name="connsiteX3" fmla="*/ 167640 w 167639"/>
                    <a:gd name="connsiteY3" fmla="*/ 0 h 68580"/>
                  </a:gdLst>
                  <a:ahLst/>
                  <a:cxnLst>
                    <a:cxn ang="0">
                      <a:pos x="connsiteX0" y="connsiteY0"/>
                    </a:cxn>
                    <a:cxn ang="0">
                      <a:pos x="connsiteX1" y="connsiteY1"/>
                    </a:cxn>
                    <a:cxn ang="0">
                      <a:pos x="connsiteX2" y="connsiteY2"/>
                    </a:cxn>
                    <a:cxn ang="0">
                      <a:pos x="connsiteX3" y="connsiteY3"/>
                    </a:cxn>
                  </a:cxnLst>
                  <a:rect l="l" t="t" r="r" b="b"/>
                  <a:pathLst>
                    <a:path w="167639" h="68580">
                      <a:moveTo>
                        <a:pt x="167640" y="0"/>
                      </a:moveTo>
                      <a:cubicBezTo>
                        <a:pt x="167640" y="68580"/>
                        <a:pt x="64770" y="49530"/>
                        <a:pt x="3810" y="68580"/>
                      </a:cubicBezTo>
                      <a:lnTo>
                        <a:pt x="0" y="45720"/>
                      </a:lnTo>
                      <a:lnTo>
                        <a:pt x="167640" y="0"/>
                      </a:lnTo>
                      <a:close/>
                    </a:path>
                  </a:pathLst>
                </a:custGeom>
                <a:solidFill>
                  <a:srgbClr val="FFA97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70" name="Freeform: Shape 4369">
                  <a:extLst>
                    <a:ext uri="{FF2B5EF4-FFF2-40B4-BE49-F238E27FC236}">
                      <a16:creationId xmlns:a16="http://schemas.microsoft.com/office/drawing/2014/main" id="{D57ACD39-7A21-33DA-3FD6-16CFD8566DEB}"/>
                    </a:ext>
                  </a:extLst>
                </p:cNvPr>
                <p:cNvSpPr/>
                <p:nvPr/>
              </p:nvSpPr>
              <p:spPr>
                <a:xfrm>
                  <a:off x="5810813" y="2575559"/>
                  <a:ext cx="68018" cy="60959"/>
                </a:xfrm>
                <a:custGeom>
                  <a:avLst/>
                  <a:gdLst>
                    <a:gd name="connsiteX0" fmla="*/ 18488 w 68018"/>
                    <a:gd name="connsiteY0" fmla="*/ 0 h 60959"/>
                    <a:gd name="connsiteX1" fmla="*/ 68018 w 68018"/>
                    <a:gd name="connsiteY1" fmla="*/ 60960 h 60959"/>
                    <a:gd name="connsiteX2" fmla="*/ 18488 w 68018"/>
                    <a:gd name="connsiteY2" fmla="*/ 0 h 60959"/>
                    <a:gd name="connsiteX3" fmla="*/ 18488 w 68018"/>
                    <a:gd name="connsiteY3" fmla="*/ 0 h 60959"/>
                  </a:gdLst>
                  <a:ahLst/>
                  <a:cxnLst>
                    <a:cxn ang="0">
                      <a:pos x="connsiteX0" y="connsiteY0"/>
                    </a:cxn>
                    <a:cxn ang="0">
                      <a:pos x="connsiteX1" y="connsiteY1"/>
                    </a:cxn>
                    <a:cxn ang="0">
                      <a:pos x="connsiteX2" y="connsiteY2"/>
                    </a:cxn>
                    <a:cxn ang="0">
                      <a:pos x="connsiteX3" y="connsiteY3"/>
                    </a:cxn>
                  </a:cxnLst>
                  <a:rect l="l" t="t" r="r" b="b"/>
                  <a:pathLst>
                    <a:path w="68018" h="60959">
                      <a:moveTo>
                        <a:pt x="18488" y="0"/>
                      </a:moveTo>
                      <a:lnTo>
                        <a:pt x="68018" y="60960"/>
                      </a:lnTo>
                      <a:cubicBezTo>
                        <a:pt x="3248" y="57150"/>
                        <a:pt x="-19612" y="38100"/>
                        <a:pt x="18488" y="0"/>
                      </a:cubicBezTo>
                      <a:lnTo>
                        <a:pt x="18488" y="0"/>
                      </a:lnTo>
                      <a:close/>
                    </a:path>
                  </a:pathLst>
                </a:custGeom>
                <a:solidFill>
                  <a:srgbClr val="FFA97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71" name="Freeform: Shape 4370">
                  <a:extLst>
                    <a:ext uri="{FF2B5EF4-FFF2-40B4-BE49-F238E27FC236}">
                      <a16:creationId xmlns:a16="http://schemas.microsoft.com/office/drawing/2014/main" id="{B34E837C-0DB2-326D-ECE7-55F1760631AC}"/>
                    </a:ext>
                  </a:extLst>
                </p:cNvPr>
                <p:cNvSpPr/>
                <p:nvPr/>
              </p:nvSpPr>
              <p:spPr>
                <a:xfrm>
                  <a:off x="6027420" y="2480309"/>
                  <a:ext cx="49530" cy="45720"/>
                </a:xfrm>
                <a:custGeom>
                  <a:avLst/>
                  <a:gdLst>
                    <a:gd name="connsiteX0" fmla="*/ 7620 w 49530"/>
                    <a:gd name="connsiteY0" fmla="*/ 45720 h 45720"/>
                    <a:gd name="connsiteX1" fmla="*/ 0 w 49530"/>
                    <a:gd name="connsiteY1" fmla="*/ 0 h 45720"/>
                    <a:gd name="connsiteX2" fmla="*/ 45720 w 49530"/>
                    <a:gd name="connsiteY2" fmla="*/ 15240 h 45720"/>
                    <a:gd name="connsiteX3" fmla="*/ 49530 w 49530"/>
                    <a:gd name="connsiteY3" fmla="*/ 38100 h 45720"/>
                    <a:gd name="connsiteX4" fmla="*/ 7620 w 49530"/>
                    <a:gd name="connsiteY4" fmla="*/ 45720 h 45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0" h="45720">
                      <a:moveTo>
                        <a:pt x="7620" y="45720"/>
                      </a:moveTo>
                      <a:lnTo>
                        <a:pt x="0" y="0"/>
                      </a:lnTo>
                      <a:lnTo>
                        <a:pt x="45720" y="15240"/>
                      </a:lnTo>
                      <a:cubicBezTo>
                        <a:pt x="45720" y="22860"/>
                        <a:pt x="49530" y="30480"/>
                        <a:pt x="49530" y="38100"/>
                      </a:cubicBezTo>
                      <a:lnTo>
                        <a:pt x="7620" y="45720"/>
                      </a:lnTo>
                      <a:close/>
                    </a:path>
                  </a:pathLst>
                </a:custGeom>
                <a:solidFill>
                  <a:srgbClr val="FFD3B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72" name="Freeform: Shape 4371">
                  <a:extLst>
                    <a:ext uri="{FF2B5EF4-FFF2-40B4-BE49-F238E27FC236}">
                      <a16:creationId xmlns:a16="http://schemas.microsoft.com/office/drawing/2014/main" id="{00451566-D593-52D1-D66C-4E319C0329F8}"/>
                    </a:ext>
                  </a:extLst>
                </p:cNvPr>
                <p:cNvSpPr/>
                <p:nvPr/>
              </p:nvSpPr>
              <p:spPr>
                <a:xfrm>
                  <a:off x="6130290" y="2552700"/>
                  <a:ext cx="83820" cy="72390"/>
                </a:xfrm>
                <a:custGeom>
                  <a:avLst/>
                  <a:gdLst>
                    <a:gd name="connsiteX0" fmla="*/ 80010 w 83820"/>
                    <a:gd name="connsiteY0" fmla="*/ 0 h 72390"/>
                    <a:gd name="connsiteX1" fmla="*/ 83820 w 83820"/>
                    <a:gd name="connsiteY1" fmla="*/ 41910 h 72390"/>
                    <a:gd name="connsiteX2" fmla="*/ 45720 w 83820"/>
                    <a:gd name="connsiteY2" fmla="*/ 72390 h 72390"/>
                    <a:gd name="connsiteX3" fmla="*/ 0 w 83820"/>
                    <a:gd name="connsiteY3" fmla="*/ 30480 h 72390"/>
                  </a:gdLst>
                  <a:ahLst/>
                  <a:cxnLst>
                    <a:cxn ang="0">
                      <a:pos x="connsiteX0" y="connsiteY0"/>
                    </a:cxn>
                    <a:cxn ang="0">
                      <a:pos x="connsiteX1" y="connsiteY1"/>
                    </a:cxn>
                    <a:cxn ang="0">
                      <a:pos x="connsiteX2" y="connsiteY2"/>
                    </a:cxn>
                    <a:cxn ang="0">
                      <a:pos x="connsiteX3" y="connsiteY3"/>
                    </a:cxn>
                  </a:cxnLst>
                  <a:rect l="l" t="t" r="r" b="b"/>
                  <a:pathLst>
                    <a:path w="83820" h="72390">
                      <a:moveTo>
                        <a:pt x="80010" y="0"/>
                      </a:moveTo>
                      <a:lnTo>
                        <a:pt x="83820" y="41910"/>
                      </a:lnTo>
                      <a:lnTo>
                        <a:pt x="45720" y="72390"/>
                      </a:lnTo>
                      <a:lnTo>
                        <a:pt x="0" y="30480"/>
                      </a:lnTo>
                      <a:close/>
                    </a:path>
                  </a:pathLst>
                </a:custGeom>
                <a:solidFill>
                  <a:srgbClr val="FFA97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73" name="Freeform: Shape 4372">
                  <a:extLst>
                    <a:ext uri="{FF2B5EF4-FFF2-40B4-BE49-F238E27FC236}">
                      <a16:creationId xmlns:a16="http://schemas.microsoft.com/office/drawing/2014/main" id="{06B3F07C-B63B-1135-6092-3C1B58721591}"/>
                    </a:ext>
                  </a:extLst>
                </p:cNvPr>
                <p:cNvSpPr/>
                <p:nvPr/>
              </p:nvSpPr>
              <p:spPr>
                <a:xfrm>
                  <a:off x="5703570" y="2724150"/>
                  <a:ext cx="659130" cy="240030"/>
                </a:xfrm>
                <a:custGeom>
                  <a:avLst/>
                  <a:gdLst>
                    <a:gd name="connsiteX0" fmla="*/ 659130 w 659130"/>
                    <a:gd name="connsiteY0" fmla="*/ 15240 h 240030"/>
                    <a:gd name="connsiteX1" fmla="*/ 628650 w 659130"/>
                    <a:gd name="connsiteY1" fmla="*/ 106680 h 240030"/>
                    <a:gd name="connsiteX2" fmla="*/ 544830 w 659130"/>
                    <a:gd name="connsiteY2" fmla="*/ 121920 h 240030"/>
                    <a:gd name="connsiteX3" fmla="*/ 339090 w 659130"/>
                    <a:gd name="connsiteY3" fmla="*/ 217170 h 240030"/>
                    <a:gd name="connsiteX4" fmla="*/ 304800 w 659130"/>
                    <a:gd name="connsiteY4" fmla="*/ 220980 h 240030"/>
                    <a:gd name="connsiteX5" fmla="*/ 179070 w 659130"/>
                    <a:gd name="connsiteY5" fmla="*/ 240030 h 240030"/>
                    <a:gd name="connsiteX6" fmla="*/ 110490 w 659130"/>
                    <a:gd name="connsiteY6" fmla="*/ 182880 h 240030"/>
                    <a:gd name="connsiteX7" fmla="*/ 0 w 659130"/>
                    <a:gd name="connsiteY7" fmla="*/ 171450 h 240030"/>
                    <a:gd name="connsiteX8" fmla="*/ 106680 w 659130"/>
                    <a:gd name="connsiteY8" fmla="*/ 121920 h 240030"/>
                    <a:gd name="connsiteX9" fmla="*/ 34290 w 659130"/>
                    <a:gd name="connsiteY9" fmla="*/ 99060 h 240030"/>
                    <a:gd name="connsiteX10" fmla="*/ 114300 w 659130"/>
                    <a:gd name="connsiteY10" fmla="*/ 41910 h 240030"/>
                    <a:gd name="connsiteX11" fmla="*/ 198120 w 659130"/>
                    <a:gd name="connsiteY11" fmla="*/ 30480 h 240030"/>
                    <a:gd name="connsiteX12" fmla="*/ 327660 w 659130"/>
                    <a:gd name="connsiteY12" fmla="*/ 38100 h 240030"/>
                    <a:gd name="connsiteX13" fmla="*/ 491490 w 659130"/>
                    <a:gd name="connsiteY13" fmla="*/ 41910 h 240030"/>
                    <a:gd name="connsiteX14" fmla="*/ 624840 w 659130"/>
                    <a:gd name="connsiteY14" fmla="*/ 0 h 240030"/>
                    <a:gd name="connsiteX15" fmla="*/ 659130 w 659130"/>
                    <a:gd name="connsiteY15" fmla="*/ 15240 h 24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59130" h="240030">
                      <a:moveTo>
                        <a:pt x="659130" y="15240"/>
                      </a:moveTo>
                      <a:lnTo>
                        <a:pt x="628650" y="106680"/>
                      </a:lnTo>
                      <a:lnTo>
                        <a:pt x="544830" y="121920"/>
                      </a:lnTo>
                      <a:cubicBezTo>
                        <a:pt x="422910" y="118110"/>
                        <a:pt x="381000" y="167640"/>
                        <a:pt x="339090" y="217170"/>
                      </a:cubicBezTo>
                      <a:lnTo>
                        <a:pt x="304800" y="220980"/>
                      </a:lnTo>
                      <a:lnTo>
                        <a:pt x="179070" y="240030"/>
                      </a:lnTo>
                      <a:cubicBezTo>
                        <a:pt x="186690" y="209550"/>
                        <a:pt x="186690" y="182880"/>
                        <a:pt x="110490" y="182880"/>
                      </a:cubicBezTo>
                      <a:cubicBezTo>
                        <a:pt x="72390" y="182880"/>
                        <a:pt x="34290" y="175260"/>
                        <a:pt x="0" y="171450"/>
                      </a:cubicBezTo>
                      <a:cubicBezTo>
                        <a:pt x="34290" y="156210"/>
                        <a:pt x="64770" y="140970"/>
                        <a:pt x="106680" y="121920"/>
                      </a:cubicBezTo>
                      <a:cubicBezTo>
                        <a:pt x="76200" y="114300"/>
                        <a:pt x="57150" y="106680"/>
                        <a:pt x="34290" y="99060"/>
                      </a:cubicBezTo>
                      <a:lnTo>
                        <a:pt x="114300" y="41910"/>
                      </a:lnTo>
                      <a:lnTo>
                        <a:pt x="198120" y="30480"/>
                      </a:lnTo>
                      <a:lnTo>
                        <a:pt x="327660" y="38100"/>
                      </a:lnTo>
                      <a:cubicBezTo>
                        <a:pt x="373380" y="60960"/>
                        <a:pt x="422910" y="68580"/>
                        <a:pt x="491490" y="41910"/>
                      </a:cubicBezTo>
                      <a:cubicBezTo>
                        <a:pt x="533400" y="26670"/>
                        <a:pt x="579120" y="11430"/>
                        <a:pt x="624840" y="0"/>
                      </a:cubicBezTo>
                      <a:lnTo>
                        <a:pt x="659130" y="15240"/>
                      </a:lnTo>
                      <a:close/>
                    </a:path>
                  </a:pathLst>
                </a:custGeom>
                <a:solidFill>
                  <a:srgbClr val="FFA26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74" name="Freeform: Shape 4373">
                  <a:extLst>
                    <a:ext uri="{FF2B5EF4-FFF2-40B4-BE49-F238E27FC236}">
                      <a16:creationId xmlns:a16="http://schemas.microsoft.com/office/drawing/2014/main" id="{2E6E7222-34F5-05ED-891E-E4201AAB8F5D}"/>
                    </a:ext>
                  </a:extLst>
                </p:cNvPr>
                <p:cNvSpPr/>
                <p:nvPr/>
              </p:nvSpPr>
              <p:spPr>
                <a:xfrm>
                  <a:off x="6042661" y="2845863"/>
                  <a:ext cx="205739" cy="95456"/>
                </a:xfrm>
                <a:custGeom>
                  <a:avLst/>
                  <a:gdLst>
                    <a:gd name="connsiteX0" fmla="*/ 0 w 205739"/>
                    <a:gd name="connsiteY0" fmla="*/ 95457 h 95456"/>
                    <a:gd name="connsiteX1" fmla="*/ 205740 w 205739"/>
                    <a:gd name="connsiteY1" fmla="*/ 207 h 95456"/>
                    <a:gd name="connsiteX2" fmla="*/ 205740 w 205739"/>
                    <a:gd name="connsiteY2" fmla="*/ 64977 h 95456"/>
                    <a:gd name="connsiteX3" fmla="*/ 171450 w 205739"/>
                    <a:gd name="connsiteY3" fmla="*/ 76407 h 95456"/>
                    <a:gd name="connsiteX4" fmla="*/ 125730 w 205739"/>
                    <a:gd name="connsiteY4" fmla="*/ 80217 h 95456"/>
                    <a:gd name="connsiteX5" fmla="*/ 0 w 205739"/>
                    <a:gd name="connsiteY5" fmla="*/ 95457 h 95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39" h="95456">
                      <a:moveTo>
                        <a:pt x="0" y="95457"/>
                      </a:moveTo>
                      <a:cubicBezTo>
                        <a:pt x="45720" y="45927"/>
                        <a:pt x="87630" y="-3603"/>
                        <a:pt x="205740" y="207"/>
                      </a:cubicBezTo>
                      <a:lnTo>
                        <a:pt x="205740" y="64977"/>
                      </a:lnTo>
                      <a:cubicBezTo>
                        <a:pt x="194310" y="68787"/>
                        <a:pt x="182880" y="72597"/>
                        <a:pt x="171450" y="76407"/>
                      </a:cubicBezTo>
                      <a:lnTo>
                        <a:pt x="125730" y="80217"/>
                      </a:lnTo>
                      <a:lnTo>
                        <a:pt x="0" y="95457"/>
                      </a:lnTo>
                      <a:close/>
                    </a:path>
                  </a:pathLst>
                </a:custGeom>
                <a:solidFill>
                  <a:srgbClr val="FFBC9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75" name="Freeform: Shape 4374">
                  <a:extLst>
                    <a:ext uri="{FF2B5EF4-FFF2-40B4-BE49-F238E27FC236}">
                      <a16:creationId xmlns:a16="http://schemas.microsoft.com/office/drawing/2014/main" id="{4D8DFEBD-D5BD-8628-583B-A8EB35019493}"/>
                    </a:ext>
                  </a:extLst>
                </p:cNvPr>
                <p:cNvSpPr/>
                <p:nvPr/>
              </p:nvSpPr>
              <p:spPr>
                <a:xfrm>
                  <a:off x="5927473" y="2926080"/>
                  <a:ext cx="305687" cy="198119"/>
                </a:xfrm>
                <a:custGeom>
                  <a:avLst/>
                  <a:gdLst>
                    <a:gd name="connsiteX0" fmla="*/ 115188 w 305687"/>
                    <a:gd name="connsiteY0" fmla="*/ 15240 h 198119"/>
                    <a:gd name="connsiteX1" fmla="*/ 248538 w 305687"/>
                    <a:gd name="connsiteY1" fmla="*/ 0 h 198119"/>
                    <a:gd name="connsiteX2" fmla="*/ 149477 w 305687"/>
                    <a:gd name="connsiteY2" fmla="*/ 87630 h 198119"/>
                    <a:gd name="connsiteX3" fmla="*/ 305688 w 305687"/>
                    <a:gd name="connsiteY3" fmla="*/ 110490 h 198119"/>
                    <a:gd name="connsiteX4" fmla="*/ 145667 w 305687"/>
                    <a:gd name="connsiteY4" fmla="*/ 198120 h 198119"/>
                    <a:gd name="connsiteX5" fmla="*/ 80897 w 305687"/>
                    <a:gd name="connsiteY5" fmla="*/ 19050 h 198119"/>
                    <a:gd name="connsiteX6" fmla="*/ 115188 w 305687"/>
                    <a:gd name="connsiteY6" fmla="*/ 15240 h 198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5687" h="198119">
                      <a:moveTo>
                        <a:pt x="115188" y="15240"/>
                      </a:moveTo>
                      <a:lnTo>
                        <a:pt x="248538" y="0"/>
                      </a:lnTo>
                      <a:lnTo>
                        <a:pt x="149477" y="87630"/>
                      </a:lnTo>
                      <a:lnTo>
                        <a:pt x="305688" y="110490"/>
                      </a:lnTo>
                      <a:lnTo>
                        <a:pt x="145667" y="198120"/>
                      </a:lnTo>
                      <a:cubicBezTo>
                        <a:pt x="-29593" y="167640"/>
                        <a:pt x="-41023" y="137160"/>
                        <a:pt x="80897" y="19050"/>
                      </a:cubicBezTo>
                      <a:lnTo>
                        <a:pt x="115188" y="15240"/>
                      </a:lnTo>
                      <a:close/>
                    </a:path>
                  </a:pathLst>
                </a:custGeom>
                <a:solidFill>
                  <a:srgbClr val="FFC29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76" name="Freeform: Shape 4375">
                  <a:extLst>
                    <a:ext uri="{FF2B5EF4-FFF2-40B4-BE49-F238E27FC236}">
                      <a16:creationId xmlns:a16="http://schemas.microsoft.com/office/drawing/2014/main" id="{1FF5A510-11AA-BC4C-82A2-E7AB6310D86D}"/>
                    </a:ext>
                  </a:extLst>
                </p:cNvPr>
                <p:cNvSpPr/>
                <p:nvPr/>
              </p:nvSpPr>
              <p:spPr>
                <a:xfrm>
                  <a:off x="6061711" y="3718559"/>
                  <a:ext cx="129539" cy="45720"/>
                </a:xfrm>
                <a:custGeom>
                  <a:avLst/>
                  <a:gdLst>
                    <a:gd name="connsiteX0" fmla="*/ 0 w 129539"/>
                    <a:gd name="connsiteY0" fmla="*/ 7620 h 45720"/>
                    <a:gd name="connsiteX1" fmla="*/ 41910 w 129539"/>
                    <a:gd name="connsiteY1" fmla="*/ 0 h 45720"/>
                    <a:gd name="connsiteX2" fmla="*/ 129540 w 129539"/>
                    <a:gd name="connsiteY2" fmla="*/ 7620 h 45720"/>
                    <a:gd name="connsiteX3" fmla="*/ 49530 w 129539"/>
                    <a:gd name="connsiteY3" fmla="*/ 45720 h 45720"/>
                  </a:gdLst>
                  <a:ahLst/>
                  <a:cxnLst>
                    <a:cxn ang="0">
                      <a:pos x="connsiteX0" y="connsiteY0"/>
                    </a:cxn>
                    <a:cxn ang="0">
                      <a:pos x="connsiteX1" y="connsiteY1"/>
                    </a:cxn>
                    <a:cxn ang="0">
                      <a:pos x="connsiteX2" y="connsiteY2"/>
                    </a:cxn>
                    <a:cxn ang="0">
                      <a:pos x="connsiteX3" y="connsiteY3"/>
                    </a:cxn>
                  </a:cxnLst>
                  <a:rect l="l" t="t" r="r" b="b"/>
                  <a:pathLst>
                    <a:path w="129539" h="45720">
                      <a:moveTo>
                        <a:pt x="0" y="7620"/>
                      </a:moveTo>
                      <a:lnTo>
                        <a:pt x="41910" y="0"/>
                      </a:lnTo>
                      <a:lnTo>
                        <a:pt x="129540" y="7620"/>
                      </a:lnTo>
                      <a:lnTo>
                        <a:pt x="49530" y="45720"/>
                      </a:lnTo>
                      <a:close/>
                    </a:path>
                  </a:pathLst>
                </a:custGeom>
                <a:solidFill>
                  <a:srgbClr val="FFE5D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77" name="Freeform: Shape 4376">
                  <a:extLst>
                    <a:ext uri="{FF2B5EF4-FFF2-40B4-BE49-F238E27FC236}">
                      <a16:creationId xmlns:a16="http://schemas.microsoft.com/office/drawing/2014/main" id="{B424C186-DE0C-A565-3DFE-51983EF2C944}"/>
                    </a:ext>
                  </a:extLst>
                </p:cNvPr>
                <p:cNvSpPr/>
                <p:nvPr/>
              </p:nvSpPr>
              <p:spPr>
                <a:xfrm>
                  <a:off x="6069331" y="3790950"/>
                  <a:ext cx="140969" cy="36149"/>
                </a:xfrm>
                <a:custGeom>
                  <a:avLst/>
                  <a:gdLst>
                    <a:gd name="connsiteX0" fmla="*/ 133350 w 140969"/>
                    <a:gd name="connsiteY0" fmla="*/ 30480 h 36149"/>
                    <a:gd name="connsiteX1" fmla="*/ 0 w 140969"/>
                    <a:gd name="connsiteY1" fmla="*/ 0 h 36149"/>
                    <a:gd name="connsiteX2" fmla="*/ 140970 w 140969"/>
                    <a:gd name="connsiteY2" fmla="*/ 3810 h 36149"/>
                    <a:gd name="connsiteX3" fmla="*/ 133350 w 140969"/>
                    <a:gd name="connsiteY3" fmla="*/ 30480 h 36149"/>
                  </a:gdLst>
                  <a:ahLst/>
                  <a:cxnLst>
                    <a:cxn ang="0">
                      <a:pos x="connsiteX0" y="connsiteY0"/>
                    </a:cxn>
                    <a:cxn ang="0">
                      <a:pos x="connsiteX1" y="connsiteY1"/>
                    </a:cxn>
                    <a:cxn ang="0">
                      <a:pos x="connsiteX2" y="connsiteY2"/>
                    </a:cxn>
                    <a:cxn ang="0">
                      <a:pos x="connsiteX3" y="connsiteY3"/>
                    </a:cxn>
                  </a:cxnLst>
                  <a:rect l="l" t="t" r="r" b="b"/>
                  <a:pathLst>
                    <a:path w="140969" h="36149">
                      <a:moveTo>
                        <a:pt x="133350" y="30480"/>
                      </a:moveTo>
                      <a:cubicBezTo>
                        <a:pt x="68580" y="41910"/>
                        <a:pt x="19050" y="38100"/>
                        <a:pt x="0" y="0"/>
                      </a:cubicBezTo>
                      <a:lnTo>
                        <a:pt x="140970" y="3810"/>
                      </a:lnTo>
                      <a:lnTo>
                        <a:pt x="133350" y="30480"/>
                      </a:lnTo>
                      <a:close/>
                    </a:path>
                  </a:pathLst>
                </a:custGeom>
                <a:solidFill>
                  <a:srgbClr val="FFA36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78" name="Freeform: Shape 4377">
                  <a:extLst>
                    <a:ext uri="{FF2B5EF4-FFF2-40B4-BE49-F238E27FC236}">
                      <a16:creationId xmlns:a16="http://schemas.microsoft.com/office/drawing/2014/main" id="{56335F9F-7F85-E3AC-FD2D-BFA7F7199116}"/>
                    </a:ext>
                  </a:extLst>
                </p:cNvPr>
                <p:cNvSpPr/>
                <p:nvPr/>
              </p:nvSpPr>
              <p:spPr>
                <a:xfrm>
                  <a:off x="6061711" y="3726180"/>
                  <a:ext cx="49529" cy="45719"/>
                </a:xfrm>
                <a:custGeom>
                  <a:avLst/>
                  <a:gdLst>
                    <a:gd name="connsiteX0" fmla="*/ 0 w 49529"/>
                    <a:gd name="connsiteY0" fmla="*/ 0 h 45719"/>
                    <a:gd name="connsiteX1" fmla="*/ 49530 w 49529"/>
                    <a:gd name="connsiteY1" fmla="*/ 38100 h 45719"/>
                    <a:gd name="connsiteX2" fmla="*/ 0 w 49529"/>
                    <a:gd name="connsiteY2" fmla="*/ 45720 h 45719"/>
                  </a:gdLst>
                  <a:ahLst/>
                  <a:cxnLst>
                    <a:cxn ang="0">
                      <a:pos x="connsiteX0" y="connsiteY0"/>
                    </a:cxn>
                    <a:cxn ang="0">
                      <a:pos x="connsiteX1" y="connsiteY1"/>
                    </a:cxn>
                    <a:cxn ang="0">
                      <a:pos x="connsiteX2" y="connsiteY2"/>
                    </a:cxn>
                  </a:cxnLst>
                  <a:rect l="l" t="t" r="r" b="b"/>
                  <a:pathLst>
                    <a:path w="49529" h="45719">
                      <a:moveTo>
                        <a:pt x="0" y="0"/>
                      </a:moveTo>
                      <a:lnTo>
                        <a:pt x="49530" y="38100"/>
                      </a:lnTo>
                      <a:lnTo>
                        <a:pt x="0" y="45720"/>
                      </a:lnTo>
                      <a:close/>
                    </a:path>
                  </a:pathLst>
                </a:custGeom>
                <a:solidFill>
                  <a:srgbClr val="FFCDA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79" name="Freeform: Shape 4378">
                  <a:extLst>
                    <a:ext uri="{FF2B5EF4-FFF2-40B4-BE49-F238E27FC236}">
                      <a16:creationId xmlns:a16="http://schemas.microsoft.com/office/drawing/2014/main" id="{FD1326D9-5D95-3D10-B93F-74A9CC3ED044}"/>
                    </a:ext>
                  </a:extLst>
                </p:cNvPr>
                <p:cNvSpPr/>
                <p:nvPr/>
              </p:nvSpPr>
              <p:spPr>
                <a:xfrm>
                  <a:off x="5238751" y="3596640"/>
                  <a:ext cx="857250" cy="419100"/>
                </a:xfrm>
                <a:custGeom>
                  <a:avLst/>
                  <a:gdLst>
                    <a:gd name="connsiteX0" fmla="*/ 811530 w 857250"/>
                    <a:gd name="connsiteY0" fmla="*/ 38100 h 419100"/>
                    <a:gd name="connsiteX1" fmla="*/ 708660 w 857250"/>
                    <a:gd name="connsiteY1" fmla="*/ 167640 h 419100"/>
                    <a:gd name="connsiteX2" fmla="*/ 670560 w 857250"/>
                    <a:gd name="connsiteY2" fmla="*/ 262890 h 419100"/>
                    <a:gd name="connsiteX3" fmla="*/ 129540 w 857250"/>
                    <a:gd name="connsiteY3" fmla="*/ 403860 h 419100"/>
                    <a:gd name="connsiteX4" fmla="*/ 0 w 857250"/>
                    <a:gd name="connsiteY4" fmla="*/ 419100 h 419100"/>
                    <a:gd name="connsiteX5" fmla="*/ 373380 w 857250"/>
                    <a:gd name="connsiteY5" fmla="*/ 251460 h 419100"/>
                    <a:gd name="connsiteX6" fmla="*/ 621030 w 857250"/>
                    <a:gd name="connsiteY6" fmla="*/ 118110 h 419100"/>
                    <a:gd name="connsiteX7" fmla="*/ 765810 w 857250"/>
                    <a:gd name="connsiteY7" fmla="*/ 0 h 419100"/>
                    <a:gd name="connsiteX8" fmla="*/ 849630 w 857250"/>
                    <a:gd name="connsiteY8" fmla="*/ 7620 h 419100"/>
                    <a:gd name="connsiteX9" fmla="*/ 857250 w 857250"/>
                    <a:gd name="connsiteY9" fmla="*/ 7620 h 419100"/>
                    <a:gd name="connsiteX10" fmla="*/ 811530 w 857250"/>
                    <a:gd name="connsiteY10" fmla="*/ 38100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7250" h="419100">
                      <a:moveTo>
                        <a:pt x="811530" y="38100"/>
                      </a:moveTo>
                      <a:cubicBezTo>
                        <a:pt x="712470" y="72390"/>
                        <a:pt x="701040" y="118110"/>
                        <a:pt x="708660" y="167640"/>
                      </a:cubicBezTo>
                      <a:cubicBezTo>
                        <a:pt x="712470" y="198120"/>
                        <a:pt x="681990" y="228600"/>
                        <a:pt x="670560" y="262890"/>
                      </a:cubicBezTo>
                      <a:cubicBezTo>
                        <a:pt x="472440" y="278130"/>
                        <a:pt x="285750" y="316230"/>
                        <a:pt x="129540" y="403860"/>
                      </a:cubicBezTo>
                      <a:lnTo>
                        <a:pt x="0" y="419100"/>
                      </a:lnTo>
                      <a:cubicBezTo>
                        <a:pt x="49530" y="308610"/>
                        <a:pt x="220980" y="278130"/>
                        <a:pt x="373380" y="251460"/>
                      </a:cubicBezTo>
                      <a:cubicBezTo>
                        <a:pt x="514350" y="228600"/>
                        <a:pt x="582930" y="194310"/>
                        <a:pt x="621030" y="118110"/>
                      </a:cubicBezTo>
                      <a:cubicBezTo>
                        <a:pt x="643890" y="76200"/>
                        <a:pt x="716280" y="38100"/>
                        <a:pt x="765810" y="0"/>
                      </a:cubicBezTo>
                      <a:lnTo>
                        <a:pt x="849630" y="7620"/>
                      </a:lnTo>
                      <a:lnTo>
                        <a:pt x="857250" y="7620"/>
                      </a:lnTo>
                      <a:lnTo>
                        <a:pt x="811530" y="38100"/>
                      </a:lnTo>
                      <a:close/>
                    </a:path>
                  </a:pathLst>
                </a:custGeom>
                <a:solidFill>
                  <a:srgbClr val="FFE2D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80" name="Freeform: Shape 4379">
                  <a:extLst>
                    <a:ext uri="{FF2B5EF4-FFF2-40B4-BE49-F238E27FC236}">
                      <a16:creationId xmlns:a16="http://schemas.microsoft.com/office/drawing/2014/main" id="{73042D82-EEAC-98D1-5DFA-796ACBB0171E}"/>
                    </a:ext>
                  </a:extLst>
                </p:cNvPr>
                <p:cNvSpPr/>
                <p:nvPr/>
              </p:nvSpPr>
              <p:spPr>
                <a:xfrm>
                  <a:off x="5829301" y="3486150"/>
                  <a:ext cx="300989" cy="129540"/>
                </a:xfrm>
                <a:custGeom>
                  <a:avLst/>
                  <a:gdLst>
                    <a:gd name="connsiteX0" fmla="*/ 259080 w 300989"/>
                    <a:gd name="connsiteY0" fmla="*/ 118110 h 129540"/>
                    <a:gd name="connsiteX1" fmla="*/ 175260 w 300989"/>
                    <a:gd name="connsiteY1" fmla="*/ 110490 h 129540"/>
                    <a:gd name="connsiteX2" fmla="*/ 7620 w 300989"/>
                    <a:gd name="connsiteY2" fmla="*/ 129540 h 129540"/>
                    <a:gd name="connsiteX3" fmla="*/ 0 w 300989"/>
                    <a:gd name="connsiteY3" fmla="*/ 83820 h 129540"/>
                    <a:gd name="connsiteX4" fmla="*/ 289560 w 300989"/>
                    <a:gd name="connsiteY4" fmla="*/ 0 h 129540"/>
                    <a:gd name="connsiteX5" fmla="*/ 300990 w 300989"/>
                    <a:gd name="connsiteY5" fmla="*/ 91440 h 129540"/>
                    <a:gd name="connsiteX6" fmla="*/ 259080 w 300989"/>
                    <a:gd name="connsiteY6" fmla="*/ 118110 h 129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989" h="129540">
                      <a:moveTo>
                        <a:pt x="259080" y="118110"/>
                      </a:moveTo>
                      <a:lnTo>
                        <a:pt x="175260" y="110490"/>
                      </a:lnTo>
                      <a:lnTo>
                        <a:pt x="7620" y="129540"/>
                      </a:lnTo>
                      <a:lnTo>
                        <a:pt x="0" y="83820"/>
                      </a:lnTo>
                      <a:cubicBezTo>
                        <a:pt x="91440" y="45720"/>
                        <a:pt x="220980" y="68580"/>
                        <a:pt x="289560" y="0"/>
                      </a:cubicBezTo>
                      <a:lnTo>
                        <a:pt x="300990" y="91440"/>
                      </a:lnTo>
                      <a:lnTo>
                        <a:pt x="259080" y="118110"/>
                      </a:lnTo>
                      <a:close/>
                    </a:path>
                  </a:pathLst>
                </a:custGeom>
                <a:solidFill>
                  <a:srgbClr val="FFBA8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81" name="Freeform: Shape 4380">
                  <a:extLst>
                    <a:ext uri="{FF2B5EF4-FFF2-40B4-BE49-F238E27FC236}">
                      <a16:creationId xmlns:a16="http://schemas.microsoft.com/office/drawing/2014/main" id="{F1C198BE-42FB-CD91-AF34-D9D58B394C1B}"/>
                    </a:ext>
                  </a:extLst>
                </p:cNvPr>
                <p:cNvSpPr/>
                <p:nvPr/>
              </p:nvSpPr>
              <p:spPr>
                <a:xfrm>
                  <a:off x="4911090" y="2324100"/>
                  <a:ext cx="1074420" cy="125730"/>
                </a:xfrm>
                <a:custGeom>
                  <a:avLst/>
                  <a:gdLst>
                    <a:gd name="connsiteX0" fmla="*/ 1074421 w 1074420"/>
                    <a:gd name="connsiteY0" fmla="*/ 114300 h 125730"/>
                    <a:gd name="connsiteX1" fmla="*/ 1028700 w 1074420"/>
                    <a:gd name="connsiteY1" fmla="*/ 99060 h 125730"/>
                    <a:gd name="connsiteX2" fmla="*/ 906780 w 1074420"/>
                    <a:gd name="connsiteY2" fmla="*/ 80010 h 125730"/>
                    <a:gd name="connsiteX3" fmla="*/ 704850 w 1074420"/>
                    <a:gd name="connsiteY3" fmla="*/ 83820 h 125730"/>
                    <a:gd name="connsiteX4" fmla="*/ 384810 w 1074420"/>
                    <a:gd name="connsiteY4" fmla="*/ 87630 h 125730"/>
                    <a:gd name="connsiteX5" fmla="*/ 259080 w 1074420"/>
                    <a:gd name="connsiteY5" fmla="*/ 102870 h 125730"/>
                    <a:gd name="connsiteX6" fmla="*/ 91440 w 1074420"/>
                    <a:gd name="connsiteY6" fmla="*/ 125730 h 125730"/>
                    <a:gd name="connsiteX7" fmla="*/ 0 w 1074420"/>
                    <a:gd name="connsiteY7" fmla="*/ 95250 h 125730"/>
                    <a:gd name="connsiteX8" fmla="*/ 716280 w 1074420"/>
                    <a:gd name="connsiteY8" fmla="*/ 0 h 125730"/>
                    <a:gd name="connsiteX9" fmla="*/ 853440 w 1074420"/>
                    <a:gd name="connsiteY9" fmla="*/ 7620 h 125730"/>
                    <a:gd name="connsiteX10" fmla="*/ 1074421 w 1074420"/>
                    <a:gd name="connsiteY10" fmla="*/ 114300 h 12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4420" h="125730">
                      <a:moveTo>
                        <a:pt x="1074421" y="114300"/>
                      </a:moveTo>
                      <a:lnTo>
                        <a:pt x="1028700" y="99060"/>
                      </a:lnTo>
                      <a:cubicBezTo>
                        <a:pt x="986790" y="91440"/>
                        <a:pt x="948690" y="80010"/>
                        <a:pt x="906780" y="80010"/>
                      </a:cubicBezTo>
                      <a:cubicBezTo>
                        <a:pt x="842010" y="80010"/>
                        <a:pt x="762000" y="95250"/>
                        <a:pt x="704850" y="83820"/>
                      </a:cubicBezTo>
                      <a:cubicBezTo>
                        <a:pt x="598170" y="60960"/>
                        <a:pt x="495300" y="76200"/>
                        <a:pt x="384810" y="87630"/>
                      </a:cubicBezTo>
                      <a:lnTo>
                        <a:pt x="259080" y="102870"/>
                      </a:lnTo>
                      <a:lnTo>
                        <a:pt x="91440" y="125730"/>
                      </a:lnTo>
                      <a:lnTo>
                        <a:pt x="0" y="95250"/>
                      </a:lnTo>
                      <a:lnTo>
                        <a:pt x="716280" y="0"/>
                      </a:lnTo>
                      <a:cubicBezTo>
                        <a:pt x="762000" y="3810"/>
                        <a:pt x="807720" y="7620"/>
                        <a:pt x="853440" y="7620"/>
                      </a:cubicBezTo>
                      <a:cubicBezTo>
                        <a:pt x="1032510" y="15240"/>
                        <a:pt x="1036320" y="15240"/>
                        <a:pt x="1074421" y="114300"/>
                      </a:cubicBezTo>
                      <a:close/>
                    </a:path>
                  </a:pathLst>
                </a:custGeom>
                <a:solidFill>
                  <a:srgbClr val="FFD3B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82" name="Freeform: Shape 4381">
                  <a:extLst>
                    <a:ext uri="{FF2B5EF4-FFF2-40B4-BE49-F238E27FC236}">
                      <a16:creationId xmlns:a16="http://schemas.microsoft.com/office/drawing/2014/main" id="{93C53A8A-DDA9-CF53-9D2A-50F940E8ECE4}"/>
                    </a:ext>
                  </a:extLst>
                </p:cNvPr>
                <p:cNvSpPr/>
                <p:nvPr/>
              </p:nvSpPr>
              <p:spPr>
                <a:xfrm>
                  <a:off x="2266951" y="2686050"/>
                  <a:ext cx="1009650" cy="224790"/>
                </a:xfrm>
                <a:custGeom>
                  <a:avLst/>
                  <a:gdLst>
                    <a:gd name="connsiteX0" fmla="*/ 38100 w 1009650"/>
                    <a:gd name="connsiteY0" fmla="*/ 144780 h 224790"/>
                    <a:gd name="connsiteX1" fmla="*/ 247650 w 1009650"/>
                    <a:gd name="connsiteY1" fmla="*/ 95250 h 224790"/>
                    <a:gd name="connsiteX2" fmla="*/ 864870 w 1009650"/>
                    <a:gd name="connsiteY2" fmla="*/ 19050 h 224790"/>
                    <a:gd name="connsiteX3" fmla="*/ 1009650 w 1009650"/>
                    <a:gd name="connsiteY3" fmla="*/ 0 h 224790"/>
                    <a:gd name="connsiteX4" fmla="*/ 925830 w 1009650"/>
                    <a:gd name="connsiteY4" fmla="*/ 38100 h 224790"/>
                    <a:gd name="connsiteX5" fmla="*/ 586740 w 1009650"/>
                    <a:gd name="connsiteY5" fmla="*/ 76200 h 224790"/>
                    <a:gd name="connsiteX6" fmla="*/ 285750 w 1009650"/>
                    <a:gd name="connsiteY6" fmla="*/ 224790 h 224790"/>
                    <a:gd name="connsiteX7" fmla="*/ 232410 w 1009650"/>
                    <a:gd name="connsiteY7" fmla="*/ 220980 h 224790"/>
                    <a:gd name="connsiteX8" fmla="*/ 217170 w 1009650"/>
                    <a:gd name="connsiteY8" fmla="*/ 213360 h 224790"/>
                    <a:gd name="connsiteX9" fmla="*/ 3810 w 1009650"/>
                    <a:gd name="connsiteY9" fmla="*/ 217170 h 224790"/>
                    <a:gd name="connsiteX10" fmla="*/ 0 w 1009650"/>
                    <a:gd name="connsiteY10" fmla="*/ 194310 h 224790"/>
                    <a:gd name="connsiteX11" fmla="*/ 0 w 1009650"/>
                    <a:gd name="connsiteY11" fmla="*/ 194310 h 224790"/>
                    <a:gd name="connsiteX12" fmla="*/ 38100 w 1009650"/>
                    <a:gd name="connsiteY12" fmla="*/ 144780 h 22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9650" h="224790">
                      <a:moveTo>
                        <a:pt x="38100" y="144780"/>
                      </a:moveTo>
                      <a:lnTo>
                        <a:pt x="247650" y="95250"/>
                      </a:lnTo>
                      <a:lnTo>
                        <a:pt x="864870" y="19050"/>
                      </a:lnTo>
                      <a:lnTo>
                        <a:pt x="1009650" y="0"/>
                      </a:lnTo>
                      <a:lnTo>
                        <a:pt x="925830" y="38100"/>
                      </a:lnTo>
                      <a:lnTo>
                        <a:pt x="586740" y="76200"/>
                      </a:lnTo>
                      <a:cubicBezTo>
                        <a:pt x="556260" y="171450"/>
                        <a:pt x="342900" y="148590"/>
                        <a:pt x="285750" y="224790"/>
                      </a:cubicBezTo>
                      <a:cubicBezTo>
                        <a:pt x="285750" y="224790"/>
                        <a:pt x="251460" y="224790"/>
                        <a:pt x="232410" y="220980"/>
                      </a:cubicBezTo>
                      <a:cubicBezTo>
                        <a:pt x="224790" y="220980"/>
                        <a:pt x="220980" y="217170"/>
                        <a:pt x="217170" y="213360"/>
                      </a:cubicBezTo>
                      <a:lnTo>
                        <a:pt x="3810" y="217170"/>
                      </a:lnTo>
                      <a:lnTo>
                        <a:pt x="0" y="194310"/>
                      </a:lnTo>
                      <a:lnTo>
                        <a:pt x="0" y="194310"/>
                      </a:lnTo>
                      <a:lnTo>
                        <a:pt x="38100" y="144780"/>
                      </a:lnTo>
                      <a:close/>
                    </a:path>
                  </a:pathLst>
                </a:custGeom>
                <a:solidFill>
                  <a:srgbClr val="FFC9A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83" name="Freeform: Shape 4382">
                  <a:extLst>
                    <a:ext uri="{FF2B5EF4-FFF2-40B4-BE49-F238E27FC236}">
                      <a16:creationId xmlns:a16="http://schemas.microsoft.com/office/drawing/2014/main" id="{92AE8B4F-2E61-65FA-2C93-1E7DC28FD23E}"/>
                    </a:ext>
                  </a:extLst>
                </p:cNvPr>
                <p:cNvSpPr/>
                <p:nvPr/>
              </p:nvSpPr>
              <p:spPr>
                <a:xfrm>
                  <a:off x="4118610" y="2484119"/>
                  <a:ext cx="506730" cy="240577"/>
                </a:xfrm>
                <a:custGeom>
                  <a:avLst/>
                  <a:gdLst>
                    <a:gd name="connsiteX0" fmla="*/ 0 w 506730"/>
                    <a:gd name="connsiteY0" fmla="*/ 102870 h 240577"/>
                    <a:gd name="connsiteX1" fmla="*/ 457200 w 506730"/>
                    <a:gd name="connsiteY1" fmla="*/ 0 h 240577"/>
                    <a:gd name="connsiteX2" fmla="*/ 506730 w 506730"/>
                    <a:gd name="connsiteY2" fmla="*/ 38100 h 240577"/>
                    <a:gd name="connsiteX3" fmla="*/ 224790 w 506730"/>
                    <a:gd name="connsiteY3" fmla="*/ 121920 h 240577"/>
                    <a:gd name="connsiteX4" fmla="*/ 392430 w 506730"/>
                    <a:gd name="connsiteY4" fmla="*/ 167640 h 240577"/>
                    <a:gd name="connsiteX5" fmla="*/ 186690 w 506730"/>
                    <a:gd name="connsiteY5" fmla="*/ 240030 h 240577"/>
                    <a:gd name="connsiteX6" fmla="*/ 95250 w 506730"/>
                    <a:gd name="connsiteY6" fmla="*/ 182880 h 240577"/>
                    <a:gd name="connsiteX7" fmla="*/ 95250 w 506730"/>
                    <a:gd name="connsiteY7" fmla="*/ 182880 h 240577"/>
                    <a:gd name="connsiteX8" fmla="*/ 220980 w 506730"/>
                    <a:gd name="connsiteY8" fmla="*/ 182880 h 240577"/>
                    <a:gd name="connsiteX9" fmla="*/ 91440 w 506730"/>
                    <a:gd name="connsiteY9" fmla="*/ 137160 h 240577"/>
                    <a:gd name="connsiteX10" fmla="*/ 0 w 506730"/>
                    <a:gd name="connsiteY10" fmla="*/ 102870 h 240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6730" h="240577">
                      <a:moveTo>
                        <a:pt x="0" y="102870"/>
                      </a:moveTo>
                      <a:lnTo>
                        <a:pt x="457200" y="0"/>
                      </a:lnTo>
                      <a:lnTo>
                        <a:pt x="506730" y="38100"/>
                      </a:lnTo>
                      <a:cubicBezTo>
                        <a:pt x="422910" y="64770"/>
                        <a:pt x="335280" y="87630"/>
                        <a:pt x="224790" y="121920"/>
                      </a:cubicBezTo>
                      <a:cubicBezTo>
                        <a:pt x="297180" y="140970"/>
                        <a:pt x="346710" y="156210"/>
                        <a:pt x="392430" y="167640"/>
                      </a:cubicBezTo>
                      <a:cubicBezTo>
                        <a:pt x="358140" y="228600"/>
                        <a:pt x="281940" y="243840"/>
                        <a:pt x="186690" y="240030"/>
                      </a:cubicBezTo>
                      <a:cubicBezTo>
                        <a:pt x="133350" y="232410"/>
                        <a:pt x="76200" y="224790"/>
                        <a:pt x="95250" y="182880"/>
                      </a:cubicBezTo>
                      <a:lnTo>
                        <a:pt x="95250" y="182880"/>
                      </a:lnTo>
                      <a:cubicBezTo>
                        <a:pt x="118110" y="182880"/>
                        <a:pt x="144780" y="182880"/>
                        <a:pt x="220980" y="182880"/>
                      </a:cubicBezTo>
                      <a:cubicBezTo>
                        <a:pt x="152400" y="160020"/>
                        <a:pt x="121920" y="148590"/>
                        <a:pt x="91440" y="137160"/>
                      </a:cubicBezTo>
                      <a:lnTo>
                        <a:pt x="0" y="102870"/>
                      </a:lnTo>
                      <a:close/>
                    </a:path>
                  </a:pathLst>
                </a:custGeom>
                <a:solidFill>
                  <a:srgbClr val="FFB88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84" name="Freeform: Shape 4383">
                  <a:extLst>
                    <a:ext uri="{FF2B5EF4-FFF2-40B4-BE49-F238E27FC236}">
                      <a16:creationId xmlns:a16="http://schemas.microsoft.com/office/drawing/2014/main" id="{21F3E050-E362-0DC6-CDC7-34690C8B7D44}"/>
                    </a:ext>
                  </a:extLst>
                </p:cNvPr>
                <p:cNvSpPr/>
                <p:nvPr/>
              </p:nvSpPr>
              <p:spPr>
                <a:xfrm>
                  <a:off x="3455670" y="2625090"/>
                  <a:ext cx="541020" cy="167640"/>
                </a:xfrm>
                <a:custGeom>
                  <a:avLst/>
                  <a:gdLst>
                    <a:gd name="connsiteX0" fmla="*/ 281940 w 541020"/>
                    <a:gd name="connsiteY0" fmla="*/ 7620 h 167640"/>
                    <a:gd name="connsiteX1" fmla="*/ 323850 w 541020"/>
                    <a:gd name="connsiteY1" fmla="*/ 0 h 167640"/>
                    <a:gd name="connsiteX2" fmla="*/ 541020 w 541020"/>
                    <a:gd name="connsiteY2" fmla="*/ 41910 h 167640"/>
                    <a:gd name="connsiteX3" fmla="*/ 499110 w 541020"/>
                    <a:gd name="connsiteY3" fmla="*/ 45720 h 167640"/>
                    <a:gd name="connsiteX4" fmla="*/ 422910 w 541020"/>
                    <a:gd name="connsiteY4" fmla="*/ 121920 h 167640"/>
                    <a:gd name="connsiteX5" fmla="*/ 381000 w 541020"/>
                    <a:gd name="connsiteY5" fmla="*/ 148590 h 167640"/>
                    <a:gd name="connsiteX6" fmla="*/ 293370 w 541020"/>
                    <a:gd name="connsiteY6" fmla="*/ 137160 h 167640"/>
                    <a:gd name="connsiteX7" fmla="*/ 251460 w 541020"/>
                    <a:gd name="connsiteY7" fmla="*/ 106680 h 167640"/>
                    <a:gd name="connsiteX8" fmla="*/ 209550 w 541020"/>
                    <a:gd name="connsiteY8" fmla="*/ 148590 h 167640"/>
                    <a:gd name="connsiteX9" fmla="*/ 41910 w 541020"/>
                    <a:gd name="connsiteY9" fmla="*/ 167640 h 167640"/>
                    <a:gd name="connsiteX10" fmla="*/ 3810 w 541020"/>
                    <a:gd name="connsiteY10" fmla="*/ 156210 h 167640"/>
                    <a:gd name="connsiteX11" fmla="*/ 0 w 541020"/>
                    <a:gd name="connsiteY11" fmla="*/ 133350 h 167640"/>
                    <a:gd name="connsiteX12" fmla="*/ 281940 w 541020"/>
                    <a:gd name="connsiteY12" fmla="*/ 7620 h 16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1020" h="167640">
                      <a:moveTo>
                        <a:pt x="281940" y="7620"/>
                      </a:moveTo>
                      <a:lnTo>
                        <a:pt x="323850" y="0"/>
                      </a:lnTo>
                      <a:lnTo>
                        <a:pt x="541020" y="41910"/>
                      </a:lnTo>
                      <a:lnTo>
                        <a:pt x="499110" y="45720"/>
                      </a:lnTo>
                      <a:lnTo>
                        <a:pt x="422910" y="121920"/>
                      </a:lnTo>
                      <a:lnTo>
                        <a:pt x="381000" y="148590"/>
                      </a:lnTo>
                      <a:lnTo>
                        <a:pt x="293370" y="137160"/>
                      </a:lnTo>
                      <a:lnTo>
                        <a:pt x="251460" y="106680"/>
                      </a:lnTo>
                      <a:lnTo>
                        <a:pt x="209550" y="148590"/>
                      </a:lnTo>
                      <a:lnTo>
                        <a:pt x="41910" y="167640"/>
                      </a:lnTo>
                      <a:lnTo>
                        <a:pt x="3810" y="156210"/>
                      </a:lnTo>
                      <a:lnTo>
                        <a:pt x="0" y="133350"/>
                      </a:lnTo>
                      <a:cubicBezTo>
                        <a:pt x="57150" y="64770"/>
                        <a:pt x="182880" y="45720"/>
                        <a:pt x="281940" y="7620"/>
                      </a:cubicBezTo>
                      <a:close/>
                    </a:path>
                  </a:pathLst>
                </a:custGeom>
                <a:solidFill>
                  <a:srgbClr val="FFAE7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85" name="Freeform: Shape 4384">
                  <a:extLst>
                    <a:ext uri="{FF2B5EF4-FFF2-40B4-BE49-F238E27FC236}">
                      <a16:creationId xmlns:a16="http://schemas.microsoft.com/office/drawing/2014/main" id="{16A9BAE5-D5CF-0DC3-035D-82D14318D46A}"/>
                    </a:ext>
                  </a:extLst>
                </p:cNvPr>
                <p:cNvSpPr/>
                <p:nvPr/>
              </p:nvSpPr>
              <p:spPr>
                <a:xfrm>
                  <a:off x="3779520" y="2590800"/>
                  <a:ext cx="533400" cy="228600"/>
                </a:xfrm>
                <a:custGeom>
                  <a:avLst/>
                  <a:gdLst>
                    <a:gd name="connsiteX0" fmla="*/ 220980 w 533400"/>
                    <a:gd name="connsiteY0" fmla="*/ 80010 h 228600"/>
                    <a:gd name="connsiteX1" fmla="*/ 0 w 533400"/>
                    <a:gd name="connsiteY1" fmla="*/ 38100 h 228600"/>
                    <a:gd name="connsiteX2" fmla="*/ 293370 w 533400"/>
                    <a:gd name="connsiteY2" fmla="*/ 0 h 228600"/>
                    <a:gd name="connsiteX3" fmla="*/ 430530 w 533400"/>
                    <a:gd name="connsiteY3" fmla="*/ 76200 h 228600"/>
                    <a:gd name="connsiteX4" fmla="*/ 521970 w 533400"/>
                    <a:gd name="connsiteY4" fmla="*/ 133350 h 228600"/>
                    <a:gd name="connsiteX5" fmla="*/ 533400 w 533400"/>
                    <a:gd name="connsiteY5" fmla="*/ 224790 h 228600"/>
                    <a:gd name="connsiteX6" fmla="*/ 491490 w 533400"/>
                    <a:gd name="connsiteY6" fmla="*/ 228600 h 228600"/>
                    <a:gd name="connsiteX7" fmla="*/ 274320 w 533400"/>
                    <a:gd name="connsiteY7" fmla="*/ 186690 h 228600"/>
                    <a:gd name="connsiteX8" fmla="*/ 220980 w 533400"/>
                    <a:gd name="connsiteY8" fmla="*/ 8001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400" h="228600">
                      <a:moveTo>
                        <a:pt x="220980" y="80010"/>
                      </a:moveTo>
                      <a:lnTo>
                        <a:pt x="0" y="38100"/>
                      </a:lnTo>
                      <a:lnTo>
                        <a:pt x="293370" y="0"/>
                      </a:lnTo>
                      <a:cubicBezTo>
                        <a:pt x="243840" y="80010"/>
                        <a:pt x="381000" y="53340"/>
                        <a:pt x="430530" y="76200"/>
                      </a:cubicBezTo>
                      <a:cubicBezTo>
                        <a:pt x="415290" y="118110"/>
                        <a:pt x="468630" y="125730"/>
                        <a:pt x="521970" y="133350"/>
                      </a:cubicBezTo>
                      <a:lnTo>
                        <a:pt x="533400" y="224790"/>
                      </a:lnTo>
                      <a:lnTo>
                        <a:pt x="491490" y="228600"/>
                      </a:lnTo>
                      <a:cubicBezTo>
                        <a:pt x="464820" y="160020"/>
                        <a:pt x="381000" y="160020"/>
                        <a:pt x="274320" y="186690"/>
                      </a:cubicBezTo>
                      <a:lnTo>
                        <a:pt x="220980" y="80010"/>
                      </a:lnTo>
                      <a:close/>
                    </a:path>
                  </a:pathLst>
                </a:custGeom>
                <a:solidFill>
                  <a:srgbClr val="FFB27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86" name="Freeform: Shape 4385">
                  <a:extLst>
                    <a:ext uri="{FF2B5EF4-FFF2-40B4-BE49-F238E27FC236}">
                      <a16:creationId xmlns:a16="http://schemas.microsoft.com/office/drawing/2014/main" id="{42040812-3A7F-A57F-5353-08A36614F0FD}"/>
                    </a:ext>
                  </a:extLst>
                </p:cNvPr>
                <p:cNvSpPr/>
                <p:nvPr/>
              </p:nvSpPr>
              <p:spPr>
                <a:xfrm>
                  <a:off x="3086101" y="2684356"/>
                  <a:ext cx="373380" cy="237913"/>
                </a:xfrm>
                <a:custGeom>
                  <a:avLst/>
                  <a:gdLst>
                    <a:gd name="connsiteX0" fmla="*/ 369570 w 373380"/>
                    <a:gd name="connsiteY0" fmla="*/ 74083 h 237913"/>
                    <a:gd name="connsiteX1" fmla="*/ 373380 w 373380"/>
                    <a:gd name="connsiteY1" fmla="*/ 96943 h 237913"/>
                    <a:gd name="connsiteX2" fmla="*/ 289560 w 373380"/>
                    <a:gd name="connsiteY2" fmla="*/ 108373 h 237913"/>
                    <a:gd name="connsiteX3" fmla="*/ 87630 w 373380"/>
                    <a:gd name="connsiteY3" fmla="*/ 237913 h 237913"/>
                    <a:gd name="connsiteX4" fmla="*/ 0 w 373380"/>
                    <a:gd name="connsiteY4" fmla="*/ 188383 h 237913"/>
                    <a:gd name="connsiteX5" fmla="*/ 110490 w 373380"/>
                    <a:gd name="connsiteY5" fmla="*/ 39793 h 237913"/>
                    <a:gd name="connsiteX6" fmla="*/ 194310 w 373380"/>
                    <a:gd name="connsiteY6" fmla="*/ 1693 h 237913"/>
                    <a:gd name="connsiteX7" fmla="*/ 236220 w 373380"/>
                    <a:gd name="connsiteY7" fmla="*/ 1693 h 237913"/>
                    <a:gd name="connsiteX8" fmla="*/ 285750 w 373380"/>
                    <a:gd name="connsiteY8" fmla="*/ 43603 h 237913"/>
                    <a:gd name="connsiteX9" fmla="*/ 331470 w 373380"/>
                    <a:gd name="connsiteY9" fmla="*/ 62653 h 237913"/>
                    <a:gd name="connsiteX10" fmla="*/ 369570 w 373380"/>
                    <a:gd name="connsiteY10" fmla="*/ 74083 h 23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3380" h="237913">
                      <a:moveTo>
                        <a:pt x="369570" y="74083"/>
                      </a:moveTo>
                      <a:lnTo>
                        <a:pt x="373380" y="96943"/>
                      </a:lnTo>
                      <a:lnTo>
                        <a:pt x="289560" y="108373"/>
                      </a:lnTo>
                      <a:cubicBezTo>
                        <a:pt x="160020" y="115993"/>
                        <a:pt x="152400" y="188383"/>
                        <a:pt x="87630" y="237913"/>
                      </a:cubicBezTo>
                      <a:cubicBezTo>
                        <a:pt x="49530" y="218863"/>
                        <a:pt x="26670" y="203623"/>
                        <a:pt x="0" y="188383"/>
                      </a:cubicBezTo>
                      <a:cubicBezTo>
                        <a:pt x="102870" y="146473"/>
                        <a:pt x="83820" y="89323"/>
                        <a:pt x="110490" y="39793"/>
                      </a:cubicBezTo>
                      <a:lnTo>
                        <a:pt x="194310" y="1693"/>
                      </a:lnTo>
                      <a:cubicBezTo>
                        <a:pt x="209550" y="1693"/>
                        <a:pt x="220980" y="-2117"/>
                        <a:pt x="236220" y="1693"/>
                      </a:cubicBezTo>
                      <a:lnTo>
                        <a:pt x="285750" y="43603"/>
                      </a:lnTo>
                      <a:lnTo>
                        <a:pt x="331470" y="62653"/>
                      </a:lnTo>
                      <a:lnTo>
                        <a:pt x="369570" y="74083"/>
                      </a:lnTo>
                      <a:close/>
                    </a:path>
                  </a:pathLst>
                </a:custGeom>
                <a:solidFill>
                  <a:srgbClr val="FFAD7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87" name="Freeform: Shape 4386">
                  <a:extLst>
                    <a:ext uri="{FF2B5EF4-FFF2-40B4-BE49-F238E27FC236}">
                      <a16:creationId xmlns:a16="http://schemas.microsoft.com/office/drawing/2014/main" id="{83092707-C566-1F09-5CDE-D31696014F8C}"/>
                    </a:ext>
                  </a:extLst>
                </p:cNvPr>
                <p:cNvSpPr/>
                <p:nvPr/>
              </p:nvSpPr>
              <p:spPr>
                <a:xfrm>
                  <a:off x="4575810" y="2419350"/>
                  <a:ext cx="426720" cy="102869"/>
                </a:xfrm>
                <a:custGeom>
                  <a:avLst/>
                  <a:gdLst>
                    <a:gd name="connsiteX0" fmla="*/ 45720 w 426720"/>
                    <a:gd name="connsiteY0" fmla="*/ 102870 h 102869"/>
                    <a:gd name="connsiteX1" fmla="*/ 0 w 426720"/>
                    <a:gd name="connsiteY1" fmla="*/ 64770 h 102869"/>
                    <a:gd name="connsiteX2" fmla="*/ 331470 w 426720"/>
                    <a:gd name="connsiteY2" fmla="*/ 0 h 102869"/>
                    <a:gd name="connsiteX3" fmla="*/ 422910 w 426720"/>
                    <a:gd name="connsiteY3" fmla="*/ 34290 h 102869"/>
                    <a:gd name="connsiteX4" fmla="*/ 426720 w 426720"/>
                    <a:gd name="connsiteY4" fmla="*/ 80010 h 102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6720" h="102869">
                      <a:moveTo>
                        <a:pt x="45720" y="102870"/>
                      </a:moveTo>
                      <a:lnTo>
                        <a:pt x="0" y="64770"/>
                      </a:lnTo>
                      <a:lnTo>
                        <a:pt x="331470" y="0"/>
                      </a:lnTo>
                      <a:lnTo>
                        <a:pt x="422910" y="34290"/>
                      </a:lnTo>
                      <a:lnTo>
                        <a:pt x="426720" y="80010"/>
                      </a:lnTo>
                      <a:close/>
                    </a:path>
                  </a:pathLst>
                </a:custGeom>
                <a:solidFill>
                  <a:srgbClr val="FFC39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88" name="Freeform: Shape 4387">
                  <a:extLst>
                    <a:ext uri="{FF2B5EF4-FFF2-40B4-BE49-F238E27FC236}">
                      <a16:creationId xmlns:a16="http://schemas.microsoft.com/office/drawing/2014/main" id="{CF8C8152-A841-3A17-9440-4D4D335AA41D}"/>
                    </a:ext>
                  </a:extLst>
                </p:cNvPr>
                <p:cNvSpPr/>
                <p:nvPr/>
              </p:nvSpPr>
              <p:spPr>
                <a:xfrm>
                  <a:off x="3409951" y="2636519"/>
                  <a:ext cx="331469" cy="121920"/>
                </a:xfrm>
                <a:custGeom>
                  <a:avLst/>
                  <a:gdLst>
                    <a:gd name="connsiteX0" fmla="*/ 45720 w 331469"/>
                    <a:gd name="connsiteY0" fmla="*/ 121920 h 121920"/>
                    <a:gd name="connsiteX1" fmla="*/ 0 w 331469"/>
                    <a:gd name="connsiteY1" fmla="*/ 106680 h 121920"/>
                    <a:gd name="connsiteX2" fmla="*/ 76200 w 331469"/>
                    <a:gd name="connsiteY2" fmla="*/ 30480 h 121920"/>
                    <a:gd name="connsiteX3" fmla="*/ 331470 w 331469"/>
                    <a:gd name="connsiteY3" fmla="*/ 0 h 121920"/>
                    <a:gd name="connsiteX4" fmla="*/ 45720 w 331469"/>
                    <a:gd name="connsiteY4" fmla="*/ 121920 h 121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469" h="121920">
                      <a:moveTo>
                        <a:pt x="45720" y="121920"/>
                      </a:moveTo>
                      <a:lnTo>
                        <a:pt x="0" y="106680"/>
                      </a:lnTo>
                      <a:lnTo>
                        <a:pt x="76200" y="30480"/>
                      </a:lnTo>
                      <a:lnTo>
                        <a:pt x="331470" y="0"/>
                      </a:lnTo>
                      <a:cubicBezTo>
                        <a:pt x="228600" y="34290"/>
                        <a:pt x="102870" y="53340"/>
                        <a:pt x="45720" y="121920"/>
                      </a:cubicBezTo>
                      <a:close/>
                    </a:path>
                  </a:pathLst>
                </a:custGeom>
                <a:solidFill>
                  <a:srgbClr val="FFB38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89" name="Freeform: Shape 4388">
                  <a:extLst>
                    <a:ext uri="{FF2B5EF4-FFF2-40B4-BE49-F238E27FC236}">
                      <a16:creationId xmlns:a16="http://schemas.microsoft.com/office/drawing/2014/main" id="{6909ECCB-14E1-90F1-718F-135A08211C5F}"/>
                    </a:ext>
                  </a:extLst>
                </p:cNvPr>
                <p:cNvSpPr/>
                <p:nvPr/>
              </p:nvSpPr>
              <p:spPr>
                <a:xfrm>
                  <a:off x="4064838" y="2586990"/>
                  <a:ext cx="149022" cy="80009"/>
                </a:xfrm>
                <a:custGeom>
                  <a:avLst/>
                  <a:gdLst>
                    <a:gd name="connsiteX0" fmla="*/ 149022 w 149022"/>
                    <a:gd name="connsiteY0" fmla="*/ 80010 h 80009"/>
                    <a:gd name="connsiteX1" fmla="*/ 11862 w 149022"/>
                    <a:gd name="connsiteY1" fmla="*/ 3810 h 80009"/>
                    <a:gd name="connsiteX2" fmla="*/ 53772 w 149022"/>
                    <a:gd name="connsiteY2" fmla="*/ 0 h 80009"/>
                    <a:gd name="connsiteX3" fmla="*/ 145212 w 149022"/>
                    <a:gd name="connsiteY3" fmla="*/ 34290 h 80009"/>
                    <a:gd name="connsiteX4" fmla="*/ 149022 w 149022"/>
                    <a:gd name="connsiteY4" fmla="*/ 80010 h 80009"/>
                    <a:gd name="connsiteX5" fmla="*/ 149022 w 149022"/>
                    <a:gd name="connsiteY5" fmla="*/ 80010 h 80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022" h="80009">
                      <a:moveTo>
                        <a:pt x="149022" y="80010"/>
                      </a:moveTo>
                      <a:cubicBezTo>
                        <a:pt x="99492" y="57150"/>
                        <a:pt x="-41478" y="83820"/>
                        <a:pt x="11862" y="3810"/>
                      </a:cubicBezTo>
                      <a:cubicBezTo>
                        <a:pt x="27102" y="0"/>
                        <a:pt x="38532" y="0"/>
                        <a:pt x="53772" y="0"/>
                      </a:cubicBezTo>
                      <a:lnTo>
                        <a:pt x="145212" y="34290"/>
                      </a:lnTo>
                      <a:lnTo>
                        <a:pt x="149022" y="80010"/>
                      </a:lnTo>
                      <a:lnTo>
                        <a:pt x="149022" y="80010"/>
                      </a:lnTo>
                      <a:close/>
                    </a:path>
                  </a:pathLst>
                </a:custGeom>
                <a:solidFill>
                  <a:srgbClr val="FFA86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90" name="Freeform: Shape 4389">
                  <a:extLst>
                    <a:ext uri="{FF2B5EF4-FFF2-40B4-BE49-F238E27FC236}">
                      <a16:creationId xmlns:a16="http://schemas.microsoft.com/office/drawing/2014/main" id="{02C3D311-880A-EB32-B55A-145ECBA9A865}"/>
                    </a:ext>
                  </a:extLst>
                </p:cNvPr>
                <p:cNvSpPr/>
                <p:nvPr/>
              </p:nvSpPr>
              <p:spPr>
                <a:xfrm>
                  <a:off x="3364231" y="2663190"/>
                  <a:ext cx="121919" cy="80009"/>
                </a:xfrm>
                <a:custGeom>
                  <a:avLst/>
                  <a:gdLst>
                    <a:gd name="connsiteX0" fmla="*/ 121920 w 121919"/>
                    <a:gd name="connsiteY0" fmla="*/ 0 h 80009"/>
                    <a:gd name="connsiteX1" fmla="*/ 45720 w 121919"/>
                    <a:gd name="connsiteY1" fmla="*/ 80010 h 80009"/>
                    <a:gd name="connsiteX2" fmla="*/ 0 w 121919"/>
                    <a:gd name="connsiteY2" fmla="*/ 60960 h 80009"/>
                    <a:gd name="connsiteX3" fmla="*/ 38100 w 121919"/>
                    <a:gd name="connsiteY3" fmla="*/ 11430 h 80009"/>
                  </a:gdLst>
                  <a:ahLst/>
                  <a:cxnLst>
                    <a:cxn ang="0">
                      <a:pos x="connsiteX0" y="connsiteY0"/>
                    </a:cxn>
                    <a:cxn ang="0">
                      <a:pos x="connsiteX1" y="connsiteY1"/>
                    </a:cxn>
                    <a:cxn ang="0">
                      <a:pos x="connsiteX2" y="connsiteY2"/>
                    </a:cxn>
                    <a:cxn ang="0">
                      <a:pos x="connsiteX3" y="connsiteY3"/>
                    </a:cxn>
                  </a:cxnLst>
                  <a:rect l="l" t="t" r="r" b="b"/>
                  <a:pathLst>
                    <a:path w="121919" h="80009">
                      <a:moveTo>
                        <a:pt x="121920" y="0"/>
                      </a:moveTo>
                      <a:lnTo>
                        <a:pt x="45720" y="80010"/>
                      </a:lnTo>
                      <a:lnTo>
                        <a:pt x="0" y="60960"/>
                      </a:lnTo>
                      <a:lnTo>
                        <a:pt x="38100" y="11430"/>
                      </a:lnTo>
                      <a:close/>
                    </a:path>
                  </a:pathLst>
                </a:custGeom>
                <a:solidFill>
                  <a:srgbClr val="FFA86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91" name="Freeform: Shape 4390">
                  <a:extLst>
                    <a:ext uri="{FF2B5EF4-FFF2-40B4-BE49-F238E27FC236}">
                      <a16:creationId xmlns:a16="http://schemas.microsoft.com/office/drawing/2014/main" id="{901EB2B7-7F6B-D8E4-64F0-5A247538DD12}"/>
                    </a:ext>
                  </a:extLst>
                </p:cNvPr>
                <p:cNvSpPr/>
                <p:nvPr/>
              </p:nvSpPr>
              <p:spPr>
                <a:xfrm>
                  <a:off x="3318510" y="2674619"/>
                  <a:ext cx="83820" cy="49530"/>
                </a:xfrm>
                <a:custGeom>
                  <a:avLst/>
                  <a:gdLst>
                    <a:gd name="connsiteX0" fmla="*/ 83820 w 83820"/>
                    <a:gd name="connsiteY0" fmla="*/ 0 h 49530"/>
                    <a:gd name="connsiteX1" fmla="*/ 45720 w 83820"/>
                    <a:gd name="connsiteY1" fmla="*/ 49530 h 49530"/>
                    <a:gd name="connsiteX2" fmla="*/ 0 w 83820"/>
                    <a:gd name="connsiteY2" fmla="*/ 7620 h 49530"/>
                  </a:gdLst>
                  <a:ahLst/>
                  <a:cxnLst>
                    <a:cxn ang="0">
                      <a:pos x="connsiteX0" y="connsiteY0"/>
                    </a:cxn>
                    <a:cxn ang="0">
                      <a:pos x="connsiteX1" y="connsiteY1"/>
                    </a:cxn>
                    <a:cxn ang="0">
                      <a:pos x="connsiteX2" y="connsiteY2"/>
                    </a:cxn>
                  </a:cxnLst>
                  <a:rect l="l" t="t" r="r" b="b"/>
                  <a:pathLst>
                    <a:path w="83820" h="49530">
                      <a:moveTo>
                        <a:pt x="83820" y="0"/>
                      </a:moveTo>
                      <a:lnTo>
                        <a:pt x="45720" y="49530"/>
                      </a:lnTo>
                      <a:lnTo>
                        <a:pt x="0" y="7620"/>
                      </a:lnTo>
                      <a:close/>
                    </a:path>
                  </a:pathLst>
                </a:custGeom>
                <a:solidFill>
                  <a:srgbClr val="FFB38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92" name="Freeform: Shape 4391">
                  <a:extLst>
                    <a:ext uri="{FF2B5EF4-FFF2-40B4-BE49-F238E27FC236}">
                      <a16:creationId xmlns:a16="http://schemas.microsoft.com/office/drawing/2014/main" id="{FDDD5266-9C5B-FAF9-5311-08C506180284}"/>
                    </a:ext>
                  </a:extLst>
                </p:cNvPr>
                <p:cNvSpPr/>
                <p:nvPr/>
              </p:nvSpPr>
              <p:spPr>
                <a:xfrm>
                  <a:off x="1070611" y="4126230"/>
                  <a:ext cx="601980" cy="304800"/>
                </a:xfrm>
                <a:custGeom>
                  <a:avLst/>
                  <a:gdLst>
                    <a:gd name="connsiteX0" fmla="*/ 60960 w 601980"/>
                    <a:gd name="connsiteY0" fmla="*/ 304800 h 304800"/>
                    <a:gd name="connsiteX1" fmla="*/ 0 w 601980"/>
                    <a:gd name="connsiteY1" fmla="*/ 148590 h 304800"/>
                    <a:gd name="connsiteX2" fmla="*/ 110490 w 601980"/>
                    <a:gd name="connsiteY2" fmla="*/ 0 h 304800"/>
                    <a:gd name="connsiteX3" fmla="*/ 373380 w 601980"/>
                    <a:gd name="connsiteY3" fmla="*/ 38100 h 304800"/>
                    <a:gd name="connsiteX4" fmla="*/ 419100 w 601980"/>
                    <a:gd name="connsiteY4" fmla="*/ 53340 h 304800"/>
                    <a:gd name="connsiteX5" fmla="*/ 510540 w 601980"/>
                    <a:gd name="connsiteY5" fmla="*/ 83820 h 304800"/>
                    <a:gd name="connsiteX6" fmla="*/ 601980 w 601980"/>
                    <a:gd name="connsiteY6" fmla="*/ 148590 h 304800"/>
                    <a:gd name="connsiteX7" fmla="*/ 560070 w 601980"/>
                    <a:gd name="connsiteY7" fmla="*/ 175260 h 304800"/>
                    <a:gd name="connsiteX8" fmla="*/ 396240 w 601980"/>
                    <a:gd name="connsiteY8" fmla="*/ 240030 h 304800"/>
                    <a:gd name="connsiteX9" fmla="*/ 457200 w 601980"/>
                    <a:gd name="connsiteY9" fmla="*/ 182880 h 304800"/>
                    <a:gd name="connsiteX10" fmla="*/ 262890 w 601980"/>
                    <a:gd name="connsiteY10" fmla="*/ 201930 h 304800"/>
                    <a:gd name="connsiteX11" fmla="*/ 255270 w 601980"/>
                    <a:gd name="connsiteY11" fmla="*/ 232410 h 304800"/>
                    <a:gd name="connsiteX12" fmla="*/ 396240 w 601980"/>
                    <a:gd name="connsiteY12" fmla="*/ 240030 h 304800"/>
                    <a:gd name="connsiteX13" fmla="*/ 60960 w 601980"/>
                    <a:gd name="connsiteY13" fmla="*/ 304800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1980" h="304800">
                      <a:moveTo>
                        <a:pt x="60960" y="304800"/>
                      </a:moveTo>
                      <a:cubicBezTo>
                        <a:pt x="41910" y="255270"/>
                        <a:pt x="22860" y="205740"/>
                        <a:pt x="0" y="148590"/>
                      </a:cubicBezTo>
                      <a:cubicBezTo>
                        <a:pt x="83820" y="110490"/>
                        <a:pt x="133350" y="60960"/>
                        <a:pt x="110490" y="0"/>
                      </a:cubicBezTo>
                      <a:lnTo>
                        <a:pt x="373380" y="38100"/>
                      </a:lnTo>
                      <a:lnTo>
                        <a:pt x="419100" y="53340"/>
                      </a:lnTo>
                      <a:cubicBezTo>
                        <a:pt x="449580" y="60960"/>
                        <a:pt x="487680" y="68580"/>
                        <a:pt x="510540" y="83820"/>
                      </a:cubicBezTo>
                      <a:cubicBezTo>
                        <a:pt x="544830" y="102870"/>
                        <a:pt x="571500" y="125730"/>
                        <a:pt x="601980" y="148590"/>
                      </a:cubicBezTo>
                      <a:lnTo>
                        <a:pt x="560070" y="175260"/>
                      </a:lnTo>
                      <a:lnTo>
                        <a:pt x="396240" y="240030"/>
                      </a:lnTo>
                      <a:cubicBezTo>
                        <a:pt x="411480" y="224790"/>
                        <a:pt x="422910" y="213360"/>
                        <a:pt x="457200" y="182880"/>
                      </a:cubicBezTo>
                      <a:cubicBezTo>
                        <a:pt x="377190" y="190500"/>
                        <a:pt x="320040" y="194310"/>
                        <a:pt x="262890" y="201930"/>
                      </a:cubicBezTo>
                      <a:lnTo>
                        <a:pt x="255270" y="232410"/>
                      </a:lnTo>
                      <a:lnTo>
                        <a:pt x="396240" y="240030"/>
                      </a:lnTo>
                      <a:cubicBezTo>
                        <a:pt x="297180" y="300990"/>
                        <a:pt x="179070" y="297180"/>
                        <a:pt x="60960" y="304800"/>
                      </a:cubicBezTo>
                      <a:close/>
                    </a:path>
                  </a:pathLst>
                </a:custGeom>
                <a:solidFill>
                  <a:srgbClr val="FFF4E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93" name="Freeform: Shape 4392">
                  <a:extLst>
                    <a:ext uri="{FF2B5EF4-FFF2-40B4-BE49-F238E27FC236}">
                      <a16:creationId xmlns:a16="http://schemas.microsoft.com/office/drawing/2014/main" id="{966E02A6-A076-6BE9-52B0-162FEFBAB6A6}"/>
                    </a:ext>
                  </a:extLst>
                </p:cNvPr>
                <p:cNvSpPr/>
                <p:nvPr/>
              </p:nvSpPr>
              <p:spPr>
                <a:xfrm>
                  <a:off x="1485901" y="4144107"/>
                  <a:ext cx="613409" cy="203102"/>
                </a:xfrm>
                <a:custGeom>
                  <a:avLst/>
                  <a:gdLst>
                    <a:gd name="connsiteX0" fmla="*/ 182880 w 613409"/>
                    <a:gd name="connsiteY0" fmla="*/ 126902 h 203102"/>
                    <a:gd name="connsiteX1" fmla="*/ 91440 w 613409"/>
                    <a:gd name="connsiteY1" fmla="*/ 62132 h 203102"/>
                    <a:gd name="connsiteX2" fmla="*/ 0 w 613409"/>
                    <a:gd name="connsiteY2" fmla="*/ 31652 h 203102"/>
                    <a:gd name="connsiteX3" fmla="*/ 236220 w 613409"/>
                    <a:gd name="connsiteY3" fmla="*/ 43082 h 203102"/>
                    <a:gd name="connsiteX4" fmla="*/ 350520 w 613409"/>
                    <a:gd name="connsiteY4" fmla="*/ 104042 h 203102"/>
                    <a:gd name="connsiteX5" fmla="*/ 613410 w 613409"/>
                    <a:gd name="connsiteY5" fmla="*/ 161192 h 203102"/>
                    <a:gd name="connsiteX6" fmla="*/ 449580 w 613409"/>
                    <a:gd name="connsiteY6" fmla="*/ 203102 h 203102"/>
                    <a:gd name="connsiteX7" fmla="*/ 449580 w 613409"/>
                    <a:gd name="connsiteY7" fmla="*/ 203102 h 203102"/>
                    <a:gd name="connsiteX8" fmla="*/ 270510 w 613409"/>
                    <a:gd name="connsiteY8" fmla="*/ 157382 h 203102"/>
                    <a:gd name="connsiteX9" fmla="*/ 228600 w 613409"/>
                    <a:gd name="connsiteY9" fmla="*/ 161192 h 203102"/>
                    <a:gd name="connsiteX10" fmla="*/ 182880 w 613409"/>
                    <a:gd name="connsiteY10" fmla="*/ 126902 h 203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3409" h="203102">
                      <a:moveTo>
                        <a:pt x="182880" y="126902"/>
                      </a:moveTo>
                      <a:cubicBezTo>
                        <a:pt x="152400" y="104042"/>
                        <a:pt x="125730" y="81182"/>
                        <a:pt x="91440" y="62132"/>
                      </a:cubicBezTo>
                      <a:cubicBezTo>
                        <a:pt x="68580" y="50702"/>
                        <a:pt x="30480" y="43082"/>
                        <a:pt x="0" y="31652"/>
                      </a:cubicBezTo>
                      <a:cubicBezTo>
                        <a:pt x="129540" y="-14068"/>
                        <a:pt x="171450" y="-10258"/>
                        <a:pt x="236220" y="43082"/>
                      </a:cubicBezTo>
                      <a:cubicBezTo>
                        <a:pt x="266700" y="65942"/>
                        <a:pt x="312420" y="84992"/>
                        <a:pt x="350520" y="104042"/>
                      </a:cubicBezTo>
                      <a:lnTo>
                        <a:pt x="613410" y="161192"/>
                      </a:lnTo>
                      <a:lnTo>
                        <a:pt x="449580" y="203102"/>
                      </a:lnTo>
                      <a:lnTo>
                        <a:pt x="449580" y="203102"/>
                      </a:lnTo>
                      <a:lnTo>
                        <a:pt x="270510" y="157382"/>
                      </a:lnTo>
                      <a:lnTo>
                        <a:pt x="228600" y="161192"/>
                      </a:lnTo>
                      <a:lnTo>
                        <a:pt x="182880" y="126902"/>
                      </a:lnTo>
                      <a:close/>
                    </a:path>
                  </a:pathLst>
                </a:custGeom>
                <a:solidFill>
                  <a:srgbClr val="FFEEE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94" name="Freeform: Shape 4393">
                  <a:extLst>
                    <a:ext uri="{FF2B5EF4-FFF2-40B4-BE49-F238E27FC236}">
                      <a16:creationId xmlns:a16="http://schemas.microsoft.com/office/drawing/2014/main" id="{67B76EAC-A093-474B-791F-DA9E8CD2947B}"/>
                    </a:ext>
                  </a:extLst>
                </p:cNvPr>
                <p:cNvSpPr/>
                <p:nvPr/>
              </p:nvSpPr>
              <p:spPr>
                <a:xfrm>
                  <a:off x="1935480" y="4309109"/>
                  <a:ext cx="388620" cy="60959"/>
                </a:xfrm>
                <a:custGeom>
                  <a:avLst/>
                  <a:gdLst>
                    <a:gd name="connsiteX0" fmla="*/ 0 w 388620"/>
                    <a:gd name="connsiteY0" fmla="*/ 41910 h 60959"/>
                    <a:gd name="connsiteX1" fmla="*/ 163830 w 388620"/>
                    <a:gd name="connsiteY1" fmla="*/ 0 h 60959"/>
                    <a:gd name="connsiteX2" fmla="*/ 381000 w 388620"/>
                    <a:gd name="connsiteY2" fmla="*/ 19050 h 60959"/>
                    <a:gd name="connsiteX3" fmla="*/ 388620 w 388620"/>
                    <a:gd name="connsiteY3" fmla="*/ 41910 h 60959"/>
                    <a:gd name="connsiteX4" fmla="*/ 300990 w 388620"/>
                    <a:gd name="connsiteY4" fmla="*/ 53340 h 60959"/>
                    <a:gd name="connsiteX5" fmla="*/ 45720 w 388620"/>
                    <a:gd name="connsiteY5" fmla="*/ 60960 h 60959"/>
                    <a:gd name="connsiteX6" fmla="*/ 0 w 388620"/>
                    <a:gd name="connsiteY6" fmla="*/ 41910 h 6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8620" h="60959">
                      <a:moveTo>
                        <a:pt x="0" y="41910"/>
                      </a:moveTo>
                      <a:lnTo>
                        <a:pt x="163830" y="0"/>
                      </a:lnTo>
                      <a:lnTo>
                        <a:pt x="381000" y="19050"/>
                      </a:lnTo>
                      <a:cubicBezTo>
                        <a:pt x="384810" y="26670"/>
                        <a:pt x="384810" y="34290"/>
                        <a:pt x="388620" y="41910"/>
                      </a:cubicBezTo>
                      <a:lnTo>
                        <a:pt x="300990" y="53340"/>
                      </a:lnTo>
                      <a:lnTo>
                        <a:pt x="45720" y="60960"/>
                      </a:lnTo>
                      <a:lnTo>
                        <a:pt x="0" y="41910"/>
                      </a:lnTo>
                      <a:close/>
                    </a:path>
                  </a:pathLst>
                </a:custGeom>
                <a:solidFill>
                  <a:srgbClr val="FFF4E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95" name="Freeform: Shape 4394">
                  <a:extLst>
                    <a:ext uri="{FF2B5EF4-FFF2-40B4-BE49-F238E27FC236}">
                      <a16:creationId xmlns:a16="http://schemas.microsoft.com/office/drawing/2014/main" id="{0BFAEA1D-9FFF-F92A-329E-7C254F40A619}"/>
                    </a:ext>
                  </a:extLst>
                </p:cNvPr>
                <p:cNvSpPr/>
                <p:nvPr/>
              </p:nvSpPr>
              <p:spPr>
                <a:xfrm>
                  <a:off x="1760221" y="4305300"/>
                  <a:ext cx="179070" cy="62160"/>
                </a:xfrm>
                <a:custGeom>
                  <a:avLst/>
                  <a:gdLst>
                    <a:gd name="connsiteX0" fmla="*/ 0 w 179070"/>
                    <a:gd name="connsiteY0" fmla="*/ 0 h 62160"/>
                    <a:gd name="connsiteX1" fmla="*/ 179070 w 179070"/>
                    <a:gd name="connsiteY1" fmla="*/ 45720 h 62160"/>
                    <a:gd name="connsiteX2" fmla="*/ 0 w 179070"/>
                    <a:gd name="connsiteY2" fmla="*/ 0 h 62160"/>
                  </a:gdLst>
                  <a:ahLst/>
                  <a:cxnLst>
                    <a:cxn ang="0">
                      <a:pos x="connsiteX0" y="connsiteY0"/>
                    </a:cxn>
                    <a:cxn ang="0">
                      <a:pos x="connsiteX1" y="connsiteY1"/>
                    </a:cxn>
                    <a:cxn ang="0">
                      <a:pos x="connsiteX2" y="connsiteY2"/>
                    </a:cxn>
                  </a:cxnLst>
                  <a:rect l="l" t="t" r="r" b="b"/>
                  <a:pathLst>
                    <a:path w="179070" h="62160">
                      <a:moveTo>
                        <a:pt x="0" y="0"/>
                      </a:moveTo>
                      <a:lnTo>
                        <a:pt x="179070" y="45720"/>
                      </a:lnTo>
                      <a:cubicBezTo>
                        <a:pt x="53340" y="91440"/>
                        <a:pt x="41910" y="30480"/>
                        <a:pt x="0" y="0"/>
                      </a:cubicBezTo>
                      <a:close/>
                    </a:path>
                  </a:pathLst>
                </a:custGeom>
                <a:solidFill>
                  <a:srgbClr val="FFF4E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96" name="Freeform: Shape 4395">
                  <a:extLst>
                    <a:ext uri="{FF2B5EF4-FFF2-40B4-BE49-F238E27FC236}">
                      <a16:creationId xmlns:a16="http://schemas.microsoft.com/office/drawing/2014/main" id="{1DD9E546-65FD-1819-BF54-B55AD5DC5E7D}"/>
                    </a:ext>
                  </a:extLst>
                </p:cNvPr>
                <p:cNvSpPr/>
                <p:nvPr/>
              </p:nvSpPr>
              <p:spPr>
                <a:xfrm>
                  <a:off x="1981201" y="4362450"/>
                  <a:ext cx="255270" cy="7619"/>
                </a:xfrm>
                <a:custGeom>
                  <a:avLst/>
                  <a:gdLst>
                    <a:gd name="connsiteX0" fmla="*/ 0 w 255270"/>
                    <a:gd name="connsiteY0" fmla="*/ 7620 h 7619"/>
                    <a:gd name="connsiteX1" fmla="*/ 255270 w 255270"/>
                    <a:gd name="connsiteY1" fmla="*/ 0 h 7619"/>
                    <a:gd name="connsiteX2" fmla="*/ 0 w 255270"/>
                    <a:gd name="connsiteY2" fmla="*/ 7620 h 7619"/>
                  </a:gdLst>
                  <a:ahLst/>
                  <a:cxnLst>
                    <a:cxn ang="0">
                      <a:pos x="connsiteX0" y="connsiteY0"/>
                    </a:cxn>
                    <a:cxn ang="0">
                      <a:pos x="connsiteX1" y="connsiteY1"/>
                    </a:cxn>
                    <a:cxn ang="0">
                      <a:pos x="connsiteX2" y="connsiteY2"/>
                    </a:cxn>
                  </a:cxnLst>
                  <a:rect l="l" t="t" r="r" b="b"/>
                  <a:pathLst>
                    <a:path w="255270" h="7619">
                      <a:moveTo>
                        <a:pt x="0" y="7620"/>
                      </a:moveTo>
                      <a:lnTo>
                        <a:pt x="255270" y="0"/>
                      </a:lnTo>
                      <a:lnTo>
                        <a:pt x="0" y="7620"/>
                      </a:lnTo>
                      <a:close/>
                    </a:path>
                  </a:pathLst>
                </a:custGeom>
                <a:solidFill>
                  <a:srgbClr val="FFF8F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97" name="Freeform: Shape 4396">
                  <a:extLst>
                    <a:ext uri="{FF2B5EF4-FFF2-40B4-BE49-F238E27FC236}">
                      <a16:creationId xmlns:a16="http://schemas.microsoft.com/office/drawing/2014/main" id="{478B0786-F179-7090-FEB0-57B1C1DE2DDD}"/>
                    </a:ext>
                  </a:extLst>
                </p:cNvPr>
                <p:cNvSpPr/>
                <p:nvPr/>
              </p:nvSpPr>
              <p:spPr>
                <a:xfrm>
                  <a:off x="1626871" y="4271009"/>
                  <a:ext cx="87629" cy="38100"/>
                </a:xfrm>
                <a:custGeom>
                  <a:avLst/>
                  <a:gdLst>
                    <a:gd name="connsiteX0" fmla="*/ 41910 w 87629"/>
                    <a:gd name="connsiteY0" fmla="*/ 0 h 38100"/>
                    <a:gd name="connsiteX1" fmla="*/ 87630 w 87629"/>
                    <a:gd name="connsiteY1" fmla="*/ 38100 h 38100"/>
                    <a:gd name="connsiteX2" fmla="*/ 0 w 87629"/>
                    <a:gd name="connsiteY2" fmla="*/ 26670 h 38100"/>
                  </a:gdLst>
                  <a:ahLst/>
                  <a:cxnLst>
                    <a:cxn ang="0">
                      <a:pos x="connsiteX0" y="connsiteY0"/>
                    </a:cxn>
                    <a:cxn ang="0">
                      <a:pos x="connsiteX1" y="connsiteY1"/>
                    </a:cxn>
                    <a:cxn ang="0">
                      <a:pos x="connsiteX2" y="connsiteY2"/>
                    </a:cxn>
                  </a:cxnLst>
                  <a:rect l="l" t="t" r="r" b="b"/>
                  <a:pathLst>
                    <a:path w="87629" h="38100">
                      <a:moveTo>
                        <a:pt x="41910" y="0"/>
                      </a:moveTo>
                      <a:lnTo>
                        <a:pt x="87630" y="38100"/>
                      </a:lnTo>
                      <a:lnTo>
                        <a:pt x="0" y="26670"/>
                      </a:lnTo>
                      <a:close/>
                    </a:path>
                  </a:pathLst>
                </a:custGeom>
                <a:solidFill>
                  <a:srgbClr val="FFE6D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98" name="Freeform: Shape 4397">
                  <a:extLst>
                    <a:ext uri="{FF2B5EF4-FFF2-40B4-BE49-F238E27FC236}">
                      <a16:creationId xmlns:a16="http://schemas.microsoft.com/office/drawing/2014/main" id="{6BB70D4B-7C62-C422-2DF2-ADB4969894F1}"/>
                    </a:ext>
                  </a:extLst>
                </p:cNvPr>
                <p:cNvSpPr/>
                <p:nvPr/>
              </p:nvSpPr>
              <p:spPr>
                <a:xfrm>
                  <a:off x="1039225" y="2857500"/>
                  <a:ext cx="1052465" cy="598169"/>
                </a:xfrm>
                <a:custGeom>
                  <a:avLst/>
                  <a:gdLst>
                    <a:gd name="connsiteX0" fmla="*/ 138065 w 1052465"/>
                    <a:gd name="connsiteY0" fmla="*/ 598170 h 598169"/>
                    <a:gd name="connsiteX1" fmla="*/ 31385 w 1052465"/>
                    <a:gd name="connsiteY1" fmla="*/ 537210 h 598169"/>
                    <a:gd name="connsiteX2" fmla="*/ 103775 w 1052465"/>
                    <a:gd name="connsiteY2" fmla="*/ 396240 h 598169"/>
                    <a:gd name="connsiteX3" fmla="*/ 534305 w 1052465"/>
                    <a:gd name="connsiteY3" fmla="*/ 137160 h 598169"/>
                    <a:gd name="connsiteX4" fmla="*/ 903875 w 1052465"/>
                    <a:gd name="connsiteY4" fmla="*/ 15240 h 598169"/>
                    <a:gd name="connsiteX5" fmla="*/ 1052465 w 1052465"/>
                    <a:gd name="connsiteY5" fmla="*/ 0 h 598169"/>
                    <a:gd name="connsiteX6" fmla="*/ 854345 w 1052465"/>
                    <a:gd name="connsiteY6" fmla="*/ 68580 h 598169"/>
                    <a:gd name="connsiteX7" fmla="*/ 599075 w 1052465"/>
                    <a:gd name="connsiteY7" fmla="*/ 228600 h 598169"/>
                    <a:gd name="connsiteX8" fmla="*/ 454295 w 1052465"/>
                    <a:gd name="connsiteY8" fmla="*/ 373380 h 598169"/>
                    <a:gd name="connsiteX9" fmla="*/ 179975 w 1052465"/>
                    <a:gd name="connsiteY9" fmla="*/ 590550 h 598169"/>
                    <a:gd name="connsiteX10" fmla="*/ 138065 w 1052465"/>
                    <a:gd name="connsiteY10" fmla="*/ 598170 h 598169"/>
                    <a:gd name="connsiteX11" fmla="*/ 138065 w 1052465"/>
                    <a:gd name="connsiteY11" fmla="*/ 598170 h 59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52465" h="598169">
                      <a:moveTo>
                        <a:pt x="138065" y="598170"/>
                      </a:moveTo>
                      <a:cubicBezTo>
                        <a:pt x="103775" y="579120"/>
                        <a:pt x="58055" y="560070"/>
                        <a:pt x="31385" y="537210"/>
                      </a:cubicBezTo>
                      <a:cubicBezTo>
                        <a:pt x="-25765" y="483870"/>
                        <a:pt x="-6715" y="426720"/>
                        <a:pt x="103775" y="396240"/>
                      </a:cubicBezTo>
                      <a:cubicBezTo>
                        <a:pt x="317135" y="339090"/>
                        <a:pt x="408575" y="228600"/>
                        <a:pt x="534305" y="137160"/>
                      </a:cubicBezTo>
                      <a:cubicBezTo>
                        <a:pt x="644795" y="60960"/>
                        <a:pt x="740045" y="11430"/>
                        <a:pt x="903875" y="15240"/>
                      </a:cubicBezTo>
                      <a:cubicBezTo>
                        <a:pt x="949595" y="15240"/>
                        <a:pt x="1002935" y="3810"/>
                        <a:pt x="1052465" y="0"/>
                      </a:cubicBezTo>
                      <a:cubicBezTo>
                        <a:pt x="1018175" y="57150"/>
                        <a:pt x="926735" y="53340"/>
                        <a:pt x="854345" y="68580"/>
                      </a:cubicBezTo>
                      <a:cubicBezTo>
                        <a:pt x="717185" y="99060"/>
                        <a:pt x="614315" y="156210"/>
                        <a:pt x="599075" y="228600"/>
                      </a:cubicBezTo>
                      <a:cubicBezTo>
                        <a:pt x="587645" y="293370"/>
                        <a:pt x="519065" y="327660"/>
                        <a:pt x="454295" y="373380"/>
                      </a:cubicBezTo>
                      <a:cubicBezTo>
                        <a:pt x="286655" y="419100"/>
                        <a:pt x="199025" y="495300"/>
                        <a:pt x="179975" y="590550"/>
                      </a:cubicBezTo>
                      <a:lnTo>
                        <a:pt x="138065" y="598170"/>
                      </a:lnTo>
                      <a:lnTo>
                        <a:pt x="138065" y="598170"/>
                      </a:lnTo>
                      <a:close/>
                    </a:path>
                  </a:pathLst>
                </a:custGeom>
                <a:solidFill>
                  <a:srgbClr val="FFE2C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399" name="Freeform: Shape 4398">
                  <a:extLst>
                    <a:ext uri="{FF2B5EF4-FFF2-40B4-BE49-F238E27FC236}">
                      <a16:creationId xmlns:a16="http://schemas.microsoft.com/office/drawing/2014/main" id="{0F50F313-6BC1-E557-41B4-881993B6E85D}"/>
                    </a:ext>
                  </a:extLst>
                </p:cNvPr>
                <p:cNvSpPr/>
                <p:nvPr/>
              </p:nvSpPr>
              <p:spPr>
                <a:xfrm>
                  <a:off x="742951" y="3455669"/>
                  <a:ext cx="834390" cy="411480"/>
                </a:xfrm>
                <a:custGeom>
                  <a:avLst/>
                  <a:gdLst>
                    <a:gd name="connsiteX0" fmla="*/ 0 w 834390"/>
                    <a:gd name="connsiteY0" fmla="*/ 262890 h 411480"/>
                    <a:gd name="connsiteX1" fmla="*/ 213360 w 834390"/>
                    <a:gd name="connsiteY1" fmla="*/ 160020 h 411480"/>
                    <a:gd name="connsiteX2" fmla="*/ 434340 w 834390"/>
                    <a:gd name="connsiteY2" fmla="*/ 0 h 411480"/>
                    <a:gd name="connsiteX3" fmla="*/ 438150 w 834390"/>
                    <a:gd name="connsiteY3" fmla="*/ 0 h 411480"/>
                    <a:gd name="connsiteX4" fmla="*/ 487680 w 834390"/>
                    <a:gd name="connsiteY4" fmla="*/ 38100 h 411480"/>
                    <a:gd name="connsiteX5" fmla="*/ 415290 w 834390"/>
                    <a:gd name="connsiteY5" fmla="*/ 163830 h 411480"/>
                    <a:gd name="connsiteX6" fmla="*/ 190500 w 834390"/>
                    <a:gd name="connsiteY6" fmla="*/ 251460 h 411480"/>
                    <a:gd name="connsiteX7" fmla="*/ 419100 w 834390"/>
                    <a:gd name="connsiteY7" fmla="*/ 327660 h 411480"/>
                    <a:gd name="connsiteX8" fmla="*/ 822960 w 834390"/>
                    <a:gd name="connsiteY8" fmla="*/ 342900 h 411480"/>
                    <a:gd name="connsiteX9" fmla="*/ 826770 w 834390"/>
                    <a:gd name="connsiteY9" fmla="*/ 365760 h 411480"/>
                    <a:gd name="connsiteX10" fmla="*/ 834390 w 834390"/>
                    <a:gd name="connsiteY10" fmla="*/ 411480 h 411480"/>
                    <a:gd name="connsiteX11" fmla="*/ 278130 w 834390"/>
                    <a:gd name="connsiteY11" fmla="*/ 411480 h 411480"/>
                    <a:gd name="connsiteX12" fmla="*/ 87630 w 834390"/>
                    <a:gd name="connsiteY12" fmla="*/ 274320 h 411480"/>
                    <a:gd name="connsiteX13" fmla="*/ 0 w 834390"/>
                    <a:gd name="connsiteY13" fmla="*/ 262890 h 411480"/>
                    <a:gd name="connsiteX14" fmla="*/ 0 w 834390"/>
                    <a:gd name="connsiteY14" fmla="*/ 262890 h 411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34390" h="411480">
                      <a:moveTo>
                        <a:pt x="0" y="262890"/>
                      </a:moveTo>
                      <a:cubicBezTo>
                        <a:pt x="72390" y="228600"/>
                        <a:pt x="137160" y="190500"/>
                        <a:pt x="213360" y="160020"/>
                      </a:cubicBezTo>
                      <a:cubicBezTo>
                        <a:pt x="320040" y="118110"/>
                        <a:pt x="403860" y="68580"/>
                        <a:pt x="434340" y="0"/>
                      </a:cubicBezTo>
                      <a:lnTo>
                        <a:pt x="438150" y="0"/>
                      </a:lnTo>
                      <a:lnTo>
                        <a:pt x="487680" y="38100"/>
                      </a:lnTo>
                      <a:lnTo>
                        <a:pt x="415290" y="163830"/>
                      </a:lnTo>
                      <a:cubicBezTo>
                        <a:pt x="327660" y="179070"/>
                        <a:pt x="228600" y="186690"/>
                        <a:pt x="190500" y="251460"/>
                      </a:cubicBezTo>
                      <a:cubicBezTo>
                        <a:pt x="236220" y="300990"/>
                        <a:pt x="293370" y="350520"/>
                        <a:pt x="419100" y="327660"/>
                      </a:cubicBezTo>
                      <a:cubicBezTo>
                        <a:pt x="571500" y="300990"/>
                        <a:pt x="693420" y="323850"/>
                        <a:pt x="822960" y="342900"/>
                      </a:cubicBezTo>
                      <a:lnTo>
                        <a:pt x="826770" y="365760"/>
                      </a:lnTo>
                      <a:lnTo>
                        <a:pt x="834390" y="411480"/>
                      </a:lnTo>
                      <a:lnTo>
                        <a:pt x="278130" y="411480"/>
                      </a:lnTo>
                      <a:lnTo>
                        <a:pt x="87630" y="274320"/>
                      </a:lnTo>
                      <a:lnTo>
                        <a:pt x="0" y="262890"/>
                      </a:lnTo>
                      <a:lnTo>
                        <a:pt x="0" y="262890"/>
                      </a:lnTo>
                      <a:close/>
                    </a:path>
                  </a:pathLst>
                </a:custGeom>
                <a:solidFill>
                  <a:srgbClr val="FFE6D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00" name="Freeform: Shape 4399">
                  <a:extLst>
                    <a:ext uri="{FF2B5EF4-FFF2-40B4-BE49-F238E27FC236}">
                      <a16:creationId xmlns:a16="http://schemas.microsoft.com/office/drawing/2014/main" id="{19D3A12E-4ABF-82E3-AD9C-AC477C0EB205}"/>
                    </a:ext>
                  </a:extLst>
                </p:cNvPr>
                <p:cNvSpPr/>
                <p:nvPr/>
              </p:nvSpPr>
              <p:spPr>
                <a:xfrm>
                  <a:off x="1497330" y="2842259"/>
                  <a:ext cx="773429" cy="449580"/>
                </a:xfrm>
                <a:custGeom>
                  <a:avLst/>
                  <a:gdLst>
                    <a:gd name="connsiteX0" fmla="*/ 0 w 773429"/>
                    <a:gd name="connsiteY0" fmla="*/ 388620 h 449580"/>
                    <a:gd name="connsiteX1" fmla="*/ 144780 w 773429"/>
                    <a:gd name="connsiteY1" fmla="*/ 243840 h 449580"/>
                    <a:gd name="connsiteX2" fmla="*/ 400050 w 773429"/>
                    <a:gd name="connsiteY2" fmla="*/ 83820 h 449580"/>
                    <a:gd name="connsiteX3" fmla="*/ 598170 w 773429"/>
                    <a:gd name="connsiteY3" fmla="*/ 15240 h 449580"/>
                    <a:gd name="connsiteX4" fmla="*/ 727710 w 773429"/>
                    <a:gd name="connsiteY4" fmla="*/ 0 h 449580"/>
                    <a:gd name="connsiteX5" fmla="*/ 773430 w 773429"/>
                    <a:gd name="connsiteY5" fmla="*/ 38100 h 449580"/>
                    <a:gd name="connsiteX6" fmla="*/ 773430 w 773429"/>
                    <a:gd name="connsiteY6" fmla="*/ 38100 h 449580"/>
                    <a:gd name="connsiteX7" fmla="*/ 441960 w 773429"/>
                    <a:gd name="connsiteY7" fmla="*/ 125730 h 449580"/>
                    <a:gd name="connsiteX8" fmla="*/ 441960 w 773429"/>
                    <a:gd name="connsiteY8" fmla="*/ 125730 h 449580"/>
                    <a:gd name="connsiteX9" fmla="*/ 308610 w 773429"/>
                    <a:gd name="connsiteY9" fmla="*/ 240030 h 449580"/>
                    <a:gd name="connsiteX10" fmla="*/ 335280 w 773429"/>
                    <a:gd name="connsiteY10" fmla="*/ 331470 h 449580"/>
                    <a:gd name="connsiteX11" fmla="*/ 53340 w 773429"/>
                    <a:gd name="connsiteY11" fmla="*/ 449580 h 449580"/>
                    <a:gd name="connsiteX12" fmla="*/ 3810 w 773429"/>
                    <a:gd name="connsiteY12" fmla="*/ 434340 h 449580"/>
                    <a:gd name="connsiteX13" fmla="*/ 0 w 773429"/>
                    <a:gd name="connsiteY13" fmla="*/ 388620 h 44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3429" h="449580">
                      <a:moveTo>
                        <a:pt x="0" y="388620"/>
                      </a:moveTo>
                      <a:cubicBezTo>
                        <a:pt x="64770" y="342900"/>
                        <a:pt x="133350" y="308610"/>
                        <a:pt x="144780" y="243840"/>
                      </a:cubicBezTo>
                      <a:cubicBezTo>
                        <a:pt x="160020" y="171450"/>
                        <a:pt x="262890" y="114300"/>
                        <a:pt x="400050" y="83820"/>
                      </a:cubicBezTo>
                      <a:cubicBezTo>
                        <a:pt x="468630" y="68580"/>
                        <a:pt x="563880" y="68580"/>
                        <a:pt x="598170" y="15240"/>
                      </a:cubicBezTo>
                      <a:lnTo>
                        <a:pt x="727710" y="0"/>
                      </a:lnTo>
                      <a:lnTo>
                        <a:pt x="773430" y="38100"/>
                      </a:lnTo>
                      <a:lnTo>
                        <a:pt x="773430" y="38100"/>
                      </a:lnTo>
                      <a:lnTo>
                        <a:pt x="441960" y="125730"/>
                      </a:lnTo>
                      <a:lnTo>
                        <a:pt x="441960" y="125730"/>
                      </a:lnTo>
                      <a:cubicBezTo>
                        <a:pt x="316230" y="140970"/>
                        <a:pt x="297180" y="186690"/>
                        <a:pt x="308610" y="240030"/>
                      </a:cubicBezTo>
                      <a:cubicBezTo>
                        <a:pt x="316230" y="274320"/>
                        <a:pt x="327660" y="308610"/>
                        <a:pt x="335280" y="331470"/>
                      </a:cubicBezTo>
                      <a:cubicBezTo>
                        <a:pt x="224790" y="377190"/>
                        <a:pt x="140970" y="415290"/>
                        <a:pt x="53340" y="449580"/>
                      </a:cubicBezTo>
                      <a:lnTo>
                        <a:pt x="3810" y="434340"/>
                      </a:lnTo>
                      <a:lnTo>
                        <a:pt x="0" y="388620"/>
                      </a:lnTo>
                      <a:close/>
                    </a:path>
                  </a:pathLst>
                </a:custGeom>
                <a:solidFill>
                  <a:srgbClr val="FFD9B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01" name="Freeform: Shape 4400">
                  <a:extLst>
                    <a:ext uri="{FF2B5EF4-FFF2-40B4-BE49-F238E27FC236}">
                      <a16:creationId xmlns:a16="http://schemas.microsoft.com/office/drawing/2014/main" id="{B3CC4B0A-3590-9ECB-A0DC-46CA9AB42C99}"/>
                    </a:ext>
                  </a:extLst>
                </p:cNvPr>
                <p:cNvSpPr/>
                <p:nvPr/>
              </p:nvSpPr>
              <p:spPr>
                <a:xfrm>
                  <a:off x="2221230" y="2830830"/>
                  <a:ext cx="83820" cy="49529"/>
                </a:xfrm>
                <a:custGeom>
                  <a:avLst/>
                  <a:gdLst>
                    <a:gd name="connsiteX0" fmla="*/ 45720 w 83820"/>
                    <a:gd name="connsiteY0" fmla="*/ 49530 h 49529"/>
                    <a:gd name="connsiteX1" fmla="*/ 0 w 83820"/>
                    <a:gd name="connsiteY1" fmla="*/ 11430 h 49529"/>
                    <a:gd name="connsiteX2" fmla="*/ 83820 w 83820"/>
                    <a:gd name="connsiteY2" fmla="*/ 0 h 49529"/>
                  </a:gdLst>
                  <a:ahLst/>
                  <a:cxnLst>
                    <a:cxn ang="0">
                      <a:pos x="connsiteX0" y="connsiteY0"/>
                    </a:cxn>
                    <a:cxn ang="0">
                      <a:pos x="connsiteX1" y="connsiteY1"/>
                    </a:cxn>
                    <a:cxn ang="0">
                      <a:pos x="connsiteX2" y="connsiteY2"/>
                    </a:cxn>
                  </a:cxnLst>
                  <a:rect l="l" t="t" r="r" b="b"/>
                  <a:pathLst>
                    <a:path w="83820" h="49529">
                      <a:moveTo>
                        <a:pt x="45720" y="49530"/>
                      </a:moveTo>
                      <a:lnTo>
                        <a:pt x="0" y="11430"/>
                      </a:lnTo>
                      <a:lnTo>
                        <a:pt x="83820" y="0"/>
                      </a:lnTo>
                      <a:close/>
                    </a:path>
                  </a:pathLst>
                </a:custGeom>
                <a:solidFill>
                  <a:srgbClr val="FFCFA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02" name="Freeform: Shape 4401">
                  <a:extLst>
                    <a:ext uri="{FF2B5EF4-FFF2-40B4-BE49-F238E27FC236}">
                      <a16:creationId xmlns:a16="http://schemas.microsoft.com/office/drawing/2014/main" id="{D9C4DF2D-D6AB-7A73-2C5B-0C12B1CBC4D2}"/>
                    </a:ext>
                  </a:extLst>
                </p:cNvPr>
                <p:cNvSpPr/>
                <p:nvPr/>
              </p:nvSpPr>
              <p:spPr>
                <a:xfrm>
                  <a:off x="933451" y="3855719"/>
                  <a:ext cx="773429" cy="171450"/>
                </a:xfrm>
                <a:custGeom>
                  <a:avLst/>
                  <a:gdLst>
                    <a:gd name="connsiteX0" fmla="*/ 83820 w 773429"/>
                    <a:gd name="connsiteY0" fmla="*/ 11430 h 171450"/>
                    <a:gd name="connsiteX1" fmla="*/ 640080 w 773429"/>
                    <a:gd name="connsiteY1" fmla="*/ 11430 h 171450"/>
                    <a:gd name="connsiteX2" fmla="*/ 640080 w 773429"/>
                    <a:gd name="connsiteY2" fmla="*/ 11430 h 171450"/>
                    <a:gd name="connsiteX3" fmla="*/ 773430 w 773429"/>
                    <a:gd name="connsiteY3" fmla="*/ 41910 h 171450"/>
                    <a:gd name="connsiteX4" fmla="*/ 651510 w 773429"/>
                    <a:gd name="connsiteY4" fmla="*/ 129540 h 171450"/>
                    <a:gd name="connsiteX5" fmla="*/ 278130 w 773429"/>
                    <a:gd name="connsiteY5" fmla="*/ 171450 h 171450"/>
                    <a:gd name="connsiteX6" fmla="*/ 171450 w 773429"/>
                    <a:gd name="connsiteY6" fmla="*/ 53340 h 171450"/>
                    <a:gd name="connsiteX7" fmla="*/ 0 w 773429"/>
                    <a:gd name="connsiteY7" fmla="*/ 0 h 171450"/>
                    <a:gd name="connsiteX8" fmla="*/ 83820 w 773429"/>
                    <a:gd name="connsiteY8" fmla="*/ 1143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3429" h="171450">
                      <a:moveTo>
                        <a:pt x="83820" y="11430"/>
                      </a:moveTo>
                      <a:lnTo>
                        <a:pt x="640080" y="11430"/>
                      </a:lnTo>
                      <a:lnTo>
                        <a:pt x="640080" y="11430"/>
                      </a:lnTo>
                      <a:lnTo>
                        <a:pt x="773430" y="41910"/>
                      </a:lnTo>
                      <a:cubicBezTo>
                        <a:pt x="762000" y="83820"/>
                        <a:pt x="742950" y="118110"/>
                        <a:pt x="651510" y="129540"/>
                      </a:cubicBezTo>
                      <a:lnTo>
                        <a:pt x="278130" y="171450"/>
                      </a:lnTo>
                      <a:cubicBezTo>
                        <a:pt x="335280" y="68580"/>
                        <a:pt x="335280" y="64770"/>
                        <a:pt x="171450" y="53340"/>
                      </a:cubicBezTo>
                      <a:cubicBezTo>
                        <a:pt x="95250" y="49530"/>
                        <a:pt x="26670" y="45720"/>
                        <a:pt x="0" y="0"/>
                      </a:cubicBezTo>
                      <a:lnTo>
                        <a:pt x="83820" y="11430"/>
                      </a:lnTo>
                      <a:close/>
                    </a:path>
                  </a:pathLst>
                </a:custGeom>
                <a:solidFill>
                  <a:srgbClr val="FFF6F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03" name="Freeform: Shape 4402">
                  <a:extLst>
                    <a:ext uri="{FF2B5EF4-FFF2-40B4-BE49-F238E27FC236}">
                      <a16:creationId xmlns:a16="http://schemas.microsoft.com/office/drawing/2014/main" id="{C6194715-DFC0-1F60-C2D5-C4D80AB619D2}"/>
                    </a:ext>
                  </a:extLst>
                </p:cNvPr>
                <p:cNvSpPr/>
                <p:nvPr/>
              </p:nvSpPr>
              <p:spPr>
                <a:xfrm>
                  <a:off x="1118471" y="3897630"/>
                  <a:ext cx="637939" cy="262889"/>
                </a:xfrm>
                <a:custGeom>
                  <a:avLst/>
                  <a:gdLst>
                    <a:gd name="connsiteX0" fmla="*/ 89300 w 637939"/>
                    <a:gd name="connsiteY0" fmla="*/ 129540 h 262889"/>
                    <a:gd name="connsiteX1" fmla="*/ 462680 w 637939"/>
                    <a:gd name="connsiteY1" fmla="*/ 87630 h 262889"/>
                    <a:gd name="connsiteX2" fmla="*/ 584600 w 637939"/>
                    <a:gd name="connsiteY2" fmla="*/ 0 h 262889"/>
                    <a:gd name="connsiteX3" fmla="*/ 637940 w 637939"/>
                    <a:gd name="connsiteY3" fmla="*/ 83820 h 262889"/>
                    <a:gd name="connsiteX4" fmla="*/ 637940 w 637939"/>
                    <a:gd name="connsiteY4" fmla="*/ 83820 h 262889"/>
                    <a:gd name="connsiteX5" fmla="*/ 477920 w 637939"/>
                    <a:gd name="connsiteY5" fmla="*/ 144780 h 262889"/>
                    <a:gd name="connsiteX6" fmla="*/ 317900 w 637939"/>
                    <a:gd name="connsiteY6" fmla="*/ 262890 h 262889"/>
                    <a:gd name="connsiteX7" fmla="*/ 55010 w 637939"/>
                    <a:gd name="connsiteY7" fmla="*/ 224790 h 262889"/>
                    <a:gd name="connsiteX8" fmla="*/ 89300 w 637939"/>
                    <a:gd name="connsiteY8" fmla="*/ 129540 h 262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7939" h="262889">
                      <a:moveTo>
                        <a:pt x="89300" y="129540"/>
                      </a:moveTo>
                      <a:lnTo>
                        <a:pt x="462680" y="87630"/>
                      </a:lnTo>
                      <a:cubicBezTo>
                        <a:pt x="554120" y="76200"/>
                        <a:pt x="576980" y="41910"/>
                        <a:pt x="584600" y="0"/>
                      </a:cubicBezTo>
                      <a:lnTo>
                        <a:pt x="637940" y="83820"/>
                      </a:lnTo>
                      <a:lnTo>
                        <a:pt x="637940" y="83820"/>
                      </a:lnTo>
                      <a:cubicBezTo>
                        <a:pt x="584600" y="102870"/>
                        <a:pt x="584600" y="152400"/>
                        <a:pt x="477920" y="144780"/>
                      </a:cubicBezTo>
                      <a:cubicBezTo>
                        <a:pt x="367430" y="137160"/>
                        <a:pt x="329330" y="175260"/>
                        <a:pt x="317900" y="262890"/>
                      </a:cubicBezTo>
                      <a:lnTo>
                        <a:pt x="55010" y="224790"/>
                      </a:lnTo>
                      <a:cubicBezTo>
                        <a:pt x="-25000" y="190500"/>
                        <a:pt x="-21190" y="186690"/>
                        <a:pt x="89300" y="129540"/>
                      </a:cubicBezTo>
                      <a:close/>
                    </a:path>
                  </a:pathLst>
                </a:custGeom>
                <a:solidFill>
                  <a:srgbClr val="FFEBD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04" name="Freeform: Shape 4403">
                  <a:extLst>
                    <a:ext uri="{FF2B5EF4-FFF2-40B4-BE49-F238E27FC236}">
                      <a16:creationId xmlns:a16="http://schemas.microsoft.com/office/drawing/2014/main" id="{652B79D8-C31B-E05A-8D09-ED84D629683F}"/>
                    </a:ext>
                  </a:extLst>
                </p:cNvPr>
                <p:cNvSpPr/>
                <p:nvPr/>
              </p:nvSpPr>
              <p:spPr>
                <a:xfrm>
                  <a:off x="800101" y="3729990"/>
                  <a:ext cx="217170" cy="137159"/>
                </a:xfrm>
                <a:custGeom>
                  <a:avLst/>
                  <a:gdLst>
                    <a:gd name="connsiteX0" fmla="*/ 217170 w 217170"/>
                    <a:gd name="connsiteY0" fmla="*/ 137160 h 137159"/>
                    <a:gd name="connsiteX1" fmla="*/ 129540 w 217170"/>
                    <a:gd name="connsiteY1" fmla="*/ 125730 h 137159"/>
                    <a:gd name="connsiteX2" fmla="*/ 0 w 217170"/>
                    <a:gd name="connsiteY2" fmla="*/ 95250 h 137159"/>
                    <a:gd name="connsiteX3" fmla="*/ 30480 w 217170"/>
                    <a:gd name="connsiteY3" fmla="*/ 0 h 137159"/>
                  </a:gdLst>
                  <a:ahLst/>
                  <a:cxnLst>
                    <a:cxn ang="0">
                      <a:pos x="connsiteX0" y="connsiteY0"/>
                    </a:cxn>
                    <a:cxn ang="0">
                      <a:pos x="connsiteX1" y="connsiteY1"/>
                    </a:cxn>
                    <a:cxn ang="0">
                      <a:pos x="connsiteX2" y="connsiteY2"/>
                    </a:cxn>
                    <a:cxn ang="0">
                      <a:pos x="connsiteX3" y="connsiteY3"/>
                    </a:cxn>
                  </a:cxnLst>
                  <a:rect l="l" t="t" r="r" b="b"/>
                  <a:pathLst>
                    <a:path w="217170" h="137159">
                      <a:moveTo>
                        <a:pt x="217170" y="137160"/>
                      </a:moveTo>
                      <a:lnTo>
                        <a:pt x="129540" y="125730"/>
                      </a:lnTo>
                      <a:lnTo>
                        <a:pt x="0" y="95250"/>
                      </a:lnTo>
                      <a:lnTo>
                        <a:pt x="30480" y="0"/>
                      </a:lnTo>
                      <a:close/>
                    </a:path>
                  </a:pathLst>
                </a:custGeom>
                <a:solidFill>
                  <a:srgbClr val="FFEDE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05" name="Freeform: Shape 4404">
                  <a:extLst>
                    <a:ext uri="{FF2B5EF4-FFF2-40B4-BE49-F238E27FC236}">
                      <a16:creationId xmlns:a16="http://schemas.microsoft.com/office/drawing/2014/main" id="{2DBE51ED-8427-F856-0CF6-96C4F4A07992}"/>
                    </a:ext>
                  </a:extLst>
                </p:cNvPr>
                <p:cNvSpPr/>
                <p:nvPr/>
              </p:nvSpPr>
              <p:spPr>
                <a:xfrm>
                  <a:off x="719430" y="3718559"/>
                  <a:ext cx="111150" cy="106680"/>
                </a:xfrm>
                <a:custGeom>
                  <a:avLst/>
                  <a:gdLst>
                    <a:gd name="connsiteX0" fmla="*/ 111151 w 111150"/>
                    <a:gd name="connsiteY0" fmla="*/ 11430 h 106680"/>
                    <a:gd name="connsiteX1" fmla="*/ 80671 w 111150"/>
                    <a:gd name="connsiteY1" fmla="*/ 106680 h 106680"/>
                    <a:gd name="connsiteX2" fmla="*/ 23521 w 111150"/>
                    <a:gd name="connsiteY2" fmla="*/ 0 h 106680"/>
                    <a:gd name="connsiteX3" fmla="*/ 111151 w 111150"/>
                    <a:gd name="connsiteY3" fmla="*/ 11430 h 106680"/>
                  </a:gdLst>
                  <a:ahLst/>
                  <a:cxnLst>
                    <a:cxn ang="0">
                      <a:pos x="connsiteX0" y="connsiteY0"/>
                    </a:cxn>
                    <a:cxn ang="0">
                      <a:pos x="connsiteX1" y="connsiteY1"/>
                    </a:cxn>
                    <a:cxn ang="0">
                      <a:pos x="connsiteX2" y="connsiteY2"/>
                    </a:cxn>
                    <a:cxn ang="0">
                      <a:pos x="connsiteX3" y="connsiteY3"/>
                    </a:cxn>
                  </a:cxnLst>
                  <a:rect l="l" t="t" r="r" b="b"/>
                  <a:pathLst>
                    <a:path w="111150" h="106680">
                      <a:moveTo>
                        <a:pt x="111151" y="11430"/>
                      </a:moveTo>
                      <a:lnTo>
                        <a:pt x="80671" y="106680"/>
                      </a:lnTo>
                      <a:cubicBezTo>
                        <a:pt x="-29819" y="91440"/>
                        <a:pt x="-3149" y="45720"/>
                        <a:pt x="23521" y="0"/>
                      </a:cubicBezTo>
                      <a:lnTo>
                        <a:pt x="111151" y="11430"/>
                      </a:lnTo>
                      <a:close/>
                    </a:path>
                  </a:pathLst>
                </a:custGeom>
                <a:solidFill>
                  <a:srgbClr val="FFF4E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06" name="Freeform: Shape 4405">
                  <a:extLst>
                    <a:ext uri="{FF2B5EF4-FFF2-40B4-BE49-F238E27FC236}">
                      <a16:creationId xmlns:a16="http://schemas.microsoft.com/office/drawing/2014/main" id="{7F924449-F2B3-91B7-CE5D-745DEC73575F}"/>
                    </a:ext>
                  </a:extLst>
                </p:cNvPr>
                <p:cNvSpPr/>
                <p:nvPr/>
              </p:nvSpPr>
              <p:spPr>
                <a:xfrm>
                  <a:off x="2598420" y="3752850"/>
                  <a:ext cx="1245870" cy="487680"/>
                </a:xfrm>
                <a:custGeom>
                  <a:avLst/>
                  <a:gdLst>
                    <a:gd name="connsiteX0" fmla="*/ 1245870 w 1245870"/>
                    <a:gd name="connsiteY0" fmla="*/ 457200 h 487680"/>
                    <a:gd name="connsiteX1" fmla="*/ 1203960 w 1245870"/>
                    <a:gd name="connsiteY1" fmla="*/ 461010 h 487680"/>
                    <a:gd name="connsiteX2" fmla="*/ 1032510 w 1245870"/>
                    <a:gd name="connsiteY2" fmla="*/ 483870 h 487680"/>
                    <a:gd name="connsiteX3" fmla="*/ 998220 w 1245870"/>
                    <a:gd name="connsiteY3" fmla="*/ 487680 h 487680"/>
                    <a:gd name="connsiteX4" fmla="*/ 773430 w 1245870"/>
                    <a:gd name="connsiteY4" fmla="*/ 441960 h 487680"/>
                    <a:gd name="connsiteX5" fmla="*/ 689610 w 1245870"/>
                    <a:gd name="connsiteY5" fmla="*/ 453390 h 487680"/>
                    <a:gd name="connsiteX6" fmla="*/ 384810 w 1245870"/>
                    <a:gd name="connsiteY6" fmla="*/ 407670 h 487680"/>
                    <a:gd name="connsiteX7" fmla="*/ 400050 w 1245870"/>
                    <a:gd name="connsiteY7" fmla="*/ 331470 h 487680"/>
                    <a:gd name="connsiteX8" fmla="*/ 198120 w 1245870"/>
                    <a:gd name="connsiteY8" fmla="*/ 369570 h 487680"/>
                    <a:gd name="connsiteX9" fmla="*/ 262890 w 1245870"/>
                    <a:gd name="connsiteY9" fmla="*/ 457200 h 487680"/>
                    <a:gd name="connsiteX10" fmla="*/ 3810 w 1245870"/>
                    <a:gd name="connsiteY10" fmla="*/ 419100 h 487680"/>
                    <a:gd name="connsiteX11" fmla="*/ 0 w 1245870"/>
                    <a:gd name="connsiteY11" fmla="*/ 396240 h 487680"/>
                    <a:gd name="connsiteX12" fmla="*/ 30480 w 1245870"/>
                    <a:gd name="connsiteY12" fmla="*/ 278130 h 487680"/>
                    <a:gd name="connsiteX13" fmla="*/ 64770 w 1245870"/>
                    <a:gd name="connsiteY13" fmla="*/ 205740 h 487680"/>
                    <a:gd name="connsiteX14" fmla="*/ 369570 w 1245870"/>
                    <a:gd name="connsiteY14" fmla="*/ 175260 h 487680"/>
                    <a:gd name="connsiteX15" fmla="*/ 819150 w 1245870"/>
                    <a:gd name="connsiteY15" fmla="*/ 129540 h 487680"/>
                    <a:gd name="connsiteX16" fmla="*/ 853440 w 1245870"/>
                    <a:gd name="connsiteY16" fmla="*/ 114300 h 487680"/>
                    <a:gd name="connsiteX17" fmla="*/ 807720 w 1245870"/>
                    <a:gd name="connsiteY17" fmla="*/ 0 h 487680"/>
                    <a:gd name="connsiteX18" fmla="*/ 1123950 w 1245870"/>
                    <a:gd name="connsiteY18" fmla="*/ 144780 h 487680"/>
                    <a:gd name="connsiteX19" fmla="*/ 1085850 w 1245870"/>
                    <a:gd name="connsiteY19" fmla="*/ 194310 h 487680"/>
                    <a:gd name="connsiteX20" fmla="*/ 929640 w 1245870"/>
                    <a:gd name="connsiteY20" fmla="*/ 243840 h 487680"/>
                    <a:gd name="connsiteX21" fmla="*/ 982980 w 1245870"/>
                    <a:gd name="connsiteY21" fmla="*/ 350520 h 487680"/>
                    <a:gd name="connsiteX22" fmla="*/ 1238250 w 1245870"/>
                    <a:gd name="connsiteY22" fmla="*/ 403860 h 487680"/>
                    <a:gd name="connsiteX23" fmla="*/ 1245870 w 1245870"/>
                    <a:gd name="connsiteY23" fmla="*/ 457200 h 48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45870" h="487680">
                      <a:moveTo>
                        <a:pt x="1245870" y="457200"/>
                      </a:moveTo>
                      <a:lnTo>
                        <a:pt x="1203960" y="461010"/>
                      </a:lnTo>
                      <a:cubicBezTo>
                        <a:pt x="1139190" y="438150"/>
                        <a:pt x="1082040" y="434340"/>
                        <a:pt x="1032510" y="483870"/>
                      </a:cubicBezTo>
                      <a:cubicBezTo>
                        <a:pt x="1021080" y="483870"/>
                        <a:pt x="1009650" y="487680"/>
                        <a:pt x="998220" y="487680"/>
                      </a:cubicBezTo>
                      <a:cubicBezTo>
                        <a:pt x="925830" y="468630"/>
                        <a:pt x="899160" y="400050"/>
                        <a:pt x="773430" y="441960"/>
                      </a:cubicBezTo>
                      <a:lnTo>
                        <a:pt x="689610" y="453390"/>
                      </a:lnTo>
                      <a:cubicBezTo>
                        <a:pt x="590550" y="438150"/>
                        <a:pt x="487680" y="422910"/>
                        <a:pt x="384810" y="407670"/>
                      </a:cubicBezTo>
                      <a:cubicBezTo>
                        <a:pt x="388620" y="388620"/>
                        <a:pt x="392430" y="365760"/>
                        <a:pt x="400050" y="331470"/>
                      </a:cubicBezTo>
                      <a:cubicBezTo>
                        <a:pt x="323850" y="346710"/>
                        <a:pt x="262890" y="354330"/>
                        <a:pt x="198120" y="369570"/>
                      </a:cubicBezTo>
                      <a:cubicBezTo>
                        <a:pt x="228600" y="407670"/>
                        <a:pt x="247650" y="434340"/>
                        <a:pt x="262890" y="457200"/>
                      </a:cubicBezTo>
                      <a:lnTo>
                        <a:pt x="3810" y="419100"/>
                      </a:lnTo>
                      <a:lnTo>
                        <a:pt x="0" y="396240"/>
                      </a:lnTo>
                      <a:lnTo>
                        <a:pt x="30480" y="278130"/>
                      </a:lnTo>
                      <a:lnTo>
                        <a:pt x="64770" y="205740"/>
                      </a:lnTo>
                      <a:cubicBezTo>
                        <a:pt x="167640" y="198120"/>
                        <a:pt x="278130" y="198120"/>
                        <a:pt x="369570" y="175260"/>
                      </a:cubicBezTo>
                      <a:cubicBezTo>
                        <a:pt x="521970" y="137160"/>
                        <a:pt x="666750" y="102870"/>
                        <a:pt x="819150" y="129540"/>
                      </a:cubicBezTo>
                      <a:cubicBezTo>
                        <a:pt x="822960" y="129540"/>
                        <a:pt x="838200" y="118110"/>
                        <a:pt x="853440" y="114300"/>
                      </a:cubicBezTo>
                      <a:cubicBezTo>
                        <a:pt x="868680" y="72390"/>
                        <a:pt x="720090" y="57150"/>
                        <a:pt x="807720" y="0"/>
                      </a:cubicBezTo>
                      <a:cubicBezTo>
                        <a:pt x="937260" y="34290"/>
                        <a:pt x="1089660" y="53340"/>
                        <a:pt x="1123950" y="144780"/>
                      </a:cubicBezTo>
                      <a:lnTo>
                        <a:pt x="1085850" y="194310"/>
                      </a:lnTo>
                      <a:cubicBezTo>
                        <a:pt x="994410" y="163830"/>
                        <a:pt x="937260" y="213360"/>
                        <a:pt x="929640" y="243840"/>
                      </a:cubicBezTo>
                      <a:cubicBezTo>
                        <a:pt x="918210" y="281940"/>
                        <a:pt x="941070" y="331470"/>
                        <a:pt x="982980" y="350520"/>
                      </a:cubicBezTo>
                      <a:cubicBezTo>
                        <a:pt x="1051560" y="381000"/>
                        <a:pt x="1150620" y="388620"/>
                        <a:pt x="1238250" y="403860"/>
                      </a:cubicBezTo>
                      <a:lnTo>
                        <a:pt x="1245870" y="457200"/>
                      </a:lnTo>
                      <a:close/>
                    </a:path>
                  </a:pathLst>
                </a:custGeom>
                <a:solidFill>
                  <a:srgbClr val="FFA56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07" name="Freeform: Shape 4406">
                  <a:extLst>
                    <a:ext uri="{FF2B5EF4-FFF2-40B4-BE49-F238E27FC236}">
                      <a16:creationId xmlns:a16="http://schemas.microsoft.com/office/drawing/2014/main" id="{6FA2BA45-4F31-0FE0-456F-991A0A817C72}"/>
                    </a:ext>
                  </a:extLst>
                </p:cNvPr>
                <p:cNvSpPr/>
                <p:nvPr/>
              </p:nvSpPr>
              <p:spPr>
                <a:xfrm>
                  <a:off x="2796541" y="4088130"/>
                  <a:ext cx="800100" cy="199315"/>
                </a:xfrm>
                <a:custGeom>
                  <a:avLst/>
                  <a:gdLst>
                    <a:gd name="connsiteX0" fmla="*/ 64770 w 800100"/>
                    <a:gd name="connsiteY0" fmla="*/ 125730 h 199315"/>
                    <a:gd name="connsiteX1" fmla="*/ 0 w 800100"/>
                    <a:gd name="connsiteY1" fmla="*/ 38100 h 199315"/>
                    <a:gd name="connsiteX2" fmla="*/ 201930 w 800100"/>
                    <a:gd name="connsiteY2" fmla="*/ 0 h 199315"/>
                    <a:gd name="connsiteX3" fmla="*/ 186690 w 800100"/>
                    <a:gd name="connsiteY3" fmla="*/ 76200 h 199315"/>
                    <a:gd name="connsiteX4" fmla="*/ 491490 w 800100"/>
                    <a:gd name="connsiteY4" fmla="*/ 121920 h 199315"/>
                    <a:gd name="connsiteX5" fmla="*/ 575310 w 800100"/>
                    <a:gd name="connsiteY5" fmla="*/ 110490 h 199315"/>
                    <a:gd name="connsiteX6" fmla="*/ 800100 w 800100"/>
                    <a:gd name="connsiteY6" fmla="*/ 156210 h 199315"/>
                    <a:gd name="connsiteX7" fmla="*/ 327660 w 800100"/>
                    <a:gd name="connsiteY7" fmla="*/ 186690 h 199315"/>
                    <a:gd name="connsiteX8" fmla="*/ 64770 w 800100"/>
                    <a:gd name="connsiteY8" fmla="*/ 125730 h 199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0100" h="199315">
                      <a:moveTo>
                        <a:pt x="64770" y="125730"/>
                      </a:moveTo>
                      <a:cubicBezTo>
                        <a:pt x="45720" y="99060"/>
                        <a:pt x="26670" y="76200"/>
                        <a:pt x="0" y="38100"/>
                      </a:cubicBezTo>
                      <a:cubicBezTo>
                        <a:pt x="64770" y="26670"/>
                        <a:pt x="125730" y="15240"/>
                        <a:pt x="201930" y="0"/>
                      </a:cubicBezTo>
                      <a:cubicBezTo>
                        <a:pt x="194310" y="34290"/>
                        <a:pt x="190500" y="57150"/>
                        <a:pt x="186690" y="76200"/>
                      </a:cubicBezTo>
                      <a:cubicBezTo>
                        <a:pt x="289560" y="91440"/>
                        <a:pt x="392430" y="106680"/>
                        <a:pt x="491490" y="121920"/>
                      </a:cubicBezTo>
                      <a:cubicBezTo>
                        <a:pt x="525780" y="152400"/>
                        <a:pt x="548640" y="133350"/>
                        <a:pt x="575310" y="110490"/>
                      </a:cubicBezTo>
                      <a:cubicBezTo>
                        <a:pt x="701040" y="68580"/>
                        <a:pt x="727710" y="137160"/>
                        <a:pt x="800100" y="156210"/>
                      </a:cubicBezTo>
                      <a:cubicBezTo>
                        <a:pt x="640080" y="186690"/>
                        <a:pt x="480060" y="217170"/>
                        <a:pt x="327660" y="186690"/>
                      </a:cubicBezTo>
                      <a:lnTo>
                        <a:pt x="64770" y="125730"/>
                      </a:lnTo>
                      <a:close/>
                    </a:path>
                  </a:pathLst>
                </a:custGeom>
                <a:solidFill>
                  <a:srgbClr val="FFAD7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08" name="Freeform: Shape 4407">
                  <a:extLst>
                    <a:ext uri="{FF2B5EF4-FFF2-40B4-BE49-F238E27FC236}">
                      <a16:creationId xmlns:a16="http://schemas.microsoft.com/office/drawing/2014/main" id="{2E6B7E9B-7662-32F0-DF88-A92C3436D48B}"/>
                    </a:ext>
                  </a:extLst>
                </p:cNvPr>
                <p:cNvSpPr/>
                <p:nvPr/>
              </p:nvSpPr>
              <p:spPr>
                <a:xfrm>
                  <a:off x="2598420" y="4175759"/>
                  <a:ext cx="525780" cy="121920"/>
                </a:xfrm>
                <a:custGeom>
                  <a:avLst/>
                  <a:gdLst>
                    <a:gd name="connsiteX0" fmla="*/ 262890 w 525780"/>
                    <a:gd name="connsiteY0" fmla="*/ 38100 h 121920"/>
                    <a:gd name="connsiteX1" fmla="*/ 525780 w 525780"/>
                    <a:gd name="connsiteY1" fmla="*/ 99060 h 121920"/>
                    <a:gd name="connsiteX2" fmla="*/ 144780 w 525780"/>
                    <a:gd name="connsiteY2" fmla="*/ 121920 h 121920"/>
                    <a:gd name="connsiteX3" fmla="*/ 53340 w 525780"/>
                    <a:gd name="connsiteY3" fmla="*/ 87630 h 121920"/>
                    <a:gd name="connsiteX4" fmla="*/ 0 w 525780"/>
                    <a:gd name="connsiteY4" fmla="*/ 0 h 121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5780" h="121920">
                      <a:moveTo>
                        <a:pt x="262890" y="38100"/>
                      </a:moveTo>
                      <a:lnTo>
                        <a:pt x="525780" y="99060"/>
                      </a:lnTo>
                      <a:lnTo>
                        <a:pt x="144780" y="121920"/>
                      </a:lnTo>
                      <a:lnTo>
                        <a:pt x="53340" y="87630"/>
                      </a:lnTo>
                      <a:lnTo>
                        <a:pt x="0" y="0"/>
                      </a:lnTo>
                      <a:close/>
                    </a:path>
                  </a:pathLst>
                </a:custGeom>
                <a:solidFill>
                  <a:srgbClr val="FFB78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09" name="Freeform: Shape 4408">
                  <a:extLst>
                    <a:ext uri="{FF2B5EF4-FFF2-40B4-BE49-F238E27FC236}">
                      <a16:creationId xmlns:a16="http://schemas.microsoft.com/office/drawing/2014/main" id="{DCA60A6A-DCF3-4E4D-B282-D7B0A2D23230}"/>
                    </a:ext>
                  </a:extLst>
                </p:cNvPr>
                <p:cNvSpPr/>
                <p:nvPr/>
              </p:nvSpPr>
              <p:spPr>
                <a:xfrm>
                  <a:off x="2308860" y="4223727"/>
                  <a:ext cx="434340" cy="123482"/>
                </a:xfrm>
                <a:custGeom>
                  <a:avLst/>
                  <a:gdLst>
                    <a:gd name="connsiteX0" fmla="*/ 342900 w 434340"/>
                    <a:gd name="connsiteY0" fmla="*/ 39662 h 123482"/>
                    <a:gd name="connsiteX1" fmla="*/ 434340 w 434340"/>
                    <a:gd name="connsiteY1" fmla="*/ 73952 h 123482"/>
                    <a:gd name="connsiteX2" fmla="*/ 15240 w 434340"/>
                    <a:gd name="connsiteY2" fmla="*/ 123482 h 123482"/>
                    <a:gd name="connsiteX3" fmla="*/ 7620 w 434340"/>
                    <a:gd name="connsiteY3" fmla="*/ 100622 h 123482"/>
                    <a:gd name="connsiteX4" fmla="*/ 0 w 434340"/>
                    <a:gd name="connsiteY4" fmla="*/ 32042 h 123482"/>
                    <a:gd name="connsiteX5" fmla="*/ 0 w 434340"/>
                    <a:gd name="connsiteY5" fmla="*/ 28232 h 123482"/>
                    <a:gd name="connsiteX6" fmla="*/ 190500 w 434340"/>
                    <a:gd name="connsiteY6" fmla="*/ 24422 h 123482"/>
                    <a:gd name="connsiteX7" fmla="*/ 342900 w 434340"/>
                    <a:gd name="connsiteY7" fmla="*/ 39662 h 123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4340" h="123482">
                      <a:moveTo>
                        <a:pt x="342900" y="39662"/>
                      </a:moveTo>
                      <a:lnTo>
                        <a:pt x="434340" y="73952"/>
                      </a:lnTo>
                      <a:lnTo>
                        <a:pt x="15240" y="123482"/>
                      </a:lnTo>
                      <a:cubicBezTo>
                        <a:pt x="11430" y="115862"/>
                        <a:pt x="11430" y="108242"/>
                        <a:pt x="7620" y="100622"/>
                      </a:cubicBezTo>
                      <a:lnTo>
                        <a:pt x="0" y="32042"/>
                      </a:lnTo>
                      <a:lnTo>
                        <a:pt x="0" y="28232"/>
                      </a:lnTo>
                      <a:cubicBezTo>
                        <a:pt x="64770" y="20612"/>
                        <a:pt x="133350" y="-28918"/>
                        <a:pt x="190500" y="24422"/>
                      </a:cubicBezTo>
                      <a:cubicBezTo>
                        <a:pt x="209550" y="47282"/>
                        <a:pt x="289560" y="39662"/>
                        <a:pt x="342900" y="39662"/>
                      </a:cubicBezTo>
                      <a:close/>
                    </a:path>
                  </a:pathLst>
                </a:custGeom>
                <a:solidFill>
                  <a:srgbClr val="FFD4B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10" name="Freeform: Shape 4409">
                  <a:extLst>
                    <a:ext uri="{FF2B5EF4-FFF2-40B4-BE49-F238E27FC236}">
                      <a16:creationId xmlns:a16="http://schemas.microsoft.com/office/drawing/2014/main" id="{A7273FEF-C21F-CFD7-264A-925FAFF05D53}"/>
                    </a:ext>
                  </a:extLst>
                </p:cNvPr>
                <p:cNvSpPr/>
                <p:nvPr/>
              </p:nvSpPr>
              <p:spPr>
                <a:xfrm>
                  <a:off x="3630931" y="4198663"/>
                  <a:ext cx="171450" cy="68536"/>
                </a:xfrm>
                <a:custGeom>
                  <a:avLst/>
                  <a:gdLst>
                    <a:gd name="connsiteX0" fmla="*/ 0 w 171450"/>
                    <a:gd name="connsiteY0" fmla="*/ 41867 h 68536"/>
                    <a:gd name="connsiteX1" fmla="*/ 171450 w 171450"/>
                    <a:gd name="connsiteY1" fmla="*/ 19006 h 68536"/>
                    <a:gd name="connsiteX2" fmla="*/ 133350 w 171450"/>
                    <a:gd name="connsiteY2" fmla="*/ 68536 h 68536"/>
                    <a:gd name="connsiteX3" fmla="*/ 0 w 171450"/>
                    <a:gd name="connsiteY3" fmla="*/ 41867 h 68536"/>
                  </a:gdLst>
                  <a:ahLst/>
                  <a:cxnLst>
                    <a:cxn ang="0">
                      <a:pos x="connsiteX0" y="connsiteY0"/>
                    </a:cxn>
                    <a:cxn ang="0">
                      <a:pos x="connsiteX1" y="connsiteY1"/>
                    </a:cxn>
                    <a:cxn ang="0">
                      <a:pos x="connsiteX2" y="connsiteY2"/>
                    </a:cxn>
                    <a:cxn ang="0">
                      <a:pos x="connsiteX3" y="connsiteY3"/>
                    </a:cxn>
                  </a:cxnLst>
                  <a:rect l="l" t="t" r="r" b="b"/>
                  <a:pathLst>
                    <a:path w="171450" h="68536">
                      <a:moveTo>
                        <a:pt x="0" y="41867"/>
                      </a:moveTo>
                      <a:cubicBezTo>
                        <a:pt x="49530" y="-11473"/>
                        <a:pt x="106680" y="-7664"/>
                        <a:pt x="171450" y="19006"/>
                      </a:cubicBezTo>
                      <a:lnTo>
                        <a:pt x="133350" y="68536"/>
                      </a:lnTo>
                      <a:lnTo>
                        <a:pt x="0" y="41867"/>
                      </a:lnTo>
                      <a:close/>
                    </a:path>
                  </a:pathLst>
                </a:custGeom>
                <a:solidFill>
                  <a:srgbClr val="FFAD7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11" name="Freeform: Shape 4410">
                  <a:extLst>
                    <a:ext uri="{FF2B5EF4-FFF2-40B4-BE49-F238E27FC236}">
                      <a16:creationId xmlns:a16="http://schemas.microsoft.com/office/drawing/2014/main" id="{D4273F0E-C03B-A8B4-6ABF-F489D841178F}"/>
                    </a:ext>
                  </a:extLst>
                </p:cNvPr>
                <p:cNvSpPr/>
                <p:nvPr/>
              </p:nvSpPr>
              <p:spPr>
                <a:xfrm>
                  <a:off x="4686301" y="4015740"/>
                  <a:ext cx="518160" cy="137159"/>
                </a:xfrm>
                <a:custGeom>
                  <a:avLst/>
                  <a:gdLst>
                    <a:gd name="connsiteX0" fmla="*/ 182880 w 518160"/>
                    <a:gd name="connsiteY0" fmla="*/ 137160 h 137159"/>
                    <a:gd name="connsiteX1" fmla="*/ 49530 w 518160"/>
                    <a:gd name="connsiteY1" fmla="*/ 106680 h 137159"/>
                    <a:gd name="connsiteX2" fmla="*/ 49530 w 518160"/>
                    <a:gd name="connsiteY2" fmla="*/ 106680 h 137159"/>
                    <a:gd name="connsiteX3" fmla="*/ 3810 w 518160"/>
                    <a:gd name="connsiteY3" fmla="*/ 87630 h 137159"/>
                    <a:gd name="connsiteX4" fmla="*/ 0 w 518160"/>
                    <a:gd name="connsiteY4" fmla="*/ 64770 h 137159"/>
                    <a:gd name="connsiteX5" fmla="*/ 83820 w 518160"/>
                    <a:gd name="connsiteY5" fmla="*/ 34290 h 137159"/>
                    <a:gd name="connsiteX6" fmla="*/ 510540 w 518160"/>
                    <a:gd name="connsiteY6" fmla="*/ 0 h 137159"/>
                    <a:gd name="connsiteX7" fmla="*/ 518160 w 518160"/>
                    <a:gd name="connsiteY7" fmla="*/ 45720 h 137159"/>
                    <a:gd name="connsiteX8" fmla="*/ 518160 w 518160"/>
                    <a:gd name="connsiteY8" fmla="*/ 45720 h 137159"/>
                    <a:gd name="connsiteX9" fmla="*/ 312420 w 518160"/>
                    <a:gd name="connsiteY9" fmla="*/ 64770 h 137159"/>
                    <a:gd name="connsiteX10" fmla="*/ 266700 w 518160"/>
                    <a:gd name="connsiteY10" fmla="*/ 99060 h 137159"/>
                    <a:gd name="connsiteX11" fmla="*/ 182880 w 518160"/>
                    <a:gd name="connsiteY11" fmla="*/ 137160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8160" h="137159">
                      <a:moveTo>
                        <a:pt x="182880" y="137160"/>
                      </a:moveTo>
                      <a:lnTo>
                        <a:pt x="49530" y="106680"/>
                      </a:lnTo>
                      <a:lnTo>
                        <a:pt x="49530" y="106680"/>
                      </a:lnTo>
                      <a:lnTo>
                        <a:pt x="3810" y="87630"/>
                      </a:lnTo>
                      <a:lnTo>
                        <a:pt x="0" y="64770"/>
                      </a:lnTo>
                      <a:lnTo>
                        <a:pt x="83820" y="34290"/>
                      </a:lnTo>
                      <a:lnTo>
                        <a:pt x="510540" y="0"/>
                      </a:lnTo>
                      <a:lnTo>
                        <a:pt x="518160" y="45720"/>
                      </a:lnTo>
                      <a:lnTo>
                        <a:pt x="518160" y="45720"/>
                      </a:lnTo>
                      <a:cubicBezTo>
                        <a:pt x="449580" y="53340"/>
                        <a:pt x="381000" y="53340"/>
                        <a:pt x="312420" y="64770"/>
                      </a:cubicBezTo>
                      <a:cubicBezTo>
                        <a:pt x="293370" y="68580"/>
                        <a:pt x="281940" y="87630"/>
                        <a:pt x="266700" y="99060"/>
                      </a:cubicBezTo>
                      <a:lnTo>
                        <a:pt x="182880" y="137160"/>
                      </a:lnTo>
                      <a:close/>
                    </a:path>
                  </a:pathLst>
                </a:custGeom>
                <a:solidFill>
                  <a:srgbClr val="FFE2D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12" name="Freeform: Shape 4411">
                  <a:extLst>
                    <a:ext uri="{FF2B5EF4-FFF2-40B4-BE49-F238E27FC236}">
                      <a16:creationId xmlns:a16="http://schemas.microsoft.com/office/drawing/2014/main" id="{FFEC5014-2FB3-A4C9-EFA8-FF663BC90AEC}"/>
                    </a:ext>
                  </a:extLst>
                </p:cNvPr>
                <p:cNvSpPr/>
                <p:nvPr/>
              </p:nvSpPr>
              <p:spPr>
                <a:xfrm>
                  <a:off x="4953001" y="4069080"/>
                  <a:ext cx="251460" cy="53339"/>
                </a:xfrm>
                <a:custGeom>
                  <a:avLst/>
                  <a:gdLst>
                    <a:gd name="connsiteX0" fmla="*/ 0 w 251460"/>
                    <a:gd name="connsiteY0" fmla="*/ 53340 h 53339"/>
                    <a:gd name="connsiteX1" fmla="*/ 45720 w 251460"/>
                    <a:gd name="connsiteY1" fmla="*/ 19050 h 53339"/>
                    <a:gd name="connsiteX2" fmla="*/ 251460 w 251460"/>
                    <a:gd name="connsiteY2" fmla="*/ 0 h 53339"/>
                    <a:gd name="connsiteX3" fmla="*/ 0 w 251460"/>
                    <a:gd name="connsiteY3" fmla="*/ 53340 h 53339"/>
                  </a:gdLst>
                  <a:ahLst/>
                  <a:cxnLst>
                    <a:cxn ang="0">
                      <a:pos x="connsiteX0" y="connsiteY0"/>
                    </a:cxn>
                    <a:cxn ang="0">
                      <a:pos x="connsiteX1" y="connsiteY1"/>
                    </a:cxn>
                    <a:cxn ang="0">
                      <a:pos x="connsiteX2" y="connsiteY2"/>
                    </a:cxn>
                    <a:cxn ang="0">
                      <a:pos x="connsiteX3" y="connsiteY3"/>
                    </a:cxn>
                  </a:cxnLst>
                  <a:rect l="l" t="t" r="r" b="b"/>
                  <a:pathLst>
                    <a:path w="251460" h="53339">
                      <a:moveTo>
                        <a:pt x="0" y="53340"/>
                      </a:moveTo>
                      <a:cubicBezTo>
                        <a:pt x="15240" y="41910"/>
                        <a:pt x="30480" y="19050"/>
                        <a:pt x="45720" y="19050"/>
                      </a:cubicBezTo>
                      <a:cubicBezTo>
                        <a:pt x="114300" y="11430"/>
                        <a:pt x="182880" y="7620"/>
                        <a:pt x="251460" y="0"/>
                      </a:cubicBezTo>
                      <a:lnTo>
                        <a:pt x="0" y="53340"/>
                      </a:lnTo>
                      <a:close/>
                    </a:path>
                  </a:pathLst>
                </a:custGeom>
                <a:solidFill>
                  <a:srgbClr val="FFEDE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13" name="Freeform: Shape 4412">
                  <a:extLst>
                    <a:ext uri="{FF2B5EF4-FFF2-40B4-BE49-F238E27FC236}">
                      <a16:creationId xmlns:a16="http://schemas.microsoft.com/office/drawing/2014/main" id="{DF3F2A23-A6A0-D575-6C4A-05E6EECDDF39}"/>
                    </a:ext>
                  </a:extLst>
                </p:cNvPr>
                <p:cNvSpPr/>
                <p:nvPr/>
              </p:nvSpPr>
              <p:spPr>
                <a:xfrm>
                  <a:off x="5196840" y="3996690"/>
                  <a:ext cx="171450" cy="68579"/>
                </a:xfrm>
                <a:custGeom>
                  <a:avLst/>
                  <a:gdLst>
                    <a:gd name="connsiteX0" fmla="*/ 7620 w 171450"/>
                    <a:gd name="connsiteY0" fmla="*/ 68580 h 68579"/>
                    <a:gd name="connsiteX1" fmla="*/ 0 w 171450"/>
                    <a:gd name="connsiteY1" fmla="*/ 22860 h 68579"/>
                    <a:gd name="connsiteX2" fmla="*/ 41910 w 171450"/>
                    <a:gd name="connsiteY2" fmla="*/ 19050 h 68579"/>
                    <a:gd name="connsiteX3" fmla="*/ 171450 w 171450"/>
                    <a:gd name="connsiteY3" fmla="*/ 0 h 68579"/>
                  </a:gdLst>
                  <a:ahLst/>
                  <a:cxnLst>
                    <a:cxn ang="0">
                      <a:pos x="connsiteX0" y="connsiteY0"/>
                    </a:cxn>
                    <a:cxn ang="0">
                      <a:pos x="connsiteX1" y="connsiteY1"/>
                    </a:cxn>
                    <a:cxn ang="0">
                      <a:pos x="connsiteX2" y="connsiteY2"/>
                    </a:cxn>
                    <a:cxn ang="0">
                      <a:pos x="connsiteX3" y="connsiteY3"/>
                    </a:cxn>
                  </a:cxnLst>
                  <a:rect l="l" t="t" r="r" b="b"/>
                  <a:pathLst>
                    <a:path w="171450" h="68579">
                      <a:moveTo>
                        <a:pt x="7620" y="68580"/>
                      </a:moveTo>
                      <a:lnTo>
                        <a:pt x="0" y="22860"/>
                      </a:lnTo>
                      <a:lnTo>
                        <a:pt x="41910" y="19050"/>
                      </a:lnTo>
                      <a:lnTo>
                        <a:pt x="171450" y="0"/>
                      </a:lnTo>
                      <a:close/>
                    </a:path>
                  </a:pathLst>
                </a:custGeom>
                <a:solidFill>
                  <a:srgbClr val="FFEDE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14" name="Freeform: Shape 4413">
                  <a:extLst>
                    <a:ext uri="{FF2B5EF4-FFF2-40B4-BE49-F238E27FC236}">
                      <a16:creationId xmlns:a16="http://schemas.microsoft.com/office/drawing/2014/main" id="{53ADE3EA-5F22-7192-A44A-5EE1BDFDB803}"/>
                    </a:ext>
                  </a:extLst>
                </p:cNvPr>
                <p:cNvSpPr/>
                <p:nvPr/>
              </p:nvSpPr>
              <p:spPr>
                <a:xfrm>
                  <a:off x="4179570" y="3954780"/>
                  <a:ext cx="624840" cy="236219"/>
                </a:xfrm>
                <a:custGeom>
                  <a:avLst/>
                  <a:gdLst>
                    <a:gd name="connsiteX0" fmla="*/ 297180 w 624840"/>
                    <a:gd name="connsiteY0" fmla="*/ 156210 h 236219"/>
                    <a:gd name="connsiteX1" fmla="*/ 133350 w 624840"/>
                    <a:gd name="connsiteY1" fmla="*/ 224790 h 236219"/>
                    <a:gd name="connsiteX2" fmla="*/ 53340 w 624840"/>
                    <a:gd name="connsiteY2" fmla="*/ 236220 h 236219"/>
                    <a:gd name="connsiteX3" fmla="*/ 3810 w 624840"/>
                    <a:gd name="connsiteY3" fmla="*/ 217170 h 236219"/>
                    <a:gd name="connsiteX4" fmla="*/ 0 w 624840"/>
                    <a:gd name="connsiteY4" fmla="*/ 171450 h 236219"/>
                    <a:gd name="connsiteX5" fmla="*/ 331470 w 624840"/>
                    <a:gd name="connsiteY5" fmla="*/ 83820 h 236219"/>
                    <a:gd name="connsiteX6" fmla="*/ 495300 w 624840"/>
                    <a:gd name="connsiteY6" fmla="*/ 30480 h 236219"/>
                    <a:gd name="connsiteX7" fmla="*/ 624840 w 624840"/>
                    <a:gd name="connsiteY7" fmla="*/ 0 h 236219"/>
                    <a:gd name="connsiteX8" fmla="*/ 453390 w 624840"/>
                    <a:gd name="connsiteY8" fmla="*/ 87630 h 236219"/>
                    <a:gd name="connsiteX9" fmla="*/ 297180 w 624840"/>
                    <a:gd name="connsiteY9" fmla="*/ 156210 h 23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4840" h="236219">
                      <a:moveTo>
                        <a:pt x="297180" y="156210"/>
                      </a:moveTo>
                      <a:lnTo>
                        <a:pt x="133350" y="224790"/>
                      </a:lnTo>
                      <a:lnTo>
                        <a:pt x="53340" y="236220"/>
                      </a:lnTo>
                      <a:lnTo>
                        <a:pt x="3810" y="217170"/>
                      </a:lnTo>
                      <a:lnTo>
                        <a:pt x="0" y="171450"/>
                      </a:lnTo>
                      <a:cubicBezTo>
                        <a:pt x="99060" y="121920"/>
                        <a:pt x="198120" y="72390"/>
                        <a:pt x="331470" y="83820"/>
                      </a:cubicBezTo>
                      <a:cubicBezTo>
                        <a:pt x="384810" y="64770"/>
                        <a:pt x="438150" y="45720"/>
                        <a:pt x="495300" y="30480"/>
                      </a:cubicBezTo>
                      <a:cubicBezTo>
                        <a:pt x="537210" y="19050"/>
                        <a:pt x="579120" y="11430"/>
                        <a:pt x="624840" y="0"/>
                      </a:cubicBezTo>
                      <a:cubicBezTo>
                        <a:pt x="567690" y="30480"/>
                        <a:pt x="510540" y="60960"/>
                        <a:pt x="453390" y="87630"/>
                      </a:cubicBezTo>
                      <a:cubicBezTo>
                        <a:pt x="400050" y="114300"/>
                        <a:pt x="346710" y="133350"/>
                        <a:pt x="297180" y="156210"/>
                      </a:cubicBezTo>
                      <a:close/>
                    </a:path>
                  </a:pathLst>
                </a:custGeom>
                <a:solidFill>
                  <a:srgbClr val="FFAB7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15" name="Freeform: Shape 4414">
                  <a:extLst>
                    <a:ext uri="{FF2B5EF4-FFF2-40B4-BE49-F238E27FC236}">
                      <a16:creationId xmlns:a16="http://schemas.microsoft.com/office/drawing/2014/main" id="{7FB7F768-C2C1-A359-4740-94C1B5C49304}"/>
                    </a:ext>
                  </a:extLst>
                </p:cNvPr>
                <p:cNvSpPr/>
                <p:nvPr/>
              </p:nvSpPr>
              <p:spPr>
                <a:xfrm>
                  <a:off x="3966210" y="4126230"/>
                  <a:ext cx="217170" cy="64769"/>
                </a:xfrm>
                <a:custGeom>
                  <a:avLst/>
                  <a:gdLst>
                    <a:gd name="connsiteX0" fmla="*/ 213360 w 217170"/>
                    <a:gd name="connsiteY0" fmla="*/ 0 h 64769"/>
                    <a:gd name="connsiteX1" fmla="*/ 217170 w 217170"/>
                    <a:gd name="connsiteY1" fmla="*/ 45720 h 64769"/>
                    <a:gd name="connsiteX2" fmla="*/ 49530 w 217170"/>
                    <a:gd name="connsiteY2" fmla="*/ 64770 h 64769"/>
                    <a:gd name="connsiteX3" fmla="*/ 0 w 217170"/>
                    <a:gd name="connsiteY3" fmla="*/ 22860 h 64769"/>
                  </a:gdLst>
                  <a:ahLst/>
                  <a:cxnLst>
                    <a:cxn ang="0">
                      <a:pos x="connsiteX0" y="connsiteY0"/>
                    </a:cxn>
                    <a:cxn ang="0">
                      <a:pos x="connsiteX1" y="connsiteY1"/>
                    </a:cxn>
                    <a:cxn ang="0">
                      <a:pos x="connsiteX2" y="connsiteY2"/>
                    </a:cxn>
                    <a:cxn ang="0">
                      <a:pos x="connsiteX3" y="connsiteY3"/>
                    </a:cxn>
                  </a:cxnLst>
                  <a:rect l="l" t="t" r="r" b="b"/>
                  <a:pathLst>
                    <a:path w="217170" h="64769">
                      <a:moveTo>
                        <a:pt x="213360" y="0"/>
                      </a:moveTo>
                      <a:lnTo>
                        <a:pt x="217170" y="45720"/>
                      </a:lnTo>
                      <a:lnTo>
                        <a:pt x="49530" y="64770"/>
                      </a:lnTo>
                      <a:lnTo>
                        <a:pt x="0" y="22860"/>
                      </a:lnTo>
                      <a:close/>
                    </a:path>
                  </a:pathLst>
                </a:custGeom>
                <a:solidFill>
                  <a:srgbClr val="FFAA7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16" name="Freeform: Shape 4415">
                  <a:extLst>
                    <a:ext uri="{FF2B5EF4-FFF2-40B4-BE49-F238E27FC236}">
                      <a16:creationId xmlns:a16="http://schemas.microsoft.com/office/drawing/2014/main" id="{7A48F71A-68EB-69BA-B0A8-44EF05D319E2}"/>
                    </a:ext>
                  </a:extLst>
                </p:cNvPr>
                <p:cNvSpPr/>
                <p:nvPr/>
              </p:nvSpPr>
              <p:spPr>
                <a:xfrm>
                  <a:off x="3836670" y="4141469"/>
                  <a:ext cx="179070" cy="68580"/>
                </a:xfrm>
                <a:custGeom>
                  <a:avLst/>
                  <a:gdLst>
                    <a:gd name="connsiteX0" fmla="*/ 129540 w 179070"/>
                    <a:gd name="connsiteY0" fmla="*/ 7620 h 68580"/>
                    <a:gd name="connsiteX1" fmla="*/ 179070 w 179070"/>
                    <a:gd name="connsiteY1" fmla="*/ 49530 h 68580"/>
                    <a:gd name="connsiteX2" fmla="*/ 7620 w 179070"/>
                    <a:gd name="connsiteY2" fmla="*/ 68580 h 68580"/>
                    <a:gd name="connsiteX3" fmla="*/ 3810 w 179070"/>
                    <a:gd name="connsiteY3" fmla="*/ 22860 h 68580"/>
                    <a:gd name="connsiteX4" fmla="*/ 0 w 179070"/>
                    <a:gd name="connsiteY4" fmla="*/ 0 h 68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68580">
                      <a:moveTo>
                        <a:pt x="129540" y="7620"/>
                      </a:moveTo>
                      <a:lnTo>
                        <a:pt x="179070" y="49530"/>
                      </a:lnTo>
                      <a:lnTo>
                        <a:pt x="7620" y="68580"/>
                      </a:lnTo>
                      <a:lnTo>
                        <a:pt x="3810" y="22860"/>
                      </a:lnTo>
                      <a:lnTo>
                        <a:pt x="0" y="0"/>
                      </a:lnTo>
                      <a:close/>
                    </a:path>
                  </a:pathLst>
                </a:custGeom>
                <a:solidFill>
                  <a:srgbClr val="FFAD7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17" name="Freeform: Shape 4416">
                  <a:extLst>
                    <a:ext uri="{FF2B5EF4-FFF2-40B4-BE49-F238E27FC236}">
                      <a16:creationId xmlns:a16="http://schemas.microsoft.com/office/drawing/2014/main" id="{944A8A2C-F7A2-CF7F-663B-4A90928270AC}"/>
                    </a:ext>
                  </a:extLst>
                </p:cNvPr>
                <p:cNvSpPr/>
                <p:nvPr/>
              </p:nvSpPr>
              <p:spPr>
                <a:xfrm>
                  <a:off x="4476751" y="3882390"/>
                  <a:ext cx="788669" cy="228600"/>
                </a:xfrm>
                <a:custGeom>
                  <a:avLst/>
                  <a:gdLst>
                    <a:gd name="connsiteX0" fmla="*/ 0 w 788669"/>
                    <a:gd name="connsiteY0" fmla="*/ 228600 h 228600"/>
                    <a:gd name="connsiteX1" fmla="*/ 156210 w 788669"/>
                    <a:gd name="connsiteY1" fmla="*/ 163830 h 228600"/>
                    <a:gd name="connsiteX2" fmla="*/ 327660 w 788669"/>
                    <a:gd name="connsiteY2" fmla="*/ 76200 h 228600"/>
                    <a:gd name="connsiteX3" fmla="*/ 327660 w 788669"/>
                    <a:gd name="connsiteY3" fmla="*/ 76200 h 228600"/>
                    <a:gd name="connsiteX4" fmla="*/ 704850 w 788669"/>
                    <a:gd name="connsiteY4" fmla="*/ 7620 h 228600"/>
                    <a:gd name="connsiteX5" fmla="*/ 742950 w 788669"/>
                    <a:gd name="connsiteY5" fmla="*/ 0 h 228600"/>
                    <a:gd name="connsiteX6" fmla="*/ 788670 w 788669"/>
                    <a:gd name="connsiteY6" fmla="*/ 19050 h 228600"/>
                    <a:gd name="connsiteX7" fmla="*/ 499110 w 788669"/>
                    <a:gd name="connsiteY7" fmla="*/ 118110 h 228600"/>
                    <a:gd name="connsiteX8" fmla="*/ 293370 w 788669"/>
                    <a:gd name="connsiteY8" fmla="*/ 179070 h 228600"/>
                    <a:gd name="connsiteX9" fmla="*/ 209550 w 788669"/>
                    <a:gd name="connsiteY9" fmla="*/ 209550 h 228600"/>
                    <a:gd name="connsiteX10" fmla="*/ 41910 w 788669"/>
                    <a:gd name="connsiteY10" fmla="*/ 228600 h 228600"/>
                    <a:gd name="connsiteX11" fmla="*/ 0 w 788669"/>
                    <a:gd name="connsiteY11" fmla="*/ 22860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8669" h="228600">
                      <a:moveTo>
                        <a:pt x="0" y="228600"/>
                      </a:moveTo>
                      <a:cubicBezTo>
                        <a:pt x="53340" y="205740"/>
                        <a:pt x="106680" y="186690"/>
                        <a:pt x="156210" y="163830"/>
                      </a:cubicBezTo>
                      <a:cubicBezTo>
                        <a:pt x="217170" y="137160"/>
                        <a:pt x="270510" y="102870"/>
                        <a:pt x="327660" y="76200"/>
                      </a:cubicBezTo>
                      <a:lnTo>
                        <a:pt x="327660" y="76200"/>
                      </a:lnTo>
                      <a:lnTo>
                        <a:pt x="704850" y="7620"/>
                      </a:lnTo>
                      <a:cubicBezTo>
                        <a:pt x="716280" y="3810"/>
                        <a:pt x="731520" y="0"/>
                        <a:pt x="742950" y="0"/>
                      </a:cubicBezTo>
                      <a:lnTo>
                        <a:pt x="788670" y="19050"/>
                      </a:lnTo>
                      <a:cubicBezTo>
                        <a:pt x="720090" y="83820"/>
                        <a:pt x="617220" y="110490"/>
                        <a:pt x="499110" y="118110"/>
                      </a:cubicBezTo>
                      <a:cubicBezTo>
                        <a:pt x="419100" y="121920"/>
                        <a:pt x="346710" y="133350"/>
                        <a:pt x="293370" y="179070"/>
                      </a:cubicBezTo>
                      <a:lnTo>
                        <a:pt x="209550" y="209550"/>
                      </a:lnTo>
                      <a:lnTo>
                        <a:pt x="41910" y="228600"/>
                      </a:lnTo>
                      <a:lnTo>
                        <a:pt x="0" y="228600"/>
                      </a:lnTo>
                      <a:close/>
                    </a:path>
                  </a:pathLst>
                </a:custGeom>
                <a:solidFill>
                  <a:srgbClr val="FFBF9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18" name="Freeform: Shape 4417">
                  <a:extLst>
                    <a:ext uri="{FF2B5EF4-FFF2-40B4-BE49-F238E27FC236}">
                      <a16:creationId xmlns:a16="http://schemas.microsoft.com/office/drawing/2014/main" id="{2BC41C6C-7B11-DB14-38E9-DCA71A610487}"/>
                    </a:ext>
                  </a:extLst>
                </p:cNvPr>
                <p:cNvSpPr/>
                <p:nvPr/>
              </p:nvSpPr>
              <p:spPr>
                <a:xfrm>
                  <a:off x="4572001" y="4107180"/>
                  <a:ext cx="167640" cy="60959"/>
                </a:xfrm>
                <a:custGeom>
                  <a:avLst/>
                  <a:gdLst>
                    <a:gd name="connsiteX0" fmla="*/ 121920 w 167640"/>
                    <a:gd name="connsiteY0" fmla="*/ 0 h 60959"/>
                    <a:gd name="connsiteX1" fmla="*/ 167640 w 167640"/>
                    <a:gd name="connsiteY1" fmla="*/ 19050 h 60959"/>
                    <a:gd name="connsiteX2" fmla="*/ 0 w 167640"/>
                    <a:gd name="connsiteY2" fmla="*/ 60960 h 60959"/>
                  </a:gdLst>
                  <a:ahLst/>
                  <a:cxnLst>
                    <a:cxn ang="0">
                      <a:pos x="connsiteX0" y="connsiteY0"/>
                    </a:cxn>
                    <a:cxn ang="0">
                      <a:pos x="connsiteX1" y="connsiteY1"/>
                    </a:cxn>
                    <a:cxn ang="0">
                      <a:pos x="connsiteX2" y="connsiteY2"/>
                    </a:cxn>
                  </a:cxnLst>
                  <a:rect l="l" t="t" r="r" b="b"/>
                  <a:pathLst>
                    <a:path w="167640" h="60959">
                      <a:moveTo>
                        <a:pt x="121920" y="0"/>
                      </a:moveTo>
                      <a:lnTo>
                        <a:pt x="167640" y="19050"/>
                      </a:lnTo>
                      <a:lnTo>
                        <a:pt x="0" y="60960"/>
                      </a:lnTo>
                      <a:close/>
                    </a:path>
                  </a:pathLst>
                </a:custGeom>
                <a:solidFill>
                  <a:srgbClr val="FFF5E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19" name="Freeform: Shape 4418">
                  <a:extLst>
                    <a:ext uri="{FF2B5EF4-FFF2-40B4-BE49-F238E27FC236}">
                      <a16:creationId xmlns:a16="http://schemas.microsoft.com/office/drawing/2014/main" id="{DCDE8FA7-0BF7-8C8B-D8B7-68443F8A9F8B}"/>
                    </a:ext>
                  </a:extLst>
                </p:cNvPr>
                <p:cNvSpPr/>
                <p:nvPr/>
              </p:nvSpPr>
              <p:spPr>
                <a:xfrm>
                  <a:off x="5200651" y="3562350"/>
                  <a:ext cx="636269" cy="205740"/>
                </a:xfrm>
                <a:custGeom>
                  <a:avLst/>
                  <a:gdLst>
                    <a:gd name="connsiteX0" fmla="*/ 628650 w 636269"/>
                    <a:gd name="connsiteY0" fmla="*/ 7620 h 205740"/>
                    <a:gd name="connsiteX1" fmla="*/ 636270 w 636269"/>
                    <a:gd name="connsiteY1" fmla="*/ 53340 h 205740"/>
                    <a:gd name="connsiteX2" fmla="*/ 590550 w 636269"/>
                    <a:gd name="connsiteY2" fmla="*/ 57150 h 205740"/>
                    <a:gd name="connsiteX3" fmla="*/ 548640 w 636269"/>
                    <a:gd name="connsiteY3" fmla="*/ 60960 h 205740"/>
                    <a:gd name="connsiteX4" fmla="*/ 419100 w 636269"/>
                    <a:gd name="connsiteY4" fmla="*/ 57150 h 205740"/>
                    <a:gd name="connsiteX5" fmla="*/ 411480 w 636269"/>
                    <a:gd name="connsiteY5" fmla="*/ 76200 h 205740"/>
                    <a:gd name="connsiteX6" fmla="*/ 506730 w 636269"/>
                    <a:gd name="connsiteY6" fmla="*/ 87630 h 205740"/>
                    <a:gd name="connsiteX7" fmla="*/ 552450 w 636269"/>
                    <a:gd name="connsiteY7" fmla="*/ 106680 h 205740"/>
                    <a:gd name="connsiteX8" fmla="*/ 434340 w 636269"/>
                    <a:gd name="connsiteY8" fmla="*/ 190500 h 205740"/>
                    <a:gd name="connsiteX9" fmla="*/ 308610 w 636269"/>
                    <a:gd name="connsiteY9" fmla="*/ 205740 h 205740"/>
                    <a:gd name="connsiteX10" fmla="*/ 304800 w 636269"/>
                    <a:gd name="connsiteY10" fmla="*/ 182880 h 205740"/>
                    <a:gd name="connsiteX11" fmla="*/ 354330 w 636269"/>
                    <a:gd name="connsiteY11" fmla="*/ 156210 h 205740"/>
                    <a:gd name="connsiteX12" fmla="*/ 201930 w 636269"/>
                    <a:gd name="connsiteY12" fmla="*/ 129540 h 205740"/>
                    <a:gd name="connsiteX13" fmla="*/ 0 w 636269"/>
                    <a:gd name="connsiteY13" fmla="*/ 152400 h 205740"/>
                    <a:gd name="connsiteX14" fmla="*/ 0 w 636269"/>
                    <a:gd name="connsiteY14" fmla="*/ 152400 h 205740"/>
                    <a:gd name="connsiteX15" fmla="*/ 125730 w 636269"/>
                    <a:gd name="connsiteY15" fmla="*/ 95250 h 205740"/>
                    <a:gd name="connsiteX16" fmla="*/ 194310 w 636269"/>
                    <a:gd name="connsiteY16" fmla="*/ 11430 h 205740"/>
                    <a:gd name="connsiteX17" fmla="*/ 278130 w 636269"/>
                    <a:gd name="connsiteY17" fmla="*/ 0 h 205740"/>
                    <a:gd name="connsiteX18" fmla="*/ 407670 w 636269"/>
                    <a:gd name="connsiteY18" fmla="*/ 7620 h 205740"/>
                    <a:gd name="connsiteX19" fmla="*/ 537210 w 636269"/>
                    <a:gd name="connsiteY19" fmla="*/ 15240 h 205740"/>
                    <a:gd name="connsiteX20" fmla="*/ 579120 w 636269"/>
                    <a:gd name="connsiteY20" fmla="*/ 11430 h 205740"/>
                    <a:gd name="connsiteX21" fmla="*/ 628650 w 636269"/>
                    <a:gd name="connsiteY21" fmla="*/ 7620 h 20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36269" h="205740">
                      <a:moveTo>
                        <a:pt x="628650" y="7620"/>
                      </a:moveTo>
                      <a:lnTo>
                        <a:pt x="636270" y="53340"/>
                      </a:lnTo>
                      <a:lnTo>
                        <a:pt x="590550" y="57150"/>
                      </a:lnTo>
                      <a:lnTo>
                        <a:pt x="548640" y="60960"/>
                      </a:lnTo>
                      <a:lnTo>
                        <a:pt x="419100" y="57150"/>
                      </a:lnTo>
                      <a:lnTo>
                        <a:pt x="411480" y="76200"/>
                      </a:lnTo>
                      <a:lnTo>
                        <a:pt x="506730" y="87630"/>
                      </a:lnTo>
                      <a:lnTo>
                        <a:pt x="552450" y="106680"/>
                      </a:lnTo>
                      <a:lnTo>
                        <a:pt x="434340" y="190500"/>
                      </a:lnTo>
                      <a:lnTo>
                        <a:pt x="308610" y="205740"/>
                      </a:lnTo>
                      <a:lnTo>
                        <a:pt x="304800" y="182880"/>
                      </a:lnTo>
                      <a:cubicBezTo>
                        <a:pt x="323850" y="175260"/>
                        <a:pt x="358140" y="160020"/>
                        <a:pt x="354330" y="156210"/>
                      </a:cubicBezTo>
                      <a:cubicBezTo>
                        <a:pt x="327660" y="118110"/>
                        <a:pt x="270510" y="121920"/>
                        <a:pt x="201930" y="129540"/>
                      </a:cubicBezTo>
                      <a:cubicBezTo>
                        <a:pt x="133350" y="137160"/>
                        <a:pt x="64770" y="144780"/>
                        <a:pt x="0" y="152400"/>
                      </a:cubicBezTo>
                      <a:lnTo>
                        <a:pt x="0" y="152400"/>
                      </a:lnTo>
                      <a:cubicBezTo>
                        <a:pt x="41910" y="133350"/>
                        <a:pt x="80010" y="110490"/>
                        <a:pt x="125730" y="95250"/>
                      </a:cubicBezTo>
                      <a:cubicBezTo>
                        <a:pt x="190500" y="72390"/>
                        <a:pt x="224790" y="49530"/>
                        <a:pt x="194310" y="11430"/>
                      </a:cubicBezTo>
                      <a:lnTo>
                        <a:pt x="278130" y="0"/>
                      </a:lnTo>
                      <a:lnTo>
                        <a:pt x="407670" y="7620"/>
                      </a:lnTo>
                      <a:lnTo>
                        <a:pt x="537210" y="15240"/>
                      </a:lnTo>
                      <a:lnTo>
                        <a:pt x="579120" y="11430"/>
                      </a:lnTo>
                      <a:lnTo>
                        <a:pt x="628650" y="7620"/>
                      </a:lnTo>
                      <a:close/>
                    </a:path>
                  </a:pathLst>
                </a:custGeom>
                <a:solidFill>
                  <a:srgbClr val="FFB88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20" name="Freeform: Shape 4419">
                  <a:extLst>
                    <a:ext uri="{FF2B5EF4-FFF2-40B4-BE49-F238E27FC236}">
                      <a16:creationId xmlns:a16="http://schemas.microsoft.com/office/drawing/2014/main" id="{6431B10C-F1C0-A8E6-1179-A5987576E1D9}"/>
                    </a:ext>
                  </a:extLst>
                </p:cNvPr>
                <p:cNvSpPr/>
                <p:nvPr/>
              </p:nvSpPr>
              <p:spPr>
                <a:xfrm>
                  <a:off x="5337410" y="3413759"/>
                  <a:ext cx="305201" cy="160020"/>
                </a:xfrm>
                <a:custGeom>
                  <a:avLst/>
                  <a:gdLst>
                    <a:gd name="connsiteX0" fmla="*/ 274721 w 305201"/>
                    <a:gd name="connsiteY0" fmla="*/ 160020 h 160020"/>
                    <a:gd name="connsiteX1" fmla="*/ 145181 w 305201"/>
                    <a:gd name="connsiteY1" fmla="*/ 152400 h 160020"/>
                    <a:gd name="connsiteX2" fmla="*/ 401 w 305201"/>
                    <a:gd name="connsiteY2" fmla="*/ 34290 h 160020"/>
                    <a:gd name="connsiteX3" fmla="*/ 251861 w 305201"/>
                    <a:gd name="connsiteY3" fmla="*/ 0 h 160020"/>
                    <a:gd name="connsiteX4" fmla="*/ 305201 w 305201"/>
                    <a:gd name="connsiteY4" fmla="*/ 83820 h 160020"/>
                    <a:gd name="connsiteX5" fmla="*/ 274721 w 305201"/>
                    <a:gd name="connsiteY5" fmla="*/ 160020 h 160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201" h="160020">
                      <a:moveTo>
                        <a:pt x="274721" y="160020"/>
                      </a:moveTo>
                      <a:lnTo>
                        <a:pt x="145181" y="152400"/>
                      </a:lnTo>
                      <a:cubicBezTo>
                        <a:pt x="95651" y="114300"/>
                        <a:pt x="-7219" y="95250"/>
                        <a:pt x="401" y="34290"/>
                      </a:cubicBezTo>
                      <a:cubicBezTo>
                        <a:pt x="91841" y="64770"/>
                        <a:pt x="168041" y="15240"/>
                        <a:pt x="251861" y="0"/>
                      </a:cubicBezTo>
                      <a:lnTo>
                        <a:pt x="305201" y="83820"/>
                      </a:lnTo>
                      <a:lnTo>
                        <a:pt x="274721" y="160020"/>
                      </a:lnTo>
                      <a:close/>
                    </a:path>
                  </a:pathLst>
                </a:custGeom>
                <a:solidFill>
                  <a:srgbClr val="FFB38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21" name="Freeform: Shape 4420">
                  <a:extLst>
                    <a:ext uri="{FF2B5EF4-FFF2-40B4-BE49-F238E27FC236}">
                      <a16:creationId xmlns:a16="http://schemas.microsoft.com/office/drawing/2014/main" id="{AAD36CFD-D710-D701-F280-C8C141067FD0}"/>
                    </a:ext>
                  </a:extLst>
                </p:cNvPr>
                <p:cNvSpPr/>
                <p:nvPr/>
              </p:nvSpPr>
              <p:spPr>
                <a:xfrm>
                  <a:off x="5593081" y="3253740"/>
                  <a:ext cx="464819" cy="247650"/>
                </a:xfrm>
                <a:custGeom>
                  <a:avLst/>
                  <a:gdLst>
                    <a:gd name="connsiteX0" fmla="*/ 53340 w 464819"/>
                    <a:gd name="connsiteY0" fmla="*/ 247650 h 247650"/>
                    <a:gd name="connsiteX1" fmla="*/ 0 w 464819"/>
                    <a:gd name="connsiteY1" fmla="*/ 163830 h 247650"/>
                    <a:gd name="connsiteX2" fmla="*/ 129540 w 464819"/>
                    <a:gd name="connsiteY2" fmla="*/ 171450 h 247650"/>
                    <a:gd name="connsiteX3" fmla="*/ 297180 w 464819"/>
                    <a:gd name="connsiteY3" fmla="*/ 87630 h 247650"/>
                    <a:gd name="connsiteX4" fmla="*/ 365760 w 464819"/>
                    <a:gd name="connsiteY4" fmla="*/ 0 h 247650"/>
                    <a:gd name="connsiteX5" fmla="*/ 457200 w 464819"/>
                    <a:gd name="connsiteY5" fmla="*/ 34290 h 247650"/>
                    <a:gd name="connsiteX6" fmla="*/ 464820 w 464819"/>
                    <a:gd name="connsiteY6" fmla="*/ 80010 h 247650"/>
                    <a:gd name="connsiteX7" fmla="*/ 384810 w 464819"/>
                    <a:gd name="connsiteY7" fmla="*/ 137160 h 247650"/>
                    <a:gd name="connsiteX8" fmla="*/ 270510 w 464819"/>
                    <a:gd name="connsiteY8" fmla="*/ 243840 h 247650"/>
                    <a:gd name="connsiteX9" fmla="*/ 53340 w 464819"/>
                    <a:gd name="connsiteY9" fmla="*/ 247650 h 2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4819" h="247650">
                      <a:moveTo>
                        <a:pt x="53340" y="247650"/>
                      </a:moveTo>
                      <a:lnTo>
                        <a:pt x="0" y="163830"/>
                      </a:lnTo>
                      <a:lnTo>
                        <a:pt x="129540" y="171450"/>
                      </a:lnTo>
                      <a:cubicBezTo>
                        <a:pt x="209550" y="160020"/>
                        <a:pt x="274320" y="140970"/>
                        <a:pt x="297180" y="87630"/>
                      </a:cubicBezTo>
                      <a:cubicBezTo>
                        <a:pt x="312420" y="57150"/>
                        <a:pt x="342900" y="30480"/>
                        <a:pt x="365760" y="0"/>
                      </a:cubicBezTo>
                      <a:lnTo>
                        <a:pt x="457200" y="34290"/>
                      </a:lnTo>
                      <a:lnTo>
                        <a:pt x="464820" y="80010"/>
                      </a:lnTo>
                      <a:lnTo>
                        <a:pt x="384810" y="137160"/>
                      </a:lnTo>
                      <a:lnTo>
                        <a:pt x="270510" y="243840"/>
                      </a:lnTo>
                      <a:lnTo>
                        <a:pt x="53340" y="247650"/>
                      </a:lnTo>
                      <a:close/>
                    </a:path>
                  </a:pathLst>
                </a:custGeom>
                <a:solidFill>
                  <a:srgbClr val="FFA97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22" name="Freeform: Shape 4421">
                  <a:extLst>
                    <a:ext uri="{FF2B5EF4-FFF2-40B4-BE49-F238E27FC236}">
                      <a16:creationId xmlns:a16="http://schemas.microsoft.com/office/drawing/2014/main" id="{A68B2EFA-B3CF-FC05-0486-DEE2B2043659}"/>
                    </a:ext>
                  </a:extLst>
                </p:cNvPr>
                <p:cNvSpPr/>
                <p:nvPr/>
              </p:nvSpPr>
              <p:spPr>
                <a:xfrm>
                  <a:off x="5859781" y="3390900"/>
                  <a:ext cx="132147" cy="106680"/>
                </a:xfrm>
                <a:custGeom>
                  <a:avLst/>
                  <a:gdLst>
                    <a:gd name="connsiteX0" fmla="*/ 0 w 132147"/>
                    <a:gd name="connsiteY0" fmla="*/ 106680 h 106680"/>
                    <a:gd name="connsiteX1" fmla="*/ 114300 w 132147"/>
                    <a:gd name="connsiteY1" fmla="*/ 0 h 106680"/>
                    <a:gd name="connsiteX2" fmla="*/ 0 w 132147"/>
                    <a:gd name="connsiteY2" fmla="*/ 106680 h 106680"/>
                  </a:gdLst>
                  <a:ahLst/>
                  <a:cxnLst>
                    <a:cxn ang="0">
                      <a:pos x="connsiteX0" y="connsiteY0"/>
                    </a:cxn>
                    <a:cxn ang="0">
                      <a:pos x="connsiteX1" y="connsiteY1"/>
                    </a:cxn>
                    <a:cxn ang="0">
                      <a:pos x="connsiteX2" y="connsiteY2"/>
                    </a:cxn>
                  </a:cxnLst>
                  <a:rect l="l" t="t" r="r" b="b"/>
                  <a:pathLst>
                    <a:path w="132147" h="106680">
                      <a:moveTo>
                        <a:pt x="0" y="106680"/>
                      </a:moveTo>
                      <a:lnTo>
                        <a:pt x="114300" y="0"/>
                      </a:lnTo>
                      <a:cubicBezTo>
                        <a:pt x="148590" y="87630"/>
                        <a:pt x="144780" y="91440"/>
                        <a:pt x="0" y="106680"/>
                      </a:cubicBezTo>
                      <a:close/>
                    </a:path>
                  </a:pathLst>
                </a:custGeom>
                <a:solidFill>
                  <a:srgbClr val="FFB38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23" name="Freeform: Shape 4422">
                  <a:extLst>
                    <a:ext uri="{FF2B5EF4-FFF2-40B4-BE49-F238E27FC236}">
                      <a16:creationId xmlns:a16="http://schemas.microsoft.com/office/drawing/2014/main" id="{DB78DC2A-971E-A3DE-78A8-C032E7F00D8B}"/>
                    </a:ext>
                  </a:extLst>
                </p:cNvPr>
                <p:cNvSpPr/>
                <p:nvPr/>
              </p:nvSpPr>
              <p:spPr>
                <a:xfrm>
                  <a:off x="5741670" y="3550919"/>
                  <a:ext cx="41910" cy="30480"/>
                </a:xfrm>
                <a:custGeom>
                  <a:avLst/>
                  <a:gdLst>
                    <a:gd name="connsiteX0" fmla="*/ 41910 w 41910"/>
                    <a:gd name="connsiteY0" fmla="*/ 22860 h 30480"/>
                    <a:gd name="connsiteX1" fmla="*/ 0 w 41910"/>
                    <a:gd name="connsiteY1" fmla="*/ 30480 h 30480"/>
                    <a:gd name="connsiteX2" fmla="*/ 26670 w 41910"/>
                    <a:gd name="connsiteY2" fmla="*/ 0 h 30480"/>
                  </a:gdLst>
                  <a:ahLst/>
                  <a:cxnLst>
                    <a:cxn ang="0">
                      <a:pos x="connsiteX0" y="connsiteY0"/>
                    </a:cxn>
                    <a:cxn ang="0">
                      <a:pos x="connsiteX1" y="connsiteY1"/>
                    </a:cxn>
                    <a:cxn ang="0">
                      <a:pos x="connsiteX2" y="connsiteY2"/>
                    </a:cxn>
                  </a:cxnLst>
                  <a:rect l="l" t="t" r="r" b="b"/>
                  <a:pathLst>
                    <a:path w="41910" h="30480">
                      <a:moveTo>
                        <a:pt x="41910" y="22860"/>
                      </a:moveTo>
                      <a:lnTo>
                        <a:pt x="0" y="30480"/>
                      </a:lnTo>
                      <a:lnTo>
                        <a:pt x="26670" y="0"/>
                      </a:lnTo>
                      <a:close/>
                    </a:path>
                  </a:pathLst>
                </a:custGeom>
                <a:solidFill>
                  <a:srgbClr val="FFB38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24" name="Freeform: Shape 4423">
                  <a:extLst>
                    <a:ext uri="{FF2B5EF4-FFF2-40B4-BE49-F238E27FC236}">
                      <a16:creationId xmlns:a16="http://schemas.microsoft.com/office/drawing/2014/main" id="{2A5DD123-F453-ED5E-1EF1-D5DA11703A5C}"/>
                    </a:ext>
                  </a:extLst>
                </p:cNvPr>
                <p:cNvSpPr/>
                <p:nvPr/>
              </p:nvSpPr>
              <p:spPr>
                <a:xfrm>
                  <a:off x="5794876" y="2945130"/>
                  <a:ext cx="278264" cy="236219"/>
                </a:xfrm>
                <a:custGeom>
                  <a:avLst/>
                  <a:gdLst>
                    <a:gd name="connsiteX0" fmla="*/ 209685 w 278264"/>
                    <a:gd name="connsiteY0" fmla="*/ 0 h 236219"/>
                    <a:gd name="connsiteX1" fmla="*/ 274455 w 278264"/>
                    <a:gd name="connsiteY1" fmla="*/ 179070 h 236219"/>
                    <a:gd name="connsiteX2" fmla="*/ 278264 w 278264"/>
                    <a:gd name="connsiteY2" fmla="*/ 201930 h 236219"/>
                    <a:gd name="connsiteX3" fmla="*/ 240164 w 278264"/>
                    <a:gd name="connsiteY3" fmla="*/ 228600 h 236219"/>
                    <a:gd name="connsiteX4" fmla="*/ 198255 w 278264"/>
                    <a:gd name="connsiteY4" fmla="*/ 236220 h 236219"/>
                    <a:gd name="connsiteX5" fmla="*/ 3945 w 278264"/>
                    <a:gd name="connsiteY5" fmla="*/ 110490 h 236219"/>
                    <a:gd name="connsiteX6" fmla="*/ 7755 w 278264"/>
                    <a:gd name="connsiteY6" fmla="*/ 76200 h 236219"/>
                    <a:gd name="connsiteX7" fmla="*/ 87764 w 278264"/>
                    <a:gd name="connsiteY7" fmla="*/ 19050 h 236219"/>
                    <a:gd name="connsiteX8" fmla="*/ 209685 w 278264"/>
                    <a:gd name="connsiteY8" fmla="*/ 0 h 23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8264" h="236219">
                      <a:moveTo>
                        <a:pt x="209685" y="0"/>
                      </a:moveTo>
                      <a:cubicBezTo>
                        <a:pt x="87764" y="118110"/>
                        <a:pt x="99195" y="148590"/>
                        <a:pt x="274455" y="179070"/>
                      </a:cubicBezTo>
                      <a:lnTo>
                        <a:pt x="278264" y="201930"/>
                      </a:lnTo>
                      <a:lnTo>
                        <a:pt x="240164" y="228600"/>
                      </a:lnTo>
                      <a:lnTo>
                        <a:pt x="198255" y="236220"/>
                      </a:lnTo>
                      <a:cubicBezTo>
                        <a:pt x="-7486" y="224790"/>
                        <a:pt x="-7486" y="224790"/>
                        <a:pt x="3945" y="110490"/>
                      </a:cubicBezTo>
                      <a:cubicBezTo>
                        <a:pt x="3945" y="99060"/>
                        <a:pt x="3945" y="87630"/>
                        <a:pt x="7755" y="76200"/>
                      </a:cubicBezTo>
                      <a:lnTo>
                        <a:pt x="87764" y="19050"/>
                      </a:lnTo>
                      <a:lnTo>
                        <a:pt x="209685" y="0"/>
                      </a:lnTo>
                      <a:close/>
                    </a:path>
                  </a:pathLst>
                </a:custGeom>
                <a:solidFill>
                  <a:srgbClr val="FFBC9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25" name="Freeform: Shape 4424">
                  <a:extLst>
                    <a:ext uri="{FF2B5EF4-FFF2-40B4-BE49-F238E27FC236}">
                      <a16:creationId xmlns:a16="http://schemas.microsoft.com/office/drawing/2014/main" id="{77283456-21CE-8B67-0AA4-5362E84D67E1}"/>
                    </a:ext>
                  </a:extLst>
                </p:cNvPr>
                <p:cNvSpPr/>
                <p:nvPr/>
              </p:nvSpPr>
              <p:spPr>
                <a:xfrm>
                  <a:off x="5958840" y="3173730"/>
                  <a:ext cx="91440" cy="114300"/>
                </a:xfrm>
                <a:custGeom>
                  <a:avLst/>
                  <a:gdLst>
                    <a:gd name="connsiteX0" fmla="*/ 34290 w 91440"/>
                    <a:gd name="connsiteY0" fmla="*/ 3810 h 114300"/>
                    <a:gd name="connsiteX1" fmla="*/ 76200 w 91440"/>
                    <a:gd name="connsiteY1" fmla="*/ 0 h 114300"/>
                    <a:gd name="connsiteX2" fmla="*/ 91440 w 91440"/>
                    <a:gd name="connsiteY2" fmla="*/ 114300 h 114300"/>
                    <a:gd name="connsiteX3" fmla="*/ 0 w 91440"/>
                    <a:gd name="connsiteY3" fmla="*/ 80010 h 114300"/>
                  </a:gdLst>
                  <a:ahLst/>
                  <a:cxnLst>
                    <a:cxn ang="0">
                      <a:pos x="connsiteX0" y="connsiteY0"/>
                    </a:cxn>
                    <a:cxn ang="0">
                      <a:pos x="connsiteX1" y="connsiteY1"/>
                    </a:cxn>
                    <a:cxn ang="0">
                      <a:pos x="connsiteX2" y="connsiteY2"/>
                    </a:cxn>
                    <a:cxn ang="0">
                      <a:pos x="connsiteX3" y="connsiteY3"/>
                    </a:cxn>
                  </a:cxnLst>
                  <a:rect l="l" t="t" r="r" b="b"/>
                  <a:pathLst>
                    <a:path w="91440" h="114300">
                      <a:moveTo>
                        <a:pt x="34290" y="3810"/>
                      </a:moveTo>
                      <a:lnTo>
                        <a:pt x="76200" y="0"/>
                      </a:lnTo>
                      <a:lnTo>
                        <a:pt x="91440" y="114300"/>
                      </a:lnTo>
                      <a:lnTo>
                        <a:pt x="0" y="80010"/>
                      </a:lnTo>
                      <a:close/>
                    </a:path>
                  </a:pathLst>
                </a:custGeom>
                <a:solidFill>
                  <a:srgbClr val="FFB07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26" name="Freeform: Shape 4425">
                  <a:extLst>
                    <a:ext uri="{FF2B5EF4-FFF2-40B4-BE49-F238E27FC236}">
                      <a16:creationId xmlns:a16="http://schemas.microsoft.com/office/drawing/2014/main" id="{74037694-BDBF-04B5-D676-D3245B081FC8}"/>
                    </a:ext>
                  </a:extLst>
                </p:cNvPr>
                <p:cNvSpPr/>
                <p:nvPr/>
              </p:nvSpPr>
              <p:spPr>
                <a:xfrm>
                  <a:off x="6130290" y="3208019"/>
                  <a:ext cx="49530" cy="30480"/>
                </a:xfrm>
                <a:custGeom>
                  <a:avLst/>
                  <a:gdLst>
                    <a:gd name="connsiteX0" fmla="*/ 49530 w 49530"/>
                    <a:gd name="connsiteY0" fmla="*/ 11430 h 30480"/>
                    <a:gd name="connsiteX1" fmla="*/ 26670 w 49530"/>
                    <a:gd name="connsiteY1" fmla="*/ 30480 h 30480"/>
                    <a:gd name="connsiteX2" fmla="*/ 0 w 49530"/>
                    <a:gd name="connsiteY2" fmla="*/ 11430 h 30480"/>
                    <a:gd name="connsiteX3" fmla="*/ 30480 w 49530"/>
                    <a:gd name="connsiteY3" fmla="*/ 0 h 30480"/>
                    <a:gd name="connsiteX4" fmla="*/ 49530 w 49530"/>
                    <a:gd name="connsiteY4" fmla="*/ 11430 h 30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0" h="30480">
                      <a:moveTo>
                        <a:pt x="49530" y="11430"/>
                      </a:moveTo>
                      <a:cubicBezTo>
                        <a:pt x="41910" y="19050"/>
                        <a:pt x="34290" y="22860"/>
                        <a:pt x="26670" y="30480"/>
                      </a:cubicBezTo>
                      <a:lnTo>
                        <a:pt x="0" y="11430"/>
                      </a:lnTo>
                      <a:cubicBezTo>
                        <a:pt x="11430" y="7620"/>
                        <a:pt x="22860" y="0"/>
                        <a:pt x="30480" y="0"/>
                      </a:cubicBezTo>
                      <a:cubicBezTo>
                        <a:pt x="38100" y="0"/>
                        <a:pt x="45720" y="7620"/>
                        <a:pt x="49530" y="11430"/>
                      </a:cubicBezTo>
                      <a:close/>
                    </a:path>
                  </a:pathLst>
                </a:custGeom>
                <a:solidFill>
                  <a:srgbClr val="FFB07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27" name="Freeform: Shape 4426">
                  <a:extLst>
                    <a:ext uri="{FF2B5EF4-FFF2-40B4-BE49-F238E27FC236}">
                      <a16:creationId xmlns:a16="http://schemas.microsoft.com/office/drawing/2014/main" id="{97D63279-5EF7-AF06-4467-215A65EADEA3}"/>
                    </a:ext>
                  </a:extLst>
                </p:cNvPr>
                <p:cNvSpPr/>
                <p:nvPr/>
              </p:nvSpPr>
              <p:spPr>
                <a:xfrm>
                  <a:off x="5017770" y="2693669"/>
                  <a:ext cx="885950" cy="320040"/>
                </a:xfrm>
                <a:custGeom>
                  <a:avLst/>
                  <a:gdLst>
                    <a:gd name="connsiteX0" fmla="*/ 876300 w 885950"/>
                    <a:gd name="connsiteY0" fmla="*/ 60960 h 320040"/>
                    <a:gd name="connsiteX1" fmla="*/ 792480 w 885950"/>
                    <a:gd name="connsiteY1" fmla="*/ 72390 h 320040"/>
                    <a:gd name="connsiteX2" fmla="*/ 712470 w 885950"/>
                    <a:gd name="connsiteY2" fmla="*/ 129540 h 320040"/>
                    <a:gd name="connsiteX3" fmla="*/ 784860 w 885950"/>
                    <a:gd name="connsiteY3" fmla="*/ 152400 h 320040"/>
                    <a:gd name="connsiteX4" fmla="*/ 678180 w 885950"/>
                    <a:gd name="connsiteY4" fmla="*/ 201930 h 320040"/>
                    <a:gd name="connsiteX5" fmla="*/ 514350 w 885950"/>
                    <a:gd name="connsiteY5" fmla="*/ 270510 h 320040"/>
                    <a:gd name="connsiteX6" fmla="*/ 274320 w 885950"/>
                    <a:gd name="connsiteY6" fmla="*/ 300990 h 320040"/>
                    <a:gd name="connsiteX7" fmla="*/ 34290 w 885950"/>
                    <a:gd name="connsiteY7" fmla="*/ 320040 h 320040"/>
                    <a:gd name="connsiteX8" fmla="*/ 0 w 885950"/>
                    <a:gd name="connsiteY8" fmla="*/ 266700 h 320040"/>
                    <a:gd name="connsiteX9" fmla="*/ 38100 w 885950"/>
                    <a:gd name="connsiteY9" fmla="*/ 240030 h 320040"/>
                    <a:gd name="connsiteX10" fmla="*/ 243840 w 885950"/>
                    <a:gd name="connsiteY10" fmla="*/ 190500 h 320040"/>
                    <a:gd name="connsiteX11" fmla="*/ 320040 w 885950"/>
                    <a:gd name="connsiteY11" fmla="*/ 251460 h 320040"/>
                    <a:gd name="connsiteX12" fmla="*/ 358140 w 885950"/>
                    <a:gd name="connsiteY12" fmla="*/ 224790 h 320040"/>
                    <a:gd name="connsiteX13" fmla="*/ 358140 w 885950"/>
                    <a:gd name="connsiteY13" fmla="*/ 106680 h 320040"/>
                    <a:gd name="connsiteX14" fmla="*/ 521970 w 885950"/>
                    <a:gd name="connsiteY14" fmla="*/ 60960 h 320040"/>
                    <a:gd name="connsiteX15" fmla="*/ 815340 w 885950"/>
                    <a:gd name="connsiteY15" fmla="*/ 0 h 320040"/>
                    <a:gd name="connsiteX16" fmla="*/ 876300 w 885950"/>
                    <a:gd name="connsiteY16" fmla="*/ 60960 h 320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5950" h="320040">
                      <a:moveTo>
                        <a:pt x="876300" y="60960"/>
                      </a:moveTo>
                      <a:lnTo>
                        <a:pt x="792480" y="72390"/>
                      </a:lnTo>
                      <a:cubicBezTo>
                        <a:pt x="746760" y="83820"/>
                        <a:pt x="681990" y="87630"/>
                        <a:pt x="712470" y="129540"/>
                      </a:cubicBezTo>
                      <a:cubicBezTo>
                        <a:pt x="735330" y="137160"/>
                        <a:pt x="754380" y="144780"/>
                        <a:pt x="784860" y="152400"/>
                      </a:cubicBezTo>
                      <a:cubicBezTo>
                        <a:pt x="746760" y="171450"/>
                        <a:pt x="712470" y="186690"/>
                        <a:pt x="678180" y="201930"/>
                      </a:cubicBezTo>
                      <a:lnTo>
                        <a:pt x="514350" y="270510"/>
                      </a:lnTo>
                      <a:cubicBezTo>
                        <a:pt x="430530" y="255270"/>
                        <a:pt x="358140" y="278130"/>
                        <a:pt x="274320" y="300990"/>
                      </a:cubicBezTo>
                      <a:cubicBezTo>
                        <a:pt x="201930" y="320040"/>
                        <a:pt x="110490" y="320040"/>
                        <a:pt x="34290" y="320040"/>
                      </a:cubicBezTo>
                      <a:cubicBezTo>
                        <a:pt x="19050" y="320040"/>
                        <a:pt x="11430" y="285750"/>
                        <a:pt x="0" y="266700"/>
                      </a:cubicBezTo>
                      <a:lnTo>
                        <a:pt x="38100" y="240030"/>
                      </a:lnTo>
                      <a:lnTo>
                        <a:pt x="243840" y="190500"/>
                      </a:lnTo>
                      <a:lnTo>
                        <a:pt x="320040" y="251460"/>
                      </a:lnTo>
                      <a:lnTo>
                        <a:pt x="358140" y="224790"/>
                      </a:lnTo>
                      <a:lnTo>
                        <a:pt x="358140" y="106680"/>
                      </a:lnTo>
                      <a:lnTo>
                        <a:pt x="521970" y="60960"/>
                      </a:lnTo>
                      <a:cubicBezTo>
                        <a:pt x="621030" y="41910"/>
                        <a:pt x="731520" y="57150"/>
                        <a:pt x="815340" y="0"/>
                      </a:cubicBezTo>
                      <a:cubicBezTo>
                        <a:pt x="891540" y="0"/>
                        <a:pt x="895350" y="26670"/>
                        <a:pt x="876300" y="60960"/>
                      </a:cubicBezTo>
                      <a:close/>
                    </a:path>
                  </a:pathLst>
                </a:custGeom>
                <a:solidFill>
                  <a:srgbClr val="FFAE7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28" name="Freeform: Shape 4427">
                  <a:extLst>
                    <a:ext uri="{FF2B5EF4-FFF2-40B4-BE49-F238E27FC236}">
                      <a16:creationId xmlns:a16="http://schemas.microsoft.com/office/drawing/2014/main" id="{3A99E3B6-6CFB-9B80-77A5-4A927B13F9BC}"/>
                    </a:ext>
                  </a:extLst>
                </p:cNvPr>
                <p:cNvSpPr/>
                <p:nvPr/>
              </p:nvSpPr>
              <p:spPr>
                <a:xfrm>
                  <a:off x="5406390" y="2541269"/>
                  <a:ext cx="472440" cy="209550"/>
                </a:xfrm>
                <a:custGeom>
                  <a:avLst/>
                  <a:gdLst>
                    <a:gd name="connsiteX0" fmla="*/ 434340 w 472440"/>
                    <a:gd name="connsiteY0" fmla="*/ 148590 h 209550"/>
                    <a:gd name="connsiteX1" fmla="*/ 140970 w 472440"/>
                    <a:gd name="connsiteY1" fmla="*/ 209550 h 209550"/>
                    <a:gd name="connsiteX2" fmla="*/ 0 w 472440"/>
                    <a:gd name="connsiteY2" fmla="*/ 114300 h 209550"/>
                    <a:gd name="connsiteX3" fmla="*/ 41910 w 472440"/>
                    <a:gd name="connsiteY3" fmla="*/ 106680 h 209550"/>
                    <a:gd name="connsiteX4" fmla="*/ 171450 w 472440"/>
                    <a:gd name="connsiteY4" fmla="*/ 121920 h 209550"/>
                    <a:gd name="connsiteX5" fmla="*/ 156210 w 472440"/>
                    <a:gd name="connsiteY5" fmla="*/ 0 h 209550"/>
                    <a:gd name="connsiteX6" fmla="*/ 327660 w 472440"/>
                    <a:gd name="connsiteY6" fmla="*/ 0 h 209550"/>
                    <a:gd name="connsiteX7" fmla="*/ 419100 w 472440"/>
                    <a:gd name="connsiteY7" fmla="*/ 34290 h 209550"/>
                    <a:gd name="connsiteX8" fmla="*/ 468630 w 472440"/>
                    <a:gd name="connsiteY8" fmla="*/ 95250 h 209550"/>
                    <a:gd name="connsiteX9" fmla="*/ 472440 w 472440"/>
                    <a:gd name="connsiteY9" fmla="*/ 118110 h 209550"/>
                    <a:gd name="connsiteX10" fmla="*/ 434340 w 472440"/>
                    <a:gd name="connsiteY10" fmla="*/ 148590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2440" h="209550">
                      <a:moveTo>
                        <a:pt x="434340" y="148590"/>
                      </a:moveTo>
                      <a:cubicBezTo>
                        <a:pt x="350520" y="205740"/>
                        <a:pt x="240030" y="190500"/>
                        <a:pt x="140970" y="209550"/>
                      </a:cubicBezTo>
                      <a:lnTo>
                        <a:pt x="0" y="114300"/>
                      </a:lnTo>
                      <a:lnTo>
                        <a:pt x="41910" y="106680"/>
                      </a:lnTo>
                      <a:cubicBezTo>
                        <a:pt x="80010" y="110490"/>
                        <a:pt x="118110" y="114300"/>
                        <a:pt x="171450" y="121920"/>
                      </a:cubicBezTo>
                      <a:cubicBezTo>
                        <a:pt x="163830" y="72390"/>
                        <a:pt x="160020" y="38100"/>
                        <a:pt x="156210" y="0"/>
                      </a:cubicBezTo>
                      <a:lnTo>
                        <a:pt x="327660" y="0"/>
                      </a:lnTo>
                      <a:lnTo>
                        <a:pt x="419100" y="34290"/>
                      </a:lnTo>
                      <a:cubicBezTo>
                        <a:pt x="384810" y="72390"/>
                        <a:pt x="403860" y="91440"/>
                        <a:pt x="468630" y="95250"/>
                      </a:cubicBezTo>
                      <a:lnTo>
                        <a:pt x="472440" y="118110"/>
                      </a:lnTo>
                      <a:lnTo>
                        <a:pt x="434340" y="148590"/>
                      </a:lnTo>
                      <a:close/>
                    </a:path>
                  </a:pathLst>
                </a:custGeom>
                <a:solidFill>
                  <a:srgbClr val="FFB58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29" name="Freeform: Shape 4428">
                  <a:extLst>
                    <a:ext uri="{FF2B5EF4-FFF2-40B4-BE49-F238E27FC236}">
                      <a16:creationId xmlns:a16="http://schemas.microsoft.com/office/drawing/2014/main" id="{FA2346B4-CD3D-D710-3D2A-187A7DA549B9}"/>
                    </a:ext>
                  </a:extLst>
                </p:cNvPr>
                <p:cNvSpPr/>
                <p:nvPr/>
              </p:nvSpPr>
              <p:spPr>
                <a:xfrm>
                  <a:off x="6176011" y="2598419"/>
                  <a:ext cx="186689" cy="140970"/>
                </a:xfrm>
                <a:custGeom>
                  <a:avLst/>
                  <a:gdLst>
                    <a:gd name="connsiteX0" fmla="*/ 186690 w 186689"/>
                    <a:gd name="connsiteY0" fmla="*/ 140970 h 140970"/>
                    <a:gd name="connsiteX1" fmla="*/ 140970 w 186689"/>
                    <a:gd name="connsiteY1" fmla="*/ 121920 h 140970"/>
                    <a:gd name="connsiteX2" fmla="*/ 0 w 186689"/>
                    <a:gd name="connsiteY2" fmla="*/ 26670 h 140970"/>
                    <a:gd name="connsiteX3" fmla="*/ 38100 w 186689"/>
                    <a:gd name="connsiteY3" fmla="*/ 0 h 140970"/>
                    <a:gd name="connsiteX4" fmla="*/ 156210 w 186689"/>
                    <a:gd name="connsiteY4" fmla="*/ 64770 h 140970"/>
                    <a:gd name="connsiteX5" fmla="*/ 186690 w 186689"/>
                    <a:gd name="connsiteY5" fmla="*/ 140970 h 140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689" h="140970">
                      <a:moveTo>
                        <a:pt x="186690" y="140970"/>
                      </a:moveTo>
                      <a:lnTo>
                        <a:pt x="140970" y="121920"/>
                      </a:lnTo>
                      <a:lnTo>
                        <a:pt x="0" y="26670"/>
                      </a:lnTo>
                      <a:lnTo>
                        <a:pt x="38100" y="0"/>
                      </a:lnTo>
                      <a:cubicBezTo>
                        <a:pt x="80010" y="22860"/>
                        <a:pt x="129540" y="38100"/>
                        <a:pt x="156210" y="64770"/>
                      </a:cubicBezTo>
                      <a:cubicBezTo>
                        <a:pt x="182880" y="83820"/>
                        <a:pt x="179070" y="114300"/>
                        <a:pt x="186690" y="140970"/>
                      </a:cubicBezTo>
                      <a:close/>
                    </a:path>
                  </a:pathLst>
                </a:custGeom>
                <a:solidFill>
                  <a:srgbClr val="FF9D5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30" name="Freeform: Shape 4429">
                  <a:extLst>
                    <a:ext uri="{FF2B5EF4-FFF2-40B4-BE49-F238E27FC236}">
                      <a16:creationId xmlns:a16="http://schemas.microsoft.com/office/drawing/2014/main" id="{5CA8ED51-95E3-3FCA-6FEA-B2C36D1C93BD}"/>
                    </a:ext>
                  </a:extLst>
                </p:cNvPr>
                <p:cNvSpPr/>
                <p:nvPr/>
              </p:nvSpPr>
              <p:spPr>
                <a:xfrm>
                  <a:off x="6015990" y="2705100"/>
                  <a:ext cx="50131" cy="57150"/>
                </a:xfrm>
                <a:custGeom>
                  <a:avLst/>
                  <a:gdLst>
                    <a:gd name="connsiteX0" fmla="*/ 3810 w 50131"/>
                    <a:gd name="connsiteY0" fmla="*/ 57150 h 57150"/>
                    <a:gd name="connsiteX1" fmla="*/ 0 w 50131"/>
                    <a:gd name="connsiteY1" fmla="*/ 3810 h 57150"/>
                    <a:gd name="connsiteX2" fmla="*/ 30480 w 50131"/>
                    <a:gd name="connsiteY2" fmla="*/ 0 h 57150"/>
                    <a:gd name="connsiteX3" fmla="*/ 49530 w 50131"/>
                    <a:gd name="connsiteY3" fmla="*/ 30480 h 57150"/>
                    <a:gd name="connsiteX4" fmla="*/ 3810 w 50131"/>
                    <a:gd name="connsiteY4" fmla="*/ 57150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31" h="57150">
                      <a:moveTo>
                        <a:pt x="3810" y="57150"/>
                      </a:moveTo>
                      <a:cubicBezTo>
                        <a:pt x="3810" y="38100"/>
                        <a:pt x="3810" y="19050"/>
                        <a:pt x="0" y="3810"/>
                      </a:cubicBezTo>
                      <a:lnTo>
                        <a:pt x="30480" y="0"/>
                      </a:lnTo>
                      <a:cubicBezTo>
                        <a:pt x="38100" y="11430"/>
                        <a:pt x="53340" y="19050"/>
                        <a:pt x="49530" y="30480"/>
                      </a:cubicBezTo>
                      <a:cubicBezTo>
                        <a:pt x="45720" y="38100"/>
                        <a:pt x="22860" y="45720"/>
                        <a:pt x="3810" y="57150"/>
                      </a:cubicBezTo>
                      <a:close/>
                    </a:path>
                  </a:pathLst>
                </a:custGeom>
                <a:solidFill>
                  <a:srgbClr val="FF9D5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31" name="Freeform: Shape 4430">
                  <a:extLst>
                    <a:ext uri="{FF2B5EF4-FFF2-40B4-BE49-F238E27FC236}">
                      <a16:creationId xmlns:a16="http://schemas.microsoft.com/office/drawing/2014/main" id="{7B1F597E-CBD1-CDE4-7A69-50CCE8AE944C}"/>
                    </a:ext>
                  </a:extLst>
                </p:cNvPr>
                <p:cNvSpPr/>
                <p:nvPr/>
              </p:nvSpPr>
              <p:spPr>
                <a:xfrm>
                  <a:off x="4812031" y="2399874"/>
                  <a:ext cx="1123950" cy="343325"/>
                </a:xfrm>
                <a:custGeom>
                  <a:avLst/>
                  <a:gdLst>
                    <a:gd name="connsiteX0" fmla="*/ 925830 w 1123950"/>
                    <a:gd name="connsiteY0" fmla="*/ 141395 h 343325"/>
                    <a:gd name="connsiteX1" fmla="*/ 754380 w 1123950"/>
                    <a:gd name="connsiteY1" fmla="*/ 141395 h 343325"/>
                    <a:gd name="connsiteX2" fmla="*/ 670560 w 1123950"/>
                    <a:gd name="connsiteY2" fmla="*/ 152825 h 343325"/>
                    <a:gd name="connsiteX3" fmla="*/ 403860 w 1123950"/>
                    <a:gd name="connsiteY3" fmla="*/ 141395 h 343325"/>
                    <a:gd name="connsiteX4" fmla="*/ 293370 w 1123950"/>
                    <a:gd name="connsiteY4" fmla="*/ 202355 h 343325"/>
                    <a:gd name="connsiteX5" fmla="*/ 34290 w 1123950"/>
                    <a:gd name="connsiteY5" fmla="*/ 343325 h 343325"/>
                    <a:gd name="connsiteX6" fmla="*/ 0 w 1123950"/>
                    <a:gd name="connsiteY6" fmla="*/ 263315 h 343325"/>
                    <a:gd name="connsiteX7" fmla="*/ 41910 w 1123950"/>
                    <a:gd name="connsiteY7" fmla="*/ 259505 h 343325"/>
                    <a:gd name="connsiteX8" fmla="*/ 243840 w 1123950"/>
                    <a:gd name="connsiteY8" fmla="*/ 114725 h 343325"/>
                    <a:gd name="connsiteX9" fmla="*/ 194310 w 1123950"/>
                    <a:gd name="connsiteY9" fmla="*/ 99485 h 343325"/>
                    <a:gd name="connsiteX10" fmla="*/ 186690 w 1123950"/>
                    <a:gd name="connsiteY10" fmla="*/ 53765 h 343325"/>
                    <a:gd name="connsiteX11" fmla="*/ 354330 w 1123950"/>
                    <a:gd name="connsiteY11" fmla="*/ 30905 h 343325"/>
                    <a:gd name="connsiteX12" fmla="*/ 480060 w 1123950"/>
                    <a:gd name="connsiteY12" fmla="*/ 15665 h 343325"/>
                    <a:gd name="connsiteX13" fmla="*/ 800100 w 1123950"/>
                    <a:gd name="connsiteY13" fmla="*/ 11855 h 343325"/>
                    <a:gd name="connsiteX14" fmla="*/ 1002030 w 1123950"/>
                    <a:gd name="connsiteY14" fmla="*/ 8045 h 343325"/>
                    <a:gd name="connsiteX15" fmla="*/ 1123950 w 1123950"/>
                    <a:gd name="connsiteY15" fmla="*/ 27095 h 343325"/>
                    <a:gd name="connsiteX16" fmla="*/ 895350 w 1123950"/>
                    <a:gd name="connsiteY16" fmla="*/ 91865 h 343325"/>
                    <a:gd name="connsiteX17" fmla="*/ 925830 w 1123950"/>
                    <a:gd name="connsiteY17" fmla="*/ 141395 h 3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23950" h="343325">
                      <a:moveTo>
                        <a:pt x="925830" y="141395"/>
                      </a:moveTo>
                      <a:lnTo>
                        <a:pt x="754380" y="141395"/>
                      </a:lnTo>
                      <a:lnTo>
                        <a:pt x="670560" y="152825"/>
                      </a:lnTo>
                      <a:cubicBezTo>
                        <a:pt x="582930" y="149015"/>
                        <a:pt x="495300" y="137585"/>
                        <a:pt x="403860" y="141395"/>
                      </a:cubicBezTo>
                      <a:cubicBezTo>
                        <a:pt x="369570" y="141395"/>
                        <a:pt x="327660" y="179495"/>
                        <a:pt x="293370" y="202355"/>
                      </a:cubicBezTo>
                      <a:cubicBezTo>
                        <a:pt x="213360" y="248075"/>
                        <a:pt x="133350" y="289985"/>
                        <a:pt x="34290" y="343325"/>
                      </a:cubicBezTo>
                      <a:cubicBezTo>
                        <a:pt x="19050" y="305225"/>
                        <a:pt x="7620" y="282365"/>
                        <a:pt x="0" y="263315"/>
                      </a:cubicBezTo>
                      <a:lnTo>
                        <a:pt x="41910" y="259505"/>
                      </a:lnTo>
                      <a:lnTo>
                        <a:pt x="243840" y="114725"/>
                      </a:lnTo>
                      <a:lnTo>
                        <a:pt x="194310" y="99485"/>
                      </a:lnTo>
                      <a:lnTo>
                        <a:pt x="186690" y="53765"/>
                      </a:lnTo>
                      <a:lnTo>
                        <a:pt x="354330" y="30905"/>
                      </a:lnTo>
                      <a:cubicBezTo>
                        <a:pt x="400050" y="57575"/>
                        <a:pt x="441960" y="53765"/>
                        <a:pt x="480060" y="15665"/>
                      </a:cubicBezTo>
                      <a:cubicBezTo>
                        <a:pt x="590550" y="4235"/>
                        <a:pt x="697230" y="-11005"/>
                        <a:pt x="800100" y="11855"/>
                      </a:cubicBezTo>
                      <a:cubicBezTo>
                        <a:pt x="857250" y="23285"/>
                        <a:pt x="933450" y="4235"/>
                        <a:pt x="1002030" y="8045"/>
                      </a:cubicBezTo>
                      <a:cubicBezTo>
                        <a:pt x="1043940" y="8045"/>
                        <a:pt x="1082040" y="19475"/>
                        <a:pt x="1123950" y="27095"/>
                      </a:cubicBezTo>
                      <a:cubicBezTo>
                        <a:pt x="1055370" y="46145"/>
                        <a:pt x="982980" y="65195"/>
                        <a:pt x="895350" y="91865"/>
                      </a:cubicBezTo>
                      <a:cubicBezTo>
                        <a:pt x="906780" y="103295"/>
                        <a:pt x="914400" y="122345"/>
                        <a:pt x="925830" y="141395"/>
                      </a:cubicBezTo>
                      <a:close/>
                    </a:path>
                  </a:pathLst>
                </a:custGeom>
                <a:solidFill>
                  <a:srgbClr val="FFC29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32" name="Freeform: Shape 4431">
                  <a:extLst>
                    <a:ext uri="{FF2B5EF4-FFF2-40B4-BE49-F238E27FC236}">
                      <a16:creationId xmlns:a16="http://schemas.microsoft.com/office/drawing/2014/main" id="{54E1945A-2678-4C28-DC23-3E17F4C2AC68}"/>
                    </a:ext>
                  </a:extLst>
                </p:cNvPr>
                <p:cNvSpPr/>
                <p:nvPr/>
              </p:nvSpPr>
              <p:spPr>
                <a:xfrm>
                  <a:off x="5532120" y="2891790"/>
                  <a:ext cx="346121" cy="125729"/>
                </a:xfrm>
                <a:custGeom>
                  <a:avLst/>
                  <a:gdLst>
                    <a:gd name="connsiteX0" fmla="*/ 0 w 346121"/>
                    <a:gd name="connsiteY0" fmla="*/ 68580 h 125729"/>
                    <a:gd name="connsiteX1" fmla="*/ 163830 w 346121"/>
                    <a:gd name="connsiteY1" fmla="*/ 0 h 125729"/>
                    <a:gd name="connsiteX2" fmla="*/ 274320 w 346121"/>
                    <a:gd name="connsiteY2" fmla="*/ 11430 h 125729"/>
                    <a:gd name="connsiteX3" fmla="*/ 342900 w 346121"/>
                    <a:gd name="connsiteY3" fmla="*/ 68580 h 125729"/>
                    <a:gd name="connsiteX4" fmla="*/ 262890 w 346121"/>
                    <a:gd name="connsiteY4" fmla="*/ 125730 h 125729"/>
                    <a:gd name="connsiteX5" fmla="*/ 262890 w 346121"/>
                    <a:gd name="connsiteY5" fmla="*/ 125730 h 125729"/>
                    <a:gd name="connsiteX6" fmla="*/ 140970 w 346121"/>
                    <a:gd name="connsiteY6" fmla="*/ 102870 h 125729"/>
                    <a:gd name="connsiteX7" fmla="*/ 0 w 346121"/>
                    <a:gd name="connsiteY7" fmla="*/ 68580 h 125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121" h="125729">
                      <a:moveTo>
                        <a:pt x="0" y="68580"/>
                      </a:moveTo>
                      <a:lnTo>
                        <a:pt x="163830" y="0"/>
                      </a:lnTo>
                      <a:cubicBezTo>
                        <a:pt x="201930" y="3810"/>
                        <a:pt x="236220" y="11430"/>
                        <a:pt x="274320" y="11430"/>
                      </a:cubicBezTo>
                      <a:cubicBezTo>
                        <a:pt x="350520" y="11430"/>
                        <a:pt x="350520" y="38100"/>
                        <a:pt x="342900" y="68580"/>
                      </a:cubicBezTo>
                      <a:lnTo>
                        <a:pt x="262890" y="125730"/>
                      </a:lnTo>
                      <a:lnTo>
                        <a:pt x="262890" y="125730"/>
                      </a:lnTo>
                      <a:cubicBezTo>
                        <a:pt x="220980" y="118110"/>
                        <a:pt x="179070" y="110490"/>
                        <a:pt x="140970" y="102870"/>
                      </a:cubicBezTo>
                      <a:cubicBezTo>
                        <a:pt x="95250" y="95250"/>
                        <a:pt x="49530" y="80010"/>
                        <a:pt x="0" y="68580"/>
                      </a:cubicBezTo>
                      <a:close/>
                    </a:path>
                  </a:pathLst>
                </a:custGeom>
                <a:solidFill>
                  <a:srgbClr val="FFB28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33" name="Freeform: Shape 4432">
                  <a:extLst>
                    <a:ext uri="{FF2B5EF4-FFF2-40B4-BE49-F238E27FC236}">
                      <a16:creationId xmlns:a16="http://schemas.microsoft.com/office/drawing/2014/main" id="{1590AE92-CE8D-59B3-C825-21F808A9CA4C}"/>
                    </a:ext>
                  </a:extLst>
                </p:cNvPr>
                <p:cNvSpPr/>
                <p:nvPr/>
              </p:nvSpPr>
              <p:spPr>
                <a:xfrm>
                  <a:off x="5722061" y="2762250"/>
                  <a:ext cx="88189" cy="57150"/>
                </a:xfrm>
                <a:custGeom>
                  <a:avLst/>
                  <a:gdLst>
                    <a:gd name="connsiteX0" fmla="*/ 8179 w 88189"/>
                    <a:gd name="connsiteY0" fmla="*/ 57150 h 57150"/>
                    <a:gd name="connsiteX1" fmla="*/ 88189 w 88189"/>
                    <a:gd name="connsiteY1" fmla="*/ 0 h 57150"/>
                    <a:gd name="connsiteX2" fmla="*/ 8179 w 88189"/>
                    <a:gd name="connsiteY2" fmla="*/ 57150 h 57150"/>
                  </a:gdLst>
                  <a:ahLst/>
                  <a:cxnLst>
                    <a:cxn ang="0">
                      <a:pos x="connsiteX0" y="connsiteY0"/>
                    </a:cxn>
                    <a:cxn ang="0">
                      <a:pos x="connsiteX1" y="connsiteY1"/>
                    </a:cxn>
                    <a:cxn ang="0">
                      <a:pos x="connsiteX2" y="connsiteY2"/>
                    </a:cxn>
                  </a:cxnLst>
                  <a:rect l="l" t="t" r="r" b="b"/>
                  <a:pathLst>
                    <a:path w="88189" h="57150">
                      <a:moveTo>
                        <a:pt x="8179" y="57150"/>
                      </a:moveTo>
                      <a:cubicBezTo>
                        <a:pt x="-22300" y="15240"/>
                        <a:pt x="38659" y="11430"/>
                        <a:pt x="88189" y="0"/>
                      </a:cubicBezTo>
                      <a:lnTo>
                        <a:pt x="8179" y="57150"/>
                      </a:lnTo>
                      <a:close/>
                    </a:path>
                  </a:pathLst>
                </a:custGeom>
                <a:solidFill>
                  <a:srgbClr val="FFA56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34" name="Freeform: Shape 4433">
                  <a:extLst>
                    <a:ext uri="{FF2B5EF4-FFF2-40B4-BE49-F238E27FC236}">
                      <a16:creationId xmlns:a16="http://schemas.microsoft.com/office/drawing/2014/main" id="{33288A52-1F18-DEC6-5A7F-D0FB5AD64002}"/>
                    </a:ext>
                  </a:extLst>
                </p:cNvPr>
                <p:cNvSpPr/>
                <p:nvPr/>
              </p:nvSpPr>
              <p:spPr>
                <a:xfrm>
                  <a:off x="4766310" y="3596640"/>
                  <a:ext cx="1234440" cy="457200"/>
                </a:xfrm>
                <a:custGeom>
                  <a:avLst/>
                  <a:gdLst>
                    <a:gd name="connsiteX0" fmla="*/ 742950 w 1234440"/>
                    <a:gd name="connsiteY0" fmla="*/ 175260 h 457200"/>
                    <a:gd name="connsiteX1" fmla="*/ 868680 w 1234440"/>
                    <a:gd name="connsiteY1" fmla="*/ 160020 h 457200"/>
                    <a:gd name="connsiteX2" fmla="*/ 1028700 w 1234440"/>
                    <a:gd name="connsiteY2" fmla="*/ 68580 h 457200"/>
                    <a:gd name="connsiteX3" fmla="*/ 1024890 w 1234440"/>
                    <a:gd name="connsiteY3" fmla="*/ 22860 h 457200"/>
                    <a:gd name="connsiteX4" fmla="*/ 1066800 w 1234440"/>
                    <a:gd name="connsiteY4" fmla="*/ 19050 h 457200"/>
                    <a:gd name="connsiteX5" fmla="*/ 1234440 w 1234440"/>
                    <a:gd name="connsiteY5" fmla="*/ 0 h 457200"/>
                    <a:gd name="connsiteX6" fmla="*/ 1089660 w 1234440"/>
                    <a:gd name="connsiteY6" fmla="*/ 118110 h 457200"/>
                    <a:gd name="connsiteX7" fmla="*/ 842010 w 1234440"/>
                    <a:gd name="connsiteY7" fmla="*/ 251460 h 457200"/>
                    <a:gd name="connsiteX8" fmla="*/ 468630 w 1234440"/>
                    <a:gd name="connsiteY8" fmla="*/ 419100 h 457200"/>
                    <a:gd name="connsiteX9" fmla="*/ 426720 w 1234440"/>
                    <a:gd name="connsiteY9" fmla="*/ 422910 h 457200"/>
                    <a:gd name="connsiteX10" fmla="*/ 0 w 1234440"/>
                    <a:gd name="connsiteY10" fmla="*/ 457200 h 457200"/>
                    <a:gd name="connsiteX11" fmla="*/ 205740 w 1234440"/>
                    <a:gd name="connsiteY11" fmla="*/ 400050 h 457200"/>
                    <a:gd name="connsiteX12" fmla="*/ 495300 w 1234440"/>
                    <a:gd name="connsiteY12" fmla="*/ 300990 h 457200"/>
                    <a:gd name="connsiteX13" fmla="*/ 571500 w 1234440"/>
                    <a:gd name="connsiteY13" fmla="*/ 243840 h 457200"/>
                    <a:gd name="connsiteX14" fmla="*/ 742950 w 1234440"/>
                    <a:gd name="connsiteY14" fmla="*/ 17526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34440" h="457200">
                      <a:moveTo>
                        <a:pt x="742950" y="175260"/>
                      </a:moveTo>
                      <a:lnTo>
                        <a:pt x="868680" y="160020"/>
                      </a:lnTo>
                      <a:cubicBezTo>
                        <a:pt x="979170" y="160020"/>
                        <a:pt x="1021080" y="125730"/>
                        <a:pt x="1028700" y="68580"/>
                      </a:cubicBezTo>
                      <a:lnTo>
                        <a:pt x="1024890" y="22860"/>
                      </a:lnTo>
                      <a:lnTo>
                        <a:pt x="1066800" y="19050"/>
                      </a:lnTo>
                      <a:lnTo>
                        <a:pt x="1234440" y="0"/>
                      </a:lnTo>
                      <a:cubicBezTo>
                        <a:pt x="1184910" y="38100"/>
                        <a:pt x="1112520" y="80010"/>
                        <a:pt x="1089660" y="118110"/>
                      </a:cubicBezTo>
                      <a:cubicBezTo>
                        <a:pt x="1047750" y="194310"/>
                        <a:pt x="982980" y="228600"/>
                        <a:pt x="842010" y="251460"/>
                      </a:cubicBezTo>
                      <a:cubicBezTo>
                        <a:pt x="693420" y="274320"/>
                        <a:pt x="518160" y="308610"/>
                        <a:pt x="468630" y="419100"/>
                      </a:cubicBezTo>
                      <a:lnTo>
                        <a:pt x="426720" y="422910"/>
                      </a:lnTo>
                      <a:lnTo>
                        <a:pt x="0" y="457200"/>
                      </a:lnTo>
                      <a:cubicBezTo>
                        <a:pt x="53340" y="415290"/>
                        <a:pt x="125730" y="403860"/>
                        <a:pt x="205740" y="400050"/>
                      </a:cubicBezTo>
                      <a:cubicBezTo>
                        <a:pt x="323850" y="392430"/>
                        <a:pt x="426720" y="365760"/>
                        <a:pt x="495300" y="300990"/>
                      </a:cubicBezTo>
                      <a:lnTo>
                        <a:pt x="571500" y="243840"/>
                      </a:lnTo>
                      <a:lnTo>
                        <a:pt x="742950" y="175260"/>
                      </a:lnTo>
                      <a:close/>
                    </a:path>
                  </a:pathLst>
                </a:custGeom>
                <a:solidFill>
                  <a:srgbClr val="FFC8A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35" name="Freeform: Shape 4434">
                  <a:extLst>
                    <a:ext uri="{FF2B5EF4-FFF2-40B4-BE49-F238E27FC236}">
                      <a16:creationId xmlns:a16="http://schemas.microsoft.com/office/drawing/2014/main" id="{25B82B9E-B190-94C8-CD91-FDC075A8BDE3}"/>
                    </a:ext>
                  </a:extLst>
                </p:cNvPr>
                <p:cNvSpPr/>
                <p:nvPr/>
              </p:nvSpPr>
              <p:spPr>
                <a:xfrm>
                  <a:off x="5166361" y="2415540"/>
                  <a:ext cx="125729" cy="34047"/>
                </a:xfrm>
                <a:custGeom>
                  <a:avLst/>
                  <a:gdLst>
                    <a:gd name="connsiteX0" fmla="*/ 125730 w 125729"/>
                    <a:gd name="connsiteY0" fmla="*/ 0 h 34047"/>
                    <a:gd name="connsiteX1" fmla="*/ 0 w 125729"/>
                    <a:gd name="connsiteY1" fmla="*/ 15240 h 34047"/>
                    <a:gd name="connsiteX2" fmla="*/ 125730 w 125729"/>
                    <a:gd name="connsiteY2" fmla="*/ 0 h 34047"/>
                  </a:gdLst>
                  <a:ahLst/>
                  <a:cxnLst>
                    <a:cxn ang="0">
                      <a:pos x="connsiteX0" y="connsiteY0"/>
                    </a:cxn>
                    <a:cxn ang="0">
                      <a:pos x="connsiteX1" y="connsiteY1"/>
                    </a:cxn>
                    <a:cxn ang="0">
                      <a:pos x="connsiteX2" y="connsiteY2"/>
                    </a:cxn>
                  </a:cxnLst>
                  <a:rect l="l" t="t" r="r" b="b"/>
                  <a:pathLst>
                    <a:path w="125729" h="34047">
                      <a:moveTo>
                        <a:pt x="125730" y="0"/>
                      </a:moveTo>
                      <a:cubicBezTo>
                        <a:pt x="87630" y="38100"/>
                        <a:pt x="45720" y="45720"/>
                        <a:pt x="0" y="15240"/>
                      </a:cubicBezTo>
                      <a:lnTo>
                        <a:pt x="125730" y="0"/>
                      </a:lnTo>
                      <a:close/>
                    </a:path>
                  </a:pathLst>
                </a:custGeom>
                <a:solidFill>
                  <a:srgbClr val="FFC39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36" name="Freeform: Shape 4435">
                  <a:extLst>
                    <a:ext uri="{FF2B5EF4-FFF2-40B4-BE49-F238E27FC236}">
                      <a16:creationId xmlns:a16="http://schemas.microsoft.com/office/drawing/2014/main" id="{462CBC90-FE88-E0FA-85B9-28EA5233980C}"/>
                    </a:ext>
                  </a:extLst>
                </p:cNvPr>
                <p:cNvSpPr/>
                <p:nvPr/>
              </p:nvSpPr>
              <p:spPr>
                <a:xfrm>
                  <a:off x="1390918" y="2766059"/>
                  <a:ext cx="1554212" cy="769620"/>
                </a:xfrm>
                <a:custGeom>
                  <a:avLst/>
                  <a:gdLst>
                    <a:gd name="connsiteX0" fmla="*/ 929373 w 1554212"/>
                    <a:gd name="connsiteY0" fmla="*/ 209550 h 769620"/>
                    <a:gd name="connsiteX1" fmla="*/ 967473 w 1554212"/>
                    <a:gd name="connsiteY1" fmla="*/ 346710 h 769620"/>
                    <a:gd name="connsiteX2" fmla="*/ 757923 w 1554212"/>
                    <a:gd name="connsiteY2" fmla="*/ 373380 h 769620"/>
                    <a:gd name="connsiteX3" fmla="*/ 761733 w 1554212"/>
                    <a:gd name="connsiteY3" fmla="*/ 403860 h 769620"/>
                    <a:gd name="connsiteX4" fmla="*/ 704583 w 1554212"/>
                    <a:gd name="connsiteY4" fmla="*/ 461010 h 769620"/>
                    <a:gd name="connsiteX5" fmla="*/ 666483 w 1554212"/>
                    <a:gd name="connsiteY5" fmla="*/ 510540 h 769620"/>
                    <a:gd name="connsiteX6" fmla="*/ 136893 w 1554212"/>
                    <a:gd name="connsiteY6" fmla="*/ 647700 h 769620"/>
                    <a:gd name="connsiteX7" fmla="*/ 56883 w 1554212"/>
                    <a:gd name="connsiteY7" fmla="*/ 769620 h 769620"/>
                    <a:gd name="connsiteX8" fmla="*/ 159753 w 1554212"/>
                    <a:gd name="connsiteY8" fmla="*/ 666750 h 769620"/>
                    <a:gd name="connsiteX9" fmla="*/ 350253 w 1554212"/>
                    <a:gd name="connsiteY9" fmla="*/ 708660 h 769620"/>
                    <a:gd name="connsiteX10" fmla="*/ 388353 w 1554212"/>
                    <a:gd name="connsiteY10" fmla="*/ 681990 h 769620"/>
                    <a:gd name="connsiteX11" fmla="*/ 594093 w 1554212"/>
                    <a:gd name="connsiteY11" fmla="*/ 609600 h 769620"/>
                    <a:gd name="connsiteX12" fmla="*/ 1009383 w 1554212"/>
                    <a:gd name="connsiteY12" fmla="*/ 491490 h 769620"/>
                    <a:gd name="connsiteX13" fmla="*/ 1169403 w 1554212"/>
                    <a:gd name="connsiteY13" fmla="*/ 403860 h 769620"/>
                    <a:gd name="connsiteX14" fmla="*/ 1127493 w 1554212"/>
                    <a:gd name="connsiteY14" fmla="*/ 308610 h 769620"/>
                    <a:gd name="connsiteX15" fmla="*/ 1367523 w 1554212"/>
                    <a:gd name="connsiteY15" fmla="*/ 285750 h 769620"/>
                    <a:gd name="connsiteX16" fmla="*/ 1398003 w 1554212"/>
                    <a:gd name="connsiteY16" fmla="*/ 182880 h 769620"/>
                    <a:gd name="connsiteX17" fmla="*/ 1554213 w 1554212"/>
                    <a:gd name="connsiteY17" fmla="*/ 80010 h 769620"/>
                    <a:gd name="connsiteX18" fmla="*/ 1458963 w 1554212"/>
                    <a:gd name="connsiteY18" fmla="*/ 0 h 769620"/>
                    <a:gd name="connsiteX19" fmla="*/ 1157973 w 1554212"/>
                    <a:gd name="connsiteY19" fmla="*/ 148590 h 769620"/>
                    <a:gd name="connsiteX20" fmla="*/ 1104633 w 1554212"/>
                    <a:gd name="connsiteY20" fmla="*/ 144780 h 769620"/>
                    <a:gd name="connsiteX21" fmla="*/ 1089393 w 1554212"/>
                    <a:gd name="connsiteY21" fmla="*/ 137160 h 769620"/>
                    <a:gd name="connsiteX22" fmla="*/ 929373 w 1554212"/>
                    <a:gd name="connsiteY22" fmla="*/ 209550 h 769620"/>
                    <a:gd name="connsiteX23" fmla="*/ 1097013 w 1554212"/>
                    <a:gd name="connsiteY23" fmla="*/ 228600 h 769620"/>
                    <a:gd name="connsiteX24" fmla="*/ 1104633 w 1554212"/>
                    <a:gd name="connsiteY24" fmla="*/ 220980 h 769620"/>
                    <a:gd name="connsiteX25" fmla="*/ 1116063 w 1554212"/>
                    <a:gd name="connsiteY25" fmla="*/ 228600 h 769620"/>
                    <a:gd name="connsiteX26" fmla="*/ 1097013 w 1554212"/>
                    <a:gd name="connsiteY26" fmla="*/ 228600 h 76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54212" h="769620">
                      <a:moveTo>
                        <a:pt x="929373" y="209550"/>
                      </a:moveTo>
                      <a:cubicBezTo>
                        <a:pt x="940803" y="259080"/>
                        <a:pt x="952233" y="297180"/>
                        <a:pt x="967473" y="346710"/>
                      </a:cubicBezTo>
                      <a:cubicBezTo>
                        <a:pt x="887463" y="358140"/>
                        <a:pt x="826503" y="365760"/>
                        <a:pt x="757923" y="373380"/>
                      </a:cubicBezTo>
                      <a:cubicBezTo>
                        <a:pt x="757923" y="384810"/>
                        <a:pt x="754113" y="396240"/>
                        <a:pt x="761733" y="403860"/>
                      </a:cubicBezTo>
                      <a:cubicBezTo>
                        <a:pt x="803643" y="438150"/>
                        <a:pt x="757923" y="449580"/>
                        <a:pt x="704583" y="461010"/>
                      </a:cubicBezTo>
                      <a:lnTo>
                        <a:pt x="666483" y="510540"/>
                      </a:lnTo>
                      <a:cubicBezTo>
                        <a:pt x="498843" y="571500"/>
                        <a:pt x="331203" y="624840"/>
                        <a:pt x="136893" y="647700"/>
                      </a:cubicBezTo>
                      <a:cubicBezTo>
                        <a:pt x="-15507" y="666750"/>
                        <a:pt x="-38367" y="712470"/>
                        <a:pt x="56883" y="769620"/>
                      </a:cubicBezTo>
                      <a:cubicBezTo>
                        <a:pt x="87363" y="739140"/>
                        <a:pt x="117843" y="708660"/>
                        <a:pt x="159753" y="666750"/>
                      </a:cubicBezTo>
                      <a:cubicBezTo>
                        <a:pt x="232143" y="681990"/>
                        <a:pt x="289293" y="697230"/>
                        <a:pt x="350253" y="708660"/>
                      </a:cubicBezTo>
                      <a:lnTo>
                        <a:pt x="388353" y="681990"/>
                      </a:lnTo>
                      <a:lnTo>
                        <a:pt x="594093" y="609600"/>
                      </a:lnTo>
                      <a:lnTo>
                        <a:pt x="1009383" y="491490"/>
                      </a:lnTo>
                      <a:cubicBezTo>
                        <a:pt x="1024623" y="441960"/>
                        <a:pt x="1085583" y="415290"/>
                        <a:pt x="1169403" y="403860"/>
                      </a:cubicBezTo>
                      <a:cubicBezTo>
                        <a:pt x="1157973" y="377190"/>
                        <a:pt x="1146543" y="350520"/>
                        <a:pt x="1127493" y="308610"/>
                      </a:cubicBezTo>
                      <a:cubicBezTo>
                        <a:pt x="1222743" y="316230"/>
                        <a:pt x="1310373" y="365760"/>
                        <a:pt x="1367523" y="285750"/>
                      </a:cubicBezTo>
                      <a:cubicBezTo>
                        <a:pt x="1340853" y="251460"/>
                        <a:pt x="1478013" y="217170"/>
                        <a:pt x="1398003" y="182880"/>
                      </a:cubicBezTo>
                      <a:lnTo>
                        <a:pt x="1554213" y="80010"/>
                      </a:lnTo>
                      <a:lnTo>
                        <a:pt x="1458963" y="0"/>
                      </a:lnTo>
                      <a:cubicBezTo>
                        <a:pt x="1428483" y="95250"/>
                        <a:pt x="1215123" y="72390"/>
                        <a:pt x="1157973" y="148590"/>
                      </a:cubicBezTo>
                      <a:cubicBezTo>
                        <a:pt x="1157973" y="148590"/>
                        <a:pt x="1123683" y="148590"/>
                        <a:pt x="1104633" y="144780"/>
                      </a:cubicBezTo>
                      <a:cubicBezTo>
                        <a:pt x="1097013" y="144780"/>
                        <a:pt x="1093203" y="140970"/>
                        <a:pt x="1089393" y="137160"/>
                      </a:cubicBezTo>
                      <a:cubicBezTo>
                        <a:pt x="1036053" y="160020"/>
                        <a:pt x="982713" y="186690"/>
                        <a:pt x="929373" y="209550"/>
                      </a:cubicBezTo>
                      <a:close/>
                      <a:moveTo>
                        <a:pt x="1097013" y="228600"/>
                      </a:moveTo>
                      <a:lnTo>
                        <a:pt x="1104633" y="220980"/>
                      </a:lnTo>
                      <a:lnTo>
                        <a:pt x="1116063" y="228600"/>
                      </a:lnTo>
                      <a:lnTo>
                        <a:pt x="1097013" y="228600"/>
                      </a:lnTo>
                      <a:close/>
                    </a:path>
                  </a:pathLst>
                </a:custGeom>
                <a:solidFill>
                  <a:srgbClr val="FFBC9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37" name="Freeform: Shape 4436">
                  <a:extLst>
                    <a:ext uri="{FF2B5EF4-FFF2-40B4-BE49-F238E27FC236}">
                      <a16:creationId xmlns:a16="http://schemas.microsoft.com/office/drawing/2014/main" id="{5CAD0F31-1A83-8A85-7552-6A2139230157}"/>
                    </a:ext>
                  </a:extLst>
                </p:cNvPr>
                <p:cNvSpPr/>
                <p:nvPr/>
              </p:nvSpPr>
              <p:spPr>
                <a:xfrm>
                  <a:off x="1935480" y="2899409"/>
                  <a:ext cx="548639" cy="331470"/>
                </a:xfrm>
                <a:custGeom>
                  <a:avLst/>
                  <a:gdLst>
                    <a:gd name="connsiteX0" fmla="*/ 548640 w 548639"/>
                    <a:gd name="connsiteY0" fmla="*/ 0 h 331470"/>
                    <a:gd name="connsiteX1" fmla="*/ 384810 w 548639"/>
                    <a:gd name="connsiteY1" fmla="*/ 76200 h 331470"/>
                    <a:gd name="connsiteX2" fmla="*/ 422910 w 548639"/>
                    <a:gd name="connsiteY2" fmla="*/ 213360 h 331470"/>
                    <a:gd name="connsiteX3" fmla="*/ 213360 w 548639"/>
                    <a:gd name="connsiteY3" fmla="*/ 240030 h 331470"/>
                    <a:gd name="connsiteX4" fmla="*/ 217170 w 548639"/>
                    <a:gd name="connsiteY4" fmla="*/ 270510 h 331470"/>
                    <a:gd name="connsiteX5" fmla="*/ 160020 w 548639"/>
                    <a:gd name="connsiteY5" fmla="*/ 327660 h 331470"/>
                    <a:gd name="connsiteX6" fmla="*/ 118110 w 548639"/>
                    <a:gd name="connsiteY6" fmla="*/ 331470 h 331470"/>
                    <a:gd name="connsiteX7" fmla="*/ 72390 w 548639"/>
                    <a:gd name="connsiteY7" fmla="*/ 312420 h 331470"/>
                    <a:gd name="connsiteX8" fmla="*/ 41910 w 548639"/>
                    <a:gd name="connsiteY8" fmla="*/ 228600 h 331470"/>
                    <a:gd name="connsiteX9" fmla="*/ 0 w 548639"/>
                    <a:gd name="connsiteY9" fmla="*/ 68580 h 331470"/>
                    <a:gd name="connsiteX10" fmla="*/ 0 w 548639"/>
                    <a:gd name="connsiteY10" fmla="*/ 68580 h 331470"/>
                    <a:gd name="connsiteX11" fmla="*/ 335280 w 548639"/>
                    <a:gd name="connsiteY11" fmla="*/ 3810 h 331470"/>
                    <a:gd name="connsiteX12" fmla="*/ 548640 w 548639"/>
                    <a:gd name="connsiteY12" fmla="*/ 0 h 33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639" h="331470">
                      <a:moveTo>
                        <a:pt x="548640" y="0"/>
                      </a:moveTo>
                      <a:cubicBezTo>
                        <a:pt x="491490" y="26670"/>
                        <a:pt x="434340" y="53340"/>
                        <a:pt x="384810" y="76200"/>
                      </a:cubicBezTo>
                      <a:cubicBezTo>
                        <a:pt x="396240" y="125730"/>
                        <a:pt x="407670" y="163830"/>
                        <a:pt x="422910" y="213360"/>
                      </a:cubicBezTo>
                      <a:cubicBezTo>
                        <a:pt x="342900" y="224790"/>
                        <a:pt x="281940" y="232410"/>
                        <a:pt x="213360" y="240030"/>
                      </a:cubicBezTo>
                      <a:cubicBezTo>
                        <a:pt x="213360" y="251460"/>
                        <a:pt x="209550" y="262890"/>
                        <a:pt x="217170" y="270510"/>
                      </a:cubicBezTo>
                      <a:cubicBezTo>
                        <a:pt x="259080" y="304800"/>
                        <a:pt x="213360" y="316230"/>
                        <a:pt x="160020" y="327660"/>
                      </a:cubicBezTo>
                      <a:lnTo>
                        <a:pt x="118110" y="331470"/>
                      </a:lnTo>
                      <a:lnTo>
                        <a:pt x="72390" y="312420"/>
                      </a:lnTo>
                      <a:cubicBezTo>
                        <a:pt x="60960" y="281940"/>
                        <a:pt x="19050" y="247650"/>
                        <a:pt x="41910" y="228600"/>
                      </a:cubicBezTo>
                      <a:cubicBezTo>
                        <a:pt x="125730" y="156210"/>
                        <a:pt x="22860" y="118110"/>
                        <a:pt x="0" y="68580"/>
                      </a:cubicBezTo>
                      <a:lnTo>
                        <a:pt x="0" y="68580"/>
                      </a:lnTo>
                      <a:cubicBezTo>
                        <a:pt x="114300" y="57150"/>
                        <a:pt x="251460" y="102870"/>
                        <a:pt x="335280" y="3810"/>
                      </a:cubicBezTo>
                      <a:lnTo>
                        <a:pt x="548640" y="0"/>
                      </a:lnTo>
                      <a:close/>
                    </a:path>
                  </a:pathLst>
                </a:custGeom>
                <a:solidFill>
                  <a:srgbClr val="FFCAA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38" name="Freeform: Shape 4437">
                  <a:extLst>
                    <a:ext uri="{FF2B5EF4-FFF2-40B4-BE49-F238E27FC236}">
                      <a16:creationId xmlns:a16="http://schemas.microsoft.com/office/drawing/2014/main" id="{19240D6D-DFAC-F73C-3262-4A59DD10788F}"/>
                    </a:ext>
                  </a:extLst>
                </p:cNvPr>
                <p:cNvSpPr/>
                <p:nvPr/>
              </p:nvSpPr>
              <p:spPr>
                <a:xfrm>
                  <a:off x="2853691" y="2724150"/>
                  <a:ext cx="339090" cy="148590"/>
                </a:xfrm>
                <a:custGeom>
                  <a:avLst/>
                  <a:gdLst>
                    <a:gd name="connsiteX0" fmla="*/ 95250 w 339090"/>
                    <a:gd name="connsiteY0" fmla="*/ 118110 h 148590"/>
                    <a:gd name="connsiteX1" fmla="*/ 0 w 339090"/>
                    <a:gd name="connsiteY1" fmla="*/ 38100 h 148590"/>
                    <a:gd name="connsiteX2" fmla="*/ 339090 w 339090"/>
                    <a:gd name="connsiteY2" fmla="*/ 0 h 148590"/>
                    <a:gd name="connsiteX3" fmla="*/ 228600 w 339090"/>
                    <a:gd name="connsiteY3" fmla="*/ 148590 h 148590"/>
                    <a:gd name="connsiteX4" fmla="*/ 228600 w 339090"/>
                    <a:gd name="connsiteY4" fmla="*/ 148590 h 148590"/>
                    <a:gd name="connsiteX5" fmla="*/ 95250 w 339090"/>
                    <a:gd name="connsiteY5" fmla="*/ 118110 h 14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090" h="148590">
                      <a:moveTo>
                        <a:pt x="95250" y="118110"/>
                      </a:moveTo>
                      <a:lnTo>
                        <a:pt x="0" y="38100"/>
                      </a:lnTo>
                      <a:lnTo>
                        <a:pt x="339090" y="0"/>
                      </a:lnTo>
                      <a:cubicBezTo>
                        <a:pt x="312420" y="53340"/>
                        <a:pt x="327660" y="110490"/>
                        <a:pt x="228600" y="148590"/>
                      </a:cubicBezTo>
                      <a:lnTo>
                        <a:pt x="228600" y="148590"/>
                      </a:lnTo>
                      <a:lnTo>
                        <a:pt x="95250" y="118110"/>
                      </a:lnTo>
                      <a:close/>
                    </a:path>
                  </a:pathLst>
                </a:custGeom>
                <a:solidFill>
                  <a:srgbClr val="FFB38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39" name="Freeform: Shape 4438">
                  <a:extLst>
                    <a:ext uri="{FF2B5EF4-FFF2-40B4-BE49-F238E27FC236}">
                      <a16:creationId xmlns:a16="http://schemas.microsoft.com/office/drawing/2014/main" id="{DD8F394F-0893-718B-65A1-4CE0D9D962EC}"/>
                    </a:ext>
                  </a:extLst>
                </p:cNvPr>
                <p:cNvSpPr/>
                <p:nvPr/>
              </p:nvSpPr>
              <p:spPr>
                <a:xfrm>
                  <a:off x="1935480" y="2880359"/>
                  <a:ext cx="335279" cy="88535"/>
                </a:xfrm>
                <a:custGeom>
                  <a:avLst/>
                  <a:gdLst>
                    <a:gd name="connsiteX0" fmla="*/ 335280 w 335279"/>
                    <a:gd name="connsiteY0" fmla="*/ 22860 h 88535"/>
                    <a:gd name="connsiteX1" fmla="*/ 0 w 335279"/>
                    <a:gd name="connsiteY1" fmla="*/ 87630 h 88535"/>
                    <a:gd name="connsiteX2" fmla="*/ 331470 w 335279"/>
                    <a:gd name="connsiteY2" fmla="*/ 0 h 88535"/>
                    <a:gd name="connsiteX3" fmla="*/ 335280 w 335279"/>
                    <a:gd name="connsiteY3" fmla="*/ 22860 h 88535"/>
                  </a:gdLst>
                  <a:ahLst/>
                  <a:cxnLst>
                    <a:cxn ang="0">
                      <a:pos x="connsiteX0" y="connsiteY0"/>
                    </a:cxn>
                    <a:cxn ang="0">
                      <a:pos x="connsiteX1" y="connsiteY1"/>
                    </a:cxn>
                    <a:cxn ang="0">
                      <a:pos x="connsiteX2" y="connsiteY2"/>
                    </a:cxn>
                    <a:cxn ang="0">
                      <a:pos x="connsiteX3" y="connsiteY3"/>
                    </a:cxn>
                  </a:cxnLst>
                  <a:rect l="l" t="t" r="r" b="b"/>
                  <a:pathLst>
                    <a:path w="335279" h="88535">
                      <a:moveTo>
                        <a:pt x="335280" y="22860"/>
                      </a:moveTo>
                      <a:cubicBezTo>
                        <a:pt x="251460" y="121920"/>
                        <a:pt x="114300" y="76200"/>
                        <a:pt x="0" y="87630"/>
                      </a:cubicBezTo>
                      <a:lnTo>
                        <a:pt x="331470" y="0"/>
                      </a:lnTo>
                      <a:lnTo>
                        <a:pt x="335280" y="22860"/>
                      </a:lnTo>
                      <a:close/>
                    </a:path>
                  </a:pathLst>
                </a:custGeom>
                <a:solidFill>
                  <a:srgbClr val="FFCFA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40" name="Freeform: Shape 4439">
                  <a:extLst>
                    <a:ext uri="{FF2B5EF4-FFF2-40B4-BE49-F238E27FC236}">
                      <a16:creationId xmlns:a16="http://schemas.microsoft.com/office/drawing/2014/main" id="{A349457C-7FFD-5889-D900-122EE97FA957}"/>
                    </a:ext>
                  </a:extLst>
                </p:cNvPr>
                <p:cNvSpPr/>
                <p:nvPr/>
              </p:nvSpPr>
              <p:spPr>
                <a:xfrm>
                  <a:off x="4339591" y="2499359"/>
                  <a:ext cx="712470" cy="160020"/>
                </a:xfrm>
                <a:custGeom>
                  <a:avLst/>
                  <a:gdLst>
                    <a:gd name="connsiteX0" fmla="*/ 662940 w 712470"/>
                    <a:gd name="connsiteY0" fmla="*/ 0 h 160020"/>
                    <a:gd name="connsiteX1" fmla="*/ 712470 w 712470"/>
                    <a:gd name="connsiteY1" fmla="*/ 15240 h 160020"/>
                    <a:gd name="connsiteX2" fmla="*/ 510540 w 712470"/>
                    <a:gd name="connsiteY2" fmla="*/ 160020 h 160020"/>
                    <a:gd name="connsiteX3" fmla="*/ 502920 w 712470"/>
                    <a:gd name="connsiteY3" fmla="*/ 114300 h 160020"/>
                    <a:gd name="connsiteX4" fmla="*/ 209550 w 712470"/>
                    <a:gd name="connsiteY4" fmla="*/ 152400 h 160020"/>
                    <a:gd name="connsiteX5" fmla="*/ 167640 w 712470"/>
                    <a:gd name="connsiteY5" fmla="*/ 156210 h 160020"/>
                    <a:gd name="connsiteX6" fmla="*/ 0 w 712470"/>
                    <a:gd name="connsiteY6" fmla="*/ 110490 h 160020"/>
                    <a:gd name="connsiteX7" fmla="*/ 281940 w 712470"/>
                    <a:gd name="connsiteY7" fmla="*/ 26670 h 160020"/>
                    <a:gd name="connsiteX8" fmla="*/ 662940 w 712470"/>
                    <a:gd name="connsiteY8" fmla="*/ 0 h 160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2470" h="160020">
                      <a:moveTo>
                        <a:pt x="662940" y="0"/>
                      </a:moveTo>
                      <a:lnTo>
                        <a:pt x="712470" y="15240"/>
                      </a:lnTo>
                      <a:lnTo>
                        <a:pt x="510540" y="160020"/>
                      </a:lnTo>
                      <a:lnTo>
                        <a:pt x="502920" y="114300"/>
                      </a:lnTo>
                      <a:cubicBezTo>
                        <a:pt x="396240" y="49530"/>
                        <a:pt x="304800" y="114300"/>
                        <a:pt x="209550" y="152400"/>
                      </a:cubicBezTo>
                      <a:lnTo>
                        <a:pt x="167640" y="156210"/>
                      </a:lnTo>
                      <a:cubicBezTo>
                        <a:pt x="118110" y="140970"/>
                        <a:pt x="68580" y="129540"/>
                        <a:pt x="0" y="110490"/>
                      </a:cubicBezTo>
                      <a:cubicBezTo>
                        <a:pt x="110490" y="76200"/>
                        <a:pt x="194310" y="53340"/>
                        <a:pt x="281940" y="26670"/>
                      </a:cubicBezTo>
                      <a:lnTo>
                        <a:pt x="662940" y="0"/>
                      </a:lnTo>
                      <a:close/>
                    </a:path>
                  </a:pathLst>
                </a:custGeom>
                <a:solidFill>
                  <a:srgbClr val="FFB07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41" name="Freeform: Shape 4440">
                  <a:extLst>
                    <a:ext uri="{FF2B5EF4-FFF2-40B4-BE49-F238E27FC236}">
                      <a16:creationId xmlns:a16="http://schemas.microsoft.com/office/drawing/2014/main" id="{2B96FE8A-94CD-6E04-4F56-CE4DD68C89B8}"/>
                    </a:ext>
                  </a:extLst>
                </p:cNvPr>
                <p:cNvSpPr/>
                <p:nvPr/>
              </p:nvSpPr>
              <p:spPr>
                <a:xfrm>
                  <a:off x="4305301" y="2609850"/>
                  <a:ext cx="548640" cy="209550"/>
                </a:xfrm>
                <a:custGeom>
                  <a:avLst/>
                  <a:gdLst>
                    <a:gd name="connsiteX0" fmla="*/ 205740 w 548640"/>
                    <a:gd name="connsiteY0" fmla="*/ 41910 h 209550"/>
                    <a:gd name="connsiteX1" fmla="*/ 247650 w 548640"/>
                    <a:gd name="connsiteY1" fmla="*/ 38100 h 209550"/>
                    <a:gd name="connsiteX2" fmla="*/ 541020 w 548640"/>
                    <a:gd name="connsiteY2" fmla="*/ 0 h 209550"/>
                    <a:gd name="connsiteX3" fmla="*/ 548640 w 548640"/>
                    <a:gd name="connsiteY3" fmla="*/ 45720 h 209550"/>
                    <a:gd name="connsiteX4" fmla="*/ 506730 w 548640"/>
                    <a:gd name="connsiteY4" fmla="*/ 49530 h 209550"/>
                    <a:gd name="connsiteX5" fmla="*/ 228600 w 548640"/>
                    <a:gd name="connsiteY5" fmla="*/ 137160 h 209550"/>
                    <a:gd name="connsiteX6" fmla="*/ 140970 w 548640"/>
                    <a:gd name="connsiteY6" fmla="*/ 209550 h 209550"/>
                    <a:gd name="connsiteX7" fmla="*/ 11430 w 548640"/>
                    <a:gd name="connsiteY7" fmla="*/ 201930 h 209550"/>
                    <a:gd name="connsiteX8" fmla="*/ 0 w 548640"/>
                    <a:gd name="connsiteY8" fmla="*/ 110490 h 209550"/>
                    <a:gd name="connsiteX9" fmla="*/ 205740 w 548640"/>
                    <a:gd name="connsiteY9" fmla="*/ 41910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8640" h="209550">
                      <a:moveTo>
                        <a:pt x="205740" y="41910"/>
                      </a:moveTo>
                      <a:lnTo>
                        <a:pt x="247650" y="38100"/>
                      </a:lnTo>
                      <a:lnTo>
                        <a:pt x="541020" y="0"/>
                      </a:lnTo>
                      <a:lnTo>
                        <a:pt x="548640" y="45720"/>
                      </a:lnTo>
                      <a:lnTo>
                        <a:pt x="506730" y="49530"/>
                      </a:lnTo>
                      <a:cubicBezTo>
                        <a:pt x="384810" y="41910"/>
                        <a:pt x="289560" y="68580"/>
                        <a:pt x="228600" y="137160"/>
                      </a:cubicBezTo>
                      <a:cubicBezTo>
                        <a:pt x="209550" y="163830"/>
                        <a:pt x="171450" y="186690"/>
                        <a:pt x="140970" y="209550"/>
                      </a:cubicBezTo>
                      <a:lnTo>
                        <a:pt x="11430" y="201930"/>
                      </a:lnTo>
                      <a:lnTo>
                        <a:pt x="0" y="110490"/>
                      </a:lnTo>
                      <a:cubicBezTo>
                        <a:pt x="95250" y="118110"/>
                        <a:pt x="171450" y="106680"/>
                        <a:pt x="205740" y="41910"/>
                      </a:cubicBezTo>
                      <a:close/>
                    </a:path>
                  </a:pathLst>
                </a:custGeom>
                <a:solidFill>
                  <a:srgbClr val="FFBE9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42" name="Freeform: Shape 4441">
                  <a:extLst>
                    <a:ext uri="{FF2B5EF4-FFF2-40B4-BE49-F238E27FC236}">
                      <a16:creationId xmlns:a16="http://schemas.microsoft.com/office/drawing/2014/main" id="{9E6BEE32-8C59-486D-A142-C6C69ECB11CD}"/>
                    </a:ext>
                  </a:extLst>
                </p:cNvPr>
                <p:cNvSpPr/>
                <p:nvPr/>
              </p:nvSpPr>
              <p:spPr>
                <a:xfrm>
                  <a:off x="4210051" y="2621280"/>
                  <a:ext cx="129540" cy="45719"/>
                </a:xfrm>
                <a:custGeom>
                  <a:avLst/>
                  <a:gdLst>
                    <a:gd name="connsiteX0" fmla="*/ 3810 w 129540"/>
                    <a:gd name="connsiteY0" fmla="*/ 45720 h 45719"/>
                    <a:gd name="connsiteX1" fmla="*/ 0 w 129540"/>
                    <a:gd name="connsiteY1" fmla="*/ 0 h 45719"/>
                    <a:gd name="connsiteX2" fmla="*/ 129540 w 129540"/>
                    <a:gd name="connsiteY2" fmla="*/ 45720 h 45719"/>
                    <a:gd name="connsiteX3" fmla="*/ 3810 w 129540"/>
                    <a:gd name="connsiteY3" fmla="*/ 45720 h 45719"/>
                  </a:gdLst>
                  <a:ahLst/>
                  <a:cxnLst>
                    <a:cxn ang="0">
                      <a:pos x="connsiteX0" y="connsiteY0"/>
                    </a:cxn>
                    <a:cxn ang="0">
                      <a:pos x="connsiteX1" y="connsiteY1"/>
                    </a:cxn>
                    <a:cxn ang="0">
                      <a:pos x="connsiteX2" y="connsiteY2"/>
                    </a:cxn>
                    <a:cxn ang="0">
                      <a:pos x="connsiteX3" y="connsiteY3"/>
                    </a:cxn>
                  </a:cxnLst>
                  <a:rect l="l" t="t" r="r" b="b"/>
                  <a:pathLst>
                    <a:path w="129540" h="45719">
                      <a:moveTo>
                        <a:pt x="3810" y="45720"/>
                      </a:moveTo>
                      <a:lnTo>
                        <a:pt x="0" y="0"/>
                      </a:lnTo>
                      <a:cubicBezTo>
                        <a:pt x="30480" y="11430"/>
                        <a:pt x="60960" y="19050"/>
                        <a:pt x="129540" y="45720"/>
                      </a:cubicBezTo>
                      <a:cubicBezTo>
                        <a:pt x="53340" y="45720"/>
                        <a:pt x="26670" y="45720"/>
                        <a:pt x="3810" y="45720"/>
                      </a:cubicBezTo>
                      <a:close/>
                    </a:path>
                  </a:pathLst>
                </a:custGeom>
                <a:solidFill>
                  <a:srgbClr val="FFB27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43" name="Freeform: Shape 4442">
                  <a:extLst>
                    <a:ext uri="{FF2B5EF4-FFF2-40B4-BE49-F238E27FC236}">
                      <a16:creationId xmlns:a16="http://schemas.microsoft.com/office/drawing/2014/main" id="{4B09B015-605E-5D47-2DED-100459820EC5}"/>
                    </a:ext>
                  </a:extLst>
                </p:cNvPr>
                <p:cNvSpPr/>
                <p:nvPr/>
              </p:nvSpPr>
              <p:spPr>
                <a:xfrm>
                  <a:off x="3043285" y="2769869"/>
                  <a:ext cx="793385" cy="339090"/>
                </a:xfrm>
                <a:custGeom>
                  <a:avLst/>
                  <a:gdLst>
                    <a:gd name="connsiteX0" fmla="*/ 39005 w 793385"/>
                    <a:gd name="connsiteY0" fmla="*/ 102870 h 339090"/>
                    <a:gd name="connsiteX1" fmla="*/ 126635 w 793385"/>
                    <a:gd name="connsiteY1" fmla="*/ 152400 h 339090"/>
                    <a:gd name="connsiteX2" fmla="*/ 328565 w 793385"/>
                    <a:gd name="connsiteY2" fmla="*/ 22860 h 339090"/>
                    <a:gd name="connsiteX3" fmla="*/ 389525 w 793385"/>
                    <a:gd name="connsiteY3" fmla="*/ 60960 h 339090"/>
                    <a:gd name="connsiteX4" fmla="*/ 454295 w 793385"/>
                    <a:gd name="connsiteY4" fmla="*/ 30480 h 339090"/>
                    <a:gd name="connsiteX5" fmla="*/ 621935 w 793385"/>
                    <a:gd name="connsiteY5" fmla="*/ 11430 h 339090"/>
                    <a:gd name="connsiteX6" fmla="*/ 705755 w 793385"/>
                    <a:gd name="connsiteY6" fmla="*/ 0 h 339090"/>
                    <a:gd name="connsiteX7" fmla="*/ 793385 w 793385"/>
                    <a:gd name="connsiteY7" fmla="*/ 11430 h 339090"/>
                    <a:gd name="connsiteX8" fmla="*/ 644795 w 793385"/>
                    <a:gd name="connsiteY8" fmla="*/ 144780 h 339090"/>
                    <a:gd name="connsiteX9" fmla="*/ 541925 w 793385"/>
                    <a:gd name="connsiteY9" fmla="*/ 95250 h 339090"/>
                    <a:gd name="connsiteX10" fmla="*/ 503825 w 793385"/>
                    <a:gd name="connsiteY10" fmla="*/ 114300 h 339090"/>
                    <a:gd name="connsiteX11" fmla="*/ 614315 w 793385"/>
                    <a:gd name="connsiteY11" fmla="*/ 240030 h 339090"/>
                    <a:gd name="connsiteX12" fmla="*/ 522875 w 793385"/>
                    <a:gd name="connsiteY12" fmla="*/ 255270 h 339090"/>
                    <a:gd name="connsiteX13" fmla="*/ 366665 w 793385"/>
                    <a:gd name="connsiteY13" fmla="*/ 316230 h 339090"/>
                    <a:gd name="connsiteX14" fmla="*/ 393335 w 793385"/>
                    <a:gd name="connsiteY14" fmla="*/ 213360 h 339090"/>
                    <a:gd name="connsiteX15" fmla="*/ 199025 w 793385"/>
                    <a:gd name="connsiteY15" fmla="*/ 201930 h 339090"/>
                    <a:gd name="connsiteX16" fmla="*/ 195215 w 793385"/>
                    <a:gd name="connsiteY16" fmla="*/ 335280 h 339090"/>
                    <a:gd name="connsiteX17" fmla="*/ 153305 w 793385"/>
                    <a:gd name="connsiteY17" fmla="*/ 339090 h 339090"/>
                    <a:gd name="connsiteX18" fmla="*/ 107585 w 793385"/>
                    <a:gd name="connsiteY18" fmla="*/ 320040 h 339090"/>
                    <a:gd name="connsiteX19" fmla="*/ 39005 w 793385"/>
                    <a:gd name="connsiteY19" fmla="*/ 198120 h 339090"/>
                    <a:gd name="connsiteX20" fmla="*/ 39005 w 793385"/>
                    <a:gd name="connsiteY20" fmla="*/ 102870 h 339090"/>
                    <a:gd name="connsiteX21" fmla="*/ 39005 w 793385"/>
                    <a:gd name="connsiteY21" fmla="*/ 102870 h 33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93385" h="339090">
                      <a:moveTo>
                        <a:pt x="39005" y="102870"/>
                      </a:moveTo>
                      <a:cubicBezTo>
                        <a:pt x="65675" y="118110"/>
                        <a:pt x="88535" y="129540"/>
                        <a:pt x="126635" y="152400"/>
                      </a:cubicBezTo>
                      <a:cubicBezTo>
                        <a:pt x="191405" y="102870"/>
                        <a:pt x="199025" y="30480"/>
                        <a:pt x="328565" y="22860"/>
                      </a:cubicBezTo>
                      <a:cubicBezTo>
                        <a:pt x="347615" y="34290"/>
                        <a:pt x="366665" y="53340"/>
                        <a:pt x="389525" y="60960"/>
                      </a:cubicBezTo>
                      <a:cubicBezTo>
                        <a:pt x="431435" y="72390"/>
                        <a:pt x="469535" y="68580"/>
                        <a:pt x="454295" y="30480"/>
                      </a:cubicBezTo>
                      <a:lnTo>
                        <a:pt x="621935" y="11430"/>
                      </a:lnTo>
                      <a:lnTo>
                        <a:pt x="705755" y="0"/>
                      </a:lnTo>
                      <a:lnTo>
                        <a:pt x="793385" y="11430"/>
                      </a:lnTo>
                      <a:cubicBezTo>
                        <a:pt x="743855" y="53340"/>
                        <a:pt x="698135" y="99060"/>
                        <a:pt x="644795" y="144780"/>
                      </a:cubicBezTo>
                      <a:cubicBezTo>
                        <a:pt x="595265" y="121920"/>
                        <a:pt x="568595" y="106680"/>
                        <a:pt x="541925" y="95250"/>
                      </a:cubicBezTo>
                      <a:lnTo>
                        <a:pt x="503825" y="114300"/>
                      </a:lnTo>
                      <a:lnTo>
                        <a:pt x="614315" y="240030"/>
                      </a:lnTo>
                      <a:cubicBezTo>
                        <a:pt x="583835" y="243840"/>
                        <a:pt x="549545" y="247650"/>
                        <a:pt x="522875" y="255270"/>
                      </a:cubicBezTo>
                      <a:cubicBezTo>
                        <a:pt x="469535" y="274320"/>
                        <a:pt x="420005" y="293370"/>
                        <a:pt x="366665" y="316230"/>
                      </a:cubicBezTo>
                      <a:cubicBezTo>
                        <a:pt x="374285" y="285750"/>
                        <a:pt x="381905" y="255270"/>
                        <a:pt x="393335" y="213360"/>
                      </a:cubicBezTo>
                      <a:cubicBezTo>
                        <a:pt x="336185" y="209550"/>
                        <a:pt x="267605" y="205740"/>
                        <a:pt x="199025" y="201930"/>
                      </a:cubicBezTo>
                      <a:cubicBezTo>
                        <a:pt x="199025" y="255270"/>
                        <a:pt x="195215" y="297180"/>
                        <a:pt x="195215" y="335280"/>
                      </a:cubicBezTo>
                      <a:lnTo>
                        <a:pt x="153305" y="339090"/>
                      </a:lnTo>
                      <a:lnTo>
                        <a:pt x="107585" y="320040"/>
                      </a:lnTo>
                      <a:cubicBezTo>
                        <a:pt x="84725" y="278130"/>
                        <a:pt x="54245" y="240030"/>
                        <a:pt x="39005" y="198120"/>
                      </a:cubicBezTo>
                      <a:cubicBezTo>
                        <a:pt x="31385" y="171450"/>
                        <a:pt x="-44815" y="144780"/>
                        <a:pt x="39005" y="102870"/>
                      </a:cubicBezTo>
                      <a:lnTo>
                        <a:pt x="39005" y="102870"/>
                      </a:lnTo>
                      <a:close/>
                    </a:path>
                  </a:pathLst>
                </a:custGeom>
                <a:solidFill>
                  <a:srgbClr val="FFB38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44" name="Freeform: Shape 4443">
                  <a:extLst>
                    <a:ext uri="{FF2B5EF4-FFF2-40B4-BE49-F238E27FC236}">
                      <a16:creationId xmlns:a16="http://schemas.microsoft.com/office/drawing/2014/main" id="{414A1299-3D26-DE97-4DA2-77E247DA6CDD}"/>
                    </a:ext>
                  </a:extLst>
                </p:cNvPr>
                <p:cNvSpPr/>
                <p:nvPr/>
              </p:nvSpPr>
              <p:spPr>
                <a:xfrm>
                  <a:off x="3550920" y="2670809"/>
                  <a:ext cx="601980" cy="339090"/>
                </a:xfrm>
                <a:custGeom>
                  <a:avLst/>
                  <a:gdLst>
                    <a:gd name="connsiteX0" fmla="*/ 106680 w 601980"/>
                    <a:gd name="connsiteY0" fmla="*/ 339090 h 339090"/>
                    <a:gd name="connsiteX1" fmla="*/ 0 w 601980"/>
                    <a:gd name="connsiteY1" fmla="*/ 209550 h 339090"/>
                    <a:gd name="connsiteX2" fmla="*/ 38100 w 601980"/>
                    <a:gd name="connsiteY2" fmla="*/ 190500 h 339090"/>
                    <a:gd name="connsiteX3" fmla="*/ 140970 w 601980"/>
                    <a:gd name="connsiteY3" fmla="*/ 240030 h 339090"/>
                    <a:gd name="connsiteX4" fmla="*/ 289560 w 601980"/>
                    <a:gd name="connsiteY4" fmla="*/ 106680 h 339090"/>
                    <a:gd name="connsiteX5" fmla="*/ 331470 w 601980"/>
                    <a:gd name="connsiteY5" fmla="*/ 80010 h 339090"/>
                    <a:gd name="connsiteX6" fmla="*/ 407670 w 601980"/>
                    <a:gd name="connsiteY6" fmla="*/ 3810 h 339090"/>
                    <a:gd name="connsiteX7" fmla="*/ 449580 w 601980"/>
                    <a:gd name="connsiteY7" fmla="*/ 0 h 339090"/>
                    <a:gd name="connsiteX8" fmla="*/ 506730 w 601980"/>
                    <a:gd name="connsiteY8" fmla="*/ 106680 h 339090"/>
                    <a:gd name="connsiteX9" fmla="*/ 506730 w 601980"/>
                    <a:gd name="connsiteY9" fmla="*/ 106680 h 339090"/>
                    <a:gd name="connsiteX10" fmla="*/ 495300 w 601980"/>
                    <a:gd name="connsiteY10" fmla="*/ 148590 h 339090"/>
                    <a:gd name="connsiteX11" fmla="*/ 601980 w 601980"/>
                    <a:gd name="connsiteY11" fmla="*/ 186690 h 339090"/>
                    <a:gd name="connsiteX12" fmla="*/ 445770 w 601980"/>
                    <a:gd name="connsiteY12" fmla="*/ 240030 h 339090"/>
                    <a:gd name="connsiteX13" fmla="*/ 358140 w 601980"/>
                    <a:gd name="connsiteY13" fmla="*/ 281940 h 339090"/>
                    <a:gd name="connsiteX14" fmla="*/ 316230 w 601980"/>
                    <a:gd name="connsiteY14" fmla="*/ 285750 h 339090"/>
                    <a:gd name="connsiteX15" fmla="*/ 224790 w 601980"/>
                    <a:gd name="connsiteY15" fmla="*/ 278130 h 339090"/>
                    <a:gd name="connsiteX16" fmla="*/ 220980 w 601980"/>
                    <a:gd name="connsiteY16" fmla="*/ 297180 h 339090"/>
                    <a:gd name="connsiteX17" fmla="*/ 274320 w 601980"/>
                    <a:gd name="connsiteY17" fmla="*/ 297180 h 339090"/>
                    <a:gd name="connsiteX18" fmla="*/ 106680 w 601980"/>
                    <a:gd name="connsiteY18" fmla="*/ 339090 h 33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1980" h="339090">
                      <a:moveTo>
                        <a:pt x="106680" y="339090"/>
                      </a:moveTo>
                      <a:lnTo>
                        <a:pt x="0" y="209550"/>
                      </a:lnTo>
                      <a:lnTo>
                        <a:pt x="38100" y="190500"/>
                      </a:lnTo>
                      <a:cubicBezTo>
                        <a:pt x="64770" y="205740"/>
                        <a:pt x="95250" y="217170"/>
                        <a:pt x="140970" y="240030"/>
                      </a:cubicBezTo>
                      <a:cubicBezTo>
                        <a:pt x="194310" y="194310"/>
                        <a:pt x="240030" y="148590"/>
                        <a:pt x="289560" y="106680"/>
                      </a:cubicBezTo>
                      <a:lnTo>
                        <a:pt x="331470" y="80010"/>
                      </a:lnTo>
                      <a:cubicBezTo>
                        <a:pt x="445770" y="76200"/>
                        <a:pt x="396240" y="30480"/>
                        <a:pt x="407670" y="3810"/>
                      </a:cubicBezTo>
                      <a:lnTo>
                        <a:pt x="449580" y="0"/>
                      </a:lnTo>
                      <a:lnTo>
                        <a:pt x="506730" y="106680"/>
                      </a:lnTo>
                      <a:lnTo>
                        <a:pt x="506730" y="106680"/>
                      </a:lnTo>
                      <a:cubicBezTo>
                        <a:pt x="502920" y="121920"/>
                        <a:pt x="483870" y="144780"/>
                        <a:pt x="495300" y="148590"/>
                      </a:cubicBezTo>
                      <a:cubicBezTo>
                        <a:pt x="525780" y="163830"/>
                        <a:pt x="567690" y="175260"/>
                        <a:pt x="601980" y="186690"/>
                      </a:cubicBezTo>
                      <a:cubicBezTo>
                        <a:pt x="548640" y="205740"/>
                        <a:pt x="495300" y="220980"/>
                        <a:pt x="445770" y="240030"/>
                      </a:cubicBezTo>
                      <a:cubicBezTo>
                        <a:pt x="415290" y="251460"/>
                        <a:pt x="388620" y="270510"/>
                        <a:pt x="358140" y="281940"/>
                      </a:cubicBezTo>
                      <a:lnTo>
                        <a:pt x="316230" y="285750"/>
                      </a:lnTo>
                      <a:lnTo>
                        <a:pt x="224790" y="278130"/>
                      </a:lnTo>
                      <a:lnTo>
                        <a:pt x="220980" y="297180"/>
                      </a:lnTo>
                      <a:lnTo>
                        <a:pt x="274320" y="297180"/>
                      </a:lnTo>
                      <a:lnTo>
                        <a:pt x="106680" y="339090"/>
                      </a:lnTo>
                      <a:close/>
                    </a:path>
                  </a:pathLst>
                </a:custGeom>
                <a:solidFill>
                  <a:srgbClr val="FFB58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45" name="Freeform: Shape 4444">
                  <a:extLst>
                    <a:ext uri="{FF2B5EF4-FFF2-40B4-BE49-F238E27FC236}">
                      <a16:creationId xmlns:a16="http://schemas.microsoft.com/office/drawing/2014/main" id="{D49E5858-88A2-D328-6FAD-50FDFE54D4DE}"/>
                    </a:ext>
                  </a:extLst>
                </p:cNvPr>
                <p:cNvSpPr/>
                <p:nvPr/>
              </p:nvSpPr>
              <p:spPr>
                <a:xfrm>
                  <a:off x="3375660" y="2781300"/>
                  <a:ext cx="127954" cy="54484"/>
                </a:xfrm>
                <a:custGeom>
                  <a:avLst/>
                  <a:gdLst>
                    <a:gd name="connsiteX0" fmla="*/ 125730 w 127954"/>
                    <a:gd name="connsiteY0" fmla="*/ 19050 h 54484"/>
                    <a:gd name="connsiteX1" fmla="*/ 60960 w 127954"/>
                    <a:gd name="connsiteY1" fmla="*/ 49530 h 54484"/>
                    <a:gd name="connsiteX2" fmla="*/ 0 w 127954"/>
                    <a:gd name="connsiteY2" fmla="*/ 11430 h 54484"/>
                    <a:gd name="connsiteX3" fmla="*/ 83820 w 127954"/>
                    <a:gd name="connsiteY3" fmla="*/ 0 h 54484"/>
                    <a:gd name="connsiteX4" fmla="*/ 125730 w 127954"/>
                    <a:gd name="connsiteY4" fmla="*/ 19050 h 544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54" h="54484">
                      <a:moveTo>
                        <a:pt x="125730" y="19050"/>
                      </a:moveTo>
                      <a:cubicBezTo>
                        <a:pt x="137160" y="53340"/>
                        <a:pt x="102870" y="60960"/>
                        <a:pt x="60960" y="49530"/>
                      </a:cubicBezTo>
                      <a:cubicBezTo>
                        <a:pt x="34290" y="41910"/>
                        <a:pt x="19050" y="26670"/>
                        <a:pt x="0" y="11430"/>
                      </a:cubicBezTo>
                      <a:lnTo>
                        <a:pt x="83820" y="0"/>
                      </a:lnTo>
                      <a:lnTo>
                        <a:pt x="125730" y="19050"/>
                      </a:lnTo>
                      <a:close/>
                    </a:path>
                  </a:pathLst>
                </a:custGeom>
                <a:solidFill>
                  <a:srgbClr val="FFA66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46" name="Freeform: Shape 4445">
                  <a:extLst>
                    <a:ext uri="{FF2B5EF4-FFF2-40B4-BE49-F238E27FC236}">
                      <a16:creationId xmlns:a16="http://schemas.microsoft.com/office/drawing/2014/main" id="{80C3A351-29FD-A2E8-EEC8-4229815E90DA}"/>
                    </a:ext>
                  </a:extLst>
                </p:cNvPr>
                <p:cNvSpPr/>
                <p:nvPr/>
              </p:nvSpPr>
              <p:spPr>
                <a:xfrm>
                  <a:off x="3672841" y="2739390"/>
                  <a:ext cx="83819" cy="38100"/>
                </a:xfrm>
                <a:custGeom>
                  <a:avLst/>
                  <a:gdLst>
                    <a:gd name="connsiteX0" fmla="*/ 83820 w 83819"/>
                    <a:gd name="connsiteY0" fmla="*/ 30480 h 38100"/>
                    <a:gd name="connsiteX1" fmla="*/ 0 w 83819"/>
                    <a:gd name="connsiteY1" fmla="*/ 38100 h 38100"/>
                    <a:gd name="connsiteX2" fmla="*/ 41910 w 83819"/>
                    <a:gd name="connsiteY2" fmla="*/ 0 h 38100"/>
                  </a:gdLst>
                  <a:ahLst/>
                  <a:cxnLst>
                    <a:cxn ang="0">
                      <a:pos x="connsiteX0" y="connsiteY0"/>
                    </a:cxn>
                    <a:cxn ang="0">
                      <a:pos x="connsiteX1" y="connsiteY1"/>
                    </a:cxn>
                    <a:cxn ang="0">
                      <a:pos x="connsiteX2" y="connsiteY2"/>
                    </a:cxn>
                  </a:cxnLst>
                  <a:rect l="l" t="t" r="r" b="b"/>
                  <a:pathLst>
                    <a:path w="83819" h="38100">
                      <a:moveTo>
                        <a:pt x="83820" y="30480"/>
                      </a:moveTo>
                      <a:lnTo>
                        <a:pt x="0" y="38100"/>
                      </a:lnTo>
                      <a:lnTo>
                        <a:pt x="41910" y="0"/>
                      </a:lnTo>
                      <a:close/>
                    </a:path>
                  </a:pathLst>
                </a:custGeom>
                <a:solidFill>
                  <a:srgbClr val="FFB27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47" name="Freeform: Shape 4446">
                  <a:extLst>
                    <a:ext uri="{FF2B5EF4-FFF2-40B4-BE49-F238E27FC236}">
                      <a16:creationId xmlns:a16="http://schemas.microsoft.com/office/drawing/2014/main" id="{AB94797C-0383-14A5-787A-6A4FCD1CE7BC}"/>
                    </a:ext>
                  </a:extLst>
                </p:cNvPr>
                <p:cNvSpPr/>
                <p:nvPr/>
              </p:nvSpPr>
              <p:spPr>
                <a:xfrm>
                  <a:off x="3882391" y="2674619"/>
                  <a:ext cx="77404" cy="76200"/>
                </a:xfrm>
                <a:custGeom>
                  <a:avLst/>
                  <a:gdLst>
                    <a:gd name="connsiteX0" fmla="*/ 76200 w 77404"/>
                    <a:gd name="connsiteY0" fmla="*/ 0 h 76200"/>
                    <a:gd name="connsiteX1" fmla="*/ 0 w 77404"/>
                    <a:gd name="connsiteY1" fmla="*/ 76200 h 76200"/>
                    <a:gd name="connsiteX2" fmla="*/ 76200 w 77404"/>
                    <a:gd name="connsiteY2" fmla="*/ 0 h 76200"/>
                  </a:gdLst>
                  <a:ahLst/>
                  <a:cxnLst>
                    <a:cxn ang="0">
                      <a:pos x="connsiteX0" y="connsiteY0"/>
                    </a:cxn>
                    <a:cxn ang="0">
                      <a:pos x="connsiteX1" y="connsiteY1"/>
                    </a:cxn>
                    <a:cxn ang="0">
                      <a:pos x="connsiteX2" y="connsiteY2"/>
                    </a:cxn>
                  </a:cxnLst>
                  <a:rect l="l" t="t" r="r" b="b"/>
                  <a:pathLst>
                    <a:path w="77404" h="76200">
                      <a:moveTo>
                        <a:pt x="76200" y="0"/>
                      </a:moveTo>
                      <a:cubicBezTo>
                        <a:pt x="64770" y="30480"/>
                        <a:pt x="114300" y="72390"/>
                        <a:pt x="0" y="76200"/>
                      </a:cubicBezTo>
                      <a:lnTo>
                        <a:pt x="76200" y="0"/>
                      </a:lnTo>
                      <a:close/>
                    </a:path>
                  </a:pathLst>
                </a:custGeom>
                <a:solidFill>
                  <a:srgbClr val="FFB27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48" name="Freeform: Shape 4447">
                  <a:extLst>
                    <a:ext uri="{FF2B5EF4-FFF2-40B4-BE49-F238E27FC236}">
                      <a16:creationId xmlns:a16="http://schemas.microsoft.com/office/drawing/2014/main" id="{45A39D47-3BCE-D4EE-C3D9-8F90A94781C3}"/>
                    </a:ext>
                  </a:extLst>
                </p:cNvPr>
                <p:cNvSpPr/>
                <p:nvPr/>
              </p:nvSpPr>
              <p:spPr>
                <a:xfrm>
                  <a:off x="4274820" y="2815590"/>
                  <a:ext cx="175260" cy="91440"/>
                </a:xfrm>
                <a:custGeom>
                  <a:avLst/>
                  <a:gdLst>
                    <a:gd name="connsiteX0" fmla="*/ 41910 w 175260"/>
                    <a:gd name="connsiteY0" fmla="*/ 0 h 91440"/>
                    <a:gd name="connsiteX1" fmla="*/ 171450 w 175260"/>
                    <a:gd name="connsiteY1" fmla="*/ 7620 h 91440"/>
                    <a:gd name="connsiteX2" fmla="*/ 171450 w 175260"/>
                    <a:gd name="connsiteY2" fmla="*/ 7620 h 91440"/>
                    <a:gd name="connsiteX3" fmla="*/ 175260 w 175260"/>
                    <a:gd name="connsiteY3" fmla="*/ 53340 h 91440"/>
                    <a:gd name="connsiteX4" fmla="*/ 53340 w 175260"/>
                    <a:gd name="connsiteY4" fmla="*/ 91440 h 91440"/>
                    <a:gd name="connsiteX5" fmla="*/ 0 w 175260"/>
                    <a:gd name="connsiteY5" fmla="*/ 3810 h 91440"/>
                    <a:gd name="connsiteX6" fmla="*/ 0 w 175260"/>
                    <a:gd name="connsiteY6" fmla="*/ 3810 h 91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260" h="91440">
                      <a:moveTo>
                        <a:pt x="41910" y="0"/>
                      </a:moveTo>
                      <a:lnTo>
                        <a:pt x="171450" y="7620"/>
                      </a:lnTo>
                      <a:lnTo>
                        <a:pt x="171450" y="7620"/>
                      </a:lnTo>
                      <a:lnTo>
                        <a:pt x="175260" y="53340"/>
                      </a:lnTo>
                      <a:lnTo>
                        <a:pt x="53340" y="91440"/>
                      </a:lnTo>
                      <a:lnTo>
                        <a:pt x="0" y="3810"/>
                      </a:lnTo>
                      <a:lnTo>
                        <a:pt x="0" y="3810"/>
                      </a:lnTo>
                      <a:close/>
                    </a:path>
                  </a:pathLst>
                </a:custGeom>
                <a:solidFill>
                  <a:srgbClr val="FFB58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49" name="Freeform: Shape 4448">
                  <a:extLst>
                    <a:ext uri="{FF2B5EF4-FFF2-40B4-BE49-F238E27FC236}">
                      <a16:creationId xmlns:a16="http://schemas.microsoft.com/office/drawing/2014/main" id="{1C0E40EB-0AB2-FE4C-A997-D95A3DFCCC3D}"/>
                    </a:ext>
                  </a:extLst>
                </p:cNvPr>
                <p:cNvSpPr/>
                <p:nvPr/>
              </p:nvSpPr>
              <p:spPr>
                <a:xfrm>
                  <a:off x="4057651" y="2760937"/>
                  <a:ext cx="217169" cy="58462"/>
                </a:xfrm>
                <a:custGeom>
                  <a:avLst/>
                  <a:gdLst>
                    <a:gd name="connsiteX0" fmla="*/ 0 w 217169"/>
                    <a:gd name="connsiteY0" fmla="*/ 16553 h 58462"/>
                    <a:gd name="connsiteX1" fmla="*/ 217170 w 217169"/>
                    <a:gd name="connsiteY1" fmla="*/ 58463 h 58462"/>
                    <a:gd name="connsiteX2" fmla="*/ 217170 w 217169"/>
                    <a:gd name="connsiteY2" fmla="*/ 58463 h 58462"/>
                    <a:gd name="connsiteX3" fmla="*/ 0 w 217169"/>
                    <a:gd name="connsiteY3" fmla="*/ 16553 h 58462"/>
                    <a:gd name="connsiteX4" fmla="*/ 0 w 217169"/>
                    <a:gd name="connsiteY4" fmla="*/ 16553 h 58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69" h="58462">
                      <a:moveTo>
                        <a:pt x="0" y="16553"/>
                      </a:moveTo>
                      <a:cubicBezTo>
                        <a:pt x="110490" y="-10117"/>
                        <a:pt x="194310" y="-10117"/>
                        <a:pt x="217170" y="58463"/>
                      </a:cubicBezTo>
                      <a:lnTo>
                        <a:pt x="217170" y="58463"/>
                      </a:lnTo>
                      <a:lnTo>
                        <a:pt x="0" y="16553"/>
                      </a:lnTo>
                      <a:lnTo>
                        <a:pt x="0" y="16553"/>
                      </a:lnTo>
                      <a:close/>
                    </a:path>
                  </a:pathLst>
                </a:custGeom>
                <a:solidFill>
                  <a:srgbClr val="FFB58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50" name="Freeform: Shape 4449">
                  <a:extLst>
                    <a:ext uri="{FF2B5EF4-FFF2-40B4-BE49-F238E27FC236}">
                      <a16:creationId xmlns:a16="http://schemas.microsoft.com/office/drawing/2014/main" id="{925A27B8-35D5-8129-3363-39285A903660}"/>
                    </a:ext>
                  </a:extLst>
                </p:cNvPr>
                <p:cNvSpPr/>
                <p:nvPr/>
              </p:nvSpPr>
              <p:spPr>
                <a:xfrm>
                  <a:off x="1440180" y="3981450"/>
                  <a:ext cx="468629" cy="270509"/>
                </a:xfrm>
                <a:custGeom>
                  <a:avLst/>
                  <a:gdLst>
                    <a:gd name="connsiteX0" fmla="*/ 0 w 468629"/>
                    <a:gd name="connsiteY0" fmla="*/ 179070 h 270509"/>
                    <a:gd name="connsiteX1" fmla="*/ 160020 w 468629"/>
                    <a:gd name="connsiteY1" fmla="*/ 60960 h 270509"/>
                    <a:gd name="connsiteX2" fmla="*/ 320040 w 468629"/>
                    <a:gd name="connsiteY2" fmla="*/ 0 h 270509"/>
                    <a:gd name="connsiteX3" fmla="*/ 468630 w 468629"/>
                    <a:gd name="connsiteY3" fmla="*/ 167640 h 270509"/>
                    <a:gd name="connsiteX4" fmla="*/ 400050 w 468629"/>
                    <a:gd name="connsiteY4" fmla="*/ 266700 h 270509"/>
                    <a:gd name="connsiteX5" fmla="*/ 396240 w 468629"/>
                    <a:gd name="connsiteY5" fmla="*/ 270510 h 270509"/>
                    <a:gd name="connsiteX6" fmla="*/ 281940 w 468629"/>
                    <a:gd name="connsiteY6" fmla="*/ 209550 h 270509"/>
                    <a:gd name="connsiteX7" fmla="*/ 45720 w 468629"/>
                    <a:gd name="connsiteY7" fmla="*/ 198120 h 270509"/>
                    <a:gd name="connsiteX8" fmla="*/ 0 w 468629"/>
                    <a:gd name="connsiteY8" fmla="*/ 179070 h 270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629" h="270509">
                      <a:moveTo>
                        <a:pt x="0" y="179070"/>
                      </a:moveTo>
                      <a:cubicBezTo>
                        <a:pt x="11430" y="91440"/>
                        <a:pt x="53340" y="53340"/>
                        <a:pt x="160020" y="60960"/>
                      </a:cubicBezTo>
                      <a:cubicBezTo>
                        <a:pt x="266700" y="68580"/>
                        <a:pt x="266700" y="19050"/>
                        <a:pt x="320040" y="0"/>
                      </a:cubicBezTo>
                      <a:cubicBezTo>
                        <a:pt x="369570" y="53340"/>
                        <a:pt x="354330" y="133350"/>
                        <a:pt x="468630" y="167640"/>
                      </a:cubicBezTo>
                      <a:lnTo>
                        <a:pt x="400050" y="266700"/>
                      </a:lnTo>
                      <a:lnTo>
                        <a:pt x="396240" y="270510"/>
                      </a:lnTo>
                      <a:cubicBezTo>
                        <a:pt x="358140" y="251460"/>
                        <a:pt x="312420" y="232410"/>
                        <a:pt x="281940" y="209550"/>
                      </a:cubicBezTo>
                      <a:cubicBezTo>
                        <a:pt x="217170" y="156210"/>
                        <a:pt x="171450" y="152400"/>
                        <a:pt x="45720" y="198120"/>
                      </a:cubicBezTo>
                      <a:lnTo>
                        <a:pt x="0" y="179070"/>
                      </a:lnTo>
                      <a:close/>
                    </a:path>
                  </a:pathLst>
                </a:custGeom>
                <a:solidFill>
                  <a:srgbClr val="FFE0C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51" name="Freeform: Shape 4450">
                  <a:extLst>
                    <a:ext uri="{FF2B5EF4-FFF2-40B4-BE49-F238E27FC236}">
                      <a16:creationId xmlns:a16="http://schemas.microsoft.com/office/drawing/2014/main" id="{46B6B819-EC06-ABDB-555A-5346447118A6}"/>
                    </a:ext>
                  </a:extLst>
                </p:cNvPr>
                <p:cNvSpPr/>
                <p:nvPr/>
              </p:nvSpPr>
              <p:spPr>
                <a:xfrm>
                  <a:off x="1322071" y="4305300"/>
                  <a:ext cx="201929" cy="57150"/>
                </a:xfrm>
                <a:custGeom>
                  <a:avLst/>
                  <a:gdLst>
                    <a:gd name="connsiteX0" fmla="*/ 140970 w 201929"/>
                    <a:gd name="connsiteY0" fmla="*/ 57150 h 57150"/>
                    <a:gd name="connsiteX1" fmla="*/ 0 w 201929"/>
                    <a:gd name="connsiteY1" fmla="*/ 49530 h 57150"/>
                    <a:gd name="connsiteX2" fmla="*/ 7620 w 201929"/>
                    <a:gd name="connsiteY2" fmla="*/ 19050 h 57150"/>
                    <a:gd name="connsiteX3" fmla="*/ 201930 w 201929"/>
                    <a:gd name="connsiteY3" fmla="*/ 0 h 57150"/>
                    <a:gd name="connsiteX4" fmla="*/ 140970 w 201929"/>
                    <a:gd name="connsiteY4" fmla="*/ 57150 h 57150"/>
                    <a:gd name="connsiteX5" fmla="*/ 140970 w 201929"/>
                    <a:gd name="connsiteY5" fmla="*/ 5715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929" h="57150">
                      <a:moveTo>
                        <a:pt x="140970" y="57150"/>
                      </a:moveTo>
                      <a:lnTo>
                        <a:pt x="0" y="49530"/>
                      </a:lnTo>
                      <a:lnTo>
                        <a:pt x="7620" y="19050"/>
                      </a:lnTo>
                      <a:cubicBezTo>
                        <a:pt x="64770" y="15240"/>
                        <a:pt x="121920" y="7620"/>
                        <a:pt x="201930" y="0"/>
                      </a:cubicBezTo>
                      <a:cubicBezTo>
                        <a:pt x="171450" y="30480"/>
                        <a:pt x="156210" y="45720"/>
                        <a:pt x="140970" y="57150"/>
                      </a:cubicBezTo>
                      <a:lnTo>
                        <a:pt x="140970" y="57150"/>
                      </a:lnTo>
                      <a:close/>
                    </a:path>
                  </a:pathLst>
                </a:custGeom>
                <a:solidFill>
                  <a:srgbClr val="FFDBC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52" name="Freeform: Shape 4451">
                  <a:extLst>
                    <a:ext uri="{FF2B5EF4-FFF2-40B4-BE49-F238E27FC236}">
                      <a16:creationId xmlns:a16="http://schemas.microsoft.com/office/drawing/2014/main" id="{8C2189E2-DC6F-8AC6-70F3-BAE146140BB5}"/>
                    </a:ext>
                  </a:extLst>
                </p:cNvPr>
                <p:cNvSpPr/>
                <p:nvPr/>
              </p:nvSpPr>
              <p:spPr>
                <a:xfrm>
                  <a:off x="1836421" y="4244340"/>
                  <a:ext cx="480059" cy="83819"/>
                </a:xfrm>
                <a:custGeom>
                  <a:avLst/>
                  <a:gdLst>
                    <a:gd name="connsiteX0" fmla="*/ 472440 w 480059"/>
                    <a:gd name="connsiteY0" fmla="*/ 15240 h 83819"/>
                    <a:gd name="connsiteX1" fmla="*/ 480060 w 480059"/>
                    <a:gd name="connsiteY1" fmla="*/ 83820 h 83819"/>
                    <a:gd name="connsiteX2" fmla="*/ 262890 w 480059"/>
                    <a:gd name="connsiteY2" fmla="*/ 64770 h 83819"/>
                    <a:gd name="connsiteX3" fmla="*/ 0 w 480059"/>
                    <a:gd name="connsiteY3" fmla="*/ 7620 h 83819"/>
                    <a:gd name="connsiteX4" fmla="*/ 3810 w 480059"/>
                    <a:gd name="connsiteY4" fmla="*/ 3810 h 83819"/>
                    <a:gd name="connsiteX5" fmla="*/ 160020 w 480059"/>
                    <a:gd name="connsiteY5" fmla="*/ 0 h 83819"/>
                    <a:gd name="connsiteX6" fmla="*/ 472440 w 480059"/>
                    <a:gd name="connsiteY6" fmla="*/ 15240 h 83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0059" h="83819">
                      <a:moveTo>
                        <a:pt x="472440" y="15240"/>
                      </a:moveTo>
                      <a:lnTo>
                        <a:pt x="480060" y="83820"/>
                      </a:lnTo>
                      <a:lnTo>
                        <a:pt x="262890" y="64770"/>
                      </a:lnTo>
                      <a:lnTo>
                        <a:pt x="0" y="7620"/>
                      </a:lnTo>
                      <a:lnTo>
                        <a:pt x="3810" y="3810"/>
                      </a:lnTo>
                      <a:cubicBezTo>
                        <a:pt x="57150" y="3810"/>
                        <a:pt x="110490" y="0"/>
                        <a:pt x="160020" y="0"/>
                      </a:cubicBezTo>
                      <a:cubicBezTo>
                        <a:pt x="266700" y="3810"/>
                        <a:pt x="369570" y="11430"/>
                        <a:pt x="472440" y="15240"/>
                      </a:cubicBezTo>
                      <a:close/>
                    </a:path>
                  </a:pathLst>
                </a:custGeom>
                <a:solidFill>
                  <a:srgbClr val="FFE0C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53" name="Freeform: Shape 4452">
                  <a:extLst>
                    <a:ext uri="{FF2B5EF4-FFF2-40B4-BE49-F238E27FC236}">
                      <a16:creationId xmlns:a16="http://schemas.microsoft.com/office/drawing/2014/main" id="{AA1A2018-2E2B-E46D-B8D0-551CE2786048}"/>
                    </a:ext>
                  </a:extLst>
                </p:cNvPr>
                <p:cNvSpPr/>
                <p:nvPr/>
              </p:nvSpPr>
              <p:spPr>
                <a:xfrm>
                  <a:off x="1131571" y="3211830"/>
                  <a:ext cx="1177289" cy="1047750"/>
                </a:xfrm>
                <a:custGeom>
                  <a:avLst/>
                  <a:gdLst>
                    <a:gd name="connsiteX0" fmla="*/ 1177290 w 1177289"/>
                    <a:gd name="connsiteY0" fmla="*/ 1047750 h 1047750"/>
                    <a:gd name="connsiteX1" fmla="*/ 864870 w 1177289"/>
                    <a:gd name="connsiteY1" fmla="*/ 1032510 h 1047750"/>
                    <a:gd name="connsiteX2" fmla="*/ 708660 w 1177289"/>
                    <a:gd name="connsiteY2" fmla="*/ 1036320 h 1047750"/>
                    <a:gd name="connsiteX3" fmla="*/ 777240 w 1177289"/>
                    <a:gd name="connsiteY3" fmla="*/ 937260 h 1047750"/>
                    <a:gd name="connsiteX4" fmla="*/ 735330 w 1177289"/>
                    <a:gd name="connsiteY4" fmla="*/ 819150 h 1047750"/>
                    <a:gd name="connsiteX5" fmla="*/ 868680 w 1177289"/>
                    <a:gd name="connsiteY5" fmla="*/ 624840 h 1047750"/>
                    <a:gd name="connsiteX6" fmla="*/ 864870 w 1177289"/>
                    <a:gd name="connsiteY6" fmla="*/ 548640 h 1047750"/>
                    <a:gd name="connsiteX7" fmla="*/ 830580 w 1177289"/>
                    <a:gd name="connsiteY7" fmla="*/ 552450 h 1047750"/>
                    <a:gd name="connsiteX8" fmla="*/ 819150 w 1177289"/>
                    <a:gd name="connsiteY8" fmla="*/ 582930 h 1047750"/>
                    <a:gd name="connsiteX9" fmla="*/ 483870 w 1177289"/>
                    <a:gd name="connsiteY9" fmla="*/ 506730 h 1047750"/>
                    <a:gd name="connsiteX10" fmla="*/ 426720 w 1177289"/>
                    <a:gd name="connsiteY10" fmla="*/ 518160 h 1047750"/>
                    <a:gd name="connsiteX11" fmla="*/ 0 w 1177289"/>
                    <a:gd name="connsiteY11" fmla="*/ 525780 h 1047750"/>
                    <a:gd name="connsiteX12" fmla="*/ 64770 w 1177289"/>
                    <a:gd name="connsiteY12" fmla="*/ 476250 h 1047750"/>
                    <a:gd name="connsiteX13" fmla="*/ 99060 w 1177289"/>
                    <a:gd name="connsiteY13" fmla="*/ 281940 h 1047750"/>
                    <a:gd name="connsiteX14" fmla="*/ 49530 w 1177289"/>
                    <a:gd name="connsiteY14" fmla="*/ 243840 h 1047750"/>
                    <a:gd name="connsiteX15" fmla="*/ 91440 w 1177289"/>
                    <a:gd name="connsiteY15" fmla="*/ 236220 h 1047750"/>
                    <a:gd name="connsiteX16" fmla="*/ 182880 w 1177289"/>
                    <a:gd name="connsiteY16" fmla="*/ 220980 h 1047750"/>
                    <a:gd name="connsiteX17" fmla="*/ 373380 w 1177289"/>
                    <a:gd name="connsiteY17" fmla="*/ 60960 h 1047750"/>
                    <a:gd name="connsiteX18" fmla="*/ 419100 w 1177289"/>
                    <a:gd name="connsiteY18" fmla="*/ 80010 h 1047750"/>
                    <a:gd name="connsiteX19" fmla="*/ 880110 w 1177289"/>
                    <a:gd name="connsiteY19" fmla="*/ 0 h 1047750"/>
                    <a:gd name="connsiteX20" fmla="*/ 925830 w 1177289"/>
                    <a:gd name="connsiteY20" fmla="*/ 19050 h 1047750"/>
                    <a:gd name="connsiteX21" fmla="*/ 925830 w 1177289"/>
                    <a:gd name="connsiteY21" fmla="*/ 64770 h 1047750"/>
                    <a:gd name="connsiteX22" fmla="*/ 396240 w 1177289"/>
                    <a:gd name="connsiteY22" fmla="*/ 201930 h 1047750"/>
                    <a:gd name="connsiteX23" fmla="*/ 316230 w 1177289"/>
                    <a:gd name="connsiteY23" fmla="*/ 323850 h 1047750"/>
                    <a:gd name="connsiteX24" fmla="*/ 361950 w 1177289"/>
                    <a:gd name="connsiteY24" fmla="*/ 342900 h 1047750"/>
                    <a:gd name="connsiteX25" fmla="*/ 251460 w 1177289"/>
                    <a:gd name="connsiteY25" fmla="*/ 422910 h 1047750"/>
                    <a:gd name="connsiteX26" fmla="*/ 632460 w 1177289"/>
                    <a:gd name="connsiteY26" fmla="*/ 483870 h 1047750"/>
                    <a:gd name="connsiteX27" fmla="*/ 891540 w 1177289"/>
                    <a:gd name="connsiteY27" fmla="*/ 483870 h 1047750"/>
                    <a:gd name="connsiteX28" fmla="*/ 1158240 w 1177289"/>
                    <a:gd name="connsiteY28" fmla="*/ 567690 h 1047750"/>
                    <a:gd name="connsiteX29" fmla="*/ 1173480 w 1177289"/>
                    <a:gd name="connsiteY29" fmla="*/ 704850 h 1047750"/>
                    <a:gd name="connsiteX30" fmla="*/ 1101090 w 1177289"/>
                    <a:gd name="connsiteY30" fmla="*/ 807720 h 1047750"/>
                    <a:gd name="connsiteX31" fmla="*/ 1101090 w 1177289"/>
                    <a:gd name="connsiteY31" fmla="*/ 807720 h 1047750"/>
                    <a:gd name="connsiteX32" fmla="*/ 1177290 w 1177289"/>
                    <a:gd name="connsiteY32" fmla="*/ 1047750 h 1047750"/>
                    <a:gd name="connsiteX33" fmla="*/ 1177290 w 1177289"/>
                    <a:gd name="connsiteY33" fmla="*/ 1047750 h 104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7289" h="1047750">
                      <a:moveTo>
                        <a:pt x="1177290" y="1047750"/>
                      </a:moveTo>
                      <a:cubicBezTo>
                        <a:pt x="1074420" y="1040130"/>
                        <a:pt x="971550" y="1036320"/>
                        <a:pt x="864870" y="1032510"/>
                      </a:cubicBezTo>
                      <a:cubicBezTo>
                        <a:pt x="815340" y="1032510"/>
                        <a:pt x="758190" y="1036320"/>
                        <a:pt x="708660" y="1036320"/>
                      </a:cubicBezTo>
                      <a:lnTo>
                        <a:pt x="777240" y="937260"/>
                      </a:lnTo>
                      <a:cubicBezTo>
                        <a:pt x="762000" y="899160"/>
                        <a:pt x="746760" y="861060"/>
                        <a:pt x="735330" y="819150"/>
                      </a:cubicBezTo>
                      <a:cubicBezTo>
                        <a:pt x="712470" y="746760"/>
                        <a:pt x="727710" y="678180"/>
                        <a:pt x="868680" y="624840"/>
                      </a:cubicBezTo>
                      <a:lnTo>
                        <a:pt x="864870" y="548640"/>
                      </a:lnTo>
                      <a:lnTo>
                        <a:pt x="830580" y="552450"/>
                      </a:lnTo>
                      <a:lnTo>
                        <a:pt x="819150" y="582930"/>
                      </a:lnTo>
                      <a:cubicBezTo>
                        <a:pt x="697230" y="567690"/>
                        <a:pt x="537210" y="590550"/>
                        <a:pt x="483870" y="506730"/>
                      </a:cubicBezTo>
                      <a:cubicBezTo>
                        <a:pt x="483870" y="506730"/>
                        <a:pt x="445770" y="514350"/>
                        <a:pt x="426720" y="518160"/>
                      </a:cubicBezTo>
                      <a:cubicBezTo>
                        <a:pt x="297180" y="472440"/>
                        <a:pt x="148590" y="491490"/>
                        <a:pt x="0" y="525780"/>
                      </a:cubicBezTo>
                      <a:cubicBezTo>
                        <a:pt x="22860" y="510540"/>
                        <a:pt x="38100" y="491490"/>
                        <a:pt x="64770" y="476250"/>
                      </a:cubicBezTo>
                      <a:cubicBezTo>
                        <a:pt x="213360" y="400050"/>
                        <a:pt x="224790" y="354330"/>
                        <a:pt x="99060" y="281940"/>
                      </a:cubicBezTo>
                      <a:lnTo>
                        <a:pt x="49530" y="243840"/>
                      </a:lnTo>
                      <a:lnTo>
                        <a:pt x="91440" y="236220"/>
                      </a:lnTo>
                      <a:cubicBezTo>
                        <a:pt x="121920" y="232410"/>
                        <a:pt x="167640" y="232410"/>
                        <a:pt x="182880" y="220980"/>
                      </a:cubicBezTo>
                      <a:cubicBezTo>
                        <a:pt x="251460" y="171450"/>
                        <a:pt x="308610" y="114300"/>
                        <a:pt x="373380" y="60960"/>
                      </a:cubicBezTo>
                      <a:lnTo>
                        <a:pt x="419100" y="80010"/>
                      </a:lnTo>
                      <a:cubicBezTo>
                        <a:pt x="590550" y="106680"/>
                        <a:pt x="750570" y="106680"/>
                        <a:pt x="880110" y="0"/>
                      </a:cubicBezTo>
                      <a:lnTo>
                        <a:pt x="925830" y="19050"/>
                      </a:lnTo>
                      <a:lnTo>
                        <a:pt x="925830" y="64770"/>
                      </a:lnTo>
                      <a:cubicBezTo>
                        <a:pt x="758190" y="125730"/>
                        <a:pt x="590550" y="179070"/>
                        <a:pt x="396240" y="201930"/>
                      </a:cubicBezTo>
                      <a:cubicBezTo>
                        <a:pt x="243840" y="220980"/>
                        <a:pt x="220980" y="266700"/>
                        <a:pt x="316230" y="323850"/>
                      </a:cubicBezTo>
                      <a:lnTo>
                        <a:pt x="361950" y="342900"/>
                      </a:lnTo>
                      <a:cubicBezTo>
                        <a:pt x="327660" y="365760"/>
                        <a:pt x="297180" y="392430"/>
                        <a:pt x="251460" y="422910"/>
                      </a:cubicBezTo>
                      <a:cubicBezTo>
                        <a:pt x="396240" y="453390"/>
                        <a:pt x="594360" y="403860"/>
                        <a:pt x="632460" y="483870"/>
                      </a:cubicBezTo>
                      <a:cubicBezTo>
                        <a:pt x="739140" y="483870"/>
                        <a:pt x="815340" y="483870"/>
                        <a:pt x="891540" y="483870"/>
                      </a:cubicBezTo>
                      <a:lnTo>
                        <a:pt x="1158240" y="567690"/>
                      </a:lnTo>
                      <a:lnTo>
                        <a:pt x="1173480" y="704850"/>
                      </a:lnTo>
                      <a:cubicBezTo>
                        <a:pt x="1047750" y="723900"/>
                        <a:pt x="1070610" y="765810"/>
                        <a:pt x="1101090" y="807720"/>
                      </a:cubicBezTo>
                      <a:lnTo>
                        <a:pt x="1101090" y="807720"/>
                      </a:lnTo>
                      <a:cubicBezTo>
                        <a:pt x="982980" y="910590"/>
                        <a:pt x="1074420" y="979170"/>
                        <a:pt x="1177290" y="1047750"/>
                      </a:cubicBezTo>
                      <a:lnTo>
                        <a:pt x="1177290" y="1047750"/>
                      </a:lnTo>
                      <a:close/>
                    </a:path>
                  </a:pathLst>
                </a:custGeom>
                <a:solidFill>
                  <a:srgbClr val="FFC6A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54" name="Freeform: Shape 4453">
                  <a:extLst>
                    <a:ext uri="{FF2B5EF4-FFF2-40B4-BE49-F238E27FC236}">
                      <a16:creationId xmlns:a16="http://schemas.microsoft.com/office/drawing/2014/main" id="{D8585E14-DE53-BF5B-BD28-52F8625FD47C}"/>
                    </a:ext>
                  </a:extLst>
                </p:cNvPr>
                <p:cNvSpPr/>
                <p:nvPr/>
              </p:nvSpPr>
              <p:spPr>
                <a:xfrm>
                  <a:off x="1219201" y="3234690"/>
                  <a:ext cx="281940" cy="217169"/>
                </a:xfrm>
                <a:custGeom>
                  <a:avLst/>
                  <a:gdLst>
                    <a:gd name="connsiteX0" fmla="*/ 281940 w 281940"/>
                    <a:gd name="connsiteY0" fmla="*/ 41910 h 217169"/>
                    <a:gd name="connsiteX1" fmla="*/ 91440 w 281940"/>
                    <a:gd name="connsiteY1" fmla="*/ 201930 h 217169"/>
                    <a:gd name="connsiteX2" fmla="*/ 0 w 281940"/>
                    <a:gd name="connsiteY2" fmla="*/ 217170 h 217169"/>
                    <a:gd name="connsiteX3" fmla="*/ 274320 w 281940"/>
                    <a:gd name="connsiteY3" fmla="*/ 0 h 217169"/>
                    <a:gd name="connsiteX4" fmla="*/ 281940 w 281940"/>
                    <a:gd name="connsiteY4" fmla="*/ 41910 h 217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940" h="217169">
                      <a:moveTo>
                        <a:pt x="281940" y="41910"/>
                      </a:moveTo>
                      <a:cubicBezTo>
                        <a:pt x="220980" y="95250"/>
                        <a:pt x="160020" y="148590"/>
                        <a:pt x="91440" y="201930"/>
                      </a:cubicBezTo>
                      <a:cubicBezTo>
                        <a:pt x="76200" y="213360"/>
                        <a:pt x="30480" y="213360"/>
                        <a:pt x="0" y="217170"/>
                      </a:cubicBezTo>
                      <a:cubicBezTo>
                        <a:pt x="15240" y="118110"/>
                        <a:pt x="102870" y="45720"/>
                        <a:pt x="274320" y="0"/>
                      </a:cubicBezTo>
                      <a:lnTo>
                        <a:pt x="281940" y="41910"/>
                      </a:lnTo>
                      <a:close/>
                    </a:path>
                  </a:pathLst>
                </a:custGeom>
                <a:solidFill>
                  <a:srgbClr val="FFCCA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55" name="Freeform: Shape 4454">
                  <a:extLst>
                    <a:ext uri="{FF2B5EF4-FFF2-40B4-BE49-F238E27FC236}">
                      <a16:creationId xmlns:a16="http://schemas.microsoft.com/office/drawing/2014/main" id="{7B4A941F-E12E-CAD1-B742-51573D8CA6D0}"/>
                    </a:ext>
                  </a:extLst>
                </p:cNvPr>
                <p:cNvSpPr/>
                <p:nvPr/>
              </p:nvSpPr>
              <p:spPr>
                <a:xfrm>
                  <a:off x="933451" y="3619500"/>
                  <a:ext cx="632459" cy="179069"/>
                </a:xfrm>
                <a:custGeom>
                  <a:avLst/>
                  <a:gdLst>
                    <a:gd name="connsiteX0" fmla="*/ 198120 w 632459"/>
                    <a:gd name="connsiteY0" fmla="*/ 118110 h 179069"/>
                    <a:gd name="connsiteX1" fmla="*/ 624840 w 632459"/>
                    <a:gd name="connsiteY1" fmla="*/ 110490 h 179069"/>
                    <a:gd name="connsiteX2" fmla="*/ 632460 w 632459"/>
                    <a:gd name="connsiteY2" fmla="*/ 179070 h 179069"/>
                    <a:gd name="connsiteX3" fmla="*/ 228600 w 632459"/>
                    <a:gd name="connsiteY3" fmla="*/ 163830 h 179069"/>
                    <a:gd name="connsiteX4" fmla="*/ 0 w 632459"/>
                    <a:gd name="connsiteY4" fmla="*/ 87630 h 179069"/>
                    <a:gd name="connsiteX5" fmla="*/ 224790 w 632459"/>
                    <a:gd name="connsiteY5" fmla="*/ 0 h 179069"/>
                    <a:gd name="connsiteX6" fmla="*/ 198120 w 632459"/>
                    <a:gd name="connsiteY6" fmla="*/ 118110 h 17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2459" h="179069">
                      <a:moveTo>
                        <a:pt x="198120" y="118110"/>
                      </a:moveTo>
                      <a:cubicBezTo>
                        <a:pt x="346710" y="83820"/>
                        <a:pt x="495300" y="64770"/>
                        <a:pt x="624840" y="110490"/>
                      </a:cubicBezTo>
                      <a:lnTo>
                        <a:pt x="632460" y="179070"/>
                      </a:lnTo>
                      <a:cubicBezTo>
                        <a:pt x="502920" y="160020"/>
                        <a:pt x="381000" y="137160"/>
                        <a:pt x="228600" y="163830"/>
                      </a:cubicBezTo>
                      <a:cubicBezTo>
                        <a:pt x="102870" y="186690"/>
                        <a:pt x="45720" y="137160"/>
                        <a:pt x="0" y="87630"/>
                      </a:cubicBezTo>
                      <a:cubicBezTo>
                        <a:pt x="34290" y="19050"/>
                        <a:pt x="137160" y="15240"/>
                        <a:pt x="224790" y="0"/>
                      </a:cubicBezTo>
                      <a:cubicBezTo>
                        <a:pt x="102870" y="68580"/>
                        <a:pt x="102870" y="68580"/>
                        <a:pt x="198120" y="118110"/>
                      </a:cubicBezTo>
                      <a:close/>
                    </a:path>
                  </a:pathLst>
                </a:custGeom>
                <a:solidFill>
                  <a:srgbClr val="FFD5B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56" name="Freeform: Shape 4455">
                  <a:extLst>
                    <a:ext uri="{FF2B5EF4-FFF2-40B4-BE49-F238E27FC236}">
                      <a16:creationId xmlns:a16="http://schemas.microsoft.com/office/drawing/2014/main" id="{AC0A0B05-E679-9983-148B-3518473EE37E}"/>
                    </a:ext>
                  </a:extLst>
                </p:cNvPr>
                <p:cNvSpPr/>
                <p:nvPr/>
              </p:nvSpPr>
              <p:spPr>
                <a:xfrm>
                  <a:off x="1558291" y="3718559"/>
                  <a:ext cx="441959" cy="430530"/>
                </a:xfrm>
                <a:custGeom>
                  <a:avLst/>
                  <a:gdLst>
                    <a:gd name="connsiteX0" fmla="*/ 7620 w 441959"/>
                    <a:gd name="connsiteY0" fmla="*/ 80010 h 430530"/>
                    <a:gd name="connsiteX1" fmla="*/ 0 w 441959"/>
                    <a:gd name="connsiteY1" fmla="*/ 11430 h 430530"/>
                    <a:gd name="connsiteX2" fmla="*/ 57150 w 441959"/>
                    <a:gd name="connsiteY2" fmla="*/ 0 h 430530"/>
                    <a:gd name="connsiteX3" fmla="*/ 392430 w 441959"/>
                    <a:gd name="connsiteY3" fmla="*/ 76200 h 430530"/>
                    <a:gd name="connsiteX4" fmla="*/ 441960 w 441959"/>
                    <a:gd name="connsiteY4" fmla="*/ 118110 h 430530"/>
                    <a:gd name="connsiteX5" fmla="*/ 308610 w 441959"/>
                    <a:gd name="connsiteY5" fmla="*/ 312420 h 430530"/>
                    <a:gd name="connsiteX6" fmla="*/ 350520 w 441959"/>
                    <a:gd name="connsiteY6" fmla="*/ 430530 h 430530"/>
                    <a:gd name="connsiteX7" fmla="*/ 201930 w 441959"/>
                    <a:gd name="connsiteY7" fmla="*/ 262890 h 430530"/>
                    <a:gd name="connsiteX8" fmla="*/ 201930 w 441959"/>
                    <a:gd name="connsiteY8" fmla="*/ 262890 h 430530"/>
                    <a:gd name="connsiteX9" fmla="*/ 11430 w 441959"/>
                    <a:gd name="connsiteY9" fmla="*/ 102870 h 430530"/>
                    <a:gd name="connsiteX10" fmla="*/ 7620 w 441959"/>
                    <a:gd name="connsiteY10" fmla="*/ 80010 h 430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959" h="430530">
                      <a:moveTo>
                        <a:pt x="7620" y="80010"/>
                      </a:moveTo>
                      <a:lnTo>
                        <a:pt x="0" y="11430"/>
                      </a:lnTo>
                      <a:cubicBezTo>
                        <a:pt x="19050" y="7620"/>
                        <a:pt x="57150" y="0"/>
                        <a:pt x="57150" y="0"/>
                      </a:cubicBezTo>
                      <a:cubicBezTo>
                        <a:pt x="110490" y="83820"/>
                        <a:pt x="270510" y="60960"/>
                        <a:pt x="392430" y="76200"/>
                      </a:cubicBezTo>
                      <a:lnTo>
                        <a:pt x="441960" y="118110"/>
                      </a:lnTo>
                      <a:cubicBezTo>
                        <a:pt x="300990" y="171450"/>
                        <a:pt x="285750" y="240030"/>
                        <a:pt x="308610" y="312420"/>
                      </a:cubicBezTo>
                      <a:cubicBezTo>
                        <a:pt x="320040" y="350520"/>
                        <a:pt x="339090" y="388620"/>
                        <a:pt x="350520" y="430530"/>
                      </a:cubicBezTo>
                      <a:cubicBezTo>
                        <a:pt x="232410" y="396240"/>
                        <a:pt x="251460" y="320040"/>
                        <a:pt x="201930" y="262890"/>
                      </a:cubicBezTo>
                      <a:lnTo>
                        <a:pt x="201930" y="262890"/>
                      </a:lnTo>
                      <a:cubicBezTo>
                        <a:pt x="247650" y="140970"/>
                        <a:pt x="213360" y="114300"/>
                        <a:pt x="11430" y="102870"/>
                      </a:cubicBezTo>
                      <a:lnTo>
                        <a:pt x="7620" y="80010"/>
                      </a:lnTo>
                      <a:close/>
                    </a:path>
                  </a:pathLst>
                </a:custGeom>
                <a:solidFill>
                  <a:srgbClr val="FFD4B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57" name="Freeform: Shape 4456">
                  <a:extLst>
                    <a:ext uri="{FF2B5EF4-FFF2-40B4-BE49-F238E27FC236}">
                      <a16:creationId xmlns:a16="http://schemas.microsoft.com/office/drawing/2014/main" id="{9AB24198-8BB2-26FF-C8E8-23685A69BD3B}"/>
                    </a:ext>
                  </a:extLst>
                </p:cNvPr>
                <p:cNvSpPr/>
                <p:nvPr/>
              </p:nvSpPr>
              <p:spPr>
                <a:xfrm>
                  <a:off x="1063159" y="3493769"/>
                  <a:ext cx="253910" cy="243840"/>
                </a:xfrm>
                <a:custGeom>
                  <a:avLst/>
                  <a:gdLst>
                    <a:gd name="connsiteX0" fmla="*/ 68412 w 253910"/>
                    <a:gd name="connsiteY0" fmla="*/ 243840 h 243840"/>
                    <a:gd name="connsiteX1" fmla="*/ 95082 w 253910"/>
                    <a:gd name="connsiteY1" fmla="*/ 125730 h 243840"/>
                    <a:gd name="connsiteX2" fmla="*/ 167472 w 253910"/>
                    <a:gd name="connsiteY2" fmla="*/ 0 h 243840"/>
                    <a:gd name="connsiteX3" fmla="*/ 133182 w 253910"/>
                    <a:gd name="connsiteY3" fmla="*/ 194310 h 243840"/>
                    <a:gd name="connsiteX4" fmla="*/ 68412 w 253910"/>
                    <a:gd name="connsiteY4" fmla="*/ 243840 h 243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10" h="243840">
                      <a:moveTo>
                        <a:pt x="68412" y="243840"/>
                      </a:moveTo>
                      <a:cubicBezTo>
                        <a:pt x="-26838" y="194310"/>
                        <a:pt x="-26838" y="194310"/>
                        <a:pt x="95082" y="125730"/>
                      </a:cubicBezTo>
                      <a:lnTo>
                        <a:pt x="167472" y="0"/>
                      </a:lnTo>
                      <a:cubicBezTo>
                        <a:pt x="293202" y="76200"/>
                        <a:pt x="281772" y="118110"/>
                        <a:pt x="133182" y="194310"/>
                      </a:cubicBezTo>
                      <a:cubicBezTo>
                        <a:pt x="106512" y="209550"/>
                        <a:pt x="87462" y="228600"/>
                        <a:pt x="68412" y="243840"/>
                      </a:cubicBezTo>
                      <a:close/>
                    </a:path>
                  </a:pathLst>
                </a:custGeom>
                <a:solidFill>
                  <a:srgbClr val="FFCDA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58" name="Freeform: Shape 4457">
                  <a:extLst>
                    <a:ext uri="{FF2B5EF4-FFF2-40B4-BE49-F238E27FC236}">
                      <a16:creationId xmlns:a16="http://schemas.microsoft.com/office/drawing/2014/main" id="{3B569644-71DD-CC85-B61A-A90DEE83208B}"/>
                    </a:ext>
                  </a:extLst>
                </p:cNvPr>
                <p:cNvSpPr/>
                <p:nvPr/>
              </p:nvSpPr>
              <p:spPr>
                <a:xfrm>
                  <a:off x="1569721" y="3821430"/>
                  <a:ext cx="210032" cy="160019"/>
                </a:xfrm>
                <a:custGeom>
                  <a:avLst/>
                  <a:gdLst>
                    <a:gd name="connsiteX0" fmla="*/ 0 w 210032"/>
                    <a:gd name="connsiteY0" fmla="*/ 0 h 160019"/>
                    <a:gd name="connsiteX1" fmla="*/ 190500 w 210032"/>
                    <a:gd name="connsiteY1" fmla="*/ 160020 h 160019"/>
                    <a:gd name="connsiteX2" fmla="*/ 137160 w 210032"/>
                    <a:gd name="connsiteY2" fmla="*/ 76200 h 160019"/>
                    <a:gd name="connsiteX3" fmla="*/ 3810 w 210032"/>
                    <a:gd name="connsiteY3" fmla="*/ 45720 h 160019"/>
                    <a:gd name="connsiteX4" fmla="*/ 3810 w 210032"/>
                    <a:gd name="connsiteY4" fmla="*/ 45720 h 160019"/>
                    <a:gd name="connsiteX5" fmla="*/ 0 w 210032"/>
                    <a:gd name="connsiteY5" fmla="*/ 0 h 160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032" h="160019">
                      <a:moveTo>
                        <a:pt x="0" y="0"/>
                      </a:moveTo>
                      <a:cubicBezTo>
                        <a:pt x="201930" y="11430"/>
                        <a:pt x="240030" y="38100"/>
                        <a:pt x="190500" y="160020"/>
                      </a:cubicBezTo>
                      <a:lnTo>
                        <a:pt x="137160" y="76200"/>
                      </a:lnTo>
                      <a:lnTo>
                        <a:pt x="3810" y="45720"/>
                      </a:lnTo>
                      <a:lnTo>
                        <a:pt x="3810" y="45720"/>
                      </a:lnTo>
                      <a:lnTo>
                        <a:pt x="0" y="0"/>
                      </a:lnTo>
                      <a:close/>
                    </a:path>
                  </a:pathLst>
                </a:custGeom>
                <a:solidFill>
                  <a:srgbClr val="FFE0C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59" name="Freeform: Shape 4458">
                  <a:extLst>
                    <a:ext uri="{FF2B5EF4-FFF2-40B4-BE49-F238E27FC236}">
                      <a16:creationId xmlns:a16="http://schemas.microsoft.com/office/drawing/2014/main" id="{BB1CF7C9-C320-F8F4-4802-CAA10ED23BB8}"/>
                    </a:ext>
                  </a:extLst>
                </p:cNvPr>
                <p:cNvSpPr/>
                <p:nvPr/>
              </p:nvSpPr>
              <p:spPr>
                <a:xfrm>
                  <a:off x="1546860" y="2967990"/>
                  <a:ext cx="462884" cy="338666"/>
                </a:xfrm>
                <a:custGeom>
                  <a:avLst/>
                  <a:gdLst>
                    <a:gd name="connsiteX0" fmla="*/ 461010 w 462884"/>
                    <a:gd name="connsiteY0" fmla="*/ 243840 h 338666"/>
                    <a:gd name="connsiteX1" fmla="*/ 0 w 462884"/>
                    <a:gd name="connsiteY1" fmla="*/ 323850 h 338666"/>
                    <a:gd name="connsiteX2" fmla="*/ 281940 w 462884"/>
                    <a:gd name="connsiteY2" fmla="*/ 205740 h 338666"/>
                    <a:gd name="connsiteX3" fmla="*/ 255270 w 462884"/>
                    <a:gd name="connsiteY3" fmla="*/ 114300 h 338666"/>
                    <a:gd name="connsiteX4" fmla="*/ 388620 w 462884"/>
                    <a:gd name="connsiteY4" fmla="*/ 0 h 338666"/>
                    <a:gd name="connsiteX5" fmla="*/ 430530 w 462884"/>
                    <a:gd name="connsiteY5" fmla="*/ 160020 h 338666"/>
                    <a:gd name="connsiteX6" fmla="*/ 461010 w 462884"/>
                    <a:gd name="connsiteY6" fmla="*/ 243840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2884" h="338666">
                      <a:moveTo>
                        <a:pt x="461010" y="243840"/>
                      </a:moveTo>
                      <a:cubicBezTo>
                        <a:pt x="331470" y="350520"/>
                        <a:pt x="167640" y="350520"/>
                        <a:pt x="0" y="323850"/>
                      </a:cubicBezTo>
                      <a:cubicBezTo>
                        <a:pt x="87630" y="285750"/>
                        <a:pt x="171450" y="251460"/>
                        <a:pt x="281940" y="205740"/>
                      </a:cubicBezTo>
                      <a:cubicBezTo>
                        <a:pt x="274320" y="182880"/>
                        <a:pt x="262890" y="148590"/>
                        <a:pt x="255270" y="114300"/>
                      </a:cubicBezTo>
                      <a:cubicBezTo>
                        <a:pt x="243840" y="60960"/>
                        <a:pt x="262890" y="15240"/>
                        <a:pt x="388620" y="0"/>
                      </a:cubicBezTo>
                      <a:cubicBezTo>
                        <a:pt x="411480" y="49530"/>
                        <a:pt x="514350" y="87630"/>
                        <a:pt x="430530" y="160020"/>
                      </a:cubicBezTo>
                      <a:cubicBezTo>
                        <a:pt x="407670" y="179070"/>
                        <a:pt x="449580" y="217170"/>
                        <a:pt x="461010" y="243840"/>
                      </a:cubicBezTo>
                      <a:close/>
                    </a:path>
                  </a:pathLst>
                </a:custGeom>
                <a:solidFill>
                  <a:srgbClr val="FFCFA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60" name="Freeform: Shape 4459">
                  <a:extLst>
                    <a:ext uri="{FF2B5EF4-FFF2-40B4-BE49-F238E27FC236}">
                      <a16:creationId xmlns:a16="http://schemas.microsoft.com/office/drawing/2014/main" id="{42821785-87B8-2B10-9378-9D99B89D967E}"/>
                    </a:ext>
                  </a:extLst>
                </p:cNvPr>
                <p:cNvSpPr/>
                <p:nvPr/>
              </p:nvSpPr>
              <p:spPr>
                <a:xfrm>
                  <a:off x="1573530" y="3867150"/>
                  <a:ext cx="133350" cy="30480"/>
                </a:xfrm>
                <a:custGeom>
                  <a:avLst/>
                  <a:gdLst>
                    <a:gd name="connsiteX0" fmla="*/ 0 w 133350"/>
                    <a:gd name="connsiteY0" fmla="*/ 0 h 30480"/>
                    <a:gd name="connsiteX1" fmla="*/ 133350 w 133350"/>
                    <a:gd name="connsiteY1" fmla="*/ 30480 h 30480"/>
                    <a:gd name="connsiteX2" fmla="*/ 0 w 133350"/>
                    <a:gd name="connsiteY2" fmla="*/ 0 h 30480"/>
                  </a:gdLst>
                  <a:ahLst/>
                  <a:cxnLst>
                    <a:cxn ang="0">
                      <a:pos x="connsiteX0" y="connsiteY0"/>
                    </a:cxn>
                    <a:cxn ang="0">
                      <a:pos x="connsiteX1" y="connsiteY1"/>
                    </a:cxn>
                    <a:cxn ang="0">
                      <a:pos x="connsiteX2" y="connsiteY2"/>
                    </a:cxn>
                  </a:cxnLst>
                  <a:rect l="l" t="t" r="r" b="b"/>
                  <a:pathLst>
                    <a:path w="133350" h="30480">
                      <a:moveTo>
                        <a:pt x="0" y="0"/>
                      </a:moveTo>
                      <a:lnTo>
                        <a:pt x="133350" y="30480"/>
                      </a:lnTo>
                      <a:lnTo>
                        <a:pt x="0" y="0"/>
                      </a:lnTo>
                      <a:close/>
                    </a:path>
                  </a:pathLst>
                </a:custGeom>
                <a:solidFill>
                  <a:srgbClr val="FFEBD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61" name="Freeform: Shape 4460">
                  <a:extLst>
                    <a:ext uri="{FF2B5EF4-FFF2-40B4-BE49-F238E27FC236}">
                      <a16:creationId xmlns:a16="http://schemas.microsoft.com/office/drawing/2014/main" id="{DB27D666-4B27-85B2-1DB2-281B1A586663}"/>
                    </a:ext>
                  </a:extLst>
                </p:cNvPr>
                <p:cNvSpPr/>
                <p:nvPr/>
              </p:nvSpPr>
              <p:spPr>
                <a:xfrm>
                  <a:off x="3684270" y="3661409"/>
                  <a:ext cx="864870" cy="487680"/>
                </a:xfrm>
                <a:custGeom>
                  <a:avLst/>
                  <a:gdLst>
                    <a:gd name="connsiteX0" fmla="*/ 281940 w 864870"/>
                    <a:gd name="connsiteY0" fmla="*/ 487680 h 487680"/>
                    <a:gd name="connsiteX1" fmla="*/ 152400 w 864870"/>
                    <a:gd name="connsiteY1" fmla="*/ 480060 h 487680"/>
                    <a:gd name="connsiteX2" fmla="*/ 156210 w 864870"/>
                    <a:gd name="connsiteY2" fmla="*/ 438150 h 487680"/>
                    <a:gd name="connsiteX3" fmla="*/ 0 w 864870"/>
                    <a:gd name="connsiteY3" fmla="*/ 289560 h 487680"/>
                    <a:gd name="connsiteX4" fmla="*/ 38100 w 864870"/>
                    <a:gd name="connsiteY4" fmla="*/ 240030 h 487680"/>
                    <a:gd name="connsiteX5" fmla="*/ 19050 w 864870"/>
                    <a:gd name="connsiteY5" fmla="*/ 99060 h 487680"/>
                    <a:gd name="connsiteX6" fmla="*/ 613410 w 864870"/>
                    <a:gd name="connsiteY6" fmla="*/ 7620 h 487680"/>
                    <a:gd name="connsiteX7" fmla="*/ 655320 w 864870"/>
                    <a:gd name="connsiteY7" fmla="*/ 3810 h 487680"/>
                    <a:gd name="connsiteX8" fmla="*/ 697230 w 864870"/>
                    <a:gd name="connsiteY8" fmla="*/ 0 h 487680"/>
                    <a:gd name="connsiteX9" fmla="*/ 701040 w 864870"/>
                    <a:gd name="connsiteY9" fmla="*/ 22860 h 487680"/>
                    <a:gd name="connsiteX10" fmla="*/ 659130 w 864870"/>
                    <a:gd name="connsiteY10" fmla="*/ 26670 h 487680"/>
                    <a:gd name="connsiteX11" fmla="*/ 533400 w 864870"/>
                    <a:gd name="connsiteY11" fmla="*/ 53340 h 487680"/>
                    <a:gd name="connsiteX12" fmla="*/ 681990 w 864870"/>
                    <a:gd name="connsiteY12" fmla="*/ 209550 h 487680"/>
                    <a:gd name="connsiteX13" fmla="*/ 640080 w 864870"/>
                    <a:gd name="connsiteY13" fmla="*/ 213360 h 487680"/>
                    <a:gd name="connsiteX14" fmla="*/ 285750 w 864870"/>
                    <a:gd name="connsiteY14" fmla="*/ 243840 h 487680"/>
                    <a:gd name="connsiteX15" fmla="*/ 613410 w 864870"/>
                    <a:gd name="connsiteY15" fmla="*/ 339090 h 487680"/>
                    <a:gd name="connsiteX16" fmla="*/ 605790 w 864870"/>
                    <a:gd name="connsiteY16" fmla="*/ 266700 h 487680"/>
                    <a:gd name="connsiteX17" fmla="*/ 685800 w 864870"/>
                    <a:gd name="connsiteY17" fmla="*/ 209550 h 487680"/>
                    <a:gd name="connsiteX18" fmla="*/ 796290 w 864870"/>
                    <a:gd name="connsiteY18" fmla="*/ 167640 h 487680"/>
                    <a:gd name="connsiteX19" fmla="*/ 773430 w 864870"/>
                    <a:gd name="connsiteY19" fmla="*/ 251460 h 487680"/>
                    <a:gd name="connsiteX20" fmla="*/ 864870 w 864870"/>
                    <a:gd name="connsiteY20" fmla="*/ 259080 h 487680"/>
                    <a:gd name="connsiteX21" fmla="*/ 834390 w 864870"/>
                    <a:gd name="connsiteY21" fmla="*/ 377190 h 487680"/>
                    <a:gd name="connsiteX22" fmla="*/ 502920 w 864870"/>
                    <a:gd name="connsiteY22" fmla="*/ 464820 h 487680"/>
                    <a:gd name="connsiteX23" fmla="*/ 281940 w 864870"/>
                    <a:gd name="connsiteY23" fmla="*/ 487680 h 48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64870" h="487680">
                      <a:moveTo>
                        <a:pt x="281940" y="487680"/>
                      </a:moveTo>
                      <a:lnTo>
                        <a:pt x="152400" y="480060"/>
                      </a:lnTo>
                      <a:cubicBezTo>
                        <a:pt x="152400" y="464820"/>
                        <a:pt x="160020" y="438150"/>
                        <a:pt x="156210" y="438150"/>
                      </a:cubicBezTo>
                      <a:cubicBezTo>
                        <a:pt x="-7620" y="430530"/>
                        <a:pt x="19050" y="350520"/>
                        <a:pt x="0" y="289560"/>
                      </a:cubicBezTo>
                      <a:lnTo>
                        <a:pt x="38100" y="240030"/>
                      </a:lnTo>
                      <a:cubicBezTo>
                        <a:pt x="152400" y="160020"/>
                        <a:pt x="152400" y="160020"/>
                        <a:pt x="19050" y="99060"/>
                      </a:cubicBezTo>
                      <a:cubicBezTo>
                        <a:pt x="213360" y="34290"/>
                        <a:pt x="403860" y="-11430"/>
                        <a:pt x="613410" y="7620"/>
                      </a:cubicBezTo>
                      <a:lnTo>
                        <a:pt x="655320" y="3810"/>
                      </a:lnTo>
                      <a:lnTo>
                        <a:pt x="697230" y="0"/>
                      </a:lnTo>
                      <a:lnTo>
                        <a:pt x="701040" y="22860"/>
                      </a:lnTo>
                      <a:lnTo>
                        <a:pt x="659130" y="26670"/>
                      </a:lnTo>
                      <a:cubicBezTo>
                        <a:pt x="621030" y="34290"/>
                        <a:pt x="582930" y="41910"/>
                        <a:pt x="533400" y="53340"/>
                      </a:cubicBezTo>
                      <a:cubicBezTo>
                        <a:pt x="586740" y="110490"/>
                        <a:pt x="632460" y="160020"/>
                        <a:pt x="681990" y="209550"/>
                      </a:cubicBezTo>
                      <a:lnTo>
                        <a:pt x="640080" y="213360"/>
                      </a:lnTo>
                      <a:cubicBezTo>
                        <a:pt x="521970" y="167640"/>
                        <a:pt x="407670" y="179070"/>
                        <a:pt x="285750" y="243840"/>
                      </a:cubicBezTo>
                      <a:cubicBezTo>
                        <a:pt x="327660" y="335280"/>
                        <a:pt x="449580" y="342900"/>
                        <a:pt x="613410" y="339090"/>
                      </a:cubicBezTo>
                      <a:cubicBezTo>
                        <a:pt x="609600" y="308610"/>
                        <a:pt x="605790" y="285750"/>
                        <a:pt x="605790" y="266700"/>
                      </a:cubicBezTo>
                      <a:lnTo>
                        <a:pt x="685800" y="209550"/>
                      </a:lnTo>
                      <a:cubicBezTo>
                        <a:pt x="716280" y="198120"/>
                        <a:pt x="750570" y="186690"/>
                        <a:pt x="796290" y="167640"/>
                      </a:cubicBezTo>
                      <a:cubicBezTo>
                        <a:pt x="788670" y="201930"/>
                        <a:pt x="781050" y="224790"/>
                        <a:pt x="773430" y="251460"/>
                      </a:cubicBezTo>
                      <a:cubicBezTo>
                        <a:pt x="811530" y="255270"/>
                        <a:pt x="838200" y="255270"/>
                        <a:pt x="864870" y="259080"/>
                      </a:cubicBezTo>
                      <a:cubicBezTo>
                        <a:pt x="811530" y="300990"/>
                        <a:pt x="773430" y="339090"/>
                        <a:pt x="834390" y="377190"/>
                      </a:cubicBezTo>
                      <a:cubicBezTo>
                        <a:pt x="697230" y="365760"/>
                        <a:pt x="601980" y="415290"/>
                        <a:pt x="502920" y="464820"/>
                      </a:cubicBezTo>
                      <a:lnTo>
                        <a:pt x="281940" y="487680"/>
                      </a:lnTo>
                      <a:close/>
                    </a:path>
                  </a:pathLst>
                </a:custGeom>
                <a:solidFill>
                  <a:srgbClr val="FFA36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62" name="Freeform: Shape 4461">
                  <a:extLst>
                    <a:ext uri="{FF2B5EF4-FFF2-40B4-BE49-F238E27FC236}">
                      <a16:creationId xmlns:a16="http://schemas.microsoft.com/office/drawing/2014/main" id="{0D719128-980A-9A5C-C58D-BB5581E58AC1}"/>
                    </a:ext>
                  </a:extLst>
                </p:cNvPr>
                <p:cNvSpPr/>
                <p:nvPr/>
              </p:nvSpPr>
              <p:spPr>
                <a:xfrm>
                  <a:off x="3352801" y="3505200"/>
                  <a:ext cx="941069" cy="400050"/>
                </a:xfrm>
                <a:custGeom>
                  <a:avLst/>
                  <a:gdLst>
                    <a:gd name="connsiteX0" fmla="*/ 941070 w 941069"/>
                    <a:gd name="connsiteY0" fmla="*/ 167640 h 400050"/>
                    <a:gd name="connsiteX1" fmla="*/ 346710 w 941069"/>
                    <a:gd name="connsiteY1" fmla="*/ 259080 h 400050"/>
                    <a:gd name="connsiteX2" fmla="*/ 365760 w 941069"/>
                    <a:gd name="connsiteY2" fmla="*/ 400050 h 400050"/>
                    <a:gd name="connsiteX3" fmla="*/ 49530 w 941069"/>
                    <a:gd name="connsiteY3" fmla="*/ 255270 h 400050"/>
                    <a:gd name="connsiteX4" fmla="*/ 0 w 941069"/>
                    <a:gd name="connsiteY4" fmla="*/ 213360 h 400050"/>
                    <a:gd name="connsiteX5" fmla="*/ 358140 w 941069"/>
                    <a:gd name="connsiteY5" fmla="*/ 152400 h 400050"/>
                    <a:gd name="connsiteX6" fmla="*/ 582930 w 941069"/>
                    <a:gd name="connsiteY6" fmla="*/ 125730 h 400050"/>
                    <a:gd name="connsiteX7" fmla="*/ 712470 w 941069"/>
                    <a:gd name="connsiteY7" fmla="*/ 80010 h 400050"/>
                    <a:gd name="connsiteX8" fmla="*/ 777240 w 941069"/>
                    <a:gd name="connsiteY8" fmla="*/ 0 h 400050"/>
                    <a:gd name="connsiteX9" fmla="*/ 925830 w 941069"/>
                    <a:gd name="connsiteY9" fmla="*/ 80010 h 400050"/>
                    <a:gd name="connsiteX10" fmla="*/ 842010 w 941069"/>
                    <a:gd name="connsiteY10" fmla="*/ 118110 h 400050"/>
                    <a:gd name="connsiteX11" fmla="*/ 941070 w 941069"/>
                    <a:gd name="connsiteY11" fmla="*/ 167640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1069" h="400050">
                      <a:moveTo>
                        <a:pt x="941070" y="167640"/>
                      </a:moveTo>
                      <a:cubicBezTo>
                        <a:pt x="731520" y="148590"/>
                        <a:pt x="541020" y="194310"/>
                        <a:pt x="346710" y="259080"/>
                      </a:cubicBezTo>
                      <a:cubicBezTo>
                        <a:pt x="480060" y="320040"/>
                        <a:pt x="480060" y="320040"/>
                        <a:pt x="365760" y="400050"/>
                      </a:cubicBezTo>
                      <a:cubicBezTo>
                        <a:pt x="327660" y="308610"/>
                        <a:pt x="175260" y="289560"/>
                        <a:pt x="49530" y="255270"/>
                      </a:cubicBezTo>
                      <a:lnTo>
                        <a:pt x="0" y="213360"/>
                      </a:lnTo>
                      <a:cubicBezTo>
                        <a:pt x="118110" y="190500"/>
                        <a:pt x="240030" y="171450"/>
                        <a:pt x="358140" y="152400"/>
                      </a:cubicBezTo>
                      <a:cubicBezTo>
                        <a:pt x="430530" y="140970"/>
                        <a:pt x="495300" y="99060"/>
                        <a:pt x="582930" y="125730"/>
                      </a:cubicBezTo>
                      <a:cubicBezTo>
                        <a:pt x="601980" y="133350"/>
                        <a:pt x="674370" y="99060"/>
                        <a:pt x="712470" y="80010"/>
                      </a:cubicBezTo>
                      <a:cubicBezTo>
                        <a:pt x="739140" y="64770"/>
                        <a:pt x="746760" y="41910"/>
                        <a:pt x="777240" y="0"/>
                      </a:cubicBezTo>
                      <a:cubicBezTo>
                        <a:pt x="838200" y="34290"/>
                        <a:pt x="883920" y="57150"/>
                        <a:pt x="925830" y="80010"/>
                      </a:cubicBezTo>
                      <a:cubicBezTo>
                        <a:pt x="899160" y="91440"/>
                        <a:pt x="868680" y="106680"/>
                        <a:pt x="842010" y="118110"/>
                      </a:cubicBezTo>
                      <a:cubicBezTo>
                        <a:pt x="880110" y="133350"/>
                        <a:pt x="910590" y="148590"/>
                        <a:pt x="941070" y="167640"/>
                      </a:cubicBezTo>
                      <a:close/>
                    </a:path>
                  </a:pathLst>
                </a:custGeom>
                <a:solidFill>
                  <a:srgbClr val="FFA97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63" name="Freeform: Shape 4462">
                  <a:extLst>
                    <a:ext uri="{FF2B5EF4-FFF2-40B4-BE49-F238E27FC236}">
                      <a16:creationId xmlns:a16="http://schemas.microsoft.com/office/drawing/2014/main" id="{D5AA69A8-462A-15F1-605D-90CFF829469F}"/>
                    </a:ext>
                  </a:extLst>
                </p:cNvPr>
                <p:cNvSpPr/>
                <p:nvPr/>
              </p:nvSpPr>
              <p:spPr>
                <a:xfrm>
                  <a:off x="2609851" y="3661409"/>
                  <a:ext cx="843117" cy="308609"/>
                </a:xfrm>
                <a:custGeom>
                  <a:avLst/>
                  <a:gdLst>
                    <a:gd name="connsiteX0" fmla="*/ 746760 w 843117"/>
                    <a:gd name="connsiteY0" fmla="*/ 57150 h 308609"/>
                    <a:gd name="connsiteX1" fmla="*/ 796290 w 843117"/>
                    <a:gd name="connsiteY1" fmla="*/ 99060 h 308609"/>
                    <a:gd name="connsiteX2" fmla="*/ 842010 w 843117"/>
                    <a:gd name="connsiteY2" fmla="*/ 213360 h 308609"/>
                    <a:gd name="connsiteX3" fmla="*/ 807720 w 843117"/>
                    <a:gd name="connsiteY3" fmla="*/ 228600 h 308609"/>
                    <a:gd name="connsiteX4" fmla="*/ 358140 w 843117"/>
                    <a:gd name="connsiteY4" fmla="*/ 274320 h 308609"/>
                    <a:gd name="connsiteX5" fmla="*/ 53340 w 843117"/>
                    <a:gd name="connsiteY5" fmla="*/ 304800 h 308609"/>
                    <a:gd name="connsiteX6" fmla="*/ 11430 w 843117"/>
                    <a:gd name="connsiteY6" fmla="*/ 308610 h 308609"/>
                    <a:gd name="connsiteX7" fmla="*/ 0 w 843117"/>
                    <a:gd name="connsiteY7" fmla="*/ 217170 h 308609"/>
                    <a:gd name="connsiteX8" fmla="*/ 45720 w 843117"/>
                    <a:gd name="connsiteY8" fmla="*/ 236220 h 308609"/>
                    <a:gd name="connsiteX9" fmla="*/ 339090 w 843117"/>
                    <a:gd name="connsiteY9" fmla="*/ 201930 h 308609"/>
                    <a:gd name="connsiteX10" fmla="*/ 506730 w 843117"/>
                    <a:gd name="connsiteY10" fmla="*/ 160020 h 308609"/>
                    <a:gd name="connsiteX11" fmla="*/ 369570 w 843117"/>
                    <a:gd name="connsiteY11" fmla="*/ 106680 h 308609"/>
                    <a:gd name="connsiteX12" fmla="*/ 278130 w 843117"/>
                    <a:gd name="connsiteY12" fmla="*/ 49530 h 308609"/>
                    <a:gd name="connsiteX13" fmla="*/ 316230 w 843117"/>
                    <a:gd name="connsiteY13" fmla="*/ 0 h 308609"/>
                    <a:gd name="connsiteX14" fmla="*/ 704850 w 843117"/>
                    <a:gd name="connsiteY14" fmla="*/ 60960 h 308609"/>
                    <a:gd name="connsiteX15" fmla="*/ 746760 w 843117"/>
                    <a:gd name="connsiteY15" fmla="*/ 57150 h 308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3117" h="308609">
                      <a:moveTo>
                        <a:pt x="746760" y="57150"/>
                      </a:moveTo>
                      <a:lnTo>
                        <a:pt x="796290" y="99060"/>
                      </a:lnTo>
                      <a:cubicBezTo>
                        <a:pt x="708660" y="156210"/>
                        <a:pt x="857250" y="171450"/>
                        <a:pt x="842010" y="213360"/>
                      </a:cubicBezTo>
                      <a:cubicBezTo>
                        <a:pt x="826770" y="220980"/>
                        <a:pt x="811530" y="232410"/>
                        <a:pt x="807720" y="228600"/>
                      </a:cubicBezTo>
                      <a:cubicBezTo>
                        <a:pt x="655320" y="201930"/>
                        <a:pt x="510540" y="236220"/>
                        <a:pt x="358140" y="274320"/>
                      </a:cubicBezTo>
                      <a:cubicBezTo>
                        <a:pt x="262890" y="297180"/>
                        <a:pt x="152400" y="293370"/>
                        <a:pt x="53340" y="304800"/>
                      </a:cubicBezTo>
                      <a:lnTo>
                        <a:pt x="11430" y="308610"/>
                      </a:lnTo>
                      <a:lnTo>
                        <a:pt x="0" y="217170"/>
                      </a:lnTo>
                      <a:lnTo>
                        <a:pt x="45720" y="236220"/>
                      </a:lnTo>
                      <a:cubicBezTo>
                        <a:pt x="175260" y="281940"/>
                        <a:pt x="171450" y="281940"/>
                        <a:pt x="339090" y="201930"/>
                      </a:cubicBezTo>
                      <a:lnTo>
                        <a:pt x="506730" y="160020"/>
                      </a:lnTo>
                      <a:cubicBezTo>
                        <a:pt x="533400" y="91440"/>
                        <a:pt x="441960" y="106680"/>
                        <a:pt x="369570" y="106680"/>
                      </a:cubicBezTo>
                      <a:lnTo>
                        <a:pt x="278130" y="49530"/>
                      </a:lnTo>
                      <a:lnTo>
                        <a:pt x="316230" y="0"/>
                      </a:lnTo>
                      <a:lnTo>
                        <a:pt x="704850" y="60960"/>
                      </a:lnTo>
                      <a:lnTo>
                        <a:pt x="746760" y="57150"/>
                      </a:lnTo>
                      <a:close/>
                    </a:path>
                  </a:pathLst>
                </a:custGeom>
                <a:solidFill>
                  <a:srgbClr val="FFAD7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64" name="Freeform: Shape 4463">
                  <a:extLst>
                    <a:ext uri="{FF2B5EF4-FFF2-40B4-BE49-F238E27FC236}">
                      <a16:creationId xmlns:a16="http://schemas.microsoft.com/office/drawing/2014/main" id="{E1180F3F-3368-C053-56E1-151BC57688E6}"/>
                    </a:ext>
                  </a:extLst>
                </p:cNvPr>
                <p:cNvSpPr/>
                <p:nvPr/>
              </p:nvSpPr>
              <p:spPr>
                <a:xfrm>
                  <a:off x="2232660" y="3878580"/>
                  <a:ext cx="392430" cy="279741"/>
                </a:xfrm>
                <a:custGeom>
                  <a:avLst/>
                  <a:gdLst>
                    <a:gd name="connsiteX0" fmla="*/ 373380 w 392430"/>
                    <a:gd name="connsiteY0" fmla="*/ 0 h 279741"/>
                    <a:gd name="connsiteX1" fmla="*/ 384810 w 392430"/>
                    <a:gd name="connsiteY1" fmla="*/ 91440 h 279741"/>
                    <a:gd name="connsiteX2" fmla="*/ 392430 w 392430"/>
                    <a:gd name="connsiteY2" fmla="*/ 160020 h 279741"/>
                    <a:gd name="connsiteX3" fmla="*/ 361950 w 392430"/>
                    <a:gd name="connsiteY3" fmla="*/ 278130 h 279741"/>
                    <a:gd name="connsiteX4" fmla="*/ 140970 w 392430"/>
                    <a:gd name="connsiteY4" fmla="*/ 213360 h 279741"/>
                    <a:gd name="connsiteX5" fmla="*/ 0 w 392430"/>
                    <a:gd name="connsiteY5" fmla="*/ 137160 h 279741"/>
                    <a:gd name="connsiteX6" fmla="*/ 0 w 392430"/>
                    <a:gd name="connsiteY6" fmla="*/ 137160 h 279741"/>
                    <a:gd name="connsiteX7" fmla="*/ 80010 w 392430"/>
                    <a:gd name="connsiteY7" fmla="*/ 80010 h 279741"/>
                    <a:gd name="connsiteX8" fmla="*/ 201930 w 392430"/>
                    <a:gd name="connsiteY8" fmla="*/ 19050 h 279741"/>
                    <a:gd name="connsiteX9" fmla="*/ 373380 w 392430"/>
                    <a:gd name="connsiteY9" fmla="*/ 0 h 279741"/>
                    <a:gd name="connsiteX10" fmla="*/ 373380 w 392430"/>
                    <a:gd name="connsiteY10" fmla="*/ 0 h 279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2430" h="279741">
                      <a:moveTo>
                        <a:pt x="373380" y="0"/>
                      </a:moveTo>
                      <a:lnTo>
                        <a:pt x="384810" y="91440"/>
                      </a:lnTo>
                      <a:lnTo>
                        <a:pt x="392430" y="160020"/>
                      </a:lnTo>
                      <a:lnTo>
                        <a:pt x="361950" y="278130"/>
                      </a:lnTo>
                      <a:cubicBezTo>
                        <a:pt x="255270" y="285750"/>
                        <a:pt x="186690" y="266700"/>
                        <a:pt x="140970" y="213360"/>
                      </a:cubicBezTo>
                      <a:cubicBezTo>
                        <a:pt x="114300" y="182880"/>
                        <a:pt x="49530" y="160020"/>
                        <a:pt x="0" y="137160"/>
                      </a:cubicBezTo>
                      <a:lnTo>
                        <a:pt x="0" y="137160"/>
                      </a:lnTo>
                      <a:lnTo>
                        <a:pt x="80010" y="80010"/>
                      </a:lnTo>
                      <a:lnTo>
                        <a:pt x="201930" y="19050"/>
                      </a:lnTo>
                      <a:cubicBezTo>
                        <a:pt x="266700" y="72390"/>
                        <a:pt x="320040" y="49530"/>
                        <a:pt x="373380" y="0"/>
                      </a:cubicBezTo>
                      <a:lnTo>
                        <a:pt x="373380" y="0"/>
                      </a:lnTo>
                      <a:close/>
                    </a:path>
                  </a:pathLst>
                </a:custGeom>
                <a:solidFill>
                  <a:srgbClr val="FFB48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65" name="Freeform: Shape 4464">
                  <a:extLst>
                    <a:ext uri="{FF2B5EF4-FFF2-40B4-BE49-F238E27FC236}">
                      <a16:creationId xmlns:a16="http://schemas.microsoft.com/office/drawing/2014/main" id="{E0E6A37B-A73B-B029-D3D4-AF45E2465EED}"/>
                    </a:ext>
                  </a:extLst>
                </p:cNvPr>
                <p:cNvSpPr/>
                <p:nvPr/>
              </p:nvSpPr>
              <p:spPr>
                <a:xfrm>
                  <a:off x="2178318" y="4015740"/>
                  <a:ext cx="477252" cy="252038"/>
                </a:xfrm>
                <a:custGeom>
                  <a:avLst/>
                  <a:gdLst>
                    <a:gd name="connsiteX0" fmla="*/ 58152 w 477252"/>
                    <a:gd name="connsiteY0" fmla="*/ 0 h 252038"/>
                    <a:gd name="connsiteX1" fmla="*/ 199122 w 477252"/>
                    <a:gd name="connsiteY1" fmla="*/ 76200 h 252038"/>
                    <a:gd name="connsiteX2" fmla="*/ 420102 w 477252"/>
                    <a:gd name="connsiteY2" fmla="*/ 140970 h 252038"/>
                    <a:gd name="connsiteX3" fmla="*/ 423913 w 477252"/>
                    <a:gd name="connsiteY3" fmla="*/ 163830 h 252038"/>
                    <a:gd name="connsiteX4" fmla="*/ 477252 w 477252"/>
                    <a:gd name="connsiteY4" fmla="*/ 251460 h 252038"/>
                    <a:gd name="connsiteX5" fmla="*/ 324852 w 477252"/>
                    <a:gd name="connsiteY5" fmla="*/ 243840 h 252038"/>
                    <a:gd name="connsiteX6" fmla="*/ 134352 w 477252"/>
                    <a:gd name="connsiteY6" fmla="*/ 247650 h 252038"/>
                    <a:gd name="connsiteX7" fmla="*/ 58152 w 477252"/>
                    <a:gd name="connsiteY7" fmla="*/ 0 h 252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7252" h="252038">
                      <a:moveTo>
                        <a:pt x="58152" y="0"/>
                      </a:moveTo>
                      <a:cubicBezTo>
                        <a:pt x="107682" y="26670"/>
                        <a:pt x="168642" y="45720"/>
                        <a:pt x="199122" y="76200"/>
                      </a:cubicBezTo>
                      <a:cubicBezTo>
                        <a:pt x="244842" y="125730"/>
                        <a:pt x="313422" y="148590"/>
                        <a:pt x="420102" y="140970"/>
                      </a:cubicBezTo>
                      <a:lnTo>
                        <a:pt x="423913" y="163830"/>
                      </a:lnTo>
                      <a:lnTo>
                        <a:pt x="477252" y="251460"/>
                      </a:lnTo>
                      <a:cubicBezTo>
                        <a:pt x="423913" y="247650"/>
                        <a:pt x="343902" y="259080"/>
                        <a:pt x="324852" y="243840"/>
                      </a:cubicBezTo>
                      <a:cubicBezTo>
                        <a:pt x="263892" y="190500"/>
                        <a:pt x="199122" y="240030"/>
                        <a:pt x="134352" y="247650"/>
                      </a:cubicBezTo>
                      <a:cubicBezTo>
                        <a:pt x="27672" y="175260"/>
                        <a:pt x="-63768" y="106680"/>
                        <a:pt x="58152" y="0"/>
                      </a:cubicBezTo>
                      <a:close/>
                    </a:path>
                  </a:pathLst>
                </a:custGeom>
                <a:solidFill>
                  <a:srgbClr val="FFBE9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66" name="Freeform: Shape 4465">
                  <a:extLst>
                    <a:ext uri="{FF2B5EF4-FFF2-40B4-BE49-F238E27FC236}">
                      <a16:creationId xmlns:a16="http://schemas.microsoft.com/office/drawing/2014/main" id="{492B3ACC-C7CB-2355-D7A6-CB8D1A71D6B8}"/>
                    </a:ext>
                  </a:extLst>
                </p:cNvPr>
                <p:cNvSpPr/>
                <p:nvPr/>
              </p:nvSpPr>
              <p:spPr>
                <a:xfrm>
                  <a:off x="3528630" y="3945266"/>
                  <a:ext cx="312917" cy="222873"/>
                </a:xfrm>
                <a:custGeom>
                  <a:avLst/>
                  <a:gdLst>
                    <a:gd name="connsiteX0" fmla="*/ 155640 w 312917"/>
                    <a:gd name="connsiteY0" fmla="*/ 9514 h 222873"/>
                    <a:gd name="connsiteX1" fmla="*/ 311850 w 312917"/>
                    <a:gd name="connsiteY1" fmla="*/ 158104 h 222873"/>
                    <a:gd name="connsiteX2" fmla="*/ 308040 w 312917"/>
                    <a:gd name="connsiteY2" fmla="*/ 200014 h 222873"/>
                    <a:gd name="connsiteX3" fmla="*/ 311850 w 312917"/>
                    <a:gd name="connsiteY3" fmla="*/ 222874 h 222873"/>
                    <a:gd name="connsiteX4" fmla="*/ 56580 w 312917"/>
                    <a:gd name="connsiteY4" fmla="*/ 169534 h 222873"/>
                    <a:gd name="connsiteX5" fmla="*/ 3240 w 312917"/>
                    <a:gd name="connsiteY5" fmla="*/ 62854 h 222873"/>
                    <a:gd name="connsiteX6" fmla="*/ 155640 w 312917"/>
                    <a:gd name="connsiteY6" fmla="*/ 9514 h 222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917" h="222873">
                      <a:moveTo>
                        <a:pt x="155640" y="9514"/>
                      </a:moveTo>
                      <a:cubicBezTo>
                        <a:pt x="174690" y="70474"/>
                        <a:pt x="148020" y="146674"/>
                        <a:pt x="311850" y="158104"/>
                      </a:cubicBezTo>
                      <a:cubicBezTo>
                        <a:pt x="315660" y="158104"/>
                        <a:pt x="308040" y="184774"/>
                        <a:pt x="308040" y="200014"/>
                      </a:cubicBezTo>
                      <a:lnTo>
                        <a:pt x="311850" y="222874"/>
                      </a:lnTo>
                      <a:cubicBezTo>
                        <a:pt x="224220" y="203824"/>
                        <a:pt x="125160" y="196204"/>
                        <a:pt x="56580" y="169534"/>
                      </a:cubicBezTo>
                      <a:cubicBezTo>
                        <a:pt x="10860" y="150484"/>
                        <a:pt x="-8190" y="100954"/>
                        <a:pt x="3240" y="62854"/>
                      </a:cubicBezTo>
                      <a:cubicBezTo>
                        <a:pt x="10860" y="28564"/>
                        <a:pt x="64200" y="-20966"/>
                        <a:pt x="155640" y="9514"/>
                      </a:cubicBezTo>
                      <a:close/>
                    </a:path>
                  </a:pathLst>
                </a:custGeom>
                <a:solidFill>
                  <a:srgbClr val="FF9C5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67" name="Freeform: Shape 4466">
                  <a:extLst>
                    <a:ext uri="{FF2B5EF4-FFF2-40B4-BE49-F238E27FC236}">
                      <a16:creationId xmlns:a16="http://schemas.microsoft.com/office/drawing/2014/main" id="{4C2DC7A2-F78E-19BD-3B29-22F6229FC701}"/>
                    </a:ext>
                  </a:extLst>
                </p:cNvPr>
                <p:cNvSpPr/>
                <p:nvPr/>
              </p:nvSpPr>
              <p:spPr>
                <a:xfrm>
                  <a:off x="2617470" y="3962400"/>
                  <a:ext cx="41910" cy="72390"/>
                </a:xfrm>
                <a:custGeom>
                  <a:avLst/>
                  <a:gdLst>
                    <a:gd name="connsiteX0" fmla="*/ 7620 w 41910"/>
                    <a:gd name="connsiteY0" fmla="*/ 72390 h 72390"/>
                    <a:gd name="connsiteX1" fmla="*/ 0 w 41910"/>
                    <a:gd name="connsiteY1" fmla="*/ 7620 h 72390"/>
                    <a:gd name="connsiteX2" fmla="*/ 41910 w 41910"/>
                    <a:gd name="connsiteY2" fmla="*/ 0 h 72390"/>
                  </a:gdLst>
                  <a:ahLst/>
                  <a:cxnLst>
                    <a:cxn ang="0">
                      <a:pos x="connsiteX0" y="connsiteY0"/>
                    </a:cxn>
                    <a:cxn ang="0">
                      <a:pos x="connsiteX1" y="connsiteY1"/>
                    </a:cxn>
                    <a:cxn ang="0">
                      <a:pos x="connsiteX2" y="connsiteY2"/>
                    </a:cxn>
                  </a:cxnLst>
                  <a:rect l="l" t="t" r="r" b="b"/>
                  <a:pathLst>
                    <a:path w="41910" h="72390">
                      <a:moveTo>
                        <a:pt x="7620" y="72390"/>
                      </a:moveTo>
                      <a:lnTo>
                        <a:pt x="0" y="7620"/>
                      </a:lnTo>
                      <a:lnTo>
                        <a:pt x="41910" y="0"/>
                      </a:lnTo>
                      <a:close/>
                    </a:path>
                  </a:pathLst>
                </a:custGeom>
                <a:solidFill>
                  <a:srgbClr val="FFB07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68" name="Freeform: Shape 4467">
                  <a:extLst>
                    <a:ext uri="{FF2B5EF4-FFF2-40B4-BE49-F238E27FC236}">
                      <a16:creationId xmlns:a16="http://schemas.microsoft.com/office/drawing/2014/main" id="{443A5099-3FA9-4523-D56F-0FC3240A22AC}"/>
                    </a:ext>
                  </a:extLst>
                </p:cNvPr>
                <p:cNvSpPr/>
                <p:nvPr/>
              </p:nvSpPr>
              <p:spPr>
                <a:xfrm>
                  <a:off x="3288031" y="4198619"/>
                  <a:ext cx="83819" cy="27237"/>
                </a:xfrm>
                <a:custGeom>
                  <a:avLst/>
                  <a:gdLst>
                    <a:gd name="connsiteX0" fmla="*/ 83820 w 83819"/>
                    <a:gd name="connsiteY0" fmla="*/ 0 h 27237"/>
                    <a:gd name="connsiteX1" fmla="*/ 0 w 83819"/>
                    <a:gd name="connsiteY1" fmla="*/ 11430 h 27237"/>
                    <a:gd name="connsiteX2" fmla="*/ 83820 w 83819"/>
                    <a:gd name="connsiteY2" fmla="*/ 0 h 27237"/>
                  </a:gdLst>
                  <a:ahLst/>
                  <a:cxnLst>
                    <a:cxn ang="0">
                      <a:pos x="connsiteX0" y="connsiteY0"/>
                    </a:cxn>
                    <a:cxn ang="0">
                      <a:pos x="connsiteX1" y="connsiteY1"/>
                    </a:cxn>
                    <a:cxn ang="0">
                      <a:pos x="connsiteX2" y="connsiteY2"/>
                    </a:cxn>
                  </a:cxnLst>
                  <a:rect l="l" t="t" r="r" b="b"/>
                  <a:pathLst>
                    <a:path w="83819" h="27237">
                      <a:moveTo>
                        <a:pt x="83820" y="0"/>
                      </a:moveTo>
                      <a:cubicBezTo>
                        <a:pt x="57150" y="22860"/>
                        <a:pt x="30480" y="41910"/>
                        <a:pt x="0" y="11430"/>
                      </a:cubicBezTo>
                      <a:lnTo>
                        <a:pt x="83820" y="0"/>
                      </a:lnTo>
                      <a:close/>
                    </a:path>
                  </a:pathLst>
                </a:custGeom>
                <a:solidFill>
                  <a:srgbClr val="FFB38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69" name="Freeform: Shape 4468">
                  <a:extLst>
                    <a:ext uri="{FF2B5EF4-FFF2-40B4-BE49-F238E27FC236}">
                      <a16:creationId xmlns:a16="http://schemas.microsoft.com/office/drawing/2014/main" id="{E9D8F0E4-1F0A-CDCC-7D47-4F21ABCF0618}"/>
                    </a:ext>
                  </a:extLst>
                </p:cNvPr>
                <p:cNvSpPr/>
                <p:nvPr/>
              </p:nvSpPr>
              <p:spPr>
                <a:xfrm>
                  <a:off x="4478826" y="3706528"/>
                  <a:ext cx="512274" cy="332071"/>
                </a:xfrm>
                <a:custGeom>
                  <a:avLst/>
                  <a:gdLst>
                    <a:gd name="connsiteX0" fmla="*/ 32215 w 512274"/>
                    <a:gd name="connsiteY0" fmla="*/ 332071 h 332071"/>
                    <a:gd name="connsiteX1" fmla="*/ 62695 w 512274"/>
                    <a:gd name="connsiteY1" fmla="*/ 213961 h 332071"/>
                    <a:gd name="connsiteX2" fmla="*/ 127465 w 512274"/>
                    <a:gd name="connsiteY2" fmla="*/ 46321 h 332071"/>
                    <a:gd name="connsiteX3" fmla="*/ 371305 w 512274"/>
                    <a:gd name="connsiteY3" fmla="*/ 602 h 332071"/>
                    <a:gd name="connsiteX4" fmla="*/ 512275 w 512274"/>
                    <a:gd name="connsiteY4" fmla="*/ 19652 h 332071"/>
                    <a:gd name="connsiteX5" fmla="*/ 325585 w 512274"/>
                    <a:gd name="connsiteY5" fmla="*/ 252061 h 332071"/>
                    <a:gd name="connsiteX6" fmla="*/ 325585 w 512274"/>
                    <a:gd name="connsiteY6" fmla="*/ 252061 h 332071"/>
                    <a:gd name="connsiteX7" fmla="*/ 196045 w 512274"/>
                    <a:gd name="connsiteY7" fmla="*/ 282541 h 332071"/>
                    <a:gd name="connsiteX8" fmla="*/ 32215 w 512274"/>
                    <a:gd name="connsiteY8" fmla="*/ 332071 h 33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2274" h="332071">
                      <a:moveTo>
                        <a:pt x="32215" y="332071"/>
                      </a:moveTo>
                      <a:cubicBezTo>
                        <a:pt x="-28745" y="293971"/>
                        <a:pt x="5545" y="252061"/>
                        <a:pt x="62695" y="213961"/>
                      </a:cubicBezTo>
                      <a:cubicBezTo>
                        <a:pt x="218905" y="160621"/>
                        <a:pt x="142705" y="103471"/>
                        <a:pt x="127465" y="46321"/>
                      </a:cubicBezTo>
                      <a:cubicBezTo>
                        <a:pt x="207475" y="31081"/>
                        <a:pt x="291295" y="12031"/>
                        <a:pt x="371305" y="602"/>
                      </a:cubicBezTo>
                      <a:cubicBezTo>
                        <a:pt x="417025" y="-3209"/>
                        <a:pt x="462745" y="12031"/>
                        <a:pt x="512275" y="19652"/>
                      </a:cubicBezTo>
                      <a:cubicBezTo>
                        <a:pt x="306535" y="69181"/>
                        <a:pt x="234145" y="156811"/>
                        <a:pt x="325585" y="252061"/>
                      </a:cubicBezTo>
                      <a:lnTo>
                        <a:pt x="325585" y="252061"/>
                      </a:lnTo>
                      <a:cubicBezTo>
                        <a:pt x="283675" y="263491"/>
                        <a:pt x="237955" y="271111"/>
                        <a:pt x="196045" y="282541"/>
                      </a:cubicBezTo>
                      <a:cubicBezTo>
                        <a:pt x="138895" y="293971"/>
                        <a:pt x="85555" y="313021"/>
                        <a:pt x="32215" y="332071"/>
                      </a:cubicBezTo>
                      <a:close/>
                    </a:path>
                  </a:pathLst>
                </a:custGeom>
                <a:solidFill>
                  <a:srgbClr val="FFAA7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70" name="Freeform: Shape 4469">
                  <a:extLst>
                    <a:ext uri="{FF2B5EF4-FFF2-40B4-BE49-F238E27FC236}">
                      <a16:creationId xmlns:a16="http://schemas.microsoft.com/office/drawing/2014/main" id="{A8CE7127-A5A4-8534-1704-23048506FFFB}"/>
                    </a:ext>
                  </a:extLst>
                </p:cNvPr>
                <p:cNvSpPr/>
                <p:nvPr/>
              </p:nvSpPr>
              <p:spPr>
                <a:xfrm>
                  <a:off x="4765444" y="3688080"/>
                  <a:ext cx="439017" cy="266700"/>
                </a:xfrm>
                <a:custGeom>
                  <a:avLst/>
                  <a:gdLst>
                    <a:gd name="connsiteX0" fmla="*/ 38967 w 439017"/>
                    <a:gd name="connsiteY0" fmla="*/ 266700 h 266700"/>
                    <a:gd name="connsiteX1" fmla="*/ 225657 w 439017"/>
                    <a:gd name="connsiteY1" fmla="*/ 34290 h 266700"/>
                    <a:gd name="connsiteX2" fmla="*/ 305667 w 439017"/>
                    <a:gd name="connsiteY2" fmla="*/ 0 h 266700"/>
                    <a:gd name="connsiteX3" fmla="*/ 351387 w 439017"/>
                    <a:gd name="connsiteY3" fmla="*/ 19050 h 266700"/>
                    <a:gd name="connsiteX4" fmla="*/ 439017 w 439017"/>
                    <a:gd name="connsiteY4" fmla="*/ 30480 h 266700"/>
                    <a:gd name="connsiteX5" fmla="*/ 439017 w 439017"/>
                    <a:gd name="connsiteY5" fmla="*/ 30480 h 266700"/>
                    <a:gd name="connsiteX6" fmla="*/ 404727 w 439017"/>
                    <a:gd name="connsiteY6" fmla="*/ 102870 h 266700"/>
                    <a:gd name="connsiteX7" fmla="*/ 416157 w 439017"/>
                    <a:gd name="connsiteY7" fmla="*/ 198120 h 266700"/>
                    <a:gd name="connsiteX8" fmla="*/ 38967 w 439017"/>
                    <a:gd name="connsiteY8" fmla="*/ 266700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017" h="266700">
                      <a:moveTo>
                        <a:pt x="38967" y="266700"/>
                      </a:moveTo>
                      <a:cubicBezTo>
                        <a:pt x="-52473" y="175260"/>
                        <a:pt x="19917" y="83820"/>
                        <a:pt x="225657" y="34290"/>
                      </a:cubicBezTo>
                      <a:lnTo>
                        <a:pt x="305667" y="0"/>
                      </a:lnTo>
                      <a:lnTo>
                        <a:pt x="351387" y="19050"/>
                      </a:lnTo>
                      <a:lnTo>
                        <a:pt x="439017" y="30480"/>
                      </a:lnTo>
                      <a:lnTo>
                        <a:pt x="439017" y="30480"/>
                      </a:lnTo>
                      <a:lnTo>
                        <a:pt x="404727" y="102870"/>
                      </a:lnTo>
                      <a:cubicBezTo>
                        <a:pt x="278997" y="160020"/>
                        <a:pt x="278997" y="163830"/>
                        <a:pt x="416157" y="198120"/>
                      </a:cubicBezTo>
                      <a:lnTo>
                        <a:pt x="38967" y="266700"/>
                      </a:lnTo>
                      <a:close/>
                    </a:path>
                  </a:pathLst>
                </a:custGeom>
                <a:solidFill>
                  <a:srgbClr val="FFAB7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71" name="Freeform: Shape 4470">
                  <a:extLst>
                    <a:ext uri="{FF2B5EF4-FFF2-40B4-BE49-F238E27FC236}">
                      <a16:creationId xmlns:a16="http://schemas.microsoft.com/office/drawing/2014/main" id="{73B62084-D244-28EC-7169-BF021AF0E624}"/>
                    </a:ext>
                  </a:extLst>
                </p:cNvPr>
                <p:cNvSpPr/>
                <p:nvPr/>
              </p:nvSpPr>
              <p:spPr>
                <a:xfrm>
                  <a:off x="5170170" y="3690729"/>
                  <a:ext cx="388886" cy="206900"/>
                </a:xfrm>
                <a:custGeom>
                  <a:avLst/>
                  <a:gdLst>
                    <a:gd name="connsiteX0" fmla="*/ 0 w 388886"/>
                    <a:gd name="connsiteY0" fmla="*/ 100221 h 206900"/>
                    <a:gd name="connsiteX1" fmla="*/ 34290 w 388886"/>
                    <a:gd name="connsiteY1" fmla="*/ 27831 h 206900"/>
                    <a:gd name="connsiteX2" fmla="*/ 236220 w 388886"/>
                    <a:gd name="connsiteY2" fmla="*/ 4971 h 206900"/>
                    <a:gd name="connsiteX3" fmla="*/ 388620 w 388886"/>
                    <a:gd name="connsiteY3" fmla="*/ 31641 h 206900"/>
                    <a:gd name="connsiteX4" fmla="*/ 339090 w 388886"/>
                    <a:gd name="connsiteY4" fmla="*/ 58311 h 206900"/>
                    <a:gd name="connsiteX5" fmla="*/ 179070 w 388886"/>
                    <a:gd name="connsiteY5" fmla="*/ 149751 h 206900"/>
                    <a:gd name="connsiteX6" fmla="*/ 102870 w 388886"/>
                    <a:gd name="connsiteY6" fmla="*/ 206901 h 206900"/>
                    <a:gd name="connsiteX7" fmla="*/ 57150 w 388886"/>
                    <a:gd name="connsiteY7" fmla="*/ 187851 h 206900"/>
                    <a:gd name="connsiteX8" fmla="*/ 0 w 388886"/>
                    <a:gd name="connsiteY8" fmla="*/ 100221 h 206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8886" h="206900">
                      <a:moveTo>
                        <a:pt x="0" y="100221"/>
                      </a:moveTo>
                      <a:lnTo>
                        <a:pt x="34290" y="27831"/>
                      </a:lnTo>
                      <a:cubicBezTo>
                        <a:pt x="102870" y="20211"/>
                        <a:pt x="171450" y="12591"/>
                        <a:pt x="236220" y="4971"/>
                      </a:cubicBezTo>
                      <a:cubicBezTo>
                        <a:pt x="300990" y="-2649"/>
                        <a:pt x="361950" y="-6459"/>
                        <a:pt x="388620" y="31641"/>
                      </a:cubicBezTo>
                      <a:cubicBezTo>
                        <a:pt x="392430" y="35451"/>
                        <a:pt x="354330" y="46881"/>
                        <a:pt x="339090" y="58311"/>
                      </a:cubicBezTo>
                      <a:cubicBezTo>
                        <a:pt x="251460" y="69741"/>
                        <a:pt x="194310" y="96411"/>
                        <a:pt x="179070" y="149751"/>
                      </a:cubicBezTo>
                      <a:lnTo>
                        <a:pt x="102870" y="206901"/>
                      </a:lnTo>
                      <a:lnTo>
                        <a:pt x="57150" y="187851"/>
                      </a:lnTo>
                      <a:lnTo>
                        <a:pt x="0" y="100221"/>
                      </a:lnTo>
                      <a:close/>
                    </a:path>
                  </a:pathLst>
                </a:custGeom>
                <a:solidFill>
                  <a:srgbClr val="FFAF7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72" name="Freeform: Shape 4471">
                  <a:extLst>
                    <a:ext uri="{FF2B5EF4-FFF2-40B4-BE49-F238E27FC236}">
                      <a16:creationId xmlns:a16="http://schemas.microsoft.com/office/drawing/2014/main" id="{16399108-DEBE-2A7A-327A-7E58329C4248}"/>
                    </a:ext>
                  </a:extLst>
                </p:cNvPr>
                <p:cNvSpPr/>
                <p:nvPr/>
              </p:nvSpPr>
              <p:spPr>
                <a:xfrm>
                  <a:off x="5077696" y="3790950"/>
                  <a:ext cx="145814" cy="91440"/>
                </a:xfrm>
                <a:custGeom>
                  <a:avLst/>
                  <a:gdLst>
                    <a:gd name="connsiteX0" fmla="*/ 92474 w 145814"/>
                    <a:gd name="connsiteY0" fmla="*/ 0 h 91440"/>
                    <a:gd name="connsiteX1" fmla="*/ 145815 w 145814"/>
                    <a:gd name="connsiteY1" fmla="*/ 83820 h 91440"/>
                    <a:gd name="connsiteX2" fmla="*/ 107715 w 145814"/>
                    <a:gd name="connsiteY2" fmla="*/ 91440 h 91440"/>
                    <a:gd name="connsiteX3" fmla="*/ 92474 w 145814"/>
                    <a:gd name="connsiteY3" fmla="*/ 0 h 91440"/>
                  </a:gdLst>
                  <a:ahLst/>
                  <a:cxnLst>
                    <a:cxn ang="0">
                      <a:pos x="connsiteX0" y="connsiteY0"/>
                    </a:cxn>
                    <a:cxn ang="0">
                      <a:pos x="connsiteX1" y="connsiteY1"/>
                    </a:cxn>
                    <a:cxn ang="0">
                      <a:pos x="connsiteX2" y="connsiteY2"/>
                    </a:cxn>
                    <a:cxn ang="0">
                      <a:pos x="connsiteX3" y="connsiteY3"/>
                    </a:cxn>
                  </a:cxnLst>
                  <a:rect l="l" t="t" r="r" b="b"/>
                  <a:pathLst>
                    <a:path w="145814" h="91440">
                      <a:moveTo>
                        <a:pt x="92474" y="0"/>
                      </a:moveTo>
                      <a:lnTo>
                        <a:pt x="145815" y="83820"/>
                      </a:lnTo>
                      <a:cubicBezTo>
                        <a:pt x="130574" y="87630"/>
                        <a:pt x="119144" y="91440"/>
                        <a:pt x="107715" y="91440"/>
                      </a:cubicBezTo>
                      <a:cubicBezTo>
                        <a:pt x="-33256" y="60960"/>
                        <a:pt x="-33256" y="53340"/>
                        <a:pt x="92474" y="0"/>
                      </a:cubicBezTo>
                      <a:close/>
                    </a:path>
                  </a:pathLst>
                </a:custGeom>
                <a:solidFill>
                  <a:srgbClr val="EC7F3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73" name="Freeform: Shape 4472">
                  <a:extLst>
                    <a:ext uri="{FF2B5EF4-FFF2-40B4-BE49-F238E27FC236}">
                      <a16:creationId xmlns:a16="http://schemas.microsoft.com/office/drawing/2014/main" id="{4C494D92-DAD0-ED72-744D-6A2774FA2590}"/>
                    </a:ext>
                  </a:extLst>
                </p:cNvPr>
                <p:cNvSpPr/>
                <p:nvPr/>
              </p:nvSpPr>
              <p:spPr>
                <a:xfrm>
                  <a:off x="5165272" y="3448050"/>
                  <a:ext cx="317318" cy="175259"/>
                </a:xfrm>
                <a:custGeom>
                  <a:avLst/>
                  <a:gdLst>
                    <a:gd name="connsiteX0" fmla="*/ 172539 w 317318"/>
                    <a:gd name="connsiteY0" fmla="*/ 0 h 175259"/>
                    <a:gd name="connsiteX1" fmla="*/ 317318 w 317318"/>
                    <a:gd name="connsiteY1" fmla="*/ 118110 h 175259"/>
                    <a:gd name="connsiteX2" fmla="*/ 233498 w 317318"/>
                    <a:gd name="connsiteY2" fmla="*/ 129540 h 175259"/>
                    <a:gd name="connsiteX3" fmla="*/ 65859 w 317318"/>
                    <a:gd name="connsiteY3" fmla="*/ 175260 h 175259"/>
                    <a:gd name="connsiteX4" fmla="*/ 54428 w 317318"/>
                    <a:gd name="connsiteY4" fmla="*/ 83820 h 175259"/>
                    <a:gd name="connsiteX5" fmla="*/ 96339 w 317318"/>
                    <a:gd name="connsiteY5" fmla="*/ 91440 h 175259"/>
                    <a:gd name="connsiteX6" fmla="*/ 172539 w 317318"/>
                    <a:gd name="connsiteY6" fmla="*/ 0 h 175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318" h="175259">
                      <a:moveTo>
                        <a:pt x="172539" y="0"/>
                      </a:moveTo>
                      <a:cubicBezTo>
                        <a:pt x="161109" y="64770"/>
                        <a:pt x="267789" y="80010"/>
                        <a:pt x="317318" y="118110"/>
                      </a:cubicBezTo>
                      <a:lnTo>
                        <a:pt x="233498" y="129540"/>
                      </a:lnTo>
                      <a:lnTo>
                        <a:pt x="65859" y="175260"/>
                      </a:lnTo>
                      <a:cubicBezTo>
                        <a:pt x="-17961" y="156210"/>
                        <a:pt x="-21772" y="125730"/>
                        <a:pt x="54428" y="83820"/>
                      </a:cubicBezTo>
                      <a:cubicBezTo>
                        <a:pt x="73478" y="87630"/>
                        <a:pt x="92528" y="87630"/>
                        <a:pt x="96339" y="91440"/>
                      </a:cubicBezTo>
                      <a:cubicBezTo>
                        <a:pt x="126818" y="57150"/>
                        <a:pt x="149678" y="30480"/>
                        <a:pt x="172539" y="0"/>
                      </a:cubicBezTo>
                      <a:close/>
                    </a:path>
                  </a:pathLst>
                </a:custGeom>
                <a:solidFill>
                  <a:srgbClr val="FFB98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74" name="Freeform: Shape 4473">
                  <a:extLst>
                    <a:ext uri="{FF2B5EF4-FFF2-40B4-BE49-F238E27FC236}">
                      <a16:creationId xmlns:a16="http://schemas.microsoft.com/office/drawing/2014/main" id="{0DA854EA-05A3-4729-BB0F-808FA363DDDC}"/>
                    </a:ext>
                  </a:extLst>
                </p:cNvPr>
                <p:cNvSpPr/>
                <p:nvPr/>
              </p:nvSpPr>
              <p:spPr>
                <a:xfrm>
                  <a:off x="5120640" y="3577590"/>
                  <a:ext cx="293192" cy="140969"/>
                </a:xfrm>
                <a:custGeom>
                  <a:avLst/>
                  <a:gdLst>
                    <a:gd name="connsiteX0" fmla="*/ 114300 w 293192"/>
                    <a:gd name="connsiteY0" fmla="*/ 45720 h 140969"/>
                    <a:gd name="connsiteX1" fmla="*/ 281940 w 293192"/>
                    <a:gd name="connsiteY1" fmla="*/ 0 h 140969"/>
                    <a:gd name="connsiteX2" fmla="*/ 213360 w 293192"/>
                    <a:gd name="connsiteY2" fmla="*/ 83820 h 140969"/>
                    <a:gd name="connsiteX3" fmla="*/ 87630 w 293192"/>
                    <a:gd name="connsiteY3" fmla="*/ 140970 h 140969"/>
                    <a:gd name="connsiteX4" fmla="*/ 0 w 293192"/>
                    <a:gd name="connsiteY4" fmla="*/ 129540 h 140969"/>
                    <a:gd name="connsiteX5" fmla="*/ 38100 w 293192"/>
                    <a:gd name="connsiteY5" fmla="*/ 80010 h 140969"/>
                    <a:gd name="connsiteX6" fmla="*/ 114300 w 293192"/>
                    <a:gd name="connsiteY6" fmla="*/ 45720 h 140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3192" h="140969">
                      <a:moveTo>
                        <a:pt x="114300" y="45720"/>
                      </a:moveTo>
                      <a:lnTo>
                        <a:pt x="281940" y="0"/>
                      </a:lnTo>
                      <a:cubicBezTo>
                        <a:pt x="312420" y="38100"/>
                        <a:pt x="278130" y="60960"/>
                        <a:pt x="213360" y="83820"/>
                      </a:cubicBezTo>
                      <a:cubicBezTo>
                        <a:pt x="167640" y="99060"/>
                        <a:pt x="129540" y="121920"/>
                        <a:pt x="87630" y="140970"/>
                      </a:cubicBezTo>
                      <a:lnTo>
                        <a:pt x="0" y="129540"/>
                      </a:lnTo>
                      <a:lnTo>
                        <a:pt x="38100" y="80010"/>
                      </a:lnTo>
                      <a:lnTo>
                        <a:pt x="114300" y="45720"/>
                      </a:lnTo>
                      <a:close/>
                    </a:path>
                  </a:pathLst>
                </a:custGeom>
                <a:solidFill>
                  <a:srgbClr val="FFB38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75" name="Freeform: Shape 4474">
                  <a:extLst>
                    <a:ext uri="{FF2B5EF4-FFF2-40B4-BE49-F238E27FC236}">
                      <a16:creationId xmlns:a16="http://schemas.microsoft.com/office/drawing/2014/main" id="{B671CE7C-C21E-F468-252B-F9E3EAADAEEA}"/>
                    </a:ext>
                  </a:extLst>
                </p:cNvPr>
                <p:cNvSpPr/>
                <p:nvPr/>
              </p:nvSpPr>
              <p:spPr>
                <a:xfrm>
                  <a:off x="5345431" y="3749040"/>
                  <a:ext cx="163830" cy="91440"/>
                </a:xfrm>
                <a:custGeom>
                  <a:avLst/>
                  <a:gdLst>
                    <a:gd name="connsiteX0" fmla="*/ 0 w 163830"/>
                    <a:gd name="connsiteY0" fmla="*/ 91440 h 91440"/>
                    <a:gd name="connsiteX1" fmla="*/ 160020 w 163830"/>
                    <a:gd name="connsiteY1" fmla="*/ 0 h 91440"/>
                    <a:gd name="connsiteX2" fmla="*/ 163830 w 163830"/>
                    <a:gd name="connsiteY2" fmla="*/ 22860 h 91440"/>
                    <a:gd name="connsiteX3" fmla="*/ 0 w 163830"/>
                    <a:gd name="connsiteY3" fmla="*/ 91440 h 91440"/>
                  </a:gdLst>
                  <a:ahLst/>
                  <a:cxnLst>
                    <a:cxn ang="0">
                      <a:pos x="connsiteX0" y="connsiteY0"/>
                    </a:cxn>
                    <a:cxn ang="0">
                      <a:pos x="connsiteX1" y="connsiteY1"/>
                    </a:cxn>
                    <a:cxn ang="0">
                      <a:pos x="connsiteX2" y="connsiteY2"/>
                    </a:cxn>
                    <a:cxn ang="0">
                      <a:pos x="connsiteX3" y="connsiteY3"/>
                    </a:cxn>
                  </a:cxnLst>
                  <a:rect l="l" t="t" r="r" b="b"/>
                  <a:pathLst>
                    <a:path w="163830" h="91440">
                      <a:moveTo>
                        <a:pt x="0" y="91440"/>
                      </a:moveTo>
                      <a:cubicBezTo>
                        <a:pt x="15240" y="41910"/>
                        <a:pt x="72390" y="11430"/>
                        <a:pt x="160020" y="0"/>
                      </a:cubicBezTo>
                      <a:lnTo>
                        <a:pt x="163830" y="22860"/>
                      </a:lnTo>
                      <a:lnTo>
                        <a:pt x="0" y="91440"/>
                      </a:lnTo>
                      <a:close/>
                    </a:path>
                  </a:pathLst>
                </a:custGeom>
                <a:solidFill>
                  <a:srgbClr val="FFBF9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76" name="Freeform: Shape 4475">
                  <a:extLst>
                    <a:ext uri="{FF2B5EF4-FFF2-40B4-BE49-F238E27FC236}">
                      <a16:creationId xmlns:a16="http://schemas.microsoft.com/office/drawing/2014/main" id="{88BCF1E7-9DFE-DFF2-1E16-881651D835BE}"/>
                    </a:ext>
                  </a:extLst>
                </p:cNvPr>
                <p:cNvSpPr/>
                <p:nvPr/>
              </p:nvSpPr>
              <p:spPr>
                <a:xfrm>
                  <a:off x="5634990" y="3665219"/>
                  <a:ext cx="160020" cy="91440"/>
                </a:xfrm>
                <a:custGeom>
                  <a:avLst/>
                  <a:gdLst>
                    <a:gd name="connsiteX0" fmla="*/ 160020 w 160020"/>
                    <a:gd name="connsiteY0" fmla="*/ 0 h 91440"/>
                    <a:gd name="connsiteX1" fmla="*/ 0 w 160020"/>
                    <a:gd name="connsiteY1" fmla="*/ 91440 h 91440"/>
                    <a:gd name="connsiteX2" fmla="*/ 118110 w 160020"/>
                    <a:gd name="connsiteY2" fmla="*/ 7620 h 91440"/>
                    <a:gd name="connsiteX3" fmla="*/ 160020 w 160020"/>
                    <a:gd name="connsiteY3" fmla="*/ 0 h 91440"/>
                  </a:gdLst>
                  <a:ahLst/>
                  <a:cxnLst>
                    <a:cxn ang="0">
                      <a:pos x="connsiteX0" y="connsiteY0"/>
                    </a:cxn>
                    <a:cxn ang="0">
                      <a:pos x="connsiteX1" y="connsiteY1"/>
                    </a:cxn>
                    <a:cxn ang="0">
                      <a:pos x="connsiteX2" y="connsiteY2"/>
                    </a:cxn>
                    <a:cxn ang="0">
                      <a:pos x="connsiteX3" y="connsiteY3"/>
                    </a:cxn>
                  </a:cxnLst>
                  <a:rect l="l" t="t" r="r" b="b"/>
                  <a:pathLst>
                    <a:path w="160020" h="91440">
                      <a:moveTo>
                        <a:pt x="160020" y="0"/>
                      </a:moveTo>
                      <a:cubicBezTo>
                        <a:pt x="152400" y="53340"/>
                        <a:pt x="110490" y="91440"/>
                        <a:pt x="0" y="91440"/>
                      </a:cubicBezTo>
                      <a:lnTo>
                        <a:pt x="118110" y="7620"/>
                      </a:lnTo>
                      <a:lnTo>
                        <a:pt x="160020" y="0"/>
                      </a:lnTo>
                      <a:close/>
                    </a:path>
                  </a:pathLst>
                </a:custGeom>
                <a:solidFill>
                  <a:srgbClr val="FFBA8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77" name="Freeform: Shape 4476">
                  <a:extLst>
                    <a:ext uri="{FF2B5EF4-FFF2-40B4-BE49-F238E27FC236}">
                      <a16:creationId xmlns:a16="http://schemas.microsoft.com/office/drawing/2014/main" id="{CC6AD51D-228B-4383-066C-FB6CA96B3A68}"/>
                    </a:ext>
                  </a:extLst>
                </p:cNvPr>
                <p:cNvSpPr/>
                <p:nvPr/>
              </p:nvSpPr>
              <p:spPr>
                <a:xfrm>
                  <a:off x="5612131" y="3623309"/>
                  <a:ext cx="137159" cy="30480"/>
                </a:xfrm>
                <a:custGeom>
                  <a:avLst/>
                  <a:gdLst>
                    <a:gd name="connsiteX0" fmla="*/ 99060 w 137159"/>
                    <a:gd name="connsiteY0" fmla="*/ 30480 h 30480"/>
                    <a:gd name="connsiteX1" fmla="*/ 0 w 137159"/>
                    <a:gd name="connsiteY1" fmla="*/ 19050 h 30480"/>
                    <a:gd name="connsiteX2" fmla="*/ 7620 w 137159"/>
                    <a:gd name="connsiteY2" fmla="*/ 0 h 30480"/>
                    <a:gd name="connsiteX3" fmla="*/ 137160 w 137159"/>
                    <a:gd name="connsiteY3" fmla="*/ 3810 h 30480"/>
                  </a:gdLst>
                  <a:ahLst/>
                  <a:cxnLst>
                    <a:cxn ang="0">
                      <a:pos x="connsiteX0" y="connsiteY0"/>
                    </a:cxn>
                    <a:cxn ang="0">
                      <a:pos x="connsiteX1" y="connsiteY1"/>
                    </a:cxn>
                    <a:cxn ang="0">
                      <a:pos x="connsiteX2" y="connsiteY2"/>
                    </a:cxn>
                    <a:cxn ang="0">
                      <a:pos x="connsiteX3" y="connsiteY3"/>
                    </a:cxn>
                  </a:cxnLst>
                  <a:rect l="l" t="t" r="r" b="b"/>
                  <a:pathLst>
                    <a:path w="137159" h="30480">
                      <a:moveTo>
                        <a:pt x="99060" y="30480"/>
                      </a:moveTo>
                      <a:lnTo>
                        <a:pt x="0" y="19050"/>
                      </a:lnTo>
                      <a:lnTo>
                        <a:pt x="7620" y="0"/>
                      </a:lnTo>
                      <a:lnTo>
                        <a:pt x="137160" y="3810"/>
                      </a:lnTo>
                      <a:close/>
                    </a:path>
                  </a:pathLst>
                </a:custGeom>
                <a:solidFill>
                  <a:srgbClr val="FFB38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78" name="Freeform: Shape 4477">
                  <a:extLst>
                    <a:ext uri="{FF2B5EF4-FFF2-40B4-BE49-F238E27FC236}">
                      <a16:creationId xmlns:a16="http://schemas.microsoft.com/office/drawing/2014/main" id="{98E5A8CA-D9CD-78F3-561B-04DBC75CE788}"/>
                    </a:ext>
                  </a:extLst>
                </p:cNvPr>
                <p:cNvSpPr/>
                <p:nvPr/>
              </p:nvSpPr>
              <p:spPr>
                <a:xfrm>
                  <a:off x="5711190" y="3619500"/>
                  <a:ext cx="83820" cy="53340"/>
                </a:xfrm>
                <a:custGeom>
                  <a:avLst/>
                  <a:gdLst>
                    <a:gd name="connsiteX0" fmla="*/ 0 w 83820"/>
                    <a:gd name="connsiteY0" fmla="*/ 34290 h 53340"/>
                    <a:gd name="connsiteX1" fmla="*/ 38100 w 83820"/>
                    <a:gd name="connsiteY1" fmla="*/ 7620 h 53340"/>
                    <a:gd name="connsiteX2" fmla="*/ 80010 w 83820"/>
                    <a:gd name="connsiteY2" fmla="*/ 0 h 53340"/>
                    <a:gd name="connsiteX3" fmla="*/ 83820 w 83820"/>
                    <a:gd name="connsiteY3" fmla="*/ 45720 h 53340"/>
                    <a:gd name="connsiteX4" fmla="*/ 45720 w 83820"/>
                    <a:gd name="connsiteY4" fmla="*/ 53340 h 53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20" h="53340">
                      <a:moveTo>
                        <a:pt x="0" y="34290"/>
                      </a:moveTo>
                      <a:lnTo>
                        <a:pt x="38100" y="7620"/>
                      </a:lnTo>
                      <a:lnTo>
                        <a:pt x="80010" y="0"/>
                      </a:lnTo>
                      <a:lnTo>
                        <a:pt x="83820" y="45720"/>
                      </a:lnTo>
                      <a:lnTo>
                        <a:pt x="45720" y="53340"/>
                      </a:lnTo>
                      <a:close/>
                    </a:path>
                  </a:pathLst>
                </a:custGeom>
                <a:solidFill>
                  <a:srgbClr val="FFAD7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79" name="Freeform: Shape 4478">
                  <a:extLst>
                    <a:ext uri="{FF2B5EF4-FFF2-40B4-BE49-F238E27FC236}">
                      <a16:creationId xmlns:a16="http://schemas.microsoft.com/office/drawing/2014/main" id="{34DDCC64-D526-E23F-2EFE-D3E44742072F}"/>
                    </a:ext>
                  </a:extLst>
                </p:cNvPr>
                <p:cNvSpPr/>
                <p:nvPr/>
              </p:nvSpPr>
              <p:spPr>
                <a:xfrm>
                  <a:off x="5330190" y="3329940"/>
                  <a:ext cx="387024" cy="127396"/>
                </a:xfrm>
                <a:custGeom>
                  <a:avLst/>
                  <a:gdLst>
                    <a:gd name="connsiteX0" fmla="*/ 262890 w 387024"/>
                    <a:gd name="connsiteY0" fmla="*/ 83820 h 127396"/>
                    <a:gd name="connsiteX1" fmla="*/ 11430 w 387024"/>
                    <a:gd name="connsiteY1" fmla="*/ 118110 h 127396"/>
                    <a:gd name="connsiteX2" fmla="*/ 0 w 387024"/>
                    <a:gd name="connsiteY2" fmla="*/ 72390 h 127396"/>
                    <a:gd name="connsiteX3" fmla="*/ 381000 w 387024"/>
                    <a:gd name="connsiteY3" fmla="*/ 0 h 127396"/>
                    <a:gd name="connsiteX4" fmla="*/ 262890 w 387024"/>
                    <a:gd name="connsiteY4" fmla="*/ 83820 h 127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024" h="127396">
                      <a:moveTo>
                        <a:pt x="262890" y="83820"/>
                      </a:moveTo>
                      <a:cubicBezTo>
                        <a:pt x="179070" y="95250"/>
                        <a:pt x="99060" y="148590"/>
                        <a:pt x="11430" y="118110"/>
                      </a:cubicBezTo>
                      <a:cubicBezTo>
                        <a:pt x="7620" y="102870"/>
                        <a:pt x="3810" y="83820"/>
                        <a:pt x="0" y="72390"/>
                      </a:cubicBezTo>
                      <a:cubicBezTo>
                        <a:pt x="137160" y="45720"/>
                        <a:pt x="259080" y="22860"/>
                        <a:pt x="381000" y="0"/>
                      </a:cubicBezTo>
                      <a:cubicBezTo>
                        <a:pt x="415290" y="57150"/>
                        <a:pt x="293370" y="53340"/>
                        <a:pt x="262890" y="83820"/>
                      </a:cubicBezTo>
                      <a:close/>
                    </a:path>
                  </a:pathLst>
                </a:custGeom>
                <a:solidFill>
                  <a:srgbClr val="FFBA8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80" name="Freeform: Shape 4479">
                  <a:extLst>
                    <a:ext uri="{FF2B5EF4-FFF2-40B4-BE49-F238E27FC236}">
                      <a16:creationId xmlns:a16="http://schemas.microsoft.com/office/drawing/2014/main" id="{12BFD09D-6C49-2585-B683-86DD3E7993BA}"/>
                    </a:ext>
                  </a:extLst>
                </p:cNvPr>
                <p:cNvSpPr/>
                <p:nvPr/>
              </p:nvSpPr>
              <p:spPr>
                <a:xfrm>
                  <a:off x="4617720" y="3021330"/>
                  <a:ext cx="1375410" cy="518159"/>
                </a:xfrm>
                <a:custGeom>
                  <a:avLst/>
                  <a:gdLst>
                    <a:gd name="connsiteX0" fmla="*/ 1093470 w 1375410"/>
                    <a:gd name="connsiteY0" fmla="*/ 308610 h 518159"/>
                    <a:gd name="connsiteX1" fmla="*/ 712470 w 1375410"/>
                    <a:gd name="connsiteY1" fmla="*/ 381000 h 518159"/>
                    <a:gd name="connsiteX2" fmla="*/ 723900 w 1375410"/>
                    <a:gd name="connsiteY2" fmla="*/ 426720 h 518159"/>
                    <a:gd name="connsiteX3" fmla="*/ 647700 w 1375410"/>
                    <a:gd name="connsiteY3" fmla="*/ 518160 h 518159"/>
                    <a:gd name="connsiteX4" fmla="*/ 605790 w 1375410"/>
                    <a:gd name="connsiteY4" fmla="*/ 510540 h 518159"/>
                    <a:gd name="connsiteX5" fmla="*/ 556260 w 1375410"/>
                    <a:gd name="connsiteY5" fmla="*/ 472440 h 518159"/>
                    <a:gd name="connsiteX6" fmla="*/ 548640 w 1375410"/>
                    <a:gd name="connsiteY6" fmla="*/ 407670 h 518159"/>
                    <a:gd name="connsiteX7" fmla="*/ 369570 w 1375410"/>
                    <a:gd name="connsiteY7" fmla="*/ 476250 h 518159"/>
                    <a:gd name="connsiteX8" fmla="*/ 125730 w 1375410"/>
                    <a:gd name="connsiteY8" fmla="*/ 438150 h 518159"/>
                    <a:gd name="connsiteX9" fmla="*/ 0 w 1375410"/>
                    <a:gd name="connsiteY9" fmla="*/ 453390 h 518159"/>
                    <a:gd name="connsiteX10" fmla="*/ 495300 w 1375410"/>
                    <a:gd name="connsiteY10" fmla="*/ 339090 h 518159"/>
                    <a:gd name="connsiteX11" fmla="*/ 624840 w 1375410"/>
                    <a:gd name="connsiteY11" fmla="*/ 304800 h 518159"/>
                    <a:gd name="connsiteX12" fmla="*/ 720090 w 1375410"/>
                    <a:gd name="connsiteY12" fmla="*/ 297180 h 518159"/>
                    <a:gd name="connsiteX13" fmla="*/ 1047750 w 1375410"/>
                    <a:gd name="connsiteY13" fmla="*/ 133350 h 518159"/>
                    <a:gd name="connsiteX14" fmla="*/ 1024890 w 1375410"/>
                    <a:gd name="connsiteY14" fmla="*/ 91440 h 518159"/>
                    <a:gd name="connsiteX15" fmla="*/ 1184910 w 1375410"/>
                    <a:gd name="connsiteY15" fmla="*/ 0 h 518159"/>
                    <a:gd name="connsiteX16" fmla="*/ 1184910 w 1375410"/>
                    <a:gd name="connsiteY16" fmla="*/ 0 h 518159"/>
                    <a:gd name="connsiteX17" fmla="*/ 1181100 w 1375410"/>
                    <a:gd name="connsiteY17" fmla="*/ 34290 h 518159"/>
                    <a:gd name="connsiteX18" fmla="*/ 1375410 w 1375410"/>
                    <a:gd name="connsiteY18" fmla="*/ 160020 h 518159"/>
                    <a:gd name="connsiteX19" fmla="*/ 1341120 w 1375410"/>
                    <a:gd name="connsiteY19" fmla="*/ 232410 h 518159"/>
                    <a:gd name="connsiteX20" fmla="*/ 1272540 w 1375410"/>
                    <a:gd name="connsiteY20" fmla="*/ 320040 h 518159"/>
                    <a:gd name="connsiteX21" fmla="*/ 1104900 w 1375410"/>
                    <a:gd name="connsiteY21" fmla="*/ 403860 h 518159"/>
                    <a:gd name="connsiteX22" fmla="*/ 1181100 w 1375410"/>
                    <a:gd name="connsiteY22" fmla="*/ 346710 h 518159"/>
                    <a:gd name="connsiteX23" fmla="*/ 1093470 w 1375410"/>
                    <a:gd name="connsiteY23" fmla="*/ 308610 h 518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75410" h="518159">
                      <a:moveTo>
                        <a:pt x="1093470" y="308610"/>
                      </a:moveTo>
                      <a:cubicBezTo>
                        <a:pt x="971550" y="331470"/>
                        <a:pt x="849630" y="354330"/>
                        <a:pt x="712470" y="381000"/>
                      </a:cubicBezTo>
                      <a:cubicBezTo>
                        <a:pt x="716280" y="392430"/>
                        <a:pt x="720090" y="411480"/>
                        <a:pt x="723900" y="426720"/>
                      </a:cubicBezTo>
                      <a:cubicBezTo>
                        <a:pt x="701040" y="457200"/>
                        <a:pt x="674370" y="483870"/>
                        <a:pt x="647700" y="518160"/>
                      </a:cubicBezTo>
                      <a:cubicBezTo>
                        <a:pt x="640080" y="518160"/>
                        <a:pt x="624840" y="514350"/>
                        <a:pt x="605790" y="510540"/>
                      </a:cubicBezTo>
                      <a:lnTo>
                        <a:pt x="556260" y="472440"/>
                      </a:lnTo>
                      <a:cubicBezTo>
                        <a:pt x="552450" y="453390"/>
                        <a:pt x="552450" y="430530"/>
                        <a:pt x="548640" y="407670"/>
                      </a:cubicBezTo>
                      <a:cubicBezTo>
                        <a:pt x="480060" y="434340"/>
                        <a:pt x="426720" y="453390"/>
                        <a:pt x="369570" y="476250"/>
                      </a:cubicBezTo>
                      <a:cubicBezTo>
                        <a:pt x="304800" y="434340"/>
                        <a:pt x="243840" y="392430"/>
                        <a:pt x="125730" y="438150"/>
                      </a:cubicBezTo>
                      <a:lnTo>
                        <a:pt x="0" y="453390"/>
                      </a:lnTo>
                      <a:cubicBezTo>
                        <a:pt x="144780" y="377190"/>
                        <a:pt x="323850" y="365760"/>
                        <a:pt x="495300" y="339090"/>
                      </a:cubicBezTo>
                      <a:cubicBezTo>
                        <a:pt x="541020" y="331470"/>
                        <a:pt x="582930" y="316230"/>
                        <a:pt x="624840" y="304800"/>
                      </a:cubicBezTo>
                      <a:cubicBezTo>
                        <a:pt x="659130" y="300990"/>
                        <a:pt x="704850" y="308610"/>
                        <a:pt x="720090" y="297180"/>
                      </a:cubicBezTo>
                      <a:cubicBezTo>
                        <a:pt x="819150" y="236220"/>
                        <a:pt x="914400" y="171450"/>
                        <a:pt x="1047750" y="133350"/>
                      </a:cubicBezTo>
                      <a:cubicBezTo>
                        <a:pt x="1051560" y="133350"/>
                        <a:pt x="1032510" y="106680"/>
                        <a:pt x="1024890" y="91440"/>
                      </a:cubicBezTo>
                      <a:cubicBezTo>
                        <a:pt x="1051560" y="49530"/>
                        <a:pt x="1097280" y="15240"/>
                        <a:pt x="1184910" y="0"/>
                      </a:cubicBezTo>
                      <a:lnTo>
                        <a:pt x="1184910" y="0"/>
                      </a:lnTo>
                      <a:cubicBezTo>
                        <a:pt x="1184910" y="11430"/>
                        <a:pt x="1184910" y="22860"/>
                        <a:pt x="1181100" y="34290"/>
                      </a:cubicBezTo>
                      <a:cubicBezTo>
                        <a:pt x="1169670" y="148590"/>
                        <a:pt x="1169670" y="148590"/>
                        <a:pt x="1375410" y="160020"/>
                      </a:cubicBezTo>
                      <a:lnTo>
                        <a:pt x="1341120" y="232410"/>
                      </a:lnTo>
                      <a:cubicBezTo>
                        <a:pt x="1318260" y="262890"/>
                        <a:pt x="1287780" y="289560"/>
                        <a:pt x="1272540" y="320040"/>
                      </a:cubicBezTo>
                      <a:cubicBezTo>
                        <a:pt x="1249680" y="369570"/>
                        <a:pt x="1184910" y="392430"/>
                        <a:pt x="1104900" y="403860"/>
                      </a:cubicBezTo>
                      <a:cubicBezTo>
                        <a:pt x="1131570" y="384810"/>
                        <a:pt x="1169670" y="365760"/>
                        <a:pt x="1181100" y="346710"/>
                      </a:cubicBezTo>
                      <a:cubicBezTo>
                        <a:pt x="1211580" y="293370"/>
                        <a:pt x="1177290" y="281940"/>
                        <a:pt x="1093470" y="308610"/>
                      </a:cubicBezTo>
                      <a:close/>
                    </a:path>
                  </a:pathLst>
                </a:custGeom>
                <a:solidFill>
                  <a:srgbClr val="FFB17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81" name="Freeform: Shape 4480">
                  <a:extLst>
                    <a:ext uri="{FF2B5EF4-FFF2-40B4-BE49-F238E27FC236}">
                      <a16:creationId xmlns:a16="http://schemas.microsoft.com/office/drawing/2014/main" id="{248A7F1F-747E-36FB-BC96-69B22549217A}"/>
                    </a:ext>
                  </a:extLst>
                </p:cNvPr>
                <p:cNvSpPr/>
                <p:nvPr/>
              </p:nvSpPr>
              <p:spPr>
                <a:xfrm>
                  <a:off x="5593081" y="3315938"/>
                  <a:ext cx="216704" cy="105441"/>
                </a:xfrm>
                <a:custGeom>
                  <a:avLst/>
                  <a:gdLst>
                    <a:gd name="connsiteX0" fmla="*/ 118110 w 216704"/>
                    <a:gd name="connsiteY0" fmla="*/ 14002 h 105441"/>
                    <a:gd name="connsiteX1" fmla="*/ 205740 w 216704"/>
                    <a:gd name="connsiteY1" fmla="*/ 48292 h 105441"/>
                    <a:gd name="connsiteX2" fmla="*/ 129540 w 216704"/>
                    <a:gd name="connsiteY2" fmla="*/ 105442 h 105441"/>
                    <a:gd name="connsiteX3" fmla="*/ 0 w 216704"/>
                    <a:gd name="connsiteY3" fmla="*/ 97822 h 105441"/>
                    <a:gd name="connsiteX4" fmla="*/ 118110 w 216704"/>
                    <a:gd name="connsiteY4" fmla="*/ 14002 h 105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704" h="105441">
                      <a:moveTo>
                        <a:pt x="118110" y="14002"/>
                      </a:moveTo>
                      <a:cubicBezTo>
                        <a:pt x="201930" y="-12668"/>
                        <a:pt x="236220" y="-1238"/>
                        <a:pt x="205740" y="48292"/>
                      </a:cubicBezTo>
                      <a:cubicBezTo>
                        <a:pt x="194310" y="67342"/>
                        <a:pt x="156210" y="86392"/>
                        <a:pt x="129540" y="105442"/>
                      </a:cubicBezTo>
                      <a:lnTo>
                        <a:pt x="0" y="97822"/>
                      </a:lnTo>
                      <a:cubicBezTo>
                        <a:pt x="30480" y="67342"/>
                        <a:pt x="152400" y="71152"/>
                        <a:pt x="118110" y="14002"/>
                      </a:cubicBezTo>
                      <a:close/>
                    </a:path>
                  </a:pathLst>
                </a:custGeom>
                <a:solidFill>
                  <a:srgbClr val="FFB38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82" name="Freeform: Shape 4481">
                  <a:extLst>
                    <a:ext uri="{FF2B5EF4-FFF2-40B4-BE49-F238E27FC236}">
                      <a16:creationId xmlns:a16="http://schemas.microsoft.com/office/drawing/2014/main" id="{5D1CBFD3-1262-8A4C-5D52-6C1F78D81A18}"/>
                    </a:ext>
                  </a:extLst>
                </p:cNvPr>
                <p:cNvSpPr/>
                <p:nvPr/>
              </p:nvSpPr>
              <p:spPr>
                <a:xfrm>
                  <a:off x="4107181" y="2941319"/>
                  <a:ext cx="1691639" cy="308610"/>
                </a:xfrm>
                <a:custGeom>
                  <a:avLst/>
                  <a:gdLst>
                    <a:gd name="connsiteX0" fmla="*/ 1691640 w 1691639"/>
                    <a:gd name="connsiteY0" fmla="*/ 76200 h 308610"/>
                    <a:gd name="connsiteX1" fmla="*/ 1531620 w 1691639"/>
                    <a:gd name="connsiteY1" fmla="*/ 167640 h 308610"/>
                    <a:gd name="connsiteX2" fmla="*/ 1531620 w 1691639"/>
                    <a:gd name="connsiteY2" fmla="*/ 167640 h 308610"/>
                    <a:gd name="connsiteX3" fmla="*/ 1440180 w 1691639"/>
                    <a:gd name="connsiteY3" fmla="*/ 133350 h 308610"/>
                    <a:gd name="connsiteX4" fmla="*/ 1238250 w 1691639"/>
                    <a:gd name="connsiteY4" fmla="*/ 228600 h 308610"/>
                    <a:gd name="connsiteX5" fmla="*/ 963930 w 1691639"/>
                    <a:gd name="connsiteY5" fmla="*/ 140970 h 308610"/>
                    <a:gd name="connsiteX6" fmla="*/ 1021080 w 1691639"/>
                    <a:gd name="connsiteY6" fmla="*/ 232410 h 308610"/>
                    <a:gd name="connsiteX7" fmla="*/ 853440 w 1691639"/>
                    <a:gd name="connsiteY7" fmla="*/ 255270 h 308610"/>
                    <a:gd name="connsiteX8" fmla="*/ 735330 w 1691639"/>
                    <a:gd name="connsiteY8" fmla="*/ 194310 h 308610"/>
                    <a:gd name="connsiteX9" fmla="*/ 598170 w 1691639"/>
                    <a:gd name="connsiteY9" fmla="*/ 262890 h 308610"/>
                    <a:gd name="connsiteX10" fmla="*/ 400050 w 1691639"/>
                    <a:gd name="connsiteY10" fmla="*/ 308610 h 308610"/>
                    <a:gd name="connsiteX11" fmla="*/ 381000 w 1691639"/>
                    <a:gd name="connsiteY11" fmla="*/ 152400 h 308610"/>
                    <a:gd name="connsiteX12" fmla="*/ 205740 w 1691639"/>
                    <a:gd name="connsiteY12" fmla="*/ 198120 h 308610"/>
                    <a:gd name="connsiteX13" fmla="*/ 41910 w 1691639"/>
                    <a:gd name="connsiteY13" fmla="*/ 262890 h 308610"/>
                    <a:gd name="connsiteX14" fmla="*/ 0 w 1691639"/>
                    <a:gd name="connsiteY14" fmla="*/ 266700 h 308610"/>
                    <a:gd name="connsiteX15" fmla="*/ 30480 w 1691639"/>
                    <a:gd name="connsiteY15" fmla="*/ 171450 h 308610"/>
                    <a:gd name="connsiteX16" fmla="*/ 175260 w 1691639"/>
                    <a:gd name="connsiteY16" fmla="*/ 99060 h 308610"/>
                    <a:gd name="connsiteX17" fmla="*/ 323850 w 1691639"/>
                    <a:gd name="connsiteY17" fmla="*/ 0 h 308610"/>
                    <a:gd name="connsiteX18" fmla="*/ 384810 w 1691639"/>
                    <a:gd name="connsiteY18" fmla="*/ 64770 h 308610"/>
                    <a:gd name="connsiteX19" fmla="*/ 571500 w 1691639"/>
                    <a:gd name="connsiteY19" fmla="*/ 34290 h 308610"/>
                    <a:gd name="connsiteX20" fmla="*/ 617220 w 1691639"/>
                    <a:gd name="connsiteY20" fmla="*/ 53340 h 308610"/>
                    <a:gd name="connsiteX21" fmla="*/ 624840 w 1691639"/>
                    <a:gd name="connsiteY21" fmla="*/ 125730 h 308610"/>
                    <a:gd name="connsiteX22" fmla="*/ 784860 w 1691639"/>
                    <a:gd name="connsiteY22" fmla="*/ 34290 h 308610"/>
                    <a:gd name="connsiteX23" fmla="*/ 910590 w 1691639"/>
                    <a:gd name="connsiteY23" fmla="*/ 19050 h 308610"/>
                    <a:gd name="connsiteX24" fmla="*/ 944880 w 1691639"/>
                    <a:gd name="connsiteY24" fmla="*/ 72390 h 308610"/>
                    <a:gd name="connsiteX25" fmla="*/ 1184910 w 1691639"/>
                    <a:gd name="connsiteY25" fmla="*/ 53340 h 308610"/>
                    <a:gd name="connsiteX26" fmla="*/ 1424940 w 1691639"/>
                    <a:gd name="connsiteY26" fmla="*/ 22860 h 308610"/>
                    <a:gd name="connsiteX27" fmla="*/ 1565910 w 1691639"/>
                    <a:gd name="connsiteY27" fmla="*/ 57150 h 308610"/>
                    <a:gd name="connsiteX28" fmla="*/ 1691640 w 1691639"/>
                    <a:gd name="connsiteY28" fmla="*/ 76200 h 3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691639" h="308610">
                      <a:moveTo>
                        <a:pt x="1691640" y="76200"/>
                      </a:moveTo>
                      <a:cubicBezTo>
                        <a:pt x="1607820" y="87630"/>
                        <a:pt x="1562100" y="121920"/>
                        <a:pt x="1531620" y="167640"/>
                      </a:cubicBezTo>
                      <a:lnTo>
                        <a:pt x="1531620" y="167640"/>
                      </a:lnTo>
                      <a:lnTo>
                        <a:pt x="1440180" y="133350"/>
                      </a:lnTo>
                      <a:lnTo>
                        <a:pt x="1238250" y="228600"/>
                      </a:lnTo>
                      <a:cubicBezTo>
                        <a:pt x="1200150" y="110490"/>
                        <a:pt x="1173480" y="99060"/>
                        <a:pt x="963930" y="140970"/>
                      </a:cubicBezTo>
                      <a:cubicBezTo>
                        <a:pt x="918210" y="190500"/>
                        <a:pt x="971550" y="209550"/>
                        <a:pt x="1021080" y="232410"/>
                      </a:cubicBezTo>
                      <a:lnTo>
                        <a:pt x="853440" y="255270"/>
                      </a:lnTo>
                      <a:cubicBezTo>
                        <a:pt x="811530" y="232410"/>
                        <a:pt x="765810" y="209550"/>
                        <a:pt x="735330" y="194310"/>
                      </a:cubicBezTo>
                      <a:cubicBezTo>
                        <a:pt x="685800" y="220980"/>
                        <a:pt x="640080" y="240030"/>
                        <a:pt x="598170" y="262890"/>
                      </a:cubicBezTo>
                      <a:cubicBezTo>
                        <a:pt x="541020" y="278130"/>
                        <a:pt x="480060" y="289560"/>
                        <a:pt x="400050" y="308610"/>
                      </a:cubicBezTo>
                      <a:cubicBezTo>
                        <a:pt x="392430" y="255270"/>
                        <a:pt x="388620" y="205740"/>
                        <a:pt x="381000" y="152400"/>
                      </a:cubicBezTo>
                      <a:cubicBezTo>
                        <a:pt x="320040" y="167640"/>
                        <a:pt x="262890" y="182880"/>
                        <a:pt x="205740" y="198120"/>
                      </a:cubicBezTo>
                      <a:cubicBezTo>
                        <a:pt x="102870" y="179070"/>
                        <a:pt x="76200" y="224790"/>
                        <a:pt x="41910" y="262890"/>
                      </a:cubicBezTo>
                      <a:lnTo>
                        <a:pt x="0" y="266700"/>
                      </a:lnTo>
                      <a:lnTo>
                        <a:pt x="30480" y="171450"/>
                      </a:lnTo>
                      <a:cubicBezTo>
                        <a:pt x="102870" y="163830"/>
                        <a:pt x="167640" y="152400"/>
                        <a:pt x="175260" y="99060"/>
                      </a:cubicBezTo>
                      <a:cubicBezTo>
                        <a:pt x="182880" y="53340"/>
                        <a:pt x="228600" y="19050"/>
                        <a:pt x="323850" y="0"/>
                      </a:cubicBezTo>
                      <a:cubicBezTo>
                        <a:pt x="342900" y="19050"/>
                        <a:pt x="361950" y="41910"/>
                        <a:pt x="384810" y="64770"/>
                      </a:cubicBezTo>
                      <a:cubicBezTo>
                        <a:pt x="449580" y="53340"/>
                        <a:pt x="510540" y="41910"/>
                        <a:pt x="571500" y="34290"/>
                      </a:cubicBezTo>
                      <a:lnTo>
                        <a:pt x="617220" y="53340"/>
                      </a:lnTo>
                      <a:cubicBezTo>
                        <a:pt x="621030" y="68580"/>
                        <a:pt x="621030" y="87630"/>
                        <a:pt x="624840" y="125730"/>
                      </a:cubicBezTo>
                      <a:cubicBezTo>
                        <a:pt x="697230" y="83820"/>
                        <a:pt x="739140" y="57150"/>
                        <a:pt x="784860" y="34290"/>
                      </a:cubicBezTo>
                      <a:lnTo>
                        <a:pt x="910590" y="19050"/>
                      </a:lnTo>
                      <a:cubicBezTo>
                        <a:pt x="922020" y="38100"/>
                        <a:pt x="925830" y="72390"/>
                        <a:pt x="944880" y="72390"/>
                      </a:cubicBezTo>
                      <a:cubicBezTo>
                        <a:pt x="1024890" y="72390"/>
                        <a:pt x="1112520" y="72390"/>
                        <a:pt x="1184910" y="53340"/>
                      </a:cubicBezTo>
                      <a:cubicBezTo>
                        <a:pt x="1268730" y="30480"/>
                        <a:pt x="1341120" y="7620"/>
                        <a:pt x="1424940" y="22860"/>
                      </a:cubicBezTo>
                      <a:cubicBezTo>
                        <a:pt x="1470660" y="34290"/>
                        <a:pt x="1520190" y="49530"/>
                        <a:pt x="1565910" y="57150"/>
                      </a:cubicBezTo>
                      <a:cubicBezTo>
                        <a:pt x="1607820" y="64770"/>
                        <a:pt x="1649730" y="72390"/>
                        <a:pt x="1691640" y="76200"/>
                      </a:cubicBezTo>
                      <a:close/>
                    </a:path>
                  </a:pathLst>
                </a:custGeom>
                <a:solidFill>
                  <a:srgbClr val="FFAA7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83" name="Freeform: Shape 4482">
                  <a:extLst>
                    <a:ext uri="{FF2B5EF4-FFF2-40B4-BE49-F238E27FC236}">
                      <a16:creationId xmlns:a16="http://schemas.microsoft.com/office/drawing/2014/main" id="{721B4A80-61A4-8F71-ACC8-E74B8CD8D3F2}"/>
                    </a:ext>
                  </a:extLst>
                </p:cNvPr>
                <p:cNvSpPr/>
                <p:nvPr/>
              </p:nvSpPr>
              <p:spPr>
                <a:xfrm>
                  <a:off x="4667251" y="2838450"/>
                  <a:ext cx="392430" cy="133350"/>
                </a:xfrm>
                <a:custGeom>
                  <a:avLst/>
                  <a:gdLst>
                    <a:gd name="connsiteX0" fmla="*/ 354330 w 392430"/>
                    <a:gd name="connsiteY0" fmla="*/ 118110 h 133350"/>
                    <a:gd name="connsiteX1" fmla="*/ 228600 w 392430"/>
                    <a:gd name="connsiteY1" fmla="*/ 133350 h 133350"/>
                    <a:gd name="connsiteX2" fmla="*/ 137160 w 392430"/>
                    <a:gd name="connsiteY2" fmla="*/ 99060 h 133350"/>
                    <a:gd name="connsiteX3" fmla="*/ 0 w 392430"/>
                    <a:gd name="connsiteY3" fmla="*/ 22860 h 133350"/>
                    <a:gd name="connsiteX4" fmla="*/ 167640 w 392430"/>
                    <a:gd name="connsiteY4" fmla="*/ 0 h 133350"/>
                    <a:gd name="connsiteX5" fmla="*/ 213360 w 392430"/>
                    <a:gd name="connsiteY5" fmla="*/ 19050 h 133350"/>
                    <a:gd name="connsiteX6" fmla="*/ 392430 w 392430"/>
                    <a:gd name="connsiteY6" fmla="*/ 87630 h 133350"/>
                    <a:gd name="connsiteX7" fmla="*/ 354330 w 392430"/>
                    <a:gd name="connsiteY7" fmla="*/ 118110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430" h="133350">
                      <a:moveTo>
                        <a:pt x="354330" y="118110"/>
                      </a:moveTo>
                      <a:lnTo>
                        <a:pt x="228600" y="133350"/>
                      </a:lnTo>
                      <a:lnTo>
                        <a:pt x="137160" y="99060"/>
                      </a:lnTo>
                      <a:cubicBezTo>
                        <a:pt x="60960" y="91440"/>
                        <a:pt x="7620" y="68580"/>
                        <a:pt x="0" y="22860"/>
                      </a:cubicBezTo>
                      <a:lnTo>
                        <a:pt x="167640" y="0"/>
                      </a:lnTo>
                      <a:lnTo>
                        <a:pt x="213360" y="19050"/>
                      </a:lnTo>
                      <a:cubicBezTo>
                        <a:pt x="308610" y="19050"/>
                        <a:pt x="381000" y="34290"/>
                        <a:pt x="392430" y="87630"/>
                      </a:cubicBezTo>
                      <a:lnTo>
                        <a:pt x="354330" y="118110"/>
                      </a:lnTo>
                      <a:close/>
                    </a:path>
                  </a:pathLst>
                </a:custGeom>
                <a:solidFill>
                  <a:srgbClr val="FFB68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84" name="Freeform: Shape 4483">
                  <a:extLst>
                    <a:ext uri="{FF2B5EF4-FFF2-40B4-BE49-F238E27FC236}">
                      <a16:creationId xmlns:a16="http://schemas.microsoft.com/office/drawing/2014/main" id="{32224D64-54A0-844B-7362-5BA5C9F8BE2E}"/>
                    </a:ext>
                  </a:extLst>
                </p:cNvPr>
                <p:cNvSpPr/>
                <p:nvPr/>
              </p:nvSpPr>
              <p:spPr>
                <a:xfrm>
                  <a:off x="5063490" y="2747009"/>
                  <a:ext cx="320040" cy="194309"/>
                </a:xfrm>
                <a:custGeom>
                  <a:avLst/>
                  <a:gdLst>
                    <a:gd name="connsiteX0" fmla="*/ 320040 w 320040"/>
                    <a:gd name="connsiteY0" fmla="*/ 49530 h 194309"/>
                    <a:gd name="connsiteX1" fmla="*/ 320040 w 320040"/>
                    <a:gd name="connsiteY1" fmla="*/ 167640 h 194309"/>
                    <a:gd name="connsiteX2" fmla="*/ 281940 w 320040"/>
                    <a:gd name="connsiteY2" fmla="*/ 194310 h 194309"/>
                    <a:gd name="connsiteX3" fmla="*/ 205740 w 320040"/>
                    <a:gd name="connsiteY3" fmla="*/ 133350 h 194309"/>
                    <a:gd name="connsiteX4" fmla="*/ 0 w 320040"/>
                    <a:gd name="connsiteY4" fmla="*/ 87630 h 194309"/>
                    <a:gd name="connsiteX5" fmla="*/ 64770 w 320040"/>
                    <a:gd name="connsiteY5" fmla="*/ 15240 h 194309"/>
                    <a:gd name="connsiteX6" fmla="*/ 106680 w 320040"/>
                    <a:gd name="connsiteY6" fmla="*/ 11430 h 194309"/>
                    <a:gd name="connsiteX7" fmla="*/ 190500 w 320040"/>
                    <a:gd name="connsiteY7" fmla="*/ 0 h 194309"/>
                    <a:gd name="connsiteX8" fmla="*/ 320040 w 320040"/>
                    <a:gd name="connsiteY8" fmla="*/ 49530 h 19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040" h="194309">
                      <a:moveTo>
                        <a:pt x="320040" y="49530"/>
                      </a:moveTo>
                      <a:lnTo>
                        <a:pt x="320040" y="167640"/>
                      </a:lnTo>
                      <a:lnTo>
                        <a:pt x="281940" y="194310"/>
                      </a:lnTo>
                      <a:lnTo>
                        <a:pt x="205740" y="133350"/>
                      </a:lnTo>
                      <a:cubicBezTo>
                        <a:pt x="137160" y="118110"/>
                        <a:pt x="72390" y="102870"/>
                        <a:pt x="0" y="87630"/>
                      </a:cubicBezTo>
                      <a:cubicBezTo>
                        <a:pt x="22860" y="64770"/>
                        <a:pt x="41910" y="38100"/>
                        <a:pt x="64770" y="15240"/>
                      </a:cubicBezTo>
                      <a:lnTo>
                        <a:pt x="106680" y="11430"/>
                      </a:lnTo>
                      <a:lnTo>
                        <a:pt x="190500" y="0"/>
                      </a:lnTo>
                      <a:cubicBezTo>
                        <a:pt x="240030" y="7620"/>
                        <a:pt x="224790" y="68580"/>
                        <a:pt x="320040" y="49530"/>
                      </a:cubicBezTo>
                      <a:close/>
                    </a:path>
                  </a:pathLst>
                </a:custGeom>
                <a:solidFill>
                  <a:srgbClr val="FFB58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85" name="Freeform: Shape 4484">
                  <a:extLst>
                    <a:ext uri="{FF2B5EF4-FFF2-40B4-BE49-F238E27FC236}">
                      <a16:creationId xmlns:a16="http://schemas.microsoft.com/office/drawing/2014/main" id="{924A43DB-B344-95F7-7822-4B2897C38C80}"/>
                    </a:ext>
                  </a:extLst>
                </p:cNvPr>
                <p:cNvSpPr/>
                <p:nvPr/>
              </p:nvSpPr>
              <p:spPr>
                <a:xfrm>
                  <a:off x="4880611" y="2755037"/>
                  <a:ext cx="384809" cy="171042"/>
                </a:xfrm>
                <a:custGeom>
                  <a:avLst/>
                  <a:gdLst>
                    <a:gd name="connsiteX0" fmla="*/ 243840 w 384809"/>
                    <a:gd name="connsiteY0" fmla="*/ 3403 h 171042"/>
                    <a:gd name="connsiteX1" fmla="*/ 179070 w 384809"/>
                    <a:gd name="connsiteY1" fmla="*/ 75793 h 171042"/>
                    <a:gd name="connsiteX2" fmla="*/ 384810 w 384809"/>
                    <a:gd name="connsiteY2" fmla="*/ 121512 h 171042"/>
                    <a:gd name="connsiteX3" fmla="*/ 179070 w 384809"/>
                    <a:gd name="connsiteY3" fmla="*/ 171043 h 171042"/>
                    <a:gd name="connsiteX4" fmla="*/ 0 w 384809"/>
                    <a:gd name="connsiteY4" fmla="*/ 102462 h 171042"/>
                    <a:gd name="connsiteX5" fmla="*/ 243840 w 384809"/>
                    <a:gd name="connsiteY5" fmla="*/ 3403 h 171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4809" h="171042">
                      <a:moveTo>
                        <a:pt x="243840" y="3403"/>
                      </a:moveTo>
                      <a:cubicBezTo>
                        <a:pt x="220980" y="26262"/>
                        <a:pt x="201930" y="52932"/>
                        <a:pt x="179070" y="75793"/>
                      </a:cubicBezTo>
                      <a:cubicBezTo>
                        <a:pt x="251460" y="91032"/>
                        <a:pt x="320040" y="106272"/>
                        <a:pt x="384810" y="121512"/>
                      </a:cubicBezTo>
                      <a:lnTo>
                        <a:pt x="179070" y="171043"/>
                      </a:lnTo>
                      <a:cubicBezTo>
                        <a:pt x="163830" y="113893"/>
                        <a:pt x="95250" y="98653"/>
                        <a:pt x="0" y="102462"/>
                      </a:cubicBezTo>
                      <a:cubicBezTo>
                        <a:pt x="53340" y="49122"/>
                        <a:pt x="95250" y="-15647"/>
                        <a:pt x="243840" y="3403"/>
                      </a:cubicBezTo>
                      <a:close/>
                    </a:path>
                  </a:pathLst>
                </a:custGeom>
                <a:solidFill>
                  <a:srgbClr val="FFBB8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86" name="Freeform: Shape 4485">
                  <a:extLst>
                    <a:ext uri="{FF2B5EF4-FFF2-40B4-BE49-F238E27FC236}">
                      <a16:creationId xmlns:a16="http://schemas.microsoft.com/office/drawing/2014/main" id="{2CB68F89-3B5E-C6A3-2FBB-216C8D5AEE60}"/>
                    </a:ext>
                  </a:extLst>
                </p:cNvPr>
                <p:cNvSpPr/>
                <p:nvPr/>
              </p:nvSpPr>
              <p:spPr>
                <a:xfrm>
                  <a:off x="5246370" y="2613659"/>
                  <a:ext cx="304800" cy="186539"/>
                </a:xfrm>
                <a:custGeom>
                  <a:avLst/>
                  <a:gdLst>
                    <a:gd name="connsiteX0" fmla="*/ 137160 w 304800"/>
                    <a:gd name="connsiteY0" fmla="*/ 182880 h 186539"/>
                    <a:gd name="connsiteX1" fmla="*/ 0 w 304800"/>
                    <a:gd name="connsiteY1" fmla="*/ 129540 h 186539"/>
                    <a:gd name="connsiteX2" fmla="*/ 76200 w 304800"/>
                    <a:gd name="connsiteY2" fmla="*/ 49530 h 186539"/>
                    <a:gd name="connsiteX3" fmla="*/ 114300 w 304800"/>
                    <a:gd name="connsiteY3" fmla="*/ 0 h 186539"/>
                    <a:gd name="connsiteX4" fmla="*/ 114300 w 304800"/>
                    <a:gd name="connsiteY4" fmla="*/ 0 h 186539"/>
                    <a:gd name="connsiteX5" fmla="*/ 163830 w 304800"/>
                    <a:gd name="connsiteY5" fmla="*/ 41910 h 186539"/>
                    <a:gd name="connsiteX6" fmla="*/ 304800 w 304800"/>
                    <a:gd name="connsiteY6" fmla="*/ 137160 h 186539"/>
                    <a:gd name="connsiteX7" fmla="*/ 137160 w 304800"/>
                    <a:gd name="connsiteY7" fmla="*/ 182880 h 186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800" h="186539">
                      <a:moveTo>
                        <a:pt x="137160" y="182880"/>
                      </a:moveTo>
                      <a:cubicBezTo>
                        <a:pt x="38100" y="201930"/>
                        <a:pt x="53340" y="140970"/>
                        <a:pt x="0" y="129540"/>
                      </a:cubicBezTo>
                      <a:cubicBezTo>
                        <a:pt x="26670" y="102870"/>
                        <a:pt x="53340" y="76200"/>
                        <a:pt x="76200" y="49530"/>
                      </a:cubicBezTo>
                      <a:cubicBezTo>
                        <a:pt x="91440" y="34290"/>
                        <a:pt x="99060" y="15240"/>
                        <a:pt x="114300" y="0"/>
                      </a:cubicBezTo>
                      <a:lnTo>
                        <a:pt x="114300" y="0"/>
                      </a:lnTo>
                      <a:lnTo>
                        <a:pt x="163830" y="41910"/>
                      </a:lnTo>
                      <a:lnTo>
                        <a:pt x="304800" y="137160"/>
                      </a:lnTo>
                      <a:lnTo>
                        <a:pt x="137160" y="182880"/>
                      </a:lnTo>
                      <a:close/>
                    </a:path>
                  </a:pathLst>
                </a:custGeom>
                <a:solidFill>
                  <a:srgbClr val="FFBB8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87" name="Freeform: Shape 4486">
                  <a:extLst>
                    <a:ext uri="{FF2B5EF4-FFF2-40B4-BE49-F238E27FC236}">
                      <a16:creationId xmlns:a16="http://schemas.microsoft.com/office/drawing/2014/main" id="{5D3B91BE-A1C2-19DB-213E-06BEED2D2488}"/>
                    </a:ext>
                  </a:extLst>
                </p:cNvPr>
                <p:cNvSpPr/>
                <p:nvPr/>
              </p:nvSpPr>
              <p:spPr>
                <a:xfrm>
                  <a:off x="5444490" y="2541269"/>
                  <a:ext cx="137160" cy="121920"/>
                </a:xfrm>
                <a:custGeom>
                  <a:avLst/>
                  <a:gdLst>
                    <a:gd name="connsiteX0" fmla="*/ 38100 w 137160"/>
                    <a:gd name="connsiteY0" fmla="*/ 11430 h 121920"/>
                    <a:gd name="connsiteX1" fmla="*/ 121920 w 137160"/>
                    <a:gd name="connsiteY1" fmla="*/ 0 h 121920"/>
                    <a:gd name="connsiteX2" fmla="*/ 137160 w 137160"/>
                    <a:gd name="connsiteY2" fmla="*/ 121920 h 121920"/>
                    <a:gd name="connsiteX3" fmla="*/ 7620 w 137160"/>
                    <a:gd name="connsiteY3" fmla="*/ 106680 h 121920"/>
                    <a:gd name="connsiteX4" fmla="*/ 0 w 137160"/>
                    <a:gd name="connsiteY4" fmla="*/ 38100 h 121920"/>
                    <a:gd name="connsiteX5" fmla="*/ 38100 w 137160"/>
                    <a:gd name="connsiteY5" fmla="*/ 11430 h 12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60" h="121920">
                      <a:moveTo>
                        <a:pt x="38100" y="11430"/>
                      </a:moveTo>
                      <a:lnTo>
                        <a:pt x="121920" y="0"/>
                      </a:lnTo>
                      <a:cubicBezTo>
                        <a:pt x="125730" y="34290"/>
                        <a:pt x="129540" y="72390"/>
                        <a:pt x="137160" y="121920"/>
                      </a:cubicBezTo>
                      <a:cubicBezTo>
                        <a:pt x="83820" y="118110"/>
                        <a:pt x="45720" y="110490"/>
                        <a:pt x="7620" y="106680"/>
                      </a:cubicBezTo>
                      <a:lnTo>
                        <a:pt x="0" y="38100"/>
                      </a:lnTo>
                      <a:lnTo>
                        <a:pt x="38100" y="11430"/>
                      </a:lnTo>
                      <a:close/>
                    </a:path>
                  </a:pathLst>
                </a:custGeom>
                <a:solidFill>
                  <a:srgbClr val="FFBA8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88" name="Freeform: Shape 4487">
                  <a:extLst>
                    <a:ext uri="{FF2B5EF4-FFF2-40B4-BE49-F238E27FC236}">
                      <a16:creationId xmlns:a16="http://schemas.microsoft.com/office/drawing/2014/main" id="{81AFAF30-E897-34AF-985A-780386DF8DCA}"/>
                    </a:ext>
                  </a:extLst>
                </p:cNvPr>
                <p:cNvSpPr/>
                <p:nvPr/>
              </p:nvSpPr>
              <p:spPr>
                <a:xfrm>
                  <a:off x="5360670" y="2579369"/>
                  <a:ext cx="91440" cy="76200"/>
                </a:xfrm>
                <a:custGeom>
                  <a:avLst/>
                  <a:gdLst>
                    <a:gd name="connsiteX0" fmla="*/ 80010 w 91440"/>
                    <a:gd name="connsiteY0" fmla="*/ 0 h 76200"/>
                    <a:gd name="connsiteX1" fmla="*/ 91440 w 91440"/>
                    <a:gd name="connsiteY1" fmla="*/ 68580 h 76200"/>
                    <a:gd name="connsiteX2" fmla="*/ 49530 w 91440"/>
                    <a:gd name="connsiteY2" fmla="*/ 76200 h 76200"/>
                    <a:gd name="connsiteX3" fmla="*/ 0 w 91440"/>
                    <a:gd name="connsiteY3" fmla="*/ 34290 h 76200"/>
                  </a:gdLst>
                  <a:ahLst/>
                  <a:cxnLst>
                    <a:cxn ang="0">
                      <a:pos x="connsiteX0" y="connsiteY0"/>
                    </a:cxn>
                    <a:cxn ang="0">
                      <a:pos x="connsiteX1" y="connsiteY1"/>
                    </a:cxn>
                    <a:cxn ang="0">
                      <a:pos x="connsiteX2" y="connsiteY2"/>
                    </a:cxn>
                    <a:cxn ang="0">
                      <a:pos x="connsiteX3" y="connsiteY3"/>
                    </a:cxn>
                  </a:cxnLst>
                  <a:rect l="l" t="t" r="r" b="b"/>
                  <a:pathLst>
                    <a:path w="91440" h="76200">
                      <a:moveTo>
                        <a:pt x="80010" y="0"/>
                      </a:moveTo>
                      <a:lnTo>
                        <a:pt x="91440" y="68580"/>
                      </a:lnTo>
                      <a:lnTo>
                        <a:pt x="49530" y="76200"/>
                      </a:lnTo>
                      <a:lnTo>
                        <a:pt x="0" y="34290"/>
                      </a:lnTo>
                      <a:close/>
                    </a:path>
                  </a:pathLst>
                </a:custGeom>
                <a:solidFill>
                  <a:srgbClr val="FFC29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89" name="Freeform: Shape 4488">
                  <a:extLst>
                    <a:ext uri="{FF2B5EF4-FFF2-40B4-BE49-F238E27FC236}">
                      <a16:creationId xmlns:a16="http://schemas.microsoft.com/office/drawing/2014/main" id="{00541C86-90F7-E83A-2524-187C3BB0F074}"/>
                    </a:ext>
                  </a:extLst>
                </p:cNvPr>
                <p:cNvSpPr/>
                <p:nvPr/>
              </p:nvSpPr>
              <p:spPr>
                <a:xfrm>
                  <a:off x="4446270" y="2598419"/>
                  <a:ext cx="788669" cy="266700"/>
                </a:xfrm>
                <a:custGeom>
                  <a:avLst/>
                  <a:gdLst>
                    <a:gd name="connsiteX0" fmla="*/ 678180 w 788669"/>
                    <a:gd name="connsiteY0" fmla="*/ 160020 h 266700"/>
                    <a:gd name="connsiteX1" fmla="*/ 434340 w 788669"/>
                    <a:gd name="connsiteY1" fmla="*/ 259080 h 266700"/>
                    <a:gd name="connsiteX2" fmla="*/ 388620 w 788669"/>
                    <a:gd name="connsiteY2" fmla="*/ 240030 h 266700"/>
                    <a:gd name="connsiteX3" fmla="*/ 220980 w 788669"/>
                    <a:gd name="connsiteY3" fmla="*/ 262890 h 266700"/>
                    <a:gd name="connsiteX4" fmla="*/ 179070 w 788669"/>
                    <a:gd name="connsiteY4" fmla="*/ 266700 h 266700"/>
                    <a:gd name="connsiteX5" fmla="*/ 0 w 788669"/>
                    <a:gd name="connsiteY5" fmla="*/ 220980 h 266700"/>
                    <a:gd name="connsiteX6" fmla="*/ 0 w 788669"/>
                    <a:gd name="connsiteY6" fmla="*/ 220980 h 266700"/>
                    <a:gd name="connsiteX7" fmla="*/ 87630 w 788669"/>
                    <a:gd name="connsiteY7" fmla="*/ 148590 h 266700"/>
                    <a:gd name="connsiteX8" fmla="*/ 365760 w 788669"/>
                    <a:gd name="connsiteY8" fmla="*/ 60960 h 266700"/>
                    <a:gd name="connsiteX9" fmla="*/ 400050 w 788669"/>
                    <a:gd name="connsiteY9" fmla="*/ 140970 h 266700"/>
                    <a:gd name="connsiteX10" fmla="*/ 659130 w 788669"/>
                    <a:gd name="connsiteY10" fmla="*/ 0 h 266700"/>
                    <a:gd name="connsiteX11" fmla="*/ 788670 w 788669"/>
                    <a:gd name="connsiteY11" fmla="*/ 7620 h 266700"/>
                    <a:gd name="connsiteX12" fmla="*/ 720090 w 788669"/>
                    <a:gd name="connsiteY12" fmla="*/ 156210 h 266700"/>
                    <a:gd name="connsiteX13" fmla="*/ 678180 w 788669"/>
                    <a:gd name="connsiteY13" fmla="*/ 160020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8669" h="266700">
                      <a:moveTo>
                        <a:pt x="678180" y="160020"/>
                      </a:moveTo>
                      <a:cubicBezTo>
                        <a:pt x="533400" y="137160"/>
                        <a:pt x="487680" y="205740"/>
                        <a:pt x="434340" y="259080"/>
                      </a:cubicBezTo>
                      <a:lnTo>
                        <a:pt x="388620" y="240030"/>
                      </a:lnTo>
                      <a:lnTo>
                        <a:pt x="220980" y="262890"/>
                      </a:lnTo>
                      <a:lnTo>
                        <a:pt x="179070" y="266700"/>
                      </a:lnTo>
                      <a:lnTo>
                        <a:pt x="0" y="220980"/>
                      </a:lnTo>
                      <a:lnTo>
                        <a:pt x="0" y="220980"/>
                      </a:lnTo>
                      <a:cubicBezTo>
                        <a:pt x="30480" y="198120"/>
                        <a:pt x="64770" y="175260"/>
                        <a:pt x="87630" y="148590"/>
                      </a:cubicBezTo>
                      <a:cubicBezTo>
                        <a:pt x="148590" y="76200"/>
                        <a:pt x="243840" y="53340"/>
                        <a:pt x="365760" y="60960"/>
                      </a:cubicBezTo>
                      <a:cubicBezTo>
                        <a:pt x="373380" y="80010"/>
                        <a:pt x="384810" y="102870"/>
                        <a:pt x="400050" y="140970"/>
                      </a:cubicBezTo>
                      <a:cubicBezTo>
                        <a:pt x="499110" y="87630"/>
                        <a:pt x="579120" y="41910"/>
                        <a:pt x="659130" y="0"/>
                      </a:cubicBezTo>
                      <a:lnTo>
                        <a:pt x="788670" y="7620"/>
                      </a:lnTo>
                      <a:cubicBezTo>
                        <a:pt x="723900" y="53340"/>
                        <a:pt x="678180" y="102870"/>
                        <a:pt x="720090" y="156210"/>
                      </a:cubicBezTo>
                      <a:lnTo>
                        <a:pt x="678180" y="160020"/>
                      </a:lnTo>
                      <a:close/>
                    </a:path>
                  </a:pathLst>
                </a:custGeom>
                <a:solidFill>
                  <a:srgbClr val="FFC39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90" name="Freeform: Shape 4489">
                  <a:extLst>
                    <a:ext uri="{FF2B5EF4-FFF2-40B4-BE49-F238E27FC236}">
                      <a16:creationId xmlns:a16="http://schemas.microsoft.com/office/drawing/2014/main" id="{767951DB-07B8-8500-6D7C-C09126DBB562}"/>
                    </a:ext>
                  </a:extLst>
                </p:cNvPr>
                <p:cNvSpPr/>
                <p:nvPr/>
              </p:nvSpPr>
              <p:spPr>
                <a:xfrm>
                  <a:off x="5101590" y="2536693"/>
                  <a:ext cx="377190" cy="73156"/>
                </a:xfrm>
                <a:custGeom>
                  <a:avLst/>
                  <a:gdLst>
                    <a:gd name="connsiteX0" fmla="*/ 129540 w 377190"/>
                    <a:gd name="connsiteY0" fmla="*/ 69347 h 73156"/>
                    <a:gd name="connsiteX1" fmla="*/ 0 w 377190"/>
                    <a:gd name="connsiteY1" fmla="*/ 61727 h 73156"/>
                    <a:gd name="connsiteX2" fmla="*/ 110490 w 377190"/>
                    <a:gd name="connsiteY2" fmla="*/ 767 h 73156"/>
                    <a:gd name="connsiteX3" fmla="*/ 377190 w 377190"/>
                    <a:gd name="connsiteY3" fmla="*/ 12197 h 73156"/>
                    <a:gd name="connsiteX4" fmla="*/ 339090 w 377190"/>
                    <a:gd name="connsiteY4" fmla="*/ 38867 h 73156"/>
                    <a:gd name="connsiteX5" fmla="*/ 259080 w 377190"/>
                    <a:gd name="connsiteY5" fmla="*/ 73157 h 73156"/>
                    <a:gd name="connsiteX6" fmla="*/ 259080 w 377190"/>
                    <a:gd name="connsiteY6" fmla="*/ 73157 h 73156"/>
                    <a:gd name="connsiteX7" fmla="*/ 129540 w 377190"/>
                    <a:gd name="connsiteY7" fmla="*/ 69347 h 73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7190" h="73156">
                      <a:moveTo>
                        <a:pt x="129540" y="69347"/>
                      </a:moveTo>
                      <a:lnTo>
                        <a:pt x="0" y="61727"/>
                      </a:lnTo>
                      <a:cubicBezTo>
                        <a:pt x="38100" y="38867"/>
                        <a:pt x="76200" y="767"/>
                        <a:pt x="110490" y="767"/>
                      </a:cubicBezTo>
                      <a:cubicBezTo>
                        <a:pt x="201930" y="-3043"/>
                        <a:pt x="289560" y="8387"/>
                        <a:pt x="377190" y="12197"/>
                      </a:cubicBezTo>
                      <a:lnTo>
                        <a:pt x="339090" y="38867"/>
                      </a:lnTo>
                      <a:lnTo>
                        <a:pt x="259080" y="73157"/>
                      </a:lnTo>
                      <a:lnTo>
                        <a:pt x="259080" y="73157"/>
                      </a:lnTo>
                      <a:lnTo>
                        <a:pt x="129540" y="69347"/>
                      </a:lnTo>
                      <a:close/>
                    </a:path>
                  </a:pathLst>
                </a:custGeom>
                <a:solidFill>
                  <a:srgbClr val="FFC8A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91" name="Freeform: Shape 4490">
                  <a:extLst>
                    <a:ext uri="{FF2B5EF4-FFF2-40B4-BE49-F238E27FC236}">
                      <a16:creationId xmlns:a16="http://schemas.microsoft.com/office/drawing/2014/main" id="{F37232B5-DD81-DB92-297D-64E03F4BA2FE}"/>
                    </a:ext>
                  </a:extLst>
                </p:cNvPr>
                <p:cNvSpPr/>
                <p:nvPr/>
              </p:nvSpPr>
              <p:spPr>
                <a:xfrm>
                  <a:off x="1447801" y="3371850"/>
                  <a:ext cx="650960" cy="213359"/>
                </a:xfrm>
                <a:custGeom>
                  <a:avLst/>
                  <a:gdLst>
                    <a:gd name="connsiteX0" fmla="*/ 45720 w 650960"/>
                    <a:gd name="connsiteY0" fmla="*/ 182880 h 213359"/>
                    <a:gd name="connsiteX1" fmla="*/ 0 w 650960"/>
                    <a:gd name="connsiteY1" fmla="*/ 163830 h 213359"/>
                    <a:gd name="connsiteX2" fmla="*/ 102870 w 650960"/>
                    <a:gd name="connsiteY2" fmla="*/ 60960 h 213359"/>
                    <a:gd name="connsiteX3" fmla="*/ 293370 w 650960"/>
                    <a:gd name="connsiteY3" fmla="*/ 102870 h 213359"/>
                    <a:gd name="connsiteX4" fmla="*/ 346710 w 650960"/>
                    <a:gd name="connsiteY4" fmla="*/ 91440 h 213359"/>
                    <a:gd name="connsiteX5" fmla="*/ 331470 w 650960"/>
                    <a:gd name="connsiteY5" fmla="*/ 72390 h 213359"/>
                    <a:gd name="connsiteX6" fmla="*/ 537210 w 650960"/>
                    <a:gd name="connsiteY6" fmla="*/ 0 h 213359"/>
                    <a:gd name="connsiteX7" fmla="*/ 434340 w 650960"/>
                    <a:gd name="connsiteY7" fmla="*/ 125730 h 213359"/>
                    <a:gd name="connsiteX8" fmla="*/ 590550 w 650960"/>
                    <a:gd name="connsiteY8" fmla="*/ 87630 h 213359"/>
                    <a:gd name="connsiteX9" fmla="*/ 640080 w 650960"/>
                    <a:gd name="connsiteY9" fmla="*/ 152400 h 213359"/>
                    <a:gd name="connsiteX10" fmla="*/ 518160 w 650960"/>
                    <a:gd name="connsiteY10" fmla="*/ 213360 h 213359"/>
                    <a:gd name="connsiteX11" fmla="*/ 247650 w 650960"/>
                    <a:gd name="connsiteY11" fmla="*/ 198120 h 213359"/>
                    <a:gd name="connsiteX12" fmla="*/ 45720 w 650960"/>
                    <a:gd name="connsiteY12" fmla="*/ 182880 h 213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960" h="213359">
                      <a:moveTo>
                        <a:pt x="45720" y="182880"/>
                      </a:moveTo>
                      <a:lnTo>
                        <a:pt x="0" y="163830"/>
                      </a:lnTo>
                      <a:cubicBezTo>
                        <a:pt x="30480" y="133350"/>
                        <a:pt x="60960" y="102870"/>
                        <a:pt x="102870" y="60960"/>
                      </a:cubicBezTo>
                      <a:cubicBezTo>
                        <a:pt x="175260" y="76200"/>
                        <a:pt x="232410" y="91440"/>
                        <a:pt x="293370" y="102870"/>
                      </a:cubicBezTo>
                      <a:lnTo>
                        <a:pt x="346710" y="91440"/>
                      </a:lnTo>
                      <a:lnTo>
                        <a:pt x="331470" y="72390"/>
                      </a:lnTo>
                      <a:lnTo>
                        <a:pt x="537210" y="0"/>
                      </a:lnTo>
                      <a:cubicBezTo>
                        <a:pt x="510540" y="34290"/>
                        <a:pt x="480060" y="68580"/>
                        <a:pt x="434340" y="125730"/>
                      </a:cubicBezTo>
                      <a:cubicBezTo>
                        <a:pt x="518160" y="106680"/>
                        <a:pt x="556260" y="95250"/>
                        <a:pt x="590550" y="87630"/>
                      </a:cubicBezTo>
                      <a:cubicBezTo>
                        <a:pt x="659130" y="91440"/>
                        <a:pt x="659130" y="118110"/>
                        <a:pt x="640080" y="152400"/>
                      </a:cubicBezTo>
                      <a:lnTo>
                        <a:pt x="518160" y="213360"/>
                      </a:lnTo>
                      <a:cubicBezTo>
                        <a:pt x="426720" y="205740"/>
                        <a:pt x="320040" y="179070"/>
                        <a:pt x="247650" y="198120"/>
                      </a:cubicBezTo>
                      <a:cubicBezTo>
                        <a:pt x="140970" y="232410"/>
                        <a:pt x="106680" y="198120"/>
                        <a:pt x="45720" y="182880"/>
                      </a:cubicBezTo>
                      <a:close/>
                    </a:path>
                  </a:pathLst>
                </a:custGeom>
                <a:solidFill>
                  <a:srgbClr val="FFB88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92" name="Freeform: Shape 4491">
                  <a:extLst>
                    <a:ext uri="{FF2B5EF4-FFF2-40B4-BE49-F238E27FC236}">
                      <a16:creationId xmlns:a16="http://schemas.microsoft.com/office/drawing/2014/main" id="{9E6F016C-0FA0-D571-1C14-BDB9A6EB9264}"/>
                    </a:ext>
                  </a:extLst>
                </p:cNvPr>
                <p:cNvSpPr/>
                <p:nvPr/>
              </p:nvSpPr>
              <p:spPr>
                <a:xfrm>
                  <a:off x="2518410" y="3040380"/>
                  <a:ext cx="735330" cy="179069"/>
                </a:xfrm>
                <a:custGeom>
                  <a:avLst/>
                  <a:gdLst>
                    <a:gd name="connsiteX0" fmla="*/ 632460 w 735330"/>
                    <a:gd name="connsiteY0" fmla="*/ 53340 h 179069"/>
                    <a:gd name="connsiteX1" fmla="*/ 678180 w 735330"/>
                    <a:gd name="connsiteY1" fmla="*/ 72390 h 179069"/>
                    <a:gd name="connsiteX2" fmla="*/ 735330 w 735330"/>
                    <a:gd name="connsiteY2" fmla="*/ 179070 h 179069"/>
                    <a:gd name="connsiteX3" fmla="*/ 735330 w 735330"/>
                    <a:gd name="connsiteY3" fmla="*/ 179070 h 179069"/>
                    <a:gd name="connsiteX4" fmla="*/ 601980 w 735330"/>
                    <a:gd name="connsiteY4" fmla="*/ 148590 h 179069"/>
                    <a:gd name="connsiteX5" fmla="*/ 434340 w 735330"/>
                    <a:gd name="connsiteY5" fmla="*/ 125730 h 179069"/>
                    <a:gd name="connsiteX6" fmla="*/ 179070 w 735330"/>
                    <a:gd name="connsiteY6" fmla="*/ 106680 h 179069"/>
                    <a:gd name="connsiteX7" fmla="*/ 41910 w 735330"/>
                    <a:gd name="connsiteY7" fmla="*/ 125730 h 179069"/>
                    <a:gd name="connsiteX8" fmla="*/ 0 w 735330"/>
                    <a:gd name="connsiteY8" fmla="*/ 30480 h 179069"/>
                    <a:gd name="connsiteX9" fmla="*/ 240030 w 735330"/>
                    <a:gd name="connsiteY9" fmla="*/ 7620 h 179069"/>
                    <a:gd name="connsiteX10" fmla="*/ 544830 w 735330"/>
                    <a:gd name="connsiteY10" fmla="*/ 0 h 179069"/>
                    <a:gd name="connsiteX11" fmla="*/ 632460 w 735330"/>
                    <a:gd name="connsiteY11" fmla="*/ 53340 h 17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35330" h="179069">
                      <a:moveTo>
                        <a:pt x="632460" y="53340"/>
                      </a:moveTo>
                      <a:lnTo>
                        <a:pt x="678180" y="72390"/>
                      </a:lnTo>
                      <a:lnTo>
                        <a:pt x="735330" y="179070"/>
                      </a:lnTo>
                      <a:lnTo>
                        <a:pt x="735330" y="179070"/>
                      </a:lnTo>
                      <a:lnTo>
                        <a:pt x="601980" y="148590"/>
                      </a:lnTo>
                      <a:cubicBezTo>
                        <a:pt x="544830" y="140970"/>
                        <a:pt x="487680" y="121920"/>
                        <a:pt x="434340" y="125730"/>
                      </a:cubicBezTo>
                      <a:cubicBezTo>
                        <a:pt x="335280" y="137160"/>
                        <a:pt x="247650" y="156210"/>
                        <a:pt x="179070" y="106680"/>
                      </a:cubicBezTo>
                      <a:cubicBezTo>
                        <a:pt x="167640" y="99060"/>
                        <a:pt x="91440" y="118110"/>
                        <a:pt x="41910" y="125730"/>
                      </a:cubicBezTo>
                      <a:cubicBezTo>
                        <a:pt x="30480" y="99060"/>
                        <a:pt x="19050" y="72390"/>
                        <a:pt x="0" y="30480"/>
                      </a:cubicBezTo>
                      <a:cubicBezTo>
                        <a:pt x="95250" y="38100"/>
                        <a:pt x="182880" y="87630"/>
                        <a:pt x="240030" y="7620"/>
                      </a:cubicBezTo>
                      <a:cubicBezTo>
                        <a:pt x="335280" y="3810"/>
                        <a:pt x="426720" y="3810"/>
                        <a:pt x="544830" y="0"/>
                      </a:cubicBezTo>
                      <a:cubicBezTo>
                        <a:pt x="567690" y="15240"/>
                        <a:pt x="601980" y="34290"/>
                        <a:pt x="632460" y="53340"/>
                      </a:cubicBezTo>
                      <a:close/>
                    </a:path>
                  </a:pathLst>
                </a:custGeom>
                <a:solidFill>
                  <a:srgbClr val="FFB48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93" name="Freeform: Shape 4492">
                  <a:extLst>
                    <a:ext uri="{FF2B5EF4-FFF2-40B4-BE49-F238E27FC236}">
                      <a16:creationId xmlns:a16="http://schemas.microsoft.com/office/drawing/2014/main" id="{4EA2B0D5-F7C7-E81C-1F72-399F80E48623}"/>
                    </a:ext>
                  </a:extLst>
                </p:cNvPr>
                <p:cNvSpPr/>
                <p:nvPr/>
              </p:nvSpPr>
              <p:spPr>
                <a:xfrm>
                  <a:off x="2400301" y="3145294"/>
                  <a:ext cx="720090" cy="161785"/>
                </a:xfrm>
                <a:custGeom>
                  <a:avLst/>
                  <a:gdLst>
                    <a:gd name="connsiteX0" fmla="*/ 160020 w 720090"/>
                    <a:gd name="connsiteY0" fmla="*/ 20815 h 161785"/>
                    <a:gd name="connsiteX1" fmla="*/ 297180 w 720090"/>
                    <a:gd name="connsiteY1" fmla="*/ 1765 h 161785"/>
                    <a:gd name="connsiteX2" fmla="*/ 552450 w 720090"/>
                    <a:gd name="connsiteY2" fmla="*/ 20815 h 161785"/>
                    <a:gd name="connsiteX3" fmla="*/ 720090 w 720090"/>
                    <a:gd name="connsiteY3" fmla="*/ 43675 h 161785"/>
                    <a:gd name="connsiteX4" fmla="*/ 518160 w 720090"/>
                    <a:gd name="connsiteY4" fmla="*/ 161786 h 161785"/>
                    <a:gd name="connsiteX5" fmla="*/ 160020 w 720090"/>
                    <a:gd name="connsiteY5" fmla="*/ 116065 h 161785"/>
                    <a:gd name="connsiteX6" fmla="*/ 0 w 720090"/>
                    <a:gd name="connsiteY6" fmla="*/ 131306 h 161785"/>
                    <a:gd name="connsiteX7" fmla="*/ 0 w 720090"/>
                    <a:gd name="connsiteY7" fmla="*/ 112256 h 161785"/>
                    <a:gd name="connsiteX8" fmla="*/ 160020 w 720090"/>
                    <a:gd name="connsiteY8" fmla="*/ 20815 h 161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0090" h="161785">
                      <a:moveTo>
                        <a:pt x="160020" y="20815"/>
                      </a:moveTo>
                      <a:cubicBezTo>
                        <a:pt x="205740" y="13196"/>
                        <a:pt x="281940" y="-5854"/>
                        <a:pt x="297180" y="1765"/>
                      </a:cubicBezTo>
                      <a:cubicBezTo>
                        <a:pt x="365760" y="51296"/>
                        <a:pt x="453390" y="32246"/>
                        <a:pt x="552450" y="20815"/>
                      </a:cubicBezTo>
                      <a:cubicBezTo>
                        <a:pt x="605790" y="13196"/>
                        <a:pt x="662940" y="32246"/>
                        <a:pt x="720090" y="43675"/>
                      </a:cubicBezTo>
                      <a:cubicBezTo>
                        <a:pt x="628650" y="70346"/>
                        <a:pt x="552450" y="104636"/>
                        <a:pt x="518160" y="161786"/>
                      </a:cubicBezTo>
                      <a:cubicBezTo>
                        <a:pt x="400050" y="146546"/>
                        <a:pt x="281940" y="127496"/>
                        <a:pt x="160020" y="116065"/>
                      </a:cubicBezTo>
                      <a:cubicBezTo>
                        <a:pt x="110490" y="112256"/>
                        <a:pt x="53340" y="127496"/>
                        <a:pt x="0" y="131306"/>
                      </a:cubicBezTo>
                      <a:lnTo>
                        <a:pt x="0" y="112256"/>
                      </a:lnTo>
                      <a:cubicBezTo>
                        <a:pt x="15240" y="58915"/>
                        <a:pt x="76200" y="36056"/>
                        <a:pt x="160020" y="20815"/>
                      </a:cubicBezTo>
                      <a:close/>
                    </a:path>
                  </a:pathLst>
                </a:custGeom>
                <a:solidFill>
                  <a:srgbClr val="FFAE7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94" name="Freeform: Shape 4493">
                  <a:extLst>
                    <a:ext uri="{FF2B5EF4-FFF2-40B4-BE49-F238E27FC236}">
                      <a16:creationId xmlns:a16="http://schemas.microsoft.com/office/drawing/2014/main" id="{69EE6B96-2041-BEC2-6075-C30C96FB5083}"/>
                    </a:ext>
                  </a:extLst>
                </p:cNvPr>
                <p:cNvSpPr/>
                <p:nvPr/>
              </p:nvSpPr>
              <p:spPr>
                <a:xfrm>
                  <a:off x="2758753" y="2842259"/>
                  <a:ext cx="392117" cy="251459"/>
                </a:xfrm>
                <a:custGeom>
                  <a:avLst/>
                  <a:gdLst>
                    <a:gd name="connsiteX0" fmla="*/ 392118 w 392117"/>
                    <a:gd name="connsiteY0" fmla="*/ 251460 h 251459"/>
                    <a:gd name="connsiteX1" fmla="*/ 308298 w 392117"/>
                    <a:gd name="connsiteY1" fmla="*/ 198120 h 251459"/>
                    <a:gd name="connsiteX2" fmla="*/ 3498 w 392117"/>
                    <a:gd name="connsiteY2" fmla="*/ 205740 h 251459"/>
                    <a:gd name="connsiteX3" fmla="*/ 33978 w 392117"/>
                    <a:gd name="connsiteY3" fmla="*/ 102870 h 251459"/>
                    <a:gd name="connsiteX4" fmla="*/ 190188 w 392117"/>
                    <a:gd name="connsiteY4" fmla="*/ 0 h 251459"/>
                    <a:gd name="connsiteX5" fmla="*/ 323538 w 392117"/>
                    <a:gd name="connsiteY5" fmla="*/ 30480 h 251459"/>
                    <a:gd name="connsiteX6" fmla="*/ 327348 w 392117"/>
                    <a:gd name="connsiteY6" fmla="*/ 129540 h 251459"/>
                    <a:gd name="connsiteX7" fmla="*/ 392118 w 392117"/>
                    <a:gd name="connsiteY7" fmla="*/ 251460 h 251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117" h="251459">
                      <a:moveTo>
                        <a:pt x="392118" y="251460"/>
                      </a:moveTo>
                      <a:cubicBezTo>
                        <a:pt x="357828" y="232410"/>
                        <a:pt x="323538" y="209550"/>
                        <a:pt x="308298" y="198120"/>
                      </a:cubicBezTo>
                      <a:cubicBezTo>
                        <a:pt x="190188" y="201930"/>
                        <a:pt x="94938" y="201930"/>
                        <a:pt x="3498" y="205740"/>
                      </a:cubicBezTo>
                      <a:cubicBezTo>
                        <a:pt x="-23172" y="171450"/>
                        <a:pt x="113988" y="137160"/>
                        <a:pt x="33978" y="102870"/>
                      </a:cubicBezTo>
                      <a:lnTo>
                        <a:pt x="190188" y="0"/>
                      </a:lnTo>
                      <a:lnTo>
                        <a:pt x="323538" y="30480"/>
                      </a:lnTo>
                      <a:cubicBezTo>
                        <a:pt x="239718" y="72390"/>
                        <a:pt x="315918" y="99060"/>
                        <a:pt x="327348" y="129540"/>
                      </a:cubicBezTo>
                      <a:cubicBezTo>
                        <a:pt x="342588" y="171450"/>
                        <a:pt x="369258" y="213360"/>
                        <a:pt x="392118" y="251460"/>
                      </a:cubicBezTo>
                      <a:close/>
                    </a:path>
                  </a:pathLst>
                </a:custGeom>
                <a:solidFill>
                  <a:srgbClr val="FFB98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95" name="Freeform: Shape 4494">
                  <a:extLst>
                    <a:ext uri="{FF2B5EF4-FFF2-40B4-BE49-F238E27FC236}">
                      <a16:creationId xmlns:a16="http://schemas.microsoft.com/office/drawing/2014/main" id="{7B765524-70E9-294C-D215-48A59F076BE9}"/>
                    </a:ext>
                  </a:extLst>
                </p:cNvPr>
                <p:cNvSpPr/>
                <p:nvPr/>
              </p:nvSpPr>
              <p:spPr>
                <a:xfrm>
                  <a:off x="1882141" y="3257550"/>
                  <a:ext cx="521969" cy="240030"/>
                </a:xfrm>
                <a:custGeom>
                  <a:avLst/>
                  <a:gdLst>
                    <a:gd name="connsiteX0" fmla="*/ 518160 w 521969"/>
                    <a:gd name="connsiteY0" fmla="*/ 0 h 240030"/>
                    <a:gd name="connsiteX1" fmla="*/ 521970 w 521969"/>
                    <a:gd name="connsiteY1" fmla="*/ 22860 h 240030"/>
                    <a:gd name="connsiteX2" fmla="*/ 396240 w 521969"/>
                    <a:gd name="connsiteY2" fmla="*/ 60960 h 240030"/>
                    <a:gd name="connsiteX3" fmla="*/ 167640 w 521969"/>
                    <a:gd name="connsiteY3" fmla="*/ 148590 h 240030"/>
                    <a:gd name="connsiteX4" fmla="*/ 156210 w 521969"/>
                    <a:gd name="connsiteY4" fmla="*/ 201930 h 240030"/>
                    <a:gd name="connsiteX5" fmla="*/ 0 w 521969"/>
                    <a:gd name="connsiteY5" fmla="*/ 240030 h 240030"/>
                    <a:gd name="connsiteX6" fmla="*/ 102870 w 521969"/>
                    <a:gd name="connsiteY6" fmla="*/ 114300 h 240030"/>
                    <a:gd name="connsiteX7" fmla="*/ 518160 w 521969"/>
                    <a:gd name="connsiteY7" fmla="*/ 0 h 24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969" h="240030">
                      <a:moveTo>
                        <a:pt x="518160" y="0"/>
                      </a:moveTo>
                      <a:lnTo>
                        <a:pt x="521970" y="22860"/>
                      </a:lnTo>
                      <a:lnTo>
                        <a:pt x="396240" y="60960"/>
                      </a:lnTo>
                      <a:cubicBezTo>
                        <a:pt x="320040" y="91440"/>
                        <a:pt x="240030" y="118110"/>
                        <a:pt x="167640" y="148590"/>
                      </a:cubicBezTo>
                      <a:cubicBezTo>
                        <a:pt x="148590" y="156210"/>
                        <a:pt x="160020" y="186690"/>
                        <a:pt x="156210" y="201930"/>
                      </a:cubicBezTo>
                      <a:cubicBezTo>
                        <a:pt x="118110" y="209550"/>
                        <a:pt x="83820" y="220980"/>
                        <a:pt x="0" y="240030"/>
                      </a:cubicBezTo>
                      <a:cubicBezTo>
                        <a:pt x="45720" y="182880"/>
                        <a:pt x="76200" y="148590"/>
                        <a:pt x="102870" y="114300"/>
                      </a:cubicBezTo>
                      <a:lnTo>
                        <a:pt x="518160" y="0"/>
                      </a:lnTo>
                      <a:close/>
                    </a:path>
                  </a:pathLst>
                </a:custGeom>
                <a:solidFill>
                  <a:srgbClr val="FFB28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96" name="Freeform: Shape 4495">
                  <a:extLst>
                    <a:ext uri="{FF2B5EF4-FFF2-40B4-BE49-F238E27FC236}">
                      <a16:creationId xmlns:a16="http://schemas.microsoft.com/office/drawing/2014/main" id="{5FBDD4F8-E5C5-2A10-FF7B-084811704875}"/>
                    </a:ext>
                  </a:extLst>
                </p:cNvPr>
                <p:cNvSpPr/>
                <p:nvPr/>
              </p:nvSpPr>
              <p:spPr>
                <a:xfrm>
                  <a:off x="2487931" y="2987040"/>
                  <a:ext cx="19050" cy="7619"/>
                </a:xfrm>
                <a:custGeom>
                  <a:avLst/>
                  <a:gdLst>
                    <a:gd name="connsiteX0" fmla="*/ 19050 w 19050"/>
                    <a:gd name="connsiteY0" fmla="*/ 3810 h 7619"/>
                    <a:gd name="connsiteX1" fmla="*/ 0 w 19050"/>
                    <a:gd name="connsiteY1" fmla="*/ 7620 h 7619"/>
                    <a:gd name="connsiteX2" fmla="*/ 7620 w 19050"/>
                    <a:gd name="connsiteY2" fmla="*/ 0 h 7619"/>
                  </a:gdLst>
                  <a:ahLst/>
                  <a:cxnLst>
                    <a:cxn ang="0">
                      <a:pos x="connsiteX0" y="connsiteY0"/>
                    </a:cxn>
                    <a:cxn ang="0">
                      <a:pos x="connsiteX1" y="connsiteY1"/>
                    </a:cxn>
                    <a:cxn ang="0">
                      <a:pos x="connsiteX2" y="connsiteY2"/>
                    </a:cxn>
                  </a:cxnLst>
                  <a:rect l="l" t="t" r="r" b="b"/>
                  <a:pathLst>
                    <a:path w="19050" h="7619">
                      <a:moveTo>
                        <a:pt x="19050" y="3810"/>
                      </a:moveTo>
                      <a:lnTo>
                        <a:pt x="0" y="7620"/>
                      </a:lnTo>
                      <a:lnTo>
                        <a:pt x="7620" y="0"/>
                      </a:lnTo>
                      <a:close/>
                    </a:path>
                  </a:pathLst>
                </a:custGeom>
                <a:solidFill>
                  <a:srgbClr val="FFB17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97" name="Freeform: Shape 4496">
                  <a:extLst>
                    <a:ext uri="{FF2B5EF4-FFF2-40B4-BE49-F238E27FC236}">
                      <a16:creationId xmlns:a16="http://schemas.microsoft.com/office/drawing/2014/main" id="{6E8B5B42-D8F4-DC5D-4228-495D5388A6AB}"/>
                    </a:ext>
                  </a:extLst>
                </p:cNvPr>
                <p:cNvSpPr/>
                <p:nvPr/>
              </p:nvSpPr>
              <p:spPr>
                <a:xfrm>
                  <a:off x="2053591" y="3223259"/>
                  <a:ext cx="41909" cy="53340"/>
                </a:xfrm>
                <a:custGeom>
                  <a:avLst/>
                  <a:gdLst>
                    <a:gd name="connsiteX0" fmla="*/ 3810 w 41909"/>
                    <a:gd name="connsiteY0" fmla="*/ 53340 h 53340"/>
                    <a:gd name="connsiteX1" fmla="*/ 0 w 41909"/>
                    <a:gd name="connsiteY1" fmla="*/ 7620 h 53340"/>
                    <a:gd name="connsiteX2" fmla="*/ 41910 w 41909"/>
                    <a:gd name="connsiteY2" fmla="*/ 0 h 53340"/>
                  </a:gdLst>
                  <a:ahLst/>
                  <a:cxnLst>
                    <a:cxn ang="0">
                      <a:pos x="connsiteX0" y="connsiteY0"/>
                    </a:cxn>
                    <a:cxn ang="0">
                      <a:pos x="connsiteX1" y="connsiteY1"/>
                    </a:cxn>
                    <a:cxn ang="0">
                      <a:pos x="connsiteX2" y="connsiteY2"/>
                    </a:cxn>
                  </a:cxnLst>
                  <a:rect l="l" t="t" r="r" b="b"/>
                  <a:pathLst>
                    <a:path w="41909" h="53340">
                      <a:moveTo>
                        <a:pt x="3810" y="53340"/>
                      </a:moveTo>
                      <a:lnTo>
                        <a:pt x="0" y="7620"/>
                      </a:lnTo>
                      <a:lnTo>
                        <a:pt x="41910" y="0"/>
                      </a:lnTo>
                      <a:close/>
                    </a:path>
                  </a:pathLst>
                </a:custGeom>
                <a:solidFill>
                  <a:srgbClr val="FFC59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98" name="Freeform: Shape 4497">
                  <a:extLst>
                    <a:ext uri="{FF2B5EF4-FFF2-40B4-BE49-F238E27FC236}">
                      <a16:creationId xmlns:a16="http://schemas.microsoft.com/office/drawing/2014/main" id="{F4F6D51D-0C6A-145F-8007-675E90919267}"/>
                    </a:ext>
                  </a:extLst>
                </p:cNvPr>
                <p:cNvSpPr/>
                <p:nvPr/>
              </p:nvSpPr>
              <p:spPr>
                <a:xfrm>
                  <a:off x="1741171" y="3448050"/>
                  <a:ext cx="53339" cy="26669"/>
                </a:xfrm>
                <a:custGeom>
                  <a:avLst/>
                  <a:gdLst>
                    <a:gd name="connsiteX0" fmla="*/ 38100 w 53339"/>
                    <a:gd name="connsiteY0" fmla="*/ 0 h 26669"/>
                    <a:gd name="connsiteX1" fmla="*/ 53340 w 53339"/>
                    <a:gd name="connsiteY1" fmla="*/ 19050 h 26669"/>
                    <a:gd name="connsiteX2" fmla="*/ 0 w 53339"/>
                    <a:gd name="connsiteY2" fmla="*/ 26670 h 26669"/>
                  </a:gdLst>
                  <a:ahLst/>
                  <a:cxnLst>
                    <a:cxn ang="0">
                      <a:pos x="connsiteX0" y="connsiteY0"/>
                    </a:cxn>
                    <a:cxn ang="0">
                      <a:pos x="connsiteX1" y="connsiteY1"/>
                    </a:cxn>
                    <a:cxn ang="0">
                      <a:pos x="connsiteX2" y="connsiteY2"/>
                    </a:cxn>
                  </a:cxnLst>
                  <a:rect l="l" t="t" r="r" b="b"/>
                  <a:pathLst>
                    <a:path w="53339" h="26669">
                      <a:moveTo>
                        <a:pt x="38100" y="0"/>
                      </a:moveTo>
                      <a:lnTo>
                        <a:pt x="53340" y="19050"/>
                      </a:lnTo>
                      <a:lnTo>
                        <a:pt x="0" y="26670"/>
                      </a:lnTo>
                      <a:close/>
                    </a:path>
                  </a:pathLst>
                </a:custGeom>
                <a:solidFill>
                  <a:srgbClr val="FFC29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99" name="Freeform: Shape 4498">
                  <a:extLst>
                    <a:ext uri="{FF2B5EF4-FFF2-40B4-BE49-F238E27FC236}">
                      <a16:creationId xmlns:a16="http://schemas.microsoft.com/office/drawing/2014/main" id="{E9E2CDDC-AA8C-1C5C-36A4-37AD3D30A760}"/>
                    </a:ext>
                  </a:extLst>
                </p:cNvPr>
                <p:cNvSpPr/>
                <p:nvPr/>
              </p:nvSpPr>
              <p:spPr>
                <a:xfrm>
                  <a:off x="4552951" y="2583988"/>
                  <a:ext cx="293369" cy="63961"/>
                </a:xfrm>
                <a:custGeom>
                  <a:avLst/>
                  <a:gdLst>
                    <a:gd name="connsiteX0" fmla="*/ 293370 w 293369"/>
                    <a:gd name="connsiteY0" fmla="*/ 25861 h 63961"/>
                    <a:gd name="connsiteX1" fmla="*/ 0 w 293369"/>
                    <a:gd name="connsiteY1" fmla="*/ 63961 h 63961"/>
                    <a:gd name="connsiteX2" fmla="*/ 293370 w 293369"/>
                    <a:gd name="connsiteY2" fmla="*/ 25861 h 63961"/>
                  </a:gdLst>
                  <a:ahLst/>
                  <a:cxnLst>
                    <a:cxn ang="0">
                      <a:pos x="connsiteX0" y="connsiteY0"/>
                    </a:cxn>
                    <a:cxn ang="0">
                      <a:pos x="connsiteX1" y="connsiteY1"/>
                    </a:cxn>
                    <a:cxn ang="0">
                      <a:pos x="connsiteX2" y="connsiteY2"/>
                    </a:cxn>
                  </a:cxnLst>
                  <a:rect l="l" t="t" r="r" b="b"/>
                  <a:pathLst>
                    <a:path w="293369" h="63961">
                      <a:moveTo>
                        <a:pt x="293370" y="25861"/>
                      </a:moveTo>
                      <a:lnTo>
                        <a:pt x="0" y="63961"/>
                      </a:lnTo>
                      <a:cubicBezTo>
                        <a:pt x="95250" y="25861"/>
                        <a:pt x="186690" y="-35099"/>
                        <a:pt x="293370" y="25861"/>
                      </a:cubicBezTo>
                      <a:close/>
                    </a:path>
                  </a:pathLst>
                </a:custGeom>
                <a:solidFill>
                  <a:srgbClr val="FFB88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00" name="Freeform: Shape 4499">
                  <a:extLst>
                    <a:ext uri="{FF2B5EF4-FFF2-40B4-BE49-F238E27FC236}">
                      <a16:creationId xmlns:a16="http://schemas.microsoft.com/office/drawing/2014/main" id="{0ED16203-9225-E4C7-53D7-3ED4CECFCEE9}"/>
                    </a:ext>
                  </a:extLst>
                </p:cNvPr>
                <p:cNvSpPr/>
                <p:nvPr/>
              </p:nvSpPr>
              <p:spPr>
                <a:xfrm>
                  <a:off x="2777491" y="2956559"/>
                  <a:ext cx="1215390" cy="765809"/>
                </a:xfrm>
                <a:custGeom>
                  <a:avLst/>
                  <a:gdLst>
                    <a:gd name="connsiteX0" fmla="*/ 156210 w 1215390"/>
                    <a:gd name="connsiteY0" fmla="*/ 441960 h 765809"/>
                    <a:gd name="connsiteX1" fmla="*/ 247650 w 1215390"/>
                    <a:gd name="connsiteY1" fmla="*/ 476250 h 765809"/>
                    <a:gd name="connsiteX2" fmla="*/ 335280 w 1215390"/>
                    <a:gd name="connsiteY2" fmla="*/ 518160 h 765809"/>
                    <a:gd name="connsiteX3" fmla="*/ 255270 w 1215390"/>
                    <a:gd name="connsiteY3" fmla="*/ 544830 h 765809"/>
                    <a:gd name="connsiteX4" fmla="*/ 87630 w 1215390"/>
                    <a:gd name="connsiteY4" fmla="*/ 563880 h 765809"/>
                    <a:gd name="connsiteX5" fmla="*/ 64770 w 1215390"/>
                    <a:gd name="connsiteY5" fmla="*/ 567690 h 765809"/>
                    <a:gd name="connsiteX6" fmla="*/ 41910 w 1215390"/>
                    <a:gd name="connsiteY6" fmla="*/ 571500 h 765809"/>
                    <a:gd name="connsiteX7" fmla="*/ 0 w 1215390"/>
                    <a:gd name="connsiteY7" fmla="*/ 575310 h 765809"/>
                    <a:gd name="connsiteX8" fmla="*/ 49530 w 1215390"/>
                    <a:gd name="connsiteY8" fmla="*/ 640080 h 765809"/>
                    <a:gd name="connsiteX9" fmla="*/ 140970 w 1215390"/>
                    <a:gd name="connsiteY9" fmla="*/ 697230 h 765809"/>
                    <a:gd name="connsiteX10" fmla="*/ 537210 w 1215390"/>
                    <a:gd name="connsiteY10" fmla="*/ 765810 h 765809"/>
                    <a:gd name="connsiteX11" fmla="*/ 514350 w 1215390"/>
                    <a:gd name="connsiteY11" fmla="*/ 582930 h 765809"/>
                    <a:gd name="connsiteX12" fmla="*/ 468630 w 1215390"/>
                    <a:gd name="connsiteY12" fmla="*/ 415290 h 765809"/>
                    <a:gd name="connsiteX13" fmla="*/ 533400 w 1215390"/>
                    <a:gd name="connsiteY13" fmla="*/ 392430 h 765809"/>
                    <a:gd name="connsiteX14" fmla="*/ 853440 w 1215390"/>
                    <a:gd name="connsiteY14" fmla="*/ 369570 h 765809"/>
                    <a:gd name="connsiteX15" fmla="*/ 1085850 w 1215390"/>
                    <a:gd name="connsiteY15" fmla="*/ 350520 h 765809"/>
                    <a:gd name="connsiteX16" fmla="*/ 967740 w 1215390"/>
                    <a:gd name="connsiteY16" fmla="*/ 198120 h 765809"/>
                    <a:gd name="connsiteX17" fmla="*/ 708660 w 1215390"/>
                    <a:gd name="connsiteY17" fmla="*/ 327660 h 765809"/>
                    <a:gd name="connsiteX18" fmla="*/ 857250 w 1215390"/>
                    <a:gd name="connsiteY18" fmla="*/ 163830 h 765809"/>
                    <a:gd name="connsiteX19" fmla="*/ 1097280 w 1215390"/>
                    <a:gd name="connsiteY19" fmla="*/ 72390 h 765809"/>
                    <a:gd name="connsiteX20" fmla="*/ 1215390 w 1215390"/>
                    <a:gd name="connsiteY20" fmla="*/ 7620 h 765809"/>
                    <a:gd name="connsiteX21" fmla="*/ 1131570 w 1215390"/>
                    <a:gd name="connsiteY21" fmla="*/ 0 h 765809"/>
                    <a:gd name="connsiteX22" fmla="*/ 1089660 w 1215390"/>
                    <a:gd name="connsiteY22" fmla="*/ 3810 h 765809"/>
                    <a:gd name="connsiteX23" fmla="*/ 1047750 w 1215390"/>
                    <a:gd name="connsiteY23" fmla="*/ 7620 h 765809"/>
                    <a:gd name="connsiteX24" fmla="*/ 880110 w 1215390"/>
                    <a:gd name="connsiteY24" fmla="*/ 53340 h 765809"/>
                    <a:gd name="connsiteX25" fmla="*/ 788670 w 1215390"/>
                    <a:gd name="connsiteY25" fmla="*/ 68580 h 765809"/>
                    <a:gd name="connsiteX26" fmla="*/ 632460 w 1215390"/>
                    <a:gd name="connsiteY26" fmla="*/ 129540 h 765809"/>
                    <a:gd name="connsiteX27" fmla="*/ 461010 w 1215390"/>
                    <a:gd name="connsiteY27" fmla="*/ 152400 h 765809"/>
                    <a:gd name="connsiteX28" fmla="*/ 419100 w 1215390"/>
                    <a:gd name="connsiteY28" fmla="*/ 156210 h 765809"/>
                    <a:gd name="connsiteX29" fmla="*/ 476250 w 1215390"/>
                    <a:gd name="connsiteY29" fmla="*/ 262890 h 765809"/>
                    <a:gd name="connsiteX30" fmla="*/ 514350 w 1215390"/>
                    <a:gd name="connsiteY30" fmla="*/ 278130 h 765809"/>
                    <a:gd name="connsiteX31" fmla="*/ 502920 w 1215390"/>
                    <a:gd name="connsiteY31" fmla="*/ 281940 h 765809"/>
                    <a:gd name="connsiteX32" fmla="*/ 476250 w 1215390"/>
                    <a:gd name="connsiteY32" fmla="*/ 259080 h 765809"/>
                    <a:gd name="connsiteX33" fmla="*/ 342900 w 1215390"/>
                    <a:gd name="connsiteY33" fmla="*/ 228600 h 765809"/>
                    <a:gd name="connsiteX34" fmla="*/ 140970 w 1215390"/>
                    <a:gd name="connsiteY34" fmla="*/ 346710 h 765809"/>
                    <a:gd name="connsiteX35" fmla="*/ 156210 w 1215390"/>
                    <a:gd name="connsiteY35" fmla="*/ 441960 h 765809"/>
                    <a:gd name="connsiteX36" fmla="*/ 297180 w 1215390"/>
                    <a:gd name="connsiteY36" fmla="*/ 422910 h 765809"/>
                    <a:gd name="connsiteX37" fmla="*/ 285750 w 1215390"/>
                    <a:gd name="connsiteY37" fmla="*/ 426720 h 765809"/>
                    <a:gd name="connsiteX38" fmla="*/ 285750 w 1215390"/>
                    <a:gd name="connsiteY38" fmla="*/ 419100 h 765809"/>
                    <a:gd name="connsiteX39" fmla="*/ 297180 w 1215390"/>
                    <a:gd name="connsiteY39" fmla="*/ 422910 h 765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15390" h="765809">
                      <a:moveTo>
                        <a:pt x="156210" y="441960"/>
                      </a:moveTo>
                      <a:lnTo>
                        <a:pt x="247650" y="476250"/>
                      </a:lnTo>
                      <a:cubicBezTo>
                        <a:pt x="274320" y="487680"/>
                        <a:pt x="300990" y="502920"/>
                        <a:pt x="335280" y="518160"/>
                      </a:cubicBezTo>
                      <a:cubicBezTo>
                        <a:pt x="304800" y="529590"/>
                        <a:pt x="281940" y="537210"/>
                        <a:pt x="255270" y="544830"/>
                      </a:cubicBezTo>
                      <a:cubicBezTo>
                        <a:pt x="201930" y="567690"/>
                        <a:pt x="148590" y="605790"/>
                        <a:pt x="87630" y="563880"/>
                      </a:cubicBezTo>
                      <a:lnTo>
                        <a:pt x="64770" y="567690"/>
                      </a:lnTo>
                      <a:lnTo>
                        <a:pt x="41910" y="571500"/>
                      </a:lnTo>
                      <a:lnTo>
                        <a:pt x="0" y="575310"/>
                      </a:lnTo>
                      <a:lnTo>
                        <a:pt x="49530" y="640080"/>
                      </a:lnTo>
                      <a:cubicBezTo>
                        <a:pt x="133350" y="632460"/>
                        <a:pt x="171450" y="647700"/>
                        <a:pt x="140970" y="697230"/>
                      </a:cubicBezTo>
                      <a:lnTo>
                        <a:pt x="537210" y="765810"/>
                      </a:lnTo>
                      <a:cubicBezTo>
                        <a:pt x="506730" y="708660"/>
                        <a:pt x="453390" y="651510"/>
                        <a:pt x="514350" y="582930"/>
                      </a:cubicBezTo>
                      <a:cubicBezTo>
                        <a:pt x="499110" y="529590"/>
                        <a:pt x="483870" y="480060"/>
                        <a:pt x="468630" y="415290"/>
                      </a:cubicBezTo>
                      <a:cubicBezTo>
                        <a:pt x="480060" y="411480"/>
                        <a:pt x="510540" y="396240"/>
                        <a:pt x="533400" y="392430"/>
                      </a:cubicBezTo>
                      <a:cubicBezTo>
                        <a:pt x="640080" y="392430"/>
                        <a:pt x="746760" y="403860"/>
                        <a:pt x="853440" y="369570"/>
                      </a:cubicBezTo>
                      <a:cubicBezTo>
                        <a:pt x="929640" y="449580"/>
                        <a:pt x="1009650" y="373380"/>
                        <a:pt x="1085850" y="350520"/>
                      </a:cubicBezTo>
                      <a:cubicBezTo>
                        <a:pt x="1047750" y="304800"/>
                        <a:pt x="1013460" y="255270"/>
                        <a:pt x="967740" y="198120"/>
                      </a:cubicBezTo>
                      <a:cubicBezTo>
                        <a:pt x="887730" y="236220"/>
                        <a:pt x="811530" y="278130"/>
                        <a:pt x="708660" y="327660"/>
                      </a:cubicBezTo>
                      <a:cubicBezTo>
                        <a:pt x="701040" y="247650"/>
                        <a:pt x="712470" y="194310"/>
                        <a:pt x="857250" y="163830"/>
                      </a:cubicBezTo>
                      <a:cubicBezTo>
                        <a:pt x="941070" y="144780"/>
                        <a:pt x="1017270" y="102870"/>
                        <a:pt x="1097280" y="72390"/>
                      </a:cubicBezTo>
                      <a:cubicBezTo>
                        <a:pt x="1131570" y="53340"/>
                        <a:pt x="1165860" y="34290"/>
                        <a:pt x="1215390" y="7620"/>
                      </a:cubicBezTo>
                      <a:cubicBezTo>
                        <a:pt x="1184910" y="3810"/>
                        <a:pt x="1158240" y="3810"/>
                        <a:pt x="1131570" y="0"/>
                      </a:cubicBezTo>
                      <a:lnTo>
                        <a:pt x="1089660" y="3810"/>
                      </a:lnTo>
                      <a:lnTo>
                        <a:pt x="1047750" y="7620"/>
                      </a:lnTo>
                      <a:lnTo>
                        <a:pt x="880110" y="53340"/>
                      </a:lnTo>
                      <a:cubicBezTo>
                        <a:pt x="849630" y="57150"/>
                        <a:pt x="815340" y="60960"/>
                        <a:pt x="788670" y="68580"/>
                      </a:cubicBezTo>
                      <a:cubicBezTo>
                        <a:pt x="735330" y="87630"/>
                        <a:pt x="685800" y="106680"/>
                        <a:pt x="632460" y="129540"/>
                      </a:cubicBezTo>
                      <a:lnTo>
                        <a:pt x="461010" y="152400"/>
                      </a:lnTo>
                      <a:lnTo>
                        <a:pt x="419100" y="156210"/>
                      </a:lnTo>
                      <a:lnTo>
                        <a:pt x="476250" y="262890"/>
                      </a:lnTo>
                      <a:lnTo>
                        <a:pt x="514350" y="278130"/>
                      </a:lnTo>
                      <a:lnTo>
                        <a:pt x="502920" y="281940"/>
                      </a:lnTo>
                      <a:lnTo>
                        <a:pt x="476250" y="259080"/>
                      </a:lnTo>
                      <a:lnTo>
                        <a:pt x="342900" y="228600"/>
                      </a:lnTo>
                      <a:cubicBezTo>
                        <a:pt x="251460" y="255270"/>
                        <a:pt x="175260" y="289560"/>
                        <a:pt x="140970" y="346710"/>
                      </a:cubicBezTo>
                      <a:lnTo>
                        <a:pt x="156210" y="441960"/>
                      </a:lnTo>
                      <a:close/>
                      <a:moveTo>
                        <a:pt x="297180" y="422910"/>
                      </a:moveTo>
                      <a:lnTo>
                        <a:pt x="285750" y="426720"/>
                      </a:lnTo>
                      <a:lnTo>
                        <a:pt x="285750" y="419100"/>
                      </a:lnTo>
                      <a:lnTo>
                        <a:pt x="297180" y="422910"/>
                      </a:lnTo>
                      <a:close/>
                    </a:path>
                  </a:pathLst>
                </a:custGeom>
                <a:solidFill>
                  <a:srgbClr val="FFA97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01" name="Freeform: Shape 4500">
                  <a:extLst>
                    <a:ext uri="{FF2B5EF4-FFF2-40B4-BE49-F238E27FC236}">
                      <a16:creationId xmlns:a16="http://schemas.microsoft.com/office/drawing/2014/main" id="{EE2F05A4-F490-4C07-76A8-C66CCAA1A203}"/>
                    </a:ext>
                  </a:extLst>
                </p:cNvPr>
                <p:cNvSpPr/>
                <p:nvPr/>
              </p:nvSpPr>
              <p:spPr>
                <a:xfrm>
                  <a:off x="3238501" y="2975609"/>
                  <a:ext cx="198119" cy="133350"/>
                </a:xfrm>
                <a:custGeom>
                  <a:avLst/>
                  <a:gdLst>
                    <a:gd name="connsiteX0" fmla="*/ 171450 w 198119"/>
                    <a:gd name="connsiteY0" fmla="*/ 110490 h 133350"/>
                    <a:gd name="connsiteX1" fmla="*/ 0 w 198119"/>
                    <a:gd name="connsiteY1" fmla="*/ 133350 h 133350"/>
                    <a:gd name="connsiteX2" fmla="*/ 3810 w 198119"/>
                    <a:gd name="connsiteY2" fmla="*/ 0 h 133350"/>
                    <a:gd name="connsiteX3" fmla="*/ 198120 w 198119"/>
                    <a:gd name="connsiteY3" fmla="*/ 11430 h 133350"/>
                    <a:gd name="connsiteX4" fmla="*/ 171450 w 198119"/>
                    <a:gd name="connsiteY4" fmla="*/ 11049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119" h="133350">
                      <a:moveTo>
                        <a:pt x="171450" y="110490"/>
                      </a:moveTo>
                      <a:lnTo>
                        <a:pt x="0" y="133350"/>
                      </a:lnTo>
                      <a:cubicBezTo>
                        <a:pt x="0" y="91440"/>
                        <a:pt x="3810" y="53340"/>
                        <a:pt x="3810" y="0"/>
                      </a:cubicBezTo>
                      <a:cubicBezTo>
                        <a:pt x="72390" y="3810"/>
                        <a:pt x="137160" y="7620"/>
                        <a:pt x="198120" y="11430"/>
                      </a:cubicBezTo>
                      <a:cubicBezTo>
                        <a:pt x="186690" y="53340"/>
                        <a:pt x="179070" y="83820"/>
                        <a:pt x="171450" y="110490"/>
                      </a:cubicBezTo>
                      <a:close/>
                    </a:path>
                  </a:pathLst>
                </a:custGeom>
                <a:solidFill>
                  <a:srgbClr val="FFB88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02" name="Freeform: Shape 4501">
                  <a:extLst>
                    <a:ext uri="{FF2B5EF4-FFF2-40B4-BE49-F238E27FC236}">
                      <a16:creationId xmlns:a16="http://schemas.microsoft.com/office/drawing/2014/main" id="{9E392472-D7DC-17D9-0A2E-6681FFBF072D}"/>
                    </a:ext>
                  </a:extLst>
                </p:cNvPr>
                <p:cNvSpPr/>
                <p:nvPr/>
              </p:nvSpPr>
              <p:spPr>
                <a:xfrm>
                  <a:off x="3874770" y="2865119"/>
                  <a:ext cx="803910" cy="259080"/>
                </a:xfrm>
                <a:custGeom>
                  <a:avLst/>
                  <a:gdLst>
                    <a:gd name="connsiteX0" fmla="*/ 0 w 803910"/>
                    <a:gd name="connsiteY0" fmla="*/ 167640 h 259080"/>
                    <a:gd name="connsiteX1" fmla="*/ 118110 w 803910"/>
                    <a:gd name="connsiteY1" fmla="*/ 102870 h 259080"/>
                    <a:gd name="connsiteX2" fmla="*/ 34290 w 803910"/>
                    <a:gd name="connsiteY2" fmla="*/ 95250 h 259080"/>
                    <a:gd name="connsiteX3" fmla="*/ 121920 w 803910"/>
                    <a:gd name="connsiteY3" fmla="*/ 53340 h 259080"/>
                    <a:gd name="connsiteX4" fmla="*/ 278130 w 803910"/>
                    <a:gd name="connsiteY4" fmla="*/ 0 h 259080"/>
                    <a:gd name="connsiteX5" fmla="*/ 365760 w 803910"/>
                    <a:gd name="connsiteY5" fmla="*/ 11430 h 259080"/>
                    <a:gd name="connsiteX6" fmla="*/ 316230 w 803910"/>
                    <a:gd name="connsiteY6" fmla="*/ 87630 h 259080"/>
                    <a:gd name="connsiteX7" fmla="*/ 411480 w 803910"/>
                    <a:gd name="connsiteY7" fmla="*/ 53340 h 259080"/>
                    <a:gd name="connsiteX8" fmla="*/ 453390 w 803910"/>
                    <a:gd name="connsiteY8" fmla="*/ 49530 h 259080"/>
                    <a:gd name="connsiteX9" fmla="*/ 575310 w 803910"/>
                    <a:gd name="connsiteY9" fmla="*/ 11430 h 259080"/>
                    <a:gd name="connsiteX10" fmla="*/ 704850 w 803910"/>
                    <a:gd name="connsiteY10" fmla="*/ 19050 h 259080"/>
                    <a:gd name="connsiteX11" fmla="*/ 803910 w 803910"/>
                    <a:gd name="connsiteY11" fmla="*/ 121920 h 259080"/>
                    <a:gd name="connsiteX12" fmla="*/ 617220 w 803910"/>
                    <a:gd name="connsiteY12" fmla="*/ 152400 h 259080"/>
                    <a:gd name="connsiteX13" fmla="*/ 556260 w 803910"/>
                    <a:gd name="connsiteY13" fmla="*/ 87630 h 259080"/>
                    <a:gd name="connsiteX14" fmla="*/ 407670 w 803910"/>
                    <a:gd name="connsiteY14" fmla="*/ 186690 h 259080"/>
                    <a:gd name="connsiteX15" fmla="*/ 262890 w 803910"/>
                    <a:gd name="connsiteY15" fmla="*/ 259080 h 259080"/>
                    <a:gd name="connsiteX16" fmla="*/ 182880 w 803910"/>
                    <a:gd name="connsiteY16" fmla="*/ 240030 h 259080"/>
                    <a:gd name="connsiteX17" fmla="*/ 0 w 803910"/>
                    <a:gd name="connsiteY17" fmla="*/ 167640 h 25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3910" h="259080">
                      <a:moveTo>
                        <a:pt x="0" y="167640"/>
                      </a:moveTo>
                      <a:cubicBezTo>
                        <a:pt x="34290" y="148590"/>
                        <a:pt x="68580" y="129540"/>
                        <a:pt x="118110" y="102870"/>
                      </a:cubicBezTo>
                      <a:cubicBezTo>
                        <a:pt x="87630" y="99060"/>
                        <a:pt x="60960" y="99060"/>
                        <a:pt x="34290" y="95250"/>
                      </a:cubicBezTo>
                      <a:cubicBezTo>
                        <a:pt x="64770" y="80010"/>
                        <a:pt x="91440" y="64770"/>
                        <a:pt x="121920" y="53340"/>
                      </a:cubicBezTo>
                      <a:cubicBezTo>
                        <a:pt x="171450" y="34290"/>
                        <a:pt x="224790" y="15240"/>
                        <a:pt x="278130" y="0"/>
                      </a:cubicBezTo>
                      <a:lnTo>
                        <a:pt x="365760" y="11430"/>
                      </a:lnTo>
                      <a:cubicBezTo>
                        <a:pt x="354330" y="30480"/>
                        <a:pt x="339090" y="49530"/>
                        <a:pt x="316230" y="87630"/>
                      </a:cubicBezTo>
                      <a:cubicBezTo>
                        <a:pt x="365760" y="68580"/>
                        <a:pt x="388620" y="60960"/>
                        <a:pt x="411480" y="53340"/>
                      </a:cubicBezTo>
                      <a:lnTo>
                        <a:pt x="453390" y="49530"/>
                      </a:lnTo>
                      <a:lnTo>
                        <a:pt x="575310" y="11430"/>
                      </a:lnTo>
                      <a:lnTo>
                        <a:pt x="704850" y="19050"/>
                      </a:lnTo>
                      <a:lnTo>
                        <a:pt x="803910" y="121920"/>
                      </a:lnTo>
                      <a:cubicBezTo>
                        <a:pt x="742950" y="133350"/>
                        <a:pt x="681990" y="140970"/>
                        <a:pt x="617220" y="152400"/>
                      </a:cubicBezTo>
                      <a:cubicBezTo>
                        <a:pt x="594360" y="129540"/>
                        <a:pt x="575310" y="106680"/>
                        <a:pt x="556260" y="87630"/>
                      </a:cubicBezTo>
                      <a:cubicBezTo>
                        <a:pt x="461010" y="106680"/>
                        <a:pt x="415290" y="140970"/>
                        <a:pt x="407670" y="186690"/>
                      </a:cubicBezTo>
                      <a:cubicBezTo>
                        <a:pt x="400050" y="240030"/>
                        <a:pt x="335280" y="251460"/>
                        <a:pt x="262890" y="259080"/>
                      </a:cubicBezTo>
                      <a:cubicBezTo>
                        <a:pt x="236220" y="251460"/>
                        <a:pt x="182880" y="247650"/>
                        <a:pt x="182880" y="240030"/>
                      </a:cubicBezTo>
                      <a:cubicBezTo>
                        <a:pt x="179070" y="163830"/>
                        <a:pt x="95250" y="160020"/>
                        <a:pt x="0" y="167640"/>
                      </a:cubicBezTo>
                      <a:close/>
                    </a:path>
                  </a:pathLst>
                </a:custGeom>
                <a:solidFill>
                  <a:srgbClr val="FFB27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03" name="Freeform: Shape 4502">
                  <a:extLst>
                    <a:ext uri="{FF2B5EF4-FFF2-40B4-BE49-F238E27FC236}">
                      <a16:creationId xmlns:a16="http://schemas.microsoft.com/office/drawing/2014/main" id="{FFCC4CFA-44E2-7547-C1A4-DAD9CB3DED44}"/>
                    </a:ext>
                  </a:extLst>
                </p:cNvPr>
                <p:cNvSpPr/>
                <p:nvPr/>
              </p:nvSpPr>
              <p:spPr>
                <a:xfrm>
                  <a:off x="4042614" y="2777490"/>
                  <a:ext cx="285546" cy="133350"/>
                </a:xfrm>
                <a:custGeom>
                  <a:avLst/>
                  <a:gdLst>
                    <a:gd name="connsiteX0" fmla="*/ 285547 w 285546"/>
                    <a:gd name="connsiteY0" fmla="*/ 129540 h 133350"/>
                    <a:gd name="connsiteX1" fmla="*/ 243637 w 285546"/>
                    <a:gd name="connsiteY1" fmla="*/ 133350 h 133350"/>
                    <a:gd name="connsiteX2" fmla="*/ 194107 w 285546"/>
                    <a:gd name="connsiteY2" fmla="*/ 91440 h 133350"/>
                    <a:gd name="connsiteX3" fmla="*/ 110287 w 285546"/>
                    <a:gd name="connsiteY3" fmla="*/ 80010 h 133350"/>
                    <a:gd name="connsiteX4" fmla="*/ 3607 w 285546"/>
                    <a:gd name="connsiteY4" fmla="*/ 41910 h 133350"/>
                    <a:gd name="connsiteX5" fmla="*/ 15037 w 285546"/>
                    <a:gd name="connsiteY5" fmla="*/ 0 h 133350"/>
                    <a:gd name="connsiteX6" fmla="*/ 232207 w 285546"/>
                    <a:gd name="connsiteY6" fmla="*/ 41910 h 133350"/>
                    <a:gd name="connsiteX7" fmla="*/ 285547 w 285546"/>
                    <a:gd name="connsiteY7" fmla="*/ 129540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546" h="133350">
                      <a:moveTo>
                        <a:pt x="285547" y="129540"/>
                      </a:moveTo>
                      <a:lnTo>
                        <a:pt x="243637" y="133350"/>
                      </a:lnTo>
                      <a:lnTo>
                        <a:pt x="194107" y="91440"/>
                      </a:lnTo>
                      <a:lnTo>
                        <a:pt x="110287" y="80010"/>
                      </a:lnTo>
                      <a:cubicBezTo>
                        <a:pt x="72187" y="68580"/>
                        <a:pt x="30277" y="57150"/>
                        <a:pt x="3607" y="41910"/>
                      </a:cubicBezTo>
                      <a:cubicBezTo>
                        <a:pt x="-7823" y="34290"/>
                        <a:pt x="11227" y="15240"/>
                        <a:pt x="15037" y="0"/>
                      </a:cubicBezTo>
                      <a:lnTo>
                        <a:pt x="232207" y="41910"/>
                      </a:lnTo>
                      <a:lnTo>
                        <a:pt x="285547" y="129540"/>
                      </a:lnTo>
                      <a:close/>
                    </a:path>
                  </a:pathLst>
                </a:custGeom>
                <a:solidFill>
                  <a:srgbClr val="FFBF9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04" name="Freeform: Shape 4503">
                  <a:extLst>
                    <a:ext uri="{FF2B5EF4-FFF2-40B4-BE49-F238E27FC236}">
                      <a16:creationId xmlns:a16="http://schemas.microsoft.com/office/drawing/2014/main" id="{1650A34D-F18B-D8EC-57B3-9623684D91E3}"/>
                    </a:ext>
                  </a:extLst>
                </p:cNvPr>
                <p:cNvSpPr/>
                <p:nvPr/>
              </p:nvSpPr>
              <p:spPr>
                <a:xfrm>
                  <a:off x="3771901" y="2956559"/>
                  <a:ext cx="91440" cy="11430"/>
                </a:xfrm>
                <a:custGeom>
                  <a:avLst/>
                  <a:gdLst>
                    <a:gd name="connsiteX0" fmla="*/ 91440 w 91440"/>
                    <a:gd name="connsiteY0" fmla="*/ 7620 h 11430"/>
                    <a:gd name="connsiteX1" fmla="*/ 49530 w 91440"/>
                    <a:gd name="connsiteY1" fmla="*/ 11430 h 11430"/>
                    <a:gd name="connsiteX2" fmla="*/ 0 w 91440"/>
                    <a:gd name="connsiteY2" fmla="*/ 11430 h 11430"/>
                    <a:gd name="connsiteX3" fmla="*/ 3810 w 91440"/>
                    <a:gd name="connsiteY3" fmla="*/ 0 h 11430"/>
                  </a:gdLst>
                  <a:ahLst/>
                  <a:cxnLst>
                    <a:cxn ang="0">
                      <a:pos x="connsiteX0" y="connsiteY0"/>
                    </a:cxn>
                    <a:cxn ang="0">
                      <a:pos x="connsiteX1" y="connsiteY1"/>
                    </a:cxn>
                    <a:cxn ang="0">
                      <a:pos x="connsiteX2" y="connsiteY2"/>
                    </a:cxn>
                    <a:cxn ang="0">
                      <a:pos x="connsiteX3" y="connsiteY3"/>
                    </a:cxn>
                  </a:cxnLst>
                  <a:rect l="l" t="t" r="r" b="b"/>
                  <a:pathLst>
                    <a:path w="91440" h="11430">
                      <a:moveTo>
                        <a:pt x="91440" y="7620"/>
                      </a:moveTo>
                      <a:lnTo>
                        <a:pt x="49530" y="11430"/>
                      </a:lnTo>
                      <a:lnTo>
                        <a:pt x="0" y="11430"/>
                      </a:lnTo>
                      <a:lnTo>
                        <a:pt x="3810" y="0"/>
                      </a:lnTo>
                      <a:close/>
                    </a:path>
                  </a:pathLst>
                </a:custGeom>
                <a:solidFill>
                  <a:srgbClr val="FFB27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05" name="Freeform: Shape 4504">
                  <a:extLst>
                    <a:ext uri="{FF2B5EF4-FFF2-40B4-BE49-F238E27FC236}">
                      <a16:creationId xmlns:a16="http://schemas.microsoft.com/office/drawing/2014/main" id="{2DDEEB11-6FBB-EF26-045F-7F3ADFB728C4}"/>
                    </a:ext>
                  </a:extLst>
                </p:cNvPr>
                <p:cNvSpPr/>
                <p:nvPr/>
              </p:nvSpPr>
              <p:spPr>
                <a:xfrm>
                  <a:off x="4446270" y="2823209"/>
                  <a:ext cx="175260" cy="53340"/>
                </a:xfrm>
                <a:custGeom>
                  <a:avLst/>
                  <a:gdLst>
                    <a:gd name="connsiteX0" fmla="*/ 133350 w 175260"/>
                    <a:gd name="connsiteY0" fmla="*/ 53340 h 53340"/>
                    <a:gd name="connsiteX1" fmla="*/ 3810 w 175260"/>
                    <a:gd name="connsiteY1" fmla="*/ 45720 h 53340"/>
                    <a:gd name="connsiteX2" fmla="*/ 0 w 175260"/>
                    <a:gd name="connsiteY2" fmla="*/ 0 h 53340"/>
                    <a:gd name="connsiteX3" fmla="*/ 175260 w 175260"/>
                    <a:gd name="connsiteY3" fmla="*/ 45720 h 53340"/>
                  </a:gdLst>
                  <a:ahLst/>
                  <a:cxnLst>
                    <a:cxn ang="0">
                      <a:pos x="connsiteX0" y="connsiteY0"/>
                    </a:cxn>
                    <a:cxn ang="0">
                      <a:pos x="connsiteX1" y="connsiteY1"/>
                    </a:cxn>
                    <a:cxn ang="0">
                      <a:pos x="connsiteX2" y="connsiteY2"/>
                    </a:cxn>
                    <a:cxn ang="0">
                      <a:pos x="connsiteX3" y="connsiteY3"/>
                    </a:cxn>
                  </a:cxnLst>
                  <a:rect l="l" t="t" r="r" b="b"/>
                  <a:pathLst>
                    <a:path w="175260" h="53340">
                      <a:moveTo>
                        <a:pt x="133350" y="53340"/>
                      </a:moveTo>
                      <a:lnTo>
                        <a:pt x="3810" y="45720"/>
                      </a:lnTo>
                      <a:lnTo>
                        <a:pt x="0" y="0"/>
                      </a:lnTo>
                      <a:lnTo>
                        <a:pt x="175260" y="45720"/>
                      </a:lnTo>
                      <a:close/>
                    </a:path>
                  </a:pathLst>
                </a:custGeom>
                <a:solidFill>
                  <a:srgbClr val="FFBE9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06" name="Freeform: Shape 4505">
                  <a:extLst>
                    <a:ext uri="{FF2B5EF4-FFF2-40B4-BE49-F238E27FC236}">
                      <a16:creationId xmlns:a16="http://schemas.microsoft.com/office/drawing/2014/main" id="{7EE0848E-ED8F-CC01-D430-E55080515F55}"/>
                    </a:ext>
                  </a:extLst>
                </p:cNvPr>
                <p:cNvSpPr/>
                <p:nvPr/>
              </p:nvSpPr>
              <p:spPr>
                <a:xfrm>
                  <a:off x="1969771" y="3524250"/>
                  <a:ext cx="1142999" cy="369569"/>
                </a:xfrm>
                <a:custGeom>
                  <a:avLst/>
                  <a:gdLst>
                    <a:gd name="connsiteX0" fmla="*/ 0 w 1142999"/>
                    <a:gd name="connsiteY0" fmla="*/ 60960 h 369569"/>
                    <a:gd name="connsiteX1" fmla="*/ 121920 w 1142999"/>
                    <a:gd name="connsiteY1" fmla="*/ 0 h 369569"/>
                    <a:gd name="connsiteX2" fmla="*/ 171450 w 1142999"/>
                    <a:gd name="connsiteY2" fmla="*/ 41910 h 369569"/>
                    <a:gd name="connsiteX3" fmla="*/ 434340 w 1142999"/>
                    <a:gd name="connsiteY3" fmla="*/ 80010 h 369569"/>
                    <a:gd name="connsiteX4" fmla="*/ 617220 w 1142999"/>
                    <a:gd name="connsiteY4" fmla="*/ 171450 h 369569"/>
                    <a:gd name="connsiteX5" fmla="*/ 617220 w 1142999"/>
                    <a:gd name="connsiteY5" fmla="*/ 171450 h 369569"/>
                    <a:gd name="connsiteX6" fmla="*/ 834390 w 1142999"/>
                    <a:gd name="connsiteY6" fmla="*/ 190500 h 369569"/>
                    <a:gd name="connsiteX7" fmla="*/ 918210 w 1142999"/>
                    <a:gd name="connsiteY7" fmla="*/ 179070 h 369569"/>
                    <a:gd name="connsiteX8" fmla="*/ 918210 w 1142999"/>
                    <a:gd name="connsiteY8" fmla="*/ 179070 h 369569"/>
                    <a:gd name="connsiteX9" fmla="*/ 1009650 w 1142999"/>
                    <a:gd name="connsiteY9" fmla="*/ 236220 h 369569"/>
                    <a:gd name="connsiteX10" fmla="*/ 1062990 w 1142999"/>
                    <a:gd name="connsiteY10" fmla="*/ 297180 h 369569"/>
                    <a:gd name="connsiteX11" fmla="*/ 1143000 w 1142999"/>
                    <a:gd name="connsiteY11" fmla="*/ 289560 h 369569"/>
                    <a:gd name="connsiteX12" fmla="*/ 975360 w 1142999"/>
                    <a:gd name="connsiteY12" fmla="*/ 331470 h 369569"/>
                    <a:gd name="connsiteX13" fmla="*/ 800100 w 1142999"/>
                    <a:gd name="connsiteY13" fmla="*/ 316230 h 369569"/>
                    <a:gd name="connsiteX14" fmla="*/ 681990 w 1142999"/>
                    <a:gd name="connsiteY14" fmla="*/ 369570 h 369569"/>
                    <a:gd name="connsiteX15" fmla="*/ 636270 w 1142999"/>
                    <a:gd name="connsiteY15" fmla="*/ 350520 h 369569"/>
                    <a:gd name="connsiteX16" fmla="*/ 636270 w 1142999"/>
                    <a:gd name="connsiteY16" fmla="*/ 350520 h 369569"/>
                    <a:gd name="connsiteX17" fmla="*/ 541020 w 1142999"/>
                    <a:gd name="connsiteY17" fmla="*/ 270510 h 369569"/>
                    <a:gd name="connsiteX18" fmla="*/ 445770 w 1142999"/>
                    <a:gd name="connsiteY18" fmla="*/ 220980 h 369569"/>
                    <a:gd name="connsiteX19" fmla="*/ 323850 w 1142999"/>
                    <a:gd name="connsiteY19" fmla="*/ 251460 h 369569"/>
                    <a:gd name="connsiteX20" fmla="*/ 57150 w 1142999"/>
                    <a:gd name="connsiteY20" fmla="*/ 167640 h 369569"/>
                    <a:gd name="connsiteX21" fmla="*/ 0 w 1142999"/>
                    <a:gd name="connsiteY21" fmla="*/ 60960 h 36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42999" h="369569">
                      <a:moveTo>
                        <a:pt x="0" y="60960"/>
                      </a:moveTo>
                      <a:lnTo>
                        <a:pt x="121920" y="0"/>
                      </a:lnTo>
                      <a:lnTo>
                        <a:pt x="171450" y="41910"/>
                      </a:lnTo>
                      <a:lnTo>
                        <a:pt x="434340" y="80010"/>
                      </a:lnTo>
                      <a:cubicBezTo>
                        <a:pt x="480060" y="118110"/>
                        <a:pt x="483870" y="182880"/>
                        <a:pt x="617220" y="171450"/>
                      </a:cubicBezTo>
                      <a:lnTo>
                        <a:pt x="617220" y="171450"/>
                      </a:lnTo>
                      <a:cubicBezTo>
                        <a:pt x="666750" y="217170"/>
                        <a:pt x="754380" y="198120"/>
                        <a:pt x="834390" y="190500"/>
                      </a:cubicBezTo>
                      <a:lnTo>
                        <a:pt x="918210" y="179070"/>
                      </a:lnTo>
                      <a:lnTo>
                        <a:pt x="918210" y="179070"/>
                      </a:lnTo>
                      <a:lnTo>
                        <a:pt x="1009650" y="236220"/>
                      </a:lnTo>
                      <a:cubicBezTo>
                        <a:pt x="956310" y="281940"/>
                        <a:pt x="979170" y="300990"/>
                        <a:pt x="1062990" y="297180"/>
                      </a:cubicBezTo>
                      <a:cubicBezTo>
                        <a:pt x="1089660" y="297180"/>
                        <a:pt x="1116330" y="293370"/>
                        <a:pt x="1143000" y="289560"/>
                      </a:cubicBezTo>
                      <a:lnTo>
                        <a:pt x="975360" y="331470"/>
                      </a:lnTo>
                      <a:cubicBezTo>
                        <a:pt x="918210" y="327660"/>
                        <a:pt x="861060" y="320040"/>
                        <a:pt x="800100" y="316230"/>
                      </a:cubicBezTo>
                      <a:cubicBezTo>
                        <a:pt x="762000" y="331470"/>
                        <a:pt x="720090" y="350520"/>
                        <a:pt x="681990" y="369570"/>
                      </a:cubicBezTo>
                      <a:lnTo>
                        <a:pt x="636270" y="350520"/>
                      </a:lnTo>
                      <a:lnTo>
                        <a:pt x="636270" y="350520"/>
                      </a:lnTo>
                      <a:cubicBezTo>
                        <a:pt x="659130" y="300990"/>
                        <a:pt x="628650" y="274320"/>
                        <a:pt x="541020" y="270510"/>
                      </a:cubicBezTo>
                      <a:cubicBezTo>
                        <a:pt x="563880" y="224790"/>
                        <a:pt x="537210" y="201930"/>
                        <a:pt x="445770" y="220980"/>
                      </a:cubicBezTo>
                      <a:cubicBezTo>
                        <a:pt x="403860" y="228600"/>
                        <a:pt x="365760" y="240030"/>
                        <a:pt x="323850" y="251460"/>
                      </a:cubicBezTo>
                      <a:lnTo>
                        <a:pt x="57150" y="167640"/>
                      </a:lnTo>
                      <a:lnTo>
                        <a:pt x="0" y="60960"/>
                      </a:lnTo>
                      <a:close/>
                    </a:path>
                  </a:pathLst>
                </a:custGeom>
                <a:solidFill>
                  <a:srgbClr val="FFB58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07" name="Freeform: Shape 4506">
                  <a:extLst>
                    <a:ext uri="{FF2B5EF4-FFF2-40B4-BE49-F238E27FC236}">
                      <a16:creationId xmlns:a16="http://schemas.microsoft.com/office/drawing/2014/main" id="{A1882360-E983-D98A-99E5-53AF6E8A8625}"/>
                    </a:ext>
                  </a:extLst>
                </p:cNvPr>
                <p:cNvSpPr/>
                <p:nvPr/>
              </p:nvSpPr>
              <p:spPr>
                <a:xfrm>
                  <a:off x="1386841" y="3550919"/>
                  <a:ext cx="640079" cy="140970"/>
                </a:xfrm>
                <a:custGeom>
                  <a:avLst/>
                  <a:gdLst>
                    <a:gd name="connsiteX0" fmla="*/ 582930 w 640079"/>
                    <a:gd name="connsiteY0" fmla="*/ 34290 h 140970"/>
                    <a:gd name="connsiteX1" fmla="*/ 640080 w 640079"/>
                    <a:gd name="connsiteY1" fmla="*/ 140970 h 140970"/>
                    <a:gd name="connsiteX2" fmla="*/ 381000 w 640079"/>
                    <a:gd name="connsiteY2" fmla="*/ 140970 h 140970"/>
                    <a:gd name="connsiteX3" fmla="*/ 0 w 640079"/>
                    <a:gd name="connsiteY3" fmla="*/ 80010 h 140970"/>
                    <a:gd name="connsiteX4" fmla="*/ 110490 w 640079"/>
                    <a:gd name="connsiteY4" fmla="*/ 0 h 140970"/>
                    <a:gd name="connsiteX5" fmla="*/ 316230 w 640079"/>
                    <a:gd name="connsiteY5" fmla="*/ 19050 h 140970"/>
                    <a:gd name="connsiteX6" fmla="*/ 582930 w 640079"/>
                    <a:gd name="connsiteY6" fmla="*/ 34290 h 140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0079" h="140970">
                      <a:moveTo>
                        <a:pt x="582930" y="34290"/>
                      </a:moveTo>
                      <a:lnTo>
                        <a:pt x="640080" y="140970"/>
                      </a:lnTo>
                      <a:cubicBezTo>
                        <a:pt x="563880" y="140970"/>
                        <a:pt x="483870" y="140970"/>
                        <a:pt x="381000" y="140970"/>
                      </a:cubicBezTo>
                      <a:cubicBezTo>
                        <a:pt x="342900" y="60960"/>
                        <a:pt x="144780" y="110490"/>
                        <a:pt x="0" y="80010"/>
                      </a:cubicBezTo>
                      <a:cubicBezTo>
                        <a:pt x="41910" y="49530"/>
                        <a:pt x="76200" y="22860"/>
                        <a:pt x="110490" y="0"/>
                      </a:cubicBezTo>
                      <a:cubicBezTo>
                        <a:pt x="171450" y="19050"/>
                        <a:pt x="209550" y="49530"/>
                        <a:pt x="316230" y="19050"/>
                      </a:cubicBezTo>
                      <a:cubicBezTo>
                        <a:pt x="384810" y="3810"/>
                        <a:pt x="491490" y="30480"/>
                        <a:pt x="582930" y="34290"/>
                      </a:cubicBezTo>
                      <a:close/>
                    </a:path>
                  </a:pathLst>
                </a:custGeom>
                <a:solidFill>
                  <a:srgbClr val="FFC09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08" name="Freeform: Shape 4507">
                  <a:extLst>
                    <a:ext uri="{FF2B5EF4-FFF2-40B4-BE49-F238E27FC236}">
                      <a16:creationId xmlns:a16="http://schemas.microsoft.com/office/drawing/2014/main" id="{16C1462E-F7BE-427F-C1A1-8F544E707403}"/>
                    </a:ext>
                  </a:extLst>
                </p:cNvPr>
                <p:cNvSpPr/>
                <p:nvPr/>
              </p:nvSpPr>
              <p:spPr>
                <a:xfrm>
                  <a:off x="2293621" y="3738492"/>
                  <a:ext cx="224905" cy="220097"/>
                </a:xfrm>
                <a:custGeom>
                  <a:avLst/>
                  <a:gdLst>
                    <a:gd name="connsiteX0" fmla="*/ 0 w 224905"/>
                    <a:gd name="connsiteY0" fmla="*/ 37217 h 220097"/>
                    <a:gd name="connsiteX1" fmla="*/ 121920 w 224905"/>
                    <a:gd name="connsiteY1" fmla="*/ 6737 h 220097"/>
                    <a:gd name="connsiteX2" fmla="*/ 217170 w 224905"/>
                    <a:gd name="connsiteY2" fmla="*/ 56267 h 220097"/>
                    <a:gd name="connsiteX3" fmla="*/ 144780 w 224905"/>
                    <a:gd name="connsiteY3" fmla="*/ 159137 h 220097"/>
                    <a:gd name="connsiteX4" fmla="*/ 22860 w 224905"/>
                    <a:gd name="connsiteY4" fmla="*/ 220097 h 220097"/>
                    <a:gd name="connsiteX5" fmla="*/ 15240 w 224905"/>
                    <a:gd name="connsiteY5" fmla="*/ 174377 h 220097"/>
                    <a:gd name="connsiteX6" fmla="*/ 0 w 224905"/>
                    <a:gd name="connsiteY6" fmla="*/ 37217 h 220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905" h="220097">
                      <a:moveTo>
                        <a:pt x="0" y="37217"/>
                      </a:moveTo>
                      <a:cubicBezTo>
                        <a:pt x="41910" y="25787"/>
                        <a:pt x="80010" y="14357"/>
                        <a:pt x="121920" y="6737"/>
                      </a:cubicBezTo>
                      <a:cubicBezTo>
                        <a:pt x="213360" y="-12313"/>
                        <a:pt x="240030" y="10547"/>
                        <a:pt x="217170" y="56267"/>
                      </a:cubicBezTo>
                      <a:cubicBezTo>
                        <a:pt x="144780" y="82937"/>
                        <a:pt x="140970" y="121037"/>
                        <a:pt x="144780" y="159137"/>
                      </a:cubicBezTo>
                      <a:lnTo>
                        <a:pt x="22860" y="220097"/>
                      </a:lnTo>
                      <a:lnTo>
                        <a:pt x="15240" y="174377"/>
                      </a:lnTo>
                      <a:lnTo>
                        <a:pt x="0" y="37217"/>
                      </a:lnTo>
                      <a:close/>
                    </a:path>
                  </a:pathLst>
                </a:custGeom>
                <a:solidFill>
                  <a:srgbClr val="FFBE9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09" name="Freeform: Shape 4508">
                  <a:extLst>
                    <a:ext uri="{FF2B5EF4-FFF2-40B4-BE49-F238E27FC236}">
                      <a16:creationId xmlns:a16="http://schemas.microsoft.com/office/drawing/2014/main" id="{E57D4FF0-4A4A-21BE-2A67-0A2AB9834CC7}"/>
                    </a:ext>
                  </a:extLst>
                </p:cNvPr>
                <p:cNvSpPr/>
                <p:nvPr/>
              </p:nvSpPr>
              <p:spPr>
                <a:xfrm>
                  <a:off x="1950721" y="3760469"/>
                  <a:ext cx="49529" cy="76200"/>
                </a:xfrm>
                <a:custGeom>
                  <a:avLst/>
                  <a:gdLst>
                    <a:gd name="connsiteX0" fmla="*/ 49530 w 49529"/>
                    <a:gd name="connsiteY0" fmla="*/ 76200 h 76200"/>
                    <a:gd name="connsiteX1" fmla="*/ 0 w 49529"/>
                    <a:gd name="connsiteY1" fmla="*/ 34290 h 76200"/>
                    <a:gd name="connsiteX2" fmla="*/ 15240 w 49529"/>
                    <a:gd name="connsiteY2" fmla="*/ 3810 h 76200"/>
                    <a:gd name="connsiteX3" fmla="*/ 45720 w 49529"/>
                    <a:gd name="connsiteY3" fmla="*/ 0 h 76200"/>
                  </a:gdLst>
                  <a:ahLst/>
                  <a:cxnLst>
                    <a:cxn ang="0">
                      <a:pos x="connsiteX0" y="connsiteY0"/>
                    </a:cxn>
                    <a:cxn ang="0">
                      <a:pos x="connsiteX1" y="connsiteY1"/>
                    </a:cxn>
                    <a:cxn ang="0">
                      <a:pos x="connsiteX2" y="connsiteY2"/>
                    </a:cxn>
                    <a:cxn ang="0">
                      <a:pos x="connsiteX3" y="connsiteY3"/>
                    </a:cxn>
                  </a:cxnLst>
                  <a:rect l="l" t="t" r="r" b="b"/>
                  <a:pathLst>
                    <a:path w="49529" h="76200">
                      <a:moveTo>
                        <a:pt x="49530" y="76200"/>
                      </a:moveTo>
                      <a:lnTo>
                        <a:pt x="0" y="34290"/>
                      </a:lnTo>
                      <a:lnTo>
                        <a:pt x="15240" y="3810"/>
                      </a:lnTo>
                      <a:lnTo>
                        <a:pt x="45720" y="0"/>
                      </a:lnTo>
                      <a:close/>
                    </a:path>
                  </a:pathLst>
                </a:custGeom>
                <a:solidFill>
                  <a:srgbClr val="FFD4B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10" name="Freeform: Shape 4509">
                  <a:extLst>
                    <a:ext uri="{FF2B5EF4-FFF2-40B4-BE49-F238E27FC236}">
                      <a16:creationId xmlns:a16="http://schemas.microsoft.com/office/drawing/2014/main" id="{825C60AB-6300-F102-2659-0C4019679BD1}"/>
                    </a:ext>
                  </a:extLst>
                </p:cNvPr>
                <p:cNvSpPr/>
                <p:nvPr/>
              </p:nvSpPr>
              <p:spPr>
                <a:xfrm>
                  <a:off x="2212535" y="3912869"/>
                  <a:ext cx="103945" cy="102870"/>
                </a:xfrm>
                <a:custGeom>
                  <a:avLst/>
                  <a:gdLst>
                    <a:gd name="connsiteX0" fmla="*/ 96325 w 103945"/>
                    <a:gd name="connsiteY0" fmla="*/ 0 h 102870"/>
                    <a:gd name="connsiteX1" fmla="*/ 103945 w 103945"/>
                    <a:gd name="connsiteY1" fmla="*/ 45720 h 102870"/>
                    <a:gd name="connsiteX2" fmla="*/ 23935 w 103945"/>
                    <a:gd name="connsiteY2" fmla="*/ 102870 h 102870"/>
                    <a:gd name="connsiteX3" fmla="*/ 96325 w 103945"/>
                    <a:gd name="connsiteY3" fmla="*/ 0 h 102870"/>
                  </a:gdLst>
                  <a:ahLst/>
                  <a:cxnLst>
                    <a:cxn ang="0">
                      <a:pos x="connsiteX0" y="connsiteY0"/>
                    </a:cxn>
                    <a:cxn ang="0">
                      <a:pos x="connsiteX1" y="connsiteY1"/>
                    </a:cxn>
                    <a:cxn ang="0">
                      <a:pos x="connsiteX2" y="connsiteY2"/>
                    </a:cxn>
                    <a:cxn ang="0">
                      <a:pos x="connsiteX3" y="connsiteY3"/>
                    </a:cxn>
                  </a:cxnLst>
                  <a:rect l="l" t="t" r="r" b="b"/>
                  <a:pathLst>
                    <a:path w="103945" h="102870">
                      <a:moveTo>
                        <a:pt x="96325" y="0"/>
                      </a:moveTo>
                      <a:lnTo>
                        <a:pt x="103945" y="45720"/>
                      </a:lnTo>
                      <a:lnTo>
                        <a:pt x="23935" y="102870"/>
                      </a:lnTo>
                      <a:cubicBezTo>
                        <a:pt x="-6545" y="60960"/>
                        <a:pt x="-29405" y="19050"/>
                        <a:pt x="96325" y="0"/>
                      </a:cubicBezTo>
                      <a:close/>
                    </a:path>
                  </a:pathLst>
                </a:custGeom>
                <a:solidFill>
                  <a:srgbClr val="FFBE9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11" name="Freeform: Shape 4510">
                  <a:extLst>
                    <a:ext uri="{FF2B5EF4-FFF2-40B4-BE49-F238E27FC236}">
                      <a16:creationId xmlns:a16="http://schemas.microsoft.com/office/drawing/2014/main" id="{F1BBBBD3-A5E7-B618-BCA4-17824AD691A2}"/>
                    </a:ext>
                  </a:extLst>
                </p:cNvPr>
                <p:cNvSpPr/>
                <p:nvPr/>
              </p:nvSpPr>
              <p:spPr>
                <a:xfrm>
                  <a:off x="4339591" y="3455669"/>
                  <a:ext cx="586740" cy="209550"/>
                </a:xfrm>
                <a:custGeom>
                  <a:avLst/>
                  <a:gdLst>
                    <a:gd name="connsiteX0" fmla="*/ 274320 w 586740"/>
                    <a:gd name="connsiteY0" fmla="*/ 15240 h 209550"/>
                    <a:gd name="connsiteX1" fmla="*/ 400050 w 586740"/>
                    <a:gd name="connsiteY1" fmla="*/ 0 h 209550"/>
                    <a:gd name="connsiteX2" fmla="*/ 445770 w 586740"/>
                    <a:gd name="connsiteY2" fmla="*/ 19050 h 209550"/>
                    <a:gd name="connsiteX3" fmla="*/ 537210 w 586740"/>
                    <a:gd name="connsiteY3" fmla="*/ 49530 h 209550"/>
                    <a:gd name="connsiteX4" fmla="*/ 586740 w 586740"/>
                    <a:gd name="connsiteY4" fmla="*/ 91440 h 209550"/>
                    <a:gd name="connsiteX5" fmla="*/ 392430 w 586740"/>
                    <a:gd name="connsiteY5" fmla="*/ 190500 h 209550"/>
                    <a:gd name="connsiteX6" fmla="*/ 125730 w 586740"/>
                    <a:gd name="connsiteY6" fmla="*/ 194310 h 209550"/>
                    <a:gd name="connsiteX7" fmla="*/ 41910 w 586740"/>
                    <a:gd name="connsiteY7" fmla="*/ 205740 h 209550"/>
                    <a:gd name="connsiteX8" fmla="*/ 0 w 586740"/>
                    <a:gd name="connsiteY8" fmla="*/ 209550 h 209550"/>
                    <a:gd name="connsiteX9" fmla="*/ 160020 w 586740"/>
                    <a:gd name="connsiteY9" fmla="*/ 99060 h 209550"/>
                    <a:gd name="connsiteX10" fmla="*/ 407670 w 586740"/>
                    <a:gd name="connsiteY10" fmla="*/ 68580 h 209550"/>
                    <a:gd name="connsiteX11" fmla="*/ 274320 w 586740"/>
                    <a:gd name="connsiteY11" fmla="*/ 15240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6740" h="209550">
                      <a:moveTo>
                        <a:pt x="274320" y="15240"/>
                      </a:moveTo>
                      <a:lnTo>
                        <a:pt x="400050" y="0"/>
                      </a:lnTo>
                      <a:lnTo>
                        <a:pt x="445770" y="19050"/>
                      </a:lnTo>
                      <a:lnTo>
                        <a:pt x="537210" y="49530"/>
                      </a:lnTo>
                      <a:lnTo>
                        <a:pt x="586740" y="91440"/>
                      </a:lnTo>
                      <a:cubicBezTo>
                        <a:pt x="525780" y="121920"/>
                        <a:pt x="464820" y="152400"/>
                        <a:pt x="392430" y="190500"/>
                      </a:cubicBezTo>
                      <a:cubicBezTo>
                        <a:pt x="323850" y="160020"/>
                        <a:pt x="232410" y="148590"/>
                        <a:pt x="125730" y="194310"/>
                      </a:cubicBezTo>
                      <a:lnTo>
                        <a:pt x="41910" y="205740"/>
                      </a:lnTo>
                      <a:lnTo>
                        <a:pt x="0" y="209550"/>
                      </a:lnTo>
                      <a:lnTo>
                        <a:pt x="160020" y="99060"/>
                      </a:lnTo>
                      <a:cubicBezTo>
                        <a:pt x="232410" y="91440"/>
                        <a:pt x="304800" y="80010"/>
                        <a:pt x="407670" y="68580"/>
                      </a:cubicBezTo>
                      <a:cubicBezTo>
                        <a:pt x="342900" y="45720"/>
                        <a:pt x="308610" y="30480"/>
                        <a:pt x="274320" y="15240"/>
                      </a:cubicBezTo>
                      <a:close/>
                    </a:path>
                  </a:pathLst>
                </a:custGeom>
                <a:solidFill>
                  <a:srgbClr val="FFAA7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12" name="Freeform: Shape 4511">
                  <a:extLst>
                    <a:ext uri="{FF2B5EF4-FFF2-40B4-BE49-F238E27FC236}">
                      <a16:creationId xmlns:a16="http://schemas.microsoft.com/office/drawing/2014/main" id="{2C2A6138-53BE-AF68-4E73-910125931E8C}"/>
                    </a:ext>
                  </a:extLst>
                </p:cNvPr>
                <p:cNvSpPr/>
                <p:nvPr/>
              </p:nvSpPr>
              <p:spPr>
                <a:xfrm>
                  <a:off x="3962401" y="3848186"/>
                  <a:ext cx="354330" cy="153066"/>
                </a:xfrm>
                <a:custGeom>
                  <a:avLst/>
                  <a:gdLst>
                    <a:gd name="connsiteX0" fmla="*/ 320040 w 354330"/>
                    <a:gd name="connsiteY0" fmla="*/ 79924 h 153066"/>
                    <a:gd name="connsiteX1" fmla="*/ 327660 w 354330"/>
                    <a:gd name="connsiteY1" fmla="*/ 152314 h 153066"/>
                    <a:gd name="connsiteX2" fmla="*/ 0 w 354330"/>
                    <a:gd name="connsiteY2" fmla="*/ 57064 h 153066"/>
                    <a:gd name="connsiteX3" fmla="*/ 354330 w 354330"/>
                    <a:gd name="connsiteY3" fmla="*/ 26584 h 153066"/>
                    <a:gd name="connsiteX4" fmla="*/ 320040 w 354330"/>
                    <a:gd name="connsiteY4" fmla="*/ 79924 h 153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330" h="153066">
                      <a:moveTo>
                        <a:pt x="320040" y="79924"/>
                      </a:moveTo>
                      <a:cubicBezTo>
                        <a:pt x="323850" y="102784"/>
                        <a:pt x="323850" y="121834"/>
                        <a:pt x="327660" y="152314"/>
                      </a:cubicBezTo>
                      <a:cubicBezTo>
                        <a:pt x="163830" y="156124"/>
                        <a:pt x="41910" y="148504"/>
                        <a:pt x="0" y="57064"/>
                      </a:cubicBezTo>
                      <a:cubicBezTo>
                        <a:pt x="121920" y="-3896"/>
                        <a:pt x="236220" y="-19136"/>
                        <a:pt x="354330" y="26584"/>
                      </a:cubicBezTo>
                      <a:lnTo>
                        <a:pt x="320040" y="79924"/>
                      </a:lnTo>
                      <a:close/>
                    </a:path>
                  </a:pathLst>
                </a:custGeom>
                <a:solidFill>
                  <a:srgbClr val="FF9F5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13" name="Freeform: Shape 4512">
                  <a:extLst>
                    <a:ext uri="{FF2B5EF4-FFF2-40B4-BE49-F238E27FC236}">
                      <a16:creationId xmlns:a16="http://schemas.microsoft.com/office/drawing/2014/main" id="{503D4065-0C89-EDFD-8916-E2729F2103E9}"/>
                    </a:ext>
                  </a:extLst>
                </p:cNvPr>
                <p:cNvSpPr/>
                <p:nvPr/>
              </p:nvSpPr>
              <p:spPr>
                <a:xfrm>
                  <a:off x="4213860" y="3684269"/>
                  <a:ext cx="424409" cy="232410"/>
                </a:xfrm>
                <a:custGeom>
                  <a:avLst/>
                  <a:gdLst>
                    <a:gd name="connsiteX0" fmla="*/ 392430 w 424409"/>
                    <a:gd name="connsiteY0" fmla="*/ 64770 h 232410"/>
                    <a:gd name="connsiteX1" fmla="*/ 327660 w 424409"/>
                    <a:gd name="connsiteY1" fmla="*/ 232410 h 232410"/>
                    <a:gd name="connsiteX2" fmla="*/ 236220 w 424409"/>
                    <a:gd name="connsiteY2" fmla="*/ 224790 h 232410"/>
                    <a:gd name="connsiteX3" fmla="*/ 259080 w 424409"/>
                    <a:gd name="connsiteY3" fmla="*/ 140970 h 232410"/>
                    <a:gd name="connsiteX4" fmla="*/ 148590 w 424409"/>
                    <a:gd name="connsiteY4" fmla="*/ 182880 h 232410"/>
                    <a:gd name="connsiteX5" fmla="*/ 148590 w 424409"/>
                    <a:gd name="connsiteY5" fmla="*/ 182880 h 232410"/>
                    <a:gd name="connsiteX6" fmla="*/ 0 w 424409"/>
                    <a:gd name="connsiteY6" fmla="*/ 26670 h 232410"/>
                    <a:gd name="connsiteX7" fmla="*/ 125730 w 424409"/>
                    <a:gd name="connsiteY7" fmla="*/ 0 h 232410"/>
                    <a:gd name="connsiteX8" fmla="*/ 129540 w 424409"/>
                    <a:gd name="connsiteY8" fmla="*/ 45720 h 232410"/>
                    <a:gd name="connsiteX9" fmla="*/ 220980 w 424409"/>
                    <a:gd name="connsiteY9" fmla="*/ 80010 h 232410"/>
                    <a:gd name="connsiteX10" fmla="*/ 308610 w 424409"/>
                    <a:gd name="connsiteY10" fmla="*/ 91440 h 232410"/>
                    <a:gd name="connsiteX11" fmla="*/ 392430 w 424409"/>
                    <a:gd name="connsiteY11" fmla="*/ 64770 h 232410"/>
                    <a:gd name="connsiteX12" fmla="*/ 392430 w 424409"/>
                    <a:gd name="connsiteY12" fmla="*/ 64770 h 232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4409" h="232410">
                      <a:moveTo>
                        <a:pt x="392430" y="64770"/>
                      </a:moveTo>
                      <a:cubicBezTo>
                        <a:pt x="407670" y="121920"/>
                        <a:pt x="483870" y="182880"/>
                        <a:pt x="327660" y="232410"/>
                      </a:cubicBezTo>
                      <a:cubicBezTo>
                        <a:pt x="300990" y="228600"/>
                        <a:pt x="274320" y="228600"/>
                        <a:pt x="236220" y="224790"/>
                      </a:cubicBezTo>
                      <a:cubicBezTo>
                        <a:pt x="243840" y="201930"/>
                        <a:pt x="247650" y="175260"/>
                        <a:pt x="259080" y="140970"/>
                      </a:cubicBezTo>
                      <a:cubicBezTo>
                        <a:pt x="213360" y="160020"/>
                        <a:pt x="182880" y="171450"/>
                        <a:pt x="148590" y="182880"/>
                      </a:cubicBezTo>
                      <a:lnTo>
                        <a:pt x="148590" y="182880"/>
                      </a:lnTo>
                      <a:cubicBezTo>
                        <a:pt x="102870" y="133350"/>
                        <a:pt x="57150" y="83820"/>
                        <a:pt x="0" y="26670"/>
                      </a:cubicBezTo>
                      <a:cubicBezTo>
                        <a:pt x="49530" y="15240"/>
                        <a:pt x="87630" y="7620"/>
                        <a:pt x="125730" y="0"/>
                      </a:cubicBezTo>
                      <a:lnTo>
                        <a:pt x="129540" y="45720"/>
                      </a:lnTo>
                      <a:lnTo>
                        <a:pt x="220980" y="80010"/>
                      </a:lnTo>
                      <a:lnTo>
                        <a:pt x="308610" y="91440"/>
                      </a:lnTo>
                      <a:lnTo>
                        <a:pt x="392430" y="64770"/>
                      </a:lnTo>
                      <a:lnTo>
                        <a:pt x="392430" y="64770"/>
                      </a:lnTo>
                      <a:close/>
                    </a:path>
                  </a:pathLst>
                </a:custGeom>
                <a:solidFill>
                  <a:srgbClr val="FFA06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14" name="Freeform: Shape 4513">
                  <a:extLst>
                    <a:ext uri="{FF2B5EF4-FFF2-40B4-BE49-F238E27FC236}">
                      <a16:creationId xmlns:a16="http://schemas.microsoft.com/office/drawing/2014/main" id="{1C60DAD6-7680-8A15-04D8-0EFD2C0957E1}"/>
                    </a:ext>
                  </a:extLst>
                </p:cNvPr>
                <p:cNvSpPr/>
                <p:nvPr/>
              </p:nvSpPr>
              <p:spPr>
                <a:xfrm>
                  <a:off x="4198620" y="3528059"/>
                  <a:ext cx="297180" cy="140970"/>
                </a:xfrm>
                <a:custGeom>
                  <a:avLst/>
                  <a:gdLst>
                    <a:gd name="connsiteX0" fmla="*/ 297180 w 297180"/>
                    <a:gd name="connsiteY0" fmla="*/ 26670 h 140970"/>
                    <a:gd name="connsiteX1" fmla="*/ 137160 w 297180"/>
                    <a:gd name="connsiteY1" fmla="*/ 137160 h 140970"/>
                    <a:gd name="connsiteX2" fmla="*/ 95250 w 297180"/>
                    <a:gd name="connsiteY2" fmla="*/ 140970 h 140970"/>
                    <a:gd name="connsiteX3" fmla="*/ 0 w 297180"/>
                    <a:gd name="connsiteY3" fmla="*/ 87630 h 140970"/>
                    <a:gd name="connsiteX4" fmla="*/ 83820 w 297180"/>
                    <a:gd name="connsiteY4" fmla="*/ 49530 h 140970"/>
                    <a:gd name="connsiteX5" fmla="*/ 163830 w 297180"/>
                    <a:gd name="connsiteY5" fmla="*/ 15240 h 140970"/>
                    <a:gd name="connsiteX6" fmla="*/ 289560 w 297180"/>
                    <a:gd name="connsiteY6" fmla="*/ 0 h 140970"/>
                    <a:gd name="connsiteX7" fmla="*/ 297180 w 297180"/>
                    <a:gd name="connsiteY7" fmla="*/ 26670 h 140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180" h="140970">
                      <a:moveTo>
                        <a:pt x="297180" y="26670"/>
                      </a:moveTo>
                      <a:lnTo>
                        <a:pt x="137160" y="137160"/>
                      </a:lnTo>
                      <a:lnTo>
                        <a:pt x="95250" y="140970"/>
                      </a:lnTo>
                      <a:cubicBezTo>
                        <a:pt x="64770" y="121920"/>
                        <a:pt x="34290" y="106680"/>
                        <a:pt x="0" y="87630"/>
                      </a:cubicBezTo>
                      <a:cubicBezTo>
                        <a:pt x="26670" y="76200"/>
                        <a:pt x="57150" y="60960"/>
                        <a:pt x="83820" y="49530"/>
                      </a:cubicBezTo>
                      <a:lnTo>
                        <a:pt x="163830" y="15240"/>
                      </a:lnTo>
                      <a:lnTo>
                        <a:pt x="289560" y="0"/>
                      </a:lnTo>
                      <a:lnTo>
                        <a:pt x="297180" y="26670"/>
                      </a:lnTo>
                      <a:close/>
                    </a:path>
                  </a:pathLst>
                </a:custGeom>
                <a:solidFill>
                  <a:srgbClr val="FFA76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15" name="Freeform: Shape 4514">
                  <a:extLst>
                    <a:ext uri="{FF2B5EF4-FFF2-40B4-BE49-F238E27FC236}">
                      <a16:creationId xmlns:a16="http://schemas.microsoft.com/office/drawing/2014/main" id="{5EFFD2B8-70D4-48AB-C4CC-FD02CDBA09BC}"/>
                    </a:ext>
                  </a:extLst>
                </p:cNvPr>
                <p:cNvSpPr/>
                <p:nvPr/>
              </p:nvSpPr>
              <p:spPr>
                <a:xfrm>
                  <a:off x="4339591" y="3684269"/>
                  <a:ext cx="182879" cy="99060"/>
                </a:xfrm>
                <a:custGeom>
                  <a:avLst/>
                  <a:gdLst>
                    <a:gd name="connsiteX0" fmla="*/ 182880 w 182879"/>
                    <a:gd name="connsiteY0" fmla="*/ 99060 h 99060"/>
                    <a:gd name="connsiteX1" fmla="*/ 95250 w 182879"/>
                    <a:gd name="connsiteY1" fmla="*/ 83820 h 99060"/>
                    <a:gd name="connsiteX2" fmla="*/ 7620 w 182879"/>
                    <a:gd name="connsiteY2" fmla="*/ 49530 h 99060"/>
                    <a:gd name="connsiteX3" fmla="*/ 0 w 182879"/>
                    <a:gd name="connsiteY3" fmla="*/ 3810 h 99060"/>
                    <a:gd name="connsiteX4" fmla="*/ 41910 w 182879"/>
                    <a:gd name="connsiteY4" fmla="*/ 0 h 99060"/>
                    <a:gd name="connsiteX5" fmla="*/ 179070 w 182879"/>
                    <a:gd name="connsiteY5" fmla="*/ 53340 h 99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79" h="99060">
                      <a:moveTo>
                        <a:pt x="182880" y="99060"/>
                      </a:moveTo>
                      <a:lnTo>
                        <a:pt x="95250" y="83820"/>
                      </a:lnTo>
                      <a:lnTo>
                        <a:pt x="7620" y="49530"/>
                      </a:lnTo>
                      <a:lnTo>
                        <a:pt x="0" y="3810"/>
                      </a:lnTo>
                      <a:lnTo>
                        <a:pt x="41910" y="0"/>
                      </a:lnTo>
                      <a:lnTo>
                        <a:pt x="179070" y="53340"/>
                      </a:lnTo>
                      <a:close/>
                    </a:path>
                  </a:pathLst>
                </a:custGeom>
                <a:solidFill>
                  <a:srgbClr val="FFAF7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16" name="Freeform: Shape 4515">
                  <a:extLst>
                    <a:ext uri="{FF2B5EF4-FFF2-40B4-BE49-F238E27FC236}">
                      <a16:creationId xmlns:a16="http://schemas.microsoft.com/office/drawing/2014/main" id="{EEDDBE23-B625-F455-F03C-684F5F42993B}"/>
                    </a:ext>
                  </a:extLst>
                </p:cNvPr>
                <p:cNvSpPr/>
                <p:nvPr/>
              </p:nvSpPr>
              <p:spPr>
                <a:xfrm>
                  <a:off x="4377691" y="3649980"/>
                  <a:ext cx="140969" cy="87629"/>
                </a:xfrm>
                <a:custGeom>
                  <a:avLst/>
                  <a:gdLst>
                    <a:gd name="connsiteX0" fmla="*/ 140970 w 140969"/>
                    <a:gd name="connsiteY0" fmla="*/ 87630 h 87629"/>
                    <a:gd name="connsiteX1" fmla="*/ 3810 w 140969"/>
                    <a:gd name="connsiteY1" fmla="*/ 34290 h 87629"/>
                    <a:gd name="connsiteX2" fmla="*/ 0 w 140969"/>
                    <a:gd name="connsiteY2" fmla="*/ 11430 h 87629"/>
                    <a:gd name="connsiteX3" fmla="*/ 87630 w 140969"/>
                    <a:gd name="connsiteY3" fmla="*/ 0 h 87629"/>
                  </a:gdLst>
                  <a:ahLst/>
                  <a:cxnLst>
                    <a:cxn ang="0">
                      <a:pos x="connsiteX0" y="connsiteY0"/>
                    </a:cxn>
                    <a:cxn ang="0">
                      <a:pos x="connsiteX1" y="connsiteY1"/>
                    </a:cxn>
                    <a:cxn ang="0">
                      <a:pos x="connsiteX2" y="connsiteY2"/>
                    </a:cxn>
                    <a:cxn ang="0">
                      <a:pos x="connsiteX3" y="connsiteY3"/>
                    </a:cxn>
                  </a:cxnLst>
                  <a:rect l="l" t="t" r="r" b="b"/>
                  <a:pathLst>
                    <a:path w="140969" h="87629">
                      <a:moveTo>
                        <a:pt x="140970" y="87630"/>
                      </a:moveTo>
                      <a:lnTo>
                        <a:pt x="3810" y="34290"/>
                      </a:lnTo>
                      <a:lnTo>
                        <a:pt x="0" y="11430"/>
                      </a:lnTo>
                      <a:lnTo>
                        <a:pt x="87630" y="0"/>
                      </a:lnTo>
                      <a:close/>
                    </a:path>
                  </a:pathLst>
                </a:custGeom>
                <a:solidFill>
                  <a:srgbClr val="FFA76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17" name="Freeform: Shape 4516">
                  <a:extLst>
                    <a:ext uri="{FF2B5EF4-FFF2-40B4-BE49-F238E27FC236}">
                      <a16:creationId xmlns:a16="http://schemas.microsoft.com/office/drawing/2014/main" id="{DC351437-6FEB-9DDA-A1EB-6800F5A1342F}"/>
                    </a:ext>
                  </a:extLst>
                </p:cNvPr>
                <p:cNvSpPr/>
                <p:nvPr/>
              </p:nvSpPr>
              <p:spPr>
                <a:xfrm>
                  <a:off x="4282441" y="3870959"/>
                  <a:ext cx="80009" cy="57150"/>
                </a:xfrm>
                <a:custGeom>
                  <a:avLst/>
                  <a:gdLst>
                    <a:gd name="connsiteX0" fmla="*/ 0 w 80009"/>
                    <a:gd name="connsiteY0" fmla="*/ 57150 h 57150"/>
                    <a:gd name="connsiteX1" fmla="*/ 38100 w 80009"/>
                    <a:gd name="connsiteY1" fmla="*/ 7620 h 57150"/>
                    <a:gd name="connsiteX2" fmla="*/ 80010 w 80009"/>
                    <a:gd name="connsiteY2" fmla="*/ 0 h 57150"/>
                    <a:gd name="connsiteX3" fmla="*/ 80010 w 80009"/>
                    <a:gd name="connsiteY3" fmla="*/ 0 h 57150"/>
                  </a:gdLst>
                  <a:ahLst/>
                  <a:cxnLst>
                    <a:cxn ang="0">
                      <a:pos x="connsiteX0" y="connsiteY0"/>
                    </a:cxn>
                    <a:cxn ang="0">
                      <a:pos x="connsiteX1" y="connsiteY1"/>
                    </a:cxn>
                    <a:cxn ang="0">
                      <a:pos x="connsiteX2" y="connsiteY2"/>
                    </a:cxn>
                    <a:cxn ang="0">
                      <a:pos x="connsiteX3" y="connsiteY3"/>
                    </a:cxn>
                  </a:cxnLst>
                  <a:rect l="l" t="t" r="r" b="b"/>
                  <a:pathLst>
                    <a:path w="80009" h="57150">
                      <a:moveTo>
                        <a:pt x="0" y="57150"/>
                      </a:moveTo>
                      <a:lnTo>
                        <a:pt x="38100" y="7620"/>
                      </a:lnTo>
                      <a:lnTo>
                        <a:pt x="80010" y="0"/>
                      </a:lnTo>
                      <a:lnTo>
                        <a:pt x="80010" y="0"/>
                      </a:lnTo>
                      <a:close/>
                    </a:path>
                  </a:pathLst>
                </a:custGeom>
                <a:solidFill>
                  <a:srgbClr val="FFAA7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18" name="Freeform: Shape 4517">
                  <a:extLst>
                    <a:ext uri="{FF2B5EF4-FFF2-40B4-BE49-F238E27FC236}">
                      <a16:creationId xmlns:a16="http://schemas.microsoft.com/office/drawing/2014/main" id="{EDD5E5B3-9748-E424-0BA7-7D20E89143B8}"/>
                    </a:ext>
                  </a:extLst>
                </p:cNvPr>
                <p:cNvSpPr/>
                <p:nvPr/>
              </p:nvSpPr>
              <p:spPr>
                <a:xfrm>
                  <a:off x="3263901" y="3097530"/>
                  <a:ext cx="1452880" cy="624839"/>
                </a:xfrm>
                <a:custGeom>
                  <a:avLst/>
                  <a:gdLst>
                    <a:gd name="connsiteX0" fmla="*/ 1102360 w 1452880"/>
                    <a:gd name="connsiteY0" fmla="*/ 449580 h 624839"/>
                    <a:gd name="connsiteX1" fmla="*/ 1022350 w 1452880"/>
                    <a:gd name="connsiteY1" fmla="*/ 483870 h 624839"/>
                    <a:gd name="connsiteX2" fmla="*/ 873760 w 1452880"/>
                    <a:gd name="connsiteY2" fmla="*/ 403860 h 624839"/>
                    <a:gd name="connsiteX3" fmla="*/ 808990 w 1452880"/>
                    <a:gd name="connsiteY3" fmla="*/ 483870 h 624839"/>
                    <a:gd name="connsiteX4" fmla="*/ 679450 w 1452880"/>
                    <a:gd name="connsiteY4" fmla="*/ 529590 h 624839"/>
                    <a:gd name="connsiteX5" fmla="*/ 454660 w 1452880"/>
                    <a:gd name="connsiteY5" fmla="*/ 556260 h 624839"/>
                    <a:gd name="connsiteX6" fmla="*/ 96520 w 1452880"/>
                    <a:gd name="connsiteY6" fmla="*/ 617220 h 624839"/>
                    <a:gd name="connsiteX7" fmla="*/ 50800 w 1452880"/>
                    <a:gd name="connsiteY7" fmla="*/ 624840 h 624839"/>
                    <a:gd name="connsiteX8" fmla="*/ 27940 w 1452880"/>
                    <a:gd name="connsiteY8" fmla="*/ 441960 h 624839"/>
                    <a:gd name="connsiteX9" fmla="*/ 77470 w 1452880"/>
                    <a:gd name="connsiteY9" fmla="*/ 483870 h 624839"/>
                    <a:gd name="connsiteX10" fmla="*/ 85090 w 1452880"/>
                    <a:gd name="connsiteY10" fmla="*/ 521970 h 624839"/>
                    <a:gd name="connsiteX11" fmla="*/ 119380 w 1452880"/>
                    <a:gd name="connsiteY11" fmla="*/ 480060 h 624839"/>
                    <a:gd name="connsiteX12" fmla="*/ 218440 w 1452880"/>
                    <a:gd name="connsiteY12" fmla="*/ 415290 h 624839"/>
                    <a:gd name="connsiteX13" fmla="*/ 313690 w 1452880"/>
                    <a:gd name="connsiteY13" fmla="*/ 468630 h 624839"/>
                    <a:gd name="connsiteX14" fmla="*/ 500380 w 1452880"/>
                    <a:gd name="connsiteY14" fmla="*/ 434340 h 624839"/>
                    <a:gd name="connsiteX15" fmla="*/ 713740 w 1452880"/>
                    <a:gd name="connsiteY15" fmla="*/ 430530 h 624839"/>
                    <a:gd name="connsiteX16" fmla="*/ 946150 w 1452880"/>
                    <a:gd name="connsiteY16" fmla="*/ 350520 h 624839"/>
                    <a:gd name="connsiteX17" fmla="*/ 862330 w 1452880"/>
                    <a:gd name="connsiteY17" fmla="*/ 243840 h 624839"/>
                    <a:gd name="connsiteX18" fmla="*/ 934720 w 1452880"/>
                    <a:gd name="connsiteY18" fmla="*/ 129540 h 624839"/>
                    <a:gd name="connsiteX19" fmla="*/ 1052830 w 1452880"/>
                    <a:gd name="connsiteY19" fmla="*/ 45720 h 624839"/>
                    <a:gd name="connsiteX20" fmla="*/ 1228090 w 1452880"/>
                    <a:gd name="connsiteY20" fmla="*/ 0 h 624839"/>
                    <a:gd name="connsiteX21" fmla="*/ 1247140 w 1452880"/>
                    <a:gd name="connsiteY21" fmla="*/ 156210 h 624839"/>
                    <a:gd name="connsiteX22" fmla="*/ 1445260 w 1452880"/>
                    <a:gd name="connsiteY22" fmla="*/ 110490 h 624839"/>
                    <a:gd name="connsiteX23" fmla="*/ 1452880 w 1452880"/>
                    <a:gd name="connsiteY23" fmla="*/ 156210 h 624839"/>
                    <a:gd name="connsiteX24" fmla="*/ 1140460 w 1452880"/>
                    <a:gd name="connsiteY24" fmla="*/ 293370 h 624839"/>
                    <a:gd name="connsiteX25" fmla="*/ 1189990 w 1452880"/>
                    <a:gd name="connsiteY25" fmla="*/ 327660 h 624839"/>
                    <a:gd name="connsiteX26" fmla="*/ 1102360 w 1452880"/>
                    <a:gd name="connsiteY26" fmla="*/ 449580 h 624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52880" h="624839">
                      <a:moveTo>
                        <a:pt x="1102360" y="449580"/>
                      </a:moveTo>
                      <a:lnTo>
                        <a:pt x="1022350" y="483870"/>
                      </a:lnTo>
                      <a:cubicBezTo>
                        <a:pt x="980440" y="461010"/>
                        <a:pt x="934720" y="438150"/>
                        <a:pt x="873760" y="403860"/>
                      </a:cubicBezTo>
                      <a:cubicBezTo>
                        <a:pt x="843280" y="441960"/>
                        <a:pt x="835660" y="468630"/>
                        <a:pt x="808990" y="483870"/>
                      </a:cubicBezTo>
                      <a:cubicBezTo>
                        <a:pt x="770890" y="502920"/>
                        <a:pt x="698500" y="537210"/>
                        <a:pt x="679450" y="529590"/>
                      </a:cubicBezTo>
                      <a:cubicBezTo>
                        <a:pt x="591820" y="502920"/>
                        <a:pt x="527050" y="544830"/>
                        <a:pt x="454660" y="556260"/>
                      </a:cubicBezTo>
                      <a:cubicBezTo>
                        <a:pt x="332740" y="575310"/>
                        <a:pt x="214630" y="598170"/>
                        <a:pt x="96520" y="617220"/>
                      </a:cubicBezTo>
                      <a:lnTo>
                        <a:pt x="50800" y="624840"/>
                      </a:lnTo>
                      <a:cubicBezTo>
                        <a:pt x="20320" y="567690"/>
                        <a:pt x="-33020" y="510540"/>
                        <a:pt x="27940" y="441960"/>
                      </a:cubicBezTo>
                      <a:lnTo>
                        <a:pt x="77470" y="483870"/>
                      </a:lnTo>
                      <a:lnTo>
                        <a:pt x="85090" y="521970"/>
                      </a:lnTo>
                      <a:lnTo>
                        <a:pt x="119380" y="480060"/>
                      </a:lnTo>
                      <a:cubicBezTo>
                        <a:pt x="149860" y="457200"/>
                        <a:pt x="184150" y="438150"/>
                        <a:pt x="218440" y="415290"/>
                      </a:cubicBezTo>
                      <a:cubicBezTo>
                        <a:pt x="252730" y="434340"/>
                        <a:pt x="279400" y="449580"/>
                        <a:pt x="313690" y="468630"/>
                      </a:cubicBezTo>
                      <a:cubicBezTo>
                        <a:pt x="363220" y="400050"/>
                        <a:pt x="431800" y="415290"/>
                        <a:pt x="500380" y="434340"/>
                      </a:cubicBezTo>
                      <a:cubicBezTo>
                        <a:pt x="557530" y="483870"/>
                        <a:pt x="637540" y="457200"/>
                        <a:pt x="713740" y="430530"/>
                      </a:cubicBezTo>
                      <a:cubicBezTo>
                        <a:pt x="786130" y="403860"/>
                        <a:pt x="862330" y="381000"/>
                        <a:pt x="946150" y="350520"/>
                      </a:cubicBezTo>
                      <a:cubicBezTo>
                        <a:pt x="911860" y="304800"/>
                        <a:pt x="885190" y="270510"/>
                        <a:pt x="862330" y="243840"/>
                      </a:cubicBezTo>
                      <a:cubicBezTo>
                        <a:pt x="889000" y="201930"/>
                        <a:pt x="911860" y="163830"/>
                        <a:pt x="934720" y="129540"/>
                      </a:cubicBezTo>
                      <a:lnTo>
                        <a:pt x="1052830" y="45720"/>
                      </a:lnTo>
                      <a:cubicBezTo>
                        <a:pt x="1109980" y="30480"/>
                        <a:pt x="1167130" y="15240"/>
                        <a:pt x="1228090" y="0"/>
                      </a:cubicBezTo>
                      <a:cubicBezTo>
                        <a:pt x="1235710" y="53340"/>
                        <a:pt x="1239520" y="102870"/>
                        <a:pt x="1247140" y="156210"/>
                      </a:cubicBezTo>
                      <a:cubicBezTo>
                        <a:pt x="1330960" y="137160"/>
                        <a:pt x="1388110" y="125730"/>
                        <a:pt x="1445260" y="110490"/>
                      </a:cubicBezTo>
                      <a:lnTo>
                        <a:pt x="1452880" y="156210"/>
                      </a:lnTo>
                      <a:cubicBezTo>
                        <a:pt x="1350010" y="201930"/>
                        <a:pt x="1243330" y="247650"/>
                        <a:pt x="1140460" y="293370"/>
                      </a:cubicBezTo>
                      <a:cubicBezTo>
                        <a:pt x="1167130" y="312420"/>
                        <a:pt x="1186180" y="327660"/>
                        <a:pt x="1189990" y="327660"/>
                      </a:cubicBezTo>
                      <a:cubicBezTo>
                        <a:pt x="1151890" y="373380"/>
                        <a:pt x="1125220" y="411480"/>
                        <a:pt x="1102360" y="449580"/>
                      </a:cubicBezTo>
                      <a:close/>
                    </a:path>
                  </a:pathLst>
                </a:custGeom>
                <a:solidFill>
                  <a:srgbClr val="FFA36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19" name="Freeform: Shape 4518">
                  <a:extLst>
                    <a:ext uri="{FF2B5EF4-FFF2-40B4-BE49-F238E27FC236}">
                      <a16:creationId xmlns:a16="http://schemas.microsoft.com/office/drawing/2014/main" id="{9D754A7D-828B-8D63-63D8-7A91B411E21A}"/>
                    </a:ext>
                  </a:extLst>
                </p:cNvPr>
                <p:cNvSpPr/>
                <p:nvPr/>
              </p:nvSpPr>
              <p:spPr>
                <a:xfrm>
                  <a:off x="2651760" y="3840480"/>
                  <a:ext cx="293370" cy="83933"/>
                </a:xfrm>
                <a:custGeom>
                  <a:avLst/>
                  <a:gdLst>
                    <a:gd name="connsiteX0" fmla="*/ 0 w 293370"/>
                    <a:gd name="connsiteY0" fmla="*/ 53340 h 83933"/>
                    <a:gd name="connsiteX1" fmla="*/ 118110 w 293370"/>
                    <a:gd name="connsiteY1" fmla="*/ 0 h 83933"/>
                    <a:gd name="connsiteX2" fmla="*/ 293370 w 293370"/>
                    <a:gd name="connsiteY2" fmla="*/ 15240 h 83933"/>
                    <a:gd name="connsiteX3" fmla="*/ 0 w 293370"/>
                    <a:gd name="connsiteY3" fmla="*/ 53340 h 83933"/>
                  </a:gdLst>
                  <a:ahLst/>
                  <a:cxnLst>
                    <a:cxn ang="0">
                      <a:pos x="connsiteX0" y="connsiteY0"/>
                    </a:cxn>
                    <a:cxn ang="0">
                      <a:pos x="connsiteX1" y="connsiteY1"/>
                    </a:cxn>
                    <a:cxn ang="0">
                      <a:pos x="connsiteX2" y="connsiteY2"/>
                    </a:cxn>
                    <a:cxn ang="0">
                      <a:pos x="connsiteX3" y="connsiteY3"/>
                    </a:cxn>
                  </a:cxnLst>
                  <a:rect l="l" t="t" r="r" b="b"/>
                  <a:pathLst>
                    <a:path w="293370" h="83933">
                      <a:moveTo>
                        <a:pt x="0" y="53340"/>
                      </a:moveTo>
                      <a:cubicBezTo>
                        <a:pt x="41910" y="34290"/>
                        <a:pt x="80010" y="19050"/>
                        <a:pt x="118110" y="0"/>
                      </a:cubicBezTo>
                      <a:cubicBezTo>
                        <a:pt x="179070" y="3810"/>
                        <a:pt x="236220" y="11430"/>
                        <a:pt x="293370" y="15240"/>
                      </a:cubicBezTo>
                      <a:cubicBezTo>
                        <a:pt x="125730" y="99060"/>
                        <a:pt x="125730" y="99060"/>
                        <a:pt x="0" y="53340"/>
                      </a:cubicBezTo>
                      <a:close/>
                    </a:path>
                  </a:pathLst>
                </a:custGeom>
                <a:solidFill>
                  <a:srgbClr val="FFB07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20" name="Freeform: Shape 4519">
                  <a:extLst>
                    <a:ext uri="{FF2B5EF4-FFF2-40B4-BE49-F238E27FC236}">
                      <a16:creationId xmlns:a16="http://schemas.microsoft.com/office/drawing/2014/main" id="{BDD330FB-8341-FED5-7CC6-13B156A02F83}"/>
                    </a:ext>
                  </a:extLst>
                </p:cNvPr>
                <p:cNvSpPr/>
                <p:nvPr/>
              </p:nvSpPr>
              <p:spPr>
                <a:xfrm>
                  <a:off x="2949750" y="3760322"/>
                  <a:ext cx="167763" cy="65391"/>
                </a:xfrm>
                <a:custGeom>
                  <a:avLst/>
                  <a:gdLst>
                    <a:gd name="connsiteX0" fmla="*/ 163021 w 167763"/>
                    <a:gd name="connsiteY0" fmla="*/ 57297 h 65391"/>
                    <a:gd name="connsiteX1" fmla="*/ 83011 w 167763"/>
                    <a:gd name="connsiteY1" fmla="*/ 64917 h 65391"/>
                    <a:gd name="connsiteX2" fmla="*/ 29671 w 167763"/>
                    <a:gd name="connsiteY2" fmla="*/ 3957 h 65391"/>
                    <a:gd name="connsiteX3" fmla="*/ 163021 w 167763"/>
                    <a:gd name="connsiteY3" fmla="*/ 57297 h 65391"/>
                  </a:gdLst>
                  <a:ahLst/>
                  <a:cxnLst>
                    <a:cxn ang="0">
                      <a:pos x="connsiteX0" y="connsiteY0"/>
                    </a:cxn>
                    <a:cxn ang="0">
                      <a:pos x="connsiteX1" y="connsiteY1"/>
                    </a:cxn>
                    <a:cxn ang="0">
                      <a:pos x="connsiteX2" y="connsiteY2"/>
                    </a:cxn>
                    <a:cxn ang="0">
                      <a:pos x="connsiteX3" y="connsiteY3"/>
                    </a:cxn>
                  </a:cxnLst>
                  <a:rect l="l" t="t" r="r" b="b"/>
                  <a:pathLst>
                    <a:path w="167763" h="65391">
                      <a:moveTo>
                        <a:pt x="163021" y="57297"/>
                      </a:moveTo>
                      <a:cubicBezTo>
                        <a:pt x="136351" y="61107"/>
                        <a:pt x="109681" y="64917"/>
                        <a:pt x="83011" y="64917"/>
                      </a:cubicBezTo>
                      <a:cubicBezTo>
                        <a:pt x="-4619" y="68727"/>
                        <a:pt x="-23669" y="49677"/>
                        <a:pt x="29671" y="3957"/>
                      </a:cubicBezTo>
                      <a:cubicBezTo>
                        <a:pt x="98251" y="147"/>
                        <a:pt x="189691" y="-15093"/>
                        <a:pt x="163021" y="57297"/>
                      </a:cubicBezTo>
                      <a:close/>
                    </a:path>
                  </a:pathLst>
                </a:custGeom>
                <a:solidFill>
                  <a:srgbClr val="FFBB8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21" name="Freeform: Shape 4520">
                  <a:extLst>
                    <a:ext uri="{FF2B5EF4-FFF2-40B4-BE49-F238E27FC236}">
                      <a16:creationId xmlns:a16="http://schemas.microsoft.com/office/drawing/2014/main" id="{2DB12B92-A2AD-A5E8-E8C3-F6FE9F266EE6}"/>
                    </a:ext>
                  </a:extLst>
                </p:cNvPr>
                <p:cNvSpPr/>
                <p:nvPr/>
              </p:nvSpPr>
              <p:spPr>
                <a:xfrm>
                  <a:off x="2838451" y="3653790"/>
                  <a:ext cx="83819" cy="49529"/>
                </a:xfrm>
                <a:custGeom>
                  <a:avLst/>
                  <a:gdLst>
                    <a:gd name="connsiteX0" fmla="*/ 83820 w 83819"/>
                    <a:gd name="connsiteY0" fmla="*/ 0 h 49529"/>
                    <a:gd name="connsiteX1" fmla="*/ 45720 w 83819"/>
                    <a:gd name="connsiteY1" fmla="*/ 49530 h 49529"/>
                    <a:gd name="connsiteX2" fmla="*/ 45720 w 83819"/>
                    <a:gd name="connsiteY2" fmla="*/ 49530 h 49529"/>
                    <a:gd name="connsiteX3" fmla="*/ 0 w 83819"/>
                    <a:gd name="connsiteY3" fmla="*/ 34290 h 49529"/>
                  </a:gdLst>
                  <a:ahLst/>
                  <a:cxnLst>
                    <a:cxn ang="0">
                      <a:pos x="connsiteX0" y="connsiteY0"/>
                    </a:cxn>
                    <a:cxn ang="0">
                      <a:pos x="connsiteX1" y="connsiteY1"/>
                    </a:cxn>
                    <a:cxn ang="0">
                      <a:pos x="connsiteX2" y="connsiteY2"/>
                    </a:cxn>
                    <a:cxn ang="0">
                      <a:pos x="connsiteX3" y="connsiteY3"/>
                    </a:cxn>
                  </a:cxnLst>
                  <a:rect l="l" t="t" r="r" b="b"/>
                  <a:pathLst>
                    <a:path w="83819" h="49529">
                      <a:moveTo>
                        <a:pt x="83820" y="0"/>
                      </a:moveTo>
                      <a:lnTo>
                        <a:pt x="45720" y="49530"/>
                      </a:lnTo>
                      <a:lnTo>
                        <a:pt x="45720" y="49530"/>
                      </a:lnTo>
                      <a:lnTo>
                        <a:pt x="0" y="34290"/>
                      </a:lnTo>
                      <a:close/>
                    </a:path>
                  </a:pathLst>
                </a:custGeom>
                <a:solidFill>
                  <a:srgbClr val="FFA97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22" name="Freeform: Shape 4521">
                  <a:extLst>
                    <a:ext uri="{FF2B5EF4-FFF2-40B4-BE49-F238E27FC236}">
                      <a16:creationId xmlns:a16="http://schemas.microsoft.com/office/drawing/2014/main" id="{02F81078-DAE8-6012-D640-0B9410183B31}"/>
                    </a:ext>
                  </a:extLst>
                </p:cNvPr>
                <p:cNvSpPr/>
                <p:nvPr/>
              </p:nvSpPr>
              <p:spPr>
                <a:xfrm>
                  <a:off x="2437405" y="3794759"/>
                  <a:ext cx="175946" cy="133229"/>
                </a:xfrm>
                <a:custGeom>
                  <a:avLst/>
                  <a:gdLst>
                    <a:gd name="connsiteX0" fmla="*/ 995 w 175946"/>
                    <a:gd name="connsiteY0" fmla="*/ 102870 h 133229"/>
                    <a:gd name="connsiteX1" fmla="*/ 73385 w 175946"/>
                    <a:gd name="connsiteY1" fmla="*/ 0 h 133229"/>
                    <a:gd name="connsiteX2" fmla="*/ 168635 w 175946"/>
                    <a:gd name="connsiteY2" fmla="*/ 80010 h 133229"/>
                    <a:gd name="connsiteX3" fmla="*/ 995 w 175946"/>
                    <a:gd name="connsiteY3" fmla="*/ 102870 h 133229"/>
                  </a:gdLst>
                  <a:ahLst/>
                  <a:cxnLst>
                    <a:cxn ang="0">
                      <a:pos x="connsiteX0" y="connsiteY0"/>
                    </a:cxn>
                    <a:cxn ang="0">
                      <a:pos x="connsiteX1" y="connsiteY1"/>
                    </a:cxn>
                    <a:cxn ang="0">
                      <a:pos x="connsiteX2" y="connsiteY2"/>
                    </a:cxn>
                    <a:cxn ang="0">
                      <a:pos x="connsiteX3" y="connsiteY3"/>
                    </a:cxn>
                  </a:cxnLst>
                  <a:rect l="l" t="t" r="r" b="b"/>
                  <a:pathLst>
                    <a:path w="175946" h="133229">
                      <a:moveTo>
                        <a:pt x="995" y="102870"/>
                      </a:moveTo>
                      <a:cubicBezTo>
                        <a:pt x="-2815" y="64770"/>
                        <a:pt x="995" y="26670"/>
                        <a:pt x="73385" y="0"/>
                      </a:cubicBezTo>
                      <a:cubicBezTo>
                        <a:pt x="161015" y="3810"/>
                        <a:pt x="191495" y="30480"/>
                        <a:pt x="168635" y="80010"/>
                      </a:cubicBezTo>
                      <a:cubicBezTo>
                        <a:pt x="115295" y="133350"/>
                        <a:pt x="61955" y="156210"/>
                        <a:pt x="995" y="102870"/>
                      </a:cubicBezTo>
                      <a:close/>
                    </a:path>
                  </a:pathLst>
                </a:custGeom>
                <a:solidFill>
                  <a:srgbClr val="FFBB8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23" name="Freeform: Shape 4522">
                  <a:extLst>
                    <a:ext uri="{FF2B5EF4-FFF2-40B4-BE49-F238E27FC236}">
                      <a16:creationId xmlns:a16="http://schemas.microsoft.com/office/drawing/2014/main" id="{F7A51201-6129-FC5E-E4A0-B3CCFD42A669}"/>
                    </a:ext>
                  </a:extLst>
                </p:cNvPr>
                <p:cNvSpPr/>
                <p:nvPr/>
              </p:nvSpPr>
              <p:spPr>
                <a:xfrm>
                  <a:off x="4461510" y="3489959"/>
                  <a:ext cx="773429" cy="259080"/>
                </a:xfrm>
                <a:custGeom>
                  <a:avLst/>
                  <a:gdLst>
                    <a:gd name="connsiteX0" fmla="*/ 144780 w 773429"/>
                    <a:gd name="connsiteY0" fmla="*/ 259080 h 259080"/>
                    <a:gd name="connsiteX1" fmla="*/ 144780 w 773429"/>
                    <a:gd name="connsiteY1" fmla="*/ 259080 h 259080"/>
                    <a:gd name="connsiteX2" fmla="*/ 388620 w 773429"/>
                    <a:gd name="connsiteY2" fmla="*/ 213360 h 259080"/>
                    <a:gd name="connsiteX3" fmla="*/ 529590 w 773429"/>
                    <a:gd name="connsiteY3" fmla="*/ 232410 h 259080"/>
                    <a:gd name="connsiteX4" fmla="*/ 609600 w 773429"/>
                    <a:gd name="connsiteY4" fmla="*/ 198120 h 259080"/>
                    <a:gd name="connsiteX5" fmla="*/ 693420 w 773429"/>
                    <a:gd name="connsiteY5" fmla="*/ 163830 h 259080"/>
                    <a:gd name="connsiteX6" fmla="*/ 773430 w 773429"/>
                    <a:gd name="connsiteY6" fmla="*/ 129540 h 259080"/>
                    <a:gd name="connsiteX7" fmla="*/ 762000 w 773429"/>
                    <a:gd name="connsiteY7" fmla="*/ 38100 h 259080"/>
                    <a:gd name="connsiteX8" fmla="*/ 712470 w 773429"/>
                    <a:gd name="connsiteY8" fmla="*/ 0 h 259080"/>
                    <a:gd name="connsiteX9" fmla="*/ 461010 w 773429"/>
                    <a:gd name="connsiteY9" fmla="*/ 53340 h 259080"/>
                    <a:gd name="connsiteX10" fmla="*/ 266700 w 773429"/>
                    <a:gd name="connsiteY10" fmla="*/ 152400 h 259080"/>
                    <a:gd name="connsiteX11" fmla="*/ 0 w 773429"/>
                    <a:gd name="connsiteY11" fmla="*/ 156210 h 259080"/>
                    <a:gd name="connsiteX12" fmla="*/ 53340 w 773429"/>
                    <a:gd name="connsiteY12" fmla="*/ 240030 h 259080"/>
                    <a:gd name="connsiteX13" fmla="*/ 144780 w 773429"/>
                    <a:gd name="connsiteY13" fmla="*/ 259080 h 259080"/>
                    <a:gd name="connsiteX14" fmla="*/ 445770 w 773429"/>
                    <a:gd name="connsiteY14" fmla="*/ 156210 h 259080"/>
                    <a:gd name="connsiteX15" fmla="*/ 438150 w 773429"/>
                    <a:gd name="connsiteY15" fmla="*/ 148590 h 259080"/>
                    <a:gd name="connsiteX16" fmla="*/ 472440 w 773429"/>
                    <a:gd name="connsiteY16" fmla="*/ 144780 h 259080"/>
                    <a:gd name="connsiteX17" fmla="*/ 476250 w 773429"/>
                    <a:gd name="connsiteY17" fmla="*/ 152400 h 259080"/>
                    <a:gd name="connsiteX18" fmla="*/ 445770 w 773429"/>
                    <a:gd name="connsiteY18" fmla="*/ 156210 h 25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73429" h="259080">
                      <a:moveTo>
                        <a:pt x="144780" y="259080"/>
                      </a:moveTo>
                      <a:lnTo>
                        <a:pt x="144780" y="259080"/>
                      </a:lnTo>
                      <a:cubicBezTo>
                        <a:pt x="224790" y="243840"/>
                        <a:pt x="308610" y="224790"/>
                        <a:pt x="388620" y="213360"/>
                      </a:cubicBezTo>
                      <a:cubicBezTo>
                        <a:pt x="434340" y="209550"/>
                        <a:pt x="480060" y="224790"/>
                        <a:pt x="529590" y="232410"/>
                      </a:cubicBezTo>
                      <a:lnTo>
                        <a:pt x="609600" y="198120"/>
                      </a:lnTo>
                      <a:cubicBezTo>
                        <a:pt x="613410" y="167640"/>
                        <a:pt x="613410" y="133350"/>
                        <a:pt x="693420" y="163830"/>
                      </a:cubicBezTo>
                      <a:lnTo>
                        <a:pt x="773430" y="129540"/>
                      </a:lnTo>
                      <a:cubicBezTo>
                        <a:pt x="689610" y="110490"/>
                        <a:pt x="685800" y="80010"/>
                        <a:pt x="762000" y="38100"/>
                      </a:cubicBezTo>
                      <a:lnTo>
                        <a:pt x="712470" y="0"/>
                      </a:lnTo>
                      <a:cubicBezTo>
                        <a:pt x="643890" y="45720"/>
                        <a:pt x="552450" y="53340"/>
                        <a:pt x="461010" y="53340"/>
                      </a:cubicBezTo>
                      <a:cubicBezTo>
                        <a:pt x="400050" y="83820"/>
                        <a:pt x="339090" y="114300"/>
                        <a:pt x="266700" y="152400"/>
                      </a:cubicBezTo>
                      <a:cubicBezTo>
                        <a:pt x="198120" y="121920"/>
                        <a:pt x="106680" y="110490"/>
                        <a:pt x="0" y="156210"/>
                      </a:cubicBezTo>
                      <a:lnTo>
                        <a:pt x="53340" y="240030"/>
                      </a:lnTo>
                      <a:lnTo>
                        <a:pt x="144780" y="259080"/>
                      </a:lnTo>
                      <a:close/>
                      <a:moveTo>
                        <a:pt x="445770" y="156210"/>
                      </a:moveTo>
                      <a:cubicBezTo>
                        <a:pt x="445770" y="156210"/>
                        <a:pt x="441960" y="152400"/>
                        <a:pt x="438150" y="148590"/>
                      </a:cubicBezTo>
                      <a:cubicBezTo>
                        <a:pt x="449580" y="144780"/>
                        <a:pt x="461010" y="144780"/>
                        <a:pt x="472440" y="144780"/>
                      </a:cubicBezTo>
                      <a:cubicBezTo>
                        <a:pt x="472440" y="144780"/>
                        <a:pt x="476250" y="152400"/>
                        <a:pt x="476250" y="152400"/>
                      </a:cubicBezTo>
                      <a:cubicBezTo>
                        <a:pt x="468630" y="152400"/>
                        <a:pt x="457200" y="152400"/>
                        <a:pt x="445770" y="156210"/>
                      </a:cubicBezTo>
                      <a:close/>
                    </a:path>
                  </a:pathLst>
                </a:custGeom>
                <a:solidFill>
                  <a:srgbClr val="FFAF7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24" name="Freeform: Shape 4523">
                  <a:extLst>
                    <a:ext uri="{FF2B5EF4-FFF2-40B4-BE49-F238E27FC236}">
                      <a16:creationId xmlns:a16="http://schemas.microsoft.com/office/drawing/2014/main" id="{27D373D6-EA33-B1F4-C19F-E02CFB64E214}"/>
                    </a:ext>
                  </a:extLst>
                </p:cNvPr>
                <p:cNvSpPr/>
                <p:nvPr/>
              </p:nvSpPr>
              <p:spPr>
                <a:xfrm>
                  <a:off x="5071111" y="3645722"/>
                  <a:ext cx="83819" cy="61407"/>
                </a:xfrm>
                <a:custGeom>
                  <a:avLst/>
                  <a:gdLst>
                    <a:gd name="connsiteX0" fmla="*/ 0 w 83819"/>
                    <a:gd name="connsiteY0" fmla="*/ 46168 h 61407"/>
                    <a:gd name="connsiteX1" fmla="*/ 83820 w 83819"/>
                    <a:gd name="connsiteY1" fmla="*/ 11878 h 61407"/>
                    <a:gd name="connsiteX2" fmla="*/ 45720 w 83819"/>
                    <a:gd name="connsiteY2" fmla="*/ 61408 h 61407"/>
                    <a:gd name="connsiteX3" fmla="*/ 0 w 83819"/>
                    <a:gd name="connsiteY3" fmla="*/ 46168 h 61407"/>
                  </a:gdLst>
                  <a:ahLst/>
                  <a:cxnLst>
                    <a:cxn ang="0">
                      <a:pos x="connsiteX0" y="connsiteY0"/>
                    </a:cxn>
                    <a:cxn ang="0">
                      <a:pos x="connsiteX1" y="connsiteY1"/>
                    </a:cxn>
                    <a:cxn ang="0">
                      <a:pos x="connsiteX2" y="connsiteY2"/>
                    </a:cxn>
                    <a:cxn ang="0">
                      <a:pos x="connsiteX3" y="connsiteY3"/>
                    </a:cxn>
                  </a:cxnLst>
                  <a:rect l="l" t="t" r="r" b="b"/>
                  <a:pathLst>
                    <a:path w="83819" h="61407">
                      <a:moveTo>
                        <a:pt x="0" y="46168"/>
                      </a:moveTo>
                      <a:cubicBezTo>
                        <a:pt x="3810" y="15688"/>
                        <a:pt x="3810" y="-18602"/>
                        <a:pt x="83820" y="11878"/>
                      </a:cubicBezTo>
                      <a:lnTo>
                        <a:pt x="45720" y="61408"/>
                      </a:lnTo>
                      <a:lnTo>
                        <a:pt x="0" y="46168"/>
                      </a:lnTo>
                      <a:close/>
                    </a:path>
                  </a:pathLst>
                </a:custGeom>
                <a:solidFill>
                  <a:srgbClr val="FFB88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25" name="Freeform: Shape 4524">
                  <a:extLst>
                    <a:ext uri="{FF2B5EF4-FFF2-40B4-BE49-F238E27FC236}">
                      <a16:creationId xmlns:a16="http://schemas.microsoft.com/office/drawing/2014/main" id="{5FDEF7F2-4BC3-9A7D-A437-FEFB3759A098}"/>
                    </a:ext>
                  </a:extLst>
                </p:cNvPr>
                <p:cNvSpPr/>
                <p:nvPr/>
              </p:nvSpPr>
              <p:spPr>
                <a:xfrm>
                  <a:off x="4366260" y="3196590"/>
                  <a:ext cx="895350" cy="350519"/>
                </a:xfrm>
                <a:custGeom>
                  <a:avLst/>
                  <a:gdLst>
                    <a:gd name="connsiteX0" fmla="*/ 0 w 895350"/>
                    <a:gd name="connsiteY0" fmla="*/ 350520 h 350519"/>
                    <a:gd name="connsiteX1" fmla="*/ 83820 w 895350"/>
                    <a:gd name="connsiteY1" fmla="*/ 224790 h 350519"/>
                    <a:gd name="connsiteX2" fmla="*/ 34290 w 895350"/>
                    <a:gd name="connsiteY2" fmla="*/ 190500 h 350519"/>
                    <a:gd name="connsiteX3" fmla="*/ 346710 w 895350"/>
                    <a:gd name="connsiteY3" fmla="*/ 53340 h 350519"/>
                    <a:gd name="connsiteX4" fmla="*/ 598170 w 895350"/>
                    <a:gd name="connsiteY4" fmla="*/ 22860 h 350519"/>
                    <a:gd name="connsiteX5" fmla="*/ 765810 w 895350"/>
                    <a:gd name="connsiteY5" fmla="*/ 0 h 350519"/>
                    <a:gd name="connsiteX6" fmla="*/ 895350 w 895350"/>
                    <a:gd name="connsiteY6" fmla="*/ 7620 h 350519"/>
                    <a:gd name="connsiteX7" fmla="*/ 868680 w 895350"/>
                    <a:gd name="connsiteY7" fmla="*/ 125730 h 350519"/>
                    <a:gd name="connsiteX8" fmla="*/ 739140 w 895350"/>
                    <a:gd name="connsiteY8" fmla="*/ 160020 h 350519"/>
                    <a:gd name="connsiteX9" fmla="*/ 243840 w 895350"/>
                    <a:gd name="connsiteY9" fmla="*/ 274320 h 350519"/>
                    <a:gd name="connsiteX10" fmla="*/ 121920 w 895350"/>
                    <a:gd name="connsiteY10" fmla="*/ 335280 h 350519"/>
                    <a:gd name="connsiteX11" fmla="*/ 0 w 895350"/>
                    <a:gd name="connsiteY11" fmla="*/ 350520 h 350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5350" h="350519">
                      <a:moveTo>
                        <a:pt x="0" y="350520"/>
                      </a:moveTo>
                      <a:cubicBezTo>
                        <a:pt x="26670" y="312420"/>
                        <a:pt x="49530" y="274320"/>
                        <a:pt x="83820" y="224790"/>
                      </a:cubicBezTo>
                      <a:cubicBezTo>
                        <a:pt x="80010" y="224790"/>
                        <a:pt x="60960" y="209550"/>
                        <a:pt x="34290" y="190500"/>
                      </a:cubicBezTo>
                      <a:cubicBezTo>
                        <a:pt x="137160" y="144780"/>
                        <a:pt x="243840" y="99060"/>
                        <a:pt x="346710" y="53340"/>
                      </a:cubicBezTo>
                      <a:cubicBezTo>
                        <a:pt x="472440" y="83820"/>
                        <a:pt x="510540" y="76200"/>
                        <a:pt x="598170" y="22860"/>
                      </a:cubicBezTo>
                      <a:cubicBezTo>
                        <a:pt x="662940" y="72390"/>
                        <a:pt x="716280" y="49530"/>
                        <a:pt x="765810" y="0"/>
                      </a:cubicBezTo>
                      <a:lnTo>
                        <a:pt x="895350" y="7620"/>
                      </a:lnTo>
                      <a:lnTo>
                        <a:pt x="868680" y="125730"/>
                      </a:lnTo>
                      <a:cubicBezTo>
                        <a:pt x="826770" y="137160"/>
                        <a:pt x="781050" y="152400"/>
                        <a:pt x="739140" y="160020"/>
                      </a:cubicBezTo>
                      <a:cubicBezTo>
                        <a:pt x="567690" y="186690"/>
                        <a:pt x="392430" y="201930"/>
                        <a:pt x="243840" y="274320"/>
                      </a:cubicBezTo>
                      <a:lnTo>
                        <a:pt x="121920" y="335280"/>
                      </a:lnTo>
                      <a:lnTo>
                        <a:pt x="0" y="350520"/>
                      </a:lnTo>
                      <a:close/>
                    </a:path>
                  </a:pathLst>
                </a:custGeom>
                <a:solidFill>
                  <a:srgbClr val="FFAA7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26" name="Freeform: Shape 4525">
                  <a:extLst>
                    <a:ext uri="{FF2B5EF4-FFF2-40B4-BE49-F238E27FC236}">
                      <a16:creationId xmlns:a16="http://schemas.microsoft.com/office/drawing/2014/main" id="{9BFCC260-92BC-F831-6A69-F3904E970323}"/>
                    </a:ext>
                  </a:extLst>
                </p:cNvPr>
                <p:cNvSpPr/>
                <p:nvPr/>
              </p:nvSpPr>
              <p:spPr>
                <a:xfrm>
                  <a:off x="5238751" y="3074669"/>
                  <a:ext cx="422910" cy="248259"/>
                </a:xfrm>
                <a:custGeom>
                  <a:avLst/>
                  <a:gdLst>
                    <a:gd name="connsiteX0" fmla="*/ 0 w 422910"/>
                    <a:gd name="connsiteY0" fmla="*/ 247650 h 248259"/>
                    <a:gd name="connsiteX1" fmla="*/ 26670 w 422910"/>
                    <a:gd name="connsiteY1" fmla="*/ 129540 h 248259"/>
                    <a:gd name="connsiteX2" fmla="*/ 106680 w 422910"/>
                    <a:gd name="connsiteY2" fmla="*/ 95250 h 248259"/>
                    <a:gd name="connsiteX3" fmla="*/ 308610 w 422910"/>
                    <a:gd name="connsiteY3" fmla="*/ 0 h 248259"/>
                    <a:gd name="connsiteX4" fmla="*/ 400050 w 422910"/>
                    <a:gd name="connsiteY4" fmla="*/ 34290 h 248259"/>
                    <a:gd name="connsiteX5" fmla="*/ 400050 w 422910"/>
                    <a:gd name="connsiteY5" fmla="*/ 34290 h 248259"/>
                    <a:gd name="connsiteX6" fmla="*/ 422910 w 422910"/>
                    <a:gd name="connsiteY6" fmla="*/ 76200 h 248259"/>
                    <a:gd name="connsiteX7" fmla="*/ 95250 w 422910"/>
                    <a:gd name="connsiteY7" fmla="*/ 240030 h 248259"/>
                    <a:gd name="connsiteX8" fmla="*/ 0 w 422910"/>
                    <a:gd name="connsiteY8" fmla="*/ 247650 h 24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910" h="248259">
                      <a:moveTo>
                        <a:pt x="0" y="247650"/>
                      </a:moveTo>
                      <a:lnTo>
                        <a:pt x="26670" y="129540"/>
                      </a:lnTo>
                      <a:lnTo>
                        <a:pt x="106680" y="95250"/>
                      </a:lnTo>
                      <a:lnTo>
                        <a:pt x="308610" y="0"/>
                      </a:lnTo>
                      <a:cubicBezTo>
                        <a:pt x="320040" y="22860"/>
                        <a:pt x="320040" y="57150"/>
                        <a:pt x="400050" y="34290"/>
                      </a:cubicBezTo>
                      <a:lnTo>
                        <a:pt x="400050" y="34290"/>
                      </a:lnTo>
                      <a:cubicBezTo>
                        <a:pt x="407670" y="49530"/>
                        <a:pt x="422910" y="76200"/>
                        <a:pt x="422910" y="76200"/>
                      </a:cubicBezTo>
                      <a:cubicBezTo>
                        <a:pt x="289560" y="118110"/>
                        <a:pt x="194310" y="179070"/>
                        <a:pt x="95250" y="240030"/>
                      </a:cubicBezTo>
                      <a:cubicBezTo>
                        <a:pt x="80010" y="251460"/>
                        <a:pt x="30480" y="247650"/>
                        <a:pt x="0" y="247650"/>
                      </a:cubicBezTo>
                      <a:close/>
                    </a:path>
                  </a:pathLst>
                </a:custGeom>
                <a:solidFill>
                  <a:srgbClr val="FFB48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27" name="Freeform: Shape 4526">
                  <a:extLst>
                    <a:ext uri="{FF2B5EF4-FFF2-40B4-BE49-F238E27FC236}">
                      <a16:creationId xmlns:a16="http://schemas.microsoft.com/office/drawing/2014/main" id="{8E0FD20B-0060-756F-9837-C9257200BF33}"/>
                    </a:ext>
                  </a:extLst>
                </p:cNvPr>
                <p:cNvSpPr/>
                <p:nvPr/>
              </p:nvSpPr>
              <p:spPr>
                <a:xfrm>
                  <a:off x="4739641" y="3421380"/>
                  <a:ext cx="434340" cy="125729"/>
                </a:xfrm>
                <a:custGeom>
                  <a:avLst/>
                  <a:gdLst>
                    <a:gd name="connsiteX0" fmla="*/ 434340 w 434340"/>
                    <a:gd name="connsiteY0" fmla="*/ 72390 h 125729"/>
                    <a:gd name="connsiteX1" fmla="*/ 182880 w 434340"/>
                    <a:gd name="connsiteY1" fmla="*/ 125730 h 125729"/>
                    <a:gd name="connsiteX2" fmla="*/ 137160 w 434340"/>
                    <a:gd name="connsiteY2" fmla="*/ 83820 h 125729"/>
                    <a:gd name="connsiteX3" fmla="*/ 45720 w 434340"/>
                    <a:gd name="connsiteY3" fmla="*/ 49530 h 125729"/>
                    <a:gd name="connsiteX4" fmla="*/ 0 w 434340"/>
                    <a:gd name="connsiteY4" fmla="*/ 30480 h 125729"/>
                    <a:gd name="connsiteX5" fmla="*/ 243840 w 434340"/>
                    <a:gd name="connsiteY5" fmla="*/ 68580 h 125729"/>
                    <a:gd name="connsiteX6" fmla="*/ 422910 w 434340"/>
                    <a:gd name="connsiteY6" fmla="*/ 0 h 125729"/>
                    <a:gd name="connsiteX7" fmla="*/ 434340 w 434340"/>
                    <a:gd name="connsiteY7" fmla="*/ 72390 h 125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4340" h="125729">
                      <a:moveTo>
                        <a:pt x="434340" y="72390"/>
                      </a:moveTo>
                      <a:cubicBezTo>
                        <a:pt x="365760" y="118110"/>
                        <a:pt x="274320" y="125730"/>
                        <a:pt x="182880" y="125730"/>
                      </a:cubicBezTo>
                      <a:lnTo>
                        <a:pt x="137160" y="83820"/>
                      </a:lnTo>
                      <a:lnTo>
                        <a:pt x="45720" y="49530"/>
                      </a:lnTo>
                      <a:lnTo>
                        <a:pt x="0" y="30480"/>
                      </a:lnTo>
                      <a:cubicBezTo>
                        <a:pt x="118110" y="-11430"/>
                        <a:pt x="179070" y="26670"/>
                        <a:pt x="243840" y="68580"/>
                      </a:cubicBezTo>
                      <a:cubicBezTo>
                        <a:pt x="300990" y="45720"/>
                        <a:pt x="354330" y="26670"/>
                        <a:pt x="422910" y="0"/>
                      </a:cubicBezTo>
                      <a:cubicBezTo>
                        <a:pt x="430530" y="30480"/>
                        <a:pt x="430530" y="49530"/>
                        <a:pt x="434340" y="72390"/>
                      </a:cubicBezTo>
                      <a:close/>
                    </a:path>
                  </a:pathLst>
                </a:custGeom>
                <a:solidFill>
                  <a:srgbClr val="FFB98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28" name="Freeform: Shape 4527">
                  <a:extLst>
                    <a:ext uri="{FF2B5EF4-FFF2-40B4-BE49-F238E27FC236}">
                      <a16:creationId xmlns:a16="http://schemas.microsoft.com/office/drawing/2014/main" id="{68765262-D039-CCCC-C01F-6BFD193F366B}"/>
                    </a:ext>
                  </a:extLst>
                </p:cNvPr>
                <p:cNvSpPr/>
                <p:nvPr/>
              </p:nvSpPr>
              <p:spPr>
                <a:xfrm>
                  <a:off x="3246120" y="3204209"/>
                  <a:ext cx="960120" cy="377190"/>
                </a:xfrm>
                <a:custGeom>
                  <a:avLst/>
                  <a:gdLst>
                    <a:gd name="connsiteX0" fmla="*/ 95250 w 960120"/>
                    <a:gd name="connsiteY0" fmla="*/ 377190 h 377190"/>
                    <a:gd name="connsiteX1" fmla="*/ 45720 w 960120"/>
                    <a:gd name="connsiteY1" fmla="*/ 335280 h 377190"/>
                    <a:gd name="connsiteX2" fmla="*/ 0 w 960120"/>
                    <a:gd name="connsiteY2" fmla="*/ 167640 h 377190"/>
                    <a:gd name="connsiteX3" fmla="*/ 64770 w 960120"/>
                    <a:gd name="connsiteY3" fmla="*/ 144780 h 377190"/>
                    <a:gd name="connsiteX4" fmla="*/ 384810 w 960120"/>
                    <a:gd name="connsiteY4" fmla="*/ 121920 h 377190"/>
                    <a:gd name="connsiteX5" fmla="*/ 617220 w 960120"/>
                    <a:gd name="connsiteY5" fmla="*/ 102870 h 377190"/>
                    <a:gd name="connsiteX6" fmla="*/ 861060 w 960120"/>
                    <a:gd name="connsiteY6" fmla="*/ 3810 h 377190"/>
                    <a:gd name="connsiteX7" fmla="*/ 902970 w 960120"/>
                    <a:gd name="connsiteY7" fmla="*/ 0 h 377190"/>
                    <a:gd name="connsiteX8" fmla="*/ 948690 w 960120"/>
                    <a:gd name="connsiteY8" fmla="*/ 19050 h 377190"/>
                    <a:gd name="connsiteX9" fmla="*/ 876300 w 960120"/>
                    <a:gd name="connsiteY9" fmla="*/ 133350 h 377190"/>
                    <a:gd name="connsiteX10" fmla="*/ 960120 w 960120"/>
                    <a:gd name="connsiteY10" fmla="*/ 240030 h 377190"/>
                    <a:gd name="connsiteX11" fmla="*/ 727710 w 960120"/>
                    <a:gd name="connsiteY11" fmla="*/ 320040 h 377190"/>
                    <a:gd name="connsiteX12" fmla="*/ 514350 w 960120"/>
                    <a:gd name="connsiteY12" fmla="*/ 323850 h 377190"/>
                    <a:gd name="connsiteX13" fmla="*/ 327660 w 960120"/>
                    <a:gd name="connsiteY13" fmla="*/ 358140 h 377190"/>
                    <a:gd name="connsiteX14" fmla="*/ 232410 w 960120"/>
                    <a:gd name="connsiteY14" fmla="*/ 304800 h 377190"/>
                    <a:gd name="connsiteX15" fmla="*/ 133350 w 960120"/>
                    <a:gd name="connsiteY15" fmla="*/ 369570 h 377190"/>
                    <a:gd name="connsiteX16" fmla="*/ 95250 w 960120"/>
                    <a:gd name="connsiteY16" fmla="*/ 377190 h 377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60120" h="377190">
                      <a:moveTo>
                        <a:pt x="95250" y="377190"/>
                      </a:moveTo>
                      <a:lnTo>
                        <a:pt x="45720" y="335280"/>
                      </a:lnTo>
                      <a:cubicBezTo>
                        <a:pt x="30480" y="281940"/>
                        <a:pt x="15240" y="232410"/>
                        <a:pt x="0" y="167640"/>
                      </a:cubicBezTo>
                      <a:cubicBezTo>
                        <a:pt x="11430" y="163830"/>
                        <a:pt x="41910" y="148590"/>
                        <a:pt x="64770" y="144780"/>
                      </a:cubicBezTo>
                      <a:cubicBezTo>
                        <a:pt x="171450" y="144780"/>
                        <a:pt x="278130" y="156210"/>
                        <a:pt x="384810" y="121920"/>
                      </a:cubicBezTo>
                      <a:cubicBezTo>
                        <a:pt x="461010" y="201930"/>
                        <a:pt x="541020" y="125730"/>
                        <a:pt x="617220" y="102870"/>
                      </a:cubicBezTo>
                      <a:cubicBezTo>
                        <a:pt x="716280" y="87630"/>
                        <a:pt x="845820" y="91440"/>
                        <a:pt x="861060" y="3810"/>
                      </a:cubicBezTo>
                      <a:lnTo>
                        <a:pt x="902970" y="0"/>
                      </a:lnTo>
                      <a:lnTo>
                        <a:pt x="948690" y="19050"/>
                      </a:lnTo>
                      <a:cubicBezTo>
                        <a:pt x="925830" y="53340"/>
                        <a:pt x="902970" y="91440"/>
                        <a:pt x="876300" y="133350"/>
                      </a:cubicBezTo>
                      <a:cubicBezTo>
                        <a:pt x="899160" y="160020"/>
                        <a:pt x="925830" y="198120"/>
                        <a:pt x="960120" y="240030"/>
                      </a:cubicBezTo>
                      <a:cubicBezTo>
                        <a:pt x="876300" y="270510"/>
                        <a:pt x="800100" y="293370"/>
                        <a:pt x="727710" y="320040"/>
                      </a:cubicBezTo>
                      <a:cubicBezTo>
                        <a:pt x="670560" y="266700"/>
                        <a:pt x="586740" y="308610"/>
                        <a:pt x="514350" y="323850"/>
                      </a:cubicBezTo>
                      <a:cubicBezTo>
                        <a:pt x="445770" y="304800"/>
                        <a:pt x="381000" y="289560"/>
                        <a:pt x="327660" y="358140"/>
                      </a:cubicBezTo>
                      <a:cubicBezTo>
                        <a:pt x="293370" y="339090"/>
                        <a:pt x="266700" y="323850"/>
                        <a:pt x="232410" y="304800"/>
                      </a:cubicBezTo>
                      <a:cubicBezTo>
                        <a:pt x="198120" y="327660"/>
                        <a:pt x="163830" y="350520"/>
                        <a:pt x="133350" y="369570"/>
                      </a:cubicBezTo>
                      <a:lnTo>
                        <a:pt x="95250" y="377190"/>
                      </a:lnTo>
                      <a:close/>
                    </a:path>
                  </a:pathLst>
                </a:custGeom>
                <a:solidFill>
                  <a:srgbClr val="FF9E5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29" name="Freeform: Shape 4528">
                  <a:extLst>
                    <a:ext uri="{FF2B5EF4-FFF2-40B4-BE49-F238E27FC236}">
                      <a16:creationId xmlns:a16="http://schemas.microsoft.com/office/drawing/2014/main" id="{4A9BF238-25A3-2778-00F2-8F02C67FAE92}"/>
                    </a:ext>
                  </a:extLst>
                </p:cNvPr>
                <p:cNvSpPr/>
                <p:nvPr/>
              </p:nvSpPr>
              <p:spPr>
                <a:xfrm>
                  <a:off x="3484384" y="3029958"/>
                  <a:ext cx="657086" cy="280931"/>
                </a:xfrm>
                <a:custGeom>
                  <a:avLst/>
                  <a:gdLst>
                    <a:gd name="connsiteX0" fmla="*/ 622797 w 657086"/>
                    <a:gd name="connsiteY0" fmla="*/ 181872 h 280931"/>
                    <a:gd name="connsiteX1" fmla="*/ 378957 w 657086"/>
                    <a:gd name="connsiteY1" fmla="*/ 280932 h 280931"/>
                    <a:gd name="connsiteX2" fmla="*/ 260847 w 657086"/>
                    <a:gd name="connsiteY2" fmla="*/ 128532 h 280931"/>
                    <a:gd name="connsiteX3" fmla="*/ 1767 w 657086"/>
                    <a:gd name="connsiteY3" fmla="*/ 258072 h 280931"/>
                    <a:gd name="connsiteX4" fmla="*/ 150357 w 657086"/>
                    <a:gd name="connsiteY4" fmla="*/ 94242 h 280931"/>
                    <a:gd name="connsiteX5" fmla="*/ 390387 w 657086"/>
                    <a:gd name="connsiteY5" fmla="*/ 2802 h 280931"/>
                    <a:gd name="connsiteX6" fmla="*/ 577077 w 657086"/>
                    <a:gd name="connsiteY6" fmla="*/ 67572 h 280931"/>
                    <a:gd name="connsiteX7" fmla="*/ 657087 w 657086"/>
                    <a:gd name="connsiteY7" fmla="*/ 86622 h 280931"/>
                    <a:gd name="connsiteX8" fmla="*/ 622797 w 657086"/>
                    <a:gd name="connsiteY8" fmla="*/ 181872 h 280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7086" h="280931">
                      <a:moveTo>
                        <a:pt x="622797" y="181872"/>
                      </a:moveTo>
                      <a:cubicBezTo>
                        <a:pt x="607557" y="269502"/>
                        <a:pt x="478017" y="265692"/>
                        <a:pt x="378957" y="280932"/>
                      </a:cubicBezTo>
                      <a:cubicBezTo>
                        <a:pt x="340857" y="235211"/>
                        <a:pt x="306567" y="185682"/>
                        <a:pt x="260847" y="128532"/>
                      </a:cubicBezTo>
                      <a:cubicBezTo>
                        <a:pt x="180837" y="166632"/>
                        <a:pt x="104637" y="208542"/>
                        <a:pt x="1767" y="258072"/>
                      </a:cubicBezTo>
                      <a:cubicBezTo>
                        <a:pt x="-5853" y="178061"/>
                        <a:pt x="5577" y="124722"/>
                        <a:pt x="150357" y="94242"/>
                      </a:cubicBezTo>
                      <a:cubicBezTo>
                        <a:pt x="234177" y="75192"/>
                        <a:pt x="310377" y="33282"/>
                        <a:pt x="390387" y="2802"/>
                      </a:cubicBezTo>
                      <a:cubicBezTo>
                        <a:pt x="489447" y="-4818"/>
                        <a:pt x="569457" y="-1008"/>
                        <a:pt x="577077" y="67572"/>
                      </a:cubicBezTo>
                      <a:cubicBezTo>
                        <a:pt x="577077" y="79002"/>
                        <a:pt x="630417" y="82811"/>
                        <a:pt x="657087" y="86622"/>
                      </a:cubicBezTo>
                      <a:lnTo>
                        <a:pt x="622797" y="181872"/>
                      </a:lnTo>
                      <a:close/>
                    </a:path>
                  </a:pathLst>
                </a:custGeom>
                <a:solidFill>
                  <a:srgbClr val="FFA66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30" name="Freeform: Shape 4529">
                  <a:extLst>
                    <a:ext uri="{FF2B5EF4-FFF2-40B4-BE49-F238E27FC236}">
                      <a16:creationId xmlns:a16="http://schemas.microsoft.com/office/drawing/2014/main" id="{71EEF320-1F4D-6F3B-1B53-BAEB202DD548}"/>
                    </a:ext>
                  </a:extLst>
                </p:cNvPr>
                <p:cNvSpPr/>
                <p:nvPr/>
              </p:nvSpPr>
              <p:spPr>
                <a:xfrm>
                  <a:off x="5055882" y="3060133"/>
                  <a:ext cx="289549" cy="144076"/>
                </a:xfrm>
                <a:custGeom>
                  <a:avLst/>
                  <a:gdLst>
                    <a:gd name="connsiteX0" fmla="*/ 289549 w 289549"/>
                    <a:gd name="connsiteY0" fmla="*/ 109786 h 144076"/>
                    <a:gd name="connsiteX1" fmla="*/ 209539 w 289549"/>
                    <a:gd name="connsiteY1" fmla="*/ 144076 h 144076"/>
                    <a:gd name="connsiteX2" fmla="*/ 79999 w 289549"/>
                    <a:gd name="connsiteY2" fmla="*/ 136456 h 144076"/>
                    <a:gd name="connsiteX3" fmla="*/ 76189 w 289549"/>
                    <a:gd name="connsiteY3" fmla="*/ 113596 h 144076"/>
                    <a:gd name="connsiteX4" fmla="*/ 19039 w 289549"/>
                    <a:gd name="connsiteY4" fmla="*/ 22156 h 144076"/>
                    <a:gd name="connsiteX5" fmla="*/ 289549 w 289549"/>
                    <a:gd name="connsiteY5" fmla="*/ 109786 h 14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549" h="144076">
                      <a:moveTo>
                        <a:pt x="289549" y="109786"/>
                      </a:moveTo>
                      <a:lnTo>
                        <a:pt x="209539" y="144076"/>
                      </a:lnTo>
                      <a:lnTo>
                        <a:pt x="79999" y="136456"/>
                      </a:lnTo>
                      <a:lnTo>
                        <a:pt x="76189" y="113596"/>
                      </a:lnTo>
                      <a:cubicBezTo>
                        <a:pt x="26659" y="90736"/>
                        <a:pt x="-30491" y="71686"/>
                        <a:pt x="19039" y="22156"/>
                      </a:cubicBezTo>
                      <a:cubicBezTo>
                        <a:pt x="224779" y="-19754"/>
                        <a:pt x="255259" y="-8324"/>
                        <a:pt x="289549" y="109786"/>
                      </a:cubicBezTo>
                      <a:close/>
                    </a:path>
                  </a:pathLst>
                </a:custGeom>
                <a:solidFill>
                  <a:srgbClr val="FFA46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31" name="Freeform: Shape 4530">
                  <a:extLst>
                    <a:ext uri="{FF2B5EF4-FFF2-40B4-BE49-F238E27FC236}">
                      <a16:creationId xmlns:a16="http://schemas.microsoft.com/office/drawing/2014/main" id="{18D6A893-BEAE-D12A-B435-1EADCAE3CF23}"/>
                    </a:ext>
                  </a:extLst>
                </p:cNvPr>
                <p:cNvSpPr/>
                <p:nvPr/>
              </p:nvSpPr>
              <p:spPr>
                <a:xfrm>
                  <a:off x="4709160" y="3135630"/>
                  <a:ext cx="259079" cy="133197"/>
                </a:xfrm>
                <a:custGeom>
                  <a:avLst/>
                  <a:gdLst>
                    <a:gd name="connsiteX0" fmla="*/ 259080 w 259079"/>
                    <a:gd name="connsiteY0" fmla="*/ 83820 h 133197"/>
                    <a:gd name="connsiteX1" fmla="*/ 7620 w 259079"/>
                    <a:gd name="connsiteY1" fmla="*/ 114300 h 133197"/>
                    <a:gd name="connsiteX2" fmla="*/ 0 w 259079"/>
                    <a:gd name="connsiteY2" fmla="*/ 68580 h 133197"/>
                    <a:gd name="connsiteX3" fmla="*/ 137160 w 259079"/>
                    <a:gd name="connsiteY3" fmla="*/ 0 h 133197"/>
                    <a:gd name="connsiteX4" fmla="*/ 255270 w 259079"/>
                    <a:gd name="connsiteY4" fmla="*/ 60960 h 133197"/>
                    <a:gd name="connsiteX5" fmla="*/ 259080 w 259079"/>
                    <a:gd name="connsiteY5" fmla="*/ 83820 h 133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9079" h="133197">
                      <a:moveTo>
                        <a:pt x="259080" y="83820"/>
                      </a:moveTo>
                      <a:cubicBezTo>
                        <a:pt x="167640" y="140970"/>
                        <a:pt x="133350" y="144780"/>
                        <a:pt x="7620" y="114300"/>
                      </a:cubicBezTo>
                      <a:lnTo>
                        <a:pt x="0" y="68580"/>
                      </a:lnTo>
                      <a:cubicBezTo>
                        <a:pt x="45720" y="45720"/>
                        <a:pt x="87630" y="22860"/>
                        <a:pt x="137160" y="0"/>
                      </a:cubicBezTo>
                      <a:cubicBezTo>
                        <a:pt x="167640" y="15240"/>
                        <a:pt x="209550" y="38100"/>
                        <a:pt x="255270" y="60960"/>
                      </a:cubicBezTo>
                      <a:lnTo>
                        <a:pt x="259080" y="83820"/>
                      </a:lnTo>
                      <a:close/>
                    </a:path>
                  </a:pathLst>
                </a:custGeom>
                <a:solidFill>
                  <a:srgbClr val="FFA36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32" name="Freeform: Shape 4531">
                  <a:extLst>
                    <a:ext uri="{FF2B5EF4-FFF2-40B4-BE49-F238E27FC236}">
                      <a16:creationId xmlns:a16="http://schemas.microsoft.com/office/drawing/2014/main" id="{CBFF7B55-A987-8050-64F4-F9BFBC3CC88A}"/>
                    </a:ext>
                  </a:extLst>
                </p:cNvPr>
                <p:cNvSpPr/>
                <p:nvPr/>
              </p:nvSpPr>
              <p:spPr>
                <a:xfrm>
                  <a:off x="4579620" y="2868930"/>
                  <a:ext cx="220980" cy="133350"/>
                </a:xfrm>
                <a:custGeom>
                  <a:avLst/>
                  <a:gdLst>
                    <a:gd name="connsiteX0" fmla="*/ 0 w 220980"/>
                    <a:gd name="connsiteY0" fmla="*/ 7620 h 133350"/>
                    <a:gd name="connsiteX1" fmla="*/ 41910 w 220980"/>
                    <a:gd name="connsiteY1" fmla="*/ 3810 h 133350"/>
                    <a:gd name="connsiteX2" fmla="*/ 83820 w 220980"/>
                    <a:gd name="connsiteY2" fmla="*/ 0 h 133350"/>
                    <a:gd name="connsiteX3" fmla="*/ 220980 w 220980"/>
                    <a:gd name="connsiteY3" fmla="*/ 76200 h 133350"/>
                    <a:gd name="connsiteX4" fmla="*/ 140970 w 220980"/>
                    <a:gd name="connsiteY4" fmla="*/ 133350 h 133350"/>
                    <a:gd name="connsiteX5" fmla="*/ 95250 w 220980"/>
                    <a:gd name="connsiteY5" fmla="*/ 114300 h 133350"/>
                    <a:gd name="connsiteX6" fmla="*/ 0 w 220980"/>
                    <a:gd name="connsiteY6" fmla="*/ 7620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980" h="133350">
                      <a:moveTo>
                        <a:pt x="0" y="7620"/>
                      </a:moveTo>
                      <a:lnTo>
                        <a:pt x="41910" y="3810"/>
                      </a:lnTo>
                      <a:lnTo>
                        <a:pt x="83820" y="0"/>
                      </a:lnTo>
                      <a:cubicBezTo>
                        <a:pt x="91440" y="45720"/>
                        <a:pt x="148590" y="64770"/>
                        <a:pt x="220980" y="76200"/>
                      </a:cubicBezTo>
                      <a:lnTo>
                        <a:pt x="140970" y="133350"/>
                      </a:lnTo>
                      <a:lnTo>
                        <a:pt x="95250" y="114300"/>
                      </a:lnTo>
                      <a:lnTo>
                        <a:pt x="0" y="7620"/>
                      </a:lnTo>
                      <a:close/>
                    </a:path>
                  </a:pathLst>
                </a:custGeom>
                <a:solidFill>
                  <a:srgbClr val="FFBB8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33" name="Freeform: Shape 4532">
                  <a:extLst>
                    <a:ext uri="{FF2B5EF4-FFF2-40B4-BE49-F238E27FC236}">
                      <a16:creationId xmlns:a16="http://schemas.microsoft.com/office/drawing/2014/main" id="{B4FCBC99-772B-C4A7-B28D-D08BEC04EAFE}"/>
                    </a:ext>
                  </a:extLst>
                </p:cNvPr>
                <p:cNvSpPr/>
                <p:nvPr/>
              </p:nvSpPr>
              <p:spPr>
                <a:xfrm>
                  <a:off x="4149091" y="3134973"/>
                  <a:ext cx="163829" cy="88286"/>
                </a:xfrm>
                <a:custGeom>
                  <a:avLst/>
                  <a:gdLst>
                    <a:gd name="connsiteX0" fmla="*/ 45720 w 163829"/>
                    <a:gd name="connsiteY0" fmla="*/ 88287 h 88286"/>
                    <a:gd name="connsiteX1" fmla="*/ 0 w 163829"/>
                    <a:gd name="connsiteY1" fmla="*/ 69237 h 88286"/>
                    <a:gd name="connsiteX2" fmla="*/ 163830 w 163829"/>
                    <a:gd name="connsiteY2" fmla="*/ 4467 h 88286"/>
                    <a:gd name="connsiteX3" fmla="*/ 45720 w 163829"/>
                    <a:gd name="connsiteY3" fmla="*/ 88287 h 88286"/>
                  </a:gdLst>
                  <a:ahLst/>
                  <a:cxnLst>
                    <a:cxn ang="0">
                      <a:pos x="connsiteX0" y="connsiteY0"/>
                    </a:cxn>
                    <a:cxn ang="0">
                      <a:pos x="connsiteX1" y="connsiteY1"/>
                    </a:cxn>
                    <a:cxn ang="0">
                      <a:pos x="connsiteX2" y="connsiteY2"/>
                    </a:cxn>
                    <a:cxn ang="0">
                      <a:pos x="connsiteX3" y="connsiteY3"/>
                    </a:cxn>
                  </a:cxnLst>
                  <a:rect l="l" t="t" r="r" b="b"/>
                  <a:pathLst>
                    <a:path w="163829" h="88286">
                      <a:moveTo>
                        <a:pt x="45720" y="88287"/>
                      </a:moveTo>
                      <a:lnTo>
                        <a:pt x="0" y="69237"/>
                      </a:lnTo>
                      <a:cubicBezTo>
                        <a:pt x="34290" y="31137"/>
                        <a:pt x="60960" y="-14583"/>
                        <a:pt x="163830" y="4467"/>
                      </a:cubicBezTo>
                      <a:lnTo>
                        <a:pt x="45720" y="88287"/>
                      </a:lnTo>
                      <a:close/>
                    </a:path>
                  </a:pathLst>
                </a:custGeom>
                <a:solidFill>
                  <a:srgbClr val="FFA66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34" name="Freeform: Shape 4533">
                  <a:extLst>
                    <a:ext uri="{FF2B5EF4-FFF2-40B4-BE49-F238E27FC236}">
                      <a16:creationId xmlns:a16="http://schemas.microsoft.com/office/drawing/2014/main" id="{158315DD-66CA-D8D2-BBD6-D7C8BD75A1BC}"/>
                    </a:ext>
                  </a:extLst>
                </p:cNvPr>
                <p:cNvSpPr/>
                <p:nvPr/>
              </p:nvSpPr>
              <p:spPr>
                <a:xfrm>
                  <a:off x="4724401" y="2937509"/>
                  <a:ext cx="171450" cy="125730"/>
                </a:xfrm>
                <a:custGeom>
                  <a:avLst/>
                  <a:gdLst>
                    <a:gd name="connsiteX0" fmla="*/ 0 w 171450"/>
                    <a:gd name="connsiteY0" fmla="*/ 57150 h 125730"/>
                    <a:gd name="connsiteX1" fmla="*/ 80010 w 171450"/>
                    <a:gd name="connsiteY1" fmla="*/ 0 h 125730"/>
                    <a:gd name="connsiteX2" fmla="*/ 171450 w 171450"/>
                    <a:gd name="connsiteY2" fmla="*/ 34290 h 125730"/>
                    <a:gd name="connsiteX3" fmla="*/ 11430 w 171450"/>
                    <a:gd name="connsiteY3" fmla="*/ 125730 h 125730"/>
                    <a:gd name="connsiteX4" fmla="*/ 0 w 171450"/>
                    <a:gd name="connsiteY4" fmla="*/ 57150 h 125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50" h="125730">
                      <a:moveTo>
                        <a:pt x="0" y="57150"/>
                      </a:moveTo>
                      <a:lnTo>
                        <a:pt x="80010" y="0"/>
                      </a:lnTo>
                      <a:lnTo>
                        <a:pt x="171450" y="34290"/>
                      </a:lnTo>
                      <a:cubicBezTo>
                        <a:pt x="125730" y="60960"/>
                        <a:pt x="83820" y="83820"/>
                        <a:pt x="11430" y="125730"/>
                      </a:cubicBezTo>
                      <a:cubicBezTo>
                        <a:pt x="3810" y="91440"/>
                        <a:pt x="3810" y="76200"/>
                        <a:pt x="0" y="57150"/>
                      </a:cubicBezTo>
                      <a:close/>
                    </a:path>
                  </a:pathLst>
                </a:custGeom>
                <a:solidFill>
                  <a:srgbClr val="FFAE7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35" name="Freeform: Shape 4534">
                  <a:extLst>
                    <a:ext uri="{FF2B5EF4-FFF2-40B4-BE49-F238E27FC236}">
                      <a16:creationId xmlns:a16="http://schemas.microsoft.com/office/drawing/2014/main" id="{F9783820-51BF-4DC6-30C8-EB8E234F7BE7}"/>
                    </a:ext>
                  </a:extLst>
                </p:cNvPr>
                <p:cNvSpPr/>
                <p:nvPr/>
              </p:nvSpPr>
              <p:spPr>
                <a:xfrm>
                  <a:off x="4964431" y="3173730"/>
                  <a:ext cx="171450" cy="73350"/>
                </a:xfrm>
                <a:custGeom>
                  <a:avLst/>
                  <a:gdLst>
                    <a:gd name="connsiteX0" fmla="*/ 3810 w 171450"/>
                    <a:gd name="connsiteY0" fmla="*/ 45720 h 73350"/>
                    <a:gd name="connsiteX1" fmla="*/ 0 w 171450"/>
                    <a:gd name="connsiteY1" fmla="*/ 22860 h 73350"/>
                    <a:gd name="connsiteX2" fmla="*/ 167640 w 171450"/>
                    <a:gd name="connsiteY2" fmla="*/ 0 h 73350"/>
                    <a:gd name="connsiteX3" fmla="*/ 171450 w 171450"/>
                    <a:gd name="connsiteY3" fmla="*/ 22860 h 73350"/>
                    <a:gd name="connsiteX4" fmla="*/ 3810 w 171450"/>
                    <a:gd name="connsiteY4" fmla="*/ 45720 h 7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50" h="73350">
                      <a:moveTo>
                        <a:pt x="3810" y="45720"/>
                      </a:moveTo>
                      <a:lnTo>
                        <a:pt x="0" y="22860"/>
                      </a:lnTo>
                      <a:lnTo>
                        <a:pt x="167640" y="0"/>
                      </a:lnTo>
                      <a:lnTo>
                        <a:pt x="171450" y="22860"/>
                      </a:lnTo>
                      <a:cubicBezTo>
                        <a:pt x="121920" y="72390"/>
                        <a:pt x="64770" y="95250"/>
                        <a:pt x="3810" y="45720"/>
                      </a:cubicBezTo>
                      <a:close/>
                    </a:path>
                  </a:pathLst>
                </a:custGeom>
                <a:solidFill>
                  <a:srgbClr val="FFB17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36" name="Freeform: Shape 4535">
                  <a:extLst>
                    <a:ext uri="{FF2B5EF4-FFF2-40B4-BE49-F238E27FC236}">
                      <a16:creationId xmlns:a16="http://schemas.microsoft.com/office/drawing/2014/main" id="{83D81EE8-D960-4B91-B199-C42ED8A3B1E3}"/>
                    </a:ext>
                  </a:extLst>
                </p:cNvPr>
                <p:cNvSpPr/>
                <p:nvPr/>
              </p:nvSpPr>
              <p:spPr>
                <a:xfrm>
                  <a:off x="5547361" y="3074669"/>
                  <a:ext cx="91439" cy="41828"/>
                </a:xfrm>
                <a:custGeom>
                  <a:avLst/>
                  <a:gdLst>
                    <a:gd name="connsiteX0" fmla="*/ 91440 w 91439"/>
                    <a:gd name="connsiteY0" fmla="*/ 34290 h 41828"/>
                    <a:gd name="connsiteX1" fmla="*/ 0 w 91439"/>
                    <a:gd name="connsiteY1" fmla="*/ 0 h 41828"/>
                    <a:gd name="connsiteX2" fmla="*/ 91440 w 91439"/>
                    <a:gd name="connsiteY2" fmla="*/ 34290 h 41828"/>
                  </a:gdLst>
                  <a:ahLst/>
                  <a:cxnLst>
                    <a:cxn ang="0">
                      <a:pos x="connsiteX0" y="connsiteY0"/>
                    </a:cxn>
                    <a:cxn ang="0">
                      <a:pos x="connsiteX1" y="connsiteY1"/>
                    </a:cxn>
                    <a:cxn ang="0">
                      <a:pos x="connsiteX2" y="connsiteY2"/>
                    </a:cxn>
                  </a:cxnLst>
                  <a:rect l="l" t="t" r="r" b="b"/>
                  <a:pathLst>
                    <a:path w="91439" h="41828">
                      <a:moveTo>
                        <a:pt x="91440" y="34290"/>
                      </a:moveTo>
                      <a:cubicBezTo>
                        <a:pt x="11430" y="57150"/>
                        <a:pt x="15240" y="22860"/>
                        <a:pt x="0" y="0"/>
                      </a:cubicBezTo>
                      <a:lnTo>
                        <a:pt x="91440" y="34290"/>
                      </a:lnTo>
                      <a:close/>
                    </a:path>
                  </a:pathLst>
                </a:custGeom>
                <a:solidFill>
                  <a:srgbClr val="FFB17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37" name="Freeform: Shape 4536">
                  <a:extLst>
                    <a:ext uri="{FF2B5EF4-FFF2-40B4-BE49-F238E27FC236}">
                      <a16:creationId xmlns:a16="http://schemas.microsoft.com/office/drawing/2014/main" id="{AC8D4F24-412A-941E-F371-E0A63FB5AC7B}"/>
                    </a:ext>
                  </a:extLst>
                </p:cNvPr>
                <p:cNvSpPr/>
                <p:nvPr/>
              </p:nvSpPr>
              <p:spPr>
                <a:xfrm>
                  <a:off x="4667251" y="2842259"/>
                  <a:ext cx="167640" cy="22859"/>
                </a:xfrm>
                <a:custGeom>
                  <a:avLst/>
                  <a:gdLst>
                    <a:gd name="connsiteX0" fmla="*/ 0 w 167640"/>
                    <a:gd name="connsiteY0" fmla="*/ 22860 h 22859"/>
                    <a:gd name="connsiteX1" fmla="*/ 167640 w 167640"/>
                    <a:gd name="connsiteY1" fmla="*/ 0 h 22859"/>
                    <a:gd name="connsiteX2" fmla="*/ 0 w 167640"/>
                    <a:gd name="connsiteY2" fmla="*/ 22860 h 22859"/>
                  </a:gdLst>
                  <a:ahLst/>
                  <a:cxnLst>
                    <a:cxn ang="0">
                      <a:pos x="connsiteX0" y="connsiteY0"/>
                    </a:cxn>
                    <a:cxn ang="0">
                      <a:pos x="connsiteX1" y="connsiteY1"/>
                    </a:cxn>
                    <a:cxn ang="0">
                      <a:pos x="connsiteX2" y="connsiteY2"/>
                    </a:cxn>
                  </a:cxnLst>
                  <a:rect l="l" t="t" r="r" b="b"/>
                  <a:pathLst>
                    <a:path w="167640" h="22859">
                      <a:moveTo>
                        <a:pt x="0" y="22860"/>
                      </a:moveTo>
                      <a:lnTo>
                        <a:pt x="167640" y="0"/>
                      </a:lnTo>
                      <a:lnTo>
                        <a:pt x="0" y="22860"/>
                      </a:lnTo>
                      <a:close/>
                    </a:path>
                  </a:pathLst>
                </a:custGeom>
                <a:solidFill>
                  <a:srgbClr val="FFBB8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38" name="Freeform: Shape 4537">
                  <a:extLst>
                    <a:ext uri="{FF2B5EF4-FFF2-40B4-BE49-F238E27FC236}">
                      <a16:creationId xmlns:a16="http://schemas.microsoft.com/office/drawing/2014/main" id="{1AD22D26-95CB-F57A-4819-9E2B827E7479}"/>
                    </a:ext>
                  </a:extLst>
                </p:cNvPr>
                <p:cNvSpPr/>
                <p:nvPr/>
              </p:nvSpPr>
              <p:spPr>
                <a:xfrm>
                  <a:off x="5148053" y="2606040"/>
                  <a:ext cx="212617" cy="148590"/>
                </a:xfrm>
                <a:custGeom>
                  <a:avLst/>
                  <a:gdLst>
                    <a:gd name="connsiteX0" fmla="*/ 83078 w 212617"/>
                    <a:gd name="connsiteY0" fmla="*/ 0 h 148590"/>
                    <a:gd name="connsiteX1" fmla="*/ 212618 w 212617"/>
                    <a:gd name="connsiteY1" fmla="*/ 7620 h 148590"/>
                    <a:gd name="connsiteX2" fmla="*/ 174518 w 212617"/>
                    <a:gd name="connsiteY2" fmla="*/ 57150 h 148590"/>
                    <a:gd name="connsiteX3" fmla="*/ 98318 w 212617"/>
                    <a:gd name="connsiteY3" fmla="*/ 137160 h 148590"/>
                    <a:gd name="connsiteX4" fmla="*/ 14498 w 212617"/>
                    <a:gd name="connsiteY4" fmla="*/ 148590 h 148590"/>
                    <a:gd name="connsiteX5" fmla="*/ 83078 w 212617"/>
                    <a:gd name="connsiteY5" fmla="*/ 0 h 14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2617" h="148590">
                      <a:moveTo>
                        <a:pt x="83078" y="0"/>
                      </a:moveTo>
                      <a:lnTo>
                        <a:pt x="212618" y="7620"/>
                      </a:lnTo>
                      <a:cubicBezTo>
                        <a:pt x="201188" y="22860"/>
                        <a:pt x="189758" y="41910"/>
                        <a:pt x="174518" y="57150"/>
                      </a:cubicBezTo>
                      <a:cubicBezTo>
                        <a:pt x="151658" y="83820"/>
                        <a:pt x="124988" y="110490"/>
                        <a:pt x="98318" y="137160"/>
                      </a:cubicBezTo>
                      <a:lnTo>
                        <a:pt x="14498" y="148590"/>
                      </a:lnTo>
                      <a:cubicBezTo>
                        <a:pt x="-23602" y="95250"/>
                        <a:pt x="18308" y="49530"/>
                        <a:pt x="83078" y="0"/>
                      </a:cubicBezTo>
                      <a:close/>
                    </a:path>
                  </a:pathLst>
                </a:custGeom>
                <a:solidFill>
                  <a:srgbClr val="FFC09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39" name="Freeform: Shape 4538">
                  <a:extLst>
                    <a:ext uri="{FF2B5EF4-FFF2-40B4-BE49-F238E27FC236}">
                      <a16:creationId xmlns:a16="http://schemas.microsoft.com/office/drawing/2014/main" id="{8A272244-C7B1-B96C-8A49-6A52F41E8A0C}"/>
                    </a:ext>
                  </a:extLst>
                </p:cNvPr>
                <p:cNvSpPr/>
                <p:nvPr/>
              </p:nvSpPr>
              <p:spPr>
                <a:xfrm>
                  <a:off x="2038350" y="3318509"/>
                  <a:ext cx="388620" cy="247650"/>
                </a:xfrm>
                <a:custGeom>
                  <a:avLst/>
                  <a:gdLst>
                    <a:gd name="connsiteX0" fmla="*/ 99060 w 388620"/>
                    <a:gd name="connsiteY0" fmla="*/ 247650 h 247650"/>
                    <a:gd name="connsiteX1" fmla="*/ 49530 w 388620"/>
                    <a:gd name="connsiteY1" fmla="*/ 205740 h 247650"/>
                    <a:gd name="connsiteX2" fmla="*/ 0 w 388620"/>
                    <a:gd name="connsiteY2" fmla="*/ 140970 h 247650"/>
                    <a:gd name="connsiteX3" fmla="*/ 11430 w 388620"/>
                    <a:gd name="connsiteY3" fmla="*/ 87630 h 247650"/>
                    <a:gd name="connsiteX4" fmla="*/ 240030 w 388620"/>
                    <a:gd name="connsiteY4" fmla="*/ 0 h 247650"/>
                    <a:gd name="connsiteX5" fmla="*/ 243840 w 388620"/>
                    <a:gd name="connsiteY5" fmla="*/ 22860 h 247650"/>
                    <a:gd name="connsiteX6" fmla="*/ 224790 w 388620"/>
                    <a:gd name="connsiteY6" fmla="*/ 83820 h 247650"/>
                    <a:gd name="connsiteX7" fmla="*/ 251460 w 388620"/>
                    <a:gd name="connsiteY7" fmla="*/ 87630 h 247650"/>
                    <a:gd name="connsiteX8" fmla="*/ 251460 w 388620"/>
                    <a:gd name="connsiteY8" fmla="*/ 68580 h 247650"/>
                    <a:gd name="connsiteX9" fmla="*/ 388620 w 388620"/>
                    <a:gd name="connsiteY9" fmla="*/ 38100 h 247650"/>
                    <a:gd name="connsiteX10" fmla="*/ 342900 w 388620"/>
                    <a:gd name="connsiteY10" fmla="*/ 102870 h 247650"/>
                    <a:gd name="connsiteX11" fmla="*/ 346710 w 388620"/>
                    <a:gd name="connsiteY11" fmla="*/ 148590 h 247650"/>
                    <a:gd name="connsiteX12" fmla="*/ 266700 w 388620"/>
                    <a:gd name="connsiteY12" fmla="*/ 182880 h 247650"/>
                    <a:gd name="connsiteX13" fmla="*/ 99060 w 388620"/>
                    <a:gd name="connsiteY13" fmla="*/ 247650 h 2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8620" h="247650">
                      <a:moveTo>
                        <a:pt x="99060" y="247650"/>
                      </a:moveTo>
                      <a:lnTo>
                        <a:pt x="49530" y="205740"/>
                      </a:lnTo>
                      <a:cubicBezTo>
                        <a:pt x="68580" y="175260"/>
                        <a:pt x="68580" y="148590"/>
                        <a:pt x="0" y="140970"/>
                      </a:cubicBezTo>
                      <a:cubicBezTo>
                        <a:pt x="3810" y="121920"/>
                        <a:pt x="-7620" y="95250"/>
                        <a:pt x="11430" y="87630"/>
                      </a:cubicBezTo>
                      <a:cubicBezTo>
                        <a:pt x="83820" y="53340"/>
                        <a:pt x="163830" y="26670"/>
                        <a:pt x="240030" y="0"/>
                      </a:cubicBezTo>
                      <a:lnTo>
                        <a:pt x="243840" y="22860"/>
                      </a:lnTo>
                      <a:cubicBezTo>
                        <a:pt x="236220" y="41910"/>
                        <a:pt x="228600" y="64770"/>
                        <a:pt x="224790" y="83820"/>
                      </a:cubicBezTo>
                      <a:cubicBezTo>
                        <a:pt x="224790" y="83820"/>
                        <a:pt x="243840" y="87630"/>
                        <a:pt x="251460" y="87630"/>
                      </a:cubicBezTo>
                      <a:lnTo>
                        <a:pt x="251460" y="68580"/>
                      </a:lnTo>
                      <a:cubicBezTo>
                        <a:pt x="289560" y="60960"/>
                        <a:pt x="327660" y="53340"/>
                        <a:pt x="388620" y="38100"/>
                      </a:cubicBezTo>
                      <a:cubicBezTo>
                        <a:pt x="365760" y="68580"/>
                        <a:pt x="354330" y="83820"/>
                        <a:pt x="342900" y="102870"/>
                      </a:cubicBezTo>
                      <a:lnTo>
                        <a:pt x="346710" y="148590"/>
                      </a:lnTo>
                      <a:lnTo>
                        <a:pt x="266700" y="182880"/>
                      </a:lnTo>
                      <a:cubicBezTo>
                        <a:pt x="125730" y="133350"/>
                        <a:pt x="144780" y="217170"/>
                        <a:pt x="99060" y="247650"/>
                      </a:cubicBezTo>
                      <a:close/>
                    </a:path>
                  </a:pathLst>
                </a:custGeom>
                <a:solidFill>
                  <a:srgbClr val="FFAC7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40" name="Freeform: Shape 4539">
                  <a:extLst>
                    <a:ext uri="{FF2B5EF4-FFF2-40B4-BE49-F238E27FC236}">
                      <a16:creationId xmlns:a16="http://schemas.microsoft.com/office/drawing/2014/main" id="{4B4499CF-A985-15D6-451A-244171CD15F0}"/>
                    </a:ext>
                  </a:extLst>
                </p:cNvPr>
                <p:cNvSpPr/>
                <p:nvPr/>
              </p:nvSpPr>
              <p:spPr>
                <a:xfrm>
                  <a:off x="2278380" y="3264413"/>
                  <a:ext cx="655320" cy="195066"/>
                </a:xfrm>
                <a:custGeom>
                  <a:avLst/>
                  <a:gdLst>
                    <a:gd name="connsiteX0" fmla="*/ 3810 w 655320"/>
                    <a:gd name="connsiteY0" fmla="*/ 76957 h 195066"/>
                    <a:gd name="connsiteX1" fmla="*/ 0 w 655320"/>
                    <a:gd name="connsiteY1" fmla="*/ 54097 h 195066"/>
                    <a:gd name="connsiteX2" fmla="*/ 125730 w 655320"/>
                    <a:gd name="connsiteY2" fmla="*/ 15997 h 195066"/>
                    <a:gd name="connsiteX3" fmla="*/ 285750 w 655320"/>
                    <a:gd name="connsiteY3" fmla="*/ 757 h 195066"/>
                    <a:gd name="connsiteX4" fmla="*/ 643890 w 655320"/>
                    <a:gd name="connsiteY4" fmla="*/ 46477 h 195066"/>
                    <a:gd name="connsiteX5" fmla="*/ 655320 w 655320"/>
                    <a:gd name="connsiteY5" fmla="*/ 137917 h 195066"/>
                    <a:gd name="connsiteX6" fmla="*/ 575310 w 655320"/>
                    <a:gd name="connsiteY6" fmla="*/ 195067 h 195066"/>
                    <a:gd name="connsiteX7" fmla="*/ 483870 w 655320"/>
                    <a:gd name="connsiteY7" fmla="*/ 160777 h 195066"/>
                    <a:gd name="connsiteX8" fmla="*/ 483870 w 655320"/>
                    <a:gd name="connsiteY8" fmla="*/ 160777 h 195066"/>
                    <a:gd name="connsiteX9" fmla="*/ 434340 w 655320"/>
                    <a:gd name="connsiteY9" fmla="*/ 96007 h 195066"/>
                    <a:gd name="connsiteX10" fmla="*/ 99060 w 655320"/>
                    <a:gd name="connsiteY10" fmla="*/ 160777 h 195066"/>
                    <a:gd name="connsiteX11" fmla="*/ 144780 w 655320"/>
                    <a:gd name="connsiteY11" fmla="*/ 96007 h 195066"/>
                    <a:gd name="connsiteX12" fmla="*/ 7620 w 655320"/>
                    <a:gd name="connsiteY12" fmla="*/ 122677 h 195066"/>
                    <a:gd name="connsiteX13" fmla="*/ 3810 w 655320"/>
                    <a:gd name="connsiteY13" fmla="*/ 76957 h 195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5320" h="195066">
                      <a:moveTo>
                        <a:pt x="3810" y="76957"/>
                      </a:moveTo>
                      <a:lnTo>
                        <a:pt x="0" y="54097"/>
                      </a:lnTo>
                      <a:lnTo>
                        <a:pt x="125730" y="15997"/>
                      </a:lnTo>
                      <a:cubicBezTo>
                        <a:pt x="179070" y="8377"/>
                        <a:pt x="240030" y="-3053"/>
                        <a:pt x="285750" y="757"/>
                      </a:cubicBezTo>
                      <a:cubicBezTo>
                        <a:pt x="407670" y="12187"/>
                        <a:pt x="525780" y="31237"/>
                        <a:pt x="643890" y="46477"/>
                      </a:cubicBezTo>
                      <a:lnTo>
                        <a:pt x="655320" y="137917"/>
                      </a:lnTo>
                      <a:cubicBezTo>
                        <a:pt x="525780" y="115057"/>
                        <a:pt x="594360" y="172207"/>
                        <a:pt x="575310" y="195067"/>
                      </a:cubicBezTo>
                      <a:lnTo>
                        <a:pt x="483870" y="160777"/>
                      </a:lnTo>
                      <a:lnTo>
                        <a:pt x="483870" y="160777"/>
                      </a:lnTo>
                      <a:cubicBezTo>
                        <a:pt x="518160" y="122677"/>
                        <a:pt x="499110" y="103627"/>
                        <a:pt x="434340" y="96007"/>
                      </a:cubicBezTo>
                      <a:cubicBezTo>
                        <a:pt x="323850" y="115057"/>
                        <a:pt x="228600" y="183637"/>
                        <a:pt x="99060" y="160777"/>
                      </a:cubicBezTo>
                      <a:cubicBezTo>
                        <a:pt x="110490" y="145537"/>
                        <a:pt x="121920" y="126487"/>
                        <a:pt x="144780" y="96007"/>
                      </a:cubicBezTo>
                      <a:cubicBezTo>
                        <a:pt x="83820" y="103627"/>
                        <a:pt x="45720" y="115057"/>
                        <a:pt x="7620" y="122677"/>
                      </a:cubicBezTo>
                      <a:lnTo>
                        <a:pt x="3810" y="76957"/>
                      </a:lnTo>
                      <a:close/>
                    </a:path>
                  </a:pathLst>
                </a:custGeom>
                <a:solidFill>
                  <a:srgbClr val="FFA97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41" name="Freeform: Shape 4540">
                  <a:extLst>
                    <a:ext uri="{FF2B5EF4-FFF2-40B4-BE49-F238E27FC236}">
                      <a16:creationId xmlns:a16="http://schemas.microsoft.com/office/drawing/2014/main" id="{17857FB2-FE3A-00CF-225B-F878B8F34A5A}"/>
                    </a:ext>
                  </a:extLst>
                </p:cNvPr>
                <p:cNvSpPr/>
                <p:nvPr/>
              </p:nvSpPr>
              <p:spPr>
                <a:xfrm>
                  <a:off x="2377441" y="3356609"/>
                  <a:ext cx="441959" cy="190547"/>
                </a:xfrm>
                <a:custGeom>
                  <a:avLst/>
                  <a:gdLst>
                    <a:gd name="connsiteX0" fmla="*/ 0 w 441959"/>
                    <a:gd name="connsiteY0" fmla="*/ 64770 h 190547"/>
                    <a:gd name="connsiteX1" fmla="*/ 335280 w 441959"/>
                    <a:gd name="connsiteY1" fmla="*/ 0 h 190547"/>
                    <a:gd name="connsiteX2" fmla="*/ 384810 w 441959"/>
                    <a:gd name="connsiteY2" fmla="*/ 64770 h 190547"/>
                    <a:gd name="connsiteX3" fmla="*/ 384810 w 441959"/>
                    <a:gd name="connsiteY3" fmla="*/ 64770 h 190547"/>
                    <a:gd name="connsiteX4" fmla="*/ 441960 w 441959"/>
                    <a:gd name="connsiteY4" fmla="*/ 171450 h 190547"/>
                    <a:gd name="connsiteX5" fmla="*/ 400050 w 441959"/>
                    <a:gd name="connsiteY5" fmla="*/ 175260 h 190547"/>
                    <a:gd name="connsiteX6" fmla="*/ 274320 w 441959"/>
                    <a:gd name="connsiteY6" fmla="*/ 190500 h 190547"/>
                    <a:gd name="connsiteX7" fmla="*/ 80010 w 441959"/>
                    <a:gd name="connsiteY7" fmla="*/ 133350 h 190547"/>
                    <a:gd name="connsiteX8" fmla="*/ 7620 w 441959"/>
                    <a:gd name="connsiteY8" fmla="*/ 106680 h 190547"/>
                    <a:gd name="connsiteX9" fmla="*/ 0 w 441959"/>
                    <a:gd name="connsiteY9" fmla="*/ 64770 h 190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1959" h="190547">
                      <a:moveTo>
                        <a:pt x="0" y="64770"/>
                      </a:moveTo>
                      <a:cubicBezTo>
                        <a:pt x="129540" y="91440"/>
                        <a:pt x="224790" y="19050"/>
                        <a:pt x="335280" y="0"/>
                      </a:cubicBezTo>
                      <a:lnTo>
                        <a:pt x="384810" y="64770"/>
                      </a:lnTo>
                      <a:lnTo>
                        <a:pt x="384810" y="64770"/>
                      </a:lnTo>
                      <a:cubicBezTo>
                        <a:pt x="297180" y="129540"/>
                        <a:pt x="297180" y="129540"/>
                        <a:pt x="441960" y="171450"/>
                      </a:cubicBezTo>
                      <a:lnTo>
                        <a:pt x="400050" y="175260"/>
                      </a:lnTo>
                      <a:lnTo>
                        <a:pt x="274320" y="190500"/>
                      </a:lnTo>
                      <a:cubicBezTo>
                        <a:pt x="190500" y="190500"/>
                        <a:pt x="99060" y="194310"/>
                        <a:pt x="80010" y="133350"/>
                      </a:cubicBezTo>
                      <a:cubicBezTo>
                        <a:pt x="76200" y="121920"/>
                        <a:pt x="34290" y="114300"/>
                        <a:pt x="7620" y="106680"/>
                      </a:cubicBezTo>
                      <a:lnTo>
                        <a:pt x="0" y="64770"/>
                      </a:lnTo>
                      <a:close/>
                    </a:path>
                  </a:pathLst>
                </a:custGeom>
                <a:solidFill>
                  <a:srgbClr val="FFA66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42" name="Freeform: Shape 4541">
                  <a:extLst>
                    <a:ext uri="{FF2B5EF4-FFF2-40B4-BE49-F238E27FC236}">
                      <a16:creationId xmlns:a16="http://schemas.microsoft.com/office/drawing/2014/main" id="{B660557C-7118-9B35-08FF-82D5081B1A0A}"/>
                    </a:ext>
                  </a:extLst>
                </p:cNvPr>
                <p:cNvSpPr/>
                <p:nvPr/>
              </p:nvSpPr>
              <p:spPr>
                <a:xfrm>
                  <a:off x="2702341" y="3421380"/>
                  <a:ext cx="406619" cy="106679"/>
                </a:xfrm>
                <a:custGeom>
                  <a:avLst/>
                  <a:gdLst>
                    <a:gd name="connsiteX0" fmla="*/ 117060 w 406619"/>
                    <a:gd name="connsiteY0" fmla="*/ 106680 h 106679"/>
                    <a:gd name="connsiteX1" fmla="*/ 59910 w 406619"/>
                    <a:gd name="connsiteY1" fmla="*/ 0 h 106679"/>
                    <a:gd name="connsiteX2" fmla="*/ 151350 w 406619"/>
                    <a:gd name="connsiteY2" fmla="*/ 34290 h 106679"/>
                    <a:gd name="connsiteX3" fmla="*/ 318990 w 406619"/>
                    <a:gd name="connsiteY3" fmla="*/ 15240 h 106679"/>
                    <a:gd name="connsiteX4" fmla="*/ 406620 w 406619"/>
                    <a:gd name="connsiteY4" fmla="*/ 57150 h 106679"/>
                    <a:gd name="connsiteX5" fmla="*/ 326610 w 406619"/>
                    <a:gd name="connsiteY5" fmla="*/ 83820 h 106679"/>
                    <a:gd name="connsiteX6" fmla="*/ 158970 w 406619"/>
                    <a:gd name="connsiteY6" fmla="*/ 102870 h 106679"/>
                    <a:gd name="connsiteX7" fmla="*/ 136110 w 406619"/>
                    <a:gd name="connsiteY7" fmla="*/ 106680 h 106679"/>
                    <a:gd name="connsiteX8" fmla="*/ 117060 w 406619"/>
                    <a:gd name="connsiteY8" fmla="*/ 106680 h 106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619" h="106679">
                      <a:moveTo>
                        <a:pt x="117060" y="106680"/>
                      </a:moveTo>
                      <a:cubicBezTo>
                        <a:pt x="-27720" y="64770"/>
                        <a:pt x="-27720" y="64770"/>
                        <a:pt x="59910" y="0"/>
                      </a:cubicBezTo>
                      <a:lnTo>
                        <a:pt x="151350" y="34290"/>
                      </a:lnTo>
                      <a:lnTo>
                        <a:pt x="318990" y="15240"/>
                      </a:lnTo>
                      <a:cubicBezTo>
                        <a:pt x="345660" y="26670"/>
                        <a:pt x="372330" y="41910"/>
                        <a:pt x="406620" y="57150"/>
                      </a:cubicBezTo>
                      <a:cubicBezTo>
                        <a:pt x="376140" y="68580"/>
                        <a:pt x="353280" y="76200"/>
                        <a:pt x="326610" y="83820"/>
                      </a:cubicBezTo>
                      <a:lnTo>
                        <a:pt x="158970" y="102870"/>
                      </a:lnTo>
                      <a:lnTo>
                        <a:pt x="136110" y="106680"/>
                      </a:lnTo>
                      <a:lnTo>
                        <a:pt x="117060" y="106680"/>
                      </a:lnTo>
                      <a:close/>
                    </a:path>
                  </a:pathLst>
                </a:custGeom>
                <a:solidFill>
                  <a:srgbClr val="FFA26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43" name="Freeform: Shape 4542">
                  <a:extLst>
                    <a:ext uri="{FF2B5EF4-FFF2-40B4-BE49-F238E27FC236}">
                      <a16:creationId xmlns:a16="http://schemas.microsoft.com/office/drawing/2014/main" id="{B2CB0A2C-0935-F8CD-BF67-70B11B3E6C2F}"/>
                    </a:ext>
                  </a:extLst>
                </p:cNvPr>
                <p:cNvSpPr/>
                <p:nvPr/>
              </p:nvSpPr>
              <p:spPr>
                <a:xfrm>
                  <a:off x="2850631" y="3390674"/>
                  <a:ext cx="170699" cy="61184"/>
                </a:xfrm>
                <a:custGeom>
                  <a:avLst/>
                  <a:gdLst>
                    <a:gd name="connsiteX0" fmla="*/ 170700 w 170699"/>
                    <a:gd name="connsiteY0" fmla="*/ 42135 h 61184"/>
                    <a:gd name="connsiteX1" fmla="*/ 3060 w 170699"/>
                    <a:gd name="connsiteY1" fmla="*/ 61185 h 61184"/>
                    <a:gd name="connsiteX2" fmla="*/ 83070 w 170699"/>
                    <a:gd name="connsiteY2" fmla="*/ 4035 h 61184"/>
                    <a:gd name="connsiteX3" fmla="*/ 170700 w 170699"/>
                    <a:gd name="connsiteY3" fmla="*/ 42135 h 61184"/>
                  </a:gdLst>
                  <a:ahLst/>
                  <a:cxnLst>
                    <a:cxn ang="0">
                      <a:pos x="connsiteX0" y="connsiteY0"/>
                    </a:cxn>
                    <a:cxn ang="0">
                      <a:pos x="connsiteX1" y="connsiteY1"/>
                    </a:cxn>
                    <a:cxn ang="0">
                      <a:pos x="connsiteX2" y="connsiteY2"/>
                    </a:cxn>
                    <a:cxn ang="0">
                      <a:pos x="connsiteX3" y="connsiteY3"/>
                    </a:cxn>
                  </a:cxnLst>
                  <a:rect l="l" t="t" r="r" b="b"/>
                  <a:pathLst>
                    <a:path w="170699" h="61184">
                      <a:moveTo>
                        <a:pt x="170700" y="42135"/>
                      </a:moveTo>
                      <a:lnTo>
                        <a:pt x="3060" y="61185"/>
                      </a:lnTo>
                      <a:cubicBezTo>
                        <a:pt x="18300" y="38325"/>
                        <a:pt x="-46470" y="-15015"/>
                        <a:pt x="83070" y="4035"/>
                      </a:cubicBezTo>
                      <a:lnTo>
                        <a:pt x="170700" y="42135"/>
                      </a:lnTo>
                      <a:close/>
                    </a:path>
                  </a:pathLst>
                </a:custGeom>
                <a:solidFill>
                  <a:srgbClr val="FFAE7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44" name="Freeform: Shape 4543">
                  <a:extLst>
                    <a:ext uri="{FF2B5EF4-FFF2-40B4-BE49-F238E27FC236}">
                      <a16:creationId xmlns:a16="http://schemas.microsoft.com/office/drawing/2014/main" id="{346B299A-6173-41AB-4AF5-0000FDC9B7FE}"/>
                    </a:ext>
                  </a:extLst>
                </p:cNvPr>
                <p:cNvSpPr/>
                <p:nvPr/>
              </p:nvSpPr>
              <p:spPr>
                <a:xfrm>
                  <a:off x="2800351" y="3594784"/>
                  <a:ext cx="130367" cy="97105"/>
                </a:xfrm>
                <a:custGeom>
                  <a:avLst/>
                  <a:gdLst>
                    <a:gd name="connsiteX0" fmla="*/ 121920 w 130367"/>
                    <a:gd name="connsiteY0" fmla="*/ 59005 h 97105"/>
                    <a:gd name="connsiteX1" fmla="*/ 41910 w 130367"/>
                    <a:gd name="connsiteY1" fmla="*/ 93295 h 97105"/>
                    <a:gd name="connsiteX2" fmla="*/ 0 w 130367"/>
                    <a:gd name="connsiteY2" fmla="*/ 97105 h 97105"/>
                    <a:gd name="connsiteX3" fmla="*/ 30480 w 130367"/>
                    <a:gd name="connsiteY3" fmla="*/ 1855 h 97105"/>
                    <a:gd name="connsiteX4" fmla="*/ 30480 w 130367"/>
                    <a:gd name="connsiteY4" fmla="*/ 1855 h 97105"/>
                    <a:gd name="connsiteX5" fmla="*/ 121920 w 130367"/>
                    <a:gd name="connsiteY5" fmla="*/ 59005 h 97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367" h="97105">
                      <a:moveTo>
                        <a:pt x="121920" y="59005"/>
                      </a:moveTo>
                      <a:lnTo>
                        <a:pt x="41910" y="93295"/>
                      </a:lnTo>
                      <a:lnTo>
                        <a:pt x="0" y="97105"/>
                      </a:lnTo>
                      <a:lnTo>
                        <a:pt x="30480" y="1855"/>
                      </a:lnTo>
                      <a:lnTo>
                        <a:pt x="30480" y="1855"/>
                      </a:lnTo>
                      <a:cubicBezTo>
                        <a:pt x="110490" y="-5765"/>
                        <a:pt x="148590" y="9475"/>
                        <a:pt x="121920" y="59005"/>
                      </a:cubicBezTo>
                      <a:close/>
                    </a:path>
                  </a:pathLst>
                </a:custGeom>
                <a:solidFill>
                  <a:srgbClr val="FFAF7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45" name="Freeform: Shape 4544">
                  <a:extLst>
                    <a:ext uri="{FF2B5EF4-FFF2-40B4-BE49-F238E27FC236}">
                      <a16:creationId xmlns:a16="http://schemas.microsoft.com/office/drawing/2014/main" id="{651B848C-86C3-2B3F-3FB9-2A2202DF63DA}"/>
                    </a:ext>
                  </a:extLst>
                </p:cNvPr>
                <p:cNvSpPr/>
                <p:nvPr/>
              </p:nvSpPr>
              <p:spPr>
                <a:xfrm>
                  <a:off x="2651760" y="3535680"/>
                  <a:ext cx="175259" cy="64769"/>
                </a:xfrm>
                <a:custGeom>
                  <a:avLst/>
                  <a:gdLst>
                    <a:gd name="connsiteX0" fmla="*/ 0 w 175259"/>
                    <a:gd name="connsiteY0" fmla="*/ 15240 h 64769"/>
                    <a:gd name="connsiteX1" fmla="*/ 125730 w 175259"/>
                    <a:gd name="connsiteY1" fmla="*/ 0 h 64769"/>
                    <a:gd name="connsiteX2" fmla="*/ 175260 w 175259"/>
                    <a:gd name="connsiteY2" fmla="*/ 64770 h 64769"/>
                    <a:gd name="connsiteX3" fmla="*/ 175260 w 175259"/>
                    <a:gd name="connsiteY3" fmla="*/ 64770 h 64769"/>
                    <a:gd name="connsiteX4" fmla="*/ 0 w 175259"/>
                    <a:gd name="connsiteY4" fmla="*/ 15240 h 6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59" h="64769">
                      <a:moveTo>
                        <a:pt x="0" y="15240"/>
                      </a:moveTo>
                      <a:lnTo>
                        <a:pt x="125730" y="0"/>
                      </a:lnTo>
                      <a:lnTo>
                        <a:pt x="175260" y="64770"/>
                      </a:lnTo>
                      <a:lnTo>
                        <a:pt x="175260" y="64770"/>
                      </a:lnTo>
                      <a:cubicBezTo>
                        <a:pt x="114300" y="49530"/>
                        <a:pt x="7620" y="76200"/>
                        <a:pt x="0" y="15240"/>
                      </a:cubicBezTo>
                      <a:close/>
                    </a:path>
                  </a:pathLst>
                </a:custGeom>
                <a:solidFill>
                  <a:srgbClr val="FFB27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46" name="Freeform: Shape 4545">
                  <a:extLst>
                    <a:ext uri="{FF2B5EF4-FFF2-40B4-BE49-F238E27FC236}">
                      <a16:creationId xmlns:a16="http://schemas.microsoft.com/office/drawing/2014/main" id="{107BDA30-FA09-4309-B6FF-EEDA249E8896}"/>
                    </a:ext>
                  </a:extLst>
                </p:cNvPr>
                <p:cNvSpPr/>
                <p:nvPr/>
              </p:nvSpPr>
              <p:spPr>
                <a:xfrm>
                  <a:off x="2861310" y="3505200"/>
                  <a:ext cx="167640" cy="37828"/>
                </a:xfrm>
                <a:custGeom>
                  <a:avLst/>
                  <a:gdLst>
                    <a:gd name="connsiteX0" fmla="*/ 0 w 167640"/>
                    <a:gd name="connsiteY0" fmla="*/ 19050 h 37828"/>
                    <a:gd name="connsiteX1" fmla="*/ 167640 w 167640"/>
                    <a:gd name="connsiteY1" fmla="*/ 0 h 37828"/>
                    <a:gd name="connsiteX2" fmla="*/ 0 w 167640"/>
                    <a:gd name="connsiteY2" fmla="*/ 19050 h 37828"/>
                  </a:gdLst>
                  <a:ahLst/>
                  <a:cxnLst>
                    <a:cxn ang="0">
                      <a:pos x="connsiteX0" y="connsiteY0"/>
                    </a:cxn>
                    <a:cxn ang="0">
                      <a:pos x="connsiteX1" y="connsiteY1"/>
                    </a:cxn>
                    <a:cxn ang="0">
                      <a:pos x="connsiteX2" y="connsiteY2"/>
                    </a:cxn>
                  </a:cxnLst>
                  <a:rect l="l" t="t" r="r" b="b"/>
                  <a:pathLst>
                    <a:path w="167640" h="37828">
                      <a:moveTo>
                        <a:pt x="0" y="19050"/>
                      </a:moveTo>
                      <a:lnTo>
                        <a:pt x="167640" y="0"/>
                      </a:lnTo>
                      <a:cubicBezTo>
                        <a:pt x="114300" y="22860"/>
                        <a:pt x="60960" y="60960"/>
                        <a:pt x="0" y="19050"/>
                      </a:cubicBezTo>
                      <a:close/>
                    </a:path>
                  </a:pathLst>
                </a:custGeom>
                <a:solidFill>
                  <a:srgbClr val="FFA66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47" name="Freeform: Shape 4546">
                  <a:extLst>
                    <a:ext uri="{FF2B5EF4-FFF2-40B4-BE49-F238E27FC236}">
                      <a16:creationId xmlns:a16="http://schemas.microsoft.com/office/drawing/2014/main" id="{B2B0FF68-59CB-EE07-911F-7A3CCE7F6EE9}"/>
                    </a:ext>
                  </a:extLst>
                </p:cNvPr>
                <p:cNvSpPr/>
                <p:nvPr/>
              </p:nvSpPr>
              <p:spPr>
                <a:xfrm>
                  <a:off x="3253741" y="3223259"/>
                  <a:ext cx="38100" cy="19050"/>
                </a:xfrm>
                <a:custGeom>
                  <a:avLst/>
                  <a:gdLst>
                    <a:gd name="connsiteX0" fmla="*/ 0 w 38100"/>
                    <a:gd name="connsiteY0" fmla="*/ 0 h 19050"/>
                    <a:gd name="connsiteX1" fmla="*/ 38100 w 38100"/>
                    <a:gd name="connsiteY1" fmla="*/ 15240 h 19050"/>
                    <a:gd name="connsiteX2" fmla="*/ 26670 w 38100"/>
                    <a:gd name="connsiteY2" fmla="*/ 19050 h 19050"/>
                    <a:gd name="connsiteX3" fmla="*/ 0 w 38100"/>
                    <a:gd name="connsiteY3" fmla="*/ 0 h 19050"/>
                  </a:gdLst>
                  <a:ahLst/>
                  <a:cxnLst>
                    <a:cxn ang="0">
                      <a:pos x="connsiteX0" y="connsiteY0"/>
                    </a:cxn>
                    <a:cxn ang="0">
                      <a:pos x="connsiteX1" y="connsiteY1"/>
                    </a:cxn>
                    <a:cxn ang="0">
                      <a:pos x="connsiteX2" y="connsiteY2"/>
                    </a:cxn>
                    <a:cxn ang="0">
                      <a:pos x="connsiteX3" y="connsiteY3"/>
                    </a:cxn>
                  </a:cxnLst>
                  <a:rect l="l" t="t" r="r" b="b"/>
                  <a:pathLst>
                    <a:path w="38100" h="19050">
                      <a:moveTo>
                        <a:pt x="0" y="0"/>
                      </a:moveTo>
                      <a:lnTo>
                        <a:pt x="38100" y="15240"/>
                      </a:lnTo>
                      <a:lnTo>
                        <a:pt x="26670" y="19050"/>
                      </a:lnTo>
                      <a:lnTo>
                        <a:pt x="0" y="0"/>
                      </a:lnTo>
                      <a:close/>
                    </a:path>
                  </a:pathLst>
                </a:custGeom>
                <a:solidFill>
                  <a:srgbClr val="FFB48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48" name="Freeform: Shape 4547">
                  <a:extLst>
                    <a:ext uri="{FF2B5EF4-FFF2-40B4-BE49-F238E27FC236}">
                      <a16:creationId xmlns:a16="http://schemas.microsoft.com/office/drawing/2014/main" id="{9C168E96-7D90-6D8C-39FA-440D9608B2D0}"/>
                    </a:ext>
                  </a:extLst>
                </p:cNvPr>
                <p:cNvSpPr/>
                <p:nvPr/>
              </p:nvSpPr>
              <p:spPr>
                <a:xfrm>
                  <a:off x="3059431" y="3375659"/>
                  <a:ext cx="15239" cy="7620"/>
                </a:xfrm>
                <a:custGeom>
                  <a:avLst/>
                  <a:gdLst>
                    <a:gd name="connsiteX0" fmla="*/ 3810 w 15239"/>
                    <a:gd name="connsiteY0" fmla="*/ 0 h 7620"/>
                    <a:gd name="connsiteX1" fmla="*/ 15240 w 15239"/>
                    <a:gd name="connsiteY1" fmla="*/ 3810 h 7620"/>
                    <a:gd name="connsiteX2" fmla="*/ 0 w 15239"/>
                    <a:gd name="connsiteY2" fmla="*/ 7620 h 7620"/>
                  </a:gdLst>
                  <a:ahLst/>
                  <a:cxnLst>
                    <a:cxn ang="0">
                      <a:pos x="connsiteX0" y="connsiteY0"/>
                    </a:cxn>
                    <a:cxn ang="0">
                      <a:pos x="connsiteX1" y="connsiteY1"/>
                    </a:cxn>
                    <a:cxn ang="0">
                      <a:pos x="connsiteX2" y="connsiteY2"/>
                    </a:cxn>
                  </a:cxnLst>
                  <a:rect l="l" t="t" r="r" b="b"/>
                  <a:pathLst>
                    <a:path w="15239" h="7620">
                      <a:moveTo>
                        <a:pt x="3810" y="0"/>
                      </a:moveTo>
                      <a:lnTo>
                        <a:pt x="15240" y="3810"/>
                      </a:lnTo>
                      <a:lnTo>
                        <a:pt x="0" y="7620"/>
                      </a:lnTo>
                      <a:close/>
                    </a:path>
                  </a:pathLst>
                </a:custGeom>
                <a:solidFill>
                  <a:srgbClr val="FF9F6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49" name="Freeform: Shape 4548">
                  <a:extLst>
                    <a:ext uri="{FF2B5EF4-FFF2-40B4-BE49-F238E27FC236}">
                      <a16:creationId xmlns:a16="http://schemas.microsoft.com/office/drawing/2014/main" id="{424CC2D9-FA76-6A3E-ABE5-E5F232CBA901}"/>
                    </a:ext>
                  </a:extLst>
                </p:cNvPr>
                <p:cNvSpPr/>
                <p:nvPr/>
              </p:nvSpPr>
              <p:spPr>
                <a:xfrm>
                  <a:off x="4191001" y="2872740"/>
                  <a:ext cx="95250" cy="76200"/>
                </a:xfrm>
                <a:custGeom>
                  <a:avLst/>
                  <a:gdLst>
                    <a:gd name="connsiteX0" fmla="*/ 45720 w 95250"/>
                    <a:gd name="connsiteY0" fmla="*/ 0 h 76200"/>
                    <a:gd name="connsiteX1" fmla="*/ 95250 w 95250"/>
                    <a:gd name="connsiteY1" fmla="*/ 41910 h 76200"/>
                    <a:gd name="connsiteX2" fmla="*/ 0 w 95250"/>
                    <a:gd name="connsiteY2" fmla="*/ 76200 h 76200"/>
                    <a:gd name="connsiteX3" fmla="*/ 45720 w 95250"/>
                    <a:gd name="connsiteY3" fmla="*/ 0 h 76200"/>
                  </a:gdLst>
                  <a:ahLst/>
                  <a:cxnLst>
                    <a:cxn ang="0">
                      <a:pos x="connsiteX0" y="connsiteY0"/>
                    </a:cxn>
                    <a:cxn ang="0">
                      <a:pos x="connsiteX1" y="connsiteY1"/>
                    </a:cxn>
                    <a:cxn ang="0">
                      <a:pos x="connsiteX2" y="connsiteY2"/>
                    </a:cxn>
                    <a:cxn ang="0">
                      <a:pos x="connsiteX3" y="connsiteY3"/>
                    </a:cxn>
                  </a:cxnLst>
                  <a:rect l="l" t="t" r="r" b="b"/>
                  <a:pathLst>
                    <a:path w="95250" h="76200">
                      <a:moveTo>
                        <a:pt x="45720" y="0"/>
                      </a:moveTo>
                      <a:lnTo>
                        <a:pt x="95250" y="41910"/>
                      </a:lnTo>
                      <a:cubicBezTo>
                        <a:pt x="72390" y="49530"/>
                        <a:pt x="49530" y="60960"/>
                        <a:pt x="0" y="76200"/>
                      </a:cubicBezTo>
                      <a:cubicBezTo>
                        <a:pt x="22860" y="38100"/>
                        <a:pt x="34290" y="19050"/>
                        <a:pt x="45720" y="0"/>
                      </a:cubicBezTo>
                      <a:close/>
                    </a:path>
                  </a:pathLst>
                </a:custGeom>
                <a:solidFill>
                  <a:srgbClr val="FFB58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50" name="Freeform: Shape 4549">
                  <a:extLst>
                    <a:ext uri="{FF2B5EF4-FFF2-40B4-BE49-F238E27FC236}">
                      <a16:creationId xmlns:a16="http://schemas.microsoft.com/office/drawing/2014/main" id="{E3435FC6-4AE0-264B-3BBB-2E7D3D7C6D52}"/>
                    </a:ext>
                  </a:extLst>
                </p:cNvPr>
                <p:cNvSpPr/>
                <p:nvPr/>
              </p:nvSpPr>
              <p:spPr>
                <a:xfrm>
                  <a:off x="2301241" y="3463290"/>
                  <a:ext cx="525779" cy="261937"/>
                </a:xfrm>
                <a:custGeom>
                  <a:avLst/>
                  <a:gdLst>
                    <a:gd name="connsiteX0" fmla="*/ 350520 w 525779"/>
                    <a:gd name="connsiteY0" fmla="*/ 87630 h 261937"/>
                    <a:gd name="connsiteX1" fmla="*/ 525780 w 525779"/>
                    <a:gd name="connsiteY1" fmla="*/ 133350 h 261937"/>
                    <a:gd name="connsiteX2" fmla="*/ 495300 w 525779"/>
                    <a:gd name="connsiteY2" fmla="*/ 228600 h 261937"/>
                    <a:gd name="connsiteX3" fmla="*/ 499110 w 525779"/>
                    <a:gd name="connsiteY3" fmla="*/ 251460 h 261937"/>
                    <a:gd name="connsiteX4" fmla="*/ 281940 w 525779"/>
                    <a:gd name="connsiteY4" fmla="*/ 232410 h 261937"/>
                    <a:gd name="connsiteX5" fmla="*/ 392430 w 525779"/>
                    <a:gd name="connsiteY5" fmla="*/ 232410 h 261937"/>
                    <a:gd name="connsiteX6" fmla="*/ 403860 w 525779"/>
                    <a:gd name="connsiteY6" fmla="*/ 213360 h 261937"/>
                    <a:gd name="connsiteX7" fmla="*/ 251460 w 525779"/>
                    <a:gd name="connsiteY7" fmla="*/ 171450 h 261937"/>
                    <a:gd name="connsiteX8" fmla="*/ 281940 w 525779"/>
                    <a:gd name="connsiteY8" fmla="*/ 228600 h 261937"/>
                    <a:gd name="connsiteX9" fmla="*/ 99060 w 525779"/>
                    <a:gd name="connsiteY9" fmla="*/ 137160 h 261937"/>
                    <a:gd name="connsiteX10" fmla="*/ 0 w 525779"/>
                    <a:gd name="connsiteY10" fmla="*/ 34290 h 261937"/>
                    <a:gd name="connsiteX11" fmla="*/ 80010 w 525779"/>
                    <a:gd name="connsiteY11" fmla="*/ 0 h 261937"/>
                    <a:gd name="connsiteX12" fmla="*/ 152400 w 525779"/>
                    <a:gd name="connsiteY12" fmla="*/ 26670 h 261937"/>
                    <a:gd name="connsiteX13" fmla="*/ 350520 w 525779"/>
                    <a:gd name="connsiteY13" fmla="*/ 87630 h 261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5779" h="261937">
                      <a:moveTo>
                        <a:pt x="350520" y="87630"/>
                      </a:moveTo>
                      <a:cubicBezTo>
                        <a:pt x="358140" y="152400"/>
                        <a:pt x="464820" y="121920"/>
                        <a:pt x="525780" y="133350"/>
                      </a:cubicBezTo>
                      <a:lnTo>
                        <a:pt x="495300" y="228600"/>
                      </a:lnTo>
                      <a:lnTo>
                        <a:pt x="499110" y="251460"/>
                      </a:lnTo>
                      <a:cubicBezTo>
                        <a:pt x="419100" y="259080"/>
                        <a:pt x="331470" y="278130"/>
                        <a:pt x="281940" y="232410"/>
                      </a:cubicBezTo>
                      <a:lnTo>
                        <a:pt x="392430" y="232410"/>
                      </a:lnTo>
                      <a:lnTo>
                        <a:pt x="403860" y="213360"/>
                      </a:lnTo>
                      <a:cubicBezTo>
                        <a:pt x="361950" y="201930"/>
                        <a:pt x="323850" y="190500"/>
                        <a:pt x="251460" y="171450"/>
                      </a:cubicBezTo>
                      <a:cubicBezTo>
                        <a:pt x="266700" y="205740"/>
                        <a:pt x="274320" y="217170"/>
                        <a:pt x="281940" y="228600"/>
                      </a:cubicBezTo>
                      <a:cubicBezTo>
                        <a:pt x="148590" y="240030"/>
                        <a:pt x="144780" y="175260"/>
                        <a:pt x="99060" y="137160"/>
                      </a:cubicBezTo>
                      <a:cubicBezTo>
                        <a:pt x="160020" y="68580"/>
                        <a:pt x="41910" y="64770"/>
                        <a:pt x="0" y="34290"/>
                      </a:cubicBezTo>
                      <a:lnTo>
                        <a:pt x="80010" y="0"/>
                      </a:lnTo>
                      <a:cubicBezTo>
                        <a:pt x="106680" y="7620"/>
                        <a:pt x="148590" y="15240"/>
                        <a:pt x="152400" y="26670"/>
                      </a:cubicBezTo>
                      <a:cubicBezTo>
                        <a:pt x="175260" y="91440"/>
                        <a:pt x="262890" y="83820"/>
                        <a:pt x="350520" y="87630"/>
                      </a:cubicBezTo>
                      <a:close/>
                    </a:path>
                  </a:pathLst>
                </a:custGeom>
                <a:solidFill>
                  <a:srgbClr val="FFA97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51" name="Freeform: Shape 4550">
                  <a:extLst>
                    <a:ext uri="{FF2B5EF4-FFF2-40B4-BE49-F238E27FC236}">
                      <a16:creationId xmlns:a16="http://schemas.microsoft.com/office/drawing/2014/main" id="{6FA6B250-1362-A590-2A0F-E6BC560448AE}"/>
                    </a:ext>
                  </a:extLst>
                </p:cNvPr>
                <p:cNvSpPr/>
                <p:nvPr/>
              </p:nvSpPr>
              <p:spPr>
                <a:xfrm>
                  <a:off x="2137410" y="3484183"/>
                  <a:ext cx="279667" cy="116266"/>
                </a:xfrm>
                <a:custGeom>
                  <a:avLst/>
                  <a:gdLst>
                    <a:gd name="connsiteX0" fmla="*/ 163830 w 279667"/>
                    <a:gd name="connsiteY0" fmla="*/ 13396 h 116266"/>
                    <a:gd name="connsiteX1" fmla="*/ 262890 w 279667"/>
                    <a:gd name="connsiteY1" fmla="*/ 116266 h 116266"/>
                    <a:gd name="connsiteX2" fmla="*/ 0 w 279667"/>
                    <a:gd name="connsiteY2" fmla="*/ 78166 h 116266"/>
                    <a:gd name="connsiteX3" fmla="*/ 163830 w 279667"/>
                    <a:gd name="connsiteY3" fmla="*/ 13396 h 116266"/>
                  </a:gdLst>
                  <a:ahLst/>
                  <a:cxnLst>
                    <a:cxn ang="0">
                      <a:pos x="connsiteX0" y="connsiteY0"/>
                    </a:cxn>
                    <a:cxn ang="0">
                      <a:pos x="connsiteX1" y="connsiteY1"/>
                    </a:cxn>
                    <a:cxn ang="0">
                      <a:pos x="connsiteX2" y="connsiteY2"/>
                    </a:cxn>
                    <a:cxn ang="0">
                      <a:pos x="connsiteX3" y="connsiteY3"/>
                    </a:cxn>
                  </a:cxnLst>
                  <a:rect l="l" t="t" r="r" b="b"/>
                  <a:pathLst>
                    <a:path w="279667" h="116266">
                      <a:moveTo>
                        <a:pt x="163830" y="13396"/>
                      </a:moveTo>
                      <a:cubicBezTo>
                        <a:pt x="201930" y="43876"/>
                        <a:pt x="323850" y="51496"/>
                        <a:pt x="262890" y="116266"/>
                      </a:cubicBezTo>
                      <a:lnTo>
                        <a:pt x="0" y="78166"/>
                      </a:lnTo>
                      <a:cubicBezTo>
                        <a:pt x="45720" y="51496"/>
                        <a:pt x="26670" y="-32324"/>
                        <a:pt x="163830" y="13396"/>
                      </a:cubicBezTo>
                      <a:close/>
                    </a:path>
                  </a:pathLst>
                </a:custGeom>
                <a:solidFill>
                  <a:srgbClr val="FFA66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52" name="Freeform: Shape 4551">
                  <a:extLst>
                    <a:ext uri="{FF2B5EF4-FFF2-40B4-BE49-F238E27FC236}">
                      <a16:creationId xmlns:a16="http://schemas.microsoft.com/office/drawing/2014/main" id="{396A2196-5FFA-AEAF-5F21-7683A240C186}"/>
                    </a:ext>
                  </a:extLst>
                </p:cNvPr>
                <p:cNvSpPr/>
                <p:nvPr/>
              </p:nvSpPr>
              <p:spPr>
                <a:xfrm>
                  <a:off x="2796541" y="3688080"/>
                  <a:ext cx="87629" cy="26669"/>
                </a:xfrm>
                <a:custGeom>
                  <a:avLst/>
                  <a:gdLst>
                    <a:gd name="connsiteX0" fmla="*/ 3810 w 87629"/>
                    <a:gd name="connsiteY0" fmla="*/ 26670 h 26669"/>
                    <a:gd name="connsiteX1" fmla="*/ 0 w 87629"/>
                    <a:gd name="connsiteY1" fmla="*/ 3810 h 26669"/>
                    <a:gd name="connsiteX2" fmla="*/ 41910 w 87629"/>
                    <a:gd name="connsiteY2" fmla="*/ 0 h 26669"/>
                    <a:gd name="connsiteX3" fmla="*/ 87630 w 87629"/>
                    <a:gd name="connsiteY3" fmla="*/ 15240 h 26669"/>
                  </a:gdLst>
                  <a:ahLst/>
                  <a:cxnLst>
                    <a:cxn ang="0">
                      <a:pos x="connsiteX0" y="connsiteY0"/>
                    </a:cxn>
                    <a:cxn ang="0">
                      <a:pos x="connsiteX1" y="connsiteY1"/>
                    </a:cxn>
                    <a:cxn ang="0">
                      <a:pos x="connsiteX2" y="connsiteY2"/>
                    </a:cxn>
                    <a:cxn ang="0">
                      <a:pos x="connsiteX3" y="connsiteY3"/>
                    </a:cxn>
                  </a:cxnLst>
                  <a:rect l="l" t="t" r="r" b="b"/>
                  <a:pathLst>
                    <a:path w="87629" h="26669">
                      <a:moveTo>
                        <a:pt x="3810" y="26670"/>
                      </a:moveTo>
                      <a:lnTo>
                        <a:pt x="0" y="3810"/>
                      </a:lnTo>
                      <a:lnTo>
                        <a:pt x="41910" y="0"/>
                      </a:lnTo>
                      <a:lnTo>
                        <a:pt x="87630" y="15240"/>
                      </a:lnTo>
                      <a:close/>
                    </a:path>
                  </a:pathLst>
                </a:custGeom>
                <a:solidFill>
                  <a:srgbClr val="FFAD7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53" name="Freeform: Shape 4552">
                  <a:extLst>
                    <a:ext uri="{FF2B5EF4-FFF2-40B4-BE49-F238E27FC236}">
                      <a16:creationId xmlns:a16="http://schemas.microsoft.com/office/drawing/2014/main" id="{737353B9-05F5-6841-9745-4DC9C936EE52}"/>
                    </a:ext>
                  </a:extLst>
                </p:cNvPr>
                <p:cNvSpPr/>
                <p:nvPr/>
              </p:nvSpPr>
              <p:spPr>
                <a:xfrm>
                  <a:off x="4491991" y="3470909"/>
                  <a:ext cx="251459" cy="83820"/>
                </a:xfrm>
                <a:custGeom>
                  <a:avLst/>
                  <a:gdLst>
                    <a:gd name="connsiteX0" fmla="*/ 0 w 251459"/>
                    <a:gd name="connsiteY0" fmla="*/ 60960 h 83820"/>
                    <a:gd name="connsiteX1" fmla="*/ 121920 w 251459"/>
                    <a:gd name="connsiteY1" fmla="*/ 0 h 83820"/>
                    <a:gd name="connsiteX2" fmla="*/ 251460 w 251459"/>
                    <a:gd name="connsiteY2" fmla="*/ 53340 h 83820"/>
                    <a:gd name="connsiteX3" fmla="*/ 3810 w 251459"/>
                    <a:gd name="connsiteY3" fmla="*/ 83820 h 83820"/>
                    <a:gd name="connsiteX4" fmla="*/ 0 w 251459"/>
                    <a:gd name="connsiteY4" fmla="*/ 60960 h 83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1459" h="83820">
                      <a:moveTo>
                        <a:pt x="0" y="60960"/>
                      </a:moveTo>
                      <a:lnTo>
                        <a:pt x="121920" y="0"/>
                      </a:lnTo>
                      <a:cubicBezTo>
                        <a:pt x="156210" y="15240"/>
                        <a:pt x="190500" y="26670"/>
                        <a:pt x="251460" y="53340"/>
                      </a:cubicBezTo>
                      <a:cubicBezTo>
                        <a:pt x="148590" y="64770"/>
                        <a:pt x="76200" y="76200"/>
                        <a:pt x="3810" y="83820"/>
                      </a:cubicBezTo>
                      <a:lnTo>
                        <a:pt x="0" y="60960"/>
                      </a:lnTo>
                      <a:close/>
                    </a:path>
                  </a:pathLst>
                </a:custGeom>
                <a:solidFill>
                  <a:srgbClr val="FFB17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54" name="Freeform: Shape 4553">
                  <a:extLst>
                    <a:ext uri="{FF2B5EF4-FFF2-40B4-BE49-F238E27FC236}">
                      <a16:creationId xmlns:a16="http://schemas.microsoft.com/office/drawing/2014/main" id="{63019048-2AC9-79F0-5888-0A028E19CB6C}"/>
                    </a:ext>
                  </a:extLst>
                </p:cNvPr>
                <p:cNvSpPr/>
                <p:nvPr/>
              </p:nvSpPr>
              <p:spPr>
                <a:xfrm>
                  <a:off x="4785360" y="3470909"/>
                  <a:ext cx="91440" cy="34290"/>
                </a:xfrm>
                <a:custGeom>
                  <a:avLst/>
                  <a:gdLst>
                    <a:gd name="connsiteX0" fmla="*/ 0 w 91440"/>
                    <a:gd name="connsiteY0" fmla="*/ 0 h 34290"/>
                    <a:gd name="connsiteX1" fmla="*/ 91440 w 91440"/>
                    <a:gd name="connsiteY1" fmla="*/ 34290 h 34290"/>
                    <a:gd name="connsiteX2" fmla="*/ 0 w 91440"/>
                    <a:gd name="connsiteY2" fmla="*/ 0 h 34290"/>
                  </a:gdLst>
                  <a:ahLst/>
                  <a:cxnLst>
                    <a:cxn ang="0">
                      <a:pos x="connsiteX0" y="connsiteY0"/>
                    </a:cxn>
                    <a:cxn ang="0">
                      <a:pos x="connsiteX1" y="connsiteY1"/>
                    </a:cxn>
                    <a:cxn ang="0">
                      <a:pos x="connsiteX2" y="connsiteY2"/>
                    </a:cxn>
                  </a:cxnLst>
                  <a:rect l="l" t="t" r="r" b="b"/>
                  <a:pathLst>
                    <a:path w="91440" h="34290">
                      <a:moveTo>
                        <a:pt x="0" y="0"/>
                      </a:moveTo>
                      <a:lnTo>
                        <a:pt x="91440" y="34290"/>
                      </a:lnTo>
                      <a:lnTo>
                        <a:pt x="0" y="0"/>
                      </a:lnTo>
                      <a:close/>
                    </a:path>
                  </a:pathLst>
                </a:custGeom>
                <a:solidFill>
                  <a:srgbClr val="FFB17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55" name="Freeform: Shape 4554">
                  <a:extLst>
                    <a:ext uri="{FF2B5EF4-FFF2-40B4-BE49-F238E27FC236}">
                      <a16:creationId xmlns:a16="http://schemas.microsoft.com/office/drawing/2014/main" id="{D872C2F9-C05C-C433-ACC4-1B6E9D710DD5}"/>
                    </a:ext>
                  </a:extLst>
                </p:cNvPr>
                <p:cNvSpPr/>
                <p:nvPr/>
              </p:nvSpPr>
              <p:spPr>
                <a:xfrm>
                  <a:off x="4347210" y="3733800"/>
                  <a:ext cx="91440" cy="34290"/>
                </a:xfrm>
                <a:custGeom>
                  <a:avLst/>
                  <a:gdLst>
                    <a:gd name="connsiteX0" fmla="*/ 0 w 91440"/>
                    <a:gd name="connsiteY0" fmla="*/ 0 h 34290"/>
                    <a:gd name="connsiteX1" fmla="*/ 91440 w 91440"/>
                    <a:gd name="connsiteY1" fmla="*/ 34290 h 34290"/>
                    <a:gd name="connsiteX2" fmla="*/ 0 w 91440"/>
                    <a:gd name="connsiteY2" fmla="*/ 0 h 34290"/>
                  </a:gdLst>
                  <a:ahLst/>
                  <a:cxnLst>
                    <a:cxn ang="0">
                      <a:pos x="connsiteX0" y="connsiteY0"/>
                    </a:cxn>
                    <a:cxn ang="0">
                      <a:pos x="connsiteX1" y="connsiteY1"/>
                    </a:cxn>
                    <a:cxn ang="0">
                      <a:pos x="connsiteX2" y="connsiteY2"/>
                    </a:cxn>
                  </a:cxnLst>
                  <a:rect l="l" t="t" r="r" b="b"/>
                  <a:pathLst>
                    <a:path w="91440" h="34290">
                      <a:moveTo>
                        <a:pt x="0" y="0"/>
                      </a:moveTo>
                      <a:lnTo>
                        <a:pt x="91440" y="34290"/>
                      </a:lnTo>
                      <a:lnTo>
                        <a:pt x="0" y="0"/>
                      </a:lnTo>
                      <a:close/>
                    </a:path>
                  </a:pathLst>
                </a:custGeom>
                <a:solidFill>
                  <a:srgbClr val="FFA36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56" name="Freeform: Shape 4555">
                  <a:extLst>
                    <a:ext uri="{FF2B5EF4-FFF2-40B4-BE49-F238E27FC236}">
                      <a16:creationId xmlns:a16="http://schemas.microsoft.com/office/drawing/2014/main" id="{37179196-B081-6216-474D-31F85835CBE1}"/>
                    </a:ext>
                  </a:extLst>
                </p:cNvPr>
                <p:cNvSpPr/>
                <p:nvPr/>
              </p:nvSpPr>
              <p:spPr>
                <a:xfrm>
                  <a:off x="4518660" y="3737609"/>
                  <a:ext cx="87630" cy="45720"/>
                </a:xfrm>
                <a:custGeom>
                  <a:avLst/>
                  <a:gdLst>
                    <a:gd name="connsiteX0" fmla="*/ 0 w 87630"/>
                    <a:gd name="connsiteY0" fmla="*/ 0 h 45720"/>
                    <a:gd name="connsiteX1" fmla="*/ 87630 w 87630"/>
                    <a:gd name="connsiteY1" fmla="*/ 11430 h 45720"/>
                    <a:gd name="connsiteX2" fmla="*/ 3810 w 87630"/>
                    <a:gd name="connsiteY2" fmla="*/ 45720 h 45720"/>
                  </a:gdLst>
                  <a:ahLst/>
                  <a:cxnLst>
                    <a:cxn ang="0">
                      <a:pos x="connsiteX0" y="connsiteY0"/>
                    </a:cxn>
                    <a:cxn ang="0">
                      <a:pos x="connsiteX1" y="connsiteY1"/>
                    </a:cxn>
                    <a:cxn ang="0">
                      <a:pos x="connsiteX2" y="connsiteY2"/>
                    </a:cxn>
                  </a:cxnLst>
                  <a:rect l="l" t="t" r="r" b="b"/>
                  <a:pathLst>
                    <a:path w="87630" h="45720">
                      <a:moveTo>
                        <a:pt x="0" y="0"/>
                      </a:moveTo>
                      <a:lnTo>
                        <a:pt x="87630" y="11430"/>
                      </a:lnTo>
                      <a:lnTo>
                        <a:pt x="3810" y="45720"/>
                      </a:lnTo>
                      <a:close/>
                    </a:path>
                  </a:pathLst>
                </a:custGeom>
                <a:solidFill>
                  <a:srgbClr val="FFAA7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57" name="Freeform: Shape 4556">
                  <a:extLst>
                    <a:ext uri="{FF2B5EF4-FFF2-40B4-BE49-F238E27FC236}">
                      <a16:creationId xmlns:a16="http://schemas.microsoft.com/office/drawing/2014/main" id="{5DC23679-3695-1CB6-D14C-396BDD2DE076}"/>
                    </a:ext>
                  </a:extLst>
                </p:cNvPr>
                <p:cNvSpPr/>
                <p:nvPr/>
              </p:nvSpPr>
              <p:spPr>
                <a:xfrm>
                  <a:off x="3760470" y="3497983"/>
                  <a:ext cx="213360" cy="60592"/>
                </a:xfrm>
                <a:custGeom>
                  <a:avLst/>
                  <a:gdLst>
                    <a:gd name="connsiteX0" fmla="*/ 0 w 213360"/>
                    <a:gd name="connsiteY0" fmla="*/ 30077 h 60592"/>
                    <a:gd name="connsiteX1" fmla="*/ 213360 w 213360"/>
                    <a:gd name="connsiteY1" fmla="*/ 26267 h 60592"/>
                    <a:gd name="connsiteX2" fmla="*/ 0 w 213360"/>
                    <a:gd name="connsiteY2" fmla="*/ 30077 h 60592"/>
                  </a:gdLst>
                  <a:ahLst/>
                  <a:cxnLst>
                    <a:cxn ang="0">
                      <a:pos x="connsiteX0" y="connsiteY0"/>
                    </a:cxn>
                    <a:cxn ang="0">
                      <a:pos x="connsiteX1" y="connsiteY1"/>
                    </a:cxn>
                    <a:cxn ang="0">
                      <a:pos x="connsiteX2" y="connsiteY2"/>
                    </a:cxn>
                  </a:cxnLst>
                  <a:rect l="l" t="t" r="r" b="b"/>
                  <a:pathLst>
                    <a:path w="213360" h="60592">
                      <a:moveTo>
                        <a:pt x="0" y="30077"/>
                      </a:moveTo>
                      <a:cubicBezTo>
                        <a:pt x="72390" y="14837"/>
                        <a:pt x="156210" y="-27073"/>
                        <a:pt x="213360" y="26267"/>
                      </a:cubicBezTo>
                      <a:cubicBezTo>
                        <a:pt x="137160" y="56747"/>
                        <a:pt x="60960" y="83417"/>
                        <a:pt x="0" y="30077"/>
                      </a:cubicBezTo>
                      <a:close/>
                    </a:path>
                  </a:pathLst>
                </a:custGeom>
                <a:solidFill>
                  <a:srgbClr val="FF985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58" name="Freeform: Shape 4557">
                  <a:extLst>
                    <a:ext uri="{FF2B5EF4-FFF2-40B4-BE49-F238E27FC236}">
                      <a16:creationId xmlns:a16="http://schemas.microsoft.com/office/drawing/2014/main" id="{C213EB4B-59C3-AFA5-D732-43BB1A0F1280}"/>
                    </a:ext>
                  </a:extLst>
                </p:cNvPr>
                <p:cNvSpPr/>
                <p:nvPr/>
              </p:nvSpPr>
              <p:spPr>
                <a:xfrm>
                  <a:off x="3341370" y="3573780"/>
                  <a:ext cx="41910" cy="45719"/>
                </a:xfrm>
                <a:custGeom>
                  <a:avLst/>
                  <a:gdLst>
                    <a:gd name="connsiteX0" fmla="*/ 0 w 41910"/>
                    <a:gd name="connsiteY0" fmla="*/ 7620 h 45719"/>
                    <a:gd name="connsiteX1" fmla="*/ 41910 w 41910"/>
                    <a:gd name="connsiteY1" fmla="*/ 0 h 45719"/>
                    <a:gd name="connsiteX2" fmla="*/ 7620 w 41910"/>
                    <a:gd name="connsiteY2" fmla="*/ 45720 h 45719"/>
                  </a:gdLst>
                  <a:ahLst/>
                  <a:cxnLst>
                    <a:cxn ang="0">
                      <a:pos x="connsiteX0" y="connsiteY0"/>
                    </a:cxn>
                    <a:cxn ang="0">
                      <a:pos x="connsiteX1" y="connsiteY1"/>
                    </a:cxn>
                    <a:cxn ang="0">
                      <a:pos x="connsiteX2" y="connsiteY2"/>
                    </a:cxn>
                  </a:cxnLst>
                  <a:rect l="l" t="t" r="r" b="b"/>
                  <a:pathLst>
                    <a:path w="41910" h="45719">
                      <a:moveTo>
                        <a:pt x="0" y="7620"/>
                      </a:moveTo>
                      <a:lnTo>
                        <a:pt x="41910" y="0"/>
                      </a:lnTo>
                      <a:lnTo>
                        <a:pt x="7620" y="45720"/>
                      </a:lnTo>
                      <a:close/>
                    </a:path>
                  </a:pathLst>
                </a:custGeom>
                <a:solidFill>
                  <a:srgbClr val="FFA97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59" name="Freeform: Shape 4558">
                  <a:extLst>
                    <a:ext uri="{FF2B5EF4-FFF2-40B4-BE49-F238E27FC236}">
                      <a16:creationId xmlns:a16="http://schemas.microsoft.com/office/drawing/2014/main" id="{2C475C9B-92BB-6487-76F1-0554674E7349}"/>
                    </a:ext>
                  </a:extLst>
                </p:cNvPr>
                <p:cNvSpPr/>
                <p:nvPr/>
              </p:nvSpPr>
              <p:spPr>
                <a:xfrm>
                  <a:off x="4895851" y="3630930"/>
                  <a:ext cx="41910" cy="11429"/>
                </a:xfrm>
                <a:custGeom>
                  <a:avLst/>
                  <a:gdLst>
                    <a:gd name="connsiteX0" fmla="*/ 41910 w 41910"/>
                    <a:gd name="connsiteY0" fmla="*/ 7620 h 11429"/>
                    <a:gd name="connsiteX1" fmla="*/ 7620 w 41910"/>
                    <a:gd name="connsiteY1" fmla="*/ 11430 h 11429"/>
                    <a:gd name="connsiteX2" fmla="*/ 0 w 41910"/>
                    <a:gd name="connsiteY2" fmla="*/ 3810 h 11429"/>
                    <a:gd name="connsiteX3" fmla="*/ 34290 w 41910"/>
                    <a:gd name="connsiteY3" fmla="*/ 0 h 11429"/>
                    <a:gd name="connsiteX4" fmla="*/ 41910 w 41910"/>
                    <a:gd name="connsiteY4" fmla="*/ 762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10" h="11429">
                      <a:moveTo>
                        <a:pt x="41910" y="7620"/>
                      </a:moveTo>
                      <a:cubicBezTo>
                        <a:pt x="30480" y="11430"/>
                        <a:pt x="19050" y="11430"/>
                        <a:pt x="7620" y="11430"/>
                      </a:cubicBezTo>
                      <a:cubicBezTo>
                        <a:pt x="7620" y="11430"/>
                        <a:pt x="3810" y="7620"/>
                        <a:pt x="0" y="3810"/>
                      </a:cubicBezTo>
                      <a:cubicBezTo>
                        <a:pt x="11430" y="0"/>
                        <a:pt x="22860" y="0"/>
                        <a:pt x="34290" y="0"/>
                      </a:cubicBezTo>
                      <a:cubicBezTo>
                        <a:pt x="38100" y="0"/>
                        <a:pt x="41910" y="3810"/>
                        <a:pt x="41910" y="7620"/>
                      </a:cubicBezTo>
                      <a:close/>
                    </a:path>
                  </a:pathLst>
                </a:custGeom>
                <a:solidFill>
                  <a:srgbClr val="FFB68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60" name="Freeform: Shape 4559">
                  <a:extLst>
                    <a:ext uri="{FF2B5EF4-FFF2-40B4-BE49-F238E27FC236}">
                      <a16:creationId xmlns:a16="http://schemas.microsoft.com/office/drawing/2014/main" id="{CF6C58F3-FEDC-6210-B2C3-F93DFADFE90B}"/>
                    </a:ext>
                  </a:extLst>
                </p:cNvPr>
                <p:cNvSpPr/>
                <p:nvPr/>
              </p:nvSpPr>
              <p:spPr>
                <a:xfrm>
                  <a:off x="2263141" y="3341369"/>
                  <a:ext cx="26669" cy="64770"/>
                </a:xfrm>
                <a:custGeom>
                  <a:avLst/>
                  <a:gdLst>
                    <a:gd name="connsiteX0" fmla="*/ 19050 w 26669"/>
                    <a:gd name="connsiteY0" fmla="*/ 0 h 64770"/>
                    <a:gd name="connsiteX1" fmla="*/ 26670 w 26669"/>
                    <a:gd name="connsiteY1" fmla="*/ 45720 h 64770"/>
                    <a:gd name="connsiteX2" fmla="*/ 26670 w 26669"/>
                    <a:gd name="connsiteY2" fmla="*/ 64770 h 64770"/>
                    <a:gd name="connsiteX3" fmla="*/ 0 w 26669"/>
                    <a:gd name="connsiteY3" fmla="*/ 60960 h 64770"/>
                    <a:gd name="connsiteX4" fmla="*/ 19050 w 26669"/>
                    <a:gd name="connsiteY4" fmla="*/ 0 h 64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64770">
                      <a:moveTo>
                        <a:pt x="19050" y="0"/>
                      </a:moveTo>
                      <a:lnTo>
                        <a:pt x="26670" y="45720"/>
                      </a:lnTo>
                      <a:lnTo>
                        <a:pt x="26670" y="64770"/>
                      </a:lnTo>
                      <a:cubicBezTo>
                        <a:pt x="19050" y="64770"/>
                        <a:pt x="0" y="60960"/>
                        <a:pt x="0" y="60960"/>
                      </a:cubicBezTo>
                      <a:cubicBezTo>
                        <a:pt x="3810" y="41910"/>
                        <a:pt x="11430" y="19050"/>
                        <a:pt x="19050" y="0"/>
                      </a:cubicBezTo>
                      <a:close/>
                    </a:path>
                  </a:pathLst>
                </a:custGeom>
                <a:solidFill>
                  <a:srgbClr val="FFB28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61" name="Freeform: Shape 4560">
                  <a:extLst>
                    <a:ext uri="{FF2B5EF4-FFF2-40B4-BE49-F238E27FC236}">
                      <a16:creationId xmlns:a16="http://schemas.microsoft.com/office/drawing/2014/main" id="{163E1F59-2E39-F49B-5286-546AAF4C20DB}"/>
                    </a:ext>
                  </a:extLst>
                </p:cNvPr>
                <p:cNvSpPr/>
                <p:nvPr/>
              </p:nvSpPr>
              <p:spPr>
                <a:xfrm>
                  <a:off x="2712720" y="3356609"/>
                  <a:ext cx="66325" cy="64770"/>
                </a:xfrm>
                <a:custGeom>
                  <a:avLst/>
                  <a:gdLst>
                    <a:gd name="connsiteX0" fmla="*/ 49530 w 66325"/>
                    <a:gd name="connsiteY0" fmla="*/ 64770 h 64770"/>
                    <a:gd name="connsiteX1" fmla="*/ 0 w 66325"/>
                    <a:gd name="connsiteY1" fmla="*/ 0 h 64770"/>
                    <a:gd name="connsiteX2" fmla="*/ 49530 w 66325"/>
                    <a:gd name="connsiteY2" fmla="*/ 64770 h 64770"/>
                  </a:gdLst>
                  <a:ahLst/>
                  <a:cxnLst>
                    <a:cxn ang="0">
                      <a:pos x="connsiteX0" y="connsiteY0"/>
                    </a:cxn>
                    <a:cxn ang="0">
                      <a:pos x="connsiteX1" y="connsiteY1"/>
                    </a:cxn>
                    <a:cxn ang="0">
                      <a:pos x="connsiteX2" y="connsiteY2"/>
                    </a:cxn>
                  </a:cxnLst>
                  <a:rect l="l" t="t" r="r" b="b"/>
                  <a:pathLst>
                    <a:path w="66325" h="64770">
                      <a:moveTo>
                        <a:pt x="49530" y="64770"/>
                      </a:moveTo>
                      <a:lnTo>
                        <a:pt x="0" y="0"/>
                      </a:lnTo>
                      <a:cubicBezTo>
                        <a:pt x="64770" y="7620"/>
                        <a:pt x="83820" y="26670"/>
                        <a:pt x="49530" y="64770"/>
                      </a:cubicBezTo>
                      <a:close/>
                    </a:path>
                  </a:pathLst>
                </a:custGeom>
                <a:solidFill>
                  <a:srgbClr val="FFAE7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62" name="Freeform: Shape 4561">
                  <a:extLst>
                    <a:ext uri="{FF2B5EF4-FFF2-40B4-BE49-F238E27FC236}">
                      <a16:creationId xmlns:a16="http://schemas.microsoft.com/office/drawing/2014/main" id="{AAE034F4-2635-1E5E-9A0F-693D61E25A8F}"/>
                    </a:ext>
                  </a:extLst>
                </p:cNvPr>
                <p:cNvSpPr/>
                <p:nvPr/>
              </p:nvSpPr>
              <p:spPr>
                <a:xfrm>
                  <a:off x="2552701" y="3638550"/>
                  <a:ext cx="152400" cy="57150"/>
                </a:xfrm>
                <a:custGeom>
                  <a:avLst/>
                  <a:gdLst>
                    <a:gd name="connsiteX0" fmla="*/ 30480 w 152400"/>
                    <a:gd name="connsiteY0" fmla="*/ 57150 h 57150"/>
                    <a:gd name="connsiteX1" fmla="*/ 0 w 152400"/>
                    <a:gd name="connsiteY1" fmla="*/ 0 h 57150"/>
                    <a:gd name="connsiteX2" fmla="*/ 152400 w 152400"/>
                    <a:gd name="connsiteY2" fmla="*/ 41910 h 57150"/>
                    <a:gd name="connsiteX3" fmla="*/ 140970 w 152400"/>
                    <a:gd name="connsiteY3" fmla="*/ 57150 h 57150"/>
                    <a:gd name="connsiteX4" fmla="*/ 30480 w 152400"/>
                    <a:gd name="connsiteY4" fmla="*/ 57150 h 57150"/>
                    <a:gd name="connsiteX5" fmla="*/ 30480 w 152400"/>
                    <a:gd name="connsiteY5" fmla="*/ 5715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00" h="57150">
                      <a:moveTo>
                        <a:pt x="30480" y="57150"/>
                      </a:moveTo>
                      <a:cubicBezTo>
                        <a:pt x="22860" y="45720"/>
                        <a:pt x="19050" y="30480"/>
                        <a:pt x="0" y="0"/>
                      </a:cubicBezTo>
                      <a:cubicBezTo>
                        <a:pt x="72390" y="19050"/>
                        <a:pt x="110490" y="30480"/>
                        <a:pt x="152400" y="41910"/>
                      </a:cubicBezTo>
                      <a:lnTo>
                        <a:pt x="140970" y="57150"/>
                      </a:lnTo>
                      <a:lnTo>
                        <a:pt x="30480" y="57150"/>
                      </a:lnTo>
                      <a:lnTo>
                        <a:pt x="30480" y="57150"/>
                      </a:lnTo>
                      <a:close/>
                    </a:path>
                  </a:pathLst>
                </a:custGeom>
                <a:solidFill>
                  <a:srgbClr val="FFA46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grpSp>
            <p:nvGrpSpPr>
              <p:cNvPr id="4563" name="Graphic 2">
                <a:extLst>
                  <a:ext uri="{FF2B5EF4-FFF2-40B4-BE49-F238E27FC236}">
                    <a16:creationId xmlns:a16="http://schemas.microsoft.com/office/drawing/2014/main" id="{B1D9E4FA-E8E9-273A-712A-461DC3A3BE67}"/>
                  </a:ext>
                </a:extLst>
              </p:cNvPr>
              <p:cNvGrpSpPr/>
              <p:nvPr/>
            </p:nvGrpSpPr>
            <p:grpSpPr>
              <a:xfrm>
                <a:off x="1242060" y="3776632"/>
                <a:ext cx="6008370" cy="1797583"/>
                <a:chOff x="1242060" y="3776632"/>
                <a:chExt cx="6008370" cy="1797583"/>
              </a:xfrm>
            </p:grpSpPr>
            <p:sp>
              <p:nvSpPr>
                <p:cNvPr id="4564" name="Freeform: Shape 4563">
                  <a:extLst>
                    <a:ext uri="{FF2B5EF4-FFF2-40B4-BE49-F238E27FC236}">
                      <a16:creationId xmlns:a16="http://schemas.microsoft.com/office/drawing/2014/main" id="{96C90476-256C-87F7-049C-7F42DE0A0C73}"/>
                    </a:ext>
                  </a:extLst>
                </p:cNvPr>
                <p:cNvSpPr/>
                <p:nvPr/>
              </p:nvSpPr>
              <p:spPr>
                <a:xfrm>
                  <a:off x="5707381" y="3784780"/>
                  <a:ext cx="1466850" cy="341449"/>
                </a:xfrm>
                <a:custGeom>
                  <a:avLst/>
                  <a:gdLst>
                    <a:gd name="connsiteX0" fmla="*/ 0 w 1466850"/>
                    <a:gd name="connsiteY0" fmla="*/ 78559 h 341449"/>
                    <a:gd name="connsiteX1" fmla="*/ 152400 w 1466850"/>
                    <a:gd name="connsiteY1" fmla="*/ 86179 h 341449"/>
                    <a:gd name="connsiteX2" fmla="*/ 468630 w 1466850"/>
                    <a:gd name="connsiteY2" fmla="*/ 143329 h 341449"/>
                    <a:gd name="connsiteX3" fmla="*/ 1074420 w 1466850"/>
                    <a:gd name="connsiteY3" fmla="*/ 177619 h 341449"/>
                    <a:gd name="connsiteX4" fmla="*/ 1135380 w 1466850"/>
                    <a:gd name="connsiteY4" fmla="*/ 196669 h 341449"/>
                    <a:gd name="connsiteX5" fmla="*/ 1287780 w 1466850"/>
                    <a:gd name="connsiteY5" fmla="*/ 215719 h 341449"/>
                    <a:gd name="connsiteX6" fmla="*/ 1306830 w 1466850"/>
                    <a:gd name="connsiteY6" fmla="*/ 310969 h 341449"/>
                    <a:gd name="connsiteX7" fmla="*/ 1466850 w 1466850"/>
                    <a:gd name="connsiteY7" fmla="*/ 341449 h 341449"/>
                    <a:gd name="connsiteX8" fmla="*/ 1318260 w 1466850"/>
                    <a:gd name="connsiteY8" fmla="*/ 181429 h 341449"/>
                    <a:gd name="connsiteX9" fmla="*/ 765810 w 1466850"/>
                    <a:gd name="connsiteY9" fmla="*/ 48079 h 341449"/>
                    <a:gd name="connsiteX10" fmla="*/ 575310 w 1466850"/>
                    <a:gd name="connsiteY10" fmla="*/ 17599 h 341449"/>
                    <a:gd name="connsiteX11" fmla="*/ 434340 w 1466850"/>
                    <a:gd name="connsiteY11" fmla="*/ 9979 h 341449"/>
                    <a:gd name="connsiteX12" fmla="*/ 224790 w 1466850"/>
                    <a:gd name="connsiteY12" fmla="*/ 21409 h 341449"/>
                    <a:gd name="connsiteX13" fmla="*/ 140970 w 1466850"/>
                    <a:gd name="connsiteY13" fmla="*/ 17599 h 341449"/>
                    <a:gd name="connsiteX14" fmla="*/ 57150 w 1466850"/>
                    <a:gd name="connsiteY14" fmla="*/ 48079 h 341449"/>
                    <a:gd name="connsiteX15" fmla="*/ 30480 w 1466850"/>
                    <a:gd name="connsiteY15" fmla="*/ 51889 h 341449"/>
                    <a:gd name="connsiteX16" fmla="*/ 0 w 1466850"/>
                    <a:gd name="connsiteY16" fmla="*/ 78559 h 341449"/>
                    <a:gd name="connsiteX17" fmla="*/ 521970 w 1466850"/>
                    <a:gd name="connsiteY17" fmla="*/ 97609 h 341449"/>
                    <a:gd name="connsiteX18" fmla="*/ 575310 w 1466850"/>
                    <a:gd name="connsiteY18" fmla="*/ 70939 h 341449"/>
                    <a:gd name="connsiteX19" fmla="*/ 521970 w 1466850"/>
                    <a:gd name="connsiteY19" fmla="*/ 97609 h 341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850" h="341449">
                      <a:moveTo>
                        <a:pt x="0" y="78559"/>
                      </a:moveTo>
                      <a:cubicBezTo>
                        <a:pt x="49530" y="82369"/>
                        <a:pt x="102870" y="86179"/>
                        <a:pt x="152400" y="86179"/>
                      </a:cubicBezTo>
                      <a:cubicBezTo>
                        <a:pt x="262890" y="86179"/>
                        <a:pt x="373380" y="97609"/>
                        <a:pt x="468630" y="143329"/>
                      </a:cubicBezTo>
                      <a:cubicBezTo>
                        <a:pt x="674370" y="124279"/>
                        <a:pt x="880110" y="116659"/>
                        <a:pt x="1074420" y="177619"/>
                      </a:cubicBezTo>
                      <a:lnTo>
                        <a:pt x="1135380" y="196669"/>
                      </a:lnTo>
                      <a:cubicBezTo>
                        <a:pt x="1184910" y="204289"/>
                        <a:pt x="1234440" y="211909"/>
                        <a:pt x="1287780" y="215719"/>
                      </a:cubicBezTo>
                      <a:cubicBezTo>
                        <a:pt x="1295400" y="250009"/>
                        <a:pt x="1299210" y="276679"/>
                        <a:pt x="1306830" y="310969"/>
                      </a:cubicBezTo>
                      <a:cubicBezTo>
                        <a:pt x="1360170" y="322399"/>
                        <a:pt x="1413510" y="330019"/>
                        <a:pt x="1466850" y="341449"/>
                      </a:cubicBezTo>
                      <a:cubicBezTo>
                        <a:pt x="1451610" y="269059"/>
                        <a:pt x="1383030" y="215719"/>
                        <a:pt x="1318260" y="181429"/>
                      </a:cubicBezTo>
                      <a:cubicBezTo>
                        <a:pt x="1158240" y="93799"/>
                        <a:pt x="975360" y="32839"/>
                        <a:pt x="765810" y="48079"/>
                      </a:cubicBezTo>
                      <a:cubicBezTo>
                        <a:pt x="697230" y="51889"/>
                        <a:pt x="636270" y="44269"/>
                        <a:pt x="575310" y="17599"/>
                      </a:cubicBezTo>
                      <a:cubicBezTo>
                        <a:pt x="537210" y="2359"/>
                        <a:pt x="461010" y="-9071"/>
                        <a:pt x="434340" y="9979"/>
                      </a:cubicBezTo>
                      <a:cubicBezTo>
                        <a:pt x="358140" y="59509"/>
                        <a:pt x="297180" y="44269"/>
                        <a:pt x="224790" y="21409"/>
                      </a:cubicBezTo>
                      <a:cubicBezTo>
                        <a:pt x="201930" y="13789"/>
                        <a:pt x="167640" y="17599"/>
                        <a:pt x="140970" y="17599"/>
                      </a:cubicBezTo>
                      <a:lnTo>
                        <a:pt x="57150" y="48079"/>
                      </a:lnTo>
                      <a:lnTo>
                        <a:pt x="30480" y="51889"/>
                      </a:lnTo>
                      <a:lnTo>
                        <a:pt x="0" y="78559"/>
                      </a:lnTo>
                      <a:close/>
                      <a:moveTo>
                        <a:pt x="521970" y="97609"/>
                      </a:moveTo>
                      <a:lnTo>
                        <a:pt x="575310" y="70939"/>
                      </a:lnTo>
                      <a:lnTo>
                        <a:pt x="521970" y="97609"/>
                      </a:lnTo>
                      <a:close/>
                    </a:path>
                  </a:pathLst>
                </a:custGeom>
                <a:solidFill>
                  <a:srgbClr val="FBFE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65" name="Freeform: Shape 4564">
                  <a:extLst>
                    <a:ext uri="{FF2B5EF4-FFF2-40B4-BE49-F238E27FC236}">
                      <a16:creationId xmlns:a16="http://schemas.microsoft.com/office/drawing/2014/main" id="{5E3CC673-3E02-FB86-F458-8F2A8207B04A}"/>
                    </a:ext>
                  </a:extLst>
                </p:cNvPr>
                <p:cNvSpPr/>
                <p:nvPr/>
              </p:nvSpPr>
              <p:spPr>
                <a:xfrm>
                  <a:off x="4320541" y="5303519"/>
                  <a:ext cx="1550670" cy="146856"/>
                </a:xfrm>
                <a:custGeom>
                  <a:avLst/>
                  <a:gdLst>
                    <a:gd name="connsiteX0" fmla="*/ 1101090 w 1550670"/>
                    <a:gd name="connsiteY0" fmla="*/ 118110 h 146856"/>
                    <a:gd name="connsiteX1" fmla="*/ 826770 w 1550670"/>
                    <a:gd name="connsiteY1" fmla="*/ 95250 h 146856"/>
                    <a:gd name="connsiteX2" fmla="*/ 674370 w 1550670"/>
                    <a:gd name="connsiteY2" fmla="*/ 95250 h 146856"/>
                    <a:gd name="connsiteX3" fmla="*/ 278130 w 1550670"/>
                    <a:gd name="connsiteY3" fmla="*/ 144780 h 146856"/>
                    <a:gd name="connsiteX4" fmla="*/ 0 w 1550670"/>
                    <a:gd name="connsiteY4" fmla="*/ 129540 h 146856"/>
                    <a:gd name="connsiteX5" fmla="*/ 323850 w 1550670"/>
                    <a:gd name="connsiteY5" fmla="*/ 99060 h 146856"/>
                    <a:gd name="connsiteX6" fmla="*/ 544830 w 1550670"/>
                    <a:gd name="connsiteY6" fmla="*/ 57150 h 146856"/>
                    <a:gd name="connsiteX7" fmla="*/ 632460 w 1550670"/>
                    <a:gd name="connsiteY7" fmla="*/ 45720 h 146856"/>
                    <a:gd name="connsiteX8" fmla="*/ 655320 w 1550670"/>
                    <a:gd name="connsiteY8" fmla="*/ 45720 h 146856"/>
                    <a:gd name="connsiteX9" fmla="*/ 864870 w 1550670"/>
                    <a:gd name="connsiteY9" fmla="*/ 26670 h 146856"/>
                    <a:gd name="connsiteX10" fmla="*/ 914400 w 1550670"/>
                    <a:gd name="connsiteY10" fmla="*/ 0 h 146856"/>
                    <a:gd name="connsiteX11" fmla="*/ 1143000 w 1550670"/>
                    <a:gd name="connsiteY11" fmla="*/ 0 h 146856"/>
                    <a:gd name="connsiteX12" fmla="*/ 1344930 w 1550670"/>
                    <a:gd name="connsiteY12" fmla="*/ 3810 h 146856"/>
                    <a:gd name="connsiteX13" fmla="*/ 1371600 w 1550670"/>
                    <a:gd name="connsiteY13" fmla="*/ 0 h 146856"/>
                    <a:gd name="connsiteX14" fmla="*/ 1402080 w 1550670"/>
                    <a:gd name="connsiteY14" fmla="*/ 0 h 146856"/>
                    <a:gd name="connsiteX15" fmla="*/ 1550670 w 1550670"/>
                    <a:gd name="connsiteY15" fmla="*/ 30480 h 146856"/>
                    <a:gd name="connsiteX16" fmla="*/ 1230630 w 1550670"/>
                    <a:gd name="connsiteY16" fmla="*/ 57150 h 146856"/>
                    <a:gd name="connsiteX17" fmla="*/ 1101090 w 1550670"/>
                    <a:gd name="connsiteY17" fmla="*/ 118110 h 14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50670" h="146856">
                      <a:moveTo>
                        <a:pt x="1101090" y="118110"/>
                      </a:moveTo>
                      <a:cubicBezTo>
                        <a:pt x="1005840" y="129540"/>
                        <a:pt x="914400" y="133350"/>
                        <a:pt x="826770" y="95250"/>
                      </a:cubicBezTo>
                      <a:cubicBezTo>
                        <a:pt x="788670" y="80010"/>
                        <a:pt x="727710" y="91440"/>
                        <a:pt x="674370" y="95250"/>
                      </a:cubicBezTo>
                      <a:cubicBezTo>
                        <a:pt x="541020" y="110490"/>
                        <a:pt x="411480" y="133350"/>
                        <a:pt x="278130" y="144780"/>
                      </a:cubicBezTo>
                      <a:cubicBezTo>
                        <a:pt x="186690" y="152400"/>
                        <a:pt x="91440" y="137160"/>
                        <a:pt x="0" y="129540"/>
                      </a:cubicBezTo>
                      <a:cubicBezTo>
                        <a:pt x="106680" y="118110"/>
                        <a:pt x="217170" y="114300"/>
                        <a:pt x="323850" y="99060"/>
                      </a:cubicBezTo>
                      <a:cubicBezTo>
                        <a:pt x="396240" y="91440"/>
                        <a:pt x="468630" y="72390"/>
                        <a:pt x="544830" y="57150"/>
                      </a:cubicBezTo>
                      <a:lnTo>
                        <a:pt x="632460" y="45720"/>
                      </a:lnTo>
                      <a:lnTo>
                        <a:pt x="655320" y="45720"/>
                      </a:lnTo>
                      <a:lnTo>
                        <a:pt x="864870" y="26670"/>
                      </a:lnTo>
                      <a:lnTo>
                        <a:pt x="914400" y="0"/>
                      </a:lnTo>
                      <a:lnTo>
                        <a:pt x="1143000" y="0"/>
                      </a:lnTo>
                      <a:lnTo>
                        <a:pt x="1344930" y="3810"/>
                      </a:lnTo>
                      <a:cubicBezTo>
                        <a:pt x="1352550" y="3810"/>
                        <a:pt x="1363980" y="3810"/>
                        <a:pt x="1371600" y="0"/>
                      </a:cubicBezTo>
                      <a:lnTo>
                        <a:pt x="1402080" y="0"/>
                      </a:lnTo>
                      <a:lnTo>
                        <a:pt x="1550670" y="30480"/>
                      </a:lnTo>
                      <a:cubicBezTo>
                        <a:pt x="1443990" y="49530"/>
                        <a:pt x="1341120" y="72390"/>
                        <a:pt x="1230630" y="57150"/>
                      </a:cubicBezTo>
                      <a:cubicBezTo>
                        <a:pt x="1177290" y="53340"/>
                        <a:pt x="1123950" y="64770"/>
                        <a:pt x="1101090" y="118110"/>
                      </a:cubicBezTo>
                      <a:close/>
                    </a:path>
                  </a:pathLst>
                </a:custGeom>
                <a:solidFill>
                  <a:srgbClr val="FBFE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66" name="Freeform: Shape 4565">
                  <a:extLst>
                    <a:ext uri="{FF2B5EF4-FFF2-40B4-BE49-F238E27FC236}">
                      <a16:creationId xmlns:a16="http://schemas.microsoft.com/office/drawing/2014/main" id="{BF00203F-3475-2CFF-E643-B1DC1892B816}"/>
                    </a:ext>
                  </a:extLst>
                </p:cNvPr>
                <p:cNvSpPr/>
                <p:nvPr/>
              </p:nvSpPr>
              <p:spPr>
                <a:xfrm>
                  <a:off x="3371851" y="3886200"/>
                  <a:ext cx="1131569" cy="281940"/>
                </a:xfrm>
                <a:custGeom>
                  <a:avLst/>
                  <a:gdLst>
                    <a:gd name="connsiteX0" fmla="*/ 582930 w 1131569"/>
                    <a:gd name="connsiteY0" fmla="*/ 3810 h 281940"/>
                    <a:gd name="connsiteX1" fmla="*/ 640080 w 1131569"/>
                    <a:gd name="connsiteY1" fmla="*/ 0 h 281940"/>
                    <a:gd name="connsiteX2" fmla="*/ 880110 w 1131569"/>
                    <a:gd name="connsiteY2" fmla="*/ 0 h 281940"/>
                    <a:gd name="connsiteX3" fmla="*/ 1131570 w 1131569"/>
                    <a:gd name="connsiteY3" fmla="*/ 3810 h 281940"/>
                    <a:gd name="connsiteX4" fmla="*/ 784860 w 1131569"/>
                    <a:gd name="connsiteY4" fmla="*/ 45720 h 281940"/>
                    <a:gd name="connsiteX5" fmla="*/ 285750 w 1131569"/>
                    <a:gd name="connsiteY5" fmla="*/ 198120 h 281940"/>
                    <a:gd name="connsiteX6" fmla="*/ 232410 w 1131569"/>
                    <a:gd name="connsiteY6" fmla="*/ 262890 h 281940"/>
                    <a:gd name="connsiteX7" fmla="*/ 201930 w 1131569"/>
                    <a:gd name="connsiteY7" fmla="*/ 281940 h 281940"/>
                    <a:gd name="connsiteX8" fmla="*/ 0 w 1131569"/>
                    <a:gd name="connsiteY8" fmla="*/ 281940 h 281940"/>
                    <a:gd name="connsiteX9" fmla="*/ 57150 w 1131569"/>
                    <a:gd name="connsiteY9" fmla="*/ 228600 h 281940"/>
                    <a:gd name="connsiteX10" fmla="*/ 217170 w 1131569"/>
                    <a:gd name="connsiteY10" fmla="*/ 152400 h 281940"/>
                    <a:gd name="connsiteX11" fmla="*/ 388620 w 1131569"/>
                    <a:gd name="connsiteY11" fmla="*/ 41910 h 281940"/>
                    <a:gd name="connsiteX12" fmla="*/ 388620 w 1131569"/>
                    <a:gd name="connsiteY12" fmla="*/ 41910 h 281940"/>
                    <a:gd name="connsiteX13" fmla="*/ 582930 w 1131569"/>
                    <a:gd name="connsiteY13" fmla="*/ 3810 h 281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31569" h="281940">
                      <a:moveTo>
                        <a:pt x="582930" y="3810"/>
                      </a:moveTo>
                      <a:lnTo>
                        <a:pt x="640080" y="0"/>
                      </a:lnTo>
                      <a:lnTo>
                        <a:pt x="880110" y="0"/>
                      </a:lnTo>
                      <a:lnTo>
                        <a:pt x="1131570" y="3810"/>
                      </a:lnTo>
                      <a:cubicBezTo>
                        <a:pt x="1017270" y="19050"/>
                        <a:pt x="899160" y="45720"/>
                        <a:pt x="784860" y="45720"/>
                      </a:cubicBezTo>
                      <a:cubicBezTo>
                        <a:pt x="594360" y="49530"/>
                        <a:pt x="445770" y="129540"/>
                        <a:pt x="285750" y="198120"/>
                      </a:cubicBezTo>
                      <a:cubicBezTo>
                        <a:pt x="259080" y="209550"/>
                        <a:pt x="247650" y="240030"/>
                        <a:pt x="232410" y="262890"/>
                      </a:cubicBezTo>
                      <a:lnTo>
                        <a:pt x="201930" y="281940"/>
                      </a:lnTo>
                      <a:lnTo>
                        <a:pt x="0" y="281940"/>
                      </a:lnTo>
                      <a:lnTo>
                        <a:pt x="57150" y="228600"/>
                      </a:lnTo>
                      <a:cubicBezTo>
                        <a:pt x="110490" y="201930"/>
                        <a:pt x="160020" y="163830"/>
                        <a:pt x="217170" y="152400"/>
                      </a:cubicBezTo>
                      <a:cubicBezTo>
                        <a:pt x="300990" y="133350"/>
                        <a:pt x="354330" y="99060"/>
                        <a:pt x="388620" y="41910"/>
                      </a:cubicBezTo>
                      <a:lnTo>
                        <a:pt x="388620" y="41910"/>
                      </a:lnTo>
                      <a:lnTo>
                        <a:pt x="582930" y="3810"/>
                      </a:lnTo>
                      <a:close/>
                    </a:path>
                  </a:pathLst>
                </a:custGeom>
                <a:solidFill>
                  <a:srgbClr val="ECFBE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67" name="Freeform: Shape 4566">
                  <a:extLst>
                    <a:ext uri="{FF2B5EF4-FFF2-40B4-BE49-F238E27FC236}">
                      <a16:creationId xmlns:a16="http://schemas.microsoft.com/office/drawing/2014/main" id="{10C09CA0-64CD-4F17-CB4A-B6088604F6C3}"/>
                    </a:ext>
                  </a:extLst>
                </p:cNvPr>
                <p:cNvSpPr/>
                <p:nvPr/>
              </p:nvSpPr>
              <p:spPr>
                <a:xfrm>
                  <a:off x="6610351" y="4625340"/>
                  <a:ext cx="584344" cy="377190"/>
                </a:xfrm>
                <a:custGeom>
                  <a:avLst/>
                  <a:gdLst>
                    <a:gd name="connsiteX0" fmla="*/ 422910 w 584344"/>
                    <a:gd name="connsiteY0" fmla="*/ 148590 h 377190"/>
                    <a:gd name="connsiteX1" fmla="*/ 400050 w 584344"/>
                    <a:gd name="connsiteY1" fmla="*/ 213360 h 377190"/>
                    <a:gd name="connsiteX2" fmla="*/ 487680 w 584344"/>
                    <a:gd name="connsiteY2" fmla="*/ 308610 h 377190"/>
                    <a:gd name="connsiteX3" fmla="*/ 388620 w 584344"/>
                    <a:gd name="connsiteY3" fmla="*/ 327660 h 377190"/>
                    <a:gd name="connsiteX4" fmla="*/ 388620 w 584344"/>
                    <a:gd name="connsiteY4" fmla="*/ 377190 h 377190"/>
                    <a:gd name="connsiteX5" fmla="*/ 331470 w 584344"/>
                    <a:gd name="connsiteY5" fmla="*/ 361950 h 377190"/>
                    <a:gd name="connsiteX6" fmla="*/ 30480 w 584344"/>
                    <a:gd name="connsiteY6" fmla="*/ 255270 h 377190"/>
                    <a:gd name="connsiteX7" fmla="*/ 0 w 584344"/>
                    <a:gd name="connsiteY7" fmla="*/ 217170 h 377190"/>
                    <a:gd name="connsiteX8" fmla="*/ 392430 w 584344"/>
                    <a:gd name="connsiteY8" fmla="*/ 110490 h 377190"/>
                    <a:gd name="connsiteX9" fmla="*/ 582930 w 584344"/>
                    <a:gd name="connsiteY9" fmla="*/ 0 h 377190"/>
                    <a:gd name="connsiteX10" fmla="*/ 506730 w 584344"/>
                    <a:gd name="connsiteY10" fmla="*/ 110490 h 377190"/>
                    <a:gd name="connsiteX11" fmla="*/ 422910 w 584344"/>
                    <a:gd name="connsiteY11" fmla="*/ 148590 h 377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4344" h="377190">
                      <a:moveTo>
                        <a:pt x="422910" y="148590"/>
                      </a:moveTo>
                      <a:cubicBezTo>
                        <a:pt x="388620" y="163830"/>
                        <a:pt x="373380" y="182880"/>
                        <a:pt x="400050" y="213360"/>
                      </a:cubicBezTo>
                      <a:cubicBezTo>
                        <a:pt x="426720" y="240030"/>
                        <a:pt x="453390" y="270510"/>
                        <a:pt x="487680" y="308610"/>
                      </a:cubicBezTo>
                      <a:cubicBezTo>
                        <a:pt x="445770" y="316230"/>
                        <a:pt x="419100" y="323850"/>
                        <a:pt x="388620" y="327660"/>
                      </a:cubicBezTo>
                      <a:cubicBezTo>
                        <a:pt x="388620" y="339090"/>
                        <a:pt x="388620" y="358140"/>
                        <a:pt x="388620" y="377190"/>
                      </a:cubicBezTo>
                      <a:lnTo>
                        <a:pt x="331470" y="361950"/>
                      </a:lnTo>
                      <a:cubicBezTo>
                        <a:pt x="266700" y="274320"/>
                        <a:pt x="167640" y="232410"/>
                        <a:pt x="30480" y="255270"/>
                      </a:cubicBezTo>
                      <a:cubicBezTo>
                        <a:pt x="19050" y="240030"/>
                        <a:pt x="7620" y="228600"/>
                        <a:pt x="0" y="217170"/>
                      </a:cubicBezTo>
                      <a:cubicBezTo>
                        <a:pt x="137160" y="179070"/>
                        <a:pt x="266700" y="144780"/>
                        <a:pt x="392430" y="110490"/>
                      </a:cubicBezTo>
                      <a:cubicBezTo>
                        <a:pt x="483870" y="102870"/>
                        <a:pt x="521970" y="38100"/>
                        <a:pt x="582930" y="0"/>
                      </a:cubicBezTo>
                      <a:cubicBezTo>
                        <a:pt x="590550" y="49530"/>
                        <a:pt x="567690" y="83820"/>
                        <a:pt x="506730" y="110490"/>
                      </a:cubicBezTo>
                      <a:cubicBezTo>
                        <a:pt x="476250" y="118110"/>
                        <a:pt x="449580" y="133350"/>
                        <a:pt x="422910" y="148590"/>
                      </a:cubicBezTo>
                      <a:close/>
                    </a:path>
                  </a:pathLst>
                </a:custGeom>
                <a:solidFill>
                  <a:srgbClr val="EFFBF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68" name="Freeform: Shape 4567">
                  <a:extLst>
                    <a:ext uri="{FF2B5EF4-FFF2-40B4-BE49-F238E27FC236}">
                      <a16:creationId xmlns:a16="http://schemas.microsoft.com/office/drawing/2014/main" id="{EB0C944A-7AF0-A2E0-4220-5B2B19A1C62F}"/>
                    </a:ext>
                  </a:extLst>
                </p:cNvPr>
                <p:cNvSpPr/>
                <p:nvPr/>
              </p:nvSpPr>
              <p:spPr>
                <a:xfrm>
                  <a:off x="6602731" y="4983480"/>
                  <a:ext cx="565474" cy="232409"/>
                </a:xfrm>
                <a:custGeom>
                  <a:avLst/>
                  <a:gdLst>
                    <a:gd name="connsiteX0" fmla="*/ 335280 w 565474"/>
                    <a:gd name="connsiteY0" fmla="*/ 0 h 232409"/>
                    <a:gd name="connsiteX1" fmla="*/ 392430 w 565474"/>
                    <a:gd name="connsiteY1" fmla="*/ 15240 h 232409"/>
                    <a:gd name="connsiteX2" fmla="*/ 533400 w 565474"/>
                    <a:gd name="connsiteY2" fmla="*/ 60960 h 232409"/>
                    <a:gd name="connsiteX3" fmla="*/ 502920 w 565474"/>
                    <a:gd name="connsiteY3" fmla="*/ 152400 h 232409"/>
                    <a:gd name="connsiteX4" fmla="*/ 320040 w 565474"/>
                    <a:gd name="connsiteY4" fmla="*/ 171450 h 232409"/>
                    <a:gd name="connsiteX5" fmla="*/ 64770 w 565474"/>
                    <a:gd name="connsiteY5" fmla="*/ 220980 h 232409"/>
                    <a:gd name="connsiteX6" fmla="*/ 7620 w 565474"/>
                    <a:gd name="connsiteY6" fmla="*/ 232410 h 232409"/>
                    <a:gd name="connsiteX7" fmla="*/ 0 w 565474"/>
                    <a:gd name="connsiteY7" fmla="*/ 144780 h 232409"/>
                    <a:gd name="connsiteX8" fmla="*/ 53340 w 565474"/>
                    <a:gd name="connsiteY8" fmla="*/ 118110 h 232409"/>
                    <a:gd name="connsiteX9" fmla="*/ 152400 w 565474"/>
                    <a:gd name="connsiteY9" fmla="*/ 106680 h 232409"/>
                    <a:gd name="connsiteX10" fmla="*/ 335280 w 565474"/>
                    <a:gd name="connsiteY10" fmla="*/ 0 h 2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5474" h="232409">
                      <a:moveTo>
                        <a:pt x="335280" y="0"/>
                      </a:moveTo>
                      <a:lnTo>
                        <a:pt x="392430" y="15240"/>
                      </a:lnTo>
                      <a:cubicBezTo>
                        <a:pt x="438150" y="30480"/>
                        <a:pt x="491490" y="38100"/>
                        <a:pt x="533400" y="60960"/>
                      </a:cubicBezTo>
                      <a:cubicBezTo>
                        <a:pt x="586740" y="91440"/>
                        <a:pt x="571500" y="137160"/>
                        <a:pt x="502920" y="152400"/>
                      </a:cubicBezTo>
                      <a:cubicBezTo>
                        <a:pt x="441960" y="163830"/>
                        <a:pt x="377190" y="179070"/>
                        <a:pt x="320040" y="171450"/>
                      </a:cubicBezTo>
                      <a:cubicBezTo>
                        <a:pt x="220980" y="156210"/>
                        <a:pt x="144780" y="186690"/>
                        <a:pt x="64770" y="220980"/>
                      </a:cubicBezTo>
                      <a:cubicBezTo>
                        <a:pt x="49530" y="228600"/>
                        <a:pt x="26670" y="228600"/>
                        <a:pt x="7620" y="232410"/>
                      </a:cubicBezTo>
                      <a:lnTo>
                        <a:pt x="0" y="144780"/>
                      </a:lnTo>
                      <a:lnTo>
                        <a:pt x="53340" y="118110"/>
                      </a:lnTo>
                      <a:cubicBezTo>
                        <a:pt x="87630" y="114300"/>
                        <a:pt x="121920" y="114300"/>
                        <a:pt x="152400" y="106680"/>
                      </a:cubicBezTo>
                      <a:cubicBezTo>
                        <a:pt x="228600" y="87630"/>
                        <a:pt x="308610" y="72390"/>
                        <a:pt x="335280" y="0"/>
                      </a:cubicBezTo>
                      <a:close/>
                    </a:path>
                  </a:pathLst>
                </a:custGeom>
                <a:solidFill>
                  <a:srgbClr val="EDFBE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69" name="Freeform: Shape 4568">
                  <a:extLst>
                    <a:ext uri="{FF2B5EF4-FFF2-40B4-BE49-F238E27FC236}">
                      <a16:creationId xmlns:a16="http://schemas.microsoft.com/office/drawing/2014/main" id="{608EE7DF-ADF7-EC3E-9711-46369C697B9B}"/>
                    </a:ext>
                  </a:extLst>
                </p:cNvPr>
                <p:cNvSpPr/>
                <p:nvPr/>
              </p:nvSpPr>
              <p:spPr>
                <a:xfrm>
                  <a:off x="3288031" y="3903916"/>
                  <a:ext cx="468629" cy="210883"/>
                </a:xfrm>
                <a:custGeom>
                  <a:avLst/>
                  <a:gdLst>
                    <a:gd name="connsiteX0" fmla="*/ 468630 w 468629"/>
                    <a:gd name="connsiteY0" fmla="*/ 24193 h 210883"/>
                    <a:gd name="connsiteX1" fmla="*/ 297180 w 468629"/>
                    <a:gd name="connsiteY1" fmla="*/ 134683 h 210883"/>
                    <a:gd name="connsiteX2" fmla="*/ 137160 w 468629"/>
                    <a:gd name="connsiteY2" fmla="*/ 210883 h 210883"/>
                    <a:gd name="connsiteX3" fmla="*/ 0 w 468629"/>
                    <a:gd name="connsiteY3" fmla="*/ 172783 h 210883"/>
                    <a:gd name="connsiteX4" fmla="*/ 72390 w 468629"/>
                    <a:gd name="connsiteY4" fmla="*/ 149924 h 210883"/>
                    <a:gd name="connsiteX5" fmla="*/ 175260 w 468629"/>
                    <a:gd name="connsiteY5" fmla="*/ 28003 h 210883"/>
                    <a:gd name="connsiteX6" fmla="*/ 304800 w 468629"/>
                    <a:gd name="connsiteY6" fmla="*/ 5143 h 210883"/>
                    <a:gd name="connsiteX7" fmla="*/ 468630 w 468629"/>
                    <a:gd name="connsiteY7" fmla="*/ 24193 h 210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8629" h="210883">
                      <a:moveTo>
                        <a:pt x="468630" y="24193"/>
                      </a:moveTo>
                      <a:cubicBezTo>
                        <a:pt x="434340" y="81343"/>
                        <a:pt x="381000" y="119443"/>
                        <a:pt x="297180" y="134683"/>
                      </a:cubicBezTo>
                      <a:cubicBezTo>
                        <a:pt x="240030" y="146114"/>
                        <a:pt x="190500" y="184214"/>
                        <a:pt x="137160" y="210883"/>
                      </a:cubicBezTo>
                      <a:cubicBezTo>
                        <a:pt x="99060" y="199453"/>
                        <a:pt x="60960" y="188024"/>
                        <a:pt x="0" y="172783"/>
                      </a:cubicBezTo>
                      <a:cubicBezTo>
                        <a:pt x="41910" y="161353"/>
                        <a:pt x="57150" y="153733"/>
                        <a:pt x="72390" y="149924"/>
                      </a:cubicBezTo>
                      <a:cubicBezTo>
                        <a:pt x="201930" y="108014"/>
                        <a:pt x="201930" y="108014"/>
                        <a:pt x="175260" y="28003"/>
                      </a:cubicBezTo>
                      <a:cubicBezTo>
                        <a:pt x="213360" y="1333"/>
                        <a:pt x="251460" y="-6286"/>
                        <a:pt x="304800" y="5143"/>
                      </a:cubicBezTo>
                      <a:cubicBezTo>
                        <a:pt x="361950" y="20383"/>
                        <a:pt x="415290" y="20383"/>
                        <a:pt x="468630" y="24193"/>
                      </a:cubicBezTo>
                      <a:close/>
                    </a:path>
                  </a:pathLst>
                </a:custGeom>
                <a:solidFill>
                  <a:srgbClr val="F9FE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70" name="Freeform: Shape 4569">
                  <a:extLst>
                    <a:ext uri="{FF2B5EF4-FFF2-40B4-BE49-F238E27FC236}">
                      <a16:creationId xmlns:a16="http://schemas.microsoft.com/office/drawing/2014/main" id="{D62D2017-22DC-F036-CBAD-41EF79E5836A}"/>
                    </a:ext>
                  </a:extLst>
                </p:cNvPr>
                <p:cNvSpPr/>
                <p:nvPr/>
              </p:nvSpPr>
              <p:spPr>
                <a:xfrm>
                  <a:off x="6789420" y="4144965"/>
                  <a:ext cx="369569" cy="194624"/>
                </a:xfrm>
                <a:custGeom>
                  <a:avLst/>
                  <a:gdLst>
                    <a:gd name="connsiteX0" fmla="*/ 365760 w 369569"/>
                    <a:gd name="connsiteY0" fmla="*/ 99375 h 194624"/>
                    <a:gd name="connsiteX1" fmla="*/ 369570 w 369569"/>
                    <a:gd name="connsiteY1" fmla="*/ 118425 h 194624"/>
                    <a:gd name="connsiteX2" fmla="*/ 259080 w 369569"/>
                    <a:gd name="connsiteY2" fmla="*/ 152715 h 194624"/>
                    <a:gd name="connsiteX3" fmla="*/ 87630 w 369569"/>
                    <a:gd name="connsiteY3" fmla="*/ 190815 h 194624"/>
                    <a:gd name="connsiteX4" fmla="*/ 30480 w 369569"/>
                    <a:gd name="connsiteY4" fmla="*/ 194625 h 194624"/>
                    <a:gd name="connsiteX5" fmla="*/ 0 w 369569"/>
                    <a:gd name="connsiteY5" fmla="*/ 152715 h 194624"/>
                    <a:gd name="connsiteX6" fmla="*/ 102870 w 369569"/>
                    <a:gd name="connsiteY6" fmla="*/ 30795 h 194624"/>
                    <a:gd name="connsiteX7" fmla="*/ 160020 w 369569"/>
                    <a:gd name="connsiteY7" fmla="*/ 4125 h 194624"/>
                    <a:gd name="connsiteX8" fmla="*/ 365760 w 369569"/>
                    <a:gd name="connsiteY8" fmla="*/ 99375 h 194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569" h="194624">
                      <a:moveTo>
                        <a:pt x="365760" y="99375"/>
                      </a:moveTo>
                      <a:cubicBezTo>
                        <a:pt x="365760" y="106995"/>
                        <a:pt x="369570" y="110805"/>
                        <a:pt x="369570" y="118425"/>
                      </a:cubicBezTo>
                      <a:lnTo>
                        <a:pt x="259080" y="152715"/>
                      </a:lnTo>
                      <a:lnTo>
                        <a:pt x="87630" y="190815"/>
                      </a:lnTo>
                      <a:lnTo>
                        <a:pt x="30480" y="194625"/>
                      </a:lnTo>
                      <a:lnTo>
                        <a:pt x="0" y="152715"/>
                      </a:lnTo>
                      <a:cubicBezTo>
                        <a:pt x="26670" y="110805"/>
                        <a:pt x="110490" y="91755"/>
                        <a:pt x="102870" y="30795"/>
                      </a:cubicBezTo>
                      <a:lnTo>
                        <a:pt x="160020" y="4125"/>
                      </a:lnTo>
                      <a:cubicBezTo>
                        <a:pt x="266700" y="-14925"/>
                        <a:pt x="323850" y="34605"/>
                        <a:pt x="365760" y="99375"/>
                      </a:cubicBezTo>
                      <a:close/>
                    </a:path>
                  </a:pathLst>
                </a:custGeom>
                <a:solidFill>
                  <a:srgbClr val="B1EDB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71" name="Freeform: Shape 4570">
                  <a:extLst>
                    <a:ext uri="{FF2B5EF4-FFF2-40B4-BE49-F238E27FC236}">
                      <a16:creationId xmlns:a16="http://schemas.microsoft.com/office/drawing/2014/main" id="{EF7848D6-60C7-9844-35B5-183C29A6B339}"/>
                    </a:ext>
                  </a:extLst>
                </p:cNvPr>
                <p:cNvSpPr/>
                <p:nvPr/>
              </p:nvSpPr>
              <p:spPr>
                <a:xfrm>
                  <a:off x="4011931" y="3817619"/>
                  <a:ext cx="944880" cy="68580"/>
                </a:xfrm>
                <a:custGeom>
                  <a:avLst/>
                  <a:gdLst>
                    <a:gd name="connsiteX0" fmla="*/ 491490 w 944880"/>
                    <a:gd name="connsiteY0" fmla="*/ 68580 h 68580"/>
                    <a:gd name="connsiteX1" fmla="*/ 240030 w 944880"/>
                    <a:gd name="connsiteY1" fmla="*/ 64770 h 68580"/>
                    <a:gd name="connsiteX2" fmla="*/ 0 w 944880"/>
                    <a:gd name="connsiteY2" fmla="*/ 64770 h 68580"/>
                    <a:gd name="connsiteX3" fmla="*/ 316230 w 944880"/>
                    <a:gd name="connsiteY3" fmla="*/ 19050 h 68580"/>
                    <a:gd name="connsiteX4" fmla="*/ 941070 w 944880"/>
                    <a:gd name="connsiteY4" fmla="*/ 0 h 68580"/>
                    <a:gd name="connsiteX5" fmla="*/ 944880 w 944880"/>
                    <a:gd name="connsiteY5" fmla="*/ 45720 h 68580"/>
                    <a:gd name="connsiteX6" fmla="*/ 541020 w 944880"/>
                    <a:gd name="connsiteY6" fmla="*/ 60960 h 68580"/>
                    <a:gd name="connsiteX7" fmla="*/ 491490 w 944880"/>
                    <a:gd name="connsiteY7" fmla="*/ 68580 h 6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4880" h="68580">
                      <a:moveTo>
                        <a:pt x="491490" y="68580"/>
                      </a:moveTo>
                      <a:lnTo>
                        <a:pt x="240030" y="64770"/>
                      </a:lnTo>
                      <a:lnTo>
                        <a:pt x="0" y="64770"/>
                      </a:lnTo>
                      <a:cubicBezTo>
                        <a:pt x="106680" y="49530"/>
                        <a:pt x="209550" y="26670"/>
                        <a:pt x="316230" y="19050"/>
                      </a:cubicBezTo>
                      <a:cubicBezTo>
                        <a:pt x="525780" y="7620"/>
                        <a:pt x="731520" y="7620"/>
                        <a:pt x="941070" y="0"/>
                      </a:cubicBezTo>
                      <a:lnTo>
                        <a:pt x="944880" y="45720"/>
                      </a:lnTo>
                      <a:lnTo>
                        <a:pt x="541020" y="60960"/>
                      </a:lnTo>
                      <a:lnTo>
                        <a:pt x="491490" y="68580"/>
                      </a:lnTo>
                      <a:close/>
                    </a:path>
                  </a:pathLst>
                </a:custGeom>
                <a:solidFill>
                  <a:srgbClr val="F9FE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72" name="Freeform: Shape 4571">
                  <a:extLst>
                    <a:ext uri="{FF2B5EF4-FFF2-40B4-BE49-F238E27FC236}">
                      <a16:creationId xmlns:a16="http://schemas.microsoft.com/office/drawing/2014/main" id="{4600CF2C-A174-F381-01B7-EBFBF571A8FD}"/>
                    </a:ext>
                  </a:extLst>
                </p:cNvPr>
                <p:cNvSpPr/>
                <p:nvPr/>
              </p:nvSpPr>
              <p:spPr>
                <a:xfrm>
                  <a:off x="6842761" y="3977640"/>
                  <a:ext cx="331469" cy="266700"/>
                </a:xfrm>
                <a:custGeom>
                  <a:avLst/>
                  <a:gdLst>
                    <a:gd name="connsiteX0" fmla="*/ 312420 w 331469"/>
                    <a:gd name="connsiteY0" fmla="*/ 266700 h 266700"/>
                    <a:gd name="connsiteX1" fmla="*/ 102870 w 331469"/>
                    <a:gd name="connsiteY1" fmla="*/ 175260 h 266700"/>
                    <a:gd name="connsiteX2" fmla="*/ 60960 w 331469"/>
                    <a:gd name="connsiteY2" fmla="*/ 125730 h 266700"/>
                    <a:gd name="connsiteX3" fmla="*/ 0 w 331469"/>
                    <a:gd name="connsiteY3" fmla="*/ 0 h 266700"/>
                    <a:gd name="connsiteX4" fmla="*/ 152400 w 331469"/>
                    <a:gd name="connsiteY4" fmla="*/ 19050 h 266700"/>
                    <a:gd name="connsiteX5" fmla="*/ 171450 w 331469"/>
                    <a:gd name="connsiteY5" fmla="*/ 114300 h 266700"/>
                    <a:gd name="connsiteX6" fmla="*/ 331470 w 331469"/>
                    <a:gd name="connsiteY6" fmla="*/ 144780 h 266700"/>
                    <a:gd name="connsiteX7" fmla="*/ 312420 w 331469"/>
                    <a:gd name="connsiteY7" fmla="*/ 266700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1469" h="266700">
                      <a:moveTo>
                        <a:pt x="312420" y="266700"/>
                      </a:moveTo>
                      <a:cubicBezTo>
                        <a:pt x="270510" y="201930"/>
                        <a:pt x="213360" y="152400"/>
                        <a:pt x="102870" y="175260"/>
                      </a:cubicBezTo>
                      <a:cubicBezTo>
                        <a:pt x="87630" y="160020"/>
                        <a:pt x="57150" y="140970"/>
                        <a:pt x="60960" y="125730"/>
                      </a:cubicBezTo>
                      <a:cubicBezTo>
                        <a:pt x="80010" y="68580"/>
                        <a:pt x="26670" y="41910"/>
                        <a:pt x="0" y="0"/>
                      </a:cubicBezTo>
                      <a:cubicBezTo>
                        <a:pt x="49530" y="7620"/>
                        <a:pt x="99060" y="15240"/>
                        <a:pt x="152400" y="19050"/>
                      </a:cubicBezTo>
                      <a:cubicBezTo>
                        <a:pt x="160020" y="53340"/>
                        <a:pt x="163830" y="80010"/>
                        <a:pt x="171450" y="114300"/>
                      </a:cubicBezTo>
                      <a:cubicBezTo>
                        <a:pt x="224790" y="125730"/>
                        <a:pt x="278130" y="133350"/>
                        <a:pt x="331470" y="144780"/>
                      </a:cubicBezTo>
                      <a:lnTo>
                        <a:pt x="312420" y="266700"/>
                      </a:lnTo>
                      <a:close/>
                    </a:path>
                  </a:pathLst>
                </a:custGeom>
                <a:solidFill>
                  <a:srgbClr val="E3F9E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73" name="Freeform: Shape 4572">
                  <a:extLst>
                    <a:ext uri="{FF2B5EF4-FFF2-40B4-BE49-F238E27FC236}">
                      <a16:creationId xmlns:a16="http://schemas.microsoft.com/office/drawing/2014/main" id="{39A5B2F9-0392-1054-ED18-0498E836AD72}"/>
                    </a:ext>
                  </a:extLst>
                </p:cNvPr>
                <p:cNvSpPr/>
                <p:nvPr/>
              </p:nvSpPr>
              <p:spPr>
                <a:xfrm>
                  <a:off x="5330190" y="3776632"/>
                  <a:ext cx="403860" cy="86707"/>
                </a:xfrm>
                <a:custGeom>
                  <a:avLst/>
                  <a:gdLst>
                    <a:gd name="connsiteX0" fmla="*/ 403860 w 403860"/>
                    <a:gd name="connsiteY0" fmla="*/ 60038 h 86707"/>
                    <a:gd name="connsiteX1" fmla="*/ 377190 w 403860"/>
                    <a:gd name="connsiteY1" fmla="*/ 86708 h 86707"/>
                    <a:gd name="connsiteX2" fmla="*/ 114300 w 403860"/>
                    <a:gd name="connsiteY2" fmla="*/ 67658 h 86707"/>
                    <a:gd name="connsiteX3" fmla="*/ 0 w 403860"/>
                    <a:gd name="connsiteY3" fmla="*/ 79088 h 86707"/>
                    <a:gd name="connsiteX4" fmla="*/ 7620 w 403860"/>
                    <a:gd name="connsiteY4" fmla="*/ 56228 h 86707"/>
                    <a:gd name="connsiteX5" fmla="*/ 262890 w 403860"/>
                    <a:gd name="connsiteY5" fmla="*/ 2888 h 86707"/>
                    <a:gd name="connsiteX6" fmla="*/ 403860 w 403860"/>
                    <a:gd name="connsiteY6" fmla="*/ 60038 h 86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860" h="86707">
                      <a:moveTo>
                        <a:pt x="403860" y="60038"/>
                      </a:moveTo>
                      <a:lnTo>
                        <a:pt x="377190" y="86708"/>
                      </a:lnTo>
                      <a:lnTo>
                        <a:pt x="114300" y="67658"/>
                      </a:lnTo>
                      <a:lnTo>
                        <a:pt x="0" y="79088"/>
                      </a:lnTo>
                      <a:cubicBezTo>
                        <a:pt x="3810" y="71468"/>
                        <a:pt x="3810" y="63848"/>
                        <a:pt x="7620" y="56228"/>
                      </a:cubicBezTo>
                      <a:cubicBezTo>
                        <a:pt x="76200" y="-23782"/>
                        <a:pt x="175260" y="14318"/>
                        <a:pt x="262890" y="2888"/>
                      </a:cubicBezTo>
                      <a:cubicBezTo>
                        <a:pt x="323850" y="-4732"/>
                        <a:pt x="388620" y="-922"/>
                        <a:pt x="403860" y="60038"/>
                      </a:cubicBezTo>
                      <a:close/>
                    </a:path>
                  </a:pathLst>
                </a:custGeom>
                <a:solidFill>
                  <a:srgbClr val="FBFE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74" name="Freeform: Shape 4573">
                  <a:extLst>
                    <a:ext uri="{FF2B5EF4-FFF2-40B4-BE49-F238E27FC236}">
                      <a16:creationId xmlns:a16="http://schemas.microsoft.com/office/drawing/2014/main" id="{0B30B251-C400-932A-583B-4FF08CEACC7C}"/>
                    </a:ext>
                  </a:extLst>
                </p:cNvPr>
                <p:cNvSpPr/>
                <p:nvPr/>
              </p:nvSpPr>
              <p:spPr>
                <a:xfrm>
                  <a:off x="6134101" y="5132069"/>
                  <a:ext cx="480060" cy="201930"/>
                </a:xfrm>
                <a:custGeom>
                  <a:avLst/>
                  <a:gdLst>
                    <a:gd name="connsiteX0" fmla="*/ 472440 w 480060"/>
                    <a:gd name="connsiteY0" fmla="*/ 0 h 201930"/>
                    <a:gd name="connsiteX1" fmla="*/ 480060 w 480060"/>
                    <a:gd name="connsiteY1" fmla="*/ 87630 h 201930"/>
                    <a:gd name="connsiteX2" fmla="*/ 312420 w 480060"/>
                    <a:gd name="connsiteY2" fmla="*/ 125730 h 201930"/>
                    <a:gd name="connsiteX3" fmla="*/ 201930 w 480060"/>
                    <a:gd name="connsiteY3" fmla="*/ 201930 h 201930"/>
                    <a:gd name="connsiteX4" fmla="*/ 0 w 480060"/>
                    <a:gd name="connsiteY4" fmla="*/ 201930 h 201930"/>
                    <a:gd name="connsiteX5" fmla="*/ 110490 w 480060"/>
                    <a:gd name="connsiteY5" fmla="*/ 144780 h 201930"/>
                    <a:gd name="connsiteX6" fmla="*/ 472440 w 480060"/>
                    <a:gd name="connsiteY6" fmla="*/ 0 h 20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0060" h="201930">
                      <a:moveTo>
                        <a:pt x="472440" y="0"/>
                      </a:moveTo>
                      <a:lnTo>
                        <a:pt x="480060" y="87630"/>
                      </a:lnTo>
                      <a:lnTo>
                        <a:pt x="312420" y="125730"/>
                      </a:lnTo>
                      <a:cubicBezTo>
                        <a:pt x="262890" y="140970"/>
                        <a:pt x="217170" y="156210"/>
                        <a:pt x="201930" y="201930"/>
                      </a:cubicBezTo>
                      <a:lnTo>
                        <a:pt x="0" y="201930"/>
                      </a:lnTo>
                      <a:lnTo>
                        <a:pt x="110490" y="144780"/>
                      </a:lnTo>
                      <a:cubicBezTo>
                        <a:pt x="240030" y="114300"/>
                        <a:pt x="365760" y="68580"/>
                        <a:pt x="472440" y="0"/>
                      </a:cubicBezTo>
                      <a:close/>
                    </a:path>
                  </a:pathLst>
                </a:custGeom>
                <a:solidFill>
                  <a:srgbClr val="D5F5D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75" name="Freeform: Shape 4574">
                  <a:extLst>
                    <a:ext uri="{FF2B5EF4-FFF2-40B4-BE49-F238E27FC236}">
                      <a16:creationId xmlns:a16="http://schemas.microsoft.com/office/drawing/2014/main" id="{24002151-7892-9260-FB41-D582748295C0}"/>
                    </a:ext>
                  </a:extLst>
                </p:cNvPr>
                <p:cNvSpPr/>
                <p:nvPr/>
              </p:nvSpPr>
              <p:spPr>
                <a:xfrm>
                  <a:off x="5726431" y="5257800"/>
                  <a:ext cx="346709" cy="76200"/>
                </a:xfrm>
                <a:custGeom>
                  <a:avLst/>
                  <a:gdLst>
                    <a:gd name="connsiteX0" fmla="*/ 148590 w 346709"/>
                    <a:gd name="connsiteY0" fmla="*/ 76200 h 76200"/>
                    <a:gd name="connsiteX1" fmla="*/ 0 w 346709"/>
                    <a:gd name="connsiteY1" fmla="*/ 45720 h 76200"/>
                    <a:gd name="connsiteX2" fmla="*/ 41910 w 346709"/>
                    <a:gd name="connsiteY2" fmla="*/ 22860 h 76200"/>
                    <a:gd name="connsiteX3" fmla="*/ 228600 w 346709"/>
                    <a:gd name="connsiteY3" fmla="*/ 0 h 76200"/>
                    <a:gd name="connsiteX4" fmla="*/ 346710 w 346709"/>
                    <a:gd name="connsiteY4" fmla="*/ 57150 h 76200"/>
                    <a:gd name="connsiteX5" fmla="*/ 148590 w 346709"/>
                    <a:gd name="connsiteY5" fmla="*/ 76200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6709" h="76200">
                      <a:moveTo>
                        <a:pt x="148590" y="76200"/>
                      </a:moveTo>
                      <a:lnTo>
                        <a:pt x="0" y="45720"/>
                      </a:lnTo>
                      <a:cubicBezTo>
                        <a:pt x="15240" y="38100"/>
                        <a:pt x="26670" y="26670"/>
                        <a:pt x="41910" y="22860"/>
                      </a:cubicBezTo>
                      <a:cubicBezTo>
                        <a:pt x="102870" y="15240"/>
                        <a:pt x="167640" y="7620"/>
                        <a:pt x="228600" y="0"/>
                      </a:cubicBezTo>
                      <a:cubicBezTo>
                        <a:pt x="262890" y="26670"/>
                        <a:pt x="342900" y="-3810"/>
                        <a:pt x="346710" y="57150"/>
                      </a:cubicBezTo>
                      <a:lnTo>
                        <a:pt x="148590" y="76200"/>
                      </a:lnTo>
                      <a:close/>
                    </a:path>
                  </a:pathLst>
                </a:custGeom>
                <a:solidFill>
                  <a:srgbClr val="DDF7D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76" name="Freeform: Shape 4575">
                  <a:extLst>
                    <a:ext uri="{FF2B5EF4-FFF2-40B4-BE49-F238E27FC236}">
                      <a16:creationId xmlns:a16="http://schemas.microsoft.com/office/drawing/2014/main" id="{A9EA1943-E54C-4C92-DBBF-E388E4B6BDC6}"/>
                    </a:ext>
                  </a:extLst>
                </p:cNvPr>
                <p:cNvSpPr/>
                <p:nvPr/>
              </p:nvSpPr>
              <p:spPr>
                <a:xfrm>
                  <a:off x="4987290" y="3844290"/>
                  <a:ext cx="457200" cy="57150"/>
                </a:xfrm>
                <a:custGeom>
                  <a:avLst/>
                  <a:gdLst>
                    <a:gd name="connsiteX0" fmla="*/ 342900 w 457200"/>
                    <a:gd name="connsiteY0" fmla="*/ 7620 h 57150"/>
                    <a:gd name="connsiteX1" fmla="*/ 457200 w 457200"/>
                    <a:gd name="connsiteY1" fmla="*/ 0 h 57150"/>
                    <a:gd name="connsiteX2" fmla="*/ 377190 w 457200"/>
                    <a:gd name="connsiteY2" fmla="*/ 49530 h 57150"/>
                    <a:gd name="connsiteX3" fmla="*/ 293370 w 457200"/>
                    <a:gd name="connsiteY3" fmla="*/ 57150 h 57150"/>
                    <a:gd name="connsiteX4" fmla="*/ 0 w 457200"/>
                    <a:gd name="connsiteY4" fmla="*/ 19050 h 57150"/>
                    <a:gd name="connsiteX5" fmla="*/ 114300 w 457200"/>
                    <a:gd name="connsiteY5" fmla="*/ 762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200" h="57150">
                      <a:moveTo>
                        <a:pt x="342900" y="7620"/>
                      </a:moveTo>
                      <a:lnTo>
                        <a:pt x="457200" y="0"/>
                      </a:lnTo>
                      <a:lnTo>
                        <a:pt x="377190" y="49530"/>
                      </a:lnTo>
                      <a:lnTo>
                        <a:pt x="293370" y="57150"/>
                      </a:lnTo>
                      <a:lnTo>
                        <a:pt x="0" y="19050"/>
                      </a:lnTo>
                      <a:lnTo>
                        <a:pt x="114300" y="7620"/>
                      </a:lnTo>
                      <a:close/>
                    </a:path>
                  </a:pathLst>
                </a:custGeom>
                <a:solidFill>
                  <a:srgbClr val="F9FE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77" name="Freeform: Shape 4576">
                  <a:extLst>
                    <a:ext uri="{FF2B5EF4-FFF2-40B4-BE49-F238E27FC236}">
                      <a16:creationId xmlns:a16="http://schemas.microsoft.com/office/drawing/2014/main" id="{5AAD7BBC-2A1D-4977-5476-9E3258D32610}"/>
                    </a:ext>
                  </a:extLst>
                </p:cNvPr>
                <p:cNvSpPr/>
                <p:nvPr/>
              </p:nvSpPr>
              <p:spPr>
                <a:xfrm>
                  <a:off x="7025640" y="4263390"/>
                  <a:ext cx="129540" cy="190500"/>
                </a:xfrm>
                <a:custGeom>
                  <a:avLst/>
                  <a:gdLst>
                    <a:gd name="connsiteX0" fmla="*/ 19050 w 129540"/>
                    <a:gd name="connsiteY0" fmla="*/ 34290 h 190500"/>
                    <a:gd name="connsiteX1" fmla="*/ 129540 w 129540"/>
                    <a:gd name="connsiteY1" fmla="*/ 0 h 190500"/>
                    <a:gd name="connsiteX2" fmla="*/ 64770 w 129540"/>
                    <a:gd name="connsiteY2" fmla="*/ 190500 h 190500"/>
                    <a:gd name="connsiteX3" fmla="*/ 60960 w 129540"/>
                    <a:gd name="connsiteY3" fmla="*/ 190500 h 190500"/>
                    <a:gd name="connsiteX4" fmla="*/ 0 w 129540"/>
                    <a:gd name="connsiteY4" fmla="*/ 125730 h 190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40" h="190500">
                      <a:moveTo>
                        <a:pt x="19050" y="34290"/>
                      </a:moveTo>
                      <a:lnTo>
                        <a:pt x="129540" y="0"/>
                      </a:lnTo>
                      <a:lnTo>
                        <a:pt x="64770" y="190500"/>
                      </a:lnTo>
                      <a:lnTo>
                        <a:pt x="60960" y="190500"/>
                      </a:lnTo>
                      <a:lnTo>
                        <a:pt x="0" y="125730"/>
                      </a:lnTo>
                      <a:close/>
                    </a:path>
                  </a:pathLst>
                </a:custGeom>
                <a:solidFill>
                  <a:srgbClr val="F4FDF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78" name="Freeform: Shape 4577">
                  <a:extLst>
                    <a:ext uri="{FF2B5EF4-FFF2-40B4-BE49-F238E27FC236}">
                      <a16:creationId xmlns:a16="http://schemas.microsoft.com/office/drawing/2014/main" id="{CF81C318-3A84-ECF5-45DB-0AB3EF5325EF}"/>
                    </a:ext>
                  </a:extLst>
                </p:cNvPr>
                <p:cNvSpPr/>
                <p:nvPr/>
              </p:nvSpPr>
              <p:spPr>
                <a:xfrm>
                  <a:off x="7033261" y="4579619"/>
                  <a:ext cx="217169" cy="194310"/>
                </a:xfrm>
                <a:custGeom>
                  <a:avLst/>
                  <a:gdLst>
                    <a:gd name="connsiteX0" fmla="*/ 0 w 217169"/>
                    <a:gd name="connsiteY0" fmla="*/ 194310 h 194310"/>
                    <a:gd name="connsiteX1" fmla="*/ 83820 w 217169"/>
                    <a:gd name="connsiteY1" fmla="*/ 152400 h 194310"/>
                    <a:gd name="connsiteX2" fmla="*/ 160020 w 217169"/>
                    <a:gd name="connsiteY2" fmla="*/ 41910 h 194310"/>
                    <a:gd name="connsiteX3" fmla="*/ 156210 w 217169"/>
                    <a:gd name="connsiteY3" fmla="*/ 0 h 194310"/>
                    <a:gd name="connsiteX4" fmla="*/ 156210 w 217169"/>
                    <a:gd name="connsiteY4" fmla="*/ 0 h 194310"/>
                    <a:gd name="connsiteX5" fmla="*/ 217170 w 217169"/>
                    <a:gd name="connsiteY5" fmla="*/ 38100 h 194310"/>
                    <a:gd name="connsiteX6" fmla="*/ 167640 w 217169"/>
                    <a:gd name="connsiteY6" fmla="*/ 156210 h 194310"/>
                    <a:gd name="connsiteX7" fmla="*/ 87630 w 217169"/>
                    <a:gd name="connsiteY7" fmla="*/ 186690 h 194310"/>
                    <a:gd name="connsiteX8" fmla="*/ 0 w 217169"/>
                    <a:gd name="connsiteY8" fmla="*/ 194310 h 19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169" h="194310">
                      <a:moveTo>
                        <a:pt x="0" y="194310"/>
                      </a:moveTo>
                      <a:cubicBezTo>
                        <a:pt x="26670" y="179070"/>
                        <a:pt x="53340" y="163830"/>
                        <a:pt x="83820" y="152400"/>
                      </a:cubicBezTo>
                      <a:cubicBezTo>
                        <a:pt x="144780" y="129540"/>
                        <a:pt x="163830" y="91440"/>
                        <a:pt x="160020" y="41910"/>
                      </a:cubicBezTo>
                      <a:lnTo>
                        <a:pt x="156210" y="0"/>
                      </a:lnTo>
                      <a:lnTo>
                        <a:pt x="156210" y="0"/>
                      </a:lnTo>
                      <a:lnTo>
                        <a:pt x="217170" y="38100"/>
                      </a:lnTo>
                      <a:cubicBezTo>
                        <a:pt x="190500" y="76200"/>
                        <a:pt x="243840" y="129540"/>
                        <a:pt x="167640" y="156210"/>
                      </a:cubicBezTo>
                      <a:lnTo>
                        <a:pt x="87630" y="186690"/>
                      </a:lnTo>
                      <a:lnTo>
                        <a:pt x="0" y="194310"/>
                      </a:lnTo>
                      <a:close/>
                    </a:path>
                  </a:pathLst>
                </a:custGeom>
                <a:solidFill>
                  <a:srgbClr val="F4FDF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79" name="Freeform: Shape 4578">
                  <a:extLst>
                    <a:ext uri="{FF2B5EF4-FFF2-40B4-BE49-F238E27FC236}">
                      <a16:creationId xmlns:a16="http://schemas.microsoft.com/office/drawing/2014/main" id="{FC078547-9EC5-22CD-5126-B0FA6AF035DB}"/>
                    </a:ext>
                  </a:extLst>
                </p:cNvPr>
                <p:cNvSpPr/>
                <p:nvPr/>
              </p:nvSpPr>
              <p:spPr>
                <a:xfrm>
                  <a:off x="5955031" y="5250180"/>
                  <a:ext cx="293369" cy="83819"/>
                </a:xfrm>
                <a:custGeom>
                  <a:avLst/>
                  <a:gdLst>
                    <a:gd name="connsiteX0" fmla="*/ 118110 w 293369"/>
                    <a:gd name="connsiteY0" fmla="*/ 64770 h 83819"/>
                    <a:gd name="connsiteX1" fmla="*/ 0 w 293369"/>
                    <a:gd name="connsiteY1" fmla="*/ 7620 h 83819"/>
                    <a:gd name="connsiteX2" fmla="*/ 87630 w 293369"/>
                    <a:gd name="connsiteY2" fmla="*/ 0 h 83819"/>
                    <a:gd name="connsiteX3" fmla="*/ 236220 w 293369"/>
                    <a:gd name="connsiteY3" fmla="*/ 30480 h 83819"/>
                    <a:gd name="connsiteX4" fmla="*/ 293370 w 293369"/>
                    <a:gd name="connsiteY4" fmla="*/ 26670 h 83819"/>
                    <a:gd name="connsiteX5" fmla="*/ 179070 w 293369"/>
                    <a:gd name="connsiteY5" fmla="*/ 83820 h 83819"/>
                    <a:gd name="connsiteX6" fmla="*/ 118110 w 293369"/>
                    <a:gd name="connsiteY6" fmla="*/ 64770 h 83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3369" h="83819">
                      <a:moveTo>
                        <a:pt x="118110" y="64770"/>
                      </a:moveTo>
                      <a:cubicBezTo>
                        <a:pt x="110490" y="3810"/>
                        <a:pt x="30480" y="34290"/>
                        <a:pt x="0" y="7620"/>
                      </a:cubicBezTo>
                      <a:lnTo>
                        <a:pt x="87630" y="0"/>
                      </a:lnTo>
                      <a:lnTo>
                        <a:pt x="236220" y="30480"/>
                      </a:lnTo>
                      <a:lnTo>
                        <a:pt x="293370" y="26670"/>
                      </a:lnTo>
                      <a:lnTo>
                        <a:pt x="179070" y="83820"/>
                      </a:lnTo>
                      <a:lnTo>
                        <a:pt x="118110" y="64770"/>
                      </a:lnTo>
                      <a:close/>
                    </a:path>
                  </a:pathLst>
                </a:custGeom>
                <a:solidFill>
                  <a:srgbClr val="D0F4D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80" name="Freeform: Shape 4579">
                  <a:extLst>
                    <a:ext uri="{FF2B5EF4-FFF2-40B4-BE49-F238E27FC236}">
                      <a16:creationId xmlns:a16="http://schemas.microsoft.com/office/drawing/2014/main" id="{76DC259E-A78A-8498-3774-D70050BC32E9}"/>
                    </a:ext>
                  </a:extLst>
                </p:cNvPr>
                <p:cNvSpPr/>
                <p:nvPr/>
              </p:nvSpPr>
              <p:spPr>
                <a:xfrm>
                  <a:off x="7078323" y="4453890"/>
                  <a:ext cx="111147" cy="125729"/>
                </a:xfrm>
                <a:custGeom>
                  <a:avLst/>
                  <a:gdLst>
                    <a:gd name="connsiteX0" fmla="*/ 12087 w 111147"/>
                    <a:gd name="connsiteY0" fmla="*/ 0 h 125729"/>
                    <a:gd name="connsiteX1" fmla="*/ 111147 w 111147"/>
                    <a:gd name="connsiteY1" fmla="*/ 125730 h 125729"/>
                    <a:gd name="connsiteX2" fmla="*/ 111147 w 111147"/>
                    <a:gd name="connsiteY2" fmla="*/ 125730 h 125729"/>
                    <a:gd name="connsiteX3" fmla="*/ 12087 w 111147"/>
                    <a:gd name="connsiteY3" fmla="*/ 0 h 125729"/>
                    <a:gd name="connsiteX4" fmla="*/ 12087 w 111147"/>
                    <a:gd name="connsiteY4" fmla="*/ 0 h 1257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147" h="125729">
                      <a:moveTo>
                        <a:pt x="12087" y="0"/>
                      </a:moveTo>
                      <a:lnTo>
                        <a:pt x="111147" y="125730"/>
                      </a:lnTo>
                      <a:lnTo>
                        <a:pt x="111147" y="125730"/>
                      </a:lnTo>
                      <a:cubicBezTo>
                        <a:pt x="31137" y="102870"/>
                        <a:pt x="-26013" y="76200"/>
                        <a:pt x="12087" y="0"/>
                      </a:cubicBezTo>
                      <a:lnTo>
                        <a:pt x="12087" y="0"/>
                      </a:lnTo>
                      <a:close/>
                    </a:path>
                  </a:pathLst>
                </a:custGeom>
                <a:solidFill>
                  <a:srgbClr val="F4FDF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81" name="Freeform: Shape 4580">
                  <a:extLst>
                    <a:ext uri="{FF2B5EF4-FFF2-40B4-BE49-F238E27FC236}">
                      <a16:creationId xmlns:a16="http://schemas.microsoft.com/office/drawing/2014/main" id="{12ACA7BD-D52B-1407-4B97-18170FFD6D80}"/>
                    </a:ext>
                  </a:extLst>
                </p:cNvPr>
                <p:cNvSpPr/>
                <p:nvPr/>
              </p:nvSpPr>
              <p:spPr>
                <a:xfrm>
                  <a:off x="4956811" y="3803021"/>
                  <a:ext cx="144779" cy="64128"/>
                </a:xfrm>
                <a:custGeom>
                  <a:avLst/>
                  <a:gdLst>
                    <a:gd name="connsiteX0" fmla="*/ 144780 w 144779"/>
                    <a:gd name="connsiteY0" fmla="*/ 48888 h 64128"/>
                    <a:gd name="connsiteX1" fmla="*/ 30480 w 144779"/>
                    <a:gd name="connsiteY1" fmla="*/ 60318 h 64128"/>
                    <a:gd name="connsiteX2" fmla="*/ 3810 w 144779"/>
                    <a:gd name="connsiteY2" fmla="*/ 64128 h 64128"/>
                    <a:gd name="connsiteX3" fmla="*/ 0 w 144779"/>
                    <a:gd name="connsiteY3" fmla="*/ 18408 h 64128"/>
                    <a:gd name="connsiteX4" fmla="*/ 144780 w 144779"/>
                    <a:gd name="connsiteY4" fmla="*/ 48888 h 64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779" h="64128">
                      <a:moveTo>
                        <a:pt x="144780" y="48888"/>
                      </a:moveTo>
                      <a:lnTo>
                        <a:pt x="30480" y="60318"/>
                      </a:lnTo>
                      <a:lnTo>
                        <a:pt x="3810" y="64128"/>
                      </a:lnTo>
                      <a:lnTo>
                        <a:pt x="0" y="18408"/>
                      </a:lnTo>
                      <a:cubicBezTo>
                        <a:pt x="64770" y="-23502"/>
                        <a:pt x="106680" y="14598"/>
                        <a:pt x="144780" y="48888"/>
                      </a:cubicBezTo>
                      <a:close/>
                    </a:path>
                  </a:pathLst>
                </a:custGeom>
                <a:solidFill>
                  <a:srgbClr val="FBFE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82" name="Freeform: Shape 4581">
                  <a:extLst>
                    <a:ext uri="{FF2B5EF4-FFF2-40B4-BE49-F238E27FC236}">
                      <a16:creationId xmlns:a16="http://schemas.microsoft.com/office/drawing/2014/main" id="{1BCE5B9B-0ECD-30E4-7C20-822BAA1C6E8A}"/>
                    </a:ext>
                  </a:extLst>
                </p:cNvPr>
                <p:cNvSpPr/>
                <p:nvPr/>
              </p:nvSpPr>
              <p:spPr>
                <a:xfrm>
                  <a:off x="6336031" y="5257800"/>
                  <a:ext cx="111751" cy="76200"/>
                </a:xfrm>
                <a:custGeom>
                  <a:avLst/>
                  <a:gdLst>
                    <a:gd name="connsiteX0" fmla="*/ 0 w 111751"/>
                    <a:gd name="connsiteY0" fmla="*/ 76200 h 76200"/>
                    <a:gd name="connsiteX1" fmla="*/ 110490 w 111751"/>
                    <a:gd name="connsiteY1" fmla="*/ 0 h 76200"/>
                    <a:gd name="connsiteX2" fmla="*/ 0 w 111751"/>
                    <a:gd name="connsiteY2" fmla="*/ 76200 h 76200"/>
                  </a:gdLst>
                  <a:ahLst/>
                  <a:cxnLst>
                    <a:cxn ang="0">
                      <a:pos x="connsiteX0" y="connsiteY0"/>
                    </a:cxn>
                    <a:cxn ang="0">
                      <a:pos x="connsiteX1" y="connsiteY1"/>
                    </a:cxn>
                    <a:cxn ang="0">
                      <a:pos x="connsiteX2" y="connsiteY2"/>
                    </a:cxn>
                  </a:cxnLst>
                  <a:rect l="l" t="t" r="r" b="b"/>
                  <a:pathLst>
                    <a:path w="111751" h="76200">
                      <a:moveTo>
                        <a:pt x="0" y="76200"/>
                      </a:moveTo>
                      <a:cubicBezTo>
                        <a:pt x="15240" y="30480"/>
                        <a:pt x="60960" y="11430"/>
                        <a:pt x="110490" y="0"/>
                      </a:cubicBezTo>
                      <a:cubicBezTo>
                        <a:pt x="121920" y="68580"/>
                        <a:pt x="53340" y="64770"/>
                        <a:pt x="0" y="76200"/>
                      </a:cubicBezTo>
                      <a:close/>
                    </a:path>
                  </a:pathLst>
                </a:custGeom>
                <a:solidFill>
                  <a:srgbClr val="E2F8E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83" name="Freeform: Shape 4582">
                  <a:extLst>
                    <a:ext uri="{FF2B5EF4-FFF2-40B4-BE49-F238E27FC236}">
                      <a16:creationId xmlns:a16="http://schemas.microsoft.com/office/drawing/2014/main" id="{6E7BF10A-FB3D-21AA-A176-E6E23F6BD46C}"/>
                    </a:ext>
                  </a:extLst>
                </p:cNvPr>
                <p:cNvSpPr/>
                <p:nvPr/>
              </p:nvSpPr>
              <p:spPr>
                <a:xfrm>
                  <a:off x="3756660" y="3890009"/>
                  <a:ext cx="198120" cy="38100"/>
                </a:xfrm>
                <a:custGeom>
                  <a:avLst/>
                  <a:gdLst>
                    <a:gd name="connsiteX0" fmla="*/ 198120 w 198120"/>
                    <a:gd name="connsiteY0" fmla="*/ 0 h 38100"/>
                    <a:gd name="connsiteX1" fmla="*/ 0 w 198120"/>
                    <a:gd name="connsiteY1" fmla="*/ 38100 h 38100"/>
                    <a:gd name="connsiteX2" fmla="*/ 198120 w 198120"/>
                    <a:gd name="connsiteY2" fmla="*/ 0 h 38100"/>
                  </a:gdLst>
                  <a:ahLst/>
                  <a:cxnLst>
                    <a:cxn ang="0">
                      <a:pos x="connsiteX0" y="connsiteY0"/>
                    </a:cxn>
                    <a:cxn ang="0">
                      <a:pos x="connsiteX1" y="connsiteY1"/>
                    </a:cxn>
                    <a:cxn ang="0">
                      <a:pos x="connsiteX2" y="connsiteY2"/>
                    </a:cxn>
                  </a:cxnLst>
                  <a:rect l="l" t="t" r="r" b="b"/>
                  <a:pathLst>
                    <a:path w="198120" h="38100">
                      <a:moveTo>
                        <a:pt x="198120" y="0"/>
                      </a:moveTo>
                      <a:lnTo>
                        <a:pt x="0" y="38100"/>
                      </a:lnTo>
                      <a:lnTo>
                        <a:pt x="198120" y="0"/>
                      </a:lnTo>
                      <a:close/>
                    </a:path>
                  </a:pathLst>
                </a:custGeom>
                <a:solidFill>
                  <a:srgbClr val="F9FE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84" name="Freeform: Shape 4583">
                  <a:extLst>
                    <a:ext uri="{FF2B5EF4-FFF2-40B4-BE49-F238E27FC236}">
                      <a16:creationId xmlns:a16="http://schemas.microsoft.com/office/drawing/2014/main" id="{5CC40C0E-4C09-8CCB-7D95-6045D856A185}"/>
                    </a:ext>
                  </a:extLst>
                </p:cNvPr>
                <p:cNvSpPr/>
                <p:nvPr/>
              </p:nvSpPr>
              <p:spPr>
                <a:xfrm>
                  <a:off x="7120890" y="4735830"/>
                  <a:ext cx="80010" cy="35898"/>
                </a:xfrm>
                <a:custGeom>
                  <a:avLst/>
                  <a:gdLst>
                    <a:gd name="connsiteX0" fmla="*/ 0 w 80010"/>
                    <a:gd name="connsiteY0" fmla="*/ 30480 h 35898"/>
                    <a:gd name="connsiteX1" fmla="*/ 80010 w 80010"/>
                    <a:gd name="connsiteY1" fmla="*/ 0 h 35898"/>
                    <a:gd name="connsiteX2" fmla="*/ 0 w 80010"/>
                    <a:gd name="connsiteY2" fmla="*/ 30480 h 35898"/>
                  </a:gdLst>
                  <a:ahLst/>
                  <a:cxnLst>
                    <a:cxn ang="0">
                      <a:pos x="connsiteX0" y="connsiteY0"/>
                    </a:cxn>
                    <a:cxn ang="0">
                      <a:pos x="connsiteX1" y="connsiteY1"/>
                    </a:cxn>
                    <a:cxn ang="0">
                      <a:pos x="connsiteX2" y="connsiteY2"/>
                    </a:cxn>
                  </a:cxnLst>
                  <a:rect l="l" t="t" r="r" b="b"/>
                  <a:pathLst>
                    <a:path w="80010" h="35898">
                      <a:moveTo>
                        <a:pt x="0" y="30480"/>
                      </a:moveTo>
                      <a:lnTo>
                        <a:pt x="80010" y="0"/>
                      </a:lnTo>
                      <a:cubicBezTo>
                        <a:pt x="60960" y="26670"/>
                        <a:pt x="41910" y="45720"/>
                        <a:pt x="0" y="30480"/>
                      </a:cubicBezTo>
                      <a:close/>
                    </a:path>
                  </a:pathLst>
                </a:custGeom>
                <a:solidFill>
                  <a:srgbClr val="D9F6D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85" name="Freeform: Shape 4584">
                  <a:extLst>
                    <a:ext uri="{FF2B5EF4-FFF2-40B4-BE49-F238E27FC236}">
                      <a16:creationId xmlns:a16="http://schemas.microsoft.com/office/drawing/2014/main" id="{5FE451BA-C64C-4006-70D2-8E910B772931}"/>
                    </a:ext>
                  </a:extLst>
                </p:cNvPr>
                <p:cNvSpPr/>
                <p:nvPr/>
              </p:nvSpPr>
              <p:spPr>
                <a:xfrm>
                  <a:off x="5760720" y="3806190"/>
                  <a:ext cx="83819" cy="30479"/>
                </a:xfrm>
                <a:custGeom>
                  <a:avLst/>
                  <a:gdLst>
                    <a:gd name="connsiteX0" fmla="*/ 83820 w 83819"/>
                    <a:gd name="connsiteY0" fmla="*/ 0 h 30479"/>
                    <a:gd name="connsiteX1" fmla="*/ 0 w 83819"/>
                    <a:gd name="connsiteY1" fmla="*/ 30480 h 30479"/>
                    <a:gd name="connsiteX2" fmla="*/ 83820 w 83819"/>
                    <a:gd name="connsiteY2" fmla="*/ 0 h 30479"/>
                  </a:gdLst>
                  <a:ahLst/>
                  <a:cxnLst>
                    <a:cxn ang="0">
                      <a:pos x="connsiteX0" y="connsiteY0"/>
                    </a:cxn>
                    <a:cxn ang="0">
                      <a:pos x="connsiteX1" y="connsiteY1"/>
                    </a:cxn>
                    <a:cxn ang="0">
                      <a:pos x="connsiteX2" y="connsiteY2"/>
                    </a:cxn>
                  </a:cxnLst>
                  <a:rect l="l" t="t" r="r" b="b"/>
                  <a:pathLst>
                    <a:path w="83819" h="30479">
                      <a:moveTo>
                        <a:pt x="83820" y="0"/>
                      </a:moveTo>
                      <a:lnTo>
                        <a:pt x="0" y="30480"/>
                      </a:lnTo>
                      <a:lnTo>
                        <a:pt x="83820" y="0"/>
                      </a:lnTo>
                      <a:close/>
                    </a:path>
                  </a:pathLst>
                </a:custGeom>
                <a:solidFill>
                  <a:srgbClr val="FBFE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86" name="Freeform: Shape 4585">
                  <a:extLst>
                    <a:ext uri="{FF2B5EF4-FFF2-40B4-BE49-F238E27FC236}">
                      <a16:creationId xmlns:a16="http://schemas.microsoft.com/office/drawing/2014/main" id="{80395EF5-0844-13D6-58E9-3B778B923A06}"/>
                    </a:ext>
                  </a:extLst>
                </p:cNvPr>
                <p:cNvSpPr/>
                <p:nvPr/>
              </p:nvSpPr>
              <p:spPr>
                <a:xfrm>
                  <a:off x="1242060" y="4743450"/>
                  <a:ext cx="886360" cy="308610"/>
                </a:xfrm>
                <a:custGeom>
                  <a:avLst/>
                  <a:gdLst>
                    <a:gd name="connsiteX0" fmla="*/ 0 w 886360"/>
                    <a:gd name="connsiteY0" fmla="*/ 80010 h 308610"/>
                    <a:gd name="connsiteX1" fmla="*/ 76200 w 886360"/>
                    <a:gd name="connsiteY1" fmla="*/ 19050 h 308610"/>
                    <a:gd name="connsiteX2" fmla="*/ 369570 w 886360"/>
                    <a:gd name="connsiteY2" fmla="*/ 0 h 308610"/>
                    <a:gd name="connsiteX3" fmla="*/ 373380 w 886360"/>
                    <a:gd name="connsiteY3" fmla="*/ 22860 h 308610"/>
                    <a:gd name="connsiteX4" fmla="*/ 259080 w 886360"/>
                    <a:gd name="connsiteY4" fmla="*/ 57150 h 308610"/>
                    <a:gd name="connsiteX5" fmla="*/ 129540 w 886360"/>
                    <a:gd name="connsiteY5" fmla="*/ 83820 h 308610"/>
                    <a:gd name="connsiteX6" fmla="*/ 262890 w 886360"/>
                    <a:gd name="connsiteY6" fmla="*/ 106680 h 308610"/>
                    <a:gd name="connsiteX7" fmla="*/ 381000 w 886360"/>
                    <a:gd name="connsiteY7" fmla="*/ 95250 h 308610"/>
                    <a:gd name="connsiteX8" fmla="*/ 441960 w 886360"/>
                    <a:gd name="connsiteY8" fmla="*/ 114300 h 308610"/>
                    <a:gd name="connsiteX9" fmla="*/ 525780 w 886360"/>
                    <a:gd name="connsiteY9" fmla="*/ 148590 h 308610"/>
                    <a:gd name="connsiteX10" fmla="*/ 849630 w 886360"/>
                    <a:gd name="connsiteY10" fmla="*/ 144780 h 308610"/>
                    <a:gd name="connsiteX11" fmla="*/ 876300 w 886360"/>
                    <a:gd name="connsiteY11" fmla="*/ 144780 h 308610"/>
                    <a:gd name="connsiteX12" fmla="*/ 868680 w 886360"/>
                    <a:gd name="connsiteY12" fmla="*/ 190500 h 308610"/>
                    <a:gd name="connsiteX13" fmla="*/ 861060 w 886360"/>
                    <a:gd name="connsiteY13" fmla="*/ 278130 h 308610"/>
                    <a:gd name="connsiteX14" fmla="*/ 834390 w 886360"/>
                    <a:gd name="connsiteY14" fmla="*/ 304800 h 308610"/>
                    <a:gd name="connsiteX15" fmla="*/ 807720 w 886360"/>
                    <a:gd name="connsiteY15" fmla="*/ 308610 h 308610"/>
                    <a:gd name="connsiteX16" fmla="*/ 567690 w 886360"/>
                    <a:gd name="connsiteY16" fmla="*/ 186690 h 308610"/>
                    <a:gd name="connsiteX17" fmla="*/ 350520 w 886360"/>
                    <a:gd name="connsiteY17" fmla="*/ 179070 h 308610"/>
                    <a:gd name="connsiteX18" fmla="*/ 125730 w 886360"/>
                    <a:gd name="connsiteY18" fmla="*/ 182880 h 308610"/>
                    <a:gd name="connsiteX19" fmla="*/ 19050 w 886360"/>
                    <a:gd name="connsiteY19" fmla="*/ 152400 h 308610"/>
                    <a:gd name="connsiteX20" fmla="*/ 15240 w 886360"/>
                    <a:gd name="connsiteY20" fmla="*/ 129540 h 308610"/>
                    <a:gd name="connsiteX21" fmla="*/ 19050 w 886360"/>
                    <a:gd name="connsiteY21" fmla="*/ 129540 h 308610"/>
                    <a:gd name="connsiteX22" fmla="*/ 49530 w 886360"/>
                    <a:gd name="connsiteY22" fmla="*/ 110490 h 308610"/>
                    <a:gd name="connsiteX23" fmla="*/ 0 w 886360"/>
                    <a:gd name="connsiteY23" fmla="*/ 80010 h 3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86360" h="308610">
                      <a:moveTo>
                        <a:pt x="0" y="80010"/>
                      </a:moveTo>
                      <a:cubicBezTo>
                        <a:pt x="26670" y="60960"/>
                        <a:pt x="49530" y="22860"/>
                        <a:pt x="76200" y="19050"/>
                      </a:cubicBezTo>
                      <a:cubicBezTo>
                        <a:pt x="171450" y="7620"/>
                        <a:pt x="270510" y="7620"/>
                        <a:pt x="369570" y="0"/>
                      </a:cubicBezTo>
                      <a:lnTo>
                        <a:pt x="373380" y="22860"/>
                      </a:lnTo>
                      <a:lnTo>
                        <a:pt x="259080" y="57150"/>
                      </a:lnTo>
                      <a:cubicBezTo>
                        <a:pt x="220980" y="64770"/>
                        <a:pt x="179070" y="72390"/>
                        <a:pt x="129540" y="83820"/>
                      </a:cubicBezTo>
                      <a:cubicBezTo>
                        <a:pt x="175260" y="140970"/>
                        <a:pt x="217170" y="121920"/>
                        <a:pt x="262890" y="106680"/>
                      </a:cubicBezTo>
                      <a:cubicBezTo>
                        <a:pt x="304800" y="133350"/>
                        <a:pt x="342900" y="125730"/>
                        <a:pt x="381000" y="95250"/>
                      </a:cubicBezTo>
                      <a:lnTo>
                        <a:pt x="441960" y="114300"/>
                      </a:lnTo>
                      <a:cubicBezTo>
                        <a:pt x="468630" y="125730"/>
                        <a:pt x="495300" y="144780"/>
                        <a:pt x="525780" y="148590"/>
                      </a:cubicBezTo>
                      <a:cubicBezTo>
                        <a:pt x="632460" y="152400"/>
                        <a:pt x="742950" y="148590"/>
                        <a:pt x="849630" y="144780"/>
                      </a:cubicBezTo>
                      <a:cubicBezTo>
                        <a:pt x="857250" y="144780"/>
                        <a:pt x="868680" y="144780"/>
                        <a:pt x="876300" y="144780"/>
                      </a:cubicBezTo>
                      <a:cubicBezTo>
                        <a:pt x="872490" y="160020"/>
                        <a:pt x="857250" y="182880"/>
                        <a:pt x="868680" y="190500"/>
                      </a:cubicBezTo>
                      <a:cubicBezTo>
                        <a:pt x="902970" y="220980"/>
                        <a:pt x="880110" y="247650"/>
                        <a:pt x="861060" y="278130"/>
                      </a:cubicBezTo>
                      <a:lnTo>
                        <a:pt x="834390" y="304800"/>
                      </a:lnTo>
                      <a:lnTo>
                        <a:pt x="807720" y="308610"/>
                      </a:lnTo>
                      <a:cubicBezTo>
                        <a:pt x="773430" y="220980"/>
                        <a:pt x="670560" y="163830"/>
                        <a:pt x="567690" y="186690"/>
                      </a:cubicBezTo>
                      <a:cubicBezTo>
                        <a:pt x="487680" y="201930"/>
                        <a:pt x="426720" y="201930"/>
                        <a:pt x="350520" y="179070"/>
                      </a:cubicBezTo>
                      <a:cubicBezTo>
                        <a:pt x="281940" y="160020"/>
                        <a:pt x="198120" y="167640"/>
                        <a:pt x="125730" y="182880"/>
                      </a:cubicBezTo>
                      <a:cubicBezTo>
                        <a:pt x="68580" y="194310"/>
                        <a:pt x="53340" y="163830"/>
                        <a:pt x="19050" y="152400"/>
                      </a:cubicBezTo>
                      <a:cubicBezTo>
                        <a:pt x="19050" y="144780"/>
                        <a:pt x="15240" y="137160"/>
                        <a:pt x="15240" y="129540"/>
                      </a:cubicBezTo>
                      <a:lnTo>
                        <a:pt x="19050" y="129540"/>
                      </a:lnTo>
                      <a:lnTo>
                        <a:pt x="49530" y="110490"/>
                      </a:lnTo>
                      <a:lnTo>
                        <a:pt x="0" y="80010"/>
                      </a:lnTo>
                      <a:close/>
                    </a:path>
                  </a:pathLst>
                </a:custGeom>
                <a:solidFill>
                  <a:srgbClr val="FAFE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87" name="Freeform: Shape 4586">
                  <a:extLst>
                    <a:ext uri="{FF2B5EF4-FFF2-40B4-BE49-F238E27FC236}">
                      <a16:creationId xmlns:a16="http://schemas.microsoft.com/office/drawing/2014/main" id="{41D4116E-9BA9-424D-920B-BAFB026007FE}"/>
                    </a:ext>
                  </a:extLst>
                </p:cNvPr>
                <p:cNvSpPr/>
                <p:nvPr/>
              </p:nvSpPr>
              <p:spPr>
                <a:xfrm>
                  <a:off x="3070860" y="5227319"/>
                  <a:ext cx="982980" cy="270510"/>
                </a:xfrm>
                <a:custGeom>
                  <a:avLst/>
                  <a:gdLst>
                    <a:gd name="connsiteX0" fmla="*/ 906780 w 982980"/>
                    <a:gd name="connsiteY0" fmla="*/ 240030 h 270510"/>
                    <a:gd name="connsiteX1" fmla="*/ 636270 w 982980"/>
                    <a:gd name="connsiteY1" fmla="*/ 220980 h 270510"/>
                    <a:gd name="connsiteX2" fmla="*/ 441960 w 982980"/>
                    <a:gd name="connsiteY2" fmla="*/ 236220 h 270510"/>
                    <a:gd name="connsiteX3" fmla="*/ 331470 w 982980"/>
                    <a:gd name="connsiteY3" fmla="*/ 266700 h 270510"/>
                    <a:gd name="connsiteX4" fmla="*/ 304800 w 982980"/>
                    <a:gd name="connsiteY4" fmla="*/ 270510 h 270510"/>
                    <a:gd name="connsiteX5" fmla="*/ 186690 w 982980"/>
                    <a:gd name="connsiteY5" fmla="*/ 236220 h 270510"/>
                    <a:gd name="connsiteX6" fmla="*/ 99060 w 982980"/>
                    <a:gd name="connsiteY6" fmla="*/ 220980 h 270510"/>
                    <a:gd name="connsiteX7" fmla="*/ 60960 w 982980"/>
                    <a:gd name="connsiteY7" fmla="*/ 133350 h 270510"/>
                    <a:gd name="connsiteX8" fmla="*/ 0 w 982980"/>
                    <a:gd name="connsiteY8" fmla="*/ 72390 h 270510"/>
                    <a:gd name="connsiteX9" fmla="*/ 53340 w 982980"/>
                    <a:gd name="connsiteY9" fmla="*/ 45720 h 270510"/>
                    <a:gd name="connsiteX10" fmla="*/ 76200 w 982980"/>
                    <a:gd name="connsiteY10" fmla="*/ 0 h 270510"/>
                    <a:gd name="connsiteX11" fmla="*/ 186690 w 982980"/>
                    <a:gd name="connsiteY11" fmla="*/ 95250 h 270510"/>
                    <a:gd name="connsiteX12" fmla="*/ 582930 w 982980"/>
                    <a:gd name="connsiteY12" fmla="*/ 179070 h 270510"/>
                    <a:gd name="connsiteX13" fmla="*/ 982980 w 982980"/>
                    <a:gd name="connsiteY13" fmla="*/ 213360 h 270510"/>
                    <a:gd name="connsiteX14" fmla="*/ 929640 w 982980"/>
                    <a:gd name="connsiteY14" fmla="*/ 240030 h 270510"/>
                    <a:gd name="connsiteX15" fmla="*/ 906780 w 982980"/>
                    <a:gd name="connsiteY15" fmla="*/ 240030 h 270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82980" h="270510">
                      <a:moveTo>
                        <a:pt x="906780" y="240030"/>
                      </a:moveTo>
                      <a:cubicBezTo>
                        <a:pt x="822960" y="194310"/>
                        <a:pt x="731520" y="205740"/>
                        <a:pt x="636270" y="220980"/>
                      </a:cubicBezTo>
                      <a:cubicBezTo>
                        <a:pt x="571500" y="228600"/>
                        <a:pt x="506730" y="232410"/>
                        <a:pt x="441960" y="236220"/>
                      </a:cubicBezTo>
                      <a:cubicBezTo>
                        <a:pt x="392430" y="217170"/>
                        <a:pt x="361950" y="240030"/>
                        <a:pt x="331470" y="266700"/>
                      </a:cubicBezTo>
                      <a:lnTo>
                        <a:pt x="304800" y="270510"/>
                      </a:lnTo>
                      <a:lnTo>
                        <a:pt x="186690" y="236220"/>
                      </a:lnTo>
                      <a:lnTo>
                        <a:pt x="99060" y="220980"/>
                      </a:lnTo>
                      <a:cubicBezTo>
                        <a:pt x="22860" y="205740"/>
                        <a:pt x="22860" y="205740"/>
                        <a:pt x="60960" y="133350"/>
                      </a:cubicBezTo>
                      <a:lnTo>
                        <a:pt x="0" y="72390"/>
                      </a:lnTo>
                      <a:lnTo>
                        <a:pt x="53340" y="45720"/>
                      </a:lnTo>
                      <a:lnTo>
                        <a:pt x="76200" y="0"/>
                      </a:lnTo>
                      <a:cubicBezTo>
                        <a:pt x="114300" y="30480"/>
                        <a:pt x="152400" y="64770"/>
                        <a:pt x="186690" y="95250"/>
                      </a:cubicBezTo>
                      <a:cubicBezTo>
                        <a:pt x="259080" y="160020"/>
                        <a:pt x="472440" y="205740"/>
                        <a:pt x="582930" y="179070"/>
                      </a:cubicBezTo>
                      <a:cubicBezTo>
                        <a:pt x="727710" y="140970"/>
                        <a:pt x="861060" y="148590"/>
                        <a:pt x="982980" y="213360"/>
                      </a:cubicBezTo>
                      <a:lnTo>
                        <a:pt x="929640" y="240030"/>
                      </a:lnTo>
                      <a:cubicBezTo>
                        <a:pt x="925830" y="236220"/>
                        <a:pt x="918210" y="236220"/>
                        <a:pt x="906780" y="240030"/>
                      </a:cubicBezTo>
                      <a:close/>
                    </a:path>
                  </a:pathLst>
                </a:custGeom>
                <a:solidFill>
                  <a:srgbClr val="D7F6D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88" name="Freeform: Shape 4587">
                  <a:extLst>
                    <a:ext uri="{FF2B5EF4-FFF2-40B4-BE49-F238E27FC236}">
                      <a16:creationId xmlns:a16="http://schemas.microsoft.com/office/drawing/2014/main" id="{25BE8BB3-A0C0-2356-83A3-380CE581D637}"/>
                    </a:ext>
                  </a:extLst>
                </p:cNvPr>
                <p:cNvSpPr/>
                <p:nvPr/>
              </p:nvSpPr>
              <p:spPr>
                <a:xfrm>
                  <a:off x="1676401" y="5044439"/>
                  <a:ext cx="419100" cy="217170"/>
                </a:xfrm>
                <a:custGeom>
                  <a:avLst/>
                  <a:gdLst>
                    <a:gd name="connsiteX0" fmla="*/ 361950 w 419100"/>
                    <a:gd name="connsiteY0" fmla="*/ 3810 h 217170"/>
                    <a:gd name="connsiteX1" fmla="*/ 388620 w 419100"/>
                    <a:gd name="connsiteY1" fmla="*/ 0 h 217170"/>
                    <a:gd name="connsiteX2" fmla="*/ 419100 w 419100"/>
                    <a:gd name="connsiteY2" fmla="*/ 19050 h 217170"/>
                    <a:gd name="connsiteX3" fmla="*/ 361950 w 419100"/>
                    <a:gd name="connsiteY3" fmla="*/ 83820 h 217170"/>
                    <a:gd name="connsiteX4" fmla="*/ 346710 w 419100"/>
                    <a:gd name="connsiteY4" fmla="*/ 205740 h 217170"/>
                    <a:gd name="connsiteX5" fmla="*/ 266700 w 419100"/>
                    <a:gd name="connsiteY5" fmla="*/ 213360 h 217170"/>
                    <a:gd name="connsiteX6" fmla="*/ 247650 w 419100"/>
                    <a:gd name="connsiteY6" fmla="*/ 182880 h 217170"/>
                    <a:gd name="connsiteX7" fmla="*/ 209550 w 419100"/>
                    <a:gd name="connsiteY7" fmla="*/ 217170 h 217170"/>
                    <a:gd name="connsiteX8" fmla="*/ 34290 w 419100"/>
                    <a:gd name="connsiteY8" fmla="*/ 190500 h 217170"/>
                    <a:gd name="connsiteX9" fmla="*/ 0 w 419100"/>
                    <a:gd name="connsiteY9" fmla="*/ 125730 h 217170"/>
                    <a:gd name="connsiteX10" fmla="*/ 57150 w 419100"/>
                    <a:gd name="connsiteY10" fmla="*/ 99060 h 217170"/>
                    <a:gd name="connsiteX11" fmla="*/ 110490 w 419100"/>
                    <a:gd name="connsiteY11" fmla="*/ 49530 h 217170"/>
                    <a:gd name="connsiteX12" fmla="*/ 167640 w 419100"/>
                    <a:gd name="connsiteY12" fmla="*/ 45720 h 217170"/>
                    <a:gd name="connsiteX13" fmla="*/ 361950 w 419100"/>
                    <a:gd name="connsiteY13" fmla="*/ 3810 h 217170"/>
                    <a:gd name="connsiteX14" fmla="*/ 361950 w 419100"/>
                    <a:gd name="connsiteY14" fmla="*/ 3810 h 21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100" h="217170">
                      <a:moveTo>
                        <a:pt x="361950" y="3810"/>
                      </a:moveTo>
                      <a:lnTo>
                        <a:pt x="388620" y="0"/>
                      </a:lnTo>
                      <a:lnTo>
                        <a:pt x="419100" y="19050"/>
                      </a:lnTo>
                      <a:cubicBezTo>
                        <a:pt x="400050" y="41910"/>
                        <a:pt x="384810" y="64770"/>
                        <a:pt x="361950" y="83820"/>
                      </a:cubicBezTo>
                      <a:cubicBezTo>
                        <a:pt x="320040" y="121920"/>
                        <a:pt x="316230" y="163830"/>
                        <a:pt x="346710" y="205740"/>
                      </a:cubicBezTo>
                      <a:lnTo>
                        <a:pt x="266700" y="213360"/>
                      </a:lnTo>
                      <a:lnTo>
                        <a:pt x="247650" y="182880"/>
                      </a:lnTo>
                      <a:lnTo>
                        <a:pt x="209550" y="217170"/>
                      </a:lnTo>
                      <a:lnTo>
                        <a:pt x="34290" y="190500"/>
                      </a:lnTo>
                      <a:lnTo>
                        <a:pt x="0" y="125730"/>
                      </a:lnTo>
                      <a:lnTo>
                        <a:pt x="57150" y="99060"/>
                      </a:lnTo>
                      <a:lnTo>
                        <a:pt x="110490" y="49530"/>
                      </a:lnTo>
                      <a:lnTo>
                        <a:pt x="167640" y="45720"/>
                      </a:lnTo>
                      <a:lnTo>
                        <a:pt x="361950" y="3810"/>
                      </a:lnTo>
                      <a:lnTo>
                        <a:pt x="361950" y="3810"/>
                      </a:lnTo>
                      <a:close/>
                    </a:path>
                  </a:pathLst>
                </a:custGeom>
                <a:solidFill>
                  <a:srgbClr val="EBFBE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89" name="Freeform: Shape 4588">
                  <a:extLst>
                    <a:ext uri="{FF2B5EF4-FFF2-40B4-BE49-F238E27FC236}">
                      <a16:creationId xmlns:a16="http://schemas.microsoft.com/office/drawing/2014/main" id="{FFEB5B4F-1AEB-100D-E12C-6C67C7EBC643}"/>
                    </a:ext>
                  </a:extLst>
                </p:cNvPr>
                <p:cNvSpPr/>
                <p:nvPr/>
              </p:nvSpPr>
              <p:spPr>
                <a:xfrm>
                  <a:off x="2438401" y="5234939"/>
                  <a:ext cx="598169" cy="129540"/>
                </a:xfrm>
                <a:custGeom>
                  <a:avLst/>
                  <a:gdLst>
                    <a:gd name="connsiteX0" fmla="*/ 350520 w 598169"/>
                    <a:gd name="connsiteY0" fmla="*/ 129540 h 129540"/>
                    <a:gd name="connsiteX1" fmla="*/ 144780 w 598169"/>
                    <a:gd name="connsiteY1" fmla="*/ 118110 h 129540"/>
                    <a:gd name="connsiteX2" fmla="*/ 0 w 598169"/>
                    <a:gd name="connsiteY2" fmla="*/ 95250 h 129540"/>
                    <a:gd name="connsiteX3" fmla="*/ 140970 w 598169"/>
                    <a:gd name="connsiteY3" fmla="*/ 38100 h 129540"/>
                    <a:gd name="connsiteX4" fmla="*/ 251460 w 598169"/>
                    <a:gd name="connsiteY4" fmla="*/ 26670 h 129540"/>
                    <a:gd name="connsiteX5" fmla="*/ 598170 w 598169"/>
                    <a:gd name="connsiteY5" fmla="*/ 0 h 129540"/>
                    <a:gd name="connsiteX6" fmla="*/ 407670 w 598169"/>
                    <a:gd name="connsiteY6" fmla="*/ 129540 h 129540"/>
                    <a:gd name="connsiteX7" fmla="*/ 350520 w 598169"/>
                    <a:gd name="connsiteY7" fmla="*/ 129540 h 129540"/>
                    <a:gd name="connsiteX8" fmla="*/ 350520 w 598169"/>
                    <a:gd name="connsiteY8" fmla="*/ 129540 h 129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8169" h="129540">
                      <a:moveTo>
                        <a:pt x="350520" y="129540"/>
                      </a:moveTo>
                      <a:cubicBezTo>
                        <a:pt x="281940" y="125730"/>
                        <a:pt x="213360" y="121920"/>
                        <a:pt x="144780" y="118110"/>
                      </a:cubicBezTo>
                      <a:cubicBezTo>
                        <a:pt x="95250" y="114300"/>
                        <a:pt x="49530" y="102870"/>
                        <a:pt x="0" y="95250"/>
                      </a:cubicBezTo>
                      <a:lnTo>
                        <a:pt x="140970" y="38100"/>
                      </a:lnTo>
                      <a:lnTo>
                        <a:pt x="251460" y="26670"/>
                      </a:lnTo>
                      <a:lnTo>
                        <a:pt x="598170" y="0"/>
                      </a:lnTo>
                      <a:lnTo>
                        <a:pt x="407670" y="129540"/>
                      </a:lnTo>
                      <a:lnTo>
                        <a:pt x="350520" y="129540"/>
                      </a:lnTo>
                      <a:lnTo>
                        <a:pt x="350520" y="129540"/>
                      </a:lnTo>
                      <a:close/>
                    </a:path>
                  </a:pathLst>
                </a:custGeom>
                <a:solidFill>
                  <a:srgbClr val="F8FE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90" name="Freeform: Shape 4589">
                  <a:extLst>
                    <a:ext uri="{FF2B5EF4-FFF2-40B4-BE49-F238E27FC236}">
                      <a16:creationId xmlns:a16="http://schemas.microsoft.com/office/drawing/2014/main" id="{164D35DC-4C59-D196-244D-E74749DBB7AF}"/>
                    </a:ext>
                  </a:extLst>
                </p:cNvPr>
                <p:cNvSpPr/>
                <p:nvPr/>
              </p:nvSpPr>
              <p:spPr>
                <a:xfrm>
                  <a:off x="4008120" y="5360669"/>
                  <a:ext cx="861060" cy="121479"/>
                </a:xfrm>
                <a:custGeom>
                  <a:avLst/>
                  <a:gdLst>
                    <a:gd name="connsiteX0" fmla="*/ 0 w 861060"/>
                    <a:gd name="connsiteY0" fmla="*/ 102870 h 121479"/>
                    <a:gd name="connsiteX1" fmla="*/ 53340 w 861060"/>
                    <a:gd name="connsiteY1" fmla="*/ 76200 h 121479"/>
                    <a:gd name="connsiteX2" fmla="*/ 156210 w 861060"/>
                    <a:gd name="connsiteY2" fmla="*/ 45720 h 121479"/>
                    <a:gd name="connsiteX3" fmla="*/ 346710 w 861060"/>
                    <a:gd name="connsiteY3" fmla="*/ 11430 h 121479"/>
                    <a:gd name="connsiteX4" fmla="*/ 598170 w 861060"/>
                    <a:gd name="connsiteY4" fmla="*/ 3810 h 121479"/>
                    <a:gd name="connsiteX5" fmla="*/ 857250 w 861060"/>
                    <a:gd name="connsiteY5" fmla="*/ 0 h 121479"/>
                    <a:gd name="connsiteX6" fmla="*/ 861060 w 861060"/>
                    <a:gd name="connsiteY6" fmla="*/ 3810 h 121479"/>
                    <a:gd name="connsiteX7" fmla="*/ 640080 w 861060"/>
                    <a:gd name="connsiteY7" fmla="*/ 45720 h 121479"/>
                    <a:gd name="connsiteX8" fmla="*/ 316230 w 861060"/>
                    <a:gd name="connsiteY8" fmla="*/ 76200 h 121479"/>
                    <a:gd name="connsiteX9" fmla="*/ 175260 w 861060"/>
                    <a:gd name="connsiteY9" fmla="*/ 110490 h 121479"/>
                    <a:gd name="connsiteX10" fmla="*/ 0 w 861060"/>
                    <a:gd name="connsiteY10" fmla="*/ 102870 h 121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1060" h="121479">
                      <a:moveTo>
                        <a:pt x="0" y="102870"/>
                      </a:moveTo>
                      <a:lnTo>
                        <a:pt x="53340" y="76200"/>
                      </a:lnTo>
                      <a:cubicBezTo>
                        <a:pt x="87630" y="64770"/>
                        <a:pt x="121920" y="53340"/>
                        <a:pt x="156210" y="45720"/>
                      </a:cubicBezTo>
                      <a:cubicBezTo>
                        <a:pt x="217170" y="34290"/>
                        <a:pt x="281940" y="15240"/>
                        <a:pt x="346710" y="11430"/>
                      </a:cubicBezTo>
                      <a:cubicBezTo>
                        <a:pt x="430530" y="3810"/>
                        <a:pt x="514350" y="7620"/>
                        <a:pt x="598170" y="3810"/>
                      </a:cubicBezTo>
                      <a:lnTo>
                        <a:pt x="857250" y="0"/>
                      </a:lnTo>
                      <a:lnTo>
                        <a:pt x="861060" y="3810"/>
                      </a:lnTo>
                      <a:cubicBezTo>
                        <a:pt x="788670" y="19050"/>
                        <a:pt x="716280" y="34290"/>
                        <a:pt x="640080" y="45720"/>
                      </a:cubicBezTo>
                      <a:cubicBezTo>
                        <a:pt x="533400" y="60960"/>
                        <a:pt x="422910" y="64770"/>
                        <a:pt x="316230" y="76200"/>
                      </a:cubicBezTo>
                      <a:cubicBezTo>
                        <a:pt x="259080" y="60960"/>
                        <a:pt x="217170" y="83820"/>
                        <a:pt x="175260" y="110490"/>
                      </a:cubicBezTo>
                      <a:cubicBezTo>
                        <a:pt x="114300" y="114300"/>
                        <a:pt x="53340" y="137160"/>
                        <a:pt x="0" y="102870"/>
                      </a:cubicBezTo>
                      <a:close/>
                    </a:path>
                  </a:pathLst>
                </a:custGeom>
                <a:solidFill>
                  <a:srgbClr val="F1FCF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91" name="Freeform: Shape 4590">
                  <a:extLst>
                    <a:ext uri="{FF2B5EF4-FFF2-40B4-BE49-F238E27FC236}">
                      <a16:creationId xmlns:a16="http://schemas.microsoft.com/office/drawing/2014/main" id="{43379F47-7E47-53DE-2C49-F57EBE1F0C0A}"/>
                    </a:ext>
                  </a:extLst>
                </p:cNvPr>
                <p:cNvSpPr/>
                <p:nvPr/>
              </p:nvSpPr>
              <p:spPr>
                <a:xfrm>
                  <a:off x="1714501" y="5231130"/>
                  <a:ext cx="618649" cy="102869"/>
                </a:xfrm>
                <a:custGeom>
                  <a:avLst/>
                  <a:gdLst>
                    <a:gd name="connsiteX0" fmla="*/ 228600 w 618649"/>
                    <a:gd name="connsiteY0" fmla="*/ 26670 h 102869"/>
                    <a:gd name="connsiteX1" fmla="*/ 316230 w 618649"/>
                    <a:gd name="connsiteY1" fmla="*/ 19050 h 102869"/>
                    <a:gd name="connsiteX2" fmla="*/ 403860 w 618649"/>
                    <a:gd name="connsiteY2" fmla="*/ 34290 h 102869"/>
                    <a:gd name="connsiteX3" fmla="*/ 464820 w 618649"/>
                    <a:gd name="connsiteY3" fmla="*/ 49530 h 102869"/>
                    <a:gd name="connsiteX4" fmla="*/ 548640 w 618649"/>
                    <a:gd name="connsiteY4" fmla="*/ 19050 h 102869"/>
                    <a:gd name="connsiteX5" fmla="*/ 613410 w 618649"/>
                    <a:gd name="connsiteY5" fmla="*/ 102870 h 102869"/>
                    <a:gd name="connsiteX6" fmla="*/ 175260 w 618649"/>
                    <a:gd name="connsiteY6" fmla="*/ 72390 h 102869"/>
                    <a:gd name="connsiteX7" fmla="*/ 30480 w 618649"/>
                    <a:gd name="connsiteY7" fmla="*/ 41910 h 102869"/>
                    <a:gd name="connsiteX8" fmla="*/ 0 w 618649"/>
                    <a:gd name="connsiteY8" fmla="*/ 0 h 102869"/>
                    <a:gd name="connsiteX9" fmla="*/ 175260 w 618649"/>
                    <a:gd name="connsiteY9" fmla="*/ 26670 h 102869"/>
                    <a:gd name="connsiteX10" fmla="*/ 228600 w 618649"/>
                    <a:gd name="connsiteY10" fmla="*/ 26670 h 102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8649" h="102869">
                      <a:moveTo>
                        <a:pt x="228600" y="26670"/>
                      </a:moveTo>
                      <a:lnTo>
                        <a:pt x="316230" y="19050"/>
                      </a:lnTo>
                      <a:lnTo>
                        <a:pt x="403860" y="34290"/>
                      </a:lnTo>
                      <a:lnTo>
                        <a:pt x="464820" y="49530"/>
                      </a:lnTo>
                      <a:lnTo>
                        <a:pt x="548640" y="19050"/>
                      </a:lnTo>
                      <a:cubicBezTo>
                        <a:pt x="632460" y="15240"/>
                        <a:pt x="621030" y="60960"/>
                        <a:pt x="613410" y="102870"/>
                      </a:cubicBezTo>
                      <a:cubicBezTo>
                        <a:pt x="468630" y="91440"/>
                        <a:pt x="331470" y="41910"/>
                        <a:pt x="175260" y="72390"/>
                      </a:cubicBezTo>
                      <a:cubicBezTo>
                        <a:pt x="133350" y="80010"/>
                        <a:pt x="80010" y="53340"/>
                        <a:pt x="30480" y="41910"/>
                      </a:cubicBezTo>
                      <a:lnTo>
                        <a:pt x="0" y="0"/>
                      </a:lnTo>
                      <a:lnTo>
                        <a:pt x="175260" y="26670"/>
                      </a:lnTo>
                      <a:lnTo>
                        <a:pt x="228600" y="26670"/>
                      </a:lnTo>
                      <a:close/>
                    </a:path>
                  </a:pathLst>
                </a:custGeom>
                <a:solidFill>
                  <a:srgbClr val="F9FE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92" name="Freeform: Shape 4591">
                  <a:extLst>
                    <a:ext uri="{FF2B5EF4-FFF2-40B4-BE49-F238E27FC236}">
                      <a16:creationId xmlns:a16="http://schemas.microsoft.com/office/drawing/2014/main" id="{4A0F5771-D150-0067-0530-0FB33E468B15}"/>
                    </a:ext>
                  </a:extLst>
                </p:cNvPr>
                <p:cNvSpPr/>
                <p:nvPr/>
              </p:nvSpPr>
              <p:spPr>
                <a:xfrm>
                  <a:off x="2259330" y="5185410"/>
                  <a:ext cx="320039" cy="152400"/>
                </a:xfrm>
                <a:custGeom>
                  <a:avLst/>
                  <a:gdLst>
                    <a:gd name="connsiteX0" fmla="*/ 64770 w 320039"/>
                    <a:gd name="connsiteY0" fmla="*/ 152400 h 152400"/>
                    <a:gd name="connsiteX1" fmla="*/ 0 w 320039"/>
                    <a:gd name="connsiteY1" fmla="*/ 68580 h 152400"/>
                    <a:gd name="connsiteX2" fmla="*/ 53340 w 320039"/>
                    <a:gd name="connsiteY2" fmla="*/ 19050 h 152400"/>
                    <a:gd name="connsiteX3" fmla="*/ 53340 w 320039"/>
                    <a:gd name="connsiteY3" fmla="*/ 0 h 152400"/>
                    <a:gd name="connsiteX4" fmla="*/ 53340 w 320039"/>
                    <a:gd name="connsiteY4" fmla="*/ 0 h 152400"/>
                    <a:gd name="connsiteX5" fmla="*/ 198120 w 320039"/>
                    <a:gd name="connsiteY5" fmla="*/ 11430 h 152400"/>
                    <a:gd name="connsiteX6" fmla="*/ 320040 w 320039"/>
                    <a:gd name="connsiteY6" fmla="*/ 87630 h 152400"/>
                    <a:gd name="connsiteX7" fmla="*/ 179070 w 320039"/>
                    <a:gd name="connsiteY7" fmla="*/ 144780 h 152400"/>
                    <a:gd name="connsiteX8" fmla="*/ 64770 w 320039"/>
                    <a:gd name="connsiteY8" fmla="*/ 15240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039" h="152400">
                      <a:moveTo>
                        <a:pt x="64770" y="152400"/>
                      </a:moveTo>
                      <a:cubicBezTo>
                        <a:pt x="72390" y="110490"/>
                        <a:pt x="83820" y="64770"/>
                        <a:pt x="0" y="68580"/>
                      </a:cubicBezTo>
                      <a:lnTo>
                        <a:pt x="53340" y="19050"/>
                      </a:lnTo>
                      <a:lnTo>
                        <a:pt x="53340" y="0"/>
                      </a:lnTo>
                      <a:lnTo>
                        <a:pt x="53340" y="0"/>
                      </a:lnTo>
                      <a:lnTo>
                        <a:pt x="198120" y="11430"/>
                      </a:lnTo>
                      <a:cubicBezTo>
                        <a:pt x="194310" y="80010"/>
                        <a:pt x="266700" y="76200"/>
                        <a:pt x="320040" y="87630"/>
                      </a:cubicBezTo>
                      <a:lnTo>
                        <a:pt x="179070" y="144780"/>
                      </a:lnTo>
                      <a:lnTo>
                        <a:pt x="64770" y="152400"/>
                      </a:lnTo>
                      <a:close/>
                    </a:path>
                  </a:pathLst>
                </a:custGeom>
                <a:solidFill>
                  <a:srgbClr val="D9F6D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93" name="Freeform: Shape 4592">
                  <a:extLst>
                    <a:ext uri="{FF2B5EF4-FFF2-40B4-BE49-F238E27FC236}">
                      <a16:creationId xmlns:a16="http://schemas.microsoft.com/office/drawing/2014/main" id="{C48D733D-7011-917D-3AB1-F5E31C7B4EAA}"/>
                    </a:ext>
                  </a:extLst>
                </p:cNvPr>
                <p:cNvSpPr/>
                <p:nvPr/>
              </p:nvSpPr>
              <p:spPr>
                <a:xfrm>
                  <a:off x="1840230" y="5048250"/>
                  <a:ext cx="198120" cy="41910"/>
                </a:xfrm>
                <a:custGeom>
                  <a:avLst/>
                  <a:gdLst>
                    <a:gd name="connsiteX0" fmla="*/ 198120 w 198120"/>
                    <a:gd name="connsiteY0" fmla="*/ 0 h 41910"/>
                    <a:gd name="connsiteX1" fmla="*/ 0 w 198120"/>
                    <a:gd name="connsiteY1" fmla="*/ 41910 h 41910"/>
                    <a:gd name="connsiteX2" fmla="*/ 198120 w 198120"/>
                    <a:gd name="connsiteY2" fmla="*/ 0 h 41910"/>
                  </a:gdLst>
                  <a:ahLst/>
                  <a:cxnLst>
                    <a:cxn ang="0">
                      <a:pos x="connsiteX0" y="connsiteY0"/>
                    </a:cxn>
                    <a:cxn ang="0">
                      <a:pos x="connsiteX1" y="connsiteY1"/>
                    </a:cxn>
                    <a:cxn ang="0">
                      <a:pos x="connsiteX2" y="connsiteY2"/>
                    </a:cxn>
                  </a:cxnLst>
                  <a:rect l="l" t="t" r="r" b="b"/>
                  <a:pathLst>
                    <a:path w="198120" h="41910">
                      <a:moveTo>
                        <a:pt x="198120" y="0"/>
                      </a:moveTo>
                      <a:lnTo>
                        <a:pt x="0" y="41910"/>
                      </a:lnTo>
                      <a:lnTo>
                        <a:pt x="198120" y="0"/>
                      </a:lnTo>
                      <a:close/>
                    </a:path>
                  </a:pathLst>
                </a:custGeom>
                <a:solidFill>
                  <a:srgbClr val="FAFE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94" name="Freeform: Shape 4593">
                  <a:extLst>
                    <a:ext uri="{FF2B5EF4-FFF2-40B4-BE49-F238E27FC236}">
                      <a16:creationId xmlns:a16="http://schemas.microsoft.com/office/drawing/2014/main" id="{0731AA5C-E00E-5A5A-C9F7-EDF92F1F47FF}"/>
                    </a:ext>
                  </a:extLst>
                </p:cNvPr>
                <p:cNvSpPr/>
                <p:nvPr/>
              </p:nvSpPr>
              <p:spPr>
                <a:xfrm>
                  <a:off x="4179570" y="5426611"/>
                  <a:ext cx="140970" cy="40738"/>
                </a:xfrm>
                <a:custGeom>
                  <a:avLst/>
                  <a:gdLst>
                    <a:gd name="connsiteX0" fmla="*/ 0 w 140970"/>
                    <a:gd name="connsiteY0" fmla="*/ 40739 h 40738"/>
                    <a:gd name="connsiteX1" fmla="*/ 140970 w 140970"/>
                    <a:gd name="connsiteY1" fmla="*/ 6449 h 40738"/>
                    <a:gd name="connsiteX2" fmla="*/ 0 w 140970"/>
                    <a:gd name="connsiteY2" fmla="*/ 40739 h 40738"/>
                  </a:gdLst>
                  <a:ahLst/>
                  <a:cxnLst>
                    <a:cxn ang="0">
                      <a:pos x="connsiteX0" y="connsiteY0"/>
                    </a:cxn>
                    <a:cxn ang="0">
                      <a:pos x="connsiteX1" y="connsiteY1"/>
                    </a:cxn>
                    <a:cxn ang="0">
                      <a:pos x="connsiteX2" y="connsiteY2"/>
                    </a:cxn>
                  </a:cxnLst>
                  <a:rect l="l" t="t" r="r" b="b"/>
                  <a:pathLst>
                    <a:path w="140970" h="40738">
                      <a:moveTo>
                        <a:pt x="0" y="40739"/>
                      </a:moveTo>
                      <a:cubicBezTo>
                        <a:pt x="41910" y="14069"/>
                        <a:pt x="83820" y="-12601"/>
                        <a:pt x="140970" y="6449"/>
                      </a:cubicBezTo>
                      <a:lnTo>
                        <a:pt x="0" y="40739"/>
                      </a:lnTo>
                      <a:close/>
                    </a:path>
                  </a:pathLst>
                </a:custGeom>
                <a:solidFill>
                  <a:srgbClr val="FBFE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95" name="Freeform: Shape 4594">
                  <a:extLst>
                    <a:ext uri="{FF2B5EF4-FFF2-40B4-BE49-F238E27FC236}">
                      <a16:creationId xmlns:a16="http://schemas.microsoft.com/office/drawing/2014/main" id="{9210293B-6395-C9B5-71F8-ABAB0F63FBA0}"/>
                    </a:ext>
                  </a:extLst>
                </p:cNvPr>
                <p:cNvSpPr/>
                <p:nvPr/>
              </p:nvSpPr>
              <p:spPr>
                <a:xfrm>
                  <a:off x="1699260" y="5090160"/>
                  <a:ext cx="83820" cy="53339"/>
                </a:xfrm>
                <a:custGeom>
                  <a:avLst/>
                  <a:gdLst>
                    <a:gd name="connsiteX0" fmla="*/ 0 w 83820"/>
                    <a:gd name="connsiteY0" fmla="*/ 30480 h 53339"/>
                    <a:gd name="connsiteX1" fmla="*/ 0 w 83820"/>
                    <a:gd name="connsiteY1" fmla="*/ 7620 h 53339"/>
                    <a:gd name="connsiteX2" fmla="*/ 83820 w 83820"/>
                    <a:gd name="connsiteY2" fmla="*/ 0 h 53339"/>
                    <a:gd name="connsiteX3" fmla="*/ 30480 w 83820"/>
                    <a:gd name="connsiteY3" fmla="*/ 53340 h 53339"/>
                  </a:gdLst>
                  <a:ahLst/>
                  <a:cxnLst>
                    <a:cxn ang="0">
                      <a:pos x="connsiteX0" y="connsiteY0"/>
                    </a:cxn>
                    <a:cxn ang="0">
                      <a:pos x="connsiteX1" y="connsiteY1"/>
                    </a:cxn>
                    <a:cxn ang="0">
                      <a:pos x="connsiteX2" y="connsiteY2"/>
                    </a:cxn>
                    <a:cxn ang="0">
                      <a:pos x="connsiteX3" y="connsiteY3"/>
                    </a:cxn>
                  </a:cxnLst>
                  <a:rect l="l" t="t" r="r" b="b"/>
                  <a:pathLst>
                    <a:path w="83820" h="53339">
                      <a:moveTo>
                        <a:pt x="0" y="30480"/>
                      </a:moveTo>
                      <a:lnTo>
                        <a:pt x="0" y="7620"/>
                      </a:lnTo>
                      <a:lnTo>
                        <a:pt x="83820" y="0"/>
                      </a:lnTo>
                      <a:lnTo>
                        <a:pt x="30480" y="53340"/>
                      </a:lnTo>
                      <a:close/>
                    </a:path>
                  </a:pathLst>
                </a:custGeom>
                <a:solidFill>
                  <a:srgbClr val="FAFE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96" name="Freeform: Shape 4595">
                  <a:extLst>
                    <a:ext uri="{FF2B5EF4-FFF2-40B4-BE49-F238E27FC236}">
                      <a16:creationId xmlns:a16="http://schemas.microsoft.com/office/drawing/2014/main" id="{D1490FB7-5425-52E6-5A15-2AC55F0E9284}"/>
                    </a:ext>
                  </a:extLst>
                </p:cNvPr>
                <p:cNvSpPr/>
                <p:nvPr/>
              </p:nvSpPr>
              <p:spPr>
                <a:xfrm>
                  <a:off x="2335530" y="4046219"/>
                  <a:ext cx="1093470" cy="300990"/>
                </a:xfrm>
                <a:custGeom>
                  <a:avLst/>
                  <a:gdLst>
                    <a:gd name="connsiteX0" fmla="*/ 681990 w 1093470"/>
                    <a:gd name="connsiteY0" fmla="*/ 3810 h 300990"/>
                    <a:gd name="connsiteX1" fmla="*/ 598170 w 1093470"/>
                    <a:gd name="connsiteY1" fmla="*/ 0 h 300990"/>
                    <a:gd name="connsiteX2" fmla="*/ 434340 w 1093470"/>
                    <a:gd name="connsiteY2" fmla="*/ 80010 h 300990"/>
                    <a:gd name="connsiteX3" fmla="*/ 289560 w 1093470"/>
                    <a:gd name="connsiteY3" fmla="*/ 49530 h 300990"/>
                    <a:gd name="connsiteX4" fmla="*/ 110490 w 1093470"/>
                    <a:gd name="connsiteY4" fmla="*/ 30480 h 300990"/>
                    <a:gd name="connsiteX5" fmla="*/ 38100 w 1093470"/>
                    <a:gd name="connsiteY5" fmla="*/ 102870 h 300990"/>
                    <a:gd name="connsiteX6" fmla="*/ 201930 w 1093470"/>
                    <a:gd name="connsiteY6" fmla="*/ 110490 h 300990"/>
                    <a:gd name="connsiteX7" fmla="*/ 403860 w 1093470"/>
                    <a:gd name="connsiteY7" fmla="*/ 140970 h 300990"/>
                    <a:gd name="connsiteX8" fmla="*/ 289560 w 1093470"/>
                    <a:gd name="connsiteY8" fmla="*/ 163830 h 300990"/>
                    <a:gd name="connsiteX9" fmla="*/ 148590 w 1093470"/>
                    <a:gd name="connsiteY9" fmla="*/ 156210 h 300990"/>
                    <a:gd name="connsiteX10" fmla="*/ 3810 w 1093470"/>
                    <a:gd name="connsiteY10" fmla="*/ 266700 h 300990"/>
                    <a:gd name="connsiteX11" fmla="*/ 0 w 1093470"/>
                    <a:gd name="connsiteY11" fmla="*/ 300990 h 300990"/>
                    <a:gd name="connsiteX12" fmla="*/ 30480 w 1093470"/>
                    <a:gd name="connsiteY12" fmla="*/ 297180 h 300990"/>
                    <a:gd name="connsiteX13" fmla="*/ 60960 w 1093470"/>
                    <a:gd name="connsiteY13" fmla="*/ 293370 h 300990"/>
                    <a:gd name="connsiteX14" fmla="*/ 232410 w 1093470"/>
                    <a:gd name="connsiteY14" fmla="*/ 209550 h 300990"/>
                    <a:gd name="connsiteX15" fmla="*/ 339090 w 1093470"/>
                    <a:gd name="connsiteY15" fmla="*/ 201930 h 300990"/>
                    <a:gd name="connsiteX16" fmla="*/ 483870 w 1093470"/>
                    <a:gd name="connsiteY16" fmla="*/ 190500 h 300990"/>
                    <a:gd name="connsiteX17" fmla="*/ 510540 w 1093470"/>
                    <a:gd name="connsiteY17" fmla="*/ 186690 h 300990"/>
                    <a:gd name="connsiteX18" fmla="*/ 910590 w 1093470"/>
                    <a:gd name="connsiteY18" fmla="*/ 133350 h 300990"/>
                    <a:gd name="connsiteX19" fmla="*/ 1051560 w 1093470"/>
                    <a:gd name="connsiteY19" fmla="*/ 118110 h 300990"/>
                    <a:gd name="connsiteX20" fmla="*/ 1093470 w 1093470"/>
                    <a:gd name="connsiteY20" fmla="*/ 68580 h 300990"/>
                    <a:gd name="connsiteX21" fmla="*/ 956310 w 1093470"/>
                    <a:gd name="connsiteY21" fmla="*/ 30480 h 300990"/>
                    <a:gd name="connsiteX22" fmla="*/ 1028700 w 1093470"/>
                    <a:gd name="connsiteY22" fmla="*/ 7620 h 300990"/>
                    <a:gd name="connsiteX23" fmla="*/ 681990 w 1093470"/>
                    <a:gd name="connsiteY23" fmla="*/ 3810 h 300990"/>
                    <a:gd name="connsiteX24" fmla="*/ 87630 w 1093470"/>
                    <a:gd name="connsiteY24" fmla="*/ 213360 h 300990"/>
                    <a:gd name="connsiteX25" fmla="*/ 76200 w 1093470"/>
                    <a:gd name="connsiteY25" fmla="*/ 213360 h 300990"/>
                    <a:gd name="connsiteX26" fmla="*/ 80010 w 1093470"/>
                    <a:gd name="connsiteY26" fmla="*/ 205740 h 300990"/>
                    <a:gd name="connsiteX27" fmla="*/ 87630 w 1093470"/>
                    <a:gd name="connsiteY27" fmla="*/ 213360 h 300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093470" h="300990">
                      <a:moveTo>
                        <a:pt x="681990" y="3810"/>
                      </a:moveTo>
                      <a:cubicBezTo>
                        <a:pt x="655320" y="3810"/>
                        <a:pt x="624840" y="0"/>
                        <a:pt x="598170" y="0"/>
                      </a:cubicBezTo>
                      <a:cubicBezTo>
                        <a:pt x="582930" y="76200"/>
                        <a:pt x="495300" y="64770"/>
                        <a:pt x="434340" y="80010"/>
                      </a:cubicBezTo>
                      <a:cubicBezTo>
                        <a:pt x="384810" y="68580"/>
                        <a:pt x="339090" y="57150"/>
                        <a:pt x="289560" y="49530"/>
                      </a:cubicBezTo>
                      <a:cubicBezTo>
                        <a:pt x="232410" y="41910"/>
                        <a:pt x="171450" y="38100"/>
                        <a:pt x="110490" y="30480"/>
                      </a:cubicBezTo>
                      <a:cubicBezTo>
                        <a:pt x="91440" y="49530"/>
                        <a:pt x="64770" y="76200"/>
                        <a:pt x="38100" y="102870"/>
                      </a:cubicBezTo>
                      <a:cubicBezTo>
                        <a:pt x="91440" y="129540"/>
                        <a:pt x="148590" y="133350"/>
                        <a:pt x="201930" y="110490"/>
                      </a:cubicBezTo>
                      <a:cubicBezTo>
                        <a:pt x="274320" y="76200"/>
                        <a:pt x="323850" y="102870"/>
                        <a:pt x="403860" y="140970"/>
                      </a:cubicBezTo>
                      <a:cubicBezTo>
                        <a:pt x="350520" y="152400"/>
                        <a:pt x="320040" y="163830"/>
                        <a:pt x="289560" y="163830"/>
                      </a:cubicBezTo>
                      <a:cubicBezTo>
                        <a:pt x="243840" y="163830"/>
                        <a:pt x="194310" y="160020"/>
                        <a:pt x="148590" y="156210"/>
                      </a:cubicBezTo>
                      <a:cubicBezTo>
                        <a:pt x="30480" y="156210"/>
                        <a:pt x="7620" y="171450"/>
                        <a:pt x="3810" y="266700"/>
                      </a:cubicBezTo>
                      <a:cubicBezTo>
                        <a:pt x="3810" y="278130"/>
                        <a:pt x="0" y="289560"/>
                        <a:pt x="0" y="300990"/>
                      </a:cubicBezTo>
                      <a:lnTo>
                        <a:pt x="30480" y="297180"/>
                      </a:lnTo>
                      <a:lnTo>
                        <a:pt x="60960" y="293370"/>
                      </a:lnTo>
                      <a:cubicBezTo>
                        <a:pt x="118110" y="266700"/>
                        <a:pt x="171450" y="232410"/>
                        <a:pt x="232410" y="209550"/>
                      </a:cubicBezTo>
                      <a:cubicBezTo>
                        <a:pt x="262890" y="198120"/>
                        <a:pt x="304800" y="201930"/>
                        <a:pt x="339090" y="201930"/>
                      </a:cubicBezTo>
                      <a:lnTo>
                        <a:pt x="483870" y="190500"/>
                      </a:lnTo>
                      <a:cubicBezTo>
                        <a:pt x="491490" y="190500"/>
                        <a:pt x="502920" y="186690"/>
                        <a:pt x="510540" y="186690"/>
                      </a:cubicBezTo>
                      <a:lnTo>
                        <a:pt x="910590" y="133350"/>
                      </a:lnTo>
                      <a:lnTo>
                        <a:pt x="1051560" y="118110"/>
                      </a:lnTo>
                      <a:lnTo>
                        <a:pt x="1093470" y="68580"/>
                      </a:lnTo>
                      <a:cubicBezTo>
                        <a:pt x="1055370" y="57150"/>
                        <a:pt x="1017270" y="45720"/>
                        <a:pt x="956310" y="30480"/>
                      </a:cubicBezTo>
                      <a:cubicBezTo>
                        <a:pt x="998220" y="19050"/>
                        <a:pt x="1013460" y="11430"/>
                        <a:pt x="1028700" y="7620"/>
                      </a:cubicBezTo>
                      <a:lnTo>
                        <a:pt x="681990" y="3810"/>
                      </a:lnTo>
                      <a:close/>
                      <a:moveTo>
                        <a:pt x="87630" y="213360"/>
                      </a:moveTo>
                      <a:lnTo>
                        <a:pt x="76200" y="213360"/>
                      </a:lnTo>
                      <a:lnTo>
                        <a:pt x="80010" y="205740"/>
                      </a:lnTo>
                      <a:lnTo>
                        <a:pt x="87630" y="213360"/>
                      </a:lnTo>
                      <a:close/>
                    </a:path>
                  </a:pathLst>
                </a:custGeom>
                <a:solidFill>
                  <a:srgbClr val="F9FE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97" name="Freeform: Shape 4596">
                  <a:extLst>
                    <a:ext uri="{FF2B5EF4-FFF2-40B4-BE49-F238E27FC236}">
                      <a16:creationId xmlns:a16="http://schemas.microsoft.com/office/drawing/2014/main" id="{FBC74FA7-FAA9-E413-BF42-381ECCF3EACA}"/>
                    </a:ext>
                  </a:extLst>
                </p:cNvPr>
                <p:cNvSpPr/>
                <p:nvPr/>
              </p:nvSpPr>
              <p:spPr>
                <a:xfrm>
                  <a:off x="1866901" y="4351019"/>
                  <a:ext cx="232409" cy="114300"/>
                </a:xfrm>
                <a:custGeom>
                  <a:avLst/>
                  <a:gdLst>
                    <a:gd name="connsiteX0" fmla="*/ 0 w 232409"/>
                    <a:gd name="connsiteY0" fmla="*/ 57150 h 114300"/>
                    <a:gd name="connsiteX1" fmla="*/ 140970 w 232409"/>
                    <a:gd name="connsiteY1" fmla="*/ 0 h 114300"/>
                    <a:gd name="connsiteX2" fmla="*/ 232410 w 232409"/>
                    <a:gd name="connsiteY2" fmla="*/ 38100 h 114300"/>
                    <a:gd name="connsiteX3" fmla="*/ 152400 w 232409"/>
                    <a:gd name="connsiteY3" fmla="*/ 114300 h 114300"/>
                    <a:gd name="connsiteX4" fmla="*/ 0 w 232409"/>
                    <a:gd name="connsiteY4" fmla="*/ 57150 h 114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409" h="114300">
                      <a:moveTo>
                        <a:pt x="0" y="57150"/>
                      </a:moveTo>
                      <a:cubicBezTo>
                        <a:pt x="53340" y="49530"/>
                        <a:pt x="114300" y="53340"/>
                        <a:pt x="140970" y="0"/>
                      </a:cubicBezTo>
                      <a:lnTo>
                        <a:pt x="232410" y="38100"/>
                      </a:lnTo>
                      <a:lnTo>
                        <a:pt x="152400" y="114300"/>
                      </a:lnTo>
                      <a:cubicBezTo>
                        <a:pt x="95250" y="102870"/>
                        <a:pt x="15240" y="133350"/>
                        <a:pt x="0" y="57150"/>
                      </a:cubicBezTo>
                      <a:close/>
                    </a:path>
                  </a:pathLst>
                </a:custGeom>
                <a:solidFill>
                  <a:srgbClr val="F3FCF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98" name="Freeform: Shape 4597">
                  <a:extLst>
                    <a:ext uri="{FF2B5EF4-FFF2-40B4-BE49-F238E27FC236}">
                      <a16:creationId xmlns:a16="http://schemas.microsoft.com/office/drawing/2014/main" id="{4DED5FFE-3CB8-27EC-563D-236E39D8E9F8}"/>
                    </a:ext>
                  </a:extLst>
                </p:cNvPr>
                <p:cNvSpPr/>
                <p:nvPr/>
              </p:nvSpPr>
              <p:spPr>
                <a:xfrm>
                  <a:off x="2015491" y="4358640"/>
                  <a:ext cx="137159" cy="111936"/>
                </a:xfrm>
                <a:custGeom>
                  <a:avLst/>
                  <a:gdLst>
                    <a:gd name="connsiteX0" fmla="*/ 0 w 137159"/>
                    <a:gd name="connsiteY0" fmla="*/ 102870 h 111936"/>
                    <a:gd name="connsiteX1" fmla="*/ 80010 w 137159"/>
                    <a:gd name="connsiteY1" fmla="*/ 26670 h 111936"/>
                    <a:gd name="connsiteX2" fmla="*/ 133350 w 137159"/>
                    <a:gd name="connsiteY2" fmla="*/ 0 h 111936"/>
                    <a:gd name="connsiteX3" fmla="*/ 137160 w 137159"/>
                    <a:gd name="connsiteY3" fmla="*/ 45720 h 111936"/>
                    <a:gd name="connsiteX4" fmla="*/ 0 w 137159"/>
                    <a:gd name="connsiteY4" fmla="*/ 102870 h 111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59" h="111936">
                      <a:moveTo>
                        <a:pt x="0" y="102870"/>
                      </a:moveTo>
                      <a:lnTo>
                        <a:pt x="80010" y="26670"/>
                      </a:lnTo>
                      <a:lnTo>
                        <a:pt x="133350" y="0"/>
                      </a:lnTo>
                      <a:lnTo>
                        <a:pt x="137160" y="45720"/>
                      </a:lnTo>
                      <a:cubicBezTo>
                        <a:pt x="102870" y="80010"/>
                        <a:pt x="80010" y="133350"/>
                        <a:pt x="0" y="102870"/>
                      </a:cubicBezTo>
                      <a:close/>
                    </a:path>
                  </a:pathLst>
                </a:custGeom>
                <a:solidFill>
                  <a:srgbClr val="EDFBE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599" name="Freeform: Shape 4598">
                  <a:extLst>
                    <a:ext uri="{FF2B5EF4-FFF2-40B4-BE49-F238E27FC236}">
                      <a16:creationId xmlns:a16="http://schemas.microsoft.com/office/drawing/2014/main" id="{57E394C1-344D-8C44-9B21-88052F7F9ABC}"/>
                    </a:ext>
                  </a:extLst>
                </p:cNvPr>
                <p:cNvSpPr/>
                <p:nvPr/>
              </p:nvSpPr>
              <p:spPr>
                <a:xfrm>
                  <a:off x="2152651" y="4335780"/>
                  <a:ext cx="201929" cy="68791"/>
                </a:xfrm>
                <a:custGeom>
                  <a:avLst/>
                  <a:gdLst>
                    <a:gd name="connsiteX0" fmla="*/ 3810 w 201929"/>
                    <a:gd name="connsiteY0" fmla="*/ 68580 h 68791"/>
                    <a:gd name="connsiteX1" fmla="*/ 0 w 201929"/>
                    <a:gd name="connsiteY1" fmla="*/ 22860 h 68791"/>
                    <a:gd name="connsiteX2" fmla="*/ 57150 w 201929"/>
                    <a:gd name="connsiteY2" fmla="*/ 15240 h 68791"/>
                    <a:gd name="connsiteX3" fmla="*/ 140970 w 201929"/>
                    <a:gd name="connsiteY3" fmla="*/ 7620 h 68791"/>
                    <a:gd name="connsiteX4" fmla="*/ 171450 w 201929"/>
                    <a:gd name="connsiteY4" fmla="*/ 3810 h 68791"/>
                    <a:gd name="connsiteX5" fmla="*/ 201930 w 201929"/>
                    <a:gd name="connsiteY5" fmla="*/ 0 h 68791"/>
                    <a:gd name="connsiteX6" fmla="*/ 3810 w 201929"/>
                    <a:gd name="connsiteY6" fmla="*/ 68580 h 68791"/>
                    <a:gd name="connsiteX7" fmla="*/ 3810 w 201929"/>
                    <a:gd name="connsiteY7" fmla="*/ 68580 h 68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929" h="68791">
                      <a:moveTo>
                        <a:pt x="3810" y="68580"/>
                      </a:moveTo>
                      <a:lnTo>
                        <a:pt x="0" y="22860"/>
                      </a:lnTo>
                      <a:lnTo>
                        <a:pt x="57150" y="15240"/>
                      </a:lnTo>
                      <a:lnTo>
                        <a:pt x="140970" y="7620"/>
                      </a:lnTo>
                      <a:lnTo>
                        <a:pt x="171450" y="3810"/>
                      </a:lnTo>
                      <a:lnTo>
                        <a:pt x="201930" y="0"/>
                      </a:lnTo>
                      <a:cubicBezTo>
                        <a:pt x="156210" y="76200"/>
                        <a:pt x="80010" y="68580"/>
                        <a:pt x="3810" y="68580"/>
                      </a:cubicBezTo>
                      <a:lnTo>
                        <a:pt x="3810" y="68580"/>
                      </a:lnTo>
                      <a:close/>
                    </a:path>
                  </a:pathLst>
                </a:custGeom>
                <a:solidFill>
                  <a:srgbClr val="E4F9E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00" name="Freeform: Shape 4599">
                  <a:extLst>
                    <a:ext uri="{FF2B5EF4-FFF2-40B4-BE49-F238E27FC236}">
                      <a16:creationId xmlns:a16="http://schemas.microsoft.com/office/drawing/2014/main" id="{874D662B-7139-B14C-AC2C-49D104AAFD0E}"/>
                    </a:ext>
                  </a:extLst>
                </p:cNvPr>
                <p:cNvSpPr/>
                <p:nvPr/>
              </p:nvSpPr>
              <p:spPr>
                <a:xfrm>
                  <a:off x="2769870" y="4046219"/>
                  <a:ext cx="163830" cy="80010"/>
                </a:xfrm>
                <a:custGeom>
                  <a:avLst/>
                  <a:gdLst>
                    <a:gd name="connsiteX0" fmla="*/ 163830 w 163830"/>
                    <a:gd name="connsiteY0" fmla="*/ 0 h 80010"/>
                    <a:gd name="connsiteX1" fmla="*/ 0 w 163830"/>
                    <a:gd name="connsiteY1" fmla="*/ 80010 h 80010"/>
                    <a:gd name="connsiteX2" fmla="*/ 163830 w 163830"/>
                    <a:gd name="connsiteY2" fmla="*/ 0 h 80010"/>
                  </a:gdLst>
                  <a:ahLst/>
                  <a:cxnLst>
                    <a:cxn ang="0">
                      <a:pos x="connsiteX0" y="connsiteY0"/>
                    </a:cxn>
                    <a:cxn ang="0">
                      <a:pos x="connsiteX1" y="connsiteY1"/>
                    </a:cxn>
                    <a:cxn ang="0">
                      <a:pos x="connsiteX2" y="connsiteY2"/>
                    </a:cxn>
                  </a:cxnLst>
                  <a:rect l="l" t="t" r="r" b="b"/>
                  <a:pathLst>
                    <a:path w="163830" h="80010">
                      <a:moveTo>
                        <a:pt x="163830" y="0"/>
                      </a:moveTo>
                      <a:cubicBezTo>
                        <a:pt x="148590" y="76200"/>
                        <a:pt x="60960" y="64770"/>
                        <a:pt x="0" y="80010"/>
                      </a:cubicBezTo>
                      <a:lnTo>
                        <a:pt x="163830" y="0"/>
                      </a:lnTo>
                      <a:close/>
                    </a:path>
                  </a:pathLst>
                </a:custGeom>
                <a:solidFill>
                  <a:srgbClr val="F3FCF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01" name="Freeform: Shape 4600">
                  <a:extLst>
                    <a:ext uri="{FF2B5EF4-FFF2-40B4-BE49-F238E27FC236}">
                      <a16:creationId xmlns:a16="http://schemas.microsoft.com/office/drawing/2014/main" id="{0C7A72DC-5EBE-F644-B04E-3FA68896B2E1}"/>
                    </a:ext>
                  </a:extLst>
                </p:cNvPr>
                <p:cNvSpPr/>
                <p:nvPr/>
              </p:nvSpPr>
              <p:spPr>
                <a:xfrm>
                  <a:off x="2213610" y="4347209"/>
                  <a:ext cx="83820" cy="7620"/>
                </a:xfrm>
                <a:custGeom>
                  <a:avLst/>
                  <a:gdLst>
                    <a:gd name="connsiteX0" fmla="*/ 83820 w 83820"/>
                    <a:gd name="connsiteY0" fmla="*/ 0 h 7620"/>
                    <a:gd name="connsiteX1" fmla="*/ 0 w 83820"/>
                    <a:gd name="connsiteY1" fmla="*/ 7620 h 7620"/>
                    <a:gd name="connsiteX2" fmla="*/ 83820 w 83820"/>
                    <a:gd name="connsiteY2" fmla="*/ 0 h 7620"/>
                  </a:gdLst>
                  <a:ahLst/>
                  <a:cxnLst>
                    <a:cxn ang="0">
                      <a:pos x="connsiteX0" y="connsiteY0"/>
                    </a:cxn>
                    <a:cxn ang="0">
                      <a:pos x="connsiteX1" y="connsiteY1"/>
                    </a:cxn>
                    <a:cxn ang="0">
                      <a:pos x="connsiteX2" y="connsiteY2"/>
                    </a:cxn>
                  </a:cxnLst>
                  <a:rect l="l" t="t" r="r" b="b"/>
                  <a:pathLst>
                    <a:path w="83820" h="7620">
                      <a:moveTo>
                        <a:pt x="83820" y="0"/>
                      </a:moveTo>
                      <a:lnTo>
                        <a:pt x="0" y="7620"/>
                      </a:lnTo>
                      <a:lnTo>
                        <a:pt x="83820" y="0"/>
                      </a:lnTo>
                      <a:close/>
                    </a:path>
                  </a:pathLst>
                </a:custGeom>
                <a:solidFill>
                  <a:srgbClr val="F9FE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02" name="Freeform: Shape 4601">
                  <a:extLst>
                    <a:ext uri="{FF2B5EF4-FFF2-40B4-BE49-F238E27FC236}">
                      <a16:creationId xmlns:a16="http://schemas.microsoft.com/office/drawing/2014/main" id="{7910E11B-4905-34E4-030E-DC8584029A97}"/>
                    </a:ext>
                  </a:extLst>
                </p:cNvPr>
                <p:cNvSpPr/>
                <p:nvPr/>
              </p:nvSpPr>
              <p:spPr>
                <a:xfrm>
                  <a:off x="5364481" y="3840480"/>
                  <a:ext cx="815339" cy="99059"/>
                </a:xfrm>
                <a:custGeom>
                  <a:avLst/>
                  <a:gdLst>
                    <a:gd name="connsiteX0" fmla="*/ 0 w 815339"/>
                    <a:gd name="connsiteY0" fmla="*/ 53340 h 99059"/>
                    <a:gd name="connsiteX1" fmla="*/ 83820 w 815339"/>
                    <a:gd name="connsiteY1" fmla="*/ 0 h 99059"/>
                    <a:gd name="connsiteX2" fmla="*/ 346710 w 815339"/>
                    <a:gd name="connsiteY2" fmla="*/ 19050 h 99059"/>
                    <a:gd name="connsiteX3" fmla="*/ 499110 w 815339"/>
                    <a:gd name="connsiteY3" fmla="*/ 26670 h 99059"/>
                    <a:gd name="connsiteX4" fmla="*/ 815340 w 815339"/>
                    <a:gd name="connsiteY4" fmla="*/ 83820 h 99059"/>
                    <a:gd name="connsiteX5" fmla="*/ 811530 w 815339"/>
                    <a:gd name="connsiteY5" fmla="*/ 87630 h 99059"/>
                    <a:gd name="connsiteX6" fmla="*/ 468630 w 815339"/>
                    <a:gd name="connsiteY6" fmla="*/ 99060 h 99059"/>
                    <a:gd name="connsiteX7" fmla="*/ 297180 w 815339"/>
                    <a:gd name="connsiteY7" fmla="*/ 91440 h 99059"/>
                    <a:gd name="connsiteX8" fmla="*/ 262890 w 815339"/>
                    <a:gd name="connsiteY8" fmla="*/ 49530 h 99059"/>
                    <a:gd name="connsiteX9" fmla="*/ 118110 w 815339"/>
                    <a:gd name="connsiteY9" fmla="*/ 60960 h 99059"/>
                    <a:gd name="connsiteX10" fmla="*/ 91440 w 815339"/>
                    <a:gd name="connsiteY10" fmla="*/ 60960 h 99059"/>
                    <a:gd name="connsiteX11" fmla="*/ 0 w 815339"/>
                    <a:gd name="connsiteY11" fmla="*/ 53340 h 99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15339" h="99059">
                      <a:moveTo>
                        <a:pt x="0" y="53340"/>
                      </a:moveTo>
                      <a:lnTo>
                        <a:pt x="83820" y="0"/>
                      </a:lnTo>
                      <a:lnTo>
                        <a:pt x="346710" y="19050"/>
                      </a:lnTo>
                      <a:cubicBezTo>
                        <a:pt x="396240" y="22860"/>
                        <a:pt x="449580" y="26670"/>
                        <a:pt x="499110" y="26670"/>
                      </a:cubicBezTo>
                      <a:cubicBezTo>
                        <a:pt x="609600" y="26670"/>
                        <a:pt x="720090" y="38100"/>
                        <a:pt x="815340" y="83820"/>
                      </a:cubicBezTo>
                      <a:lnTo>
                        <a:pt x="811530" y="87630"/>
                      </a:lnTo>
                      <a:lnTo>
                        <a:pt x="468630" y="99060"/>
                      </a:lnTo>
                      <a:lnTo>
                        <a:pt x="297180" y="91440"/>
                      </a:lnTo>
                      <a:lnTo>
                        <a:pt x="262890" y="49530"/>
                      </a:lnTo>
                      <a:cubicBezTo>
                        <a:pt x="213360" y="26670"/>
                        <a:pt x="163830" y="30480"/>
                        <a:pt x="118110" y="60960"/>
                      </a:cubicBezTo>
                      <a:cubicBezTo>
                        <a:pt x="110490" y="60960"/>
                        <a:pt x="99060" y="60960"/>
                        <a:pt x="91440" y="60960"/>
                      </a:cubicBezTo>
                      <a:lnTo>
                        <a:pt x="0" y="53340"/>
                      </a:lnTo>
                      <a:close/>
                    </a:path>
                  </a:pathLst>
                </a:custGeom>
                <a:solidFill>
                  <a:srgbClr val="EDFBE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03" name="Freeform: Shape 4602">
                  <a:extLst>
                    <a:ext uri="{FF2B5EF4-FFF2-40B4-BE49-F238E27FC236}">
                      <a16:creationId xmlns:a16="http://schemas.microsoft.com/office/drawing/2014/main" id="{DA57345B-7AED-EE77-7E43-3F3E7209565A}"/>
                    </a:ext>
                  </a:extLst>
                </p:cNvPr>
                <p:cNvSpPr/>
                <p:nvPr/>
              </p:nvSpPr>
              <p:spPr>
                <a:xfrm>
                  <a:off x="6595111" y="3970019"/>
                  <a:ext cx="350519" cy="213360"/>
                </a:xfrm>
                <a:custGeom>
                  <a:avLst/>
                  <a:gdLst>
                    <a:gd name="connsiteX0" fmla="*/ 247650 w 350519"/>
                    <a:gd name="connsiteY0" fmla="*/ 11430 h 213360"/>
                    <a:gd name="connsiteX1" fmla="*/ 308610 w 350519"/>
                    <a:gd name="connsiteY1" fmla="*/ 137160 h 213360"/>
                    <a:gd name="connsiteX2" fmla="*/ 350520 w 350519"/>
                    <a:gd name="connsiteY2" fmla="*/ 186690 h 213360"/>
                    <a:gd name="connsiteX3" fmla="*/ 293370 w 350519"/>
                    <a:gd name="connsiteY3" fmla="*/ 213360 h 213360"/>
                    <a:gd name="connsiteX4" fmla="*/ 171450 w 350519"/>
                    <a:gd name="connsiteY4" fmla="*/ 201930 h 213360"/>
                    <a:gd name="connsiteX5" fmla="*/ 3810 w 350519"/>
                    <a:gd name="connsiteY5" fmla="*/ 171450 h 213360"/>
                    <a:gd name="connsiteX6" fmla="*/ 0 w 350519"/>
                    <a:gd name="connsiteY6" fmla="*/ 152400 h 213360"/>
                    <a:gd name="connsiteX7" fmla="*/ 99060 w 350519"/>
                    <a:gd name="connsiteY7" fmla="*/ 148590 h 213360"/>
                    <a:gd name="connsiteX8" fmla="*/ 194310 w 350519"/>
                    <a:gd name="connsiteY8" fmla="*/ 118110 h 213360"/>
                    <a:gd name="connsiteX9" fmla="*/ 160020 w 350519"/>
                    <a:gd name="connsiteY9" fmla="*/ 34290 h 213360"/>
                    <a:gd name="connsiteX10" fmla="*/ 102870 w 350519"/>
                    <a:gd name="connsiteY10" fmla="*/ 7620 h 213360"/>
                    <a:gd name="connsiteX11" fmla="*/ 186690 w 350519"/>
                    <a:gd name="connsiteY11" fmla="*/ 0 h 213360"/>
                    <a:gd name="connsiteX12" fmla="*/ 247650 w 350519"/>
                    <a:gd name="connsiteY12" fmla="*/ 11430 h 21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0519" h="213360">
                      <a:moveTo>
                        <a:pt x="247650" y="11430"/>
                      </a:moveTo>
                      <a:cubicBezTo>
                        <a:pt x="274320" y="49530"/>
                        <a:pt x="327660" y="80010"/>
                        <a:pt x="308610" y="137160"/>
                      </a:cubicBezTo>
                      <a:cubicBezTo>
                        <a:pt x="304800" y="148590"/>
                        <a:pt x="335280" y="167640"/>
                        <a:pt x="350520" y="186690"/>
                      </a:cubicBezTo>
                      <a:lnTo>
                        <a:pt x="293370" y="213360"/>
                      </a:lnTo>
                      <a:cubicBezTo>
                        <a:pt x="251460" y="209550"/>
                        <a:pt x="213360" y="205740"/>
                        <a:pt x="171450" y="201930"/>
                      </a:cubicBezTo>
                      <a:cubicBezTo>
                        <a:pt x="114300" y="194310"/>
                        <a:pt x="57150" y="182880"/>
                        <a:pt x="3810" y="171450"/>
                      </a:cubicBezTo>
                      <a:cubicBezTo>
                        <a:pt x="3810" y="163830"/>
                        <a:pt x="0" y="156210"/>
                        <a:pt x="0" y="152400"/>
                      </a:cubicBezTo>
                      <a:cubicBezTo>
                        <a:pt x="34290" y="152400"/>
                        <a:pt x="64770" y="152400"/>
                        <a:pt x="99060" y="148590"/>
                      </a:cubicBezTo>
                      <a:cubicBezTo>
                        <a:pt x="133350" y="140970"/>
                        <a:pt x="190500" y="129540"/>
                        <a:pt x="194310" y="118110"/>
                      </a:cubicBezTo>
                      <a:cubicBezTo>
                        <a:pt x="198120" y="91440"/>
                        <a:pt x="179070" y="60960"/>
                        <a:pt x="160020" y="34290"/>
                      </a:cubicBezTo>
                      <a:cubicBezTo>
                        <a:pt x="148590" y="19050"/>
                        <a:pt x="121920" y="15240"/>
                        <a:pt x="102870" y="7620"/>
                      </a:cubicBezTo>
                      <a:lnTo>
                        <a:pt x="186690" y="0"/>
                      </a:lnTo>
                      <a:lnTo>
                        <a:pt x="247650" y="11430"/>
                      </a:lnTo>
                      <a:close/>
                    </a:path>
                  </a:pathLst>
                </a:custGeom>
                <a:solidFill>
                  <a:srgbClr val="D4F5D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04" name="Freeform: Shape 4603">
                  <a:extLst>
                    <a:ext uri="{FF2B5EF4-FFF2-40B4-BE49-F238E27FC236}">
                      <a16:creationId xmlns:a16="http://schemas.microsoft.com/office/drawing/2014/main" id="{3C0BA42F-FA89-B964-BC69-76443E0956C3}"/>
                    </a:ext>
                  </a:extLst>
                </p:cNvPr>
                <p:cNvSpPr/>
                <p:nvPr/>
              </p:nvSpPr>
              <p:spPr>
                <a:xfrm>
                  <a:off x="6176011" y="3913562"/>
                  <a:ext cx="605789" cy="60267"/>
                </a:xfrm>
                <a:custGeom>
                  <a:avLst/>
                  <a:gdLst>
                    <a:gd name="connsiteX0" fmla="*/ 605790 w 605789"/>
                    <a:gd name="connsiteY0" fmla="*/ 48838 h 60267"/>
                    <a:gd name="connsiteX1" fmla="*/ 521970 w 605789"/>
                    <a:gd name="connsiteY1" fmla="*/ 56458 h 60267"/>
                    <a:gd name="connsiteX2" fmla="*/ 495300 w 605789"/>
                    <a:gd name="connsiteY2" fmla="*/ 60268 h 60267"/>
                    <a:gd name="connsiteX3" fmla="*/ 407670 w 605789"/>
                    <a:gd name="connsiteY3" fmla="*/ 45028 h 60267"/>
                    <a:gd name="connsiteX4" fmla="*/ 232410 w 605789"/>
                    <a:gd name="connsiteY4" fmla="*/ 41218 h 60267"/>
                    <a:gd name="connsiteX5" fmla="*/ 121920 w 605789"/>
                    <a:gd name="connsiteY5" fmla="*/ 48838 h 60267"/>
                    <a:gd name="connsiteX6" fmla="*/ 7620 w 605789"/>
                    <a:gd name="connsiteY6" fmla="*/ 33598 h 60267"/>
                    <a:gd name="connsiteX7" fmla="*/ 0 w 605789"/>
                    <a:gd name="connsiteY7" fmla="*/ 14548 h 60267"/>
                    <a:gd name="connsiteX8" fmla="*/ 3810 w 605789"/>
                    <a:gd name="connsiteY8" fmla="*/ 10738 h 60267"/>
                    <a:gd name="connsiteX9" fmla="*/ 605790 w 605789"/>
                    <a:gd name="connsiteY9" fmla="*/ 48838 h 60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5789" h="60267">
                      <a:moveTo>
                        <a:pt x="605790" y="48838"/>
                      </a:moveTo>
                      <a:lnTo>
                        <a:pt x="521970" y="56458"/>
                      </a:lnTo>
                      <a:lnTo>
                        <a:pt x="495300" y="60268"/>
                      </a:lnTo>
                      <a:lnTo>
                        <a:pt x="407670" y="45028"/>
                      </a:lnTo>
                      <a:lnTo>
                        <a:pt x="232410" y="41218"/>
                      </a:lnTo>
                      <a:lnTo>
                        <a:pt x="121920" y="48838"/>
                      </a:lnTo>
                      <a:lnTo>
                        <a:pt x="7620" y="33598"/>
                      </a:lnTo>
                      <a:cubicBezTo>
                        <a:pt x="3810" y="25978"/>
                        <a:pt x="3810" y="22168"/>
                        <a:pt x="0" y="14548"/>
                      </a:cubicBezTo>
                      <a:lnTo>
                        <a:pt x="3810" y="10738"/>
                      </a:lnTo>
                      <a:cubicBezTo>
                        <a:pt x="205740" y="-4502"/>
                        <a:pt x="411480" y="-12122"/>
                        <a:pt x="605790" y="48838"/>
                      </a:cubicBezTo>
                      <a:close/>
                    </a:path>
                  </a:pathLst>
                </a:custGeom>
                <a:solidFill>
                  <a:srgbClr val="EDFBE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05" name="Freeform: Shape 4604">
                  <a:extLst>
                    <a:ext uri="{FF2B5EF4-FFF2-40B4-BE49-F238E27FC236}">
                      <a16:creationId xmlns:a16="http://schemas.microsoft.com/office/drawing/2014/main" id="{BC4758D4-3EDE-5C5A-71FD-AF982DCAEF74}"/>
                    </a:ext>
                  </a:extLst>
                </p:cNvPr>
                <p:cNvSpPr/>
                <p:nvPr/>
              </p:nvSpPr>
              <p:spPr>
                <a:xfrm>
                  <a:off x="6229351" y="3851909"/>
                  <a:ext cx="53339" cy="26670"/>
                </a:xfrm>
                <a:custGeom>
                  <a:avLst/>
                  <a:gdLst>
                    <a:gd name="connsiteX0" fmla="*/ 53340 w 53339"/>
                    <a:gd name="connsiteY0" fmla="*/ 0 h 26670"/>
                    <a:gd name="connsiteX1" fmla="*/ 0 w 53339"/>
                    <a:gd name="connsiteY1" fmla="*/ 26670 h 26670"/>
                    <a:gd name="connsiteX2" fmla="*/ 53340 w 53339"/>
                    <a:gd name="connsiteY2" fmla="*/ 0 h 26670"/>
                  </a:gdLst>
                  <a:ahLst/>
                  <a:cxnLst>
                    <a:cxn ang="0">
                      <a:pos x="connsiteX0" y="connsiteY0"/>
                    </a:cxn>
                    <a:cxn ang="0">
                      <a:pos x="connsiteX1" y="connsiteY1"/>
                    </a:cxn>
                    <a:cxn ang="0">
                      <a:pos x="connsiteX2" y="connsiteY2"/>
                    </a:cxn>
                  </a:cxnLst>
                  <a:rect l="l" t="t" r="r" b="b"/>
                  <a:pathLst>
                    <a:path w="53339" h="26670">
                      <a:moveTo>
                        <a:pt x="53340" y="0"/>
                      </a:moveTo>
                      <a:lnTo>
                        <a:pt x="0" y="26670"/>
                      </a:lnTo>
                      <a:lnTo>
                        <a:pt x="53340" y="0"/>
                      </a:lnTo>
                      <a:close/>
                    </a:path>
                  </a:pathLst>
                </a:custGeom>
                <a:solidFill>
                  <a:srgbClr val="EDFBE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06" name="Freeform: Shape 4605">
                  <a:extLst>
                    <a:ext uri="{FF2B5EF4-FFF2-40B4-BE49-F238E27FC236}">
                      <a16:creationId xmlns:a16="http://schemas.microsoft.com/office/drawing/2014/main" id="{2AA04723-D9CC-FAEC-E688-720FED12E9C3}"/>
                    </a:ext>
                  </a:extLst>
                </p:cNvPr>
                <p:cNvSpPr/>
                <p:nvPr/>
              </p:nvSpPr>
              <p:spPr>
                <a:xfrm>
                  <a:off x="6229351" y="3851909"/>
                  <a:ext cx="53339" cy="26670"/>
                </a:xfrm>
                <a:custGeom>
                  <a:avLst/>
                  <a:gdLst>
                    <a:gd name="connsiteX0" fmla="*/ 53340 w 53339"/>
                    <a:gd name="connsiteY0" fmla="*/ 0 h 26670"/>
                    <a:gd name="connsiteX1" fmla="*/ 0 w 53339"/>
                    <a:gd name="connsiteY1" fmla="*/ 26670 h 26670"/>
                    <a:gd name="connsiteX2" fmla="*/ 53340 w 53339"/>
                    <a:gd name="connsiteY2" fmla="*/ 0 h 26670"/>
                  </a:gdLst>
                  <a:ahLst/>
                  <a:cxnLst>
                    <a:cxn ang="0">
                      <a:pos x="connsiteX0" y="connsiteY0"/>
                    </a:cxn>
                    <a:cxn ang="0">
                      <a:pos x="connsiteX1" y="connsiteY1"/>
                    </a:cxn>
                    <a:cxn ang="0">
                      <a:pos x="connsiteX2" y="connsiteY2"/>
                    </a:cxn>
                  </a:cxnLst>
                  <a:rect l="l" t="t" r="r" b="b"/>
                  <a:pathLst>
                    <a:path w="53339" h="26670">
                      <a:moveTo>
                        <a:pt x="53340" y="0"/>
                      </a:moveTo>
                      <a:lnTo>
                        <a:pt x="0" y="26670"/>
                      </a:lnTo>
                      <a:lnTo>
                        <a:pt x="53340" y="0"/>
                      </a:lnTo>
                      <a:close/>
                    </a:path>
                  </a:pathLst>
                </a:custGeom>
                <a:solidFill>
                  <a:srgbClr val="DEF8E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07" name="Freeform: Shape 4606">
                  <a:extLst>
                    <a:ext uri="{FF2B5EF4-FFF2-40B4-BE49-F238E27FC236}">
                      <a16:creationId xmlns:a16="http://schemas.microsoft.com/office/drawing/2014/main" id="{CC5C9303-BAAD-C37A-393E-12B6BDD6267F}"/>
                    </a:ext>
                  </a:extLst>
                </p:cNvPr>
                <p:cNvSpPr/>
                <p:nvPr/>
              </p:nvSpPr>
              <p:spPr>
                <a:xfrm>
                  <a:off x="5114211" y="4941569"/>
                  <a:ext cx="585549" cy="361950"/>
                </a:xfrm>
                <a:custGeom>
                  <a:avLst/>
                  <a:gdLst>
                    <a:gd name="connsiteX0" fmla="*/ 353139 w 585549"/>
                    <a:gd name="connsiteY0" fmla="*/ 361950 h 361950"/>
                    <a:gd name="connsiteX1" fmla="*/ 124539 w 585549"/>
                    <a:gd name="connsiteY1" fmla="*/ 361950 h 361950"/>
                    <a:gd name="connsiteX2" fmla="*/ 120729 w 585549"/>
                    <a:gd name="connsiteY2" fmla="*/ 281940 h 361950"/>
                    <a:gd name="connsiteX3" fmla="*/ 109300 w 585549"/>
                    <a:gd name="connsiteY3" fmla="*/ 205740 h 361950"/>
                    <a:gd name="connsiteX4" fmla="*/ 48339 w 585549"/>
                    <a:gd name="connsiteY4" fmla="*/ 186690 h 361950"/>
                    <a:gd name="connsiteX5" fmla="*/ 48339 w 585549"/>
                    <a:gd name="connsiteY5" fmla="*/ 186690 h 361950"/>
                    <a:gd name="connsiteX6" fmla="*/ 2619 w 585549"/>
                    <a:gd name="connsiteY6" fmla="*/ 114300 h 361950"/>
                    <a:gd name="connsiteX7" fmla="*/ 6429 w 585549"/>
                    <a:gd name="connsiteY7" fmla="*/ 57150 h 361950"/>
                    <a:gd name="connsiteX8" fmla="*/ 97869 w 585549"/>
                    <a:gd name="connsiteY8" fmla="*/ 95250 h 361950"/>
                    <a:gd name="connsiteX9" fmla="*/ 147400 w 585549"/>
                    <a:gd name="connsiteY9" fmla="*/ 121920 h 361950"/>
                    <a:gd name="connsiteX10" fmla="*/ 158829 w 585549"/>
                    <a:gd name="connsiteY10" fmla="*/ 102870 h 361950"/>
                    <a:gd name="connsiteX11" fmla="*/ 97869 w 585549"/>
                    <a:gd name="connsiteY11" fmla="*/ 95250 h 361950"/>
                    <a:gd name="connsiteX12" fmla="*/ 235029 w 585549"/>
                    <a:gd name="connsiteY12" fmla="*/ 15240 h 361950"/>
                    <a:gd name="connsiteX13" fmla="*/ 315039 w 585549"/>
                    <a:gd name="connsiteY13" fmla="*/ 72390 h 361950"/>
                    <a:gd name="connsiteX14" fmla="*/ 406479 w 585549"/>
                    <a:gd name="connsiteY14" fmla="*/ 0 h 361950"/>
                    <a:gd name="connsiteX15" fmla="*/ 467439 w 585549"/>
                    <a:gd name="connsiteY15" fmla="*/ 45720 h 361950"/>
                    <a:gd name="connsiteX16" fmla="*/ 585550 w 585549"/>
                    <a:gd name="connsiteY16" fmla="*/ 72390 h 361950"/>
                    <a:gd name="connsiteX17" fmla="*/ 516969 w 585549"/>
                    <a:gd name="connsiteY17" fmla="*/ 87630 h 361950"/>
                    <a:gd name="connsiteX18" fmla="*/ 440769 w 585549"/>
                    <a:gd name="connsiteY18" fmla="*/ 201930 h 361950"/>
                    <a:gd name="connsiteX19" fmla="*/ 456009 w 585549"/>
                    <a:gd name="connsiteY19" fmla="*/ 243840 h 361950"/>
                    <a:gd name="connsiteX20" fmla="*/ 349329 w 585549"/>
                    <a:gd name="connsiteY20" fmla="*/ 320040 h 361950"/>
                    <a:gd name="connsiteX21" fmla="*/ 280750 w 585549"/>
                    <a:gd name="connsiteY21" fmla="*/ 171450 h 361950"/>
                    <a:gd name="connsiteX22" fmla="*/ 349329 w 585549"/>
                    <a:gd name="connsiteY22" fmla="*/ 320040 h 361950"/>
                    <a:gd name="connsiteX23" fmla="*/ 353139 w 585549"/>
                    <a:gd name="connsiteY23" fmla="*/ 361950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5549" h="361950">
                      <a:moveTo>
                        <a:pt x="353139" y="361950"/>
                      </a:moveTo>
                      <a:lnTo>
                        <a:pt x="124539" y="361950"/>
                      </a:lnTo>
                      <a:cubicBezTo>
                        <a:pt x="124539" y="335280"/>
                        <a:pt x="132159" y="281940"/>
                        <a:pt x="120729" y="281940"/>
                      </a:cubicBezTo>
                      <a:cubicBezTo>
                        <a:pt x="25479" y="266700"/>
                        <a:pt x="105489" y="232410"/>
                        <a:pt x="109300" y="205740"/>
                      </a:cubicBezTo>
                      <a:cubicBezTo>
                        <a:pt x="113109" y="156210"/>
                        <a:pt x="71200" y="190500"/>
                        <a:pt x="48339" y="186690"/>
                      </a:cubicBezTo>
                      <a:lnTo>
                        <a:pt x="48339" y="186690"/>
                      </a:lnTo>
                      <a:cubicBezTo>
                        <a:pt x="33099" y="163830"/>
                        <a:pt x="10239" y="140970"/>
                        <a:pt x="2619" y="114300"/>
                      </a:cubicBezTo>
                      <a:cubicBezTo>
                        <a:pt x="-5001" y="99060"/>
                        <a:pt x="6429" y="76200"/>
                        <a:pt x="6429" y="57150"/>
                      </a:cubicBezTo>
                      <a:lnTo>
                        <a:pt x="97869" y="95250"/>
                      </a:lnTo>
                      <a:lnTo>
                        <a:pt x="147400" y="121920"/>
                      </a:lnTo>
                      <a:lnTo>
                        <a:pt x="158829" y="102870"/>
                      </a:lnTo>
                      <a:lnTo>
                        <a:pt x="97869" y="95250"/>
                      </a:lnTo>
                      <a:cubicBezTo>
                        <a:pt x="101679" y="22860"/>
                        <a:pt x="166450" y="19050"/>
                        <a:pt x="235029" y="15240"/>
                      </a:cubicBezTo>
                      <a:cubicBezTo>
                        <a:pt x="265509" y="34290"/>
                        <a:pt x="292179" y="57150"/>
                        <a:pt x="315039" y="72390"/>
                      </a:cubicBezTo>
                      <a:cubicBezTo>
                        <a:pt x="349329" y="45720"/>
                        <a:pt x="379809" y="22860"/>
                        <a:pt x="406479" y="0"/>
                      </a:cubicBezTo>
                      <a:cubicBezTo>
                        <a:pt x="425529" y="15240"/>
                        <a:pt x="444579" y="38100"/>
                        <a:pt x="467439" y="45720"/>
                      </a:cubicBezTo>
                      <a:cubicBezTo>
                        <a:pt x="505539" y="60960"/>
                        <a:pt x="547450" y="64770"/>
                        <a:pt x="585550" y="72390"/>
                      </a:cubicBezTo>
                      <a:cubicBezTo>
                        <a:pt x="562689" y="76200"/>
                        <a:pt x="539829" y="83820"/>
                        <a:pt x="516969" y="87630"/>
                      </a:cubicBezTo>
                      <a:cubicBezTo>
                        <a:pt x="425529" y="114300"/>
                        <a:pt x="417909" y="125730"/>
                        <a:pt x="440769" y="201930"/>
                      </a:cubicBezTo>
                      <a:cubicBezTo>
                        <a:pt x="444579" y="217170"/>
                        <a:pt x="452200" y="228600"/>
                        <a:pt x="456009" y="243840"/>
                      </a:cubicBezTo>
                      <a:lnTo>
                        <a:pt x="349329" y="320040"/>
                      </a:lnTo>
                      <a:cubicBezTo>
                        <a:pt x="356950" y="266700"/>
                        <a:pt x="383619" y="205740"/>
                        <a:pt x="280750" y="171450"/>
                      </a:cubicBezTo>
                      <a:cubicBezTo>
                        <a:pt x="288369" y="236220"/>
                        <a:pt x="250269" y="300990"/>
                        <a:pt x="349329" y="320040"/>
                      </a:cubicBezTo>
                      <a:lnTo>
                        <a:pt x="353139" y="361950"/>
                      </a:lnTo>
                      <a:close/>
                    </a:path>
                  </a:pathLst>
                </a:custGeom>
                <a:solidFill>
                  <a:srgbClr val="9BE8A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08" name="Freeform: Shape 4607">
                  <a:extLst>
                    <a:ext uri="{FF2B5EF4-FFF2-40B4-BE49-F238E27FC236}">
                      <a16:creationId xmlns:a16="http://schemas.microsoft.com/office/drawing/2014/main" id="{EF8294CA-D494-E5F3-B525-3CEC1CE19CB0}"/>
                    </a:ext>
                  </a:extLst>
                </p:cNvPr>
                <p:cNvSpPr/>
                <p:nvPr/>
              </p:nvSpPr>
              <p:spPr>
                <a:xfrm>
                  <a:off x="4975861" y="5113019"/>
                  <a:ext cx="263842" cy="217169"/>
                </a:xfrm>
                <a:custGeom>
                  <a:avLst/>
                  <a:gdLst>
                    <a:gd name="connsiteX0" fmla="*/ 247650 w 263842"/>
                    <a:gd name="connsiteY0" fmla="*/ 34290 h 217169"/>
                    <a:gd name="connsiteX1" fmla="*/ 259080 w 263842"/>
                    <a:gd name="connsiteY1" fmla="*/ 110490 h 217169"/>
                    <a:gd name="connsiteX2" fmla="*/ 262890 w 263842"/>
                    <a:gd name="connsiteY2" fmla="*/ 190500 h 217169"/>
                    <a:gd name="connsiteX3" fmla="*/ 213360 w 263842"/>
                    <a:gd name="connsiteY3" fmla="*/ 217170 h 217169"/>
                    <a:gd name="connsiteX4" fmla="*/ 91440 w 263842"/>
                    <a:gd name="connsiteY4" fmla="*/ 205740 h 217169"/>
                    <a:gd name="connsiteX5" fmla="*/ 121920 w 263842"/>
                    <a:gd name="connsiteY5" fmla="*/ 99060 h 217169"/>
                    <a:gd name="connsiteX6" fmla="*/ 0 w 263842"/>
                    <a:gd name="connsiteY6" fmla="*/ 148590 h 217169"/>
                    <a:gd name="connsiteX7" fmla="*/ 129540 w 263842"/>
                    <a:gd name="connsiteY7" fmla="*/ 0 h 217169"/>
                    <a:gd name="connsiteX8" fmla="*/ 190500 w 263842"/>
                    <a:gd name="connsiteY8" fmla="*/ 15240 h 217169"/>
                    <a:gd name="connsiteX9" fmla="*/ 190500 w 263842"/>
                    <a:gd name="connsiteY9" fmla="*/ 15240 h 217169"/>
                    <a:gd name="connsiteX10" fmla="*/ 247650 w 263842"/>
                    <a:gd name="connsiteY10" fmla="*/ 34290 h 217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3842" h="217169">
                      <a:moveTo>
                        <a:pt x="247650" y="34290"/>
                      </a:moveTo>
                      <a:cubicBezTo>
                        <a:pt x="247650" y="60960"/>
                        <a:pt x="163830" y="95250"/>
                        <a:pt x="259080" y="110490"/>
                      </a:cubicBezTo>
                      <a:cubicBezTo>
                        <a:pt x="266700" y="110490"/>
                        <a:pt x="262890" y="163830"/>
                        <a:pt x="262890" y="190500"/>
                      </a:cubicBezTo>
                      <a:lnTo>
                        <a:pt x="213360" y="217170"/>
                      </a:lnTo>
                      <a:lnTo>
                        <a:pt x="91440" y="205740"/>
                      </a:lnTo>
                      <a:cubicBezTo>
                        <a:pt x="102870" y="171450"/>
                        <a:pt x="110490" y="137160"/>
                        <a:pt x="121920" y="99060"/>
                      </a:cubicBezTo>
                      <a:cubicBezTo>
                        <a:pt x="72390" y="118110"/>
                        <a:pt x="34290" y="133350"/>
                        <a:pt x="0" y="148590"/>
                      </a:cubicBezTo>
                      <a:lnTo>
                        <a:pt x="129540" y="0"/>
                      </a:lnTo>
                      <a:lnTo>
                        <a:pt x="190500" y="15240"/>
                      </a:lnTo>
                      <a:lnTo>
                        <a:pt x="190500" y="15240"/>
                      </a:lnTo>
                      <a:lnTo>
                        <a:pt x="247650" y="34290"/>
                      </a:lnTo>
                      <a:close/>
                    </a:path>
                  </a:pathLst>
                </a:custGeom>
                <a:solidFill>
                  <a:srgbClr val="A1EAA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09" name="Freeform: Shape 4608">
                  <a:extLst>
                    <a:ext uri="{FF2B5EF4-FFF2-40B4-BE49-F238E27FC236}">
                      <a16:creationId xmlns:a16="http://schemas.microsoft.com/office/drawing/2014/main" id="{9DF9D686-A144-9AFA-4EB1-36298F285F30}"/>
                    </a:ext>
                  </a:extLst>
                </p:cNvPr>
                <p:cNvSpPr/>
                <p:nvPr/>
              </p:nvSpPr>
              <p:spPr>
                <a:xfrm>
                  <a:off x="5463540" y="5185410"/>
                  <a:ext cx="369570" cy="121919"/>
                </a:xfrm>
                <a:custGeom>
                  <a:avLst/>
                  <a:gdLst>
                    <a:gd name="connsiteX0" fmla="*/ 3810 w 369570"/>
                    <a:gd name="connsiteY0" fmla="*/ 118110 h 121919"/>
                    <a:gd name="connsiteX1" fmla="*/ 0 w 369570"/>
                    <a:gd name="connsiteY1" fmla="*/ 76200 h 121919"/>
                    <a:gd name="connsiteX2" fmla="*/ 0 w 369570"/>
                    <a:gd name="connsiteY2" fmla="*/ 76200 h 121919"/>
                    <a:gd name="connsiteX3" fmla="*/ 106680 w 369570"/>
                    <a:gd name="connsiteY3" fmla="*/ 0 h 121919"/>
                    <a:gd name="connsiteX4" fmla="*/ 251460 w 369570"/>
                    <a:gd name="connsiteY4" fmla="*/ 7620 h 121919"/>
                    <a:gd name="connsiteX5" fmla="*/ 369570 w 369570"/>
                    <a:gd name="connsiteY5" fmla="*/ 19050 h 121919"/>
                    <a:gd name="connsiteX6" fmla="*/ 228600 w 369570"/>
                    <a:gd name="connsiteY6" fmla="*/ 76200 h 121919"/>
                    <a:gd name="connsiteX7" fmla="*/ 201930 w 369570"/>
                    <a:gd name="connsiteY7" fmla="*/ 121920 h 121919"/>
                    <a:gd name="connsiteX8" fmla="*/ 3810 w 369570"/>
                    <a:gd name="connsiteY8" fmla="*/ 118110 h 121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570" h="121919">
                      <a:moveTo>
                        <a:pt x="3810" y="118110"/>
                      </a:moveTo>
                      <a:lnTo>
                        <a:pt x="0" y="76200"/>
                      </a:lnTo>
                      <a:lnTo>
                        <a:pt x="0" y="76200"/>
                      </a:lnTo>
                      <a:lnTo>
                        <a:pt x="106680" y="0"/>
                      </a:lnTo>
                      <a:cubicBezTo>
                        <a:pt x="148590" y="53340"/>
                        <a:pt x="201930" y="7620"/>
                        <a:pt x="251460" y="7620"/>
                      </a:cubicBezTo>
                      <a:lnTo>
                        <a:pt x="369570" y="19050"/>
                      </a:lnTo>
                      <a:lnTo>
                        <a:pt x="228600" y="76200"/>
                      </a:lnTo>
                      <a:cubicBezTo>
                        <a:pt x="186690" y="80010"/>
                        <a:pt x="163830" y="91440"/>
                        <a:pt x="201930" y="121920"/>
                      </a:cubicBezTo>
                      <a:lnTo>
                        <a:pt x="3810" y="118110"/>
                      </a:lnTo>
                      <a:close/>
                    </a:path>
                  </a:pathLst>
                </a:custGeom>
                <a:solidFill>
                  <a:srgbClr val="B1EDB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10" name="Freeform: Shape 4609">
                  <a:extLst>
                    <a:ext uri="{FF2B5EF4-FFF2-40B4-BE49-F238E27FC236}">
                      <a16:creationId xmlns:a16="http://schemas.microsoft.com/office/drawing/2014/main" id="{BB55F856-45DB-B8F7-5EC0-562A1B088BAD}"/>
                    </a:ext>
                  </a:extLst>
                </p:cNvPr>
                <p:cNvSpPr/>
                <p:nvPr/>
              </p:nvSpPr>
              <p:spPr>
                <a:xfrm>
                  <a:off x="5695951" y="5204460"/>
                  <a:ext cx="346710" cy="102869"/>
                </a:xfrm>
                <a:custGeom>
                  <a:avLst/>
                  <a:gdLst>
                    <a:gd name="connsiteX0" fmla="*/ 0 w 346710"/>
                    <a:gd name="connsiteY0" fmla="*/ 57150 h 102869"/>
                    <a:gd name="connsiteX1" fmla="*/ 140970 w 346710"/>
                    <a:gd name="connsiteY1" fmla="*/ 0 h 102869"/>
                    <a:gd name="connsiteX2" fmla="*/ 228600 w 346710"/>
                    <a:gd name="connsiteY2" fmla="*/ 26670 h 102869"/>
                    <a:gd name="connsiteX3" fmla="*/ 346710 w 346710"/>
                    <a:gd name="connsiteY3" fmla="*/ 49530 h 102869"/>
                    <a:gd name="connsiteX4" fmla="*/ 259080 w 346710"/>
                    <a:gd name="connsiteY4" fmla="*/ 57150 h 102869"/>
                    <a:gd name="connsiteX5" fmla="*/ 72390 w 346710"/>
                    <a:gd name="connsiteY5" fmla="*/ 80010 h 102869"/>
                    <a:gd name="connsiteX6" fmla="*/ 30480 w 346710"/>
                    <a:gd name="connsiteY6" fmla="*/ 102870 h 102869"/>
                    <a:gd name="connsiteX7" fmla="*/ 0 w 346710"/>
                    <a:gd name="connsiteY7" fmla="*/ 102870 h 102869"/>
                    <a:gd name="connsiteX8" fmla="*/ 0 w 346710"/>
                    <a:gd name="connsiteY8" fmla="*/ 57150 h 102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710" h="102869">
                      <a:moveTo>
                        <a:pt x="0" y="57150"/>
                      </a:moveTo>
                      <a:lnTo>
                        <a:pt x="140970" y="0"/>
                      </a:lnTo>
                      <a:cubicBezTo>
                        <a:pt x="171450" y="7620"/>
                        <a:pt x="198120" y="19050"/>
                        <a:pt x="228600" y="26670"/>
                      </a:cubicBezTo>
                      <a:cubicBezTo>
                        <a:pt x="266700" y="34290"/>
                        <a:pt x="308610" y="41910"/>
                        <a:pt x="346710" y="49530"/>
                      </a:cubicBezTo>
                      <a:lnTo>
                        <a:pt x="259080" y="57150"/>
                      </a:lnTo>
                      <a:cubicBezTo>
                        <a:pt x="198120" y="64770"/>
                        <a:pt x="133350" y="68580"/>
                        <a:pt x="72390" y="80010"/>
                      </a:cubicBezTo>
                      <a:cubicBezTo>
                        <a:pt x="57150" y="83820"/>
                        <a:pt x="45720" y="95250"/>
                        <a:pt x="30480" y="102870"/>
                      </a:cubicBezTo>
                      <a:lnTo>
                        <a:pt x="0" y="102870"/>
                      </a:lnTo>
                      <a:lnTo>
                        <a:pt x="0" y="57150"/>
                      </a:lnTo>
                      <a:close/>
                    </a:path>
                  </a:pathLst>
                </a:custGeom>
                <a:solidFill>
                  <a:srgbClr val="C0F1C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11" name="Freeform: Shape 4610">
                  <a:extLst>
                    <a:ext uri="{FF2B5EF4-FFF2-40B4-BE49-F238E27FC236}">
                      <a16:creationId xmlns:a16="http://schemas.microsoft.com/office/drawing/2014/main" id="{1F39ECD4-A1B3-290B-7938-399E2B2E33AA}"/>
                    </a:ext>
                  </a:extLst>
                </p:cNvPr>
                <p:cNvSpPr/>
                <p:nvPr/>
              </p:nvSpPr>
              <p:spPr>
                <a:xfrm>
                  <a:off x="4861560" y="5261610"/>
                  <a:ext cx="171450" cy="91439"/>
                </a:xfrm>
                <a:custGeom>
                  <a:avLst/>
                  <a:gdLst>
                    <a:gd name="connsiteX0" fmla="*/ 118110 w 171450"/>
                    <a:gd name="connsiteY0" fmla="*/ 87630 h 91439"/>
                    <a:gd name="connsiteX1" fmla="*/ 95250 w 171450"/>
                    <a:gd name="connsiteY1" fmla="*/ 91440 h 91439"/>
                    <a:gd name="connsiteX2" fmla="*/ 60960 w 171450"/>
                    <a:gd name="connsiteY2" fmla="*/ 72390 h 91439"/>
                    <a:gd name="connsiteX3" fmla="*/ 0 w 171450"/>
                    <a:gd name="connsiteY3" fmla="*/ 34290 h 91439"/>
                    <a:gd name="connsiteX4" fmla="*/ 110490 w 171450"/>
                    <a:gd name="connsiteY4" fmla="*/ 0 h 91439"/>
                    <a:gd name="connsiteX5" fmla="*/ 171450 w 171450"/>
                    <a:gd name="connsiteY5" fmla="*/ 57150 h 9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450" h="91439">
                      <a:moveTo>
                        <a:pt x="118110" y="87630"/>
                      </a:moveTo>
                      <a:lnTo>
                        <a:pt x="95250" y="91440"/>
                      </a:lnTo>
                      <a:lnTo>
                        <a:pt x="60960" y="72390"/>
                      </a:lnTo>
                      <a:lnTo>
                        <a:pt x="0" y="34290"/>
                      </a:lnTo>
                      <a:lnTo>
                        <a:pt x="110490" y="0"/>
                      </a:lnTo>
                      <a:lnTo>
                        <a:pt x="171450" y="57150"/>
                      </a:lnTo>
                      <a:close/>
                    </a:path>
                  </a:pathLst>
                </a:custGeom>
                <a:solidFill>
                  <a:srgbClr val="A1EAA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12" name="Freeform: Shape 4611">
                  <a:extLst>
                    <a:ext uri="{FF2B5EF4-FFF2-40B4-BE49-F238E27FC236}">
                      <a16:creationId xmlns:a16="http://schemas.microsoft.com/office/drawing/2014/main" id="{35604421-6798-0F58-44B1-29D8A7B7CC10}"/>
                    </a:ext>
                  </a:extLst>
                </p:cNvPr>
                <p:cNvSpPr/>
                <p:nvPr/>
              </p:nvSpPr>
              <p:spPr>
                <a:xfrm>
                  <a:off x="4979670" y="5318760"/>
                  <a:ext cx="205740" cy="30479"/>
                </a:xfrm>
                <a:custGeom>
                  <a:avLst/>
                  <a:gdLst>
                    <a:gd name="connsiteX0" fmla="*/ 0 w 205740"/>
                    <a:gd name="connsiteY0" fmla="*/ 30480 h 30479"/>
                    <a:gd name="connsiteX1" fmla="*/ 53340 w 205740"/>
                    <a:gd name="connsiteY1" fmla="*/ 0 h 30479"/>
                    <a:gd name="connsiteX2" fmla="*/ 83820 w 205740"/>
                    <a:gd name="connsiteY2" fmla="*/ 0 h 30479"/>
                    <a:gd name="connsiteX3" fmla="*/ 205740 w 205740"/>
                    <a:gd name="connsiteY3" fmla="*/ 11430 h 30479"/>
                  </a:gdLst>
                  <a:ahLst/>
                  <a:cxnLst>
                    <a:cxn ang="0">
                      <a:pos x="connsiteX0" y="connsiteY0"/>
                    </a:cxn>
                    <a:cxn ang="0">
                      <a:pos x="connsiteX1" y="connsiteY1"/>
                    </a:cxn>
                    <a:cxn ang="0">
                      <a:pos x="connsiteX2" y="connsiteY2"/>
                    </a:cxn>
                    <a:cxn ang="0">
                      <a:pos x="connsiteX3" y="connsiteY3"/>
                    </a:cxn>
                  </a:cxnLst>
                  <a:rect l="l" t="t" r="r" b="b"/>
                  <a:pathLst>
                    <a:path w="205740" h="30479">
                      <a:moveTo>
                        <a:pt x="0" y="30480"/>
                      </a:moveTo>
                      <a:lnTo>
                        <a:pt x="53340" y="0"/>
                      </a:lnTo>
                      <a:lnTo>
                        <a:pt x="83820" y="0"/>
                      </a:lnTo>
                      <a:lnTo>
                        <a:pt x="205740" y="11430"/>
                      </a:lnTo>
                      <a:close/>
                    </a:path>
                  </a:pathLst>
                </a:custGeom>
                <a:solidFill>
                  <a:srgbClr val="F1FCF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13" name="Freeform: Shape 4612">
                  <a:extLst>
                    <a:ext uri="{FF2B5EF4-FFF2-40B4-BE49-F238E27FC236}">
                      <a16:creationId xmlns:a16="http://schemas.microsoft.com/office/drawing/2014/main" id="{63F463EF-2112-80EC-9E1C-6A1F7EE7FF7C}"/>
                    </a:ext>
                  </a:extLst>
                </p:cNvPr>
                <p:cNvSpPr/>
                <p:nvPr/>
              </p:nvSpPr>
              <p:spPr>
                <a:xfrm>
                  <a:off x="5650855" y="5261610"/>
                  <a:ext cx="48906" cy="45719"/>
                </a:xfrm>
                <a:custGeom>
                  <a:avLst/>
                  <a:gdLst>
                    <a:gd name="connsiteX0" fmla="*/ 45096 w 48906"/>
                    <a:gd name="connsiteY0" fmla="*/ 0 h 45719"/>
                    <a:gd name="connsiteX1" fmla="*/ 48906 w 48906"/>
                    <a:gd name="connsiteY1" fmla="*/ 41910 h 45719"/>
                    <a:gd name="connsiteX2" fmla="*/ 22236 w 48906"/>
                    <a:gd name="connsiteY2" fmla="*/ 45720 h 45719"/>
                    <a:gd name="connsiteX3" fmla="*/ 45096 w 48906"/>
                    <a:gd name="connsiteY3" fmla="*/ 0 h 45719"/>
                  </a:gdLst>
                  <a:ahLst/>
                  <a:cxnLst>
                    <a:cxn ang="0">
                      <a:pos x="connsiteX0" y="connsiteY0"/>
                    </a:cxn>
                    <a:cxn ang="0">
                      <a:pos x="connsiteX1" y="connsiteY1"/>
                    </a:cxn>
                    <a:cxn ang="0">
                      <a:pos x="connsiteX2" y="connsiteY2"/>
                    </a:cxn>
                    <a:cxn ang="0">
                      <a:pos x="connsiteX3" y="connsiteY3"/>
                    </a:cxn>
                  </a:cxnLst>
                  <a:rect l="l" t="t" r="r" b="b"/>
                  <a:pathLst>
                    <a:path w="48906" h="45719">
                      <a:moveTo>
                        <a:pt x="45096" y="0"/>
                      </a:moveTo>
                      <a:lnTo>
                        <a:pt x="48906" y="41910"/>
                      </a:lnTo>
                      <a:cubicBezTo>
                        <a:pt x="41286" y="41910"/>
                        <a:pt x="29856" y="45720"/>
                        <a:pt x="22236" y="45720"/>
                      </a:cubicBezTo>
                      <a:cubicBezTo>
                        <a:pt x="-19674" y="15240"/>
                        <a:pt x="3186" y="3810"/>
                        <a:pt x="45096" y="0"/>
                      </a:cubicBezTo>
                      <a:close/>
                    </a:path>
                  </a:pathLst>
                </a:custGeom>
                <a:solidFill>
                  <a:srgbClr val="A9ECA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14" name="Freeform: Shape 4613">
                  <a:extLst>
                    <a:ext uri="{FF2B5EF4-FFF2-40B4-BE49-F238E27FC236}">
                      <a16:creationId xmlns:a16="http://schemas.microsoft.com/office/drawing/2014/main" id="{968D8F5A-2782-2D5D-60BA-43C1C67F2AA7}"/>
                    </a:ext>
                  </a:extLst>
                </p:cNvPr>
                <p:cNvSpPr/>
                <p:nvPr/>
              </p:nvSpPr>
              <p:spPr>
                <a:xfrm>
                  <a:off x="4865370" y="5334000"/>
                  <a:ext cx="91440" cy="30480"/>
                </a:xfrm>
                <a:custGeom>
                  <a:avLst/>
                  <a:gdLst>
                    <a:gd name="connsiteX0" fmla="*/ 57150 w 91440"/>
                    <a:gd name="connsiteY0" fmla="*/ 0 h 30480"/>
                    <a:gd name="connsiteX1" fmla="*/ 91440 w 91440"/>
                    <a:gd name="connsiteY1" fmla="*/ 19050 h 30480"/>
                    <a:gd name="connsiteX2" fmla="*/ 0 w 91440"/>
                    <a:gd name="connsiteY2" fmla="*/ 30480 h 30480"/>
                    <a:gd name="connsiteX3" fmla="*/ 0 w 91440"/>
                    <a:gd name="connsiteY3" fmla="*/ 26670 h 30480"/>
                  </a:gdLst>
                  <a:ahLst/>
                  <a:cxnLst>
                    <a:cxn ang="0">
                      <a:pos x="connsiteX0" y="connsiteY0"/>
                    </a:cxn>
                    <a:cxn ang="0">
                      <a:pos x="connsiteX1" y="connsiteY1"/>
                    </a:cxn>
                    <a:cxn ang="0">
                      <a:pos x="connsiteX2" y="connsiteY2"/>
                    </a:cxn>
                    <a:cxn ang="0">
                      <a:pos x="connsiteX3" y="connsiteY3"/>
                    </a:cxn>
                  </a:cxnLst>
                  <a:rect l="l" t="t" r="r" b="b"/>
                  <a:pathLst>
                    <a:path w="91440" h="30480">
                      <a:moveTo>
                        <a:pt x="57150" y="0"/>
                      </a:moveTo>
                      <a:lnTo>
                        <a:pt x="91440" y="19050"/>
                      </a:lnTo>
                      <a:lnTo>
                        <a:pt x="0" y="30480"/>
                      </a:lnTo>
                      <a:lnTo>
                        <a:pt x="0" y="26670"/>
                      </a:lnTo>
                      <a:close/>
                    </a:path>
                  </a:pathLst>
                </a:custGeom>
                <a:solidFill>
                  <a:srgbClr val="F1FCF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15" name="Freeform: Shape 4614">
                  <a:extLst>
                    <a:ext uri="{FF2B5EF4-FFF2-40B4-BE49-F238E27FC236}">
                      <a16:creationId xmlns:a16="http://schemas.microsoft.com/office/drawing/2014/main" id="{50CF48FF-B853-DC8B-7931-5ECF7AA90D72}"/>
                    </a:ext>
                  </a:extLst>
                </p:cNvPr>
                <p:cNvSpPr/>
                <p:nvPr/>
              </p:nvSpPr>
              <p:spPr>
                <a:xfrm>
                  <a:off x="3604260" y="3882390"/>
                  <a:ext cx="982980" cy="274319"/>
                </a:xfrm>
                <a:custGeom>
                  <a:avLst/>
                  <a:gdLst>
                    <a:gd name="connsiteX0" fmla="*/ 899160 w 982980"/>
                    <a:gd name="connsiteY0" fmla="*/ 3810 h 274319"/>
                    <a:gd name="connsiteX1" fmla="*/ 948690 w 982980"/>
                    <a:gd name="connsiteY1" fmla="*/ 0 h 274319"/>
                    <a:gd name="connsiteX2" fmla="*/ 982980 w 982980"/>
                    <a:gd name="connsiteY2" fmla="*/ 19050 h 274319"/>
                    <a:gd name="connsiteX3" fmla="*/ 960120 w 982980"/>
                    <a:gd name="connsiteY3" fmla="*/ 64770 h 274319"/>
                    <a:gd name="connsiteX4" fmla="*/ 788670 w 982980"/>
                    <a:gd name="connsiteY4" fmla="*/ 80010 h 274319"/>
                    <a:gd name="connsiteX5" fmla="*/ 762000 w 982980"/>
                    <a:gd name="connsiteY5" fmla="*/ 80010 h 274319"/>
                    <a:gd name="connsiteX6" fmla="*/ 647700 w 982980"/>
                    <a:gd name="connsiteY6" fmla="*/ 91440 h 274319"/>
                    <a:gd name="connsiteX7" fmla="*/ 510540 w 982980"/>
                    <a:gd name="connsiteY7" fmla="*/ 110490 h 274319"/>
                    <a:gd name="connsiteX8" fmla="*/ 361950 w 982980"/>
                    <a:gd name="connsiteY8" fmla="*/ 137160 h 274319"/>
                    <a:gd name="connsiteX9" fmla="*/ 57150 w 982980"/>
                    <a:gd name="connsiteY9" fmla="*/ 274320 h 274319"/>
                    <a:gd name="connsiteX10" fmla="*/ 0 w 982980"/>
                    <a:gd name="connsiteY10" fmla="*/ 259080 h 274319"/>
                    <a:gd name="connsiteX11" fmla="*/ 53340 w 982980"/>
                    <a:gd name="connsiteY11" fmla="*/ 194310 h 274319"/>
                    <a:gd name="connsiteX12" fmla="*/ 552450 w 982980"/>
                    <a:gd name="connsiteY12" fmla="*/ 41910 h 274319"/>
                    <a:gd name="connsiteX13" fmla="*/ 899160 w 982980"/>
                    <a:gd name="connsiteY13" fmla="*/ 3810 h 27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82980" h="274319">
                      <a:moveTo>
                        <a:pt x="899160" y="3810"/>
                      </a:moveTo>
                      <a:lnTo>
                        <a:pt x="948690" y="0"/>
                      </a:lnTo>
                      <a:lnTo>
                        <a:pt x="982980" y="19050"/>
                      </a:lnTo>
                      <a:lnTo>
                        <a:pt x="960120" y="64770"/>
                      </a:lnTo>
                      <a:lnTo>
                        <a:pt x="788670" y="80010"/>
                      </a:lnTo>
                      <a:lnTo>
                        <a:pt x="762000" y="80010"/>
                      </a:lnTo>
                      <a:lnTo>
                        <a:pt x="647700" y="91440"/>
                      </a:lnTo>
                      <a:cubicBezTo>
                        <a:pt x="601980" y="99060"/>
                        <a:pt x="556260" y="102870"/>
                        <a:pt x="510540" y="110490"/>
                      </a:cubicBezTo>
                      <a:cubicBezTo>
                        <a:pt x="461010" y="118110"/>
                        <a:pt x="411480" y="129540"/>
                        <a:pt x="361950" y="137160"/>
                      </a:cubicBezTo>
                      <a:lnTo>
                        <a:pt x="57150" y="274320"/>
                      </a:lnTo>
                      <a:lnTo>
                        <a:pt x="0" y="259080"/>
                      </a:lnTo>
                      <a:cubicBezTo>
                        <a:pt x="19050" y="236220"/>
                        <a:pt x="30480" y="205740"/>
                        <a:pt x="53340" y="194310"/>
                      </a:cubicBezTo>
                      <a:cubicBezTo>
                        <a:pt x="209550" y="125730"/>
                        <a:pt x="361950" y="45720"/>
                        <a:pt x="552450" y="41910"/>
                      </a:cubicBezTo>
                      <a:cubicBezTo>
                        <a:pt x="670560" y="45720"/>
                        <a:pt x="784860" y="19050"/>
                        <a:pt x="899160" y="3810"/>
                      </a:cubicBezTo>
                      <a:close/>
                    </a:path>
                  </a:pathLst>
                </a:custGeom>
                <a:solidFill>
                  <a:srgbClr val="91E69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16" name="Freeform: Shape 4615">
                  <a:extLst>
                    <a:ext uri="{FF2B5EF4-FFF2-40B4-BE49-F238E27FC236}">
                      <a16:creationId xmlns:a16="http://schemas.microsoft.com/office/drawing/2014/main" id="{8AF43CAF-046A-9FF2-357C-8F10A7847CE7}"/>
                    </a:ext>
                  </a:extLst>
                </p:cNvPr>
                <p:cNvSpPr/>
                <p:nvPr/>
              </p:nvSpPr>
              <p:spPr>
                <a:xfrm>
                  <a:off x="3063241" y="4164330"/>
                  <a:ext cx="518159" cy="102869"/>
                </a:xfrm>
                <a:custGeom>
                  <a:avLst/>
                  <a:gdLst>
                    <a:gd name="connsiteX0" fmla="*/ 171450 w 518159"/>
                    <a:gd name="connsiteY0" fmla="*/ 15240 h 102869"/>
                    <a:gd name="connsiteX1" fmla="*/ 312420 w 518159"/>
                    <a:gd name="connsiteY1" fmla="*/ 0 h 102869"/>
                    <a:gd name="connsiteX2" fmla="*/ 514350 w 518159"/>
                    <a:gd name="connsiteY2" fmla="*/ 0 h 102869"/>
                    <a:gd name="connsiteX3" fmla="*/ 518160 w 518159"/>
                    <a:gd name="connsiteY3" fmla="*/ 7620 h 102869"/>
                    <a:gd name="connsiteX4" fmla="*/ 297180 w 518159"/>
                    <a:gd name="connsiteY4" fmla="*/ 95250 h 102869"/>
                    <a:gd name="connsiteX5" fmla="*/ 232410 w 518159"/>
                    <a:gd name="connsiteY5" fmla="*/ 99060 h 102869"/>
                    <a:gd name="connsiteX6" fmla="*/ 240030 w 518159"/>
                    <a:gd name="connsiteY6" fmla="*/ 80010 h 102869"/>
                    <a:gd name="connsiteX7" fmla="*/ 205740 w 518159"/>
                    <a:gd name="connsiteY7" fmla="*/ 99060 h 102869"/>
                    <a:gd name="connsiteX8" fmla="*/ 175260 w 518159"/>
                    <a:gd name="connsiteY8" fmla="*/ 102870 h 102869"/>
                    <a:gd name="connsiteX9" fmla="*/ 3810 w 518159"/>
                    <a:gd name="connsiteY9" fmla="*/ 95250 h 102869"/>
                    <a:gd name="connsiteX10" fmla="*/ 0 w 518159"/>
                    <a:gd name="connsiteY10" fmla="*/ 72390 h 102869"/>
                    <a:gd name="connsiteX11" fmla="*/ 171450 w 518159"/>
                    <a:gd name="connsiteY11" fmla="*/ 15240 h 102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8159" h="102869">
                      <a:moveTo>
                        <a:pt x="171450" y="15240"/>
                      </a:moveTo>
                      <a:lnTo>
                        <a:pt x="312420" y="0"/>
                      </a:lnTo>
                      <a:lnTo>
                        <a:pt x="514350" y="0"/>
                      </a:lnTo>
                      <a:lnTo>
                        <a:pt x="518160" y="7620"/>
                      </a:lnTo>
                      <a:cubicBezTo>
                        <a:pt x="434340" y="19050"/>
                        <a:pt x="350520" y="22860"/>
                        <a:pt x="297180" y="95250"/>
                      </a:cubicBezTo>
                      <a:cubicBezTo>
                        <a:pt x="293370" y="102870"/>
                        <a:pt x="255270" y="99060"/>
                        <a:pt x="232410" y="99060"/>
                      </a:cubicBezTo>
                      <a:lnTo>
                        <a:pt x="240030" y="80010"/>
                      </a:lnTo>
                      <a:lnTo>
                        <a:pt x="205740" y="99060"/>
                      </a:lnTo>
                      <a:lnTo>
                        <a:pt x="175260" y="102870"/>
                      </a:lnTo>
                      <a:lnTo>
                        <a:pt x="3810" y="95250"/>
                      </a:lnTo>
                      <a:lnTo>
                        <a:pt x="0" y="72390"/>
                      </a:lnTo>
                      <a:lnTo>
                        <a:pt x="171450" y="15240"/>
                      </a:lnTo>
                      <a:close/>
                    </a:path>
                  </a:pathLst>
                </a:custGeom>
                <a:solidFill>
                  <a:srgbClr val="A7EBA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17" name="Freeform: Shape 4616">
                  <a:extLst>
                    <a:ext uri="{FF2B5EF4-FFF2-40B4-BE49-F238E27FC236}">
                      <a16:creationId xmlns:a16="http://schemas.microsoft.com/office/drawing/2014/main" id="{E72E9C61-F92F-A36C-3004-175BC325DFBF}"/>
                    </a:ext>
                  </a:extLst>
                </p:cNvPr>
                <p:cNvSpPr/>
                <p:nvPr/>
              </p:nvSpPr>
              <p:spPr>
                <a:xfrm>
                  <a:off x="3577591" y="4145280"/>
                  <a:ext cx="87629" cy="68579"/>
                </a:xfrm>
                <a:custGeom>
                  <a:avLst/>
                  <a:gdLst>
                    <a:gd name="connsiteX0" fmla="*/ 30480 w 87629"/>
                    <a:gd name="connsiteY0" fmla="*/ 0 h 68579"/>
                    <a:gd name="connsiteX1" fmla="*/ 87630 w 87629"/>
                    <a:gd name="connsiteY1" fmla="*/ 15240 h 68579"/>
                    <a:gd name="connsiteX2" fmla="*/ 83820 w 87629"/>
                    <a:gd name="connsiteY2" fmla="*/ 19050 h 68579"/>
                    <a:gd name="connsiteX3" fmla="*/ 34290 w 87629"/>
                    <a:gd name="connsiteY3" fmla="*/ 68580 h 68579"/>
                    <a:gd name="connsiteX4" fmla="*/ 3810 w 87629"/>
                    <a:gd name="connsiteY4" fmla="*/ 26670 h 68579"/>
                    <a:gd name="connsiteX5" fmla="*/ 0 w 87629"/>
                    <a:gd name="connsiteY5" fmla="*/ 1905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629" h="68579">
                      <a:moveTo>
                        <a:pt x="30480" y="0"/>
                      </a:moveTo>
                      <a:lnTo>
                        <a:pt x="87630" y="15240"/>
                      </a:lnTo>
                      <a:lnTo>
                        <a:pt x="83820" y="19050"/>
                      </a:lnTo>
                      <a:lnTo>
                        <a:pt x="34290" y="68580"/>
                      </a:lnTo>
                      <a:lnTo>
                        <a:pt x="3810" y="26670"/>
                      </a:lnTo>
                      <a:lnTo>
                        <a:pt x="0" y="19050"/>
                      </a:lnTo>
                      <a:close/>
                    </a:path>
                  </a:pathLst>
                </a:custGeom>
                <a:solidFill>
                  <a:srgbClr val="87E49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18" name="Freeform: Shape 4617">
                  <a:extLst>
                    <a:ext uri="{FF2B5EF4-FFF2-40B4-BE49-F238E27FC236}">
                      <a16:creationId xmlns:a16="http://schemas.microsoft.com/office/drawing/2014/main" id="{A543930A-A4E0-44DB-452C-7639B2E85777}"/>
                    </a:ext>
                  </a:extLst>
                </p:cNvPr>
                <p:cNvSpPr/>
                <p:nvPr/>
              </p:nvSpPr>
              <p:spPr>
                <a:xfrm>
                  <a:off x="6633211" y="4872001"/>
                  <a:ext cx="304800" cy="229588"/>
                </a:xfrm>
                <a:custGeom>
                  <a:avLst/>
                  <a:gdLst>
                    <a:gd name="connsiteX0" fmla="*/ 304800 w 304800"/>
                    <a:gd name="connsiteY0" fmla="*/ 111478 h 229588"/>
                    <a:gd name="connsiteX1" fmla="*/ 121920 w 304800"/>
                    <a:gd name="connsiteY1" fmla="*/ 218159 h 229588"/>
                    <a:gd name="connsiteX2" fmla="*/ 22860 w 304800"/>
                    <a:gd name="connsiteY2" fmla="*/ 229588 h 229588"/>
                    <a:gd name="connsiteX3" fmla="*/ 0 w 304800"/>
                    <a:gd name="connsiteY3" fmla="*/ 8609 h 229588"/>
                    <a:gd name="connsiteX4" fmla="*/ 0 w 304800"/>
                    <a:gd name="connsiteY4" fmla="*/ 4798 h 229588"/>
                    <a:gd name="connsiteX5" fmla="*/ 304800 w 304800"/>
                    <a:gd name="connsiteY5" fmla="*/ 111478 h 229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800" h="229588">
                      <a:moveTo>
                        <a:pt x="304800" y="111478"/>
                      </a:moveTo>
                      <a:cubicBezTo>
                        <a:pt x="278130" y="183868"/>
                        <a:pt x="198120" y="199109"/>
                        <a:pt x="121920" y="218159"/>
                      </a:cubicBezTo>
                      <a:cubicBezTo>
                        <a:pt x="91440" y="225779"/>
                        <a:pt x="57150" y="225779"/>
                        <a:pt x="22860" y="229588"/>
                      </a:cubicBezTo>
                      <a:cubicBezTo>
                        <a:pt x="80010" y="149579"/>
                        <a:pt x="99060" y="73378"/>
                        <a:pt x="0" y="8609"/>
                      </a:cubicBezTo>
                      <a:lnTo>
                        <a:pt x="0" y="4798"/>
                      </a:lnTo>
                      <a:cubicBezTo>
                        <a:pt x="140970" y="-14252"/>
                        <a:pt x="240030" y="23848"/>
                        <a:pt x="304800" y="111478"/>
                      </a:cubicBezTo>
                      <a:close/>
                    </a:path>
                  </a:pathLst>
                </a:custGeom>
                <a:solidFill>
                  <a:srgbClr val="D1F5D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19" name="Freeform: Shape 4618">
                  <a:extLst>
                    <a:ext uri="{FF2B5EF4-FFF2-40B4-BE49-F238E27FC236}">
                      <a16:creationId xmlns:a16="http://schemas.microsoft.com/office/drawing/2014/main" id="{5F72A74C-E9D1-95F9-25DB-E7F5628A745B}"/>
                    </a:ext>
                  </a:extLst>
                </p:cNvPr>
                <p:cNvSpPr/>
                <p:nvPr/>
              </p:nvSpPr>
              <p:spPr>
                <a:xfrm>
                  <a:off x="6968490" y="4392930"/>
                  <a:ext cx="220980" cy="342900"/>
                </a:xfrm>
                <a:custGeom>
                  <a:avLst/>
                  <a:gdLst>
                    <a:gd name="connsiteX0" fmla="*/ 118110 w 220980"/>
                    <a:gd name="connsiteY0" fmla="*/ 60960 h 342900"/>
                    <a:gd name="connsiteX1" fmla="*/ 217170 w 220980"/>
                    <a:gd name="connsiteY1" fmla="*/ 186690 h 342900"/>
                    <a:gd name="connsiteX2" fmla="*/ 220980 w 220980"/>
                    <a:gd name="connsiteY2" fmla="*/ 228600 h 342900"/>
                    <a:gd name="connsiteX3" fmla="*/ 30480 w 220980"/>
                    <a:gd name="connsiteY3" fmla="*/ 339090 h 342900"/>
                    <a:gd name="connsiteX4" fmla="*/ 0 w 220980"/>
                    <a:gd name="connsiteY4" fmla="*/ 342900 h 342900"/>
                    <a:gd name="connsiteX5" fmla="*/ 49530 w 220980"/>
                    <a:gd name="connsiteY5" fmla="*/ 270510 h 342900"/>
                    <a:gd name="connsiteX6" fmla="*/ 106680 w 220980"/>
                    <a:gd name="connsiteY6" fmla="*/ 243840 h 342900"/>
                    <a:gd name="connsiteX7" fmla="*/ 41910 w 220980"/>
                    <a:gd name="connsiteY7" fmla="*/ 182880 h 342900"/>
                    <a:gd name="connsiteX8" fmla="*/ 38100 w 220980"/>
                    <a:gd name="connsiteY8" fmla="*/ 137160 h 342900"/>
                    <a:gd name="connsiteX9" fmla="*/ 26670 w 220980"/>
                    <a:gd name="connsiteY9" fmla="*/ 3810 h 342900"/>
                    <a:gd name="connsiteX10" fmla="*/ 57150 w 220980"/>
                    <a:gd name="connsiteY10" fmla="*/ 0 h 342900"/>
                    <a:gd name="connsiteX11" fmla="*/ 118110 w 220980"/>
                    <a:gd name="connsiteY11" fmla="*/ 60960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980" h="342900">
                      <a:moveTo>
                        <a:pt x="118110" y="60960"/>
                      </a:moveTo>
                      <a:cubicBezTo>
                        <a:pt x="83820" y="137160"/>
                        <a:pt x="140970" y="167640"/>
                        <a:pt x="217170" y="186690"/>
                      </a:cubicBezTo>
                      <a:lnTo>
                        <a:pt x="220980" y="228600"/>
                      </a:lnTo>
                      <a:cubicBezTo>
                        <a:pt x="160020" y="266700"/>
                        <a:pt x="118110" y="331470"/>
                        <a:pt x="30480" y="339090"/>
                      </a:cubicBezTo>
                      <a:lnTo>
                        <a:pt x="0" y="342900"/>
                      </a:lnTo>
                      <a:lnTo>
                        <a:pt x="49530" y="270510"/>
                      </a:lnTo>
                      <a:lnTo>
                        <a:pt x="106680" y="243840"/>
                      </a:lnTo>
                      <a:cubicBezTo>
                        <a:pt x="133350" y="190500"/>
                        <a:pt x="95250" y="182880"/>
                        <a:pt x="41910" y="182880"/>
                      </a:cubicBezTo>
                      <a:lnTo>
                        <a:pt x="38100" y="137160"/>
                      </a:lnTo>
                      <a:lnTo>
                        <a:pt x="26670" y="3810"/>
                      </a:lnTo>
                      <a:lnTo>
                        <a:pt x="57150" y="0"/>
                      </a:lnTo>
                      <a:lnTo>
                        <a:pt x="118110" y="60960"/>
                      </a:lnTo>
                      <a:close/>
                    </a:path>
                  </a:pathLst>
                </a:custGeom>
                <a:solidFill>
                  <a:srgbClr val="CEF4D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20" name="Freeform: Shape 4619">
                  <a:extLst>
                    <a:ext uri="{FF2B5EF4-FFF2-40B4-BE49-F238E27FC236}">
                      <a16:creationId xmlns:a16="http://schemas.microsoft.com/office/drawing/2014/main" id="{45C20A92-5032-B32D-46F3-041E50A8B23C}"/>
                    </a:ext>
                  </a:extLst>
                </p:cNvPr>
                <p:cNvSpPr/>
                <p:nvPr/>
              </p:nvSpPr>
              <p:spPr>
                <a:xfrm>
                  <a:off x="6549390" y="4732019"/>
                  <a:ext cx="453390" cy="156210"/>
                </a:xfrm>
                <a:custGeom>
                  <a:avLst/>
                  <a:gdLst>
                    <a:gd name="connsiteX0" fmla="*/ 422910 w 453390"/>
                    <a:gd name="connsiteY0" fmla="*/ 3810 h 156210"/>
                    <a:gd name="connsiteX1" fmla="*/ 453390 w 453390"/>
                    <a:gd name="connsiteY1" fmla="*/ 0 h 156210"/>
                    <a:gd name="connsiteX2" fmla="*/ 60960 w 453390"/>
                    <a:gd name="connsiteY2" fmla="*/ 106680 h 156210"/>
                    <a:gd name="connsiteX3" fmla="*/ 91440 w 453390"/>
                    <a:gd name="connsiteY3" fmla="*/ 144780 h 156210"/>
                    <a:gd name="connsiteX4" fmla="*/ 91440 w 453390"/>
                    <a:gd name="connsiteY4" fmla="*/ 148590 h 156210"/>
                    <a:gd name="connsiteX5" fmla="*/ 34290 w 453390"/>
                    <a:gd name="connsiteY5" fmla="*/ 152400 h 156210"/>
                    <a:gd name="connsiteX6" fmla="*/ 3810 w 453390"/>
                    <a:gd name="connsiteY6" fmla="*/ 156210 h 156210"/>
                    <a:gd name="connsiteX7" fmla="*/ 0 w 453390"/>
                    <a:gd name="connsiteY7" fmla="*/ 87630 h 156210"/>
                    <a:gd name="connsiteX8" fmla="*/ 26670 w 453390"/>
                    <a:gd name="connsiteY8" fmla="*/ 64770 h 156210"/>
                    <a:gd name="connsiteX9" fmla="*/ 26670 w 453390"/>
                    <a:gd name="connsiteY9" fmla="*/ 64770 h 156210"/>
                    <a:gd name="connsiteX10" fmla="*/ 110490 w 453390"/>
                    <a:gd name="connsiteY10" fmla="*/ 34290 h 156210"/>
                    <a:gd name="connsiteX11" fmla="*/ 167640 w 453390"/>
                    <a:gd name="connsiteY11" fmla="*/ 26670 h 156210"/>
                    <a:gd name="connsiteX12" fmla="*/ 323850 w 453390"/>
                    <a:gd name="connsiteY12" fmla="*/ 11430 h 156210"/>
                    <a:gd name="connsiteX13" fmla="*/ 422910 w 453390"/>
                    <a:gd name="connsiteY13" fmla="*/ 3810 h 15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3390" h="156210">
                      <a:moveTo>
                        <a:pt x="422910" y="3810"/>
                      </a:moveTo>
                      <a:lnTo>
                        <a:pt x="453390" y="0"/>
                      </a:lnTo>
                      <a:cubicBezTo>
                        <a:pt x="327660" y="34290"/>
                        <a:pt x="198120" y="68580"/>
                        <a:pt x="60960" y="106680"/>
                      </a:cubicBezTo>
                      <a:cubicBezTo>
                        <a:pt x="68580" y="118110"/>
                        <a:pt x="80010" y="133350"/>
                        <a:pt x="91440" y="144780"/>
                      </a:cubicBezTo>
                      <a:lnTo>
                        <a:pt x="91440" y="148590"/>
                      </a:lnTo>
                      <a:lnTo>
                        <a:pt x="34290" y="152400"/>
                      </a:lnTo>
                      <a:lnTo>
                        <a:pt x="3810" y="156210"/>
                      </a:lnTo>
                      <a:lnTo>
                        <a:pt x="0" y="87630"/>
                      </a:lnTo>
                      <a:lnTo>
                        <a:pt x="26670" y="64770"/>
                      </a:lnTo>
                      <a:lnTo>
                        <a:pt x="26670" y="64770"/>
                      </a:lnTo>
                      <a:lnTo>
                        <a:pt x="110490" y="34290"/>
                      </a:lnTo>
                      <a:lnTo>
                        <a:pt x="167640" y="26670"/>
                      </a:lnTo>
                      <a:lnTo>
                        <a:pt x="323850" y="11430"/>
                      </a:lnTo>
                      <a:cubicBezTo>
                        <a:pt x="354330" y="7620"/>
                        <a:pt x="388620" y="3810"/>
                        <a:pt x="422910" y="3810"/>
                      </a:cubicBezTo>
                      <a:close/>
                    </a:path>
                  </a:pathLst>
                </a:custGeom>
                <a:solidFill>
                  <a:srgbClr val="D6F6D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21" name="Freeform: Shape 4620">
                  <a:extLst>
                    <a:ext uri="{FF2B5EF4-FFF2-40B4-BE49-F238E27FC236}">
                      <a16:creationId xmlns:a16="http://schemas.microsoft.com/office/drawing/2014/main" id="{76FE2EF9-B3CB-C7BA-8BBE-6645C55A8063}"/>
                    </a:ext>
                  </a:extLst>
                </p:cNvPr>
                <p:cNvSpPr/>
                <p:nvPr/>
              </p:nvSpPr>
              <p:spPr>
                <a:xfrm>
                  <a:off x="6189836" y="4880610"/>
                  <a:ext cx="518154" cy="396239"/>
                </a:xfrm>
                <a:custGeom>
                  <a:avLst/>
                  <a:gdLst>
                    <a:gd name="connsiteX0" fmla="*/ 393844 w 518154"/>
                    <a:gd name="connsiteY0" fmla="*/ 3810 h 396239"/>
                    <a:gd name="connsiteX1" fmla="*/ 450994 w 518154"/>
                    <a:gd name="connsiteY1" fmla="*/ 0 h 396239"/>
                    <a:gd name="connsiteX2" fmla="*/ 473854 w 518154"/>
                    <a:gd name="connsiteY2" fmla="*/ 220980 h 396239"/>
                    <a:gd name="connsiteX3" fmla="*/ 420514 w 518154"/>
                    <a:gd name="connsiteY3" fmla="*/ 247650 h 396239"/>
                    <a:gd name="connsiteX4" fmla="*/ 58564 w 518154"/>
                    <a:gd name="connsiteY4" fmla="*/ 392430 h 396239"/>
                    <a:gd name="connsiteX5" fmla="*/ 1414 w 518154"/>
                    <a:gd name="connsiteY5" fmla="*/ 396240 h 396239"/>
                    <a:gd name="connsiteX6" fmla="*/ 77614 w 518154"/>
                    <a:gd name="connsiteY6" fmla="*/ 278130 h 396239"/>
                    <a:gd name="connsiteX7" fmla="*/ 386224 w 518154"/>
                    <a:gd name="connsiteY7" fmla="*/ 182880 h 396239"/>
                    <a:gd name="connsiteX8" fmla="*/ 412894 w 518154"/>
                    <a:gd name="connsiteY8" fmla="*/ 179070 h 396239"/>
                    <a:gd name="connsiteX9" fmla="*/ 477664 w 518154"/>
                    <a:gd name="connsiteY9" fmla="*/ 118110 h 396239"/>
                    <a:gd name="connsiteX10" fmla="*/ 405274 w 518154"/>
                    <a:gd name="connsiteY10" fmla="*/ 91440 h 396239"/>
                    <a:gd name="connsiteX11" fmla="*/ 393844 w 518154"/>
                    <a:gd name="connsiteY11" fmla="*/ 3810 h 396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8154" h="396239">
                      <a:moveTo>
                        <a:pt x="393844" y="3810"/>
                      </a:moveTo>
                      <a:lnTo>
                        <a:pt x="450994" y="0"/>
                      </a:lnTo>
                      <a:cubicBezTo>
                        <a:pt x="546244" y="64770"/>
                        <a:pt x="527194" y="140970"/>
                        <a:pt x="473854" y="220980"/>
                      </a:cubicBezTo>
                      <a:lnTo>
                        <a:pt x="420514" y="247650"/>
                      </a:lnTo>
                      <a:cubicBezTo>
                        <a:pt x="313834" y="316230"/>
                        <a:pt x="188104" y="361950"/>
                        <a:pt x="58564" y="392430"/>
                      </a:cubicBezTo>
                      <a:lnTo>
                        <a:pt x="1414" y="396240"/>
                      </a:lnTo>
                      <a:cubicBezTo>
                        <a:pt x="-6206" y="342900"/>
                        <a:pt x="16654" y="304800"/>
                        <a:pt x="77614" y="278130"/>
                      </a:cubicBezTo>
                      <a:cubicBezTo>
                        <a:pt x="203344" y="293370"/>
                        <a:pt x="302404" y="255270"/>
                        <a:pt x="386224" y="182880"/>
                      </a:cubicBezTo>
                      <a:lnTo>
                        <a:pt x="412894" y="179070"/>
                      </a:lnTo>
                      <a:lnTo>
                        <a:pt x="477664" y="118110"/>
                      </a:lnTo>
                      <a:lnTo>
                        <a:pt x="405274" y="91440"/>
                      </a:lnTo>
                      <a:lnTo>
                        <a:pt x="393844" y="3810"/>
                      </a:lnTo>
                      <a:close/>
                    </a:path>
                  </a:pathLst>
                </a:custGeom>
                <a:solidFill>
                  <a:srgbClr val="BAEFB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22" name="Freeform: Shape 4621">
                  <a:extLst>
                    <a:ext uri="{FF2B5EF4-FFF2-40B4-BE49-F238E27FC236}">
                      <a16:creationId xmlns:a16="http://schemas.microsoft.com/office/drawing/2014/main" id="{6680A1CB-40B5-F7AA-5FEF-216DF0A5C5DB}"/>
                    </a:ext>
                  </a:extLst>
                </p:cNvPr>
                <p:cNvSpPr/>
                <p:nvPr/>
              </p:nvSpPr>
              <p:spPr>
                <a:xfrm>
                  <a:off x="6387677" y="4137659"/>
                  <a:ext cx="501312" cy="266700"/>
                </a:xfrm>
                <a:custGeom>
                  <a:avLst/>
                  <a:gdLst>
                    <a:gd name="connsiteX0" fmla="*/ 211243 w 501312"/>
                    <a:gd name="connsiteY0" fmla="*/ 0 h 266700"/>
                    <a:gd name="connsiteX1" fmla="*/ 378884 w 501312"/>
                    <a:gd name="connsiteY1" fmla="*/ 30480 h 266700"/>
                    <a:gd name="connsiteX2" fmla="*/ 500803 w 501312"/>
                    <a:gd name="connsiteY2" fmla="*/ 41910 h 266700"/>
                    <a:gd name="connsiteX3" fmla="*/ 397934 w 501312"/>
                    <a:gd name="connsiteY3" fmla="*/ 163830 h 266700"/>
                    <a:gd name="connsiteX4" fmla="*/ 397934 w 501312"/>
                    <a:gd name="connsiteY4" fmla="*/ 186690 h 266700"/>
                    <a:gd name="connsiteX5" fmla="*/ 306493 w 501312"/>
                    <a:gd name="connsiteY5" fmla="*/ 148590 h 266700"/>
                    <a:gd name="connsiteX6" fmla="*/ 314113 w 501312"/>
                    <a:gd name="connsiteY6" fmla="*/ 110490 h 266700"/>
                    <a:gd name="connsiteX7" fmla="*/ 245534 w 501312"/>
                    <a:gd name="connsiteY7" fmla="*/ 133350 h 266700"/>
                    <a:gd name="connsiteX8" fmla="*/ 104563 w 501312"/>
                    <a:gd name="connsiteY8" fmla="*/ 190500 h 266700"/>
                    <a:gd name="connsiteX9" fmla="*/ 77893 w 501312"/>
                    <a:gd name="connsiteY9" fmla="*/ 213360 h 266700"/>
                    <a:gd name="connsiteX10" fmla="*/ 1693 w 501312"/>
                    <a:gd name="connsiteY10" fmla="*/ 266700 h 266700"/>
                    <a:gd name="connsiteX11" fmla="*/ 1693 w 501312"/>
                    <a:gd name="connsiteY11" fmla="*/ 198120 h 266700"/>
                    <a:gd name="connsiteX12" fmla="*/ 43603 w 501312"/>
                    <a:gd name="connsiteY12" fmla="*/ 129540 h 266700"/>
                    <a:gd name="connsiteX13" fmla="*/ 211243 w 501312"/>
                    <a:gd name="connsiteY13" fmla="*/ 0 h 266700"/>
                    <a:gd name="connsiteX14" fmla="*/ 211243 w 501312"/>
                    <a:gd name="connsiteY14" fmla="*/ 0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1312" h="266700">
                      <a:moveTo>
                        <a:pt x="211243" y="0"/>
                      </a:moveTo>
                      <a:cubicBezTo>
                        <a:pt x="268393" y="11430"/>
                        <a:pt x="321734" y="22860"/>
                        <a:pt x="378884" y="30480"/>
                      </a:cubicBezTo>
                      <a:cubicBezTo>
                        <a:pt x="416984" y="38100"/>
                        <a:pt x="458893" y="38100"/>
                        <a:pt x="500803" y="41910"/>
                      </a:cubicBezTo>
                      <a:cubicBezTo>
                        <a:pt x="508423" y="102870"/>
                        <a:pt x="428413" y="118110"/>
                        <a:pt x="397934" y="163830"/>
                      </a:cubicBezTo>
                      <a:lnTo>
                        <a:pt x="397934" y="186690"/>
                      </a:lnTo>
                      <a:lnTo>
                        <a:pt x="306493" y="148590"/>
                      </a:lnTo>
                      <a:lnTo>
                        <a:pt x="314113" y="110490"/>
                      </a:lnTo>
                      <a:lnTo>
                        <a:pt x="245534" y="133350"/>
                      </a:lnTo>
                      <a:lnTo>
                        <a:pt x="104563" y="190500"/>
                      </a:lnTo>
                      <a:lnTo>
                        <a:pt x="77893" y="213360"/>
                      </a:lnTo>
                      <a:lnTo>
                        <a:pt x="1693" y="266700"/>
                      </a:lnTo>
                      <a:cubicBezTo>
                        <a:pt x="1693" y="243840"/>
                        <a:pt x="-2116" y="220980"/>
                        <a:pt x="1693" y="198120"/>
                      </a:cubicBezTo>
                      <a:cubicBezTo>
                        <a:pt x="9313" y="175260"/>
                        <a:pt x="28363" y="152400"/>
                        <a:pt x="43603" y="129540"/>
                      </a:cubicBezTo>
                      <a:cubicBezTo>
                        <a:pt x="138853" y="118110"/>
                        <a:pt x="199813" y="80010"/>
                        <a:pt x="211243" y="0"/>
                      </a:cubicBezTo>
                      <a:lnTo>
                        <a:pt x="211243" y="0"/>
                      </a:lnTo>
                      <a:close/>
                    </a:path>
                  </a:pathLst>
                </a:custGeom>
                <a:solidFill>
                  <a:srgbClr val="9EE9A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23" name="Freeform: Shape 4622">
                  <a:extLst>
                    <a:ext uri="{FF2B5EF4-FFF2-40B4-BE49-F238E27FC236}">
                      <a16:creationId xmlns:a16="http://schemas.microsoft.com/office/drawing/2014/main" id="{8BB317DB-21DF-0197-A1BF-D683BD4446C7}"/>
                    </a:ext>
                  </a:extLst>
                </p:cNvPr>
                <p:cNvSpPr/>
                <p:nvPr/>
              </p:nvSpPr>
              <p:spPr>
                <a:xfrm>
                  <a:off x="6877051" y="4297680"/>
                  <a:ext cx="167639" cy="102869"/>
                </a:xfrm>
                <a:custGeom>
                  <a:avLst/>
                  <a:gdLst>
                    <a:gd name="connsiteX0" fmla="*/ 148590 w 167639"/>
                    <a:gd name="connsiteY0" fmla="*/ 91440 h 102869"/>
                    <a:gd name="connsiteX1" fmla="*/ 118110 w 167639"/>
                    <a:gd name="connsiteY1" fmla="*/ 95250 h 102869"/>
                    <a:gd name="connsiteX2" fmla="*/ 60960 w 167639"/>
                    <a:gd name="connsiteY2" fmla="*/ 102870 h 102869"/>
                    <a:gd name="connsiteX3" fmla="*/ 0 w 167639"/>
                    <a:gd name="connsiteY3" fmla="*/ 38100 h 102869"/>
                    <a:gd name="connsiteX4" fmla="*/ 167640 w 167639"/>
                    <a:gd name="connsiteY4" fmla="*/ 0 h 102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639" h="102869">
                      <a:moveTo>
                        <a:pt x="148590" y="91440"/>
                      </a:moveTo>
                      <a:lnTo>
                        <a:pt x="118110" y="95250"/>
                      </a:lnTo>
                      <a:lnTo>
                        <a:pt x="60960" y="102870"/>
                      </a:lnTo>
                      <a:lnTo>
                        <a:pt x="0" y="38100"/>
                      </a:lnTo>
                      <a:lnTo>
                        <a:pt x="167640" y="0"/>
                      </a:lnTo>
                      <a:close/>
                    </a:path>
                  </a:pathLst>
                </a:custGeom>
                <a:solidFill>
                  <a:srgbClr val="D9F7D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24" name="Freeform: Shape 4623">
                  <a:extLst>
                    <a:ext uri="{FF2B5EF4-FFF2-40B4-BE49-F238E27FC236}">
                      <a16:creationId xmlns:a16="http://schemas.microsoft.com/office/drawing/2014/main" id="{2646A4A1-CBD9-D3ED-6383-AB9C99CCDAC0}"/>
                    </a:ext>
                  </a:extLst>
                </p:cNvPr>
                <p:cNvSpPr/>
                <p:nvPr/>
              </p:nvSpPr>
              <p:spPr>
                <a:xfrm>
                  <a:off x="6739890" y="4335780"/>
                  <a:ext cx="198120" cy="83819"/>
                </a:xfrm>
                <a:custGeom>
                  <a:avLst/>
                  <a:gdLst>
                    <a:gd name="connsiteX0" fmla="*/ 137160 w 198120"/>
                    <a:gd name="connsiteY0" fmla="*/ 0 h 83819"/>
                    <a:gd name="connsiteX1" fmla="*/ 198120 w 198120"/>
                    <a:gd name="connsiteY1" fmla="*/ 64770 h 83819"/>
                    <a:gd name="connsiteX2" fmla="*/ 0 w 198120"/>
                    <a:gd name="connsiteY2" fmla="*/ 83820 h 83819"/>
                    <a:gd name="connsiteX3" fmla="*/ 22860 w 198120"/>
                    <a:gd name="connsiteY3" fmla="*/ 11430 h 83819"/>
                    <a:gd name="connsiteX4" fmla="*/ 53340 w 198120"/>
                    <a:gd name="connsiteY4" fmla="*/ 7620 h 83819"/>
                    <a:gd name="connsiteX5" fmla="*/ 76200 w 198120"/>
                    <a:gd name="connsiteY5" fmla="*/ 7620 h 83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120" h="83819">
                      <a:moveTo>
                        <a:pt x="137160" y="0"/>
                      </a:moveTo>
                      <a:lnTo>
                        <a:pt x="198120" y="64770"/>
                      </a:lnTo>
                      <a:lnTo>
                        <a:pt x="0" y="83820"/>
                      </a:lnTo>
                      <a:lnTo>
                        <a:pt x="22860" y="11430"/>
                      </a:lnTo>
                      <a:lnTo>
                        <a:pt x="53340" y="7620"/>
                      </a:lnTo>
                      <a:lnTo>
                        <a:pt x="76200" y="7620"/>
                      </a:lnTo>
                      <a:close/>
                    </a:path>
                  </a:pathLst>
                </a:custGeom>
                <a:solidFill>
                  <a:srgbClr val="CEF4D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25" name="Freeform: Shape 4624">
                  <a:extLst>
                    <a:ext uri="{FF2B5EF4-FFF2-40B4-BE49-F238E27FC236}">
                      <a16:creationId xmlns:a16="http://schemas.microsoft.com/office/drawing/2014/main" id="{7686A799-720F-374C-1109-C5D48163BCD8}"/>
                    </a:ext>
                  </a:extLst>
                </p:cNvPr>
                <p:cNvSpPr/>
                <p:nvPr/>
              </p:nvSpPr>
              <p:spPr>
                <a:xfrm>
                  <a:off x="6785611" y="4301490"/>
                  <a:ext cx="30479" cy="41909"/>
                </a:xfrm>
                <a:custGeom>
                  <a:avLst/>
                  <a:gdLst>
                    <a:gd name="connsiteX0" fmla="*/ 30480 w 30479"/>
                    <a:gd name="connsiteY0" fmla="*/ 41910 h 41909"/>
                    <a:gd name="connsiteX1" fmla="*/ 7620 w 30479"/>
                    <a:gd name="connsiteY1" fmla="*/ 41910 h 41909"/>
                    <a:gd name="connsiteX2" fmla="*/ 3810 w 30479"/>
                    <a:gd name="connsiteY2" fmla="*/ 22860 h 41909"/>
                    <a:gd name="connsiteX3" fmla="*/ 0 w 30479"/>
                    <a:gd name="connsiteY3" fmla="*/ 0 h 41909"/>
                  </a:gdLst>
                  <a:ahLst/>
                  <a:cxnLst>
                    <a:cxn ang="0">
                      <a:pos x="connsiteX0" y="connsiteY0"/>
                    </a:cxn>
                    <a:cxn ang="0">
                      <a:pos x="connsiteX1" y="connsiteY1"/>
                    </a:cxn>
                    <a:cxn ang="0">
                      <a:pos x="connsiteX2" y="connsiteY2"/>
                    </a:cxn>
                    <a:cxn ang="0">
                      <a:pos x="connsiteX3" y="connsiteY3"/>
                    </a:cxn>
                  </a:cxnLst>
                  <a:rect l="l" t="t" r="r" b="b"/>
                  <a:pathLst>
                    <a:path w="30479" h="41909">
                      <a:moveTo>
                        <a:pt x="30480" y="41910"/>
                      </a:moveTo>
                      <a:lnTo>
                        <a:pt x="7620" y="41910"/>
                      </a:lnTo>
                      <a:lnTo>
                        <a:pt x="3810" y="22860"/>
                      </a:lnTo>
                      <a:lnTo>
                        <a:pt x="0" y="0"/>
                      </a:lnTo>
                      <a:close/>
                    </a:path>
                  </a:pathLst>
                </a:custGeom>
                <a:solidFill>
                  <a:srgbClr val="94E79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26" name="Freeform: Shape 4625">
                  <a:extLst>
                    <a:ext uri="{FF2B5EF4-FFF2-40B4-BE49-F238E27FC236}">
                      <a16:creationId xmlns:a16="http://schemas.microsoft.com/office/drawing/2014/main" id="{23124BA1-21E9-2652-8810-764F8F896CD8}"/>
                    </a:ext>
                  </a:extLst>
                </p:cNvPr>
                <p:cNvSpPr/>
                <p:nvPr/>
              </p:nvSpPr>
              <p:spPr>
                <a:xfrm>
                  <a:off x="4552951" y="3863340"/>
                  <a:ext cx="727710" cy="41909"/>
                </a:xfrm>
                <a:custGeom>
                  <a:avLst/>
                  <a:gdLst>
                    <a:gd name="connsiteX0" fmla="*/ 34290 w 727710"/>
                    <a:gd name="connsiteY0" fmla="*/ 38100 h 41909"/>
                    <a:gd name="connsiteX1" fmla="*/ 0 w 727710"/>
                    <a:gd name="connsiteY1" fmla="*/ 19050 h 41909"/>
                    <a:gd name="connsiteX2" fmla="*/ 403860 w 727710"/>
                    <a:gd name="connsiteY2" fmla="*/ 3810 h 41909"/>
                    <a:gd name="connsiteX3" fmla="*/ 434340 w 727710"/>
                    <a:gd name="connsiteY3" fmla="*/ 0 h 41909"/>
                    <a:gd name="connsiteX4" fmla="*/ 727710 w 727710"/>
                    <a:gd name="connsiteY4" fmla="*/ 38100 h 41909"/>
                    <a:gd name="connsiteX5" fmla="*/ 723900 w 727710"/>
                    <a:gd name="connsiteY5" fmla="*/ 41910 h 41909"/>
                    <a:gd name="connsiteX6" fmla="*/ 289560 w 727710"/>
                    <a:gd name="connsiteY6" fmla="*/ 38100 h 4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710" h="41909">
                      <a:moveTo>
                        <a:pt x="34290" y="38100"/>
                      </a:moveTo>
                      <a:lnTo>
                        <a:pt x="0" y="19050"/>
                      </a:lnTo>
                      <a:lnTo>
                        <a:pt x="403860" y="3810"/>
                      </a:lnTo>
                      <a:lnTo>
                        <a:pt x="434340" y="0"/>
                      </a:lnTo>
                      <a:lnTo>
                        <a:pt x="727710" y="38100"/>
                      </a:lnTo>
                      <a:lnTo>
                        <a:pt x="723900" y="41910"/>
                      </a:lnTo>
                      <a:lnTo>
                        <a:pt x="289560" y="38100"/>
                      </a:lnTo>
                      <a:close/>
                    </a:path>
                  </a:pathLst>
                </a:custGeom>
                <a:solidFill>
                  <a:srgbClr val="EDFBE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27" name="Freeform: Shape 4626">
                  <a:extLst>
                    <a:ext uri="{FF2B5EF4-FFF2-40B4-BE49-F238E27FC236}">
                      <a16:creationId xmlns:a16="http://schemas.microsoft.com/office/drawing/2014/main" id="{6743389F-839C-1EA5-85AE-1E9DB79C96F2}"/>
                    </a:ext>
                  </a:extLst>
                </p:cNvPr>
                <p:cNvSpPr/>
                <p:nvPr/>
              </p:nvSpPr>
              <p:spPr>
                <a:xfrm>
                  <a:off x="5280661" y="3893819"/>
                  <a:ext cx="171450" cy="26670"/>
                </a:xfrm>
                <a:custGeom>
                  <a:avLst/>
                  <a:gdLst>
                    <a:gd name="connsiteX0" fmla="*/ 83820 w 171450"/>
                    <a:gd name="connsiteY0" fmla="*/ 0 h 26670"/>
                    <a:gd name="connsiteX1" fmla="*/ 171450 w 171450"/>
                    <a:gd name="connsiteY1" fmla="*/ 15240 h 26670"/>
                    <a:gd name="connsiteX2" fmla="*/ 30480 w 171450"/>
                    <a:gd name="connsiteY2" fmla="*/ 26670 h 26670"/>
                    <a:gd name="connsiteX3" fmla="*/ 7620 w 171450"/>
                    <a:gd name="connsiteY3" fmla="*/ 26670 h 26670"/>
                    <a:gd name="connsiteX4" fmla="*/ 0 w 171450"/>
                    <a:gd name="connsiteY4" fmla="*/ 7620 h 26670"/>
                    <a:gd name="connsiteX5" fmla="*/ 3810 w 171450"/>
                    <a:gd name="connsiteY5" fmla="*/ 0 h 26670"/>
                    <a:gd name="connsiteX6" fmla="*/ 83820 w 171450"/>
                    <a:gd name="connsiteY6" fmla="*/ 0 h 26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450" h="26670">
                      <a:moveTo>
                        <a:pt x="83820" y="0"/>
                      </a:moveTo>
                      <a:lnTo>
                        <a:pt x="171450" y="15240"/>
                      </a:lnTo>
                      <a:lnTo>
                        <a:pt x="30480" y="26670"/>
                      </a:lnTo>
                      <a:cubicBezTo>
                        <a:pt x="22860" y="26670"/>
                        <a:pt x="15240" y="26670"/>
                        <a:pt x="7620" y="26670"/>
                      </a:cubicBezTo>
                      <a:cubicBezTo>
                        <a:pt x="3810" y="19050"/>
                        <a:pt x="3810" y="15240"/>
                        <a:pt x="0" y="7620"/>
                      </a:cubicBezTo>
                      <a:lnTo>
                        <a:pt x="3810" y="0"/>
                      </a:lnTo>
                      <a:lnTo>
                        <a:pt x="83820" y="0"/>
                      </a:lnTo>
                      <a:close/>
                    </a:path>
                  </a:pathLst>
                </a:custGeom>
                <a:solidFill>
                  <a:srgbClr val="E2F9E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28" name="Freeform: Shape 4627">
                  <a:extLst>
                    <a:ext uri="{FF2B5EF4-FFF2-40B4-BE49-F238E27FC236}">
                      <a16:creationId xmlns:a16="http://schemas.microsoft.com/office/drawing/2014/main" id="{72CCDCDE-F3E1-E6B2-B23D-C06612B1EA50}"/>
                    </a:ext>
                  </a:extLst>
                </p:cNvPr>
                <p:cNvSpPr/>
                <p:nvPr/>
              </p:nvSpPr>
              <p:spPr>
                <a:xfrm>
                  <a:off x="5717382" y="4884419"/>
                  <a:ext cx="885348" cy="400050"/>
                </a:xfrm>
                <a:custGeom>
                  <a:avLst/>
                  <a:gdLst>
                    <a:gd name="connsiteX0" fmla="*/ 873919 w 885348"/>
                    <a:gd name="connsiteY0" fmla="*/ 87630 h 400050"/>
                    <a:gd name="connsiteX1" fmla="*/ 866299 w 885348"/>
                    <a:gd name="connsiteY1" fmla="*/ 0 h 400050"/>
                    <a:gd name="connsiteX2" fmla="*/ 835819 w 885348"/>
                    <a:gd name="connsiteY2" fmla="*/ 3810 h 400050"/>
                    <a:gd name="connsiteX3" fmla="*/ 729139 w 885348"/>
                    <a:gd name="connsiteY3" fmla="*/ 102870 h 400050"/>
                    <a:gd name="connsiteX4" fmla="*/ 458629 w 885348"/>
                    <a:gd name="connsiteY4" fmla="*/ 266700 h 400050"/>
                    <a:gd name="connsiteX5" fmla="*/ 283369 w 885348"/>
                    <a:gd name="connsiteY5" fmla="*/ 240030 h 400050"/>
                    <a:gd name="connsiteX6" fmla="*/ 241458 w 885348"/>
                    <a:gd name="connsiteY6" fmla="*/ 87630 h 400050"/>
                    <a:gd name="connsiteX7" fmla="*/ 214789 w 885348"/>
                    <a:gd name="connsiteY7" fmla="*/ 91440 h 400050"/>
                    <a:gd name="connsiteX8" fmla="*/ 150019 w 885348"/>
                    <a:gd name="connsiteY8" fmla="*/ 68580 h 400050"/>
                    <a:gd name="connsiteX9" fmla="*/ 123349 w 885348"/>
                    <a:gd name="connsiteY9" fmla="*/ 72390 h 400050"/>
                    <a:gd name="connsiteX10" fmla="*/ 70008 w 885348"/>
                    <a:gd name="connsiteY10" fmla="*/ 167640 h 400050"/>
                    <a:gd name="connsiteX11" fmla="*/ 1429 w 885348"/>
                    <a:gd name="connsiteY11" fmla="*/ 308610 h 400050"/>
                    <a:gd name="connsiteX12" fmla="*/ 119539 w 885348"/>
                    <a:gd name="connsiteY12" fmla="*/ 320040 h 400050"/>
                    <a:gd name="connsiteX13" fmla="*/ 207169 w 885348"/>
                    <a:gd name="connsiteY13" fmla="*/ 346710 h 400050"/>
                    <a:gd name="connsiteX14" fmla="*/ 325279 w 885348"/>
                    <a:gd name="connsiteY14" fmla="*/ 369570 h 400050"/>
                    <a:gd name="connsiteX15" fmla="*/ 473869 w 885348"/>
                    <a:gd name="connsiteY15" fmla="*/ 400050 h 400050"/>
                    <a:gd name="connsiteX16" fmla="*/ 550069 w 885348"/>
                    <a:gd name="connsiteY16" fmla="*/ 281940 h 400050"/>
                    <a:gd name="connsiteX17" fmla="*/ 736758 w 885348"/>
                    <a:gd name="connsiteY17" fmla="*/ 186690 h 400050"/>
                    <a:gd name="connsiteX18" fmla="*/ 858679 w 885348"/>
                    <a:gd name="connsiteY18" fmla="*/ 182880 h 400050"/>
                    <a:gd name="connsiteX19" fmla="*/ 885349 w 885348"/>
                    <a:gd name="connsiteY19" fmla="*/ 179070 h 400050"/>
                    <a:gd name="connsiteX20" fmla="*/ 873919 w 885348"/>
                    <a:gd name="connsiteY20" fmla="*/ 87630 h 400050"/>
                    <a:gd name="connsiteX21" fmla="*/ 241458 w 885348"/>
                    <a:gd name="connsiteY21" fmla="*/ 297180 h 400050"/>
                    <a:gd name="connsiteX22" fmla="*/ 245269 w 885348"/>
                    <a:gd name="connsiteY22" fmla="*/ 278130 h 400050"/>
                    <a:gd name="connsiteX23" fmla="*/ 256699 w 885348"/>
                    <a:gd name="connsiteY23" fmla="*/ 278130 h 400050"/>
                    <a:gd name="connsiteX24" fmla="*/ 256699 w 885348"/>
                    <a:gd name="connsiteY24" fmla="*/ 293370 h 400050"/>
                    <a:gd name="connsiteX25" fmla="*/ 241458 w 885348"/>
                    <a:gd name="connsiteY25" fmla="*/ 297180 h 400050"/>
                    <a:gd name="connsiteX26" fmla="*/ 104299 w 885348"/>
                    <a:gd name="connsiteY26" fmla="*/ 232410 h 400050"/>
                    <a:gd name="connsiteX27" fmla="*/ 108108 w 885348"/>
                    <a:gd name="connsiteY27" fmla="*/ 224790 h 400050"/>
                    <a:gd name="connsiteX28" fmla="*/ 115729 w 885348"/>
                    <a:gd name="connsiteY28" fmla="*/ 232410 h 400050"/>
                    <a:gd name="connsiteX29" fmla="*/ 104299 w 885348"/>
                    <a:gd name="connsiteY29" fmla="*/ 232410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85348" h="400050">
                      <a:moveTo>
                        <a:pt x="873919" y="87630"/>
                      </a:moveTo>
                      <a:lnTo>
                        <a:pt x="866299" y="0"/>
                      </a:lnTo>
                      <a:lnTo>
                        <a:pt x="835819" y="3810"/>
                      </a:lnTo>
                      <a:cubicBezTo>
                        <a:pt x="824389" y="53340"/>
                        <a:pt x="774858" y="76200"/>
                        <a:pt x="729139" y="102870"/>
                      </a:cubicBezTo>
                      <a:cubicBezTo>
                        <a:pt x="637699" y="152400"/>
                        <a:pt x="550069" y="209550"/>
                        <a:pt x="458629" y="266700"/>
                      </a:cubicBezTo>
                      <a:cubicBezTo>
                        <a:pt x="386239" y="300990"/>
                        <a:pt x="340519" y="255270"/>
                        <a:pt x="283369" y="240030"/>
                      </a:cubicBezTo>
                      <a:cubicBezTo>
                        <a:pt x="180499" y="167640"/>
                        <a:pt x="180499" y="167640"/>
                        <a:pt x="241458" y="87630"/>
                      </a:cubicBezTo>
                      <a:lnTo>
                        <a:pt x="214789" y="91440"/>
                      </a:lnTo>
                      <a:lnTo>
                        <a:pt x="150019" y="68580"/>
                      </a:lnTo>
                      <a:lnTo>
                        <a:pt x="123349" y="72390"/>
                      </a:lnTo>
                      <a:cubicBezTo>
                        <a:pt x="108108" y="106680"/>
                        <a:pt x="100489" y="148590"/>
                        <a:pt x="70008" y="167640"/>
                      </a:cubicBezTo>
                      <a:cubicBezTo>
                        <a:pt x="16669" y="209550"/>
                        <a:pt x="-6192" y="251460"/>
                        <a:pt x="1429" y="308610"/>
                      </a:cubicBezTo>
                      <a:lnTo>
                        <a:pt x="119539" y="320040"/>
                      </a:lnTo>
                      <a:cubicBezTo>
                        <a:pt x="150019" y="327660"/>
                        <a:pt x="176689" y="339090"/>
                        <a:pt x="207169" y="346710"/>
                      </a:cubicBezTo>
                      <a:cubicBezTo>
                        <a:pt x="245269" y="354330"/>
                        <a:pt x="287179" y="361950"/>
                        <a:pt x="325279" y="369570"/>
                      </a:cubicBezTo>
                      <a:lnTo>
                        <a:pt x="473869" y="400050"/>
                      </a:lnTo>
                      <a:cubicBezTo>
                        <a:pt x="466249" y="346710"/>
                        <a:pt x="489108" y="308610"/>
                        <a:pt x="550069" y="281940"/>
                      </a:cubicBezTo>
                      <a:cubicBezTo>
                        <a:pt x="584358" y="217170"/>
                        <a:pt x="645319" y="182880"/>
                        <a:pt x="736758" y="186690"/>
                      </a:cubicBezTo>
                      <a:cubicBezTo>
                        <a:pt x="778669" y="190500"/>
                        <a:pt x="816769" y="186690"/>
                        <a:pt x="858679" y="182880"/>
                      </a:cubicBezTo>
                      <a:lnTo>
                        <a:pt x="885349" y="179070"/>
                      </a:lnTo>
                      <a:lnTo>
                        <a:pt x="873919" y="87630"/>
                      </a:lnTo>
                      <a:close/>
                      <a:moveTo>
                        <a:pt x="241458" y="297180"/>
                      </a:moveTo>
                      <a:cubicBezTo>
                        <a:pt x="241458" y="289560"/>
                        <a:pt x="241458" y="285750"/>
                        <a:pt x="245269" y="278130"/>
                      </a:cubicBezTo>
                      <a:cubicBezTo>
                        <a:pt x="245269" y="278130"/>
                        <a:pt x="252889" y="278130"/>
                        <a:pt x="256699" y="278130"/>
                      </a:cubicBezTo>
                      <a:cubicBezTo>
                        <a:pt x="256699" y="285750"/>
                        <a:pt x="256699" y="289560"/>
                        <a:pt x="256699" y="293370"/>
                      </a:cubicBezTo>
                      <a:cubicBezTo>
                        <a:pt x="249079" y="293370"/>
                        <a:pt x="245269" y="297180"/>
                        <a:pt x="241458" y="297180"/>
                      </a:cubicBezTo>
                      <a:close/>
                      <a:moveTo>
                        <a:pt x="104299" y="232410"/>
                      </a:moveTo>
                      <a:lnTo>
                        <a:pt x="108108" y="224790"/>
                      </a:lnTo>
                      <a:lnTo>
                        <a:pt x="115729" y="232410"/>
                      </a:lnTo>
                      <a:lnTo>
                        <a:pt x="104299" y="232410"/>
                      </a:lnTo>
                      <a:close/>
                    </a:path>
                  </a:pathLst>
                </a:custGeom>
                <a:solidFill>
                  <a:srgbClr val="AAECB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29" name="Freeform: Shape 4628">
                  <a:extLst>
                    <a:ext uri="{FF2B5EF4-FFF2-40B4-BE49-F238E27FC236}">
                      <a16:creationId xmlns:a16="http://schemas.microsoft.com/office/drawing/2014/main" id="{844CDEFF-F0E2-CA90-7EFE-46E424B90775}"/>
                    </a:ext>
                  </a:extLst>
                </p:cNvPr>
                <p:cNvSpPr/>
                <p:nvPr/>
              </p:nvSpPr>
              <p:spPr>
                <a:xfrm>
                  <a:off x="1821988" y="4404359"/>
                  <a:ext cx="665942" cy="243840"/>
                </a:xfrm>
                <a:custGeom>
                  <a:avLst/>
                  <a:gdLst>
                    <a:gd name="connsiteX0" fmla="*/ 193503 w 665942"/>
                    <a:gd name="connsiteY0" fmla="*/ 57150 h 243840"/>
                    <a:gd name="connsiteX1" fmla="*/ 334473 w 665942"/>
                    <a:gd name="connsiteY1" fmla="*/ 0 h 243840"/>
                    <a:gd name="connsiteX2" fmla="*/ 334473 w 665942"/>
                    <a:gd name="connsiteY2" fmla="*/ 0 h 243840"/>
                    <a:gd name="connsiteX3" fmla="*/ 429723 w 665942"/>
                    <a:gd name="connsiteY3" fmla="*/ 57150 h 243840"/>
                    <a:gd name="connsiteX4" fmla="*/ 665943 w 665942"/>
                    <a:gd name="connsiteY4" fmla="*/ 102870 h 243840"/>
                    <a:gd name="connsiteX5" fmla="*/ 448773 w 665942"/>
                    <a:gd name="connsiteY5" fmla="*/ 137160 h 243840"/>
                    <a:gd name="connsiteX6" fmla="*/ 258273 w 665942"/>
                    <a:gd name="connsiteY6" fmla="*/ 175260 h 243840"/>
                    <a:gd name="connsiteX7" fmla="*/ 124923 w 665942"/>
                    <a:gd name="connsiteY7" fmla="*/ 243840 h 243840"/>
                    <a:gd name="connsiteX8" fmla="*/ 124923 w 665942"/>
                    <a:gd name="connsiteY8" fmla="*/ 243840 h 243840"/>
                    <a:gd name="connsiteX9" fmla="*/ 86823 w 665942"/>
                    <a:gd name="connsiteY9" fmla="*/ 118110 h 243840"/>
                    <a:gd name="connsiteX10" fmla="*/ 10623 w 665942"/>
                    <a:gd name="connsiteY10" fmla="*/ 57150 h 243840"/>
                    <a:gd name="connsiteX11" fmla="*/ 44913 w 665942"/>
                    <a:gd name="connsiteY11" fmla="*/ 3810 h 243840"/>
                    <a:gd name="connsiteX12" fmla="*/ 193503 w 665942"/>
                    <a:gd name="connsiteY12" fmla="*/ 5715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5942" h="243840">
                      <a:moveTo>
                        <a:pt x="193503" y="57150"/>
                      </a:moveTo>
                      <a:cubicBezTo>
                        <a:pt x="269703" y="87630"/>
                        <a:pt x="296373" y="34290"/>
                        <a:pt x="334473" y="0"/>
                      </a:cubicBezTo>
                      <a:lnTo>
                        <a:pt x="334473" y="0"/>
                      </a:lnTo>
                      <a:cubicBezTo>
                        <a:pt x="342093" y="45720"/>
                        <a:pt x="368763" y="60960"/>
                        <a:pt x="429723" y="57150"/>
                      </a:cubicBezTo>
                      <a:cubicBezTo>
                        <a:pt x="513543" y="53340"/>
                        <a:pt x="593553" y="64770"/>
                        <a:pt x="665943" y="102870"/>
                      </a:cubicBezTo>
                      <a:cubicBezTo>
                        <a:pt x="593553" y="121920"/>
                        <a:pt x="517353" y="144780"/>
                        <a:pt x="448773" y="137160"/>
                      </a:cubicBezTo>
                      <a:cubicBezTo>
                        <a:pt x="376383" y="129540"/>
                        <a:pt x="319233" y="148590"/>
                        <a:pt x="258273" y="175260"/>
                      </a:cubicBezTo>
                      <a:cubicBezTo>
                        <a:pt x="212553" y="194310"/>
                        <a:pt x="166833" y="220980"/>
                        <a:pt x="124923" y="243840"/>
                      </a:cubicBezTo>
                      <a:lnTo>
                        <a:pt x="124923" y="243840"/>
                      </a:lnTo>
                      <a:cubicBezTo>
                        <a:pt x="155403" y="194310"/>
                        <a:pt x="143973" y="152400"/>
                        <a:pt x="86823" y="118110"/>
                      </a:cubicBezTo>
                      <a:cubicBezTo>
                        <a:pt x="56343" y="99060"/>
                        <a:pt x="29673" y="80010"/>
                        <a:pt x="10623" y="57150"/>
                      </a:cubicBezTo>
                      <a:cubicBezTo>
                        <a:pt x="-8427" y="34290"/>
                        <a:pt x="-4617" y="7620"/>
                        <a:pt x="44913" y="3810"/>
                      </a:cubicBezTo>
                      <a:cubicBezTo>
                        <a:pt x="60153" y="80010"/>
                        <a:pt x="140163" y="49530"/>
                        <a:pt x="193503" y="57150"/>
                      </a:cubicBezTo>
                      <a:close/>
                    </a:path>
                  </a:pathLst>
                </a:custGeom>
                <a:solidFill>
                  <a:srgbClr val="F8FD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30" name="Freeform: Shape 4629">
                  <a:extLst>
                    <a:ext uri="{FF2B5EF4-FFF2-40B4-BE49-F238E27FC236}">
                      <a16:creationId xmlns:a16="http://schemas.microsoft.com/office/drawing/2014/main" id="{8DE10611-3E43-47A0-0305-B1A16D3C18A6}"/>
                    </a:ext>
                  </a:extLst>
                </p:cNvPr>
                <p:cNvSpPr/>
                <p:nvPr/>
              </p:nvSpPr>
              <p:spPr>
                <a:xfrm>
                  <a:off x="1722121" y="4648200"/>
                  <a:ext cx="224789" cy="64769"/>
                </a:xfrm>
                <a:custGeom>
                  <a:avLst/>
                  <a:gdLst>
                    <a:gd name="connsiteX0" fmla="*/ 0 w 224789"/>
                    <a:gd name="connsiteY0" fmla="*/ 64770 h 64769"/>
                    <a:gd name="connsiteX1" fmla="*/ 224790 w 224789"/>
                    <a:gd name="connsiteY1" fmla="*/ 0 h 64769"/>
                    <a:gd name="connsiteX2" fmla="*/ 224790 w 224789"/>
                    <a:gd name="connsiteY2" fmla="*/ 0 h 64769"/>
                    <a:gd name="connsiteX3" fmla="*/ 140970 w 224789"/>
                    <a:gd name="connsiteY3" fmla="*/ 49530 h 64769"/>
                    <a:gd name="connsiteX4" fmla="*/ 87630 w 224789"/>
                    <a:gd name="connsiteY4" fmla="*/ 60960 h 64769"/>
                    <a:gd name="connsiteX5" fmla="*/ 0 w 224789"/>
                    <a:gd name="connsiteY5" fmla="*/ 64770 h 64769"/>
                    <a:gd name="connsiteX6" fmla="*/ 0 w 224789"/>
                    <a:gd name="connsiteY6" fmla="*/ 64770 h 64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789" h="64769">
                      <a:moveTo>
                        <a:pt x="0" y="64770"/>
                      </a:moveTo>
                      <a:cubicBezTo>
                        <a:pt x="64770" y="19050"/>
                        <a:pt x="140970" y="0"/>
                        <a:pt x="224790" y="0"/>
                      </a:cubicBezTo>
                      <a:lnTo>
                        <a:pt x="224790" y="0"/>
                      </a:lnTo>
                      <a:lnTo>
                        <a:pt x="140970" y="49530"/>
                      </a:lnTo>
                      <a:lnTo>
                        <a:pt x="87630" y="60960"/>
                      </a:lnTo>
                      <a:lnTo>
                        <a:pt x="0" y="64770"/>
                      </a:lnTo>
                      <a:lnTo>
                        <a:pt x="0" y="64770"/>
                      </a:lnTo>
                      <a:close/>
                    </a:path>
                  </a:pathLst>
                </a:custGeom>
                <a:solidFill>
                  <a:srgbClr val="F8FD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31" name="Freeform: Shape 4630">
                  <a:extLst>
                    <a:ext uri="{FF2B5EF4-FFF2-40B4-BE49-F238E27FC236}">
                      <a16:creationId xmlns:a16="http://schemas.microsoft.com/office/drawing/2014/main" id="{272378A4-1132-C52A-31DB-4B73033E153C}"/>
                    </a:ext>
                  </a:extLst>
                </p:cNvPr>
                <p:cNvSpPr/>
                <p:nvPr/>
              </p:nvSpPr>
              <p:spPr>
                <a:xfrm>
                  <a:off x="1611630" y="4712969"/>
                  <a:ext cx="114300" cy="53340"/>
                </a:xfrm>
                <a:custGeom>
                  <a:avLst/>
                  <a:gdLst>
                    <a:gd name="connsiteX0" fmla="*/ 0 w 114300"/>
                    <a:gd name="connsiteY0" fmla="*/ 53340 h 53340"/>
                    <a:gd name="connsiteX1" fmla="*/ 0 w 114300"/>
                    <a:gd name="connsiteY1" fmla="*/ 34290 h 53340"/>
                    <a:gd name="connsiteX2" fmla="*/ 110490 w 114300"/>
                    <a:gd name="connsiteY2" fmla="*/ 0 h 53340"/>
                    <a:gd name="connsiteX3" fmla="*/ 114300 w 114300"/>
                    <a:gd name="connsiteY3" fmla="*/ 3810 h 53340"/>
                    <a:gd name="connsiteX4" fmla="*/ 110490 w 114300"/>
                    <a:gd name="connsiteY4" fmla="*/ 45720 h 53340"/>
                    <a:gd name="connsiteX5" fmla="*/ 87630 w 114300"/>
                    <a:gd name="connsiteY5" fmla="*/ 49530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300" h="53340">
                      <a:moveTo>
                        <a:pt x="0" y="53340"/>
                      </a:moveTo>
                      <a:lnTo>
                        <a:pt x="0" y="34290"/>
                      </a:lnTo>
                      <a:lnTo>
                        <a:pt x="110490" y="0"/>
                      </a:lnTo>
                      <a:lnTo>
                        <a:pt x="114300" y="3810"/>
                      </a:lnTo>
                      <a:lnTo>
                        <a:pt x="110490" y="45720"/>
                      </a:lnTo>
                      <a:lnTo>
                        <a:pt x="87630" y="49530"/>
                      </a:lnTo>
                      <a:close/>
                    </a:path>
                  </a:pathLst>
                </a:custGeom>
                <a:solidFill>
                  <a:srgbClr val="F8FD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32" name="Freeform: Shape 4631">
                  <a:extLst>
                    <a:ext uri="{FF2B5EF4-FFF2-40B4-BE49-F238E27FC236}">
                      <a16:creationId xmlns:a16="http://schemas.microsoft.com/office/drawing/2014/main" id="{573C2C06-9DF3-2EC6-39EA-65F98312A3E0}"/>
                    </a:ext>
                  </a:extLst>
                </p:cNvPr>
                <p:cNvSpPr/>
                <p:nvPr/>
              </p:nvSpPr>
              <p:spPr>
                <a:xfrm>
                  <a:off x="1242060" y="4823459"/>
                  <a:ext cx="34290" cy="45720"/>
                </a:xfrm>
                <a:custGeom>
                  <a:avLst/>
                  <a:gdLst>
                    <a:gd name="connsiteX0" fmla="*/ 0 w 34290"/>
                    <a:gd name="connsiteY0" fmla="*/ 0 h 45720"/>
                    <a:gd name="connsiteX1" fmla="*/ 34290 w 34290"/>
                    <a:gd name="connsiteY1" fmla="*/ 26670 h 45720"/>
                    <a:gd name="connsiteX2" fmla="*/ 3810 w 34290"/>
                    <a:gd name="connsiteY2" fmla="*/ 45720 h 45720"/>
                  </a:gdLst>
                  <a:ahLst/>
                  <a:cxnLst>
                    <a:cxn ang="0">
                      <a:pos x="connsiteX0" y="connsiteY0"/>
                    </a:cxn>
                    <a:cxn ang="0">
                      <a:pos x="connsiteX1" y="connsiteY1"/>
                    </a:cxn>
                    <a:cxn ang="0">
                      <a:pos x="connsiteX2" y="connsiteY2"/>
                    </a:cxn>
                  </a:cxnLst>
                  <a:rect l="l" t="t" r="r" b="b"/>
                  <a:pathLst>
                    <a:path w="34290" h="45720">
                      <a:moveTo>
                        <a:pt x="0" y="0"/>
                      </a:moveTo>
                      <a:lnTo>
                        <a:pt x="34290" y="26670"/>
                      </a:lnTo>
                      <a:lnTo>
                        <a:pt x="3810" y="45720"/>
                      </a:lnTo>
                      <a:close/>
                    </a:path>
                  </a:pathLst>
                </a:custGeom>
                <a:solidFill>
                  <a:srgbClr val="B8EFB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33" name="Freeform: Shape 4632">
                  <a:extLst>
                    <a:ext uri="{FF2B5EF4-FFF2-40B4-BE49-F238E27FC236}">
                      <a16:creationId xmlns:a16="http://schemas.microsoft.com/office/drawing/2014/main" id="{F9576D81-EE08-E041-69C2-79BAF83059B8}"/>
                    </a:ext>
                  </a:extLst>
                </p:cNvPr>
                <p:cNvSpPr/>
                <p:nvPr/>
              </p:nvSpPr>
              <p:spPr>
                <a:xfrm>
                  <a:off x="1611630" y="4709159"/>
                  <a:ext cx="521970" cy="175259"/>
                </a:xfrm>
                <a:custGeom>
                  <a:avLst/>
                  <a:gdLst>
                    <a:gd name="connsiteX0" fmla="*/ 110490 w 521970"/>
                    <a:gd name="connsiteY0" fmla="*/ 49530 h 175259"/>
                    <a:gd name="connsiteX1" fmla="*/ 110490 w 521970"/>
                    <a:gd name="connsiteY1" fmla="*/ 7620 h 175259"/>
                    <a:gd name="connsiteX2" fmla="*/ 194310 w 521970"/>
                    <a:gd name="connsiteY2" fmla="*/ 0 h 175259"/>
                    <a:gd name="connsiteX3" fmla="*/ 369570 w 521970"/>
                    <a:gd name="connsiteY3" fmla="*/ 60960 h 175259"/>
                    <a:gd name="connsiteX4" fmla="*/ 521970 w 521970"/>
                    <a:gd name="connsiteY4" fmla="*/ 148590 h 175259"/>
                    <a:gd name="connsiteX5" fmla="*/ 521970 w 521970"/>
                    <a:gd name="connsiteY5" fmla="*/ 171450 h 175259"/>
                    <a:gd name="connsiteX6" fmla="*/ 491490 w 521970"/>
                    <a:gd name="connsiteY6" fmla="*/ 175260 h 175259"/>
                    <a:gd name="connsiteX7" fmla="*/ 464820 w 521970"/>
                    <a:gd name="connsiteY7" fmla="*/ 175260 h 175259"/>
                    <a:gd name="connsiteX8" fmla="*/ 323850 w 521970"/>
                    <a:gd name="connsiteY8" fmla="*/ 148590 h 175259"/>
                    <a:gd name="connsiteX9" fmla="*/ 118110 w 521970"/>
                    <a:gd name="connsiteY9" fmla="*/ 163830 h 175259"/>
                    <a:gd name="connsiteX10" fmla="*/ 129540 w 521970"/>
                    <a:gd name="connsiteY10" fmla="*/ 129540 h 175259"/>
                    <a:gd name="connsiteX11" fmla="*/ 87630 w 521970"/>
                    <a:gd name="connsiteY11" fmla="*/ 144780 h 175259"/>
                    <a:gd name="connsiteX12" fmla="*/ 60960 w 521970"/>
                    <a:gd name="connsiteY12" fmla="*/ 148590 h 175259"/>
                    <a:gd name="connsiteX13" fmla="*/ 0 w 521970"/>
                    <a:gd name="connsiteY13" fmla="*/ 129540 h 175259"/>
                    <a:gd name="connsiteX14" fmla="*/ 110490 w 521970"/>
                    <a:gd name="connsiteY14" fmla="*/ 72390 h 175259"/>
                    <a:gd name="connsiteX15" fmla="*/ 140970 w 521970"/>
                    <a:gd name="connsiteY15" fmla="*/ 53340 h 175259"/>
                    <a:gd name="connsiteX16" fmla="*/ 110490 w 521970"/>
                    <a:gd name="connsiteY16" fmla="*/ 49530 h 175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1970" h="175259">
                      <a:moveTo>
                        <a:pt x="110490" y="49530"/>
                      </a:moveTo>
                      <a:lnTo>
                        <a:pt x="110490" y="7620"/>
                      </a:lnTo>
                      <a:lnTo>
                        <a:pt x="194310" y="0"/>
                      </a:lnTo>
                      <a:cubicBezTo>
                        <a:pt x="266700" y="95250"/>
                        <a:pt x="266700" y="95250"/>
                        <a:pt x="369570" y="60960"/>
                      </a:cubicBezTo>
                      <a:cubicBezTo>
                        <a:pt x="419100" y="91440"/>
                        <a:pt x="472440" y="118110"/>
                        <a:pt x="521970" y="148590"/>
                      </a:cubicBezTo>
                      <a:lnTo>
                        <a:pt x="521970" y="171450"/>
                      </a:lnTo>
                      <a:lnTo>
                        <a:pt x="491490" y="175260"/>
                      </a:lnTo>
                      <a:cubicBezTo>
                        <a:pt x="483870" y="175260"/>
                        <a:pt x="472440" y="175260"/>
                        <a:pt x="464820" y="175260"/>
                      </a:cubicBezTo>
                      <a:cubicBezTo>
                        <a:pt x="419100" y="163830"/>
                        <a:pt x="369570" y="148590"/>
                        <a:pt x="323850" y="148590"/>
                      </a:cubicBezTo>
                      <a:cubicBezTo>
                        <a:pt x="255270" y="148590"/>
                        <a:pt x="186690" y="156210"/>
                        <a:pt x="118110" y="163830"/>
                      </a:cubicBezTo>
                      <a:lnTo>
                        <a:pt x="129540" y="129540"/>
                      </a:lnTo>
                      <a:lnTo>
                        <a:pt x="87630" y="144780"/>
                      </a:lnTo>
                      <a:lnTo>
                        <a:pt x="60960" y="148590"/>
                      </a:lnTo>
                      <a:lnTo>
                        <a:pt x="0" y="129540"/>
                      </a:lnTo>
                      <a:lnTo>
                        <a:pt x="110490" y="72390"/>
                      </a:lnTo>
                      <a:lnTo>
                        <a:pt x="140970" y="53340"/>
                      </a:lnTo>
                      <a:lnTo>
                        <a:pt x="110490" y="49530"/>
                      </a:lnTo>
                      <a:close/>
                    </a:path>
                  </a:pathLst>
                </a:custGeom>
                <a:solidFill>
                  <a:srgbClr val="CDF4D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34" name="Freeform: Shape 4633">
                  <a:extLst>
                    <a:ext uri="{FF2B5EF4-FFF2-40B4-BE49-F238E27FC236}">
                      <a16:creationId xmlns:a16="http://schemas.microsoft.com/office/drawing/2014/main" id="{375FB02D-AD9D-8CD7-BF76-3F394329AB71}"/>
                    </a:ext>
                  </a:extLst>
                </p:cNvPr>
                <p:cNvSpPr/>
                <p:nvPr/>
              </p:nvSpPr>
              <p:spPr>
                <a:xfrm>
                  <a:off x="2095501" y="4880610"/>
                  <a:ext cx="201929" cy="137159"/>
                </a:xfrm>
                <a:custGeom>
                  <a:avLst/>
                  <a:gdLst>
                    <a:gd name="connsiteX0" fmla="*/ 15240 w 201929"/>
                    <a:gd name="connsiteY0" fmla="*/ 3810 h 137159"/>
                    <a:gd name="connsiteX1" fmla="*/ 45720 w 201929"/>
                    <a:gd name="connsiteY1" fmla="*/ 0 h 137159"/>
                    <a:gd name="connsiteX2" fmla="*/ 76200 w 201929"/>
                    <a:gd name="connsiteY2" fmla="*/ 0 h 137159"/>
                    <a:gd name="connsiteX3" fmla="*/ 201930 w 201929"/>
                    <a:gd name="connsiteY3" fmla="*/ 57150 h 137159"/>
                    <a:gd name="connsiteX4" fmla="*/ 57150 w 201929"/>
                    <a:gd name="connsiteY4" fmla="*/ 133350 h 137159"/>
                    <a:gd name="connsiteX5" fmla="*/ 30480 w 201929"/>
                    <a:gd name="connsiteY5" fmla="*/ 137160 h 137159"/>
                    <a:gd name="connsiteX6" fmla="*/ 0 w 201929"/>
                    <a:gd name="connsiteY6" fmla="*/ 137160 h 137159"/>
                    <a:gd name="connsiteX7" fmla="*/ 7620 w 201929"/>
                    <a:gd name="connsiteY7" fmla="*/ 49530 h 137159"/>
                    <a:gd name="connsiteX8" fmla="*/ 15240 w 201929"/>
                    <a:gd name="connsiteY8" fmla="*/ 3810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929" h="137159">
                      <a:moveTo>
                        <a:pt x="15240" y="3810"/>
                      </a:moveTo>
                      <a:lnTo>
                        <a:pt x="45720" y="0"/>
                      </a:lnTo>
                      <a:lnTo>
                        <a:pt x="76200" y="0"/>
                      </a:lnTo>
                      <a:cubicBezTo>
                        <a:pt x="110490" y="15240"/>
                        <a:pt x="148590" y="34290"/>
                        <a:pt x="201930" y="57150"/>
                      </a:cubicBezTo>
                      <a:cubicBezTo>
                        <a:pt x="140970" y="91440"/>
                        <a:pt x="99060" y="114300"/>
                        <a:pt x="57150" y="133350"/>
                      </a:cubicBezTo>
                      <a:lnTo>
                        <a:pt x="30480" y="137160"/>
                      </a:lnTo>
                      <a:lnTo>
                        <a:pt x="0" y="137160"/>
                      </a:lnTo>
                      <a:cubicBezTo>
                        <a:pt x="19050" y="106680"/>
                        <a:pt x="41910" y="80010"/>
                        <a:pt x="7620" y="49530"/>
                      </a:cubicBezTo>
                      <a:cubicBezTo>
                        <a:pt x="0" y="41910"/>
                        <a:pt x="11430" y="19050"/>
                        <a:pt x="15240" y="3810"/>
                      </a:cubicBezTo>
                      <a:close/>
                    </a:path>
                  </a:pathLst>
                </a:custGeom>
                <a:solidFill>
                  <a:srgbClr val="F7FD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35" name="Freeform: Shape 4634">
                  <a:extLst>
                    <a:ext uri="{FF2B5EF4-FFF2-40B4-BE49-F238E27FC236}">
                      <a16:creationId xmlns:a16="http://schemas.microsoft.com/office/drawing/2014/main" id="{88DB37EA-2A69-3735-6C2D-0092CC338CA9}"/>
                    </a:ext>
                  </a:extLst>
                </p:cNvPr>
                <p:cNvSpPr/>
                <p:nvPr/>
              </p:nvSpPr>
              <p:spPr>
                <a:xfrm>
                  <a:off x="1497330" y="4762500"/>
                  <a:ext cx="232410" cy="103935"/>
                </a:xfrm>
                <a:custGeom>
                  <a:avLst/>
                  <a:gdLst>
                    <a:gd name="connsiteX0" fmla="*/ 232410 w 232410"/>
                    <a:gd name="connsiteY0" fmla="*/ 19050 h 103935"/>
                    <a:gd name="connsiteX1" fmla="*/ 121920 w 232410"/>
                    <a:gd name="connsiteY1" fmla="*/ 76200 h 103935"/>
                    <a:gd name="connsiteX2" fmla="*/ 3810 w 232410"/>
                    <a:gd name="connsiteY2" fmla="*/ 87630 h 103935"/>
                    <a:gd name="connsiteX3" fmla="*/ 0 w 232410"/>
                    <a:gd name="connsiteY3" fmla="*/ 38100 h 103935"/>
                    <a:gd name="connsiteX4" fmla="*/ 114300 w 232410"/>
                    <a:gd name="connsiteY4" fmla="*/ 3810 h 103935"/>
                    <a:gd name="connsiteX5" fmla="*/ 201930 w 232410"/>
                    <a:gd name="connsiteY5" fmla="*/ 0 h 103935"/>
                    <a:gd name="connsiteX6" fmla="*/ 232410 w 232410"/>
                    <a:gd name="connsiteY6" fmla="*/ 19050 h 103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410" h="103935">
                      <a:moveTo>
                        <a:pt x="232410" y="19050"/>
                      </a:moveTo>
                      <a:lnTo>
                        <a:pt x="121920" y="76200"/>
                      </a:lnTo>
                      <a:cubicBezTo>
                        <a:pt x="87630" y="106680"/>
                        <a:pt x="49530" y="114300"/>
                        <a:pt x="3810" y="87630"/>
                      </a:cubicBezTo>
                      <a:lnTo>
                        <a:pt x="0" y="38100"/>
                      </a:lnTo>
                      <a:lnTo>
                        <a:pt x="114300" y="3810"/>
                      </a:lnTo>
                      <a:lnTo>
                        <a:pt x="201930" y="0"/>
                      </a:lnTo>
                      <a:lnTo>
                        <a:pt x="232410" y="19050"/>
                      </a:lnTo>
                      <a:close/>
                    </a:path>
                  </a:pathLst>
                </a:custGeom>
                <a:solidFill>
                  <a:srgbClr val="BDF0C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36" name="Freeform: Shape 4635">
                  <a:extLst>
                    <a:ext uri="{FF2B5EF4-FFF2-40B4-BE49-F238E27FC236}">
                      <a16:creationId xmlns:a16="http://schemas.microsoft.com/office/drawing/2014/main" id="{1B0CFE79-4C7B-8E74-4D0C-07A29056FC2A}"/>
                    </a:ext>
                  </a:extLst>
                </p:cNvPr>
                <p:cNvSpPr/>
                <p:nvPr/>
              </p:nvSpPr>
              <p:spPr>
                <a:xfrm>
                  <a:off x="1676401" y="4850130"/>
                  <a:ext cx="407670" cy="34713"/>
                </a:xfrm>
                <a:custGeom>
                  <a:avLst/>
                  <a:gdLst>
                    <a:gd name="connsiteX0" fmla="*/ 0 w 407670"/>
                    <a:gd name="connsiteY0" fmla="*/ 3810 h 34713"/>
                    <a:gd name="connsiteX1" fmla="*/ 26670 w 407670"/>
                    <a:gd name="connsiteY1" fmla="*/ 0 h 34713"/>
                    <a:gd name="connsiteX2" fmla="*/ 60960 w 407670"/>
                    <a:gd name="connsiteY2" fmla="*/ 19050 h 34713"/>
                    <a:gd name="connsiteX3" fmla="*/ 266700 w 407670"/>
                    <a:gd name="connsiteY3" fmla="*/ 3810 h 34713"/>
                    <a:gd name="connsiteX4" fmla="*/ 407670 w 407670"/>
                    <a:gd name="connsiteY4" fmla="*/ 30480 h 34713"/>
                    <a:gd name="connsiteX5" fmla="*/ 83820 w 407670"/>
                    <a:gd name="connsiteY5" fmla="*/ 34290 h 34713"/>
                    <a:gd name="connsiteX6" fmla="*/ 0 w 407670"/>
                    <a:gd name="connsiteY6" fmla="*/ 3810 h 3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7670" h="34713">
                      <a:moveTo>
                        <a:pt x="0" y="3810"/>
                      </a:moveTo>
                      <a:lnTo>
                        <a:pt x="26670" y="0"/>
                      </a:lnTo>
                      <a:lnTo>
                        <a:pt x="60960" y="19050"/>
                      </a:lnTo>
                      <a:cubicBezTo>
                        <a:pt x="129540" y="15240"/>
                        <a:pt x="198120" y="3810"/>
                        <a:pt x="266700" y="3810"/>
                      </a:cubicBezTo>
                      <a:cubicBezTo>
                        <a:pt x="316230" y="3810"/>
                        <a:pt x="361950" y="22860"/>
                        <a:pt x="407670" y="30480"/>
                      </a:cubicBezTo>
                      <a:cubicBezTo>
                        <a:pt x="300990" y="30480"/>
                        <a:pt x="190500" y="34290"/>
                        <a:pt x="83820" y="34290"/>
                      </a:cubicBezTo>
                      <a:cubicBezTo>
                        <a:pt x="53340" y="38100"/>
                        <a:pt x="26670" y="15240"/>
                        <a:pt x="0" y="3810"/>
                      </a:cubicBezTo>
                      <a:close/>
                    </a:path>
                  </a:pathLst>
                </a:custGeom>
                <a:solidFill>
                  <a:srgbClr val="F1FCF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37" name="Freeform: Shape 4636">
                  <a:extLst>
                    <a:ext uri="{FF2B5EF4-FFF2-40B4-BE49-F238E27FC236}">
                      <a16:creationId xmlns:a16="http://schemas.microsoft.com/office/drawing/2014/main" id="{2980BA2E-5C00-29D1-C870-F47EA5779ACF}"/>
                    </a:ext>
                  </a:extLst>
                </p:cNvPr>
                <p:cNvSpPr/>
                <p:nvPr/>
              </p:nvSpPr>
              <p:spPr>
                <a:xfrm>
                  <a:off x="1371601" y="4800600"/>
                  <a:ext cx="133350" cy="65265"/>
                </a:xfrm>
                <a:custGeom>
                  <a:avLst/>
                  <a:gdLst>
                    <a:gd name="connsiteX0" fmla="*/ 129540 w 133350"/>
                    <a:gd name="connsiteY0" fmla="*/ 0 h 65265"/>
                    <a:gd name="connsiteX1" fmla="*/ 133350 w 133350"/>
                    <a:gd name="connsiteY1" fmla="*/ 49530 h 65265"/>
                    <a:gd name="connsiteX2" fmla="*/ 0 w 133350"/>
                    <a:gd name="connsiteY2" fmla="*/ 26670 h 65265"/>
                    <a:gd name="connsiteX3" fmla="*/ 129540 w 133350"/>
                    <a:gd name="connsiteY3" fmla="*/ 0 h 65265"/>
                  </a:gdLst>
                  <a:ahLst/>
                  <a:cxnLst>
                    <a:cxn ang="0">
                      <a:pos x="connsiteX0" y="connsiteY0"/>
                    </a:cxn>
                    <a:cxn ang="0">
                      <a:pos x="connsiteX1" y="connsiteY1"/>
                    </a:cxn>
                    <a:cxn ang="0">
                      <a:pos x="connsiteX2" y="connsiteY2"/>
                    </a:cxn>
                    <a:cxn ang="0">
                      <a:pos x="connsiteX3" y="connsiteY3"/>
                    </a:cxn>
                  </a:cxnLst>
                  <a:rect l="l" t="t" r="r" b="b"/>
                  <a:pathLst>
                    <a:path w="133350" h="65265">
                      <a:moveTo>
                        <a:pt x="129540" y="0"/>
                      </a:moveTo>
                      <a:lnTo>
                        <a:pt x="133350" y="49530"/>
                      </a:lnTo>
                      <a:cubicBezTo>
                        <a:pt x="91440" y="64770"/>
                        <a:pt x="45720" y="83820"/>
                        <a:pt x="0" y="26670"/>
                      </a:cubicBezTo>
                      <a:cubicBezTo>
                        <a:pt x="49530" y="15240"/>
                        <a:pt x="87630" y="7620"/>
                        <a:pt x="129540" y="0"/>
                      </a:cubicBezTo>
                      <a:close/>
                    </a:path>
                  </a:pathLst>
                </a:custGeom>
                <a:solidFill>
                  <a:srgbClr val="D4F5D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38" name="Freeform: Shape 4637">
                  <a:extLst>
                    <a:ext uri="{FF2B5EF4-FFF2-40B4-BE49-F238E27FC236}">
                      <a16:creationId xmlns:a16="http://schemas.microsoft.com/office/drawing/2014/main" id="{EE4A23A7-1581-DD4D-9FF9-6ECD179A1508}"/>
                    </a:ext>
                  </a:extLst>
                </p:cNvPr>
                <p:cNvSpPr/>
                <p:nvPr/>
              </p:nvSpPr>
              <p:spPr>
                <a:xfrm>
                  <a:off x="2068830" y="5017769"/>
                  <a:ext cx="87629" cy="64769"/>
                </a:xfrm>
                <a:custGeom>
                  <a:avLst/>
                  <a:gdLst>
                    <a:gd name="connsiteX0" fmla="*/ 26670 w 87629"/>
                    <a:gd name="connsiteY0" fmla="*/ 0 h 64769"/>
                    <a:gd name="connsiteX1" fmla="*/ 57150 w 87629"/>
                    <a:gd name="connsiteY1" fmla="*/ 0 h 64769"/>
                    <a:gd name="connsiteX2" fmla="*/ 87630 w 87629"/>
                    <a:gd name="connsiteY2" fmla="*/ 22860 h 64769"/>
                    <a:gd name="connsiteX3" fmla="*/ 87630 w 87629"/>
                    <a:gd name="connsiteY3" fmla="*/ 64770 h 64769"/>
                    <a:gd name="connsiteX4" fmla="*/ 30480 w 87629"/>
                    <a:gd name="connsiteY4" fmla="*/ 45720 h 64769"/>
                    <a:gd name="connsiteX5" fmla="*/ 0 w 87629"/>
                    <a:gd name="connsiteY5" fmla="*/ 26670 h 64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629" h="64769">
                      <a:moveTo>
                        <a:pt x="26670" y="0"/>
                      </a:moveTo>
                      <a:lnTo>
                        <a:pt x="57150" y="0"/>
                      </a:lnTo>
                      <a:lnTo>
                        <a:pt x="87630" y="22860"/>
                      </a:lnTo>
                      <a:lnTo>
                        <a:pt x="87630" y="64770"/>
                      </a:lnTo>
                      <a:lnTo>
                        <a:pt x="30480" y="45720"/>
                      </a:lnTo>
                      <a:lnTo>
                        <a:pt x="0" y="26670"/>
                      </a:lnTo>
                      <a:close/>
                    </a:path>
                  </a:pathLst>
                </a:custGeom>
                <a:solidFill>
                  <a:srgbClr val="CDF4D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39" name="Freeform: Shape 4638">
                  <a:extLst>
                    <a:ext uri="{FF2B5EF4-FFF2-40B4-BE49-F238E27FC236}">
                      <a16:creationId xmlns:a16="http://schemas.microsoft.com/office/drawing/2014/main" id="{7FE9CD68-29EE-8305-7240-B6E9DE3706BA}"/>
                    </a:ext>
                  </a:extLst>
                </p:cNvPr>
                <p:cNvSpPr/>
                <p:nvPr/>
              </p:nvSpPr>
              <p:spPr>
                <a:xfrm>
                  <a:off x="2758441" y="5356860"/>
                  <a:ext cx="502919" cy="217355"/>
                </a:xfrm>
                <a:custGeom>
                  <a:avLst/>
                  <a:gdLst>
                    <a:gd name="connsiteX0" fmla="*/ 259080 w 502919"/>
                    <a:gd name="connsiteY0" fmla="*/ 11430 h 217355"/>
                    <a:gd name="connsiteX1" fmla="*/ 148590 w 502919"/>
                    <a:gd name="connsiteY1" fmla="*/ 64770 h 217355"/>
                    <a:gd name="connsiteX2" fmla="*/ 91440 w 502919"/>
                    <a:gd name="connsiteY2" fmla="*/ 91440 h 217355"/>
                    <a:gd name="connsiteX3" fmla="*/ 0 w 502919"/>
                    <a:gd name="connsiteY3" fmla="*/ 167640 h 217355"/>
                    <a:gd name="connsiteX4" fmla="*/ 217170 w 502919"/>
                    <a:gd name="connsiteY4" fmla="*/ 198120 h 217355"/>
                    <a:gd name="connsiteX5" fmla="*/ 365760 w 502919"/>
                    <a:gd name="connsiteY5" fmla="*/ 171450 h 217355"/>
                    <a:gd name="connsiteX6" fmla="*/ 502920 w 502919"/>
                    <a:gd name="connsiteY6" fmla="*/ 148590 h 217355"/>
                    <a:gd name="connsiteX7" fmla="*/ 502920 w 502919"/>
                    <a:gd name="connsiteY7" fmla="*/ 148590 h 217355"/>
                    <a:gd name="connsiteX8" fmla="*/ 411480 w 502919"/>
                    <a:gd name="connsiteY8" fmla="*/ 87630 h 217355"/>
                    <a:gd name="connsiteX9" fmla="*/ 373380 w 502919"/>
                    <a:gd name="connsiteY9" fmla="*/ 0 h 217355"/>
                    <a:gd name="connsiteX10" fmla="*/ 259080 w 502919"/>
                    <a:gd name="connsiteY10" fmla="*/ 11430 h 217355"/>
                    <a:gd name="connsiteX11" fmla="*/ 129540 w 502919"/>
                    <a:gd name="connsiteY11" fmla="*/ 129540 h 217355"/>
                    <a:gd name="connsiteX12" fmla="*/ 121920 w 502919"/>
                    <a:gd name="connsiteY12" fmla="*/ 133350 h 217355"/>
                    <a:gd name="connsiteX13" fmla="*/ 121920 w 502919"/>
                    <a:gd name="connsiteY13" fmla="*/ 125730 h 217355"/>
                    <a:gd name="connsiteX14" fmla="*/ 129540 w 502919"/>
                    <a:gd name="connsiteY14" fmla="*/ 129540 h 217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2919" h="217355">
                      <a:moveTo>
                        <a:pt x="259080" y="11430"/>
                      </a:moveTo>
                      <a:cubicBezTo>
                        <a:pt x="240030" y="53340"/>
                        <a:pt x="194310" y="60960"/>
                        <a:pt x="148590" y="64770"/>
                      </a:cubicBezTo>
                      <a:lnTo>
                        <a:pt x="91440" y="91440"/>
                      </a:lnTo>
                      <a:cubicBezTo>
                        <a:pt x="60960" y="114300"/>
                        <a:pt x="34290" y="137160"/>
                        <a:pt x="0" y="167640"/>
                      </a:cubicBezTo>
                      <a:cubicBezTo>
                        <a:pt x="72390" y="213360"/>
                        <a:pt x="133350" y="236220"/>
                        <a:pt x="217170" y="198120"/>
                      </a:cubicBezTo>
                      <a:cubicBezTo>
                        <a:pt x="259080" y="179070"/>
                        <a:pt x="316230" y="179070"/>
                        <a:pt x="365760" y="171450"/>
                      </a:cubicBezTo>
                      <a:lnTo>
                        <a:pt x="502920" y="148590"/>
                      </a:lnTo>
                      <a:lnTo>
                        <a:pt x="502920" y="148590"/>
                      </a:lnTo>
                      <a:cubicBezTo>
                        <a:pt x="441960" y="156210"/>
                        <a:pt x="430530" y="121920"/>
                        <a:pt x="411480" y="87630"/>
                      </a:cubicBezTo>
                      <a:cubicBezTo>
                        <a:pt x="335280" y="72390"/>
                        <a:pt x="335280" y="72390"/>
                        <a:pt x="373380" y="0"/>
                      </a:cubicBezTo>
                      <a:lnTo>
                        <a:pt x="259080" y="11430"/>
                      </a:lnTo>
                      <a:close/>
                      <a:moveTo>
                        <a:pt x="129540" y="129540"/>
                      </a:moveTo>
                      <a:lnTo>
                        <a:pt x="121920" y="133350"/>
                      </a:lnTo>
                      <a:lnTo>
                        <a:pt x="121920" y="125730"/>
                      </a:lnTo>
                      <a:lnTo>
                        <a:pt x="129540" y="129540"/>
                      </a:lnTo>
                      <a:close/>
                    </a:path>
                  </a:pathLst>
                </a:custGeom>
                <a:solidFill>
                  <a:srgbClr val="E4F9E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40" name="Freeform: Shape 4639">
                  <a:extLst>
                    <a:ext uri="{FF2B5EF4-FFF2-40B4-BE49-F238E27FC236}">
                      <a16:creationId xmlns:a16="http://schemas.microsoft.com/office/drawing/2014/main" id="{FE5343A1-B4B8-4173-993D-4652FF4896D5}"/>
                    </a:ext>
                  </a:extLst>
                </p:cNvPr>
                <p:cNvSpPr/>
                <p:nvPr/>
              </p:nvSpPr>
              <p:spPr>
                <a:xfrm>
                  <a:off x="2780882" y="5360669"/>
                  <a:ext cx="126148" cy="87630"/>
                </a:xfrm>
                <a:custGeom>
                  <a:avLst/>
                  <a:gdLst>
                    <a:gd name="connsiteX0" fmla="*/ 126148 w 126148"/>
                    <a:gd name="connsiteY0" fmla="*/ 60960 h 87630"/>
                    <a:gd name="connsiteX1" fmla="*/ 68998 w 126148"/>
                    <a:gd name="connsiteY1" fmla="*/ 87630 h 87630"/>
                    <a:gd name="connsiteX2" fmla="*/ 4228 w 126148"/>
                    <a:gd name="connsiteY2" fmla="*/ 3810 h 87630"/>
                    <a:gd name="connsiteX3" fmla="*/ 61378 w 126148"/>
                    <a:gd name="connsiteY3" fmla="*/ 0 h 87630"/>
                    <a:gd name="connsiteX4" fmla="*/ 122338 w 126148"/>
                    <a:gd name="connsiteY4" fmla="*/ 38100 h 87630"/>
                    <a:gd name="connsiteX5" fmla="*/ 126148 w 126148"/>
                    <a:gd name="connsiteY5" fmla="*/ 60960 h 87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148" h="87630">
                      <a:moveTo>
                        <a:pt x="126148" y="60960"/>
                      </a:moveTo>
                      <a:lnTo>
                        <a:pt x="68998" y="87630"/>
                      </a:lnTo>
                      <a:cubicBezTo>
                        <a:pt x="34708" y="64770"/>
                        <a:pt x="-14822" y="49530"/>
                        <a:pt x="4228" y="3810"/>
                      </a:cubicBezTo>
                      <a:lnTo>
                        <a:pt x="61378" y="0"/>
                      </a:lnTo>
                      <a:lnTo>
                        <a:pt x="122338" y="38100"/>
                      </a:lnTo>
                      <a:lnTo>
                        <a:pt x="126148" y="60960"/>
                      </a:lnTo>
                      <a:close/>
                    </a:path>
                  </a:pathLst>
                </a:custGeom>
                <a:solidFill>
                  <a:srgbClr val="EDFBE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41" name="Freeform: Shape 4640">
                  <a:extLst>
                    <a:ext uri="{FF2B5EF4-FFF2-40B4-BE49-F238E27FC236}">
                      <a16:creationId xmlns:a16="http://schemas.microsoft.com/office/drawing/2014/main" id="{7FE62F17-7125-408A-E213-3C147BA5CC0B}"/>
                    </a:ext>
                  </a:extLst>
                </p:cNvPr>
                <p:cNvSpPr/>
                <p:nvPr/>
              </p:nvSpPr>
              <p:spPr>
                <a:xfrm>
                  <a:off x="3257551" y="5459730"/>
                  <a:ext cx="118109" cy="41909"/>
                </a:xfrm>
                <a:custGeom>
                  <a:avLst/>
                  <a:gdLst>
                    <a:gd name="connsiteX0" fmla="*/ 0 w 118109"/>
                    <a:gd name="connsiteY0" fmla="*/ 0 h 41909"/>
                    <a:gd name="connsiteX1" fmla="*/ 118110 w 118109"/>
                    <a:gd name="connsiteY1" fmla="*/ 34290 h 41909"/>
                    <a:gd name="connsiteX2" fmla="*/ 3810 w 118109"/>
                    <a:gd name="connsiteY2" fmla="*/ 41910 h 41909"/>
                    <a:gd name="connsiteX3" fmla="*/ 3810 w 118109"/>
                    <a:gd name="connsiteY3" fmla="*/ 41910 h 41909"/>
                  </a:gdLst>
                  <a:ahLst/>
                  <a:cxnLst>
                    <a:cxn ang="0">
                      <a:pos x="connsiteX0" y="connsiteY0"/>
                    </a:cxn>
                    <a:cxn ang="0">
                      <a:pos x="connsiteX1" y="connsiteY1"/>
                    </a:cxn>
                    <a:cxn ang="0">
                      <a:pos x="connsiteX2" y="connsiteY2"/>
                    </a:cxn>
                    <a:cxn ang="0">
                      <a:pos x="connsiteX3" y="connsiteY3"/>
                    </a:cxn>
                  </a:cxnLst>
                  <a:rect l="l" t="t" r="r" b="b"/>
                  <a:pathLst>
                    <a:path w="118109" h="41909">
                      <a:moveTo>
                        <a:pt x="0" y="0"/>
                      </a:moveTo>
                      <a:lnTo>
                        <a:pt x="118110" y="34290"/>
                      </a:lnTo>
                      <a:lnTo>
                        <a:pt x="3810" y="41910"/>
                      </a:lnTo>
                      <a:lnTo>
                        <a:pt x="3810" y="41910"/>
                      </a:lnTo>
                      <a:close/>
                    </a:path>
                  </a:pathLst>
                </a:custGeom>
                <a:solidFill>
                  <a:srgbClr val="E4F9E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42" name="Freeform: Shape 4641">
                  <a:extLst>
                    <a:ext uri="{FF2B5EF4-FFF2-40B4-BE49-F238E27FC236}">
                      <a16:creationId xmlns:a16="http://schemas.microsoft.com/office/drawing/2014/main" id="{9CC67222-AB6E-DF61-9499-37BC7A3E0470}"/>
                    </a:ext>
                  </a:extLst>
                </p:cNvPr>
                <p:cNvSpPr/>
                <p:nvPr/>
              </p:nvSpPr>
              <p:spPr>
                <a:xfrm>
                  <a:off x="3402331" y="5452700"/>
                  <a:ext cx="110489" cy="37510"/>
                </a:xfrm>
                <a:custGeom>
                  <a:avLst/>
                  <a:gdLst>
                    <a:gd name="connsiteX0" fmla="*/ 0 w 110489"/>
                    <a:gd name="connsiteY0" fmla="*/ 37510 h 37510"/>
                    <a:gd name="connsiteX1" fmla="*/ 110490 w 110489"/>
                    <a:gd name="connsiteY1" fmla="*/ 7030 h 37510"/>
                    <a:gd name="connsiteX2" fmla="*/ 0 w 110489"/>
                    <a:gd name="connsiteY2" fmla="*/ 37510 h 37510"/>
                  </a:gdLst>
                  <a:ahLst/>
                  <a:cxnLst>
                    <a:cxn ang="0">
                      <a:pos x="connsiteX0" y="connsiteY0"/>
                    </a:cxn>
                    <a:cxn ang="0">
                      <a:pos x="connsiteX1" y="connsiteY1"/>
                    </a:cxn>
                    <a:cxn ang="0">
                      <a:pos x="connsiteX2" y="connsiteY2"/>
                    </a:cxn>
                  </a:cxnLst>
                  <a:rect l="l" t="t" r="r" b="b"/>
                  <a:pathLst>
                    <a:path w="110489" h="37510">
                      <a:moveTo>
                        <a:pt x="0" y="37510"/>
                      </a:moveTo>
                      <a:cubicBezTo>
                        <a:pt x="30480" y="10840"/>
                        <a:pt x="64770" y="-12020"/>
                        <a:pt x="110490" y="7030"/>
                      </a:cubicBezTo>
                      <a:lnTo>
                        <a:pt x="0" y="37510"/>
                      </a:lnTo>
                      <a:close/>
                    </a:path>
                  </a:pathLst>
                </a:custGeom>
                <a:solidFill>
                  <a:srgbClr val="E4F9E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43" name="Freeform: Shape 4642">
                  <a:extLst>
                    <a:ext uri="{FF2B5EF4-FFF2-40B4-BE49-F238E27FC236}">
                      <a16:creationId xmlns:a16="http://schemas.microsoft.com/office/drawing/2014/main" id="{ED621E5F-E691-D551-03B3-46C7C8941547}"/>
                    </a:ext>
                  </a:extLst>
                </p:cNvPr>
                <p:cNvSpPr/>
                <p:nvPr/>
              </p:nvSpPr>
              <p:spPr>
                <a:xfrm>
                  <a:off x="3147060" y="5196839"/>
                  <a:ext cx="1512570" cy="240030"/>
                </a:xfrm>
                <a:custGeom>
                  <a:avLst/>
                  <a:gdLst>
                    <a:gd name="connsiteX0" fmla="*/ 1455420 w 1512570"/>
                    <a:gd name="connsiteY0" fmla="*/ 167640 h 240030"/>
                    <a:gd name="connsiteX1" fmla="*/ 1203960 w 1512570"/>
                    <a:gd name="connsiteY1" fmla="*/ 175260 h 240030"/>
                    <a:gd name="connsiteX2" fmla="*/ 1013460 w 1512570"/>
                    <a:gd name="connsiteY2" fmla="*/ 209550 h 240030"/>
                    <a:gd name="connsiteX3" fmla="*/ 910590 w 1512570"/>
                    <a:gd name="connsiteY3" fmla="*/ 240030 h 240030"/>
                    <a:gd name="connsiteX4" fmla="*/ 510540 w 1512570"/>
                    <a:gd name="connsiteY4" fmla="*/ 205740 h 240030"/>
                    <a:gd name="connsiteX5" fmla="*/ 114300 w 1512570"/>
                    <a:gd name="connsiteY5" fmla="*/ 121920 h 240030"/>
                    <a:gd name="connsiteX6" fmla="*/ 3810 w 1512570"/>
                    <a:gd name="connsiteY6" fmla="*/ 26670 h 240030"/>
                    <a:gd name="connsiteX7" fmla="*/ 0 w 1512570"/>
                    <a:gd name="connsiteY7" fmla="*/ 7620 h 240030"/>
                    <a:gd name="connsiteX8" fmla="*/ 30480 w 1512570"/>
                    <a:gd name="connsiteY8" fmla="*/ 3810 h 240030"/>
                    <a:gd name="connsiteX9" fmla="*/ 91440 w 1512570"/>
                    <a:gd name="connsiteY9" fmla="*/ 0 h 240030"/>
                    <a:gd name="connsiteX10" fmla="*/ 121920 w 1512570"/>
                    <a:gd name="connsiteY10" fmla="*/ 19050 h 240030"/>
                    <a:gd name="connsiteX11" fmla="*/ 297180 w 1512570"/>
                    <a:gd name="connsiteY11" fmla="*/ 129540 h 240030"/>
                    <a:gd name="connsiteX12" fmla="*/ 358140 w 1512570"/>
                    <a:gd name="connsiteY12" fmla="*/ 110490 h 240030"/>
                    <a:gd name="connsiteX13" fmla="*/ 411480 w 1512570"/>
                    <a:gd name="connsiteY13" fmla="*/ 99060 h 240030"/>
                    <a:gd name="connsiteX14" fmla="*/ 651510 w 1512570"/>
                    <a:gd name="connsiteY14" fmla="*/ 68580 h 240030"/>
                    <a:gd name="connsiteX15" fmla="*/ 842010 w 1512570"/>
                    <a:gd name="connsiteY15" fmla="*/ 68580 h 240030"/>
                    <a:gd name="connsiteX16" fmla="*/ 1085850 w 1512570"/>
                    <a:gd name="connsiteY16" fmla="*/ 140970 h 240030"/>
                    <a:gd name="connsiteX17" fmla="*/ 1455420 w 1512570"/>
                    <a:gd name="connsiteY17" fmla="*/ 148590 h 240030"/>
                    <a:gd name="connsiteX18" fmla="*/ 1512570 w 1512570"/>
                    <a:gd name="connsiteY18" fmla="*/ 144780 h 240030"/>
                    <a:gd name="connsiteX19" fmla="*/ 1455420 w 1512570"/>
                    <a:gd name="connsiteY19" fmla="*/ 167640 h 24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12570" h="240030">
                      <a:moveTo>
                        <a:pt x="1455420" y="167640"/>
                      </a:moveTo>
                      <a:cubicBezTo>
                        <a:pt x="1371600" y="171450"/>
                        <a:pt x="1287780" y="167640"/>
                        <a:pt x="1203960" y="175260"/>
                      </a:cubicBezTo>
                      <a:cubicBezTo>
                        <a:pt x="1139190" y="179070"/>
                        <a:pt x="1078230" y="198120"/>
                        <a:pt x="1013460" y="209550"/>
                      </a:cubicBezTo>
                      <a:cubicBezTo>
                        <a:pt x="979170" y="217170"/>
                        <a:pt x="944880" y="228600"/>
                        <a:pt x="910590" y="240030"/>
                      </a:cubicBezTo>
                      <a:cubicBezTo>
                        <a:pt x="788670" y="175260"/>
                        <a:pt x="655320" y="167640"/>
                        <a:pt x="510540" y="205740"/>
                      </a:cubicBezTo>
                      <a:cubicBezTo>
                        <a:pt x="400050" y="232410"/>
                        <a:pt x="186690" y="186690"/>
                        <a:pt x="114300" y="121920"/>
                      </a:cubicBezTo>
                      <a:cubicBezTo>
                        <a:pt x="76200" y="91440"/>
                        <a:pt x="38100" y="57150"/>
                        <a:pt x="3810" y="26670"/>
                      </a:cubicBezTo>
                      <a:lnTo>
                        <a:pt x="0" y="7620"/>
                      </a:lnTo>
                      <a:lnTo>
                        <a:pt x="30480" y="3810"/>
                      </a:lnTo>
                      <a:lnTo>
                        <a:pt x="91440" y="0"/>
                      </a:lnTo>
                      <a:lnTo>
                        <a:pt x="121920" y="19050"/>
                      </a:lnTo>
                      <a:cubicBezTo>
                        <a:pt x="179070" y="57150"/>
                        <a:pt x="236220" y="95250"/>
                        <a:pt x="297180" y="129540"/>
                      </a:cubicBezTo>
                      <a:cubicBezTo>
                        <a:pt x="308610" y="133350"/>
                        <a:pt x="339090" y="118110"/>
                        <a:pt x="358140" y="110490"/>
                      </a:cubicBezTo>
                      <a:cubicBezTo>
                        <a:pt x="377190" y="106680"/>
                        <a:pt x="392430" y="99060"/>
                        <a:pt x="411480" y="99060"/>
                      </a:cubicBezTo>
                      <a:cubicBezTo>
                        <a:pt x="491490" y="91440"/>
                        <a:pt x="590550" y="99060"/>
                        <a:pt x="651510" y="68580"/>
                      </a:cubicBezTo>
                      <a:cubicBezTo>
                        <a:pt x="731520" y="30480"/>
                        <a:pt x="781050" y="49530"/>
                        <a:pt x="842010" y="68580"/>
                      </a:cubicBezTo>
                      <a:cubicBezTo>
                        <a:pt x="906780" y="125730"/>
                        <a:pt x="990600" y="167640"/>
                        <a:pt x="1085850" y="140970"/>
                      </a:cubicBezTo>
                      <a:cubicBezTo>
                        <a:pt x="1215390" y="106680"/>
                        <a:pt x="1333500" y="106680"/>
                        <a:pt x="1455420" y="148590"/>
                      </a:cubicBezTo>
                      <a:lnTo>
                        <a:pt x="1512570" y="144780"/>
                      </a:lnTo>
                      <a:lnTo>
                        <a:pt x="1455420" y="167640"/>
                      </a:lnTo>
                      <a:close/>
                    </a:path>
                  </a:pathLst>
                </a:custGeom>
                <a:solidFill>
                  <a:srgbClr val="A4EBA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44" name="Freeform: Shape 4643">
                  <a:extLst>
                    <a:ext uri="{FF2B5EF4-FFF2-40B4-BE49-F238E27FC236}">
                      <a16:creationId xmlns:a16="http://schemas.microsoft.com/office/drawing/2014/main" id="{8544D90A-37EC-564B-9B24-C589AD168917}"/>
                    </a:ext>
                  </a:extLst>
                </p:cNvPr>
                <p:cNvSpPr/>
                <p:nvPr/>
              </p:nvSpPr>
              <p:spPr>
                <a:xfrm>
                  <a:off x="2846070" y="5231130"/>
                  <a:ext cx="281940" cy="167639"/>
                </a:xfrm>
                <a:custGeom>
                  <a:avLst/>
                  <a:gdLst>
                    <a:gd name="connsiteX0" fmla="*/ 60960 w 281940"/>
                    <a:gd name="connsiteY0" fmla="*/ 167640 h 167639"/>
                    <a:gd name="connsiteX1" fmla="*/ 0 w 281940"/>
                    <a:gd name="connsiteY1" fmla="*/ 129540 h 167639"/>
                    <a:gd name="connsiteX2" fmla="*/ 190500 w 281940"/>
                    <a:gd name="connsiteY2" fmla="*/ 0 h 167639"/>
                    <a:gd name="connsiteX3" fmla="*/ 281940 w 281940"/>
                    <a:gd name="connsiteY3" fmla="*/ 38100 h 167639"/>
                    <a:gd name="connsiteX4" fmla="*/ 228600 w 281940"/>
                    <a:gd name="connsiteY4" fmla="*/ 64770 h 167639"/>
                    <a:gd name="connsiteX5" fmla="*/ 148590 w 281940"/>
                    <a:gd name="connsiteY5" fmla="*/ 137160 h 167639"/>
                    <a:gd name="connsiteX6" fmla="*/ 60960 w 281940"/>
                    <a:gd name="connsiteY6"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940" h="167639">
                      <a:moveTo>
                        <a:pt x="60960" y="167640"/>
                      </a:moveTo>
                      <a:lnTo>
                        <a:pt x="0" y="129540"/>
                      </a:lnTo>
                      <a:lnTo>
                        <a:pt x="190500" y="0"/>
                      </a:lnTo>
                      <a:lnTo>
                        <a:pt x="281940" y="38100"/>
                      </a:lnTo>
                      <a:lnTo>
                        <a:pt x="228600" y="64770"/>
                      </a:lnTo>
                      <a:cubicBezTo>
                        <a:pt x="175260" y="72390"/>
                        <a:pt x="148590" y="99060"/>
                        <a:pt x="148590" y="137160"/>
                      </a:cubicBezTo>
                      <a:lnTo>
                        <a:pt x="60960" y="167640"/>
                      </a:lnTo>
                      <a:close/>
                    </a:path>
                  </a:pathLst>
                </a:custGeom>
                <a:solidFill>
                  <a:srgbClr val="E4F9E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45" name="Freeform: Shape 4644">
                  <a:extLst>
                    <a:ext uri="{FF2B5EF4-FFF2-40B4-BE49-F238E27FC236}">
                      <a16:creationId xmlns:a16="http://schemas.microsoft.com/office/drawing/2014/main" id="{CA779636-C5E3-DE88-921B-392A1D9304E2}"/>
                    </a:ext>
                  </a:extLst>
                </p:cNvPr>
                <p:cNvSpPr/>
                <p:nvPr/>
              </p:nvSpPr>
              <p:spPr>
                <a:xfrm>
                  <a:off x="2686051" y="5196839"/>
                  <a:ext cx="461009" cy="72390"/>
                </a:xfrm>
                <a:custGeom>
                  <a:avLst/>
                  <a:gdLst>
                    <a:gd name="connsiteX0" fmla="*/ 438150 w 461009"/>
                    <a:gd name="connsiteY0" fmla="*/ 72390 h 72390"/>
                    <a:gd name="connsiteX1" fmla="*/ 346710 w 461009"/>
                    <a:gd name="connsiteY1" fmla="*/ 34290 h 72390"/>
                    <a:gd name="connsiteX2" fmla="*/ 0 w 461009"/>
                    <a:gd name="connsiteY2" fmla="*/ 60960 h 72390"/>
                    <a:gd name="connsiteX3" fmla="*/ 0 w 461009"/>
                    <a:gd name="connsiteY3" fmla="*/ 38100 h 72390"/>
                    <a:gd name="connsiteX4" fmla="*/ 373380 w 461009"/>
                    <a:gd name="connsiteY4" fmla="*/ 3810 h 72390"/>
                    <a:gd name="connsiteX5" fmla="*/ 430530 w 461009"/>
                    <a:gd name="connsiteY5" fmla="*/ 0 h 72390"/>
                    <a:gd name="connsiteX6" fmla="*/ 457200 w 461009"/>
                    <a:gd name="connsiteY6" fmla="*/ 0 h 72390"/>
                    <a:gd name="connsiteX7" fmla="*/ 461010 w 461009"/>
                    <a:gd name="connsiteY7" fmla="*/ 19050 h 72390"/>
                    <a:gd name="connsiteX8" fmla="*/ 438150 w 461009"/>
                    <a:gd name="connsiteY8" fmla="*/ 72390 h 7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009" h="72390">
                      <a:moveTo>
                        <a:pt x="438150" y="72390"/>
                      </a:moveTo>
                      <a:lnTo>
                        <a:pt x="346710" y="34290"/>
                      </a:lnTo>
                      <a:lnTo>
                        <a:pt x="0" y="60960"/>
                      </a:lnTo>
                      <a:cubicBezTo>
                        <a:pt x="0" y="53340"/>
                        <a:pt x="0" y="45720"/>
                        <a:pt x="0" y="38100"/>
                      </a:cubicBezTo>
                      <a:lnTo>
                        <a:pt x="373380" y="3810"/>
                      </a:lnTo>
                      <a:lnTo>
                        <a:pt x="430530" y="0"/>
                      </a:lnTo>
                      <a:cubicBezTo>
                        <a:pt x="438150" y="0"/>
                        <a:pt x="449580" y="0"/>
                        <a:pt x="457200" y="0"/>
                      </a:cubicBezTo>
                      <a:lnTo>
                        <a:pt x="461010" y="19050"/>
                      </a:lnTo>
                      <a:lnTo>
                        <a:pt x="438150" y="72390"/>
                      </a:lnTo>
                      <a:close/>
                    </a:path>
                  </a:pathLst>
                </a:custGeom>
                <a:solidFill>
                  <a:srgbClr val="E3F9E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46" name="Freeform: Shape 4645">
                  <a:extLst>
                    <a:ext uri="{FF2B5EF4-FFF2-40B4-BE49-F238E27FC236}">
                      <a16:creationId xmlns:a16="http://schemas.microsoft.com/office/drawing/2014/main" id="{9C96888C-29E9-F22A-AD42-698906F8379E}"/>
                    </a:ext>
                  </a:extLst>
                </p:cNvPr>
                <p:cNvSpPr/>
                <p:nvPr/>
              </p:nvSpPr>
              <p:spPr>
                <a:xfrm>
                  <a:off x="2990851" y="5295900"/>
                  <a:ext cx="140969" cy="72389"/>
                </a:xfrm>
                <a:custGeom>
                  <a:avLst/>
                  <a:gdLst>
                    <a:gd name="connsiteX0" fmla="*/ 0 w 140969"/>
                    <a:gd name="connsiteY0" fmla="*/ 72390 h 72389"/>
                    <a:gd name="connsiteX1" fmla="*/ 80010 w 140969"/>
                    <a:gd name="connsiteY1" fmla="*/ 0 h 72389"/>
                    <a:gd name="connsiteX2" fmla="*/ 140970 w 140969"/>
                    <a:gd name="connsiteY2" fmla="*/ 60960 h 72389"/>
                    <a:gd name="connsiteX3" fmla="*/ 26670 w 140969"/>
                    <a:gd name="connsiteY3" fmla="*/ 72390 h 72389"/>
                    <a:gd name="connsiteX4" fmla="*/ 0 w 140969"/>
                    <a:gd name="connsiteY4" fmla="*/ 72390 h 72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969" h="72389">
                      <a:moveTo>
                        <a:pt x="0" y="72390"/>
                      </a:moveTo>
                      <a:cubicBezTo>
                        <a:pt x="0" y="30480"/>
                        <a:pt x="26670" y="7620"/>
                        <a:pt x="80010" y="0"/>
                      </a:cubicBezTo>
                      <a:lnTo>
                        <a:pt x="140970" y="60960"/>
                      </a:lnTo>
                      <a:lnTo>
                        <a:pt x="26670" y="72390"/>
                      </a:lnTo>
                      <a:lnTo>
                        <a:pt x="0" y="72390"/>
                      </a:lnTo>
                      <a:close/>
                    </a:path>
                  </a:pathLst>
                </a:custGeom>
                <a:solidFill>
                  <a:srgbClr val="E3F9E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47" name="Freeform: Shape 4646">
                  <a:extLst>
                    <a:ext uri="{FF2B5EF4-FFF2-40B4-BE49-F238E27FC236}">
                      <a16:creationId xmlns:a16="http://schemas.microsoft.com/office/drawing/2014/main" id="{08B6B81A-81C6-ADA0-E257-A671B3999CFD}"/>
                    </a:ext>
                  </a:extLst>
                </p:cNvPr>
                <p:cNvSpPr/>
                <p:nvPr/>
              </p:nvSpPr>
              <p:spPr>
                <a:xfrm>
                  <a:off x="3169920" y="5444489"/>
                  <a:ext cx="91440" cy="62033"/>
                </a:xfrm>
                <a:custGeom>
                  <a:avLst/>
                  <a:gdLst>
                    <a:gd name="connsiteX0" fmla="*/ 87630 w 91440"/>
                    <a:gd name="connsiteY0" fmla="*/ 15240 h 62033"/>
                    <a:gd name="connsiteX1" fmla="*/ 91440 w 91440"/>
                    <a:gd name="connsiteY1" fmla="*/ 60960 h 62033"/>
                    <a:gd name="connsiteX2" fmla="*/ 0 w 91440"/>
                    <a:gd name="connsiteY2" fmla="*/ 0 h 62033"/>
                    <a:gd name="connsiteX3" fmla="*/ 87630 w 91440"/>
                    <a:gd name="connsiteY3" fmla="*/ 15240 h 62033"/>
                  </a:gdLst>
                  <a:ahLst/>
                  <a:cxnLst>
                    <a:cxn ang="0">
                      <a:pos x="connsiteX0" y="connsiteY0"/>
                    </a:cxn>
                    <a:cxn ang="0">
                      <a:pos x="connsiteX1" y="connsiteY1"/>
                    </a:cxn>
                    <a:cxn ang="0">
                      <a:pos x="connsiteX2" y="connsiteY2"/>
                    </a:cxn>
                    <a:cxn ang="0">
                      <a:pos x="connsiteX3" y="connsiteY3"/>
                    </a:cxn>
                  </a:cxnLst>
                  <a:rect l="l" t="t" r="r" b="b"/>
                  <a:pathLst>
                    <a:path w="91440" h="62033">
                      <a:moveTo>
                        <a:pt x="87630" y="15240"/>
                      </a:moveTo>
                      <a:lnTo>
                        <a:pt x="91440" y="60960"/>
                      </a:lnTo>
                      <a:cubicBezTo>
                        <a:pt x="30480" y="68580"/>
                        <a:pt x="19050" y="34290"/>
                        <a:pt x="0" y="0"/>
                      </a:cubicBezTo>
                      <a:lnTo>
                        <a:pt x="87630" y="15240"/>
                      </a:lnTo>
                      <a:close/>
                    </a:path>
                  </a:pathLst>
                </a:custGeom>
                <a:solidFill>
                  <a:srgbClr val="DBF7D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48" name="Freeform: Shape 4647">
                  <a:extLst>
                    <a:ext uri="{FF2B5EF4-FFF2-40B4-BE49-F238E27FC236}">
                      <a16:creationId xmlns:a16="http://schemas.microsoft.com/office/drawing/2014/main" id="{6D8FAE3B-01F6-E17A-9D8C-35B098547902}"/>
                    </a:ext>
                  </a:extLst>
                </p:cNvPr>
                <p:cNvSpPr/>
                <p:nvPr/>
              </p:nvSpPr>
              <p:spPr>
                <a:xfrm>
                  <a:off x="2005326" y="5063489"/>
                  <a:ext cx="307344" cy="220980"/>
                </a:xfrm>
                <a:custGeom>
                  <a:avLst/>
                  <a:gdLst>
                    <a:gd name="connsiteX0" fmla="*/ 93985 w 307344"/>
                    <a:gd name="connsiteY0" fmla="*/ 0 h 220980"/>
                    <a:gd name="connsiteX1" fmla="*/ 151135 w 307344"/>
                    <a:gd name="connsiteY1" fmla="*/ 19050 h 220980"/>
                    <a:gd name="connsiteX2" fmla="*/ 250195 w 307344"/>
                    <a:gd name="connsiteY2" fmla="*/ 144780 h 220980"/>
                    <a:gd name="connsiteX3" fmla="*/ 307345 w 307344"/>
                    <a:gd name="connsiteY3" fmla="*/ 140970 h 220980"/>
                    <a:gd name="connsiteX4" fmla="*/ 254005 w 307344"/>
                    <a:gd name="connsiteY4" fmla="*/ 190500 h 220980"/>
                    <a:gd name="connsiteX5" fmla="*/ 170185 w 307344"/>
                    <a:gd name="connsiteY5" fmla="*/ 220980 h 220980"/>
                    <a:gd name="connsiteX6" fmla="*/ 109225 w 307344"/>
                    <a:gd name="connsiteY6" fmla="*/ 205740 h 220980"/>
                    <a:gd name="connsiteX7" fmla="*/ 21595 w 307344"/>
                    <a:gd name="connsiteY7" fmla="*/ 190500 h 220980"/>
                    <a:gd name="connsiteX8" fmla="*/ 36835 w 307344"/>
                    <a:gd name="connsiteY8" fmla="*/ 68580 h 220980"/>
                    <a:gd name="connsiteX9" fmla="*/ 93985 w 307344"/>
                    <a:gd name="connsiteY9" fmla="*/ 0 h 22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344" h="220980">
                      <a:moveTo>
                        <a:pt x="93985" y="0"/>
                      </a:moveTo>
                      <a:lnTo>
                        <a:pt x="151135" y="19050"/>
                      </a:lnTo>
                      <a:cubicBezTo>
                        <a:pt x="101605" y="125730"/>
                        <a:pt x="120655" y="148590"/>
                        <a:pt x="250195" y="144780"/>
                      </a:cubicBezTo>
                      <a:cubicBezTo>
                        <a:pt x="269245" y="144780"/>
                        <a:pt x="288295" y="140970"/>
                        <a:pt x="307345" y="140970"/>
                      </a:cubicBezTo>
                      <a:lnTo>
                        <a:pt x="254005" y="190500"/>
                      </a:lnTo>
                      <a:lnTo>
                        <a:pt x="170185" y="220980"/>
                      </a:lnTo>
                      <a:lnTo>
                        <a:pt x="109225" y="205740"/>
                      </a:lnTo>
                      <a:lnTo>
                        <a:pt x="21595" y="190500"/>
                      </a:lnTo>
                      <a:cubicBezTo>
                        <a:pt x="-12695" y="148590"/>
                        <a:pt x="-5075" y="110490"/>
                        <a:pt x="36835" y="68580"/>
                      </a:cubicBezTo>
                      <a:cubicBezTo>
                        <a:pt x="59695" y="45720"/>
                        <a:pt x="74935" y="22860"/>
                        <a:pt x="93985" y="0"/>
                      </a:cubicBezTo>
                      <a:close/>
                    </a:path>
                  </a:pathLst>
                </a:custGeom>
                <a:solidFill>
                  <a:srgbClr val="CEF4D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49" name="Freeform: Shape 4648">
                  <a:extLst>
                    <a:ext uri="{FF2B5EF4-FFF2-40B4-BE49-F238E27FC236}">
                      <a16:creationId xmlns:a16="http://schemas.microsoft.com/office/drawing/2014/main" id="{FC49A6C5-113C-17FB-D7CC-791177F25E43}"/>
                    </a:ext>
                  </a:extLst>
                </p:cNvPr>
                <p:cNvSpPr/>
                <p:nvPr/>
              </p:nvSpPr>
              <p:spPr>
                <a:xfrm>
                  <a:off x="1885951" y="5227319"/>
                  <a:ext cx="57150" cy="34290"/>
                </a:xfrm>
                <a:custGeom>
                  <a:avLst/>
                  <a:gdLst>
                    <a:gd name="connsiteX0" fmla="*/ 57150 w 57150"/>
                    <a:gd name="connsiteY0" fmla="*/ 30480 h 34290"/>
                    <a:gd name="connsiteX1" fmla="*/ 0 w 57150"/>
                    <a:gd name="connsiteY1" fmla="*/ 34290 h 34290"/>
                    <a:gd name="connsiteX2" fmla="*/ 38100 w 57150"/>
                    <a:gd name="connsiteY2" fmla="*/ 0 h 34290"/>
                  </a:gdLst>
                  <a:ahLst/>
                  <a:cxnLst>
                    <a:cxn ang="0">
                      <a:pos x="connsiteX0" y="connsiteY0"/>
                    </a:cxn>
                    <a:cxn ang="0">
                      <a:pos x="connsiteX1" y="connsiteY1"/>
                    </a:cxn>
                    <a:cxn ang="0">
                      <a:pos x="connsiteX2" y="connsiteY2"/>
                    </a:cxn>
                  </a:cxnLst>
                  <a:rect l="l" t="t" r="r" b="b"/>
                  <a:pathLst>
                    <a:path w="57150" h="34290">
                      <a:moveTo>
                        <a:pt x="57150" y="30480"/>
                      </a:moveTo>
                      <a:lnTo>
                        <a:pt x="0" y="34290"/>
                      </a:lnTo>
                      <a:lnTo>
                        <a:pt x="38100" y="0"/>
                      </a:lnTo>
                      <a:close/>
                    </a:path>
                  </a:pathLst>
                </a:custGeom>
                <a:solidFill>
                  <a:srgbClr val="D5F5D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50" name="Freeform: Shape 4649">
                  <a:extLst>
                    <a:ext uri="{FF2B5EF4-FFF2-40B4-BE49-F238E27FC236}">
                      <a16:creationId xmlns:a16="http://schemas.microsoft.com/office/drawing/2014/main" id="{1E8004C1-8E4E-F8DA-4F69-0F898D2026AA}"/>
                    </a:ext>
                  </a:extLst>
                </p:cNvPr>
                <p:cNvSpPr/>
                <p:nvPr/>
              </p:nvSpPr>
              <p:spPr>
                <a:xfrm>
                  <a:off x="2215965" y="4808219"/>
                  <a:ext cx="473895" cy="464819"/>
                </a:xfrm>
                <a:custGeom>
                  <a:avLst/>
                  <a:gdLst>
                    <a:gd name="connsiteX0" fmla="*/ 473895 w 473895"/>
                    <a:gd name="connsiteY0" fmla="*/ 430530 h 464819"/>
                    <a:gd name="connsiteX1" fmla="*/ 473895 w 473895"/>
                    <a:gd name="connsiteY1" fmla="*/ 453390 h 464819"/>
                    <a:gd name="connsiteX2" fmla="*/ 363405 w 473895"/>
                    <a:gd name="connsiteY2" fmla="*/ 464820 h 464819"/>
                    <a:gd name="connsiteX3" fmla="*/ 241485 w 473895"/>
                    <a:gd name="connsiteY3" fmla="*/ 388620 h 464819"/>
                    <a:gd name="connsiteX4" fmla="*/ 85275 w 473895"/>
                    <a:gd name="connsiteY4" fmla="*/ 304800 h 464819"/>
                    <a:gd name="connsiteX5" fmla="*/ 96705 w 473895"/>
                    <a:gd name="connsiteY5" fmla="*/ 381000 h 464819"/>
                    <a:gd name="connsiteX6" fmla="*/ 96705 w 473895"/>
                    <a:gd name="connsiteY6" fmla="*/ 381000 h 464819"/>
                    <a:gd name="connsiteX7" fmla="*/ 5265 w 473895"/>
                    <a:gd name="connsiteY7" fmla="*/ 350520 h 464819"/>
                    <a:gd name="connsiteX8" fmla="*/ 50985 w 473895"/>
                    <a:gd name="connsiteY8" fmla="*/ 266700 h 464819"/>
                    <a:gd name="connsiteX9" fmla="*/ 111945 w 473895"/>
                    <a:gd name="connsiteY9" fmla="*/ 220980 h 464819"/>
                    <a:gd name="connsiteX10" fmla="*/ 111945 w 473895"/>
                    <a:gd name="connsiteY10" fmla="*/ 198120 h 464819"/>
                    <a:gd name="connsiteX11" fmla="*/ 325305 w 473895"/>
                    <a:gd name="connsiteY11" fmla="*/ 60960 h 464819"/>
                    <a:gd name="connsiteX12" fmla="*/ 153855 w 473895"/>
                    <a:gd name="connsiteY12" fmla="*/ 34290 h 464819"/>
                    <a:gd name="connsiteX13" fmla="*/ 150045 w 473895"/>
                    <a:gd name="connsiteY13" fmla="*/ 11430 h 464819"/>
                    <a:gd name="connsiteX14" fmla="*/ 294825 w 473895"/>
                    <a:gd name="connsiteY14" fmla="*/ 0 h 464819"/>
                    <a:gd name="connsiteX15" fmla="*/ 416745 w 473895"/>
                    <a:gd name="connsiteY15" fmla="*/ 80010 h 464819"/>
                    <a:gd name="connsiteX16" fmla="*/ 336735 w 473895"/>
                    <a:gd name="connsiteY16" fmla="*/ 156210 h 464819"/>
                    <a:gd name="connsiteX17" fmla="*/ 291015 w 473895"/>
                    <a:gd name="connsiteY17" fmla="*/ 274320 h 464819"/>
                    <a:gd name="connsiteX18" fmla="*/ 386265 w 473895"/>
                    <a:gd name="connsiteY18" fmla="*/ 377190 h 464819"/>
                    <a:gd name="connsiteX19" fmla="*/ 386265 w 473895"/>
                    <a:gd name="connsiteY19" fmla="*/ 377190 h 464819"/>
                    <a:gd name="connsiteX20" fmla="*/ 473895 w 473895"/>
                    <a:gd name="connsiteY20" fmla="*/ 430530 h 464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3895" h="464819">
                      <a:moveTo>
                        <a:pt x="473895" y="430530"/>
                      </a:moveTo>
                      <a:cubicBezTo>
                        <a:pt x="473895" y="438150"/>
                        <a:pt x="473895" y="445770"/>
                        <a:pt x="473895" y="453390"/>
                      </a:cubicBezTo>
                      <a:lnTo>
                        <a:pt x="363405" y="464820"/>
                      </a:lnTo>
                      <a:cubicBezTo>
                        <a:pt x="306255" y="453390"/>
                        <a:pt x="237675" y="453390"/>
                        <a:pt x="241485" y="388620"/>
                      </a:cubicBezTo>
                      <a:cubicBezTo>
                        <a:pt x="214815" y="339090"/>
                        <a:pt x="180525" y="300990"/>
                        <a:pt x="85275" y="304800"/>
                      </a:cubicBezTo>
                      <a:cubicBezTo>
                        <a:pt x="89085" y="335280"/>
                        <a:pt x="92895" y="358140"/>
                        <a:pt x="96705" y="381000"/>
                      </a:cubicBezTo>
                      <a:lnTo>
                        <a:pt x="96705" y="381000"/>
                      </a:lnTo>
                      <a:cubicBezTo>
                        <a:pt x="58605" y="381000"/>
                        <a:pt x="16695" y="392430"/>
                        <a:pt x="5265" y="350520"/>
                      </a:cubicBezTo>
                      <a:cubicBezTo>
                        <a:pt x="-6165" y="316230"/>
                        <a:pt x="-2355" y="285750"/>
                        <a:pt x="50985" y="266700"/>
                      </a:cubicBezTo>
                      <a:cubicBezTo>
                        <a:pt x="73845" y="259080"/>
                        <a:pt x="92895" y="236220"/>
                        <a:pt x="111945" y="220980"/>
                      </a:cubicBezTo>
                      <a:lnTo>
                        <a:pt x="111945" y="198120"/>
                      </a:lnTo>
                      <a:cubicBezTo>
                        <a:pt x="203385" y="182880"/>
                        <a:pt x="271965" y="140970"/>
                        <a:pt x="325305" y="60960"/>
                      </a:cubicBezTo>
                      <a:cubicBezTo>
                        <a:pt x="260535" y="49530"/>
                        <a:pt x="207195" y="41910"/>
                        <a:pt x="153855" y="34290"/>
                      </a:cubicBezTo>
                      <a:lnTo>
                        <a:pt x="150045" y="11430"/>
                      </a:lnTo>
                      <a:lnTo>
                        <a:pt x="294825" y="0"/>
                      </a:lnTo>
                      <a:lnTo>
                        <a:pt x="416745" y="80010"/>
                      </a:lnTo>
                      <a:lnTo>
                        <a:pt x="336735" y="156210"/>
                      </a:lnTo>
                      <a:cubicBezTo>
                        <a:pt x="256725" y="186690"/>
                        <a:pt x="245295" y="213360"/>
                        <a:pt x="291015" y="274320"/>
                      </a:cubicBezTo>
                      <a:cubicBezTo>
                        <a:pt x="268155" y="369570"/>
                        <a:pt x="268155" y="369570"/>
                        <a:pt x="386265" y="377190"/>
                      </a:cubicBezTo>
                      <a:lnTo>
                        <a:pt x="386265" y="377190"/>
                      </a:lnTo>
                      <a:lnTo>
                        <a:pt x="473895" y="430530"/>
                      </a:lnTo>
                      <a:close/>
                    </a:path>
                  </a:pathLst>
                </a:custGeom>
                <a:solidFill>
                  <a:srgbClr val="9EE9A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51" name="Freeform: Shape 4650">
                  <a:extLst>
                    <a:ext uri="{FF2B5EF4-FFF2-40B4-BE49-F238E27FC236}">
                      <a16:creationId xmlns:a16="http://schemas.microsoft.com/office/drawing/2014/main" id="{C46AEF65-840F-8C7D-1C73-102A09F5EF62}"/>
                    </a:ext>
                  </a:extLst>
                </p:cNvPr>
                <p:cNvSpPr/>
                <p:nvPr/>
              </p:nvSpPr>
              <p:spPr>
                <a:xfrm>
                  <a:off x="4602481" y="5295900"/>
                  <a:ext cx="320039" cy="68580"/>
                </a:xfrm>
                <a:custGeom>
                  <a:avLst/>
                  <a:gdLst>
                    <a:gd name="connsiteX0" fmla="*/ 0 w 320039"/>
                    <a:gd name="connsiteY0" fmla="*/ 68580 h 68580"/>
                    <a:gd name="connsiteX1" fmla="*/ 57150 w 320039"/>
                    <a:gd name="connsiteY1" fmla="*/ 38100 h 68580"/>
                    <a:gd name="connsiteX2" fmla="*/ 259080 w 320039"/>
                    <a:gd name="connsiteY2" fmla="*/ 0 h 68580"/>
                    <a:gd name="connsiteX3" fmla="*/ 320040 w 320039"/>
                    <a:gd name="connsiteY3" fmla="*/ 38100 h 68580"/>
                    <a:gd name="connsiteX4" fmla="*/ 262890 w 320039"/>
                    <a:gd name="connsiteY4" fmla="*/ 64770 h 68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39" h="68580">
                      <a:moveTo>
                        <a:pt x="0" y="68580"/>
                      </a:moveTo>
                      <a:lnTo>
                        <a:pt x="57150" y="38100"/>
                      </a:lnTo>
                      <a:lnTo>
                        <a:pt x="259080" y="0"/>
                      </a:lnTo>
                      <a:lnTo>
                        <a:pt x="320040" y="38100"/>
                      </a:lnTo>
                      <a:lnTo>
                        <a:pt x="262890" y="64770"/>
                      </a:lnTo>
                      <a:close/>
                    </a:path>
                  </a:pathLst>
                </a:custGeom>
                <a:solidFill>
                  <a:srgbClr val="BBF0C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52" name="Freeform: Shape 4651">
                  <a:extLst>
                    <a:ext uri="{FF2B5EF4-FFF2-40B4-BE49-F238E27FC236}">
                      <a16:creationId xmlns:a16="http://schemas.microsoft.com/office/drawing/2014/main" id="{2E871AA8-35DC-9173-0AB2-671BE5003E29}"/>
                    </a:ext>
                  </a:extLst>
                </p:cNvPr>
                <p:cNvSpPr/>
                <p:nvPr/>
              </p:nvSpPr>
              <p:spPr>
                <a:xfrm>
                  <a:off x="2118360" y="5265419"/>
                  <a:ext cx="60960" cy="15240"/>
                </a:xfrm>
                <a:custGeom>
                  <a:avLst/>
                  <a:gdLst>
                    <a:gd name="connsiteX0" fmla="*/ 0 w 60960"/>
                    <a:gd name="connsiteY0" fmla="*/ 0 h 15240"/>
                    <a:gd name="connsiteX1" fmla="*/ 60960 w 60960"/>
                    <a:gd name="connsiteY1" fmla="*/ 15240 h 15240"/>
                    <a:gd name="connsiteX2" fmla="*/ 0 w 60960"/>
                    <a:gd name="connsiteY2" fmla="*/ 0 h 15240"/>
                  </a:gdLst>
                  <a:ahLst/>
                  <a:cxnLst>
                    <a:cxn ang="0">
                      <a:pos x="connsiteX0" y="connsiteY0"/>
                    </a:cxn>
                    <a:cxn ang="0">
                      <a:pos x="connsiteX1" y="connsiteY1"/>
                    </a:cxn>
                    <a:cxn ang="0">
                      <a:pos x="connsiteX2" y="connsiteY2"/>
                    </a:cxn>
                  </a:cxnLst>
                  <a:rect l="l" t="t" r="r" b="b"/>
                  <a:pathLst>
                    <a:path w="60960" h="15240">
                      <a:moveTo>
                        <a:pt x="0" y="0"/>
                      </a:moveTo>
                      <a:lnTo>
                        <a:pt x="60960" y="15240"/>
                      </a:lnTo>
                      <a:lnTo>
                        <a:pt x="0" y="0"/>
                      </a:lnTo>
                      <a:close/>
                    </a:path>
                  </a:pathLst>
                </a:custGeom>
                <a:solidFill>
                  <a:srgbClr val="D9F6D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53" name="Freeform: Shape 4652">
                  <a:extLst>
                    <a:ext uri="{FF2B5EF4-FFF2-40B4-BE49-F238E27FC236}">
                      <a16:creationId xmlns:a16="http://schemas.microsoft.com/office/drawing/2014/main" id="{CBD2577A-E1F3-DD43-6453-2817C034A7E3}"/>
                    </a:ext>
                  </a:extLst>
                </p:cNvPr>
                <p:cNvSpPr/>
                <p:nvPr/>
              </p:nvSpPr>
              <p:spPr>
                <a:xfrm>
                  <a:off x="2131336" y="5021580"/>
                  <a:ext cx="196574" cy="183269"/>
                </a:xfrm>
                <a:custGeom>
                  <a:avLst/>
                  <a:gdLst>
                    <a:gd name="connsiteX0" fmla="*/ 196574 w 196574"/>
                    <a:gd name="connsiteY0" fmla="*/ 0 h 183269"/>
                    <a:gd name="connsiteX1" fmla="*/ 135614 w 196574"/>
                    <a:gd name="connsiteY1" fmla="*/ 45720 h 183269"/>
                    <a:gd name="connsiteX2" fmla="*/ 89894 w 196574"/>
                    <a:gd name="connsiteY2" fmla="*/ 129540 h 183269"/>
                    <a:gd name="connsiteX3" fmla="*/ 181334 w 196574"/>
                    <a:gd name="connsiteY3" fmla="*/ 160020 h 183269"/>
                    <a:gd name="connsiteX4" fmla="*/ 181334 w 196574"/>
                    <a:gd name="connsiteY4" fmla="*/ 179070 h 183269"/>
                    <a:gd name="connsiteX5" fmla="*/ 124184 w 196574"/>
                    <a:gd name="connsiteY5" fmla="*/ 182880 h 183269"/>
                    <a:gd name="connsiteX6" fmla="*/ 25124 w 196574"/>
                    <a:gd name="connsiteY6" fmla="*/ 57150 h 183269"/>
                    <a:gd name="connsiteX7" fmla="*/ 25124 w 196574"/>
                    <a:gd name="connsiteY7" fmla="*/ 15240 h 183269"/>
                    <a:gd name="connsiteX8" fmla="*/ 196574 w 196574"/>
                    <a:gd name="connsiteY8" fmla="*/ 0 h 183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574" h="183269">
                      <a:moveTo>
                        <a:pt x="196574" y="0"/>
                      </a:moveTo>
                      <a:cubicBezTo>
                        <a:pt x="177524" y="15240"/>
                        <a:pt x="158474" y="34290"/>
                        <a:pt x="135614" y="45720"/>
                      </a:cubicBezTo>
                      <a:cubicBezTo>
                        <a:pt x="86084" y="64770"/>
                        <a:pt x="82274" y="95250"/>
                        <a:pt x="89894" y="129540"/>
                      </a:cubicBezTo>
                      <a:cubicBezTo>
                        <a:pt x="101324" y="171450"/>
                        <a:pt x="147044" y="160020"/>
                        <a:pt x="181334" y="160020"/>
                      </a:cubicBezTo>
                      <a:lnTo>
                        <a:pt x="181334" y="179070"/>
                      </a:lnTo>
                      <a:cubicBezTo>
                        <a:pt x="162284" y="179070"/>
                        <a:pt x="143234" y="182880"/>
                        <a:pt x="124184" y="182880"/>
                      </a:cubicBezTo>
                      <a:cubicBezTo>
                        <a:pt x="-5356" y="186690"/>
                        <a:pt x="-24406" y="163830"/>
                        <a:pt x="25124" y="57150"/>
                      </a:cubicBezTo>
                      <a:lnTo>
                        <a:pt x="25124" y="15240"/>
                      </a:lnTo>
                      <a:lnTo>
                        <a:pt x="196574" y="0"/>
                      </a:lnTo>
                      <a:close/>
                    </a:path>
                  </a:pathLst>
                </a:custGeom>
                <a:solidFill>
                  <a:srgbClr val="AAECB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54" name="Freeform: Shape 4653">
                  <a:extLst>
                    <a:ext uri="{FF2B5EF4-FFF2-40B4-BE49-F238E27FC236}">
                      <a16:creationId xmlns:a16="http://schemas.microsoft.com/office/drawing/2014/main" id="{3F8BFA68-BC08-BD69-502D-70A949C3B5CA}"/>
                    </a:ext>
                  </a:extLst>
                </p:cNvPr>
                <p:cNvSpPr/>
                <p:nvPr/>
              </p:nvSpPr>
              <p:spPr>
                <a:xfrm>
                  <a:off x="2301241" y="5105137"/>
                  <a:ext cx="156209" cy="84082"/>
                </a:xfrm>
                <a:custGeom>
                  <a:avLst/>
                  <a:gdLst>
                    <a:gd name="connsiteX0" fmla="*/ 11430 w 156209"/>
                    <a:gd name="connsiteY0" fmla="*/ 76463 h 84082"/>
                    <a:gd name="connsiteX1" fmla="*/ 0 w 156209"/>
                    <a:gd name="connsiteY1" fmla="*/ 263 h 84082"/>
                    <a:gd name="connsiteX2" fmla="*/ 156210 w 156209"/>
                    <a:gd name="connsiteY2" fmla="*/ 84083 h 84082"/>
                    <a:gd name="connsiteX3" fmla="*/ 11430 w 156209"/>
                    <a:gd name="connsiteY3" fmla="*/ 76463 h 84082"/>
                  </a:gdLst>
                  <a:ahLst/>
                  <a:cxnLst>
                    <a:cxn ang="0">
                      <a:pos x="connsiteX0" y="connsiteY0"/>
                    </a:cxn>
                    <a:cxn ang="0">
                      <a:pos x="connsiteX1" y="connsiteY1"/>
                    </a:cxn>
                    <a:cxn ang="0">
                      <a:pos x="connsiteX2" y="connsiteY2"/>
                    </a:cxn>
                    <a:cxn ang="0">
                      <a:pos x="connsiteX3" y="connsiteY3"/>
                    </a:cxn>
                  </a:cxnLst>
                  <a:rect l="l" t="t" r="r" b="b"/>
                  <a:pathLst>
                    <a:path w="156209" h="84082">
                      <a:moveTo>
                        <a:pt x="11430" y="76463"/>
                      </a:moveTo>
                      <a:cubicBezTo>
                        <a:pt x="7620" y="53603"/>
                        <a:pt x="3810" y="30743"/>
                        <a:pt x="0" y="263"/>
                      </a:cubicBezTo>
                      <a:cubicBezTo>
                        <a:pt x="95250" y="-3547"/>
                        <a:pt x="129540" y="34553"/>
                        <a:pt x="156210" y="84083"/>
                      </a:cubicBezTo>
                      <a:lnTo>
                        <a:pt x="11430" y="76463"/>
                      </a:lnTo>
                      <a:close/>
                    </a:path>
                  </a:pathLst>
                </a:custGeom>
                <a:solidFill>
                  <a:srgbClr val="AAECB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55" name="Freeform: Shape 4654">
                  <a:extLst>
                    <a:ext uri="{FF2B5EF4-FFF2-40B4-BE49-F238E27FC236}">
                      <a16:creationId xmlns:a16="http://schemas.microsoft.com/office/drawing/2014/main" id="{32F1B6FE-CB5E-B1FC-21D9-7F42628C6074}"/>
                    </a:ext>
                  </a:extLst>
                </p:cNvPr>
                <p:cNvSpPr/>
                <p:nvPr/>
              </p:nvSpPr>
              <p:spPr>
                <a:xfrm>
                  <a:off x="1863091" y="4339590"/>
                  <a:ext cx="826769" cy="358140"/>
                </a:xfrm>
                <a:custGeom>
                  <a:avLst/>
                  <a:gdLst>
                    <a:gd name="connsiteX0" fmla="*/ 0 w 826769"/>
                    <a:gd name="connsiteY0" fmla="*/ 358140 h 358140"/>
                    <a:gd name="connsiteX1" fmla="*/ 83820 w 826769"/>
                    <a:gd name="connsiteY1" fmla="*/ 308610 h 358140"/>
                    <a:gd name="connsiteX2" fmla="*/ 217170 w 826769"/>
                    <a:gd name="connsiteY2" fmla="*/ 240030 h 358140"/>
                    <a:gd name="connsiteX3" fmla="*/ 407670 w 826769"/>
                    <a:gd name="connsiteY3" fmla="*/ 201930 h 358140"/>
                    <a:gd name="connsiteX4" fmla="*/ 624840 w 826769"/>
                    <a:gd name="connsiteY4" fmla="*/ 167640 h 358140"/>
                    <a:gd name="connsiteX5" fmla="*/ 388620 w 826769"/>
                    <a:gd name="connsiteY5" fmla="*/ 121920 h 358140"/>
                    <a:gd name="connsiteX6" fmla="*/ 293370 w 826769"/>
                    <a:gd name="connsiteY6" fmla="*/ 64770 h 358140"/>
                    <a:gd name="connsiteX7" fmla="*/ 491490 w 826769"/>
                    <a:gd name="connsiteY7" fmla="*/ 3810 h 358140"/>
                    <a:gd name="connsiteX8" fmla="*/ 521970 w 826769"/>
                    <a:gd name="connsiteY8" fmla="*/ 0 h 358140"/>
                    <a:gd name="connsiteX9" fmla="*/ 670560 w 826769"/>
                    <a:gd name="connsiteY9" fmla="*/ 114300 h 358140"/>
                    <a:gd name="connsiteX10" fmla="*/ 769620 w 826769"/>
                    <a:gd name="connsiteY10" fmla="*/ 114300 h 358140"/>
                    <a:gd name="connsiteX11" fmla="*/ 826770 w 826769"/>
                    <a:gd name="connsiteY11" fmla="*/ 175260 h 358140"/>
                    <a:gd name="connsiteX12" fmla="*/ 689610 w 826769"/>
                    <a:gd name="connsiteY12" fmla="*/ 232410 h 358140"/>
                    <a:gd name="connsiteX13" fmla="*/ 659130 w 826769"/>
                    <a:gd name="connsiteY13" fmla="*/ 236220 h 358140"/>
                    <a:gd name="connsiteX14" fmla="*/ 156210 w 826769"/>
                    <a:gd name="connsiteY14" fmla="*/ 323850 h 358140"/>
                    <a:gd name="connsiteX15" fmla="*/ 0 w 826769"/>
                    <a:gd name="connsiteY15" fmla="*/ 358140 h 35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26769" h="358140">
                      <a:moveTo>
                        <a:pt x="0" y="358140"/>
                      </a:moveTo>
                      <a:lnTo>
                        <a:pt x="83820" y="308610"/>
                      </a:lnTo>
                      <a:cubicBezTo>
                        <a:pt x="129540" y="285750"/>
                        <a:pt x="171450" y="262890"/>
                        <a:pt x="217170" y="240030"/>
                      </a:cubicBezTo>
                      <a:cubicBezTo>
                        <a:pt x="274320" y="213360"/>
                        <a:pt x="331470" y="194310"/>
                        <a:pt x="407670" y="201930"/>
                      </a:cubicBezTo>
                      <a:cubicBezTo>
                        <a:pt x="476250" y="209550"/>
                        <a:pt x="552450" y="186690"/>
                        <a:pt x="624840" y="167640"/>
                      </a:cubicBezTo>
                      <a:cubicBezTo>
                        <a:pt x="552450" y="129540"/>
                        <a:pt x="468630" y="114300"/>
                        <a:pt x="388620" y="121920"/>
                      </a:cubicBezTo>
                      <a:cubicBezTo>
                        <a:pt x="327660" y="125730"/>
                        <a:pt x="297180" y="110490"/>
                        <a:pt x="293370" y="64770"/>
                      </a:cubicBezTo>
                      <a:cubicBezTo>
                        <a:pt x="369570" y="64770"/>
                        <a:pt x="445770" y="68580"/>
                        <a:pt x="491490" y="3810"/>
                      </a:cubicBezTo>
                      <a:lnTo>
                        <a:pt x="521970" y="0"/>
                      </a:lnTo>
                      <a:cubicBezTo>
                        <a:pt x="521970" y="76200"/>
                        <a:pt x="579120" y="110490"/>
                        <a:pt x="670560" y="114300"/>
                      </a:cubicBezTo>
                      <a:cubicBezTo>
                        <a:pt x="704850" y="114300"/>
                        <a:pt x="735330" y="114300"/>
                        <a:pt x="769620" y="114300"/>
                      </a:cubicBezTo>
                      <a:cubicBezTo>
                        <a:pt x="822960" y="114300"/>
                        <a:pt x="826770" y="140970"/>
                        <a:pt x="826770" y="175260"/>
                      </a:cubicBezTo>
                      <a:lnTo>
                        <a:pt x="689610" y="232410"/>
                      </a:lnTo>
                      <a:lnTo>
                        <a:pt x="659130" y="236220"/>
                      </a:lnTo>
                      <a:cubicBezTo>
                        <a:pt x="487680" y="243840"/>
                        <a:pt x="320040" y="278130"/>
                        <a:pt x="156210" y="323850"/>
                      </a:cubicBezTo>
                      <a:cubicBezTo>
                        <a:pt x="102870" y="339090"/>
                        <a:pt x="53340" y="350520"/>
                        <a:pt x="0" y="358140"/>
                      </a:cubicBezTo>
                      <a:close/>
                    </a:path>
                  </a:pathLst>
                </a:custGeom>
                <a:solidFill>
                  <a:srgbClr val="F0FCF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56" name="Freeform: Shape 4655">
                  <a:extLst>
                    <a:ext uri="{FF2B5EF4-FFF2-40B4-BE49-F238E27FC236}">
                      <a16:creationId xmlns:a16="http://schemas.microsoft.com/office/drawing/2014/main" id="{3A65D776-BFAA-757A-A187-5164A18F0BC7}"/>
                    </a:ext>
                  </a:extLst>
                </p:cNvPr>
                <p:cNvSpPr/>
                <p:nvPr/>
              </p:nvSpPr>
              <p:spPr>
                <a:xfrm>
                  <a:off x="2381251" y="4247540"/>
                  <a:ext cx="381000" cy="271119"/>
                </a:xfrm>
                <a:custGeom>
                  <a:avLst/>
                  <a:gdLst>
                    <a:gd name="connsiteX0" fmla="*/ 304800 w 381000"/>
                    <a:gd name="connsiteY0" fmla="*/ 267310 h 271119"/>
                    <a:gd name="connsiteX1" fmla="*/ 247650 w 381000"/>
                    <a:gd name="connsiteY1" fmla="*/ 206350 h 271119"/>
                    <a:gd name="connsiteX2" fmla="*/ 148590 w 381000"/>
                    <a:gd name="connsiteY2" fmla="*/ 206350 h 271119"/>
                    <a:gd name="connsiteX3" fmla="*/ 0 w 381000"/>
                    <a:gd name="connsiteY3" fmla="*/ 92050 h 271119"/>
                    <a:gd name="connsiteX4" fmla="*/ 171450 w 381000"/>
                    <a:gd name="connsiteY4" fmla="*/ 8229 h 271119"/>
                    <a:gd name="connsiteX5" fmla="*/ 278130 w 381000"/>
                    <a:gd name="connsiteY5" fmla="*/ 610 h 271119"/>
                    <a:gd name="connsiteX6" fmla="*/ 232410 w 381000"/>
                    <a:gd name="connsiteY6" fmla="*/ 118720 h 271119"/>
                    <a:gd name="connsiteX7" fmla="*/ 255270 w 381000"/>
                    <a:gd name="connsiteY7" fmla="*/ 164440 h 271119"/>
                    <a:gd name="connsiteX8" fmla="*/ 381000 w 381000"/>
                    <a:gd name="connsiteY8" fmla="*/ 194920 h 271119"/>
                    <a:gd name="connsiteX9" fmla="*/ 358140 w 381000"/>
                    <a:gd name="connsiteY9" fmla="*/ 263500 h 271119"/>
                    <a:gd name="connsiteX10" fmla="*/ 331470 w 381000"/>
                    <a:gd name="connsiteY10" fmla="*/ 271120 h 271119"/>
                    <a:gd name="connsiteX11" fmla="*/ 304800 w 381000"/>
                    <a:gd name="connsiteY11" fmla="*/ 267310 h 271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0" h="271119">
                      <a:moveTo>
                        <a:pt x="304800" y="267310"/>
                      </a:moveTo>
                      <a:cubicBezTo>
                        <a:pt x="308610" y="233020"/>
                        <a:pt x="300990" y="206350"/>
                        <a:pt x="247650" y="206350"/>
                      </a:cubicBezTo>
                      <a:cubicBezTo>
                        <a:pt x="213360" y="206350"/>
                        <a:pt x="182880" y="206350"/>
                        <a:pt x="148590" y="206350"/>
                      </a:cubicBezTo>
                      <a:cubicBezTo>
                        <a:pt x="57150" y="202540"/>
                        <a:pt x="0" y="168250"/>
                        <a:pt x="0" y="92050"/>
                      </a:cubicBezTo>
                      <a:cubicBezTo>
                        <a:pt x="57150" y="65379"/>
                        <a:pt x="110490" y="31090"/>
                        <a:pt x="171450" y="8229"/>
                      </a:cubicBezTo>
                      <a:cubicBezTo>
                        <a:pt x="201930" y="-3200"/>
                        <a:pt x="243840" y="610"/>
                        <a:pt x="278130" y="610"/>
                      </a:cubicBezTo>
                      <a:cubicBezTo>
                        <a:pt x="274320" y="42520"/>
                        <a:pt x="179070" y="65379"/>
                        <a:pt x="232410" y="118720"/>
                      </a:cubicBezTo>
                      <a:cubicBezTo>
                        <a:pt x="240030" y="133960"/>
                        <a:pt x="240030" y="160629"/>
                        <a:pt x="255270" y="164440"/>
                      </a:cubicBezTo>
                      <a:cubicBezTo>
                        <a:pt x="293370" y="179679"/>
                        <a:pt x="339090" y="183490"/>
                        <a:pt x="381000" y="194920"/>
                      </a:cubicBezTo>
                      <a:lnTo>
                        <a:pt x="358140" y="263500"/>
                      </a:lnTo>
                      <a:lnTo>
                        <a:pt x="331470" y="271120"/>
                      </a:lnTo>
                      <a:lnTo>
                        <a:pt x="304800" y="267310"/>
                      </a:lnTo>
                      <a:close/>
                    </a:path>
                  </a:pathLst>
                </a:custGeom>
                <a:solidFill>
                  <a:srgbClr val="DEF8E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57" name="Freeform: Shape 4656">
                  <a:extLst>
                    <a:ext uri="{FF2B5EF4-FFF2-40B4-BE49-F238E27FC236}">
                      <a16:creationId xmlns:a16="http://schemas.microsoft.com/office/drawing/2014/main" id="{5AE40B22-3B5B-F04A-FCED-5554D84E0137}"/>
                    </a:ext>
                  </a:extLst>
                </p:cNvPr>
                <p:cNvSpPr/>
                <p:nvPr/>
              </p:nvSpPr>
              <p:spPr>
                <a:xfrm>
                  <a:off x="2617470" y="4236719"/>
                  <a:ext cx="453390" cy="224790"/>
                </a:xfrm>
                <a:custGeom>
                  <a:avLst/>
                  <a:gdLst>
                    <a:gd name="connsiteX0" fmla="*/ 148590 w 453390"/>
                    <a:gd name="connsiteY0" fmla="*/ 205740 h 224790"/>
                    <a:gd name="connsiteX1" fmla="*/ 22860 w 453390"/>
                    <a:gd name="connsiteY1" fmla="*/ 175260 h 224790"/>
                    <a:gd name="connsiteX2" fmla="*/ 0 w 453390"/>
                    <a:gd name="connsiteY2" fmla="*/ 129540 h 224790"/>
                    <a:gd name="connsiteX3" fmla="*/ 76200 w 453390"/>
                    <a:gd name="connsiteY3" fmla="*/ 83820 h 224790"/>
                    <a:gd name="connsiteX4" fmla="*/ 190500 w 453390"/>
                    <a:gd name="connsiteY4" fmla="*/ 3810 h 224790"/>
                    <a:gd name="connsiteX5" fmla="*/ 217170 w 453390"/>
                    <a:gd name="connsiteY5" fmla="*/ 0 h 224790"/>
                    <a:gd name="connsiteX6" fmla="*/ 449580 w 453390"/>
                    <a:gd name="connsiteY6" fmla="*/ 3810 h 224790"/>
                    <a:gd name="connsiteX7" fmla="*/ 453390 w 453390"/>
                    <a:gd name="connsiteY7" fmla="*/ 26670 h 224790"/>
                    <a:gd name="connsiteX8" fmla="*/ 453390 w 453390"/>
                    <a:gd name="connsiteY8" fmla="*/ 49530 h 224790"/>
                    <a:gd name="connsiteX9" fmla="*/ 342900 w 453390"/>
                    <a:gd name="connsiteY9" fmla="*/ 102870 h 224790"/>
                    <a:gd name="connsiteX10" fmla="*/ 236220 w 453390"/>
                    <a:gd name="connsiteY10" fmla="*/ 201930 h 224790"/>
                    <a:gd name="connsiteX11" fmla="*/ 236220 w 453390"/>
                    <a:gd name="connsiteY11" fmla="*/ 224790 h 224790"/>
                    <a:gd name="connsiteX12" fmla="*/ 148590 w 453390"/>
                    <a:gd name="connsiteY12" fmla="*/ 205740 h 22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3390" h="224790">
                      <a:moveTo>
                        <a:pt x="148590" y="205740"/>
                      </a:moveTo>
                      <a:cubicBezTo>
                        <a:pt x="106680" y="198120"/>
                        <a:pt x="60960" y="190500"/>
                        <a:pt x="22860" y="175260"/>
                      </a:cubicBezTo>
                      <a:cubicBezTo>
                        <a:pt x="7620" y="171450"/>
                        <a:pt x="7620" y="144780"/>
                        <a:pt x="0" y="129540"/>
                      </a:cubicBezTo>
                      <a:cubicBezTo>
                        <a:pt x="26670" y="114300"/>
                        <a:pt x="49530" y="99060"/>
                        <a:pt x="76200" y="83820"/>
                      </a:cubicBezTo>
                      <a:cubicBezTo>
                        <a:pt x="114300" y="57150"/>
                        <a:pt x="152400" y="30480"/>
                        <a:pt x="190500" y="3810"/>
                      </a:cubicBezTo>
                      <a:cubicBezTo>
                        <a:pt x="198120" y="3810"/>
                        <a:pt x="209550" y="0"/>
                        <a:pt x="217170" y="0"/>
                      </a:cubicBezTo>
                      <a:cubicBezTo>
                        <a:pt x="289560" y="68580"/>
                        <a:pt x="369570" y="15240"/>
                        <a:pt x="449580" y="3810"/>
                      </a:cubicBezTo>
                      <a:lnTo>
                        <a:pt x="453390" y="26670"/>
                      </a:lnTo>
                      <a:cubicBezTo>
                        <a:pt x="453390" y="34290"/>
                        <a:pt x="453390" y="41910"/>
                        <a:pt x="453390" y="49530"/>
                      </a:cubicBezTo>
                      <a:lnTo>
                        <a:pt x="342900" y="102870"/>
                      </a:lnTo>
                      <a:cubicBezTo>
                        <a:pt x="217170" y="118110"/>
                        <a:pt x="217170" y="118110"/>
                        <a:pt x="236220" y="201930"/>
                      </a:cubicBezTo>
                      <a:lnTo>
                        <a:pt x="236220" y="224790"/>
                      </a:lnTo>
                      <a:lnTo>
                        <a:pt x="148590" y="205740"/>
                      </a:lnTo>
                      <a:close/>
                    </a:path>
                  </a:pathLst>
                </a:custGeom>
                <a:solidFill>
                  <a:srgbClr val="B9EFB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58" name="Freeform: Shape 4657">
                  <a:extLst>
                    <a:ext uri="{FF2B5EF4-FFF2-40B4-BE49-F238E27FC236}">
                      <a16:creationId xmlns:a16="http://schemas.microsoft.com/office/drawing/2014/main" id="{74C62879-8E11-529E-FEBC-59C8C0FA68C5}"/>
                    </a:ext>
                  </a:extLst>
                </p:cNvPr>
                <p:cNvSpPr/>
                <p:nvPr/>
              </p:nvSpPr>
              <p:spPr>
                <a:xfrm>
                  <a:off x="2834641" y="4179569"/>
                  <a:ext cx="400050" cy="89371"/>
                </a:xfrm>
                <a:custGeom>
                  <a:avLst/>
                  <a:gdLst>
                    <a:gd name="connsiteX0" fmla="*/ 232410 w 400050"/>
                    <a:gd name="connsiteY0" fmla="*/ 57150 h 89371"/>
                    <a:gd name="connsiteX1" fmla="*/ 0 w 400050"/>
                    <a:gd name="connsiteY1" fmla="*/ 53340 h 89371"/>
                    <a:gd name="connsiteX2" fmla="*/ 400050 w 400050"/>
                    <a:gd name="connsiteY2" fmla="*/ 0 h 89371"/>
                    <a:gd name="connsiteX3" fmla="*/ 232410 w 400050"/>
                    <a:gd name="connsiteY3" fmla="*/ 57150 h 89371"/>
                  </a:gdLst>
                  <a:ahLst/>
                  <a:cxnLst>
                    <a:cxn ang="0">
                      <a:pos x="connsiteX0" y="connsiteY0"/>
                    </a:cxn>
                    <a:cxn ang="0">
                      <a:pos x="connsiteX1" y="connsiteY1"/>
                    </a:cxn>
                    <a:cxn ang="0">
                      <a:pos x="connsiteX2" y="connsiteY2"/>
                    </a:cxn>
                    <a:cxn ang="0">
                      <a:pos x="connsiteX3" y="connsiteY3"/>
                    </a:cxn>
                  </a:cxnLst>
                  <a:rect l="l" t="t" r="r" b="b"/>
                  <a:pathLst>
                    <a:path w="400050" h="89371">
                      <a:moveTo>
                        <a:pt x="232410" y="57150"/>
                      </a:moveTo>
                      <a:cubicBezTo>
                        <a:pt x="152400" y="68580"/>
                        <a:pt x="72390" y="125730"/>
                        <a:pt x="0" y="53340"/>
                      </a:cubicBezTo>
                      <a:lnTo>
                        <a:pt x="400050" y="0"/>
                      </a:lnTo>
                      <a:lnTo>
                        <a:pt x="232410" y="57150"/>
                      </a:lnTo>
                      <a:close/>
                    </a:path>
                  </a:pathLst>
                </a:custGeom>
                <a:solidFill>
                  <a:srgbClr val="C8F2C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59" name="Freeform: Shape 4658">
                  <a:extLst>
                    <a:ext uri="{FF2B5EF4-FFF2-40B4-BE49-F238E27FC236}">
                      <a16:creationId xmlns:a16="http://schemas.microsoft.com/office/drawing/2014/main" id="{4A686E5A-7266-9F95-023E-23C19A901A5C}"/>
                    </a:ext>
                  </a:extLst>
                </p:cNvPr>
                <p:cNvSpPr/>
                <p:nvPr/>
              </p:nvSpPr>
              <p:spPr>
                <a:xfrm>
                  <a:off x="2597474" y="4236719"/>
                  <a:ext cx="206686" cy="125730"/>
                </a:xfrm>
                <a:custGeom>
                  <a:avLst/>
                  <a:gdLst>
                    <a:gd name="connsiteX0" fmla="*/ 206686 w 206686"/>
                    <a:gd name="connsiteY0" fmla="*/ 0 h 125730"/>
                    <a:gd name="connsiteX1" fmla="*/ 92386 w 206686"/>
                    <a:gd name="connsiteY1" fmla="*/ 80010 h 125730"/>
                    <a:gd name="connsiteX2" fmla="*/ 16186 w 206686"/>
                    <a:gd name="connsiteY2" fmla="*/ 125730 h 125730"/>
                    <a:gd name="connsiteX3" fmla="*/ 61907 w 206686"/>
                    <a:gd name="connsiteY3" fmla="*/ 7620 h 125730"/>
                    <a:gd name="connsiteX4" fmla="*/ 206686 w 206686"/>
                    <a:gd name="connsiteY4" fmla="*/ 0 h 125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86" h="125730">
                      <a:moveTo>
                        <a:pt x="206686" y="0"/>
                      </a:moveTo>
                      <a:cubicBezTo>
                        <a:pt x="168586" y="26670"/>
                        <a:pt x="130486" y="53340"/>
                        <a:pt x="92386" y="80010"/>
                      </a:cubicBezTo>
                      <a:cubicBezTo>
                        <a:pt x="69526" y="95250"/>
                        <a:pt x="42857" y="110490"/>
                        <a:pt x="16186" y="125730"/>
                      </a:cubicBezTo>
                      <a:cubicBezTo>
                        <a:pt x="-37154" y="72390"/>
                        <a:pt x="58096" y="49530"/>
                        <a:pt x="61907" y="7620"/>
                      </a:cubicBezTo>
                      <a:lnTo>
                        <a:pt x="206686" y="0"/>
                      </a:lnTo>
                      <a:close/>
                    </a:path>
                  </a:pathLst>
                </a:custGeom>
                <a:solidFill>
                  <a:srgbClr val="C4F2C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60" name="Freeform: Shape 4659">
                  <a:extLst>
                    <a:ext uri="{FF2B5EF4-FFF2-40B4-BE49-F238E27FC236}">
                      <a16:creationId xmlns:a16="http://schemas.microsoft.com/office/drawing/2014/main" id="{CE15B20B-D1B1-72E0-40D2-14E4E01D6418}"/>
                    </a:ext>
                  </a:extLst>
                </p:cNvPr>
                <p:cNvSpPr/>
                <p:nvPr/>
              </p:nvSpPr>
              <p:spPr>
                <a:xfrm>
                  <a:off x="2411730" y="4255769"/>
                  <a:ext cx="11429" cy="7620"/>
                </a:xfrm>
                <a:custGeom>
                  <a:avLst/>
                  <a:gdLst>
                    <a:gd name="connsiteX0" fmla="*/ 7620 w 11429"/>
                    <a:gd name="connsiteY0" fmla="*/ 0 h 7620"/>
                    <a:gd name="connsiteX1" fmla="*/ 11430 w 11429"/>
                    <a:gd name="connsiteY1" fmla="*/ 3810 h 7620"/>
                    <a:gd name="connsiteX2" fmla="*/ 0 w 11429"/>
                    <a:gd name="connsiteY2" fmla="*/ 7620 h 7620"/>
                  </a:gdLst>
                  <a:ahLst/>
                  <a:cxnLst>
                    <a:cxn ang="0">
                      <a:pos x="connsiteX0" y="connsiteY0"/>
                    </a:cxn>
                    <a:cxn ang="0">
                      <a:pos x="connsiteX1" y="connsiteY1"/>
                    </a:cxn>
                    <a:cxn ang="0">
                      <a:pos x="connsiteX2" y="connsiteY2"/>
                    </a:cxn>
                  </a:cxnLst>
                  <a:rect l="l" t="t" r="r" b="b"/>
                  <a:pathLst>
                    <a:path w="11429" h="7620">
                      <a:moveTo>
                        <a:pt x="7620" y="0"/>
                      </a:moveTo>
                      <a:lnTo>
                        <a:pt x="11430" y="3810"/>
                      </a:lnTo>
                      <a:lnTo>
                        <a:pt x="0" y="7620"/>
                      </a:lnTo>
                      <a:close/>
                    </a:path>
                  </a:pathLst>
                </a:custGeom>
                <a:solidFill>
                  <a:srgbClr val="D3F5D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61" name="Freeform: Shape 4660">
                  <a:extLst>
                    <a:ext uri="{FF2B5EF4-FFF2-40B4-BE49-F238E27FC236}">
                      <a16:creationId xmlns:a16="http://schemas.microsoft.com/office/drawing/2014/main" id="{654315DC-68EF-597D-2672-0ADA8F7A87E1}"/>
                    </a:ext>
                  </a:extLst>
                </p:cNvPr>
                <p:cNvSpPr/>
                <p:nvPr/>
              </p:nvSpPr>
              <p:spPr>
                <a:xfrm>
                  <a:off x="5307331" y="3901440"/>
                  <a:ext cx="354330" cy="156209"/>
                </a:xfrm>
                <a:custGeom>
                  <a:avLst/>
                  <a:gdLst>
                    <a:gd name="connsiteX0" fmla="*/ 0 w 354330"/>
                    <a:gd name="connsiteY0" fmla="*/ 22860 h 156209"/>
                    <a:gd name="connsiteX1" fmla="*/ 140970 w 354330"/>
                    <a:gd name="connsiteY1" fmla="*/ 11430 h 156209"/>
                    <a:gd name="connsiteX2" fmla="*/ 167640 w 354330"/>
                    <a:gd name="connsiteY2" fmla="*/ 11430 h 156209"/>
                    <a:gd name="connsiteX3" fmla="*/ 224790 w 354330"/>
                    <a:gd name="connsiteY3" fmla="*/ 7620 h 156209"/>
                    <a:gd name="connsiteX4" fmla="*/ 281940 w 354330"/>
                    <a:gd name="connsiteY4" fmla="*/ 3810 h 156209"/>
                    <a:gd name="connsiteX5" fmla="*/ 312420 w 354330"/>
                    <a:gd name="connsiteY5" fmla="*/ 0 h 156209"/>
                    <a:gd name="connsiteX6" fmla="*/ 346710 w 354330"/>
                    <a:gd name="connsiteY6" fmla="*/ 41910 h 156209"/>
                    <a:gd name="connsiteX7" fmla="*/ 354330 w 354330"/>
                    <a:gd name="connsiteY7" fmla="*/ 106680 h 156209"/>
                    <a:gd name="connsiteX8" fmla="*/ 213360 w 354330"/>
                    <a:gd name="connsiteY8" fmla="*/ 156210 h 156209"/>
                    <a:gd name="connsiteX9" fmla="*/ 41910 w 354330"/>
                    <a:gd name="connsiteY9" fmla="*/ 57150 h 156209"/>
                    <a:gd name="connsiteX10" fmla="*/ 0 w 354330"/>
                    <a:gd name="connsiteY10" fmla="*/ 22860 h 15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4330" h="156209">
                      <a:moveTo>
                        <a:pt x="0" y="22860"/>
                      </a:moveTo>
                      <a:lnTo>
                        <a:pt x="140970" y="11430"/>
                      </a:lnTo>
                      <a:cubicBezTo>
                        <a:pt x="148590" y="11430"/>
                        <a:pt x="160020" y="11430"/>
                        <a:pt x="167640" y="11430"/>
                      </a:cubicBezTo>
                      <a:lnTo>
                        <a:pt x="224790" y="7620"/>
                      </a:lnTo>
                      <a:cubicBezTo>
                        <a:pt x="243840" y="34290"/>
                        <a:pt x="262890" y="34290"/>
                        <a:pt x="281940" y="3810"/>
                      </a:cubicBezTo>
                      <a:lnTo>
                        <a:pt x="312420" y="0"/>
                      </a:lnTo>
                      <a:lnTo>
                        <a:pt x="346710" y="41910"/>
                      </a:lnTo>
                      <a:lnTo>
                        <a:pt x="354330" y="106680"/>
                      </a:lnTo>
                      <a:cubicBezTo>
                        <a:pt x="308610" y="121920"/>
                        <a:pt x="266700" y="137160"/>
                        <a:pt x="213360" y="156210"/>
                      </a:cubicBezTo>
                      <a:cubicBezTo>
                        <a:pt x="190500" y="83820"/>
                        <a:pt x="133350" y="49530"/>
                        <a:pt x="41910" y="57150"/>
                      </a:cubicBezTo>
                      <a:cubicBezTo>
                        <a:pt x="26670" y="49530"/>
                        <a:pt x="15240" y="30480"/>
                        <a:pt x="0" y="22860"/>
                      </a:cubicBezTo>
                      <a:close/>
                    </a:path>
                  </a:pathLst>
                </a:custGeom>
                <a:solidFill>
                  <a:srgbClr val="9BE8A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62" name="Freeform: Shape 4661">
                  <a:extLst>
                    <a:ext uri="{FF2B5EF4-FFF2-40B4-BE49-F238E27FC236}">
                      <a16:creationId xmlns:a16="http://schemas.microsoft.com/office/drawing/2014/main" id="{AF2D037A-0D5B-E1CF-24AB-7C9C2A040957}"/>
                    </a:ext>
                  </a:extLst>
                </p:cNvPr>
                <p:cNvSpPr/>
                <p:nvPr/>
              </p:nvSpPr>
              <p:spPr>
                <a:xfrm>
                  <a:off x="5825490" y="3931919"/>
                  <a:ext cx="354330" cy="45720"/>
                </a:xfrm>
                <a:custGeom>
                  <a:avLst/>
                  <a:gdLst>
                    <a:gd name="connsiteX0" fmla="*/ 346710 w 354330"/>
                    <a:gd name="connsiteY0" fmla="*/ 0 h 45720"/>
                    <a:gd name="connsiteX1" fmla="*/ 354330 w 354330"/>
                    <a:gd name="connsiteY1" fmla="*/ 19050 h 45720"/>
                    <a:gd name="connsiteX2" fmla="*/ 323850 w 354330"/>
                    <a:gd name="connsiteY2" fmla="*/ 45720 h 45720"/>
                    <a:gd name="connsiteX3" fmla="*/ 3810 w 354330"/>
                    <a:gd name="connsiteY3" fmla="*/ 30480 h 45720"/>
                    <a:gd name="connsiteX4" fmla="*/ 0 w 354330"/>
                    <a:gd name="connsiteY4" fmla="*/ 11430 h 45720"/>
                    <a:gd name="connsiteX5" fmla="*/ 346710 w 354330"/>
                    <a:gd name="connsiteY5" fmla="*/ 0 h 4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4330" h="45720">
                      <a:moveTo>
                        <a:pt x="346710" y="0"/>
                      </a:moveTo>
                      <a:cubicBezTo>
                        <a:pt x="350520" y="7620"/>
                        <a:pt x="350520" y="11430"/>
                        <a:pt x="354330" y="19050"/>
                      </a:cubicBezTo>
                      <a:lnTo>
                        <a:pt x="323850" y="45720"/>
                      </a:lnTo>
                      <a:lnTo>
                        <a:pt x="3810" y="30480"/>
                      </a:lnTo>
                      <a:lnTo>
                        <a:pt x="0" y="11430"/>
                      </a:lnTo>
                      <a:lnTo>
                        <a:pt x="346710" y="0"/>
                      </a:lnTo>
                      <a:close/>
                    </a:path>
                  </a:pathLst>
                </a:custGeom>
                <a:solidFill>
                  <a:srgbClr val="B2EEB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63" name="Freeform: Shape 4662">
                  <a:extLst>
                    <a:ext uri="{FF2B5EF4-FFF2-40B4-BE49-F238E27FC236}">
                      <a16:creationId xmlns:a16="http://schemas.microsoft.com/office/drawing/2014/main" id="{0DFFBC7B-8267-F0F5-94A2-6A730D8ADE2C}"/>
                    </a:ext>
                  </a:extLst>
                </p:cNvPr>
                <p:cNvSpPr/>
                <p:nvPr/>
              </p:nvSpPr>
              <p:spPr>
                <a:xfrm>
                  <a:off x="5657851" y="3935730"/>
                  <a:ext cx="175260" cy="64769"/>
                </a:xfrm>
                <a:custGeom>
                  <a:avLst/>
                  <a:gdLst>
                    <a:gd name="connsiteX0" fmla="*/ 171450 w 175260"/>
                    <a:gd name="connsiteY0" fmla="*/ 7620 h 64769"/>
                    <a:gd name="connsiteX1" fmla="*/ 175260 w 175260"/>
                    <a:gd name="connsiteY1" fmla="*/ 26670 h 64769"/>
                    <a:gd name="connsiteX2" fmla="*/ 118110 w 175260"/>
                    <a:gd name="connsiteY2" fmla="*/ 57150 h 64769"/>
                    <a:gd name="connsiteX3" fmla="*/ 3810 w 175260"/>
                    <a:gd name="connsiteY3" fmla="*/ 64770 h 64769"/>
                    <a:gd name="connsiteX4" fmla="*/ 0 w 175260"/>
                    <a:gd name="connsiteY4" fmla="*/ 0 h 6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60" h="64769">
                      <a:moveTo>
                        <a:pt x="171450" y="7620"/>
                      </a:moveTo>
                      <a:lnTo>
                        <a:pt x="175260" y="26670"/>
                      </a:lnTo>
                      <a:lnTo>
                        <a:pt x="118110" y="57150"/>
                      </a:lnTo>
                      <a:lnTo>
                        <a:pt x="3810" y="64770"/>
                      </a:lnTo>
                      <a:lnTo>
                        <a:pt x="0" y="0"/>
                      </a:lnTo>
                      <a:close/>
                    </a:path>
                  </a:pathLst>
                </a:custGeom>
                <a:solidFill>
                  <a:srgbClr val="A9ECB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64" name="Freeform: Shape 4663">
                  <a:extLst>
                    <a:ext uri="{FF2B5EF4-FFF2-40B4-BE49-F238E27FC236}">
                      <a16:creationId xmlns:a16="http://schemas.microsoft.com/office/drawing/2014/main" id="{E2A9AEEA-7D42-89BA-2FC7-DD457B79BD07}"/>
                    </a:ext>
                  </a:extLst>
                </p:cNvPr>
                <p:cNvSpPr/>
                <p:nvPr/>
              </p:nvSpPr>
              <p:spPr>
                <a:xfrm>
                  <a:off x="5478781" y="3881324"/>
                  <a:ext cx="144780" cy="27735"/>
                </a:xfrm>
                <a:custGeom>
                  <a:avLst/>
                  <a:gdLst>
                    <a:gd name="connsiteX0" fmla="*/ 144780 w 144780"/>
                    <a:gd name="connsiteY0" fmla="*/ 16305 h 27735"/>
                    <a:gd name="connsiteX1" fmla="*/ 114300 w 144780"/>
                    <a:gd name="connsiteY1" fmla="*/ 20115 h 27735"/>
                    <a:gd name="connsiteX2" fmla="*/ 57150 w 144780"/>
                    <a:gd name="connsiteY2" fmla="*/ 23925 h 27735"/>
                    <a:gd name="connsiteX3" fmla="*/ 0 w 144780"/>
                    <a:gd name="connsiteY3" fmla="*/ 27735 h 27735"/>
                    <a:gd name="connsiteX4" fmla="*/ 144780 w 144780"/>
                    <a:gd name="connsiteY4" fmla="*/ 16305 h 27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780" h="27735">
                      <a:moveTo>
                        <a:pt x="144780" y="16305"/>
                      </a:moveTo>
                      <a:lnTo>
                        <a:pt x="114300" y="20115"/>
                      </a:lnTo>
                      <a:lnTo>
                        <a:pt x="57150" y="23925"/>
                      </a:lnTo>
                      <a:lnTo>
                        <a:pt x="0" y="27735"/>
                      </a:lnTo>
                      <a:cubicBezTo>
                        <a:pt x="45720" y="-2745"/>
                        <a:pt x="95250" y="-10365"/>
                        <a:pt x="144780" y="16305"/>
                      </a:cubicBezTo>
                      <a:close/>
                    </a:path>
                  </a:pathLst>
                </a:custGeom>
                <a:solidFill>
                  <a:srgbClr val="E2F9E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65" name="Freeform: Shape 4664">
                  <a:extLst>
                    <a:ext uri="{FF2B5EF4-FFF2-40B4-BE49-F238E27FC236}">
                      <a16:creationId xmlns:a16="http://schemas.microsoft.com/office/drawing/2014/main" id="{B451ED7A-08D7-C7B1-8B14-C8F4C9184A91}"/>
                    </a:ext>
                  </a:extLst>
                </p:cNvPr>
                <p:cNvSpPr/>
                <p:nvPr/>
              </p:nvSpPr>
              <p:spPr>
                <a:xfrm>
                  <a:off x="6377940" y="3954780"/>
                  <a:ext cx="408160" cy="160019"/>
                </a:xfrm>
                <a:custGeom>
                  <a:avLst/>
                  <a:gdLst>
                    <a:gd name="connsiteX0" fmla="*/ 26670 w 408160"/>
                    <a:gd name="connsiteY0" fmla="*/ 0 h 160019"/>
                    <a:gd name="connsiteX1" fmla="*/ 201930 w 408160"/>
                    <a:gd name="connsiteY1" fmla="*/ 3810 h 160019"/>
                    <a:gd name="connsiteX2" fmla="*/ 289560 w 408160"/>
                    <a:gd name="connsiteY2" fmla="*/ 19050 h 160019"/>
                    <a:gd name="connsiteX3" fmla="*/ 316230 w 408160"/>
                    <a:gd name="connsiteY3" fmla="*/ 15240 h 160019"/>
                    <a:gd name="connsiteX4" fmla="*/ 373380 w 408160"/>
                    <a:gd name="connsiteY4" fmla="*/ 41910 h 160019"/>
                    <a:gd name="connsiteX5" fmla="*/ 407670 w 408160"/>
                    <a:gd name="connsiteY5" fmla="*/ 125730 h 160019"/>
                    <a:gd name="connsiteX6" fmla="*/ 312420 w 408160"/>
                    <a:gd name="connsiteY6" fmla="*/ 156210 h 160019"/>
                    <a:gd name="connsiteX7" fmla="*/ 213360 w 408160"/>
                    <a:gd name="connsiteY7" fmla="*/ 160020 h 160019"/>
                    <a:gd name="connsiteX8" fmla="*/ 125730 w 408160"/>
                    <a:gd name="connsiteY8" fmla="*/ 45720 h 160019"/>
                    <a:gd name="connsiteX9" fmla="*/ 30480 w 408160"/>
                    <a:gd name="connsiteY9" fmla="*/ 60960 h 160019"/>
                    <a:gd name="connsiteX10" fmla="*/ 0 w 408160"/>
                    <a:gd name="connsiteY10" fmla="*/ 41910 h 160019"/>
                    <a:gd name="connsiteX11" fmla="*/ 26670 w 408160"/>
                    <a:gd name="connsiteY11" fmla="*/ 0 h 160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8160" h="160019">
                      <a:moveTo>
                        <a:pt x="26670" y="0"/>
                      </a:moveTo>
                      <a:lnTo>
                        <a:pt x="201930" y="3810"/>
                      </a:lnTo>
                      <a:lnTo>
                        <a:pt x="289560" y="19050"/>
                      </a:lnTo>
                      <a:lnTo>
                        <a:pt x="316230" y="15240"/>
                      </a:lnTo>
                      <a:cubicBezTo>
                        <a:pt x="335280" y="22860"/>
                        <a:pt x="365760" y="30480"/>
                        <a:pt x="373380" y="41910"/>
                      </a:cubicBezTo>
                      <a:cubicBezTo>
                        <a:pt x="392430" y="68580"/>
                        <a:pt x="411480" y="99060"/>
                        <a:pt x="407670" y="125730"/>
                      </a:cubicBezTo>
                      <a:cubicBezTo>
                        <a:pt x="407670" y="137160"/>
                        <a:pt x="346710" y="148590"/>
                        <a:pt x="312420" y="156210"/>
                      </a:cubicBezTo>
                      <a:cubicBezTo>
                        <a:pt x="281940" y="160020"/>
                        <a:pt x="247650" y="160020"/>
                        <a:pt x="213360" y="160020"/>
                      </a:cubicBezTo>
                      <a:cubicBezTo>
                        <a:pt x="247650" y="83820"/>
                        <a:pt x="217170" y="45720"/>
                        <a:pt x="125730" y="45720"/>
                      </a:cubicBezTo>
                      <a:cubicBezTo>
                        <a:pt x="95250" y="45720"/>
                        <a:pt x="60960" y="57150"/>
                        <a:pt x="30480" y="60960"/>
                      </a:cubicBezTo>
                      <a:lnTo>
                        <a:pt x="0" y="41910"/>
                      </a:lnTo>
                      <a:lnTo>
                        <a:pt x="26670" y="0"/>
                      </a:lnTo>
                      <a:close/>
                    </a:path>
                  </a:pathLst>
                </a:custGeom>
                <a:solidFill>
                  <a:srgbClr val="BCF0C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66" name="Freeform: Shape 4665">
                  <a:extLst>
                    <a:ext uri="{FF2B5EF4-FFF2-40B4-BE49-F238E27FC236}">
                      <a16:creationId xmlns:a16="http://schemas.microsoft.com/office/drawing/2014/main" id="{F4359D9D-025A-DFE2-4BDA-3CD89C4B0B53}"/>
                    </a:ext>
                  </a:extLst>
                </p:cNvPr>
                <p:cNvSpPr/>
                <p:nvPr/>
              </p:nvSpPr>
              <p:spPr>
                <a:xfrm>
                  <a:off x="6412231" y="4004309"/>
                  <a:ext cx="194931" cy="137159"/>
                </a:xfrm>
                <a:custGeom>
                  <a:avLst/>
                  <a:gdLst>
                    <a:gd name="connsiteX0" fmla="*/ 0 w 194931"/>
                    <a:gd name="connsiteY0" fmla="*/ 15240 h 137159"/>
                    <a:gd name="connsiteX1" fmla="*/ 95250 w 194931"/>
                    <a:gd name="connsiteY1" fmla="*/ 0 h 137159"/>
                    <a:gd name="connsiteX2" fmla="*/ 182880 w 194931"/>
                    <a:gd name="connsiteY2" fmla="*/ 114300 h 137159"/>
                    <a:gd name="connsiteX3" fmla="*/ 186690 w 194931"/>
                    <a:gd name="connsiteY3" fmla="*/ 133350 h 137159"/>
                    <a:gd name="connsiteX4" fmla="*/ 182880 w 194931"/>
                    <a:gd name="connsiteY4" fmla="*/ 137160 h 137159"/>
                    <a:gd name="connsiteX5" fmla="*/ 156210 w 194931"/>
                    <a:gd name="connsiteY5" fmla="*/ 137160 h 137159"/>
                    <a:gd name="connsiteX6" fmla="*/ 114300 w 194931"/>
                    <a:gd name="connsiteY6" fmla="*/ 30480 h 137159"/>
                    <a:gd name="connsiteX7" fmla="*/ 30480 w 194931"/>
                    <a:gd name="connsiteY7" fmla="*/ 38100 h 137159"/>
                    <a:gd name="connsiteX8" fmla="*/ 0 w 194931"/>
                    <a:gd name="connsiteY8" fmla="*/ 15240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931" h="137159">
                      <a:moveTo>
                        <a:pt x="0" y="15240"/>
                      </a:moveTo>
                      <a:cubicBezTo>
                        <a:pt x="30480" y="7620"/>
                        <a:pt x="64770" y="0"/>
                        <a:pt x="95250" y="0"/>
                      </a:cubicBezTo>
                      <a:cubicBezTo>
                        <a:pt x="186690" y="0"/>
                        <a:pt x="213360" y="38100"/>
                        <a:pt x="182880" y="114300"/>
                      </a:cubicBezTo>
                      <a:cubicBezTo>
                        <a:pt x="182880" y="121920"/>
                        <a:pt x="182880" y="129540"/>
                        <a:pt x="186690" y="133350"/>
                      </a:cubicBezTo>
                      <a:lnTo>
                        <a:pt x="182880" y="137160"/>
                      </a:lnTo>
                      <a:lnTo>
                        <a:pt x="156210" y="137160"/>
                      </a:lnTo>
                      <a:lnTo>
                        <a:pt x="114300" y="30480"/>
                      </a:lnTo>
                      <a:lnTo>
                        <a:pt x="30480" y="38100"/>
                      </a:lnTo>
                      <a:lnTo>
                        <a:pt x="0" y="15240"/>
                      </a:lnTo>
                      <a:close/>
                    </a:path>
                  </a:pathLst>
                </a:custGeom>
                <a:solidFill>
                  <a:srgbClr val="9FE9A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67" name="Freeform: Shape 4666">
                  <a:extLst>
                    <a:ext uri="{FF2B5EF4-FFF2-40B4-BE49-F238E27FC236}">
                      <a16:creationId xmlns:a16="http://schemas.microsoft.com/office/drawing/2014/main" id="{0D323E80-4DC3-3ED8-FD8E-FB73A15DD385}"/>
                    </a:ext>
                  </a:extLst>
                </p:cNvPr>
                <p:cNvSpPr/>
                <p:nvPr/>
              </p:nvSpPr>
              <p:spPr>
                <a:xfrm>
                  <a:off x="6210301" y="3954780"/>
                  <a:ext cx="194310" cy="64769"/>
                </a:xfrm>
                <a:custGeom>
                  <a:avLst/>
                  <a:gdLst>
                    <a:gd name="connsiteX0" fmla="*/ 194310 w 194310"/>
                    <a:gd name="connsiteY0" fmla="*/ 0 h 64769"/>
                    <a:gd name="connsiteX1" fmla="*/ 171450 w 194310"/>
                    <a:gd name="connsiteY1" fmla="*/ 45720 h 64769"/>
                    <a:gd name="connsiteX2" fmla="*/ 144780 w 194310"/>
                    <a:gd name="connsiteY2" fmla="*/ 49530 h 64769"/>
                    <a:gd name="connsiteX3" fmla="*/ 0 w 194310"/>
                    <a:gd name="connsiteY3" fmla="*/ 64770 h 64769"/>
                    <a:gd name="connsiteX4" fmla="*/ 83820 w 194310"/>
                    <a:gd name="connsiteY4" fmla="*/ 11430 h 6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10" h="64769">
                      <a:moveTo>
                        <a:pt x="194310" y="0"/>
                      </a:moveTo>
                      <a:lnTo>
                        <a:pt x="171450" y="45720"/>
                      </a:lnTo>
                      <a:lnTo>
                        <a:pt x="144780" y="49530"/>
                      </a:lnTo>
                      <a:lnTo>
                        <a:pt x="0" y="64770"/>
                      </a:lnTo>
                      <a:lnTo>
                        <a:pt x="83820" y="11430"/>
                      </a:lnTo>
                      <a:close/>
                    </a:path>
                  </a:pathLst>
                </a:custGeom>
                <a:solidFill>
                  <a:srgbClr val="9FE9A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68" name="Freeform: Shape 4667">
                  <a:extLst>
                    <a:ext uri="{FF2B5EF4-FFF2-40B4-BE49-F238E27FC236}">
                      <a16:creationId xmlns:a16="http://schemas.microsoft.com/office/drawing/2014/main" id="{C6D44C26-2296-B6B9-86DC-5EB5B3189BEA}"/>
                    </a:ext>
                  </a:extLst>
                </p:cNvPr>
                <p:cNvSpPr/>
                <p:nvPr/>
              </p:nvSpPr>
              <p:spPr>
                <a:xfrm>
                  <a:off x="6149340" y="3950969"/>
                  <a:ext cx="144780" cy="72390"/>
                </a:xfrm>
                <a:custGeom>
                  <a:avLst/>
                  <a:gdLst>
                    <a:gd name="connsiteX0" fmla="*/ 144780 w 144780"/>
                    <a:gd name="connsiteY0" fmla="*/ 15240 h 72390"/>
                    <a:gd name="connsiteX1" fmla="*/ 60960 w 144780"/>
                    <a:gd name="connsiteY1" fmla="*/ 68580 h 72390"/>
                    <a:gd name="connsiteX2" fmla="*/ 3810 w 144780"/>
                    <a:gd name="connsiteY2" fmla="*/ 72390 h 72390"/>
                    <a:gd name="connsiteX3" fmla="*/ 0 w 144780"/>
                    <a:gd name="connsiteY3" fmla="*/ 26670 h 72390"/>
                    <a:gd name="connsiteX4" fmla="*/ 30480 w 144780"/>
                    <a:gd name="connsiteY4" fmla="*/ 0 h 72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780" h="72390">
                      <a:moveTo>
                        <a:pt x="144780" y="15240"/>
                      </a:moveTo>
                      <a:lnTo>
                        <a:pt x="60960" y="68580"/>
                      </a:lnTo>
                      <a:lnTo>
                        <a:pt x="3810" y="72390"/>
                      </a:lnTo>
                      <a:lnTo>
                        <a:pt x="0" y="26670"/>
                      </a:lnTo>
                      <a:lnTo>
                        <a:pt x="30480" y="0"/>
                      </a:lnTo>
                      <a:close/>
                    </a:path>
                  </a:pathLst>
                </a:custGeom>
                <a:solidFill>
                  <a:srgbClr val="A6EBA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69" name="Freeform: Shape 4668">
                  <a:extLst>
                    <a:ext uri="{FF2B5EF4-FFF2-40B4-BE49-F238E27FC236}">
                      <a16:creationId xmlns:a16="http://schemas.microsoft.com/office/drawing/2014/main" id="{5CDBD285-80EA-3BC4-E3BE-4D3B6EB86D8D}"/>
                    </a:ext>
                  </a:extLst>
                </p:cNvPr>
                <p:cNvSpPr/>
                <p:nvPr/>
              </p:nvSpPr>
              <p:spPr>
                <a:xfrm>
                  <a:off x="6579870" y="3958590"/>
                  <a:ext cx="87630" cy="15240"/>
                </a:xfrm>
                <a:custGeom>
                  <a:avLst/>
                  <a:gdLst>
                    <a:gd name="connsiteX0" fmla="*/ 87630 w 87630"/>
                    <a:gd name="connsiteY0" fmla="*/ 15240 h 15240"/>
                    <a:gd name="connsiteX1" fmla="*/ 0 w 87630"/>
                    <a:gd name="connsiteY1" fmla="*/ 0 h 15240"/>
                    <a:gd name="connsiteX2" fmla="*/ 87630 w 87630"/>
                    <a:gd name="connsiteY2" fmla="*/ 15240 h 15240"/>
                  </a:gdLst>
                  <a:ahLst/>
                  <a:cxnLst>
                    <a:cxn ang="0">
                      <a:pos x="connsiteX0" y="connsiteY0"/>
                    </a:cxn>
                    <a:cxn ang="0">
                      <a:pos x="connsiteX1" y="connsiteY1"/>
                    </a:cxn>
                    <a:cxn ang="0">
                      <a:pos x="connsiteX2" y="connsiteY2"/>
                    </a:cxn>
                  </a:cxnLst>
                  <a:rect l="l" t="t" r="r" b="b"/>
                  <a:pathLst>
                    <a:path w="87630" h="15240">
                      <a:moveTo>
                        <a:pt x="87630" y="15240"/>
                      </a:moveTo>
                      <a:lnTo>
                        <a:pt x="0" y="0"/>
                      </a:lnTo>
                      <a:lnTo>
                        <a:pt x="87630" y="15240"/>
                      </a:lnTo>
                      <a:close/>
                    </a:path>
                  </a:pathLst>
                </a:custGeom>
                <a:solidFill>
                  <a:srgbClr val="D4F5D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70" name="Freeform: Shape 4669">
                  <a:extLst>
                    <a:ext uri="{FF2B5EF4-FFF2-40B4-BE49-F238E27FC236}">
                      <a16:creationId xmlns:a16="http://schemas.microsoft.com/office/drawing/2014/main" id="{D0B24400-EE3A-91D8-D4A6-0454CD1B87EC}"/>
                    </a:ext>
                  </a:extLst>
                </p:cNvPr>
                <p:cNvSpPr/>
                <p:nvPr/>
              </p:nvSpPr>
              <p:spPr>
                <a:xfrm>
                  <a:off x="5520690" y="4545330"/>
                  <a:ext cx="784860" cy="468630"/>
                </a:xfrm>
                <a:custGeom>
                  <a:avLst/>
                  <a:gdLst>
                    <a:gd name="connsiteX0" fmla="*/ 209550 w 784860"/>
                    <a:gd name="connsiteY0" fmla="*/ 464820 h 468630"/>
                    <a:gd name="connsiteX1" fmla="*/ 281940 w 784860"/>
                    <a:gd name="connsiteY1" fmla="*/ 323850 h 468630"/>
                    <a:gd name="connsiteX2" fmla="*/ 281940 w 784860"/>
                    <a:gd name="connsiteY2" fmla="*/ 323850 h 468630"/>
                    <a:gd name="connsiteX3" fmla="*/ 278130 w 784860"/>
                    <a:gd name="connsiteY3" fmla="*/ 300990 h 468630"/>
                    <a:gd name="connsiteX4" fmla="*/ 205740 w 784860"/>
                    <a:gd name="connsiteY4" fmla="*/ 281940 h 468630"/>
                    <a:gd name="connsiteX5" fmla="*/ 217170 w 784860"/>
                    <a:gd name="connsiteY5" fmla="*/ 266700 h 468630"/>
                    <a:gd name="connsiteX6" fmla="*/ 281940 w 784860"/>
                    <a:gd name="connsiteY6" fmla="*/ 293370 h 468630"/>
                    <a:gd name="connsiteX7" fmla="*/ 278130 w 784860"/>
                    <a:gd name="connsiteY7" fmla="*/ 300990 h 468630"/>
                    <a:gd name="connsiteX8" fmla="*/ 339090 w 784860"/>
                    <a:gd name="connsiteY8" fmla="*/ 339090 h 468630"/>
                    <a:gd name="connsiteX9" fmla="*/ 457200 w 784860"/>
                    <a:gd name="connsiteY9" fmla="*/ 373380 h 468630"/>
                    <a:gd name="connsiteX10" fmla="*/ 483870 w 784860"/>
                    <a:gd name="connsiteY10" fmla="*/ 369570 h 468630"/>
                    <a:gd name="connsiteX11" fmla="*/ 541020 w 784860"/>
                    <a:gd name="connsiteY11" fmla="*/ 342900 h 468630"/>
                    <a:gd name="connsiteX12" fmla="*/ 784860 w 784860"/>
                    <a:gd name="connsiteY12" fmla="*/ 361950 h 468630"/>
                    <a:gd name="connsiteX13" fmla="*/ 678180 w 784860"/>
                    <a:gd name="connsiteY13" fmla="*/ 262890 h 468630"/>
                    <a:gd name="connsiteX14" fmla="*/ 720090 w 784860"/>
                    <a:gd name="connsiteY14" fmla="*/ 99060 h 468630"/>
                    <a:gd name="connsiteX15" fmla="*/ 643890 w 784860"/>
                    <a:gd name="connsiteY15" fmla="*/ 140970 h 468630"/>
                    <a:gd name="connsiteX16" fmla="*/ 533400 w 784860"/>
                    <a:gd name="connsiteY16" fmla="*/ 182880 h 468630"/>
                    <a:gd name="connsiteX17" fmla="*/ 636270 w 784860"/>
                    <a:gd name="connsiteY17" fmla="*/ 15240 h 468630"/>
                    <a:gd name="connsiteX18" fmla="*/ 567690 w 784860"/>
                    <a:gd name="connsiteY18" fmla="*/ 0 h 468630"/>
                    <a:gd name="connsiteX19" fmla="*/ 510540 w 784860"/>
                    <a:gd name="connsiteY19" fmla="*/ 41910 h 468630"/>
                    <a:gd name="connsiteX20" fmla="*/ 281940 w 784860"/>
                    <a:gd name="connsiteY20" fmla="*/ 7620 h 468630"/>
                    <a:gd name="connsiteX21" fmla="*/ 316230 w 784860"/>
                    <a:gd name="connsiteY21" fmla="*/ 72390 h 468630"/>
                    <a:gd name="connsiteX22" fmla="*/ 152400 w 784860"/>
                    <a:gd name="connsiteY22" fmla="*/ 179070 h 468630"/>
                    <a:gd name="connsiteX23" fmla="*/ 148590 w 784860"/>
                    <a:gd name="connsiteY23" fmla="*/ 240030 h 468630"/>
                    <a:gd name="connsiteX24" fmla="*/ 0 w 784860"/>
                    <a:gd name="connsiteY24" fmla="*/ 396240 h 468630"/>
                    <a:gd name="connsiteX25" fmla="*/ 60960 w 784860"/>
                    <a:gd name="connsiteY25" fmla="*/ 441960 h 468630"/>
                    <a:gd name="connsiteX26" fmla="*/ 179070 w 784860"/>
                    <a:gd name="connsiteY26" fmla="*/ 468630 h 468630"/>
                    <a:gd name="connsiteX27" fmla="*/ 209550 w 784860"/>
                    <a:gd name="connsiteY27" fmla="*/ 464820 h 468630"/>
                    <a:gd name="connsiteX28" fmla="*/ 396240 w 784860"/>
                    <a:gd name="connsiteY28" fmla="*/ 251460 h 468630"/>
                    <a:gd name="connsiteX29" fmla="*/ 312420 w 784860"/>
                    <a:gd name="connsiteY29" fmla="*/ 205740 h 468630"/>
                    <a:gd name="connsiteX30" fmla="*/ 396240 w 784860"/>
                    <a:gd name="connsiteY30" fmla="*/ 251460 h 468630"/>
                    <a:gd name="connsiteX31" fmla="*/ 590550 w 784860"/>
                    <a:gd name="connsiteY31" fmla="*/ 251460 h 468630"/>
                    <a:gd name="connsiteX32" fmla="*/ 586740 w 784860"/>
                    <a:gd name="connsiteY32" fmla="*/ 259080 h 468630"/>
                    <a:gd name="connsiteX33" fmla="*/ 579120 w 784860"/>
                    <a:gd name="connsiteY33" fmla="*/ 255270 h 468630"/>
                    <a:gd name="connsiteX34" fmla="*/ 590550 w 784860"/>
                    <a:gd name="connsiteY34" fmla="*/ 251460 h 46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784860" h="468630">
                      <a:moveTo>
                        <a:pt x="209550" y="464820"/>
                      </a:moveTo>
                      <a:cubicBezTo>
                        <a:pt x="171450" y="400050"/>
                        <a:pt x="217170" y="358140"/>
                        <a:pt x="281940" y="323850"/>
                      </a:cubicBezTo>
                      <a:lnTo>
                        <a:pt x="281940" y="323850"/>
                      </a:lnTo>
                      <a:cubicBezTo>
                        <a:pt x="281940" y="316230"/>
                        <a:pt x="281940" y="308610"/>
                        <a:pt x="278130" y="300990"/>
                      </a:cubicBezTo>
                      <a:cubicBezTo>
                        <a:pt x="255270" y="293370"/>
                        <a:pt x="228600" y="285750"/>
                        <a:pt x="205740" y="281940"/>
                      </a:cubicBezTo>
                      <a:lnTo>
                        <a:pt x="217170" y="266700"/>
                      </a:lnTo>
                      <a:lnTo>
                        <a:pt x="281940" y="293370"/>
                      </a:lnTo>
                      <a:cubicBezTo>
                        <a:pt x="281940" y="297180"/>
                        <a:pt x="278130" y="297180"/>
                        <a:pt x="278130" y="300990"/>
                      </a:cubicBezTo>
                      <a:cubicBezTo>
                        <a:pt x="297180" y="312420"/>
                        <a:pt x="320040" y="327660"/>
                        <a:pt x="339090" y="339090"/>
                      </a:cubicBezTo>
                      <a:cubicBezTo>
                        <a:pt x="384810" y="335280"/>
                        <a:pt x="430530" y="335280"/>
                        <a:pt x="457200" y="373380"/>
                      </a:cubicBezTo>
                      <a:lnTo>
                        <a:pt x="483870" y="369570"/>
                      </a:lnTo>
                      <a:lnTo>
                        <a:pt x="541020" y="342900"/>
                      </a:lnTo>
                      <a:cubicBezTo>
                        <a:pt x="613410" y="350520"/>
                        <a:pt x="689610" y="354330"/>
                        <a:pt x="784860" y="361950"/>
                      </a:cubicBezTo>
                      <a:cubicBezTo>
                        <a:pt x="739140" y="320040"/>
                        <a:pt x="708660" y="289560"/>
                        <a:pt x="678180" y="262890"/>
                      </a:cubicBezTo>
                      <a:lnTo>
                        <a:pt x="720090" y="99060"/>
                      </a:lnTo>
                      <a:cubicBezTo>
                        <a:pt x="693420" y="114300"/>
                        <a:pt x="670560" y="129540"/>
                        <a:pt x="643890" y="140970"/>
                      </a:cubicBezTo>
                      <a:cubicBezTo>
                        <a:pt x="617220" y="152400"/>
                        <a:pt x="590550" y="163830"/>
                        <a:pt x="533400" y="182880"/>
                      </a:cubicBezTo>
                      <a:cubicBezTo>
                        <a:pt x="579120" y="110490"/>
                        <a:pt x="605790" y="64770"/>
                        <a:pt x="636270" y="15240"/>
                      </a:cubicBezTo>
                      <a:cubicBezTo>
                        <a:pt x="609600" y="7620"/>
                        <a:pt x="586740" y="3810"/>
                        <a:pt x="567690" y="0"/>
                      </a:cubicBezTo>
                      <a:cubicBezTo>
                        <a:pt x="571500" y="34290"/>
                        <a:pt x="552450" y="45720"/>
                        <a:pt x="510540" y="41910"/>
                      </a:cubicBezTo>
                      <a:cubicBezTo>
                        <a:pt x="434340" y="30480"/>
                        <a:pt x="358140" y="19050"/>
                        <a:pt x="281940" y="7620"/>
                      </a:cubicBezTo>
                      <a:lnTo>
                        <a:pt x="316230" y="72390"/>
                      </a:lnTo>
                      <a:cubicBezTo>
                        <a:pt x="289560" y="179070"/>
                        <a:pt x="289560" y="179070"/>
                        <a:pt x="152400" y="179070"/>
                      </a:cubicBezTo>
                      <a:cubicBezTo>
                        <a:pt x="152400" y="201930"/>
                        <a:pt x="156210" y="240030"/>
                        <a:pt x="148590" y="240030"/>
                      </a:cubicBezTo>
                      <a:cubicBezTo>
                        <a:pt x="53340" y="266700"/>
                        <a:pt x="53340" y="346710"/>
                        <a:pt x="0" y="396240"/>
                      </a:cubicBezTo>
                      <a:cubicBezTo>
                        <a:pt x="19050" y="411480"/>
                        <a:pt x="38100" y="434340"/>
                        <a:pt x="60960" y="441960"/>
                      </a:cubicBezTo>
                      <a:cubicBezTo>
                        <a:pt x="99060" y="457200"/>
                        <a:pt x="140970" y="461010"/>
                        <a:pt x="179070" y="468630"/>
                      </a:cubicBezTo>
                      <a:lnTo>
                        <a:pt x="209550" y="464820"/>
                      </a:lnTo>
                      <a:close/>
                      <a:moveTo>
                        <a:pt x="396240" y="251460"/>
                      </a:moveTo>
                      <a:cubicBezTo>
                        <a:pt x="331470" y="274320"/>
                        <a:pt x="304800" y="259080"/>
                        <a:pt x="312420" y="205740"/>
                      </a:cubicBezTo>
                      <a:cubicBezTo>
                        <a:pt x="339090" y="220980"/>
                        <a:pt x="361950" y="232410"/>
                        <a:pt x="396240" y="251460"/>
                      </a:cubicBezTo>
                      <a:close/>
                      <a:moveTo>
                        <a:pt x="590550" y="251460"/>
                      </a:moveTo>
                      <a:lnTo>
                        <a:pt x="586740" y="259080"/>
                      </a:lnTo>
                      <a:lnTo>
                        <a:pt x="579120" y="255270"/>
                      </a:lnTo>
                      <a:lnTo>
                        <a:pt x="590550" y="251460"/>
                      </a:lnTo>
                      <a:close/>
                    </a:path>
                  </a:pathLst>
                </a:custGeom>
                <a:solidFill>
                  <a:srgbClr val="91E69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71" name="Freeform: Shape 4670">
                  <a:extLst>
                    <a:ext uri="{FF2B5EF4-FFF2-40B4-BE49-F238E27FC236}">
                      <a16:creationId xmlns:a16="http://schemas.microsoft.com/office/drawing/2014/main" id="{1BCA4A9A-ED12-E9CB-9686-4030D834BDFB}"/>
                    </a:ext>
                  </a:extLst>
                </p:cNvPr>
                <p:cNvSpPr/>
                <p:nvPr/>
              </p:nvSpPr>
              <p:spPr>
                <a:xfrm>
                  <a:off x="4930140" y="4701540"/>
                  <a:ext cx="743902" cy="335279"/>
                </a:xfrm>
                <a:custGeom>
                  <a:avLst/>
                  <a:gdLst>
                    <a:gd name="connsiteX0" fmla="*/ 742950 w 743902"/>
                    <a:gd name="connsiteY0" fmla="*/ 22860 h 335279"/>
                    <a:gd name="connsiteX1" fmla="*/ 739140 w 743902"/>
                    <a:gd name="connsiteY1" fmla="*/ 83820 h 335279"/>
                    <a:gd name="connsiteX2" fmla="*/ 590550 w 743902"/>
                    <a:gd name="connsiteY2" fmla="*/ 240030 h 335279"/>
                    <a:gd name="connsiteX3" fmla="*/ 419100 w 743902"/>
                    <a:gd name="connsiteY3" fmla="*/ 255270 h 335279"/>
                    <a:gd name="connsiteX4" fmla="*/ 281940 w 743902"/>
                    <a:gd name="connsiteY4" fmla="*/ 335280 h 335279"/>
                    <a:gd name="connsiteX5" fmla="*/ 281940 w 743902"/>
                    <a:gd name="connsiteY5" fmla="*/ 335280 h 335279"/>
                    <a:gd name="connsiteX6" fmla="*/ 190500 w 743902"/>
                    <a:gd name="connsiteY6" fmla="*/ 297180 h 335279"/>
                    <a:gd name="connsiteX7" fmla="*/ 190500 w 743902"/>
                    <a:gd name="connsiteY7" fmla="*/ 297180 h 335279"/>
                    <a:gd name="connsiteX8" fmla="*/ 213360 w 743902"/>
                    <a:gd name="connsiteY8" fmla="*/ 209550 h 335279"/>
                    <a:gd name="connsiteX9" fmla="*/ 182880 w 743902"/>
                    <a:gd name="connsiteY9" fmla="*/ 205740 h 335279"/>
                    <a:gd name="connsiteX10" fmla="*/ 160020 w 743902"/>
                    <a:gd name="connsiteY10" fmla="*/ 297180 h 335279"/>
                    <a:gd name="connsiteX11" fmla="*/ 129540 w 743902"/>
                    <a:gd name="connsiteY11" fmla="*/ 300990 h 335279"/>
                    <a:gd name="connsiteX12" fmla="*/ 133350 w 743902"/>
                    <a:gd name="connsiteY12" fmla="*/ 201930 h 335279"/>
                    <a:gd name="connsiteX13" fmla="*/ 30480 w 743902"/>
                    <a:gd name="connsiteY13" fmla="*/ 152400 h 335279"/>
                    <a:gd name="connsiteX14" fmla="*/ 0 w 743902"/>
                    <a:gd name="connsiteY14" fmla="*/ 156210 h 335279"/>
                    <a:gd name="connsiteX15" fmla="*/ 106680 w 743902"/>
                    <a:gd name="connsiteY15" fmla="*/ 80010 h 335279"/>
                    <a:gd name="connsiteX16" fmla="*/ 331470 w 743902"/>
                    <a:gd name="connsiteY16" fmla="*/ 15240 h 335279"/>
                    <a:gd name="connsiteX17" fmla="*/ 331470 w 743902"/>
                    <a:gd name="connsiteY17" fmla="*/ 15240 h 335279"/>
                    <a:gd name="connsiteX18" fmla="*/ 438150 w 743902"/>
                    <a:gd name="connsiteY18" fmla="*/ 102870 h 335279"/>
                    <a:gd name="connsiteX19" fmla="*/ 563880 w 743902"/>
                    <a:gd name="connsiteY19" fmla="*/ 83820 h 335279"/>
                    <a:gd name="connsiteX20" fmla="*/ 567690 w 743902"/>
                    <a:gd name="connsiteY20" fmla="*/ 3810 h 335279"/>
                    <a:gd name="connsiteX21" fmla="*/ 731520 w 743902"/>
                    <a:gd name="connsiteY21" fmla="*/ 0 h 335279"/>
                    <a:gd name="connsiteX22" fmla="*/ 742950 w 743902"/>
                    <a:gd name="connsiteY22" fmla="*/ 22860 h 335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43902" h="335279">
                      <a:moveTo>
                        <a:pt x="742950" y="22860"/>
                      </a:moveTo>
                      <a:cubicBezTo>
                        <a:pt x="742950" y="45720"/>
                        <a:pt x="746760" y="83820"/>
                        <a:pt x="739140" y="83820"/>
                      </a:cubicBezTo>
                      <a:cubicBezTo>
                        <a:pt x="643890" y="110490"/>
                        <a:pt x="643890" y="190500"/>
                        <a:pt x="590550" y="240030"/>
                      </a:cubicBezTo>
                      <a:cubicBezTo>
                        <a:pt x="529590" y="213360"/>
                        <a:pt x="472440" y="201930"/>
                        <a:pt x="419100" y="255270"/>
                      </a:cubicBezTo>
                      <a:cubicBezTo>
                        <a:pt x="350520" y="259080"/>
                        <a:pt x="285750" y="262890"/>
                        <a:pt x="281940" y="335280"/>
                      </a:cubicBezTo>
                      <a:lnTo>
                        <a:pt x="281940" y="335280"/>
                      </a:lnTo>
                      <a:lnTo>
                        <a:pt x="190500" y="297180"/>
                      </a:lnTo>
                      <a:lnTo>
                        <a:pt x="190500" y="297180"/>
                      </a:lnTo>
                      <a:lnTo>
                        <a:pt x="213360" y="209550"/>
                      </a:lnTo>
                      <a:lnTo>
                        <a:pt x="182880" y="205740"/>
                      </a:lnTo>
                      <a:lnTo>
                        <a:pt x="160020" y="297180"/>
                      </a:lnTo>
                      <a:lnTo>
                        <a:pt x="129540" y="300990"/>
                      </a:lnTo>
                      <a:cubicBezTo>
                        <a:pt x="129540" y="266700"/>
                        <a:pt x="133350" y="236220"/>
                        <a:pt x="133350" y="201930"/>
                      </a:cubicBezTo>
                      <a:cubicBezTo>
                        <a:pt x="129540" y="152400"/>
                        <a:pt x="95250" y="133350"/>
                        <a:pt x="30480" y="152400"/>
                      </a:cubicBezTo>
                      <a:lnTo>
                        <a:pt x="0" y="156210"/>
                      </a:lnTo>
                      <a:cubicBezTo>
                        <a:pt x="19050" y="114300"/>
                        <a:pt x="49530" y="83820"/>
                        <a:pt x="106680" y="80010"/>
                      </a:cubicBezTo>
                      <a:lnTo>
                        <a:pt x="331470" y="15240"/>
                      </a:lnTo>
                      <a:lnTo>
                        <a:pt x="331470" y="15240"/>
                      </a:lnTo>
                      <a:cubicBezTo>
                        <a:pt x="365760" y="41910"/>
                        <a:pt x="400050" y="72390"/>
                        <a:pt x="438150" y="102870"/>
                      </a:cubicBezTo>
                      <a:cubicBezTo>
                        <a:pt x="476250" y="95250"/>
                        <a:pt x="521970" y="87630"/>
                        <a:pt x="563880" y="83820"/>
                      </a:cubicBezTo>
                      <a:cubicBezTo>
                        <a:pt x="563880" y="53340"/>
                        <a:pt x="567690" y="30480"/>
                        <a:pt x="567690" y="3810"/>
                      </a:cubicBezTo>
                      <a:cubicBezTo>
                        <a:pt x="628650" y="3810"/>
                        <a:pt x="678180" y="3810"/>
                        <a:pt x="731520" y="0"/>
                      </a:cubicBezTo>
                      <a:lnTo>
                        <a:pt x="742950" y="22860"/>
                      </a:lnTo>
                      <a:close/>
                    </a:path>
                  </a:pathLst>
                </a:custGeom>
                <a:solidFill>
                  <a:srgbClr val="8EE59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72" name="Freeform: Shape 4671">
                  <a:extLst>
                    <a:ext uri="{FF2B5EF4-FFF2-40B4-BE49-F238E27FC236}">
                      <a16:creationId xmlns:a16="http://schemas.microsoft.com/office/drawing/2014/main" id="{72CB793A-27CC-5389-82B9-D314A9B6D7BC}"/>
                    </a:ext>
                  </a:extLst>
                </p:cNvPr>
                <p:cNvSpPr/>
                <p:nvPr/>
              </p:nvSpPr>
              <p:spPr>
                <a:xfrm>
                  <a:off x="5547885" y="4869180"/>
                  <a:ext cx="315704" cy="338277"/>
                </a:xfrm>
                <a:custGeom>
                  <a:avLst/>
                  <a:gdLst>
                    <a:gd name="connsiteX0" fmla="*/ 151875 w 315704"/>
                    <a:gd name="connsiteY0" fmla="*/ 144780 h 338277"/>
                    <a:gd name="connsiteX1" fmla="*/ 178545 w 315704"/>
                    <a:gd name="connsiteY1" fmla="*/ 140970 h 338277"/>
                    <a:gd name="connsiteX2" fmla="*/ 250935 w 315704"/>
                    <a:gd name="connsiteY2" fmla="*/ 0 h 338277"/>
                    <a:gd name="connsiteX3" fmla="*/ 250935 w 315704"/>
                    <a:gd name="connsiteY3" fmla="*/ 0 h 338277"/>
                    <a:gd name="connsiteX4" fmla="*/ 311895 w 315704"/>
                    <a:gd name="connsiteY4" fmla="*/ 15240 h 338277"/>
                    <a:gd name="connsiteX5" fmla="*/ 315705 w 315704"/>
                    <a:gd name="connsiteY5" fmla="*/ 38100 h 338277"/>
                    <a:gd name="connsiteX6" fmla="*/ 292845 w 315704"/>
                    <a:gd name="connsiteY6" fmla="*/ 83820 h 338277"/>
                    <a:gd name="connsiteX7" fmla="*/ 239505 w 315704"/>
                    <a:gd name="connsiteY7" fmla="*/ 179070 h 338277"/>
                    <a:gd name="connsiteX8" fmla="*/ 170925 w 315704"/>
                    <a:gd name="connsiteY8" fmla="*/ 320040 h 338277"/>
                    <a:gd name="connsiteX9" fmla="*/ 26145 w 315704"/>
                    <a:gd name="connsiteY9" fmla="*/ 312420 h 338277"/>
                    <a:gd name="connsiteX10" fmla="*/ 10905 w 315704"/>
                    <a:gd name="connsiteY10" fmla="*/ 270510 h 338277"/>
                    <a:gd name="connsiteX11" fmla="*/ 87105 w 315704"/>
                    <a:gd name="connsiteY11" fmla="*/ 156210 h 338277"/>
                    <a:gd name="connsiteX12" fmla="*/ 151875 w 315704"/>
                    <a:gd name="connsiteY12" fmla="*/ 144780 h 338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5704" h="338277">
                      <a:moveTo>
                        <a:pt x="151875" y="144780"/>
                      </a:moveTo>
                      <a:lnTo>
                        <a:pt x="178545" y="140970"/>
                      </a:lnTo>
                      <a:lnTo>
                        <a:pt x="250935" y="0"/>
                      </a:lnTo>
                      <a:lnTo>
                        <a:pt x="250935" y="0"/>
                      </a:lnTo>
                      <a:lnTo>
                        <a:pt x="311895" y="15240"/>
                      </a:lnTo>
                      <a:lnTo>
                        <a:pt x="315705" y="38100"/>
                      </a:lnTo>
                      <a:lnTo>
                        <a:pt x="292845" y="83820"/>
                      </a:lnTo>
                      <a:cubicBezTo>
                        <a:pt x="277605" y="118110"/>
                        <a:pt x="269985" y="160020"/>
                        <a:pt x="239505" y="179070"/>
                      </a:cubicBezTo>
                      <a:cubicBezTo>
                        <a:pt x="186165" y="220980"/>
                        <a:pt x="163305" y="262890"/>
                        <a:pt x="170925" y="320040"/>
                      </a:cubicBezTo>
                      <a:cubicBezTo>
                        <a:pt x="121395" y="320040"/>
                        <a:pt x="68055" y="365760"/>
                        <a:pt x="26145" y="312420"/>
                      </a:cubicBezTo>
                      <a:cubicBezTo>
                        <a:pt x="22335" y="297180"/>
                        <a:pt x="14715" y="285750"/>
                        <a:pt x="10905" y="270510"/>
                      </a:cubicBezTo>
                      <a:cubicBezTo>
                        <a:pt x="-11955" y="194310"/>
                        <a:pt x="-4335" y="186690"/>
                        <a:pt x="87105" y="156210"/>
                      </a:cubicBezTo>
                      <a:cubicBezTo>
                        <a:pt x="106155" y="152400"/>
                        <a:pt x="129015" y="148590"/>
                        <a:pt x="151875" y="144780"/>
                      </a:cubicBezTo>
                      <a:close/>
                    </a:path>
                  </a:pathLst>
                </a:custGeom>
                <a:solidFill>
                  <a:srgbClr val="A1EAA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73" name="Freeform: Shape 4672">
                  <a:extLst>
                    <a:ext uri="{FF2B5EF4-FFF2-40B4-BE49-F238E27FC236}">
                      <a16:creationId xmlns:a16="http://schemas.microsoft.com/office/drawing/2014/main" id="{9EADD727-BC5C-D04C-37FB-F6F569364A25}"/>
                    </a:ext>
                  </a:extLst>
                </p:cNvPr>
                <p:cNvSpPr/>
                <p:nvPr/>
              </p:nvSpPr>
              <p:spPr>
                <a:xfrm>
                  <a:off x="4945381" y="4998719"/>
                  <a:ext cx="220980" cy="148590"/>
                </a:xfrm>
                <a:custGeom>
                  <a:avLst/>
                  <a:gdLst>
                    <a:gd name="connsiteX0" fmla="*/ 118110 w 220980"/>
                    <a:gd name="connsiteY0" fmla="*/ 7620 h 148590"/>
                    <a:gd name="connsiteX1" fmla="*/ 148590 w 220980"/>
                    <a:gd name="connsiteY1" fmla="*/ 3810 h 148590"/>
                    <a:gd name="connsiteX2" fmla="*/ 179070 w 220980"/>
                    <a:gd name="connsiteY2" fmla="*/ 0 h 148590"/>
                    <a:gd name="connsiteX3" fmla="*/ 179070 w 220980"/>
                    <a:gd name="connsiteY3" fmla="*/ 0 h 148590"/>
                    <a:gd name="connsiteX4" fmla="*/ 175260 w 220980"/>
                    <a:gd name="connsiteY4" fmla="*/ 57150 h 148590"/>
                    <a:gd name="connsiteX5" fmla="*/ 220980 w 220980"/>
                    <a:gd name="connsiteY5" fmla="*/ 129540 h 148590"/>
                    <a:gd name="connsiteX6" fmla="*/ 160020 w 220980"/>
                    <a:gd name="connsiteY6" fmla="*/ 114300 h 148590"/>
                    <a:gd name="connsiteX7" fmla="*/ 45720 w 220980"/>
                    <a:gd name="connsiteY7" fmla="*/ 148590 h 148590"/>
                    <a:gd name="connsiteX8" fmla="*/ 0 w 220980"/>
                    <a:gd name="connsiteY8" fmla="*/ 87630 h 148590"/>
                    <a:gd name="connsiteX9" fmla="*/ 118110 w 220980"/>
                    <a:gd name="connsiteY9" fmla="*/ 7620 h 14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0980" h="148590">
                      <a:moveTo>
                        <a:pt x="118110" y="7620"/>
                      </a:moveTo>
                      <a:lnTo>
                        <a:pt x="148590" y="3810"/>
                      </a:lnTo>
                      <a:lnTo>
                        <a:pt x="179070" y="0"/>
                      </a:lnTo>
                      <a:lnTo>
                        <a:pt x="179070" y="0"/>
                      </a:lnTo>
                      <a:cubicBezTo>
                        <a:pt x="175260" y="19050"/>
                        <a:pt x="167640" y="41910"/>
                        <a:pt x="175260" y="57150"/>
                      </a:cubicBezTo>
                      <a:cubicBezTo>
                        <a:pt x="186690" y="83820"/>
                        <a:pt x="205740" y="106680"/>
                        <a:pt x="220980" y="129540"/>
                      </a:cubicBezTo>
                      <a:lnTo>
                        <a:pt x="160020" y="114300"/>
                      </a:lnTo>
                      <a:lnTo>
                        <a:pt x="45720" y="148590"/>
                      </a:lnTo>
                      <a:cubicBezTo>
                        <a:pt x="30480" y="125730"/>
                        <a:pt x="11430" y="102870"/>
                        <a:pt x="0" y="87630"/>
                      </a:cubicBezTo>
                      <a:cubicBezTo>
                        <a:pt x="41910" y="60960"/>
                        <a:pt x="80010" y="34290"/>
                        <a:pt x="118110" y="7620"/>
                      </a:cubicBezTo>
                      <a:close/>
                    </a:path>
                  </a:pathLst>
                </a:custGeom>
                <a:solidFill>
                  <a:srgbClr val="99E8A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74" name="Freeform: Shape 4673">
                  <a:extLst>
                    <a:ext uri="{FF2B5EF4-FFF2-40B4-BE49-F238E27FC236}">
                      <a16:creationId xmlns:a16="http://schemas.microsoft.com/office/drawing/2014/main" id="{F44C1838-5377-EBF9-BB35-92104851320C}"/>
                    </a:ext>
                  </a:extLst>
                </p:cNvPr>
                <p:cNvSpPr/>
                <p:nvPr/>
              </p:nvSpPr>
              <p:spPr>
                <a:xfrm>
                  <a:off x="5349240" y="4919169"/>
                  <a:ext cx="171450" cy="94791"/>
                </a:xfrm>
                <a:custGeom>
                  <a:avLst/>
                  <a:gdLst>
                    <a:gd name="connsiteX0" fmla="*/ 0 w 171450"/>
                    <a:gd name="connsiteY0" fmla="*/ 37641 h 94791"/>
                    <a:gd name="connsiteX1" fmla="*/ 171450 w 171450"/>
                    <a:gd name="connsiteY1" fmla="*/ 22401 h 94791"/>
                    <a:gd name="connsiteX2" fmla="*/ 80010 w 171450"/>
                    <a:gd name="connsiteY2" fmla="*/ 94791 h 94791"/>
                    <a:gd name="connsiteX3" fmla="*/ 0 w 171450"/>
                    <a:gd name="connsiteY3" fmla="*/ 37641 h 94791"/>
                  </a:gdLst>
                  <a:ahLst/>
                  <a:cxnLst>
                    <a:cxn ang="0">
                      <a:pos x="connsiteX0" y="connsiteY0"/>
                    </a:cxn>
                    <a:cxn ang="0">
                      <a:pos x="connsiteX1" y="connsiteY1"/>
                    </a:cxn>
                    <a:cxn ang="0">
                      <a:pos x="connsiteX2" y="connsiteY2"/>
                    </a:cxn>
                    <a:cxn ang="0">
                      <a:pos x="connsiteX3" y="connsiteY3"/>
                    </a:cxn>
                  </a:cxnLst>
                  <a:rect l="l" t="t" r="r" b="b"/>
                  <a:pathLst>
                    <a:path w="171450" h="94791">
                      <a:moveTo>
                        <a:pt x="0" y="37641"/>
                      </a:moveTo>
                      <a:cubicBezTo>
                        <a:pt x="53340" y="-15699"/>
                        <a:pt x="110490" y="-4269"/>
                        <a:pt x="171450" y="22401"/>
                      </a:cubicBezTo>
                      <a:cubicBezTo>
                        <a:pt x="140970" y="45261"/>
                        <a:pt x="114300" y="68121"/>
                        <a:pt x="80010" y="94791"/>
                      </a:cubicBezTo>
                      <a:cubicBezTo>
                        <a:pt x="57150" y="79551"/>
                        <a:pt x="26670" y="56691"/>
                        <a:pt x="0" y="37641"/>
                      </a:cubicBezTo>
                      <a:close/>
                    </a:path>
                  </a:pathLst>
                </a:custGeom>
                <a:solidFill>
                  <a:srgbClr val="91E69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75" name="Freeform: Shape 4674">
                  <a:extLst>
                    <a:ext uri="{FF2B5EF4-FFF2-40B4-BE49-F238E27FC236}">
                      <a16:creationId xmlns:a16="http://schemas.microsoft.com/office/drawing/2014/main" id="{EDBD1EDA-7193-DDF0-ABC6-6D049840397F}"/>
                    </a:ext>
                  </a:extLst>
                </p:cNvPr>
                <p:cNvSpPr/>
                <p:nvPr/>
              </p:nvSpPr>
              <p:spPr>
                <a:xfrm>
                  <a:off x="5394961" y="5113019"/>
                  <a:ext cx="77373" cy="148590"/>
                </a:xfrm>
                <a:custGeom>
                  <a:avLst/>
                  <a:gdLst>
                    <a:gd name="connsiteX0" fmla="*/ 68580 w 77373"/>
                    <a:gd name="connsiteY0" fmla="*/ 148590 h 148590"/>
                    <a:gd name="connsiteX1" fmla="*/ 0 w 77373"/>
                    <a:gd name="connsiteY1" fmla="*/ 0 h 148590"/>
                    <a:gd name="connsiteX2" fmla="*/ 68580 w 77373"/>
                    <a:gd name="connsiteY2" fmla="*/ 148590 h 148590"/>
                    <a:gd name="connsiteX3" fmla="*/ 68580 w 77373"/>
                    <a:gd name="connsiteY3" fmla="*/ 148590 h 148590"/>
                  </a:gdLst>
                  <a:ahLst/>
                  <a:cxnLst>
                    <a:cxn ang="0">
                      <a:pos x="connsiteX0" y="connsiteY0"/>
                    </a:cxn>
                    <a:cxn ang="0">
                      <a:pos x="connsiteX1" y="connsiteY1"/>
                    </a:cxn>
                    <a:cxn ang="0">
                      <a:pos x="connsiteX2" y="connsiteY2"/>
                    </a:cxn>
                    <a:cxn ang="0">
                      <a:pos x="connsiteX3" y="connsiteY3"/>
                    </a:cxn>
                  </a:cxnLst>
                  <a:rect l="l" t="t" r="r" b="b"/>
                  <a:pathLst>
                    <a:path w="77373" h="148590">
                      <a:moveTo>
                        <a:pt x="68580" y="148590"/>
                      </a:moveTo>
                      <a:cubicBezTo>
                        <a:pt x="-26670" y="129540"/>
                        <a:pt x="11430" y="64770"/>
                        <a:pt x="0" y="0"/>
                      </a:cubicBezTo>
                      <a:cubicBezTo>
                        <a:pt x="102870" y="34290"/>
                        <a:pt x="76200" y="95250"/>
                        <a:pt x="68580" y="148590"/>
                      </a:cubicBezTo>
                      <a:lnTo>
                        <a:pt x="68580" y="148590"/>
                      </a:lnTo>
                      <a:close/>
                    </a:path>
                  </a:pathLst>
                </a:custGeom>
                <a:solidFill>
                  <a:srgbClr val="A3EAA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76" name="Freeform: Shape 4675">
                  <a:extLst>
                    <a:ext uri="{FF2B5EF4-FFF2-40B4-BE49-F238E27FC236}">
                      <a16:creationId xmlns:a16="http://schemas.microsoft.com/office/drawing/2014/main" id="{6DE4BD3E-803B-DA85-D820-1DAF1358D4F5}"/>
                    </a:ext>
                  </a:extLst>
                </p:cNvPr>
                <p:cNvSpPr/>
                <p:nvPr/>
              </p:nvSpPr>
              <p:spPr>
                <a:xfrm>
                  <a:off x="5212081" y="5036819"/>
                  <a:ext cx="60959" cy="26669"/>
                </a:xfrm>
                <a:custGeom>
                  <a:avLst/>
                  <a:gdLst>
                    <a:gd name="connsiteX0" fmla="*/ 0 w 60959"/>
                    <a:gd name="connsiteY0" fmla="*/ 0 h 26669"/>
                    <a:gd name="connsiteX1" fmla="*/ 60960 w 60959"/>
                    <a:gd name="connsiteY1" fmla="*/ 7620 h 26669"/>
                    <a:gd name="connsiteX2" fmla="*/ 49530 w 60959"/>
                    <a:gd name="connsiteY2" fmla="*/ 26670 h 26669"/>
                    <a:gd name="connsiteX3" fmla="*/ 0 w 60959"/>
                    <a:gd name="connsiteY3" fmla="*/ 0 h 26669"/>
                  </a:gdLst>
                  <a:ahLst/>
                  <a:cxnLst>
                    <a:cxn ang="0">
                      <a:pos x="connsiteX0" y="connsiteY0"/>
                    </a:cxn>
                    <a:cxn ang="0">
                      <a:pos x="connsiteX1" y="connsiteY1"/>
                    </a:cxn>
                    <a:cxn ang="0">
                      <a:pos x="connsiteX2" y="connsiteY2"/>
                    </a:cxn>
                    <a:cxn ang="0">
                      <a:pos x="connsiteX3" y="connsiteY3"/>
                    </a:cxn>
                  </a:cxnLst>
                  <a:rect l="l" t="t" r="r" b="b"/>
                  <a:pathLst>
                    <a:path w="60959" h="26669">
                      <a:moveTo>
                        <a:pt x="0" y="0"/>
                      </a:moveTo>
                      <a:lnTo>
                        <a:pt x="60960" y="7620"/>
                      </a:lnTo>
                      <a:lnTo>
                        <a:pt x="49530" y="26670"/>
                      </a:lnTo>
                      <a:lnTo>
                        <a:pt x="0" y="0"/>
                      </a:lnTo>
                      <a:close/>
                    </a:path>
                  </a:pathLst>
                </a:custGeom>
                <a:solidFill>
                  <a:srgbClr val="8EE59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77" name="Freeform: Shape 4676">
                  <a:extLst>
                    <a:ext uri="{FF2B5EF4-FFF2-40B4-BE49-F238E27FC236}">
                      <a16:creationId xmlns:a16="http://schemas.microsoft.com/office/drawing/2014/main" id="{0EF8A725-8417-29C0-FF76-E64616A59A7C}"/>
                    </a:ext>
                  </a:extLst>
                </p:cNvPr>
                <p:cNvSpPr/>
                <p:nvPr/>
              </p:nvSpPr>
              <p:spPr>
                <a:xfrm>
                  <a:off x="5162551" y="5123011"/>
                  <a:ext cx="60960" cy="24298"/>
                </a:xfrm>
                <a:custGeom>
                  <a:avLst/>
                  <a:gdLst>
                    <a:gd name="connsiteX0" fmla="*/ 60960 w 60960"/>
                    <a:gd name="connsiteY0" fmla="*/ 24299 h 24298"/>
                    <a:gd name="connsiteX1" fmla="*/ 0 w 60960"/>
                    <a:gd name="connsiteY1" fmla="*/ 5249 h 24298"/>
                    <a:gd name="connsiteX2" fmla="*/ 60960 w 60960"/>
                    <a:gd name="connsiteY2" fmla="*/ 24299 h 24298"/>
                  </a:gdLst>
                  <a:ahLst/>
                  <a:cxnLst>
                    <a:cxn ang="0">
                      <a:pos x="connsiteX0" y="connsiteY0"/>
                    </a:cxn>
                    <a:cxn ang="0">
                      <a:pos x="connsiteX1" y="connsiteY1"/>
                    </a:cxn>
                    <a:cxn ang="0">
                      <a:pos x="connsiteX2" y="connsiteY2"/>
                    </a:cxn>
                  </a:cxnLst>
                  <a:rect l="l" t="t" r="r" b="b"/>
                  <a:pathLst>
                    <a:path w="60960" h="24298">
                      <a:moveTo>
                        <a:pt x="60960" y="24299"/>
                      </a:moveTo>
                      <a:lnTo>
                        <a:pt x="0" y="5249"/>
                      </a:lnTo>
                      <a:cubicBezTo>
                        <a:pt x="22860" y="12869"/>
                        <a:pt x="60960" y="-21422"/>
                        <a:pt x="60960" y="24299"/>
                      </a:cubicBezTo>
                      <a:close/>
                    </a:path>
                  </a:pathLst>
                </a:custGeom>
                <a:solidFill>
                  <a:srgbClr val="AFEDB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78" name="Freeform: Shape 4677">
                  <a:extLst>
                    <a:ext uri="{FF2B5EF4-FFF2-40B4-BE49-F238E27FC236}">
                      <a16:creationId xmlns:a16="http://schemas.microsoft.com/office/drawing/2014/main" id="{783D57F5-8553-FAA6-5EC8-34CFFF401D15}"/>
                    </a:ext>
                  </a:extLst>
                </p:cNvPr>
                <p:cNvSpPr/>
                <p:nvPr/>
              </p:nvSpPr>
              <p:spPr>
                <a:xfrm>
                  <a:off x="4593032" y="5113019"/>
                  <a:ext cx="512368" cy="228600"/>
                </a:xfrm>
                <a:custGeom>
                  <a:avLst/>
                  <a:gdLst>
                    <a:gd name="connsiteX0" fmla="*/ 398069 w 512368"/>
                    <a:gd name="connsiteY0" fmla="*/ 34290 h 228600"/>
                    <a:gd name="connsiteX1" fmla="*/ 512369 w 512368"/>
                    <a:gd name="connsiteY1" fmla="*/ 0 h 228600"/>
                    <a:gd name="connsiteX2" fmla="*/ 382829 w 512368"/>
                    <a:gd name="connsiteY2" fmla="*/ 148590 h 228600"/>
                    <a:gd name="connsiteX3" fmla="*/ 268529 w 512368"/>
                    <a:gd name="connsiteY3" fmla="*/ 182880 h 228600"/>
                    <a:gd name="connsiteX4" fmla="*/ 70409 w 512368"/>
                    <a:gd name="connsiteY4" fmla="*/ 224790 h 228600"/>
                    <a:gd name="connsiteX5" fmla="*/ 13259 w 512368"/>
                    <a:gd name="connsiteY5" fmla="*/ 228600 h 228600"/>
                    <a:gd name="connsiteX6" fmla="*/ 112319 w 512368"/>
                    <a:gd name="connsiteY6" fmla="*/ 163830 h 228600"/>
                    <a:gd name="connsiteX7" fmla="*/ 1829 w 512368"/>
                    <a:gd name="connsiteY7" fmla="*/ 95250 h 228600"/>
                    <a:gd name="connsiteX8" fmla="*/ 28499 w 512368"/>
                    <a:gd name="connsiteY8" fmla="*/ 68580 h 228600"/>
                    <a:gd name="connsiteX9" fmla="*/ 108509 w 512368"/>
                    <a:gd name="connsiteY9" fmla="*/ 87630 h 228600"/>
                    <a:gd name="connsiteX10" fmla="*/ 203759 w 512368"/>
                    <a:gd name="connsiteY10" fmla="*/ 72390 h 228600"/>
                    <a:gd name="connsiteX11" fmla="*/ 283769 w 512368"/>
                    <a:gd name="connsiteY11" fmla="*/ 99060 h 228600"/>
                    <a:gd name="connsiteX12" fmla="*/ 398069 w 512368"/>
                    <a:gd name="connsiteY12" fmla="*/ 3429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2368" h="228600">
                      <a:moveTo>
                        <a:pt x="398069" y="34290"/>
                      </a:moveTo>
                      <a:lnTo>
                        <a:pt x="512369" y="0"/>
                      </a:lnTo>
                      <a:lnTo>
                        <a:pt x="382829" y="148590"/>
                      </a:lnTo>
                      <a:lnTo>
                        <a:pt x="268529" y="182880"/>
                      </a:lnTo>
                      <a:lnTo>
                        <a:pt x="70409" y="224790"/>
                      </a:lnTo>
                      <a:lnTo>
                        <a:pt x="13259" y="228600"/>
                      </a:lnTo>
                      <a:cubicBezTo>
                        <a:pt x="47549" y="205740"/>
                        <a:pt x="78029" y="186690"/>
                        <a:pt x="112319" y="163830"/>
                      </a:cubicBezTo>
                      <a:cubicBezTo>
                        <a:pt x="70409" y="148590"/>
                        <a:pt x="-13411" y="171450"/>
                        <a:pt x="1829" y="95250"/>
                      </a:cubicBezTo>
                      <a:lnTo>
                        <a:pt x="28499" y="68580"/>
                      </a:lnTo>
                      <a:cubicBezTo>
                        <a:pt x="55169" y="76200"/>
                        <a:pt x="81839" y="87630"/>
                        <a:pt x="108509" y="87630"/>
                      </a:cubicBezTo>
                      <a:cubicBezTo>
                        <a:pt x="138989" y="87630"/>
                        <a:pt x="173279" y="80010"/>
                        <a:pt x="203759" y="72390"/>
                      </a:cubicBezTo>
                      <a:cubicBezTo>
                        <a:pt x="234239" y="83820"/>
                        <a:pt x="268529" y="95250"/>
                        <a:pt x="283769" y="99060"/>
                      </a:cubicBezTo>
                      <a:cubicBezTo>
                        <a:pt x="325679" y="72390"/>
                        <a:pt x="363779" y="53340"/>
                        <a:pt x="398069" y="34290"/>
                      </a:cubicBezTo>
                      <a:close/>
                    </a:path>
                  </a:pathLst>
                </a:custGeom>
                <a:solidFill>
                  <a:srgbClr val="9DE9A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79" name="Freeform: Shape 4678">
                  <a:extLst>
                    <a:ext uri="{FF2B5EF4-FFF2-40B4-BE49-F238E27FC236}">
                      <a16:creationId xmlns:a16="http://schemas.microsoft.com/office/drawing/2014/main" id="{5DECE6BD-143A-2E50-DB70-B99447241112}"/>
                    </a:ext>
                  </a:extLst>
                </p:cNvPr>
                <p:cNvSpPr/>
                <p:nvPr/>
              </p:nvSpPr>
              <p:spPr>
                <a:xfrm>
                  <a:off x="4968240" y="5212080"/>
                  <a:ext cx="121920" cy="106680"/>
                </a:xfrm>
                <a:custGeom>
                  <a:avLst/>
                  <a:gdLst>
                    <a:gd name="connsiteX0" fmla="*/ 95250 w 121920"/>
                    <a:gd name="connsiteY0" fmla="*/ 106680 h 106680"/>
                    <a:gd name="connsiteX1" fmla="*/ 60960 w 121920"/>
                    <a:gd name="connsiteY1" fmla="*/ 106680 h 106680"/>
                    <a:gd name="connsiteX2" fmla="*/ 0 w 121920"/>
                    <a:gd name="connsiteY2" fmla="*/ 49530 h 106680"/>
                    <a:gd name="connsiteX3" fmla="*/ 121920 w 121920"/>
                    <a:gd name="connsiteY3" fmla="*/ 0 h 106680"/>
                    <a:gd name="connsiteX4" fmla="*/ 95250 w 121920"/>
                    <a:gd name="connsiteY4" fmla="*/ 106680 h 106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20" h="106680">
                      <a:moveTo>
                        <a:pt x="95250" y="106680"/>
                      </a:moveTo>
                      <a:lnTo>
                        <a:pt x="60960" y="106680"/>
                      </a:lnTo>
                      <a:lnTo>
                        <a:pt x="0" y="49530"/>
                      </a:lnTo>
                      <a:cubicBezTo>
                        <a:pt x="38100" y="34290"/>
                        <a:pt x="76200" y="19050"/>
                        <a:pt x="121920" y="0"/>
                      </a:cubicBezTo>
                      <a:cubicBezTo>
                        <a:pt x="118110" y="38100"/>
                        <a:pt x="106680" y="72390"/>
                        <a:pt x="95250" y="106680"/>
                      </a:cubicBezTo>
                      <a:close/>
                    </a:path>
                  </a:pathLst>
                </a:custGeom>
                <a:solidFill>
                  <a:srgbClr val="9DE9A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80" name="Freeform: Shape 4679">
                  <a:extLst>
                    <a:ext uri="{FF2B5EF4-FFF2-40B4-BE49-F238E27FC236}">
                      <a16:creationId xmlns:a16="http://schemas.microsoft.com/office/drawing/2014/main" id="{EE72539D-159D-D5DA-DADE-0173B9E7A342}"/>
                    </a:ext>
                  </a:extLst>
                </p:cNvPr>
                <p:cNvSpPr/>
                <p:nvPr/>
              </p:nvSpPr>
              <p:spPr>
                <a:xfrm>
                  <a:off x="4244341" y="3947159"/>
                  <a:ext cx="790115" cy="434340"/>
                </a:xfrm>
                <a:custGeom>
                  <a:avLst/>
                  <a:gdLst>
                    <a:gd name="connsiteX0" fmla="*/ 148590 w 790115"/>
                    <a:gd name="connsiteY0" fmla="*/ 15240 h 434340"/>
                    <a:gd name="connsiteX1" fmla="*/ 320040 w 790115"/>
                    <a:gd name="connsiteY1" fmla="*/ 0 h 434340"/>
                    <a:gd name="connsiteX2" fmla="*/ 461010 w 790115"/>
                    <a:gd name="connsiteY2" fmla="*/ 7620 h 434340"/>
                    <a:gd name="connsiteX3" fmla="*/ 525780 w 790115"/>
                    <a:gd name="connsiteY3" fmla="*/ 68580 h 434340"/>
                    <a:gd name="connsiteX4" fmla="*/ 552450 w 790115"/>
                    <a:gd name="connsiteY4" fmla="*/ 64770 h 434340"/>
                    <a:gd name="connsiteX5" fmla="*/ 678180 w 790115"/>
                    <a:gd name="connsiteY5" fmla="*/ 171450 h 434340"/>
                    <a:gd name="connsiteX6" fmla="*/ 773430 w 790115"/>
                    <a:gd name="connsiteY6" fmla="*/ 125730 h 434340"/>
                    <a:gd name="connsiteX7" fmla="*/ 746760 w 790115"/>
                    <a:gd name="connsiteY7" fmla="*/ 255270 h 434340"/>
                    <a:gd name="connsiteX8" fmla="*/ 628650 w 790115"/>
                    <a:gd name="connsiteY8" fmla="*/ 232410 h 434340"/>
                    <a:gd name="connsiteX9" fmla="*/ 453390 w 790115"/>
                    <a:gd name="connsiteY9" fmla="*/ 274320 h 434340"/>
                    <a:gd name="connsiteX10" fmla="*/ 297180 w 790115"/>
                    <a:gd name="connsiteY10" fmla="*/ 384810 h 434340"/>
                    <a:gd name="connsiteX11" fmla="*/ 209550 w 790115"/>
                    <a:gd name="connsiteY11" fmla="*/ 434340 h 434340"/>
                    <a:gd name="connsiteX12" fmla="*/ 87630 w 790115"/>
                    <a:gd name="connsiteY12" fmla="*/ 377190 h 434340"/>
                    <a:gd name="connsiteX13" fmla="*/ 251460 w 790115"/>
                    <a:gd name="connsiteY13" fmla="*/ 285750 h 434340"/>
                    <a:gd name="connsiteX14" fmla="*/ 156210 w 790115"/>
                    <a:gd name="connsiteY14" fmla="*/ 270510 h 434340"/>
                    <a:gd name="connsiteX15" fmla="*/ 99060 w 790115"/>
                    <a:gd name="connsiteY15" fmla="*/ 182880 h 434340"/>
                    <a:gd name="connsiteX16" fmla="*/ 0 w 790115"/>
                    <a:gd name="connsiteY16" fmla="*/ 236220 h 434340"/>
                    <a:gd name="connsiteX17" fmla="*/ 11430 w 790115"/>
                    <a:gd name="connsiteY17" fmla="*/ 156210 h 434340"/>
                    <a:gd name="connsiteX18" fmla="*/ 11430 w 790115"/>
                    <a:gd name="connsiteY18" fmla="*/ 156210 h 434340"/>
                    <a:gd name="connsiteX19" fmla="*/ 34290 w 790115"/>
                    <a:gd name="connsiteY19" fmla="*/ 110490 h 434340"/>
                    <a:gd name="connsiteX20" fmla="*/ 34290 w 790115"/>
                    <a:gd name="connsiteY20" fmla="*/ 87630 h 434340"/>
                    <a:gd name="connsiteX21" fmla="*/ 118110 w 790115"/>
                    <a:gd name="connsiteY21" fmla="*/ 137160 h 434340"/>
                    <a:gd name="connsiteX22" fmla="*/ 118110 w 790115"/>
                    <a:gd name="connsiteY22" fmla="*/ 57150 h 434340"/>
                    <a:gd name="connsiteX23" fmla="*/ 148590 w 790115"/>
                    <a:gd name="connsiteY23" fmla="*/ 15240 h 434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115" h="434340">
                      <a:moveTo>
                        <a:pt x="148590" y="15240"/>
                      </a:moveTo>
                      <a:lnTo>
                        <a:pt x="320040" y="0"/>
                      </a:lnTo>
                      <a:lnTo>
                        <a:pt x="461010" y="7620"/>
                      </a:lnTo>
                      <a:cubicBezTo>
                        <a:pt x="476250" y="34290"/>
                        <a:pt x="449580" y="83820"/>
                        <a:pt x="525780" y="68580"/>
                      </a:cubicBezTo>
                      <a:lnTo>
                        <a:pt x="552450" y="64770"/>
                      </a:lnTo>
                      <a:cubicBezTo>
                        <a:pt x="594360" y="102870"/>
                        <a:pt x="632460" y="140970"/>
                        <a:pt x="678180" y="171450"/>
                      </a:cubicBezTo>
                      <a:cubicBezTo>
                        <a:pt x="689610" y="179070"/>
                        <a:pt x="739140" y="140970"/>
                        <a:pt x="773430" y="125730"/>
                      </a:cubicBezTo>
                      <a:cubicBezTo>
                        <a:pt x="788670" y="175260"/>
                        <a:pt x="811530" y="217170"/>
                        <a:pt x="746760" y="255270"/>
                      </a:cubicBezTo>
                      <a:cubicBezTo>
                        <a:pt x="720090" y="213360"/>
                        <a:pt x="678180" y="217170"/>
                        <a:pt x="628650" y="232410"/>
                      </a:cubicBezTo>
                      <a:cubicBezTo>
                        <a:pt x="571500" y="247650"/>
                        <a:pt x="514350" y="262890"/>
                        <a:pt x="453390" y="274320"/>
                      </a:cubicBezTo>
                      <a:cubicBezTo>
                        <a:pt x="400050" y="312420"/>
                        <a:pt x="350520" y="350520"/>
                        <a:pt x="297180" y="384810"/>
                      </a:cubicBezTo>
                      <a:cubicBezTo>
                        <a:pt x="270510" y="403860"/>
                        <a:pt x="240030" y="415290"/>
                        <a:pt x="209550" y="434340"/>
                      </a:cubicBezTo>
                      <a:lnTo>
                        <a:pt x="87630" y="377190"/>
                      </a:lnTo>
                      <a:cubicBezTo>
                        <a:pt x="91440" y="293370"/>
                        <a:pt x="190500" y="320040"/>
                        <a:pt x="251460" y="285750"/>
                      </a:cubicBezTo>
                      <a:cubicBezTo>
                        <a:pt x="209550" y="278130"/>
                        <a:pt x="175260" y="274320"/>
                        <a:pt x="156210" y="270510"/>
                      </a:cubicBezTo>
                      <a:cubicBezTo>
                        <a:pt x="133350" y="236220"/>
                        <a:pt x="114300" y="209550"/>
                        <a:pt x="99060" y="182880"/>
                      </a:cubicBezTo>
                      <a:cubicBezTo>
                        <a:pt x="68580" y="198120"/>
                        <a:pt x="41910" y="213360"/>
                        <a:pt x="0" y="236220"/>
                      </a:cubicBezTo>
                      <a:cubicBezTo>
                        <a:pt x="3810" y="205740"/>
                        <a:pt x="7620" y="179070"/>
                        <a:pt x="11430" y="156210"/>
                      </a:cubicBezTo>
                      <a:lnTo>
                        <a:pt x="11430" y="156210"/>
                      </a:lnTo>
                      <a:lnTo>
                        <a:pt x="34290" y="110490"/>
                      </a:lnTo>
                      <a:lnTo>
                        <a:pt x="34290" y="87630"/>
                      </a:lnTo>
                      <a:cubicBezTo>
                        <a:pt x="60960" y="102870"/>
                        <a:pt x="87630" y="121920"/>
                        <a:pt x="118110" y="137160"/>
                      </a:cubicBezTo>
                      <a:cubicBezTo>
                        <a:pt x="160020" y="102870"/>
                        <a:pt x="152400" y="80010"/>
                        <a:pt x="118110" y="57150"/>
                      </a:cubicBezTo>
                      <a:lnTo>
                        <a:pt x="148590" y="15240"/>
                      </a:lnTo>
                      <a:close/>
                    </a:path>
                  </a:pathLst>
                </a:custGeom>
                <a:solidFill>
                  <a:srgbClr val="7AE18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81" name="Freeform: Shape 4680">
                  <a:extLst>
                    <a:ext uri="{FF2B5EF4-FFF2-40B4-BE49-F238E27FC236}">
                      <a16:creationId xmlns:a16="http://schemas.microsoft.com/office/drawing/2014/main" id="{837DC24C-BCF2-F02F-FE15-2F32BBCBB9E5}"/>
                    </a:ext>
                  </a:extLst>
                </p:cNvPr>
                <p:cNvSpPr/>
                <p:nvPr/>
              </p:nvSpPr>
              <p:spPr>
                <a:xfrm>
                  <a:off x="3665220" y="4023359"/>
                  <a:ext cx="316230" cy="189632"/>
                </a:xfrm>
                <a:custGeom>
                  <a:avLst/>
                  <a:gdLst>
                    <a:gd name="connsiteX0" fmla="*/ 0 w 316230"/>
                    <a:gd name="connsiteY0" fmla="*/ 137160 h 189632"/>
                    <a:gd name="connsiteX1" fmla="*/ 304800 w 316230"/>
                    <a:gd name="connsiteY1" fmla="*/ 0 h 189632"/>
                    <a:gd name="connsiteX2" fmla="*/ 304800 w 316230"/>
                    <a:gd name="connsiteY2" fmla="*/ 0 h 189632"/>
                    <a:gd name="connsiteX3" fmla="*/ 316230 w 316230"/>
                    <a:gd name="connsiteY3" fmla="*/ 133350 h 189632"/>
                    <a:gd name="connsiteX4" fmla="*/ 194310 w 316230"/>
                    <a:gd name="connsiteY4" fmla="*/ 152400 h 189632"/>
                    <a:gd name="connsiteX5" fmla="*/ 0 w 316230"/>
                    <a:gd name="connsiteY5" fmla="*/ 137160 h 189632"/>
                    <a:gd name="connsiteX6" fmla="*/ 0 w 316230"/>
                    <a:gd name="connsiteY6" fmla="*/ 137160 h 189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230" h="189632">
                      <a:moveTo>
                        <a:pt x="0" y="137160"/>
                      </a:moveTo>
                      <a:lnTo>
                        <a:pt x="304800" y="0"/>
                      </a:lnTo>
                      <a:lnTo>
                        <a:pt x="304800" y="0"/>
                      </a:lnTo>
                      <a:lnTo>
                        <a:pt x="316230" y="133350"/>
                      </a:lnTo>
                      <a:cubicBezTo>
                        <a:pt x="274320" y="129540"/>
                        <a:pt x="240030" y="110490"/>
                        <a:pt x="194310" y="152400"/>
                      </a:cubicBezTo>
                      <a:cubicBezTo>
                        <a:pt x="137160" y="209550"/>
                        <a:pt x="64770" y="198120"/>
                        <a:pt x="0" y="137160"/>
                      </a:cubicBezTo>
                      <a:lnTo>
                        <a:pt x="0" y="137160"/>
                      </a:lnTo>
                      <a:close/>
                    </a:path>
                  </a:pathLst>
                </a:custGeom>
                <a:solidFill>
                  <a:srgbClr val="87E49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82" name="Freeform: Shape 4681">
                  <a:extLst>
                    <a:ext uri="{FF2B5EF4-FFF2-40B4-BE49-F238E27FC236}">
                      <a16:creationId xmlns:a16="http://schemas.microsoft.com/office/drawing/2014/main" id="{18633744-7C77-185C-4C08-1F02A1957F9F}"/>
                    </a:ext>
                  </a:extLst>
                </p:cNvPr>
                <p:cNvSpPr/>
                <p:nvPr/>
              </p:nvSpPr>
              <p:spPr>
                <a:xfrm>
                  <a:off x="3970020" y="3973830"/>
                  <a:ext cx="316230" cy="148589"/>
                </a:xfrm>
                <a:custGeom>
                  <a:avLst/>
                  <a:gdLst>
                    <a:gd name="connsiteX0" fmla="*/ 316230 w 316230"/>
                    <a:gd name="connsiteY0" fmla="*/ 64770 h 148589"/>
                    <a:gd name="connsiteX1" fmla="*/ 316230 w 316230"/>
                    <a:gd name="connsiteY1" fmla="*/ 87630 h 148589"/>
                    <a:gd name="connsiteX2" fmla="*/ 293370 w 316230"/>
                    <a:gd name="connsiteY2" fmla="*/ 133350 h 148589"/>
                    <a:gd name="connsiteX3" fmla="*/ 293370 w 316230"/>
                    <a:gd name="connsiteY3" fmla="*/ 133350 h 148589"/>
                    <a:gd name="connsiteX4" fmla="*/ 106680 w 316230"/>
                    <a:gd name="connsiteY4" fmla="*/ 148590 h 148589"/>
                    <a:gd name="connsiteX5" fmla="*/ 83820 w 316230"/>
                    <a:gd name="connsiteY5" fmla="*/ 38100 h 148589"/>
                    <a:gd name="connsiteX6" fmla="*/ 0 w 316230"/>
                    <a:gd name="connsiteY6" fmla="*/ 45720 h 148589"/>
                    <a:gd name="connsiteX7" fmla="*/ 0 w 316230"/>
                    <a:gd name="connsiteY7" fmla="*/ 45720 h 148589"/>
                    <a:gd name="connsiteX8" fmla="*/ 148590 w 316230"/>
                    <a:gd name="connsiteY8" fmla="*/ 19050 h 148589"/>
                    <a:gd name="connsiteX9" fmla="*/ 285750 w 316230"/>
                    <a:gd name="connsiteY9" fmla="*/ 0 h 148589"/>
                    <a:gd name="connsiteX10" fmla="*/ 316230 w 316230"/>
                    <a:gd name="connsiteY10" fmla="*/ 64770 h 148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6230" h="148589">
                      <a:moveTo>
                        <a:pt x="316230" y="64770"/>
                      </a:moveTo>
                      <a:lnTo>
                        <a:pt x="316230" y="87630"/>
                      </a:lnTo>
                      <a:lnTo>
                        <a:pt x="293370" y="133350"/>
                      </a:lnTo>
                      <a:lnTo>
                        <a:pt x="293370" y="133350"/>
                      </a:lnTo>
                      <a:cubicBezTo>
                        <a:pt x="228600" y="140970"/>
                        <a:pt x="160020" y="144780"/>
                        <a:pt x="106680" y="148590"/>
                      </a:cubicBezTo>
                      <a:cubicBezTo>
                        <a:pt x="99060" y="110490"/>
                        <a:pt x="91440" y="76200"/>
                        <a:pt x="83820" y="38100"/>
                      </a:cubicBezTo>
                      <a:lnTo>
                        <a:pt x="0" y="45720"/>
                      </a:lnTo>
                      <a:lnTo>
                        <a:pt x="0" y="45720"/>
                      </a:lnTo>
                      <a:cubicBezTo>
                        <a:pt x="49530" y="38100"/>
                        <a:pt x="99060" y="26670"/>
                        <a:pt x="148590" y="19050"/>
                      </a:cubicBezTo>
                      <a:cubicBezTo>
                        <a:pt x="194310" y="11430"/>
                        <a:pt x="240030" y="7620"/>
                        <a:pt x="285750" y="0"/>
                      </a:cubicBezTo>
                      <a:lnTo>
                        <a:pt x="316230" y="64770"/>
                      </a:lnTo>
                      <a:close/>
                    </a:path>
                  </a:pathLst>
                </a:custGeom>
                <a:solidFill>
                  <a:srgbClr val="87E49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83" name="Freeform: Shape 4682">
                  <a:extLst>
                    <a:ext uri="{FF2B5EF4-FFF2-40B4-BE49-F238E27FC236}">
                      <a16:creationId xmlns:a16="http://schemas.microsoft.com/office/drawing/2014/main" id="{E9D16A93-70C1-B0C5-6B4C-6C721B517E22}"/>
                    </a:ext>
                  </a:extLst>
                </p:cNvPr>
                <p:cNvSpPr/>
                <p:nvPr/>
              </p:nvSpPr>
              <p:spPr>
                <a:xfrm>
                  <a:off x="4251960" y="3962400"/>
                  <a:ext cx="143906" cy="125730"/>
                </a:xfrm>
                <a:custGeom>
                  <a:avLst/>
                  <a:gdLst>
                    <a:gd name="connsiteX0" fmla="*/ 34290 w 143906"/>
                    <a:gd name="connsiteY0" fmla="*/ 76200 h 125730"/>
                    <a:gd name="connsiteX1" fmla="*/ 0 w 143906"/>
                    <a:gd name="connsiteY1" fmla="*/ 11430 h 125730"/>
                    <a:gd name="connsiteX2" fmla="*/ 114300 w 143906"/>
                    <a:gd name="connsiteY2" fmla="*/ 0 h 125730"/>
                    <a:gd name="connsiteX3" fmla="*/ 118110 w 143906"/>
                    <a:gd name="connsiteY3" fmla="*/ 45720 h 125730"/>
                    <a:gd name="connsiteX4" fmla="*/ 118110 w 143906"/>
                    <a:gd name="connsiteY4" fmla="*/ 125730 h 125730"/>
                    <a:gd name="connsiteX5" fmla="*/ 34290 w 143906"/>
                    <a:gd name="connsiteY5" fmla="*/ 76200 h 12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906" h="125730">
                      <a:moveTo>
                        <a:pt x="34290" y="76200"/>
                      </a:moveTo>
                      <a:lnTo>
                        <a:pt x="0" y="11430"/>
                      </a:lnTo>
                      <a:lnTo>
                        <a:pt x="114300" y="0"/>
                      </a:lnTo>
                      <a:lnTo>
                        <a:pt x="118110" y="45720"/>
                      </a:lnTo>
                      <a:cubicBezTo>
                        <a:pt x="148590" y="68580"/>
                        <a:pt x="156210" y="91440"/>
                        <a:pt x="118110" y="125730"/>
                      </a:cubicBezTo>
                      <a:cubicBezTo>
                        <a:pt x="87630" y="110490"/>
                        <a:pt x="60960" y="95250"/>
                        <a:pt x="34290" y="76200"/>
                      </a:cubicBezTo>
                      <a:close/>
                    </a:path>
                  </a:pathLst>
                </a:custGeom>
                <a:solidFill>
                  <a:srgbClr val="7EE28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84" name="Freeform: Shape 4683">
                  <a:extLst>
                    <a:ext uri="{FF2B5EF4-FFF2-40B4-BE49-F238E27FC236}">
                      <a16:creationId xmlns:a16="http://schemas.microsoft.com/office/drawing/2014/main" id="{0078F28D-7AD5-321A-33B0-6EF099011A7C}"/>
                    </a:ext>
                  </a:extLst>
                </p:cNvPr>
                <p:cNvSpPr/>
                <p:nvPr/>
              </p:nvSpPr>
              <p:spPr>
                <a:xfrm>
                  <a:off x="4564381" y="3901440"/>
                  <a:ext cx="278129" cy="57150"/>
                </a:xfrm>
                <a:custGeom>
                  <a:avLst/>
                  <a:gdLst>
                    <a:gd name="connsiteX0" fmla="*/ 144780 w 278129"/>
                    <a:gd name="connsiteY0" fmla="*/ 57150 h 57150"/>
                    <a:gd name="connsiteX1" fmla="*/ 0 w 278129"/>
                    <a:gd name="connsiteY1" fmla="*/ 45720 h 57150"/>
                    <a:gd name="connsiteX2" fmla="*/ 22860 w 278129"/>
                    <a:gd name="connsiteY2" fmla="*/ 0 h 57150"/>
                    <a:gd name="connsiteX3" fmla="*/ 278130 w 278129"/>
                    <a:gd name="connsiteY3" fmla="*/ 0 h 57150"/>
                    <a:gd name="connsiteX4" fmla="*/ 201930 w 278129"/>
                    <a:gd name="connsiteY4" fmla="*/ 49530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129" h="57150">
                      <a:moveTo>
                        <a:pt x="144780" y="57150"/>
                      </a:moveTo>
                      <a:lnTo>
                        <a:pt x="0" y="45720"/>
                      </a:lnTo>
                      <a:lnTo>
                        <a:pt x="22860" y="0"/>
                      </a:lnTo>
                      <a:lnTo>
                        <a:pt x="278130" y="0"/>
                      </a:lnTo>
                      <a:lnTo>
                        <a:pt x="201930" y="49530"/>
                      </a:lnTo>
                      <a:close/>
                    </a:path>
                  </a:pathLst>
                </a:custGeom>
                <a:solidFill>
                  <a:srgbClr val="87E49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85" name="Freeform: Shape 4684">
                  <a:extLst>
                    <a:ext uri="{FF2B5EF4-FFF2-40B4-BE49-F238E27FC236}">
                      <a16:creationId xmlns:a16="http://schemas.microsoft.com/office/drawing/2014/main" id="{25F86C6A-E297-EB8D-06F2-D6B02E476F99}"/>
                    </a:ext>
                  </a:extLst>
                </p:cNvPr>
                <p:cNvSpPr/>
                <p:nvPr/>
              </p:nvSpPr>
              <p:spPr>
                <a:xfrm>
                  <a:off x="4366260" y="3962400"/>
                  <a:ext cx="26670" cy="45719"/>
                </a:xfrm>
                <a:custGeom>
                  <a:avLst/>
                  <a:gdLst>
                    <a:gd name="connsiteX0" fmla="*/ 3810 w 26670"/>
                    <a:gd name="connsiteY0" fmla="*/ 45720 h 45719"/>
                    <a:gd name="connsiteX1" fmla="*/ 0 w 26670"/>
                    <a:gd name="connsiteY1" fmla="*/ 3810 h 45719"/>
                    <a:gd name="connsiteX2" fmla="*/ 26670 w 26670"/>
                    <a:gd name="connsiteY2" fmla="*/ 0 h 45719"/>
                  </a:gdLst>
                  <a:ahLst/>
                  <a:cxnLst>
                    <a:cxn ang="0">
                      <a:pos x="connsiteX0" y="connsiteY0"/>
                    </a:cxn>
                    <a:cxn ang="0">
                      <a:pos x="connsiteX1" y="connsiteY1"/>
                    </a:cxn>
                    <a:cxn ang="0">
                      <a:pos x="connsiteX2" y="connsiteY2"/>
                    </a:cxn>
                  </a:cxnLst>
                  <a:rect l="l" t="t" r="r" b="b"/>
                  <a:pathLst>
                    <a:path w="26670" h="45719">
                      <a:moveTo>
                        <a:pt x="3810" y="45720"/>
                      </a:moveTo>
                      <a:lnTo>
                        <a:pt x="0" y="3810"/>
                      </a:lnTo>
                      <a:lnTo>
                        <a:pt x="26670" y="0"/>
                      </a:lnTo>
                      <a:close/>
                    </a:path>
                  </a:pathLst>
                </a:custGeom>
                <a:solidFill>
                  <a:srgbClr val="67D27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86" name="Freeform: Shape 4685">
                  <a:extLst>
                    <a:ext uri="{FF2B5EF4-FFF2-40B4-BE49-F238E27FC236}">
                      <a16:creationId xmlns:a16="http://schemas.microsoft.com/office/drawing/2014/main" id="{977C50EC-48F3-BE10-2E8E-DBD0335876F6}"/>
                    </a:ext>
                  </a:extLst>
                </p:cNvPr>
                <p:cNvSpPr/>
                <p:nvPr/>
              </p:nvSpPr>
              <p:spPr>
                <a:xfrm>
                  <a:off x="3128010" y="4171950"/>
                  <a:ext cx="483870" cy="342900"/>
                </a:xfrm>
                <a:custGeom>
                  <a:avLst/>
                  <a:gdLst>
                    <a:gd name="connsiteX0" fmla="*/ 453390 w 483870"/>
                    <a:gd name="connsiteY0" fmla="*/ 0 h 342900"/>
                    <a:gd name="connsiteX1" fmla="*/ 483870 w 483870"/>
                    <a:gd name="connsiteY1" fmla="*/ 38100 h 342900"/>
                    <a:gd name="connsiteX2" fmla="*/ 483870 w 483870"/>
                    <a:gd name="connsiteY2" fmla="*/ 60960 h 342900"/>
                    <a:gd name="connsiteX3" fmla="*/ 453390 w 483870"/>
                    <a:gd name="connsiteY3" fmla="*/ 64770 h 342900"/>
                    <a:gd name="connsiteX4" fmla="*/ 304800 w 483870"/>
                    <a:gd name="connsiteY4" fmla="*/ 106680 h 342900"/>
                    <a:gd name="connsiteX5" fmla="*/ 118110 w 483870"/>
                    <a:gd name="connsiteY5" fmla="*/ 217170 h 342900"/>
                    <a:gd name="connsiteX6" fmla="*/ 209550 w 483870"/>
                    <a:gd name="connsiteY6" fmla="*/ 266700 h 342900"/>
                    <a:gd name="connsiteX7" fmla="*/ 152400 w 483870"/>
                    <a:gd name="connsiteY7" fmla="*/ 293370 h 342900"/>
                    <a:gd name="connsiteX8" fmla="*/ 15240 w 483870"/>
                    <a:gd name="connsiteY8" fmla="*/ 342900 h 342900"/>
                    <a:gd name="connsiteX9" fmla="*/ 0 w 483870"/>
                    <a:gd name="connsiteY9" fmla="*/ 171450 h 342900"/>
                    <a:gd name="connsiteX10" fmla="*/ 110490 w 483870"/>
                    <a:gd name="connsiteY10" fmla="*/ 95250 h 342900"/>
                    <a:gd name="connsiteX11" fmla="*/ 140970 w 483870"/>
                    <a:gd name="connsiteY11" fmla="*/ 91440 h 342900"/>
                    <a:gd name="connsiteX12" fmla="*/ 167640 w 483870"/>
                    <a:gd name="connsiteY12" fmla="*/ 91440 h 342900"/>
                    <a:gd name="connsiteX13" fmla="*/ 232410 w 483870"/>
                    <a:gd name="connsiteY13" fmla="*/ 87630 h 342900"/>
                    <a:gd name="connsiteX14" fmla="*/ 453390 w 483870"/>
                    <a:gd name="connsiteY14" fmla="*/ 0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83870" h="342900">
                      <a:moveTo>
                        <a:pt x="453390" y="0"/>
                      </a:moveTo>
                      <a:lnTo>
                        <a:pt x="483870" y="38100"/>
                      </a:lnTo>
                      <a:lnTo>
                        <a:pt x="483870" y="60960"/>
                      </a:lnTo>
                      <a:lnTo>
                        <a:pt x="453390" y="64770"/>
                      </a:lnTo>
                      <a:cubicBezTo>
                        <a:pt x="392430" y="53340"/>
                        <a:pt x="331470" y="53340"/>
                        <a:pt x="304800" y="106680"/>
                      </a:cubicBezTo>
                      <a:cubicBezTo>
                        <a:pt x="274320" y="167640"/>
                        <a:pt x="220980" y="201930"/>
                        <a:pt x="118110" y="217170"/>
                      </a:cubicBezTo>
                      <a:cubicBezTo>
                        <a:pt x="163830" y="243840"/>
                        <a:pt x="186690" y="255270"/>
                        <a:pt x="209550" y="266700"/>
                      </a:cubicBezTo>
                      <a:lnTo>
                        <a:pt x="152400" y="293370"/>
                      </a:lnTo>
                      <a:cubicBezTo>
                        <a:pt x="106680" y="308610"/>
                        <a:pt x="64770" y="323850"/>
                        <a:pt x="15240" y="342900"/>
                      </a:cubicBezTo>
                      <a:cubicBezTo>
                        <a:pt x="7620" y="278130"/>
                        <a:pt x="3810" y="224790"/>
                        <a:pt x="0" y="171450"/>
                      </a:cubicBezTo>
                      <a:lnTo>
                        <a:pt x="110490" y="95250"/>
                      </a:lnTo>
                      <a:lnTo>
                        <a:pt x="140970" y="91440"/>
                      </a:lnTo>
                      <a:lnTo>
                        <a:pt x="167640" y="91440"/>
                      </a:lnTo>
                      <a:cubicBezTo>
                        <a:pt x="190500" y="91440"/>
                        <a:pt x="224790" y="95250"/>
                        <a:pt x="232410" y="87630"/>
                      </a:cubicBezTo>
                      <a:cubicBezTo>
                        <a:pt x="281940" y="15240"/>
                        <a:pt x="369570" y="11430"/>
                        <a:pt x="453390" y="0"/>
                      </a:cubicBezTo>
                      <a:close/>
                    </a:path>
                  </a:pathLst>
                </a:custGeom>
                <a:solidFill>
                  <a:srgbClr val="91E69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87" name="Freeform: Shape 4686">
                  <a:extLst>
                    <a:ext uri="{FF2B5EF4-FFF2-40B4-BE49-F238E27FC236}">
                      <a16:creationId xmlns:a16="http://schemas.microsoft.com/office/drawing/2014/main" id="{E42C463A-54B0-D896-E26C-62289AD86350}"/>
                    </a:ext>
                  </a:extLst>
                </p:cNvPr>
                <p:cNvSpPr/>
                <p:nvPr/>
              </p:nvSpPr>
              <p:spPr>
                <a:xfrm>
                  <a:off x="2836891" y="4259580"/>
                  <a:ext cx="401609" cy="179069"/>
                </a:xfrm>
                <a:custGeom>
                  <a:avLst/>
                  <a:gdLst>
                    <a:gd name="connsiteX0" fmla="*/ 401610 w 401609"/>
                    <a:gd name="connsiteY0" fmla="*/ 7620 h 179069"/>
                    <a:gd name="connsiteX1" fmla="*/ 291120 w 401609"/>
                    <a:gd name="connsiteY1" fmla="*/ 83820 h 179069"/>
                    <a:gd name="connsiteX2" fmla="*/ 211110 w 401609"/>
                    <a:gd name="connsiteY2" fmla="*/ 179070 h 179069"/>
                    <a:gd name="connsiteX3" fmla="*/ 9180 w 401609"/>
                    <a:gd name="connsiteY3" fmla="*/ 175260 h 179069"/>
                    <a:gd name="connsiteX4" fmla="*/ 115860 w 401609"/>
                    <a:gd name="connsiteY4" fmla="*/ 76200 h 179069"/>
                    <a:gd name="connsiteX5" fmla="*/ 226350 w 401609"/>
                    <a:gd name="connsiteY5" fmla="*/ 22860 h 179069"/>
                    <a:gd name="connsiteX6" fmla="*/ 226350 w 401609"/>
                    <a:gd name="connsiteY6" fmla="*/ 0 h 179069"/>
                    <a:gd name="connsiteX7" fmla="*/ 401610 w 401609"/>
                    <a:gd name="connsiteY7" fmla="*/ 7620 h 17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1609" h="179069">
                      <a:moveTo>
                        <a:pt x="401610" y="7620"/>
                      </a:moveTo>
                      <a:lnTo>
                        <a:pt x="291120" y="83820"/>
                      </a:lnTo>
                      <a:lnTo>
                        <a:pt x="211110" y="179070"/>
                      </a:lnTo>
                      <a:lnTo>
                        <a:pt x="9180" y="175260"/>
                      </a:lnTo>
                      <a:cubicBezTo>
                        <a:pt x="-9870" y="91440"/>
                        <a:pt x="-9870" y="91440"/>
                        <a:pt x="115860" y="76200"/>
                      </a:cubicBezTo>
                      <a:cubicBezTo>
                        <a:pt x="176820" y="87630"/>
                        <a:pt x="226350" y="91440"/>
                        <a:pt x="226350" y="22860"/>
                      </a:cubicBezTo>
                      <a:cubicBezTo>
                        <a:pt x="226350" y="15240"/>
                        <a:pt x="226350" y="7620"/>
                        <a:pt x="226350" y="0"/>
                      </a:cubicBezTo>
                      <a:lnTo>
                        <a:pt x="401610" y="7620"/>
                      </a:lnTo>
                      <a:close/>
                    </a:path>
                  </a:pathLst>
                </a:custGeom>
                <a:solidFill>
                  <a:srgbClr val="9BE8A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88" name="Freeform: Shape 4687">
                  <a:extLst>
                    <a:ext uri="{FF2B5EF4-FFF2-40B4-BE49-F238E27FC236}">
                      <a16:creationId xmlns:a16="http://schemas.microsoft.com/office/drawing/2014/main" id="{B0508CF4-3454-0655-672A-62917F36F7F6}"/>
                    </a:ext>
                  </a:extLst>
                </p:cNvPr>
                <p:cNvSpPr/>
                <p:nvPr/>
              </p:nvSpPr>
              <p:spPr>
                <a:xfrm>
                  <a:off x="3268981" y="4244340"/>
                  <a:ext cx="34289" cy="19050"/>
                </a:xfrm>
                <a:custGeom>
                  <a:avLst/>
                  <a:gdLst>
                    <a:gd name="connsiteX0" fmla="*/ 26670 w 34289"/>
                    <a:gd name="connsiteY0" fmla="*/ 19050 h 19050"/>
                    <a:gd name="connsiteX1" fmla="*/ 0 w 34289"/>
                    <a:gd name="connsiteY1" fmla="*/ 19050 h 19050"/>
                    <a:gd name="connsiteX2" fmla="*/ 34290 w 34289"/>
                    <a:gd name="connsiteY2" fmla="*/ 0 h 19050"/>
                  </a:gdLst>
                  <a:ahLst/>
                  <a:cxnLst>
                    <a:cxn ang="0">
                      <a:pos x="connsiteX0" y="connsiteY0"/>
                    </a:cxn>
                    <a:cxn ang="0">
                      <a:pos x="connsiteX1" y="connsiteY1"/>
                    </a:cxn>
                    <a:cxn ang="0">
                      <a:pos x="connsiteX2" y="connsiteY2"/>
                    </a:cxn>
                  </a:cxnLst>
                  <a:rect l="l" t="t" r="r" b="b"/>
                  <a:pathLst>
                    <a:path w="34289" h="19050">
                      <a:moveTo>
                        <a:pt x="26670" y="19050"/>
                      </a:moveTo>
                      <a:lnTo>
                        <a:pt x="0" y="19050"/>
                      </a:lnTo>
                      <a:lnTo>
                        <a:pt x="34290" y="0"/>
                      </a:lnTo>
                      <a:close/>
                    </a:path>
                  </a:pathLst>
                </a:custGeom>
                <a:solidFill>
                  <a:srgbClr val="B3EEB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89" name="Freeform: Shape 4688">
                  <a:extLst>
                    <a:ext uri="{FF2B5EF4-FFF2-40B4-BE49-F238E27FC236}">
                      <a16:creationId xmlns:a16="http://schemas.microsoft.com/office/drawing/2014/main" id="{2884A92A-39B2-3094-F390-1E72C5E6E238}"/>
                    </a:ext>
                  </a:extLst>
                </p:cNvPr>
                <p:cNvSpPr/>
                <p:nvPr/>
              </p:nvSpPr>
              <p:spPr>
                <a:xfrm>
                  <a:off x="3619501" y="4004309"/>
                  <a:ext cx="883919" cy="480059"/>
                </a:xfrm>
                <a:custGeom>
                  <a:avLst/>
                  <a:gdLst>
                    <a:gd name="connsiteX0" fmla="*/ 26670 w 883919"/>
                    <a:gd name="connsiteY0" fmla="*/ 270510 h 480059"/>
                    <a:gd name="connsiteX1" fmla="*/ 106680 w 883919"/>
                    <a:gd name="connsiteY1" fmla="*/ 297180 h 480059"/>
                    <a:gd name="connsiteX2" fmla="*/ 247650 w 883919"/>
                    <a:gd name="connsiteY2" fmla="*/ 251460 h 480059"/>
                    <a:gd name="connsiteX3" fmla="*/ 285750 w 883919"/>
                    <a:gd name="connsiteY3" fmla="*/ 289560 h 480059"/>
                    <a:gd name="connsiteX4" fmla="*/ 323850 w 883919"/>
                    <a:gd name="connsiteY4" fmla="*/ 377190 h 480059"/>
                    <a:gd name="connsiteX5" fmla="*/ 384810 w 883919"/>
                    <a:gd name="connsiteY5" fmla="*/ 415290 h 480059"/>
                    <a:gd name="connsiteX6" fmla="*/ 422910 w 883919"/>
                    <a:gd name="connsiteY6" fmla="*/ 419100 h 480059"/>
                    <a:gd name="connsiteX7" fmla="*/ 453390 w 883919"/>
                    <a:gd name="connsiteY7" fmla="*/ 445770 h 480059"/>
                    <a:gd name="connsiteX8" fmla="*/ 415290 w 883919"/>
                    <a:gd name="connsiteY8" fmla="*/ 457200 h 480059"/>
                    <a:gd name="connsiteX9" fmla="*/ 419100 w 883919"/>
                    <a:gd name="connsiteY9" fmla="*/ 480060 h 480059"/>
                    <a:gd name="connsiteX10" fmla="*/ 590550 w 883919"/>
                    <a:gd name="connsiteY10" fmla="*/ 464820 h 480059"/>
                    <a:gd name="connsiteX11" fmla="*/ 571500 w 883919"/>
                    <a:gd name="connsiteY11" fmla="*/ 377190 h 480059"/>
                    <a:gd name="connsiteX12" fmla="*/ 457200 w 883919"/>
                    <a:gd name="connsiteY12" fmla="*/ 293370 h 480059"/>
                    <a:gd name="connsiteX13" fmla="*/ 609600 w 883919"/>
                    <a:gd name="connsiteY13" fmla="*/ 240030 h 480059"/>
                    <a:gd name="connsiteX14" fmla="*/ 624840 w 883919"/>
                    <a:gd name="connsiteY14" fmla="*/ 255270 h 480059"/>
                    <a:gd name="connsiteX15" fmla="*/ 560070 w 883919"/>
                    <a:gd name="connsiteY15" fmla="*/ 300990 h 480059"/>
                    <a:gd name="connsiteX16" fmla="*/ 582930 w 883919"/>
                    <a:gd name="connsiteY16" fmla="*/ 373380 h 480059"/>
                    <a:gd name="connsiteX17" fmla="*/ 571500 w 883919"/>
                    <a:gd name="connsiteY17" fmla="*/ 377190 h 480059"/>
                    <a:gd name="connsiteX18" fmla="*/ 727710 w 883919"/>
                    <a:gd name="connsiteY18" fmla="*/ 384810 h 480059"/>
                    <a:gd name="connsiteX19" fmla="*/ 720090 w 883919"/>
                    <a:gd name="connsiteY19" fmla="*/ 316230 h 480059"/>
                    <a:gd name="connsiteX20" fmla="*/ 883920 w 883919"/>
                    <a:gd name="connsiteY20" fmla="*/ 224790 h 480059"/>
                    <a:gd name="connsiteX21" fmla="*/ 788670 w 883919"/>
                    <a:gd name="connsiteY21" fmla="*/ 209550 h 480059"/>
                    <a:gd name="connsiteX22" fmla="*/ 731520 w 883919"/>
                    <a:gd name="connsiteY22" fmla="*/ 121920 h 480059"/>
                    <a:gd name="connsiteX23" fmla="*/ 632460 w 883919"/>
                    <a:gd name="connsiteY23" fmla="*/ 175260 h 480059"/>
                    <a:gd name="connsiteX24" fmla="*/ 643890 w 883919"/>
                    <a:gd name="connsiteY24" fmla="*/ 95250 h 480059"/>
                    <a:gd name="connsiteX25" fmla="*/ 457200 w 883919"/>
                    <a:gd name="connsiteY25" fmla="*/ 110490 h 480059"/>
                    <a:gd name="connsiteX26" fmla="*/ 434340 w 883919"/>
                    <a:gd name="connsiteY26" fmla="*/ 0 h 480059"/>
                    <a:gd name="connsiteX27" fmla="*/ 350520 w 883919"/>
                    <a:gd name="connsiteY27" fmla="*/ 7620 h 480059"/>
                    <a:gd name="connsiteX28" fmla="*/ 365760 w 883919"/>
                    <a:gd name="connsiteY28" fmla="*/ 140970 h 480059"/>
                    <a:gd name="connsiteX29" fmla="*/ 407670 w 883919"/>
                    <a:gd name="connsiteY29" fmla="*/ 175260 h 480059"/>
                    <a:gd name="connsiteX30" fmla="*/ 388620 w 883919"/>
                    <a:gd name="connsiteY30" fmla="*/ 186690 h 480059"/>
                    <a:gd name="connsiteX31" fmla="*/ 358140 w 883919"/>
                    <a:gd name="connsiteY31" fmla="*/ 148590 h 480059"/>
                    <a:gd name="connsiteX32" fmla="*/ 369570 w 883919"/>
                    <a:gd name="connsiteY32" fmla="*/ 144780 h 480059"/>
                    <a:gd name="connsiteX33" fmla="*/ 247650 w 883919"/>
                    <a:gd name="connsiteY33" fmla="*/ 167640 h 480059"/>
                    <a:gd name="connsiteX34" fmla="*/ 53340 w 883919"/>
                    <a:gd name="connsiteY34" fmla="*/ 152400 h 480059"/>
                    <a:gd name="connsiteX35" fmla="*/ 0 w 883919"/>
                    <a:gd name="connsiteY35" fmla="*/ 201930 h 480059"/>
                    <a:gd name="connsiteX36" fmla="*/ 0 w 883919"/>
                    <a:gd name="connsiteY36" fmla="*/ 224790 h 480059"/>
                    <a:gd name="connsiteX37" fmla="*/ 26670 w 883919"/>
                    <a:gd name="connsiteY37" fmla="*/ 270510 h 480059"/>
                    <a:gd name="connsiteX38" fmla="*/ 464820 w 883919"/>
                    <a:gd name="connsiteY38" fmla="*/ 217170 h 480059"/>
                    <a:gd name="connsiteX39" fmla="*/ 476250 w 883919"/>
                    <a:gd name="connsiteY39" fmla="*/ 213360 h 480059"/>
                    <a:gd name="connsiteX40" fmla="*/ 480060 w 883919"/>
                    <a:gd name="connsiteY40" fmla="*/ 228600 h 480059"/>
                    <a:gd name="connsiteX41" fmla="*/ 468630 w 883919"/>
                    <a:gd name="connsiteY41" fmla="*/ 232410 h 480059"/>
                    <a:gd name="connsiteX42" fmla="*/ 464820 w 883919"/>
                    <a:gd name="connsiteY42" fmla="*/ 217170 h 480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83919" h="480059">
                      <a:moveTo>
                        <a:pt x="26670" y="270510"/>
                      </a:moveTo>
                      <a:cubicBezTo>
                        <a:pt x="57150" y="281940"/>
                        <a:pt x="83820" y="289560"/>
                        <a:pt x="106680" y="297180"/>
                      </a:cubicBezTo>
                      <a:cubicBezTo>
                        <a:pt x="156210" y="281940"/>
                        <a:pt x="201930" y="262890"/>
                        <a:pt x="247650" y="251460"/>
                      </a:cubicBezTo>
                      <a:cubicBezTo>
                        <a:pt x="255270" y="247650"/>
                        <a:pt x="274320" y="278130"/>
                        <a:pt x="285750" y="289560"/>
                      </a:cubicBezTo>
                      <a:cubicBezTo>
                        <a:pt x="369570" y="300990"/>
                        <a:pt x="369570" y="300990"/>
                        <a:pt x="323850" y="377190"/>
                      </a:cubicBezTo>
                      <a:lnTo>
                        <a:pt x="384810" y="415290"/>
                      </a:lnTo>
                      <a:cubicBezTo>
                        <a:pt x="396240" y="415290"/>
                        <a:pt x="411480" y="415290"/>
                        <a:pt x="422910" y="419100"/>
                      </a:cubicBezTo>
                      <a:cubicBezTo>
                        <a:pt x="434340" y="422910"/>
                        <a:pt x="441960" y="434340"/>
                        <a:pt x="453390" y="445770"/>
                      </a:cubicBezTo>
                      <a:lnTo>
                        <a:pt x="415290" y="457200"/>
                      </a:lnTo>
                      <a:lnTo>
                        <a:pt x="419100" y="480060"/>
                      </a:lnTo>
                      <a:lnTo>
                        <a:pt x="590550" y="464820"/>
                      </a:lnTo>
                      <a:cubicBezTo>
                        <a:pt x="586740" y="434340"/>
                        <a:pt x="586740" y="403860"/>
                        <a:pt x="571500" y="377190"/>
                      </a:cubicBezTo>
                      <a:cubicBezTo>
                        <a:pt x="529590" y="354330"/>
                        <a:pt x="502920" y="331470"/>
                        <a:pt x="457200" y="293370"/>
                      </a:cubicBezTo>
                      <a:cubicBezTo>
                        <a:pt x="521970" y="270510"/>
                        <a:pt x="567690" y="255270"/>
                        <a:pt x="609600" y="240030"/>
                      </a:cubicBezTo>
                      <a:lnTo>
                        <a:pt x="624840" y="255270"/>
                      </a:lnTo>
                      <a:cubicBezTo>
                        <a:pt x="605790" y="270510"/>
                        <a:pt x="582930" y="281940"/>
                        <a:pt x="560070" y="300990"/>
                      </a:cubicBezTo>
                      <a:cubicBezTo>
                        <a:pt x="567690" y="323850"/>
                        <a:pt x="575310" y="346710"/>
                        <a:pt x="582930" y="373380"/>
                      </a:cubicBezTo>
                      <a:cubicBezTo>
                        <a:pt x="575310" y="373380"/>
                        <a:pt x="567690" y="377190"/>
                        <a:pt x="571500" y="377190"/>
                      </a:cubicBezTo>
                      <a:cubicBezTo>
                        <a:pt x="632460" y="377190"/>
                        <a:pt x="678180" y="381000"/>
                        <a:pt x="727710" y="384810"/>
                      </a:cubicBezTo>
                      <a:lnTo>
                        <a:pt x="720090" y="316230"/>
                      </a:lnTo>
                      <a:cubicBezTo>
                        <a:pt x="723900" y="232410"/>
                        <a:pt x="822960" y="259080"/>
                        <a:pt x="883920" y="224790"/>
                      </a:cubicBezTo>
                      <a:cubicBezTo>
                        <a:pt x="842010" y="217170"/>
                        <a:pt x="807720" y="213360"/>
                        <a:pt x="788670" y="209550"/>
                      </a:cubicBezTo>
                      <a:cubicBezTo>
                        <a:pt x="765810" y="175260"/>
                        <a:pt x="746760" y="148590"/>
                        <a:pt x="731520" y="121920"/>
                      </a:cubicBezTo>
                      <a:cubicBezTo>
                        <a:pt x="701040" y="137160"/>
                        <a:pt x="674370" y="152400"/>
                        <a:pt x="632460" y="175260"/>
                      </a:cubicBezTo>
                      <a:cubicBezTo>
                        <a:pt x="636270" y="144780"/>
                        <a:pt x="640080" y="118110"/>
                        <a:pt x="643890" y="95250"/>
                      </a:cubicBezTo>
                      <a:cubicBezTo>
                        <a:pt x="579120" y="102870"/>
                        <a:pt x="510540" y="106680"/>
                        <a:pt x="457200" y="110490"/>
                      </a:cubicBezTo>
                      <a:cubicBezTo>
                        <a:pt x="449580" y="72390"/>
                        <a:pt x="441960" y="38100"/>
                        <a:pt x="434340" y="0"/>
                      </a:cubicBezTo>
                      <a:lnTo>
                        <a:pt x="350520" y="7620"/>
                      </a:lnTo>
                      <a:cubicBezTo>
                        <a:pt x="354330" y="53340"/>
                        <a:pt x="358140" y="95250"/>
                        <a:pt x="365760" y="140970"/>
                      </a:cubicBezTo>
                      <a:cubicBezTo>
                        <a:pt x="381000" y="152400"/>
                        <a:pt x="392430" y="163830"/>
                        <a:pt x="407670" y="175260"/>
                      </a:cubicBezTo>
                      <a:cubicBezTo>
                        <a:pt x="400050" y="179070"/>
                        <a:pt x="388620" y="186690"/>
                        <a:pt x="388620" y="186690"/>
                      </a:cubicBezTo>
                      <a:cubicBezTo>
                        <a:pt x="377190" y="175260"/>
                        <a:pt x="365760" y="160020"/>
                        <a:pt x="358140" y="148590"/>
                      </a:cubicBezTo>
                      <a:cubicBezTo>
                        <a:pt x="361950" y="144780"/>
                        <a:pt x="365760" y="144780"/>
                        <a:pt x="369570" y="144780"/>
                      </a:cubicBezTo>
                      <a:cubicBezTo>
                        <a:pt x="323850" y="140970"/>
                        <a:pt x="293370" y="121920"/>
                        <a:pt x="247650" y="167640"/>
                      </a:cubicBezTo>
                      <a:cubicBezTo>
                        <a:pt x="190500" y="224790"/>
                        <a:pt x="118110" y="209550"/>
                        <a:pt x="53340" y="152400"/>
                      </a:cubicBezTo>
                      <a:lnTo>
                        <a:pt x="0" y="201930"/>
                      </a:lnTo>
                      <a:lnTo>
                        <a:pt x="0" y="224790"/>
                      </a:lnTo>
                      <a:lnTo>
                        <a:pt x="26670" y="270510"/>
                      </a:lnTo>
                      <a:close/>
                      <a:moveTo>
                        <a:pt x="464820" y="217170"/>
                      </a:moveTo>
                      <a:cubicBezTo>
                        <a:pt x="464820" y="217170"/>
                        <a:pt x="472440" y="213360"/>
                        <a:pt x="476250" y="213360"/>
                      </a:cubicBezTo>
                      <a:cubicBezTo>
                        <a:pt x="476250" y="217170"/>
                        <a:pt x="480060" y="224790"/>
                        <a:pt x="480060" y="228600"/>
                      </a:cubicBezTo>
                      <a:cubicBezTo>
                        <a:pt x="480060" y="228600"/>
                        <a:pt x="472440" y="232410"/>
                        <a:pt x="468630" y="232410"/>
                      </a:cubicBezTo>
                      <a:cubicBezTo>
                        <a:pt x="468630" y="224790"/>
                        <a:pt x="468630" y="220980"/>
                        <a:pt x="464820" y="217170"/>
                      </a:cubicBezTo>
                      <a:close/>
                    </a:path>
                  </a:pathLst>
                </a:custGeom>
                <a:solidFill>
                  <a:srgbClr val="7EE28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90" name="Freeform: Shape 4689">
                  <a:extLst>
                    <a:ext uri="{FF2B5EF4-FFF2-40B4-BE49-F238E27FC236}">
                      <a16:creationId xmlns:a16="http://schemas.microsoft.com/office/drawing/2014/main" id="{C3209C19-222C-765E-0AF5-AF5C86C6455C}"/>
                    </a:ext>
                  </a:extLst>
                </p:cNvPr>
                <p:cNvSpPr/>
                <p:nvPr/>
              </p:nvSpPr>
              <p:spPr>
                <a:xfrm>
                  <a:off x="6614679" y="4453890"/>
                  <a:ext cx="456681" cy="312419"/>
                </a:xfrm>
                <a:custGeom>
                  <a:avLst/>
                  <a:gdLst>
                    <a:gd name="connsiteX0" fmla="*/ 98541 w 456681"/>
                    <a:gd name="connsiteY0" fmla="*/ 304800 h 312419"/>
                    <a:gd name="connsiteX1" fmla="*/ 41391 w 456681"/>
                    <a:gd name="connsiteY1" fmla="*/ 312420 h 312419"/>
                    <a:gd name="connsiteX2" fmla="*/ 7101 w 456681"/>
                    <a:gd name="connsiteY2" fmla="*/ 270510 h 312419"/>
                    <a:gd name="connsiteX3" fmla="*/ 87111 w 456681"/>
                    <a:gd name="connsiteY3" fmla="*/ 217170 h 312419"/>
                    <a:gd name="connsiteX4" fmla="*/ 79491 w 456681"/>
                    <a:gd name="connsiteY4" fmla="*/ 175260 h 312419"/>
                    <a:gd name="connsiteX5" fmla="*/ 231891 w 456681"/>
                    <a:gd name="connsiteY5" fmla="*/ 160020 h 312419"/>
                    <a:gd name="connsiteX6" fmla="*/ 33771 w 456681"/>
                    <a:gd name="connsiteY6" fmla="*/ 45720 h 312419"/>
                    <a:gd name="connsiteX7" fmla="*/ 7101 w 456681"/>
                    <a:gd name="connsiteY7" fmla="*/ 0 h 312419"/>
                    <a:gd name="connsiteX8" fmla="*/ 258561 w 456681"/>
                    <a:gd name="connsiteY8" fmla="*/ 19050 h 312419"/>
                    <a:gd name="connsiteX9" fmla="*/ 388101 w 456681"/>
                    <a:gd name="connsiteY9" fmla="*/ 76200 h 312419"/>
                    <a:gd name="connsiteX10" fmla="*/ 391911 w 456681"/>
                    <a:gd name="connsiteY10" fmla="*/ 121920 h 312419"/>
                    <a:gd name="connsiteX11" fmla="*/ 456681 w 456681"/>
                    <a:gd name="connsiteY11" fmla="*/ 182880 h 312419"/>
                    <a:gd name="connsiteX12" fmla="*/ 399531 w 456681"/>
                    <a:gd name="connsiteY12" fmla="*/ 209550 h 312419"/>
                    <a:gd name="connsiteX13" fmla="*/ 247131 w 456681"/>
                    <a:gd name="connsiteY13" fmla="*/ 224790 h 312419"/>
                    <a:gd name="connsiteX14" fmla="*/ 98541 w 456681"/>
                    <a:gd name="connsiteY14" fmla="*/ 304800 h 31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6681" h="312419">
                      <a:moveTo>
                        <a:pt x="98541" y="304800"/>
                      </a:moveTo>
                      <a:lnTo>
                        <a:pt x="41391" y="312420"/>
                      </a:lnTo>
                      <a:lnTo>
                        <a:pt x="7101" y="270510"/>
                      </a:lnTo>
                      <a:lnTo>
                        <a:pt x="87111" y="217170"/>
                      </a:lnTo>
                      <a:cubicBezTo>
                        <a:pt x="83301" y="201930"/>
                        <a:pt x="83301" y="190500"/>
                        <a:pt x="79491" y="175260"/>
                      </a:cubicBezTo>
                      <a:cubicBezTo>
                        <a:pt x="121401" y="171450"/>
                        <a:pt x="159501" y="167640"/>
                        <a:pt x="231891" y="160020"/>
                      </a:cubicBezTo>
                      <a:cubicBezTo>
                        <a:pt x="155691" y="106680"/>
                        <a:pt x="129021" y="45720"/>
                        <a:pt x="33771" y="45720"/>
                      </a:cubicBezTo>
                      <a:cubicBezTo>
                        <a:pt x="-11949" y="45720"/>
                        <a:pt x="-519" y="22860"/>
                        <a:pt x="7101" y="0"/>
                      </a:cubicBezTo>
                      <a:cubicBezTo>
                        <a:pt x="90921" y="7620"/>
                        <a:pt x="174741" y="19050"/>
                        <a:pt x="258561" y="19050"/>
                      </a:cubicBezTo>
                      <a:cubicBezTo>
                        <a:pt x="319521" y="19050"/>
                        <a:pt x="353811" y="41910"/>
                        <a:pt x="388101" y="76200"/>
                      </a:cubicBezTo>
                      <a:lnTo>
                        <a:pt x="391911" y="121920"/>
                      </a:lnTo>
                      <a:lnTo>
                        <a:pt x="456681" y="182880"/>
                      </a:lnTo>
                      <a:lnTo>
                        <a:pt x="399531" y="209550"/>
                      </a:lnTo>
                      <a:lnTo>
                        <a:pt x="247131" y="224790"/>
                      </a:lnTo>
                      <a:cubicBezTo>
                        <a:pt x="186171" y="228600"/>
                        <a:pt x="132831" y="255270"/>
                        <a:pt x="98541" y="304800"/>
                      </a:cubicBezTo>
                      <a:close/>
                    </a:path>
                  </a:pathLst>
                </a:custGeom>
                <a:solidFill>
                  <a:srgbClr val="B5EEB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91" name="Freeform: Shape 4690">
                  <a:extLst>
                    <a:ext uri="{FF2B5EF4-FFF2-40B4-BE49-F238E27FC236}">
                      <a16:creationId xmlns:a16="http://schemas.microsoft.com/office/drawing/2014/main" id="{1E562434-5819-F05D-4110-A153AE2594EE}"/>
                    </a:ext>
                  </a:extLst>
                </p:cNvPr>
                <p:cNvSpPr/>
                <p:nvPr/>
              </p:nvSpPr>
              <p:spPr>
                <a:xfrm>
                  <a:off x="6625590" y="4396740"/>
                  <a:ext cx="384810" cy="129540"/>
                </a:xfrm>
                <a:custGeom>
                  <a:avLst/>
                  <a:gdLst>
                    <a:gd name="connsiteX0" fmla="*/ 384810 w 384810"/>
                    <a:gd name="connsiteY0" fmla="*/ 129540 h 129540"/>
                    <a:gd name="connsiteX1" fmla="*/ 255270 w 384810"/>
                    <a:gd name="connsiteY1" fmla="*/ 72390 h 129540"/>
                    <a:gd name="connsiteX2" fmla="*/ 3810 w 384810"/>
                    <a:gd name="connsiteY2" fmla="*/ 53340 h 129540"/>
                    <a:gd name="connsiteX3" fmla="*/ 0 w 384810"/>
                    <a:gd name="connsiteY3" fmla="*/ 34290 h 129540"/>
                    <a:gd name="connsiteX4" fmla="*/ 114300 w 384810"/>
                    <a:gd name="connsiteY4" fmla="*/ 22860 h 129540"/>
                    <a:gd name="connsiteX5" fmla="*/ 316230 w 384810"/>
                    <a:gd name="connsiteY5" fmla="*/ 3810 h 129540"/>
                    <a:gd name="connsiteX6" fmla="*/ 373380 w 384810"/>
                    <a:gd name="connsiteY6" fmla="*/ 0 h 129540"/>
                    <a:gd name="connsiteX7" fmla="*/ 384810 w 384810"/>
                    <a:gd name="connsiteY7" fmla="*/ 129540 h 129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810" h="129540">
                      <a:moveTo>
                        <a:pt x="384810" y="129540"/>
                      </a:moveTo>
                      <a:cubicBezTo>
                        <a:pt x="350520" y="99060"/>
                        <a:pt x="316230" y="76200"/>
                        <a:pt x="255270" y="72390"/>
                      </a:cubicBezTo>
                      <a:cubicBezTo>
                        <a:pt x="171450" y="72390"/>
                        <a:pt x="87630" y="60960"/>
                        <a:pt x="3810" y="53340"/>
                      </a:cubicBezTo>
                      <a:lnTo>
                        <a:pt x="0" y="34290"/>
                      </a:lnTo>
                      <a:lnTo>
                        <a:pt x="114300" y="22860"/>
                      </a:lnTo>
                      <a:lnTo>
                        <a:pt x="316230" y="3810"/>
                      </a:lnTo>
                      <a:lnTo>
                        <a:pt x="373380" y="0"/>
                      </a:lnTo>
                      <a:lnTo>
                        <a:pt x="384810" y="129540"/>
                      </a:lnTo>
                      <a:close/>
                    </a:path>
                  </a:pathLst>
                </a:custGeom>
                <a:solidFill>
                  <a:srgbClr val="C0F1C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92" name="Freeform: Shape 4691">
                  <a:extLst>
                    <a:ext uri="{FF2B5EF4-FFF2-40B4-BE49-F238E27FC236}">
                      <a16:creationId xmlns:a16="http://schemas.microsoft.com/office/drawing/2014/main" id="{D7C340C3-9A52-7ADD-E3BB-F75E3A38DCFF}"/>
                    </a:ext>
                  </a:extLst>
                </p:cNvPr>
                <p:cNvSpPr/>
                <p:nvPr/>
              </p:nvSpPr>
              <p:spPr>
                <a:xfrm>
                  <a:off x="6713220" y="4659630"/>
                  <a:ext cx="308610" cy="99059"/>
                </a:xfrm>
                <a:custGeom>
                  <a:avLst/>
                  <a:gdLst>
                    <a:gd name="connsiteX0" fmla="*/ 0 w 308610"/>
                    <a:gd name="connsiteY0" fmla="*/ 99060 h 99059"/>
                    <a:gd name="connsiteX1" fmla="*/ 156210 w 308610"/>
                    <a:gd name="connsiteY1" fmla="*/ 15240 h 99059"/>
                    <a:gd name="connsiteX2" fmla="*/ 308610 w 308610"/>
                    <a:gd name="connsiteY2" fmla="*/ 0 h 99059"/>
                    <a:gd name="connsiteX3" fmla="*/ 259080 w 308610"/>
                    <a:gd name="connsiteY3" fmla="*/ 72390 h 99059"/>
                    <a:gd name="connsiteX4" fmla="*/ 160020 w 308610"/>
                    <a:gd name="connsiteY4" fmla="*/ 80010 h 99059"/>
                    <a:gd name="connsiteX5" fmla="*/ 0 w 308610"/>
                    <a:gd name="connsiteY5" fmla="*/ 99060 h 99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8610" h="99059">
                      <a:moveTo>
                        <a:pt x="0" y="99060"/>
                      </a:moveTo>
                      <a:cubicBezTo>
                        <a:pt x="34290" y="49530"/>
                        <a:pt x="87630" y="22860"/>
                        <a:pt x="156210" y="15240"/>
                      </a:cubicBezTo>
                      <a:lnTo>
                        <a:pt x="308610" y="0"/>
                      </a:lnTo>
                      <a:lnTo>
                        <a:pt x="259080" y="72390"/>
                      </a:lnTo>
                      <a:cubicBezTo>
                        <a:pt x="224790" y="76200"/>
                        <a:pt x="194310" y="76200"/>
                        <a:pt x="160020" y="80010"/>
                      </a:cubicBezTo>
                      <a:lnTo>
                        <a:pt x="0" y="99060"/>
                      </a:lnTo>
                      <a:close/>
                    </a:path>
                  </a:pathLst>
                </a:custGeom>
                <a:solidFill>
                  <a:srgbClr val="C7F2C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93" name="Freeform: Shape 4692">
                  <a:extLst>
                    <a:ext uri="{FF2B5EF4-FFF2-40B4-BE49-F238E27FC236}">
                      <a16:creationId xmlns:a16="http://schemas.microsoft.com/office/drawing/2014/main" id="{6D5C1BF6-0F8B-D87C-CAC0-7D1E9B1CBDDF}"/>
                    </a:ext>
                  </a:extLst>
                </p:cNvPr>
                <p:cNvSpPr/>
                <p:nvPr/>
              </p:nvSpPr>
              <p:spPr>
                <a:xfrm>
                  <a:off x="7014211" y="4572000"/>
                  <a:ext cx="73067" cy="60959"/>
                </a:xfrm>
                <a:custGeom>
                  <a:avLst/>
                  <a:gdLst>
                    <a:gd name="connsiteX0" fmla="*/ 64770 w 73067"/>
                    <a:gd name="connsiteY0" fmla="*/ 60960 h 60959"/>
                    <a:gd name="connsiteX1" fmla="*/ 0 w 73067"/>
                    <a:gd name="connsiteY1" fmla="*/ 0 h 60959"/>
                    <a:gd name="connsiteX2" fmla="*/ 64770 w 73067"/>
                    <a:gd name="connsiteY2" fmla="*/ 60960 h 60959"/>
                  </a:gdLst>
                  <a:ahLst/>
                  <a:cxnLst>
                    <a:cxn ang="0">
                      <a:pos x="connsiteX0" y="connsiteY0"/>
                    </a:cxn>
                    <a:cxn ang="0">
                      <a:pos x="connsiteX1" y="connsiteY1"/>
                    </a:cxn>
                    <a:cxn ang="0">
                      <a:pos x="connsiteX2" y="connsiteY2"/>
                    </a:cxn>
                  </a:cxnLst>
                  <a:rect l="l" t="t" r="r" b="b"/>
                  <a:pathLst>
                    <a:path w="73067" h="60959">
                      <a:moveTo>
                        <a:pt x="64770" y="60960"/>
                      </a:moveTo>
                      <a:lnTo>
                        <a:pt x="0" y="0"/>
                      </a:lnTo>
                      <a:cubicBezTo>
                        <a:pt x="49530" y="0"/>
                        <a:pt x="91440" y="7620"/>
                        <a:pt x="64770" y="60960"/>
                      </a:cubicBezTo>
                      <a:close/>
                    </a:path>
                  </a:pathLst>
                </a:custGeom>
                <a:solidFill>
                  <a:srgbClr val="C4F2C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94" name="Freeform: Shape 4693">
                  <a:extLst>
                    <a:ext uri="{FF2B5EF4-FFF2-40B4-BE49-F238E27FC236}">
                      <a16:creationId xmlns:a16="http://schemas.microsoft.com/office/drawing/2014/main" id="{F7DB4E04-1A5A-6FA2-D40C-F10EF2B3EB4E}"/>
                    </a:ext>
                  </a:extLst>
                </p:cNvPr>
                <p:cNvSpPr/>
                <p:nvPr/>
              </p:nvSpPr>
              <p:spPr>
                <a:xfrm>
                  <a:off x="5921153" y="4737369"/>
                  <a:ext cx="632047" cy="417560"/>
                </a:xfrm>
                <a:custGeom>
                  <a:avLst/>
                  <a:gdLst>
                    <a:gd name="connsiteX0" fmla="*/ 140558 w 632047"/>
                    <a:gd name="connsiteY0" fmla="*/ 150860 h 417560"/>
                    <a:gd name="connsiteX1" fmla="*/ 384398 w 632047"/>
                    <a:gd name="connsiteY1" fmla="*/ 169910 h 417560"/>
                    <a:gd name="connsiteX2" fmla="*/ 277718 w 632047"/>
                    <a:gd name="connsiteY2" fmla="*/ 70850 h 417560"/>
                    <a:gd name="connsiteX3" fmla="*/ 304388 w 632047"/>
                    <a:gd name="connsiteY3" fmla="*/ 67040 h 417560"/>
                    <a:gd name="connsiteX4" fmla="*/ 361538 w 632047"/>
                    <a:gd name="connsiteY4" fmla="*/ 63230 h 417560"/>
                    <a:gd name="connsiteX5" fmla="*/ 468218 w 632047"/>
                    <a:gd name="connsiteY5" fmla="*/ 47990 h 417560"/>
                    <a:gd name="connsiteX6" fmla="*/ 582518 w 632047"/>
                    <a:gd name="connsiteY6" fmla="*/ 2270 h 417560"/>
                    <a:gd name="connsiteX7" fmla="*/ 510128 w 632047"/>
                    <a:gd name="connsiteY7" fmla="*/ 82280 h 417560"/>
                    <a:gd name="connsiteX8" fmla="*/ 628238 w 632047"/>
                    <a:gd name="connsiteY8" fmla="*/ 86090 h 417560"/>
                    <a:gd name="connsiteX9" fmla="*/ 632048 w 632047"/>
                    <a:gd name="connsiteY9" fmla="*/ 154670 h 417560"/>
                    <a:gd name="connsiteX10" fmla="*/ 525368 w 632047"/>
                    <a:gd name="connsiteY10" fmla="*/ 253730 h 417560"/>
                    <a:gd name="connsiteX11" fmla="*/ 254858 w 632047"/>
                    <a:gd name="connsiteY11" fmla="*/ 417560 h 417560"/>
                    <a:gd name="connsiteX12" fmla="*/ 129128 w 632047"/>
                    <a:gd name="connsiteY12" fmla="*/ 268970 h 417560"/>
                    <a:gd name="connsiteX13" fmla="*/ 129128 w 632047"/>
                    <a:gd name="connsiteY13" fmla="*/ 272780 h 417560"/>
                    <a:gd name="connsiteX14" fmla="*/ 151988 w 632047"/>
                    <a:gd name="connsiteY14" fmla="*/ 261350 h 417560"/>
                    <a:gd name="connsiteX15" fmla="*/ 151988 w 632047"/>
                    <a:gd name="connsiteY15" fmla="*/ 253730 h 417560"/>
                    <a:gd name="connsiteX16" fmla="*/ 132938 w 632047"/>
                    <a:gd name="connsiteY16" fmla="*/ 268970 h 417560"/>
                    <a:gd name="connsiteX17" fmla="*/ 83408 w 632047"/>
                    <a:gd name="connsiteY17" fmla="*/ 390891 h 417560"/>
                    <a:gd name="connsiteX18" fmla="*/ 41498 w 632047"/>
                    <a:gd name="connsiteY18" fmla="*/ 238491 h 417560"/>
                    <a:gd name="connsiteX19" fmla="*/ 64358 w 632047"/>
                    <a:gd name="connsiteY19" fmla="*/ 192770 h 417560"/>
                    <a:gd name="connsiteX20" fmla="*/ 91028 w 632047"/>
                    <a:gd name="connsiteY20" fmla="*/ 188960 h 417560"/>
                    <a:gd name="connsiteX21" fmla="*/ 140558 w 632047"/>
                    <a:gd name="connsiteY21" fmla="*/ 150860 h 41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32047" h="417560">
                      <a:moveTo>
                        <a:pt x="140558" y="150860"/>
                      </a:moveTo>
                      <a:cubicBezTo>
                        <a:pt x="212948" y="158480"/>
                        <a:pt x="289148" y="162291"/>
                        <a:pt x="384398" y="169910"/>
                      </a:cubicBezTo>
                      <a:cubicBezTo>
                        <a:pt x="338678" y="128000"/>
                        <a:pt x="308198" y="97520"/>
                        <a:pt x="277718" y="70850"/>
                      </a:cubicBezTo>
                      <a:lnTo>
                        <a:pt x="304388" y="67040"/>
                      </a:lnTo>
                      <a:lnTo>
                        <a:pt x="361538" y="63230"/>
                      </a:lnTo>
                      <a:cubicBezTo>
                        <a:pt x="403448" y="89900"/>
                        <a:pt x="437738" y="78470"/>
                        <a:pt x="468218" y="47990"/>
                      </a:cubicBezTo>
                      <a:cubicBezTo>
                        <a:pt x="494888" y="25130"/>
                        <a:pt x="513938" y="-9160"/>
                        <a:pt x="582518" y="2270"/>
                      </a:cubicBezTo>
                      <a:cubicBezTo>
                        <a:pt x="555848" y="32750"/>
                        <a:pt x="532988" y="55610"/>
                        <a:pt x="510128" y="82280"/>
                      </a:cubicBezTo>
                      <a:cubicBezTo>
                        <a:pt x="555848" y="82280"/>
                        <a:pt x="590138" y="86090"/>
                        <a:pt x="628238" y="86090"/>
                      </a:cubicBezTo>
                      <a:lnTo>
                        <a:pt x="632048" y="154670"/>
                      </a:lnTo>
                      <a:cubicBezTo>
                        <a:pt x="620618" y="204200"/>
                        <a:pt x="571088" y="227060"/>
                        <a:pt x="525368" y="253730"/>
                      </a:cubicBezTo>
                      <a:cubicBezTo>
                        <a:pt x="433928" y="303260"/>
                        <a:pt x="346298" y="360410"/>
                        <a:pt x="254858" y="417560"/>
                      </a:cubicBezTo>
                      <a:cubicBezTo>
                        <a:pt x="235808" y="356600"/>
                        <a:pt x="171038" y="318500"/>
                        <a:pt x="129128" y="268970"/>
                      </a:cubicBezTo>
                      <a:cubicBezTo>
                        <a:pt x="129128" y="268970"/>
                        <a:pt x="129128" y="268970"/>
                        <a:pt x="129128" y="272780"/>
                      </a:cubicBezTo>
                      <a:cubicBezTo>
                        <a:pt x="136748" y="268970"/>
                        <a:pt x="144368" y="265160"/>
                        <a:pt x="151988" y="261350"/>
                      </a:cubicBezTo>
                      <a:cubicBezTo>
                        <a:pt x="151988" y="261350"/>
                        <a:pt x="151988" y="257541"/>
                        <a:pt x="151988" y="253730"/>
                      </a:cubicBezTo>
                      <a:cubicBezTo>
                        <a:pt x="144368" y="257541"/>
                        <a:pt x="140558" y="261350"/>
                        <a:pt x="132938" y="268970"/>
                      </a:cubicBezTo>
                      <a:cubicBezTo>
                        <a:pt x="18638" y="291830"/>
                        <a:pt x="75788" y="345170"/>
                        <a:pt x="83408" y="390891"/>
                      </a:cubicBezTo>
                      <a:cubicBezTo>
                        <a:pt x="-19462" y="318500"/>
                        <a:pt x="-19462" y="318500"/>
                        <a:pt x="41498" y="238491"/>
                      </a:cubicBezTo>
                      <a:lnTo>
                        <a:pt x="64358" y="192770"/>
                      </a:lnTo>
                      <a:lnTo>
                        <a:pt x="91028" y="188960"/>
                      </a:lnTo>
                      <a:lnTo>
                        <a:pt x="140558" y="150860"/>
                      </a:lnTo>
                      <a:close/>
                    </a:path>
                  </a:pathLst>
                </a:custGeom>
                <a:solidFill>
                  <a:srgbClr val="A2EAA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95" name="Freeform: Shape 4694">
                  <a:extLst>
                    <a:ext uri="{FF2B5EF4-FFF2-40B4-BE49-F238E27FC236}">
                      <a16:creationId xmlns:a16="http://schemas.microsoft.com/office/drawing/2014/main" id="{C947D740-94D4-DCE2-A8BE-7A170AF12AFA}"/>
                    </a:ext>
                  </a:extLst>
                </p:cNvPr>
                <p:cNvSpPr/>
                <p:nvPr/>
              </p:nvSpPr>
              <p:spPr>
                <a:xfrm>
                  <a:off x="6202681" y="4465319"/>
                  <a:ext cx="457200" cy="354330"/>
                </a:xfrm>
                <a:custGeom>
                  <a:avLst/>
                  <a:gdLst>
                    <a:gd name="connsiteX0" fmla="*/ 26670 w 457200"/>
                    <a:gd name="connsiteY0" fmla="*/ 339090 h 354330"/>
                    <a:gd name="connsiteX1" fmla="*/ 0 w 457200"/>
                    <a:gd name="connsiteY1" fmla="*/ 342900 h 354330"/>
                    <a:gd name="connsiteX2" fmla="*/ 41910 w 457200"/>
                    <a:gd name="connsiteY2" fmla="*/ 179070 h 354330"/>
                    <a:gd name="connsiteX3" fmla="*/ 22860 w 457200"/>
                    <a:gd name="connsiteY3" fmla="*/ 118110 h 354330"/>
                    <a:gd name="connsiteX4" fmla="*/ 198120 w 457200"/>
                    <a:gd name="connsiteY4" fmla="*/ 30480 h 354330"/>
                    <a:gd name="connsiteX5" fmla="*/ 224790 w 457200"/>
                    <a:gd name="connsiteY5" fmla="*/ 3810 h 354330"/>
                    <a:gd name="connsiteX6" fmla="*/ 281940 w 457200"/>
                    <a:gd name="connsiteY6" fmla="*/ 0 h 354330"/>
                    <a:gd name="connsiteX7" fmla="*/ 323850 w 457200"/>
                    <a:gd name="connsiteY7" fmla="*/ 110490 h 354330"/>
                    <a:gd name="connsiteX8" fmla="*/ 209550 w 457200"/>
                    <a:gd name="connsiteY8" fmla="*/ 209550 h 354330"/>
                    <a:gd name="connsiteX9" fmla="*/ 419100 w 457200"/>
                    <a:gd name="connsiteY9" fmla="*/ 236220 h 354330"/>
                    <a:gd name="connsiteX10" fmla="*/ 422910 w 457200"/>
                    <a:gd name="connsiteY10" fmla="*/ 259080 h 354330"/>
                    <a:gd name="connsiteX11" fmla="*/ 457200 w 457200"/>
                    <a:gd name="connsiteY11" fmla="*/ 300990 h 354330"/>
                    <a:gd name="connsiteX12" fmla="*/ 373380 w 457200"/>
                    <a:gd name="connsiteY12" fmla="*/ 331470 h 354330"/>
                    <a:gd name="connsiteX13" fmla="*/ 361950 w 457200"/>
                    <a:gd name="connsiteY13" fmla="*/ 281940 h 354330"/>
                    <a:gd name="connsiteX14" fmla="*/ 342900 w 457200"/>
                    <a:gd name="connsiteY14" fmla="*/ 289560 h 354330"/>
                    <a:gd name="connsiteX15" fmla="*/ 373380 w 457200"/>
                    <a:gd name="connsiteY15" fmla="*/ 331470 h 354330"/>
                    <a:gd name="connsiteX16" fmla="*/ 346710 w 457200"/>
                    <a:gd name="connsiteY16" fmla="*/ 354330 h 354330"/>
                    <a:gd name="connsiteX17" fmla="*/ 228600 w 457200"/>
                    <a:gd name="connsiteY17" fmla="*/ 350520 h 354330"/>
                    <a:gd name="connsiteX18" fmla="*/ 300990 w 457200"/>
                    <a:gd name="connsiteY18" fmla="*/ 270510 h 354330"/>
                    <a:gd name="connsiteX19" fmla="*/ 186690 w 457200"/>
                    <a:gd name="connsiteY19" fmla="*/ 316230 h 354330"/>
                    <a:gd name="connsiteX20" fmla="*/ 80010 w 457200"/>
                    <a:gd name="connsiteY20" fmla="*/ 331470 h 354330"/>
                    <a:gd name="connsiteX21" fmla="*/ 26670 w 457200"/>
                    <a:gd name="connsiteY21" fmla="*/ 339090 h 354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7200" h="354330">
                      <a:moveTo>
                        <a:pt x="26670" y="339090"/>
                      </a:moveTo>
                      <a:lnTo>
                        <a:pt x="0" y="342900"/>
                      </a:lnTo>
                      <a:lnTo>
                        <a:pt x="41910" y="179070"/>
                      </a:lnTo>
                      <a:cubicBezTo>
                        <a:pt x="34290" y="156210"/>
                        <a:pt x="30480" y="137160"/>
                        <a:pt x="22860" y="118110"/>
                      </a:cubicBezTo>
                      <a:cubicBezTo>
                        <a:pt x="106680" y="91440"/>
                        <a:pt x="182880" y="53340"/>
                        <a:pt x="198120" y="30480"/>
                      </a:cubicBezTo>
                      <a:lnTo>
                        <a:pt x="224790" y="3810"/>
                      </a:lnTo>
                      <a:lnTo>
                        <a:pt x="281940" y="0"/>
                      </a:lnTo>
                      <a:cubicBezTo>
                        <a:pt x="297180" y="38100"/>
                        <a:pt x="312420" y="72390"/>
                        <a:pt x="323850" y="110490"/>
                      </a:cubicBezTo>
                      <a:cubicBezTo>
                        <a:pt x="232410" y="152400"/>
                        <a:pt x="232410" y="152400"/>
                        <a:pt x="209550" y="209550"/>
                      </a:cubicBezTo>
                      <a:cubicBezTo>
                        <a:pt x="285750" y="194310"/>
                        <a:pt x="369570" y="156210"/>
                        <a:pt x="419100" y="236220"/>
                      </a:cubicBezTo>
                      <a:lnTo>
                        <a:pt x="422910" y="259080"/>
                      </a:lnTo>
                      <a:lnTo>
                        <a:pt x="457200" y="300990"/>
                      </a:lnTo>
                      <a:lnTo>
                        <a:pt x="373380" y="331470"/>
                      </a:lnTo>
                      <a:lnTo>
                        <a:pt x="361950" y="281940"/>
                      </a:lnTo>
                      <a:lnTo>
                        <a:pt x="342900" y="289560"/>
                      </a:lnTo>
                      <a:lnTo>
                        <a:pt x="373380" y="331470"/>
                      </a:lnTo>
                      <a:lnTo>
                        <a:pt x="346710" y="354330"/>
                      </a:lnTo>
                      <a:cubicBezTo>
                        <a:pt x="312420" y="354330"/>
                        <a:pt x="274320" y="350520"/>
                        <a:pt x="228600" y="350520"/>
                      </a:cubicBezTo>
                      <a:cubicBezTo>
                        <a:pt x="255270" y="323850"/>
                        <a:pt x="274320" y="300990"/>
                        <a:pt x="300990" y="270510"/>
                      </a:cubicBezTo>
                      <a:cubicBezTo>
                        <a:pt x="232410" y="259080"/>
                        <a:pt x="213360" y="293370"/>
                        <a:pt x="186690" y="316230"/>
                      </a:cubicBezTo>
                      <a:cubicBezTo>
                        <a:pt x="152400" y="346710"/>
                        <a:pt x="121920" y="361950"/>
                        <a:pt x="80010" y="331470"/>
                      </a:cubicBezTo>
                      <a:lnTo>
                        <a:pt x="26670" y="339090"/>
                      </a:lnTo>
                      <a:close/>
                    </a:path>
                  </a:pathLst>
                </a:custGeom>
                <a:solidFill>
                  <a:srgbClr val="94E79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96" name="Freeform: Shape 4695">
                  <a:extLst>
                    <a:ext uri="{FF2B5EF4-FFF2-40B4-BE49-F238E27FC236}">
                      <a16:creationId xmlns:a16="http://schemas.microsoft.com/office/drawing/2014/main" id="{C12F7A23-80C1-5F32-AE2B-392C45943A8D}"/>
                    </a:ext>
                  </a:extLst>
                </p:cNvPr>
                <p:cNvSpPr/>
                <p:nvPr/>
              </p:nvSpPr>
              <p:spPr>
                <a:xfrm>
                  <a:off x="6263640" y="5063489"/>
                  <a:ext cx="308610" cy="102371"/>
                </a:xfrm>
                <a:custGeom>
                  <a:avLst/>
                  <a:gdLst>
                    <a:gd name="connsiteX0" fmla="*/ 0 w 308610"/>
                    <a:gd name="connsiteY0" fmla="*/ 99060 h 102371"/>
                    <a:gd name="connsiteX1" fmla="*/ 186690 w 308610"/>
                    <a:gd name="connsiteY1" fmla="*/ 3810 h 102371"/>
                    <a:gd name="connsiteX2" fmla="*/ 308610 w 308610"/>
                    <a:gd name="connsiteY2" fmla="*/ 0 h 102371"/>
                    <a:gd name="connsiteX3" fmla="*/ 0 w 308610"/>
                    <a:gd name="connsiteY3" fmla="*/ 99060 h 102371"/>
                  </a:gdLst>
                  <a:ahLst/>
                  <a:cxnLst>
                    <a:cxn ang="0">
                      <a:pos x="connsiteX0" y="connsiteY0"/>
                    </a:cxn>
                    <a:cxn ang="0">
                      <a:pos x="connsiteX1" y="connsiteY1"/>
                    </a:cxn>
                    <a:cxn ang="0">
                      <a:pos x="connsiteX2" y="connsiteY2"/>
                    </a:cxn>
                    <a:cxn ang="0">
                      <a:pos x="connsiteX3" y="connsiteY3"/>
                    </a:cxn>
                  </a:cxnLst>
                  <a:rect l="l" t="t" r="r" b="b"/>
                  <a:pathLst>
                    <a:path w="308610" h="102371">
                      <a:moveTo>
                        <a:pt x="0" y="99060"/>
                      </a:moveTo>
                      <a:cubicBezTo>
                        <a:pt x="34290" y="34290"/>
                        <a:pt x="95250" y="0"/>
                        <a:pt x="186690" y="3810"/>
                      </a:cubicBezTo>
                      <a:cubicBezTo>
                        <a:pt x="228600" y="7620"/>
                        <a:pt x="266700" y="3810"/>
                        <a:pt x="308610" y="0"/>
                      </a:cubicBezTo>
                      <a:cubicBezTo>
                        <a:pt x="224790" y="76200"/>
                        <a:pt x="121920" y="114300"/>
                        <a:pt x="0" y="99060"/>
                      </a:cubicBezTo>
                      <a:close/>
                    </a:path>
                  </a:pathLst>
                </a:custGeom>
                <a:solidFill>
                  <a:srgbClr val="A3EAA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97" name="Freeform: Shape 4696">
                  <a:extLst>
                    <a:ext uri="{FF2B5EF4-FFF2-40B4-BE49-F238E27FC236}">
                      <a16:creationId xmlns:a16="http://schemas.microsoft.com/office/drawing/2014/main" id="{DF8B9F4C-62BE-BD83-4873-2D6A97877880}"/>
                    </a:ext>
                  </a:extLst>
                </p:cNvPr>
                <p:cNvSpPr/>
                <p:nvPr/>
              </p:nvSpPr>
              <p:spPr>
                <a:xfrm>
                  <a:off x="6591301" y="4972050"/>
                  <a:ext cx="72389" cy="91439"/>
                </a:xfrm>
                <a:custGeom>
                  <a:avLst/>
                  <a:gdLst>
                    <a:gd name="connsiteX0" fmla="*/ 7620 w 72389"/>
                    <a:gd name="connsiteY0" fmla="*/ 91440 h 91439"/>
                    <a:gd name="connsiteX1" fmla="*/ 0 w 72389"/>
                    <a:gd name="connsiteY1" fmla="*/ 0 h 91439"/>
                    <a:gd name="connsiteX2" fmla="*/ 72390 w 72389"/>
                    <a:gd name="connsiteY2" fmla="*/ 30480 h 91439"/>
                  </a:gdLst>
                  <a:ahLst/>
                  <a:cxnLst>
                    <a:cxn ang="0">
                      <a:pos x="connsiteX0" y="connsiteY0"/>
                    </a:cxn>
                    <a:cxn ang="0">
                      <a:pos x="connsiteX1" y="connsiteY1"/>
                    </a:cxn>
                    <a:cxn ang="0">
                      <a:pos x="connsiteX2" y="connsiteY2"/>
                    </a:cxn>
                  </a:cxnLst>
                  <a:rect l="l" t="t" r="r" b="b"/>
                  <a:pathLst>
                    <a:path w="72389" h="91439">
                      <a:moveTo>
                        <a:pt x="7620" y="91440"/>
                      </a:moveTo>
                      <a:lnTo>
                        <a:pt x="0" y="0"/>
                      </a:lnTo>
                      <a:lnTo>
                        <a:pt x="72390" y="30480"/>
                      </a:lnTo>
                      <a:close/>
                    </a:path>
                  </a:pathLst>
                </a:custGeom>
                <a:solidFill>
                  <a:srgbClr val="B8EFB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98" name="Freeform: Shape 4697">
                  <a:extLst>
                    <a:ext uri="{FF2B5EF4-FFF2-40B4-BE49-F238E27FC236}">
                      <a16:creationId xmlns:a16="http://schemas.microsoft.com/office/drawing/2014/main" id="{7C55BB09-E42D-A95A-237B-B7CF11FE2735}"/>
                    </a:ext>
                  </a:extLst>
                </p:cNvPr>
                <p:cNvSpPr/>
                <p:nvPr/>
              </p:nvSpPr>
              <p:spPr>
                <a:xfrm>
                  <a:off x="6221731" y="4271009"/>
                  <a:ext cx="213359" cy="224790"/>
                </a:xfrm>
                <a:custGeom>
                  <a:avLst/>
                  <a:gdLst>
                    <a:gd name="connsiteX0" fmla="*/ 205740 w 213359"/>
                    <a:gd name="connsiteY0" fmla="*/ 198120 h 224790"/>
                    <a:gd name="connsiteX1" fmla="*/ 179070 w 213359"/>
                    <a:gd name="connsiteY1" fmla="*/ 224790 h 224790"/>
                    <a:gd name="connsiteX2" fmla="*/ 0 w 213359"/>
                    <a:gd name="connsiteY2" fmla="*/ 175260 h 224790"/>
                    <a:gd name="connsiteX3" fmla="*/ 76200 w 213359"/>
                    <a:gd name="connsiteY3" fmla="*/ 57150 h 224790"/>
                    <a:gd name="connsiteX4" fmla="*/ 129540 w 213359"/>
                    <a:gd name="connsiteY4" fmla="*/ 30480 h 224790"/>
                    <a:gd name="connsiteX5" fmla="*/ 186690 w 213359"/>
                    <a:gd name="connsiteY5" fmla="*/ 3810 h 224790"/>
                    <a:gd name="connsiteX6" fmla="*/ 213360 w 213359"/>
                    <a:gd name="connsiteY6" fmla="*/ 0 h 224790"/>
                    <a:gd name="connsiteX7" fmla="*/ 171450 w 213359"/>
                    <a:gd name="connsiteY7" fmla="*/ 68580 h 224790"/>
                    <a:gd name="connsiteX8" fmla="*/ 171450 w 213359"/>
                    <a:gd name="connsiteY8" fmla="*/ 137160 h 224790"/>
                    <a:gd name="connsiteX9" fmla="*/ 205740 w 213359"/>
                    <a:gd name="connsiteY9" fmla="*/ 198120 h 22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59" h="224790">
                      <a:moveTo>
                        <a:pt x="205740" y="198120"/>
                      </a:moveTo>
                      <a:lnTo>
                        <a:pt x="179070" y="224790"/>
                      </a:lnTo>
                      <a:lnTo>
                        <a:pt x="0" y="175260"/>
                      </a:lnTo>
                      <a:lnTo>
                        <a:pt x="76200" y="57150"/>
                      </a:lnTo>
                      <a:lnTo>
                        <a:pt x="129540" y="30480"/>
                      </a:lnTo>
                      <a:lnTo>
                        <a:pt x="186690" y="3810"/>
                      </a:lnTo>
                      <a:lnTo>
                        <a:pt x="213360" y="0"/>
                      </a:lnTo>
                      <a:cubicBezTo>
                        <a:pt x="198120" y="22860"/>
                        <a:pt x="179070" y="45720"/>
                        <a:pt x="171450" y="68580"/>
                      </a:cubicBezTo>
                      <a:cubicBezTo>
                        <a:pt x="163830" y="91440"/>
                        <a:pt x="171450" y="114300"/>
                        <a:pt x="171450" y="137160"/>
                      </a:cubicBezTo>
                      <a:lnTo>
                        <a:pt x="205740" y="198120"/>
                      </a:lnTo>
                      <a:close/>
                    </a:path>
                  </a:pathLst>
                </a:custGeom>
                <a:solidFill>
                  <a:srgbClr val="96E79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699" name="Freeform: Shape 4698">
                  <a:extLst>
                    <a:ext uri="{FF2B5EF4-FFF2-40B4-BE49-F238E27FC236}">
                      <a16:creationId xmlns:a16="http://schemas.microsoft.com/office/drawing/2014/main" id="{5BE4CCA4-FA4B-2637-142B-9F5169ECE5A0}"/>
                    </a:ext>
                  </a:extLst>
                </p:cNvPr>
                <p:cNvSpPr/>
                <p:nvPr/>
              </p:nvSpPr>
              <p:spPr>
                <a:xfrm>
                  <a:off x="6388871" y="4133763"/>
                  <a:ext cx="206240" cy="137246"/>
                </a:xfrm>
                <a:custGeom>
                  <a:avLst/>
                  <a:gdLst>
                    <a:gd name="connsiteX0" fmla="*/ 46220 w 206240"/>
                    <a:gd name="connsiteY0" fmla="*/ 133436 h 137246"/>
                    <a:gd name="connsiteX1" fmla="*/ 19550 w 206240"/>
                    <a:gd name="connsiteY1" fmla="*/ 137246 h 137246"/>
                    <a:gd name="connsiteX2" fmla="*/ 23360 w 206240"/>
                    <a:gd name="connsiteY2" fmla="*/ 83906 h 137246"/>
                    <a:gd name="connsiteX3" fmla="*/ 69080 w 206240"/>
                    <a:gd name="connsiteY3" fmla="*/ 41996 h 137246"/>
                    <a:gd name="connsiteX4" fmla="*/ 179570 w 206240"/>
                    <a:gd name="connsiteY4" fmla="*/ 7706 h 137246"/>
                    <a:gd name="connsiteX5" fmla="*/ 206240 w 206240"/>
                    <a:gd name="connsiteY5" fmla="*/ 7706 h 137246"/>
                    <a:gd name="connsiteX6" fmla="*/ 46220 w 206240"/>
                    <a:gd name="connsiteY6" fmla="*/ 133436 h 137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6240" h="137246">
                      <a:moveTo>
                        <a:pt x="46220" y="133436"/>
                      </a:moveTo>
                      <a:lnTo>
                        <a:pt x="19550" y="137246"/>
                      </a:lnTo>
                      <a:cubicBezTo>
                        <a:pt x="-3310" y="118196"/>
                        <a:pt x="-10930" y="102956"/>
                        <a:pt x="23360" y="83906"/>
                      </a:cubicBezTo>
                      <a:cubicBezTo>
                        <a:pt x="42410" y="72476"/>
                        <a:pt x="53840" y="57236"/>
                        <a:pt x="69080" y="41996"/>
                      </a:cubicBezTo>
                      <a:cubicBezTo>
                        <a:pt x="88130" y="-15154"/>
                        <a:pt x="133850" y="86"/>
                        <a:pt x="179570" y="7706"/>
                      </a:cubicBezTo>
                      <a:lnTo>
                        <a:pt x="206240" y="7706"/>
                      </a:lnTo>
                      <a:cubicBezTo>
                        <a:pt x="198620" y="83906"/>
                        <a:pt x="137660" y="122006"/>
                        <a:pt x="46220" y="133436"/>
                      </a:cubicBezTo>
                      <a:close/>
                    </a:path>
                  </a:pathLst>
                </a:custGeom>
                <a:solidFill>
                  <a:srgbClr val="94E79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00" name="Freeform: Shape 4699">
                  <a:extLst>
                    <a:ext uri="{FF2B5EF4-FFF2-40B4-BE49-F238E27FC236}">
                      <a16:creationId xmlns:a16="http://schemas.microsoft.com/office/drawing/2014/main" id="{F790F957-B8EE-0F37-0EBD-4F8EDCB36A91}"/>
                    </a:ext>
                  </a:extLst>
                </p:cNvPr>
                <p:cNvSpPr/>
                <p:nvPr/>
              </p:nvSpPr>
              <p:spPr>
                <a:xfrm>
                  <a:off x="6393181" y="4354830"/>
                  <a:ext cx="175259" cy="114300"/>
                </a:xfrm>
                <a:custGeom>
                  <a:avLst/>
                  <a:gdLst>
                    <a:gd name="connsiteX0" fmla="*/ 34290 w 175259"/>
                    <a:gd name="connsiteY0" fmla="*/ 114300 h 114300"/>
                    <a:gd name="connsiteX1" fmla="*/ 0 w 175259"/>
                    <a:gd name="connsiteY1" fmla="*/ 53340 h 114300"/>
                    <a:gd name="connsiteX2" fmla="*/ 76200 w 175259"/>
                    <a:gd name="connsiteY2" fmla="*/ 0 h 114300"/>
                    <a:gd name="connsiteX3" fmla="*/ 80010 w 175259"/>
                    <a:gd name="connsiteY3" fmla="*/ 3810 h 114300"/>
                    <a:gd name="connsiteX4" fmla="*/ 175260 w 175259"/>
                    <a:gd name="connsiteY4" fmla="*/ 83820 h 114300"/>
                    <a:gd name="connsiteX5" fmla="*/ 91440 w 175259"/>
                    <a:gd name="connsiteY5" fmla="*/ 114300 h 114300"/>
                    <a:gd name="connsiteX6" fmla="*/ 34290 w 175259"/>
                    <a:gd name="connsiteY6" fmla="*/ 11430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259" h="114300">
                      <a:moveTo>
                        <a:pt x="34290" y="114300"/>
                      </a:moveTo>
                      <a:lnTo>
                        <a:pt x="0" y="53340"/>
                      </a:lnTo>
                      <a:lnTo>
                        <a:pt x="76200" y="0"/>
                      </a:lnTo>
                      <a:lnTo>
                        <a:pt x="80010" y="3810"/>
                      </a:lnTo>
                      <a:cubicBezTo>
                        <a:pt x="76200" y="53340"/>
                        <a:pt x="133350" y="64770"/>
                        <a:pt x="175260" y="83820"/>
                      </a:cubicBezTo>
                      <a:lnTo>
                        <a:pt x="91440" y="114300"/>
                      </a:lnTo>
                      <a:lnTo>
                        <a:pt x="34290" y="114300"/>
                      </a:lnTo>
                      <a:close/>
                    </a:path>
                  </a:pathLst>
                </a:custGeom>
                <a:solidFill>
                  <a:srgbClr val="D7F6D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01" name="Freeform: Shape 4700">
                  <a:extLst>
                    <a:ext uri="{FF2B5EF4-FFF2-40B4-BE49-F238E27FC236}">
                      <a16:creationId xmlns:a16="http://schemas.microsoft.com/office/drawing/2014/main" id="{F4E35662-79CC-B0F5-9E02-E11345C07E34}"/>
                    </a:ext>
                  </a:extLst>
                </p:cNvPr>
                <p:cNvSpPr/>
                <p:nvPr/>
              </p:nvSpPr>
              <p:spPr>
                <a:xfrm>
                  <a:off x="6499861" y="4271009"/>
                  <a:ext cx="293369" cy="80009"/>
                </a:xfrm>
                <a:custGeom>
                  <a:avLst/>
                  <a:gdLst>
                    <a:gd name="connsiteX0" fmla="*/ 289560 w 293369"/>
                    <a:gd name="connsiteY0" fmla="*/ 53340 h 80009"/>
                    <a:gd name="connsiteX1" fmla="*/ 293370 w 293369"/>
                    <a:gd name="connsiteY1" fmla="*/ 72390 h 80009"/>
                    <a:gd name="connsiteX2" fmla="*/ 262890 w 293369"/>
                    <a:gd name="connsiteY2" fmla="*/ 76200 h 80009"/>
                    <a:gd name="connsiteX3" fmla="*/ 236220 w 293369"/>
                    <a:gd name="connsiteY3" fmla="*/ 80010 h 80009"/>
                    <a:gd name="connsiteX4" fmla="*/ 0 w 293369"/>
                    <a:gd name="connsiteY4" fmla="*/ 57150 h 80009"/>
                    <a:gd name="connsiteX5" fmla="*/ 137160 w 293369"/>
                    <a:gd name="connsiteY5" fmla="*/ 0 h 80009"/>
                    <a:gd name="connsiteX6" fmla="*/ 198120 w 293369"/>
                    <a:gd name="connsiteY6" fmla="*/ 15240 h 80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3369" h="80009">
                      <a:moveTo>
                        <a:pt x="289560" y="53340"/>
                      </a:moveTo>
                      <a:lnTo>
                        <a:pt x="293370" y="72390"/>
                      </a:lnTo>
                      <a:lnTo>
                        <a:pt x="262890" y="76200"/>
                      </a:lnTo>
                      <a:lnTo>
                        <a:pt x="236220" y="80010"/>
                      </a:lnTo>
                      <a:lnTo>
                        <a:pt x="0" y="57150"/>
                      </a:lnTo>
                      <a:lnTo>
                        <a:pt x="137160" y="0"/>
                      </a:lnTo>
                      <a:lnTo>
                        <a:pt x="198120" y="15240"/>
                      </a:lnTo>
                      <a:close/>
                    </a:path>
                  </a:pathLst>
                </a:custGeom>
                <a:solidFill>
                  <a:srgbClr val="B1EDB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02" name="Freeform: Shape 4701">
                  <a:extLst>
                    <a:ext uri="{FF2B5EF4-FFF2-40B4-BE49-F238E27FC236}">
                      <a16:creationId xmlns:a16="http://schemas.microsoft.com/office/drawing/2014/main" id="{95673C47-E08B-A39C-C894-7D3C729FAD36}"/>
                    </a:ext>
                  </a:extLst>
                </p:cNvPr>
                <p:cNvSpPr/>
                <p:nvPr/>
              </p:nvSpPr>
              <p:spPr>
                <a:xfrm>
                  <a:off x="6469381" y="4328159"/>
                  <a:ext cx="266700" cy="26670"/>
                </a:xfrm>
                <a:custGeom>
                  <a:avLst/>
                  <a:gdLst>
                    <a:gd name="connsiteX0" fmla="*/ 30480 w 266700"/>
                    <a:gd name="connsiteY0" fmla="*/ 0 h 26670"/>
                    <a:gd name="connsiteX1" fmla="*/ 266700 w 266700"/>
                    <a:gd name="connsiteY1" fmla="*/ 22860 h 26670"/>
                    <a:gd name="connsiteX2" fmla="*/ 3810 w 266700"/>
                    <a:gd name="connsiteY2" fmla="*/ 26670 h 26670"/>
                    <a:gd name="connsiteX3" fmla="*/ 0 w 266700"/>
                    <a:gd name="connsiteY3" fmla="*/ 22860 h 26670"/>
                  </a:gdLst>
                  <a:ahLst/>
                  <a:cxnLst>
                    <a:cxn ang="0">
                      <a:pos x="connsiteX0" y="connsiteY0"/>
                    </a:cxn>
                    <a:cxn ang="0">
                      <a:pos x="connsiteX1" y="connsiteY1"/>
                    </a:cxn>
                    <a:cxn ang="0">
                      <a:pos x="connsiteX2" y="connsiteY2"/>
                    </a:cxn>
                    <a:cxn ang="0">
                      <a:pos x="connsiteX3" y="connsiteY3"/>
                    </a:cxn>
                  </a:cxnLst>
                  <a:rect l="l" t="t" r="r" b="b"/>
                  <a:pathLst>
                    <a:path w="266700" h="26670">
                      <a:moveTo>
                        <a:pt x="30480" y="0"/>
                      </a:moveTo>
                      <a:lnTo>
                        <a:pt x="266700" y="22860"/>
                      </a:lnTo>
                      <a:lnTo>
                        <a:pt x="3810" y="26670"/>
                      </a:lnTo>
                      <a:lnTo>
                        <a:pt x="0" y="22860"/>
                      </a:lnTo>
                      <a:close/>
                    </a:path>
                  </a:pathLst>
                </a:custGeom>
                <a:solidFill>
                  <a:srgbClr val="D7F6D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03" name="Freeform: Shape 4702">
                  <a:extLst>
                    <a:ext uri="{FF2B5EF4-FFF2-40B4-BE49-F238E27FC236}">
                      <a16:creationId xmlns:a16="http://schemas.microsoft.com/office/drawing/2014/main" id="{16EC000D-C3C2-1CB6-E680-F2DD83CC11BD}"/>
                    </a:ext>
                  </a:extLst>
                </p:cNvPr>
                <p:cNvSpPr/>
                <p:nvPr/>
              </p:nvSpPr>
              <p:spPr>
                <a:xfrm>
                  <a:off x="6637020" y="4248150"/>
                  <a:ext cx="68580" cy="38100"/>
                </a:xfrm>
                <a:custGeom>
                  <a:avLst/>
                  <a:gdLst>
                    <a:gd name="connsiteX0" fmla="*/ 60960 w 68580"/>
                    <a:gd name="connsiteY0" fmla="*/ 38100 h 38100"/>
                    <a:gd name="connsiteX1" fmla="*/ 0 w 68580"/>
                    <a:gd name="connsiteY1" fmla="*/ 22860 h 38100"/>
                    <a:gd name="connsiteX2" fmla="*/ 68580 w 68580"/>
                    <a:gd name="connsiteY2" fmla="*/ 0 h 38100"/>
                  </a:gdLst>
                  <a:ahLst/>
                  <a:cxnLst>
                    <a:cxn ang="0">
                      <a:pos x="connsiteX0" y="connsiteY0"/>
                    </a:cxn>
                    <a:cxn ang="0">
                      <a:pos x="connsiteX1" y="connsiteY1"/>
                    </a:cxn>
                    <a:cxn ang="0">
                      <a:pos x="connsiteX2" y="connsiteY2"/>
                    </a:cxn>
                  </a:cxnLst>
                  <a:rect l="l" t="t" r="r" b="b"/>
                  <a:pathLst>
                    <a:path w="68580" h="38100">
                      <a:moveTo>
                        <a:pt x="60960" y="38100"/>
                      </a:moveTo>
                      <a:lnTo>
                        <a:pt x="0" y="22860"/>
                      </a:lnTo>
                      <a:lnTo>
                        <a:pt x="68580" y="0"/>
                      </a:lnTo>
                      <a:close/>
                    </a:path>
                  </a:pathLst>
                </a:custGeom>
                <a:solidFill>
                  <a:srgbClr val="98E8A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04" name="Freeform: Shape 4703">
                  <a:extLst>
                    <a:ext uri="{FF2B5EF4-FFF2-40B4-BE49-F238E27FC236}">
                      <a16:creationId xmlns:a16="http://schemas.microsoft.com/office/drawing/2014/main" id="{3805279E-A01A-EB00-4898-801EC47C4048}"/>
                    </a:ext>
                  </a:extLst>
                </p:cNvPr>
                <p:cNvSpPr/>
                <p:nvPr/>
              </p:nvSpPr>
              <p:spPr>
                <a:xfrm>
                  <a:off x="6473190" y="4351019"/>
                  <a:ext cx="285750" cy="83820"/>
                </a:xfrm>
                <a:custGeom>
                  <a:avLst/>
                  <a:gdLst>
                    <a:gd name="connsiteX0" fmla="*/ 0 w 285750"/>
                    <a:gd name="connsiteY0" fmla="*/ 3810 h 83820"/>
                    <a:gd name="connsiteX1" fmla="*/ 259080 w 285750"/>
                    <a:gd name="connsiteY1" fmla="*/ 0 h 83820"/>
                    <a:gd name="connsiteX2" fmla="*/ 285750 w 285750"/>
                    <a:gd name="connsiteY2" fmla="*/ 0 h 83820"/>
                    <a:gd name="connsiteX3" fmla="*/ 262890 w 285750"/>
                    <a:gd name="connsiteY3" fmla="*/ 68580 h 83820"/>
                    <a:gd name="connsiteX4" fmla="*/ 148590 w 285750"/>
                    <a:gd name="connsiteY4" fmla="*/ 80010 h 83820"/>
                    <a:gd name="connsiteX5" fmla="*/ 95250 w 285750"/>
                    <a:gd name="connsiteY5" fmla="*/ 83820 h 83820"/>
                    <a:gd name="connsiteX6" fmla="*/ 0 w 285750"/>
                    <a:gd name="connsiteY6" fmla="*/ 3810 h 8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0" h="83820">
                      <a:moveTo>
                        <a:pt x="0" y="3810"/>
                      </a:moveTo>
                      <a:lnTo>
                        <a:pt x="259080" y="0"/>
                      </a:lnTo>
                      <a:lnTo>
                        <a:pt x="285750" y="0"/>
                      </a:lnTo>
                      <a:lnTo>
                        <a:pt x="262890" y="68580"/>
                      </a:lnTo>
                      <a:lnTo>
                        <a:pt x="148590" y="80010"/>
                      </a:lnTo>
                      <a:lnTo>
                        <a:pt x="95250" y="83820"/>
                      </a:lnTo>
                      <a:cubicBezTo>
                        <a:pt x="53340" y="64770"/>
                        <a:pt x="0" y="53340"/>
                        <a:pt x="0" y="3810"/>
                      </a:cubicBezTo>
                      <a:close/>
                    </a:path>
                  </a:pathLst>
                </a:custGeom>
                <a:solidFill>
                  <a:srgbClr val="EAFAE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05" name="Freeform: Shape 4704">
                  <a:extLst>
                    <a:ext uri="{FF2B5EF4-FFF2-40B4-BE49-F238E27FC236}">
                      <a16:creationId xmlns:a16="http://schemas.microsoft.com/office/drawing/2014/main" id="{BBA98B82-65CE-DFBF-CC3E-0B0AA8CEAFA1}"/>
                    </a:ext>
                  </a:extLst>
                </p:cNvPr>
                <p:cNvSpPr/>
                <p:nvPr/>
              </p:nvSpPr>
              <p:spPr>
                <a:xfrm>
                  <a:off x="4766310" y="3901440"/>
                  <a:ext cx="521970" cy="125729"/>
                </a:xfrm>
                <a:custGeom>
                  <a:avLst/>
                  <a:gdLst>
                    <a:gd name="connsiteX0" fmla="*/ 0 w 521970"/>
                    <a:gd name="connsiteY0" fmla="*/ 49530 h 125729"/>
                    <a:gd name="connsiteX1" fmla="*/ 80010 w 521970"/>
                    <a:gd name="connsiteY1" fmla="*/ 0 h 125729"/>
                    <a:gd name="connsiteX2" fmla="*/ 514350 w 521970"/>
                    <a:gd name="connsiteY2" fmla="*/ 3810 h 125729"/>
                    <a:gd name="connsiteX3" fmla="*/ 521970 w 521970"/>
                    <a:gd name="connsiteY3" fmla="*/ 22860 h 125729"/>
                    <a:gd name="connsiteX4" fmla="*/ 491490 w 521970"/>
                    <a:gd name="connsiteY4" fmla="*/ 49530 h 125729"/>
                    <a:gd name="connsiteX5" fmla="*/ 411480 w 521970"/>
                    <a:gd name="connsiteY5" fmla="*/ 125730 h 125729"/>
                    <a:gd name="connsiteX6" fmla="*/ 339090 w 521970"/>
                    <a:gd name="connsiteY6" fmla="*/ 99060 h 125729"/>
                    <a:gd name="connsiteX7" fmla="*/ 38100 w 521970"/>
                    <a:gd name="connsiteY7" fmla="*/ 118110 h 125729"/>
                    <a:gd name="connsiteX8" fmla="*/ 11430 w 521970"/>
                    <a:gd name="connsiteY8" fmla="*/ 121920 h 125729"/>
                    <a:gd name="connsiteX9" fmla="*/ 0 w 521970"/>
                    <a:gd name="connsiteY9" fmla="*/ 49530 h 125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1970" h="125729">
                      <a:moveTo>
                        <a:pt x="0" y="49530"/>
                      </a:moveTo>
                      <a:lnTo>
                        <a:pt x="80010" y="0"/>
                      </a:lnTo>
                      <a:lnTo>
                        <a:pt x="514350" y="3810"/>
                      </a:lnTo>
                      <a:cubicBezTo>
                        <a:pt x="518160" y="11430"/>
                        <a:pt x="518160" y="15240"/>
                        <a:pt x="521970" y="22860"/>
                      </a:cubicBezTo>
                      <a:lnTo>
                        <a:pt x="491490" y="49530"/>
                      </a:lnTo>
                      <a:cubicBezTo>
                        <a:pt x="392430" y="45720"/>
                        <a:pt x="388620" y="49530"/>
                        <a:pt x="411480" y="125730"/>
                      </a:cubicBezTo>
                      <a:cubicBezTo>
                        <a:pt x="388620" y="118110"/>
                        <a:pt x="358140" y="110490"/>
                        <a:pt x="339090" y="99060"/>
                      </a:cubicBezTo>
                      <a:cubicBezTo>
                        <a:pt x="232410" y="30480"/>
                        <a:pt x="148590" y="38100"/>
                        <a:pt x="38100" y="118110"/>
                      </a:cubicBezTo>
                      <a:lnTo>
                        <a:pt x="11430" y="121920"/>
                      </a:lnTo>
                      <a:lnTo>
                        <a:pt x="0" y="49530"/>
                      </a:lnTo>
                      <a:close/>
                    </a:path>
                  </a:pathLst>
                </a:custGeom>
                <a:solidFill>
                  <a:srgbClr val="86E48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06" name="Freeform: Shape 4705">
                  <a:extLst>
                    <a:ext uri="{FF2B5EF4-FFF2-40B4-BE49-F238E27FC236}">
                      <a16:creationId xmlns:a16="http://schemas.microsoft.com/office/drawing/2014/main" id="{0B8888E7-DCF4-7BE8-789B-6E89FE5728D3}"/>
                    </a:ext>
                  </a:extLst>
                </p:cNvPr>
                <p:cNvSpPr/>
                <p:nvPr/>
              </p:nvSpPr>
              <p:spPr>
                <a:xfrm>
                  <a:off x="5193031" y="3924300"/>
                  <a:ext cx="819150" cy="788669"/>
                </a:xfrm>
                <a:custGeom>
                  <a:avLst/>
                  <a:gdLst>
                    <a:gd name="connsiteX0" fmla="*/ 60960 w 819150"/>
                    <a:gd name="connsiteY0" fmla="*/ 26670 h 788669"/>
                    <a:gd name="connsiteX1" fmla="*/ 91440 w 819150"/>
                    <a:gd name="connsiteY1" fmla="*/ 0 h 788669"/>
                    <a:gd name="connsiteX2" fmla="*/ 114300 w 819150"/>
                    <a:gd name="connsiteY2" fmla="*/ 0 h 788669"/>
                    <a:gd name="connsiteX3" fmla="*/ 152400 w 819150"/>
                    <a:gd name="connsiteY3" fmla="*/ 30480 h 788669"/>
                    <a:gd name="connsiteX4" fmla="*/ 323850 w 819150"/>
                    <a:gd name="connsiteY4" fmla="*/ 129540 h 788669"/>
                    <a:gd name="connsiteX5" fmla="*/ 464820 w 819150"/>
                    <a:gd name="connsiteY5" fmla="*/ 80010 h 788669"/>
                    <a:gd name="connsiteX6" fmla="*/ 579120 w 819150"/>
                    <a:gd name="connsiteY6" fmla="*/ 68580 h 788669"/>
                    <a:gd name="connsiteX7" fmla="*/ 819150 w 819150"/>
                    <a:gd name="connsiteY7" fmla="*/ 156210 h 788669"/>
                    <a:gd name="connsiteX8" fmla="*/ 735330 w 819150"/>
                    <a:gd name="connsiteY8" fmla="*/ 186690 h 788669"/>
                    <a:gd name="connsiteX9" fmla="*/ 609600 w 819150"/>
                    <a:gd name="connsiteY9" fmla="*/ 163830 h 788669"/>
                    <a:gd name="connsiteX10" fmla="*/ 659130 w 819150"/>
                    <a:gd name="connsiteY10" fmla="*/ 285750 h 788669"/>
                    <a:gd name="connsiteX11" fmla="*/ 605790 w 819150"/>
                    <a:gd name="connsiteY11" fmla="*/ 335280 h 788669"/>
                    <a:gd name="connsiteX12" fmla="*/ 461010 w 819150"/>
                    <a:gd name="connsiteY12" fmla="*/ 327660 h 788669"/>
                    <a:gd name="connsiteX13" fmla="*/ 556260 w 819150"/>
                    <a:gd name="connsiteY13" fmla="*/ 259080 h 788669"/>
                    <a:gd name="connsiteX14" fmla="*/ 480060 w 819150"/>
                    <a:gd name="connsiteY14" fmla="*/ 236220 h 788669"/>
                    <a:gd name="connsiteX15" fmla="*/ 354330 w 819150"/>
                    <a:gd name="connsiteY15" fmla="*/ 175260 h 788669"/>
                    <a:gd name="connsiteX16" fmla="*/ 285750 w 819150"/>
                    <a:gd name="connsiteY16" fmla="*/ 266700 h 788669"/>
                    <a:gd name="connsiteX17" fmla="*/ 480060 w 819150"/>
                    <a:gd name="connsiteY17" fmla="*/ 236220 h 788669"/>
                    <a:gd name="connsiteX18" fmla="*/ 422910 w 819150"/>
                    <a:gd name="connsiteY18" fmla="*/ 300990 h 788669"/>
                    <a:gd name="connsiteX19" fmla="*/ 461010 w 819150"/>
                    <a:gd name="connsiteY19" fmla="*/ 350520 h 788669"/>
                    <a:gd name="connsiteX20" fmla="*/ 525780 w 819150"/>
                    <a:gd name="connsiteY20" fmla="*/ 434340 h 788669"/>
                    <a:gd name="connsiteX21" fmla="*/ 300990 w 819150"/>
                    <a:gd name="connsiteY21" fmla="*/ 464820 h 788669"/>
                    <a:gd name="connsiteX22" fmla="*/ 175260 w 819150"/>
                    <a:gd name="connsiteY22" fmla="*/ 480060 h 788669"/>
                    <a:gd name="connsiteX23" fmla="*/ 289560 w 819150"/>
                    <a:gd name="connsiteY23" fmla="*/ 582930 h 788669"/>
                    <a:gd name="connsiteX24" fmla="*/ 316230 w 819150"/>
                    <a:gd name="connsiteY24" fmla="*/ 601980 h 788669"/>
                    <a:gd name="connsiteX25" fmla="*/ 407670 w 819150"/>
                    <a:gd name="connsiteY25" fmla="*/ 712470 h 788669"/>
                    <a:gd name="connsiteX26" fmla="*/ 68580 w 819150"/>
                    <a:gd name="connsiteY26" fmla="*/ 788670 h 788669"/>
                    <a:gd name="connsiteX27" fmla="*/ 68580 w 819150"/>
                    <a:gd name="connsiteY27" fmla="*/ 788670 h 788669"/>
                    <a:gd name="connsiteX28" fmla="*/ 106680 w 819150"/>
                    <a:gd name="connsiteY28" fmla="*/ 643890 h 788669"/>
                    <a:gd name="connsiteX29" fmla="*/ 87630 w 819150"/>
                    <a:gd name="connsiteY29" fmla="*/ 575310 h 788669"/>
                    <a:gd name="connsiteX30" fmla="*/ 95250 w 819150"/>
                    <a:gd name="connsiteY30" fmla="*/ 468630 h 788669"/>
                    <a:gd name="connsiteX31" fmla="*/ 3810 w 819150"/>
                    <a:gd name="connsiteY31" fmla="*/ 430530 h 788669"/>
                    <a:gd name="connsiteX32" fmla="*/ 0 w 819150"/>
                    <a:gd name="connsiteY32" fmla="*/ 384810 h 788669"/>
                    <a:gd name="connsiteX33" fmla="*/ 60960 w 819150"/>
                    <a:gd name="connsiteY33" fmla="*/ 289560 h 788669"/>
                    <a:gd name="connsiteX34" fmla="*/ 194310 w 819150"/>
                    <a:gd name="connsiteY34" fmla="*/ 300990 h 788669"/>
                    <a:gd name="connsiteX35" fmla="*/ 171450 w 819150"/>
                    <a:gd name="connsiteY35" fmla="*/ 377190 h 788669"/>
                    <a:gd name="connsiteX36" fmla="*/ 346710 w 819150"/>
                    <a:gd name="connsiteY36" fmla="*/ 297180 h 788669"/>
                    <a:gd name="connsiteX37" fmla="*/ 194310 w 819150"/>
                    <a:gd name="connsiteY37" fmla="*/ 300990 h 788669"/>
                    <a:gd name="connsiteX38" fmla="*/ 102870 w 819150"/>
                    <a:gd name="connsiteY38" fmla="*/ 220980 h 788669"/>
                    <a:gd name="connsiteX39" fmla="*/ 201930 w 819150"/>
                    <a:gd name="connsiteY39" fmla="*/ 91440 h 788669"/>
                    <a:gd name="connsiteX40" fmla="*/ 175260 w 819150"/>
                    <a:gd name="connsiteY40" fmla="*/ 72390 h 788669"/>
                    <a:gd name="connsiteX41" fmla="*/ 57150 w 819150"/>
                    <a:gd name="connsiteY41" fmla="*/ 45720 h 788669"/>
                    <a:gd name="connsiteX42" fmla="*/ 60960 w 819150"/>
                    <a:gd name="connsiteY42" fmla="*/ 26670 h 788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19150" h="788669">
                      <a:moveTo>
                        <a:pt x="60960" y="26670"/>
                      </a:moveTo>
                      <a:lnTo>
                        <a:pt x="91440" y="0"/>
                      </a:lnTo>
                      <a:cubicBezTo>
                        <a:pt x="99060" y="0"/>
                        <a:pt x="106680" y="0"/>
                        <a:pt x="114300" y="0"/>
                      </a:cubicBezTo>
                      <a:cubicBezTo>
                        <a:pt x="125730" y="11430"/>
                        <a:pt x="140970" y="30480"/>
                        <a:pt x="152400" y="30480"/>
                      </a:cubicBezTo>
                      <a:cubicBezTo>
                        <a:pt x="243840" y="22860"/>
                        <a:pt x="304800" y="57150"/>
                        <a:pt x="323850" y="129540"/>
                      </a:cubicBezTo>
                      <a:cubicBezTo>
                        <a:pt x="377190" y="110490"/>
                        <a:pt x="422910" y="95250"/>
                        <a:pt x="464820" y="80010"/>
                      </a:cubicBezTo>
                      <a:lnTo>
                        <a:pt x="579120" y="68580"/>
                      </a:lnTo>
                      <a:cubicBezTo>
                        <a:pt x="659130" y="99060"/>
                        <a:pt x="769620" y="80010"/>
                        <a:pt x="819150" y="156210"/>
                      </a:cubicBezTo>
                      <a:lnTo>
                        <a:pt x="735330" y="186690"/>
                      </a:lnTo>
                      <a:cubicBezTo>
                        <a:pt x="704850" y="160020"/>
                        <a:pt x="674370" y="133350"/>
                        <a:pt x="609600" y="163830"/>
                      </a:cubicBezTo>
                      <a:cubicBezTo>
                        <a:pt x="624840" y="205740"/>
                        <a:pt x="643890" y="243840"/>
                        <a:pt x="659130" y="285750"/>
                      </a:cubicBezTo>
                      <a:lnTo>
                        <a:pt x="605790" y="335280"/>
                      </a:lnTo>
                      <a:lnTo>
                        <a:pt x="461010" y="327660"/>
                      </a:lnTo>
                      <a:cubicBezTo>
                        <a:pt x="491490" y="308610"/>
                        <a:pt x="518160" y="285750"/>
                        <a:pt x="556260" y="259080"/>
                      </a:cubicBezTo>
                      <a:cubicBezTo>
                        <a:pt x="525780" y="251460"/>
                        <a:pt x="502920" y="243840"/>
                        <a:pt x="480060" y="236220"/>
                      </a:cubicBezTo>
                      <a:cubicBezTo>
                        <a:pt x="472440" y="175260"/>
                        <a:pt x="411480" y="171450"/>
                        <a:pt x="354330" y="175260"/>
                      </a:cubicBezTo>
                      <a:cubicBezTo>
                        <a:pt x="304800" y="179070"/>
                        <a:pt x="274320" y="209550"/>
                        <a:pt x="285750" y="266700"/>
                      </a:cubicBezTo>
                      <a:cubicBezTo>
                        <a:pt x="354330" y="255270"/>
                        <a:pt x="415290" y="247650"/>
                        <a:pt x="480060" y="236220"/>
                      </a:cubicBezTo>
                      <a:cubicBezTo>
                        <a:pt x="461010" y="259080"/>
                        <a:pt x="438150" y="278130"/>
                        <a:pt x="422910" y="300990"/>
                      </a:cubicBezTo>
                      <a:cubicBezTo>
                        <a:pt x="403860" y="331470"/>
                        <a:pt x="407670" y="354330"/>
                        <a:pt x="461010" y="350520"/>
                      </a:cubicBezTo>
                      <a:cubicBezTo>
                        <a:pt x="514350" y="361950"/>
                        <a:pt x="537210" y="392430"/>
                        <a:pt x="525780" y="434340"/>
                      </a:cubicBezTo>
                      <a:cubicBezTo>
                        <a:pt x="461010" y="499110"/>
                        <a:pt x="384810" y="502920"/>
                        <a:pt x="300990" y="464820"/>
                      </a:cubicBezTo>
                      <a:cubicBezTo>
                        <a:pt x="259080" y="445770"/>
                        <a:pt x="213360" y="430530"/>
                        <a:pt x="175260" y="480060"/>
                      </a:cubicBezTo>
                      <a:cubicBezTo>
                        <a:pt x="190500" y="529590"/>
                        <a:pt x="186690" y="590550"/>
                        <a:pt x="289560" y="582930"/>
                      </a:cubicBezTo>
                      <a:cubicBezTo>
                        <a:pt x="297180" y="582930"/>
                        <a:pt x="316230" y="598170"/>
                        <a:pt x="316230" y="601980"/>
                      </a:cubicBezTo>
                      <a:cubicBezTo>
                        <a:pt x="293370" y="666750"/>
                        <a:pt x="384810" y="670560"/>
                        <a:pt x="407670" y="712470"/>
                      </a:cubicBezTo>
                      <a:cubicBezTo>
                        <a:pt x="278130" y="689610"/>
                        <a:pt x="179070" y="750570"/>
                        <a:pt x="68580" y="788670"/>
                      </a:cubicBezTo>
                      <a:lnTo>
                        <a:pt x="68580" y="788670"/>
                      </a:lnTo>
                      <a:cubicBezTo>
                        <a:pt x="0" y="701040"/>
                        <a:pt x="0" y="701040"/>
                        <a:pt x="106680" y="643890"/>
                      </a:cubicBezTo>
                      <a:cubicBezTo>
                        <a:pt x="99060" y="621030"/>
                        <a:pt x="87630" y="598170"/>
                        <a:pt x="87630" y="575310"/>
                      </a:cubicBezTo>
                      <a:cubicBezTo>
                        <a:pt x="87630" y="541020"/>
                        <a:pt x="91440" y="502920"/>
                        <a:pt x="95250" y="468630"/>
                      </a:cubicBezTo>
                      <a:cubicBezTo>
                        <a:pt x="91440" y="411480"/>
                        <a:pt x="83820" y="407670"/>
                        <a:pt x="3810" y="430530"/>
                      </a:cubicBezTo>
                      <a:lnTo>
                        <a:pt x="0" y="384810"/>
                      </a:lnTo>
                      <a:cubicBezTo>
                        <a:pt x="19050" y="354330"/>
                        <a:pt x="34290" y="327660"/>
                        <a:pt x="60960" y="289560"/>
                      </a:cubicBezTo>
                      <a:cubicBezTo>
                        <a:pt x="106680" y="354330"/>
                        <a:pt x="152400" y="308610"/>
                        <a:pt x="194310" y="300990"/>
                      </a:cubicBezTo>
                      <a:cubicBezTo>
                        <a:pt x="186690" y="327660"/>
                        <a:pt x="179070" y="350520"/>
                        <a:pt x="171450" y="377190"/>
                      </a:cubicBezTo>
                      <a:cubicBezTo>
                        <a:pt x="255270" y="384810"/>
                        <a:pt x="312420" y="369570"/>
                        <a:pt x="346710" y="297180"/>
                      </a:cubicBezTo>
                      <a:cubicBezTo>
                        <a:pt x="285750" y="297180"/>
                        <a:pt x="240030" y="297180"/>
                        <a:pt x="194310" y="300990"/>
                      </a:cubicBezTo>
                      <a:cubicBezTo>
                        <a:pt x="163830" y="274320"/>
                        <a:pt x="133350" y="247650"/>
                        <a:pt x="102870" y="220980"/>
                      </a:cubicBezTo>
                      <a:cubicBezTo>
                        <a:pt x="137160" y="179070"/>
                        <a:pt x="171450" y="133350"/>
                        <a:pt x="201930" y="91440"/>
                      </a:cubicBezTo>
                      <a:cubicBezTo>
                        <a:pt x="190500" y="80010"/>
                        <a:pt x="182880" y="72390"/>
                        <a:pt x="175260" y="72390"/>
                      </a:cubicBezTo>
                      <a:cubicBezTo>
                        <a:pt x="137160" y="60960"/>
                        <a:pt x="95250" y="53340"/>
                        <a:pt x="57150" y="45720"/>
                      </a:cubicBezTo>
                      <a:lnTo>
                        <a:pt x="60960" y="26670"/>
                      </a:lnTo>
                      <a:close/>
                    </a:path>
                  </a:pathLst>
                </a:custGeom>
                <a:solidFill>
                  <a:srgbClr val="8EE59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07" name="Freeform: Shape 4706">
                  <a:extLst>
                    <a:ext uri="{FF2B5EF4-FFF2-40B4-BE49-F238E27FC236}">
                      <a16:creationId xmlns:a16="http://schemas.microsoft.com/office/drawing/2014/main" id="{E68861AF-CE74-3226-7F84-A8BAC9155EE3}"/>
                    </a:ext>
                  </a:extLst>
                </p:cNvPr>
                <p:cNvSpPr/>
                <p:nvPr/>
              </p:nvSpPr>
              <p:spPr>
                <a:xfrm>
                  <a:off x="5976367" y="5002530"/>
                  <a:ext cx="199644" cy="157242"/>
                </a:xfrm>
                <a:custGeom>
                  <a:avLst/>
                  <a:gdLst>
                    <a:gd name="connsiteX0" fmla="*/ 70104 w 199644"/>
                    <a:gd name="connsiteY0" fmla="*/ 0 h 157242"/>
                    <a:gd name="connsiteX1" fmla="*/ 199644 w 199644"/>
                    <a:gd name="connsiteY1" fmla="*/ 144780 h 157242"/>
                    <a:gd name="connsiteX2" fmla="*/ 24384 w 199644"/>
                    <a:gd name="connsiteY2" fmla="*/ 118110 h 157242"/>
                    <a:gd name="connsiteX3" fmla="*/ 70104 w 199644"/>
                    <a:gd name="connsiteY3" fmla="*/ 0 h 157242"/>
                  </a:gdLst>
                  <a:ahLst/>
                  <a:cxnLst>
                    <a:cxn ang="0">
                      <a:pos x="connsiteX0" y="connsiteY0"/>
                    </a:cxn>
                    <a:cxn ang="0">
                      <a:pos x="connsiteX1" y="connsiteY1"/>
                    </a:cxn>
                    <a:cxn ang="0">
                      <a:pos x="connsiteX2" y="connsiteY2"/>
                    </a:cxn>
                    <a:cxn ang="0">
                      <a:pos x="connsiteX3" y="connsiteY3"/>
                    </a:cxn>
                  </a:cxnLst>
                  <a:rect l="l" t="t" r="r" b="b"/>
                  <a:pathLst>
                    <a:path w="199644" h="157242">
                      <a:moveTo>
                        <a:pt x="70104" y="0"/>
                      </a:moveTo>
                      <a:cubicBezTo>
                        <a:pt x="115824" y="49530"/>
                        <a:pt x="180594" y="83820"/>
                        <a:pt x="199644" y="144780"/>
                      </a:cubicBezTo>
                      <a:cubicBezTo>
                        <a:pt x="127254" y="179070"/>
                        <a:pt x="81534" y="133350"/>
                        <a:pt x="24384" y="118110"/>
                      </a:cubicBezTo>
                      <a:cubicBezTo>
                        <a:pt x="12954" y="72390"/>
                        <a:pt x="-44196" y="19050"/>
                        <a:pt x="70104" y="0"/>
                      </a:cubicBezTo>
                      <a:close/>
                    </a:path>
                  </a:pathLst>
                </a:custGeom>
                <a:solidFill>
                  <a:srgbClr val="9DE9A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08" name="Freeform: Shape 4707">
                  <a:extLst>
                    <a:ext uri="{FF2B5EF4-FFF2-40B4-BE49-F238E27FC236}">
                      <a16:creationId xmlns:a16="http://schemas.microsoft.com/office/drawing/2014/main" id="{96CEF239-DDC6-937A-AAD5-32933EF08A38}"/>
                    </a:ext>
                  </a:extLst>
                </p:cNvPr>
                <p:cNvSpPr/>
                <p:nvPr/>
              </p:nvSpPr>
              <p:spPr>
                <a:xfrm>
                  <a:off x="5863590" y="4882809"/>
                  <a:ext cx="118110" cy="85430"/>
                </a:xfrm>
                <a:custGeom>
                  <a:avLst/>
                  <a:gdLst>
                    <a:gd name="connsiteX0" fmla="*/ 118110 w 118110"/>
                    <a:gd name="connsiteY0" fmla="*/ 35901 h 85430"/>
                    <a:gd name="connsiteX1" fmla="*/ 95250 w 118110"/>
                    <a:gd name="connsiteY1" fmla="*/ 81621 h 85430"/>
                    <a:gd name="connsiteX2" fmla="*/ 68580 w 118110"/>
                    <a:gd name="connsiteY2" fmla="*/ 85431 h 85430"/>
                    <a:gd name="connsiteX3" fmla="*/ 3810 w 118110"/>
                    <a:gd name="connsiteY3" fmla="*/ 24471 h 85430"/>
                    <a:gd name="connsiteX4" fmla="*/ 0 w 118110"/>
                    <a:gd name="connsiteY4" fmla="*/ 1611 h 85430"/>
                    <a:gd name="connsiteX5" fmla="*/ 118110 w 118110"/>
                    <a:gd name="connsiteY5" fmla="*/ 35901 h 85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110" h="85430">
                      <a:moveTo>
                        <a:pt x="118110" y="35901"/>
                      </a:moveTo>
                      <a:lnTo>
                        <a:pt x="95250" y="81621"/>
                      </a:lnTo>
                      <a:lnTo>
                        <a:pt x="68580" y="85431"/>
                      </a:lnTo>
                      <a:cubicBezTo>
                        <a:pt x="53340" y="62571"/>
                        <a:pt x="76200" y="13041"/>
                        <a:pt x="3810" y="24471"/>
                      </a:cubicBezTo>
                      <a:lnTo>
                        <a:pt x="0" y="1611"/>
                      </a:lnTo>
                      <a:cubicBezTo>
                        <a:pt x="45720" y="-2199"/>
                        <a:pt x="91440" y="-2199"/>
                        <a:pt x="118110" y="35901"/>
                      </a:cubicBezTo>
                      <a:close/>
                    </a:path>
                  </a:pathLst>
                </a:custGeom>
                <a:solidFill>
                  <a:srgbClr val="9BE8A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09" name="Freeform: Shape 4708">
                  <a:extLst>
                    <a:ext uri="{FF2B5EF4-FFF2-40B4-BE49-F238E27FC236}">
                      <a16:creationId xmlns:a16="http://schemas.microsoft.com/office/drawing/2014/main" id="{78B5647B-B78C-FC4A-03FE-5FDFCD6DF640}"/>
                    </a:ext>
                  </a:extLst>
                </p:cNvPr>
                <p:cNvSpPr/>
                <p:nvPr/>
              </p:nvSpPr>
              <p:spPr>
                <a:xfrm>
                  <a:off x="5863590" y="4905592"/>
                  <a:ext cx="64770" cy="62647"/>
                </a:xfrm>
                <a:custGeom>
                  <a:avLst/>
                  <a:gdLst>
                    <a:gd name="connsiteX0" fmla="*/ 0 w 64770"/>
                    <a:gd name="connsiteY0" fmla="*/ 1688 h 62647"/>
                    <a:gd name="connsiteX1" fmla="*/ 64770 w 64770"/>
                    <a:gd name="connsiteY1" fmla="*/ 62648 h 62647"/>
                    <a:gd name="connsiteX2" fmla="*/ 3810 w 64770"/>
                    <a:gd name="connsiteY2" fmla="*/ 47408 h 62647"/>
                    <a:gd name="connsiteX3" fmla="*/ 0 w 64770"/>
                    <a:gd name="connsiteY3" fmla="*/ 1688 h 62647"/>
                  </a:gdLst>
                  <a:ahLst/>
                  <a:cxnLst>
                    <a:cxn ang="0">
                      <a:pos x="connsiteX0" y="connsiteY0"/>
                    </a:cxn>
                    <a:cxn ang="0">
                      <a:pos x="connsiteX1" y="connsiteY1"/>
                    </a:cxn>
                    <a:cxn ang="0">
                      <a:pos x="connsiteX2" y="connsiteY2"/>
                    </a:cxn>
                    <a:cxn ang="0">
                      <a:pos x="connsiteX3" y="connsiteY3"/>
                    </a:cxn>
                  </a:cxnLst>
                  <a:rect l="l" t="t" r="r" b="b"/>
                  <a:pathLst>
                    <a:path w="64770" h="62647">
                      <a:moveTo>
                        <a:pt x="0" y="1688"/>
                      </a:moveTo>
                      <a:cubicBezTo>
                        <a:pt x="72390" y="-9742"/>
                        <a:pt x="45720" y="39788"/>
                        <a:pt x="64770" y="62648"/>
                      </a:cubicBezTo>
                      <a:lnTo>
                        <a:pt x="3810" y="47408"/>
                      </a:lnTo>
                      <a:lnTo>
                        <a:pt x="0" y="1688"/>
                      </a:lnTo>
                      <a:close/>
                    </a:path>
                  </a:pathLst>
                </a:custGeom>
                <a:solidFill>
                  <a:srgbClr val="A2EAA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10" name="Freeform: Shape 4709">
                  <a:extLst>
                    <a:ext uri="{FF2B5EF4-FFF2-40B4-BE49-F238E27FC236}">
                      <a16:creationId xmlns:a16="http://schemas.microsoft.com/office/drawing/2014/main" id="{8C894693-0779-5184-DDF0-42DC387907D8}"/>
                    </a:ext>
                  </a:extLst>
                </p:cNvPr>
                <p:cNvSpPr/>
                <p:nvPr/>
              </p:nvSpPr>
              <p:spPr>
                <a:xfrm>
                  <a:off x="5958840" y="5158739"/>
                  <a:ext cx="15240" cy="19050"/>
                </a:xfrm>
                <a:custGeom>
                  <a:avLst/>
                  <a:gdLst>
                    <a:gd name="connsiteX0" fmla="*/ 11430 w 15240"/>
                    <a:gd name="connsiteY0" fmla="*/ 19050 h 19050"/>
                    <a:gd name="connsiteX1" fmla="*/ 0 w 15240"/>
                    <a:gd name="connsiteY1" fmla="*/ 19050 h 19050"/>
                    <a:gd name="connsiteX2" fmla="*/ 3810 w 15240"/>
                    <a:gd name="connsiteY2" fmla="*/ 0 h 19050"/>
                    <a:gd name="connsiteX3" fmla="*/ 15240 w 15240"/>
                    <a:gd name="connsiteY3" fmla="*/ 0 h 19050"/>
                    <a:gd name="connsiteX4" fmla="*/ 11430 w 15240"/>
                    <a:gd name="connsiteY4" fmla="*/ 1905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9050">
                      <a:moveTo>
                        <a:pt x="11430" y="19050"/>
                      </a:moveTo>
                      <a:cubicBezTo>
                        <a:pt x="7620" y="19050"/>
                        <a:pt x="3810" y="19050"/>
                        <a:pt x="0" y="19050"/>
                      </a:cubicBezTo>
                      <a:cubicBezTo>
                        <a:pt x="0" y="11430"/>
                        <a:pt x="0" y="7620"/>
                        <a:pt x="3810" y="0"/>
                      </a:cubicBezTo>
                      <a:cubicBezTo>
                        <a:pt x="3810" y="0"/>
                        <a:pt x="11430" y="0"/>
                        <a:pt x="15240" y="0"/>
                      </a:cubicBezTo>
                      <a:cubicBezTo>
                        <a:pt x="11430" y="7620"/>
                        <a:pt x="11430" y="15240"/>
                        <a:pt x="11430" y="19050"/>
                      </a:cubicBezTo>
                      <a:close/>
                    </a:path>
                  </a:pathLst>
                </a:custGeom>
                <a:solidFill>
                  <a:srgbClr val="A1EAA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11" name="Freeform: Shape 4710">
                  <a:extLst>
                    <a:ext uri="{FF2B5EF4-FFF2-40B4-BE49-F238E27FC236}">
                      <a16:creationId xmlns:a16="http://schemas.microsoft.com/office/drawing/2014/main" id="{CEB6AFE4-52CF-6B64-DF1B-F5ACF4C65F67}"/>
                    </a:ext>
                  </a:extLst>
                </p:cNvPr>
                <p:cNvSpPr/>
                <p:nvPr/>
              </p:nvSpPr>
              <p:spPr>
                <a:xfrm>
                  <a:off x="5821681" y="5109210"/>
                  <a:ext cx="11430" cy="7619"/>
                </a:xfrm>
                <a:custGeom>
                  <a:avLst/>
                  <a:gdLst>
                    <a:gd name="connsiteX0" fmla="*/ 11430 w 11430"/>
                    <a:gd name="connsiteY0" fmla="*/ 7620 h 7619"/>
                    <a:gd name="connsiteX1" fmla="*/ 0 w 11430"/>
                    <a:gd name="connsiteY1" fmla="*/ 7620 h 7619"/>
                    <a:gd name="connsiteX2" fmla="*/ 3810 w 11430"/>
                    <a:gd name="connsiteY2" fmla="*/ 0 h 7619"/>
                  </a:gdLst>
                  <a:ahLst/>
                  <a:cxnLst>
                    <a:cxn ang="0">
                      <a:pos x="connsiteX0" y="connsiteY0"/>
                    </a:cxn>
                    <a:cxn ang="0">
                      <a:pos x="connsiteX1" y="connsiteY1"/>
                    </a:cxn>
                    <a:cxn ang="0">
                      <a:pos x="connsiteX2" y="connsiteY2"/>
                    </a:cxn>
                  </a:cxnLst>
                  <a:rect l="l" t="t" r="r" b="b"/>
                  <a:pathLst>
                    <a:path w="11430" h="7619">
                      <a:moveTo>
                        <a:pt x="11430" y="7620"/>
                      </a:moveTo>
                      <a:lnTo>
                        <a:pt x="0" y="7620"/>
                      </a:lnTo>
                      <a:lnTo>
                        <a:pt x="3810" y="0"/>
                      </a:lnTo>
                      <a:close/>
                    </a:path>
                  </a:pathLst>
                </a:custGeom>
                <a:solidFill>
                  <a:srgbClr val="A1EAA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12" name="Freeform: Shape 4711">
                  <a:extLst>
                    <a:ext uri="{FF2B5EF4-FFF2-40B4-BE49-F238E27FC236}">
                      <a16:creationId xmlns:a16="http://schemas.microsoft.com/office/drawing/2014/main" id="{E35DC5D0-E9C2-AE98-57F7-3DC5EFC6DBB2}"/>
                    </a:ext>
                  </a:extLst>
                </p:cNvPr>
                <p:cNvSpPr/>
                <p:nvPr/>
              </p:nvSpPr>
              <p:spPr>
                <a:xfrm>
                  <a:off x="5840731" y="4907280"/>
                  <a:ext cx="26669" cy="49530"/>
                </a:xfrm>
                <a:custGeom>
                  <a:avLst/>
                  <a:gdLst>
                    <a:gd name="connsiteX0" fmla="*/ 22860 w 26669"/>
                    <a:gd name="connsiteY0" fmla="*/ 0 h 49530"/>
                    <a:gd name="connsiteX1" fmla="*/ 26670 w 26669"/>
                    <a:gd name="connsiteY1" fmla="*/ 45720 h 49530"/>
                    <a:gd name="connsiteX2" fmla="*/ 0 w 26669"/>
                    <a:gd name="connsiteY2" fmla="*/ 49530 h 49530"/>
                  </a:gdLst>
                  <a:ahLst/>
                  <a:cxnLst>
                    <a:cxn ang="0">
                      <a:pos x="connsiteX0" y="connsiteY0"/>
                    </a:cxn>
                    <a:cxn ang="0">
                      <a:pos x="connsiteX1" y="connsiteY1"/>
                    </a:cxn>
                    <a:cxn ang="0">
                      <a:pos x="connsiteX2" y="connsiteY2"/>
                    </a:cxn>
                  </a:cxnLst>
                  <a:rect l="l" t="t" r="r" b="b"/>
                  <a:pathLst>
                    <a:path w="26669" h="49530">
                      <a:moveTo>
                        <a:pt x="22860" y="0"/>
                      </a:moveTo>
                      <a:lnTo>
                        <a:pt x="26670" y="45720"/>
                      </a:lnTo>
                      <a:lnTo>
                        <a:pt x="0" y="49530"/>
                      </a:lnTo>
                      <a:close/>
                    </a:path>
                  </a:pathLst>
                </a:custGeom>
                <a:solidFill>
                  <a:srgbClr val="9BE8A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13" name="Freeform: Shape 4712">
                  <a:extLst>
                    <a:ext uri="{FF2B5EF4-FFF2-40B4-BE49-F238E27FC236}">
                      <a16:creationId xmlns:a16="http://schemas.microsoft.com/office/drawing/2014/main" id="{9D9A9DCF-A78A-D57A-5200-464A87FAFCE8}"/>
                    </a:ext>
                  </a:extLst>
                </p:cNvPr>
                <p:cNvSpPr/>
                <p:nvPr/>
              </p:nvSpPr>
              <p:spPr>
                <a:xfrm>
                  <a:off x="1813560" y="4575809"/>
                  <a:ext cx="701040" cy="281940"/>
                </a:xfrm>
                <a:custGeom>
                  <a:avLst/>
                  <a:gdLst>
                    <a:gd name="connsiteX0" fmla="*/ 49530 w 701040"/>
                    <a:gd name="connsiteY0" fmla="*/ 121920 h 281940"/>
                    <a:gd name="connsiteX1" fmla="*/ 198120 w 701040"/>
                    <a:gd name="connsiteY1" fmla="*/ 87630 h 281940"/>
                    <a:gd name="connsiteX2" fmla="*/ 701040 w 701040"/>
                    <a:gd name="connsiteY2" fmla="*/ 0 h 281940"/>
                    <a:gd name="connsiteX3" fmla="*/ 579120 w 701040"/>
                    <a:gd name="connsiteY3" fmla="*/ 53340 h 281940"/>
                    <a:gd name="connsiteX4" fmla="*/ 400050 w 701040"/>
                    <a:gd name="connsiteY4" fmla="*/ 91440 h 281940"/>
                    <a:gd name="connsiteX5" fmla="*/ 331470 w 701040"/>
                    <a:gd name="connsiteY5" fmla="*/ 152400 h 281940"/>
                    <a:gd name="connsiteX6" fmla="*/ 400050 w 701040"/>
                    <a:gd name="connsiteY6" fmla="*/ 209550 h 281940"/>
                    <a:gd name="connsiteX7" fmla="*/ 552450 w 701040"/>
                    <a:gd name="connsiteY7" fmla="*/ 236220 h 281940"/>
                    <a:gd name="connsiteX8" fmla="*/ 556260 w 701040"/>
                    <a:gd name="connsiteY8" fmla="*/ 259080 h 281940"/>
                    <a:gd name="connsiteX9" fmla="*/ 327660 w 701040"/>
                    <a:gd name="connsiteY9" fmla="*/ 281940 h 281940"/>
                    <a:gd name="connsiteX10" fmla="*/ 175260 w 701040"/>
                    <a:gd name="connsiteY10" fmla="*/ 194310 h 281940"/>
                    <a:gd name="connsiteX11" fmla="*/ 0 w 701040"/>
                    <a:gd name="connsiteY11" fmla="*/ 133350 h 281940"/>
                    <a:gd name="connsiteX12" fmla="*/ 49530 w 701040"/>
                    <a:gd name="connsiteY12" fmla="*/ 121920 h 281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1040" h="281940">
                      <a:moveTo>
                        <a:pt x="49530" y="121920"/>
                      </a:moveTo>
                      <a:cubicBezTo>
                        <a:pt x="99060" y="110490"/>
                        <a:pt x="152400" y="102870"/>
                        <a:pt x="198120" y="87630"/>
                      </a:cubicBezTo>
                      <a:cubicBezTo>
                        <a:pt x="361950" y="38100"/>
                        <a:pt x="529590" y="3810"/>
                        <a:pt x="701040" y="0"/>
                      </a:cubicBezTo>
                      <a:cubicBezTo>
                        <a:pt x="659130" y="19050"/>
                        <a:pt x="624840" y="41910"/>
                        <a:pt x="579120" y="53340"/>
                      </a:cubicBezTo>
                      <a:cubicBezTo>
                        <a:pt x="521970" y="68580"/>
                        <a:pt x="457200" y="72390"/>
                        <a:pt x="400050" y="91440"/>
                      </a:cubicBezTo>
                      <a:cubicBezTo>
                        <a:pt x="369570" y="102870"/>
                        <a:pt x="339090" y="129540"/>
                        <a:pt x="331470" y="152400"/>
                      </a:cubicBezTo>
                      <a:cubicBezTo>
                        <a:pt x="320040" y="186690"/>
                        <a:pt x="358140" y="201930"/>
                        <a:pt x="400050" y="209550"/>
                      </a:cubicBezTo>
                      <a:cubicBezTo>
                        <a:pt x="449580" y="217170"/>
                        <a:pt x="499110" y="228600"/>
                        <a:pt x="552450" y="236220"/>
                      </a:cubicBezTo>
                      <a:lnTo>
                        <a:pt x="556260" y="259080"/>
                      </a:lnTo>
                      <a:lnTo>
                        <a:pt x="327660" y="281940"/>
                      </a:lnTo>
                      <a:cubicBezTo>
                        <a:pt x="274320" y="251460"/>
                        <a:pt x="224790" y="224790"/>
                        <a:pt x="175260" y="194310"/>
                      </a:cubicBezTo>
                      <a:cubicBezTo>
                        <a:pt x="76200" y="228600"/>
                        <a:pt x="76200" y="228600"/>
                        <a:pt x="0" y="133350"/>
                      </a:cubicBezTo>
                      <a:lnTo>
                        <a:pt x="49530" y="121920"/>
                      </a:lnTo>
                      <a:close/>
                    </a:path>
                  </a:pathLst>
                </a:custGeom>
                <a:solidFill>
                  <a:srgbClr val="B0EDB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14" name="Freeform: Shape 4713">
                  <a:extLst>
                    <a:ext uri="{FF2B5EF4-FFF2-40B4-BE49-F238E27FC236}">
                      <a16:creationId xmlns:a16="http://schemas.microsoft.com/office/drawing/2014/main" id="{87ACD4B4-5553-8BFE-7195-FB38E1BB9DB7}"/>
                    </a:ext>
                  </a:extLst>
                </p:cNvPr>
                <p:cNvSpPr/>
                <p:nvPr/>
              </p:nvSpPr>
              <p:spPr>
                <a:xfrm>
                  <a:off x="1699260" y="4758690"/>
                  <a:ext cx="60960" cy="22859"/>
                </a:xfrm>
                <a:custGeom>
                  <a:avLst/>
                  <a:gdLst>
                    <a:gd name="connsiteX0" fmla="*/ 30480 w 60960"/>
                    <a:gd name="connsiteY0" fmla="*/ 22860 h 22859"/>
                    <a:gd name="connsiteX1" fmla="*/ 0 w 60960"/>
                    <a:gd name="connsiteY1" fmla="*/ 3810 h 22859"/>
                    <a:gd name="connsiteX2" fmla="*/ 22860 w 60960"/>
                    <a:gd name="connsiteY2" fmla="*/ 0 h 22859"/>
                    <a:gd name="connsiteX3" fmla="*/ 60960 w 60960"/>
                    <a:gd name="connsiteY3" fmla="*/ 3810 h 22859"/>
                  </a:gdLst>
                  <a:ahLst/>
                  <a:cxnLst>
                    <a:cxn ang="0">
                      <a:pos x="connsiteX0" y="connsiteY0"/>
                    </a:cxn>
                    <a:cxn ang="0">
                      <a:pos x="connsiteX1" y="connsiteY1"/>
                    </a:cxn>
                    <a:cxn ang="0">
                      <a:pos x="connsiteX2" y="connsiteY2"/>
                    </a:cxn>
                    <a:cxn ang="0">
                      <a:pos x="connsiteX3" y="connsiteY3"/>
                    </a:cxn>
                  </a:cxnLst>
                  <a:rect l="l" t="t" r="r" b="b"/>
                  <a:pathLst>
                    <a:path w="60960" h="22859">
                      <a:moveTo>
                        <a:pt x="30480" y="22860"/>
                      </a:moveTo>
                      <a:lnTo>
                        <a:pt x="0" y="3810"/>
                      </a:lnTo>
                      <a:lnTo>
                        <a:pt x="22860" y="0"/>
                      </a:lnTo>
                      <a:lnTo>
                        <a:pt x="60960" y="3810"/>
                      </a:lnTo>
                      <a:close/>
                    </a:path>
                  </a:pathLst>
                </a:custGeom>
                <a:solidFill>
                  <a:srgbClr val="B0EDB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15" name="Freeform: Shape 4714">
                  <a:extLst>
                    <a:ext uri="{FF2B5EF4-FFF2-40B4-BE49-F238E27FC236}">
                      <a16:creationId xmlns:a16="http://schemas.microsoft.com/office/drawing/2014/main" id="{EC299966-BCA6-1C17-C272-75DED21DF51C}"/>
                    </a:ext>
                  </a:extLst>
                </p:cNvPr>
                <p:cNvSpPr/>
                <p:nvPr/>
              </p:nvSpPr>
              <p:spPr>
                <a:xfrm>
                  <a:off x="2137410" y="4834890"/>
                  <a:ext cx="400050" cy="163829"/>
                </a:xfrm>
                <a:custGeom>
                  <a:avLst/>
                  <a:gdLst>
                    <a:gd name="connsiteX0" fmla="*/ 0 w 400050"/>
                    <a:gd name="connsiteY0" fmla="*/ 22860 h 163829"/>
                    <a:gd name="connsiteX1" fmla="*/ 228600 w 400050"/>
                    <a:gd name="connsiteY1" fmla="*/ 0 h 163829"/>
                    <a:gd name="connsiteX2" fmla="*/ 400050 w 400050"/>
                    <a:gd name="connsiteY2" fmla="*/ 26670 h 163829"/>
                    <a:gd name="connsiteX3" fmla="*/ 186690 w 400050"/>
                    <a:gd name="connsiteY3" fmla="*/ 163830 h 163829"/>
                    <a:gd name="connsiteX4" fmla="*/ 182880 w 400050"/>
                    <a:gd name="connsiteY4" fmla="*/ 140970 h 163829"/>
                    <a:gd name="connsiteX5" fmla="*/ 289560 w 400050"/>
                    <a:gd name="connsiteY5" fmla="*/ 57150 h 163829"/>
                    <a:gd name="connsiteX6" fmla="*/ 30480 w 400050"/>
                    <a:gd name="connsiteY6" fmla="*/ 41910 h 163829"/>
                    <a:gd name="connsiteX7" fmla="*/ 0 w 400050"/>
                    <a:gd name="connsiteY7" fmla="*/ 41910 h 163829"/>
                    <a:gd name="connsiteX8" fmla="*/ 0 w 400050"/>
                    <a:gd name="connsiteY8" fmla="*/ 22860 h 163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0050" h="163829">
                      <a:moveTo>
                        <a:pt x="0" y="22860"/>
                      </a:moveTo>
                      <a:lnTo>
                        <a:pt x="228600" y="0"/>
                      </a:lnTo>
                      <a:cubicBezTo>
                        <a:pt x="281940" y="7620"/>
                        <a:pt x="335280" y="15240"/>
                        <a:pt x="400050" y="26670"/>
                      </a:cubicBezTo>
                      <a:cubicBezTo>
                        <a:pt x="342900" y="106680"/>
                        <a:pt x="278130" y="148590"/>
                        <a:pt x="186690" y="163830"/>
                      </a:cubicBezTo>
                      <a:lnTo>
                        <a:pt x="182880" y="140970"/>
                      </a:lnTo>
                      <a:cubicBezTo>
                        <a:pt x="220980" y="118110"/>
                        <a:pt x="281940" y="110490"/>
                        <a:pt x="289560" y="57150"/>
                      </a:cubicBezTo>
                      <a:cubicBezTo>
                        <a:pt x="205740" y="22860"/>
                        <a:pt x="118110" y="22860"/>
                        <a:pt x="30480" y="41910"/>
                      </a:cubicBezTo>
                      <a:lnTo>
                        <a:pt x="0" y="41910"/>
                      </a:lnTo>
                      <a:lnTo>
                        <a:pt x="0" y="22860"/>
                      </a:lnTo>
                      <a:close/>
                    </a:path>
                  </a:pathLst>
                </a:custGeom>
                <a:solidFill>
                  <a:srgbClr val="D3F5D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16" name="Freeform: Shape 4715">
                  <a:extLst>
                    <a:ext uri="{FF2B5EF4-FFF2-40B4-BE49-F238E27FC236}">
                      <a16:creationId xmlns:a16="http://schemas.microsoft.com/office/drawing/2014/main" id="{030F7E5E-C9FE-0C49-5EBA-B6830034C81D}"/>
                    </a:ext>
                  </a:extLst>
                </p:cNvPr>
                <p:cNvSpPr/>
                <p:nvPr/>
              </p:nvSpPr>
              <p:spPr>
                <a:xfrm>
                  <a:off x="1703071" y="4834890"/>
                  <a:ext cx="41909" cy="34290"/>
                </a:xfrm>
                <a:custGeom>
                  <a:avLst/>
                  <a:gdLst>
                    <a:gd name="connsiteX0" fmla="*/ 34290 w 41909"/>
                    <a:gd name="connsiteY0" fmla="*/ 34290 h 34290"/>
                    <a:gd name="connsiteX1" fmla="*/ 0 w 41909"/>
                    <a:gd name="connsiteY1" fmla="*/ 19050 h 34290"/>
                    <a:gd name="connsiteX2" fmla="*/ 41910 w 41909"/>
                    <a:gd name="connsiteY2" fmla="*/ 0 h 34290"/>
                  </a:gdLst>
                  <a:ahLst/>
                  <a:cxnLst>
                    <a:cxn ang="0">
                      <a:pos x="connsiteX0" y="connsiteY0"/>
                    </a:cxn>
                    <a:cxn ang="0">
                      <a:pos x="connsiteX1" y="connsiteY1"/>
                    </a:cxn>
                    <a:cxn ang="0">
                      <a:pos x="connsiteX2" y="connsiteY2"/>
                    </a:cxn>
                  </a:cxnLst>
                  <a:rect l="l" t="t" r="r" b="b"/>
                  <a:pathLst>
                    <a:path w="41909" h="34290">
                      <a:moveTo>
                        <a:pt x="34290" y="34290"/>
                      </a:moveTo>
                      <a:lnTo>
                        <a:pt x="0" y="19050"/>
                      </a:lnTo>
                      <a:lnTo>
                        <a:pt x="41910" y="0"/>
                      </a:lnTo>
                      <a:close/>
                    </a:path>
                  </a:pathLst>
                </a:custGeom>
                <a:solidFill>
                  <a:srgbClr val="B0EDB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17" name="Freeform: Shape 4716">
                  <a:extLst>
                    <a:ext uri="{FF2B5EF4-FFF2-40B4-BE49-F238E27FC236}">
                      <a16:creationId xmlns:a16="http://schemas.microsoft.com/office/drawing/2014/main" id="{EA8B70CF-E4D8-4035-A70E-4A7CA3E805DC}"/>
                    </a:ext>
                  </a:extLst>
                </p:cNvPr>
                <p:cNvSpPr/>
                <p:nvPr/>
              </p:nvSpPr>
              <p:spPr>
                <a:xfrm>
                  <a:off x="2148841" y="4864003"/>
                  <a:ext cx="278129" cy="149956"/>
                </a:xfrm>
                <a:custGeom>
                  <a:avLst/>
                  <a:gdLst>
                    <a:gd name="connsiteX0" fmla="*/ 19050 w 278129"/>
                    <a:gd name="connsiteY0" fmla="*/ 12796 h 149956"/>
                    <a:gd name="connsiteX1" fmla="*/ 278130 w 278129"/>
                    <a:gd name="connsiteY1" fmla="*/ 28036 h 149956"/>
                    <a:gd name="connsiteX2" fmla="*/ 171450 w 278129"/>
                    <a:gd name="connsiteY2" fmla="*/ 111857 h 149956"/>
                    <a:gd name="connsiteX3" fmla="*/ 0 w 278129"/>
                    <a:gd name="connsiteY3" fmla="*/ 149957 h 149956"/>
                    <a:gd name="connsiteX4" fmla="*/ 144780 w 278129"/>
                    <a:gd name="connsiteY4" fmla="*/ 73757 h 149956"/>
                    <a:gd name="connsiteX5" fmla="*/ 19050 w 278129"/>
                    <a:gd name="connsiteY5" fmla="*/ 12796 h 149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8129" h="149956">
                      <a:moveTo>
                        <a:pt x="19050" y="12796"/>
                      </a:moveTo>
                      <a:cubicBezTo>
                        <a:pt x="106680" y="-6254"/>
                        <a:pt x="194310" y="-6254"/>
                        <a:pt x="278130" y="28036"/>
                      </a:cubicBezTo>
                      <a:cubicBezTo>
                        <a:pt x="270510" y="85186"/>
                        <a:pt x="209550" y="88996"/>
                        <a:pt x="171450" y="111857"/>
                      </a:cubicBezTo>
                      <a:lnTo>
                        <a:pt x="0" y="149957"/>
                      </a:lnTo>
                      <a:cubicBezTo>
                        <a:pt x="41910" y="127096"/>
                        <a:pt x="80010" y="108046"/>
                        <a:pt x="144780" y="73757"/>
                      </a:cubicBezTo>
                      <a:cubicBezTo>
                        <a:pt x="91440" y="47086"/>
                        <a:pt x="57150" y="31846"/>
                        <a:pt x="19050" y="12796"/>
                      </a:cubicBezTo>
                      <a:close/>
                    </a:path>
                  </a:pathLst>
                </a:custGeom>
                <a:solidFill>
                  <a:srgbClr val="F1FCF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18" name="Freeform: Shape 4717">
                  <a:extLst>
                    <a:ext uri="{FF2B5EF4-FFF2-40B4-BE49-F238E27FC236}">
                      <a16:creationId xmlns:a16="http://schemas.microsoft.com/office/drawing/2014/main" id="{3552E79B-88E2-3470-8FAC-87B9970927EB}"/>
                    </a:ext>
                  </a:extLst>
                </p:cNvPr>
                <p:cNvSpPr/>
                <p:nvPr/>
              </p:nvSpPr>
              <p:spPr>
                <a:xfrm>
                  <a:off x="2125980" y="4975860"/>
                  <a:ext cx="201929" cy="64769"/>
                </a:xfrm>
                <a:custGeom>
                  <a:avLst/>
                  <a:gdLst>
                    <a:gd name="connsiteX0" fmla="*/ 26670 w 201929"/>
                    <a:gd name="connsiteY0" fmla="*/ 38100 h 64769"/>
                    <a:gd name="connsiteX1" fmla="*/ 194310 w 201929"/>
                    <a:gd name="connsiteY1" fmla="*/ 0 h 64769"/>
                    <a:gd name="connsiteX2" fmla="*/ 198120 w 201929"/>
                    <a:gd name="connsiteY2" fmla="*/ 22860 h 64769"/>
                    <a:gd name="connsiteX3" fmla="*/ 201930 w 201929"/>
                    <a:gd name="connsiteY3" fmla="*/ 45720 h 64769"/>
                    <a:gd name="connsiteX4" fmla="*/ 30480 w 201929"/>
                    <a:gd name="connsiteY4" fmla="*/ 64770 h 64769"/>
                    <a:gd name="connsiteX5" fmla="*/ 0 w 201929"/>
                    <a:gd name="connsiteY5" fmla="*/ 41910 h 64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929" h="64769">
                      <a:moveTo>
                        <a:pt x="26670" y="38100"/>
                      </a:moveTo>
                      <a:lnTo>
                        <a:pt x="194310" y="0"/>
                      </a:lnTo>
                      <a:lnTo>
                        <a:pt x="198120" y="22860"/>
                      </a:lnTo>
                      <a:lnTo>
                        <a:pt x="201930" y="45720"/>
                      </a:lnTo>
                      <a:lnTo>
                        <a:pt x="30480" y="64770"/>
                      </a:lnTo>
                      <a:lnTo>
                        <a:pt x="0" y="41910"/>
                      </a:lnTo>
                      <a:close/>
                    </a:path>
                  </a:pathLst>
                </a:custGeom>
                <a:solidFill>
                  <a:srgbClr val="D4F5D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19" name="Freeform: Shape 4718">
                  <a:extLst>
                    <a:ext uri="{FF2B5EF4-FFF2-40B4-BE49-F238E27FC236}">
                      <a16:creationId xmlns:a16="http://schemas.microsoft.com/office/drawing/2014/main" id="{C2518D8D-0668-0337-538D-E9E6ECE4DCA0}"/>
                    </a:ext>
                  </a:extLst>
                </p:cNvPr>
                <p:cNvSpPr/>
                <p:nvPr/>
              </p:nvSpPr>
              <p:spPr>
                <a:xfrm>
                  <a:off x="2907031" y="5364480"/>
                  <a:ext cx="114300" cy="53339"/>
                </a:xfrm>
                <a:custGeom>
                  <a:avLst/>
                  <a:gdLst>
                    <a:gd name="connsiteX0" fmla="*/ 83820 w 114300"/>
                    <a:gd name="connsiteY0" fmla="*/ 3810 h 53339"/>
                    <a:gd name="connsiteX1" fmla="*/ 114300 w 114300"/>
                    <a:gd name="connsiteY1" fmla="*/ 0 h 53339"/>
                    <a:gd name="connsiteX2" fmla="*/ 3810 w 114300"/>
                    <a:gd name="connsiteY2" fmla="*/ 53340 h 53339"/>
                    <a:gd name="connsiteX3" fmla="*/ 0 w 114300"/>
                    <a:gd name="connsiteY3" fmla="*/ 30480 h 53339"/>
                    <a:gd name="connsiteX4" fmla="*/ 83820 w 114300"/>
                    <a:gd name="connsiteY4" fmla="*/ 3810 h 53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53339">
                      <a:moveTo>
                        <a:pt x="83820" y="3810"/>
                      </a:moveTo>
                      <a:lnTo>
                        <a:pt x="114300" y="0"/>
                      </a:lnTo>
                      <a:cubicBezTo>
                        <a:pt x="95250" y="41910"/>
                        <a:pt x="49530" y="49530"/>
                        <a:pt x="3810" y="53340"/>
                      </a:cubicBezTo>
                      <a:lnTo>
                        <a:pt x="0" y="30480"/>
                      </a:lnTo>
                      <a:lnTo>
                        <a:pt x="83820" y="3810"/>
                      </a:lnTo>
                      <a:close/>
                    </a:path>
                  </a:pathLst>
                </a:custGeom>
                <a:solidFill>
                  <a:srgbClr val="EDFBE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20" name="Freeform: Shape 4719">
                  <a:extLst>
                    <a:ext uri="{FF2B5EF4-FFF2-40B4-BE49-F238E27FC236}">
                      <a16:creationId xmlns:a16="http://schemas.microsoft.com/office/drawing/2014/main" id="{5A8210F6-4666-1493-724E-6EE8395031F7}"/>
                    </a:ext>
                  </a:extLst>
                </p:cNvPr>
                <p:cNvSpPr/>
                <p:nvPr/>
              </p:nvSpPr>
              <p:spPr>
                <a:xfrm>
                  <a:off x="2876551" y="5482589"/>
                  <a:ext cx="11430" cy="7620"/>
                </a:xfrm>
                <a:custGeom>
                  <a:avLst/>
                  <a:gdLst>
                    <a:gd name="connsiteX0" fmla="*/ 0 w 11430"/>
                    <a:gd name="connsiteY0" fmla="*/ 0 h 7620"/>
                    <a:gd name="connsiteX1" fmla="*/ 11430 w 11430"/>
                    <a:gd name="connsiteY1" fmla="*/ 3810 h 7620"/>
                    <a:gd name="connsiteX2" fmla="*/ 0 w 11430"/>
                    <a:gd name="connsiteY2" fmla="*/ 7620 h 7620"/>
                  </a:gdLst>
                  <a:ahLst/>
                  <a:cxnLst>
                    <a:cxn ang="0">
                      <a:pos x="connsiteX0" y="connsiteY0"/>
                    </a:cxn>
                    <a:cxn ang="0">
                      <a:pos x="connsiteX1" y="connsiteY1"/>
                    </a:cxn>
                    <a:cxn ang="0">
                      <a:pos x="connsiteX2" y="connsiteY2"/>
                    </a:cxn>
                  </a:cxnLst>
                  <a:rect l="l" t="t" r="r" b="b"/>
                  <a:pathLst>
                    <a:path w="11430" h="7620">
                      <a:moveTo>
                        <a:pt x="0" y="0"/>
                      </a:moveTo>
                      <a:lnTo>
                        <a:pt x="11430" y="3810"/>
                      </a:lnTo>
                      <a:lnTo>
                        <a:pt x="0" y="7620"/>
                      </a:lnTo>
                      <a:close/>
                    </a:path>
                  </a:pathLst>
                </a:custGeom>
                <a:solidFill>
                  <a:srgbClr val="D4F5D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21" name="Freeform: Shape 4720">
                  <a:extLst>
                    <a:ext uri="{FF2B5EF4-FFF2-40B4-BE49-F238E27FC236}">
                      <a16:creationId xmlns:a16="http://schemas.microsoft.com/office/drawing/2014/main" id="{78C2CCD4-4E71-8FDB-815D-CB3666CED0F1}"/>
                    </a:ext>
                  </a:extLst>
                </p:cNvPr>
                <p:cNvSpPr/>
                <p:nvPr/>
              </p:nvSpPr>
              <p:spPr>
                <a:xfrm>
                  <a:off x="3425191" y="5006339"/>
                  <a:ext cx="742950" cy="293370"/>
                </a:xfrm>
                <a:custGeom>
                  <a:avLst/>
                  <a:gdLst>
                    <a:gd name="connsiteX0" fmla="*/ 731520 w 742950"/>
                    <a:gd name="connsiteY0" fmla="*/ 171450 h 293370"/>
                    <a:gd name="connsiteX1" fmla="*/ 742950 w 742950"/>
                    <a:gd name="connsiteY1" fmla="*/ 95250 h 293370"/>
                    <a:gd name="connsiteX2" fmla="*/ 552450 w 742950"/>
                    <a:gd name="connsiteY2" fmla="*/ 118110 h 293370"/>
                    <a:gd name="connsiteX3" fmla="*/ 438150 w 742950"/>
                    <a:gd name="connsiteY3" fmla="*/ 99060 h 293370"/>
                    <a:gd name="connsiteX4" fmla="*/ 369570 w 742950"/>
                    <a:gd name="connsiteY4" fmla="*/ 0 h 293370"/>
                    <a:gd name="connsiteX5" fmla="*/ 369570 w 742950"/>
                    <a:gd name="connsiteY5" fmla="*/ 22860 h 293370"/>
                    <a:gd name="connsiteX6" fmla="*/ 377190 w 742950"/>
                    <a:gd name="connsiteY6" fmla="*/ 133350 h 293370"/>
                    <a:gd name="connsiteX7" fmla="*/ 384810 w 742950"/>
                    <a:gd name="connsiteY7" fmla="*/ 148590 h 293370"/>
                    <a:gd name="connsiteX8" fmla="*/ 346710 w 742950"/>
                    <a:gd name="connsiteY8" fmla="*/ 133350 h 293370"/>
                    <a:gd name="connsiteX9" fmla="*/ 0 w 742950"/>
                    <a:gd name="connsiteY9" fmla="*/ 140970 h 293370"/>
                    <a:gd name="connsiteX10" fmla="*/ 3810 w 742950"/>
                    <a:gd name="connsiteY10" fmla="*/ 186690 h 293370"/>
                    <a:gd name="connsiteX11" fmla="*/ 64770 w 742950"/>
                    <a:gd name="connsiteY11" fmla="*/ 205740 h 293370"/>
                    <a:gd name="connsiteX12" fmla="*/ 72390 w 742950"/>
                    <a:gd name="connsiteY12" fmla="*/ 293370 h 293370"/>
                    <a:gd name="connsiteX13" fmla="*/ 125730 w 742950"/>
                    <a:gd name="connsiteY13" fmla="*/ 281940 h 293370"/>
                    <a:gd name="connsiteX14" fmla="*/ 365760 w 742950"/>
                    <a:gd name="connsiteY14" fmla="*/ 251460 h 293370"/>
                    <a:gd name="connsiteX15" fmla="*/ 556260 w 742950"/>
                    <a:gd name="connsiteY15" fmla="*/ 251460 h 293370"/>
                    <a:gd name="connsiteX16" fmla="*/ 731520 w 742950"/>
                    <a:gd name="connsiteY16" fmla="*/ 171450 h 293370"/>
                    <a:gd name="connsiteX17" fmla="*/ 163830 w 742950"/>
                    <a:gd name="connsiteY17" fmla="*/ 213360 h 293370"/>
                    <a:gd name="connsiteX18" fmla="*/ 144780 w 742950"/>
                    <a:gd name="connsiteY18" fmla="*/ 209550 h 293370"/>
                    <a:gd name="connsiteX19" fmla="*/ 152400 w 742950"/>
                    <a:gd name="connsiteY19" fmla="*/ 201930 h 293370"/>
                    <a:gd name="connsiteX20" fmla="*/ 163830 w 742950"/>
                    <a:gd name="connsiteY20" fmla="*/ 201930 h 293370"/>
                    <a:gd name="connsiteX21" fmla="*/ 163830 w 742950"/>
                    <a:gd name="connsiteY21" fmla="*/ 213360 h 293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42950" h="293370">
                      <a:moveTo>
                        <a:pt x="731520" y="171450"/>
                      </a:moveTo>
                      <a:cubicBezTo>
                        <a:pt x="735330" y="152400"/>
                        <a:pt x="735330" y="133350"/>
                        <a:pt x="742950" y="95250"/>
                      </a:cubicBezTo>
                      <a:cubicBezTo>
                        <a:pt x="674370" y="160020"/>
                        <a:pt x="613410" y="129540"/>
                        <a:pt x="552450" y="118110"/>
                      </a:cubicBezTo>
                      <a:cubicBezTo>
                        <a:pt x="468630" y="156210"/>
                        <a:pt x="464820" y="152400"/>
                        <a:pt x="438150" y="99060"/>
                      </a:cubicBezTo>
                      <a:cubicBezTo>
                        <a:pt x="419100" y="64770"/>
                        <a:pt x="392430" y="34290"/>
                        <a:pt x="369570" y="0"/>
                      </a:cubicBezTo>
                      <a:lnTo>
                        <a:pt x="369570" y="22860"/>
                      </a:lnTo>
                      <a:lnTo>
                        <a:pt x="377190" y="133350"/>
                      </a:lnTo>
                      <a:lnTo>
                        <a:pt x="384810" y="148590"/>
                      </a:lnTo>
                      <a:lnTo>
                        <a:pt x="346710" y="133350"/>
                      </a:lnTo>
                      <a:lnTo>
                        <a:pt x="0" y="140970"/>
                      </a:lnTo>
                      <a:lnTo>
                        <a:pt x="3810" y="186690"/>
                      </a:lnTo>
                      <a:cubicBezTo>
                        <a:pt x="22860" y="190500"/>
                        <a:pt x="38100" y="198120"/>
                        <a:pt x="64770" y="205740"/>
                      </a:cubicBezTo>
                      <a:cubicBezTo>
                        <a:pt x="53340" y="232410"/>
                        <a:pt x="15240" y="270510"/>
                        <a:pt x="72390" y="293370"/>
                      </a:cubicBezTo>
                      <a:cubicBezTo>
                        <a:pt x="91440" y="289560"/>
                        <a:pt x="106680" y="281940"/>
                        <a:pt x="125730" y="281940"/>
                      </a:cubicBezTo>
                      <a:cubicBezTo>
                        <a:pt x="205740" y="274320"/>
                        <a:pt x="304800" y="281940"/>
                        <a:pt x="365760" y="251460"/>
                      </a:cubicBezTo>
                      <a:cubicBezTo>
                        <a:pt x="445770" y="213360"/>
                        <a:pt x="495300" y="232410"/>
                        <a:pt x="556260" y="251460"/>
                      </a:cubicBezTo>
                      <a:lnTo>
                        <a:pt x="731520" y="171450"/>
                      </a:lnTo>
                      <a:close/>
                      <a:moveTo>
                        <a:pt x="163830" y="213360"/>
                      </a:moveTo>
                      <a:lnTo>
                        <a:pt x="144780" y="209550"/>
                      </a:lnTo>
                      <a:cubicBezTo>
                        <a:pt x="148590" y="205740"/>
                        <a:pt x="148590" y="201930"/>
                        <a:pt x="152400" y="201930"/>
                      </a:cubicBezTo>
                      <a:cubicBezTo>
                        <a:pt x="156210" y="201930"/>
                        <a:pt x="160020" y="201930"/>
                        <a:pt x="163830" y="201930"/>
                      </a:cubicBezTo>
                      <a:lnTo>
                        <a:pt x="163830" y="213360"/>
                      </a:lnTo>
                      <a:close/>
                    </a:path>
                  </a:pathLst>
                </a:custGeom>
                <a:solidFill>
                  <a:srgbClr val="95E79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22" name="Freeform: Shape 4721">
                  <a:extLst>
                    <a:ext uri="{FF2B5EF4-FFF2-40B4-BE49-F238E27FC236}">
                      <a16:creationId xmlns:a16="http://schemas.microsoft.com/office/drawing/2014/main" id="{18C787BD-DC83-6739-090E-EB8FDBD1474C}"/>
                    </a:ext>
                  </a:extLst>
                </p:cNvPr>
                <p:cNvSpPr/>
                <p:nvPr/>
              </p:nvSpPr>
              <p:spPr>
                <a:xfrm>
                  <a:off x="3989070" y="5148593"/>
                  <a:ext cx="712470" cy="193629"/>
                </a:xfrm>
                <a:custGeom>
                  <a:avLst/>
                  <a:gdLst>
                    <a:gd name="connsiteX0" fmla="*/ 0 w 712470"/>
                    <a:gd name="connsiteY0" fmla="*/ 113016 h 193629"/>
                    <a:gd name="connsiteX1" fmla="*/ 167640 w 712470"/>
                    <a:gd name="connsiteY1" fmla="*/ 29196 h 193629"/>
                    <a:gd name="connsiteX2" fmla="*/ 255270 w 712470"/>
                    <a:gd name="connsiteY2" fmla="*/ 44436 h 193629"/>
                    <a:gd name="connsiteX3" fmla="*/ 236220 w 712470"/>
                    <a:gd name="connsiteY3" fmla="*/ 71106 h 193629"/>
                    <a:gd name="connsiteX4" fmla="*/ 281940 w 712470"/>
                    <a:gd name="connsiteY4" fmla="*/ 44436 h 193629"/>
                    <a:gd name="connsiteX5" fmla="*/ 415290 w 712470"/>
                    <a:gd name="connsiteY5" fmla="*/ 17766 h 193629"/>
                    <a:gd name="connsiteX6" fmla="*/ 480060 w 712470"/>
                    <a:gd name="connsiteY6" fmla="*/ 2526 h 193629"/>
                    <a:gd name="connsiteX7" fmla="*/ 601980 w 712470"/>
                    <a:gd name="connsiteY7" fmla="*/ 59676 h 193629"/>
                    <a:gd name="connsiteX8" fmla="*/ 712470 w 712470"/>
                    <a:gd name="connsiteY8" fmla="*/ 128256 h 193629"/>
                    <a:gd name="connsiteX9" fmla="*/ 613410 w 712470"/>
                    <a:gd name="connsiteY9" fmla="*/ 193026 h 193629"/>
                    <a:gd name="connsiteX10" fmla="*/ 243840 w 712470"/>
                    <a:gd name="connsiteY10" fmla="*/ 185406 h 193629"/>
                    <a:gd name="connsiteX11" fmla="*/ 0 w 712470"/>
                    <a:gd name="connsiteY11" fmla="*/ 113016 h 193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2470" h="193629">
                      <a:moveTo>
                        <a:pt x="0" y="113016"/>
                      </a:moveTo>
                      <a:lnTo>
                        <a:pt x="167640" y="29196"/>
                      </a:lnTo>
                      <a:lnTo>
                        <a:pt x="255270" y="44436"/>
                      </a:lnTo>
                      <a:lnTo>
                        <a:pt x="236220" y="71106"/>
                      </a:lnTo>
                      <a:lnTo>
                        <a:pt x="281940" y="44436"/>
                      </a:lnTo>
                      <a:cubicBezTo>
                        <a:pt x="320040" y="17766"/>
                        <a:pt x="354330" y="-24144"/>
                        <a:pt x="415290" y="17766"/>
                      </a:cubicBezTo>
                      <a:cubicBezTo>
                        <a:pt x="422910" y="25386"/>
                        <a:pt x="457200" y="10146"/>
                        <a:pt x="480060" y="2526"/>
                      </a:cubicBezTo>
                      <a:lnTo>
                        <a:pt x="601980" y="59676"/>
                      </a:lnTo>
                      <a:cubicBezTo>
                        <a:pt x="586740" y="132066"/>
                        <a:pt x="670560" y="109206"/>
                        <a:pt x="712470" y="128256"/>
                      </a:cubicBezTo>
                      <a:cubicBezTo>
                        <a:pt x="678180" y="151116"/>
                        <a:pt x="647700" y="173976"/>
                        <a:pt x="613410" y="193026"/>
                      </a:cubicBezTo>
                      <a:cubicBezTo>
                        <a:pt x="495300" y="151116"/>
                        <a:pt x="373380" y="151116"/>
                        <a:pt x="243840" y="185406"/>
                      </a:cubicBezTo>
                      <a:cubicBezTo>
                        <a:pt x="148590" y="212076"/>
                        <a:pt x="64770" y="170166"/>
                        <a:pt x="0" y="113016"/>
                      </a:cubicBezTo>
                      <a:close/>
                    </a:path>
                  </a:pathLst>
                </a:custGeom>
                <a:solidFill>
                  <a:srgbClr val="9DE9A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23" name="Freeform: Shape 4722">
                  <a:extLst>
                    <a:ext uri="{FF2B5EF4-FFF2-40B4-BE49-F238E27FC236}">
                      <a16:creationId xmlns:a16="http://schemas.microsoft.com/office/drawing/2014/main" id="{C5C7B091-87ED-3B11-13FB-4051ACD9AD24}"/>
                    </a:ext>
                  </a:extLst>
                </p:cNvPr>
                <p:cNvSpPr/>
                <p:nvPr/>
              </p:nvSpPr>
              <p:spPr>
                <a:xfrm>
                  <a:off x="3101341" y="5010150"/>
                  <a:ext cx="320040" cy="198119"/>
                </a:xfrm>
                <a:custGeom>
                  <a:avLst/>
                  <a:gdLst>
                    <a:gd name="connsiteX0" fmla="*/ 41910 w 320040"/>
                    <a:gd name="connsiteY0" fmla="*/ 190500 h 198119"/>
                    <a:gd name="connsiteX1" fmla="*/ 15240 w 320040"/>
                    <a:gd name="connsiteY1" fmla="*/ 190500 h 198119"/>
                    <a:gd name="connsiteX2" fmla="*/ 60960 w 320040"/>
                    <a:gd name="connsiteY2" fmla="*/ 49530 h 198119"/>
                    <a:gd name="connsiteX3" fmla="*/ 0 w 320040"/>
                    <a:gd name="connsiteY3" fmla="*/ 11430 h 198119"/>
                    <a:gd name="connsiteX4" fmla="*/ 114300 w 320040"/>
                    <a:gd name="connsiteY4" fmla="*/ 0 h 198119"/>
                    <a:gd name="connsiteX5" fmla="*/ 224790 w 320040"/>
                    <a:gd name="connsiteY5" fmla="*/ 15240 h 198119"/>
                    <a:gd name="connsiteX6" fmla="*/ 320040 w 320040"/>
                    <a:gd name="connsiteY6" fmla="*/ 49530 h 198119"/>
                    <a:gd name="connsiteX7" fmla="*/ 300990 w 320040"/>
                    <a:gd name="connsiteY7" fmla="*/ 140970 h 198119"/>
                    <a:gd name="connsiteX8" fmla="*/ 217170 w 320040"/>
                    <a:gd name="connsiteY8" fmla="*/ 171450 h 198119"/>
                    <a:gd name="connsiteX9" fmla="*/ 163830 w 320040"/>
                    <a:gd name="connsiteY9" fmla="*/ 198120 h 198119"/>
                    <a:gd name="connsiteX10" fmla="*/ 133350 w 320040"/>
                    <a:gd name="connsiteY10" fmla="*/ 179070 h 198119"/>
                    <a:gd name="connsiteX11" fmla="*/ 72390 w 320040"/>
                    <a:gd name="connsiteY11" fmla="*/ 182880 h 198119"/>
                    <a:gd name="connsiteX12" fmla="*/ 41910 w 320040"/>
                    <a:gd name="connsiteY12" fmla="*/ 190500 h 198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0040" h="198119">
                      <a:moveTo>
                        <a:pt x="41910" y="190500"/>
                      </a:moveTo>
                      <a:cubicBezTo>
                        <a:pt x="34290" y="190500"/>
                        <a:pt x="22860" y="190500"/>
                        <a:pt x="15240" y="190500"/>
                      </a:cubicBezTo>
                      <a:cubicBezTo>
                        <a:pt x="-3810" y="137160"/>
                        <a:pt x="-15240" y="87630"/>
                        <a:pt x="60960" y="49530"/>
                      </a:cubicBezTo>
                      <a:cubicBezTo>
                        <a:pt x="34290" y="30480"/>
                        <a:pt x="15240" y="22860"/>
                        <a:pt x="0" y="11430"/>
                      </a:cubicBezTo>
                      <a:lnTo>
                        <a:pt x="114300" y="0"/>
                      </a:lnTo>
                      <a:cubicBezTo>
                        <a:pt x="144780" y="26670"/>
                        <a:pt x="179070" y="38100"/>
                        <a:pt x="224790" y="15240"/>
                      </a:cubicBezTo>
                      <a:cubicBezTo>
                        <a:pt x="278130" y="-11430"/>
                        <a:pt x="300990" y="15240"/>
                        <a:pt x="320040" y="49530"/>
                      </a:cubicBezTo>
                      <a:lnTo>
                        <a:pt x="300990" y="140970"/>
                      </a:lnTo>
                      <a:lnTo>
                        <a:pt x="217170" y="171450"/>
                      </a:lnTo>
                      <a:lnTo>
                        <a:pt x="163830" y="198120"/>
                      </a:lnTo>
                      <a:lnTo>
                        <a:pt x="133350" y="179070"/>
                      </a:lnTo>
                      <a:cubicBezTo>
                        <a:pt x="110490" y="160020"/>
                        <a:pt x="91440" y="152400"/>
                        <a:pt x="72390" y="182880"/>
                      </a:cubicBezTo>
                      <a:lnTo>
                        <a:pt x="41910" y="190500"/>
                      </a:lnTo>
                      <a:close/>
                    </a:path>
                  </a:pathLst>
                </a:custGeom>
                <a:solidFill>
                  <a:srgbClr val="90E69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24" name="Freeform: Shape 4723">
                  <a:extLst>
                    <a:ext uri="{FF2B5EF4-FFF2-40B4-BE49-F238E27FC236}">
                      <a16:creationId xmlns:a16="http://schemas.microsoft.com/office/drawing/2014/main" id="{9BE76071-E0DE-531C-123D-E75A56EC7448}"/>
                    </a:ext>
                  </a:extLst>
                </p:cNvPr>
                <p:cNvSpPr/>
                <p:nvPr/>
              </p:nvSpPr>
              <p:spPr>
                <a:xfrm>
                  <a:off x="3265170" y="5181600"/>
                  <a:ext cx="236220" cy="137761"/>
                </a:xfrm>
                <a:custGeom>
                  <a:avLst/>
                  <a:gdLst>
                    <a:gd name="connsiteX0" fmla="*/ 0 w 236220"/>
                    <a:gd name="connsiteY0" fmla="*/ 26670 h 137761"/>
                    <a:gd name="connsiteX1" fmla="*/ 53340 w 236220"/>
                    <a:gd name="connsiteY1" fmla="*/ 0 h 137761"/>
                    <a:gd name="connsiteX2" fmla="*/ 167640 w 236220"/>
                    <a:gd name="connsiteY2" fmla="*/ 11430 h 137761"/>
                    <a:gd name="connsiteX3" fmla="*/ 228600 w 236220"/>
                    <a:gd name="connsiteY3" fmla="*/ 30480 h 137761"/>
                    <a:gd name="connsiteX4" fmla="*/ 236220 w 236220"/>
                    <a:gd name="connsiteY4" fmla="*/ 118110 h 137761"/>
                    <a:gd name="connsiteX5" fmla="*/ 175260 w 236220"/>
                    <a:gd name="connsiteY5" fmla="*/ 137160 h 137761"/>
                    <a:gd name="connsiteX6" fmla="*/ 0 w 236220"/>
                    <a:gd name="connsiteY6" fmla="*/ 26670 h 137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220" h="137761">
                      <a:moveTo>
                        <a:pt x="0" y="26670"/>
                      </a:moveTo>
                      <a:lnTo>
                        <a:pt x="53340" y="0"/>
                      </a:lnTo>
                      <a:cubicBezTo>
                        <a:pt x="83820" y="34290"/>
                        <a:pt x="125730" y="34290"/>
                        <a:pt x="167640" y="11430"/>
                      </a:cubicBezTo>
                      <a:cubicBezTo>
                        <a:pt x="186690" y="15240"/>
                        <a:pt x="201930" y="22860"/>
                        <a:pt x="228600" y="30480"/>
                      </a:cubicBezTo>
                      <a:cubicBezTo>
                        <a:pt x="217170" y="57150"/>
                        <a:pt x="179070" y="95250"/>
                        <a:pt x="236220" y="118110"/>
                      </a:cubicBezTo>
                      <a:cubicBezTo>
                        <a:pt x="213360" y="125730"/>
                        <a:pt x="182880" y="140970"/>
                        <a:pt x="175260" y="137160"/>
                      </a:cubicBezTo>
                      <a:cubicBezTo>
                        <a:pt x="114300" y="102870"/>
                        <a:pt x="57150" y="64770"/>
                        <a:pt x="0" y="26670"/>
                      </a:cubicBezTo>
                      <a:close/>
                    </a:path>
                  </a:pathLst>
                </a:custGeom>
                <a:solidFill>
                  <a:srgbClr val="A1EAA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25" name="Freeform: Shape 4724">
                  <a:extLst>
                    <a:ext uri="{FF2B5EF4-FFF2-40B4-BE49-F238E27FC236}">
                      <a16:creationId xmlns:a16="http://schemas.microsoft.com/office/drawing/2014/main" id="{EBF7EFD0-5532-1F9D-8AE7-AFD5129CEBB8}"/>
                    </a:ext>
                  </a:extLst>
                </p:cNvPr>
                <p:cNvSpPr/>
                <p:nvPr/>
              </p:nvSpPr>
              <p:spPr>
                <a:xfrm>
                  <a:off x="3173731" y="5171021"/>
                  <a:ext cx="60959" cy="22008"/>
                </a:xfrm>
                <a:custGeom>
                  <a:avLst/>
                  <a:gdLst>
                    <a:gd name="connsiteX0" fmla="*/ 0 w 60959"/>
                    <a:gd name="connsiteY0" fmla="*/ 22008 h 22008"/>
                    <a:gd name="connsiteX1" fmla="*/ 60960 w 60959"/>
                    <a:gd name="connsiteY1" fmla="*/ 18198 h 22008"/>
                    <a:gd name="connsiteX2" fmla="*/ 0 w 60959"/>
                    <a:gd name="connsiteY2" fmla="*/ 22008 h 22008"/>
                  </a:gdLst>
                  <a:ahLst/>
                  <a:cxnLst>
                    <a:cxn ang="0">
                      <a:pos x="connsiteX0" y="connsiteY0"/>
                    </a:cxn>
                    <a:cxn ang="0">
                      <a:pos x="connsiteX1" y="connsiteY1"/>
                    </a:cxn>
                    <a:cxn ang="0">
                      <a:pos x="connsiteX2" y="connsiteY2"/>
                    </a:cxn>
                  </a:cxnLst>
                  <a:rect l="l" t="t" r="r" b="b"/>
                  <a:pathLst>
                    <a:path w="60959" h="22008">
                      <a:moveTo>
                        <a:pt x="0" y="22008"/>
                      </a:moveTo>
                      <a:cubicBezTo>
                        <a:pt x="19050" y="-12282"/>
                        <a:pt x="38100" y="-852"/>
                        <a:pt x="60960" y="18198"/>
                      </a:cubicBezTo>
                      <a:lnTo>
                        <a:pt x="0" y="22008"/>
                      </a:lnTo>
                      <a:close/>
                    </a:path>
                  </a:pathLst>
                </a:custGeom>
                <a:solidFill>
                  <a:srgbClr val="A1EAA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26" name="Freeform: Shape 4725">
                  <a:extLst>
                    <a:ext uri="{FF2B5EF4-FFF2-40B4-BE49-F238E27FC236}">
                      <a16:creationId xmlns:a16="http://schemas.microsoft.com/office/drawing/2014/main" id="{B99005DE-8A84-884B-C679-E4ACD99FBD3B}"/>
                    </a:ext>
                  </a:extLst>
                </p:cNvPr>
                <p:cNvSpPr/>
                <p:nvPr/>
              </p:nvSpPr>
              <p:spPr>
                <a:xfrm>
                  <a:off x="2598420" y="5120639"/>
                  <a:ext cx="461010" cy="118110"/>
                </a:xfrm>
                <a:custGeom>
                  <a:avLst/>
                  <a:gdLst>
                    <a:gd name="connsiteX0" fmla="*/ 91440 w 461010"/>
                    <a:gd name="connsiteY0" fmla="*/ 118110 h 118110"/>
                    <a:gd name="connsiteX1" fmla="*/ 0 w 461010"/>
                    <a:gd name="connsiteY1" fmla="*/ 60960 h 118110"/>
                    <a:gd name="connsiteX2" fmla="*/ 259080 w 461010"/>
                    <a:gd name="connsiteY2" fmla="*/ 0 h 118110"/>
                    <a:gd name="connsiteX3" fmla="*/ 426720 w 461010"/>
                    <a:gd name="connsiteY3" fmla="*/ 26670 h 118110"/>
                    <a:gd name="connsiteX4" fmla="*/ 461010 w 461010"/>
                    <a:gd name="connsiteY4" fmla="*/ 91440 h 118110"/>
                    <a:gd name="connsiteX5" fmla="*/ 91440 w 461010"/>
                    <a:gd name="connsiteY5" fmla="*/ 118110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010" h="118110">
                      <a:moveTo>
                        <a:pt x="91440" y="118110"/>
                      </a:moveTo>
                      <a:lnTo>
                        <a:pt x="0" y="60960"/>
                      </a:lnTo>
                      <a:cubicBezTo>
                        <a:pt x="83820" y="41910"/>
                        <a:pt x="167640" y="19050"/>
                        <a:pt x="259080" y="0"/>
                      </a:cubicBezTo>
                      <a:cubicBezTo>
                        <a:pt x="289560" y="53340"/>
                        <a:pt x="350520" y="60960"/>
                        <a:pt x="426720" y="26670"/>
                      </a:cubicBezTo>
                      <a:lnTo>
                        <a:pt x="461010" y="91440"/>
                      </a:lnTo>
                      <a:lnTo>
                        <a:pt x="91440" y="118110"/>
                      </a:lnTo>
                      <a:close/>
                    </a:path>
                  </a:pathLst>
                </a:custGeom>
                <a:solidFill>
                  <a:srgbClr val="92E69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27" name="Freeform: Shape 4726">
                  <a:extLst>
                    <a:ext uri="{FF2B5EF4-FFF2-40B4-BE49-F238E27FC236}">
                      <a16:creationId xmlns:a16="http://schemas.microsoft.com/office/drawing/2014/main" id="{1E4B1AFA-00A3-4514-783F-343449CB1BEF}"/>
                    </a:ext>
                  </a:extLst>
                </p:cNvPr>
                <p:cNvSpPr/>
                <p:nvPr/>
              </p:nvSpPr>
              <p:spPr>
                <a:xfrm>
                  <a:off x="3028951" y="4998719"/>
                  <a:ext cx="137159" cy="205740"/>
                </a:xfrm>
                <a:custGeom>
                  <a:avLst/>
                  <a:gdLst>
                    <a:gd name="connsiteX0" fmla="*/ 34290 w 137159"/>
                    <a:gd name="connsiteY0" fmla="*/ 205740 h 205740"/>
                    <a:gd name="connsiteX1" fmla="*/ 0 w 137159"/>
                    <a:gd name="connsiteY1" fmla="*/ 140970 h 205740"/>
                    <a:gd name="connsiteX2" fmla="*/ 15240 w 137159"/>
                    <a:gd name="connsiteY2" fmla="*/ 0 h 205740"/>
                    <a:gd name="connsiteX3" fmla="*/ 76200 w 137159"/>
                    <a:gd name="connsiteY3" fmla="*/ 22860 h 205740"/>
                    <a:gd name="connsiteX4" fmla="*/ 137160 w 137159"/>
                    <a:gd name="connsiteY4" fmla="*/ 60960 h 205740"/>
                    <a:gd name="connsiteX5" fmla="*/ 91440 w 137159"/>
                    <a:gd name="connsiteY5" fmla="*/ 201930 h 205740"/>
                    <a:gd name="connsiteX6" fmla="*/ 34290 w 137159"/>
                    <a:gd name="connsiteY6" fmla="*/ 205740 h 20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59" h="205740">
                      <a:moveTo>
                        <a:pt x="34290" y="205740"/>
                      </a:moveTo>
                      <a:lnTo>
                        <a:pt x="0" y="140970"/>
                      </a:lnTo>
                      <a:cubicBezTo>
                        <a:pt x="3810" y="95250"/>
                        <a:pt x="11430" y="53340"/>
                        <a:pt x="15240" y="0"/>
                      </a:cubicBezTo>
                      <a:cubicBezTo>
                        <a:pt x="38100" y="7620"/>
                        <a:pt x="57150" y="15240"/>
                        <a:pt x="76200" y="22860"/>
                      </a:cubicBezTo>
                      <a:cubicBezTo>
                        <a:pt x="95250" y="34290"/>
                        <a:pt x="110490" y="45720"/>
                        <a:pt x="137160" y="60960"/>
                      </a:cubicBezTo>
                      <a:cubicBezTo>
                        <a:pt x="60960" y="95250"/>
                        <a:pt x="68580" y="148590"/>
                        <a:pt x="91440" y="201930"/>
                      </a:cubicBezTo>
                      <a:lnTo>
                        <a:pt x="34290" y="205740"/>
                      </a:lnTo>
                      <a:close/>
                    </a:path>
                  </a:pathLst>
                </a:custGeom>
                <a:solidFill>
                  <a:srgbClr val="88E49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28" name="Freeform: Shape 4727">
                  <a:extLst>
                    <a:ext uri="{FF2B5EF4-FFF2-40B4-BE49-F238E27FC236}">
                      <a16:creationId xmlns:a16="http://schemas.microsoft.com/office/drawing/2014/main" id="{91E6317C-3F67-22DF-0D74-392C20584985}"/>
                    </a:ext>
                  </a:extLst>
                </p:cNvPr>
                <p:cNvSpPr/>
                <p:nvPr/>
              </p:nvSpPr>
              <p:spPr>
                <a:xfrm>
                  <a:off x="2472691" y="4693919"/>
                  <a:ext cx="582929" cy="487680"/>
                </a:xfrm>
                <a:custGeom>
                  <a:avLst/>
                  <a:gdLst>
                    <a:gd name="connsiteX0" fmla="*/ 582930 w 582929"/>
                    <a:gd name="connsiteY0" fmla="*/ 232410 h 487680"/>
                    <a:gd name="connsiteX1" fmla="*/ 560070 w 582929"/>
                    <a:gd name="connsiteY1" fmla="*/ 152400 h 487680"/>
                    <a:gd name="connsiteX2" fmla="*/ 285750 w 582929"/>
                    <a:gd name="connsiteY2" fmla="*/ 64770 h 487680"/>
                    <a:gd name="connsiteX3" fmla="*/ 236220 w 582929"/>
                    <a:gd name="connsiteY3" fmla="*/ 91440 h 487680"/>
                    <a:gd name="connsiteX4" fmla="*/ 121920 w 582929"/>
                    <a:gd name="connsiteY4" fmla="*/ 80010 h 487680"/>
                    <a:gd name="connsiteX5" fmla="*/ 0 w 582929"/>
                    <a:gd name="connsiteY5" fmla="*/ 0 h 487680"/>
                    <a:gd name="connsiteX6" fmla="*/ 38100 w 582929"/>
                    <a:gd name="connsiteY6" fmla="*/ 110490 h 487680"/>
                    <a:gd name="connsiteX7" fmla="*/ 160020 w 582929"/>
                    <a:gd name="connsiteY7" fmla="*/ 190500 h 487680"/>
                    <a:gd name="connsiteX8" fmla="*/ 160020 w 582929"/>
                    <a:gd name="connsiteY8" fmla="*/ 190500 h 487680"/>
                    <a:gd name="connsiteX9" fmla="*/ 217170 w 582929"/>
                    <a:gd name="connsiteY9" fmla="*/ 163830 h 487680"/>
                    <a:gd name="connsiteX10" fmla="*/ 198120 w 582929"/>
                    <a:gd name="connsiteY10" fmla="*/ 270510 h 487680"/>
                    <a:gd name="connsiteX11" fmla="*/ 83820 w 582929"/>
                    <a:gd name="connsiteY11" fmla="*/ 266700 h 487680"/>
                    <a:gd name="connsiteX12" fmla="*/ 38100 w 582929"/>
                    <a:gd name="connsiteY12" fmla="*/ 384810 h 487680"/>
                    <a:gd name="connsiteX13" fmla="*/ 133350 w 582929"/>
                    <a:gd name="connsiteY13" fmla="*/ 487680 h 487680"/>
                    <a:gd name="connsiteX14" fmla="*/ 133350 w 582929"/>
                    <a:gd name="connsiteY14" fmla="*/ 487680 h 487680"/>
                    <a:gd name="connsiteX15" fmla="*/ 392430 w 582929"/>
                    <a:gd name="connsiteY15" fmla="*/ 426720 h 487680"/>
                    <a:gd name="connsiteX16" fmla="*/ 560070 w 582929"/>
                    <a:gd name="connsiteY16" fmla="*/ 453390 h 487680"/>
                    <a:gd name="connsiteX17" fmla="*/ 582930 w 582929"/>
                    <a:gd name="connsiteY17" fmla="*/ 232410 h 487680"/>
                    <a:gd name="connsiteX18" fmla="*/ 228600 w 582929"/>
                    <a:gd name="connsiteY18" fmla="*/ 407670 h 487680"/>
                    <a:gd name="connsiteX19" fmla="*/ 217170 w 582929"/>
                    <a:gd name="connsiteY19" fmla="*/ 422910 h 487680"/>
                    <a:gd name="connsiteX20" fmla="*/ 152400 w 582929"/>
                    <a:gd name="connsiteY20" fmla="*/ 396240 h 487680"/>
                    <a:gd name="connsiteX21" fmla="*/ 171450 w 582929"/>
                    <a:gd name="connsiteY21" fmla="*/ 373380 h 487680"/>
                    <a:gd name="connsiteX22" fmla="*/ 228600 w 582929"/>
                    <a:gd name="connsiteY22" fmla="*/ 407670 h 487680"/>
                    <a:gd name="connsiteX23" fmla="*/ 327660 w 582929"/>
                    <a:gd name="connsiteY23" fmla="*/ 346710 h 487680"/>
                    <a:gd name="connsiteX24" fmla="*/ 312420 w 582929"/>
                    <a:gd name="connsiteY24" fmla="*/ 361950 h 487680"/>
                    <a:gd name="connsiteX25" fmla="*/ 289560 w 582929"/>
                    <a:gd name="connsiteY25" fmla="*/ 342900 h 487680"/>
                    <a:gd name="connsiteX26" fmla="*/ 312420 w 582929"/>
                    <a:gd name="connsiteY26" fmla="*/ 331470 h 487680"/>
                    <a:gd name="connsiteX27" fmla="*/ 327660 w 582929"/>
                    <a:gd name="connsiteY27" fmla="*/ 346710 h 48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2929" h="487680">
                      <a:moveTo>
                        <a:pt x="582930" y="232410"/>
                      </a:moveTo>
                      <a:cubicBezTo>
                        <a:pt x="575310" y="209550"/>
                        <a:pt x="567690" y="179070"/>
                        <a:pt x="560070" y="152400"/>
                      </a:cubicBezTo>
                      <a:cubicBezTo>
                        <a:pt x="441960" y="201930"/>
                        <a:pt x="377190" y="182880"/>
                        <a:pt x="285750" y="64770"/>
                      </a:cubicBezTo>
                      <a:lnTo>
                        <a:pt x="236220" y="91440"/>
                      </a:lnTo>
                      <a:lnTo>
                        <a:pt x="121920" y="80010"/>
                      </a:lnTo>
                      <a:lnTo>
                        <a:pt x="0" y="0"/>
                      </a:lnTo>
                      <a:lnTo>
                        <a:pt x="38100" y="110490"/>
                      </a:lnTo>
                      <a:lnTo>
                        <a:pt x="160020" y="190500"/>
                      </a:lnTo>
                      <a:lnTo>
                        <a:pt x="160020" y="190500"/>
                      </a:lnTo>
                      <a:lnTo>
                        <a:pt x="217170" y="163830"/>
                      </a:lnTo>
                      <a:cubicBezTo>
                        <a:pt x="209550" y="198120"/>
                        <a:pt x="205740" y="232410"/>
                        <a:pt x="198120" y="270510"/>
                      </a:cubicBezTo>
                      <a:cubicBezTo>
                        <a:pt x="152400" y="270510"/>
                        <a:pt x="118110" y="266700"/>
                        <a:pt x="83820" y="266700"/>
                      </a:cubicBezTo>
                      <a:cubicBezTo>
                        <a:pt x="3810" y="297180"/>
                        <a:pt x="-7620" y="323850"/>
                        <a:pt x="38100" y="384810"/>
                      </a:cubicBezTo>
                      <a:cubicBezTo>
                        <a:pt x="83820" y="411480"/>
                        <a:pt x="140970" y="430530"/>
                        <a:pt x="133350" y="487680"/>
                      </a:cubicBezTo>
                      <a:lnTo>
                        <a:pt x="133350" y="487680"/>
                      </a:lnTo>
                      <a:cubicBezTo>
                        <a:pt x="217170" y="468630"/>
                        <a:pt x="300990" y="445770"/>
                        <a:pt x="392430" y="426720"/>
                      </a:cubicBezTo>
                      <a:cubicBezTo>
                        <a:pt x="422910" y="480060"/>
                        <a:pt x="483870" y="487680"/>
                        <a:pt x="560070" y="453390"/>
                      </a:cubicBezTo>
                      <a:cubicBezTo>
                        <a:pt x="457200" y="346710"/>
                        <a:pt x="457200" y="323850"/>
                        <a:pt x="582930" y="232410"/>
                      </a:cubicBezTo>
                      <a:close/>
                      <a:moveTo>
                        <a:pt x="228600" y="407670"/>
                      </a:moveTo>
                      <a:lnTo>
                        <a:pt x="217170" y="422910"/>
                      </a:lnTo>
                      <a:lnTo>
                        <a:pt x="152400" y="396240"/>
                      </a:lnTo>
                      <a:lnTo>
                        <a:pt x="171450" y="373380"/>
                      </a:lnTo>
                      <a:lnTo>
                        <a:pt x="228600" y="407670"/>
                      </a:lnTo>
                      <a:close/>
                      <a:moveTo>
                        <a:pt x="327660" y="346710"/>
                      </a:moveTo>
                      <a:cubicBezTo>
                        <a:pt x="327660" y="350520"/>
                        <a:pt x="316230" y="358140"/>
                        <a:pt x="312420" y="361950"/>
                      </a:cubicBezTo>
                      <a:lnTo>
                        <a:pt x="289560" y="342900"/>
                      </a:lnTo>
                      <a:lnTo>
                        <a:pt x="312420" y="331470"/>
                      </a:lnTo>
                      <a:cubicBezTo>
                        <a:pt x="320040" y="339090"/>
                        <a:pt x="331470" y="342900"/>
                        <a:pt x="327660" y="346710"/>
                      </a:cubicBezTo>
                      <a:close/>
                    </a:path>
                  </a:pathLst>
                </a:custGeom>
                <a:solidFill>
                  <a:srgbClr val="88E49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29" name="Freeform: Shape 4728">
                  <a:extLst>
                    <a:ext uri="{FF2B5EF4-FFF2-40B4-BE49-F238E27FC236}">
                      <a16:creationId xmlns:a16="http://schemas.microsoft.com/office/drawing/2014/main" id="{53365404-F2AC-877F-37A8-A484F45BADEC}"/>
                    </a:ext>
                  </a:extLst>
                </p:cNvPr>
                <p:cNvSpPr/>
                <p:nvPr/>
              </p:nvSpPr>
              <p:spPr>
                <a:xfrm>
                  <a:off x="2139166" y="4511040"/>
                  <a:ext cx="805964" cy="304800"/>
                </a:xfrm>
                <a:custGeom>
                  <a:avLst/>
                  <a:gdLst>
                    <a:gd name="connsiteX0" fmla="*/ 329715 w 805964"/>
                    <a:gd name="connsiteY0" fmla="*/ 182880 h 304800"/>
                    <a:gd name="connsiteX1" fmla="*/ 367815 w 805964"/>
                    <a:gd name="connsiteY1" fmla="*/ 293370 h 304800"/>
                    <a:gd name="connsiteX2" fmla="*/ 223035 w 805964"/>
                    <a:gd name="connsiteY2" fmla="*/ 304800 h 304800"/>
                    <a:gd name="connsiteX3" fmla="*/ 70635 w 805964"/>
                    <a:gd name="connsiteY3" fmla="*/ 278130 h 304800"/>
                    <a:gd name="connsiteX4" fmla="*/ 2055 w 805964"/>
                    <a:gd name="connsiteY4" fmla="*/ 220980 h 304800"/>
                    <a:gd name="connsiteX5" fmla="*/ 70635 w 805964"/>
                    <a:gd name="connsiteY5" fmla="*/ 160020 h 304800"/>
                    <a:gd name="connsiteX6" fmla="*/ 249705 w 805964"/>
                    <a:gd name="connsiteY6" fmla="*/ 121920 h 304800"/>
                    <a:gd name="connsiteX7" fmla="*/ 371625 w 805964"/>
                    <a:gd name="connsiteY7" fmla="*/ 68580 h 304800"/>
                    <a:gd name="connsiteX8" fmla="*/ 402105 w 805964"/>
                    <a:gd name="connsiteY8" fmla="*/ 64770 h 304800"/>
                    <a:gd name="connsiteX9" fmla="*/ 565935 w 805964"/>
                    <a:gd name="connsiteY9" fmla="*/ 64770 h 304800"/>
                    <a:gd name="connsiteX10" fmla="*/ 573555 w 805964"/>
                    <a:gd name="connsiteY10" fmla="*/ 7620 h 304800"/>
                    <a:gd name="connsiteX11" fmla="*/ 600225 w 805964"/>
                    <a:gd name="connsiteY11" fmla="*/ 0 h 304800"/>
                    <a:gd name="connsiteX12" fmla="*/ 714525 w 805964"/>
                    <a:gd name="connsiteY12" fmla="*/ 15240 h 304800"/>
                    <a:gd name="connsiteX13" fmla="*/ 805965 w 805964"/>
                    <a:gd name="connsiteY13" fmla="*/ 53340 h 304800"/>
                    <a:gd name="connsiteX14" fmla="*/ 703095 w 805964"/>
                    <a:gd name="connsiteY14" fmla="*/ 140970 h 304800"/>
                    <a:gd name="connsiteX15" fmla="*/ 588795 w 805964"/>
                    <a:gd name="connsiteY15" fmla="*/ 106680 h 304800"/>
                    <a:gd name="connsiteX16" fmla="*/ 341145 w 805964"/>
                    <a:gd name="connsiteY16" fmla="*/ 152400 h 304800"/>
                    <a:gd name="connsiteX17" fmla="*/ 329715 w 805964"/>
                    <a:gd name="connsiteY17" fmla="*/ 182880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5964" h="304800">
                      <a:moveTo>
                        <a:pt x="329715" y="182880"/>
                      </a:moveTo>
                      <a:lnTo>
                        <a:pt x="367815" y="293370"/>
                      </a:lnTo>
                      <a:lnTo>
                        <a:pt x="223035" y="304800"/>
                      </a:lnTo>
                      <a:cubicBezTo>
                        <a:pt x="173505" y="297180"/>
                        <a:pt x="123975" y="285750"/>
                        <a:pt x="70635" y="278130"/>
                      </a:cubicBezTo>
                      <a:cubicBezTo>
                        <a:pt x="28725" y="270510"/>
                        <a:pt x="-9375" y="259080"/>
                        <a:pt x="2055" y="220980"/>
                      </a:cubicBezTo>
                      <a:cubicBezTo>
                        <a:pt x="9675" y="198120"/>
                        <a:pt x="43965" y="167640"/>
                        <a:pt x="70635" y="160020"/>
                      </a:cubicBezTo>
                      <a:cubicBezTo>
                        <a:pt x="127785" y="140970"/>
                        <a:pt x="192555" y="137160"/>
                        <a:pt x="249705" y="121920"/>
                      </a:cubicBezTo>
                      <a:cubicBezTo>
                        <a:pt x="291615" y="110490"/>
                        <a:pt x="329715" y="87630"/>
                        <a:pt x="371625" y="68580"/>
                      </a:cubicBezTo>
                      <a:lnTo>
                        <a:pt x="402105" y="64770"/>
                      </a:lnTo>
                      <a:cubicBezTo>
                        <a:pt x="455445" y="64770"/>
                        <a:pt x="512595" y="72390"/>
                        <a:pt x="565935" y="64770"/>
                      </a:cubicBezTo>
                      <a:cubicBezTo>
                        <a:pt x="619275" y="57150"/>
                        <a:pt x="596415" y="26670"/>
                        <a:pt x="573555" y="7620"/>
                      </a:cubicBezTo>
                      <a:lnTo>
                        <a:pt x="600225" y="0"/>
                      </a:lnTo>
                      <a:lnTo>
                        <a:pt x="714525" y="15240"/>
                      </a:lnTo>
                      <a:lnTo>
                        <a:pt x="805965" y="53340"/>
                      </a:lnTo>
                      <a:cubicBezTo>
                        <a:pt x="771675" y="83820"/>
                        <a:pt x="737385" y="110490"/>
                        <a:pt x="703095" y="140970"/>
                      </a:cubicBezTo>
                      <a:cubicBezTo>
                        <a:pt x="645945" y="99060"/>
                        <a:pt x="645945" y="95250"/>
                        <a:pt x="588795" y="106680"/>
                      </a:cubicBezTo>
                      <a:cubicBezTo>
                        <a:pt x="504975" y="121920"/>
                        <a:pt x="421155" y="137160"/>
                        <a:pt x="341145" y="152400"/>
                      </a:cubicBezTo>
                      <a:cubicBezTo>
                        <a:pt x="337335" y="152400"/>
                        <a:pt x="333525" y="171450"/>
                        <a:pt x="329715" y="182880"/>
                      </a:cubicBezTo>
                      <a:close/>
                    </a:path>
                  </a:pathLst>
                </a:custGeom>
                <a:solidFill>
                  <a:srgbClr val="90E69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30" name="Freeform: Shape 4729">
                  <a:extLst>
                    <a:ext uri="{FF2B5EF4-FFF2-40B4-BE49-F238E27FC236}">
                      <a16:creationId xmlns:a16="http://schemas.microsoft.com/office/drawing/2014/main" id="{779B1D24-5860-66C6-EAED-8F7B452D779E}"/>
                    </a:ext>
                  </a:extLst>
                </p:cNvPr>
                <p:cNvSpPr/>
                <p:nvPr/>
              </p:nvSpPr>
              <p:spPr>
                <a:xfrm>
                  <a:off x="2491336" y="5074919"/>
                  <a:ext cx="107773" cy="102869"/>
                </a:xfrm>
                <a:custGeom>
                  <a:avLst/>
                  <a:gdLst>
                    <a:gd name="connsiteX0" fmla="*/ 11835 w 107773"/>
                    <a:gd name="connsiteY0" fmla="*/ 0 h 102869"/>
                    <a:gd name="connsiteX1" fmla="*/ 107085 w 107773"/>
                    <a:gd name="connsiteY1" fmla="*/ 102870 h 102869"/>
                    <a:gd name="connsiteX2" fmla="*/ 11835 w 107773"/>
                    <a:gd name="connsiteY2" fmla="*/ 0 h 102869"/>
                  </a:gdLst>
                  <a:ahLst/>
                  <a:cxnLst>
                    <a:cxn ang="0">
                      <a:pos x="connsiteX0" y="connsiteY0"/>
                    </a:cxn>
                    <a:cxn ang="0">
                      <a:pos x="connsiteX1" y="connsiteY1"/>
                    </a:cxn>
                    <a:cxn ang="0">
                      <a:pos x="connsiteX2" y="connsiteY2"/>
                    </a:cxn>
                  </a:cxnLst>
                  <a:rect l="l" t="t" r="r" b="b"/>
                  <a:pathLst>
                    <a:path w="107773" h="102869">
                      <a:moveTo>
                        <a:pt x="11835" y="0"/>
                      </a:moveTo>
                      <a:cubicBezTo>
                        <a:pt x="57555" y="26670"/>
                        <a:pt x="114705" y="45720"/>
                        <a:pt x="107085" y="102870"/>
                      </a:cubicBezTo>
                      <a:cubicBezTo>
                        <a:pt x="-11025" y="95250"/>
                        <a:pt x="-11025" y="95250"/>
                        <a:pt x="11835" y="0"/>
                      </a:cubicBezTo>
                      <a:close/>
                    </a:path>
                  </a:pathLst>
                </a:custGeom>
                <a:solidFill>
                  <a:srgbClr val="92E69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31" name="Freeform: Shape 4730">
                  <a:extLst>
                    <a:ext uri="{FF2B5EF4-FFF2-40B4-BE49-F238E27FC236}">
                      <a16:creationId xmlns:a16="http://schemas.microsoft.com/office/drawing/2014/main" id="{510C5216-4474-E10D-477A-38917682E3B6}"/>
                    </a:ext>
                  </a:extLst>
                </p:cNvPr>
                <p:cNvSpPr/>
                <p:nvPr/>
              </p:nvSpPr>
              <p:spPr>
                <a:xfrm>
                  <a:off x="2552701" y="4853940"/>
                  <a:ext cx="133350" cy="106679"/>
                </a:xfrm>
                <a:custGeom>
                  <a:avLst/>
                  <a:gdLst>
                    <a:gd name="connsiteX0" fmla="*/ 133350 w 133350"/>
                    <a:gd name="connsiteY0" fmla="*/ 0 h 106679"/>
                    <a:gd name="connsiteX1" fmla="*/ 114300 w 133350"/>
                    <a:gd name="connsiteY1" fmla="*/ 106680 h 106679"/>
                    <a:gd name="connsiteX2" fmla="*/ 0 w 133350"/>
                    <a:gd name="connsiteY2" fmla="*/ 102870 h 106679"/>
                    <a:gd name="connsiteX3" fmla="*/ 80010 w 133350"/>
                    <a:gd name="connsiteY3" fmla="*/ 26670 h 106679"/>
                    <a:gd name="connsiteX4" fmla="*/ 80010 w 133350"/>
                    <a:gd name="connsiteY4" fmla="*/ 26670 h 106679"/>
                    <a:gd name="connsiteX5" fmla="*/ 133350 w 133350"/>
                    <a:gd name="connsiteY5" fmla="*/ 0 h 106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350" h="106679">
                      <a:moveTo>
                        <a:pt x="133350" y="0"/>
                      </a:moveTo>
                      <a:cubicBezTo>
                        <a:pt x="125730" y="34290"/>
                        <a:pt x="121920" y="68580"/>
                        <a:pt x="114300" y="106680"/>
                      </a:cubicBezTo>
                      <a:cubicBezTo>
                        <a:pt x="68580" y="106680"/>
                        <a:pt x="34290" y="102870"/>
                        <a:pt x="0" y="102870"/>
                      </a:cubicBezTo>
                      <a:lnTo>
                        <a:pt x="80010" y="26670"/>
                      </a:lnTo>
                      <a:lnTo>
                        <a:pt x="80010" y="26670"/>
                      </a:lnTo>
                      <a:lnTo>
                        <a:pt x="133350" y="0"/>
                      </a:lnTo>
                      <a:close/>
                    </a:path>
                  </a:pathLst>
                </a:custGeom>
                <a:solidFill>
                  <a:srgbClr val="90E69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32" name="Freeform: Shape 4731">
                  <a:extLst>
                    <a:ext uri="{FF2B5EF4-FFF2-40B4-BE49-F238E27FC236}">
                      <a16:creationId xmlns:a16="http://schemas.microsoft.com/office/drawing/2014/main" id="{A47B77F7-4B6C-EA61-F670-1A45FC927C41}"/>
                    </a:ext>
                  </a:extLst>
                </p:cNvPr>
                <p:cNvSpPr/>
                <p:nvPr/>
              </p:nvSpPr>
              <p:spPr>
                <a:xfrm>
                  <a:off x="2545081" y="4518659"/>
                  <a:ext cx="196491" cy="60536"/>
                </a:xfrm>
                <a:custGeom>
                  <a:avLst/>
                  <a:gdLst>
                    <a:gd name="connsiteX0" fmla="*/ 171450 w 196491"/>
                    <a:gd name="connsiteY0" fmla="*/ 0 h 60536"/>
                    <a:gd name="connsiteX1" fmla="*/ 163830 w 196491"/>
                    <a:gd name="connsiteY1" fmla="*/ 57150 h 60536"/>
                    <a:gd name="connsiteX2" fmla="*/ 0 w 196491"/>
                    <a:gd name="connsiteY2" fmla="*/ 57150 h 60536"/>
                    <a:gd name="connsiteX3" fmla="*/ 137160 w 196491"/>
                    <a:gd name="connsiteY3" fmla="*/ 0 h 60536"/>
                    <a:gd name="connsiteX4" fmla="*/ 171450 w 196491"/>
                    <a:gd name="connsiteY4" fmla="*/ 0 h 60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491" h="60536">
                      <a:moveTo>
                        <a:pt x="171450" y="0"/>
                      </a:moveTo>
                      <a:cubicBezTo>
                        <a:pt x="194310" y="19050"/>
                        <a:pt x="217170" y="49530"/>
                        <a:pt x="163830" y="57150"/>
                      </a:cubicBezTo>
                      <a:cubicBezTo>
                        <a:pt x="110490" y="64770"/>
                        <a:pt x="53340" y="57150"/>
                        <a:pt x="0" y="57150"/>
                      </a:cubicBezTo>
                      <a:lnTo>
                        <a:pt x="137160" y="0"/>
                      </a:lnTo>
                      <a:lnTo>
                        <a:pt x="171450" y="0"/>
                      </a:lnTo>
                      <a:close/>
                    </a:path>
                  </a:pathLst>
                </a:custGeom>
                <a:solidFill>
                  <a:srgbClr val="B0EDB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33" name="Freeform: Shape 4732">
                  <a:extLst>
                    <a:ext uri="{FF2B5EF4-FFF2-40B4-BE49-F238E27FC236}">
                      <a16:creationId xmlns:a16="http://schemas.microsoft.com/office/drawing/2014/main" id="{EF9327C5-F8B3-86A5-F01F-C52A75798C2B}"/>
                    </a:ext>
                  </a:extLst>
                </p:cNvPr>
                <p:cNvSpPr/>
                <p:nvPr/>
              </p:nvSpPr>
              <p:spPr>
                <a:xfrm>
                  <a:off x="2743201" y="4438650"/>
                  <a:ext cx="118109" cy="83819"/>
                </a:xfrm>
                <a:custGeom>
                  <a:avLst/>
                  <a:gdLst>
                    <a:gd name="connsiteX0" fmla="*/ 114300 w 118109"/>
                    <a:gd name="connsiteY0" fmla="*/ 83820 h 83819"/>
                    <a:gd name="connsiteX1" fmla="*/ 0 w 118109"/>
                    <a:gd name="connsiteY1" fmla="*/ 68580 h 83819"/>
                    <a:gd name="connsiteX2" fmla="*/ 22860 w 118109"/>
                    <a:gd name="connsiteY2" fmla="*/ 0 h 83819"/>
                    <a:gd name="connsiteX3" fmla="*/ 110490 w 118109"/>
                    <a:gd name="connsiteY3" fmla="*/ 15240 h 83819"/>
                    <a:gd name="connsiteX4" fmla="*/ 118110 w 118109"/>
                    <a:gd name="connsiteY4" fmla="*/ 60960 h 83819"/>
                    <a:gd name="connsiteX5" fmla="*/ 114300 w 118109"/>
                    <a:gd name="connsiteY5" fmla="*/ 83820 h 83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109" h="83819">
                      <a:moveTo>
                        <a:pt x="114300" y="83820"/>
                      </a:moveTo>
                      <a:lnTo>
                        <a:pt x="0" y="68580"/>
                      </a:lnTo>
                      <a:lnTo>
                        <a:pt x="22860" y="0"/>
                      </a:lnTo>
                      <a:lnTo>
                        <a:pt x="110490" y="15240"/>
                      </a:lnTo>
                      <a:lnTo>
                        <a:pt x="118110" y="60960"/>
                      </a:lnTo>
                      <a:cubicBezTo>
                        <a:pt x="114300" y="72390"/>
                        <a:pt x="114300" y="80010"/>
                        <a:pt x="114300" y="83820"/>
                      </a:cubicBezTo>
                      <a:close/>
                    </a:path>
                  </a:pathLst>
                </a:custGeom>
                <a:solidFill>
                  <a:srgbClr val="CAF3C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34" name="Freeform: Shape 4733">
                  <a:extLst>
                    <a:ext uri="{FF2B5EF4-FFF2-40B4-BE49-F238E27FC236}">
                      <a16:creationId xmlns:a16="http://schemas.microsoft.com/office/drawing/2014/main" id="{9A15991C-8381-C866-35B1-5DCCCDC939E6}"/>
                    </a:ext>
                  </a:extLst>
                </p:cNvPr>
                <p:cNvSpPr/>
                <p:nvPr/>
              </p:nvSpPr>
              <p:spPr>
                <a:xfrm>
                  <a:off x="2849881" y="4434840"/>
                  <a:ext cx="201929" cy="68579"/>
                </a:xfrm>
                <a:custGeom>
                  <a:avLst/>
                  <a:gdLst>
                    <a:gd name="connsiteX0" fmla="*/ 7620 w 201929"/>
                    <a:gd name="connsiteY0" fmla="*/ 68580 h 68579"/>
                    <a:gd name="connsiteX1" fmla="*/ 3810 w 201929"/>
                    <a:gd name="connsiteY1" fmla="*/ 22860 h 68579"/>
                    <a:gd name="connsiteX2" fmla="*/ 0 w 201929"/>
                    <a:gd name="connsiteY2" fmla="*/ 0 h 68579"/>
                    <a:gd name="connsiteX3" fmla="*/ 201930 w 201929"/>
                    <a:gd name="connsiteY3" fmla="*/ 3810 h 68579"/>
                    <a:gd name="connsiteX4" fmla="*/ 179070 w 201929"/>
                    <a:gd name="connsiteY4" fmla="*/ 53340 h 68579"/>
                    <a:gd name="connsiteX5" fmla="*/ 91440 w 201929"/>
                    <a:gd name="connsiteY5" fmla="*/ 60960 h 68579"/>
                    <a:gd name="connsiteX6" fmla="*/ 80010 w 201929"/>
                    <a:gd name="connsiteY6" fmla="*/ 60960 h 68579"/>
                    <a:gd name="connsiteX7" fmla="*/ 64770 w 201929"/>
                    <a:gd name="connsiteY7" fmla="*/ 6096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929" h="68579">
                      <a:moveTo>
                        <a:pt x="7620" y="68580"/>
                      </a:moveTo>
                      <a:lnTo>
                        <a:pt x="3810" y="22860"/>
                      </a:lnTo>
                      <a:lnTo>
                        <a:pt x="0" y="0"/>
                      </a:lnTo>
                      <a:lnTo>
                        <a:pt x="201930" y="3810"/>
                      </a:lnTo>
                      <a:lnTo>
                        <a:pt x="179070" y="53340"/>
                      </a:lnTo>
                      <a:lnTo>
                        <a:pt x="91440" y="60960"/>
                      </a:lnTo>
                      <a:lnTo>
                        <a:pt x="80010" y="60960"/>
                      </a:lnTo>
                      <a:lnTo>
                        <a:pt x="64770" y="60960"/>
                      </a:lnTo>
                      <a:close/>
                    </a:path>
                  </a:pathLst>
                </a:custGeom>
                <a:solidFill>
                  <a:srgbClr val="ADECB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35" name="Freeform: Shape 4734">
                  <a:extLst>
                    <a:ext uri="{FF2B5EF4-FFF2-40B4-BE49-F238E27FC236}">
                      <a16:creationId xmlns:a16="http://schemas.microsoft.com/office/drawing/2014/main" id="{CD021C1B-2258-E073-CFD5-9BDAADC44868}"/>
                    </a:ext>
                  </a:extLst>
                </p:cNvPr>
                <p:cNvSpPr/>
                <p:nvPr/>
              </p:nvSpPr>
              <p:spPr>
                <a:xfrm>
                  <a:off x="2956560" y="4282440"/>
                  <a:ext cx="110490" cy="59849"/>
                </a:xfrm>
                <a:custGeom>
                  <a:avLst/>
                  <a:gdLst>
                    <a:gd name="connsiteX0" fmla="*/ 110490 w 110490"/>
                    <a:gd name="connsiteY0" fmla="*/ 0 h 59849"/>
                    <a:gd name="connsiteX1" fmla="*/ 0 w 110490"/>
                    <a:gd name="connsiteY1" fmla="*/ 53340 h 59849"/>
                    <a:gd name="connsiteX2" fmla="*/ 110490 w 110490"/>
                    <a:gd name="connsiteY2" fmla="*/ 0 h 59849"/>
                  </a:gdLst>
                  <a:ahLst/>
                  <a:cxnLst>
                    <a:cxn ang="0">
                      <a:pos x="connsiteX0" y="connsiteY0"/>
                    </a:cxn>
                    <a:cxn ang="0">
                      <a:pos x="connsiteX1" y="connsiteY1"/>
                    </a:cxn>
                    <a:cxn ang="0">
                      <a:pos x="connsiteX2" y="connsiteY2"/>
                    </a:cxn>
                  </a:cxnLst>
                  <a:rect l="l" t="t" r="r" b="b"/>
                  <a:pathLst>
                    <a:path w="110490" h="59849">
                      <a:moveTo>
                        <a:pt x="110490" y="0"/>
                      </a:moveTo>
                      <a:cubicBezTo>
                        <a:pt x="110490" y="68580"/>
                        <a:pt x="60960" y="64770"/>
                        <a:pt x="0" y="53340"/>
                      </a:cubicBezTo>
                      <a:lnTo>
                        <a:pt x="110490" y="0"/>
                      </a:lnTo>
                      <a:close/>
                    </a:path>
                  </a:pathLst>
                </a:custGeom>
                <a:solidFill>
                  <a:srgbClr val="A7EBA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36" name="Freeform: Shape 4735">
                  <a:extLst>
                    <a:ext uri="{FF2B5EF4-FFF2-40B4-BE49-F238E27FC236}">
                      <a16:creationId xmlns:a16="http://schemas.microsoft.com/office/drawing/2014/main" id="{D386A9D8-25DD-16A7-BA57-F16A6CE7AF1E}"/>
                    </a:ext>
                  </a:extLst>
                </p:cNvPr>
                <p:cNvSpPr/>
                <p:nvPr/>
              </p:nvSpPr>
              <p:spPr>
                <a:xfrm>
                  <a:off x="5539740" y="3901440"/>
                  <a:ext cx="57150" cy="23359"/>
                </a:xfrm>
                <a:custGeom>
                  <a:avLst/>
                  <a:gdLst>
                    <a:gd name="connsiteX0" fmla="*/ 0 w 57150"/>
                    <a:gd name="connsiteY0" fmla="*/ 3810 h 23359"/>
                    <a:gd name="connsiteX1" fmla="*/ 57150 w 57150"/>
                    <a:gd name="connsiteY1" fmla="*/ 0 h 23359"/>
                    <a:gd name="connsiteX2" fmla="*/ 0 w 57150"/>
                    <a:gd name="connsiteY2" fmla="*/ 3810 h 23359"/>
                  </a:gdLst>
                  <a:ahLst/>
                  <a:cxnLst>
                    <a:cxn ang="0">
                      <a:pos x="connsiteX0" y="connsiteY0"/>
                    </a:cxn>
                    <a:cxn ang="0">
                      <a:pos x="connsiteX1" y="connsiteY1"/>
                    </a:cxn>
                    <a:cxn ang="0">
                      <a:pos x="connsiteX2" y="connsiteY2"/>
                    </a:cxn>
                  </a:cxnLst>
                  <a:rect l="l" t="t" r="r" b="b"/>
                  <a:pathLst>
                    <a:path w="57150" h="23359">
                      <a:moveTo>
                        <a:pt x="0" y="3810"/>
                      </a:moveTo>
                      <a:lnTo>
                        <a:pt x="57150" y="0"/>
                      </a:lnTo>
                      <a:cubicBezTo>
                        <a:pt x="38100" y="30480"/>
                        <a:pt x="19050" y="30480"/>
                        <a:pt x="0" y="3810"/>
                      </a:cubicBezTo>
                      <a:close/>
                    </a:path>
                  </a:pathLst>
                </a:custGeom>
                <a:solidFill>
                  <a:srgbClr val="97E79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37" name="Freeform: Shape 4736">
                  <a:extLst>
                    <a:ext uri="{FF2B5EF4-FFF2-40B4-BE49-F238E27FC236}">
                      <a16:creationId xmlns:a16="http://schemas.microsoft.com/office/drawing/2014/main" id="{E471D301-61D2-CA46-CDDF-A4DD86207926}"/>
                    </a:ext>
                  </a:extLst>
                </p:cNvPr>
                <p:cNvSpPr/>
                <p:nvPr/>
              </p:nvSpPr>
              <p:spPr>
                <a:xfrm>
                  <a:off x="5775961" y="3966209"/>
                  <a:ext cx="377189" cy="118109"/>
                </a:xfrm>
                <a:custGeom>
                  <a:avLst/>
                  <a:gdLst>
                    <a:gd name="connsiteX0" fmla="*/ 240030 w 377189"/>
                    <a:gd name="connsiteY0" fmla="*/ 114300 h 118109"/>
                    <a:gd name="connsiteX1" fmla="*/ 0 w 377189"/>
                    <a:gd name="connsiteY1" fmla="*/ 26670 h 118109"/>
                    <a:gd name="connsiteX2" fmla="*/ 53340 w 377189"/>
                    <a:gd name="connsiteY2" fmla="*/ 0 h 118109"/>
                    <a:gd name="connsiteX3" fmla="*/ 373380 w 377189"/>
                    <a:gd name="connsiteY3" fmla="*/ 15240 h 118109"/>
                    <a:gd name="connsiteX4" fmla="*/ 377190 w 377189"/>
                    <a:gd name="connsiteY4" fmla="*/ 60960 h 118109"/>
                    <a:gd name="connsiteX5" fmla="*/ 377190 w 377189"/>
                    <a:gd name="connsiteY5" fmla="*/ 60960 h 118109"/>
                    <a:gd name="connsiteX6" fmla="*/ 266700 w 377189"/>
                    <a:gd name="connsiteY6" fmla="*/ 118110 h 118109"/>
                    <a:gd name="connsiteX7" fmla="*/ 240030 w 377189"/>
                    <a:gd name="connsiteY7" fmla="*/ 114300 h 118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7189" h="118109">
                      <a:moveTo>
                        <a:pt x="240030" y="114300"/>
                      </a:moveTo>
                      <a:cubicBezTo>
                        <a:pt x="194310" y="34290"/>
                        <a:pt x="80010" y="53340"/>
                        <a:pt x="0" y="26670"/>
                      </a:cubicBezTo>
                      <a:lnTo>
                        <a:pt x="53340" y="0"/>
                      </a:lnTo>
                      <a:lnTo>
                        <a:pt x="373380" y="15240"/>
                      </a:lnTo>
                      <a:lnTo>
                        <a:pt x="377190" y="60960"/>
                      </a:lnTo>
                      <a:lnTo>
                        <a:pt x="377190" y="60960"/>
                      </a:lnTo>
                      <a:lnTo>
                        <a:pt x="266700" y="118110"/>
                      </a:lnTo>
                      <a:lnTo>
                        <a:pt x="240030" y="114300"/>
                      </a:lnTo>
                      <a:close/>
                    </a:path>
                  </a:pathLst>
                </a:custGeom>
                <a:solidFill>
                  <a:srgbClr val="9BE8A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38" name="Freeform: Shape 4737">
                  <a:extLst>
                    <a:ext uri="{FF2B5EF4-FFF2-40B4-BE49-F238E27FC236}">
                      <a16:creationId xmlns:a16="http://schemas.microsoft.com/office/drawing/2014/main" id="{CC3A9BB4-7E3F-DF20-3934-0E482C7AC73B}"/>
                    </a:ext>
                  </a:extLst>
                </p:cNvPr>
                <p:cNvSpPr/>
                <p:nvPr/>
              </p:nvSpPr>
              <p:spPr>
                <a:xfrm>
                  <a:off x="6355081" y="4004309"/>
                  <a:ext cx="213359" cy="171450"/>
                </a:xfrm>
                <a:custGeom>
                  <a:avLst/>
                  <a:gdLst>
                    <a:gd name="connsiteX0" fmla="*/ 213360 w 213359"/>
                    <a:gd name="connsiteY0" fmla="*/ 137160 h 171450"/>
                    <a:gd name="connsiteX1" fmla="*/ 102870 w 213359"/>
                    <a:gd name="connsiteY1" fmla="*/ 171450 h 171450"/>
                    <a:gd name="connsiteX2" fmla="*/ 7620 w 213359"/>
                    <a:gd name="connsiteY2" fmla="*/ 91440 h 171450"/>
                    <a:gd name="connsiteX3" fmla="*/ 0 w 213359"/>
                    <a:gd name="connsiteY3" fmla="*/ 3810 h 171450"/>
                    <a:gd name="connsiteX4" fmla="*/ 30480 w 213359"/>
                    <a:gd name="connsiteY4" fmla="*/ 0 h 171450"/>
                    <a:gd name="connsiteX5" fmla="*/ 60960 w 213359"/>
                    <a:gd name="connsiteY5" fmla="*/ 19050 h 171450"/>
                    <a:gd name="connsiteX6" fmla="*/ 91440 w 213359"/>
                    <a:gd name="connsiteY6" fmla="*/ 38100 h 171450"/>
                    <a:gd name="connsiteX7" fmla="*/ 175260 w 213359"/>
                    <a:gd name="connsiteY7" fmla="*/ 30480 h 171450"/>
                    <a:gd name="connsiteX8" fmla="*/ 213360 w 213359"/>
                    <a:gd name="connsiteY8" fmla="*/ 13716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359" h="171450">
                      <a:moveTo>
                        <a:pt x="213360" y="137160"/>
                      </a:moveTo>
                      <a:cubicBezTo>
                        <a:pt x="167640" y="129540"/>
                        <a:pt x="118110" y="114300"/>
                        <a:pt x="102870" y="171450"/>
                      </a:cubicBezTo>
                      <a:lnTo>
                        <a:pt x="7620" y="91440"/>
                      </a:lnTo>
                      <a:lnTo>
                        <a:pt x="0" y="3810"/>
                      </a:lnTo>
                      <a:lnTo>
                        <a:pt x="30480" y="0"/>
                      </a:lnTo>
                      <a:lnTo>
                        <a:pt x="60960" y="19050"/>
                      </a:lnTo>
                      <a:lnTo>
                        <a:pt x="91440" y="38100"/>
                      </a:lnTo>
                      <a:cubicBezTo>
                        <a:pt x="125730" y="110490"/>
                        <a:pt x="148590" y="38100"/>
                        <a:pt x="175260" y="30480"/>
                      </a:cubicBezTo>
                      <a:lnTo>
                        <a:pt x="213360" y="137160"/>
                      </a:lnTo>
                      <a:close/>
                    </a:path>
                  </a:pathLst>
                </a:custGeom>
                <a:solidFill>
                  <a:srgbClr val="9CE9A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39" name="Freeform: Shape 4738">
                  <a:extLst>
                    <a:ext uri="{FF2B5EF4-FFF2-40B4-BE49-F238E27FC236}">
                      <a16:creationId xmlns:a16="http://schemas.microsoft.com/office/drawing/2014/main" id="{C9A264EF-E537-6964-584D-E14C2F22A438}"/>
                    </a:ext>
                  </a:extLst>
                </p:cNvPr>
                <p:cNvSpPr/>
                <p:nvPr/>
              </p:nvSpPr>
              <p:spPr>
                <a:xfrm>
                  <a:off x="6446520" y="4034790"/>
                  <a:ext cx="83819" cy="39518"/>
                </a:xfrm>
                <a:custGeom>
                  <a:avLst/>
                  <a:gdLst>
                    <a:gd name="connsiteX0" fmla="*/ 83820 w 83819"/>
                    <a:gd name="connsiteY0" fmla="*/ 0 h 39518"/>
                    <a:gd name="connsiteX1" fmla="*/ 0 w 83819"/>
                    <a:gd name="connsiteY1" fmla="*/ 7620 h 39518"/>
                    <a:gd name="connsiteX2" fmla="*/ 83820 w 83819"/>
                    <a:gd name="connsiteY2" fmla="*/ 0 h 39518"/>
                  </a:gdLst>
                  <a:ahLst/>
                  <a:cxnLst>
                    <a:cxn ang="0">
                      <a:pos x="connsiteX0" y="connsiteY0"/>
                    </a:cxn>
                    <a:cxn ang="0">
                      <a:pos x="connsiteX1" y="connsiteY1"/>
                    </a:cxn>
                    <a:cxn ang="0">
                      <a:pos x="connsiteX2" y="connsiteY2"/>
                    </a:cxn>
                  </a:cxnLst>
                  <a:rect l="l" t="t" r="r" b="b"/>
                  <a:pathLst>
                    <a:path w="83819" h="39518">
                      <a:moveTo>
                        <a:pt x="83820" y="0"/>
                      </a:moveTo>
                      <a:cubicBezTo>
                        <a:pt x="57150" y="7620"/>
                        <a:pt x="34290" y="80010"/>
                        <a:pt x="0" y="7620"/>
                      </a:cubicBezTo>
                      <a:lnTo>
                        <a:pt x="83820" y="0"/>
                      </a:lnTo>
                      <a:close/>
                    </a:path>
                  </a:pathLst>
                </a:custGeom>
                <a:solidFill>
                  <a:srgbClr val="8DE59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40" name="Freeform: Shape 4739">
                  <a:extLst>
                    <a:ext uri="{FF2B5EF4-FFF2-40B4-BE49-F238E27FC236}">
                      <a16:creationId xmlns:a16="http://schemas.microsoft.com/office/drawing/2014/main" id="{805C6D03-03C4-F680-54DA-4F03DBD58032}"/>
                    </a:ext>
                  </a:extLst>
                </p:cNvPr>
                <p:cNvSpPr/>
                <p:nvPr/>
              </p:nvSpPr>
              <p:spPr>
                <a:xfrm>
                  <a:off x="6153151" y="4004309"/>
                  <a:ext cx="209550" cy="99059"/>
                </a:xfrm>
                <a:custGeom>
                  <a:avLst/>
                  <a:gdLst>
                    <a:gd name="connsiteX0" fmla="*/ 201930 w 209550"/>
                    <a:gd name="connsiteY0" fmla="*/ 0 h 99059"/>
                    <a:gd name="connsiteX1" fmla="*/ 209550 w 209550"/>
                    <a:gd name="connsiteY1" fmla="*/ 91440 h 99059"/>
                    <a:gd name="connsiteX2" fmla="*/ 121920 w 209550"/>
                    <a:gd name="connsiteY2" fmla="*/ 99060 h 99059"/>
                    <a:gd name="connsiteX3" fmla="*/ 3810 w 209550"/>
                    <a:gd name="connsiteY3" fmla="*/ 41910 h 99059"/>
                    <a:gd name="connsiteX4" fmla="*/ 0 w 209550"/>
                    <a:gd name="connsiteY4" fmla="*/ 19050 h 99059"/>
                    <a:gd name="connsiteX5" fmla="*/ 0 w 209550"/>
                    <a:gd name="connsiteY5" fmla="*/ 19050 h 99059"/>
                    <a:gd name="connsiteX6" fmla="*/ 57150 w 209550"/>
                    <a:gd name="connsiteY6" fmla="*/ 15240 h 99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50" h="99059">
                      <a:moveTo>
                        <a:pt x="201930" y="0"/>
                      </a:moveTo>
                      <a:lnTo>
                        <a:pt x="209550" y="91440"/>
                      </a:lnTo>
                      <a:lnTo>
                        <a:pt x="121920" y="99060"/>
                      </a:lnTo>
                      <a:lnTo>
                        <a:pt x="3810" y="41910"/>
                      </a:lnTo>
                      <a:lnTo>
                        <a:pt x="0" y="19050"/>
                      </a:lnTo>
                      <a:lnTo>
                        <a:pt x="0" y="19050"/>
                      </a:lnTo>
                      <a:lnTo>
                        <a:pt x="57150" y="15240"/>
                      </a:lnTo>
                      <a:close/>
                    </a:path>
                  </a:pathLst>
                </a:custGeom>
                <a:solidFill>
                  <a:srgbClr val="92E69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41" name="Freeform: Shape 4740">
                  <a:extLst>
                    <a:ext uri="{FF2B5EF4-FFF2-40B4-BE49-F238E27FC236}">
                      <a16:creationId xmlns:a16="http://schemas.microsoft.com/office/drawing/2014/main" id="{7C367566-EDD6-20D1-FFA7-6912D67F5FE2}"/>
                    </a:ext>
                  </a:extLst>
                </p:cNvPr>
                <p:cNvSpPr/>
                <p:nvPr/>
              </p:nvSpPr>
              <p:spPr>
                <a:xfrm>
                  <a:off x="6000751" y="4381500"/>
                  <a:ext cx="400050" cy="346709"/>
                </a:xfrm>
                <a:custGeom>
                  <a:avLst/>
                  <a:gdLst>
                    <a:gd name="connsiteX0" fmla="*/ 220980 w 400050"/>
                    <a:gd name="connsiteY0" fmla="*/ 64770 h 346709"/>
                    <a:gd name="connsiteX1" fmla="*/ 400050 w 400050"/>
                    <a:gd name="connsiteY1" fmla="*/ 114300 h 346709"/>
                    <a:gd name="connsiteX2" fmla="*/ 224790 w 400050"/>
                    <a:gd name="connsiteY2" fmla="*/ 201930 h 346709"/>
                    <a:gd name="connsiteX3" fmla="*/ 243840 w 400050"/>
                    <a:gd name="connsiteY3" fmla="*/ 262890 h 346709"/>
                    <a:gd name="connsiteX4" fmla="*/ 167640 w 400050"/>
                    <a:gd name="connsiteY4" fmla="*/ 304800 h 346709"/>
                    <a:gd name="connsiteX5" fmla="*/ 57150 w 400050"/>
                    <a:gd name="connsiteY5" fmla="*/ 346710 h 346709"/>
                    <a:gd name="connsiteX6" fmla="*/ 160020 w 400050"/>
                    <a:gd name="connsiteY6" fmla="*/ 179070 h 346709"/>
                    <a:gd name="connsiteX7" fmla="*/ 91440 w 400050"/>
                    <a:gd name="connsiteY7" fmla="*/ 163830 h 346709"/>
                    <a:gd name="connsiteX8" fmla="*/ 0 w 400050"/>
                    <a:gd name="connsiteY8" fmla="*/ 125730 h 346709"/>
                    <a:gd name="connsiteX9" fmla="*/ 163830 w 400050"/>
                    <a:gd name="connsiteY9" fmla="*/ 76200 h 346709"/>
                    <a:gd name="connsiteX10" fmla="*/ 133350 w 400050"/>
                    <a:gd name="connsiteY10" fmla="*/ 3810 h 346709"/>
                    <a:gd name="connsiteX11" fmla="*/ 190500 w 400050"/>
                    <a:gd name="connsiteY11" fmla="*/ 0 h 346709"/>
                    <a:gd name="connsiteX12" fmla="*/ 220980 w 400050"/>
                    <a:gd name="connsiteY12" fmla="*/ 64770 h 346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0050" h="346709">
                      <a:moveTo>
                        <a:pt x="220980" y="64770"/>
                      </a:moveTo>
                      <a:lnTo>
                        <a:pt x="400050" y="114300"/>
                      </a:lnTo>
                      <a:cubicBezTo>
                        <a:pt x="384810" y="137160"/>
                        <a:pt x="308610" y="175260"/>
                        <a:pt x="224790" y="201930"/>
                      </a:cubicBezTo>
                      <a:cubicBezTo>
                        <a:pt x="228600" y="220980"/>
                        <a:pt x="236220" y="243840"/>
                        <a:pt x="243840" y="262890"/>
                      </a:cubicBezTo>
                      <a:cubicBezTo>
                        <a:pt x="217170" y="278130"/>
                        <a:pt x="194310" y="293370"/>
                        <a:pt x="167640" y="304800"/>
                      </a:cubicBezTo>
                      <a:cubicBezTo>
                        <a:pt x="140970" y="316230"/>
                        <a:pt x="114300" y="327660"/>
                        <a:pt x="57150" y="346710"/>
                      </a:cubicBezTo>
                      <a:cubicBezTo>
                        <a:pt x="102870" y="274320"/>
                        <a:pt x="129540" y="228600"/>
                        <a:pt x="160020" y="179070"/>
                      </a:cubicBezTo>
                      <a:cubicBezTo>
                        <a:pt x="133350" y="171450"/>
                        <a:pt x="110490" y="167640"/>
                        <a:pt x="91440" y="163830"/>
                      </a:cubicBezTo>
                      <a:lnTo>
                        <a:pt x="0" y="125730"/>
                      </a:lnTo>
                      <a:cubicBezTo>
                        <a:pt x="53340" y="110490"/>
                        <a:pt x="102870" y="91440"/>
                        <a:pt x="163830" y="76200"/>
                      </a:cubicBezTo>
                      <a:cubicBezTo>
                        <a:pt x="152400" y="49530"/>
                        <a:pt x="140970" y="26670"/>
                        <a:pt x="133350" y="3810"/>
                      </a:cubicBezTo>
                      <a:lnTo>
                        <a:pt x="190500" y="0"/>
                      </a:lnTo>
                      <a:lnTo>
                        <a:pt x="220980" y="64770"/>
                      </a:lnTo>
                      <a:close/>
                    </a:path>
                  </a:pathLst>
                </a:custGeom>
                <a:solidFill>
                  <a:srgbClr val="8BE59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42" name="Freeform: Shape 4741">
                  <a:extLst>
                    <a:ext uri="{FF2B5EF4-FFF2-40B4-BE49-F238E27FC236}">
                      <a16:creationId xmlns:a16="http://schemas.microsoft.com/office/drawing/2014/main" id="{4D5194AD-5209-D6D4-C271-BDA4D8EC43D0}"/>
                    </a:ext>
                  </a:extLst>
                </p:cNvPr>
                <p:cNvSpPr/>
                <p:nvPr/>
              </p:nvSpPr>
              <p:spPr>
                <a:xfrm>
                  <a:off x="5787670" y="4453890"/>
                  <a:ext cx="301186" cy="137860"/>
                </a:xfrm>
                <a:custGeom>
                  <a:avLst/>
                  <a:gdLst>
                    <a:gd name="connsiteX0" fmla="*/ 209270 w 301186"/>
                    <a:gd name="connsiteY0" fmla="*/ 57150 h 137860"/>
                    <a:gd name="connsiteX1" fmla="*/ 300710 w 301186"/>
                    <a:gd name="connsiteY1" fmla="*/ 95250 h 137860"/>
                    <a:gd name="connsiteX2" fmla="*/ 243560 w 301186"/>
                    <a:gd name="connsiteY2" fmla="*/ 137160 h 137860"/>
                    <a:gd name="connsiteX3" fmla="*/ 14960 w 301186"/>
                    <a:gd name="connsiteY3" fmla="*/ 102870 h 137860"/>
                    <a:gd name="connsiteX4" fmla="*/ 14960 w 301186"/>
                    <a:gd name="connsiteY4" fmla="*/ 102870 h 137860"/>
                    <a:gd name="connsiteX5" fmla="*/ 91160 w 301186"/>
                    <a:gd name="connsiteY5" fmla="*/ 3810 h 137860"/>
                    <a:gd name="connsiteX6" fmla="*/ 148310 w 301186"/>
                    <a:gd name="connsiteY6" fmla="*/ 0 h 137860"/>
                    <a:gd name="connsiteX7" fmla="*/ 174980 w 301186"/>
                    <a:gd name="connsiteY7" fmla="*/ 49530 h 137860"/>
                    <a:gd name="connsiteX8" fmla="*/ 209270 w 301186"/>
                    <a:gd name="connsiteY8" fmla="*/ 57150 h 137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1186" h="137860">
                      <a:moveTo>
                        <a:pt x="209270" y="57150"/>
                      </a:moveTo>
                      <a:lnTo>
                        <a:pt x="300710" y="95250"/>
                      </a:lnTo>
                      <a:cubicBezTo>
                        <a:pt x="304520" y="129540"/>
                        <a:pt x="285470" y="140970"/>
                        <a:pt x="243560" y="137160"/>
                      </a:cubicBezTo>
                      <a:cubicBezTo>
                        <a:pt x="167360" y="125730"/>
                        <a:pt x="91160" y="114300"/>
                        <a:pt x="14960" y="102870"/>
                      </a:cubicBezTo>
                      <a:lnTo>
                        <a:pt x="14960" y="102870"/>
                      </a:lnTo>
                      <a:cubicBezTo>
                        <a:pt x="-11710" y="38100"/>
                        <a:pt x="-11710" y="38100"/>
                        <a:pt x="91160" y="3810"/>
                      </a:cubicBezTo>
                      <a:lnTo>
                        <a:pt x="148310" y="0"/>
                      </a:lnTo>
                      <a:cubicBezTo>
                        <a:pt x="155930" y="15240"/>
                        <a:pt x="163550" y="34290"/>
                        <a:pt x="174980" y="49530"/>
                      </a:cubicBezTo>
                      <a:cubicBezTo>
                        <a:pt x="178790" y="53340"/>
                        <a:pt x="197840" y="53340"/>
                        <a:pt x="209270" y="57150"/>
                      </a:cubicBezTo>
                      <a:close/>
                    </a:path>
                  </a:pathLst>
                </a:custGeom>
                <a:solidFill>
                  <a:srgbClr val="96E79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43" name="Freeform: Shape 4742">
                  <a:extLst>
                    <a:ext uri="{FF2B5EF4-FFF2-40B4-BE49-F238E27FC236}">
                      <a16:creationId xmlns:a16="http://schemas.microsoft.com/office/drawing/2014/main" id="{C9012944-BF85-D213-3A4B-D6BA3AC8E976}"/>
                    </a:ext>
                  </a:extLst>
                </p:cNvPr>
                <p:cNvSpPr/>
                <p:nvPr/>
              </p:nvSpPr>
              <p:spPr>
                <a:xfrm>
                  <a:off x="5665470" y="4583430"/>
                  <a:ext cx="167640" cy="140969"/>
                </a:xfrm>
                <a:custGeom>
                  <a:avLst/>
                  <a:gdLst>
                    <a:gd name="connsiteX0" fmla="*/ 7620 w 167640"/>
                    <a:gd name="connsiteY0" fmla="*/ 140970 h 140969"/>
                    <a:gd name="connsiteX1" fmla="*/ 3810 w 167640"/>
                    <a:gd name="connsiteY1" fmla="*/ 118110 h 140969"/>
                    <a:gd name="connsiteX2" fmla="*/ 0 w 167640"/>
                    <a:gd name="connsiteY2" fmla="*/ 95250 h 140969"/>
                    <a:gd name="connsiteX3" fmla="*/ 49530 w 167640"/>
                    <a:gd name="connsiteY3" fmla="*/ 0 h 140969"/>
                    <a:gd name="connsiteX4" fmla="*/ 49530 w 167640"/>
                    <a:gd name="connsiteY4" fmla="*/ 0 h 140969"/>
                    <a:gd name="connsiteX5" fmla="*/ 167640 w 167640"/>
                    <a:gd name="connsiteY5" fmla="*/ 34290 h 140969"/>
                    <a:gd name="connsiteX6" fmla="*/ 7620 w 167640"/>
                    <a:gd name="connsiteY6" fmla="*/ 140970 h 140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640" h="140969">
                      <a:moveTo>
                        <a:pt x="7620" y="140970"/>
                      </a:moveTo>
                      <a:lnTo>
                        <a:pt x="3810" y="118110"/>
                      </a:lnTo>
                      <a:lnTo>
                        <a:pt x="0" y="95250"/>
                      </a:lnTo>
                      <a:lnTo>
                        <a:pt x="49530" y="0"/>
                      </a:lnTo>
                      <a:lnTo>
                        <a:pt x="49530" y="0"/>
                      </a:lnTo>
                      <a:lnTo>
                        <a:pt x="167640" y="34290"/>
                      </a:lnTo>
                      <a:cubicBezTo>
                        <a:pt x="144780" y="140970"/>
                        <a:pt x="140970" y="140970"/>
                        <a:pt x="7620" y="140970"/>
                      </a:cubicBezTo>
                      <a:close/>
                    </a:path>
                  </a:pathLst>
                </a:custGeom>
                <a:solidFill>
                  <a:srgbClr val="89E49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44" name="Freeform: Shape 4743">
                  <a:extLst>
                    <a:ext uri="{FF2B5EF4-FFF2-40B4-BE49-F238E27FC236}">
                      <a16:creationId xmlns:a16="http://schemas.microsoft.com/office/drawing/2014/main" id="{83703BEE-36CF-52BA-482C-2387B52C955C}"/>
                    </a:ext>
                  </a:extLst>
                </p:cNvPr>
                <p:cNvSpPr/>
                <p:nvPr/>
              </p:nvSpPr>
              <p:spPr>
                <a:xfrm>
                  <a:off x="5676901" y="4499609"/>
                  <a:ext cx="160019" cy="118109"/>
                </a:xfrm>
                <a:custGeom>
                  <a:avLst/>
                  <a:gdLst>
                    <a:gd name="connsiteX0" fmla="*/ 160020 w 160019"/>
                    <a:gd name="connsiteY0" fmla="*/ 118110 h 118109"/>
                    <a:gd name="connsiteX1" fmla="*/ 41910 w 160019"/>
                    <a:gd name="connsiteY1" fmla="*/ 83820 h 118109"/>
                    <a:gd name="connsiteX2" fmla="*/ 0 w 160019"/>
                    <a:gd name="connsiteY2" fmla="*/ 0 h 118109"/>
                    <a:gd name="connsiteX3" fmla="*/ 125730 w 160019"/>
                    <a:gd name="connsiteY3" fmla="*/ 53340 h 118109"/>
                    <a:gd name="connsiteX4" fmla="*/ 125730 w 160019"/>
                    <a:gd name="connsiteY4" fmla="*/ 53340 h 118109"/>
                    <a:gd name="connsiteX5" fmla="*/ 160020 w 160019"/>
                    <a:gd name="connsiteY5" fmla="*/ 118110 h 118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19" h="118109">
                      <a:moveTo>
                        <a:pt x="160020" y="118110"/>
                      </a:moveTo>
                      <a:lnTo>
                        <a:pt x="41910" y="83820"/>
                      </a:lnTo>
                      <a:cubicBezTo>
                        <a:pt x="30480" y="60960"/>
                        <a:pt x="19050" y="41910"/>
                        <a:pt x="0" y="0"/>
                      </a:cubicBezTo>
                      <a:cubicBezTo>
                        <a:pt x="57150" y="26670"/>
                        <a:pt x="91440" y="38100"/>
                        <a:pt x="125730" y="53340"/>
                      </a:cubicBezTo>
                      <a:lnTo>
                        <a:pt x="125730" y="53340"/>
                      </a:lnTo>
                      <a:lnTo>
                        <a:pt x="160020" y="118110"/>
                      </a:lnTo>
                      <a:close/>
                    </a:path>
                  </a:pathLst>
                </a:custGeom>
                <a:solidFill>
                  <a:srgbClr val="81E28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45" name="Freeform: Shape 4744">
                  <a:extLst>
                    <a:ext uri="{FF2B5EF4-FFF2-40B4-BE49-F238E27FC236}">
                      <a16:creationId xmlns:a16="http://schemas.microsoft.com/office/drawing/2014/main" id="{C475E1BA-05B0-C73D-F7F9-ED0772F77D86}"/>
                    </a:ext>
                  </a:extLst>
                </p:cNvPr>
                <p:cNvSpPr/>
                <p:nvPr/>
              </p:nvSpPr>
              <p:spPr>
                <a:xfrm>
                  <a:off x="5715811" y="4869180"/>
                  <a:ext cx="86819" cy="140969"/>
                </a:xfrm>
                <a:custGeom>
                  <a:avLst/>
                  <a:gdLst>
                    <a:gd name="connsiteX0" fmla="*/ 86820 w 86819"/>
                    <a:gd name="connsiteY0" fmla="*/ 0 h 140969"/>
                    <a:gd name="connsiteX1" fmla="*/ 14430 w 86819"/>
                    <a:gd name="connsiteY1" fmla="*/ 140970 h 140969"/>
                    <a:gd name="connsiteX2" fmla="*/ 86820 w 86819"/>
                    <a:gd name="connsiteY2" fmla="*/ 0 h 140969"/>
                  </a:gdLst>
                  <a:ahLst/>
                  <a:cxnLst>
                    <a:cxn ang="0">
                      <a:pos x="connsiteX0" y="connsiteY0"/>
                    </a:cxn>
                    <a:cxn ang="0">
                      <a:pos x="connsiteX1" y="connsiteY1"/>
                    </a:cxn>
                    <a:cxn ang="0">
                      <a:pos x="connsiteX2" y="connsiteY2"/>
                    </a:cxn>
                  </a:cxnLst>
                  <a:rect l="l" t="t" r="r" b="b"/>
                  <a:pathLst>
                    <a:path w="86819" h="140969">
                      <a:moveTo>
                        <a:pt x="86820" y="0"/>
                      </a:moveTo>
                      <a:lnTo>
                        <a:pt x="14430" y="140970"/>
                      </a:lnTo>
                      <a:cubicBezTo>
                        <a:pt x="-23670" y="76200"/>
                        <a:pt x="18240" y="34290"/>
                        <a:pt x="86820" y="0"/>
                      </a:cubicBezTo>
                      <a:close/>
                    </a:path>
                  </a:pathLst>
                </a:custGeom>
                <a:solidFill>
                  <a:srgbClr val="9BE8A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46" name="Freeform: Shape 4745">
                  <a:extLst>
                    <a:ext uri="{FF2B5EF4-FFF2-40B4-BE49-F238E27FC236}">
                      <a16:creationId xmlns:a16="http://schemas.microsoft.com/office/drawing/2014/main" id="{40A2545F-7552-37E0-40B9-F9F68BBA790C}"/>
                    </a:ext>
                  </a:extLst>
                </p:cNvPr>
                <p:cNvSpPr/>
                <p:nvPr/>
              </p:nvSpPr>
              <p:spPr>
                <a:xfrm>
                  <a:off x="5835520" y="4751069"/>
                  <a:ext cx="85220" cy="56007"/>
                </a:xfrm>
                <a:custGeom>
                  <a:avLst/>
                  <a:gdLst>
                    <a:gd name="connsiteX0" fmla="*/ 1400 w 85220"/>
                    <a:gd name="connsiteY0" fmla="*/ 0 h 56007"/>
                    <a:gd name="connsiteX1" fmla="*/ 85220 w 85220"/>
                    <a:gd name="connsiteY1" fmla="*/ 45720 h 56007"/>
                    <a:gd name="connsiteX2" fmla="*/ 1400 w 85220"/>
                    <a:gd name="connsiteY2" fmla="*/ 0 h 56007"/>
                  </a:gdLst>
                  <a:ahLst/>
                  <a:cxnLst>
                    <a:cxn ang="0">
                      <a:pos x="connsiteX0" y="connsiteY0"/>
                    </a:cxn>
                    <a:cxn ang="0">
                      <a:pos x="connsiteX1" y="connsiteY1"/>
                    </a:cxn>
                    <a:cxn ang="0">
                      <a:pos x="connsiteX2" y="connsiteY2"/>
                    </a:cxn>
                  </a:cxnLst>
                  <a:rect l="l" t="t" r="r" b="b"/>
                  <a:pathLst>
                    <a:path w="85220" h="56007">
                      <a:moveTo>
                        <a:pt x="1400" y="0"/>
                      </a:moveTo>
                      <a:cubicBezTo>
                        <a:pt x="24260" y="11430"/>
                        <a:pt x="47120" y="26670"/>
                        <a:pt x="85220" y="45720"/>
                      </a:cubicBezTo>
                      <a:cubicBezTo>
                        <a:pt x="16641" y="68580"/>
                        <a:pt x="-6220" y="53340"/>
                        <a:pt x="1400" y="0"/>
                      </a:cubicBezTo>
                      <a:close/>
                    </a:path>
                  </a:pathLst>
                </a:custGeom>
                <a:solidFill>
                  <a:srgbClr val="89E49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47" name="Freeform: Shape 4746">
                  <a:extLst>
                    <a:ext uri="{FF2B5EF4-FFF2-40B4-BE49-F238E27FC236}">
                      <a16:creationId xmlns:a16="http://schemas.microsoft.com/office/drawing/2014/main" id="{E77081FA-C322-97AB-285C-6932E1C543F0}"/>
                    </a:ext>
                  </a:extLst>
                </p:cNvPr>
                <p:cNvSpPr/>
                <p:nvPr/>
              </p:nvSpPr>
              <p:spPr>
                <a:xfrm>
                  <a:off x="5726431" y="4812030"/>
                  <a:ext cx="76200" cy="34289"/>
                </a:xfrm>
                <a:custGeom>
                  <a:avLst/>
                  <a:gdLst>
                    <a:gd name="connsiteX0" fmla="*/ 72390 w 76200"/>
                    <a:gd name="connsiteY0" fmla="*/ 34290 h 34289"/>
                    <a:gd name="connsiteX1" fmla="*/ 0 w 76200"/>
                    <a:gd name="connsiteY1" fmla="*/ 15240 h 34289"/>
                    <a:gd name="connsiteX2" fmla="*/ 11430 w 76200"/>
                    <a:gd name="connsiteY2" fmla="*/ 0 h 34289"/>
                    <a:gd name="connsiteX3" fmla="*/ 76200 w 76200"/>
                    <a:gd name="connsiteY3" fmla="*/ 26670 h 34289"/>
                  </a:gdLst>
                  <a:ahLst/>
                  <a:cxnLst>
                    <a:cxn ang="0">
                      <a:pos x="connsiteX0" y="connsiteY0"/>
                    </a:cxn>
                    <a:cxn ang="0">
                      <a:pos x="connsiteX1" y="connsiteY1"/>
                    </a:cxn>
                    <a:cxn ang="0">
                      <a:pos x="connsiteX2" y="connsiteY2"/>
                    </a:cxn>
                    <a:cxn ang="0">
                      <a:pos x="connsiteX3" y="connsiteY3"/>
                    </a:cxn>
                  </a:cxnLst>
                  <a:rect l="l" t="t" r="r" b="b"/>
                  <a:pathLst>
                    <a:path w="76200" h="34289">
                      <a:moveTo>
                        <a:pt x="72390" y="34290"/>
                      </a:moveTo>
                      <a:lnTo>
                        <a:pt x="0" y="15240"/>
                      </a:lnTo>
                      <a:lnTo>
                        <a:pt x="11430" y="0"/>
                      </a:lnTo>
                      <a:lnTo>
                        <a:pt x="76200" y="26670"/>
                      </a:lnTo>
                      <a:close/>
                    </a:path>
                  </a:pathLst>
                </a:custGeom>
                <a:solidFill>
                  <a:srgbClr val="9BE8A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48" name="Freeform: Shape 4747">
                  <a:extLst>
                    <a:ext uri="{FF2B5EF4-FFF2-40B4-BE49-F238E27FC236}">
                      <a16:creationId xmlns:a16="http://schemas.microsoft.com/office/drawing/2014/main" id="{38C8D1CA-E1CF-FE81-3174-32FD11ED282A}"/>
                    </a:ext>
                  </a:extLst>
                </p:cNvPr>
                <p:cNvSpPr/>
                <p:nvPr/>
              </p:nvSpPr>
              <p:spPr>
                <a:xfrm>
                  <a:off x="6004561" y="4888230"/>
                  <a:ext cx="57150" cy="26669"/>
                </a:xfrm>
                <a:custGeom>
                  <a:avLst/>
                  <a:gdLst>
                    <a:gd name="connsiteX0" fmla="*/ 57150 w 57150"/>
                    <a:gd name="connsiteY0" fmla="*/ 0 h 26669"/>
                    <a:gd name="connsiteX1" fmla="*/ 0 w 57150"/>
                    <a:gd name="connsiteY1" fmla="*/ 26670 h 26669"/>
                    <a:gd name="connsiteX2" fmla="*/ 57150 w 57150"/>
                    <a:gd name="connsiteY2" fmla="*/ 0 h 26669"/>
                  </a:gdLst>
                  <a:ahLst/>
                  <a:cxnLst>
                    <a:cxn ang="0">
                      <a:pos x="connsiteX0" y="connsiteY0"/>
                    </a:cxn>
                    <a:cxn ang="0">
                      <a:pos x="connsiteX1" y="connsiteY1"/>
                    </a:cxn>
                    <a:cxn ang="0">
                      <a:pos x="connsiteX2" y="connsiteY2"/>
                    </a:cxn>
                  </a:cxnLst>
                  <a:rect l="l" t="t" r="r" b="b"/>
                  <a:pathLst>
                    <a:path w="57150" h="26669">
                      <a:moveTo>
                        <a:pt x="57150" y="0"/>
                      </a:moveTo>
                      <a:lnTo>
                        <a:pt x="0" y="26670"/>
                      </a:lnTo>
                      <a:lnTo>
                        <a:pt x="57150" y="0"/>
                      </a:lnTo>
                      <a:close/>
                    </a:path>
                  </a:pathLst>
                </a:custGeom>
                <a:solidFill>
                  <a:srgbClr val="9BE8A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49" name="Freeform: Shape 4748">
                  <a:extLst>
                    <a:ext uri="{FF2B5EF4-FFF2-40B4-BE49-F238E27FC236}">
                      <a16:creationId xmlns:a16="http://schemas.microsoft.com/office/drawing/2014/main" id="{FF76798E-13F6-78A9-DDCF-DF80392176CC}"/>
                    </a:ext>
                  </a:extLst>
                </p:cNvPr>
                <p:cNvSpPr/>
                <p:nvPr/>
              </p:nvSpPr>
              <p:spPr>
                <a:xfrm>
                  <a:off x="5798820" y="4846319"/>
                  <a:ext cx="60960" cy="38100"/>
                </a:xfrm>
                <a:custGeom>
                  <a:avLst/>
                  <a:gdLst>
                    <a:gd name="connsiteX0" fmla="*/ 60960 w 60960"/>
                    <a:gd name="connsiteY0" fmla="*/ 38100 h 38100"/>
                    <a:gd name="connsiteX1" fmla="*/ 3810 w 60960"/>
                    <a:gd name="connsiteY1" fmla="*/ 22860 h 38100"/>
                    <a:gd name="connsiteX2" fmla="*/ 0 w 60960"/>
                    <a:gd name="connsiteY2" fmla="*/ 0 h 38100"/>
                  </a:gdLst>
                  <a:ahLst/>
                  <a:cxnLst>
                    <a:cxn ang="0">
                      <a:pos x="connsiteX0" y="connsiteY0"/>
                    </a:cxn>
                    <a:cxn ang="0">
                      <a:pos x="connsiteX1" y="connsiteY1"/>
                    </a:cxn>
                    <a:cxn ang="0">
                      <a:pos x="connsiteX2" y="connsiteY2"/>
                    </a:cxn>
                  </a:cxnLst>
                  <a:rect l="l" t="t" r="r" b="b"/>
                  <a:pathLst>
                    <a:path w="60960" h="38100">
                      <a:moveTo>
                        <a:pt x="60960" y="38100"/>
                      </a:moveTo>
                      <a:lnTo>
                        <a:pt x="3810" y="22860"/>
                      </a:lnTo>
                      <a:lnTo>
                        <a:pt x="0" y="0"/>
                      </a:lnTo>
                      <a:close/>
                    </a:path>
                  </a:pathLst>
                </a:custGeom>
                <a:solidFill>
                  <a:srgbClr val="9BE8A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50" name="Freeform: Shape 4749">
                  <a:extLst>
                    <a:ext uri="{FF2B5EF4-FFF2-40B4-BE49-F238E27FC236}">
                      <a16:creationId xmlns:a16="http://schemas.microsoft.com/office/drawing/2014/main" id="{BD62EEB6-AD4F-2373-0DC7-225B0B664963}"/>
                    </a:ext>
                  </a:extLst>
                </p:cNvPr>
                <p:cNvSpPr/>
                <p:nvPr/>
              </p:nvSpPr>
              <p:spPr>
                <a:xfrm>
                  <a:off x="6103620" y="4796790"/>
                  <a:ext cx="7619" cy="3809"/>
                </a:xfrm>
                <a:custGeom>
                  <a:avLst/>
                  <a:gdLst>
                    <a:gd name="connsiteX0" fmla="*/ 0 w 7619"/>
                    <a:gd name="connsiteY0" fmla="*/ 0 h 3809"/>
                    <a:gd name="connsiteX1" fmla="*/ 7620 w 7619"/>
                    <a:gd name="connsiteY1" fmla="*/ 0 h 3809"/>
                    <a:gd name="connsiteX2" fmla="*/ 3810 w 7619"/>
                    <a:gd name="connsiteY2" fmla="*/ 3810 h 3809"/>
                  </a:gdLst>
                  <a:ahLst/>
                  <a:cxnLst>
                    <a:cxn ang="0">
                      <a:pos x="connsiteX0" y="connsiteY0"/>
                    </a:cxn>
                    <a:cxn ang="0">
                      <a:pos x="connsiteX1" y="connsiteY1"/>
                    </a:cxn>
                    <a:cxn ang="0">
                      <a:pos x="connsiteX2" y="connsiteY2"/>
                    </a:cxn>
                  </a:cxnLst>
                  <a:rect l="l" t="t" r="r" b="b"/>
                  <a:pathLst>
                    <a:path w="7619" h="3809">
                      <a:moveTo>
                        <a:pt x="0" y="0"/>
                      </a:moveTo>
                      <a:lnTo>
                        <a:pt x="7620" y="0"/>
                      </a:lnTo>
                      <a:lnTo>
                        <a:pt x="3810" y="3810"/>
                      </a:lnTo>
                      <a:close/>
                    </a:path>
                  </a:pathLst>
                </a:custGeom>
                <a:solidFill>
                  <a:srgbClr val="84E38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51" name="Freeform: Shape 4750">
                  <a:extLst>
                    <a:ext uri="{FF2B5EF4-FFF2-40B4-BE49-F238E27FC236}">
                      <a16:creationId xmlns:a16="http://schemas.microsoft.com/office/drawing/2014/main" id="{8678901B-F94E-00FE-5C11-F5BE3284751F}"/>
                    </a:ext>
                  </a:extLst>
                </p:cNvPr>
                <p:cNvSpPr/>
                <p:nvPr/>
              </p:nvSpPr>
              <p:spPr>
                <a:xfrm>
                  <a:off x="4903029" y="4312919"/>
                  <a:ext cx="404301" cy="468630"/>
                </a:xfrm>
                <a:custGeom>
                  <a:avLst/>
                  <a:gdLst>
                    <a:gd name="connsiteX0" fmla="*/ 392871 w 404301"/>
                    <a:gd name="connsiteY0" fmla="*/ 83820 h 468630"/>
                    <a:gd name="connsiteX1" fmla="*/ 385251 w 404301"/>
                    <a:gd name="connsiteY1" fmla="*/ 190500 h 468630"/>
                    <a:gd name="connsiteX2" fmla="*/ 404301 w 404301"/>
                    <a:gd name="connsiteY2" fmla="*/ 259080 h 468630"/>
                    <a:gd name="connsiteX3" fmla="*/ 366201 w 404301"/>
                    <a:gd name="connsiteY3" fmla="*/ 403860 h 468630"/>
                    <a:gd name="connsiteX4" fmla="*/ 141411 w 404301"/>
                    <a:gd name="connsiteY4" fmla="*/ 468630 h 468630"/>
                    <a:gd name="connsiteX5" fmla="*/ 19491 w 404301"/>
                    <a:gd name="connsiteY5" fmla="*/ 388620 h 468630"/>
                    <a:gd name="connsiteX6" fmla="*/ 110931 w 404301"/>
                    <a:gd name="connsiteY6" fmla="*/ 262890 h 468630"/>
                    <a:gd name="connsiteX7" fmla="*/ 183321 w 404301"/>
                    <a:gd name="connsiteY7" fmla="*/ 259080 h 468630"/>
                    <a:gd name="connsiteX8" fmla="*/ 278571 w 404301"/>
                    <a:gd name="connsiteY8" fmla="*/ 335280 h 468630"/>
                    <a:gd name="connsiteX9" fmla="*/ 248091 w 404301"/>
                    <a:gd name="connsiteY9" fmla="*/ 194310 h 468630"/>
                    <a:gd name="connsiteX10" fmla="*/ 274761 w 404301"/>
                    <a:gd name="connsiteY10" fmla="*/ 3810 h 468630"/>
                    <a:gd name="connsiteX11" fmla="*/ 301431 w 404301"/>
                    <a:gd name="connsiteY11" fmla="*/ 0 h 468630"/>
                    <a:gd name="connsiteX12" fmla="*/ 305241 w 404301"/>
                    <a:gd name="connsiteY12" fmla="*/ 45720 h 468630"/>
                    <a:gd name="connsiteX13" fmla="*/ 392871 w 404301"/>
                    <a:gd name="connsiteY13" fmla="*/ 83820 h 46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4301" h="468630">
                      <a:moveTo>
                        <a:pt x="392871" y="83820"/>
                      </a:moveTo>
                      <a:cubicBezTo>
                        <a:pt x="389061" y="118110"/>
                        <a:pt x="381441" y="156210"/>
                        <a:pt x="385251" y="190500"/>
                      </a:cubicBezTo>
                      <a:cubicBezTo>
                        <a:pt x="385251" y="213360"/>
                        <a:pt x="396681" y="232410"/>
                        <a:pt x="404301" y="259080"/>
                      </a:cubicBezTo>
                      <a:cubicBezTo>
                        <a:pt x="297621" y="316230"/>
                        <a:pt x="297621" y="316230"/>
                        <a:pt x="366201" y="403860"/>
                      </a:cubicBezTo>
                      <a:lnTo>
                        <a:pt x="141411" y="468630"/>
                      </a:lnTo>
                      <a:lnTo>
                        <a:pt x="19491" y="388620"/>
                      </a:lnTo>
                      <a:cubicBezTo>
                        <a:pt x="-18609" y="293370"/>
                        <a:pt x="-7179" y="274320"/>
                        <a:pt x="110931" y="262890"/>
                      </a:cubicBezTo>
                      <a:cubicBezTo>
                        <a:pt x="133791" y="259080"/>
                        <a:pt x="156651" y="262890"/>
                        <a:pt x="183321" y="259080"/>
                      </a:cubicBezTo>
                      <a:cubicBezTo>
                        <a:pt x="209991" y="278130"/>
                        <a:pt x="236661" y="300990"/>
                        <a:pt x="278571" y="335280"/>
                      </a:cubicBezTo>
                      <a:cubicBezTo>
                        <a:pt x="267141" y="274320"/>
                        <a:pt x="270951" y="228600"/>
                        <a:pt x="248091" y="194310"/>
                      </a:cubicBezTo>
                      <a:cubicBezTo>
                        <a:pt x="206181" y="125730"/>
                        <a:pt x="229041" y="64770"/>
                        <a:pt x="274761" y="3810"/>
                      </a:cubicBezTo>
                      <a:lnTo>
                        <a:pt x="301431" y="0"/>
                      </a:lnTo>
                      <a:lnTo>
                        <a:pt x="305241" y="45720"/>
                      </a:lnTo>
                      <a:lnTo>
                        <a:pt x="392871" y="83820"/>
                      </a:lnTo>
                      <a:close/>
                    </a:path>
                  </a:pathLst>
                </a:custGeom>
                <a:solidFill>
                  <a:srgbClr val="88E49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52" name="Freeform: Shape 4751">
                  <a:extLst>
                    <a:ext uri="{FF2B5EF4-FFF2-40B4-BE49-F238E27FC236}">
                      <a16:creationId xmlns:a16="http://schemas.microsoft.com/office/drawing/2014/main" id="{4BFC9243-7357-994B-2156-CDBBF4632DD3}"/>
                    </a:ext>
                  </a:extLst>
                </p:cNvPr>
                <p:cNvSpPr/>
                <p:nvPr/>
              </p:nvSpPr>
              <p:spPr>
                <a:xfrm>
                  <a:off x="4751070" y="4705350"/>
                  <a:ext cx="317808" cy="506730"/>
                </a:xfrm>
                <a:custGeom>
                  <a:avLst/>
                  <a:gdLst>
                    <a:gd name="connsiteX0" fmla="*/ 171450 w 317808"/>
                    <a:gd name="connsiteY0" fmla="*/ 0 h 506730"/>
                    <a:gd name="connsiteX1" fmla="*/ 293370 w 317808"/>
                    <a:gd name="connsiteY1" fmla="*/ 80010 h 506730"/>
                    <a:gd name="connsiteX2" fmla="*/ 186690 w 317808"/>
                    <a:gd name="connsiteY2" fmla="*/ 156210 h 506730"/>
                    <a:gd name="connsiteX3" fmla="*/ 163830 w 317808"/>
                    <a:gd name="connsiteY3" fmla="*/ 259080 h 506730"/>
                    <a:gd name="connsiteX4" fmla="*/ 213360 w 317808"/>
                    <a:gd name="connsiteY4" fmla="*/ 152400 h 506730"/>
                    <a:gd name="connsiteX5" fmla="*/ 316230 w 317808"/>
                    <a:gd name="connsiteY5" fmla="*/ 201930 h 506730"/>
                    <a:gd name="connsiteX6" fmla="*/ 312420 w 317808"/>
                    <a:gd name="connsiteY6" fmla="*/ 300990 h 506730"/>
                    <a:gd name="connsiteX7" fmla="*/ 194310 w 317808"/>
                    <a:gd name="connsiteY7" fmla="*/ 381000 h 506730"/>
                    <a:gd name="connsiteX8" fmla="*/ 240030 w 317808"/>
                    <a:gd name="connsiteY8" fmla="*/ 441960 h 506730"/>
                    <a:gd name="connsiteX9" fmla="*/ 121920 w 317808"/>
                    <a:gd name="connsiteY9" fmla="*/ 506730 h 506730"/>
                    <a:gd name="connsiteX10" fmla="*/ 41910 w 317808"/>
                    <a:gd name="connsiteY10" fmla="*/ 480060 h 506730"/>
                    <a:gd name="connsiteX11" fmla="*/ 11430 w 317808"/>
                    <a:gd name="connsiteY11" fmla="*/ 461010 h 506730"/>
                    <a:gd name="connsiteX12" fmla="*/ 0 w 317808"/>
                    <a:gd name="connsiteY12" fmla="*/ 346710 h 506730"/>
                    <a:gd name="connsiteX13" fmla="*/ 148590 w 317808"/>
                    <a:gd name="connsiteY13" fmla="*/ 342900 h 506730"/>
                    <a:gd name="connsiteX14" fmla="*/ 45720 w 317808"/>
                    <a:gd name="connsiteY14" fmla="*/ 186690 h 506730"/>
                    <a:gd name="connsiteX15" fmla="*/ 121920 w 317808"/>
                    <a:gd name="connsiteY15" fmla="*/ 91440 h 506730"/>
                    <a:gd name="connsiteX16" fmla="*/ 125730 w 317808"/>
                    <a:gd name="connsiteY16" fmla="*/ 68580 h 506730"/>
                    <a:gd name="connsiteX17" fmla="*/ 60960 w 317808"/>
                    <a:gd name="connsiteY17" fmla="*/ 30480 h 506730"/>
                    <a:gd name="connsiteX18" fmla="*/ 171450 w 317808"/>
                    <a:gd name="connsiteY18" fmla="*/ 0 h 506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808" h="506730">
                      <a:moveTo>
                        <a:pt x="171450" y="0"/>
                      </a:moveTo>
                      <a:lnTo>
                        <a:pt x="293370" y="80010"/>
                      </a:lnTo>
                      <a:cubicBezTo>
                        <a:pt x="236220" y="87630"/>
                        <a:pt x="205740" y="118110"/>
                        <a:pt x="186690" y="156210"/>
                      </a:cubicBezTo>
                      <a:cubicBezTo>
                        <a:pt x="179070" y="186690"/>
                        <a:pt x="175260" y="213360"/>
                        <a:pt x="163830" y="259080"/>
                      </a:cubicBezTo>
                      <a:cubicBezTo>
                        <a:pt x="262890" y="224790"/>
                        <a:pt x="217170" y="186690"/>
                        <a:pt x="213360" y="152400"/>
                      </a:cubicBezTo>
                      <a:cubicBezTo>
                        <a:pt x="278130" y="133350"/>
                        <a:pt x="312420" y="152400"/>
                        <a:pt x="316230" y="201930"/>
                      </a:cubicBezTo>
                      <a:cubicBezTo>
                        <a:pt x="320040" y="232410"/>
                        <a:pt x="316230" y="266700"/>
                        <a:pt x="312420" y="300990"/>
                      </a:cubicBezTo>
                      <a:cubicBezTo>
                        <a:pt x="274320" y="327660"/>
                        <a:pt x="232410" y="354330"/>
                        <a:pt x="194310" y="381000"/>
                      </a:cubicBezTo>
                      <a:cubicBezTo>
                        <a:pt x="205740" y="396240"/>
                        <a:pt x="220980" y="419100"/>
                        <a:pt x="240030" y="441960"/>
                      </a:cubicBezTo>
                      <a:cubicBezTo>
                        <a:pt x="205740" y="461010"/>
                        <a:pt x="167640" y="480060"/>
                        <a:pt x="121920" y="506730"/>
                      </a:cubicBezTo>
                      <a:cubicBezTo>
                        <a:pt x="106680" y="502920"/>
                        <a:pt x="76200" y="491490"/>
                        <a:pt x="41910" y="480060"/>
                      </a:cubicBezTo>
                      <a:lnTo>
                        <a:pt x="11430" y="461010"/>
                      </a:lnTo>
                      <a:cubicBezTo>
                        <a:pt x="7620" y="422910"/>
                        <a:pt x="3810" y="384810"/>
                        <a:pt x="0" y="346710"/>
                      </a:cubicBezTo>
                      <a:cubicBezTo>
                        <a:pt x="45720" y="346710"/>
                        <a:pt x="87630" y="342900"/>
                        <a:pt x="148590" y="342900"/>
                      </a:cubicBezTo>
                      <a:cubicBezTo>
                        <a:pt x="106680" y="281940"/>
                        <a:pt x="76200" y="236220"/>
                        <a:pt x="45720" y="186690"/>
                      </a:cubicBezTo>
                      <a:cubicBezTo>
                        <a:pt x="106680" y="171450"/>
                        <a:pt x="125730" y="133350"/>
                        <a:pt x="121920" y="91440"/>
                      </a:cubicBezTo>
                      <a:cubicBezTo>
                        <a:pt x="121920" y="83820"/>
                        <a:pt x="129540" y="68580"/>
                        <a:pt x="125730" y="68580"/>
                      </a:cubicBezTo>
                      <a:cubicBezTo>
                        <a:pt x="106680" y="53340"/>
                        <a:pt x="80010" y="41910"/>
                        <a:pt x="60960" y="30480"/>
                      </a:cubicBezTo>
                      <a:lnTo>
                        <a:pt x="171450" y="0"/>
                      </a:lnTo>
                      <a:close/>
                    </a:path>
                  </a:pathLst>
                </a:custGeom>
                <a:solidFill>
                  <a:srgbClr val="92E69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53" name="Freeform: Shape 4752">
                  <a:extLst>
                    <a:ext uri="{FF2B5EF4-FFF2-40B4-BE49-F238E27FC236}">
                      <a16:creationId xmlns:a16="http://schemas.microsoft.com/office/drawing/2014/main" id="{60944AE1-63DA-719D-6939-8ADD2C039360}"/>
                    </a:ext>
                  </a:extLst>
                </p:cNvPr>
                <p:cNvSpPr/>
                <p:nvPr/>
              </p:nvSpPr>
              <p:spPr>
                <a:xfrm>
                  <a:off x="5273040" y="4635590"/>
                  <a:ext cx="400050" cy="168819"/>
                </a:xfrm>
                <a:custGeom>
                  <a:avLst/>
                  <a:gdLst>
                    <a:gd name="connsiteX0" fmla="*/ 396240 w 400050"/>
                    <a:gd name="connsiteY0" fmla="*/ 43089 h 168819"/>
                    <a:gd name="connsiteX1" fmla="*/ 400050 w 400050"/>
                    <a:gd name="connsiteY1" fmla="*/ 65949 h 168819"/>
                    <a:gd name="connsiteX2" fmla="*/ 236220 w 400050"/>
                    <a:gd name="connsiteY2" fmla="*/ 69759 h 168819"/>
                    <a:gd name="connsiteX3" fmla="*/ 232410 w 400050"/>
                    <a:gd name="connsiteY3" fmla="*/ 149769 h 168819"/>
                    <a:gd name="connsiteX4" fmla="*/ 106680 w 400050"/>
                    <a:gd name="connsiteY4" fmla="*/ 168819 h 168819"/>
                    <a:gd name="connsiteX5" fmla="*/ 0 w 400050"/>
                    <a:gd name="connsiteY5" fmla="*/ 81189 h 168819"/>
                    <a:gd name="connsiteX6" fmla="*/ 339090 w 400050"/>
                    <a:gd name="connsiteY6" fmla="*/ 4989 h 168819"/>
                    <a:gd name="connsiteX7" fmla="*/ 369570 w 400050"/>
                    <a:gd name="connsiteY7" fmla="*/ 24039 h 168819"/>
                    <a:gd name="connsiteX8" fmla="*/ 396240 w 400050"/>
                    <a:gd name="connsiteY8" fmla="*/ 43089 h 168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0050" h="168819">
                      <a:moveTo>
                        <a:pt x="396240" y="43089"/>
                      </a:moveTo>
                      <a:lnTo>
                        <a:pt x="400050" y="65949"/>
                      </a:lnTo>
                      <a:cubicBezTo>
                        <a:pt x="350520" y="65949"/>
                        <a:pt x="297180" y="65949"/>
                        <a:pt x="236220" y="69759"/>
                      </a:cubicBezTo>
                      <a:cubicBezTo>
                        <a:pt x="236220" y="96429"/>
                        <a:pt x="232410" y="119289"/>
                        <a:pt x="232410" y="149769"/>
                      </a:cubicBezTo>
                      <a:cubicBezTo>
                        <a:pt x="190500" y="157389"/>
                        <a:pt x="144780" y="165009"/>
                        <a:pt x="106680" y="168819"/>
                      </a:cubicBezTo>
                      <a:cubicBezTo>
                        <a:pt x="68580" y="134529"/>
                        <a:pt x="34290" y="107859"/>
                        <a:pt x="0" y="81189"/>
                      </a:cubicBezTo>
                      <a:cubicBezTo>
                        <a:pt x="110490" y="43089"/>
                        <a:pt x="209550" y="-17871"/>
                        <a:pt x="339090" y="4989"/>
                      </a:cubicBezTo>
                      <a:lnTo>
                        <a:pt x="369570" y="24039"/>
                      </a:lnTo>
                      <a:lnTo>
                        <a:pt x="396240" y="43089"/>
                      </a:lnTo>
                      <a:close/>
                    </a:path>
                  </a:pathLst>
                </a:custGeom>
                <a:solidFill>
                  <a:srgbClr val="92E69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54" name="Freeform: Shape 4753">
                  <a:extLst>
                    <a:ext uri="{FF2B5EF4-FFF2-40B4-BE49-F238E27FC236}">
                      <a16:creationId xmlns:a16="http://schemas.microsoft.com/office/drawing/2014/main" id="{8AC7C577-D009-B203-B24F-A06298EC5A3D}"/>
                    </a:ext>
                  </a:extLst>
                </p:cNvPr>
                <p:cNvSpPr/>
                <p:nvPr/>
              </p:nvSpPr>
              <p:spPr>
                <a:xfrm>
                  <a:off x="4914901" y="4857750"/>
                  <a:ext cx="63354" cy="106680"/>
                </a:xfrm>
                <a:custGeom>
                  <a:avLst/>
                  <a:gdLst>
                    <a:gd name="connsiteX0" fmla="*/ 49530 w 63354"/>
                    <a:gd name="connsiteY0" fmla="*/ 0 h 106680"/>
                    <a:gd name="connsiteX1" fmla="*/ 0 w 63354"/>
                    <a:gd name="connsiteY1" fmla="*/ 106680 h 106680"/>
                    <a:gd name="connsiteX2" fmla="*/ 22860 w 63354"/>
                    <a:gd name="connsiteY2" fmla="*/ 3810 h 106680"/>
                    <a:gd name="connsiteX3" fmla="*/ 49530 w 63354"/>
                    <a:gd name="connsiteY3" fmla="*/ 0 h 106680"/>
                  </a:gdLst>
                  <a:ahLst/>
                  <a:cxnLst>
                    <a:cxn ang="0">
                      <a:pos x="connsiteX0" y="connsiteY0"/>
                    </a:cxn>
                    <a:cxn ang="0">
                      <a:pos x="connsiteX1" y="connsiteY1"/>
                    </a:cxn>
                    <a:cxn ang="0">
                      <a:pos x="connsiteX2" y="connsiteY2"/>
                    </a:cxn>
                    <a:cxn ang="0">
                      <a:pos x="connsiteX3" y="connsiteY3"/>
                    </a:cxn>
                  </a:cxnLst>
                  <a:rect l="l" t="t" r="r" b="b"/>
                  <a:pathLst>
                    <a:path w="63354" h="106680">
                      <a:moveTo>
                        <a:pt x="49530" y="0"/>
                      </a:moveTo>
                      <a:cubicBezTo>
                        <a:pt x="53340" y="34290"/>
                        <a:pt x="99060" y="72390"/>
                        <a:pt x="0" y="106680"/>
                      </a:cubicBezTo>
                      <a:cubicBezTo>
                        <a:pt x="7620" y="60960"/>
                        <a:pt x="15240" y="34290"/>
                        <a:pt x="22860" y="3810"/>
                      </a:cubicBezTo>
                      <a:lnTo>
                        <a:pt x="49530" y="0"/>
                      </a:lnTo>
                      <a:close/>
                    </a:path>
                  </a:pathLst>
                </a:custGeom>
                <a:solidFill>
                  <a:srgbClr val="89E49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55" name="Freeform: Shape 4754">
                  <a:extLst>
                    <a:ext uri="{FF2B5EF4-FFF2-40B4-BE49-F238E27FC236}">
                      <a16:creationId xmlns:a16="http://schemas.microsoft.com/office/drawing/2014/main" id="{770E1488-1A35-1E4F-22DB-08821495A221}"/>
                    </a:ext>
                  </a:extLst>
                </p:cNvPr>
                <p:cNvSpPr/>
                <p:nvPr/>
              </p:nvSpPr>
              <p:spPr>
                <a:xfrm>
                  <a:off x="5093970" y="4911089"/>
                  <a:ext cx="49530" cy="91440"/>
                </a:xfrm>
                <a:custGeom>
                  <a:avLst/>
                  <a:gdLst>
                    <a:gd name="connsiteX0" fmla="*/ 26670 w 49530"/>
                    <a:gd name="connsiteY0" fmla="*/ 87630 h 91440"/>
                    <a:gd name="connsiteX1" fmla="*/ 0 w 49530"/>
                    <a:gd name="connsiteY1" fmla="*/ 91440 h 91440"/>
                    <a:gd name="connsiteX2" fmla="*/ 22860 w 49530"/>
                    <a:gd name="connsiteY2" fmla="*/ 0 h 91440"/>
                    <a:gd name="connsiteX3" fmla="*/ 49530 w 49530"/>
                    <a:gd name="connsiteY3" fmla="*/ 0 h 91440"/>
                  </a:gdLst>
                  <a:ahLst/>
                  <a:cxnLst>
                    <a:cxn ang="0">
                      <a:pos x="connsiteX0" y="connsiteY0"/>
                    </a:cxn>
                    <a:cxn ang="0">
                      <a:pos x="connsiteX1" y="connsiteY1"/>
                    </a:cxn>
                    <a:cxn ang="0">
                      <a:pos x="connsiteX2" y="connsiteY2"/>
                    </a:cxn>
                    <a:cxn ang="0">
                      <a:pos x="connsiteX3" y="connsiteY3"/>
                    </a:cxn>
                  </a:cxnLst>
                  <a:rect l="l" t="t" r="r" b="b"/>
                  <a:pathLst>
                    <a:path w="49530" h="91440">
                      <a:moveTo>
                        <a:pt x="26670" y="87630"/>
                      </a:moveTo>
                      <a:lnTo>
                        <a:pt x="0" y="91440"/>
                      </a:lnTo>
                      <a:lnTo>
                        <a:pt x="22860" y="0"/>
                      </a:lnTo>
                      <a:lnTo>
                        <a:pt x="49530" y="0"/>
                      </a:lnTo>
                      <a:close/>
                    </a:path>
                  </a:pathLst>
                </a:custGeom>
                <a:solidFill>
                  <a:srgbClr val="92E69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56" name="Freeform: Shape 4755">
                  <a:extLst>
                    <a:ext uri="{FF2B5EF4-FFF2-40B4-BE49-F238E27FC236}">
                      <a16:creationId xmlns:a16="http://schemas.microsoft.com/office/drawing/2014/main" id="{800ECF32-E453-CABF-CFE7-51C34617D2FD}"/>
                    </a:ext>
                  </a:extLst>
                </p:cNvPr>
                <p:cNvSpPr/>
                <p:nvPr/>
              </p:nvSpPr>
              <p:spPr>
                <a:xfrm>
                  <a:off x="4417637" y="4895850"/>
                  <a:ext cx="478213" cy="316230"/>
                </a:xfrm>
                <a:custGeom>
                  <a:avLst/>
                  <a:gdLst>
                    <a:gd name="connsiteX0" fmla="*/ 375344 w 478213"/>
                    <a:gd name="connsiteY0" fmla="*/ 0 h 316230"/>
                    <a:gd name="connsiteX1" fmla="*/ 478214 w 478213"/>
                    <a:gd name="connsiteY1" fmla="*/ 156210 h 316230"/>
                    <a:gd name="connsiteX2" fmla="*/ 329624 w 478213"/>
                    <a:gd name="connsiteY2" fmla="*/ 160020 h 316230"/>
                    <a:gd name="connsiteX3" fmla="*/ 341054 w 478213"/>
                    <a:gd name="connsiteY3" fmla="*/ 274320 h 316230"/>
                    <a:gd name="connsiteX4" fmla="*/ 207704 w 478213"/>
                    <a:gd name="connsiteY4" fmla="*/ 198120 h 316230"/>
                    <a:gd name="connsiteX5" fmla="*/ 196274 w 478213"/>
                    <a:gd name="connsiteY5" fmla="*/ 289560 h 316230"/>
                    <a:gd name="connsiteX6" fmla="*/ 169604 w 478213"/>
                    <a:gd name="connsiteY6" fmla="*/ 316230 h 316230"/>
                    <a:gd name="connsiteX7" fmla="*/ 47684 w 478213"/>
                    <a:gd name="connsiteY7" fmla="*/ 259080 h 316230"/>
                    <a:gd name="connsiteX8" fmla="*/ 40064 w 478213"/>
                    <a:gd name="connsiteY8" fmla="*/ 205740 h 316230"/>
                    <a:gd name="connsiteX9" fmla="*/ 28634 w 478213"/>
                    <a:gd name="connsiteY9" fmla="*/ 57150 h 316230"/>
                    <a:gd name="connsiteX10" fmla="*/ 173414 w 478213"/>
                    <a:gd name="connsiteY10" fmla="*/ 3810 h 316230"/>
                    <a:gd name="connsiteX11" fmla="*/ 123884 w 478213"/>
                    <a:gd name="connsiteY11" fmla="*/ 102870 h 316230"/>
                    <a:gd name="connsiteX12" fmla="*/ 287714 w 478213"/>
                    <a:gd name="connsiteY12" fmla="*/ 49530 h 316230"/>
                    <a:gd name="connsiteX13" fmla="*/ 283904 w 478213"/>
                    <a:gd name="connsiteY13" fmla="*/ 57150 h 316230"/>
                    <a:gd name="connsiteX14" fmla="*/ 329624 w 478213"/>
                    <a:gd name="connsiteY14" fmla="*/ 64770 h 316230"/>
                    <a:gd name="connsiteX15" fmla="*/ 333434 w 478213"/>
                    <a:gd name="connsiteY15" fmla="*/ 57150 h 316230"/>
                    <a:gd name="connsiteX16" fmla="*/ 287714 w 478213"/>
                    <a:gd name="connsiteY16" fmla="*/ 49530 h 316230"/>
                    <a:gd name="connsiteX17" fmla="*/ 375344 w 478213"/>
                    <a:gd name="connsiteY17" fmla="*/ 0 h 3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8213" h="316230">
                      <a:moveTo>
                        <a:pt x="375344" y="0"/>
                      </a:moveTo>
                      <a:cubicBezTo>
                        <a:pt x="405824" y="45720"/>
                        <a:pt x="436304" y="95250"/>
                        <a:pt x="478214" y="156210"/>
                      </a:cubicBezTo>
                      <a:cubicBezTo>
                        <a:pt x="421064" y="156210"/>
                        <a:pt x="379154" y="160020"/>
                        <a:pt x="329624" y="160020"/>
                      </a:cubicBezTo>
                      <a:cubicBezTo>
                        <a:pt x="333434" y="198120"/>
                        <a:pt x="337244" y="236220"/>
                        <a:pt x="341054" y="274320"/>
                      </a:cubicBezTo>
                      <a:cubicBezTo>
                        <a:pt x="299144" y="251460"/>
                        <a:pt x="257234" y="224790"/>
                        <a:pt x="207704" y="198120"/>
                      </a:cubicBezTo>
                      <a:cubicBezTo>
                        <a:pt x="203894" y="236220"/>
                        <a:pt x="200084" y="262890"/>
                        <a:pt x="196274" y="289560"/>
                      </a:cubicBezTo>
                      <a:lnTo>
                        <a:pt x="169604" y="316230"/>
                      </a:lnTo>
                      <a:lnTo>
                        <a:pt x="47684" y="259080"/>
                      </a:lnTo>
                      <a:cubicBezTo>
                        <a:pt x="43874" y="240030"/>
                        <a:pt x="51494" y="217170"/>
                        <a:pt x="40064" y="205740"/>
                      </a:cubicBezTo>
                      <a:cubicBezTo>
                        <a:pt x="-20896" y="160020"/>
                        <a:pt x="-1846" y="110490"/>
                        <a:pt x="28634" y="57150"/>
                      </a:cubicBezTo>
                      <a:cubicBezTo>
                        <a:pt x="74354" y="41910"/>
                        <a:pt x="116264" y="26670"/>
                        <a:pt x="173414" y="3810"/>
                      </a:cubicBezTo>
                      <a:cubicBezTo>
                        <a:pt x="154364" y="41910"/>
                        <a:pt x="142934" y="60960"/>
                        <a:pt x="123884" y="102870"/>
                      </a:cubicBezTo>
                      <a:cubicBezTo>
                        <a:pt x="196274" y="80010"/>
                        <a:pt x="241994" y="68580"/>
                        <a:pt x="287714" y="49530"/>
                      </a:cubicBezTo>
                      <a:cubicBezTo>
                        <a:pt x="287714" y="49530"/>
                        <a:pt x="287714" y="53340"/>
                        <a:pt x="283904" y="57150"/>
                      </a:cubicBezTo>
                      <a:lnTo>
                        <a:pt x="329624" y="64770"/>
                      </a:lnTo>
                      <a:cubicBezTo>
                        <a:pt x="329624" y="60960"/>
                        <a:pt x="333434" y="57150"/>
                        <a:pt x="333434" y="57150"/>
                      </a:cubicBezTo>
                      <a:cubicBezTo>
                        <a:pt x="318194" y="53340"/>
                        <a:pt x="306764" y="49530"/>
                        <a:pt x="287714" y="49530"/>
                      </a:cubicBezTo>
                      <a:cubicBezTo>
                        <a:pt x="322004" y="34290"/>
                        <a:pt x="348674" y="15240"/>
                        <a:pt x="375344" y="0"/>
                      </a:cubicBezTo>
                      <a:close/>
                    </a:path>
                  </a:pathLst>
                </a:custGeom>
                <a:solidFill>
                  <a:srgbClr val="95E79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57" name="Freeform: Shape 4756">
                  <a:extLst>
                    <a:ext uri="{FF2B5EF4-FFF2-40B4-BE49-F238E27FC236}">
                      <a16:creationId xmlns:a16="http://schemas.microsoft.com/office/drawing/2014/main" id="{EC5DD2ED-0E1C-949E-2E0A-EAC8960BE15A}"/>
                    </a:ext>
                  </a:extLst>
                </p:cNvPr>
                <p:cNvSpPr/>
                <p:nvPr/>
              </p:nvSpPr>
              <p:spPr>
                <a:xfrm>
                  <a:off x="4617720" y="5090160"/>
                  <a:ext cx="175260" cy="110489"/>
                </a:xfrm>
                <a:custGeom>
                  <a:avLst/>
                  <a:gdLst>
                    <a:gd name="connsiteX0" fmla="*/ 0 w 175260"/>
                    <a:gd name="connsiteY0" fmla="*/ 91440 h 110489"/>
                    <a:gd name="connsiteX1" fmla="*/ 11430 w 175260"/>
                    <a:gd name="connsiteY1" fmla="*/ 0 h 110489"/>
                    <a:gd name="connsiteX2" fmla="*/ 144780 w 175260"/>
                    <a:gd name="connsiteY2" fmla="*/ 76200 h 110489"/>
                    <a:gd name="connsiteX3" fmla="*/ 175260 w 175260"/>
                    <a:gd name="connsiteY3" fmla="*/ 95250 h 110489"/>
                    <a:gd name="connsiteX4" fmla="*/ 80010 w 175260"/>
                    <a:gd name="connsiteY4" fmla="*/ 110490 h 110489"/>
                    <a:gd name="connsiteX5" fmla="*/ 0 w 175260"/>
                    <a:gd name="connsiteY5" fmla="*/ 91440 h 110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 h="110489">
                      <a:moveTo>
                        <a:pt x="0" y="91440"/>
                      </a:moveTo>
                      <a:cubicBezTo>
                        <a:pt x="3810" y="64770"/>
                        <a:pt x="7620" y="41910"/>
                        <a:pt x="11430" y="0"/>
                      </a:cubicBezTo>
                      <a:cubicBezTo>
                        <a:pt x="60960" y="26670"/>
                        <a:pt x="102870" y="53340"/>
                        <a:pt x="144780" y="76200"/>
                      </a:cubicBezTo>
                      <a:lnTo>
                        <a:pt x="175260" y="95250"/>
                      </a:lnTo>
                      <a:cubicBezTo>
                        <a:pt x="144780" y="99060"/>
                        <a:pt x="110490" y="110490"/>
                        <a:pt x="80010" y="110490"/>
                      </a:cubicBezTo>
                      <a:cubicBezTo>
                        <a:pt x="53340" y="110490"/>
                        <a:pt x="26670" y="99060"/>
                        <a:pt x="0" y="91440"/>
                      </a:cubicBezTo>
                      <a:close/>
                    </a:path>
                  </a:pathLst>
                </a:custGeom>
                <a:solidFill>
                  <a:srgbClr val="9DE9A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58" name="Freeform: Shape 4757">
                  <a:extLst>
                    <a:ext uri="{FF2B5EF4-FFF2-40B4-BE49-F238E27FC236}">
                      <a16:creationId xmlns:a16="http://schemas.microsoft.com/office/drawing/2014/main" id="{A97C4792-D3AF-C7B3-9019-D23DD08E9076}"/>
                    </a:ext>
                  </a:extLst>
                </p:cNvPr>
                <p:cNvSpPr/>
                <p:nvPr/>
              </p:nvSpPr>
              <p:spPr>
                <a:xfrm>
                  <a:off x="4705351" y="3951583"/>
                  <a:ext cx="697230" cy="700426"/>
                </a:xfrm>
                <a:custGeom>
                  <a:avLst/>
                  <a:gdLst>
                    <a:gd name="connsiteX0" fmla="*/ 468630 w 697230"/>
                    <a:gd name="connsiteY0" fmla="*/ 368956 h 700426"/>
                    <a:gd name="connsiteX1" fmla="*/ 441960 w 697230"/>
                    <a:gd name="connsiteY1" fmla="*/ 559456 h 700426"/>
                    <a:gd name="connsiteX2" fmla="*/ 472440 w 697230"/>
                    <a:gd name="connsiteY2" fmla="*/ 700426 h 700426"/>
                    <a:gd name="connsiteX3" fmla="*/ 377190 w 697230"/>
                    <a:gd name="connsiteY3" fmla="*/ 624226 h 700426"/>
                    <a:gd name="connsiteX4" fmla="*/ 342900 w 697230"/>
                    <a:gd name="connsiteY4" fmla="*/ 559456 h 700426"/>
                    <a:gd name="connsiteX5" fmla="*/ 342900 w 697230"/>
                    <a:gd name="connsiteY5" fmla="*/ 559456 h 700426"/>
                    <a:gd name="connsiteX6" fmla="*/ 316230 w 697230"/>
                    <a:gd name="connsiteY6" fmla="*/ 475636 h 700426"/>
                    <a:gd name="connsiteX7" fmla="*/ 251460 w 697230"/>
                    <a:gd name="connsiteY7" fmla="*/ 319426 h 700426"/>
                    <a:gd name="connsiteX8" fmla="*/ 0 w 697230"/>
                    <a:gd name="connsiteY8" fmla="*/ 273706 h 700426"/>
                    <a:gd name="connsiteX9" fmla="*/ 175260 w 697230"/>
                    <a:gd name="connsiteY9" fmla="*/ 231796 h 700426"/>
                    <a:gd name="connsiteX10" fmla="*/ 293370 w 697230"/>
                    <a:gd name="connsiteY10" fmla="*/ 254656 h 700426"/>
                    <a:gd name="connsiteX11" fmla="*/ 320040 w 697230"/>
                    <a:gd name="connsiteY11" fmla="*/ 125116 h 700426"/>
                    <a:gd name="connsiteX12" fmla="*/ 224790 w 697230"/>
                    <a:gd name="connsiteY12" fmla="*/ 170836 h 700426"/>
                    <a:gd name="connsiteX13" fmla="*/ 99060 w 697230"/>
                    <a:gd name="connsiteY13" fmla="*/ 64156 h 700426"/>
                    <a:gd name="connsiteX14" fmla="*/ 400050 w 697230"/>
                    <a:gd name="connsiteY14" fmla="*/ 45106 h 700426"/>
                    <a:gd name="connsiteX15" fmla="*/ 472440 w 697230"/>
                    <a:gd name="connsiteY15" fmla="*/ 71776 h 700426"/>
                    <a:gd name="connsiteX16" fmla="*/ 552450 w 697230"/>
                    <a:gd name="connsiteY16" fmla="*/ 18436 h 700426"/>
                    <a:gd name="connsiteX17" fmla="*/ 670560 w 697230"/>
                    <a:gd name="connsiteY17" fmla="*/ 45106 h 700426"/>
                    <a:gd name="connsiteX18" fmla="*/ 697230 w 697230"/>
                    <a:gd name="connsiteY18" fmla="*/ 64156 h 700426"/>
                    <a:gd name="connsiteX19" fmla="*/ 598170 w 697230"/>
                    <a:gd name="connsiteY19" fmla="*/ 193696 h 700426"/>
                    <a:gd name="connsiteX20" fmla="*/ 468630 w 697230"/>
                    <a:gd name="connsiteY20" fmla="*/ 151786 h 700426"/>
                    <a:gd name="connsiteX21" fmla="*/ 468630 w 697230"/>
                    <a:gd name="connsiteY21" fmla="*/ 368956 h 70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97230" h="700426">
                      <a:moveTo>
                        <a:pt x="468630" y="368956"/>
                      </a:moveTo>
                      <a:cubicBezTo>
                        <a:pt x="426720" y="429916"/>
                        <a:pt x="400050" y="490876"/>
                        <a:pt x="441960" y="559456"/>
                      </a:cubicBezTo>
                      <a:cubicBezTo>
                        <a:pt x="464820" y="593746"/>
                        <a:pt x="461010" y="639466"/>
                        <a:pt x="472440" y="700426"/>
                      </a:cubicBezTo>
                      <a:cubicBezTo>
                        <a:pt x="426720" y="666136"/>
                        <a:pt x="400050" y="647086"/>
                        <a:pt x="377190" y="624226"/>
                      </a:cubicBezTo>
                      <a:cubicBezTo>
                        <a:pt x="400050" y="589936"/>
                        <a:pt x="373380" y="574696"/>
                        <a:pt x="342900" y="559456"/>
                      </a:cubicBezTo>
                      <a:lnTo>
                        <a:pt x="342900" y="559456"/>
                      </a:lnTo>
                      <a:cubicBezTo>
                        <a:pt x="335280" y="532786"/>
                        <a:pt x="312420" y="502306"/>
                        <a:pt x="316230" y="475636"/>
                      </a:cubicBezTo>
                      <a:cubicBezTo>
                        <a:pt x="331470" y="399436"/>
                        <a:pt x="285750" y="349906"/>
                        <a:pt x="251460" y="319426"/>
                      </a:cubicBezTo>
                      <a:cubicBezTo>
                        <a:pt x="148590" y="300376"/>
                        <a:pt x="72390" y="288946"/>
                        <a:pt x="0" y="273706"/>
                      </a:cubicBezTo>
                      <a:cubicBezTo>
                        <a:pt x="57150" y="258466"/>
                        <a:pt x="118110" y="247036"/>
                        <a:pt x="175260" y="231796"/>
                      </a:cubicBezTo>
                      <a:cubicBezTo>
                        <a:pt x="224790" y="216556"/>
                        <a:pt x="266700" y="212746"/>
                        <a:pt x="293370" y="254656"/>
                      </a:cubicBezTo>
                      <a:cubicBezTo>
                        <a:pt x="358140" y="216556"/>
                        <a:pt x="335280" y="170836"/>
                        <a:pt x="320040" y="125116"/>
                      </a:cubicBezTo>
                      <a:cubicBezTo>
                        <a:pt x="285750" y="140356"/>
                        <a:pt x="236220" y="178456"/>
                        <a:pt x="224790" y="170836"/>
                      </a:cubicBezTo>
                      <a:cubicBezTo>
                        <a:pt x="175260" y="140356"/>
                        <a:pt x="137160" y="102256"/>
                        <a:pt x="99060" y="64156"/>
                      </a:cubicBezTo>
                      <a:cubicBezTo>
                        <a:pt x="213360" y="-15854"/>
                        <a:pt x="293370" y="-19664"/>
                        <a:pt x="400050" y="45106"/>
                      </a:cubicBezTo>
                      <a:cubicBezTo>
                        <a:pt x="419100" y="56536"/>
                        <a:pt x="449580" y="64156"/>
                        <a:pt x="472440" y="71776"/>
                      </a:cubicBezTo>
                      <a:lnTo>
                        <a:pt x="552450" y="18436"/>
                      </a:lnTo>
                      <a:cubicBezTo>
                        <a:pt x="590550" y="26056"/>
                        <a:pt x="632460" y="37486"/>
                        <a:pt x="670560" y="45106"/>
                      </a:cubicBezTo>
                      <a:cubicBezTo>
                        <a:pt x="678180" y="48916"/>
                        <a:pt x="681990" y="52726"/>
                        <a:pt x="697230" y="64156"/>
                      </a:cubicBezTo>
                      <a:cubicBezTo>
                        <a:pt x="662940" y="106066"/>
                        <a:pt x="632460" y="147976"/>
                        <a:pt x="598170" y="193696"/>
                      </a:cubicBezTo>
                      <a:cubicBezTo>
                        <a:pt x="552450" y="178456"/>
                        <a:pt x="502920" y="163216"/>
                        <a:pt x="468630" y="151786"/>
                      </a:cubicBezTo>
                      <a:cubicBezTo>
                        <a:pt x="468630" y="231796"/>
                        <a:pt x="468630" y="300376"/>
                        <a:pt x="468630" y="368956"/>
                      </a:cubicBezTo>
                      <a:close/>
                    </a:path>
                  </a:pathLst>
                </a:custGeom>
                <a:solidFill>
                  <a:srgbClr val="84E38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59" name="Freeform: Shape 4758">
                  <a:extLst>
                    <a:ext uri="{FF2B5EF4-FFF2-40B4-BE49-F238E27FC236}">
                      <a16:creationId xmlns:a16="http://schemas.microsoft.com/office/drawing/2014/main" id="{07903FE3-7F90-3C76-D0F8-0DD93AB793DF}"/>
                    </a:ext>
                  </a:extLst>
                </p:cNvPr>
                <p:cNvSpPr/>
                <p:nvPr/>
              </p:nvSpPr>
              <p:spPr>
                <a:xfrm>
                  <a:off x="4305301" y="4225290"/>
                  <a:ext cx="742950" cy="510540"/>
                </a:xfrm>
                <a:custGeom>
                  <a:avLst/>
                  <a:gdLst>
                    <a:gd name="connsiteX0" fmla="*/ 240030 w 742950"/>
                    <a:gd name="connsiteY0" fmla="*/ 110490 h 510540"/>
                    <a:gd name="connsiteX1" fmla="*/ 152400 w 742950"/>
                    <a:gd name="connsiteY1" fmla="*/ 160020 h 510540"/>
                    <a:gd name="connsiteX2" fmla="*/ 72390 w 742950"/>
                    <a:gd name="connsiteY2" fmla="*/ 213360 h 510540"/>
                    <a:gd name="connsiteX3" fmla="*/ 45720 w 742950"/>
                    <a:gd name="connsiteY3" fmla="*/ 262890 h 510540"/>
                    <a:gd name="connsiteX4" fmla="*/ 22860 w 742950"/>
                    <a:gd name="connsiteY4" fmla="*/ 308610 h 510540"/>
                    <a:gd name="connsiteX5" fmla="*/ 0 w 742950"/>
                    <a:gd name="connsiteY5" fmla="*/ 354330 h 510540"/>
                    <a:gd name="connsiteX6" fmla="*/ 45720 w 742950"/>
                    <a:gd name="connsiteY6" fmla="*/ 388620 h 510540"/>
                    <a:gd name="connsiteX7" fmla="*/ 125730 w 742950"/>
                    <a:gd name="connsiteY7" fmla="*/ 453390 h 510540"/>
                    <a:gd name="connsiteX8" fmla="*/ 209550 w 742950"/>
                    <a:gd name="connsiteY8" fmla="*/ 445770 h 510540"/>
                    <a:gd name="connsiteX9" fmla="*/ 243840 w 742950"/>
                    <a:gd name="connsiteY9" fmla="*/ 510540 h 510540"/>
                    <a:gd name="connsiteX10" fmla="*/ 259080 w 742950"/>
                    <a:gd name="connsiteY10" fmla="*/ 510540 h 510540"/>
                    <a:gd name="connsiteX11" fmla="*/ 274320 w 742950"/>
                    <a:gd name="connsiteY11" fmla="*/ 510540 h 510540"/>
                    <a:gd name="connsiteX12" fmla="*/ 209550 w 742950"/>
                    <a:gd name="connsiteY12" fmla="*/ 377190 h 510540"/>
                    <a:gd name="connsiteX13" fmla="*/ 354330 w 742950"/>
                    <a:gd name="connsiteY13" fmla="*/ 457200 h 510540"/>
                    <a:gd name="connsiteX14" fmla="*/ 251460 w 742950"/>
                    <a:gd name="connsiteY14" fmla="*/ 327660 h 510540"/>
                    <a:gd name="connsiteX15" fmla="*/ 434340 w 742950"/>
                    <a:gd name="connsiteY15" fmla="*/ 361950 h 510540"/>
                    <a:gd name="connsiteX16" fmla="*/ 510540 w 742950"/>
                    <a:gd name="connsiteY16" fmla="*/ 262890 h 510540"/>
                    <a:gd name="connsiteX17" fmla="*/ 255270 w 742950"/>
                    <a:gd name="connsiteY17" fmla="*/ 224790 h 510540"/>
                    <a:gd name="connsiteX18" fmla="*/ 259080 w 742950"/>
                    <a:gd name="connsiteY18" fmla="*/ 163830 h 510540"/>
                    <a:gd name="connsiteX19" fmla="*/ 476250 w 742950"/>
                    <a:gd name="connsiteY19" fmla="*/ 198120 h 510540"/>
                    <a:gd name="connsiteX20" fmla="*/ 438150 w 742950"/>
                    <a:gd name="connsiteY20" fmla="*/ 129540 h 510540"/>
                    <a:gd name="connsiteX21" fmla="*/ 643890 w 742950"/>
                    <a:gd name="connsiteY21" fmla="*/ 205740 h 510540"/>
                    <a:gd name="connsiteX22" fmla="*/ 636270 w 742950"/>
                    <a:gd name="connsiteY22" fmla="*/ 224790 h 510540"/>
                    <a:gd name="connsiteX23" fmla="*/ 506730 w 742950"/>
                    <a:gd name="connsiteY23" fmla="*/ 217170 h 510540"/>
                    <a:gd name="connsiteX24" fmla="*/ 510540 w 742950"/>
                    <a:gd name="connsiteY24" fmla="*/ 262890 h 510540"/>
                    <a:gd name="connsiteX25" fmla="*/ 742950 w 742950"/>
                    <a:gd name="connsiteY25" fmla="*/ 285750 h 510540"/>
                    <a:gd name="connsiteX26" fmla="*/ 716280 w 742950"/>
                    <a:gd name="connsiteY26" fmla="*/ 201930 h 510540"/>
                    <a:gd name="connsiteX27" fmla="*/ 651510 w 742950"/>
                    <a:gd name="connsiteY27" fmla="*/ 45720 h 510540"/>
                    <a:gd name="connsiteX28" fmla="*/ 400050 w 742950"/>
                    <a:gd name="connsiteY28" fmla="*/ 0 h 510540"/>
                    <a:gd name="connsiteX29" fmla="*/ 240030 w 742950"/>
                    <a:gd name="connsiteY29" fmla="*/ 110490 h 510540"/>
                    <a:gd name="connsiteX30" fmla="*/ 426720 w 742950"/>
                    <a:gd name="connsiteY30" fmla="*/ 64770 h 510540"/>
                    <a:gd name="connsiteX31" fmla="*/ 434340 w 742950"/>
                    <a:gd name="connsiteY31" fmla="*/ 80010 h 510540"/>
                    <a:gd name="connsiteX32" fmla="*/ 422910 w 742950"/>
                    <a:gd name="connsiteY32" fmla="*/ 80010 h 510540"/>
                    <a:gd name="connsiteX33" fmla="*/ 419100 w 742950"/>
                    <a:gd name="connsiteY33" fmla="*/ 72390 h 510540"/>
                    <a:gd name="connsiteX34" fmla="*/ 426720 w 742950"/>
                    <a:gd name="connsiteY34" fmla="*/ 64770 h 510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742950" h="510540">
                      <a:moveTo>
                        <a:pt x="240030" y="110490"/>
                      </a:moveTo>
                      <a:cubicBezTo>
                        <a:pt x="213360" y="129540"/>
                        <a:pt x="182880" y="140970"/>
                        <a:pt x="152400" y="160020"/>
                      </a:cubicBezTo>
                      <a:lnTo>
                        <a:pt x="72390" y="213360"/>
                      </a:lnTo>
                      <a:cubicBezTo>
                        <a:pt x="80010" y="236220"/>
                        <a:pt x="110490" y="262890"/>
                        <a:pt x="45720" y="262890"/>
                      </a:cubicBezTo>
                      <a:cubicBezTo>
                        <a:pt x="38100" y="262890"/>
                        <a:pt x="30480" y="293370"/>
                        <a:pt x="22860" y="308610"/>
                      </a:cubicBezTo>
                      <a:lnTo>
                        <a:pt x="0" y="354330"/>
                      </a:lnTo>
                      <a:cubicBezTo>
                        <a:pt x="15240" y="365760"/>
                        <a:pt x="30480" y="377190"/>
                        <a:pt x="45720" y="388620"/>
                      </a:cubicBezTo>
                      <a:cubicBezTo>
                        <a:pt x="72390" y="411480"/>
                        <a:pt x="99060" y="434340"/>
                        <a:pt x="125730" y="453390"/>
                      </a:cubicBezTo>
                      <a:lnTo>
                        <a:pt x="209550" y="445770"/>
                      </a:lnTo>
                      <a:lnTo>
                        <a:pt x="243840" y="510540"/>
                      </a:lnTo>
                      <a:lnTo>
                        <a:pt x="259080" y="510540"/>
                      </a:lnTo>
                      <a:lnTo>
                        <a:pt x="274320" y="510540"/>
                      </a:lnTo>
                      <a:cubicBezTo>
                        <a:pt x="255270" y="476250"/>
                        <a:pt x="240030" y="438150"/>
                        <a:pt x="209550" y="377190"/>
                      </a:cubicBezTo>
                      <a:cubicBezTo>
                        <a:pt x="274320" y="411480"/>
                        <a:pt x="316230" y="434340"/>
                        <a:pt x="354330" y="457200"/>
                      </a:cubicBezTo>
                      <a:cubicBezTo>
                        <a:pt x="320040" y="415290"/>
                        <a:pt x="285750" y="369570"/>
                        <a:pt x="251460" y="327660"/>
                      </a:cubicBezTo>
                      <a:cubicBezTo>
                        <a:pt x="327660" y="289560"/>
                        <a:pt x="339090" y="293370"/>
                        <a:pt x="434340" y="361950"/>
                      </a:cubicBezTo>
                      <a:cubicBezTo>
                        <a:pt x="445770" y="323850"/>
                        <a:pt x="552450" y="327660"/>
                        <a:pt x="510540" y="262890"/>
                      </a:cubicBezTo>
                      <a:cubicBezTo>
                        <a:pt x="430530" y="251460"/>
                        <a:pt x="346710" y="236220"/>
                        <a:pt x="255270" y="224790"/>
                      </a:cubicBezTo>
                      <a:cubicBezTo>
                        <a:pt x="255270" y="213360"/>
                        <a:pt x="255270" y="198120"/>
                        <a:pt x="259080" y="163830"/>
                      </a:cubicBezTo>
                      <a:cubicBezTo>
                        <a:pt x="335280" y="175260"/>
                        <a:pt x="407670" y="186690"/>
                        <a:pt x="476250" y="198120"/>
                      </a:cubicBezTo>
                      <a:cubicBezTo>
                        <a:pt x="468630" y="182880"/>
                        <a:pt x="461010" y="167640"/>
                        <a:pt x="438150" y="129540"/>
                      </a:cubicBezTo>
                      <a:cubicBezTo>
                        <a:pt x="521970" y="160020"/>
                        <a:pt x="582930" y="182880"/>
                        <a:pt x="643890" y="205740"/>
                      </a:cubicBezTo>
                      <a:lnTo>
                        <a:pt x="636270" y="224790"/>
                      </a:lnTo>
                      <a:lnTo>
                        <a:pt x="506730" y="217170"/>
                      </a:lnTo>
                      <a:lnTo>
                        <a:pt x="510540" y="262890"/>
                      </a:lnTo>
                      <a:lnTo>
                        <a:pt x="742950" y="285750"/>
                      </a:lnTo>
                      <a:cubicBezTo>
                        <a:pt x="735330" y="259080"/>
                        <a:pt x="712470" y="228600"/>
                        <a:pt x="716280" y="201930"/>
                      </a:cubicBezTo>
                      <a:cubicBezTo>
                        <a:pt x="731520" y="125730"/>
                        <a:pt x="685800" y="76200"/>
                        <a:pt x="651510" y="45720"/>
                      </a:cubicBezTo>
                      <a:cubicBezTo>
                        <a:pt x="548640" y="26670"/>
                        <a:pt x="472440" y="15240"/>
                        <a:pt x="400050" y="0"/>
                      </a:cubicBezTo>
                      <a:cubicBezTo>
                        <a:pt x="346710" y="38100"/>
                        <a:pt x="293370" y="76200"/>
                        <a:pt x="240030" y="110490"/>
                      </a:cubicBezTo>
                      <a:close/>
                      <a:moveTo>
                        <a:pt x="426720" y="64770"/>
                      </a:moveTo>
                      <a:lnTo>
                        <a:pt x="434340" y="80010"/>
                      </a:lnTo>
                      <a:cubicBezTo>
                        <a:pt x="430530" y="80010"/>
                        <a:pt x="422910" y="83820"/>
                        <a:pt x="422910" y="80010"/>
                      </a:cubicBezTo>
                      <a:cubicBezTo>
                        <a:pt x="419100" y="80010"/>
                        <a:pt x="419100" y="76200"/>
                        <a:pt x="419100" y="72390"/>
                      </a:cubicBezTo>
                      <a:lnTo>
                        <a:pt x="426720" y="64770"/>
                      </a:lnTo>
                      <a:close/>
                    </a:path>
                  </a:pathLst>
                </a:custGeom>
                <a:solidFill>
                  <a:srgbClr val="7EE28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60" name="Freeform: Shape 4759">
                  <a:extLst>
                    <a:ext uri="{FF2B5EF4-FFF2-40B4-BE49-F238E27FC236}">
                      <a16:creationId xmlns:a16="http://schemas.microsoft.com/office/drawing/2014/main" id="{4451C485-1794-E42A-7868-44BC1F623F11}"/>
                    </a:ext>
                  </a:extLst>
                </p:cNvPr>
                <p:cNvSpPr/>
                <p:nvPr/>
              </p:nvSpPr>
              <p:spPr>
                <a:xfrm>
                  <a:off x="4339591" y="4328159"/>
                  <a:ext cx="121919" cy="110490"/>
                </a:xfrm>
                <a:custGeom>
                  <a:avLst/>
                  <a:gdLst>
                    <a:gd name="connsiteX0" fmla="*/ 121920 w 121919"/>
                    <a:gd name="connsiteY0" fmla="*/ 57150 h 110490"/>
                    <a:gd name="connsiteX1" fmla="*/ 38100 w 121919"/>
                    <a:gd name="connsiteY1" fmla="*/ 110490 h 110490"/>
                    <a:gd name="connsiteX2" fmla="*/ 7620 w 121919"/>
                    <a:gd name="connsiteY2" fmla="*/ 68580 h 110490"/>
                    <a:gd name="connsiteX3" fmla="*/ 0 w 121919"/>
                    <a:gd name="connsiteY3" fmla="*/ 0 h 110490"/>
                  </a:gdLst>
                  <a:ahLst/>
                  <a:cxnLst>
                    <a:cxn ang="0">
                      <a:pos x="connsiteX0" y="connsiteY0"/>
                    </a:cxn>
                    <a:cxn ang="0">
                      <a:pos x="connsiteX1" y="connsiteY1"/>
                    </a:cxn>
                    <a:cxn ang="0">
                      <a:pos x="connsiteX2" y="connsiteY2"/>
                    </a:cxn>
                    <a:cxn ang="0">
                      <a:pos x="connsiteX3" y="connsiteY3"/>
                    </a:cxn>
                  </a:cxnLst>
                  <a:rect l="l" t="t" r="r" b="b"/>
                  <a:pathLst>
                    <a:path w="121919" h="110490">
                      <a:moveTo>
                        <a:pt x="121920" y="57150"/>
                      </a:moveTo>
                      <a:lnTo>
                        <a:pt x="38100" y="110490"/>
                      </a:lnTo>
                      <a:lnTo>
                        <a:pt x="7620" y="68580"/>
                      </a:lnTo>
                      <a:lnTo>
                        <a:pt x="0" y="0"/>
                      </a:lnTo>
                      <a:close/>
                    </a:path>
                  </a:pathLst>
                </a:custGeom>
                <a:solidFill>
                  <a:srgbClr val="85E38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61" name="Freeform: Shape 4760">
                  <a:extLst>
                    <a:ext uri="{FF2B5EF4-FFF2-40B4-BE49-F238E27FC236}">
                      <a16:creationId xmlns:a16="http://schemas.microsoft.com/office/drawing/2014/main" id="{956BF4A1-378D-9B28-1BE0-CD492586E030}"/>
                    </a:ext>
                  </a:extLst>
                </p:cNvPr>
                <p:cNvSpPr/>
                <p:nvPr/>
              </p:nvSpPr>
              <p:spPr>
                <a:xfrm>
                  <a:off x="4709160" y="3950969"/>
                  <a:ext cx="64770" cy="71432"/>
                </a:xfrm>
                <a:custGeom>
                  <a:avLst/>
                  <a:gdLst>
                    <a:gd name="connsiteX0" fmla="*/ 57150 w 64770"/>
                    <a:gd name="connsiteY0" fmla="*/ 0 h 71432"/>
                    <a:gd name="connsiteX1" fmla="*/ 64770 w 64770"/>
                    <a:gd name="connsiteY1" fmla="*/ 68580 h 71432"/>
                    <a:gd name="connsiteX2" fmla="*/ 0 w 64770"/>
                    <a:gd name="connsiteY2" fmla="*/ 7620 h 71432"/>
                    <a:gd name="connsiteX3" fmla="*/ 57150 w 64770"/>
                    <a:gd name="connsiteY3" fmla="*/ 0 h 71432"/>
                  </a:gdLst>
                  <a:ahLst/>
                  <a:cxnLst>
                    <a:cxn ang="0">
                      <a:pos x="connsiteX0" y="connsiteY0"/>
                    </a:cxn>
                    <a:cxn ang="0">
                      <a:pos x="connsiteX1" y="connsiteY1"/>
                    </a:cxn>
                    <a:cxn ang="0">
                      <a:pos x="connsiteX2" y="connsiteY2"/>
                    </a:cxn>
                    <a:cxn ang="0">
                      <a:pos x="connsiteX3" y="connsiteY3"/>
                    </a:cxn>
                  </a:cxnLst>
                  <a:rect l="l" t="t" r="r" b="b"/>
                  <a:pathLst>
                    <a:path w="64770" h="71432">
                      <a:moveTo>
                        <a:pt x="57150" y="0"/>
                      </a:moveTo>
                      <a:lnTo>
                        <a:pt x="64770" y="68580"/>
                      </a:lnTo>
                      <a:cubicBezTo>
                        <a:pt x="-11430" y="83820"/>
                        <a:pt x="15240" y="34290"/>
                        <a:pt x="0" y="7620"/>
                      </a:cubicBezTo>
                      <a:lnTo>
                        <a:pt x="57150" y="0"/>
                      </a:lnTo>
                      <a:close/>
                    </a:path>
                  </a:pathLst>
                </a:custGeom>
                <a:solidFill>
                  <a:srgbClr val="84E38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62" name="Freeform: Shape 4761">
                  <a:extLst>
                    <a:ext uri="{FF2B5EF4-FFF2-40B4-BE49-F238E27FC236}">
                      <a16:creationId xmlns:a16="http://schemas.microsoft.com/office/drawing/2014/main" id="{6A20091F-DD07-4BAE-FBC8-E235399E0DA6}"/>
                    </a:ext>
                  </a:extLst>
                </p:cNvPr>
                <p:cNvSpPr/>
                <p:nvPr/>
              </p:nvSpPr>
              <p:spPr>
                <a:xfrm>
                  <a:off x="4263391" y="4065269"/>
                  <a:ext cx="22859" cy="45720"/>
                </a:xfrm>
                <a:custGeom>
                  <a:avLst/>
                  <a:gdLst>
                    <a:gd name="connsiteX0" fmla="*/ 0 w 22859"/>
                    <a:gd name="connsiteY0" fmla="*/ 45720 h 45720"/>
                    <a:gd name="connsiteX1" fmla="*/ 22860 w 22859"/>
                    <a:gd name="connsiteY1" fmla="*/ 0 h 45720"/>
                    <a:gd name="connsiteX2" fmla="*/ 0 w 22859"/>
                    <a:gd name="connsiteY2" fmla="*/ 45720 h 45720"/>
                  </a:gdLst>
                  <a:ahLst/>
                  <a:cxnLst>
                    <a:cxn ang="0">
                      <a:pos x="connsiteX0" y="connsiteY0"/>
                    </a:cxn>
                    <a:cxn ang="0">
                      <a:pos x="connsiteX1" y="connsiteY1"/>
                    </a:cxn>
                    <a:cxn ang="0">
                      <a:pos x="connsiteX2" y="connsiteY2"/>
                    </a:cxn>
                  </a:cxnLst>
                  <a:rect l="l" t="t" r="r" b="b"/>
                  <a:pathLst>
                    <a:path w="22859" h="45720">
                      <a:moveTo>
                        <a:pt x="0" y="45720"/>
                      </a:moveTo>
                      <a:lnTo>
                        <a:pt x="22860" y="0"/>
                      </a:lnTo>
                      <a:lnTo>
                        <a:pt x="0" y="45720"/>
                      </a:lnTo>
                      <a:close/>
                    </a:path>
                  </a:pathLst>
                </a:custGeom>
                <a:solidFill>
                  <a:srgbClr val="7EE28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63" name="Freeform: Shape 4762">
                  <a:extLst>
                    <a:ext uri="{FF2B5EF4-FFF2-40B4-BE49-F238E27FC236}">
                      <a16:creationId xmlns:a16="http://schemas.microsoft.com/office/drawing/2014/main" id="{8BF9203A-523A-DB5D-4242-80D5FB5833DF}"/>
                    </a:ext>
                  </a:extLst>
                </p:cNvPr>
                <p:cNvSpPr/>
                <p:nvPr/>
              </p:nvSpPr>
              <p:spPr>
                <a:xfrm>
                  <a:off x="3028951" y="4235174"/>
                  <a:ext cx="662940" cy="390165"/>
                </a:xfrm>
                <a:custGeom>
                  <a:avLst/>
                  <a:gdLst>
                    <a:gd name="connsiteX0" fmla="*/ 0 w 662940"/>
                    <a:gd name="connsiteY0" fmla="*/ 253006 h 390165"/>
                    <a:gd name="connsiteX1" fmla="*/ 26670 w 662940"/>
                    <a:gd name="connsiteY1" fmla="*/ 207286 h 390165"/>
                    <a:gd name="connsiteX2" fmla="*/ 106680 w 662940"/>
                    <a:gd name="connsiteY2" fmla="*/ 112036 h 390165"/>
                    <a:gd name="connsiteX3" fmla="*/ 121920 w 662940"/>
                    <a:gd name="connsiteY3" fmla="*/ 283486 h 390165"/>
                    <a:gd name="connsiteX4" fmla="*/ 259080 w 662940"/>
                    <a:gd name="connsiteY4" fmla="*/ 233956 h 390165"/>
                    <a:gd name="connsiteX5" fmla="*/ 316230 w 662940"/>
                    <a:gd name="connsiteY5" fmla="*/ 207286 h 390165"/>
                    <a:gd name="connsiteX6" fmla="*/ 224790 w 662940"/>
                    <a:gd name="connsiteY6" fmla="*/ 157756 h 390165"/>
                    <a:gd name="connsiteX7" fmla="*/ 411480 w 662940"/>
                    <a:gd name="connsiteY7" fmla="*/ 47266 h 390165"/>
                    <a:gd name="connsiteX8" fmla="*/ 560070 w 662940"/>
                    <a:gd name="connsiteY8" fmla="*/ 5356 h 390165"/>
                    <a:gd name="connsiteX9" fmla="*/ 567690 w 662940"/>
                    <a:gd name="connsiteY9" fmla="*/ 73936 h 390165"/>
                    <a:gd name="connsiteX10" fmla="*/ 579120 w 662940"/>
                    <a:gd name="connsiteY10" fmla="*/ 123466 h 390165"/>
                    <a:gd name="connsiteX11" fmla="*/ 662940 w 662940"/>
                    <a:gd name="connsiteY11" fmla="*/ 157756 h 390165"/>
                    <a:gd name="connsiteX12" fmla="*/ 552450 w 662940"/>
                    <a:gd name="connsiteY12" fmla="*/ 218716 h 390165"/>
                    <a:gd name="connsiteX13" fmla="*/ 388620 w 662940"/>
                    <a:gd name="connsiteY13" fmla="*/ 294916 h 390165"/>
                    <a:gd name="connsiteX14" fmla="*/ 274320 w 662940"/>
                    <a:gd name="connsiteY14" fmla="*/ 317776 h 390165"/>
                    <a:gd name="connsiteX15" fmla="*/ 110490 w 662940"/>
                    <a:gd name="connsiteY15" fmla="*/ 390166 h 390165"/>
                    <a:gd name="connsiteX16" fmla="*/ 0 w 662940"/>
                    <a:gd name="connsiteY16" fmla="*/ 253006 h 390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62940" h="390165">
                      <a:moveTo>
                        <a:pt x="0" y="253006"/>
                      </a:moveTo>
                      <a:lnTo>
                        <a:pt x="26670" y="207286"/>
                      </a:lnTo>
                      <a:lnTo>
                        <a:pt x="106680" y="112036"/>
                      </a:lnTo>
                      <a:cubicBezTo>
                        <a:pt x="110490" y="165376"/>
                        <a:pt x="114300" y="214906"/>
                        <a:pt x="121920" y="283486"/>
                      </a:cubicBezTo>
                      <a:cubicBezTo>
                        <a:pt x="171450" y="268246"/>
                        <a:pt x="213360" y="249196"/>
                        <a:pt x="259080" y="233956"/>
                      </a:cubicBezTo>
                      <a:lnTo>
                        <a:pt x="316230" y="207286"/>
                      </a:lnTo>
                      <a:cubicBezTo>
                        <a:pt x="293370" y="195856"/>
                        <a:pt x="270510" y="184426"/>
                        <a:pt x="224790" y="157756"/>
                      </a:cubicBezTo>
                      <a:cubicBezTo>
                        <a:pt x="327660" y="142516"/>
                        <a:pt x="381000" y="108226"/>
                        <a:pt x="411480" y="47266"/>
                      </a:cubicBezTo>
                      <a:cubicBezTo>
                        <a:pt x="438150" y="-2264"/>
                        <a:pt x="499110" y="-6074"/>
                        <a:pt x="560070" y="5356"/>
                      </a:cubicBezTo>
                      <a:lnTo>
                        <a:pt x="567690" y="73936"/>
                      </a:lnTo>
                      <a:cubicBezTo>
                        <a:pt x="552450" y="92986"/>
                        <a:pt x="541020" y="112036"/>
                        <a:pt x="579120" y="123466"/>
                      </a:cubicBezTo>
                      <a:cubicBezTo>
                        <a:pt x="605790" y="131086"/>
                        <a:pt x="632460" y="146326"/>
                        <a:pt x="662940" y="157756"/>
                      </a:cubicBezTo>
                      <a:cubicBezTo>
                        <a:pt x="624840" y="176806"/>
                        <a:pt x="590550" y="199666"/>
                        <a:pt x="552450" y="218716"/>
                      </a:cubicBezTo>
                      <a:cubicBezTo>
                        <a:pt x="499110" y="245386"/>
                        <a:pt x="441960" y="268246"/>
                        <a:pt x="388620" y="294916"/>
                      </a:cubicBezTo>
                      <a:cubicBezTo>
                        <a:pt x="342900" y="275866"/>
                        <a:pt x="308610" y="294916"/>
                        <a:pt x="274320" y="317776"/>
                      </a:cubicBezTo>
                      <a:cubicBezTo>
                        <a:pt x="220980" y="344446"/>
                        <a:pt x="163830" y="363496"/>
                        <a:pt x="110490" y="390166"/>
                      </a:cubicBezTo>
                      <a:lnTo>
                        <a:pt x="0" y="253006"/>
                      </a:lnTo>
                      <a:close/>
                    </a:path>
                  </a:pathLst>
                </a:custGeom>
                <a:solidFill>
                  <a:srgbClr val="88E49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64" name="Freeform: Shape 4763">
                  <a:extLst>
                    <a:ext uri="{FF2B5EF4-FFF2-40B4-BE49-F238E27FC236}">
                      <a16:creationId xmlns:a16="http://schemas.microsoft.com/office/drawing/2014/main" id="{400BDA32-620D-4532-1B85-7DCD1F562DAA}"/>
                    </a:ext>
                  </a:extLst>
                </p:cNvPr>
                <p:cNvSpPr/>
                <p:nvPr/>
              </p:nvSpPr>
              <p:spPr>
                <a:xfrm>
                  <a:off x="3585210" y="4232909"/>
                  <a:ext cx="60959" cy="72390"/>
                </a:xfrm>
                <a:custGeom>
                  <a:avLst/>
                  <a:gdLst>
                    <a:gd name="connsiteX0" fmla="*/ 3810 w 60959"/>
                    <a:gd name="connsiteY0" fmla="*/ 72390 h 72390"/>
                    <a:gd name="connsiteX1" fmla="*/ 0 w 60959"/>
                    <a:gd name="connsiteY1" fmla="*/ 3810 h 72390"/>
                    <a:gd name="connsiteX2" fmla="*/ 26670 w 60959"/>
                    <a:gd name="connsiteY2" fmla="*/ 0 h 72390"/>
                    <a:gd name="connsiteX3" fmla="*/ 60960 w 60959"/>
                    <a:gd name="connsiteY3" fmla="*/ 41910 h 72390"/>
                  </a:gdLst>
                  <a:ahLst/>
                  <a:cxnLst>
                    <a:cxn ang="0">
                      <a:pos x="connsiteX0" y="connsiteY0"/>
                    </a:cxn>
                    <a:cxn ang="0">
                      <a:pos x="connsiteX1" y="connsiteY1"/>
                    </a:cxn>
                    <a:cxn ang="0">
                      <a:pos x="connsiteX2" y="connsiteY2"/>
                    </a:cxn>
                    <a:cxn ang="0">
                      <a:pos x="connsiteX3" y="connsiteY3"/>
                    </a:cxn>
                  </a:cxnLst>
                  <a:rect l="l" t="t" r="r" b="b"/>
                  <a:pathLst>
                    <a:path w="60959" h="72390">
                      <a:moveTo>
                        <a:pt x="3810" y="72390"/>
                      </a:moveTo>
                      <a:lnTo>
                        <a:pt x="0" y="3810"/>
                      </a:lnTo>
                      <a:lnTo>
                        <a:pt x="26670" y="0"/>
                      </a:lnTo>
                      <a:lnTo>
                        <a:pt x="60960" y="41910"/>
                      </a:lnTo>
                      <a:close/>
                    </a:path>
                  </a:pathLst>
                </a:custGeom>
                <a:solidFill>
                  <a:srgbClr val="87E49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65" name="Freeform: Shape 4764">
                  <a:extLst>
                    <a:ext uri="{FF2B5EF4-FFF2-40B4-BE49-F238E27FC236}">
                      <a16:creationId xmlns:a16="http://schemas.microsoft.com/office/drawing/2014/main" id="{4F396603-43A5-599E-208A-65258942B2C3}"/>
                    </a:ext>
                  </a:extLst>
                </p:cNvPr>
                <p:cNvSpPr/>
                <p:nvPr/>
              </p:nvSpPr>
              <p:spPr>
                <a:xfrm>
                  <a:off x="3284220" y="4438650"/>
                  <a:ext cx="57150" cy="26669"/>
                </a:xfrm>
                <a:custGeom>
                  <a:avLst/>
                  <a:gdLst>
                    <a:gd name="connsiteX0" fmla="*/ 57150 w 57150"/>
                    <a:gd name="connsiteY0" fmla="*/ 0 h 26669"/>
                    <a:gd name="connsiteX1" fmla="*/ 0 w 57150"/>
                    <a:gd name="connsiteY1" fmla="*/ 26670 h 26669"/>
                    <a:gd name="connsiteX2" fmla="*/ 57150 w 57150"/>
                    <a:gd name="connsiteY2" fmla="*/ 0 h 26669"/>
                  </a:gdLst>
                  <a:ahLst/>
                  <a:cxnLst>
                    <a:cxn ang="0">
                      <a:pos x="connsiteX0" y="connsiteY0"/>
                    </a:cxn>
                    <a:cxn ang="0">
                      <a:pos x="connsiteX1" y="connsiteY1"/>
                    </a:cxn>
                    <a:cxn ang="0">
                      <a:pos x="connsiteX2" y="connsiteY2"/>
                    </a:cxn>
                  </a:cxnLst>
                  <a:rect l="l" t="t" r="r" b="b"/>
                  <a:pathLst>
                    <a:path w="57150" h="26669">
                      <a:moveTo>
                        <a:pt x="57150" y="0"/>
                      </a:moveTo>
                      <a:lnTo>
                        <a:pt x="0" y="26670"/>
                      </a:lnTo>
                      <a:lnTo>
                        <a:pt x="57150" y="0"/>
                      </a:lnTo>
                      <a:close/>
                    </a:path>
                  </a:pathLst>
                </a:custGeom>
                <a:solidFill>
                  <a:srgbClr val="AEEDB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66" name="Freeform: Shape 4765">
                  <a:extLst>
                    <a:ext uri="{FF2B5EF4-FFF2-40B4-BE49-F238E27FC236}">
                      <a16:creationId xmlns:a16="http://schemas.microsoft.com/office/drawing/2014/main" id="{AAC05C96-B368-0CFE-020E-103406407545}"/>
                    </a:ext>
                  </a:extLst>
                </p:cNvPr>
                <p:cNvSpPr/>
                <p:nvPr/>
              </p:nvSpPr>
              <p:spPr>
                <a:xfrm>
                  <a:off x="3867151" y="4476750"/>
                  <a:ext cx="468630" cy="274319"/>
                </a:xfrm>
                <a:custGeom>
                  <a:avLst/>
                  <a:gdLst>
                    <a:gd name="connsiteX0" fmla="*/ 461010 w 468630"/>
                    <a:gd name="connsiteY0" fmla="*/ 53340 h 274319"/>
                    <a:gd name="connsiteX1" fmla="*/ 438150 w 468630"/>
                    <a:gd name="connsiteY1" fmla="*/ 99060 h 274319"/>
                    <a:gd name="connsiteX2" fmla="*/ 400050 w 468630"/>
                    <a:gd name="connsiteY2" fmla="*/ 148590 h 274319"/>
                    <a:gd name="connsiteX3" fmla="*/ 468630 w 468630"/>
                    <a:gd name="connsiteY3" fmla="*/ 220980 h 274319"/>
                    <a:gd name="connsiteX4" fmla="*/ 422910 w 468630"/>
                    <a:gd name="connsiteY4" fmla="*/ 259080 h 274319"/>
                    <a:gd name="connsiteX5" fmla="*/ 392430 w 468630"/>
                    <a:gd name="connsiteY5" fmla="*/ 240030 h 274319"/>
                    <a:gd name="connsiteX6" fmla="*/ 281940 w 468630"/>
                    <a:gd name="connsiteY6" fmla="*/ 182880 h 274319"/>
                    <a:gd name="connsiteX7" fmla="*/ 186690 w 468630"/>
                    <a:gd name="connsiteY7" fmla="*/ 190500 h 274319"/>
                    <a:gd name="connsiteX8" fmla="*/ 163830 w 468630"/>
                    <a:gd name="connsiteY8" fmla="*/ 171450 h 274319"/>
                    <a:gd name="connsiteX9" fmla="*/ 156210 w 468630"/>
                    <a:gd name="connsiteY9" fmla="*/ 194310 h 274319"/>
                    <a:gd name="connsiteX10" fmla="*/ 205740 w 468630"/>
                    <a:gd name="connsiteY10" fmla="*/ 274320 h 274319"/>
                    <a:gd name="connsiteX11" fmla="*/ 133350 w 468630"/>
                    <a:gd name="connsiteY11" fmla="*/ 243840 h 274319"/>
                    <a:gd name="connsiteX12" fmla="*/ 45720 w 468630"/>
                    <a:gd name="connsiteY12" fmla="*/ 251460 h 274319"/>
                    <a:gd name="connsiteX13" fmla="*/ 68580 w 468630"/>
                    <a:gd name="connsiteY13" fmla="*/ 205740 h 274319"/>
                    <a:gd name="connsiteX14" fmla="*/ 7620 w 468630"/>
                    <a:gd name="connsiteY14" fmla="*/ 167640 h 274319"/>
                    <a:gd name="connsiteX15" fmla="*/ 0 w 468630"/>
                    <a:gd name="connsiteY15" fmla="*/ 99060 h 274319"/>
                    <a:gd name="connsiteX16" fmla="*/ 22860 w 468630"/>
                    <a:gd name="connsiteY16" fmla="*/ 53340 h 274319"/>
                    <a:gd name="connsiteX17" fmla="*/ 57150 w 468630"/>
                    <a:gd name="connsiteY17" fmla="*/ 118110 h 274319"/>
                    <a:gd name="connsiteX18" fmla="*/ 137160 w 468630"/>
                    <a:gd name="connsiteY18" fmla="*/ 41910 h 274319"/>
                    <a:gd name="connsiteX19" fmla="*/ 163830 w 468630"/>
                    <a:gd name="connsiteY19" fmla="*/ 15240 h 274319"/>
                    <a:gd name="connsiteX20" fmla="*/ 335280 w 468630"/>
                    <a:gd name="connsiteY20" fmla="*/ 0 h 274319"/>
                    <a:gd name="connsiteX21" fmla="*/ 365760 w 468630"/>
                    <a:gd name="connsiteY21" fmla="*/ 19050 h 274319"/>
                    <a:gd name="connsiteX22" fmla="*/ 396240 w 468630"/>
                    <a:gd name="connsiteY22" fmla="*/ 60960 h 274319"/>
                    <a:gd name="connsiteX23" fmla="*/ 461010 w 468630"/>
                    <a:gd name="connsiteY23" fmla="*/ 53340 h 27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8630" h="274319">
                      <a:moveTo>
                        <a:pt x="461010" y="53340"/>
                      </a:moveTo>
                      <a:lnTo>
                        <a:pt x="438150" y="99060"/>
                      </a:lnTo>
                      <a:cubicBezTo>
                        <a:pt x="400050" y="106680"/>
                        <a:pt x="373380" y="114300"/>
                        <a:pt x="400050" y="148590"/>
                      </a:cubicBezTo>
                      <a:cubicBezTo>
                        <a:pt x="419100" y="175260"/>
                        <a:pt x="445770" y="198120"/>
                        <a:pt x="468630" y="220980"/>
                      </a:cubicBezTo>
                      <a:cubicBezTo>
                        <a:pt x="449580" y="236220"/>
                        <a:pt x="434340" y="247650"/>
                        <a:pt x="422910" y="259080"/>
                      </a:cubicBezTo>
                      <a:lnTo>
                        <a:pt x="392430" y="240030"/>
                      </a:lnTo>
                      <a:cubicBezTo>
                        <a:pt x="381000" y="190500"/>
                        <a:pt x="354330" y="163830"/>
                        <a:pt x="281940" y="182880"/>
                      </a:cubicBezTo>
                      <a:cubicBezTo>
                        <a:pt x="251460" y="190500"/>
                        <a:pt x="220980" y="186690"/>
                        <a:pt x="186690" y="190500"/>
                      </a:cubicBezTo>
                      <a:lnTo>
                        <a:pt x="163830" y="171450"/>
                      </a:lnTo>
                      <a:lnTo>
                        <a:pt x="156210" y="194310"/>
                      </a:lnTo>
                      <a:cubicBezTo>
                        <a:pt x="167640" y="213360"/>
                        <a:pt x="179070" y="232410"/>
                        <a:pt x="205740" y="274320"/>
                      </a:cubicBezTo>
                      <a:cubicBezTo>
                        <a:pt x="163830" y="255270"/>
                        <a:pt x="148590" y="247650"/>
                        <a:pt x="133350" y="243840"/>
                      </a:cubicBezTo>
                      <a:lnTo>
                        <a:pt x="45720" y="251460"/>
                      </a:lnTo>
                      <a:lnTo>
                        <a:pt x="68580" y="205740"/>
                      </a:lnTo>
                      <a:cubicBezTo>
                        <a:pt x="83820" y="160020"/>
                        <a:pt x="38100" y="167640"/>
                        <a:pt x="7620" y="167640"/>
                      </a:cubicBezTo>
                      <a:lnTo>
                        <a:pt x="0" y="99060"/>
                      </a:lnTo>
                      <a:lnTo>
                        <a:pt x="22860" y="53340"/>
                      </a:lnTo>
                      <a:cubicBezTo>
                        <a:pt x="34290" y="72390"/>
                        <a:pt x="41910" y="91440"/>
                        <a:pt x="57150" y="118110"/>
                      </a:cubicBezTo>
                      <a:cubicBezTo>
                        <a:pt x="91440" y="95250"/>
                        <a:pt x="156210" y="102870"/>
                        <a:pt x="137160" y="41910"/>
                      </a:cubicBezTo>
                      <a:lnTo>
                        <a:pt x="163830" y="15240"/>
                      </a:lnTo>
                      <a:lnTo>
                        <a:pt x="335280" y="0"/>
                      </a:lnTo>
                      <a:lnTo>
                        <a:pt x="365760" y="19050"/>
                      </a:lnTo>
                      <a:lnTo>
                        <a:pt x="396240" y="60960"/>
                      </a:lnTo>
                      <a:lnTo>
                        <a:pt x="461010" y="53340"/>
                      </a:lnTo>
                      <a:close/>
                    </a:path>
                  </a:pathLst>
                </a:custGeom>
                <a:solidFill>
                  <a:srgbClr val="82E38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67" name="Freeform: Shape 4766">
                  <a:extLst>
                    <a:ext uri="{FF2B5EF4-FFF2-40B4-BE49-F238E27FC236}">
                      <a16:creationId xmlns:a16="http://schemas.microsoft.com/office/drawing/2014/main" id="{232275C7-D961-539B-E5B9-265051FF446B}"/>
                    </a:ext>
                  </a:extLst>
                </p:cNvPr>
                <p:cNvSpPr/>
                <p:nvPr/>
              </p:nvSpPr>
              <p:spPr>
                <a:xfrm>
                  <a:off x="3574733" y="4255442"/>
                  <a:ext cx="463867" cy="259407"/>
                </a:xfrm>
                <a:custGeom>
                  <a:avLst/>
                  <a:gdLst>
                    <a:gd name="connsiteX0" fmla="*/ 463867 w 463867"/>
                    <a:gd name="connsiteY0" fmla="*/ 232738 h 259407"/>
                    <a:gd name="connsiteX1" fmla="*/ 437198 w 463867"/>
                    <a:gd name="connsiteY1" fmla="*/ 259407 h 259407"/>
                    <a:gd name="connsiteX2" fmla="*/ 109537 w 463867"/>
                    <a:gd name="connsiteY2" fmla="*/ 129867 h 259407"/>
                    <a:gd name="connsiteX3" fmla="*/ 25717 w 463867"/>
                    <a:gd name="connsiteY3" fmla="*/ 95577 h 259407"/>
                    <a:gd name="connsiteX4" fmla="*/ 14287 w 463867"/>
                    <a:gd name="connsiteY4" fmla="*/ 46047 h 259407"/>
                    <a:gd name="connsiteX5" fmla="*/ 71437 w 463867"/>
                    <a:gd name="connsiteY5" fmla="*/ 19377 h 259407"/>
                    <a:gd name="connsiteX6" fmla="*/ 151448 w 463867"/>
                    <a:gd name="connsiteY6" fmla="*/ 46047 h 259407"/>
                    <a:gd name="connsiteX7" fmla="*/ 292417 w 463867"/>
                    <a:gd name="connsiteY7" fmla="*/ 327 h 259407"/>
                    <a:gd name="connsiteX8" fmla="*/ 330517 w 463867"/>
                    <a:gd name="connsiteY8" fmla="*/ 38427 h 259407"/>
                    <a:gd name="connsiteX9" fmla="*/ 368617 w 463867"/>
                    <a:gd name="connsiteY9" fmla="*/ 126057 h 259407"/>
                    <a:gd name="connsiteX10" fmla="*/ 429577 w 463867"/>
                    <a:gd name="connsiteY10" fmla="*/ 164157 h 259407"/>
                    <a:gd name="connsiteX11" fmla="*/ 463867 w 463867"/>
                    <a:gd name="connsiteY11" fmla="*/ 206067 h 259407"/>
                    <a:gd name="connsiteX12" fmla="*/ 463867 w 463867"/>
                    <a:gd name="connsiteY12" fmla="*/ 232738 h 259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3867" h="259407">
                      <a:moveTo>
                        <a:pt x="463867" y="232738"/>
                      </a:moveTo>
                      <a:lnTo>
                        <a:pt x="437198" y="259407"/>
                      </a:lnTo>
                      <a:lnTo>
                        <a:pt x="109537" y="129867"/>
                      </a:lnTo>
                      <a:cubicBezTo>
                        <a:pt x="82867" y="118438"/>
                        <a:pt x="56198" y="107007"/>
                        <a:pt x="25717" y="95577"/>
                      </a:cubicBezTo>
                      <a:cubicBezTo>
                        <a:pt x="-12383" y="84147"/>
                        <a:pt x="-952" y="65097"/>
                        <a:pt x="14287" y="46047"/>
                      </a:cubicBezTo>
                      <a:lnTo>
                        <a:pt x="71437" y="19377"/>
                      </a:lnTo>
                      <a:cubicBezTo>
                        <a:pt x="101917" y="30807"/>
                        <a:pt x="128587" y="38427"/>
                        <a:pt x="151448" y="46047"/>
                      </a:cubicBezTo>
                      <a:cubicBezTo>
                        <a:pt x="200977" y="30807"/>
                        <a:pt x="246698" y="11757"/>
                        <a:pt x="292417" y="327"/>
                      </a:cubicBezTo>
                      <a:cubicBezTo>
                        <a:pt x="300037" y="-3483"/>
                        <a:pt x="319087" y="26997"/>
                        <a:pt x="330517" y="38427"/>
                      </a:cubicBezTo>
                      <a:cubicBezTo>
                        <a:pt x="288608" y="84147"/>
                        <a:pt x="300037" y="110817"/>
                        <a:pt x="368617" y="126057"/>
                      </a:cubicBezTo>
                      <a:lnTo>
                        <a:pt x="429577" y="164157"/>
                      </a:lnTo>
                      <a:lnTo>
                        <a:pt x="463867" y="206067"/>
                      </a:lnTo>
                      <a:lnTo>
                        <a:pt x="463867" y="232738"/>
                      </a:lnTo>
                      <a:close/>
                    </a:path>
                  </a:pathLst>
                </a:custGeom>
                <a:solidFill>
                  <a:srgbClr val="7CE18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68" name="Freeform: Shape 4767">
                  <a:extLst>
                    <a:ext uri="{FF2B5EF4-FFF2-40B4-BE49-F238E27FC236}">
                      <a16:creationId xmlns:a16="http://schemas.microsoft.com/office/drawing/2014/main" id="{C0383BE1-BEF9-C01D-C049-2D6F9BE7D9C6}"/>
                    </a:ext>
                  </a:extLst>
                </p:cNvPr>
                <p:cNvSpPr/>
                <p:nvPr/>
              </p:nvSpPr>
              <p:spPr>
                <a:xfrm>
                  <a:off x="4202431" y="4385309"/>
                  <a:ext cx="192899" cy="148590"/>
                </a:xfrm>
                <a:custGeom>
                  <a:avLst/>
                  <a:gdLst>
                    <a:gd name="connsiteX0" fmla="*/ 125730 w 192899"/>
                    <a:gd name="connsiteY0" fmla="*/ 144780 h 148590"/>
                    <a:gd name="connsiteX1" fmla="*/ 68580 w 192899"/>
                    <a:gd name="connsiteY1" fmla="*/ 148590 h 148590"/>
                    <a:gd name="connsiteX2" fmla="*/ 38100 w 192899"/>
                    <a:gd name="connsiteY2" fmla="*/ 106680 h 148590"/>
                    <a:gd name="connsiteX3" fmla="*/ 7620 w 192899"/>
                    <a:gd name="connsiteY3" fmla="*/ 87630 h 148590"/>
                    <a:gd name="connsiteX4" fmla="*/ 0 w 192899"/>
                    <a:gd name="connsiteY4" fmla="*/ 0 h 148590"/>
                    <a:gd name="connsiteX5" fmla="*/ 144780 w 192899"/>
                    <a:gd name="connsiteY5" fmla="*/ 11430 h 148590"/>
                    <a:gd name="connsiteX6" fmla="*/ 179070 w 192899"/>
                    <a:gd name="connsiteY6" fmla="*/ 53340 h 148590"/>
                    <a:gd name="connsiteX7" fmla="*/ 152400 w 192899"/>
                    <a:gd name="connsiteY7" fmla="*/ 102870 h 148590"/>
                    <a:gd name="connsiteX8" fmla="*/ 125730 w 192899"/>
                    <a:gd name="connsiteY8" fmla="*/ 144780 h 14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899" h="148590">
                      <a:moveTo>
                        <a:pt x="125730" y="144780"/>
                      </a:moveTo>
                      <a:lnTo>
                        <a:pt x="68580" y="148590"/>
                      </a:lnTo>
                      <a:lnTo>
                        <a:pt x="38100" y="106680"/>
                      </a:lnTo>
                      <a:lnTo>
                        <a:pt x="7620" y="87630"/>
                      </a:lnTo>
                      <a:lnTo>
                        <a:pt x="0" y="0"/>
                      </a:lnTo>
                      <a:lnTo>
                        <a:pt x="144780" y="11430"/>
                      </a:lnTo>
                      <a:lnTo>
                        <a:pt x="179070" y="53340"/>
                      </a:lnTo>
                      <a:cubicBezTo>
                        <a:pt x="186690" y="76200"/>
                        <a:pt x="217170" y="102870"/>
                        <a:pt x="152400" y="102870"/>
                      </a:cubicBezTo>
                      <a:cubicBezTo>
                        <a:pt x="140970" y="102870"/>
                        <a:pt x="133350" y="129540"/>
                        <a:pt x="125730" y="144780"/>
                      </a:cubicBezTo>
                      <a:close/>
                    </a:path>
                  </a:pathLst>
                </a:custGeom>
                <a:solidFill>
                  <a:srgbClr val="7AE18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69" name="Freeform: Shape 4768">
                  <a:extLst>
                    <a:ext uri="{FF2B5EF4-FFF2-40B4-BE49-F238E27FC236}">
                      <a16:creationId xmlns:a16="http://schemas.microsoft.com/office/drawing/2014/main" id="{4E587B87-335D-5919-13D8-5E5D3F0E91FA}"/>
                    </a:ext>
                  </a:extLst>
                </p:cNvPr>
                <p:cNvSpPr/>
                <p:nvPr/>
              </p:nvSpPr>
              <p:spPr>
                <a:xfrm>
                  <a:off x="4072891" y="4251959"/>
                  <a:ext cx="167640" cy="137159"/>
                </a:xfrm>
                <a:custGeom>
                  <a:avLst/>
                  <a:gdLst>
                    <a:gd name="connsiteX0" fmla="*/ 102870 w 167640"/>
                    <a:gd name="connsiteY0" fmla="*/ 137160 h 137159"/>
                    <a:gd name="connsiteX1" fmla="*/ 0 w 167640"/>
                    <a:gd name="connsiteY1" fmla="*/ 53340 h 137159"/>
                    <a:gd name="connsiteX2" fmla="*/ 152400 w 167640"/>
                    <a:gd name="connsiteY2" fmla="*/ 0 h 137159"/>
                    <a:gd name="connsiteX3" fmla="*/ 167640 w 167640"/>
                    <a:gd name="connsiteY3" fmla="*/ 15240 h 137159"/>
                    <a:gd name="connsiteX4" fmla="*/ 102870 w 167640"/>
                    <a:gd name="connsiteY4" fmla="*/ 60960 h 137159"/>
                    <a:gd name="connsiteX5" fmla="*/ 125730 w 167640"/>
                    <a:gd name="connsiteY5" fmla="*/ 133350 h 137159"/>
                    <a:gd name="connsiteX6" fmla="*/ 102870 w 167640"/>
                    <a:gd name="connsiteY6" fmla="*/ 137160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640" h="137159">
                      <a:moveTo>
                        <a:pt x="102870" y="137160"/>
                      </a:moveTo>
                      <a:cubicBezTo>
                        <a:pt x="72390" y="114300"/>
                        <a:pt x="45720" y="91440"/>
                        <a:pt x="0" y="53340"/>
                      </a:cubicBezTo>
                      <a:cubicBezTo>
                        <a:pt x="64770" y="30480"/>
                        <a:pt x="110490" y="15240"/>
                        <a:pt x="152400" y="0"/>
                      </a:cubicBezTo>
                      <a:lnTo>
                        <a:pt x="167640" y="15240"/>
                      </a:lnTo>
                      <a:cubicBezTo>
                        <a:pt x="148590" y="30480"/>
                        <a:pt x="125730" y="41910"/>
                        <a:pt x="102870" y="60960"/>
                      </a:cubicBezTo>
                      <a:cubicBezTo>
                        <a:pt x="110490" y="83820"/>
                        <a:pt x="118110" y="106680"/>
                        <a:pt x="125730" y="133350"/>
                      </a:cubicBezTo>
                      <a:lnTo>
                        <a:pt x="102870" y="137160"/>
                      </a:lnTo>
                      <a:close/>
                    </a:path>
                  </a:pathLst>
                </a:custGeom>
                <a:solidFill>
                  <a:srgbClr val="7AE18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70" name="Freeform: Shape 4769">
                  <a:extLst>
                    <a:ext uri="{FF2B5EF4-FFF2-40B4-BE49-F238E27FC236}">
                      <a16:creationId xmlns:a16="http://schemas.microsoft.com/office/drawing/2014/main" id="{0FF44CD9-E470-24A1-4C6F-0A3B1476FE0E}"/>
                    </a:ext>
                  </a:extLst>
                </p:cNvPr>
                <p:cNvSpPr/>
                <p:nvPr/>
              </p:nvSpPr>
              <p:spPr>
                <a:xfrm>
                  <a:off x="3880780" y="4297680"/>
                  <a:ext cx="95961" cy="87629"/>
                </a:xfrm>
                <a:custGeom>
                  <a:avLst/>
                  <a:gdLst>
                    <a:gd name="connsiteX0" fmla="*/ 62571 w 95961"/>
                    <a:gd name="connsiteY0" fmla="*/ 87630 h 87629"/>
                    <a:gd name="connsiteX1" fmla="*/ 24471 w 95961"/>
                    <a:gd name="connsiteY1" fmla="*/ 0 h 87629"/>
                    <a:gd name="connsiteX2" fmla="*/ 62571 w 95961"/>
                    <a:gd name="connsiteY2" fmla="*/ 87630 h 87629"/>
                  </a:gdLst>
                  <a:ahLst/>
                  <a:cxnLst>
                    <a:cxn ang="0">
                      <a:pos x="connsiteX0" y="connsiteY0"/>
                    </a:cxn>
                    <a:cxn ang="0">
                      <a:pos x="connsiteX1" y="connsiteY1"/>
                    </a:cxn>
                    <a:cxn ang="0">
                      <a:pos x="connsiteX2" y="connsiteY2"/>
                    </a:cxn>
                  </a:cxnLst>
                  <a:rect l="l" t="t" r="r" b="b"/>
                  <a:pathLst>
                    <a:path w="95961" h="87629">
                      <a:moveTo>
                        <a:pt x="62571" y="87630"/>
                      </a:moveTo>
                      <a:cubicBezTo>
                        <a:pt x="-6009" y="76200"/>
                        <a:pt x="-17439" y="45720"/>
                        <a:pt x="24471" y="0"/>
                      </a:cubicBezTo>
                      <a:cubicBezTo>
                        <a:pt x="112101" y="15240"/>
                        <a:pt x="112101" y="15240"/>
                        <a:pt x="62571" y="87630"/>
                      </a:cubicBezTo>
                      <a:close/>
                    </a:path>
                  </a:pathLst>
                </a:custGeom>
                <a:solidFill>
                  <a:srgbClr val="76E08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71" name="Freeform: Shape 4770">
                  <a:extLst>
                    <a:ext uri="{FF2B5EF4-FFF2-40B4-BE49-F238E27FC236}">
                      <a16:creationId xmlns:a16="http://schemas.microsoft.com/office/drawing/2014/main" id="{0DB7EA57-D337-3E2F-F2B2-73F669204173}"/>
                    </a:ext>
                  </a:extLst>
                </p:cNvPr>
                <p:cNvSpPr/>
                <p:nvPr/>
              </p:nvSpPr>
              <p:spPr>
                <a:xfrm>
                  <a:off x="3973831" y="4152900"/>
                  <a:ext cx="49529" cy="45719"/>
                </a:xfrm>
                <a:custGeom>
                  <a:avLst/>
                  <a:gdLst>
                    <a:gd name="connsiteX0" fmla="*/ 11430 w 49529"/>
                    <a:gd name="connsiteY0" fmla="*/ 0 h 45719"/>
                    <a:gd name="connsiteX1" fmla="*/ 49530 w 49529"/>
                    <a:gd name="connsiteY1" fmla="*/ 34290 h 45719"/>
                    <a:gd name="connsiteX2" fmla="*/ 30480 w 49529"/>
                    <a:gd name="connsiteY2" fmla="*/ 45720 h 45719"/>
                    <a:gd name="connsiteX3" fmla="*/ 0 w 49529"/>
                    <a:gd name="connsiteY3" fmla="*/ 7620 h 45719"/>
                    <a:gd name="connsiteX4" fmla="*/ 11430 w 49529"/>
                    <a:gd name="connsiteY4" fmla="*/ 0 h 45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29" h="45719">
                      <a:moveTo>
                        <a:pt x="11430" y="0"/>
                      </a:moveTo>
                      <a:lnTo>
                        <a:pt x="49530" y="34290"/>
                      </a:lnTo>
                      <a:cubicBezTo>
                        <a:pt x="41910" y="38100"/>
                        <a:pt x="30480" y="45720"/>
                        <a:pt x="30480" y="45720"/>
                      </a:cubicBezTo>
                      <a:cubicBezTo>
                        <a:pt x="19050" y="34290"/>
                        <a:pt x="7620" y="19050"/>
                        <a:pt x="0" y="7620"/>
                      </a:cubicBezTo>
                      <a:lnTo>
                        <a:pt x="11430" y="0"/>
                      </a:lnTo>
                      <a:close/>
                    </a:path>
                  </a:pathLst>
                </a:custGeom>
                <a:solidFill>
                  <a:srgbClr val="87E49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72" name="Freeform: Shape 4771">
                  <a:extLst>
                    <a:ext uri="{FF2B5EF4-FFF2-40B4-BE49-F238E27FC236}">
                      <a16:creationId xmlns:a16="http://schemas.microsoft.com/office/drawing/2014/main" id="{AFC0DA2A-DC64-A95E-0840-BA55776D8305}"/>
                    </a:ext>
                  </a:extLst>
                </p:cNvPr>
                <p:cNvSpPr/>
                <p:nvPr/>
              </p:nvSpPr>
              <p:spPr>
                <a:xfrm>
                  <a:off x="4000501" y="4427219"/>
                  <a:ext cx="68580" cy="41910"/>
                </a:xfrm>
                <a:custGeom>
                  <a:avLst/>
                  <a:gdLst>
                    <a:gd name="connsiteX0" fmla="*/ 34290 w 68580"/>
                    <a:gd name="connsiteY0" fmla="*/ 41910 h 41910"/>
                    <a:gd name="connsiteX1" fmla="*/ 0 w 68580"/>
                    <a:gd name="connsiteY1" fmla="*/ 0 h 41910"/>
                    <a:gd name="connsiteX2" fmla="*/ 38100 w 68580"/>
                    <a:gd name="connsiteY2" fmla="*/ 3810 h 41910"/>
                    <a:gd name="connsiteX3" fmla="*/ 68580 w 68580"/>
                    <a:gd name="connsiteY3" fmla="*/ 30480 h 41910"/>
                    <a:gd name="connsiteX4" fmla="*/ 34290 w 68580"/>
                    <a:gd name="connsiteY4" fmla="*/ 41910 h 41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80" h="41910">
                      <a:moveTo>
                        <a:pt x="34290" y="41910"/>
                      </a:moveTo>
                      <a:lnTo>
                        <a:pt x="0" y="0"/>
                      </a:lnTo>
                      <a:cubicBezTo>
                        <a:pt x="11430" y="0"/>
                        <a:pt x="26670" y="0"/>
                        <a:pt x="38100" y="3810"/>
                      </a:cubicBezTo>
                      <a:cubicBezTo>
                        <a:pt x="49530" y="7620"/>
                        <a:pt x="57150" y="19050"/>
                        <a:pt x="68580" y="30480"/>
                      </a:cubicBezTo>
                      <a:lnTo>
                        <a:pt x="34290" y="41910"/>
                      </a:lnTo>
                      <a:close/>
                    </a:path>
                  </a:pathLst>
                </a:custGeom>
                <a:solidFill>
                  <a:srgbClr val="82E38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73" name="Freeform: Shape 4772">
                  <a:extLst>
                    <a:ext uri="{FF2B5EF4-FFF2-40B4-BE49-F238E27FC236}">
                      <a16:creationId xmlns:a16="http://schemas.microsoft.com/office/drawing/2014/main" id="{50758881-BF7C-4A30-AA75-4D557EA6FBB7}"/>
                    </a:ext>
                  </a:extLst>
                </p:cNvPr>
                <p:cNvSpPr/>
                <p:nvPr/>
              </p:nvSpPr>
              <p:spPr>
                <a:xfrm>
                  <a:off x="4088131" y="4217669"/>
                  <a:ext cx="15239" cy="19050"/>
                </a:xfrm>
                <a:custGeom>
                  <a:avLst/>
                  <a:gdLst>
                    <a:gd name="connsiteX0" fmla="*/ 3810 w 15239"/>
                    <a:gd name="connsiteY0" fmla="*/ 19050 h 19050"/>
                    <a:gd name="connsiteX1" fmla="*/ 0 w 15239"/>
                    <a:gd name="connsiteY1" fmla="*/ 3810 h 19050"/>
                    <a:gd name="connsiteX2" fmla="*/ 11430 w 15239"/>
                    <a:gd name="connsiteY2" fmla="*/ 0 h 19050"/>
                    <a:gd name="connsiteX3" fmla="*/ 15240 w 15239"/>
                    <a:gd name="connsiteY3" fmla="*/ 15240 h 19050"/>
                    <a:gd name="connsiteX4" fmla="*/ 3810 w 15239"/>
                    <a:gd name="connsiteY4" fmla="*/ 1905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9050">
                      <a:moveTo>
                        <a:pt x="3810" y="19050"/>
                      </a:moveTo>
                      <a:cubicBezTo>
                        <a:pt x="3810" y="15240"/>
                        <a:pt x="0" y="7620"/>
                        <a:pt x="0" y="3810"/>
                      </a:cubicBezTo>
                      <a:cubicBezTo>
                        <a:pt x="0" y="3810"/>
                        <a:pt x="7620" y="0"/>
                        <a:pt x="11430" y="0"/>
                      </a:cubicBezTo>
                      <a:cubicBezTo>
                        <a:pt x="11430" y="3810"/>
                        <a:pt x="15240" y="11430"/>
                        <a:pt x="15240" y="15240"/>
                      </a:cubicBezTo>
                      <a:cubicBezTo>
                        <a:pt x="11430" y="15240"/>
                        <a:pt x="3810" y="19050"/>
                        <a:pt x="3810" y="19050"/>
                      </a:cubicBezTo>
                      <a:close/>
                    </a:path>
                  </a:pathLst>
                </a:custGeom>
                <a:solidFill>
                  <a:srgbClr val="87E49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74" name="Freeform: Shape 4773">
                  <a:extLst>
                    <a:ext uri="{FF2B5EF4-FFF2-40B4-BE49-F238E27FC236}">
                      <a16:creationId xmlns:a16="http://schemas.microsoft.com/office/drawing/2014/main" id="{D34AF731-4707-9544-6372-6BE61F570DA9}"/>
                    </a:ext>
                  </a:extLst>
                </p:cNvPr>
                <p:cNvSpPr/>
                <p:nvPr/>
              </p:nvSpPr>
              <p:spPr>
                <a:xfrm>
                  <a:off x="6412231" y="4431030"/>
                  <a:ext cx="438150" cy="266700"/>
                </a:xfrm>
                <a:custGeom>
                  <a:avLst/>
                  <a:gdLst>
                    <a:gd name="connsiteX0" fmla="*/ 156210 w 438150"/>
                    <a:gd name="connsiteY0" fmla="*/ 3810 h 266700"/>
                    <a:gd name="connsiteX1" fmla="*/ 209550 w 438150"/>
                    <a:gd name="connsiteY1" fmla="*/ 0 h 266700"/>
                    <a:gd name="connsiteX2" fmla="*/ 213360 w 438150"/>
                    <a:gd name="connsiteY2" fmla="*/ 19050 h 266700"/>
                    <a:gd name="connsiteX3" fmla="*/ 240030 w 438150"/>
                    <a:gd name="connsiteY3" fmla="*/ 64770 h 266700"/>
                    <a:gd name="connsiteX4" fmla="*/ 438150 w 438150"/>
                    <a:gd name="connsiteY4" fmla="*/ 179070 h 266700"/>
                    <a:gd name="connsiteX5" fmla="*/ 285750 w 438150"/>
                    <a:gd name="connsiteY5" fmla="*/ 194310 h 266700"/>
                    <a:gd name="connsiteX6" fmla="*/ 293370 w 438150"/>
                    <a:gd name="connsiteY6" fmla="*/ 236220 h 266700"/>
                    <a:gd name="connsiteX7" fmla="*/ 209550 w 438150"/>
                    <a:gd name="connsiteY7" fmla="*/ 266700 h 266700"/>
                    <a:gd name="connsiteX8" fmla="*/ 0 w 438150"/>
                    <a:gd name="connsiteY8" fmla="*/ 240030 h 266700"/>
                    <a:gd name="connsiteX9" fmla="*/ 114300 w 438150"/>
                    <a:gd name="connsiteY9" fmla="*/ 140970 h 266700"/>
                    <a:gd name="connsiteX10" fmla="*/ 72390 w 438150"/>
                    <a:gd name="connsiteY10" fmla="*/ 30480 h 266700"/>
                    <a:gd name="connsiteX11" fmla="*/ 156210 w 438150"/>
                    <a:gd name="connsiteY11" fmla="*/ 3810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8150" h="266700">
                      <a:moveTo>
                        <a:pt x="156210" y="3810"/>
                      </a:moveTo>
                      <a:lnTo>
                        <a:pt x="209550" y="0"/>
                      </a:lnTo>
                      <a:lnTo>
                        <a:pt x="213360" y="19050"/>
                      </a:lnTo>
                      <a:cubicBezTo>
                        <a:pt x="205740" y="41910"/>
                        <a:pt x="194310" y="64770"/>
                        <a:pt x="240030" y="64770"/>
                      </a:cubicBezTo>
                      <a:cubicBezTo>
                        <a:pt x="335280" y="64770"/>
                        <a:pt x="361950" y="125730"/>
                        <a:pt x="438150" y="179070"/>
                      </a:cubicBezTo>
                      <a:cubicBezTo>
                        <a:pt x="365760" y="186690"/>
                        <a:pt x="327660" y="190500"/>
                        <a:pt x="285750" y="194310"/>
                      </a:cubicBezTo>
                      <a:cubicBezTo>
                        <a:pt x="289560" y="209550"/>
                        <a:pt x="289560" y="224790"/>
                        <a:pt x="293370" y="236220"/>
                      </a:cubicBezTo>
                      <a:lnTo>
                        <a:pt x="209550" y="266700"/>
                      </a:lnTo>
                      <a:cubicBezTo>
                        <a:pt x="163830" y="186690"/>
                        <a:pt x="80010" y="224790"/>
                        <a:pt x="0" y="240030"/>
                      </a:cubicBezTo>
                      <a:cubicBezTo>
                        <a:pt x="19050" y="182880"/>
                        <a:pt x="19050" y="182880"/>
                        <a:pt x="114300" y="140970"/>
                      </a:cubicBezTo>
                      <a:cubicBezTo>
                        <a:pt x="99060" y="106680"/>
                        <a:pt x="83820" y="68580"/>
                        <a:pt x="72390" y="30480"/>
                      </a:cubicBezTo>
                      <a:lnTo>
                        <a:pt x="156210" y="3810"/>
                      </a:lnTo>
                      <a:close/>
                    </a:path>
                  </a:pathLst>
                </a:custGeom>
                <a:solidFill>
                  <a:srgbClr val="A2EAA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75" name="Freeform: Shape 4774">
                  <a:extLst>
                    <a:ext uri="{FF2B5EF4-FFF2-40B4-BE49-F238E27FC236}">
                      <a16:creationId xmlns:a16="http://schemas.microsoft.com/office/drawing/2014/main" id="{079B01D2-F74E-5562-9D2E-12C1FB824524}"/>
                    </a:ext>
                  </a:extLst>
                </p:cNvPr>
                <p:cNvSpPr/>
                <p:nvPr/>
              </p:nvSpPr>
              <p:spPr>
                <a:xfrm>
                  <a:off x="6621781" y="4671059"/>
                  <a:ext cx="83819" cy="49530"/>
                </a:xfrm>
                <a:custGeom>
                  <a:avLst/>
                  <a:gdLst>
                    <a:gd name="connsiteX0" fmla="*/ 0 w 83819"/>
                    <a:gd name="connsiteY0" fmla="*/ 30480 h 49530"/>
                    <a:gd name="connsiteX1" fmla="*/ 83820 w 83819"/>
                    <a:gd name="connsiteY1" fmla="*/ 0 h 49530"/>
                    <a:gd name="connsiteX2" fmla="*/ 3810 w 83819"/>
                    <a:gd name="connsiteY2" fmla="*/ 49530 h 49530"/>
                  </a:gdLst>
                  <a:ahLst/>
                  <a:cxnLst>
                    <a:cxn ang="0">
                      <a:pos x="connsiteX0" y="connsiteY0"/>
                    </a:cxn>
                    <a:cxn ang="0">
                      <a:pos x="connsiteX1" y="connsiteY1"/>
                    </a:cxn>
                    <a:cxn ang="0">
                      <a:pos x="connsiteX2" y="connsiteY2"/>
                    </a:cxn>
                  </a:cxnLst>
                  <a:rect l="l" t="t" r="r" b="b"/>
                  <a:pathLst>
                    <a:path w="83819" h="49530">
                      <a:moveTo>
                        <a:pt x="0" y="30480"/>
                      </a:moveTo>
                      <a:lnTo>
                        <a:pt x="83820" y="0"/>
                      </a:lnTo>
                      <a:lnTo>
                        <a:pt x="3810" y="49530"/>
                      </a:lnTo>
                      <a:close/>
                    </a:path>
                  </a:pathLst>
                </a:custGeom>
                <a:solidFill>
                  <a:srgbClr val="B1EDB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76" name="Freeform: Shape 4775">
                  <a:extLst>
                    <a:ext uri="{FF2B5EF4-FFF2-40B4-BE49-F238E27FC236}">
                      <a16:creationId xmlns:a16="http://schemas.microsoft.com/office/drawing/2014/main" id="{35F5C7AD-E709-55FB-E88E-2ACE98AA3E5A}"/>
                    </a:ext>
                  </a:extLst>
                </p:cNvPr>
                <p:cNvSpPr/>
                <p:nvPr/>
              </p:nvSpPr>
              <p:spPr>
                <a:xfrm>
                  <a:off x="6046470" y="4983480"/>
                  <a:ext cx="24553" cy="19050"/>
                </a:xfrm>
                <a:custGeom>
                  <a:avLst/>
                  <a:gdLst>
                    <a:gd name="connsiteX0" fmla="*/ 3810 w 24553"/>
                    <a:gd name="connsiteY0" fmla="*/ 11430 h 19050"/>
                    <a:gd name="connsiteX1" fmla="*/ 22860 w 24553"/>
                    <a:gd name="connsiteY1" fmla="*/ 0 h 19050"/>
                    <a:gd name="connsiteX2" fmla="*/ 22860 w 24553"/>
                    <a:gd name="connsiteY2" fmla="*/ 7620 h 19050"/>
                    <a:gd name="connsiteX3" fmla="*/ 0 w 24553"/>
                    <a:gd name="connsiteY3" fmla="*/ 19050 h 19050"/>
                    <a:gd name="connsiteX4" fmla="*/ 3810 w 24553"/>
                    <a:gd name="connsiteY4" fmla="*/ 1143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53" h="19050">
                      <a:moveTo>
                        <a:pt x="3810" y="11430"/>
                      </a:moveTo>
                      <a:lnTo>
                        <a:pt x="22860" y="0"/>
                      </a:lnTo>
                      <a:cubicBezTo>
                        <a:pt x="22860" y="3810"/>
                        <a:pt x="26670" y="7620"/>
                        <a:pt x="22860" y="7620"/>
                      </a:cubicBezTo>
                      <a:cubicBezTo>
                        <a:pt x="15240" y="11430"/>
                        <a:pt x="7620" y="15240"/>
                        <a:pt x="0" y="19050"/>
                      </a:cubicBezTo>
                      <a:lnTo>
                        <a:pt x="3810" y="11430"/>
                      </a:lnTo>
                      <a:close/>
                    </a:path>
                  </a:pathLst>
                </a:custGeom>
                <a:solidFill>
                  <a:srgbClr val="9DE9A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77" name="Freeform: Shape 4776">
                  <a:extLst>
                    <a:ext uri="{FF2B5EF4-FFF2-40B4-BE49-F238E27FC236}">
                      <a16:creationId xmlns:a16="http://schemas.microsoft.com/office/drawing/2014/main" id="{5B802FF2-30DD-0738-CD60-E531C2D30CFE}"/>
                    </a:ext>
                  </a:extLst>
                </p:cNvPr>
                <p:cNvSpPr/>
                <p:nvPr/>
              </p:nvSpPr>
              <p:spPr>
                <a:xfrm>
                  <a:off x="6229351" y="4800600"/>
                  <a:ext cx="57150" cy="3809"/>
                </a:xfrm>
                <a:custGeom>
                  <a:avLst/>
                  <a:gdLst>
                    <a:gd name="connsiteX0" fmla="*/ 0 w 57150"/>
                    <a:gd name="connsiteY0" fmla="*/ 3810 h 3809"/>
                    <a:gd name="connsiteX1" fmla="*/ 57150 w 57150"/>
                    <a:gd name="connsiteY1" fmla="*/ 0 h 3809"/>
                    <a:gd name="connsiteX2" fmla="*/ 0 w 57150"/>
                    <a:gd name="connsiteY2" fmla="*/ 3810 h 3809"/>
                  </a:gdLst>
                  <a:ahLst/>
                  <a:cxnLst>
                    <a:cxn ang="0">
                      <a:pos x="connsiteX0" y="connsiteY0"/>
                    </a:cxn>
                    <a:cxn ang="0">
                      <a:pos x="connsiteX1" y="connsiteY1"/>
                    </a:cxn>
                    <a:cxn ang="0">
                      <a:pos x="connsiteX2" y="connsiteY2"/>
                    </a:cxn>
                  </a:cxnLst>
                  <a:rect l="l" t="t" r="r" b="b"/>
                  <a:pathLst>
                    <a:path w="57150" h="3809">
                      <a:moveTo>
                        <a:pt x="0" y="3810"/>
                      </a:moveTo>
                      <a:lnTo>
                        <a:pt x="57150" y="0"/>
                      </a:lnTo>
                      <a:lnTo>
                        <a:pt x="0" y="3810"/>
                      </a:lnTo>
                      <a:close/>
                    </a:path>
                  </a:pathLst>
                </a:custGeom>
                <a:solidFill>
                  <a:srgbClr val="91E69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78" name="Freeform: Shape 4777">
                  <a:extLst>
                    <a:ext uri="{FF2B5EF4-FFF2-40B4-BE49-F238E27FC236}">
                      <a16:creationId xmlns:a16="http://schemas.microsoft.com/office/drawing/2014/main" id="{66DF31F6-D4D2-751E-CFD0-AD58D9259F1B}"/>
                    </a:ext>
                  </a:extLst>
                </p:cNvPr>
                <p:cNvSpPr/>
                <p:nvPr/>
              </p:nvSpPr>
              <p:spPr>
                <a:xfrm>
                  <a:off x="6545581" y="4747259"/>
                  <a:ext cx="30480" cy="49530"/>
                </a:xfrm>
                <a:custGeom>
                  <a:avLst/>
                  <a:gdLst>
                    <a:gd name="connsiteX0" fmla="*/ 30480 w 30480"/>
                    <a:gd name="connsiteY0" fmla="*/ 49530 h 49530"/>
                    <a:gd name="connsiteX1" fmla="*/ 0 w 30480"/>
                    <a:gd name="connsiteY1" fmla="*/ 7620 h 49530"/>
                    <a:gd name="connsiteX2" fmla="*/ 19050 w 30480"/>
                    <a:gd name="connsiteY2" fmla="*/ 0 h 49530"/>
                    <a:gd name="connsiteX3" fmla="*/ 30480 w 30480"/>
                    <a:gd name="connsiteY3" fmla="*/ 49530 h 49530"/>
                  </a:gdLst>
                  <a:ahLst/>
                  <a:cxnLst>
                    <a:cxn ang="0">
                      <a:pos x="connsiteX0" y="connsiteY0"/>
                    </a:cxn>
                    <a:cxn ang="0">
                      <a:pos x="connsiteX1" y="connsiteY1"/>
                    </a:cxn>
                    <a:cxn ang="0">
                      <a:pos x="connsiteX2" y="connsiteY2"/>
                    </a:cxn>
                    <a:cxn ang="0">
                      <a:pos x="connsiteX3" y="connsiteY3"/>
                    </a:cxn>
                  </a:cxnLst>
                  <a:rect l="l" t="t" r="r" b="b"/>
                  <a:pathLst>
                    <a:path w="30480" h="49530">
                      <a:moveTo>
                        <a:pt x="30480" y="49530"/>
                      </a:moveTo>
                      <a:lnTo>
                        <a:pt x="0" y="7620"/>
                      </a:lnTo>
                      <a:lnTo>
                        <a:pt x="19050" y="0"/>
                      </a:lnTo>
                      <a:lnTo>
                        <a:pt x="30480" y="49530"/>
                      </a:lnTo>
                      <a:close/>
                    </a:path>
                  </a:pathLst>
                </a:custGeom>
                <a:solidFill>
                  <a:srgbClr val="87E49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79" name="Freeform: Shape 4778">
                  <a:extLst>
                    <a:ext uri="{FF2B5EF4-FFF2-40B4-BE49-F238E27FC236}">
                      <a16:creationId xmlns:a16="http://schemas.microsoft.com/office/drawing/2014/main" id="{F05A4027-347B-4F64-A161-DC2332ACC453}"/>
                    </a:ext>
                  </a:extLst>
                </p:cNvPr>
                <p:cNvSpPr/>
                <p:nvPr/>
              </p:nvSpPr>
              <p:spPr>
                <a:xfrm>
                  <a:off x="5878831" y="4042409"/>
                  <a:ext cx="468630" cy="342900"/>
                </a:xfrm>
                <a:custGeom>
                  <a:avLst/>
                  <a:gdLst>
                    <a:gd name="connsiteX0" fmla="*/ 308610 w 468630"/>
                    <a:gd name="connsiteY0" fmla="*/ 339090 h 342900"/>
                    <a:gd name="connsiteX1" fmla="*/ 251460 w 468630"/>
                    <a:gd name="connsiteY1" fmla="*/ 342900 h 342900"/>
                    <a:gd name="connsiteX2" fmla="*/ 121920 w 468630"/>
                    <a:gd name="connsiteY2" fmla="*/ 198120 h 342900"/>
                    <a:gd name="connsiteX3" fmla="*/ 118110 w 468630"/>
                    <a:gd name="connsiteY3" fmla="*/ 175260 h 342900"/>
                    <a:gd name="connsiteX4" fmla="*/ 201930 w 468630"/>
                    <a:gd name="connsiteY4" fmla="*/ 167640 h 342900"/>
                    <a:gd name="connsiteX5" fmla="*/ 289560 w 468630"/>
                    <a:gd name="connsiteY5" fmla="*/ 140970 h 342900"/>
                    <a:gd name="connsiteX6" fmla="*/ 255270 w 468630"/>
                    <a:gd name="connsiteY6" fmla="*/ 118110 h 342900"/>
                    <a:gd name="connsiteX7" fmla="*/ 175260 w 468630"/>
                    <a:gd name="connsiteY7" fmla="*/ 99060 h 342900"/>
                    <a:gd name="connsiteX8" fmla="*/ 87630 w 468630"/>
                    <a:gd name="connsiteY8" fmla="*/ 156210 h 342900"/>
                    <a:gd name="connsiteX9" fmla="*/ 91440 w 468630"/>
                    <a:gd name="connsiteY9" fmla="*/ 201930 h 342900"/>
                    <a:gd name="connsiteX10" fmla="*/ 34290 w 468630"/>
                    <a:gd name="connsiteY10" fmla="*/ 228600 h 342900"/>
                    <a:gd name="connsiteX11" fmla="*/ 0 w 468630"/>
                    <a:gd name="connsiteY11" fmla="*/ 163830 h 342900"/>
                    <a:gd name="connsiteX12" fmla="*/ 49530 w 468630"/>
                    <a:gd name="connsiteY12" fmla="*/ 68580 h 342900"/>
                    <a:gd name="connsiteX13" fmla="*/ 133350 w 468630"/>
                    <a:gd name="connsiteY13" fmla="*/ 38100 h 342900"/>
                    <a:gd name="connsiteX14" fmla="*/ 160020 w 468630"/>
                    <a:gd name="connsiteY14" fmla="*/ 34290 h 342900"/>
                    <a:gd name="connsiteX15" fmla="*/ 270510 w 468630"/>
                    <a:gd name="connsiteY15" fmla="*/ 0 h 342900"/>
                    <a:gd name="connsiteX16" fmla="*/ 392430 w 468630"/>
                    <a:gd name="connsiteY16" fmla="*/ 57150 h 342900"/>
                    <a:gd name="connsiteX17" fmla="*/ 354330 w 468630"/>
                    <a:gd name="connsiteY17" fmla="*/ 224790 h 342900"/>
                    <a:gd name="connsiteX18" fmla="*/ 468630 w 468630"/>
                    <a:gd name="connsiteY18" fmla="*/ 251460 h 342900"/>
                    <a:gd name="connsiteX19" fmla="*/ 415290 w 468630"/>
                    <a:gd name="connsiteY19" fmla="*/ 278130 h 342900"/>
                    <a:gd name="connsiteX20" fmla="*/ 308610 w 468630"/>
                    <a:gd name="connsiteY20" fmla="*/ 339090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8630" h="342900">
                      <a:moveTo>
                        <a:pt x="308610" y="339090"/>
                      </a:moveTo>
                      <a:lnTo>
                        <a:pt x="251460" y="342900"/>
                      </a:lnTo>
                      <a:cubicBezTo>
                        <a:pt x="236220" y="278130"/>
                        <a:pt x="186690" y="232410"/>
                        <a:pt x="121920" y="198120"/>
                      </a:cubicBezTo>
                      <a:lnTo>
                        <a:pt x="118110" y="175260"/>
                      </a:lnTo>
                      <a:cubicBezTo>
                        <a:pt x="144780" y="152400"/>
                        <a:pt x="171450" y="133350"/>
                        <a:pt x="201930" y="167640"/>
                      </a:cubicBezTo>
                      <a:cubicBezTo>
                        <a:pt x="251460" y="209550"/>
                        <a:pt x="270510" y="167640"/>
                        <a:pt x="289560" y="140970"/>
                      </a:cubicBezTo>
                      <a:cubicBezTo>
                        <a:pt x="289560" y="137160"/>
                        <a:pt x="266700" y="125730"/>
                        <a:pt x="255270" y="118110"/>
                      </a:cubicBezTo>
                      <a:cubicBezTo>
                        <a:pt x="228600" y="110490"/>
                        <a:pt x="201930" y="106680"/>
                        <a:pt x="175260" y="99060"/>
                      </a:cubicBezTo>
                      <a:cubicBezTo>
                        <a:pt x="110490" y="83820"/>
                        <a:pt x="91440" y="110490"/>
                        <a:pt x="87630" y="156210"/>
                      </a:cubicBezTo>
                      <a:lnTo>
                        <a:pt x="91440" y="201930"/>
                      </a:lnTo>
                      <a:lnTo>
                        <a:pt x="34290" y="228600"/>
                      </a:lnTo>
                      <a:lnTo>
                        <a:pt x="0" y="163830"/>
                      </a:lnTo>
                      <a:lnTo>
                        <a:pt x="49530" y="68580"/>
                      </a:lnTo>
                      <a:lnTo>
                        <a:pt x="133350" y="38100"/>
                      </a:lnTo>
                      <a:lnTo>
                        <a:pt x="160020" y="34290"/>
                      </a:lnTo>
                      <a:lnTo>
                        <a:pt x="270510" y="0"/>
                      </a:lnTo>
                      <a:lnTo>
                        <a:pt x="392430" y="57150"/>
                      </a:lnTo>
                      <a:cubicBezTo>
                        <a:pt x="381000" y="110490"/>
                        <a:pt x="365760" y="163830"/>
                        <a:pt x="354330" y="224790"/>
                      </a:cubicBezTo>
                      <a:cubicBezTo>
                        <a:pt x="392430" y="232410"/>
                        <a:pt x="430530" y="243840"/>
                        <a:pt x="468630" y="251460"/>
                      </a:cubicBezTo>
                      <a:lnTo>
                        <a:pt x="415290" y="278130"/>
                      </a:lnTo>
                      <a:cubicBezTo>
                        <a:pt x="373380" y="289560"/>
                        <a:pt x="308610" y="274320"/>
                        <a:pt x="308610" y="339090"/>
                      </a:cubicBezTo>
                      <a:close/>
                    </a:path>
                  </a:pathLst>
                </a:custGeom>
                <a:solidFill>
                  <a:srgbClr val="85E38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80" name="Freeform: Shape 4779">
                  <a:extLst>
                    <a:ext uri="{FF2B5EF4-FFF2-40B4-BE49-F238E27FC236}">
                      <a16:creationId xmlns:a16="http://schemas.microsoft.com/office/drawing/2014/main" id="{D46992B1-DA9C-8B7A-5924-AE2B00E37D65}"/>
                    </a:ext>
                  </a:extLst>
                </p:cNvPr>
                <p:cNvSpPr/>
                <p:nvPr/>
              </p:nvSpPr>
              <p:spPr>
                <a:xfrm>
                  <a:off x="6236970" y="4095750"/>
                  <a:ext cx="220980" cy="201930"/>
                </a:xfrm>
                <a:custGeom>
                  <a:avLst/>
                  <a:gdLst>
                    <a:gd name="connsiteX0" fmla="*/ 114300 w 220980"/>
                    <a:gd name="connsiteY0" fmla="*/ 201930 h 201930"/>
                    <a:gd name="connsiteX1" fmla="*/ 0 w 220980"/>
                    <a:gd name="connsiteY1" fmla="*/ 175260 h 201930"/>
                    <a:gd name="connsiteX2" fmla="*/ 38100 w 220980"/>
                    <a:gd name="connsiteY2" fmla="*/ 7620 h 201930"/>
                    <a:gd name="connsiteX3" fmla="*/ 125730 w 220980"/>
                    <a:gd name="connsiteY3" fmla="*/ 0 h 201930"/>
                    <a:gd name="connsiteX4" fmla="*/ 220980 w 220980"/>
                    <a:gd name="connsiteY4" fmla="*/ 80010 h 201930"/>
                    <a:gd name="connsiteX5" fmla="*/ 175260 w 220980"/>
                    <a:gd name="connsiteY5" fmla="*/ 121920 h 201930"/>
                    <a:gd name="connsiteX6" fmla="*/ 171450 w 220980"/>
                    <a:gd name="connsiteY6" fmla="*/ 175260 h 201930"/>
                    <a:gd name="connsiteX7" fmla="*/ 114300 w 220980"/>
                    <a:gd name="connsiteY7" fmla="*/ 201930 h 20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0980" h="201930">
                      <a:moveTo>
                        <a:pt x="114300" y="201930"/>
                      </a:moveTo>
                      <a:cubicBezTo>
                        <a:pt x="76200" y="190500"/>
                        <a:pt x="38100" y="182880"/>
                        <a:pt x="0" y="175260"/>
                      </a:cubicBezTo>
                      <a:cubicBezTo>
                        <a:pt x="15240" y="118110"/>
                        <a:pt x="26670" y="60960"/>
                        <a:pt x="38100" y="7620"/>
                      </a:cubicBezTo>
                      <a:lnTo>
                        <a:pt x="125730" y="0"/>
                      </a:lnTo>
                      <a:lnTo>
                        <a:pt x="220980" y="80010"/>
                      </a:lnTo>
                      <a:cubicBezTo>
                        <a:pt x="205740" y="95250"/>
                        <a:pt x="194310" y="110490"/>
                        <a:pt x="175260" y="121920"/>
                      </a:cubicBezTo>
                      <a:cubicBezTo>
                        <a:pt x="144780" y="140970"/>
                        <a:pt x="148590" y="156210"/>
                        <a:pt x="171450" y="175260"/>
                      </a:cubicBezTo>
                      <a:lnTo>
                        <a:pt x="114300" y="201930"/>
                      </a:lnTo>
                      <a:close/>
                    </a:path>
                  </a:pathLst>
                </a:custGeom>
                <a:solidFill>
                  <a:srgbClr val="8DE59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81" name="Freeform: Shape 4780">
                  <a:extLst>
                    <a:ext uri="{FF2B5EF4-FFF2-40B4-BE49-F238E27FC236}">
                      <a16:creationId xmlns:a16="http://schemas.microsoft.com/office/drawing/2014/main" id="{8A2BC305-B551-DF2B-88FA-A8BBA29B5A15}"/>
                    </a:ext>
                  </a:extLst>
                </p:cNvPr>
                <p:cNvSpPr/>
                <p:nvPr/>
              </p:nvSpPr>
              <p:spPr>
                <a:xfrm>
                  <a:off x="6187440" y="4324350"/>
                  <a:ext cx="110490" cy="118109"/>
                </a:xfrm>
                <a:custGeom>
                  <a:avLst/>
                  <a:gdLst>
                    <a:gd name="connsiteX0" fmla="*/ 0 w 110490"/>
                    <a:gd name="connsiteY0" fmla="*/ 57150 h 118109"/>
                    <a:gd name="connsiteX1" fmla="*/ 110490 w 110490"/>
                    <a:gd name="connsiteY1" fmla="*/ 0 h 118109"/>
                    <a:gd name="connsiteX2" fmla="*/ 34290 w 110490"/>
                    <a:gd name="connsiteY2" fmla="*/ 118110 h 118109"/>
                    <a:gd name="connsiteX3" fmla="*/ 0 w 110490"/>
                    <a:gd name="connsiteY3" fmla="*/ 57150 h 118109"/>
                  </a:gdLst>
                  <a:ahLst/>
                  <a:cxnLst>
                    <a:cxn ang="0">
                      <a:pos x="connsiteX0" y="connsiteY0"/>
                    </a:cxn>
                    <a:cxn ang="0">
                      <a:pos x="connsiteX1" y="connsiteY1"/>
                    </a:cxn>
                    <a:cxn ang="0">
                      <a:pos x="connsiteX2" y="connsiteY2"/>
                    </a:cxn>
                    <a:cxn ang="0">
                      <a:pos x="connsiteX3" y="connsiteY3"/>
                    </a:cxn>
                  </a:cxnLst>
                  <a:rect l="l" t="t" r="r" b="b"/>
                  <a:pathLst>
                    <a:path w="110490" h="118109">
                      <a:moveTo>
                        <a:pt x="0" y="57150"/>
                      </a:moveTo>
                      <a:cubicBezTo>
                        <a:pt x="0" y="-7620"/>
                        <a:pt x="60960" y="7620"/>
                        <a:pt x="110490" y="0"/>
                      </a:cubicBezTo>
                      <a:lnTo>
                        <a:pt x="34290" y="118110"/>
                      </a:lnTo>
                      <a:lnTo>
                        <a:pt x="0" y="57150"/>
                      </a:lnTo>
                      <a:close/>
                    </a:path>
                  </a:pathLst>
                </a:custGeom>
                <a:solidFill>
                  <a:srgbClr val="8DE59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82" name="Freeform: Shape 4781">
                  <a:extLst>
                    <a:ext uri="{FF2B5EF4-FFF2-40B4-BE49-F238E27FC236}">
                      <a16:creationId xmlns:a16="http://schemas.microsoft.com/office/drawing/2014/main" id="{228AFA92-B374-5DE4-19AA-3C583DE9EC15}"/>
                    </a:ext>
                  </a:extLst>
                </p:cNvPr>
                <p:cNvSpPr/>
                <p:nvPr/>
              </p:nvSpPr>
              <p:spPr>
                <a:xfrm>
                  <a:off x="5164575" y="3949988"/>
                  <a:ext cx="93225" cy="77181"/>
                </a:xfrm>
                <a:custGeom>
                  <a:avLst/>
                  <a:gdLst>
                    <a:gd name="connsiteX0" fmla="*/ 93225 w 93225"/>
                    <a:gd name="connsiteY0" fmla="*/ 23842 h 77181"/>
                    <a:gd name="connsiteX1" fmla="*/ 13215 w 93225"/>
                    <a:gd name="connsiteY1" fmla="*/ 77182 h 77181"/>
                    <a:gd name="connsiteX2" fmla="*/ 93225 w 93225"/>
                    <a:gd name="connsiteY2" fmla="*/ 982 h 77181"/>
                    <a:gd name="connsiteX3" fmla="*/ 93225 w 93225"/>
                    <a:gd name="connsiteY3" fmla="*/ 23842 h 77181"/>
                  </a:gdLst>
                  <a:ahLst/>
                  <a:cxnLst>
                    <a:cxn ang="0">
                      <a:pos x="connsiteX0" y="connsiteY0"/>
                    </a:cxn>
                    <a:cxn ang="0">
                      <a:pos x="connsiteX1" y="connsiteY1"/>
                    </a:cxn>
                    <a:cxn ang="0">
                      <a:pos x="connsiteX2" y="connsiteY2"/>
                    </a:cxn>
                    <a:cxn ang="0">
                      <a:pos x="connsiteX3" y="connsiteY3"/>
                    </a:cxn>
                  </a:cxnLst>
                  <a:rect l="l" t="t" r="r" b="b"/>
                  <a:pathLst>
                    <a:path w="93225" h="77181">
                      <a:moveTo>
                        <a:pt x="93225" y="23842"/>
                      </a:moveTo>
                      <a:lnTo>
                        <a:pt x="13215" y="77182"/>
                      </a:lnTo>
                      <a:cubicBezTo>
                        <a:pt x="-13455" y="982"/>
                        <a:pt x="-5835" y="-2828"/>
                        <a:pt x="93225" y="982"/>
                      </a:cubicBezTo>
                      <a:lnTo>
                        <a:pt x="93225" y="23842"/>
                      </a:lnTo>
                      <a:close/>
                    </a:path>
                  </a:pathLst>
                </a:custGeom>
                <a:solidFill>
                  <a:srgbClr val="7EE28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83" name="Freeform: Shape 4782">
                  <a:extLst>
                    <a:ext uri="{FF2B5EF4-FFF2-40B4-BE49-F238E27FC236}">
                      <a16:creationId xmlns:a16="http://schemas.microsoft.com/office/drawing/2014/main" id="{837CAEEE-DD5C-21DF-C48B-D5BF92574EB7}"/>
                    </a:ext>
                  </a:extLst>
                </p:cNvPr>
                <p:cNvSpPr/>
                <p:nvPr/>
              </p:nvSpPr>
              <p:spPr>
                <a:xfrm>
                  <a:off x="5375911" y="4362450"/>
                  <a:ext cx="502919" cy="297180"/>
                </a:xfrm>
                <a:custGeom>
                  <a:avLst/>
                  <a:gdLst>
                    <a:gd name="connsiteX0" fmla="*/ 262890 w 502919"/>
                    <a:gd name="connsiteY0" fmla="*/ 297180 h 297180"/>
                    <a:gd name="connsiteX1" fmla="*/ 232410 w 502919"/>
                    <a:gd name="connsiteY1" fmla="*/ 278130 h 297180"/>
                    <a:gd name="connsiteX2" fmla="*/ 140970 w 502919"/>
                    <a:gd name="connsiteY2" fmla="*/ 167640 h 297180"/>
                    <a:gd name="connsiteX3" fmla="*/ 114300 w 502919"/>
                    <a:gd name="connsiteY3" fmla="*/ 148590 h 297180"/>
                    <a:gd name="connsiteX4" fmla="*/ 0 w 502919"/>
                    <a:gd name="connsiteY4" fmla="*/ 45720 h 297180"/>
                    <a:gd name="connsiteX5" fmla="*/ 125730 w 502919"/>
                    <a:gd name="connsiteY5" fmla="*/ 30480 h 297180"/>
                    <a:gd name="connsiteX6" fmla="*/ 350520 w 502919"/>
                    <a:gd name="connsiteY6" fmla="*/ 0 h 297180"/>
                    <a:gd name="connsiteX7" fmla="*/ 350520 w 502919"/>
                    <a:gd name="connsiteY7" fmla="*/ 0 h 297180"/>
                    <a:gd name="connsiteX8" fmla="*/ 502920 w 502919"/>
                    <a:gd name="connsiteY8" fmla="*/ 99060 h 297180"/>
                    <a:gd name="connsiteX9" fmla="*/ 426720 w 502919"/>
                    <a:gd name="connsiteY9" fmla="*/ 198120 h 297180"/>
                    <a:gd name="connsiteX10" fmla="*/ 300990 w 502919"/>
                    <a:gd name="connsiteY10" fmla="*/ 144780 h 297180"/>
                    <a:gd name="connsiteX11" fmla="*/ 342900 w 502919"/>
                    <a:gd name="connsiteY11" fmla="*/ 228600 h 297180"/>
                    <a:gd name="connsiteX12" fmla="*/ 342900 w 502919"/>
                    <a:gd name="connsiteY12" fmla="*/ 228600 h 297180"/>
                    <a:gd name="connsiteX13" fmla="*/ 262890 w 502919"/>
                    <a:gd name="connsiteY13" fmla="*/ 297180 h 297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2919" h="297180">
                      <a:moveTo>
                        <a:pt x="262890" y="297180"/>
                      </a:moveTo>
                      <a:lnTo>
                        <a:pt x="232410" y="278130"/>
                      </a:lnTo>
                      <a:cubicBezTo>
                        <a:pt x="209550" y="236220"/>
                        <a:pt x="118110" y="232410"/>
                        <a:pt x="140970" y="167640"/>
                      </a:cubicBezTo>
                      <a:cubicBezTo>
                        <a:pt x="140970" y="163830"/>
                        <a:pt x="121920" y="144780"/>
                        <a:pt x="114300" y="148590"/>
                      </a:cubicBezTo>
                      <a:cubicBezTo>
                        <a:pt x="11430" y="156210"/>
                        <a:pt x="15240" y="95250"/>
                        <a:pt x="0" y="45720"/>
                      </a:cubicBezTo>
                      <a:cubicBezTo>
                        <a:pt x="38100" y="-3810"/>
                        <a:pt x="83820" y="11430"/>
                        <a:pt x="125730" y="30480"/>
                      </a:cubicBezTo>
                      <a:cubicBezTo>
                        <a:pt x="209550" y="68580"/>
                        <a:pt x="285750" y="64770"/>
                        <a:pt x="350520" y="0"/>
                      </a:cubicBezTo>
                      <a:lnTo>
                        <a:pt x="350520" y="0"/>
                      </a:lnTo>
                      <a:lnTo>
                        <a:pt x="502920" y="99060"/>
                      </a:lnTo>
                      <a:cubicBezTo>
                        <a:pt x="400050" y="133350"/>
                        <a:pt x="400050" y="133350"/>
                        <a:pt x="426720" y="198120"/>
                      </a:cubicBezTo>
                      <a:cubicBezTo>
                        <a:pt x="392430" y="182880"/>
                        <a:pt x="358140" y="167640"/>
                        <a:pt x="300990" y="144780"/>
                      </a:cubicBezTo>
                      <a:cubicBezTo>
                        <a:pt x="320040" y="186690"/>
                        <a:pt x="331470" y="209550"/>
                        <a:pt x="342900" y="228600"/>
                      </a:cubicBezTo>
                      <a:lnTo>
                        <a:pt x="342900" y="228600"/>
                      </a:lnTo>
                      <a:lnTo>
                        <a:pt x="262890" y="297180"/>
                      </a:lnTo>
                      <a:close/>
                    </a:path>
                  </a:pathLst>
                </a:custGeom>
                <a:solidFill>
                  <a:srgbClr val="89E49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84" name="Freeform: Shape 4783">
                  <a:extLst>
                    <a:ext uri="{FF2B5EF4-FFF2-40B4-BE49-F238E27FC236}">
                      <a16:creationId xmlns:a16="http://schemas.microsoft.com/office/drawing/2014/main" id="{F0B9F3E1-F1C8-1144-769D-E0948FE98004}"/>
                    </a:ext>
                  </a:extLst>
                </p:cNvPr>
                <p:cNvSpPr/>
                <p:nvPr/>
              </p:nvSpPr>
              <p:spPr>
                <a:xfrm>
                  <a:off x="5173981" y="4110990"/>
                  <a:ext cx="224789" cy="209550"/>
                </a:xfrm>
                <a:custGeom>
                  <a:avLst/>
                  <a:gdLst>
                    <a:gd name="connsiteX0" fmla="*/ 0 w 224789"/>
                    <a:gd name="connsiteY0" fmla="*/ 209550 h 209550"/>
                    <a:gd name="connsiteX1" fmla="*/ 0 w 224789"/>
                    <a:gd name="connsiteY1" fmla="*/ 0 h 209550"/>
                    <a:gd name="connsiteX2" fmla="*/ 129540 w 224789"/>
                    <a:gd name="connsiteY2" fmla="*/ 41910 h 209550"/>
                    <a:gd name="connsiteX3" fmla="*/ 224790 w 224789"/>
                    <a:gd name="connsiteY3" fmla="*/ 121920 h 209550"/>
                    <a:gd name="connsiteX4" fmla="*/ 91440 w 224789"/>
                    <a:gd name="connsiteY4" fmla="*/ 110490 h 209550"/>
                    <a:gd name="connsiteX5" fmla="*/ 30480 w 224789"/>
                    <a:gd name="connsiteY5" fmla="*/ 205740 h 209550"/>
                    <a:gd name="connsiteX6" fmla="*/ 0 w 224789"/>
                    <a:gd name="connsiteY6" fmla="*/ 209550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789" h="209550">
                      <a:moveTo>
                        <a:pt x="0" y="209550"/>
                      </a:moveTo>
                      <a:cubicBezTo>
                        <a:pt x="0" y="140970"/>
                        <a:pt x="0" y="72390"/>
                        <a:pt x="0" y="0"/>
                      </a:cubicBezTo>
                      <a:cubicBezTo>
                        <a:pt x="34290" y="11430"/>
                        <a:pt x="80010" y="26670"/>
                        <a:pt x="129540" y="41910"/>
                      </a:cubicBezTo>
                      <a:lnTo>
                        <a:pt x="224790" y="121920"/>
                      </a:lnTo>
                      <a:cubicBezTo>
                        <a:pt x="179070" y="133350"/>
                        <a:pt x="133350" y="175260"/>
                        <a:pt x="91440" y="110490"/>
                      </a:cubicBezTo>
                      <a:cubicBezTo>
                        <a:pt x="68580" y="148590"/>
                        <a:pt x="49530" y="179070"/>
                        <a:pt x="30480" y="205740"/>
                      </a:cubicBezTo>
                      <a:lnTo>
                        <a:pt x="0" y="209550"/>
                      </a:lnTo>
                      <a:close/>
                    </a:path>
                  </a:pathLst>
                </a:custGeom>
                <a:solidFill>
                  <a:srgbClr val="8BE59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85" name="Freeform: Shape 4784">
                  <a:extLst>
                    <a:ext uri="{FF2B5EF4-FFF2-40B4-BE49-F238E27FC236}">
                      <a16:creationId xmlns:a16="http://schemas.microsoft.com/office/drawing/2014/main" id="{3E54E509-1520-AFC3-C8E8-A59B450BBA5D}"/>
                    </a:ext>
                  </a:extLst>
                </p:cNvPr>
                <p:cNvSpPr/>
                <p:nvPr/>
              </p:nvSpPr>
              <p:spPr>
                <a:xfrm>
                  <a:off x="5657851" y="4251959"/>
                  <a:ext cx="262889" cy="114300"/>
                </a:xfrm>
                <a:custGeom>
                  <a:avLst/>
                  <a:gdLst>
                    <a:gd name="connsiteX0" fmla="*/ 68580 w 262889"/>
                    <a:gd name="connsiteY0" fmla="*/ 106680 h 114300"/>
                    <a:gd name="connsiteX1" fmla="*/ 3810 w 262889"/>
                    <a:gd name="connsiteY1" fmla="*/ 22860 h 114300"/>
                    <a:gd name="connsiteX2" fmla="*/ 0 w 262889"/>
                    <a:gd name="connsiteY2" fmla="*/ 0 h 114300"/>
                    <a:gd name="connsiteX3" fmla="*/ 144780 w 262889"/>
                    <a:gd name="connsiteY3" fmla="*/ 7620 h 114300"/>
                    <a:gd name="connsiteX4" fmla="*/ 262890 w 262889"/>
                    <a:gd name="connsiteY4" fmla="*/ 19050 h 114300"/>
                    <a:gd name="connsiteX5" fmla="*/ 240030 w 262889"/>
                    <a:gd name="connsiteY5" fmla="*/ 87630 h 114300"/>
                    <a:gd name="connsiteX6" fmla="*/ 186690 w 262889"/>
                    <a:gd name="connsiteY6" fmla="*/ 114300 h 114300"/>
                    <a:gd name="connsiteX7" fmla="*/ 68580 w 262889"/>
                    <a:gd name="connsiteY7" fmla="*/ 106680 h 114300"/>
                    <a:gd name="connsiteX8" fmla="*/ 68580 w 262889"/>
                    <a:gd name="connsiteY8" fmla="*/ 10668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889" h="114300">
                      <a:moveTo>
                        <a:pt x="68580" y="106680"/>
                      </a:moveTo>
                      <a:cubicBezTo>
                        <a:pt x="80010" y="64770"/>
                        <a:pt x="57150" y="34290"/>
                        <a:pt x="3810" y="22860"/>
                      </a:cubicBezTo>
                      <a:lnTo>
                        <a:pt x="0" y="0"/>
                      </a:lnTo>
                      <a:lnTo>
                        <a:pt x="144780" y="7620"/>
                      </a:lnTo>
                      <a:lnTo>
                        <a:pt x="262890" y="19050"/>
                      </a:lnTo>
                      <a:lnTo>
                        <a:pt x="240030" y="87630"/>
                      </a:lnTo>
                      <a:lnTo>
                        <a:pt x="186690" y="114300"/>
                      </a:lnTo>
                      <a:lnTo>
                        <a:pt x="68580" y="106680"/>
                      </a:lnTo>
                      <a:lnTo>
                        <a:pt x="68580" y="106680"/>
                      </a:lnTo>
                      <a:close/>
                    </a:path>
                  </a:pathLst>
                </a:custGeom>
                <a:solidFill>
                  <a:srgbClr val="98E8A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86" name="Freeform: Shape 4785">
                  <a:extLst>
                    <a:ext uri="{FF2B5EF4-FFF2-40B4-BE49-F238E27FC236}">
                      <a16:creationId xmlns:a16="http://schemas.microsoft.com/office/drawing/2014/main" id="{7CCDAF08-E2DE-B304-4F4A-32BD94D4C5F2}"/>
                    </a:ext>
                  </a:extLst>
                </p:cNvPr>
                <p:cNvSpPr/>
                <p:nvPr/>
              </p:nvSpPr>
              <p:spPr>
                <a:xfrm>
                  <a:off x="5480191" y="4098518"/>
                  <a:ext cx="196709" cy="92481"/>
                </a:xfrm>
                <a:custGeom>
                  <a:avLst/>
                  <a:gdLst>
                    <a:gd name="connsiteX0" fmla="*/ 196710 w 196709"/>
                    <a:gd name="connsiteY0" fmla="*/ 62001 h 92481"/>
                    <a:gd name="connsiteX1" fmla="*/ 2399 w 196709"/>
                    <a:gd name="connsiteY1" fmla="*/ 92481 h 92481"/>
                    <a:gd name="connsiteX2" fmla="*/ 70979 w 196709"/>
                    <a:gd name="connsiteY2" fmla="*/ 1041 h 92481"/>
                    <a:gd name="connsiteX3" fmla="*/ 196710 w 196709"/>
                    <a:gd name="connsiteY3" fmla="*/ 62001 h 92481"/>
                    <a:gd name="connsiteX4" fmla="*/ 196710 w 196709"/>
                    <a:gd name="connsiteY4" fmla="*/ 62001 h 92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709" h="92481">
                      <a:moveTo>
                        <a:pt x="196710" y="62001"/>
                      </a:moveTo>
                      <a:cubicBezTo>
                        <a:pt x="131940" y="73431"/>
                        <a:pt x="70979" y="81051"/>
                        <a:pt x="2399" y="92481"/>
                      </a:cubicBezTo>
                      <a:cubicBezTo>
                        <a:pt x="-9030" y="35331"/>
                        <a:pt x="21449" y="4851"/>
                        <a:pt x="70979" y="1041"/>
                      </a:cubicBezTo>
                      <a:cubicBezTo>
                        <a:pt x="128129" y="-2769"/>
                        <a:pt x="189090" y="1041"/>
                        <a:pt x="196710" y="62001"/>
                      </a:cubicBezTo>
                      <a:lnTo>
                        <a:pt x="196710" y="62001"/>
                      </a:lnTo>
                      <a:close/>
                    </a:path>
                  </a:pathLst>
                </a:custGeom>
                <a:solidFill>
                  <a:srgbClr val="83E38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87" name="Freeform: Shape 4786">
                  <a:extLst>
                    <a:ext uri="{FF2B5EF4-FFF2-40B4-BE49-F238E27FC236}">
                      <a16:creationId xmlns:a16="http://schemas.microsoft.com/office/drawing/2014/main" id="{811D9D07-6CE7-2500-2BFB-8C641D2DF12F}"/>
                    </a:ext>
                  </a:extLst>
                </p:cNvPr>
                <p:cNvSpPr/>
                <p:nvPr/>
              </p:nvSpPr>
              <p:spPr>
                <a:xfrm>
                  <a:off x="5368290" y="4229100"/>
                  <a:ext cx="175260" cy="81780"/>
                </a:xfrm>
                <a:custGeom>
                  <a:avLst/>
                  <a:gdLst>
                    <a:gd name="connsiteX0" fmla="*/ 22860 w 175260"/>
                    <a:gd name="connsiteY0" fmla="*/ 0 h 81780"/>
                    <a:gd name="connsiteX1" fmla="*/ 175260 w 175260"/>
                    <a:gd name="connsiteY1" fmla="*/ 0 h 81780"/>
                    <a:gd name="connsiteX2" fmla="*/ 0 w 175260"/>
                    <a:gd name="connsiteY2" fmla="*/ 80010 h 81780"/>
                    <a:gd name="connsiteX3" fmla="*/ 22860 w 175260"/>
                    <a:gd name="connsiteY3" fmla="*/ 0 h 81780"/>
                  </a:gdLst>
                  <a:ahLst/>
                  <a:cxnLst>
                    <a:cxn ang="0">
                      <a:pos x="connsiteX0" y="connsiteY0"/>
                    </a:cxn>
                    <a:cxn ang="0">
                      <a:pos x="connsiteX1" y="connsiteY1"/>
                    </a:cxn>
                    <a:cxn ang="0">
                      <a:pos x="connsiteX2" y="connsiteY2"/>
                    </a:cxn>
                    <a:cxn ang="0">
                      <a:pos x="connsiteX3" y="connsiteY3"/>
                    </a:cxn>
                  </a:cxnLst>
                  <a:rect l="l" t="t" r="r" b="b"/>
                  <a:pathLst>
                    <a:path w="175260" h="81780">
                      <a:moveTo>
                        <a:pt x="22860" y="0"/>
                      </a:moveTo>
                      <a:cubicBezTo>
                        <a:pt x="72390" y="0"/>
                        <a:pt x="114300" y="0"/>
                        <a:pt x="175260" y="0"/>
                      </a:cubicBezTo>
                      <a:cubicBezTo>
                        <a:pt x="140970" y="72390"/>
                        <a:pt x="83820" y="87630"/>
                        <a:pt x="0" y="80010"/>
                      </a:cubicBezTo>
                      <a:cubicBezTo>
                        <a:pt x="11430" y="49530"/>
                        <a:pt x="15240" y="26670"/>
                        <a:pt x="22860" y="0"/>
                      </a:cubicBezTo>
                      <a:close/>
                    </a:path>
                  </a:pathLst>
                </a:custGeom>
                <a:solidFill>
                  <a:srgbClr val="98E8A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88" name="Freeform: Shape 4787">
                  <a:extLst>
                    <a:ext uri="{FF2B5EF4-FFF2-40B4-BE49-F238E27FC236}">
                      <a16:creationId xmlns:a16="http://schemas.microsoft.com/office/drawing/2014/main" id="{89BEB1A3-E303-876C-DB63-A1D39EF7158C}"/>
                    </a:ext>
                  </a:extLst>
                </p:cNvPr>
                <p:cNvSpPr/>
                <p:nvPr/>
              </p:nvSpPr>
              <p:spPr>
                <a:xfrm>
                  <a:off x="5806440" y="4076985"/>
                  <a:ext cx="125730" cy="133064"/>
                </a:xfrm>
                <a:custGeom>
                  <a:avLst/>
                  <a:gdLst>
                    <a:gd name="connsiteX0" fmla="*/ 125730 w 125730"/>
                    <a:gd name="connsiteY0" fmla="*/ 34005 h 133064"/>
                    <a:gd name="connsiteX1" fmla="*/ 76200 w 125730"/>
                    <a:gd name="connsiteY1" fmla="*/ 129255 h 133064"/>
                    <a:gd name="connsiteX2" fmla="*/ 49530 w 125730"/>
                    <a:gd name="connsiteY2" fmla="*/ 133065 h 133064"/>
                    <a:gd name="connsiteX3" fmla="*/ 0 w 125730"/>
                    <a:gd name="connsiteY3" fmla="*/ 11145 h 133064"/>
                    <a:gd name="connsiteX4" fmla="*/ 125730 w 125730"/>
                    <a:gd name="connsiteY4" fmla="*/ 34005 h 133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30" h="133064">
                      <a:moveTo>
                        <a:pt x="125730" y="34005"/>
                      </a:moveTo>
                      <a:lnTo>
                        <a:pt x="76200" y="129255"/>
                      </a:lnTo>
                      <a:lnTo>
                        <a:pt x="49530" y="133065"/>
                      </a:lnTo>
                      <a:cubicBezTo>
                        <a:pt x="34290" y="94965"/>
                        <a:pt x="19050" y="53055"/>
                        <a:pt x="0" y="11145"/>
                      </a:cubicBezTo>
                      <a:cubicBezTo>
                        <a:pt x="64770" y="-15525"/>
                        <a:pt x="95250" y="11145"/>
                        <a:pt x="125730" y="34005"/>
                      </a:cubicBezTo>
                      <a:close/>
                    </a:path>
                  </a:pathLst>
                </a:custGeom>
                <a:solidFill>
                  <a:srgbClr val="80E28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89" name="Freeform: Shape 4788">
                  <a:extLst>
                    <a:ext uri="{FF2B5EF4-FFF2-40B4-BE49-F238E27FC236}">
                      <a16:creationId xmlns:a16="http://schemas.microsoft.com/office/drawing/2014/main" id="{59BAE0EE-3170-5C79-434B-F649A2559FEC}"/>
                    </a:ext>
                  </a:extLst>
                </p:cNvPr>
                <p:cNvSpPr/>
                <p:nvPr/>
              </p:nvSpPr>
              <p:spPr>
                <a:xfrm>
                  <a:off x="5613102" y="4160519"/>
                  <a:ext cx="143809" cy="114715"/>
                </a:xfrm>
                <a:custGeom>
                  <a:avLst/>
                  <a:gdLst>
                    <a:gd name="connsiteX0" fmla="*/ 44749 w 143809"/>
                    <a:gd name="connsiteY0" fmla="*/ 91440 h 114715"/>
                    <a:gd name="connsiteX1" fmla="*/ 48559 w 143809"/>
                    <a:gd name="connsiteY1" fmla="*/ 114300 h 114715"/>
                    <a:gd name="connsiteX2" fmla="*/ 10459 w 143809"/>
                    <a:gd name="connsiteY2" fmla="*/ 64770 h 114715"/>
                    <a:gd name="connsiteX3" fmla="*/ 67609 w 143809"/>
                    <a:gd name="connsiteY3" fmla="*/ 0 h 114715"/>
                    <a:gd name="connsiteX4" fmla="*/ 67609 w 143809"/>
                    <a:gd name="connsiteY4" fmla="*/ 0 h 114715"/>
                    <a:gd name="connsiteX5" fmla="*/ 143809 w 143809"/>
                    <a:gd name="connsiteY5" fmla="*/ 22860 h 114715"/>
                    <a:gd name="connsiteX6" fmla="*/ 44749 w 143809"/>
                    <a:gd name="connsiteY6" fmla="*/ 91440 h 114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809" h="114715">
                      <a:moveTo>
                        <a:pt x="44749" y="91440"/>
                      </a:moveTo>
                      <a:lnTo>
                        <a:pt x="48559" y="114300"/>
                      </a:lnTo>
                      <a:cubicBezTo>
                        <a:pt x="-4781" y="118110"/>
                        <a:pt x="-8591" y="95250"/>
                        <a:pt x="10459" y="64770"/>
                      </a:cubicBezTo>
                      <a:cubicBezTo>
                        <a:pt x="25699" y="41910"/>
                        <a:pt x="48559" y="19050"/>
                        <a:pt x="67609" y="0"/>
                      </a:cubicBezTo>
                      <a:lnTo>
                        <a:pt x="67609" y="0"/>
                      </a:lnTo>
                      <a:cubicBezTo>
                        <a:pt x="90469" y="7620"/>
                        <a:pt x="113329" y="15240"/>
                        <a:pt x="143809" y="22860"/>
                      </a:cubicBezTo>
                      <a:cubicBezTo>
                        <a:pt x="101899" y="49530"/>
                        <a:pt x="71419" y="68580"/>
                        <a:pt x="44749" y="91440"/>
                      </a:cubicBezTo>
                      <a:close/>
                    </a:path>
                  </a:pathLst>
                </a:custGeom>
                <a:solidFill>
                  <a:srgbClr val="87E49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90" name="Freeform: Shape 4789">
                  <a:extLst>
                    <a:ext uri="{FF2B5EF4-FFF2-40B4-BE49-F238E27FC236}">
                      <a16:creationId xmlns:a16="http://schemas.microsoft.com/office/drawing/2014/main" id="{75E16774-6417-DD32-BE53-93D60C6F489C}"/>
                    </a:ext>
                  </a:extLst>
                </p:cNvPr>
                <p:cNvSpPr/>
                <p:nvPr/>
              </p:nvSpPr>
              <p:spPr>
                <a:xfrm>
                  <a:off x="5204461" y="4345564"/>
                  <a:ext cx="91439" cy="51175"/>
                </a:xfrm>
                <a:custGeom>
                  <a:avLst/>
                  <a:gdLst>
                    <a:gd name="connsiteX0" fmla="*/ 91440 w 91439"/>
                    <a:gd name="connsiteY0" fmla="*/ 51176 h 51175"/>
                    <a:gd name="connsiteX1" fmla="*/ 0 w 91439"/>
                    <a:gd name="connsiteY1" fmla="*/ 13076 h 51175"/>
                    <a:gd name="connsiteX2" fmla="*/ 91440 w 91439"/>
                    <a:gd name="connsiteY2" fmla="*/ 51176 h 51175"/>
                  </a:gdLst>
                  <a:ahLst/>
                  <a:cxnLst>
                    <a:cxn ang="0">
                      <a:pos x="connsiteX0" y="connsiteY0"/>
                    </a:cxn>
                    <a:cxn ang="0">
                      <a:pos x="connsiteX1" y="connsiteY1"/>
                    </a:cxn>
                    <a:cxn ang="0">
                      <a:pos x="connsiteX2" y="connsiteY2"/>
                    </a:cxn>
                  </a:cxnLst>
                  <a:rect l="l" t="t" r="r" b="b"/>
                  <a:pathLst>
                    <a:path w="91439" h="51175">
                      <a:moveTo>
                        <a:pt x="91440" y="51176"/>
                      </a:moveTo>
                      <a:lnTo>
                        <a:pt x="0" y="13076"/>
                      </a:lnTo>
                      <a:cubicBezTo>
                        <a:pt x="80010" y="-9784"/>
                        <a:pt x="87630" y="-5974"/>
                        <a:pt x="91440" y="51176"/>
                      </a:cubicBezTo>
                      <a:close/>
                    </a:path>
                  </a:pathLst>
                </a:custGeom>
                <a:solidFill>
                  <a:srgbClr val="8BE59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91" name="Freeform: Shape 4790">
                  <a:extLst>
                    <a:ext uri="{FF2B5EF4-FFF2-40B4-BE49-F238E27FC236}">
                      <a16:creationId xmlns:a16="http://schemas.microsoft.com/office/drawing/2014/main" id="{68D2A100-C370-4B32-E7DB-B9AAA2E4FBBB}"/>
                    </a:ext>
                  </a:extLst>
                </p:cNvPr>
                <p:cNvSpPr/>
                <p:nvPr/>
              </p:nvSpPr>
              <p:spPr>
                <a:xfrm>
                  <a:off x="5802631" y="4206240"/>
                  <a:ext cx="114300" cy="64769"/>
                </a:xfrm>
                <a:custGeom>
                  <a:avLst/>
                  <a:gdLst>
                    <a:gd name="connsiteX0" fmla="*/ 53340 w 114300"/>
                    <a:gd name="connsiteY0" fmla="*/ 3810 h 64769"/>
                    <a:gd name="connsiteX1" fmla="*/ 80010 w 114300"/>
                    <a:gd name="connsiteY1" fmla="*/ 0 h 64769"/>
                    <a:gd name="connsiteX2" fmla="*/ 114300 w 114300"/>
                    <a:gd name="connsiteY2" fmla="*/ 64770 h 64769"/>
                    <a:gd name="connsiteX3" fmla="*/ 0 w 114300"/>
                    <a:gd name="connsiteY3" fmla="*/ 53340 h 64769"/>
                  </a:gdLst>
                  <a:ahLst/>
                  <a:cxnLst>
                    <a:cxn ang="0">
                      <a:pos x="connsiteX0" y="connsiteY0"/>
                    </a:cxn>
                    <a:cxn ang="0">
                      <a:pos x="connsiteX1" y="connsiteY1"/>
                    </a:cxn>
                    <a:cxn ang="0">
                      <a:pos x="connsiteX2" y="connsiteY2"/>
                    </a:cxn>
                    <a:cxn ang="0">
                      <a:pos x="connsiteX3" y="connsiteY3"/>
                    </a:cxn>
                  </a:cxnLst>
                  <a:rect l="l" t="t" r="r" b="b"/>
                  <a:pathLst>
                    <a:path w="114300" h="64769">
                      <a:moveTo>
                        <a:pt x="53340" y="3810"/>
                      </a:moveTo>
                      <a:lnTo>
                        <a:pt x="80010" y="0"/>
                      </a:lnTo>
                      <a:lnTo>
                        <a:pt x="114300" y="64770"/>
                      </a:lnTo>
                      <a:lnTo>
                        <a:pt x="0" y="53340"/>
                      </a:lnTo>
                      <a:close/>
                    </a:path>
                  </a:pathLst>
                </a:custGeom>
                <a:solidFill>
                  <a:srgbClr val="90E69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92" name="Freeform: Shape 4791">
                  <a:extLst>
                    <a:ext uri="{FF2B5EF4-FFF2-40B4-BE49-F238E27FC236}">
                      <a16:creationId xmlns:a16="http://schemas.microsoft.com/office/drawing/2014/main" id="{33639E78-4C3C-D52E-FB4E-AFDB5421131D}"/>
                    </a:ext>
                  </a:extLst>
                </p:cNvPr>
                <p:cNvSpPr/>
                <p:nvPr/>
              </p:nvSpPr>
              <p:spPr>
                <a:xfrm>
                  <a:off x="3451860" y="4530090"/>
                  <a:ext cx="807720" cy="502920"/>
                </a:xfrm>
                <a:custGeom>
                  <a:avLst/>
                  <a:gdLst>
                    <a:gd name="connsiteX0" fmla="*/ 571500 w 807720"/>
                    <a:gd name="connsiteY0" fmla="*/ 140970 h 502920"/>
                    <a:gd name="connsiteX1" fmla="*/ 621030 w 807720"/>
                    <a:gd name="connsiteY1" fmla="*/ 220980 h 502920"/>
                    <a:gd name="connsiteX2" fmla="*/ 548640 w 807720"/>
                    <a:gd name="connsiteY2" fmla="*/ 190500 h 502920"/>
                    <a:gd name="connsiteX3" fmla="*/ 430530 w 807720"/>
                    <a:gd name="connsiteY3" fmla="*/ 285750 h 502920"/>
                    <a:gd name="connsiteX4" fmla="*/ 339090 w 807720"/>
                    <a:gd name="connsiteY4" fmla="*/ 278130 h 502920"/>
                    <a:gd name="connsiteX5" fmla="*/ 350520 w 807720"/>
                    <a:gd name="connsiteY5" fmla="*/ 232410 h 502920"/>
                    <a:gd name="connsiteX6" fmla="*/ 426720 w 807720"/>
                    <a:gd name="connsiteY6" fmla="*/ 114300 h 502920"/>
                    <a:gd name="connsiteX7" fmla="*/ 331470 w 807720"/>
                    <a:gd name="connsiteY7" fmla="*/ 30480 h 502920"/>
                    <a:gd name="connsiteX8" fmla="*/ 182880 w 807720"/>
                    <a:gd name="connsiteY8" fmla="*/ 0 h 502920"/>
                    <a:gd name="connsiteX9" fmla="*/ 53340 w 807720"/>
                    <a:gd name="connsiteY9" fmla="*/ 167640 h 502920"/>
                    <a:gd name="connsiteX10" fmla="*/ 0 w 807720"/>
                    <a:gd name="connsiteY10" fmla="*/ 217170 h 502920"/>
                    <a:gd name="connsiteX11" fmla="*/ 114300 w 807720"/>
                    <a:gd name="connsiteY11" fmla="*/ 243840 h 502920"/>
                    <a:gd name="connsiteX12" fmla="*/ 22860 w 807720"/>
                    <a:gd name="connsiteY12" fmla="*/ 312420 h 502920"/>
                    <a:gd name="connsiteX13" fmla="*/ 49530 w 807720"/>
                    <a:gd name="connsiteY13" fmla="*/ 331470 h 502920"/>
                    <a:gd name="connsiteX14" fmla="*/ 213360 w 807720"/>
                    <a:gd name="connsiteY14" fmla="*/ 354330 h 502920"/>
                    <a:gd name="connsiteX15" fmla="*/ 167640 w 807720"/>
                    <a:gd name="connsiteY15" fmla="*/ 175260 h 502920"/>
                    <a:gd name="connsiteX16" fmla="*/ 255270 w 807720"/>
                    <a:gd name="connsiteY16" fmla="*/ 266700 h 502920"/>
                    <a:gd name="connsiteX17" fmla="*/ 240030 w 807720"/>
                    <a:gd name="connsiteY17" fmla="*/ 354330 h 502920"/>
                    <a:gd name="connsiteX18" fmla="*/ 274320 w 807720"/>
                    <a:gd name="connsiteY18" fmla="*/ 419100 h 502920"/>
                    <a:gd name="connsiteX19" fmla="*/ 339090 w 807720"/>
                    <a:gd name="connsiteY19" fmla="*/ 502920 h 502920"/>
                    <a:gd name="connsiteX20" fmla="*/ 339090 w 807720"/>
                    <a:gd name="connsiteY20" fmla="*/ 480060 h 502920"/>
                    <a:gd name="connsiteX21" fmla="*/ 419100 w 807720"/>
                    <a:gd name="connsiteY21" fmla="*/ 426720 h 502920"/>
                    <a:gd name="connsiteX22" fmla="*/ 449580 w 807720"/>
                    <a:gd name="connsiteY22" fmla="*/ 422910 h 502920"/>
                    <a:gd name="connsiteX23" fmla="*/ 510540 w 807720"/>
                    <a:gd name="connsiteY23" fmla="*/ 441960 h 502920"/>
                    <a:gd name="connsiteX24" fmla="*/ 571500 w 807720"/>
                    <a:gd name="connsiteY24" fmla="*/ 461010 h 502920"/>
                    <a:gd name="connsiteX25" fmla="*/ 621030 w 807720"/>
                    <a:gd name="connsiteY25" fmla="*/ 441960 h 502920"/>
                    <a:gd name="connsiteX26" fmla="*/ 624840 w 807720"/>
                    <a:gd name="connsiteY26" fmla="*/ 388620 h 502920"/>
                    <a:gd name="connsiteX27" fmla="*/ 560070 w 807720"/>
                    <a:gd name="connsiteY27" fmla="*/ 285750 h 502920"/>
                    <a:gd name="connsiteX28" fmla="*/ 701040 w 807720"/>
                    <a:gd name="connsiteY28" fmla="*/ 293370 h 502920"/>
                    <a:gd name="connsiteX29" fmla="*/ 773430 w 807720"/>
                    <a:gd name="connsiteY29" fmla="*/ 274320 h 502920"/>
                    <a:gd name="connsiteX30" fmla="*/ 807720 w 807720"/>
                    <a:gd name="connsiteY30" fmla="*/ 194310 h 502920"/>
                    <a:gd name="connsiteX31" fmla="*/ 697230 w 807720"/>
                    <a:gd name="connsiteY31" fmla="*/ 137160 h 502920"/>
                    <a:gd name="connsiteX32" fmla="*/ 601980 w 807720"/>
                    <a:gd name="connsiteY32" fmla="*/ 144780 h 502920"/>
                    <a:gd name="connsiteX33" fmla="*/ 571500 w 807720"/>
                    <a:gd name="connsiteY33" fmla="*/ 140970 h 502920"/>
                    <a:gd name="connsiteX34" fmla="*/ 502920 w 807720"/>
                    <a:gd name="connsiteY34" fmla="*/ 373380 h 502920"/>
                    <a:gd name="connsiteX35" fmla="*/ 506730 w 807720"/>
                    <a:gd name="connsiteY35" fmla="*/ 381000 h 502920"/>
                    <a:gd name="connsiteX36" fmla="*/ 495300 w 807720"/>
                    <a:gd name="connsiteY36" fmla="*/ 381000 h 502920"/>
                    <a:gd name="connsiteX37" fmla="*/ 502920 w 807720"/>
                    <a:gd name="connsiteY37" fmla="*/ 373380 h 502920"/>
                    <a:gd name="connsiteX38" fmla="*/ 312420 w 807720"/>
                    <a:gd name="connsiteY38" fmla="*/ 320040 h 502920"/>
                    <a:gd name="connsiteX39" fmla="*/ 304800 w 807720"/>
                    <a:gd name="connsiteY39" fmla="*/ 323850 h 502920"/>
                    <a:gd name="connsiteX40" fmla="*/ 304800 w 807720"/>
                    <a:gd name="connsiteY40" fmla="*/ 316230 h 502920"/>
                    <a:gd name="connsiteX41" fmla="*/ 312420 w 807720"/>
                    <a:gd name="connsiteY41" fmla="*/ 320040 h 502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07720" h="502920">
                      <a:moveTo>
                        <a:pt x="571500" y="140970"/>
                      </a:moveTo>
                      <a:cubicBezTo>
                        <a:pt x="582930" y="160020"/>
                        <a:pt x="594360" y="179070"/>
                        <a:pt x="621030" y="220980"/>
                      </a:cubicBezTo>
                      <a:cubicBezTo>
                        <a:pt x="579120" y="201930"/>
                        <a:pt x="563880" y="194310"/>
                        <a:pt x="548640" y="190500"/>
                      </a:cubicBezTo>
                      <a:cubicBezTo>
                        <a:pt x="510540" y="220980"/>
                        <a:pt x="476250" y="259080"/>
                        <a:pt x="430530" y="285750"/>
                      </a:cubicBezTo>
                      <a:cubicBezTo>
                        <a:pt x="411480" y="297180"/>
                        <a:pt x="369570" y="281940"/>
                        <a:pt x="339090" y="278130"/>
                      </a:cubicBezTo>
                      <a:lnTo>
                        <a:pt x="350520" y="232410"/>
                      </a:lnTo>
                      <a:cubicBezTo>
                        <a:pt x="316230" y="171450"/>
                        <a:pt x="373380" y="144780"/>
                        <a:pt x="426720" y="114300"/>
                      </a:cubicBezTo>
                      <a:lnTo>
                        <a:pt x="331470" y="30480"/>
                      </a:lnTo>
                      <a:cubicBezTo>
                        <a:pt x="262890" y="64770"/>
                        <a:pt x="232410" y="15240"/>
                        <a:pt x="182880" y="0"/>
                      </a:cubicBezTo>
                      <a:lnTo>
                        <a:pt x="53340" y="167640"/>
                      </a:lnTo>
                      <a:lnTo>
                        <a:pt x="0" y="217170"/>
                      </a:lnTo>
                      <a:cubicBezTo>
                        <a:pt x="34290" y="224790"/>
                        <a:pt x="68580" y="232410"/>
                        <a:pt x="114300" y="243840"/>
                      </a:cubicBezTo>
                      <a:cubicBezTo>
                        <a:pt x="80010" y="270510"/>
                        <a:pt x="53340" y="289560"/>
                        <a:pt x="22860" y="312420"/>
                      </a:cubicBezTo>
                      <a:cubicBezTo>
                        <a:pt x="30480" y="320040"/>
                        <a:pt x="38100" y="331470"/>
                        <a:pt x="49530" y="331470"/>
                      </a:cubicBezTo>
                      <a:cubicBezTo>
                        <a:pt x="102870" y="339090"/>
                        <a:pt x="156210" y="346710"/>
                        <a:pt x="213360" y="354330"/>
                      </a:cubicBezTo>
                      <a:cubicBezTo>
                        <a:pt x="198120" y="297180"/>
                        <a:pt x="182880" y="240030"/>
                        <a:pt x="167640" y="175260"/>
                      </a:cubicBezTo>
                      <a:cubicBezTo>
                        <a:pt x="243840" y="186690"/>
                        <a:pt x="285750" y="205740"/>
                        <a:pt x="255270" y="266700"/>
                      </a:cubicBezTo>
                      <a:cubicBezTo>
                        <a:pt x="243840" y="293370"/>
                        <a:pt x="247650" y="323850"/>
                        <a:pt x="240030" y="354330"/>
                      </a:cubicBezTo>
                      <a:lnTo>
                        <a:pt x="274320" y="419100"/>
                      </a:lnTo>
                      <a:lnTo>
                        <a:pt x="339090" y="502920"/>
                      </a:lnTo>
                      <a:lnTo>
                        <a:pt x="339090" y="480060"/>
                      </a:lnTo>
                      <a:cubicBezTo>
                        <a:pt x="342900" y="407670"/>
                        <a:pt x="342900" y="407670"/>
                        <a:pt x="419100" y="426720"/>
                      </a:cubicBezTo>
                      <a:lnTo>
                        <a:pt x="449580" y="422910"/>
                      </a:lnTo>
                      <a:lnTo>
                        <a:pt x="510540" y="441960"/>
                      </a:lnTo>
                      <a:lnTo>
                        <a:pt x="571500" y="461010"/>
                      </a:lnTo>
                      <a:cubicBezTo>
                        <a:pt x="598170" y="472440"/>
                        <a:pt x="624840" y="483870"/>
                        <a:pt x="621030" y="441960"/>
                      </a:cubicBezTo>
                      <a:cubicBezTo>
                        <a:pt x="621030" y="422910"/>
                        <a:pt x="624840" y="407670"/>
                        <a:pt x="624840" y="388620"/>
                      </a:cubicBezTo>
                      <a:cubicBezTo>
                        <a:pt x="647700" y="342900"/>
                        <a:pt x="659130" y="304800"/>
                        <a:pt x="560070" y="285750"/>
                      </a:cubicBezTo>
                      <a:cubicBezTo>
                        <a:pt x="628650" y="259080"/>
                        <a:pt x="670560" y="262890"/>
                        <a:pt x="701040" y="293370"/>
                      </a:cubicBezTo>
                      <a:cubicBezTo>
                        <a:pt x="723900" y="285750"/>
                        <a:pt x="746760" y="281940"/>
                        <a:pt x="773430" y="274320"/>
                      </a:cubicBezTo>
                      <a:cubicBezTo>
                        <a:pt x="781050" y="247650"/>
                        <a:pt x="727710" y="205740"/>
                        <a:pt x="807720" y="194310"/>
                      </a:cubicBezTo>
                      <a:cubicBezTo>
                        <a:pt x="796290" y="144780"/>
                        <a:pt x="769620" y="118110"/>
                        <a:pt x="697230" y="137160"/>
                      </a:cubicBezTo>
                      <a:cubicBezTo>
                        <a:pt x="666750" y="144780"/>
                        <a:pt x="636270" y="140970"/>
                        <a:pt x="601980" y="144780"/>
                      </a:cubicBezTo>
                      <a:lnTo>
                        <a:pt x="571500" y="140970"/>
                      </a:lnTo>
                      <a:close/>
                      <a:moveTo>
                        <a:pt x="502920" y="373380"/>
                      </a:moveTo>
                      <a:lnTo>
                        <a:pt x="506730" y="381000"/>
                      </a:lnTo>
                      <a:lnTo>
                        <a:pt x="495300" y="381000"/>
                      </a:lnTo>
                      <a:lnTo>
                        <a:pt x="502920" y="373380"/>
                      </a:lnTo>
                      <a:close/>
                      <a:moveTo>
                        <a:pt x="312420" y="320040"/>
                      </a:moveTo>
                      <a:lnTo>
                        <a:pt x="304800" y="323850"/>
                      </a:lnTo>
                      <a:lnTo>
                        <a:pt x="304800" y="316230"/>
                      </a:lnTo>
                      <a:lnTo>
                        <a:pt x="312420" y="320040"/>
                      </a:lnTo>
                      <a:close/>
                    </a:path>
                  </a:pathLst>
                </a:custGeom>
                <a:solidFill>
                  <a:srgbClr val="86E48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93" name="Freeform: Shape 4792">
                  <a:extLst>
                    <a:ext uri="{FF2B5EF4-FFF2-40B4-BE49-F238E27FC236}">
                      <a16:creationId xmlns:a16="http://schemas.microsoft.com/office/drawing/2014/main" id="{4BD04ADB-C262-5959-E486-22D009A86065}"/>
                    </a:ext>
                  </a:extLst>
                </p:cNvPr>
                <p:cNvSpPr/>
                <p:nvPr/>
              </p:nvSpPr>
              <p:spPr>
                <a:xfrm>
                  <a:off x="3981451" y="4914900"/>
                  <a:ext cx="491490" cy="278130"/>
                </a:xfrm>
                <a:custGeom>
                  <a:avLst/>
                  <a:gdLst>
                    <a:gd name="connsiteX0" fmla="*/ 41910 w 491490"/>
                    <a:gd name="connsiteY0" fmla="*/ 72390 h 278130"/>
                    <a:gd name="connsiteX1" fmla="*/ 91440 w 491490"/>
                    <a:gd name="connsiteY1" fmla="*/ 53340 h 278130"/>
                    <a:gd name="connsiteX2" fmla="*/ 95250 w 491490"/>
                    <a:gd name="connsiteY2" fmla="*/ 0 h 278130"/>
                    <a:gd name="connsiteX3" fmla="*/ 243840 w 491490"/>
                    <a:gd name="connsiteY3" fmla="*/ 30480 h 278130"/>
                    <a:gd name="connsiteX4" fmla="*/ 335280 w 491490"/>
                    <a:gd name="connsiteY4" fmla="*/ 160020 h 278130"/>
                    <a:gd name="connsiteX5" fmla="*/ 388620 w 491490"/>
                    <a:gd name="connsiteY5" fmla="*/ 60960 h 278130"/>
                    <a:gd name="connsiteX6" fmla="*/ 472440 w 491490"/>
                    <a:gd name="connsiteY6" fmla="*/ 30480 h 278130"/>
                    <a:gd name="connsiteX7" fmla="*/ 472440 w 491490"/>
                    <a:gd name="connsiteY7" fmla="*/ 30480 h 278130"/>
                    <a:gd name="connsiteX8" fmla="*/ 483870 w 491490"/>
                    <a:gd name="connsiteY8" fmla="*/ 179070 h 278130"/>
                    <a:gd name="connsiteX9" fmla="*/ 491490 w 491490"/>
                    <a:gd name="connsiteY9" fmla="*/ 232410 h 278130"/>
                    <a:gd name="connsiteX10" fmla="*/ 426720 w 491490"/>
                    <a:gd name="connsiteY10" fmla="*/ 247650 h 278130"/>
                    <a:gd name="connsiteX11" fmla="*/ 293370 w 491490"/>
                    <a:gd name="connsiteY11" fmla="*/ 274320 h 278130"/>
                    <a:gd name="connsiteX12" fmla="*/ 266700 w 491490"/>
                    <a:gd name="connsiteY12" fmla="*/ 278130 h 278130"/>
                    <a:gd name="connsiteX13" fmla="*/ 179070 w 491490"/>
                    <a:gd name="connsiteY13" fmla="*/ 262890 h 278130"/>
                    <a:gd name="connsiteX14" fmla="*/ 190500 w 491490"/>
                    <a:gd name="connsiteY14" fmla="*/ 186690 h 278130"/>
                    <a:gd name="connsiteX15" fmla="*/ 0 w 491490"/>
                    <a:gd name="connsiteY15" fmla="*/ 209550 h 278130"/>
                    <a:gd name="connsiteX16" fmla="*/ 41910 w 491490"/>
                    <a:gd name="connsiteY16" fmla="*/ 72390 h 27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1490" h="278130">
                      <a:moveTo>
                        <a:pt x="41910" y="72390"/>
                      </a:moveTo>
                      <a:cubicBezTo>
                        <a:pt x="68580" y="83820"/>
                        <a:pt x="95250" y="95250"/>
                        <a:pt x="91440" y="53340"/>
                      </a:cubicBezTo>
                      <a:cubicBezTo>
                        <a:pt x="91440" y="34290"/>
                        <a:pt x="95250" y="19050"/>
                        <a:pt x="95250" y="0"/>
                      </a:cubicBezTo>
                      <a:lnTo>
                        <a:pt x="243840" y="30480"/>
                      </a:lnTo>
                      <a:cubicBezTo>
                        <a:pt x="270510" y="64770"/>
                        <a:pt x="293370" y="99060"/>
                        <a:pt x="335280" y="160020"/>
                      </a:cubicBezTo>
                      <a:cubicBezTo>
                        <a:pt x="361950" y="110490"/>
                        <a:pt x="377190" y="83820"/>
                        <a:pt x="388620" y="60960"/>
                      </a:cubicBezTo>
                      <a:lnTo>
                        <a:pt x="472440" y="30480"/>
                      </a:lnTo>
                      <a:lnTo>
                        <a:pt x="472440" y="30480"/>
                      </a:lnTo>
                      <a:cubicBezTo>
                        <a:pt x="438150" y="83820"/>
                        <a:pt x="422910" y="133350"/>
                        <a:pt x="483870" y="179070"/>
                      </a:cubicBezTo>
                      <a:cubicBezTo>
                        <a:pt x="495300" y="190500"/>
                        <a:pt x="487680" y="213360"/>
                        <a:pt x="491490" y="232410"/>
                      </a:cubicBezTo>
                      <a:cubicBezTo>
                        <a:pt x="468630" y="236220"/>
                        <a:pt x="434340" y="251460"/>
                        <a:pt x="426720" y="247650"/>
                      </a:cubicBezTo>
                      <a:cubicBezTo>
                        <a:pt x="365760" y="205740"/>
                        <a:pt x="331470" y="247650"/>
                        <a:pt x="293370" y="274320"/>
                      </a:cubicBezTo>
                      <a:lnTo>
                        <a:pt x="266700" y="278130"/>
                      </a:lnTo>
                      <a:lnTo>
                        <a:pt x="179070" y="262890"/>
                      </a:lnTo>
                      <a:cubicBezTo>
                        <a:pt x="182880" y="243840"/>
                        <a:pt x="182880" y="224790"/>
                        <a:pt x="190500" y="186690"/>
                      </a:cubicBezTo>
                      <a:cubicBezTo>
                        <a:pt x="121920" y="251460"/>
                        <a:pt x="60960" y="220980"/>
                        <a:pt x="0" y="209550"/>
                      </a:cubicBezTo>
                      <a:lnTo>
                        <a:pt x="41910" y="72390"/>
                      </a:lnTo>
                      <a:close/>
                    </a:path>
                  </a:pathLst>
                </a:custGeom>
                <a:solidFill>
                  <a:srgbClr val="8EE69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94" name="Freeform: Shape 4793">
                  <a:extLst>
                    <a:ext uri="{FF2B5EF4-FFF2-40B4-BE49-F238E27FC236}">
                      <a16:creationId xmlns:a16="http://schemas.microsoft.com/office/drawing/2014/main" id="{62AB6B9C-8A55-6A9B-9B5E-4DA0FE409F20}"/>
                    </a:ext>
                  </a:extLst>
                </p:cNvPr>
                <p:cNvSpPr/>
                <p:nvPr/>
              </p:nvSpPr>
              <p:spPr>
                <a:xfrm>
                  <a:off x="3421381" y="4945380"/>
                  <a:ext cx="381000" cy="205739"/>
                </a:xfrm>
                <a:custGeom>
                  <a:avLst/>
                  <a:gdLst>
                    <a:gd name="connsiteX0" fmla="*/ 308610 w 381000"/>
                    <a:gd name="connsiteY0" fmla="*/ 0 h 205739"/>
                    <a:gd name="connsiteX1" fmla="*/ 373380 w 381000"/>
                    <a:gd name="connsiteY1" fmla="*/ 83820 h 205739"/>
                    <a:gd name="connsiteX2" fmla="*/ 381000 w 381000"/>
                    <a:gd name="connsiteY2" fmla="*/ 194310 h 205739"/>
                    <a:gd name="connsiteX3" fmla="*/ 354330 w 381000"/>
                    <a:gd name="connsiteY3" fmla="*/ 198120 h 205739"/>
                    <a:gd name="connsiteX4" fmla="*/ 7620 w 381000"/>
                    <a:gd name="connsiteY4" fmla="*/ 205740 h 205739"/>
                    <a:gd name="connsiteX5" fmla="*/ 7620 w 381000"/>
                    <a:gd name="connsiteY5" fmla="*/ 205740 h 205739"/>
                    <a:gd name="connsiteX6" fmla="*/ 0 w 381000"/>
                    <a:gd name="connsiteY6" fmla="*/ 118110 h 205739"/>
                    <a:gd name="connsiteX7" fmla="*/ 201930 w 381000"/>
                    <a:gd name="connsiteY7" fmla="*/ 167640 h 205739"/>
                    <a:gd name="connsiteX8" fmla="*/ 308610 w 381000"/>
                    <a:gd name="connsiteY8" fmla="*/ 0 h 205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1000" h="205739">
                      <a:moveTo>
                        <a:pt x="308610" y="0"/>
                      </a:moveTo>
                      <a:lnTo>
                        <a:pt x="373380" y="83820"/>
                      </a:lnTo>
                      <a:lnTo>
                        <a:pt x="381000" y="194310"/>
                      </a:lnTo>
                      <a:lnTo>
                        <a:pt x="354330" y="198120"/>
                      </a:lnTo>
                      <a:lnTo>
                        <a:pt x="7620" y="205740"/>
                      </a:lnTo>
                      <a:lnTo>
                        <a:pt x="7620" y="205740"/>
                      </a:lnTo>
                      <a:cubicBezTo>
                        <a:pt x="45720" y="171450"/>
                        <a:pt x="45720" y="140970"/>
                        <a:pt x="0" y="118110"/>
                      </a:cubicBezTo>
                      <a:cubicBezTo>
                        <a:pt x="72390" y="102870"/>
                        <a:pt x="140970" y="99060"/>
                        <a:pt x="201930" y="167640"/>
                      </a:cubicBezTo>
                      <a:cubicBezTo>
                        <a:pt x="160020" y="30480"/>
                        <a:pt x="175260" y="15240"/>
                        <a:pt x="308610" y="0"/>
                      </a:cubicBezTo>
                      <a:close/>
                    </a:path>
                  </a:pathLst>
                </a:custGeom>
                <a:solidFill>
                  <a:srgbClr val="8DE59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95" name="Freeform: Shape 4794">
                  <a:extLst>
                    <a:ext uri="{FF2B5EF4-FFF2-40B4-BE49-F238E27FC236}">
                      <a16:creationId xmlns:a16="http://schemas.microsoft.com/office/drawing/2014/main" id="{6679B9BC-CAA7-ED48-0699-D8CD0E69B190}"/>
                    </a:ext>
                  </a:extLst>
                </p:cNvPr>
                <p:cNvSpPr/>
                <p:nvPr/>
              </p:nvSpPr>
              <p:spPr>
                <a:xfrm>
                  <a:off x="3794760" y="4942271"/>
                  <a:ext cx="228600" cy="207480"/>
                </a:xfrm>
                <a:custGeom>
                  <a:avLst/>
                  <a:gdLst>
                    <a:gd name="connsiteX0" fmla="*/ 228600 w 228600"/>
                    <a:gd name="connsiteY0" fmla="*/ 45018 h 207480"/>
                    <a:gd name="connsiteX1" fmla="*/ 182880 w 228600"/>
                    <a:gd name="connsiteY1" fmla="*/ 182178 h 207480"/>
                    <a:gd name="connsiteX2" fmla="*/ 68580 w 228600"/>
                    <a:gd name="connsiteY2" fmla="*/ 163128 h 207480"/>
                    <a:gd name="connsiteX3" fmla="*/ 0 w 228600"/>
                    <a:gd name="connsiteY3" fmla="*/ 64068 h 207480"/>
                    <a:gd name="connsiteX4" fmla="*/ 80010 w 228600"/>
                    <a:gd name="connsiteY4" fmla="*/ 10728 h 207480"/>
                    <a:gd name="connsiteX5" fmla="*/ 228600 w 228600"/>
                    <a:gd name="connsiteY5" fmla="*/ 45018 h 207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600" h="207480">
                      <a:moveTo>
                        <a:pt x="228600" y="45018"/>
                      </a:moveTo>
                      <a:lnTo>
                        <a:pt x="182880" y="182178"/>
                      </a:lnTo>
                      <a:cubicBezTo>
                        <a:pt x="99060" y="220278"/>
                        <a:pt x="95250" y="216468"/>
                        <a:pt x="68580" y="163128"/>
                      </a:cubicBezTo>
                      <a:cubicBezTo>
                        <a:pt x="49530" y="128838"/>
                        <a:pt x="22860" y="98358"/>
                        <a:pt x="0" y="64068"/>
                      </a:cubicBezTo>
                      <a:cubicBezTo>
                        <a:pt x="3810" y="-8322"/>
                        <a:pt x="3810" y="-8322"/>
                        <a:pt x="80010" y="10728"/>
                      </a:cubicBezTo>
                      <a:cubicBezTo>
                        <a:pt x="121920" y="98358"/>
                        <a:pt x="121920" y="98358"/>
                        <a:pt x="228600" y="45018"/>
                      </a:cubicBezTo>
                      <a:close/>
                    </a:path>
                  </a:pathLst>
                </a:custGeom>
                <a:solidFill>
                  <a:srgbClr val="8AE59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96" name="Freeform: Shape 4795">
                  <a:extLst>
                    <a:ext uri="{FF2B5EF4-FFF2-40B4-BE49-F238E27FC236}">
                      <a16:creationId xmlns:a16="http://schemas.microsoft.com/office/drawing/2014/main" id="{4E446ACE-F6EF-0E0D-609F-B7A9FBC4A62F}"/>
                    </a:ext>
                  </a:extLst>
                </p:cNvPr>
                <p:cNvSpPr/>
                <p:nvPr/>
              </p:nvSpPr>
              <p:spPr>
                <a:xfrm>
                  <a:off x="3322320" y="5151119"/>
                  <a:ext cx="114300" cy="60415"/>
                </a:xfrm>
                <a:custGeom>
                  <a:avLst/>
                  <a:gdLst>
                    <a:gd name="connsiteX0" fmla="*/ 114300 w 114300"/>
                    <a:gd name="connsiteY0" fmla="*/ 45720 h 60415"/>
                    <a:gd name="connsiteX1" fmla="*/ 0 w 114300"/>
                    <a:gd name="connsiteY1" fmla="*/ 34290 h 60415"/>
                    <a:gd name="connsiteX2" fmla="*/ 83820 w 114300"/>
                    <a:gd name="connsiteY2" fmla="*/ 3810 h 60415"/>
                    <a:gd name="connsiteX3" fmla="*/ 110490 w 114300"/>
                    <a:gd name="connsiteY3" fmla="*/ 0 h 60415"/>
                    <a:gd name="connsiteX4" fmla="*/ 110490 w 114300"/>
                    <a:gd name="connsiteY4" fmla="*/ 0 h 60415"/>
                    <a:gd name="connsiteX5" fmla="*/ 114300 w 114300"/>
                    <a:gd name="connsiteY5" fmla="*/ 45720 h 60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300" h="60415">
                      <a:moveTo>
                        <a:pt x="114300" y="45720"/>
                      </a:moveTo>
                      <a:cubicBezTo>
                        <a:pt x="68580" y="68580"/>
                        <a:pt x="30480" y="64770"/>
                        <a:pt x="0" y="34290"/>
                      </a:cubicBezTo>
                      <a:lnTo>
                        <a:pt x="83820" y="3810"/>
                      </a:lnTo>
                      <a:lnTo>
                        <a:pt x="110490" y="0"/>
                      </a:lnTo>
                      <a:lnTo>
                        <a:pt x="110490" y="0"/>
                      </a:lnTo>
                      <a:lnTo>
                        <a:pt x="114300" y="45720"/>
                      </a:lnTo>
                      <a:close/>
                    </a:path>
                  </a:pathLst>
                </a:custGeom>
                <a:solidFill>
                  <a:srgbClr val="8DE59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97" name="Freeform: Shape 4796">
                  <a:extLst>
                    <a:ext uri="{FF2B5EF4-FFF2-40B4-BE49-F238E27FC236}">
                      <a16:creationId xmlns:a16="http://schemas.microsoft.com/office/drawing/2014/main" id="{F9F083A5-0AF4-BE8A-BDBD-0A5DD2F543FD}"/>
                    </a:ext>
                  </a:extLst>
                </p:cNvPr>
                <p:cNvSpPr/>
                <p:nvPr/>
              </p:nvSpPr>
              <p:spPr>
                <a:xfrm>
                  <a:off x="3573781" y="5208269"/>
                  <a:ext cx="19050" cy="11430"/>
                </a:xfrm>
                <a:custGeom>
                  <a:avLst/>
                  <a:gdLst>
                    <a:gd name="connsiteX0" fmla="*/ 19050 w 19050"/>
                    <a:gd name="connsiteY0" fmla="*/ 0 h 11430"/>
                    <a:gd name="connsiteX1" fmla="*/ 19050 w 19050"/>
                    <a:gd name="connsiteY1" fmla="*/ 11430 h 11430"/>
                    <a:gd name="connsiteX2" fmla="*/ 0 w 19050"/>
                    <a:gd name="connsiteY2" fmla="*/ 7620 h 11430"/>
                    <a:gd name="connsiteX3" fmla="*/ 7620 w 19050"/>
                    <a:gd name="connsiteY3" fmla="*/ 0 h 11430"/>
                    <a:gd name="connsiteX4" fmla="*/ 19050 w 19050"/>
                    <a:gd name="connsiteY4" fmla="*/ 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1430">
                      <a:moveTo>
                        <a:pt x="19050" y="0"/>
                      </a:moveTo>
                      <a:lnTo>
                        <a:pt x="19050" y="11430"/>
                      </a:lnTo>
                      <a:lnTo>
                        <a:pt x="0" y="7620"/>
                      </a:lnTo>
                      <a:cubicBezTo>
                        <a:pt x="3810" y="3810"/>
                        <a:pt x="3810" y="0"/>
                        <a:pt x="7620" y="0"/>
                      </a:cubicBezTo>
                      <a:cubicBezTo>
                        <a:pt x="7620" y="0"/>
                        <a:pt x="11430" y="0"/>
                        <a:pt x="19050" y="0"/>
                      </a:cubicBezTo>
                      <a:close/>
                    </a:path>
                  </a:pathLst>
                </a:custGeom>
                <a:solidFill>
                  <a:srgbClr val="8CE59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98" name="Freeform: Shape 4797">
                  <a:extLst>
                    <a:ext uri="{FF2B5EF4-FFF2-40B4-BE49-F238E27FC236}">
                      <a16:creationId xmlns:a16="http://schemas.microsoft.com/office/drawing/2014/main" id="{5E6E7239-40F1-692F-654B-0D0E61C013D3}"/>
                    </a:ext>
                  </a:extLst>
                </p:cNvPr>
                <p:cNvSpPr/>
                <p:nvPr/>
              </p:nvSpPr>
              <p:spPr>
                <a:xfrm>
                  <a:off x="3775710" y="5139689"/>
                  <a:ext cx="38100" cy="19050"/>
                </a:xfrm>
                <a:custGeom>
                  <a:avLst/>
                  <a:gdLst>
                    <a:gd name="connsiteX0" fmla="*/ 0 w 38100"/>
                    <a:gd name="connsiteY0" fmla="*/ 3810 h 19050"/>
                    <a:gd name="connsiteX1" fmla="*/ 30480 w 38100"/>
                    <a:gd name="connsiteY1" fmla="*/ 0 h 19050"/>
                    <a:gd name="connsiteX2" fmla="*/ 38100 w 38100"/>
                    <a:gd name="connsiteY2" fmla="*/ 19050 h 19050"/>
                  </a:gdLst>
                  <a:ahLst/>
                  <a:cxnLst>
                    <a:cxn ang="0">
                      <a:pos x="connsiteX0" y="connsiteY0"/>
                    </a:cxn>
                    <a:cxn ang="0">
                      <a:pos x="connsiteX1" y="connsiteY1"/>
                    </a:cxn>
                    <a:cxn ang="0">
                      <a:pos x="connsiteX2" y="connsiteY2"/>
                    </a:cxn>
                  </a:cxnLst>
                  <a:rect l="l" t="t" r="r" b="b"/>
                  <a:pathLst>
                    <a:path w="38100" h="19050">
                      <a:moveTo>
                        <a:pt x="0" y="3810"/>
                      </a:moveTo>
                      <a:lnTo>
                        <a:pt x="30480" y="0"/>
                      </a:lnTo>
                      <a:lnTo>
                        <a:pt x="38100" y="19050"/>
                      </a:lnTo>
                      <a:close/>
                    </a:path>
                  </a:pathLst>
                </a:custGeom>
                <a:solidFill>
                  <a:srgbClr val="9FE9A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799" name="Freeform: Shape 4798">
                  <a:extLst>
                    <a:ext uri="{FF2B5EF4-FFF2-40B4-BE49-F238E27FC236}">
                      <a16:creationId xmlns:a16="http://schemas.microsoft.com/office/drawing/2014/main" id="{D2F8EA93-8139-199C-D2FD-3DCE10615AC5}"/>
                    </a:ext>
                  </a:extLst>
                </p:cNvPr>
                <p:cNvSpPr/>
                <p:nvPr/>
              </p:nvSpPr>
              <p:spPr>
                <a:xfrm>
                  <a:off x="4225291" y="5189219"/>
                  <a:ext cx="45719" cy="30480"/>
                </a:xfrm>
                <a:custGeom>
                  <a:avLst/>
                  <a:gdLst>
                    <a:gd name="connsiteX0" fmla="*/ 19050 w 45719"/>
                    <a:gd name="connsiteY0" fmla="*/ 3810 h 30480"/>
                    <a:gd name="connsiteX1" fmla="*/ 45720 w 45719"/>
                    <a:gd name="connsiteY1" fmla="*/ 0 h 30480"/>
                    <a:gd name="connsiteX2" fmla="*/ 0 w 45719"/>
                    <a:gd name="connsiteY2" fmla="*/ 30480 h 30480"/>
                  </a:gdLst>
                  <a:ahLst/>
                  <a:cxnLst>
                    <a:cxn ang="0">
                      <a:pos x="connsiteX0" y="connsiteY0"/>
                    </a:cxn>
                    <a:cxn ang="0">
                      <a:pos x="connsiteX1" y="connsiteY1"/>
                    </a:cxn>
                    <a:cxn ang="0">
                      <a:pos x="connsiteX2" y="connsiteY2"/>
                    </a:cxn>
                  </a:cxnLst>
                  <a:rect l="l" t="t" r="r" b="b"/>
                  <a:pathLst>
                    <a:path w="45719" h="30480">
                      <a:moveTo>
                        <a:pt x="19050" y="3810"/>
                      </a:moveTo>
                      <a:lnTo>
                        <a:pt x="45720" y="0"/>
                      </a:lnTo>
                      <a:lnTo>
                        <a:pt x="0" y="30480"/>
                      </a:lnTo>
                      <a:close/>
                    </a:path>
                  </a:pathLst>
                </a:custGeom>
                <a:solidFill>
                  <a:srgbClr val="A4EBA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00" name="Freeform: Shape 4799">
                  <a:extLst>
                    <a:ext uri="{FF2B5EF4-FFF2-40B4-BE49-F238E27FC236}">
                      <a16:creationId xmlns:a16="http://schemas.microsoft.com/office/drawing/2014/main" id="{A782C4D1-90E8-6C72-BE9E-519284910C90}"/>
                    </a:ext>
                  </a:extLst>
                </p:cNvPr>
                <p:cNvSpPr/>
                <p:nvPr/>
              </p:nvSpPr>
              <p:spPr>
                <a:xfrm>
                  <a:off x="3215641" y="4743450"/>
                  <a:ext cx="514350" cy="365760"/>
                </a:xfrm>
                <a:custGeom>
                  <a:avLst/>
                  <a:gdLst>
                    <a:gd name="connsiteX0" fmla="*/ 514350 w 514350"/>
                    <a:gd name="connsiteY0" fmla="*/ 201930 h 365760"/>
                    <a:gd name="connsiteX1" fmla="*/ 407670 w 514350"/>
                    <a:gd name="connsiteY1" fmla="*/ 365760 h 365760"/>
                    <a:gd name="connsiteX2" fmla="*/ 205740 w 514350"/>
                    <a:gd name="connsiteY2" fmla="*/ 316230 h 365760"/>
                    <a:gd name="connsiteX3" fmla="*/ 110490 w 514350"/>
                    <a:gd name="connsiteY3" fmla="*/ 281940 h 365760"/>
                    <a:gd name="connsiteX4" fmla="*/ 0 w 514350"/>
                    <a:gd name="connsiteY4" fmla="*/ 266700 h 365760"/>
                    <a:gd name="connsiteX5" fmla="*/ 129540 w 514350"/>
                    <a:gd name="connsiteY5" fmla="*/ 99060 h 365760"/>
                    <a:gd name="connsiteX6" fmla="*/ 152400 w 514350"/>
                    <a:gd name="connsiteY6" fmla="*/ 53340 h 365760"/>
                    <a:gd name="connsiteX7" fmla="*/ 236220 w 514350"/>
                    <a:gd name="connsiteY7" fmla="*/ 0 h 365760"/>
                    <a:gd name="connsiteX8" fmla="*/ 350520 w 514350"/>
                    <a:gd name="connsiteY8" fmla="*/ 26670 h 365760"/>
                    <a:gd name="connsiteX9" fmla="*/ 259080 w 514350"/>
                    <a:gd name="connsiteY9" fmla="*/ 95250 h 365760"/>
                    <a:gd name="connsiteX10" fmla="*/ 285750 w 514350"/>
                    <a:gd name="connsiteY10" fmla="*/ 114300 h 365760"/>
                    <a:gd name="connsiteX11" fmla="*/ 449580 w 514350"/>
                    <a:gd name="connsiteY11" fmla="*/ 137160 h 365760"/>
                    <a:gd name="connsiteX12" fmla="*/ 476250 w 514350"/>
                    <a:gd name="connsiteY12" fmla="*/ 133350 h 365760"/>
                    <a:gd name="connsiteX13" fmla="*/ 514350 w 514350"/>
                    <a:gd name="connsiteY13" fmla="*/ 201930 h 365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4350" h="365760">
                      <a:moveTo>
                        <a:pt x="514350" y="201930"/>
                      </a:moveTo>
                      <a:cubicBezTo>
                        <a:pt x="381000" y="217170"/>
                        <a:pt x="365760" y="236220"/>
                        <a:pt x="407670" y="365760"/>
                      </a:cubicBezTo>
                      <a:cubicBezTo>
                        <a:pt x="346710" y="297180"/>
                        <a:pt x="278130" y="300990"/>
                        <a:pt x="205740" y="316230"/>
                      </a:cubicBezTo>
                      <a:cubicBezTo>
                        <a:pt x="190500" y="281940"/>
                        <a:pt x="163830" y="255270"/>
                        <a:pt x="110490" y="281940"/>
                      </a:cubicBezTo>
                      <a:cubicBezTo>
                        <a:pt x="64770" y="304800"/>
                        <a:pt x="30480" y="293370"/>
                        <a:pt x="0" y="266700"/>
                      </a:cubicBezTo>
                      <a:lnTo>
                        <a:pt x="129540" y="99060"/>
                      </a:lnTo>
                      <a:lnTo>
                        <a:pt x="152400" y="53340"/>
                      </a:lnTo>
                      <a:cubicBezTo>
                        <a:pt x="209550" y="64770"/>
                        <a:pt x="236220" y="45720"/>
                        <a:pt x="236220" y="0"/>
                      </a:cubicBezTo>
                      <a:cubicBezTo>
                        <a:pt x="270510" y="7620"/>
                        <a:pt x="304800" y="15240"/>
                        <a:pt x="350520" y="26670"/>
                      </a:cubicBezTo>
                      <a:cubicBezTo>
                        <a:pt x="316230" y="53340"/>
                        <a:pt x="289560" y="72390"/>
                        <a:pt x="259080" y="95250"/>
                      </a:cubicBezTo>
                      <a:cubicBezTo>
                        <a:pt x="266700" y="102870"/>
                        <a:pt x="274320" y="114300"/>
                        <a:pt x="285750" y="114300"/>
                      </a:cubicBezTo>
                      <a:cubicBezTo>
                        <a:pt x="339090" y="121920"/>
                        <a:pt x="392430" y="129540"/>
                        <a:pt x="449580" y="137160"/>
                      </a:cubicBezTo>
                      <a:lnTo>
                        <a:pt x="476250" y="133350"/>
                      </a:lnTo>
                      <a:lnTo>
                        <a:pt x="514350" y="201930"/>
                      </a:lnTo>
                      <a:close/>
                    </a:path>
                  </a:pathLst>
                </a:custGeom>
                <a:solidFill>
                  <a:srgbClr val="88E49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01" name="Freeform: Shape 4800">
                  <a:extLst>
                    <a:ext uri="{FF2B5EF4-FFF2-40B4-BE49-F238E27FC236}">
                      <a16:creationId xmlns:a16="http://schemas.microsoft.com/office/drawing/2014/main" id="{43D8B573-DCDC-B9F3-BB12-1E80A34A2081}"/>
                    </a:ext>
                  </a:extLst>
                </p:cNvPr>
                <p:cNvSpPr/>
                <p:nvPr/>
              </p:nvSpPr>
              <p:spPr>
                <a:xfrm>
                  <a:off x="2960370" y="4693919"/>
                  <a:ext cx="388620" cy="327660"/>
                </a:xfrm>
                <a:custGeom>
                  <a:avLst/>
                  <a:gdLst>
                    <a:gd name="connsiteX0" fmla="*/ 388620 w 388620"/>
                    <a:gd name="connsiteY0" fmla="*/ 148590 h 327660"/>
                    <a:gd name="connsiteX1" fmla="*/ 259080 w 388620"/>
                    <a:gd name="connsiteY1" fmla="*/ 316230 h 327660"/>
                    <a:gd name="connsiteX2" fmla="*/ 144780 w 388620"/>
                    <a:gd name="connsiteY2" fmla="*/ 327660 h 327660"/>
                    <a:gd name="connsiteX3" fmla="*/ 129540 w 388620"/>
                    <a:gd name="connsiteY3" fmla="*/ 148590 h 327660"/>
                    <a:gd name="connsiteX4" fmla="*/ 0 w 388620"/>
                    <a:gd name="connsiteY4" fmla="*/ 19050 h 327660"/>
                    <a:gd name="connsiteX5" fmla="*/ 30480 w 388620"/>
                    <a:gd name="connsiteY5" fmla="*/ 0 h 327660"/>
                    <a:gd name="connsiteX6" fmla="*/ 118110 w 388620"/>
                    <a:gd name="connsiteY6" fmla="*/ 15240 h 327660"/>
                    <a:gd name="connsiteX7" fmla="*/ 240030 w 388620"/>
                    <a:gd name="connsiteY7" fmla="*/ 95250 h 327660"/>
                    <a:gd name="connsiteX8" fmla="*/ 388620 w 388620"/>
                    <a:gd name="connsiteY8" fmla="*/ 148590 h 327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8620" h="327660">
                      <a:moveTo>
                        <a:pt x="388620" y="148590"/>
                      </a:moveTo>
                      <a:lnTo>
                        <a:pt x="259080" y="316230"/>
                      </a:lnTo>
                      <a:lnTo>
                        <a:pt x="144780" y="327660"/>
                      </a:lnTo>
                      <a:lnTo>
                        <a:pt x="129540" y="148590"/>
                      </a:lnTo>
                      <a:cubicBezTo>
                        <a:pt x="72390" y="114300"/>
                        <a:pt x="7620" y="83820"/>
                        <a:pt x="0" y="19050"/>
                      </a:cubicBezTo>
                      <a:cubicBezTo>
                        <a:pt x="0" y="15240"/>
                        <a:pt x="19050" y="7620"/>
                        <a:pt x="30480" y="0"/>
                      </a:cubicBezTo>
                      <a:lnTo>
                        <a:pt x="118110" y="15240"/>
                      </a:lnTo>
                      <a:cubicBezTo>
                        <a:pt x="121920" y="83820"/>
                        <a:pt x="121920" y="83820"/>
                        <a:pt x="240030" y="95250"/>
                      </a:cubicBezTo>
                      <a:cubicBezTo>
                        <a:pt x="289560" y="110490"/>
                        <a:pt x="316230" y="163830"/>
                        <a:pt x="388620" y="148590"/>
                      </a:cubicBezTo>
                      <a:close/>
                    </a:path>
                  </a:pathLst>
                </a:custGeom>
                <a:solidFill>
                  <a:srgbClr val="88E49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02" name="Freeform: Shape 4801">
                  <a:extLst>
                    <a:ext uri="{FF2B5EF4-FFF2-40B4-BE49-F238E27FC236}">
                      <a16:creationId xmlns:a16="http://schemas.microsoft.com/office/drawing/2014/main" id="{38073458-E500-529F-0BB6-59126FA7EFE3}"/>
                    </a:ext>
                  </a:extLst>
                </p:cNvPr>
                <p:cNvSpPr/>
                <p:nvPr/>
              </p:nvSpPr>
              <p:spPr>
                <a:xfrm>
                  <a:off x="3406141" y="5063489"/>
                  <a:ext cx="54357" cy="91440"/>
                </a:xfrm>
                <a:custGeom>
                  <a:avLst/>
                  <a:gdLst>
                    <a:gd name="connsiteX0" fmla="*/ 26670 w 54357"/>
                    <a:gd name="connsiteY0" fmla="*/ 87630 h 91440"/>
                    <a:gd name="connsiteX1" fmla="*/ 0 w 54357"/>
                    <a:gd name="connsiteY1" fmla="*/ 91440 h 91440"/>
                    <a:gd name="connsiteX2" fmla="*/ 19050 w 54357"/>
                    <a:gd name="connsiteY2" fmla="*/ 0 h 91440"/>
                    <a:gd name="connsiteX3" fmla="*/ 26670 w 54357"/>
                    <a:gd name="connsiteY3" fmla="*/ 87630 h 91440"/>
                  </a:gdLst>
                  <a:ahLst/>
                  <a:cxnLst>
                    <a:cxn ang="0">
                      <a:pos x="connsiteX0" y="connsiteY0"/>
                    </a:cxn>
                    <a:cxn ang="0">
                      <a:pos x="connsiteX1" y="connsiteY1"/>
                    </a:cxn>
                    <a:cxn ang="0">
                      <a:pos x="connsiteX2" y="connsiteY2"/>
                    </a:cxn>
                    <a:cxn ang="0">
                      <a:pos x="connsiteX3" y="connsiteY3"/>
                    </a:cxn>
                  </a:cxnLst>
                  <a:rect l="l" t="t" r="r" b="b"/>
                  <a:pathLst>
                    <a:path w="54357" h="91440">
                      <a:moveTo>
                        <a:pt x="26670" y="87630"/>
                      </a:moveTo>
                      <a:lnTo>
                        <a:pt x="0" y="91440"/>
                      </a:lnTo>
                      <a:lnTo>
                        <a:pt x="19050" y="0"/>
                      </a:lnTo>
                      <a:cubicBezTo>
                        <a:pt x="64770" y="22860"/>
                        <a:pt x="64770" y="53340"/>
                        <a:pt x="26670" y="87630"/>
                      </a:cubicBezTo>
                      <a:close/>
                    </a:path>
                  </a:pathLst>
                </a:custGeom>
                <a:solidFill>
                  <a:srgbClr val="88E49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03" name="Freeform: Shape 4802">
                  <a:extLst>
                    <a:ext uri="{FF2B5EF4-FFF2-40B4-BE49-F238E27FC236}">
                      <a16:creationId xmlns:a16="http://schemas.microsoft.com/office/drawing/2014/main" id="{040A12E6-B181-6E83-3DAD-3D8999F9E0B0}"/>
                    </a:ext>
                  </a:extLst>
                </p:cNvPr>
                <p:cNvSpPr/>
                <p:nvPr/>
              </p:nvSpPr>
              <p:spPr>
                <a:xfrm>
                  <a:off x="2959023" y="4842509"/>
                  <a:ext cx="146127" cy="297179"/>
                </a:xfrm>
                <a:custGeom>
                  <a:avLst/>
                  <a:gdLst>
                    <a:gd name="connsiteX0" fmla="*/ 130887 w 146127"/>
                    <a:gd name="connsiteY0" fmla="*/ 0 h 297179"/>
                    <a:gd name="connsiteX1" fmla="*/ 146127 w 146127"/>
                    <a:gd name="connsiteY1" fmla="*/ 179070 h 297179"/>
                    <a:gd name="connsiteX2" fmla="*/ 85167 w 146127"/>
                    <a:gd name="connsiteY2" fmla="*/ 156210 h 297179"/>
                    <a:gd name="connsiteX3" fmla="*/ 69927 w 146127"/>
                    <a:gd name="connsiteY3" fmla="*/ 297180 h 297179"/>
                    <a:gd name="connsiteX4" fmla="*/ 96597 w 146127"/>
                    <a:gd name="connsiteY4" fmla="*/ 83820 h 297179"/>
                    <a:gd name="connsiteX5" fmla="*/ 73737 w 146127"/>
                    <a:gd name="connsiteY5" fmla="*/ 3810 h 297179"/>
                    <a:gd name="connsiteX6" fmla="*/ 130887 w 146127"/>
                    <a:gd name="connsiteY6" fmla="*/ 0 h 297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127" h="297179">
                      <a:moveTo>
                        <a:pt x="130887" y="0"/>
                      </a:moveTo>
                      <a:lnTo>
                        <a:pt x="146127" y="179070"/>
                      </a:lnTo>
                      <a:cubicBezTo>
                        <a:pt x="127077" y="171450"/>
                        <a:pt x="108027" y="163830"/>
                        <a:pt x="85167" y="156210"/>
                      </a:cubicBezTo>
                      <a:cubicBezTo>
                        <a:pt x="77547" y="209550"/>
                        <a:pt x="73737" y="255270"/>
                        <a:pt x="69927" y="297180"/>
                      </a:cubicBezTo>
                      <a:cubicBezTo>
                        <a:pt x="-29133" y="198120"/>
                        <a:pt x="-25323" y="171450"/>
                        <a:pt x="96597" y="83820"/>
                      </a:cubicBezTo>
                      <a:cubicBezTo>
                        <a:pt x="88977" y="60960"/>
                        <a:pt x="81357" y="30480"/>
                        <a:pt x="73737" y="3810"/>
                      </a:cubicBezTo>
                      <a:lnTo>
                        <a:pt x="130887" y="0"/>
                      </a:lnTo>
                      <a:close/>
                    </a:path>
                  </a:pathLst>
                </a:custGeom>
                <a:solidFill>
                  <a:srgbClr val="8EE59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04" name="Freeform: Shape 4803">
                  <a:extLst>
                    <a:ext uri="{FF2B5EF4-FFF2-40B4-BE49-F238E27FC236}">
                      <a16:creationId xmlns:a16="http://schemas.microsoft.com/office/drawing/2014/main" id="{7F142DA2-A57B-D2B7-670C-1FF25352190C}"/>
                    </a:ext>
                  </a:extLst>
                </p:cNvPr>
                <p:cNvSpPr/>
                <p:nvPr/>
              </p:nvSpPr>
              <p:spPr>
                <a:xfrm>
                  <a:off x="2472691" y="4491990"/>
                  <a:ext cx="751061" cy="379872"/>
                </a:xfrm>
                <a:custGeom>
                  <a:avLst/>
                  <a:gdLst>
                    <a:gd name="connsiteX0" fmla="*/ 617220 w 751061"/>
                    <a:gd name="connsiteY0" fmla="*/ 350520 h 379872"/>
                    <a:gd name="connsiteX1" fmla="*/ 560070 w 751061"/>
                    <a:gd name="connsiteY1" fmla="*/ 354330 h 379872"/>
                    <a:gd name="connsiteX2" fmla="*/ 285750 w 751061"/>
                    <a:gd name="connsiteY2" fmla="*/ 266700 h 379872"/>
                    <a:gd name="connsiteX3" fmla="*/ 236220 w 751061"/>
                    <a:gd name="connsiteY3" fmla="*/ 293370 h 379872"/>
                    <a:gd name="connsiteX4" fmla="*/ 121920 w 751061"/>
                    <a:gd name="connsiteY4" fmla="*/ 281940 h 379872"/>
                    <a:gd name="connsiteX5" fmla="*/ 0 w 751061"/>
                    <a:gd name="connsiteY5" fmla="*/ 201930 h 379872"/>
                    <a:gd name="connsiteX6" fmla="*/ 11430 w 751061"/>
                    <a:gd name="connsiteY6" fmla="*/ 171450 h 379872"/>
                    <a:gd name="connsiteX7" fmla="*/ 259080 w 751061"/>
                    <a:gd name="connsiteY7" fmla="*/ 125730 h 379872"/>
                    <a:gd name="connsiteX8" fmla="*/ 373380 w 751061"/>
                    <a:gd name="connsiteY8" fmla="*/ 160020 h 379872"/>
                    <a:gd name="connsiteX9" fmla="*/ 476250 w 751061"/>
                    <a:gd name="connsiteY9" fmla="*/ 72390 h 379872"/>
                    <a:gd name="connsiteX10" fmla="*/ 476250 w 751061"/>
                    <a:gd name="connsiteY10" fmla="*/ 72390 h 379872"/>
                    <a:gd name="connsiteX11" fmla="*/ 468630 w 751061"/>
                    <a:gd name="connsiteY11" fmla="*/ 7620 h 379872"/>
                    <a:gd name="connsiteX12" fmla="*/ 552450 w 751061"/>
                    <a:gd name="connsiteY12" fmla="*/ 0 h 379872"/>
                    <a:gd name="connsiteX13" fmla="*/ 651510 w 751061"/>
                    <a:gd name="connsiteY13" fmla="*/ 125730 h 379872"/>
                    <a:gd name="connsiteX14" fmla="*/ 712470 w 751061"/>
                    <a:gd name="connsiteY14" fmla="*/ 182880 h 379872"/>
                    <a:gd name="connsiteX15" fmla="*/ 723900 w 751061"/>
                    <a:gd name="connsiteY15" fmla="*/ 300990 h 379872"/>
                    <a:gd name="connsiteX16" fmla="*/ 601980 w 751061"/>
                    <a:gd name="connsiteY16" fmla="*/ 220980 h 379872"/>
                    <a:gd name="connsiteX17" fmla="*/ 655320 w 751061"/>
                    <a:gd name="connsiteY17" fmla="*/ 220980 h 379872"/>
                    <a:gd name="connsiteX18" fmla="*/ 514350 w 751061"/>
                    <a:gd name="connsiteY18" fmla="*/ 205740 h 379872"/>
                    <a:gd name="connsiteX19" fmla="*/ 483870 w 751061"/>
                    <a:gd name="connsiteY19" fmla="*/ 224790 h 379872"/>
                    <a:gd name="connsiteX20" fmla="*/ 617220 w 751061"/>
                    <a:gd name="connsiteY20" fmla="*/ 350520 h 379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51061" h="379872">
                      <a:moveTo>
                        <a:pt x="617220" y="350520"/>
                      </a:moveTo>
                      <a:lnTo>
                        <a:pt x="560070" y="354330"/>
                      </a:lnTo>
                      <a:cubicBezTo>
                        <a:pt x="441960" y="403860"/>
                        <a:pt x="377190" y="384810"/>
                        <a:pt x="285750" y="266700"/>
                      </a:cubicBezTo>
                      <a:lnTo>
                        <a:pt x="236220" y="293370"/>
                      </a:lnTo>
                      <a:lnTo>
                        <a:pt x="121920" y="281940"/>
                      </a:lnTo>
                      <a:lnTo>
                        <a:pt x="0" y="201930"/>
                      </a:lnTo>
                      <a:cubicBezTo>
                        <a:pt x="3810" y="190500"/>
                        <a:pt x="3810" y="171450"/>
                        <a:pt x="11430" y="171450"/>
                      </a:cubicBezTo>
                      <a:cubicBezTo>
                        <a:pt x="95250" y="152400"/>
                        <a:pt x="179070" y="137160"/>
                        <a:pt x="259080" y="125730"/>
                      </a:cubicBezTo>
                      <a:cubicBezTo>
                        <a:pt x="316230" y="114300"/>
                        <a:pt x="316230" y="118110"/>
                        <a:pt x="373380" y="160020"/>
                      </a:cubicBezTo>
                      <a:cubicBezTo>
                        <a:pt x="407670" y="129540"/>
                        <a:pt x="441960" y="102870"/>
                        <a:pt x="476250" y="72390"/>
                      </a:cubicBezTo>
                      <a:lnTo>
                        <a:pt x="476250" y="72390"/>
                      </a:lnTo>
                      <a:lnTo>
                        <a:pt x="468630" y="7620"/>
                      </a:lnTo>
                      <a:lnTo>
                        <a:pt x="552450" y="0"/>
                      </a:lnTo>
                      <a:lnTo>
                        <a:pt x="651510" y="125730"/>
                      </a:lnTo>
                      <a:cubicBezTo>
                        <a:pt x="670560" y="144780"/>
                        <a:pt x="689610" y="167640"/>
                        <a:pt x="712470" y="182880"/>
                      </a:cubicBezTo>
                      <a:cubicBezTo>
                        <a:pt x="765810" y="217170"/>
                        <a:pt x="758190" y="255270"/>
                        <a:pt x="723900" y="300990"/>
                      </a:cubicBezTo>
                      <a:cubicBezTo>
                        <a:pt x="605790" y="293370"/>
                        <a:pt x="605790" y="293370"/>
                        <a:pt x="601980" y="220980"/>
                      </a:cubicBezTo>
                      <a:lnTo>
                        <a:pt x="655320" y="220980"/>
                      </a:lnTo>
                      <a:cubicBezTo>
                        <a:pt x="609600" y="179070"/>
                        <a:pt x="563880" y="182880"/>
                        <a:pt x="514350" y="205740"/>
                      </a:cubicBezTo>
                      <a:cubicBezTo>
                        <a:pt x="502920" y="213360"/>
                        <a:pt x="480060" y="220980"/>
                        <a:pt x="483870" y="224790"/>
                      </a:cubicBezTo>
                      <a:cubicBezTo>
                        <a:pt x="495300" y="285750"/>
                        <a:pt x="560070" y="316230"/>
                        <a:pt x="617220" y="350520"/>
                      </a:cubicBezTo>
                      <a:close/>
                    </a:path>
                  </a:pathLst>
                </a:custGeom>
                <a:solidFill>
                  <a:srgbClr val="86E48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05" name="Freeform: Shape 4804">
                  <a:extLst>
                    <a:ext uri="{FF2B5EF4-FFF2-40B4-BE49-F238E27FC236}">
                      <a16:creationId xmlns:a16="http://schemas.microsoft.com/office/drawing/2014/main" id="{245992CE-2A31-371D-7437-17BBC40DDDE6}"/>
                    </a:ext>
                  </a:extLst>
                </p:cNvPr>
                <p:cNvSpPr/>
                <p:nvPr/>
              </p:nvSpPr>
              <p:spPr>
                <a:xfrm>
                  <a:off x="2621281" y="5071110"/>
                  <a:ext cx="80009" cy="45719"/>
                </a:xfrm>
                <a:custGeom>
                  <a:avLst/>
                  <a:gdLst>
                    <a:gd name="connsiteX0" fmla="*/ 22860 w 80009"/>
                    <a:gd name="connsiteY0" fmla="*/ 0 h 45719"/>
                    <a:gd name="connsiteX1" fmla="*/ 80010 w 80009"/>
                    <a:gd name="connsiteY1" fmla="*/ 30480 h 45719"/>
                    <a:gd name="connsiteX2" fmla="*/ 64770 w 80009"/>
                    <a:gd name="connsiteY2" fmla="*/ 45720 h 45719"/>
                    <a:gd name="connsiteX3" fmla="*/ 0 w 80009"/>
                    <a:gd name="connsiteY3" fmla="*/ 19050 h 45719"/>
                  </a:gdLst>
                  <a:ahLst/>
                  <a:cxnLst>
                    <a:cxn ang="0">
                      <a:pos x="connsiteX0" y="connsiteY0"/>
                    </a:cxn>
                    <a:cxn ang="0">
                      <a:pos x="connsiteX1" y="connsiteY1"/>
                    </a:cxn>
                    <a:cxn ang="0">
                      <a:pos x="connsiteX2" y="connsiteY2"/>
                    </a:cxn>
                    <a:cxn ang="0">
                      <a:pos x="connsiteX3" y="connsiteY3"/>
                    </a:cxn>
                  </a:cxnLst>
                  <a:rect l="l" t="t" r="r" b="b"/>
                  <a:pathLst>
                    <a:path w="80009" h="45719">
                      <a:moveTo>
                        <a:pt x="22860" y="0"/>
                      </a:moveTo>
                      <a:lnTo>
                        <a:pt x="80010" y="30480"/>
                      </a:lnTo>
                      <a:lnTo>
                        <a:pt x="64770" y="45720"/>
                      </a:lnTo>
                      <a:lnTo>
                        <a:pt x="0" y="19050"/>
                      </a:lnTo>
                      <a:close/>
                    </a:path>
                  </a:pathLst>
                </a:custGeom>
                <a:solidFill>
                  <a:srgbClr val="92E69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06" name="Freeform: Shape 4805">
                  <a:extLst>
                    <a:ext uri="{FF2B5EF4-FFF2-40B4-BE49-F238E27FC236}">
                      <a16:creationId xmlns:a16="http://schemas.microsoft.com/office/drawing/2014/main" id="{6BB79383-0932-5A5D-F77F-B994B1114C4C}"/>
                    </a:ext>
                  </a:extLst>
                </p:cNvPr>
                <p:cNvSpPr/>
                <p:nvPr/>
              </p:nvSpPr>
              <p:spPr>
                <a:xfrm>
                  <a:off x="2762251" y="5025389"/>
                  <a:ext cx="38100" cy="26670"/>
                </a:xfrm>
                <a:custGeom>
                  <a:avLst/>
                  <a:gdLst>
                    <a:gd name="connsiteX0" fmla="*/ 22860 w 38100"/>
                    <a:gd name="connsiteY0" fmla="*/ 0 h 26670"/>
                    <a:gd name="connsiteX1" fmla="*/ 38100 w 38100"/>
                    <a:gd name="connsiteY1" fmla="*/ 11430 h 26670"/>
                    <a:gd name="connsiteX2" fmla="*/ 22860 w 38100"/>
                    <a:gd name="connsiteY2" fmla="*/ 26670 h 26670"/>
                    <a:gd name="connsiteX3" fmla="*/ 0 w 38100"/>
                    <a:gd name="connsiteY3" fmla="*/ 7620 h 26670"/>
                    <a:gd name="connsiteX4" fmla="*/ 22860 w 38100"/>
                    <a:gd name="connsiteY4" fmla="*/ 0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26670">
                      <a:moveTo>
                        <a:pt x="22860" y="0"/>
                      </a:moveTo>
                      <a:cubicBezTo>
                        <a:pt x="26670" y="3810"/>
                        <a:pt x="38100" y="7620"/>
                        <a:pt x="38100" y="11430"/>
                      </a:cubicBezTo>
                      <a:cubicBezTo>
                        <a:pt x="38100" y="15240"/>
                        <a:pt x="26670" y="22860"/>
                        <a:pt x="22860" y="26670"/>
                      </a:cubicBezTo>
                      <a:lnTo>
                        <a:pt x="0" y="7620"/>
                      </a:lnTo>
                      <a:lnTo>
                        <a:pt x="22860" y="0"/>
                      </a:lnTo>
                      <a:close/>
                    </a:path>
                  </a:pathLst>
                </a:custGeom>
                <a:solidFill>
                  <a:srgbClr val="92E69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07" name="Freeform: Shape 4806">
                  <a:extLst>
                    <a:ext uri="{FF2B5EF4-FFF2-40B4-BE49-F238E27FC236}">
                      <a16:creationId xmlns:a16="http://schemas.microsoft.com/office/drawing/2014/main" id="{E3536E5B-D3D4-579F-3069-D5C678D6409E}"/>
                    </a:ext>
                  </a:extLst>
                </p:cNvPr>
                <p:cNvSpPr/>
                <p:nvPr/>
              </p:nvSpPr>
              <p:spPr>
                <a:xfrm>
                  <a:off x="2594610" y="4773930"/>
                  <a:ext cx="114300" cy="11429"/>
                </a:xfrm>
                <a:custGeom>
                  <a:avLst/>
                  <a:gdLst>
                    <a:gd name="connsiteX0" fmla="*/ 0 w 114300"/>
                    <a:gd name="connsiteY0" fmla="*/ 0 h 11429"/>
                    <a:gd name="connsiteX1" fmla="*/ 114300 w 114300"/>
                    <a:gd name="connsiteY1" fmla="*/ 11430 h 11429"/>
                    <a:gd name="connsiteX2" fmla="*/ 0 w 114300"/>
                    <a:gd name="connsiteY2" fmla="*/ 0 h 11429"/>
                  </a:gdLst>
                  <a:ahLst/>
                  <a:cxnLst>
                    <a:cxn ang="0">
                      <a:pos x="connsiteX0" y="connsiteY0"/>
                    </a:cxn>
                    <a:cxn ang="0">
                      <a:pos x="connsiteX1" y="connsiteY1"/>
                    </a:cxn>
                    <a:cxn ang="0">
                      <a:pos x="connsiteX2" y="connsiteY2"/>
                    </a:cxn>
                  </a:cxnLst>
                  <a:rect l="l" t="t" r="r" b="b"/>
                  <a:pathLst>
                    <a:path w="114300" h="11429">
                      <a:moveTo>
                        <a:pt x="0" y="0"/>
                      </a:moveTo>
                      <a:lnTo>
                        <a:pt x="114300" y="11430"/>
                      </a:lnTo>
                      <a:lnTo>
                        <a:pt x="0" y="0"/>
                      </a:lnTo>
                      <a:close/>
                    </a:path>
                  </a:pathLst>
                </a:custGeom>
                <a:solidFill>
                  <a:srgbClr val="90E69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08" name="Freeform: Shape 4807">
                  <a:extLst>
                    <a:ext uri="{FF2B5EF4-FFF2-40B4-BE49-F238E27FC236}">
                      <a16:creationId xmlns:a16="http://schemas.microsoft.com/office/drawing/2014/main" id="{423A844E-FBFD-C3A0-6E9B-F95CF41986C6}"/>
                    </a:ext>
                  </a:extLst>
                </p:cNvPr>
                <p:cNvSpPr/>
                <p:nvPr/>
              </p:nvSpPr>
              <p:spPr>
                <a:xfrm>
                  <a:off x="2628901" y="4853940"/>
                  <a:ext cx="57150" cy="26670"/>
                </a:xfrm>
                <a:custGeom>
                  <a:avLst/>
                  <a:gdLst>
                    <a:gd name="connsiteX0" fmla="*/ 57150 w 57150"/>
                    <a:gd name="connsiteY0" fmla="*/ 0 h 26670"/>
                    <a:gd name="connsiteX1" fmla="*/ 0 w 57150"/>
                    <a:gd name="connsiteY1" fmla="*/ 26670 h 26670"/>
                    <a:gd name="connsiteX2" fmla="*/ 57150 w 57150"/>
                    <a:gd name="connsiteY2" fmla="*/ 0 h 26670"/>
                  </a:gdLst>
                  <a:ahLst/>
                  <a:cxnLst>
                    <a:cxn ang="0">
                      <a:pos x="connsiteX0" y="connsiteY0"/>
                    </a:cxn>
                    <a:cxn ang="0">
                      <a:pos x="connsiteX1" y="connsiteY1"/>
                    </a:cxn>
                    <a:cxn ang="0">
                      <a:pos x="connsiteX2" y="connsiteY2"/>
                    </a:cxn>
                  </a:cxnLst>
                  <a:rect l="l" t="t" r="r" b="b"/>
                  <a:pathLst>
                    <a:path w="57150" h="26670">
                      <a:moveTo>
                        <a:pt x="57150" y="0"/>
                      </a:moveTo>
                      <a:lnTo>
                        <a:pt x="0" y="26670"/>
                      </a:lnTo>
                      <a:lnTo>
                        <a:pt x="57150" y="0"/>
                      </a:lnTo>
                      <a:close/>
                    </a:path>
                  </a:pathLst>
                </a:custGeom>
                <a:solidFill>
                  <a:srgbClr val="A1EAA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09" name="Freeform: Shape 4808">
                  <a:extLst>
                    <a:ext uri="{FF2B5EF4-FFF2-40B4-BE49-F238E27FC236}">
                      <a16:creationId xmlns:a16="http://schemas.microsoft.com/office/drawing/2014/main" id="{E097E27D-1A92-6615-302F-1A03A48C4D63}"/>
                    </a:ext>
                  </a:extLst>
                </p:cNvPr>
                <p:cNvSpPr/>
                <p:nvPr/>
              </p:nvSpPr>
              <p:spPr>
                <a:xfrm>
                  <a:off x="2857501" y="4495800"/>
                  <a:ext cx="91440" cy="64769"/>
                </a:xfrm>
                <a:custGeom>
                  <a:avLst/>
                  <a:gdLst>
                    <a:gd name="connsiteX0" fmla="*/ 0 w 91440"/>
                    <a:gd name="connsiteY0" fmla="*/ 7620 h 64769"/>
                    <a:gd name="connsiteX1" fmla="*/ 57150 w 91440"/>
                    <a:gd name="connsiteY1" fmla="*/ 0 h 64769"/>
                    <a:gd name="connsiteX2" fmla="*/ 91440 w 91440"/>
                    <a:gd name="connsiteY2" fmla="*/ 64770 h 64769"/>
                    <a:gd name="connsiteX3" fmla="*/ 91440 w 91440"/>
                    <a:gd name="connsiteY3" fmla="*/ 64770 h 64769"/>
                    <a:gd name="connsiteX4" fmla="*/ 0 w 91440"/>
                    <a:gd name="connsiteY4" fmla="*/ 26670 h 64769"/>
                    <a:gd name="connsiteX5" fmla="*/ 0 w 91440"/>
                    <a:gd name="connsiteY5" fmla="*/ 7620 h 64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440" h="64769">
                      <a:moveTo>
                        <a:pt x="0" y="7620"/>
                      </a:moveTo>
                      <a:lnTo>
                        <a:pt x="57150" y="0"/>
                      </a:lnTo>
                      <a:lnTo>
                        <a:pt x="91440" y="64770"/>
                      </a:lnTo>
                      <a:lnTo>
                        <a:pt x="91440" y="64770"/>
                      </a:lnTo>
                      <a:lnTo>
                        <a:pt x="0" y="26670"/>
                      </a:lnTo>
                      <a:cubicBezTo>
                        <a:pt x="0" y="22860"/>
                        <a:pt x="0" y="15240"/>
                        <a:pt x="0" y="7620"/>
                      </a:cubicBezTo>
                      <a:close/>
                    </a:path>
                  </a:pathLst>
                </a:custGeom>
                <a:solidFill>
                  <a:srgbClr val="86E48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10" name="Freeform: Shape 4809">
                  <a:extLst>
                    <a:ext uri="{FF2B5EF4-FFF2-40B4-BE49-F238E27FC236}">
                      <a16:creationId xmlns:a16="http://schemas.microsoft.com/office/drawing/2014/main" id="{612BED1F-08C7-0856-E6D3-EA500F924483}"/>
                    </a:ext>
                  </a:extLst>
                </p:cNvPr>
                <p:cNvSpPr/>
                <p:nvPr/>
              </p:nvSpPr>
              <p:spPr>
                <a:xfrm>
                  <a:off x="2914651" y="4495800"/>
                  <a:ext cx="34290" cy="64769"/>
                </a:xfrm>
                <a:custGeom>
                  <a:avLst/>
                  <a:gdLst>
                    <a:gd name="connsiteX0" fmla="*/ 34290 w 34290"/>
                    <a:gd name="connsiteY0" fmla="*/ 64770 h 64769"/>
                    <a:gd name="connsiteX1" fmla="*/ 0 w 34290"/>
                    <a:gd name="connsiteY1" fmla="*/ 0 h 64769"/>
                    <a:gd name="connsiteX2" fmla="*/ 15240 w 34290"/>
                    <a:gd name="connsiteY2" fmla="*/ 0 h 64769"/>
                    <a:gd name="connsiteX3" fmla="*/ 26670 w 34290"/>
                    <a:gd name="connsiteY3" fmla="*/ 0 h 64769"/>
                  </a:gdLst>
                  <a:ahLst/>
                  <a:cxnLst>
                    <a:cxn ang="0">
                      <a:pos x="connsiteX0" y="connsiteY0"/>
                    </a:cxn>
                    <a:cxn ang="0">
                      <a:pos x="connsiteX1" y="connsiteY1"/>
                    </a:cxn>
                    <a:cxn ang="0">
                      <a:pos x="connsiteX2" y="connsiteY2"/>
                    </a:cxn>
                    <a:cxn ang="0">
                      <a:pos x="connsiteX3" y="connsiteY3"/>
                    </a:cxn>
                  </a:cxnLst>
                  <a:rect l="l" t="t" r="r" b="b"/>
                  <a:pathLst>
                    <a:path w="34290" h="64769">
                      <a:moveTo>
                        <a:pt x="34290" y="64770"/>
                      </a:moveTo>
                      <a:lnTo>
                        <a:pt x="0" y="0"/>
                      </a:lnTo>
                      <a:lnTo>
                        <a:pt x="15240" y="0"/>
                      </a:lnTo>
                      <a:lnTo>
                        <a:pt x="26670" y="0"/>
                      </a:lnTo>
                      <a:close/>
                    </a:path>
                  </a:pathLst>
                </a:custGeom>
                <a:solidFill>
                  <a:srgbClr val="6BDA7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11" name="Freeform: Shape 4810">
                  <a:extLst>
                    <a:ext uri="{FF2B5EF4-FFF2-40B4-BE49-F238E27FC236}">
                      <a16:creationId xmlns:a16="http://schemas.microsoft.com/office/drawing/2014/main" id="{A26A0719-E0F1-E410-55C2-B6A882199CFB}"/>
                    </a:ext>
                  </a:extLst>
                </p:cNvPr>
                <p:cNvSpPr/>
                <p:nvPr/>
              </p:nvSpPr>
              <p:spPr>
                <a:xfrm>
                  <a:off x="6042661" y="4023359"/>
                  <a:ext cx="114300" cy="57150"/>
                </a:xfrm>
                <a:custGeom>
                  <a:avLst/>
                  <a:gdLst>
                    <a:gd name="connsiteX0" fmla="*/ 114300 w 114300"/>
                    <a:gd name="connsiteY0" fmla="*/ 22860 h 57150"/>
                    <a:gd name="connsiteX1" fmla="*/ 0 w 114300"/>
                    <a:gd name="connsiteY1" fmla="*/ 57150 h 57150"/>
                    <a:gd name="connsiteX2" fmla="*/ 110490 w 114300"/>
                    <a:gd name="connsiteY2" fmla="*/ 0 h 57150"/>
                  </a:gdLst>
                  <a:ahLst/>
                  <a:cxnLst>
                    <a:cxn ang="0">
                      <a:pos x="connsiteX0" y="connsiteY0"/>
                    </a:cxn>
                    <a:cxn ang="0">
                      <a:pos x="connsiteX1" y="connsiteY1"/>
                    </a:cxn>
                    <a:cxn ang="0">
                      <a:pos x="connsiteX2" y="connsiteY2"/>
                    </a:cxn>
                  </a:cxnLst>
                  <a:rect l="l" t="t" r="r" b="b"/>
                  <a:pathLst>
                    <a:path w="114300" h="57150">
                      <a:moveTo>
                        <a:pt x="114300" y="22860"/>
                      </a:moveTo>
                      <a:lnTo>
                        <a:pt x="0" y="57150"/>
                      </a:lnTo>
                      <a:lnTo>
                        <a:pt x="110490" y="0"/>
                      </a:lnTo>
                      <a:close/>
                    </a:path>
                  </a:pathLst>
                </a:custGeom>
                <a:solidFill>
                  <a:srgbClr val="8DE59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12" name="Freeform: Shape 4811">
                  <a:extLst>
                    <a:ext uri="{FF2B5EF4-FFF2-40B4-BE49-F238E27FC236}">
                      <a16:creationId xmlns:a16="http://schemas.microsoft.com/office/drawing/2014/main" id="{C1435864-85CA-2489-8A83-A645E6423403}"/>
                    </a:ext>
                  </a:extLst>
                </p:cNvPr>
                <p:cNvSpPr/>
                <p:nvPr/>
              </p:nvSpPr>
              <p:spPr>
                <a:xfrm>
                  <a:off x="5894070" y="4240530"/>
                  <a:ext cx="266700" cy="266700"/>
                </a:xfrm>
                <a:custGeom>
                  <a:avLst/>
                  <a:gdLst>
                    <a:gd name="connsiteX0" fmla="*/ 0 w 266700"/>
                    <a:gd name="connsiteY0" fmla="*/ 99060 h 266700"/>
                    <a:gd name="connsiteX1" fmla="*/ 22860 w 266700"/>
                    <a:gd name="connsiteY1" fmla="*/ 30480 h 266700"/>
                    <a:gd name="connsiteX2" fmla="*/ 80010 w 266700"/>
                    <a:gd name="connsiteY2" fmla="*/ 3810 h 266700"/>
                    <a:gd name="connsiteX3" fmla="*/ 106680 w 266700"/>
                    <a:gd name="connsiteY3" fmla="*/ 0 h 266700"/>
                    <a:gd name="connsiteX4" fmla="*/ 236220 w 266700"/>
                    <a:gd name="connsiteY4" fmla="*/ 144780 h 266700"/>
                    <a:gd name="connsiteX5" fmla="*/ 266700 w 266700"/>
                    <a:gd name="connsiteY5" fmla="*/ 217170 h 266700"/>
                    <a:gd name="connsiteX6" fmla="*/ 102870 w 266700"/>
                    <a:gd name="connsiteY6" fmla="*/ 266700 h 266700"/>
                    <a:gd name="connsiteX7" fmla="*/ 64770 w 266700"/>
                    <a:gd name="connsiteY7" fmla="*/ 255270 h 266700"/>
                    <a:gd name="connsiteX8" fmla="*/ 38100 w 266700"/>
                    <a:gd name="connsiteY8" fmla="*/ 205740 h 266700"/>
                    <a:gd name="connsiteX9" fmla="*/ 26670 w 266700"/>
                    <a:gd name="connsiteY9" fmla="*/ 95250 h 266700"/>
                    <a:gd name="connsiteX10" fmla="*/ 0 w 266700"/>
                    <a:gd name="connsiteY10" fmla="*/ 99060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6700" h="266700">
                      <a:moveTo>
                        <a:pt x="0" y="99060"/>
                      </a:moveTo>
                      <a:lnTo>
                        <a:pt x="22860" y="30480"/>
                      </a:lnTo>
                      <a:lnTo>
                        <a:pt x="80010" y="3810"/>
                      </a:lnTo>
                      <a:lnTo>
                        <a:pt x="106680" y="0"/>
                      </a:lnTo>
                      <a:cubicBezTo>
                        <a:pt x="171450" y="34290"/>
                        <a:pt x="220980" y="80010"/>
                        <a:pt x="236220" y="144780"/>
                      </a:cubicBezTo>
                      <a:cubicBezTo>
                        <a:pt x="247650" y="167640"/>
                        <a:pt x="255270" y="190500"/>
                        <a:pt x="266700" y="217170"/>
                      </a:cubicBezTo>
                      <a:cubicBezTo>
                        <a:pt x="205740" y="236220"/>
                        <a:pt x="156210" y="251460"/>
                        <a:pt x="102870" y="266700"/>
                      </a:cubicBezTo>
                      <a:cubicBezTo>
                        <a:pt x="91440" y="262890"/>
                        <a:pt x="72390" y="262890"/>
                        <a:pt x="64770" y="255270"/>
                      </a:cubicBezTo>
                      <a:cubicBezTo>
                        <a:pt x="53340" y="240030"/>
                        <a:pt x="45720" y="220980"/>
                        <a:pt x="38100" y="205740"/>
                      </a:cubicBezTo>
                      <a:cubicBezTo>
                        <a:pt x="99060" y="148590"/>
                        <a:pt x="99060" y="133350"/>
                        <a:pt x="26670" y="95250"/>
                      </a:cubicBezTo>
                      <a:lnTo>
                        <a:pt x="0" y="99060"/>
                      </a:lnTo>
                      <a:close/>
                    </a:path>
                  </a:pathLst>
                </a:custGeom>
                <a:solidFill>
                  <a:srgbClr val="90E69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13" name="Freeform: Shape 4812">
                  <a:extLst>
                    <a:ext uri="{FF2B5EF4-FFF2-40B4-BE49-F238E27FC236}">
                      <a16:creationId xmlns:a16="http://schemas.microsoft.com/office/drawing/2014/main" id="{AAB57CA7-AFE3-4E95-6648-D5CF8D6ACDD3}"/>
                    </a:ext>
                  </a:extLst>
                </p:cNvPr>
                <p:cNvSpPr/>
                <p:nvPr/>
              </p:nvSpPr>
              <p:spPr>
                <a:xfrm>
                  <a:off x="5726431" y="4339590"/>
                  <a:ext cx="252580" cy="114300"/>
                </a:xfrm>
                <a:custGeom>
                  <a:avLst/>
                  <a:gdLst>
                    <a:gd name="connsiteX0" fmla="*/ 198120 w 252580"/>
                    <a:gd name="connsiteY0" fmla="*/ 0 h 114300"/>
                    <a:gd name="connsiteX1" fmla="*/ 209550 w 252580"/>
                    <a:gd name="connsiteY1" fmla="*/ 110490 h 114300"/>
                    <a:gd name="connsiteX2" fmla="*/ 152400 w 252580"/>
                    <a:gd name="connsiteY2" fmla="*/ 114300 h 114300"/>
                    <a:gd name="connsiteX3" fmla="*/ 0 w 252580"/>
                    <a:gd name="connsiteY3" fmla="*/ 15240 h 114300"/>
                    <a:gd name="connsiteX4" fmla="*/ 114300 w 252580"/>
                    <a:gd name="connsiteY4" fmla="*/ 26670 h 114300"/>
                    <a:gd name="connsiteX5" fmla="*/ 198120 w 252580"/>
                    <a:gd name="connsiteY5" fmla="*/ 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580" h="114300">
                      <a:moveTo>
                        <a:pt x="198120" y="0"/>
                      </a:moveTo>
                      <a:cubicBezTo>
                        <a:pt x="266700" y="38100"/>
                        <a:pt x="270510" y="53340"/>
                        <a:pt x="209550" y="110490"/>
                      </a:cubicBezTo>
                      <a:lnTo>
                        <a:pt x="152400" y="114300"/>
                      </a:lnTo>
                      <a:lnTo>
                        <a:pt x="0" y="15240"/>
                      </a:lnTo>
                      <a:lnTo>
                        <a:pt x="114300" y="26670"/>
                      </a:lnTo>
                      <a:cubicBezTo>
                        <a:pt x="156210" y="45720"/>
                        <a:pt x="182880" y="34290"/>
                        <a:pt x="198120" y="0"/>
                      </a:cubicBezTo>
                      <a:close/>
                    </a:path>
                  </a:pathLst>
                </a:custGeom>
                <a:solidFill>
                  <a:srgbClr val="8EE59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14" name="Freeform: Shape 4813">
                  <a:extLst>
                    <a:ext uri="{FF2B5EF4-FFF2-40B4-BE49-F238E27FC236}">
                      <a16:creationId xmlns:a16="http://schemas.microsoft.com/office/drawing/2014/main" id="{6EFB984A-4F46-D0BC-E88F-AFBE8C1507EA}"/>
                    </a:ext>
                  </a:extLst>
                </p:cNvPr>
                <p:cNvSpPr/>
                <p:nvPr/>
              </p:nvSpPr>
              <p:spPr>
                <a:xfrm>
                  <a:off x="5638801" y="4583430"/>
                  <a:ext cx="80010" cy="95250"/>
                </a:xfrm>
                <a:custGeom>
                  <a:avLst/>
                  <a:gdLst>
                    <a:gd name="connsiteX0" fmla="*/ 0 w 80010"/>
                    <a:gd name="connsiteY0" fmla="*/ 76200 h 95250"/>
                    <a:gd name="connsiteX1" fmla="*/ 80010 w 80010"/>
                    <a:gd name="connsiteY1" fmla="*/ 0 h 95250"/>
                    <a:gd name="connsiteX2" fmla="*/ 30480 w 80010"/>
                    <a:gd name="connsiteY2" fmla="*/ 95250 h 95250"/>
                  </a:gdLst>
                  <a:ahLst/>
                  <a:cxnLst>
                    <a:cxn ang="0">
                      <a:pos x="connsiteX0" y="connsiteY0"/>
                    </a:cxn>
                    <a:cxn ang="0">
                      <a:pos x="connsiteX1" y="connsiteY1"/>
                    </a:cxn>
                    <a:cxn ang="0">
                      <a:pos x="connsiteX2" y="connsiteY2"/>
                    </a:cxn>
                  </a:cxnLst>
                  <a:rect l="l" t="t" r="r" b="b"/>
                  <a:pathLst>
                    <a:path w="80010" h="95250">
                      <a:moveTo>
                        <a:pt x="0" y="76200"/>
                      </a:moveTo>
                      <a:lnTo>
                        <a:pt x="80010" y="0"/>
                      </a:lnTo>
                      <a:lnTo>
                        <a:pt x="30480" y="95250"/>
                      </a:lnTo>
                      <a:close/>
                    </a:path>
                  </a:pathLst>
                </a:custGeom>
                <a:solidFill>
                  <a:srgbClr val="8EE59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15" name="Freeform: Shape 4814">
                  <a:extLst>
                    <a:ext uri="{FF2B5EF4-FFF2-40B4-BE49-F238E27FC236}">
                      <a16:creationId xmlns:a16="http://schemas.microsoft.com/office/drawing/2014/main" id="{08ED271A-5965-7377-1E2D-9F503175CB1B}"/>
                    </a:ext>
                  </a:extLst>
                </p:cNvPr>
                <p:cNvSpPr/>
                <p:nvPr/>
              </p:nvSpPr>
              <p:spPr>
                <a:xfrm>
                  <a:off x="4690110" y="4484369"/>
                  <a:ext cx="388620" cy="262890"/>
                </a:xfrm>
                <a:custGeom>
                  <a:avLst/>
                  <a:gdLst>
                    <a:gd name="connsiteX0" fmla="*/ 45720 w 388620"/>
                    <a:gd name="connsiteY0" fmla="*/ 99060 h 262890"/>
                    <a:gd name="connsiteX1" fmla="*/ 121920 w 388620"/>
                    <a:gd name="connsiteY1" fmla="*/ 0 h 262890"/>
                    <a:gd name="connsiteX2" fmla="*/ 354330 w 388620"/>
                    <a:gd name="connsiteY2" fmla="*/ 22860 h 262890"/>
                    <a:gd name="connsiteX3" fmla="*/ 354330 w 388620"/>
                    <a:gd name="connsiteY3" fmla="*/ 22860 h 262890"/>
                    <a:gd name="connsiteX4" fmla="*/ 388620 w 388620"/>
                    <a:gd name="connsiteY4" fmla="*/ 87630 h 262890"/>
                    <a:gd name="connsiteX5" fmla="*/ 316230 w 388620"/>
                    <a:gd name="connsiteY5" fmla="*/ 91440 h 262890"/>
                    <a:gd name="connsiteX6" fmla="*/ 224790 w 388620"/>
                    <a:gd name="connsiteY6" fmla="*/ 217170 h 262890"/>
                    <a:gd name="connsiteX7" fmla="*/ 114300 w 388620"/>
                    <a:gd name="connsiteY7" fmla="*/ 251460 h 262890"/>
                    <a:gd name="connsiteX8" fmla="*/ 0 w 388620"/>
                    <a:gd name="connsiteY8" fmla="*/ 262890 h 262890"/>
                    <a:gd name="connsiteX9" fmla="*/ 19050 w 388620"/>
                    <a:gd name="connsiteY9" fmla="*/ 148590 h 262890"/>
                    <a:gd name="connsiteX10" fmla="*/ 45720 w 388620"/>
                    <a:gd name="connsiteY10" fmla="*/ 99060 h 262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8620" h="262890">
                      <a:moveTo>
                        <a:pt x="45720" y="99060"/>
                      </a:moveTo>
                      <a:cubicBezTo>
                        <a:pt x="57150" y="60960"/>
                        <a:pt x="163830" y="64770"/>
                        <a:pt x="121920" y="0"/>
                      </a:cubicBezTo>
                      <a:lnTo>
                        <a:pt x="354330" y="22860"/>
                      </a:lnTo>
                      <a:lnTo>
                        <a:pt x="354330" y="22860"/>
                      </a:lnTo>
                      <a:lnTo>
                        <a:pt x="388620" y="87630"/>
                      </a:lnTo>
                      <a:cubicBezTo>
                        <a:pt x="365760" y="87630"/>
                        <a:pt x="342900" y="87630"/>
                        <a:pt x="316230" y="91440"/>
                      </a:cubicBezTo>
                      <a:cubicBezTo>
                        <a:pt x="201930" y="102870"/>
                        <a:pt x="186690" y="121920"/>
                        <a:pt x="224790" y="217170"/>
                      </a:cubicBezTo>
                      <a:lnTo>
                        <a:pt x="114300" y="251460"/>
                      </a:lnTo>
                      <a:lnTo>
                        <a:pt x="0" y="262890"/>
                      </a:lnTo>
                      <a:cubicBezTo>
                        <a:pt x="15240" y="224790"/>
                        <a:pt x="64770" y="190500"/>
                        <a:pt x="19050" y="148590"/>
                      </a:cubicBezTo>
                      <a:lnTo>
                        <a:pt x="45720" y="99060"/>
                      </a:lnTo>
                      <a:close/>
                    </a:path>
                  </a:pathLst>
                </a:custGeom>
                <a:solidFill>
                  <a:srgbClr val="84E38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16" name="Freeform: Shape 4815">
                  <a:extLst>
                    <a:ext uri="{FF2B5EF4-FFF2-40B4-BE49-F238E27FC236}">
                      <a16:creationId xmlns:a16="http://schemas.microsoft.com/office/drawing/2014/main" id="{F79A7464-1B67-61DC-B037-FBFCB9394C30}"/>
                    </a:ext>
                  </a:extLst>
                </p:cNvPr>
                <p:cNvSpPr/>
                <p:nvPr/>
              </p:nvSpPr>
              <p:spPr>
                <a:xfrm>
                  <a:off x="4316731" y="4674869"/>
                  <a:ext cx="552450" cy="320040"/>
                </a:xfrm>
                <a:custGeom>
                  <a:avLst/>
                  <a:gdLst>
                    <a:gd name="connsiteX0" fmla="*/ 110490 w 552450"/>
                    <a:gd name="connsiteY0" fmla="*/ 7620 h 320040"/>
                    <a:gd name="connsiteX1" fmla="*/ 194310 w 552450"/>
                    <a:gd name="connsiteY1" fmla="*/ 0 h 320040"/>
                    <a:gd name="connsiteX2" fmla="*/ 201930 w 552450"/>
                    <a:gd name="connsiteY2" fmla="*/ 64770 h 320040"/>
                    <a:gd name="connsiteX3" fmla="*/ 205740 w 552450"/>
                    <a:gd name="connsiteY3" fmla="*/ 118110 h 320040"/>
                    <a:gd name="connsiteX4" fmla="*/ 289560 w 552450"/>
                    <a:gd name="connsiteY4" fmla="*/ 110490 h 320040"/>
                    <a:gd name="connsiteX5" fmla="*/ 281940 w 552450"/>
                    <a:gd name="connsiteY5" fmla="*/ 171450 h 320040"/>
                    <a:gd name="connsiteX6" fmla="*/ 464820 w 552450"/>
                    <a:gd name="connsiteY6" fmla="*/ 129540 h 320040"/>
                    <a:gd name="connsiteX7" fmla="*/ 552450 w 552450"/>
                    <a:gd name="connsiteY7" fmla="*/ 121920 h 320040"/>
                    <a:gd name="connsiteX8" fmla="*/ 476250 w 552450"/>
                    <a:gd name="connsiteY8" fmla="*/ 217170 h 320040"/>
                    <a:gd name="connsiteX9" fmla="*/ 396240 w 552450"/>
                    <a:gd name="connsiteY9" fmla="*/ 270510 h 320040"/>
                    <a:gd name="connsiteX10" fmla="*/ 232410 w 552450"/>
                    <a:gd name="connsiteY10" fmla="*/ 320040 h 320040"/>
                    <a:gd name="connsiteX11" fmla="*/ 281940 w 552450"/>
                    <a:gd name="connsiteY11" fmla="*/ 220980 h 320040"/>
                    <a:gd name="connsiteX12" fmla="*/ 137160 w 552450"/>
                    <a:gd name="connsiteY12" fmla="*/ 274320 h 320040"/>
                    <a:gd name="connsiteX13" fmla="*/ 137160 w 552450"/>
                    <a:gd name="connsiteY13" fmla="*/ 274320 h 320040"/>
                    <a:gd name="connsiteX14" fmla="*/ 129540 w 552450"/>
                    <a:gd name="connsiteY14" fmla="*/ 228600 h 320040"/>
                    <a:gd name="connsiteX15" fmla="*/ 137160 w 552450"/>
                    <a:gd name="connsiteY15" fmla="*/ 232410 h 320040"/>
                    <a:gd name="connsiteX16" fmla="*/ 186690 w 552450"/>
                    <a:gd name="connsiteY16" fmla="*/ 186690 h 320040"/>
                    <a:gd name="connsiteX17" fmla="*/ 163830 w 552450"/>
                    <a:gd name="connsiteY17" fmla="*/ 175260 h 320040"/>
                    <a:gd name="connsiteX18" fmla="*/ 129540 w 552450"/>
                    <a:gd name="connsiteY18" fmla="*/ 224790 h 320040"/>
                    <a:gd name="connsiteX19" fmla="*/ 80010 w 552450"/>
                    <a:gd name="connsiteY19" fmla="*/ 167640 h 320040"/>
                    <a:gd name="connsiteX20" fmla="*/ 0 w 552450"/>
                    <a:gd name="connsiteY20" fmla="*/ 57150 h 320040"/>
                    <a:gd name="connsiteX21" fmla="*/ 110490 w 552450"/>
                    <a:gd name="connsiteY21" fmla="*/ 7620 h 320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0" h="320040">
                      <a:moveTo>
                        <a:pt x="110490" y="7620"/>
                      </a:moveTo>
                      <a:lnTo>
                        <a:pt x="194310" y="0"/>
                      </a:lnTo>
                      <a:lnTo>
                        <a:pt x="201930" y="64770"/>
                      </a:lnTo>
                      <a:cubicBezTo>
                        <a:pt x="201930" y="83820"/>
                        <a:pt x="205740" y="99060"/>
                        <a:pt x="205740" y="118110"/>
                      </a:cubicBezTo>
                      <a:cubicBezTo>
                        <a:pt x="236220" y="114300"/>
                        <a:pt x="262890" y="114300"/>
                        <a:pt x="289560" y="110490"/>
                      </a:cubicBezTo>
                      <a:cubicBezTo>
                        <a:pt x="285750" y="133350"/>
                        <a:pt x="285750" y="152400"/>
                        <a:pt x="281940" y="171450"/>
                      </a:cubicBezTo>
                      <a:cubicBezTo>
                        <a:pt x="361950" y="194310"/>
                        <a:pt x="415290" y="175260"/>
                        <a:pt x="464820" y="129540"/>
                      </a:cubicBezTo>
                      <a:lnTo>
                        <a:pt x="552450" y="121920"/>
                      </a:lnTo>
                      <a:cubicBezTo>
                        <a:pt x="552450" y="167640"/>
                        <a:pt x="533400" y="201930"/>
                        <a:pt x="476250" y="217170"/>
                      </a:cubicBezTo>
                      <a:lnTo>
                        <a:pt x="396240" y="270510"/>
                      </a:lnTo>
                      <a:cubicBezTo>
                        <a:pt x="350520" y="285750"/>
                        <a:pt x="304800" y="297180"/>
                        <a:pt x="232410" y="320040"/>
                      </a:cubicBezTo>
                      <a:cubicBezTo>
                        <a:pt x="251460" y="278130"/>
                        <a:pt x="262890" y="255270"/>
                        <a:pt x="281940" y="220980"/>
                      </a:cubicBezTo>
                      <a:cubicBezTo>
                        <a:pt x="224790" y="240030"/>
                        <a:pt x="179070" y="259080"/>
                        <a:pt x="137160" y="274320"/>
                      </a:cubicBezTo>
                      <a:lnTo>
                        <a:pt x="137160" y="274320"/>
                      </a:lnTo>
                      <a:cubicBezTo>
                        <a:pt x="137160" y="259080"/>
                        <a:pt x="133350" y="243840"/>
                        <a:pt x="129540" y="228600"/>
                      </a:cubicBezTo>
                      <a:cubicBezTo>
                        <a:pt x="129540" y="228600"/>
                        <a:pt x="133350" y="232410"/>
                        <a:pt x="137160" y="232410"/>
                      </a:cubicBezTo>
                      <a:lnTo>
                        <a:pt x="186690" y="186690"/>
                      </a:lnTo>
                      <a:lnTo>
                        <a:pt x="163830" y="175260"/>
                      </a:lnTo>
                      <a:cubicBezTo>
                        <a:pt x="152400" y="190500"/>
                        <a:pt x="137160" y="209550"/>
                        <a:pt x="129540" y="224790"/>
                      </a:cubicBezTo>
                      <a:cubicBezTo>
                        <a:pt x="114300" y="205740"/>
                        <a:pt x="80010" y="186690"/>
                        <a:pt x="80010" y="167640"/>
                      </a:cubicBezTo>
                      <a:cubicBezTo>
                        <a:pt x="83820" y="114300"/>
                        <a:pt x="34290" y="91440"/>
                        <a:pt x="0" y="57150"/>
                      </a:cubicBezTo>
                      <a:cubicBezTo>
                        <a:pt x="114300" y="68580"/>
                        <a:pt x="114300" y="68580"/>
                        <a:pt x="110490" y="7620"/>
                      </a:cubicBezTo>
                      <a:close/>
                    </a:path>
                  </a:pathLst>
                </a:custGeom>
                <a:solidFill>
                  <a:srgbClr val="8DE59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17" name="Freeform: Shape 4816">
                  <a:extLst>
                    <a:ext uri="{FF2B5EF4-FFF2-40B4-BE49-F238E27FC236}">
                      <a16:creationId xmlns:a16="http://schemas.microsoft.com/office/drawing/2014/main" id="{300612BA-069C-8AB2-8C69-89B8F509FB3A}"/>
                    </a:ext>
                  </a:extLst>
                </p:cNvPr>
                <p:cNvSpPr/>
                <p:nvPr/>
              </p:nvSpPr>
              <p:spPr>
                <a:xfrm>
                  <a:off x="4693920" y="4735830"/>
                  <a:ext cx="182456" cy="68579"/>
                </a:xfrm>
                <a:custGeom>
                  <a:avLst/>
                  <a:gdLst>
                    <a:gd name="connsiteX0" fmla="*/ 179070 w 182456"/>
                    <a:gd name="connsiteY0" fmla="*/ 60960 h 68579"/>
                    <a:gd name="connsiteX1" fmla="*/ 91440 w 182456"/>
                    <a:gd name="connsiteY1" fmla="*/ 68580 h 68579"/>
                    <a:gd name="connsiteX2" fmla="*/ 0 w 182456"/>
                    <a:gd name="connsiteY2" fmla="*/ 11430 h 68579"/>
                    <a:gd name="connsiteX3" fmla="*/ 114300 w 182456"/>
                    <a:gd name="connsiteY3" fmla="*/ 0 h 68579"/>
                    <a:gd name="connsiteX4" fmla="*/ 179070 w 182456"/>
                    <a:gd name="connsiteY4" fmla="*/ 38100 h 68579"/>
                    <a:gd name="connsiteX5" fmla="*/ 179070 w 182456"/>
                    <a:gd name="connsiteY5" fmla="*/ 6096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456" h="68579">
                      <a:moveTo>
                        <a:pt x="179070" y="60960"/>
                      </a:moveTo>
                      <a:lnTo>
                        <a:pt x="91440" y="68580"/>
                      </a:lnTo>
                      <a:lnTo>
                        <a:pt x="0" y="11430"/>
                      </a:lnTo>
                      <a:lnTo>
                        <a:pt x="114300" y="0"/>
                      </a:lnTo>
                      <a:cubicBezTo>
                        <a:pt x="137160" y="11430"/>
                        <a:pt x="160020" y="22860"/>
                        <a:pt x="179070" y="38100"/>
                      </a:cubicBezTo>
                      <a:cubicBezTo>
                        <a:pt x="186690" y="41910"/>
                        <a:pt x="179070" y="53340"/>
                        <a:pt x="179070" y="60960"/>
                      </a:cubicBezTo>
                      <a:close/>
                    </a:path>
                  </a:pathLst>
                </a:custGeom>
                <a:solidFill>
                  <a:srgbClr val="81E28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18" name="Freeform: Shape 4817">
                  <a:extLst>
                    <a:ext uri="{FF2B5EF4-FFF2-40B4-BE49-F238E27FC236}">
                      <a16:creationId xmlns:a16="http://schemas.microsoft.com/office/drawing/2014/main" id="{9774AEE8-5FD3-B8FE-2C59-F14129BDE927}"/>
                    </a:ext>
                  </a:extLst>
                </p:cNvPr>
                <p:cNvSpPr/>
                <p:nvPr/>
              </p:nvSpPr>
              <p:spPr>
                <a:xfrm>
                  <a:off x="4709160" y="4941569"/>
                  <a:ext cx="49530" cy="19050"/>
                </a:xfrm>
                <a:custGeom>
                  <a:avLst/>
                  <a:gdLst>
                    <a:gd name="connsiteX0" fmla="*/ 7620 w 49530"/>
                    <a:gd name="connsiteY0" fmla="*/ 0 h 19050"/>
                    <a:gd name="connsiteX1" fmla="*/ 49530 w 49530"/>
                    <a:gd name="connsiteY1" fmla="*/ 11430 h 19050"/>
                    <a:gd name="connsiteX2" fmla="*/ 45720 w 49530"/>
                    <a:gd name="connsiteY2" fmla="*/ 19050 h 19050"/>
                    <a:gd name="connsiteX3" fmla="*/ 0 w 49530"/>
                    <a:gd name="connsiteY3" fmla="*/ 11430 h 19050"/>
                    <a:gd name="connsiteX4" fmla="*/ 7620 w 49530"/>
                    <a:gd name="connsiteY4" fmla="*/ 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0" h="19050">
                      <a:moveTo>
                        <a:pt x="7620" y="0"/>
                      </a:moveTo>
                      <a:cubicBezTo>
                        <a:pt x="22860" y="3810"/>
                        <a:pt x="38100" y="7620"/>
                        <a:pt x="49530" y="11430"/>
                      </a:cubicBezTo>
                      <a:cubicBezTo>
                        <a:pt x="49530" y="11430"/>
                        <a:pt x="45720" y="19050"/>
                        <a:pt x="45720" y="19050"/>
                      </a:cubicBezTo>
                      <a:lnTo>
                        <a:pt x="0" y="11430"/>
                      </a:lnTo>
                      <a:lnTo>
                        <a:pt x="7620" y="0"/>
                      </a:lnTo>
                      <a:close/>
                    </a:path>
                  </a:pathLst>
                </a:custGeom>
                <a:solidFill>
                  <a:srgbClr val="8DE59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19" name="Freeform: Shape 4818">
                  <a:extLst>
                    <a:ext uri="{FF2B5EF4-FFF2-40B4-BE49-F238E27FC236}">
                      <a16:creationId xmlns:a16="http://schemas.microsoft.com/office/drawing/2014/main" id="{E733F64D-FC06-4FF1-5073-9BE647418B6E}"/>
                    </a:ext>
                  </a:extLst>
                </p:cNvPr>
                <p:cNvSpPr/>
                <p:nvPr/>
              </p:nvSpPr>
              <p:spPr>
                <a:xfrm>
                  <a:off x="5048251" y="4511040"/>
                  <a:ext cx="42880" cy="64769"/>
                </a:xfrm>
                <a:custGeom>
                  <a:avLst/>
                  <a:gdLst>
                    <a:gd name="connsiteX0" fmla="*/ 34290 w 42880"/>
                    <a:gd name="connsiteY0" fmla="*/ 64770 h 64769"/>
                    <a:gd name="connsiteX1" fmla="*/ 0 w 42880"/>
                    <a:gd name="connsiteY1" fmla="*/ 0 h 64769"/>
                    <a:gd name="connsiteX2" fmla="*/ 34290 w 42880"/>
                    <a:gd name="connsiteY2" fmla="*/ 64770 h 64769"/>
                  </a:gdLst>
                  <a:ahLst/>
                  <a:cxnLst>
                    <a:cxn ang="0">
                      <a:pos x="connsiteX0" y="connsiteY0"/>
                    </a:cxn>
                    <a:cxn ang="0">
                      <a:pos x="connsiteX1" y="connsiteY1"/>
                    </a:cxn>
                    <a:cxn ang="0">
                      <a:pos x="connsiteX2" y="connsiteY2"/>
                    </a:cxn>
                  </a:cxnLst>
                  <a:rect l="l" t="t" r="r" b="b"/>
                  <a:pathLst>
                    <a:path w="42880" h="64769">
                      <a:moveTo>
                        <a:pt x="34290" y="64770"/>
                      </a:moveTo>
                      <a:lnTo>
                        <a:pt x="0" y="0"/>
                      </a:lnTo>
                      <a:cubicBezTo>
                        <a:pt x="30480" y="15240"/>
                        <a:pt x="57150" y="30480"/>
                        <a:pt x="34290" y="64770"/>
                      </a:cubicBezTo>
                      <a:close/>
                    </a:path>
                  </a:pathLst>
                </a:custGeom>
                <a:solidFill>
                  <a:srgbClr val="88E49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20" name="Freeform: Shape 4819">
                  <a:extLst>
                    <a:ext uri="{FF2B5EF4-FFF2-40B4-BE49-F238E27FC236}">
                      <a16:creationId xmlns:a16="http://schemas.microsoft.com/office/drawing/2014/main" id="{71A76675-2CC8-74BB-0E63-CF469811C3B5}"/>
                    </a:ext>
                  </a:extLst>
                </p:cNvPr>
                <p:cNvSpPr/>
                <p:nvPr/>
              </p:nvSpPr>
              <p:spPr>
                <a:xfrm>
                  <a:off x="4522470" y="4632959"/>
                  <a:ext cx="262890" cy="223046"/>
                </a:xfrm>
                <a:custGeom>
                  <a:avLst/>
                  <a:gdLst>
                    <a:gd name="connsiteX0" fmla="*/ 171450 w 262890"/>
                    <a:gd name="connsiteY0" fmla="*/ 114300 h 223046"/>
                    <a:gd name="connsiteX1" fmla="*/ 262890 w 262890"/>
                    <a:gd name="connsiteY1" fmla="*/ 171450 h 223046"/>
                    <a:gd name="connsiteX2" fmla="*/ 80010 w 262890"/>
                    <a:gd name="connsiteY2" fmla="*/ 213360 h 223046"/>
                    <a:gd name="connsiteX3" fmla="*/ 87630 w 262890"/>
                    <a:gd name="connsiteY3" fmla="*/ 152400 h 223046"/>
                    <a:gd name="connsiteX4" fmla="*/ 3810 w 262890"/>
                    <a:gd name="connsiteY4" fmla="*/ 160020 h 223046"/>
                    <a:gd name="connsiteX5" fmla="*/ 0 w 262890"/>
                    <a:gd name="connsiteY5" fmla="*/ 106680 h 223046"/>
                    <a:gd name="connsiteX6" fmla="*/ 26670 w 262890"/>
                    <a:gd name="connsiteY6" fmla="*/ 102870 h 223046"/>
                    <a:gd name="connsiteX7" fmla="*/ 41910 w 262890"/>
                    <a:gd name="connsiteY7" fmla="*/ 102870 h 223046"/>
                    <a:gd name="connsiteX8" fmla="*/ 57150 w 262890"/>
                    <a:gd name="connsiteY8" fmla="*/ 102870 h 223046"/>
                    <a:gd name="connsiteX9" fmla="*/ 137160 w 262890"/>
                    <a:gd name="connsiteY9" fmla="*/ 49530 h 223046"/>
                    <a:gd name="connsiteX10" fmla="*/ 190500 w 262890"/>
                    <a:gd name="connsiteY10" fmla="*/ 0 h 223046"/>
                    <a:gd name="connsiteX11" fmla="*/ 171450 w 262890"/>
                    <a:gd name="connsiteY11" fmla="*/ 114300 h 223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2890" h="223046">
                      <a:moveTo>
                        <a:pt x="171450" y="114300"/>
                      </a:moveTo>
                      <a:lnTo>
                        <a:pt x="262890" y="171450"/>
                      </a:lnTo>
                      <a:cubicBezTo>
                        <a:pt x="217170" y="217170"/>
                        <a:pt x="160020" y="236220"/>
                        <a:pt x="80010" y="213360"/>
                      </a:cubicBezTo>
                      <a:cubicBezTo>
                        <a:pt x="80010" y="194310"/>
                        <a:pt x="83820" y="175260"/>
                        <a:pt x="87630" y="152400"/>
                      </a:cubicBezTo>
                      <a:cubicBezTo>
                        <a:pt x="60960" y="156210"/>
                        <a:pt x="34290" y="156210"/>
                        <a:pt x="3810" y="160020"/>
                      </a:cubicBezTo>
                      <a:cubicBezTo>
                        <a:pt x="3810" y="140970"/>
                        <a:pt x="0" y="121920"/>
                        <a:pt x="0" y="106680"/>
                      </a:cubicBezTo>
                      <a:lnTo>
                        <a:pt x="26670" y="102870"/>
                      </a:lnTo>
                      <a:lnTo>
                        <a:pt x="41910" y="102870"/>
                      </a:lnTo>
                      <a:lnTo>
                        <a:pt x="57150" y="102870"/>
                      </a:lnTo>
                      <a:lnTo>
                        <a:pt x="137160" y="49530"/>
                      </a:lnTo>
                      <a:lnTo>
                        <a:pt x="190500" y="0"/>
                      </a:lnTo>
                      <a:cubicBezTo>
                        <a:pt x="240030" y="41910"/>
                        <a:pt x="186690" y="76200"/>
                        <a:pt x="171450" y="114300"/>
                      </a:cubicBezTo>
                      <a:close/>
                    </a:path>
                  </a:pathLst>
                </a:custGeom>
                <a:solidFill>
                  <a:srgbClr val="88E49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21" name="Freeform: Shape 4820">
                  <a:extLst>
                    <a:ext uri="{FF2B5EF4-FFF2-40B4-BE49-F238E27FC236}">
                      <a16:creationId xmlns:a16="http://schemas.microsoft.com/office/drawing/2014/main" id="{031A4032-33BB-0AB3-0F0F-25F3BDCEB4BE}"/>
                    </a:ext>
                  </a:extLst>
                </p:cNvPr>
                <p:cNvSpPr/>
                <p:nvPr/>
              </p:nvSpPr>
              <p:spPr>
                <a:xfrm>
                  <a:off x="4253235" y="4579619"/>
                  <a:ext cx="173985" cy="160020"/>
                </a:xfrm>
                <a:custGeom>
                  <a:avLst/>
                  <a:gdLst>
                    <a:gd name="connsiteX0" fmla="*/ 173985 w 173985"/>
                    <a:gd name="connsiteY0" fmla="*/ 102870 h 160020"/>
                    <a:gd name="connsiteX1" fmla="*/ 63496 w 173985"/>
                    <a:gd name="connsiteY1" fmla="*/ 156210 h 160020"/>
                    <a:gd name="connsiteX2" fmla="*/ 33016 w 173985"/>
                    <a:gd name="connsiteY2" fmla="*/ 160020 h 160020"/>
                    <a:gd name="connsiteX3" fmla="*/ 78735 w 173985"/>
                    <a:gd name="connsiteY3" fmla="*/ 121920 h 160020"/>
                    <a:gd name="connsiteX4" fmla="*/ 10156 w 173985"/>
                    <a:gd name="connsiteY4" fmla="*/ 49530 h 160020"/>
                    <a:gd name="connsiteX5" fmla="*/ 48256 w 173985"/>
                    <a:gd name="connsiteY5" fmla="*/ 0 h 160020"/>
                    <a:gd name="connsiteX6" fmla="*/ 93975 w 173985"/>
                    <a:gd name="connsiteY6" fmla="*/ 34290 h 160020"/>
                    <a:gd name="connsiteX7" fmla="*/ 173985 w 173985"/>
                    <a:gd name="connsiteY7" fmla="*/ 102870 h 160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985" h="160020">
                      <a:moveTo>
                        <a:pt x="173985" y="102870"/>
                      </a:moveTo>
                      <a:cubicBezTo>
                        <a:pt x="173985" y="163830"/>
                        <a:pt x="173985" y="163830"/>
                        <a:pt x="63496" y="156210"/>
                      </a:cubicBezTo>
                      <a:lnTo>
                        <a:pt x="33016" y="160020"/>
                      </a:lnTo>
                      <a:cubicBezTo>
                        <a:pt x="44446" y="148590"/>
                        <a:pt x="59685" y="140970"/>
                        <a:pt x="78735" y="121920"/>
                      </a:cubicBezTo>
                      <a:cubicBezTo>
                        <a:pt x="55875" y="99060"/>
                        <a:pt x="29206" y="76200"/>
                        <a:pt x="10156" y="49530"/>
                      </a:cubicBezTo>
                      <a:cubicBezTo>
                        <a:pt x="-16515" y="15240"/>
                        <a:pt x="13966" y="3810"/>
                        <a:pt x="48256" y="0"/>
                      </a:cubicBezTo>
                      <a:cubicBezTo>
                        <a:pt x="63496" y="11430"/>
                        <a:pt x="78735" y="22860"/>
                        <a:pt x="93975" y="34290"/>
                      </a:cubicBezTo>
                      <a:cubicBezTo>
                        <a:pt x="124456" y="57150"/>
                        <a:pt x="147316" y="80010"/>
                        <a:pt x="173985" y="102870"/>
                      </a:cubicBezTo>
                      <a:close/>
                    </a:path>
                  </a:pathLst>
                </a:custGeom>
                <a:solidFill>
                  <a:srgbClr val="85E48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22" name="Freeform: Shape 4821">
                  <a:extLst>
                    <a:ext uri="{FF2B5EF4-FFF2-40B4-BE49-F238E27FC236}">
                      <a16:creationId xmlns:a16="http://schemas.microsoft.com/office/drawing/2014/main" id="{F4B550AD-6813-A6BE-D2DA-1704AEAB7526}"/>
                    </a:ext>
                  </a:extLst>
                </p:cNvPr>
                <p:cNvSpPr/>
                <p:nvPr/>
              </p:nvSpPr>
              <p:spPr>
                <a:xfrm>
                  <a:off x="4556760" y="4528797"/>
                  <a:ext cx="182880" cy="153692"/>
                </a:xfrm>
                <a:custGeom>
                  <a:avLst/>
                  <a:gdLst>
                    <a:gd name="connsiteX0" fmla="*/ 156210 w 182880"/>
                    <a:gd name="connsiteY0" fmla="*/ 104162 h 153692"/>
                    <a:gd name="connsiteX1" fmla="*/ 102870 w 182880"/>
                    <a:gd name="connsiteY1" fmla="*/ 153693 h 153692"/>
                    <a:gd name="connsiteX2" fmla="*/ 0 w 182880"/>
                    <a:gd name="connsiteY2" fmla="*/ 24152 h 153692"/>
                    <a:gd name="connsiteX3" fmla="*/ 182880 w 182880"/>
                    <a:gd name="connsiteY3" fmla="*/ 58442 h 153692"/>
                    <a:gd name="connsiteX4" fmla="*/ 156210 w 182880"/>
                    <a:gd name="connsiteY4" fmla="*/ 104162 h 153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 h="153692">
                      <a:moveTo>
                        <a:pt x="156210" y="104162"/>
                      </a:moveTo>
                      <a:lnTo>
                        <a:pt x="102870" y="153693"/>
                      </a:lnTo>
                      <a:cubicBezTo>
                        <a:pt x="68580" y="111783"/>
                        <a:pt x="34290" y="66062"/>
                        <a:pt x="0" y="24152"/>
                      </a:cubicBezTo>
                      <a:cubicBezTo>
                        <a:pt x="76200" y="-13948"/>
                        <a:pt x="87630" y="-10138"/>
                        <a:pt x="182880" y="58442"/>
                      </a:cubicBezTo>
                      <a:lnTo>
                        <a:pt x="156210" y="104162"/>
                      </a:lnTo>
                      <a:close/>
                    </a:path>
                  </a:pathLst>
                </a:custGeom>
                <a:solidFill>
                  <a:srgbClr val="82E38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23" name="Freeform: Shape 4822">
                  <a:extLst>
                    <a:ext uri="{FF2B5EF4-FFF2-40B4-BE49-F238E27FC236}">
                      <a16:creationId xmlns:a16="http://schemas.microsoft.com/office/drawing/2014/main" id="{A75CDCA3-8C9F-F94C-ECB8-6C887E0E43DC}"/>
                    </a:ext>
                  </a:extLst>
                </p:cNvPr>
                <p:cNvSpPr/>
                <p:nvPr/>
              </p:nvSpPr>
              <p:spPr>
                <a:xfrm>
                  <a:off x="4560570" y="4389119"/>
                  <a:ext cx="255270" cy="99060"/>
                </a:xfrm>
                <a:custGeom>
                  <a:avLst/>
                  <a:gdLst>
                    <a:gd name="connsiteX0" fmla="*/ 251460 w 255270"/>
                    <a:gd name="connsiteY0" fmla="*/ 53340 h 99060"/>
                    <a:gd name="connsiteX1" fmla="*/ 255270 w 255270"/>
                    <a:gd name="connsiteY1" fmla="*/ 99060 h 99060"/>
                    <a:gd name="connsiteX2" fmla="*/ 0 w 255270"/>
                    <a:gd name="connsiteY2" fmla="*/ 60960 h 99060"/>
                    <a:gd name="connsiteX3" fmla="*/ 3810 w 255270"/>
                    <a:gd name="connsiteY3" fmla="*/ 0 h 99060"/>
                    <a:gd name="connsiteX4" fmla="*/ 220980 w 255270"/>
                    <a:gd name="connsiteY4" fmla="*/ 34290 h 99060"/>
                    <a:gd name="connsiteX5" fmla="*/ 251460 w 255270"/>
                    <a:gd name="connsiteY5" fmla="*/ 53340 h 99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270" h="99060">
                      <a:moveTo>
                        <a:pt x="251460" y="53340"/>
                      </a:moveTo>
                      <a:lnTo>
                        <a:pt x="255270" y="99060"/>
                      </a:lnTo>
                      <a:cubicBezTo>
                        <a:pt x="175260" y="87630"/>
                        <a:pt x="91440" y="72390"/>
                        <a:pt x="0" y="60960"/>
                      </a:cubicBezTo>
                      <a:cubicBezTo>
                        <a:pt x="0" y="49530"/>
                        <a:pt x="0" y="34290"/>
                        <a:pt x="3810" y="0"/>
                      </a:cubicBezTo>
                      <a:cubicBezTo>
                        <a:pt x="80010" y="11430"/>
                        <a:pt x="152400" y="22860"/>
                        <a:pt x="220980" y="34290"/>
                      </a:cubicBezTo>
                      <a:lnTo>
                        <a:pt x="251460" y="53340"/>
                      </a:lnTo>
                      <a:close/>
                    </a:path>
                  </a:pathLst>
                </a:custGeom>
                <a:solidFill>
                  <a:srgbClr val="78E18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24" name="Freeform: Shape 4823">
                  <a:extLst>
                    <a:ext uri="{FF2B5EF4-FFF2-40B4-BE49-F238E27FC236}">
                      <a16:creationId xmlns:a16="http://schemas.microsoft.com/office/drawing/2014/main" id="{C9554F74-AB3F-734D-154D-F0E7312B4D72}"/>
                    </a:ext>
                  </a:extLst>
                </p:cNvPr>
                <p:cNvSpPr/>
                <p:nvPr/>
              </p:nvSpPr>
              <p:spPr>
                <a:xfrm>
                  <a:off x="4743451" y="4354830"/>
                  <a:ext cx="205739" cy="95250"/>
                </a:xfrm>
                <a:custGeom>
                  <a:avLst/>
                  <a:gdLst>
                    <a:gd name="connsiteX0" fmla="*/ 68580 w 205739"/>
                    <a:gd name="connsiteY0" fmla="*/ 87630 h 95250"/>
                    <a:gd name="connsiteX1" fmla="*/ 38100 w 205739"/>
                    <a:gd name="connsiteY1" fmla="*/ 68580 h 95250"/>
                    <a:gd name="connsiteX2" fmla="*/ 0 w 205739"/>
                    <a:gd name="connsiteY2" fmla="*/ 0 h 95250"/>
                    <a:gd name="connsiteX3" fmla="*/ 205740 w 205739"/>
                    <a:gd name="connsiteY3" fmla="*/ 76200 h 95250"/>
                    <a:gd name="connsiteX4" fmla="*/ 198120 w 205739"/>
                    <a:gd name="connsiteY4" fmla="*/ 95250 h 95250"/>
                    <a:gd name="connsiteX5" fmla="*/ 68580 w 205739"/>
                    <a:gd name="connsiteY5" fmla="*/ 87630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39" h="95250">
                      <a:moveTo>
                        <a:pt x="68580" y="87630"/>
                      </a:moveTo>
                      <a:lnTo>
                        <a:pt x="38100" y="68580"/>
                      </a:lnTo>
                      <a:cubicBezTo>
                        <a:pt x="30480" y="53340"/>
                        <a:pt x="22860" y="38100"/>
                        <a:pt x="0" y="0"/>
                      </a:cubicBezTo>
                      <a:cubicBezTo>
                        <a:pt x="83820" y="30480"/>
                        <a:pt x="144780" y="53340"/>
                        <a:pt x="205740" y="76200"/>
                      </a:cubicBezTo>
                      <a:lnTo>
                        <a:pt x="198120" y="95250"/>
                      </a:lnTo>
                      <a:lnTo>
                        <a:pt x="68580" y="87630"/>
                      </a:lnTo>
                      <a:close/>
                    </a:path>
                  </a:pathLst>
                </a:custGeom>
                <a:solidFill>
                  <a:srgbClr val="78E08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25" name="Freeform: Shape 4824">
                  <a:extLst>
                    <a:ext uri="{FF2B5EF4-FFF2-40B4-BE49-F238E27FC236}">
                      <a16:creationId xmlns:a16="http://schemas.microsoft.com/office/drawing/2014/main" id="{94DB5251-E35E-C146-8D2D-5E9BFBD57982}"/>
                    </a:ext>
                  </a:extLst>
                </p:cNvPr>
                <p:cNvSpPr/>
                <p:nvPr/>
              </p:nvSpPr>
              <p:spPr>
                <a:xfrm>
                  <a:off x="4514851" y="4602480"/>
                  <a:ext cx="144780" cy="133350"/>
                </a:xfrm>
                <a:custGeom>
                  <a:avLst/>
                  <a:gdLst>
                    <a:gd name="connsiteX0" fmla="*/ 144780 w 144780"/>
                    <a:gd name="connsiteY0" fmla="*/ 80010 h 133350"/>
                    <a:gd name="connsiteX1" fmla="*/ 64770 w 144780"/>
                    <a:gd name="connsiteY1" fmla="*/ 133350 h 133350"/>
                    <a:gd name="connsiteX2" fmla="*/ 0 w 144780"/>
                    <a:gd name="connsiteY2" fmla="*/ 0 h 133350"/>
                    <a:gd name="connsiteX3" fmla="*/ 144780 w 144780"/>
                    <a:gd name="connsiteY3" fmla="*/ 80010 h 133350"/>
                  </a:gdLst>
                  <a:ahLst/>
                  <a:cxnLst>
                    <a:cxn ang="0">
                      <a:pos x="connsiteX0" y="connsiteY0"/>
                    </a:cxn>
                    <a:cxn ang="0">
                      <a:pos x="connsiteX1" y="connsiteY1"/>
                    </a:cxn>
                    <a:cxn ang="0">
                      <a:pos x="connsiteX2" y="connsiteY2"/>
                    </a:cxn>
                    <a:cxn ang="0">
                      <a:pos x="connsiteX3" y="connsiteY3"/>
                    </a:cxn>
                  </a:cxnLst>
                  <a:rect l="l" t="t" r="r" b="b"/>
                  <a:pathLst>
                    <a:path w="144780" h="133350">
                      <a:moveTo>
                        <a:pt x="144780" y="80010"/>
                      </a:moveTo>
                      <a:lnTo>
                        <a:pt x="64770" y="133350"/>
                      </a:lnTo>
                      <a:cubicBezTo>
                        <a:pt x="45720" y="99060"/>
                        <a:pt x="30480" y="60960"/>
                        <a:pt x="0" y="0"/>
                      </a:cubicBezTo>
                      <a:cubicBezTo>
                        <a:pt x="60960" y="34290"/>
                        <a:pt x="102870" y="57150"/>
                        <a:pt x="144780" y="80010"/>
                      </a:cubicBezTo>
                      <a:close/>
                    </a:path>
                  </a:pathLst>
                </a:custGeom>
                <a:solidFill>
                  <a:srgbClr val="82E38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26" name="Freeform: Shape 4825">
                  <a:extLst>
                    <a:ext uri="{FF2B5EF4-FFF2-40B4-BE49-F238E27FC236}">
                      <a16:creationId xmlns:a16="http://schemas.microsoft.com/office/drawing/2014/main" id="{F4E19913-BA95-E7B6-63C3-B3B491DDE18A}"/>
                    </a:ext>
                  </a:extLst>
                </p:cNvPr>
                <p:cNvSpPr/>
                <p:nvPr/>
              </p:nvSpPr>
              <p:spPr>
                <a:xfrm>
                  <a:off x="4720591" y="4290059"/>
                  <a:ext cx="19050" cy="16933"/>
                </a:xfrm>
                <a:custGeom>
                  <a:avLst/>
                  <a:gdLst>
                    <a:gd name="connsiteX0" fmla="*/ 0 w 19050"/>
                    <a:gd name="connsiteY0" fmla="*/ 7620 h 16933"/>
                    <a:gd name="connsiteX1" fmla="*/ 11430 w 19050"/>
                    <a:gd name="connsiteY1" fmla="*/ 0 h 16933"/>
                    <a:gd name="connsiteX2" fmla="*/ 19050 w 19050"/>
                    <a:gd name="connsiteY2" fmla="*/ 15240 h 16933"/>
                    <a:gd name="connsiteX3" fmla="*/ 7620 w 19050"/>
                    <a:gd name="connsiteY3" fmla="*/ 15240 h 16933"/>
                    <a:gd name="connsiteX4" fmla="*/ 0 w 19050"/>
                    <a:gd name="connsiteY4" fmla="*/ 7620 h 16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6933">
                      <a:moveTo>
                        <a:pt x="0" y="7620"/>
                      </a:moveTo>
                      <a:lnTo>
                        <a:pt x="11430" y="0"/>
                      </a:lnTo>
                      <a:lnTo>
                        <a:pt x="19050" y="15240"/>
                      </a:lnTo>
                      <a:cubicBezTo>
                        <a:pt x="15240" y="15240"/>
                        <a:pt x="7620" y="19050"/>
                        <a:pt x="7620" y="15240"/>
                      </a:cubicBezTo>
                      <a:cubicBezTo>
                        <a:pt x="3810" y="15240"/>
                        <a:pt x="3810" y="11430"/>
                        <a:pt x="0" y="7620"/>
                      </a:cubicBezTo>
                      <a:close/>
                    </a:path>
                  </a:pathLst>
                </a:custGeom>
                <a:solidFill>
                  <a:srgbClr val="78E08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27" name="Freeform: Shape 4826">
                  <a:extLst>
                    <a:ext uri="{FF2B5EF4-FFF2-40B4-BE49-F238E27FC236}">
                      <a16:creationId xmlns:a16="http://schemas.microsoft.com/office/drawing/2014/main" id="{6CE5795A-DFF3-F349-2024-9DB01FA90628}"/>
                    </a:ext>
                  </a:extLst>
                </p:cNvPr>
                <p:cNvSpPr/>
                <p:nvPr/>
              </p:nvSpPr>
              <p:spPr>
                <a:xfrm>
                  <a:off x="4514851" y="4674869"/>
                  <a:ext cx="34290" cy="64770"/>
                </a:xfrm>
                <a:custGeom>
                  <a:avLst/>
                  <a:gdLst>
                    <a:gd name="connsiteX0" fmla="*/ 34290 w 34290"/>
                    <a:gd name="connsiteY0" fmla="*/ 60960 h 64770"/>
                    <a:gd name="connsiteX1" fmla="*/ 7620 w 34290"/>
                    <a:gd name="connsiteY1" fmla="*/ 64770 h 64770"/>
                    <a:gd name="connsiteX2" fmla="*/ 0 w 34290"/>
                    <a:gd name="connsiteY2" fmla="*/ 0 h 64770"/>
                  </a:gdLst>
                  <a:ahLst/>
                  <a:cxnLst>
                    <a:cxn ang="0">
                      <a:pos x="connsiteX0" y="connsiteY0"/>
                    </a:cxn>
                    <a:cxn ang="0">
                      <a:pos x="connsiteX1" y="connsiteY1"/>
                    </a:cxn>
                    <a:cxn ang="0">
                      <a:pos x="connsiteX2" y="connsiteY2"/>
                    </a:cxn>
                  </a:cxnLst>
                  <a:rect l="l" t="t" r="r" b="b"/>
                  <a:pathLst>
                    <a:path w="34290" h="64770">
                      <a:moveTo>
                        <a:pt x="34290" y="60960"/>
                      </a:moveTo>
                      <a:lnTo>
                        <a:pt x="7620" y="64770"/>
                      </a:lnTo>
                      <a:lnTo>
                        <a:pt x="0" y="0"/>
                      </a:lnTo>
                      <a:close/>
                    </a:path>
                  </a:pathLst>
                </a:custGeom>
                <a:solidFill>
                  <a:srgbClr val="82E38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28" name="Freeform: Shape 4827">
                  <a:extLst>
                    <a:ext uri="{FF2B5EF4-FFF2-40B4-BE49-F238E27FC236}">
                      <a16:creationId xmlns:a16="http://schemas.microsoft.com/office/drawing/2014/main" id="{4BEE8688-1516-0F69-3A22-2BE3CC836B30}"/>
                    </a:ext>
                  </a:extLst>
                </p:cNvPr>
                <p:cNvSpPr/>
                <p:nvPr/>
              </p:nvSpPr>
              <p:spPr>
                <a:xfrm>
                  <a:off x="3303270" y="4389119"/>
                  <a:ext cx="708288" cy="304800"/>
                </a:xfrm>
                <a:custGeom>
                  <a:avLst/>
                  <a:gdLst>
                    <a:gd name="connsiteX0" fmla="*/ 335280 w 708288"/>
                    <a:gd name="connsiteY0" fmla="*/ 137160 h 304800"/>
                    <a:gd name="connsiteX1" fmla="*/ 205740 w 708288"/>
                    <a:gd name="connsiteY1" fmla="*/ 304800 h 304800"/>
                    <a:gd name="connsiteX2" fmla="*/ 148590 w 708288"/>
                    <a:gd name="connsiteY2" fmla="*/ 285750 h 304800"/>
                    <a:gd name="connsiteX3" fmla="*/ 133350 w 708288"/>
                    <a:gd name="connsiteY3" fmla="*/ 194310 h 304800"/>
                    <a:gd name="connsiteX4" fmla="*/ 87630 w 708288"/>
                    <a:gd name="connsiteY4" fmla="*/ 270510 h 304800"/>
                    <a:gd name="connsiteX5" fmla="*/ 57150 w 708288"/>
                    <a:gd name="connsiteY5" fmla="*/ 274320 h 304800"/>
                    <a:gd name="connsiteX6" fmla="*/ 30480 w 708288"/>
                    <a:gd name="connsiteY6" fmla="*/ 300990 h 304800"/>
                    <a:gd name="connsiteX7" fmla="*/ 0 w 708288"/>
                    <a:gd name="connsiteY7" fmla="*/ 285750 h 304800"/>
                    <a:gd name="connsiteX8" fmla="*/ 102870 w 708288"/>
                    <a:gd name="connsiteY8" fmla="*/ 137160 h 304800"/>
                    <a:gd name="connsiteX9" fmla="*/ 266700 w 708288"/>
                    <a:gd name="connsiteY9" fmla="*/ 60960 h 304800"/>
                    <a:gd name="connsiteX10" fmla="*/ 377190 w 708288"/>
                    <a:gd name="connsiteY10" fmla="*/ 0 h 304800"/>
                    <a:gd name="connsiteX11" fmla="*/ 704850 w 708288"/>
                    <a:gd name="connsiteY11" fmla="*/ 129540 h 304800"/>
                    <a:gd name="connsiteX12" fmla="*/ 624840 w 708288"/>
                    <a:gd name="connsiteY12" fmla="*/ 205740 h 304800"/>
                    <a:gd name="connsiteX13" fmla="*/ 590550 w 708288"/>
                    <a:gd name="connsiteY13" fmla="*/ 140970 h 304800"/>
                    <a:gd name="connsiteX14" fmla="*/ 502920 w 708288"/>
                    <a:gd name="connsiteY14" fmla="*/ 125730 h 304800"/>
                    <a:gd name="connsiteX15" fmla="*/ 335280 w 708288"/>
                    <a:gd name="connsiteY15" fmla="*/ 137160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08288" h="304800">
                      <a:moveTo>
                        <a:pt x="335280" y="137160"/>
                      </a:moveTo>
                      <a:lnTo>
                        <a:pt x="205740" y="304800"/>
                      </a:lnTo>
                      <a:lnTo>
                        <a:pt x="148590" y="285750"/>
                      </a:lnTo>
                      <a:cubicBezTo>
                        <a:pt x="213360" y="251460"/>
                        <a:pt x="182880" y="228600"/>
                        <a:pt x="133350" y="194310"/>
                      </a:cubicBezTo>
                      <a:cubicBezTo>
                        <a:pt x="114300" y="224790"/>
                        <a:pt x="102870" y="247650"/>
                        <a:pt x="87630" y="270510"/>
                      </a:cubicBezTo>
                      <a:lnTo>
                        <a:pt x="57150" y="274320"/>
                      </a:lnTo>
                      <a:lnTo>
                        <a:pt x="30480" y="300990"/>
                      </a:lnTo>
                      <a:cubicBezTo>
                        <a:pt x="19050" y="293370"/>
                        <a:pt x="0" y="285750"/>
                        <a:pt x="0" y="285750"/>
                      </a:cubicBezTo>
                      <a:cubicBezTo>
                        <a:pt x="34290" y="236220"/>
                        <a:pt x="68580" y="186690"/>
                        <a:pt x="102870" y="137160"/>
                      </a:cubicBezTo>
                      <a:cubicBezTo>
                        <a:pt x="156210" y="110490"/>
                        <a:pt x="213360" y="87630"/>
                        <a:pt x="266700" y="60960"/>
                      </a:cubicBezTo>
                      <a:cubicBezTo>
                        <a:pt x="304800" y="41910"/>
                        <a:pt x="342900" y="22860"/>
                        <a:pt x="377190" y="0"/>
                      </a:cubicBezTo>
                      <a:lnTo>
                        <a:pt x="704850" y="129540"/>
                      </a:lnTo>
                      <a:cubicBezTo>
                        <a:pt x="723900" y="186690"/>
                        <a:pt x="659130" y="182880"/>
                        <a:pt x="624840" y="205740"/>
                      </a:cubicBezTo>
                      <a:cubicBezTo>
                        <a:pt x="609600" y="179070"/>
                        <a:pt x="601980" y="160020"/>
                        <a:pt x="590550" y="140970"/>
                      </a:cubicBezTo>
                      <a:lnTo>
                        <a:pt x="502920" y="125730"/>
                      </a:lnTo>
                      <a:lnTo>
                        <a:pt x="335280" y="137160"/>
                      </a:lnTo>
                      <a:close/>
                    </a:path>
                  </a:pathLst>
                </a:custGeom>
                <a:solidFill>
                  <a:srgbClr val="7FE28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29" name="Freeform: Shape 4828">
                  <a:extLst>
                    <a:ext uri="{FF2B5EF4-FFF2-40B4-BE49-F238E27FC236}">
                      <a16:creationId xmlns:a16="http://schemas.microsoft.com/office/drawing/2014/main" id="{08316D66-6C32-FE90-FDBE-FC52A7F98D34}"/>
                    </a:ext>
                  </a:extLst>
                </p:cNvPr>
                <p:cNvSpPr/>
                <p:nvPr/>
              </p:nvSpPr>
              <p:spPr>
                <a:xfrm>
                  <a:off x="3128010" y="4514579"/>
                  <a:ext cx="278130" cy="330640"/>
                </a:xfrm>
                <a:custGeom>
                  <a:avLst/>
                  <a:gdLst>
                    <a:gd name="connsiteX0" fmla="*/ 278130 w 278130"/>
                    <a:gd name="connsiteY0" fmla="*/ 7891 h 330640"/>
                    <a:gd name="connsiteX1" fmla="*/ 175260 w 278130"/>
                    <a:gd name="connsiteY1" fmla="*/ 156481 h 330640"/>
                    <a:gd name="connsiteX2" fmla="*/ 205740 w 278130"/>
                    <a:gd name="connsiteY2" fmla="*/ 171721 h 330640"/>
                    <a:gd name="connsiteX3" fmla="*/ 243840 w 278130"/>
                    <a:gd name="connsiteY3" fmla="*/ 282211 h 330640"/>
                    <a:gd name="connsiteX4" fmla="*/ 220980 w 278130"/>
                    <a:gd name="connsiteY4" fmla="*/ 327931 h 330640"/>
                    <a:gd name="connsiteX5" fmla="*/ 72390 w 278130"/>
                    <a:gd name="connsiteY5" fmla="*/ 274591 h 330640"/>
                    <a:gd name="connsiteX6" fmla="*/ 60960 w 278130"/>
                    <a:gd name="connsiteY6" fmla="*/ 156481 h 330640"/>
                    <a:gd name="connsiteX7" fmla="*/ 0 w 278130"/>
                    <a:gd name="connsiteY7" fmla="*/ 99331 h 330640"/>
                    <a:gd name="connsiteX8" fmla="*/ 163830 w 278130"/>
                    <a:gd name="connsiteY8" fmla="*/ 26941 h 330640"/>
                    <a:gd name="connsiteX9" fmla="*/ 278130 w 278130"/>
                    <a:gd name="connsiteY9" fmla="*/ 7891 h 330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8130" h="330640">
                      <a:moveTo>
                        <a:pt x="278130" y="7891"/>
                      </a:moveTo>
                      <a:cubicBezTo>
                        <a:pt x="243840" y="57421"/>
                        <a:pt x="209550" y="106951"/>
                        <a:pt x="175260" y="156481"/>
                      </a:cubicBezTo>
                      <a:cubicBezTo>
                        <a:pt x="175260" y="156481"/>
                        <a:pt x="194310" y="167911"/>
                        <a:pt x="205740" y="171721"/>
                      </a:cubicBezTo>
                      <a:cubicBezTo>
                        <a:pt x="179070" y="217441"/>
                        <a:pt x="194310" y="251731"/>
                        <a:pt x="243840" y="282211"/>
                      </a:cubicBezTo>
                      <a:lnTo>
                        <a:pt x="220980" y="327931"/>
                      </a:lnTo>
                      <a:cubicBezTo>
                        <a:pt x="148590" y="343171"/>
                        <a:pt x="125730" y="289831"/>
                        <a:pt x="72390" y="274591"/>
                      </a:cubicBezTo>
                      <a:cubicBezTo>
                        <a:pt x="106680" y="232681"/>
                        <a:pt x="114300" y="194581"/>
                        <a:pt x="60960" y="156481"/>
                      </a:cubicBezTo>
                      <a:cubicBezTo>
                        <a:pt x="38100" y="141241"/>
                        <a:pt x="19050" y="118381"/>
                        <a:pt x="0" y="99331"/>
                      </a:cubicBezTo>
                      <a:cubicBezTo>
                        <a:pt x="53340" y="76471"/>
                        <a:pt x="114300" y="57421"/>
                        <a:pt x="163830" y="26941"/>
                      </a:cubicBezTo>
                      <a:cubicBezTo>
                        <a:pt x="201930" y="7891"/>
                        <a:pt x="232410" y="-11159"/>
                        <a:pt x="278130" y="7891"/>
                      </a:cubicBezTo>
                      <a:close/>
                    </a:path>
                  </a:pathLst>
                </a:custGeom>
                <a:solidFill>
                  <a:srgbClr val="7BE18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30" name="Freeform: Shape 4829">
                  <a:extLst>
                    <a:ext uri="{FF2B5EF4-FFF2-40B4-BE49-F238E27FC236}">
                      <a16:creationId xmlns:a16="http://schemas.microsoft.com/office/drawing/2014/main" id="{AF42BDB9-EEA0-E45D-EF3C-1BB43FC0A016}"/>
                    </a:ext>
                  </a:extLst>
                </p:cNvPr>
                <p:cNvSpPr/>
                <p:nvPr/>
              </p:nvSpPr>
              <p:spPr>
                <a:xfrm>
                  <a:off x="4152901" y="4720590"/>
                  <a:ext cx="148957" cy="152330"/>
                </a:xfrm>
                <a:custGeom>
                  <a:avLst/>
                  <a:gdLst>
                    <a:gd name="connsiteX0" fmla="*/ 0 w 148957"/>
                    <a:gd name="connsiteY0" fmla="*/ 99060 h 152330"/>
                    <a:gd name="connsiteX1" fmla="*/ 72390 w 148957"/>
                    <a:gd name="connsiteY1" fmla="*/ 80010 h 152330"/>
                    <a:gd name="connsiteX2" fmla="*/ 106680 w 148957"/>
                    <a:gd name="connsiteY2" fmla="*/ 0 h 152330"/>
                    <a:gd name="connsiteX3" fmla="*/ 137160 w 148957"/>
                    <a:gd name="connsiteY3" fmla="*/ 19050 h 152330"/>
                    <a:gd name="connsiteX4" fmla="*/ 144780 w 148957"/>
                    <a:gd name="connsiteY4" fmla="*/ 83820 h 152330"/>
                    <a:gd name="connsiteX5" fmla="*/ 80010 w 148957"/>
                    <a:gd name="connsiteY5" fmla="*/ 148590 h 152330"/>
                    <a:gd name="connsiteX6" fmla="*/ 0 w 148957"/>
                    <a:gd name="connsiteY6" fmla="*/ 99060 h 152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957" h="152330">
                      <a:moveTo>
                        <a:pt x="0" y="99060"/>
                      </a:moveTo>
                      <a:cubicBezTo>
                        <a:pt x="22860" y="91440"/>
                        <a:pt x="45720" y="87630"/>
                        <a:pt x="72390" y="80010"/>
                      </a:cubicBezTo>
                      <a:cubicBezTo>
                        <a:pt x="80010" y="53340"/>
                        <a:pt x="26670" y="11430"/>
                        <a:pt x="106680" y="0"/>
                      </a:cubicBezTo>
                      <a:lnTo>
                        <a:pt x="137160" y="19050"/>
                      </a:lnTo>
                      <a:cubicBezTo>
                        <a:pt x="140970" y="41910"/>
                        <a:pt x="156210" y="64770"/>
                        <a:pt x="144780" y="83820"/>
                      </a:cubicBezTo>
                      <a:cubicBezTo>
                        <a:pt x="133350" y="106680"/>
                        <a:pt x="110490" y="137160"/>
                        <a:pt x="80010" y="148590"/>
                      </a:cubicBezTo>
                      <a:cubicBezTo>
                        <a:pt x="30480" y="163830"/>
                        <a:pt x="11430" y="129540"/>
                        <a:pt x="0" y="99060"/>
                      </a:cubicBezTo>
                      <a:close/>
                    </a:path>
                  </a:pathLst>
                </a:custGeom>
                <a:solidFill>
                  <a:srgbClr val="85E48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31" name="Freeform: Shape 4830">
                  <a:extLst>
                    <a:ext uri="{FF2B5EF4-FFF2-40B4-BE49-F238E27FC236}">
                      <a16:creationId xmlns:a16="http://schemas.microsoft.com/office/drawing/2014/main" id="{2FE573B5-5DBC-A8C8-393D-F0495ABC7314}"/>
                    </a:ext>
                  </a:extLst>
                </p:cNvPr>
                <p:cNvSpPr/>
                <p:nvPr/>
              </p:nvSpPr>
              <p:spPr>
                <a:xfrm>
                  <a:off x="3790951" y="4716780"/>
                  <a:ext cx="209550" cy="99427"/>
                </a:xfrm>
                <a:custGeom>
                  <a:avLst/>
                  <a:gdLst>
                    <a:gd name="connsiteX0" fmla="*/ 209550 w 209550"/>
                    <a:gd name="connsiteY0" fmla="*/ 0 h 99427"/>
                    <a:gd name="connsiteX1" fmla="*/ 91440 w 209550"/>
                    <a:gd name="connsiteY1" fmla="*/ 95250 h 99427"/>
                    <a:gd name="connsiteX2" fmla="*/ 0 w 209550"/>
                    <a:gd name="connsiteY2" fmla="*/ 87630 h 99427"/>
                    <a:gd name="connsiteX3" fmla="*/ 11430 w 209550"/>
                    <a:gd name="connsiteY3" fmla="*/ 41910 h 99427"/>
                    <a:gd name="connsiteX4" fmla="*/ 38100 w 209550"/>
                    <a:gd name="connsiteY4" fmla="*/ 38100 h 99427"/>
                    <a:gd name="connsiteX5" fmla="*/ 121920 w 209550"/>
                    <a:gd name="connsiteY5" fmla="*/ 7620 h 99427"/>
                    <a:gd name="connsiteX6" fmla="*/ 209550 w 209550"/>
                    <a:gd name="connsiteY6" fmla="*/ 0 h 99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50" h="99427">
                      <a:moveTo>
                        <a:pt x="209550" y="0"/>
                      </a:moveTo>
                      <a:cubicBezTo>
                        <a:pt x="171450" y="30480"/>
                        <a:pt x="137160" y="68580"/>
                        <a:pt x="91440" y="95250"/>
                      </a:cubicBezTo>
                      <a:cubicBezTo>
                        <a:pt x="72390" y="106680"/>
                        <a:pt x="30480" y="91440"/>
                        <a:pt x="0" y="87630"/>
                      </a:cubicBezTo>
                      <a:lnTo>
                        <a:pt x="11430" y="41910"/>
                      </a:lnTo>
                      <a:lnTo>
                        <a:pt x="38100" y="38100"/>
                      </a:lnTo>
                      <a:lnTo>
                        <a:pt x="121920" y="7620"/>
                      </a:lnTo>
                      <a:lnTo>
                        <a:pt x="209550" y="0"/>
                      </a:lnTo>
                      <a:close/>
                    </a:path>
                  </a:pathLst>
                </a:custGeom>
                <a:solidFill>
                  <a:srgbClr val="8BE59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32" name="Freeform: Shape 4831">
                  <a:extLst>
                    <a:ext uri="{FF2B5EF4-FFF2-40B4-BE49-F238E27FC236}">
                      <a16:creationId xmlns:a16="http://schemas.microsoft.com/office/drawing/2014/main" id="{9FA8753E-0632-847C-1148-0133F883E67C}"/>
                    </a:ext>
                  </a:extLst>
                </p:cNvPr>
                <p:cNvSpPr/>
                <p:nvPr/>
              </p:nvSpPr>
              <p:spPr>
                <a:xfrm>
                  <a:off x="3791993" y="4640580"/>
                  <a:ext cx="150574" cy="118109"/>
                </a:xfrm>
                <a:custGeom>
                  <a:avLst/>
                  <a:gdLst>
                    <a:gd name="connsiteX0" fmla="*/ 37057 w 150574"/>
                    <a:gd name="connsiteY0" fmla="*/ 114300 h 118109"/>
                    <a:gd name="connsiteX1" fmla="*/ 10387 w 150574"/>
                    <a:gd name="connsiteY1" fmla="*/ 118110 h 118109"/>
                    <a:gd name="connsiteX2" fmla="*/ 86587 w 150574"/>
                    <a:gd name="connsiteY2" fmla="*/ 0 h 118109"/>
                    <a:gd name="connsiteX3" fmla="*/ 147547 w 150574"/>
                    <a:gd name="connsiteY3" fmla="*/ 38100 h 118109"/>
                    <a:gd name="connsiteX4" fmla="*/ 37057 w 150574"/>
                    <a:gd name="connsiteY4" fmla="*/ 114300 h 118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574" h="118109">
                      <a:moveTo>
                        <a:pt x="37057" y="114300"/>
                      </a:moveTo>
                      <a:lnTo>
                        <a:pt x="10387" y="118110"/>
                      </a:lnTo>
                      <a:cubicBezTo>
                        <a:pt x="-23903" y="57150"/>
                        <a:pt x="33247" y="30480"/>
                        <a:pt x="86587" y="0"/>
                      </a:cubicBezTo>
                      <a:cubicBezTo>
                        <a:pt x="117067" y="3810"/>
                        <a:pt x="162787" y="-3810"/>
                        <a:pt x="147547" y="38100"/>
                      </a:cubicBezTo>
                      <a:lnTo>
                        <a:pt x="37057" y="114300"/>
                      </a:lnTo>
                      <a:close/>
                    </a:path>
                  </a:pathLst>
                </a:custGeom>
                <a:solidFill>
                  <a:srgbClr val="7FE28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33" name="Freeform: Shape 4832">
                  <a:extLst>
                    <a:ext uri="{FF2B5EF4-FFF2-40B4-BE49-F238E27FC236}">
                      <a16:creationId xmlns:a16="http://schemas.microsoft.com/office/drawing/2014/main" id="{DA12ED84-99A8-43F2-EE34-CF067717515A}"/>
                    </a:ext>
                  </a:extLst>
                </p:cNvPr>
                <p:cNvSpPr/>
                <p:nvPr/>
              </p:nvSpPr>
              <p:spPr>
                <a:xfrm>
                  <a:off x="3783331" y="4511040"/>
                  <a:ext cx="95250" cy="129540"/>
                </a:xfrm>
                <a:custGeom>
                  <a:avLst/>
                  <a:gdLst>
                    <a:gd name="connsiteX0" fmla="*/ 95250 w 95250"/>
                    <a:gd name="connsiteY0" fmla="*/ 129540 h 129540"/>
                    <a:gd name="connsiteX1" fmla="*/ 0 w 95250"/>
                    <a:gd name="connsiteY1" fmla="*/ 45720 h 129540"/>
                    <a:gd name="connsiteX2" fmla="*/ 26670 w 95250"/>
                    <a:gd name="connsiteY2" fmla="*/ 0 h 129540"/>
                    <a:gd name="connsiteX3" fmla="*/ 87630 w 95250"/>
                    <a:gd name="connsiteY3" fmla="*/ 60960 h 129540"/>
                  </a:gdLst>
                  <a:ahLst/>
                  <a:cxnLst>
                    <a:cxn ang="0">
                      <a:pos x="connsiteX0" y="connsiteY0"/>
                    </a:cxn>
                    <a:cxn ang="0">
                      <a:pos x="connsiteX1" y="connsiteY1"/>
                    </a:cxn>
                    <a:cxn ang="0">
                      <a:pos x="connsiteX2" y="connsiteY2"/>
                    </a:cxn>
                    <a:cxn ang="0">
                      <a:pos x="connsiteX3" y="connsiteY3"/>
                    </a:cxn>
                  </a:cxnLst>
                  <a:rect l="l" t="t" r="r" b="b"/>
                  <a:pathLst>
                    <a:path w="95250" h="129540">
                      <a:moveTo>
                        <a:pt x="95250" y="129540"/>
                      </a:moveTo>
                      <a:lnTo>
                        <a:pt x="0" y="45720"/>
                      </a:lnTo>
                      <a:lnTo>
                        <a:pt x="26670" y="0"/>
                      </a:lnTo>
                      <a:lnTo>
                        <a:pt x="87630" y="60960"/>
                      </a:lnTo>
                      <a:close/>
                    </a:path>
                  </a:pathLst>
                </a:custGeom>
                <a:solidFill>
                  <a:srgbClr val="7FE28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34" name="Freeform: Shape 4833">
                  <a:extLst>
                    <a:ext uri="{FF2B5EF4-FFF2-40B4-BE49-F238E27FC236}">
                      <a16:creationId xmlns:a16="http://schemas.microsoft.com/office/drawing/2014/main" id="{0A0472DF-22DA-2D01-D82F-3D1D8CE660F4}"/>
                    </a:ext>
                  </a:extLst>
                </p:cNvPr>
                <p:cNvSpPr/>
                <p:nvPr/>
              </p:nvSpPr>
              <p:spPr>
                <a:xfrm>
                  <a:off x="3829051" y="4678680"/>
                  <a:ext cx="110490" cy="76200"/>
                </a:xfrm>
                <a:custGeom>
                  <a:avLst/>
                  <a:gdLst>
                    <a:gd name="connsiteX0" fmla="*/ 0 w 110490"/>
                    <a:gd name="connsiteY0" fmla="*/ 76200 h 76200"/>
                    <a:gd name="connsiteX1" fmla="*/ 110490 w 110490"/>
                    <a:gd name="connsiteY1" fmla="*/ 0 h 76200"/>
                    <a:gd name="connsiteX2" fmla="*/ 83820 w 110490"/>
                    <a:gd name="connsiteY2" fmla="*/ 45720 h 76200"/>
                  </a:gdLst>
                  <a:ahLst/>
                  <a:cxnLst>
                    <a:cxn ang="0">
                      <a:pos x="connsiteX0" y="connsiteY0"/>
                    </a:cxn>
                    <a:cxn ang="0">
                      <a:pos x="connsiteX1" y="connsiteY1"/>
                    </a:cxn>
                    <a:cxn ang="0">
                      <a:pos x="connsiteX2" y="connsiteY2"/>
                    </a:cxn>
                  </a:cxnLst>
                  <a:rect l="l" t="t" r="r" b="b"/>
                  <a:pathLst>
                    <a:path w="110490" h="76200">
                      <a:moveTo>
                        <a:pt x="0" y="76200"/>
                      </a:moveTo>
                      <a:lnTo>
                        <a:pt x="110490" y="0"/>
                      </a:lnTo>
                      <a:lnTo>
                        <a:pt x="83820" y="45720"/>
                      </a:lnTo>
                      <a:close/>
                    </a:path>
                  </a:pathLst>
                </a:custGeom>
                <a:solidFill>
                  <a:srgbClr val="86E48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35" name="Freeform: Shape 4834">
                  <a:extLst>
                    <a:ext uri="{FF2B5EF4-FFF2-40B4-BE49-F238E27FC236}">
                      <a16:creationId xmlns:a16="http://schemas.microsoft.com/office/drawing/2014/main" id="{85098B43-DB0A-FF65-F433-608725E6FF29}"/>
                    </a:ext>
                  </a:extLst>
                </p:cNvPr>
                <p:cNvSpPr/>
                <p:nvPr/>
              </p:nvSpPr>
              <p:spPr>
                <a:xfrm>
                  <a:off x="3810001" y="4511040"/>
                  <a:ext cx="87630" cy="60959"/>
                </a:xfrm>
                <a:custGeom>
                  <a:avLst/>
                  <a:gdLst>
                    <a:gd name="connsiteX0" fmla="*/ 60960 w 87630"/>
                    <a:gd name="connsiteY0" fmla="*/ 60960 h 60959"/>
                    <a:gd name="connsiteX1" fmla="*/ 0 w 87630"/>
                    <a:gd name="connsiteY1" fmla="*/ 0 h 60959"/>
                    <a:gd name="connsiteX2" fmla="*/ 87630 w 87630"/>
                    <a:gd name="connsiteY2" fmla="*/ 15240 h 60959"/>
                  </a:gdLst>
                  <a:ahLst/>
                  <a:cxnLst>
                    <a:cxn ang="0">
                      <a:pos x="connsiteX0" y="connsiteY0"/>
                    </a:cxn>
                    <a:cxn ang="0">
                      <a:pos x="connsiteX1" y="connsiteY1"/>
                    </a:cxn>
                    <a:cxn ang="0">
                      <a:pos x="connsiteX2" y="connsiteY2"/>
                    </a:cxn>
                  </a:cxnLst>
                  <a:rect l="l" t="t" r="r" b="b"/>
                  <a:pathLst>
                    <a:path w="87630" h="60959">
                      <a:moveTo>
                        <a:pt x="60960" y="60960"/>
                      </a:moveTo>
                      <a:lnTo>
                        <a:pt x="0" y="0"/>
                      </a:lnTo>
                      <a:lnTo>
                        <a:pt x="87630" y="15240"/>
                      </a:lnTo>
                      <a:close/>
                    </a:path>
                  </a:pathLst>
                </a:custGeom>
                <a:solidFill>
                  <a:srgbClr val="7AE18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36" name="Freeform: Shape 4835">
                  <a:extLst>
                    <a:ext uri="{FF2B5EF4-FFF2-40B4-BE49-F238E27FC236}">
                      <a16:creationId xmlns:a16="http://schemas.microsoft.com/office/drawing/2014/main" id="{F1069C43-6C24-62F0-FB52-DA8C869584DA}"/>
                    </a:ext>
                  </a:extLst>
                </p:cNvPr>
                <p:cNvSpPr/>
                <p:nvPr/>
              </p:nvSpPr>
              <p:spPr>
                <a:xfrm>
                  <a:off x="4023360" y="4648200"/>
                  <a:ext cx="30480" cy="22859"/>
                </a:xfrm>
                <a:custGeom>
                  <a:avLst/>
                  <a:gdLst>
                    <a:gd name="connsiteX0" fmla="*/ 30480 w 30480"/>
                    <a:gd name="connsiteY0" fmla="*/ 19050 h 22859"/>
                    <a:gd name="connsiteX1" fmla="*/ 0 w 30480"/>
                    <a:gd name="connsiteY1" fmla="*/ 22860 h 22859"/>
                    <a:gd name="connsiteX2" fmla="*/ 7620 w 30480"/>
                    <a:gd name="connsiteY2" fmla="*/ 0 h 22859"/>
                  </a:gdLst>
                  <a:ahLst/>
                  <a:cxnLst>
                    <a:cxn ang="0">
                      <a:pos x="connsiteX0" y="connsiteY0"/>
                    </a:cxn>
                    <a:cxn ang="0">
                      <a:pos x="connsiteX1" y="connsiteY1"/>
                    </a:cxn>
                    <a:cxn ang="0">
                      <a:pos x="connsiteX2" y="connsiteY2"/>
                    </a:cxn>
                  </a:cxnLst>
                  <a:rect l="l" t="t" r="r" b="b"/>
                  <a:pathLst>
                    <a:path w="30480" h="22859">
                      <a:moveTo>
                        <a:pt x="30480" y="19050"/>
                      </a:moveTo>
                      <a:lnTo>
                        <a:pt x="0" y="22860"/>
                      </a:lnTo>
                      <a:lnTo>
                        <a:pt x="7620" y="0"/>
                      </a:lnTo>
                      <a:close/>
                    </a:path>
                  </a:pathLst>
                </a:custGeom>
                <a:solidFill>
                  <a:srgbClr val="7FE28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37" name="Freeform: Shape 4836">
                  <a:extLst>
                    <a:ext uri="{FF2B5EF4-FFF2-40B4-BE49-F238E27FC236}">
                      <a16:creationId xmlns:a16="http://schemas.microsoft.com/office/drawing/2014/main" id="{FE1FE3A6-E092-E26C-C372-E720B7D73DEA}"/>
                    </a:ext>
                  </a:extLst>
                </p:cNvPr>
                <p:cNvSpPr/>
                <p:nvPr/>
              </p:nvSpPr>
              <p:spPr>
                <a:xfrm>
                  <a:off x="4240531" y="4495800"/>
                  <a:ext cx="30479" cy="41909"/>
                </a:xfrm>
                <a:custGeom>
                  <a:avLst/>
                  <a:gdLst>
                    <a:gd name="connsiteX0" fmla="*/ 0 w 30479"/>
                    <a:gd name="connsiteY0" fmla="*/ 0 h 41909"/>
                    <a:gd name="connsiteX1" fmla="*/ 30480 w 30479"/>
                    <a:gd name="connsiteY1" fmla="*/ 41910 h 41909"/>
                    <a:gd name="connsiteX2" fmla="*/ 0 w 30479"/>
                    <a:gd name="connsiteY2" fmla="*/ 0 h 41909"/>
                  </a:gdLst>
                  <a:ahLst/>
                  <a:cxnLst>
                    <a:cxn ang="0">
                      <a:pos x="connsiteX0" y="connsiteY0"/>
                    </a:cxn>
                    <a:cxn ang="0">
                      <a:pos x="connsiteX1" y="connsiteY1"/>
                    </a:cxn>
                    <a:cxn ang="0">
                      <a:pos x="connsiteX2" y="connsiteY2"/>
                    </a:cxn>
                  </a:cxnLst>
                  <a:rect l="l" t="t" r="r" b="b"/>
                  <a:pathLst>
                    <a:path w="30479" h="41909">
                      <a:moveTo>
                        <a:pt x="0" y="0"/>
                      </a:moveTo>
                      <a:lnTo>
                        <a:pt x="30480" y="41910"/>
                      </a:lnTo>
                      <a:lnTo>
                        <a:pt x="0" y="0"/>
                      </a:lnTo>
                      <a:close/>
                    </a:path>
                  </a:pathLst>
                </a:custGeom>
                <a:solidFill>
                  <a:srgbClr val="7EE28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38" name="Freeform: Shape 4837">
                  <a:extLst>
                    <a:ext uri="{FF2B5EF4-FFF2-40B4-BE49-F238E27FC236}">
                      <a16:creationId xmlns:a16="http://schemas.microsoft.com/office/drawing/2014/main" id="{8341D56B-0B17-AA3B-388D-4CB987F85E53}"/>
                    </a:ext>
                  </a:extLst>
                </p:cNvPr>
                <p:cNvSpPr/>
                <p:nvPr/>
              </p:nvSpPr>
              <p:spPr>
                <a:xfrm>
                  <a:off x="5970270" y="4137164"/>
                  <a:ext cx="167640" cy="80505"/>
                </a:xfrm>
                <a:custGeom>
                  <a:avLst/>
                  <a:gdLst>
                    <a:gd name="connsiteX0" fmla="*/ 114300 w 167640"/>
                    <a:gd name="connsiteY0" fmla="*/ 72885 h 80505"/>
                    <a:gd name="connsiteX1" fmla="*/ 30480 w 167640"/>
                    <a:gd name="connsiteY1" fmla="*/ 80505 h 80505"/>
                    <a:gd name="connsiteX2" fmla="*/ 0 w 167640"/>
                    <a:gd name="connsiteY2" fmla="*/ 61455 h 80505"/>
                    <a:gd name="connsiteX3" fmla="*/ 87630 w 167640"/>
                    <a:gd name="connsiteY3" fmla="*/ 4305 h 80505"/>
                    <a:gd name="connsiteX4" fmla="*/ 167640 w 167640"/>
                    <a:gd name="connsiteY4" fmla="*/ 23355 h 80505"/>
                    <a:gd name="connsiteX5" fmla="*/ 114300 w 167640"/>
                    <a:gd name="connsiteY5" fmla="*/ 72885 h 80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640" h="80505">
                      <a:moveTo>
                        <a:pt x="114300" y="72885"/>
                      </a:moveTo>
                      <a:cubicBezTo>
                        <a:pt x="83820" y="38595"/>
                        <a:pt x="57150" y="57645"/>
                        <a:pt x="30480" y="80505"/>
                      </a:cubicBezTo>
                      <a:lnTo>
                        <a:pt x="0" y="61455"/>
                      </a:lnTo>
                      <a:cubicBezTo>
                        <a:pt x="3810" y="15735"/>
                        <a:pt x="22860" y="-10935"/>
                        <a:pt x="87630" y="4305"/>
                      </a:cubicBezTo>
                      <a:cubicBezTo>
                        <a:pt x="114300" y="11925"/>
                        <a:pt x="140970" y="15735"/>
                        <a:pt x="167640" y="23355"/>
                      </a:cubicBezTo>
                      <a:lnTo>
                        <a:pt x="114300" y="72885"/>
                      </a:lnTo>
                      <a:close/>
                    </a:path>
                  </a:pathLst>
                </a:custGeom>
                <a:solidFill>
                  <a:srgbClr val="8DE59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39" name="Freeform: Shape 4838">
                  <a:extLst>
                    <a:ext uri="{FF2B5EF4-FFF2-40B4-BE49-F238E27FC236}">
                      <a16:creationId xmlns:a16="http://schemas.microsoft.com/office/drawing/2014/main" id="{EF89F89A-E838-7061-ECC0-04BBE78671FE}"/>
                    </a:ext>
                  </a:extLst>
                </p:cNvPr>
                <p:cNvSpPr/>
                <p:nvPr/>
              </p:nvSpPr>
              <p:spPr>
                <a:xfrm>
                  <a:off x="6084570" y="4160519"/>
                  <a:ext cx="87630" cy="67296"/>
                </a:xfrm>
                <a:custGeom>
                  <a:avLst/>
                  <a:gdLst>
                    <a:gd name="connsiteX0" fmla="*/ 0 w 87630"/>
                    <a:gd name="connsiteY0" fmla="*/ 49530 h 67296"/>
                    <a:gd name="connsiteX1" fmla="*/ 53340 w 87630"/>
                    <a:gd name="connsiteY1" fmla="*/ 0 h 67296"/>
                    <a:gd name="connsiteX2" fmla="*/ 87630 w 87630"/>
                    <a:gd name="connsiteY2" fmla="*/ 22860 h 67296"/>
                    <a:gd name="connsiteX3" fmla="*/ 0 w 87630"/>
                    <a:gd name="connsiteY3" fmla="*/ 49530 h 67296"/>
                  </a:gdLst>
                  <a:ahLst/>
                  <a:cxnLst>
                    <a:cxn ang="0">
                      <a:pos x="connsiteX0" y="connsiteY0"/>
                    </a:cxn>
                    <a:cxn ang="0">
                      <a:pos x="connsiteX1" y="connsiteY1"/>
                    </a:cxn>
                    <a:cxn ang="0">
                      <a:pos x="connsiteX2" y="connsiteY2"/>
                    </a:cxn>
                    <a:cxn ang="0">
                      <a:pos x="connsiteX3" y="connsiteY3"/>
                    </a:cxn>
                  </a:cxnLst>
                  <a:rect l="l" t="t" r="r" b="b"/>
                  <a:pathLst>
                    <a:path w="87630" h="67296">
                      <a:moveTo>
                        <a:pt x="0" y="49530"/>
                      </a:moveTo>
                      <a:lnTo>
                        <a:pt x="53340" y="0"/>
                      </a:lnTo>
                      <a:cubicBezTo>
                        <a:pt x="64770" y="7620"/>
                        <a:pt x="87630" y="19050"/>
                        <a:pt x="87630" y="22860"/>
                      </a:cubicBezTo>
                      <a:cubicBezTo>
                        <a:pt x="68580" y="49530"/>
                        <a:pt x="53340" y="91440"/>
                        <a:pt x="0" y="49530"/>
                      </a:cubicBezTo>
                      <a:close/>
                    </a:path>
                  </a:pathLst>
                </a:custGeom>
                <a:solidFill>
                  <a:srgbClr val="7BE18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40" name="Freeform: Shape 4839">
                  <a:extLst>
                    <a:ext uri="{FF2B5EF4-FFF2-40B4-BE49-F238E27FC236}">
                      <a16:creationId xmlns:a16="http://schemas.microsoft.com/office/drawing/2014/main" id="{B601F6D7-5CB3-B16B-0053-6FBBC635ED42}"/>
                    </a:ext>
                  </a:extLst>
                </p:cNvPr>
                <p:cNvSpPr/>
                <p:nvPr/>
              </p:nvSpPr>
              <p:spPr>
                <a:xfrm>
                  <a:off x="5970270" y="4198619"/>
                  <a:ext cx="30480" cy="45720"/>
                </a:xfrm>
                <a:custGeom>
                  <a:avLst/>
                  <a:gdLst>
                    <a:gd name="connsiteX0" fmla="*/ 0 w 30480"/>
                    <a:gd name="connsiteY0" fmla="*/ 0 h 45720"/>
                    <a:gd name="connsiteX1" fmla="*/ 30480 w 30480"/>
                    <a:gd name="connsiteY1" fmla="*/ 19050 h 45720"/>
                    <a:gd name="connsiteX2" fmla="*/ 30480 w 30480"/>
                    <a:gd name="connsiteY2" fmla="*/ 41910 h 45720"/>
                    <a:gd name="connsiteX3" fmla="*/ 3810 w 30480"/>
                    <a:gd name="connsiteY3" fmla="*/ 45720 h 45720"/>
                  </a:gdLst>
                  <a:ahLst/>
                  <a:cxnLst>
                    <a:cxn ang="0">
                      <a:pos x="connsiteX0" y="connsiteY0"/>
                    </a:cxn>
                    <a:cxn ang="0">
                      <a:pos x="connsiteX1" y="connsiteY1"/>
                    </a:cxn>
                    <a:cxn ang="0">
                      <a:pos x="connsiteX2" y="connsiteY2"/>
                    </a:cxn>
                    <a:cxn ang="0">
                      <a:pos x="connsiteX3" y="connsiteY3"/>
                    </a:cxn>
                  </a:cxnLst>
                  <a:rect l="l" t="t" r="r" b="b"/>
                  <a:pathLst>
                    <a:path w="30480" h="45720">
                      <a:moveTo>
                        <a:pt x="0" y="0"/>
                      </a:moveTo>
                      <a:lnTo>
                        <a:pt x="30480" y="19050"/>
                      </a:lnTo>
                      <a:lnTo>
                        <a:pt x="30480" y="41910"/>
                      </a:lnTo>
                      <a:lnTo>
                        <a:pt x="3810" y="45720"/>
                      </a:lnTo>
                      <a:close/>
                    </a:path>
                  </a:pathLst>
                </a:custGeom>
                <a:solidFill>
                  <a:srgbClr val="81E38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41" name="Freeform: Shape 4840">
                  <a:extLst>
                    <a:ext uri="{FF2B5EF4-FFF2-40B4-BE49-F238E27FC236}">
                      <a16:creationId xmlns:a16="http://schemas.microsoft.com/office/drawing/2014/main" id="{92B5799E-ED48-1AD4-2A65-AF2D853798BA}"/>
                    </a:ext>
                  </a:extLst>
                </p:cNvPr>
                <p:cNvSpPr/>
                <p:nvPr/>
              </p:nvSpPr>
              <p:spPr>
                <a:xfrm>
                  <a:off x="5840731" y="4339590"/>
                  <a:ext cx="83819" cy="37103"/>
                </a:xfrm>
                <a:custGeom>
                  <a:avLst/>
                  <a:gdLst>
                    <a:gd name="connsiteX0" fmla="*/ 83820 w 83819"/>
                    <a:gd name="connsiteY0" fmla="*/ 0 h 37103"/>
                    <a:gd name="connsiteX1" fmla="*/ 0 w 83819"/>
                    <a:gd name="connsiteY1" fmla="*/ 30480 h 37103"/>
                    <a:gd name="connsiteX2" fmla="*/ 53340 w 83819"/>
                    <a:gd name="connsiteY2" fmla="*/ 3810 h 37103"/>
                    <a:gd name="connsiteX3" fmla="*/ 83820 w 83819"/>
                    <a:gd name="connsiteY3" fmla="*/ 0 h 37103"/>
                  </a:gdLst>
                  <a:ahLst/>
                  <a:cxnLst>
                    <a:cxn ang="0">
                      <a:pos x="connsiteX0" y="connsiteY0"/>
                    </a:cxn>
                    <a:cxn ang="0">
                      <a:pos x="connsiteX1" y="connsiteY1"/>
                    </a:cxn>
                    <a:cxn ang="0">
                      <a:pos x="connsiteX2" y="connsiteY2"/>
                    </a:cxn>
                    <a:cxn ang="0">
                      <a:pos x="connsiteX3" y="connsiteY3"/>
                    </a:cxn>
                  </a:cxnLst>
                  <a:rect l="l" t="t" r="r" b="b"/>
                  <a:pathLst>
                    <a:path w="83819" h="37103">
                      <a:moveTo>
                        <a:pt x="83820" y="0"/>
                      </a:moveTo>
                      <a:cubicBezTo>
                        <a:pt x="68580" y="34290"/>
                        <a:pt x="41910" y="45720"/>
                        <a:pt x="0" y="30480"/>
                      </a:cubicBezTo>
                      <a:lnTo>
                        <a:pt x="53340" y="3810"/>
                      </a:lnTo>
                      <a:lnTo>
                        <a:pt x="83820" y="0"/>
                      </a:lnTo>
                      <a:close/>
                    </a:path>
                  </a:pathLst>
                </a:custGeom>
                <a:solidFill>
                  <a:srgbClr val="84E38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42" name="Freeform: Shape 4841">
                  <a:extLst>
                    <a:ext uri="{FF2B5EF4-FFF2-40B4-BE49-F238E27FC236}">
                      <a16:creationId xmlns:a16="http://schemas.microsoft.com/office/drawing/2014/main" id="{3ED4FEE9-B66D-540E-896E-C6ECB9E50391}"/>
                    </a:ext>
                  </a:extLst>
                </p:cNvPr>
                <p:cNvSpPr/>
                <p:nvPr/>
              </p:nvSpPr>
              <p:spPr>
                <a:xfrm>
                  <a:off x="4011931" y="4735830"/>
                  <a:ext cx="445769" cy="247650"/>
                </a:xfrm>
                <a:custGeom>
                  <a:avLst/>
                  <a:gdLst>
                    <a:gd name="connsiteX0" fmla="*/ 140970 w 445769"/>
                    <a:gd name="connsiteY0" fmla="*/ 83820 h 247650"/>
                    <a:gd name="connsiteX1" fmla="*/ 224790 w 445769"/>
                    <a:gd name="connsiteY1" fmla="*/ 133350 h 247650"/>
                    <a:gd name="connsiteX2" fmla="*/ 289560 w 445769"/>
                    <a:gd name="connsiteY2" fmla="*/ 68580 h 247650"/>
                    <a:gd name="connsiteX3" fmla="*/ 281940 w 445769"/>
                    <a:gd name="connsiteY3" fmla="*/ 3810 h 247650"/>
                    <a:gd name="connsiteX4" fmla="*/ 312420 w 445769"/>
                    <a:gd name="connsiteY4" fmla="*/ 0 h 247650"/>
                    <a:gd name="connsiteX5" fmla="*/ 392430 w 445769"/>
                    <a:gd name="connsiteY5" fmla="*/ 110490 h 247650"/>
                    <a:gd name="connsiteX6" fmla="*/ 441960 w 445769"/>
                    <a:gd name="connsiteY6" fmla="*/ 171450 h 247650"/>
                    <a:gd name="connsiteX7" fmla="*/ 445770 w 445769"/>
                    <a:gd name="connsiteY7" fmla="*/ 217170 h 247650"/>
                    <a:gd name="connsiteX8" fmla="*/ 361950 w 445769"/>
                    <a:gd name="connsiteY8" fmla="*/ 247650 h 247650"/>
                    <a:gd name="connsiteX9" fmla="*/ 213360 w 445769"/>
                    <a:gd name="connsiteY9" fmla="*/ 217170 h 247650"/>
                    <a:gd name="connsiteX10" fmla="*/ 64770 w 445769"/>
                    <a:gd name="connsiteY10" fmla="*/ 186690 h 247650"/>
                    <a:gd name="connsiteX11" fmla="*/ 0 w 445769"/>
                    <a:gd name="connsiteY11" fmla="*/ 83820 h 247650"/>
                    <a:gd name="connsiteX12" fmla="*/ 140970 w 445769"/>
                    <a:gd name="connsiteY12" fmla="*/ 83820 h 2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45769" h="247650">
                      <a:moveTo>
                        <a:pt x="140970" y="83820"/>
                      </a:moveTo>
                      <a:cubicBezTo>
                        <a:pt x="152400" y="118110"/>
                        <a:pt x="171450" y="152400"/>
                        <a:pt x="224790" y="133350"/>
                      </a:cubicBezTo>
                      <a:cubicBezTo>
                        <a:pt x="251460" y="121920"/>
                        <a:pt x="274320" y="91440"/>
                        <a:pt x="289560" y="68580"/>
                      </a:cubicBezTo>
                      <a:cubicBezTo>
                        <a:pt x="297180" y="49530"/>
                        <a:pt x="285750" y="26670"/>
                        <a:pt x="281940" y="3810"/>
                      </a:cubicBezTo>
                      <a:lnTo>
                        <a:pt x="312420" y="0"/>
                      </a:lnTo>
                      <a:cubicBezTo>
                        <a:pt x="346710" y="30480"/>
                        <a:pt x="396240" y="53340"/>
                        <a:pt x="392430" y="110490"/>
                      </a:cubicBezTo>
                      <a:cubicBezTo>
                        <a:pt x="392430" y="129540"/>
                        <a:pt x="426720" y="148590"/>
                        <a:pt x="441960" y="171450"/>
                      </a:cubicBezTo>
                      <a:lnTo>
                        <a:pt x="445770" y="217170"/>
                      </a:lnTo>
                      <a:lnTo>
                        <a:pt x="361950" y="247650"/>
                      </a:lnTo>
                      <a:lnTo>
                        <a:pt x="213360" y="217170"/>
                      </a:lnTo>
                      <a:lnTo>
                        <a:pt x="64770" y="186690"/>
                      </a:lnTo>
                      <a:cubicBezTo>
                        <a:pt x="87630" y="140970"/>
                        <a:pt x="99060" y="102870"/>
                        <a:pt x="0" y="83820"/>
                      </a:cubicBezTo>
                      <a:cubicBezTo>
                        <a:pt x="68580" y="45720"/>
                        <a:pt x="106680" y="49530"/>
                        <a:pt x="140970" y="83820"/>
                      </a:cubicBezTo>
                      <a:close/>
                    </a:path>
                  </a:pathLst>
                </a:custGeom>
                <a:solidFill>
                  <a:srgbClr val="8AE49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43" name="Freeform: Shape 4842">
                  <a:extLst>
                    <a:ext uri="{FF2B5EF4-FFF2-40B4-BE49-F238E27FC236}">
                      <a16:creationId xmlns:a16="http://schemas.microsoft.com/office/drawing/2014/main" id="{B34D8005-C736-A10A-11D3-5C4086567711}"/>
                    </a:ext>
                  </a:extLst>
                </p:cNvPr>
                <p:cNvSpPr/>
                <p:nvPr/>
              </p:nvSpPr>
              <p:spPr>
                <a:xfrm>
                  <a:off x="3623310" y="4705350"/>
                  <a:ext cx="97644" cy="179069"/>
                </a:xfrm>
                <a:custGeom>
                  <a:avLst/>
                  <a:gdLst>
                    <a:gd name="connsiteX0" fmla="*/ 72390 w 97644"/>
                    <a:gd name="connsiteY0" fmla="*/ 175260 h 179069"/>
                    <a:gd name="connsiteX1" fmla="*/ 45720 w 97644"/>
                    <a:gd name="connsiteY1" fmla="*/ 179070 h 179069"/>
                    <a:gd name="connsiteX2" fmla="*/ 0 w 97644"/>
                    <a:gd name="connsiteY2" fmla="*/ 0 h 179069"/>
                    <a:gd name="connsiteX3" fmla="*/ 87630 w 97644"/>
                    <a:gd name="connsiteY3" fmla="*/ 91440 h 179069"/>
                    <a:gd name="connsiteX4" fmla="*/ 72390 w 97644"/>
                    <a:gd name="connsiteY4" fmla="*/ 175260 h 17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644" h="179069">
                      <a:moveTo>
                        <a:pt x="72390" y="175260"/>
                      </a:moveTo>
                      <a:lnTo>
                        <a:pt x="45720" y="179070"/>
                      </a:lnTo>
                      <a:cubicBezTo>
                        <a:pt x="30480" y="121920"/>
                        <a:pt x="15240" y="64770"/>
                        <a:pt x="0" y="0"/>
                      </a:cubicBezTo>
                      <a:cubicBezTo>
                        <a:pt x="76200" y="11430"/>
                        <a:pt x="118110" y="30480"/>
                        <a:pt x="87630" y="91440"/>
                      </a:cubicBezTo>
                      <a:cubicBezTo>
                        <a:pt x="76200" y="114300"/>
                        <a:pt x="76200" y="144780"/>
                        <a:pt x="72390" y="175260"/>
                      </a:cubicBezTo>
                      <a:close/>
                    </a:path>
                  </a:pathLst>
                </a:custGeom>
                <a:solidFill>
                  <a:srgbClr val="7DE28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44" name="Freeform: Shape 4843">
                  <a:extLst>
                    <a:ext uri="{FF2B5EF4-FFF2-40B4-BE49-F238E27FC236}">
                      <a16:creationId xmlns:a16="http://schemas.microsoft.com/office/drawing/2014/main" id="{3D0AADF8-D201-7E48-755D-3FE1069EC498}"/>
                    </a:ext>
                  </a:extLst>
                </p:cNvPr>
                <p:cNvSpPr/>
                <p:nvPr/>
              </p:nvSpPr>
              <p:spPr>
                <a:xfrm>
                  <a:off x="3638551" y="4511040"/>
                  <a:ext cx="171450" cy="57567"/>
                </a:xfrm>
                <a:custGeom>
                  <a:avLst/>
                  <a:gdLst>
                    <a:gd name="connsiteX0" fmla="*/ 171450 w 171450"/>
                    <a:gd name="connsiteY0" fmla="*/ 0 h 57567"/>
                    <a:gd name="connsiteX1" fmla="*/ 148590 w 171450"/>
                    <a:gd name="connsiteY1" fmla="*/ 45720 h 57567"/>
                    <a:gd name="connsiteX2" fmla="*/ 0 w 171450"/>
                    <a:gd name="connsiteY2" fmla="*/ 15240 h 57567"/>
                    <a:gd name="connsiteX3" fmla="*/ 171450 w 171450"/>
                    <a:gd name="connsiteY3" fmla="*/ 0 h 57567"/>
                  </a:gdLst>
                  <a:ahLst/>
                  <a:cxnLst>
                    <a:cxn ang="0">
                      <a:pos x="connsiteX0" y="connsiteY0"/>
                    </a:cxn>
                    <a:cxn ang="0">
                      <a:pos x="connsiteX1" y="connsiteY1"/>
                    </a:cxn>
                    <a:cxn ang="0">
                      <a:pos x="connsiteX2" y="connsiteY2"/>
                    </a:cxn>
                    <a:cxn ang="0">
                      <a:pos x="connsiteX3" y="connsiteY3"/>
                    </a:cxn>
                  </a:cxnLst>
                  <a:rect l="l" t="t" r="r" b="b"/>
                  <a:pathLst>
                    <a:path w="171450" h="57567">
                      <a:moveTo>
                        <a:pt x="171450" y="0"/>
                      </a:moveTo>
                      <a:lnTo>
                        <a:pt x="148590" y="45720"/>
                      </a:lnTo>
                      <a:cubicBezTo>
                        <a:pt x="80010" y="80010"/>
                        <a:pt x="49530" y="30480"/>
                        <a:pt x="0" y="15240"/>
                      </a:cubicBezTo>
                      <a:lnTo>
                        <a:pt x="171450" y="0"/>
                      </a:lnTo>
                      <a:close/>
                    </a:path>
                  </a:pathLst>
                </a:custGeom>
                <a:solidFill>
                  <a:srgbClr val="7AE18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45" name="Freeform: Shape 4844">
                  <a:extLst>
                    <a:ext uri="{FF2B5EF4-FFF2-40B4-BE49-F238E27FC236}">
                      <a16:creationId xmlns:a16="http://schemas.microsoft.com/office/drawing/2014/main" id="{BE19872C-BA90-F69E-365C-E1EBC8FA19FD}"/>
                    </a:ext>
                  </a:extLst>
                </p:cNvPr>
                <p:cNvSpPr/>
                <p:nvPr/>
              </p:nvSpPr>
              <p:spPr>
                <a:xfrm>
                  <a:off x="3874770" y="4953000"/>
                  <a:ext cx="148590" cy="71125"/>
                </a:xfrm>
                <a:custGeom>
                  <a:avLst/>
                  <a:gdLst>
                    <a:gd name="connsiteX0" fmla="*/ 148590 w 148590"/>
                    <a:gd name="connsiteY0" fmla="*/ 34290 h 71125"/>
                    <a:gd name="connsiteX1" fmla="*/ 0 w 148590"/>
                    <a:gd name="connsiteY1" fmla="*/ 3810 h 71125"/>
                    <a:gd name="connsiteX2" fmla="*/ 30480 w 148590"/>
                    <a:gd name="connsiteY2" fmla="*/ 0 h 71125"/>
                    <a:gd name="connsiteX3" fmla="*/ 91440 w 148590"/>
                    <a:gd name="connsiteY3" fmla="*/ 19050 h 71125"/>
                    <a:gd name="connsiteX4" fmla="*/ 148590 w 148590"/>
                    <a:gd name="connsiteY4" fmla="*/ 34290 h 71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590" h="71125">
                      <a:moveTo>
                        <a:pt x="148590" y="34290"/>
                      </a:moveTo>
                      <a:cubicBezTo>
                        <a:pt x="41910" y="87630"/>
                        <a:pt x="41910" y="87630"/>
                        <a:pt x="0" y="3810"/>
                      </a:cubicBezTo>
                      <a:lnTo>
                        <a:pt x="30480" y="0"/>
                      </a:lnTo>
                      <a:lnTo>
                        <a:pt x="91440" y="19050"/>
                      </a:lnTo>
                      <a:lnTo>
                        <a:pt x="148590" y="34290"/>
                      </a:lnTo>
                      <a:close/>
                    </a:path>
                  </a:pathLst>
                </a:custGeom>
                <a:solidFill>
                  <a:srgbClr val="8EE69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46" name="Freeform: Shape 4845">
                  <a:extLst>
                    <a:ext uri="{FF2B5EF4-FFF2-40B4-BE49-F238E27FC236}">
                      <a16:creationId xmlns:a16="http://schemas.microsoft.com/office/drawing/2014/main" id="{32FFC45C-E12F-918D-0867-1E21845144EA}"/>
                    </a:ext>
                  </a:extLst>
                </p:cNvPr>
                <p:cNvSpPr/>
                <p:nvPr/>
              </p:nvSpPr>
              <p:spPr>
                <a:xfrm>
                  <a:off x="3360420" y="4659630"/>
                  <a:ext cx="148590" cy="83819"/>
                </a:xfrm>
                <a:custGeom>
                  <a:avLst/>
                  <a:gdLst>
                    <a:gd name="connsiteX0" fmla="*/ 87630 w 148590"/>
                    <a:gd name="connsiteY0" fmla="*/ 15240 h 83819"/>
                    <a:gd name="connsiteX1" fmla="*/ 148590 w 148590"/>
                    <a:gd name="connsiteY1" fmla="*/ 34290 h 83819"/>
                    <a:gd name="connsiteX2" fmla="*/ 95250 w 148590"/>
                    <a:gd name="connsiteY2" fmla="*/ 83820 h 83819"/>
                    <a:gd name="connsiteX3" fmla="*/ 0 w 148590"/>
                    <a:gd name="connsiteY3" fmla="*/ 0 h 83819"/>
                    <a:gd name="connsiteX4" fmla="*/ 30480 w 148590"/>
                    <a:gd name="connsiteY4" fmla="*/ 0 h 83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590" h="83819">
                      <a:moveTo>
                        <a:pt x="87630" y="15240"/>
                      </a:moveTo>
                      <a:lnTo>
                        <a:pt x="148590" y="34290"/>
                      </a:lnTo>
                      <a:lnTo>
                        <a:pt x="95250" y="83820"/>
                      </a:lnTo>
                      <a:lnTo>
                        <a:pt x="0" y="0"/>
                      </a:lnTo>
                      <a:lnTo>
                        <a:pt x="30480" y="0"/>
                      </a:lnTo>
                      <a:close/>
                    </a:path>
                  </a:pathLst>
                </a:custGeom>
                <a:solidFill>
                  <a:srgbClr val="88E49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47" name="Freeform: Shape 4846">
                  <a:extLst>
                    <a:ext uri="{FF2B5EF4-FFF2-40B4-BE49-F238E27FC236}">
                      <a16:creationId xmlns:a16="http://schemas.microsoft.com/office/drawing/2014/main" id="{CF7B6F51-F684-6ED7-4D51-DCD818EDFB8F}"/>
                    </a:ext>
                  </a:extLst>
                </p:cNvPr>
                <p:cNvSpPr/>
                <p:nvPr/>
              </p:nvSpPr>
              <p:spPr>
                <a:xfrm>
                  <a:off x="3901441" y="4949189"/>
                  <a:ext cx="60959" cy="19050"/>
                </a:xfrm>
                <a:custGeom>
                  <a:avLst/>
                  <a:gdLst>
                    <a:gd name="connsiteX0" fmla="*/ 60960 w 60959"/>
                    <a:gd name="connsiteY0" fmla="*/ 19050 h 19050"/>
                    <a:gd name="connsiteX1" fmla="*/ 0 w 60959"/>
                    <a:gd name="connsiteY1" fmla="*/ 0 h 19050"/>
                    <a:gd name="connsiteX2" fmla="*/ 60960 w 60959"/>
                    <a:gd name="connsiteY2" fmla="*/ 19050 h 19050"/>
                  </a:gdLst>
                  <a:ahLst/>
                  <a:cxnLst>
                    <a:cxn ang="0">
                      <a:pos x="connsiteX0" y="connsiteY0"/>
                    </a:cxn>
                    <a:cxn ang="0">
                      <a:pos x="connsiteX1" y="connsiteY1"/>
                    </a:cxn>
                    <a:cxn ang="0">
                      <a:pos x="connsiteX2" y="connsiteY2"/>
                    </a:cxn>
                  </a:cxnLst>
                  <a:rect l="l" t="t" r="r" b="b"/>
                  <a:pathLst>
                    <a:path w="60959" h="19050">
                      <a:moveTo>
                        <a:pt x="60960" y="19050"/>
                      </a:moveTo>
                      <a:lnTo>
                        <a:pt x="0" y="0"/>
                      </a:lnTo>
                      <a:lnTo>
                        <a:pt x="60960" y="19050"/>
                      </a:lnTo>
                      <a:close/>
                    </a:path>
                  </a:pathLst>
                </a:custGeom>
                <a:solidFill>
                  <a:srgbClr val="8AE59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48" name="Freeform: Shape 4847">
                  <a:extLst>
                    <a:ext uri="{FF2B5EF4-FFF2-40B4-BE49-F238E27FC236}">
                      <a16:creationId xmlns:a16="http://schemas.microsoft.com/office/drawing/2014/main" id="{BB84361B-23B2-6D43-A9D4-CBEC13BA49AA}"/>
                    </a:ext>
                  </a:extLst>
                </p:cNvPr>
                <p:cNvSpPr/>
                <p:nvPr/>
              </p:nvSpPr>
              <p:spPr>
                <a:xfrm>
                  <a:off x="3947160" y="4903469"/>
                  <a:ext cx="11430" cy="3810"/>
                </a:xfrm>
                <a:custGeom>
                  <a:avLst/>
                  <a:gdLst>
                    <a:gd name="connsiteX0" fmla="*/ 0 w 11430"/>
                    <a:gd name="connsiteY0" fmla="*/ 3810 h 3810"/>
                    <a:gd name="connsiteX1" fmla="*/ 7620 w 11430"/>
                    <a:gd name="connsiteY1" fmla="*/ 0 h 3810"/>
                    <a:gd name="connsiteX2" fmla="*/ 11430 w 11430"/>
                    <a:gd name="connsiteY2" fmla="*/ 3810 h 3810"/>
                  </a:gdLst>
                  <a:ahLst/>
                  <a:cxnLst>
                    <a:cxn ang="0">
                      <a:pos x="connsiteX0" y="connsiteY0"/>
                    </a:cxn>
                    <a:cxn ang="0">
                      <a:pos x="connsiteX1" y="connsiteY1"/>
                    </a:cxn>
                    <a:cxn ang="0">
                      <a:pos x="connsiteX2" y="connsiteY2"/>
                    </a:cxn>
                  </a:cxnLst>
                  <a:rect l="l" t="t" r="r" b="b"/>
                  <a:pathLst>
                    <a:path w="11430" h="3810">
                      <a:moveTo>
                        <a:pt x="0" y="3810"/>
                      </a:moveTo>
                      <a:lnTo>
                        <a:pt x="7620" y="0"/>
                      </a:lnTo>
                      <a:lnTo>
                        <a:pt x="11430" y="3810"/>
                      </a:lnTo>
                      <a:close/>
                    </a:path>
                  </a:pathLst>
                </a:custGeom>
                <a:solidFill>
                  <a:srgbClr val="8AE59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49" name="Freeform: Shape 4848">
                  <a:extLst>
                    <a:ext uri="{FF2B5EF4-FFF2-40B4-BE49-F238E27FC236}">
                      <a16:creationId xmlns:a16="http://schemas.microsoft.com/office/drawing/2014/main" id="{5453DE3F-C2F1-DD52-C40B-AA3D52863B39}"/>
                    </a:ext>
                  </a:extLst>
                </p:cNvPr>
                <p:cNvSpPr/>
                <p:nvPr/>
              </p:nvSpPr>
              <p:spPr>
                <a:xfrm>
                  <a:off x="3752851" y="4842509"/>
                  <a:ext cx="11430" cy="7620"/>
                </a:xfrm>
                <a:custGeom>
                  <a:avLst/>
                  <a:gdLst>
                    <a:gd name="connsiteX0" fmla="*/ 0 w 11430"/>
                    <a:gd name="connsiteY0" fmla="*/ 0 h 7620"/>
                    <a:gd name="connsiteX1" fmla="*/ 11430 w 11430"/>
                    <a:gd name="connsiteY1" fmla="*/ 7620 h 7620"/>
                    <a:gd name="connsiteX2" fmla="*/ 0 w 11430"/>
                    <a:gd name="connsiteY2" fmla="*/ 7620 h 7620"/>
                  </a:gdLst>
                  <a:ahLst/>
                  <a:cxnLst>
                    <a:cxn ang="0">
                      <a:pos x="connsiteX0" y="connsiteY0"/>
                    </a:cxn>
                    <a:cxn ang="0">
                      <a:pos x="connsiteX1" y="connsiteY1"/>
                    </a:cxn>
                    <a:cxn ang="0">
                      <a:pos x="connsiteX2" y="connsiteY2"/>
                    </a:cxn>
                  </a:cxnLst>
                  <a:rect l="l" t="t" r="r" b="b"/>
                  <a:pathLst>
                    <a:path w="11430" h="7620">
                      <a:moveTo>
                        <a:pt x="0" y="0"/>
                      </a:moveTo>
                      <a:lnTo>
                        <a:pt x="11430" y="7620"/>
                      </a:lnTo>
                      <a:lnTo>
                        <a:pt x="0" y="7620"/>
                      </a:lnTo>
                      <a:close/>
                    </a:path>
                  </a:pathLst>
                </a:custGeom>
                <a:solidFill>
                  <a:srgbClr val="7AE18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50" name="Freeform: Shape 4849">
                  <a:extLst>
                    <a:ext uri="{FF2B5EF4-FFF2-40B4-BE49-F238E27FC236}">
                      <a16:creationId xmlns:a16="http://schemas.microsoft.com/office/drawing/2014/main" id="{729EB8B6-F459-C061-276E-644C2BC9F15D}"/>
                    </a:ext>
                  </a:extLst>
                </p:cNvPr>
                <p:cNvSpPr/>
                <p:nvPr/>
              </p:nvSpPr>
              <p:spPr>
                <a:xfrm>
                  <a:off x="4221481" y="4945380"/>
                  <a:ext cx="148589" cy="129539"/>
                </a:xfrm>
                <a:custGeom>
                  <a:avLst/>
                  <a:gdLst>
                    <a:gd name="connsiteX0" fmla="*/ 0 w 148589"/>
                    <a:gd name="connsiteY0" fmla="*/ 0 h 129539"/>
                    <a:gd name="connsiteX1" fmla="*/ 148590 w 148589"/>
                    <a:gd name="connsiteY1" fmla="*/ 30480 h 129539"/>
                    <a:gd name="connsiteX2" fmla="*/ 95250 w 148589"/>
                    <a:gd name="connsiteY2" fmla="*/ 129540 h 129539"/>
                    <a:gd name="connsiteX3" fmla="*/ 0 w 148589"/>
                    <a:gd name="connsiteY3" fmla="*/ 0 h 129539"/>
                  </a:gdLst>
                  <a:ahLst/>
                  <a:cxnLst>
                    <a:cxn ang="0">
                      <a:pos x="connsiteX0" y="connsiteY0"/>
                    </a:cxn>
                    <a:cxn ang="0">
                      <a:pos x="connsiteX1" y="connsiteY1"/>
                    </a:cxn>
                    <a:cxn ang="0">
                      <a:pos x="connsiteX2" y="connsiteY2"/>
                    </a:cxn>
                    <a:cxn ang="0">
                      <a:pos x="connsiteX3" y="connsiteY3"/>
                    </a:cxn>
                  </a:cxnLst>
                  <a:rect l="l" t="t" r="r" b="b"/>
                  <a:pathLst>
                    <a:path w="148589" h="129539">
                      <a:moveTo>
                        <a:pt x="0" y="0"/>
                      </a:moveTo>
                      <a:lnTo>
                        <a:pt x="148590" y="30480"/>
                      </a:lnTo>
                      <a:cubicBezTo>
                        <a:pt x="137160" y="53340"/>
                        <a:pt x="121920" y="76200"/>
                        <a:pt x="95250" y="129540"/>
                      </a:cubicBezTo>
                      <a:cubicBezTo>
                        <a:pt x="49530" y="72390"/>
                        <a:pt x="26670" y="34290"/>
                        <a:pt x="0" y="0"/>
                      </a:cubicBezTo>
                      <a:close/>
                    </a:path>
                  </a:pathLst>
                </a:custGeom>
                <a:solidFill>
                  <a:srgbClr val="93E79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51" name="Freeform: Shape 4850">
                  <a:extLst>
                    <a:ext uri="{FF2B5EF4-FFF2-40B4-BE49-F238E27FC236}">
                      <a16:creationId xmlns:a16="http://schemas.microsoft.com/office/drawing/2014/main" id="{FB8C9C21-F484-CC32-8C39-AF70450DD3FA}"/>
                    </a:ext>
                  </a:extLst>
                </p:cNvPr>
                <p:cNvSpPr/>
                <p:nvPr/>
              </p:nvSpPr>
              <p:spPr>
                <a:xfrm>
                  <a:off x="3320765" y="4659630"/>
                  <a:ext cx="134905" cy="140400"/>
                </a:xfrm>
                <a:custGeom>
                  <a:avLst/>
                  <a:gdLst>
                    <a:gd name="connsiteX0" fmla="*/ 39655 w 134905"/>
                    <a:gd name="connsiteY0" fmla="*/ 0 h 140400"/>
                    <a:gd name="connsiteX1" fmla="*/ 134906 w 134905"/>
                    <a:gd name="connsiteY1" fmla="*/ 83820 h 140400"/>
                    <a:gd name="connsiteX2" fmla="*/ 51086 w 134905"/>
                    <a:gd name="connsiteY2" fmla="*/ 137160 h 140400"/>
                    <a:gd name="connsiteX3" fmla="*/ 12986 w 134905"/>
                    <a:gd name="connsiteY3" fmla="*/ 26670 h 140400"/>
                    <a:gd name="connsiteX4" fmla="*/ 39655 w 134905"/>
                    <a:gd name="connsiteY4" fmla="*/ 0 h 140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905" h="140400">
                      <a:moveTo>
                        <a:pt x="39655" y="0"/>
                      </a:moveTo>
                      <a:lnTo>
                        <a:pt x="134906" y="83820"/>
                      </a:lnTo>
                      <a:cubicBezTo>
                        <a:pt x="134906" y="129540"/>
                        <a:pt x="112046" y="148590"/>
                        <a:pt x="51086" y="137160"/>
                      </a:cubicBezTo>
                      <a:cubicBezTo>
                        <a:pt x="1555" y="110490"/>
                        <a:pt x="-13684" y="72390"/>
                        <a:pt x="12986" y="26670"/>
                      </a:cubicBezTo>
                      <a:lnTo>
                        <a:pt x="39655" y="0"/>
                      </a:lnTo>
                      <a:close/>
                    </a:path>
                  </a:pathLst>
                </a:custGeom>
                <a:solidFill>
                  <a:srgbClr val="86E48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52" name="Freeform: Shape 4851">
                  <a:extLst>
                    <a:ext uri="{FF2B5EF4-FFF2-40B4-BE49-F238E27FC236}">
                      <a16:creationId xmlns:a16="http://schemas.microsoft.com/office/drawing/2014/main" id="{C14EA85B-34DC-783C-F2A5-C2032E80645D}"/>
                    </a:ext>
                  </a:extLst>
                </p:cNvPr>
                <p:cNvSpPr/>
                <p:nvPr/>
              </p:nvSpPr>
              <p:spPr>
                <a:xfrm>
                  <a:off x="2987041" y="4675502"/>
                  <a:ext cx="140969" cy="33657"/>
                </a:xfrm>
                <a:custGeom>
                  <a:avLst/>
                  <a:gdLst>
                    <a:gd name="connsiteX0" fmla="*/ 0 w 140969"/>
                    <a:gd name="connsiteY0" fmla="*/ 18418 h 33657"/>
                    <a:gd name="connsiteX1" fmla="*/ 140970 w 140969"/>
                    <a:gd name="connsiteY1" fmla="*/ 33658 h 33657"/>
                    <a:gd name="connsiteX2" fmla="*/ 87630 w 140969"/>
                    <a:gd name="connsiteY2" fmla="*/ 33658 h 33657"/>
                    <a:gd name="connsiteX3" fmla="*/ 0 w 140969"/>
                    <a:gd name="connsiteY3" fmla="*/ 18418 h 33657"/>
                  </a:gdLst>
                  <a:ahLst/>
                  <a:cxnLst>
                    <a:cxn ang="0">
                      <a:pos x="connsiteX0" y="connsiteY0"/>
                    </a:cxn>
                    <a:cxn ang="0">
                      <a:pos x="connsiteX1" y="connsiteY1"/>
                    </a:cxn>
                    <a:cxn ang="0">
                      <a:pos x="connsiteX2" y="connsiteY2"/>
                    </a:cxn>
                    <a:cxn ang="0">
                      <a:pos x="connsiteX3" y="connsiteY3"/>
                    </a:cxn>
                  </a:cxnLst>
                  <a:rect l="l" t="t" r="r" b="b"/>
                  <a:pathLst>
                    <a:path w="140969" h="33657">
                      <a:moveTo>
                        <a:pt x="0" y="18418"/>
                      </a:moveTo>
                      <a:cubicBezTo>
                        <a:pt x="49530" y="-8252"/>
                        <a:pt x="99060" y="-8252"/>
                        <a:pt x="140970" y="33658"/>
                      </a:cubicBezTo>
                      <a:lnTo>
                        <a:pt x="87630" y="33658"/>
                      </a:lnTo>
                      <a:lnTo>
                        <a:pt x="0" y="18418"/>
                      </a:lnTo>
                      <a:close/>
                    </a:path>
                  </a:pathLst>
                </a:custGeom>
                <a:solidFill>
                  <a:srgbClr val="7EE28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53" name="Freeform: Shape 4852">
                  <a:extLst>
                    <a:ext uri="{FF2B5EF4-FFF2-40B4-BE49-F238E27FC236}">
                      <a16:creationId xmlns:a16="http://schemas.microsoft.com/office/drawing/2014/main" id="{C25948D5-E22A-22E2-4C95-B68B4E253A6E}"/>
                    </a:ext>
                  </a:extLst>
                </p:cNvPr>
                <p:cNvSpPr/>
                <p:nvPr/>
              </p:nvSpPr>
              <p:spPr>
                <a:xfrm>
                  <a:off x="4446270" y="4853940"/>
                  <a:ext cx="57150" cy="53340"/>
                </a:xfrm>
                <a:custGeom>
                  <a:avLst/>
                  <a:gdLst>
                    <a:gd name="connsiteX0" fmla="*/ 0 w 57150"/>
                    <a:gd name="connsiteY0" fmla="*/ 49530 h 53340"/>
                    <a:gd name="connsiteX1" fmla="*/ 34290 w 57150"/>
                    <a:gd name="connsiteY1" fmla="*/ 0 h 53340"/>
                    <a:gd name="connsiteX2" fmla="*/ 57150 w 57150"/>
                    <a:gd name="connsiteY2" fmla="*/ 7620 h 53340"/>
                    <a:gd name="connsiteX3" fmla="*/ 7620 w 57150"/>
                    <a:gd name="connsiteY3" fmla="*/ 53340 h 53340"/>
                  </a:gdLst>
                  <a:ahLst/>
                  <a:cxnLst>
                    <a:cxn ang="0">
                      <a:pos x="connsiteX0" y="connsiteY0"/>
                    </a:cxn>
                    <a:cxn ang="0">
                      <a:pos x="connsiteX1" y="connsiteY1"/>
                    </a:cxn>
                    <a:cxn ang="0">
                      <a:pos x="connsiteX2" y="connsiteY2"/>
                    </a:cxn>
                    <a:cxn ang="0">
                      <a:pos x="connsiteX3" y="connsiteY3"/>
                    </a:cxn>
                  </a:cxnLst>
                  <a:rect l="l" t="t" r="r" b="b"/>
                  <a:pathLst>
                    <a:path w="57150" h="53340">
                      <a:moveTo>
                        <a:pt x="0" y="49530"/>
                      </a:moveTo>
                      <a:lnTo>
                        <a:pt x="34290" y="0"/>
                      </a:lnTo>
                      <a:lnTo>
                        <a:pt x="57150" y="7620"/>
                      </a:lnTo>
                      <a:lnTo>
                        <a:pt x="7620" y="53340"/>
                      </a:lnTo>
                      <a:close/>
                    </a:path>
                  </a:pathLst>
                </a:custGeom>
                <a:solidFill>
                  <a:srgbClr val="8AE49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54" name="Freeform: Shape 4853">
                  <a:extLst>
                    <a:ext uri="{FF2B5EF4-FFF2-40B4-BE49-F238E27FC236}">
                      <a16:creationId xmlns:a16="http://schemas.microsoft.com/office/drawing/2014/main" id="{8666E4EB-EBD1-5609-F53D-4E43464D3CCE}"/>
                    </a:ext>
                  </a:extLst>
                </p:cNvPr>
                <p:cNvSpPr/>
                <p:nvPr/>
              </p:nvSpPr>
              <p:spPr>
                <a:xfrm>
                  <a:off x="3387091" y="4579619"/>
                  <a:ext cx="97847" cy="95250"/>
                </a:xfrm>
                <a:custGeom>
                  <a:avLst/>
                  <a:gdLst>
                    <a:gd name="connsiteX0" fmla="*/ 60960 w 97847"/>
                    <a:gd name="connsiteY0" fmla="*/ 95250 h 95250"/>
                    <a:gd name="connsiteX1" fmla="*/ 0 w 97847"/>
                    <a:gd name="connsiteY1" fmla="*/ 76200 h 95250"/>
                    <a:gd name="connsiteX2" fmla="*/ 45720 w 97847"/>
                    <a:gd name="connsiteY2" fmla="*/ 0 h 95250"/>
                    <a:gd name="connsiteX3" fmla="*/ 60960 w 97847"/>
                    <a:gd name="connsiteY3" fmla="*/ 95250 h 95250"/>
                  </a:gdLst>
                  <a:ahLst/>
                  <a:cxnLst>
                    <a:cxn ang="0">
                      <a:pos x="connsiteX0" y="connsiteY0"/>
                    </a:cxn>
                    <a:cxn ang="0">
                      <a:pos x="connsiteX1" y="connsiteY1"/>
                    </a:cxn>
                    <a:cxn ang="0">
                      <a:pos x="connsiteX2" y="connsiteY2"/>
                    </a:cxn>
                    <a:cxn ang="0">
                      <a:pos x="connsiteX3" y="connsiteY3"/>
                    </a:cxn>
                  </a:cxnLst>
                  <a:rect l="l" t="t" r="r" b="b"/>
                  <a:pathLst>
                    <a:path w="97847" h="95250">
                      <a:moveTo>
                        <a:pt x="60960" y="95250"/>
                      </a:moveTo>
                      <a:lnTo>
                        <a:pt x="0" y="76200"/>
                      </a:lnTo>
                      <a:cubicBezTo>
                        <a:pt x="15240" y="53340"/>
                        <a:pt x="26670" y="30480"/>
                        <a:pt x="45720" y="0"/>
                      </a:cubicBezTo>
                      <a:cubicBezTo>
                        <a:pt x="95250" y="38100"/>
                        <a:pt x="125730" y="60960"/>
                        <a:pt x="60960" y="95250"/>
                      </a:cubicBezTo>
                      <a:close/>
                    </a:path>
                  </a:pathLst>
                </a:custGeom>
                <a:solidFill>
                  <a:srgbClr val="86E48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grpSp>
            <p:nvGrpSpPr>
              <p:cNvPr id="4855" name="Graphic 2">
                <a:extLst>
                  <a:ext uri="{FF2B5EF4-FFF2-40B4-BE49-F238E27FC236}">
                    <a16:creationId xmlns:a16="http://schemas.microsoft.com/office/drawing/2014/main" id="{1B2108C0-47D1-C648-A580-F0FF0D201F60}"/>
                  </a:ext>
                </a:extLst>
              </p:cNvPr>
              <p:cNvGrpSpPr/>
              <p:nvPr/>
            </p:nvGrpSpPr>
            <p:grpSpPr>
              <a:xfrm>
                <a:off x="5832390" y="2562240"/>
                <a:ext cx="4965150" cy="2124059"/>
                <a:chOff x="5832390" y="2562240"/>
                <a:chExt cx="4965150" cy="2124059"/>
              </a:xfrm>
            </p:grpSpPr>
            <p:sp>
              <p:nvSpPr>
                <p:cNvPr id="4856" name="Freeform: Shape 4855">
                  <a:extLst>
                    <a:ext uri="{FF2B5EF4-FFF2-40B4-BE49-F238E27FC236}">
                      <a16:creationId xmlns:a16="http://schemas.microsoft.com/office/drawing/2014/main" id="{5B4768A9-3CCE-F349-E1B7-09F1E18C0E61}"/>
                    </a:ext>
                  </a:extLst>
                </p:cNvPr>
                <p:cNvSpPr/>
                <p:nvPr/>
              </p:nvSpPr>
              <p:spPr>
                <a:xfrm>
                  <a:off x="8903970" y="2678430"/>
                  <a:ext cx="819150" cy="226218"/>
                </a:xfrm>
                <a:custGeom>
                  <a:avLst/>
                  <a:gdLst>
                    <a:gd name="connsiteX0" fmla="*/ 45720 w 819150"/>
                    <a:gd name="connsiteY0" fmla="*/ 3810 h 226218"/>
                    <a:gd name="connsiteX1" fmla="*/ 198120 w 819150"/>
                    <a:gd name="connsiteY1" fmla="*/ 110490 h 226218"/>
                    <a:gd name="connsiteX2" fmla="*/ 560070 w 819150"/>
                    <a:gd name="connsiteY2" fmla="*/ 95250 h 226218"/>
                    <a:gd name="connsiteX3" fmla="*/ 819150 w 819150"/>
                    <a:gd name="connsiteY3" fmla="*/ 171450 h 226218"/>
                    <a:gd name="connsiteX4" fmla="*/ 617220 w 819150"/>
                    <a:gd name="connsiteY4" fmla="*/ 201930 h 226218"/>
                    <a:gd name="connsiteX5" fmla="*/ 495300 w 819150"/>
                    <a:gd name="connsiteY5" fmla="*/ 186690 h 226218"/>
                    <a:gd name="connsiteX6" fmla="*/ 278130 w 819150"/>
                    <a:gd name="connsiteY6" fmla="*/ 224790 h 226218"/>
                    <a:gd name="connsiteX7" fmla="*/ 209550 w 819150"/>
                    <a:gd name="connsiteY7" fmla="*/ 213360 h 226218"/>
                    <a:gd name="connsiteX8" fmla="*/ 11430 w 819150"/>
                    <a:gd name="connsiteY8" fmla="*/ 118110 h 226218"/>
                    <a:gd name="connsiteX9" fmla="*/ 0 w 819150"/>
                    <a:gd name="connsiteY9" fmla="*/ 0 h 226218"/>
                    <a:gd name="connsiteX10" fmla="*/ 0 w 819150"/>
                    <a:gd name="connsiteY10" fmla="*/ 0 h 226218"/>
                    <a:gd name="connsiteX11" fmla="*/ 45720 w 819150"/>
                    <a:gd name="connsiteY11" fmla="*/ 3810 h 22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19150" h="226218">
                      <a:moveTo>
                        <a:pt x="45720" y="3810"/>
                      </a:moveTo>
                      <a:cubicBezTo>
                        <a:pt x="53340" y="95250"/>
                        <a:pt x="129540" y="110490"/>
                        <a:pt x="198120" y="110490"/>
                      </a:cubicBezTo>
                      <a:cubicBezTo>
                        <a:pt x="320040" y="110490"/>
                        <a:pt x="438150" y="137160"/>
                        <a:pt x="560070" y="95250"/>
                      </a:cubicBezTo>
                      <a:cubicBezTo>
                        <a:pt x="640080" y="68580"/>
                        <a:pt x="750570" y="83820"/>
                        <a:pt x="819150" y="171450"/>
                      </a:cubicBezTo>
                      <a:cubicBezTo>
                        <a:pt x="693420" y="152400"/>
                        <a:pt x="693420" y="152400"/>
                        <a:pt x="617220" y="201930"/>
                      </a:cubicBezTo>
                      <a:cubicBezTo>
                        <a:pt x="571500" y="194310"/>
                        <a:pt x="510540" y="171450"/>
                        <a:pt x="495300" y="186690"/>
                      </a:cubicBezTo>
                      <a:cubicBezTo>
                        <a:pt x="430530" y="251460"/>
                        <a:pt x="346710" y="209550"/>
                        <a:pt x="278130" y="224790"/>
                      </a:cubicBezTo>
                      <a:cubicBezTo>
                        <a:pt x="255270" y="228600"/>
                        <a:pt x="228600" y="224790"/>
                        <a:pt x="209550" y="213360"/>
                      </a:cubicBezTo>
                      <a:cubicBezTo>
                        <a:pt x="148590" y="186690"/>
                        <a:pt x="87630" y="156210"/>
                        <a:pt x="11430" y="118110"/>
                      </a:cubicBezTo>
                      <a:cubicBezTo>
                        <a:pt x="7620" y="87630"/>
                        <a:pt x="3810" y="41910"/>
                        <a:pt x="0" y="0"/>
                      </a:cubicBezTo>
                      <a:lnTo>
                        <a:pt x="0" y="0"/>
                      </a:lnTo>
                      <a:lnTo>
                        <a:pt x="45720" y="3810"/>
                      </a:lnTo>
                      <a:close/>
                    </a:path>
                  </a:pathLst>
                </a:custGeom>
                <a:solidFill>
                  <a:srgbClr val="F6FE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57" name="Freeform: Shape 4856">
                  <a:extLst>
                    <a:ext uri="{FF2B5EF4-FFF2-40B4-BE49-F238E27FC236}">
                      <a16:creationId xmlns:a16="http://schemas.microsoft.com/office/drawing/2014/main" id="{413A326A-E2F3-B2BE-E742-15D4B710EBD4}"/>
                    </a:ext>
                  </a:extLst>
                </p:cNvPr>
                <p:cNvSpPr/>
                <p:nvPr/>
              </p:nvSpPr>
              <p:spPr>
                <a:xfrm>
                  <a:off x="7677151" y="2620266"/>
                  <a:ext cx="2324100" cy="458213"/>
                </a:xfrm>
                <a:custGeom>
                  <a:avLst/>
                  <a:gdLst>
                    <a:gd name="connsiteX0" fmla="*/ 1223010 w 2324100"/>
                    <a:gd name="connsiteY0" fmla="*/ 54353 h 458213"/>
                    <a:gd name="connsiteX1" fmla="*/ 1234440 w 2324100"/>
                    <a:gd name="connsiteY1" fmla="*/ 172464 h 458213"/>
                    <a:gd name="connsiteX2" fmla="*/ 1432560 w 2324100"/>
                    <a:gd name="connsiteY2" fmla="*/ 267714 h 458213"/>
                    <a:gd name="connsiteX3" fmla="*/ 1501140 w 2324100"/>
                    <a:gd name="connsiteY3" fmla="*/ 279143 h 458213"/>
                    <a:gd name="connsiteX4" fmla="*/ 1718310 w 2324100"/>
                    <a:gd name="connsiteY4" fmla="*/ 241043 h 458213"/>
                    <a:gd name="connsiteX5" fmla="*/ 1840230 w 2324100"/>
                    <a:gd name="connsiteY5" fmla="*/ 256283 h 458213"/>
                    <a:gd name="connsiteX6" fmla="*/ 2042160 w 2324100"/>
                    <a:gd name="connsiteY6" fmla="*/ 225803 h 458213"/>
                    <a:gd name="connsiteX7" fmla="*/ 2133600 w 2324100"/>
                    <a:gd name="connsiteY7" fmla="*/ 263903 h 458213"/>
                    <a:gd name="connsiteX8" fmla="*/ 2263140 w 2324100"/>
                    <a:gd name="connsiteY8" fmla="*/ 378203 h 458213"/>
                    <a:gd name="connsiteX9" fmla="*/ 2286000 w 2324100"/>
                    <a:gd name="connsiteY9" fmla="*/ 382014 h 458213"/>
                    <a:gd name="connsiteX10" fmla="*/ 2324100 w 2324100"/>
                    <a:gd name="connsiteY10" fmla="*/ 458214 h 458213"/>
                    <a:gd name="connsiteX11" fmla="*/ 2301240 w 2324100"/>
                    <a:gd name="connsiteY11" fmla="*/ 454403 h 458213"/>
                    <a:gd name="connsiteX12" fmla="*/ 2175510 w 2324100"/>
                    <a:gd name="connsiteY12" fmla="*/ 416303 h 458213"/>
                    <a:gd name="connsiteX13" fmla="*/ 1988820 w 2324100"/>
                    <a:gd name="connsiteY13" fmla="*/ 401064 h 458213"/>
                    <a:gd name="connsiteX14" fmla="*/ 1261110 w 2324100"/>
                    <a:gd name="connsiteY14" fmla="*/ 286764 h 458213"/>
                    <a:gd name="connsiteX15" fmla="*/ 1078230 w 2324100"/>
                    <a:gd name="connsiteY15" fmla="*/ 237233 h 458213"/>
                    <a:gd name="connsiteX16" fmla="*/ 876300 w 2324100"/>
                    <a:gd name="connsiteY16" fmla="*/ 164843 h 458213"/>
                    <a:gd name="connsiteX17" fmla="*/ 681990 w 2324100"/>
                    <a:gd name="connsiteY17" fmla="*/ 92453 h 458213"/>
                    <a:gd name="connsiteX18" fmla="*/ 655320 w 2324100"/>
                    <a:gd name="connsiteY18" fmla="*/ 88643 h 458213"/>
                    <a:gd name="connsiteX19" fmla="*/ 506730 w 2324100"/>
                    <a:gd name="connsiteY19" fmla="*/ 69593 h 458213"/>
                    <a:gd name="connsiteX20" fmla="*/ 175260 w 2324100"/>
                    <a:gd name="connsiteY20" fmla="*/ 54353 h 458213"/>
                    <a:gd name="connsiteX21" fmla="*/ 64770 w 2324100"/>
                    <a:gd name="connsiteY21" fmla="*/ 46733 h 458213"/>
                    <a:gd name="connsiteX22" fmla="*/ 0 w 2324100"/>
                    <a:gd name="connsiteY22" fmla="*/ 12443 h 458213"/>
                    <a:gd name="connsiteX23" fmla="*/ 388620 w 2324100"/>
                    <a:gd name="connsiteY23" fmla="*/ 1013 h 458213"/>
                    <a:gd name="connsiteX24" fmla="*/ 826770 w 2324100"/>
                    <a:gd name="connsiteY24" fmla="*/ 50543 h 458213"/>
                    <a:gd name="connsiteX25" fmla="*/ 1051560 w 2324100"/>
                    <a:gd name="connsiteY25" fmla="*/ 92453 h 458213"/>
                    <a:gd name="connsiteX26" fmla="*/ 1223010 w 2324100"/>
                    <a:gd name="connsiteY26" fmla="*/ 54353 h 458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324100" h="458213">
                      <a:moveTo>
                        <a:pt x="1223010" y="54353"/>
                      </a:moveTo>
                      <a:cubicBezTo>
                        <a:pt x="1226820" y="100073"/>
                        <a:pt x="1230630" y="145793"/>
                        <a:pt x="1234440" y="172464"/>
                      </a:cubicBezTo>
                      <a:cubicBezTo>
                        <a:pt x="1310640" y="210564"/>
                        <a:pt x="1371600" y="241043"/>
                        <a:pt x="1432560" y="267714"/>
                      </a:cubicBezTo>
                      <a:cubicBezTo>
                        <a:pt x="1451610" y="275333"/>
                        <a:pt x="1482090" y="282953"/>
                        <a:pt x="1501140" y="279143"/>
                      </a:cubicBezTo>
                      <a:cubicBezTo>
                        <a:pt x="1573530" y="263903"/>
                        <a:pt x="1653540" y="305814"/>
                        <a:pt x="1718310" y="241043"/>
                      </a:cubicBezTo>
                      <a:cubicBezTo>
                        <a:pt x="1733550" y="225803"/>
                        <a:pt x="1794510" y="248664"/>
                        <a:pt x="1840230" y="256283"/>
                      </a:cubicBezTo>
                      <a:cubicBezTo>
                        <a:pt x="1916430" y="206753"/>
                        <a:pt x="1916430" y="206753"/>
                        <a:pt x="2042160" y="225803"/>
                      </a:cubicBezTo>
                      <a:lnTo>
                        <a:pt x="2133600" y="263903"/>
                      </a:lnTo>
                      <a:lnTo>
                        <a:pt x="2263140" y="378203"/>
                      </a:lnTo>
                      <a:lnTo>
                        <a:pt x="2286000" y="382014"/>
                      </a:lnTo>
                      <a:lnTo>
                        <a:pt x="2324100" y="458214"/>
                      </a:lnTo>
                      <a:lnTo>
                        <a:pt x="2301240" y="454403"/>
                      </a:lnTo>
                      <a:cubicBezTo>
                        <a:pt x="2259330" y="442973"/>
                        <a:pt x="2217421" y="423923"/>
                        <a:pt x="2175510" y="416303"/>
                      </a:cubicBezTo>
                      <a:cubicBezTo>
                        <a:pt x="2114550" y="408683"/>
                        <a:pt x="2049780" y="408683"/>
                        <a:pt x="1988820" y="401064"/>
                      </a:cubicBezTo>
                      <a:lnTo>
                        <a:pt x="1261110" y="286764"/>
                      </a:lnTo>
                      <a:cubicBezTo>
                        <a:pt x="1200150" y="271523"/>
                        <a:pt x="1139190" y="256283"/>
                        <a:pt x="1078230" y="237233"/>
                      </a:cubicBezTo>
                      <a:cubicBezTo>
                        <a:pt x="1009650" y="214373"/>
                        <a:pt x="944880" y="187703"/>
                        <a:pt x="876300" y="164843"/>
                      </a:cubicBezTo>
                      <a:cubicBezTo>
                        <a:pt x="822960" y="119123"/>
                        <a:pt x="765810" y="77214"/>
                        <a:pt x="681990" y="92453"/>
                      </a:cubicBezTo>
                      <a:lnTo>
                        <a:pt x="655320" y="88643"/>
                      </a:lnTo>
                      <a:cubicBezTo>
                        <a:pt x="605790" y="81023"/>
                        <a:pt x="556260" y="81023"/>
                        <a:pt x="506730" y="69593"/>
                      </a:cubicBezTo>
                      <a:cubicBezTo>
                        <a:pt x="396240" y="42923"/>
                        <a:pt x="285750" y="35303"/>
                        <a:pt x="175260" y="54353"/>
                      </a:cubicBezTo>
                      <a:cubicBezTo>
                        <a:pt x="137160" y="54353"/>
                        <a:pt x="102870" y="54353"/>
                        <a:pt x="64770" y="46733"/>
                      </a:cubicBezTo>
                      <a:cubicBezTo>
                        <a:pt x="41910" y="42923"/>
                        <a:pt x="19050" y="23873"/>
                        <a:pt x="0" y="12443"/>
                      </a:cubicBezTo>
                      <a:cubicBezTo>
                        <a:pt x="129540" y="4823"/>
                        <a:pt x="259080" y="-2797"/>
                        <a:pt x="388620" y="1013"/>
                      </a:cubicBezTo>
                      <a:cubicBezTo>
                        <a:pt x="533400" y="8633"/>
                        <a:pt x="681990" y="31493"/>
                        <a:pt x="826770" y="50543"/>
                      </a:cubicBezTo>
                      <a:cubicBezTo>
                        <a:pt x="902970" y="61973"/>
                        <a:pt x="975360" y="88643"/>
                        <a:pt x="1051560" y="92453"/>
                      </a:cubicBezTo>
                      <a:cubicBezTo>
                        <a:pt x="1112520" y="92453"/>
                        <a:pt x="1169670" y="65783"/>
                        <a:pt x="1223010" y="54353"/>
                      </a:cubicBezTo>
                      <a:close/>
                    </a:path>
                  </a:pathLst>
                </a:custGeom>
                <a:solidFill>
                  <a:srgbClr val="EDFC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58" name="Freeform: Shape 4857">
                  <a:extLst>
                    <a:ext uri="{FF2B5EF4-FFF2-40B4-BE49-F238E27FC236}">
                      <a16:creationId xmlns:a16="http://schemas.microsoft.com/office/drawing/2014/main" id="{5AAB7624-F5FA-4F8A-DAB1-0FEA0F736D4B}"/>
                    </a:ext>
                  </a:extLst>
                </p:cNvPr>
                <p:cNvSpPr/>
                <p:nvPr/>
              </p:nvSpPr>
              <p:spPr>
                <a:xfrm>
                  <a:off x="7303770" y="2617469"/>
                  <a:ext cx="1642110" cy="298425"/>
                </a:xfrm>
                <a:custGeom>
                  <a:avLst/>
                  <a:gdLst>
                    <a:gd name="connsiteX0" fmla="*/ 1036320 w 1642110"/>
                    <a:gd name="connsiteY0" fmla="*/ 91440 h 298425"/>
                    <a:gd name="connsiteX1" fmla="*/ 1062990 w 1642110"/>
                    <a:gd name="connsiteY1" fmla="*/ 95250 h 298425"/>
                    <a:gd name="connsiteX2" fmla="*/ 1257300 w 1642110"/>
                    <a:gd name="connsiteY2" fmla="*/ 167640 h 298425"/>
                    <a:gd name="connsiteX3" fmla="*/ 1459230 w 1642110"/>
                    <a:gd name="connsiteY3" fmla="*/ 240030 h 298425"/>
                    <a:gd name="connsiteX4" fmla="*/ 1642110 w 1642110"/>
                    <a:gd name="connsiteY4" fmla="*/ 289560 h 298425"/>
                    <a:gd name="connsiteX5" fmla="*/ 1615440 w 1642110"/>
                    <a:gd name="connsiteY5" fmla="*/ 289560 h 298425"/>
                    <a:gd name="connsiteX6" fmla="*/ 1097280 w 1642110"/>
                    <a:gd name="connsiteY6" fmla="*/ 236220 h 298425"/>
                    <a:gd name="connsiteX7" fmla="*/ 1101090 w 1642110"/>
                    <a:gd name="connsiteY7" fmla="*/ 182880 h 298425"/>
                    <a:gd name="connsiteX8" fmla="*/ 838200 w 1642110"/>
                    <a:gd name="connsiteY8" fmla="*/ 148590 h 298425"/>
                    <a:gd name="connsiteX9" fmla="*/ 773430 w 1642110"/>
                    <a:gd name="connsiteY9" fmla="*/ 217170 h 298425"/>
                    <a:gd name="connsiteX10" fmla="*/ 434340 w 1642110"/>
                    <a:gd name="connsiteY10" fmla="*/ 205740 h 298425"/>
                    <a:gd name="connsiteX11" fmla="*/ 0 w 1642110"/>
                    <a:gd name="connsiteY11" fmla="*/ 22860 h 298425"/>
                    <a:gd name="connsiteX12" fmla="*/ 0 w 1642110"/>
                    <a:gd name="connsiteY12" fmla="*/ 0 h 298425"/>
                    <a:gd name="connsiteX13" fmla="*/ 26670 w 1642110"/>
                    <a:gd name="connsiteY13" fmla="*/ 3810 h 298425"/>
                    <a:gd name="connsiteX14" fmla="*/ 232410 w 1642110"/>
                    <a:gd name="connsiteY14" fmla="*/ 22860 h 298425"/>
                    <a:gd name="connsiteX15" fmla="*/ 201930 w 1642110"/>
                    <a:gd name="connsiteY15" fmla="*/ 87630 h 298425"/>
                    <a:gd name="connsiteX16" fmla="*/ 251460 w 1642110"/>
                    <a:gd name="connsiteY16" fmla="*/ 91440 h 298425"/>
                    <a:gd name="connsiteX17" fmla="*/ 251460 w 1642110"/>
                    <a:gd name="connsiteY17" fmla="*/ 91440 h 298425"/>
                    <a:gd name="connsiteX18" fmla="*/ 388620 w 1642110"/>
                    <a:gd name="connsiteY18" fmla="*/ 121920 h 298425"/>
                    <a:gd name="connsiteX19" fmla="*/ 487680 w 1642110"/>
                    <a:gd name="connsiteY19" fmla="*/ 140970 h 298425"/>
                    <a:gd name="connsiteX20" fmla="*/ 720090 w 1642110"/>
                    <a:gd name="connsiteY20" fmla="*/ 125730 h 298425"/>
                    <a:gd name="connsiteX21" fmla="*/ 948690 w 1642110"/>
                    <a:gd name="connsiteY21" fmla="*/ 110490 h 298425"/>
                    <a:gd name="connsiteX22" fmla="*/ 1036320 w 1642110"/>
                    <a:gd name="connsiteY22" fmla="*/ 91440 h 298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42110" h="298425">
                      <a:moveTo>
                        <a:pt x="1036320" y="91440"/>
                      </a:moveTo>
                      <a:lnTo>
                        <a:pt x="1062990" y="95250"/>
                      </a:lnTo>
                      <a:cubicBezTo>
                        <a:pt x="1104900" y="175260"/>
                        <a:pt x="1188720" y="148590"/>
                        <a:pt x="1257300" y="167640"/>
                      </a:cubicBezTo>
                      <a:cubicBezTo>
                        <a:pt x="1325880" y="194310"/>
                        <a:pt x="1390650" y="220980"/>
                        <a:pt x="1459230" y="240030"/>
                      </a:cubicBezTo>
                      <a:cubicBezTo>
                        <a:pt x="1520190" y="259080"/>
                        <a:pt x="1581150" y="274320"/>
                        <a:pt x="1642110" y="289560"/>
                      </a:cubicBezTo>
                      <a:lnTo>
                        <a:pt x="1615440" y="289560"/>
                      </a:lnTo>
                      <a:cubicBezTo>
                        <a:pt x="1440180" y="316230"/>
                        <a:pt x="1268730" y="278130"/>
                        <a:pt x="1097280" y="236220"/>
                      </a:cubicBezTo>
                      <a:cubicBezTo>
                        <a:pt x="1097280" y="217170"/>
                        <a:pt x="1097280" y="201930"/>
                        <a:pt x="1101090" y="182880"/>
                      </a:cubicBezTo>
                      <a:cubicBezTo>
                        <a:pt x="1005840" y="171450"/>
                        <a:pt x="922020" y="160020"/>
                        <a:pt x="838200" y="148590"/>
                      </a:cubicBezTo>
                      <a:cubicBezTo>
                        <a:pt x="777240" y="140970"/>
                        <a:pt x="765810" y="171450"/>
                        <a:pt x="773430" y="217170"/>
                      </a:cubicBezTo>
                      <a:cubicBezTo>
                        <a:pt x="662940" y="209550"/>
                        <a:pt x="548640" y="201930"/>
                        <a:pt x="434340" y="205740"/>
                      </a:cubicBezTo>
                      <a:cubicBezTo>
                        <a:pt x="251460" y="213360"/>
                        <a:pt x="118110" y="144780"/>
                        <a:pt x="0" y="22860"/>
                      </a:cubicBezTo>
                      <a:lnTo>
                        <a:pt x="0" y="0"/>
                      </a:lnTo>
                      <a:lnTo>
                        <a:pt x="26670" y="3810"/>
                      </a:lnTo>
                      <a:lnTo>
                        <a:pt x="232410" y="22860"/>
                      </a:lnTo>
                      <a:lnTo>
                        <a:pt x="201930" y="87630"/>
                      </a:lnTo>
                      <a:cubicBezTo>
                        <a:pt x="217170" y="110490"/>
                        <a:pt x="232410" y="125730"/>
                        <a:pt x="251460" y="91440"/>
                      </a:cubicBezTo>
                      <a:lnTo>
                        <a:pt x="251460" y="91440"/>
                      </a:lnTo>
                      <a:lnTo>
                        <a:pt x="388620" y="121920"/>
                      </a:lnTo>
                      <a:cubicBezTo>
                        <a:pt x="422910" y="129540"/>
                        <a:pt x="453390" y="140970"/>
                        <a:pt x="487680" y="140970"/>
                      </a:cubicBezTo>
                      <a:cubicBezTo>
                        <a:pt x="563880" y="137160"/>
                        <a:pt x="640080" y="133350"/>
                        <a:pt x="720090" y="125730"/>
                      </a:cubicBezTo>
                      <a:cubicBezTo>
                        <a:pt x="796290" y="121920"/>
                        <a:pt x="872490" y="114300"/>
                        <a:pt x="948690" y="110490"/>
                      </a:cubicBezTo>
                      <a:cubicBezTo>
                        <a:pt x="971550" y="110490"/>
                        <a:pt x="1002030" y="99060"/>
                        <a:pt x="1036320" y="91440"/>
                      </a:cubicBezTo>
                      <a:close/>
                    </a:path>
                  </a:pathLst>
                </a:custGeom>
                <a:solidFill>
                  <a:srgbClr val="D3F8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59" name="Freeform: Shape 4858">
                  <a:extLst>
                    <a:ext uri="{FF2B5EF4-FFF2-40B4-BE49-F238E27FC236}">
                      <a16:creationId xmlns:a16="http://schemas.microsoft.com/office/drawing/2014/main" id="{4FD8E202-EAAF-AE94-F856-B90DB2427A70}"/>
                    </a:ext>
                  </a:extLst>
                </p:cNvPr>
                <p:cNvSpPr/>
                <p:nvPr/>
              </p:nvSpPr>
              <p:spPr>
                <a:xfrm>
                  <a:off x="5832390" y="2562240"/>
                  <a:ext cx="396960" cy="1184150"/>
                </a:xfrm>
                <a:custGeom>
                  <a:avLst/>
                  <a:gdLst>
                    <a:gd name="connsiteX0" fmla="*/ 65491 w 396960"/>
                    <a:gd name="connsiteY0" fmla="*/ 1179180 h 1184150"/>
                    <a:gd name="connsiteX1" fmla="*/ 76921 w 396960"/>
                    <a:gd name="connsiteY1" fmla="*/ 1160130 h 1184150"/>
                    <a:gd name="connsiteX2" fmla="*/ 145500 w 396960"/>
                    <a:gd name="connsiteY2" fmla="*/ 935340 h 1184150"/>
                    <a:gd name="connsiteX3" fmla="*/ 84541 w 396960"/>
                    <a:gd name="connsiteY3" fmla="*/ 862950 h 1184150"/>
                    <a:gd name="connsiteX4" fmla="*/ 19771 w 396960"/>
                    <a:gd name="connsiteY4" fmla="*/ 676260 h 1184150"/>
                    <a:gd name="connsiteX5" fmla="*/ 12150 w 396960"/>
                    <a:gd name="connsiteY5" fmla="*/ 584820 h 1184150"/>
                    <a:gd name="connsiteX6" fmla="*/ 50250 w 396960"/>
                    <a:gd name="connsiteY6" fmla="*/ 394320 h 1184150"/>
                    <a:gd name="connsiteX7" fmla="*/ 12150 w 396960"/>
                    <a:gd name="connsiteY7" fmla="*/ 211440 h 1184150"/>
                    <a:gd name="connsiteX8" fmla="*/ 35011 w 396960"/>
                    <a:gd name="connsiteY8" fmla="*/ 89520 h 1184150"/>
                    <a:gd name="connsiteX9" fmla="*/ 206461 w 396960"/>
                    <a:gd name="connsiteY9" fmla="*/ 9510 h 1184150"/>
                    <a:gd name="connsiteX10" fmla="*/ 396961 w 396960"/>
                    <a:gd name="connsiteY10" fmla="*/ 24750 h 1184150"/>
                    <a:gd name="connsiteX11" fmla="*/ 191221 w 396960"/>
                    <a:gd name="connsiteY11" fmla="*/ 47610 h 1184150"/>
                    <a:gd name="connsiteX12" fmla="*/ 107400 w 396960"/>
                    <a:gd name="connsiteY12" fmla="*/ 97140 h 1184150"/>
                    <a:gd name="connsiteX13" fmla="*/ 54061 w 396960"/>
                    <a:gd name="connsiteY13" fmla="*/ 200010 h 1184150"/>
                    <a:gd name="connsiteX14" fmla="*/ 202650 w 396960"/>
                    <a:gd name="connsiteY14" fmla="*/ 200010 h 1184150"/>
                    <a:gd name="connsiteX15" fmla="*/ 267421 w 396960"/>
                    <a:gd name="connsiteY15" fmla="*/ 241920 h 1184150"/>
                    <a:gd name="connsiteX16" fmla="*/ 248371 w 396960"/>
                    <a:gd name="connsiteY16" fmla="*/ 306690 h 1184150"/>
                    <a:gd name="connsiteX17" fmla="*/ 210271 w 396960"/>
                    <a:gd name="connsiteY17" fmla="*/ 329550 h 1184150"/>
                    <a:gd name="connsiteX18" fmla="*/ 259800 w 396960"/>
                    <a:gd name="connsiteY18" fmla="*/ 382890 h 1184150"/>
                    <a:gd name="connsiteX19" fmla="*/ 118831 w 396960"/>
                    <a:gd name="connsiteY19" fmla="*/ 462900 h 1184150"/>
                    <a:gd name="connsiteX20" fmla="*/ 76921 w 396960"/>
                    <a:gd name="connsiteY20" fmla="*/ 527670 h 1184150"/>
                    <a:gd name="connsiteX21" fmla="*/ 103591 w 396960"/>
                    <a:gd name="connsiteY21" fmla="*/ 741030 h 1184150"/>
                    <a:gd name="connsiteX22" fmla="*/ 156931 w 396960"/>
                    <a:gd name="connsiteY22" fmla="*/ 855330 h 1184150"/>
                    <a:gd name="connsiteX23" fmla="*/ 229321 w 396960"/>
                    <a:gd name="connsiteY23" fmla="*/ 901050 h 1184150"/>
                    <a:gd name="connsiteX24" fmla="*/ 130261 w 396960"/>
                    <a:gd name="connsiteY24" fmla="*/ 1152510 h 1184150"/>
                    <a:gd name="connsiteX25" fmla="*/ 65491 w 396960"/>
                    <a:gd name="connsiteY25" fmla="*/ 1179180 h 1184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96960" h="1184150">
                      <a:moveTo>
                        <a:pt x="65491" y="1179180"/>
                      </a:moveTo>
                      <a:cubicBezTo>
                        <a:pt x="69300" y="1171560"/>
                        <a:pt x="76921" y="1163940"/>
                        <a:pt x="76921" y="1160130"/>
                      </a:cubicBezTo>
                      <a:cubicBezTo>
                        <a:pt x="54061" y="1072500"/>
                        <a:pt x="69300" y="996300"/>
                        <a:pt x="145500" y="935340"/>
                      </a:cubicBezTo>
                      <a:cubicBezTo>
                        <a:pt x="118831" y="904860"/>
                        <a:pt x="103591" y="885810"/>
                        <a:pt x="84541" y="862950"/>
                      </a:cubicBezTo>
                      <a:cubicBezTo>
                        <a:pt x="38821" y="809610"/>
                        <a:pt x="721" y="752460"/>
                        <a:pt x="19771" y="676260"/>
                      </a:cubicBezTo>
                      <a:cubicBezTo>
                        <a:pt x="27391" y="649590"/>
                        <a:pt x="19771" y="615300"/>
                        <a:pt x="12150" y="584820"/>
                      </a:cubicBezTo>
                      <a:cubicBezTo>
                        <a:pt x="-10709" y="512430"/>
                        <a:pt x="-3089" y="455280"/>
                        <a:pt x="50250" y="394320"/>
                      </a:cubicBezTo>
                      <a:cubicBezTo>
                        <a:pt x="111211" y="321930"/>
                        <a:pt x="99781" y="291450"/>
                        <a:pt x="12150" y="211440"/>
                      </a:cubicBezTo>
                      <a:cubicBezTo>
                        <a:pt x="19771" y="169530"/>
                        <a:pt x="27391" y="127620"/>
                        <a:pt x="35011" y="89520"/>
                      </a:cubicBezTo>
                      <a:cubicBezTo>
                        <a:pt x="57871" y="1890"/>
                        <a:pt x="111211" y="-13350"/>
                        <a:pt x="206461" y="9510"/>
                      </a:cubicBezTo>
                      <a:cubicBezTo>
                        <a:pt x="267421" y="24750"/>
                        <a:pt x="332191" y="20940"/>
                        <a:pt x="396961" y="24750"/>
                      </a:cubicBezTo>
                      <a:cubicBezTo>
                        <a:pt x="332191" y="62850"/>
                        <a:pt x="267421" y="78090"/>
                        <a:pt x="191221" y="47610"/>
                      </a:cubicBezTo>
                      <a:cubicBezTo>
                        <a:pt x="137881" y="24750"/>
                        <a:pt x="111211" y="51420"/>
                        <a:pt x="107400" y="97140"/>
                      </a:cubicBezTo>
                      <a:cubicBezTo>
                        <a:pt x="92161" y="123810"/>
                        <a:pt x="76921" y="154290"/>
                        <a:pt x="54061" y="200010"/>
                      </a:cubicBezTo>
                      <a:cubicBezTo>
                        <a:pt x="122641" y="200010"/>
                        <a:pt x="160741" y="192390"/>
                        <a:pt x="202650" y="200010"/>
                      </a:cubicBezTo>
                      <a:cubicBezTo>
                        <a:pt x="229321" y="203820"/>
                        <a:pt x="259800" y="222870"/>
                        <a:pt x="267421" y="241920"/>
                      </a:cubicBezTo>
                      <a:cubicBezTo>
                        <a:pt x="275041" y="257160"/>
                        <a:pt x="259800" y="287640"/>
                        <a:pt x="248371" y="306690"/>
                      </a:cubicBezTo>
                      <a:cubicBezTo>
                        <a:pt x="244561" y="318120"/>
                        <a:pt x="225511" y="321930"/>
                        <a:pt x="210271" y="329550"/>
                      </a:cubicBezTo>
                      <a:cubicBezTo>
                        <a:pt x="229321" y="348600"/>
                        <a:pt x="240750" y="363840"/>
                        <a:pt x="259800" y="382890"/>
                      </a:cubicBezTo>
                      <a:cubicBezTo>
                        <a:pt x="198841" y="398130"/>
                        <a:pt x="130261" y="398130"/>
                        <a:pt x="118831" y="462900"/>
                      </a:cubicBezTo>
                      <a:cubicBezTo>
                        <a:pt x="103591" y="485760"/>
                        <a:pt x="73111" y="504810"/>
                        <a:pt x="76921" y="527670"/>
                      </a:cubicBezTo>
                      <a:cubicBezTo>
                        <a:pt x="80731" y="600060"/>
                        <a:pt x="92161" y="668640"/>
                        <a:pt x="103591" y="741030"/>
                      </a:cubicBezTo>
                      <a:lnTo>
                        <a:pt x="156931" y="855330"/>
                      </a:lnTo>
                      <a:lnTo>
                        <a:pt x="229321" y="901050"/>
                      </a:lnTo>
                      <a:cubicBezTo>
                        <a:pt x="198841" y="984870"/>
                        <a:pt x="122641" y="1053450"/>
                        <a:pt x="130261" y="1152510"/>
                      </a:cubicBezTo>
                      <a:cubicBezTo>
                        <a:pt x="130261" y="1190610"/>
                        <a:pt x="92161" y="1186800"/>
                        <a:pt x="65491" y="1179180"/>
                      </a:cubicBezTo>
                      <a:close/>
                    </a:path>
                  </a:pathLst>
                </a:custGeom>
                <a:solidFill>
                  <a:srgbClr val="F2FD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60" name="Freeform: Shape 4859">
                  <a:extLst>
                    <a:ext uri="{FF2B5EF4-FFF2-40B4-BE49-F238E27FC236}">
                      <a16:creationId xmlns:a16="http://schemas.microsoft.com/office/drawing/2014/main" id="{7FF8DAC1-56D1-014C-1A34-5915DF74A8A1}"/>
                    </a:ext>
                  </a:extLst>
                </p:cNvPr>
                <p:cNvSpPr/>
                <p:nvPr/>
              </p:nvSpPr>
              <p:spPr>
                <a:xfrm>
                  <a:off x="5970270" y="3829050"/>
                  <a:ext cx="533400" cy="464467"/>
                </a:xfrm>
                <a:custGeom>
                  <a:avLst/>
                  <a:gdLst>
                    <a:gd name="connsiteX0" fmla="*/ 140970 w 533400"/>
                    <a:gd name="connsiteY0" fmla="*/ 182880 h 464467"/>
                    <a:gd name="connsiteX1" fmla="*/ 118110 w 533400"/>
                    <a:gd name="connsiteY1" fmla="*/ 182880 h 464467"/>
                    <a:gd name="connsiteX2" fmla="*/ 49530 w 533400"/>
                    <a:gd name="connsiteY2" fmla="*/ 137160 h 464467"/>
                    <a:gd name="connsiteX3" fmla="*/ 0 w 533400"/>
                    <a:gd name="connsiteY3" fmla="*/ 0 h 464467"/>
                    <a:gd name="connsiteX4" fmla="*/ 72390 w 533400"/>
                    <a:gd name="connsiteY4" fmla="*/ 19050 h 464467"/>
                    <a:gd name="connsiteX5" fmla="*/ 213360 w 533400"/>
                    <a:gd name="connsiteY5" fmla="*/ 87630 h 464467"/>
                    <a:gd name="connsiteX6" fmla="*/ 491490 w 533400"/>
                    <a:gd name="connsiteY6" fmla="*/ 205740 h 464467"/>
                    <a:gd name="connsiteX7" fmla="*/ 533400 w 533400"/>
                    <a:gd name="connsiteY7" fmla="*/ 342900 h 464467"/>
                    <a:gd name="connsiteX8" fmla="*/ 422910 w 533400"/>
                    <a:gd name="connsiteY8" fmla="*/ 327660 h 464467"/>
                    <a:gd name="connsiteX9" fmla="*/ 483870 w 533400"/>
                    <a:gd name="connsiteY9" fmla="*/ 457200 h 464467"/>
                    <a:gd name="connsiteX10" fmla="*/ 361950 w 533400"/>
                    <a:gd name="connsiteY10" fmla="*/ 407670 h 464467"/>
                    <a:gd name="connsiteX11" fmla="*/ 278130 w 533400"/>
                    <a:gd name="connsiteY11" fmla="*/ 270510 h 464467"/>
                    <a:gd name="connsiteX12" fmla="*/ 331470 w 533400"/>
                    <a:gd name="connsiteY12" fmla="*/ 194310 h 464467"/>
                    <a:gd name="connsiteX13" fmla="*/ 140970 w 533400"/>
                    <a:gd name="connsiteY13" fmla="*/ 182880 h 46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33400" h="464467">
                      <a:moveTo>
                        <a:pt x="140970" y="182880"/>
                      </a:moveTo>
                      <a:lnTo>
                        <a:pt x="118110" y="182880"/>
                      </a:lnTo>
                      <a:lnTo>
                        <a:pt x="49530" y="137160"/>
                      </a:lnTo>
                      <a:lnTo>
                        <a:pt x="0" y="0"/>
                      </a:lnTo>
                      <a:lnTo>
                        <a:pt x="72390" y="19050"/>
                      </a:lnTo>
                      <a:cubicBezTo>
                        <a:pt x="118110" y="41910"/>
                        <a:pt x="167640" y="64770"/>
                        <a:pt x="213360" y="87630"/>
                      </a:cubicBezTo>
                      <a:cubicBezTo>
                        <a:pt x="304800" y="125730"/>
                        <a:pt x="400050" y="163830"/>
                        <a:pt x="491490" y="205740"/>
                      </a:cubicBezTo>
                      <a:lnTo>
                        <a:pt x="533400" y="342900"/>
                      </a:lnTo>
                      <a:cubicBezTo>
                        <a:pt x="499110" y="339090"/>
                        <a:pt x="464820" y="331470"/>
                        <a:pt x="422910" y="327660"/>
                      </a:cubicBezTo>
                      <a:cubicBezTo>
                        <a:pt x="449580" y="381000"/>
                        <a:pt x="468630" y="419100"/>
                        <a:pt x="483870" y="457200"/>
                      </a:cubicBezTo>
                      <a:cubicBezTo>
                        <a:pt x="430530" y="476250"/>
                        <a:pt x="392430" y="457200"/>
                        <a:pt x="361950" y="407670"/>
                      </a:cubicBezTo>
                      <a:cubicBezTo>
                        <a:pt x="335280" y="358140"/>
                        <a:pt x="304800" y="312420"/>
                        <a:pt x="278130" y="270510"/>
                      </a:cubicBezTo>
                      <a:cubicBezTo>
                        <a:pt x="297180" y="243840"/>
                        <a:pt x="308610" y="224790"/>
                        <a:pt x="331470" y="194310"/>
                      </a:cubicBezTo>
                      <a:cubicBezTo>
                        <a:pt x="259080" y="194310"/>
                        <a:pt x="201930" y="190500"/>
                        <a:pt x="140970" y="182880"/>
                      </a:cubicBezTo>
                      <a:close/>
                    </a:path>
                  </a:pathLst>
                </a:custGeom>
                <a:solidFill>
                  <a:srgbClr val="EAFC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61" name="Freeform: Shape 4860">
                  <a:extLst>
                    <a:ext uri="{FF2B5EF4-FFF2-40B4-BE49-F238E27FC236}">
                      <a16:creationId xmlns:a16="http://schemas.microsoft.com/office/drawing/2014/main" id="{70E0DB62-B495-AFA7-C90E-4EA51A8277F2}"/>
                    </a:ext>
                  </a:extLst>
                </p:cNvPr>
                <p:cNvSpPr/>
                <p:nvPr/>
              </p:nvSpPr>
              <p:spPr>
                <a:xfrm>
                  <a:off x="5890882" y="3444240"/>
                  <a:ext cx="407048" cy="411479"/>
                </a:xfrm>
                <a:custGeom>
                  <a:avLst/>
                  <a:gdLst>
                    <a:gd name="connsiteX0" fmla="*/ 147968 w 407048"/>
                    <a:gd name="connsiteY0" fmla="*/ 411480 h 411479"/>
                    <a:gd name="connsiteX1" fmla="*/ 75578 w 407048"/>
                    <a:gd name="connsiteY1" fmla="*/ 392430 h 411479"/>
                    <a:gd name="connsiteX2" fmla="*/ 3188 w 407048"/>
                    <a:gd name="connsiteY2" fmla="*/ 300990 h 411479"/>
                    <a:gd name="connsiteX3" fmla="*/ 67958 w 407048"/>
                    <a:gd name="connsiteY3" fmla="*/ 274320 h 411479"/>
                    <a:gd name="connsiteX4" fmla="*/ 167018 w 407048"/>
                    <a:gd name="connsiteY4" fmla="*/ 22860 h 411479"/>
                    <a:gd name="connsiteX5" fmla="*/ 384188 w 407048"/>
                    <a:gd name="connsiteY5" fmla="*/ 0 h 411479"/>
                    <a:gd name="connsiteX6" fmla="*/ 407048 w 407048"/>
                    <a:gd name="connsiteY6" fmla="*/ 91440 h 411479"/>
                    <a:gd name="connsiteX7" fmla="*/ 380378 w 407048"/>
                    <a:gd name="connsiteY7" fmla="*/ 160020 h 411479"/>
                    <a:gd name="connsiteX8" fmla="*/ 128918 w 407048"/>
                    <a:gd name="connsiteY8" fmla="*/ 224790 h 411479"/>
                    <a:gd name="connsiteX9" fmla="*/ 147968 w 407048"/>
                    <a:gd name="connsiteY9" fmla="*/ 411480 h 411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048" h="411479">
                      <a:moveTo>
                        <a:pt x="147968" y="411480"/>
                      </a:moveTo>
                      <a:lnTo>
                        <a:pt x="75578" y="392430"/>
                      </a:lnTo>
                      <a:cubicBezTo>
                        <a:pt x="29858" y="381000"/>
                        <a:pt x="-12052" y="361950"/>
                        <a:pt x="3188" y="300990"/>
                      </a:cubicBezTo>
                      <a:cubicBezTo>
                        <a:pt x="33668" y="308610"/>
                        <a:pt x="67958" y="308610"/>
                        <a:pt x="67958" y="274320"/>
                      </a:cubicBezTo>
                      <a:cubicBezTo>
                        <a:pt x="60338" y="175260"/>
                        <a:pt x="136538" y="106680"/>
                        <a:pt x="167018" y="22860"/>
                      </a:cubicBezTo>
                      <a:cubicBezTo>
                        <a:pt x="239408" y="15240"/>
                        <a:pt x="319418" y="49530"/>
                        <a:pt x="384188" y="0"/>
                      </a:cubicBezTo>
                      <a:lnTo>
                        <a:pt x="407048" y="91440"/>
                      </a:lnTo>
                      <a:lnTo>
                        <a:pt x="380378" y="160020"/>
                      </a:lnTo>
                      <a:cubicBezTo>
                        <a:pt x="292748" y="152400"/>
                        <a:pt x="208928" y="171450"/>
                        <a:pt x="128918" y="224790"/>
                      </a:cubicBezTo>
                      <a:cubicBezTo>
                        <a:pt x="140348" y="281940"/>
                        <a:pt x="144158" y="346710"/>
                        <a:pt x="147968" y="411480"/>
                      </a:cubicBezTo>
                      <a:close/>
                    </a:path>
                  </a:pathLst>
                </a:custGeom>
                <a:solidFill>
                  <a:srgbClr val="E1FA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62" name="Freeform: Shape 4861">
                  <a:extLst>
                    <a:ext uri="{FF2B5EF4-FFF2-40B4-BE49-F238E27FC236}">
                      <a16:creationId xmlns:a16="http://schemas.microsoft.com/office/drawing/2014/main" id="{892AF4AA-5EFC-E10E-7EB2-43A3B151FAD4}"/>
                    </a:ext>
                  </a:extLst>
                </p:cNvPr>
                <p:cNvSpPr/>
                <p:nvPr/>
              </p:nvSpPr>
              <p:spPr>
                <a:xfrm>
                  <a:off x="6313170" y="2617469"/>
                  <a:ext cx="986790" cy="95250"/>
                </a:xfrm>
                <a:custGeom>
                  <a:avLst/>
                  <a:gdLst>
                    <a:gd name="connsiteX0" fmla="*/ 986790 w 986790"/>
                    <a:gd name="connsiteY0" fmla="*/ 0 h 95250"/>
                    <a:gd name="connsiteX1" fmla="*/ 986790 w 986790"/>
                    <a:gd name="connsiteY1" fmla="*/ 22860 h 95250"/>
                    <a:gd name="connsiteX2" fmla="*/ 685800 w 986790"/>
                    <a:gd name="connsiteY2" fmla="*/ 53340 h 95250"/>
                    <a:gd name="connsiteX3" fmla="*/ 525780 w 986790"/>
                    <a:gd name="connsiteY3" fmla="*/ 83820 h 95250"/>
                    <a:gd name="connsiteX4" fmla="*/ 259080 w 986790"/>
                    <a:gd name="connsiteY4" fmla="*/ 76200 h 95250"/>
                    <a:gd name="connsiteX5" fmla="*/ 186690 w 986790"/>
                    <a:gd name="connsiteY5" fmla="*/ 60960 h 95250"/>
                    <a:gd name="connsiteX6" fmla="*/ 129540 w 986790"/>
                    <a:gd name="connsiteY6" fmla="*/ 95250 h 95250"/>
                    <a:gd name="connsiteX7" fmla="*/ 102870 w 986790"/>
                    <a:gd name="connsiteY7" fmla="*/ 95250 h 95250"/>
                    <a:gd name="connsiteX8" fmla="*/ 26670 w 986790"/>
                    <a:gd name="connsiteY8" fmla="*/ 72390 h 95250"/>
                    <a:gd name="connsiteX9" fmla="*/ 0 w 986790"/>
                    <a:gd name="connsiteY9" fmla="*/ 26670 h 95250"/>
                    <a:gd name="connsiteX10" fmla="*/ 209550 w 986790"/>
                    <a:gd name="connsiteY10" fmla="*/ 7620 h 95250"/>
                    <a:gd name="connsiteX11" fmla="*/ 236220 w 986790"/>
                    <a:gd name="connsiteY11" fmla="*/ 7620 h 95250"/>
                    <a:gd name="connsiteX12" fmla="*/ 598170 w 986790"/>
                    <a:gd name="connsiteY12" fmla="*/ 22860 h 95250"/>
                    <a:gd name="connsiteX13" fmla="*/ 678180 w 986790"/>
                    <a:gd name="connsiteY13" fmla="*/ 3810 h 95250"/>
                    <a:gd name="connsiteX14" fmla="*/ 986790 w 986790"/>
                    <a:gd name="connsiteY14" fmla="*/ 0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86790" h="95250">
                      <a:moveTo>
                        <a:pt x="986790" y="0"/>
                      </a:moveTo>
                      <a:lnTo>
                        <a:pt x="986790" y="22860"/>
                      </a:lnTo>
                      <a:cubicBezTo>
                        <a:pt x="887730" y="30480"/>
                        <a:pt x="784860" y="38100"/>
                        <a:pt x="685800" y="53340"/>
                      </a:cubicBezTo>
                      <a:cubicBezTo>
                        <a:pt x="632460" y="60960"/>
                        <a:pt x="579120" y="80010"/>
                        <a:pt x="525780" y="83820"/>
                      </a:cubicBezTo>
                      <a:cubicBezTo>
                        <a:pt x="438150" y="83820"/>
                        <a:pt x="346710" y="80010"/>
                        <a:pt x="259080" y="76200"/>
                      </a:cubicBezTo>
                      <a:cubicBezTo>
                        <a:pt x="236220" y="72390"/>
                        <a:pt x="209550" y="68580"/>
                        <a:pt x="186690" y="60960"/>
                      </a:cubicBezTo>
                      <a:cubicBezTo>
                        <a:pt x="144780" y="49530"/>
                        <a:pt x="133350" y="64770"/>
                        <a:pt x="129540" y="95250"/>
                      </a:cubicBezTo>
                      <a:lnTo>
                        <a:pt x="102870" y="95250"/>
                      </a:lnTo>
                      <a:lnTo>
                        <a:pt x="26670" y="72390"/>
                      </a:lnTo>
                      <a:lnTo>
                        <a:pt x="0" y="26670"/>
                      </a:lnTo>
                      <a:lnTo>
                        <a:pt x="209550" y="7620"/>
                      </a:lnTo>
                      <a:lnTo>
                        <a:pt x="236220" y="7620"/>
                      </a:lnTo>
                      <a:cubicBezTo>
                        <a:pt x="358140" y="11430"/>
                        <a:pt x="480060" y="15240"/>
                        <a:pt x="598170" y="22860"/>
                      </a:cubicBezTo>
                      <a:lnTo>
                        <a:pt x="678180" y="3810"/>
                      </a:lnTo>
                      <a:cubicBezTo>
                        <a:pt x="777240" y="0"/>
                        <a:pt x="883920" y="0"/>
                        <a:pt x="986790" y="0"/>
                      </a:cubicBezTo>
                      <a:close/>
                    </a:path>
                  </a:pathLst>
                </a:custGeom>
                <a:solidFill>
                  <a:srgbClr val="C9F6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63" name="Freeform: Shape 4862">
                  <a:extLst>
                    <a:ext uri="{FF2B5EF4-FFF2-40B4-BE49-F238E27FC236}">
                      <a16:creationId xmlns:a16="http://schemas.microsoft.com/office/drawing/2014/main" id="{F90DAD47-EBE8-6AE7-EC2D-12F109CDA036}"/>
                    </a:ext>
                  </a:extLst>
                </p:cNvPr>
                <p:cNvSpPr/>
                <p:nvPr/>
              </p:nvSpPr>
              <p:spPr>
                <a:xfrm>
                  <a:off x="6545581" y="2587643"/>
                  <a:ext cx="781050" cy="48876"/>
                </a:xfrm>
                <a:custGeom>
                  <a:avLst/>
                  <a:gdLst>
                    <a:gd name="connsiteX0" fmla="*/ 361950 w 781050"/>
                    <a:gd name="connsiteY0" fmla="*/ 48876 h 48876"/>
                    <a:gd name="connsiteX1" fmla="*/ 0 w 781050"/>
                    <a:gd name="connsiteY1" fmla="*/ 33636 h 48876"/>
                    <a:gd name="connsiteX2" fmla="*/ 95250 w 781050"/>
                    <a:gd name="connsiteY2" fmla="*/ 3156 h 48876"/>
                    <a:gd name="connsiteX3" fmla="*/ 708660 w 781050"/>
                    <a:gd name="connsiteY3" fmla="*/ 10776 h 48876"/>
                    <a:gd name="connsiteX4" fmla="*/ 781050 w 781050"/>
                    <a:gd name="connsiteY4" fmla="*/ 37446 h 48876"/>
                    <a:gd name="connsiteX5" fmla="*/ 754380 w 781050"/>
                    <a:gd name="connsiteY5" fmla="*/ 33636 h 48876"/>
                    <a:gd name="connsiteX6" fmla="*/ 441960 w 781050"/>
                    <a:gd name="connsiteY6" fmla="*/ 33636 h 48876"/>
                    <a:gd name="connsiteX7" fmla="*/ 361950 w 781050"/>
                    <a:gd name="connsiteY7" fmla="*/ 48876 h 4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1050" h="48876">
                      <a:moveTo>
                        <a:pt x="361950" y="48876"/>
                      </a:moveTo>
                      <a:cubicBezTo>
                        <a:pt x="240030" y="41256"/>
                        <a:pt x="118110" y="37446"/>
                        <a:pt x="0" y="33636"/>
                      </a:cubicBezTo>
                      <a:cubicBezTo>
                        <a:pt x="30480" y="22206"/>
                        <a:pt x="64770" y="3156"/>
                        <a:pt x="95250" y="3156"/>
                      </a:cubicBezTo>
                      <a:cubicBezTo>
                        <a:pt x="300990" y="-4464"/>
                        <a:pt x="506730" y="3156"/>
                        <a:pt x="708660" y="10776"/>
                      </a:cubicBezTo>
                      <a:cubicBezTo>
                        <a:pt x="731520" y="10776"/>
                        <a:pt x="754380" y="26016"/>
                        <a:pt x="781050" y="37446"/>
                      </a:cubicBezTo>
                      <a:lnTo>
                        <a:pt x="754380" y="33636"/>
                      </a:lnTo>
                      <a:cubicBezTo>
                        <a:pt x="651510" y="33636"/>
                        <a:pt x="548640" y="33636"/>
                        <a:pt x="441960" y="33636"/>
                      </a:cubicBezTo>
                      <a:lnTo>
                        <a:pt x="361950" y="48876"/>
                      </a:lnTo>
                      <a:close/>
                    </a:path>
                  </a:pathLst>
                </a:custGeom>
                <a:solidFill>
                  <a:srgbClr val="ECFC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64" name="Freeform: Shape 4863">
                  <a:extLst>
                    <a:ext uri="{FF2B5EF4-FFF2-40B4-BE49-F238E27FC236}">
                      <a16:creationId xmlns:a16="http://schemas.microsoft.com/office/drawing/2014/main" id="{3030AA67-6E07-9A7C-962A-831C10F533B4}"/>
                    </a:ext>
                  </a:extLst>
                </p:cNvPr>
                <p:cNvSpPr/>
                <p:nvPr/>
              </p:nvSpPr>
              <p:spPr>
                <a:xfrm>
                  <a:off x="5939790" y="2594609"/>
                  <a:ext cx="579120" cy="88421"/>
                </a:xfrm>
                <a:custGeom>
                  <a:avLst/>
                  <a:gdLst>
                    <a:gd name="connsiteX0" fmla="*/ 579120 w 579120"/>
                    <a:gd name="connsiteY0" fmla="*/ 26670 h 88421"/>
                    <a:gd name="connsiteX1" fmla="*/ 369570 w 579120"/>
                    <a:gd name="connsiteY1" fmla="*/ 45720 h 88421"/>
                    <a:gd name="connsiteX2" fmla="*/ 289560 w 579120"/>
                    <a:gd name="connsiteY2" fmla="*/ 45720 h 88421"/>
                    <a:gd name="connsiteX3" fmla="*/ 0 w 579120"/>
                    <a:gd name="connsiteY3" fmla="*/ 72390 h 88421"/>
                    <a:gd name="connsiteX4" fmla="*/ 83820 w 579120"/>
                    <a:gd name="connsiteY4" fmla="*/ 22860 h 88421"/>
                    <a:gd name="connsiteX5" fmla="*/ 289560 w 579120"/>
                    <a:gd name="connsiteY5" fmla="*/ 0 h 88421"/>
                    <a:gd name="connsiteX6" fmla="*/ 579120 w 579120"/>
                    <a:gd name="connsiteY6" fmla="*/ 26670 h 88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9120" h="88421">
                      <a:moveTo>
                        <a:pt x="579120" y="26670"/>
                      </a:moveTo>
                      <a:lnTo>
                        <a:pt x="369570" y="45720"/>
                      </a:lnTo>
                      <a:lnTo>
                        <a:pt x="289560" y="45720"/>
                      </a:lnTo>
                      <a:cubicBezTo>
                        <a:pt x="198120" y="87630"/>
                        <a:pt x="102870" y="102870"/>
                        <a:pt x="0" y="72390"/>
                      </a:cubicBezTo>
                      <a:cubicBezTo>
                        <a:pt x="7620" y="26670"/>
                        <a:pt x="30480" y="0"/>
                        <a:pt x="83820" y="22860"/>
                      </a:cubicBezTo>
                      <a:cubicBezTo>
                        <a:pt x="160020" y="53340"/>
                        <a:pt x="224790" y="38100"/>
                        <a:pt x="289560" y="0"/>
                      </a:cubicBezTo>
                      <a:cubicBezTo>
                        <a:pt x="388620" y="3810"/>
                        <a:pt x="483870" y="15240"/>
                        <a:pt x="579120" y="26670"/>
                      </a:cubicBezTo>
                      <a:close/>
                    </a:path>
                  </a:pathLst>
                </a:custGeom>
                <a:solidFill>
                  <a:srgbClr val="ECFC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65" name="Freeform: Shape 4864">
                  <a:extLst>
                    <a:ext uri="{FF2B5EF4-FFF2-40B4-BE49-F238E27FC236}">
                      <a16:creationId xmlns:a16="http://schemas.microsoft.com/office/drawing/2014/main" id="{C3134BA7-737E-FD02-E884-9A7423C47A0D}"/>
                    </a:ext>
                  </a:extLst>
                </p:cNvPr>
                <p:cNvSpPr/>
                <p:nvPr/>
              </p:nvSpPr>
              <p:spPr>
                <a:xfrm>
                  <a:off x="7498081" y="2632709"/>
                  <a:ext cx="361950" cy="76200"/>
                </a:xfrm>
                <a:custGeom>
                  <a:avLst/>
                  <a:gdLst>
                    <a:gd name="connsiteX0" fmla="*/ 0 w 361950"/>
                    <a:gd name="connsiteY0" fmla="*/ 72390 h 76200"/>
                    <a:gd name="connsiteX1" fmla="*/ 30480 w 361950"/>
                    <a:gd name="connsiteY1" fmla="*/ 7620 h 76200"/>
                    <a:gd name="connsiteX2" fmla="*/ 186690 w 361950"/>
                    <a:gd name="connsiteY2" fmla="*/ 0 h 76200"/>
                    <a:gd name="connsiteX3" fmla="*/ 251460 w 361950"/>
                    <a:gd name="connsiteY3" fmla="*/ 34290 h 76200"/>
                    <a:gd name="connsiteX4" fmla="*/ 361950 w 361950"/>
                    <a:gd name="connsiteY4" fmla="*/ 41910 h 76200"/>
                    <a:gd name="connsiteX5" fmla="*/ 160020 w 361950"/>
                    <a:gd name="connsiteY5" fmla="*/ 68580 h 76200"/>
                    <a:gd name="connsiteX6" fmla="*/ 53340 w 361950"/>
                    <a:gd name="connsiteY6" fmla="*/ 76200 h 76200"/>
                    <a:gd name="connsiteX7" fmla="*/ 53340 w 361950"/>
                    <a:gd name="connsiteY7" fmla="*/ 76200 h 76200"/>
                    <a:gd name="connsiteX8" fmla="*/ 0 w 361950"/>
                    <a:gd name="connsiteY8" fmla="*/ 72390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1950" h="76200">
                      <a:moveTo>
                        <a:pt x="0" y="72390"/>
                      </a:moveTo>
                      <a:lnTo>
                        <a:pt x="30480" y="7620"/>
                      </a:lnTo>
                      <a:lnTo>
                        <a:pt x="186690" y="0"/>
                      </a:lnTo>
                      <a:cubicBezTo>
                        <a:pt x="209550" y="11430"/>
                        <a:pt x="228600" y="30480"/>
                        <a:pt x="251460" y="34290"/>
                      </a:cubicBezTo>
                      <a:cubicBezTo>
                        <a:pt x="285750" y="41910"/>
                        <a:pt x="323850" y="38100"/>
                        <a:pt x="361950" y="41910"/>
                      </a:cubicBezTo>
                      <a:cubicBezTo>
                        <a:pt x="297180" y="68580"/>
                        <a:pt x="232410" y="83820"/>
                        <a:pt x="160020" y="68580"/>
                      </a:cubicBezTo>
                      <a:cubicBezTo>
                        <a:pt x="125730" y="60960"/>
                        <a:pt x="87630" y="72390"/>
                        <a:pt x="53340" y="76200"/>
                      </a:cubicBezTo>
                      <a:lnTo>
                        <a:pt x="53340" y="76200"/>
                      </a:lnTo>
                      <a:lnTo>
                        <a:pt x="0" y="72390"/>
                      </a:lnTo>
                      <a:close/>
                    </a:path>
                  </a:pathLst>
                </a:custGeom>
                <a:solidFill>
                  <a:srgbClr val="E9FBF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66" name="Freeform: Shape 4865">
                  <a:extLst>
                    <a:ext uri="{FF2B5EF4-FFF2-40B4-BE49-F238E27FC236}">
                      <a16:creationId xmlns:a16="http://schemas.microsoft.com/office/drawing/2014/main" id="{2AC4B38B-5D8C-A059-2EA6-5C32CF3418EE}"/>
                    </a:ext>
                  </a:extLst>
                </p:cNvPr>
                <p:cNvSpPr/>
                <p:nvPr/>
              </p:nvSpPr>
              <p:spPr>
                <a:xfrm>
                  <a:off x="6019801" y="3970019"/>
                  <a:ext cx="68580" cy="41910"/>
                </a:xfrm>
                <a:custGeom>
                  <a:avLst/>
                  <a:gdLst>
                    <a:gd name="connsiteX0" fmla="*/ 0 w 68580"/>
                    <a:gd name="connsiteY0" fmla="*/ 0 h 41910"/>
                    <a:gd name="connsiteX1" fmla="*/ 68580 w 68580"/>
                    <a:gd name="connsiteY1" fmla="*/ 41910 h 41910"/>
                    <a:gd name="connsiteX2" fmla="*/ 0 w 68580"/>
                    <a:gd name="connsiteY2" fmla="*/ 22860 h 41910"/>
                  </a:gdLst>
                  <a:ahLst/>
                  <a:cxnLst>
                    <a:cxn ang="0">
                      <a:pos x="connsiteX0" y="connsiteY0"/>
                    </a:cxn>
                    <a:cxn ang="0">
                      <a:pos x="connsiteX1" y="connsiteY1"/>
                    </a:cxn>
                    <a:cxn ang="0">
                      <a:pos x="connsiteX2" y="connsiteY2"/>
                    </a:cxn>
                  </a:cxnLst>
                  <a:rect l="l" t="t" r="r" b="b"/>
                  <a:pathLst>
                    <a:path w="68580" h="41910">
                      <a:moveTo>
                        <a:pt x="0" y="0"/>
                      </a:moveTo>
                      <a:lnTo>
                        <a:pt x="68580" y="41910"/>
                      </a:lnTo>
                      <a:lnTo>
                        <a:pt x="0" y="22860"/>
                      </a:lnTo>
                      <a:close/>
                    </a:path>
                  </a:pathLst>
                </a:custGeom>
                <a:solidFill>
                  <a:srgbClr val="F5FD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67" name="Freeform: Shape 4866">
                  <a:extLst>
                    <a:ext uri="{FF2B5EF4-FFF2-40B4-BE49-F238E27FC236}">
                      <a16:creationId xmlns:a16="http://schemas.microsoft.com/office/drawing/2014/main" id="{021582AB-B7B8-BE4D-26E7-97320403231E}"/>
                    </a:ext>
                  </a:extLst>
                </p:cNvPr>
                <p:cNvSpPr/>
                <p:nvPr/>
              </p:nvSpPr>
              <p:spPr>
                <a:xfrm>
                  <a:off x="9513570" y="4541519"/>
                  <a:ext cx="1043940" cy="144780"/>
                </a:xfrm>
                <a:custGeom>
                  <a:avLst/>
                  <a:gdLst>
                    <a:gd name="connsiteX0" fmla="*/ 1043940 w 1043940"/>
                    <a:gd name="connsiteY0" fmla="*/ 60960 h 144780"/>
                    <a:gd name="connsiteX1" fmla="*/ 986790 w 1043940"/>
                    <a:gd name="connsiteY1" fmla="*/ 91440 h 144780"/>
                    <a:gd name="connsiteX2" fmla="*/ 556260 w 1043940"/>
                    <a:gd name="connsiteY2" fmla="*/ 53340 h 144780"/>
                    <a:gd name="connsiteX3" fmla="*/ 472440 w 1043940"/>
                    <a:gd name="connsiteY3" fmla="*/ 72390 h 144780"/>
                    <a:gd name="connsiteX4" fmla="*/ 685801 w 1043940"/>
                    <a:gd name="connsiteY4" fmla="*/ 144780 h 144780"/>
                    <a:gd name="connsiteX5" fmla="*/ 514351 w 1043940"/>
                    <a:gd name="connsiteY5" fmla="*/ 140970 h 144780"/>
                    <a:gd name="connsiteX6" fmla="*/ 342901 w 1043940"/>
                    <a:gd name="connsiteY6" fmla="*/ 137160 h 144780"/>
                    <a:gd name="connsiteX7" fmla="*/ 293370 w 1043940"/>
                    <a:gd name="connsiteY7" fmla="*/ 129540 h 144780"/>
                    <a:gd name="connsiteX8" fmla="*/ 293370 w 1043940"/>
                    <a:gd name="connsiteY8" fmla="*/ 129540 h 144780"/>
                    <a:gd name="connsiteX9" fmla="*/ 156210 w 1043940"/>
                    <a:gd name="connsiteY9" fmla="*/ 91440 h 144780"/>
                    <a:gd name="connsiteX10" fmla="*/ 0 w 1043940"/>
                    <a:gd name="connsiteY10" fmla="*/ 19050 h 144780"/>
                    <a:gd name="connsiteX11" fmla="*/ 335280 w 1043940"/>
                    <a:gd name="connsiteY11" fmla="*/ 19050 h 144780"/>
                    <a:gd name="connsiteX12" fmla="*/ 510540 w 1043940"/>
                    <a:gd name="connsiteY12" fmla="*/ 0 h 144780"/>
                    <a:gd name="connsiteX13" fmla="*/ 876301 w 1043940"/>
                    <a:gd name="connsiteY13" fmla="*/ 34290 h 144780"/>
                    <a:gd name="connsiteX14" fmla="*/ 948690 w 1043940"/>
                    <a:gd name="connsiteY14" fmla="*/ 45720 h 144780"/>
                    <a:gd name="connsiteX15" fmla="*/ 1043940 w 1043940"/>
                    <a:gd name="connsiteY15" fmla="*/ 60960 h 14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3940" h="144780">
                      <a:moveTo>
                        <a:pt x="1043940" y="60960"/>
                      </a:moveTo>
                      <a:cubicBezTo>
                        <a:pt x="1043940" y="106680"/>
                        <a:pt x="1013460" y="95250"/>
                        <a:pt x="986790" y="91440"/>
                      </a:cubicBezTo>
                      <a:cubicBezTo>
                        <a:pt x="842010" y="80010"/>
                        <a:pt x="701040" y="64770"/>
                        <a:pt x="556260" y="53340"/>
                      </a:cubicBezTo>
                      <a:cubicBezTo>
                        <a:pt x="529590" y="49530"/>
                        <a:pt x="502920" y="53340"/>
                        <a:pt x="472440" y="72390"/>
                      </a:cubicBezTo>
                      <a:lnTo>
                        <a:pt x="685801" y="144780"/>
                      </a:lnTo>
                      <a:lnTo>
                        <a:pt x="514351" y="140970"/>
                      </a:lnTo>
                      <a:cubicBezTo>
                        <a:pt x="457201" y="106680"/>
                        <a:pt x="400051" y="80010"/>
                        <a:pt x="342901" y="137160"/>
                      </a:cubicBezTo>
                      <a:lnTo>
                        <a:pt x="293370" y="129540"/>
                      </a:lnTo>
                      <a:lnTo>
                        <a:pt x="293370" y="129540"/>
                      </a:lnTo>
                      <a:cubicBezTo>
                        <a:pt x="247651" y="118110"/>
                        <a:pt x="201930" y="102870"/>
                        <a:pt x="156210" y="91440"/>
                      </a:cubicBezTo>
                      <a:cubicBezTo>
                        <a:pt x="110490" y="80010"/>
                        <a:pt x="57150" y="80010"/>
                        <a:pt x="0" y="19050"/>
                      </a:cubicBezTo>
                      <a:cubicBezTo>
                        <a:pt x="129540" y="19050"/>
                        <a:pt x="232410" y="22860"/>
                        <a:pt x="335280" y="19050"/>
                      </a:cubicBezTo>
                      <a:cubicBezTo>
                        <a:pt x="392430" y="19050"/>
                        <a:pt x="453390" y="7620"/>
                        <a:pt x="510540" y="0"/>
                      </a:cubicBezTo>
                      <a:lnTo>
                        <a:pt x="876301" y="34290"/>
                      </a:lnTo>
                      <a:lnTo>
                        <a:pt x="948690" y="45720"/>
                      </a:lnTo>
                      <a:lnTo>
                        <a:pt x="1043940" y="60960"/>
                      </a:lnTo>
                      <a:close/>
                    </a:path>
                  </a:pathLst>
                </a:custGeom>
                <a:solidFill>
                  <a:srgbClr val="F6FD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68" name="Freeform: Shape 4867">
                  <a:extLst>
                    <a:ext uri="{FF2B5EF4-FFF2-40B4-BE49-F238E27FC236}">
                      <a16:creationId xmlns:a16="http://schemas.microsoft.com/office/drawing/2014/main" id="{CE630E8D-0DA7-59F6-4AF9-B4BFD41E967A}"/>
                    </a:ext>
                  </a:extLst>
                </p:cNvPr>
                <p:cNvSpPr/>
                <p:nvPr/>
              </p:nvSpPr>
              <p:spPr>
                <a:xfrm>
                  <a:off x="9852661" y="4645382"/>
                  <a:ext cx="171450" cy="37107"/>
                </a:xfrm>
                <a:custGeom>
                  <a:avLst/>
                  <a:gdLst>
                    <a:gd name="connsiteX0" fmla="*/ 0 w 171450"/>
                    <a:gd name="connsiteY0" fmla="*/ 33297 h 37107"/>
                    <a:gd name="connsiteX1" fmla="*/ 171450 w 171450"/>
                    <a:gd name="connsiteY1" fmla="*/ 37107 h 37107"/>
                    <a:gd name="connsiteX2" fmla="*/ 0 w 171450"/>
                    <a:gd name="connsiteY2" fmla="*/ 33297 h 37107"/>
                  </a:gdLst>
                  <a:ahLst/>
                  <a:cxnLst>
                    <a:cxn ang="0">
                      <a:pos x="connsiteX0" y="connsiteY0"/>
                    </a:cxn>
                    <a:cxn ang="0">
                      <a:pos x="connsiteX1" y="connsiteY1"/>
                    </a:cxn>
                    <a:cxn ang="0">
                      <a:pos x="connsiteX2" y="connsiteY2"/>
                    </a:cxn>
                  </a:cxnLst>
                  <a:rect l="l" t="t" r="r" b="b"/>
                  <a:pathLst>
                    <a:path w="171450" h="37107">
                      <a:moveTo>
                        <a:pt x="0" y="33297"/>
                      </a:moveTo>
                      <a:cubicBezTo>
                        <a:pt x="57150" y="-23853"/>
                        <a:pt x="114300" y="2817"/>
                        <a:pt x="171450" y="37107"/>
                      </a:cubicBezTo>
                      <a:lnTo>
                        <a:pt x="0" y="33297"/>
                      </a:lnTo>
                      <a:close/>
                    </a:path>
                  </a:pathLst>
                </a:custGeom>
                <a:solidFill>
                  <a:srgbClr val="E6FB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69" name="Freeform: Shape 4868">
                  <a:extLst>
                    <a:ext uri="{FF2B5EF4-FFF2-40B4-BE49-F238E27FC236}">
                      <a16:creationId xmlns:a16="http://schemas.microsoft.com/office/drawing/2014/main" id="{61E37AC6-4286-20A1-BDFB-7989039B4A78}"/>
                    </a:ext>
                  </a:extLst>
                </p:cNvPr>
                <p:cNvSpPr/>
                <p:nvPr/>
              </p:nvSpPr>
              <p:spPr>
                <a:xfrm>
                  <a:off x="9730740" y="4671059"/>
                  <a:ext cx="76200" cy="15240"/>
                </a:xfrm>
                <a:custGeom>
                  <a:avLst/>
                  <a:gdLst>
                    <a:gd name="connsiteX0" fmla="*/ 22860 w 76200"/>
                    <a:gd name="connsiteY0" fmla="*/ 15240 h 15240"/>
                    <a:gd name="connsiteX1" fmla="*/ 0 w 76200"/>
                    <a:gd name="connsiteY1" fmla="*/ 11430 h 15240"/>
                    <a:gd name="connsiteX2" fmla="*/ 76200 w 76200"/>
                    <a:gd name="connsiteY2" fmla="*/ 0 h 15240"/>
                    <a:gd name="connsiteX3" fmla="*/ 76200 w 76200"/>
                    <a:gd name="connsiteY3" fmla="*/ 0 h 15240"/>
                  </a:gdLst>
                  <a:ahLst/>
                  <a:cxnLst>
                    <a:cxn ang="0">
                      <a:pos x="connsiteX0" y="connsiteY0"/>
                    </a:cxn>
                    <a:cxn ang="0">
                      <a:pos x="connsiteX1" y="connsiteY1"/>
                    </a:cxn>
                    <a:cxn ang="0">
                      <a:pos x="connsiteX2" y="connsiteY2"/>
                    </a:cxn>
                    <a:cxn ang="0">
                      <a:pos x="connsiteX3" y="connsiteY3"/>
                    </a:cxn>
                  </a:cxnLst>
                  <a:rect l="l" t="t" r="r" b="b"/>
                  <a:pathLst>
                    <a:path w="76200" h="15240">
                      <a:moveTo>
                        <a:pt x="22860" y="15240"/>
                      </a:moveTo>
                      <a:lnTo>
                        <a:pt x="0" y="11430"/>
                      </a:lnTo>
                      <a:lnTo>
                        <a:pt x="76200" y="0"/>
                      </a:lnTo>
                      <a:lnTo>
                        <a:pt x="76200" y="0"/>
                      </a:lnTo>
                      <a:close/>
                    </a:path>
                  </a:pathLst>
                </a:custGeom>
                <a:solidFill>
                  <a:srgbClr val="F6FD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70" name="Freeform: Shape 4869">
                  <a:extLst>
                    <a:ext uri="{FF2B5EF4-FFF2-40B4-BE49-F238E27FC236}">
                      <a16:creationId xmlns:a16="http://schemas.microsoft.com/office/drawing/2014/main" id="{06FDE8F2-DBA9-AA58-0D2A-F001217F8845}"/>
                    </a:ext>
                  </a:extLst>
                </p:cNvPr>
                <p:cNvSpPr/>
                <p:nvPr/>
              </p:nvSpPr>
              <p:spPr>
                <a:xfrm>
                  <a:off x="10412730" y="4152900"/>
                  <a:ext cx="365760" cy="396240"/>
                </a:xfrm>
                <a:custGeom>
                  <a:avLst/>
                  <a:gdLst>
                    <a:gd name="connsiteX0" fmla="*/ 365760 w 365760"/>
                    <a:gd name="connsiteY0" fmla="*/ 0 h 396240"/>
                    <a:gd name="connsiteX1" fmla="*/ 297181 w 365760"/>
                    <a:gd name="connsiteY1" fmla="*/ 53340 h 396240"/>
                    <a:gd name="connsiteX2" fmla="*/ 99060 w 365760"/>
                    <a:gd name="connsiteY2" fmla="*/ 194310 h 396240"/>
                    <a:gd name="connsiteX3" fmla="*/ 156210 w 365760"/>
                    <a:gd name="connsiteY3" fmla="*/ 384810 h 396240"/>
                    <a:gd name="connsiteX4" fmla="*/ 106681 w 365760"/>
                    <a:gd name="connsiteY4" fmla="*/ 396240 h 396240"/>
                    <a:gd name="connsiteX5" fmla="*/ 15241 w 365760"/>
                    <a:gd name="connsiteY5" fmla="*/ 358140 h 396240"/>
                    <a:gd name="connsiteX6" fmla="*/ 0 w 365760"/>
                    <a:gd name="connsiteY6" fmla="*/ 308610 h 396240"/>
                    <a:gd name="connsiteX7" fmla="*/ 3810 w 365760"/>
                    <a:gd name="connsiteY7" fmla="*/ 30480 h 396240"/>
                    <a:gd name="connsiteX8" fmla="*/ 220981 w 365760"/>
                    <a:gd name="connsiteY8" fmla="*/ 0 h 396240"/>
                    <a:gd name="connsiteX9" fmla="*/ 365760 w 365760"/>
                    <a:gd name="connsiteY9" fmla="*/ 0 h 396240"/>
                    <a:gd name="connsiteX10" fmla="*/ 365760 w 365760"/>
                    <a:gd name="connsiteY10" fmla="*/ 0 h 396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5760" h="396240">
                      <a:moveTo>
                        <a:pt x="365760" y="0"/>
                      </a:moveTo>
                      <a:cubicBezTo>
                        <a:pt x="350520" y="22860"/>
                        <a:pt x="342900" y="53340"/>
                        <a:pt x="297181" y="53340"/>
                      </a:cubicBezTo>
                      <a:cubicBezTo>
                        <a:pt x="194310" y="49530"/>
                        <a:pt x="140970" y="125730"/>
                        <a:pt x="99060" y="194310"/>
                      </a:cubicBezTo>
                      <a:cubicBezTo>
                        <a:pt x="49531" y="270510"/>
                        <a:pt x="99060" y="331470"/>
                        <a:pt x="156210" y="384810"/>
                      </a:cubicBezTo>
                      <a:lnTo>
                        <a:pt x="106681" y="396240"/>
                      </a:lnTo>
                      <a:lnTo>
                        <a:pt x="15241" y="358140"/>
                      </a:lnTo>
                      <a:lnTo>
                        <a:pt x="0" y="308610"/>
                      </a:lnTo>
                      <a:cubicBezTo>
                        <a:pt x="19050" y="220980"/>
                        <a:pt x="57150" y="137160"/>
                        <a:pt x="3810" y="30480"/>
                      </a:cubicBezTo>
                      <a:cubicBezTo>
                        <a:pt x="83820" y="19050"/>
                        <a:pt x="152400" y="7620"/>
                        <a:pt x="220981" y="0"/>
                      </a:cubicBezTo>
                      <a:lnTo>
                        <a:pt x="365760" y="0"/>
                      </a:lnTo>
                      <a:lnTo>
                        <a:pt x="365760" y="0"/>
                      </a:lnTo>
                      <a:close/>
                    </a:path>
                  </a:pathLst>
                </a:custGeom>
                <a:solidFill>
                  <a:srgbClr val="F5FD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71" name="Freeform: Shape 4870">
                  <a:extLst>
                    <a:ext uri="{FF2B5EF4-FFF2-40B4-BE49-F238E27FC236}">
                      <a16:creationId xmlns:a16="http://schemas.microsoft.com/office/drawing/2014/main" id="{42B45CBE-3756-057A-116B-F2F9758EDDB0}"/>
                    </a:ext>
                  </a:extLst>
                </p:cNvPr>
                <p:cNvSpPr/>
                <p:nvPr/>
              </p:nvSpPr>
              <p:spPr>
                <a:xfrm>
                  <a:off x="10469880" y="3436619"/>
                  <a:ext cx="327660" cy="571500"/>
                </a:xfrm>
                <a:custGeom>
                  <a:avLst/>
                  <a:gdLst>
                    <a:gd name="connsiteX0" fmla="*/ 171450 w 327660"/>
                    <a:gd name="connsiteY0" fmla="*/ 182880 h 571500"/>
                    <a:gd name="connsiteX1" fmla="*/ 281941 w 327660"/>
                    <a:gd name="connsiteY1" fmla="*/ 270510 h 571500"/>
                    <a:gd name="connsiteX2" fmla="*/ 240031 w 327660"/>
                    <a:gd name="connsiteY2" fmla="*/ 381000 h 571500"/>
                    <a:gd name="connsiteX3" fmla="*/ 327660 w 327660"/>
                    <a:gd name="connsiteY3" fmla="*/ 441960 h 571500"/>
                    <a:gd name="connsiteX4" fmla="*/ 259081 w 327660"/>
                    <a:gd name="connsiteY4" fmla="*/ 571500 h 571500"/>
                    <a:gd name="connsiteX5" fmla="*/ 232410 w 327660"/>
                    <a:gd name="connsiteY5" fmla="*/ 567690 h 571500"/>
                    <a:gd name="connsiteX6" fmla="*/ 190500 w 327660"/>
                    <a:gd name="connsiteY6" fmla="*/ 537210 h 571500"/>
                    <a:gd name="connsiteX7" fmla="*/ 194310 w 327660"/>
                    <a:gd name="connsiteY7" fmla="*/ 422910 h 571500"/>
                    <a:gd name="connsiteX8" fmla="*/ 0 w 327660"/>
                    <a:gd name="connsiteY8" fmla="*/ 201930 h 571500"/>
                    <a:gd name="connsiteX9" fmla="*/ 26670 w 327660"/>
                    <a:gd name="connsiteY9" fmla="*/ 0 h 571500"/>
                    <a:gd name="connsiteX10" fmla="*/ 53341 w 327660"/>
                    <a:gd name="connsiteY10" fmla="*/ 3810 h 571500"/>
                    <a:gd name="connsiteX11" fmla="*/ 118110 w 327660"/>
                    <a:gd name="connsiteY11" fmla="*/ 60960 h 571500"/>
                    <a:gd name="connsiteX12" fmla="*/ 22860 w 327660"/>
                    <a:gd name="connsiteY12" fmla="*/ 160020 h 571500"/>
                    <a:gd name="connsiteX13" fmla="*/ 171450 w 327660"/>
                    <a:gd name="connsiteY13" fmla="*/ 182880 h 571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7660" h="571500">
                      <a:moveTo>
                        <a:pt x="171450" y="182880"/>
                      </a:moveTo>
                      <a:lnTo>
                        <a:pt x="281941" y="270510"/>
                      </a:lnTo>
                      <a:cubicBezTo>
                        <a:pt x="251460" y="300990"/>
                        <a:pt x="220981" y="331470"/>
                        <a:pt x="240031" y="381000"/>
                      </a:cubicBezTo>
                      <a:cubicBezTo>
                        <a:pt x="236220" y="445770"/>
                        <a:pt x="289560" y="434340"/>
                        <a:pt x="327660" y="441960"/>
                      </a:cubicBezTo>
                      <a:cubicBezTo>
                        <a:pt x="304800" y="483870"/>
                        <a:pt x="209550" y="491490"/>
                        <a:pt x="259081" y="571500"/>
                      </a:cubicBezTo>
                      <a:lnTo>
                        <a:pt x="232410" y="567690"/>
                      </a:lnTo>
                      <a:lnTo>
                        <a:pt x="190500" y="537210"/>
                      </a:lnTo>
                      <a:cubicBezTo>
                        <a:pt x="190500" y="499110"/>
                        <a:pt x="194310" y="461010"/>
                        <a:pt x="194310" y="422910"/>
                      </a:cubicBezTo>
                      <a:cubicBezTo>
                        <a:pt x="198120" y="240030"/>
                        <a:pt x="198120" y="240030"/>
                        <a:pt x="0" y="201930"/>
                      </a:cubicBezTo>
                      <a:lnTo>
                        <a:pt x="26670" y="0"/>
                      </a:lnTo>
                      <a:lnTo>
                        <a:pt x="53341" y="3810"/>
                      </a:lnTo>
                      <a:lnTo>
                        <a:pt x="118110" y="60960"/>
                      </a:lnTo>
                      <a:cubicBezTo>
                        <a:pt x="91441" y="87630"/>
                        <a:pt x="68581" y="114300"/>
                        <a:pt x="22860" y="160020"/>
                      </a:cubicBezTo>
                      <a:cubicBezTo>
                        <a:pt x="87631" y="171450"/>
                        <a:pt x="129541" y="175260"/>
                        <a:pt x="171450" y="182880"/>
                      </a:cubicBezTo>
                      <a:close/>
                    </a:path>
                  </a:pathLst>
                </a:custGeom>
                <a:solidFill>
                  <a:srgbClr val="BAF3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72" name="Freeform: Shape 4871">
                  <a:extLst>
                    <a:ext uri="{FF2B5EF4-FFF2-40B4-BE49-F238E27FC236}">
                      <a16:creationId xmlns:a16="http://schemas.microsoft.com/office/drawing/2014/main" id="{4447761D-C1AD-31A3-EFA2-DBEB83EC0620}"/>
                    </a:ext>
                  </a:extLst>
                </p:cNvPr>
                <p:cNvSpPr/>
                <p:nvPr/>
              </p:nvSpPr>
              <p:spPr>
                <a:xfrm>
                  <a:off x="10462261" y="4537709"/>
                  <a:ext cx="251460" cy="68580"/>
                </a:xfrm>
                <a:custGeom>
                  <a:avLst/>
                  <a:gdLst>
                    <a:gd name="connsiteX0" fmla="*/ 53340 w 251460"/>
                    <a:gd name="connsiteY0" fmla="*/ 11430 h 68580"/>
                    <a:gd name="connsiteX1" fmla="*/ 102869 w 251460"/>
                    <a:gd name="connsiteY1" fmla="*/ 0 h 68580"/>
                    <a:gd name="connsiteX2" fmla="*/ 251460 w 251460"/>
                    <a:gd name="connsiteY2" fmla="*/ 49530 h 68580"/>
                    <a:gd name="connsiteX3" fmla="*/ 95250 w 251460"/>
                    <a:gd name="connsiteY3" fmla="*/ 68580 h 68580"/>
                    <a:gd name="connsiteX4" fmla="*/ 0 w 251460"/>
                    <a:gd name="connsiteY4" fmla="*/ 53340 h 68580"/>
                    <a:gd name="connsiteX5" fmla="*/ 53340 w 251460"/>
                    <a:gd name="connsiteY5" fmla="*/ 11430 h 6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460" h="68580">
                      <a:moveTo>
                        <a:pt x="53340" y="11430"/>
                      </a:moveTo>
                      <a:lnTo>
                        <a:pt x="102869" y="0"/>
                      </a:lnTo>
                      <a:cubicBezTo>
                        <a:pt x="144780" y="15240"/>
                        <a:pt x="182880" y="26670"/>
                        <a:pt x="251460" y="49530"/>
                      </a:cubicBezTo>
                      <a:cubicBezTo>
                        <a:pt x="182880" y="57150"/>
                        <a:pt x="137160" y="60960"/>
                        <a:pt x="95250" y="68580"/>
                      </a:cubicBezTo>
                      <a:lnTo>
                        <a:pt x="0" y="53340"/>
                      </a:lnTo>
                      <a:lnTo>
                        <a:pt x="53340" y="11430"/>
                      </a:lnTo>
                      <a:close/>
                    </a:path>
                  </a:pathLst>
                </a:custGeom>
                <a:solidFill>
                  <a:srgbClr val="CEF7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73" name="Freeform: Shape 4872">
                  <a:extLst>
                    <a:ext uri="{FF2B5EF4-FFF2-40B4-BE49-F238E27FC236}">
                      <a16:creationId xmlns:a16="http://schemas.microsoft.com/office/drawing/2014/main" id="{0D9B2710-39DD-AD55-6904-A4BADED21F39}"/>
                    </a:ext>
                  </a:extLst>
                </p:cNvPr>
                <p:cNvSpPr/>
                <p:nvPr/>
              </p:nvSpPr>
              <p:spPr>
                <a:xfrm>
                  <a:off x="10700189" y="3707130"/>
                  <a:ext cx="77481" cy="110489"/>
                </a:xfrm>
                <a:custGeom>
                  <a:avLst/>
                  <a:gdLst>
                    <a:gd name="connsiteX0" fmla="*/ 5911 w 77481"/>
                    <a:gd name="connsiteY0" fmla="*/ 110490 h 110489"/>
                    <a:gd name="connsiteX1" fmla="*/ 47821 w 77481"/>
                    <a:gd name="connsiteY1" fmla="*/ 0 h 110489"/>
                    <a:gd name="connsiteX2" fmla="*/ 70681 w 77481"/>
                    <a:gd name="connsiteY2" fmla="*/ 3810 h 110489"/>
                    <a:gd name="connsiteX3" fmla="*/ 5911 w 77481"/>
                    <a:gd name="connsiteY3" fmla="*/ 110490 h 110489"/>
                  </a:gdLst>
                  <a:ahLst/>
                  <a:cxnLst>
                    <a:cxn ang="0">
                      <a:pos x="connsiteX0" y="connsiteY0"/>
                    </a:cxn>
                    <a:cxn ang="0">
                      <a:pos x="connsiteX1" y="connsiteY1"/>
                    </a:cxn>
                    <a:cxn ang="0">
                      <a:pos x="connsiteX2" y="connsiteY2"/>
                    </a:cxn>
                    <a:cxn ang="0">
                      <a:pos x="connsiteX3" y="connsiteY3"/>
                    </a:cxn>
                  </a:cxnLst>
                  <a:rect l="l" t="t" r="r" b="b"/>
                  <a:pathLst>
                    <a:path w="77481" h="110489">
                      <a:moveTo>
                        <a:pt x="5911" y="110490"/>
                      </a:moveTo>
                      <a:cubicBezTo>
                        <a:pt x="-13139" y="60960"/>
                        <a:pt x="17341" y="30480"/>
                        <a:pt x="47821" y="0"/>
                      </a:cubicBezTo>
                      <a:lnTo>
                        <a:pt x="70681" y="3810"/>
                      </a:lnTo>
                      <a:cubicBezTo>
                        <a:pt x="93541" y="60960"/>
                        <a:pt x="55441" y="87630"/>
                        <a:pt x="5911" y="110490"/>
                      </a:cubicBezTo>
                      <a:close/>
                    </a:path>
                  </a:pathLst>
                </a:custGeom>
                <a:solidFill>
                  <a:srgbClr val="CDF7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74" name="Freeform: Shape 4873">
                  <a:extLst>
                    <a:ext uri="{FF2B5EF4-FFF2-40B4-BE49-F238E27FC236}">
                      <a16:creationId xmlns:a16="http://schemas.microsoft.com/office/drawing/2014/main" id="{6820F246-E5A5-F995-F2B4-A70D20067698}"/>
                    </a:ext>
                  </a:extLst>
                </p:cNvPr>
                <p:cNvSpPr/>
                <p:nvPr/>
              </p:nvSpPr>
              <p:spPr>
                <a:xfrm>
                  <a:off x="10054590" y="3105150"/>
                  <a:ext cx="537210" cy="308609"/>
                </a:xfrm>
                <a:custGeom>
                  <a:avLst/>
                  <a:gdLst>
                    <a:gd name="connsiteX0" fmla="*/ 518160 w 537210"/>
                    <a:gd name="connsiteY0" fmla="*/ 156210 h 308609"/>
                    <a:gd name="connsiteX1" fmla="*/ 411481 w 537210"/>
                    <a:gd name="connsiteY1" fmla="*/ 163830 h 308609"/>
                    <a:gd name="connsiteX2" fmla="*/ 445770 w 537210"/>
                    <a:gd name="connsiteY2" fmla="*/ 308610 h 308609"/>
                    <a:gd name="connsiteX3" fmla="*/ 377190 w 537210"/>
                    <a:gd name="connsiteY3" fmla="*/ 274320 h 308609"/>
                    <a:gd name="connsiteX4" fmla="*/ 358140 w 537210"/>
                    <a:gd name="connsiteY4" fmla="*/ 247650 h 308609"/>
                    <a:gd name="connsiteX5" fmla="*/ 361950 w 537210"/>
                    <a:gd name="connsiteY5" fmla="*/ 209550 h 308609"/>
                    <a:gd name="connsiteX6" fmla="*/ 179070 w 537210"/>
                    <a:gd name="connsiteY6" fmla="*/ 125730 h 308609"/>
                    <a:gd name="connsiteX7" fmla="*/ 0 w 537210"/>
                    <a:gd name="connsiteY7" fmla="*/ 3810 h 308609"/>
                    <a:gd name="connsiteX8" fmla="*/ 125731 w 537210"/>
                    <a:gd name="connsiteY8" fmla="*/ 0 h 308609"/>
                    <a:gd name="connsiteX9" fmla="*/ 487681 w 537210"/>
                    <a:gd name="connsiteY9" fmla="*/ 64770 h 308609"/>
                    <a:gd name="connsiteX10" fmla="*/ 537210 w 537210"/>
                    <a:gd name="connsiteY10" fmla="*/ 64770 h 308609"/>
                    <a:gd name="connsiteX11" fmla="*/ 533400 w 537210"/>
                    <a:gd name="connsiteY11" fmla="*/ 87630 h 308609"/>
                    <a:gd name="connsiteX12" fmla="*/ 502920 w 537210"/>
                    <a:gd name="connsiteY12" fmla="*/ 129540 h 308609"/>
                    <a:gd name="connsiteX13" fmla="*/ 518160 w 537210"/>
                    <a:gd name="connsiteY13" fmla="*/ 156210 h 308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37210" h="308609">
                      <a:moveTo>
                        <a:pt x="518160" y="156210"/>
                      </a:moveTo>
                      <a:cubicBezTo>
                        <a:pt x="487681" y="156210"/>
                        <a:pt x="457200" y="160020"/>
                        <a:pt x="411481" y="163830"/>
                      </a:cubicBezTo>
                      <a:cubicBezTo>
                        <a:pt x="422910" y="213360"/>
                        <a:pt x="434340" y="259080"/>
                        <a:pt x="445770" y="308610"/>
                      </a:cubicBezTo>
                      <a:lnTo>
                        <a:pt x="377190" y="274320"/>
                      </a:lnTo>
                      <a:lnTo>
                        <a:pt x="358140" y="247650"/>
                      </a:lnTo>
                      <a:cubicBezTo>
                        <a:pt x="358140" y="232410"/>
                        <a:pt x="365760" y="209550"/>
                        <a:pt x="361950" y="209550"/>
                      </a:cubicBezTo>
                      <a:cubicBezTo>
                        <a:pt x="300990" y="179070"/>
                        <a:pt x="243840" y="152400"/>
                        <a:pt x="179070" y="125730"/>
                      </a:cubicBezTo>
                      <a:cubicBezTo>
                        <a:pt x="110490" y="95250"/>
                        <a:pt x="26670" y="87630"/>
                        <a:pt x="0" y="3810"/>
                      </a:cubicBezTo>
                      <a:cubicBezTo>
                        <a:pt x="41910" y="19050"/>
                        <a:pt x="83820" y="30480"/>
                        <a:pt x="125731" y="0"/>
                      </a:cubicBezTo>
                      <a:cubicBezTo>
                        <a:pt x="240031" y="57150"/>
                        <a:pt x="354331" y="114300"/>
                        <a:pt x="487681" y="64770"/>
                      </a:cubicBezTo>
                      <a:cubicBezTo>
                        <a:pt x="502920" y="60960"/>
                        <a:pt x="518160" y="64770"/>
                        <a:pt x="537210" y="64770"/>
                      </a:cubicBezTo>
                      <a:lnTo>
                        <a:pt x="533400" y="87630"/>
                      </a:lnTo>
                      <a:cubicBezTo>
                        <a:pt x="514350" y="95250"/>
                        <a:pt x="457200" y="76200"/>
                        <a:pt x="502920" y="129540"/>
                      </a:cubicBezTo>
                      <a:lnTo>
                        <a:pt x="518160" y="156210"/>
                      </a:lnTo>
                      <a:close/>
                    </a:path>
                  </a:pathLst>
                </a:custGeom>
                <a:solidFill>
                  <a:srgbClr val="D6F8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75" name="Freeform: Shape 4874">
                  <a:extLst>
                    <a:ext uri="{FF2B5EF4-FFF2-40B4-BE49-F238E27FC236}">
                      <a16:creationId xmlns:a16="http://schemas.microsoft.com/office/drawing/2014/main" id="{9A492B9F-5088-593F-229F-A6A8D7283E31}"/>
                    </a:ext>
                  </a:extLst>
                </p:cNvPr>
                <p:cNvSpPr/>
                <p:nvPr/>
              </p:nvSpPr>
              <p:spPr>
                <a:xfrm>
                  <a:off x="10553701" y="3181350"/>
                  <a:ext cx="152400" cy="91988"/>
                </a:xfrm>
                <a:custGeom>
                  <a:avLst/>
                  <a:gdLst>
                    <a:gd name="connsiteX0" fmla="*/ 19050 w 152400"/>
                    <a:gd name="connsiteY0" fmla="*/ 80010 h 91988"/>
                    <a:gd name="connsiteX1" fmla="*/ 0 w 152400"/>
                    <a:gd name="connsiteY1" fmla="*/ 53340 h 91988"/>
                    <a:gd name="connsiteX2" fmla="*/ 26670 w 152400"/>
                    <a:gd name="connsiteY2" fmla="*/ 34290 h 91988"/>
                    <a:gd name="connsiteX3" fmla="*/ 106680 w 152400"/>
                    <a:gd name="connsiteY3" fmla="*/ 0 h 91988"/>
                    <a:gd name="connsiteX4" fmla="*/ 152400 w 152400"/>
                    <a:gd name="connsiteY4" fmla="*/ 7620 h 91988"/>
                    <a:gd name="connsiteX5" fmla="*/ 19050 w 152400"/>
                    <a:gd name="connsiteY5" fmla="*/ 80010 h 9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00" h="91988">
                      <a:moveTo>
                        <a:pt x="19050" y="80010"/>
                      </a:moveTo>
                      <a:lnTo>
                        <a:pt x="0" y="53340"/>
                      </a:lnTo>
                      <a:lnTo>
                        <a:pt x="26670" y="34290"/>
                      </a:lnTo>
                      <a:lnTo>
                        <a:pt x="106680" y="0"/>
                      </a:lnTo>
                      <a:lnTo>
                        <a:pt x="152400" y="7620"/>
                      </a:lnTo>
                      <a:cubicBezTo>
                        <a:pt x="125730" y="91440"/>
                        <a:pt x="102870" y="106680"/>
                        <a:pt x="19050" y="80010"/>
                      </a:cubicBezTo>
                      <a:close/>
                    </a:path>
                  </a:pathLst>
                </a:custGeom>
                <a:solidFill>
                  <a:srgbClr val="B3F2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76" name="Freeform: Shape 4875">
                  <a:extLst>
                    <a:ext uri="{FF2B5EF4-FFF2-40B4-BE49-F238E27FC236}">
                      <a16:creationId xmlns:a16="http://schemas.microsoft.com/office/drawing/2014/main" id="{AC42D70A-7FC7-CECC-DEF5-D7FF49484C32}"/>
                    </a:ext>
                  </a:extLst>
                </p:cNvPr>
                <p:cNvSpPr/>
                <p:nvPr/>
              </p:nvSpPr>
              <p:spPr>
                <a:xfrm>
                  <a:off x="9818371" y="2884169"/>
                  <a:ext cx="205739" cy="114300"/>
                </a:xfrm>
                <a:custGeom>
                  <a:avLst/>
                  <a:gdLst>
                    <a:gd name="connsiteX0" fmla="*/ 129540 w 205739"/>
                    <a:gd name="connsiteY0" fmla="*/ 114300 h 114300"/>
                    <a:gd name="connsiteX1" fmla="*/ 0 w 205739"/>
                    <a:gd name="connsiteY1" fmla="*/ 0 h 114300"/>
                    <a:gd name="connsiteX2" fmla="*/ 205740 w 205739"/>
                    <a:gd name="connsiteY2" fmla="*/ 95250 h 114300"/>
                    <a:gd name="connsiteX3" fmla="*/ 129540 w 205739"/>
                    <a:gd name="connsiteY3" fmla="*/ 114300 h 114300"/>
                  </a:gdLst>
                  <a:ahLst/>
                  <a:cxnLst>
                    <a:cxn ang="0">
                      <a:pos x="connsiteX0" y="connsiteY0"/>
                    </a:cxn>
                    <a:cxn ang="0">
                      <a:pos x="connsiteX1" y="connsiteY1"/>
                    </a:cxn>
                    <a:cxn ang="0">
                      <a:pos x="connsiteX2" y="connsiteY2"/>
                    </a:cxn>
                    <a:cxn ang="0">
                      <a:pos x="connsiteX3" y="connsiteY3"/>
                    </a:cxn>
                  </a:cxnLst>
                  <a:rect l="l" t="t" r="r" b="b"/>
                  <a:pathLst>
                    <a:path w="205739" h="114300">
                      <a:moveTo>
                        <a:pt x="129540" y="114300"/>
                      </a:moveTo>
                      <a:lnTo>
                        <a:pt x="0" y="0"/>
                      </a:lnTo>
                      <a:cubicBezTo>
                        <a:pt x="64769" y="15240"/>
                        <a:pt x="137159" y="7620"/>
                        <a:pt x="205740" y="95250"/>
                      </a:cubicBezTo>
                      <a:cubicBezTo>
                        <a:pt x="175259" y="102870"/>
                        <a:pt x="152400" y="110490"/>
                        <a:pt x="129540" y="114300"/>
                      </a:cubicBezTo>
                      <a:close/>
                    </a:path>
                  </a:pathLst>
                </a:custGeom>
                <a:solidFill>
                  <a:srgbClr val="F5FD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77" name="Freeform: Shape 4876">
                  <a:extLst>
                    <a:ext uri="{FF2B5EF4-FFF2-40B4-BE49-F238E27FC236}">
                      <a16:creationId xmlns:a16="http://schemas.microsoft.com/office/drawing/2014/main" id="{B2FC2FE8-D024-CDF0-A47B-0BEFA346E9CD}"/>
                    </a:ext>
                  </a:extLst>
                </p:cNvPr>
                <p:cNvSpPr/>
                <p:nvPr/>
              </p:nvSpPr>
              <p:spPr>
                <a:xfrm>
                  <a:off x="9966961" y="3002280"/>
                  <a:ext cx="209550" cy="122036"/>
                </a:xfrm>
                <a:custGeom>
                  <a:avLst/>
                  <a:gdLst>
                    <a:gd name="connsiteX0" fmla="*/ 209550 w 209550"/>
                    <a:gd name="connsiteY0" fmla="*/ 102870 h 122036"/>
                    <a:gd name="connsiteX1" fmla="*/ 83819 w 209550"/>
                    <a:gd name="connsiteY1" fmla="*/ 106680 h 122036"/>
                    <a:gd name="connsiteX2" fmla="*/ 38100 w 209550"/>
                    <a:gd name="connsiteY2" fmla="*/ 76200 h 122036"/>
                    <a:gd name="connsiteX3" fmla="*/ 0 w 209550"/>
                    <a:gd name="connsiteY3" fmla="*/ 0 h 122036"/>
                    <a:gd name="connsiteX4" fmla="*/ 209550 w 209550"/>
                    <a:gd name="connsiteY4" fmla="*/ 102870 h 1220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122036">
                      <a:moveTo>
                        <a:pt x="209550" y="102870"/>
                      </a:moveTo>
                      <a:cubicBezTo>
                        <a:pt x="167640" y="133350"/>
                        <a:pt x="125730" y="121920"/>
                        <a:pt x="83819" y="106680"/>
                      </a:cubicBezTo>
                      <a:lnTo>
                        <a:pt x="38100" y="76200"/>
                      </a:lnTo>
                      <a:lnTo>
                        <a:pt x="0" y="0"/>
                      </a:lnTo>
                      <a:lnTo>
                        <a:pt x="209550" y="102870"/>
                      </a:lnTo>
                      <a:close/>
                    </a:path>
                  </a:pathLst>
                </a:custGeom>
                <a:solidFill>
                  <a:srgbClr val="F5FD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78" name="Freeform: Shape 4877">
                  <a:extLst>
                    <a:ext uri="{FF2B5EF4-FFF2-40B4-BE49-F238E27FC236}">
                      <a16:creationId xmlns:a16="http://schemas.microsoft.com/office/drawing/2014/main" id="{2AEC9492-D009-E862-A718-708B9F17E852}"/>
                    </a:ext>
                  </a:extLst>
                </p:cNvPr>
                <p:cNvSpPr/>
                <p:nvPr/>
              </p:nvSpPr>
              <p:spPr>
                <a:xfrm>
                  <a:off x="10580371" y="3169919"/>
                  <a:ext cx="80009" cy="45720"/>
                </a:xfrm>
                <a:custGeom>
                  <a:avLst/>
                  <a:gdLst>
                    <a:gd name="connsiteX0" fmla="*/ 80009 w 80009"/>
                    <a:gd name="connsiteY0" fmla="*/ 11430 h 45720"/>
                    <a:gd name="connsiteX1" fmla="*/ 0 w 80009"/>
                    <a:gd name="connsiteY1" fmla="*/ 45720 h 45720"/>
                    <a:gd name="connsiteX2" fmla="*/ 3809 w 80009"/>
                    <a:gd name="connsiteY2" fmla="*/ 22860 h 45720"/>
                    <a:gd name="connsiteX3" fmla="*/ 7619 w 80009"/>
                    <a:gd name="connsiteY3" fmla="*/ 0 h 45720"/>
                    <a:gd name="connsiteX4" fmla="*/ 80009 w 80009"/>
                    <a:gd name="connsiteY4" fmla="*/ 11430 h 45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09" h="45720">
                      <a:moveTo>
                        <a:pt x="80009" y="11430"/>
                      </a:moveTo>
                      <a:lnTo>
                        <a:pt x="0" y="45720"/>
                      </a:lnTo>
                      <a:cubicBezTo>
                        <a:pt x="0" y="38100"/>
                        <a:pt x="3809" y="30480"/>
                        <a:pt x="3809" y="22860"/>
                      </a:cubicBezTo>
                      <a:lnTo>
                        <a:pt x="7619" y="0"/>
                      </a:lnTo>
                      <a:lnTo>
                        <a:pt x="80009" y="11430"/>
                      </a:lnTo>
                      <a:close/>
                    </a:path>
                  </a:pathLst>
                </a:custGeom>
                <a:solidFill>
                  <a:srgbClr val="F3FDF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79" name="Freeform: Shape 4878">
                  <a:extLst>
                    <a:ext uri="{FF2B5EF4-FFF2-40B4-BE49-F238E27FC236}">
                      <a16:creationId xmlns:a16="http://schemas.microsoft.com/office/drawing/2014/main" id="{C561CE64-35AA-26C0-6B73-BD9243C53CF5}"/>
                    </a:ext>
                  </a:extLst>
                </p:cNvPr>
                <p:cNvSpPr/>
                <p:nvPr/>
              </p:nvSpPr>
              <p:spPr>
                <a:xfrm>
                  <a:off x="10488930" y="3497580"/>
                  <a:ext cx="152400" cy="121919"/>
                </a:xfrm>
                <a:custGeom>
                  <a:avLst/>
                  <a:gdLst>
                    <a:gd name="connsiteX0" fmla="*/ 152400 w 152400"/>
                    <a:gd name="connsiteY0" fmla="*/ 121920 h 121919"/>
                    <a:gd name="connsiteX1" fmla="*/ 0 w 152400"/>
                    <a:gd name="connsiteY1" fmla="*/ 99060 h 121919"/>
                    <a:gd name="connsiteX2" fmla="*/ 95250 w 152400"/>
                    <a:gd name="connsiteY2" fmla="*/ 0 h 121919"/>
                    <a:gd name="connsiteX3" fmla="*/ 152400 w 152400"/>
                    <a:gd name="connsiteY3" fmla="*/ 121920 h 121919"/>
                  </a:gdLst>
                  <a:ahLst/>
                  <a:cxnLst>
                    <a:cxn ang="0">
                      <a:pos x="connsiteX0" y="connsiteY0"/>
                    </a:cxn>
                    <a:cxn ang="0">
                      <a:pos x="connsiteX1" y="connsiteY1"/>
                    </a:cxn>
                    <a:cxn ang="0">
                      <a:pos x="connsiteX2" y="connsiteY2"/>
                    </a:cxn>
                    <a:cxn ang="0">
                      <a:pos x="connsiteX3" y="connsiteY3"/>
                    </a:cxn>
                  </a:cxnLst>
                  <a:rect l="l" t="t" r="r" b="b"/>
                  <a:pathLst>
                    <a:path w="152400" h="121919">
                      <a:moveTo>
                        <a:pt x="152400" y="121920"/>
                      </a:moveTo>
                      <a:cubicBezTo>
                        <a:pt x="110491" y="114300"/>
                        <a:pt x="68581" y="110490"/>
                        <a:pt x="0" y="99060"/>
                      </a:cubicBezTo>
                      <a:cubicBezTo>
                        <a:pt x="45720" y="53340"/>
                        <a:pt x="68581" y="26670"/>
                        <a:pt x="95250" y="0"/>
                      </a:cubicBezTo>
                      <a:cubicBezTo>
                        <a:pt x="144781" y="26670"/>
                        <a:pt x="144781" y="76200"/>
                        <a:pt x="152400" y="121920"/>
                      </a:cubicBezTo>
                      <a:close/>
                    </a:path>
                  </a:pathLst>
                </a:custGeom>
                <a:solidFill>
                  <a:srgbClr val="D3F8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80" name="Freeform: Shape 4879">
                  <a:extLst>
                    <a:ext uri="{FF2B5EF4-FFF2-40B4-BE49-F238E27FC236}">
                      <a16:creationId xmlns:a16="http://schemas.microsoft.com/office/drawing/2014/main" id="{8C35D1C8-E7CE-5CBD-8645-F8765A5E4E5C}"/>
                    </a:ext>
                  </a:extLst>
                </p:cNvPr>
                <p:cNvSpPr/>
                <p:nvPr/>
              </p:nvSpPr>
              <p:spPr>
                <a:xfrm>
                  <a:off x="10424161" y="3379469"/>
                  <a:ext cx="95250" cy="60960"/>
                </a:xfrm>
                <a:custGeom>
                  <a:avLst/>
                  <a:gdLst>
                    <a:gd name="connsiteX0" fmla="*/ 7619 w 95250"/>
                    <a:gd name="connsiteY0" fmla="*/ 0 h 60960"/>
                    <a:gd name="connsiteX1" fmla="*/ 76200 w 95250"/>
                    <a:gd name="connsiteY1" fmla="*/ 34290 h 60960"/>
                    <a:gd name="connsiteX2" fmla="*/ 95250 w 95250"/>
                    <a:gd name="connsiteY2" fmla="*/ 60960 h 60960"/>
                    <a:gd name="connsiteX3" fmla="*/ 68580 w 95250"/>
                    <a:gd name="connsiteY3" fmla="*/ 57150 h 60960"/>
                    <a:gd name="connsiteX4" fmla="*/ 0 w 95250"/>
                    <a:gd name="connsiteY4" fmla="*/ 41910 h 60960"/>
                    <a:gd name="connsiteX5" fmla="*/ 3810 w 95250"/>
                    <a:gd name="connsiteY5" fmla="*/ 22860 h 60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0" h="60960">
                      <a:moveTo>
                        <a:pt x="7619" y="0"/>
                      </a:moveTo>
                      <a:lnTo>
                        <a:pt x="76200" y="34290"/>
                      </a:lnTo>
                      <a:lnTo>
                        <a:pt x="95250" y="60960"/>
                      </a:lnTo>
                      <a:lnTo>
                        <a:pt x="68580" y="57150"/>
                      </a:lnTo>
                      <a:lnTo>
                        <a:pt x="0" y="41910"/>
                      </a:lnTo>
                      <a:lnTo>
                        <a:pt x="3810" y="22860"/>
                      </a:lnTo>
                      <a:close/>
                    </a:path>
                  </a:pathLst>
                </a:custGeom>
                <a:solidFill>
                  <a:srgbClr val="C6F5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81" name="Freeform: Shape 4880">
                  <a:extLst>
                    <a:ext uri="{FF2B5EF4-FFF2-40B4-BE49-F238E27FC236}">
                      <a16:creationId xmlns:a16="http://schemas.microsoft.com/office/drawing/2014/main" id="{2C1DB7F6-B344-3C7A-BF73-7CB8DDF3333D}"/>
                    </a:ext>
                  </a:extLst>
                </p:cNvPr>
                <p:cNvSpPr/>
                <p:nvPr/>
              </p:nvSpPr>
              <p:spPr>
                <a:xfrm>
                  <a:off x="8911590" y="2910840"/>
                  <a:ext cx="1520189" cy="491490"/>
                </a:xfrm>
                <a:custGeom>
                  <a:avLst/>
                  <a:gdLst>
                    <a:gd name="connsiteX0" fmla="*/ 1520190 w 1520189"/>
                    <a:gd name="connsiteY0" fmla="*/ 468630 h 491490"/>
                    <a:gd name="connsiteX1" fmla="*/ 1516381 w 1520189"/>
                    <a:gd name="connsiteY1" fmla="*/ 491490 h 491490"/>
                    <a:gd name="connsiteX2" fmla="*/ 1443990 w 1520189"/>
                    <a:gd name="connsiteY2" fmla="*/ 480060 h 491490"/>
                    <a:gd name="connsiteX3" fmla="*/ 1443990 w 1520189"/>
                    <a:gd name="connsiteY3" fmla="*/ 480060 h 491490"/>
                    <a:gd name="connsiteX4" fmla="*/ 1333500 w 1520189"/>
                    <a:gd name="connsiteY4" fmla="*/ 419100 h 491490"/>
                    <a:gd name="connsiteX5" fmla="*/ 1036320 w 1520189"/>
                    <a:gd name="connsiteY5" fmla="*/ 293370 h 491490"/>
                    <a:gd name="connsiteX6" fmla="*/ 765810 w 1520189"/>
                    <a:gd name="connsiteY6" fmla="*/ 232410 h 491490"/>
                    <a:gd name="connsiteX7" fmla="*/ 491490 w 1520189"/>
                    <a:gd name="connsiteY7" fmla="*/ 110490 h 491490"/>
                    <a:gd name="connsiteX8" fmla="*/ 144780 w 1520189"/>
                    <a:gd name="connsiteY8" fmla="*/ 64770 h 491490"/>
                    <a:gd name="connsiteX9" fmla="*/ 49530 w 1520189"/>
                    <a:gd name="connsiteY9" fmla="*/ 26670 h 491490"/>
                    <a:gd name="connsiteX10" fmla="*/ 0 w 1520189"/>
                    <a:gd name="connsiteY10" fmla="*/ 19050 h 491490"/>
                    <a:gd name="connsiteX11" fmla="*/ 3810 w 1520189"/>
                    <a:gd name="connsiteY11" fmla="*/ 0 h 491490"/>
                    <a:gd name="connsiteX12" fmla="*/ 30480 w 1520189"/>
                    <a:gd name="connsiteY12" fmla="*/ 0 h 491490"/>
                    <a:gd name="connsiteX13" fmla="*/ 758190 w 1520189"/>
                    <a:gd name="connsiteY13" fmla="*/ 114300 h 491490"/>
                    <a:gd name="connsiteX14" fmla="*/ 994410 w 1520189"/>
                    <a:gd name="connsiteY14" fmla="*/ 175260 h 491490"/>
                    <a:gd name="connsiteX15" fmla="*/ 1070610 w 1520189"/>
                    <a:gd name="connsiteY15" fmla="*/ 240030 h 491490"/>
                    <a:gd name="connsiteX16" fmla="*/ 1295400 w 1520189"/>
                    <a:gd name="connsiteY16" fmla="*/ 365760 h 491490"/>
                    <a:gd name="connsiteX17" fmla="*/ 1497331 w 1520189"/>
                    <a:gd name="connsiteY17" fmla="*/ 441960 h 491490"/>
                    <a:gd name="connsiteX18" fmla="*/ 1520190 w 1520189"/>
                    <a:gd name="connsiteY18" fmla="*/ 468630 h 491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20189" h="491490">
                      <a:moveTo>
                        <a:pt x="1520190" y="468630"/>
                      </a:moveTo>
                      <a:lnTo>
                        <a:pt x="1516381" y="491490"/>
                      </a:lnTo>
                      <a:lnTo>
                        <a:pt x="1443990" y="480060"/>
                      </a:lnTo>
                      <a:lnTo>
                        <a:pt x="1443990" y="480060"/>
                      </a:lnTo>
                      <a:cubicBezTo>
                        <a:pt x="1405890" y="457200"/>
                        <a:pt x="1371600" y="422910"/>
                        <a:pt x="1333500" y="419100"/>
                      </a:cubicBezTo>
                      <a:cubicBezTo>
                        <a:pt x="1219200" y="403860"/>
                        <a:pt x="1123950" y="361950"/>
                        <a:pt x="1036320" y="293370"/>
                      </a:cubicBezTo>
                      <a:cubicBezTo>
                        <a:pt x="960120" y="232410"/>
                        <a:pt x="868681" y="194310"/>
                        <a:pt x="765810" y="232410"/>
                      </a:cubicBezTo>
                      <a:cubicBezTo>
                        <a:pt x="697230" y="140970"/>
                        <a:pt x="598170" y="106680"/>
                        <a:pt x="491490" y="110490"/>
                      </a:cubicBezTo>
                      <a:cubicBezTo>
                        <a:pt x="369570" y="118110"/>
                        <a:pt x="259080" y="99060"/>
                        <a:pt x="144780" y="64770"/>
                      </a:cubicBezTo>
                      <a:lnTo>
                        <a:pt x="49530" y="26670"/>
                      </a:lnTo>
                      <a:lnTo>
                        <a:pt x="0" y="19050"/>
                      </a:lnTo>
                      <a:lnTo>
                        <a:pt x="3810" y="0"/>
                      </a:lnTo>
                      <a:lnTo>
                        <a:pt x="30480" y="0"/>
                      </a:lnTo>
                      <a:lnTo>
                        <a:pt x="758190" y="114300"/>
                      </a:lnTo>
                      <a:lnTo>
                        <a:pt x="994410" y="175260"/>
                      </a:lnTo>
                      <a:cubicBezTo>
                        <a:pt x="1021081" y="198120"/>
                        <a:pt x="1051560" y="213360"/>
                        <a:pt x="1070610" y="240030"/>
                      </a:cubicBezTo>
                      <a:cubicBezTo>
                        <a:pt x="1127760" y="316230"/>
                        <a:pt x="1207771" y="342900"/>
                        <a:pt x="1295400" y="365760"/>
                      </a:cubicBezTo>
                      <a:cubicBezTo>
                        <a:pt x="1363981" y="384810"/>
                        <a:pt x="1428750" y="415290"/>
                        <a:pt x="1497331" y="441960"/>
                      </a:cubicBezTo>
                      <a:lnTo>
                        <a:pt x="1520190" y="468630"/>
                      </a:lnTo>
                      <a:close/>
                    </a:path>
                  </a:pathLst>
                </a:custGeom>
                <a:solidFill>
                  <a:srgbClr val="A7F0F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82" name="Freeform: Shape 4881">
                  <a:extLst>
                    <a:ext uri="{FF2B5EF4-FFF2-40B4-BE49-F238E27FC236}">
                      <a16:creationId xmlns:a16="http://schemas.microsoft.com/office/drawing/2014/main" id="{045E815E-3EB2-97D1-8C2B-FF3F7C3EA8EE}"/>
                    </a:ext>
                  </a:extLst>
                </p:cNvPr>
                <p:cNvSpPr/>
                <p:nvPr/>
              </p:nvSpPr>
              <p:spPr>
                <a:xfrm>
                  <a:off x="7547611" y="2664037"/>
                  <a:ext cx="788669" cy="94402"/>
                </a:xfrm>
                <a:custGeom>
                  <a:avLst/>
                  <a:gdLst>
                    <a:gd name="connsiteX0" fmla="*/ 0 w 788669"/>
                    <a:gd name="connsiteY0" fmla="*/ 44872 h 94402"/>
                    <a:gd name="connsiteX1" fmla="*/ 106680 w 788669"/>
                    <a:gd name="connsiteY1" fmla="*/ 37252 h 94402"/>
                    <a:gd name="connsiteX2" fmla="*/ 308610 w 788669"/>
                    <a:gd name="connsiteY2" fmla="*/ 10582 h 94402"/>
                    <a:gd name="connsiteX3" fmla="*/ 640080 w 788669"/>
                    <a:gd name="connsiteY3" fmla="*/ 25822 h 94402"/>
                    <a:gd name="connsiteX4" fmla="*/ 788670 w 788669"/>
                    <a:gd name="connsiteY4" fmla="*/ 44872 h 94402"/>
                    <a:gd name="connsiteX5" fmla="*/ 693420 w 788669"/>
                    <a:gd name="connsiteY5" fmla="*/ 63922 h 94402"/>
                    <a:gd name="connsiteX6" fmla="*/ 464820 w 788669"/>
                    <a:gd name="connsiteY6" fmla="*/ 79162 h 94402"/>
                    <a:gd name="connsiteX7" fmla="*/ 232410 w 788669"/>
                    <a:gd name="connsiteY7" fmla="*/ 94402 h 94402"/>
                    <a:gd name="connsiteX8" fmla="*/ 133350 w 788669"/>
                    <a:gd name="connsiteY8" fmla="*/ 75352 h 94402"/>
                    <a:gd name="connsiteX9" fmla="*/ 0 w 788669"/>
                    <a:gd name="connsiteY9" fmla="*/ 44872 h 94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8669" h="94402">
                      <a:moveTo>
                        <a:pt x="0" y="44872"/>
                      </a:moveTo>
                      <a:cubicBezTo>
                        <a:pt x="34290" y="41062"/>
                        <a:pt x="72390" y="29632"/>
                        <a:pt x="106680" y="37252"/>
                      </a:cubicBezTo>
                      <a:cubicBezTo>
                        <a:pt x="179070" y="52492"/>
                        <a:pt x="247650" y="37252"/>
                        <a:pt x="308610" y="10582"/>
                      </a:cubicBezTo>
                      <a:cubicBezTo>
                        <a:pt x="419100" y="-8468"/>
                        <a:pt x="529590" y="-848"/>
                        <a:pt x="640080" y="25822"/>
                      </a:cubicBezTo>
                      <a:cubicBezTo>
                        <a:pt x="689610" y="37252"/>
                        <a:pt x="739140" y="41062"/>
                        <a:pt x="788670" y="44872"/>
                      </a:cubicBezTo>
                      <a:cubicBezTo>
                        <a:pt x="758190" y="52492"/>
                        <a:pt x="723900" y="60112"/>
                        <a:pt x="693420" y="63922"/>
                      </a:cubicBezTo>
                      <a:cubicBezTo>
                        <a:pt x="617220" y="67732"/>
                        <a:pt x="541020" y="75352"/>
                        <a:pt x="464820" y="79162"/>
                      </a:cubicBezTo>
                      <a:cubicBezTo>
                        <a:pt x="388620" y="82972"/>
                        <a:pt x="312420" y="90592"/>
                        <a:pt x="232410" y="94402"/>
                      </a:cubicBezTo>
                      <a:cubicBezTo>
                        <a:pt x="201930" y="94402"/>
                        <a:pt x="167640" y="82972"/>
                        <a:pt x="133350" y="75352"/>
                      </a:cubicBezTo>
                      <a:lnTo>
                        <a:pt x="0" y="44872"/>
                      </a:lnTo>
                      <a:close/>
                    </a:path>
                  </a:pathLst>
                </a:custGeom>
                <a:solidFill>
                  <a:srgbClr val="DFFA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83" name="Freeform: Shape 4882">
                  <a:extLst>
                    <a:ext uri="{FF2B5EF4-FFF2-40B4-BE49-F238E27FC236}">
                      <a16:creationId xmlns:a16="http://schemas.microsoft.com/office/drawing/2014/main" id="{B4F610F7-CC6B-CF3D-ACA6-B41CA8267BDC}"/>
                    </a:ext>
                  </a:extLst>
                </p:cNvPr>
                <p:cNvSpPr/>
                <p:nvPr/>
              </p:nvSpPr>
              <p:spPr>
                <a:xfrm>
                  <a:off x="9906001" y="3074669"/>
                  <a:ext cx="509990" cy="278130"/>
                </a:xfrm>
                <a:custGeom>
                  <a:avLst/>
                  <a:gdLst>
                    <a:gd name="connsiteX0" fmla="*/ 502920 w 509990"/>
                    <a:gd name="connsiteY0" fmla="*/ 278130 h 278130"/>
                    <a:gd name="connsiteX1" fmla="*/ 300990 w 509990"/>
                    <a:gd name="connsiteY1" fmla="*/ 201930 h 278130"/>
                    <a:gd name="connsiteX2" fmla="*/ 76200 w 509990"/>
                    <a:gd name="connsiteY2" fmla="*/ 76200 h 278130"/>
                    <a:gd name="connsiteX3" fmla="*/ 0 w 509990"/>
                    <a:gd name="connsiteY3" fmla="*/ 11430 h 278130"/>
                    <a:gd name="connsiteX4" fmla="*/ 76200 w 509990"/>
                    <a:gd name="connsiteY4" fmla="*/ 0 h 278130"/>
                    <a:gd name="connsiteX5" fmla="*/ 99060 w 509990"/>
                    <a:gd name="connsiteY5" fmla="*/ 3810 h 278130"/>
                    <a:gd name="connsiteX6" fmla="*/ 144780 w 509990"/>
                    <a:gd name="connsiteY6" fmla="*/ 34290 h 278130"/>
                    <a:gd name="connsiteX7" fmla="*/ 323850 w 509990"/>
                    <a:gd name="connsiteY7" fmla="*/ 156210 h 278130"/>
                    <a:gd name="connsiteX8" fmla="*/ 506730 w 509990"/>
                    <a:gd name="connsiteY8" fmla="*/ 240030 h 278130"/>
                    <a:gd name="connsiteX9" fmla="*/ 502920 w 509990"/>
                    <a:gd name="connsiteY9" fmla="*/ 278130 h 27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9990" h="278130">
                      <a:moveTo>
                        <a:pt x="502920" y="278130"/>
                      </a:moveTo>
                      <a:cubicBezTo>
                        <a:pt x="438150" y="251460"/>
                        <a:pt x="369570" y="220980"/>
                        <a:pt x="300990" y="201930"/>
                      </a:cubicBezTo>
                      <a:cubicBezTo>
                        <a:pt x="213360" y="179070"/>
                        <a:pt x="133350" y="152400"/>
                        <a:pt x="76200" y="76200"/>
                      </a:cubicBezTo>
                      <a:cubicBezTo>
                        <a:pt x="57150" y="49530"/>
                        <a:pt x="22860" y="34290"/>
                        <a:pt x="0" y="11430"/>
                      </a:cubicBezTo>
                      <a:lnTo>
                        <a:pt x="76200" y="0"/>
                      </a:lnTo>
                      <a:lnTo>
                        <a:pt x="99060" y="3810"/>
                      </a:lnTo>
                      <a:lnTo>
                        <a:pt x="144780" y="34290"/>
                      </a:lnTo>
                      <a:cubicBezTo>
                        <a:pt x="171450" y="118110"/>
                        <a:pt x="255270" y="125730"/>
                        <a:pt x="323850" y="156210"/>
                      </a:cubicBezTo>
                      <a:cubicBezTo>
                        <a:pt x="384810" y="182880"/>
                        <a:pt x="445770" y="209550"/>
                        <a:pt x="506730" y="240030"/>
                      </a:cubicBezTo>
                      <a:cubicBezTo>
                        <a:pt x="514350" y="240030"/>
                        <a:pt x="506730" y="262890"/>
                        <a:pt x="502920" y="278130"/>
                      </a:cubicBezTo>
                      <a:close/>
                    </a:path>
                  </a:pathLst>
                </a:custGeom>
                <a:solidFill>
                  <a:srgbClr val="C6F5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84" name="Freeform: Shape 4883">
                  <a:extLst>
                    <a:ext uri="{FF2B5EF4-FFF2-40B4-BE49-F238E27FC236}">
                      <a16:creationId xmlns:a16="http://schemas.microsoft.com/office/drawing/2014/main" id="{C4013108-61EE-DE71-B541-3D8F5C67350B}"/>
                    </a:ext>
                  </a:extLst>
                </p:cNvPr>
                <p:cNvSpPr/>
                <p:nvPr/>
              </p:nvSpPr>
              <p:spPr>
                <a:xfrm>
                  <a:off x="9669781" y="3025140"/>
                  <a:ext cx="312419" cy="60959"/>
                </a:xfrm>
                <a:custGeom>
                  <a:avLst/>
                  <a:gdLst>
                    <a:gd name="connsiteX0" fmla="*/ 312420 w 312419"/>
                    <a:gd name="connsiteY0" fmla="*/ 49530 h 60959"/>
                    <a:gd name="connsiteX1" fmla="*/ 236220 w 312419"/>
                    <a:gd name="connsiteY1" fmla="*/ 60960 h 60959"/>
                    <a:gd name="connsiteX2" fmla="*/ 0 w 312419"/>
                    <a:gd name="connsiteY2" fmla="*/ 0 h 60959"/>
                    <a:gd name="connsiteX3" fmla="*/ 186690 w 312419"/>
                    <a:gd name="connsiteY3" fmla="*/ 15240 h 60959"/>
                    <a:gd name="connsiteX4" fmla="*/ 312420 w 312419"/>
                    <a:gd name="connsiteY4" fmla="*/ 49530 h 60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419" h="60959">
                      <a:moveTo>
                        <a:pt x="312420" y="49530"/>
                      </a:moveTo>
                      <a:lnTo>
                        <a:pt x="236220" y="60960"/>
                      </a:lnTo>
                      <a:lnTo>
                        <a:pt x="0" y="0"/>
                      </a:lnTo>
                      <a:cubicBezTo>
                        <a:pt x="60960" y="3810"/>
                        <a:pt x="125730" y="3810"/>
                        <a:pt x="186690" y="15240"/>
                      </a:cubicBezTo>
                      <a:cubicBezTo>
                        <a:pt x="232410" y="19050"/>
                        <a:pt x="270510" y="38100"/>
                        <a:pt x="312420" y="49530"/>
                      </a:cubicBezTo>
                      <a:close/>
                    </a:path>
                  </a:pathLst>
                </a:custGeom>
                <a:solidFill>
                  <a:srgbClr val="D6F8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85" name="Freeform: Shape 4884">
                  <a:extLst>
                    <a:ext uri="{FF2B5EF4-FFF2-40B4-BE49-F238E27FC236}">
                      <a16:creationId xmlns:a16="http://schemas.microsoft.com/office/drawing/2014/main" id="{020776D3-085C-6BD8-B485-EF6675049598}"/>
                    </a:ext>
                  </a:extLst>
                </p:cNvPr>
                <p:cNvSpPr/>
                <p:nvPr/>
              </p:nvSpPr>
              <p:spPr>
                <a:xfrm>
                  <a:off x="8362951" y="2709721"/>
                  <a:ext cx="194310" cy="75388"/>
                </a:xfrm>
                <a:custGeom>
                  <a:avLst/>
                  <a:gdLst>
                    <a:gd name="connsiteX0" fmla="*/ 194310 w 194310"/>
                    <a:gd name="connsiteY0" fmla="*/ 75389 h 75388"/>
                    <a:gd name="connsiteX1" fmla="*/ 0 w 194310"/>
                    <a:gd name="connsiteY1" fmla="*/ 2999 h 75388"/>
                    <a:gd name="connsiteX2" fmla="*/ 194310 w 194310"/>
                    <a:gd name="connsiteY2" fmla="*/ 75389 h 75388"/>
                  </a:gdLst>
                  <a:ahLst/>
                  <a:cxnLst>
                    <a:cxn ang="0">
                      <a:pos x="connsiteX0" y="connsiteY0"/>
                    </a:cxn>
                    <a:cxn ang="0">
                      <a:pos x="connsiteX1" y="connsiteY1"/>
                    </a:cxn>
                    <a:cxn ang="0">
                      <a:pos x="connsiteX2" y="connsiteY2"/>
                    </a:cxn>
                  </a:cxnLst>
                  <a:rect l="l" t="t" r="r" b="b"/>
                  <a:pathLst>
                    <a:path w="194310" h="75388">
                      <a:moveTo>
                        <a:pt x="194310" y="75389"/>
                      </a:moveTo>
                      <a:cubicBezTo>
                        <a:pt x="129540" y="56339"/>
                        <a:pt x="41910" y="83009"/>
                        <a:pt x="0" y="2999"/>
                      </a:cubicBezTo>
                      <a:cubicBezTo>
                        <a:pt x="83820" y="-12241"/>
                        <a:pt x="137160" y="33479"/>
                        <a:pt x="194310" y="75389"/>
                      </a:cubicBezTo>
                      <a:close/>
                    </a:path>
                  </a:pathLst>
                </a:custGeom>
                <a:solidFill>
                  <a:srgbClr val="E5FB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86" name="Freeform: Shape 4885">
                  <a:extLst>
                    <a:ext uri="{FF2B5EF4-FFF2-40B4-BE49-F238E27FC236}">
                      <a16:creationId xmlns:a16="http://schemas.microsoft.com/office/drawing/2014/main" id="{BACBCFDE-6E94-8F06-858D-09F1F8D5EB62}"/>
                    </a:ext>
                  </a:extLst>
                </p:cNvPr>
                <p:cNvSpPr/>
                <p:nvPr/>
              </p:nvSpPr>
              <p:spPr>
                <a:xfrm>
                  <a:off x="6564631" y="2636519"/>
                  <a:ext cx="1653539" cy="301490"/>
                </a:xfrm>
                <a:custGeom>
                  <a:avLst/>
                  <a:gdLst>
                    <a:gd name="connsiteX0" fmla="*/ 3810 w 1653539"/>
                    <a:gd name="connsiteY0" fmla="*/ 53340 h 301490"/>
                    <a:gd name="connsiteX1" fmla="*/ 270510 w 1653539"/>
                    <a:gd name="connsiteY1" fmla="*/ 60960 h 301490"/>
                    <a:gd name="connsiteX2" fmla="*/ 430530 w 1653539"/>
                    <a:gd name="connsiteY2" fmla="*/ 30480 h 301490"/>
                    <a:gd name="connsiteX3" fmla="*/ 731520 w 1653539"/>
                    <a:gd name="connsiteY3" fmla="*/ 0 h 301490"/>
                    <a:gd name="connsiteX4" fmla="*/ 1165860 w 1653539"/>
                    <a:gd name="connsiteY4" fmla="*/ 182880 h 301490"/>
                    <a:gd name="connsiteX5" fmla="*/ 1504950 w 1653539"/>
                    <a:gd name="connsiteY5" fmla="*/ 194310 h 301490"/>
                    <a:gd name="connsiteX6" fmla="*/ 1653540 w 1653539"/>
                    <a:gd name="connsiteY6" fmla="*/ 213360 h 301490"/>
                    <a:gd name="connsiteX7" fmla="*/ 1474470 w 1653539"/>
                    <a:gd name="connsiteY7" fmla="*/ 281940 h 301490"/>
                    <a:gd name="connsiteX8" fmla="*/ 1310640 w 1653539"/>
                    <a:gd name="connsiteY8" fmla="*/ 278130 h 301490"/>
                    <a:gd name="connsiteX9" fmla="*/ 1242060 w 1653539"/>
                    <a:gd name="connsiteY9" fmla="*/ 255270 h 301490"/>
                    <a:gd name="connsiteX10" fmla="*/ 1192530 w 1653539"/>
                    <a:gd name="connsiteY10" fmla="*/ 251460 h 301490"/>
                    <a:gd name="connsiteX11" fmla="*/ 1062990 w 1653539"/>
                    <a:gd name="connsiteY11" fmla="*/ 262890 h 301490"/>
                    <a:gd name="connsiteX12" fmla="*/ 944880 w 1653539"/>
                    <a:gd name="connsiteY12" fmla="*/ 217170 h 301490"/>
                    <a:gd name="connsiteX13" fmla="*/ 788670 w 1653539"/>
                    <a:gd name="connsiteY13" fmla="*/ 160020 h 301490"/>
                    <a:gd name="connsiteX14" fmla="*/ 598170 w 1653539"/>
                    <a:gd name="connsiteY14" fmla="*/ 83820 h 301490"/>
                    <a:gd name="connsiteX15" fmla="*/ 377190 w 1653539"/>
                    <a:gd name="connsiteY15" fmla="*/ 87630 h 301490"/>
                    <a:gd name="connsiteX16" fmla="*/ 156210 w 1653539"/>
                    <a:gd name="connsiteY16" fmla="*/ 102870 h 301490"/>
                    <a:gd name="connsiteX17" fmla="*/ 0 w 1653539"/>
                    <a:gd name="connsiteY17" fmla="*/ 72390 h 301490"/>
                    <a:gd name="connsiteX18" fmla="*/ 3810 w 1653539"/>
                    <a:gd name="connsiteY18" fmla="*/ 53340 h 301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53539" h="301490">
                      <a:moveTo>
                        <a:pt x="3810" y="53340"/>
                      </a:moveTo>
                      <a:cubicBezTo>
                        <a:pt x="91440" y="57150"/>
                        <a:pt x="182880" y="64770"/>
                        <a:pt x="270510" y="60960"/>
                      </a:cubicBezTo>
                      <a:cubicBezTo>
                        <a:pt x="323850" y="60960"/>
                        <a:pt x="377190" y="38100"/>
                        <a:pt x="430530" y="30480"/>
                      </a:cubicBezTo>
                      <a:cubicBezTo>
                        <a:pt x="529590" y="19050"/>
                        <a:pt x="632460" y="11430"/>
                        <a:pt x="731520" y="0"/>
                      </a:cubicBezTo>
                      <a:cubicBezTo>
                        <a:pt x="849630" y="121920"/>
                        <a:pt x="982980" y="190500"/>
                        <a:pt x="1165860" y="182880"/>
                      </a:cubicBezTo>
                      <a:cubicBezTo>
                        <a:pt x="1276350" y="179070"/>
                        <a:pt x="1390650" y="190500"/>
                        <a:pt x="1504950" y="194310"/>
                      </a:cubicBezTo>
                      <a:lnTo>
                        <a:pt x="1653540" y="213360"/>
                      </a:lnTo>
                      <a:cubicBezTo>
                        <a:pt x="1592580" y="236220"/>
                        <a:pt x="1535430" y="259080"/>
                        <a:pt x="1474470" y="281940"/>
                      </a:cubicBezTo>
                      <a:cubicBezTo>
                        <a:pt x="1421130" y="304800"/>
                        <a:pt x="1367790" y="312420"/>
                        <a:pt x="1310640" y="278130"/>
                      </a:cubicBezTo>
                      <a:cubicBezTo>
                        <a:pt x="1291590" y="266700"/>
                        <a:pt x="1264920" y="262890"/>
                        <a:pt x="1242060" y="255270"/>
                      </a:cubicBezTo>
                      <a:lnTo>
                        <a:pt x="1192530" y="251460"/>
                      </a:lnTo>
                      <a:lnTo>
                        <a:pt x="1062990" y="262890"/>
                      </a:lnTo>
                      <a:cubicBezTo>
                        <a:pt x="1040130" y="209550"/>
                        <a:pt x="990600" y="213360"/>
                        <a:pt x="944880" y="217170"/>
                      </a:cubicBezTo>
                      <a:cubicBezTo>
                        <a:pt x="880110" y="224790"/>
                        <a:pt x="838200" y="198120"/>
                        <a:pt x="788670" y="160020"/>
                      </a:cubicBezTo>
                      <a:cubicBezTo>
                        <a:pt x="739140" y="121920"/>
                        <a:pt x="662940" y="87630"/>
                        <a:pt x="598170" y="83820"/>
                      </a:cubicBezTo>
                      <a:cubicBezTo>
                        <a:pt x="525780" y="80010"/>
                        <a:pt x="449580" y="80010"/>
                        <a:pt x="377190" y="87630"/>
                      </a:cubicBezTo>
                      <a:lnTo>
                        <a:pt x="156210" y="102870"/>
                      </a:lnTo>
                      <a:lnTo>
                        <a:pt x="0" y="72390"/>
                      </a:lnTo>
                      <a:lnTo>
                        <a:pt x="3810" y="53340"/>
                      </a:lnTo>
                      <a:close/>
                    </a:path>
                  </a:pathLst>
                </a:custGeom>
                <a:solidFill>
                  <a:srgbClr val="A0EFF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87" name="Freeform: Shape 4886">
                  <a:extLst>
                    <a:ext uri="{FF2B5EF4-FFF2-40B4-BE49-F238E27FC236}">
                      <a16:creationId xmlns:a16="http://schemas.microsoft.com/office/drawing/2014/main" id="{77C3B6C0-600D-BA36-3E7B-4A8E03523C81}"/>
                    </a:ext>
                  </a:extLst>
                </p:cNvPr>
                <p:cNvSpPr/>
                <p:nvPr/>
              </p:nvSpPr>
              <p:spPr>
                <a:xfrm>
                  <a:off x="7631431" y="2853690"/>
                  <a:ext cx="1287780" cy="194309"/>
                </a:xfrm>
                <a:custGeom>
                  <a:avLst/>
                  <a:gdLst>
                    <a:gd name="connsiteX0" fmla="*/ 0 w 1287780"/>
                    <a:gd name="connsiteY0" fmla="*/ 49530 h 194309"/>
                    <a:gd name="connsiteX1" fmla="*/ 129540 w 1287780"/>
                    <a:gd name="connsiteY1" fmla="*/ 38100 h 194309"/>
                    <a:gd name="connsiteX2" fmla="*/ 179070 w 1287780"/>
                    <a:gd name="connsiteY2" fmla="*/ 41910 h 194309"/>
                    <a:gd name="connsiteX3" fmla="*/ 247650 w 1287780"/>
                    <a:gd name="connsiteY3" fmla="*/ 64770 h 194309"/>
                    <a:gd name="connsiteX4" fmla="*/ 411480 w 1287780"/>
                    <a:gd name="connsiteY4" fmla="*/ 68580 h 194309"/>
                    <a:gd name="connsiteX5" fmla="*/ 590550 w 1287780"/>
                    <a:gd name="connsiteY5" fmla="*/ 0 h 194309"/>
                    <a:gd name="connsiteX6" fmla="*/ 769620 w 1287780"/>
                    <a:gd name="connsiteY6" fmla="*/ 0 h 194309"/>
                    <a:gd name="connsiteX7" fmla="*/ 1287780 w 1287780"/>
                    <a:gd name="connsiteY7" fmla="*/ 53340 h 194309"/>
                    <a:gd name="connsiteX8" fmla="*/ 1283970 w 1287780"/>
                    <a:gd name="connsiteY8" fmla="*/ 72390 h 194309"/>
                    <a:gd name="connsiteX9" fmla="*/ 1257300 w 1287780"/>
                    <a:gd name="connsiteY9" fmla="*/ 91440 h 194309"/>
                    <a:gd name="connsiteX10" fmla="*/ 1249680 w 1287780"/>
                    <a:gd name="connsiteY10" fmla="*/ 137160 h 194309"/>
                    <a:gd name="connsiteX11" fmla="*/ 1165860 w 1287780"/>
                    <a:gd name="connsiteY11" fmla="*/ 194310 h 194309"/>
                    <a:gd name="connsiteX12" fmla="*/ 975360 w 1287780"/>
                    <a:gd name="connsiteY12" fmla="*/ 121920 h 194309"/>
                    <a:gd name="connsiteX13" fmla="*/ 704850 w 1287780"/>
                    <a:gd name="connsiteY13" fmla="*/ 83820 h 194309"/>
                    <a:gd name="connsiteX14" fmla="*/ 678180 w 1287780"/>
                    <a:gd name="connsiteY14" fmla="*/ 80010 h 194309"/>
                    <a:gd name="connsiteX15" fmla="*/ 579120 w 1287780"/>
                    <a:gd name="connsiteY15" fmla="*/ 68580 h 194309"/>
                    <a:gd name="connsiteX16" fmla="*/ 502920 w 1287780"/>
                    <a:gd name="connsiteY16" fmla="*/ 80010 h 194309"/>
                    <a:gd name="connsiteX17" fmla="*/ 426720 w 1287780"/>
                    <a:gd name="connsiteY17" fmla="*/ 95250 h 194309"/>
                    <a:gd name="connsiteX18" fmla="*/ 293370 w 1287780"/>
                    <a:gd name="connsiteY18" fmla="*/ 148590 h 194309"/>
                    <a:gd name="connsiteX19" fmla="*/ 266700 w 1287780"/>
                    <a:gd name="connsiteY19" fmla="*/ 144780 h 194309"/>
                    <a:gd name="connsiteX20" fmla="*/ 118110 w 1287780"/>
                    <a:gd name="connsiteY20" fmla="*/ 102870 h 194309"/>
                    <a:gd name="connsiteX21" fmla="*/ 68580 w 1287780"/>
                    <a:gd name="connsiteY21" fmla="*/ 99060 h 194309"/>
                    <a:gd name="connsiteX22" fmla="*/ 0 w 1287780"/>
                    <a:gd name="connsiteY22" fmla="*/ 49530 h 19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87780" h="194309">
                      <a:moveTo>
                        <a:pt x="0" y="49530"/>
                      </a:moveTo>
                      <a:lnTo>
                        <a:pt x="129540" y="38100"/>
                      </a:lnTo>
                      <a:lnTo>
                        <a:pt x="179070" y="41910"/>
                      </a:lnTo>
                      <a:cubicBezTo>
                        <a:pt x="201930" y="49530"/>
                        <a:pt x="228600" y="53340"/>
                        <a:pt x="247650" y="64770"/>
                      </a:cubicBezTo>
                      <a:cubicBezTo>
                        <a:pt x="304800" y="99060"/>
                        <a:pt x="354330" y="91440"/>
                        <a:pt x="411480" y="68580"/>
                      </a:cubicBezTo>
                      <a:cubicBezTo>
                        <a:pt x="472440" y="45720"/>
                        <a:pt x="529590" y="22860"/>
                        <a:pt x="590550" y="0"/>
                      </a:cubicBezTo>
                      <a:lnTo>
                        <a:pt x="769620" y="0"/>
                      </a:lnTo>
                      <a:cubicBezTo>
                        <a:pt x="941070" y="41910"/>
                        <a:pt x="1112520" y="80010"/>
                        <a:pt x="1287780" y="53340"/>
                      </a:cubicBezTo>
                      <a:lnTo>
                        <a:pt x="1283970" y="72390"/>
                      </a:lnTo>
                      <a:lnTo>
                        <a:pt x="1257300" y="91440"/>
                      </a:lnTo>
                      <a:lnTo>
                        <a:pt x="1249680" y="137160"/>
                      </a:lnTo>
                      <a:lnTo>
                        <a:pt x="1165860" y="194310"/>
                      </a:lnTo>
                      <a:cubicBezTo>
                        <a:pt x="1123950" y="163830"/>
                        <a:pt x="1017270" y="121920"/>
                        <a:pt x="975360" y="121920"/>
                      </a:cubicBezTo>
                      <a:cubicBezTo>
                        <a:pt x="887730" y="83820"/>
                        <a:pt x="796290" y="76200"/>
                        <a:pt x="704850" y="83820"/>
                      </a:cubicBezTo>
                      <a:lnTo>
                        <a:pt x="678180" y="80010"/>
                      </a:lnTo>
                      <a:lnTo>
                        <a:pt x="579120" y="68580"/>
                      </a:lnTo>
                      <a:lnTo>
                        <a:pt x="502920" y="80010"/>
                      </a:lnTo>
                      <a:lnTo>
                        <a:pt x="426720" y="95250"/>
                      </a:lnTo>
                      <a:lnTo>
                        <a:pt x="293370" y="148590"/>
                      </a:lnTo>
                      <a:lnTo>
                        <a:pt x="266700" y="144780"/>
                      </a:lnTo>
                      <a:cubicBezTo>
                        <a:pt x="217170" y="133350"/>
                        <a:pt x="182880" y="76200"/>
                        <a:pt x="118110" y="102870"/>
                      </a:cubicBezTo>
                      <a:lnTo>
                        <a:pt x="68580" y="99060"/>
                      </a:lnTo>
                      <a:lnTo>
                        <a:pt x="0" y="49530"/>
                      </a:lnTo>
                      <a:close/>
                    </a:path>
                  </a:pathLst>
                </a:custGeom>
                <a:solidFill>
                  <a:srgbClr val="8DECF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88" name="Freeform: Shape 4887">
                  <a:extLst>
                    <a:ext uri="{FF2B5EF4-FFF2-40B4-BE49-F238E27FC236}">
                      <a16:creationId xmlns:a16="http://schemas.microsoft.com/office/drawing/2014/main" id="{E5796F2A-5EB5-DA32-A01A-8016B924F535}"/>
                    </a:ext>
                  </a:extLst>
                </p:cNvPr>
                <p:cNvSpPr/>
                <p:nvPr/>
              </p:nvSpPr>
              <p:spPr>
                <a:xfrm>
                  <a:off x="8067494" y="2768702"/>
                  <a:ext cx="329746" cy="88797"/>
                </a:xfrm>
                <a:custGeom>
                  <a:avLst/>
                  <a:gdLst>
                    <a:gd name="connsiteX0" fmla="*/ 329747 w 329746"/>
                    <a:gd name="connsiteY0" fmla="*/ 88797 h 88797"/>
                    <a:gd name="connsiteX1" fmla="*/ 150677 w 329746"/>
                    <a:gd name="connsiteY1" fmla="*/ 88797 h 88797"/>
                    <a:gd name="connsiteX2" fmla="*/ 2087 w 329746"/>
                    <a:gd name="connsiteY2" fmla="*/ 69747 h 88797"/>
                    <a:gd name="connsiteX3" fmla="*/ 66857 w 329746"/>
                    <a:gd name="connsiteY3" fmla="*/ 1167 h 88797"/>
                    <a:gd name="connsiteX4" fmla="*/ 329747 w 329746"/>
                    <a:gd name="connsiteY4" fmla="*/ 35457 h 88797"/>
                    <a:gd name="connsiteX5" fmla="*/ 329747 w 329746"/>
                    <a:gd name="connsiteY5" fmla="*/ 88797 h 88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9746" h="88797">
                      <a:moveTo>
                        <a:pt x="329747" y="88797"/>
                      </a:moveTo>
                      <a:lnTo>
                        <a:pt x="150677" y="88797"/>
                      </a:lnTo>
                      <a:lnTo>
                        <a:pt x="2087" y="69747"/>
                      </a:lnTo>
                      <a:cubicBezTo>
                        <a:pt x="-5533" y="24027"/>
                        <a:pt x="5897" y="-6453"/>
                        <a:pt x="66857" y="1167"/>
                      </a:cubicBezTo>
                      <a:cubicBezTo>
                        <a:pt x="150677" y="12597"/>
                        <a:pt x="238307" y="24027"/>
                        <a:pt x="329747" y="35457"/>
                      </a:cubicBezTo>
                      <a:cubicBezTo>
                        <a:pt x="329747" y="50697"/>
                        <a:pt x="329747" y="69747"/>
                        <a:pt x="329747" y="88797"/>
                      </a:cubicBezTo>
                      <a:close/>
                    </a:path>
                  </a:pathLst>
                </a:custGeom>
                <a:solidFill>
                  <a:srgbClr val="C1F5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89" name="Freeform: Shape 4888">
                  <a:extLst>
                    <a:ext uri="{FF2B5EF4-FFF2-40B4-BE49-F238E27FC236}">
                      <a16:creationId xmlns:a16="http://schemas.microsoft.com/office/drawing/2014/main" id="{F67E7F82-F701-9343-F6BE-906280C15B75}"/>
                    </a:ext>
                  </a:extLst>
                </p:cNvPr>
                <p:cNvSpPr/>
                <p:nvPr/>
              </p:nvSpPr>
              <p:spPr>
                <a:xfrm>
                  <a:off x="7498081" y="2705100"/>
                  <a:ext cx="49530" cy="23909"/>
                </a:xfrm>
                <a:custGeom>
                  <a:avLst/>
                  <a:gdLst>
                    <a:gd name="connsiteX0" fmla="*/ 0 w 49530"/>
                    <a:gd name="connsiteY0" fmla="*/ 0 h 23909"/>
                    <a:gd name="connsiteX1" fmla="*/ 49530 w 49530"/>
                    <a:gd name="connsiteY1" fmla="*/ 3810 h 23909"/>
                    <a:gd name="connsiteX2" fmla="*/ 0 w 49530"/>
                    <a:gd name="connsiteY2" fmla="*/ 0 h 23909"/>
                  </a:gdLst>
                  <a:ahLst/>
                  <a:cxnLst>
                    <a:cxn ang="0">
                      <a:pos x="connsiteX0" y="connsiteY0"/>
                    </a:cxn>
                    <a:cxn ang="0">
                      <a:pos x="connsiteX1" y="connsiteY1"/>
                    </a:cxn>
                    <a:cxn ang="0">
                      <a:pos x="connsiteX2" y="connsiteY2"/>
                    </a:cxn>
                  </a:cxnLst>
                  <a:rect l="l" t="t" r="r" b="b"/>
                  <a:pathLst>
                    <a:path w="49530" h="23909">
                      <a:moveTo>
                        <a:pt x="0" y="0"/>
                      </a:moveTo>
                      <a:lnTo>
                        <a:pt x="49530" y="3810"/>
                      </a:lnTo>
                      <a:cubicBezTo>
                        <a:pt x="30480" y="38100"/>
                        <a:pt x="15240" y="22860"/>
                        <a:pt x="0" y="0"/>
                      </a:cubicBezTo>
                      <a:close/>
                    </a:path>
                  </a:pathLst>
                </a:custGeom>
                <a:solidFill>
                  <a:srgbClr val="DFFA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90" name="Freeform: Shape 4889">
                  <a:extLst>
                    <a:ext uri="{FF2B5EF4-FFF2-40B4-BE49-F238E27FC236}">
                      <a16:creationId xmlns:a16="http://schemas.microsoft.com/office/drawing/2014/main" id="{0C6833BE-5A8F-BA84-941D-BE1ADE3381E7}"/>
                    </a:ext>
                  </a:extLst>
                </p:cNvPr>
                <p:cNvSpPr/>
                <p:nvPr/>
              </p:nvSpPr>
              <p:spPr>
                <a:xfrm>
                  <a:off x="5882640" y="2640330"/>
                  <a:ext cx="369570" cy="392429"/>
                </a:xfrm>
                <a:custGeom>
                  <a:avLst/>
                  <a:gdLst>
                    <a:gd name="connsiteX0" fmla="*/ 57150 w 369570"/>
                    <a:gd name="connsiteY0" fmla="*/ 26670 h 392429"/>
                    <a:gd name="connsiteX1" fmla="*/ 346710 w 369570"/>
                    <a:gd name="connsiteY1" fmla="*/ 0 h 392429"/>
                    <a:gd name="connsiteX2" fmla="*/ 320040 w 369570"/>
                    <a:gd name="connsiteY2" fmla="*/ 68580 h 392429"/>
                    <a:gd name="connsiteX3" fmla="*/ 369570 w 369570"/>
                    <a:gd name="connsiteY3" fmla="*/ 251460 h 392429"/>
                    <a:gd name="connsiteX4" fmla="*/ 114300 w 369570"/>
                    <a:gd name="connsiteY4" fmla="*/ 369570 h 392429"/>
                    <a:gd name="connsiteX5" fmla="*/ 64770 w 369570"/>
                    <a:gd name="connsiteY5" fmla="*/ 392430 h 392429"/>
                    <a:gd name="connsiteX6" fmla="*/ 205740 w 369570"/>
                    <a:gd name="connsiteY6" fmla="*/ 312420 h 392429"/>
                    <a:gd name="connsiteX7" fmla="*/ 156210 w 369570"/>
                    <a:gd name="connsiteY7" fmla="*/ 259080 h 392429"/>
                    <a:gd name="connsiteX8" fmla="*/ 194310 w 369570"/>
                    <a:gd name="connsiteY8" fmla="*/ 236220 h 392429"/>
                    <a:gd name="connsiteX9" fmla="*/ 213360 w 369570"/>
                    <a:gd name="connsiteY9" fmla="*/ 171450 h 392429"/>
                    <a:gd name="connsiteX10" fmla="*/ 148590 w 369570"/>
                    <a:gd name="connsiteY10" fmla="*/ 129540 h 392429"/>
                    <a:gd name="connsiteX11" fmla="*/ 0 w 369570"/>
                    <a:gd name="connsiteY11" fmla="*/ 129540 h 392429"/>
                    <a:gd name="connsiteX12" fmla="*/ 57150 w 369570"/>
                    <a:gd name="connsiteY12" fmla="*/ 26670 h 392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9570" h="392429">
                      <a:moveTo>
                        <a:pt x="57150" y="26670"/>
                      </a:moveTo>
                      <a:cubicBezTo>
                        <a:pt x="160020" y="57150"/>
                        <a:pt x="255270" y="41910"/>
                        <a:pt x="346710" y="0"/>
                      </a:cubicBezTo>
                      <a:lnTo>
                        <a:pt x="320040" y="68580"/>
                      </a:lnTo>
                      <a:cubicBezTo>
                        <a:pt x="270510" y="144780"/>
                        <a:pt x="300990" y="201930"/>
                        <a:pt x="369570" y="251460"/>
                      </a:cubicBezTo>
                      <a:cubicBezTo>
                        <a:pt x="304800" y="323850"/>
                        <a:pt x="205740" y="335280"/>
                        <a:pt x="114300" y="369570"/>
                      </a:cubicBezTo>
                      <a:lnTo>
                        <a:pt x="64770" y="392430"/>
                      </a:lnTo>
                      <a:cubicBezTo>
                        <a:pt x="76200" y="323850"/>
                        <a:pt x="148590" y="327660"/>
                        <a:pt x="205740" y="312420"/>
                      </a:cubicBezTo>
                      <a:cubicBezTo>
                        <a:pt x="186690" y="293370"/>
                        <a:pt x="175260" y="278130"/>
                        <a:pt x="156210" y="259080"/>
                      </a:cubicBezTo>
                      <a:cubicBezTo>
                        <a:pt x="171450" y="251460"/>
                        <a:pt x="186690" y="247650"/>
                        <a:pt x="194310" y="236220"/>
                      </a:cubicBezTo>
                      <a:cubicBezTo>
                        <a:pt x="205740" y="217170"/>
                        <a:pt x="220980" y="186690"/>
                        <a:pt x="213360" y="171450"/>
                      </a:cubicBezTo>
                      <a:cubicBezTo>
                        <a:pt x="205740" y="152400"/>
                        <a:pt x="171450" y="133350"/>
                        <a:pt x="148590" y="129540"/>
                      </a:cubicBezTo>
                      <a:cubicBezTo>
                        <a:pt x="110490" y="121920"/>
                        <a:pt x="68580" y="129540"/>
                        <a:pt x="0" y="129540"/>
                      </a:cubicBezTo>
                      <a:cubicBezTo>
                        <a:pt x="30480" y="80010"/>
                        <a:pt x="45720" y="53340"/>
                        <a:pt x="57150" y="26670"/>
                      </a:cubicBezTo>
                      <a:close/>
                    </a:path>
                  </a:pathLst>
                </a:custGeom>
                <a:solidFill>
                  <a:srgbClr val="E1FA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91" name="Freeform: Shape 4890">
                  <a:extLst>
                    <a:ext uri="{FF2B5EF4-FFF2-40B4-BE49-F238E27FC236}">
                      <a16:creationId xmlns:a16="http://schemas.microsoft.com/office/drawing/2014/main" id="{C2776DA4-5698-CC44-4EF0-53A0A2E3571E}"/>
                    </a:ext>
                  </a:extLst>
                </p:cNvPr>
                <p:cNvSpPr/>
                <p:nvPr/>
              </p:nvSpPr>
              <p:spPr>
                <a:xfrm>
                  <a:off x="5962651" y="3326130"/>
                  <a:ext cx="316230" cy="141707"/>
                </a:xfrm>
                <a:custGeom>
                  <a:avLst/>
                  <a:gdLst>
                    <a:gd name="connsiteX0" fmla="*/ 316230 w 316230"/>
                    <a:gd name="connsiteY0" fmla="*/ 114300 h 141707"/>
                    <a:gd name="connsiteX1" fmla="*/ 99060 w 316230"/>
                    <a:gd name="connsiteY1" fmla="*/ 137160 h 141707"/>
                    <a:gd name="connsiteX2" fmla="*/ 26670 w 316230"/>
                    <a:gd name="connsiteY2" fmla="*/ 91440 h 141707"/>
                    <a:gd name="connsiteX3" fmla="*/ 0 w 316230"/>
                    <a:gd name="connsiteY3" fmla="*/ 0 h 141707"/>
                    <a:gd name="connsiteX4" fmla="*/ 22860 w 316230"/>
                    <a:gd name="connsiteY4" fmla="*/ 0 h 141707"/>
                    <a:gd name="connsiteX5" fmla="*/ 201930 w 316230"/>
                    <a:gd name="connsiteY5" fmla="*/ 87630 h 141707"/>
                    <a:gd name="connsiteX6" fmla="*/ 316230 w 316230"/>
                    <a:gd name="connsiteY6" fmla="*/ 114300 h 141707"/>
                    <a:gd name="connsiteX7" fmla="*/ 316230 w 316230"/>
                    <a:gd name="connsiteY7" fmla="*/ 114300 h 14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230" h="141707">
                      <a:moveTo>
                        <a:pt x="316230" y="114300"/>
                      </a:moveTo>
                      <a:cubicBezTo>
                        <a:pt x="247650" y="163830"/>
                        <a:pt x="171450" y="129540"/>
                        <a:pt x="99060" y="137160"/>
                      </a:cubicBezTo>
                      <a:lnTo>
                        <a:pt x="26670" y="91440"/>
                      </a:lnTo>
                      <a:lnTo>
                        <a:pt x="0" y="0"/>
                      </a:lnTo>
                      <a:lnTo>
                        <a:pt x="22860" y="0"/>
                      </a:lnTo>
                      <a:cubicBezTo>
                        <a:pt x="64770" y="60960"/>
                        <a:pt x="129540" y="76200"/>
                        <a:pt x="201930" y="87630"/>
                      </a:cubicBezTo>
                      <a:cubicBezTo>
                        <a:pt x="236220" y="95250"/>
                        <a:pt x="274320" y="106680"/>
                        <a:pt x="316230" y="114300"/>
                      </a:cubicBezTo>
                      <a:lnTo>
                        <a:pt x="316230" y="114300"/>
                      </a:lnTo>
                      <a:close/>
                    </a:path>
                  </a:pathLst>
                </a:custGeom>
                <a:solidFill>
                  <a:srgbClr val="D9F9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92" name="Freeform: Shape 4891">
                  <a:extLst>
                    <a:ext uri="{FF2B5EF4-FFF2-40B4-BE49-F238E27FC236}">
                      <a16:creationId xmlns:a16="http://schemas.microsoft.com/office/drawing/2014/main" id="{89E9FBE5-32BB-F03E-5B46-1995A30CF041}"/>
                    </a:ext>
                  </a:extLst>
                </p:cNvPr>
                <p:cNvSpPr/>
                <p:nvPr/>
              </p:nvSpPr>
              <p:spPr>
                <a:xfrm>
                  <a:off x="5905501" y="3009900"/>
                  <a:ext cx="95250" cy="297180"/>
                </a:xfrm>
                <a:custGeom>
                  <a:avLst/>
                  <a:gdLst>
                    <a:gd name="connsiteX0" fmla="*/ 45720 w 95250"/>
                    <a:gd name="connsiteY0" fmla="*/ 22860 h 297180"/>
                    <a:gd name="connsiteX1" fmla="*/ 95250 w 95250"/>
                    <a:gd name="connsiteY1" fmla="*/ 0 h 297180"/>
                    <a:gd name="connsiteX2" fmla="*/ 95250 w 95250"/>
                    <a:gd name="connsiteY2" fmla="*/ 0 h 297180"/>
                    <a:gd name="connsiteX3" fmla="*/ 49530 w 95250"/>
                    <a:gd name="connsiteY3" fmla="*/ 160020 h 297180"/>
                    <a:gd name="connsiteX4" fmla="*/ 49530 w 95250"/>
                    <a:gd name="connsiteY4" fmla="*/ 228600 h 297180"/>
                    <a:gd name="connsiteX5" fmla="*/ 49530 w 95250"/>
                    <a:gd name="connsiteY5" fmla="*/ 297180 h 297180"/>
                    <a:gd name="connsiteX6" fmla="*/ 26670 w 95250"/>
                    <a:gd name="connsiteY6" fmla="*/ 297180 h 297180"/>
                    <a:gd name="connsiteX7" fmla="*/ 0 w 95250"/>
                    <a:gd name="connsiteY7" fmla="*/ 83820 h 297180"/>
                    <a:gd name="connsiteX8" fmla="*/ 45720 w 95250"/>
                    <a:gd name="connsiteY8" fmla="*/ 22860 h 297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250" h="297180">
                      <a:moveTo>
                        <a:pt x="45720" y="22860"/>
                      </a:moveTo>
                      <a:lnTo>
                        <a:pt x="95250" y="0"/>
                      </a:lnTo>
                      <a:lnTo>
                        <a:pt x="95250" y="0"/>
                      </a:lnTo>
                      <a:cubicBezTo>
                        <a:pt x="68580" y="49530"/>
                        <a:pt x="11430" y="95250"/>
                        <a:pt x="49530" y="160020"/>
                      </a:cubicBezTo>
                      <a:lnTo>
                        <a:pt x="49530" y="228600"/>
                      </a:lnTo>
                      <a:lnTo>
                        <a:pt x="49530" y="297180"/>
                      </a:lnTo>
                      <a:lnTo>
                        <a:pt x="26670" y="297180"/>
                      </a:lnTo>
                      <a:cubicBezTo>
                        <a:pt x="19050" y="224790"/>
                        <a:pt x="3810" y="156210"/>
                        <a:pt x="0" y="83820"/>
                      </a:cubicBezTo>
                      <a:cubicBezTo>
                        <a:pt x="0" y="64770"/>
                        <a:pt x="30480" y="41910"/>
                        <a:pt x="45720" y="22860"/>
                      </a:cubicBezTo>
                      <a:close/>
                    </a:path>
                  </a:pathLst>
                </a:custGeom>
                <a:solidFill>
                  <a:srgbClr val="D9F9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93" name="Freeform: Shape 4892">
                  <a:extLst>
                    <a:ext uri="{FF2B5EF4-FFF2-40B4-BE49-F238E27FC236}">
                      <a16:creationId xmlns:a16="http://schemas.microsoft.com/office/drawing/2014/main" id="{AAA0E55C-92FA-7123-572B-563B2DFA5FC0}"/>
                    </a:ext>
                  </a:extLst>
                </p:cNvPr>
                <p:cNvSpPr/>
                <p:nvPr/>
              </p:nvSpPr>
              <p:spPr>
                <a:xfrm>
                  <a:off x="5932170" y="3307080"/>
                  <a:ext cx="53340" cy="114300"/>
                </a:xfrm>
                <a:custGeom>
                  <a:avLst/>
                  <a:gdLst>
                    <a:gd name="connsiteX0" fmla="*/ 0 w 53340"/>
                    <a:gd name="connsiteY0" fmla="*/ 0 h 114300"/>
                    <a:gd name="connsiteX1" fmla="*/ 26670 w 53340"/>
                    <a:gd name="connsiteY1" fmla="*/ 0 h 114300"/>
                    <a:gd name="connsiteX2" fmla="*/ 26670 w 53340"/>
                    <a:gd name="connsiteY2" fmla="*/ 22860 h 114300"/>
                    <a:gd name="connsiteX3" fmla="*/ 53340 w 53340"/>
                    <a:gd name="connsiteY3" fmla="*/ 114300 h 114300"/>
                  </a:gdLst>
                  <a:ahLst/>
                  <a:cxnLst>
                    <a:cxn ang="0">
                      <a:pos x="connsiteX0" y="connsiteY0"/>
                    </a:cxn>
                    <a:cxn ang="0">
                      <a:pos x="connsiteX1" y="connsiteY1"/>
                    </a:cxn>
                    <a:cxn ang="0">
                      <a:pos x="connsiteX2" y="connsiteY2"/>
                    </a:cxn>
                    <a:cxn ang="0">
                      <a:pos x="connsiteX3" y="connsiteY3"/>
                    </a:cxn>
                  </a:cxnLst>
                  <a:rect l="l" t="t" r="r" b="b"/>
                  <a:pathLst>
                    <a:path w="53340" h="114300">
                      <a:moveTo>
                        <a:pt x="0" y="0"/>
                      </a:moveTo>
                      <a:lnTo>
                        <a:pt x="26670" y="0"/>
                      </a:lnTo>
                      <a:lnTo>
                        <a:pt x="26670" y="22860"/>
                      </a:lnTo>
                      <a:lnTo>
                        <a:pt x="53340" y="114300"/>
                      </a:lnTo>
                      <a:close/>
                    </a:path>
                  </a:pathLst>
                </a:custGeom>
                <a:solidFill>
                  <a:srgbClr val="E1FA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94" name="Freeform: Shape 4893">
                  <a:extLst>
                    <a:ext uri="{FF2B5EF4-FFF2-40B4-BE49-F238E27FC236}">
                      <a16:creationId xmlns:a16="http://schemas.microsoft.com/office/drawing/2014/main" id="{30B04FA5-4D61-9EB4-E029-8FCFE501F355}"/>
                    </a:ext>
                  </a:extLst>
                </p:cNvPr>
                <p:cNvSpPr/>
                <p:nvPr/>
              </p:nvSpPr>
              <p:spPr>
                <a:xfrm>
                  <a:off x="6389370" y="4160519"/>
                  <a:ext cx="1939290" cy="420166"/>
                </a:xfrm>
                <a:custGeom>
                  <a:avLst/>
                  <a:gdLst>
                    <a:gd name="connsiteX0" fmla="*/ 868680 w 1939290"/>
                    <a:gd name="connsiteY0" fmla="*/ 316230 h 420166"/>
                    <a:gd name="connsiteX1" fmla="*/ 659130 w 1939290"/>
                    <a:gd name="connsiteY1" fmla="*/ 278130 h 420166"/>
                    <a:gd name="connsiteX2" fmla="*/ 60960 w 1939290"/>
                    <a:gd name="connsiteY2" fmla="*/ 129540 h 420166"/>
                    <a:gd name="connsiteX3" fmla="*/ 0 w 1939290"/>
                    <a:gd name="connsiteY3" fmla="*/ 0 h 420166"/>
                    <a:gd name="connsiteX4" fmla="*/ 110490 w 1939290"/>
                    <a:gd name="connsiteY4" fmla="*/ 15240 h 420166"/>
                    <a:gd name="connsiteX5" fmla="*/ 110490 w 1939290"/>
                    <a:gd name="connsiteY5" fmla="*/ 15240 h 420166"/>
                    <a:gd name="connsiteX6" fmla="*/ 201930 w 1939290"/>
                    <a:gd name="connsiteY6" fmla="*/ 64770 h 420166"/>
                    <a:gd name="connsiteX7" fmla="*/ 289560 w 1939290"/>
                    <a:gd name="connsiteY7" fmla="*/ 160020 h 420166"/>
                    <a:gd name="connsiteX8" fmla="*/ 506730 w 1939290"/>
                    <a:gd name="connsiteY8" fmla="*/ 194310 h 420166"/>
                    <a:gd name="connsiteX9" fmla="*/ 693420 w 1939290"/>
                    <a:gd name="connsiteY9" fmla="*/ 232410 h 420166"/>
                    <a:gd name="connsiteX10" fmla="*/ 937260 w 1939290"/>
                    <a:gd name="connsiteY10" fmla="*/ 259080 h 420166"/>
                    <a:gd name="connsiteX11" fmla="*/ 1024890 w 1939290"/>
                    <a:gd name="connsiteY11" fmla="*/ 274320 h 420166"/>
                    <a:gd name="connsiteX12" fmla="*/ 1402080 w 1939290"/>
                    <a:gd name="connsiteY12" fmla="*/ 350520 h 420166"/>
                    <a:gd name="connsiteX13" fmla="*/ 1474470 w 1939290"/>
                    <a:gd name="connsiteY13" fmla="*/ 335280 h 420166"/>
                    <a:gd name="connsiteX14" fmla="*/ 1474470 w 1939290"/>
                    <a:gd name="connsiteY14" fmla="*/ 335280 h 420166"/>
                    <a:gd name="connsiteX15" fmla="*/ 1684020 w 1939290"/>
                    <a:gd name="connsiteY15" fmla="*/ 361950 h 420166"/>
                    <a:gd name="connsiteX16" fmla="*/ 1695450 w 1939290"/>
                    <a:gd name="connsiteY16" fmla="*/ 361950 h 420166"/>
                    <a:gd name="connsiteX17" fmla="*/ 1706880 w 1939290"/>
                    <a:gd name="connsiteY17" fmla="*/ 361950 h 420166"/>
                    <a:gd name="connsiteX18" fmla="*/ 1939290 w 1939290"/>
                    <a:gd name="connsiteY18" fmla="*/ 415290 h 420166"/>
                    <a:gd name="connsiteX19" fmla="*/ 1813560 w 1939290"/>
                    <a:gd name="connsiteY19" fmla="*/ 419100 h 420166"/>
                    <a:gd name="connsiteX20" fmla="*/ 1386840 w 1939290"/>
                    <a:gd name="connsiteY20" fmla="*/ 369570 h 420166"/>
                    <a:gd name="connsiteX21" fmla="*/ 1276350 w 1939290"/>
                    <a:gd name="connsiteY21" fmla="*/ 339090 h 420166"/>
                    <a:gd name="connsiteX22" fmla="*/ 1074420 w 1939290"/>
                    <a:gd name="connsiteY22" fmla="*/ 300990 h 420166"/>
                    <a:gd name="connsiteX23" fmla="*/ 868680 w 1939290"/>
                    <a:gd name="connsiteY23" fmla="*/ 316230 h 420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39290" h="420166">
                      <a:moveTo>
                        <a:pt x="868680" y="316230"/>
                      </a:moveTo>
                      <a:cubicBezTo>
                        <a:pt x="800100" y="300990"/>
                        <a:pt x="727710" y="281940"/>
                        <a:pt x="659130" y="278130"/>
                      </a:cubicBezTo>
                      <a:cubicBezTo>
                        <a:pt x="449580" y="259080"/>
                        <a:pt x="255270" y="205740"/>
                        <a:pt x="60960" y="129540"/>
                      </a:cubicBezTo>
                      <a:cubicBezTo>
                        <a:pt x="41910" y="91440"/>
                        <a:pt x="22860" y="49530"/>
                        <a:pt x="0" y="0"/>
                      </a:cubicBezTo>
                      <a:cubicBezTo>
                        <a:pt x="41910" y="7620"/>
                        <a:pt x="76200" y="11430"/>
                        <a:pt x="110490" y="15240"/>
                      </a:cubicBezTo>
                      <a:lnTo>
                        <a:pt x="110490" y="15240"/>
                      </a:lnTo>
                      <a:cubicBezTo>
                        <a:pt x="125730" y="53340"/>
                        <a:pt x="148590" y="83820"/>
                        <a:pt x="201930" y="64770"/>
                      </a:cubicBezTo>
                      <a:cubicBezTo>
                        <a:pt x="213360" y="114300"/>
                        <a:pt x="240030" y="148590"/>
                        <a:pt x="289560" y="160020"/>
                      </a:cubicBezTo>
                      <a:cubicBezTo>
                        <a:pt x="361950" y="160020"/>
                        <a:pt x="449580" y="137160"/>
                        <a:pt x="506730" y="194310"/>
                      </a:cubicBezTo>
                      <a:cubicBezTo>
                        <a:pt x="567690" y="251460"/>
                        <a:pt x="628650" y="243840"/>
                        <a:pt x="693420" y="232410"/>
                      </a:cubicBezTo>
                      <a:cubicBezTo>
                        <a:pt x="777240" y="217170"/>
                        <a:pt x="857250" y="213360"/>
                        <a:pt x="937260" y="259080"/>
                      </a:cubicBezTo>
                      <a:cubicBezTo>
                        <a:pt x="960120" y="274320"/>
                        <a:pt x="994410" y="270510"/>
                        <a:pt x="1024890" y="274320"/>
                      </a:cubicBezTo>
                      <a:cubicBezTo>
                        <a:pt x="1150620" y="289560"/>
                        <a:pt x="1287780" y="270510"/>
                        <a:pt x="1402080" y="350520"/>
                      </a:cubicBezTo>
                      <a:lnTo>
                        <a:pt x="1474470" y="335280"/>
                      </a:lnTo>
                      <a:lnTo>
                        <a:pt x="1474470" y="335280"/>
                      </a:lnTo>
                      <a:cubicBezTo>
                        <a:pt x="1543050" y="369570"/>
                        <a:pt x="1607820" y="388620"/>
                        <a:pt x="1684020" y="361950"/>
                      </a:cubicBezTo>
                      <a:lnTo>
                        <a:pt x="1695450" y="361950"/>
                      </a:lnTo>
                      <a:lnTo>
                        <a:pt x="1706880" y="361950"/>
                      </a:lnTo>
                      <a:lnTo>
                        <a:pt x="1939290" y="415290"/>
                      </a:lnTo>
                      <a:cubicBezTo>
                        <a:pt x="1897380" y="415290"/>
                        <a:pt x="1855470" y="422910"/>
                        <a:pt x="1813560" y="419100"/>
                      </a:cubicBezTo>
                      <a:cubicBezTo>
                        <a:pt x="1668780" y="403860"/>
                        <a:pt x="1527810" y="388620"/>
                        <a:pt x="1386840" y="369570"/>
                      </a:cubicBezTo>
                      <a:cubicBezTo>
                        <a:pt x="1348740" y="365760"/>
                        <a:pt x="1314450" y="350520"/>
                        <a:pt x="1276350" y="339090"/>
                      </a:cubicBezTo>
                      <a:cubicBezTo>
                        <a:pt x="1207770" y="320040"/>
                        <a:pt x="1143000" y="308610"/>
                        <a:pt x="1074420" y="300990"/>
                      </a:cubicBezTo>
                      <a:cubicBezTo>
                        <a:pt x="1005840" y="300990"/>
                        <a:pt x="937260" y="304800"/>
                        <a:pt x="868680" y="316230"/>
                      </a:cubicBezTo>
                      <a:close/>
                    </a:path>
                  </a:pathLst>
                </a:custGeom>
                <a:solidFill>
                  <a:srgbClr val="E5FB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95" name="Freeform: Shape 4894">
                  <a:extLst>
                    <a:ext uri="{FF2B5EF4-FFF2-40B4-BE49-F238E27FC236}">
                      <a16:creationId xmlns:a16="http://schemas.microsoft.com/office/drawing/2014/main" id="{40068F71-CDD8-8769-2119-10B795534B41}"/>
                    </a:ext>
                  </a:extLst>
                </p:cNvPr>
                <p:cNvSpPr/>
                <p:nvPr/>
              </p:nvSpPr>
              <p:spPr>
                <a:xfrm>
                  <a:off x="6023611" y="3599896"/>
                  <a:ext cx="323850" cy="343453"/>
                </a:xfrm>
                <a:custGeom>
                  <a:avLst/>
                  <a:gdLst>
                    <a:gd name="connsiteX0" fmla="*/ 15240 w 323850"/>
                    <a:gd name="connsiteY0" fmla="*/ 255824 h 343453"/>
                    <a:gd name="connsiteX1" fmla="*/ 0 w 323850"/>
                    <a:gd name="connsiteY1" fmla="*/ 65324 h 343453"/>
                    <a:gd name="connsiteX2" fmla="*/ 251460 w 323850"/>
                    <a:gd name="connsiteY2" fmla="*/ 554 h 343453"/>
                    <a:gd name="connsiteX3" fmla="*/ 323850 w 323850"/>
                    <a:gd name="connsiteY3" fmla="*/ 554 h 343453"/>
                    <a:gd name="connsiteX4" fmla="*/ 297180 w 323850"/>
                    <a:gd name="connsiteY4" fmla="*/ 69134 h 343453"/>
                    <a:gd name="connsiteX5" fmla="*/ 83820 w 323850"/>
                    <a:gd name="connsiteY5" fmla="*/ 229154 h 343453"/>
                    <a:gd name="connsiteX6" fmla="*/ 316230 w 323850"/>
                    <a:gd name="connsiteY6" fmla="*/ 297734 h 343453"/>
                    <a:gd name="connsiteX7" fmla="*/ 316230 w 323850"/>
                    <a:gd name="connsiteY7" fmla="*/ 320594 h 343453"/>
                    <a:gd name="connsiteX8" fmla="*/ 316230 w 323850"/>
                    <a:gd name="connsiteY8" fmla="*/ 343454 h 343453"/>
                    <a:gd name="connsiteX9" fmla="*/ 152400 w 323850"/>
                    <a:gd name="connsiteY9" fmla="*/ 320594 h 343453"/>
                    <a:gd name="connsiteX10" fmla="*/ 15240 w 323850"/>
                    <a:gd name="connsiteY10" fmla="*/ 255824 h 343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3850" h="343453">
                      <a:moveTo>
                        <a:pt x="15240" y="255824"/>
                      </a:moveTo>
                      <a:cubicBezTo>
                        <a:pt x="11430" y="191054"/>
                        <a:pt x="3810" y="130094"/>
                        <a:pt x="0" y="65324"/>
                      </a:cubicBezTo>
                      <a:cubicBezTo>
                        <a:pt x="76200" y="11984"/>
                        <a:pt x="160020" y="-3256"/>
                        <a:pt x="251460" y="554"/>
                      </a:cubicBezTo>
                      <a:cubicBezTo>
                        <a:pt x="274320" y="554"/>
                        <a:pt x="300990" y="554"/>
                        <a:pt x="323850" y="554"/>
                      </a:cubicBezTo>
                      <a:lnTo>
                        <a:pt x="297180" y="69134"/>
                      </a:lnTo>
                      <a:cubicBezTo>
                        <a:pt x="186690" y="65324"/>
                        <a:pt x="129540" y="130094"/>
                        <a:pt x="83820" y="229154"/>
                      </a:cubicBezTo>
                      <a:cubicBezTo>
                        <a:pt x="167640" y="255824"/>
                        <a:pt x="240030" y="274874"/>
                        <a:pt x="316230" y="297734"/>
                      </a:cubicBezTo>
                      <a:lnTo>
                        <a:pt x="316230" y="320594"/>
                      </a:lnTo>
                      <a:lnTo>
                        <a:pt x="316230" y="343454"/>
                      </a:lnTo>
                      <a:cubicBezTo>
                        <a:pt x="262890" y="335834"/>
                        <a:pt x="209550" y="328214"/>
                        <a:pt x="152400" y="320594"/>
                      </a:cubicBezTo>
                      <a:cubicBezTo>
                        <a:pt x="110490" y="297734"/>
                        <a:pt x="64770" y="274874"/>
                        <a:pt x="15240" y="255824"/>
                      </a:cubicBezTo>
                      <a:close/>
                    </a:path>
                  </a:pathLst>
                </a:custGeom>
                <a:solidFill>
                  <a:srgbClr val="C1F5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96" name="Freeform: Shape 4895">
                  <a:extLst>
                    <a:ext uri="{FF2B5EF4-FFF2-40B4-BE49-F238E27FC236}">
                      <a16:creationId xmlns:a16="http://schemas.microsoft.com/office/drawing/2014/main" id="{AA7D39BD-9DAC-D21F-E0BB-AC998D93C477}"/>
                    </a:ext>
                  </a:extLst>
                </p:cNvPr>
                <p:cNvSpPr/>
                <p:nvPr/>
              </p:nvSpPr>
              <p:spPr>
                <a:xfrm>
                  <a:off x="6179820" y="3920490"/>
                  <a:ext cx="415290" cy="121919"/>
                </a:xfrm>
                <a:custGeom>
                  <a:avLst/>
                  <a:gdLst>
                    <a:gd name="connsiteX0" fmla="*/ 0 w 415290"/>
                    <a:gd name="connsiteY0" fmla="*/ 0 h 121919"/>
                    <a:gd name="connsiteX1" fmla="*/ 163830 w 415290"/>
                    <a:gd name="connsiteY1" fmla="*/ 22860 h 121919"/>
                    <a:gd name="connsiteX2" fmla="*/ 415290 w 415290"/>
                    <a:gd name="connsiteY2" fmla="*/ 121920 h 121919"/>
                    <a:gd name="connsiteX3" fmla="*/ 415290 w 415290"/>
                    <a:gd name="connsiteY3" fmla="*/ 121920 h 121919"/>
                    <a:gd name="connsiteX4" fmla="*/ 278130 w 415290"/>
                    <a:gd name="connsiteY4" fmla="*/ 118110 h 121919"/>
                    <a:gd name="connsiteX5" fmla="*/ 0 w 415290"/>
                    <a:gd name="connsiteY5" fmla="*/ 0 h 121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290" h="121919">
                      <a:moveTo>
                        <a:pt x="0" y="0"/>
                      </a:moveTo>
                      <a:cubicBezTo>
                        <a:pt x="53340" y="7620"/>
                        <a:pt x="106680" y="15240"/>
                        <a:pt x="163830" y="22860"/>
                      </a:cubicBezTo>
                      <a:cubicBezTo>
                        <a:pt x="259080" y="26670"/>
                        <a:pt x="350520" y="41910"/>
                        <a:pt x="415290" y="121920"/>
                      </a:cubicBezTo>
                      <a:lnTo>
                        <a:pt x="415290" y="121920"/>
                      </a:lnTo>
                      <a:cubicBezTo>
                        <a:pt x="369570" y="118110"/>
                        <a:pt x="323850" y="118110"/>
                        <a:pt x="278130" y="118110"/>
                      </a:cubicBezTo>
                      <a:cubicBezTo>
                        <a:pt x="186690" y="80010"/>
                        <a:pt x="95250" y="38100"/>
                        <a:pt x="0" y="0"/>
                      </a:cubicBezTo>
                      <a:close/>
                    </a:path>
                  </a:pathLst>
                </a:custGeom>
                <a:solidFill>
                  <a:srgbClr val="CEF7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97" name="Freeform: Shape 4896">
                  <a:extLst>
                    <a:ext uri="{FF2B5EF4-FFF2-40B4-BE49-F238E27FC236}">
                      <a16:creationId xmlns:a16="http://schemas.microsoft.com/office/drawing/2014/main" id="{D5384022-2086-A06C-7D83-4A554BC81903}"/>
                    </a:ext>
                  </a:extLst>
                </p:cNvPr>
                <p:cNvSpPr/>
                <p:nvPr/>
              </p:nvSpPr>
              <p:spPr>
                <a:xfrm>
                  <a:off x="6457951" y="4038600"/>
                  <a:ext cx="137160" cy="137159"/>
                </a:xfrm>
                <a:custGeom>
                  <a:avLst/>
                  <a:gdLst>
                    <a:gd name="connsiteX0" fmla="*/ 0 w 137160"/>
                    <a:gd name="connsiteY0" fmla="*/ 0 h 137159"/>
                    <a:gd name="connsiteX1" fmla="*/ 137160 w 137160"/>
                    <a:gd name="connsiteY1" fmla="*/ 3810 h 137159"/>
                    <a:gd name="connsiteX2" fmla="*/ 41910 w 137160"/>
                    <a:gd name="connsiteY2" fmla="*/ 137160 h 137159"/>
                    <a:gd name="connsiteX3" fmla="*/ 41910 w 137160"/>
                    <a:gd name="connsiteY3" fmla="*/ 137160 h 137159"/>
                    <a:gd name="connsiteX4" fmla="*/ 0 w 137160"/>
                    <a:gd name="connsiteY4" fmla="*/ 0 h 137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 h="137159">
                      <a:moveTo>
                        <a:pt x="0" y="0"/>
                      </a:moveTo>
                      <a:cubicBezTo>
                        <a:pt x="45720" y="0"/>
                        <a:pt x="91440" y="3810"/>
                        <a:pt x="137160" y="3810"/>
                      </a:cubicBezTo>
                      <a:cubicBezTo>
                        <a:pt x="125730" y="64770"/>
                        <a:pt x="121920" y="129540"/>
                        <a:pt x="41910" y="137160"/>
                      </a:cubicBezTo>
                      <a:lnTo>
                        <a:pt x="41910" y="137160"/>
                      </a:lnTo>
                      <a:lnTo>
                        <a:pt x="0" y="0"/>
                      </a:lnTo>
                      <a:close/>
                    </a:path>
                  </a:pathLst>
                </a:custGeom>
                <a:solidFill>
                  <a:srgbClr val="E5FB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98" name="Freeform: Shape 4897">
                  <a:extLst>
                    <a:ext uri="{FF2B5EF4-FFF2-40B4-BE49-F238E27FC236}">
                      <a16:creationId xmlns:a16="http://schemas.microsoft.com/office/drawing/2014/main" id="{4CE663EC-C468-9816-426E-457D9B3A9947}"/>
                    </a:ext>
                  </a:extLst>
                </p:cNvPr>
                <p:cNvSpPr/>
                <p:nvPr/>
              </p:nvSpPr>
              <p:spPr>
                <a:xfrm>
                  <a:off x="6275070" y="3463290"/>
                  <a:ext cx="144311" cy="137159"/>
                </a:xfrm>
                <a:custGeom>
                  <a:avLst/>
                  <a:gdLst>
                    <a:gd name="connsiteX0" fmla="*/ 72390 w 144311"/>
                    <a:gd name="connsiteY0" fmla="*/ 137160 h 137159"/>
                    <a:gd name="connsiteX1" fmla="*/ 0 w 144311"/>
                    <a:gd name="connsiteY1" fmla="*/ 137160 h 137159"/>
                    <a:gd name="connsiteX2" fmla="*/ 26670 w 144311"/>
                    <a:gd name="connsiteY2" fmla="*/ 68580 h 137159"/>
                    <a:gd name="connsiteX3" fmla="*/ 49530 w 144311"/>
                    <a:gd name="connsiteY3" fmla="*/ 22860 h 137159"/>
                    <a:gd name="connsiteX4" fmla="*/ 76200 w 144311"/>
                    <a:gd name="connsiteY4" fmla="*/ 0 h 137159"/>
                    <a:gd name="connsiteX5" fmla="*/ 72390 w 144311"/>
                    <a:gd name="connsiteY5" fmla="*/ 137160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311" h="137159">
                      <a:moveTo>
                        <a:pt x="72390" y="137160"/>
                      </a:moveTo>
                      <a:cubicBezTo>
                        <a:pt x="49530" y="137160"/>
                        <a:pt x="22860" y="137160"/>
                        <a:pt x="0" y="137160"/>
                      </a:cubicBezTo>
                      <a:lnTo>
                        <a:pt x="26670" y="68580"/>
                      </a:lnTo>
                      <a:lnTo>
                        <a:pt x="49530" y="22860"/>
                      </a:lnTo>
                      <a:lnTo>
                        <a:pt x="76200" y="0"/>
                      </a:lnTo>
                      <a:cubicBezTo>
                        <a:pt x="167640" y="49530"/>
                        <a:pt x="167640" y="64770"/>
                        <a:pt x="72390" y="137160"/>
                      </a:cubicBezTo>
                      <a:close/>
                    </a:path>
                  </a:pathLst>
                </a:custGeom>
                <a:solidFill>
                  <a:srgbClr val="CCF6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99" name="Freeform: Shape 4898">
                  <a:extLst>
                    <a:ext uri="{FF2B5EF4-FFF2-40B4-BE49-F238E27FC236}">
                      <a16:creationId xmlns:a16="http://schemas.microsoft.com/office/drawing/2014/main" id="{7A940E86-1530-001B-1DF7-F112B51207E9}"/>
                    </a:ext>
                  </a:extLst>
                </p:cNvPr>
                <p:cNvSpPr/>
                <p:nvPr/>
              </p:nvSpPr>
              <p:spPr>
                <a:xfrm>
                  <a:off x="6278881" y="3440430"/>
                  <a:ext cx="45719" cy="91439"/>
                </a:xfrm>
                <a:custGeom>
                  <a:avLst/>
                  <a:gdLst>
                    <a:gd name="connsiteX0" fmla="*/ 45720 w 45719"/>
                    <a:gd name="connsiteY0" fmla="*/ 45720 h 91439"/>
                    <a:gd name="connsiteX1" fmla="*/ 22860 w 45719"/>
                    <a:gd name="connsiteY1" fmla="*/ 91440 h 91439"/>
                    <a:gd name="connsiteX2" fmla="*/ 0 w 45719"/>
                    <a:gd name="connsiteY2" fmla="*/ 0 h 91439"/>
                    <a:gd name="connsiteX3" fmla="*/ 0 w 45719"/>
                    <a:gd name="connsiteY3" fmla="*/ 0 h 91439"/>
                  </a:gdLst>
                  <a:ahLst/>
                  <a:cxnLst>
                    <a:cxn ang="0">
                      <a:pos x="connsiteX0" y="connsiteY0"/>
                    </a:cxn>
                    <a:cxn ang="0">
                      <a:pos x="connsiteX1" y="connsiteY1"/>
                    </a:cxn>
                    <a:cxn ang="0">
                      <a:pos x="connsiteX2" y="connsiteY2"/>
                    </a:cxn>
                    <a:cxn ang="0">
                      <a:pos x="connsiteX3" y="connsiteY3"/>
                    </a:cxn>
                  </a:cxnLst>
                  <a:rect l="l" t="t" r="r" b="b"/>
                  <a:pathLst>
                    <a:path w="45719" h="91439">
                      <a:moveTo>
                        <a:pt x="45720" y="45720"/>
                      </a:moveTo>
                      <a:lnTo>
                        <a:pt x="22860" y="91440"/>
                      </a:lnTo>
                      <a:lnTo>
                        <a:pt x="0" y="0"/>
                      </a:lnTo>
                      <a:lnTo>
                        <a:pt x="0" y="0"/>
                      </a:lnTo>
                      <a:close/>
                    </a:path>
                  </a:pathLst>
                </a:custGeom>
                <a:solidFill>
                  <a:srgbClr val="D9F9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00" name="Freeform: Shape 4899">
                  <a:extLst>
                    <a:ext uri="{FF2B5EF4-FFF2-40B4-BE49-F238E27FC236}">
                      <a16:creationId xmlns:a16="http://schemas.microsoft.com/office/drawing/2014/main" id="{58B630C4-C480-BB8E-C44C-D8C090357FD6}"/>
                    </a:ext>
                  </a:extLst>
                </p:cNvPr>
                <p:cNvSpPr/>
                <p:nvPr/>
              </p:nvSpPr>
              <p:spPr>
                <a:xfrm>
                  <a:off x="5977890" y="2636519"/>
                  <a:ext cx="1112520" cy="849630"/>
                </a:xfrm>
                <a:custGeom>
                  <a:avLst/>
                  <a:gdLst>
                    <a:gd name="connsiteX0" fmla="*/ 346710 w 1112520"/>
                    <a:gd name="connsiteY0" fmla="*/ 849630 h 849630"/>
                    <a:gd name="connsiteX1" fmla="*/ 297180 w 1112520"/>
                    <a:gd name="connsiteY1" fmla="*/ 803910 h 849630"/>
                    <a:gd name="connsiteX2" fmla="*/ 179070 w 1112520"/>
                    <a:gd name="connsiteY2" fmla="*/ 777240 h 849630"/>
                    <a:gd name="connsiteX3" fmla="*/ 0 w 1112520"/>
                    <a:gd name="connsiteY3" fmla="*/ 689610 h 849630"/>
                    <a:gd name="connsiteX4" fmla="*/ 3810 w 1112520"/>
                    <a:gd name="connsiteY4" fmla="*/ 601980 h 849630"/>
                    <a:gd name="connsiteX5" fmla="*/ 3810 w 1112520"/>
                    <a:gd name="connsiteY5" fmla="*/ 533400 h 849630"/>
                    <a:gd name="connsiteX6" fmla="*/ 76200 w 1112520"/>
                    <a:gd name="connsiteY6" fmla="*/ 438150 h 849630"/>
                    <a:gd name="connsiteX7" fmla="*/ 76200 w 1112520"/>
                    <a:gd name="connsiteY7" fmla="*/ 438150 h 849630"/>
                    <a:gd name="connsiteX8" fmla="*/ 278130 w 1112520"/>
                    <a:gd name="connsiteY8" fmla="*/ 438150 h 849630"/>
                    <a:gd name="connsiteX9" fmla="*/ 304800 w 1112520"/>
                    <a:gd name="connsiteY9" fmla="*/ 438150 h 849630"/>
                    <a:gd name="connsiteX10" fmla="*/ 601980 w 1112520"/>
                    <a:gd name="connsiteY10" fmla="*/ 430530 h 849630"/>
                    <a:gd name="connsiteX11" fmla="*/ 461010 w 1112520"/>
                    <a:gd name="connsiteY11" fmla="*/ 278130 h 849630"/>
                    <a:gd name="connsiteX12" fmla="*/ 342900 w 1112520"/>
                    <a:gd name="connsiteY12" fmla="*/ 175260 h 849630"/>
                    <a:gd name="connsiteX13" fmla="*/ 232410 w 1112520"/>
                    <a:gd name="connsiteY13" fmla="*/ 68580 h 849630"/>
                    <a:gd name="connsiteX14" fmla="*/ 259080 w 1112520"/>
                    <a:gd name="connsiteY14" fmla="*/ 0 h 849630"/>
                    <a:gd name="connsiteX15" fmla="*/ 339090 w 1112520"/>
                    <a:gd name="connsiteY15" fmla="*/ 0 h 849630"/>
                    <a:gd name="connsiteX16" fmla="*/ 365760 w 1112520"/>
                    <a:gd name="connsiteY16" fmla="*/ 45720 h 849630"/>
                    <a:gd name="connsiteX17" fmla="*/ 544830 w 1112520"/>
                    <a:gd name="connsiteY17" fmla="*/ 213360 h 849630"/>
                    <a:gd name="connsiteX18" fmla="*/ 601980 w 1112520"/>
                    <a:gd name="connsiteY18" fmla="*/ 247650 h 849630"/>
                    <a:gd name="connsiteX19" fmla="*/ 742950 w 1112520"/>
                    <a:gd name="connsiteY19" fmla="*/ 327660 h 849630"/>
                    <a:gd name="connsiteX20" fmla="*/ 807720 w 1112520"/>
                    <a:gd name="connsiteY20" fmla="*/ 430530 h 849630"/>
                    <a:gd name="connsiteX21" fmla="*/ 922020 w 1112520"/>
                    <a:gd name="connsiteY21" fmla="*/ 400050 h 849630"/>
                    <a:gd name="connsiteX22" fmla="*/ 1112521 w 1112520"/>
                    <a:gd name="connsiteY22" fmla="*/ 514350 h 849630"/>
                    <a:gd name="connsiteX23" fmla="*/ 990600 w 1112520"/>
                    <a:gd name="connsiteY23" fmla="*/ 529590 h 849630"/>
                    <a:gd name="connsiteX24" fmla="*/ 662940 w 1112520"/>
                    <a:gd name="connsiteY24" fmla="*/ 533400 h 849630"/>
                    <a:gd name="connsiteX25" fmla="*/ 83820 w 1112520"/>
                    <a:gd name="connsiteY25" fmla="*/ 499110 h 849630"/>
                    <a:gd name="connsiteX26" fmla="*/ 118110 w 1112520"/>
                    <a:gd name="connsiteY26" fmla="*/ 685800 h 849630"/>
                    <a:gd name="connsiteX27" fmla="*/ 240030 w 1112520"/>
                    <a:gd name="connsiteY27" fmla="*/ 731520 h 849630"/>
                    <a:gd name="connsiteX28" fmla="*/ 388620 w 1112520"/>
                    <a:gd name="connsiteY28" fmla="*/ 822960 h 849630"/>
                    <a:gd name="connsiteX29" fmla="*/ 346710 w 1112520"/>
                    <a:gd name="connsiteY29" fmla="*/ 849630 h 84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12520" h="849630">
                      <a:moveTo>
                        <a:pt x="346710" y="849630"/>
                      </a:moveTo>
                      <a:lnTo>
                        <a:pt x="297180" y="803910"/>
                      </a:lnTo>
                      <a:cubicBezTo>
                        <a:pt x="259080" y="796290"/>
                        <a:pt x="220980" y="784860"/>
                        <a:pt x="179070" y="777240"/>
                      </a:cubicBezTo>
                      <a:cubicBezTo>
                        <a:pt x="110490" y="765810"/>
                        <a:pt x="41910" y="750570"/>
                        <a:pt x="0" y="689610"/>
                      </a:cubicBezTo>
                      <a:lnTo>
                        <a:pt x="3810" y="601980"/>
                      </a:lnTo>
                      <a:lnTo>
                        <a:pt x="3810" y="533400"/>
                      </a:lnTo>
                      <a:cubicBezTo>
                        <a:pt x="3810" y="487680"/>
                        <a:pt x="22860" y="453390"/>
                        <a:pt x="76200" y="438150"/>
                      </a:cubicBezTo>
                      <a:lnTo>
                        <a:pt x="76200" y="438150"/>
                      </a:lnTo>
                      <a:cubicBezTo>
                        <a:pt x="144780" y="476250"/>
                        <a:pt x="209550" y="468630"/>
                        <a:pt x="278130" y="438150"/>
                      </a:cubicBezTo>
                      <a:lnTo>
                        <a:pt x="304800" y="438150"/>
                      </a:lnTo>
                      <a:cubicBezTo>
                        <a:pt x="411480" y="514350"/>
                        <a:pt x="476250" y="510540"/>
                        <a:pt x="601980" y="430530"/>
                      </a:cubicBezTo>
                      <a:cubicBezTo>
                        <a:pt x="575310" y="281940"/>
                        <a:pt x="571500" y="281940"/>
                        <a:pt x="461010" y="278130"/>
                      </a:cubicBezTo>
                      <a:cubicBezTo>
                        <a:pt x="457200" y="209550"/>
                        <a:pt x="388620" y="194310"/>
                        <a:pt x="342900" y="175260"/>
                      </a:cubicBezTo>
                      <a:cubicBezTo>
                        <a:pt x="281940" y="152400"/>
                        <a:pt x="308610" y="72390"/>
                        <a:pt x="232410" y="68580"/>
                      </a:cubicBezTo>
                      <a:lnTo>
                        <a:pt x="259080" y="0"/>
                      </a:lnTo>
                      <a:lnTo>
                        <a:pt x="339090" y="0"/>
                      </a:lnTo>
                      <a:lnTo>
                        <a:pt x="365760" y="45720"/>
                      </a:lnTo>
                      <a:cubicBezTo>
                        <a:pt x="377190" y="140970"/>
                        <a:pt x="476250" y="163830"/>
                        <a:pt x="544830" y="213360"/>
                      </a:cubicBezTo>
                      <a:cubicBezTo>
                        <a:pt x="563880" y="224790"/>
                        <a:pt x="594360" y="232410"/>
                        <a:pt x="601980" y="247650"/>
                      </a:cubicBezTo>
                      <a:cubicBezTo>
                        <a:pt x="632460" y="316230"/>
                        <a:pt x="693420" y="331470"/>
                        <a:pt x="742950" y="327660"/>
                      </a:cubicBezTo>
                      <a:cubicBezTo>
                        <a:pt x="769620" y="369570"/>
                        <a:pt x="781050" y="407670"/>
                        <a:pt x="807720" y="430530"/>
                      </a:cubicBezTo>
                      <a:cubicBezTo>
                        <a:pt x="853440" y="472440"/>
                        <a:pt x="872490" y="403860"/>
                        <a:pt x="922020" y="400050"/>
                      </a:cubicBezTo>
                      <a:cubicBezTo>
                        <a:pt x="979170" y="434340"/>
                        <a:pt x="1047750" y="472440"/>
                        <a:pt x="1112521" y="514350"/>
                      </a:cubicBezTo>
                      <a:cubicBezTo>
                        <a:pt x="1074421" y="529590"/>
                        <a:pt x="1040130" y="560070"/>
                        <a:pt x="990600" y="529590"/>
                      </a:cubicBezTo>
                      <a:cubicBezTo>
                        <a:pt x="883920" y="472440"/>
                        <a:pt x="773430" y="506730"/>
                        <a:pt x="662940" y="533400"/>
                      </a:cubicBezTo>
                      <a:cubicBezTo>
                        <a:pt x="468630" y="518160"/>
                        <a:pt x="274320" y="506730"/>
                        <a:pt x="83820" y="499110"/>
                      </a:cubicBezTo>
                      <a:cubicBezTo>
                        <a:pt x="57150" y="621030"/>
                        <a:pt x="57150" y="621030"/>
                        <a:pt x="118110" y="685800"/>
                      </a:cubicBezTo>
                      <a:lnTo>
                        <a:pt x="240030" y="731520"/>
                      </a:lnTo>
                      <a:cubicBezTo>
                        <a:pt x="300990" y="746760"/>
                        <a:pt x="373380" y="739140"/>
                        <a:pt x="388620" y="822960"/>
                      </a:cubicBezTo>
                      <a:lnTo>
                        <a:pt x="346710" y="849630"/>
                      </a:lnTo>
                      <a:close/>
                    </a:path>
                  </a:pathLst>
                </a:custGeom>
                <a:solidFill>
                  <a:srgbClr val="BCF4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01" name="Freeform: Shape 4900">
                  <a:extLst>
                    <a:ext uri="{FF2B5EF4-FFF2-40B4-BE49-F238E27FC236}">
                      <a16:creationId xmlns:a16="http://schemas.microsoft.com/office/drawing/2014/main" id="{4B009211-291D-13DA-C4A3-22E307761CE9}"/>
                    </a:ext>
                  </a:extLst>
                </p:cNvPr>
                <p:cNvSpPr/>
                <p:nvPr/>
              </p:nvSpPr>
              <p:spPr>
                <a:xfrm>
                  <a:off x="6332220" y="2686050"/>
                  <a:ext cx="906780" cy="468630"/>
                </a:xfrm>
                <a:custGeom>
                  <a:avLst/>
                  <a:gdLst>
                    <a:gd name="connsiteX0" fmla="*/ 746760 w 906780"/>
                    <a:gd name="connsiteY0" fmla="*/ 468630 h 468630"/>
                    <a:gd name="connsiteX1" fmla="*/ 556260 w 906780"/>
                    <a:gd name="connsiteY1" fmla="*/ 354330 h 468630"/>
                    <a:gd name="connsiteX2" fmla="*/ 441960 w 906780"/>
                    <a:gd name="connsiteY2" fmla="*/ 384810 h 468630"/>
                    <a:gd name="connsiteX3" fmla="*/ 377190 w 906780"/>
                    <a:gd name="connsiteY3" fmla="*/ 281940 h 468630"/>
                    <a:gd name="connsiteX4" fmla="*/ 236220 w 906780"/>
                    <a:gd name="connsiteY4" fmla="*/ 201930 h 468630"/>
                    <a:gd name="connsiteX5" fmla="*/ 179070 w 906780"/>
                    <a:gd name="connsiteY5" fmla="*/ 167640 h 468630"/>
                    <a:gd name="connsiteX6" fmla="*/ 0 w 906780"/>
                    <a:gd name="connsiteY6" fmla="*/ 0 h 468630"/>
                    <a:gd name="connsiteX7" fmla="*/ 76200 w 906780"/>
                    <a:gd name="connsiteY7" fmla="*/ 22860 h 468630"/>
                    <a:gd name="connsiteX8" fmla="*/ 182880 w 906780"/>
                    <a:gd name="connsiteY8" fmla="*/ 95250 h 468630"/>
                    <a:gd name="connsiteX9" fmla="*/ 209550 w 906780"/>
                    <a:gd name="connsiteY9" fmla="*/ 95250 h 468630"/>
                    <a:gd name="connsiteX10" fmla="*/ 335280 w 906780"/>
                    <a:gd name="connsiteY10" fmla="*/ 144780 h 468630"/>
                    <a:gd name="connsiteX11" fmla="*/ 373380 w 906780"/>
                    <a:gd name="connsiteY11" fmla="*/ 217170 h 468630"/>
                    <a:gd name="connsiteX12" fmla="*/ 579120 w 906780"/>
                    <a:gd name="connsiteY12" fmla="*/ 285750 h 468630"/>
                    <a:gd name="connsiteX13" fmla="*/ 784860 w 906780"/>
                    <a:gd name="connsiteY13" fmla="*/ 358140 h 468630"/>
                    <a:gd name="connsiteX14" fmla="*/ 811530 w 906780"/>
                    <a:gd name="connsiteY14" fmla="*/ 361950 h 468630"/>
                    <a:gd name="connsiteX15" fmla="*/ 811530 w 906780"/>
                    <a:gd name="connsiteY15" fmla="*/ 361950 h 468630"/>
                    <a:gd name="connsiteX16" fmla="*/ 906780 w 906780"/>
                    <a:gd name="connsiteY16" fmla="*/ 415290 h 468630"/>
                    <a:gd name="connsiteX17" fmla="*/ 902970 w 906780"/>
                    <a:gd name="connsiteY17" fmla="*/ 438150 h 468630"/>
                    <a:gd name="connsiteX18" fmla="*/ 746760 w 906780"/>
                    <a:gd name="connsiteY18" fmla="*/ 468630 h 46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06780" h="468630">
                      <a:moveTo>
                        <a:pt x="746760" y="468630"/>
                      </a:moveTo>
                      <a:cubicBezTo>
                        <a:pt x="681990" y="426720"/>
                        <a:pt x="613410" y="388620"/>
                        <a:pt x="556260" y="354330"/>
                      </a:cubicBezTo>
                      <a:cubicBezTo>
                        <a:pt x="506730" y="358140"/>
                        <a:pt x="487680" y="426720"/>
                        <a:pt x="441960" y="384810"/>
                      </a:cubicBezTo>
                      <a:cubicBezTo>
                        <a:pt x="415290" y="361950"/>
                        <a:pt x="403860" y="327660"/>
                        <a:pt x="377190" y="281940"/>
                      </a:cubicBezTo>
                      <a:cubicBezTo>
                        <a:pt x="327660" y="285750"/>
                        <a:pt x="266700" y="270510"/>
                        <a:pt x="236220" y="201930"/>
                      </a:cubicBezTo>
                      <a:cubicBezTo>
                        <a:pt x="228600" y="186690"/>
                        <a:pt x="198120" y="179070"/>
                        <a:pt x="179070" y="167640"/>
                      </a:cubicBezTo>
                      <a:cubicBezTo>
                        <a:pt x="110490" y="121920"/>
                        <a:pt x="11430" y="99060"/>
                        <a:pt x="0" y="0"/>
                      </a:cubicBezTo>
                      <a:lnTo>
                        <a:pt x="76200" y="22860"/>
                      </a:lnTo>
                      <a:lnTo>
                        <a:pt x="182880" y="95250"/>
                      </a:lnTo>
                      <a:lnTo>
                        <a:pt x="209550" y="95250"/>
                      </a:lnTo>
                      <a:cubicBezTo>
                        <a:pt x="243840" y="133350"/>
                        <a:pt x="274320" y="167640"/>
                        <a:pt x="335280" y="144780"/>
                      </a:cubicBezTo>
                      <a:cubicBezTo>
                        <a:pt x="396240" y="140970"/>
                        <a:pt x="373380" y="179070"/>
                        <a:pt x="373380" y="217170"/>
                      </a:cubicBezTo>
                      <a:cubicBezTo>
                        <a:pt x="441960" y="240030"/>
                        <a:pt x="510540" y="262890"/>
                        <a:pt x="579120" y="285750"/>
                      </a:cubicBezTo>
                      <a:cubicBezTo>
                        <a:pt x="647700" y="308610"/>
                        <a:pt x="716280" y="331470"/>
                        <a:pt x="784860" y="358140"/>
                      </a:cubicBezTo>
                      <a:lnTo>
                        <a:pt x="811530" y="361950"/>
                      </a:lnTo>
                      <a:lnTo>
                        <a:pt x="811530" y="361950"/>
                      </a:lnTo>
                      <a:cubicBezTo>
                        <a:pt x="826770" y="403860"/>
                        <a:pt x="864870" y="411480"/>
                        <a:pt x="906780" y="415290"/>
                      </a:cubicBezTo>
                      <a:lnTo>
                        <a:pt x="902970" y="438150"/>
                      </a:lnTo>
                      <a:lnTo>
                        <a:pt x="746760" y="468630"/>
                      </a:lnTo>
                      <a:close/>
                    </a:path>
                  </a:pathLst>
                </a:custGeom>
                <a:solidFill>
                  <a:srgbClr val="ADF1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02" name="Freeform: Shape 4901">
                  <a:extLst>
                    <a:ext uri="{FF2B5EF4-FFF2-40B4-BE49-F238E27FC236}">
                      <a16:creationId xmlns:a16="http://schemas.microsoft.com/office/drawing/2014/main" id="{1AB25197-6BA1-6A10-BF3E-1FA5FFEB8C3B}"/>
                    </a:ext>
                  </a:extLst>
                </p:cNvPr>
                <p:cNvSpPr/>
                <p:nvPr/>
              </p:nvSpPr>
              <p:spPr>
                <a:xfrm>
                  <a:off x="6412231" y="2708909"/>
                  <a:ext cx="102869" cy="72390"/>
                </a:xfrm>
                <a:custGeom>
                  <a:avLst/>
                  <a:gdLst>
                    <a:gd name="connsiteX0" fmla="*/ 102870 w 102869"/>
                    <a:gd name="connsiteY0" fmla="*/ 72390 h 72390"/>
                    <a:gd name="connsiteX1" fmla="*/ 0 w 102869"/>
                    <a:gd name="connsiteY1" fmla="*/ 0 h 72390"/>
                    <a:gd name="connsiteX2" fmla="*/ 26670 w 102869"/>
                    <a:gd name="connsiteY2" fmla="*/ 0 h 72390"/>
                    <a:gd name="connsiteX3" fmla="*/ 102870 w 102869"/>
                    <a:gd name="connsiteY3" fmla="*/ 3810 h 72390"/>
                  </a:gdLst>
                  <a:ahLst/>
                  <a:cxnLst>
                    <a:cxn ang="0">
                      <a:pos x="connsiteX0" y="connsiteY0"/>
                    </a:cxn>
                    <a:cxn ang="0">
                      <a:pos x="connsiteX1" y="connsiteY1"/>
                    </a:cxn>
                    <a:cxn ang="0">
                      <a:pos x="connsiteX2" y="connsiteY2"/>
                    </a:cxn>
                    <a:cxn ang="0">
                      <a:pos x="connsiteX3" y="connsiteY3"/>
                    </a:cxn>
                  </a:cxnLst>
                  <a:rect l="l" t="t" r="r" b="b"/>
                  <a:pathLst>
                    <a:path w="102869" h="72390">
                      <a:moveTo>
                        <a:pt x="102870" y="72390"/>
                      </a:moveTo>
                      <a:lnTo>
                        <a:pt x="0" y="0"/>
                      </a:lnTo>
                      <a:lnTo>
                        <a:pt x="26670" y="0"/>
                      </a:lnTo>
                      <a:lnTo>
                        <a:pt x="102870" y="3810"/>
                      </a:lnTo>
                      <a:close/>
                    </a:path>
                  </a:pathLst>
                </a:custGeom>
                <a:solidFill>
                  <a:srgbClr val="A0EFF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03" name="Freeform: Shape 4902">
                  <a:extLst>
                    <a:ext uri="{FF2B5EF4-FFF2-40B4-BE49-F238E27FC236}">
                      <a16:creationId xmlns:a16="http://schemas.microsoft.com/office/drawing/2014/main" id="{9E6C45CD-0010-07F7-781D-CF5CFD459A54}"/>
                    </a:ext>
                  </a:extLst>
                </p:cNvPr>
                <p:cNvSpPr/>
                <p:nvPr/>
              </p:nvSpPr>
              <p:spPr>
                <a:xfrm>
                  <a:off x="6435090" y="2669256"/>
                  <a:ext cx="129540" cy="43463"/>
                </a:xfrm>
                <a:custGeom>
                  <a:avLst/>
                  <a:gdLst>
                    <a:gd name="connsiteX0" fmla="*/ 80010 w 129540"/>
                    <a:gd name="connsiteY0" fmla="*/ 43464 h 43463"/>
                    <a:gd name="connsiteX1" fmla="*/ 0 w 129540"/>
                    <a:gd name="connsiteY1" fmla="*/ 39654 h 43463"/>
                    <a:gd name="connsiteX2" fmla="*/ 57150 w 129540"/>
                    <a:gd name="connsiteY2" fmla="*/ 5364 h 43463"/>
                    <a:gd name="connsiteX3" fmla="*/ 129540 w 129540"/>
                    <a:gd name="connsiteY3" fmla="*/ 20604 h 43463"/>
                    <a:gd name="connsiteX4" fmla="*/ 129540 w 129540"/>
                    <a:gd name="connsiteY4" fmla="*/ 43464 h 43463"/>
                    <a:gd name="connsiteX5" fmla="*/ 80010 w 129540"/>
                    <a:gd name="connsiteY5" fmla="*/ 43464 h 43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540" h="43463">
                      <a:moveTo>
                        <a:pt x="80010" y="43464"/>
                      </a:moveTo>
                      <a:lnTo>
                        <a:pt x="0" y="39654"/>
                      </a:lnTo>
                      <a:cubicBezTo>
                        <a:pt x="3810" y="9174"/>
                        <a:pt x="19050" y="-9876"/>
                        <a:pt x="57150" y="5364"/>
                      </a:cubicBezTo>
                      <a:cubicBezTo>
                        <a:pt x="80010" y="12984"/>
                        <a:pt x="106680" y="16794"/>
                        <a:pt x="129540" y="20604"/>
                      </a:cubicBezTo>
                      <a:lnTo>
                        <a:pt x="129540" y="43464"/>
                      </a:lnTo>
                      <a:lnTo>
                        <a:pt x="80010" y="43464"/>
                      </a:lnTo>
                      <a:close/>
                    </a:path>
                  </a:pathLst>
                </a:custGeom>
                <a:solidFill>
                  <a:srgbClr val="ADF1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04" name="Freeform: Shape 4903">
                  <a:extLst>
                    <a:ext uri="{FF2B5EF4-FFF2-40B4-BE49-F238E27FC236}">
                      <a16:creationId xmlns:a16="http://schemas.microsoft.com/office/drawing/2014/main" id="{AE1B69FB-79C1-D4E8-AB9E-F0BF63E41693}"/>
                    </a:ext>
                  </a:extLst>
                </p:cNvPr>
                <p:cNvSpPr/>
                <p:nvPr/>
              </p:nvSpPr>
              <p:spPr>
                <a:xfrm>
                  <a:off x="6907531" y="2617469"/>
                  <a:ext cx="80009" cy="19050"/>
                </a:xfrm>
                <a:custGeom>
                  <a:avLst/>
                  <a:gdLst>
                    <a:gd name="connsiteX0" fmla="*/ 0 w 80009"/>
                    <a:gd name="connsiteY0" fmla="*/ 19050 h 19050"/>
                    <a:gd name="connsiteX1" fmla="*/ 80010 w 80009"/>
                    <a:gd name="connsiteY1" fmla="*/ 0 h 19050"/>
                    <a:gd name="connsiteX2" fmla="*/ 0 w 80009"/>
                    <a:gd name="connsiteY2" fmla="*/ 19050 h 19050"/>
                  </a:gdLst>
                  <a:ahLst/>
                  <a:cxnLst>
                    <a:cxn ang="0">
                      <a:pos x="connsiteX0" y="connsiteY0"/>
                    </a:cxn>
                    <a:cxn ang="0">
                      <a:pos x="connsiteX1" y="connsiteY1"/>
                    </a:cxn>
                    <a:cxn ang="0">
                      <a:pos x="connsiteX2" y="connsiteY2"/>
                    </a:cxn>
                  </a:cxnLst>
                  <a:rect l="l" t="t" r="r" b="b"/>
                  <a:pathLst>
                    <a:path w="80009" h="19050">
                      <a:moveTo>
                        <a:pt x="0" y="19050"/>
                      </a:moveTo>
                      <a:lnTo>
                        <a:pt x="80010" y="0"/>
                      </a:lnTo>
                      <a:lnTo>
                        <a:pt x="0" y="19050"/>
                      </a:lnTo>
                      <a:close/>
                    </a:path>
                  </a:pathLst>
                </a:custGeom>
                <a:solidFill>
                  <a:srgbClr val="D3F8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05" name="Freeform: Shape 4904">
                  <a:extLst>
                    <a:ext uri="{FF2B5EF4-FFF2-40B4-BE49-F238E27FC236}">
                      <a16:creationId xmlns:a16="http://schemas.microsoft.com/office/drawing/2014/main" id="{CF7B8F7F-0B64-7C8F-89FC-69A373792A7F}"/>
                    </a:ext>
                  </a:extLst>
                </p:cNvPr>
                <p:cNvSpPr/>
                <p:nvPr/>
              </p:nvSpPr>
              <p:spPr>
                <a:xfrm>
                  <a:off x="9239251" y="4480559"/>
                  <a:ext cx="792479" cy="201930"/>
                </a:xfrm>
                <a:custGeom>
                  <a:avLst/>
                  <a:gdLst>
                    <a:gd name="connsiteX0" fmla="*/ 567690 w 792479"/>
                    <a:gd name="connsiteY0" fmla="*/ 190500 h 201930"/>
                    <a:gd name="connsiteX1" fmla="*/ 491490 w 792479"/>
                    <a:gd name="connsiteY1" fmla="*/ 201930 h 201930"/>
                    <a:gd name="connsiteX2" fmla="*/ 175260 w 792479"/>
                    <a:gd name="connsiteY2" fmla="*/ 175260 h 201930"/>
                    <a:gd name="connsiteX3" fmla="*/ 129540 w 792479"/>
                    <a:gd name="connsiteY3" fmla="*/ 167640 h 201930"/>
                    <a:gd name="connsiteX4" fmla="*/ 34290 w 792479"/>
                    <a:gd name="connsiteY4" fmla="*/ 152400 h 201930"/>
                    <a:gd name="connsiteX5" fmla="*/ 34290 w 792479"/>
                    <a:gd name="connsiteY5" fmla="*/ 152400 h 201930"/>
                    <a:gd name="connsiteX6" fmla="*/ 0 w 792479"/>
                    <a:gd name="connsiteY6" fmla="*/ 83820 h 201930"/>
                    <a:gd name="connsiteX7" fmla="*/ 156210 w 792479"/>
                    <a:gd name="connsiteY7" fmla="*/ 11430 h 201930"/>
                    <a:gd name="connsiteX8" fmla="*/ 209550 w 792479"/>
                    <a:gd name="connsiteY8" fmla="*/ 0 h 201930"/>
                    <a:gd name="connsiteX9" fmla="*/ 403860 w 792479"/>
                    <a:gd name="connsiteY9" fmla="*/ 7620 h 201930"/>
                    <a:gd name="connsiteX10" fmla="*/ 502920 w 792479"/>
                    <a:gd name="connsiteY10" fmla="*/ 19050 h 201930"/>
                    <a:gd name="connsiteX11" fmla="*/ 792480 w 792479"/>
                    <a:gd name="connsiteY11" fmla="*/ 64770 h 201930"/>
                    <a:gd name="connsiteX12" fmla="*/ 617220 w 792479"/>
                    <a:gd name="connsiteY12" fmla="*/ 83820 h 201930"/>
                    <a:gd name="connsiteX13" fmla="*/ 281940 w 792479"/>
                    <a:gd name="connsiteY13" fmla="*/ 83820 h 201930"/>
                    <a:gd name="connsiteX14" fmla="*/ 438150 w 792479"/>
                    <a:gd name="connsiteY14" fmla="*/ 156210 h 201930"/>
                    <a:gd name="connsiteX15" fmla="*/ 567690 w 792479"/>
                    <a:gd name="connsiteY15" fmla="*/ 190500 h 20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2479" h="201930">
                      <a:moveTo>
                        <a:pt x="567690" y="190500"/>
                      </a:moveTo>
                      <a:lnTo>
                        <a:pt x="491490" y="201930"/>
                      </a:lnTo>
                      <a:lnTo>
                        <a:pt x="175260" y="175260"/>
                      </a:lnTo>
                      <a:cubicBezTo>
                        <a:pt x="163830" y="140970"/>
                        <a:pt x="144780" y="148590"/>
                        <a:pt x="129540" y="167640"/>
                      </a:cubicBezTo>
                      <a:lnTo>
                        <a:pt x="34290" y="152400"/>
                      </a:lnTo>
                      <a:lnTo>
                        <a:pt x="34290" y="152400"/>
                      </a:lnTo>
                      <a:cubicBezTo>
                        <a:pt x="22860" y="129540"/>
                        <a:pt x="11430" y="106680"/>
                        <a:pt x="0" y="83820"/>
                      </a:cubicBezTo>
                      <a:cubicBezTo>
                        <a:pt x="49530" y="60960"/>
                        <a:pt x="102870" y="34290"/>
                        <a:pt x="156210" y="11430"/>
                      </a:cubicBezTo>
                      <a:lnTo>
                        <a:pt x="209550" y="0"/>
                      </a:lnTo>
                      <a:lnTo>
                        <a:pt x="403860" y="7620"/>
                      </a:lnTo>
                      <a:lnTo>
                        <a:pt x="502920" y="19050"/>
                      </a:lnTo>
                      <a:lnTo>
                        <a:pt x="792480" y="64770"/>
                      </a:lnTo>
                      <a:cubicBezTo>
                        <a:pt x="735330" y="72390"/>
                        <a:pt x="674370" y="80010"/>
                        <a:pt x="617220" y="83820"/>
                      </a:cubicBezTo>
                      <a:cubicBezTo>
                        <a:pt x="514350" y="87630"/>
                        <a:pt x="411480" y="83820"/>
                        <a:pt x="281940" y="83820"/>
                      </a:cubicBezTo>
                      <a:cubicBezTo>
                        <a:pt x="339090" y="148590"/>
                        <a:pt x="392430" y="144780"/>
                        <a:pt x="438150" y="156210"/>
                      </a:cubicBezTo>
                      <a:cubicBezTo>
                        <a:pt x="476250" y="163830"/>
                        <a:pt x="521970" y="175260"/>
                        <a:pt x="567690" y="190500"/>
                      </a:cubicBezTo>
                      <a:close/>
                    </a:path>
                  </a:pathLst>
                </a:custGeom>
                <a:solidFill>
                  <a:srgbClr val="E6FB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06" name="Freeform: Shape 4905">
                  <a:extLst>
                    <a:ext uri="{FF2B5EF4-FFF2-40B4-BE49-F238E27FC236}">
                      <a16:creationId xmlns:a16="http://schemas.microsoft.com/office/drawing/2014/main" id="{58110F7D-AF85-5B03-EA95-41B40897F0DA}"/>
                    </a:ext>
                  </a:extLst>
                </p:cNvPr>
                <p:cNvSpPr/>
                <p:nvPr/>
              </p:nvSpPr>
              <p:spPr>
                <a:xfrm>
                  <a:off x="9166861" y="4632959"/>
                  <a:ext cx="102869" cy="7620"/>
                </a:xfrm>
                <a:custGeom>
                  <a:avLst/>
                  <a:gdLst>
                    <a:gd name="connsiteX0" fmla="*/ 102870 w 102869"/>
                    <a:gd name="connsiteY0" fmla="*/ 0 h 7620"/>
                    <a:gd name="connsiteX1" fmla="*/ 0 w 102869"/>
                    <a:gd name="connsiteY1" fmla="*/ 7620 h 7620"/>
                    <a:gd name="connsiteX2" fmla="*/ 3810 w 102869"/>
                    <a:gd name="connsiteY2" fmla="*/ 7620 h 7620"/>
                    <a:gd name="connsiteX3" fmla="*/ 102870 w 102869"/>
                    <a:gd name="connsiteY3" fmla="*/ 0 h 7620"/>
                  </a:gdLst>
                  <a:ahLst/>
                  <a:cxnLst>
                    <a:cxn ang="0">
                      <a:pos x="connsiteX0" y="connsiteY0"/>
                    </a:cxn>
                    <a:cxn ang="0">
                      <a:pos x="connsiteX1" y="connsiteY1"/>
                    </a:cxn>
                    <a:cxn ang="0">
                      <a:pos x="connsiteX2" y="connsiteY2"/>
                    </a:cxn>
                    <a:cxn ang="0">
                      <a:pos x="connsiteX3" y="connsiteY3"/>
                    </a:cxn>
                  </a:cxnLst>
                  <a:rect l="l" t="t" r="r" b="b"/>
                  <a:pathLst>
                    <a:path w="102869" h="7620">
                      <a:moveTo>
                        <a:pt x="102870" y="0"/>
                      </a:moveTo>
                      <a:lnTo>
                        <a:pt x="0" y="7620"/>
                      </a:lnTo>
                      <a:lnTo>
                        <a:pt x="3810" y="7620"/>
                      </a:lnTo>
                      <a:lnTo>
                        <a:pt x="102870" y="0"/>
                      </a:lnTo>
                      <a:close/>
                    </a:path>
                  </a:pathLst>
                </a:custGeom>
                <a:solidFill>
                  <a:srgbClr val="E6FB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07" name="Freeform: Shape 4906">
                  <a:extLst>
                    <a:ext uri="{FF2B5EF4-FFF2-40B4-BE49-F238E27FC236}">
                      <a16:creationId xmlns:a16="http://schemas.microsoft.com/office/drawing/2014/main" id="{EE1E4A08-76AD-466B-F019-1662DA719664}"/>
                    </a:ext>
                  </a:extLst>
                </p:cNvPr>
                <p:cNvSpPr/>
                <p:nvPr/>
              </p:nvSpPr>
              <p:spPr>
                <a:xfrm>
                  <a:off x="9364981" y="4632007"/>
                  <a:ext cx="45719" cy="23812"/>
                </a:xfrm>
                <a:custGeom>
                  <a:avLst/>
                  <a:gdLst>
                    <a:gd name="connsiteX0" fmla="*/ 0 w 45719"/>
                    <a:gd name="connsiteY0" fmla="*/ 16192 h 23812"/>
                    <a:gd name="connsiteX1" fmla="*/ 45720 w 45719"/>
                    <a:gd name="connsiteY1" fmla="*/ 23812 h 23812"/>
                    <a:gd name="connsiteX2" fmla="*/ 0 w 45719"/>
                    <a:gd name="connsiteY2" fmla="*/ 16192 h 23812"/>
                  </a:gdLst>
                  <a:ahLst/>
                  <a:cxnLst>
                    <a:cxn ang="0">
                      <a:pos x="connsiteX0" y="connsiteY0"/>
                    </a:cxn>
                    <a:cxn ang="0">
                      <a:pos x="connsiteX1" y="connsiteY1"/>
                    </a:cxn>
                    <a:cxn ang="0">
                      <a:pos x="connsiteX2" y="connsiteY2"/>
                    </a:cxn>
                  </a:cxnLst>
                  <a:rect l="l" t="t" r="r" b="b"/>
                  <a:pathLst>
                    <a:path w="45719" h="23812">
                      <a:moveTo>
                        <a:pt x="0" y="16192"/>
                      </a:moveTo>
                      <a:cubicBezTo>
                        <a:pt x="19050" y="-2858"/>
                        <a:pt x="38100" y="-10477"/>
                        <a:pt x="45720" y="23812"/>
                      </a:cubicBezTo>
                      <a:lnTo>
                        <a:pt x="0" y="16192"/>
                      </a:lnTo>
                      <a:close/>
                    </a:path>
                  </a:pathLst>
                </a:custGeom>
                <a:solidFill>
                  <a:srgbClr val="B9F3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08" name="Freeform: Shape 4907">
                  <a:extLst>
                    <a:ext uri="{FF2B5EF4-FFF2-40B4-BE49-F238E27FC236}">
                      <a16:creationId xmlns:a16="http://schemas.microsoft.com/office/drawing/2014/main" id="{AB9478B2-9FEA-DCB8-0820-BA9F2B56A875}"/>
                    </a:ext>
                  </a:extLst>
                </p:cNvPr>
                <p:cNvSpPr/>
                <p:nvPr/>
              </p:nvSpPr>
              <p:spPr>
                <a:xfrm>
                  <a:off x="8096251" y="4488180"/>
                  <a:ext cx="693419" cy="117752"/>
                </a:xfrm>
                <a:custGeom>
                  <a:avLst/>
                  <a:gdLst>
                    <a:gd name="connsiteX0" fmla="*/ 232410 w 693419"/>
                    <a:gd name="connsiteY0" fmla="*/ 95250 h 117752"/>
                    <a:gd name="connsiteX1" fmla="*/ 0 w 693419"/>
                    <a:gd name="connsiteY1" fmla="*/ 41910 h 117752"/>
                    <a:gd name="connsiteX2" fmla="*/ 30480 w 693419"/>
                    <a:gd name="connsiteY2" fmla="*/ 0 h 117752"/>
                    <a:gd name="connsiteX3" fmla="*/ 220980 w 693419"/>
                    <a:gd name="connsiteY3" fmla="*/ 3810 h 117752"/>
                    <a:gd name="connsiteX4" fmla="*/ 575310 w 693419"/>
                    <a:gd name="connsiteY4" fmla="*/ 53340 h 117752"/>
                    <a:gd name="connsiteX5" fmla="*/ 693420 w 693419"/>
                    <a:gd name="connsiteY5" fmla="*/ 72390 h 117752"/>
                    <a:gd name="connsiteX6" fmla="*/ 689610 w 693419"/>
                    <a:gd name="connsiteY6" fmla="*/ 95250 h 117752"/>
                    <a:gd name="connsiteX7" fmla="*/ 346710 w 693419"/>
                    <a:gd name="connsiteY7" fmla="*/ 102870 h 117752"/>
                    <a:gd name="connsiteX8" fmla="*/ 232410 w 693419"/>
                    <a:gd name="connsiteY8" fmla="*/ 95250 h 117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3419" h="117752">
                      <a:moveTo>
                        <a:pt x="232410" y="95250"/>
                      </a:moveTo>
                      <a:lnTo>
                        <a:pt x="0" y="41910"/>
                      </a:lnTo>
                      <a:lnTo>
                        <a:pt x="30480" y="0"/>
                      </a:lnTo>
                      <a:lnTo>
                        <a:pt x="220980" y="3810"/>
                      </a:lnTo>
                      <a:lnTo>
                        <a:pt x="575310" y="53340"/>
                      </a:lnTo>
                      <a:lnTo>
                        <a:pt x="693420" y="72390"/>
                      </a:lnTo>
                      <a:lnTo>
                        <a:pt x="689610" y="95250"/>
                      </a:lnTo>
                      <a:cubicBezTo>
                        <a:pt x="575310" y="140970"/>
                        <a:pt x="461010" y="102870"/>
                        <a:pt x="346710" y="102870"/>
                      </a:cubicBezTo>
                      <a:cubicBezTo>
                        <a:pt x="308610" y="102870"/>
                        <a:pt x="270510" y="95250"/>
                        <a:pt x="232410" y="95250"/>
                      </a:cubicBezTo>
                      <a:close/>
                    </a:path>
                  </a:pathLst>
                </a:custGeom>
                <a:solidFill>
                  <a:srgbClr val="CCF6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09" name="Freeform: Shape 4908">
                  <a:extLst>
                    <a:ext uri="{FF2B5EF4-FFF2-40B4-BE49-F238E27FC236}">
                      <a16:creationId xmlns:a16="http://schemas.microsoft.com/office/drawing/2014/main" id="{C4FE3C6A-B8EC-E639-18C4-F58A8E89D571}"/>
                    </a:ext>
                  </a:extLst>
                </p:cNvPr>
                <p:cNvSpPr/>
                <p:nvPr/>
              </p:nvSpPr>
              <p:spPr>
                <a:xfrm>
                  <a:off x="8785861" y="4488180"/>
                  <a:ext cx="601979" cy="148589"/>
                </a:xfrm>
                <a:custGeom>
                  <a:avLst/>
                  <a:gdLst>
                    <a:gd name="connsiteX0" fmla="*/ 0 w 601979"/>
                    <a:gd name="connsiteY0" fmla="*/ 91440 h 148589"/>
                    <a:gd name="connsiteX1" fmla="*/ 3810 w 601979"/>
                    <a:gd name="connsiteY1" fmla="*/ 68580 h 148589"/>
                    <a:gd name="connsiteX2" fmla="*/ 30480 w 601979"/>
                    <a:gd name="connsiteY2" fmla="*/ 49530 h 148589"/>
                    <a:gd name="connsiteX3" fmla="*/ 83820 w 601979"/>
                    <a:gd name="connsiteY3" fmla="*/ 11430 h 148589"/>
                    <a:gd name="connsiteX4" fmla="*/ 129540 w 601979"/>
                    <a:gd name="connsiteY4" fmla="*/ 19050 h 148589"/>
                    <a:gd name="connsiteX5" fmla="*/ 171450 w 601979"/>
                    <a:gd name="connsiteY5" fmla="*/ 57150 h 148589"/>
                    <a:gd name="connsiteX6" fmla="*/ 323850 w 601979"/>
                    <a:gd name="connsiteY6" fmla="*/ 45720 h 148589"/>
                    <a:gd name="connsiteX7" fmla="*/ 453390 w 601979"/>
                    <a:gd name="connsiteY7" fmla="*/ 0 h 148589"/>
                    <a:gd name="connsiteX8" fmla="*/ 601980 w 601979"/>
                    <a:gd name="connsiteY8" fmla="*/ 0 h 148589"/>
                    <a:gd name="connsiteX9" fmla="*/ 445770 w 601979"/>
                    <a:gd name="connsiteY9" fmla="*/ 72390 h 148589"/>
                    <a:gd name="connsiteX10" fmla="*/ 480060 w 601979"/>
                    <a:gd name="connsiteY10" fmla="*/ 140970 h 148589"/>
                    <a:gd name="connsiteX11" fmla="*/ 381000 w 601979"/>
                    <a:gd name="connsiteY11" fmla="*/ 148590 h 148589"/>
                    <a:gd name="connsiteX12" fmla="*/ 0 w 601979"/>
                    <a:gd name="connsiteY12" fmla="*/ 91440 h 148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1979" h="148589">
                      <a:moveTo>
                        <a:pt x="0" y="91440"/>
                      </a:moveTo>
                      <a:lnTo>
                        <a:pt x="3810" y="68580"/>
                      </a:lnTo>
                      <a:lnTo>
                        <a:pt x="30480" y="49530"/>
                      </a:lnTo>
                      <a:lnTo>
                        <a:pt x="83820" y="11430"/>
                      </a:lnTo>
                      <a:lnTo>
                        <a:pt x="129540" y="19050"/>
                      </a:lnTo>
                      <a:cubicBezTo>
                        <a:pt x="129540" y="45720"/>
                        <a:pt x="133350" y="60960"/>
                        <a:pt x="171450" y="57150"/>
                      </a:cubicBezTo>
                      <a:cubicBezTo>
                        <a:pt x="220980" y="49530"/>
                        <a:pt x="274320" y="53340"/>
                        <a:pt x="323850" y="45720"/>
                      </a:cubicBezTo>
                      <a:cubicBezTo>
                        <a:pt x="369570" y="38100"/>
                        <a:pt x="411480" y="15240"/>
                        <a:pt x="453390" y="0"/>
                      </a:cubicBezTo>
                      <a:lnTo>
                        <a:pt x="601980" y="0"/>
                      </a:lnTo>
                      <a:cubicBezTo>
                        <a:pt x="548640" y="22860"/>
                        <a:pt x="499110" y="49530"/>
                        <a:pt x="445770" y="72390"/>
                      </a:cubicBezTo>
                      <a:cubicBezTo>
                        <a:pt x="457200" y="99060"/>
                        <a:pt x="468630" y="118110"/>
                        <a:pt x="480060" y="140970"/>
                      </a:cubicBezTo>
                      <a:lnTo>
                        <a:pt x="381000" y="148590"/>
                      </a:lnTo>
                      <a:lnTo>
                        <a:pt x="0" y="91440"/>
                      </a:lnTo>
                      <a:close/>
                    </a:path>
                  </a:pathLst>
                </a:custGeom>
                <a:solidFill>
                  <a:srgbClr val="D9F9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10" name="Freeform: Shape 4909">
                  <a:extLst>
                    <a:ext uri="{FF2B5EF4-FFF2-40B4-BE49-F238E27FC236}">
                      <a16:creationId xmlns:a16="http://schemas.microsoft.com/office/drawing/2014/main" id="{03CF3D74-6FB6-AFF9-D3F6-ED4C2831A990}"/>
                    </a:ext>
                  </a:extLst>
                </p:cNvPr>
                <p:cNvSpPr/>
                <p:nvPr/>
              </p:nvSpPr>
              <p:spPr>
                <a:xfrm>
                  <a:off x="9734551" y="4468662"/>
                  <a:ext cx="659129" cy="107147"/>
                </a:xfrm>
                <a:custGeom>
                  <a:avLst/>
                  <a:gdLst>
                    <a:gd name="connsiteX0" fmla="*/ 289560 w 659129"/>
                    <a:gd name="connsiteY0" fmla="*/ 72858 h 107147"/>
                    <a:gd name="connsiteX1" fmla="*/ 0 w 659129"/>
                    <a:gd name="connsiteY1" fmla="*/ 27138 h 107147"/>
                    <a:gd name="connsiteX2" fmla="*/ 274320 w 659129"/>
                    <a:gd name="connsiteY2" fmla="*/ 23328 h 107147"/>
                    <a:gd name="connsiteX3" fmla="*/ 297180 w 659129"/>
                    <a:gd name="connsiteY3" fmla="*/ 27138 h 107147"/>
                    <a:gd name="connsiteX4" fmla="*/ 533400 w 659129"/>
                    <a:gd name="connsiteY4" fmla="*/ 53808 h 107147"/>
                    <a:gd name="connsiteX5" fmla="*/ 659130 w 659129"/>
                    <a:gd name="connsiteY5" fmla="*/ 84288 h 107147"/>
                    <a:gd name="connsiteX6" fmla="*/ 655320 w 659129"/>
                    <a:gd name="connsiteY6" fmla="*/ 107148 h 107147"/>
                    <a:gd name="connsiteX7" fmla="*/ 289560 w 659129"/>
                    <a:gd name="connsiteY7" fmla="*/ 72858 h 10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129" h="107147">
                      <a:moveTo>
                        <a:pt x="289560" y="72858"/>
                      </a:moveTo>
                      <a:lnTo>
                        <a:pt x="0" y="27138"/>
                      </a:lnTo>
                      <a:cubicBezTo>
                        <a:pt x="87630" y="-22392"/>
                        <a:pt x="182880" y="8088"/>
                        <a:pt x="274320" y="23328"/>
                      </a:cubicBezTo>
                      <a:lnTo>
                        <a:pt x="297180" y="27138"/>
                      </a:lnTo>
                      <a:cubicBezTo>
                        <a:pt x="377190" y="34758"/>
                        <a:pt x="453390" y="42378"/>
                        <a:pt x="533400" y="53808"/>
                      </a:cubicBezTo>
                      <a:cubicBezTo>
                        <a:pt x="575310" y="61428"/>
                        <a:pt x="617220" y="72858"/>
                        <a:pt x="659130" y="84288"/>
                      </a:cubicBezTo>
                      <a:lnTo>
                        <a:pt x="655320" y="107148"/>
                      </a:lnTo>
                      <a:lnTo>
                        <a:pt x="289560" y="72858"/>
                      </a:lnTo>
                      <a:close/>
                    </a:path>
                  </a:pathLst>
                </a:custGeom>
                <a:solidFill>
                  <a:srgbClr val="8AEBF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11" name="Freeform: Shape 4910">
                  <a:extLst>
                    <a:ext uri="{FF2B5EF4-FFF2-40B4-BE49-F238E27FC236}">
                      <a16:creationId xmlns:a16="http://schemas.microsoft.com/office/drawing/2014/main" id="{B209AC2E-1321-854B-70EE-BAFACC099C53}"/>
                    </a:ext>
                  </a:extLst>
                </p:cNvPr>
                <p:cNvSpPr/>
                <p:nvPr/>
              </p:nvSpPr>
              <p:spPr>
                <a:xfrm>
                  <a:off x="10389871" y="4511040"/>
                  <a:ext cx="125729" cy="76200"/>
                </a:xfrm>
                <a:custGeom>
                  <a:avLst/>
                  <a:gdLst>
                    <a:gd name="connsiteX0" fmla="*/ 0 w 125729"/>
                    <a:gd name="connsiteY0" fmla="*/ 64770 h 76200"/>
                    <a:gd name="connsiteX1" fmla="*/ 3809 w 125729"/>
                    <a:gd name="connsiteY1" fmla="*/ 41910 h 76200"/>
                    <a:gd name="connsiteX2" fmla="*/ 11430 w 125729"/>
                    <a:gd name="connsiteY2" fmla="*/ 0 h 76200"/>
                    <a:gd name="connsiteX3" fmla="*/ 34290 w 125729"/>
                    <a:gd name="connsiteY3" fmla="*/ 0 h 76200"/>
                    <a:gd name="connsiteX4" fmla="*/ 125730 w 125729"/>
                    <a:gd name="connsiteY4" fmla="*/ 38100 h 76200"/>
                    <a:gd name="connsiteX5" fmla="*/ 72390 w 125729"/>
                    <a:gd name="connsiteY5" fmla="*/ 76200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729" h="76200">
                      <a:moveTo>
                        <a:pt x="0" y="64770"/>
                      </a:moveTo>
                      <a:lnTo>
                        <a:pt x="3809" y="41910"/>
                      </a:lnTo>
                      <a:lnTo>
                        <a:pt x="11430" y="0"/>
                      </a:lnTo>
                      <a:lnTo>
                        <a:pt x="34290" y="0"/>
                      </a:lnTo>
                      <a:lnTo>
                        <a:pt x="125730" y="38100"/>
                      </a:lnTo>
                      <a:lnTo>
                        <a:pt x="72390" y="76200"/>
                      </a:lnTo>
                      <a:close/>
                    </a:path>
                  </a:pathLst>
                </a:custGeom>
                <a:solidFill>
                  <a:srgbClr val="A5F0F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12" name="Freeform: Shape 4911">
                  <a:extLst>
                    <a:ext uri="{FF2B5EF4-FFF2-40B4-BE49-F238E27FC236}">
                      <a16:creationId xmlns:a16="http://schemas.microsoft.com/office/drawing/2014/main" id="{D7AC4BD3-452A-A4F4-C780-199F4D294DDA}"/>
                    </a:ext>
                  </a:extLst>
                </p:cNvPr>
                <p:cNvSpPr/>
                <p:nvPr/>
              </p:nvSpPr>
              <p:spPr>
                <a:xfrm>
                  <a:off x="10332192" y="4126230"/>
                  <a:ext cx="297708" cy="339089"/>
                </a:xfrm>
                <a:custGeom>
                  <a:avLst/>
                  <a:gdLst>
                    <a:gd name="connsiteX0" fmla="*/ 297708 w 297708"/>
                    <a:gd name="connsiteY0" fmla="*/ 26670 h 339089"/>
                    <a:gd name="connsiteX1" fmla="*/ 80538 w 297708"/>
                    <a:gd name="connsiteY1" fmla="*/ 57150 h 339089"/>
                    <a:gd name="connsiteX2" fmla="*/ 76729 w 297708"/>
                    <a:gd name="connsiteY2" fmla="*/ 335280 h 339089"/>
                    <a:gd name="connsiteX3" fmla="*/ 72918 w 297708"/>
                    <a:gd name="connsiteY3" fmla="*/ 339090 h 339089"/>
                    <a:gd name="connsiteX4" fmla="*/ 15768 w 297708"/>
                    <a:gd name="connsiteY4" fmla="*/ 182880 h 339089"/>
                    <a:gd name="connsiteX5" fmla="*/ 8148 w 297708"/>
                    <a:gd name="connsiteY5" fmla="*/ 118110 h 339089"/>
                    <a:gd name="connsiteX6" fmla="*/ 15768 w 297708"/>
                    <a:gd name="connsiteY6" fmla="*/ 49530 h 339089"/>
                    <a:gd name="connsiteX7" fmla="*/ 46248 w 297708"/>
                    <a:gd name="connsiteY7" fmla="*/ 30480 h 339089"/>
                    <a:gd name="connsiteX8" fmla="*/ 126258 w 297708"/>
                    <a:gd name="connsiteY8" fmla="*/ 0 h 339089"/>
                    <a:gd name="connsiteX9" fmla="*/ 267229 w 297708"/>
                    <a:gd name="connsiteY9" fmla="*/ 19050 h 339089"/>
                    <a:gd name="connsiteX10" fmla="*/ 297708 w 297708"/>
                    <a:gd name="connsiteY10" fmla="*/ 26670 h 33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7708" h="339089">
                      <a:moveTo>
                        <a:pt x="297708" y="26670"/>
                      </a:moveTo>
                      <a:cubicBezTo>
                        <a:pt x="229129" y="38100"/>
                        <a:pt x="160548" y="45720"/>
                        <a:pt x="80538" y="57150"/>
                      </a:cubicBezTo>
                      <a:cubicBezTo>
                        <a:pt x="133879" y="163830"/>
                        <a:pt x="99588" y="247650"/>
                        <a:pt x="76729" y="335280"/>
                      </a:cubicBezTo>
                      <a:lnTo>
                        <a:pt x="72918" y="339090"/>
                      </a:lnTo>
                      <a:cubicBezTo>
                        <a:pt x="-10902" y="278130"/>
                        <a:pt x="-10902" y="278130"/>
                        <a:pt x="15768" y="182880"/>
                      </a:cubicBezTo>
                      <a:cubicBezTo>
                        <a:pt x="19579" y="163830"/>
                        <a:pt x="11958" y="140970"/>
                        <a:pt x="8148" y="118110"/>
                      </a:cubicBezTo>
                      <a:lnTo>
                        <a:pt x="15768" y="49530"/>
                      </a:lnTo>
                      <a:lnTo>
                        <a:pt x="46248" y="30480"/>
                      </a:lnTo>
                      <a:lnTo>
                        <a:pt x="126258" y="0"/>
                      </a:lnTo>
                      <a:lnTo>
                        <a:pt x="267229" y="19050"/>
                      </a:lnTo>
                      <a:lnTo>
                        <a:pt x="297708" y="26670"/>
                      </a:lnTo>
                      <a:close/>
                    </a:path>
                  </a:pathLst>
                </a:custGeom>
                <a:solidFill>
                  <a:srgbClr val="B6F3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13" name="Freeform: Shape 4912">
                  <a:extLst>
                    <a:ext uri="{FF2B5EF4-FFF2-40B4-BE49-F238E27FC236}">
                      <a16:creationId xmlns:a16="http://schemas.microsoft.com/office/drawing/2014/main" id="{38D12FDA-8113-5E82-6438-213D52EDD6B1}"/>
                    </a:ext>
                  </a:extLst>
                </p:cNvPr>
                <p:cNvSpPr/>
                <p:nvPr/>
              </p:nvSpPr>
              <p:spPr>
                <a:xfrm>
                  <a:off x="10603230" y="4004309"/>
                  <a:ext cx="172887" cy="148590"/>
                </a:xfrm>
                <a:custGeom>
                  <a:avLst/>
                  <a:gdLst>
                    <a:gd name="connsiteX0" fmla="*/ 26670 w 172887"/>
                    <a:gd name="connsiteY0" fmla="*/ 148590 h 148590"/>
                    <a:gd name="connsiteX1" fmla="*/ 0 w 172887"/>
                    <a:gd name="connsiteY1" fmla="*/ 140970 h 148590"/>
                    <a:gd name="connsiteX2" fmla="*/ 7620 w 172887"/>
                    <a:gd name="connsiteY2" fmla="*/ 121920 h 148590"/>
                    <a:gd name="connsiteX3" fmla="*/ 7620 w 172887"/>
                    <a:gd name="connsiteY3" fmla="*/ 121920 h 148590"/>
                    <a:gd name="connsiteX4" fmla="*/ 99060 w 172887"/>
                    <a:gd name="connsiteY4" fmla="*/ 57150 h 148590"/>
                    <a:gd name="connsiteX5" fmla="*/ 95250 w 172887"/>
                    <a:gd name="connsiteY5" fmla="*/ 0 h 148590"/>
                    <a:gd name="connsiteX6" fmla="*/ 121920 w 172887"/>
                    <a:gd name="connsiteY6" fmla="*/ 3810 h 148590"/>
                    <a:gd name="connsiteX7" fmla="*/ 171450 w 172887"/>
                    <a:gd name="connsiteY7" fmla="*/ 148590 h 148590"/>
                    <a:gd name="connsiteX8" fmla="*/ 26670 w 172887"/>
                    <a:gd name="connsiteY8" fmla="*/ 148590 h 14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887" h="148590">
                      <a:moveTo>
                        <a:pt x="26670" y="148590"/>
                      </a:moveTo>
                      <a:lnTo>
                        <a:pt x="0" y="140970"/>
                      </a:lnTo>
                      <a:cubicBezTo>
                        <a:pt x="3810" y="133350"/>
                        <a:pt x="3810" y="129540"/>
                        <a:pt x="7620" y="121920"/>
                      </a:cubicBezTo>
                      <a:lnTo>
                        <a:pt x="7620" y="121920"/>
                      </a:lnTo>
                      <a:cubicBezTo>
                        <a:pt x="68581" y="137160"/>
                        <a:pt x="99060" y="114300"/>
                        <a:pt x="99060" y="57150"/>
                      </a:cubicBezTo>
                      <a:cubicBezTo>
                        <a:pt x="99060" y="38100"/>
                        <a:pt x="99060" y="19050"/>
                        <a:pt x="95250" y="0"/>
                      </a:cubicBezTo>
                      <a:lnTo>
                        <a:pt x="121920" y="3810"/>
                      </a:lnTo>
                      <a:cubicBezTo>
                        <a:pt x="175260" y="41910"/>
                        <a:pt x="175260" y="95250"/>
                        <a:pt x="171450" y="148590"/>
                      </a:cubicBezTo>
                      <a:lnTo>
                        <a:pt x="26670" y="148590"/>
                      </a:lnTo>
                      <a:close/>
                    </a:path>
                  </a:pathLst>
                </a:custGeom>
                <a:solidFill>
                  <a:srgbClr val="99EEF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14" name="Freeform: Shape 4913">
                  <a:extLst>
                    <a:ext uri="{FF2B5EF4-FFF2-40B4-BE49-F238E27FC236}">
                      <a16:creationId xmlns:a16="http://schemas.microsoft.com/office/drawing/2014/main" id="{8111FCC8-9C77-23DA-F7A1-4A4153D0F424}"/>
                    </a:ext>
                  </a:extLst>
                </p:cNvPr>
                <p:cNvSpPr/>
                <p:nvPr/>
              </p:nvSpPr>
              <p:spPr>
                <a:xfrm>
                  <a:off x="10401301" y="4461509"/>
                  <a:ext cx="22860" cy="49530"/>
                </a:xfrm>
                <a:custGeom>
                  <a:avLst/>
                  <a:gdLst>
                    <a:gd name="connsiteX0" fmla="*/ 22860 w 22860"/>
                    <a:gd name="connsiteY0" fmla="*/ 49530 h 49530"/>
                    <a:gd name="connsiteX1" fmla="*/ 0 w 22860"/>
                    <a:gd name="connsiteY1" fmla="*/ 49530 h 49530"/>
                    <a:gd name="connsiteX2" fmla="*/ 0 w 22860"/>
                    <a:gd name="connsiteY2" fmla="*/ 49530 h 49530"/>
                    <a:gd name="connsiteX3" fmla="*/ 3810 w 22860"/>
                    <a:gd name="connsiteY3" fmla="*/ 3810 h 49530"/>
                    <a:gd name="connsiteX4" fmla="*/ 7620 w 22860"/>
                    <a:gd name="connsiteY4" fmla="*/ 0 h 49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49530">
                      <a:moveTo>
                        <a:pt x="22860" y="49530"/>
                      </a:moveTo>
                      <a:lnTo>
                        <a:pt x="0" y="49530"/>
                      </a:lnTo>
                      <a:lnTo>
                        <a:pt x="0" y="49530"/>
                      </a:lnTo>
                      <a:lnTo>
                        <a:pt x="3810" y="3810"/>
                      </a:lnTo>
                      <a:lnTo>
                        <a:pt x="7620" y="0"/>
                      </a:lnTo>
                      <a:close/>
                    </a:path>
                  </a:pathLst>
                </a:custGeom>
                <a:solidFill>
                  <a:srgbClr val="B6F3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15" name="Freeform: Shape 4914">
                  <a:extLst>
                    <a:ext uri="{FF2B5EF4-FFF2-40B4-BE49-F238E27FC236}">
                      <a16:creationId xmlns:a16="http://schemas.microsoft.com/office/drawing/2014/main" id="{65DA4A3E-2236-2D23-8B4E-6DD845EC59AD}"/>
                    </a:ext>
                  </a:extLst>
                </p:cNvPr>
                <p:cNvSpPr/>
                <p:nvPr/>
              </p:nvSpPr>
              <p:spPr>
                <a:xfrm>
                  <a:off x="10356462" y="3768090"/>
                  <a:ext cx="345828" cy="362742"/>
                </a:xfrm>
                <a:custGeom>
                  <a:avLst/>
                  <a:gdLst>
                    <a:gd name="connsiteX0" fmla="*/ 342018 w 345828"/>
                    <a:gd name="connsiteY0" fmla="*/ 236220 h 362742"/>
                    <a:gd name="connsiteX1" fmla="*/ 345828 w 345828"/>
                    <a:gd name="connsiteY1" fmla="*/ 293370 h 362742"/>
                    <a:gd name="connsiteX2" fmla="*/ 254389 w 345828"/>
                    <a:gd name="connsiteY2" fmla="*/ 358140 h 362742"/>
                    <a:gd name="connsiteX3" fmla="*/ 300109 w 345828"/>
                    <a:gd name="connsiteY3" fmla="*/ 293370 h 362742"/>
                    <a:gd name="connsiteX4" fmla="*/ 105799 w 345828"/>
                    <a:gd name="connsiteY4" fmla="*/ 198120 h 362742"/>
                    <a:gd name="connsiteX5" fmla="*/ 21978 w 345828"/>
                    <a:gd name="connsiteY5" fmla="*/ 91440 h 362742"/>
                    <a:gd name="connsiteX6" fmla="*/ 37218 w 345828"/>
                    <a:gd name="connsiteY6" fmla="*/ 0 h 362742"/>
                    <a:gd name="connsiteX7" fmla="*/ 98178 w 345828"/>
                    <a:gd name="connsiteY7" fmla="*/ 80010 h 362742"/>
                    <a:gd name="connsiteX8" fmla="*/ 94368 w 345828"/>
                    <a:gd name="connsiteY8" fmla="*/ 102870 h 362742"/>
                    <a:gd name="connsiteX9" fmla="*/ 136278 w 345828"/>
                    <a:gd name="connsiteY9" fmla="*/ 156210 h 362742"/>
                    <a:gd name="connsiteX10" fmla="*/ 281059 w 345828"/>
                    <a:gd name="connsiteY10" fmla="*/ 179070 h 362742"/>
                    <a:gd name="connsiteX11" fmla="*/ 303918 w 345828"/>
                    <a:gd name="connsiteY11" fmla="*/ 205740 h 362742"/>
                    <a:gd name="connsiteX12" fmla="*/ 342018 w 345828"/>
                    <a:gd name="connsiteY12" fmla="*/ 236220 h 362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5828" h="362742">
                      <a:moveTo>
                        <a:pt x="342018" y="236220"/>
                      </a:moveTo>
                      <a:cubicBezTo>
                        <a:pt x="342018" y="255270"/>
                        <a:pt x="345828" y="274320"/>
                        <a:pt x="345828" y="293370"/>
                      </a:cubicBezTo>
                      <a:cubicBezTo>
                        <a:pt x="342018" y="350520"/>
                        <a:pt x="315349" y="373380"/>
                        <a:pt x="254389" y="358140"/>
                      </a:cubicBezTo>
                      <a:cubicBezTo>
                        <a:pt x="269628" y="335280"/>
                        <a:pt x="284868" y="316230"/>
                        <a:pt x="300109" y="293370"/>
                      </a:cubicBezTo>
                      <a:cubicBezTo>
                        <a:pt x="239149" y="243840"/>
                        <a:pt x="185809" y="198120"/>
                        <a:pt x="105799" y="198120"/>
                      </a:cubicBezTo>
                      <a:lnTo>
                        <a:pt x="21978" y="91440"/>
                      </a:lnTo>
                      <a:cubicBezTo>
                        <a:pt x="14359" y="60960"/>
                        <a:pt x="-31361" y="22860"/>
                        <a:pt x="37218" y="0"/>
                      </a:cubicBezTo>
                      <a:lnTo>
                        <a:pt x="98178" y="80010"/>
                      </a:lnTo>
                      <a:lnTo>
                        <a:pt x="94368" y="102870"/>
                      </a:lnTo>
                      <a:cubicBezTo>
                        <a:pt x="71509" y="144780"/>
                        <a:pt x="109609" y="144780"/>
                        <a:pt x="136278" y="156210"/>
                      </a:cubicBezTo>
                      <a:lnTo>
                        <a:pt x="281059" y="179070"/>
                      </a:lnTo>
                      <a:lnTo>
                        <a:pt x="303918" y="205740"/>
                      </a:lnTo>
                      <a:lnTo>
                        <a:pt x="342018" y="236220"/>
                      </a:lnTo>
                      <a:close/>
                    </a:path>
                  </a:pathLst>
                </a:custGeom>
                <a:solidFill>
                  <a:srgbClr val="50E1E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16" name="Freeform: Shape 4915">
                  <a:extLst>
                    <a:ext uri="{FF2B5EF4-FFF2-40B4-BE49-F238E27FC236}">
                      <a16:creationId xmlns:a16="http://schemas.microsoft.com/office/drawing/2014/main" id="{A1FD15C0-6644-11B8-15D8-DCD20E47ABC6}"/>
                    </a:ext>
                  </a:extLst>
                </p:cNvPr>
                <p:cNvSpPr/>
                <p:nvPr/>
              </p:nvSpPr>
              <p:spPr>
                <a:xfrm>
                  <a:off x="10462261" y="3638550"/>
                  <a:ext cx="198990" cy="331469"/>
                </a:xfrm>
                <a:custGeom>
                  <a:avLst/>
                  <a:gdLst>
                    <a:gd name="connsiteX0" fmla="*/ 194310 w 198990"/>
                    <a:gd name="connsiteY0" fmla="*/ 331470 h 331469"/>
                    <a:gd name="connsiteX1" fmla="*/ 175260 w 198990"/>
                    <a:gd name="connsiteY1" fmla="*/ 304800 h 331469"/>
                    <a:gd name="connsiteX2" fmla="*/ 121919 w 198990"/>
                    <a:gd name="connsiteY2" fmla="*/ 148590 h 331469"/>
                    <a:gd name="connsiteX3" fmla="*/ 186690 w 198990"/>
                    <a:gd name="connsiteY3" fmla="*/ 102870 h 331469"/>
                    <a:gd name="connsiteX4" fmla="*/ 0 w 198990"/>
                    <a:gd name="connsiteY4" fmla="*/ 22860 h 331469"/>
                    <a:gd name="connsiteX5" fmla="*/ 3810 w 198990"/>
                    <a:gd name="connsiteY5" fmla="*/ 0 h 331469"/>
                    <a:gd name="connsiteX6" fmla="*/ 198119 w 198990"/>
                    <a:gd name="connsiteY6" fmla="*/ 220980 h 331469"/>
                    <a:gd name="connsiteX7" fmla="*/ 194310 w 198990"/>
                    <a:gd name="connsiteY7" fmla="*/ 331470 h 33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990" h="331469">
                      <a:moveTo>
                        <a:pt x="194310" y="331470"/>
                      </a:moveTo>
                      <a:lnTo>
                        <a:pt x="175260" y="304800"/>
                      </a:lnTo>
                      <a:cubicBezTo>
                        <a:pt x="160019" y="251460"/>
                        <a:pt x="140969" y="201930"/>
                        <a:pt x="121919" y="148590"/>
                      </a:cubicBezTo>
                      <a:cubicBezTo>
                        <a:pt x="133350" y="140970"/>
                        <a:pt x="156210" y="125730"/>
                        <a:pt x="186690" y="102870"/>
                      </a:cubicBezTo>
                      <a:cubicBezTo>
                        <a:pt x="114300" y="72390"/>
                        <a:pt x="57150" y="45720"/>
                        <a:pt x="0" y="22860"/>
                      </a:cubicBezTo>
                      <a:lnTo>
                        <a:pt x="3810" y="0"/>
                      </a:lnTo>
                      <a:cubicBezTo>
                        <a:pt x="201930" y="34290"/>
                        <a:pt x="201930" y="34290"/>
                        <a:pt x="198119" y="220980"/>
                      </a:cubicBezTo>
                      <a:cubicBezTo>
                        <a:pt x="198119" y="259080"/>
                        <a:pt x="194310" y="293370"/>
                        <a:pt x="194310" y="331470"/>
                      </a:cubicBezTo>
                      <a:close/>
                    </a:path>
                  </a:pathLst>
                </a:custGeom>
                <a:solidFill>
                  <a:srgbClr val="85EAF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17" name="Freeform: Shape 4916">
                  <a:extLst>
                    <a:ext uri="{FF2B5EF4-FFF2-40B4-BE49-F238E27FC236}">
                      <a16:creationId xmlns:a16="http://schemas.microsoft.com/office/drawing/2014/main" id="{28C3873A-6447-A8CB-82FF-904A8407B13B}"/>
                    </a:ext>
                  </a:extLst>
                </p:cNvPr>
                <p:cNvSpPr/>
                <p:nvPr/>
              </p:nvSpPr>
              <p:spPr>
                <a:xfrm>
                  <a:off x="10279380" y="3387090"/>
                  <a:ext cx="217170" cy="274319"/>
                </a:xfrm>
                <a:custGeom>
                  <a:avLst/>
                  <a:gdLst>
                    <a:gd name="connsiteX0" fmla="*/ 186691 w 217170"/>
                    <a:gd name="connsiteY0" fmla="*/ 251460 h 274319"/>
                    <a:gd name="connsiteX1" fmla="*/ 182881 w 217170"/>
                    <a:gd name="connsiteY1" fmla="*/ 274320 h 274319"/>
                    <a:gd name="connsiteX2" fmla="*/ 182881 w 217170"/>
                    <a:gd name="connsiteY2" fmla="*/ 274320 h 274319"/>
                    <a:gd name="connsiteX3" fmla="*/ 144781 w 217170"/>
                    <a:gd name="connsiteY3" fmla="*/ 198120 h 274319"/>
                    <a:gd name="connsiteX4" fmla="*/ 148591 w 217170"/>
                    <a:gd name="connsiteY4" fmla="*/ 163830 h 274319"/>
                    <a:gd name="connsiteX5" fmla="*/ 49531 w 217170"/>
                    <a:gd name="connsiteY5" fmla="*/ 80010 h 274319"/>
                    <a:gd name="connsiteX6" fmla="*/ 15241 w 217170"/>
                    <a:gd name="connsiteY6" fmla="*/ 83820 h 274319"/>
                    <a:gd name="connsiteX7" fmla="*/ 0 w 217170"/>
                    <a:gd name="connsiteY7" fmla="*/ 11430 h 274319"/>
                    <a:gd name="connsiteX8" fmla="*/ 76200 w 217170"/>
                    <a:gd name="connsiteY8" fmla="*/ 0 h 274319"/>
                    <a:gd name="connsiteX9" fmla="*/ 76200 w 217170"/>
                    <a:gd name="connsiteY9" fmla="*/ 0 h 274319"/>
                    <a:gd name="connsiteX10" fmla="*/ 148591 w 217170"/>
                    <a:gd name="connsiteY10" fmla="*/ 34290 h 274319"/>
                    <a:gd name="connsiteX11" fmla="*/ 217170 w 217170"/>
                    <a:gd name="connsiteY11" fmla="*/ 45720 h 274319"/>
                    <a:gd name="connsiteX12" fmla="*/ 186691 w 217170"/>
                    <a:gd name="connsiteY12" fmla="*/ 251460 h 27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170" h="274319">
                      <a:moveTo>
                        <a:pt x="186691" y="251460"/>
                      </a:moveTo>
                      <a:lnTo>
                        <a:pt x="182881" y="274320"/>
                      </a:lnTo>
                      <a:lnTo>
                        <a:pt x="182881" y="274320"/>
                      </a:lnTo>
                      <a:lnTo>
                        <a:pt x="144781" y="198120"/>
                      </a:lnTo>
                      <a:cubicBezTo>
                        <a:pt x="144781" y="186690"/>
                        <a:pt x="148591" y="175260"/>
                        <a:pt x="148591" y="163830"/>
                      </a:cubicBezTo>
                      <a:cubicBezTo>
                        <a:pt x="148591" y="76200"/>
                        <a:pt x="140970" y="68580"/>
                        <a:pt x="49531" y="80010"/>
                      </a:cubicBezTo>
                      <a:lnTo>
                        <a:pt x="15241" y="83820"/>
                      </a:lnTo>
                      <a:lnTo>
                        <a:pt x="0" y="11430"/>
                      </a:lnTo>
                      <a:lnTo>
                        <a:pt x="76200" y="0"/>
                      </a:lnTo>
                      <a:lnTo>
                        <a:pt x="76200" y="0"/>
                      </a:lnTo>
                      <a:lnTo>
                        <a:pt x="148591" y="34290"/>
                      </a:lnTo>
                      <a:lnTo>
                        <a:pt x="217170" y="45720"/>
                      </a:lnTo>
                      <a:lnTo>
                        <a:pt x="186691" y="251460"/>
                      </a:lnTo>
                      <a:close/>
                    </a:path>
                  </a:pathLst>
                </a:custGeom>
                <a:solidFill>
                  <a:srgbClr val="6EE7E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18" name="Freeform: Shape 4917">
                  <a:extLst>
                    <a:ext uri="{FF2B5EF4-FFF2-40B4-BE49-F238E27FC236}">
                      <a16:creationId xmlns:a16="http://schemas.microsoft.com/office/drawing/2014/main" id="{D481406D-4CFE-D316-769A-108B37C237DC}"/>
                    </a:ext>
                  </a:extLst>
                </p:cNvPr>
                <p:cNvSpPr/>
                <p:nvPr/>
              </p:nvSpPr>
              <p:spPr>
                <a:xfrm>
                  <a:off x="10534735" y="3192780"/>
                  <a:ext cx="49444" cy="41909"/>
                </a:xfrm>
                <a:custGeom>
                  <a:avLst/>
                  <a:gdLst>
                    <a:gd name="connsiteX0" fmla="*/ 49445 w 49444"/>
                    <a:gd name="connsiteY0" fmla="*/ 0 h 41909"/>
                    <a:gd name="connsiteX1" fmla="*/ 45636 w 49444"/>
                    <a:gd name="connsiteY1" fmla="*/ 22860 h 41909"/>
                    <a:gd name="connsiteX2" fmla="*/ 18965 w 49444"/>
                    <a:gd name="connsiteY2" fmla="*/ 41910 h 41909"/>
                    <a:gd name="connsiteX3" fmla="*/ 49445 w 49444"/>
                    <a:gd name="connsiteY3" fmla="*/ 0 h 41909"/>
                  </a:gdLst>
                  <a:ahLst/>
                  <a:cxnLst>
                    <a:cxn ang="0">
                      <a:pos x="connsiteX0" y="connsiteY0"/>
                    </a:cxn>
                    <a:cxn ang="0">
                      <a:pos x="connsiteX1" y="connsiteY1"/>
                    </a:cxn>
                    <a:cxn ang="0">
                      <a:pos x="connsiteX2" y="connsiteY2"/>
                    </a:cxn>
                    <a:cxn ang="0">
                      <a:pos x="connsiteX3" y="connsiteY3"/>
                    </a:cxn>
                  </a:cxnLst>
                  <a:rect l="l" t="t" r="r" b="b"/>
                  <a:pathLst>
                    <a:path w="49444" h="41909">
                      <a:moveTo>
                        <a:pt x="49445" y="0"/>
                      </a:moveTo>
                      <a:cubicBezTo>
                        <a:pt x="49445" y="7620"/>
                        <a:pt x="45636" y="15240"/>
                        <a:pt x="45636" y="22860"/>
                      </a:cubicBezTo>
                      <a:lnTo>
                        <a:pt x="18965" y="41910"/>
                      </a:lnTo>
                      <a:cubicBezTo>
                        <a:pt x="-30564" y="-11430"/>
                        <a:pt x="30395" y="7620"/>
                        <a:pt x="49445" y="0"/>
                      </a:cubicBezTo>
                      <a:close/>
                    </a:path>
                  </a:pathLst>
                </a:custGeom>
                <a:solidFill>
                  <a:srgbClr val="91ECF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19" name="Freeform: Shape 4918">
                  <a:extLst>
                    <a:ext uri="{FF2B5EF4-FFF2-40B4-BE49-F238E27FC236}">
                      <a16:creationId xmlns:a16="http://schemas.microsoft.com/office/drawing/2014/main" id="{8CC827D7-CF1E-6BBB-9D2A-6221B7270FD9}"/>
                    </a:ext>
                  </a:extLst>
                </p:cNvPr>
                <p:cNvSpPr/>
                <p:nvPr/>
              </p:nvSpPr>
              <p:spPr>
                <a:xfrm>
                  <a:off x="10355580" y="3390900"/>
                  <a:ext cx="72390" cy="30480"/>
                </a:xfrm>
                <a:custGeom>
                  <a:avLst/>
                  <a:gdLst>
                    <a:gd name="connsiteX0" fmla="*/ 68581 w 72390"/>
                    <a:gd name="connsiteY0" fmla="*/ 30480 h 30480"/>
                    <a:gd name="connsiteX1" fmla="*/ 0 w 72390"/>
                    <a:gd name="connsiteY1" fmla="*/ 0 h 30480"/>
                    <a:gd name="connsiteX2" fmla="*/ 72391 w 72390"/>
                    <a:gd name="connsiteY2" fmla="*/ 11430 h 30480"/>
                  </a:gdLst>
                  <a:ahLst/>
                  <a:cxnLst>
                    <a:cxn ang="0">
                      <a:pos x="connsiteX0" y="connsiteY0"/>
                    </a:cxn>
                    <a:cxn ang="0">
                      <a:pos x="connsiteX1" y="connsiteY1"/>
                    </a:cxn>
                    <a:cxn ang="0">
                      <a:pos x="connsiteX2" y="connsiteY2"/>
                    </a:cxn>
                  </a:cxnLst>
                  <a:rect l="l" t="t" r="r" b="b"/>
                  <a:pathLst>
                    <a:path w="72390" h="30480">
                      <a:moveTo>
                        <a:pt x="68581" y="30480"/>
                      </a:moveTo>
                      <a:lnTo>
                        <a:pt x="0" y="0"/>
                      </a:lnTo>
                      <a:lnTo>
                        <a:pt x="72391" y="11430"/>
                      </a:lnTo>
                      <a:close/>
                    </a:path>
                  </a:pathLst>
                </a:custGeom>
                <a:solidFill>
                  <a:srgbClr val="86EBF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20" name="Freeform: Shape 4919">
                  <a:extLst>
                    <a:ext uri="{FF2B5EF4-FFF2-40B4-BE49-F238E27FC236}">
                      <a16:creationId xmlns:a16="http://schemas.microsoft.com/office/drawing/2014/main" id="{E527C150-D628-9A04-0CC5-AC82841F3C7F}"/>
                    </a:ext>
                  </a:extLst>
                </p:cNvPr>
                <p:cNvSpPr/>
                <p:nvPr/>
              </p:nvSpPr>
              <p:spPr>
                <a:xfrm>
                  <a:off x="9673590" y="3124185"/>
                  <a:ext cx="681989" cy="323864"/>
                </a:xfrm>
                <a:custGeom>
                  <a:avLst/>
                  <a:gdLst>
                    <a:gd name="connsiteX0" fmla="*/ 681990 w 681989"/>
                    <a:gd name="connsiteY0" fmla="*/ 262905 h 323864"/>
                    <a:gd name="connsiteX1" fmla="*/ 605790 w 681989"/>
                    <a:gd name="connsiteY1" fmla="*/ 274334 h 323864"/>
                    <a:gd name="connsiteX2" fmla="*/ 415290 w 681989"/>
                    <a:gd name="connsiteY2" fmla="*/ 323865 h 323864"/>
                    <a:gd name="connsiteX3" fmla="*/ 201931 w 681989"/>
                    <a:gd name="connsiteY3" fmla="*/ 297195 h 323864"/>
                    <a:gd name="connsiteX4" fmla="*/ 152400 w 681989"/>
                    <a:gd name="connsiteY4" fmla="*/ 179084 h 323864"/>
                    <a:gd name="connsiteX5" fmla="*/ 0 w 681989"/>
                    <a:gd name="connsiteY5" fmla="*/ 38114 h 323864"/>
                    <a:gd name="connsiteX6" fmla="*/ 3810 w 681989"/>
                    <a:gd name="connsiteY6" fmla="*/ 15255 h 323864"/>
                    <a:gd name="connsiteX7" fmla="*/ 274320 w 681989"/>
                    <a:gd name="connsiteY7" fmla="*/ 76214 h 323864"/>
                    <a:gd name="connsiteX8" fmla="*/ 571500 w 681989"/>
                    <a:gd name="connsiteY8" fmla="*/ 201945 h 323864"/>
                    <a:gd name="connsiteX9" fmla="*/ 681990 w 681989"/>
                    <a:gd name="connsiteY9" fmla="*/ 262905 h 32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1989" h="323864">
                      <a:moveTo>
                        <a:pt x="681990" y="262905"/>
                      </a:moveTo>
                      <a:lnTo>
                        <a:pt x="605790" y="274334"/>
                      </a:lnTo>
                      <a:cubicBezTo>
                        <a:pt x="525781" y="236234"/>
                        <a:pt x="464820" y="259095"/>
                        <a:pt x="415290" y="323865"/>
                      </a:cubicBezTo>
                      <a:cubicBezTo>
                        <a:pt x="350520" y="213374"/>
                        <a:pt x="270510" y="301005"/>
                        <a:pt x="201931" y="297195"/>
                      </a:cubicBezTo>
                      <a:cubicBezTo>
                        <a:pt x="182881" y="255284"/>
                        <a:pt x="167640" y="217184"/>
                        <a:pt x="152400" y="179084"/>
                      </a:cubicBezTo>
                      <a:cubicBezTo>
                        <a:pt x="148590" y="87645"/>
                        <a:pt x="60960" y="76214"/>
                        <a:pt x="0" y="38114"/>
                      </a:cubicBezTo>
                      <a:lnTo>
                        <a:pt x="3810" y="15255"/>
                      </a:lnTo>
                      <a:cubicBezTo>
                        <a:pt x="106681" y="-22845"/>
                        <a:pt x="198120" y="15255"/>
                        <a:pt x="274320" y="76214"/>
                      </a:cubicBezTo>
                      <a:cubicBezTo>
                        <a:pt x="361950" y="144795"/>
                        <a:pt x="457200" y="186705"/>
                        <a:pt x="571500" y="201945"/>
                      </a:cubicBezTo>
                      <a:cubicBezTo>
                        <a:pt x="609600" y="209564"/>
                        <a:pt x="643890" y="243855"/>
                        <a:pt x="681990" y="262905"/>
                      </a:cubicBezTo>
                      <a:close/>
                    </a:path>
                  </a:pathLst>
                </a:custGeom>
                <a:solidFill>
                  <a:srgbClr val="86EBF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21" name="Freeform: Shape 4920">
                  <a:extLst>
                    <a:ext uri="{FF2B5EF4-FFF2-40B4-BE49-F238E27FC236}">
                      <a16:creationId xmlns:a16="http://schemas.microsoft.com/office/drawing/2014/main" id="{CD81DB16-E304-291B-2624-24248B958108}"/>
                    </a:ext>
                  </a:extLst>
                </p:cNvPr>
                <p:cNvSpPr/>
                <p:nvPr/>
              </p:nvSpPr>
              <p:spPr>
                <a:xfrm>
                  <a:off x="9060181" y="2975609"/>
                  <a:ext cx="617219" cy="274320"/>
                </a:xfrm>
                <a:custGeom>
                  <a:avLst/>
                  <a:gdLst>
                    <a:gd name="connsiteX0" fmla="*/ 617220 w 617219"/>
                    <a:gd name="connsiteY0" fmla="*/ 167640 h 274320"/>
                    <a:gd name="connsiteX1" fmla="*/ 613410 w 617219"/>
                    <a:gd name="connsiteY1" fmla="*/ 190500 h 274320"/>
                    <a:gd name="connsiteX2" fmla="*/ 586740 w 617219"/>
                    <a:gd name="connsiteY2" fmla="*/ 209550 h 274320"/>
                    <a:gd name="connsiteX3" fmla="*/ 495300 w 617219"/>
                    <a:gd name="connsiteY3" fmla="*/ 274320 h 274320"/>
                    <a:gd name="connsiteX4" fmla="*/ 472440 w 617219"/>
                    <a:gd name="connsiteY4" fmla="*/ 102870 h 274320"/>
                    <a:gd name="connsiteX5" fmla="*/ 228600 w 617219"/>
                    <a:gd name="connsiteY5" fmla="*/ 114300 h 274320"/>
                    <a:gd name="connsiteX6" fmla="*/ 304800 w 617219"/>
                    <a:gd name="connsiteY6" fmla="*/ 205740 h 274320"/>
                    <a:gd name="connsiteX7" fmla="*/ 148590 w 617219"/>
                    <a:gd name="connsiteY7" fmla="*/ 163830 h 274320"/>
                    <a:gd name="connsiteX8" fmla="*/ 15240 w 617219"/>
                    <a:gd name="connsiteY8" fmla="*/ 72390 h 274320"/>
                    <a:gd name="connsiteX9" fmla="*/ 0 w 617219"/>
                    <a:gd name="connsiteY9" fmla="*/ 0 h 274320"/>
                    <a:gd name="connsiteX10" fmla="*/ 346710 w 617219"/>
                    <a:gd name="connsiteY10" fmla="*/ 45720 h 274320"/>
                    <a:gd name="connsiteX11" fmla="*/ 617220 w 617219"/>
                    <a:gd name="connsiteY11" fmla="*/ 167640 h 27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7219" h="274320">
                      <a:moveTo>
                        <a:pt x="617220" y="167640"/>
                      </a:moveTo>
                      <a:lnTo>
                        <a:pt x="613410" y="190500"/>
                      </a:lnTo>
                      <a:lnTo>
                        <a:pt x="586740" y="209550"/>
                      </a:lnTo>
                      <a:cubicBezTo>
                        <a:pt x="563880" y="224790"/>
                        <a:pt x="541020" y="243840"/>
                        <a:pt x="495300" y="274320"/>
                      </a:cubicBezTo>
                      <a:cubicBezTo>
                        <a:pt x="483870" y="205740"/>
                        <a:pt x="480060" y="160020"/>
                        <a:pt x="472440" y="102870"/>
                      </a:cubicBezTo>
                      <a:cubicBezTo>
                        <a:pt x="392430" y="106680"/>
                        <a:pt x="316230" y="110490"/>
                        <a:pt x="228600" y="114300"/>
                      </a:cubicBezTo>
                      <a:cubicBezTo>
                        <a:pt x="251460" y="140970"/>
                        <a:pt x="270510" y="163830"/>
                        <a:pt x="304800" y="205740"/>
                      </a:cubicBezTo>
                      <a:cubicBezTo>
                        <a:pt x="232410" y="186690"/>
                        <a:pt x="190500" y="175260"/>
                        <a:pt x="148590" y="163830"/>
                      </a:cubicBezTo>
                      <a:lnTo>
                        <a:pt x="15240" y="72390"/>
                      </a:lnTo>
                      <a:lnTo>
                        <a:pt x="0" y="0"/>
                      </a:lnTo>
                      <a:cubicBezTo>
                        <a:pt x="114300" y="34290"/>
                        <a:pt x="224790" y="53340"/>
                        <a:pt x="346710" y="45720"/>
                      </a:cubicBezTo>
                      <a:cubicBezTo>
                        <a:pt x="449580" y="38100"/>
                        <a:pt x="548640" y="76200"/>
                        <a:pt x="617220" y="167640"/>
                      </a:cubicBezTo>
                      <a:close/>
                    </a:path>
                  </a:pathLst>
                </a:custGeom>
                <a:solidFill>
                  <a:srgbClr val="87EBF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22" name="Freeform: Shape 4921">
                  <a:extLst>
                    <a:ext uri="{FF2B5EF4-FFF2-40B4-BE49-F238E27FC236}">
                      <a16:creationId xmlns:a16="http://schemas.microsoft.com/office/drawing/2014/main" id="{6FEB50F3-7A93-7AB9-A4EB-8288C92CFB0C}"/>
                    </a:ext>
                  </a:extLst>
                </p:cNvPr>
                <p:cNvSpPr/>
                <p:nvPr/>
              </p:nvSpPr>
              <p:spPr>
                <a:xfrm>
                  <a:off x="8877301" y="2937509"/>
                  <a:ext cx="194310" cy="110490"/>
                </a:xfrm>
                <a:custGeom>
                  <a:avLst/>
                  <a:gdLst>
                    <a:gd name="connsiteX0" fmla="*/ 179070 w 194310"/>
                    <a:gd name="connsiteY0" fmla="*/ 38100 h 110490"/>
                    <a:gd name="connsiteX1" fmla="*/ 194310 w 194310"/>
                    <a:gd name="connsiteY1" fmla="*/ 110490 h 110490"/>
                    <a:gd name="connsiteX2" fmla="*/ 0 w 194310"/>
                    <a:gd name="connsiteY2" fmla="*/ 57150 h 110490"/>
                    <a:gd name="connsiteX3" fmla="*/ 0 w 194310"/>
                    <a:gd name="connsiteY3" fmla="*/ 57150 h 110490"/>
                    <a:gd name="connsiteX4" fmla="*/ 7620 w 194310"/>
                    <a:gd name="connsiteY4" fmla="*/ 11430 h 110490"/>
                    <a:gd name="connsiteX5" fmla="*/ 83820 w 194310"/>
                    <a:gd name="connsiteY5" fmla="*/ 0 h 11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310" h="110490">
                      <a:moveTo>
                        <a:pt x="179070" y="38100"/>
                      </a:moveTo>
                      <a:lnTo>
                        <a:pt x="194310" y="110490"/>
                      </a:lnTo>
                      <a:lnTo>
                        <a:pt x="0" y="57150"/>
                      </a:lnTo>
                      <a:lnTo>
                        <a:pt x="0" y="57150"/>
                      </a:lnTo>
                      <a:lnTo>
                        <a:pt x="7620" y="11430"/>
                      </a:lnTo>
                      <a:lnTo>
                        <a:pt x="83820" y="0"/>
                      </a:lnTo>
                      <a:close/>
                    </a:path>
                  </a:pathLst>
                </a:custGeom>
                <a:solidFill>
                  <a:srgbClr val="79E8F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23" name="Freeform: Shape 4922">
                  <a:extLst>
                    <a:ext uri="{FF2B5EF4-FFF2-40B4-BE49-F238E27FC236}">
                      <a16:creationId xmlns:a16="http://schemas.microsoft.com/office/drawing/2014/main" id="{A831CD36-38D3-23C3-334D-E02299614373}"/>
                    </a:ext>
                  </a:extLst>
                </p:cNvPr>
                <p:cNvSpPr/>
                <p:nvPr/>
              </p:nvSpPr>
              <p:spPr>
                <a:xfrm>
                  <a:off x="8884920" y="2929890"/>
                  <a:ext cx="76200" cy="19050"/>
                </a:xfrm>
                <a:custGeom>
                  <a:avLst/>
                  <a:gdLst>
                    <a:gd name="connsiteX0" fmla="*/ 76200 w 76200"/>
                    <a:gd name="connsiteY0" fmla="*/ 7620 h 19050"/>
                    <a:gd name="connsiteX1" fmla="*/ 0 w 76200"/>
                    <a:gd name="connsiteY1" fmla="*/ 19050 h 19050"/>
                    <a:gd name="connsiteX2" fmla="*/ 30480 w 76200"/>
                    <a:gd name="connsiteY2" fmla="*/ 0 h 19050"/>
                  </a:gdLst>
                  <a:ahLst/>
                  <a:cxnLst>
                    <a:cxn ang="0">
                      <a:pos x="connsiteX0" y="connsiteY0"/>
                    </a:cxn>
                    <a:cxn ang="0">
                      <a:pos x="connsiteX1" y="connsiteY1"/>
                    </a:cxn>
                    <a:cxn ang="0">
                      <a:pos x="connsiteX2" y="connsiteY2"/>
                    </a:cxn>
                  </a:cxnLst>
                  <a:rect l="l" t="t" r="r" b="b"/>
                  <a:pathLst>
                    <a:path w="76200" h="19050">
                      <a:moveTo>
                        <a:pt x="76200" y="7620"/>
                      </a:moveTo>
                      <a:lnTo>
                        <a:pt x="0" y="19050"/>
                      </a:lnTo>
                      <a:lnTo>
                        <a:pt x="30480" y="0"/>
                      </a:lnTo>
                      <a:close/>
                    </a:path>
                  </a:pathLst>
                </a:custGeom>
                <a:solidFill>
                  <a:srgbClr val="87EBF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24" name="Freeform: Shape 4923">
                  <a:extLst>
                    <a:ext uri="{FF2B5EF4-FFF2-40B4-BE49-F238E27FC236}">
                      <a16:creationId xmlns:a16="http://schemas.microsoft.com/office/drawing/2014/main" id="{6C331FFC-44C8-E6BC-047A-4CEF40C4DB7A}"/>
                    </a:ext>
                  </a:extLst>
                </p:cNvPr>
                <p:cNvSpPr/>
                <p:nvPr/>
              </p:nvSpPr>
              <p:spPr>
                <a:xfrm>
                  <a:off x="6724651" y="2718761"/>
                  <a:ext cx="975360" cy="519738"/>
                </a:xfrm>
                <a:custGeom>
                  <a:avLst/>
                  <a:gdLst>
                    <a:gd name="connsiteX0" fmla="*/ 906780 w 975360"/>
                    <a:gd name="connsiteY0" fmla="*/ 184458 h 519738"/>
                    <a:gd name="connsiteX1" fmla="*/ 975360 w 975360"/>
                    <a:gd name="connsiteY1" fmla="*/ 237798 h 519738"/>
                    <a:gd name="connsiteX2" fmla="*/ 872490 w 975360"/>
                    <a:gd name="connsiteY2" fmla="*/ 249228 h 519738"/>
                    <a:gd name="connsiteX3" fmla="*/ 723900 w 975360"/>
                    <a:gd name="connsiteY3" fmla="*/ 233988 h 519738"/>
                    <a:gd name="connsiteX4" fmla="*/ 754380 w 975360"/>
                    <a:gd name="connsiteY4" fmla="*/ 222558 h 519738"/>
                    <a:gd name="connsiteX5" fmla="*/ 723900 w 975360"/>
                    <a:gd name="connsiteY5" fmla="*/ 233988 h 519738"/>
                    <a:gd name="connsiteX6" fmla="*/ 670560 w 975360"/>
                    <a:gd name="connsiteY6" fmla="*/ 245418 h 519738"/>
                    <a:gd name="connsiteX7" fmla="*/ 651510 w 975360"/>
                    <a:gd name="connsiteY7" fmla="*/ 477828 h 519738"/>
                    <a:gd name="connsiteX8" fmla="*/ 598170 w 975360"/>
                    <a:gd name="connsiteY8" fmla="*/ 519738 h 519738"/>
                    <a:gd name="connsiteX9" fmla="*/ 575310 w 975360"/>
                    <a:gd name="connsiteY9" fmla="*/ 515928 h 519738"/>
                    <a:gd name="connsiteX10" fmla="*/ 640080 w 975360"/>
                    <a:gd name="connsiteY10" fmla="*/ 298758 h 519738"/>
                    <a:gd name="connsiteX11" fmla="*/ 541020 w 975360"/>
                    <a:gd name="connsiteY11" fmla="*/ 249228 h 519738"/>
                    <a:gd name="connsiteX12" fmla="*/ 449580 w 975360"/>
                    <a:gd name="connsiteY12" fmla="*/ 192078 h 519738"/>
                    <a:gd name="connsiteX13" fmla="*/ 198120 w 975360"/>
                    <a:gd name="connsiteY13" fmla="*/ 165408 h 519738"/>
                    <a:gd name="connsiteX14" fmla="*/ 99060 w 975360"/>
                    <a:gd name="connsiteY14" fmla="*/ 115878 h 519738"/>
                    <a:gd name="connsiteX15" fmla="*/ 64770 w 975360"/>
                    <a:gd name="connsiteY15" fmla="*/ 100638 h 519738"/>
                    <a:gd name="connsiteX16" fmla="*/ 0 w 975360"/>
                    <a:gd name="connsiteY16" fmla="*/ 20628 h 519738"/>
                    <a:gd name="connsiteX17" fmla="*/ 220980 w 975360"/>
                    <a:gd name="connsiteY17" fmla="*/ 5388 h 519738"/>
                    <a:gd name="connsiteX18" fmla="*/ 441960 w 975360"/>
                    <a:gd name="connsiteY18" fmla="*/ 1578 h 519738"/>
                    <a:gd name="connsiteX19" fmla="*/ 632460 w 975360"/>
                    <a:gd name="connsiteY19" fmla="*/ 77778 h 519738"/>
                    <a:gd name="connsiteX20" fmla="*/ 788670 w 975360"/>
                    <a:gd name="connsiteY20" fmla="*/ 134928 h 519738"/>
                    <a:gd name="connsiteX21" fmla="*/ 906780 w 975360"/>
                    <a:gd name="connsiteY21" fmla="*/ 184458 h 519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75360" h="519738">
                      <a:moveTo>
                        <a:pt x="906780" y="184458"/>
                      </a:moveTo>
                      <a:lnTo>
                        <a:pt x="975360" y="237798"/>
                      </a:lnTo>
                      <a:lnTo>
                        <a:pt x="872490" y="249228"/>
                      </a:lnTo>
                      <a:cubicBezTo>
                        <a:pt x="822960" y="245418"/>
                        <a:pt x="773430" y="237798"/>
                        <a:pt x="723900" y="233988"/>
                      </a:cubicBezTo>
                      <a:lnTo>
                        <a:pt x="754380" y="222558"/>
                      </a:lnTo>
                      <a:lnTo>
                        <a:pt x="723900" y="233988"/>
                      </a:lnTo>
                      <a:cubicBezTo>
                        <a:pt x="704850" y="237798"/>
                        <a:pt x="689610" y="241608"/>
                        <a:pt x="670560" y="245418"/>
                      </a:cubicBezTo>
                      <a:cubicBezTo>
                        <a:pt x="708660" y="359718"/>
                        <a:pt x="708660" y="359718"/>
                        <a:pt x="651510" y="477828"/>
                      </a:cubicBezTo>
                      <a:lnTo>
                        <a:pt x="598170" y="519738"/>
                      </a:lnTo>
                      <a:lnTo>
                        <a:pt x="575310" y="515928"/>
                      </a:lnTo>
                      <a:cubicBezTo>
                        <a:pt x="556260" y="435918"/>
                        <a:pt x="541020" y="359718"/>
                        <a:pt x="640080" y="298758"/>
                      </a:cubicBezTo>
                      <a:cubicBezTo>
                        <a:pt x="598170" y="279708"/>
                        <a:pt x="567690" y="264468"/>
                        <a:pt x="541020" y="249228"/>
                      </a:cubicBezTo>
                      <a:cubicBezTo>
                        <a:pt x="510540" y="230178"/>
                        <a:pt x="476250" y="214938"/>
                        <a:pt x="449580" y="192078"/>
                      </a:cubicBezTo>
                      <a:cubicBezTo>
                        <a:pt x="346710" y="89208"/>
                        <a:pt x="335280" y="85398"/>
                        <a:pt x="198120" y="165408"/>
                      </a:cubicBezTo>
                      <a:cubicBezTo>
                        <a:pt x="167640" y="150168"/>
                        <a:pt x="133350" y="131118"/>
                        <a:pt x="99060" y="115878"/>
                      </a:cubicBezTo>
                      <a:cubicBezTo>
                        <a:pt x="87630" y="112068"/>
                        <a:pt x="72390" y="108258"/>
                        <a:pt x="64770" y="100638"/>
                      </a:cubicBezTo>
                      <a:cubicBezTo>
                        <a:pt x="41910" y="73968"/>
                        <a:pt x="22860" y="47298"/>
                        <a:pt x="0" y="20628"/>
                      </a:cubicBezTo>
                      <a:lnTo>
                        <a:pt x="220980" y="5388"/>
                      </a:lnTo>
                      <a:cubicBezTo>
                        <a:pt x="297180" y="1578"/>
                        <a:pt x="369570" y="-2232"/>
                        <a:pt x="441960" y="1578"/>
                      </a:cubicBezTo>
                      <a:cubicBezTo>
                        <a:pt x="506730" y="5388"/>
                        <a:pt x="582930" y="35868"/>
                        <a:pt x="632460" y="77778"/>
                      </a:cubicBezTo>
                      <a:cubicBezTo>
                        <a:pt x="681990" y="115878"/>
                        <a:pt x="723900" y="138738"/>
                        <a:pt x="788670" y="134928"/>
                      </a:cubicBezTo>
                      <a:cubicBezTo>
                        <a:pt x="834390" y="134928"/>
                        <a:pt x="883920" y="131118"/>
                        <a:pt x="906780" y="184458"/>
                      </a:cubicBezTo>
                      <a:close/>
                    </a:path>
                  </a:pathLst>
                </a:custGeom>
                <a:solidFill>
                  <a:srgbClr val="89EBF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25" name="Freeform: Shape 4924">
                  <a:extLst>
                    <a:ext uri="{FF2B5EF4-FFF2-40B4-BE49-F238E27FC236}">
                      <a16:creationId xmlns:a16="http://schemas.microsoft.com/office/drawing/2014/main" id="{E083214A-6B97-64D1-72BA-3222104E2DC9}"/>
                    </a:ext>
                  </a:extLst>
                </p:cNvPr>
                <p:cNvSpPr/>
                <p:nvPr/>
              </p:nvSpPr>
              <p:spPr>
                <a:xfrm>
                  <a:off x="6515101" y="2705100"/>
                  <a:ext cx="845819" cy="541019"/>
                </a:xfrm>
                <a:custGeom>
                  <a:avLst/>
                  <a:gdLst>
                    <a:gd name="connsiteX0" fmla="*/ 205740 w 845819"/>
                    <a:gd name="connsiteY0" fmla="*/ 38100 h 541019"/>
                    <a:gd name="connsiteX1" fmla="*/ 270510 w 845819"/>
                    <a:gd name="connsiteY1" fmla="*/ 118110 h 541019"/>
                    <a:gd name="connsiteX2" fmla="*/ 304800 w 845819"/>
                    <a:gd name="connsiteY2" fmla="*/ 133350 h 541019"/>
                    <a:gd name="connsiteX3" fmla="*/ 403860 w 845819"/>
                    <a:gd name="connsiteY3" fmla="*/ 182880 h 541019"/>
                    <a:gd name="connsiteX4" fmla="*/ 655320 w 845819"/>
                    <a:gd name="connsiteY4" fmla="*/ 209550 h 541019"/>
                    <a:gd name="connsiteX5" fmla="*/ 746760 w 845819"/>
                    <a:gd name="connsiteY5" fmla="*/ 266700 h 541019"/>
                    <a:gd name="connsiteX6" fmla="*/ 845820 w 845819"/>
                    <a:gd name="connsiteY6" fmla="*/ 316230 h 541019"/>
                    <a:gd name="connsiteX7" fmla="*/ 781050 w 845819"/>
                    <a:gd name="connsiteY7" fmla="*/ 533400 h 541019"/>
                    <a:gd name="connsiteX8" fmla="*/ 781050 w 845819"/>
                    <a:gd name="connsiteY8" fmla="*/ 533400 h 541019"/>
                    <a:gd name="connsiteX9" fmla="*/ 605790 w 845819"/>
                    <a:gd name="connsiteY9" fmla="*/ 541020 h 541019"/>
                    <a:gd name="connsiteX10" fmla="*/ 716280 w 845819"/>
                    <a:gd name="connsiteY10" fmla="*/ 411480 h 541019"/>
                    <a:gd name="connsiteX11" fmla="*/ 720090 w 845819"/>
                    <a:gd name="connsiteY11" fmla="*/ 388620 h 541019"/>
                    <a:gd name="connsiteX12" fmla="*/ 624840 w 845819"/>
                    <a:gd name="connsiteY12" fmla="*/ 335280 h 541019"/>
                    <a:gd name="connsiteX13" fmla="*/ 624840 w 845819"/>
                    <a:gd name="connsiteY13" fmla="*/ 335280 h 541019"/>
                    <a:gd name="connsiteX14" fmla="*/ 621030 w 845819"/>
                    <a:gd name="connsiteY14" fmla="*/ 308610 h 541019"/>
                    <a:gd name="connsiteX15" fmla="*/ 601980 w 845819"/>
                    <a:gd name="connsiteY15" fmla="*/ 331470 h 541019"/>
                    <a:gd name="connsiteX16" fmla="*/ 396240 w 845819"/>
                    <a:gd name="connsiteY16" fmla="*/ 259080 h 541019"/>
                    <a:gd name="connsiteX17" fmla="*/ 190500 w 845819"/>
                    <a:gd name="connsiteY17" fmla="*/ 190500 h 541019"/>
                    <a:gd name="connsiteX18" fmla="*/ 152400 w 845819"/>
                    <a:gd name="connsiteY18" fmla="*/ 118110 h 541019"/>
                    <a:gd name="connsiteX19" fmla="*/ 26670 w 845819"/>
                    <a:gd name="connsiteY19" fmla="*/ 68580 h 541019"/>
                    <a:gd name="connsiteX20" fmla="*/ 0 w 845819"/>
                    <a:gd name="connsiteY20" fmla="*/ 68580 h 541019"/>
                    <a:gd name="connsiteX21" fmla="*/ 0 w 845819"/>
                    <a:gd name="connsiteY21" fmla="*/ 0 h 541019"/>
                    <a:gd name="connsiteX22" fmla="*/ 53340 w 845819"/>
                    <a:gd name="connsiteY22" fmla="*/ 0 h 541019"/>
                    <a:gd name="connsiteX23" fmla="*/ 205740 w 845819"/>
                    <a:gd name="connsiteY23" fmla="*/ 38100 h 541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45819" h="541019">
                      <a:moveTo>
                        <a:pt x="205740" y="38100"/>
                      </a:moveTo>
                      <a:cubicBezTo>
                        <a:pt x="228600" y="64770"/>
                        <a:pt x="247650" y="91440"/>
                        <a:pt x="270510" y="118110"/>
                      </a:cubicBezTo>
                      <a:cubicBezTo>
                        <a:pt x="278130" y="125730"/>
                        <a:pt x="293370" y="129540"/>
                        <a:pt x="304800" y="133350"/>
                      </a:cubicBezTo>
                      <a:cubicBezTo>
                        <a:pt x="339090" y="148590"/>
                        <a:pt x="369570" y="167640"/>
                        <a:pt x="403860" y="182880"/>
                      </a:cubicBezTo>
                      <a:cubicBezTo>
                        <a:pt x="541020" y="102870"/>
                        <a:pt x="552450" y="106680"/>
                        <a:pt x="655320" y="209550"/>
                      </a:cubicBezTo>
                      <a:cubicBezTo>
                        <a:pt x="678180" y="232410"/>
                        <a:pt x="716280" y="251460"/>
                        <a:pt x="746760" y="266700"/>
                      </a:cubicBezTo>
                      <a:cubicBezTo>
                        <a:pt x="773430" y="281940"/>
                        <a:pt x="803910" y="293370"/>
                        <a:pt x="845820" y="316230"/>
                      </a:cubicBezTo>
                      <a:cubicBezTo>
                        <a:pt x="746760" y="377190"/>
                        <a:pt x="762000" y="453390"/>
                        <a:pt x="781050" y="533400"/>
                      </a:cubicBezTo>
                      <a:lnTo>
                        <a:pt x="781050" y="533400"/>
                      </a:lnTo>
                      <a:cubicBezTo>
                        <a:pt x="701040" y="510540"/>
                        <a:pt x="697230" y="510540"/>
                        <a:pt x="605790" y="541020"/>
                      </a:cubicBezTo>
                      <a:cubicBezTo>
                        <a:pt x="598170" y="464820"/>
                        <a:pt x="685800" y="457200"/>
                        <a:pt x="716280" y="411480"/>
                      </a:cubicBezTo>
                      <a:lnTo>
                        <a:pt x="720090" y="388620"/>
                      </a:lnTo>
                      <a:lnTo>
                        <a:pt x="624840" y="335280"/>
                      </a:lnTo>
                      <a:lnTo>
                        <a:pt x="624840" y="335280"/>
                      </a:lnTo>
                      <a:lnTo>
                        <a:pt x="621030" y="308610"/>
                      </a:lnTo>
                      <a:lnTo>
                        <a:pt x="601980" y="331470"/>
                      </a:lnTo>
                      <a:cubicBezTo>
                        <a:pt x="533400" y="308610"/>
                        <a:pt x="464820" y="281940"/>
                        <a:pt x="396240" y="259080"/>
                      </a:cubicBezTo>
                      <a:cubicBezTo>
                        <a:pt x="327660" y="236220"/>
                        <a:pt x="259080" y="213360"/>
                        <a:pt x="190500" y="190500"/>
                      </a:cubicBezTo>
                      <a:cubicBezTo>
                        <a:pt x="190500" y="152400"/>
                        <a:pt x="213360" y="118110"/>
                        <a:pt x="152400" y="118110"/>
                      </a:cubicBezTo>
                      <a:lnTo>
                        <a:pt x="26670" y="68580"/>
                      </a:lnTo>
                      <a:lnTo>
                        <a:pt x="0" y="68580"/>
                      </a:lnTo>
                      <a:lnTo>
                        <a:pt x="0" y="0"/>
                      </a:lnTo>
                      <a:lnTo>
                        <a:pt x="53340" y="0"/>
                      </a:lnTo>
                      <a:lnTo>
                        <a:pt x="205740" y="38100"/>
                      </a:lnTo>
                      <a:close/>
                    </a:path>
                  </a:pathLst>
                </a:custGeom>
                <a:solidFill>
                  <a:srgbClr val="95EDF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26" name="Freeform: Shape 4925">
                  <a:extLst>
                    <a:ext uri="{FF2B5EF4-FFF2-40B4-BE49-F238E27FC236}">
                      <a16:creationId xmlns:a16="http://schemas.microsoft.com/office/drawing/2014/main" id="{61881A27-C370-E79F-C99F-B1D80962243E}"/>
                    </a:ext>
                  </a:extLst>
                </p:cNvPr>
                <p:cNvSpPr/>
                <p:nvPr/>
              </p:nvSpPr>
              <p:spPr>
                <a:xfrm>
                  <a:off x="7757161" y="2895600"/>
                  <a:ext cx="49529" cy="3809"/>
                </a:xfrm>
                <a:custGeom>
                  <a:avLst/>
                  <a:gdLst>
                    <a:gd name="connsiteX0" fmla="*/ 49530 w 49529"/>
                    <a:gd name="connsiteY0" fmla="*/ 3810 h 3809"/>
                    <a:gd name="connsiteX1" fmla="*/ 0 w 49529"/>
                    <a:gd name="connsiteY1" fmla="*/ 0 h 3809"/>
                    <a:gd name="connsiteX2" fmla="*/ 49530 w 49529"/>
                    <a:gd name="connsiteY2" fmla="*/ 3810 h 3809"/>
                  </a:gdLst>
                  <a:ahLst/>
                  <a:cxnLst>
                    <a:cxn ang="0">
                      <a:pos x="connsiteX0" y="connsiteY0"/>
                    </a:cxn>
                    <a:cxn ang="0">
                      <a:pos x="connsiteX1" y="connsiteY1"/>
                    </a:cxn>
                    <a:cxn ang="0">
                      <a:pos x="connsiteX2" y="connsiteY2"/>
                    </a:cxn>
                  </a:cxnLst>
                  <a:rect l="l" t="t" r="r" b="b"/>
                  <a:pathLst>
                    <a:path w="49529" h="3809">
                      <a:moveTo>
                        <a:pt x="49530" y="3810"/>
                      </a:moveTo>
                      <a:lnTo>
                        <a:pt x="0" y="0"/>
                      </a:lnTo>
                      <a:lnTo>
                        <a:pt x="49530" y="3810"/>
                      </a:lnTo>
                      <a:close/>
                    </a:path>
                  </a:pathLst>
                </a:custGeom>
                <a:solidFill>
                  <a:srgbClr val="89EBF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27" name="Freeform: Shape 4926">
                  <a:extLst>
                    <a:ext uri="{FF2B5EF4-FFF2-40B4-BE49-F238E27FC236}">
                      <a16:creationId xmlns:a16="http://schemas.microsoft.com/office/drawing/2014/main" id="{5208BFC9-8141-93FE-3445-3100BD87E8B5}"/>
                    </a:ext>
                  </a:extLst>
                </p:cNvPr>
                <p:cNvSpPr/>
                <p:nvPr/>
              </p:nvSpPr>
              <p:spPr>
                <a:xfrm>
                  <a:off x="8577095" y="2979419"/>
                  <a:ext cx="589766" cy="464820"/>
                </a:xfrm>
                <a:custGeom>
                  <a:avLst/>
                  <a:gdLst>
                    <a:gd name="connsiteX0" fmla="*/ 6836 w 589766"/>
                    <a:gd name="connsiteY0" fmla="*/ 80010 h 464820"/>
                    <a:gd name="connsiteX1" fmla="*/ 44936 w 589766"/>
                    <a:gd name="connsiteY1" fmla="*/ 209550 h 464820"/>
                    <a:gd name="connsiteX2" fmla="*/ 41126 w 589766"/>
                    <a:gd name="connsiteY2" fmla="*/ 232410 h 464820"/>
                    <a:gd name="connsiteX3" fmla="*/ 33506 w 589766"/>
                    <a:gd name="connsiteY3" fmla="*/ 278130 h 464820"/>
                    <a:gd name="connsiteX4" fmla="*/ 98276 w 589766"/>
                    <a:gd name="connsiteY4" fmla="*/ 339090 h 464820"/>
                    <a:gd name="connsiteX5" fmla="*/ 163046 w 589766"/>
                    <a:gd name="connsiteY5" fmla="*/ 251460 h 464820"/>
                    <a:gd name="connsiteX6" fmla="*/ 174476 w 589766"/>
                    <a:gd name="connsiteY6" fmla="*/ 205740 h 464820"/>
                    <a:gd name="connsiteX7" fmla="*/ 197336 w 589766"/>
                    <a:gd name="connsiteY7" fmla="*/ 213360 h 464820"/>
                    <a:gd name="connsiteX8" fmla="*/ 166856 w 589766"/>
                    <a:gd name="connsiteY8" fmla="*/ 251460 h 464820"/>
                    <a:gd name="connsiteX9" fmla="*/ 315446 w 589766"/>
                    <a:gd name="connsiteY9" fmla="*/ 434340 h 464820"/>
                    <a:gd name="connsiteX10" fmla="*/ 338306 w 589766"/>
                    <a:gd name="connsiteY10" fmla="*/ 438150 h 464820"/>
                    <a:gd name="connsiteX11" fmla="*/ 509756 w 589766"/>
                    <a:gd name="connsiteY11" fmla="*/ 464820 h 464820"/>
                    <a:gd name="connsiteX12" fmla="*/ 589766 w 589766"/>
                    <a:gd name="connsiteY12" fmla="*/ 430530 h 464820"/>
                    <a:gd name="connsiteX13" fmla="*/ 574526 w 589766"/>
                    <a:gd name="connsiteY13" fmla="*/ 358140 h 464820"/>
                    <a:gd name="connsiteX14" fmla="*/ 444986 w 589766"/>
                    <a:gd name="connsiteY14" fmla="*/ 384810 h 464820"/>
                    <a:gd name="connsiteX15" fmla="*/ 349736 w 589766"/>
                    <a:gd name="connsiteY15" fmla="*/ 255270 h 464820"/>
                    <a:gd name="connsiteX16" fmla="*/ 403076 w 589766"/>
                    <a:gd name="connsiteY16" fmla="*/ 232410 h 464820"/>
                    <a:gd name="connsiteX17" fmla="*/ 376406 w 589766"/>
                    <a:gd name="connsiteY17" fmla="*/ 190500 h 464820"/>
                    <a:gd name="connsiteX18" fmla="*/ 353546 w 589766"/>
                    <a:gd name="connsiteY18" fmla="*/ 186690 h 464820"/>
                    <a:gd name="connsiteX19" fmla="*/ 277346 w 589766"/>
                    <a:gd name="connsiteY19" fmla="*/ 198120 h 464820"/>
                    <a:gd name="connsiteX20" fmla="*/ 311636 w 589766"/>
                    <a:gd name="connsiteY20" fmla="*/ 133350 h 464820"/>
                    <a:gd name="connsiteX21" fmla="*/ 220196 w 589766"/>
                    <a:gd name="connsiteY21" fmla="*/ 72390 h 464820"/>
                    <a:gd name="connsiteX22" fmla="*/ 29696 w 589766"/>
                    <a:gd name="connsiteY22" fmla="*/ 0 h 464820"/>
                    <a:gd name="connsiteX23" fmla="*/ 6836 w 589766"/>
                    <a:gd name="connsiteY23" fmla="*/ 80010 h 464820"/>
                    <a:gd name="connsiteX24" fmla="*/ 83036 w 589766"/>
                    <a:gd name="connsiteY24" fmla="*/ 144780 h 464820"/>
                    <a:gd name="connsiteX25" fmla="*/ 90656 w 589766"/>
                    <a:gd name="connsiteY25" fmla="*/ 148590 h 464820"/>
                    <a:gd name="connsiteX26" fmla="*/ 83036 w 589766"/>
                    <a:gd name="connsiteY26" fmla="*/ 152400 h 464820"/>
                    <a:gd name="connsiteX27" fmla="*/ 83036 w 589766"/>
                    <a:gd name="connsiteY27" fmla="*/ 144780 h 464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9766" h="464820">
                      <a:moveTo>
                        <a:pt x="6836" y="80010"/>
                      </a:moveTo>
                      <a:cubicBezTo>
                        <a:pt x="22076" y="121920"/>
                        <a:pt x="33506" y="167640"/>
                        <a:pt x="44936" y="209550"/>
                      </a:cubicBezTo>
                      <a:lnTo>
                        <a:pt x="41126" y="232410"/>
                      </a:lnTo>
                      <a:lnTo>
                        <a:pt x="33506" y="278130"/>
                      </a:lnTo>
                      <a:cubicBezTo>
                        <a:pt x="56366" y="300990"/>
                        <a:pt x="79226" y="320040"/>
                        <a:pt x="98276" y="339090"/>
                      </a:cubicBezTo>
                      <a:cubicBezTo>
                        <a:pt x="159236" y="327660"/>
                        <a:pt x="163046" y="289560"/>
                        <a:pt x="163046" y="251460"/>
                      </a:cubicBezTo>
                      <a:lnTo>
                        <a:pt x="174476" y="205740"/>
                      </a:lnTo>
                      <a:lnTo>
                        <a:pt x="197336" y="213360"/>
                      </a:lnTo>
                      <a:lnTo>
                        <a:pt x="166856" y="251460"/>
                      </a:lnTo>
                      <a:cubicBezTo>
                        <a:pt x="269726" y="278130"/>
                        <a:pt x="311636" y="342900"/>
                        <a:pt x="315446" y="434340"/>
                      </a:cubicBezTo>
                      <a:lnTo>
                        <a:pt x="338306" y="438150"/>
                      </a:lnTo>
                      <a:lnTo>
                        <a:pt x="509756" y="464820"/>
                      </a:lnTo>
                      <a:lnTo>
                        <a:pt x="589766" y="430530"/>
                      </a:lnTo>
                      <a:lnTo>
                        <a:pt x="574526" y="358140"/>
                      </a:lnTo>
                      <a:cubicBezTo>
                        <a:pt x="517376" y="308610"/>
                        <a:pt x="490706" y="381000"/>
                        <a:pt x="444986" y="384810"/>
                      </a:cubicBezTo>
                      <a:cubicBezTo>
                        <a:pt x="391646" y="361950"/>
                        <a:pt x="391646" y="361950"/>
                        <a:pt x="349736" y="255270"/>
                      </a:cubicBezTo>
                      <a:cubicBezTo>
                        <a:pt x="364976" y="247650"/>
                        <a:pt x="384026" y="240030"/>
                        <a:pt x="403076" y="232410"/>
                      </a:cubicBezTo>
                      <a:cubicBezTo>
                        <a:pt x="395456" y="217170"/>
                        <a:pt x="387836" y="205740"/>
                        <a:pt x="376406" y="190500"/>
                      </a:cubicBezTo>
                      <a:lnTo>
                        <a:pt x="353546" y="186690"/>
                      </a:lnTo>
                      <a:cubicBezTo>
                        <a:pt x="330686" y="198120"/>
                        <a:pt x="311636" y="243840"/>
                        <a:pt x="277346" y="198120"/>
                      </a:cubicBezTo>
                      <a:lnTo>
                        <a:pt x="311636" y="133350"/>
                      </a:lnTo>
                      <a:cubicBezTo>
                        <a:pt x="269726" y="125730"/>
                        <a:pt x="235436" y="118110"/>
                        <a:pt x="220196" y="72390"/>
                      </a:cubicBezTo>
                      <a:cubicBezTo>
                        <a:pt x="178286" y="41910"/>
                        <a:pt x="71606" y="0"/>
                        <a:pt x="29696" y="0"/>
                      </a:cubicBezTo>
                      <a:cubicBezTo>
                        <a:pt x="-4594" y="19050"/>
                        <a:pt x="-4594" y="45720"/>
                        <a:pt x="6836" y="80010"/>
                      </a:cubicBezTo>
                      <a:close/>
                      <a:moveTo>
                        <a:pt x="83036" y="144780"/>
                      </a:moveTo>
                      <a:lnTo>
                        <a:pt x="90656" y="148590"/>
                      </a:lnTo>
                      <a:lnTo>
                        <a:pt x="83036" y="152400"/>
                      </a:lnTo>
                      <a:lnTo>
                        <a:pt x="83036" y="144780"/>
                      </a:lnTo>
                      <a:close/>
                    </a:path>
                  </a:pathLst>
                </a:custGeom>
                <a:solidFill>
                  <a:srgbClr val="70E7E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28" name="Freeform: Shape 4927">
                  <a:extLst>
                    <a:ext uri="{FF2B5EF4-FFF2-40B4-BE49-F238E27FC236}">
                      <a16:creationId xmlns:a16="http://schemas.microsoft.com/office/drawing/2014/main" id="{D8E54367-27C5-D903-825A-0E42B058766C}"/>
                    </a:ext>
                  </a:extLst>
                </p:cNvPr>
                <p:cNvSpPr/>
                <p:nvPr/>
              </p:nvSpPr>
              <p:spPr>
                <a:xfrm>
                  <a:off x="8001001" y="2929890"/>
                  <a:ext cx="624839" cy="323850"/>
                </a:xfrm>
                <a:custGeom>
                  <a:avLst/>
                  <a:gdLst>
                    <a:gd name="connsiteX0" fmla="*/ 624840 w 624839"/>
                    <a:gd name="connsiteY0" fmla="*/ 259080 h 323850"/>
                    <a:gd name="connsiteX1" fmla="*/ 621030 w 624839"/>
                    <a:gd name="connsiteY1" fmla="*/ 281940 h 323850"/>
                    <a:gd name="connsiteX2" fmla="*/ 567690 w 624839"/>
                    <a:gd name="connsiteY2" fmla="*/ 297180 h 323850"/>
                    <a:gd name="connsiteX3" fmla="*/ 464820 w 624839"/>
                    <a:gd name="connsiteY3" fmla="*/ 285750 h 323850"/>
                    <a:gd name="connsiteX4" fmla="*/ 320040 w 624839"/>
                    <a:gd name="connsiteY4" fmla="*/ 323850 h 323850"/>
                    <a:gd name="connsiteX5" fmla="*/ 259080 w 624839"/>
                    <a:gd name="connsiteY5" fmla="*/ 220980 h 323850"/>
                    <a:gd name="connsiteX6" fmla="*/ 175260 w 624839"/>
                    <a:gd name="connsiteY6" fmla="*/ 228600 h 323850"/>
                    <a:gd name="connsiteX7" fmla="*/ 80010 w 624839"/>
                    <a:gd name="connsiteY7" fmla="*/ 209550 h 323850"/>
                    <a:gd name="connsiteX8" fmla="*/ 0 w 624839"/>
                    <a:gd name="connsiteY8" fmla="*/ 243840 h 323850"/>
                    <a:gd name="connsiteX9" fmla="*/ 110490 w 624839"/>
                    <a:gd name="connsiteY9" fmla="*/ 156210 h 323850"/>
                    <a:gd name="connsiteX10" fmla="*/ 110490 w 624839"/>
                    <a:gd name="connsiteY10" fmla="*/ 148590 h 323850"/>
                    <a:gd name="connsiteX11" fmla="*/ 83820 w 624839"/>
                    <a:gd name="connsiteY11" fmla="*/ 152400 h 323850"/>
                    <a:gd name="connsiteX12" fmla="*/ 95250 w 624839"/>
                    <a:gd name="connsiteY12" fmla="*/ 179070 h 323850"/>
                    <a:gd name="connsiteX13" fmla="*/ 110490 w 624839"/>
                    <a:gd name="connsiteY13" fmla="*/ 160020 h 323850"/>
                    <a:gd name="connsiteX14" fmla="*/ 72390 w 624839"/>
                    <a:gd name="connsiteY14" fmla="*/ 72390 h 323850"/>
                    <a:gd name="connsiteX15" fmla="*/ 129540 w 624839"/>
                    <a:gd name="connsiteY15" fmla="*/ 11430 h 323850"/>
                    <a:gd name="connsiteX16" fmla="*/ 205740 w 624839"/>
                    <a:gd name="connsiteY16" fmla="*/ 0 h 323850"/>
                    <a:gd name="connsiteX17" fmla="*/ 194310 w 624839"/>
                    <a:gd name="connsiteY17" fmla="*/ 19050 h 323850"/>
                    <a:gd name="connsiteX18" fmla="*/ 182880 w 624839"/>
                    <a:gd name="connsiteY18" fmla="*/ 121920 h 323850"/>
                    <a:gd name="connsiteX19" fmla="*/ 281940 w 624839"/>
                    <a:gd name="connsiteY19" fmla="*/ 148590 h 323850"/>
                    <a:gd name="connsiteX20" fmla="*/ 384810 w 624839"/>
                    <a:gd name="connsiteY20" fmla="*/ 163830 h 323850"/>
                    <a:gd name="connsiteX21" fmla="*/ 419100 w 624839"/>
                    <a:gd name="connsiteY21" fmla="*/ 175260 h 323850"/>
                    <a:gd name="connsiteX22" fmla="*/ 575310 w 624839"/>
                    <a:gd name="connsiteY22" fmla="*/ 228600 h 323850"/>
                    <a:gd name="connsiteX23" fmla="*/ 624840 w 624839"/>
                    <a:gd name="connsiteY23" fmla="*/ 259080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24839" h="323850">
                      <a:moveTo>
                        <a:pt x="624840" y="259080"/>
                      </a:moveTo>
                      <a:lnTo>
                        <a:pt x="621030" y="281940"/>
                      </a:lnTo>
                      <a:lnTo>
                        <a:pt x="567690" y="297180"/>
                      </a:lnTo>
                      <a:cubicBezTo>
                        <a:pt x="537210" y="285750"/>
                        <a:pt x="510540" y="243840"/>
                        <a:pt x="464820" y="285750"/>
                      </a:cubicBezTo>
                      <a:cubicBezTo>
                        <a:pt x="438150" y="308610"/>
                        <a:pt x="384810" y="308610"/>
                        <a:pt x="320040" y="323850"/>
                      </a:cubicBezTo>
                      <a:cubicBezTo>
                        <a:pt x="300990" y="293370"/>
                        <a:pt x="281940" y="255270"/>
                        <a:pt x="259080" y="220980"/>
                      </a:cubicBezTo>
                      <a:cubicBezTo>
                        <a:pt x="228600" y="224790"/>
                        <a:pt x="201930" y="232410"/>
                        <a:pt x="175260" y="228600"/>
                      </a:cubicBezTo>
                      <a:cubicBezTo>
                        <a:pt x="144780" y="224790"/>
                        <a:pt x="110490" y="213360"/>
                        <a:pt x="80010" y="209550"/>
                      </a:cubicBezTo>
                      <a:lnTo>
                        <a:pt x="0" y="243840"/>
                      </a:lnTo>
                      <a:cubicBezTo>
                        <a:pt x="7620" y="194310"/>
                        <a:pt x="19050" y="144780"/>
                        <a:pt x="110490" y="156210"/>
                      </a:cubicBezTo>
                      <a:cubicBezTo>
                        <a:pt x="121920" y="160020"/>
                        <a:pt x="118110" y="148590"/>
                        <a:pt x="110490" y="148590"/>
                      </a:cubicBezTo>
                      <a:cubicBezTo>
                        <a:pt x="102870" y="144780"/>
                        <a:pt x="95250" y="152400"/>
                        <a:pt x="83820" y="152400"/>
                      </a:cubicBezTo>
                      <a:cubicBezTo>
                        <a:pt x="87630" y="160020"/>
                        <a:pt x="87630" y="175260"/>
                        <a:pt x="95250" y="179070"/>
                      </a:cubicBezTo>
                      <a:cubicBezTo>
                        <a:pt x="102870" y="182880"/>
                        <a:pt x="114300" y="179070"/>
                        <a:pt x="110490" y="160020"/>
                      </a:cubicBezTo>
                      <a:cubicBezTo>
                        <a:pt x="83820" y="121920"/>
                        <a:pt x="76200" y="95250"/>
                        <a:pt x="72390" y="72390"/>
                      </a:cubicBezTo>
                      <a:lnTo>
                        <a:pt x="129540" y="11430"/>
                      </a:lnTo>
                      <a:lnTo>
                        <a:pt x="205740" y="0"/>
                      </a:lnTo>
                      <a:cubicBezTo>
                        <a:pt x="201930" y="7620"/>
                        <a:pt x="198120" y="15240"/>
                        <a:pt x="194310" y="19050"/>
                      </a:cubicBezTo>
                      <a:cubicBezTo>
                        <a:pt x="167640" y="49530"/>
                        <a:pt x="156210" y="83820"/>
                        <a:pt x="182880" y="121920"/>
                      </a:cubicBezTo>
                      <a:cubicBezTo>
                        <a:pt x="209550" y="156210"/>
                        <a:pt x="240030" y="152400"/>
                        <a:pt x="281940" y="148590"/>
                      </a:cubicBezTo>
                      <a:cubicBezTo>
                        <a:pt x="316230" y="144780"/>
                        <a:pt x="350520" y="156210"/>
                        <a:pt x="384810" y="163830"/>
                      </a:cubicBezTo>
                      <a:cubicBezTo>
                        <a:pt x="396240" y="167640"/>
                        <a:pt x="411480" y="179070"/>
                        <a:pt x="419100" y="175260"/>
                      </a:cubicBezTo>
                      <a:cubicBezTo>
                        <a:pt x="495300" y="137160"/>
                        <a:pt x="537210" y="182880"/>
                        <a:pt x="575310" y="228600"/>
                      </a:cubicBezTo>
                      <a:cubicBezTo>
                        <a:pt x="590550" y="236220"/>
                        <a:pt x="609600" y="247650"/>
                        <a:pt x="624840" y="259080"/>
                      </a:cubicBezTo>
                      <a:close/>
                    </a:path>
                  </a:pathLst>
                </a:custGeom>
                <a:solidFill>
                  <a:srgbClr val="7FE9F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29" name="Freeform: Shape 4928">
                  <a:extLst>
                    <a:ext uri="{FF2B5EF4-FFF2-40B4-BE49-F238E27FC236}">
                      <a16:creationId xmlns:a16="http://schemas.microsoft.com/office/drawing/2014/main" id="{F60A1682-9D71-148E-C372-E17E4BFBAE4E}"/>
                    </a:ext>
                  </a:extLst>
                </p:cNvPr>
                <p:cNvSpPr/>
                <p:nvPr/>
              </p:nvSpPr>
              <p:spPr>
                <a:xfrm>
                  <a:off x="8332470" y="2938664"/>
                  <a:ext cx="293369" cy="250305"/>
                </a:xfrm>
                <a:custGeom>
                  <a:avLst/>
                  <a:gdLst>
                    <a:gd name="connsiteX0" fmla="*/ 293370 w 293369"/>
                    <a:gd name="connsiteY0" fmla="*/ 250305 h 250305"/>
                    <a:gd name="connsiteX1" fmla="*/ 247650 w 293369"/>
                    <a:gd name="connsiteY1" fmla="*/ 216016 h 250305"/>
                    <a:gd name="connsiteX2" fmla="*/ 91440 w 293369"/>
                    <a:gd name="connsiteY2" fmla="*/ 162675 h 250305"/>
                    <a:gd name="connsiteX3" fmla="*/ 57150 w 293369"/>
                    <a:gd name="connsiteY3" fmla="*/ 151245 h 250305"/>
                    <a:gd name="connsiteX4" fmla="*/ 41910 w 293369"/>
                    <a:gd name="connsiteY4" fmla="*/ 78855 h 250305"/>
                    <a:gd name="connsiteX5" fmla="*/ 0 w 293369"/>
                    <a:gd name="connsiteY5" fmla="*/ 2655 h 250305"/>
                    <a:gd name="connsiteX6" fmla="*/ 270510 w 293369"/>
                    <a:gd name="connsiteY6" fmla="*/ 40755 h 250305"/>
                    <a:gd name="connsiteX7" fmla="*/ 251460 w 293369"/>
                    <a:gd name="connsiteY7" fmla="*/ 120766 h 250305"/>
                    <a:gd name="connsiteX8" fmla="*/ 293370 w 293369"/>
                    <a:gd name="connsiteY8" fmla="*/ 250305 h 25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3369" h="250305">
                      <a:moveTo>
                        <a:pt x="293370" y="250305"/>
                      </a:moveTo>
                      <a:cubicBezTo>
                        <a:pt x="278130" y="238875"/>
                        <a:pt x="259080" y="227445"/>
                        <a:pt x="247650" y="216016"/>
                      </a:cubicBezTo>
                      <a:cubicBezTo>
                        <a:pt x="205740" y="166485"/>
                        <a:pt x="163830" y="124575"/>
                        <a:pt x="91440" y="162675"/>
                      </a:cubicBezTo>
                      <a:cubicBezTo>
                        <a:pt x="83820" y="166485"/>
                        <a:pt x="68580" y="155055"/>
                        <a:pt x="57150" y="151245"/>
                      </a:cubicBezTo>
                      <a:lnTo>
                        <a:pt x="41910" y="78855"/>
                      </a:lnTo>
                      <a:cubicBezTo>
                        <a:pt x="95250" y="25516"/>
                        <a:pt x="7620" y="33135"/>
                        <a:pt x="0" y="2655"/>
                      </a:cubicBezTo>
                      <a:cubicBezTo>
                        <a:pt x="95250" y="-4965"/>
                        <a:pt x="186690" y="2655"/>
                        <a:pt x="270510" y="40755"/>
                      </a:cubicBezTo>
                      <a:cubicBezTo>
                        <a:pt x="240030" y="63616"/>
                        <a:pt x="236220" y="86475"/>
                        <a:pt x="251460" y="120766"/>
                      </a:cubicBezTo>
                      <a:cubicBezTo>
                        <a:pt x="270510" y="162675"/>
                        <a:pt x="278130" y="208395"/>
                        <a:pt x="293370" y="250305"/>
                      </a:cubicBezTo>
                      <a:close/>
                    </a:path>
                  </a:pathLst>
                </a:custGeom>
                <a:solidFill>
                  <a:srgbClr val="79E8F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30" name="Freeform: Shape 4929">
                  <a:extLst>
                    <a:ext uri="{FF2B5EF4-FFF2-40B4-BE49-F238E27FC236}">
                      <a16:creationId xmlns:a16="http://schemas.microsoft.com/office/drawing/2014/main" id="{AA8B186A-F3C2-1AB0-9F9E-F7A85C36A35A}"/>
                    </a:ext>
                  </a:extLst>
                </p:cNvPr>
                <p:cNvSpPr/>
                <p:nvPr/>
              </p:nvSpPr>
              <p:spPr>
                <a:xfrm>
                  <a:off x="8793481" y="2994659"/>
                  <a:ext cx="274319" cy="369570"/>
                </a:xfrm>
                <a:custGeom>
                  <a:avLst/>
                  <a:gdLst>
                    <a:gd name="connsiteX0" fmla="*/ 91440 w 274319"/>
                    <a:gd name="connsiteY0" fmla="*/ 118110 h 369570"/>
                    <a:gd name="connsiteX1" fmla="*/ 0 w 274319"/>
                    <a:gd name="connsiteY1" fmla="*/ 57150 h 369570"/>
                    <a:gd name="connsiteX2" fmla="*/ 83820 w 274319"/>
                    <a:gd name="connsiteY2" fmla="*/ 0 h 369570"/>
                    <a:gd name="connsiteX3" fmla="*/ 83820 w 274319"/>
                    <a:gd name="connsiteY3" fmla="*/ 0 h 369570"/>
                    <a:gd name="connsiteX4" fmla="*/ 106680 w 274319"/>
                    <a:gd name="connsiteY4" fmla="*/ 26670 h 369570"/>
                    <a:gd name="connsiteX5" fmla="*/ 228600 w 274319"/>
                    <a:gd name="connsiteY5" fmla="*/ 198120 h 369570"/>
                    <a:gd name="connsiteX6" fmla="*/ 274320 w 274319"/>
                    <a:gd name="connsiteY6" fmla="*/ 236220 h 369570"/>
                    <a:gd name="connsiteX7" fmla="*/ 251460 w 274319"/>
                    <a:gd name="connsiteY7" fmla="*/ 297180 h 369570"/>
                    <a:gd name="connsiteX8" fmla="*/ 228600 w 274319"/>
                    <a:gd name="connsiteY8" fmla="*/ 369570 h 369570"/>
                    <a:gd name="connsiteX9" fmla="*/ 133350 w 274319"/>
                    <a:gd name="connsiteY9" fmla="*/ 240030 h 369570"/>
                    <a:gd name="connsiteX10" fmla="*/ 186690 w 274319"/>
                    <a:gd name="connsiteY10" fmla="*/ 217170 h 369570"/>
                    <a:gd name="connsiteX11" fmla="*/ 160020 w 274319"/>
                    <a:gd name="connsiteY11" fmla="*/ 175260 h 369570"/>
                    <a:gd name="connsiteX12" fmla="*/ 91440 w 274319"/>
                    <a:gd name="connsiteY12" fmla="*/ 11811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4319" h="369570">
                      <a:moveTo>
                        <a:pt x="91440" y="118110"/>
                      </a:moveTo>
                      <a:cubicBezTo>
                        <a:pt x="49530" y="110490"/>
                        <a:pt x="15240" y="102870"/>
                        <a:pt x="0" y="57150"/>
                      </a:cubicBezTo>
                      <a:lnTo>
                        <a:pt x="83820" y="0"/>
                      </a:lnTo>
                      <a:lnTo>
                        <a:pt x="83820" y="0"/>
                      </a:lnTo>
                      <a:cubicBezTo>
                        <a:pt x="91440" y="7620"/>
                        <a:pt x="95250" y="22860"/>
                        <a:pt x="106680" y="26670"/>
                      </a:cubicBezTo>
                      <a:cubicBezTo>
                        <a:pt x="175260" y="68580"/>
                        <a:pt x="220980" y="118110"/>
                        <a:pt x="228600" y="198120"/>
                      </a:cubicBezTo>
                      <a:cubicBezTo>
                        <a:pt x="228600" y="209550"/>
                        <a:pt x="259080" y="224790"/>
                        <a:pt x="274320" y="236220"/>
                      </a:cubicBezTo>
                      <a:cubicBezTo>
                        <a:pt x="266700" y="255270"/>
                        <a:pt x="259080" y="274320"/>
                        <a:pt x="251460" y="297180"/>
                      </a:cubicBezTo>
                      <a:cubicBezTo>
                        <a:pt x="243840" y="320040"/>
                        <a:pt x="236220" y="346710"/>
                        <a:pt x="228600" y="369570"/>
                      </a:cubicBezTo>
                      <a:cubicBezTo>
                        <a:pt x="175260" y="346710"/>
                        <a:pt x="175260" y="346710"/>
                        <a:pt x="133350" y="240030"/>
                      </a:cubicBezTo>
                      <a:cubicBezTo>
                        <a:pt x="148590" y="232410"/>
                        <a:pt x="167640" y="224790"/>
                        <a:pt x="186690" y="217170"/>
                      </a:cubicBezTo>
                      <a:cubicBezTo>
                        <a:pt x="179070" y="201930"/>
                        <a:pt x="171450" y="190500"/>
                        <a:pt x="160020" y="175260"/>
                      </a:cubicBezTo>
                      <a:cubicBezTo>
                        <a:pt x="175260" y="118110"/>
                        <a:pt x="167640" y="114300"/>
                        <a:pt x="91440" y="118110"/>
                      </a:cubicBezTo>
                      <a:close/>
                    </a:path>
                  </a:pathLst>
                </a:custGeom>
                <a:solidFill>
                  <a:srgbClr val="79E8F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31" name="Freeform: Shape 4930">
                  <a:extLst>
                    <a:ext uri="{FF2B5EF4-FFF2-40B4-BE49-F238E27FC236}">
                      <a16:creationId xmlns:a16="http://schemas.microsoft.com/office/drawing/2014/main" id="{C3CAD28D-1EC3-32BE-FBB5-6F672C9F3E5D}"/>
                    </a:ext>
                  </a:extLst>
                </p:cNvPr>
                <p:cNvSpPr/>
                <p:nvPr/>
              </p:nvSpPr>
              <p:spPr>
                <a:xfrm>
                  <a:off x="8169760" y="2926080"/>
                  <a:ext cx="219860" cy="163829"/>
                </a:xfrm>
                <a:custGeom>
                  <a:avLst/>
                  <a:gdLst>
                    <a:gd name="connsiteX0" fmla="*/ 204621 w 219860"/>
                    <a:gd name="connsiteY0" fmla="*/ 91440 h 163829"/>
                    <a:gd name="connsiteX1" fmla="*/ 219861 w 219860"/>
                    <a:gd name="connsiteY1" fmla="*/ 163830 h 163829"/>
                    <a:gd name="connsiteX2" fmla="*/ 116991 w 219860"/>
                    <a:gd name="connsiteY2" fmla="*/ 148590 h 163829"/>
                    <a:gd name="connsiteX3" fmla="*/ 17931 w 219860"/>
                    <a:gd name="connsiteY3" fmla="*/ 121920 h 163829"/>
                    <a:gd name="connsiteX4" fmla="*/ 29361 w 219860"/>
                    <a:gd name="connsiteY4" fmla="*/ 19050 h 163829"/>
                    <a:gd name="connsiteX5" fmla="*/ 40791 w 219860"/>
                    <a:gd name="connsiteY5" fmla="*/ 0 h 163829"/>
                    <a:gd name="connsiteX6" fmla="*/ 139851 w 219860"/>
                    <a:gd name="connsiteY6" fmla="*/ 11430 h 163829"/>
                    <a:gd name="connsiteX7" fmla="*/ 204621 w 219860"/>
                    <a:gd name="connsiteY7" fmla="*/ 91440 h 163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860" h="163829">
                      <a:moveTo>
                        <a:pt x="204621" y="91440"/>
                      </a:moveTo>
                      <a:lnTo>
                        <a:pt x="219861" y="163830"/>
                      </a:lnTo>
                      <a:cubicBezTo>
                        <a:pt x="185571" y="160020"/>
                        <a:pt x="147471" y="144780"/>
                        <a:pt x="116991" y="148590"/>
                      </a:cubicBezTo>
                      <a:cubicBezTo>
                        <a:pt x="78891" y="152400"/>
                        <a:pt x="44601" y="160020"/>
                        <a:pt x="17931" y="121920"/>
                      </a:cubicBezTo>
                      <a:cubicBezTo>
                        <a:pt x="-12549" y="83820"/>
                        <a:pt x="-1119" y="49530"/>
                        <a:pt x="29361" y="19050"/>
                      </a:cubicBezTo>
                      <a:cubicBezTo>
                        <a:pt x="33171" y="11430"/>
                        <a:pt x="36981" y="7620"/>
                        <a:pt x="40791" y="0"/>
                      </a:cubicBezTo>
                      <a:lnTo>
                        <a:pt x="139851" y="11430"/>
                      </a:lnTo>
                      <a:cubicBezTo>
                        <a:pt x="120801" y="91440"/>
                        <a:pt x="120801" y="95250"/>
                        <a:pt x="204621" y="91440"/>
                      </a:cubicBezTo>
                      <a:close/>
                    </a:path>
                  </a:pathLst>
                </a:custGeom>
                <a:solidFill>
                  <a:srgbClr val="73E7F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32" name="Freeform: Shape 4931">
                  <a:extLst>
                    <a:ext uri="{FF2B5EF4-FFF2-40B4-BE49-F238E27FC236}">
                      <a16:creationId xmlns:a16="http://schemas.microsoft.com/office/drawing/2014/main" id="{1AC775DF-260B-EA5E-42B9-41D587D4E91C}"/>
                    </a:ext>
                  </a:extLst>
                </p:cNvPr>
                <p:cNvSpPr/>
                <p:nvPr/>
              </p:nvSpPr>
              <p:spPr>
                <a:xfrm>
                  <a:off x="7692390" y="2951924"/>
                  <a:ext cx="205740" cy="180026"/>
                </a:xfrm>
                <a:custGeom>
                  <a:avLst/>
                  <a:gdLst>
                    <a:gd name="connsiteX0" fmla="*/ 57150 w 205740"/>
                    <a:gd name="connsiteY0" fmla="*/ 8445 h 180026"/>
                    <a:gd name="connsiteX1" fmla="*/ 205740 w 205740"/>
                    <a:gd name="connsiteY1" fmla="*/ 50356 h 180026"/>
                    <a:gd name="connsiteX2" fmla="*/ 148590 w 205740"/>
                    <a:gd name="connsiteY2" fmla="*/ 111316 h 180026"/>
                    <a:gd name="connsiteX3" fmla="*/ 102870 w 205740"/>
                    <a:gd name="connsiteY3" fmla="*/ 137985 h 180026"/>
                    <a:gd name="connsiteX4" fmla="*/ 140970 w 205740"/>
                    <a:gd name="connsiteY4" fmla="*/ 157035 h 180026"/>
                    <a:gd name="connsiteX5" fmla="*/ 137160 w 205740"/>
                    <a:gd name="connsiteY5" fmla="*/ 179895 h 180026"/>
                    <a:gd name="connsiteX6" fmla="*/ 0 w 205740"/>
                    <a:gd name="connsiteY6" fmla="*/ 73216 h 180026"/>
                    <a:gd name="connsiteX7" fmla="*/ 57150 w 205740"/>
                    <a:gd name="connsiteY7" fmla="*/ 8445 h 180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5740" h="180026">
                      <a:moveTo>
                        <a:pt x="57150" y="8445"/>
                      </a:moveTo>
                      <a:cubicBezTo>
                        <a:pt x="118110" y="-22034"/>
                        <a:pt x="156210" y="38925"/>
                        <a:pt x="205740" y="50356"/>
                      </a:cubicBezTo>
                      <a:lnTo>
                        <a:pt x="148590" y="111316"/>
                      </a:lnTo>
                      <a:lnTo>
                        <a:pt x="102870" y="137985"/>
                      </a:lnTo>
                      <a:lnTo>
                        <a:pt x="140970" y="157035"/>
                      </a:lnTo>
                      <a:lnTo>
                        <a:pt x="137160" y="179895"/>
                      </a:lnTo>
                      <a:cubicBezTo>
                        <a:pt x="53340" y="183706"/>
                        <a:pt x="49530" y="103695"/>
                        <a:pt x="0" y="73216"/>
                      </a:cubicBezTo>
                      <a:lnTo>
                        <a:pt x="57150" y="8445"/>
                      </a:lnTo>
                      <a:close/>
                    </a:path>
                  </a:pathLst>
                </a:custGeom>
                <a:solidFill>
                  <a:srgbClr val="88EBF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33" name="Freeform: Shape 4932">
                  <a:extLst>
                    <a:ext uri="{FF2B5EF4-FFF2-40B4-BE49-F238E27FC236}">
                      <a16:creationId xmlns:a16="http://schemas.microsoft.com/office/drawing/2014/main" id="{15D2F959-4395-E407-8F66-CC224B061D5C}"/>
                    </a:ext>
                  </a:extLst>
                </p:cNvPr>
                <p:cNvSpPr/>
                <p:nvPr/>
              </p:nvSpPr>
              <p:spPr>
                <a:xfrm>
                  <a:off x="7917181" y="2945130"/>
                  <a:ext cx="171450" cy="228600"/>
                </a:xfrm>
                <a:custGeom>
                  <a:avLst/>
                  <a:gdLst>
                    <a:gd name="connsiteX0" fmla="*/ 171450 w 171450"/>
                    <a:gd name="connsiteY0" fmla="*/ 125730 h 228600"/>
                    <a:gd name="connsiteX1" fmla="*/ 83820 w 171450"/>
                    <a:gd name="connsiteY1" fmla="*/ 228600 h 228600"/>
                    <a:gd name="connsiteX2" fmla="*/ 60960 w 171450"/>
                    <a:gd name="connsiteY2" fmla="*/ 224790 h 228600"/>
                    <a:gd name="connsiteX3" fmla="*/ 57150 w 171450"/>
                    <a:gd name="connsiteY3" fmla="*/ 133350 h 228600"/>
                    <a:gd name="connsiteX4" fmla="*/ 0 w 171450"/>
                    <a:gd name="connsiteY4" fmla="*/ 99060 h 228600"/>
                    <a:gd name="connsiteX5" fmla="*/ 3810 w 171450"/>
                    <a:gd name="connsiteY5" fmla="*/ 53340 h 228600"/>
                    <a:gd name="connsiteX6" fmla="*/ 137160 w 171450"/>
                    <a:gd name="connsiteY6" fmla="*/ 0 h 228600"/>
                    <a:gd name="connsiteX7" fmla="*/ 156210 w 171450"/>
                    <a:gd name="connsiteY7" fmla="*/ 49530 h 228600"/>
                    <a:gd name="connsiteX8" fmla="*/ 171450 w 171450"/>
                    <a:gd name="connsiteY8" fmla="*/ 12573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450" h="228600">
                      <a:moveTo>
                        <a:pt x="171450" y="125730"/>
                      </a:moveTo>
                      <a:cubicBezTo>
                        <a:pt x="102870" y="133350"/>
                        <a:pt x="91440" y="179070"/>
                        <a:pt x="83820" y="228600"/>
                      </a:cubicBezTo>
                      <a:lnTo>
                        <a:pt x="60960" y="224790"/>
                      </a:lnTo>
                      <a:cubicBezTo>
                        <a:pt x="60960" y="194310"/>
                        <a:pt x="57150" y="163830"/>
                        <a:pt x="57150" y="133350"/>
                      </a:cubicBezTo>
                      <a:cubicBezTo>
                        <a:pt x="57150" y="91440"/>
                        <a:pt x="30480" y="95250"/>
                        <a:pt x="0" y="99060"/>
                      </a:cubicBezTo>
                      <a:lnTo>
                        <a:pt x="3810" y="53340"/>
                      </a:lnTo>
                      <a:lnTo>
                        <a:pt x="137160" y="0"/>
                      </a:lnTo>
                      <a:lnTo>
                        <a:pt x="156210" y="49530"/>
                      </a:lnTo>
                      <a:lnTo>
                        <a:pt x="171450" y="125730"/>
                      </a:lnTo>
                      <a:close/>
                    </a:path>
                  </a:pathLst>
                </a:custGeom>
                <a:solidFill>
                  <a:srgbClr val="88EBF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34" name="Freeform: Shape 4933">
                  <a:extLst>
                    <a:ext uri="{FF2B5EF4-FFF2-40B4-BE49-F238E27FC236}">
                      <a16:creationId xmlns:a16="http://schemas.microsoft.com/office/drawing/2014/main" id="{796FE4E0-1FEF-1F11-B0BB-58BDB57495B0}"/>
                    </a:ext>
                  </a:extLst>
                </p:cNvPr>
                <p:cNvSpPr/>
                <p:nvPr/>
              </p:nvSpPr>
              <p:spPr>
                <a:xfrm>
                  <a:off x="7597140" y="2956559"/>
                  <a:ext cx="152400" cy="81352"/>
                </a:xfrm>
                <a:custGeom>
                  <a:avLst/>
                  <a:gdLst>
                    <a:gd name="connsiteX0" fmla="*/ 152400 w 152400"/>
                    <a:gd name="connsiteY0" fmla="*/ 3810 h 81352"/>
                    <a:gd name="connsiteX1" fmla="*/ 95250 w 152400"/>
                    <a:gd name="connsiteY1" fmla="*/ 68580 h 81352"/>
                    <a:gd name="connsiteX2" fmla="*/ 0 w 152400"/>
                    <a:gd name="connsiteY2" fmla="*/ 11430 h 81352"/>
                    <a:gd name="connsiteX3" fmla="*/ 102870 w 152400"/>
                    <a:gd name="connsiteY3" fmla="*/ 0 h 81352"/>
                    <a:gd name="connsiteX4" fmla="*/ 152400 w 152400"/>
                    <a:gd name="connsiteY4" fmla="*/ 3810 h 813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0" h="81352">
                      <a:moveTo>
                        <a:pt x="152400" y="3810"/>
                      </a:moveTo>
                      <a:lnTo>
                        <a:pt x="95250" y="68580"/>
                      </a:lnTo>
                      <a:cubicBezTo>
                        <a:pt x="22860" y="110490"/>
                        <a:pt x="26670" y="38100"/>
                        <a:pt x="0" y="11430"/>
                      </a:cubicBezTo>
                      <a:lnTo>
                        <a:pt x="102870" y="0"/>
                      </a:lnTo>
                      <a:lnTo>
                        <a:pt x="152400" y="3810"/>
                      </a:lnTo>
                      <a:close/>
                    </a:path>
                  </a:pathLst>
                </a:custGeom>
                <a:solidFill>
                  <a:srgbClr val="77E8F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35" name="Freeform: Shape 4934">
                  <a:extLst>
                    <a:ext uri="{FF2B5EF4-FFF2-40B4-BE49-F238E27FC236}">
                      <a16:creationId xmlns:a16="http://schemas.microsoft.com/office/drawing/2014/main" id="{D3306243-45D2-6BC2-283A-FE44532DAA17}"/>
                    </a:ext>
                  </a:extLst>
                </p:cNvPr>
                <p:cNvSpPr/>
                <p:nvPr/>
              </p:nvSpPr>
              <p:spPr>
                <a:xfrm>
                  <a:off x="8300073" y="2941319"/>
                  <a:ext cx="91476" cy="77442"/>
                </a:xfrm>
                <a:custGeom>
                  <a:avLst/>
                  <a:gdLst>
                    <a:gd name="connsiteX0" fmla="*/ 74308 w 91476"/>
                    <a:gd name="connsiteY0" fmla="*/ 76200 h 77442"/>
                    <a:gd name="connsiteX1" fmla="*/ 9538 w 91476"/>
                    <a:gd name="connsiteY1" fmla="*/ 0 h 77442"/>
                    <a:gd name="connsiteX2" fmla="*/ 36208 w 91476"/>
                    <a:gd name="connsiteY2" fmla="*/ 3810 h 77442"/>
                    <a:gd name="connsiteX3" fmla="*/ 74308 w 91476"/>
                    <a:gd name="connsiteY3" fmla="*/ 76200 h 77442"/>
                  </a:gdLst>
                  <a:ahLst/>
                  <a:cxnLst>
                    <a:cxn ang="0">
                      <a:pos x="connsiteX0" y="connsiteY0"/>
                    </a:cxn>
                    <a:cxn ang="0">
                      <a:pos x="connsiteX1" y="connsiteY1"/>
                    </a:cxn>
                    <a:cxn ang="0">
                      <a:pos x="connsiteX2" y="connsiteY2"/>
                    </a:cxn>
                    <a:cxn ang="0">
                      <a:pos x="connsiteX3" y="connsiteY3"/>
                    </a:cxn>
                  </a:cxnLst>
                  <a:rect l="l" t="t" r="r" b="b"/>
                  <a:pathLst>
                    <a:path w="91476" h="77442">
                      <a:moveTo>
                        <a:pt x="74308" y="76200"/>
                      </a:moveTo>
                      <a:cubicBezTo>
                        <a:pt x="-5702" y="80010"/>
                        <a:pt x="-9512" y="80010"/>
                        <a:pt x="9538" y="0"/>
                      </a:cubicBezTo>
                      <a:lnTo>
                        <a:pt x="36208" y="3810"/>
                      </a:lnTo>
                      <a:cubicBezTo>
                        <a:pt x="40018" y="26670"/>
                        <a:pt x="127648" y="19050"/>
                        <a:pt x="74308" y="76200"/>
                      </a:cubicBezTo>
                      <a:close/>
                    </a:path>
                  </a:pathLst>
                </a:custGeom>
                <a:solidFill>
                  <a:srgbClr val="65E5E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36" name="Freeform: Shape 4935">
                  <a:extLst>
                    <a:ext uri="{FF2B5EF4-FFF2-40B4-BE49-F238E27FC236}">
                      <a16:creationId xmlns:a16="http://schemas.microsoft.com/office/drawing/2014/main" id="{ADB82735-047C-3F0E-C238-4B18FCC565EB}"/>
                    </a:ext>
                  </a:extLst>
                </p:cNvPr>
                <p:cNvSpPr/>
                <p:nvPr/>
              </p:nvSpPr>
              <p:spPr>
                <a:xfrm>
                  <a:off x="7833361" y="3002280"/>
                  <a:ext cx="87629" cy="129539"/>
                </a:xfrm>
                <a:custGeom>
                  <a:avLst/>
                  <a:gdLst>
                    <a:gd name="connsiteX0" fmla="*/ 87630 w 87629"/>
                    <a:gd name="connsiteY0" fmla="*/ 0 h 129539"/>
                    <a:gd name="connsiteX1" fmla="*/ 83820 w 87629"/>
                    <a:gd name="connsiteY1" fmla="*/ 45720 h 129539"/>
                    <a:gd name="connsiteX2" fmla="*/ 0 w 87629"/>
                    <a:gd name="connsiteY2" fmla="*/ 129540 h 129539"/>
                    <a:gd name="connsiteX3" fmla="*/ 0 w 87629"/>
                    <a:gd name="connsiteY3" fmla="*/ 106680 h 129539"/>
                    <a:gd name="connsiteX4" fmla="*/ 7620 w 87629"/>
                    <a:gd name="connsiteY4" fmla="*/ 60960 h 129539"/>
                    <a:gd name="connsiteX5" fmla="*/ 64770 w 87629"/>
                    <a:gd name="connsiteY5" fmla="*/ 0 h 129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629" h="129539">
                      <a:moveTo>
                        <a:pt x="87630" y="0"/>
                      </a:moveTo>
                      <a:lnTo>
                        <a:pt x="83820" y="45720"/>
                      </a:lnTo>
                      <a:lnTo>
                        <a:pt x="0" y="129540"/>
                      </a:lnTo>
                      <a:lnTo>
                        <a:pt x="0" y="106680"/>
                      </a:lnTo>
                      <a:lnTo>
                        <a:pt x="7620" y="60960"/>
                      </a:lnTo>
                      <a:lnTo>
                        <a:pt x="64770" y="0"/>
                      </a:lnTo>
                      <a:close/>
                    </a:path>
                  </a:pathLst>
                </a:custGeom>
                <a:solidFill>
                  <a:srgbClr val="89EBF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37" name="Freeform: Shape 4936">
                  <a:extLst>
                    <a:ext uri="{FF2B5EF4-FFF2-40B4-BE49-F238E27FC236}">
                      <a16:creationId xmlns:a16="http://schemas.microsoft.com/office/drawing/2014/main" id="{A4954079-3DCF-38BF-0F4C-1EF5211E0798}"/>
                    </a:ext>
                  </a:extLst>
                </p:cNvPr>
                <p:cNvSpPr/>
                <p:nvPr/>
              </p:nvSpPr>
              <p:spPr>
                <a:xfrm>
                  <a:off x="8054340" y="2937509"/>
                  <a:ext cx="76200" cy="60959"/>
                </a:xfrm>
                <a:custGeom>
                  <a:avLst/>
                  <a:gdLst>
                    <a:gd name="connsiteX0" fmla="*/ 19050 w 76200"/>
                    <a:gd name="connsiteY0" fmla="*/ 60960 h 60959"/>
                    <a:gd name="connsiteX1" fmla="*/ 0 w 76200"/>
                    <a:gd name="connsiteY1" fmla="*/ 15240 h 60959"/>
                    <a:gd name="connsiteX2" fmla="*/ 76200 w 76200"/>
                    <a:gd name="connsiteY2" fmla="*/ 0 h 60959"/>
                  </a:gdLst>
                  <a:ahLst/>
                  <a:cxnLst>
                    <a:cxn ang="0">
                      <a:pos x="connsiteX0" y="connsiteY0"/>
                    </a:cxn>
                    <a:cxn ang="0">
                      <a:pos x="connsiteX1" y="connsiteY1"/>
                    </a:cxn>
                    <a:cxn ang="0">
                      <a:pos x="connsiteX2" y="connsiteY2"/>
                    </a:cxn>
                  </a:cxnLst>
                  <a:rect l="l" t="t" r="r" b="b"/>
                  <a:pathLst>
                    <a:path w="76200" h="60959">
                      <a:moveTo>
                        <a:pt x="19050" y="60960"/>
                      </a:moveTo>
                      <a:lnTo>
                        <a:pt x="0" y="15240"/>
                      </a:lnTo>
                      <a:lnTo>
                        <a:pt x="76200" y="0"/>
                      </a:lnTo>
                      <a:close/>
                    </a:path>
                  </a:pathLst>
                </a:custGeom>
                <a:solidFill>
                  <a:srgbClr val="72E7F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38" name="Freeform: Shape 4937">
                  <a:extLst>
                    <a:ext uri="{FF2B5EF4-FFF2-40B4-BE49-F238E27FC236}">
                      <a16:creationId xmlns:a16="http://schemas.microsoft.com/office/drawing/2014/main" id="{8B049AA5-5075-C560-43DE-11AB3BF52BD3}"/>
                    </a:ext>
                  </a:extLst>
                </p:cNvPr>
                <p:cNvSpPr/>
                <p:nvPr/>
              </p:nvSpPr>
              <p:spPr>
                <a:xfrm>
                  <a:off x="5993131" y="2887980"/>
                  <a:ext cx="481503" cy="188383"/>
                </a:xfrm>
                <a:custGeom>
                  <a:avLst/>
                  <a:gdLst>
                    <a:gd name="connsiteX0" fmla="*/ 285750 w 481503"/>
                    <a:gd name="connsiteY0" fmla="*/ 186690 h 188383"/>
                    <a:gd name="connsiteX1" fmla="*/ 259080 w 481503"/>
                    <a:gd name="connsiteY1" fmla="*/ 186690 h 188383"/>
                    <a:gd name="connsiteX2" fmla="*/ 152400 w 481503"/>
                    <a:gd name="connsiteY2" fmla="*/ 171450 h 188383"/>
                    <a:gd name="connsiteX3" fmla="*/ 53340 w 481503"/>
                    <a:gd name="connsiteY3" fmla="*/ 186690 h 188383"/>
                    <a:gd name="connsiteX4" fmla="*/ 53340 w 481503"/>
                    <a:gd name="connsiteY4" fmla="*/ 186690 h 188383"/>
                    <a:gd name="connsiteX5" fmla="*/ 0 w 481503"/>
                    <a:gd name="connsiteY5" fmla="*/ 118110 h 188383"/>
                    <a:gd name="connsiteX6" fmla="*/ 0 w 481503"/>
                    <a:gd name="connsiteY6" fmla="*/ 118110 h 188383"/>
                    <a:gd name="connsiteX7" fmla="*/ 255270 w 481503"/>
                    <a:gd name="connsiteY7" fmla="*/ 0 h 188383"/>
                    <a:gd name="connsiteX8" fmla="*/ 434340 w 481503"/>
                    <a:gd name="connsiteY8" fmla="*/ 26670 h 188383"/>
                    <a:gd name="connsiteX9" fmla="*/ 434340 w 481503"/>
                    <a:gd name="connsiteY9" fmla="*/ 102870 h 188383"/>
                    <a:gd name="connsiteX10" fmla="*/ 472440 w 481503"/>
                    <a:gd name="connsiteY10" fmla="*/ 186690 h 188383"/>
                    <a:gd name="connsiteX11" fmla="*/ 285750 w 481503"/>
                    <a:gd name="connsiteY11" fmla="*/ 186690 h 18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1503" h="188383">
                      <a:moveTo>
                        <a:pt x="285750" y="186690"/>
                      </a:moveTo>
                      <a:lnTo>
                        <a:pt x="259080" y="186690"/>
                      </a:lnTo>
                      <a:cubicBezTo>
                        <a:pt x="224790" y="179070"/>
                        <a:pt x="190500" y="171450"/>
                        <a:pt x="152400" y="171450"/>
                      </a:cubicBezTo>
                      <a:cubicBezTo>
                        <a:pt x="118110" y="171450"/>
                        <a:pt x="87630" y="182880"/>
                        <a:pt x="53340" y="186690"/>
                      </a:cubicBezTo>
                      <a:lnTo>
                        <a:pt x="53340" y="186690"/>
                      </a:lnTo>
                      <a:lnTo>
                        <a:pt x="0" y="118110"/>
                      </a:lnTo>
                      <a:lnTo>
                        <a:pt x="0" y="118110"/>
                      </a:lnTo>
                      <a:cubicBezTo>
                        <a:pt x="91440" y="87630"/>
                        <a:pt x="186690" y="76200"/>
                        <a:pt x="255270" y="0"/>
                      </a:cubicBezTo>
                      <a:cubicBezTo>
                        <a:pt x="316230" y="7620"/>
                        <a:pt x="373380" y="15240"/>
                        <a:pt x="434340" y="26670"/>
                      </a:cubicBezTo>
                      <a:cubicBezTo>
                        <a:pt x="415290" y="53340"/>
                        <a:pt x="396240" y="76200"/>
                        <a:pt x="434340" y="102870"/>
                      </a:cubicBezTo>
                      <a:cubicBezTo>
                        <a:pt x="461010" y="121920"/>
                        <a:pt x="499110" y="140970"/>
                        <a:pt x="472440" y="186690"/>
                      </a:cubicBezTo>
                      <a:cubicBezTo>
                        <a:pt x="415290" y="190500"/>
                        <a:pt x="350520" y="186690"/>
                        <a:pt x="285750" y="186690"/>
                      </a:cubicBezTo>
                      <a:close/>
                    </a:path>
                  </a:pathLst>
                </a:custGeom>
                <a:solidFill>
                  <a:srgbClr val="D9F9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39" name="Freeform: Shape 4938">
                  <a:extLst>
                    <a:ext uri="{FF2B5EF4-FFF2-40B4-BE49-F238E27FC236}">
                      <a16:creationId xmlns:a16="http://schemas.microsoft.com/office/drawing/2014/main" id="{5F36EC9D-0A81-D73A-1120-EF3C1BCF24C7}"/>
                    </a:ext>
                  </a:extLst>
                </p:cNvPr>
                <p:cNvSpPr/>
                <p:nvPr/>
              </p:nvSpPr>
              <p:spPr>
                <a:xfrm>
                  <a:off x="6180377" y="2705100"/>
                  <a:ext cx="254713" cy="209550"/>
                </a:xfrm>
                <a:custGeom>
                  <a:avLst/>
                  <a:gdLst>
                    <a:gd name="connsiteX0" fmla="*/ 254713 w 254713"/>
                    <a:gd name="connsiteY0" fmla="*/ 209550 h 209550"/>
                    <a:gd name="connsiteX1" fmla="*/ 75643 w 254713"/>
                    <a:gd name="connsiteY1" fmla="*/ 182880 h 209550"/>
                    <a:gd name="connsiteX2" fmla="*/ 26113 w 254713"/>
                    <a:gd name="connsiteY2" fmla="*/ 0 h 209550"/>
                    <a:gd name="connsiteX3" fmla="*/ 136604 w 254713"/>
                    <a:gd name="connsiteY3" fmla="*/ 106680 h 209550"/>
                    <a:gd name="connsiteX4" fmla="*/ 254713 w 254713"/>
                    <a:gd name="connsiteY4" fmla="*/ 209550 h 209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713" h="209550">
                      <a:moveTo>
                        <a:pt x="254713" y="209550"/>
                      </a:moveTo>
                      <a:cubicBezTo>
                        <a:pt x="193754" y="201930"/>
                        <a:pt x="136604" y="190500"/>
                        <a:pt x="75643" y="182880"/>
                      </a:cubicBezTo>
                      <a:cubicBezTo>
                        <a:pt x="7063" y="133350"/>
                        <a:pt x="-27227" y="76200"/>
                        <a:pt x="26113" y="0"/>
                      </a:cubicBezTo>
                      <a:cubicBezTo>
                        <a:pt x="102313" y="0"/>
                        <a:pt x="75643" y="83820"/>
                        <a:pt x="136604" y="106680"/>
                      </a:cubicBezTo>
                      <a:cubicBezTo>
                        <a:pt x="182323" y="125730"/>
                        <a:pt x="250904" y="144780"/>
                        <a:pt x="254713" y="209550"/>
                      </a:cubicBezTo>
                      <a:close/>
                    </a:path>
                  </a:pathLst>
                </a:custGeom>
                <a:solidFill>
                  <a:srgbClr val="C9F6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40" name="Freeform: Shape 4939">
                  <a:extLst>
                    <a:ext uri="{FF2B5EF4-FFF2-40B4-BE49-F238E27FC236}">
                      <a16:creationId xmlns:a16="http://schemas.microsoft.com/office/drawing/2014/main" id="{EB66CDBB-B936-599F-C46E-3BE580477E52}"/>
                    </a:ext>
                  </a:extLst>
                </p:cNvPr>
                <p:cNvSpPr/>
                <p:nvPr/>
              </p:nvSpPr>
              <p:spPr>
                <a:xfrm>
                  <a:off x="5955031" y="3238500"/>
                  <a:ext cx="26669" cy="91440"/>
                </a:xfrm>
                <a:custGeom>
                  <a:avLst/>
                  <a:gdLst>
                    <a:gd name="connsiteX0" fmla="*/ 26670 w 26669"/>
                    <a:gd name="connsiteY0" fmla="*/ 0 h 91440"/>
                    <a:gd name="connsiteX1" fmla="*/ 26670 w 26669"/>
                    <a:gd name="connsiteY1" fmla="*/ 91440 h 91440"/>
                    <a:gd name="connsiteX2" fmla="*/ 3810 w 26669"/>
                    <a:gd name="connsiteY2" fmla="*/ 91440 h 91440"/>
                    <a:gd name="connsiteX3" fmla="*/ 3810 w 26669"/>
                    <a:gd name="connsiteY3" fmla="*/ 68580 h 91440"/>
                    <a:gd name="connsiteX4" fmla="*/ 0 w 26669"/>
                    <a:gd name="connsiteY4" fmla="*/ 0 h 91440"/>
                    <a:gd name="connsiteX5" fmla="*/ 11430 w 26669"/>
                    <a:gd name="connsiteY5" fmla="*/ 0 h 91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69" h="91440">
                      <a:moveTo>
                        <a:pt x="26670" y="0"/>
                      </a:moveTo>
                      <a:lnTo>
                        <a:pt x="26670" y="91440"/>
                      </a:lnTo>
                      <a:lnTo>
                        <a:pt x="3810" y="91440"/>
                      </a:lnTo>
                      <a:lnTo>
                        <a:pt x="3810" y="68580"/>
                      </a:lnTo>
                      <a:lnTo>
                        <a:pt x="0" y="0"/>
                      </a:lnTo>
                      <a:lnTo>
                        <a:pt x="11430" y="0"/>
                      </a:lnTo>
                      <a:close/>
                    </a:path>
                  </a:pathLst>
                </a:custGeom>
                <a:solidFill>
                  <a:srgbClr val="C9F6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41" name="Freeform: Shape 4940">
                  <a:extLst>
                    <a:ext uri="{FF2B5EF4-FFF2-40B4-BE49-F238E27FC236}">
                      <a16:creationId xmlns:a16="http://schemas.microsoft.com/office/drawing/2014/main" id="{5C8BAF79-3615-35B0-7510-76AD2210E28C}"/>
                    </a:ext>
                  </a:extLst>
                </p:cNvPr>
                <p:cNvSpPr/>
                <p:nvPr/>
              </p:nvSpPr>
              <p:spPr>
                <a:xfrm>
                  <a:off x="5942318" y="3006090"/>
                  <a:ext cx="111772" cy="163829"/>
                </a:xfrm>
                <a:custGeom>
                  <a:avLst/>
                  <a:gdLst>
                    <a:gd name="connsiteX0" fmla="*/ 58432 w 111772"/>
                    <a:gd name="connsiteY0" fmla="*/ 0 h 163829"/>
                    <a:gd name="connsiteX1" fmla="*/ 111772 w 111772"/>
                    <a:gd name="connsiteY1" fmla="*/ 68580 h 163829"/>
                    <a:gd name="connsiteX2" fmla="*/ 39382 w 111772"/>
                    <a:gd name="connsiteY2" fmla="*/ 163830 h 163829"/>
                    <a:gd name="connsiteX3" fmla="*/ 12713 w 111772"/>
                    <a:gd name="connsiteY3" fmla="*/ 163830 h 163829"/>
                    <a:gd name="connsiteX4" fmla="*/ 58432 w 111772"/>
                    <a:gd name="connsiteY4" fmla="*/ 0 h 1638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772" h="163829">
                      <a:moveTo>
                        <a:pt x="58432" y="0"/>
                      </a:moveTo>
                      <a:lnTo>
                        <a:pt x="111772" y="68580"/>
                      </a:lnTo>
                      <a:cubicBezTo>
                        <a:pt x="58432" y="80010"/>
                        <a:pt x="39382" y="114300"/>
                        <a:pt x="39382" y="163830"/>
                      </a:cubicBezTo>
                      <a:lnTo>
                        <a:pt x="12713" y="163830"/>
                      </a:lnTo>
                      <a:cubicBezTo>
                        <a:pt x="-25387" y="95250"/>
                        <a:pt x="31763" y="53340"/>
                        <a:pt x="58432" y="0"/>
                      </a:cubicBezTo>
                      <a:close/>
                    </a:path>
                  </a:pathLst>
                </a:custGeom>
                <a:solidFill>
                  <a:srgbClr val="C9F6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42" name="Freeform: Shape 4941">
                  <a:extLst>
                    <a:ext uri="{FF2B5EF4-FFF2-40B4-BE49-F238E27FC236}">
                      <a16:creationId xmlns:a16="http://schemas.microsoft.com/office/drawing/2014/main" id="{BE6B5E8E-51E4-AFD8-3FEC-F8234B40AC1E}"/>
                    </a:ext>
                  </a:extLst>
                </p:cNvPr>
                <p:cNvSpPr/>
                <p:nvPr/>
              </p:nvSpPr>
              <p:spPr>
                <a:xfrm>
                  <a:off x="5955031" y="3169919"/>
                  <a:ext cx="26669" cy="68580"/>
                </a:xfrm>
                <a:custGeom>
                  <a:avLst/>
                  <a:gdLst>
                    <a:gd name="connsiteX0" fmla="*/ 0 w 26669"/>
                    <a:gd name="connsiteY0" fmla="*/ 0 h 68580"/>
                    <a:gd name="connsiteX1" fmla="*/ 22860 w 26669"/>
                    <a:gd name="connsiteY1" fmla="*/ 0 h 68580"/>
                    <a:gd name="connsiteX2" fmla="*/ 26670 w 26669"/>
                    <a:gd name="connsiteY2" fmla="*/ 68580 h 68580"/>
                    <a:gd name="connsiteX3" fmla="*/ 11430 w 26669"/>
                    <a:gd name="connsiteY3" fmla="*/ 68580 h 68580"/>
                    <a:gd name="connsiteX4" fmla="*/ 0 w 26669"/>
                    <a:gd name="connsiteY4" fmla="*/ 68580 h 68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68580">
                      <a:moveTo>
                        <a:pt x="0" y="0"/>
                      </a:moveTo>
                      <a:lnTo>
                        <a:pt x="22860" y="0"/>
                      </a:lnTo>
                      <a:lnTo>
                        <a:pt x="26670" y="68580"/>
                      </a:lnTo>
                      <a:lnTo>
                        <a:pt x="11430" y="68580"/>
                      </a:lnTo>
                      <a:lnTo>
                        <a:pt x="0" y="68580"/>
                      </a:lnTo>
                      <a:close/>
                    </a:path>
                  </a:pathLst>
                </a:custGeom>
                <a:solidFill>
                  <a:srgbClr val="CCF6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43" name="Freeform: Shape 4942">
                  <a:extLst>
                    <a:ext uri="{FF2B5EF4-FFF2-40B4-BE49-F238E27FC236}">
                      <a16:creationId xmlns:a16="http://schemas.microsoft.com/office/drawing/2014/main" id="{FF6FECDF-19AA-0948-7AA4-E1DED7111FA2}"/>
                    </a:ext>
                  </a:extLst>
                </p:cNvPr>
                <p:cNvSpPr/>
                <p:nvPr/>
              </p:nvSpPr>
              <p:spPr>
                <a:xfrm>
                  <a:off x="6591301" y="4023359"/>
                  <a:ext cx="1535430" cy="502920"/>
                </a:xfrm>
                <a:custGeom>
                  <a:avLst/>
                  <a:gdLst>
                    <a:gd name="connsiteX0" fmla="*/ 1535430 w 1535430"/>
                    <a:gd name="connsiteY0" fmla="*/ 461010 h 502920"/>
                    <a:gd name="connsiteX1" fmla="*/ 1504950 w 1535430"/>
                    <a:gd name="connsiteY1" fmla="*/ 502920 h 502920"/>
                    <a:gd name="connsiteX2" fmla="*/ 1493520 w 1535430"/>
                    <a:gd name="connsiteY2" fmla="*/ 502920 h 502920"/>
                    <a:gd name="connsiteX3" fmla="*/ 1482090 w 1535430"/>
                    <a:gd name="connsiteY3" fmla="*/ 502920 h 502920"/>
                    <a:gd name="connsiteX4" fmla="*/ 1272540 w 1535430"/>
                    <a:gd name="connsiteY4" fmla="*/ 476250 h 502920"/>
                    <a:gd name="connsiteX5" fmla="*/ 1272540 w 1535430"/>
                    <a:gd name="connsiteY5" fmla="*/ 476250 h 502920"/>
                    <a:gd name="connsiteX6" fmla="*/ 1200150 w 1535430"/>
                    <a:gd name="connsiteY6" fmla="*/ 491490 h 502920"/>
                    <a:gd name="connsiteX7" fmla="*/ 822960 w 1535430"/>
                    <a:gd name="connsiteY7" fmla="*/ 415290 h 502920"/>
                    <a:gd name="connsiteX8" fmla="*/ 735330 w 1535430"/>
                    <a:gd name="connsiteY8" fmla="*/ 400050 h 502920"/>
                    <a:gd name="connsiteX9" fmla="*/ 491490 w 1535430"/>
                    <a:gd name="connsiteY9" fmla="*/ 373380 h 502920"/>
                    <a:gd name="connsiteX10" fmla="*/ 304800 w 1535430"/>
                    <a:gd name="connsiteY10" fmla="*/ 335280 h 502920"/>
                    <a:gd name="connsiteX11" fmla="*/ 87630 w 1535430"/>
                    <a:gd name="connsiteY11" fmla="*/ 300990 h 502920"/>
                    <a:gd name="connsiteX12" fmla="*/ 87630 w 1535430"/>
                    <a:gd name="connsiteY12" fmla="*/ 255270 h 502920"/>
                    <a:gd name="connsiteX13" fmla="*/ 0 w 1535430"/>
                    <a:gd name="connsiteY13" fmla="*/ 182880 h 502920"/>
                    <a:gd name="connsiteX14" fmla="*/ 0 w 1535430"/>
                    <a:gd name="connsiteY14" fmla="*/ 160020 h 502920"/>
                    <a:gd name="connsiteX15" fmla="*/ 45720 w 1535430"/>
                    <a:gd name="connsiteY15" fmla="*/ 114300 h 502920"/>
                    <a:gd name="connsiteX16" fmla="*/ 26670 w 1535430"/>
                    <a:gd name="connsiteY16" fmla="*/ 22860 h 502920"/>
                    <a:gd name="connsiteX17" fmla="*/ 49530 w 1535430"/>
                    <a:gd name="connsiteY17" fmla="*/ 0 h 502920"/>
                    <a:gd name="connsiteX18" fmla="*/ 72390 w 1535430"/>
                    <a:gd name="connsiteY18" fmla="*/ 0 h 502920"/>
                    <a:gd name="connsiteX19" fmla="*/ 118110 w 1535430"/>
                    <a:gd name="connsiteY19" fmla="*/ 45720 h 502920"/>
                    <a:gd name="connsiteX20" fmla="*/ 217170 w 1535430"/>
                    <a:gd name="connsiteY20" fmla="*/ 205740 h 502920"/>
                    <a:gd name="connsiteX21" fmla="*/ 388620 w 1535430"/>
                    <a:gd name="connsiteY21" fmla="*/ 255270 h 502920"/>
                    <a:gd name="connsiteX22" fmla="*/ 567690 w 1535430"/>
                    <a:gd name="connsiteY22" fmla="*/ 259080 h 502920"/>
                    <a:gd name="connsiteX23" fmla="*/ 723900 w 1535430"/>
                    <a:gd name="connsiteY23" fmla="*/ 316230 h 502920"/>
                    <a:gd name="connsiteX24" fmla="*/ 1017270 w 1535430"/>
                    <a:gd name="connsiteY24" fmla="*/ 361950 h 502920"/>
                    <a:gd name="connsiteX25" fmla="*/ 1165860 w 1535430"/>
                    <a:gd name="connsiteY25" fmla="*/ 369570 h 502920"/>
                    <a:gd name="connsiteX26" fmla="*/ 1535430 w 1535430"/>
                    <a:gd name="connsiteY26" fmla="*/ 461010 h 502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35430" h="502920">
                      <a:moveTo>
                        <a:pt x="1535430" y="461010"/>
                      </a:moveTo>
                      <a:lnTo>
                        <a:pt x="1504950" y="502920"/>
                      </a:lnTo>
                      <a:lnTo>
                        <a:pt x="1493520" y="502920"/>
                      </a:lnTo>
                      <a:lnTo>
                        <a:pt x="1482090" y="502920"/>
                      </a:lnTo>
                      <a:lnTo>
                        <a:pt x="1272540" y="476250"/>
                      </a:lnTo>
                      <a:lnTo>
                        <a:pt x="1272540" y="476250"/>
                      </a:lnTo>
                      <a:lnTo>
                        <a:pt x="1200150" y="491490"/>
                      </a:lnTo>
                      <a:cubicBezTo>
                        <a:pt x="1085850" y="407670"/>
                        <a:pt x="948690" y="430530"/>
                        <a:pt x="822960" y="415290"/>
                      </a:cubicBezTo>
                      <a:cubicBezTo>
                        <a:pt x="792480" y="411480"/>
                        <a:pt x="758190" y="415290"/>
                        <a:pt x="735330" y="400050"/>
                      </a:cubicBezTo>
                      <a:cubicBezTo>
                        <a:pt x="659130" y="354330"/>
                        <a:pt x="575310" y="358140"/>
                        <a:pt x="491490" y="373380"/>
                      </a:cubicBezTo>
                      <a:cubicBezTo>
                        <a:pt x="422910" y="388620"/>
                        <a:pt x="361950" y="392430"/>
                        <a:pt x="304800" y="335280"/>
                      </a:cubicBezTo>
                      <a:cubicBezTo>
                        <a:pt x="243840" y="278130"/>
                        <a:pt x="160020" y="300990"/>
                        <a:pt x="87630" y="300990"/>
                      </a:cubicBezTo>
                      <a:lnTo>
                        <a:pt x="87630" y="255270"/>
                      </a:lnTo>
                      <a:cubicBezTo>
                        <a:pt x="80010" y="205740"/>
                        <a:pt x="45720" y="186690"/>
                        <a:pt x="0" y="182880"/>
                      </a:cubicBezTo>
                      <a:lnTo>
                        <a:pt x="0" y="160020"/>
                      </a:lnTo>
                      <a:lnTo>
                        <a:pt x="45720" y="114300"/>
                      </a:lnTo>
                      <a:lnTo>
                        <a:pt x="26670" y="22860"/>
                      </a:lnTo>
                      <a:lnTo>
                        <a:pt x="49530" y="0"/>
                      </a:lnTo>
                      <a:lnTo>
                        <a:pt x="72390" y="0"/>
                      </a:lnTo>
                      <a:lnTo>
                        <a:pt x="118110" y="45720"/>
                      </a:lnTo>
                      <a:cubicBezTo>
                        <a:pt x="102870" y="167640"/>
                        <a:pt x="102870" y="167640"/>
                        <a:pt x="217170" y="205740"/>
                      </a:cubicBezTo>
                      <a:cubicBezTo>
                        <a:pt x="274320" y="224790"/>
                        <a:pt x="331470" y="247650"/>
                        <a:pt x="388620" y="255270"/>
                      </a:cubicBezTo>
                      <a:cubicBezTo>
                        <a:pt x="445770" y="262890"/>
                        <a:pt x="506730" y="259080"/>
                        <a:pt x="567690" y="259080"/>
                      </a:cubicBezTo>
                      <a:cubicBezTo>
                        <a:pt x="621030" y="278130"/>
                        <a:pt x="670560" y="304800"/>
                        <a:pt x="723900" y="316230"/>
                      </a:cubicBezTo>
                      <a:cubicBezTo>
                        <a:pt x="819150" y="335280"/>
                        <a:pt x="918210" y="346710"/>
                        <a:pt x="1017270" y="361950"/>
                      </a:cubicBezTo>
                      <a:cubicBezTo>
                        <a:pt x="1066800" y="369570"/>
                        <a:pt x="1116330" y="365760"/>
                        <a:pt x="1165860" y="369570"/>
                      </a:cubicBezTo>
                      <a:cubicBezTo>
                        <a:pt x="1283970" y="422910"/>
                        <a:pt x="1402080" y="461010"/>
                        <a:pt x="1535430" y="461010"/>
                      </a:cubicBezTo>
                      <a:close/>
                    </a:path>
                  </a:pathLst>
                </a:custGeom>
                <a:solidFill>
                  <a:srgbClr val="B4F2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44" name="Freeform: Shape 4943">
                  <a:extLst>
                    <a:ext uri="{FF2B5EF4-FFF2-40B4-BE49-F238E27FC236}">
                      <a16:creationId xmlns:a16="http://schemas.microsoft.com/office/drawing/2014/main" id="{AE399AEC-B155-990F-D36D-FF934D8531E3}"/>
                    </a:ext>
                  </a:extLst>
                </p:cNvPr>
                <p:cNvSpPr/>
                <p:nvPr/>
              </p:nvSpPr>
              <p:spPr>
                <a:xfrm>
                  <a:off x="6499861" y="4042409"/>
                  <a:ext cx="137159" cy="188717"/>
                </a:xfrm>
                <a:custGeom>
                  <a:avLst/>
                  <a:gdLst>
                    <a:gd name="connsiteX0" fmla="*/ 91440 w 137159"/>
                    <a:gd name="connsiteY0" fmla="*/ 137160 h 188717"/>
                    <a:gd name="connsiteX1" fmla="*/ 91440 w 137159"/>
                    <a:gd name="connsiteY1" fmla="*/ 160020 h 188717"/>
                    <a:gd name="connsiteX2" fmla="*/ 91440 w 137159"/>
                    <a:gd name="connsiteY2" fmla="*/ 182880 h 188717"/>
                    <a:gd name="connsiteX3" fmla="*/ 91440 w 137159"/>
                    <a:gd name="connsiteY3" fmla="*/ 182880 h 188717"/>
                    <a:gd name="connsiteX4" fmla="*/ 0 w 137159"/>
                    <a:gd name="connsiteY4" fmla="*/ 133350 h 188717"/>
                    <a:gd name="connsiteX5" fmla="*/ 95250 w 137159"/>
                    <a:gd name="connsiteY5" fmla="*/ 0 h 188717"/>
                    <a:gd name="connsiteX6" fmla="*/ 95250 w 137159"/>
                    <a:gd name="connsiteY6" fmla="*/ 0 h 188717"/>
                    <a:gd name="connsiteX7" fmla="*/ 118110 w 137159"/>
                    <a:gd name="connsiteY7" fmla="*/ 0 h 188717"/>
                    <a:gd name="connsiteX8" fmla="*/ 137160 w 137159"/>
                    <a:gd name="connsiteY8" fmla="*/ 91440 h 188717"/>
                    <a:gd name="connsiteX9" fmla="*/ 91440 w 137159"/>
                    <a:gd name="connsiteY9" fmla="*/ 137160 h 188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59" h="188717">
                      <a:moveTo>
                        <a:pt x="91440" y="137160"/>
                      </a:moveTo>
                      <a:lnTo>
                        <a:pt x="91440" y="160020"/>
                      </a:lnTo>
                      <a:lnTo>
                        <a:pt x="91440" y="182880"/>
                      </a:lnTo>
                      <a:lnTo>
                        <a:pt x="91440" y="182880"/>
                      </a:lnTo>
                      <a:cubicBezTo>
                        <a:pt x="41910" y="201930"/>
                        <a:pt x="19050" y="171450"/>
                        <a:pt x="0" y="133350"/>
                      </a:cubicBezTo>
                      <a:cubicBezTo>
                        <a:pt x="80010" y="125730"/>
                        <a:pt x="83820" y="60960"/>
                        <a:pt x="95250" y="0"/>
                      </a:cubicBezTo>
                      <a:lnTo>
                        <a:pt x="95250" y="0"/>
                      </a:lnTo>
                      <a:lnTo>
                        <a:pt x="118110" y="0"/>
                      </a:lnTo>
                      <a:lnTo>
                        <a:pt x="137160" y="91440"/>
                      </a:lnTo>
                      <a:lnTo>
                        <a:pt x="91440" y="137160"/>
                      </a:lnTo>
                      <a:close/>
                    </a:path>
                  </a:pathLst>
                </a:custGeom>
                <a:solidFill>
                  <a:srgbClr val="D0F7F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45" name="Freeform: Shape 4944">
                  <a:extLst>
                    <a:ext uri="{FF2B5EF4-FFF2-40B4-BE49-F238E27FC236}">
                      <a16:creationId xmlns:a16="http://schemas.microsoft.com/office/drawing/2014/main" id="{175397B0-11E8-804E-F6DB-AB8FFD0BAD53}"/>
                    </a:ext>
                  </a:extLst>
                </p:cNvPr>
                <p:cNvSpPr/>
                <p:nvPr/>
              </p:nvSpPr>
              <p:spPr>
                <a:xfrm>
                  <a:off x="7863840" y="4495800"/>
                  <a:ext cx="209550" cy="39232"/>
                </a:xfrm>
                <a:custGeom>
                  <a:avLst/>
                  <a:gdLst>
                    <a:gd name="connsiteX0" fmla="*/ 0 w 209550"/>
                    <a:gd name="connsiteY0" fmla="*/ 0 h 39232"/>
                    <a:gd name="connsiteX1" fmla="*/ 209550 w 209550"/>
                    <a:gd name="connsiteY1" fmla="*/ 26670 h 39232"/>
                    <a:gd name="connsiteX2" fmla="*/ 0 w 209550"/>
                    <a:gd name="connsiteY2" fmla="*/ 0 h 39232"/>
                  </a:gdLst>
                  <a:ahLst/>
                  <a:cxnLst>
                    <a:cxn ang="0">
                      <a:pos x="connsiteX0" y="connsiteY0"/>
                    </a:cxn>
                    <a:cxn ang="0">
                      <a:pos x="connsiteX1" y="connsiteY1"/>
                    </a:cxn>
                    <a:cxn ang="0">
                      <a:pos x="connsiteX2" y="connsiteY2"/>
                    </a:cxn>
                  </a:cxnLst>
                  <a:rect l="l" t="t" r="r" b="b"/>
                  <a:pathLst>
                    <a:path w="209550" h="39232">
                      <a:moveTo>
                        <a:pt x="0" y="0"/>
                      </a:moveTo>
                      <a:lnTo>
                        <a:pt x="209550" y="26670"/>
                      </a:lnTo>
                      <a:cubicBezTo>
                        <a:pt x="133350" y="53340"/>
                        <a:pt x="64770" y="34290"/>
                        <a:pt x="0" y="0"/>
                      </a:cubicBezTo>
                      <a:close/>
                    </a:path>
                  </a:pathLst>
                </a:custGeom>
                <a:solidFill>
                  <a:srgbClr val="CCF6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46" name="Freeform: Shape 4945">
                  <a:extLst>
                    <a:ext uri="{FF2B5EF4-FFF2-40B4-BE49-F238E27FC236}">
                      <a16:creationId xmlns:a16="http://schemas.microsoft.com/office/drawing/2014/main" id="{73D5DC23-599D-7B57-A62F-A7F4C9496FED}"/>
                    </a:ext>
                  </a:extLst>
                </p:cNvPr>
                <p:cNvSpPr/>
                <p:nvPr/>
              </p:nvSpPr>
              <p:spPr>
                <a:xfrm>
                  <a:off x="6591301" y="4225290"/>
                  <a:ext cx="87630" cy="95250"/>
                </a:xfrm>
                <a:custGeom>
                  <a:avLst/>
                  <a:gdLst>
                    <a:gd name="connsiteX0" fmla="*/ 87630 w 87630"/>
                    <a:gd name="connsiteY0" fmla="*/ 49530 h 95250"/>
                    <a:gd name="connsiteX1" fmla="*/ 87630 w 87630"/>
                    <a:gd name="connsiteY1" fmla="*/ 95250 h 95250"/>
                    <a:gd name="connsiteX2" fmla="*/ 0 w 87630"/>
                    <a:gd name="connsiteY2" fmla="*/ 0 h 95250"/>
                    <a:gd name="connsiteX3" fmla="*/ 0 w 87630"/>
                    <a:gd name="connsiteY3" fmla="*/ 0 h 95250"/>
                    <a:gd name="connsiteX4" fmla="*/ 87630 w 87630"/>
                    <a:gd name="connsiteY4" fmla="*/ 49530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30" h="95250">
                      <a:moveTo>
                        <a:pt x="87630" y="49530"/>
                      </a:moveTo>
                      <a:lnTo>
                        <a:pt x="87630" y="95250"/>
                      </a:lnTo>
                      <a:cubicBezTo>
                        <a:pt x="38100" y="83820"/>
                        <a:pt x="11430" y="49530"/>
                        <a:pt x="0" y="0"/>
                      </a:cubicBezTo>
                      <a:lnTo>
                        <a:pt x="0" y="0"/>
                      </a:lnTo>
                      <a:lnTo>
                        <a:pt x="87630" y="49530"/>
                      </a:lnTo>
                      <a:close/>
                    </a:path>
                  </a:pathLst>
                </a:custGeom>
                <a:solidFill>
                  <a:srgbClr val="D6F8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47" name="Freeform: Shape 4946">
                  <a:extLst>
                    <a:ext uri="{FF2B5EF4-FFF2-40B4-BE49-F238E27FC236}">
                      <a16:creationId xmlns:a16="http://schemas.microsoft.com/office/drawing/2014/main" id="{1EF1951B-40C3-E99B-51F2-A2DF84B94E59}"/>
                    </a:ext>
                  </a:extLst>
                </p:cNvPr>
                <p:cNvSpPr/>
                <p:nvPr/>
              </p:nvSpPr>
              <p:spPr>
                <a:xfrm>
                  <a:off x="7791451" y="4495800"/>
                  <a:ext cx="72389" cy="15240"/>
                </a:xfrm>
                <a:custGeom>
                  <a:avLst/>
                  <a:gdLst>
                    <a:gd name="connsiteX0" fmla="*/ 0 w 72389"/>
                    <a:gd name="connsiteY0" fmla="*/ 15240 h 15240"/>
                    <a:gd name="connsiteX1" fmla="*/ 72390 w 72389"/>
                    <a:gd name="connsiteY1" fmla="*/ 0 h 15240"/>
                    <a:gd name="connsiteX2" fmla="*/ 0 w 72389"/>
                    <a:gd name="connsiteY2" fmla="*/ 15240 h 15240"/>
                  </a:gdLst>
                  <a:ahLst/>
                  <a:cxnLst>
                    <a:cxn ang="0">
                      <a:pos x="connsiteX0" y="connsiteY0"/>
                    </a:cxn>
                    <a:cxn ang="0">
                      <a:pos x="connsiteX1" y="connsiteY1"/>
                    </a:cxn>
                    <a:cxn ang="0">
                      <a:pos x="connsiteX2" y="connsiteY2"/>
                    </a:cxn>
                  </a:cxnLst>
                  <a:rect l="l" t="t" r="r" b="b"/>
                  <a:pathLst>
                    <a:path w="72389" h="15240">
                      <a:moveTo>
                        <a:pt x="0" y="15240"/>
                      </a:moveTo>
                      <a:lnTo>
                        <a:pt x="72390" y="0"/>
                      </a:lnTo>
                      <a:lnTo>
                        <a:pt x="0" y="15240"/>
                      </a:lnTo>
                      <a:close/>
                    </a:path>
                  </a:pathLst>
                </a:custGeom>
                <a:solidFill>
                  <a:srgbClr val="CCF6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48" name="Freeform: Shape 4947">
                  <a:extLst>
                    <a:ext uri="{FF2B5EF4-FFF2-40B4-BE49-F238E27FC236}">
                      <a16:creationId xmlns:a16="http://schemas.microsoft.com/office/drawing/2014/main" id="{8030781F-2D7A-4F82-07A6-5B3CD8618834}"/>
                    </a:ext>
                  </a:extLst>
                </p:cNvPr>
                <p:cNvSpPr/>
                <p:nvPr/>
              </p:nvSpPr>
              <p:spPr>
                <a:xfrm>
                  <a:off x="6111240" y="3672680"/>
                  <a:ext cx="236220" cy="228759"/>
                </a:xfrm>
                <a:custGeom>
                  <a:avLst/>
                  <a:gdLst>
                    <a:gd name="connsiteX0" fmla="*/ 232410 w 236220"/>
                    <a:gd name="connsiteY0" fmla="*/ 228759 h 228759"/>
                    <a:gd name="connsiteX1" fmla="*/ 0 w 236220"/>
                    <a:gd name="connsiteY1" fmla="*/ 160179 h 228759"/>
                    <a:gd name="connsiteX2" fmla="*/ 213360 w 236220"/>
                    <a:gd name="connsiteY2" fmla="*/ 159 h 228759"/>
                    <a:gd name="connsiteX3" fmla="*/ 236220 w 236220"/>
                    <a:gd name="connsiteY3" fmla="*/ 159 h 228759"/>
                    <a:gd name="connsiteX4" fmla="*/ 236220 w 236220"/>
                    <a:gd name="connsiteY4" fmla="*/ 68739 h 228759"/>
                    <a:gd name="connsiteX5" fmla="*/ 236220 w 236220"/>
                    <a:gd name="connsiteY5" fmla="*/ 91600 h 228759"/>
                    <a:gd name="connsiteX6" fmla="*/ 236220 w 236220"/>
                    <a:gd name="connsiteY6" fmla="*/ 183039 h 228759"/>
                    <a:gd name="connsiteX7" fmla="*/ 232410 w 236220"/>
                    <a:gd name="connsiteY7" fmla="*/ 228759 h 228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220" h="228759">
                      <a:moveTo>
                        <a:pt x="232410" y="228759"/>
                      </a:moveTo>
                      <a:cubicBezTo>
                        <a:pt x="156210" y="205900"/>
                        <a:pt x="83820" y="183039"/>
                        <a:pt x="0" y="160179"/>
                      </a:cubicBezTo>
                      <a:cubicBezTo>
                        <a:pt x="45720" y="61119"/>
                        <a:pt x="102870" y="-3650"/>
                        <a:pt x="213360" y="159"/>
                      </a:cubicBezTo>
                      <a:lnTo>
                        <a:pt x="236220" y="159"/>
                      </a:lnTo>
                      <a:lnTo>
                        <a:pt x="236220" y="68739"/>
                      </a:lnTo>
                      <a:lnTo>
                        <a:pt x="236220" y="91600"/>
                      </a:lnTo>
                      <a:cubicBezTo>
                        <a:pt x="232410" y="122079"/>
                        <a:pt x="190500" y="152559"/>
                        <a:pt x="236220" y="183039"/>
                      </a:cubicBezTo>
                      <a:lnTo>
                        <a:pt x="232410" y="228759"/>
                      </a:lnTo>
                      <a:close/>
                    </a:path>
                  </a:pathLst>
                </a:custGeom>
                <a:solidFill>
                  <a:srgbClr val="8DECF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49" name="Freeform: Shape 4948">
                  <a:extLst>
                    <a:ext uri="{FF2B5EF4-FFF2-40B4-BE49-F238E27FC236}">
                      <a16:creationId xmlns:a16="http://schemas.microsoft.com/office/drawing/2014/main" id="{051C10D1-4213-6EED-2DC4-6C4CF2F918BE}"/>
                    </a:ext>
                  </a:extLst>
                </p:cNvPr>
                <p:cNvSpPr/>
                <p:nvPr/>
              </p:nvSpPr>
              <p:spPr>
                <a:xfrm>
                  <a:off x="6206490" y="3348990"/>
                  <a:ext cx="304800" cy="320040"/>
                </a:xfrm>
                <a:custGeom>
                  <a:avLst/>
                  <a:gdLst>
                    <a:gd name="connsiteX0" fmla="*/ 140970 w 304800"/>
                    <a:gd name="connsiteY0" fmla="*/ 320040 h 320040"/>
                    <a:gd name="connsiteX1" fmla="*/ 118110 w 304800"/>
                    <a:gd name="connsiteY1" fmla="*/ 320040 h 320040"/>
                    <a:gd name="connsiteX2" fmla="*/ 144780 w 304800"/>
                    <a:gd name="connsiteY2" fmla="*/ 251460 h 320040"/>
                    <a:gd name="connsiteX3" fmla="*/ 148590 w 304800"/>
                    <a:gd name="connsiteY3" fmla="*/ 114300 h 320040"/>
                    <a:gd name="connsiteX4" fmla="*/ 0 w 304800"/>
                    <a:gd name="connsiteY4" fmla="*/ 22860 h 320040"/>
                    <a:gd name="connsiteX5" fmla="*/ 121920 w 304800"/>
                    <a:gd name="connsiteY5" fmla="*/ 0 h 320040"/>
                    <a:gd name="connsiteX6" fmla="*/ 144780 w 304800"/>
                    <a:gd name="connsiteY6" fmla="*/ 0 h 320040"/>
                    <a:gd name="connsiteX7" fmla="*/ 205740 w 304800"/>
                    <a:gd name="connsiteY7" fmla="*/ 64770 h 320040"/>
                    <a:gd name="connsiteX8" fmla="*/ 304800 w 304800"/>
                    <a:gd name="connsiteY8" fmla="*/ 140970 h 320040"/>
                    <a:gd name="connsiteX9" fmla="*/ 163830 w 304800"/>
                    <a:gd name="connsiteY9" fmla="*/ 320040 h 320040"/>
                    <a:gd name="connsiteX10" fmla="*/ 140970 w 304800"/>
                    <a:gd name="connsiteY10" fmla="*/ 320040 h 320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00" h="320040">
                      <a:moveTo>
                        <a:pt x="140970" y="320040"/>
                      </a:moveTo>
                      <a:lnTo>
                        <a:pt x="118110" y="320040"/>
                      </a:lnTo>
                      <a:lnTo>
                        <a:pt x="144780" y="251460"/>
                      </a:lnTo>
                      <a:cubicBezTo>
                        <a:pt x="236220" y="175260"/>
                        <a:pt x="240030" y="163830"/>
                        <a:pt x="148590" y="114300"/>
                      </a:cubicBezTo>
                      <a:cubicBezTo>
                        <a:pt x="137160" y="30480"/>
                        <a:pt x="60960" y="38100"/>
                        <a:pt x="0" y="22860"/>
                      </a:cubicBezTo>
                      <a:cubicBezTo>
                        <a:pt x="41910" y="15240"/>
                        <a:pt x="83820" y="7620"/>
                        <a:pt x="121920" y="0"/>
                      </a:cubicBezTo>
                      <a:lnTo>
                        <a:pt x="144780" y="0"/>
                      </a:lnTo>
                      <a:cubicBezTo>
                        <a:pt x="163830" y="22860"/>
                        <a:pt x="182880" y="45720"/>
                        <a:pt x="205740" y="64770"/>
                      </a:cubicBezTo>
                      <a:cubicBezTo>
                        <a:pt x="236220" y="91440"/>
                        <a:pt x="270510" y="114300"/>
                        <a:pt x="304800" y="140970"/>
                      </a:cubicBezTo>
                      <a:cubicBezTo>
                        <a:pt x="251460" y="209550"/>
                        <a:pt x="209550" y="266700"/>
                        <a:pt x="163830" y="320040"/>
                      </a:cubicBezTo>
                      <a:lnTo>
                        <a:pt x="140970" y="320040"/>
                      </a:lnTo>
                      <a:close/>
                    </a:path>
                  </a:pathLst>
                </a:custGeom>
                <a:solidFill>
                  <a:srgbClr val="95EDF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50" name="Freeform: Shape 4949">
                  <a:extLst>
                    <a:ext uri="{FF2B5EF4-FFF2-40B4-BE49-F238E27FC236}">
                      <a16:creationId xmlns:a16="http://schemas.microsoft.com/office/drawing/2014/main" id="{9F4893F7-D6E0-33FD-7EA9-4559C921791D}"/>
                    </a:ext>
                  </a:extLst>
                </p:cNvPr>
                <p:cNvSpPr/>
                <p:nvPr/>
              </p:nvSpPr>
              <p:spPr>
                <a:xfrm>
                  <a:off x="6343651" y="3855136"/>
                  <a:ext cx="327660" cy="172033"/>
                </a:xfrm>
                <a:custGeom>
                  <a:avLst/>
                  <a:gdLst>
                    <a:gd name="connsiteX0" fmla="*/ 0 w 327660"/>
                    <a:gd name="connsiteY0" fmla="*/ 46304 h 172033"/>
                    <a:gd name="connsiteX1" fmla="*/ 0 w 327660"/>
                    <a:gd name="connsiteY1" fmla="*/ 583 h 172033"/>
                    <a:gd name="connsiteX2" fmla="*/ 175260 w 327660"/>
                    <a:gd name="connsiteY2" fmla="*/ 34874 h 172033"/>
                    <a:gd name="connsiteX3" fmla="*/ 327660 w 327660"/>
                    <a:gd name="connsiteY3" fmla="*/ 126314 h 172033"/>
                    <a:gd name="connsiteX4" fmla="*/ 327660 w 327660"/>
                    <a:gd name="connsiteY4" fmla="*/ 172033 h 172033"/>
                    <a:gd name="connsiteX5" fmla="*/ 327660 w 327660"/>
                    <a:gd name="connsiteY5" fmla="*/ 172033 h 172033"/>
                    <a:gd name="connsiteX6" fmla="*/ 304800 w 327660"/>
                    <a:gd name="connsiteY6" fmla="*/ 172033 h 172033"/>
                    <a:gd name="connsiteX7" fmla="*/ 171450 w 327660"/>
                    <a:gd name="connsiteY7" fmla="*/ 76783 h 172033"/>
                    <a:gd name="connsiteX8" fmla="*/ 7620 w 327660"/>
                    <a:gd name="connsiteY8" fmla="*/ 72974 h 172033"/>
                    <a:gd name="connsiteX9" fmla="*/ 0 w 327660"/>
                    <a:gd name="connsiteY9" fmla="*/ 46304 h 172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7660" h="172033">
                      <a:moveTo>
                        <a:pt x="0" y="46304"/>
                      </a:moveTo>
                      <a:lnTo>
                        <a:pt x="0" y="583"/>
                      </a:lnTo>
                      <a:cubicBezTo>
                        <a:pt x="64770" y="-3226"/>
                        <a:pt x="121920" y="12014"/>
                        <a:pt x="175260" y="34874"/>
                      </a:cubicBezTo>
                      <a:cubicBezTo>
                        <a:pt x="228600" y="57733"/>
                        <a:pt x="278130" y="92024"/>
                        <a:pt x="327660" y="126314"/>
                      </a:cubicBezTo>
                      <a:lnTo>
                        <a:pt x="327660" y="172033"/>
                      </a:lnTo>
                      <a:lnTo>
                        <a:pt x="327660" y="172033"/>
                      </a:lnTo>
                      <a:lnTo>
                        <a:pt x="304800" y="172033"/>
                      </a:lnTo>
                      <a:cubicBezTo>
                        <a:pt x="262890" y="126314"/>
                        <a:pt x="220980" y="95833"/>
                        <a:pt x="171450" y="76783"/>
                      </a:cubicBezTo>
                      <a:cubicBezTo>
                        <a:pt x="121920" y="57733"/>
                        <a:pt x="68580" y="57733"/>
                        <a:pt x="7620" y="72974"/>
                      </a:cubicBezTo>
                      <a:lnTo>
                        <a:pt x="0" y="46304"/>
                      </a:lnTo>
                      <a:close/>
                    </a:path>
                  </a:pathLst>
                </a:custGeom>
                <a:solidFill>
                  <a:srgbClr val="86EBF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51" name="Freeform: Shape 4950">
                  <a:extLst>
                    <a:ext uri="{FF2B5EF4-FFF2-40B4-BE49-F238E27FC236}">
                      <a16:creationId xmlns:a16="http://schemas.microsoft.com/office/drawing/2014/main" id="{F63F0C18-7475-B3A3-1128-6CE3CC8E48FB}"/>
                    </a:ext>
                  </a:extLst>
                </p:cNvPr>
                <p:cNvSpPr/>
                <p:nvPr/>
              </p:nvSpPr>
              <p:spPr>
                <a:xfrm>
                  <a:off x="6343651" y="3910788"/>
                  <a:ext cx="297180" cy="131621"/>
                </a:xfrm>
                <a:custGeom>
                  <a:avLst/>
                  <a:gdLst>
                    <a:gd name="connsiteX0" fmla="*/ 0 w 297180"/>
                    <a:gd name="connsiteY0" fmla="*/ 9702 h 131621"/>
                    <a:gd name="connsiteX1" fmla="*/ 163830 w 297180"/>
                    <a:gd name="connsiteY1" fmla="*/ 13512 h 131621"/>
                    <a:gd name="connsiteX2" fmla="*/ 297180 w 297180"/>
                    <a:gd name="connsiteY2" fmla="*/ 108762 h 131621"/>
                    <a:gd name="connsiteX3" fmla="*/ 274320 w 297180"/>
                    <a:gd name="connsiteY3" fmla="*/ 131622 h 131621"/>
                    <a:gd name="connsiteX4" fmla="*/ 251460 w 297180"/>
                    <a:gd name="connsiteY4" fmla="*/ 131622 h 131621"/>
                    <a:gd name="connsiteX5" fmla="*/ 0 w 297180"/>
                    <a:gd name="connsiteY5" fmla="*/ 32562 h 131621"/>
                    <a:gd name="connsiteX6" fmla="*/ 0 w 297180"/>
                    <a:gd name="connsiteY6" fmla="*/ 9702 h 131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180" h="131621">
                      <a:moveTo>
                        <a:pt x="0" y="9702"/>
                      </a:moveTo>
                      <a:cubicBezTo>
                        <a:pt x="60960" y="-5538"/>
                        <a:pt x="114300" y="-1728"/>
                        <a:pt x="163830" y="13512"/>
                      </a:cubicBezTo>
                      <a:cubicBezTo>
                        <a:pt x="213360" y="32562"/>
                        <a:pt x="259080" y="63042"/>
                        <a:pt x="297180" y="108762"/>
                      </a:cubicBezTo>
                      <a:lnTo>
                        <a:pt x="274320" y="131622"/>
                      </a:lnTo>
                      <a:lnTo>
                        <a:pt x="251460" y="131622"/>
                      </a:lnTo>
                      <a:cubicBezTo>
                        <a:pt x="186690" y="51612"/>
                        <a:pt x="95250" y="40182"/>
                        <a:pt x="0" y="32562"/>
                      </a:cubicBezTo>
                      <a:lnTo>
                        <a:pt x="0" y="9702"/>
                      </a:lnTo>
                      <a:close/>
                    </a:path>
                  </a:pathLst>
                </a:custGeom>
                <a:solidFill>
                  <a:srgbClr val="8DECF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52" name="Freeform: Shape 4951">
                  <a:extLst>
                    <a:ext uri="{FF2B5EF4-FFF2-40B4-BE49-F238E27FC236}">
                      <a16:creationId xmlns:a16="http://schemas.microsoft.com/office/drawing/2014/main" id="{E37A9AC2-D658-1AE7-D54E-FF439107251D}"/>
                    </a:ext>
                  </a:extLst>
                </p:cNvPr>
                <p:cNvSpPr/>
                <p:nvPr/>
              </p:nvSpPr>
              <p:spPr>
                <a:xfrm>
                  <a:off x="6032189" y="3139440"/>
                  <a:ext cx="1062031" cy="803909"/>
                </a:xfrm>
                <a:custGeom>
                  <a:avLst/>
                  <a:gdLst>
                    <a:gd name="connsiteX0" fmla="*/ 48572 w 1062031"/>
                    <a:gd name="connsiteY0" fmla="*/ 186690 h 803909"/>
                    <a:gd name="connsiteX1" fmla="*/ 14282 w 1062031"/>
                    <a:gd name="connsiteY1" fmla="*/ 0 h 803909"/>
                    <a:gd name="connsiteX2" fmla="*/ 593401 w 1062031"/>
                    <a:gd name="connsiteY2" fmla="*/ 34290 h 803909"/>
                    <a:gd name="connsiteX3" fmla="*/ 1062032 w 1062031"/>
                    <a:gd name="connsiteY3" fmla="*/ 129540 h 803909"/>
                    <a:gd name="connsiteX4" fmla="*/ 1062032 w 1062031"/>
                    <a:gd name="connsiteY4" fmla="*/ 152400 h 803909"/>
                    <a:gd name="connsiteX5" fmla="*/ 1062032 w 1062031"/>
                    <a:gd name="connsiteY5" fmla="*/ 175260 h 803909"/>
                    <a:gd name="connsiteX6" fmla="*/ 1027742 w 1062031"/>
                    <a:gd name="connsiteY6" fmla="*/ 224790 h 803909"/>
                    <a:gd name="connsiteX7" fmla="*/ 1016312 w 1062031"/>
                    <a:gd name="connsiteY7" fmla="*/ 468630 h 803909"/>
                    <a:gd name="connsiteX8" fmla="*/ 966782 w 1062031"/>
                    <a:gd name="connsiteY8" fmla="*/ 636270 h 803909"/>
                    <a:gd name="connsiteX9" fmla="*/ 970592 w 1062031"/>
                    <a:gd name="connsiteY9" fmla="*/ 742950 h 803909"/>
                    <a:gd name="connsiteX10" fmla="*/ 871532 w 1062031"/>
                    <a:gd name="connsiteY10" fmla="*/ 803910 h 803909"/>
                    <a:gd name="connsiteX11" fmla="*/ 871532 w 1062031"/>
                    <a:gd name="connsiteY11" fmla="*/ 781050 h 803909"/>
                    <a:gd name="connsiteX12" fmla="*/ 898201 w 1062031"/>
                    <a:gd name="connsiteY12" fmla="*/ 712470 h 803909"/>
                    <a:gd name="connsiteX13" fmla="*/ 936301 w 1062031"/>
                    <a:gd name="connsiteY13" fmla="*/ 598170 h 803909"/>
                    <a:gd name="connsiteX14" fmla="*/ 890582 w 1062031"/>
                    <a:gd name="connsiteY14" fmla="*/ 461010 h 803909"/>
                    <a:gd name="connsiteX15" fmla="*/ 879151 w 1062031"/>
                    <a:gd name="connsiteY15" fmla="*/ 400050 h 803909"/>
                    <a:gd name="connsiteX16" fmla="*/ 749612 w 1062031"/>
                    <a:gd name="connsiteY16" fmla="*/ 419100 h 803909"/>
                    <a:gd name="connsiteX17" fmla="*/ 642932 w 1062031"/>
                    <a:gd name="connsiteY17" fmla="*/ 114300 h 803909"/>
                    <a:gd name="connsiteX18" fmla="*/ 467672 w 1062031"/>
                    <a:gd name="connsiteY18" fmla="*/ 144780 h 803909"/>
                    <a:gd name="connsiteX19" fmla="*/ 368612 w 1062031"/>
                    <a:gd name="connsiteY19" fmla="*/ 95250 h 803909"/>
                    <a:gd name="connsiteX20" fmla="*/ 204782 w 1062031"/>
                    <a:gd name="connsiteY20" fmla="*/ 34290 h 803909"/>
                    <a:gd name="connsiteX21" fmla="*/ 48572 w 1062031"/>
                    <a:gd name="connsiteY21" fmla="*/ 186690 h 803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62031" h="803909">
                      <a:moveTo>
                        <a:pt x="48572" y="186690"/>
                      </a:moveTo>
                      <a:cubicBezTo>
                        <a:pt x="-8578" y="121920"/>
                        <a:pt x="-8578" y="121920"/>
                        <a:pt x="14282" y="0"/>
                      </a:cubicBezTo>
                      <a:cubicBezTo>
                        <a:pt x="208592" y="7620"/>
                        <a:pt x="402901" y="19050"/>
                        <a:pt x="593401" y="34290"/>
                      </a:cubicBezTo>
                      <a:cubicBezTo>
                        <a:pt x="745801" y="80010"/>
                        <a:pt x="898201" y="121920"/>
                        <a:pt x="1062032" y="129540"/>
                      </a:cubicBezTo>
                      <a:lnTo>
                        <a:pt x="1062032" y="152400"/>
                      </a:lnTo>
                      <a:lnTo>
                        <a:pt x="1062032" y="175260"/>
                      </a:lnTo>
                      <a:cubicBezTo>
                        <a:pt x="1050602" y="194310"/>
                        <a:pt x="1023932" y="213360"/>
                        <a:pt x="1027742" y="224790"/>
                      </a:cubicBezTo>
                      <a:cubicBezTo>
                        <a:pt x="1058222" y="308610"/>
                        <a:pt x="1027742" y="388620"/>
                        <a:pt x="1016312" y="468630"/>
                      </a:cubicBezTo>
                      <a:cubicBezTo>
                        <a:pt x="1001072" y="521970"/>
                        <a:pt x="978212" y="579120"/>
                        <a:pt x="966782" y="636270"/>
                      </a:cubicBezTo>
                      <a:cubicBezTo>
                        <a:pt x="959162" y="670560"/>
                        <a:pt x="970592" y="708660"/>
                        <a:pt x="970592" y="742950"/>
                      </a:cubicBezTo>
                      <a:cubicBezTo>
                        <a:pt x="936301" y="762000"/>
                        <a:pt x="905822" y="784860"/>
                        <a:pt x="871532" y="803910"/>
                      </a:cubicBezTo>
                      <a:lnTo>
                        <a:pt x="871532" y="781050"/>
                      </a:lnTo>
                      <a:cubicBezTo>
                        <a:pt x="898201" y="765810"/>
                        <a:pt x="917251" y="746760"/>
                        <a:pt x="898201" y="712470"/>
                      </a:cubicBezTo>
                      <a:cubicBezTo>
                        <a:pt x="909632" y="674370"/>
                        <a:pt x="924872" y="636270"/>
                        <a:pt x="936301" y="598170"/>
                      </a:cubicBezTo>
                      <a:cubicBezTo>
                        <a:pt x="959162" y="537210"/>
                        <a:pt x="947732" y="502920"/>
                        <a:pt x="890582" y="461010"/>
                      </a:cubicBezTo>
                      <a:cubicBezTo>
                        <a:pt x="886772" y="438150"/>
                        <a:pt x="882962" y="419100"/>
                        <a:pt x="879151" y="400050"/>
                      </a:cubicBezTo>
                      <a:cubicBezTo>
                        <a:pt x="833432" y="407670"/>
                        <a:pt x="791522" y="411480"/>
                        <a:pt x="749612" y="419100"/>
                      </a:cubicBezTo>
                      <a:cubicBezTo>
                        <a:pt x="776282" y="266700"/>
                        <a:pt x="753422" y="201930"/>
                        <a:pt x="642932" y="114300"/>
                      </a:cubicBezTo>
                      <a:cubicBezTo>
                        <a:pt x="593401" y="76200"/>
                        <a:pt x="517201" y="87630"/>
                        <a:pt x="467672" y="144780"/>
                      </a:cubicBezTo>
                      <a:lnTo>
                        <a:pt x="368612" y="95250"/>
                      </a:lnTo>
                      <a:cubicBezTo>
                        <a:pt x="315272" y="72390"/>
                        <a:pt x="261932" y="45720"/>
                        <a:pt x="204782" y="34290"/>
                      </a:cubicBezTo>
                      <a:cubicBezTo>
                        <a:pt x="82862" y="11430"/>
                        <a:pt x="29522" y="64770"/>
                        <a:pt x="48572" y="186690"/>
                      </a:cubicBezTo>
                      <a:close/>
                    </a:path>
                  </a:pathLst>
                </a:custGeom>
                <a:solidFill>
                  <a:srgbClr val="95EDF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53" name="Freeform: Shape 4952">
                  <a:extLst>
                    <a:ext uri="{FF2B5EF4-FFF2-40B4-BE49-F238E27FC236}">
                      <a16:creationId xmlns:a16="http://schemas.microsoft.com/office/drawing/2014/main" id="{3D880119-DD32-8D4D-6E73-251755B7AB67}"/>
                    </a:ext>
                  </a:extLst>
                </p:cNvPr>
                <p:cNvSpPr/>
                <p:nvPr/>
              </p:nvSpPr>
              <p:spPr>
                <a:xfrm>
                  <a:off x="6625590" y="3120390"/>
                  <a:ext cx="601980" cy="148590"/>
                </a:xfrm>
                <a:custGeom>
                  <a:avLst/>
                  <a:gdLst>
                    <a:gd name="connsiteX0" fmla="*/ 468630 w 601980"/>
                    <a:gd name="connsiteY0" fmla="*/ 148590 h 148590"/>
                    <a:gd name="connsiteX1" fmla="*/ 0 w 601980"/>
                    <a:gd name="connsiteY1" fmla="*/ 53340 h 148590"/>
                    <a:gd name="connsiteX2" fmla="*/ 327660 w 601980"/>
                    <a:gd name="connsiteY2" fmla="*/ 49530 h 148590"/>
                    <a:gd name="connsiteX3" fmla="*/ 449580 w 601980"/>
                    <a:gd name="connsiteY3" fmla="*/ 34290 h 148590"/>
                    <a:gd name="connsiteX4" fmla="*/ 601980 w 601980"/>
                    <a:gd name="connsiteY4" fmla="*/ 0 h 148590"/>
                    <a:gd name="connsiteX5" fmla="*/ 491490 w 601980"/>
                    <a:gd name="connsiteY5" fmla="*/ 129540 h 148590"/>
                    <a:gd name="connsiteX6" fmla="*/ 468630 w 601980"/>
                    <a:gd name="connsiteY6" fmla="*/ 148590 h 14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1980" h="148590">
                      <a:moveTo>
                        <a:pt x="468630" y="148590"/>
                      </a:moveTo>
                      <a:cubicBezTo>
                        <a:pt x="308610" y="140970"/>
                        <a:pt x="156210" y="99060"/>
                        <a:pt x="0" y="53340"/>
                      </a:cubicBezTo>
                      <a:cubicBezTo>
                        <a:pt x="106680" y="26670"/>
                        <a:pt x="220980" y="-7620"/>
                        <a:pt x="327660" y="49530"/>
                      </a:cubicBezTo>
                      <a:cubicBezTo>
                        <a:pt x="381000" y="76200"/>
                        <a:pt x="411480" y="45720"/>
                        <a:pt x="449580" y="34290"/>
                      </a:cubicBezTo>
                      <a:lnTo>
                        <a:pt x="601980" y="0"/>
                      </a:lnTo>
                      <a:cubicBezTo>
                        <a:pt x="571500" y="45720"/>
                        <a:pt x="483870" y="53340"/>
                        <a:pt x="491490" y="129540"/>
                      </a:cubicBezTo>
                      <a:lnTo>
                        <a:pt x="468630" y="148590"/>
                      </a:lnTo>
                      <a:close/>
                    </a:path>
                  </a:pathLst>
                </a:custGeom>
                <a:solidFill>
                  <a:srgbClr val="A9F1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54" name="Freeform: Shape 4953">
                  <a:extLst>
                    <a:ext uri="{FF2B5EF4-FFF2-40B4-BE49-F238E27FC236}">
                      <a16:creationId xmlns:a16="http://schemas.microsoft.com/office/drawing/2014/main" id="{3559BBB1-676C-F756-FCD6-E9B51176F4ED}"/>
                    </a:ext>
                  </a:extLst>
                </p:cNvPr>
                <p:cNvSpPr/>
                <p:nvPr/>
              </p:nvSpPr>
              <p:spPr>
                <a:xfrm>
                  <a:off x="6076992" y="3170818"/>
                  <a:ext cx="323808" cy="201031"/>
                </a:xfrm>
                <a:custGeom>
                  <a:avLst/>
                  <a:gdLst>
                    <a:gd name="connsiteX0" fmla="*/ 3769 w 323808"/>
                    <a:gd name="connsiteY0" fmla="*/ 155312 h 201031"/>
                    <a:gd name="connsiteX1" fmla="*/ 159978 w 323808"/>
                    <a:gd name="connsiteY1" fmla="*/ 6721 h 201031"/>
                    <a:gd name="connsiteX2" fmla="*/ 323808 w 323808"/>
                    <a:gd name="connsiteY2" fmla="*/ 67681 h 201031"/>
                    <a:gd name="connsiteX3" fmla="*/ 274278 w 323808"/>
                    <a:gd name="connsiteY3" fmla="*/ 67681 h 201031"/>
                    <a:gd name="connsiteX4" fmla="*/ 53298 w 323808"/>
                    <a:gd name="connsiteY4" fmla="*/ 105781 h 201031"/>
                    <a:gd name="connsiteX5" fmla="*/ 57108 w 323808"/>
                    <a:gd name="connsiteY5" fmla="*/ 124831 h 201031"/>
                    <a:gd name="connsiteX6" fmla="*/ 148548 w 323808"/>
                    <a:gd name="connsiteY6" fmla="*/ 132451 h 201031"/>
                    <a:gd name="connsiteX7" fmla="*/ 198078 w 323808"/>
                    <a:gd name="connsiteY7" fmla="*/ 155312 h 201031"/>
                    <a:gd name="connsiteX8" fmla="*/ 220938 w 323808"/>
                    <a:gd name="connsiteY8" fmla="*/ 155312 h 201031"/>
                    <a:gd name="connsiteX9" fmla="*/ 243798 w 323808"/>
                    <a:gd name="connsiteY9" fmla="*/ 178171 h 201031"/>
                    <a:gd name="connsiteX10" fmla="*/ 121878 w 323808"/>
                    <a:gd name="connsiteY10" fmla="*/ 201031 h 201031"/>
                    <a:gd name="connsiteX11" fmla="*/ 3769 w 323808"/>
                    <a:gd name="connsiteY11" fmla="*/ 155312 h 20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3808" h="201031">
                      <a:moveTo>
                        <a:pt x="3769" y="155312"/>
                      </a:moveTo>
                      <a:cubicBezTo>
                        <a:pt x="-15281" y="33391"/>
                        <a:pt x="38058" y="-19949"/>
                        <a:pt x="159978" y="6721"/>
                      </a:cubicBezTo>
                      <a:cubicBezTo>
                        <a:pt x="217128" y="18151"/>
                        <a:pt x="270469" y="44821"/>
                        <a:pt x="323808" y="67681"/>
                      </a:cubicBezTo>
                      <a:lnTo>
                        <a:pt x="274278" y="67681"/>
                      </a:lnTo>
                      <a:cubicBezTo>
                        <a:pt x="201888" y="79112"/>
                        <a:pt x="125688" y="94351"/>
                        <a:pt x="53298" y="105781"/>
                      </a:cubicBezTo>
                      <a:lnTo>
                        <a:pt x="57108" y="124831"/>
                      </a:lnTo>
                      <a:lnTo>
                        <a:pt x="148548" y="132451"/>
                      </a:lnTo>
                      <a:lnTo>
                        <a:pt x="198078" y="155312"/>
                      </a:lnTo>
                      <a:lnTo>
                        <a:pt x="220938" y="155312"/>
                      </a:lnTo>
                      <a:lnTo>
                        <a:pt x="243798" y="178171"/>
                      </a:lnTo>
                      <a:cubicBezTo>
                        <a:pt x="201888" y="185791"/>
                        <a:pt x="159978" y="193412"/>
                        <a:pt x="121878" y="201031"/>
                      </a:cubicBezTo>
                      <a:lnTo>
                        <a:pt x="3769" y="155312"/>
                      </a:lnTo>
                      <a:close/>
                    </a:path>
                  </a:pathLst>
                </a:custGeom>
                <a:solidFill>
                  <a:srgbClr val="8DECF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55" name="Freeform: Shape 4954">
                  <a:extLst>
                    <a:ext uri="{FF2B5EF4-FFF2-40B4-BE49-F238E27FC236}">
                      <a16:creationId xmlns:a16="http://schemas.microsoft.com/office/drawing/2014/main" id="{CFC19D1E-2F46-7B40-B1B1-D5DA16BF7131}"/>
                    </a:ext>
                  </a:extLst>
                </p:cNvPr>
                <p:cNvSpPr/>
                <p:nvPr/>
              </p:nvSpPr>
              <p:spPr>
                <a:xfrm>
                  <a:off x="6278881" y="2918459"/>
                  <a:ext cx="297180" cy="210035"/>
                </a:xfrm>
                <a:custGeom>
                  <a:avLst/>
                  <a:gdLst>
                    <a:gd name="connsiteX0" fmla="*/ 0 w 297180"/>
                    <a:gd name="connsiteY0" fmla="*/ 156210 h 210035"/>
                    <a:gd name="connsiteX1" fmla="*/ 194310 w 297180"/>
                    <a:gd name="connsiteY1" fmla="*/ 160020 h 210035"/>
                    <a:gd name="connsiteX2" fmla="*/ 156210 w 297180"/>
                    <a:gd name="connsiteY2" fmla="*/ 76200 h 210035"/>
                    <a:gd name="connsiteX3" fmla="*/ 156210 w 297180"/>
                    <a:gd name="connsiteY3" fmla="*/ 0 h 210035"/>
                    <a:gd name="connsiteX4" fmla="*/ 297180 w 297180"/>
                    <a:gd name="connsiteY4" fmla="*/ 152400 h 210035"/>
                    <a:gd name="connsiteX5" fmla="*/ 0 w 297180"/>
                    <a:gd name="connsiteY5" fmla="*/ 156210 h 210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80" h="210035">
                      <a:moveTo>
                        <a:pt x="0" y="156210"/>
                      </a:moveTo>
                      <a:cubicBezTo>
                        <a:pt x="64770" y="156210"/>
                        <a:pt x="129540" y="160020"/>
                        <a:pt x="194310" y="160020"/>
                      </a:cubicBezTo>
                      <a:cubicBezTo>
                        <a:pt x="220980" y="114300"/>
                        <a:pt x="182880" y="95250"/>
                        <a:pt x="156210" y="76200"/>
                      </a:cubicBezTo>
                      <a:cubicBezTo>
                        <a:pt x="118110" y="49530"/>
                        <a:pt x="137160" y="22860"/>
                        <a:pt x="156210" y="0"/>
                      </a:cubicBezTo>
                      <a:cubicBezTo>
                        <a:pt x="270510" y="3810"/>
                        <a:pt x="270510" y="3810"/>
                        <a:pt x="297180" y="152400"/>
                      </a:cubicBezTo>
                      <a:cubicBezTo>
                        <a:pt x="175260" y="228600"/>
                        <a:pt x="110490" y="228600"/>
                        <a:pt x="0" y="156210"/>
                      </a:cubicBezTo>
                      <a:close/>
                    </a:path>
                  </a:pathLst>
                </a:custGeom>
                <a:solidFill>
                  <a:srgbClr val="C9F6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56" name="Freeform: Shape 4955">
                  <a:extLst>
                    <a:ext uri="{FF2B5EF4-FFF2-40B4-BE49-F238E27FC236}">
                      <a16:creationId xmlns:a16="http://schemas.microsoft.com/office/drawing/2014/main" id="{8967BFB6-1C58-B515-038C-F5C8E5A98BE6}"/>
                    </a:ext>
                  </a:extLst>
                </p:cNvPr>
                <p:cNvSpPr/>
                <p:nvPr/>
              </p:nvSpPr>
              <p:spPr>
                <a:xfrm>
                  <a:off x="6054090" y="3059430"/>
                  <a:ext cx="205740" cy="41036"/>
                </a:xfrm>
                <a:custGeom>
                  <a:avLst/>
                  <a:gdLst>
                    <a:gd name="connsiteX0" fmla="*/ 0 w 205740"/>
                    <a:gd name="connsiteY0" fmla="*/ 15240 h 41036"/>
                    <a:gd name="connsiteX1" fmla="*/ 99060 w 205740"/>
                    <a:gd name="connsiteY1" fmla="*/ 0 h 41036"/>
                    <a:gd name="connsiteX2" fmla="*/ 205740 w 205740"/>
                    <a:gd name="connsiteY2" fmla="*/ 15240 h 41036"/>
                    <a:gd name="connsiteX3" fmla="*/ 0 w 205740"/>
                    <a:gd name="connsiteY3" fmla="*/ 15240 h 41036"/>
                  </a:gdLst>
                  <a:ahLst/>
                  <a:cxnLst>
                    <a:cxn ang="0">
                      <a:pos x="connsiteX0" y="connsiteY0"/>
                    </a:cxn>
                    <a:cxn ang="0">
                      <a:pos x="connsiteX1" y="connsiteY1"/>
                    </a:cxn>
                    <a:cxn ang="0">
                      <a:pos x="connsiteX2" y="connsiteY2"/>
                    </a:cxn>
                    <a:cxn ang="0">
                      <a:pos x="connsiteX3" y="connsiteY3"/>
                    </a:cxn>
                  </a:cxnLst>
                  <a:rect l="l" t="t" r="r" b="b"/>
                  <a:pathLst>
                    <a:path w="205740" h="41036">
                      <a:moveTo>
                        <a:pt x="0" y="15240"/>
                      </a:moveTo>
                      <a:cubicBezTo>
                        <a:pt x="30480" y="7620"/>
                        <a:pt x="64770" y="0"/>
                        <a:pt x="99060" y="0"/>
                      </a:cubicBezTo>
                      <a:cubicBezTo>
                        <a:pt x="133350" y="0"/>
                        <a:pt x="167640" y="11430"/>
                        <a:pt x="205740" y="15240"/>
                      </a:cubicBezTo>
                      <a:cubicBezTo>
                        <a:pt x="133350" y="45720"/>
                        <a:pt x="64770" y="53340"/>
                        <a:pt x="0" y="15240"/>
                      </a:cubicBezTo>
                      <a:close/>
                    </a:path>
                  </a:pathLst>
                </a:custGeom>
                <a:solidFill>
                  <a:srgbClr val="C9F6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57" name="Freeform: Shape 4956">
                  <a:extLst>
                    <a:ext uri="{FF2B5EF4-FFF2-40B4-BE49-F238E27FC236}">
                      <a16:creationId xmlns:a16="http://schemas.microsoft.com/office/drawing/2014/main" id="{7826D31B-DA10-F720-0034-B7079ED8FB6C}"/>
                    </a:ext>
                  </a:extLst>
                </p:cNvPr>
                <p:cNvSpPr/>
                <p:nvPr/>
              </p:nvSpPr>
              <p:spPr>
                <a:xfrm>
                  <a:off x="6541770" y="2781300"/>
                  <a:ext cx="125730" cy="56888"/>
                </a:xfrm>
                <a:custGeom>
                  <a:avLst/>
                  <a:gdLst>
                    <a:gd name="connsiteX0" fmla="*/ 0 w 125730"/>
                    <a:gd name="connsiteY0" fmla="*/ 0 h 56888"/>
                    <a:gd name="connsiteX1" fmla="*/ 125730 w 125730"/>
                    <a:gd name="connsiteY1" fmla="*/ 49530 h 56888"/>
                    <a:gd name="connsiteX2" fmla="*/ 0 w 125730"/>
                    <a:gd name="connsiteY2" fmla="*/ 0 h 56888"/>
                  </a:gdLst>
                  <a:ahLst/>
                  <a:cxnLst>
                    <a:cxn ang="0">
                      <a:pos x="connsiteX0" y="connsiteY0"/>
                    </a:cxn>
                    <a:cxn ang="0">
                      <a:pos x="connsiteX1" y="connsiteY1"/>
                    </a:cxn>
                    <a:cxn ang="0">
                      <a:pos x="connsiteX2" y="connsiteY2"/>
                    </a:cxn>
                  </a:cxnLst>
                  <a:rect l="l" t="t" r="r" b="b"/>
                  <a:pathLst>
                    <a:path w="125730" h="56888">
                      <a:moveTo>
                        <a:pt x="0" y="0"/>
                      </a:moveTo>
                      <a:lnTo>
                        <a:pt x="125730" y="49530"/>
                      </a:lnTo>
                      <a:cubicBezTo>
                        <a:pt x="64770" y="72390"/>
                        <a:pt x="30480" y="38100"/>
                        <a:pt x="0" y="0"/>
                      </a:cubicBezTo>
                      <a:close/>
                    </a:path>
                  </a:pathLst>
                </a:custGeom>
                <a:solidFill>
                  <a:srgbClr val="A0EFF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58" name="Freeform: Shape 4957">
                  <a:extLst>
                    <a:ext uri="{FF2B5EF4-FFF2-40B4-BE49-F238E27FC236}">
                      <a16:creationId xmlns:a16="http://schemas.microsoft.com/office/drawing/2014/main" id="{E6C0798F-1347-67F6-CB46-C435C61A8FA1}"/>
                    </a:ext>
                  </a:extLst>
                </p:cNvPr>
                <p:cNvSpPr/>
                <p:nvPr/>
              </p:nvSpPr>
              <p:spPr>
                <a:xfrm>
                  <a:off x="7136131" y="3044190"/>
                  <a:ext cx="95250" cy="53340"/>
                </a:xfrm>
                <a:custGeom>
                  <a:avLst/>
                  <a:gdLst>
                    <a:gd name="connsiteX0" fmla="*/ 0 w 95250"/>
                    <a:gd name="connsiteY0" fmla="*/ 0 h 53340"/>
                    <a:gd name="connsiteX1" fmla="*/ 95250 w 95250"/>
                    <a:gd name="connsiteY1" fmla="*/ 53340 h 53340"/>
                    <a:gd name="connsiteX2" fmla="*/ 0 w 95250"/>
                    <a:gd name="connsiteY2" fmla="*/ 0 h 53340"/>
                  </a:gdLst>
                  <a:ahLst/>
                  <a:cxnLst>
                    <a:cxn ang="0">
                      <a:pos x="connsiteX0" y="connsiteY0"/>
                    </a:cxn>
                    <a:cxn ang="0">
                      <a:pos x="connsiteX1" y="connsiteY1"/>
                    </a:cxn>
                    <a:cxn ang="0">
                      <a:pos x="connsiteX2" y="connsiteY2"/>
                    </a:cxn>
                  </a:cxnLst>
                  <a:rect l="l" t="t" r="r" b="b"/>
                  <a:pathLst>
                    <a:path w="95250" h="53340">
                      <a:moveTo>
                        <a:pt x="0" y="0"/>
                      </a:moveTo>
                      <a:lnTo>
                        <a:pt x="95250" y="53340"/>
                      </a:lnTo>
                      <a:cubicBezTo>
                        <a:pt x="57150" y="49530"/>
                        <a:pt x="19050" y="41910"/>
                        <a:pt x="0" y="0"/>
                      </a:cubicBezTo>
                      <a:close/>
                    </a:path>
                  </a:pathLst>
                </a:custGeom>
                <a:solidFill>
                  <a:srgbClr val="A9F1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59" name="Freeform: Shape 4958">
                  <a:extLst>
                    <a:ext uri="{FF2B5EF4-FFF2-40B4-BE49-F238E27FC236}">
                      <a16:creationId xmlns:a16="http://schemas.microsoft.com/office/drawing/2014/main" id="{789DEC7E-C06F-D0BF-EA31-06CC84461D1A}"/>
                    </a:ext>
                  </a:extLst>
                </p:cNvPr>
                <p:cNvSpPr/>
                <p:nvPr/>
              </p:nvSpPr>
              <p:spPr>
                <a:xfrm>
                  <a:off x="7113270" y="3017519"/>
                  <a:ext cx="22860" cy="26670"/>
                </a:xfrm>
                <a:custGeom>
                  <a:avLst/>
                  <a:gdLst>
                    <a:gd name="connsiteX0" fmla="*/ 0 w 22860"/>
                    <a:gd name="connsiteY0" fmla="*/ 22860 h 26670"/>
                    <a:gd name="connsiteX1" fmla="*/ 19050 w 22860"/>
                    <a:gd name="connsiteY1" fmla="*/ 0 h 26670"/>
                    <a:gd name="connsiteX2" fmla="*/ 22860 w 22860"/>
                    <a:gd name="connsiteY2" fmla="*/ 26670 h 26670"/>
                  </a:gdLst>
                  <a:ahLst/>
                  <a:cxnLst>
                    <a:cxn ang="0">
                      <a:pos x="connsiteX0" y="connsiteY0"/>
                    </a:cxn>
                    <a:cxn ang="0">
                      <a:pos x="connsiteX1" y="connsiteY1"/>
                    </a:cxn>
                    <a:cxn ang="0">
                      <a:pos x="connsiteX2" y="connsiteY2"/>
                    </a:cxn>
                  </a:cxnLst>
                  <a:rect l="l" t="t" r="r" b="b"/>
                  <a:pathLst>
                    <a:path w="22860" h="26670">
                      <a:moveTo>
                        <a:pt x="0" y="22860"/>
                      </a:moveTo>
                      <a:lnTo>
                        <a:pt x="19050" y="0"/>
                      </a:lnTo>
                      <a:lnTo>
                        <a:pt x="22860" y="26670"/>
                      </a:lnTo>
                      <a:close/>
                    </a:path>
                  </a:pathLst>
                </a:custGeom>
                <a:solidFill>
                  <a:srgbClr val="A9F1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60" name="Freeform: Shape 4959">
                  <a:extLst>
                    <a:ext uri="{FF2B5EF4-FFF2-40B4-BE49-F238E27FC236}">
                      <a16:creationId xmlns:a16="http://schemas.microsoft.com/office/drawing/2014/main" id="{783E1548-4B0B-30C0-592C-9CE37512E13E}"/>
                    </a:ext>
                  </a:extLst>
                </p:cNvPr>
                <p:cNvSpPr/>
                <p:nvPr/>
              </p:nvSpPr>
              <p:spPr>
                <a:xfrm>
                  <a:off x="9018270" y="4411980"/>
                  <a:ext cx="426719" cy="76200"/>
                </a:xfrm>
                <a:custGeom>
                  <a:avLst/>
                  <a:gdLst>
                    <a:gd name="connsiteX0" fmla="*/ 369570 w 426719"/>
                    <a:gd name="connsiteY0" fmla="*/ 76200 h 76200"/>
                    <a:gd name="connsiteX1" fmla="*/ 220980 w 426719"/>
                    <a:gd name="connsiteY1" fmla="*/ 76200 h 76200"/>
                    <a:gd name="connsiteX2" fmla="*/ 0 w 426719"/>
                    <a:gd name="connsiteY2" fmla="*/ 68580 h 76200"/>
                    <a:gd name="connsiteX3" fmla="*/ 0 w 426719"/>
                    <a:gd name="connsiteY3" fmla="*/ 64770 h 76200"/>
                    <a:gd name="connsiteX4" fmla="*/ 34290 w 426719"/>
                    <a:gd name="connsiteY4" fmla="*/ 0 h 76200"/>
                    <a:gd name="connsiteX5" fmla="*/ 156210 w 426719"/>
                    <a:gd name="connsiteY5" fmla="*/ 26670 h 76200"/>
                    <a:gd name="connsiteX6" fmla="*/ 426720 w 426719"/>
                    <a:gd name="connsiteY6" fmla="*/ 15240 h 76200"/>
                    <a:gd name="connsiteX7" fmla="*/ 419100 w 426719"/>
                    <a:gd name="connsiteY7" fmla="*/ 60960 h 76200"/>
                    <a:gd name="connsiteX8" fmla="*/ 369570 w 426719"/>
                    <a:gd name="connsiteY8" fmla="*/ 76200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6719" h="76200">
                      <a:moveTo>
                        <a:pt x="369570" y="76200"/>
                      </a:moveTo>
                      <a:lnTo>
                        <a:pt x="220980" y="76200"/>
                      </a:lnTo>
                      <a:lnTo>
                        <a:pt x="0" y="68580"/>
                      </a:lnTo>
                      <a:lnTo>
                        <a:pt x="0" y="64770"/>
                      </a:lnTo>
                      <a:lnTo>
                        <a:pt x="34290" y="0"/>
                      </a:lnTo>
                      <a:cubicBezTo>
                        <a:pt x="72390" y="22860"/>
                        <a:pt x="110490" y="34290"/>
                        <a:pt x="156210" y="26670"/>
                      </a:cubicBezTo>
                      <a:cubicBezTo>
                        <a:pt x="243840" y="15240"/>
                        <a:pt x="335280" y="19050"/>
                        <a:pt x="426720" y="15240"/>
                      </a:cubicBezTo>
                      <a:lnTo>
                        <a:pt x="419100" y="60960"/>
                      </a:lnTo>
                      <a:lnTo>
                        <a:pt x="369570" y="76200"/>
                      </a:lnTo>
                      <a:close/>
                    </a:path>
                  </a:pathLst>
                </a:custGeom>
                <a:solidFill>
                  <a:srgbClr val="81EAF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61" name="Freeform: Shape 4960">
                  <a:extLst>
                    <a:ext uri="{FF2B5EF4-FFF2-40B4-BE49-F238E27FC236}">
                      <a16:creationId xmlns:a16="http://schemas.microsoft.com/office/drawing/2014/main" id="{F1222E63-5190-ADA3-32C9-E74DABEFFA9B}"/>
                    </a:ext>
                  </a:extLst>
                </p:cNvPr>
                <p:cNvSpPr/>
                <p:nvPr/>
              </p:nvSpPr>
              <p:spPr>
                <a:xfrm>
                  <a:off x="9635490" y="4412800"/>
                  <a:ext cx="373380" cy="82999"/>
                </a:xfrm>
                <a:custGeom>
                  <a:avLst/>
                  <a:gdLst>
                    <a:gd name="connsiteX0" fmla="*/ 373381 w 373380"/>
                    <a:gd name="connsiteY0" fmla="*/ 79189 h 82999"/>
                    <a:gd name="connsiteX1" fmla="*/ 99060 w 373380"/>
                    <a:gd name="connsiteY1" fmla="*/ 82999 h 82999"/>
                    <a:gd name="connsiteX2" fmla="*/ 0 w 373380"/>
                    <a:gd name="connsiteY2" fmla="*/ 71569 h 82999"/>
                    <a:gd name="connsiteX3" fmla="*/ 7620 w 373380"/>
                    <a:gd name="connsiteY3" fmla="*/ 25849 h 82999"/>
                    <a:gd name="connsiteX4" fmla="*/ 99060 w 373380"/>
                    <a:gd name="connsiteY4" fmla="*/ 2989 h 82999"/>
                    <a:gd name="connsiteX5" fmla="*/ 373381 w 373380"/>
                    <a:gd name="connsiteY5" fmla="*/ 79189 h 82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380" h="82999">
                      <a:moveTo>
                        <a:pt x="373381" y="79189"/>
                      </a:moveTo>
                      <a:cubicBezTo>
                        <a:pt x="281940" y="63949"/>
                        <a:pt x="190500" y="33469"/>
                        <a:pt x="99060" y="82999"/>
                      </a:cubicBezTo>
                      <a:lnTo>
                        <a:pt x="0" y="71569"/>
                      </a:lnTo>
                      <a:lnTo>
                        <a:pt x="7620" y="25849"/>
                      </a:lnTo>
                      <a:cubicBezTo>
                        <a:pt x="38100" y="18229"/>
                        <a:pt x="68580" y="6799"/>
                        <a:pt x="99060" y="2989"/>
                      </a:cubicBezTo>
                      <a:cubicBezTo>
                        <a:pt x="175260" y="-12251"/>
                        <a:pt x="320040" y="33469"/>
                        <a:pt x="373381" y="79189"/>
                      </a:cubicBezTo>
                      <a:close/>
                    </a:path>
                  </a:pathLst>
                </a:custGeom>
                <a:solidFill>
                  <a:srgbClr val="7EE9F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62" name="Freeform: Shape 4961">
                  <a:extLst>
                    <a:ext uri="{FF2B5EF4-FFF2-40B4-BE49-F238E27FC236}">
                      <a16:creationId xmlns:a16="http://schemas.microsoft.com/office/drawing/2014/main" id="{036ECC7E-AED1-CA01-D573-69633F079339}"/>
                    </a:ext>
                  </a:extLst>
                </p:cNvPr>
                <p:cNvSpPr/>
                <p:nvPr/>
              </p:nvSpPr>
              <p:spPr>
                <a:xfrm>
                  <a:off x="9441181" y="4404359"/>
                  <a:ext cx="201930" cy="80009"/>
                </a:xfrm>
                <a:custGeom>
                  <a:avLst/>
                  <a:gdLst>
                    <a:gd name="connsiteX0" fmla="*/ 201930 w 201930"/>
                    <a:gd name="connsiteY0" fmla="*/ 30480 h 80009"/>
                    <a:gd name="connsiteX1" fmla="*/ 194310 w 201930"/>
                    <a:gd name="connsiteY1" fmla="*/ 80010 h 80009"/>
                    <a:gd name="connsiteX2" fmla="*/ 0 w 201930"/>
                    <a:gd name="connsiteY2" fmla="*/ 68580 h 80009"/>
                    <a:gd name="connsiteX3" fmla="*/ 7620 w 201930"/>
                    <a:gd name="connsiteY3" fmla="*/ 22860 h 80009"/>
                    <a:gd name="connsiteX4" fmla="*/ 30480 w 201930"/>
                    <a:gd name="connsiteY4" fmla="*/ 26670 h 80009"/>
                    <a:gd name="connsiteX5" fmla="*/ 160020 w 201930"/>
                    <a:gd name="connsiteY5" fmla="*/ 0 h 80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930" h="80009">
                      <a:moveTo>
                        <a:pt x="201930" y="30480"/>
                      </a:moveTo>
                      <a:lnTo>
                        <a:pt x="194310" y="80010"/>
                      </a:lnTo>
                      <a:lnTo>
                        <a:pt x="0" y="68580"/>
                      </a:lnTo>
                      <a:lnTo>
                        <a:pt x="7620" y="22860"/>
                      </a:lnTo>
                      <a:lnTo>
                        <a:pt x="30480" y="26670"/>
                      </a:lnTo>
                      <a:lnTo>
                        <a:pt x="160020" y="0"/>
                      </a:lnTo>
                      <a:close/>
                    </a:path>
                  </a:pathLst>
                </a:custGeom>
                <a:solidFill>
                  <a:srgbClr val="82EAF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63" name="Freeform: Shape 4962">
                  <a:extLst>
                    <a:ext uri="{FF2B5EF4-FFF2-40B4-BE49-F238E27FC236}">
                      <a16:creationId xmlns:a16="http://schemas.microsoft.com/office/drawing/2014/main" id="{963EB42F-E724-F64A-4793-E610A2641F64}"/>
                    </a:ext>
                  </a:extLst>
                </p:cNvPr>
                <p:cNvSpPr/>
                <p:nvPr/>
              </p:nvSpPr>
              <p:spPr>
                <a:xfrm>
                  <a:off x="7757161" y="4370069"/>
                  <a:ext cx="563879" cy="118110"/>
                </a:xfrm>
                <a:custGeom>
                  <a:avLst/>
                  <a:gdLst>
                    <a:gd name="connsiteX0" fmla="*/ 369570 w 563879"/>
                    <a:gd name="connsiteY0" fmla="*/ 114300 h 118110"/>
                    <a:gd name="connsiteX1" fmla="*/ 0 w 563879"/>
                    <a:gd name="connsiteY1" fmla="*/ 22860 h 118110"/>
                    <a:gd name="connsiteX2" fmla="*/ 3810 w 563879"/>
                    <a:gd name="connsiteY2" fmla="*/ 0 h 118110"/>
                    <a:gd name="connsiteX3" fmla="*/ 563880 w 563879"/>
                    <a:gd name="connsiteY3" fmla="*/ 95250 h 118110"/>
                    <a:gd name="connsiteX4" fmla="*/ 560070 w 563879"/>
                    <a:gd name="connsiteY4" fmla="*/ 118110 h 118110"/>
                    <a:gd name="connsiteX5" fmla="*/ 369570 w 563879"/>
                    <a:gd name="connsiteY5" fmla="*/ 114300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3879" h="118110">
                      <a:moveTo>
                        <a:pt x="369570" y="114300"/>
                      </a:moveTo>
                      <a:cubicBezTo>
                        <a:pt x="236220" y="114300"/>
                        <a:pt x="118110" y="76200"/>
                        <a:pt x="0" y="22860"/>
                      </a:cubicBezTo>
                      <a:lnTo>
                        <a:pt x="3810" y="0"/>
                      </a:lnTo>
                      <a:cubicBezTo>
                        <a:pt x="190500" y="30480"/>
                        <a:pt x="377190" y="60960"/>
                        <a:pt x="563880" y="95250"/>
                      </a:cubicBezTo>
                      <a:lnTo>
                        <a:pt x="560070" y="118110"/>
                      </a:lnTo>
                      <a:lnTo>
                        <a:pt x="369570" y="114300"/>
                      </a:lnTo>
                      <a:close/>
                    </a:path>
                  </a:pathLst>
                </a:custGeom>
                <a:solidFill>
                  <a:srgbClr val="7BE9F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64" name="Freeform: Shape 4963">
                  <a:extLst>
                    <a:ext uri="{FF2B5EF4-FFF2-40B4-BE49-F238E27FC236}">
                      <a16:creationId xmlns:a16="http://schemas.microsoft.com/office/drawing/2014/main" id="{A619BD94-B0C2-E178-4DF2-B38FF9562584}"/>
                    </a:ext>
                  </a:extLst>
                </p:cNvPr>
                <p:cNvSpPr/>
                <p:nvPr/>
              </p:nvSpPr>
              <p:spPr>
                <a:xfrm>
                  <a:off x="8317231" y="4465319"/>
                  <a:ext cx="381000" cy="72390"/>
                </a:xfrm>
                <a:custGeom>
                  <a:avLst/>
                  <a:gdLst>
                    <a:gd name="connsiteX0" fmla="*/ 0 w 381000"/>
                    <a:gd name="connsiteY0" fmla="*/ 22860 h 72390"/>
                    <a:gd name="connsiteX1" fmla="*/ 3810 w 381000"/>
                    <a:gd name="connsiteY1" fmla="*/ 0 h 72390"/>
                    <a:gd name="connsiteX2" fmla="*/ 49530 w 381000"/>
                    <a:gd name="connsiteY2" fmla="*/ 3810 h 72390"/>
                    <a:gd name="connsiteX3" fmla="*/ 175260 w 381000"/>
                    <a:gd name="connsiteY3" fmla="*/ 15240 h 72390"/>
                    <a:gd name="connsiteX4" fmla="*/ 381000 w 381000"/>
                    <a:gd name="connsiteY4" fmla="*/ 53340 h 72390"/>
                    <a:gd name="connsiteX5" fmla="*/ 354330 w 381000"/>
                    <a:gd name="connsiteY5" fmla="*/ 72390 h 72390"/>
                    <a:gd name="connsiteX6" fmla="*/ 0 w 381000"/>
                    <a:gd name="connsiteY6" fmla="*/ 22860 h 7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1000" h="72390">
                      <a:moveTo>
                        <a:pt x="0" y="22860"/>
                      </a:moveTo>
                      <a:lnTo>
                        <a:pt x="3810" y="0"/>
                      </a:lnTo>
                      <a:lnTo>
                        <a:pt x="49530" y="3810"/>
                      </a:lnTo>
                      <a:cubicBezTo>
                        <a:pt x="91440" y="7620"/>
                        <a:pt x="133350" y="7620"/>
                        <a:pt x="175260" y="15240"/>
                      </a:cubicBezTo>
                      <a:cubicBezTo>
                        <a:pt x="243840" y="26670"/>
                        <a:pt x="312420" y="38100"/>
                        <a:pt x="381000" y="53340"/>
                      </a:cubicBezTo>
                      <a:lnTo>
                        <a:pt x="354330" y="72390"/>
                      </a:lnTo>
                      <a:lnTo>
                        <a:pt x="0" y="22860"/>
                      </a:lnTo>
                      <a:close/>
                    </a:path>
                  </a:pathLst>
                </a:custGeom>
                <a:solidFill>
                  <a:srgbClr val="8AEBF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65" name="Freeform: Shape 4964">
                  <a:extLst>
                    <a:ext uri="{FF2B5EF4-FFF2-40B4-BE49-F238E27FC236}">
                      <a16:creationId xmlns:a16="http://schemas.microsoft.com/office/drawing/2014/main" id="{27C4FBDA-60F5-9E1A-1D72-D0E5A0F1B95C}"/>
                    </a:ext>
                  </a:extLst>
                </p:cNvPr>
                <p:cNvSpPr/>
                <p:nvPr/>
              </p:nvSpPr>
              <p:spPr>
                <a:xfrm>
                  <a:off x="8671561" y="4488180"/>
                  <a:ext cx="152400" cy="68579"/>
                </a:xfrm>
                <a:custGeom>
                  <a:avLst/>
                  <a:gdLst>
                    <a:gd name="connsiteX0" fmla="*/ 0 w 152400"/>
                    <a:gd name="connsiteY0" fmla="*/ 49530 h 68579"/>
                    <a:gd name="connsiteX1" fmla="*/ 26670 w 152400"/>
                    <a:gd name="connsiteY1" fmla="*/ 30480 h 68579"/>
                    <a:gd name="connsiteX2" fmla="*/ 26670 w 152400"/>
                    <a:gd name="connsiteY2" fmla="*/ 30480 h 68579"/>
                    <a:gd name="connsiteX3" fmla="*/ 129540 w 152400"/>
                    <a:gd name="connsiteY3" fmla="*/ 0 h 68579"/>
                    <a:gd name="connsiteX4" fmla="*/ 152400 w 152400"/>
                    <a:gd name="connsiteY4" fmla="*/ 3810 h 68579"/>
                    <a:gd name="connsiteX5" fmla="*/ 152400 w 152400"/>
                    <a:gd name="connsiteY5" fmla="*/ 3810 h 68579"/>
                    <a:gd name="connsiteX6" fmla="*/ 144780 w 152400"/>
                    <a:gd name="connsiteY6" fmla="*/ 49530 h 68579"/>
                    <a:gd name="connsiteX7" fmla="*/ 118110 w 152400"/>
                    <a:gd name="connsiteY7" fmla="*/ 6858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400" h="68579">
                      <a:moveTo>
                        <a:pt x="0" y="49530"/>
                      </a:moveTo>
                      <a:lnTo>
                        <a:pt x="26670" y="30480"/>
                      </a:lnTo>
                      <a:lnTo>
                        <a:pt x="26670" y="30480"/>
                      </a:lnTo>
                      <a:lnTo>
                        <a:pt x="129540" y="0"/>
                      </a:lnTo>
                      <a:lnTo>
                        <a:pt x="152400" y="3810"/>
                      </a:lnTo>
                      <a:lnTo>
                        <a:pt x="152400" y="3810"/>
                      </a:lnTo>
                      <a:lnTo>
                        <a:pt x="144780" y="49530"/>
                      </a:lnTo>
                      <a:lnTo>
                        <a:pt x="118110" y="68580"/>
                      </a:lnTo>
                      <a:close/>
                    </a:path>
                  </a:pathLst>
                </a:custGeom>
                <a:solidFill>
                  <a:srgbClr val="9CEEF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66" name="Freeform: Shape 4965">
                  <a:extLst>
                    <a:ext uri="{FF2B5EF4-FFF2-40B4-BE49-F238E27FC236}">
                      <a16:creationId xmlns:a16="http://schemas.microsoft.com/office/drawing/2014/main" id="{423147DC-D1D0-B0D4-B277-2026E6E6FAA0}"/>
                    </a:ext>
                  </a:extLst>
                </p:cNvPr>
                <p:cNvSpPr/>
                <p:nvPr/>
              </p:nvSpPr>
              <p:spPr>
                <a:xfrm>
                  <a:off x="8919211" y="4480559"/>
                  <a:ext cx="323850" cy="65349"/>
                </a:xfrm>
                <a:custGeom>
                  <a:avLst/>
                  <a:gdLst>
                    <a:gd name="connsiteX0" fmla="*/ 102870 w 323850"/>
                    <a:gd name="connsiteY0" fmla="*/ 0 h 65349"/>
                    <a:gd name="connsiteX1" fmla="*/ 323850 w 323850"/>
                    <a:gd name="connsiteY1" fmla="*/ 7620 h 65349"/>
                    <a:gd name="connsiteX2" fmla="*/ 194310 w 323850"/>
                    <a:gd name="connsiteY2" fmla="*/ 53340 h 65349"/>
                    <a:gd name="connsiteX3" fmla="*/ 41910 w 323850"/>
                    <a:gd name="connsiteY3" fmla="*/ 64770 h 65349"/>
                    <a:gd name="connsiteX4" fmla="*/ 0 w 323850"/>
                    <a:gd name="connsiteY4" fmla="*/ 26670 h 65349"/>
                    <a:gd name="connsiteX5" fmla="*/ 102870 w 323850"/>
                    <a:gd name="connsiteY5" fmla="*/ 0 h 65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3850" h="65349">
                      <a:moveTo>
                        <a:pt x="102870" y="0"/>
                      </a:moveTo>
                      <a:lnTo>
                        <a:pt x="323850" y="7620"/>
                      </a:lnTo>
                      <a:cubicBezTo>
                        <a:pt x="281940" y="22860"/>
                        <a:pt x="240030" y="45720"/>
                        <a:pt x="194310" y="53340"/>
                      </a:cubicBezTo>
                      <a:cubicBezTo>
                        <a:pt x="144780" y="64770"/>
                        <a:pt x="91440" y="60960"/>
                        <a:pt x="41910" y="64770"/>
                      </a:cubicBezTo>
                      <a:cubicBezTo>
                        <a:pt x="7620" y="68580"/>
                        <a:pt x="0" y="53340"/>
                        <a:pt x="0" y="26670"/>
                      </a:cubicBezTo>
                      <a:lnTo>
                        <a:pt x="102870" y="0"/>
                      </a:lnTo>
                      <a:close/>
                    </a:path>
                  </a:pathLst>
                </a:custGeom>
                <a:solidFill>
                  <a:srgbClr val="BBF4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67" name="Freeform: Shape 4966">
                  <a:extLst>
                    <a:ext uri="{FF2B5EF4-FFF2-40B4-BE49-F238E27FC236}">
                      <a16:creationId xmlns:a16="http://schemas.microsoft.com/office/drawing/2014/main" id="{AB085699-16E3-5CB4-4BEA-A542D223D19A}"/>
                    </a:ext>
                  </a:extLst>
                </p:cNvPr>
                <p:cNvSpPr/>
                <p:nvPr/>
              </p:nvSpPr>
              <p:spPr>
                <a:xfrm>
                  <a:off x="8823961" y="4469130"/>
                  <a:ext cx="198119" cy="38100"/>
                </a:xfrm>
                <a:custGeom>
                  <a:avLst/>
                  <a:gdLst>
                    <a:gd name="connsiteX0" fmla="*/ 198120 w 198119"/>
                    <a:gd name="connsiteY0" fmla="*/ 11430 h 38100"/>
                    <a:gd name="connsiteX1" fmla="*/ 95250 w 198119"/>
                    <a:gd name="connsiteY1" fmla="*/ 38100 h 38100"/>
                    <a:gd name="connsiteX2" fmla="*/ 49530 w 198119"/>
                    <a:gd name="connsiteY2" fmla="*/ 30480 h 38100"/>
                    <a:gd name="connsiteX3" fmla="*/ 0 w 198119"/>
                    <a:gd name="connsiteY3" fmla="*/ 22860 h 38100"/>
                    <a:gd name="connsiteX4" fmla="*/ 0 w 198119"/>
                    <a:gd name="connsiteY4" fmla="*/ 22860 h 38100"/>
                    <a:gd name="connsiteX5" fmla="*/ 152400 w 198119"/>
                    <a:gd name="connsiteY5" fmla="*/ 0 h 38100"/>
                    <a:gd name="connsiteX6" fmla="*/ 198120 w 198119"/>
                    <a:gd name="connsiteY6" fmla="*/ 76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119" h="38100">
                      <a:moveTo>
                        <a:pt x="198120" y="11430"/>
                      </a:moveTo>
                      <a:lnTo>
                        <a:pt x="95250" y="38100"/>
                      </a:lnTo>
                      <a:lnTo>
                        <a:pt x="49530" y="30480"/>
                      </a:lnTo>
                      <a:lnTo>
                        <a:pt x="0" y="22860"/>
                      </a:lnTo>
                      <a:lnTo>
                        <a:pt x="0" y="22860"/>
                      </a:lnTo>
                      <a:lnTo>
                        <a:pt x="152400" y="0"/>
                      </a:lnTo>
                      <a:lnTo>
                        <a:pt x="198120" y="7620"/>
                      </a:lnTo>
                      <a:close/>
                    </a:path>
                  </a:pathLst>
                </a:custGeom>
                <a:solidFill>
                  <a:srgbClr val="9CEEF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68" name="Freeform: Shape 4967">
                  <a:extLst>
                    <a:ext uri="{FF2B5EF4-FFF2-40B4-BE49-F238E27FC236}">
                      <a16:creationId xmlns:a16="http://schemas.microsoft.com/office/drawing/2014/main" id="{43238FCB-5242-56DD-BCAA-866DD5EE9BFB}"/>
                    </a:ext>
                  </a:extLst>
                </p:cNvPr>
                <p:cNvSpPr/>
                <p:nvPr/>
              </p:nvSpPr>
              <p:spPr>
                <a:xfrm>
                  <a:off x="8816340" y="4491990"/>
                  <a:ext cx="57150" cy="45719"/>
                </a:xfrm>
                <a:custGeom>
                  <a:avLst/>
                  <a:gdLst>
                    <a:gd name="connsiteX0" fmla="*/ 7620 w 57150"/>
                    <a:gd name="connsiteY0" fmla="*/ 0 h 45719"/>
                    <a:gd name="connsiteX1" fmla="*/ 57150 w 57150"/>
                    <a:gd name="connsiteY1" fmla="*/ 7620 h 45719"/>
                    <a:gd name="connsiteX2" fmla="*/ 0 w 57150"/>
                    <a:gd name="connsiteY2" fmla="*/ 45720 h 45719"/>
                  </a:gdLst>
                  <a:ahLst/>
                  <a:cxnLst>
                    <a:cxn ang="0">
                      <a:pos x="connsiteX0" y="connsiteY0"/>
                    </a:cxn>
                    <a:cxn ang="0">
                      <a:pos x="connsiteX1" y="connsiteY1"/>
                    </a:cxn>
                    <a:cxn ang="0">
                      <a:pos x="connsiteX2" y="connsiteY2"/>
                    </a:cxn>
                  </a:cxnLst>
                  <a:rect l="l" t="t" r="r" b="b"/>
                  <a:pathLst>
                    <a:path w="57150" h="45719">
                      <a:moveTo>
                        <a:pt x="7620" y="0"/>
                      </a:moveTo>
                      <a:lnTo>
                        <a:pt x="57150" y="7620"/>
                      </a:lnTo>
                      <a:lnTo>
                        <a:pt x="0" y="45720"/>
                      </a:lnTo>
                      <a:close/>
                    </a:path>
                  </a:pathLst>
                </a:custGeom>
                <a:solidFill>
                  <a:srgbClr val="BBF4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69" name="Freeform: Shape 4968">
                  <a:extLst>
                    <a:ext uri="{FF2B5EF4-FFF2-40B4-BE49-F238E27FC236}">
                      <a16:creationId xmlns:a16="http://schemas.microsoft.com/office/drawing/2014/main" id="{E03ED083-7460-C66C-9A7E-B084BD56B25A}"/>
                    </a:ext>
                  </a:extLst>
                </p:cNvPr>
                <p:cNvSpPr/>
                <p:nvPr/>
              </p:nvSpPr>
              <p:spPr>
                <a:xfrm>
                  <a:off x="9479281" y="4280170"/>
                  <a:ext cx="670559" cy="219439"/>
                </a:xfrm>
                <a:custGeom>
                  <a:avLst/>
                  <a:gdLst>
                    <a:gd name="connsiteX0" fmla="*/ 163830 w 670559"/>
                    <a:gd name="connsiteY0" fmla="*/ 154670 h 219439"/>
                    <a:gd name="connsiteX1" fmla="*/ 118110 w 670559"/>
                    <a:gd name="connsiteY1" fmla="*/ 124189 h 219439"/>
                    <a:gd name="connsiteX2" fmla="*/ 0 w 670559"/>
                    <a:gd name="connsiteY2" fmla="*/ 82279 h 219439"/>
                    <a:gd name="connsiteX3" fmla="*/ 0 w 670559"/>
                    <a:gd name="connsiteY3" fmla="*/ 82279 h 219439"/>
                    <a:gd name="connsiteX4" fmla="*/ 34290 w 670559"/>
                    <a:gd name="connsiteY4" fmla="*/ 17510 h 219439"/>
                    <a:gd name="connsiteX5" fmla="*/ 167640 w 670559"/>
                    <a:gd name="connsiteY5" fmla="*/ 55610 h 219439"/>
                    <a:gd name="connsiteX6" fmla="*/ 434340 w 670559"/>
                    <a:gd name="connsiteY6" fmla="*/ 55610 h 219439"/>
                    <a:gd name="connsiteX7" fmla="*/ 480060 w 670559"/>
                    <a:gd name="connsiteY7" fmla="*/ 6079 h 219439"/>
                    <a:gd name="connsiteX8" fmla="*/ 563880 w 670559"/>
                    <a:gd name="connsiteY8" fmla="*/ 67039 h 219439"/>
                    <a:gd name="connsiteX9" fmla="*/ 670560 w 670559"/>
                    <a:gd name="connsiteY9" fmla="*/ 51799 h 219439"/>
                    <a:gd name="connsiteX10" fmla="*/ 666749 w 670559"/>
                    <a:gd name="connsiteY10" fmla="*/ 74660 h 219439"/>
                    <a:gd name="connsiteX11" fmla="*/ 601980 w 670559"/>
                    <a:gd name="connsiteY11" fmla="*/ 181339 h 219439"/>
                    <a:gd name="connsiteX12" fmla="*/ 544830 w 670559"/>
                    <a:gd name="connsiteY12" fmla="*/ 219439 h 219439"/>
                    <a:gd name="connsiteX13" fmla="*/ 521970 w 670559"/>
                    <a:gd name="connsiteY13" fmla="*/ 215630 h 219439"/>
                    <a:gd name="connsiteX14" fmla="*/ 251460 w 670559"/>
                    <a:gd name="connsiteY14" fmla="*/ 135620 h 219439"/>
                    <a:gd name="connsiteX15" fmla="*/ 163830 w 670559"/>
                    <a:gd name="connsiteY15" fmla="*/ 154670 h 219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0559" h="219439">
                      <a:moveTo>
                        <a:pt x="163830" y="154670"/>
                      </a:moveTo>
                      <a:lnTo>
                        <a:pt x="118110" y="124189"/>
                      </a:lnTo>
                      <a:lnTo>
                        <a:pt x="0" y="82279"/>
                      </a:lnTo>
                      <a:lnTo>
                        <a:pt x="0" y="82279"/>
                      </a:lnTo>
                      <a:lnTo>
                        <a:pt x="34290" y="17510"/>
                      </a:lnTo>
                      <a:cubicBezTo>
                        <a:pt x="99060" y="-9161"/>
                        <a:pt x="140970" y="28939"/>
                        <a:pt x="167640" y="55610"/>
                      </a:cubicBezTo>
                      <a:cubicBezTo>
                        <a:pt x="270510" y="55610"/>
                        <a:pt x="350520" y="55610"/>
                        <a:pt x="434340" y="55610"/>
                      </a:cubicBezTo>
                      <a:cubicBezTo>
                        <a:pt x="445770" y="44179"/>
                        <a:pt x="457199" y="13699"/>
                        <a:pt x="480060" y="6079"/>
                      </a:cubicBezTo>
                      <a:cubicBezTo>
                        <a:pt x="537210" y="-20590"/>
                        <a:pt x="533399" y="47989"/>
                        <a:pt x="563880" y="67039"/>
                      </a:cubicBezTo>
                      <a:cubicBezTo>
                        <a:pt x="601980" y="63229"/>
                        <a:pt x="636270" y="59420"/>
                        <a:pt x="670560" y="51799"/>
                      </a:cubicBezTo>
                      <a:lnTo>
                        <a:pt x="666749" y="74660"/>
                      </a:lnTo>
                      <a:cubicBezTo>
                        <a:pt x="624840" y="101329"/>
                        <a:pt x="552449" y="105139"/>
                        <a:pt x="601980" y="181339"/>
                      </a:cubicBezTo>
                      <a:lnTo>
                        <a:pt x="544830" y="219439"/>
                      </a:lnTo>
                      <a:lnTo>
                        <a:pt x="521970" y="215630"/>
                      </a:lnTo>
                      <a:cubicBezTo>
                        <a:pt x="472440" y="166099"/>
                        <a:pt x="323849" y="124189"/>
                        <a:pt x="251460" y="135620"/>
                      </a:cubicBezTo>
                      <a:cubicBezTo>
                        <a:pt x="224790" y="139430"/>
                        <a:pt x="198120" y="147049"/>
                        <a:pt x="163830" y="154670"/>
                      </a:cubicBezTo>
                      <a:close/>
                    </a:path>
                  </a:pathLst>
                </a:custGeom>
                <a:solidFill>
                  <a:srgbClr val="5EE4E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70" name="Freeform: Shape 4969">
                  <a:extLst>
                    <a:ext uri="{FF2B5EF4-FFF2-40B4-BE49-F238E27FC236}">
                      <a16:creationId xmlns:a16="http://schemas.microsoft.com/office/drawing/2014/main" id="{2199EED9-6660-D91C-E689-D99DE434E959}"/>
                    </a:ext>
                  </a:extLst>
                </p:cNvPr>
                <p:cNvSpPr/>
                <p:nvPr/>
              </p:nvSpPr>
              <p:spPr>
                <a:xfrm>
                  <a:off x="10031730" y="4236186"/>
                  <a:ext cx="373380" cy="316763"/>
                </a:xfrm>
                <a:custGeom>
                  <a:avLst/>
                  <a:gdLst>
                    <a:gd name="connsiteX0" fmla="*/ 0 w 373380"/>
                    <a:gd name="connsiteY0" fmla="*/ 259613 h 316763"/>
                    <a:gd name="connsiteX1" fmla="*/ 57150 w 373380"/>
                    <a:gd name="connsiteY1" fmla="*/ 221513 h 316763"/>
                    <a:gd name="connsiteX2" fmla="*/ 121920 w 373380"/>
                    <a:gd name="connsiteY2" fmla="*/ 114833 h 316763"/>
                    <a:gd name="connsiteX3" fmla="*/ 125731 w 373380"/>
                    <a:gd name="connsiteY3" fmla="*/ 91973 h 316763"/>
                    <a:gd name="connsiteX4" fmla="*/ 289560 w 373380"/>
                    <a:gd name="connsiteY4" fmla="*/ 533 h 316763"/>
                    <a:gd name="connsiteX5" fmla="*/ 232410 w 373380"/>
                    <a:gd name="connsiteY5" fmla="*/ 194843 h 316763"/>
                    <a:gd name="connsiteX6" fmla="*/ 373381 w 373380"/>
                    <a:gd name="connsiteY6" fmla="*/ 271043 h 316763"/>
                    <a:gd name="connsiteX7" fmla="*/ 373381 w 373380"/>
                    <a:gd name="connsiteY7" fmla="*/ 271043 h 316763"/>
                    <a:gd name="connsiteX8" fmla="*/ 365760 w 373380"/>
                    <a:gd name="connsiteY8" fmla="*/ 316763 h 316763"/>
                    <a:gd name="connsiteX9" fmla="*/ 240031 w 373380"/>
                    <a:gd name="connsiteY9" fmla="*/ 286283 h 316763"/>
                    <a:gd name="connsiteX10" fmla="*/ 0 w 373380"/>
                    <a:gd name="connsiteY10" fmla="*/ 259613 h 31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3380" h="316763">
                      <a:moveTo>
                        <a:pt x="0" y="259613"/>
                      </a:moveTo>
                      <a:lnTo>
                        <a:pt x="57150" y="221513"/>
                      </a:lnTo>
                      <a:cubicBezTo>
                        <a:pt x="133350" y="217703"/>
                        <a:pt x="137160" y="171983"/>
                        <a:pt x="121920" y="114833"/>
                      </a:cubicBezTo>
                      <a:lnTo>
                        <a:pt x="125731" y="91973"/>
                      </a:lnTo>
                      <a:cubicBezTo>
                        <a:pt x="182881" y="69113"/>
                        <a:pt x="209550" y="-7087"/>
                        <a:pt x="289560" y="533"/>
                      </a:cubicBezTo>
                      <a:cubicBezTo>
                        <a:pt x="270510" y="61493"/>
                        <a:pt x="251460" y="122453"/>
                        <a:pt x="232410" y="194843"/>
                      </a:cubicBezTo>
                      <a:cubicBezTo>
                        <a:pt x="281941" y="221513"/>
                        <a:pt x="327660" y="244373"/>
                        <a:pt x="373381" y="271043"/>
                      </a:cubicBezTo>
                      <a:lnTo>
                        <a:pt x="373381" y="271043"/>
                      </a:lnTo>
                      <a:lnTo>
                        <a:pt x="365760" y="316763"/>
                      </a:lnTo>
                      <a:cubicBezTo>
                        <a:pt x="323850" y="305333"/>
                        <a:pt x="281941" y="293903"/>
                        <a:pt x="240031" y="286283"/>
                      </a:cubicBezTo>
                      <a:cubicBezTo>
                        <a:pt x="156210" y="274853"/>
                        <a:pt x="76200" y="271043"/>
                        <a:pt x="0" y="259613"/>
                      </a:cubicBezTo>
                      <a:close/>
                    </a:path>
                  </a:pathLst>
                </a:custGeom>
                <a:solidFill>
                  <a:srgbClr val="6FE7E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71" name="Freeform: Shape 4970">
                  <a:extLst>
                    <a:ext uri="{FF2B5EF4-FFF2-40B4-BE49-F238E27FC236}">
                      <a16:creationId xmlns:a16="http://schemas.microsoft.com/office/drawing/2014/main" id="{56100AF0-95BC-E811-6CD3-12F273B1937D}"/>
                    </a:ext>
                  </a:extLst>
                </p:cNvPr>
                <p:cNvSpPr/>
                <p:nvPr/>
              </p:nvSpPr>
              <p:spPr>
                <a:xfrm>
                  <a:off x="9517381" y="4088130"/>
                  <a:ext cx="876299" cy="266700"/>
                </a:xfrm>
                <a:custGeom>
                  <a:avLst/>
                  <a:gdLst>
                    <a:gd name="connsiteX0" fmla="*/ 834390 w 876299"/>
                    <a:gd name="connsiteY0" fmla="*/ 87630 h 266700"/>
                    <a:gd name="connsiteX1" fmla="*/ 864870 w 876299"/>
                    <a:gd name="connsiteY1" fmla="*/ 68580 h 266700"/>
                    <a:gd name="connsiteX2" fmla="*/ 876299 w 876299"/>
                    <a:gd name="connsiteY2" fmla="*/ 3810 h 266700"/>
                    <a:gd name="connsiteX3" fmla="*/ 853440 w 876299"/>
                    <a:gd name="connsiteY3" fmla="*/ 0 h 266700"/>
                    <a:gd name="connsiteX4" fmla="*/ 735330 w 876299"/>
                    <a:gd name="connsiteY4" fmla="*/ 121920 h 266700"/>
                    <a:gd name="connsiteX5" fmla="*/ 636270 w 876299"/>
                    <a:gd name="connsiteY5" fmla="*/ 129540 h 266700"/>
                    <a:gd name="connsiteX6" fmla="*/ 586740 w 876299"/>
                    <a:gd name="connsiteY6" fmla="*/ 121920 h 266700"/>
                    <a:gd name="connsiteX7" fmla="*/ 468630 w 876299"/>
                    <a:gd name="connsiteY7" fmla="*/ 80010 h 266700"/>
                    <a:gd name="connsiteX8" fmla="*/ 186690 w 876299"/>
                    <a:gd name="connsiteY8" fmla="*/ 57150 h 266700"/>
                    <a:gd name="connsiteX9" fmla="*/ 19050 w 876299"/>
                    <a:gd name="connsiteY9" fmla="*/ 102870 h 266700"/>
                    <a:gd name="connsiteX10" fmla="*/ 7620 w 876299"/>
                    <a:gd name="connsiteY10" fmla="*/ 171450 h 266700"/>
                    <a:gd name="connsiteX11" fmla="*/ 3810 w 876299"/>
                    <a:gd name="connsiteY11" fmla="*/ 194310 h 266700"/>
                    <a:gd name="connsiteX12" fmla="*/ 0 w 876299"/>
                    <a:gd name="connsiteY12" fmla="*/ 217170 h 266700"/>
                    <a:gd name="connsiteX13" fmla="*/ 133350 w 876299"/>
                    <a:gd name="connsiteY13" fmla="*/ 255270 h 266700"/>
                    <a:gd name="connsiteX14" fmla="*/ 400049 w 876299"/>
                    <a:gd name="connsiteY14" fmla="*/ 255270 h 266700"/>
                    <a:gd name="connsiteX15" fmla="*/ 445770 w 876299"/>
                    <a:gd name="connsiteY15" fmla="*/ 205740 h 266700"/>
                    <a:gd name="connsiteX16" fmla="*/ 529590 w 876299"/>
                    <a:gd name="connsiteY16" fmla="*/ 266700 h 266700"/>
                    <a:gd name="connsiteX17" fmla="*/ 636270 w 876299"/>
                    <a:gd name="connsiteY17" fmla="*/ 251460 h 266700"/>
                    <a:gd name="connsiteX18" fmla="*/ 800099 w 876299"/>
                    <a:gd name="connsiteY18" fmla="*/ 160020 h 266700"/>
                    <a:gd name="connsiteX19" fmla="*/ 834390 w 876299"/>
                    <a:gd name="connsiteY19" fmla="*/ 87630 h 266700"/>
                    <a:gd name="connsiteX20" fmla="*/ 384810 w 876299"/>
                    <a:gd name="connsiteY20" fmla="*/ 144780 h 266700"/>
                    <a:gd name="connsiteX21" fmla="*/ 369570 w 876299"/>
                    <a:gd name="connsiteY21" fmla="*/ 152400 h 266700"/>
                    <a:gd name="connsiteX22" fmla="*/ 354330 w 876299"/>
                    <a:gd name="connsiteY22" fmla="*/ 137160 h 266700"/>
                    <a:gd name="connsiteX23" fmla="*/ 373380 w 876299"/>
                    <a:gd name="connsiteY23" fmla="*/ 110490 h 266700"/>
                    <a:gd name="connsiteX24" fmla="*/ 384810 w 876299"/>
                    <a:gd name="connsiteY24" fmla="*/ 144780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76299" h="266700">
                      <a:moveTo>
                        <a:pt x="834390" y="87630"/>
                      </a:moveTo>
                      <a:lnTo>
                        <a:pt x="864870" y="68580"/>
                      </a:lnTo>
                      <a:lnTo>
                        <a:pt x="876299" y="3810"/>
                      </a:lnTo>
                      <a:lnTo>
                        <a:pt x="853440" y="0"/>
                      </a:lnTo>
                      <a:lnTo>
                        <a:pt x="735330" y="121920"/>
                      </a:lnTo>
                      <a:lnTo>
                        <a:pt x="636270" y="129540"/>
                      </a:lnTo>
                      <a:lnTo>
                        <a:pt x="586740" y="121920"/>
                      </a:lnTo>
                      <a:cubicBezTo>
                        <a:pt x="563880" y="68580"/>
                        <a:pt x="510540" y="91440"/>
                        <a:pt x="468630" y="80010"/>
                      </a:cubicBezTo>
                      <a:cubicBezTo>
                        <a:pt x="377190" y="72390"/>
                        <a:pt x="285749" y="64770"/>
                        <a:pt x="186690" y="57150"/>
                      </a:cubicBezTo>
                      <a:cubicBezTo>
                        <a:pt x="152400" y="106680"/>
                        <a:pt x="83820" y="99060"/>
                        <a:pt x="19050" y="102870"/>
                      </a:cubicBezTo>
                      <a:cubicBezTo>
                        <a:pt x="34290" y="129540"/>
                        <a:pt x="64770" y="156210"/>
                        <a:pt x="7620" y="171450"/>
                      </a:cubicBezTo>
                      <a:lnTo>
                        <a:pt x="3810" y="194310"/>
                      </a:lnTo>
                      <a:lnTo>
                        <a:pt x="0" y="217170"/>
                      </a:lnTo>
                      <a:cubicBezTo>
                        <a:pt x="64770" y="190500"/>
                        <a:pt x="106680" y="228600"/>
                        <a:pt x="133350" y="255270"/>
                      </a:cubicBezTo>
                      <a:cubicBezTo>
                        <a:pt x="236220" y="255270"/>
                        <a:pt x="316230" y="255270"/>
                        <a:pt x="400049" y="255270"/>
                      </a:cubicBezTo>
                      <a:cubicBezTo>
                        <a:pt x="411480" y="243840"/>
                        <a:pt x="422910" y="213360"/>
                        <a:pt x="445770" y="205740"/>
                      </a:cubicBezTo>
                      <a:cubicBezTo>
                        <a:pt x="502920" y="179070"/>
                        <a:pt x="499110" y="247650"/>
                        <a:pt x="529590" y="266700"/>
                      </a:cubicBezTo>
                      <a:cubicBezTo>
                        <a:pt x="567690" y="262890"/>
                        <a:pt x="601980" y="259080"/>
                        <a:pt x="636270" y="251460"/>
                      </a:cubicBezTo>
                      <a:cubicBezTo>
                        <a:pt x="693420" y="228600"/>
                        <a:pt x="720090" y="152400"/>
                        <a:pt x="800099" y="160020"/>
                      </a:cubicBezTo>
                      <a:lnTo>
                        <a:pt x="834390" y="87630"/>
                      </a:lnTo>
                      <a:close/>
                      <a:moveTo>
                        <a:pt x="384810" y="144780"/>
                      </a:moveTo>
                      <a:cubicBezTo>
                        <a:pt x="384810" y="148590"/>
                        <a:pt x="373380" y="152400"/>
                        <a:pt x="369570" y="152400"/>
                      </a:cubicBezTo>
                      <a:cubicBezTo>
                        <a:pt x="361949" y="152400"/>
                        <a:pt x="358140" y="144780"/>
                        <a:pt x="354330" y="137160"/>
                      </a:cubicBezTo>
                      <a:cubicBezTo>
                        <a:pt x="354330" y="133350"/>
                        <a:pt x="361949" y="129540"/>
                        <a:pt x="373380" y="110490"/>
                      </a:cubicBezTo>
                      <a:cubicBezTo>
                        <a:pt x="380999" y="125730"/>
                        <a:pt x="384810" y="137160"/>
                        <a:pt x="384810" y="144780"/>
                      </a:cubicBezTo>
                      <a:close/>
                    </a:path>
                  </a:pathLst>
                </a:custGeom>
                <a:solidFill>
                  <a:srgbClr val="4DE1E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72" name="Freeform: Shape 4971">
                  <a:extLst>
                    <a:ext uri="{FF2B5EF4-FFF2-40B4-BE49-F238E27FC236}">
                      <a16:creationId xmlns:a16="http://schemas.microsoft.com/office/drawing/2014/main" id="{4284EA6A-B0BC-9EF8-E5E7-838B46D144D1}"/>
                    </a:ext>
                  </a:extLst>
                </p:cNvPr>
                <p:cNvSpPr/>
                <p:nvPr/>
              </p:nvSpPr>
              <p:spPr>
                <a:xfrm>
                  <a:off x="10382251" y="3962400"/>
                  <a:ext cx="274320" cy="194309"/>
                </a:xfrm>
                <a:custGeom>
                  <a:avLst/>
                  <a:gdLst>
                    <a:gd name="connsiteX0" fmla="*/ 0 w 274320"/>
                    <a:gd name="connsiteY0" fmla="*/ 194310 h 194309"/>
                    <a:gd name="connsiteX1" fmla="*/ 11430 w 274320"/>
                    <a:gd name="connsiteY1" fmla="*/ 129540 h 194309"/>
                    <a:gd name="connsiteX2" fmla="*/ 102870 w 274320"/>
                    <a:gd name="connsiteY2" fmla="*/ 57150 h 194309"/>
                    <a:gd name="connsiteX3" fmla="*/ 80010 w 274320"/>
                    <a:gd name="connsiteY3" fmla="*/ 0 h 194309"/>
                    <a:gd name="connsiteX4" fmla="*/ 80010 w 274320"/>
                    <a:gd name="connsiteY4" fmla="*/ 0 h 194309"/>
                    <a:gd name="connsiteX5" fmla="*/ 274320 w 274320"/>
                    <a:gd name="connsiteY5" fmla="*/ 95250 h 194309"/>
                    <a:gd name="connsiteX6" fmla="*/ 228600 w 274320"/>
                    <a:gd name="connsiteY6" fmla="*/ 160020 h 194309"/>
                    <a:gd name="connsiteX7" fmla="*/ 228600 w 274320"/>
                    <a:gd name="connsiteY7" fmla="*/ 160020 h 194309"/>
                    <a:gd name="connsiteX8" fmla="*/ 80010 w 274320"/>
                    <a:gd name="connsiteY8" fmla="*/ 160020 h 194309"/>
                    <a:gd name="connsiteX9" fmla="*/ 0 w 274320"/>
                    <a:gd name="connsiteY9" fmla="*/ 194310 h 19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4320" h="194309">
                      <a:moveTo>
                        <a:pt x="0" y="194310"/>
                      </a:moveTo>
                      <a:lnTo>
                        <a:pt x="11430" y="129540"/>
                      </a:lnTo>
                      <a:cubicBezTo>
                        <a:pt x="41910" y="106680"/>
                        <a:pt x="72390" y="83820"/>
                        <a:pt x="102870" y="57150"/>
                      </a:cubicBezTo>
                      <a:cubicBezTo>
                        <a:pt x="95250" y="41910"/>
                        <a:pt x="87630" y="19050"/>
                        <a:pt x="80010" y="0"/>
                      </a:cubicBezTo>
                      <a:lnTo>
                        <a:pt x="80010" y="0"/>
                      </a:lnTo>
                      <a:cubicBezTo>
                        <a:pt x="160020" y="0"/>
                        <a:pt x="213360" y="45720"/>
                        <a:pt x="274320" y="95250"/>
                      </a:cubicBezTo>
                      <a:cubicBezTo>
                        <a:pt x="259080" y="118110"/>
                        <a:pt x="243840" y="140970"/>
                        <a:pt x="228600" y="160020"/>
                      </a:cubicBezTo>
                      <a:lnTo>
                        <a:pt x="228600" y="160020"/>
                      </a:lnTo>
                      <a:cubicBezTo>
                        <a:pt x="179070" y="163830"/>
                        <a:pt x="129540" y="114300"/>
                        <a:pt x="80010" y="160020"/>
                      </a:cubicBezTo>
                      <a:lnTo>
                        <a:pt x="0" y="194310"/>
                      </a:lnTo>
                      <a:close/>
                    </a:path>
                  </a:pathLst>
                </a:custGeom>
                <a:solidFill>
                  <a:srgbClr val="37DDE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73" name="Freeform: Shape 4972">
                  <a:extLst>
                    <a:ext uri="{FF2B5EF4-FFF2-40B4-BE49-F238E27FC236}">
                      <a16:creationId xmlns:a16="http://schemas.microsoft.com/office/drawing/2014/main" id="{D9E87C7B-E2CC-C4D0-2FED-72A4FFC24DE0}"/>
                    </a:ext>
                  </a:extLst>
                </p:cNvPr>
                <p:cNvSpPr/>
                <p:nvPr/>
              </p:nvSpPr>
              <p:spPr>
                <a:xfrm>
                  <a:off x="10260330" y="4240530"/>
                  <a:ext cx="144780" cy="270509"/>
                </a:xfrm>
                <a:custGeom>
                  <a:avLst/>
                  <a:gdLst>
                    <a:gd name="connsiteX0" fmla="*/ 140970 w 144780"/>
                    <a:gd name="connsiteY0" fmla="*/ 270510 h 270509"/>
                    <a:gd name="connsiteX1" fmla="*/ 0 w 144780"/>
                    <a:gd name="connsiteY1" fmla="*/ 194310 h 270509"/>
                    <a:gd name="connsiteX2" fmla="*/ 57150 w 144780"/>
                    <a:gd name="connsiteY2" fmla="*/ 0 h 270509"/>
                    <a:gd name="connsiteX3" fmla="*/ 80010 w 144780"/>
                    <a:gd name="connsiteY3" fmla="*/ 3810 h 270509"/>
                    <a:gd name="connsiteX4" fmla="*/ 87631 w 144780"/>
                    <a:gd name="connsiteY4" fmla="*/ 68580 h 270509"/>
                    <a:gd name="connsiteX5" fmla="*/ 144781 w 144780"/>
                    <a:gd name="connsiteY5" fmla="*/ 224790 h 270509"/>
                    <a:gd name="connsiteX6" fmla="*/ 140970 w 144780"/>
                    <a:gd name="connsiteY6" fmla="*/ 270510 h 270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80" h="270509">
                      <a:moveTo>
                        <a:pt x="140970" y="270510"/>
                      </a:moveTo>
                      <a:cubicBezTo>
                        <a:pt x="95250" y="247650"/>
                        <a:pt x="49531" y="220980"/>
                        <a:pt x="0" y="194310"/>
                      </a:cubicBezTo>
                      <a:cubicBezTo>
                        <a:pt x="22860" y="121920"/>
                        <a:pt x="41910" y="60960"/>
                        <a:pt x="57150" y="0"/>
                      </a:cubicBezTo>
                      <a:lnTo>
                        <a:pt x="80010" y="3810"/>
                      </a:lnTo>
                      <a:cubicBezTo>
                        <a:pt x="83820" y="26670"/>
                        <a:pt x="91441" y="49530"/>
                        <a:pt x="87631" y="68580"/>
                      </a:cubicBezTo>
                      <a:cubicBezTo>
                        <a:pt x="60960" y="163830"/>
                        <a:pt x="57150" y="163830"/>
                        <a:pt x="144781" y="224790"/>
                      </a:cubicBezTo>
                      <a:lnTo>
                        <a:pt x="140970" y="270510"/>
                      </a:lnTo>
                      <a:close/>
                    </a:path>
                  </a:pathLst>
                </a:custGeom>
                <a:solidFill>
                  <a:srgbClr val="8AEBF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74" name="Freeform: Shape 4973">
                  <a:extLst>
                    <a:ext uri="{FF2B5EF4-FFF2-40B4-BE49-F238E27FC236}">
                      <a16:creationId xmlns:a16="http://schemas.microsoft.com/office/drawing/2014/main" id="{6A2C3860-1C2B-45C0-F3F3-3A1375B8255E}"/>
                    </a:ext>
                  </a:extLst>
                </p:cNvPr>
                <p:cNvSpPr/>
                <p:nvPr/>
              </p:nvSpPr>
              <p:spPr>
                <a:xfrm>
                  <a:off x="10462261" y="4106730"/>
                  <a:ext cx="148589" cy="38549"/>
                </a:xfrm>
                <a:custGeom>
                  <a:avLst/>
                  <a:gdLst>
                    <a:gd name="connsiteX0" fmla="*/ 0 w 148589"/>
                    <a:gd name="connsiteY0" fmla="*/ 19499 h 38549"/>
                    <a:gd name="connsiteX1" fmla="*/ 148590 w 148589"/>
                    <a:gd name="connsiteY1" fmla="*/ 19499 h 38549"/>
                    <a:gd name="connsiteX2" fmla="*/ 140969 w 148589"/>
                    <a:gd name="connsiteY2" fmla="*/ 38549 h 38549"/>
                    <a:gd name="connsiteX3" fmla="*/ 0 w 148589"/>
                    <a:gd name="connsiteY3" fmla="*/ 19499 h 38549"/>
                  </a:gdLst>
                  <a:ahLst/>
                  <a:cxnLst>
                    <a:cxn ang="0">
                      <a:pos x="connsiteX0" y="connsiteY0"/>
                    </a:cxn>
                    <a:cxn ang="0">
                      <a:pos x="connsiteX1" y="connsiteY1"/>
                    </a:cxn>
                    <a:cxn ang="0">
                      <a:pos x="connsiteX2" y="connsiteY2"/>
                    </a:cxn>
                    <a:cxn ang="0">
                      <a:pos x="connsiteX3" y="connsiteY3"/>
                    </a:cxn>
                  </a:cxnLst>
                  <a:rect l="l" t="t" r="r" b="b"/>
                  <a:pathLst>
                    <a:path w="148589" h="38549">
                      <a:moveTo>
                        <a:pt x="0" y="19499"/>
                      </a:moveTo>
                      <a:cubicBezTo>
                        <a:pt x="49530" y="-26221"/>
                        <a:pt x="99060" y="23309"/>
                        <a:pt x="148590" y="19499"/>
                      </a:cubicBezTo>
                      <a:cubicBezTo>
                        <a:pt x="144780" y="27119"/>
                        <a:pt x="144780" y="30929"/>
                        <a:pt x="140969" y="38549"/>
                      </a:cubicBezTo>
                      <a:lnTo>
                        <a:pt x="0" y="19499"/>
                      </a:lnTo>
                      <a:close/>
                    </a:path>
                  </a:pathLst>
                </a:custGeom>
                <a:solidFill>
                  <a:srgbClr val="50E1E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75" name="Freeform: Shape 4974">
                  <a:extLst>
                    <a:ext uri="{FF2B5EF4-FFF2-40B4-BE49-F238E27FC236}">
                      <a16:creationId xmlns:a16="http://schemas.microsoft.com/office/drawing/2014/main" id="{9A472E89-3C66-88E6-C0D3-7D3A3F75B220}"/>
                    </a:ext>
                  </a:extLst>
                </p:cNvPr>
                <p:cNvSpPr/>
                <p:nvPr/>
              </p:nvSpPr>
              <p:spPr>
                <a:xfrm>
                  <a:off x="10317480" y="4175759"/>
                  <a:ext cx="34290" cy="68580"/>
                </a:xfrm>
                <a:custGeom>
                  <a:avLst/>
                  <a:gdLst>
                    <a:gd name="connsiteX0" fmla="*/ 26670 w 34290"/>
                    <a:gd name="connsiteY0" fmla="*/ 68580 h 68580"/>
                    <a:gd name="connsiteX1" fmla="*/ 0 w 34290"/>
                    <a:gd name="connsiteY1" fmla="*/ 64770 h 68580"/>
                    <a:gd name="connsiteX2" fmla="*/ 34291 w 34290"/>
                    <a:gd name="connsiteY2" fmla="*/ 0 h 68580"/>
                  </a:gdLst>
                  <a:ahLst/>
                  <a:cxnLst>
                    <a:cxn ang="0">
                      <a:pos x="connsiteX0" y="connsiteY0"/>
                    </a:cxn>
                    <a:cxn ang="0">
                      <a:pos x="connsiteX1" y="connsiteY1"/>
                    </a:cxn>
                    <a:cxn ang="0">
                      <a:pos x="connsiteX2" y="connsiteY2"/>
                    </a:cxn>
                  </a:cxnLst>
                  <a:rect l="l" t="t" r="r" b="b"/>
                  <a:pathLst>
                    <a:path w="34290" h="68580">
                      <a:moveTo>
                        <a:pt x="26670" y="68580"/>
                      </a:moveTo>
                      <a:lnTo>
                        <a:pt x="0" y="64770"/>
                      </a:lnTo>
                      <a:lnTo>
                        <a:pt x="34291" y="0"/>
                      </a:lnTo>
                      <a:close/>
                    </a:path>
                  </a:pathLst>
                </a:custGeom>
                <a:solidFill>
                  <a:srgbClr val="6FE7E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76" name="Freeform: Shape 4975">
                  <a:extLst>
                    <a:ext uri="{FF2B5EF4-FFF2-40B4-BE49-F238E27FC236}">
                      <a16:creationId xmlns:a16="http://schemas.microsoft.com/office/drawing/2014/main" id="{100A644B-60AF-DF8C-10F8-532FB210338D}"/>
                    </a:ext>
                  </a:extLst>
                </p:cNvPr>
                <p:cNvSpPr/>
                <p:nvPr/>
              </p:nvSpPr>
              <p:spPr>
                <a:xfrm>
                  <a:off x="9932671" y="3649980"/>
                  <a:ext cx="461009" cy="247650"/>
                </a:xfrm>
                <a:custGeom>
                  <a:avLst/>
                  <a:gdLst>
                    <a:gd name="connsiteX0" fmla="*/ 461009 w 461009"/>
                    <a:gd name="connsiteY0" fmla="*/ 118110 h 247650"/>
                    <a:gd name="connsiteX1" fmla="*/ 445769 w 461009"/>
                    <a:gd name="connsiteY1" fmla="*/ 209550 h 247650"/>
                    <a:gd name="connsiteX2" fmla="*/ 445769 w 461009"/>
                    <a:gd name="connsiteY2" fmla="*/ 209550 h 247650"/>
                    <a:gd name="connsiteX3" fmla="*/ 335280 w 461009"/>
                    <a:gd name="connsiteY3" fmla="*/ 190500 h 247650"/>
                    <a:gd name="connsiteX4" fmla="*/ 266700 w 461009"/>
                    <a:gd name="connsiteY4" fmla="*/ 247650 h 247650"/>
                    <a:gd name="connsiteX5" fmla="*/ 198119 w 461009"/>
                    <a:gd name="connsiteY5" fmla="*/ 156210 h 247650"/>
                    <a:gd name="connsiteX6" fmla="*/ 0 w 461009"/>
                    <a:gd name="connsiteY6" fmla="*/ 49530 h 247650"/>
                    <a:gd name="connsiteX7" fmla="*/ 156209 w 461009"/>
                    <a:gd name="connsiteY7" fmla="*/ 0 h 247650"/>
                    <a:gd name="connsiteX8" fmla="*/ 179069 w 461009"/>
                    <a:gd name="connsiteY8" fmla="*/ 3810 h 247650"/>
                    <a:gd name="connsiteX9" fmla="*/ 186690 w 461009"/>
                    <a:gd name="connsiteY9" fmla="*/ 11430 h 247650"/>
                    <a:gd name="connsiteX10" fmla="*/ 445769 w 461009"/>
                    <a:gd name="connsiteY10" fmla="*/ 80010 h 247650"/>
                    <a:gd name="connsiteX11" fmla="*/ 461009 w 461009"/>
                    <a:gd name="connsiteY11" fmla="*/ 118110 h 2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1009" h="247650">
                      <a:moveTo>
                        <a:pt x="461009" y="118110"/>
                      </a:moveTo>
                      <a:cubicBezTo>
                        <a:pt x="392430" y="137160"/>
                        <a:pt x="438150" y="175260"/>
                        <a:pt x="445769" y="209550"/>
                      </a:cubicBezTo>
                      <a:lnTo>
                        <a:pt x="445769" y="209550"/>
                      </a:lnTo>
                      <a:cubicBezTo>
                        <a:pt x="407669" y="201930"/>
                        <a:pt x="373380" y="198120"/>
                        <a:pt x="335280" y="190500"/>
                      </a:cubicBezTo>
                      <a:cubicBezTo>
                        <a:pt x="312419" y="209550"/>
                        <a:pt x="289559" y="228600"/>
                        <a:pt x="266700" y="247650"/>
                      </a:cubicBezTo>
                      <a:cubicBezTo>
                        <a:pt x="270509" y="198120"/>
                        <a:pt x="247650" y="148590"/>
                        <a:pt x="198119" y="156210"/>
                      </a:cubicBezTo>
                      <a:cubicBezTo>
                        <a:pt x="102869" y="167640"/>
                        <a:pt x="68580" y="99060"/>
                        <a:pt x="0" y="49530"/>
                      </a:cubicBezTo>
                      <a:cubicBezTo>
                        <a:pt x="60959" y="30480"/>
                        <a:pt x="106680" y="15240"/>
                        <a:pt x="156209" y="0"/>
                      </a:cubicBezTo>
                      <a:lnTo>
                        <a:pt x="179069" y="3810"/>
                      </a:lnTo>
                      <a:cubicBezTo>
                        <a:pt x="182880" y="7620"/>
                        <a:pt x="186690" y="11430"/>
                        <a:pt x="186690" y="11430"/>
                      </a:cubicBezTo>
                      <a:cubicBezTo>
                        <a:pt x="285750" y="-3810"/>
                        <a:pt x="354330" y="76200"/>
                        <a:pt x="445769" y="80010"/>
                      </a:cubicBezTo>
                      <a:cubicBezTo>
                        <a:pt x="453390" y="76200"/>
                        <a:pt x="457200" y="102870"/>
                        <a:pt x="461009" y="118110"/>
                      </a:cubicBezTo>
                      <a:close/>
                    </a:path>
                  </a:pathLst>
                </a:custGeom>
                <a:solidFill>
                  <a:srgbClr val="37DDE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77" name="Freeform: Shape 4976">
                  <a:extLst>
                    <a:ext uri="{FF2B5EF4-FFF2-40B4-BE49-F238E27FC236}">
                      <a16:creationId xmlns:a16="http://schemas.microsoft.com/office/drawing/2014/main" id="{90C556E3-EB0B-7F42-F563-26FC0F054077}"/>
                    </a:ext>
                  </a:extLst>
                </p:cNvPr>
                <p:cNvSpPr/>
                <p:nvPr/>
              </p:nvSpPr>
              <p:spPr>
                <a:xfrm>
                  <a:off x="10142221" y="3859530"/>
                  <a:ext cx="320039" cy="350519"/>
                </a:xfrm>
                <a:custGeom>
                  <a:avLst/>
                  <a:gdLst>
                    <a:gd name="connsiteX0" fmla="*/ 224790 w 320039"/>
                    <a:gd name="connsiteY0" fmla="*/ 228600 h 350519"/>
                    <a:gd name="connsiteX1" fmla="*/ 106680 w 320039"/>
                    <a:gd name="connsiteY1" fmla="*/ 350520 h 350519"/>
                    <a:gd name="connsiteX2" fmla="*/ 0 w 320039"/>
                    <a:gd name="connsiteY2" fmla="*/ 240030 h 350519"/>
                    <a:gd name="connsiteX3" fmla="*/ 198119 w 320039"/>
                    <a:gd name="connsiteY3" fmla="*/ 53340 h 350519"/>
                    <a:gd name="connsiteX4" fmla="*/ 236219 w 320039"/>
                    <a:gd name="connsiteY4" fmla="*/ 0 h 350519"/>
                    <a:gd name="connsiteX5" fmla="*/ 236219 w 320039"/>
                    <a:gd name="connsiteY5" fmla="*/ 0 h 350519"/>
                    <a:gd name="connsiteX6" fmla="*/ 320040 w 320039"/>
                    <a:gd name="connsiteY6" fmla="*/ 106680 h 350519"/>
                    <a:gd name="connsiteX7" fmla="*/ 320040 w 320039"/>
                    <a:gd name="connsiteY7" fmla="*/ 106680 h 350519"/>
                    <a:gd name="connsiteX8" fmla="*/ 224790 w 320039"/>
                    <a:gd name="connsiteY8" fmla="*/ 228600 h 350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039" h="350519">
                      <a:moveTo>
                        <a:pt x="224790" y="228600"/>
                      </a:moveTo>
                      <a:lnTo>
                        <a:pt x="106680" y="350520"/>
                      </a:lnTo>
                      <a:lnTo>
                        <a:pt x="0" y="240030"/>
                      </a:lnTo>
                      <a:cubicBezTo>
                        <a:pt x="64769" y="179070"/>
                        <a:pt x="102869" y="87630"/>
                        <a:pt x="198119" y="53340"/>
                      </a:cubicBezTo>
                      <a:cubicBezTo>
                        <a:pt x="217169" y="45720"/>
                        <a:pt x="224790" y="19050"/>
                        <a:pt x="236219" y="0"/>
                      </a:cubicBezTo>
                      <a:lnTo>
                        <a:pt x="236219" y="0"/>
                      </a:lnTo>
                      <a:lnTo>
                        <a:pt x="320040" y="106680"/>
                      </a:lnTo>
                      <a:lnTo>
                        <a:pt x="320040" y="106680"/>
                      </a:lnTo>
                      <a:cubicBezTo>
                        <a:pt x="278130" y="137160"/>
                        <a:pt x="201930" y="148590"/>
                        <a:pt x="224790" y="228600"/>
                      </a:cubicBezTo>
                      <a:close/>
                    </a:path>
                  </a:pathLst>
                </a:custGeom>
                <a:solidFill>
                  <a:srgbClr val="37DDE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78" name="Freeform: Shape 4977">
                  <a:extLst>
                    <a:ext uri="{FF2B5EF4-FFF2-40B4-BE49-F238E27FC236}">
                      <a16:creationId xmlns:a16="http://schemas.microsoft.com/office/drawing/2014/main" id="{1E9D118F-6983-6A2C-D08D-9847BEB6F29B}"/>
                    </a:ext>
                  </a:extLst>
                </p:cNvPr>
                <p:cNvSpPr/>
                <p:nvPr/>
              </p:nvSpPr>
              <p:spPr>
                <a:xfrm>
                  <a:off x="10115551" y="3535680"/>
                  <a:ext cx="358140" cy="312419"/>
                </a:xfrm>
                <a:custGeom>
                  <a:avLst/>
                  <a:gdLst>
                    <a:gd name="connsiteX0" fmla="*/ 278130 w 358140"/>
                    <a:gd name="connsiteY0" fmla="*/ 232410 h 312419"/>
                    <a:gd name="connsiteX1" fmla="*/ 266700 w 358140"/>
                    <a:gd name="connsiteY1" fmla="*/ 194310 h 312419"/>
                    <a:gd name="connsiteX2" fmla="*/ 7620 w 358140"/>
                    <a:gd name="connsiteY2" fmla="*/ 125730 h 312419"/>
                    <a:gd name="connsiteX3" fmla="*/ 0 w 358140"/>
                    <a:gd name="connsiteY3" fmla="*/ 118110 h 312419"/>
                    <a:gd name="connsiteX4" fmla="*/ 72390 w 358140"/>
                    <a:gd name="connsiteY4" fmla="*/ 26670 h 312419"/>
                    <a:gd name="connsiteX5" fmla="*/ 144780 w 358140"/>
                    <a:gd name="connsiteY5" fmla="*/ 0 h 312419"/>
                    <a:gd name="connsiteX6" fmla="*/ 251460 w 358140"/>
                    <a:gd name="connsiteY6" fmla="*/ 121920 h 312419"/>
                    <a:gd name="connsiteX7" fmla="*/ 346710 w 358140"/>
                    <a:gd name="connsiteY7" fmla="*/ 148590 h 312419"/>
                    <a:gd name="connsiteX8" fmla="*/ 346710 w 358140"/>
                    <a:gd name="connsiteY8" fmla="*/ 312420 h 312419"/>
                    <a:gd name="connsiteX9" fmla="*/ 278130 w 358140"/>
                    <a:gd name="connsiteY9" fmla="*/ 232410 h 31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8140" h="312419">
                      <a:moveTo>
                        <a:pt x="278130" y="232410"/>
                      </a:moveTo>
                      <a:cubicBezTo>
                        <a:pt x="274320" y="217170"/>
                        <a:pt x="270510" y="194310"/>
                        <a:pt x="266700" y="194310"/>
                      </a:cubicBezTo>
                      <a:cubicBezTo>
                        <a:pt x="175260" y="190500"/>
                        <a:pt x="102870" y="110490"/>
                        <a:pt x="7620" y="125730"/>
                      </a:cubicBezTo>
                      <a:cubicBezTo>
                        <a:pt x="3810" y="125730"/>
                        <a:pt x="3810" y="121920"/>
                        <a:pt x="0" y="118110"/>
                      </a:cubicBezTo>
                      <a:cubicBezTo>
                        <a:pt x="22860" y="87630"/>
                        <a:pt x="41910" y="53340"/>
                        <a:pt x="72390" y="26670"/>
                      </a:cubicBezTo>
                      <a:cubicBezTo>
                        <a:pt x="87630" y="11430"/>
                        <a:pt x="118110" y="7620"/>
                        <a:pt x="144780" y="0"/>
                      </a:cubicBezTo>
                      <a:cubicBezTo>
                        <a:pt x="179070" y="41910"/>
                        <a:pt x="217170" y="80010"/>
                        <a:pt x="251460" y="121920"/>
                      </a:cubicBezTo>
                      <a:cubicBezTo>
                        <a:pt x="278130" y="156210"/>
                        <a:pt x="308610" y="156210"/>
                        <a:pt x="346710" y="148590"/>
                      </a:cubicBezTo>
                      <a:cubicBezTo>
                        <a:pt x="361950" y="171450"/>
                        <a:pt x="361950" y="262890"/>
                        <a:pt x="346710" y="312420"/>
                      </a:cubicBezTo>
                      <a:lnTo>
                        <a:pt x="278130" y="232410"/>
                      </a:lnTo>
                      <a:close/>
                    </a:path>
                  </a:pathLst>
                </a:custGeom>
                <a:solidFill>
                  <a:srgbClr val="41DFE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79" name="Freeform: Shape 4978">
                  <a:extLst>
                    <a:ext uri="{FF2B5EF4-FFF2-40B4-BE49-F238E27FC236}">
                      <a16:creationId xmlns:a16="http://schemas.microsoft.com/office/drawing/2014/main" id="{9A22434F-EF57-E133-D200-55FA2E519B2D}"/>
                    </a:ext>
                  </a:extLst>
                </p:cNvPr>
                <p:cNvSpPr/>
                <p:nvPr/>
              </p:nvSpPr>
              <p:spPr>
                <a:xfrm>
                  <a:off x="10447021" y="3657600"/>
                  <a:ext cx="198119" cy="281940"/>
                </a:xfrm>
                <a:custGeom>
                  <a:avLst/>
                  <a:gdLst>
                    <a:gd name="connsiteX0" fmla="*/ 7619 w 198119"/>
                    <a:gd name="connsiteY0" fmla="*/ 186690 h 281940"/>
                    <a:gd name="connsiteX1" fmla="*/ 7619 w 198119"/>
                    <a:gd name="connsiteY1" fmla="*/ 22860 h 281940"/>
                    <a:gd name="connsiteX2" fmla="*/ 11430 w 198119"/>
                    <a:gd name="connsiteY2" fmla="*/ 0 h 281940"/>
                    <a:gd name="connsiteX3" fmla="*/ 11430 w 198119"/>
                    <a:gd name="connsiteY3" fmla="*/ 0 h 281940"/>
                    <a:gd name="connsiteX4" fmla="*/ 198119 w 198119"/>
                    <a:gd name="connsiteY4" fmla="*/ 80010 h 281940"/>
                    <a:gd name="connsiteX5" fmla="*/ 133350 w 198119"/>
                    <a:gd name="connsiteY5" fmla="*/ 125730 h 281940"/>
                    <a:gd name="connsiteX6" fmla="*/ 186690 w 198119"/>
                    <a:gd name="connsiteY6" fmla="*/ 281940 h 281940"/>
                    <a:gd name="connsiteX7" fmla="*/ 41909 w 198119"/>
                    <a:gd name="connsiteY7" fmla="*/ 259080 h 281940"/>
                    <a:gd name="connsiteX8" fmla="*/ 0 w 198119"/>
                    <a:gd name="connsiteY8" fmla="*/ 205740 h 281940"/>
                    <a:gd name="connsiteX9" fmla="*/ 7619 w 198119"/>
                    <a:gd name="connsiteY9" fmla="*/ 186690 h 281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8119" h="281940">
                      <a:moveTo>
                        <a:pt x="7619" y="186690"/>
                      </a:moveTo>
                      <a:cubicBezTo>
                        <a:pt x="22859" y="140970"/>
                        <a:pt x="22859" y="45720"/>
                        <a:pt x="7619" y="22860"/>
                      </a:cubicBezTo>
                      <a:lnTo>
                        <a:pt x="11430" y="0"/>
                      </a:lnTo>
                      <a:lnTo>
                        <a:pt x="11430" y="0"/>
                      </a:lnTo>
                      <a:cubicBezTo>
                        <a:pt x="68580" y="26670"/>
                        <a:pt x="125730" y="49530"/>
                        <a:pt x="198119" y="80010"/>
                      </a:cubicBezTo>
                      <a:cubicBezTo>
                        <a:pt x="167640" y="102870"/>
                        <a:pt x="144780" y="118110"/>
                        <a:pt x="133350" y="125730"/>
                      </a:cubicBezTo>
                      <a:cubicBezTo>
                        <a:pt x="152400" y="179070"/>
                        <a:pt x="167640" y="232410"/>
                        <a:pt x="186690" y="281940"/>
                      </a:cubicBezTo>
                      <a:lnTo>
                        <a:pt x="41909" y="259080"/>
                      </a:lnTo>
                      <a:cubicBezTo>
                        <a:pt x="57150" y="220980"/>
                        <a:pt x="30480" y="213360"/>
                        <a:pt x="0" y="205740"/>
                      </a:cubicBezTo>
                      <a:lnTo>
                        <a:pt x="7619" y="186690"/>
                      </a:lnTo>
                      <a:close/>
                    </a:path>
                  </a:pathLst>
                </a:custGeom>
                <a:solidFill>
                  <a:srgbClr val="60E4E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80" name="Freeform: Shape 4979">
                  <a:extLst>
                    <a:ext uri="{FF2B5EF4-FFF2-40B4-BE49-F238E27FC236}">
                      <a16:creationId xmlns:a16="http://schemas.microsoft.com/office/drawing/2014/main" id="{258A779E-438A-40E0-B0CC-69859733CBE8}"/>
                    </a:ext>
                  </a:extLst>
                </p:cNvPr>
                <p:cNvSpPr/>
                <p:nvPr/>
              </p:nvSpPr>
              <p:spPr>
                <a:xfrm>
                  <a:off x="10443820" y="3867150"/>
                  <a:ext cx="53339" cy="53340"/>
                </a:xfrm>
                <a:custGeom>
                  <a:avLst/>
                  <a:gdLst>
                    <a:gd name="connsiteX0" fmla="*/ 7010 w 53339"/>
                    <a:gd name="connsiteY0" fmla="*/ 0 h 53340"/>
                    <a:gd name="connsiteX1" fmla="*/ 48920 w 53339"/>
                    <a:gd name="connsiteY1" fmla="*/ 53340 h 53340"/>
                    <a:gd name="connsiteX2" fmla="*/ 7010 w 53339"/>
                    <a:gd name="connsiteY2" fmla="*/ 0 h 53340"/>
                  </a:gdLst>
                  <a:ahLst/>
                  <a:cxnLst>
                    <a:cxn ang="0">
                      <a:pos x="connsiteX0" y="connsiteY0"/>
                    </a:cxn>
                    <a:cxn ang="0">
                      <a:pos x="connsiteX1" y="connsiteY1"/>
                    </a:cxn>
                    <a:cxn ang="0">
                      <a:pos x="connsiteX2" y="connsiteY2"/>
                    </a:cxn>
                  </a:cxnLst>
                  <a:rect l="l" t="t" r="r" b="b"/>
                  <a:pathLst>
                    <a:path w="53339" h="53340">
                      <a:moveTo>
                        <a:pt x="7010" y="0"/>
                      </a:moveTo>
                      <a:cubicBezTo>
                        <a:pt x="37491" y="7620"/>
                        <a:pt x="64160" y="15240"/>
                        <a:pt x="48920" y="53340"/>
                      </a:cubicBezTo>
                      <a:cubicBezTo>
                        <a:pt x="22251" y="45720"/>
                        <a:pt x="-15849" y="41910"/>
                        <a:pt x="7010" y="0"/>
                      </a:cubicBezTo>
                      <a:close/>
                    </a:path>
                  </a:pathLst>
                </a:custGeom>
                <a:solidFill>
                  <a:srgbClr val="78E8F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81" name="Freeform: Shape 4980">
                  <a:extLst>
                    <a:ext uri="{FF2B5EF4-FFF2-40B4-BE49-F238E27FC236}">
                      <a16:creationId xmlns:a16="http://schemas.microsoft.com/office/drawing/2014/main" id="{34B34B11-51CA-2697-9852-3BE847536EAD}"/>
                    </a:ext>
                  </a:extLst>
                </p:cNvPr>
                <p:cNvSpPr/>
                <p:nvPr/>
              </p:nvSpPr>
              <p:spPr>
                <a:xfrm>
                  <a:off x="9502140" y="3291746"/>
                  <a:ext cx="792480" cy="304893"/>
                </a:xfrm>
                <a:custGeom>
                  <a:avLst/>
                  <a:gdLst>
                    <a:gd name="connsiteX0" fmla="*/ 323850 w 792480"/>
                    <a:gd name="connsiteY0" fmla="*/ 11524 h 304893"/>
                    <a:gd name="connsiteX1" fmla="*/ 373381 w 792480"/>
                    <a:gd name="connsiteY1" fmla="*/ 129634 h 304893"/>
                    <a:gd name="connsiteX2" fmla="*/ 586740 w 792480"/>
                    <a:gd name="connsiteY2" fmla="*/ 156304 h 304893"/>
                    <a:gd name="connsiteX3" fmla="*/ 777240 w 792480"/>
                    <a:gd name="connsiteY3" fmla="*/ 106774 h 304893"/>
                    <a:gd name="connsiteX4" fmla="*/ 792481 w 792480"/>
                    <a:gd name="connsiteY4" fmla="*/ 179164 h 304893"/>
                    <a:gd name="connsiteX5" fmla="*/ 769620 w 792480"/>
                    <a:gd name="connsiteY5" fmla="*/ 175354 h 304893"/>
                    <a:gd name="connsiteX6" fmla="*/ 647700 w 792480"/>
                    <a:gd name="connsiteY6" fmla="*/ 156304 h 304893"/>
                    <a:gd name="connsiteX7" fmla="*/ 643890 w 792480"/>
                    <a:gd name="connsiteY7" fmla="*/ 179164 h 304893"/>
                    <a:gd name="connsiteX8" fmla="*/ 613410 w 792480"/>
                    <a:gd name="connsiteY8" fmla="*/ 221074 h 304893"/>
                    <a:gd name="connsiteX9" fmla="*/ 419100 w 792480"/>
                    <a:gd name="connsiteY9" fmla="*/ 190594 h 304893"/>
                    <a:gd name="connsiteX10" fmla="*/ 361950 w 792480"/>
                    <a:gd name="connsiteY10" fmla="*/ 251554 h 304893"/>
                    <a:gd name="connsiteX11" fmla="*/ 259081 w 792480"/>
                    <a:gd name="connsiteY11" fmla="*/ 282034 h 304893"/>
                    <a:gd name="connsiteX12" fmla="*/ 255270 w 792480"/>
                    <a:gd name="connsiteY12" fmla="*/ 304894 h 304893"/>
                    <a:gd name="connsiteX13" fmla="*/ 232410 w 792480"/>
                    <a:gd name="connsiteY13" fmla="*/ 301084 h 304893"/>
                    <a:gd name="connsiteX14" fmla="*/ 213360 w 792480"/>
                    <a:gd name="connsiteY14" fmla="*/ 274414 h 304893"/>
                    <a:gd name="connsiteX15" fmla="*/ 220980 w 792480"/>
                    <a:gd name="connsiteY15" fmla="*/ 228694 h 304893"/>
                    <a:gd name="connsiteX16" fmla="*/ 331470 w 792480"/>
                    <a:gd name="connsiteY16" fmla="*/ 182974 h 304893"/>
                    <a:gd name="connsiteX17" fmla="*/ 247650 w 792480"/>
                    <a:gd name="connsiteY17" fmla="*/ 156304 h 304893"/>
                    <a:gd name="connsiteX18" fmla="*/ 220980 w 792480"/>
                    <a:gd name="connsiteY18" fmla="*/ 228694 h 304893"/>
                    <a:gd name="connsiteX19" fmla="*/ 198120 w 792480"/>
                    <a:gd name="connsiteY19" fmla="*/ 224884 h 304893"/>
                    <a:gd name="connsiteX20" fmla="*/ 171450 w 792480"/>
                    <a:gd name="connsiteY20" fmla="*/ 202024 h 304893"/>
                    <a:gd name="connsiteX21" fmla="*/ 175260 w 792480"/>
                    <a:gd name="connsiteY21" fmla="*/ 221074 h 304893"/>
                    <a:gd name="connsiteX22" fmla="*/ 190500 w 792480"/>
                    <a:gd name="connsiteY22" fmla="*/ 270604 h 304893"/>
                    <a:gd name="connsiteX23" fmla="*/ 0 w 792480"/>
                    <a:gd name="connsiteY23" fmla="*/ 217264 h 304893"/>
                    <a:gd name="connsiteX24" fmla="*/ 106680 w 792480"/>
                    <a:gd name="connsiteY24" fmla="*/ 163924 h 304893"/>
                    <a:gd name="connsiteX25" fmla="*/ 106680 w 792480"/>
                    <a:gd name="connsiteY25" fmla="*/ 163924 h 304893"/>
                    <a:gd name="connsiteX26" fmla="*/ 198120 w 792480"/>
                    <a:gd name="connsiteY26" fmla="*/ 99154 h 304893"/>
                    <a:gd name="connsiteX27" fmla="*/ 144780 w 792480"/>
                    <a:gd name="connsiteY27" fmla="*/ 42004 h 304893"/>
                    <a:gd name="connsiteX28" fmla="*/ 323850 w 792480"/>
                    <a:gd name="connsiteY28" fmla="*/ 11524 h 304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92480" h="304893">
                      <a:moveTo>
                        <a:pt x="323850" y="11524"/>
                      </a:moveTo>
                      <a:cubicBezTo>
                        <a:pt x="339090" y="49624"/>
                        <a:pt x="354331" y="87724"/>
                        <a:pt x="373381" y="129634"/>
                      </a:cubicBezTo>
                      <a:cubicBezTo>
                        <a:pt x="441960" y="133444"/>
                        <a:pt x="521970" y="49624"/>
                        <a:pt x="586740" y="156304"/>
                      </a:cubicBezTo>
                      <a:cubicBezTo>
                        <a:pt x="636270" y="91534"/>
                        <a:pt x="697231" y="64864"/>
                        <a:pt x="777240" y="106774"/>
                      </a:cubicBezTo>
                      <a:lnTo>
                        <a:pt x="792481" y="179164"/>
                      </a:lnTo>
                      <a:lnTo>
                        <a:pt x="769620" y="175354"/>
                      </a:lnTo>
                      <a:cubicBezTo>
                        <a:pt x="727710" y="114394"/>
                        <a:pt x="720090" y="114394"/>
                        <a:pt x="647700" y="156304"/>
                      </a:cubicBezTo>
                      <a:lnTo>
                        <a:pt x="643890" y="179164"/>
                      </a:lnTo>
                      <a:lnTo>
                        <a:pt x="613410" y="221074"/>
                      </a:lnTo>
                      <a:cubicBezTo>
                        <a:pt x="552450" y="209644"/>
                        <a:pt x="491490" y="202024"/>
                        <a:pt x="419100" y="190594"/>
                      </a:cubicBezTo>
                      <a:cubicBezTo>
                        <a:pt x="403860" y="209644"/>
                        <a:pt x="381000" y="228694"/>
                        <a:pt x="361950" y="251554"/>
                      </a:cubicBezTo>
                      <a:cubicBezTo>
                        <a:pt x="316231" y="232504"/>
                        <a:pt x="281940" y="243934"/>
                        <a:pt x="259081" y="282034"/>
                      </a:cubicBezTo>
                      <a:lnTo>
                        <a:pt x="255270" y="304894"/>
                      </a:lnTo>
                      <a:lnTo>
                        <a:pt x="232410" y="301084"/>
                      </a:lnTo>
                      <a:lnTo>
                        <a:pt x="213360" y="274414"/>
                      </a:lnTo>
                      <a:lnTo>
                        <a:pt x="220980" y="228694"/>
                      </a:lnTo>
                      <a:cubicBezTo>
                        <a:pt x="259081" y="213454"/>
                        <a:pt x="293370" y="198214"/>
                        <a:pt x="331470" y="182974"/>
                      </a:cubicBezTo>
                      <a:cubicBezTo>
                        <a:pt x="300990" y="137254"/>
                        <a:pt x="274320" y="122014"/>
                        <a:pt x="247650" y="156304"/>
                      </a:cubicBezTo>
                      <a:cubicBezTo>
                        <a:pt x="232410" y="175354"/>
                        <a:pt x="228600" y="205834"/>
                        <a:pt x="220980" y="228694"/>
                      </a:cubicBezTo>
                      <a:lnTo>
                        <a:pt x="198120" y="224884"/>
                      </a:lnTo>
                      <a:lnTo>
                        <a:pt x="171450" y="202024"/>
                      </a:lnTo>
                      <a:lnTo>
                        <a:pt x="175260" y="221074"/>
                      </a:lnTo>
                      <a:lnTo>
                        <a:pt x="190500" y="270604"/>
                      </a:lnTo>
                      <a:cubicBezTo>
                        <a:pt x="125730" y="255364"/>
                        <a:pt x="49530" y="285844"/>
                        <a:pt x="0" y="217264"/>
                      </a:cubicBezTo>
                      <a:cubicBezTo>
                        <a:pt x="49530" y="224884"/>
                        <a:pt x="91440" y="221074"/>
                        <a:pt x="106680" y="163924"/>
                      </a:cubicBezTo>
                      <a:lnTo>
                        <a:pt x="106680" y="163924"/>
                      </a:lnTo>
                      <a:cubicBezTo>
                        <a:pt x="137160" y="141064"/>
                        <a:pt x="167640" y="122014"/>
                        <a:pt x="198120" y="99154"/>
                      </a:cubicBezTo>
                      <a:cubicBezTo>
                        <a:pt x="179070" y="80104"/>
                        <a:pt x="167640" y="64864"/>
                        <a:pt x="144780" y="42004"/>
                      </a:cubicBezTo>
                      <a:cubicBezTo>
                        <a:pt x="209550" y="42004"/>
                        <a:pt x="251460" y="-26576"/>
                        <a:pt x="323850" y="11524"/>
                      </a:cubicBezTo>
                      <a:close/>
                    </a:path>
                  </a:pathLst>
                </a:custGeom>
                <a:solidFill>
                  <a:srgbClr val="71E7E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82" name="Freeform: Shape 4981">
                  <a:extLst>
                    <a:ext uri="{FF2B5EF4-FFF2-40B4-BE49-F238E27FC236}">
                      <a16:creationId xmlns:a16="http://schemas.microsoft.com/office/drawing/2014/main" id="{C043C11B-712D-C0D5-3A76-0B77187C5217}"/>
                    </a:ext>
                  </a:extLst>
                </p:cNvPr>
                <p:cNvSpPr/>
                <p:nvPr/>
              </p:nvSpPr>
              <p:spPr>
                <a:xfrm>
                  <a:off x="9829801" y="3448050"/>
                  <a:ext cx="594360" cy="205740"/>
                </a:xfrm>
                <a:custGeom>
                  <a:avLst/>
                  <a:gdLst>
                    <a:gd name="connsiteX0" fmla="*/ 438150 w 594360"/>
                    <a:gd name="connsiteY0" fmla="*/ 19050 h 205740"/>
                    <a:gd name="connsiteX1" fmla="*/ 461010 w 594360"/>
                    <a:gd name="connsiteY1" fmla="*/ 22860 h 205740"/>
                    <a:gd name="connsiteX2" fmla="*/ 495300 w 594360"/>
                    <a:gd name="connsiteY2" fmla="*/ 19050 h 205740"/>
                    <a:gd name="connsiteX3" fmla="*/ 594360 w 594360"/>
                    <a:gd name="connsiteY3" fmla="*/ 102870 h 205740"/>
                    <a:gd name="connsiteX4" fmla="*/ 590550 w 594360"/>
                    <a:gd name="connsiteY4" fmla="*/ 137160 h 205740"/>
                    <a:gd name="connsiteX5" fmla="*/ 426720 w 594360"/>
                    <a:gd name="connsiteY5" fmla="*/ 87630 h 205740"/>
                    <a:gd name="connsiteX6" fmla="*/ 354330 w 594360"/>
                    <a:gd name="connsiteY6" fmla="*/ 114300 h 205740"/>
                    <a:gd name="connsiteX7" fmla="*/ 281940 w 594360"/>
                    <a:gd name="connsiteY7" fmla="*/ 205740 h 205740"/>
                    <a:gd name="connsiteX8" fmla="*/ 259080 w 594360"/>
                    <a:gd name="connsiteY8" fmla="*/ 201930 h 205740"/>
                    <a:gd name="connsiteX9" fmla="*/ 171450 w 594360"/>
                    <a:gd name="connsiteY9" fmla="*/ 175260 h 205740"/>
                    <a:gd name="connsiteX10" fmla="*/ 137160 w 594360"/>
                    <a:gd name="connsiteY10" fmla="*/ 205740 h 205740"/>
                    <a:gd name="connsiteX11" fmla="*/ 0 w 594360"/>
                    <a:gd name="connsiteY11" fmla="*/ 137160 h 205740"/>
                    <a:gd name="connsiteX12" fmla="*/ 30480 w 594360"/>
                    <a:gd name="connsiteY12" fmla="*/ 95250 h 205740"/>
                    <a:gd name="connsiteX13" fmla="*/ 87630 w 594360"/>
                    <a:gd name="connsiteY13" fmla="*/ 34290 h 205740"/>
                    <a:gd name="connsiteX14" fmla="*/ 281940 w 594360"/>
                    <a:gd name="connsiteY14" fmla="*/ 64770 h 205740"/>
                    <a:gd name="connsiteX15" fmla="*/ 312420 w 594360"/>
                    <a:gd name="connsiteY15" fmla="*/ 22860 h 205740"/>
                    <a:gd name="connsiteX16" fmla="*/ 316230 w 594360"/>
                    <a:gd name="connsiteY16" fmla="*/ 0 h 205740"/>
                    <a:gd name="connsiteX17" fmla="*/ 438150 w 594360"/>
                    <a:gd name="connsiteY17" fmla="*/ 19050 h 20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94360" h="205740">
                      <a:moveTo>
                        <a:pt x="438150" y="19050"/>
                      </a:moveTo>
                      <a:lnTo>
                        <a:pt x="461010" y="22860"/>
                      </a:lnTo>
                      <a:lnTo>
                        <a:pt x="495300" y="19050"/>
                      </a:lnTo>
                      <a:cubicBezTo>
                        <a:pt x="586740" y="7620"/>
                        <a:pt x="594360" y="15240"/>
                        <a:pt x="594360" y="102870"/>
                      </a:cubicBezTo>
                      <a:cubicBezTo>
                        <a:pt x="594360" y="114300"/>
                        <a:pt x="590550" y="125730"/>
                        <a:pt x="590550" y="137160"/>
                      </a:cubicBezTo>
                      <a:cubicBezTo>
                        <a:pt x="544830" y="91440"/>
                        <a:pt x="491490" y="64770"/>
                        <a:pt x="426720" y="87630"/>
                      </a:cubicBezTo>
                      <a:cubicBezTo>
                        <a:pt x="403860" y="95250"/>
                        <a:pt x="373380" y="99060"/>
                        <a:pt x="354330" y="114300"/>
                      </a:cubicBezTo>
                      <a:cubicBezTo>
                        <a:pt x="327660" y="140970"/>
                        <a:pt x="304800" y="175260"/>
                        <a:pt x="281940" y="205740"/>
                      </a:cubicBezTo>
                      <a:lnTo>
                        <a:pt x="259080" y="201930"/>
                      </a:lnTo>
                      <a:cubicBezTo>
                        <a:pt x="220980" y="137160"/>
                        <a:pt x="220980" y="137160"/>
                        <a:pt x="171450" y="175260"/>
                      </a:cubicBezTo>
                      <a:cubicBezTo>
                        <a:pt x="160020" y="182880"/>
                        <a:pt x="148590" y="194310"/>
                        <a:pt x="137160" y="205740"/>
                      </a:cubicBezTo>
                      <a:lnTo>
                        <a:pt x="0" y="137160"/>
                      </a:lnTo>
                      <a:lnTo>
                        <a:pt x="30480" y="95250"/>
                      </a:lnTo>
                      <a:cubicBezTo>
                        <a:pt x="49530" y="72390"/>
                        <a:pt x="72390" y="53340"/>
                        <a:pt x="87630" y="34290"/>
                      </a:cubicBezTo>
                      <a:cubicBezTo>
                        <a:pt x="160020" y="45720"/>
                        <a:pt x="220980" y="57150"/>
                        <a:pt x="281940" y="64770"/>
                      </a:cubicBezTo>
                      <a:lnTo>
                        <a:pt x="312420" y="22860"/>
                      </a:lnTo>
                      <a:lnTo>
                        <a:pt x="316230" y="0"/>
                      </a:lnTo>
                      <a:lnTo>
                        <a:pt x="438150" y="19050"/>
                      </a:lnTo>
                      <a:close/>
                    </a:path>
                  </a:pathLst>
                </a:custGeom>
                <a:solidFill>
                  <a:srgbClr val="5AE3E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83" name="Freeform: Shape 4982">
                  <a:extLst>
                    <a:ext uri="{FF2B5EF4-FFF2-40B4-BE49-F238E27FC236}">
                      <a16:creationId xmlns:a16="http://schemas.microsoft.com/office/drawing/2014/main" id="{E97BA10B-8AD7-0037-8C1A-F8A1AD4895DC}"/>
                    </a:ext>
                  </a:extLst>
                </p:cNvPr>
                <p:cNvSpPr/>
                <p:nvPr/>
              </p:nvSpPr>
              <p:spPr>
                <a:xfrm>
                  <a:off x="10256521" y="3527345"/>
                  <a:ext cx="201929" cy="161024"/>
                </a:xfrm>
                <a:custGeom>
                  <a:avLst/>
                  <a:gdLst>
                    <a:gd name="connsiteX0" fmla="*/ 0 w 201929"/>
                    <a:gd name="connsiteY0" fmla="*/ 8334 h 161024"/>
                    <a:gd name="connsiteX1" fmla="*/ 163830 w 201929"/>
                    <a:gd name="connsiteY1" fmla="*/ 57864 h 161024"/>
                    <a:gd name="connsiteX2" fmla="*/ 201930 w 201929"/>
                    <a:gd name="connsiteY2" fmla="*/ 134064 h 161024"/>
                    <a:gd name="connsiteX3" fmla="*/ 198119 w 201929"/>
                    <a:gd name="connsiteY3" fmla="*/ 156924 h 161024"/>
                    <a:gd name="connsiteX4" fmla="*/ 102869 w 201929"/>
                    <a:gd name="connsiteY4" fmla="*/ 130254 h 161024"/>
                    <a:gd name="connsiteX5" fmla="*/ 0 w 201929"/>
                    <a:gd name="connsiteY5" fmla="*/ 8334 h 161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929" h="161024">
                      <a:moveTo>
                        <a:pt x="0" y="8334"/>
                      </a:moveTo>
                      <a:cubicBezTo>
                        <a:pt x="68580" y="-14526"/>
                        <a:pt x="118109" y="12144"/>
                        <a:pt x="163830" y="57864"/>
                      </a:cubicBezTo>
                      <a:lnTo>
                        <a:pt x="201930" y="134064"/>
                      </a:lnTo>
                      <a:lnTo>
                        <a:pt x="198119" y="156924"/>
                      </a:lnTo>
                      <a:cubicBezTo>
                        <a:pt x="163830" y="164544"/>
                        <a:pt x="129540" y="164544"/>
                        <a:pt x="102869" y="130254"/>
                      </a:cubicBezTo>
                      <a:cubicBezTo>
                        <a:pt x="72390" y="88344"/>
                        <a:pt x="34290" y="50244"/>
                        <a:pt x="0" y="8334"/>
                      </a:cubicBezTo>
                      <a:close/>
                    </a:path>
                  </a:pathLst>
                </a:custGeom>
                <a:solidFill>
                  <a:srgbClr val="52E2E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84" name="Freeform: Shape 4983">
                  <a:extLst>
                    <a:ext uri="{FF2B5EF4-FFF2-40B4-BE49-F238E27FC236}">
                      <a16:creationId xmlns:a16="http://schemas.microsoft.com/office/drawing/2014/main" id="{051A11A5-58C4-A76A-F3EA-29FCF6EBE669}"/>
                    </a:ext>
                  </a:extLst>
                </p:cNvPr>
                <p:cNvSpPr/>
                <p:nvPr/>
              </p:nvSpPr>
              <p:spPr>
                <a:xfrm>
                  <a:off x="9566911" y="3166109"/>
                  <a:ext cx="259079" cy="289559"/>
                </a:xfrm>
                <a:custGeom>
                  <a:avLst/>
                  <a:gdLst>
                    <a:gd name="connsiteX0" fmla="*/ 259080 w 259079"/>
                    <a:gd name="connsiteY0" fmla="*/ 137160 h 289559"/>
                    <a:gd name="connsiteX1" fmla="*/ 76200 w 259079"/>
                    <a:gd name="connsiteY1" fmla="*/ 167640 h 289559"/>
                    <a:gd name="connsiteX2" fmla="*/ 129540 w 259079"/>
                    <a:gd name="connsiteY2" fmla="*/ 224790 h 289559"/>
                    <a:gd name="connsiteX3" fmla="*/ 38100 w 259079"/>
                    <a:gd name="connsiteY3" fmla="*/ 289560 h 289559"/>
                    <a:gd name="connsiteX4" fmla="*/ 0 w 259079"/>
                    <a:gd name="connsiteY4" fmla="*/ 186690 h 289559"/>
                    <a:gd name="connsiteX5" fmla="*/ 80010 w 259079"/>
                    <a:gd name="connsiteY5" fmla="*/ 19050 h 289559"/>
                    <a:gd name="connsiteX6" fmla="*/ 106680 w 259079"/>
                    <a:gd name="connsiteY6" fmla="*/ 0 h 289559"/>
                    <a:gd name="connsiteX7" fmla="*/ 259080 w 259079"/>
                    <a:gd name="connsiteY7" fmla="*/ 137160 h 28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079" h="289559">
                      <a:moveTo>
                        <a:pt x="259080" y="137160"/>
                      </a:moveTo>
                      <a:cubicBezTo>
                        <a:pt x="186690" y="99060"/>
                        <a:pt x="144780" y="167640"/>
                        <a:pt x="76200" y="167640"/>
                      </a:cubicBezTo>
                      <a:cubicBezTo>
                        <a:pt x="99060" y="190500"/>
                        <a:pt x="110490" y="205740"/>
                        <a:pt x="129540" y="224790"/>
                      </a:cubicBezTo>
                      <a:cubicBezTo>
                        <a:pt x="99060" y="247650"/>
                        <a:pt x="68580" y="266700"/>
                        <a:pt x="38100" y="289560"/>
                      </a:cubicBezTo>
                      <a:cubicBezTo>
                        <a:pt x="26670" y="255270"/>
                        <a:pt x="11430" y="220980"/>
                        <a:pt x="0" y="186690"/>
                      </a:cubicBezTo>
                      <a:cubicBezTo>
                        <a:pt x="114300" y="95250"/>
                        <a:pt x="114300" y="95250"/>
                        <a:pt x="80010" y="19050"/>
                      </a:cubicBezTo>
                      <a:lnTo>
                        <a:pt x="106680" y="0"/>
                      </a:lnTo>
                      <a:cubicBezTo>
                        <a:pt x="167640" y="34290"/>
                        <a:pt x="255269" y="45720"/>
                        <a:pt x="259080" y="137160"/>
                      </a:cubicBezTo>
                      <a:close/>
                    </a:path>
                  </a:pathLst>
                </a:custGeom>
                <a:solidFill>
                  <a:srgbClr val="77E8F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85" name="Freeform: Shape 4984">
                  <a:extLst>
                    <a:ext uri="{FF2B5EF4-FFF2-40B4-BE49-F238E27FC236}">
                      <a16:creationId xmlns:a16="http://schemas.microsoft.com/office/drawing/2014/main" id="{84B71D91-D3F1-7825-A959-2568FA89B17A}"/>
                    </a:ext>
                  </a:extLst>
                </p:cNvPr>
                <p:cNvSpPr/>
                <p:nvPr/>
              </p:nvSpPr>
              <p:spPr>
                <a:xfrm>
                  <a:off x="9018270" y="3074669"/>
                  <a:ext cx="648625" cy="404525"/>
                </a:xfrm>
                <a:custGeom>
                  <a:avLst/>
                  <a:gdLst>
                    <a:gd name="connsiteX0" fmla="*/ 628650 w 648625"/>
                    <a:gd name="connsiteY0" fmla="*/ 110490 h 404525"/>
                    <a:gd name="connsiteX1" fmla="*/ 548640 w 648625"/>
                    <a:gd name="connsiteY1" fmla="*/ 278130 h 404525"/>
                    <a:gd name="connsiteX2" fmla="*/ 586740 w 648625"/>
                    <a:gd name="connsiteY2" fmla="*/ 381000 h 404525"/>
                    <a:gd name="connsiteX3" fmla="*/ 586740 w 648625"/>
                    <a:gd name="connsiteY3" fmla="*/ 381000 h 404525"/>
                    <a:gd name="connsiteX4" fmla="*/ 434340 w 648625"/>
                    <a:gd name="connsiteY4" fmla="*/ 403860 h 404525"/>
                    <a:gd name="connsiteX5" fmla="*/ 384810 w 648625"/>
                    <a:gd name="connsiteY5" fmla="*/ 396240 h 404525"/>
                    <a:gd name="connsiteX6" fmla="*/ 388620 w 648625"/>
                    <a:gd name="connsiteY6" fmla="*/ 373380 h 404525"/>
                    <a:gd name="connsiteX7" fmla="*/ 373380 w 648625"/>
                    <a:gd name="connsiteY7" fmla="*/ 323850 h 404525"/>
                    <a:gd name="connsiteX8" fmla="*/ 419100 w 648625"/>
                    <a:gd name="connsiteY8" fmla="*/ 137160 h 404525"/>
                    <a:gd name="connsiteX9" fmla="*/ 342900 w 648625"/>
                    <a:gd name="connsiteY9" fmla="*/ 182880 h 404525"/>
                    <a:gd name="connsiteX10" fmla="*/ 190500 w 648625"/>
                    <a:gd name="connsiteY10" fmla="*/ 217170 h 404525"/>
                    <a:gd name="connsiteX11" fmla="*/ 179070 w 648625"/>
                    <a:gd name="connsiteY11" fmla="*/ 270510 h 404525"/>
                    <a:gd name="connsiteX12" fmla="*/ 129540 w 648625"/>
                    <a:gd name="connsiteY12" fmla="*/ 262890 h 404525"/>
                    <a:gd name="connsiteX13" fmla="*/ 0 w 648625"/>
                    <a:gd name="connsiteY13" fmla="*/ 289560 h 404525"/>
                    <a:gd name="connsiteX14" fmla="*/ 22860 w 648625"/>
                    <a:gd name="connsiteY14" fmla="*/ 217170 h 404525"/>
                    <a:gd name="connsiteX15" fmla="*/ 45720 w 648625"/>
                    <a:gd name="connsiteY15" fmla="*/ 156210 h 404525"/>
                    <a:gd name="connsiteX16" fmla="*/ 182880 w 648625"/>
                    <a:gd name="connsiteY16" fmla="*/ 60960 h 404525"/>
                    <a:gd name="connsiteX17" fmla="*/ 339090 w 648625"/>
                    <a:gd name="connsiteY17" fmla="*/ 102870 h 404525"/>
                    <a:gd name="connsiteX18" fmla="*/ 262890 w 648625"/>
                    <a:gd name="connsiteY18" fmla="*/ 11430 h 404525"/>
                    <a:gd name="connsiteX19" fmla="*/ 506730 w 648625"/>
                    <a:gd name="connsiteY19" fmla="*/ 0 h 404525"/>
                    <a:gd name="connsiteX20" fmla="*/ 529590 w 648625"/>
                    <a:gd name="connsiteY20" fmla="*/ 171450 h 404525"/>
                    <a:gd name="connsiteX21" fmla="*/ 628650 w 648625"/>
                    <a:gd name="connsiteY21" fmla="*/ 110490 h 40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8625" h="404525">
                      <a:moveTo>
                        <a:pt x="628650" y="110490"/>
                      </a:moveTo>
                      <a:cubicBezTo>
                        <a:pt x="662940" y="186690"/>
                        <a:pt x="662940" y="186690"/>
                        <a:pt x="548640" y="278130"/>
                      </a:cubicBezTo>
                      <a:cubicBezTo>
                        <a:pt x="560070" y="308610"/>
                        <a:pt x="575310" y="346710"/>
                        <a:pt x="586740" y="381000"/>
                      </a:cubicBezTo>
                      <a:lnTo>
                        <a:pt x="586740" y="381000"/>
                      </a:lnTo>
                      <a:cubicBezTo>
                        <a:pt x="529590" y="350520"/>
                        <a:pt x="487680" y="411480"/>
                        <a:pt x="434340" y="403860"/>
                      </a:cubicBezTo>
                      <a:lnTo>
                        <a:pt x="384810" y="396240"/>
                      </a:lnTo>
                      <a:lnTo>
                        <a:pt x="388620" y="373380"/>
                      </a:lnTo>
                      <a:cubicBezTo>
                        <a:pt x="384810" y="358140"/>
                        <a:pt x="369570" y="339090"/>
                        <a:pt x="373380" y="323850"/>
                      </a:cubicBezTo>
                      <a:cubicBezTo>
                        <a:pt x="384810" y="266700"/>
                        <a:pt x="400050" y="213360"/>
                        <a:pt x="419100" y="137160"/>
                      </a:cubicBezTo>
                      <a:cubicBezTo>
                        <a:pt x="381000" y="160020"/>
                        <a:pt x="361950" y="171450"/>
                        <a:pt x="342900" y="182880"/>
                      </a:cubicBezTo>
                      <a:cubicBezTo>
                        <a:pt x="255270" y="114300"/>
                        <a:pt x="217170" y="121920"/>
                        <a:pt x="190500" y="217170"/>
                      </a:cubicBezTo>
                      <a:cubicBezTo>
                        <a:pt x="186690" y="236220"/>
                        <a:pt x="182880" y="251460"/>
                        <a:pt x="179070" y="270510"/>
                      </a:cubicBezTo>
                      <a:lnTo>
                        <a:pt x="129540" y="262890"/>
                      </a:lnTo>
                      <a:cubicBezTo>
                        <a:pt x="72390" y="213360"/>
                        <a:pt x="45720" y="285750"/>
                        <a:pt x="0" y="289560"/>
                      </a:cubicBezTo>
                      <a:cubicBezTo>
                        <a:pt x="7620" y="266700"/>
                        <a:pt x="15240" y="240030"/>
                        <a:pt x="22860" y="217170"/>
                      </a:cubicBezTo>
                      <a:cubicBezTo>
                        <a:pt x="30480" y="198120"/>
                        <a:pt x="38100" y="179070"/>
                        <a:pt x="45720" y="156210"/>
                      </a:cubicBezTo>
                      <a:lnTo>
                        <a:pt x="182880" y="60960"/>
                      </a:lnTo>
                      <a:cubicBezTo>
                        <a:pt x="224790" y="72390"/>
                        <a:pt x="266700" y="83820"/>
                        <a:pt x="339090" y="102870"/>
                      </a:cubicBezTo>
                      <a:cubicBezTo>
                        <a:pt x="300990" y="60960"/>
                        <a:pt x="281940" y="38100"/>
                        <a:pt x="262890" y="11430"/>
                      </a:cubicBezTo>
                      <a:cubicBezTo>
                        <a:pt x="350520" y="7620"/>
                        <a:pt x="430530" y="3810"/>
                        <a:pt x="506730" y="0"/>
                      </a:cubicBezTo>
                      <a:cubicBezTo>
                        <a:pt x="514350" y="57150"/>
                        <a:pt x="521970" y="102870"/>
                        <a:pt x="529590" y="171450"/>
                      </a:cubicBezTo>
                      <a:cubicBezTo>
                        <a:pt x="579120" y="144780"/>
                        <a:pt x="601980" y="125730"/>
                        <a:pt x="628650" y="110490"/>
                      </a:cubicBezTo>
                      <a:close/>
                    </a:path>
                  </a:pathLst>
                </a:custGeom>
                <a:solidFill>
                  <a:srgbClr val="7DE9F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86" name="Freeform: Shape 4985">
                  <a:extLst>
                    <a:ext uri="{FF2B5EF4-FFF2-40B4-BE49-F238E27FC236}">
                      <a16:creationId xmlns:a16="http://schemas.microsoft.com/office/drawing/2014/main" id="{0E2FBB8D-ABB8-63F2-8606-F6A6EF8B2E45}"/>
                    </a:ext>
                  </a:extLst>
                </p:cNvPr>
                <p:cNvSpPr/>
                <p:nvPr/>
              </p:nvSpPr>
              <p:spPr>
                <a:xfrm>
                  <a:off x="8877301" y="2998469"/>
                  <a:ext cx="327660" cy="236220"/>
                </a:xfrm>
                <a:custGeom>
                  <a:avLst/>
                  <a:gdLst>
                    <a:gd name="connsiteX0" fmla="*/ 327660 w 327660"/>
                    <a:gd name="connsiteY0" fmla="*/ 140970 h 236220"/>
                    <a:gd name="connsiteX1" fmla="*/ 190500 w 327660"/>
                    <a:gd name="connsiteY1" fmla="*/ 236220 h 236220"/>
                    <a:gd name="connsiteX2" fmla="*/ 144780 w 327660"/>
                    <a:gd name="connsiteY2" fmla="*/ 198120 h 236220"/>
                    <a:gd name="connsiteX3" fmla="*/ 22860 w 327660"/>
                    <a:gd name="connsiteY3" fmla="*/ 26670 h 236220"/>
                    <a:gd name="connsiteX4" fmla="*/ 0 w 327660"/>
                    <a:gd name="connsiteY4" fmla="*/ 0 h 236220"/>
                    <a:gd name="connsiteX5" fmla="*/ 190500 w 327660"/>
                    <a:gd name="connsiteY5" fmla="*/ 53340 h 236220"/>
                    <a:gd name="connsiteX6" fmla="*/ 327660 w 327660"/>
                    <a:gd name="connsiteY6" fmla="*/ 140970 h 236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7660" h="236220">
                      <a:moveTo>
                        <a:pt x="327660" y="140970"/>
                      </a:moveTo>
                      <a:lnTo>
                        <a:pt x="190500" y="236220"/>
                      </a:lnTo>
                      <a:cubicBezTo>
                        <a:pt x="175260" y="224790"/>
                        <a:pt x="144780" y="213360"/>
                        <a:pt x="144780" y="198120"/>
                      </a:cubicBezTo>
                      <a:cubicBezTo>
                        <a:pt x="140970" y="118110"/>
                        <a:pt x="95250" y="64770"/>
                        <a:pt x="22860" y="26670"/>
                      </a:cubicBezTo>
                      <a:cubicBezTo>
                        <a:pt x="15240" y="22860"/>
                        <a:pt x="7620" y="7620"/>
                        <a:pt x="0" y="0"/>
                      </a:cubicBezTo>
                      <a:lnTo>
                        <a:pt x="190500" y="53340"/>
                      </a:lnTo>
                      <a:lnTo>
                        <a:pt x="327660" y="140970"/>
                      </a:lnTo>
                      <a:close/>
                    </a:path>
                  </a:pathLst>
                </a:custGeom>
                <a:solidFill>
                  <a:srgbClr val="6FE7E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87" name="Freeform: Shape 4986">
                  <a:extLst>
                    <a:ext uri="{FF2B5EF4-FFF2-40B4-BE49-F238E27FC236}">
                      <a16:creationId xmlns:a16="http://schemas.microsoft.com/office/drawing/2014/main" id="{0366705B-1526-CDD3-0184-292D27F6469D}"/>
                    </a:ext>
                  </a:extLst>
                </p:cNvPr>
                <p:cNvSpPr/>
                <p:nvPr/>
              </p:nvSpPr>
              <p:spPr>
                <a:xfrm>
                  <a:off x="7376161" y="2956559"/>
                  <a:ext cx="601979" cy="315467"/>
                </a:xfrm>
                <a:custGeom>
                  <a:avLst/>
                  <a:gdLst>
                    <a:gd name="connsiteX0" fmla="*/ 457200 w 601979"/>
                    <a:gd name="connsiteY0" fmla="*/ 175260 h 315467"/>
                    <a:gd name="connsiteX1" fmla="*/ 541020 w 601979"/>
                    <a:gd name="connsiteY1" fmla="*/ 91440 h 315467"/>
                    <a:gd name="connsiteX2" fmla="*/ 598170 w 601979"/>
                    <a:gd name="connsiteY2" fmla="*/ 125730 h 315467"/>
                    <a:gd name="connsiteX3" fmla="*/ 601980 w 601979"/>
                    <a:gd name="connsiteY3" fmla="*/ 217170 h 315467"/>
                    <a:gd name="connsiteX4" fmla="*/ 422910 w 601979"/>
                    <a:gd name="connsiteY4" fmla="*/ 297180 h 315467"/>
                    <a:gd name="connsiteX5" fmla="*/ 243840 w 601979"/>
                    <a:gd name="connsiteY5" fmla="*/ 289560 h 315467"/>
                    <a:gd name="connsiteX6" fmla="*/ 194310 w 601979"/>
                    <a:gd name="connsiteY6" fmla="*/ 285750 h 315467"/>
                    <a:gd name="connsiteX7" fmla="*/ 0 w 601979"/>
                    <a:gd name="connsiteY7" fmla="*/ 243840 h 315467"/>
                    <a:gd name="connsiteX8" fmla="*/ 0 w 601979"/>
                    <a:gd name="connsiteY8" fmla="*/ 243840 h 315467"/>
                    <a:gd name="connsiteX9" fmla="*/ 19050 w 601979"/>
                    <a:gd name="connsiteY9" fmla="*/ 11430 h 315467"/>
                    <a:gd name="connsiteX10" fmla="*/ 72390 w 601979"/>
                    <a:gd name="connsiteY10" fmla="*/ 0 h 315467"/>
                    <a:gd name="connsiteX11" fmla="*/ 72390 w 601979"/>
                    <a:gd name="connsiteY11" fmla="*/ 0 h 315467"/>
                    <a:gd name="connsiteX12" fmla="*/ 220980 w 601979"/>
                    <a:gd name="connsiteY12" fmla="*/ 15240 h 315467"/>
                    <a:gd name="connsiteX13" fmla="*/ 316230 w 601979"/>
                    <a:gd name="connsiteY13" fmla="*/ 72390 h 315467"/>
                    <a:gd name="connsiteX14" fmla="*/ 457200 w 601979"/>
                    <a:gd name="connsiteY14" fmla="*/ 175260 h 31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01979" h="315467">
                      <a:moveTo>
                        <a:pt x="457200" y="175260"/>
                      </a:moveTo>
                      <a:lnTo>
                        <a:pt x="541020" y="91440"/>
                      </a:lnTo>
                      <a:cubicBezTo>
                        <a:pt x="571500" y="83820"/>
                        <a:pt x="598170" y="80010"/>
                        <a:pt x="598170" y="125730"/>
                      </a:cubicBezTo>
                      <a:cubicBezTo>
                        <a:pt x="598170" y="156210"/>
                        <a:pt x="598170" y="186690"/>
                        <a:pt x="601980" y="217170"/>
                      </a:cubicBezTo>
                      <a:cubicBezTo>
                        <a:pt x="544830" y="331470"/>
                        <a:pt x="544830" y="327660"/>
                        <a:pt x="422910" y="297180"/>
                      </a:cubicBezTo>
                      <a:cubicBezTo>
                        <a:pt x="365760" y="281940"/>
                        <a:pt x="304800" y="293370"/>
                        <a:pt x="243840" y="289560"/>
                      </a:cubicBezTo>
                      <a:lnTo>
                        <a:pt x="194310" y="285750"/>
                      </a:lnTo>
                      <a:cubicBezTo>
                        <a:pt x="129540" y="270510"/>
                        <a:pt x="64770" y="259080"/>
                        <a:pt x="0" y="243840"/>
                      </a:cubicBezTo>
                      <a:lnTo>
                        <a:pt x="0" y="243840"/>
                      </a:lnTo>
                      <a:cubicBezTo>
                        <a:pt x="57150" y="125730"/>
                        <a:pt x="57150" y="125730"/>
                        <a:pt x="19050" y="11430"/>
                      </a:cubicBezTo>
                      <a:cubicBezTo>
                        <a:pt x="38100" y="7620"/>
                        <a:pt x="53340" y="3810"/>
                        <a:pt x="72390" y="0"/>
                      </a:cubicBezTo>
                      <a:lnTo>
                        <a:pt x="72390" y="0"/>
                      </a:lnTo>
                      <a:cubicBezTo>
                        <a:pt x="121920" y="3810"/>
                        <a:pt x="171450" y="11430"/>
                        <a:pt x="220980" y="15240"/>
                      </a:cubicBezTo>
                      <a:cubicBezTo>
                        <a:pt x="247650" y="41910"/>
                        <a:pt x="243840" y="110490"/>
                        <a:pt x="316230" y="72390"/>
                      </a:cubicBezTo>
                      <a:cubicBezTo>
                        <a:pt x="369570" y="99060"/>
                        <a:pt x="373380" y="179070"/>
                        <a:pt x="457200" y="175260"/>
                      </a:cubicBezTo>
                      <a:close/>
                    </a:path>
                  </a:pathLst>
                </a:custGeom>
                <a:solidFill>
                  <a:srgbClr val="7FE9F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88" name="Freeform: Shape 4987">
                  <a:extLst>
                    <a:ext uri="{FF2B5EF4-FFF2-40B4-BE49-F238E27FC236}">
                      <a16:creationId xmlns:a16="http://schemas.microsoft.com/office/drawing/2014/main" id="{12AEE383-6D0A-93B3-6958-F824C88D8130}"/>
                    </a:ext>
                  </a:extLst>
                </p:cNvPr>
                <p:cNvSpPr/>
                <p:nvPr/>
              </p:nvSpPr>
              <p:spPr>
                <a:xfrm>
                  <a:off x="7219951" y="3238500"/>
                  <a:ext cx="102869" cy="64769"/>
                </a:xfrm>
                <a:custGeom>
                  <a:avLst/>
                  <a:gdLst>
                    <a:gd name="connsiteX0" fmla="*/ 76200 w 102869"/>
                    <a:gd name="connsiteY0" fmla="*/ 0 h 64769"/>
                    <a:gd name="connsiteX1" fmla="*/ 102870 w 102869"/>
                    <a:gd name="connsiteY1" fmla="*/ 3810 h 64769"/>
                    <a:gd name="connsiteX2" fmla="*/ 102870 w 102869"/>
                    <a:gd name="connsiteY2" fmla="*/ 3810 h 64769"/>
                    <a:gd name="connsiteX3" fmla="*/ 22860 w 102869"/>
                    <a:gd name="connsiteY3" fmla="*/ 64770 h 64769"/>
                    <a:gd name="connsiteX4" fmla="*/ 0 w 102869"/>
                    <a:gd name="connsiteY4" fmla="*/ 38100 h 64769"/>
                    <a:gd name="connsiteX5" fmla="*/ 76200 w 102869"/>
                    <a:gd name="connsiteY5" fmla="*/ 0 h 64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2869" h="64769">
                      <a:moveTo>
                        <a:pt x="76200" y="0"/>
                      </a:moveTo>
                      <a:lnTo>
                        <a:pt x="102870" y="3810"/>
                      </a:lnTo>
                      <a:lnTo>
                        <a:pt x="102870" y="3810"/>
                      </a:lnTo>
                      <a:lnTo>
                        <a:pt x="22860" y="64770"/>
                      </a:lnTo>
                      <a:lnTo>
                        <a:pt x="0" y="38100"/>
                      </a:lnTo>
                      <a:lnTo>
                        <a:pt x="76200" y="0"/>
                      </a:lnTo>
                      <a:close/>
                    </a:path>
                  </a:pathLst>
                </a:custGeom>
                <a:solidFill>
                  <a:srgbClr val="7FE9F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89" name="Freeform: Shape 4988">
                  <a:extLst>
                    <a:ext uri="{FF2B5EF4-FFF2-40B4-BE49-F238E27FC236}">
                      <a16:creationId xmlns:a16="http://schemas.microsoft.com/office/drawing/2014/main" id="{70A19D86-1B60-5203-7517-12B352D6C537}"/>
                    </a:ext>
                  </a:extLst>
                </p:cNvPr>
                <p:cNvSpPr/>
                <p:nvPr/>
              </p:nvSpPr>
              <p:spPr>
                <a:xfrm>
                  <a:off x="7322820" y="3200400"/>
                  <a:ext cx="72390" cy="45719"/>
                </a:xfrm>
                <a:custGeom>
                  <a:avLst/>
                  <a:gdLst>
                    <a:gd name="connsiteX0" fmla="*/ 0 w 72390"/>
                    <a:gd name="connsiteY0" fmla="*/ 41910 h 45719"/>
                    <a:gd name="connsiteX1" fmla="*/ 53340 w 72390"/>
                    <a:gd name="connsiteY1" fmla="*/ 0 h 45719"/>
                    <a:gd name="connsiteX2" fmla="*/ 53340 w 72390"/>
                    <a:gd name="connsiteY2" fmla="*/ 0 h 45719"/>
                    <a:gd name="connsiteX3" fmla="*/ 72390 w 72390"/>
                    <a:gd name="connsiteY3" fmla="*/ 45720 h 45719"/>
                    <a:gd name="connsiteX4" fmla="*/ 0 w 72390"/>
                    <a:gd name="connsiteY4" fmla="*/ 41910 h 45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0" h="45719">
                      <a:moveTo>
                        <a:pt x="0" y="41910"/>
                      </a:moveTo>
                      <a:lnTo>
                        <a:pt x="53340" y="0"/>
                      </a:lnTo>
                      <a:lnTo>
                        <a:pt x="53340" y="0"/>
                      </a:lnTo>
                      <a:lnTo>
                        <a:pt x="72390" y="45720"/>
                      </a:lnTo>
                      <a:lnTo>
                        <a:pt x="0" y="41910"/>
                      </a:lnTo>
                      <a:close/>
                    </a:path>
                  </a:pathLst>
                </a:custGeom>
                <a:solidFill>
                  <a:srgbClr val="7FE9F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90" name="Freeform: Shape 4989">
                  <a:extLst>
                    <a:ext uri="{FF2B5EF4-FFF2-40B4-BE49-F238E27FC236}">
                      <a16:creationId xmlns:a16="http://schemas.microsoft.com/office/drawing/2014/main" id="{B5A4C75F-1B9F-0671-6C00-1208FA1F2591}"/>
                    </a:ext>
                  </a:extLst>
                </p:cNvPr>
                <p:cNvSpPr/>
                <p:nvPr/>
              </p:nvSpPr>
              <p:spPr>
                <a:xfrm>
                  <a:off x="7448551" y="2945130"/>
                  <a:ext cx="30480" cy="7619"/>
                </a:xfrm>
                <a:custGeom>
                  <a:avLst/>
                  <a:gdLst>
                    <a:gd name="connsiteX0" fmla="*/ 0 w 30480"/>
                    <a:gd name="connsiteY0" fmla="*/ 7620 h 7619"/>
                    <a:gd name="connsiteX1" fmla="*/ 30480 w 30480"/>
                    <a:gd name="connsiteY1" fmla="*/ 0 h 7619"/>
                    <a:gd name="connsiteX2" fmla="*/ 0 w 30480"/>
                    <a:gd name="connsiteY2" fmla="*/ 7620 h 7619"/>
                  </a:gdLst>
                  <a:ahLst/>
                  <a:cxnLst>
                    <a:cxn ang="0">
                      <a:pos x="connsiteX0" y="connsiteY0"/>
                    </a:cxn>
                    <a:cxn ang="0">
                      <a:pos x="connsiteX1" y="connsiteY1"/>
                    </a:cxn>
                    <a:cxn ang="0">
                      <a:pos x="connsiteX2" y="connsiteY2"/>
                    </a:cxn>
                  </a:cxnLst>
                  <a:rect l="l" t="t" r="r" b="b"/>
                  <a:pathLst>
                    <a:path w="30480" h="7619">
                      <a:moveTo>
                        <a:pt x="0" y="7620"/>
                      </a:moveTo>
                      <a:lnTo>
                        <a:pt x="30480" y="0"/>
                      </a:lnTo>
                      <a:lnTo>
                        <a:pt x="0" y="7620"/>
                      </a:lnTo>
                      <a:close/>
                    </a:path>
                  </a:pathLst>
                </a:custGeom>
                <a:solidFill>
                  <a:srgbClr val="7FE9F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91" name="Freeform: Shape 4990">
                  <a:extLst>
                    <a:ext uri="{FF2B5EF4-FFF2-40B4-BE49-F238E27FC236}">
                      <a16:creationId xmlns:a16="http://schemas.microsoft.com/office/drawing/2014/main" id="{470EC763-88D1-3F34-DB73-F7775B7431AD}"/>
                    </a:ext>
                  </a:extLst>
                </p:cNvPr>
                <p:cNvSpPr/>
                <p:nvPr/>
              </p:nvSpPr>
              <p:spPr>
                <a:xfrm>
                  <a:off x="7094220" y="3222568"/>
                  <a:ext cx="201930" cy="69272"/>
                </a:xfrm>
                <a:custGeom>
                  <a:avLst/>
                  <a:gdLst>
                    <a:gd name="connsiteX0" fmla="*/ 201930 w 201930"/>
                    <a:gd name="connsiteY0" fmla="*/ 15932 h 69272"/>
                    <a:gd name="connsiteX1" fmla="*/ 125730 w 201930"/>
                    <a:gd name="connsiteY1" fmla="*/ 54032 h 69272"/>
                    <a:gd name="connsiteX2" fmla="*/ 0 w 201930"/>
                    <a:gd name="connsiteY2" fmla="*/ 69272 h 69272"/>
                    <a:gd name="connsiteX3" fmla="*/ 0 w 201930"/>
                    <a:gd name="connsiteY3" fmla="*/ 46412 h 69272"/>
                    <a:gd name="connsiteX4" fmla="*/ 26670 w 201930"/>
                    <a:gd name="connsiteY4" fmla="*/ 27362 h 69272"/>
                    <a:gd name="connsiteX5" fmla="*/ 201930 w 201930"/>
                    <a:gd name="connsiteY5" fmla="*/ 15932 h 69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930" h="69272">
                      <a:moveTo>
                        <a:pt x="201930" y="15932"/>
                      </a:moveTo>
                      <a:lnTo>
                        <a:pt x="125730" y="54032"/>
                      </a:lnTo>
                      <a:lnTo>
                        <a:pt x="0" y="69272"/>
                      </a:lnTo>
                      <a:lnTo>
                        <a:pt x="0" y="46412"/>
                      </a:lnTo>
                      <a:lnTo>
                        <a:pt x="26670" y="27362"/>
                      </a:lnTo>
                      <a:cubicBezTo>
                        <a:pt x="121920" y="-6928"/>
                        <a:pt x="121920" y="-6928"/>
                        <a:pt x="201930" y="15932"/>
                      </a:cubicBezTo>
                      <a:close/>
                    </a:path>
                  </a:pathLst>
                </a:custGeom>
                <a:solidFill>
                  <a:srgbClr val="89EBF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92" name="Freeform: Shape 4991">
                  <a:extLst>
                    <a:ext uri="{FF2B5EF4-FFF2-40B4-BE49-F238E27FC236}">
                      <a16:creationId xmlns:a16="http://schemas.microsoft.com/office/drawing/2014/main" id="{231EE75D-128D-043A-DF8E-288D6EF28285}"/>
                    </a:ext>
                  </a:extLst>
                </p:cNvPr>
                <p:cNvSpPr/>
                <p:nvPr/>
              </p:nvSpPr>
              <p:spPr>
                <a:xfrm>
                  <a:off x="7936231" y="3230880"/>
                  <a:ext cx="956309" cy="243839"/>
                </a:xfrm>
                <a:custGeom>
                  <a:avLst/>
                  <a:gdLst>
                    <a:gd name="connsiteX0" fmla="*/ 807720 w 956309"/>
                    <a:gd name="connsiteY0" fmla="*/ 0 h 243839"/>
                    <a:gd name="connsiteX1" fmla="*/ 956310 w 956309"/>
                    <a:gd name="connsiteY1" fmla="*/ 182880 h 243839"/>
                    <a:gd name="connsiteX2" fmla="*/ 838200 w 956309"/>
                    <a:gd name="connsiteY2" fmla="*/ 190500 h 243839"/>
                    <a:gd name="connsiteX3" fmla="*/ 647700 w 956309"/>
                    <a:gd name="connsiteY3" fmla="*/ 198120 h 243839"/>
                    <a:gd name="connsiteX4" fmla="*/ 575310 w 956309"/>
                    <a:gd name="connsiteY4" fmla="*/ 243840 h 243839"/>
                    <a:gd name="connsiteX5" fmla="*/ 529590 w 956309"/>
                    <a:gd name="connsiteY5" fmla="*/ 213360 h 243839"/>
                    <a:gd name="connsiteX6" fmla="*/ 506730 w 956309"/>
                    <a:gd name="connsiteY6" fmla="*/ 175260 h 243839"/>
                    <a:gd name="connsiteX7" fmla="*/ 388620 w 956309"/>
                    <a:gd name="connsiteY7" fmla="*/ 171450 h 243839"/>
                    <a:gd name="connsiteX8" fmla="*/ 415290 w 956309"/>
                    <a:gd name="connsiteY8" fmla="*/ 133350 h 243839"/>
                    <a:gd name="connsiteX9" fmla="*/ 228600 w 956309"/>
                    <a:gd name="connsiteY9" fmla="*/ 99060 h 243839"/>
                    <a:gd name="connsiteX10" fmla="*/ 148590 w 956309"/>
                    <a:gd name="connsiteY10" fmla="*/ 114300 h 243839"/>
                    <a:gd name="connsiteX11" fmla="*/ 68580 w 956309"/>
                    <a:gd name="connsiteY11" fmla="*/ 152400 h 243839"/>
                    <a:gd name="connsiteX12" fmla="*/ 22860 w 956309"/>
                    <a:gd name="connsiteY12" fmla="*/ 121920 h 243839"/>
                    <a:gd name="connsiteX13" fmla="*/ 0 w 956309"/>
                    <a:gd name="connsiteY13" fmla="*/ 95250 h 243839"/>
                    <a:gd name="connsiteX14" fmla="*/ 228600 w 956309"/>
                    <a:gd name="connsiteY14" fmla="*/ 53340 h 243839"/>
                    <a:gd name="connsiteX15" fmla="*/ 384810 w 956309"/>
                    <a:gd name="connsiteY15" fmla="*/ 68580 h 243839"/>
                    <a:gd name="connsiteX16" fmla="*/ 632460 w 956309"/>
                    <a:gd name="connsiteY16" fmla="*/ 15240 h 243839"/>
                    <a:gd name="connsiteX17" fmla="*/ 681990 w 956309"/>
                    <a:gd name="connsiteY17" fmla="*/ 22860 h 243839"/>
                    <a:gd name="connsiteX18" fmla="*/ 746760 w 956309"/>
                    <a:gd name="connsiteY18" fmla="*/ 83820 h 243839"/>
                    <a:gd name="connsiteX19" fmla="*/ 807720 w 956309"/>
                    <a:gd name="connsiteY19" fmla="*/ 0 h 243839"/>
                    <a:gd name="connsiteX20" fmla="*/ 807720 w 956309"/>
                    <a:gd name="connsiteY20" fmla="*/ 0 h 24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56309" h="243839">
                      <a:moveTo>
                        <a:pt x="807720" y="0"/>
                      </a:moveTo>
                      <a:cubicBezTo>
                        <a:pt x="910590" y="26670"/>
                        <a:pt x="952500" y="91440"/>
                        <a:pt x="956310" y="182880"/>
                      </a:cubicBezTo>
                      <a:cubicBezTo>
                        <a:pt x="922020" y="228600"/>
                        <a:pt x="876300" y="213360"/>
                        <a:pt x="838200" y="190500"/>
                      </a:cubicBezTo>
                      <a:cubicBezTo>
                        <a:pt x="769620" y="144780"/>
                        <a:pt x="708660" y="160020"/>
                        <a:pt x="647700" y="198120"/>
                      </a:cubicBezTo>
                      <a:cubicBezTo>
                        <a:pt x="624840" y="213360"/>
                        <a:pt x="601980" y="228600"/>
                        <a:pt x="575310" y="243840"/>
                      </a:cubicBezTo>
                      <a:lnTo>
                        <a:pt x="529590" y="213360"/>
                      </a:lnTo>
                      <a:cubicBezTo>
                        <a:pt x="518160" y="198120"/>
                        <a:pt x="510540" y="179070"/>
                        <a:pt x="506730" y="175260"/>
                      </a:cubicBezTo>
                      <a:cubicBezTo>
                        <a:pt x="461010" y="175260"/>
                        <a:pt x="422910" y="171450"/>
                        <a:pt x="388620" y="171450"/>
                      </a:cubicBezTo>
                      <a:cubicBezTo>
                        <a:pt x="400050" y="156210"/>
                        <a:pt x="407670" y="140970"/>
                        <a:pt x="415290" y="133350"/>
                      </a:cubicBezTo>
                      <a:cubicBezTo>
                        <a:pt x="350520" y="121920"/>
                        <a:pt x="289560" y="106680"/>
                        <a:pt x="228600" y="99060"/>
                      </a:cubicBezTo>
                      <a:cubicBezTo>
                        <a:pt x="201930" y="95250"/>
                        <a:pt x="175260" y="110490"/>
                        <a:pt x="148590" y="114300"/>
                      </a:cubicBezTo>
                      <a:lnTo>
                        <a:pt x="68580" y="152400"/>
                      </a:lnTo>
                      <a:lnTo>
                        <a:pt x="22860" y="121920"/>
                      </a:lnTo>
                      <a:lnTo>
                        <a:pt x="0" y="95250"/>
                      </a:lnTo>
                      <a:cubicBezTo>
                        <a:pt x="64770" y="38100"/>
                        <a:pt x="148590" y="45720"/>
                        <a:pt x="228600" y="53340"/>
                      </a:cubicBezTo>
                      <a:cubicBezTo>
                        <a:pt x="281940" y="57150"/>
                        <a:pt x="335280" y="53340"/>
                        <a:pt x="384810" y="68580"/>
                      </a:cubicBezTo>
                      <a:cubicBezTo>
                        <a:pt x="483870" y="102870"/>
                        <a:pt x="567690" y="102870"/>
                        <a:pt x="632460" y="15240"/>
                      </a:cubicBezTo>
                      <a:lnTo>
                        <a:pt x="681990" y="22860"/>
                      </a:lnTo>
                      <a:cubicBezTo>
                        <a:pt x="704850" y="45720"/>
                        <a:pt x="727710" y="64770"/>
                        <a:pt x="746760" y="83820"/>
                      </a:cubicBezTo>
                      <a:cubicBezTo>
                        <a:pt x="803910" y="76200"/>
                        <a:pt x="807720" y="38100"/>
                        <a:pt x="807720" y="0"/>
                      </a:cubicBezTo>
                      <a:lnTo>
                        <a:pt x="807720" y="0"/>
                      </a:lnTo>
                      <a:close/>
                    </a:path>
                  </a:pathLst>
                </a:custGeom>
                <a:solidFill>
                  <a:srgbClr val="60E4E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93" name="Freeform: Shape 4992">
                  <a:extLst>
                    <a:ext uri="{FF2B5EF4-FFF2-40B4-BE49-F238E27FC236}">
                      <a16:creationId xmlns:a16="http://schemas.microsoft.com/office/drawing/2014/main" id="{B073993E-9803-29AC-3E6D-4B3BA582DCA8}"/>
                    </a:ext>
                  </a:extLst>
                </p:cNvPr>
                <p:cNvSpPr/>
                <p:nvPr/>
              </p:nvSpPr>
              <p:spPr>
                <a:xfrm>
                  <a:off x="8511540" y="3391944"/>
                  <a:ext cx="621030" cy="345665"/>
                </a:xfrm>
                <a:custGeom>
                  <a:avLst/>
                  <a:gdLst>
                    <a:gd name="connsiteX0" fmla="*/ 0 w 621030"/>
                    <a:gd name="connsiteY0" fmla="*/ 82775 h 345665"/>
                    <a:gd name="connsiteX1" fmla="*/ 72390 w 621030"/>
                    <a:gd name="connsiteY1" fmla="*/ 37055 h 345665"/>
                    <a:gd name="connsiteX2" fmla="*/ 262890 w 621030"/>
                    <a:gd name="connsiteY2" fmla="*/ 29435 h 345665"/>
                    <a:gd name="connsiteX3" fmla="*/ 381000 w 621030"/>
                    <a:gd name="connsiteY3" fmla="*/ 21815 h 345665"/>
                    <a:gd name="connsiteX4" fmla="*/ 403860 w 621030"/>
                    <a:gd name="connsiteY4" fmla="*/ 25625 h 345665"/>
                    <a:gd name="connsiteX5" fmla="*/ 514350 w 621030"/>
                    <a:gd name="connsiteY5" fmla="*/ 113255 h 345665"/>
                    <a:gd name="connsiteX6" fmla="*/ 533400 w 621030"/>
                    <a:gd name="connsiteY6" fmla="*/ 139925 h 345665"/>
                    <a:gd name="connsiteX7" fmla="*/ 621030 w 621030"/>
                    <a:gd name="connsiteY7" fmla="*/ 223745 h 345665"/>
                    <a:gd name="connsiteX8" fmla="*/ 502920 w 621030"/>
                    <a:gd name="connsiteY8" fmla="*/ 345665 h 345665"/>
                    <a:gd name="connsiteX9" fmla="*/ 346710 w 621030"/>
                    <a:gd name="connsiteY9" fmla="*/ 219935 h 345665"/>
                    <a:gd name="connsiteX10" fmla="*/ 323850 w 621030"/>
                    <a:gd name="connsiteY10" fmla="*/ 227555 h 345665"/>
                    <a:gd name="connsiteX11" fmla="*/ 251460 w 621030"/>
                    <a:gd name="connsiteY11" fmla="*/ 158975 h 345665"/>
                    <a:gd name="connsiteX12" fmla="*/ 335280 w 621030"/>
                    <a:gd name="connsiteY12" fmla="*/ 124685 h 345665"/>
                    <a:gd name="connsiteX13" fmla="*/ 133350 w 621030"/>
                    <a:gd name="connsiteY13" fmla="*/ 170405 h 345665"/>
                    <a:gd name="connsiteX14" fmla="*/ 15240 w 621030"/>
                    <a:gd name="connsiteY14" fmla="*/ 132305 h 345665"/>
                    <a:gd name="connsiteX15" fmla="*/ 0 w 621030"/>
                    <a:gd name="connsiteY15" fmla="*/ 82775 h 345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1030" h="345665">
                      <a:moveTo>
                        <a:pt x="0" y="82775"/>
                      </a:moveTo>
                      <a:cubicBezTo>
                        <a:pt x="22860" y="67535"/>
                        <a:pt x="45720" y="52295"/>
                        <a:pt x="72390" y="37055"/>
                      </a:cubicBezTo>
                      <a:cubicBezTo>
                        <a:pt x="133350" y="-4855"/>
                        <a:pt x="194310" y="-16285"/>
                        <a:pt x="262890" y="29435"/>
                      </a:cubicBezTo>
                      <a:cubicBezTo>
                        <a:pt x="300990" y="52295"/>
                        <a:pt x="346710" y="71345"/>
                        <a:pt x="381000" y="21815"/>
                      </a:cubicBezTo>
                      <a:lnTo>
                        <a:pt x="403860" y="25625"/>
                      </a:lnTo>
                      <a:cubicBezTo>
                        <a:pt x="430530" y="67535"/>
                        <a:pt x="453390" y="113255"/>
                        <a:pt x="514350" y="113255"/>
                      </a:cubicBezTo>
                      <a:lnTo>
                        <a:pt x="533400" y="139925"/>
                      </a:lnTo>
                      <a:lnTo>
                        <a:pt x="621030" y="223745"/>
                      </a:lnTo>
                      <a:cubicBezTo>
                        <a:pt x="552450" y="238985"/>
                        <a:pt x="541020" y="299945"/>
                        <a:pt x="502920" y="345665"/>
                      </a:cubicBezTo>
                      <a:cubicBezTo>
                        <a:pt x="506730" y="216125"/>
                        <a:pt x="533400" y="174215"/>
                        <a:pt x="346710" y="219935"/>
                      </a:cubicBezTo>
                      <a:cubicBezTo>
                        <a:pt x="339090" y="219935"/>
                        <a:pt x="331470" y="223745"/>
                        <a:pt x="323850" y="227555"/>
                      </a:cubicBezTo>
                      <a:cubicBezTo>
                        <a:pt x="300990" y="204695"/>
                        <a:pt x="274320" y="181835"/>
                        <a:pt x="251460" y="158975"/>
                      </a:cubicBezTo>
                      <a:cubicBezTo>
                        <a:pt x="281940" y="147545"/>
                        <a:pt x="304800" y="139925"/>
                        <a:pt x="335280" y="124685"/>
                      </a:cubicBezTo>
                      <a:cubicBezTo>
                        <a:pt x="217170" y="75155"/>
                        <a:pt x="217170" y="75155"/>
                        <a:pt x="133350" y="170405"/>
                      </a:cubicBezTo>
                      <a:cubicBezTo>
                        <a:pt x="91440" y="158975"/>
                        <a:pt x="53340" y="147545"/>
                        <a:pt x="15240" y="132305"/>
                      </a:cubicBezTo>
                      <a:lnTo>
                        <a:pt x="0" y="82775"/>
                      </a:lnTo>
                      <a:close/>
                    </a:path>
                  </a:pathLst>
                </a:custGeom>
                <a:solidFill>
                  <a:srgbClr val="50E2E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94" name="Freeform: Shape 4993">
                  <a:extLst>
                    <a:ext uri="{FF2B5EF4-FFF2-40B4-BE49-F238E27FC236}">
                      <a16:creationId xmlns:a16="http://schemas.microsoft.com/office/drawing/2014/main" id="{AD279625-FCA0-9275-3A4E-5649003DDF0A}"/>
                    </a:ext>
                  </a:extLst>
                </p:cNvPr>
                <p:cNvSpPr/>
                <p:nvPr/>
              </p:nvSpPr>
              <p:spPr>
                <a:xfrm>
                  <a:off x="8915401" y="3417569"/>
                  <a:ext cx="171450" cy="87630"/>
                </a:xfrm>
                <a:custGeom>
                  <a:avLst/>
                  <a:gdLst>
                    <a:gd name="connsiteX0" fmla="*/ 110490 w 171450"/>
                    <a:gd name="connsiteY0" fmla="*/ 87630 h 87630"/>
                    <a:gd name="connsiteX1" fmla="*/ 0 w 171450"/>
                    <a:gd name="connsiteY1" fmla="*/ 0 h 87630"/>
                    <a:gd name="connsiteX2" fmla="*/ 171450 w 171450"/>
                    <a:gd name="connsiteY2" fmla="*/ 26670 h 87630"/>
                    <a:gd name="connsiteX3" fmla="*/ 171450 w 171450"/>
                    <a:gd name="connsiteY3" fmla="*/ 26670 h 87630"/>
                    <a:gd name="connsiteX4" fmla="*/ 110490 w 171450"/>
                    <a:gd name="connsiteY4" fmla="*/ 87630 h 876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50" h="87630">
                      <a:moveTo>
                        <a:pt x="110490" y="87630"/>
                      </a:moveTo>
                      <a:cubicBezTo>
                        <a:pt x="49530" y="87630"/>
                        <a:pt x="22860" y="41910"/>
                        <a:pt x="0" y="0"/>
                      </a:cubicBezTo>
                      <a:lnTo>
                        <a:pt x="171450" y="26670"/>
                      </a:lnTo>
                      <a:lnTo>
                        <a:pt x="171450" y="26670"/>
                      </a:lnTo>
                      <a:lnTo>
                        <a:pt x="110490" y="87630"/>
                      </a:lnTo>
                      <a:close/>
                    </a:path>
                  </a:pathLst>
                </a:custGeom>
                <a:solidFill>
                  <a:srgbClr val="65E5E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95" name="Freeform: Shape 4994">
                  <a:extLst>
                    <a:ext uri="{FF2B5EF4-FFF2-40B4-BE49-F238E27FC236}">
                      <a16:creationId xmlns:a16="http://schemas.microsoft.com/office/drawing/2014/main" id="{0D90E12C-11BB-86AF-E384-7E42C694A9C9}"/>
                    </a:ext>
                  </a:extLst>
                </p:cNvPr>
                <p:cNvSpPr/>
                <p:nvPr/>
              </p:nvSpPr>
              <p:spPr>
                <a:xfrm>
                  <a:off x="8850631" y="3111711"/>
                  <a:ext cx="106213" cy="65828"/>
                </a:xfrm>
                <a:custGeom>
                  <a:avLst/>
                  <a:gdLst>
                    <a:gd name="connsiteX0" fmla="*/ 34290 w 106213"/>
                    <a:gd name="connsiteY0" fmla="*/ 1058 h 65828"/>
                    <a:gd name="connsiteX1" fmla="*/ 99060 w 106213"/>
                    <a:gd name="connsiteY1" fmla="*/ 58208 h 65828"/>
                    <a:gd name="connsiteX2" fmla="*/ 76200 w 106213"/>
                    <a:gd name="connsiteY2" fmla="*/ 54398 h 65828"/>
                    <a:gd name="connsiteX3" fmla="*/ 0 w 106213"/>
                    <a:gd name="connsiteY3" fmla="*/ 65828 h 65828"/>
                    <a:gd name="connsiteX4" fmla="*/ 34290 w 106213"/>
                    <a:gd name="connsiteY4" fmla="*/ 1058 h 65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13" h="65828">
                      <a:moveTo>
                        <a:pt x="34290" y="1058"/>
                      </a:moveTo>
                      <a:cubicBezTo>
                        <a:pt x="110490" y="-2752"/>
                        <a:pt x="114300" y="1058"/>
                        <a:pt x="99060" y="58208"/>
                      </a:cubicBezTo>
                      <a:lnTo>
                        <a:pt x="76200" y="54398"/>
                      </a:lnTo>
                      <a:lnTo>
                        <a:pt x="0" y="65828"/>
                      </a:lnTo>
                      <a:lnTo>
                        <a:pt x="34290" y="1058"/>
                      </a:lnTo>
                      <a:close/>
                    </a:path>
                  </a:pathLst>
                </a:custGeom>
                <a:solidFill>
                  <a:srgbClr val="61E4E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96" name="Freeform: Shape 4995">
                  <a:extLst>
                    <a:ext uri="{FF2B5EF4-FFF2-40B4-BE49-F238E27FC236}">
                      <a16:creationId xmlns:a16="http://schemas.microsoft.com/office/drawing/2014/main" id="{00AF0EB9-1B4E-E164-2CA7-C96730FC525F}"/>
                    </a:ext>
                  </a:extLst>
                </p:cNvPr>
                <p:cNvSpPr/>
                <p:nvPr/>
              </p:nvSpPr>
              <p:spPr>
                <a:xfrm>
                  <a:off x="9083040" y="3409950"/>
                  <a:ext cx="152400" cy="69157"/>
                </a:xfrm>
                <a:custGeom>
                  <a:avLst/>
                  <a:gdLst>
                    <a:gd name="connsiteX0" fmla="*/ 0 w 152400"/>
                    <a:gd name="connsiteY0" fmla="*/ 34290 h 69157"/>
                    <a:gd name="connsiteX1" fmla="*/ 80010 w 152400"/>
                    <a:gd name="connsiteY1" fmla="*/ 0 h 69157"/>
                    <a:gd name="connsiteX2" fmla="*/ 80010 w 152400"/>
                    <a:gd name="connsiteY2" fmla="*/ 0 h 69157"/>
                    <a:gd name="connsiteX3" fmla="*/ 152400 w 152400"/>
                    <a:gd name="connsiteY3" fmla="*/ 11430 h 69157"/>
                    <a:gd name="connsiteX4" fmla="*/ 148590 w 152400"/>
                    <a:gd name="connsiteY4" fmla="*/ 34290 h 69157"/>
                    <a:gd name="connsiteX5" fmla="*/ 148590 w 152400"/>
                    <a:gd name="connsiteY5" fmla="*/ 34290 h 69157"/>
                    <a:gd name="connsiteX6" fmla="*/ 0 w 152400"/>
                    <a:gd name="connsiteY6" fmla="*/ 34290 h 69157"/>
                    <a:gd name="connsiteX7" fmla="*/ 0 w 152400"/>
                    <a:gd name="connsiteY7" fmla="*/ 34290 h 69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400" h="69157">
                      <a:moveTo>
                        <a:pt x="0" y="34290"/>
                      </a:moveTo>
                      <a:lnTo>
                        <a:pt x="80010" y="0"/>
                      </a:lnTo>
                      <a:lnTo>
                        <a:pt x="80010" y="0"/>
                      </a:lnTo>
                      <a:lnTo>
                        <a:pt x="152400" y="11430"/>
                      </a:lnTo>
                      <a:lnTo>
                        <a:pt x="148590" y="34290"/>
                      </a:lnTo>
                      <a:lnTo>
                        <a:pt x="148590" y="34290"/>
                      </a:lnTo>
                      <a:cubicBezTo>
                        <a:pt x="102870" y="106680"/>
                        <a:pt x="49530" y="45720"/>
                        <a:pt x="0" y="34290"/>
                      </a:cubicBezTo>
                      <a:lnTo>
                        <a:pt x="0" y="34290"/>
                      </a:lnTo>
                      <a:close/>
                    </a:path>
                  </a:pathLst>
                </a:custGeom>
                <a:solidFill>
                  <a:srgbClr val="65E5E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97" name="Freeform: Shape 4996">
                  <a:extLst>
                    <a:ext uri="{FF2B5EF4-FFF2-40B4-BE49-F238E27FC236}">
                      <a16:creationId xmlns:a16="http://schemas.microsoft.com/office/drawing/2014/main" id="{E1FB7CEA-B6ED-FC39-BFE6-E89EEAD2F190}"/>
                    </a:ext>
                  </a:extLst>
                </p:cNvPr>
                <p:cNvSpPr/>
                <p:nvPr/>
              </p:nvSpPr>
              <p:spPr>
                <a:xfrm>
                  <a:off x="8850631" y="3166109"/>
                  <a:ext cx="76200" cy="31350"/>
                </a:xfrm>
                <a:custGeom>
                  <a:avLst/>
                  <a:gdLst>
                    <a:gd name="connsiteX0" fmla="*/ 0 w 76200"/>
                    <a:gd name="connsiteY0" fmla="*/ 11430 h 31350"/>
                    <a:gd name="connsiteX1" fmla="*/ 76200 w 76200"/>
                    <a:gd name="connsiteY1" fmla="*/ 0 h 31350"/>
                    <a:gd name="connsiteX2" fmla="*/ 0 w 76200"/>
                    <a:gd name="connsiteY2" fmla="*/ 11430 h 31350"/>
                  </a:gdLst>
                  <a:ahLst/>
                  <a:cxnLst>
                    <a:cxn ang="0">
                      <a:pos x="connsiteX0" y="connsiteY0"/>
                    </a:cxn>
                    <a:cxn ang="0">
                      <a:pos x="connsiteX1" y="connsiteY1"/>
                    </a:cxn>
                    <a:cxn ang="0">
                      <a:pos x="connsiteX2" y="connsiteY2"/>
                    </a:cxn>
                  </a:cxnLst>
                  <a:rect l="l" t="t" r="r" b="b"/>
                  <a:pathLst>
                    <a:path w="76200" h="31350">
                      <a:moveTo>
                        <a:pt x="0" y="11430"/>
                      </a:moveTo>
                      <a:lnTo>
                        <a:pt x="76200" y="0"/>
                      </a:lnTo>
                      <a:cubicBezTo>
                        <a:pt x="53340" y="11430"/>
                        <a:pt x="38100" y="57150"/>
                        <a:pt x="0" y="11430"/>
                      </a:cubicBezTo>
                      <a:close/>
                    </a:path>
                  </a:pathLst>
                </a:custGeom>
                <a:solidFill>
                  <a:srgbClr val="79E8F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98" name="Freeform: Shape 4997">
                  <a:extLst>
                    <a:ext uri="{FF2B5EF4-FFF2-40B4-BE49-F238E27FC236}">
                      <a16:creationId xmlns:a16="http://schemas.microsoft.com/office/drawing/2014/main" id="{D271649B-9634-303E-2CC3-7F4571245BBE}"/>
                    </a:ext>
                  </a:extLst>
                </p:cNvPr>
                <p:cNvSpPr/>
                <p:nvPr/>
              </p:nvSpPr>
              <p:spPr>
                <a:xfrm>
                  <a:off x="8743951" y="3185159"/>
                  <a:ext cx="30480" cy="45720"/>
                </a:xfrm>
                <a:custGeom>
                  <a:avLst/>
                  <a:gdLst>
                    <a:gd name="connsiteX0" fmla="*/ 0 w 30480"/>
                    <a:gd name="connsiteY0" fmla="*/ 45720 h 45720"/>
                    <a:gd name="connsiteX1" fmla="*/ 7620 w 30480"/>
                    <a:gd name="connsiteY1" fmla="*/ 0 h 45720"/>
                    <a:gd name="connsiteX2" fmla="*/ 30480 w 30480"/>
                    <a:gd name="connsiteY2" fmla="*/ 7620 h 45720"/>
                    <a:gd name="connsiteX3" fmla="*/ 0 w 30480"/>
                    <a:gd name="connsiteY3" fmla="*/ 45720 h 45720"/>
                  </a:gdLst>
                  <a:ahLst/>
                  <a:cxnLst>
                    <a:cxn ang="0">
                      <a:pos x="connsiteX0" y="connsiteY0"/>
                    </a:cxn>
                    <a:cxn ang="0">
                      <a:pos x="connsiteX1" y="connsiteY1"/>
                    </a:cxn>
                    <a:cxn ang="0">
                      <a:pos x="connsiteX2" y="connsiteY2"/>
                    </a:cxn>
                    <a:cxn ang="0">
                      <a:pos x="connsiteX3" y="connsiteY3"/>
                    </a:cxn>
                  </a:cxnLst>
                  <a:rect l="l" t="t" r="r" b="b"/>
                  <a:pathLst>
                    <a:path w="30480" h="45720">
                      <a:moveTo>
                        <a:pt x="0" y="45720"/>
                      </a:moveTo>
                      <a:lnTo>
                        <a:pt x="7620" y="0"/>
                      </a:lnTo>
                      <a:lnTo>
                        <a:pt x="30480" y="7620"/>
                      </a:lnTo>
                      <a:lnTo>
                        <a:pt x="0" y="45720"/>
                      </a:lnTo>
                      <a:close/>
                    </a:path>
                  </a:pathLst>
                </a:custGeom>
                <a:solidFill>
                  <a:srgbClr val="60E4E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999" name="Freeform: Shape 4998">
                  <a:extLst>
                    <a:ext uri="{FF2B5EF4-FFF2-40B4-BE49-F238E27FC236}">
                      <a16:creationId xmlns:a16="http://schemas.microsoft.com/office/drawing/2014/main" id="{46327EFB-0C8E-0236-C6AF-DACA1B5852A8}"/>
                    </a:ext>
                  </a:extLst>
                </p:cNvPr>
                <p:cNvSpPr/>
                <p:nvPr/>
              </p:nvSpPr>
              <p:spPr>
                <a:xfrm>
                  <a:off x="8564881" y="3211830"/>
                  <a:ext cx="57150" cy="45719"/>
                </a:xfrm>
                <a:custGeom>
                  <a:avLst/>
                  <a:gdLst>
                    <a:gd name="connsiteX0" fmla="*/ 49530 w 57150"/>
                    <a:gd name="connsiteY0" fmla="*/ 45720 h 45719"/>
                    <a:gd name="connsiteX1" fmla="*/ 0 w 57150"/>
                    <a:gd name="connsiteY1" fmla="*/ 38100 h 45719"/>
                    <a:gd name="connsiteX2" fmla="*/ 3810 w 57150"/>
                    <a:gd name="connsiteY2" fmla="*/ 15240 h 45719"/>
                    <a:gd name="connsiteX3" fmla="*/ 57150 w 57150"/>
                    <a:gd name="connsiteY3" fmla="*/ 0 h 45719"/>
                  </a:gdLst>
                  <a:ahLst/>
                  <a:cxnLst>
                    <a:cxn ang="0">
                      <a:pos x="connsiteX0" y="connsiteY0"/>
                    </a:cxn>
                    <a:cxn ang="0">
                      <a:pos x="connsiteX1" y="connsiteY1"/>
                    </a:cxn>
                    <a:cxn ang="0">
                      <a:pos x="connsiteX2" y="connsiteY2"/>
                    </a:cxn>
                    <a:cxn ang="0">
                      <a:pos x="connsiteX3" y="connsiteY3"/>
                    </a:cxn>
                  </a:cxnLst>
                  <a:rect l="l" t="t" r="r" b="b"/>
                  <a:pathLst>
                    <a:path w="57150" h="45719">
                      <a:moveTo>
                        <a:pt x="49530" y="45720"/>
                      </a:moveTo>
                      <a:lnTo>
                        <a:pt x="0" y="38100"/>
                      </a:lnTo>
                      <a:lnTo>
                        <a:pt x="3810" y="15240"/>
                      </a:lnTo>
                      <a:lnTo>
                        <a:pt x="57150" y="0"/>
                      </a:lnTo>
                      <a:close/>
                    </a:path>
                  </a:pathLst>
                </a:custGeom>
                <a:solidFill>
                  <a:srgbClr val="79E8F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00" name="Freeform: Shape 4999">
                  <a:extLst>
                    <a:ext uri="{FF2B5EF4-FFF2-40B4-BE49-F238E27FC236}">
                      <a16:creationId xmlns:a16="http://schemas.microsoft.com/office/drawing/2014/main" id="{5F3734ED-4585-9D87-0BA2-F38C9F6C1921}"/>
                    </a:ext>
                  </a:extLst>
                </p:cNvPr>
                <p:cNvSpPr/>
                <p:nvPr/>
              </p:nvSpPr>
              <p:spPr>
                <a:xfrm>
                  <a:off x="9151620" y="3337559"/>
                  <a:ext cx="45719" cy="72390"/>
                </a:xfrm>
                <a:custGeom>
                  <a:avLst/>
                  <a:gdLst>
                    <a:gd name="connsiteX0" fmla="*/ 0 w 45719"/>
                    <a:gd name="connsiteY0" fmla="*/ 0 h 72390"/>
                    <a:gd name="connsiteX1" fmla="*/ 45720 w 45719"/>
                    <a:gd name="connsiteY1" fmla="*/ 7620 h 72390"/>
                    <a:gd name="connsiteX2" fmla="*/ 11430 w 45719"/>
                    <a:gd name="connsiteY2" fmla="*/ 72390 h 72390"/>
                    <a:gd name="connsiteX3" fmla="*/ 11430 w 45719"/>
                    <a:gd name="connsiteY3" fmla="*/ 72390 h 72390"/>
                  </a:gdLst>
                  <a:ahLst/>
                  <a:cxnLst>
                    <a:cxn ang="0">
                      <a:pos x="connsiteX0" y="connsiteY0"/>
                    </a:cxn>
                    <a:cxn ang="0">
                      <a:pos x="connsiteX1" y="connsiteY1"/>
                    </a:cxn>
                    <a:cxn ang="0">
                      <a:pos x="connsiteX2" y="connsiteY2"/>
                    </a:cxn>
                    <a:cxn ang="0">
                      <a:pos x="connsiteX3" y="connsiteY3"/>
                    </a:cxn>
                  </a:cxnLst>
                  <a:rect l="l" t="t" r="r" b="b"/>
                  <a:pathLst>
                    <a:path w="45719" h="72390">
                      <a:moveTo>
                        <a:pt x="0" y="0"/>
                      </a:moveTo>
                      <a:lnTo>
                        <a:pt x="45720" y="7620"/>
                      </a:lnTo>
                      <a:lnTo>
                        <a:pt x="11430" y="72390"/>
                      </a:lnTo>
                      <a:lnTo>
                        <a:pt x="11430" y="72390"/>
                      </a:lnTo>
                      <a:close/>
                    </a:path>
                  </a:pathLst>
                </a:custGeom>
                <a:solidFill>
                  <a:srgbClr val="79E8F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01" name="Freeform: Shape 5000">
                  <a:extLst>
                    <a:ext uri="{FF2B5EF4-FFF2-40B4-BE49-F238E27FC236}">
                      <a16:creationId xmlns:a16="http://schemas.microsoft.com/office/drawing/2014/main" id="{8A47BC3E-6D56-E841-E0B6-DA37526A32D9}"/>
                    </a:ext>
                  </a:extLst>
                </p:cNvPr>
                <p:cNvSpPr/>
                <p:nvPr/>
              </p:nvSpPr>
              <p:spPr>
                <a:xfrm>
                  <a:off x="8660131" y="3124200"/>
                  <a:ext cx="7619" cy="7619"/>
                </a:xfrm>
                <a:custGeom>
                  <a:avLst/>
                  <a:gdLst>
                    <a:gd name="connsiteX0" fmla="*/ 0 w 7619"/>
                    <a:gd name="connsiteY0" fmla="*/ 7620 h 7619"/>
                    <a:gd name="connsiteX1" fmla="*/ 0 w 7619"/>
                    <a:gd name="connsiteY1" fmla="*/ 0 h 7619"/>
                    <a:gd name="connsiteX2" fmla="*/ 7620 w 7619"/>
                    <a:gd name="connsiteY2" fmla="*/ 3810 h 7619"/>
                  </a:gdLst>
                  <a:ahLst/>
                  <a:cxnLst>
                    <a:cxn ang="0">
                      <a:pos x="connsiteX0" y="connsiteY0"/>
                    </a:cxn>
                    <a:cxn ang="0">
                      <a:pos x="connsiteX1" y="connsiteY1"/>
                    </a:cxn>
                    <a:cxn ang="0">
                      <a:pos x="connsiteX2" y="connsiteY2"/>
                    </a:cxn>
                  </a:cxnLst>
                  <a:rect l="l" t="t" r="r" b="b"/>
                  <a:pathLst>
                    <a:path w="7619" h="7619">
                      <a:moveTo>
                        <a:pt x="0" y="7620"/>
                      </a:moveTo>
                      <a:lnTo>
                        <a:pt x="0" y="0"/>
                      </a:lnTo>
                      <a:lnTo>
                        <a:pt x="7620" y="3810"/>
                      </a:lnTo>
                      <a:close/>
                    </a:path>
                  </a:pathLst>
                </a:custGeom>
                <a:solidFill>
                  <a:srgbClr val="56E3E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02" name="Freeform: Shape 5001">
                  <a:extLst>
                    <a:ext uri="{FF2B5EF4-FFF2-40B4-BE49-F238E27FC236}">
                      <a16:creationId xmlns:a16="http://schemas.microsoft.com/office/drawing/2014/main" id="{09AB5E53-36AF-4837-FD1F-9E2D21792F5D}"/>
                    </a:ext>
                  </a:extLst>
                </p:cNvPr>
                <p:cNvSpPr/>
                <p:nvPr/>
              </p:nvSpPr>
              <p:spPr>
                <a:xfrm>
                  <a:off x="7620001" y="3143250"/>
                  <a:ext cx="560142" cy="187226"/>
                </a:xfrm>
                <a:custGeom>
                  <a:avLst/>
                  <a:gdLst>
                    <a:gd name="connsiteX0" fmla="*/ 541020 w 560142"/>
                    <a:gd name="connsiteY0" fmla="*/ 144780 h 187226"/>
                    <a:gd name="connsiteX1" fmla="*/ 312420 w 560142"/>
                    <a:gd name="connsiteY1" fmla="*/ 186690 h 187226"/>
                    <a:gd name="connsiteX2" fmla="*/ 19050 w 560142"/>
                    <a:gd name="connsiteY2" fmla="*/ 129540 h 187226"/>
                    <a:gd name="connsiteX3" fmla="*/ 0 w 560142"/>
                    <a:gd name="connsiteY3" fmla="*/ 102870 h 187226"/>
                    <a:gd name="connsiteX4" fmla="*/ 179070 w 560142"/>
                    <a:gd name="connsiteY4" fmla="*/ 110490 h 187226"/>
                    <a:gd name="connsiteX5" fmla="*/ 358140 w 560142"/>
                    <a:gd name="connsiteY5" fmla="*/ 30480 h 187226"/>
                    <a:gd name="connsiteX6" fmla="*/ 381000 w 560142"/>
                    <a:gd name="connsiteY6" fmla="*/ 34290 h 187226"/>
                    <a:gd name="connsiteX7" fmla="*/ 461010 w 560142"/>
                    <a:gd name="connsiteY7" fmla="*/ 0 h 187226"/>
                    <a:gd name="connsiteX8" fmla="*/ 521970 w 560142"/>
                    <a:gd name="connsiteY8" fmla="*/ 53340 h 187226"/>
                    <a:gd name="connsiteX9" fmla="*/ 541020 w 560142"/>
                    <a:gd name="connsiteY9" fmla="*/ 144780 h 187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0142" h="187226">
                      <a:moveTo>
                        <a:pt x="541020" y="144780"/>
                      </a:moveTo>
                      <a:cubicBezTo>
                        <a:pt x="461010" y="137160"/>
                        <a:pt x="377190" y="129540"/>
                        <a:pt x="312420" y="186690"/>
                      </a:cubicBezTo>
                      <a:cubicBezTo>
                        <a:pt x="209550" y="194310"/>
                        <a:pt x="125730" y="118110"/>
                        <a:pt x="19050" y="129540"/>
                      </a:cubicBezTo>
                      <a:cubicBezTo>
                        <a:pt x="15240" y="129540"/>
                        <a:pt x="3810" y="114300"/>
                        <a:pt x="0" y="102870"/>
                      </a:cubicBezTo>
                      <a:cubicBezTo>
                        <a:pt x="60960" y="102870"/>
                        <a:pt x="121920" y="95250"/>
                        <a:pt x="179070" y="110490"/>
                      </a:cubicBezTo>
                      <a:cubicBezTo>
                        <a:pt x="300990" y="137160"/>
                        <a:pt x="300990" y="140970"/>
                        <a:pt x="358140" y="30480"/>
                      </a:cubicBezTo>
                      <a:lnTo>
                        <a:pt x="381000" y="34290"/>
                      </a:lnTo>
                      <a:lnTo>
                        <a:pt x="461010" y="0"/>
                      </a:lnTo>
                      <a:cubicBezTo>
                        <a:pt x="480060" y="19050"/>
                        <a:pt x="499110" y="38100"/>
                        <a:pt x="521970" y="53340"/>
                      </a:cubicBezTo>
                      <a:cubicBezTo>
                        <a:pt x="575310" y="76200"/>
                        <a:pt x="563880" y="106680"/>
                        <a:pt x="541020" y="144780"/>
                      </a:cubicBezTo>
                      <a:close/>
                    </a:path>
                  </a:pathLst>
                </a:custGeom>
                <a:solidFill>
                  <a:srgbClr val="6FE7E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03" name="Freeform: Shape 5002">
                  <a:extLst>
                    <a:ext uri="{FF2B5EF4-FFF2-40B4-BE49-F238E27FC236}">
                      <a16:creationId xmlns:a16="http://schemas.microsoft.com/office/drawing/2014/main" id="{EB7DA7C1-2E99-385B-0651-2B2A55C1DCBB}"/>
                    </a:ext>
                  </a:extLst>
                </p:cNvPr>
                <p:cNvSpPr/>
                <p:nvPr/>
              </p:nvSpPr>
              <p:spPr>
                <a:xfrm>
                  <a:off x="8081011" y="3139440"/>
                  <a:ext cx="487679" cy="185142"/>
                </a:xfrm>
                <a:custGeom>
                  <a:avLst/>
                  <a:gdLst>
                    <a:gd name="connsiteX0" fmla="*/ 80010 w 487679"/>
                    <a:gd name="connsiteY0" fmla="*/ 148590 h 185142"/>
                    <a:gd name="connsiteX1" fmla="*/ 60960 w 487679"/>
                    <a:gd name="connsiteY1" fmla="*/ 53340 h 185142"/>
                    <a:gd name="connsiteX2" fmla="*/ 0 w 487679"/>
                    <a:gd name="connsiteY2" fmla="*/ 0 h 185142"/>
                    <a:gd name="connsiteX3" fmla="*/ 95250 w 487679"/>
                    <a:gd name="connsiteY3" fmla="*/ 19050 h 185142"/>
                    <a:gd name="connsiteX4" fmla="*/ 179070 w 487679"/>
                    <a:gd name="connsiteY4" fmla="*/ 11430 h 185142"/>
                    <a:gd name="connsiteX5" fmla="*/ 240030 w 487679"/>
                    <a:gd name="connsiteY5" fmla="*/ 114300 h 185142"/>
                    <a:gd name="connsiteX6" fmla="*/ 384810 w 487679"/>
                    <a:gd name="connsiteY6" fmla="*/ 76200 h 185142"/>
                    <a:gd name="connsiteX7" fmla="*/ 487680 w 487679"/>
                    <a:gd name="connsiteY7" fmla="*/ 87630 h 185142"/>
                    <a:gd name="connsiteX8" fmla="*/ 483870 w 487679"/>
                    <a:gd name="connsiteY8" fmla="*/ 110490 h 185142"/>
                    <a:gd name="connsiteX9" fmla="*/ 236220 w 487679"/>
                    <a:gd name="connsiteY9" fmla="*/ 163830 h 185142"/>
                    <a:gd name="connsiteX10" fmla="*/ 80010 w 487679"/>
                    <a:gd name="connsiteY10" fmla="*/ 148590 h 18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7679" h="185142">
                      <a:moveTo>
                        <a:pt x="80010" y="148590"/>
                      </a:moveTo>
                      <a:cubicBezTo>
                        <a:pt x="102870" y="114300"/>
                        <a:pt x="110490" y="80010"/>
                        <a:pt x="60960" y="53340"/>
                      </a:cubicBezTo>
                      <a:cubicBezTo>
                        <a:pt x="38100" y="41910"/>
                        <a:pt x="19050" y="19050"/>
                        <a:pt x="0" y="0"/>
                      </a:cubicBezTo>
                      <a:cubicBezTo>
                        <a:pt x="30480" y="7620"/>
                        <a:pt x="64770" y="19050"/>
                        <a:pt x="95250" y="19050"/>
                      </a:cubicBezTo>
                      <a:cubicBezTo>
                        <a:pt x="121920" y="22860"/>
                        <a:pt x="152400" y="15240"/>
                        <a:pt x="179070" y="11430"/>
                      </a:cubicBezTo>
                      <a:cubicBezTo>
                        <a:pt x="201930" y="49530"/>
                        <a:pt x="220980" y="83820"/>
                        <a:pt x="240030" y="114300"/>
                      </a:cubicBezTo>
                      <a:cubicBezTo>
                        <a:pt x="304800" y="99060"/>
                        <a:pt x="358140" y="99060"/>
                        <a:pt x="384810" y="76200"/>
                      </a:cubicBezTo>
                      <a:cubicBezTo>
                        <a:pt x="430530" y="34290"/>
                        <a:pt x="453390" y="76200"/>
                        <a:pt x="487680" y="87630"/>
                      </a:cubicBezTo>
                      <a:lnTo>
                        <a:pt x="483870" y="110490"/>
                      </a:lnTo>
                      <a:cubicBezTo>
                        <a:pt x="419100" y="198120"/>
                        <a:pt x="335280" y="198120"/>
                        <a:pt x="236220" y="163830"/>
                      </a:cubicBezTo>
                      <a:cubicBezTo>
                        <a:pt x="190500" y="148590"/>
                        <a:pt x="133350" y="152400"/>
                        <a:pt x="80010" y="148590"/>
                      </a:cubicBezTo>
                      <a:close/>
                    </a:path>
                  </a:pathLst>
                </a:custGeom>
                <a:solidFill>
                  <a:srgbClr val="75E8F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04" name="Freeform: Shape 5003">
                  <a:extLst>
                    <a:ext uri="{FF2B5EF4-FFF2-40B4-BE49-F238E27FC236}">
                      <a16:creationId xmlns:a16="http://schemas.microsoft.com/office/drawing/2014/main" id="{281A0DF1-43FB-EC7E-0C6B-525984AE3453}"/>
                    </a:ext>
                  </a:extLst>
                </p:cNvPr>
                <p:cNvSpPr/>
                <p:nvPr/>
              </p:nvSpPr>
              <p:spPr>
                <a:xfrm>
                  <a:off x="8088631" y="3073603"/>
                  <a:ext cx="49530" cy="33124"/>
                </a:xfrm>
                <a:custGeom>
                  <a:avLst/>
                  <a:gdLst>
                    <a:gd name="connsiteX0" fmla="*/ 49530 w 49530"/>
                    <a:gd name="connsiteY0" fmla="*/ 27737 h 33124"/>
                    <a:gd name="connsiteX1" fmla="*/ 11430 w 49530"/>
                    <a:gd name="connsiteY1" fmla="*/ 31547 h 33124"/>
                    <a:gd name="connsiteX2" fmla="*/ 0 w 49530"/>
                    <a:gd name="connsiteY2" fmla="*/ 4877 h 33124"/>
                    <a:gd name="connsiteX3" fmla="*/ 26670 w 49530"/>
                    <a:gd name="connsiteY3" fmla="*/ 1067 h 33124"/>
                    <a:gd name="connsiteX4" fmla="*/ 49530 w 49530"/>
                    <a:gd name="connsiteY4" fmla="*/ 27737 h 33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0" h="33124">
                      <a:moveTo>
                        <a:pt x="49530" y="27737"/>
                      </a:moveTo>
                      <a:cubicBezTo>
                        <a:pt x="30480" y="31547"/>
                        <a:pt x="19050" y="35357"/>
                        <a:pt x="11430" y="31547"/>
                      </a:cubicBezTo>
                      <a:cubicBezTo>
                        <a:pt x="3810" y="27737"/>
                        <a:pt x="3810" y="16307"/>
                        <a:pt x="0" y="4877"/>
                      </a:cubicBezTo>
                      <a:cubicBezTo>
                        <a:pt x="7620" y="4877"/>
                        <a:pt x="19050" y="-2743"/>
                        <a:pt x="26670" y="1067"/>
                      </a:cubicBezTo>
                      <a:cubicBezTo>
                        <a:pt x="30480" y="8687"/>
                        <a:pt x="38100" y="16307"/>
                        <a:pt x="49530" y="27737"/>
                      </a:cubicBezTo>
                      <a:close/>
                    </a:path>
                  </a:pathLst>
                </a:custGeom>
                <a:solidFill>
                  <a:srgbClr val="88EBF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05" name="Freeform: Shape 5004">
                  <a:extLst>
                    <a:ext uri="{FF2B5EF4-FFF2-40B4-BE49-F238E27FC236}">
                      <a16:creationId xmlns:a16="http://schemas.microsoft.com/office/drawing/2014/main" id="{70ABA771-78E9-67F8-43C8-BCF9FDE43F19}"/>
                    </a:ext>
                  </a:extLst>
                </p:cNvPr>
                <p:cNvSpPr/>
                <p:nvPr/>
              </p:nvSpPr>
              <p:spPr>
                <a:xfrm>
                  <a:off x="7795261" y="3063240"/>
                  <a:ext cx="45719" cy="45719"/>
                </a:xfrm>
                <a:custGeom>
                  <a:avLst/>
                  <a:gdLst>
                    <a:gd name="connsiteX0" fmla="*/ 45720 w 45719"/>
                    <a:gd name="connsiteY0" fmla="*/ 0 h 45719"/>
                    <a:gd name="connsiteX1" fmla="*/ 38100 w 45719"/>
                    <a:gd name="connsiteY1" fmla="*/ 45720 h 45719"/>
                    <a:gd name="connsiteX2" fmla="*/ 0 w 45719"/>
                    <a:gd name="connsiteY2" fmla="*/ 26670 h 45719"/>
                  </a:gdLst>
                  <a:ahLst/>
                  <a:cxnLst>
                    <a:cxn ang="0">
                      <a:pos x="connsiteX0" y="connsiteY0"/>
                    </a:cxn>
                    <a:cxn ang="0">
                      <a:pos x="connsiteX1" y="connsiteY1"/>
                    </a:cxn>
                    <a:cxn ang="0">
                      <a:pos x="connsiteX2" y="connsiteY2"/>
                    </a:cxn>
                  </a:cxnLst>
                  <a:rect l="l" t="t" r="r" b="b"/>
                  <a:pathLst>
                    <a:path w="45719" h="45719">
                      <a:moveTo>
                        <a:pt x="45720" y="0"/>
                      </a:moveTo>
                      <a:lnTo>
                        <a:pt x="38100" y="45720"/>
                      </a:lnTo>
                      <a:lnTo>
                        <a:pt x="0" y="26670"/>
                      </a:lnTo>
                      <a:close/>
                    </a:path>
                  </a:pathLst>
                </a:custGeom>
                <a:solidFill>
                  <a:srgbClr val="7FE9F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06" name="Freeform: Shape 5005">
                  <a:extLst>
                    <a:ext uri="{FF2B5EF4-FFF2-40B4-BE49-F238E27FC236}">
                      <a16:creationId xmlns:a16="http://schemas.microsoft.com/office/drawing/2014/main" id="{90F30A37-792B-9641-87A7-FCBD89665C31}"/>
                    </a:ext>
                  </a:extLst>
                </p:cNvPr>
                <p:cNvSpPr/>
                <p:nvPr/>
              </p:nvSpPr>
              <p:spPr>
                <a:xfrm>
                  <a:off x="6702348" y="4053840"/>
                  <a:ext cx="456642" cy="234898"/>
                </a:xfrm>
                <a:custGeom>
                  <a:avLst/>
                  <a:gdLst>
                    <a:gd name="connsiteX0" fmla="*/ 456642 w 456642"/>
                    <a:gd name="connsiteY0" fmla="*/ 232410 h 234898"/>
                    <a:gd name="connsiteX1" fmla="*/ 277572 w 456642"/>
                    <a:gd name="connsiteY1" fmla="*/ 228600 h 234898"/>
                    <a:gd name="connsiteX2" fmla="*/ 106122 w 456642"/>
                    <a:gd name="connsiteY2" fmla="*/ 179070 h 234898"/>
                    <a:gd name="connsiteX3" fmla="*/ 7063 w 456642"/>
                    <a:gd name="connsiteY3" fmla="*/ 19050 h 234898"/>
                    <a:gd name="connsiteX4" fmla="*/ 56592 w 456642"/>
                    <a:gd name="connsiteY4" fmla="*/ 0 h 234898"/>
                    <a:gd name="connsiteX5" fmla="*/ 170892 w 456642"/>
                    <a:gd name="connsiteY5" fmla="*/ 53340 h 234898"/>
                    <a:gd name="connsiteX6" fmla="*/ 376633 w 456642"/>
                    <a:gd name="connsiteY6" fmla="*/ 213360 h 234898"/>
                    <a:gd name="connsiteX7" fmla="*/ 445213 w 456642"/>
                    <a:gd name="connsiteY7" fmla="*/ 140970 h 234898"/>
                    <a:gd name="connsiteX8" fmla="*/ 456642 w 456642"/>
                    <a:gd name="connsiteY8" fmla="*/ 232410 h 234898"/>
                    <a:gd name="connsiteX9" fmla="*/ 456642 w 456642"/>
                    <a:gd name="connsiteY9" fmla="*/ 232410 h 234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6642" h="234898">
                      <a:moveTo>
                        <a:pt x="456642" y="232410"/>
                      </a:moveTo>
                      <a:cubicBezTo>
                        <a:pt x="395683" y="232410"/>
                        <a:pt x="338533" y="240030"/>
                        <a:pt x="277572" y="228600"/>
                      </a:cubicBezTo>
                      <a:cubicBezTo>
                        <a:pt x="220422" y="217170"/>
                        <a:pt x="163272" y="194310"/>
                        <a:pt x="106122" y="179070"/>
                      </a:cubicBezTo>
                      <a:cubicBezTo>
                        <a:pt x="-8178" y="144780"/>
                        <a:pt x="-8178" y="144780"/>
                        <a:pt x="7063" y="19050"/>
                      </a:cubicBezTo>
                      <a:lnTo>
                        <a:pt x="56592" y="0"/>
                      </a:lnTo>
                      <a:cubicBezTo>
                        <a:pt x="79452" y="53340"/>
                        <a:pt x="125172" y="49530"/>
                        <a:pt x="170892" y="53340"/>
                      </a:cubicBezTo>
                      <a:cubicBezTo>
                        <a:pt x="220422" y="129540"/>
                        <a:pt x="266142" y="209550"/>
                        <a:pt x="376633" y="213360"/>
                      </a:cubicBezTo>
                      <a:cubicBezTo>
                        <a:pt x="399492" y="190500"/>
                        <a:pt x="384252" y="129540"/>
                        <a:pt x="445213" y="140970"/>
                      </a:cubicBezTo>
                      <a:lnTo>
                        <a:pt x="456642" y="232410"/>
                      </a:lnTo>
                      <a:lnTo>
                        <a:pt x="456642" y="232410"/>
                      </a:lnTo>
                      <a:close/>
                    </a:path>
                  </a:pathLst>
                </a:custGeom>
                <a:solidFill>
                  <a:srgbClr val="92EDF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07" name="Freeform: Shape 5006">
                  <a:extLst>
                    <a:ext uri="{FF2B5EF4-FFF2-40B4-BE49-F238E27FC236}">
                      <a16:creationId xmlns:a16="http://schemas.microsoft.com/office/drawing/2014/main" id="{CDFAE71A-01E7-E31C-AE5A-3FE988CC782D}"/>
                    </a:ext>
                  </a:extLst>
                </p:cNvPr>
                <p:cNvSpPr/>
                <p:nvPr/>
              </p:nvSpPr>
              <p:spPr>
                <a:xfrm>
                  <a:off x="7158990" y="4267200"/>
                  <a:ext cx="601980" cy="125730"/>
                </a:xfrm>
                <a:custGeom>
                  <a:avLst/>
                  <a:gdLst>
                    <a:gd name="connsiteX0" fmla="*/ 601980 w 601980"/>
                    <a:gd name="connsiteY0" fmla="*/ 102870 h 125730"/>
                    <a:gd name="connsiteX1" fmla="*/ 598170 w 601980"/>
                    <a:gd name="connsiteY1" fmla="*/ 125730 h 125730"/>
                    <a:gd name="connsiteX2" fmla="*/ 449580 w 601980"/>
                    <a:gd name="connsiteY2" fmla="*/ 118110 h 125730"/>
                    <a:gd name="connsiteX3" fmla="*/ 156210 w 601980"/>
                    <a:gd name="connsiteY3" fmla="*/ 72390 h 125730"/>
                    <a:gd name="connsiteX4" fmla="*/ 0 w 601980"/>
                    <a:gd name="connsiteY4" fmla="*/ 15240 h 125730"/>
                    <a:gd name="connsiteX5" fmla="*/ 0 w 601980"/>
                    <a:gd name="connsiteY5" fmla="*/ 15240 h 125730"/>
                    <a:gd name="connsiteX6" fmla="*/ 95250 w 601980"/>
                    <a:gd name="connsiteY6" fmla="*/ 0 h 125730"/>
                    <a:gd name="connsiteX7" fmla="*/ 95250 w 601980"/>
                    <a:gd name="connsiteY7" fmla="*/ 0 h 125730"/>
                    <a:gd name="connsiteX8" fmla="*/ 232410 w 601980"/>
                    <a:gd name="connsiteY8" fmla="*/ 34290 h 125730"/>
                    <a:gd name="connsiteX9" fmla="*/ 601980 w 601980"/>
                    <a:gd name="connsiteY9" fmla="*/ 102870 h 125730"/>
                    <a:gd name="connsiteX10" fmla="*/ 601980 w 601980"/>
                    <a:gd name="connsiteY10" fmla="*/ 102870 h 12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1980" h="125730">
                      <a:moveTo>
                        <a:pt x="601980" y="102870"/>
                      </a:moveTo>
                      <a:lnTo>
                        <a:pt x="598170" y="125730"/>
                      </a:lnTo>
                      <a:cubicBezTo>
                        <a:pt x="548640" y="125730"/>
                        <a:pt x="499110" y="125730"/>
                        <a:pt x="449580" y="118110"/>
                      </a:cubicBezTo>
                      <a:cubicBezTo>
                        <a:pt x="350520" y="106680"/>
                        <a:pt x="255270" y="91440"/>
                        <a:pt x="156210" y="72390"/>
                      </a:cubicBezTo>
                      <a:cubicBezTo>
                        <a:pt x="102870" y="60960"/>
                        <a:pt x="49530" y="34290"/>
                        <a:pt x="0" y="15240"/>
                      </a:cubicBezTo>
                      <a:lnTo>
                        <a:pt x="0" y="15240"/>
                      </a:lnTo>
                      <a:lnTo>
                        <a:pt x="95250" y="0"/>
                      </a:lnTo>
                      <a:lnTo>
                        <a:pt x="95250" y="0"/>
                      </a:lnTo>
                      <a:lnTo>
                        <a:pt x="232410" y="34290"/>
                      </a:lnTo>
                      <a:cubicBezTo>
                        <a:pt x="354330" y="57150"/>
                        <a:pt x="480060" y="80010"/>
                        <a:pt x="601980" y="102870"/>
                      </a:cubicBezTo>
                      <a:lnTo>
                        <a:pt x="601980" y="102870"/>
                      </a:lnTo>
                      <a:close/>
                    </a:path>
                  </a:pathLst>
                </a:custGeom>
                <a:solidFill>
                  <a:srgbClr val="92EDF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08" name="Freeform: Shape 5007">
                  <a:extLst>
                    <a:ext uri="{FF2B5EF4-FFF2-40B4-BE49-F238E27FC236}">
                      <a16:creationId xmlns:a16="http://schemas.microsoft.com/office/drawing/2014/main" id="{C88C30B2-B3E2-3440-2ECD-FB7CDC4039B1}"/>
                    </a:ext>
                  </a:extLst>
                </p:cNvPr>
                <p:cNvSpPr/>
                <p:nvPr/>
              </p:nvSpPr>
              <p:spPr>
                <a:xfrm>
                  <a:off x="6663690" y="4015012"/>
                  <a:ext cx="95250" cy="54067"/>
                </a:xfrm>
                <a:custGeom>
                  <a:avLst/>
                  <a:gdLst>
                    <a:gd name="connsiteX0" fmla="*/ 95250 w 95250"/>
                    <a:gd name="connsiteY0" fmla="*/ 35018 h 54067"/>
                    <a:gd name="connsiteX1" fmla="*/ 45720 w 95250"/>
                    <a:gd name="connsiteY1" fmla="*/ 54068 h 54067"/>
                    <a:gd name="connsiteX2" fmla="*/ 0 w 95250"/>
                    <a:gd name="connsiteY2" fmla="*/ 8348 h 54067"/>
                    <a:gd name="connsiteX3" fmla="*/ 0 w 95250"/>
                    <a:gd name="connsiteY3" fmla="*/ 8348 h 54067"/>
                    <a:gd name="connsiteX4" fmla="*/ 95250 w 95250"/>
                    <a:gd name="connsiteY4" fmla="*/ 35018 h 54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54067">
                      <a:moveTo>
                        <a:pt x="95250" y="35018"/>
                      </a:moveTo>
                      <a:lnTo>
                        <a:pt x="45720" y="54068"/>
                      </a:lnTo>
                      <a:lnTo>
                        <a:pt x="0" y="8348"/>
                      </a:lnTo>
                      <a:lnTo>
                        <a:pt x="0" y="8348"/>
                      </a:lnTo>
                      <a:cubicBezTo>
                        <a:pt x="41910" y="-6892"/>
                        <a:pt x="72390" y="-3082"/>
                        <a:pt x="95250" y="35018"/>
                      </a:cubicBezTo>
                      <a:close/>
                    </a:path>
                  </a:pathLst>
                </a:custGeom>
                <a:solidFill>
                  <a:srgbClr val="86EBF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09" name="Freeform: Shape 5008">
                  <a:extLst>
                    <a:ext uri="{FF2B5EF4-FFF2-40B4-BE49-F238E27FC236}">
                      <a16:creationId xmlns:a16="http://schemas.microsoft.com/office/drawing/2014/main" id="{314242C0-5215-0F7E-54E5-FCC5BC59F33F}"/>
                    </a:ext>
                  </a:extLst>
                </p:cNvPr>
                <p:cNvSpPr/>
                <p:nvPr/>
              </p:nvSpPr>
              <p:spPr>
                <a:xfrm>
                  <a:off x="6591301" y="4202430"/>
                  <a:ext cx="87630" cy="72389"/>
                </a:xfrm>
                <a:custGeom>
                  <a:avLst/>
                  <a:gdLst>
                    <a:gd name="connsiteX0" fmla="*/ 87630 w 87630"/>
                    <a:gd name="connsiteY0" fmla="*/ 72390 h 72389"/>
                    <a:gd name="connsiteX1" fmla="*/ 0 w 87630"/>
                    <a:gd name="connsiteY1" fmla="*/ 22860 h 72389"/>
                    <a:gd name="connsiteX2" fmla="*/ 0 w 87630"/>
                    <a:gd name="connsiteY2" fmla="*/ 0 h 72389"/>
                    <a:gd name="connsiteX3" fmla="*/ 87630 w 87630"/>
                    <a:gd name="connsiteY3" fmla="*/ 72390 h 72389"/>
                  </a:gdLst>
                  <a:ahLst/>
                  <a:cxnLst>
                    <a:cxn ang="0">
                      <a:pos x="connsiteX0" y="connsiteY0"/>
                    </a:cxn>
                    <a:cxn ang="0">
                      <a:pos x="connsiteX1" y="connsiteY1"/>
                    </a:cxn>
                    <a:cxn ang="0">
                      <a:pos x="connsiteX2" y="connsiteY2"/>
                    </a:cxn>
                    <a:cxn ang="0">
                      <a:pos x="connsiteX3" y="connsiteY3"/>
                    </a:cxn>
                  </a:cxnLst>
                  <a:rect l="l" t="t" r="r" b="b"/>
                  <a:pathLst>
                    <a:path w="87630" h="72389">
                      <a:moveTo>
                        <a:pt x="87630" y="72390"/>
                      </a:moveTo>
                      <a:lnTo>
                        <a:pt x="0" y="22860"/>
                      </a:lnTo>
                      <a:lnTo>
                        <a:pt x="0" y="0"/>
                      </a:lnTo>
                      <a:cubicBezTo>
                        <a:pt x="45720" y="3810"/>
                        <a:pt x="80010" y="26670"/>
                        <a:pt x="87630" y="72390"/>
                      </a:cubicBezTo>
                      <a:close/>
                    </a:path>
                  </a:pathLst>
                </a:custGeom>
                <a:solidFill>
                  <a:srgbClr val="C2F5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10" name="Freeform: Shape 5009">
                  <a:extLst>
                    <a:ext uri="{FF2B5EF4-FFF2-40B4-BE49-F238E27FC236}">
                      <a16:creationId xmlns:a16="http://schemas.microsoft.com/office/drawing/2014/main" id="{5C8C67BE-126B-3145-1BC3-285C0CAF741B}"/>
                    </a:ext>
                  </a:extLst>
                </p:cNvPr>
                <p:cNvSpPr/>
                <p:nvPr/>
              </p:nvSpPr>
              <p:spPr>
                <a:xfrm>
                  <a:off x="6591301" y="4133850"/>
                  <a:ext cx="45719" cy="45719"/>
                </a:xfrm>
                <a:custGeom>
                  <a:avLst/>
                  <a:gdLst>
                    <a:gd name="connsiteX0" fmla="*/ 0 w 45719"/>
                    <a:gd name="connsiteY0" fmla="*/ 45720 h 45719"/>
                    <a:gd name="connsiteX1" fmla="*/ 45720 w 45719"/>
                    <a:gd name="connsiteY1" fmla="*/ 0 h 45719"/>
                    <a:gd name="connsiteX2" fmla="*/ 0 w 45719"/>
                    <a:gd name="connsiteY2" fmla="*/ 45720 h 45719"/>
                  </a:gdLst>
                  <a:ahLst/>
                  <a:cxnLst>
                    <a:cxn ang="0">
                      <a:pos x="connsiteX0" y="connsiteY0"/>
                    </a:cxn>
                    <a:cxn ang="0">
                      <a:pos x="connsiteX1" y="connsiteY1"/>
                    </a:cxn>
                    <a:cxn ang="0">
                      <a:pos x="connsiteX2" y="connsiteY2"/>
                    </a:cxn>
                  </a:cxnLst>
                  <a:rect l="l" t="t" r="r" b="b"/>
                  <a:pathLst>
                    <a:path w="45719" h="45719">
                      <a:moveTo>
                        <a:pt x="0" y="45720"/>
                      </a:moveTo>
                      <a:lnTo>
                        <a:pt x="45720" y="0"/>
                      </a:lnTo>
                      <a:lnTo>
                        <a:pt x="0" y="45720"/>
                      </a:lnTo>
                      <a:close/>
                    </a:path>
                  </a:pathLst>
                </a:custGeom>
                <a:solidFill>
                  <a:srgbClr val="C2F5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11" name="Freeform: Shape 5010">
                  <a:extLst>
                    <a:ext uri="{FF2B5EF4-FFF2-40B4-BE49-F238E27FC236}">
                      <a16:creationId xmlns:a16="http://schemas.microsoft.com/office/drawing/2014/main" id="{BB8DB879-7832-91D4-06C1-8F7F7D82C02D}"/>
                    </a:ext>
                  </a:extLst>
                </p:cNvPr>
                <p:cNvSpPr/>
                <p:nvPr/>
              </p:nvSpPr>
              <p:spPr>
                <a:xfrm>
                  <a:off x="6343651" y="3524250"/>
                  <a:ext cx="560069" cy="525780"/>
                </a:xfrm>
                <a:custGeom>
                  <a:avLst/>
                  <a:gdLst>
                    <a:gd name="connsiteX0" fmla="*/ 415290 w 560069"/>
                    <a:gd name="connsiteY0" fmla="*/ 525780 h 525780"/>
                    <a:gd name="connsiteX1" fmla="*/ 323850 w 560069"/>
                    <a:gd name="connsiteY1" fmla="*/ 499110 h 525780"/>
                    <a:gd name="connsiteX2" fmla="*/ 323850 w 560069"/>
                    <a:gd name="connsiteY2" fmla="*/ 453390 h 525780"/>
                    <a:gd name="connsiteX3" fmla="*/ 464820 w 560069"/>
                    <a:gd name="connsiteY3" fmla="*/ 335280 h 525780"/>
                    <a:gd name="connsiteX4" fmla="*/ 331470 w 560069"/>
                    <a:gd name="connsiteY4" fmla="*/ 247650 h 525780"/>
                    <a:gd name="connsiteX5" fmla="*/ 331470 w 560069"/>
                    <a:gd name="connsiteY5" fmla="*/ 224790 h 525780"/>
                    <a:gd name="connsiteX6" fmla="*/ 236220 w 560069"/>
                    <a:gd name="connsiteY6" fmla="*/ 198120 h 525780"/>
                    <a:gd name="connsiteX7" fmla="*/ 236220 w 560069"/>
                    <a:gd name="connsiteY7" fmla="*/ 220980 h 525780"/>
                    <a:gd name="connsiteX8" fmla="*/ 190500 w 560069"/>
                    <a:gd name="connsiteY8" fmla="*/ 194310 h 525780"/>
                    <a:gd name="connsiteX9" fmla="*/ 0 w 560069"/>
                    <a:gd name="connsiteY9" fmla="*/ 213360 h 525780"/>
                    <a:gd name="connsiteX10" fmla="*/ 0 w 560069"/>
                    <a:gd name="connsiteY10" fmla="*/ 144780 h 525780"/>
                    <a:gd name="connsiteX11" fmla="*/ 22860 w 560069"/>
                    <a:gd name="connsiteY11" fmla="*/ 144780 h 525780"/>
                    <a:gd name="connsiteX12" fmla="*/ 186690 w 560069"/>
                    <a:gd name="connsiteY12" fmla="*/ 91440 h 525780"/>
                    <a:gd name="connsiteX13" fmla="*/ 274320 w 560069"/>
                    <a:gd name="connsiteY13" fmla="*/ 0 h 525780"/>
                    <a:gd name="connsiteX14" fmla="*/ 480060 w 560069"/>
                    <a:gd name="connsiteY14" fmla="*/ 160020 h 525780"/>
                    <a:gd name="connsiteX15" fmla="*/ 499110 w 560069"/>
                    <a:gd name="connsiteY15" fmla="*/ 342900 h 525780"/>
                    <a:gd name="connsiteX16" fmla="*/ 537210 w 560069"/>
                    <a:gd name="connsiteY16" fmla="*/ 369570 h 525780"/>
                    <a:gd name="connsiteX17" fmla="*/ 560070 w 560069"/>
                    <a:gd name="connsiteY17" fmla="*/ 369570 h 525780"/>
                    <a:gd name="connsiteX18" fmla="*/ 560070 w 560069"/>
                    <a:gd name="connsiteY18" fmla="*/ 392430 h 525780"/>
                    <a:gd name="connsiteX19" fmla="*/ 560070 w 560069"/>
                    <a:gd name="connsiteY19" fmla="*/ 415290 h 525780"/>
                    <a:gd name="connsiteX20" fmla="*/ 506730 w 560069"/>
                    <a:gd name="connsiteY20" fmla="*/ 502920 h 525780"/>
                    <a:gd name="connsiteX21" fmla="*/ 415290 w 560069"/>
                    <a:gd name="connsiteY21" fmla="*/ 52578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60069" h="525780">
                      <a:moveTo>
                        <a:pt x="415290" y="525780"/>
                      </a:moveTo>
                      <a:cubicBezTo>
                        <a:pt x="392430" y="487680"/>
                        <a:pt x="361950" y="483870"/>
                        <a:pt x="323850" y="499110"/>
                      </a:cubicBezTo>
                      <a:lnTo>
                        <a:pt x="323850" y="453390"/>
                      </a:lnTo>
                      <a:cubicBezTo>
                        <a:pt x="411480" y="457200"/>
                        <a:pt x="400050" y="354330"/>
                        <a:pt x="464820" y="335280"/>
                      </a:cubicBezTo>
                      <a:cubicBezTo>
                        <a:pt x="438150" y="270510"/>
                        <a:pt x="384810" y="255270"/>
                        <a:pt x="331470" y="247650"/>
                      </a:cubicBezTo>
                      <a:lnTo>
                        <a:pt x="331470" y="224790"/>
                      </a:lnTo>
                      <a:cubicBezTo>
                        <a:pt x="312420" y="179070"/>
                        <a:pt x="278130" y="175260"/>
                        <a:pt x="236220" y="198120"/>
                      </a:cubicBezTo>
                      <a:lnTo>
                        <a:pt x="236220" y="220980"/>
                      </a:lnTo>
                      <a:lnTo>
                        <a:pt x="190500" y="194310"/>
                      </a:lnTo>
                      <a:lnTo>
                        <a:pt x="0" y="213360"/>
                      </a:lnTo>
                      <a:lnTo>
                        <a:pt x="0" y="144780"/>
                      </a:lnTo>
                      <a:lnTo>
                        <a:pt x="22860" y="144780"/>
                      </a:lnTo>
                      <a:cubicBezTo>
                        <a:pt x="91440" y="171450"/>
                        <a:pt x="140970" y="140970"/>
                        <a:pt x="186690" y="91440"/>
                      </a:cubicBezTo>
                      <a:cubicBezTo>
                        <a:pt x="213360" y="64770"/>
                        <a:pt x="236220" y="38100"/>
                        <a:pt x="274320" y="0"/>
                      </a:cubicBezTo>
                      <a:cubicBezTo>
                        <a:pt x="346710" y="57150"/>
                        <a:pt x="411480" y="106680"/>
                        <a:pt x="480060" y="160020"/>
                      </a:cubicBezTo>
                      <a:cubicBezTo>
                        <a:pt x="487680" y="220980"/>
                        <a:pt x="491490" y="281940"/>
                        <a:pt x="499110" y="342900"/>
                      </a:cubicBezTo>
                      <a:cubicBezTo>
                        <a:pt x="499110" y="354330"/>
                        <a:pt x="525780" y="361950"/>
                        <a:pt x="537210" y="369570"/>
                      </a:cubicBezTo>
                      <a:lnTo>
                        <a:pt x="560070" y="369570"/>
                      </a:lnTo>
                      <a:lnTo>
                        <a:pt x="560070" y="392430"/>
                      </a:lnTo>
                      <a:lnTo>
                        <a:pt x="560070" y="415290"/>
                      </a:lnTo>
                      <a:lnTo>
                        <a:pt x="506730" y="502920"/>
                      </a:lnTo>
                      <a:lnTo>
                        <a:pt x="415290" y="525780"/>
                      </a:lnTo>
                      <a:close/>
                    </a:path>
                  </a:pathLst>
                </a:custGeom>
                <a:solidFill>
                  <a:srgbClr val="73E7F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12" name="Freeform: Shape 5011">
                  <a:extLst>
                    <a:ext uri="{FF2B5EF4-FFF2-40B4-BE49-F238E27FC236}">
                      <a16:creationId xmlns:a16="http://schemas.microsoft.com/office/drawing/2014/main" id="{BEEF9AF6-3D6D-FBC7-C859-7FC1267885BF}"/>
                    </a:ext>
                  </a:extLst>
                </p:cNvPr>
                <p:cNvSpPr/>
                <p:nvPr/>
              </p:nvSpPr>
              <p:spPr>
                <a:xfrm>
                  <a:off x="6322457" y="3718559"/>
                  <a:ext cx="489823" cy="259183"/>
                </a:xfrm>
                <a:custGeom>
                  <a:avLst/>
                  <a:gdLst>
                    <a:gd name="connsiteX0" fmla="*/ 356474 w 489823"/>
                    <a:gd name="connsiteY0" fmla="*/ 53340 h 259183"/>
                    <a:gd name="connsiteX1" fmla="*/ 489824 w 489823"/>
                    <a:gd name="connsiteY1" fmla="*/ 140970 h 259183"/>
                    <a:gd name="connsiteX2" fmla="*/ 348854 w 489823"/>
                    <a:gd name="connsiteY2" fmla="*/ 259080 h 259183"/>
                    <a:gd name="connsiteX3" fmla="*/ 196454 w 489823"/>
                    <a:gd name="connsiteY3" fmla="*/ 167640 h 259183"/>
                    <a:gd name="connsiteX4" fmla="*/ 21193 w 489823"/>
                    <a:gd name="connsiteY4" fmla="*/ 133350 h 259183"/>
                    <a:gd name="connsiteX5" fmla="*/ 21193 w 489823"/>
                    <a:gd name="connsiteY5" fmla="*/ 41910 h 259183"/>
                    <a:gd name="connsiteX6" fmla="*/ 74533 w 489823"/>
                    <a:gd name="connsiteY6" fmla="*/ 60960 h 259183"/>
                    <a:gd name="connsiteX7" fmla="*/ 211693 w 489823"/>
                    <a:gd name="connsiteY7" fmla="*/ 0 h 259183"/>
                    <a:gd name="connsiteX8" fmla="*/ 257413 w 489823"/>
                    <a:gd name="connsiteY8" fmla="*/ 26670 h 259183"/>
                    <a:gd name="connsiteX9" fmla="*/ 356474 w 489823"/>
                    <a:gd name="connsiteY9" fmla="*/ 53340 h 25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9823" h="259183">
                      <a:moveTo>
                        <a:pt x="356474" y="53340"/>
                      </a:moveTo>
                      <a:cubicBezTo>
                        <a:pt x="409813" y="60960"/>
                        <a:pt x="463154" y="76200"/>
                        <a:pt x="489824" y="140970"/>
                      </a:cubicBezTo>
                      <a:cubicBezTo>
                        <a:pt x="421243" y="160020"/>
                        <a:pt x="436483" y="262890"/>
                        <a:pt x="348854" y="259080"/>
                      </a:cubicBezTo>
                      <a:cubicBezTo>
                        <a:pt x="299324" y="224790"/>
                        <a:pt x="249793" y="190500"/>
                        <a:pt x="196454" y="167640"/>
                      </a:cubicBezTo>
                      <a:cubicBezTo>
                        <a:pt x="143113" y="144780"/>
                        <a:pt x="85963" y="129540"/>
                        <a:pt x="21193" y="133350"/>
                      </a:cubicBezTo>
                      <a:cubicBezTo>
                        <a:pt x="-24526" y="102870"/>
                        <a:pt x="17383" y="72390"/>
                        <a:pt x="21193" y="41910"/>
                      </a:cubicBezTo>
                      <a:cubicBezTo>
                        <a:pt x="40243" y="49530"/>
                        <a:pt x="59293" y="53340"/>
                        <a:pt x="74533" y="60960"/>
                      </a:cubicBezTo>
                      <a:cubicBezTo>
                        <a:pt x="165974" y="91440"/>
                        <a:pt x="165974" y="91440"/>
                        <a:pt x="211693" y="0"/>
                      </a:cubicBezTo>
                      <a:lnTo>
                        <a:pt x="257413" y="26670"/>
                      </a:lnTo>
                      <a:cubicBezTo>
                        <a:pt x="284083" y="72390"/>
                        <a:pt x="314563" y="68580"/>
                        <a:pt x="356474" y="53340"/>
                      </a:cubicBezTo>
                      <a:close/>
                    </a:path>
                  </a:pathLst>
                </a:custGeom>
                <a:solidFill>
                  <a:srgbClr val="63E5E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13" name="Freeform: Shape 5012">
                  <a:extLst>
                    <a:ext uri="{FF2B5EF4-FFF2-40B4-BE49-F238E27FC236}">
                      <a16:creationId xmlns:a16="http://schemas.microsoft.com/office/drawing/2014/main" id="{A8F99F2C-963B-C10D-470B-5030604C3A87}"/>
                    </a:ext>
                  </a:extLst>
                </p:cNvPr>
                <p:cNvSpPr/>
                <p:nvPr/>
              </p:nvSpPr>
              <p:spPr>
                <a:xfrm>
                  <a:off x="6347461" y="3722369"/>
                  <a:ext cx="190500" cy="79189"/>
                </a:xfrm>
                <a:custGeom>
                  <a:avLst/>
                  <a:gdLst>
                    <a:gd name="connsiteX0" fmla="*/ 190500 w 190500"/>
                    <a:gd name="connsiteY0" fmla="*/ 0 h 79189"/>
                    <a:gd name="connsiteX1" fmla="*/ 53340 w 190500"/>
                    <a:gd name="connsiteY1" fmla="*/ 60960 h 79189"/>
                    <a:gd name="connsiteX2" fmla="*/ 0 w 190500"/>
                    <a:gd name="connsiteY2" fmla="*/ 41910 h 79189"/>
                    <a:gd name="connsiteX3" fmla="*/ 0 w 190500"/>
                    <a:gd name="connsiteY3" fmla="*/ 19050 h 79189"/>
                    <a:gd name="connsiteX4" fmla="*/ 190500 w 190500"/>
                    <a:gd name="connsiteY4" fmla="*/ 0 h 79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0" h="79189">
                      <a:moveTo>
                        <a:pt x="190500" y="0"/>
                      </a:moveTo>
                      <a:cubicBezTo>
                        <a:pt x="144780" y="91440"/>
                        <a:pt x="144780" y="91440"/>
                        <a:pt x="53340" y="60960"/>
                      </a:cubicBezTo>
                      <a:cubicBezTo>
                        <a:pt x="34290" y="53340"/>
                        <a:pt x="15240" y="49530"/>
                        <a:pt x="0" y="41910"/>
                      </a:cubicBezTo>
                      <a:lnTo>
                        <a:pt x="0" y="19050"/>
                      </a:lnTo>
                      <a:lnTo>
                        <a:pt x="190500" y="0"/>
                      </a:lnTo>
                      <a:close/>
                    </a:path>
                  </a:pathLst>
                </a:custGeom>
                <a:solidFill>
                  <a:srgbClr val="70E7E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14" name="Freeform: Shape 5013">
                  <a:extLst>
                    <a:ext uri="{FF2B5EF4-FFF2-40B4-BE49-F238E27FC236}">
                      <a16:creationId xmlns:a16="http://schemas.microsoft.com/office/drawing/2014/main" id="{6510FDCC-3268-873F-BB19-48633C19DBF3}"/>
                    </a:ext>
                  </a:extLst>
                </p:cNvPr>
                <p:cNvSpPr/>
                <p:nvPr/>
              </p:nvSpPr>
              <p:spPr>
                <a:xfrm>
                  <a:off x="6351270" y="3231537"/>
                  <a:ext cx="575310" cy="452732"/>
                </a:xfrm>
                <a:custGeom>
                  <a:avLst/>
                  <a:gdLst>
                    <a:gd name="connsiteX0" fmla="*/ 575310 w 575310"/>
                    <a:gd name="connsiteY0" fmla="*/ 368913 h 452732"/>
                    <a:gd name="connsiteX1" fmla="*/ 563880 w 575310"/>
                    <a:gd name="connsiteY1" fmla="*/ 307953 h 452732"/>
                    <a:gd name="connsiteX2" fmla="*/ 434340 w 575310"/>
                    <a:gd name="connsiteY2" fmla="*/ 327003 h 452732"/>
                    <a:gd name="connsiteX3" fmla="*/ 327660 w 575310"/>
                    <a:gd name="connsiteY3" fmla="*/ 22203 h 452732"/>
                    <a:gd name="connsiteX4" fmla="*/ 152400 w 575310"/>
                    <a:gd name="connsiteY4" fmla="*/ 52682 h 452732"/>
                    <a:gd name="connsiteX5" fmla="*/ 167640 w 575310"/>
                    <a:gd name="connsiteY5" fmla="*/ 98403 h 452732"/>
                    <a:gd name="connsiteX6" fmla="*/ 95250 w 575310"/>
                    <a:gd name="connsiteY6" fmla="*/ 113643 h 452732"/>
                    <a:gd name="connsiteX7" fmla="*/ 0 w 575310"/>
                    <a:gd name="connsiteY7" fmla="*/ 117453 h 452732"/>
                    <a:gd name="connsiteX8" fmla="*/ 60960 w 575310"/>
                    <a:gd name="connsiteY8" fmla="*/ 182222 h 452732"/>
                    <a:gd name="connsiteX9" fmla="*/ 160020 w 575310"/>
                    <a:gd name="connsiteY9" fmla="*/ 258422 h 452732"/>
                    <a:gd name="connsiteX10" fmla="*/ 19050 w 575310"/>
                    <a:gd name="connsiteY10" fmla="*/ 437493 h 452732"/>
                    <a:gd name="connsiteX11" fmla="*/ 182880 w 575310"/>
                    <a:gd name="connsiteY11" fmla="*/ 384153 h 452732"/>
                    <a:gd name="connsiteX12" fmla="*/ 270510 w 575310"/>
                    <a:gd name="connsiteY12" fmla="*/ 292713 h 452732"/>
                    <a:gd name="connsiteX13" fmla="*/ 476250 w 575310"/>
                    <a:gd name="connsiteY13" fmla="*/ 452732 h 452732"/>
                    <a:gd name="connsiteX14" fmla="*/ 575310 w 575310"/>
                    <a:gd name="connsiteY14" fmla="*/ 368913 h 452732"/>
                    <a:gd name="connsiteX15" fmla="*/ 247650 w 575310"/>
                    <a:gd name="connsiteY15" fmla="*/ 86972 h 452732"/>
                    <a:gd name="connsiteX16" fmla="*/ 259080 w 575310"/>
                    <a:gd name="connsiteY16" fmla="*/ 98403 h 452732"/>
                    <a:gd name="connsiteX17" fmla="*/ 243840 w 575310"/>
                    <a:gd name="connsiteY17" fmla="*/ 113643 h 452732"/>
                    <a:gd name="connsiteX18" fmla="*/ 232410 w 575310"/>
                    <a:gd name="connsiteY18" fmla="*/ 102213 h 452732"/>
                    <a:gd name="connsiteX19" fmla="*/ 247650 w 575310"/>
                    <a:gd name="connsiteY19" fmla="*/ 86972 h 452732"/>
                    <a:gd name="connsiteX20" fmla="*/ 369570 w 575310"/>
                    <a:gd name="connsiteY20" fmla="*/ 258422 h 452732"/>
                    <a:gd name="connsiteX21" fmla="*/ 358140 w 575310"/>
                    <a:gd name="connsiteY21" fmla="*/ 258422 h 452732"/>
                    <a:gd name="connsiteX22" fmla="*/ 358140 w 575310"/>
                    <a:gd name="connsiteY22" fmla="*/ 243182 h 452732"/>
                    <a:gd name="connsiteX23" fmla="*/ 369570 w 575310"/>
                    <a:gd name="connsiteY23" fmla="*/ 246993 h 452732"/>
                    <a:gd name="connsiteX24" fmla="*/ 369570 w 575310"/>
                    <a:gd name="connsiteY24" fmla="*/ 258422 h 45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5310" h="452732">
                      <a:moveTo>
                        <a:pt x="575310" y="368913"/>
                      </a:moveTo>
                      <a:cubicBezTo>
                        <a:pt x="571500" y="346053"/>
                        <a:pt x="567690" y="327003"/>
                        <a:pt x="563880" y="307953"/>
                      </a:cubicBezTo>
                      <a:cubicBezTo>
                        <a:pt x="518160" y="315572"/>
                        <a:pt x="476250" y="319382"/>
                        <a:pt x="434340" y="327003"/>
                      </a:cubicBezTo>
                      <a:cubicBezTo>
                        <a:pt x="461010" y="174603"/>
                        <a:pt x="438150" y="109832"/>
                        <a:pt x="327660" y="22203"/>
                      </a:cubicBezTo>
                      <a:cubicBezTo>
                        <a:pt x="278130" y="-15897"/>
                        <a:pt x="201930" y="-4468"/>
                        <a:pt x="152400" y="52682"/>
                      </a:cubicBezTo>
                      <a:lnTo>
                        <a:pt x="167640" y="98403"/>
                      </a:lnTo>
                      <a:cubicBezTo>
                        <a:pt x="144780" y="106022"/>
                        <a:pt x="110490" y="121263"/>
                        <a:pt x="95250" y="113643"/>
                      </a:cubicBezTo>
                      <a:cubicBezTo>
                        <a:pt x="57150" y="90782"/>
                        <a:pt x="30480" y="90782"/>
                        <a:pt x="0" y="117453"/>
                      </a:cubicBezTo>
                      <a:cubicBezTo>
                        <a:pt x="19050" y="140313"/>
                        <a:pt x="38100" y="163172"/>
                        <a:pt x="60960" y="182222"/>
                      </a:cubicBezTo>
                      <a:cubicBezTo>
                        <a:pt x="91440" y="208893"/>
                        <a:pt x="125730" y="231753"/>
                        <a:pt x="160020" y="258422"/>
                      </a:cubicBezTo>
                      <a:cubicBezTo>
                        <a:pt x="106680" y="327003"/>
                        <a:pt x="64770" y="384153"/>
                        <a:pt x="19050" y="437493"/>
                      </a:cubicBezTo>
                      <a:cubicBezTo>
                        <a:pt x="87630" y="464163"/>
                        <a:pt x="137160" y="433682"/>
                        <a:pt x="182880" y="384153"/>
                      </a:cubicBezTo>
                      <a:cubicBezTo>
                        <a:pt x="209550" y="357482"/>
                        <a:pt x="232410" y="330813"/>
                        <a:pt x="270510" y="292713"/>
                      </a:cubicBezTo>
                      <a:cubicBezTo>
                        <a:pt x="342900" y="349863"/>
                        <a:pt x="407670" y="399393"/>
                        <a:pt x="476250" y="452732"/>
                      </a:cubicBezTo>
                      <a:cubicBezTo>
                        <a:pt x="502920" y="422253"/>
                        <a:pt x="510540" y="368913"/>
                        <a:pt x="575310" y="368913"/>
                      </a:cubicBezTo>
                      <a:close/>
                      <a:moveTo>
                        <a:pt x="247650" y="86972"/>
                      </a:moveTo>
                      <a:cubicBezTo>
                        <a:pt x="251460" y="90782"/>
                        <a:pt x="259080" y="98403"/>
                        <a:pt x="259080" y="98403"/>
                      </a:cubicBezTo>
                      <a:cubicBezTo>
                        <a:pt x="255270" y="102213"/>
                        <a:pt x="247650" y="109832"/>
                        <a:pt x="243840" y="113643"/>
                      </a:cubicBezTo>
                      <a:lnTo>
                        <a:pt x="232410" y="102213"/>
                      </a:lnTo>
                      <a:cubicBezTo>
                        <a:pt x="236220" y="94593"/>
                        <a:pt x="243840" y="90782"/>
                        <a:pt x="247650" y="86972"/>
                      </a:cubicBezTo>
                      <a:close/>
                      <a:moveTo>
                        <a:pt x="369570" y="258422"/>
                      </a:moveTo>
                      <a:cubicBezTo>
                        <a:pt x="365760" y="258422"/>
                        <a:pt x="361950" y="258422"/>
                        <a:pt x="358140" y="258422"/>
                      </a:cubicBezTo>
                      <a:lnTo>
                        <a:pt x="358140" y="243182"/>
                      </a:lnTo>
                      <a:cubicBezTo>
                        <a:pt x="361950" y="243182"/>
                        <a:pt x="365760" y="243182"/>
                        <a:pt x="369570" y="246993"/>
                      </a:cubicBezTo>
                      <a:cubicBezTo>
                        <a:pt x="373380" y="254613"/>
                        <a:pt x="373380" y="258422"/>
                        <a:pt x="369570" y="258422"/>
                      </a:cubicBezTo>
                      <a:close/>
                    </a:path>
                  </a:pathLst>
                </a:custGeom>
                <a:solidFill>
                  <a:srgbClr val="8DECF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15" name="Freeform: Shape 5014">
                  <a:extLst>
                    <a:ext uri="{FF2B5EF4-FFF2-40B4-BE49-F238E27FC236}">
                      <a16:creationId xmlns:a16="http://schemas.microsoft.com/office/drawing/2014/main" id="{AEDD4618-BD91-ED18-F75F-C5FB9C9A2EBE}"/>
                    </a:ext>
                  </a:extLst>
                </p:cNvPr>
                <p:cNvSpPr/>
                <p:nvPr/>
              </p:nvSpPr>
              <p:spPr>
                <a:xfrm>
                  <a:off x="6301740" y="3234690"/>
                  <a:ext cx="213360" cy="114300"/>
                </a:xfrm>
                <a:custGeom>
                  <a:avLst/>
                  <a:gdLst>
                    <a:gd name="connsiteX0" fmla="*/ 198120 w 213360"/>
                    <a:gd name="connsiteY0" fmla="*/ 49530 h 114300"/>
                    <a:gd name="connsiteX1" fmla="*/ 213360 w 213360"/>
                    <a:gd name="connsiteY1" fmla="*/ 95250 h 114300"/>
                    <a:gd name="connsiteX2" fmla="*/ 140970 w 213360"/>
                    <a:gd name="connsiteY2" fmla="*/ 110490 h 114300"/>
                    <a:gd name="connsiteX3" fmla="*/ 45720 w 213360"/>
                    <a:gd name="connsiteY3" fmla="*/ 114300 h 114300"/>
                    <a:gd name="connsiteX4" fmla="*/ 22860 w 213360"/>
                    <a:gd name="connsiteY4" fmla="*/ 114300 h 114300"/>
                    <a:gd name="connsiteX5" fmla="*/ 0 w 213360"/>
                    <a:gd name="connsiteY5" fmla="*/ 91440 h 114300"/>
                    <a:gd name="connsiteX6" fmla="*/ 49530 w 213360"/>
                    <a:gd name="connsiteY6" fmla="*/ 0 h 114300"/>
                    <a:gd name="connsiteX7" fmla="*/ 99060 w 213360"/>
                    <a:gd name="connsiteY7" fmla="*/ 0 h 114300"/>
                    <a:gd name="connsiteX8" fmla="*/ 198120 w 213360"/>
                    <a:gd name="connsiteY8" fmla="*/ 4953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360" h="114300">
                      <a:moveTo>
                        <a:pt x="198120" y="49530"/>
                      </a:moveTo>
                      <a:lnTo>
                        <a:pt x="213360" y="95250"/>
                      </a:lnTo>
                      <a:cubicBezTo>
                        <a:pt x="190500" y="102870"/>
                        <a:pt x="156210" y="118110"/>
                        <a:pt x="140970" y="110490"/>
                      </a:cubicBezTo>
                      <a:cubicBezTo>
                        <a:pt x="102870" y="87630"/>
                        <a:pt x="76200" y="87630"/>
                        <a:pt x="45720" y="114300"/>
                      </a:cubicBezTo>
                      <a:lnTo>
                        <a:pt x="22860" y="114300"/>
                      </a:lnTo>
                      <a:lnTo>
                        <a:pt x="0" y="91440"/>
                      </a:lnTo>
                      <a:lnTo>
                        <a:pt x="49530" y="0"/>
                      </a:lnTo>
                      <a:lnTo>
                        <a:pt x="99060" y="0"/>
                      </a:lnTo>
                      <a:lnTo>
                        <a:pt x="198120" y="49530"/>
                      </a:lnTo>
                      <a:close/>
                    </a:path>
                  </a:pathLst>
                </a:custGeom>
                <a:solidFill>
                  <a:srgbClr val="81EAF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16" name="Freeform: Shape 5015">
                  <a:extLst>
                    <a:ext uri="{FF2B5EF4-FFF2-40B4-BE49-F238E27FC236}">
                      <a16:creationId xmlns:a16="http://schemas.microsoft.com/office/drawing/2014/main" id="{4BE3D117-53C4-5125-549A-A009EAA5F9C2}"/>
                    </a:ext>
                  </a:extLst>
                </p:cNvPr>
                <p:cNvSpPr/>
                <p:nvPr/>
              </p:nvSpPr>
              <p:spPr>
                <a:xfrm>
                  <a:off x="6854190" y="3601700"/>
                  <a:ext cx="560197" cy="665499"/>
                </a:xfrm>
                <a:custGeom>
                  <a:avLst/>
                  <a:gdLst>
                    <a:gd name="connsiteX0" fmla="*/ 0 w 560197"/>
                    <a:gd name="connsiteY0" fmla="*/ 433089 h 665499"/>
                    <a:gd name="connsiteX1" fmla="*/ 53340 w 560197"/>
                    <a:gd name="connsiteY1" fmla="*/ 345459 h 665499"/>
                    <a:gd name="connsiteX2" fmla="*/ 152400 w 560197"/>
                    <a:gd name="connsiteY2" fmla="*/ 284499 h 665499"/>
                    <a:gd name="connsiteX3" fmla="*/ 247650 w 560197"/>
                    <a:gd name="connsiteY3" fmla="*/ 292119 h 665499"/>
                    <a:gd name="connsiteX4" fmla="*/ 320040 w 560197"/>
                    <a:gd name="connsiteY4" fmla="*/ 295929 h 665499"/>
                    <a:gd name="connsiteX5" fmla="*/ 346710 w 560197"/>
                    <a:gd name="connsiteY5" fmla="*/ 276879 h 665499"/>
                    <a:gd name="connsiteX6" fmla="*/ 426720 w 560197"/>
                    <a:gd name="connsiteY6" fmla="*/ 158769 h 665499"/>
                    <a:gd name="connsiteX7" fmla="*/ 342900 w 560197"/>
                    <a:gd name="connsiteY7" fmla="*/ 25419 h 665499"/>
                    <a:gd name="connsiteX8" fmla="*/ 346710 w 560197"/>
                    <a:gd name="connsiteY8" fmla="*/ 2559 h 665499"/>
                    <a:gd name="connsiteX9" fmla="*/ 495300 w 560197"/>
                    <a:gd name="connsiteY9" fmla="*/ 86379 h 665499"/>
                    <a:gd name="connsiteX10" fmla="*/ 552450 w 560197"/>
                    <a:gd name="connsiteY10" fmla="*/ 135909 h 665499"/>
                    <a:gd name="connsiteX11" fmla="*/ 514350 w 560197"/>
                    <a:gd name="connsiteY11" fmla="*/ 269259 h 665499"/>
                    <a:gd name="connsiteX12" fmla="*/ 495300 w 560197"/>
                    <a:gd name="connsiteY12" fmla="*/ 292119 h 665499"/>
                    <a:gd name="connsiteX13" fmla="*/ 514350 w 560197"/>
                    <a:gd name="connsiteY13" fmla="*/ 269259 h 665499"/>
                    <a:gd name="connsiteX14" fmla="*/ 529590 w 560197"/>
                    <a:gd name="connsiteY14" fmla="*/ 360699 h 665499"/>
                    <a:gd name="connsiteX15" fmla="*/ 323850 w 560197"/>
                    <a:gd name="connsiteY15" fmla="*/ 341649 h 665499"/>
                    <a:gd name="connsiteX16" fmla="*/ 266700 w 560197"/>
                    <a:gd name="connsiteY16" fmla="*/ 471189 h 665499"/>
                    <a:gd name="connsiteX17" fmla="*/ 297180 w 560197"/>
                    <a:gd name="connsiteY17" fmla="*/ 593109 h 665499"/>
                    <a:gd name="connsiteX18" fmla="*/ 297180 w 560197"/>
                    <a:gd name="connsiteY18" fmla="*/ 593109 h 665499"/>
                    <a:gd name="connsiteX19" fmla="*/ 228600 w 560197"/>
                    <a:gd name="connsiteY19" fmla="*/ 665499 h 665499"/>
                    <a:gd name="connsiteX20" fmla="*/ 22860 w 560197"/>
                    <a:gd name="connsiteY20" fmla="*/ 505479 h 665499"/>
                    <a:gd name="connsiteX21" fmla="*/ 22860 w 560197"/>
                    <a:gd name="connsiteY21" fmla="*/ 505479 h 665499"/>
                    <a:gd name="connsiteX22" fmla="*/ 72390 w 560197"/>
                    <a:gd name="connsiteY22" fmla="*/ 482619 h 665499"/>
                    <a:gd name="connsiteX23" fmla="*/ 0 w 560197"/>
                    <a:gd name="connsiteY23" fmla="*/ 433089 h 665499"/>
                    <a:gd name="connsiteX24" fmla="*/ 0 w 560197"/>
                    <a:gd name="connsiteY24" fmla="*/ 433089 h 665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60197" h="665499">
                      <a:moveTo>
                        <a:pt x="0" y="433089"/>
                      </a:moveTo>
                      <a:lnTo>
                        <a:pt x="53340" y="345459"/>
                      </a:lnTo>
                      <a:cubicBezTo>
                        <a:pt x="87630" y="322599"/>
                        <a:pt x="118110" y="303549"/>
                        <a:pt x="152400" y="284499"/>
                      </a:cubicBezTo>
                      <a:lnTo>
                        <a:pt x="247650" y="292119"/>
                      </a:lnTo>
                      <a:cubicBezTo>
                        <a:pt x="266700" y="330219"/>
                        <a:pt x="293370" y="314979"/>
                        <a:pt x="320040" y="295929"/>
                      </a:cubicBezTo>
                      <a:lnTo>
                        <a:pt x="346710" y="276879"/>
                      </a:lnTo>
                      <a:cubicBezTo>
                        <a:pt x="438150" y="254019"/>
                        <a:pt x="457200" y="231159"/>
                        <a:pt x="426720" y="158769"/>
                      </a:cubicBezTo>
                      <a:cubicBezTo>
                        <a:pt x="407670" y="113049"/>
                        <a:pt x="373380" y="67329"/>
                        <a:pt x="342900" y="25419"/>
                      </a:cubicBezTo>
                      <a:lnTo>
                        <a:pt x="346710" y="2559"/>
                      </a:lnTo>
                      <a:cubicBezTo>
                        <a:pt x="419100" y="-8871"/>
                        <a:pt x="468630" y="17799"/>
                        <a:pt x="495300" y="86379"/>
                      </a:cubicBezTo>
                      <a:cubicBezTo>
                        <a:pt x="502920" y="105429"/>
                        <a:pt x="533400" y="120669"/>
                        <a:pt x="552450" y="135909"/>
                      </a:cubicBezTo>
                      <a:cubicBezTo>
                        <a:pt x="579120" y="189249"/>
                        <a:pt x="529590" y="227349"/>
                        <a:pt x="514350" y="269259"/>
                      </a:cubicBezTo>
                      <a:lnTo>
                        <a:pt x="495300" y="292119"/>
                      </a:lnTo>
                      <a:lnTo>
                        <a:pt x="514350" y="269259"/>
                      </a:lnTo>
                      <a:cubicBezTo>
                        <a:pt x="537210" y="295929"/>
                        <a:pt x="575310" y="322599"/>
                        <a:pt x="529590" y="360699"/>
                      </a:cubicBezTo>
                      <a:cubicBezTo>
                        <a:pt x="461010" y="353079"/>
                        <a:pt x="396240" y="349269"/>
                        <a:pt x="323850" y="341649"/>
                      </a:cubicBezTo>
                      <a:cubicBezTo>
                        <a:pt x="300990" y="391179"/>
                        <a:pt x="281940" y="436899"/>
                        <a:pt x="266700" y="471189"/>
                      </a:cubicBezTo>
                      <a:cubicBezTo>
                        <a:pt x="278130" y="520719"/>
                        <a:pt x="289560" y="558819"/>
                        <a:pt x="297180" y="593109"/>
                      </a:cubicBezTo>
                      <a:lnTo>
                        <a:pt x="297180" y="593109"/>
                      </a:lnTo>
                      <a:cubicBezTo>
                        <a:pt x="236220" y="581679"/>
                        <a:pt x="255270" y="642639"/>
                        <a:pt x="228600" y="665499"/>
                      </a:cubicBezTo>
                      <a:cubicBezTo>
                        <a:pt x="118110" y="661689"/>
                        <a:pt x="72390" y="581679"/>
                        <a:pt x="22860" y="505479"/>
                      </a:cubicBezTo>
                      <a:lnTo>
                        <a:pt x="22860" y="505479"/>
                      </a:lnTo>
                      <a:cubicBezTo>
                        <a:pt x="38100" y="497859"/>
                        <a:pt x="53340" y="494049"/>
                        <a:pt x="72390" y="482619"/>
                      </a:cubicBezTo>
                      <a:cubicBezTo>
                        <a:pt x="38100" y="459759"/>
                        <a:pt x="19050" y="444519"/>
                        <a:pt x="0" y="433089"/>
                      </a:cubicBezTo>
                      <a:lnTo>
                        <a:pt x="0" y="433089"/>
                      </a:lnTo>
                      <a:close/>
                    </a:path>
                  </a:pathLst>
                </a:custGeom>
                <a:solidFill>
                  <a:srgbClr val="86EBF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17" name="Freeform: Shape 5016">
                  <a:extLst>
                    <a:ext uri="{FF2B5EF4-FFF2-40B4-BE49-F238E27FC236}">
                      <a16:creationId xmlns:a16="http://schemas.microsoft.com/office/drawing/2014/main" id="{D1BFEB47-A6CA-9B7C-E94D-58F0F48C1152}"/>
                    </a:ext>
                  </a:extLst>
                </p:cNvPr>
                <p:cNvSpPr/>
                <p:nvPr/>
              </p:nvSpPr>
              <p:spPr>
                <a:xfrm>
                  <a:off x="6995710" y="3608069"/>
                  <a:ext cx="193760" cy="281940"/>
                </a:xfrm>
                <a:custGeom>
                  <a:avLst/>
                  <a:gdLst>
                    <a:gd name="connsiteX0" fmla="*/ 102321 w 193760"/>
                    <a:gd name="connsiteY0" fmla="*/ 281940 h 281940"/>
                    <a:gd name="connsiteX1" fmla="*/ 7071 w 193760"/>
                    <a:gd name="connsiteY1" fmla="*/ 274320 h 281940"/>
                    <a:gd name="connsiteX2" fmla="*/ 3260 w 193760"/>
                    <a:gd name="connsiteY2" fmla="*/ 167640 h 281940"/>
                    <a:gd name="connsiteX3" fmla="*/ 52790 w 193760"/>
                    <a:gd name="connsiteY3" fmla="*/ 0 h 281940"/>
                    <a:gd name="connsiteX4" fmla="*/ 75651 w 193760"/>
                    <a:gd name="connsiteY4" fmla="*/ 3810 h 281940"/>
                    <a:gd name="connsiteX5" fmla="*/ 193760 w 193760"/>
                    <a:gd name="connsiteY5" fmla="*/ 121920 h 281940"/>
                    <a:gd name="connsiteX6" fmla="*/ 102321 w 193760"/>
                    <a:gd name="connsiteY6" fmla="*/ 281940 h 281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760" h="281940">
                      <a:moveTo>
                        <a:pt x="102321" y="281940"/>
                      </a:moveTo>
                      <a:lnTo>
                        <a:pt x="7071" y="274320"/>
                      </a:lnTo>
                      <a:cubicBezTo>
                        <a:pt x="3260" y="240030"/>
                        <a:pt x="-4360" y="201930"/>
                        <a:pt x="3260" y="167640"/>
                      </a:cubicBezTo>
                      <a:cubicBezTo>
                        <a:pt x="14690" y="110490"/>
                        <a:pt x="33740" y="57150"/>
                        <a:pt x="52790" y="0"/>
                      </a:cubicBezTo>
                      <a:lnTo>
                        <a:pt x="75651" y="3810"/>
                      </a:lnTo>
                      <a:cubicBezTo>
                        <a:pt x="113751" y="41910"/>
                        <a:pt x="151851" y="80010"/>
                        <a:pt x="193760" y="121920"/>
                      </a:cubicBezTo>
                      <a:cubicBezTo>
                        <a:pt x="163280" y="175260"/>
                        <a:pt x="132801" y="228600"/>
                        <a:pt x="102321" y="281940"/>
                      </a:cubicBezTo>
                      <a:close/>
                    </a:path>
                  </a:pathLst>
                </a:custGeom>
                <a:solidFill>
                  <a:srgbClr val="9CEEF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18" name="Freeform: Shape 5017">
                  <a:extLst>
                    <a:ext uri="{FF2B5EF4-FFF2-40B4-BE49-F238E27FC236}">
                      <a16:creationId xmlns:a16="http://schemas.microsoft.com/office/drawing/2014/main" id="{CF8B72A6-3AA0-8551-7498-3D1589157783}"/>
                    </a:ext>
                  </a:extLst>
                </p:cNvPr>
                <p:cNvSpPr/>
                <p:nvPr/>
              </p:nvSpPr>
              <p:spPr>
                <a:xfrm>
                  <a:off x="6823711" y="3600450"/>
                  <a:ext cx="160443" cy="293369"/>
                </a:xfrm>
                <a:custGeom>
                  <a:avLst/>
                  <a:gdLst>
                    <a:gd name="connsiteX0" fmla="*/ 0 w 160443"/>
                    <a:gd name="connsiteY0" fmla="*/ 87630 h 293369"/>
                    <a:gd name="connsiteX1" fmla="*/ 102870 w 160443"/>
                    <a:gd name="connsiteY1" fmla="*/ 0 h 293369"/>
                    <a:gd name="connsiteX2" fmla="*/ 148590 w 160443"/>
                    <a:gd name="connsiteY2" fmla="*/ 137160 h 293369"/>
                    <a:gd name="connsiteX3" fmla="*/ 110490 w 160443"/>
                    <a:gd name="connsiteY3" fmla="*/ 251460 h 293369"/>
                    <a:gd name="connsiteX4" fmla="*/ 110490 w 160443"/>
                    <a:gd name="connsiteY4" fmla="*/ 251460 h 293369"/>
                    <a:gd name="connsiteX5" fmla="*/ 60960 w 160443"/>
                    <a:gd name="connsiteY5" fmla="*/ 293370 h 293369"/>
                    <a:gd name="connsiteX6" fmla="*/ 22860 w 160443"/>
                    <a:gd name="connsiteY6" fmla="*/ 266700 h 293369"/>
                    <a:gd name="connsiteX7" fmla="*/ 0 w 160443"/>
                    <a:gd name="connsiteY7" fmla="*/ 87630 h 29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443" h="293369">
                      <a:moveTo>
                        <a:pt x="0" y="87630"/>
                      </a:moveTo>
                      <a:cubicBezTo>
                        <a:pt x="26670" y="53340"/>
                        <a:pt x="38100" y="0"/>
                        <a:pt x="102870" y="0"/>
                      </a:cubicBezTo>
                      <a:cubicBezTo>
                        <a:pt x="163830" y="41910"/>
                        <a:pt x="171450" y="76200"/>
                        <a:pt x="148590" y="137160"/>
                      </a:cubicBezTo>
                      <a:cubicBezTo>
                        <a:pt x="133350" y="175260"/>
                        <a:pt x="121920" y="213360"/>
                        <a:pt x="110490" y="251460"/>
                      </a:cubicBezTo>
                      <a:lnTo>
                        <a:pt x="110490" y="251460"/>
                      </a:lnTo>
                      <a:lnTo>
                        <a:pt x="60960" y="293370"/>
                      </a:lnTo>
                      <a:cubicBezTo>
                        <a:pt x="49530" y="285750"/>
                        <a:pt x="22860" y="274320"/>
                        <a:pt x="22860" y="266700"/>
                      </a:cubicBezTo>
                      <a:cubicBezTo>
                        <a:pt x="11430" y="209550"/>
                        <a:pt x="7620" y="148590"/>
                        <a:pt x="0" y="87630"/>
                      </a:cubicBezTo>
                      <a:close/>
                    </a:path>
                  </a:pathLst>
                </a:custGeom>
                <a:solidFill>
                  <a:srgbClr val="87EBF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19" name="Freeform: Shape 5018">
                  <a:extLst>
                    <a:ext uri="{FF2B5EF4-FFF2-40B4-BE49-F238E27FC236}">
                      <a16:creationId xmlns:a16="http://schemas.microsoft.com/office/drawing/2014/main" id="{1004ADFC-850A-11D1-AA92-50B98A20E3EE}"/>
                    </a:ext>
                  </a:extLst>
                </p:cNvPr>
                <p:cNvSpPr/>
                <p:nvPr/>
              </p:nvSpPr>
              <p:spPr>
                <a:xfrm>
                  <a:off x="7048501" y="3314700"/>
                  <a:ext cx="179069" cy="304800"/>
                </a:xfrm>
                <a:custGeom>
                  <a:avLst/>
                  <a:gdLst>
                    <a:gd name="connsiteX0" fmla="*/ 22860 w 179069"/>
                    <a:gd name="connsiteY0" fmla="*/ 297180 h 304800"/>
                    <a:gd name="connsiteX1" fmla="*/ 0 w 179069"/>
                    <a:gd name="connsiteY1" fmla="*/ 293370 h 304800"/>
                    <a:gd name="connsiteX2" fmla="*/ 11430 w 179069"/>
                    <a:gd name="connsiteY2" fmla="*/ 49530 h 304800"/>
                    <a:gd name="connsiteX3" fmla="*/ 45720 w 179069"/>
                    <a:gd name="connsiteY3" fmla="*/ 0 h 304800"/>
                    <a:gd name="connsiteX4" fmla="*/ 87630 w 179069"/>
                    <a:gd name="connsiteY4" fmla="*/ 83820 h 304800"/>
                    <a:gd name="connsiteX5" fmla="*/ 156210 w 179069"/>
                    <a:gd name="connsiteY5" fmla="*/ 190500 h 304800"/>
                    <a:gd name="connsiteX6" fmla="*/ 179070 w 179069"/>
                    <a:gd name="connsiteY6" fmla="*/ 194310 h 304800"/>
                    <a:gd name="connsiteX7" fmla="*/ 148590 w 179069"/>
                    <a:gd name="connsiteY7" fmla="*/ 281940 h 304800"/>
                    <a:gd name="connsiteX8" fmla="*/ 144780 w 179069"/>
                    <a:gd name="connsiteY8" fmla="*/ 304800 h 304800"/>
                    <a:gd name="connsiteX9" fmla="*/ 22860 w 179069"/>
                    <a:gd name="connsiteY9" fmla="*/ 297180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069" h="304800">
                      <a:moveTo>
                        <a:pt x="22860" y="297180"/>
                      </a:moveTo>
                      <a:lnTo>
                        <a:pt x="0" y="293370"/>
                      </a:lnTo>
                      <a:cubicBezTo>
                        <a:pt x="11430" y="213360"/>
                        <a:pt x="45720" y="133350"/>
                        <a:pt x="11430" y="49530"/>
                      </a:cubicBezTo>
                      <a:cubicBezTo>
                        <a:pt x="7620" y="38100"/>
                        <a:pt x="30480" y="15240"/>
                        <a:pt x="45720" y="0"/>
                      </a:cubicBezTo>
                      <a:cubicBezTo>
                        <a:pt x="60960" y="26670"/>
                        <a:pt x="83820" y="57150"/>
                        <a:pt x="87630" y="83820"/>
                      </a:cubicBezTo>
                      <a:cubicBezTo>
                        <a:pt x="91440" y="133350"/>
                        <a:pt x="110490" y="167640"/>
                        <a:pt x="156210" y="190500"/>
                      </a:cubicBezTo>
                      <a:lnTo>
                        <a:pt x="179070" y="194310"/>
                      </a:lnTo>
                      <a:lnTo>
                        <a:pt x="148590" y="281940"/>
                      </a:lnTo>
                      <a:lnTo>
                        <a:pt x="144780" y="304800"/>
                      </a:lnTo>
                      <a:cubicBezTo>
                        <a:pt x="106680" y="255270"/>
                        <a:pt x="64770" y="270510"/>
                        <a:pt x="22860" y="297180"/>
                      </a:cubicBezTo>
                      <a:close/>
                    </a:path>
                  </a:pathLst>
                </a:custGeom>
                <a:solidFill>
                  <a:srgbClr val="87EBF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20" name="Freeform: Shape 5019">
                  <a:extLst>
                    <a:ext uri="{FF2B5EF4-FFF2-40B4-BE49-F238E27FC236}">
                      <a16:creationId xmlns:a16="http://schemas.microsoft.com/office/drawing/2014/main" id="{EA569558-7B45-4F1A-91EB-2A56B9499C93}"/>
                    </a:ext>
                  </a:extLst>
                </p:cNvPr>
                <p:cNvSpPr/>
                <p:nvPr/>
              </p:nvSpPr>
              <p:spPr>
                <a:xfrm>
                  <a:off x="7090411" y="3276600"/>
                  <a:ext cx="186689" cy="228600"/>
                </a:xfrm>
                <a:custGeom>
                  <a:avLst/>
                  <a:gdLst>
                    <a:gd name="connsiteX0" fmla="*/ 110490 w 186689"/>
                    <a:gd name="connsiteY0" fmla="*/ 228600 h 228600"/>
                    <a:gd name="connsiteX1" fmla="*/ 41910 w 186689"/>
                    <a:gd name="connsiteY1" fmla="*/ 121920 h 228600"/>
                    <a:gd name="connsiteX2" fmla="*/ 0 w 186689"/>
                    <a:gd name="connsiteY2" fmla="*/ 38100 h 228600"/>
                    <a:gd name="connsiteX3" fmla="*/ 0 w 186689"/>
                    <a:gd name="connsiteY3" fmla="*/ 15240 h 228600"/>
                    <a:gd name="connsiteX4" fmla="*/ 125730 w 186689"/>
                    <a:gd name="connsiteY4" fmla="*/ 0 h 228600"/>
                    <a:gd name="connsiteX5" fmla="*/ 148590 w 186689"/>
                    <a:gd name="connsiteY5" fmla="*/ 22860 h 228600"/>
                    <a:gd name="connsiteX6" fmla="*/ 144780 w 186689"/>
                    <a:gd name="connsiteY6" fmla="*/ 68580 h 228600"/>
                    <a:gd name="connsiteX7" fmla="*/ 118110 w 186689"/>
                    <a:gd name="connsiteY7" fmla="*/ 110490 h 228600"/>
                    <a:gd name="connsiteX8" fmla="*/ 137160 w 186689"/>
                    <a:gd name="connsiteY8" fmla="*/ 160020 h 228600"/>
                    <a:gd name="connsiteX9" fmla="*/ 186690 w 186689"/>
                    <a:gd name="connsiteY9" fmla="*/ 190500 h 228600"/>
                    <a:gd name="connsiteX10" fmla="*/ 110490 w 186689"/>
                    <a:gd name="connsiteY10" fmla="*/ 22860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6689" h="228600">
                      <a:moveTo>
                        <a:pt x="110490" y="228600"/>
                      </a:moveTo>
                      <a:cubicBezTo>
                        <a:pt x="64770" y="205740"/>
                        <a:pt x="45720" y="171450"/>
                        <a:pt x="41910" y="121920"/>
                      </a:cubicBezTo>
                      <a:cubicBezTo>
                        <a:pt x="38100" y="91440"/>
                        <a:pt x="15240" y="64770"/>
                        <a:pt x="0" y="38100"/>
                      </a:cubicBezTo>
                      <a:lnTo>
                        <a:pt x="0" y="15240"/>
                      </a:lnTo>
                      <a:lnTo>
                        <a:pt x="125730" y="0"/>
                      </a:lnTo>
                      <a:lnTo>
                        <a:pt x="148590" y="22860"/>
                      </a:lnTo>
                      <a:lnTo>
                        <a:pt x="144780" y="68580"/>
                      </a:lnTo>
                      <a:lnTo>
                        <a:pt x="118110" y="110490"/>
                      </a:lnTo>
                      <a:lnTo>
                        <a:pt x="137160" y="160020"/>
                      </a:lnTo>
                      <a:lnTo>
                        <a:pt x="186690" y="190500"/>
                      </a:lnTo>
                      <a:lnTo>
                        <a:pt x="110490" y="228600"/>
                      </a:lnTo>
                      <a:close/>
                    </a:path>
                  </a:pathLst>
                </a:custGeom>
                <a:solidFill>
                  <a:srgbClr val="79E8F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21" name="Freeform: Shape 5020">
                  <a:extLst>
                    <a:ext uri="{FF2B5EF4-FFF2-40B4-BE49-F238E27FC236}">
                      <a16:creationId xmlns:a16="http://schemas.microsoft.com/office/drawing/2014/main" id="{2EC1C883-B8B4-E058-FFF3-AA0701E44B00}"/>
                    </a:ext>
                  </a:extLst>
                </p:cNvPr>
                <p:cNvSpPr/>
                <p:nvPr/>
              </p:nvSpPr>
              <p:spPr>
                <a:xfrm>
                  <a:off x="6907531" y="3851909"/>
                  <a:ext cx="34380" cy="68580"/>
                </a:xfrm>
                <a:custGeom>
                  <a:avLst/>
                  <a:gdLst>
                    <a:gd name="connsiteX0" fmla="*/ 0 w 34380"/>
                    <a:gd name="connsiteY0" fmla="*/ 68580 h 68580"/>
                    <a:gd name="connsiteX1" fmla="*/ 0 w 34380"/>
                    <a:gd name="connsiteY1" fmla="*/ 45720 h 68580"/>
                    <a:gd name="connsiteX2" fmla="*/ 26670 w 34380"/>
                    <a:gd name="connsiteY2" fmla="*/ 0 h 68580"/>
                    <a:gd name="connsiteX3" fmla="*/ 26670 w 34380"/>
                    <a:gd name="connsiteY3" fmla="*/ 0 h 68580"/>
                    <a:gd name="connsiteX4" fmla="*/ 0 w 34380"/>
                    <a:gd name="connsiteY4" fmla="*/ 68580 h 68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80" h="68580">
                      <a:moveTo>
                        <a:pt x="0" y="68580"/>
                      </a:moveTo>
                      <a:lnTo>
                        <a:pt x="0" y="45720"/>
                      </a:lnTo>
                      <a:lnTo>
                        <a:pt x="26670" y="0"/>
                      </a:lnTo>
                      <a:lnTo>
                        <a:pt x="26670" y="0"/>
                      </a:lnTo>
                      <a:cubicBezTo>
                        <a:pt x="45720" y="34290"/>
                        <a:pt x="26670" y="53340"/>
                        <a:pt x="0" y="68580"/>
                      </a:cubicBezTo>
                      <a:close/>
                    </a:path>
                  </a:pathLst>
                </a:custGeom>
                <a:solidFill>
                  <a:srgbClr val="87EBF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22" name="Freeform: Shape 5021">
                  <a:extLst>
                    <a:ext uri="{FF2B5EF4-FFF2-40B4-BE49-F238E27FC236}">
                      <a16:creationId xmlns:a16="http://schemas.microsoft.com/office/drawing/2014/main" id="{B094F0D9-6E41-73EF-B537-2531BFC8C548}"/>
                    </a:ext>
                  </a:extLst>
                </p:cNvPr>
                <p:cNvSpPr/>
                <p:nvPr/>
              </p:nvSpPr>
              <p:spPr>
                <a:xfrm>
                  <a:off x="6137911" y="3234690"/>
                  <a:ext cx="217169" cy="91440"/>
                </a:xfrm>
                <a:custGeom>
                  <a:avLst/>
                  <a:gdLst>
                    <a:gd name="connsiteX0" fmla="*/ 217170 w 217169"/>
                    <a:gd name="connsiteY0" fmla="*/ 0 h 91440"/>
                    <a:gd name="connsiteX1" fmla="*/ 167640 w 217169"/>
                    <a:gd name="connsiteY1" fmla="*/ 91440 h 91440"/>
                    <a:gd name="connsiteX2" fmla="*/ 144780 w 217169"/>
                    <a:gd name="connsiteY2" fmla="*/ 91440 h 91440"/>
                    <a:gd name="connsiteX3" fmla="*/ 95250 w 217169"/>
                    <a:gd name="connsiteY3" fmla="*/ 68580 h 91440"/>
                    <a:gd name="connsiteX4" fmla="*/ 3810 w 217169"/>
                    <a:gd name="connsiteY4" fmla="*/ 60960 h 91440"/>
                    <a:gd name="connsiteX5" fmla="*/ 0 w 217169"/>
                    <a:gd name="connsiteY5" fmla="*/ 41910 h 91440"/>
                    <a:gd name="connsiteX6" fmla="*/ 217170 w 217169"/>
                    <a:gd name="connsiteY6" fmla="*/ 0 h 91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7169" h="91440">
                      <a:moveTo>
                        <a:pt x="217170" y="0"/>
                      </a:moveTo>
                      <a:lnTo>
                        <a:pt x="167640" y="91440"/>
                      </a:lnTo>
                      <a:lnTo>
                        <a:pt x="144780" y="91440"/>
                      </a:lnTo>
                      <a:lnTo>
                        <a:pt x="95250" y="68580"/>
                      </a:lnTo>
                      <a:lnTo>
                        <a:pt x="3810" y="60960"/>
                      </a:lnTo>
                      <a:lnTo>
                        <a:pt x="0" y="41910"/>
                      </a:lnTo>
                      <a:cubicBezTo>
                        <a:pt x="68580" y="26670"/>
                        <a:pt x="140970" y="11430"/>
                        <a:pt x="217170" y="0"/>
                      </a:cubicBezTo>
                      <a:close/>
                    </a:path>
                  </a:pathLst>
                </a:custGeom>
                <a:solidFill>
                  <a:srgbClr val="74E8F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23" name="Freeform: Shape 5022">
                  <a:extLst>
                    <a:ext uri="{FF2B5EF4-FFF2-40B4-BE49-F238E27FC236}">
                      <a16:creationId xmlns:a16="http://schemas.microsoft.com/office/drawing/2014/main" id="{A432178F-5061-39A8-88F8-78029C034739}"/>
                    </a:ext>
                  </a:extLst>
                </p:cNvPr>
                <p:cNvSpPr/>
                <p:nvPr/>
              </p:nvSpPr>
              <p:spPr>
                <a:xfrm>
                  <a:off x="6229351" y="3303269"/>
                  <a:ext cx="49530" cy="22860"/>
                </a:xfrm>
                <a:custGeom>
                  <a:avLst/>
                  <a:gdLst>
                    <a:gd name="connsiteX0" fmla="*/ 0 w 49530"/>
                    <a:gd name="connsiteY0" fmla="*/ 0 h 22860"/>
                    <a:gd name="connsiteX1" fmla="*/ 49530 w 49530"/>
                    <a:gd name="connsiteY1" fmla="*/ 22860 h 22860"/>
                    <a:gd name="connsiteX2" fmla="*/ 0 w 49530"/>
                    <a:gd name="connsiteY2" fmla="*/ 0 h 22860"/>
                  </a:gdLst>
                  <a:ahLst/>
                  <a:cxnLst>
                    <a:cxn ang="0">
                      <a:pos x="connsiteX0" y="connsiteY0"/>
                    </a:cxn>
                    <a:cxn ang="0">
                      <a:pos x="connsiteX1" y="connsiteY1"/>
                    </a:cxn>
                    <a:cxn ang="0">
                      <a:pos x="connsiteX2" y="connsiteY2"/>
                    </a:cxn>
                  </a:cxnLst>
                  <a:rect l="l" t="t" r="r" b="b"/>
                  <a:pathLst>
                    <a:path w="49530" h="22860">
                      <a:moveTo>
                        <a:pt x="0" y="0"/>
                      </a:moveTo>
                      <a:lnTo>
                        <a:pt x="49530" y="22860"/>
                      </a:lnTo>
                      <a:lnTo>
                        <a:pt x="0" y="0"/>
                      </a:lnTo>
                      <a:close/>
                    </a:path>
                  </a:pathLst>
                </a:custGeom>
                <a:solidFill>
                  <a:srgbClr val="5AE3E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24" name="Freeform: Shape 5023">
                  <a:extLst>
                    <a:ext uri="{FF2B5EF4-FFF2-40B4-BE49-F238E27FC236}">
                      <a16:creationId xmlns:a16="http://schemas.microsoft.com/office/drawing/2014/main" id="{E0F805F4-CFB9-EC5A-4B66-70A3EE1C7A88}"/>
                    </a:ext>
                  </a:extLst>
                </p:cNvPr>
                <p:cNvSpPr/>
                <p:nvPr/>
              </p:nvSpPr>
              <p:spPr>
                <a:xfrm>
                  <a:off x="9056370" y="4358640"/>
                  <a:ext cx="426719" cy="80945"/>
                </a:xfrm>
                <a:custGeom>
                  <a:avLst/>
                  <a:gdLst>
                    <a:gd name="connsiteX0" fmla="*/ 415290 w 426719"/>
                    <a:gd name="connsiteY0" fmla="*/ 72390 h 80945"/>
                    <a:gd name="connsiteX1" fmla="*/ 392430 w 426719"/>
                    <a:gd name="connsiteY1" fmla="*/ 68580 h 80945"/>
                    <a:gd name="connsiteX2" fmla="*/ 121920 w 426719"/>
                    <a:gd name="connsiteY2" fmla="*/ 80010 h 80945"/>
                    <a:gd name="connsiteX3" fmla="*/ 0 w 426719"/>
                    <a:gd name="connsiteY3" fmla="*/ 53340 h 80945"/>
                    <a:gd name="connsiteX4" fmla="*/ 0 w 426719"/>
                    <a:gd name="connsiteY4" fmla="*/ 53340 h 80945"/>
                    <a:gd name="connsiteX5" fmla="*/ 175260 w 426719"/>
                    <a:gd name="connsiteY5" fmla="*/ 34290 h 80945"/>
                    <a:gd name="connsiteX6" fmla="*/ 251460 w 426719"/>
                    <a:gd name="connsiteY6" fmla="*/ 22860 h 80945"/>
                    <a:gd name="connsiteX7" fmla="*/ 255270 w 426719"/>
                    <a:gd name="connsiteY7" fmla="*/ 0 h 80945"/>
                    <a:gd name="connsiteX8" fmla="*/ 426720 w 426719"/>
                    <a:gd name="connsiteY8" fmla="*/ 3810 h 80945"/>
                    <a:gd name="connsiteX9" fmla="*/ 426720 w 426719"/>
                    <a:gd name="connsiteY9" fmla="*/ 3810 h 80945"/>
                    <a:gd name="connsiteX10" fmla="*/ 415290 w 426719"/>
                    <a:gd name="connsiteY10" fmla="*/ 72390 h 80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6719" h="80945">
                      <a:moveTo>
                        <a:pt x="415290" y="72390"/>
                      </a:moveTo>
                      <a:lnTo>
                        <a:pt x="392430" y="68580"/>
                      </a:lnTo>
                      <a:cubicBezTo>
                        <a:pt x="300990" y="72390"/>
                        <a:pt x="213360" y="68580"/>
                        <a:pt x="121920" y="80010"/>
                      </a:cubicBezTo>
                      <a:cubicBezTo>
                        <a:pt x="76200" y="83820"/>
                        <a:pt x="38100" y="76200"/>
                        <a:pt x="0" y="53340"/>
                      </a:cubicBezTo>
                      <a:lnTo>
                        <a:pt x="0" y="53340"/>
                      </a:lnTo>
                      <a:cubicBezTo>
                        <a:pt x="53340" y="19050"/>
                        <a:pt x="114300" y="22860"/>
                        <a:pt x="175260" y="34290"/>
                      </a:cubicBezTo>
                      <a:lnTo>
                        <a:pt x="251460" y="22860"/>
                      </a:lnTo>
                      <a:lnTo>
                        <a:pt x="255270" y="0"/>
                      </a:lnTo>
                      <a:lnTo>
                        <a:pt x="426720" y="3810"/>
                      </a:lnTo>
                      <a:lnTo>
                        <a:pt x="426720" y="3810"/>
                      </a:lnTo>
                      <a:lnTo>
                        <a:pt x="415290" y="72390"/>
                      </a:lnTo>
                      <a:close/>
                    </a:path>
                  </a:pathLst>
                </a:custGeom>
                <a:solidFill>
                  <a:srgbClr val="5EE4E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25" name="Freeform: Shape 5024">
                  <a:extLst>
                    <a:ext uri="{FF2B5EF4-FFF2-40B4-BE49-F238E27FC236}">
                      <a16:creationId xmlns:a16="http://schemas.microsoft.com/office/drawing/2014/main" id="{93C9CA4D-E133-487E-99C1-2C3A626500EB}"/>
                    </a:ext>
                  </a:extLst>
                </p:cNvPr>
                <p:cNvSpPr/>
                <p:nvPr/>
              </p:nvSpPr>
              <p:spPr>
                <a:xfrm>
                  <a:off x="8976361" y="4404359"/>
                  <a:ext cx="80009" cy="72390"/>
                </a:xfrm>
                <a:custGeom>
                  <a:avLst/>
                  <a:gdLst>
                    <a:gd name="connsiteX0" fmla="*/ 45720 w 80009"/>
                    <a:gd name="connsiteY0" fmla="*/ 72390 h 72390"/>
                    <a:gd name="connsiteX1" fmla="*/ 0 w 80009"/>
                    <a:gd name="connsiteY1" fmla="*/ 64770 h 72390"/>
                    <a:gd name="connsiteX2" fmla="*/ 30480 w 80009"/>
                    <a:gd name="connsiteY2" fmla="*/ 0 h 72390"/>
                    <a:gd name="connsiteX3" fmla="*/ 80010 w 80009"/>
                    <a:gd name="connsiteY3" fmla="*/ 7620 h 72390"/>
                    <a:gd name="connsiteX4" fmla="*/ 80010 w 80009"/>
                    <a:gd name="connsiteY4" fmla="*/ 7620 h 72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09" h="72390">
                      <a:moveTo>
                        <a:pt x="45720" y="72390"/>
                      </a:moveTo>
                      <a:lnTo>
                        <a:pt x="0" y="64770"/>
                      </a:lnTo>
                      <a:lnTo>
                        <a:pt x="30480" y="0"/>
                      </a:lnTo>
                      <a:lnTo>
                        <a:pt x="80010" y="7620"/>
                      </a:lnTo>
                      <a:lnTo>
                        <a:pt x="80010" y="7620"/>
                      </a:lnTo>
                      <a:close/>
                    </a:path>
                  </a:pathLst>
                </a:custGeom>
                <a:solidFill>
                  <a:srgbClr val="54E2E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26" name="Freeform: Shape 5025">
                  <a:extLst>
                    <a:ext uri="{FF2B5EF4-FFF2-40B4-BE49-F238E27FC236}">
                      <a16:creationId xmlns:a16="http://schemas.microsoft.com/office/drawing/2014/main" id="{35E3291C-72C6-129A-B4C8-6C19EF259263}"/>
                    </a:ext>
                  </a:extLst>
                </p:cNvPr>
                <p:cNvSpPr/>
                <p:nvPr/>
              </p:nvSpPr>
              <p:spPr>
                <a:xfrm>
                  <a:off x="9471661" y="4362450"/>
                  <a:ext cx="129539" cy="68580"/>
                </a:xfrm>
                <a:custGeom>
                  <a:avLst/>
                  <a:gdLst>
                    <a:gd name="connsiteX0" fmla="*/ 0 w 129539"/>
                    <a:gd name="connsiteY0" fmla="*/ 68580 h 68580"/>
                    <a:gd name="connsiteX1" fmla="*/ 11430 w 129539"/>
                    <a:gd name="connsiteY1" fmla="*/ 0 h 68580"/>
                    <a:gd name="connsiteX2" fmla="*/ 129540 w 129539"/>
                    <a:gd name="connsiteY2" fmla="*/ 41910 h 68580"/>
                  </a:gdLst>
                  <a:ahLst/>
                  <a:cxnLst>
                    <a:cxn ang="0">
                      <a:pos x="connsiteX0" y="connsiteY0"/>
                    </a:cxn>
                    <a:cxn ang="0">
                      <a:pos x="connsiteX1" y="connsiteY1"/>
                    </a:cxn>
                    <a:cxn ang="0">
                      <a:pos x="connsiteX2" y="connsiteY2"/>
                    </a:cxn>
                  </a:cxnLst>
                  <a:rect l="l" t="t" r="r" b="b"/>
                  <a:pathLst>
                    <a:path w="129539" h="68580">
                      <a:moveTo>
                        <a:pt x="0" y="68580"/>
                      </a:moveTo>
                      <a:lnTo>
                        <a:pt x="11430" y="0"/>
                      </a:lnTo>
                      <a:lnTo>
                        <a:pt x="129540" y="41910"/>
                      </a:lnTo>
                      <a:close/>
                    </a:path>
                  </a:pathLst>
                </a:custGeom>
                <a:solidFill>
                  <a:srgbClr val="81EAF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27" name="Freeform: Shape 5026">
                  <a:extLst>
                    <a:ext uri="{FF2B5EF4-FFF2-40B4-BE49-F238E27FC236}">
                      <a16:creationId xmlns:a16="http://schemas.microsoft.com/office/drawing/2014/main" id="{9BEF360F-33E9-A3E6-2EB2-8269D83B27A8}"/>
                    </a:ext>
                  </a:extLst>
                </p:cNvPr>
                <p:cNvSpPr/>
                <p:nvPr/>
              </p:nvSpPr>
              <p:spPr>
                <a:xfrm>
                  <a:off x="7760970" y="4324350"/>
                  <a:ext cx="613410" cy="144780"/>
                </a:xfrm>
                <a:custGeom>
                  <a:avLst/>
                  <a:gdLst>
                    <a:gd name="connsiteX0" fmla="*/ 605790 w 613410"/>
                    <a:gd name="connsiteY0" fmla="*/ 144780 h 144780"/>
                    <a:gd name="connsiteX1" fmla="*/ 560070 w 613410"/>
                    <a:gd name="connsiteY1" fmla="*/ 140970 h 144780"/>
                    <a:gd name="connsiteX2" fmla="*/ 0 w 613410"/>
                    <a:gd name="connsiteY2" fmla="*/ 45720 h 144780"/>
                    <a:gd name="connsiteX3" fmla="*/ 0 w 613410"/>
                    <a:gd name="connsiteY3" fmla="*/ 45720 h 144780"/>
                    <a:gd name="connsiteX4" fmla="*/ 3810 w 613410"/>
                    <a:gd name="connsiteY4" fmla="*/ 22860 h 144780"/>
                    <a:gd name="connsiteX5" fmla="*/ 49530 w 613410"/>
                    <a:gd name="connsiteY5" fmla="*/ 3810 h 144780"/>
                    <a:gd name="connsiteX6" fmla="*/ 198120 w 613410"/>
                    <a:gd name="connsiteY6" fmla="*/ 0 h 144780"/>
                    <a:gd name="connsiteX7" fmla="*/ 407670 w 613410"/>
                    <a:gd name="connsiteY7" fmla="*/ 49530 h 144780"/>
                    <a:gd name="connsiteX8" fmla="*/ 430530 w 613410"/>
                    <a:gd name="connsiteY8" fmla="*/ 53340 h 144780"/>
                    <a:gd name="connsiteX9" fmla="*/ 521970 w 613410"/>
                    <a:gd name="connsiteY9" fmla="*/ 87630 h 144780"/>
                    <a:gd name="connsiteX10" fmla="*/ 613410 w 613410"/>
                    <a:gd name="connsiteY10" fmla="*/ 125730 h 144780"/>
                    <a:gd name="connsiteX11" fmla="*/ 605790 w 613410"/>
                    <a:gd name="connsiteY11" fmla="*/ 144780 h 14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3410" h="144780">
                      <a:moveTo>
                        <a:pt x="605790" y="144780"/>
                      </a:moveTo>
                      <a:lnTo>
                        <a:pt x="560070" y="140970"/>
                      </a:lnTo>
                      <a:cubicBezTo>
                        <a:pt x="373380" y="106680"/>
                        <a:pt x="186690" y="76200"/>
                        <a:pt x="0" y="45720"/>
                      </a:cubicBezTo>
                      <a:lnTo>
                        <a:pt x="0" y="45720"/>
                      </a:lnTo>
                      <a:lnTo>
                        <a:pt x="3810" y="22860"/>
                      </a:lnTo>
                      <a:cubicBezTo>
                        <a:pt x="19050" y="15240"/>
                        <a:pt x="41910" y="0"/>
                        <a:pt x="49530" y="3810"/>
                      </a:cubicBezTo>
                      <a:cubicBezTo>
                        <a:pt x="102870" y="38100"/>
                        <a:pt x="148590" y="22860"/>
                        <a:pt x="198120" y="0"/>
                      </a:cubicBezTo>
                      <a:cubicBezTo>
                        <a:pt x="259080" y="45720"/>
                        <a:pt x="331470" y="57150"/>
                        <a:pt x="407670" y="49530"/>
                      </a:cubicBezTo>
                      <a:lnTo>
                        <a:pt x="430530" y="53340"/>
                      </a:lnTo>
                      <a:lnTo>
                        <a:pt x="521970" y="87630"/>
                      </a:lnTo>
                      <a:lnTo>
                        <a:pt x="613410" y="125730"/>
                      </a:lnTo>
                      <a:lnTo>
                        <a:pt x="605790" y="144780"/>
                      </a:lnTo>
                      <a:close/>
                    </a:path>
                  </a:pathLst>
                </a:custGeom>
                <a:solidFill>
                  <a:srgbClr val="65E5E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28" name="Freeform: Shape 5027">
                  <a:extLst>
                    <a:ext uri="{FF2B5EF4-FFF2-40B4-BE49-F238E27FC236}">
                      <a16:creationId xmlns:a16="http://schemas.microsoft.com/office/drawing/2014/main" id="{4AE6E3B4-9C82-7438-EE13-B717259F33D2}"/>
                    </a:ext>
                  </a:extLst>
                </p:cNvPr>
                <p:cNvSpPr/>
                <p:nvPr/>
              </p:nvSpPr>
              <p:spPr>
                <a:xfrm>
                  <a:off x="8366761" y="4373880"/>
                  <a:ext cx="640079" cy="144779"/>
                </a:xfrm>
                <a:custGeom>
                  <a:avLst/>
                  <a:gdLst>
                    <a:gd name="connsiteX0" fmla="*/ 0 w 640079"/>
                    <a:gd name="connsiteY0" fmla="*/ 95250 h 144779"/>
                    <a:gd name="connsiteX1" fmla="*/ 3810 w 640079"/>
                    <a:gd name="connsiteY1" fmla="*/ 72390 h 144779"/>
                    <a:gd name="connsiteX2" fmla="*/ 80010 w 640079"/>
                    <a:gd name="connsiteY2" fmla="*/ 38100 h 144779"/>
                    <a:gd name="connsiteX3" fmla="*/ 320040 w 640079"/>
                    <a:gd name="connsiteY3" fmla="*/ 72390 h 144779"/>
                    <a:gd name="connsiteX4" fmla="*/ 449580 w 640079"/>
                    <a:gd name="connsiteY4" fmla="*/ 0 h 144779"/>
                    <a:gd name="connsiteX5" fmla="*/ 472440 w 640079"/>
                    <a:gd name="connsiteY5" fmla="*/ 3810 h 144779"/>
                    <a:gd name="connsiteX6" fmla="*/ 640080 w 640079"/>
                    <a:gd name="connsiteY6" fmla="*/ 30480 h 144779"/>
                    <a:gd name="connsiteX7" fmla="*/ 640080 w 640079"/>
                    <a:gd name="connsiteY7" fmla="*/ 30480 h 144779"/>
                    <a:gd name="connsiteX8" fmla="*/ 605790 w 640079"/>
                    <a:gd name="connsiteY8" fmla="*/ 95250 h 144779"/>
                    <a:gd name="connsiteX9" fmla="*/ 453390 w 640079"/>
                    <a:gd name="connsiteY9" fmla="*/ 118110 h 144779"/>
                    <a:gd name="connsiteX10" fmla="*/ 430530 w 640079"/>
                    <a:gd name="connsiteY10" fmla="*/ 114300 h 144779"/>
                    <a:gd name="connsiteX11" fmla="*/ 327660 w 640079"/>
                    <a:gd name="connsiteY11" fmla="*/ 144780 h 144779"/>
                    <a:gd name="connsiteX12" fmla="*/ 327660 w 640079"/>
                    <a:gd name="connsiteY12" fmla="*/ 144780 h 144779"/>
                    <a:gd name="connsiteX13" fmla="*/ 121920 w 640079"/>
                    <a:gd name="connsiteY13" fmla="*/ 106680 h 144779"/>
                    <a:gd name="connsiteX14" fmla="*/ 0 w 640079"/>
                    <a:gd name="connsiteY14" fmla="*/ 95250 h 144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0079" h="144779">
                      <a:moveTo>
                        <a:pt x="0" y="95250"/>
                      </a:moveTo>
                      <a:lnTo>
                        <a:pt x="3810" y="72390"/>
                      </a:lnTo>
                      <a:lnTo>
                        <a:pt x="80010" y="38100"/>
                      </a:lnTo>
                      <a:cubicBezTo>
                        <a:pt x="152400" y="91440"/>
                        <a:pt x="240030" y="60960"/>
                        <a:pt x="320040" y="72390"/>
                      </a:cubicBezTo>
                      <a:cubicBezTo>
                        <a:pt x="384810" y="83820"/>
                        <a:pt x="426720" y="57150"/>
                        <a:pt x="449580" y="0"/>
                      </a:cubicBezTo>
                      <a:lnTo>
                        <a:pt x="472440" y="3810"/>
                      </a:lnTo>
                      <a:cubicBezTo>
                        <a:pt x="518160" y="68580"/>
                        <a:pt x="579120" y="49530"/>
                        <a:pt x="640080" y="30480"/>
                      </a:cubicBezTo>
                      <a:lnTo>
                        <a:pt x="640080" y="30480"/>
                      </a:lnTo>
                      <a:lnTo>
                        <a:pt x="605790" y="95250"/>
                      </a:lnTo>
                      <a:lnTo>
                        <a:pt x="453390" y="118110"/>
                      </a:lnTo>
                      <a:lnTo>
                        <a:pt x="430530" y="114300"/>
                      </a:lnTo>
                      <a:cubicBezTo>
                        <a:pt x="392430" y="106680"/>
                        <a:pt x="354330" y="106680"/>
                        <a:pt x="327660" y="144780"/>
                      </a:cubicBezTo>
                      <a:lnTo>
                        <a:pt x="327660" y="144780"/>
                      </a:lnTo>
                      <a:cubicBezTo>
                        <a:pt x="259080" y="133350"/>
                        <a:pt x="190500" y="118110"/>
                        <a:pt x="121920" y="106680"/>
                      </a:cubicBezTo>
                      <a:cubicBezTo>
                        <a:pt x="83820" y="102870"/>
                        <a:pt x="41910" y="99060"/>
                        <a:pt x="0" y="95250"/>
                      </a:cubicBezTo>
                      <a:close/>
                    </a:path>
                  </a:pathLst>
                </a:custGeom>
                <a:solidFill>
                  <a:srgbClr val="7BE9F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29" name="Freeform: Shape 5028">
                  <a:extLst>
                    <a:ext uri="{FF2B5EF4-FFF2-40B4-BE49-F238E27FC236}">
                      <a16:creationId xmlns:a16="http://schemas.microsoft.com/office/drawing/2014/main" id="{870069B8-409A-547A-A49A-A236868A2BB7}"/>
                    </a:ext>
                  </a:extLst>
                </p:cNvPr>
                <p:cNvSpPr/>
                <p:nvPr/>
              </p:nvSpPr>
              <p:spPr>
                <a:xfrm>
                  <a:off x="8698231" y="4484198"/>
                  <a:ext cx="102869" cy="34461"/>
                </a:xfrm>
                <a:custGeom>
                  <a:avLst/>
                  <a:gdLst>
                    <a:gd name="connsiteX0" fmla="*/ 0 w 102869"/>
                    <a:gd name="connsiteY0" fmla="*/ 34462 h 34461"/>
                    <a:gd name="connsiteX1" fmla="*/ 102870 w 102869"/>
                    <a:gd name="connsiteY1" fmla="*/ 3982 h 34461"/>
                    <a:gd name="connsiteX2" fmla="*/ 0 w 102869"/>
                    <a:gd name="connsiteY2" fmla="*/ 34462 h 34461"/>
                  </a:gdLst>
                  <a:ahLst/>
                  <a:cxnLst>
                    <a:cxn ang="0">
                      <a:pos x="connsiteX0" y="connsiteY0"/>
                    </a:cxn>
                    <a:cxn ang="0">
                      <a:pos x="connsiteX1" y="connsiteY1"/>
                    </a:cxn>
                    <a:cxn ang="0">
                      <a:pos x="connsiteX2" y="connsiteY2"/>
                    </a:cxn>
                  </a:cxnLst>
                  <a:rect l="l" t="t" r="r" b="b"/>
                  <a:pathLst>
                    <a:path w="102869" h="34461">
                      <a:moveTo>
                        <a:pt x="0" y="34462"/>
                      </a:moveTo>
                      <a:cubicBezTo>
                        <a:pt x="22860" y="-3638"/>
                        <a:pt x="60960" y="-3638"/>
                        <a:pt x="102870" y="3982"/>
                      </a:cubicBezTo>
                      <a:lnTo>
                        <a:pt x="0" y="34462"/>
                      </a:lnTo>
                      <a:close/>
                    </a:path>
                  </a:pathLst>
                </a:custGeom>
                <a:solidFill>
                  <a:srgbClr val="8AEBF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30" name="Freeform: Shape 5029">
                  <a:extLst>
                    <a:ext uri="{FF2B5EF4-FFF2-40B4-BE49-F238E27FC236}">
                      <a16:creationId xmlns:a16="http://schemas.microsoft.com/office/drawing/2014/main" id="{585181C0-8B54-6437-CDC5-BF332C898C84}"/>
                    </a:ext>
                  </a:extLst>
                </p:cNvPr>
                <p:cNvSpPr/>
                <p:nvPr/>
              </p:nvSpPr>
              <p:spPr>
                <a:xfrm>
                  <a:off x="9227820" y="4133850"/>
                  <a:ext cx="330485" cy="228600"/>
                </a:xfrm>
                <a:custGeom>
                  <a:avLst/>
                  <a:gdLst>
                    <a:gd name="connsiteX0" fmla="*/ 255270 w 330485"/>
                    <a:gd name="connsiteY0" fmla="*/ 228600 h 228600"/>
                    <a:gd name="connsiteX1" fmla="*/ 83820 w 330485"/>
                    <a:gd name="connsiteY1" fmla="*/ 224790 h 228600"/>
                    <a:gd name="connsiteX2" fmla="*/ 0 w 330485"/>
                    <a:gd name="connsiteY2" fmla="*/ 80010 h 228600"/>
                    <a:gd name="connsiteX3" fmla="*/ 118110 w 330485"/>
                    <a:gd name="connsiteY3" fmla="*/ 53340 h 228600"/>
                    <a:gd name="connsiteX4" fmla="*/ 266700 w 330485"/>
                    <a:gd name="connsiteY4" fmla="*/ 0 h 228600"/>
                    <a:gd name="connsiteX5" fmla="*/ 308610 w 330485"/>
                    <a:gd name="connsiteY5" fmla="*/ 53340 h 228600"/>
                    <a:gd name="connsiteX6" fmla="*/ 297180 w 330485"/>
                    <a:gd name="connsiteY6" fmla="*/ 121920 h 228600"/>
                    <a:gd name="connsiteX7" fmla="*/ 137160 w 330485"/>
                    <a:gd name="connsiteY7" fmla="*/ 140970 h 228600"/>
                    <a:gd name="connsiteX8" fmla="*/ 293370 w 330485"/>
                    <a:gd name="connsiteY8" fmla="*/ 144780 h 228600"/>
                    <a:gd name="connsiteX9" fmla="*/ 289560 w 330485"/>
                    <a:gd name="connsiteY9" fmla="*/ 167640 h 228600"/>
                    <a:gd name="connsiteX10" fmla="*/ 255270 w 330485"/>
                    <a:gd name="connsiteY10" fmla="*/ 22860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0485" h="228600">
                      <a:moveTo>
                        <a:pt x="255270" y="228600"/>
                      </a:moveTo>
                      <a:lnTo>
                        <a:pt x="83820" y="224790"/>
                      </a:lnTo>
                      <a:cubicBezTo>
                        <a:pt x="57150" y="182880"/>
                        <a:pt x="34290" y="137160"/>
                        <a:pt x="0" y="80010"/>
                      </a:cubicBezTo>
                      <a:cubicBezTo>
                        <a:pt x="41910" y="68580"/>
                        <a:pt x="80010" y="53340"/>
                        <a:pt x="118110" y="53340"/>
                      </a:cubicBezTo>
                      <a:cubicBezTo>
                        <a:pt x="175260" y="49530"/>
                        <a:pt x="228600" y="45720"/>
                        <a:pt x="266700" y="0"/>
                      </a:cubicBezTo>
                      <a:cubicBezTo>
                        <a:pt x="297180" y="7620"/>
                        <a:pt x="323850" y="15240"/>
                        <a:pt x="308610" y="53340"/>
                      </a:cubicBezTo>
                      <a:cubicBezTo>
                        <a:pt x="323850" y="80010"/>
                        <a:pt x="354330" y="106680"/>
                        <a:pt x="297180" y="121920"/>
                      </a:cubicBezTo>
                      <a:cubicBezTo>
                        <a:pt x="240030" y="83820"/>
                        <a:pt x="190500" y="95250"/>
                        <a:pt x="137160" y="140970"/>
                      </a:cubicBezTo>
                      <a:cubicBezTo>
                        <a:pt x="194310" y="198120"/>
                        <a:pt x="243840" y="148590"/>
                        <a:pt x="293370" y="144780"/>
                      </a:cubicBezTo>
                      <a:lnTo>
                        <a:pt x="289560" y="167640"/>
                      </a:lnTo>
                      <a:lnTo>
                        <a:pt x="255270" y="228600"/>
                      </a:lnTo>
                      <a:close/>
                    </a:path>
                  </a:pathLst>
                </a:custGeom>
                <a:solidFill>
                  <a:srgbClr val="54E2E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31" name="Freeform: Shape 5030">
                  <a:extLst>
                    <a:ext uri="{FF2B5EF4-FFF2-40B4-BE49-F238E27FC236}">
                      <a16:creationId xmlns:a16="http://schemas.microsoft.com/office/drawing/2014/main" id="{D09FE535-C824-A53D-B808-742EAA2FE224}"/>
                    </a:ext>
                  </a:extLst>
                </p:cNvPr>
                <p:cNvSpPr/>
                <p:nvPr/>
              </p:nvSpPr>
              <p:spPr>
                <a:xfrm>
                  <a:off x="10072179" y="4354830"/>
                  <a:ext cx="87991" cy="106679"/>
                </a:xfrm>
                <a:custGeom>
                  <a:avLst/>
                  <a:gdLst>
                    <a:gd name="connsiteX0" fmla="*/ 81471 w 87991"/>
                    <a:gd name="connsiteY0" fmla="*/ 0 h 106679"/>
                    <a:gd name="connsiteX1" fmla="*/ 16701 w 87991"/>
                    <a:gd name="connsiteY1" fmla="*/ 106680 h 106679"/>
                    <a:gd name="connsiteX2" fmla="*/ 81471 w 87991"/>
                    <a:gd name="connsiteY2" fmla="*/ 0 h 106679"/>
                  </a:gdLst>
                  <a:ahLst/>
                  <a:cxnLst>
                    <a:cxn ang="0">
                      <a:pos x="connsiteX0" y="connsiteY0"/>
                    </a:cxn>
                    <a:cxn ang="0">
                      <a:pos x="connsiteX1" y="connsiteY1"/>
                    </a:cxn>
                    <a:cxn ang="0">
                      <a:pos x="connsiteX2" y="connsiteY2"/>
                    </a:cxn>
                  </a:cxnLst>
                  <a:rect l="l" t="t" r="r" b="b"/>
                  <a:pathLst>
                    <a:path w="87991" h="106679">
                      <a:moveTo>
                        <a:pt x="81471" y="0"/>
                      </a:moveTo>
                      <a:cubicBezTo>
                        <a:pt x="96711" y="57150"/>
                        <a:pt x="89092" y="99060"/>
                        <a:pt x="16701" y="106680"/>
                      </a:cubicBezTo>
                      <a:cubicBezTo>
                        <a:pt x="-32829" y="30480"/>
                        <a:pt x="39561" y="22860"/>
                        <a:pt x="81471" y="0"/>
                      </a:cubicBezTo>
                      <a:close/>
                    </a:path>
                  </a:pathLst>
                </a:custGeom>
                <a:solidFill>
                  <a:srgbClr val="54E2E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32" name="Freeform: Shape 5031">
                  <a:extLst>
                    <a:ext uri="{FF2B5EF4-FFF2-40B4-BE49-F238E27FC236}">
                      <a16:creationId xmlns:a16="http://schemas.microsoft.com/office/drawing/2014/main" id="{94B0DCD9-EC9C-EA4F-910D-385512F4D8D6}"/>
                    </a:ext>
                  </a:extLst>
                </p:cNvPr>
                <p:cNvSpPr/>
                <p:nvPr/>
              </p:nvSpPr>
              <p:spPr>
                <a:xfrm>
                  <a:off x="9063990" y="3703319"/>
                  <a:ext cx="914400" cy="483870"/>
                </a:xfrm>
                <a:custGeom>
                  <a:avLst/>
                  <a:gdLst>
                    <a:gd name="connsiteX0" fmla="*/ 472440 w 914400"/>
                    <a:gd name="connsiteY0" fmla="*/ 483870 h 483870"/>
                    <a:gd name="connsiteX1" fmla="*/ 430530 w 914400"/>
                    <a:gd name="connsiteY1" fmla="*/ 430530 h 483870"/>
                    <a:gd name="connsiteX2" fmla="*/ 201930 w 914400"/>
                    <a:gd name="connsiteY2" fmla="*/ 358140 h 483870"/>
                    <a:gd name="connsiteX3" fmla="*/ 148590 w 914400"/>
                    <a:gd name="connsiteY3" fmla="*/ 339090 h 483870"/>
                    <a:gd name="connsiteX4" fmla="*/ 125730 w 914400"/>
                    <a:gd name="connsiteY4" fmla="*/ 312420 h 483870"/>
                    <a:gd name="connsiteX5" fmla="*/ 236220 w 914400"/>
                    <a:gd name="connsiteY5" fmla="*/ 228600 h 483870"/>
                    <a:gd name="connsiteX6" fmla="*/ 0 w 914400"/>
                    <a:gd name="connsiteY6" fmla="*/ 339090 h 483870"/>
                    <a:gd name="connsiteX7" fmla="*/ 7620 w 914400"/>
                    <a:gd name="connsiteY7" fmla="*/ 240030 h 483870"/>
                    <a:gd name="connsiteX8" fmla="*/ 0 w 914400"/>
                    <a:gd name="connsiteY8" fmla="*/ 179070 h 483870"/>
                    <a:gd name="connsiteX9" fmla="*/ 80010 w 914400"/>
                    <a:gd name="connsiteY9" fmla="*/ 144780 h 483870"/>
                    <a:gd name="connsiteX10" fmla="*/ 137160 w 914400"/>
                    <a:gd name="connsiteY10" fmla="*/ 95250 h 483870"/>
                    <a:gd name="connsiteX11" fmla="*/ 201930 w 914400"/>
                    <a:gd name="connsiteY11" fmla="*/ 144780 h 483870"/>
                    <a:gd name="connsiteX12" fmla="*/ 217170 w 914400"/>
                    <a:gd name="connsiteY12" fmla="*/ 49530 h 483870"/>
                    <a:gd name="connsiteX13" fmla="*/ 262890 w 914400"/>
                    <a:gd name="connsiteY13" fmla="*/ 80010 h 483870"/>
                    <a:gd name="connsiteX14" fmla="*/ 434340 w 914400"/>
                    <a:gd name="connsiteY14" fmla="*/ 320040 h 483870"/>
                    <a:gd name="connsiteX15" fmla="*/ 601980 w 914400"/>
                    <a:gd name="connsiteY15" fmla="*/ 217170 h 483870"/>
                    <a:gd name="connsiteX16" fmla="*/ 662940 w 914400"/>
                    <a:gd name="connsiteY16" fmla="*/ 209550 h 483870"/>
                    <a:gd name="connsiteX17" fmla="*/ 796290 w 914400"/>
                    <a:gd name="connsiteY17" fmla="*/ 0 h 483870"/>
                    <a:gd name="connsiteX18" fmla="*/ 800100 w 914400"/>
                    <a:gd name="connsiteY18" fmla="*/ 209550 h 483870"/>
                    <a:gd name="connsiteX19" fmla="*/ 899160 w 914400"/>
                    <a:gd name="connsiteY19" fmla="*/ 270510 h 483870"/>
                    <a:gd name="connsiteX20" fmla="*/ 849631 w 914400"/>
                    <a:gd name="connsiteY20" fmla="*/ 350520 h 483870"/>
                    <a:gd name="connsiteX21" fmla="*/ 906781 w 914400"/>
                    <a:gd name="connsiteY21" fmla="*/ 365760 h 483870"/>
                    <a:gd name="connsiteX22" fmla="*/ 876300 w 914400"/>
                    <a:gd name="connsiteY22" fmla="*/ 403860 h 483870"/>
                    <a:gd name="connsiteX23" fmla="*/ 914400 w 914400"/>
                    <a:gd name="connsiteY23" fmla="*/ 461010 h 483870"/>
                    <a:gd name="connsiteX24" fmla="*/ 632460 w 914400"/>
                    <a:gd name="connsiteY24" fmla="*/ 438150 h 483870"/>
                    <a:gd name="connsiteX25" fmla="*/ 472440 w 914400"/>
                    <a:gd name="connsiteY25" fmla="*/ 48387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14400" h="483870">
                      <a:moveTo>
                        <a:pt x="472440" y="483870"/>
                      </a:moveTo>
                      <a:cubicBezTo>
                        <a:pt x="487680" y="445770"/>
                        <a:pt x="461010" y="438150"/>
                        <a:pt x="430530" y="430530"/>
                      </a:cubicBezTo>
                      <a:cubicBezTo>
                        <a:pt x="361950" y="381000"/>
                        <a:pt x="300990" y="323850"/>
                        <a:pt x="201930" y="358140"/>
                      </a:cubicBezTo>
                      <a:cubicBezTo>
                        <a:pt x="190500" y="361950"/>
                        <a:pt x="163830" y="346710"/>
                        <a:pt x="148590" y="339090"/>
                      </a:cubicBezTo>
                      <a:cubicBezTo>
                        <a:pt x="140970" y="331470"/>
                        <a:pt x="133350" y="323850"/>
                        <a:pt x="125730" y="312420"/>
                      </a:cubicBezTo>
                      <a:cubicBezTo>
                        <a:pt x="251460" y="293370"/>
                        <a:pt x="251460" y="293370"/>
                        <a:pt x="236220" y="228600"/>
                      </a:cubicBezTo>
                      <a:cubicBezTo>
                        <a:pt x="156210" y="266700"/>
                        <a:pt x="80010" y="300990"/>
                        <a:pt x="0" y="339090"/>
                      </a:cubicBezTo>
                      <a:cubicBezTo>
                        <a:pt x="26670" y="308610"/>
                        <a:pt x="64770" y="278130"/>
                        <a:pt x="7620" y="240030"/>
                      </a:cubicBezTo>
                      <a:cubicBezTo>
                        <a:pt x="-3810" y="232410"/>
                        <a:pt x="3810" y="198120"/>
                        <a:pt x="0" y="179070"/>
                      </a:cubicBezTo>
                      <a:lnTo>
                        <a:pt x="80010" y="144780"/>
                      </a:lnTo>
                      <a:cubicBezTo>
                        <a:pt x="99060" y="129540"/>
                        <a:pt x="121920" y="110490"/>
                        <a:pt x="137160" y="95250"/>
                      </a:cubicBezTo>
                      <a:cubicBezTo>
                        <a:pt x="163830" y="114300"/>
                        <a:pt x="179070" y="125730"/>
                        <a:pt x="201930" y="144780"/>
                      </a:cubicBezTo>
                      <a:cubicBezTo>
                        <a:pt x="205740" y="106680"/>
                        <a:pt x="213360" y="80010"/>
                        <a:pt x="217170" y="49530"/>
                      </a:cubicBezTo>
                      <a:lnTo>
                        <a:pt x="262890" y="80010"/>
                      </a:lnTo>
                      <a:cubicBezTo>
                        <a:pt x="320040" y="156210"/>
                        <a:pt x="373380" y="236220"/>
                        <a:pt x="434340" y="320040"/>
                      </a:cubicBezTo>
                      <a:cubicBezTo>
                        <a:pt x="457200" y="236220"/>
                        <a:pt x="529590" y="228600"/>
                        <a:pt x="601980" y="217170"/>
                      </a:cubicBezTo>
                      <a:cubicBezTo>
                        <a:pt x="621030" y="213360"/>
                        <a:pt x="640080" y="213360"/>
                        <a:pt x="662940" y="209550"/>
                      </a:cubicBezTo>
                      <a:lnTo>
                        <a:pt x="796290" y="0"/>
                      </a:lnTo>
                      <a:cubicBezTo>
                        <a:pt x="899160" y="64770"/>
                        <a:pt x="792481" y="133350"/>
                        <a:pt x="800100" y="209550"/>
                      </a:cubicBezTo>
                      <a:cubicBezTo>
                        <a:pt x="857250" y="201930"/>
                        <a:pt x="883920" y="228600"/>
                        <a:pt x="899160" y="270510"/>
                      </a:cubicBezTo>
                      <a:cubicBezTo>
                        <a:pt x="883920" y="297180"/>
                        <a:pt x="868681" y="320040"/>
                        <a:pt x="849631" y="350520"/>
                      </a:cubicBezTo>
                      <a:cubicBezTo>
                        <a:pt x="861060" y="354330"/>
                        <a:pt x="883920" y="361950"/>
                        <a:pt x="906781" y="365760"/>
                      </a:cubicBezTo>
                      <a:cubicBezTo>
                        <a:pt x="895350" y="381000"/>
                        <a:pt x="880110" y="396240"/>
                        <a:pt x="876300" y="403860"/>
                      </a:cubicBezTo>
                      <a:cubicBezTo>
                        <a:pt x="891540" y="426720"/>
                        <a:pt x="902970" y="441960"/>
                        <a:pt x="914400" y="461010"/>
                      </a:cubicBezTo>
                      <a:cubicBezTo>
                        <a:pt x="822960" y="453390"/>
                        <a:pt x="731520" y="445770"/>
                        <a:pt x="632460" y="438150"/>
                      </a:cubicBezTo>
                      <a:cubicBezTo>
                        <a:pt x="605790" y="487680"/>
                        <a:pt x="537210" y="480060"/>
                        <a:pt x="472440" y="483870"/>
                      </a:cubicBezTo>
                      <a:close/>
                    </a:path>
                  </a:pathLst>
                </a:custGeom>
                <a:solidFill>
                  <a:srgbClr val="37DDE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33" name="Freeform: Shape 5032">
                  <a:extLst>
                    <a:ext uri="{FF2B5EF4-FFF2-40B4-BE49-F238E27FC236}">
                      <a16:creationId xmlns:a16="http://schemas.microsoft.com/office/drawing/2014/main" id="{4C056121-FEE5-0DF4-7CE6-B47607004E57}"/>
                    </a:ext>
                  </a:extLst>
                </p:cNvPr>
                <p:cNvSpPr/>
                <p:nvPr/>
              </p:nvSpPr>
              <p:spPr>
                <a:xfrm>
                  <a:off x="9947911" y="4069080"/>
                  <a:ext cx="304800" cy="144779"/>
                </a:xfrm>
                <a:custGeom>
                  <a:avLst/>
                  <a:gdLst>
                    <a:gd name="connsiteX0" fmla="*/ 38100 w 304800"/>
                    <a:gd name="connsiteY0" fmla="*/ 95250 h 144779"/>
                    <a:gd name="connsiteX1" fmla="*/ 0 w 304800"/>
                    <a:gd name="connsiteY1" fmla="*/ 38100 h 144779"/>
                    <a:gd name="connsiteX2" fmla="*/ 30480 w 304800"/>
                    <a:gd name="connsiteY2" fmla="*/ 0 h 144779"/>
                    <a:gd name="connsiteX3" fmla="*/ 148590 w 304800"/>
                    <a:gd name="connsiteY3" fmla="*/ 34290 h 144779"/>
                    <a:gd name="connsiteX4" fmla="*/ 198119 w 304800"/>
                    <a:gd name="connsiteY4" fmla="*/ 26670 h 144779"/>
                    <a:gd name="connsiteX5" fmla="*/ 304800 w 304800"/>
                    <a:gd name="connsiteY5" fmla="*/ 137160 h 144779"/>
                    <a:gd name="connsiteX6" fmla="*/ 205740 w 304800"/>
                    <a:gd name="connsiteY6" fmla="*/ 144780 h 144779"/>
                    <a:gd name="connsiteX7" fmla="*/ 205740 w 304800"/>
                    <a:gd name="connsiteY7" fmla="*/ 114300 h 144779"/>
                    <a:gd name="connsiteX8" fmla="*/ 160019 w 304800"/>
                    <a:gd name="connsiteY8" fmla="*/ 137160 h 144779"/>
                    <a:gd name="connsiteX9" fmla="*/ 38100 w 304800"/>
                    <a:gd name="connsiteY9" fmla="*/ 95250 h 144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4800" h="144779">
                      <a:moveTo>
                        <a:pt x="38100" y="95250"/>
                      </a:moveTo>
                      <a:cubicBezTo>
                        <a:pt x="26669" y="80010"/>
                        <a:pt x="15240" y="60960"/>
                        <a:pt x="0" y="38100"/>
                      </a:cubicBezTo>
                      <a:cubicBezTo>
                        <a:pt x="3810" y="30480"/>
                        <a:pt x="15240" y="15240"/>
                        <a:pt x="30480" y="0"/>
                      </a:cubicBezTo>
                      <a:cubicBezTo>
                        <a:pt x="68580" y="11430"/>
                        <a:pt x="110490" y="22860"/>
                        <a:pt x="148590" y="34290"/>
                      </a:cubicBezTo>
                      <a:cubicBezTo>
                        <a:pt x="163830" y="38100"/>
                        <a:pt x="182880" y="30480"/>
                        <a:pt x="198119" y="26670"/>
                      </a:cubicBezTo>
                      <a:lnTo>
                        <a:pt x="304800" y="137160"/>
                      </a:lnTo>
                      <a:lnTo>
                        <a:pt x="205740" y="144780"/>
                      </a:lnTo>
                      <a:lnTo>
                        <a:pt x="205740" y="114300"/>
                      </a:lnTo>
                      <a:lnTo>
                        <a:pt x="160019" y="137160"/>
                      </a:lnTo>
                      <a:cubicBezTo>
                        <a:pt x="129540" y="83820"/>
                        <a:pt x="76200" y="106680"/>
                        <a:pt x="38100" y="95250"/>
                      </a:cubicBezTo>
                      <a:close/>
                    </a:path>
                  </a:pathLst>
                </a:custGeom>
                <a:solidFill>
                  <a:srgbClr val="3FDFE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34" name="Freeform: Shape 5033">
                  <a:extLst>
                    <a:ext uri="{FF2B5EF4-FFF2-40B4-BE49-F238E27FC236}">
                      <a16:creationId xmlns:a16="http://schemas.microsoft.com/office/drawing/2014/main" id="{7BEFE888-E674-F168-7702-1D2BE5209B99}"/>
                    </a:ext>
                  </a:extLst>
                </p:cNvPr>
                <p:cNvSpPr/>
                <p:nvPr/>
              </p:nvSpPr>
              <p:spPr>
                <a:xfrm>
                  <a:off x="9364981" y="4234460"/>
                  <a:ext cx="160019" cy="66030"/>
                </a:xfrm>
                <a:custGeom>
                  <a:avLst/>
                  <a:gdLst>
                    <a:gd name="connsiteX0" fmla="*/ 156210 w 160019"/>
                    <a:gd name="connsiteY0" fmla="*/ 44170 h 66030"/>
                    <a:gd name="connsiteX1" fmla="*/ 0 w 160019"/>
                    <a:gd name="connsiteY1" fmla="*/ 40360 h 66030"/>
                    <a:gd name="connsiteX2" fmla="*/ 160020 w 160019"/>
                    <a:gd name="connsiteY2" fmla="*/ 21310 h 66030"/>
                    <a:gd name="connsiteX3" fmla="*/ 156210 w 160019"/>
                    <a:gd name="connsiteY3" fmla="*/ 44170 h 66030"/>
                  </a:gdLst>
                  <a:ahLst/>
                  <a:cxnLst>
                    <a:cxn ang="0">
                      <a:pos x="connsiteX0" y="connsiteY0"/>
                    </a:cxn>
                    <a:cxn ang="0">
                      <a:pos x="connsiteX1" y="connsiteY1"/>
                    </a:cxn>
                    <a:cxn ang="0">
                      <a:pos x="connsiteX2" y="connsiteY2"/>
                    </a:cxn>
                    <a:cxn ang="0">
                      <a:pos x="connsiteX3" y="connsiteY3"/>
                    </a:cxn>
                  </a:cxnLst>
                  <a:rect l="l" t="t" r="r" b="b"/>
                  <a:pathLst>
                    <a:path w="160019" h="66030">
                      <a:moveTo>
                        <a:pt x="156210" y="44170"/>
                      </a:moveTo>
                      <a:cubicBezTo>
                        <a:pt x="106680" y="47980"/>
                        <a:pt x="57150" y="93700"/>
                        <a:pt x="0" y="40360"/>
                      </a:cubicBezTo>
                      <a:cubicBezTo>
                        <a:pt x="53340" y="-5360"/>
                        <a:pt x="102870" y="-12980"/>
                        <a:pt x="160020" y="21310"/>
                      </a:cubicBezTo>
                      <a:lnTo>
                        <a:pt x="156210" y="44170"/>
                      </a:lnTo>
                      <a:close/>
                    </a:path>
                  </a:pathLst>
                </a:custGeom>
                <a:solidFill>
                  <a:srgbClr val="44E0E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35" name="Freeform: Shape 5034">
                  <a:extLst>
                    <a:ext uri="{FF2B5EF4-FFF2-40B4-BE49-F238E27FC236}">
                      <a16:creationId xmlns:a16="http://schemas.microsoft.com/office/drawing/2014/main" id="{008CC04E-353A-804B-5B49-54B737571008}"/>
                    </a:ext>
                  </a:extLst>
                </p:cNvPr>
                <p:cNvSpPr/>
                <p:nvPr/>
              </p:nvSpPr>
              <p:spPr>
                <a:xfrm>
                  <a:off x="10362656" y="3962400"/>
                  <a:ext cx="122464" cy="129540"/>
                </a:xfrm>
                <a:custGeom>
                  <a:avLst/>
                  <a:gdLst>
                    <a:gd name="connsiteX0" fmla="*/ 4354 w 122464"/>
                    <a:gd name="connsiteY0" fmla="*/ 125730 h 129540"/>
                    <a:gd name="connsiteX1" fmla="*/ 99604 w 122464"/>
                    <a:gd name="connsiteY1" fmla="*/ 0 h 129540"/>
                    <a:gd name="connsiteX2" fmla="*/ 122465 w 122464"/>
                    <a:gd name="connsiteY2" fmla="*/ 57150 h 129540"/>
                    <a:gd name="connsiteX3" fmla="*/ 31024 w 122464"/>
                    <a:gd name="connsiteY3" fmla="*/ 129540 h 129540"/>
                    <a:gd name="connsiteX4" fmla="*/ 4354 w 122464"/>
                    <a:gd name="connsiteY4" fmla="*/ 125730 h 129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64" h="129540">
                      <a:moveTo>
                        <a:pt x="4354" y="125730"/>
                      </a:moveTo>
                      <a:cubicBezTo>
                        <a:pt x="-18506" y="45720"/>
                        <a:pt x="53884" y="34290"/>
                        <a:pt x="99604" y="0"/>
                      </a:cubicBezTo>
                      <a:cubicBezTo>
                        <a:pt x="107224" y="19050"/>
                        <a:pt x="114844" y="41910"/>
                        <a:pt x="122465" y="57150"/>
                      </a:cubicBezTo>
                      <a:cubicBezTo>
                        <a:pt x="91984" y="83820"/>
                        <a:pt x="61504" y="106680"/>
                        <a:pt x="31024" y="129540"/>
                      </a:cubicBezTo>
                      <a:lnTo>
                        <a:pt x="4354" y="125730"/>
                      </a:lnTo>
                      <a:close/>
                    </a:path>
                  </a:pathLst>
                </a:custGeom>
                <a:solidFill>
                  <a:srgbClr val="2ADBE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36" name="Freeform: Shape 5035">
                  <a:extLst>
                    <a:ext uri="{FF2B5EF4-FFF2-40B4-BE49-F238E27FC236}">
                      <a16:creationId xmlns:a16="http://schemas.microsoft.com/office/drawing/2014/main" id="{4E2E7DE3-D552-EEA5-E6B9-48F466E3C9A1}"/>
                    </a:ext>
                  </a:extLst>
                </p:cNvPr>
                <p:cNvSpPr/>
                <p:nvPr/>
              </p:nvSpPr>
              <p:spPr>
                <a:xfrm>
                  <a:off x="9871711" y="4202430"/>
                  <a:ext cx="30479" cy="41909"/>
                </a:xfrm>
                <a:custGeom>
                  <a:avLst/>
                  <a:gdLst>
                    <a:gd name="connsiteX0" fmla="*/ 22860 w 30479"/>
                    <a:gd name="connsiteY0" fmla="*/ 0 h 41909"/>
                    <a:gd name="connsiteX1" fmla="*/ 30480 w 30479"/>
                    <a:gd name="connsiteY1" fmla="*/ 34290 h 41909"/>
                    <a:gd name="connsiteX2" fmla="*/ 15240 w 30479"/>
                    <a:gd name="connsiteY2" fmla="*/ 41910 h 41909"/>
                    <a:gd name="connsiteX3" fmla="*/ 0 w 30479"/>
                    <a:gd name="connsiteY3" fmla="*/ 26670 h 41909"/>
                    <a:gd name="connsiteX4" fmla="*/ 22860 w 30479"/>
                    <a:gd name="connsiteY4" fmla="*/ 0 h 41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79" h="41909">
                      <a:moveTo>
                        <a:pt x="22860" y="0"/>
                      </a:moveTo>
                      <a:cubicBezTo>
                        <a:pt x="26669" y="15240"/>
                        <a:pt x="30480" y="22860"/>
                        <a:pt x="30480" y="34290"/>
                      </a:cubicBezTo>
                      <a:cubicBezTo>
                        <a:pt x="30480" y="38100"/>
                        <a:pt x="19050" y="41910"/>
                        <a:pt x="15240" y="41910"/>
                      </a:cubicBezTo>
                      <a:cubicBezTo>
                        <a:pt x="7619" y="41910"/>
                        <a:pt x="3810" y="34290"/>
                        <a:pt x="0" y="26670"/>
                      </a:cubicBezTo>
                      <a:cubicBezTo>
                        <a:pt x="3810" y="22860"/>
                        <a:pt x="7619" y="15240"/>
                        <a:pt x="22860" y="0"/>
                      </a:cubicBezTo>
                      <a:close/>
                    </a:path>
                  </a:pathLst>
                </a:custGeom>
                <a:solidFill>
                  <a:srgbClr val="3CDEE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37" name="Freeform: Shape 5036">
                  <a:extLst>
                    <a:ext uri="{FF2B5EF4-FFF2-40B4-BE49-F238E27FC236}">
                      <a16:creationId xmlns:a16="http://schemas.microsoft.com/office/drawing/2014/main" id="{9DE48294-EC61-ABDC-22C3-9403D3880F1C}"/>
                    </a:ext>
                  </a:extLst>
                </p:cNvPr>
                <p:cNvSpPr/>
                <p:nvPr/>
              </p:nvSpPr>
              <p:spPr>
                <a:xfrm>
                  <a:off x="10100311" y="4187190"/>
                  <a:ext cx="49529" cy="26669"/>
                </a:xfrm>
                <a:custGeom>
                  <a:avLst/>
                  <a:gdLst>
                    <a:gd name="connsiteX0" fmla="*/ 0 w 49529"/>
                    <a:gd name="connsiteY0" fmla="*/ 19050 h 26669"/>
                    <a:gd name="connsiteX1" fmla="*/ 49530 w 49529"/>
                    <a:gd name="connsiteY1" fmla="*/ 0 h 26669"/>
                    <a:gd name="connsiteX2" fmla="*/ 49530 w 49529"/>
                    <a:gd name="connsiteY2" fmla="*/ 26670 h 26669"/>
                  </a:gdLst>
                  <a:ahLst/>
                  <a:cxnLst>
                    <a:cxn ang="0">
                      <a:pos x="connsiteX0" y="connsiteY0"/>
                    </a:cxn>
                    <a:cxn ang="0">
                      <a:pos x="connsiteX1" y="connsiteY1"/>
                    </a:cxn>
                    <a:cxn ang="0">
                      <a:pos x="connsiteX2" y="connsiteY2"/>
                    </a:cxn>
                  </a:cxnLst>
                  <a:rect l="l" t="t" r="r" b="b"/>
                  <a:pathLst>
                    <a:path w="49529" h="26669">
                      <a:moveTo>
                        <a:pt x="0" y="19050"/>
                      </a:moveTo>
                      <a:lnTo>
                        <a:pt x="49530" y="0"/>
                      </a:lnTo>
                      <a:lnTo>
                        <a:pt x="49530" y="26670"/>
                      </a:lnTo>
                      <a:close/>
                    </a:path>
                  </a:pathLst>
                </a:custGeom>
                <a:solidFill>
                  <a:srgbClr val="2EDCE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38" name="Freeform: Shape 5037">
                  <a:extLst>
                    <a:ext uri="{FF2B5EF4-FFF2-40B4-BE49-F238E27FC236}">
                      <a16:creationId xmlns:a16="http://schemas.microsoft.com/office/drawing/2014/main" id="{5A7910C4-98EA-2C48-9166-74FDB506C686}"/>
                    </a:ext>
                  </a:extLst>
                </p:cNvPr>
                <p:cNvSpPr/>
                <p:nvPr/>
              </p:nvSpPr>
              <p:spPr>
                <a:xfrm>
                  <a:off x="9860280" y="3597413"/>
                  <a:ext cx="339090" cy="384036"/>
                </a:xfrm>
                <a:custGeom>
                  <a:avLst/>
                  <a:gdLst>
                    <a:gd name="connsiteX0" fmla="*/ 102870 w 339090"/>
                    <a:gd name="connsiteY0" fmla="*/ 380227 h 384036"/>
                    <a:gd name="connsiteX1" fmla="*/ 3810 w 339090"/>
                    <a:gd name="connsiteY1" fmla="*/ 319267 h 384036"/>
                    <a:gd name="connsiteX2" fmla="*/ 0 w 339090"/>
                    <a:gd name="connsiteY2" fmla="*/ 109717 h 384036"/>
                    <a:gd name="connsiteX3" fmla="*/ 106681 w 339090"/>
                    <a:gd name="connsiteY3" fmla="*/ 56377 h 384036"/>
                    <a:gd name="connsiteX4" fmla="*/ 140970 w 339090"/>
                    <a:gd name="connsiteY4" fmla="*/ 25897 h 384036"/>
                    <a:gd name="connsiteX5" fmla="*/ 228600 w 339090"/>
                    <a:gd name="connsiteY5" fmla="*/ 52567 h 384036"/>
                    <a:gd name="connsiteX6" fmla="*/ 72391 w 339090"/>
                    <a:gd name="connsiteY6" fmla="*/ 102097 h 384036"/>
                    <a:gd name="connsiteX7" fmla="*/ 270510 w 339090"/>
                    <a:gd name="connsiteY7" fmla="*/ 208777 h 384036"/>
                    <a:gd name="connsiteX8" fmla="*/ 339091 w 339090"/>
                    <a:gd name="connsiteY8" fmla="*/ 300217 h 384036"/>
                    <a:gd name="connsiteX9" fmla="*/ 236220 w 339090"/>
                    <a:gd name="connsiteY9" fmla="*/ 330697 h 384036"/>
                    <a:gd name="connsiteX10" fmla="*/ 129541 w 339090"/>
                    <a:gd name="connsiteY10" fmla="*/ 384037 h 384036"/>
                    <a:gd name="connsiteX11" fmla="*/ 102870 w 339090"/>
                    <a:gd name="connsiteY11" fmla="*/ 380227 h 384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9090" h="384036">
                      <a:moveTo>
                        <a:pt x="102870" y="380227"/>
                      </a:moveTo>
                      <a:cubicBezTo>
                        <a:pt x="87631" y="338317"/>
                        <a:pt x="60960" y="307837"/>
                        <a:pt x="3810" y="319267"/>
                      </a:cubicBezTo>
                      <a:cubicBezTo>
                        <a:pt x="-3809" y="246877"/>
                        <a:pt x="102870" y="174487"/>
                        <a:pt x="0" y="109717"/>
                      </a:cubicBezTo>
                      <a:cubicBezTo>
                        <a:pt x="19050" y="63997"/>
                        <a:pt x="57150" y="52567"/>
                        <a:pt x="106681" y="56377"/>
                      </a:cubicBezTo>
                      <a:cubicBezTo>
                        <a:pt x="118110" y="44947"/>
                        <a:pt x="129541" y="37327"/>
                        <a:pt x="140970" y="25897"/>
                      </a:cubicBezTo>
                      <a:cubicBezTo>
                        <a:pt x="190500" y="-12203"/>
                        <a:pt x="190500" y="-12203"/>
                        <a:pt x="228600" y="52567"/>
                      </a:cubicBezTo>
                      <a:cubicBezTo>
                        <a:pt x="179070" y="67807"/>
                        <a:pt x="133350" y="83047"/>
                        <a:pt x="72391" y="102097"/>
                      </a:cubicBezTo>
                      <a:cubicBezTo>
                        <a:pt x="140970" y="151627"/>
                        <a:pt x="175260" y="220207"/>
                        <a:pt x="270510" y="208777"/>
                      </a:cubicBezTo>
                      <a:cubicBezTo>
                        <a:pt x="316231" y="204967"/>
                        <a:pt x="339091" y="254497"/>
                        <a:pt x="339091" y="300217"/>
                      </a:cubicBezTo>
                      <a:lnTo>
                        <a:pt x="236220" y="330697"/>
                      </a:lnTo>
                      <a:cubicBezTo>
                        <a:pt x="140970" y="288787"/>
                        <a:pt x="133350" y="292597"/>
                        <a:pt x="129541" y="384037"/>
                      </a:cubicBezTo>
                      <a:lnTo>
                        <a:pt x="102870" y="380227"/>
                      </a:lnTo>
                      <a:close/>
                    </a:path>
                  </a:pathLst>
                </a:custGeom>
                <a:solidFill>
                  <a:srgbClr val="45E0E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39" name="Freeform: Shape 5038">
                  <a:extLst>
                    <a:ext uri="{FF2B5EF4-FFF2-40B4-BE49-F238E27FC236}">
                      <a16:creationId xmlns:a16="http://schemas.microsoft.com/office/drawing/2014/main" id="{8ADCBFD5-37EA-1868-A432-2CA7FF07228B}"/>
                    </a:ext>
                  </a:extLst>
                </p:cNvPr>
                <p:cNvSpPr/>
                <p:nvPr/>
              </p:nvSpPr>
              <p:spPr>
                <a:xfrm>
                  <a:off x="9917430" y="3840480"/>
                  <a:ext cx="461010" cy="266700"/>
                </a:xfrm>
                <a:custGeom>
                  <a:avLst/>
                  <a:gdLst>
                    <a:gd name="connsiteX0" fmla="*/ 179070 w 461010"/>
                    <a:gd name="connsiteY0" fmla="*/ 87630 h 266700"/>
                    <a:gd name="connsiteX1" fmla="*/ 281941 w 461010"/>
                    <a:gd name="connsiteY1" fmla="*/ 57150 h 266700"/>
                    <a:gd name="connsiteX2" fmla="*/ 350520 w 461010"/>
                    <a:gd name="connsiteY2" fmla="*/ 0 h 266700"/>
                    <a:gd name="connsiteX3" fmla="*/ 461010 w 461010"/>
                    <a:gd name="connsiteY3" fmla="*/ 19050 h 266700"/>
                    <a:gd name="connsiteX4" fmla="*/ 422910 w 461010"/>
                    <a:gd name="connsiteY4" fmla="*/ 72390 h 266700"/>
                    <a:gd name="connsiteX5" fmla="*/ 224791 w 461010"/>
                    <a:gd name="connsiteY5" fmla="*/ 259080 h 266700"/>
                    <a:gd name="connsiteX6" fmla="*/ 175260 w 461010"/>
                    <a:gd name="connsiteY6" fmla="*/ 266700 h 266700"/>
                    <a:gd name="connsiteX7" fmla="*/ 57150 w 461010"/>
                    <a:gd name="connsiteY7" fmla="*/ 232410 h 266700"/>
                    <a:gd name="connsiteX8" fmla="*/ 0 w 461010"/>
                    <a:gd name="connsiteY8" fmla="*/ 217170 h 266700"/>
                    <a:gd name="connsiteX9" fmla="*/ 49531 w 461010"/>
                    <a:gd name="connsiteY9" fmla="*/ 137160 h 266700"/>
                    <a:gd name="connsiteX10" fmla="*/ 72391 w 461010"/>
                    <a:gd name="connsiteY10" fmla="*/ 140970 h 266700"/>
                    <a:gd name="connsiteX11" fmla="*/ 125731 w 461010"/>
                    <a:gd name="connsiteY11" fmla="*/ 140970 h 266700"/>
                    <a:gd name="connsiteX12" fmla="*/ 179070 w 461010"/>
                    <a:gd name="connsiteY12" fmla="*/ 87630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1010" h="266700">
                      <a:moveTo>
                        <a:pt x="179070" y="87630"/>
                      </a:moveTo>
                      <a:lnTo>
                        <a:pt x="281941" y="57150"/>
                      </a:lnTo>
                      <a:cubicBezTo>
                        <a:pt x="304800" y="38100"/>
                        <a:pt x="327660" y="19050"/>
                        <a:pt x="350520" y="0"/>
                      </a:cubicBezTo>
                      <a:cubicBezTo>
                        <a:pt x="388620" y="7620"/>
                        <a:pt x="422910" y="11430"/>
                        <a:pt x="461010" y="19050"/>
                      </a:cubicBezTo>
                      <a:cubicBezTo>
                        <a:pt x="449581" y="38100"/>
                        <a:pt x="441960" y="64770"/>
                        <a:pt x="422910" y="72390"/>
                      </a:cubicBezTo>
                      <a:cubicBezTo>
                        <a:pt x="327660" y="106680"/>
                        <a:pt x="293370" y="198120"/>
                        <a:pt x="224791" y="259080"/>
                      </a:cubicBezTo>
                      <a:cubicBezTo>
                        <a:pt x="209550" y="262890"/>
                        <a:pt x="190500" y="266700"/>
                        <a:pt x="175260" y="266700"/>
                      </a:cubicBezTo>
                      <a:cubicBezTo>
                        <a:pt x="133350" y="259080"/>
                        <a:pt x="95250" y="243840"/>
                        <a:pt x="57150" y="232410"/>
                      </a:cubicBezTo>
                      <a:cubicBezTo>
                        <a:pt x="34291" y="224790"/>
                        <a:pt x="11431" y="220980"/>
                        <a:pt x="0" y="217170"/>
                      </a:cubicBezTo>
                      <a:cubicBezTo>
                        <a:pt x="19050" y="190500"/>
                        <a:pt x="34291" y="163830"/>
                        <a:pt x="49531" y="137160"/>
                      </a:cubicBezTo>
                      <a:lnTo>
                        <a:pt x="72391" y="140970"/>
                      </a:lnTo>
                      <a:cubicBezTo>
                        <a:pt x="91441" y="160020"/>
                        <a:pt x="106681" y="167640"/>
                        <a:pt x="125731" y="140970"/>
                      </a:cubicBezTo>
                      <a:cubicBezTo>
                        <a:pt x="140970" y="121920"/>
                        <a:pt x="160020" y="106680"/>
                        <a:pt x="179070" y="87630"/>
                      </a:cubicBezTo>
                      <a:close/>
                    </a:path>
                  </a:pathLst>
                </a:custGeom>
                <a:solidFill>
                  <a:srgbClr val="2FDCE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40" name="Freeform: Shape 5039">
                  <a:extLst>
                    <a:ext uri="{FF2B5EF4-FFF2-40B4-BE49-F238E27FC236}">
                      <a16:creationId xmlns:a16="http://schemas.microsoft.com/office/drawing/2014/main" id="{A338A2F7-C54D-1D79-0349-6D1DC08B6C24}"/>
                    </a:ext>
                  </a:extLst>
                </p:cNvPr>
                <p:cNvSpPr/>
                <p:nvPr/>
              </p:nvSpPr>
              <p:spPr>
                <a:xfrm>
                  <a:off x="9300211" y="3470909"/>
                  <a:ext cx="430529" cy="187709"/>
                </a:xfrm>
                <a:custGeom>
                  <a:avLst/>
                  <a:gdLst>
                    <a:gd name="connsiteX0" fmla="*/ 102870 w 430529"/>
                    <a:gd name="connsiteY0" fmla="*/ 0 h 187709"/>
                    <a:gd name="connsiteX1" fmla="*/ 152400 w 430529"/>
                    <a:gd name="connsiteY1" fmla="*/ 7620 h 187709"/>
                    <a:gd name="connsiteX2" fmla="*/ 198120 w 430529"/>
                    <a:gd name="connsiteY2" fmla="*/ 38100 h 187709"/>
                    <a:gd name="connsiteX3" fmla="*/ 388620 w 430529"/>
                    <a:gd name="connsiteY3" fmla="*/ 91440 h 187709"/>
                    <a:gd name="connsiteX4" fmla="*/ 411480 w 430529"/>
                    <a:gd name="connsiteY4" fmla="*/ 95250 h 187709"/>
                    <a:gd name="connsiteX5" fmla="*/ 430530 w 430529"/>
                    <a:gd name="connsiteY5" fmla="*/ 121920 h 187709"/>
                    <a:gd name="connsiteX6" fmla="*/ 373380 w 430529"/>
                    <a:gd name="connsiteY6" fmla="*/ 182880 h 187709"/>
                    <a:gd name="connsiteX7" fmla="*/ 251460 w 430529"/>
                    <a:gd name="connsiteY7" fmla="*/ 137160 h 187709"/>
                    <a:gd name="connsiteX8" fmla="*/ 91440 w 430529"/>
                    <a:gd name="connsiteY8" fmla="*/ 91440 h 187709"/>
                    <a:gd name="connsiteX9" fmla="*/ 68580 w 430529"/>
                    <a:gd name="connsiteY9" fmla="*/ 87630 h 187709"/>
                    <a:gd name="connsiteX10" fmla="*/ 0 w 430529"/>
                    <a:gd name="connsiteY10" fmla="*/ 53340 h 187709"/>
                    <a:gd name="connsiteX11" fmla="*/ 0 w 430529"/>
                    <a:gd name="connsiteY11" fmla="*/ 53340 h 187709"/>
                    <a:gd name="connsiteX12" fmla="*/ 102870 w 430529"/>
                    <a:gd name="connsiteY12" fmla="*/ 0 h 187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0529" h="187709">
                      <a:moveTo>
                        <a:pt x="102870" y="0"/>
                      </a:moveTo>
                      <a:lnTo>
                        <a:pt x="152400" y="7620"/>
                      </a:lnTo>
                      <a:lnTo>
                        <a:pt x="198120" y="38100"/>
                      </a:lnTo>
                      <a:cubicBezTo>
                        <a:pt x="247650" y="106680"/>
                        <a:pt x="323850" y="76200"/>
                        <a:pt x="388620" y="91440"/>
                      </a:cubicBezTo>
                      <a:lnTo>
                        <a:pt x="411480" y="95250"/>
                      </a:lnTo>
                      <a:lnTo>
                        <a:pt x="430530" y="121920"/>
                      </a:lnTo>
                      <a:cubicBezTo>
                        <a:pt x="400050" y="129540"/>
                        <a:pt x="365760" y="140970"/>
                        <a:pt x="373380" y="182880"/>
                      </a:cubicBezTo>
                      <a:cubicBezTo>
                        <a:pt x="316230" y="201930"/>
                        <a:pt x="289560" y="160020"/>
                        <a:pt x="251460" y="137160"/>
                      </a:cubicBezTo>
                      <a:cubicBezTo>
                        <a:pt x="205740" y="110490"/>
                        <a:pt x="144780" y="106680"/>
                        <a:pt x="91440" y="91440"/>
                      </a:cubicBezTo>
                      <a:lnTo>
                        <a:pt x="68580" y="87630"/>
                      </a:lnTo>
                      <a:lnTo>
                        <a:pt x="0" y="53340"/>
                      </a:lnTo>
                      <a:lnTo>
                        <a:pt x="0" y="53340"/>
                      </a:lnTo>
                      <a:lnTo>
                        <a:pt x="102870" y="0"/>
                      </a:lnTo>
                      <a:close/>
                    </a:path>
                  </a:pathLst>
                </a:custGeom>
                <a:solidFill>
                  <a:srgbClr val="5AE3E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41" name="Freeform: Shape 5040">
                  <a:extLst>
                    <a:ext uri="{FF2B5EF4-FFF2-40B4-BE49-F238E27FC236}">
                      <a16:creationId xmlns:a16="http://schemas.microsoft.com/office/drawing/2014/main" id="{3000F9DB-2856-1BE3-8D81-6B57B644B33B}"/>
                    </a:ext>
                  </a:extLst>
                </p:cNvPr>
                <p:cNvSpPr/>
                <p:nvPr/>
              </p:nvSpPr>
              <p:spPr>
                <a:xfrm>
                  <a:off x="9715501" y="3428339"/>
                  <a:ext cx="110489" cy="92100"/>
                </a:xfrm>
                <a:custGeom>
                  <a:avLst/>
                  <a:gdLst>
                    <a:gd name="connsiteX0" fmla="*/ 0 w 110489"/>
                    <a:gd name="connsiteY0" fmla="*/ 92100 h 92100"/>
                    <a:gd name="connsiteX1" fmla="*/ 26670 w 110489"/>
                    <a:gd name="connsiteY1" fmla="*/ 19710 h 92100"/>
                    <a:gd name="connsiteX2" fmla="*/ 110490 w 110489"/>
                    <a:gd name="connsiteY2" fmla="*/ 46380 h 92100"/>
                    <a:gd name="connsiteX3" fmla="*/ 0 w 110489"/>
                    <a:gd name="connsiteY3" fmla="*/ 92100 h 92100"/>
                    <a:gd name="connsiteX4" fmla="*/ 0 w 110489"/>
                    <a:gd name="connsiteY4" fmla="*/ 92100 h 9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489" h="92100">
                      <a:moveTo>
                        <a:pt x="0" y="92100"/>
                      </a:moveTo>
                      <a:cubicBezTo>
                        <a:pt x="7620" y="69240"/>
                        <a:pt x="11430" y="38760"/>
                        <a:pt x="26670" y="19710"/>
                      </a:cubicBezTo>
                      <a:cubicBezTo>
                        <a:pt x="53340" y="-14580"/>
                        <a:pt x="80010" y="-3150"/>
                        <a:pt x="110490" y="46380"/>
                      </a:cubicBezTo>
                      <a:cubicBezTo>
                        <a:pt x="72390" y="61620"/>
                        <a:pt x="38100" y="76860"/>
                        <a:pt x="0" y="92100"/>
                      </a:cubicBezTo>
                      <a:lnTo>
                        <a:pt x="0" y="92100"/>
                      </a:lnTo>
                      <a:close/>
                    </a:path>
                  </a:pathLst>
                </a:custGeom>
                <a:solidFill>
                  <a:srgbClr val="5AE3E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42" name="Freeform: Shape 5041">
                  <a:extLst>
                    <a:ext uri="{FF2B5EF4-FFF2-40B4-BE49-F238E27FC236}">
                      <a16:creationId xmlns:a16="http://schemas.microsoft.com/office/drawing/2014/main" id="{9B6F2577-88B1-F1F6-39DB-17DFF31DD1E5}"/>
                    </a:ext>
                  </a:extLst>
                </p:cNvPr>
                <p:cNvSpPr/>
                <p:nvPr/>
              </p:nvSpPr>
              <p:spPr>
                <a:xfrm>
                  <a:off x="9448801" y="3447073"/>
                  <a:ext cx="152400" cy="64439"/>
                </a:xfrm>
                <a:custGeom>
                  <a:avLst/>
                  <a:gdLst>
                    <a:gd name="connsiteX0" fmla="*/ 45720 w 152400"/>
                    <a:gd name="connsiteY0" fmla="*/ 61937 h 64439"/>
                    <a:gd name="connsiteX1" fmla="*/ 0 w 152400"/>
                    <a:gd name="connsiteY1" fmla="*/ 31457 h 64439"/>
                    <a:gd name="connsiteX2" fmla="*/ 152400 w 152400"/>
                    <a:gd name="connsiteY2" fmla="*/ 8596 h 64439"/>
                    <a:gd name="connsiteX3" fmla="*/ 45720 w 152400"/>
                    <a:gd name="connsiteY3" fmla="*/ 61937 h 64439"/>
                  </a:gdLst>
                  <a:ahLst/>
                  <a:cxnLst>
                    <a:cxn ang="0">
                      <a:pos x="connsiteX0" y="connsiteY0"/>
                    </a:cxn>
                    <a:cxn ang="0">
                      <a:pos x="connsiteX1" y="connsiteY1"/>
                    </a:cxn>
                    <a:cxn ang="0">
                      <a:pos x="connsiteX2" y="connsiteY2"/>
                    </a:cxn>
                    <a:cxn ang="0">
                      <a:pos x="connsiteX3" y="connsiteY3"/>
                    </a:cxn>
                  </a:cxnLst>
                  <a:rect l="l" t="t" r="r" b="b"/>
                  <a:pathLst>
                    <a:path w="152400" h="64439">
                      <a:moveTo>
                        <a:pt x="45720" y="61937"/>
                      </a:moveTo>
                      <a:lnTo>
                        <a:pt x="0" y="31457"/>
                      </a:lnTo>
                      <a:cubicBezTo>
                        <a:pt x="53340" y="39077"/>
                        <a:pt x="95250" y="-21883"/>
                        <a:pt x="152400" y="8596"/>
                      </a:cubicBezTo>
                      <a:cubicBezTo>
                        <a:pt x="137160" y="61937"/>
                        <a:pt x="95250" y="69557"/>
                        <a:pt x="45720" y="61937"/>
                      </a:cubicBezTo>
                      <a:close/>
                    </a:path>
                  </a:pathLst>
                </a:custGeom>
                <a:solidFill>
                  <a:srgbClr val="77E8F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43" name="Freeform: Shape 5042">
                  <a:extLst>
                    <a:ext uri="{FF2B5EF4-FFF2-40B4-BE49-F238E27FC236}">
                      <a16:creationId xmlns:a16="http://schemas.microsoft.com/office/drawing/2014/main" id="{CE56ADCF-7DAA-E18E-AE35-D98AD3EA4B96}"/>
                    </a:ext>
                  </a:extLst>
                </p:cNvPr>
                <p:cNvSpPr/>
                <p:nvPr/>
              </p:nvSpPr>
              <p:spPr>
                <a:xfrm>
                  <a:off x="9719311" y="3573780"/>
                  <a:ext cx="72389" cy="95250"/>
                </a:xfrm>
                <a:custGeom>
                  <a:avLst/>
                  <a:gdLst>
                    <a:gd name="connsiteX0" fmla="*/ 34290 w 72389"/>
                    <a:gd name="connsiteY0" fmla="*/ 22860 h 95250"/>
                    <a:gd name="connsiteX1" fmla="*/ 38100 w 72389"/>
                    <a:gd name="connsiteY1" fmla="*/ 0 h 95250"/>
                    <a:gd name="connsiteX2" fmla="*/ 57150 w 72389"/>
                    <a:gd name="connsiteY2" fmla="*/ 26670 h 95250"/>
                    <a:gd name="connsiteX3" fmla="*/ 72390 w 72389"/>
                    <a:gd name="connsiteY3" fmla="*/ 95250 h 95250"/>
                    <a:gd name="connsiteX4" fmla="*/ 0 w 72389"/>
                    <a:gd name="connsiteY4" fmla="*/ 87630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89" h="95250">
                      <a:moveTo>
                        <a:pt x="34290" y="22860"/>
                      </a:moveTo>
                      <a:lnTo>
                        <a:pt x="38100" y="0"/>
                      </a:lnTo>
                      <a:lnTo>
                        <a:pt x="57150" y="26670"/>
                      </a:lnTo>
                      <a:lnTo>
                        <a:pt x="72390" y="95250"/>
                      </a:lnTo>
                      <a:lnTo>
                        <a:pt x="0" y="87630"/>
                      </a:lnTo>
                      <a:close/>
                    </a:path>
                  </a:pathLst>
                </a:custGeom>
                <a:solidFill>
                  <a:srgbClr val="5AE3E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44" name="Freeform: Shape 5043">
                  <a:extLst>
                    <a:ext uri="{FF2B5EF4-FFF2-40B4-BE49-F238E27FC236}">
                      <a16:creationId xmlns:a16="http://schemas.microsoft.com/office/drawing/2014/main" id="{1B6EC9CD-D93D-42EF-162B-EE188AA30BBD}"/>
                    </a:ext>
                  </a:extLst>
                </p:cNvPr>
                <p:cNvSpPr/>
                <p:nvPr/>
              </p:nvSpPr>
              <p:spPr>
                <a:xfrm>
                  <a:off x="10146030" y="3418666"/>
                  <a:ext cx="121920" cy="48433"/>
                </a:xfrm>
                <a:custGeom>
                  <a:avLst/>
                  <a:gdLst>
                    <a:gd name="connsiteX0" fmla="*/ 121920 w 121920"/>
                    <a:gd name="connsiteY0" fmla="*/ 48434 h 48433"/>
                    <a:gd name="connsiteX1" fmla="*/ 0 w 121920"/>
                    <a:gd name="connsiteY1" fmla="*/ 29384 h 48433"/>
                    <a:gd name="connsiteX2" fmla="*/ 121920 w 121920"/>
                    <a:gd name="connsiteY2" fmla="*/ 48434 h 48433"/>
                  </a:gdLst>
                  <a:ahLst/>
                  <a:cxnLst>
                    <a:cxn ang="0">
                      <a:pos x="connsiteX0" y="connsiteY0"/>
                    </a:cxn>
                    <a:cxn ang="0">
                      <a:pos x="connsiteX1" y="connsiteY1"/>
                    </a:cxn>
                    <a:cxn ang="0">
                      <a:pos x="connsiteX2" y="connsiteY2"/>
                    </a:cxn>
                  </a:cxnLst>
                  <a:rect l="l" t="t" r="r" b="b"/>
                  <a:pathLst>
                    <a:path w="121920" h="48433">
                      <a:moveTo>
                        <a:pt x="121920" y="48434"/>
                      </a:moveTo>
                      <a:lnTo>
                        <a:pt x="0" y="29384"/>
                      </a:lnTo>
                      <a:cubicBezTo>
                        <a:pt x="72391" y="-12526"/>
                        <a:pt x="80010" y="-12526"/>
                        <a:pt x="121920" y="48434"/>
                      </a:cubicBezTo>
                      <a:close/>
                    </a:path>
                  </a:pathLst>
                </a:custGeom>
                <a:solidFill>
                  <a:srgbClr val="6EE7E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45" name="Freeform: Shape 5044">
                  <a:extLst>
                    <a:ext uri="{FF2B5EF4-FFF2-40B4-BE49-F238E27FC236}">
                      <a16:creationId xmlns:a16="http://schemas.microsoft.com/office/drawing/2014/main" id="{B04DCBD3-0635-FC3D-54A1-0E9240EF67DF}"/>
                    </a:ext>
                  </a:extLst>
                </p:cNvPr>
                <p:cNvSpPr/>
                <p:nvPr/>
              </p:nvSpPr>
              <p:spPr>
                <a:xfrm>
                  <a:off x="9757411" y="3534250"/>
                  <a:ext cx="102869" cy="66199"/>
                </a:xfrm>
                <a:custGeom>
                  <a:avLst/>
                  <a:gdLst>
                    <a:gd name="connsiteX0" fmla="*/ 19050 w 102869"/>
                    <a:gd name="connsiteY0" fmla="*/ 66199 h 66199"/>
                    <a:gd name="connsiteX1" fmla="*/ 0 w 102869"/>
                    <a:gd name="connsiteY1" fmla="*/ 39530 h 66199"/>
                    <a:gd name="connsiteX2" fmla="*/ 102869 w 102869"/>
                    <a:gd name="connsiteY2" fmla="*/ 9049 h 66199"/>
                    <a:gd name="connsiteX3" fmla="*/ 72390 w 102869"/>
                    <a:gd name="connsiteY3" fmla="*/ 50959 h 66199"/>
                    <a:gd name="connsiteX4" fmla="*/ 19050 w 102869"/>
                    <a:gd name="connsiteY4" fmla="*/ 66199 h 66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869" h="66199">
                      <a:moveTo>
                        <a:pt x="19050" y="66199"/>
                      </a:moveTo>
                      <a:lnTo>
                        <a:pt x="0" y="39530"/>
                      </a:lnTo>
                      <a:cubicBezTo>
                        <a:pt x="22860" y="1430"/>
                        <a:pt x="60960" y="-10001"/>
                        <a:pt x="102869" y="9049"/>
                      </a:cubicBezTo>
                      <a:lnTo>
                        <a:pt x="72390" y="50959"/>
                      </a:lnTo>
                      <a:lnTo>
                        <a:pt x="19050" y="66199"/>
                      </a:lnTo>
                      <a:close/>
                    </a:path>
                  </a:pathLst>
                </a:custGeom>
                <a:solidFill>
                  <a:srgbClr val="5AE3E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46" name="Freeform: Shape 5045">
                  <a:extLst>
                    <a:ext uri="{FF2B5EF4-FFF2-40B4-BE49-F238E27FC236}">
                      <a16:creationId xmlns:a16="http://schemas.microsoft.com/office/drawing/2014/main" id="{6CE7DF40-FA7D-27D8-8007-C9A40D24D1E9}"/>
                    </a:ext>
                  </a:extLst>
                </p:cNvPr>
                <p:cNvSpPr/>
                <p:nvPr/>
              </p:nvSpPr>
              <p:spPr>
                <a:xfrm>
                  <a:off x="9668704" y="3592830"/>
                  <a:ext cx="84896" cy="68579"/>
                </a:xfrm>
                <a:custGeom>
                  <a:avLst/>
                  <a:gdLst>
                    <a:gd name="connsiteX0" fmla="*/ 84896 w 84896"/>
                    <a:gd name="connsiteY0" fmla="*/ 3810 h 68579"/>
                    <a:gd name="connsiteX1" fmla="*/ 50606 w 84896"/>
                    <a:gd name="connsiteY1" fmla="*/ 68580 h 68579"/>
                    <a:gd name="connsiteX2" fmla="*/ 1076 w 84896"/>
                    <a:gd name="connsiteY2" fmla="*/ 60960 h 68579"/>
                    <a:gd name="connsiteX3" fmla="*/ 58226 w 84896"/>
                    <a:gd name="connsiteY3" fmla="*/ 0 h 68579"/>
                    <a:gd name="connsiteX4" fmla="*/ 84896 w 84896"/>
                    <a:gd name="connsiteY4" fmla="*/ 381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96" h="68579">
                      <a:moveTo>
                        <a:pt x="84896" y="3810"/>
                      </a:moveTo>
                      <a:lnTo>
                        <a:pt x="50606" y="68580"/>
                      </a:lnTo>
                      <a:lnTo>
                        <a:pt x="1076" y="60960"/>
                      </a:lnTo>
                      <a:cubicBezTo>
                        <a:pt x="-6544" y="19050"/>
                        <a:pt x="27746" y="11430"/>
                        <a:pt x="58226" y="0"/>
                      </a:cubicBezTo>
                      <a:lnTo>
                        <a:pt x="84896" y="3810"/>
                      </a:lnTo>
                      <a:close/>
                    </a:path>
                  </a:pathLst>
                </a:custGeom>
                <a:solidFill>
                  <a:srgbClr val="5AE3E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47" name="Freeform: Shape 5046">
                  <a:extLst>
                    <a:ext uri="{FF2B5EF4-FFF2-40B4-BE49-F238E27FC236}">
                      <a16:creationId xmlns:a16="http://schemas.microsoft.com/office/drawing/2014/main" id="{6D505558-8833-DCB0-7B6D-482EE13D8D03}"/>
                    </a:ext>
                  </a:extLst>
                </p:cNvPr>
                <p:cNvSpPr/>
                <p:nvPr/>
              </p:nvSpPr>
              <p:spPr>
                <a:xfrm>
                  <a:off x="10111740" y="3470909"/>
                  <a:ext cx="30480" cy="41909"/>
                </a:xfrm>
                <a:custGeom>
                  <a:avLst/>
                  <a:gdLst>
                    <a:gd name="connsiteX0" fmla="*/ 30481 w 30480"/>
                    <a:gd name="connsiteY0" fmla="*/ 0 h 41909"/>
                    <a:gd name="connsiteX1" fmla="*/ 0 w 30480"/>
                    <a:gd name="connsiteY1" fmla="*/ 41910 h 41909"/>
                    <a:gd name="connsiteX2" fmla="*/ 30481 w 30480"/>
                    <a:gd name="connsiteY2" fmla="*/ 0 h 41909"/>
                  </a:gdLst>
                  <a:ahLst/>
                  <a:cxnLst>
                    <a:cxn ang="0">
                      <a:pos x="connsiteX0" y="connsiteY0"/>
                    </a:cxn>
                    <a:cxn ang="0">
                      <a:pos x="connsiteX1" y="connsiteY1"/>
                    </a:cxn>
                    <a:cxn ang="0">
                      <a:pos x="connsiteX2" y="connsiteY2"/>
                    </a:cxn>
                  </a:cxnLst>
                  <a:rect l="l" t="t" r="r" b="b"/>
                  <a:pathLst>
                    <a:path w="30480" h="41909">
                      <a:moveTo>
                        <a:pt x="30481" y="0"/>
                      </a:moveTo>
                      <a:lnTo>
                        <a:pt x="0" y="41910"/>
                      </a:lnTo>
                      <a:lnTo>
                        <a:pt x="30481" y="0"/>
                      </a:lnTo>
                      <a:close/>
                    </a:path>
                  </a:pathLst>
                </a:custGeom>
                <a:solidFill>
                  <a:srgbClr val="6EE7E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48" name="Freeform: Shape 5047">
                  <a:extLst>
                    <a:ext uri="{FF2B5EF4-FFF2-40B4-BE49-F238E27FC236}">
                      <a16:creationId xmlns:a16="http://schemas.microsoft.com/office/drawing/2014/main" id="{24B29F13-0443-3FB7-F0CE-6BF0F2F459E4}"/>
                    </a:ext>
                  </a:extLst>
                </p:cNvPr>
                <p:cNvSpPr/>
                <p:nvPr/>
              </p:nvSpPr>
              <p:spPr>
                <a:xfrm>
                  <a:off x="9665970" y="3493769"/>
                  <a:ext cx="26669" cy="22860"/>
                </a:xfrm>
                <a:custGeom>
                  <a:avLst/>
                  <a:gdLst>
                    <a:gd name="connsiteX0" fmla="*/ 0 w 26669"/>
                    <a:gd name="connsiteY0" fmla="*/ 19050 h 22860"/>
                    <a:gd name="connsiteX1" fmla="*/ 0 w 26669"/>
                    <a:gd name="connsiteY1" fmla="*/ 0 h 22860"/>
                    <a:gd name="connsiteX2" fmla="*/ 26670 w 26669"/>
                    <a:gd name="connsiteY2" fmla="*/ 22860 h 22860"/>
                  </a:gdLst>
                  <a:ahLst/>
                  <a:cxnLst>
                    <a:cxn ang="0">
                      <a:pos x="connsiteX0" y="connsiteY0"/>
                    </a:cxn>
                    <a:cxn ang="0">
                      <a:pos x="connsiteX1" y="connsiteY1"/>
                    </a:cxn>
                    <a:cxn ang="0">
                      <a:pos x="connsiteX2" y="connsiteY2"/>
                    </a:cxn>
                  </a:cxnLst>
                  <a:rect l="l" t="t" r="r" b="b"/>
                  <a:pathLst>
                    <a:path w="26669" h="22860">
                      <a:moveTo>
                        <a:pt x="0" y="19050"/>
                      </a:moveTo>
                      <a:lnTo>
                        <a:pt x="0" y="0"/>
                      </a:lnTo>
                      <a:lnTo>
                        <a:pt x="26670" y="22860"/>
                      </a:lnTo>
                      <a:close/>
                    </a:path>
                  </a:pathLst>
                </a:custGeom>
                <a:solidFill>
                  <a:srgbClr val="77E8F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49" name="Freeform: Shape 5048">
                  <a:extLst>
                    <a:ext uri="{FF2B5EF4-FFF2-40B4-BE49-F238E27FC236}">
                      <a16:creationId xmlns:a16="http://schemas.microsoft.com/office/drawing/2014/main" id="{371324FF-49C4-CBA4-7D4C-D145EB715CA2}"/>
                    </a:ext>
                  </a:extLst>
                </p:cNvPr>
                <p:cNvSpPr/>
                <p:nvPr/>
              </p:nvSpPr>
              <p:spPr>
                <a:xfrm>
                  <a:off x="9665970" y="3512819"/>
                  <a:ext cx="49530" cy="53340"/>
                </a:xfrm>
                <a:custGeom>
                  <a:avLst/>
                  <a:gdLst>
                    <a:gd name="connsiteX0" fmla="*/ 0 w 49530"/>
                    <a:gd name="connsiteY0" fmla="*/ 0 h 53340"/>
                    <a:gd name="connsiteX1" fmla="*/ 26670 w 49530"/>
                    <a:gd name="connsiteY1" fmla="*/ 3810 h 53340"/>
                    <a:gd name="connsiteX2" fmla="*/ 49530 w 49530"/>
                    <a:gd name="connsiteY2" fmla="*/ 7620 h 53340"/>
                    <a:gd name="connsiteX3" fmla="*/ 49530 w 49530"/>
                    <a:gd name="connsiteY3" fmla="*/ 7620 h 53340"/>
                    <a:gd name="connsiteX4" fmla="*/ 41910 w 49530"/>
                    <a:gd name="connsiteY4" fmla="*/ 53340 h 53340"/>
                    <a:gd name="connsiteX5" fmla="*/ 19050 w 49530"/>
                    <a:gd name="connsiteY5" fmla="*/ 49530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530" h="53340">
                      <a:moveTo>
                        <a:pt x="0" y="0"/>
                      </a:moveTo>
                      <a:lnTo>
                        <a:pt x="26670" y="3810"/>
                      </a:lnTo>
                      <a:lnTo>
                        <a:pt x="49530" y="7620"/>
                      </a:lnTo>
                      <a:lnTo>
                        <a:pt x="49530" y="7620"/>
                      </a:lnTo>
                      <a:lnTo>
                        <a:pt x="41910" y="53340"/>
                      </a:lnTo>
                      <a:lnTo>
                        <a:pt x="19050" y="49530"/>
                      </a:lnTo>
                      <a:close/>
                    </a:path>
                  </a:pathLst>
                </a:custGeom>
                <a:solidFill>
                  <a:srgbClr val="5AE3E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50" name="Freeform: Shape 5049">
                  <a:extLst>
                    <a:ext uri="{FF2B5EF4-FFF2-40B4-BE49-F238E27FC236}">
                      <a16:creationId xmlns:a16="http://schemas.microsoft.com/office/drawing/2014/main" id="{693C13AF-DB29-058A-394A-C41E5B4A08FC}"/>
                    </a:ext>
                  </a:extLst>
                </p:cNvPr>
                <p:cNvSpPr/>
                <p:nvPr/>
              </p:nvSpPr>
              <p:spPr>
                <a:xfrm>
                  <a:off x="9284970" y="3558540"/>
                  <a:ext cx="689609" cy="350519"/>
                </a:xfrm>
                <a:custGeom>
                  <a:avLst/>
                  <a:gdLst>
                    <a:gd name="connsiteX0" fmla="*/ 262890 w 689609"/>
                    <a:gd name="connsiteY0" fmla="*/ 45720 h 350519"/>
                    <a:gd name="connsiteX1" fmla="*/ 102870 w 689609"/>
                    <a:gd name="connsiteY1" fmla="*/ 0 h 350519"/>
                    <a:gd name="connsiteX2" fmla="*/ 129540 w 689609"/>
                    <a:gd name="connsiteY2" fmla="*/ 91440 h 350519"/>
                    <a:gd name="connsiteX3" fmla="*/ 0 w 689609"/>
                    <a:gd name="connsiteY3" fmla="*/ 190500 h 350519"/>
                    <a:gd name="connsiteX4" fmla="*/ 45720 w 689609"/>
                    <a:gd name="connsiteY4" fmla="*/ 220980 h 350519"/>
                    <a:gd name="connsiteX5" fmla="*/ 121920 w 689609"/>
                    <a:gd name="connsiteY5" fmla="*/ 209550 h 350519"/>
                    <a:gd name="connsiteX6" fmla="*/ 240030 w 689609"/>
                    <a:gd name="connsiteY6" fmla="*/ 251460 h 350519"/>
                    <a:gd name="connsiteX7" fmla="*/ 396240 w 689609"/>
                    <a:gd name="connsiteY7" fmla="*/ 316230 h 350519"/>
                    <a:gd name="connsiteX8" fmla="*/ 449580 w 689609"/>
                    <a:gd name="connsiteY8" fmla="*/ 350520 h 350519"/>
                    <a:gd name="connsiteX9" fmla="*/ 582930 w 689609"/>
                    <a:gd name="connsiteY9" fmla="*/ 140970 h 350519"/>
                    <a:gd name="connsiteX10" fmla="*/ 689610 w 689609"/>
                    <a:gd name="connsiteY10" fmla="*/ 87630 h 350519"/>
                    <a:gd name="connsiteX11" fmla="*/ 552451 w 689609"/>
                    <a:gd name="connsiteY11" fmla="*/ 19050 h 350519"/>
                    <a:gd name="connsiteX12" fmla="*/ 499110 w 689609"/>
                    <a:gd name="connsiteY12" fmla="*/ 34290 h 350519"/>
                    <a:gd name="connsiteX13" fmla="*/ 510540 w 689609"/>
                    <a:gd name="connsiteY13" fmla="*/ 102870 h 350519"/>
                    <a:gd name="connsiteX14" fmla="*/ 438150 w 689609"/>
                    <a:gd name="connsiteY14" fmla="*/ 95250 h 350519"/>
                    <a:gd name="connsiteX15" fmla="*/ 388620 w 689609"/>
                    <a:gd name="connsiteY15" fmla="*/ 87630 h 350519"/>
                    <a:gd name="connsiteX16" fmla="*/ 262890 w 689609"/>
                    <a:gd name="connsiteY16" fmla="*/ 45720 h 350519"/>
                    <a:gd name="connsiteX17" fmla="*/ 369570 w 689609"/>
                    <a:gd name="connsiteY17" fmla="*/ 259080 h 350519"/>
                    <a:gd name="connsiteX18" fmla="*/ 316230 w 689609"/>
                    <a:gd name="connsiteY18" fmla="*/ 148590 h 350519"/>
                    <a:gd name="connsiteX19" fmla="*/ 369570 w 689609"/>
                    <a:gd name="connsiteY19" fmla="*/ 259080 h 350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9609" h="350519">
                      <a:moveTo>
                        <a:pt x="262890" y="45720"/>
                      </a:moveTo>
                      <a:cubicBezTo>
                        <a:pt x="217170" y="19050"/>
                        <a:pt x="156210" y="15240"/>
                        <a:pt x="102870" y="0"/>
                      </a:cubicBezTo>
                      <a:cubicBezTo>
                        <a:pt x="110490" y="30480"/>
                        <a:pt x="118110" y="57150"/>
                        <a:pt x="129540" y="91440"/>
                      </a:cubicBezTo>
                      <a:cubicBezTo>
                        <a:pt x="72390" y="110490"/>
                        <a:pt x="3810" y="118110"/>
                        <a:pt x="0" y="190500"/>
                      </a:cubicBezTo>
                      <a:lnTo>
                        <a:pt x="45720" y="220980"/>
                      </a:lnTo>
                      <a:cubicBezTo>
                        <a:pt x="64770" y="190500"/>
                        <a:pt x="91440" y="182880"/>
                        <a:pt x="121920" y="209550"/>
                      </a:cubicBezTo>
                      <a:lnTo>
                        <a:pt x="240030" y="251460"/>
                      </a:lnTo>
                      <a:cubicBezTo>
                        <a:pt x="281940" y="293370"/>
                        <a:pt x="331470" y="320040"/>
                        <a:pt x="396240" y="316230"/>
                      </a:cubicBezTo>
                      <a:cubicBezTo>
                        <a:pt x="411480" y="316230"/>
                        <a:pt x="430530" y="339090"/>
                        <a:pt x="449580" y="350520"/>
                      </a:cubicBezTo>
                      <a:lnTo>
                        <a:pt x="582930" y="140970"/>
                      </a:lnTo>
                      <a:cubicBezTo>
                        <a:pt x="601980" y="95250"/>
                        <a:pt x="640080" y="83820"/>
                        <a:pt x="689610" y="87630"/>
                      </a:cubicBezTo>
                      <a:lnTo>
                        <a:pt x="552451" y="19050"/>
                      </a:lnTo>
                      <a:lnTo>
                        <a:pt x="499110" y="34290"/>
                      </a:lnTo>
                      <a:lnTo>
                        <a:pt x="510540" y="102870"/>
                      </a:lnTo>
                      <a:lnTo>
                        <a:pt x="438150" y="95250"/>
                      </a:lnTo>
                      <a:lnTo>
                        <a:pt x="388620" y="87630"/>
                      </a:lnTo>
                      <a:cubicBezTo>
                        <a:pt x="327660" y="110490"/>
                        <a:pt x="300990" y="68580"/>
                        <a:pt x="262890" y="45720"/>
                      </a:cubicBezTo>
                      <a:close/>
                      <a:moveTo>
                        <a:pt x="369570" y="259080"/>
                      </a:moveTo>
                      <a:cubicBezTo>
                        <a:pt x="274320" y="213360"/>
                        <a:pt x="274320" y="213360"/>
                        <a:pt x="316230" y="148590"/>
                      </a:cubicBezTo>
                      <a:cubicBezTo>
                        <a:pt x="331470" y="182880"/>
                        <a:pt x="346710" y="213360"/>
                        <a:pt x="369570" y="259080"/>
                      </a:cubicBezTo>
                      <a:close/>
                    </a:path>
                  </a:pathLst>
                </a:custGeom>
                <a:solidFill>
                  <a:srgbClr val="48E0E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51" name="Freeform: Shape 5050">
                  <a:extLst>
                    <a:ext uri="{FF2B5EF4-FFF2-40B4-BE49-F238E27FC236}">
                      <a16:creationId xmlns:a16="http://schemas.microsoft.com/office/drawing/2014/main" id="{2AAF0FF6-1CB2-558B-ED49-ED0B50A9B8E9}"/>
                    </a:ext>
                  </a:extLst>
                </p:cNvPr>
                <p:cNvSpPr/>
                <p:nvPr/>
              </p:nvSpPr>
              <p:spPr>
                <a:xfrm>
                  <a:off x="9163051" y="3209438"/>
                  <a:ext cx="198119" cy="215751"/>
                </a:xfrm>
                <a:custGeom>
                  <a:avLst/>
                  <a:gdLst>
                    <a:gd name="connsiteX0" fmla="*/ 0 w 198119"/>
                    <a:gd name="connsiteY0" fmla="*/ 200512 h 215751"/>
                    <a:gd name="connsiteX1" fmla="*/ 34290 w 198119"/>
                    <a:gd name="connsiteY1" fmla="*/ 135742 h 215751"/>
                    <a:gd name="connsiteX2" fmla="*/ 45720 w 198119"/>
                    <a:gd name="connsiteY2" fmla="*/ 82402 h 215751"/>
                    <a:gd name="connsiteX3" fmla="*/ 198120 w 198119"/>
                    <a:gd name="connsiteY3" fmla="*/ 48112 h 215751"/>
                    <a:gd name="connsiteX4" fmla="*/ 182880 w 198119"/>
                    <a:gd name="connsiteY4" fmla="*/ 139552 h 215751"/>
                    <a:gd name="connsiteX5" fmla="*/ 72390 w 198119"/>
                    <a:gd name="connsiteY5" fmla="*/ 215752 h 215751"/>
                    <a:gd name="connsiteX6" fmla="*/ 0 w 198119"/>
                    <a:gd name="connsiteY6" fmla="*/ 200512 h 215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119" h="215751">
                      <a:moveTo>
                        <a:pt x="0" y="200512"/>
                      </a:moveTo>
                      <a:lnTo>
                        <a:pt x="34290" y="135742"/>
                      </a:lnTo>
                      <a:cubicBezTo>
                        <a:pt x="38100" y="116692"/>
                        <a:pt x="38100" y="97642"/>
                        <a:pt x="45720" y="82402"/>
                      </a:cubicBezTo>
                      <a:cubicBezTo>
                        <a:pt x="72390" y="-16658"/>
                        <a:pt x="110490" y="-24278"/>
                        <a:pt x="198120" y="48112"/>
                      </a:cubicBezTo>
                      <a:lnTo>
                        <a:pt x="182880" y="139552"/>
                      </a:lnTo>
                      <a:lnTo>
                        <a:pt x="72390" y="215752"/>
                      </a:lnTo>
                      <a:lnTo>
                        <a:pt x="0" y="200512"/>
                      </a:lnTo>
                      <a:close/>
                    </a:path>
                  </a:pathLst>
                </a:custGeom>
                <a:solidFill>
                  <a:srgbClr val="8BEBF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52" name="Freeform: Shape 5051">
                  <a:extLst>
                    <a:ext uri="{FF2B5EF4-FFF2-40B4-BE49-F238E27FC236}">
                      <a16:creationId xmlns:a16="http://schemas.microsoft.com/office/drawing/2014/main" id="{53B15A53-479B-71E8-B511-74E4DB7D6B5E}"/>
                    </a:ext>
                  </a:extLst>
                </p:cNvPr>
                <p:cNvSpPr/>
                <p:nvPr/>
              </p:nvSpPr>
              <p:spPr>
                <a:xfrm>
                  <a:off x="9281161" y="3208019"/>
                  <a:ext cx="156209" cy="240030"/>
                </a:xfrm>
                <a:custGeom>
                  <a:avLst/>
                  <a:gdLst>
                    <a:gd name="connsiteX0" fmla="*/ 64770 w 156209"/>
                    <a:gd name="connsiteY0" fmla="*/ 137160 h 240030"/>
                    <a:gd name="connsiteX1" fmla="*/ 80010 w 156209"/>
                    <a:gd name="connsiteY1" fmla="*/ 45720 h 240030"/>
                    <a:gd name="connsiteX2" fmla="*/ 156210 w 156209"/>
                    <a:gd name="connsiteY2" fmla="*/ 0 h 240030"/>
                    <a:gd name="connsiteX3" fmla="*/ 110490 w 156209"/>
                    <a:gd name="connsiteY3" fmla="*/ 186690 h 240030"/>
                    <a:gd name="connsiteX4" fmla="*/ 125730 w 156209"/>
                    <a:gd name="connsiteY4" fmla="*/ 236220 h 240030"/>
                    <a:gd name="connsiteX5" fmla="*/ 0 w 156209"/>
                    <a:gd name="connsiteY5" fmla="*/ 240030 h 240030"/>
                    <a:gd name="connsiteX6" fmla="*/ 64770 w 156209"/>
                    <a:gd name="connsiteY6" fmla="*/ 137160 h 24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209" h="240030">
                      <a:moveTo>
                        <a:pt x="64770" y="137160"/>
                      </a:moveTo>
                      <a:lnTo>
                        <a:pt x="80010" y="45720"/>
                      </a:lnTo>
                      <a:cubicBezTo>
                        <a:pt x="99060" y="34290"/>
                        <a:pt x="118110" y="22860"/>
                        <a:pt x="156210" y="0"/>
                      </a:cubicBezTo>
                      <a:cubicBezTo>
                        <a:pt x="137160" y="76200"/>
                        <a:pt x="121920" y="129540"/>
                        <a:pt x="110490" y="186690"/>
                      </a:cubicBezTo>
                      <a:cubicBezTo>
                        <a:pt x="106680" y="201930"/>
                        <a:pt x="118110" y="220980"/>
                        <a:pt x="125730" y="236220"/>
                      </a:cubicBezTo>
                      <a:lnTo>
                        <a:pt x="0" y="240030"/>
                      </a:lnTo>
                      <a:lnTo>
                        <a:pt x="64770" y="137160"/>
                      </a:lnTo>
                      <a:close/>
                    </a:path>
                  </a:pathLst>
                </a:custGeom>
                <a:solidFill>
                  <a:srgbClr val="75E8F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53" name="Freeform: Shape 5052">
                  <a:extLst>
                    <a:ext uri="{FF2B5EF4-FFF2-40B4-BE49-F238E27FC236}">
                      <a16:creationId xmlns:a16="http://schemas.microsoft.com/office/drawing/2014/main" id="{81B8D428-DB08-306D-3923-8AB63C6E02AC}"/>
                    </a:ext>
                  </a:extLst>
                </p:cNvPr>
                <p:cNvSpPr/>
                <p:nvPr/>
              </p:nvSpPr>
              <p:spPr>
                <a:xfrm>
                  <a:off x="9231631" y="3444240"/>
                  <a:ext cx="175259" cy="80009"/>
                </a:xfrm>
                <a:custGeom>
                  <a:avLst/>
                  <a:gdLst>
                    <a:gd name="connsiteX0" fmla="*/ 49530 w 175259"/>
                    <a:gd name="connsiteY0" fmla="*/ 7620 h 80009"/>
                    <a:gd name="connsiteX1" fmla="*/ 175260 w 175259"/>
                    <a:gd name="connsiteY1" fmla="*/ 3810 h 80009"/>
                    <a:gd name="connsiteX2" fmla="*/ 171450 w 175259"/>
                    <a:gd name="connsiteY2" fmla="*/ 26670 h 80009"/>
                    <a:gd name="connsiteX3" fmla="*/ 64770 w 175259"/>
                    <a:gd name="connsiteY3" fmla="*/ 80010 h 80009"/>
                    <a:gd name="connsiteX4" fmla="*/ 0 w 175259"/>
                    <a:gd name="connsiteY4" fmla="*/ 0 h 80009"/>
                    <a:gd name="connsiteX5" fmla="*/ 0 w 175259"/>
                    <a:gd name="connsiteY5" fmla="*/ 0 h 80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59" h="80009">
                      <a:moveTo>
                        <a:pt x="49530" y="7620"/>
                      </a:moveTo>
                      <a:lnTo>
                        <a:pt x="175260" y="3810"/>
                      </a:lnTo>
                      <a:lnTo>
                        <a:pt x="171450" y="26670"/>
                      </a:lnTo>
                      <a:lnTo>
                        <a:pt x="64770" y="80010"/>
                      </a:lnTo>
                      <a:lnTo>
                        <a:pt x="0" y="0"/>
                      </a:lnTo>
                      <a:lnTo>
                        <a:pt x="0" y="0"/>
                      </a:lnTo>
                      <a:close/>
                    </a:path>
                  </a:pathLst>
                </a:custGeom>
                <a:solidFill>
                  <a:srgbClr val="65E5E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54" name="Freeform: Shape 5053">
                  <a:extLst>
                    <a:ext uri="{FF2B5EF4-FFF2-40B4-BE49-F238E27FC236}">
                      <a16:creationId xmlns:a16="http://schemas.microsoft.com/office/drawing/2014/main" id="{8308A913-0ACC-61D8-56B6-26C70E631E21}"/>
                    </a:ext>
                  </a:extLst>
                </p:cNvPr>
                <p:cNvSpPr/>
                <p:nvPr/>
              </p:nvSpPr>
              <p:spPr>
                <a:xfrm>
                  <a:off x="7380560" y="3246119"/>
                  <a:ext cx="574720" cy="225249"/>
                </a:xfrm>
                <a:custGeom>
                  <a:avLst/>
                  <a:gdLst>
                    <a:gd name="connsiteX0" fmla="*/ 239440 w 574720"/>
                    <a:gd name="connsiteY0" fmla="*/ 0 h 225249"/>
                    <a:gd name="connsiteX1" fmla="*/ 258490 w 574720"/>
                    <a:gd name="connsiteY1" fmla="*/ 26670 h 225249"/>
                    <a:gd name="connsiteX2" fmla="*/ 551860 w 574720"/>
                    <a:gd name="connsiteY2" fmla="*/ 83820 h 225249"/>
                    <a:gd name="connsiteX3" fmla="*/ 574720 w 574720"/>
                    <a:gd name="connsiteY3" fmla="*/ 110490 h 225249"/>
                    <a:gd name="connsiteX4" fmla="*/ 521380 w 574720"/>
                    <a:gd name="connsiteY4" fmla="*/ 129540 h 225249"/>
                    <a:gd name="connsiteX5" fmla="*/ 471850 w 574720"/>
                    <a:gd name="connsiteY5" fmla="*/ 125730 h 225249"/>
                    <a:gd name="connsiteX6" fmla="*/ 399460 w 574720"/>
                    <a:gd name="connsiteY6" fmla="*/ 95250 h 225249"/>
                    <a:gd name="connsiteX7" fmla="*/ 365170 w 574720"/>
                    <a:gd name="connsiteY7" fmla="*/ 182880 h 225249"/>
                    <a:gd name="connsiteX8" fmla="*/ 311830 w 574720"/>
                    <a:gd name="connsiteY8" fmla="*/ 224790 h 225249"/>
                    <a:gd name="connsiteX9" fmla="*/ 262300 w 574720"/>
                    <a:gd name="connsiteY9" fmla="*/ 220980 h 225249"/>
                    <a:gd name="connsiteX10" fmla="*/ 266110 w 574720"/>
                    <a:gd name="connsiteY10" fmla="*/ 198120 h 225249"/>
                    <a:gd name="connsiteX11" fmla="*/ 174670 w 574720"/>
                    <a:gd name="connsiteY11" fmla="*/ 140970 h 225249"/>
                    <a:gd name="connsiteX12" fmla="*/ 155620 w 574720"/>
                    <a:gd name="connsiteY12" fmla="*/ 68580 h 225249"/>
                    <a:gd name="connsiteX13" fmla="*/ 75610 w 574720"/>
                    <a:gd name="connsiteY13" fmla="*/ 64770 h 225249"/>
                    <a:gd name="connsiteX14" fmla="*/ 128950 w 574720"/>
                    <a:gd name="connsiteY14" fmla="*/ 87630 h 225249"/>
                    <a:gd name="connsiteX15" fmla="*/ 148000 w 574720"/>
                    <a:gd name="connsiteY15" fmla="*/ 160020 h 225249"/>
                    <a:gd name="connsiteX16" fmla="*/ 45130 w 574720"/>
                    <a:gd name="connsiteY16" fmla="*/ 217170 h 225249"/>
                    <a:gd name="connsiteX17" fmla="*/ 52750 w 574720"/>
                    <a:gd name="connsiteY17" fmla="*/ 148590 h 225249"/>
                    <a:gd name="connsiteX18" fmla="*/ 7030 w 574720"/>
                    <a:gd name="connsiteY18" fmla="*/ 99060 h 225249"/>
                    <a:gd name="connsiteX19" fmla="*/ 37510 w 574720"/>
                    <a:gd name="connsiteY19" fmla="*/ 34290 h 225249"/>
                    <a:gd name="connsiteX20" fmla="*/ 189910 w 574720"/>
                    <a:gd name="connsiteY20" fmla="*/ 3810 h 225249"/>
                    <a:gd name="connsiteX21" fmla="*/ 239440 w 574720"/>
                    <a:gd name="connsiteY21" fmla="*/ 0 h 22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4720" h="225249">
                      <a:moveTo>
                        <a:pt x="239440" y="0"/>
                      </a:moveTo>
                      <a:cubicBezTo>
                        <a:pt x="247060" y="7620"/>
                        <a:pt x="254680" y="26670"/>
                        <a:pt x="258490" y="26670"/>
                      </a:cubicBezTo>
                      <a:cubicBezTo>
                        <a:pt x="365170" y="11430"/>
                        <a:pt x="448990" y="87630"/>
                        <a:pt x="551860" y="83820"/>
                      </a:cubicBezTo>
                      <a:lnTo>
                        <a:pt x="574720" y="110490"/>
                      </a:lnTo>
                      <a:lnTo>
                        <a:pt x="521380" y="129540"/>
                      </a:lnTo>
                      <a:lnTo>
                        <a:pt x="471850" y="125730"/>
                      </a:lnTo>
                      <a:lnTo>
                        <a:pt x="399460" y="95250"/>
                      </a:lnTo>
                      <a:cubicBezTo>
                        <a:pt x="342310" y="106680"/>
                        <a:pt x="330880" y="137160"/>
                        <a:pt x="365170" y="182880"/>
                      </a:cubicBezTo>
                      <a:lnTo>
                        <a:pt x="311830" y="224790"/>
                      </a:lnTo>
                      <a:lnTo>
                        <a:pt x="262300" y="220980"/>
                      </a:lnTo>
                      <a:lnTo>
                        <a:pt x="266110" y="198120"/>
                      </a:lnTo>
                      <a:lnTo>
                        <a:pt x="174670" y="140970"/>
                      </a:lnTo>
                      <a:lnTo>
                        <a:pt x="155620" y="68580"/>
                      </a:lnTo>
                      <a:cubicBezTo>
                        <a:pt x="136570" y="68580"/>
                        <a:pt x="121330" y="68580"/>
                        <a:pt x="75610" y="64770"/>
                      </a:cubicBezTo>
                      <a:cubicBezTo>
                        <a:pt x="109900" y="80010"/>
                        <a:pt x="121330" y="83820"/>
                        <a:pt x="128950" y="87630"/>
                      </a:cubicBezTo>
                      <a:lnTo>
                        <a:pt x="148000" y="160020"/>
                      </a:lnTo>
                      <a:cubicBezTo>
                        <a:pt x="140380" y="232410"/>
                        <a:pt x="136570" y="232410"/>
                        <a:pt x="45130" y="217170"/>
                      </a:cubicBezTo>
                      <a:lnTo>
                        <a:pt x="52750" y="148590"/>
                      </a:lnTo>
                      <a:lnTo>
                        <a:pt x="7030" y="99060"/>
                      </a:lnTo>
                      <a:cubicBezTo>
                        <a:pt x="-12020" y="64770"/>
                        <a:pt x="10840" y="45720"/>
                        <a:pt x="37510" y="34290"/>
                      </a:cubicBezTo>
                      <a:lnTo>
                        <a:pt x="189910" y="3810"/>
                      </a:lnTo>
                      <a:lnTo>
                        <a:pt x="239440" y="0"/>
                      </a:lnTo>
                      <a:close/>
                    </a:path>
                  </a:pathLst>
                </a:custGeom>
                <a:solidFill>
                  <a:srgbClr val="5FE4E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55" name="Freeform: Shape 5054">
                  <a:extLst>
                    <a:ext uri="{FF2B5EF4-FFF2-40B4-BE49-F238E27FC236}">
                      <a16:creationId xmlns:a16="http://schemas.microsoft.com/office/drawing/2014/main" id="{EBEA124D-0898-8563-8DDF-AEDBA9F068DC}"/>
                    </a:ext>
                  </a:extLst>
                </p:cNvPr>
                <p:cNvSpPr/>
                <p:nvPr/>
              </p:nvSpPr>
              <p:spPr>
                <a:xfrm>
                  <a:off x="7376161" y="3196590"/>
                  <a:ext cx="194309" cy="76200"/>
                </a:xfrm>
                <a:custGeom>
                  <a:avLst/>
                  <a:gdLst>
                    <a:gd name="connsiteX0" fmla="*/ 194310 w 194309"/>
                    <a:gd name="connsiteY0" fmla="*/ 45720 h 76200"/>
                    <a:gd name="connsiteX1" fmla="*/ 41910 w 194309"/>
                    <a:gd name="connsiteY1" fmla="*/ 76200 h 76200"/>
                    <a:gd name="connsiteX2" fmla="*/ 19050 w 194309"/>
                    <a:gd name="connsiteY2" fmla="*/ 49530 h 76200"/>
                    <a:gd name="connsiteX3" fmla="*/ 0 w 194309"/>
                    <a:gd name="connsiteY3" fmla="*/ 0 h 76200"/>
                    <a:gd name="connsiteX4" fmla="*/ 194310 w 194309"/>
                    <a:gd name="connsiteY4" fmla="*/ 45720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9" h="76200">
                      <a:moveTo>
                        <a:pt x="194310" y="45720"/>
                      </a:moveTo>
                      <a:lnTo>
                        <a:pt x="41910" y="76200"/>
                      </a:lnTo>
                      <a:lnTo>
                        <a:pt x="19050" y="49530"/>
                      </a:lnTo>
                      <a:lnTo>
                        <a:pt x="0" y="0"/>
                      </a:lnTo>
                      <a:cubicBezTo>
                        <a:pt x="64770" y="15240"/>
                        <a:pt x="129540" y="30480"/>
                        <a:pt x="194310" y="45720"/>
                      </a:cubicBezTo>
                      <a:close/>
                    </a:path>
                  </a:pathLst>
                </a:custGeom>
                <a:solidFill>
                  <a:srgbClr val="6FE7E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56" name="Freeform: Shape 5055">
                  <a:extLst>
                    <a:ext uri="{FF2B5EF4-FFF2-40B4-BE49-F238E27FC236}">
                      <a16:creationId xmlns:a16="http://schemas.microsoft.com/office/drawing/2014/main" id="{D37AC1C6-8BC3-547A-BD74-567BF78111EE}"/>
                    </a:ext>
                  </a:extLst>
                </p:cNvPr>
                <p:cNvSpPr/>
                <p:nvPr/>
              </p:nvSpPr>
              <p:spPr>
                <a:xfrm>
                  <a:off x="7239001" y="3242309"/>
                  <a:ext cx="194310" cy="232409"/>
                </a:xfrm>
                <a:custGeom>
                  <a:avLst/>
                  <a:gdLst>
                    <a:gd name="connsiteX0" fmla="*/ 156210 w 194310"/>
                    <a:gd name="connsiteY0" fmla="*/ 3810 h 232409"/>
                    <a:gd name="connsiteX1" fmla="*/ 179070 w 194310"/>
                    <a:gd name="connsiteY1" fmla="*/ 30480 h 232409"/>
                    <a:gd name="connsiteX2" fmla="*/ 148590 w 194310"/>
                    <a:gd name="connsiteY2" fmla="*/ 95250 h 232409"/>
                    <a:gd name="connsiteX3" fmla="*/ 194310 w 194310"/>
                    <a:gd name="connsiteY3" fmla="*/ 144780 h 232409"/>
                    <a:gd name="connsiteX4" fmla="*/ 186690 w 194310"/>
                    <a:gd name="connsiteY4" fmla="*/ 213360 h 232409"/>
                    <a:gd name="connsiteX5" fmla="*/ 137160 w 194310"/>
                    <a:gd name="connsiteY5" fmla="*/ 232410 h 232409"/>
                    <a:gd name="connsiteX6" fmla="*/ 137160 w 194310"/>
                    <a:gd name="connsiteY6" fmla="*/ 232410 h 232409"/>
                    <a:gd name="connsiteX7" fmla="*/ 83820 w 194310"/>
                    <a:gd name="connsiteY7" fmla="*/ 148590 h 232409"/>
                    <a:gd name="connsiteX8" fmla="*/ 0 w 194310"/>
                    <a:gd name="connsiteY8" fmla="*/ 106680 h 232409"/>
                    <a:gd name="connsiteX9" fmla="*/ 3810 w 194310"/>
                    <a:gd name="connsiteY9" fmla="*/ 60960 h 232409"/>
                    <a:gd name="connsiteX10" fmla="*/ 83820 w 194310"/>
                    <a:gd name="connsiteY10" fmla="*/ 0 h 232409"/>
                    <a:gd name="connsiteX11" fmla="*/ 156210 w 194310"/>
                    <a:gd name="connsiteY11" fmla="*/ 3810 h 2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310" h="232409">
                      <a:moveTo>
                        <a:pt x="156210" y="3810"/>
                      </a:moveTo>
                      <a:lnTo>
                        <a:pt x="179070" y="30480"/>
                      </a:lnTo>
                      <a:cubicBezTo>
                        <a:pt x="152400" y="45720"/>
                        <a:pt x="129540" y="64770"/>
                        <a:pt x="148590" y="95250"/>
                      </a:cubicBezTo>
                      <a:lnTo>
                        <a:pt x="194310" y="144780"/>
                      </a:lnTo>
                      <a:lnTo>
                        <a:pt x="186690" y="213360"/>
                      </a:lnTo>
                      <a:lnTo>
                        <a:pt x="137160" y="232410"/>
                      </a:lnTo>
                      <a:lnTo>
                        <a:pt x="137160" y="232410"/>
                      </a:lnTo>
                      <a:cubicBezTo>
                        <a:pt x="137160" y="194310"/>
                        <a:pt x="140970" y="156210"/>
                        <a:pt x="83820" y="148590"/>
                      </a:cubicBezTo>
                      <a:cubicBezTo>
                        <a:pt x="53340" y="144780"/>
                        <a:pt x="26670" y="121920"/>
                        <a:pt x="0" y="106680"/>
                      </a:cubicBezTo>
                      <a:lnTo>
                        <a:pt x="3810" y="60960"/>
                      </a:lnTo>
                      <a:lnTo>
                        <a:pt x="83820" y="0"/>
                      </a:lnTo>
                      <a:lnTo>
                        <a:pt x="156210" y="3810"/>
                      </a:lnTo>
                      <a:close/>
                    </a:path>
                  </a:pathLst>
                </a:custGeom>
                <a:solidFill>
                  <a:srgbClr val="68E5E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57" name="Freeform: Shape 5056">
                  <a:extLst>
                    <a:ext uri="{FF2B5EF4-FFF2-40B4-BE49-F238E27FC236}">
                      <a16:creationId xmlns:a16="http://schemas.microsoft.com/office/drawing/2014/main" id="{AD35FAF3-FA6B-8D0E-B15A-3FF8933C491D}"/>
                    </a:ext>
                  </a:extLst>
                </p:cNvPr>
                <p:cNvSpPr/>
                <p:nvPr/>
              </p:nvSpPr>
              <p:spPr>
                <a:xfrm>
                  <a:off x="7764781" y="3345180"/>
                  <a:ext cx="731519" cy="1066800"/>
                </a:xfrm>
                <a:custGeom>
                  <a:avLst/>
                  <a:gdLst>
                    <a:gd name="connsiteX0" fmla="*/ 514350 w 731519"/>
                    <a:gd name="connsiteY0" fmla="*/ 1066800 h 1066800"/>
                    <a:gd name="connsiteX1" fmla="*/ 422910 w 731519"/>
                    <a:gd name="connsiteY1" fmla="*/ 1032510 h 1066800"/>
                    <a:gd name="connsiteX2" fmla="*/ 438150 w 731519"/>
                    <a:gd name="connsiteY2" fmla="*/ 998220 h 1066800"/>
                    <a:gd name="connsiteX3" fmla="*/ 422910 w 731519"/>
                    <a:gd name="connsiteY3" fmla="*/ 990600 h 1066800"/>
                    <a:gd name="connsiteX4" fmla="*/ 400050 w 731519"/>
                    <a:gd name="connsiteY4" fmla="*/ 1028700 h 1066800"/>
                    <a:gd name="connsiteX5" fmla="*/ 190500 w 731519"/>
                    <a:gd name="connsiteY5" fmla="*/ 979170 h 1066800"/>
                    <a:gd name="connsiteX6" fmla="*/ 0 w 731519"/>
                    <a:gd name="connsiteY6" fmla="*/ 773430 h 1066800"/>
                    <a:gd name="connsiteX7" fmla="*/ 91440 w 731519"/>
                    <a:gd name="connsiteY7" fmla="*/ 621030 h 1066800"/>
                    <a:gd name="connsiteX8" fmla="*/ 182880 w 731519"/>
                    <a:gd name="connsiteY8" fmla="*/ 506730 h 1066800"/>
                    <a:gd name="connsiteX9" fmla="*/ 41910 w 731519"/>
                    <a:gd name="connsiteY9" fmla="*/ 438150 h 1066800"/>
                    <a:gd name="connsiteX10" fmla="*/ 95250 w 731519"/>
                    <a:gd name="connsiteY10" fmla="*/ 388620 h 1066800"/>
                    <a:gd name="connsiteX11" fmla="*/ 125730 w 731519"/>
                    <a:gd name="connsiteY11" fmla="*/ 312420 h 1066800"/>
                    <a:gd name="connsiteX12" fmla="*/ 179070 w 731519"/>
                    <a:gd name="connsiteY12" fmla="*/ 335280 h 1066800"/>
                    <a:gd name="connsiteX13" fmla="*/ 240030 w 731519"/>
                    <a:gd name="connsiteY13" fmla="*/ 384810 h 1066800"/>
                    <a:gd name="connsiteX14" fmla="*/ 190500 w 731519"/>
                    <a:gd name="connsiteY14" fmla="*/ 400050 h 1066800"/>
                    <a:gd name="connsiteX15" fmla="*/ 198120 w 731519"/>
                    <a:gd name="connsiteY15" fmla="*/ 415290 h 1066800"/>
                    <a:gd name="connsiteX16" fmla="*/ 240030 w 731519"/>
                    <a:gd name="connsiteY16" fmla="*/ 407670 h 1066800"/>
                    <a:gd name="connsiteX17" fmla="*/ 182880 w 731519"/>
                    <a:gd name="connsiteY17" fmla="*/ 274320 h 1066800"/>
                    <a:gd name="connsiteX18" fmla="*/ 201930 w 731519"/>
                    <a:gd name="connsiteY18" fmla="*/ 125730 h 1066800"/>
                    <a:gd name="connsiteX19" fmla="*/ 209550 w 731519"/>
                    <a:gd name="connsiteY19" fmla="*/ 80010 h 1066800"/>
                    <a:gd name="connsiteX20" fmla="*/ 240030 w 731519"/>
                    <a:gd name="connsiteY20" fmla="*/ 38100 h 1066800"/>
                    <a:gd name="connsiteX21" fmla="*/ 320040 w 731519"/>
                    <a:gd name="connsiteY21" fmla="*/ 0 h 1066800"/>
                    <a:gd name="connsiteX22" fmla="*/ 480060 w 731519"/>
                    <a:gd name="connsiteY22" fmla="*/ 114300 h 1066800"/>
                    <a:gd name="connsiteX23" fmla="*/ 510540 w 731519"/>
                    <a:gd name="connsiteY23" fmla="*/ 72390 h 1066800"/>
                    <a:gd name="connsiteX24" fmla="*/ 563880 w 731519"/>
                    <a:gd name="connsiteY24" fmla="*/ 57150 h 1066800"/>
                    <a:gd name="connsiteX25" fmla="*/ 681990 w 731519"/>
                    <a:gd name="connsiteY25" fmla="*/ 60960 h 1066800"/>
                    <a:gd name="connsiteX26" fmla="*/ 704850 w 731519"/>
                    <a:gd name="connsiteY26" fmla="*/ 99060 h 1066800"/>
                    <a:gd name="connsiteX27" fmla="*/ 731520 w 731519"/>
                    <a:gd name="connsiteY27" fmla="*/ 217170 h 1066800"/>
                    <a:gd name="connsiteX28" fmla="*/ 662940 w 731519"/>
                    <a:gd name="connsiteY28" fmla="*/ 205740 h 1066800"/>
                    <a:gd name="connsiteX29" fmla="*/ 556260 w 731519"/>
                    <a:gd name="connsiteY29" fmla="*/ 133350 h 1066800"/>
                    <a:gd name="connsiteX30" fmla="*/ 567690 w 731519"/>
                    <a:gd name="connsiteY30" fmla="*/ 194310 h 1066800"/>
                    <a:gd name="connsiteX31" fmla="*/ 339090 w 731519"/>
                    <a:gd name="connsiteY31" fmla="*/ 182880 h 1066800"/>
                    <a:gd name="connsiteX32" fmla="*/ 350520 w 731519"/>
                    <a:gd name="connsiteY32" fmla="*/ 293370 h 1066800"/>
                    <a:gd name="connsiteX33" fmla="*/ 339090 w 731519"/>
                    <a:gd name="connsiteY33" fmla="*/ 369570 h 1066800"/>
                    <a:gd name="connsiteX34" fmla="*/ 419100 w 731519"/>
                    <a:gd name="connsiteY34" fmla="*/ 327660 h 1066800"/>
                    <a:gd name="connsiteX35" fmla="*/ 495300 w 731519"/>
                    <a:gd name="connsiteY35" fmla="*/ 346710 h 1066800"/>
                    <a:gd name="connsiteX36" fmla="*/ 468630 w 731519"/>
                    <a:gd name="connsiteY36" fmla="*/ 415290 h 1066800"/>
                    <a:gd name="connsiteX37" fmla="*/ 388620 w 731519"/>
                    <a:gd name="connsiteY37" fmla="*/ 472440 h 1066800"/>
                    <a:gd name="connsiteX38" fmla="*/ 384810 w 731519"/>
                    <a:gd name="connsiteY38" fmla="*/ 495300 h 1066800"/>
                    <a:gd name="connsiteX39" fmla="*/ 255270 w 731519"/>
                    <a:gd name="connsiteY39" fmla="*/ 502920 h 1066800"/>
                    <a:gd name="connsiteX40" fmla="*/ 281940 w 731519"/>
                    <a:gd name="connsiteY40" fmla="*/ 716280 h 1066800"/>
                    <a:gd name="connsiteX41" fmla="*/ 224790 w 731519"/>
                    <a:gd name="connsiteY41" fmla="*/ 720090 h 1066800"/>
                    <a:gd name="connsiteX42" fmla="*/ 163830 w 731519"/>
                    <a:gd name="connsiteY42" fmla="*/ 773430 h 1066800"/>
                    <a:gd name="connsiteX43" fmla="*/ 198120 w 731519"/>
                    <a:gd name="connsiteY43" fmla="*/ 838200 h 1066800"/>
                    <a:gd name="connsiteX44" fmla="*/ 278130 w 731519"/>
                    <a:gd name="connsiteY44" fmla="*/ 815340 h 1066800"/>
                    <a:gd name="connsiteX45" fmla="*/ 323850 w 731519"/>
                    <a:gd name="connsiteY45" fmla="*/ 765810 h 1066800"/>
                    <a:gd name="connsiteX46" fmla="*/ 441960 w 731519"/>
                    <a:gd name="connsiteY46" fmla="*/ 781050 h 1066800"/>
                    <a:gd name="connsiteX47" fmla="*/ 316230 w 731519"/>
                    <a:gd name="connsiteY47" fmla="*/ 853440 h 1066800"/>
                    <a:gd name="connsiteX48" fmla="*/ 323850 w 731519"/>
                    <a:gd name="connsiteY48" fmla="*/ 868680 h 1066800"/>
                    <a:gd name="connsiteX49" fmla="*/ 400050 w 731519"/>
                    <a:gd name="connsiteY49" fmla="*/ 864870 h 1066800"/>
                    <a:gd name="connsiteX50" fmla="*/ 361950 w 731519"/>
                    <a:gd name="connsiteY50" fmla="*/ 956310 h 1066800"/>
                    <a:gd name="connsiteX51" fmla="*/ 628650 w 731519"/>
                    <a:gd name="connsiteY51" fmla="*/ 948690 h 1066800"/>
                    <a:gd name="connsiteX52" fmla="*/ 525780 w 731519"/>
                    <a:gd name="connsiteY52" fmla="*/ 1002030 h 1066800"/>
                    <a:gd name="connsiteX53" fmla="*/ 541020 w 731519"/>
                    <a:gd name="connsiteY53" fmla="*/ 990600 h 1066800"/>
                    <a:gd name="connsiteX54" fmla="*/ 502920 w 731519"/>
                    <a:gd name="connsiteY54" fmla="*/ 998220 h 1066800"/>
                    <a:gd name="connsiteX55" fmla="*/ 514350 w 731519"/>
                    <a:gd name="connsiteY55"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731519" h="1066800">
                      <a:moveTo>
                        <a:pt x="514350" y="1066800"/>
                      </a:moveTo>
                      <a:lnTo>
                        <a:pt x="422910" y="1032510"/>
                      </a:lnTo>
                      <a:lnTo>
                        <a:pt x="438150" y="998220"/>
                      </a:lnTo>
                      <a:lnTo>
                        <a:pt x="422910" y="990600"/>
                      </a:lnTo>
                      <a:lnTo>
                        <a:pt x="400050" y="1028700"/>
                      </a:lnTo>
                      <a:cubicBezTo>
                        <a:pt x="323850" y="1032510"/>
                        <a:pt x="255270" y="1021080"/>
                        <a:pt x="190500" y="979170"/>
                      </a:cubicBezTo>
                      <a:lnTo>
                        <a:pt x="0" y="773430"/>
                      </a:lnTo>
                      <a:lnTo>
                        <a:pt x="91440" y="621030"/>
                      </a:lnTo>
                      <a:cubicBezTo>
                        <a:pt x="160020" y="605790"/>
                        <a:pt x="156210" y="541020"/>
                        <a:pt x="182880" y="506730"/>
                      </a:cubicBezTo>
                      <a:cubicBezTo>
                        <a:pt x="133350" y="483870"/>
                        <a:pt x="87630" y="461010"/>
                        <a:pt x="41910" y="438150"/>
                      </a:cubicBezTo>
                      <a:cubicBezTo>
                        <a:pt x="64770" y="419100"/>
                        <a:pt x="80010" y="403860"/>
                        <a:pt x="95250" y="388620"/>
                      </a:cubicBezTo>
                      <a:cubicBezTo>
                        <a:pt x="106680" y="365760"/>
                        <a:pt x="114300" y="339090"/>
                        <a:pt x="125730" y="312420"/>
                      </a:cubicBezTo>
                      <a:cubicBezTo>
                        <a:pt x="152400" y="323850"/>
                        <a:pt x="167640" y="327660"/>
                        <a:pt x="179070" y="335280"/>
                      </a:cubicBezTo>
                      <a:cubicBezTo>
                        <a:pt x="201930" y="350520"/>
                        <a:pt x="220980" y="369570"/>
                        <a:pt x="240030" y="384810"/>
                      </a:cubicBezTo>
                      <a:lnTo>
                        <a:pt x="190500" y="400050"/>
                      </a:lnTo>
                      <a:lnTo>
                        <a:pt x="198120" y="415290"/>
                      </a:lnTo>
                      <a:lnTo>
                        <a:pt x="240030" y="407670"/>
                      </a:lnTo>
                      <a:cubicBezTo>
                        <a:pt x="289560" y="331470"/>
                        <a:pt x="289560" y="331470"/>
                        <a:pt x="182880" y="274320"/>
                      </a:cubicBezTo>
                      <a:cubicBezTo>
                        <a:pt x="262890" y="228600"/>
                        <a:pt x="270510" y="175260"/>
                        <a:pt x="201930" y="125730"/>
                      </a:cubicBezTo>
                      <a:lnTo>
                        <a:pt x="209550" y="80010"/>
                      </a:lnTo>
                      <a:lnTo>
                        <a:pt x="240030" y="38100"/>
                      </a:lnTo>
                      <a:lnTo>
                        <a:pt x="320040" y="0"/>
                      </a:lnTo>
                      <a:cubicBezTo>
                        <a:pt x="392430" y="15240"/>
                        <a:pt x="434340" y="68580"/>
                        <a:pt x="480060" y="114300"/>
                      </a:cubicBezTo>
                      <a:lnTo>
                        <a:pt x="510540" y="72390"/>
                      </a:lnTo>
                      <a:lnTo>
                        <a:pt x="563880" y="57150"/>
                      </a:lnTo>
                      <a:cubicBezTo>
                        <a:pt x="601980" y="57150"/>
                        <a:pt x="636270" y="60960"/>
                        <a:pt x="681990" y="60960"/>
                      </a:cubicBezTo>
                      <a:cubicBezTo>
                        <a:pt x="685800" y="68580"/>
                        <a:pt x="697230" y="83820"/>
                        <a:pt x="704850" y="99060"/>
                      </a:cubicBezTo>
                      <a:cubicBezTo>
                        <a:pt x="712470" y="133350"/>
                        <a:pt x="720090" y="171450"/>
                        <a:pt x="731520" y="217170"/>
                      </a:cubicBezTo>
                      <a:cubicBezTo>
                        <a:pt x="701040" y="213360"/>
                        <a:pt x="681990" y="209550"/>
                        <a:pt x="662940" y="205740"/>
                      </a:cubicBezTo>
                      <a:cubicBezTo>
                        <a:pt x="647700" y="156210"/>
                        <a:pt x="617220" y="129540"/>
                        <a:pt x="556260" y="133350"/>
                      </a:cubicBezTo>
                      <a:cubicBezTo>
                        <a:pt x="560070" y="156210"/>
                        <a:pt x="563880" y="175260"/>
                        <a:pt x="567690" y="194310"/>
                      </a:cubicBezTo>
                      <a:lnTo>
                        <a:pt x="339090" y="182880"/>
                      </a:lnTo>
                      <a:cubicBezTo>
                        <a:pt x="377190" y="228600"/>
                        <a:pt x="388620" y="255270"/>
                        <a:pt x="350520" y="293370"/>
                      </a:cubicBezTo>
                      <a:cubicBezTo>
                        <a:pt x="327660" y="312420"/>
                        <a:pt x="308610" y="339090"/>
                        <a:pt x="339090" y="369570"/>
                      </a:cubicBezTo>
                      <a:cubicBezTo>
                        <a:pt x="365760" y="354330"/>
                        <a:pt x="392430" y="331470"/>
                        <a:pt x="419100" y="327660"/>
                      </a:cubicBezTo>
                      <a:cubicBezTo>
                        <a:pt x="441960" y="323850"/>
                        <a:pt x="468630" y="339090"/>
                        <a:pt x="495300" y="346710"/>
                      </a:cubicBezTo>
                      <a:lnTo>
                        <a:pt x="468630" y="415290"/>
                      </a:lnTo>
                      <a:cubicBezTo>
                        <a:pt x="403860" y="411480"/>
                        <a:pt x="384810" y="422910"/>
                        <a:pt x="388620" y="472440"/>
                      </a:cubicBezTo>
                      <a:lnTo>
                        <a:pt x="384810" y="495300"/>
                      </a:lnTo>
                      <a:cubicBezTo>
                        <a:pt x="342900" y="499110"/>
                        <a:pt x="300990" y="499110"/>
                        <a:pt x="255270" y="502920"/>
                      </a:cubicBezTo>
                      <a:cubicBezTo>
                        <a:pt x="228600" y="575310"/>
                        <a:pt x="213360" y="651510"/>
                        <a:pt x="281940" y="716280"/>
                      </a:cubicBezTo>
                      <a:cubicBezTo>
                        <a:pt x="262890" y="716280"/>
                        <a:pt x="243840" y="720090"/>
                        <a:pt x="224790" y="720090"/>
                      </a:cubicBezTo>
                      <a:cubicBezTo>
                        <a:pt x="186690" y="720090"/>
                        <a:pt x="160020" y="739140"/>
                        <a:pt x="163830" y="773430"/>
                      </a:cubicBezTo>
                      <a:cubicBezTo>
                        <a:pt x="163830" y="796290"/>
                        <a:pt x="179070" y="834390"/>
                        <a:pt x="198120" y="838200"/>
                      </a:cubicBezTo>
                      <a:cubicBezTo>
                        <a:pt x="220980" y="845820"/>
                        <a:pt x="255270" y="830580"/>
                        <a:pt x="278130" y="815340"/>
                      </a:cubicBezTo>
                      <a:cubicBezTo>
                        <a:pt x="297180" y="803910"/>
                        <a:pt x="308610" y="781050"/>
                        <a:pt x="323850" y="765810"/>
                      </a:cubicBezTo>
                      <a:cubicBezTo>
                        <a:pt x="373380" y="704850"/>
                        <a:pt x="407670" y="750570"/>
                        <a:pt x="441960" y="781050"/>
                      </a:cubicBezTo>
                      <a:lnTo>
                        <a:pt x="316230" y="853440"/>
                      </a:lnTo>
                      <a:lnTo>
                        <a:pt x="323850" y="868680"/>
                      </a:lnTo>
                      <a:cubicBezTo>
                        <a:pt x="346710" y="868680"/>
                        <a:pt x="373380" y="864870"/>
                        <a:pt x="400050" y="864870"/>
                      </a:cubicBezTo>
                      <a:cubicBezTo>
                        <a:pt x="388620" y="895350"/>
                        <a:pt x="377190" y="918210"/>
                        <a:pt x="361950" y="956310"/>
                      </a:cubicBezTo>
                      <a:cubicBezTo>
                        <a:pt x="461010" y="922020"/>
                        <a:pt x="544830" y="880110"/>
                        <a:pt x="628650" y="948690"/>
                      </a:cubicBezTo>
                      <a:cubicBezTo>
                        <a:pt x="601980" y="1047750"/>
                        <a:pt x="598170" y="1051560"/>
                        <a:pt x="525780" y="1002030"/>
                      </a:cubicBezTo>
                      <a:lnTo>
                        <a:pt x="541020" y="990600"/>
                      </a:lnTo>
                      <a:lnTo>
                        <a:pt x="502920" y="998220"/>
                      </a:lnTo>
                      <a:lnTo>
                        <a:pt x="514350" y="1066800"/>
                      </a:lnTo>
                      <a:close/>
                    </a:path>
                  </a:pathLst>
                </a:custGeom>
                <a:solidFill>
                  <a:srgbClr val="4AE0E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58" name="Freeform: Shape 5057">
                  <a:extLst>
                    <a:ext uri="{FF2B5EF4-FFF2-40B4-BE49-F238E27FC236}">
                      <a16:creationId xmlns:a16="http://schemas.microsoft.com/office/drawing/2014/main" id="{DF809925-D84F-8D78-6A49-EB51E731AC89}"/>
                    </a:ext>
                  </a:extLst>
                </p:cNvPr>
                <p:cNvSpPr/>
                <p:nvPr/>
              </p:nvSpPr>
              <p:spPr>
                <a:xfrm>
                  <a:off x="8076634" y="3444240"/>
                  <a:ext cx="457766" cy="520990"/>
                </a:xfrm>
                <a:custGeom>
                  <a:avLst/>
                  <a:gdLst>
                    <a:gd name="connsiteX0" fmla="*/ 145347 w 457766"/>
                    <a:gd name="connsiteY0" fmla="*/ 312420 h 520990"/>
                    <a:gd name="connsiteX1" fmla="*/ 172017 w 457766"/>
                    <a:gd name="connsiteY1" fmla="*/ 243840 h 520990"/>
                    <a:gd name="connsiteX2" fmla="*/ 95817 w 457766"/>
                    <a:gd name="connsiteY2" fmla="*/ 224790 h 520990"/>
                    <a:gd name="connsiteX3" fmla="*/ 15807 w 457766"/>
                    <a:gd name="connsiteY3" fmla="*/ 266700 h 520990"/>
                    <a:gd name="connsiteX4" fmla="*/ 27237 w 457766"/>
                    <a:gd name="connsiteY4" fmla="*/ 190500 h 520990"/>
                    <a:gd name="connsiteX5" fmla="*/ 15807 w 457766"/>
                    <a:gd name="connsiteY5" fmla="*/ 80010 h 520990"/>
                    <a:gd name="connsiteX6" fmla="*/ 244407 w 457766"/>
                    <a:gd name="connsiteY6" fmla="*/ 91440 h 520990"/>
                    <a:gd name="connsiteX7" fmla="*/ 244407 w 457766"/>
                    <a:gd name="connsiteY7" fmla="*/ 91440 h 520990"/>
                    <a:gd name="connsiteX8" fmla="*/ 271077 w 457766"/>
                    <a:gd name="connsiteY8" fmla="*/ 140970 h 520990"/>
                    <a:gd name="connsiteX9" fmla="*/ 312987 w 457766"/>
                    <a:gd name="connsiteY9" fmla="*/ 125730 h 520990"/>
                    <a:gd name="connsiteX10" fmla="*/ 339657 w 457766"/>
                    <a:gd name="connsiteY10" fmla="*/ 106680 h 520990"/>
                    <a:gd name="connsiteX11" fmla="*/ 408237 w 457766"/>
                    <a:gd name="connsiteY11" fmla="*/ 118110 h 520990"/>
                    <a:gd name="connsiteX12" fmla="*/ 381567 w 457766"/>
                    <a:gd name="connsiteY12" fmla="*/ 0 h 520990"/>
                    <a:gd name="connsiteX13" fmla="*/ 427287 w 457766"/>
                    <a:gd name="connsiteY13" fmla="*/ 30480 h 520990"/>
                    <a:gd name="connsiteX14" fmla="*/ 446337 w 457766"/>
                    <a:gd name="connsiteY14" fmla="*/ 80010 h 520990"/>
                    <a:gd name="connsiteX15" fmla="*/ 457767 w 457766"/>
                    <a:gd name="connsiteY15" fmla="*/ 140970 h 520990"/>
                    <a:gd name="connsiteX16" fmla="*/ 389187 w 457766"/>
                    <a:gd name="connsiteY16" fmla="*/ 243840 h 520990"/>
                    <a:gd name="connsiteX17" fmla="*/ 381567 w 457766"/>
                    <a:gd name="connsiteY17" fmla="*/ 259080 h 520990"/>
                    <a:gd name="connsiteX18" fmla="*/ 396807 w 457766"/>
                    <a:gd name="connsiteY18" fmla="*/ 247650 h 520990"/>
                    <a:gd name="connsiteX19" fmla="*/ 400617 w 457766"/>
                    <a:gd name="connsiteY19" fmla="*/ 236220 h 520990"/>
                    <a:gd name="connsiteX20" fmla="*/ 389187 w 457766"/>
                    <a:gd name="connsiteY20" fmla="*/ 243840 h 520990"/>
                    <a:gd name="connsiteX21" fmla="*/ 392997 w 457766"/>
                    <a:gd name="connsiteY21" fmla="*/ 297180 h 520990"/>
                    <a:gd name="connsiteX22" fmla="*/ 290127 w 457766"/>
                    <a:gd name="connsiteY22" fmla="*/ 331470 h 520990"/>
                    <a:gd name="connsiteX23" fmla="*/ 141537 w 457766"/>
                    <a:gd name="connsiteY23" fmla="*/ 518160 h 520990"/>
                    <a:gd name="connsiteX24" fmla="*/ 72957 w 457766"/>
                    <a:gd name="connsiteY24" fmla="*/ 480060 h 520990"/>
                    <a:gd name="connsiteX25" fmla="*/ 61527 w 457766"/>
                    <a:gd name="connsiteY25" fmla="*/ 392430 h 520990"/>
                    <a:gd name="connsiteX26" fmla="*/ 65337 w 457766"/>
                    <a:gd name="connsiteY26" fmla="*/ 369570 h 520990"/>
                    <a:gd name="connsiteX27" fmla="*/ 145347 w 457766"/>
                    <a:gd name="connsiteY27" fmla="*/ 312420 h 520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57766" h="520990">
                      <a:moveTo>
                        <a:pt x="145347" y="312420"/>
                      </a:moveTo>
                      <a:lnTo>
                        <a:pt x="172017" y="243840"/>
                      </a:lnTo>
                      <a:cubicBezTo>
                        <a:pt x="145347" y="236220"/>
                        <a:pt x="118677" y="220980"/>
                        <a:pt x="95817" y="224790"/>
                      </a:cubicBezTo>
                      <a:cubicBezTo>
                        <a:pt x="69147" y="228600"/>
                        <a:pt x="42477" y="251460"/>
                        <a:pt x="15807" y="266700"/>
                      </a:cubicBezTo>
                      <a:cubicBezTo>
                        <a:pt x="-14673" y="236220"/>
                        <a:pt x="4377" y="209550"/>
                        <a:pt x="27237" y="190500"/>
                      </a:cubicBezTo>
                      <a:cubicBezTo>
                        <a:pt x="65337" y="152400"/>
                        <a:pt x="53907" y="125730"/>
                        <a:pt x="15807" y="80010"/>
                      </a:cubicBezTo>
                      <a:lnTo>
                        <a:pt x="244407" y="91440"/>
                      </a:lnTo>
                      <a:lnTo>
                        <a:pt x="244407" y="91440"/>
                      </a:lnTo>
                      <a:cubicBezTo>
                        <a:pt x="252027" y="106680"/>
                        <a:pt x="259647" y="125730"/>
                        <a:pt x="271077" y="140970"/>
                      </a:cubicBezTo>
                      <a:cubicBezTo>
                        <a:pt x="301557" y="175260"/>
                        <a:pt x="305367" y="144780"/>
                        <a:pt x="312987" y="125730"/>
                      </a:cubicBezTo>
                      <a:lnTo>
                        <a:pt x="339657" y="106680"/>
                      </a:lnTo>
                      <a:cubicBezTo>
                        <a:pt x="358707" y="110490"/>
                        <a:pt x="377757" y="110490"/>
                        <a:pt x="408237" y="118110"/>
                      </a:cubicBezTo>
                      <a:cubicBezTo>
                        <a:pt x="396807" y="72390"/>
                        <a:pt x="389187" y="34290"/>
                        <a:pt x="381567" y="0"/>
                      </a:cubicBezTo>
                      <a:lnTo>
                        <a:pt x="427287" y="30480"/>
                      </a:lnTo>
                      <a:lnTo>
                        <a:pt x="446337" y="80010"/>
                      </a:lnTo>
                      <a:cubicBezTo>
                        <a:pt x="450147" y="110490"/>
                        <a:pt x="457767" y="137160"/>
                        <a:pt x="457767" y="140970"/>
                      </a:cubicBezTo>
                      <a:cubicBezTo>
                        <a:pt x="453957" y="201930"/>
                        <a:pt x="362517" y="167640"/>
                        <a:pt x="389187" y="243840"/>
                      </a:cubicBezTo>
                      <a:cubicBezTo>
                        <a:pt x="377757" y="255270"/>
                        <a:pt x="381567" y="255270"/>
                        <a:pt x="381567" y="259080"/>
                      </a:cubicBezTo>
                      <a:cubicBezTo>
                        <a:pt x="385377" y="255270"/>
                        <a:pt x="392997" y="251460"/>
                        <a:pt x="396807" y="247650"/>
                      </a:cubicBezTo>
                      <a:cubicBezTo>
                        <a:pt x="400617" y="243840"/>
                        <a:pt x="400617" y="240030"/>
                        <a:pt x="400617" y="236220"/>
                      </a:cubicBezTo>
                      <a:cubicBezTo>
                        <a:pt x="392997" y="243840"/>
                        <a:pt x="385377" y="247650"/>
                        <a:pt x="389187" y="243840"/>
                      </a:cubicBezTo>
                      <a:cubicBezTo>
                        <a:pt x="442527" y="262890"/>
                        <a:pt x="427287" y="281940"/>
                        <a:pt x="392997" y="297180"/>
                      </a:cubicBezTo>
                      <a:cubicBezTo>
                        <a:pt x="358707" y="312420"/>
                        <a:pt x="324417" y="320040"/>
                        <a:pt x="290127" y="331470"/>
                      </a:cubicBezTo>
                      <a:cubicBezTo>
                        <a:pt x="152967" y="361950"/>
                        <a:pt x="133917" y="384810"/>
                        <a:pt x="141537" y="518160"/>
                      </a:cubicBezTo>
                      <a:cubicBezTo>
                        <a:pt x="111057" y="521970"/>
                        <a:pt x="76767" y="529590"/>
                        <a:pt x="72957" y="480060"/>
                      </a:cubicBezTo>
                      <a:cubicBezTo>
                        <a:pt x="69147" y="449580"/>
                        <a:pt x="65337" y="419100"/>
                        <a:pt x="61527" y="392430"/>
                      </a:cubicBezTo>
                      <a:lnTo>
                        <a:pt x="65337" y="369570"/>
                      </a:lnTo>
                      <a:lnTo>
                        <a:pt x="145347" y="312420"/>
                      </a:lnTo>
                      <a:close/>
                    </a:path>
                  </a:pathLst>
                </a:custGeom>
                <a:solidFill>
                  <a:srgbClr val="3EDEE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59" name="Freeform: Shape 5058">
                  <a:extLst>
                    <a:ext uri="{FF2B5EF4-FFF2-40B4-BE49-F238E27FC236}">
                      <a16:creationId xmlns:a16="http://schemas.microsoft.com/office/drawing/2014/main" id="{21C46F2E-A37D-D95D-2BFD-5A99B40576A0}"/>
                    </a:ext>
                  </a:extLst>
                </p:cNvPr>
                <p:cNvSpPr/>
                <p:nvPr/>
              </p:nvSpPr>
              <p:spPr>
                <a:xfrm>
                  <a:off x="8081011" y="3329333"/>
                  <a:ext cx="266700" cy="130146"/>
                </a:xfrm>
                <a:custGeom>
                  <a:avLst/>
                  <a:gdLst>
                    <a:gd name="connsiteX0" fmla="*/ 160020 w 266700"/>
                    <a:gd name="connsiteY0" fmla="*/ 130146 h 130146"/>
                    <a:gd name="connsiteX1" fmla="*/ 0 w 266700"/>
                    <a:gd name="connsiteY1" fmla="*/ 15846 h 130146"/>
                    <a:gd name="connsiteX2" fmla="*/ 80010 w 266700"/>
                    <a:gd name="connsiteY2" fmla="*/ 606 h 130146"/>
                    <a:gd name="connsiteX3" fmla="*/ 266700 w 266700"/>
                    <a:gd name="connsiteY3" fmla="*/ 34896 h 130146"/>
                    <a:gd name="connsiteX4" fmla="*/ 240030 w 266700"/>
                    <a:gd name="connsiteY4" fmla="*/ 72996 h 130146"/>
                    <a:gd name="connsiteX5" fmla="*/ 186690 w 266700"/>
                    <a:gd name="connsiteY5" fmla="*/ 88236 h 130146"/>
                    <a:gd name="connsiteX6" fmla="*/ 160020 w 266700"/>
                    <a:gd name="connsiteY6" fmla="*/ 130146 h 130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700" h="130146">
                      <a:moveTo>
                        <a:pt x="160020" y="130146"/>
                      </a:moveTo>
                      <a:cubicBezTo>
                        <a:pt x="114300" y="84426"/>
                        <a:pt x="72390" y="31086"/>
                        <a:pt x="0" y="15846"/>
                      </a:cubicBezTo>
                      <a:cubicBezTo>
                        <a:pt x="26670" y="12036"/>
                        <a:pt x="53340" y="-3204"/>
                        <a:pt x="80010" y="606"/>
                      </a:cubicBezTo>
                      <a:cubicBezTo>
                        <a:pt x="140970" y="8226"/>
                        <a:pt x="201930" y="19656"/>
                        <a:pt x="266700" y="34896"/>
                      </a:cubicBezTo>
                      <a:cubicBezTo>
                        <a:pt x="262890" y="42516"/>
                        <a:pt x="251460" y="57756"/>
                        <a:pt x="240030" y="72996"/>
                      </a:cubicBezTo>
                      <a:lnTo>
                        <a:pt x="186690" y="88236"/>
                      </a:lnTo>
                      <a:lnTo>
                        <a:pt x="160020" y="130146"/>
                      </a:lnTo>
                      <a:close/>
                    </a:path>
                  </a:pathLst>
                </a:custGeom>
                <a:solidFill>
                  <a:srgbClr val="56E2E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60" name="Freeform: Shape 5059">
                  <a:extLst>
                    <a:ext uri="{FF2B5EF4-FFF2-40B4-BE49-F238E27FC236}">
                      <a16:creationId xmlns:a16="http://schemas.microsoft.com/office/drawing/2014/main" id="{F2F2E5E4-F2DC-79F6-8BA5-1F0D3F34AB2B}"/>
                    </a:ext>
                  </a:extLst>
                </p:cNvPr>
                <p:cNvSpPr/>
                <p:nvPr/>
              </p:nvSpPr>
              <p:spPr>
                <a:xfrm>
                  <a:off x="7905751" y="3352800"/>
                  <a:ext cx="95250" cy="72390"/>
                </a:xfrm>
                <a:custGeom>
                  <a:avLst/>
                  <a:gdLst>
                    <a:gd name="connsiteX0" fmla="*/ 95250 w 95250"/>
                    <a:gd name="connsiteY0" fmla="*/ 30480 h 72390"/>
                    <a:gd name="connsiteX1" fmla="*/ 64770 w 95250"/>
                    <a:gd name="connsiteY1" fmla="*/ 72390 h 72390"/>
                    <a:gd name="connsiteX2" fmla="*/ 0 w 95250"/>
                    <a:gd name="connsiteY2" fmla="*/ 19050 h 72390"/>
                    <a:gd name="connsiteX3" fmla="*/ 49530 w 95250"/>
                    <a:gd name="connsiteY3" fmla="*/ 0 h 72390"/>
                  </a:gdLst>
                  <a:ahLst/>
                  <a:cxnLst>
                    <a:cxn ang="0">
                      <a:pos x="connsiteX0" y="connsiteY0"/>
                    </a:cxn>
                    <a:cxn ang="0">
                      <a:pos x="connsiteX1" y="connsiteY1"/>
                    </a:cxn>
                    <a:cxn ang="0">
                      <a:pos x="connsiteX2" y="connsiteY2"/>
                    </a:cxn>
                    <a:cxn ang="0">
                      <a:pos x="connsiteX3" y="connsiteY3"/>
                    </a:cxn>
                  </a:cxnLst>
                  <a:rect l="l" t="t" r="r" b="b"/>
                  <a:pathLst>
                    <a:path w="95250" h="72390">
                      <a:moveTo>
                        <a:pt x="95250" y="30480"/>
                      </a:moveTo>
                      <a:lnTo>
                        <a:pt x="64770" y="72390"/>
                      </a:lnTo>
                      <a:lnTo>
                        <a:pt x="0" y="19050"/>
                      </a:lnTo>
                      <a:lnTo>
                        <a:pt x="49530" y="0"/>
                      </a:lnTo>
                      <a:close/>
                    </a:path>
                  </a:pathLst>
                </a:custGeom>
                <a:solidFill>
                  <a:srgbClr val="55E2E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61" name="Freeform: Shape 5060">
                  <a:extLst>
                    <a:ext uri="{FF2B5EF4-FFF2-40B4-BE49-F238E27FC236}">
                      <a16:creationId xmlns:a16="http://schemas.microsoft.com/office/drawing/2014/main" id="{1BC02AA7-DFC9-BCF5-2A1C-ABA115489047}"/>
                    </a:ext>
                  </a:extLst>
                </p:cNvPr>
                <p:cNvSpPr/>
                <p:nvPr/>
              </p:nvSpPr>
              <p:spPr>
                <a:xfrm>
                  <a:off x="8372969" y="3480010"/>
                  <a:ext cx="675781" cy="886249"/>
                </a:xfrm>
                <a:custGeom>
                  <a:avLst/>
                  <a:gdLst>
                    <a:gd name="connsiteX0" fmla="*/ 108092 w 675781"/>
                    <a:gd name="connsiteY0" fmla="*/ 196639 h 886249"/>
                    <a:gd name="connsiteX1" fmla="*/ 165242 w 675781"/>
                    <a:gd name="connsiteY1" fmla="*/ 101389 h 886249"/>
                    <a:gd name="connsiteX2" fmla="*/ 153812 w 675781"/>
                    <a:gd name="connsiteY2" fmla="*/ 40429 h 886249"/>
                    <a:gd name="connsiteX3" fmla="*/ 271921 w 675781"/>
                    <a:gd name="connsiteY3" fmla="*/ 78529 h 886249"/>
                    <a:gd name="connsiteX4" fmla="*/ 473852 w 675781"/>
                    <a:gd name="connsiteY4" fmla="*/ 32809 h 886249"/>
                    <a:gd name="connsiteX5" fmla="*/ 390032 w 675781"/>
                    <a:gd name="connsiteY5" fmla="*/ 67099 h 886249"/>
                    <a:gd name="connsiteX6" fmla="*/ 462421 w 675781"/>
                    <a:gd name="connsiteY6" fmla="*/ 135679 h 886249"/>
                    <a:gd name="connsiteX7" fmla="*/ 458612 w 675781"/>
                    <a:gd name="connsiteY7" fmla="*/ 158539 h 886249"/>
                    <a:gd name="connsiteX8" fmla="*/ 302402 w 675781"/>
                    <a:gd name="connsiteY8" fmla="*/ 204259 h 886249"/>
                    <a:gd name="connsiteX9" fmla="*/ 241442 w 675781"/>
                    <a:gd name="connsiteY9" fmla="*/ 272839 h 886249"/>
                    <a:gd name="connsiteX10" fmla="*/ 313832 w 675781"/>
                    <a:gd name="connsiteY10" fmla="*/ 299509 h 886249"/>
                    <a:gd name="connsiteX11" fmla="*/ 256682 w 675781"/>
                    <a:gd name="connsiteY11" fmla="*/ 390949 h 886249"/>
                    <a:gd name="connsiteX12" fmla="*/ 336692 w 675781"/>
                    <a:gd name="connsiteY12" fmla="*/ 406189 h 886249"/>
                    <a:gd name="connsiteX13" fmla="*/ 313832 w 675781"/>
                    <a:gd name="connsiteY13" fmla="*/ 299509 h 886249"/>
                    <a:gd name="connsiteX14" fmla="*/ 367171 w 675781"/>
                    <a:gd name="connsiteY14" fmla="*/ 284270 h 886249"/>
                    <a:gd name="connsiteX15" fmla="*/ 386221 w 675781"/>
                    <a:gd name="connsiteY15" fmla="*/ 310939 h 886249"/>
                    <a:gd name="connsiteX16" fmla="*/ 527192 w 675781"/>
                    <a:gd name="connsiteY16" fmla="*/ 356659 h 886249"/>
                    <a:gd name="connsiteX17" fmla="*/ 527192 w 675781"/>
                    <a:gd name="connsiteY17" fmla="*/ 356659 h 886249"/>
                    <a:gd name="connsiteX18" fmla="*/ 531002 w 675781"/>
                    <a:gd name="connsiteY18" fmla="*/ 497629 h 886249"/>
                    <a:gd name="connsiteX19" fmla="*/ 458612 w 675781"/>
                    <a:gd name="connsiteY19" fmla="*/ 608120 h 886249"/>
                    <a:gd name="connsiteX20" fmla="*/ 431942 w 675781"/>
                    <a:gd name="connsiteY20" fmla="*/ 669080 h 886249"/>
                    <a:gd name="connsiteX21" fmla="*/ 382412 w 675781"/>
                    <a:gd name="connsiteY21" fmla="*/ 676699 h 886249"/>
                    <a:gd name="connsiteX22" fmla="*/ 428132 w 675781"/>
                    <a:gd name="connsiteY22" fmla="*/ 688130 h 886249"/>
                    <a:gd name="connsiteX23" fmla="*/ 550052 w 675781"/>
                    <a:gd name="connsiteY23" fmla="*/ 722420 h 886249"/>
                    <a:gd name="connsiteX24" fmla="*/ 614821 w 675781"/>
                    <a:gd name="connsiteY24" fmla="*/ 760520 h 886249"/>
                    <a:gd name="connsiteX25" fmla="*/ 531002 w 675781"/>
                    <a:gd name="connsiteY25" fmla="*/ 825289 h 886249"/>
                    <a:gd name="connsiteX26" fmla="*/ 534812 w 675781"/>
                    <a:gd name="connsiteY26" fmla="*/ 848149 h 886249"/>
                    <a:gd name="connsiteX27" fmla="*/ 675782 w 675781"/>
                    <a:gd name="connsiteY27" fmla="*/ 840530 h 886249"/>
                    <a:gd name="connsiteX28" fmla="*/ 675782 w 675781"/>
                    <a:gd name="connsiteY28" fmla="*/ 840530 h 886249"/>
                    <a:gd name="connsiteX29" fmla="*/ 645302 w 675781"/>
                    <a:gd name="connsiteY29" fmla="*/ 882439 h 886249"/>
                    <a:gd name="connsiteX30" fmla="*/ 523382 w 675781"/>
                    <a:gd name="connsiteY30" fmla="*/ 886249 h 886249"/>
                    <a:gd name="connsiteX31" fmla="*/ 428132 w 675781"/>
                    <a:gd name="connsiteY31" fmla="*/ 871009 h 886249"/>
                    <a:gd name="connsiteX32" fmla="*/ 409082 w 675781"/>
                    <a:gd name="connsiteY32" fmla="*/ 844339 h 886249"/>
                    <a:gd name="connsiteX33" fmla="*/ 359552 w 675781"/>
                    <a:gd name="connsiteY33" fmla="*/ 798620 h 886249"/>
                    <a:gd name="connsiteX34" fmla="*/ 409082 w 675781"/>
                    <a:gd name="connsiteY34" fmla="*/ 783380 h 886249"/>
                    <a:gd name="connsiteX35" fmla="*/ 390032 w 675781"/>
                    <a:gd name="connsiteY35" fmla="*/ 760520 h 886249"/>
                    <a:gd name="connsiteX36" fmla="*/ 359552 w 675781"/>
                    <a:gd name="connsiteY36" fmla="*/ 798620 h 886249"/>
                    <a:gd name="connsiteX37" fmla="*/ 279542 w 675781"/>
                    <a:gd name="connsiteY37" fmla="*/ 733849 h 886249"/>
                    <a:gd name="connsiteX38" fmla="*/ 241442 w 675781"/>
                    <a:gd name="connsiteY38" fmla="*/ 657649 h 886249"/>
                    <a:gd name="connsiteX39" fmla="*/ 264302 w 675781"/>
                    <a:gd name="connsiteY39" fmla="*/ 600499 h 886249"/>
                    <a:gd name="connsiteX40" fmla="*/ 115712 w 675781"/>
                    <a:gd name="connsiteY40" fmla="*/ 520489 h 886249"/>
                    <a:gd name="connsiteX41" fmla="*/ 169052 w 675781"/>
                    <a:gd name="connsiteY41" fmla="*/ 345229 h 886249"/>
                    <a:gd name="connsiteX42" fmla="*/ 39512 w 675781"/>
                    <a:gd name="connsiteY42" fmla="*/ 387139 h 886249"/>
                    <a:gd name="connsiteX43" fmla="*/ 1412 w 675781"/>
                    <a:gd name="connsiteY43" fmla="*/ 295699 h 886249"/>
                    <a:gd name="connsiteX44" fmla="*/ 104282 w 675781"/>
                    <a:gd name="connsiteY44" fmla="*/ 261409 h 886249"/>
                    <a:gd name="connsiteX45" fmla="*/ 108092 w 675781"/>
                    <a:gd name="connsiteY45" fmla="*/ 196639 h 886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75781" h="886249">
                      <a:moveTo>
                        <a:pt x="108092" y="196639"/>
                      </a:moveTo>
                      <a:cubicBezTo>
                        <a:pt x="69992" y="131870"/>
                        <a:pt x="161432" y="162349"/>
                        <a:pt x="165242" y="101389"/>
                      </a:cubicBezTo>
                      <a:cubicBezTo>
                        <a:pt x="165242" y="97579"/>
                        <a:pt x="161432" y="67099"/>
                        <a:pt x="153812" y="40429"/>
                      </a:cubicBezTo>
                      <a:cubicBezTo>
                        <a:pt x="191912" y="51859"/>
                        <a:pt x="230012" y="63289"/>
                        <a:pt x="271921" y="78529"/>
                      </a:cubicBezTo>
                      <a:cubicBezTo>
                        <a:pt x="355742" y="-16721"/>
                        <a:pt x="355742" y="-16721"/>
                        <a:pt x="473852" y="32809"/>
                      </a:cubicBezTo>
                      <a:cubicBezTo>
                        <a:pt x="443371" y="44239"/>
                        <a:pt x="420512" y="55670"/>
                        <a:pt x="390032" y="67099"/>
                      </a:cubicBezTo>
                      <a:cubicBezTo>
                        <a:pt x="412892" y="89959"/>
                        <a:pt x="439562" y="112820"/>
                        <a:pt x="462421" y="135679"/>
                      </a:cubicBezTo>
                      <a:lnTo>
                        <a:pt x="458612" y="158539"/>
                      </a:lnTo>
                      <a:cubicBezTo>
                        <a:pt x="393842" y="139489"/>
                        <a:pt x="344312" y="158539"/>
                        <a:pt x="302402" y="204259"/>
                      </a:cubicBezTo>
                      <a:cubicBezTo>
                        <a:pt x="283352" y="223309"/>
                        <a:pt x="264302" y="246170"/>
                        <a:pt x="241442" y="272839"/>
                      </a:cubicBezTo>
                      <a:cubicBezTo>
                        <a:pt x="271921" y="284270"/>
                        <a:pt x="290971" y="291889"/>
                        <a:pt x="313832" y="299509"/>
                      </a:cubicBezTo>
                      <a:cubicBezTo>
                        <a:pt x="298592" y="326179"/>
                        <a:pt x="279542" y="352849"/>
                        <a:pt x="256682" y="390949"/>
                      </a:cubicBezTo>
                      <a:cubicBezTo>
                        <a:pt x="287162" y="394759"/>
                        <a:pt x="302402" y="398570"/>
                        <a:pt x="336692" y="406189"/>
                      </a:cubicBezTo>
                      <a:cubicBezTo>
                        <a:pt x="329071" y="364279"/>
                        <a:pt x="321452" y="333799"/>
                        <a:pt x="313832" y="299509"/>
                      </a:cubicBezTo>
                      <a:lnTo>
                        <a:pt x="367171" y="284270"/>
                      </a:lnTo>
                      <a:lnTo>
                        <a:pt x="386221" y="310939"/>
                      </a:lnTo>
                      <a:cubicBezTo>
                        <a:pt x="412892" y="379520"/>
                        <a:pt x="481471" y="337609"/>
                        <a:pt x="527192" y="356659"/>
                      </a:cubicBezTo>
                      <a:lnTo>
                        <a:pt x="527192" y="356659"/>
                      </a:lnTo>
                      <a:lnTo>
                        <a:pt x="531002" y="497629"/>
                      </a:lnTo>
                      <a:cubicBezTo>
                        <a:pt x="489092" y="524299"/>
                        <a:pt x="454802" y="550970"/>
                        <a:pt x="458612" y="608120"/>
                      </a:cubicBezTo>
                      <a:cubicBezTo>
                        <a:pt x="458612" y="627170"/>
                        <a:pt x="443371" y="650030"/>
                        <a:pt x="431942" y="669080"/>
                      </a:cubicBezTo>
                      <a:lnTo>
                        <a:pt x="382412" y="676699"/>
                      </a:lnTo>
                      <a:lnTo>
                        <a:pt x="428132" y="688130"/>
                      </a:lnTo>
                      <a:cubicBezTo>
                        <a:pt x="470042" y="699559"/>
                        <a:pt x="515762" y="733849"/>
                        <a:pt x="550052" y="722420"/>
                      </a:cubicBezTo>
                      <a:cubicBezTo>
                        <a:pt x="603392" y="703370"/>
                        <a:pt x="595771" y="745280"/>
                        <a:pt x="614821" y="760520"/>
                      </a:cubicBezTo>
                      <a:lnTo>
                        <a:pt x="531002" y="825289"/>
                      </a:lnTo>
                      <a:lnTo>
                        <a:pt x="534812" y="848149"/>
                      </a:lnTo>
                      <a:lnTo>
                        <a:pt x="675782" y="840530"/>
                      </a:lnTo>
                      <a:lnTo>
                        <a:pt x="675782" y="840530"/>
                      </a:lnTo>
                      <a:lnTo>
                        <a:pt x="645302" y="882439"/>
                      </a:lnTo>
                      <a:lnTo>
                        <a:pt x="523382" y="886249"/>
                      </a:lnTo>
                      <a:lnTo>
                        <a:pt x="428132" y="871009"/>
                      </a:lnTo>
                      <a:lnTo>
                        <a:pt x="409082" y="844339"/>
                      </a:lnTo>
                      <a:cubicBezTo>
                        <a:pt x="393842" y="825289"/>
                        <a:pt x="382412" y="810049"/>
                        <a:pt x="359552" y="798620"/>
                      </a:cubicBezTo>
                      <a:cubicBezTo>
                        <a:pt x="382412" y="790999"/>
                        <a:pt x="393842" y="787189"/>
                        <a:pt x="409082" y="783380"/>
                      </a:cubicBezTo>
                      <a:lnTo>
                        <a:pt x="390032" y="760520"/>
                      </a:lnTo>
                      <a:cubicBezTo>
                        <a:pt x="382412" y="771949"/>
                        <a:pt x="370982" y="779570"/>
                        <a:pt x="359552" y="798620"/>
                      </a:cubicBezTo>
                      <a:cubicBezTo>
                        <a:pt x="336692" y="771949"/>
                        <a:pt x="310021" y="752899"/>
                        <a:pt x="279542" y="733849"/>
                      </a:cubicBezTo>
                      <a:lnTo>
                        <a:pt x="241442" y="657649"/>
                      </a:lnTo>
                      <a:cubicBezTo>
                        <a:pt x="249062" y="638599"/>
                        <a:pt x="256682" y="619549"/>
                        <a:pt x="264302" y="600499"/>
                      </a:cubicBezTo>
                      <a:cubicBezTo>
                        <a:pt x="210962" y="570020"/>
                        <a:pt x="161432" y="547159"/>
                        <a:pt x="115712" y="520489"/>
                      </a:cubicBezTo>
                      <a:cubicBezTo>
                        <a:pt x="165242" y="470959"/>
                        <a:pt x="207152" y="421429"/>
                        <a:pt x="169052" y="345229"/>
                      </a:cubicBezTo>
                      <a:cubicBezTo>
                        <a:pt x="111902" y="402379"/>
                        <a:pt x="92852" y="406189"/>
                        <a:pt x="39512" y="387139"/>
                      </a:cubicBezTo>
                      <a:cubicBezTo>
                        <a:pt x="-17638" y="368089"/>
                        <a:pt x="5221" y="326179"/>
                        <a:pt x="1412" y="295699"/>
                      </a:cubicBezTo>
                      <a:cubicBezTo>
                        <a:pt x="35702" y="284270"/>
                        <a:pt x="69992" y="272839"/>
                        <a:pt x="104282" y="261409"/>
                      </a:cubicBezTo>
                      <a:cubicBezTo>
                        <a:pt x="134762" y="246170"/>
                        <a:pt x="150002" y="227120"/>
                        <a:pt x="108092" y="196639"/>
                      </a:cubicBezTo>
                      <a:close/>
                    </a:path>
                  </a:pathLst>
                </a:custGeom>
                <a:solidFill>
                  <a:srgbClr val="44DFE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62" name="Freeform: Shape 5061">
                  <a:extLst>
                    <a:ext uri="{FF2B5EF4-FFF2-40B4-BE49-F238E27FC236}">
                      <a16:creationId xmlns:a16="http://schemas.microsoft.com/office/drawing/2014/main" id="{A004D926-15B6-7CCE-63E8-48C67F4A5FFD}"/>
                    </a:ext>
                  </a:extLst>
                </p:cNvPr>
                <p:cNvSpPr/>
                <p:nvPr/>
              </p:nvSpPr>
              <p:spPr>
                <a:xfrm>
                  <a:off x="9006987" y="3558540"/>
                  <a:ext cx="407523" cy="289559"/>
                </a:xfrm>
                <a:custGeom>
                  <a:avLst/>
                  <a:gdLst>
                    <a:gd name="connsiteX0" fmla="*/ 380853 w 407523"/>
                    <a:gd name="connsiteY0" fmla="*/ 3810 h 289559"/>
                    <a:gd name="connsiteX1" fmla="*/ 407523 w 407523"/>
                    <a:gd name="connsiteY1" fmla="*/ 95250 h 289559"/>
                    <a:gd name="connsiteX2" fmla="*/ 277983 w 407523"/>
                    <a:gd name="connsiteY2" fmla="*/ 194310 h 289559"/>
                    <a:gd name="connsiteX3" fmla="*/ 262743 w 407523"/>
                    <a:gd name="connsiteY3" fmla="*/ 289560 h 289559"/>
                    <a:gd name="connsiteX4" fmla="*/ 197973 w 407523"/>
                    <a:gd name="connsiteY4" fmla="*/ 240030 h 289559"/>
                    <a:gd name="connsiteX5" fmla="*/ 140823 w 407523"/>
                    <a:gd name="connsiteY5" fmla="*/ 289560 h 289559"/>
                    <a:gd name="connsiteX6" fmla="*/ 95103 w 407523"/>
                    <a:gd name="connsiteY6" fmla="*/ 259080 h 289559"/>
                    <a:gd name="connsiteX7" fmla="*/ 45573 w 407523"/>
                    <a:gd name="connsiteY7" fmla="*/ 251460 h 289559"/>
                    <a:gd name="connsiteX8" fmla="*/ 7473 w 407523"/>
                    <a:gd name="connsiteY8" fmla="*/ 175260 h 289559"/>
                    <a:gd name="connsiteX9" fmla="*/ 7473 w 407523"/>
                    <a:gd name="connsiteY9" fmla="*/ 175260 h 289559"/>
                    <a:gd name="connsiteX10" fmla="*/ 125583 w 407523"/>
                    <a:gd name="connsiteY10" fmla="*/ 53340 h 289559"/>
                    <a:gd name="connsiteX11" fmla="*/ 194163 w 407523"/>
                    <a:gd name="connsiteY11" fmla="*/ 87630 h 289559"/>
                    <a:gd name="connsiteX12" fmla="*/ 274173 w 407523"/>
                    <a:gd name="connsiteY12" fmla="*/ 53340 h 289559"/>
                    <a:gd name="connsiteX13" fmla="*/ 346563 w 407523"/>
                    <a:gd name="connsiteY13" fmla="*/ 87630 h 289559"/>
                    <a:gd name="connsiteX14" fmla="*/ 354183 w 407523"/>
                    <a:gd name="connsiteY14" fmla="*/ 0 h 289559"/>
                    <a:gd name="connsiteX15" fmla="*/ 380853 w 407523"/>
                    <a:gd name="connsiteY15" fmla="*/ 3810 h 28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7523" h="289559">
                      <a:moveTo>
                        <a:pt x="380853" y="3810"/>
                      </a:moveTo>
                      <a:cubicBezTo>
                        <a:pt x="388473" y="34290"/>
                        <a:pt x="396093" y="60960"/>
                        <a:pt x="407523" y="95250"/>
                      </a:cubicBezTo>
                      <a:cubicBezTo>
                        <a:pt x="350373" y="114300"/>
                        <a:pt x="281793" y="121920"/>
                        <a:pt x="277983" y="194310"/>
                      </a:cubicBezTo>
                      <a:cubicBezTo>
                        <a:pt x="274173" y="224790"/>
                        <a:pt x="270363" y="251460"/>
                        <a:pt x="262743" y="289560"/>
                      </a:cubicBezTo>
                      <a:cubicBezTo>
                        <a:pt x="239883" y="274320"/>
                        <a:pt x="224643" y="259080"/>
                        <a:pt x="197973" y="240030"/>
                      </a:cubicBezTo>
                      <a:cubicBezTo>
                        <a:pt x="178923" y="255270"/>
                        <a:pt x="159873" y="270510"/>
                        <a:pt x="140823" y="289560"/>
                      </a:cubicBezTo>
                      <a:lnTo>
                        <a:pt x="95103" y="259080"/>
                      </a:lnTo>
                      <a:cubicBezTo>
                        <a:pt x="83673" y="224790"/>
                        <a:pt x="68433" y="220980"/>
                        <a:pt x="45573" y="251460"/>
                      </a:cubicBezTo>
                      <a:cubicBezTo>
                        <a:pt x="7473" y="236220"/>
                        <a:pt x="-11577" y="217170"/>
                        <a:pt x="7473" y="175260"/>
                      </a:cubicBezTo>
                      <a:lnTo>
                        <a:pt x="7473" y="175260"/>
                      </a:lnTo>
                      <a:cubicBezTo>
                        <a:pt x="41763" y="133350"/>
                        <a:pt x="57003" y="68580"/>
                        <a:pt x="125583" y="53340"/>
                      </a:cubicBezTo>
                      <a:lnTo>
                        <a:pt x="194163" y="87630"/>
                      </a:lnTo>
                      <a:cubicBezTo>
                        <a:pt x="251313" y="129540"/>
                        <a:pt x="251313" y="129540"/>
                        <a:pt x="274173" y="53340"/>
                      </a:cubicBezTo>
                      <a:cubicBezTo>
                        <a:pt x="297033" y="64770"/>
                        <a:pt x="323703" y="76200"/>
                        <a:pt x="346563" y="87630"/>
                      </a:cubicBezTo>
                      <a:cubicBezTo>
                        <a:pt x="350373" y="53340"/>
                        <a:pt x="354183" y="26670"/>
                        <a:pt x="354183" y="0"/>
                      </a:cubicBezTo>
                      <a:lnTo>
                        <a:pt x="380853" y="3810"/>
                      </a:lnTo>
                      <a:close/>
                    </a:path>
                  </a:pathLst>
                </a:custGeom>
                <a:solidFill>
                  <a:srgbClr val="3FDFE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63" name="Freeform: Shape 5062">
                  <a:extLst>
                    <a:ext uri="{FF2B5EF4-FFF2-40B4-BE49-F238E27FC236}">
                      <a16:creationId xmlns:a16="http://schemas.microsoft.com/office/drawing/2014/main" id="{394FA7F4-8BB1-14C5-89D6-74859A22DDCA}"/>
                    </a:ext>
                  </a:extLst>
                </p:cNvPr>
                <p:cNvSpPr/>
                <p:nvPr/>
              </p:nvSpPr>
              <p:spPr>
                <a:xfrm>
                  <a:off x="8820151" y="3590179"/>
                  <a:ext cx="197767" cy="189340"/>
                </a:xfrm>
                <a:custGeom>
                  <a:avLst/>
                  <a:gdLst>
                    <a:gd name="connsiteX0" fmla="*/ 11430 w 197767"/>
                    <a:gd name="connsiteY0" fmla="*/ 48370 h 189340"/>
                    <a:gd name="connsiteX1" fmla="*/ 15240 w 197767"/>
                    <a:gd name="connsiteY1" fmla="*/ 25511 h 189340"/>
                    <a:gd name="connsiteX2" fmla="*/ 38100 w 197767"/>
                    <a:gd name="connsiteY2" fmla="*/ 17890 h 189340"/>
                    <a:gd name="connsiteX3" fmla="*/ 194310 w 197767"/>
                    <a:gd name="connsiteY3" fmla="*/ 143620 h 189340"/>
                    <a:gd name="connsiteX4" fmla="*/ 194310 w 197767"/>
                    <a:gd name="connsiteY4" fmla="*/ 143620 h 189340"/>
                    <a:gd name="connsiteX5" fmla="*/ 95250 w 197767"/>
                    <a:gd name="connsiteY5" fmla="*/ 151240 h 189340"/>
                    <a:gd name="connsiteX6" fmla="*/ 0 w 197767"/>
                    <a:gd name="connsiteY6" fmla="*/ 189340 h 189340"/>
                    <a:gd name="connsiteX7" fmla="*/ 57150 w 197767"/>
                    <a:gd name="connsiteY7" fmla="*/ 75040 h 189340"/>
                    <a:gd name="connsiteX8" fmla="*/ 57150 w 197767"/>
                    <a:gd name="connsiteY8" fmla="*/ 82661 h 189340"/>
                    <a:gd name="connsiteX9" fmla="*/ 144780 w 197767"/>
                    <a:gd name="connsiteY9" fmla="*/ 71230 h 189340"/>
                    <a:gd name="connsiteX10" fmla="*/ 140970 w 197767"/>
                    <a:gd name="connsiteY10" fmla="*/ 48370 h 189340"/>
                    <a:gd name="connsiteX11" fmla="*/ 57150 w 197767"/>
                    <a:gd name="connsiteY11" fmla="*/ 71230 h 189340"/>
                    <a:gd name="connsiteX12" fmla="*/ 11430 w 197767"/>
                    <a:gd name="connsiteY12" fmla="*/ 48370 h 18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7767" h="189340">
                      <a:moveTo>
                        <a:pt x="11430" y="48370"/>
                      </a:moveTo>
                      <a:lnTo>
                        <a:pt x="15240" y="25511"/>
                      </a:lnTo>
                      <a:cubicBezTo>
                        <a:pt x="22860" y="21701"/>
                        <a:pt x="30480" y="21701"/>
                        <a:pt x="38100" y="17890"/>
                      </a:cubicBezTo>
                      <a:cubicBezTo>
                        <a:pt x="224790" y="-27830"/>
                        <a:pt x="198120" y="14080"/>
                        <a:pt x="194310" y="143620"/>
                      </a:cubicBezTo>
                      <a:lnTo>
                        <a:pt x="194310" y="143620"/>
                      </a:lnTo>
                      <a:lnTo>
                        <a:pt x="95250" y="151240"/>
                      </a:lnTo>
                      <a:cubicBezTo>
                        <a:pt x="68580" y="162670"/>
                        <a:pt x="41910" y="170290"/>
                        <a:pt x="0" y="189340"/>
                      </a:cubicBezTo>
                      <a:cubicBezTo>
                        <a:pt x="22860" y="139811"/>
                        <a:pt x="41910" y="109330"/>
                        <a:pt x="57150" y="75040"/>
                      </a:cubicBezTo>
                      <a:cubicBezTo>
                        <a:pt x="57150" y="75040"/>
                        <a:pt x="57150" y="78851"/>
                        <a:pt x="57150" y="82661"/>
                      </a:cubicBezTo>
                      <a:lnTo>
                        <a:pt x="144780" y="71230"/>
                      </a:lnTo>
                      <a:lnTo>
                        <a:pt x="140970" y="48370"/>
                      </a:lnTo>
                      <a:cubicBezTo>
                        <a:pt x="114300" y="55990"/>
                        <a:pt x="83820" y="63611"/>
                        <a:pt x="57150" y="71230"/>
                      </a:cubicBezTo>
                      <a:cubicBezTo>
                        <a:pt x="41910" y="67420"/>
                        <a:pt x="26670" y="55990"/>
                        <a:pt x="11430" y="48370"/>
                      </a:cubicBezTo>
                      <a:close/>
                    </a:path>
                  </a:pathLst>
                </a:custGeom>
                <a:solidFill>
                  <a:srgbClr val="3FDFE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64" name="Freeform: Shape 5063">
                  <a:extLst>
                    <a:ext uri="{FF2B5EF4-FFF2-40B4-BE49-F238E27FC236}">
                      <a16:creationId xmlns:a16="http://schemas.microsoft.com/office/drawing/2014/main" id="{76186D23-C894-E3ED-465A-6A9F8DD7E6C4}"/>
                    </a:ext>
                  </a:extLst>
                </p:cNvPr>
                <p:cNvSpPr/>
                <p:nvPr/>
              </p:nvSpPr>
              <p:spPr>
                <a:xfrm>
                  <a:off x="9022081" y="3444240"/>
                  <a:ext cx="270509" cy="125729"/>
                </a:xfrm>
                <a:custGeom>
                  <a:avLst/>
                  <a:gdLst>
                    <a:gd name="connsiteX0" fmla="*/ 209550 w 270509"/>
                    <a:gd name="connsiteY0" fmla="*/ 0 h 125729"/>
                    <a:gd name="connsiteX1" fmla="*/ 270510 w 270509"/>
                    <a:gd name="connsiteY1" fmla="*/ 80010 h 125729"/>
                    <a:gd name="connsiteX2" fmla="*/ 270510 w 270509"/>
                    <a:gd name="connsiteY2" fmla="*/ 80010 h 125729"/>
                    <a:gd name="connsiteX3" fmla="*/ 262890 w 270509"/>
                    <a:gd name="connsiteY3" fmla="*/ 125730 h 125729"/>
                    <a:gd name="connsiteX4" fmla="*/ 217170 w 270509"/>
                    <a:gd name="connsiteY4" fmla="*/ 95250 h 125729"/>
                    <a:gd name="connsiteX5" fmla="*/ 19050 w 270509"/>
                    <a:gd name="connsiteY5" fmla="*/ 87630 h 125729"/>
                    <a:gd name="connsiteX6" fmla="*/ 0 w 270509"/>
                    <a:gd name="connsiteY6" fmla="*/ 60960 h 125729"/>
                    <a:gd name="connsiteX7" fmla="*/ 57150 w 270509"/>
                    <a:gd name="connsiteY7" fmla="*/ 0 h 125729"/>
                    <a:gd name="connsiteX8" fmla="*/ 209550 w 270509"/>
                    <a:gd name="connsiteY8" fmla="*/ 0 h 125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509" h="125729">
                      <a:moveTo>
                        <a:pt x="209550" y="0"/>
                      </a:moveTo>
                      <a:lnTo>
                        <a:pt x="270510" y="80010"/>
                      </a:lnTo>
                      <a:lnTo>
                        <a:pt x="270510" y="80010"/>
                      </a:lnTo>
                      <a:lnTo>
                        <a:pt x="262890" y="125730"/>
                      </a:lnTo>
                      <a:lnTo>
                        <a:pt x="217170" y="95250"/>
                      </a:lnTo>
                      <a:lnTo>
                        <a:pt x="19050" y="87630"/>
                      </a:lnTo>
                      <a:lnTo>
                        <a:pt x="0" y="60960"/>
                      </a:lnTo>
                      <a:lnTo>
                        <a:pt x="57150" y="0"/>
                      </a:lnTo>
                      <a:cubicBezTo>
                        <a:pt x="110490" y="11430"/>
                        <a:pt x="163830" y="72390"/>
                        <a:pt x="209550" y="0"/>
                      </a:cubicBezTo>
                      <a:close/>
                    </a:path>
                  </a:pathLst>
                </a:custGeom>
                <a:solidFill>
                  <a:srgbClr val="5BE3E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65" name="Freeform: Shape 5064">
                  <a:extLst>
                    <a:ext uri="{FF2B5EF4-FFF2-40B4-BE49-F238E27FC236}">
                      <a16:creationId xmlns:a16="http://schemas.microsoft.com/office/drawing/2014/main" id="{05E7DA79-4314-A089-9A14-AD84A05E8CB1}"/>
                    </a:ext>
                  </a:extLst>
                </p:cNvPr>
                <p:cNvSpPr/>
                <p:nvPr/>
              </p:nvSpPr>
              <p:spPr>
                <a:xfrm>
                  <a:off x="9044940" y="3531869"/>
                  <a:ext cx="198120" cy="114300"/>
                </a:xfrm>
                <a:custGeom>
                  <a:avLst/>
                  <a:gdLst>
                    <a:gd name="connsiteX0" fmla="*/ 0 w 198120"/>
                    <a:gd name="connsiteY0" fmla="*/ 0 h 114300"/>
                    <a:gd name="connsiteX1" fmla="*/ 198120 w 198120"/>
                    <a:gd name="connsiteY1" fmla="*/ 7620 h 114300"/>
                    <a:gd name="connsiteX2" fmla="*/ 190500 w 198120"/>
                    <a:gd name="connsiteY2" fmla="*/ 49530 h 114300"/>
                    <a:gd name="connsiteX3" fmla="*/ 156210 w 198120"/>
                    <a:gd name="connsiteY3" fmla="*/ 114300 h 114300"/>
                    <a:gd name="connsiteX4" fmla="*/ 87630 w 198120"/>
                    <a:gd name="connsiteY4" fmla="*/ 80010 h 114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120" h="114300">
                      <a:moveTo>
                        <a:pt x="0" y="0"/>
                      </a:moveTo>
                      <a:lnTo>
                        <a:pt x="198120" y="7620"/>
                      </a:lnTo>
                      <a:lnTo>
                        <a:pt x="190500" y="49530"/>
                      </a:lnTo>
                      <a:lnTo>
                        <a:pt x="156210" y="114300"/>
                      </a:lnTo>
                      <a:lnTo>
                        <a:pt x="87630" y="80010"/>
                      </a:lnTo>
                      <a:close/>
                    </a:path>
                  </a:pathLst>
                </a:custGeom>
                <a:solidFill>
                  <a:srgbClr val="52E2E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66" name="Freeform: Shape 5065">
                  <a:extLst>
                    <a:ext uri="{FF2B5EF4-FFF2-40B4-BE49-F238E27FC236}">
                      <a16:creationId xmlns:a16="http://schemas.microsoft.com/office/drawing/2014/main" id="{FB785F7C-91A3-8965-07C1-FB2314E7883D}"/>
                    </a:ext>
                  </a:extLst>
                </p:cNvPr>
                <p:cNvSpPr/>
                <p:nvPr/>
              </p:nvSpPr>
              <p:spPr>
                <a:xfrm>
                  <a:off x="9231631" y="3345180"/>
                  <a:ext cx="114300" cy="106679"/>
                </a:xfrm>
                <a:custGeom>
                  <a:avLst/>
                  <a:gdLst>
                    <a:gd name="connsiteX0" fmla="*/ 49530 w 114300"/>
                    <a:gd name="connsiteY0" fmla="*/ 106680 h 106679"/>
                    <a:gd name="connsiteX1" fmla="*/ 0 w 114300"/>
                    <a:gd name="connsiteY1" fmla="*/ 99060 h 106679"/>
                    <a:gd name="connsiteX2" fmla="*/ 3810 w 114300"/>
                    <a:gd name="connsiteY2" fmla="*/ 76200 h 106679"/>
                    <a:gd name="connsiteX3" fmla="*/ 114300 w 114300"/>
                    <a:gd name="connsiteY3" fmla="*/ 0 h 106679"/>
                  </a:gdLst>
                  <a:ahLst/>
                  <a:cxnLst>
                    <a:cxn ang="0">
                      <a:pos x="connsiteX0" y="connsiteY0"/>
                    </a:cxn>
                    <a:cxn ang="0">
                      <a:pos x="connsiteX1" y="connsiteY1"/>
                    </a:cxn>
                    <a:cxn ang="0">
                      <a:pos x="connsiteX2" y="connsiteY2"/>
                    </a:cxn>
                    <a:cxn ang="0">
                      <a:pos x="connsiteX3" y="connsiteY3"/>
                    </a:cxn>
                  </a:cxnLst>
                  <a:rect l="l" t="t" r="r" b="b"/>
                  <a:pathLst>
                    <a:path w="114300" h="106679">
                      <a:moveTo>
                        <a:pt x="49530" y="106680"/>
                      </a:moveTo>
                      <a:lnTo>
                        <a:pt x="0" y="99060"/>
                      </a:lnTo>
                      <a:lnTo>
                        <a:pt x="3810" y="76200"/>
                      </a:lnTo>
                      <a:lnTo>
                        <a:pt x="114300" y="0"/>
                      </a:lnTo>
                      <a:close/>
                    </a:path>
                  </a:pathLst>
                </a:custGeom>
                <a:solidFill>
                  <a:srgbClr val="7DE9F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67" name="Freeform: Shape 5066">
                  <a:extLst>
                    <a:ext uri="{FF2B5EF4-FFF2-40B4-BE49-F238E27FC236}">
                      <a16:creationId xmlns:a16="http://schemas.microsoft.com/office/drawing/2014/main" id="{D7D8E3A1-7CC9-304C-2EBC-BE20CD48979A}"/>
                    </a:ext>
                  </a:extLst>
                </p:cNvPr>
                <p:cNvSpPr/>
                <p:nvPr/>
              </p:nvSpPr>
              <p:spPr>
                <a:xfrm>
                  <a:off x="7143751" y="4179569"/>
                  <a:ext cx="118110" cy="102870"/>
                </a:xfrm>
                <a:custGeom>
                  <a:avLst/>
                  <a:gdLst>
                    <a:gd name="connsiteX0" fmla="*/ 110490 w 118110"/>
                    <a:gd name="connsiteY0" fmla="*/ 91440 h 102870"/>
                    <a:gd name="connsiteX1" fmla="*/ 15240 w 118110"/>
                    <a:gd name="connsiteY1" fmla="*/ 102870 h 102870"/>
                    <a:gd name="connsiteX2" fmla="*/ 0 w 118110"/>
                    <a:gd name="connsiteY2" fmla="*/ 11430 h 102870"/>
                    <a:gd name="connsiteX3" fmla="*/ 0 w 118110"/>
                    <a:gd name="connsiteY3" fmla="*/ 11430 h 102870"/>
                    <a:gd name="connsiteX4" fmla="*/ 118110 w 118110"/>
                    <a:gd name="connsiteY4" fmla="*/ 0 h 102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110" h="102870">
                      <a:moveTo>
                        <a:pt x="110490" y="91440"/>
                      </a:moveTo>
                      <a:lnTo>
                        <a:pt x="15240" y="102870"/>
                      </a:lnTo>
                      <a:lnTo>
                        <a:pt x="0" y="11430"/>
                      </a:lnTo>
                      <a:lnTo>
                        <a:pt x="0" y="11430"/>
                      </a:lnTo>
                      <a:lnTo>
                        <a:pt x="118110" y="0"/>
                      </a:lnTo>
                      <a:close/>
                    </a:path>
                  </a:pathLst>
                </a:custGeom>
                <a:solidFill>
                  <a:srgbClr val="86EBF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68" name="Freeform: Shape 5067">
                  <a:extLst>
                    <a:ext uri="{FF2B5EF4-FFF2-40B4-BE49-F238E27FC236}">
                      <a16:creationId xmlns:a16="http://schemas.microsoft.com/office/drawing/2014/main" id="{492326D2-316F-F775-88A0-37AE31B9D4FF}"/>
                    </a:ext>
                  </a:extLst>
                </p:cNvPr>
                <p:cNvSpPr/>
                <p:nvPr/>
              </p:nvSpPr>
              <p:spPr>
                <a:xfrm>
                  <a:off x="6758940" y="4030980"/>
                  <a:ext cx="114300" cy="68639"/>
                </a:xfrm>
                <a:custGeom>
                  <a:avLst/>
                  <a:gdLst>
                    <a:gd name="connsiteX0" fmla="*/ 0 w 114300"/>
                    <a:gd name="connsiteY0" fmla="*/ 19050 h 68639"/>
                    <a:gd name="connsiteX1" fmla="*/ 95250 w 114300"/>
                    <a:gd name="connsiteY1" fmla="*/ 0 h 68639"/>
                    <a:gd name="connsiteX2" fmla="*/ 95250 w 114300"/>
                    <a:gd name="connsiteY2" fmla="*/ 0 h 68639"/>
                    <a:gd name="connsiteX3" fmla="*/ 114300 w 114300"/>
                    <a:gd name="connsiteY3" fmla="*/ 68580 h 68639"/>
                    <a:gd name="connsiteX4" fmla="*/ 114300 w 114300"/>
                    <a:gd name="connsiteY4" fmla="*/ 68580 h 68639"/>
                    <a:gd name="connsiteX5" fmla="*/ 0 w 114300"/>
                    <a:gd name="connsiteY5" fmla="*/ 19050 h 68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300" h="68639">
                      <a:moveTo>
                        <a:pt x="0" y="19050"/>
                      </a:moveTo>
                      <a:lnTo>
                        <a:pt x="95250" y="0"/>
                      </a:lnTo>
                      <a:lnTo>
                        <a:pt x="95250" y="0"/>
                      </a:lnTo>
                      <a:lnTo>
                        <a:pt x="114300" y="68580"/>
                      </a:lnTo>
                      <a:lnTo>
                        <a:pt x="114300" y="68580"/>
                      </a:lnTo>
                      <a:cubicBezTo>
                        <a:pt x="68580" y="68580"/>
                        <a:pt x="22860" y="72390"/>
                        <a:pt x="0" y="19050"/>
                      </a:cubicBezTo>
                      <a:close/>
                    </a:path>
                  </a:pathLst>
                </a:custGeom>
                <a:solidFill>
                  <a:srgbClr val="86EBF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69" name="Freeform: Shape 5068">
                  <a:extLst>
                    <a:ext uri="{FF2B5EF4-FFF2-40B4-BE49-F238E27FC236}">
                      <a16:creationId xmlns:a16="http://schemas.microsoft.com/office/drawing/2014/main" id="{99137F86-1DF3-560F-E4E8-775A2954B6CD}"/>
                    </a:ext>
                  </a:extLst>
                </p:cNvPr>
                <p:cNvSpPr/>
                <p:nvPr/>
              </p:nvSpPr>
              <p:spPr>
                <a:xfrm>
                  <a:off x="7250431" y="4004309"/>
                  <a:ext cx="514350" cy="361950"/>
                </a:xfrm>
                <a:custGeom>
                  <a:avLst/>
                  <a:gdLst>
                    <a:gd name="connsiteX0" fmla="*/ 3810 w 514350"/>
                    <a:gd name="connsiteY0" fmla="*/ 266700 h 361950"/>
                    <a:gd name="connsiteX1" fmla="*/ 11430 w 514350"/>
                    <a:gd name="connsiteY1" fmla="*/ 175260 h 361950"/>
                    <a:gd name="connsiteX2" fmla="*/ 0 w 514350"/>
                    <a:gd name="connsiteY2" fmla="*/ 19050 h 361950"/>
                    <a:gd name="connsiteX3" fmla="*/ 121920 w 514350"/>
                    <a:gd name="connsiteY3" fmla="*/ 0 h 361950"/>
                    <a:gd name="connsiteX4" fmla="*/ 129540 w 514350"/>
                    <a:gd name="connsiteY4" fmla="*/ 76200 h 361950"/>
                    <a:gd name="connsiteX5" fmla="*/ 175260 w 514350"/>
                    <a:gd name="connsiteY5" fmla="*/ 194310 h 361950"/>
                    <a:gd name="connsiteX6" fmla="*/ 220980 w 514350"/>
                    <a:gd name="connsiteY6" fmla="*/ 205740 h 361950"/>
                    <a:gd name="connsiteX7" fmla="*/ 335280 w 514350"/>
                    <a:gd name="connsiteY7" fmla="*/ 274320 h 361950"/>
                    <a:gd name="connsiteX8" fmla="*/ 445770 w 514350"/>
                    <a:gd name="connsiteY8" fmla="*/ 308610 h 361950"/>
                    <a:gd name="connsiteX9" fmla="*/ 514350 w 514350"/>
                    <a:gd name="connsiteY9" fmla="*/ 339090 h 361950"/>
                    <a:gd name="connsiteX10" fmla="*/ 510540 w 514350"/>
                    <a:gd name="connsiteY10" fmla="*/ 361950 h 361950"/>
                    <a:gd name="connsiteX11" fmla="*/ 140970 w 514350"/>
                    <a:gd name="connsiteY11" fmla="*/ 297180 h 361950"/>
                    <a:gd name="connsiteX12" fmla="*/ 3810 w 514350"/>
                    <a:gd name="connsiteY12" fmla="*/ 266700 h 361950"/>
                    <a:gd name="connsiteX13" fmla="*/ 3810 w 514350"/>
                    <a:gd name="connsiteY13" fmla="*/ 266700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4350" h="361950">
                      <a:moveTo>
                        <a:pt x="3810" y="266700"/>
                      </a:moveTo>
                      <a:lnTo>
                        <a:pt x="11430" y="175260"/>
                      </a:lnTo>
                      <a:cubicBezTo>
                        <a:pt x="7620" y="125730"/>
                        <a:pt x="3810" y="72390"/>
                        <a:pt x="0" y="19050"/>
                      </a:cubicBezTo>
                      <a:cubicBezTo>
                        <a:pt x="38100" y="15240"/>
                        <a:pt x="80010" y="7620"/>
                        <a:pt x="121920" y="0"/>
                      </a:cubicBezTo>
                      <a:cubicBezTo>
                        <a:pt x="121920" y="26670"/>
                        <a:pt x="83820" y="64770"/>
                        <a:pt x="129540" y="76200"/>
                      </a:cubicBezTo>
                      <a:cubicBezTo>
                        <a:pt x="205740" y="99060"/>
                        <a:pt x="175260" y="148590"/>
                        <a:pt x="175260" y="194310"/>
                      </a:cubicBezTo>
                      <a:cubicBezTo>
                        <a:pt x="194310" y="198120"/>
                        <a:pt x="220980" y="201930"/>
                        <a:pt x="220980" y="205740"/>
                      </a:cubicBezTo>
                      <a:cubicBezTo>
                        <a:pt x="224790" y="281940"/>
                        <a:pt x="289560" y="262890"/>
                        <a:pt x="335280" y="274320"/>
                      </a:cubicBezTo>
                      <a:cubicBezTo>
                        <a:pt x="373380" y="285750"/>
                        <a:pt x="407670" y="297180"/>
                        <a:pt x="445770" y="308610"/>
                      </a:cubicBezTo>
                      <a:lnTo>
                        <a:pt x="514350" y="339090"/>
                      </a:lnTo>
                      <a:lnTo>
                        <a:pt x="510540" y="361950"/>
                      </a:lnTo>
                      <a:cubicBezTo>
                        <a:pt x="388620" y="339090"/>
                        <a:pt x="262890" y="320040"/>
                        <a:pt x="140970" y="297180"/>
                      </a:cubicBezTo>
                      <a:cubicBezTo>
                        <a:pt x="102870" y="266700"/>
                        <a:pt x="57150" y="247650"/>
                        <a:pt x="3810" y="266700"/>
                      </a:cubicBezTo>
                      <a:lnTo>
                        <a:pt x="3810" y="266700"/>
                      </a:lnTo>
                      <a:close/>
                    </a:path>
                  </a:pathLst>
                </a:custGeom>
                <a:solidFill>
                  <a:srgbClr val="75E8F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70" name="Freeform: Shape 5069">
                  <a:extLst>
                    <a:ext uri="{FF2B5EF4-FFF2-40B4-BE49-F238E27FC236}">
                      <a16:creationId xmlns:a16="http://schemas.microsoft.com/office/drawing/2014/main" id="{0C0F5EC1-0AC8-52A1-BF2F-32C72C8F280E}"/>
                    </a:ext>
                  </a:extLst>
                </p:cNvPr>
                <p:cNvSpPr/>
                <p:nvPr/>
              </p:nvSpPr>
              <p:spPr>
                <a:xfrm>
                  <a:off x="7254240" y="4263461"/>
                  <a:ext cx="137160" cy="41838"/>
                </a:xfrm>
                <a:custGeom>
                  <a:avLst/>
                  <a:gdLst>
                    <a:gd name="connsiteX0" fmla="*/ 0 w 137160"/>
                    <a:gd name="connsiteY0" fmla="*/ 7548 h 41838"/>
                    <a:gd name="connsiteX1" fmla="*/ 137160 w 137160"/>
                    <a:gd name="connsiteY1" fmla="*/ 41839 h 41838"/>
                    <a:gd name="connsiteX2" fmla="*/ 0 w 137160"/>
                    <a:gd name="connsiteY2" fmla="*/ 7548 h 41838"/>
                  </a:gdLst>
                  <a:ahLst/>
                  <a:cxnLst>
                    <a:cxn ang="0">
                      <a:pos x="connsiteX0" y="connsiteY0"/>
                    </a:cxn>
                    <a:cxn ang="0">
                      <a:pos x="connsiteX1" y="connsiteY1"/>
                    </a:cxn>
                    <a:cxn ang="0">
                      <a:pos x="connsiteX2" y="connsiteY2"/>
                    </a:cxn>
                  </a:cxnLst>
                  <a:rect l="l" t="t" r="r" b="b"/>
                  <a:pathLst>
                    <a:path w="137160" h="41838">
                      <a:moveTo>
                        <a:pt x="0" y="7548"/>
                      </a:moveTo>
                      <a:cubicBezTo>
                        <a:pt x="53340" y="-11502"/>
                        <a:pt x="95250" y="7548"/>
                        <a:pt x="137160" y="41839"/>
                      </a:cubicBezTo>
                      <a:lnTo>
                        <a:pt x="0" y="7548"/>
                      </a:lnTo>
                      <a:close/>
                    </a:path>
                  </a:pathLst>
                </a:custGeom>
                <a:solidFill>
                  <a:srgbClr val="86EBF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71" name="Freeform: Shape 5070">
                  <a:extLst>
                    <a:ext uri="{FF2B5EF4-FFF2-40B4-BE49-F238E27FC236}">
                      <a16:creationId xmlns:a16="http://schemas.microsoft.com/office/drawing/2014/main" id="{E2119200-8208-79A4-1B37-F122ABD69D7B}"/>
                    </a:ext>
                  </a:extLst>
                </p:cNvPr>
                <p:cNvSpPr/>
                <p:nvPr/>
              </p:nvSpPr>
              <p:spPr>
                <a:xfrm>
                  <a:off x="6583681" y="3722369"/>
                  <a:ext cx="95250" cy="59893"/>
                </a:xfrm>
                <a:custGeom>
                  <a:avLst/>
                  <a:gdLst>
                    <a:gd name="connsiteX0" fmla="*/ 95250 w 95250"/>
                    <a:gd name="connsiteY0" fmla="*/ 49530 h 59893"/>
                    <a:gd name="connsiteX1" fmla="*/ 0 w 95250"/>
                    <a:gd name="connsiteY1" fmla="*/ 22860 h 59893"/>
                    <a:gd name="connsiteX2" fmla="*/ 0 w 95250"/>
                    <a:gd name="connsiteY2" fmla="*/ 0 h 59893"/>
                    <a:gd name="connsiteX3" fmla="*/ 95250 w 95250"/>
                    <a:gd name="connsiteY3" fmla="*/ 26670 h 59893"/>
                    <a:gd name="connsiteX4" fmla="*/ 95250 w 95250"/>
                    <a:gd name="connsiteY4" fmla="*/ 49530 h 598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59893">
                      <a:moveTo>
                        <a:pt x="95250" y="49530"/>
                      </a:moveTo>
                      <a:cubicBezTo>
                        <a:pt x="57150" y="64770"/>
                        <a:pt x="22860" y="68580"/>
                        <a:pt x="0" y="22860"/>
                      </a:cubicBezTo>
                      <a:lnTo>
                        <a:pt x="0" y="0"/>
                      </a:lnTo>
                      <a:lnTo>
                        <a:pt x="95250" y="26670"/>
                      </a:lnTo>
                      <a:lnTo>
                        <a:pt x="95250" y="49530"/>
                      </a:lnTo>
                      <a:close/>
                    </a:path>
                  </a:pathLst>
                </a:custGeom>
                <a:solidFill>
                  <a:srgbClr val="70E7E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72" name="Freeform: Shape 5071">
                  <a:extLst>
                    <a:ext uri="{FF2B5EF4-FFF2-40B4-BE49-F238E27FC236}">
                      <a16:creationId xmlns:a16="http://schemas.microsoft.com/office/drawing/2014/main" id="{89FA29A6-18B6-E507-3449-B8A153554F40}"/>
                    </a:ext>
                  </a:extLst>
                </p:cNvPr>
                <p:cNvSpPr/>
                <p:nvPr/>
              </p:nvSpPr>
              <p:spPr>
                <a:xfrm>
                  <a:off x="6583681" y="3708695"/>
                  <a:ext cx="95250" cy="40344"/>
                </a:xfrm>
                <a:custGeom>
                  <a:avLst/>
                  <a:gdLst>
                    <a:gd name="connsiteX0" fmla="*/ 95250 w 95250"/>
                    <a:gd name="connsiteY0" fmla="*/ 40344 h 40344"/>
                    <a:gd name="connsiteX1" fmla="*/ 0 w 95250"/>
                    <a:gd name="connsiteY1" fmla="*/ 13674 h 40344"/>
                    <a:gd name="connsiteX2" fmla="*/ 95250 w 95250"/>
                    <a:gd name="connsiteY2" fmla="*/ 40344 h 40344"/>
                  </a:gdLst>
                  <a:ahLst/>
                  <a:cxnLst>
                    <a:cxn ang="0">
                      <a:pos x="connsiteX0" y="connsiteY0"/>
                    </a:cxn>
                    <a:cxn ang="0">
                      <a:pos x="connsiteX1" y="connsiteY1"/>
                    </a:cxn>
                    <a:cxn ang="0">
                      <a:pos x="connsiteX2" y="connsiteY2"/>
                    </a:cxn>
                  </a:cxnLst>
                  <a:rect l="l" t="t" r="r" b="b"/>
                  <a:pathLst>
                    <a:path w="95250" h="40344">
                      <a:moveTo>
                        <a:pt x="95250" y="40344"/>
                      </a:moveTo>
                      <a:lnTo>
                        <a:pt x="0" y="13674"/>
                      </a:lnTo>
                      <a:cubicBezTo>
                        <a:pt x="41910" y="-9186"/>
                        <a:pt x="76200" y="-5376"/>
                        <a:pt x="95250" y="40344"/>
                      </a:cubicBezTo>
                      <a:close/>
                    </a:path>
                  </a:pathLst>
                </a:custGeom>
                <a:solidFill>
                  <a:srgbClr val="63E5E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73" name="Freeform: Shape 5072">
                  <a:extLst>
                    <a:ext uri="{FF2B5EF4-FFF2-40B4-BE49-F238E27FC236}">
                      <a16:creationId xmlns:a16="http://schemas.microsoft.com/office/drawing/2014/main" id="{E446B23E-2EAA-9282-4A0D-8F9CF74507B0}"/>
                    </a:ext>
                  </a:extLst>
                </p:cNvPr>
                <p:cNvSpPr/>
                <p:nvPr/>
              </p:nvSpPr>
              <p:spPr>
                <a:xfrm>
                  <a:off x="6884670" y="3855719"/>
                  <a:ext cx="49530" cy="41910"/>
                </a:xfrm>
                <a:custGeom>
                  <a:avLst/>
                  <a:gdLst>
                    <a:gd name="connsiteX0" fmla="*/ 49530 w 49530"/>
                    <a:gd name="connsiteY0" fmla="*/ 0 h 41910"/>
                    <a:gd name="connsiteX1" fmla="*/ 22860 w 49530"/>
                    <a:gd name="connsiteY1" fmla="*/ 41910 h 41910"/>
                    <a:gd name="connsiteX2" fmla="*/ 0 w 49530"/>
                    <a:gd name="connsiteY2" fmla="*/ 41910 h 41910"/>
                  </a:gdLst>
                  <a:ahLst/>
                  <a:cxnLst>
                    <a:cxn ang="0">
                      <a:pos x="connsiteX0" y="connsiteY0"/>
                    </a:cxn>
                    <a:cxn ang="0">
                      <a:pos x="connsiteX1" y="connsiteY1"/>
                    </a:cxn>
                    <a:cxn ang="0">
                      <a:pos x="connsiteX2" y="connsiteY2"/>
                    </a:cxn>
                  </a:cxnLst>
                  <a:rect l="l" t="t" r="r" b="b"/>
                  <a:pathLst>
                    <a:path w="49530" h="41910">
                      <a:moveTo>
                        <a:pt x="49530" y="0"/>
                      </a:moveTo>
                      <a:lnTo>
                        <a:pt x="22860" y="41910"/>
                      </a:lnTo>
                      <a:lnTo>
                        <a:pt x="0" y="41910"/>
                      </a:lnTo>
                      <a:close/>
                    </a:path>
                  </a:pathLst>
                </a:custGeom>
                <a:solidFill>
                  <a:srgbClr val="86EBF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74" name="Freeform: Shape 5073">
                  <a:extLst>
                    <a:ext uri="{FF2B5EF4-FFF2-40B4-BE49-F238E27FC236}">
                      <a16:creationId xmlns:a16="http://schemas.microsoft.com/office/drawing/2014/main" id="{A710AD13-0A7B-DA13-F9E6-12BBF9EBE7F1}"/>
                    </a:ext>
                  </a:extLst>
                </p:cNvPr>
                <p:cNvSpPr/>
                <p:nvPr/>
              </p:nvSpPr>
              <p:spPr>
                <a:xfrm>
                  <a:off x="6583681" y="3318509"/>
                  <a:ext cx="26669" cy="26670"/>
                </a:xfrm>
                <a:custGeom>
                  <a:avLst/>
                  <a:gdLst>
                    <a:gd name="connsiteX0" fmla="*/ 0 w 26669"/>
                    <a:gd name="connsiteY0" fmla="*/ 15240 h 26670"/>
                    <a:gd name="connsiteX1" fmla="*/ 15240 w 26669"/>
                    <a:gd name="connsiteY1" fmla="*/ 0 h 26670"/>
                    <a:gd name="connsiteX2" fmla="*/ 26670 w 26669"/>
                    <a:gd name="connsiteY2" fmla="*/ 11430 h 26670"/>
                    <a:gd name="connsiteX3" fmla="*/ 11430 w 26669"/>
                    <a:gd name="connsiteY3" fmla="*/ 26670 h 26670"/>
                    <a:gd name="connsiteX4" fmla="*/ 0 w 26669"/>
                    <a:gd name="connsiteY4" fmla="*/ 15240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26670">
                      <a:moveTo>
                        <a:pt x="0" y="15240"/>
                      </a:moveTo>
                      <a:cubicBezTo>
                        <a:pt x="3810" y="11430"/>
                        <a:pt x="11430" y="7620"/>
                        <a:pt x="15240" y="0"/>
                      </a:cubicBezTo>
                      <a:cubicBezTo>
                        <a:pt x="19050" y="3810"/>
                        <a:pt x="26670" y="11430"/>
                        <a:pt x="26670" y="11430"/>
                      </a:cubicBezTo>
                      <a:cubicBezTo>
                        <a:pt x="22860" y="15240"/>
                        <a:pt x="15240" y="22860"/>
                        <a:pt x="11430" y="26670"/>
                      </a:cubicBezTo>
                      <a:lnTo>
                        <a:pt x="0" y="15240"/>
                      </a:lnTo>
                      <a:close/>
                    </a:path>
                  </a:pathLst>
                </a:custGeom>
                <a:solidFill>
                  <a:srgbClr val="95EDF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75" name="Freeform: Shape 5074">
                  <a:extLst>
                    <a:ext uri="{FF2B5EF4-FFF2-40B4-BE49-F238E27FC236}">
                      <a16:creationId xmlns:a16="http://schemas.microsoft.com/office/drawing/2014/main" id="{F2C09B7E-C1BD-E445-1488-1A2EB38D863A}"/>
                    </a:ext>
                  </a:extLst>
                </p:cNvPr>
                <p:cNvSpPr/>
                <p:nvPr/>
              </p:nvSpPr>
              <p:spPr>
                <a:xfrm>
                  <a:off x="6713220" y="3474719"/>
                  <a:ext cx="11430" cy="15240"/>
                </a:xfrm>
                <a:custGeom>
                  <a:avLst/>
                  <a:gdLst>
                    <a:gd name="connsiteX0" fmla="*/ 11430 w 11430"/>
                    <a:gd name="connsiteY0" fmla="*/ 7620 h 15240"/>
                    <a:gd name="connsiteX1" fmla="*/ 11430 w 11430"/>
                    <a:gd name="connsiteY1" fmla="*/ 15240 h 15240"/>
                    <a:gd name="connsiteX2" fmla="*/ 0 w 11430"/>
                    <a:gd name="connsiteY2" fmla="*/ 15240 h 15240"/>
                    <a:gd name="connsiteX3" fmla="*/ 0 w 11430"/>
                    <a:gd name="connsiteY3" fmla="*/ 0 h 15240"/>
                    <a:gd name="connsiteX4" fmla="*/ 11430 w 11430"/>
                    <a:gd name="connsiteY4" fmla="*/ 762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15240">
                      <a:moveTo>
                        <a:pt x="11430" y="7620"/>
                      </a:moveTo>
                      <a:cubicBezTo>
                        <a:pt x="11430" y="11430"/>
                        <a:pt x="11430" y="15240"/>
                        <a:pt x="11430" y="15240"/>
                      </a:cubicBezTo>
                      <a:cubicBezTo>
                        <a:pt x="7620" y="15240"/>
                        <a:pt x="3810" y="15240"/>
                        <a:pt x="0" y="15240"/>
                      </a:cubicBezTo>
                      <a:lnTo>
                        <a:pt x="0" y="0"/>
                      </a:lnTo>
                      <a:cubicBezTo>
                        <a:pt x="3810" y="7620"/>
                        <a:pt x="7620" y="7620"/>
                        <a:pt x="11430" y="7620"/>
                      </a:cubicBezTo>
                      <a:close/>
                    </a:path>
                  </a:pathLst>
                </a:custGeom>
                <a:solidFill>
                  <a:srgbClr val="95EDF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76" name="Freeform: Shape 5075">
                  <a:extLst>
                    <a:ext uri="{FF2B5EF4-FFF2-40B4-BE49-F238E27FC236}">
                      <a16:creationId xmlns:a16="http://schemas.microsoft.com/office/drawing/2014/main" id="{04925473-F545-C569-D379-28B63AE0C032}"/>
                    </a:ext>
                  </a:extLst>
                </p:cNvPr>
                <p:cNvSpPr/>
                <p:nvPr/>
              </p:nvSpPr>
              <p:spPr>
                <a:xfrm>
                  <a:off x="7360920" y="3718559"/>
                  <a:ext cx="224790" cy="297180"/>
                </a:xfrm>
                <a:custGeom>
                  <a:avLst/>
                  <a:gdLst>
                    <a:gd name="connsiteX0" fmla="*/ 15240 w 224790"/>
                    <a:gd name="connsiteY0" fmla="*/ 240030 h 297180"/>
                    <a:gd name="connsiteX1" fmla="*/ 0 w 224790"/>
                    <a:gd name="connsiteY1" fmla="*/ 148590 h 297180"/>
                    <a:gd name="connsiteX2" fmla="*/ 0 w 224790"/>
                    <a:gd name="connsiteY2" fmla="*/ 148590 h 297180"/>
                    <a:gd name="connsiteX3" fmla="*/ 38100 w 224790"/>
                    <a:gd name="connsiteY3" fmla="*/ 15240 h 297180"/>
                    <a:gd name="connsiteX4" fmla="*/ 110490 w 224790"/>
                    <a:gd name="connsiteY4" fmla="*/ 0 h 297180"/>
                    <a:gd name="connsiteX5" fmla="*/ 224790 w 224790"/>
                    <a:gd name="connsiteY5" fmla="*/ 163830 h 297180"/>
                    <a:gd name="connsiteX6" fmla="*/ 205740 w 224790"/>
                    <a:gd name="connsiteY6" fmla="*/ 262890 h 297180"/>
                    <a:gd name="connsiteX7" fmla="*/ 205740 w 224790"/>
                    <a:gd name="connsiteY7" fmla="*/ 262890 h 297180"/>
                    <a:gd name="connsiteX8" fmla="*/ 144780 w 224790"/>
                    <a:gd name="connsiteY8" fmla="*/ 220980 h 297180"/>
                    <a:gd name="connsiteX9" fmla="*/ 106680 w 224790"/>
                    <a:gd name="connsiteY9" fmla="*/ 297180 h 297180"/>
                    <a:gd name="connsiteX10" fmla="*/ 15240 w 224790"/>
                    <a:gd name="connsiteY10" fmla="*/ 240030 h 297180"/>
                    <a:gd name="connsiteX11" fmla="*/ 15240 w 224790"/>
                    <a:gd name="connsiteY11" fmla="*/ 240030 h 297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790" h="297180">
                      <a:moveTo>
                        <a:pt x="15240" y="240030"/>
                      </a:moveTo>
                      <a:cubicBezTo>
                        <a:pt x="60960" y="201930"/>
                        <a:pt x="22860" y="175260"/>
                        <a:pt x="0" y="148590"/>
                      </a:cubicBezTo>
                      <a:lnTo>
                        <a:pt x="0" y="148590"/>
                      </a:lnTo>
                      <a:cubicBezTo>
                        <a:pt x="15240" y="102870"/>
                        <a:pt x="60960" y="68580"/>
                        <a:pt x="38100" y="15240"/>
                      </a:cubicBezTo>
                      <a:lnTo>
                        <a:pt x="110490" y="0"/>
                      </a:lnTo>
                      <a:cubicBezTo>
                        <a:pt x="224790" y="15240"/>
                        <a:pt x="160020" y="140970"/>
                        <a:pt x="224790" y="163830"/>
                      </a:cubicBezTo>
                      <a:cubicBezTo>
                        <a:pt x="217170" y="205740"/>
                        <a:pt x="209550" y="236220"/>
                        <a:pt x="205740" y="262890"/>
                      </a:cubicBezTo>
                      <a:lnTo>
                        <a:pt x="205740" y="262890"/>
                      </a:lnTo>
                      <a:cubicBezTo>
                        <a:pt x="186690" y="251460"/>
                        <a:pt x="167640" y="236220"/>
                        <a:pt x="144780" y="220980"/>
                      </a:cubicBezTo>
                      <a:cubicBezTo>
                        <a:pt x="129540" y="247650"/>
                        <a:pt x="121920" y="270510"/>
                        <a:pt x="106680" y="297180"/>
                      </a:cubicBezTo>
                      <a:cubicBezTo>
                        <a:pt x="76200" y="274320"/>
                        <a:pt x="45720" y="259080"/>
                        <a:pt x="15240" y="240030"/>
                      </a:cubicBezTo>
                      <a:lnTo>
                        <a:pt x="15240" y="240030"/>
                      </a:lnTo>
                      <a:close/>
                    </a:path>
                  </a:pathLst>
                </a:custGeom>
                <a:solidFill>
                  <a:srgbClr val="7CE9F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77" name="Freeform: Shape 5076">
                  <a:extLst>
                    <a:ext uri="{FF2B5EF4-FFF2-40B4-BE49-F238E27FC236}">
                      <a16:creationId xmlns:a16="http://schemas.microsoft.com/office/drawing/2014/main" id="{335886B6-944C-24BB-1498-059B3B332147}"/>
                    </a:ext>
                  </a:extLst>
                </p:cNvPr>
                <p:cNvSpPr/>
                <p:nvPr/>
              </p:nvSpPr>
              <p:spPr>
                <a:xfrm>
                  <a:off x="7071361" y="3588525"/>
                  <a:ext cx="219203" cy="321219"/>
                </a:xfrm>
                <a:custGeom>
                  <a:avLst/>
                  <a:gdLst>
                    <a:gd name="connsiteX0" fmla="*/ 0 w 219203"/>
                    <a:gd name="connsiteY0" fmla="*/ 23355 h 321219"/>
                    <a:gd name="connsiteX1" fmla="*/ 121920 w 219203"/>
                    <a:gd name="connsiteY1" fmla="*/ 30975 h 321219"/>
                    <a:gd name="connsiteX2" fmla="*/ 205740 w 219203"/>
                    <a:gd name="connsiteY2" fmla="*/ 164325 h 321219"/>
                    <a:gd name="connsiteX3" fmla="*/ 125730 w 219203"/>
                    <a:gd name="connsiteY3" fmla="*/ 282435 h 321219"/>
                    <a:gd name="connsiteX4" fmla="*/ 125730 w 219203"/>
                    <a:gd name="connsiteY4" fmla="*/ 263385 h 321219"/>
                    <a:gd name="connsiteX5" fmla="*/ 110490 w 219203"/>
                    <a:gd name="connsiteY5" fmla="*/ 263385 h 321219"/>
                    <a:gd name="connsiteX6" fmla="*/ 99060 w 219203"/>
                    <a:gd name="connsiteY6" fmla="*/ 301485 h 321219"/>
                    <a:gd name="connsiteX7" fmla="*/ 26670 w 219203"/>
                    <a:gd name="connsiteY7" fmla="*/ 297675 h 321219"/>
                    <a:gd name="connsiteX8" fmla="*/ 114300 w 219203"/>
                    <a:gd name="connsiteY8" fmla="*/ 141465 h 321219"/>
                    <a:gd name="connsiteX9" fmla="*/ 0 w 219203"/>
                    <a:gd name="connsiteY9" fmla="*/ 23355 h 321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9203" h="321219">
                      <a:moveTo>
                        <a:pt x="0" y="23355"/>
                      </a:moveTo>
                      <a:cubicBezTo>
                        <a:pt x="41910" y="-3315"/>
                        <a:pt x="83820" y="-14745"/>
                        <a:pt x="121920" y="30975"/>
                      </a:cubicBezTo>
                      <a:cubicBezTo>
                        <a:pt x="148590" y="76695"/>
                        <a:pt x="182880" y="118605"/>
                        <a:pt x="205740" y="164325"/>
                      </a:cubicBezTo>
                      <a:cubicBezTo>
                        <a:pt x="236220" y="240525"/>
                        <a:pt x="217170" y="259575"/>
                        <a:pt x="125730" y="282435"/>
                      </a:cubicBezTo>
                      <a:lnTo>
                        <a:pt x="125730" y="263385"/>
                      </a:lnTo>
                      <a:cubicBezTo>
                        <a:pt x="121920" y="263385"/>
                        <a:pt x="110490" y="263385"/>
                        <a:pt x="110490" y="263385"/>
                      </a:cubicBezTo>
                      <a:cubicBezTo>
                        <a:pt x="106680" y="274815"/>
                        <a:pt x="102870" y="290055"/>
                        <a:pt x="99060" y="301485"/>
                      </a:cubicBezTo>
                      <a:cubicBezTo>
                        <a:pt x="72390" y="320535"/>
                        <a:pt x="49530" y="335775"/>
                        <a:pt x="26670" y="297675"/>
                      </a:cubicBezTo>
                      <a:cubicBezTo>
                        <a:pt x="57150" y="244335"/>
                        <a:pt x="87630" y="190995"/>
                        <a:pt x="114300" y="141465"/>
                      </a:cubicBezTo>
                      <a:cubicBezTo>
                        <a:pt x="76200" y="99555"/>
                        <a:pt x="38100" y="61455"/>
                        <a:pt x="0" y="23355"/>
                      </a:cubicBezTo>
                      <a:close/>
                    </a:path>
                  </a:pathLst>
                </a:custGeom>
                <a:solidFill>
                  <a:srgbClr val="95EDF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78" name="Freeform: Shape 5077">
                  <a:extLst>
                    <a:ext uri="{FF2B5EF4-FFF2-40B4-BE49-F238E27FC236}">
                      <a16:creationId xmlns:a16="http://schemas.microsoft.com/office/drawing/2014/main" id="{5FD67C4F-E3A4-FBDC-C3F0-CE62616665F2}"/>
                    </a:ext>
                  </a:extLst>
                </p:cNvPr>
                <p:cNvSpPr/>
                <p:nvPr/>
              </p:nvSpPr>
              <p:spPr>
                <a:xfrm>
                  <a:off x="7113270" y="3939540"/>
                  <a:ext cx="262890" cy="251459"/>
                </a:xfrm>
                <a:custGeom>
                  <a:avLst/>
                  <a:gdLst>
                    <a:gd name="connsiteX0" fmla="*/ 259080 w 262890"/>
                    <a:gd name="connsiteY0" fmla="*/ 64770 h 251459"/>
                    <a:gd name="connsiteX1" fmla="*/ 137160 w 262890"/>
                    <a:gd name="connsiteY1" fmla="*/ 83820 h 251459"/>
                    <a:gd name="connsiteX2" fmla="*/ 148590 w 262890"/>
                    <a:gd name="connsiteY2" fmla="*/ 240030 h 251459"/>
                    <a:gd name="connsiteX3" fmla="*/ 30480 w 262890"/>
                    <a:gd name="connsiteY3" fmla="*/ 251460 h 251459"/>
                    <a:gd name="connsiteX4" fmla="*/ 0 w 262890"/>
                    <a:gd name="connsiteY4" fmla="*/ 129540 h 251459"/>
                    <a:gd name="connsiteX5" fmla="*/ 57150 w 262890"/>
                    <a:gd name="connsiteY5" fmla="*/ 0 h 251459"/>
                    <a:gd name="connsiteX6" fmla="*/ 262890 w 262890"/>
                    <a:gd name="connsiteY6" fmla="*/ 19050 h 251459"/>
                    <a:gd name="connsiteX7" fmla="*/ 262890 w 262890"/>
                    <a:gd name="connsiteY7" fmla="*/ 19050 h 251459"/>
                    <a:gd name="connsiteX8" fmla="*/ 259080 w 262890"/>
                    <a:gd name="connsiteY8" fmla="*/ 64770 h 251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890" h="251459">
                      <a:moveTo>
                        <a:pt x="259080" y="64770"/>
                      </a:moveTo>
                      <a:cubicBezTo>
                        <a:pt x="217170" y="72390"/>
                        <a:pt x="175260" y="76200"/>
                        <a:pt x="137160" y="83820"/>
                      </a:cubicBezTo>
                      <a:cubicBezTo>
                        <a:pt x="140970" y="137160"/>
                        <a:pt x="144780" y="190500"/>
                        <a:pt x="148590" y="240030"/>
                      </a:cubicBezTo>
                      <a:lnTo>
                        <a:pt x="30480" y="251460"/>
                      </a:lnTo>
                      <a:cubicBezTo>
                        <a:pt x="22860" y="217170"/>
                        <a:pt x="11430" y="179070"/>
                        <a:pt x="0" y="129540"/>
                      </a:cubicBezTo>
                      <a:cubicBezTo>
                        <a:pt x="15240" y="95250"/>
                        <a:pt x="34290" y="49530"/>
                        <a:pt x="57150" y="0"/>
                      </a:cubicBezTo>
                      <a:cubicBezTo>
                        <a:pt x="129540" y="7620"/>
                        <a:pt x="194310" y="11430"/>
                        <a:pt x="262890" y="19050"/>
                      </a:cubicBezTo>
                      <a:lnTo>
                        <a:pt x="262890" y="19050"/>
                      </a:lnTo>
                      <a:lnTo>
                        <a:pt x="259080" y="64770"/>
                      </a:lnTo>
                      <a:close/>
                    </a:path>
                  </a:pathLst>
                </a:custGeom>
                <a:solidFill>
                  <a:srgbClr val="7CE9F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79" name="Freeform: Shape 5078">
                  <a:extLst>
                    <a:ext uri="{FF2B5EF4-FFF2-40B4-BE49-F238E27FC236}">
                      <a16:creationId xmlns:a16="http://schemas.microsoft.com/office/drawing/2014/main" id="{A0A0D386-7A1D-F5C7-18E4-C1D5509A6DBB}"/>
                    </a:ext>
                  </a:extLst>
                </p:cNvPr>
                <p:cNvSpPr/>
                <p:nvPr/>
              </p:nvSpPr>
              <p:spPr>
                <a:xfrm>
                  <a:off x="7197090" y="3509009"/>
                  <a:ext cx="278130" cy="220980"/>
                </a:xfrm>
                <a:custGeom>
                  <a:avLst/>
                  <a:gdLst>
                    <a:gd name="connsiteX0" fmla="*/ 278130 w 278130"/>
                    <a:gd name="connsiteY0" fmla="*/ 205740 h 220980"/>
                    <a:gd name="connsiteX1" fmla="*/ 205740 w 278130"/>
                    <a:gd name="connsiteY1" fmla="*/ 220980 h 220980"/>
                    <a:gd name="connsiteX2" fmla="*/ 148590 w 278130"/>
                    <a:gd name="connsiteY2" fmla="*/ 171450 h 220980"/>
                    <a:gd name="connsiteX3" fmla="*/ 0 w 278130"/>
                    <a:gd name="connsiteY3" fmla="*/ 87630 h 220980"/>
                    <a:gd name="connsiteX4" fmla="*/ 30480 w 278130"/>
                    <a:gd name="connsiteY4" fmla="*/ 0 h 220980"/>
                    <a:gd name="connsiteX5" fmla="*/ 148590 w 278130"/>
                    <a:gd name="connsiteY5" fmla="*/ 57150 h 220980"/>
                    <a:gd name="connsiteX6" fmla="*/ 171450 w 278130"/>
                    <a:gd name="connsiteY6" fmla="*/ 60960 h 220980"/>
                    <a:gd name="connsiteX7" fmla="*/ 262890 w 278130"/>
                    <a:gd name="connsiteY7" fmla="*/ 114300 h 220980"/>
                    <a:gd name="connsiteX8" fmla="*/ 278130 w 278130"/>
                    <a:gd name="connsiteY8" fmla="*/ 205740 h 22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8130" h="220980">
                      <a:moveTo>
                        <a:pt x="278130" y="205740"/>
                      </a:moveTo>
                      <a:lnTo>
                        <a:pt x="205740" y="220980"/>
                      </a:lnTo>
                      <a:cubicBezTo>
                        <a:pt x="186690" y="205740"/>
                        <a:pt x="156210" y="190500"/>
                        <a:pt x="148590" y="171450"/>
                      </a:cubicBezTo>
                      <a:cubicBezTo>
                        <a:pt x="121920" y="102870"/>
                        <a:pt x="72390" y="76200"/>
                        <a:pt x="0" y="87630"/>
                      </a:cubicBezTo>
                      <a:lnTo>
                        <a:pt x="30480" y="0"/>
                      </a:lnTo>
                      <a:lnTo>
                        <a:pt x="148590" y="57150"/>
                      </a:lnTo>
                      <a:lnTo>
                        <a:pt x="171450" y="60960"/>
                      </a:lnTo>
                      <a:cubicBezTo>
                        <a:pt x="171450" y="129540"/>
                        <a:pt x="228600" y="102870"/>
                        <a:pt x="262890" y="114300"/>
                      </a:cubicBezTo>
                      <a:lnTo>
                        <a:pt x="278130" y="205740"/>
                      </a:lnTo>
                      <a:close/>
                    </a:path>
                  </a:pathLst>
                </a:custGeom>
                <a:solidFill>
                  <a:srgbClr val="73E7F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80" name="Freeform: Shape 5079">
                  <a:extLst>
                    <a:ext uri="{FF2B5EF4-FFF2-40B4-BE49-F238E27FC236}">
                      <a16:creationId xmlns:a16="http://schemas.microsoft.com/office/drawing/2014/main" id="{AC2B2254-B25B-7DCB-E7C2-212C28C736D0}"/>
                    </a:ext>
                  </a:extLst>
                </p:cNvPr>
                <p:cNvSpPr/>
                <p:nvPr/>
              </p:nvSpPr>
              <p:spPr>
                <a:xfrm>
                  <a:off x="6854190" y="4034790"/>
                  <a:ext cx="68580" cy="68579"/>
                </a:xfrm>
                <a:custGeom>
                  <a:avLst/>
                  <a:gdLst>
                    <a:gd name="connsiteX0" fmla="*/ 19050 w 68580"/>
                    <a:gd name="connsiteY0" fmla="*/ 68580 h 68579"/>
                    <a:gd name="connsiteX1" fmla="*/ 0 w 68580"/>
                    <a:gd name="connsiteY1" fmla="*/ 0 h 68579"/>
                    <a:gd name="connsiteX2" fmla="*/ 68580 w 68580"/>
                    <a:gd name="connsiteY2" fmla="*/ 45720 h 68579"/>
                    <a:gd name="connsiteX3" fmla="*/ 19050 w 68580"/>
                    <a:gd name="connsiteY3" fmla="*/ 68580 h 68579"/>
                  </a:gdLst>
                  <a:ahLst/>
                  <a:cxnLst>
                    <a:cxn ang="0">
                      <a:pos x="connsiteX0" y="connsiteY0"/>
                    </a:cxn>
                    <a:cxn ang="0">
                      <a:pos x="connsiteX1" y="connsiteY1"/>
                    </a:cxn>
                    <a:cxn ang="0">
                      <a:pos x="connsiteX2" y="connsiteY2"/>
                    </a:cxn>
                    <a:cxn ang="0">
                      <a:pos x="connsiteX3" y="connsiteY3"/>
                    </a:cxn>
                  </a:cxnLst>
                  <a:rect l="l" t="t" r="r" b="b"/>
                  <a:pathLst>
                    <a:path w="68580" h="68579">
                      <a:moveTo>
                        <a:pt x="19050" y="68580"/>
                      </a:moveTo>
                      <a:lnTo>
                        <a:pt x="0" y="0"/>
                      </a:lnTo>
                      <a:cubicBezTo>
                        <a:pt x="19050" y="15240"/>
                        <a:pt x="41910" y="26670"/>
                        <a:pt x="68580" y="45720"/>
                      </a:cubicBezTo>
                      <a:cubicBezTo>
                        <a:pt x="45720" y="57150"/>
                        <a:pt x="30480" y="60960"/>
                        <a:pt x="19050" y="68580"/>
                      </a:cubicBezTo>
                      <a:close/>
                    </a:path>
                  </a:pathLst>
                </a:custGeom>
                <a:solidFill>
                  <a:srgbClr val="71E7E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81" name="Freeform: Shape 5080">
                  <a:extLst>
                    <a:ext uri="{FF2B5EF4-FFF2-40B4-BE49-F238E27FC236}">
                      <a16:creationId xmlns:a16="http://schemas.microsoft.com/office/drawing/2014/main" id="{2DAC25CD-975E-83E8-8D90-4C1A78306EF8}"/>
                    </a:ext>
                  </a:extLst>
                </p:cNvPr>
                <p:cNvSpPr/>
                <p:nvPr/>
              </p:nvSpPr>
              <p:spPr>
                <a:xfrm>
                  <a:off x="7170420" y="3854026"/>
                  <a:ext cx="26669" cy="39793"/>
                </a:xfrm>
                <a:custGeom>
                  <a:avLst/>
                  <a:gdLst>
                    <a:gd name="connsiteX0" fmla="*/ 0 w 26669"/>
                    <a:gd name="connsiteY0" fmla="*/ 39793 h 39793"/>
                    <a:gd name="connsiteX1" fmla="*/ 11430 w 26669"/>
                    <a:gd name="connsiteY1" fmla="*/ 1693 h 39793"/>
                    <a:gd name="connsiteX2" fmla="*/ 26670 w 26669"/>
                    <a:gd name="connsiteY2" fmla="*/ 1693 h 39793"/>
                    <a:gd name="connsiteX3" fmla="*/ 26670 w 26669"/>
                    <a:gd name="connsiteY3" fmla="*/ 20743 h 39793"/>
                    <a:gd name="connsiteX4" fmla="*/ 0 w 26669"/>
                    <a:gd name="connsiteY4" fmla="*/ 39793 h 397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39793">
                      <a:moveTo>
                        <a:pt x="0" y="39793"/>
                      </a:moveTo>
                      <a:cubicBezTo>
                        <a:pt x="3810" y="28363"/>
                        <a:pt x="7620" y="13123"/>
                        <a:pt x="11430" y="1693"/>
                      </a:cubicBezTo>
                      <a:cubicBezTo>
                        <a:pt x="11430" y="-2117"/>
                        <a:pt x="22860" y="1693"/>
                        <a:pt x="26670" y="1693"/>
                      </a:cubicBezTo>
                      <a:lnTo>
                        <a:pt x="26670" y="20743"/>
                      </a:lnTo>
                      <a:lnTo>
                        <a:pt x="0" y="39793"/>
                      </a:lnTo>
                      <a:close/>
                    </a:path>
                  </a:pathLst>
                </a:custGeom>
                <a:solidFill>
                  <a:srgbClr val="9CEEF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82" name="Freeform: Shape 5081">
                  <a:extLst>
                    <a:ext uri="{FF2B5EF4-FFF2-40B4-BE49-F238E27FC236}">
                      <a16:creationId xmlns:a16="http://schemas.microsoft.com/office/drawing/2014/main" id="{718F9F06-B540-53A3-4F5F-20F524007979}"/>
                    </a:ext>
                  </a:extLst>
                </p:cNvPr>
                <p:cNvSpPr/>
                <p:nvPr/>
              </p:nvSpPr>
              <p:spPr>
                <a:xfrm>
                  <a:off x="7341870" y="3867150"/>
                  <a:ext cx="22860" cy="19050"/>
                </a:xfrm>
                <a:custGeom>
                  <a:avLst/>
                  <a:gdLst>
                    <a:gd name="connsiteX0" fmla="*/ 22860 w 22860"/>
                    <a:gd name="connsiteY0" fmla="*/ 0 h 19050"/>
                    <a:gd name="connsiteX1" fmla="*/ 0 w 22860"/>
                    <a:gd name="connsiteY1" fmla="*/ 19050 h 19050"/>
                    <a:gd name="connsiteX2" fmla="*/ 22860 w 22860"/>
                    <a:gd name="connsiteY2" fmla="*/ 0 h 19050"/>
                  </a:gdLst>
                  <a:ahLst/>
                  <a:cxnLst>
                    <a:cxn ang="0">
                      <a:pos x="connsiteX0" y="connsiteY0"/>
                    </a:cxn>
                    <a:cxn ang="0">
                      <a:pos x="connsiteX1" y="connsiteY1"/>
                    </a:cxn>
                    <a:cxn ang="0">
                      <a:pos x="connsiteX2" y="connsiteY2"/>
                    </a:cxn>
                  </a:cxnLst>
                  <a:rect l="l" t="t" r="r" b="b"/>
                  <a:pathLst>
                    <a:path w="22860" h="19050">
                      <a:moveTo>
                        <a:pt x="22860" y="0"/>
                      </a:moveTo>
                      <a:lnTo>
                        <a:pt x="0" y="19050"/>
                      </a:lnTo>
                      <a:lnTo>
                        <a:pt x="22860" y="0"/>
                      </a:lnTo>
                      <a:close/>
                    </a:path>
                  </a:pathLst>
                </a:custGeom>
                <a:solidFill>
                  <a:srgbClr val="7CE9F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83" name="Freeform: Shape 5082">
                  <a:extLst>
                    <a:ext uri="{FF2B5EF4-FFF2-40B4-BE49-F238E27FC236}">
                      <a16:creationId xmlns:a16="http://schemas.microsoft.com/office/drawing/2014/main" id="{390DF774-2739-A8D1-7FF7-7DD710DD9998}"/>
                    </a:ext>
                  </a:extLst>
                </p:cNvPr>
                <p:cNvSpPr/>
                <p:nvPr/>
              </p:nvSpPr>
              <p:spPr>
                <a:xfrm>
                  <a:off x="7200901" y="3467100"/>
                  <a:ext cx="175260" cy="99059"/>
                </a:xfrm>
                <a:custGeom>
                  <a:avLst/>
                  <a:gdLst>
                    <a:gd name="connsiteX0" fmla="*/ 140970 w 175260"/>
                    <a:gd name="connsiteY0" fmla="*/ 99060 h 99059"/>
                    <a:gd name="connsiteX1" fmla="*/ 22860 w 175260"/>
                    <a:gd name="connsiteY1" fmla="*/ 41910 h 99059"/>
                    <a:gd name="connsiteX2" fmla="*/ 0 w 175260"/>
                    <a:gd name="connsiteY2" fmla="*/ 38100 h 99059"/>
                    <a:gd name="connsiteX3" fmla="*/ 76200 w 175260"/>
                    <a:gd name="connsiteY3" fmla="*/ 0 h 99059"/>
                    <a:gd name="connsiteX4" fmla="*/ 175260 w 175260"/>
                    <a:gd name="connsiteY4" fmla="*/ 7620 h 99059"/>
                    <a:gd name="connsiteX5" fmla="*/ 175260 w 175260"/>
                    <a:gd name="connsiteY5" fmla="*/ 7620 h 99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 h="99059">
                      <a:moveTo>
                        <a:pt x="140970" y="99060"/>
                      </a:moveTo>
                      <a:lnTo>
                        <a:pt x="22860" y="41910"/>
                      </a:lnTo>
                      <a:lnTo>
                        <a:pt x="0" y="38100"/>
                      </a:lnTo>
                      <a:lnTo>
                        <a:pt x="76200" y="0"/>
                      </a:lnTo>
                      <a:lnTo>
                        <a:pt x="175260" y="7620"/>
                      </a:lnTo>
                      <a:lnTo>
                        <a:pt x="175260" y="7620"/>
                      </a:lnTo>
                      <a:close/>
                    </a:path>
                  </a:pathLst>
                </a:custGeom>
                <a:solidFill>
                  <a:srgbClr val="68E5E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84" name="Freeform: Shape 5083">
                  <a:extLst>
                    <a:ext uri="{FF2B5EF4-FFF2-40B4-BE49-F238E27FC236}">
                      <a16:creationId xmlns:a16="http://schemas.microsoft.com/office/drawing/2014/main" id="{0AE4C85D-F728-3D14-81DF-78930CA224A9}"/>
                    </a:ext>
                  </a:extLst>
                </p:cNvPr>
                <p:cNvSpPr/>
                <p:nvPr/>
              </p:nvSpPr>
              <p:spPr>
                <a:xfrm>
                  <a:off x="7212331" y="3348990"/>
                  <a:ext cx="163882" cy="125729"/>
                </a:xfrm>
                <a:custGeom>
                  <a:avLst/>
                  <a:gdLst>
                    <a:gd name="connsiteX0" fmla="*/ 163830 w 163882"/>
                    <a:gd name="connsiteY0" fmla="*/ 125730 h 125729"/>
                    <a:gd name="connsiteX1" fmla="*/ 64770 w 163882"/>
                    <a:gd name="connsiteY1" fmla="*/ 118110 h 125729"/>
                    <a:gd name="connsiteX2" fmla="*/ 19050 w 163882"/>
                    <a:gd name="connsiteY2" fmla="*/ 91440 h 125729"/>
                    <a:gd name="connsiteX3" fmla="*/ 0 w 163882"/>
                    <a:gd name="connsiteY3" fmla="*/ 41910 h 125729"/>
                    <a:gd name="connsiteX4" fmla="*/ 26670 w 163882"/>
                    <a:gd name="connsiteY4" fmla="*/ 0 h 125729"/>
                    <a:gd name="connsiteX5" fmla="*/ 110490 w 163882"/>
                    <a:gd name="connsiteY5" fmla="*/ 41910 h 125729"/>
                    <a:gd name="connsiteX6" fmla="*/ 163830 w 163882"/>
                    <a:gd name="connsiteY6" fmla="*/ 125730 h 125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882" h="125729">
                      <a:moveTo>
                        <a:pt x="163830" y="125730"/>
                      </a:moveTo>
                      <a:lnTo>
                        <a:pt x="64770" y="118110"/>
                      </a:lnTo>
                      <a:lnTo>
                        <a:pt x="19050" y="91440"/>
                      </a:lnTo>
                      <a:lnTo>
                        <a:pt x="0" y="41910"/>
                      </a:lnTo>
                      <a:lnTo>
                        <a:pt x="26670" y="0"/>
                      </a:lnTo>
                      <a:cubicBezTo>
                        <a:pt x="53340" y="15240"/>
                        <a:pt x="80010" y="38100"/>
                        <a:pt x="110490" y="41910"/>
                      </a:cubicBezTo>
                      <a:cubicBezTo>
                        <a:pt x="167640" y="53340"/>
                        <a:pt x="163830" y="87630"/>
                        <a:pt x="163830" y="125730"/>
                      </a:cubicBezTo>
                      <a:close/>
                    </a:path>
                  </a:pathLst>
                </a:custGeom>
                <a:solidFill>
                  <a:srgbClr val="5FE4E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85" name="Freeform: Shape 5084">
                  <a:extLst>
                    <a:ext uri="{FF2B5EF4-FFF2-40B4-BE49-F238E27FC236}">
                      <a16:creationId xmlns:a16="http://schemas.microsoft.com/office/drawing/2014/main" id="{AC67F3ED-65B2-393B-6EB3-AC4B90228241}"/>
                    </a:ext>
                  </a:extLst>
                </p:cNvPr>
                <p:cNvSpPr/>
                <p:nvPr/>
              </p:nvSpPr>
              <p:spPr>
                <a:xfrm>
                  <a:off x="7208520" y="3390900"/>
                  <a:ext cx="19050" cy="49530"/>
                </a:xfrm>
                <a:custGeom>
                  <a:avLst/>
                  <a:gdLst>
                    <a:gd name="connsiteX0" fmla="*/ 0 w 19050"/>
                    <a:gd name="connsiteY0" fmla="*/ 0 h 49530"/>
                    <a:gd name="connsiteX1" fmla="*/ 19050 w 19050"/>
                    <a:gd name="connsiteY1" fmla="*/ 49530 h 49530"/>
                    <a:gd name="connsiteX2" fmla="*/ 0 w 19050"/>
                    <a:gd name="connsiteY2" fmla="*/ 0 h 49530"/>
                  </a:gdLst>
                  <a:ahLst/>
                  <a:cxnLst>
                    <a:cxn ang="0">
                      <a:pos x="connsiteX0" y="connsiteY0"/>
                    </a:cxn>
                    <a:cxn ang="0">
                      <a:pos x="connsiteX1" y="connsiteY1"/>
                    </a:cxn>
                    <a:cxn ang="0">
                      <a:pos x="connsiteX2" y="connsiteY2"/>
                    </a:cxn>
                  </a:cxnLst>
                  <a:rect l="l" t="t" r="r" b="b"/>
                  <a:pathLst>
                    <a:path w="19050" h="49530">
                      <a:moveTo>
                        <a:pt x="0" y="0"/>
                      </a:moveTo>
                      <a:lnTo>
                        <a:pt x="19050" y="49530"/>
                      </a:lnTo>
                      <a:lnTo>
                        <a:pt x="0" y="0"/>
                      </a:lnTo>
                      <a:close/>
                    </a:path>
                  </a:pathLst>
                </a:custGeom>
                <a:solidFill>
                  <a:srgbClr val="68E5E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86" name="Freeform: Shape 5085">
                  <a:extLst>
                    <a:ext uri="{FF2B5EF4-FFF2-40B4-BE49-F238E27FC236}">
                      <a16:creationId xmlns:a16="http://schemas.microsoft.com/office/drawing/2014/main" id="{C6D2A788-EA65-865D-5C2C-AC312D405C63}"/>
                    </a:ext>
                  </a:extLst>
                </p:cNvPr>
                <p:cNvSpPr/>
                <p:nvPr/>
              </p:nvSpPr>
              <p:spPr>
                <a:xfrm>
                  <a:off x="9048751" y="4042409"/>
                  <a:ext cx="445769" cy="339090"/>
                </a:xfrm>
                <a:custGeom>
                  <a:avLst/>
                  <a:gdLst>
                    <a:gd name="connsiteX0" fmla="*/ 163830 w 445769"/>
                    <a:gd name="connsiteY0" fmla="*/ 0 h 339090"/>
                    <a:gd name="connsiteX1" fmla="*/ 217170 w 445769"/>
                    <a:gd name="connsiteY1" fmla="*/ 19050 h 339090"/>
                    <a:gd name="connsiteX2" fmla="*/ 445770 w 445769"/>
                    <a:gd name="connsiteY2" fmla="*/ 91440 h 339090"/>
                    <a:gd name="connsiteX3" fmla="*/ 297180 w 445769"/>
                    <a:gd name="connsiteY3" fmla="*/ 144780 h 339090"/>
                    <a:gd name="connsiteX4" fmla="*/ 179070 w 445769"/>
                    <a:gd name="connsiteY4" fmla="*/ 171450 h 339090"/>
                    <a:gd name="connsiteX5" fmla="*/ 262890 w 445769"/>
                    <a:gd name="connsiteY5" fmla="*/ 316230 h 339090"/>
                    <a:gd name="connsiteX6" fmla="*/ 259080 w 445769"/>
                    <a:gd name="connsiteY6" fmla="*/ 339090 h 339090"/>
                    <a:gd name="connsiteX7" fmla="*/ 186690 w 445769"/>
                    <a:gd name="connsiteY7" fmla="*/ 327660 h 339090"/>
                    <a:gd name="connsiteX8" fmla="*/ 22860 w 445769"/>
                    <a:gd name="connsiteY8" fmla="*/ 278130 h 339090"/>
                    <a:gd name="connsiteX9" fmla="*/ 0 w 445769"/>
                    <a:gd name="connsiteY9" fmla="*/ 274320 h 339090"/>
                    <a:gd name="connsiteX10" fmla="*/ 0 w 445769"/>
                    <a:gd name="connsiteY10" fmla="*/ 274320 h 339090"/>
                    <a:gd name="connsiteX11" fmla="*/ 3810 w 445769"/>
                    <a:gd name="connsiteY11" fmla="*/ 251460 h 339090"/>
                    <a:gd name="connsiteX12" fmla="*/ 114300 w 445769"/>
                    <a:gd name="connsiteY12" fmla="*/ 179070 h 339090"/>
                    <a:gd name="connsiteX13" fmla="*/ 68580 w 445769"/>
                    <a:gd name="connsiteY13" fmla="*/ 148590 h 339090"/>
                    <a:gd name="connsiteX14" fmla="*/ 125730 w 445769"/>
                    <a:gd name="connsiteY14" fmla="*/ 83820 h 339090"/>
                    <a:gd name="connsiteX15" fmla="*/ 163830 w 445769"/>
                    <a:gd name="connsiteY15" fmla="*/ 0 h 33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5769" h="339090">
                      <a:moveTo>
                        <a:pt x="163830" y="0"/>
                      </a:moveTo>
                      <a:cubicBezTo>
                        <a:pt x="182880" y="7620"/>
                        <a:pt x="205740" y="22860"/>
                        <a:pt x="217170" y="19050"/>
                      </a:cubicBezTo>
                      <a:cubicBezTo>
                        <a:pt x="312420" y="-15240"/>
                        <a:pt x="377190" y="41910"/>
                        <a:pt x="445770" y="91440"/>
                      </a:cubicBezTo>
                      <a:cubicBezTo>
                        <a:pt x="407670" y="137160"/>
                        <a:pt x="354330" y="144780"/>
                        <a:pt x="297180" y="144780"/>
                      </a:cubicBezTo>
                      <a:cubicBezTo>
                        <a:pt x="259080" y="144780"/>
                        <a:pt x="217170" y="160020"/>
                        <a:pt x="179070" y="171450"/>
                      </a:cubicBezTo>
                      <a:cubicBezTo>
                        <a:pt x="213360" y="228600"/>
                        <a:pt x="240030" y="274320"/>
                        <a:pt x="262890" y="316230"/>
                      </a:cubicBezTo>
                      <a:lnTo>
                        <a:pt x="259080" y="339090"/>
                      </a:lnTo>
                      <a:lnTo>
                        <a:pt x="186690" y="327660"/>
                      </a:lnTo>
                      <a:lnTo>
                        <a:pt x="22860" y="278130"/>
                      </a:lnTo>
                      <a:lnTo>
                        <a:pt x="0" y="274320"/>
                      </a:lnTo>
                      <a:lnTo>
                        <a:pt x="0" y="274320"/>
                      </a:lnTo>
                      <a:lnTo>
                        <a:pt x="3810" y="251460"/>
                      </a:lnTo>
                      <a:cubicBezTo>
                        <a:pt x="72390" y="262890"/>
                        <a:pt x="60960" y="190500"/>
                        <a:pt x="114300" y="179070"/>
                      </a:cubicBezTo>
                      <a:cubicBezTo>
                        <a:pt x="91440" y="163830"/>
                        <a:pt x="80010" y="152400"/>
                        <a:pt x="68580" y="148590"/>
                      </a:cubicBezTo>
                      <a:cubicBezTo>
                        <a:pt x="87630" y="125730"/>
                        <a:pt x="106680" y="106680"/>
                        <a:pt x="125730" y="83820"/>
                      </a:cubicBezTo>
                      <a:lnTo>
                        <a:pt x="163830" y="0"/>
                      </a:lnTo>
                      <a:close/>
                    </a:path>
                  </a:pathLst>
                </a:custGeom>
                <a:solidFill>
                  <a:srgbClr val="42DFE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87" name="Freeform: Shape 5086">
                  <a:extLst>
                    <a:ext uri="{FF2B5EF4-FFF2-40B4-BE49-F238E27FC236}">
                      <a16:creationId xmlns:a16="http://schemas.microsoft.com/office/drawing/2014/main" id="{E21152C9-7165-E882-0403-CFED0B6EA750}"/>
                    </a:ext>
                  </a:extLst>
                </p:cNvPr>
                <p:cNvSpPr/>
                <p:nvPr/>
              </p:nvSpPr>
              <p:spPr>
                <a:xfrm>
                  <a:off x="9006840" y="4324350"/>
                  <a:ext cx="228600" cy="91440"/>
                </a:xfrm>
                <a:custGeom>
                  <a:avLst/>
                  <a:gdLst>
                    <a:gd name="connsiteX0" fmla="*/ 64770 w 228600"/>
                    <a:gd name="connsiteY0" fmla="*/ 0 h 91440"/>
                    <a:gd name="connsiteX1" fmla="*/ 228600 w 228600"/>
                    <a:gd name="connsiteY1" fmla="*/ 49530 h 91440"/>
                    <a:gd name="connsiteX2" fmla="*/ 224790 w 228600"/>
                    <a:gd name="connsiteY2" fmla="*/ 72390 h 91440"/>
                    <a:gd name="connsiteX3" fmla="*/ 49530 w 228600"/>
                    <a:gd name="connsiteY3" fmla="*/ 91440 h 91440"/>
                    <a:gd name="connsiteX4" fmla="*/ 0 w 228600"/>
                    <a:gd name="connsiteY4" fmla="*/ 83820 h 91440"/>
                    <a:gd name="connsiteX5" fmla="*/ 0 w 228600"/>
                    <a:gd name="connsiteY5" fmla="*/ 83820 h 91440"/>
                    <a:gd name="connsiteX6" fmla="*/ 7620 w 228600"/>
                    <a:gd name="connsiteY6" fmla="*/ 38100 h 91440"/>
                    <a:gd name="connsiteX7" fmla="*/ 64770 w 228600"/>
                    <a:gd name="connsiteY7" fmla="*/ 0 h 91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600" h="91440">
                      <a:moveTo>
                        <a:pt x="64770" y="0"/>
                      </a:moveTo>
                      <a:lnTo>
                        <a:pt x="228600" y="49530"/>
                      </a:lnTo>
                      <a:lnTo>
                        <a:pt x="224790" y="72390"/>
                      </a:lnTo>
                      <a:cubicBezTo>
                        <a:pt x="163830" y="60960"/>
                        <a:pt x="102870" y="57150"/>
                        <a:pt x="49530" y="91440"/>
                      </a:cubicBezTo>
                      <a:lnTo>
                        <a:pt x="0" y="83820"/>
                      </a:lnTo>
                      <a:lnTo>
                        <a:pt x="0" y="83820"/>
                      </a:lnTo>
                      <a:lnTo>
                        <a:pt x="7620" y="38100"/>
                      </a:lnTo>
                      <a:lnTo>
                        <a:pt x="64770" y="0"/>
                      </a:lnTo>
                      <a:close/>
                    </a:path>
                  </a:pathLst>
                </a:custGeom>
                <a:solidFill>
                  <a:srgbClr val="50E1E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88" name="Freeform: Shape 5087">
                  <a:extLst>
                    <a:ext uri="{FF2B5EF4-FFF2-40B4-BE49-F238E27FC236}">
                      <a16:creationId xmlns:a16="http://schemas.microsoft.com/office/drawing/2014/main" id="{C8001C68-8413-215A-7347-583B829E107D}"/>
                    </a:ext>
                  </a:extLst>
                </p:cNvPr>
                <p:cNvSpPr/>
                <p:nvPr/>
              </p:nvSpPr>
              <p:spPr>
                <a:xfrm>
                  <a:off x="9231631" y="4370069"/>
                  <a:ext cx="76200" cy="22860"/>
                </a:xfrm>
                <a:custGeom>
                  <a:avLst/>
                  <a:gdLst>
                    <a:gd name="connsiteX0" fmla="*/ 0 w 76200"/>
                    <a:gd name="connsiteY0" fmla="*/ 22860 h 22860"/>
                    <a:gd name="connsiteX1" fmla="*/ 3810 w 76200"/>
                    <a:gd name="connsiteY1" fmla="*/ 0 h 22860"/>
                    <a:gd name="connsiteX2" fmla="*/ 76200 w 76200"/>
                    <a:gd name="connsiteY2" fmla="*/ 11430 h 22860"/>
                  </a:gdLst>
                  <a:ahLst/>
                  <a:cxnLst>
                    <a:cxn ang="0">
                      <a:pos x="connsiteX0" y="connsiteY0"/>
                    </a:cxn>
                    <a:cxn ang="0">
                      <a:pos x="connsiteX1" y="connsiteY1"/>
                    </a:cxn>
                    <a:cxn ang="0">
                      <a:pos x="connsiteX2" y="connsiteY2"/>
                    </a:cxn>
                  </a:cxnLst>
                  <a:rect l="l" t="t" r="r" b="b"/>
                  <a:pathLst>
                    <a:path w="76200" h="22860">
                      <a:moveTo>
                        <a:pt x="0" y="22860"/>
                      </a:moveTo>
                      <a:lnTo>
                        <a:pt x="3810" y="0"/>
                      </a:lnTo>
                      <a:lnTo>
                        <a:pt x="76200" y="11430"/>
                      </a:lnTo>
                      <a:close/>
                    </a:path>
                  </a:pathLst>
                </a:custGeom>
                <a:solidFill>
                  <a:srgbClr val="54E2E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89" name="Freeform: Shape 5088">
                  <a:extLst>
                    <a:ext uri="{FF2B5EF4-FFF2-40B4-BE49-F238E27FC236}">
                      <a16:creationId xmlns:a16="http://schemas.microsoft.com/office/drawing/2014/main" id="{D882FD5B-7421-4047-7338-9E7CDE414199}"/>
                    </a:ext>
                  </a:extLst>
                </p:cNvPr>
                <p:cNvSpPr/>
                <p:nvPr/>
              </p:nvSpPr>
              <p:spPr>
                <a:xfrm>
                  <a:off x="8263890" y="4034790"/>
                  <a:ext cx="384810" cy="415290"/>
                </a:xfrm>
                <a:custGeom>
                  <a:avLst/>
                  <a:gdLst>
                    <a:gd name="connsiteX0" fmla="*/ 346710 w 384810"/>
                    <a:gd name="connsiteY0" fmla="*/ 102870 h 415290"/>
                    <a:gd name="connsiteX1" fmla="*/ 384810 w 384810"/>
                    <a:gd name="connsiteY1" fmla="*/ 179070 h 415290"/>
                    <a:gd name="connsiteX2" fmla="*/ 228600 w 384810"/>
                    <a:gd name="connsiteY2" fmla="*/ 186690 h 415290"/>
                    <a:gd name="connsiteX3" fmla="*/ 308610 w 384810"/>
                    <a:gd name="connsiteY3" fmla="*/ 354330 h 415290"/>
                    <a:gd name="connsiteX4" fmla="*/ 182880 w 384810"/>
                    <a:gd name="connsiteY4" fmla="*/ 381000 h 415290"/>
                    <a:gd name="connsiteX5" fmla="*/ 106680 w 384810"/>
                    <a:gd name="connsiteY5" fmla="*/ 415290 h 415290"/>
                    <a:gd name="connsiteX6" fmla="*/ 15240 w 384810"/>
                    <a:gd name="connsiteY6" fmla="*/ 377190 h 415290"/>
                    <a:gd name="connsiteX7" fmla="*/ 0 w 384810"/>
                    <a:gd name="connsiteY7" fmla="*/ 304800 h 415290"/>
                    <a:gd name="connsiteX8" fmla="*/ 22860 w 384810"/>
                    <a:gd name="connsiteY8" fmla="*/ 308610 h 415290"/>
                    <a:gd name="connsiteX9" fmla="*/ 125730 w 384810"/>
                    <a:gd name="connsiteY9" fmla="*/ 255270 h 415290"/>
                    <a:gd name="connsiteX10" fmla="*/ 163830 w 384810"/>
                    <a:gd name="connsiteY10" fmla="*/ 220980 h 415290"/>
                    <a:gd name="connsiteX11" fmla="*/ 129540 w 384810"/>
                    <a:gd name="connsiteY11" fmla="*/ 72390 h 415290"/>
                    <a:gd name="connsiteX12" fmla="*/ 144780 w 384810"/>
                    <a:gd name="connsiteY12" fmla="*/ 0 h 415290"/>
                    <a:gd name="connsiteX13" fmla="*/ 300990 w 384810"/>
                    <a:gd name="connsiteY13" fmla="*/ 106680 h 415290"/>
                    <a:gd name="connsiteX14" fmla="*/ 346710 w 384810"/>
                    <a:gd name="connsiteY14" fmla="*/ 102870 h 415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4810" h="415290">
                      <a:moveTo>
                        <a:pt x="346710" y="102870"/>
                      </a:moveTo>
                      <a:lnTo>
                        <a:pt x="384810" y="179070"/>
                      </a:lnTo>
                      <a:cubicBezTo>
                        <a:pt x="335280" y="182880"/>
                        <a:pt x="289560" y="182880"/>
                        <a:pt x="228600" y="186690"/>
                      </a:cubicBezTo>
                      <a:cubicBezTo>
                        <a:pt x="259080" y="255270"/>
                        <a:pt x="285750" y="304800"/>
                        <a:pt x="308610" y="354330"/>
                      </a:cubicBezTo>
                      <a:lnTo>
                        <a:pt x="182880" y="381000"/>
                      </a:lnTo>
                      <a:lnTo>
                        <a:pt x="106680" y="415290"/>
                      </a:lnTo>
                      <a:lnTo>
                        <a:pt x="15240" y="377190"/>
                      </a:lnTo>
                      <a:lnTo>
                        <a:pt x="0" y="304800"/>
                      </a:lnTo>
                      <a:lnTo>
                        <a:pt x="22860" y="308610"/>
                      </a:lnTo>
                      <a:cubicBezTo>
                        <a:pt x="95250" y="358140"/>
                        <a:pt x="102870" y="354330"/>
                        <a:pt x="125730" y="255270"/>
                      </a:cubicBezTo>
                      <a:cubicBezTo>
                        <a:pt x="152400" y="255270"/>
                        <a:pt x="171450" y="255270"/>
                        <a:pt x="163830" y="220980"/>
                      </a:cubicBezTo>
                      <a:cubicBezTo>
                        <a:pt x="148590" y="171450"/>
                        <a:pt x="140970" y="121920"/>
                        <a:pt x="129540" y="72390"/>
                      </a:cubicBezTo>
                      <a:cubicBezTo>
                        <a:pt x="133350" y="49530"/>
                        <a:pt x="140970" y="26670"/>
                        <a:pt x="144780" y="0"/>
                      </a:cubicBezTo>
                      <a:cubicBezTo>
                        <a:pt x="198120" y="41910"/>
                        <a:pt x="266700" y="45720"/>
                        <a:pt x="300990" y="106680"/>
                      </a:cubicBezTo>
                      <a:cubicBezTo>
                        <a:pt x="304800" y="110490"/>
                        <a:pt x="331470" y="102870"/>
                        <a:pt x="346710" y="102870"/>
                      </a:cubicBezTo>
                      <a:close/>
                    </a:path>
                  </a:pathLst>
                </a:custGeom>
                <a:solidFill>
                  <a:srgbClr val="50E1E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90" name="Freeform: Shape 5089">
                  <a:extLst>
                    <a:ext uri="{FF2B5EF4-FFF2-40B4-BE49-F238E27FC236}">
                      <a16:creationId xmlns:a16="http://schemas.microsoft.com/office/drawing/2014/main" id="{744FFCED-B079-113B-1B60-ABD1BD74EB98}"/>
                    </a:ext>
                  </a:extLst>
                </p:cNvPr>
                <p:cNvSpPr/>
                <p:nvPr/>
              </p:nvSpPr>
              <p:spPr>
                <a:xfrm>
                  <a:off x="7569612" y="3966209"/>
                  <a:ext cx="389477" cy="385859"/>
                </a:xfrm>
                <a:custGeom>
                  <a:avLst/>
                  <a:gdLst>
                    <a:gd name="connsiteX0" fmla="*/ 195168 w 389477"/>
                    <a:gd name="connsiteY0" fmla="*/ 381000 h 385859"/>
                    <a:gd name="connsiteX1" fmla="*/ 126588 w 389477"/>
                    <a:gd name="connsiteY1" fmla="*/ 350520 h 385859"/>
                    <a:gd name="connsiteX2" fmla="*/ 160878 w 389477"/>
                    <a:gd name="connsiteY2" fmla="*/ 262890 h 385859"/>
                    <a:gd name="connsiteX3" fmla="*/ 172308 w 389477"/>
                    <a:gd name="connsiteY3" fmla="*/ 289560 h 385859"/>
                    <a:gd name="connsiteX4" fmla="*/ 160878 w 389477"/>
                    <a:gd name="connsiteY4" fmla="*/ 262890 h 385859"/>
                    <a:gd name="connsiteX5" fmla="*/ 88488 w 389477"/>
                    <a:gd name="connsiteY5" fmla="*/ 247650 h 385859"/>
                    <a:gd name="connsiteX6" fmla="*/ 858 w 389477"/>
                    <a:gd name="connsiteY6" fmla="*/ 15240 h 385859"/>
                    <a:gd name="connsiteX7" fmla="*/ 858 w 389477"/>
                    <a:gd name="connsiteY7" fmla="*/ 15240 h 385859"/>
                    <a:gd name="connsiteX8" fmla="*/ 73248 w 389477"/>
                    <a:gd name="connsiteY8" fmla="*/ 0 h 385859"/>
                    <a:gd name="connsiteX9" fmla="*/ 111348 w 389477"/>
                    <a:gd name="connsiteY9" fmla="*/ 106680 h 385859"/>
                    <a:gd name="connsiteX10" fmla="*/ 198978 w 389477"/>
                    <a:gd name="connsiteY10" fmla="*/ 156210 h 385859"/>
                    <a:gd name="connsiteX11" fmla="*/ 389478 w 389477"/>
                    <a:gd name="connsiteY11" fmla="*/ 361950 h 385859"/>
                    <a:gd name="connsiteX12" fmla="*/ 240888 w 389477"/>
                    <a:gd name="connsiteY12" fmla="*/ 365760 h 385859"/>
                    <a:gd name="connsiteX13" fmla="*/ 195168 w 389477"/>
                    <a:gd name="connsiteY13" fmla="*/ 381000 h 385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9477" h="385859">
                      <a:moveTo>
                        <a:pt x="195168" y="381000"/>
                      </a:moveTo>
                      <a:lnTo>
                        <a:pt x="126588" y="350520"/>
                      </a:lnTo>
                      <a:lnTo>
                        <a:pt x="160878" y="262890"/>
                      </a:lnTo>
                      <a:lnTo>
                        <a:pt x="172308" y="289560"/>
                      </a:lnTo>
                      <a:lnTo>
                        <a:pt x="160878" y="262890"/>
                      </a:lnTo>
                      <a:cubicBezTo>
                        <a:pt x="134208" y="259080"/>
                        <a:pt x="111348" y="251460"/>
                        <a:pt x="88488" y="247650"/>
                      </a:cubicBezTo>
                      <a:cubicBezTo>
                        <a:pt x="96108" y="156210"/>
                        <a:pt x="-10572" y="106680"/>
                        <a:pt x="858" y="15240"/>
                      </a:cubicBezTo>
                      <a:lnTo>
                        <a:pt x="858" y="15240"/>
                      </a:lnTo>
                      <a:lnTo>
                        <a:pt x="73248" y="0"/>
                      </a:lnTo>
                      <a:cubicBezTo>
                        <a:pt x="84678" y="34290"/>
                        <a:pt x="92298" y="72390"/>
                        <a:pt x="111348" y="106680"/>
                      </a:cubicBezTo>
                      <a:cubicBezTo>
                        <a:pt x="130398" y="137160"/>
                        <a:pt x="149448" y="175260"/>
                        <a:pt x="198978" y="156210"/>
                      </a:cubicBezTo>
                      <a:lnTo>
                        <a:pt x="389478" y="361950"/>
                      </a:lnTo>
                      <a:cubicBezTo>
                        <a:pt x="339948" y="384810"/>
                        <a:pt x="294228" y="400050"/>
                        <a:pt x="240888" y="365760"/>
                      </a:cubicBezTo>
                      <a:cubicBezTo>
                        <a:pt x="229458" y="358140"/>
                        <a:pt x="210408" y="373380"/>
                        <a:pt x="195168" y="381000"/>
                      </a:cubicBezTo>
                      <a:close/>
                    </a:path>
                  </a:pathLst>
                </a:custGeom>
                <a:solidFill>
                  <a:srgbClr val="55E2E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91" name="Freeform: Shape 5090">
                  <a:extLst>
                    <a:ext uri="{FF2B5EF4-FFF2-40B4-BE49-F238E27FC236}">
                      <a16:creationId xmlns:a16="http://schemas.microsoft.com/office/drawing/2014/main" id="{96FD22A1-9FEC-D926-B5E7-81BC941F3097}"/>
                    </a:ext>
                  </a:extLst>
                </p:cNvPr>
                <p:cNvSpPr/>
                <p:nvPr/>
              </p:nvSpPr>
              <p:spPr>
                <a:xfrm>
                  <a:off x="8164831" y="4335780"/>
                  <a:ext cx="38100" cy="41909"/>
                </a:xfrm>
                <a:custGeom>
                  <a:avLst/>
                  <a:gdLst>
                    <a:gd name="connsiteX0" fmla="*/ 0 w 38100"/>
                    <a:gd name="connsiteY0" fmla="*/ 38100 h 41909"/>
                    <a:gd name="connsiteX1" fmla="*/ 26670 w 38100"/>
                    <a:gd name="connsiteY1" fmla="*/ 0 h 41909"/>
                    <a:gd name="connsiteX2" fmla="*/ 38100 w 38100"/>
                    <a:gd name="connsiteY2" fmla="*/ 7620 h 41909"/>
                    <a:gd name="connsiteX3" fmla="*/ 22860 w 38100"/>
                    <a:gd name="connsiteY3" fmla="*/ 41910 h 41909"/>
                  </a:gdLst>
                  <a:ahLst/>
                  <a:cxnLst>
                    <a:cxn ang="0">
                      <a:pos x="connsiteX0" y="connsiteY0"/>
                    </a:cxn>
                    <a:cxn ang="0">
                      <a:pos x="connsiteX1" y="connsiteY1"/>
                    </a:cxn>
                    <a:cxn ang="0">
                      <a:pos x="connsiteX2" y="connsiteY2"/>
                    </a:cxn>
                    <a:cxn ang="0">
                      <a:pos x="connsiteX3" y="connsiteY3"/>
                    </a:cxn>
                  </a:cxnLst>
                  <a:rect l="l" t="t" r="r" b="b"/>
                  <a:pathLst>
                    <a:path w="38100" h="41909">
                      <a:moveTo>
                        <a:pt x="0" y="38100"/>
                      </a:moveTo>
                      <a:lnTo>
                        <a:pt x="26670" y="0"/>
                      </a:lnTo>
                      <a:lnTo>
                        <a:pt x="38100" y="7620"/>
                      </a:lnTo>
                      <a:lnTo>
                        <a:pt x="22860" y="41910"/>
                      </a:lnTo>
                      <a:close/>
                    </a:path>
                  </a:pathLst>
                </a:custGeom>
                <a:solidFill>
                  <a:srgbClr val="3FDFE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92" name="Freeform: Shape 5091">
                  <a:extLst>
                    <a:ext uri="{FF2B5EF4-FFF2-40B4-BE49-F238E27FC236}">
                      <a16:creationId xmlns:a16="http://schemas.microsoft.com/office/drawing/2014/main" id="{D1B196B3-DEC2-1345-0572-A64A2BE252A1}"/>
                    </a:ext>
                  </a:extLst>
                </p:cNvPr>
                <p:cNvSpPr/>
                <p:nvPr/>
              </p:nvSpPr>
              <p:spPr>
                <a:xfrm>
                  <a:off x="8446770" y="4324350"/>
                  <a:ext cx="369569" cy="128328"/>
                </a:xfrm>
                <a:custGeom>
                  <a:avLst/>
                  <a:gdLst>
                    <a:gd name="connsiteX0" fmla="*/ 0 w 369569"/>
                    <a:gd name="connsiteY0" fmla="*/ 87630 h 128328"/>
                    <a:gd name="connsiteX1" fmla="*/ 125730 w 369569"/>
                    <a:gd name="connsiteY1" fmla="*/ 60960 h 128328"/>
                    <a:gd name="connsiteX2" fmla="*/ 148590 w 369569"/>
                    <a:gd name="connsiteY2" fmla="*/ 64770 h 128328"/>
                    <a:gd name="connsiteX3" fmla="*/ 293370 w 369569"/>
                    <a:gd name="connsiteY3" fmla="*/ 87630 h 128328"/>
                    <a:gd name="connsiteX4" fmla="*/ 300990 w 369569"/>
                    <a:gd name="connsiteY4" fmla="*/ 19050 h 128328"/>
                    <a:gd name="connsiteX5" fmla="*/ 327660 w 369569"/>
                    <a:gd name="connsiteY5" fmla="*/ 0 h 128328"/>
                    <a:gd name="connsiteX6" fmla="*/ 346710 w 369569"/>
                    <a:gd name="connsiteY6" fmla="*/ 26670 h 128328"/>
                    <a:gd name="connsiteX7" fmla="*/ 369570 w 369569"/>
                    <a:gd name="connsiteY7" fmla="*/ 53340 h 128328"/>
                    <a:gd name="connsiteX8" fmla="*/ 240030 w 369569"/>
                    <a:gd name="connsiteY8" fmla="*/ 125730 h 128328"/>
                    <a:gd name="connsiteX9" fmla="*/ 0 w 369569"/>
                    <a:gd name="connsiteY9" fmla="*/ 87630 h 12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9569" h="128328">
                      <a:moveTo>
                        <a:pt x="0" y="87630"/>
                      </a:moveTo>
                      <a:lnTo>
                        <a:pt x="125730" y="60960"/>
                      </a:lnTo>
                      <a:lnTo>
                        <a:pt x="148590" y="64770"/>
                      </a:lnTo>
                      <a:cubicBezTo>
                        <a:pt x="194310" y="72390"/>
                        <a:pt x="240030" y="80010"/>
                        <a:pt x="293370" y="87630"/>
                      </a:cubicBezTo>
                      <a:cubicBezTo>
                        <a:pt x="297180" y="64770"/>
                        <a:pt x="297180" y="41910"/>
                        <a:pt x="300990" y="19050"/>
                      </a:cubicBezTo>
                      <a:lnTo>
                        <a:pt x="327660" y="0"/>
                      </a:lnTo>
                      <a:lnTo>
                        <a:pt x="346710" y="26670"/>
                      </a:lnTo>
                      <a:lnTo>
                        <a:pt x="369570" y="53340"/>
                      </a:lnTo>
                      <a:cubicBezTo>
                        <a:pt x="346710" y="110490"/>
                        <a:pt x="304800" y="137160"/>
                        <a:pt x="240030" y="125730"/>
                      </a:cubicBezTo>
                      <a:cubicBezTo>
                        <a:pt x="163830" y="110490"/>
                        <a:pt x="76200" y="144780"/>
                        <a:pt x="0" y="87630"/>
                      </a:cubicBezTo>
                      <a:close/>
                    </a:path>
                  </a:pathLst>
                </a:custGeom>
                <a:solidFill>
                  <a:srgbClr val="54E2E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93" name="Freeform: Shape 5092">
                  <a:extLst>
                    <a:ext uri="{FF2B5EF4-FFF2-40B4-BE49-F238E27FC236}">
                      <a16:creationId xmlns:a16="http://schemas.microsoft.com/office/drawing/2014/main" id="{BA2678B9-F3EA-8742-F8AA-65BE0255EE36}"/>
                    </a:ext>
                  </a:extLst>
                </p:cNvPr>
                <p:cNvSpPr/>
                <p:nvPr/>
              </p:nvSpPr>
              <p:spPr>
                <a:xfrm>
                  <a:off x="8839201" y="4358640"/>
                  <a:ext cx="175260" cy="65261"/>
                </a:xfrm>
                <a:custGeom>
                  <a:avLst/>
                  <a:gdLst>
                    <a:gd name="connsiteX0" fmla="*/ 175260 w 175260"/>
                    <a:gd name="connsiteY0" fmla="*/ 0 h 65261"/>
                    <a:gd name="connsiteX1" fmla="*/ 167640 w 175260"/>
                    <a:gd name="connsiteY1" fmla="*/ 45720 h 65261"/>
                    <a:gd name="connsiteX2" fmla="*/ 0 w 175260"/>
                    <a:gd name="connsiteY2" fmla="*/ 19050 h 65261"/>
                    <a:gd name="connsiteX3" fmla="*/ 53340 w 175260"/>
                    <a:gd name="connsiteY3" fmla="*/ 3810 h 65261"/>
                    <a:gd name="connsiteX4" fmla="*/ 175260 w 175260"/>
                    <a:gd name="connsiteY4" fmla="*/ 0 h 652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60" h="65261">
                      <a:moveTo>
                        <a:pt x="175260" y="0"/>
                      </a:moveTo>
                      <a:lnTo>
                        <a:pt x="167640" y="45720"/>
                      </a:lnTo>
                      <a:cubicBezTo>
                        <a:pt x="106680" y="64770"/>
                        <a:pt x="45720" y="87630"/>
                        <a:pt x="0" y="19050"/>
                      </a:cubicBezTo>
                      <a:lnTo>
                        <a:pt x="53340" y="3810"/>
                      </a:lnTo>
                      <a:lnTo>
                        <a:pt x="175260" y="0"/>
                      </a:lnTo>
                      <a:close/>
                    </a:path>
                  </a:pathLst>
                </a:custGeom>
                <a:solidFill>
                  <a:srgbClr val="54E2E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94" name="Freeform: Shape 5093">
                  <a:extLst>
                    <a:ext uri="{FF2B5EF4-FFF2-40B4-BE49-F238E27FC236}">
                      <a16:creationId xmlns:a16="http://schemas.microsoft.com/office/drawing/2014/main" id="{EF18D3F1-C159-04E1-D6B7-B6A84A84CA99}"/>
                    </a:ext>
                  </a:extLst>
                </p:cNvPr>
                <p:cNvSpPr/>
                <p:nvPr/>
              </p:nvSpPr>
              <p:spPr>
                <a:xfrm>
                  <a:off x="8797290" y="4351019"/>
                  <a:ext cx="95250" cy="30480"/>
                </a:xfrm>
                <a:custGeom>
                  <a:avLst/>
                  <a:gdLst>
                    <a:gd name="connsiteX0" fmla="*/ 95250 w 95250"/>
                    <a:gd name="connsiteY0" fmla="*/ 15240 h 30480"/>
                    <a:gd name="connsiteX1" fmla="*/ 45720 w 95250"/>
                    <a:gd name="connsiteY1" fmla="*/ 30480 h 30480"/>
                    <a:gd name="connsiteX2" fmla="*/ 22860 w 95250"/>
                    <a:gd name="connsiteY2" fmla="*/ 26670 h 30480"/>
                    <a:gd name="connsiteX3" fmla="*/ 0 w 95250"/>
                    <a:gd name="connsiteY3" fmla="*/ 0 h 30480"/>
                  </a:gdLst>
                  <a:ahLst/>
                  <a:cxnLst>
                    <a:cxn ang="0">
                      <a:pos x="connsiteX0" y="connsiteY0"/>
                    </a:cxn>
                    <a:cxn ang="0">
                      <a:pos x="connsiteX1" y="connsiteY1"/>
                    </a:cxn>
                    <a:cxn ang="0">
                      <a:pos x="connsiteX2" y="connsiteY2"/>
                    </a:cxn>
                    <a:cxn ang="0">
                      <a:pos x="connsiteX3" y="connsiteY3"/>
                    </a:cxn>
                  </a:cxnLst>
                  <a:rect l="l" t="t" r="r" b="b"/>
                  <a:pathLst>
                    <a:path w="95250" h="30480">
                      <a:moveTo>
                        <a:pt x="95250" y="15240"/>
                      </a:moveTo>
                      <a:lnTo>
                        <a:pt x="45720" y="30480"/>
                      </a:lnTo>
                      <a:lnTo>
                        <a:pt x="22860" y="26670"/>
                      </a:lnTo>
                      <a:lnTo>
                        <a:pt x="0" y="0"/>
                      </a:lnTo>
                      <a:close/>
                    </a:path>
                  </a:pathLst>
                </a:custGeom>
                <a:solidFill>
                  <a:srgbClr val="50E1E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95" name="Freeform: Shape 5094">
                  <a:extLst>
                    <a:ext uri="{FF2B5EF4-FFF2-40B4-BE49-F238E27FC236}">
                      <a16:creationId xmlns:a16="http://schemas.microsoft.com/office/drawing/2014/main" id="{EB6B5E69-6485-88F2-839F-2B0448333229}"/>
                    </a:ext>
                  </a:extLst>
                </p:cNvPr>
                <p:cNvSpPr/>
                <p:nvPr/>
              </p:nvSpPr>
              <p:spPr>
                <a:xfrm>
                  <a:off x="9330690" y="3755594"/>
                  <a:ext cx="400050" cy="267764"/>
                </a:xfrm>
                <a:custGeom>
                  <a:avLst/>
                  <a:gdLst>
                    <a:gd name="connsiteX0" fmla="*/ 190500 w 400050"/>
                    <a:gd name="connsiteY0" fmla="*/ 58215 h 267764"/>
                    <a:gd name="connsiteX1" fmla="*/ 346710 w 400050"/>
                    <a:gd name="connsiteY1" fmla="*/ 122985 h 267764"/>
                    <a:gd name="connsiteX2" fmla="*/ 400050 w 400050"/>
                    <a:gd name="connsiteY2" fmla="*/ 157275 h 267764"/>
                    <a:gd name="connsiteX3" fmla="*/ 339090 w 400050"/>
                    <a:gd name="connsiteY3" fmla="*/ 164895 h 267764"/>
                    <a:gd name="connsiteX4" fmla="*/ 171450 w 400050"/>
                    <a:gd name="connsiteY4" fmla="*/ 267765 h 267764"/>
                    <a:gd name="connsiteX5" fmla="*/ 0 w 400050"/>
                    <a:gd name="connsiteY5" fmla="*/ 27735 h 267764"/>
                    <a:gd name="connsiteX6" fmla="*/ 76200 w 400050"/>
                    <a:gd name="connsiteY6" fmla="*/ 16305 h 267764"/>
                    <a:gd name="connsiteX7" fmla="*/ 114300 w 400050"/>
                    <a:gd name="connsiteY7" fmla="*/ 122985 h 267764"/>
                    <a:gd name="connsiteX8" fmla="*/ 190500 w 400050"/>
                    <a:gd name="connsiteY8" fmla="*/ 58215 h 267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0050" h="267764">
                      <a:moveTo>
                        <a:pt x="190500" y="58215"/>
                      </a:moveTo>
                      <a:cubicBezTo>
                        <a:pt x="232410" y="100125"/>
                        <a:pt x="281940" y="126795"/>
                        <a:pt x="346710" y="122985"/>
                      </a:cubicBezTo>
                      <a:cubicBezTo>
                        <a:pt x="361950" y="122985"/>
                        <a:pt x="381000" y="145845"/>
                        <a:pt x="400050" y="157275"/>
                      </a:cubicBezTo>
                      <a:cubicBezTo>
                        <a:pt x="381000" y="161085"/>
                        <a:pt x="358140" y="161085"/>
                        <a:pt x="339090" y="164895"/>
                      </a:cubicBezTo>
                      <a:cubicBezTo>
                        <a:pt x="270510" y="176325"/>
                        <a:pt x="194310" y="183945"/>
                        <a:pt x="171450" y="267765"/>
                      </a:cubicBezTo>
                      <a:cubicBezTo>
                        <a:pt x="110490" y="180135"/>
                        <a:pt x="53340" y="103935"/>
                        <a:pt x="0" y="27735"/>
                      </a:cubicBezTo>
                      <a:cubicBezTo>
                        <a:pt x="19050" y="-2745"/>
                        <a:pt x="45720" y="-10365"/>
                        <a:pt x="76200" y="16305"/>
                      </a:cubicBezTo>
                      <a:cubicBezTo>
                        <a:pt x="64770" y="58215"/>
                        <a:pt x="72390" y="96315"/>
                        <a:pt x="114300" y="122985"/>
                      </a:cubicBezTo>
                      <a:cubicBezTo>
                        <a:pt x="140970" y="100125"/>
                        <a:pt x="163830" y="77265"/>
                        <a:pt x="190500" y="58215"/>
                      </a:cubicBezTo>
                      <a:close/>
                    </a:path>
                  </a:pathLst>
                </a:custGeom>
                <a:solidFill>
                  <a:srgbClr val="3FDFE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96" name="Freeform: Shape 5095">
                  <a:extLst>
                    <a:ext uri="{FF2B5EF4-FFF2-40B4-BE49-F238E27FC236}">
                      <a16:creationId xmlns:a16="http://schemas.microsoft.com/office/drawing/2014/main" id="{441D2AF4-2878-52B9-5B07-54FB46D7B0A0}"/>
                    </a:ext>
                  </a:extLst>
                </p:cNvPr>
                <p:cNvSpPr/>
                <p:nvPr/>
              </p:nvSpPr>
              <p:spPr>
                <a:xfrm>
                  <a:off x="8900161" y="3832859"/>
                  <a:ext cx="201192" cy="209550"/>
                </a:xfrm>
                <a:custGeom>
                  <a:avLst/>
                  <a:gdLst>
                    <a:gd name="connsiteX0" fmla="*/ 91440 w 201192"/>
                    <a:gd name="connsiteY0" fmla="*/ 182880 h 209550"/>
                    <a:gd name="connsiteX1" fmla="*/ 163830 w 201192"/>
                    <a:gd name="connsiteY1" fmla="*/ 209550 h 209550"/>
                    <a:gd name="connsiteX2" fmla="*/ 163830 w 201192"/>
                    <a:gd name="connsiteY2" fmla="*/ 209550 h 209550"/>
                    <a:gd name="connsiteX3" fmla="*/ 171450 w 201192"/>
                    <a:gd name="connsiteY3" fmla="*/ 110490 h 209550"/>
                    <a:gd name="connsiteX4" fmla="*/ 163830 w 201192"/>
                    <a:gd name="connsiteY4" fmla="*/ 49530 h 209550"/>
                    <a:gd name="connsiteX5" fmla="*/ 0 w 201192"/>
                    <a:gd name="connsiteY5" fmla="*/ 0 h 209550"/>
                    <a:gd name="connsiteX6" fmla="*/ 3810 w 201192"/>
                    <a:gd name="connsiteY6" fmla="*/ 140970 h 209550"/>
                    <a:gd name="connsiteX7" fmla="*/ 91440 w 201192"/>
                    <a:gd name="connsiteY7" fmla="*/ 182880 h 209550"/>
                    <a:gd name="connsiteX8" fmla="*/ 68580 w 201192"/>
                    <a:gd name="connsiteY8" fmla="*/ 60960 h 209550"/>
                    <a:gd name="connsiteX9" fmla="*/ 60960 w 201192"/>
                    <a:gd name="connsiteY9" fmla="*/ 57150 h 209550"/>
                    <a:gd name="connsiteX10" fmla="*/ 68580 w 201192"/>
                    <a:gd name="connsiteY10" fmla="*/ 53340 h 209550"/>
                    <a:gd name="connsiteX11" fmla="*/ 68580 w 201192"/>
                    <a:gd name="connsiteY11" fmla="*/ 60960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192" h="209550">
                      <a:moveTo>
                        <a:pt x="91440" y="182880"/>
                      </a:moveTo>
                      <a:cubicBezTo>
                        <a:pt x="102870" y="175260"/>
                        <a:pt x="140970" y="201930"/>
                        <a:pt x="163830" y="209550"/>
                      </a:cubicBezTo>
                      <a:lnTo>
                        <a:pt x="163830" y="209550"/>
                      </a:lnTo>
                      <a:cubicBezTo>
                        <a:pt x="190500" y="179070"/>
                        <a:pt x="228600" y="148590"/>
                        <a:pt x="171450" y="110490"/>
                      </a:cubicBezTo>
                      <a:cubicBezTo>
                        <a:pt x="160020" y="102870"/>
                        <a:pt x="167640" y="68580"/>
                        <a:pt x="163830" y="49530"/>
                      </a:cubicBezTo>
                      <a:cubicBezTo>
                        <a:pt x="118110" y="0"/>
                        <a:pt x="57150" y="11430"/>
                        <a:pt x="0" y="0"/>
                      </a:cubicBezTo>
                      <a:lnTo>
                        <a:pt x="3810" y="140970"/>
                      </a:lnTo>
                      <a:cubicBezTo>
                        <a:pt x="19050" y="175260"/>
                        <a:pt x="26670" y="228600"/>
                        <a:pt x="91440" y="182880"/>
                      </a:cubicBezTo>
                      <a:close/>
                      <a:moveTo>
                        <a:pt x="68580" y="60960"/>
                      </a:moveTo>
                      <a:lnTo>
                        <a:pt x="60960" y="57150"/>
                      </a:lnTo>
                      <a:lnTo>
                        <a:pt x="68580" y="53340"/>
                      </a:lnTo>
                      <a:lnTo>
                        <a:pt x="68580" y="60960"/>
                      </a:lnTo>
                      <a:close/>
                    </a:path>
                  </a:pathLst>
                </a:custGeom>
                <a:solidFill>
                  <a:srgbClr val="3FDFE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97" name="Freeform: Shape 5096">
                  <a:extLst>
                    <a:ext uri="{FF2B5EF4-FFF2-40B4-BE49-F238E27FC236}">
                      <a16:creationId xmlns:a16="http://schemas.microsoft.com/office/drawing/2014/main" id="{251FD4E3-6F17-39C4-B7BF-8B896391BCB6}"/>
                    </a:ext>
                  </a:extLst>
                </p:cNvPr>
                <p:cNvSpPr/>
                <p:nvPr/>
              </p:nvSpPr>
              <p:spPr>
                <a:xfrm>
                  <a:off x="9063990" y="3931919"/>
                  <a:ext cx="243075" cy="198120"/>
                </a:xfrm>
                <a:custGeom>
                  <a:avLst/>
                  <a:gdLst>
                    <a:gd name="connsiteX0" fmla="*/ 148590 w 243075"/>
                    <a:gd name="connsiteY0" fmla="*/ 110490 h 198120"/>
                    <a:gd name="connsiteX1" fmla="*/ 110490 w 243075"/>
                    <a:gd name="connsiteY1" fmla="*/ 198120 h 198120"/>
                    <a:gd name="connsiteX2" fmla="*/ 45720 w 243075"/>
                    <a:gd name="connsiteY2" fmla="*/ 175260 h 198120"/>
                    <a:gd name="connsiteX3" fmla="*/ 0 w 243075"/>
                    <a:gd name="connsiteY3" fmla="*/ 110490 h 198120"/>
                    <a:gd name="connsiteX4" fmla="*/ 0 w 243075"/>
                    <a:gd name="connsiteY4" fmla="*/ 110490 h 198120"/>
                    <a:gd name="connsiteX5" fmla="*/ 236220 w 243075"/>
                    <a:gd name="connsiteY5" fmla="*/ 0 h 198120"/>
                    <a:gd name="connsiteX6" fmla="*/ 125730 w 243075"/>
                    <a:gd name="connsiteY6" fmla="*/ 83820 h 198120"/>
                    <a:gd name="connsiteX7" fmla="*/ 148590 w 243075"/>
                    <a:gd name="connsiteY7" fmla="*/ 110490 h 198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075" h="198120">
                      <a:moveTo>
                        <a:pt x="148590" y="110490"/>
                      </a:moveTo>
                      <a:lnTo>
                        <a:pt x="110490" y="198120"/>
                      </a:lnTo>
                      <a:cubicBezTo>
                        <a:pt x="87630" y="190500"/>
                        <a:pt x="68580" y="179070"/>
                        <a:pt x="45720" y="175260"/>
                      </a:cubicBezTo>
                      <a:cubicBezTo>
                        <a:pt x="7620" y="167640"/>
                        <a:pt x="0" y="144780"/>
                        <a:pt x="0" y="110490"/>
                      </a:cubicBezTo>
                      <a:lnTo>
                        <a:pt x="0" y="110490"/>
                      </a:lnTo>
                      <a:cubicBezTo>
                        <a:pt x="80010" y="72390"/>
                        <a:pt x="156210" y="38100"/>
                        <a:pt x="236220" y="0"/>
                      </a:cubicBezTo>
                      <a:cubicBezTo>
                        <a:pt x="251460" y="64770"/>
                        <a:pt x="251460" y="64770"/>
                        <a:pt x="125730" y="83820"/>
                      </a:cubicBezTo>
                      <a:cubicBezTo>
                        <a:pt x="133350" y="95250"/>
                        <a:pt x="140970" y="102870"/>
                        <a:pt x="148590" y="110490"/>
                      </a:cubicBezTo>
                      <a:close/>
                    </a:path>
                  </a:pathLst>
                </a:custGeom>
                <a:solidFill>
                  <a:srgbClr val="3FDFE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98" name="Freeform: Shape 5097">
                  <a:extLst>
                    <a:ext uri="{FF2B5EF4-FFF2-40B4-BE49-F238E27FC236}">
                      <a16:creationId xmlns:a16="http://schemas.microsoft.com/office/drawing/2014/main" id="{C9D34D81-1999-0B4C-522F-2F4A71DEFDE1}"/>
                    </a:ext>
                  </a:extLst>
                </p:cNvPr>
                <p:cNvSpPr/>
                <p:nvPr/>
              </p:nvSpPr>
              <p:spPr>
                <a:xfrm>
                  <a:off x="8900161" y="3733800"/>
                  <a:ext cx="247650" cy="148590"/>
                </a:xfrm>
                <a:custGeom>
                  <a:avLst/>
                  <a:gdLst>
                    <a:gd name="connsiteX0" fmla="*/ 163830 w 247650"/>
                    <a:gd name="connsiteY0" fmla="*/ 148590 h 148590"/>
                    <a:gd name="connsiteX1" fmla="*/ 0 w 247650"/>
                    <a:gd name="connsiteY1" fmla="*/ 99060 h 148590"/>
                    <a:gd name="connsiteX2" fmla="*/ 0 w 247650"/>
                    <a:gd name="connsiteY2" fmla="*/ 99060 h 148590"/>
                    <a:gd name="connsiteX3" fmla="*/ 15240 w 247650"/>
                    <a:gd name="connsiteY3" fmla="*/ 7620 h 148590"/>
                    <a:gd name="connsiteX4" fmla="*/ 114300 w 247650"/>
                    <a:gd name="connsiteY4" fmla="*/ 0 h 148590"/>
                    <a:gd name="connsiteX5" fmla="*/ 152400 w 247650"/>
                    <a:gd name="connsiteY5" fmla="*/ 76200 h 148590"/>
                    <a:gd name="connsiteX6" fmla="*/ 201930 w 247650"/>
                    <a:gd name="connsiteY6" fmla="*/ 83820 h 148590"/>
                    <a:gd name="connsiteX7" fmla="*/ 247650 w 247650"/>
                    <a:gd name="connsiteY7" fmla="*/ 114300 h 148590"/>
                    <a:gd name="connsiteX8" fmla="*/ 163830 w 247650"/>
                    <a:gd name="connsiteY8" fmla="*/ 148590 h 14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650" h="148590">
                      <a:moveTo>
                        <a:pt x="163830" y="148590"/>
                      </a:moveTo>
                      <a:cubicBezTo>
                        <a:pt x="118110" y="99060"/>
                        <a:pt x="57150" y="110490"/>
                        <a:pt x="0" y="99060"/>
                      </a:cubicBezTo>
                      <a:lnTo>
                        <a:pt x="0" y="99060"/>
                      </a:lnTo>
                      <a:lnTo>
                        <a:pt x="15240" y="7620"/>
                      </a:lnTo>
                      <a:lnTo>
                        <a:pt x="114300" y="0"/>
                      </a:lnTo>
                      <a:cubicBezTo>
                        <a:pt x="95250" y="38100"/>
                        <a:pt x="114300" y="60960"/>
                        <a:pt x="152400" y="76200"/>
                      </a:cubicBezTo>
                      <a:lnTo>
                        <a:pt x="201930" y="83820"/>
                      </a:lnTo>
                      <a:lnTo>
                        <a:pt x="247650" y="114300"/>
                      </a:lnTo>
                      <a:lnTo>
                        <a:pt x="163830" y="148590"/>
                      </a:lnTo>
                      <a:close/>
                    </a:path>
                  </a:pathLst>
                </a:custGeom>
                <a:solidFill>
                  <a:srgbClr val="31DCE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099" name="Freeform: Shape 5098">
                  <a:extLst>
                    <a:ext uri="{FF2B5EF4-FFF2-40B4-BE49-F238E27FC236}">
                      <a16:creationId xmlns:a16="http://schemas.microsoft.com/office/drawing/2014/main" id="{69731D77-0B0B-5D3F-A6A2-EC4310E71A70}"/>
                    </a:ext>
                  </a:extLst>
                </p:cNvPr>
                <p:cNvSpPr/>
                <p:nvPr/>
              </p:nvSpPr>
              <p:spPr>
                <a:xfrm>
                  <a:off x="9989821" y="3902423"/>
                  <a:ext cx="106679" cy="96289"/>
                </a:xfrm>
                <a:custGeom>
                  <a:avLst/>
                  <a:gdLst>
                    <a:gd name="connsiteX0" fmla="*/ 106680 w 106679"/>
                    <a:gd name="connsiteY0" fmla="*/ 25687 h 96289"/>
                    <a:gd name="connsiteX1" fmla="*/ 53340 w 106679"/>
                    <a:gd name="connsiteY1" fmla="*/ 79027 h 96289"/>
                    <a:gd name="connsiteX2" fmla="*/ 0 w 106679"/>
                    <a:gd name="connsiteY2" fmla="*/ 79027 h 96289"/>
                    <a:gd name="connsiteX3" fmla="*/ 106680 w 106679"/>
                    <a:gd name="connsiteY3" fmla="*/ 25687 h 96289"/>
                  </a:gdLst>
                  <a:ahLst/>
                  <a:cxnLst>
                    <a:cxn ang="0">
                      <a:pos x="connsiteX0" y="connsiteY0"/>
                    </a:cxn>
                    <a:cxn ang="0">
                      <a:pos x="connsiteX1" y="connsiteY1"/>
                    </a:cxn>
                    <a:cxn ang="0">
                      <a:pos x="connsiteX2" y="connsiteY2"/>
                    </a:cxn>
                    <a:cxn ang="0">
                      <a:pos x="connsiteX3" y="connsiteY3"/>
                    </a:cxn>
                  </a:cxnLst>
                  <a:rect l="l" t="t" r="r" b="b"/>
                  <a:pathLst>
                    <a:path w="106679" h="96289">
                      <a:moveTo>
                        <a:pt x="106680" y="25687"/>
                      </a:moveTo>
                      <a:cubicBezTo>
                        <a:pt x="87630" y="44737"/>
                        <a:pt x="68580" y="59977"/>
                        <a:pt x="53340" y="79027"/>
                      </a:cubicBezTo>
                      <a:cubicBezTo>
                        <a:pt x="34290" y="105697"/>
                        <a:pt x="19050" y="98077"/>
                        <a:pt x="0" y="79027"/>
                      </a:cubicBezTo>
                      <a:cubicBezTo>
                        <a:pt x="3809" y="-12413"/>
                        <a:pt x="11430" y="-16223"/>
                        <a:pt x="106680" y="25687"/>
                      </a:cubicBezTo>
                      <a:close/>
                    </a:path>
                  </a:pathLst>
                </a:custGeom>
                <a:solidFill>
                  <a:srgbClr val="37DDE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00" name="Freeform: Shape 5099">
                  <a:extLst>
                    <a:ext uri="{FF2B5EF4-FFF2-40B4-BE49-F238E27FC236}">
                      <a16:creationId xmlns:a16="http://schemas.microsoft.com/office/drawing/2014/main" id="{0EEA7026-CDA6-8425-FF3E-B41D3A3FC378}"/>
                    </a:ext>
                  </a:extLst>
                </p:cNvPr>
                <p:cNvSpPr/>
                <p:nvPr/>
              </p:nvSpPr>
              <p:spPr>
                <a:xfrm>
                  <a:off x="9284970" y="3524250"/>
                  <a:ext cx="80010" cy="121919"/>
                </a:xfrm>
                <a:custGeom>
                  <a:avLst/>
                  <a:gdLst>
                    <a:gd name="connsiteX0" fmla="*/ 3810 w 80010"/>
                    <a:gd name="connsiteY0" fmla="*/ 45720 h 121919"/>
                    <a:gd name="connsiteX1" fmla="*/ 11430 w 80010"/>
                    <a:gd name="connsiteY1" fmla="*/ 0 h 121919"/>
                    <a:gd name="connsiteX2" fmla="*/ 80010 w 80010"/>
                    <a:gd name="connsiteY2" fmla="*/ 34290 h 121919"/>
                    <a:gd name="connsiteX3" fmla="*/ 72390 w 80010"/>
                    <a:gd name="connsiteY3" fmla="*/ 121920 h 121919"/>
                    <a:gd name="connsiteX4" fmla="*/ 0 w 80010"/>
                    <a:gd name="connsiteY4" fmla="*/ 87630 h 121919"/>
                    <a:gd name="connsiteX5" fmla="*/ 0 w 80010"/>
                    <a:gd name="connsiteY5" fmla="*/ 87630 h 121919"/>
                    <a:gd name="connsiteX6" fmla="*/ 3810 w 80010"/>
                    <a:gd name="connsiteY6" fmla="*/ 45720 h 121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010" h="121919">
                      <a:moveTo>
                        <a:pt x="3810" y="45720"/>
                      </a:moveTo>
                      <a:lnTo>
                        <a:pt x="11430" y="0"/>
                      </a:lnTo>
                      <a:lnTo>
                        <a:pt x="80010" y="34290"/>
                      </a:lnTo>
                      <a:cubicBezTo>
                        <a:pt x="76200" y="60960"/>
                        <a:pt x="76200" y="91440"/>
                        <a:pt x="72390" y="121920"/>
                      </a:cubicBezTo>
                      <a:cubicBezTo>
                        <a:pt x="45720" y="110490"/>
                        <a:pt x="22860" y="99060"/>
                        <a:pt x="0" y="87630"/>
                      </a:cubicBezTo>
                      <a:lnTo>
                        <a:pt x="0" y="87630"/>
                      </a:lnTo>
                      <a:lnTo>
                        <a:pt x="3810" y="45720"/>
                      </a:lnTo>
                      <a:close/>
                    </a:path>
                  </a:pathLst>
                </a:custGeom>
                <a:solidFill>
                  <a:srgbClr val="48E0E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01" name="Freeform: Shape 5100">
                  <a:extLst>
                    <a:ext uri="{FF2B5EF4-FFF2-40B4-BE49-F238E27FC236}">
                      <a16:creationId xmlns:a16="http://schemas.microsoft.com/office/drawing/2014/main" id="{2586DE3C-4430-BDE5-EC9D-FB938AADC456}"/>
                    </a:ext>
                  </a:extLst>
                </p:cNvPr>
                <p:cNvSpPr/>
                <p:nvPr/>
              </p:nvSpPr>
              <p:spPr>
                <a:xfrm>
                  <a:off x="9398288" y="3771900"/>
                  <a:ext cx="122901" cy="106680"/>
                </a:xfrm>
                <a:custGeom>
                  <a:avLst/>
                  <a:gdLst>
                    <a:gd name="connsiteX0" fmla="*/ 122902 w 122901"/>
                    <a:gd name="connsiteY0" fmla="*/ 41910 h 106680"/>
                    <a:gd name="connsiteX1" fmla="*/ 42892 w 122901"/>
                    <a:gd name="connsiteY1" fmla="*/ 106680 h 106680"/>
                    <a:gd name="connsiteX2" fmla="*/ 4792 w 122901"/>
                    <a:gd name="connsiteY2" fmla="*/ 0 h 106680"/>
                    <a:gd name="connsiteX3" fmla="*/ 122902 w 122901"/>
                    <a:gd name="connsiteY3" fmla="*/ 41910 h 106680"/>
                  </a:gdLst>
                  <a:ahLst/>
                  <a:cxnLst>
                    <a:cxn ang="0">
                      <a:pos x="connsiteX0" y="connsiteY0"/>
                    </a:cxn>
                    <a:cxn ang="0">
                      <a:pos x="connsiteX1" y="connsiteY1"/>
                    </a:cxn>
                    <a:cxn ang="0">
                      <a:pos x="connsiteX2" y="connsiteY2"/>
                    </a:cxn>
                    <a:cxn ang="0">
                      <a:pos x="connsiteX3" y="connsiteY3"/>
                    </a:cxn>
                  </a:cxnLst>
                  <a:rect l="l" t="t" r="r" b="b"/>
                  <a:pathLst>
                    <a:path w="122901" h="106680">
                      <a:moveTo>
                        <a:pt x="122902" y="41910"/>
                      </a:moveTo>
                      <a:cubicBezTo>
                        <a:pt x="96232" y="60960"/>
                        <a:pt x="73372" y="83820"/>
                        <a:pt x="42892" y="106680"/>
                      </a:cubicBezTo>
                      <a:cubicBezTo>
                        <a:pt x="982" y="80010"/>
                        <a:pt x="-6638" y="41910"/>
                        <a:pt x="4792" y="0"/>
                      </a:cubicBezTo>
                      <a:lnTo>
                        <a:pt x="122902" y="41910"/>
                      </a:lnTo>
                      <a:close/>
                    </a:path>
                  </a:pathLst>
                </a:custGeom>
                <a:solidFill>
                  <a:srgbClr val="34DDE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02" name="Freeform: Shape 5101">
                  <a:extLst>
                    <a:ext uri="{FF2B5EF4-FFF2-40B4-BE49-F238E27FC236}">
                      <a16:creationId xmlns:a16="http://schemas.microsoft.com/office/drawing/2014/main" id="{C5A8F3B4-3C84-1BA2-4D79-8B13BB1C9752}"/>
                    </a:ext>
                  </a:extLst>
                </p:cNvPr>
                <p:cNvSpPr/>
                <p:nvPr/>
              </p:nvSpPr>
              <p:spPr>
                <a:xfrm>
                  <a:off x="9573361" y="3707130"/>
                  <a:ext cx="77369" cy="110489"/>
                </a:xfrm>
                <a:custGeom>
                  <a:avLst/>
                  <a:gdLst>
                    <a:gd name="connsiteX0" fmla="*/ 24029 w 77369"/>
                    <a:gd name="connsiteY0" fmla="*/ 0 h 110489"/>
                    <a:gd name="connsiteX1" fmla="*/ 77369 w 77369"/>
                    <a:gd name="connsiteY1" fmla="*/ 110490 h 110489"/>
                    <a:gd name="connsiteX2" fmla="*/ 24029 w 77369"/>
                    <a:gd name="connsiteY2" fmla="*/ 0 h 110489"/>
                  </a:gdLst>
                  <a:ahLst/>
                  <a:cxnLst>
                    <a:cxn ang="0">
                      <a:pos x="connsiteX0" y="connsiteY0"/>
                    </a:cxn>
                    <a:cxn ang="0">
                      <a:pos x="connsiteX1" y="connsiteY1"/>
                    </a:cxn>
                    <a:cxn ang="0">
                      <a:pos x="connsiteX2" y="connsiteY2"/>
                    </a:cxn>
                  </a:cxnLst>
                  <a:rect l="l" t="t" r="r" b="b"/>
                  <a:pathLst>
                    <a:path w="77369" h="110489">
                      <a:moveTo>
                        <a:pt x="24029" y="0"/>
                      </a:moveTo>
                      <a:cubicBezTo>
                        <a:pt x="43079" y="34290"/>
                        <a:pt x="58319" y="68580"/>
                        <a:pt x="77369" y="110490"/>
                      </a:cubicBezTo>
                      <a:cubicBezTo>
                        <a:pt x="-14071" y="64770"/>
                        <a:pt x="-14071" y="64770"/>
                        <a:pt x="24029" y="0"/>
                      </a:cubicBezTo>
                      <a:close/>
                    </a:path>
                  </a:pathLst>
                </a:custGeom>
                <a:solidFill>
                  <a:srgbClr val="3FDFE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03" name="Freeform: Shape 5102">
                  <a:extLst>
                    <a:ext uri="{FF2B5EF4-FFF2-40B4-BE49-F238E27FC236}">
                      <a16:creationId xmlns:a16="http://schemas.microsoft.com/office/drawing/2014/main" id="{946459D8-CF0B-0E56-A784-4FB510DAFA9D}"/>
                    </a:ext>
                  </a:extLst>
                </p:cNvPr>
                <p:cNvSpPr/>
                <p:nvPr/>
              </p:nvSpPr>
              <p:spPr>
                <a:xfrm>
                  <a:off x="7368370" y="3383280"/>
                  <a:ext cx="579290" cy="590550"/>
                </a:xfrm>
                <a:custGeom>
                  <a:avLst/>
                  <a:gdLst>
                    <a:gd name="connsiteX0" fmla="*/ 91611 w 579290"/>
                    <a:gd name="connsiteY0" fmla="*/ 240030 h 590550"/>
                    <a:gd name="connsiteX1" fmla="*/ 170 w 579290"/>
                    <a:gd name="connsiteY1" fmla="*/ 186690 h 590550"/>
                    <a:gd name="connsiteX2" fmla="*/ 61131 w 579290"/>
                    <a:gd name="connsiteY2" fmla="*/ 76200 h 590550"/>
                    <a:gd name="connsiteX3" fmla="*/ 164001 w 579290"/>
                    <a:gd name="connsiteY3" fmla="*/ 19050 h 590550"/>
                    <a:gd name="connsiteX4" fmla="*/ 190670 w 579290"/>
                    <a:gd name="connsiteY4" fmla="*/ 0 h 590550"/>
                    <a:gd name="connsiteX5" fmla="*/ 282111 w 579290"/>
                    <a:gd name="connsiteY5" fmla="*/ 57150 h 590550"/>
                    <a:gd name="connsiteX6" fmla="*/ 266870 w 579290"/>
                    <a:gd name="connsiteY6" fmla="*/ 220980 h 590550"/>
                    <a:gd name="connsiteX7" fmla="*/ 339261 w 579290"/>
                    <a:gd name="connsiteY7" fmla="*/ 201930 h 590550"/>
                    <a:gd name="connsiteX8" fmla="*/ 373551 w 579290"/>
                    <a:gd name="connsiteY8" fmla="*/ 342900 h 590550"/>
                    <a:gd name="connsiteX9" fmla="*/ 476420 w 579290"/>
                    <a:gd name="connsiteY9" fmla="*/ 285750 h 590550"/>
                    <a:gd name="connsiteX10" fmla="*/ 491661 w 579290"/>
                    <a:gd name="connsiteY10" fmla="*/ 358140 h 590550"/>
                    <a:gd name="connsiteX11" fmla="*/ 438320 w 579290"/>
                    <a:gd name="connsiteY11" fmla="*/ 407670 h 590550"/>
                    <a:gd name="connsiteX12" fmla="*/ 579291 w 579290"/>
                    <a:gd name="connsiteY12" fmla="*/ 476250 h 590550"/>
                    <a:gd name="connsiteX13" fmla="*/ 487851 w 579290"/>
                    <a:gd name="connsiteY13" fmla="*/ 590550 h 590550"/>
                    <a:gd name="connsiteX14" fmla="*/ 487851 w 579290"/>
                    <a:gd name="connsiteY14" fmla="*/ 590550 h 590550"/>
                    <a:gd name="connsiteX15" fmla="*/ 381170 w 579290"/>
                    <a:gd name="connsiteY15" fmla="*/ 464820 h 590550"/>
                    <a:gd name="connsiteX16" fmla="*/ 438320 w 579290"/>
                    <a:gd name="connsiteY16" fmla="*/ 480060 h 590550"/>
                    <a:gd name="connsiteX17" fmla="*/ 442131 w 579290"/>
                    <a:gd name="connsiteY17" fmla="*/ 457200 h 590550"/>
                    <a:gd name="connsiteX18" fmla="*/ 381170 w 579290"/>
                    <a:gd name="connsiteY18" fmla="*/ 464820 h 590550"/>
                    <a:gd name="connsiteX19" fmla="*/ 358311 w 579290"/>
                    <a:gd name="connsiteY19" fmla="*/ 461010 h 590550"/>
                    <a:gd name="connsiteX20" fmla="*/ 293541 w 579290"/>
                    <a:gd name="connsiteY20" fmla="*/ 396240 h 590550"/>
                    <a:gd name="connsiteX21" fmla="*/ 156381 w 579290"/>
                    <a:gd name="connsiteY21" fmla="*/ 217170 h 590550"/>
                    <a:gd name="connsiteX22" fmla="*/ 91611 w 579290"/>
                    <a:gd name="connsiteY22" fmla="*/ 240030 h 59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79290" h="590550">
                      <a:moveTo>
                        <a:pt x="91611" y="240030"/>
                      </a:moveTo>
                      <a:cubicBezTo>
                        <a:pt x="57320" y="228600"/>
                        <a:pt x="-3639" y="251460"/>
                        <a:pt x="170" y="186690"/>
                      </a:cubicBezTo>
                      <a:lnTo>
                        <a:pt x="61131" y="76200"/>
                      </a:lnTo>
                      <a:cubicBezTo>
                        <a:pt x="156381" y="91440"/>
                        <a:pt x="160191" y="87630"/>
                        <a:pt x="164001" y="19050"/>
                      </a:cubicBezTo>
                      <a:lnTo>
                        <a:pt x="190670" y="0"/>
                      </a:lnTo>
                      <a:lnTo>
                        <a:pt x="282111" y="57150"/>
                      </a:lnTo>
                      <a:cubicBezTo>
                        <a:pt x="213531" y="106680"/>
                        <a:pt x="240201" y="160020"/>
                        <a:pt x="266870" y="220980"/>
                      </a:cubicBezTo>
                      <a:cubicBezTo>
                        <a:pt x="297351" y="213360"/>
                        <a:pt x="320211" y="205740"/>
                        <a:pt x="339261" y="201930"/>
                      </a:cubicBezTo>
                      <a:cubicBezTo>
                        <a:pt x="442131" y="224790"/>
                        <a:pt x="373551" y="293370"/>
                        <a:pt x="373551" y="342900"/>
                      </a:cubicBezTo>
                      <a:cubicBezTo>
                        <a:pt x="415461" y="320040"/>
                        <a:pt x="445941" y="300990"/>
                        <a:pt x="476420" y="285750"/>
                      </a:cubicBezTo>
                      <a:cubicBezTo>
                        <a:pt x="461181" y="312420"/>
                        <a:pt x="457370" y="339090"/>
                        <a:pt x="491661" y="358140"/>
                      </a:cubicBezTo>
                      <a:cubicBezTo>
                        <a:pt x="476420" y="373380"/>
                        <a:pt x="461181" y="384810"/>
                        <a:pt x="438320" y="407670"/>
                      </a:cubicBezTo>
                      <a:cubicBezTo>
                        <a:pt x="487851" y="430530"/>
                        <a:pt x="529761" y="449580"/>
                        <a:pt x="579291" y="476250"/>
                      </a:cubicBezTo>
                      <a:cubicBezTo>
                        <a:pt x="552620" y="510540"/>
                        <a:pt x="556431" y="575310"/>
                        <a:pt x="487851" y="590550"/>
                      </a:cubicBezTo>
                      <a:lnTo>
                        <a:pt x="487851" y="590550"/>
                      </a:lnTo>
                      <a:lnTo>
                        <a:pt x="381170" y="464820"/>
                      </a:lnTo>
                      <a:lnTo>
                        <a:pt x="438320" y="480060"/>
                      </a:lnTo>
                      <a:lnTo>
                        <a:pt x="442131" y="457200"/>
                      </a:lnTo>
                      <a:lnTo>
                        <a:pt x="381170" y="464820"/>
                      </a:lnTo>
                      <a:lnTo>
                        <a:pt x="358311" y="461010"/>
                      </a:lnTo>
                      <a:cubicBezTo>
                        <a:pt x="339261" y="438150"/>
                        <a:pt x="320211" y="411480"/>
                        <a:pt x="293541" y="396240"/>
                      </a:cubicBezTo>
                      <a:cubicBezTo>
                        <a:pt x="224961" y="354330"/>
                        <a:pt x="179241" y="297180"/>
                        <a:pt x="156381" y="217170"/>
                      </a:cubicBezTo>
                      <a:cubicBezTo>
                        <a:pt x="129711" y="220980"/>
                        <a:pt x="110661" y="228600"/>
                        <a:pt x="91611" y="240030"/>
                      </a:cubicBezTo>
                      <a:close/>
                    </a:path>
                  </a:pathLst>
                </a:custGeom>
                <a:solidFill>
                  <a:srgbClr val="55E2E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04" name="Freeform: Shape 5103">
                  <a:extLst>
                    <a:ext uri="{FF2B5EF4-FFF2-40B4-BE49-F238E27FC236}">
                      <a16:creationId xmlns:a16="http://schemas.microsoft.com/office/drawing/2014/main" id="{ADC57C95-607A-639F-51B8-0226C8C33200}"/>
                    </a:ext>
                  </a:extLst>
                </p:cNvPr>
                <p:cNvSpPr/>
                <p:nvPr/>
              </p:nvSpPr>
              <p:spPr>
                <a:xfrm>
                  <a:off x="7734062" y="3333750"/>
                  <a:ext cx="240268" cy="147774"/>
                </a:xfrm>
                <a:custGeom>
                  <a:avLst/>
                  <a:gdLst>
                    <a:gd name="connsiteX0" fmla="*/ 171688 w 240268"/>
                    <a:gd name="connsiteY0" fmla="*/ 38100 h 147774"/>
                    <a:gd name="connsiteX1" fmla="*/ 240268 w 240268"/>
                    <a:gd name="connsiteY1" fmla="*/ 91440 h 147774"/>
                    <a:gd name="connsiteX2" fmla="*/ 232648 w 240268"/>
                    <a:gd name="connsiteY2" fmla="*/ 137160 h 147774"/>
                    <a:gd name="connsiteX3" fmla="*/ 122158 w 240268"/>
                    <a:gd name="connsiteY3" fmla="*/ 129540 h 147774"/>
                    <a:gd name="connsiteX4" fmla="*/ 38338 w 240268"/>
                    <a:gd name="connsiteY4" fmla="*/ 137160 h 147774"/>
                    <a:gd name="connsiteX5" fmla="*/ 15478 w 240268"/>
                    <a:gd name="connsiteY5" fmla="*/ 133350 h 147774"/>
                    <a:gd name="connsiteX6" fmla="*/ 19288 w 240268"/>
                    <a:gd name="connsiteY6" fmla="*/ 87630 h 147774"/>
                    <a:gd name="connsiteX7" fmla="*/ 53578 w 240268"/>
                    <a:gd name="connsiteY7" fmla="*/ 0 h 147774"/>
                    <a:gd name="connsiteX8" fmla="*/ 125968 w 240268"/>
                    <a:gd name="connsiteY8" fmla="*/ 30480 h 147774"/>
                    <a:gd name="connsiteX9" fmla="*/ 171688 w 240268"/>
                    <a:gd name="connsiteY9" fmla="*/ 38100 h 147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0268" h="147774">
                      <a:moveTo>
                        <a:pt x="171688" y="38100"/>
                      </a:moveTo>
                      <a:lnTo>
                        <a:pt x="240268" y="91440"/>
                      </a:lnTo>
                      <a:lnTo>
                        <a:pt x="232648" y="137160"/>
                      </a:lnTo>
                      <a:cubicBezTo>
                        <a:pt x="194548" y="144780"/>
                        <a:pt x="160258" y="160020"/>
                        <a:pt x="122158" y="129540"/>
                      </a:cubicBezTo>
                      <a:cubicBezTo>
                        <a:pt x="106918" y="118110"/>
                        <a:pt x="65008" y="133350"/>
                        <a:pt x="38338" y="137160"/>
                      </a:cubicBezTo>
                      <a:lnTo>
                        <a:pt x="15478" y="133350"/>
                      </a:lnTo>
                      <a:lnTo>
                        <a:pt x="19288" y="87630"/>
                      </a:lnTo>
                      <a:cubicBezTo>
                        <a:pt x="-15002" y="41910"/>
                        <a:pt x="-3572" y="11430"/>
                        <a:pt x="53578" y="0"/>
                      </a:cubicBezTo>
                      <a:lnTo>
                        <a:pt x="125968" y="30480"/>
                      </a:lnTo>
                      <a:lnTo>
                        <a:pt x="171688" y="38100"/>
                      </a:lnTo>
                      <a:close/>
                    </a:path>
                  </a:pathLst>
                </a:custGeom>
                <a:solidFill>
                  <a:srgbClr val="56E2E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05" name="Freeform: Shape 5104">
                  <a:extLst>
                    <a:ext uri="{FF2B5EF4-FFF2-40B4-BE49-F238E27FC236}">
                      <a16:creationId xmlns:a16="http://schemas.microsoft.com/office/drawing/2014/main" id="{05D2ED55-D2CD-CC15-6FE0-F1B2C4517306}"/>
                    </a:ext>
                  </a:extLst>
                </p:cNvPr>
                <p:cNvSpPr/>
                <p:nvPr/>
              </p:nvSpPr>
              <p:spPr>
                <a:xfrm>
                  <a:off x="7607016" y="3432809"/>
                  <a:ext cx="100615" cy="163830"/>
                </a:xfrm>
                <a:custGeom>
                  <a:avLst/>
                  <a:gdLst>
                    <a:gd name="connsiteX0" fmla="*/ 100615 w 100615"/>
                    <a:gd name="connsiteY0" fmla="*/ 144780 h 163830"/>
                    <a:gd name="connsiteX1" fmla="*/ 28225 w 100615"/>
                    <a:gd name="connsiteY1" fmla="*/ 163830 h 163830"/>
                    <a:gd name="connsiteX2" fmla="*/ 43465 w 100615"/>
                    <a:gd name="connsiteY2" fmla="*/ 0 h 163830"/>
                    <a:gd name="connsiteX3" fmla="*/ 39655 w 100615"/>
                    <a:gd name="connsiteY3" fmla="*/ 22860 h 163830"/>
                    <a:gd name="connsiteX4" fmla="*/ 81565 w 100615"/>
                    <a:gd name="connsiteY4" fmla="*/ 72390 h 163830"/>
                    <a:gd name="connsiteX5" fmla="*/ 100615 w 100615"/>
                    <a:gd name="connsiteY5" fmla="*/ 121920 h 163830"/>
                    <a:gd name="connsiteX6" fmla="*/ 100615 w 100615"/>
                    <a:gd name="connsiteY6" fmla="*/ 144780 h 16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615" h="163830">
                      <a:moveTo>
                        <a:pt x="100615" y="144780"/>
                      </a:moveTo>
                      <a:cubicBezTo>
                        <a:pt x="77755" y="152400"/>
                        <a:pt x="54895" y="156210"/>
                        <a:pt x="28225" y="163830"/>
                      </a:cubicBezTo>
                      <a:cubicBezTo>
                        <a:pt x="1555" y="102870"/>
                        <a:pt x="-25115" y="45720"/>
                        <a:pt x="43465" y="0"/>
                      </a:cubicBezTo>
                      <a:lnTo>
                        <a:pt x="39655" y="22860"/>
                      </a:lnTo>
                      <a:lnTo>
                        <a:pt x="81565" y="72390"/>
                      </a:lnTo>
                      <a:lnTo>
                        <a:pt x="100615" y="121920"/>
                      </a:lnTo>
                      <a:lnTo>
                        <a:pt x="100615" y="144780"/>
                      </a:lnTo>
                      <a:close/>
                    </a:path>
                  </a:pathLst>
                </a:custGeom>
                <a:solidFill>
                  <a:srgbClr val="56E2E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06" name="Freeform: Shape 5105">
                  <a:extLst>
                    <a:ext uri="{FF2B5EF4-FFF2-40B4-BE49-F238E27FC236}">
                      <a16:creationId xmlns:a16="http://schemas.microsoft.com/office/drawing/2014/main" id="{91DC91F7-88B4-07AB-4330-3FBF0CCCBA66}"/>
                    </a:ext>
                  </a:extLst>
                </p:cNvPr>
                <p:cNvSpPr/>
                <p:nvPr/>
              </p:nvSpPr>
              <p:spPr>
                <a:xfrm>
                  <a:off x="7692390" y="3421380"/>
                  <a:ext cx="57150" cy="133350"/>
                </a:xfrm>
                <a:custGeom>
                  <a:avLst/>
                  <a:gdLst>
                    <a:gd name="connsiteX0" fmla="*/ 19050 w 57150"/>
                    <a:gd name="connsiteY0" fmla="*/ 133350 h 133350"/>
                    <a:gd name="connsiteX1" fmla="*/ 0 w 57150"/>
                    <a:gd name="connsiteY1" fmla="*/ 87630 h 133350"/>
                    <a:gd name="connsiteX2" fmla="*/ 3810 w 57150"/>
                    <a:gd name="connsiteY2" fmla="*/ 41910 h 133350"/>
                    <a:gd name="connsiteX3" fmla="*/ 57150 w 57150"/>
                    <a:gd name="connsiteY3" fmla="*/ 0 h 133350"/>
                    <a:gd name="connsiteX4" fmla="*/ 53340 w 57150"/>
                    <a:gd name="connsiteY4" fmla="*/ 4572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133350">
                      <a:moveTo>
                        <a:pt x="19050" y="133350"/>
                      </a:moveTo>
                      <a:lnTo>
                        <a:pt x="0" y="87630"/>
                      </a:lnTo>
                      <a:lnTo>
                        <a:pt x="3810" y="41910"/>
                      </a:lnTo>
                      <a:lnTo>
                        <a:pt x="57150" y="0"/>
                      </a:lnTo>
                      <a:lnTo>
                        <a:pt x="53340" y="45720"/>
                      </a:lnTo>
                      <a:close/>
                    </a:path>
                  </a:pathLst>
                </a:custGeom>
                <a:solidFill>
                  <a:srgbClr val="55E2E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07" name="Freeform: Shape 5106">
                  <a:extLst>
                    <a:ext uri="{FF2B5EF4-FFF2-40B4-BE49-F238E27FC236}">
                      <a16:creationId xmlns:a16="http://schemas.microsoft.com/office/drawing/2014/main" id="{C4D475D7-2A09-BFB1-C4D8-08E9A994FD38}"/>
                    </a:ext>
                  </a:extLst>
                </p:cNvPr>
                <p:cNvSpPr/>
                <p:nvPr/>
              </p:nvSpPr>
              <p:spPr>
                <a:xfrm>
                  <a:off x="7513320" y="3307080"/>
                  <a:ext cx="41910" cy="91439"/>
                </a:xfrm>
                <a:custGeom>
                  <a:avLst/>
                  <a:gdLst>
                    <a:gd name="connsiteX0" fmla="*/ 41910 w 41910"/>
                    <a:gd name="connsiteY0" fmla="*/ 72390 h 91439"/>
                    <a:gd name="connsiteX1" fmla="*/ 15240 w 41910"/>
                    <a:gd name="connsiteY1" fmla="*/ 91440 h 91439"/>
                    <a:gd name="connsiteX2" fmla="*/ 0 w 41910"/>
                    <a:gd name="connsiteY2" fmla="*/ 19050 h 91439"/>
                    <a:gd name="connsiteX3" fmla="*/ 26670 w 41910"/>
                    <a:gd name="connsiteY3" fmla="*/ 0 h 91439"/>
                  </a:gdLst>
                  <a:ahLst/>
                  <a:cxnLst>
                    <a:cxn ang="0">
                      <a:pos x="connsiteX0" y="connsiteY0"/>
                    </a:cxn>
                    <a:cxn ang="0">
                      <a:pos x="connsiteX1" y="connsiteY1"/>
                    </a:cxn>
                    <a:cxn ang="0">
                      <a:pos x="connsiteX2" y="connsiteY2"/>
                    </a:cxn>
                    <a:cxn ang="0">
                      <a:pos x="connsiteX3" y="connsiteY3"/>
                    </a:cxn>
                  </a:cxnLst>
                  <a:rect l="l" t="t" r="r" b="b"/>
                  <a:pathLst>
                    <a:path w="41910" h="91439">
                      <a:moveTo>
                        <a:pt x="41910" y="72390"/>
                      </a:moveTo>
                      <a:lnTo>
                        <a:pt x="15240" y="91440"/>
                      </a:lnTo>
                      <a:lnTo>
                        <a:pt x="0" y="19050"/>
                      </a:lnTo>
                      <a:lnTo>
                        <a:pt x="26670" y="0"/>
                      </a:lnTo>
                      <a:close/>
                    </a:path>
                  </a:pathLst>
                </a:custGeom>
                <a:solidFill>
                  <a:srgbClr val="56E2E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08" name="Freeform: Shape 5107">
                  <a:extLst>
                    <a:ext uri="{FF2B5EF4-FFF2-40B4-BE49-F238E27FC236}">
                      <a16:creationId xmlns:a16="http://schemas.microsoft.com/office/drawing/2014/main" id="{7FC3F23B-4583-5404-E4B9-5CA3EB3F6EDE}"/>
                    </a:ext>
                  </a:extLst>
                </p:cNvPr>
                <p:cNvSpPr/>
                <p:nvPr/>
              </p:nvSpPr>
              <p:spPr>
                <a:xfrm>
                  <a:off x="7459981" y="3303269"/>
                  <a:ext cx="80009" cy="22860"/>
                </a:xfrm>
                <a:custGeom>
                  <a:avLst/>
                  <a:gdLst>
                    <a:gd name="connsiteX0" fmla="*/ 80010 w 80009"/>
                    <a:gd name="connsiteY0" fmla="*/ 3810 h 22860"/>
                    <a:gd name="connsiteX1" fmla="*/ 53340 w 80009"/>
                    <a:gd name="connsiteY1" fmla="*/ 22860 h 22860"/>
                    <a:gd name="connsiteX2" fmla="*/ 0 w 80009"/>
                    <a:gd name="connsiteY2" fmla="*/ 0 h 22860"/>
                    <a:gd name="connsiteX3" fmla="*/ 80010 w 80009"/>
                    <a:gd name="connsiteY3" fmla="*/ 3810 h 22860"/>
                  </a:gdLst>
                  <a:ahLst/>
                  <a:cxnLst>
                    <a:cxn ang="0">
                      <a:pos x="connsiteX0" y="connsiteY0"/>
                    </a:cxn>
                    <a:cxn ang="0">
                      <a:pos x="connsiteX1" y="connsiteY1"/>
                    </a:cxn>
                    <a:cxn ang="0">
                      <a:pos x="connsiteX2" y="connsiteY2"/>
                    </a:cxn>
                    <a:cxn ang="0">
                      <a:pos x="connsiteX3" y="connsiteY3"/>
                    </a:cxn>
                  </a:cxnLst>
                  <a:rect l="l" t="t" r="r" b="b"/>
                  <a:pathLst>
                    <a:path w="80009" h="22860">
                      <a:moveTo>
                        <a:pt x="80010" y="3810"/>
                      </a:moveTo>
                      <a:lnTo>
                        <a:pt x="53340" y="22860"/>
                      </a:lnTo>
                      <a:cubicBezTo>
                        <a:pt x="41910" y="19050"/>
                        <a:pt x="34290" y="15240"/>
                        <a:pt x="0" y="0"/>
                      </a:cubicBezTo>
                      <a:cubicBezTo>
                        <a:pt x="41910" y="3810"/>
                        <a:pt x="60960" y="3810"/>
                        <a:pt x="80010" y="3810"/>
                      </a:cubicBezTo>
                      <a:close/>
                    </a:path>
                  </a:pathLst>
                </a:custGeom>
                <a:solidFill>
                  <a:srgbClr val="55E2E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09" name="Freeform: Shape 5108">
                  <a:extLst>
                    <a:ext uri="{FF2B5EF4-FFF2-40B4-BE49-F238E27FC236}">
                      <a16:creationId xmlns:a16="http://schemas.microsoft.com/office/drawing/2014/main" id="{EEF750D2-86F5-C901-29FF-8402E22DEDDE}"/>
                    </a:ext>
                  </a:extLst>
                </p:cNvPr>
                <p:cNvSpPr/>
                <p:nvPr/>
              </p:nvSpPr>
              <p:spPr>
                <a:xfrm>
                  <a:off x="7387590" y="3341369"/>
                  <a:ext cx="45720" cy="49530"/>
                </a:xfrm>
                <a:custGeom>
                  <a:avLst/>
                  <a:gdLst>
                    <a:gd name="connsiteX0" fmla="*/ 45720 w 45720"/>
                    <a:gd name="connsiteY0" fmla="*/ 49530 h 49530"/>
                    <a:gd name="connsiteX1" fmla="*/ 0 w 45720"/>
                    <a:gd name="connsiteY1" fmla="*/ 0 h 49530"/>
                    <a:gd name="connsiteX2" fmla="*/ 45720 w 45720"/>
                    <a:gd name="connsiteY2" fmla="*/ 49530 h 49530"/>
                  </a:gdLst>
                  <a:ahLst/>
                  <a:cxnLst>
                    <a:cxn ang="0">
                      <a:pos x="connsiteX0" y="connsiteY0"/>
                    </a:cxn>
                    <a:cxn ang="0">
                      <a:pos x="connsiteX1" y="connsiteY1"/>
                    </a:cxn>
                    <a:cxn ang="0">
                      <a:pos x="connsiteX2" y="connsiteY2"/>
                    </a:cxn>
                  </a:cxnLst>
                  <a:rect l="l" t="t" r="r" b="b"/>
                  <a:pathLst>
                    <a:path w="45720" h="49530">
                      <a:moveTo>
                        <a:pt x="45720" y="49530"/>
                      </a:moveTo>
                      <a:lnTo>
                        <a:pt x="0" y="0"/>
                      </a:lnTo>
                      <a:lnTo>
                        <a:pt x="45720" y="49530"/>
                      </a:lnTo>
                      <a:close/>
                    </a:path>
                  </a:pathLst>
                </a:custGeom>
                <a:solidFill>
                  <a:srgbClr val="55E2E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10" name="Freeform: Shape 5109">
                  <a:extLst>
                    <a:ext uri="{FF2B5EF4-FFF2-40B4-BE49-F238E27FC236}">
                      <a16:creationId xmlns:a16="http://schemas.microsoft.com/office/drawing/2014/main" id="{1A380BAE-B10B-3DEA-6B5E-DA46862201DC}"/>
                    </a:ext>
                  </a:extLst>
                </p:cNvPr>
                <p:cNvSpPr/>
                <p:nvPr/>
              </p:nvSpPr>
              <p:spPr>
                <a:xfrm>
                  <a:off x="7646670" y="3455669"/>
                  <a:ext cx="49530" cy="53340"/>
                </a:xfrm>
                <a:custGeom>
                  <a:avLst/>
                  <a:gdLst>
                    <a:gd name="connsiteX0" fmla="*/ 49530 w 49530"/>
                    <a:gd name="connsiteY0" fmla="*/ 7620 h 53340"/>
                    <a:gd name="connsiteX1" fmla="*/ 45720 w 49530"/>
                    <a:gd name="connsiteY1" fmla="*/ 53340 h 53340"/>
                    <a:gd name="connsiteX2" fmla="*/ 0 w 49530"/>
                    <a:gd name="connsiteY2" fmla="*/ 0 h 53340"/>
                  </a:gdLst>
                  <a:ahLst/>
                  <a:cxnLst>
                    <a:cxn ang="0">
                      <a:pos x="connsiteX0" y="connsiteY0"/>
                    </a:cxn>
                    <a:cxn ang="0">
                      <a:pos x="connsiteX1" y="connsiteY1"/>
                    </a:cxn>
                    <a:cxn ang="0">
                      <a:pos x="connsiteX2" y="connsiteY2"/>
                    </a:cxn>
                  </a:cxnLst>
                  <a:rect l="l" t="t" r="r" b="b"/>
                  <a:pathLst>
                    <a:path w="49530" h="53340">
                      <a:moveTo>
                        <a:pt x="49530" y="7620"/>
                      </a:moveTo>
                      <a:lnTo>
                        <a:pt x="45720" y="53340"/>
                      </a:lnTo>
                      <a:lnTo>
                        <a:pt x="0" y="0"/>
                      </a:lnTo>
                      <a:close/>
                    </a:path>
                  </a:pathLst>
                </a:custGeom>
                <a:solidFill>
                  <a:srgbClr val="4AE0E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11" name="Freeform: Shape 5110">
                  <a:extLst>
                    <a:ext uri="{FF2B5EF4-FFF2-40B4-BE49-F238E27FC236}">
                      <a16:creationId xmlns:a16="http://schemas.microsoft.com/office/drawing/2014/main" id="{6D4EBEC8-0E93-866C-D541-C9BA68311F91}"/>
                    </a:ext>
                  </a:extLst>
                </p:cNvPr>
                <p:cNvSpPr/>
                <p:nvPr/>
              </p:nvSpPr>
              <p:spPr>
                <a:xfrm>
                  <a:off x="7783831" y="3333750"/>
                  <a:ext cx="72389" cy="30480"/>
                </a:xfrm>
                <a:custGeom>
                  <a:avLst/>
                  <a:gdLst>
                    <a:gd name="connsiteX0" fmla="*/ 72390 w 72389"/>
                    <a:gd name="connsiteY0" fmla="*/ 30480 h 30480"/>
                    <a:gd name="connsiteX1" fmla="*/ 0 w 72389"/>
                    <a:gd name="connsiteY1" fmla="*/ 0 h 30480"/>
                    <a:gd name="connsiteX2" fmla="*/ 72390 w 72389"/>
                    <a:gd name="connsiteY2" fmla="*/ 30480 h 30480"/>
                  </a:gdLst>
                  <a:ahLst/>
                  <a:cxnLst>
                    <a:cxn ang="0">
                      <a:pos x="connsiteX0" y="connsiteY0"/>
                    </a:cxn>
                    <a:cxn ang="0">
                      <a:pos x="connsiteX1" y="connsiteY1"/>
                    </a:cxn>
                    <a:cxn ang="0">
                      <a:pos x="connsiteX2" y="connsiteY2"/>
                    </a:cxn>
                  </a:cxnLst>
                  <a:rect l="l" t="t" r="r" b="b"/>
                  <a:pathLst>
                    <a:path w="72389" h="30480">
                      <a:moveTo>
                        <a:pt x="72390" y="30480"/>
                      </a:moveTo>
                      <a:lnTo>
                        <a:pt x="0" y="0"/>
                      </a:lnTo>
                      <a:lnTo>
                        <a:pt x="72390" y="30480"/>
                      </a:lnTo>
                      <a:close/>
                    </a:path>
                  </a:pathLst>
                </a:custGeom>
                <a:solidFill>
                  <a:srgbClr val="55E2E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12" name="Freeform: Shape 5111">
                  <a:extLst>
                    <a:ext uri="{FF2B5EF4-FFF2-40B4-BE49-F238E27FC236}">
                      <a16:creationId xmlns:a16="http://schemas.microsoft.com/office/drawing/2014/main" id="{E425BF9B-F793-5B0B-83A4-87F1F3E6D31A}"/>
                    </a:ext>
                  </a:extLst>
                </p:cNvPr>
                <p:cNvSpPr/>
                <p:nvPr/>
              </p:nvSpPr>
              <p:spPr>
                <a:xfrm>
                  <a:off x="7341870" y="3455669"/>
                  <a:ext cx="83819" cy="110490"/>
                </a:xfrm>
                <a:custGeom>
                  <a:avLst/>
                  <a:gdLst>
                    <a:gd name="connsiteX0" fmla="*/ 83820 w 83819"/>
                    <a:gd name="connsiteY0" fmla="*/ 0 h 110490"/>
                    <a:gd name="connsiteX1" fmla="*/ 22860 w 83819"/>
                    <a:gd name="connsiteY1" fmla="*/ 110490 h 110490"/>
                    <a:gd name="connsiteX2" fmla="*/ 0 w 83819"/>
                    <a:gd name="connsiteY2" fmla="*/ 110490 h 110490"/>
                    <a:gd name="connsiteX3" fmla="*/ 34290 w 83819"/>
                    <a:gd name="connsiteY3" fmla="*/ 19050 h 110490"/>
                  </a:gdLst>
                  <a:ahLst/>
                  <a:cxnLst>
                    <a:cxn ang="0">
                      <a:pos x="connsiteX0" y="connsiteY0"/>
                    </a:cxn>
                    <a:cxn ang="0">
                      <a:pos x="connsiteX1" y="connsiteY1"/>
                    </a:cxn>
                    <a:cxn ang="0">
                      <a:pos x="connsiteX2" y="connsiteY2"/>
                    </a:cxn>
                    <a:cxn ang="0">
                      <a:pos x="connsiteX3" y="connsiteY3"/>
                    </a:cxn>
                  </a:cxnLst>
                  <a:rect l="l" t="t" r="r" b="b"/>
                  <a:pathLst>
                    <a:path w="83819" h="110490">
                      <a:moveTo>
                        <a:pt x="83820" y="0"/>
                      </a:moveTo>
                      <a:lnTo>
                        <a:pt x="22860" y="110490"/>
                      </a:lnTo>
                      <a:lnTo>
                        <a:pt x="0" y="110490"/>
                      </a:lnTo>
                      <a:lnTo>
                        <a:pt x="34290" y="19050"/>
                      </a:lnTo>
                      <a:close/>
                    </a:path>
                  </a:pathLst>
                </a:custGeom>
                <a:solidFill>
                  <a:srgbClr val="5FE4E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13" name="Freeform: Shape 5112">
                  <a:extLst>
                    <a:ext uri="{FF2B5EF4-FFF2-40B4-BE49-F238E27FC236}">
                      <a16:creationId xmlns:a16="http://schemas.microsoft.com/office/drawing/2014/main" id="{2D474461-E325-440B-6BF3-F31ABD116BDF}"/>
                    </a:ext>
                  </a:extLst>
                </p:cNvPr>
                <p:cNvSpPr/>
                <p:nvPr/>
              </p:nvSpPr>
              <p:spPr>
                <a:xfrm>
                  <a:off x="7989916" y="3836669"/>
                  <a:ext cx="643544" cy="312420"/>
                </a:xfrm>
                <a:custGeom>
                  <a:avLst/>
                  <a:gdLst>
                    <a:gd name="connsiteX0" fmla="*/ 620684 w 643544"/>
                    <a:gd name="connsiteY0" fmla="*/ 300990 h 312420"/>
                    <a:gd name="connsiteX1" fmla="*/ 574964 w 643544"/>
                    <a:gd name="connsiteY1" fmla="*/ 304800 h 312420"/>
                    <a:gd name="connsiteX2" fmla="*/ 418754 w 643544"/>
                    <a:gd name="connsiteY2" fmla="*/ 198120 h 312420"/>
                    <a:gd name="connsiteX3" fmla="*/ 403514 w 643544"/>
                    <a:gd name="connsiteY3" fmla="*/ 270510 h 312420"/>
                    <a:gd name="connsiteX4" fmla="*/ 312074 w 643544"/>
                    <a:gd name="connsiteY4" fmla="*/ 312420 h 312420"/>
                    <a:gd name="connsiteX5" fmla="*/ 285404 w 643544"/>
                    <a:gd name="connsiteY5" fmla="*/ 266700 h 312420"/>
                    <a:gd name="connsiteX6" fmla="*/ 209204 w 643544"/>
                    <a:gd name="connsiteY6" fmla="*/ 289560 h 312420"/>
                    <a:gd name="connsiteX7" fmla="*/ 91095 w 643544"/>
                    <a:gd name="connsiteY7" fmla="*/ 274320 h 312420"/>
                    <a:gd name="connsiteX8" fmla="*/ 49184 w 643544"/>
                    <a:gd name="connsiteY8" fmla="*/ 220980 h 312420"/>
                    <a:gd name="connsiteX9" fmla="*/ 22514 w 643544"/>
                    <a:gd name="connsiteY9" fmla="*/ 7620 h 312420"/>
                    <a:gd name="connsiteX10" fmla="*/ 152054 w 643544"/>
                    <a:gd name="connsiteY10" fmla="*/ 0 h 312420"/>
                    <a:gd name="connsiteX11" fmla="*/ 163484 w 643544"/>
                    <a:gd name="connsiteY11" fmla="*/ 87630 h 312420"/>
                    <a:gd name="connsiteX12" fmla="*/ 232064 w 643544"/>
                    <a:gd name="connsiteY12" fmla="*/ 125730 h 312420"/>
                    <a:gd name="connsiteX13" fmla="*/ 388274 w 643544"/>
                    <a:gd name="connsiteY13" fmla="*/ 118110 h 312420"/>
                    <a:gd name="connsiteX14" fmla="*/ 411134 w 643544"/>
                    <a:gd name="connsiteY14" fmla="*/ 102870 h 312420"/>
                    <a:gd name="connsiteX15" fmla="*/ 494954 w 643544"/>
                    <a:gd name="connsiteY15" fmla="*/ 160020 h 312420"/>
                    <a:gd name="connsiteX16" fmla="*/ 643545 w 643544"/>
                    <a:gd name="connsiteY16" fmla="*/ 240030 h 312420"/>
                    <a:gd name="connsiteX17" fmla="*/ 620684 w 643544"/>
                    <a:gd name="connsiteY17" fmla="*/ 30099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3544" h="312420">
                      <a:moveTo>
                        <a:pt x="620684" y="300990"/>
                      </a:moveTo>
                      <a:cubicBezTo>
                        <a:pt x="605445" y="300990"/>
                        <a:pt x="578774" y="308610"/>
                        <a:pt x="574964" y="304800"/>
                      </a:cubicBezTo>
                      <a:cubicBezTo>
                        <a:pt x="544484" y="243840"/>
                        <a:pt x="472095" y="240030"/>
                        <a:pt x="418754" y="198120"/>
                      </a:cubicBezTo>
                      <a:cubicBezTo>
                        <a:pt x="414945" y="224790"/>
                        <a:pt x="407324" y="247650"/>
                        <a:pt x="403514" y="270510"/>
                      </a:cubicBezTo>
                      <a:cubicBezTo>
                        <a:pt x="373034" y="285750"/>
                        <a:pt x="342554" y="297180"/>
                        <a:pt x="312074" y="312420"/>
                      </a:cubicBezTo>
                      <a:cubicBezTo>
                        <a:pt x="300645" y="293370"/>
                        <a:pt x="289214" y="278130"/>
                        <a:pt x="285404" y="266700"/>
                      </a:cubicBezTo>
                      <a:cubicBezTo>
                        <a:pt x="254924" y="274320"/>
                        <a:pt x="232064" y="281940"/>
                        <a:pt x="209204" y="289560"/>
                      </a:cubicBezTo>
                      <a:cubicBezTo>
                        <a:pt x="174914" y="259080"/>
                        <a:pt x="136814" y="213360"/>
                        <a:pt x="91095" y="274320"/>
                      </a:cubicBezTo>
                      <a:lnTo>
                        <a:pt x="49184" y="220980"/>
                      </a:lnTo>
                      <a:cubicBezTo>
                        <a:pt x="-19396" y="156210"/>
                        <a:pt x="-4155" y="83820"/>
                        <a:pt x="22514" y="7620"/>
                      </a:cubicBezTo>
                      <a:cubicBezTo>
                        <a:pt x="64424" y="3810"/>
                        <a:pt x="106334" y="3810"/>
                        <a:pt x="152054" y="0"/>
                      </a:cubicBezTo>
                      <a:cubicBezTo>
                        <a:pt x="155864" y="30480"/>
                        <a:pt x="163484" y="60960"/>
                        <a:pt x="163484" y="87630"/>
                      </a:cubicBezTo>
                      <a:cubicBezTo>
                        <a:pt x="167295" y="137160"/>
                        <a:pt x="201584" y="129540"/>
                        <a:pt x="232064" y="125730"/>
                      </a:cubicBezTo>
                      <a:cubicBezTo>
                        <a:pt x="319695" y="224790"/>
                        <a:pt x="319695" y="224790"/>
                        <a:pt x="388274" y="118110"/>
                      </a:cubicBezTo>
                      <a:cubicBezTo>
                        <a:pt x="388274" y="114300"/>
                        <a:pt x="395895" y="114300"/>
                        <a:pt x="411134" y="102870"/>
                      </a:cubicBezTo>
                      <a:cubicBezTo>
                        <a:pt x="433995" y="118110"/>
                        <a:pt x="464474" y="140970"/>
                        <a:pt x="494954" y="160020"/>
                      </a:cubicBezTo>
                      <a:cubicBezTo>
                        <a:pt x="540674" y="186690"/>
                        <a:pt x="590204" y="209550"/>
                        <a:pt x="643545" y="240030"/>
                      </a:cubicBezTo>
                      <a:cubicBezTo>
                        <a:pt x="635924" y="262890"/>
                        <a:pt x="628304" y="281940"/>
                        <a:pt x="620684" y="300990"/>
                      </a:cubicBezTo>
                      <a:close/>
                    </a:path>
                  </a:pathLst>
                </a:custGeom>
                <a:solidFill>
                  <a:srgbClr val="54E2E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14" name="Freeform: Shape 5113">
                  <a:extLst>
                    <a:ext uri="{FF2B5EF4-FFF2-40B4-BE49-F238E27FC236}">
                      <a16:creationId xmlns:a16="http://schemas.microsoft.com/office/drawing/2014/main" id="{CC4D0BCC-69EF-C3F9-D23A-E809B909E3F3}"/>
                    </a:ext>
                  </a:extLst>
                </p:cNvPr>
                <p:cNvSpPr/>
                <p:nvPr/>
              </p:nvSpPr>
              <p:spPr>
                <a:xfrm>
                  <a:off x="8077201" y="4103369"/>
                  <a:ext cx="353537" cy="194310"/>
                </a:xfrm>
                <a:custGeom>
                  <a:avLst/>
                  <a:gdLst>
                    <a:gd name="connsiteX0" fmla="*/ 121920 w 353537"/>
                    <a:gd name="connsiteY0" fmla="*/ 22860 h 194310"/>
                    <a:gd name="connsiteX1" fmla="*/ 198120 w 353537"/>
                    <a:gd name="connsiteY1" fmla="*/ 0 h 194310"/>
                    <a:gd name="connsiteX2" fmla="*/ 224790 w 353537"/>
                    <a:gd name="connsiteY2" fmla="*/ 45720 h 194310"/>
                    <a:gd name="connsiteX3" fmla="*/ 316230 w 353537"/>
                    <a:gd name="connsiteY3" fmla="*/ 3810 h 194310"/>
                    <a:gd name="connsiteX4" fmla="*/ 350520 w 353537"/>
                    <a:gd name="connsiteY4" fmla="*/ 152400 h 194310"/>
                    <a:gd name="connsiteX5" fmla="*/ 312420 w 353537"/>
                    <a:gd name="connsiteY5" fmla="*/ 186690 h 194310"/>
                    <a:gd name="connsiteX6" fmla="*/ 45720 w 353537"/>
                    <a:gd name="connsiteY6" fmla="*/ 194310 h 194310"/>
                    <a:gd name="connsiteX7" fmla="*/ 83820 w 353537"/>
                    <a:gd name="connsiteY7" fmla="*/ 102870 h 194310"/>
                    <a:gd name="connsiteX8" fmla="*/ 7620 w 353537"/>
                    <a:gd name="connsiteY8" fmla="*/ 106680 h 194310"/>
                    <a:gd name="connsiteX9" fmla="*/ 0 w 353537"/>
                    <a:gd name="connsiteY9" fmla="*/ 91440 h 194310"/>
                    <a:gd name="connsiteX10" fmla="*/ 121920 w 353537"/>
                    <a:gd name="connsiteY10" fmla="*/ 22860 h 19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3537" h="194310">
                      <a:moveTo>
                        <a:pt x="121920" y="22860"/>
                      </a:moveTo>
                      <a:cubicBezTo>
                        <a:pt x="144780" y="15240"/>
                        <a:pt x="167640" y="7620"/>
                        <a:pt x="198120" y="0"/>
                      </a:cubicBezTo>
                      <a:cubicBezTo>
                        <a:pt x="205740" y="11430"/>
                        <a:pt x="213360" y="26670"/>
                        <a:pt x="224790" y="45720"/>
                      </a:cubicBezTo>
                      <a:cubicBezTo>
                        <a:pt x="255270" y="30480"/>
                        <a:pt x="285750" y="19050"/>
                        <a:pt x="316230" y="3810"/>
                      </a:cubicBezTo>
                      <a:cubicBezTo>
                        <a:pt x="327660" y="53340"/>
                        <a:pt x="335280" y="102870"/>
                        <a:pt x="350520" y="152400"/>
                      </a:cubicBezTo>
                      <a:cubicBezTo>
                        <a:pt x="361950" y="186690"/>
                        <a:pt x="339090" y="190500"/>
                        <a:pt x="312420" y="186690"/>
                      </a:cubicBezTo>
                      <a:cubicBezTo>
                        <a:pt x="228600" y="118110"/>
                        <a:pt x="144780" y="160020"/>
                        <a:pt x="45720" y="194310"/>
                      </a:cubicBezTo>
                      <a:cubicBezTo>
                        <a:pt x="60960" y="156210"/>
                        <a:pt x="68580" y="133350"/>
                        <a:pt x="83820" y="102870"/>
                      </a:cubicBezTo>
                      <a:cubicBezTo>
                        <a:pt x="53340" y="102870"/>
                        <a:pt x="30480" y="106680"/>
                        <a:pt x="7620" y="106680"/>
                      </a:cubicBezTo>
                      <a:lnTo>
                        <a:pt x="0" y="91440"/>
                      </a:lnTo>
                      <a:lnTo>
                        <a:pt x="121920" y="22860"/>
                      </a:lnTo>
                      <a:close/>
                    </a:path>
                  </a:pathLst>
                </a:custGeom>
                <a:solidFill>
                  <a:srgbClr val="3FDFE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15" name="Freeform: Shape 5114">
                  <a:extLst>
                    <a:ext uri="{FF2B5EF4-FFF2-40B4-BE49-F238E27FC236}">
                      <a16:creationId xmlns:a16="http://schemas.microsoft.com/office/drawing/2014/main" id="{27C9B8F6-F837-70C2-F8F3-CD35AA96DEB9}"/>
                    </a:ext>
                  </a:extLst>
                </p:cNvPr>
                <p:cNvSpPr/>
                <p:nvPr/>
              </p:nvSpPr>
              <p:spPr>
                <a:xfrm>
                  <a:off x="7768590" y="3459112"/>
                  <a:ext cx="264420" cy="293737"/>
                </a:xfrm>
                <a:custGeom>
                  <a:avLst/>
                  <a:gdLst>
                    <a:gd name="connsiteX0" fmla="*/ 0 w 264420"/>
                    <a:gd name="connsiteY0" fmla="*/ 11797 h 293737"/>
                    <a:gd name="connsiteX1" fmla="*/ 83820 w 264420"/>
                    <a:gd name="connsiteY1" fmla="*/ 4177 h 293737"/>
                    <a:gd name="connsiteX2" fmla="*/ 194310 w 264420"/>
                    <a:gd name="connsiteY2" fmla="*/ 11797 h 293737"/>
                    <a:gd name="connsiteX3" fmla="*/ 175260 w 264420"/>
                    <a:gd name="connsiteY3" fmla="*/ 160387 h 293737"/>
                    <a:gd name="connsiteX4" fmla="*/ 232410 w 264420"/>
                    <a:gd name="connsiteY4" fmla="*/ 293737 h 293737"/>
                    <a:gd name="connsiteX5" fmla="*/ 236220 w 264420"/>
                    <a:gd name="connsiteY5" fmla="*/ 270877 h 293737"/>
                    <a:gd name="connsiteX6" fmla="*/ 175260 w 264420"/>
                    <a:gd name="connsiteY6" fmla="*/ 221347 h 293737"/>
                    <a:gd name="connsiteX7" fmla="*/ 121920 w 264420"/>
                    <a:gd name="connsiteY7" fmla="*/ 198487 h 293737"/>
                    <a:gd name="connsiteX8" fmla="*/ 91440 w 264420"/>
                    <a:gd name="connsiteY8" fmla="*/ 274687 h 293737"/>
                    <a:gd name="connsiteX9" fmla="*/ 76200 w 264420"/>
                    <a:gd name="connsiteY9" fmla="*/ 202297 h 293737"/>
                    <a:gd name="connsiteX10" fmla="*/ 114300 w 264420"/>
                    <a:gd name="connsiteY10" fmla="*/ 118477 h 293737"/>
                    <a:gd name="connsiteX11" fmla="*/ 0 w 264420"/>
                    <a:gd name="connsiteY11" fmla="*/ 11797 h 293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4420" h="293737">
                      <a:moveTo>
                        <a:pt x="0" y="11797"/>
                      </a:moveTo>
                      <a:cubicBezTo>
                        <a:pt x="30480" y="7987"/>
                        <a:pt x="68580" y="-7253"/>
                        <a:pt x="83820" y="4177"/>
                      </a:cubicBezTo>
                      <a:cubicBezTo>
                        <a:pt x="125730" y="34657"/>
                        <a:pt x="160020" y="15607"/>
                        <a:pt x="194310" y="11797"/>
                      </a:cubicBezTo>
                      <a:cubicBezTo>
                        <a:pt x="262890" y="61327"/>
                        <a:pt x="259080" y="114667"/>
                        <a:pt x="175260" y="160387"/>
                      </a:cubicBezTo>
                      <a:cubicBezTo>
                        <a:pt x="281940" y="217537"/>
                        <a:pt x="281940" y="217537"/>
                        <a:pt x="232410" y="293737"/>
                      </a:cubicBezTo>
                      <a:lnTo>
                        <a:pt x="236220" y="270877"/>
                      </a:lnTo>
                      <a:cubicBezTo>
                        <a:pt x="217170" y="255637"/>
                        <a:pt x="198120" y="236587"/>
                        <a:pt x="175260" y="221347"/>
                      </a:cubicBezTo>
                      <a:cubicBezTo>
                        <a:pt x="163830" y="213727"/>
                        <a:pt x="148590" y="209917"/>
                        <a:pt x="121920" y="198487"/>
                      </a:cubicBezTo>
                      <a:cubicBezTo>
                        <a:pt x="110490" y="225157"/>
                        <a:pt x="99060" y="251827"/>
                        <a:pt x="91440" y="274687"/>
                      </a:cubicBezTo>
                      <a:cubicBezTo>
                        <a:pt x="53340" y="255637"/>
                        <a:pt x="60960" y="232777"/>
                        <a:pt x="76200" y="202297"/>
                      </a:cubicBezTo>
                      <a:cubicBezTo>
                        <a:pt x="87630" y="175627"/>
                        <a:pt x="99060" y="148957"/>
                        <a:pt x="114300" y="118477"/>
                      </a:cubicBezTo>
                      <a:cubicBezTo>
                        <a:pt x="76200" y="84187"/>
                        <a:pt x="38100" y="46087"/>
                        <a:pt x="0" y="11797"/>
                      </a:cubicBezTo>
                      <a:close/>
                    </a:path>
                  </a:pathLst>
                </a:custGeom>
                <a:solidFill>
                  <a:srgbClr val="3FDFE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16" name="Freeform: Shape 5115">
                  <a:extLst>
                    <a:ext uri="{FF2B5EF4-FFF2-40B4-BE49-F238E27FC236}">
                      <a16:creationId xmlns:a16="http://schemas.microsoft.com/office/drawing/2014/main" id="{B549E070-B8B9-E3FE-07D9-E79B0EED39BC}"/>
                    </a:ext>
                  </a:extLst>
                </p:cNvPr>
                <p:cNvSpPr/>
                <p:nvPr/>
              </p:nvSpPr>
              <p:spPr>
                <a:xfrm>
                  <a:off x="7642861" y="3954780"/>
                  <a:ext cx="213359" cy="166573"/>
                </a:xfrm>
                <a:custGeom>
                  <a:avLst/>
                  <a:gdLst>
                    <a:gd name="connsiteX0" fmla="*/ 125730 w 213359"/>
                    <a:gd name="connsiteY0" fmla="*/ 160020 h 166573"/>
                    <a:gd name="connsiteX1" fmla="*/ 38100 w 213359"/>
                    <a:gd name="connsiteY1" fmla="*/ 110490 h 166573"/>
                    <a:gd name="connsiteX2" fmla="*/ 0 w 213359"/>
                    <a:gd name="connsiteY2" fmla="*/ 3810 h 166573"/>
                    <a:gd name="connsiteX3" fmla="*/ 0 w 213359"/>
                    <a:gd name="connsiteY3" fmla="*/ 3810 h 166573"/>
                    <a:gd name="connsiteX4" fmla="*/ 167640 w 213359"/>
                    <a:gd name="connsiteY4" fmla="*/ 0 h 166573"/>
                    <a:gd name="connsiteX5" fmla="*/ 213360 w 213359"/>
                    <a:gd name="connsiteY5" fmla="*/ 3810 h 166573"/>
                    <a:gd name="connsiteX6" fmla="*/ 213360 w 213359"/>
                    <a:gd name="connsiteY6" fmla="*/ 3810 h 166573"/>
                    <a:gd name="connsiteX7" fmla="*/ 125730 w 213359"/>
                    <a:gd name="connsiteY7" fmla="*/ 160020 h 16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359" h="166573">
                      <a:moveTo>
                        <a:pt x="125730" y="160020"/>
                      </a:moveTo>
                      <a:cubicBezTo>
                        <a:pt x="76200" y="182880"/>
                        <a:pt x="53340" y="140970"/>
                        <a:pt x="38100" y="110490"/>
                      </a:cubicBezTo>
                      <a:cubicBezTo>
                        <a:pt x="19050" y="80010"/>
                        <a:pt x="11430" y="41910"/>
                        <a:pt x="0" y="3810"/>
                      </a:cubicBezTo>
                      <a:lnTo>
                        <a:pt x="0" y="3810"/>
                      </a:lnTo>
                      <a:cubicBezTo>
                        <a:pt x="57150" y="38100"/>
                        <a:pt x="114300" y="26670"/>
                        <a:pt x="167640" y="0"/>
                      </a:cubicBezTo>
                      <a:lnTo>
                        <a:pt x="213360" y="3810"/>
                      </a:lnTo>
                      <a:lnTo>
                        <a:pt x="213360" y="3810"/>
                      </a:lnTo>
                      <a:lnTo>
                        <a:pt x="125730" y="160020"/>
                      </a:lnTo>
                      <a:close/>
                    </a:path>
                  </a:pathLst>
                </a:custGeom>
                <a:solidFill>
                  <a:srgbClr val="44DFE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17" name="Freeform: Shape 5116">
                  <a:extLst>
                    <a:ext uri="{FF2B5EF4-FFF2-40B4-BE49-F238E27FC236}">
                      <a16:creationId xmlns:a16="http://schemas.microsoft.com/office/drawing/2014/main" id="{EE9BFBAF-3CDE-7AC4-CB2D-2A1EF2094EE2}"/>
                    </a:ext>
                  </a:extLst>
                </p:cNvPr>
                <p:cNvSpPr/>
                <p:nvPr/>
              </p:nvSpPr>
              <p:spPr>
                <a:xfrm>
                  <a:off x="7920628" y="4057650"/>
                  <a:ext cx="160382" cy="126468"/>
                </a:xfrm>
                <a:custGeom>
                  <a:avLst/>
                  <a:gdLst>
                    <a:gd name="connsiteX0" fmla="*/ 118472 w 160382"/>
                    <a:gd name="connsiteY0" fmla="*/ 0 h 126468"/>
                    <a:gd name="connsiteX1" fmla="*/ 160382 w 160382"/>
                    <a:gd name="connsiteY1" fmla="*/ 53340 h 126468"/>
                    <a:gd name="connsiteX2" fmla="*/ 114662 w 160382"/>
                    <a:gd name="connsiteY2" fmla="*/ 102870 h 126468"/>
                    <a:gd name="connsiteX3" fmla="*/ 34652 w 160382"/>
                    <a:gd name="connsiteY3" fmla="*/ 125730 h 126468"/>
                    <a:gd name="connsiteX4" fmla="*/ 362 w 160382"/>
                    <a:gd name="connsiteY4" fmla="*/ 60960 h 126468"/>
                    <a:gd name="connsiteX5" fmla="*/ 61322 w 160382"/>
                    <a:gd name="connsiteY5" fmla="*/ 7620 h 126468"/>
                    <a:gd name="connsiteX6" fmla="*/ 118472 w 160382"/>
                    <a:gd name="connsiteY6" fmla="*/ 0 h 12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0382" h="126468">
                      <a:moveTo>
                        <a:pt x="118472" y="0"/>
                      </a:moveTo>
                      <a:lnTo>
                        <a:pt x="160382" y="53340"/>
                      </a:lnTo>
                      <a:cubicBezTo>
                        <a:pt x="145142" y="68580"/>
                        <a:pt x="133712" y="91440"/>
                        <a:pt x="114662" y="102870"/>
                      </a:cubicBezTo>
                      <a:cubicBezTo>
                        <a:pt x="91802" y="118110"/>
                        <a:pt x="57512" y="129540"/>
                        <a:pt x="34652" y="125730"/>
                      </a:cubicBezTo>
                      <a:cubicBezTo>
                        <a:pt x="19412" y="121920"/>
                        <a:pt x="4172" y="83820"/>
                        <a:pt x="362" y="60960"/>
                      </a:cubicBezTo>
                      <a:cubicBezTo>
                        <a:pt x="-3448" y="26670"/>
                        <a:pt x="23222" y="7620"/>
                        <a:pt x="61322" y="7620"/>
                      </a:cubicBezTo>
                      <a:cubicBezTo>
                        <a:pt x="80372" y="3810"/>
                        <a:pt x="99422" y="0"/>
                        <a:pt x="118472" y="0"/>
                      </a:cubicBezTo>
                      <a:close/>
                    </a:path>
                  </a:pathLst>
                </a:custGeom>
                <a:solidFill>
                  <a:srgbClr val="3ADEE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18" name="Freeform: Shape 5117">
                  <a:extLst>
                    <a:ext uri="{FF2B5EF4-FFF2-40B4-BE49-F238E27FC236}">
                      <a16:creationId xmlns:a16="http://schemas.microsoft.com/office/drawing/2014/main" id="{A3862409-464B-3F02-1CEA-8C6D13D0D703}"/>
                    </a:ext>
                  </a:extLst>
                </p:cNvPr>
                <p:cNvSpPr/>
                <p:nvPr/>
              </p:nvSpPr>
              <p:spPr>
                <a:xfrm>
                  <a:off x="8317231" y="3481980"/>
                  <a:ext cx="106680" cy="91799"/>
                </a:xfrm>
                <a:custGeom>
                  <a:avLst/>
                  <a:gdLst>
                    <a:gd name="connsiteX0" fmla="*/ 106680 w 106680"/>
                    <a:gd name="connsiteY0" fmla="*/ 72749 h 91799"/>
                    <a:gd name="connsiteX1" fmla="*/ 80010 w 106680"/>
                    <a:gd name="connsiteY1" fmla="*/ 91799 h 91799"/>
                    <a:gd name="connsiteX2" fmla="*/ 11430 w 106680"/>
                    <a:gd name="connsiteY2" fmla="*/ 61319 h 91799"/>
                    <a:gd name="connsiteX3" fmla="*/ 11430 w 106680"/>
                    <a:gd name="connsiteY3" fmla="*/ 61319 h 91799"/>
                    <a:gd name="connsiteX4" fmla="*/ 0 w 106680"/>
                    <a:gd name="connsiteY4" fmla="*/ 359 h 91799"/>
                    <a:gd name="connsiteX5" fmla="*/ 106680 w 106680"/>
                    <a:gd name="connsiteY5" fmla="*/ 72749 h 9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680" h="91799">
                      <a:moveTo>
                        <a:pt x="106680" y="72749"/>
                      </a:moveTo>
                      <a:lnTo>
                        <a:pt x="80010" y="91799"/>
                      </a:lnTo>
                      <a:lnTo>
                        <a:pt x="11430" y="61319"/>
                      </a:lnTo>
                      <a:lnTo>
                        <a:pt x="11430" y="61319"/>
                      </a:lnTo>
                      <a:cubicBezTo>
                        <a:pt x="7620" y="42269"/>
                        <a:pt x="3810" y="27029"/>
                        <a:pt x="0" y="359"/>
                      </a:cubicBezTo>
                      <a:cubicBezTo>
                        <a:pt x="60960" y="-3451"/>
                        <a:pt x="91440" y="23219"/>
                        <a:pt x="106680" y="72749"/>
                      </a:cubicBezTo>
                      <a:close/>
                    </a:path>
                  </a:pathLst>
                </a:custGeom>
                <a:solidFill>
                  <a:srgbClr val="5AE3E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19" name="Freeform: Shape 5118">
                  <a:extLst>
                    <a:ext uri="{FF2B5EF4-FFF2-40B4-BE49-F238E27FC236}">
                      <a16:creationId xmlns:a16="http://schemas.microsoft.com/office/drawing/2014/main" id="{1647F90E-4BE7-1ED0-248C-00F087E364CC}"/>
                    </a:ext>
                  </a:extLst>
                </p:cNvPr>
                <p:cNvSpPr/>
                <p:nvPr/>
              </p:nvSpPr>
              <p:spPr>
                <a:xfrm>
                  <a:off x="8141970" y="3756099"/>
                  <a:ext cx="80010" cy="57710"/>
                </a:xfrm>
                <a:custGeom>
                  <a:avLst/>
                  <a:gdLst>
                    <a:gd name="connsiteX0" fmla="*/ 80010 w 80010"/>
                    <a:gd name="connsiteY0" fmla="*/ 561 h 57710"/>
                    <a:gd name="connsiteX1" fmla="*/ 0 w 80010"/>
                    <a:gd name="connsiteY1" fmla="*/ 57711 h 57710"/>
                    <a:gd name="connsiteX2" fmla="*/ 80010 w 80010"/>
                    <a:gd name="connsiteY2" fmla="*/ 561 h 57710"/>
                  </a:gdLst>
                  <a:ahLst/>
                  <a:cxnLst>
                    <a:cxn ang="0">
                      <a:pos x="connsiteX0" y="connsiteY0"/>
                    </a:cxn>
                    <a:cxn ang="0">
                      <a:pos x="connsiteX1" y="connsiteY1"/>
                    </a:cxn>
                    <a:cxn ang="0">
                      <a:pos x="connsiteX2" y="connsiteY2"/>
                    </a:cxn>
                  </a:cxnLst>
                  <a:rect l="l" t="t" r="r" b="b"/>
                  <a:pathLst>
                    <a:path w="80010" h="57710">
                      <a:moveTo>
                        <a:pt x="80010" y="561"/>
                      </a:moveTo>
                      <a:lnTo>
                        <a:pt x="0" y="57711"/>
                      </a:lnTo>
                      <a:cubicBezTo>
                        <a:pt x="0" y="11991"/>
                        <a:pt x="19050" y="-3249"/>
                        <a:pt x="80010" y="561"/>
                      </a:cubicBezTo>
                      <a:close/>
                    </a:path>
                  </a:pathLst>
                </a:custGeom>
                <a:solidFill>
                  <a:srgbClr val="54E2E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20" name="Freeform: Shape 5119">
                  <a:extLst>
                    <a:ext uri="{FF2B5EF4-FFF2-40B4-BE49-F238E27FC236}">
                      <a16:creationId xmlns:a16="http://schemas.microsoft.com/office/drawing/2014/main" id="{584B4FA4-FDB6-AE59-9FB9-02976CFA769B}"/>
                    </a:ext>
                  </a:extLst>
                </p:cNvPr>
                <p:cNvSpPr/>
                <p:nvPr/>
              </p:nvSpPr>
              <p:spPr>
                <a:xfrm>
                  <a:off x="7959090" y="3729990"/>
                  <a:ext cx="49530" cy="30479"/>
                </a:xfrm>
                <a:custGeom>
                  <a:avLst/>
                  <a:gdLst>
                    <a:gd name="connsiteX0" fmla="*/ 49530 w 49530"/>
                    <a:gd name="connsiteY0" fmla="*/ 0 h 30479"/>
                    <a:gd name="connsiteX1" fmla="*/ 45720 w 49530"/>
                    <a:gd name="connsiteY1" fmla="*/ 22860 h 30479"/>
                    <a:gd name="connsiteX2" fmla="*/ 3810 w 49530"/>
                    <a:gd name="connsiteY2" fmla="*/ 30480 h 30479"/>
                    <a:gd name="connsiteX3" fmla="*/ 0 w 49530"/>
                    <a:gd name="connsiteY3" fmla="*/ 15240 h 30479"/>
                  </a:gdLst>
                  <a:ahLst/>
                  <a:cxnLst>
                    <a:cxn ang="0">
                      <a:pos x="connsiteX0" y="connsiteY0"/>
                    </a:cxn>
                    <a:cxn ang="0">
                      <a:pos x="connsiteX1" y="connsiteY1"/>
                    </a:cxn>
                    <a:cxn ang="0">
                      <a:pos x="connsiteX2" y="connsiteY2"/>
                    </a:cxn>
                    <a:cxn ang="0">
                      <a:pos x="connsiteX3" y="connsiteY3"/>
                    </a:cxn>
                  </a:cxnLst>
                  <a:rect l="l" t="t" r="r" b="b"/>
                  <a:pathLst>
                    <a:path w="49530" h="30479">
                      <a:moveTo>
                        <a:pt x="49530" y="0"/>
                      </a:moveTo>
                      <a:lnTo>
                        <a:pt x="45720" y="22860"/>
                      </a:lnTo>
                      <a:lnTo>
                        <a:pt x="3810" y="30480"/>
                      </a:lnTo>
                      <a:lnTo>
                        <a:pt x="0" y="15240"/>
                      </a:lnTo>
                      <a:close/>
                    </a:path>
                  </a:pathLst>
                </a:custGeom>
                <a:solidFill>
                  <a:srgbClr val="58E3E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21" name="Freeform: Shape 5120">
                  <a:extLst>
                    <a:ext uri="{FF2B5EF4-FFF2-40B4-BE49-F238E27FC236}">
                      <a16:creationId xmlns:a16="http://schemas.microsoft.com/office/drawing/2014/main" id="{EE8B3DAA-2C96-9259-8037-ACA4BF3542AE}"/>
                    </a:ext>
                  </a:extLst>
                </p:cNvPr>
                <p:cNvSpPr/>
                <p:nvPr/>
              </p:nvSpPr>
              <p:spPr>
                <a:xfrm>
                  <a:off x="8241031" y="3417569"/>
                  <a:ext cx="30480" cy="41910"/>
                </a:xfrm>
                <a:custGeom>
                  <a:avLst/>
                  <a:gdLst>
                    <a:gd name="connsiteX0" fmla="*/ 0 w 30480"/>
                    <a:gd name="connsiteY0" fmla="*/ 41910 h 41910"/>
                    <a:gd name="connsiteX1" fmla="*/ 30480 w 30480"/>
                    <a:gd name="connsiteY1" fmla="*/ 0 h 41910"/>
                    <a:gd name="connsiteX2" fmla="*/ 0 w 30480"/>
                    <a:gd name="connsiteY2" fmla="*/ 41910 h 41910"/>
                  </a:gdLst>
                  <a:ahLst/>
                  <a:cxnLst>
                    <a:cxn ang="0">
                      <a:pos x="connsiteX0" y="connsiteY0"/>
                    </a:cxn>
                    <a:cxn ang="0">
                      <a:pos x="connsiteX1" y="connsiteY1"/>
                    </a:cxn>
                    <a:cxn ang="0">
                      <a:pos x="connsiteX2" y="connsiteY2"/>
                    </a:cxn>
                  </a:cxnLst>
                  <a:rect l="l" t="t" r="r" b="b"/>
                  <a:pathLst>
                    <a:path w="30480" h="41910">
                      <a:moveTo>
                        <a:pt x="0" y="41910"/>
                      </a:moveTo>
                      <a:lnTo>
                        <a:pt x="30480" y="0"/>
                      </a:lnTo>
                      <a:lnTo>
                        <a:pt x="0" y="41910"/>
                      </a:lnTo>
                      <a:close/>
                    </a:path>
                  </a:pathLst>
                </a:custGeom>
                <a:solidFill>
                  <a:srgbClr val="60E4E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22" name="Freeform: Shape 5121">
                  <a:extLst>
                    <a:ext uri="{FF2B5EF4-FFF2-40B4-BE49-F238E27FC236}">
                      <a16:creationId xmlns:a16="http://schemas.microsoft.com/office/drawing/2014/main" id="{714140A5-BE8E-B2F8-6925-6217E350957B}"/>
                    </a:ext>
                  </a:extLst>
                </p:cNvPr>
                <p:cNvSpPr/>
                <p:nvPr/>
              </p:nvSpPr>
              <p:spPr>
                <a:xfrm>
                  <a:off x="8263890" y="4331969"/>
                  <a:ext cx="38100" cy="11430"/>
                </a:xfrm>
                <a:custGeom>
                  <a:avLst/>
                  <a:gdLst>
                    <a:gd name="connsiteX0" fmla="*/ 26670 w 38100"/>
                    <a:gd name="connsiteY0" fmla="*/ 11430 h 11430"/>
                    <a:gd name="connsiteX1" fmla="*/ 0 w 38100"/>
                    <a:gd name="connsiteY1" fmla="*/ 7620 h 11430"/>
                    <a:gd name="connsiteX2" fmla="*/ 38100 w 38100"/>
                    <a:gd name="connsiteY2" fmla="*/ 0 h 11430"/>
                  </a:gdLst>
                  <a:ahLst/>
                  <a:cxnLst>
                    <a:cxn ang="0">
                      <a:pos x="connsiteX0" y="connsiteY0"/>
                    </a:cxn>
                    <a:cxn ang="0">
                      <a:pos x="connsiteX1" y="connsiteY1"/>
                    </a:cxn>
                    <a:cxn ang="0">
                      <a:pos x="connsiteX2" y="connsiteY2"/>
                    </a:cxn>
                  </a:cxnLst>
                  <a:rect l="l" t="t" r="r" b="b"/>
                  <a:pathLst>
                    <a:path w="38100" h="11430">
                      <a:moveTo>
                        <a:pt x="26670" y="11430"/>
                      </a:moveTo>
                      <a:lnTo>
                        <a:pt x="0" y="7620"/>
                      </a:lnTo>
                      <a:lnTo>
                        <a:pt x="38100" y="0"/>
                      </a:lnTo>
                      <a:close/>
                    </a:path>
                  </a:pathLst>
                </a:custGeom>
                <a:solidFill>
                  <a:srgbClr val="36DDE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23" name="Freeform: Shape 5122">
                  <a:extLst>
                    <a:ext uri="{FF2B5EF4-FFF2-40B4-BE49-F238E27FC236}">
                      <a16:creationId xmlns:a16="http://schemas.microsoft.com/office/drawing/2014/main" id="{CE36668F-CEBB-78B3-D09F-FAD9145CA87B}"/>
                    </a:ext>
                  </a:extLst>
                </p:cNvPr>
                <p:cNvSpPr/>
                <p:nvPr/>
              </p:nvSpPr>
              <p:spPr>
                <a:xfrm>
                  <a:off x="8220547" y="3779519"/>
                  <a:ext cx="332451" cy="260058"/>
                </a:xfrm>
                <a:custGeom>
                  <a:avLst/>
                  <a:gdLst>
                    <a:gd name="connsiteX0" fmla="*/ 264323 w 332451"/>
                    <a:gd name="connsiteY0" fmla="*/ 220980 h 260058"/>
                    <a:gd name="connsiteX1" fmla="*/ 180503 w 332451"/>
                    <a:gd name="connsiteY1" fmla="*/ 163830 h 260058"/>
                    <a:gd name="connsiteX2" fmla="*/ 157643 w 332451"/>
                    <a:gd name="connsiteY2" fmla="*/ 179070 h 260058"/>
                    <a:gd name="connsiteX3" fmla="*/ 1433 w 332451"/>
                    <a:gd name="connsiteY3" fmla="*/ 186690 h 260058"/>
                    <a:gd name="connsiteX4" fmla="*/ 150023 w 332451"/>
                    <a:gd name="connsiteY4" fmla="*/ 0 h 260058"/>
                    <a:gd name="connsiteX5" fmla="*/ 188123 w 332451"/>
                    <a:gd name="connsiteY5" fmla="*/ 91440 h 260058"/>
                    <a:gd name="connsiteX6" fmla="*/ 317663 w 332451"/>
                    <a:gd name="connsiteY6" fmla="*/ 49530 h 260058"/>
                    <a:gd name="connsiteX7" fmla="*/ 264323 w 332451"/>
                    <a:gd name="connsiteY7" fmla="*/ 220980 h 26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451" h="260058">
                      <a:moveTo>
                        <a:pt x="264323" y="220980"/>
                      </a:moveTo>
                      <a:cubicBezTo>
                        <a:pt x="233843" y="201930"/>
                        <a:pt x="203363" y="179070"/>
                        <a:pt x="180503" y="163830"/>
                      </a:cubicBezTo>
                      <a:cubicBezTo>
                        <a:pt x="161453" y="175260"/>
                        <a:pt x="157643" y="175260"/>
                        <a:pt x="157643" y="179070"/>
                      </a:cubicBezTo>
                      <a:cubicBezTo>
                        <a:pt x="92873" y="285750"/>
                        <a:pt x="89063" y="285750"/>
                        <a:pt x="1433" y="186690"/>
                      </a:cubicBezTo>
                      <a:cubicBezTo>
                        <a:pt x="-6187" y="53340"/>
                        <a:pt x="12863" y="30480"/>
                        <a:pt x="150023" y="0"/>
                      </a:cubicBezTo>
                      <a:cubicBezTo>
                        <a:pt x="153833" y="34290"/>
                        <a:pt x="130973" y="76200"/>
                        <a:pt x="188123" y="91440"/>
                      </a:cubicBezTo>
                      <a:cubicBezTo>
                        <a:pt x="241463" y="106680"/>
                        <a:pt x="260513" y="102870"/>
                        <a:pt x="317663" y="49530"/>
                      </a:cubicBezTo>
                      <a:cubicBezTo>
                        <a:pt x="355763" y="125730"/>
                        <a:pt x="313853" y="175260"/>
                        <a:pt x="264323" y="220980"/>
                      </a:cubicBezTo>
                      <a:close/>
                    </a:path>
                  </a:pathLst>
                </a:custGeom>
                <a:solidFill>
                  <a:srgbClr val="4DE1E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24" name="Freeform: Shape 5123">
                  <a:extLst>
                    <a:ext uri="{FF2B5EF4-FFF2-40B4-BE49-F238E27FC236}">
                      <a16:creationId xmlns:a16="http://schemas.microsoft.com/office/drawing/2014/main" id="{7D04566A-91F3-33C7-C240-79C930608405}"/>
                    </a:ext>
                  </a:extLst>
                </p:cNvPr>
                <p:cNvSpPr/>
                <p:nvPr/>
              </p:nvSpPr>
              <p:spPr>
                <a:xfrm>
                  <a:off x="8328661" y="3539490"/>
                  <a:ext cx="68579" cy="62102"/>
                </a:xfrm>
                <a:custGeom>
                  <a:avLst/>
                  <a:gdLst>
                    <a:gd name="connsiteX0" fmla="*/ 0 w 68579"/>
                    <a:gd name="connsiteY0" fmla="*/ 0 h 62102"/>
                    <a:gd name="connsiteX1" fmla="*/ 68580 w 68579"/>
                    <a:gd name="connsiteY1" fmla="*/ 30480 h 62102"/>
                    <a:gd name="connsiteX2" fmla="*/ 26670 w 68579"/>
                    <a:gd name="connsiteY2" fmla="*/ 45720 h 62102"/>
                    <a:gd name="connsiteX3" fmla="*/ 0 w 68579"/>
                    <a:gd name="connsiteY3" fmla="*/ 0 h 62102"/>
                  </a:gdLst>
                  <a:ahLst/>
                  <a:cxnLst>
                    <a:cxn ang="0">
                      <a:pos x="connsiteX0" y="connsiteY0"/>
                    </a:cxn>
                    <a:cxn ang="0">
                      <a:pos x="connsiteX1" y="connsiteY1"/>
                    </a:cxn>
                    <a:cxn ang="0">
                      <a:pos x="connsiteX2" y="connsiteY2"/>
                    </a:cxn>
                    <a:cxn ang="0">
                      <a:pos x="connsiteX3" y="connsiteY3"/>
                    </a:cxn>
                  </a:cxnLst>
                  <a:rect l="l" t="t" r="r" b="b"/>
                  <a:pathLst>
                    <a:path w="68579" h="62102">
                      <a:moveTo>
                        <a:pt x="0" y="0"/>
                      </a:moveTo>
                      <a:lnTo>
                        <a:pt x="68580" y="30480"/>
                      </a:lnTo>
                      <a:cubicBezTo>
                        <a:pt x="60960" y="53340"/>
                        <a:pt x="57150" y="80010"/>
                        <a:pt x="26670" y="45720"/>
                      </a:cubicBezTo>
                      <a:cubicBezTo>
                        <a:pt x="15240" y="34290"/>
                        <a:pt x="7620" y="19050"/>
                        <a:pt x="0" y="0"/>
                      </a:cubicBezTo>
                      <a:close/>
                    </a:path>
                  </a:pathLst>
                </a:custGeom>
                <a:solidFill>
                  <a:srgbClr val="4AE0E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25" name="Freeform: Shape 5124">
                  <a:extLst>
                    <a:ext uri="{FF2B5EF4-FFF2-40B4-BE49-F238E27FC236}">
                      <a16:creationId xmlns:a16="http://schemas.microsoft.com/office/drawing/2014/main" id="{B4F6FB6C-6C2C-94AF-B4CE-985DF731421A}"/>
                    </a:ext>
                  </a:extLst>
                </p:cNvPr>
                <p:cNvSpPr/>
                <p:nvPr/>
              </p:nvSpPr>
              <p:spPr>
                <a:xfrm>
                  <a:off x="8458201" y="3676650"/>
                  <a:ext cx="22860" cy="22859"/>
                </a:xfrm>
                <a:custGeom>
                  <a:avLst/>
                  <a:gdLst>
                    <a:gd name="connsiteX0" fmla="*/ 0 w 22860"/>
                    <a:gd name="connsiteY0" fmla="*/ 19050 h 22859"/>
                    <a:gd name="connsiteX1" fmla="*/ 22860 w 22860"/>
                    <a:gd name="connsiteY1" fmla="*/ 0 h 22859"/>
                    <a:gd name="connsiteX2" fmla="*/ 19050 w 22860"/>
                    <a:gd name="connsiteY2" fmla="*/ 11430 h 22859"/>
                    <a:gd name="connsiteX3" fmla="*/ 3810 w 22860"/>
                    <a:gd name="connsiteY3" fmla="*/ 22860 h 22859"/>
                    <a:gd name="connsiteX4" fmla="*/ 0 w 22860"/>
                    <a:gd name="connsiteY4" fmla="*/ 1905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22859">
                      <a:moveTo>
                        <a:pt x="0" y="19050"/>
                      </a:moveTo>
                      <a:lnTo>
                        <a:pt x="22860" y="0"/>
                      </a:lnTo>
                      <a:cubicBezTo>
                        <a:pt x="22860" y="3810"/>
                        <a:pt x="19050" y="7620"/>
                        <a:pt x="19050" y="11430"/>
                      </a:cubicBezTo>
                      <a:cubicBezTo>
                        <a:pt x="15240" y="15240"/>
                        <a:pt x="11430" y="19050"/>
                        <a:pt x="3810" y="22860"/>
                      </a:cubicBezTo>
                      <a:lnTo>
                        <a:pt x="0" y="19050"/>
                      </a:lnTo>
                      <a:close/>
                    </a:path>
                  </a:pathLst>
                </a:custGeom>
                <a:solidFill>
                  <a:srgbClr val="44DFE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26" name="Freeform: Shape 5125">
                  <a:extLst>
                    <a:ext uri="{FF2B5EF4-FFF2-40B4-BE49-F238E27FC236}">
                      <a16:creationId xmlns:a16="http://schemas.microsoft.com/office/drawing/2014/main" id="{7BC1D7FA-0621-97E9-42F9-4FC16FC94979}"/>
                    </a:ext>
                  </a:extLst>
                </p:cNvPr>
                <p:cNvSpPr/>
                <p:nvPr/>
              </p:nvSpPr>
              <p:spPr>
                <a:xfrm>
                  <a:off x="8801101" y="3973830"/>
                  <a:ext cx="373380" cy="325015"/>
                </a:xfrm>
                <a:custGeom>
                  <a:avLst/>
                  <a:gdLst>
                    <a:gd name="connsiteX0" fmla="*/ 262890 w 373380"/>
                    <a:gd name="connsiteY0" fmla="*/ 68580 h 325015"/>
                    <a:gd name="connsiteX1" fmla="*/ 308610 w 373380"/>
                    <a:gd name="connsiteY1" fmla="*/ 133350 h 325015"/>
                    <a:gd name="connsiteX2" fmla="*/ 373380 w 373380"/>
                    <a:gd name="connsiteY2" fmla="*/ 156210 h 325015"/>
                    <a:gd name="connsiteX3" fmla="*/ 316230 w 373380"/>
                    <a:gd name="connsiteY3" fmla="*/ 220980 h 325015"/>
                    <a:gd name="connsiteX4" fmla="*/ 361950 w 373380"/>
                    <a:gd name="connsiteY4" fmla="*/ 251460 h 325015"/>
                    <a:gd name="connsiteX5" fmla="*/ 251460 w 373380"/>
                    <a:gd name="connsiteY5" fmla="*/ 323850 h 325015"/>
                    <a:gd name="connsiteX6" fmla="*/ 186690 w 373380"/>
                    <a:gd name="connsiteY6" fmla="*/ 266700 h 325015"/>
                    <a:gd name="connsiteX7" fmla="*/ 121920 w 373380"/>
                    <a:gd name="connsiteY7" fmla="*/ 228600 h 325015"/>
                    <a:gd name="connsiteX8" fmla="*/ 0 w 373380"/>
                    <a:gd name="connsiteY8" fmla="*/ 194310 h 325015"/>
                    <a:gd name="connsiteX9" fmla="*/ 3810 w 373380"/>
                    <a:gd name="connsiteY9" fmla="*/ 171450 h 325015"/>
                    <a:gd name="connsiteX10" fmla="*/ 30480 w 373380"/>
                    <a:gd name="connsiteY10" fmla="*/ 110490 h 325015"/>
                    <a:gd name="connsiteX11" fmla="*/ 102870 w 373380"/>
                    <a:gd name="connsiteY11" fmla="*/ 0 h 325015"/>
                    <a:gd name="connsiteX12" fmla="*/ 190500 w 373380"/>
                    <a:gd name="connsiteY12" fmla="*/ 41910 h 325015"/>
                    <a:gd name="connsiteX13" fmla="*/ 262890 w 373380"/>
                    <a:gd name="connsiteY13" fmla="*/ 68580 h 325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3380" h="325015">
                      <a:moveTo>
                        <a:pt x="262890" y="68580"/>
                      </a:moveTo>
                      <a:cubicBezTo>
                        <a:pt x="262890" y="99060"/>
                        <a:pt x="266700" y="125730"/>
                        <a:pt x="308610" y="133350"/>
                      </a:cubicBezTo>
                      <a:cubicBezTo>
                        <a:pt x="331470" y="137160"/>
                        <a:pt x="350520" y="148590"/>
                        <a:pt x="373380" y="156210"/>
                      </a:cubicBezTo>
                      <a:cubicBezTo>
                        <a:pt x="354330" y="175260"/>
                        <a:pt x="339090" y="198120"/>
                        <a:pt x="316230" y="220980"/>
                      </a:cubicBezTo>
                      <a:cubicBezTo>
                        <a:pt x="323850" y="228600"/>
                        <a:pt x="335280" y="236220"/>
                        <a:pt x="361950" y="251460"/>
                      </a:cubicBezTo>
                      <a:cubicBezTo>
                        <a:pt x="308610" y="259080"/>
                        <a:pt x="316230" y="335280"/>
                        <a:pt x="251460" y="323850"/>
                      </a:cubicBezTo>
                      <a:lnTo>
                        <a:pt x="186690" y="266700"/>
                      </a:lnTo>
                      <a:cubicBezTo>
                        <a:pt x="167640" y="251460"/>
                        <a:pt x="175260" y="209550"/>
                        <a:pt x="121920" y="228600"/>
                      </a:cubicBezTo>
                      <a:cubicBezTo>
                        <a:pt x="91440" y="240030"/>
                        <a:pt x="41910" y="205740"/>
                        <a:pt x="0" y="194310"/>
                      </a:cubicBezTo>
                      <a:lnTo>
                        <a:pt x="3810" y="171450"/>
                      </a:lnTo>
                      <a:cubicBezTo>
                        <a:pt x="11430" y="152400"/>
                        <a:pt x="30480" y="129540"/>
                        <a:pt x="30480" y="110490"/>
                      </a:cubicBezTo>
                      <a:cubicBezTo>
                        <a:pt x="30480" y="57150"/>
                        <a:pt x="60960" y="26670"/>
                        <a:pt x="102870" y="0"/>
                      </a:cubicBezTo>
                      <a:cubicBezTo>
                        <a:pt x="118110" y="38100"/>
                        <a:pt x="125730" y="87630"/>
                        <a:pt x="190500" y="41910"/>
                      </a:cubicBezTo>
                      <a:cubicBezTo>
                        <a:pt x="201930" y="34290"/>
                        <a:pt x="240030" y="60960"/>
                        <a:pt x="262890" y="68580"/>
                      </a:cubicBezTo>
                      <a:close/>
                    </a:path>
                  </a:pathLst>
                </a:custGeom>
                <a:solidFill>
                  <a:srgbClr val="4FE1E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27" name="Freeform: Shape 5126">
                  <a:extLst>
                    <a:ext uri="{FF2B5EF4-FFF2-40B4-BE49-F238E27FC236}">
                      <a16:creationId xmlns:a16="http://schemas.microsoft.com/office/drawing/2014/main" id="{C2ADE11D-8BE1-7033-6625-38D1AF601379}"/>
                    </a:ext>
                  </a:extLst>
                </p:cNvPr>
                <p:cNvSpPr/>
                <p:nvPr/>
              </p:nvSpPr>
              <p:spPr>
                <a:xfrm>
                  <a:off x="8492490" y="4210050"/>
                  <a:ext cx="285750" cy="179069"/>
                </a:xfrm>
                <a:custGeom>
                  <a:avLst/>
                  <a:gdLst>
                    <a:gd name="connsiteX0" fmla="*/ 102870 w 285750"/>
                    <a:gd name="connsiteY0" fmla="*/ 179070 h 179069"/>
                    <a:gd name="connsiteX1" fmla="*/ 80010 w 285750"/>
                    <a:gd name="connsiteY1" fmla="*/ 175260 h 179069"/>
                    <a:gd name="connsiteX2" fmla="*/ 0 w 285750"/>
                    <a:gd name="connsiteY2" fmla="*/ 7620 h 179069"/>
                    <a:gd name="connsiteX3" fmla="*/ 156210 w 285750"/>
                    <a:gd name="connsiteY3" fmla="*/ 0 h 179069"/>
                    <a:gd name="connsiteX4" fmla="*/ 243840 w 285750"/>
                    <a:gd name="connsiteY4" fmla="*/ 60960 h 179069"/>
                    <a:gd name="connsiteX5" fmla="*/ 285750 w 285750"/>
                    <a:gd name="connsiteY5" fmla="*/ 114300 h 179069"/>
                    <a:gd name="connsiteX6" fmla="*/ 259080 w 285750"/>
                    <a:gd name="connsiteY6" fmla="*/ 133350 h 179069"/>
                    <a:gd name="connsiteX7" fmla="*/ 167640 w 285750"/>
                    <a:gd name="connsiteY7" fmla="*/ 95250 h 179069"/>
                    <a:gd name="connsiteX8" fmla="*/ 102870 w 285750"/>
                    <a:gd name="connsiteY8" fmla="*/ 179070 h 17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750" h="179069">
                      <a:moveTo>
                        <a:pt x="102870" y="179070"/>
                      </a:moveTo>
                      <a:lnTo>
                        <a:pt x="80010" y="175260"/>
                      </a:lnTo>
                      <a:cubicBezTo>
                        <a:pt x="57150" y="125730"/>
                        <a:pt x="30480" y="76200"/>
                        <a:pt x="0" y="7620"/>
                      </a:cubicBezTo>
                      <a:cubicBezTo>
                        <a:pt x="60960" y="3810"/>
                        <a:pt x="106680" y="3810"/>
                        <a:pt x="156210" y="0"/>
                      </a:cubicBezTo>
                      <a:lnTo>
                        <a:pt x="243840" y="60960"/>
                      </a:lnTo>
                      <a:lnTo>
                        <a:pt x="285750" y="114300"/>
                      </a:lnTo>
                      <a:lnTo>
                        <a:pt x="259080" y="133350"/>
                      </a:lnTo>
                      <a:cubicBezTo>
                        <a:pt x="228600" y="121920"/>
                        <a:pt x="198120" y="106680"/>
                        <a:pt x="167640" y="95250"/>
                      </a:cubicBezTo>
                      <a:cubicBezTo>
                        <a:pt x="144780" y="125730"/>
                        <a:pt x="121920" y="152400"/>
                        <a:pt x="102870" y="179070"/>
                      </a:cubicBezTo>
                      <a:close/>
                    </a:path>
                  </a:pathLst>
                </a:custGeom>
                <a:solidFill>
                  <a:srgbClr val="3FDFE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28" name="Freeform: Shape 5127">
                  <a:extLst>
                    <a:ext uri="{FF2B5EF4-FFF2-40B4-BE49-F238E27FC236}">
                      <a16:creationId xmlns:a16="http://schemas.microsoft.com/office/drawing/2014/main" id="{813C8471-EEDA-807E-BD53-40CED83DD0F6}"/>
                    </a:ext>
                  </a:extLst>
                </p:cNvPr>
                <p:cNvSpPr/>
                <p:nvPr/>
              </p:nvSpPr>
              <p:spPr>
                <a:xfrm>
                  <a:off x="8675370" y="3627406"/>
                  <a:ext cx="240030" cy="205453"/>
                </a:xfrm>
                <a:custGeom>
                  <a:avLst/>
                  <a:gdLst>
                    <a:gd name="connsiteX0" fmla="*/ 240030 w 240030"/>
                    <a:gd name="connsiteY0" fmla="*/ 114013 h 205453"/>
                    <a:gd name="connsiteX1" fmla="*/ 224790 w 240030"/>
                    <a:gd name="connsiteY1" fmla="*/ 205453 h 205453"/>
                    <a:gd name="connsiteX2" fmla="*/ 83820 w 240030"/>
                    <a:gd name="connsiteY2" fmla="*/ 159733 h 205453"/>
                    <a:gd name="connsiteX3" fmla="*/ 64770 w 240030"/>
                    <a:gd name="connsiteY3" fmla="*/ 110203 h 205453"/>
                    <a:gd name="connsiteX4" fmla="*/ 64770 w 240030"/>
                    <a:gd name="connsiteY4" fmla="*/ 110203 h 205453"/>
                    <a:gd name="connsiteX5" fmla="*/ 22860 w 240030"/>
                    <a:gd name="connsiteY5" fmla="*/ 56863 h 205453"/>
                    <a:gd name="connsiteX6" fmla="*/ 0 w 240030"/>
                    <a:gd name="connsiteY6" fmla="*/ 53053 h 205453"/>
                    <a:gd name="connsiteX7" fmla="*/ 156210 w 240030"/>
                    <a:gd name="connsiteY7" fmla="*/ 7333 h 205453"/>
                    <a:gd name="connsiteX8" fmla="*/ 201930 w 240030"/>
                    <a:gd name="connsiteY8" fmla="*/ 37813 h 205453"/>
                    <a:gd name="connsiteX9" fmla="*/ 144780 w 240030"/>
                    <a:gd name="connsiteY9" fmla="*/ 152113 h 205453"/>
                    <a:gd name="connsiteX10" fmla="*/ 240030 w 240030"/>
                    <a:gd name="connsiteY10" fmla="*/ 114013 h 205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030" h="205453">
                      <a:moveTo>
                        <a:pt x="240030" y="114013"/>
                      </a:moveTo>
                      <a:lnTo>
                        <a:pt x="224790" y="205453"/>
                      </a:lnTo>
                      <a:cubicBezTo>
                        <a:pt x="179070" y="190213"/>
                        <a:pt x="110490" y="232123"/>
                        <a:pt x="83820" y="159733"/>
                      </a:cubicBezTo>
                      <a:lnTo>
                        <a:pt x="64770" y="110203"/>
                      </a:lnTo>
                      <a:lnTo>
                        <a:pt x="64770" y="110203"/>
                      </a:lnTo>
                      <a:lnTo>
                        <a:pt x="22860" y="56863"/>
                      </a:lnTo>
                      <a:lnTo>
                        <a:pt x="0" y="53053"/>
                      </a:lnTo>
                      <a:cubicBezTo>
                        <a:pt x="41910" y="7333"/>
                        <a:pt x="91440" y="-11717"/>
                        <a:pt x="156210" y="7333"/>
                      </a:cubicBezTo>
                      <a:lnTo>
                        <a:pt x="201930" y="37813"/>
                      </a:lnTo>
                      <a:cubicBezTo>
                        <a:pt x="186690" y="68293"/>
                        <a:pt x="171450" y="102583"/>
                        <a:pt x="144780" y="152113"/>
                      </a:cubicBezTo>
                      <a:cubicBezTo>
                        <a:pt x="186690" y="136873"/>
                        <a:pt x="213360" y="125443"/>
                        <a:pt x="240030" y="114013"/>
                      </a:cubicBezTo>
                      <a:close/>
                    </a:path>
                  </a:pathLst>
                </a:custGeom>
                <a:solidFill>
                  <a:srgbClr val="3DDEE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29" name="Freeform: Shape 5128">
                  <a:extLst>
                    <a:ext uri="{FF2B5EF4-FFF2-40B4-BE49-F238E27FC236}">
                      <a16:creationId xmlns:a16="http://schemas.microsoft.com/office/drawing/2014/main" id="{3E690BCA-A9C4-4875-BB2B-F96673757F2D}"/>
                    </a:ext>
                  </a:extLst>
                </p:cNvPr>
                <p:cNvSpPr/>
                <p:nvPr/>
              </p:nvSpPr>
              <p:spPr>
                <a:xfrm>
                  <a:off x="8900161" y="4240530"/>
                  <a:ext cx="152400" cy="83819"/>
                </a:xfrm>
                <a:custGeom>
                  <a:avLst/>
                  <a:gdLst>
                    <a:gd name="connsiteX0" fmla="*/ 83820 w 152400"/>
                    <a:gd name="connsiteY0" fmla="*/ 0 h 83819"/>
                    <a:gd name="connsiteX1" fmla="*/ 152400 w 152400"/>
                    <a:gd name="connsiteY1" fmla="*/ 57150 h 83819"/>
                    <a:gd name="connsiteX2" fmla="*/ 148590 w 152400"/>
                    <a:gd name="connsiteY2" fmla="*/ 76200 h 83819"/>
                    <a:gd name="connsiteX3" fmla="*/ 7620 w 152400"/>
                    <a:gd name="connsiteY3" fmla="*/ 83820 h 83819"/>
                    <a:gd name="connsiteX4" fmla="*/ 0 w 152400"/>
                    <a:gd name="connsiteY4" fmla="*/ 60960 h 83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0" h="83819">
                      <a:moveTo>
                        <a:pt x="83820" y="0"/>
                      </a:moveTo>
                      <a:lnTo>
                        <a:pt x="152400" y="57150"/>
                      </a:lnTo>
                      <a:lnTo>
                        <a:pt x="148590" y="76200"/>
                      </a:lnTo>
                      <a:lnTo>
                        <a:pt x="7620" y="83820"/>
                      </a:lnTo>
                      <a:lnTo>
                        <a:pt x="0" y="60960"/>
                      </a:lnTo>
                      <a:close/>
                    </a:path>
                  </a:pathLst>
                </a:custGeom>
                <a:solidFill>
                  <a:srgbClr val="35DDE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30" name="Freeform: Shape 5129">
                  <a:extLst>
                    <a:ext uri="{FF2B5EF4-FFF2-40B4-BE49-F238E27FC236}">
                      <a16:creationId xmlns:a16="http://schemas.microsoft.com/office/drawing/2014/main" id="{83FEDE9C-6BEA-C1A2-7A6D-2F9FEF45CDE5}"/>
                    </a:ext>
                  </a:extLst>
                </p:cNvPr>
                <p:cNvSpPr/>
                <p:nvPr/>
              </p:nvSpPr>
              <p:spPr>
                <a:xfrm>
                  <a:off x="8610601" y="3684269"/>
                  <a:ext cx="129539" cy="95250"/>
                </a:xfrm>
                <a:custGeom>
                  <a:avLst/>
                  <a:gdLst>
                    <a:gd name="connsiteX0" fmla="*/ 64770 w 129539"/>
                    <a:gd name="connsiteY0" fmla="*/ 0 h 95250"/>
                    <a:gd name="connsiteX1" fmla="*/ 87630 w 129539"/>
                    <a:gd name="connsiteY1" fmla="*/ 3810 h 95250"/>
                    <a:gd name="connsiteX2" fmla="*/ 129540 w 129539"/>
                    <a:gd name="connsiteY2" fmla="*/ 57150 h 95250"/>
                    <a:gd name="connsiteX3" fmla="*/ 129540 w 129539"/>
                    <a:gd name="connsiteY3" fmla="*/ 57150 h 95250"/>
                    <a:gd name="connsiteX4" fmla="*/ 125730 w 129539"/>
                    <a:gd name="connsiteY4" fmla="*/ 80010 h 95250"/>
                    <a:gd name="connsiteX5" fmla="*/ 72390 w 129539"/>
                    <a:gd name="connsiteY5" fmla="*/ 95250 h 95250"/>
                    <a:gd name="connsiteX6" fmla="*/ 72390 w 129539"/>
                    <a:gd name="connsiteY6" fmla="*/ 95250 h 95250"/>
                    <a:gd name="connsiteX7" fmla="*/ 0 w 129539"/>
                    <a:gd name="connsiteY7" fmla="*/ 68580 h 95250"/>
                    <a:gd name="connsiteX8" fmla="*/ 64770 w 129539"/>
                    <a:gd name="connsiteY8" fmla="*/ 0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539" h="95250">
                      <a:moveTo>
                        <a:pt x="64770" y="0"/>
                      </a:moveTo>
                      <a:lnTo>
                        <a:pt x="87630" y="3810"/>
                      </a:lnTo>
                      <a:lnTo>
                        <a:pt x="129540" y="57150"/>
                      </a:lnTo>
                      <a:lnTo>
                        <a:pt x="129540" y="57150"/>
                      </a:lnTo>
                      <a:lnTo>
                        <a:pt x="125730" y="80010"/>
                      </a:lnTo>
                      <a:lnTo>
                        <a:pt x="72390" y="95250"/>
                      </a:lnTo>
                      <a:lnTo>
                        <a:pt x="72390" y="95250"/>
                      </a:lnTo>
                      <a:cubicBezTo>
                        <a:pt x="53340" y="87630"/>
                        <a:pt x="30480" y="80010"/>
                        <a:pt x="0" y="68580"/>
                      </a:cubicBezTo>
                      <a:cubicBezTo>
                        <a:pt x="30480" y="41910"/>
                        <a:pt x="49530" y="19050"/>
                        <a:pt x="64770" y="0"/>
                      </a:cubicBezTo>
                      <a:close/>
                    </a:path>
                  </a:pathLst>
                </a:custGeom>
                <a:solidFill>
                  <a:srgbClr val="39DEE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31" name="Freeform: Shape 5130">
                  <a:extLst>
                    <a:ext uri="{FF2B5EF4-FFF2-40B4-BE49-F238E27FC236}">
                      <a16:creationId xmlns:a16="http://schemas.microsoft.com/office/drawing/2014/main" id="{4DA2EAD9-9100-6EB2-5755-D877F8480280}"/>
                    </a:ext>
                  </a:extLst>
                </p:cNvPr>
                <p:cNvSpPr/>
                <p:nvPr/>
              </p:nvSpPr>
              <p:spPr>
                <a:xfrm>
                  <a:off x="8629651" y="3775709"/>
                  <a:ext cx="80010" cy="106680"/>
                </a:xfrm>
                <a:custGeom>
                  <a:avLst/>
                  <a:gdLst>
                    <a:gd name="connsiteX0" fmla="*/ 57150 w 80010"/>
                    <a:gd name="connsiteY0" fmla="*/ 0 h 106680"/>
                    <a:gd name="connsiteX1" fmla="*/ 80010 w 80010"/>
                    <a:gd name="connsiteY1" fmla="*/ 106680 h 106680"/>
                    <a:gd name="connsiteX2" fmla="*/ 0 w 80010"/>
                    <a:gd name="connsiteY2" fmla="*/ 91440 h 106680"/>
                    <a:gd name="connsiteX3" fmla="*/ 57150 w 80010"/>
                    <a:gd name="connsiteY3" fmla="*/ 0 h 106680"/>
                    <a:gd name="connsiteX4" fmla="*/ 57150 w 80010"/>
                    <a:gd name="connsiteY4" fmla="*/ 0 h 106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10" h="106680">
                      <a:moveTo>
                        <a:pt x="57150" y="0"/>
                      </a:moveTo>
                      <a:cubicBezTo>
                        <a:pt x="64770" y="30480"/>
                        <a:pt x="72390" y="60960"/>
                        <a:pt x="80010" y="106680"/>
                      </a:cubicBezTo>
                      <a:cubicBezTo>
                        <a:pt x="49530" y="99060"/>
                        <a:pt x="30480" y="99060"/>
                        <a:pt x="0" y="91440"/>
                      </a:cubicBezTo>
                      <a:cubicBezTo>
                        <a:pt x="22860" y="57150"/>
                        <a:pt x="41910" y="30480"/>
                        <a:pt x="57150" y="0"/>
                      </a:cubicBezTo>
                      <a:lnTo>
                        <a:pt x="57150" y="0"/>
                      </a:lnTo>
                      <a:close/>
                    </a:path>
                  </a:pathLst>
                </a:custGeom>
                <a:solidFill>
                  <a:srgbClr val="37DDE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32" name="Freeform: Shape 5131">
                  <a:extLst>
                    <a:ext uri="{FF2B5EF4-FFF2-40B4-BE49-F238E27FC236}">
                      <a16:creationId xmlns:a16="http://schemas.microsoft.com/office/drawing/2014/main" id="{5D8A5338-99A6-9CE9-EB11-B65EA9256570}"/>
                    </a:ext>
                  </a:extLst>
                </p:cNvPr>
                <p:cNvSpPr/>
                <p:nvPr/>
              </p:nvSpPr>
              <p:spPr>
                <a:xfrm>
                  <a:off x="8755381" y="4141469"/>
                  <a:ext cx="49530" cy="22860"/>
                </a:xfrm>
                <a:custGeom>
                  <a:avLst/>
                  <a:gdLst>
                    <a:gd name="connsiteX0" fmla="*/ 49530 w 49530"/>
                    <a:gd name="connsiteY0" fmla="*/ 0 h 22860"/>
                    <a:gd name="connsiteX1" fmla="*/ 45720 w 49530"/>
                    <a:gd name="connsiteY1" fmla="*/ 22860 h 22860"/>
                    <a:gd name="connsiteX2" fmla="*/ 0 w 49530"/>
                    <a:gd name="connsiteY2" fmla="*/ 11430 h 22860"/>
                  </a:gdLst>
                  <a:ahLst/>
                  <a:cxnLst>
                    <a:cxn ang="0">
                      <a:pos x="connsiteX0" y="connsiteY0"/>
                    </a:cxn>
                    <a:cxn ang="0">
                      <a:pos x="connsiteX1" y="connsiteY1"/>
                    </a:cxn>
                    <a:cxn ang="0">
                      <a:pos x="connsiteX2" y="connsiteY2"/>
                    </a:cxn>
                  </a:cxnLst>
                  <a:rect l="l" t="t" r="r" b="b"/>
                  <a:pathLst>
                    <a:path w="49530" h="22860">
                      <a:moveTo>
                        <a:pt x="49530" y="0"/>
                      </a:moveTo>
                      <a:lnTo>
                        <a:pt x="45720" y="22860"/>
                      </a:lnTo>
                      <a:lnTo>
                        <a:pt x="0" y="11430"/>
                      </a:lnTo>
                      <a:close/>
                    </a:path>
                  </a:pathLst>
                </a:custGeom>
                <a:solidFill>
                  <a:srgbClr val="51E2E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33" name="Freeform: Shape 5132">
                  <a:extLst>
                    <a:ext uri="{FF2B5EF4-FFF2-40B4-BE49-F238E27FC236}">
                      <a16:creationId xmlns:a16="http://schemas.microsoft.com/office/drawing/2014/main" id="{A594EC65-0B0B-6B02-E320-0B7247228C15}"/>
                    </a:ext>
                  </a:extLst>
                </p:cNvPr>
                <p:cNvSpPr/>
                <p:nvPr/>
              </p:nvSpPr>
              <p:spPr>
                <a:xfrm>
                  <a:off x="8721090" y="4236719"/>
                  <a:ext cx="57150" cy="45720"/>
                </a:xfrm>
                <a:custGeom>
                  <a:avLst/>
                  <a:gdLst>
                    <a:gd name="connsiteX0" fmla="*/ 0 w 57150"/>
                    <a:gd name="connsiteY0" fmla="*/ 45720 h 45720"/>
                    <a:gd name="connsiteX1" fmla="*/ 38100 w 57150"/>
                    <a:gd name="connsiteY1" fmla="*/ 0 h 45720"/>
                    <a:gd name="connsiteX2" fmla="*/ 57150 w 57150"/>
                    <a:gd name="connsiteY2" fmla="*/ 22860 h 45720"/>
                    <a:gd name="connsiteX3" fmla="*/ 0 w 57150"/>
                    <a:gd name="connsiteY3" fmla="*/ 45720 h 45720"/>
                  </a:gdLst>
                  <a:ahLst/>
                  <a:cxnLst>
                    <a:cxn ang="0">
                      <a:pos x="connsiteX0" y="connsiteY0"/>
                    </a:cxn>
                    <a:cxn ang="0">
                      <a:pos x="connsiteX1" y="connsiteY1"/>
                    </a:cxn>
                    <a:cxn ang="0">
                      <a:pos x="connsiteX2" y="connsiteY2"/>
                    </a:cxn>
                    <a:cxn ang="0">
                      <a:pos x="connsiteX3" y="connsiteY3"/>
                    </a:cxn>
                  </a:cxnLst>
                  <a:rect l="l" t="t" r="r" b="b"/>
                  <a:pathLst>
                    <a:path w="57150" h="45720">
                      <a:moveTo>
                        <a:pt x="0" y="45720"/>
                      </a:moveTo>
                      <a:cubicBezTo>
                        <a:pt x="22860" y="22860"/>
                        <a:pt x="30480" y="11430"/>
                        <a:pt x="38100" y="0"/>
                      </a:cubicBezTo>
                      <a:lnTo>
                        <a:pt x="57150" y="22860"/>
                      </a:lnTo>
                      <a:cubicBezTo>
                        <a:pt x="41910" y="30480"/>
                        <a:pt x="30480" y="34290"/>
                        <a:pt x="0" y="45720"/>
                      </a:cubicBezTo>
                      <a:close/>
                    </a:path>
                  </a:pathLst>
                </a:custGeom>
                <a:solidFill>
                  <a:srgbClr val="3FDFE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34" name="Freeform: Shape 5133">
                  <a:extLst>
                    <a:ext uri="{FF2B5EF4-FFF2-40B4-BE49-F238E27FC236}">
                      <a16:creationId xmlns:a16="http://schemas.microsoft.com/office/drawing/2014/main" id="{F536440A-4FF6-B936-D451-D2B0DA0A5DAA}"/>
                    </a:ext>
                  </a:extLst>
                </p:cNvPr>
                <p:cNvSpPr/>
                <p:nvPr/>
              </p:nvSpPr>
              <p:spPr>
                <a:xfrm>
                  <a:off x="8740140" y="3737609"/>
                  <a:ext cx="19050" cy="49530"/>
                </a:xfrm>
                <a:custGeom>
                  <a:avLst/>
                  <a:gdLst>
                    <a:gd name="connsiteX0" fmla="*/ 0 w 19050"/>
                    <a:gd name="connsiteY0" fmla="*/ 22860 h 49530"/>
                    <a:gd name="connsiteX1" fmla="*/ 3810 w 19050"/>
                    <a:gd name="connsiteY1" fmla="*/ 0 h 49530"/>
                    <a:gd name="connsiteX2" fmla="*/ 19050 w 19050"/>
                    <a:gd name="connsiteY2" fmla="*/ 49530 h 49530"/>
                  </a:gdLst>
                  <a:ahLst/>
                  <a:cxnLst>
                    <a:cxn ang="0">
                      <a:pos x="connsiteX0" y="connsiteY0"/>
                    </a:cxn>
                    <a:cxn ang="0">
                      <a:pos x="connsiteX1" y="connsiteY1"/>
                    </a:cxn>
                    <a:cxn ang="0">
                      <a:pos x="connsiteX2" y="connsiteY2"/>
                    </a:cxn>
                  </a:cxnLst>
                  <a:rect l="l" t="t" r="r" b="b"/>
                  <a:pathLst>
                    <a:path w="19050" h="49530">
                      <a:moveTo>
                        <a:pt x="0" y="22860"/>
                      </a:moveTo>
                      <a:lnTo>
                        <a:pt x="3810" y="0"/>
                      </a:lnTo>
                      <a:lnTo>
                        <a:pt x="19050" y="49530"/>
                      </a:lnTo>
                      <a:close/>
                    </a:path>
                  </a:pathLst>
                </a:custGeom>
                <a:solidFill>
                  <a:srgbClr val="23DAE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35" name="Freeform: Shape 5134">
                  <a:extLst>
                    <a:ext uri="{FF2B5EF4-FFF2-40B4-BE49-F238E27FC236}">
                      <a16:creationId xmlns:a16="http://schemas.microsoft.com/office/drawing/2014/main" id="{2DDA1251-E7F7-8C5F-F4B0-667B40119750}"/>
                    </a:ext>
                  </a:extLst>
                </p:cNvPr>
                <p:cNvSpPr/>
                <p:nvPr/>
              </p:nvSpPr>
              <p:spPr>
                <a:xfrm>
                  <a:off x="9014461" y="4320540"/>
                  <a:ext cx="57150" cy="38100"/>
                </a:xfrm>
                <a:custGeom>
                  <a:avLst/>
                  <a:gdLst>
                    <a:gd name="connsiteX0" fmla="*/ 57150 w 57150"/>
                    <a:gd name="connsiteY0" fmla="*/ 3810 h 38100"/>
                    <a:gd name="connsiteX1" fmla="*/ 0 w 57150"/>
                    <a:gd name="connsiteY1" fmla="*/ 38100 h 38100"/>
                    <a:gd name="connsiteX2" fmla="*/ 34290 w 57150"/>
                    <a:gd name="connsiteY2" fmla="*/ 0 h 38100"/>
                  </a:gdLst>
                  <a:ahLst/>
                  <a:cxnLst>
                    <a:cxn ang="0">
                      <a:pos x="connsiteX0" y="connsiteY0"/>
                    </a:cxn>
                    <a:cxn ang="0">
                      <a:pos x="connsiteX1" y="connsiteY1"/>
                    </a:cxn>
                    <a:cxn ang="0">
                      <a:pos x="connsiteX2" y="connsiteY2"/>
                    </a:cxn>
                  </a:cxnLst>
                  <a:rect l="l" t="t" r="r" b="b"/>
                  <a:pathLst>
                    <a:path w="57150" h="38100">
                      <a:moveTo>
                        <a:pt x="57150" y="3810"/>
                      </a:moveTo>
                      <a:lnTo>
                        <a:pt x="0" y="38100"/>
                      </a:lnTo>
                      <a:lnTo>
                        <a:pt x="34290" y="0"/>
                      </a:lnTo>
                      <a:close/>
                    </a:path>
                  </a:pathLst>
                </a:custGeom>
                <a:solidFill>
                  <a:srgbClr val="54E2E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36" name="Freeform: Shape 5135">
                  <a:extLst>
                    <a:ext uri="{FF2B5EF4-FFF2-40B4-BE49-F238E27FC236}">
                      <a16:creationId xmlns:a16="http://schemas.microsoft.com/office/drawing/2014/main" id="{68C2BAD8-1102-BEC5-21C4-A1B2D6FB0B8A}"/>
                    </a:ext>
                  </a:extLst>
                </p:cNvPr>
                <p:cNvSpPr/>
                <p:nvPr/>
              </p:nvSpPr>
              <p:spPr>
                <a:xfrm>
                  <a:off x="9201151" y="3581400"/>
                  <a:ext cx="80010" cy="92863"/>
                </a:xfrm>
                <a:custGeom>
                  <a:avLst/>
                  <a:gdLst>
                    <a:gd name="connsiteX0" fmla="*/ 0 w 80010"/>
                    <a:gd name="connsiteY0" fmla="*/ 64770 h 92863"/>
                    <a:gd name="connsiteX1" fmla="*/ 34290 w 80010"/>
                    <a:gd name="connsiteY1" fmla="*/ 0 h 92863"/>
                    <a:gd name="connsiteX2" fmla="*/ 80010 w 80010"/>
                    <a:gd name="connsiteY2" fmla="*/ 30480 h 92863"/>
                    <a:gd name="connsiteX3" fmla="*/ 80010 w 80010"/>
                    <a:gd name="connsiteY3" fmla="*/ 30480 h 92863"/>
                    <a:gd name="connsiteX4" fmla="*/ 0 w 80010"/>
                    <a:gd name="connsiteY4" fmla="*/ 64770 h 928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10" h="92863">
                      <a:moveTo>
                        <a:pt x="0" y="64770"/>
                      </a:moveTo>
                      <a:lnTo>
                        <a:pt x="34290" y="0"/>
                      </a:lnTo>
                      <a:lnTo>
                        <a:pt x="80010" y="30480"/>
                      </a:lnTo>
                      <a:lnTo>
                        <a:pt x="80010" y="30480"/>
                      </a:lnTo>
                      <a:cubicBezTo>
                        <a:pt x="57150" y="106680"/>
                        <a:pt x="57150" y="106680"/>
                        <a:pt x="0" y="64770"/>
                      </a:cubicBezTo>
                      <a:close/>
                    </a:path>
                  </a:pathLst>
                </a:custGeom>
                <a:solidFill>
                  <a:srgbClr val="48E0E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37" name="Freeform: Shape 5136">
                  <a:extLst>
                    <a:ext uri="{FF2B5EF4-FFF2-40B4-BE49-F238E27FC236}">
                      <a16:creationId xmlns:a16="http://schemas.microsoft.com/office/drawing/2014/main" id="{15C2EF59-D37B-D551-6703-D130ABDB630B}"/>
                    </a:ext>
                  </a:extLst>
                </p:cNvPr>
                <p:cNvSpPr/>
                <p:nvPr/>
              </p:nvSpPr>
              <p:spPr>
                <a:xfrm>
                  <a:off x="9052561" y="3788012"/>
                  <a:ext cx="49529" cy="29607"/>
                </a:xfrm>
                <a:custGeom>
                  <a:avLst/>
                  <a:gdLst>
                    <a:gd name="connsiteX0" fmla="*/ 49530 w 49529"/>
                    <a:gd name="connsiteY0" fmla="*/ 29607 h 29607"/>
                    <a:gd name="connsiteX1" fmla="*/ 0 w 49529"/>
                    <a:gd name="connsiteY1" fmla="*/ 21987 h 29607"/>
                    <a:gd name="connsiteX2" fmla="*/ 49530 w 49529"/>
                    <a:gd name="connsiteY2" fmla="*/ 29607 h 29607"/>
                  </a:gdLst>
                  <a:ahLst/>
                  <a:cxnLst>
                    <a:cxn ang="0">
                      <a:pos x="connsiteX0" y="connsiteY0"/>
                    </a:cxn>
                    <a:cxn ang="0">
                      <a:pos x="connsiteX1" y="connsiteY1"/>
                    </a:cxn>
                    <a:cxn ang="0">
                      <a:pos x="connsiteX2" y="connsiteY2"/>
                    </a:cxn>
                  </a:cxnLst>
                  <a:rect l="l" t="t" r="r" b="b"/>
                  <a:pathLst>
                    <a:path w="49529" h="29607">
                      <a:moveTo>
                        <a:pt x="49530" y="29607"/>
                      </a:moveTo>
                      <a:lnTo>
                        <a:pt x="0" y="21987"/>
                      </a:lnTo>
                      <a:cubicBezTo>
                        <a:pt x="22860" y="-8493"/>
                        <a:pt x="38100" y="-8493"/>
                        <a:pt x="49530" y="29607"/>
                      </a:cubicBezTo>
                      <a:close/>
                    </a:path>
                  </a:pathLst>
                </a:custGeom>
                <a:solidFill>
                  <a:srgbClr val="37DDE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38" name="Freeform: Shape 5137">
                  <a:extLst>
                    <a:ext uri="{FF2B5EF4-FFF2-40B4-BE49-F238E27FC236}">
                      <a16:creationId xmlns:a16="http://schemas.microsoft.com/office/drawing/2014/main" id="{C68AC7A7-9F52-393F-9238-C9CCB0A53863}"/>
                    </a:ext>
                  </a:extLst>
                </p:cNvPr>
                <p:cNvSpPr/>
                <p:nvPr/>
              </p:nvSpPr>
              <p:spPr>
                <a:xfrm>
                  <a:off x="8873490" y="3638550"/>
                  <a:ext cx="91440" cy="34290"/>
                </a:xfrm>
                <a:custGeom>
                  <a:avLst/>
                  <a:gdLst>
                    <a:gd name="connsiteX0" fmla="*/ 0 w 91440"/>
                    <a:gd name="connsiteY0" fmla="*/ 22860 h 34290"/>
                    <a:gd name="connsiteX1" fmla="*/ 87630 w 91440"/>
                    <a:gd name="connsiteY1" fmla="*/ 0 h 34290"/>
                    <a:gd name="connsiteX2" fmla="*/ 91440 w 91440"/>
                    <a:gd name="connsiteY2" fmla="*/ 22860 h 34290"/>
                    <a:gd name="connsiteX3" fmla="*/ 3810 w 91440"/>
                    <a:gd name="connsiteY3" fmla="*/ 34290 h 34290"/>
                  </a:gdLst>
                  <a:ahLst/>
                  <a:cxnLst>
                    <a:cxn ang="0">
                      <a:pos x="connsiteX0" y="connsiteY0"/>
                    </a:cxn>
                    <a:cxn ang="0">
                      <a:pos x="connsiteX1" y="connsiteY1"/>
                    </a:cxn>
                    <a:cxn ang="0">
                      <a:pos x="connsiteX2" y="connsiteY2"/>
                    </a:cxn>
                    <a:cxn ang="0">
                      <a:pos x="connsiteX3" y="connsiteY3"/>
                    </a:cxn>
                  </a:cxnLst>
                  <a:rect l="l" t="t" r="r" b="b"/>
                  <a:pathLst>
                    <a:path w="91440" h="34290">
                      <a:moveTo>
                        <a:pt x="0" y="22860"/>
                      </a:moveTo>
                      <a:lnTo>
                        <a:pt x="87630" y="0"/>
                      </a:lnTo>
                      <a:lnTo>
                        <a:pt x="91440" y="22860"/>
                      </a:lnTo>
                      <a:lnTo>
                        <a:pt x="3810" y="34290"/>
                      </a:lnTo>
                      <a:close/>
                    </a:path>
                  </a:pathLst>
                </a:custGeom>
                <a:solidFill>
                  <a:srgbClr val="3DDEE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39" name="Freeform: Shape 5138">
                  <a:extLst>
                    <a:ext uri="{FF2B5EF4-FFF2-40B4-BE49-F238E27FC236}">
                      <a16:creationId xmlns:a16="http://schemas.microsoft.com/office/drawing/2014/main" id="{6739D2B7-5E85-ED59-2DB3-2B02E3CFECCB}"/>
                    </a:ext>
                  </a:extLst>
                </p:cNvPr>
                <p:cNvSpPr/>
                <p:nvPr/>
              </p:nvSpPr>
              <p:spPr>
                <a:xfrm>
                  <a:off x="9235440" y="3539490"/>
                  <a:ext cx="53340" cy="72390"/>
                </a:xfrm>
                <a:custGeom>
                  <a:avLst/>
                  <a:gdLst>
                    <a:gd name="connsiteX0" fmla="*/ 45720 w 53340"/>
                    <a:gd name="connsiteY0" fmla="*/ 72390 h 72390"/>
                    <a:gd name="connsiteX1" fmla="*/ 0 w 53340"/>
                    <a:gd name="connsiteY1" fmla="*/ 41910 h 72390"/>
                    <a:gd name="connsiteX2" fmla="*/ 7620 w 53340"/>
                    <a:gd name="connsiteY2" fmla="*/ 0 h 72390"/>
                    <a:gd name="connsiteX3" fmla="*/ 53340 w 53340"/>
                    <a:gd name="connsiteY3" fmla="*/ 30480 h 72390"/>
                  </a:gdLst>
                  <a:ahLst/>
                  <a:cxnLst>
                    <a:cxn ang="0">
                      <a:pos x="connsiteX0" y="connsiteY0"/>
                    </a:cxn>
                    <a:cxn ang="0">
                      <a:pos x="connsiteX1" y="connsiteY1"/>
                    </a:cxn>
                    <a:cxn ang="0">
                      <a:pos x="connsiteX2" y="connsiteY2"/>
                    </a:cxn>
                    <a:cxn ang="0">
                      <a:pos x="connsiteX3" y="connsiteY3"/>
                    </a:cxn>
                  </a:cxnLst>
                  <a:rect l="l" t="t" r="r" b="b"/>
                  <a:pathLst>
                    <a:path w="53340" h="72390">
                      <a:moveTo>
                        <a:pt x="45720" y="72390"/>
                      </a:moveTo>
                      <a:lnTo>
                        <a:pt x="0" y="41910"/>
                      </a:lnTo>
                      <a:lnTo>
                        <a:pt x="7620" y="0"/>
                      </a:lnTo>
                      <a:lnTo>
                        <a:pt x="53340" y="30480"/>
                      </a:lnTo>
                      <a:close/>
                    </a:path>
                  </a:pathLst>
                </a:custGeom>
                <a:solidFill>
                  <a:srgbClr val="65E5E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40" name="Freeform: Shape 5139">
                  <a:extLst>
                    <a:ext uri="{FF2B5EF4-FFF2-40B4-BE49-F238E27FC236}">
                      <a16:creationId xmlns:a16="http://schemas.microsoft.com/office/drawing/2014/main" id="{DDC108A3-E683-4889-3806-6FA872A47585}"/>
                    </a:ext>
                  </a:extLst>
                </p:cNvPr>
                <p:cNvSpPr/>
                <p:nvPr/>
              </p:nvSpPr>
              <p:spPr>
                <a:xfrm>
                  <a:off x="7357468" y="3935730"/>
                  <a:ext cx="373022" cy="377189"/>
                </a:xfrm>
                <a:custGeom>
                  <a:avLst/>
                  <a:gdLst>
                    <a:gd name="connsiteX0" fmla="*/ 373023 w 373022"/>
                    <a:gd name="connsiteY0" fmla="*/ 289560 h 377189"/>
                    <a:gd name="connsiteX1" fmla="*/ 338733 w 373022"/>
                    <a:gd name="connsiteY1" fmla="*/ 377190 h 377189"/>
                    <a:gd name="connsiteX2" fmla="*/ 228243 w 373022"/>
                    <a:gd name="connsiteY2" fmla="*/ 342900 h 377189"/>
                    <a:gd name="connsiteX3" fmla="*/ 113943 w 373022"/>
                    <a:gd name="connsiteY3" fmla="*/ 274320 h 377189"/>
                    <a:gd name="connsiteX4" fmla="*/ 68223 w 373022"/>
                    <a:gd name="connsiteY4" fmla="*/ 262890 h 377189"/>
                    <a:gd name="connsiteX5" fmla="*/ 22503 w 373022"/>
                    <a:gd name="connsiteY5" fmla="*/ 144780 h 377189"/>
                    <a:gd name="connsiteX6" fmla="*/ 14883 w 373022"/>
                    <a:gd name="connsiteY6" fmla="*/ 68580 h 377189"/>
                    <a:gd name="connsiteX7" fmla="*/ 18693 w 373022"/>
                    <a:gd name="connsiteY7" fmla="*/ 22860 h 377189"/>
                    <a:gd name="connsiteX8" fmla="*/ 110133 w 373022"/>
                    <a:gd name="connsiteY8" fmla="*/ 76200 h 377189"/>
                    <a:gd name="connsiteX9" fmla="*/ 148233 w 373022"/>
                    <a:gd name="connsiteY9" fmla="*/ 0 h 377189"/>
                    <a:gd name="connsiteX10" fmla="*/ 209193 w 373022"/>
                    <a:gd name="connsiteY10" fmla="*/ 41910 h 377189"/>
                    <a:gd name="connsiteX11" fmla="*/ 296823 w 373022"/>
                    <a:gd name="connsiteY11" fmla="*/ 274320 h 377189"/>
                    <a:gd name="connsiteX12" fmla="*/ 373023 w 373022"/>
                    <a:gd name="connsiteY12" fmla="*/ 289560 h 377189"/>
                    <a:gd name="connsiteX13" fmla="*/ 373023 w 373022"/>
                    <a:gd name="connsiteY13" fmla="*/ 289560 h 37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3022" h="377189">
                      <a:moveTo>
                        <a:pt x="373023" y="289560"/>
                      </a:moveTo>
                      <a:lnTo>
                        <a:pt x="338733" y="377190"/>
                      </a:lnTo>
                      <a:cubicBezTo>
                        <a:pt x="300633" y="365760"/>
                        <a:pt x="266343" y="354330"/>
                        <a:pt x="228243" y="342900"/>
                      </a:cubicBezTo>
                      <a:cubicBezTo>
                        <a:pt x="182523" y="331470"/>
                        <a:pt x="121563" y="350520"/>
                        <a:pt x="113943" y="274320"/>
                      </a:cubicBezTo>
                      <a:cubicBezTo>
                        <a:pt x="113943" y="270510"/>
                        <a:pt x="87273" y="266700"/>
                        <a:pt x="68223" y="262890"/>
                      </a:cubicBezTo>
                      <a:cubicBezTo>
                        <a:pt x="68223" y="217170"/>
                        <a:pt x="98703" y="167640"/>
                        <a:pt x="22503" y="144780"/>
                      </a:cubicBezTo>
                      <a:cubicBezTo>
                        <a:pt x="-23217" y="133350"/>
                        <a:pt x="14883" y="95250"/>
                        <a:pt x="14883" y="68580"/>
                      </a:cubicBezTo>
                      <a:lnTo>
                        <a:pt x="18693" y="22860"/>
                      </a:lnTo>
                      <a:cubicBezTo>
                        <a:pt x="49173" y="38100"/>
                        <a:pt x="75843" y="57150"/>
                        <a:pt x="110133" y="76200"/>
                      </a:cubicBezTo>
                      <a:cubicBezTo>
                        <a:pt x="121563" y="49530"/>
                        <a:pt x="132993" y="30480"/>
                        <a:pt x="148233" y="0"/>
                      </a:cubicBezTo>
                      <a:cubicBezTo>
                        <a:pt x="171093" y="15240"/>
                        <a:pt x="190143" y="26670"/>
                        <a:pt x="209193" y="41910"/>
                      </a:cubicBezTo>
                      <a:cubicBezTo>
                        <a:pt x="197763" y="133350"/>
                        <a:pt x="304443" y="182880"/>
                        <a:pt x="296823" y="274320"/>
                      </a:cubicBezTo>
                      <a:cubicBezTo>
                        <a:pt x="323493" y="281940"/>
                        <a:pt x="346353" y="285750"/>
                        <a:pt x="373023" y="289560"/>
                      </a:cubicBezTo>
                      <a:lnTo>
                        <a:pt x="373023" y="289560"/>
                      </a:lnTo>
                      <a:close/>
                    </a:path>
                  </a:pathLst>
                </a:custGeom>
                <a:solidFill>
                  <a:srgbClr val="65E5E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41" name="Freeform: Shape 5140">
                  <a:extLst>
                    <a:ext uri="{FF2B5EF4-FFF2-40B4-BE49-F238E27FC236}">
                      <a16:creationId xmlns:a16="http://schemas.microsoft.com/office/drawing/2014/main" id="{3BA5899D-F743-D522-48AF-CAF0AD835A83}"/>
                    </a:ext>
                  </a:extLst>
                </p:cNvPr>
                <p:cNvSpPr/>
                <p:nvPr/>
              </p:nvSpPr>
              <p:spPr>
                <a:xfrm>
                  <a:off x="7459981" y="3592830"/>
                  <a:ext cx="270509" cy="388619"/>
                </a:xfrm>
                <a:custGeom>
                  <a:avLst/>
                  <a:gdLst>
                    <a:gd name="connsiteX0" fmla="*/ 0 w 270509"/>
                    <a:gd name="connsiteY0" fmla="*/ 30480 h 388619"/>
                    <a:gd name="connsiteX1" fmla="*/ 68580 w 270509"/>
                    <a:gd name="connsiteY1" fmla="*/ 0 h 388619"/>
                    <a:gd name="connsiteX2" fmla="*/ 205740 w 270509"/>
                    <a:gd name="connsiteY2" fmla="*/ 179070 h 388619"/>
                    <a:gd name="connsiteX3" fmla="*/ 270510 w 270509"/>
                    <a:gd name="connsiteY3" fmla="*/ 243840 h 388619"/>
                    <a:gd name="connsiteX4" fmla="*/ 266700 w 270509"/>
                    <a:gd name="connsiteY4" fmla="*/ 266700 h 388619"/>
                    <a:gd name="connsiteX5" fmla="*/ 182880 w 270509"/>
                    <a:gd name="connsiteY5" fmla="*/ 373380 h 388619"/>
                    <a:gd name="connsiteX6" fmla="*/ 182880 w 270509"/>
                    <a:gd name="connsiteY6" fmla="*/ 373380 h 388619"/>
                    <a:gd name="connsiteX7" fmla="*/ 110490 w 270509"/>
                    <a:gd name="connsiteY7" fmla="*/ 388620 h 388619"/>
                    <a:gd name="connsiteX8" fmla="*/ 129540 w 270509"/>
                    <a:gd name="connsiteY8" fmla="*/ 289560 h 388619"/>
                    <a:gd name="connsiteX9" fmla="*/ 15240 w 270509"/>
                    <a:gd name="connsiteY9" fmla="*/ 125730 h 388619"/>
                    <a:gd name="connsiteX10" fmla="*/ 0 w 270509"/>
                    <a:gd name="connsiteY10" fmla="*/ 30480 h 388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0509" h="388619">
                      <a:moveTo>
                        <a:pt x="0" y="30480"/>
                      </a:moveTo>
                      <a:cubicBezTo>
                        <a:pt x="19050" y="22860"/>
                        <a:pt x="41910" y="11430"/>
                        <a:pt x="68580" y="0"/>
                      </a:cubicBezTo>
                      <a:cubicBezTo>
                        <a:pt x="91440" y="80010"/>
                        <a:pt x="140970" y="137160"/>
                        <a:pt x="205740" y="179070"/>
                      </a:cubicBezTo>
                      <a:cubicBezTo>
                        <a:pt x="232410" y="194310"/>
                        <a:pt x="247650" y="220980"/>
                        <a:pt x="270510" y="243840"/>
                      </a:cubicBezTo>
                      <a:lnTo>
                        <a:pt x="266700" y="266700"/>
                      </a:lnTo>
                      <a:cubicBezTo>
                        <a:pt x="190500" y="266700"/>
                        <a:pt x="190500" y="320040"/>
                        <a:pt x="182880" y="373380"/>
                      </a:cubicBezTo>
                      <a:lnTo>
                        <a:pt x="182880" y="373380"/>
                      </a:lnTo>
                      <a:lnTo>
                        <a:pt x="110490" y="388620"/>
                      </a:lnTo>
                      <a:cubicBezTo>
                        <a:pt x="118110" y="358140"/>
                        <a:pt x="121920" y="327660"/>
                        <a:pt x="129540" y="289560"/>
                      </a:cubicBezTo>
                      <a:cubicBezTo>
                        <a:pt x="64770" y="266700"/>
                        <a:pt x="129540" y="140970"/>
                        <a:pt x="15240" y="125730"/>
                      </a:cubicBezTo>
                      <a:lnTo>
                        <a:pt x="0" y="30480"/>
                      </a:lnTo>
                      <a:close/>
                    </a:path>
                  </a:pathLst>
                </a:custGeom>
                <a:solidFill>
                  <a:srgbClr val="65E5E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42" name="Freeform: Shape 5141">
                  <a:extLst>
                    <a:ext uri="{FF2B5EF4-FFF2-40B4-BE49-F238E27FC236}">
                      <a16:creationId xmlns:a16="http://schemas.microsoft.com/office/drawing/2014/main" id="{AE8DBE36-BD49-2ACF-F2E9-2D418AEC1435}"/>
                    </a:ext>
                  </a:extLst>
                </p:cNvPr>
                <p:cNvSpPr/>
                <p:nvPr/>
              </p:nvSpPr>
              <p:spPr>
                <a:xfrm>
                  <a:off x="7730490" y="4225290"/>
                  <a:ext cx="11430" cy="30479"/>
                </a:xfrm>
                <a:custGeom>
                  <a:avLst/>
                  <a:gdLst>
                    <a:gd name="connsiteX0" fmla="*/ 0 w 11430"/>
                    <a:gd name="connsiteY0" fmla="*/ 0 h 30479"/>
                    <a:gd name="connsiteX1" fmla="*/ 11430 w 11430"/>
                    <a:gd name="connsiteY1" fmla="*/ 30480 h 30479"/>
                    <a:gd name="connsiteX2" fmla="*/ 0 w 11430"/>
                    <a:gd name="connsiteY2" fmla="*/ 0 h 30479"/>
                  </a:gdLst>
                  <a:ahLst/>
                  <a:cxnLst>
                    <a:cxn ang="0">
                      <a:pos x="connsiteX0" y="connsiteY0"/>
                    </a:cxn>
                    <a:cxn ang="0">
                      <a:pos x="connsiteX1" y="connsiteY1"/>
                    </a:cxn>
                    <a:cxn ang="0">
                      <a:pos x="connsiteX2" y="connsiteY2"/>
                    </a:cxn>
                  </a:cxnLst>
                  <a:rect l="l" t="t" r="r" b="b"/>
                  <a:pathLst>
                    <a:path w="11430" h="30479">
                      <a:moveTo>
                        <a:pt x="0" y="0"/>
                      </a:moveTo>
                      <a:lnTo>
                        <a:pt x="11430" y="30480"/>
                      </a:lnTo>
                      <a:lnTo>
                        <a:pt x="0" y="0"/>
                      </a:lnTo>
                      <a:close/>
                    </a:path>
                  </a:pathLst>
                </a:custGeom>
                <a:solidFill>
                  <a:srgbClr val="65E5E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43" name="Freeform: Shape 5142">
                  <a:extLst>
                    <a:ext uri="{FF2B5EF4-FFF2-40B4-BE49-F238E27FC236}">
                      <a16:creationId xmlns:a16="http://schemas.microsoft.com/office/drawing/2014/main" id="{C828986B-C9D0-ED43-CD32-2C1A06F1573C}"/>
                    </a:ext>
                  </a:extLst>
                </p:cNvPr>
                <p:cNvSpPr/>
                <p:nvPr/>
              </p:nvSpPr>
              <p:spPr>
                <a:xfrm>
                  <a:off x="8595361" y="4305300"/>
                  <a:ext cx="152400" cy="106680"/>
                </a:xfrm>
                <a:custGeom>
                  <a:avLst/>
                  <a:gdLst>
                    <a:gd name="connsiteX0" fmla="*/ 0 w 152400"/>
                    <a:gd name="connsiteY0" fmla="*/ 83820 h 106680"/>
                    <a:gd name="connsiteX1" fmla="*/ 60960 w 152400"/>
                    <a:gd name="connsiteY1" fmla="*/ 0 h 106680"/>
                    <a:gd name="connsiteX2" fmla="*/ 152400 w 152400"/>
                    <a:gd name="connsiteY2" fmla="*/ 38100 h 106680"/>
                    <a:gd name="connsiteX3" fmla="*/ 144780 w 152400"/>
                    <a:gd name="connsiteY3" fmla="*/ 106680 h 106680"/>
                    <a:gd name="connsiteX4" fmla="*/ 0 w 152400"/>
                    <a:gd name="connsiteY4" fmla="*/ 83820 h 106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0" h="106680">
                      <a:moveTo>
                        <a:pt x="0" y="83820"/>
                      </a:moveTo>
                      <a:cubicBezTo>
                        <a:pt x="19050" y="57150"/>
                        <a:pt x="38100" y="30480"/>
                        <a:pt x="60960" y="0"/>
                      </a:cubicBezTo>
                      <a:cubicBezTo>
                        <a:pt x="91440" y="11430"/>
                        <a:pt x="121920" y="22860"/>
                        <a:pt x="152400" y="38100"/>
                      </a:cubicBezTo>
                      <a:cubicBezTo>
                        <a:pt x="148590" y="60960"/>
                        <a:pt x="148590" y="83820"/>
                        <a:pt x="144780" y="106680"/>
                      </a:cubicBezTo>
                      <a:cubicBezTo>
                        <a:pt x="91440" y="95250"/>
                        <a:pt x="45720" y="91440"/>
                        <a:pt x="0" y="83820"/>
                      </a:cubicBezTo>
                      <a:close/>
                    </a:path>
                  </a:pathLst>
                </a:custGeom>
                <a:solidFill>
                  <a:srgbClr val="50E1E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44" name="Freeform: Shape 5143">
                  <a:extLst>
                    <a:ext uri="{FF2B5EF4-FFF2-40B4-BE49-F238E27FC236}">
                      <a16:creationId xmlns:a16="http://schemas.microsoft.com/office/drawing/2014/main" id="{951BFC45-2D0B-525E-E12D-BEBBAA9C80DA}"/>
                    </a:ext>
                  </a:extLst>
                </p:cNvPr>
                <p:cNvSpPr/>
                <p:nvPr/>
              </p:nvSpPr>
              <p:spPr>
                <a:xfrm>
                  <a:off x="8961120" y="3886200"/>
                  <a:ext cx="7619" cy="7619"/>
                </a:xfrm>
                <a:custGeom>
                  <a:avLst/>
                  <a:gdLst>
                    <a:gd name="connsiteX0" fmla="*/ 7620 w 7619"/>
                    <a:gd name="connsiteY0" fmla="*/ 0 h 7619"/>
                    <a:gd name="connsiteX1" fmla="*/ 7620 w 7619"/>
                    <a:gd name="connsiteY1" fmla="*/ 7620 h 7619"/>
                    <a:gd name="connsiteX2" fmla="*/ 0 w 7619"/>
                    <a:gd name="connsiteY2" fmla="*/ 3810 h 7619"/>
                  </a:gdLst>
                  <a:ahLst/>
                  <a:cxnLst>
                    <a:cxn ang="0">
                      <a:pos x="connsiteX0" y="connsiteY0"/>
                    </a:cxn>
                    <a:cxn ang="0">
                      <a:pos x="connsiteX1" y="connsiteY1"/>
                    </a:cxn>
                    <a:cxn ang="0">
                      <a:pos x="connsiteX2" y="connsiteY2"/>
                    </a:cxn>
                  </a:cxnLst>
                  <a:rect l="l" t="t" r="r" b="b"/>
                  <a:pathLst>
                    <a:path w="7619" h="7619">
                      <a:moveTo>
                        <a:pt x="7620" y="0"/>
                      </a:moveTo>
                      <a:lnTo>
                        <a:pt x="7620" y="7620"/>
                      </a:lnTo>
                      <a:lnTo>
                        <a:pt x="0" y="3810"/>
                      </a:lnTo>
                      <a:close/>
                    </a:path>
                  </a:pathLst>
                </a:custGeom>
                <a:solidFill>
                  <a:srgbClr val="44DFE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45" name="Freeform: Shape 5144">
                  <a:extLst>
                    <a:ext uri="{FF2B5EF4-FFF2-40B4-BE49-F238E27FC236}">
                      <a16:creationId xmlns:a16="http://schemas.microsoft.com/office/drawing/2014/main" id="{2E28375A-741B-9DD3-44BC-C1F4F3155A1D}"/>
                    </a:ext>
                  </a:extLst>
                </p:cNvPr>
                <p:cNvSpPr/>
                <p:nvPr/>
              </p:nvSpPr>
              <p:spPr>
                <a:xfrm>
                  <a:off x="7707631" y="3470909"/>
                  <a:ext cx="175259" cy="251459"/>
                </a:xfrm>
                <a:custGeom>
                  <a:avLst/>
                  <a:gdLst>
                    <a:gd name="connsiteX0" fmla="*/ 60960 w 175259"/>
                    <a:gd name="connsiteY0" fmla="*/ 0 h 251459"/>
                    <a:gd name="connsiteX1" fmla="*/ 175260 w 175259"/>
                    <a:gd name="connsiteY1" fmla="*/ 110490 h 251459"/>
                    <a:gd name="connsiteX2" fmla="*/ 137160 w 175259"/>
                    <a:gd name="connsiteY2" fmla="*/ 194310 h 251459"/>
                    <a:gd name="connsiteX3" fmla="*/ 34290 w 175259"/>
                    <a:gd name="connsiteY3" fmla="*/ 251460 h 251459"/>
                    <a:gd name="connsiteX4" fmla="*/ 0 w 175259"/>
                    <a:gd name="connsiteY4" fmla="*/ 110490 h 251459"/>
                    <a:gd name="connsiteX5" fmla="*/ 3810 w 175259"/>
                    <a:gd name="connsiteY5" fmla="*/ 87630 h 251459"/>
                    <a:gd name="connsiteX6" fmla="*/ 38100 w 175259"/>
                    <a:gd name="connsiteY6" fmla="*/ 0 h 251459"/>
                    <a:gd name="connsiteX7" fmla="*/ 60960 w 175259"/>
                    <a:gd name="connsiteY7" fmla="*/ 0 h 251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259" h="251459">
                      <a:moveTo>
                        <a:pt x="60960" y="0"/>
                      </a:moveTo>
                      <a:cubicBezTo>
                        <a:pt x="99060" y="38100"/>
                        <a:pt x="137160" y="72390"/>
                        <a:pt x="175260" y="110490"/>
                      </a:cubicBezTo>
                      <a:cubicBezTo>
                        <a:pt x="160020" y="140970"/>
                        <a:pt x="148590" y="167640"/>
                        <a:pt x="137160" y="194310"/>
                      </a:cubicBezTo>
                      <a:cubicBezTo>
                        <a:pt x="106680" y="213360"/>
                        <a:pt x="76200" y="228600"/>
                        <a:pt x="34290" y="251460"/>
                      </a:cubicBezTo>
                      <a:cubicBezTo>
                        <a:pt x="38100" y="198120"/>
                        <a:pt x="106680" y="129540"/>
                        <a:pt x="0" y="110490"/>
                      </a:cubicBezTo>
                      <a:lnTo>
                        <a:pt x="3810" y="87630"/>
                      </a:lnTo>
                      <a:lnTo>
                        <a:pt x="38100" y="0"/>
                      </a:lnTo>
                      <a:lnTo>
                        <a:pt x="60960" y="0"/>
                      </a:lnTo>
                      <a:close/>
                    </a:path>
                  </a:pathLst>
                </a:custGeom>
                <a:solidFill>
                  <a:srgbClr val="4AE0E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46" name="Freeform: Shape 5145">
                  <a:extLst>
                    <a:ext uri="{FF2B5EF4-FFF2-40B4-BE49-F238E27FC236}">
                      <a16:creationId xmlns:a16="http://schemas.microsoft.com/office/drawing/2014/main" id="{07EF1A80-3AB2-82F4-C915-6C9316A29349}"/>
                    </a:ext>
                  </a:extLst>
                </p:cNvPr>
                <p:cNvSpPr/>
                <p:nvPr/>
              </p:nvSpPr>
              <p:spPr>
                <a:xfrm>
                  <a:off x="7722663" y="3832859"/>
                  <a:ext cx="133556" cy="129540"/>
                </a:xfrm>
                <a:custGeom>
                  <a:avLst/>
                  <a:gdLst>
                    <a:gd name="connsiteX0" fmla="*/ 207 w 133556"/>
                    <a:gd name="connsiteY0" fmla="*/ 22860 h 129540"/>
                    <a:gd name="connsiteX1" fmla="*/ 4017 w 133556"/>
                    <a:gd name="connsiteY1" fmla="*/ 0 h 129540"/>
                    <a:gd name="connsiteX2" fmla="*/ 26877 w 133556"/>
                    <a:gd name="connsiteY2" fmla="*/ 3810 h 129540"/>
                    <a:gd name="connsiteX3" fmla="*/ 26877 w 133556"/>
                    <a:gd name="connsiteY3" fmla="*/ 3810 h 129540"/>
                    <a:gd name="connsiteX4" fmla="*/ 133557 w 133556"/>
                    <a:gd name="connsiteY4" fmla="*/ 129540 h 129540"/>
                    <a:gd name="connsiteX5" fmla="*/ 87837 w 133556"/>
                    <a:gd name="connsiteY5" fmla="*/ 125730 h 129540"/>
                    <a:gd name="connsiteX6" fmla="*/ 207 w 133556"/>
                    <a:gd name="connsiteY6" fmla="*/ 22860 h 129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556" h="129540">
                      <a:moveTo>
                        <a:pt x="207" y="22860"/>
                      </a:moveTo>
                      <a:lnTo>
                        <a:pt x="4017" y="0"/>
                      </a:lnTo>
                      <a:lnTo>
                        <a:pt x="26877" y="3810"/>
                      </a:lnTo>
                      <a:lnTo>
                        <a:pt x="26877" y="3810"/>
                      </a:lnTo>
                      <a:lnTo>
                        <a:pt x="133557" y="129540"/>
                      </a:lnTo>
                      <a:lnTo>
                        <a:pt x="87837" y="125730"/>
                      </a:lnTo>
                      <a:cubicBezTo>
                        <a:pt x="45927" y="102870"/>
                        <a:pt x="-3603" y="83820"/>
                        <a:pt x="207" y="22860"/>
                      </a:cubicBezTo>
                      <a:close/>
                    </a:path>
                  </a:pathLst>
                </a:custGeom>
                <a:solidFill>
                  <a:srgbClr val="47E0E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47" name="Freeform: Shape 5146">
                  <a:extLst>
                    <a:ext uri="{FF2B5EF4-FFF2-40B4-BE49-F238E27FC236}">
                      <a16:creationId xmlns:a16="http://schemas.microsoft.com/office/drawing/2014/main" id="{27609CBA-9CB8-B6C9-AB92-84B447D433E1}"/>
                    </a:ext>
                  </a:extLst>
                </p:cNvPr>
                <p:cNvSpPr/>
                <p:nvPr/>
              </p:nvSpPr>
              <p:spPr>
                <a:xfrm>
                  <a:off x="7749540" y="3832859"/>
                  <a:ext cx="64770" cy="19050"/>
                </a:xfrm>
                <a:custGeom>
                  <a:avLst/>
                  <a:gdLst>
                    <a:gd name="connsiteX0" fmla="*/ 0 w 64770"/>
                    <a:gd name="connsiteY0" fmla="*/ 3810 h 19050"/>
                    <a:gd name="connsiteX1" fmla="*/ 64770 w 64770"/>
                    <a:gd name="connsiteY1" fmla="*/ 0 h 19050"/>
                    <a:gd name="connsiteX2" fmla="*/ 60960 w 64770"/>
                    <a:gd name="connsiteY2" fmla="*/ 19050 h 19050"/>
                    <a:gd name="connsiteX3" fmla="*/ 0 w 64770"/>
                    <a:gd name="connsiteY3" fmla="*/ 3810 h 19050"/>
                  </a:gdLst>
                  <a:ahLst/>
                  <a:cxnLst>
                    <a:cxn ang="0">
                      <a:pos x="connsiteX0" y="connsiteY0"/>
                    </a:cxn>
                    <a:cxn ang="0">
                      <a:pos x="connsiteX1" y="connsiteY1"/>
                    </a:cxn>
                    <a:cxn ang="0">
                      <a:pos x="connsiteX2" y="connsiteY2"/>
                    </a:cxn>
                    <a:cxn ang="0">
                      <a:pos x="connsiteX3" y="connsiteY3"/>
                    </a:cxn>
                  </a:cxnLst>
                  <a:rect l="l" t="t" r="r" b="b"/>
                  <a:pathLst>
                    <a:path w="64770" h="19050">
                      <a:moveTo>
                        <a:pt x="0" y="3810"/>
                      </a:moveTo>
                      <a:lnTo>
                        <a:pt x="64770" y="0"/>
                      </a:lnTo>
                      <a:lnTo>
                        <a:pt x="60960" y="19050"/>
                      </a:lnTo>
                      <a:lnTo>
                        <a:pt x="0" y="3810"/>
                      </a:lnTo>
                      <a:close/>
                    </a:path>
                  </a:pathLst>
                </a:custGeom>
                <a:solidFill>
                  <a:srgbClr val="47E0E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48" name="Freeform: Shape 5147">
                  <a:extLst>
                    <a:ext uri="{FF2B5EF4-FFF2-40B4-BE49-F238E27FC236}">
                      <a16:creationId xmlns:a16="http://schemas.microsoft.com/office/drawing/2014/main" id="{CCCA9C49-7199-6479-D39C-A1BCEE4114DD}"/>
                    </a:ext>
                  </a:extLst>
                </p:cNvPr>
                <p:cNvSpPr/>
                <p:nvPr/>
              </p:nvSpPr>
              <p:spPr>
                <a:xfrm>
                  <a:off x="7639051" y="3855719"/>
                  <a:ext cx="167639" cy="127985"/>
                </a:xfrm>
                <a:custGeom>
                  <a:avLst/>
                  <a:gdLst>
                    <a:gd name="connsiteX0" fmla="*/ 83820 w 167639"/>
                    <a:gd name="connsiteY0" fmla="*/ 0 h 127985"/>
                    <a:gd name="connsiteX1" fmla="*/ 167640 w 167639"/>
                    <a:gd name="connsiteY1" fmla="*/ 102870 h 127985"/>
                    <a:gd name="connsiteX2" fmla="*/ 0 w 167639"/>
                    <a:gd name="connsiteY2" fmla="*/ 106680 h 127985"/>
                    <a:gd name="connsiteX3" fmla="*/ 83820 w 167639"/>
                    <a:gd name="connsiteY3" fmla="*/ 0 h 127985"/>
                  </a:gdLst>
                  <a:ahLst/>
                  <a:cxnLst>
                    <a:cxn ang="0">
                      <a:pos x="connsiteX0" y="connsiteY0"/>
                    </a:cxn>
                    <a:cxn ang="0">
                      <a:pos x="connsiteX1" y="connsiteY1"/>
                    </a:cxn>
                    <a:cxn ang="0">
                      <a:pos x="connsiteX2" y="connsiteY2"/>
                    </a:cxn>
                    <a:cxn ang="0">
                      <a:pos x="connsiteX3" y="connsiteY3"/>
                    </a:cxn>
                  </a:cxnLst>
                  <a:rect l="l" t="t" r="r" b="b"/>
                  <a:pathLst>
                    <a:path w="167639" h="127985">
                      <a:moveTo>
                        <a:pt x="83820" y="0"/>
                      </a:moveTo>
                      <a:cubicBezTo>
                        <a:pt x="80010" y="57150"/>
                        <a:pt x="125730" y="80010"/>
                        <a:pt x="167640" y="102870"/>
                      </a:cubicBezTo>
                      <a:cubicBezTo>
                        <a:pt x="110490" y="129540"/>
                        <a:pt x="57150" y="140970"/>
                        <a:pt x="0" y="106680"/>
                      </a:cubicBezTo>
                      <a:cubicBezTo>
                        <a:pt x="7620" y="57150"/>
                        <a:pt x="11430" y="3810"/>
                        <a:pt x="83820" y="0"/>
                      </a:cubicBezTo>
                      <a:close/>
                    </a:path>
                  </a:pathLst>
                </a:custGeom>
                <a:solidFill>
                  <a:srgbClr val="55E2E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49" name="Freeform: Shape 5148">
                  <a:extLst>
                    <a:ext uri="{FF2B5EF4-FFF2-40B4-BE49-F238E27FC236}">
                      <a16:creationId xmlns:a16="http://schemas.microsoft.com/office/drawing/2014/main" id="{B34B745F-0412-C9DC-5EA1-8E50CC3F0A6C}"/>
                    </a:ext>
                  </a:extLst>
                </p:cNvPr>
                <p:cNvSpPr/>
                <p:nvPr/>
              </p:nvSpPr>
              <p:spPr>
                <a:xfrm>
                  <a:off x="8702040" y="3684269"/>
                  <a:ext cx="41910" cy="53340"/>
                </a:xfrm>
                <a:custGeom>
                  <a:avLst/>
                  <a:gdLst>
                    <a:gd name="connsiteX0" fmla="*/ 41910 w 41910"/>
                    <a:gd name="connsiteY0" fmla="*/ 53340 h 53340"/>
                    <a:gd name="connsiteX1" fmla="*/ 0 w 41910"/>
                    <a:gd name="connsiteY1" fmla="*/ 0 h 53340"/>
                    <a:gd name="connsiteX2" fmla="*/ 41910 w 41910"/>
                    <a:gd name="connsiteY2" fmla="*/ 53340 h 53340"/>
                  </a:gdLst>
                  <a:ahLst/>
                  <a:cxnLst>
                    <a:cxn ang="0">
                      <a:pos x="connsiteX0" y="connsiteY0"/>
                    </a:cxn>
                    <a:cxn ang="0">
                      <a:pos x="connsiteX1" y="connsiteY1"/>
                    </a:cxn>
                    <a:cxn ang="0">
                      <a:pos x="connsiteX2" y="connsiteY2"/>
                    </a:cxn>
                  </a:cxnLst>
                  <a:rect l="l" t="t" r="r" b="b"/>
                  <a:pathLst>
                    <a:path w="41910" h="53340">
                      <a:moveTo>
                        <a:pt x="41910" y="53340"/>
                      </a:moveTo>
                      <a:lnTo>
                        <a:pt x="0" y="0"/>
                      </a:lnTo>
                      <a:lnTo>
                        <a:pt x="41910" y="53340"/>
                      </a:lnTo>
                      <a:close/>
                    </a:path>
                  </a:pathLst>
                </a:custGeom>
                <a:solidFill>
                  <a:srgbClr val="44DFE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grpSp>
        <p:grpSp>
          <p:nvGrpSpPr>
            <p:cNvPr id="5150" name="Graphic 2">
              <a:extLst>
                <a:ext uri="{FF2B5EF4-FFF2-40B4-BE49-F238E27FC236}">
                  <a16:creationId xmlns:a16="http://schemas.microsoft.com/office/drawing/2014/main" id="{433EF089-2027-2101-747B-6C29E9233919}"/>
                </a:ext>
              </a:extLst>
            </p:cNvPr>
            <p:cNvGrpSpPr/>
            <p:nvPr/>
          </p:nvGrpSpPr>
          <p:grpSpPr>
            <a:xfrm>
              <a:off x="2328863" y="3699509"/>
              <a:ext cx="3412807" cy="2983229"/>
              <a:chOff x="2328863" y="3699509"/>
              <a:chExt cx="3412807" cy="2983229"/>
            </a:xfrm>
          </p:grpSpPr>
          <p:sp>
            <p:nvSpPr>
              <p:cNvPr id="5151" name="Freeform: Shape 5150">
                <a:extLst>
                  <a:ext uri="{FF2B5EF4-FFF2-40B4-BE49-F238E27FC236}">
                    <a16:creationId xmlns:a16="http://schemas.microsoft.com/office/drawing/2014/main" id="{765BBE44-E7CC-D738-1ADD-0D17D8ED6083}"/>
                  </a:ext>
                </a:extLst>
              </p:cNvPr>
              <p:cNvSpPr/>
              <p:nvPr/>
            </p:nvSpPr>
            <p:spPr>
              <a:xfrm>
                <a:off x="3015942" y="4789730"/>
                <a:ext cx="562405" cy="427112"/>
              </a:xfrm>
              <a:custGeom>
                <a:avLst/>
                <a:gdLst>
                  <a:gd name="connsiteX0" fmla="*/ 51108 w 562405"/>
                  <a:gd name="connsiteY0" fmla="*/ 64210 h 427112"/>
                  <a:gd name="connsiteX1" fmla="*/ 100638 w 562405"/>
                  <a:gd name="connsiteY1" fmla="*/ 64210 h 427112"/>
                  <a:gd name="connsiteX2" fmla="*/ 115878 w 562405"/>
                  <a:gd name="connsiteY2" fmla="*/ 71830 h 427112"/>
                  <a:gd name="connsiteX3" fmla="*/ 138738 w 562405"/>
                  <a:gd name="connsiteY3" fmla="*/ 83260 h 427112"/>
                  <a:gd name="connsiteX4" fmla="*/ 161598 w 562405"/>
                  <a:gd name="connsiteY4" fmla="*/ 90880 h 427112"/>
                  <a:gd name="connsiteX5" fmla="*/ 188268 w 562405"/>
                  <a:gd name="connsiteY5" fmla="*/ 90880 h 427112"/>
                  <a:gd name="connsiteX6" fmla="*/ 192078 w 562405"/>
                  <a:gd name="connsiteY6" fmla="*/ 90880 h 427112"/>
                  <a:gd name="connsiteX7" fmla="*/ 249228 w 562405"/>
                  <a:gd name="connsiteY7" fmla="*/ 87070 h 427112"/>
                  <a:gd name="connsiteX8" fmla="*/ 256848 w 562405"/>
                  <a:gd name="connsiteY8" fmla="*/ 79450 h 427112"/>
                  <a:gd name="connsiteX9" fmla="*/ 272088 w 562405"/>
                  <a:gd name="connsiteY9" fmla="*/ 75640 h 427112"/>
                  <a:gd name="connsiteX10" fmla="*/ 313998 w 562405"/>
                  <a:gd name="connsiteY10" fmla="*/ 79450 h 427112"/>
                  <a:gd name="connsiteX11" fmla="*/ 336858 w 562405"/>
                  <a:gd name="connsiteY11" fmla="*/ 68020 h 427112"/>
                  <a:gd name="connsiteX12" fmla="*/ 333048 w 562405"/>
                  <a:gd name="connsiteY12" fmla="*/ 41350 h 427112"/>
                  <a:gd name="connsiteX13" fmla="*/ 348288 w 562405"/>
                  <a:gd name="connsiteY13" fmla="*/ 37540 h 427112"/>
                  <a:gd name="connsiteX14" fmla="*/ 374958 w 562405"/>
                  <a:gd name="connsiteY14" fmla="*/ 79450 h 427112"/>
                  <a:gd name="connsiteX15" fmla="*/ 378768 w 562405"/>
                  <a:gd name="connsiteY15" fmla="*/ 113740 h 427112"/>
                  <a:gd name="connsiteX16" fmla="*/ 363528 w 562405"/>
                  <a:gd name="connsiteY16" fmla="*/ 121360 h 427112"/>
                  <a:gd name="connsiteX17" fmla="*/ 348288 w 562405"/>
                  <a:gd name="connsiteY17" fmla="*/ 94690 h 427112"/>
                  <a:gd name="connsiteX18" fmla="*/ 344478 w 562405"/>
                  <a:gd name="connsiteY18" fmla="*/ 128980 h 427112"/>
                  <a:gd name="connsiteX19" fmla="*/ 363528 w 562405"/>
                  <a:gd name="connsiteY19" fmla="*/ 170890 h 427112"/>
                  <a:gd name="connsiteX20" fmla="*/ 378768 w 562405"/>
                  <a:gd name="connsiteY20" fmla="*/ 186130 h 427112"/>
                  <a:gd name="connsiteX21" fmla="*/ 386388 w 562405"/>
                  <a:gd name="connsiteY21" fmla="*/ 170890 h 427112"/>
                  <a:gd name="connsiteX22" fmla="*/ 386388 w 562405"/>
                  <a:gd name="connsiteY22" fmla="*/ 167080 h 427112"/>
                  <a:gd name="connsiteX23" fmla="*/ 424488 w 562405"/>
                  <a:gd name="connsiteY23" fmla="*/ 132790 h 427112"/>
                  <a:gd name="connsiteX24" fmla="*/ 405438 w 562405"/>
                  <a:gd name="connsiteY24" fmla="*/ 121360 h 427112"/>
                  <a:gd name="connsiteX25" fmla="*/ 420678 w 562405"/>
                  <a:gd name="connsiteY25" fmla="*/ 102310 h 427112"/>
                  <a:gd name="connsiteX26" fmla="*/ 420678 w 562405"/>
                  <a:gd name="connsiteY26" fmla="*/ 75640 h 427112"/>
                  <a:gd name="connsiteX27" fmla="*/ 432108 w 562405"/>
                  <a:gd name="connsiteY27" fmla="*/ 41350 h 427112"/>
                  <a:gd name="connsiteX28" fmla="*/ 451158 w 562405"/>
                  <a:gd name="connsiteY28" fmla="*/ 18490 h 427112"/>
                  <a:gd name="connsiteX29" fmla="*/ 466398 w 562405"/>
                  <a:gd name="connsiteY29" fmla="*/ 37540 h 427112"/>
                  <a:gd name="connsiteX30" fmla="*/ 477828 w 562405"/>
                  <a:gd name="connsiteY30" fmla="*/ 60400 h 427112"/>
                  <a:gd name="connsiteX31" fmla="*/ 466398 w 562405"/>
                  <a:gd name="connsiteY31" fmla="*/ 29920 h 427112"/>
                  <a:gd name="connsiteX32" fmla="*/ 477828 w 562405"/>
                  <a:gd name="connsiteY32" fmla="*/ 14680 h 427112"/>
                  <a:gd name="connsiteX33" fmla="*/ 493068 w 562405"/>
                  <a:gd name="connsiteY33" fmla="*/ 10870 h 427112"/>
                  <a:gd name="connsiteX34" fmla="*/ 542598 w 562405"/>
                  <a:gd name="connsiteY34" fmla="*/ 37540 h 427112"/>
                  <a:gd name="connsiteX35" fmla="*/ 546408 w 562405"/>
                  <a:gd name="connsiteY35" fmla="*/ 60400 h 427112"/>
                  <a:gd name="connsiteX36" fmla="*/ 546408 w 562405"/>
                  <a:gd name="connsiteY36" fmla="*/ 60400 h 427112"/>
                  <a:gd name="connsiteX37" fmla="*/ 561648 w 562405"/>
                  <a:gd name="connsiteY37" fmla="*/ 121360 h 427112"/>
                  <a:gd name="connsiteX38" fmla="*/ 546408 w 562405"/>
                  <a:gd name="connsiteY38" fmla="*/ 132790 h 427112"/>
                  <a:gd name="connsiteX39" fmla="*/ 534978 w 562405"/>
                  <a:gd name="connsiteY39" fmla="*/ 125170 h 427112"/>
                  <a:gd name="connsiteX40" fmla="*/ 515928 w 562405"/>
                  <a:gd name="connsiteY40" fmla="*/ 109930 h 427112"/>
                  <a:gd name="connsiteX41" fmla="*/ 496878 w 562405"/>
                  <a:gd name="connsiteY41" fmla="*/ 102310 h 427112"/>
                  <a:gd name="connsiteX42" fmla="*/ 496878 w 562405"/>
                  <a:gd name="connsiteY42" fmla="*/ 102310 h 427112"/>
                  <a:gd name="connsiteX43" fmla="*/ 496878 w 562405"/>
                  <a:gd name="connsiteY43" fmla="*/ 102310 h 427112"/>
                  <a:gd name="connsiteX44" fmla="*/ 504498 w 562405"/>
                  <a:gd name="connsiteY44" fmla="*/ 117550 h 427112"/>
                  <a:gd name="connsiteX45" fmla="*/ 493068 w 562405"/>
                  <a:gd name="connsiteY45" fmla="*/ 132790 h 427112"/>
                  <a:gd name="connsiteX46" fmla="*/ 481638 w 562405"/>
                  <a:gd name="connsiteY46" fmla="*/ 148030 h 427112"/>
                  <a:gd name="connsiteX47" fmla="*/ 470208 w 562405"/>
                  <a:gd name="connsiteY47" fmla="*/ 155650 h 427112"/>
                  <a:gd name="connsiteX48" fmla="*/ 451158 w 562405"/>
                  <a:gd name="connsiteY48" fmla="*/ 182320 h 427112"/>
                  <a:gd name="connsiteX49" fmla="*/ 447348 w 562405"/>
                  <a:gd name="connsiteY49" fmla="*/ 247090 h 427112"/>
                  <a:gd name="connsiteX50" fmla="*/ 420678 w 562405"/>
                  <a:gd name="connsiteY50" fmla="*/ 258520 h 427112"/>
                  <a:gd name="connsiteX51" fmla="*/ 432108 w 562405"/>
                  <a:gd name="connsiteY51" fmla="*/ 296620 h 427112"/>
                  <a:gd name="connsiteX52" fmla="*/ 439728 w 562405"/>
                  <a:gd name="connsiteY52" fmla="*/ 289000 h 427112"/>
                  <a:gd name="connsiteX53" fmla="*/ 454968 w 562405"/>
                  <a:gd name="connsiteY53" fmla="*/ 285190 h 427112"/>
                  <a:gd name="connsiteX54" fmla="*/ 462588 w 562405"/>
                  <a:gd name="connsiteY54" fmla="*/ 304240 h 427112"/>
                  <a:gd name="connsiteX55" fmla="*/ 474018 w 562405"/>
                  <a:gd name="connsiteY55" fmla="*/ 338530 h 427112"/>
                  <a:gd name="connsiteX56" fmla="*/ 481638 w 562405"/>
                  <a:gd name="connsiteY56" fmla="*/ 361390 h 427112"/>
                  <a:gd name="connsiteX57" fmla="*/ 466398 w 562405"/>
                  <a:gd name="connsiteY57" fmla="*/ 365200 h 427112"/>
                  <a:gd name="connsiteX58" fmla="*/ 435918 w 562405"/>
                  <a:gd name="connsiteY58" fmla="*/ 353770 h 427112"/>
                  <a:gd name="connsiteX59" fmla="*/ 458778 w 562405"/>
                  <a:gd name="connsiteY59" fmla="*/ 384250 h 427112"/>
                  <a:gd name="connsiteX60" fmla="*/ 462588 w 562405"/>
                  <a:gd name="connsiteY60" fmla="*/ 384250 h 427112"/>
                  <a:gd name="connsiteX61" fmla="*/ 474018 w 562405"/>
                  <a:gd name="connsiteY61" fmla="*/ 384250 h 427112"/>
                  <a:gd name="connsiteX62" fmla="*/ 481638 w 562405"/>
                  <a:gd name="connsiteY62" fmla="*/ 395680 h 427112"/>
                  <a:gd name="connsiteX63" fmla="*/ 474018 w 562405"/>
                  <a:gd name="connsiteY63" fmla="*/ 422350 h 427112"/>
                  <a:gd name="connsiteX64" fmla="*/ 458778 w 562405"/>
                  <a:gd name="connsiteY64" fmla="*/ 426160 h 427112"/>
                  <a:gd name="connsiteX65" fmla="*/ 439728 w 562405"/>
                  <a:gd name="connsiteY65" fmla="*/ 422350 h 427112"/>
                  <a:gd name="connsiteX66" fmla="*/ 435918 w 562405"/>
                  <a:gd name="connsiteY66" fmla="*/ 422350 h 427112"/>
                  <a:gd name="connsiteX67" fmla="*/ 409248 w 562405"/>
                  <a:gd name="connsiteY67" fmla="*/ 422350 h 427112"/>
                  <a:gd name="connsiteX68" fmla="*/ 378768 w 562405"/>
                  <a:gd name="connsiteY68" fmla="*/ 414730 h 427112"/>
                  <a:gd name="connsiteX69" fmla="*/ 371148 w 562405"/>
                  <a:gd name="connsiteY69" fmla="*/ 399490 h 427112"/>
                  <a:gd name="connsiteX70" fmla="*/ 340668 w 562405"/>
                  <a:gd name="connsiteY70" fmla="*/ 353770 h 427112"/>
                  <a:gd name="connsiteX71" fmla="*/ 344478 w 562405"/>
                  <a:gd name="connsiteY71" fmla="*/ 372820 h 427112"/>
                  <a:gd name="connsiteX72" fmla="*/ 333048 w 562405"/>
                  <a:gd name="connsiteY72" fmla="*/ 380440 h 427112"/>
                  <a:gd name="connsiteX73" fmla="*/ 291138 w 562405"/>
                  <a:gd name="connsiteY73" fmla="*/ 311860 h 427112"/>
                  <a:gd name="connsiteX74" fmla="*/ 294948 w 562405"/>
                  <a:gd name="connsiteY74" fmla="*/ 292810 h 427112"/>
                  <a:gd name="connsiteX75" fmla="*/ 298758 w 562405"/>
                  <a:gd name="connsiteY75" fmla="*/ 285190 h 427112"/>
                  <a:gd name="connsiteX76" fmla="*/ 310188 w 562405"/>
                  <a:gd name="connsiteY76" fmla="*/ 254710 h 427112"/>
                  <a:gd name="connsiteX77" fmla="*/ 313998 w 562405"/>
                  <a:gd name="connsiteY77" fmla="*/ 228040 h 427112"/>
                  <a:gd name="connsiteX78" fmla="*/ 317808 w 562405"/>
                  <a:gd name="connsiteY78" fmla="*/ 197560 h 427112"/>
                  <a:gd name="connsiteX79" fmla="*/ 291138 w 562405"/>
                  <a:gd name="connsiteY79" fmla="*/ 174700 h 427112"/>
                  <a:gd name="connsiteX80" fmla="*/ 275898 w 562405"/>
                  <a:gd name="connsiteY80" fmla="*/ 170890 h 427112"/>
                  <a:gd name="connsiteX81" fmla="*/ 241608 w 562405"/>
                  <a:gd name="connsiteY81" fmla="*/ 167080 h 427112"/>
                  <a:gd name="connsiteX82" fmla="*/ 226368 w 562405"/>
                  <a:gd name="connsiteY82" fmla="*/ 167080 h 427112"/>
                  <a:gd name="connsiteX83" fmla="*/ 180648 w 562405"/>
                  <a:gd name="connsiteY83" fmla="*/ 167080 h 427112"/>
                  <a:gd name="connsiteX84" fmla="*/ 146358 w 562405"/>
                  <a:gd name="connsiteY84" fmla="*/ 167080 h 427112"/>
                  <a:gd name="connsiteX85" fmla="*/ 100638 w 562405"/>
                  <a:gd name="connsiteY85" fmla="*/ 170890 h 427112"/>
                  <a:gd name="connsiteX86" fmla="*/ 81588 w 562405"/>
                  <a:gd name="connsiteY86" fmla="*/ 159460 h 427112"/>
                  <a:gd name="connsiteX87" fmla="*/ 96828 w 562405"/>
                  <a:gd name="connsiteY87" fmla="*/ 144220 h 427112"/>
                  <a:gd name="connsiteX88" fmla="*/ 93018 w 562405"/>
                  <a:gd name="connsiteY88" fmla="*/ 136600 h 427112"/>
                  <a:gd name="connsiteX89" fmla="*/ 24438 w 562405"/>
                  <a:gd name="connsiteY89" fmla="*/ 121360 h 427112"/>
                  <a:gd name="connsiteX90" fmla="*/ 5388 w 562405"/>
                  <a:gd name="connsiteY90" fmla="*/ 109930 h 427112"/>
                  <a:gd name="connsiteX91" fmla="*/ 1578 w 562405"/>
                  <a:gd name="connsiteY91" fmla="*/ 106120 h 427112"/>
                  <a:gd name="connsiteX92" fmla="*/ 5388 w 562405"/>
                  <a:gd name="connsiteY92" fmla="*/ 87070 h 427112"/>
                  <a:gd name="connsiteX93" fmla="*/ 9198 w 562405"/>
                  <a:gd name="connsiteY93" fmla="*/ 83260 h 427112"/>
                  <a:gd name="connsiteX94" fmla="*/ 51108 w 562405"/>
                  <a:gd name="connsiteY94" fmla="*/ 64210 h 427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562405" h="427112">
                    <a:moveTo>
                      <a:pt x="51108" y="64210"/>
                    </a:moveTo>
                    <a:cubicBezTo>
                      <a:pt x="66348" y="52780"/>
                      <a:pt x="85398" y="60400"/>
                      <a:pt x="100638" y="64210"/>
                    </a:cubicBezTo>
                    <a:cubicBezTo>
                      <a:pt x="108258" y="68020"/>
                      <a:pt x="112068" y="71830"/>
                      <a:pt x="115878" y="71830"/>
                    </a:cubicBezTo>
                    <a:cubicBezTo>
                      <a:pt x="123498" y="87070"/>
                      <a:pt x="131118" y="83260"/>
                      <a:pt x="138738" y="83260"/>
                    </a:cubicBezTo>
                    <a:cubicBezTo>
                      <a:pt x="146358" y="83260"/>
                      <a:pt x="153978" y="83260"/>
                      <a:pt x="161598" y="90880"/>
                    </a:cubicBezTo>
                    <a:cubicBezTo>
                      <a:pt x="169218" y="94690"/>
                      <a:pt x="180648" y="102310"/>
                      <a:pt x="188268" y="90880"/>
                    </a:cubicBezTo>
                    <a:cubicBezTo>
                      <a:pt x="188268" y="90880"/>
                      <a:pt x="192078" y="90880"/>
                      <a:pt x="192078" y="90880"/>
                    </a:cubicBezTo>
                    <a:cubicBezTo>
                      <a:pt x="211128" y="102310"/>
                      <a:pt x="230178" y="79450"/>
                      <a:pt x="249228" y="87070"/>
                    </a:cubicBezTo>
                    <a:cubicBezTo>
                      <a:pt x="253038" y="87070"/>
                      <a:pt x="253038" y="83260"/>
                      <a:pt x="256848" y="79450"/>
                    </a:cubicBezTo>
                    <a:cubicBezTo>
                      <a:pt x="260658" y="71830"/>
                      <a:pt x="268278" y="71830"/>
                      <a:pt x="272088" y="75640"/>
                    </a:cubicBezTo>
                    <a:cubicBezTo>
                      <a:pt x="287328" y="79450"/>
                      <a:pt x="298758" y="79450"/>
                      <a:pt x="313998" y="79450"/>
                    </a:cubicBezTo>
                    <a:cubicBezTo>
                      <a:pt x="321618" y="79450"/>
                      <a:pt x="329238" y="71830"/>
                      <a:pt x="336858" y="68020"/>
                    </a:cubicBezTo>
                    <a:cubicBezTo>
                      <a:pt x="344478" y="64210"/>
                      <a:pt x="340668" y="56590"/>
                      <a:pt x="333048" y="41350"/>
                    </a:cubicBezTo>
                    <a:cubicBezTo>
                      <a:pt x="336858" y="26110"/>
                      <a:pt x="344478" y="26110"/>
                      <a:pt x="348288" y="37540"/>
                    </a:cubicBezTo>
                    <a:cubicBezTo>
                      <a:pt x="355908" y="52780"/>
                      <a:pt x="371148" y="60400"/>
                      <a:pt x="374958" y="79450"/>
                    </a:cubicBezTo>
                    <a:cubicBezTo>
                      <a:pt x="378768" y="90880"/>
                      <a:pt x="382578" y="102310"/>
                      <a:pt x="378768" y="113740"/>
                    </a:cubicBezTo>
                    <a:cubicBezTo>
                      <a:pt x="374958" y="121360"/>
                      <a:pt x="371148" y="121360"/>
                      <a:pt x="363528" y="121360"/>
                    </a:cubicBezTo>
                    <a:cubicBezTo>
                      <a:pt x="352098" y="117550"/>
                      <a:pt x="348288" y="109930"/>
                      <a:pt x="348288" y="94690"/>
                    </a:cubicBezTo>
                    <a:cubicBezTo>
                      <a:pt x="348288" y="106120"/>
                      <a:pt x="348288" y="117550"/>
                      <a:pt x="344478" y="128980"/>
                    </a:cubicBezTo>
                    <a:cubicBezTo>
                      <a:pt x="340668" y="144220"/>
                      <a:pt x="352098" y="167080"/>
                      <a:pt x="363528" y="170890"/>
                    </a:cubicBezTo>
                    <a:cubicBezTo>
                      <a:pt x="371148" y="170890"/>
                      <a:pt x="374958" y="182320"/>
                      <a:pt x="378768" y="186130"/>
                    </a:cubicBezTo>
                    <a:cubicBezTo>
                      <a:pt x="382578" y="182320"/>
                      <a:pt x="386388" y="178510"/>
                      <a:pt x="386388" y="170890"/>
                    </a:cubicBezTo>
                    <a:cubicBezTo>
                      <a:pt x="386388" y="170890"/>
                      <a:pt x="386388" y="167080"/>
                      <a:pt x="386388" y="167080"/>
                    </a:cubicBezTo>
                    <a:cubicBezTo>
                      <a:pt x="394008" y="144220"/>
                      <a:pt x="405438" y="121360"/>
                      <a:pt x="424488" y="132790"/>
                    </a:cubicBezTo>
                    <a:cubicBezTo>
                      <a:pt x="413058" y="132790"/>
                      <a:pt x="405438" y="132790"/>
                      <a:pt x="405438" y="121360"/>
                    </a:cubicBezTo>
                    <a:cubicBezTo>
                      <a:pt x="405438" y="109930"/>
                      <a:pt x="405438" y="106120"/>
                      <a:pt x="420678" y="102310"/>
                    </a:cubicBezTo>
                    <a:cubicBezTo>
                      <a:pt x="413058" y="94690"/>
                      <a:pt x="413058" y="87070"/>
                      <a:pt x="420678" y="75640"/>
                    </a:cubicBezTo>
                    <a:cubicBezTo>
                      <a:pt x="428298" y="68020"/>
                      <a:pt x="432108" y="52780"/>
                      <a:pt x="432108" y="41350"/>
                    </a:cubicBezTo>
                    <a:cubicBezTo>
                      <a:pt x="432108" y="26110"/>
                      <a:pt x="439728" y="18490"/>
                      <a:pt x="451158" y="18490"/>
                    </a:cubicBezTo>
                    <a:cubicBezTo>
                      <a:pt x="462588" y="18490"/>
                      <a:pt x="466398" y="26110"/>
                      <a:pt x="466398" y="37540"/>
                    </a:cubicBezTo>
                    <a:cubicBezTo>
                      <a:pt x="466398" y="48970"/>
                      <a:pt x="474018" y="52780"/>
                      <a:pt x="477828" y="60400"/>
                    </a:cubicBezTo>
                    <a:cubicBezTo>
                      <a:pt x="470208" y="52780"/>
                      <a:pt x="462588" y="45160"/>
                      <a:pt x="466398" y="29920"/>
                    </a:cubicBezTo>
                    <a:cubicBezTo>
                      <a:pt x="466398" y="14680"/>
                      <a:pt x="470208" y="10870"/>
                      <a:pt x="477828" y="14680"/>
                    </a:cubicBezTo>
                    <a:cubicBezTo>
                      <a:pt x="485448" y="18490"/>
                      <a:pt x="489258" y="14680"/>
                      <a:pt x="493068" y="10870"/>
                    </a:cubicBezTo>
                    <a:cubicBezTo>
                      <a:pt x="512118" y="-11990"/>
                      <a:pt x="534978" y="3250"/>
                      <a:pt x="542598" y="37540"/>
                    </a:cubicBezTo>
                    <a:cubicBezTo>
                      <a:pt x="538788" y="45160"/>
                      <a:pt x="538788" y="52780"/>
                      <a:pt x="546408" y="60400"/>
                    </a:cubicBezTo>
                    <a:cubicBezTo>
                      <a:pt x="546408" y="60400"/>
                      <a:pt x="546408" y="60400"/>
                      <a:pt x="546408" y="60400"/>
                    </a:cubicBezTo>
                    <a:cubicBezTo>
                      <a:pt x="554028" y="79450"/>
                      <a:pt x="554028" y="102310"/>
                      <a:pt x="561648" y="121360"/>
                    </a:cubicBezTo>
                    <a:cubicBezTo>
                      <a:pt x="565458" y="132790"/>
                      <a:pt x="554028" y="132790"/>
                      <a:pt x="546408" y="132790"/>
                    </a:cubicBezTo>
                    <a:cubicBezTo>
                      <a:pt x="542598" y="128980"/>
                      <a:pt x="538788" y="125170"/>
                      <a:pt x="534978" y="125170"/>
                    </a:cubicBezTo>
                    <a:cubicBezTo>
                      <a:pt x="527358" y="121360"/>
                      <a:pt x="523548" y="109930"/>
                      <a:pt x="515928" y="109930"/>
                    </a:cubicBezTo>
                    <a:cubicBezTo>
                      <a:pt x="508308" y="113740"/>
                      <a:pt x="504498" y="106120"/>
                      <a:pt x="496878" y="102310"/>
                    </a:cubicBezTo>
                    <a:cubicBezTo>
                      <a:pt x="496878" y="102310"/>
                      <a:pt x="496878" y="106120"/>
                      <a:pt x="496878" y="102310"/>
                    </a:cubicBezTo>
                    <a:cubicBezTo>
                      <a:pt x="496878" y="102310"/>
                      <a:pt x="496878" y="102310"/>
                      <a:pt x="496878" y="102310"/>
                    </a:cubicBezTo>
                    <a:cubicBezTo>
                      <a:pt x="500688" y="106120"/>
                      <a:pt x="504498" y="109930"/>
                      <a:pt x="504498" y="117550"/>
                    </a:cubicBezTo>
                    <a:cubicBezTo>
                      <a:pt x="504498" y="128980"/>
                      <a:pt x="500688" y="128980"/>
                      <a:pt x="493068" y="132790"/>
                    </a:cubicBezTo>
                    <a:cubicBezTo>
                      <a:pt x="485448" y="136600"/>
                      <a:pt x="481638" y="136600"/>
                      <a:pt x="481638" y="148030"/>
                    </a:cubicBezTo>
                    <a:cubicBezTo>
                      <a:pt x="481638" y="155650"/>
                      <a:pt x="474018" y="155650"/>
                      <a:pt x="470208" y="155650"/>
                    </a:cubicBezTo>
                    <a:cubicBezTo>
                      <a:pt x="451158" y="155650"/>
                      <a:pt x="454968" y="159460"/>
                      <a:pt x="451158" y="182320"/>
                    </a:cubicBezTo>
                    <a:cubicBezTo>
                      <a:pt x="451158" y="205180"/>
                      <a:pt x="447348" y="224230"/>
                      <a:pt x="447348" y="247090"/>
                    </a:cubicBezTo>
                    <a:cubicBezTo>
                      <a:pt x="447348" y="262330"/>
                      <a:pt x="435918" y="266140"/>
                      <a:pt x="420678" y="258520"/>
                    </a:cubicBezTo>
                    <a:cubicBezTo>
                      <a:pt x="435918" y="266140"/>
                      <a:pt x="439728" y="269950"/>
                      <a:pt x="432108" y="296620"/>
                    </a:cubicBezTo>
                    <a:cubicBezTo>
                      <a:pt x="435918" y="296620"/>
                      <a:pt x="435918" y="292810"/>
                      <a:pt x="439728" y="289000"/>
                    </a:cubicBezTo>
                    <a:cubicBezTo>
                      <a:pt x="443538" y="281380"/>
                      <a:pt x="447348" y="281380"/>
                      <a:pt x="454968" y="285190"/>
                    </a:cubicBezTo>
                    <a:cubicBezTo>
                      <a:pt x="458778" y="289000"/>
                      <a:pt x="462588" y="292810"/>
                      <a:pt x="462588" y="304240"/>
                    </a:cubicBezTo>
                    <a:cubicBezTo>
                      <a:pt x="462588" y="319480"/>
                      <a:pt x="462588" y="330910"/>
                      <a:pt x="474018" y="338530"/>
                    </a:cubicBezTo>
                    <a:cubicBezTo>
                      <a:pt x="477828" y="342340"/>
                      <a:pt x="485448" y="349960"/>
                      <a:pt x="481638" y="361390"/>
                    </a:cubicBezTo>
                    <a:cubicBezTo>
                      <a:pt x="477828" y="372820"/>
                      <a:pt x="470208" y="365200"/>
                      <a:pt x="466398" y="365200"/>
                    </a:cubicBezTo>
                    <a:cubicBezTo>
                      <a:pt x="454968" y="365200"/>
                      <a:pt x="447348" y="353770"/>
                      <a:pt x="435918" y="353770"/>
                    </a:cubicBezTo>
                    <a:cubicBezTo>
                      <a:pt x="443538" y="388060"/>
                      <a:pt x="443538" y="388060"/>
                      <a:pt x="458778" y="384250"/>
                    </a:cubicBezTo>
                    <a:cubicBezTo>
                      <a:pt x="458778" y="384250"/>
                      <a:pt x="462588" y="384250"/>
                      <a:pt x="462588" y="384250"/>
                    </a:cubicBezTo>
                    <a:cubicBezTo>
                      <a:pt x="466398" y="384250"/>
                      <a:pt x="470208" y="384250"/>
                      <a:pt x="474018" y="384250"/>
                    </a:cubicBezTo>
                    <a:cubicBezTo>
                      <a:pt x="477828" y="384250"/>
                      <a:pt x="481638" y="388060"/>
                      <a:pt x="481638" y="395680"/>
                    </a:cubicBezTo>
                    <a:cubicBezTo>
                      <a:pt x="485448" y="407110"/>
                      <a:pt x="477828" y="414730"/>
                      <a:pt x="474018" y="422350"/>
                    </a:cubicBezTo>
                    <a:cubicBezTo>
                      <a:pt x="470208" y="429970"/>
                      <a:pt x="466398" y="426160"/>
                      <a:pt x="458778" y="426160"/>
                    </a:cubicBezTo>
                    <a:cubicBezTo>
                      <a:pt x="451158" y="422350"/>
                      <a:pt x="443538" y="422350"/>
                      <a:pt x="439728" y="422350"/>
                    </a:cubicBezTo>
                    <a:lnTo>
                      <a:pt x="435918" y="422350"/>
                    </a:lnTo>
                    <a:cubicBezTo>
                      <a:pt x="428298" y="418540"/>
                      <a:pt x="420678" y="418540"/>
                      <a:pt x="409248" y="422350"/>
                    </a:cubicBezTo>
                    <a:cubicBezTo>
                      <a:pt x="401628" y="426160"/>
                      <a:pt x="386388" y="429970"/>
                      <a:pt x="378768" y="414730"/>
                    </a:cubicBezTo>
                    <a:cubicBezTo>
                      <a:pt x="378768" y="407110"/>
                      <a:pt x="374958" y="403300"/>
                      <a:pt x="371148" y="399490"/>
                    </a:cubicBezTo>
                    <a:cubicBezTo>
                      <a:pt x="359718" y="384250"/>
                      <a:pt x="348288" y="369010"/>
                      <a:pt x="340668" y="353770"/>
                    </a:cubicBezTo>
                    <a:cubicBezTo>
                      <a:pt x="344478" y="353770"/>
                      <a:pt x="348288" y="361390"/>
                      <a:pt x="344478" y="372820"/>
                    </a:cubicBezTo>
                    <a:cubicBezTo>
                      <a:pt x="344478" y="380440"/>
                      <a:pt x="336858" y="380440"/>
                      <a:pt x="333048" y="380440"/>
                    </a:cubicBezTo>
                    <a:cubicBezTo>
                      <a:pt x="313998" y="384250"/>
                      <a:pt x="279708" y="346150"/>
                      <a:pt x="291138" y="311860"/>
                    </a:cubicBezTo>
                    <a:cubicBezTo>
                      <a:pt x="294948" y="308050"/>
                      <a:pt x="294948" y="300430"/>
                      <a:pt x="294948" y="292810"/>
                    </a:cubicBezTo>
                    <a:cubicBezTo>
                      <a:pt x="294948" y="289000"/>
                      <a:pt x="294948" y="289000"/>
                      <a:pt x="298758" y="285190"/>
                    </a:cubicBezTo>
                    <a:cubicBezTo>
                      <a:pt x="310188" y="277570"/>
                      <a:pt x="310188" y="269950"/>
                      <a:pt x="310188" y="254710"/>
                    </a:cubicBezTo>
                    <a:cubicBezTo>
                      <a:pt x="310188" y="243280"/>
                      <a:pt x="310188" y="235660"/>
                      <a:pt x="313998" y="228040"/>
                    </a:cubicBezTo>
                    <a:cubicBezTo>
                      <a:pt x="317808" y="216610"/>
                      <a:pt x="321618" y="208990"/>
                      <a:pt x="317808" y="197560"/>
                    </a:cubicBezTo>
                    <a:cubicBezTo>
                      <a:pt x="310188" y="182320"/>
                      <a:pt x="302568" y="174700"/>
                      <a:pt x="291138" y="174700"/>
                    </a:cubicBezTo>
                    <a:cubicBezTo>
                      <a:pt x="287328" y="174700"/>
                      <a:pt x="279708" y="174700"/>
                      <a:pt x="275898" y="170890"/>
                    </a:cubicBezTo>
                    <a:cubicBezTo>
                      <a:pt x="264468" y="155650"/>
                      <a:pt x="253038" y="170890"/>
                      <a:pt x="241608" y="167080"/>
                    </a:cubicBezTo>
                    <a:cubicBezTo>
                      <a:pt x="237798" y="167080"/>
                      <a:pt x="233988" y="167080"/>
                      <a:pt x="226368" y="167080"/>
                    </a:cubicBezTo>
                    <a:cubicBezTo>
                      <a:pt x="211128" y="163270"/>
                      <a:pt x="195888" y="163270"/>
                      <a:pt x="180648" y="167080"/>
                    </a:cubicBezTo>
                    <a:cubicBezTo>
                      <a:pt x="169218" y="170890"/>
                      <a:pt x="157788" y="170890"/>
                      <a:pt x="146358" y="167080"/>
                    </a:cubicBezTo>
                    <a:cubicBezTo>
                      <a:pt x="131118" y="163270"/>
                      <a:pt x="115878" y="167080"/>
                      <a:pt x="100638" y="170890"/>
                    </a:cubicBezTo>
                    <a:cubicBezTo>
                      <a:pt x="93018" y="170890"/>
                      <a:pt x="85398" y="170890"/>
                      <a:pt x="81588" y="159460"/>
                    </a:cubicBezTo>
                    <a:cubicBezTo>
                      <a:pt x="81588" y="144220"/>
                      <a:pt x="89208" y="148030"/>
                      <a:pt x="96828" y="144220"/>
                    </a:cubicBezTo>
                    <a:cubicBezTo>
                      <a:pt x="96828" y="140410"/>
                      <a:pt x="93018" y="140410"/>
                      <a:pt x="93018" y="136600"/>
                    </a:cubicBezTo>
                    <a:cubicBezTo>
                      <a:pt x="70158" y="128980"/>
                      <a:pt x="47298" y="117550"/>
                      <a:pt x="24438" y="121360"/>
                    </a:cubicBezTo>
                    <a:cubicBezTo>
                      <a:pt x="16818" y="121360"/>
                      <a:pt x="13008" y="117550"/>
                      <a:pt x="5388" y="109930"/>
                    </a:cubicBezTo>
                    <a:cubicBezTo>
                      <a:pt x="5388" y="109930"/>
                      <a:pt x="1578" y="106120"/>
                      <a:pt x="1578" y="106120"/>
                    </a:cubicBezTo>
                    <a:cubicBezTo>
                      <a:pt x="-2232" y="98500"/>
                      <a:pt x="1578" y="90880"/>
                      <a:pt x="5388" y="87070"/>
                    </a:cubicBezTo>
                    <a:cubicBezTo>
                      <a:pt x="5388" y="83260"/>
                      <a:pt x="9198" y="83260"/>
                      <a:pt x="9198" y="83260"/>
                    </a:cubicBezTo>
                    <a:cubicBezTo>
                      <a:pt x="39678" y="71830"/>
                      <a:pt x="47298" y="68020"/>
                      <a:pt x="51108" y="64210"/>
                    </a:cubicBezTo>
                    <a:close/>
                  </a:path>
                </a:pathLst>
              </a:custGeom>
              <a:solidFill>
                <a:srgbClr val="44D24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52" name="Freeform: Shape 5151">
                <a:extLst>
                  <a:ext uri="{FF2B5EF4-FFF2-40B4-BE49-F238E27FC236}">
                    <a16:creationId xmlns:a16="http://schemas.microsoft.com/office/drawing/2014/main" id="{9C436C90-D76E-3548-C69A-B748748CDD17}"/>
                  </a:ext>
                </a:extLst>
              </p:cNvPr>
              <p:cNvSpPr/>
              <p:nvPr/>
            </p:nvSpPr>
            <p:spPr>
              <a:xfrm>
                <a:off x="4200525" y="5189219"/>
                <a:ext cx="375874" cy="366712"/>
              </a:xfrm>
              <a:custGeom>
                <a:avLst/>
                <a:gdLst>
                  <a:gd name="connsiteX0" fmla="*/ 299085 w 375874"/>
                  <a:gd name="connsiteY0" fmla="*/ 236220 h 366712"/>
                  <a:gd name="connsiteX1" fmla="*/ 295275 w 375874"/>
                  <a:gd name="connsiteY1" fmla="*/ 240030 h 366712"/>
                  <a:gd name="connsiteX2" fmla="*/ 257175 w 375874"/>
                  <a:gd name="connsiteY2" fmla="*/ 327660 h 366712"/>
                  <a:gd name="connsiteX3" fmla="*/ 257175 w 375874"/>
                  <a:gd name="connsiteY3" fmla="*/ 342900 h 366712"/>
                  <a:gd name="connsiteX4" fmla="*/ 238125 w 375874"/>
                  <a:gd name="connsiteY4" fmla="*/ 358140 h 366712"/>
                  <a:gd name="connsiteX5" fmla="*/ 215265 w 375874"/>
                  <a:gd name="connsiteY5" fmla="*/ 358140 h 366712"/>
                  <a:gd name="connsiteX6" fmla="*/ 200025 w 375874"/>
                  <a:gd name="connsiteY6" fmla="*/ 354330 h 366712"/>
                  <a:gd name="connsiteX7" fmla="*/ 177165 w 375874"/>
                  <a:gd name="connsiteY7" fmla="*/ 346710 h 366712"/>
                  <a:gd name="connsiteX8" fmla="*/ 173355 w 375874"/>
                  <a:gd name="connsiteY8" fmla="*/ 335280 h 366712"/>
                  <a:gd name="connsiteX9" fmla="*/ 177165 w 375874"/>
                  <a:gd name="connsiteY9" fmla="*/ 320040 h 366712"/>
                  <a:gd name="connsiteX10" fmla="*/ 192405 w 375874"/>
                  <a:gd name="connsiteY10" fmla="*/ 312420 h 366712"/>
                  <a:gd name="connsiteX11" fmla="*/ 207645 w 375874"/>
                  <a:gd name="connsiteY11" fmla="*/ 293370 h 366712"/>
                  <a:gd name="connsiteX12" fmla="*/ 207645 w 375874"/>
                  <a:gd name="connsiteY12" fmla="*/ 289560 h 366712"/>
                  <a:gd name="connsiteX13" fmla="*/ 226695 w 375874"/>
                  <a:gd name="connsiteY13" fmla="*/ 243840 h 366712"/>
                  <a:gd name="connsiteX14" fmla="*/ 226695 w 375874"/>
                  <a:gd name="connsiteY14" fmla="*/ 198120 h 366712"/>
                  <a:gd name="connsiteX15" fmla="*/ 219075 w 375874"/>
                  <a:gd name="connsiteY15" fmla="*/ 194310 h 366712"/>
                  <a:gd name="connsiteX16" fmla="*/ 215265 w 375874"/>
                  <a:gd name="connsiteY16" fmla="*/ 201930 h 366712"/>
                  <a:gd name="connsiteX17" fmla="*/ 222885 w 375874"/>
                  <a:gd name="connsiteY17" fmla="*/ 217170 h 366712"/>
                  <a:gd name="connsiteX18" fmla="*/ 226695 w 375874"/>
                  <a:gd name="connsiteY18" fmla="*/ 236220 h 366712"/>
                  <a:gd name="connsiteX19" fmla="*/ 211455 w 375874"/>
                  <a:gd name="connsiteY19" fmla="*/ 240030 h 366712"/>
                  <a:gd name="connsiteX20" fmla="*/ 188595 w 375874"/>
                  <a:gd name="connsiteY20" fmla="*/ 224790 h 366712"/>
                  <a:gd name="connsiteX21" fmla="*/ 165735 w 375874"/>
                  <a:gd name="connsiteY21" fmla="*/ 220980 h 366712"/>
                  <a:gd name="connsiteX22" fmla="*/ 150495 w 375874"/>
                  <a:gd name="connsiteY22" fmla="*/ 205740 h 366712"/>
                  <a:gd name="connsiteX23" fmla="*/ 139065 w 375874"/>
                  <a:gd name="connsiteY23" fmla="*/ 194310 h 366712"/>
                  <a:gd name="connsiteX24" fmla="*/ 120015 w 375874"/>
                  <a:gd name="connsiteY24" fmla="*/ 179070 h 366712"/>
                  <a:gd name="connsiteX25" fmla="*/ 104775 w 375874"/>
                  <a:gd name="connsiteY25" fmla="*/ 175260 h 366712"/>
                  <a:gd name="connsiteX26" fmla="*/ 81915 w 375874"/>
                  <a:gd name="connsiteY26" fmla="*/ 175260 h 366712"/>
                  <a:gd name="connsiteX27" fmla="*/ 70485 w 375874"/>
                  <a:gd name="connsiteY27" fmla="*/ 186690 h 366712"/>
                  <a:gd name="connsiteX28" fmla="*/ 47625 w 375874"/>
                  <a:gd name="connsiteY28" fmla="*/ 190500 h 366712"/>
                  <a:gd name="connsiteX29" fmla="*/ 20955 w 375874"/>
                  <a:gd name="connsiteY29" fmla="*/ 167640 h 366712"/>
                  <a:gd name="connsiteX30" fmla="*/ 9525 w 375874"/>
                  <a:gd name="connsiteY30" fmla="*/ 137160 h 366712"/>
                  <a:gd name="connsiteX31" fmla="*/ 5715 w 375874"/>
                  <a:gd name="connsiteY31" fmla="*/ 114300 h 366712"/>
                  <a:gd name="connsiteX32" fmla="*/ 5715 w 375874"/>
                  <a:gd name="connsiteY32" fmla="*/ 80010 h 366712"/>
                  <a:gd name="connsiteX33" fmla="*/ 28575 w 375874"/>
                  <a:gd name="connsiteY33" fmla="*/ 76200 h 366712"/>
                  <a:gd name="connsiteX34" fmla="*/ 28575 w 375874"/>
                  <a:gd name="connsiteY34" fmla="*/ 76200 h 366712"/>
                  <a:gd name="connsiteX35" fmla="*/ 17145 w 375874"/>
                  <a:gd name="connsiteY35" fmla="*/ 49530 h 366712"/>
                  <a:gd name="connsiteX36" fmla="*/ 40005 w 375874"/>
                  <a:gd name="connsiteY36" fmla="*/ 38100 h 366712"/>
                  <a:gd name="connsiteX37" fmla="*/ 70485 w 375874"/>
                  <a:gd name="connsiteY37" fmla="*/ 34290 h 366712"/>
                  <a:gd name="connsiteX38" fmla="*/ 66675 w 375874"/>
                  <a:gd name="connsiteY38" fmla="*/ 26670 h 366712"/>
                  <a:gd name="connsiteX39" fmla="*/ 66675 w 375874"/>
                  <a:gd name="connsiteY39" fmla="*/ 11430 h 366712"/>
                  <a:gd name="connsiteX40" fmla="*/ 81915 w 375874"/>
                  <a:gd name="connsiteY40" fmla="*/ 0 h 366712"/>
                  <a:gd name="connsiteX41" fmla="*/ 89535 w 375874"/>
                  <a:gd name="connsiteY41" fmla="*/ 19050 h 366712"/>
                  <a:gd name="connsiteX42" fmla="*/ 100965 w 375874"/>
                  <a:gd name="connsiteY42" fmla="*/ 34290 h 366712"/>
                  <a:gd name="connsiteX43" fmla="*/ 116205 w 375874"/>
                  <a:gd name="connsiteY43" fmla="*/ 53340 h 366712"/>
                  <a:gd name="connsiteX44" fmla="*/ 131445 w 375874"/>
                  <a:gd name="connsiteY44" fmla="*/ 60960 h 366712"/>
                  <a:gd name="connsiteX45" fmla="*/ 135255 w 375874"/>
                  <a:gd name="connsiteY45" fmla="*/ 34290 h 366712"/>
                  <a:gd name="connsiteX46" fmla="*/ 139065 w 375874"/>
                  <a:gd name="connsiteY46" fmla="*/ 30480 h 366712"/>
                  <a:gd name="connsiteX47" fmla="*/ 142875 w 375874"/>
                  <a:gd name="connsiteY47" fmla="*/ 22860 h 366712"/>
                  <a:gd name="connsiteX48" fmla="*/ 146685 w 375874"/>
                  <a:gd name="connsiteY48" fmla="*/ 19050 h 366712"/>
                  <a:gd name="connsiteX49" fmla="*/ 184785 w 375874"/>
                  <a:gd name="connsiteY49" fmla="*/ 41910 h 366712"/>
                  <a:gd name="connsiteX50" fmla="*/ 196215 w 375874"/>
                  <a:gd name="connsiteY50" fmla="*/ 57150 h 366712"/>
                  <a:gd name="connsiteX51" fmla="*/ 234315 w 375874"/>
                  <a:gd name="connsiteY51" fmla="*/ 114300 h 366712"/>
                  <a:gd name="connsiteX52" fmla="*/ 238125 w 375874"/>
                  <a:gd name="connsiteY52" fmla="*/ 133350 h 366712"/>
                  <a:gd name="connsiteX53" fmla="*/ 238125 w 375874"/>
                  <a:gd name="connsiteY53" fmla="*/ 133350 h 366712"/>
                  <a:gd name="connsiteX54" fmla="*/ 249555 w 375874"/>
                  <a:gd name="connsiteY54" fmla="*/ 133350 h 366712"/>
                  <a:gd name="connsiteX55" fmla="*/ 260985 w 375874"/>
                  <a:gd name="connsiteY55" fmla="*/ 160020 h 366712"/>
                  <a:gd name="connsiteX56" fmla="*/ 287655 w 375874"/>
                  <a:gd name="connsiteY56" fmla="*/ 121920 h 366712"/>
                  <a:gd name="connsiteX57" fmla="*/ 344805 w 375874"/>
                  <a:gd name="connsiteY57" fmla="*/ 114300 h 366712"/>
                  <a:gd name="connsiteX58" fmla="*/ 371475 w 375874"/>
                  <a:gd name="connsiteY58" fmla="*/ 137160 h 366712"/>
                  <a:gd name="connsiteX59" fmla="*/ 371475 w 375874"/>
                  <a:gd name="connsiteY59" fmla="*/ 163830 h 366712"/>
                  <a:gd name="connsiteX60" fmla="*/ 352425 w 375874"/>
                  <a:gd name="connsiteY60" fmla="*/ 156210 h 366712"/>
                  <a:gd name="connsiteX61" fmla="*/ 352425 w 375874"/>
                  <a:gd name="connsiteY61" fmla="*/ 201930 h 366712"/>
                  <a:gd name="connsiteX62" fmla="*/ 348615 w 375874"/>
                  <a:gd name="connsiteY62" fmla="*/ 209550 h 366712"/>
                  <a:gd name="connsiteX63" fmla="*/ 310515 w 375874"/>
                  <a:gd name="connsiteY63" fmla="*/ 240030 h 366712"/>
                  <a:gd name="connsiteX64" fmla="*/ 299085 w 375874"/>
                  <a:gd name="connsiteY64" fmla="*/ 236220 h 366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75874" h="366712">
                    <a:moveTo>
                      <a:pt x="299085" y="236220"/>
                    </a:moveTo>
                    <a:cubicBezTo>
                      <a:pt x="299085" y="236220"/>
                      <a:pt x="295275" y="240030"/>
                      <a:pt x="295275" y="240030"/>
                    </a:cubicBezTo>
                    <a:cubicBezTo>
                      <a:pt x="264795" y="255270"/>
                      <a:pt x="257175" y="289560"/>
                      <a:pt x="257175" y="327660"/>
                    </a:cubicBezTo>
                    <a:cubicBezTo>
                      <a:pt x="257175" y="335280"/>
                      <a:pt x="257175" y="339090"/>
                      <a:pt x="257175" y="342900"/>
                    </a:cubicBezTo>
                    <a:cubicBezTo>
                      <a:pt x="249555" y="342900"/>
                      <a:pt x="245745" y="350520"/>
                      <a:pt x="238125" y="358140"/>
                    </a:cubicBezTo>
                    <a:cubicBezTo>
                      <a:pt x="230505" y="369570"/>
                      <a:pt x="222885" y="369570"/>
                      <a:pt x="215265" y="358140"/>
                    </a:cubicBezTo>
                    <a:cubicBezTo>
                      <a:pt x="211455" y="350520"/>
                      <a:pt x="203835" y="350520"/>
                      <a:pt x="200025" y="354330"/>
                    </a:cubicBezTo>
                    <a:cubicBezTo>
                      <a:pt x="192405" y="354330"/>
                      <a:pt x="184785" y="350520"/>
                      <a:pt x="177165" y="346710"/>
                    </a:cubicBezTo>
                    <a:cubicBezTo>
                      <a:pt x="173355" y="342900"/>
                      <a:pt x="173355" y="339090"/>
                      <a:pt x="173355" y="335280"/>
                    </a:cubicBezTo>
                    <a:cubicBezTo>
                      <a:pt x="177165" y="331470"/>
                      <a:pt x="177165" y="327660"/>
                      <a:pt x="177165" y="320040"/>
                    </a:cubicBezTo>
                    <a:cubicBezTo>
                      <a:pt x="180975" y="312420"/>
                      <a:pt x="184785" y="312420"/>
                      <a:pt x="192405" y="312420"/>
                    </a:cubicBezTo>
                    <a:cubicBezTo>
                      <a:pt x="207645" y="312420"/>
                      <a:pt x="207645" y="312420"/>
                      <a:pt x="207645" y="293370"/>
                    </a:cubicBezTo>
                    <a:cubicBezTo>
                      <a:pt x="207645" y="289560"/>
                      <a:pt x="207645" y="289560"/>
                      <a:pt x="207645" y="289560"/>
                    </a:cubicBezTo>
                    <a:cubicBezTo>
                      <a:pt x="219075" y="278130"/>
                      <a:pt x="215265" y="255270"/>
                      <a:pt x="226695" y="243840"/>
                    </a:cubicBezTo>
                    <a:cubicBezTo>
                      <a:pt x="234315" y="232410"/>
                      <a:pt x="234315" y="205740"/>
                      <a:pt x="226695" y="198120"/>
                    </a:cubicBezTo>
                    <a:cubicBezTo>
                      <a:pt x="226695" y="194310"/>
                      <a:pt x="222885" y="194310"/>
                      <a:pt x="219075" y="194310"/>
                    </a:cubicBezTo>
                    <a:cubicBezTo>
                      <a:pt x="215265" y="198120"/>
                      <a:pt x="215265" y="198120"/>
                      <a:pt x="215265" y="201930"/>
                    </a:cubicBezTo>
                    <a:cubicBezTo>
                      <a:pt x="219075" y="205740"/>
                      <a:pt x="219075" y="213360"/>
                      <a:pt x="222885" y="217170"/>
                    </a:cubicBezTo>
                    <a:cubicBezTo>
                      <a:pt x="226695" y="220980"/>
                      <a:pt x="230505" y="228600"/>
                      <a:pt x="226695" y="236220"/>
                    </a:cubicBezTo>
                    <a:cubicBezTo>
                      <a:pt x="222885" y="243840"/>
                      <a:pt x="219075" y="243840"/>
                      <a:pt x="211455" y="240030"/>
                    </a:cubicBezTo>
                    <a:cubicBezTo>
                      <a:pt x="203835" y="240030"/>
                      <a:pt x="196215" y="228600"/>
                      <a:pt x="188595" y="224790"/>
                    </a:cubicBezTo>
                    <a:cubicBezTo>
                      <a:pt x="180975" y="220980"/>
                      <a:pt x="173355" y="217170"/>
                      <a:pt x="165735" y="220980"/>
                    </a:cubicBezTo>
                    <a:cubicBezTo>
                      <a:pt x="158115" y="224790"/>
                      <a:pt x="150495" y="217170"/>
                      <a:pt x="150495" y="205740"/>
                    </a:cubicBezTo>
                    <a:cubicBezTo>
                      <a:pt x="150495" y="194310"/>
                      <a:pt x="146685" y="194310"/>
                      <a:pt x="139065" y="194310"/>
                    </a:cubicBezTo>
                    <a:cubicBezTo>
                      <a:pt x="131445" y="194310"/>
                      <a:pt x="123825" y="190500"/>
                      <a:pt x="120015" y="179070"/>
                    </a:cubicBezTo>
                    <a:cubicBezTo>
                      <a:pt x="116205" y="171450"/>
                      <a:pt x="108585" y="167640"/>
                      <a:pt x="104775" y="175260"/>
                    </a:cubicBezTo>
                    <a:cubicBezTo>
                      <a:pt x="97155" y="182880"/>
                      <a:pt x="89535" y="182880"/>
                      <a:pt x="81915" y="175260"/>
                    </a:cubicBezTo>
                    <a:cubicBezTo>
                      <a:pt x="74295" y="167640"/>
                      <a:pt x="70485" y="171450"/>
                      <a:pt x="70485" y="186690"/>
                    </a:cubicBezTo>
                    <a:cubicBezTo>
                      <a:pt x="66675" y="201930"/>
                      <a:pt x="55245" y="205740"/>
                      <a:pt x="47625" y="190500"/>
                    </a:cubicBezTo>
                    <a:cubicBezTo>
                      <a:pt x="40005" y="179070"/>
                      <a:pt x="28575" y="175260"/>
                      <a:pt x="20955" y="167640"/>
                    </a:cubicBezTo>
                    <a:cubicBezTo>
                      <a:pt x="13335" y="160020"/>
                      <a:pt x="5715" y="152400"/>
                      <a:pt x="9525" y="137160"/>
                    </a:cubicBezTo>
                    <a:cubicBezTo>
                      <a:pt x="9525" y="129540"/>
                      <a:pt x="9525" y="121920"/>
                      <a:pt x="5715" y="114300"/>
                    </a:cubicBezTo>
                    <a:cubicBezTo>
                      <a:pt x="-1905" y="102870"/>
                      <a:pt x="-1905" y="87630"/>
                      <a:pt x="5715" y="80010"/>
                    </a:cubicBezTo>
                    <a:cubicBezTo>
                      <a:pt x="9525" y="68580"/>
                      <a:pt x="20955" y="68580"/>
                      <a:pt x="28575" y="76200"/>
                    </a:cubicBezTo>
                    <a:cubicBezTo>
                      <a:pt x="28575" y="76200"/>
                      <a:pt x="28575" y="76200"/>
                      <a:pt x="28575" y="76200"/>
                    </a:cubicBezTo>
                    <a:cubicBezTo>
                      <a:pt x="20955" y="68580"/>
                      <a:pt x="13335" y="64770"/>
                      <a:pt x="17145" y="49530"/>
                    </a:cubicBezTo>
                    <a:cubicBezTo>
                      <a:pt x="20955" y="38100"/>
                      <a:pt x="28575" y="34290"/>
                      <a:pt x="40005" y="38100"/>
                    </a:cubicBezTo>
                    <a:cubicBezTo>
                      <a:pt x="51435" y="41910"/>
                      <a:pt x="59055" y="30480"/>
                      <a:pt x="70485" y="34290"/>
                    </a:cubicBezTo>
                    <a:cubicBezTo>
                      <a:pt x="66675" y="30480"/>
                      <a:pt x="66675" y="26670"/>
                      <a:pt x="66675" y="26670"/>
                    </a:cubicBezTo>
                    <a:cubicBezTo>
                      <a:pt x="62865" y="22860"/>
                      <a:pt x="62865" y="15240"/>
                      <a:pt x="66675" y="11430"/>
                    </a:cubicBezTo>
                    <a:cubicBezTo>
                      <a:pt x="70485" y="3810"/>
                      <a:pt x="74295" y="0"/>
                      <a:pt x="81915" y="0"/>
                    </a:cubicBezTo>
                    <a:cubicBezTo>
                      <a:pt x="89535" y="3810"/>
                      <a:pt x="89535" y="11430"/>
                      <a:pt x="89535" y="19050"/>
                    </a:cubicBezTo>
                    <a:cubicBezTo>
                      <a:pt x="89535" y="26670"/>
                      <a:pt x="93345" y="34290"/>
                      <a:pt x="100965" y="34290"/>
                    </a:cubicBezTo>
                    <a:cubicBezTo>
                      <a:pt x="108585" y="34290"/>
                      <a:pt x="112395" y="45720"/>
                      <a:pt x="116205" y="53340"/>
                    </a:cubicBezTo>
                    <a:cubicBezTo>
                      <a:pt x="120015" y="60960"/>
                      <a:pt x="123825" y="68580"/>
                      <a:pt x="131445" y="60960"/>
                    </a:cubicBezTo>
                    <a:cubicBezTo>
                      <a:pt x="135255" y="53340"/>
                      <a:pt x="131445" y="41910"/>
                      <a:pt x="135255" y="34290"/>
                    </a:cubicBezTo>
                    <a:cubicBezTo>
                      <a:pt x="135255" y="30480"/>
                      <a:pt x="139065" y="30480"/>
                      <a:pt x="139065" y="30480"/>
                    </a:cubicBezTo>
                    <a:cubicBezTo>
                      <a:pt x="139065" y="26670"/>
                      <a:pt x="142875" y="26670"/>
                      <a:pt x="142875" y="22860"/>
                    </a:cubicBezTo>
                    <a:cubicBezTo>
                      <a:pt x="142875" y="22860"/>
                      <a:pt x="142875" y="19050"/>
                      <a:pt x="146685" y="19050"/>
                    </a:cubicBezTo>
                    <a:cubicBezTo>
                      <a:pt x="169545" y="3810"/>
                      <a:pt x="173355" y="7620"/>
                      <a:pt x="184785" y="41910"/>
                    </a:cubicBezTo>
                    <a:cubicBezTo>
                      <a:pt x="188595" y="49530"/>
                      <a:pt x="192405" y="57150"/>
                      <a:pt x="196215" y="57150"/>
                    </a:cubicBezTo>
                    <a:cubicBezTo>
                      <a:pt x="219075" y="60960"/>
                      <a:pt x="230505" y="80010"/>
                      <a:pt x="234315" y="114300"/>
                    </a:cubicBezTo>
                    <a:cubicBezTo>
                      <a:pt x="234315" y="121920"/>
                      <a:pt x="241935" y="125730"/>
                      <a:pt x="238125" y="133350"/>
                    </a:cubicBezTo>
                    <a:cubicBezTo>
                      <a:pt x="238125" y="133350"/>
                      <a:pt x="238125" y="133350"/>
                      <a:pt x="238125" y="133350"/>
                    </a:cubicBezTo>
                    <a:cubicBezTo>
                      <a:pt x="241935" y="125730"/>
                      <a:pt x="245745" y="129540"/>
                      <a:pt x="249555" y="133350"/>
                    </a:cubicBezTo>
                    <a:cubicBezTo>
                      <a:pt x="253365" y="140970"/>
                      <a:pt x="257175" y="148590"/>
                      <a:pt x="260985" y="160020"/>
                    </a:cubicBezTo>
                    <a:cubicBezTo>
                      <a:pt x="260985" y="133350"/>
                      <a:pt x="272415" y="125730"/>
                      <a:pt x="287655" y="121920"/>
                    </a:cubicBezTo>
                    <a:cubicBezTo>
                      <a:pt x="306705" y="118110"/>
                      <a:pt x="325755" y="102870"/>
                      <a:pt x="344805" y="114300"/>
                    </a:cubicBezTo>
                    <a:cubicBezTo>
                      <a:pt x="356235" y="118110"/>
                      <a:pt x="363855" y="125730"/>
                      <a:pt x="371475" y="137160"/>
                    </a:cubicBezTo>
                    <a:cubicBezTo>
                      <a:pt x="375285" y="144780"/>
                      <a:pt x="379095" y="156210"/>
                      <a:pt x="371475" y="163830"/>
                    </a:cubicBezTo>
                    <a:cubicBezTo>
                      <a:pt x="363855" y="171450"/>
                      <a:pt x="360045" y="160020"/>
                      <a:pt x="352425" y="156210"/>
                    </a:cubicBezTo>
                    <a:cubicBezTo>
                      <a:pt x="356235" y="171450"/>
                      <a:pt x="348615" y="186690"/>
                      <a:pt x="352425" y="201930"/>
                    </a:cubicBezTo>
                    <a:cubicBezTo>
                      <a:pt x="352425" y="205740"/>
                      <a:pt x="352425" y="209550"/>
                      <a:pt x="348615" y="209550"/>
                    </a:cubicBezTo>
                    <a:cubicBezTo>
                      <a:pt x="333375" y="217170"/>
                      <a:pt x="325755" y="236220"/>
                      <a:pt x="310515" y="240030"/>
                    </a:cubicBezTo>
                    <a:cubicBezTo>
                      <a:pt x="302895" y="232410"/>
                      <a:pt x="299085" y="236220"/>
                      <a:pt x="299085" y="236220"/>
                    </a:cubicBezTo>
                    <a:close/>
                  </a:path>
                </a:pathLst>
              </a:custGeom>
              <a:solidFill>
                <a:srgbClr val="9AEC9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53" name="Freeform: Shape 5152">
                <a:extLst>
                  <a:ext uri="{FF2B5EF4-FFF2-40B4-BE49-F238E27FC236}">
                    <a16:creationId xmlns:a16="http://schemas.microsoft.com/office/drawing/2014/main" id="{892CD752-EF4F-8B80-96F8-1CBC042C86E1}"/>
                  </a:ext>
                </a:extLst>
              </p:cNvPr>
              <p:cNvSpPr/>
              <p:nvPr/>
            </p:nvSpPr>
            <p:spPr>
              <a:xfrm>
                <a:off x="4326467" y="4437155"/>
                <a:ext cx="317500" cy="393924"/>
              </a:xfrm>
              <a:custGeom>
                <a:avLst/>
                <a:gdLst>
                  <a:gd name="connsiteX0" fmla="*/ 310303 w 317500"/>
                  <a:gd name="connsiteY0" fmla="*/ 340585 h 393924"/>
                  <a:gd name="connsiteX1" fmla="*/ 314113 w 317500"/>
                  <a:gd name="connsiteY1" fmla="*/ 348205 h 393924"/>
                  <a:gd name="connsiteX2" fmla="*/ 314113 w 317500"/>
                  <a:gd name="connsiteY2" fmla="*/ 382495 h 393924"/>
                  <a:gd name="connsiteX3" fmla="*/ 302683 w 317500"/>
                  <a:gd name="connsiteY3" fmla="*/ 393925 h 393924"/>
                  <a:gd name="connsiteX4" fmla="*/ 291253 w 317500"/>
                  <a:gd name="connsiteY4" fmla="*/ 382495 h 393924"/>
                  <a:gd name="connsiteX5" fmla="*/ 264583 w 317500"/>
                  <a:gd name="connsiteY5" fmla="*/ 367255 h 393924"/>
                  <a:gd name="connsiteX6" fmla="*/ 249343 w 317500"/>
                  <a:gd name="connsiteY6" fmla="*/ 355825 h 393924"/>
                  <a:gd name="connsiteX7" fmla="*/ 249343 w 317500"/>
                  <a:gd name="connsiteY7" fmla="*/ 321535 h 393924"/>
                  <a:gd name="connsiteX8" fmla="*/ 260773 w 317500"/>
                  <a:gd name="connsiteY8" fmla="*/ 306295 h 393924"/>
                  <a:gd name="connsiteX9" fmla="*/ 241723 w 317500"/>
                  <a:gd name="connsiteY9" fmla="*/ 241525 h 393924"/>
                  <a:gd name="connsiteX10" fmla="*/ 241723 w 317500"/>
                  <a:gd name="connsiteY10" fmla="*/ 241525 h 393924"/>
                  <a:gd name="connsiteX11" fmla="*/ 218863 w 317500"/>
                  <a:gd name="connsiteY11" fmla="*/ 275815 h 393924"/>
                  <a:gd name="connsiteX12" fmla="*/ 211243 w 317500"/>
                  <a:gd name="connsiteY12" fmla="*/ 272005 h 393924"/>
                  <a:gd name="connsiteX13" fmla="*/ 192193 w 317500"/>
                  <a:gd name="connsiteY13" fmla="*/ 279625 h 393924"/>
                  <a:gd name="connsiteX14" fmla="*/ 184573 w 317500"/>
                  <a:gd name="connsiteY14" fmla="*/ 294865 h 393924"/>
                  <a:gd name="connsiteX15" fmla="*/ 169333 w 317500"/>
                  <a:gd name="connsiteY15" fmla="*/ 298675 h 393924"/>
                  <a:gd name="connsiteX16" fmla="*/ 165523 w 317500"/>
                  <a:gd name="connsiteY16" fmla="*/ 294865 h 393924"/>
                  <a:gd name="connsiteX17" fmla="*/ 154093 w 317500"/>
                  <a:gd name="connsiteY17" fmla="*/ 287245 h 393924"/>
                  <a:gd name="connsiteX18" fmla="*/ 112183 w 317500"/>
                  <a:gd name="connsiteY18" fmla="*/ 268195 h 393924"/>
                  <a:gd name="connsiteX19" fmla="*/ 70273 w 317500"/>
                  <a:gd name="connsiteY19" fmla="*/ 233905 h 393924"/>
                  <a:gd name="connsiteX20" fmla="*/ 70273 w 317500"/>
                  <a:gd name="connsiteY20" fmla="*/ 233905 h 393924"/>
                  <a:gd name="connsiteX21" fmla="*/ 47413 w 317500"/>
                  <a:gd name="connsiteY21" fmla="*/ 249145 h 393924"/>
                  <a:gd name="connsiteX22" fmla="*/ 16933 w 317500"/>
                  <a:gd name="connsiteY22" fmla="*/ 241525 h 393924"/>
                  <a:gd name="connsiteX23" fmla="*/ 9313 w 317500"/>
                  <a:gd name="connsiteY23" fmla="*/ 233905 h 393924"/>
                  <a:gd name="connsiteX24" fmla="*/ 1693 w 317500"/>
                  <a:gd name="connsiteY24" fmla="*/ 199615 h 393924"/>
                  <a:gd name="connsiteX25" fmla="*/ 1693 w 317500"/>
                  <a:gd name="connsiteY25" fmla="*/ 172945 h 393924"/>
                  <a:gd name="connsiteX26" fmla="*/ 1693 w 317500"/>
                  <a:gd name="connsiteY26" fmla="*/ 169135 h 393924"/>
                  <a:gd name="connsiteX27" fmla="*/ 1693 w 317500"/>
                  <a:gd name="connsiteY27" fmla="*/ 165325 h 393924"/>
                  <a:gd name="connsiteX28" fmla="*/ 5503 w 317500"/>
                  <a:gd name="connsiteY28" fmla="*/ 161515 h 393924"/>
                  <a:gd name="connsiteX29" fmla="*/ 16933 w 317500"/>
                  <a:gd name="connsiteY29" fmla="*/ 169135 h 393924"/>
                  <a:gd name="connsiteX30" fmla="*/ 24553 w 317500"/>
                  <a:gd name="connsiteY30" fmla="*/ 172945 h 393924"/>
                  <a:gd name="connsiteX31" fmla="*/ 24553 w 317500"/>
                  <a:gd name="connsiteY31" fmla="*/ 172945 h 393924"/>
                  <a:gd name="connsiteX32" fmla="*/ 20743 w 317500"/>
                  <a:gd name="connsiteY32" fmla="*/ 169135 h 393924"/>
                  <a:gd name="connsiteX33" fmla="*/ 16933 w 317500"/>
                  <a:gd name="connsiteY33" fmla="*/ 161515 h 393924"/>
                  <a:gd name="connsiteX34" fmla="*/ 32173 w 317500"/>
                  <a:gd name="connsiteY34" fmla="*/ 142465 h 393924"/>
                  <a:gd name="connsiteX35" fmla="*/ 47413 w 317500"/>
                  <a:gd name="connsiteY35" fmla="*/ 142465 h 393924"/>
                  <a:gd name="connsiteX36" fmla="*/ 47413 w 317500"/>
                  <a:gd name="connsiteY36" fmla="*/ 161515 h 393924"/>
                  <a:gd name="connsiteX37" fmla="*/ 96943 w 317500"/>
                  <a:gd name="connsiteY37" fmla="*/ 150085 h 393924"/>
                  <a:gd name="connsiteX38" fmla="*/ 104563 w 317500"/>
                  <a:gd name="connsiteY38" fmla="*/ 153895 h 393924"/>
                  <a:gd name="connsiteX39" fmla="*/ 131233 w 317500"/>
                  <a:gd name="connsiteY39" fmla="*/ 180565 h 393924"/>
                  <a:gd name="connsiteX40" fmla="*/ 135043 w 317500"/>
                  <a:gd name="connsiteY40" fmla="*/ 188185 h 393924"/>
                  <a:gd name="connsiteX41" fmla="*/ 104563 w 317500"/>
                  <a:gd name="connsiteY41" fmla="*/ 138655 h 393924"/>
                  <a:gd name="connsiteX42" fmla="*/ 100753 w 317500"/>
                  <a:gd name="connsiteY42" fmla="*/ 119605 h 393924"/>
                  <a:gd name="connsiteX43" fmla="*/ 112183 w 317500"/>
                  <a:gd name="connsiteY43" fmla="*/ 111985 h 393924"/>
                  <a:gd name="connsiteX44" fmla="*/ 135043 w 317500"/>
                  <a:gd name="connsiteY44" fmla="*/ 119605 h 393924"/>
                  <a:gd name="connsiteX45" fmla="*/ 138853 w 317500"/>
                  <a:gd name="connsiteY45" fmla="*/ 100555 h 393924"/>
                  <a:gd name="connsiteX46" fmla="*/ 142663 w 317500"/>
                  <a:gd name="connsiteY46" fmla="*/ 96745 h 393924"/>
                  <a:gd name="connsiteX47" fmla="*/ 142663 w 317500"/>
                  <a:gd name="connsiteY47" fmla="*/ 92935 h 393924"/>
                  <a:gd name="connsiteX48" fmla="*/ 138853 w 317500"/>
                  <a:gd name="connsiteY48" fmla="*/ 73885 h 393924"/>
                  <a:gd name="connsiteX49" fmla="*/ 146473 w 317500"/>
                  <a:gd name="connsiteY49" fmla="*/ 39595 h 393924"/>
                  <a:gd name="connsiteX50" fmla="*/ 154093 w 317500"/>
                  <a:gd name="connsiteY50" fmla="*/ 24355 h 393924"/>
                  <a:gd name="connsiteX51" fmla="*/ 165523 w 317500"/>
                  <a:gd name="connsiteY51" fmla="*/ 1495 h 393924"/>
                  <a:gd name="connsiteX52" fmla="*/ 180763 w 317500"/>
                  <a:gd name="connsiteY52" fmla="*/ 9115 h 393924"/>
                  <a:gd name="connsiteX53" fmla="*/ 199813 w 317500"/>
                  <a:gd name="connsiteY53" fmla="*/ 43405 h 393924"/>
                  <a:gd name="connsiteX54" fmla="*/ 196003 w 317500"/>
                  <a:gd name="connsiteY54" fmla="*/ 62455 h 393924"/>
                  <a:gd name="connsiteX55" fmla="*/ 207433 w 317500"/>
                  <a:gd name="connsiteY55" fmla="*/ 115795 h 393924"/>
                  <a:gd name="connsiteX56" fmla="*/ 218863 w 317500"/>
                  <a:gd name="connsiteY56" fmla="*/ 131035 h 393924"/>
                  <a:gd name="connsiteX57" fmla="*/ 253153 w 317500"/>
                  <a:gd name="connsiteY57" fmla="*/ 131035 h 393924"/>
                  <a:gd name="connsiteX58" fmla="*/ 298873 w 317500"/>
                  <a:gd name="connsiteY58" fmla="*/ 96745 h 393924"/>
                  <a:gd name="connsiteX59" fmla="*/ 314113 w 317500"/>
                  <a:gd name="connsiteY59" fmla="*/ 89125 h 393924"/>
                  <a:gd name="connsiteX60" fmla="*/ 302683 w 317500"/>
                  <a:gd name="connsiteY60" fmla="*/ 119605 h 393924"/>
                  <a:gd name="connsiteX61" fmla="*/ 283633 w 317500"/>
                  <a:gd name="connsiteY61" fmla="*/ 169135 h 393924"/>
                  <a:gd name="connsiteX62" fmla="*/ 287443 w 317500"/>
                  <a:gd name="connsiteY62" fmla="*/ 207235 h 393924"/>
                  <a:gd name="connsiteX63" fmla="*/ 295063 w 317500"/>
                  <a:gd name="connsiteY63" fmla="*/ 260575 h 393924"/>
                  <a:gd name="connsiteX64" fmla="*/ 295063 w 317500"/>
                  <a:gd name="connsiteY64" fmla="*/ 283435 h 393924"/>
                  <a:gd name="connsiteX65" fmla="*/ 310303 w 317500"/>
                  <a:gd name="connsiteY65" fmla="*/ 340585 h 393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317500" h="393924">
                    <a:moveTo>
                      <a:pt x="310303" y="340585"/>
                    </a:moveTo>
                    <a:lnTo>
                      <a:pt x="314113" y="348205"/>
                    </a:lnTo>
                    <a:cubicBezTo>
                      <a:pt x="314113" y="359635"/>
                      <a:pt x="321733" y="371065"/>
                      <a:pt x="314113" y="382495"/>
                    </a:cubicBezTo>
                    <a:cubicBezTo>
                      <a:pt x="310303" y="390115"/>
                      <a:pt x="310303" y="393925"/>
                      <a:pt x="302683" y="393925"/>
                    </a:cubicBezTo>
                    <a:cubicBezTo>
                      <a:pt x="298873" y="393925"/>
                      <a:pt x="291253" y="390115"/>
                      <a:pt x="291253" y="382495"/>
                    </a:cubicBezTo>
                    <a:cubicBezTo>
                      <a:pt x="287443" y="363445"/>
                      <a:pt x="279823" y="355825"/>
                      <a:pt x="264583" y="367255"/>
                    </a:cubicBezTo>
                    <a:cubicBezTo>
                      <a:pt x="256963" y="371065"/>
                      <a:pt x="253153" y="367255"/>
                      <a:pt x="249343" y="355825"/>
                    </a:cubicBezTo>
                    <a:cubicBezTo>
                      <a:pt x="245533" y="344395"/>
                      <a:pt x="245533" y="332965"/>
                      <a:pt x="249343" y="321535"/>
                    </a:cubicBezTo>
                    <a:cubicBezTo>
                      <a:pt x="253153" y="317725"/>
                      <a:pt x="260773" y="313915"/>
                      <a:pt x="260773" y="306295"/>
                    </a:cubicBezTo>
                    <a:cubicBezTo>
                      <a:pt x="245533" y="291055"/>
                      <a:pt x="249343" y="260575"/>
                      <a:pt x="241723" y="241525"/>
                    </a:cubicBezTo>
                    <a:cubicBezTo>
                      <a:pt x="241723" y="241525"/>
                      <a:pt x="241723" y="241525"/>
                      <a:pt x="241723" y="241525"/>
                    </a:cubicBezTo>
                    <a:cubicBezTo>
                      <a:pt x="245533" y="268195"/>
                      <a:pt x="237913" y="275815"/>
                      <a:pt x="218863" y="275815"/>
                    </a:cubicBezTo>
                    <a:cubicBezTo>
                      <a:pt x="215053" y="275815"/>
                      <a:pt x="215053" y="272005"/>
                      <a:pt x="211243" y="272005"/>
                    </a:cubicBezTo>
                    <a:cubicBezTo>
                      <a:pt x="199813" y="260575"/>
                      <a:pt x="196003" y="268195"/>
                      <a:pt x="192193" y="279625"/>
                    </a:cubicBezTo>
                    <a:cubicBezTo>
                      <a:pt x="192193" y="287245"/>
                      <a:pt x="188383" y="291055"/>
                      <a:pt x="184573" y="294865"/>
                    </a:cubicBezTo>
                    <a:cubicBezTo>
                      <a:pt x="180763" y="306295"/>
                      <a:pt x="176953" y="302485"/>
                      <a:pt x="169333" y="298675"/>
                    </a:cubicBezTo>
                    <a:lnTo>
                      <a:pt x="165523" y="294865"/>
                    </a:lnTo>
                    <a:cubicBezTo>
                      <a:pt x="161713" y="294865"/>
                      <a:pt x="157903" y="291055"/>
                      <a:pt x="154093" y="287245"/>
                    </a:cubicBezTo>
                    <a:cubicBezTo>
                      <a:pt x="142663" y="275815"/>
                      <a:pt x="131233" y="260575"/>
                      <a:pt x="112183" y="268195"/>
                    </a:cubicBezTo>
                    <a:cubicBezTo>
                      <a:pt x="96943" y="272005"/>
                      <a:pt x="74083" y="252955"/>
                      <a:pt x="70273" y="233905"/>
                    </a:cubicBezTo>
                    <a:cubicBezTo>
                      <a:pt x="70273" y="237715"/>
                      <a:pt x="70273" y="233905"/>
                      <a:pt x="70273" y="233905"/>
                    </a:cubicBezTo>
                    <a:cubicBezTo>
                      <a:pt x="66463" y="252955"/>
                      <a:pt x="62653" y="256765"/>
                      <a:pt x="47413" y="249145"/>
                    </a:cubicBezTo>
                    <a:cubicBezTo>
                      <a:pt x="35983" y="241525"/>
                      <a:pt x="28363" y="230095"/>
                      <a:pt x="16933" y="241525"/>
                    </a:cubicBezTo>
                    <a:cubicBezTo>
                      <a:pt x="13123" y="245335"/>
                      <a:pt x="9313" y="237715"/>
                      <a:pt x="9313" y="233905"/>
                    </a:cubicBezTo>
                    <a:cubicBezTo>
                      <a:pt x="9313" y="222475"/>
                      <a:pt x="5503" y="211045"/>
                      <a:pt x="1693" y="199615"/>
                    </a:cubicBezTo>
                    <a:cubicBezTo>
                      <a:pt x="-2117" y="191995"/>
                      <a:pt x="1693" y="184375"/>
                      <a:pt x="1693" y="172945"/>
                    </a:cubicBezTo>
                    <a:cubicBezTo>
                      <a:pt x="1693" y="169135"/>
                      <a:pt x="1693" y="169135"/>
                      <a:pt x="1693" y="169135"/>
                    </a:cubicBezTo>
                    <a:lnTo>
                      <a:pt x="1693" y="165325"/>
                    </a:lnTo>
                    <a:cubicBezTo>
                      <a:pt x="1693" y="165325"/>
                      <a:pt x="5503" y="161515"/>
                      <a:pt x="5503" y="161515"/>
                    </a:cubicBezTo>
                    <a:cubicBezTo>
                      <a:pt x="9313" y="161515"/>
                      <a:pt x="13123" y="165325"/>
                      <a:pt x="16933" y="169135"/>
                    </a:cubicBezTo>
                    <a:cubicBezTo>
                      <a:pt x="20743" y="172945"/>
                      <a:pt x="20743" y="172945"/>
                      <a:pt x="24553" y="172945"/>
                    </a:cubicBezTo>
                    <a:cubicBezTo>
                      <a:pt x="24553" y="172945"/>
                      <a:pt x="24553" y="172945"/>
                      <a:pt x="24553" y="172945"/>
                    </a:cubicBezTo>
                    <a:cubicBezTo>
                      <a:pt x="24553" y="172945"/>
                      <a:pt x="24553" y="169135"/>
                      <a:pt x="20743" y="169135"/>
                    </a:cubicBezTo>
                    <a:cubicBezTo>
                      <a:pt x="16933" y="169135"/>
                      <a:pt x="16933" y="165325"/>
                      <a:pt x="16933" y="161515"/>
                    </a:cubicBezTo>
                    <a:cubicBezTo>
                      <a:pt x="20743" y="153895"/>
                      <a:pt x="28363" y="150085"/>
                      <a:pt x="32173" y="142465"/>
                    </a:cubicBezTo>
                    <a:cubicBezTo>
                      <a:pt x="35983" y="134845"/>
                      <a:pt x="39793" y="138655"/>
                      <a:pt x="47413" y="142465"/>
                    </a:cubicBezTo>
                    <a:cubicBezTo>
                      <a:pt x="55033" y="150085"/>
                      <a:pt x="51223" y="157705"/>
                      <a:pt x="47413" y="161515"/>
                    </a:cubicBezTo>
                    <a:cubicBezTo>
                      <a:pt x="58843" y="146275"/>
                      <a:pt x="85513" y="138655"/>
                      <a:pt x="96943" y="150085"/>
                    </a:cubicBezTo>
                    <a:cubicBezTo>
                      <a:pt x="100753" y="150085"/>
                      <a:pt x="100753" y="153895"/>
                      <a:pt x="104563" y="153895"/>
                    </a:cubicBezTo>
                    <a:cubicBezTo>
                      <a:pt x="115993" y="153895"/>
                      <a:pt x="123613" y="165325"/>
                      <a:pt x="131233" y="180565"/>
                    </a:cubicBezTo>
                    <a:cubicBezTo>
                      <a:pt x="131233" y="184375"/>
                      <a:pt x="135043" y="188185"/>
                      <a:pt x="135043" y="188185"/>
                    </a:cubicBezTo>
                    <a:cubicBezTo>
                      <a:pt x="127423" y="169135"/>
                      <a:pt x="115993" y="153895"/>
                      <a:pt x="104563" y="138655"/>
                    </a:cubicBezTo>
                    <a:cubicBezTo>
                      <a:pt x="100753" y="134845"/>
                      <a:pt x="100753" y="127225"/>
                      <a:pt x="100753" y="119605"/>
                    </a:cubicBezTo>
                    <a:cubicBezTo>
                      <a:pt x="104563" y="111985"/>
                      <a:pt x="108373" y="111985"/>
                      <a:pt x="112183" y="111985"/>
                    </a:cubicBezTo>
                    <a:cubicBezTo>
                      <a:pt x="119803" y="111985"/>
                      <a:pt x="127423" y="115795"/>
                      <a:pt x="135043" y="119605"/>
                    </a:cubicBezTo>
                    <a:cubicBezTo>
                      <a:pt x="135043" y="111985"/>
                      <a:pt x="131233" y="104365"/>
                      <a:pt x="138853" y="100555"/>
                    </a:cubicBezTo>
                    <a:cubicBezTo>
                      <a:pt x="142663" y="100555"/>
                      <a:pt x="142663" y="96745"/>
                      <a:pt x="142663" y="96745"/>
                    </a:cubicBezTo>
                    <a:cubicBezTo>
                      <a:pt x="142663" y="96745"/>
                      <a:pt x="142663" y="92935"/>
                      <a:pt x="142663" y="92935"/>
                    </a:cubicBezTo>
                    <a:cubicBezTo>
                      <a:pt x="142663" y="85315"/>
                      <a:pt x="142663" y="81505"/>
                      <a:pt x="138853" y="73885"/>
                    </a:cubicBezTo>
                    <a:cubicBezTo>
                      <a:pt x="131233" y="58645"/>
                      <a:pt x="135043" y="47215"/>
                      <a:pt x="146473" y="39595"/>
                    </a:cubicBezTo>
                    <a:cubicBezTo>
                      <a:pt x="154093" y="35785"/>
                      <a:pt x="157903" y="35785"/>
                      <a:pt x="154093" y="24355"/>
                    </a:cubicBezTo>
                    <a:cubicBezTo>
                      <a:pt x="150283" y="12925"/>
                      <a:pt x="161713" y="5305"/>
                      <a:pt x="165523" y="1495"/>
                    </a:cubicBezTo>
                    <a:cubicBezTo>
                      <a:pt x="169333" y="-2315"/>
                      <a:pt x="176953" y="1495"/>
                      <a:pt x="180763" y="9115"/>
                    </a:cubicBezTo>
                    <a:cubicBezTo>
                      <a:pt x="188383" y="16735"/>
                      <a:pt x="196003" y="28165"/>
                      <a:pt x="199813" y="43405"/>
                    </a:cubicBezTo>
                    <a:cubicBezTo>
                      <a:pt x="199813" y="51025"/>
                      <a:pt x="196003" y="54835"/>
                      <a:pt x="196003" y="62455"/>
                    </a:cubicBezTo>
                    <a:cubicBezTo>
                      <a:pt x="188383" y="81505"/>
                      <a:pt x="192193" y="100555"/>
                      <a:pt x="207433" y="115795"/>
                    </a:cubicBezTo>
                    <a:cubicBezTo>
                      <a:pt x="211243" y="119605"/>
                      <a:pt x="215053" y="123415"/>
                      <a:pt x="218863" y="131035"/>
                    </a:cubicBezTo>
                    <a:cubicBezTo>
                      <a:pt x="230293" y="146275"/>
                      <a:pt x="241723" y="146275"/>
                      <a:pt x="253153" y="131035"/>
                    </a:cubicBezTo>
                    <a:cubicBezTo>
                      <a:pt x="264583" y="115795"/>
                      <a:pt x="279823" y="104365"/>
                      <a:pt x="298873" y="96745"/>
                    </a:cubicBezTo>
                    <a:cubicBezTo>
                      <a:pt x="302683" y="92935"/>
                      <a:pt x="310303" y="92935"/>
                      <a:pt x="314113" y="89125"/>
                    </a:cubicBezTo>
                    <a:cubicBezTo>
                      <a:pt x="306493" y="96745"/>
                      <a:pt x="302683" y="108175"/>
                      <a:pt x="302683" y="119605"/>
                    </a:cubicBezTo>
                    <a:cubicBezTo>
                      <a:pt x="298873" y="138655"/>
                      <a:pt x="291253" y="153895"/>
                      <a:pt x="283633" y="169135"/>
                    </a:cubicBezTo>
                    <a:cubicBezTo>
                      <a:pt x="279823" y="180565"/>
                      <a:pt x="279823" y="191995"/>
                      <a:pt x="287443" y="207235"/>
                    </a:cubicBezTo>
                    <a:cubicBezTo>
                      <a:pt x="295063" y="222475"/>
                      <a:pt x="295063" y="241525"/>
                      <a:pt x="295063" y="260575"/>
                    </a:cubicBezTo>
                    <a:cubicBezTo>
                      <a:pt x="295063" y="268195"/>
                      <a:pt x="295063" y="275815"/>
                      <a:pt x="295063" y="283435"/>
                    </a:cubicBezTo>
                    <a:cubicBezTo>
                      <a:pt x="306493" y="302485"/>
                      <a:pt x="306493" y="321535"/>
                      <a:pt x="310303" y="340585"/>
                    </a:cubicBezTo>
                    <a:close/>
                  </a:path>
                </a:pathLst>
              </a:custGeom>
              <a:solidFill>
                <a:srgbClr val="99EB9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54" name="Freeform: Shape 5153">
                <a:extLst>
                  <a:ext uri="{FF2B5EF4-FFF2-40B4-BE49-F238E27FC236}">
                    <a16:creationId xmlns:a16="http://schemas.microsoft.com/office/drawing/2014/main" id="{CECF6BF5-C613-86B7-39E1-144BA6D3778C}"/>
                  </a:ext>
                </a:extLst>
              </p:cNvPr>
              <p:cNvSpPr/>
              <p:nvPr/>
            </p:nvSpPr>
            <p:spPr>
              <a:xfrm>
                <a:off x="3356021" y="4549140"/>
                <a:ext cx="339679" cy="320383"/>
              </a:xfrm>
              <a:custGeom>
                <a:avLst/>
                <a:gdLst>
                  <a:gd name="connsiteX0" fmla="*/ 27260 w 339679"/>
                  <a:gd name="connsiteY0" fmla="*/ 148590 h 320383"/>
                  <a:gd name="connsiteX1" fmla="*/ 50120 w 339679"/>
                  <a:gd name="connsiteY1" fmla="*/ 148590 h 320383"/>
                  <a:gd name="connsiteX2" fmla="*/ 65360 w 339679"/>
                  <a:gd name="connsiteY2" fmla="*/ 140970 h 320383"/>
                  <a:gd name="connsiteX3" fmla="*/ 69170 w 339679"/>
                  <a:gd name="connsiteY3" fmla="*/ 110490 h 320383"/>
                  <a:gd name="connsiteX4" fmla="*/ 50120 w 339679"/>
                  <a:gd name="connsiteY4" fmla="*/ 68580 h 320383"/>
                  <a:gd name="connsiteX5" fmla="*/ 31070 w 339679"/>
                  <a:gd name="connsiteY5" fmla="*/ 22860 h 320383"/>
                  <a:gd name="connsiteX6" fmla="*/ 31070 w 339679"/>
                  <a:gd name="connsiteY6" fmla="*/ 11430 h 320383"/>
                  <a:gd name="connsiteX7" fmla="*/ 69170 w 339679"/>
                  <a:gd name="connsiteY7" fmla="*/ 0 h 320383"/>
                  <a:gd name="connsiteX8" fmla="*/ 103460 w 339679"/>
                  <a:gd name="connsiteY8" fmla="*/ 3810 h 320383"/>
                  <a:gd name="connsiteX9" fmla="*/ 149179 w 339679"/>
                  <a:gd name="connsiteY9" fmla="*/ 41910 h 320383"/>
                  <a:gd name="connsiteX10" fmla="*/ 156799 w 339679"/>
                  <a:gd name="connsiteY10" fmla="*/ 49530 h 320383"/>
                  <a:gd name="connsiteX11" fmla="*/ 156799 w 339679"/>
                  <a:gd name="connsiteY11" fmla="*/ 53340 h 320383"/>
                  <a:gd name="connsiteX12" fmla="*/ 145370 w 339679"/>
                  <a:gd name="connsiteY12" fmla="*/ 68580 h 320383"/>
                  <a:gd name="connsiteX13" fmla="*/ 160610 w 339679"/>
                  <a:gd name="connsiteY13" fmla="*/ 106680 h 320383"/>
                  <a:gd name="connsiteX14" fmla="*/ 172039 w 339679"/>
                  <a:gd name="connsiteY14" fmla="*/ 121920 h 320383"/>
                  <a:gd name="connsiteX15" fmla="*/ 191089 w 339679"/>
                  <a:gd name="connsiteY15" fmla="*/ 121920 h 320383"/>
                  <a:gd name="connsiteX16" fmla="*/ 229189 w 339679"/>
                  <a:gd name="connsiteY16" fmla="*/ 95250 h 320383"/>
                  <a:gd name="connsiteX17" fmla="*/ 259670 w 339679"/>
                  <a:gd name="connsiteY17" fmla="*/ 114300 h 320383"/>
                  <a:gd name="connsiteX18" fmla="*/ 290149 w 339679"/>
                  <a:gd name="connsiteY18" fmla="*/ 137160 h 320383"/>
                  <a:gd name="connsiteX19" fmla="*/ 313010 w 339679"/>
                  <a:gd name="connsiteY19" fmla="*/ 144780 h 320383"/>
                  <a:gd name="connsiteX20" fmla="*/ 335870 w 339679"/>
                  <a:gd name="connsiteY20" fmla="*/ 182880 h 320383"/>
                  <a:gd name="connsiteX21" fmla="*/ 335870 w 339679"/>
                  <a:gd name="connsiteY21" fmla="*/ 190500 h 320383"/>
                  <a:gd name="connsiteX22" fmla="*/ 332060 w 339679"/>
                  <a:gd name="connsiteY22" fmla="*/ 217170 h 320383"/>
                  <a:gd name="connsiteX23" fmla="*/ 305389 w 339679"/>
                  <a:gd name="connsiteY23" fmla="*/ 213360 h 320383"/>
                  <a:gd name="connsiteX24" fmla="*/ 313010 w 339679"/>
                  <a:gd name="connsiteY24" fmla="*/ 220980 h 320383"/>
                  <a:gd name="connsiteX25" fmla="*/ 316820 w 339679"/>
                  <a:gd name="connsiteY25" fmla="*/ 232410 h 320383"/>
                  <a:gd name="connsiteX26" fmla="*/ 301579 w 339679"/>
                  <a:gd name="connsiteY26" fmla="*/ 259080 h 320383"/>
                  <a:gd name="connsiteX27" fmla="*/ 282529 w 339679"/>
                  <a:gd name="connsiteY27" fmla="*/ 262890 h 320383"/>
                  <a:gd name="connsiteX28" fmla="*/ 271099 w 339679"/>
                  <a:gd name="connsiteY28" fmla="*/ 270510 h 320383"/>
                  <a:gd name="connsiteX29" fmla="*/ 255860 w 339679"/>
                  <a:gd name="connsiteY29" fmla="*/ 289560 h 320383"/>
                  <a:gd name="connsiteX30" fmla="*/ 240620 w 339679"/>
                  <a:gd name="connsiteY30" fmla="*/ 270510 h 320383"/>
                  <a:gd name="connsiteX31" fmla="*/ 236810 w 339679"/>
                  <a:gd name="connsiteY31" fmla="*/ 255270 h 320383"/>
                  <a:gd name="connsiteX32" fmla="*/ 232999 w 339679"/>
                  <a:gd name="connsiteY32" fmla="*/ 312420 h 320383"/>
                  <a:gd name="connsiteX33" fmla="*/ 221570 w 339679"/>
                  <a:gd name="connsiteY33" fmla="*/ 316230 h 320383"/>
                  <a:gd name="connsiteX34" fmla="*/ 206329 w 339679"/>
                  <a:gd name="connsiteY34" fmla="*/ 270510 h 320383"/>
                  <a:gd name="connsiteX35" fmla="*/ 198710 w 339679"/>
                  <a:gd name="connsiteY35" fmla="*/ 243840 h 320383"/>
                  <a:gd name="connsiteX36" fmla="*/ 191089 w 339679"/>
                  <a:gd name="connsiteY36" fmla="*/ 236220 h 320383"/>
                  <a:gd name="connsiteX37" fmla="*/ 168229 w 339679"/>
                  <a:gd name="connsiteY37" fmla="*/ 228600 h 320383"/>
                  <a:gd name="connsiteX38" fmla="*/ 145370 w 339679"/>
                  <a:gd name="connsiteY38" fmla="*/ 224790 h 320383"/>
                  <a:gd name="connsiteX39" fmla="*/ 126320 w 339679"/>
                  <a:gd name="connsiteY39" fmla="*/ 213360 h 320383"/>
                  <a:gd name="connsiteX40" fmla="*/ 114889 w 339679"/>
                  <a:gd name="connsiteY40" fmla="*/ 186690 h 320383"/>
                  <a:gd name="connsiteX41" fmla="*/ 118699 w 339679"/>
                  <a:gd name="connsiteY41" fmla="*/ 213360 h 320383"/>
                  <a:gd name="connsiteX42" fmla="*/ 118699 w 339679"/>
                  <a:gd name="connsiteY42" fmla="*/ 228600 h 320383"/>
                  <a:gd name="connsiteX43" fmla="*/ 80599 w 339679"/>
                  <a:gd name="connsiteY43" fmla="*/ 232410 h 320383"/>
                  <a:gd name="connsiteX44" fmla="*/ 72979 w 339679"/>
                  <a:gd name="connsiteY44" fmla="*/ 228600 h 320383"/>
                  <a:gd name="connsiteX45" fmla="*/ 46310 w 339679"/>
                  <a:gd name="connsiteY45" fmla="*/ 198120 h 320383"/>
                  <a:gd name="connsiteX46" fmla="*/ 65360 w 339679"/>
                  <a:gd name="connsiteY46" fmla="*/ 167640 h 320383"/>
                  <a:gd name="connsiteX47" fmla="*/ 50120 w 339679"/>
                  <a:gd name="connsiteY47" fmla="*/ 182880 h 320383"/>
                  <a:gd name="connsiteX48" fmla="*/ 31070 w 339679"/>
                  <a:gd name="connsiteY48" fmla="*/ 194310 h 320383"/>
                  <a:gd name="connsiteX49" fmla="*/ 23449 w 339679"/>
                  <a:gd name="connsiteY49" fmla="*/ 194310 h 320383"/>
                  <a:gd name="connsiteX50" fmla="*/ 4399 w 339679"/>
                  <a:gd name="connsiteY50" fmla="*/ 194310 h 320383"/>
                  <a:gd name="connsiteX51" fmla="*/ 4399 w 339679"/>
                  <a:gd name="connsiteY51" fmla="*/ 167640 h 320383"/>
                  <a:gd name="connsiteX52" fmla="*/ 27260 w 339679"/>
                  <a:gd name="connsiteY52" fmla="*/ 148590 h 320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39679" h="320383">
                    <a:moveTo>
                      <a:pt x="27260" y="148590"/>
                    </a:moveTo>
                    <a:cubicBezTo>
                      <a:pt x="34879" y="148590"/>
                      <a:pt x="42499" y="152400"/>
                      <a:pt x="50120" y="148590"/>
                    </a:cubicBezTo>
                    <a:cubicBezTo>
                      <a:pt x="53929" y="148590"/>
                      <a:pt x="61549" y="148590"/>
                      <a:pt x="65360" y="140970"/>
                    </a:cubicBezTo>
                    <a:cubicBezTo>
                      <a:pt x="69170" y="133350"/>
                      <a:pt x="72979" y="121920"/>
                      <a:pt x="69170" y="110490"/>
                    </a:cubicBezTo>
                    <a:cubicBezTo>
                      <a:pt x="65360" y="95250"/>
                      <a:pt x="61549" y="80010"/>
                      <a:pt x="50120" y="68580"/>
                    </a:cubicBezTo>
                    <a:cubicBezTo>
                      <a:pt x="42499" y="53340"/>
                      <a:pt x="46310" y="34290"/>
                      <a:pt x="31070" y="22860"/>
                    </a:cubicBezTo>
                    <a:cubicBezTo>
                      <a:pt x="27260" y="19050"/>
                      <a:pt x="27260" y="15240"/>
                      <a:pt x="31070" y="11430"/>
                    </a:cubicBezTo>
                    <a:cubicBezTo>
                      <a:pt x="42499" y="7620"/>
                      <a:pt x="57739" y="0"/>
                      <a:pt x="69170" y="0"/>
                    </a:cubicBezTo>
                    <a:cubicBezTo>
                      <a:pt x="80599" y="0"/>
                      <a:pt x="92029" y="3810"/>
                      <a:pt x="103460" y="3810"/>
                    </a:cubicBezTo>
                    <a:cubicBezTo>
                      <a:pt x="122510" y="7620"/>
                      <a:pt x="137749" y="19050"/>
                      <a:pt x="149179" y="41910"/>
                    </a:cubicBezTo>
                    <a:cubicBezTo>
                      <a:pt x="152989" y="45720"/>
                      <a:pt x="156799" y="49530"/>
                      <a:pt x="156799" y="49530"/>
                    </a:cubicBezTo>
                    <a:cubicBezTo>
                      <a:pt x="156799" y="49530"/>
                      <a:pt x="156799" y="53340"/>
                      <a:pt x="156799" y="53340"/>
                    </a:cubicBezTo>
                    <a:cubicBezTo>
                      <a:pt x="152989" y="60960"/>
                      <a:pt x="141560" y="57150"/>
                      <a:pt x="145370" y="68580"/>
                    </a:cubicBezTo>
                    <a:cubicBezTo>
                      <a:pt x="149179" y="83820"/>
                      <a:pt x="149179" y="99060"/>
                      <a:pt x="160610" y="106680"/>
                    </a:cubicBezTo>
                    <a:cubicBezTo>
                      <a:pt x="164420" y="110490"/>
                      <a:pt x="168229" y="114300"/>
                      <a:pt x="172039" y="121920"/>
                    </a:cubicBezTo>
                    <a:cubicBezTo>
                      <a:pt x="175849" y="129540"/>
                      <a:pt x="179660" y="140970"/>
                      <a:pt x="191089" y="121920"/>
                    </a:cubicBezTo>
                    <a:cubicBezTo>
                      <a:pt x="198710" y="106680"/>
                      <a:pt x="221570" y="114300"/>
                      <a:pt x="229189" y="95250"/>
                    </a:cubicBezTo>
                    <a:cubicBezTo>
                      <a:pt x="236810" y="106680"/>
                      <a:pt x="252049" y="102870"/>
                      <a:pt x="259670" y="114300"/>
                    </a:cubicBezTo>
                    <a:cubicBezTo>
                      <a:pt x="267289" y="129540"/>
                      <a:pt x="278720" y="133350"/>
                      <a:pt x="290149" y="137160"/>
                    </a:cubicBezTo>
                    <a:cubicBezTo>
                      <a:pt x="297770" y="140970"/>
                      <a:pt x="305389" y="140970"/>
                      <a:pt x="313010" y="144780"/>
                    </a:cubicBezTo>
                    <a:cubicBezTo>
                      <a:pt x="332060" y="152400"/>
                      <a:pt x="335870" y="160020"/>
                      <a:pt x="335870" y="182880"/>
                    </a:cubicBezTo>
                    <a:cubicBezTo>
                      <a:pt x="335870" y="186690"/>
                      <a:pt x="335870" y="186690"/>
                      <a:pt x="335870" y="190500"/>
                    </a:cubicBezTo>
                    <a:cubicBezTo>
                      <a:pt x="339679" y="201930"/>
                      <a:pt x="343489" y="213360"/>
                      <a:pt x="332060" y="217170"/>
                    </a:cubicBezTo>
                    <a:cubicBezTo>
                      <a:pt x="324439" y="220980"/>
                      <a:pt x="313010" y="224790"/>
                      <a:pt x="305389" y="213360"/>
                    </a:cubicBezTo>
                    <a:cubicBezTo>
                      <a:pt x="309199" y="217170"/>
                      <a:pt x="309199" y="220980"/>
                      <a:pt x="313010" y="220980"/>
                    </a:cubicBezTo>
                    <a:cubicBezTo>
                      <a:pt x="316820" y="224790"/>
                      <a:pt x="316820" y="228600"/>
                      <a:pt x="316820" y="232410"/>
                    </a:cubicBezTo>
                    <a:cubicBezTo>
                      <a:pt x="309199" y="240030"/>
                      <a:pt x="309199" y="251460"/>
                      <a:pt x="301579" y="259080"/>
                    </a:cubicBezTo>
                    <a:cubicBezTo>
                      <a:pt x="297770" y="262890"/>
                      <a:pt x="286339" y="266700"/>
                      <a:pt x="282529" y="262890"/>
                    </a:cubicBezTo>
                    <a:cubicBezTo>
                      <a:pt x="274910" y="259080"/>
                      <a:pt x="271099" y="262890"/>
                      <a:pt x="271099" y="270510"/>
                    </a:cubicBezTo>
                    <a:cubicBezTo>
                      <a:pt x="267289" y="281940"/>
                      <a:pt x="263479" y="289560"/>
                      <a:pt x="255860" y="289560"/>
                    </a:cubicBezTo>
                    <a:cubicBezTo>
                      <a:pt x="248239" y="289560"/>
                      <a:pt x="244429" y="278130"/>
                      <a:pt x="240620" y="270510"/>
                    </a:cubicBezTo>
                    <a:cubicBezTo>
                      <a:pt x="240620" y="266700"/>
                      <a:pt x="236810" y="262890"/>
                      <a:pt x="236810" y="255270"/>
                    </a:cubicBezTo>
                    <a:cubicBezTo>
                      <a:pt x="240620" y="274320"/>
                      <a:pt x="236810" y="293370"/>
                      <a:pt x="232999" y="312420"/>
                    </a:cubicBezTo>
                    <a:cubicBezTo>
                      <a:pt x="229189" y="320040"/>
                      <a:pt x="221570" y="323850"/>
                      <a:pt x="221570" y="316230"/>
                    </a:cubicBezTo>
                    <a:cubicBezTo>
                      <a:pt x="217760" y="300990"/>
                      <a:pt x="206329" y="289560"/>
                      <a:pt x="206329" y="270510"/>
                    </a:cubicBezTo>
                    <a:cubicBezTo>
                      <a:pt x="210139" y="259080"/>
                      <a:pt x="202520" y="251460"/>
                      <a:pt x="198710" y="243840"/>
                    </a:cubicBezTo>
                    <a:cubicBezTo>
                      <a:pt x="198710" y="240030"/>
                      <a:pt x="194899" y="240030"/>
                      <a:pt x="191089" y="236220"/>
                    </a:cubicBezTo>
                    <a:cubicBezTo>
                      <a:pt x="183470" y="217170"/>
                      <a:pt x="179660" y="217170"/>
                      <a:pt x="168229" y="228600"/>
                    </a:cubicBezTo>
                    <a:cubicBezTo>
                      <a:pt x="164420" y="236220"/>
                      <a:pt x="152989" y="232410"/>
                      <a:pt x="145370" y="224790"/>
                    </a:cubicBezTo>
                    <a:cubicBezTo>
                      <a:pt x="137749" y="220980"/>
                      <a:pt x="133939" y="213360"/>
                      <a:pt x="126320" y="213360"/>
                    </a:cubicBezTo>
                    <a:cubicBezTo>
                      <a:pt x="114889" y="209550"/>
                      <a:pt x="111079" y="201930"/>
                      <a:pt x="114889" y="186690"/>
                    </a:cubicBezTo>
                    <a:cubicBezTo>
                      <a:pt x="114889" y="194310"/>
                      <a:pt x="114889" y="205740"/>
                      <a:pt x="118699" y="213360"/>
                    </a:cubicBezTo>
                    <a:cubicBezTo>
                      <a:pt x="122510" y="220980"/>
                      <a:pt x="118699" y="224790"/>
                      <a:pt x="118699" y="228600"/>
                    </a:cubicBezTo>
                    <a:cubicBezTo>
                      <a:pt x="111079" y="243840"/>
                      <a:pt x="92029" y="243840"/>
                      <a:pt x="80599" y="232410"/>
                    </a:cubicBezTo>
                    <a:cubicBezTo>
                      <a:pt x="76789" y="228600"/>
                      <a:pt x="76789" y="224790"/>
                      <a:pt x="72979" y="228600"/>
                    </a:cubicBezTo>
                    <a:cubicBezTo>
                      <a:pt x="61549" y="232410"/>
                      <a:pt x="50120" y="217170"/>
                      <a:pt x="46310" y="198120"/>
                    </a:cubicBezTo>
                    <a:cubicBezTo>
                      <a:pt x="42499" y="186690"/>
                      <a:pt x="53929" y="171450"/>
                      <a:pt x="65360" y="167640"/>
                    </a:cubicBezTo>
                    <a:cubicBezTo>
                      <a:pt x="57739" y="167640"/>
                      <a:pt x="53929" y="171450"/>
                      <a:pt x="50120" y="182880"/>
                    </a:cubicBezTo>
                    <a:cubicBezTo>
                      <a:pt x="46310" y="194310"/>
                      <a:pt x="42499" y="198120"/>
                      <a:pt x="31070" y="194310"/>
                    </a:cubicBezTo>
                    <a:cubicBezTo>
                      <a:pt x="27260" y="194310"/>
                      <a:pt x="23449" y="194310"/>
                      <a:pt x="23449" y="194310"/>
                    </a:cubicBezTo>
                    <a:cubicBezTo>
                      <a:pt x="19639" y="201930"/>
                      <a:pt x="12020" y="201930"/>
                      <a:pt x="4399" y="194310"/>
                    </a:cubicBezTo>
                    <a:cubicBezTo>
                      <a:pt x="-3221" y="186690"/>
                      <a:pt x="589" y="175260"/>
                      <a:pt x="4399" y="167640"/>
                    </a:cubicBezTo>
                    <a:cubicBezTo>
                      <a:pt x="15829" y="160020"/>
                      <a:pt x="19639" y="152400"/>
                      <a:pt x="27260" y="148590"/>
                    </a:cubicBezTo>
                    <a:close/>
                  </a:path>
                </a:pathLst>
              </a:custGeom>
              <a:solidFill>
                <a:srgbClr val="44D24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55" name="Freeform: Shape 5154">
                <a:extLst>
                  <a:ext uri="{FF2B5EF4-FFF2-40B4-BE49-F238E27FC236}">
                    <a16:creationId xmlns:a16="http://schemas.microsoft.com/office/drawing/2014/main" id="{051BEA83-28D6-A647-F12E-9A142F530E7D}"/>
                  </a:ext>
                </a:extLst>
              </p:cNvPr>
              <p:cNvSpPr/>
              <p:nvPr/>
            </p:nvSpPr>
            <p:spPr>
              <a:xfrm>
                <a:off x="3878581" y="5378141"/>
                <a:ext cx="435290" cy="306377"/>
              </a:xfrm>
              <a:custGeom>
                <a:avLst/>
                <a:gdLst>
                  <a:gd name="connsiteX0" fmla="*/ 102870 w 435290"/>
                  <a:gd name="connsiteY0" fmla="*/ 294948 h 306377"/>
                  <a:gd name="connsiteX1" fmla="*/ 99060 w 435290"/>
                  <a:gd name="connsiteY1" fmla="*/ 294948 h 306377"/>
                  <a:gd name="connsiteX2" fmla="*/ 87630 w 435290"/>
                  <a:gd name="connsiteY2" fmla="*/ 291138 h 306377"/>
                  <a:gd name="connsiteX3" fmla="*/ 87630 w 435290"/>
                  <a:gd name="connsiteY3" fmla="*/ 287328 h 306377"/>
                  <a:gd name="connsiteX4" fmla="*/ 106680 w 435290"/>
                  <a:gd name="connsiteY4" fmla="*/ 253038 h 306377"/>
                  <a:gd name="connsiteX5" fmla="*/ 106680 w 435290"/>
                  <a:gd name="connsiteY5" fmla="*/ 253038 h 306377"/>
                  <a:gd name="connsiteX6" fmla="*/ 91440 w 435290"/>
                  <a:gd name="connsiteY6" fmla="*/ 253038 h 306377"/>
                  <a:gd name="connsiteX7" fmla="*/ 76200 w 435290"/>
                  <a:gd name="connsiteY7" fmla="*/ 237798 h 306377"/>
                  <a:gd name="connsiteX8" fmla="*/ 83820 w 435290"/>
                  <a:gd name="connsiteY8" fmla="*/ 218748 h 306377"/>
                  <a:gd name="connsiteX9" fmla="*/ 102870 w 435290"/>
                  <a:gd name="connsiteY9" fmla="*/ 207318 h 306377"/>
                  <a:gd name="connsiteX10" fmla="*/ 118110 w 435290"/>
                  <a:gd name="connsiteY10" fmla="*/ 188268 h 306377"/>
                  <a:gd name="connsiteX11" fmla="*/ 129540 w 435290"/>
                  <a:gd name="connsiteY11" fmla="*/ 165408 h 306377"/>
                  <a:gd name="connsiteX12" fmla="*/ 114300 w 435290"/>
                  <a:gd name="connsiteY12" fmla="*/ 146358 h 306377"/>
                  <a:gd name="connsiteX13" fmla="*/ 114300 w 435290"/>
                  <a:gd name="connsiteY13" fmla="*/ 146358 h 306377"/>
                  <a:gd name="connsiteX14" fmla="*/ 91440 w 435290"/>
                  <a:gd name="connsiteY14" fmla="*/ 138738 h 306377"/>
                  <a:gd name="connsiteX15" fmla="*/ 57150 w 435290"/>
                  <a:gd name="connsiteY15" fmla="*/ 112068 h 306377"/>
                  <a:gd name="connsiteX16" fmla="*/ 53340 w 435290"/>
                  <a:gd name="connsiteY16" fmla="*/ 81588 h 306377"/>
                  <a:gd name="connsiteX17" fmla="*/ 3810 w 435290"/>
                  <a:gd name="connsiteY17" fmla="*/ 51108 h 306377"/>
                  <a:gd name="connsiteX18" fmla="*/ 0 w 435290"/>
                  <a:gd name="connsiteY18" fmla="*/ 39678 h 306377"/>
                  <a:gd name="connsiteX19" fmla="*/ 22860 w 435290"/>
                  <a:gd name="connsiteY19" fmla="*/ 13008 h 306377"/>
                  <a:gd name="connsiteX20" fmla="*/ 34290 w 435290"/>
                  <a:gd name="connsiteY20" fmla="*/ 13008 h 306377"/>
                  <a:gd name="connsiteX21" fmla="*/ 68580 w 435290"/>
                  <a:gd name="connsiteY21" fmla="*/ 16818 h 306377"/>
                  <a:gd name="connsiteX22" fmla="*/ 91440 w 435290"/>
                  <a:gd name="connsiteY22" fmla="*/ 32058 h 306377"/>
                  <a:gd name="connsiteX23" fmla="*/ 106680 w 435290"/>
                  <a:gd name="connsiteY23" fmla="*/ 35868 h 306377"/>
                  <a:gd name="connsiteX24" fmla="*/ 114300 w 435290"/>
                  <a:gd name="connsiteY24" fmla="*/ 47298 h 306377"/>
                  <a:gd name="connsiteX25" fmla="*/ 133350 w 435290"/>
                  <a:gd name="connsiteY25" fmla="*/ 77778 h 306377"/>
                  <a:gd name="connsiteX26" fmla="*/ 179070 w 435290"/>
                  <a:gd name="connsiteY26" fmla="*/ 93018 h 306377"/>
                  <a:gd name="connsiteX27" fmla="*/ 217170 w 435290"/>
                  <a:gd name="connsiteY27" fmla="*/ 96828 h 306377"/>
                  <a:gd name="connsiteX28" fmla="*/ 224790 w 435290"/>
                  <a:gd name="connsiteY28" fmla="*/ 93018 h 306377"/>
                  <a:gd name="connsiteX29" fmla="*/ 251460 w 435290"/>
                  <a:gd name="connsiteY29" fmla="*/ 62538 h 306377"/>
                  <a:gd name="connsiteX30" fmla="*/ 262890 w 435290"/>
                  <a:gd name="connsiteY30" fmla="*/ 66348 h 306377"/>
                  <a:gd name="connsiteX31" fmla="*/ 274320 w 435290"/>
                  <a:gd name="connsiteY31" fmla="*/ 73968 h 306377"/>
                  <a:gd name="connsiteX32" fmla="*/ 251460 w 435290"/>
                  <a:gd name="connsiteY32" fmla="*/ 35868 h 306377"/>
                  <a:gd name="connsiteX33" fmla="*/ 270510 w 435290"/>
                  <a:gd name="connsiteY33" fmla="*/ 20628 h 306377"/>
                  <a:gd name="connsiteX34" fmla="*/ 297180 w 435290"/>
                  <a:gd name="connsiteY34" fmla="*/ 43488 h 306377"/>
                  <a:gd name="connsiteX35" fmla="*/ 331470 w 435290"/>
                  <a:gd name="connsiteY35" fmla="*/ 28248 h 306377"/>
                  <a:gd name="connsiteX36" fmla="*/ 339090 w 435290"/>
                  <a:gd name="connsiteY36" fmla="*/ 1578 h 306377"/>
                  <a:gd name="connsiteX37" fmla="*/ 361950 w 435290"/>
                  <a:gd name="connsiteY37" fmla="*/ 5388 h 306377"/>
                  <a:gd name="connsiteX38" fmla="*/ 365760 w 435290"/>
                  <a:gd name="connsiteY38" fmla="*/ 13008 h 306377"/>
                  <a:gd name="connsiteX39" fmla="*/ 381000 w 435290"/>
                  <a:gd name="connsiteY39" fmla="*/ 47298 h 306377"/>
                  <a:gd name="connsiteX40" fmla="*/ 407670 w 435290"/>
                  <a:gd name="connsiteY40" fmla="*/ 85398 h 306377"/>
                  <a:gd name="connsiteX41" fmla="*/ 426720 w 435290"/>
                  <a:gd name="connsiteY41" fmla="*/ 123498 h 306377"/>
                  <a:gd name="connsiteX42" fmla="*/ 430530 w 435290"/>
                  <a:gd name="connsiteY42" fmla="*/ 138738 h 306377"/>
                  <a:gd name="connsiteX43" fmla="*/ 419100 w 435290"/>
                  <a:gd name="connsiteY43" fmla="*/ 165408 h 306377"/>
                  <a:gd name="connsiteX44" fmla="*/ 415290 w 435290"/>
                  <a:gd name="connsiteY44" fmla="*/ 161598 h 306377"/>
                  <a:gd name="connsiteX45" fmla="*/ 400050 w 435290"/>
                  <a:gd name="connsiteY45" fmla="*/ 146358 h 306377"/>
                  <a:gd name="connsiteX46" fmla="*/ 396240 w 435290"/>
                  <a:gd name="connsiteY46" fmla="*/ 142548 h 306377"/>
                  <a:gd name="connsiteX47" fmla="*/ 381000 w 435290"/>
                  <a:gd name="connsiteY47" fmla="*/ 100638 h 306377"/>
                  <a:gd name="connsiteX48" fmla="*/ 381000 w 435290"/>
                  <a:gd name="connsiteY48" fmla="*/ 100638 h 306377"/>
                  <a:gd name="connsiteX49" fmla="*/ 381000 w 435290"/>
                  <a:gd name="connsiteY49" fmla="*/ 127308 h 306377"/>
                  <a:gd name="connsiteX50" fmla="*/ 365760 w 435290"/>
                  <a:gd name="connsiteY50" fmla="*/ 123498 h 306377"/>
                  <a:gd name="connsiteX51" fmla="*/ 335280 w 435290"/>
                  <a:gd name="connsiteY51" fmla="*/ 89208 h 306377"/>
                  <a:gd name="connsiteX52" fmla="*/ 373380 w 435290"/>
                  <a:gd name="connsiteY52" fmla="*/ 127308 h 306377"/>
                  <a:gd name="connsiteX53" fmla="*/ 381000 w 435290"/>
                  <a:gd name="connsiteY53" fmla="*/ 142548 h 306377"/>
                  <a:gd name="connsiteX54" fmla="*/ 361950 w 435290"/>
                  <a:gd name="connsiteY54" fmla="*/ 192078 h 306377"/>
                  <a:gd name="connsiteX55" fmla="*/ 339090 w 435290"/>
                  <a:gd name="connsiteY55" fmla="*/ 169218 h 306377"/>
                  <a:gd name="connsiteX56" fmla="*/ 323850 w 435290"/>
                  <a:gd name="connsiteY56" fmla="*/ 180648 h 306377"/>
                  <a:gd name="connsiteX57" fmla="*/ 308610 w 435290"/>
                  <a:gd name="connsiteY57" fmla="*/ 169218 h 306377"/>
                  <a:gd name="connsiteX58" fmla="*/ 316230 w 435290"/>
                  <a:gd name="connsiteY58" fmla="*/ 180648 h 306377"/>
                  <a:gd name="connsiteX59" fmla="*/ 323850 w 435290"/>
                  <a:gd name="connsiteY59" fmla="*/ 195888 h 306377"/>
                  <a:gd name="connsiteX60" fmla="*/ 316230 w 435290"/>
                  <a:gd name="connsiteY60" fmla="*/ 207318 h 306377"/>
                  <a:gd name="connsiteX61" fmla="*/ 293370 w 435290"/>
                  <a:gd name="connsiteY61" fmla="*/ 214938 h 306377"/>
                  <a:gd name="connsiteX62" fmla="*/ 281940 w 435290"/>
                  <a:gd name="connsiteY62" fmla="*/ 211128 h 306377"/>
                  <a:gd name="connsiteX63" fmla="*/ 236220 w 435290"/>
                  <a:gd name="connsiteY63" fmla="*/ 199698 h 306377"/>
                  <a:gd name="connsiteX64" fmla="*/ 224790 w 435290"/>
                  <a:gd name="connsiteY64" fmla="*/ 180648 h 306377"/>
                  <a:gd name="connsiteX65" fmla="*/ 243840 w 435290"/>
                  <a:gd name="connsiteY65" fmla="*/ 157788 h 306377"/>
                  <a:gd name="connsiteX66" fmla="*/ 259080 w 435290"/>
                  <a:gd name="connsiteY66" fmla="*/ 157788 h 306377"/>
                  <a:gd name="connsiteX67" fmla="*/ 232410 w 435290"/>
                  <a:gd name="connsiteY67" fmla="*/ 161598 h 306377"/>
                  <a:gd name="connsiteX68" fmla="*/ 217170 w 435290"/>
                  <a:gd name="connsiteY68" fmla="*/ 165408 h 306377"/>
                  <a:gd name="connsiteX69" fmla="*/ 194310 w 435290"/>
                  <a:gd name="connsiteY69" fmla="*/ 180648 h 306377"/>
                  <a:gd name="connsiteX70" fmla="*/ 167640 w 435290"/>
                  <a:gd name="connsiteY70" fmla="*/ 169218 h 306377"/>
                  <a:gd name="connsiteX71" fmla="*/ 167640 w 435290"/>
                  <a:gd name="connsiteY71" fmla="*/ 176838 h 306377"/>
                  <a:gd name="connsiteX72" fmla="*/ 171450 w 435290"/>
                  <a:gd name="connsiteY72" fmla="*/ 180648 h 306377"/>
                  <a:gd name="connsiteX73" fmla="*/ 186690 w 435290"/>
                  <a:gd name="connsiteY73" fmla="*/ 211128 h 306377"/>
                  <a:gd name="connsiteX74" fmla="*/ 179070 w 435290"/>
                  <a:gd name="connsiteY74" fmla="*/ 233988 h 306377"/>
                  <a:gd name="connsiteX75" fmla="*/ 171450 w 435290"/>
                  <a:gd name="connsiteY75" fmla="*/ 245418 h 306377"/>
                  <a:gd name="connsiteX76" fmla="*/ 163830 w 435290"/>
                  <a:gd name="connsiteY76" fmla="*/ 249228 h 306377"/>
                  <a:gd name="connsiteX77" fmla="*/ 148590 w 435290"/>
                  <a:gd name="connsiteY77" fmla="*/ 283518 h 306377"/>
                  <a:gd name="connsiteX78" fmla="*/ 144780 w 435290"/>
                  <a:gd name="connsiteY78" fmla="*/ 306378 h 306377"/>
                  <a:gd name="connsiteX79" fmla="*/ 140970 w 435290"/>
                  <a:gd name="connsiteY79" fmla="*/ 306378 h 306377"/>
                  <a:gd name="connsiteX80" fmla="*/ 121920 w 435290"/>
                  <a:gd name="connsiteY80" fmla="*/ 294948 h 306377"/>
                  <a:gd name="connsiteX81" fmla="*/ 102870 w 435290"/>
                  <a:gd name="connsiteY81" fmla="*/ 294948 h 306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435290" h="306377">
                    <a:moveTo>
                      <a:pt x="102870" y="294948"/>
                    </a:moveTo>
                    <a:lnTo>
                      <a:pt x="99060" y="294948"/>
                    </a:lnTo>
                    <a:cubicBezTo>
                      <a:pt x="95250" y="294948"/>
                      <a:pt x="91440" y="298758"/>
                      <a:pt x="87630" y="291138"/>
                    </a:cubicBezTo>
                    <a:cubicBezTo>
                      <a:pt x="87630" y="291138"/>
                      <a:pt x="87630" y="287328"/>
                      <a:pt x="87630" y="287328"/>
                    </a:cubicBezTo>
                    <a:cubicBezTo>
                      <a:pt x="95250" y="279708"/>
                      <a:pt x="95250" y="256848"/>
                      <a:pt x="106680" y="253038"/>
                    </a:cubicBezTo>
                    <a:cubicBezTo>
                      <a:pt x="106680" y="253038"/>
                      <a:pt x="106680" y="253038"/>
                      <a:pt x="106680" y="253038"/>
                    </a:cubicBezTo>
                    <a:cubicBezTo>
                      <a:pt x="102870" y="256848"/>
                      <a:pt x="99060" y="256848"/>
                      <a:pt x="91440" y="253038"/>
                    </a:cubicBezTo>
                    <a:cubicBezTo>
                      <a:pt x="83820" y="249228"/>
                      <a:pt x="80010" y="249228"/>
                      <a:pt x="76200" y="237798"/>
                    </a:cubicBezTo>
                    <a:cubicBezTo>
                      <a:pt x="76200" y="226368"/>
                      <a:pt x="80010" y="226368"/>
                      <a:pt x="83820" y="218748"/>
                    </a:cubicBezTo>
                    <a:cubicBezTo>
                      <a:pt x="87630" y="211128"/>
                      <a:pt x="95250" y="207318"/>
                      <a:pt x="102870" y="207318"/>
                    </a:cubicBezTo>
                    <a:cubicBezTo>
                      <a:pt x="110490" y="207318"/>
                      <a:pt x="114300" y="195888"/>
                      <a:pt x="118110" y="188268"/>
                    </a:cubicBezTo>
                    <a:cubicBezTo>
                      <a:pt x="121920" y="180648"/>
                      <a:pt x="125730" y="173028"/>
                      <a:pt x="129540" y="165408"/>
                    </a:cubicBezTo>
                    <a:cubicBezTo>
                      <a:pt x="125730" y="157788"/>
                      <a:pt x="114300" y="157788"/>
                      <a:pt x="114300" y="146358"/>
                    </a:cubicBezTo>
                    <a:cubicBezTo>
                      <a:pt x="114300" y="142548"/>
                      <a:pt x="114300" y="146358"/>
                      <a:pt x="114300" y="146358"/>
                    </a:cubicBezTo>
                    <a:cubicBezTo>
                      <a:pt x="106680" y="153978"/>
                      <a:pt x="99060" y="142548"/>
                      <a:pt x="91440" y="138738"/>
                    </a:cubicBezTo>
                    <a:cubicBezTo>
                      <a:pt x="80010" y="131118"/>
                      <a:pt x="68580" y="123498"/>
                      <a:pt x="57150" y="112068"/>
                    </a:cubicBezTo>
                    <a:cubicBezTo>
                      <a:pt x="45720" y="104448"/>
                      <a:pt x="45720" y="93018"/>
                      <a:pt x="53340" y="81588"/>
                    </a:cubicBezTo>
                    <a:cubicBezTo>
                      <a:pt x="34290" y="81588"/>
                      <a:pt x="22860" y="58728"/>
                      <a:pt x="3810" y="51108"/>
                    </a:cubicBezTo>
                    <a:cubicBezTo>
                      <a:pt x="0" y="47298"/>
                      <a:pt x="0" y="43488"/>
                      <a:pt x="0" y="39678"/>
                    </a:cubicBezTo>
                    <a:cubicBezTo>
                      <a:pt x="3810" y="13008"/>
                      <a:pt x="3810" y="13008"/>
                      <a:pt x="22860" y="13008"/>
                    </a:cubicBezTo>
                    <a:cubicBezTo>
                      <a:pt x="26670" y="13008"/>
                      <a:pt x="30480" y="13008"/>
                      <a:pt x="34290" y="13008"/>
                    </a:cubicBezTo>
                    <a:cubicBezTo>
                      <a:pt x="45720" y="13008"/>
                      <a:pt x="57150" y="16818"/>
                      <a:pt x="68580" y="16818"/>
                    </a:cubicBezTo>
                    <a:cubicBezTo>
                      <a:pt x="76200" y="16818"/>
                      <a:pt x="83820" y="28248"/>
                      <a:pt x="91440" y="32058"/>
                    </a:cubicBezTo>
                    <a:cubicBezTo>
                      <a:pt x="95250" y="35868"/>
                      <a:pt x="99060" y="35868"/>
                      <a:pt x="106680" y="35868"/>
                    </a:cubicBezTo>
                    <a:cubicBezTo>
                      <a:pt x="110490" y="35868"/>
                      <a:pt x="114300" y="43488"/>
                      <a:pt x="114300" y="47298"/>
                    </a:cubicBezTo>
                    <a:cubicBezTo>
                      <a:pt x="118110" y="62538"/>
                      <a:pt x="121920" y="70158"/>
                      <a:pt x="133350" y="77778"/>
                    </a:cubicBezTo>
                    <a:cubicBezTo>
                      <a:pt x="148590" y="85398"/>
                      <a:pt x="163830" y="96828"/>
                      <a:pt x="179070" y="93018"/>
                    </a:cubicBezTo>
                    <a:cubicBezTo>
                      <a:pt x="190500" y="89208"/>
                      <a:pt x="205740" y="85398"/>
                      <a:pt x="217170" y="96828"/>
                    </a:cubicBezTo>
                    <a:cubicBezTo>
                      <a:pt x="220980" y="100638"/>
                      <a:pt x="224790" y="96828"/>
                      <a:pt x="224790" y="93018"/>
                    </a:cubicBezTo>
                    <a:cubicBezTo>
                      <a:pt x="228600" y="73968"/>
                      <a:pt x="243840" y="73968"/>
                      <a:pt x="251460" y="62538"/>
                    </a:cubicBezTo>
                    <a:cubicBezTo>
                      <a:pt x="255270" y="58728"/>
                      <a:pt x="259080" y="58728"/>
                      <a:pt x="262890" y="66348"/>
                    </a:cubicBezTo>
                    <a:cubicBezTo>
                      <a:pt x="266700" y="70158"/>
                      <a:pt x="270510" y="73968"/>
                      <a:pt x="274320" y="73968"/>
                    </a:cubicBezTo>
                    <a:cubicBezTo>
                      <a:pt x="262890" y="70158"/>
                      <a:pt x="255270" y="51108"/>
                      <a:pt x="251460" y="35868"/>
                    </a:cubicBezTo>
                    <a:cubicBezTo>
                      <a:pt x="247650" y="24438"/>
                      <a:pt x="259080" y="13008"/>
                      <a:pt x="270510" y="20628"/>
                    </a:cubicBezTo>
                    <a:cubicBezTo>
                      <a:pt x="278130" y="28248"/>
                      <a:pt x="293370" y="28248"/>
                      <a:pt x="297180" y="43488"/>
                    </a:cubicBezTo>
                    <a:cubicBezTo>
                      <a:pt x="308610" y="20628"/>
                      <a:pt x="308610" y="20628"/>
                      <a:pt x="331470" y="28248"/>
                    </a:cubicBezTo>
                    <a:cubicBezTo>
                      <a:pt x="331470" y="16818"/>
                      <a:pt x="331470" y="5388"/>
                      <a:pt x="339090" y="1578"/>
                    </a:cubicBezTo>
                    <a:cubicBezTo>
                      <a:pt x="346710" y="-2232"/>
                      <a:pt x="354330" y="1578"/>
                      <a:pt x="361950" y="5388"/>
                    </a:cubicBezTo>
                    <a:cubicBezTo>
                      <a:pt x="365760" y="5388"/>
                      <a:pt x="365760" y="9198"/>
                      <a:pt x="365760" y="13008"/>
                    </a:cubicBezTo>
                    <a:cubicBezTo>
                      <a:pt x="365760" y="28248"/>
                      <a:pt x="377190" y="35868"/>
                      <a:pt x="381000" y="47298"/>
                    </a:cubicBezTo>
                    <a:cubicBezTo>
                      <a:pt x="381000" y="70158"/>
                      <a:pt x="396240" y="73968"/>
                      <a:pt x="407670" y="85398"/>
                    </a:cubicBezTo>
                    <a:cubicBezTo>
                      <a:pt x="415290" y="96828"/>
                      <a:pt x="430530" y="100638"/>
                      <a:pt x="426720" y="123498"/>
                    </a:cubicBezTo>
                    <a:cubicBezTo>
                      <a:pt x="426720" y="131118"/>
                      <a:pt x="430530" y="134928"/>
                      <a:pt x="430530" y="138738"/>
                    </a:cubicBezTo>
                    <a:cubicBezTo>
                      <a:pt x="438150" y="161598"/>
                      <a:pt x="438150" y="165408"/>
                      <a:pt x="419100" y="165408"/>
                    </a:cubicBezTo>
                    <a:cubicBezTo>
                      <a:pt x="419100" y="165408"/>
                      <a:pt x="415290" y="165408"/>
                      <a:pt x="415290" y="161598"/>
                    </a:cubicBezTo>
                    <a:cubicBezTo>
                      <a:pt x="411480" y="157788"/>
                      <a:pt x="403860" y="150168"/>
                      <a:pt x="400050" y="146358"/>
                    </a:cubicBezTo>
                    <a:cubicBezTo>
                      <a:pt x="400050" y="146358"/>
                      <a:pt x="396240" y="142548"/>
                      <a:pt x="396240" y="142548"/>
                    </a:cubicBezTo>
                    <a:cubicBezTo>
                      <a:pt x="396240" y="127308"/>
                      <a:pt x="392430" y="108258"/>
                      <a:pt x="381000" y="100638"/>
                    </a:cubicBezTo>
                    <a:cubicBezTo>
                      <a:pt x="381000" y="100638"/>
                      <a:pt x="381000" y="100638"/>
                      <a:pt x="381000" y="100638"/>
                    </a:cubicBezTo>
                    <a:cubicBezTo>
                      <a:pt x="392430" y="112068"/>
                      <a:pt x="392430" y="115878"/>
                      <a:pt x="381000" y="127308"/>
                    </a:cubicBezTo>
                    <a:cubicBezTo>
                      <a:pt x="377190" y="131118"/>
                      <a:pt x="369570" y="127308"/>
                      <a:pt x="365760" y="123498"/>
                    </a:cubicBezTo>
                    <a:cubicBezTo>
                      <a:pt x="354330" y="115878"/>
                      <a:pt x="342900" y="108258"/>
                      <a:pt x="335280" y="89208"/>
                    </a:cubicBezTo>
                    <a:cubicBezTo>
                      <a:pt x="342900" y="112068"/>
                      <a:pt x="358140" y="119688"/>
                      <a:pt x="373380" y="127308"/>
                    </a:cubicBezTo>
                    <a:cubicBezTo>
                      <a:pt x="377190" y="131118"/>
                      <a:pt x="381000" y="134928"/>
                      <a:pt x="381000" y="142548"/>
                    </a:cubicBezTo>
                    <a:cubicBezTo>
                      <a:pt x="381000" y="173028"/>
                      <a:pt x="377190" y="180648"/>
                      <a:pt x="361950" y="192078"/>
                    </a:cubicBezTo>
                    <a:cubicBezTo>
                      <a:pt x="354330" y="195888"/>
                      <a:pt x="346710" y="188268"/>
                      <a:pt x="339090" y="169218"/>
                    </a:cubicBezTo>
                    <a:cubicBezTo>
                      <a:pt x="335280" y="173028"/>
                      <a:pt x="331470" y="184458"/>
                      <a:pt x="323850" y="180648"/>
                    </a:cubicBezTo>
                    <a:cubicBezTo>
                      <a:pt x="320040" y="176838"/>
                      <a:pt x="312420" y="176838"/>
                      <a:pt x="308610" y="169218"/>
                    </a:cubicBezTo>
                    <a:cubicBezTo>
                      <a:pt x="312420" y="173028"/>
                      <a:pt x="308610" y="180648"/>
                      <a:pt x="316230" y="180648"/>
                    </a:cubicBezTo>
                    <a:cubicBezTo>
                      <a:pt x="323850" y="180648"/>
                      <a:pt x="323850" y="188268"/>
                      <a:pt x="323850" y="195888"/>
                    </a:cubicBezTo>
                    <a:cubicBezTo>
                      <a:pt x="323850" y="199698"/>
                      <a:pt x="320040" y="199698"/>
                      <a:pt x="316230" y="207318"/>
                    </a:cubicBezTo>
                    <a:cubicBezTo>
                      <a:pt x="312420" y="218748"/>
                      <a:pt x="304800" y="230178"/>
                      <a:pt x="293370" y="214938"/>
                    </a:cubicBezTo>
                    <a:cubicBezTo>
                      <a:pt x="289560" y="211128"/>
                      <a:pt x="285750" y="211128"/>
                      <a:pt x="281940" y="211128"/>
                    </a:cubicBezTo>
                    <a:cubicBezTo>
                      <a:pt x="266700" y="214938"/>
                      <a:pt x="251460" y="203508"/>
                      <a:pt x="236220" y="199698"/>
                    </a:cubicBezTo>
                    <a:cubicBezTo>
                      <a:pt x="228600" y="195888"/>
                      <a:pt x="224790" y="192078"/>
                      <a:pt x="224790" y="180648"/>
                    </a:cubicBezTo>
                    <a:cubicBezTo>
                      <a:pt x="232410" y="173028"/>
                      <a:pt x="236220" y="165408"/>
                      <a:pt x="243840" y="157788"/>
                    </a:cubicBezTo>
                    <a:cubicBezTo>
                      <a:pt x="247650" y="153978"/>
                      <a:pt x="255270" y="150168"/>
                      <a:pt x="259080" y="157788"/>
                    </a:cubicBezTo>
                    <a:cubicBezTo>
                      <a:pt x="247650" y="146358"/>
                      <a:pt x="240030" y="146358"/>
                      <a:pt x="232410" y="161598"/>
                    </a:cubicBezTo>
                    <a:cubicBezTo>
                      <a:pt x="228600" y="169218"/>
                      <a:pt x="220980" y="165408"/>
                      <a:pt x="217170" y="165408"/>
                    </a:cubicBezTo>
                    <a:cubicBezTo>
                      <a:pt x="205740" y="161598"/>
                      <a:pt x="201930" y="176838"/>
                      <a:pt x="194310" y="180648"/>
                    </a:cubicBezTo>
                    <a:cubicBezTo>
                      <a:pt x="182880" y="188268"/>
                      <a:pt x="175260" y="184458"/>
                      <a:pt x="167640" y="169218"/>
                    </a:cubicBezTo>
                    <a:cubicBezTo>
                      <a:pt x="167640" y="173028"/>
                      <a:pt x="167640" y="173028"/>
                      <a:pt x="167640" y="176838"/>
                    </a:cubicBezTo>
                    <a:cubicBezTo>
                      <a:pt x="167640" y="176838"/>
                      <a:pt x="167640" y="180648"/>
                      <a:pt x="171450" y="180648"/>
                    </a:cubicBezTo>
                    <a:cubicBezTo>
                      <a:pt x="182880" y="184458"/>
                      <a:pt x="186690" y="199698"/>
                      <a:pt x="186690" y="211128"/>
                    </a:cubicBezTo>
                    <a:cubicBezTo>
                      <a:pt x="190500" y="222558"/>
                      <a:pt x="190500" y="233988"/>
                      <a:pt x="179070" y="233988"/>
                    </a:cubicBezTo>
                    <a:cubicBezTo>
                      <a:pt x="175260" y="233988"/>
                      <a:pt x="175260" y="241608"/>
                      <a:pt x="171450" y="245418"/>
                    </a:cubicBezTo>
                    <a:cubicBezTo>
                      <a:pt x="171450" y="249228"/>
                      <a:pt x="167640" y="249228"/>
                      <a:pt x="163830" y="249228"/>
                    </a:cubicBezTo>
                    <a:cubicBezTo>
                      <a:pt x="148590" y="253038"/>
                      <a:pt x="144780" y="264468"/>
                      <a:pt x="148590" y="283518"/>
                    </a:cubicBezTo>
                    <a:cubicBezTo>
                      <a:pt x="152400" y="291138"/>
                      <a:pt x="152400" y="302568"/>
                      <a:pt x="144780" y="306378"/>
                    </a:cubicBezTo>
                    <a:cubicBezTo>
                      <a:pt x="144780" y="306378"/>
                      <a:pt x="140970" y="306378"/>
                      <a:pt x="140970" y="306378"/>
                    </a:cubicBezTo>
                    <a:cubicBezTo>
                      <a:pt x="133350" y="302568"/>
                      <a:pt x="125730" y="298758"/>
                      <a:pt x="121920" y="294948"/>
                    </a:cubicBezTo>
                    <a:cubicBezTo>
                      <a:pt x="121920" y="283518"/>
                      <a:pt x="114300" y="283518"/>
                      <a:pt x="102870" y="294948"/>
                    </a:cubicBezTo>
                    <a:close/>
                  </a:path>
                </a:pathLst>
              </a:custGeom>
              <a:solidFill>
                <a:srgbClr val="8EE89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56" name="Freeform: Shape 5155">
                <a:extLst>
                  <a:ext uri="{FF2B5EF4-FFF2-40B4-BE49-F238E27FC236}">
                    <a16:creationId xmlns:a16="http://schemas.microsoft.com/office/drawing/2014/main" id="{796DD6B9-F44B-DAE4-CC41-A69C4F1D7927}"/>
                  </a:ext>
                </a:extLst>
              </p:cNvPr>
              <p:cNvSpPr/>
              <p:nvPr/>
            </p:nvSpPr>
            <p:spPr>
              <a:xfrm>
                <a:off x="4451213" y="5032709"/>
                <a:ext cx="284617" cy="325102"/>
              </a:xfrm>
              <a:custGeom>
                <a:avLst/>
                <a:gdLst>
                  <a:gd name="connsiteX0" fmla="*/ 208417 w 284617"/>
                  <a:gd name="connsiteY0" fmla="*/ 324150 h 325102"/>
                  <a:gd name="connsiteX1" fmla="*/ 189367 w 284617"/>
                  <a:gd name="connsiteY1" fmla="*/ 316530 h 325102"/>
                  <a:gd name="connsiteX2" fmla="*/ 174127 w 284617"/>
                  <a:gd name="connsiteY2" fmla="*/ 305100 h 325102"/>
                  <a:gd name="connsiteX3" fmla="*/ 162697 w 284617"/>
                  <a:gd name="connsiteY3" fmla="*/ 293670 h 325102"/>
                  <a:gd name="connsiteX4" fmla="*/ 147457 w 284617"/>
                  <a:gd name="connsiteY4" fmla="*/ 286050 h 325102"/>
                  <a:gd name="connsiteX5" fmla="*/ 132217 w 284617"/>
                  <a:gd name="connsiteY5" fmla="*/ 282240 h 325102"/>
                  <a:gd name="connsiteX6" fmla="*/ 132217 w 284617"/>
                  <a:gd name="connsiteY6" fmla="*/ 255570 h 325102"/>
                  <a:gd name="connsiteX7" fmla="*/ 158887 w 284617"/>
                  <a:gd name="connsiteY7" fmla="*/ 244140 h 325102"/>
                  <a:gd name="connsiteX8" fmla="*/ 170317 w 284617"/>
                  <a:gd name="connsiteY8" fmla="*/ 270810 h 325102"/>
                  <a:gd name="connsiteX9" fmla="*/ 136027 w 284617"/>
                  <a:gd name="connsiteY9" fmla="*/ 225090 h 325102"/>
                  <a:gd name="connsiteX10" fmla="*/ 113167 w 284617"/>
                  <a:gd name="connsiteY10" fmla="*/ 206040 h 325102"/>
                  <a:gd name="connsiteX11" fmla="*/ 90307 w 284617"/>
                  <a:gd name="connsiteY11" fmla="*/ 175560 h 325102"/>
                  <a:gd name="connsiteX12" fmla="*/ 78877 w 284617"/>
                  <a:gd name="connsiteY12" fmla="*/ 179370 h 325102"/>
                  <a:gd name="connsiteX13" fmla="*/ 75067 w 284617"/>
                  <a:gd name="connsiteY13" fmla="*/ 183180 h 325102"/>
                  <a:gd name="connsiteX14" fmla="*/ 71257 w 284617"/>
                  <a:gd name="connsiteY14" fmla="*/ 183180 h 325102"/>
                  <a:gd name="connsiteX15" fmla="*/ 44587 w 284617"/>
                  <a:gd name="connsiteY15" fmla="*/ 160320 h 325102"/>
                  <a:gd name="connsiteX16" fmla="*/ 40777 w 284617"/>
                  <a:gd name="connsiteY16" fmla="*/ 133650 h 325102"/>
                  <a:gd name="connsiteX17" fmla="*/ 67447 w 284617"/>
                  <a:gd name="connsiteY17" fmla="*/ 122220 h 325102"/>
                  <a:gd name="connsiteX18" fmla="*/ 78877 w 284617"/>
                  <a:gd name="connsiteY18" fmla="*/ 122220 h 325102"/>
                  <a:gd name="connsiteX19" fmla="*/ 52207 w 284617"/>
                  <a:gd name="connsiteY19" fmla="*/ 122220 h 325102"/>
                  <a:gd name="connsiteX20" fmla="*/ 48397 w 284617"/>
                  <a:gd name="connsiteY20" fmla="*/ 118410 h 325102"/>
                  <a:gd name="connsiteX21" fmla="*/ 44587 w 284617"/>
                  <a:gd name="connsiteY21" fmla="*/ 106980 h 325102"/>
                  <a:gd name="connsiteX22" fmla="*/ 36967 w 284617"/>
                  <a:gd name="connsiteY22" fmla="*/ 129840 h 325102"/>
                  <a:gd name="connsiteX23" fmla="*/ 21727 w 284617"/>
                  <a:gd name="connsiteY23" fmla="*/ 122220 h 325102"/>
                  <a:gd name="connsiteX24" fmla="*/ 10297 w 284617"/>
                  <a:gd name="connsiteY24" fmla="*/ 57450 h 325102"/>
                  <a:gd name="connsiteX25" fmla="*/ 21727 w 284617"/>
                  <a:gd name="connsiteY25" fmla="*/ 42210 h 325102"/>
                  <a:gd name="connsiteX26" fmla="*/ 82687 w 284617"/>
                  <a:gd name="connsiteY26" fmla="*/ 4110 h 325102"/>
                  <a:gd name="connsiteX27" fmla="*/ 97927 w 284617"/>
                  <a:gd name="connsiteY27" fmla="*/ 7920 h 325102"/>
                  <a:gd name="connsiteX28" fmla="*/ 101737 w 284617"/>
                  <a:gd name="connsiteY28" fmla="*/ 11730 h 325102"/>
                  <a:gd name="connsiteX29" fmla="*/ 128407 w 284617"/>
                  <a:gd name="connsiteY29" fmla="*/ 4110 h 325102"/>
                  <a:gd name="connsiteX30" fmla="*/ 166507 w 284617"/>
                  <a:gd name="connsiteY30" fmla="*/ 15540 h 325102"/>
                  <a:gd name="connsiteX31" fmla="*/ 174127 w 284617"/>
                  <a:gd name="connsiteY31" fmla="*/ 46020 h 325102"/>
                  <a:gd name="connsiteX32" fmla="*/ 189367 w 284617"/>
                  <a:gd name="connsiteY32" fmla="*/ 61260 h 325102"/>
                  <a:gd name="connsiteX33" fmla="*/ 212227 w 284617"/>
                  <a:gd name="connsiteY33" fmla="*/ 61260 h 325102"/>
                  <a:gd name="connsiteX34" fmla="*/ 246517 w 284617"/>
                  <a:gd name="connsiteY34" fmla="*/ 68880 h 325102"/>
                  <a:gd name="connsiteX35" fmla="*/ 273187 w 284617"/>
                  <a:gd name="connsiteY35" fmla="*/ 91740 h 325102"/>
                  <a:gd name="connsiteX36" fmla="*/ 284617 w 284617"/>
                  <a:gd name="connsiteY36" fmla="*/ 110790 h 325102"/>
                  <a:gd name="connsiteX37" fmla="*/ 273187 w 284617"/>
                  <a:gd name="connsiteY37" fmla="*/ 126030 h 325102"/>
                  <a:gd name="connsiteX38" fmla="*/ 257947 w 284617"/>
                  <a:gd name="connsiteY38" fmla="*/ 164130 h 325102"/>
                  <a:gd name="connsiteX39" fmla="*/ 235087 w 284617"/>
                  <a:gd name="connsiteY39" fmla="*/ 152700 h 325102"/>
                  <a:gd name="connsiteX40" fmla="*/ 231277 w 284617"/>
                  <a:gd name="connsiteY40" fmla="*/ 156510 h 325102"/>
                  <a:gd name="connsiteX41" fmla="*/ 204607 w 284617"/>
                  <a:gd name="connsiteY41" fmla="*/ 160320 h 325102"/>
                  <a:gd name="connsiteX42" fmla="*/ 196987 w 284617"/>
                  <a:gd name="connsiteY42" fmla="*/ 152700 h 325102"/>
                  <a:gd name="connsiteX43" fmla="*/ 196987 w 284617"/>
                  <a:gd name="connsiteY43" fmla="*/ 152700 h 325102"/>
                  <a:gd name="connsiteX44" fmla="*/ 196987 w 284617"/>
                  <a:gd name="connsiteY44" fmla="*/ 152700 h 325102"/>
                  <a:gd name="connsiteX45" fmla="*/ 196987 w 284617"/>
                  <a:gd name="connsiteY45" fmla="*/ 156510 h 325102"/>
                  <a:gd name="connsiteX46" fmla="*/ 193177 w 284617"/>
                  <a:gd name="connsiteY46" fmla="*/ 190800 h 325102"/>
                  <a:gd name="connsiteX47" fmla="*/ 200797 w 284617"/>
                  <a:gd name="connsiteY47" fmla="*/ 209850 h 325102"/>
                  <a:gd name="connsiteX48" fmla="*/ 235087 w 284617"/>
                  <a:gd name="connsiteY48" fmla="*/ 225090 h 325102"/>
                  <a:gd name="connsiteX49" fmla="*/ 265567 w 284617"/>
                  <a:gd name="connsiteY49" fmla="*/ 240330 h 325102"/>
                  <a:gd name="connsiteX50" fmla="*/ 269377 w 284617"/>
                  <a:gd name="connsiteY50" fmla="*/ 259380 h 325102"/>
                  <a:gd name="connsiteX51" fmla="*/ 231277 w 284617"/>
                  <a:gd name="connsiteY51" fmla="*/ 282240 h 325102"/>
                  <a:gd name="connsiteX52" fmla="*/ 208417 w 284617"/>
                  <a:gd name="connsiteY52" fmla="*/ 289860 h 325102"/>
                  <a:gd name="connsiteX53" fmla="*/ 200797 w 284617"/>
                  <a:gd name="connsiteY53" fmla="*/ 301290 h 325102"/>
                  <a:gd name="connsiteX54" fmla="*/ 208417 w 284617"/>
                  <a:gd name="connsiteY54" fmla="*/ 312720 h 325102"/>
                  <a:gd name="connsiteX55" fmla="*/ 216037 w 284617"/>
                  <a:gd name="connsiteY55" fmla="*/ 320340 h 325102"/>
                  <a:gd name="connsiteX56" fmla="*/ 208417 w 284617"/>
                  <a:gd name="connsiteY56" fmla="*/ 324150 h 325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84617" h="325102">
                    <a:moveTo>
                      <a:pt x="208417" y="324150"/>
                    </a:moveTo>
                    <a:cubicBezTo>
                      <a:pt x="200797" y="320340"/>
                      <a:pt x="196987" y="316530"/>
                      <a:pt x="189367" y="316530"/>
                    </a:cubicBezTo>
                    <a:cubicBezTo>
                      <a:pt x="181747" y="316530"/>
                      <a:pt x="177937" y="312720"/>
                      <a:pt x="174127" y="305100"/>
                    </a:cubicBezTo>
                    <a:cubicBezTo>
                      <a:pt x="170317" y="301290"/>
                      <a:pt x="166507" y="297480"/>
                      <a:pt x="162697" y="293670"/>
                    </a:cubicBezTo>
                    <a:cubicBezTo>
                      <a:pt x="158887" y="286050"/>
                      <a:pt x="151267" y="282240"/>
                      <a:pt x="147457" y="286050"/>
                    </a:cubicBezTo>
                    <a:cubicBezTo>
                      <a:pt x="143647" y="286050"/>
                      <a:pt x="136027" y="286050"/>
                      <a:pt x="132217" y="282240"/>
                    </a:cubicBezTo>
                    <a:cubicBezTo>
                      <a:pt x="124597" y="274620"/>
                      <a:pt x="124597" y="263190"/>
                      <a:pt x="132217" y="255570"/>
                    </a:cubicBezTo>
                    <a:cubicBezTo>
                      <a:pt x="139837" y="247950"/>
                      <a:pt x="147457" y="236520"/>
                      <a:pt x="158887" y="244140"/>
                    </a:cubicBezTo>
                    <a:cubicBezTo>
                      <a:pt x="170317" y="247950"/>
                      <a:pt x="170317" y="263190"/>
                      <a:pt x="170317" y="270810"/>
                    </a:cubicBezTo>
                    <a:cubicBezTo>
                      <a:pt x="170317" y="251760"/>
                      <a:pt x="155077" y="228900"/>
                      <a:pt x="136027" y="225090"/>
                    </a:cubicBezTo>
                    <a:cubicBezTo>
                      <a:pt x="124597" y="225090"/>
                      <a:pt x="116977" y="217470"/>
                      <a:pt x="113167" y="206040"/>
                    </a:cubicBezTo>
                    <a:cubicBezTo>
                      <a:pt x="109357" y="194610"/>
                      <a:pt x="97927" y="186990"/>
                      <a:pt x="90307" y="175560"/>
                    </a:cubicBezTo>
                    <a:cubicBezTo>
                      <a:pt x="82687" y="164130"/>
                      <a:pt x="78877" y="167940"/>
                      <a:pt x="78877" y="179370"/>
                    </a:cubicBezTo>
                    <a:cubicBezTo>
                      <a:pt x="78877" y="179370"/>
                      <a:pt x="75067" y="183180"/>
                      <a:pt x="75067" y="183180"/>
                    </a:cubicBezTo>
                    <a:cubicBezTo>
                      <a:pt x="75067" y="183180"/>
                      <a:pt x="71257" y="183180"/>
                      <a:pt x="71257" y="183180"/>
                    </a:cubicBezTo>
                    <a:cubicBezTo>
                      <a:pt x="59827" y="183180"/>
                      <a:pt x="48397" y="186990"/>
                      <a:pt x="44587" y="160320"/>
                    </a:cubicBezTo>
                    <a:cubicBezTo>
                      <a:pt x="44587" y="152700"/>
                      <a:pt x="36967" y="141270"/>
                      <a:pt x="40777" y="133650"/>
                    </a:cubicBezTo>
                    <a:cubicBezTo>
                      <a:pt x="48397" y="126030"/>
                      <a:pt x="56017" y="118410"/>
                      <a:pt x="67447" y="122220"/>
                    </a:cubicBezTo>
                    <a:cubicBezTo>
                      <a:pt x="71257" y="122220"/>
                      <a:pt x="75067" y="129840"/>
                      <a:pt x="78877" y="122220"/>
                    </a:cubicBezTo>
                    <a:cubicBezTo>
                      <a:pt x="71257" y="126030"/>
                      <a:pt x="59827" y="118410"/>
                      <a:pt x="52207" y="122220"/>
                    </a:cubicBezTo>
                    <a:cubicBezTo>
                      <a:pt x="52207" y="122220"/>
                      <a:pt x="48397" y="122220"/>
                      <a:pt x="48397" y="118410"/>
                    </a:cubicBezTo>
                    <a:cubicBezTo>
                      <a:pt x="48397" y="114600"/>
                      <a:pt x="48397" y="110790"/>
                      <a:pt x="44587" y="106980"/>
                    </a:cubicBezTo>
                    <a:cubicBezTo>
                      <a:pt x="48397" y="118410"/>
                      <a:pt x="40777" y="126030"/>
                      <a:pt x="36967" y="129840"/>
                    </a:cubicBezTo>
                    <a:cubicBezTo>
                      <a:pt x="33157" y="133650"/>
                      <a:pt x="25537" y="129840"/>
                      <a:pt x="21727" y="122220"/>
                    </a:cubicBezTo>
                    <a:cubicBezTo>
                      <a:pt x="-4943" y="95550"/>
                      <a:pt x="-4943" y="95550"/>
                      <a:pt x="10297" y="57450"/>
                    </a:cubicBezTo>
                    <a:cubicBezTo>
                      <a:pt x="14107" y="49830"/>
                      <a:pt x="14107" y="46020"/>
                      <a:pt x="21727" y="42210"/>
                    </a:cubicBezTo>
                    <a:cubicBezTo>
                      <a:pt x="44587" y="38400"/>
                      <a:pt x="59827" y="19350"/>
                      <a:pt x="82687" y="4110"/>
                    </a:cubicBezTo>
                    <a:cubicBezTo>
                      <a:pt x="86497" y="4110"/>
                      <a:pt x="90307" y="11730"/>
                      <a:pt x="97927" y="7920"/>
                    </a:cubicBezTo>
                    <a:cubicBezTo>
                      <a:pt x="97927" y="7920"/>
                      <a:pt x="101737" y="11730"/>
                      <a:pt x="101737" y="11730"/>
                    </a:cubicBezTo>
                    <a:cubicBezTo>
                      <a:pt x="116977" y="30780"/>
                      <a:pt x="120787" y="26970"/>
                      <a:pt x="128407" y="4110"/>
                    </a:cubicBezTo>
                    <a:cubicBezTo>
                      <a:pt x="143647" y="-7320"/>
                      <a:pt x="155077" y="7920"/>
                      <a:pt x="166507" y="15540"/>
                    </a:cubicBezTo>
                    <a:cubicBezTo>
                      <a:pt x="170317" y="23160"/>
                      <a:pt x="174127" y="34590"/>
                      <a:pt x="174127" y="46020"/>
                    </a:cubicBezTo>
                    <a:cubicBezTo>
                      <a:pt x="174127" y="61260"/>
                      <a:pt x="181747" y="68880"/>
                      <a:pt x="189367" y="61260"/>
                    </a:cubicBezTo>
                    <a:cubicBezTo>
                      <a:pt x="196987" y="53640"/>
                      <a:pt x="204607" y="57450"/>
                      <a:pt x="212227" y="61260"/>
                    </a:cubicBezTo>
                    <a:cubicBezTo>
                      <a:pt x="223657" y="68880"/>
                      <a:pt x="235087" y="68880"/>
                      <a:pt x="246517" y="68880"/>
                    </a:cubicBezTo>
                    <a:cubicBezTo>
                      <a:pt x="265567" y="68880"/>
                      <a:pt x="265567" y="68880"/>
                      <a:pt x="273187" y="91740"/>
                    </a:cubicBezTo>
                    <a:cubicBezTo>
                      <a:pt x="276997" y="99360"/>
                      <a:pt x="280807" y="103170"/>
                      <a:pt x="284617" y="110790"/>
                    </a:cubicBezTo>
                    <a:cubicBezTo>
                      <a:pt x="284617" y="122220"/>
                      <a:pt x="276997" y="122220"/>
                      <a:pt x="273187" y="126030"/>
                    </a:cubicBezTo>
                    <a:cubicBezTo>
                      <a:pt x="261757" y="133650"/>
                      <a:pt x="254137" y="145080"/>
                      <a:pt x="257947" y="164130"/>
                    </a:cubicBezTo>
                    <a:cubicBezTo>
                      <a:pt x="250327" y="167940"/>
                      <a:pt x="242707" y="160320"/>
                      <a:pt x="235087" y="152700"/>
                    </a:cubicBezTo>
                    <a:cubicBezTo>
                      <a:pt x="231277" y="152700"/>
                      <a:pt x="231277" y="152700"/>
                      <a:pt x="231277" y="156510"/>
                    </a:cubicBezTo>
                    <a:cubicBezTo>
                      <a:pt x="219847" y="171750"/>
                      <a:pt x="216037" y="171750"/>
                      <a:pt x="204607" y="160320"/>
                    </a:cubicBezTo>
                    <a:cubicBezTo>
                      <a:pt x="200797" y="156510"/>
                      <a:pt x="200797" y="156510"/>
                      <a:pt x="196987" y="152700"/>
                    </a:cubicBezTo>
                    <a:cubicBezTo>
                      <a:pt x="196987" y="152700"/>
                      <a:pt x="196987" y="152700"/>
                      <a:pt x="196987" y="152700"/>
                    </a:cubicBezTo>
                    <a:cubicBezTo>
                      <a:pt x="196987" y="152700"/>
                      <a:pt x="196987" y="152700"/>
                      <a:pt x="196987" y="152700"/>
                    </a:cubicBezTo>
                    <a:cubicBezTo>
                      <a:pt x="196987" y="152700"/>
                      <a:pt x="196987" y="156510"/>
                      <a:pt x="196987" y="156510"/>
                    </a:cubicBezTo>
                    <a:cubicBezTo>
                      <a:pt x="196987" y="167940"/>
                      <a:pt x="196987" y="179370"/>
                      <a:pt x="193177" y="190800"/>
                    </a:cubicBezTo>
                    <a:cubicBezTo>
                      <a:pt x="189367" y="202230"/>
                      <a:pt x="193177" y="209850"/>
                      <a:pt x="200797" y="209850"/>
                    </a:cubicBezTo>
                    <a:cubicBezTo>
                      <a:pt x="212227" y="213660"/>
                      <a:pt x="223657" y="221280"/>
                      <a:pt x="235087" y="225090"/>
                    </a:cubicBezTo>
                    <a:cubicBezTo>
                      <a:pt x="246517" y="228900"/>
                      <a:pt x="254137" y="236520"/>
                      <a:pt x="265567" y="240330"/>
                    </a:cubicBezTo>
                    <a:cubicBezTo>
                      <a:pt x="269377" y="244140"/>
                      <a:pt x="276997" y="247950"/>
                      <a:pt x="269377" y="259380"/>
                    </a:cubicBezTo>
                    <a:cubicBezTo>
                      <a:pt x="261757" y="278430"/>
                      <a:pt x="246517" y="274620"/>
                      <a:pt x="231277" y="282240"/>
                    </a:cubicBezTo>
                    <a:cubicBezTo>
                      <a:pt x="223657" y="286050"/>
                      <a:pt x="216037" y="286050"/>
                      <a:pt x="208417" y="289860"/>
                    </a:cubicBezTo>
                    <a:cubicBezTo>
                      <a:pt x="204607" y="293670"/>
                      <a:pt x="200797" y="293670"/>
                      <a:pt x="200797" y="301290"/>
                    </a:cubicBezTo>
                    <a:cubicBezTo>
                      <a:pt x="200797" y="308910"/>
                      <a:pt x="204607" y="308910"/>
                      <a:pt x="208417" y="312720"/>
                    </a:cubicBezTo>
                    <a:cubicBezTo>
                      <a:pt x="212227" y="316530"/>
                      <a:pt x="212227" y="316530"/>
                      <a:pt x="216037" y="320340"/>
                    </a:cubicBezTo>
                    <a:cubicBezTo>
                      <a:pt x="216037" y="327960"/>
                      <a:pt x="212227" y="324150"/>
                      <a:pt x="208417" y="324150"/>
                    </a:cubicBezTo>
                    <a:close/>
                  </a:path>
                </a:pathLst>
              </a:custGeom>
              <a:solidFill>
                <a:srgbClr val="45D24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57" name="Freeform: Shape 5156">
                <a:extLst>
                  <a:ext uri="{FF2B5EF4-FFF2-40B4-BE49-F238E27FC236}">
                    <a16:creationId xmlns:a16="http://schemas.microsoft.com/office/drawing/2014/main" id="{6812523F-CA79-F4D1-7696-FC423F7FA07B}"/>
                  </a:ext>
                </a:extLst>
              </p:cNvPr>
              <p:cNvSpPr/>
              <p:nvPr/>
            </p:nvSpPr>
            <p:spPr>
              <a:xfrm>
                <a:off x="4147590" y="4107180"/>
                <a:ext cx="348788" cy="506729"/>
              </a:xfrm>
              <a:custGeom>
                <a:avLst/>
                <a:gdLst>
                  <a:gd name="connsiteX0" fmla="*/ 214861 w 348788"/>
                  <a:gd name="connsiteY0" fmla="*/ 506730 h 506729"/>
                  <a:gd name="connsiteX1" fmla="*/ 207241 w 348788"/>
                  <a:gd name="connsiteY1" fmla="*/ 506730 h 506729"/>
                  <a:gd name="connsiteX2" fmla="*/ 195811 w 348788"/>
                  <a:gd name="connsiteY2" fmla="*/ 495300 h 506729"/>
                  <a:gd name="connsiteX3" fmla="*/ 195811 w 348788"/>
                  <a:gd name="connsiteY3" fmla="*/ 495300 h 506729"/>
                  <a:gd name="connsiteX4" fmla="*/ 180571 w 348788"/>
                  <a:gd name="connsiteY4" fmla="*/ 491490 h 506729"/>
                  <a:gd name="connsiteX5" fmla="*/ 176761 w 348788"/>
                  <a:gd name="connsiteY5" fmla="*/ 491490 h 506729"/>
                  <a:gd name="connsiteX6" fmla="*/ 161521 w 348788"/>
                  <a:gd name="connsiteY6" fmla="*/ 502920 h 506729"/>
                  <a:gd name="connsiteX7" fmla="*/ 150091 w 348788"/>
                  <a:gd name="connsiteY7" fmla="*/ 502920 h 506729"/>
                  <a:gd name="connsiteX8" fmla="*/ 123421 w 348788"/>
                  <a:gd name="connsiteY8" fmla="*/ 487680 h 506729"/>
                  <a:gd name="connsiteX9" fmla="*/ 115801 w 348788"/>
                  <a:gd name="connsiteY9" fmla="*/ 464820 h 506729"/>
                  <a:gd name="connsiteX10" fmla="*/ 108180 w 348788"/>
                  <a:gd name="connsiteY10" fmla="*/ 441960 h 506729"/>
                  <a:gd name="connsiteX11" fmla="*/ 92941 w 348788"/>
                  <a:gd name="connsiteY11" fmla="*/ 434340 h 506729"/>
                  <a:gd name="connsiteX12" fmla="*/ 70080 w 348788"/>
                  <a:gd name="connsiteY12" fmla="*/ 419100 h 506729"/>
                  <a:gd name="connsiteX13" fmla="*/ 58651 w 348788"/>
                  <a:gd name="connsiteY13" fmla="*/ 403860 h 506729"/>
                  <a:gd name="connsiteX14" fmla="*/ 47221 w 348788"/>
                  <a:gd name="connsiteY14" fmla="*/ 388620 h 506729"/>
                  <a:gd name="connsiteX15" fmla="*/ 35791 w 348788"/>
                  <a:gd name="connsiteY15" fmla="*/ 369570 h 506729"/>
                  <a:gd name="connsiteX16" fmla="*/ 47221 w 348788"/>
                  <a:gd name="connsiteY16" fmla="*/ 354330 h 506729"/>
                  <a:gd name="connsiteX17" fmla="*/ 62461 w 348788"/>
                  <a:gd name="connsiteY17" fmla="*/ 365760 h 506729"/>
                  <a:gd name="connsiteX18" fmla="*/ 66271 w 348788"/>
                  <a:gd name="connsiteY18" fmla="*/ 377190 h 506729"/>
                  <a:gd name="connsiteX19" fmla="*/ 47221 w 348788"/>
                  <a:gd name="connsiteY19" fmla="*/ 354330 h 506729"/>
                  <a:gd name="connsiteX20" fmla="*/ 20551 w 348788"/>
                  <a:gd name="connsiteY20" fmla="*/ 327660 h 506729"/>
                  <a:gd name="connsiteX21" fmla="*/ 9121 w 348788"/>
                  <a:gd name="connsiteY21" fmla="*/ 316230 h 506729"/>
                  <a:gd name="connsiteX22" fmla="*/ 5311 w 348788"/>
                  <a:gd name="connsiteY22" fmla="*/ 289560 h 506729"/>
                  <a:gd name="connsiteX23" fmla="*/ 9121 w 348788"/>
                  <a:gd name="connsiteY23" fmla="*/ 285750 h 506729"/>
                  <a:gd name="connsiteX24" fmla="*/ 47221 w 348788"/>
                  <a:gd name="connsiteY24" fmla="*/ 289560 h 506729"/>
                  <a:gd name="connsiteX25" fmla="*/ 54841 w 348788"/>
                  <a:gd name="connsiteY25" fmla="*/ 289560 h 506729"/>
                  <a:gd name="connsiteX26" fmla="*/ 96751 w 348788"/>
                  <a:gd name="connsiteY26" fmla="*/ 320040 h 506729"/>
                  <a:gd name="connsiteX27" fmla="*/ 123421 w 348788"/>
                  <a:gd name="connsiteY27" fmla="*/ 331470 h 506729"/>
                  <a:gd name="connsiteX28" fmla="*/ 142471 w 348788"/>
                  <a:gd name="connsiteY28" fmla="*/ 350520 h 506729"/>
                  <a:gd name="connsiteX29" fmla="*/ 150091 w 348788"/>
                  <a:gd name="connsiteY29" fmla="*/ 369570 h 506729"/>
                  <a:gd name="connsiteX30" fmla="*/ 180571 w 348788"/>
                  <a:gd name="connsiteY30" fmla="*/ 396240 h 506729"/>
                  <a:gd name="connsiteX31" fmla="*/ 169141 w 348788"/>
                  <a:gd name="connsiteY31" fmla="*/ 358140 h 506729"/>
                  <a:gd name="connsiteX32" fmla="*/ 165330 w 348788"/>
                  <a:gd name="connsiteY32" fmla="*/ 354330 h 506729"/>
                  <a:gd name="connsiteX33" fmla="*/ 138661 w 348788"/>
                  <a:gd name="connsiteY33" fmla="*/ 316230 h 506729"/>
                  <a:gd name="connsiteX34" fmla="*/ 150091 w 348788"/>
                  <a:gd name="connsiteY34" fmla="*/ 289560 h 506729"/>
                  <a:gd name="connsiteX35" fmla="*/ 131041 w 348788"/>
                  <a:gd name="connsiteY35" fmla="*/ 266700 h 506729"/>
                  <a:gd name="connsiteX36" fmla="*/ 131041 w 348788"/>
                  <a:gd name="connsiteY36" fmla="*/ 255270 h 506729"/>
                  <a:gd name="connsiteX37" fmla="*/ 138661 w 348788"/>
                  <a:gd name="connsiteY37" fmla="*/ 167640 h 506729"/>
                  <a:gd name="connsiteX38" fmla="*/ 142471 w 348788"/>
                  <a:gd name="connsiteY38" fmla="*/ 148590 h 506729"/>
                  <a:gd name="connsiteX39" fmla="*/ 150091 w 348788"/>
                  <a:gd name="connsiteY39" fmla="*/ 118110 h 506729"/>
                  <a:gd name="connsiteX40" fmla="*/ 153901 w 348788"/>
                  <a:gd name="connsiteY40" fmla="*/ 102870 h 506729"/>
                  <a:gd name="connsiteX41" fmla="*/ 157711 w 348788"/>
                  <a:gd name="connsiteY41" fmla="*/ 72390 h 506729"/>
                  <a:gd name="connsiteX42" fmla="*/ 161521 w 348788"/>
                  <a:gd name="connsiteY42" fmla="*/ 7620 h 506729"/>
                  <a:gd name="connsiteX43" fmla="*/ 165330 w 348788"/>
                  <a:gd name="connsiteY43" fmla="*/ 0 h 506729"/>
                  <a:gd name="connsiteX44" fmla="*/ 169141 w 348788"/>
                  <a:gd name="connsiteY44" fmla="*/ 11430 h 506729"/>
                  <a:gd name="connsiteX45" fmla="*/ 165330 w 348788"/>
                  <a:gd name="connsiteY45" fmla="*/ 57150 h 506729"/>
                  <a:gd name="connsiteX46" fmla="*/ 161521 w 348788"/>
                  <a:gd name="connsiteY46" fmla="*/ 110490 h 506729"/>
                  <a:gd name="connsiteX47" fmla="*/ 165330 w 348788"/>
                  <a:gd name="connsiteY47" fmla="*/ 205740 h 506729"/>
                  <a:gd name="connsiteX48" fmla="*/ 176761 w 348788"/>
                  <a:gd name="connsiteY48" fmla="*/ 281940 h 506729"/>
                  <a:gd name="connsiteX49" fmla="*/ 192001 w 348788"/>
                  <a:gd name="connsiteY49" fmla="*/ 308610 h 506729"/>
                  <a:gd name="connsiteX50" fmla="*/ 207241 w 348788"/>
                  <a:gd name="connsiteY50" fmla="*/ 335280 h 506729"/>
                  <a:gd name="connsiteX51" fmla="*/ 226291 w 348788"/>
                  <a:gd name="connsiteY51" fmla="*/ 354330 h 506729"/>
                  <a:gd name="connsiteX52" fmla="*/ 268201 w 348788"/>
                  <a:gd name="connsiteY52" fmla="*/ 354330 h 506729"/>
                  <a:gd name="connsiteX53" fmla="*/ 275821 w 348788"/>
                  <a:gd name="connsiteY53" fmla="*/ 346710 h 506729"/>
                  <a:gd name="connsiteX54" fmla="*/ 298680 w 348788"/>
                  <a:gd name="connsiteY54" fmla="*/ 339090 h 506729"/>
                  <a:gd name="connsiteX55" fmla="*/ 317730 w 348788"/>
                  <a:gd name="connsiteY55" fmla="*/ 335280 h 506729"/>
                  <a:gd name="connsiteX56" fmla="*/ 336780 w 348788"/>
                  <a:gd name="connsiteY56" fmla="*/ 331470 h 506729"/>
                  <a:gd name="connsiteX57" fmla="*/ 348211 w 348788"/>
                  <a:gd name="connsiteY57" fmla="*/ 346710 h 506729"/>
                  <a:gd name="connsiteX58" fmla="*/ 340591 w 348788"/>
                  <a:gd name="connsiteY58" fmla="*/ 377190 h 506729"/>
                  <a:gd name="connsiteX59" fmla="*/ 321541 w 348788"/>
                  <a:gd name="connsiteY59" fmla="*/ 411480 h 506729"/>
                  <a:gd name="connsiteX60" fmla="*/ 329161 w 348788"/>
                  <a:gd name="connsiteY60" fmla="*/ 434340 h 506729"/>
                  <a:gd name="connsiteX61" fmla="*/ 325351 w 348788"/>
                  <a:gd name="connsiteY61" fmla="*/ 449580 h 506729"/>
                  <a:gd name="connsiteX62" fmla="*/ 310111 w 348788"/>
                  <a:gd name="connsiteY62" fmla="*/ 457200 h 506729"/>
                  <a:gd name="connsiteX63" fmla="*/ 294871 w 348788"/>
                  <a:gd name="connsiteY63" fmla="*/ 445770 h 506729"/>
                  <a:gd name="connsiteX64" fmla="*/ 279630 w 348788"/>
                  <a:gd name="connsiteY64" fmla="*/ 449580 h 506729"/>
                  <a:gd name="connsiteX65" fmla="*/ 252961 w 348788"/>
                  <a:gd name="connsiteY65" fmla="*/ 441960 h 506729"/>
                  <a:gd name="connsiteX66" fmla="*/ 249151 w 348788"/>
                  <a:gd name="connsiteY66" fmla="*/ 434340 h 506729"/>
                  <a:gd name="connsiteX67" fmla="*/ 249151 w 348788"/>
                  <a:gd name="connsiteY67" fmla="*/ 445770 h 506729"/>
                  <a:gd name="connsiteX68" fmla="*/ 249151 w 348788"/>
                  <a:gd name="connsiteY68" fmla="*/ 461010 h 506729"/>
                  <a:gd name="connsiteX69" fmla="*/ 237721 w 348788"/>
                  <a:gd name="connsiteY69" fmla="*/ 461010 h 506729"/>
                  <a:gd name="connsiteX70" fmla="*/ 218671 w 348788"/>
                  <a:gd name="connsiteY70" fmla="*/ 453390 h 506729"/>
                  <a:gd name="connsiteX71" fmla="*/ 207241 w 348788"/>
                  <a:gd name="connsiteY71" fmla="*/ 457200 h 506729"/>
                  <a:gd name="connsiteX72" fmla="*/ 184380 w 348788"/>
                  <a:gd name="connsiteY72" fmla="*/ 453390 h 506729"/>
                  <a:gd name="connsiteX73" fmla="*/ 169141 w 348788"/>
                  <a:gd name="connsiteY73" fmla="*/ 441960 h 506729"/>
                  <a:gd name="connsiteX74" fmla="*/ 207241 w 348788"/>
                  <a:gd name="connsiteY74" fmla="*/ 468630 h 506729"/>
                  <a:gd name="connsiteX75" fmla="*/ 226291 w 348788"/>
                  <a:gd name="connsiteY75" fmla="*/ 495300 h 506729"/>
                  <a:gd name="connsiteX76" fmla="*/ 222480 w 348788"/>
                  <a:gd name="connsiteY76" fmla="*/ 502920 h 506729"/>
                  <a:gd name="connsiteX77" fmla="*/ 214861 w 348788"/>
                  <a:gd name="connsiteY77" fmla="*/ 506730 h 506729"/>
                  <a:gd name="connsiteX78" fmla="*/ 214861 w 348788"/>
                  <a:gd name="connsiteY78" fmla="*/ 506730 h 50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348788" h="506729">
                    <a:moveTo>
                      <a:pt x="214861" y="506730"/>
                    </a:moveTo>
                    <a:lnTo>
                      <a:pt x="207241" y="506730"/>
                    </a:lnTo>
                    <a:cubicBezTo>
                      <a:pt x="203430" y="502920"/>
                      <a:pt x="199621" y="495300"/>
                      <a:pt x="195811" y="495300"/>
                    </a:cubicBezTo>
                    <a:lnTo>
                      <a:pt x="195811" y="495300"/>
                    </a:lnTo>
                    <a:cubicBezTo>
                      <a:pt x="192001" y="495300"/>
                      <a:pt x="188191" y="487680"/>
                      <a:pt x="180571" y="491490"/>
                    </a:cubicBezTo>
                    <a:cubicBezTo>
                      <a:pt x="180571" y="491490"/>
                      <a:pt x="176761" y="491490"/>
                      <a:pt x="176761" y="491490"/>
                    </a:cubicBezTo>
                    <a:cubicBezTo>
                      <a:pt x="169141" y="483870"/>
                      <a:pt x="165330" y="495300"/>
                      <a:pt x="161521" y="502920"/>
                    </a:cubicBezTo>
                    <a:cubicBezTo>
                      <a:pt x="157711" y="506730"/>
                      <a:pt x="153901" y="506730"/>
                      <a:pt x="150091" y="502920"/>
                    </a:cubicBezTo>
                    <a:cubicBezTo>
                      <a:pt x="142471" y="491490"/>
                      <a:pt x="131041" y="491490"/>
                      <a:pt x="123421" y="487680"/>
                    </a:cubicBezTo>
                    <a:cubicBezTo>
                      <a:pt x="115801" y="487680"/>
                      <a:pt x="108180" y="476250"/>
                      <a:pt x="115801" y="464820"/>
                    </a:cubicBezTo>
                    <a:cubicBezTo>
                      <a:pt x="123421" y="449580"/>
                      <a:pt x="115801" y="445770"/>
                      <a:pt x="108180" y="441960"/>
                    </a:cubicBezTo>
                    <a:cubicBezTo>
                      <a:pt x="104371" y="438150"/>
                      <a:pt x="96751" y="438150"/>
                      <a:pt x="92941" y="434340"/>
                    </a:cubicBezTo>
                    <a:cubicBezTo>
                      <a:pt x="85321" y="430530"/>
                      <a:pt x="77701" y="426720"/>
                      <a:pt x="70080" y="419100"/>
                    </a:cubicBezTo>
                    <a:cubicBezTo>
                      <a:pt x="66271" y="411480"/>
                      <a:pt x="62461" y="411480"/>
                      <a:pt x="58651" y="403860"/>
                    </a:cubicBezTo>
                    <a:cubicBezTo>
                      <a:pt x="58651" y="396240"/>
                      <a:pt x="51030" y="392430"/>
                      <a:pt x="47221" y="388620"/>
                    </a:cubicBezTo>
                    <a:cubicBezTo>
                      <a:pt x="43411" y="384810"/>
                      <a:pt x="35791" y="381000"/>
                      <a:pt x="35791" y="369570"/>
                    </a:cubicBezTo>
                    <a:cubicBezTo>
                      <a:pt x="35791" y="361950"/>
                      <a:pt x="43411" y="354330"/>
                      <a:pt x="47221" y="354330"/>
                    </a:cubicBezTo>
                    <a:cubicBezTo>
                      <a:pt x="54841" y="350520"/>
                      <a:pt x="58651" y="358140"/>
                      <a:pt x="62461" y="365760"/>
                    </a:cubicBezTo>
                    <a:cubicBezTo>
                      <a:pt x="62461" y="369570"/>
                      <a:pt x="66271" y="373380"/>
                      <a:pt x="66271" y="377190"/>
                    </a:cubicBezTo>
                    <a:cubicBezTo>
                      <a:pt x="62461" y="358140"/>
                      <a:pt x="62461" y="358140"/>
                      <a:pt x="47221" y="354330"/>
                    </a:cubicBezTo>
                    <a:cubicBezTo>
                      <a:pt x="35791" y="350520"/>
                      <a:pt x="28171" y="335280"/>
                      <a:pt x="20551" y="327660"/>
                    </a:cubicBezTo>
                    <a:cubicBezTo>
                      <a:pt x="16741" y="323850"/>
                      <a:pt x="12930" y="320040"/>
                      <a:pt x="9121" y="316230"/>
                    </a:cubicBezTo>
                    <a:cubicBezTo>
                      <a:pt x="-2309" y="308610"/>
                      <a:pt x="-2309" y="300990"/>
                      <a:pt x="5311" y="289560"/>
                    </a:cubicBezTo>
                    <a:lnTo>
                      <a:pt x="9121" y="285750"/>
                    </a:lnTo>
                    <a:cubicBezTo>
                      <a:pt x="20551" y="278130"/>
                      <a:pt x="35791" y="289560"/>
                      <a:pt x="47221" y="289560"/>
                    </a:cubicBezTo>
                    <a:cubicBezTo>
                      <a:pt x="51030" y="285750"/>
                      <a:pt x="51030" y="285750"/>
                      <a:pt x="54841" y="289560"/>
                    </a:cubicBezTo>
                    <a:cubicBezTo>
                      <a:pt x="70080" y="293370"/>
                      <a:pt x="85321" y="300990"/>
                      <a:pt x="96751" y="320040"/>
                    </a:cubicBezTo>
                    <a:cubicBezTo>
                      <a:pt x="104371" y="331470"/>
                      <a:pt x="111991" y="335280"/>
                      <a:pt x="123421" y="331470"/>
                    </a:cubicBezTo>
                    <a:cubicBezTo>
                      <a:pt x="134851" y="327660"/>
                      <a:pt x="142471" y="335280"/>
                      <a:pt x="142471" y="350520"/>
                    </a:cubicBezTo>
                    <a:cubicBezTo>
                      <a:pt x="142471" y="358140"/>
                      <a:pt x="146280" y="369570"/>
                      <a:pt x="150091" y="369570"/>
                    </a:cubicBezTo>
                    <a:cubicBezTo>
                      <a:pt x="161521" y="373380"/>
                      <a:pt x="169141" y="388620"/>
                      <a:pt x="180571" y="396240"/>
                    </a:cubicBezTo>
                    <a:cubicBezTo>
                      <a:pt x="172951" y="384810"/>
                      <a:pt x="180571" y="365760"/>
                      <a:pt x="169141" y="358140"/>
                    </a:cubicBezTo>
                    <a:cubicBezTo>
                      <a:pt x="169141" y="358140"/>
                      <a:pt x="169141" y="354330"/>
                      <a:pt x="165330" y="354330"/>
                    </a:cubicBezTo>
                    <a:cubicBezTo>
                      <a:pt x="153901" y="342900"/>
                      <a:pt x="146280" y="327660"/>
                      <a:pt x="138661" y="316230"/>
                    </a:cubicBezTo>
                    <a:cubicBezTo>
                      <a:pt x="131041" y="304800"/>
                      <a:pt x="134851" y="297180"/>
                      <a:pt x="150091" y="289560"/>
                    </a:cubicBezTo>
                    <a:cubicBezTo>
                      <a:pt x="146280" y="274320"/>
                      <a:pt x="134851" y="278130"/>
                      <a:pt x="131041" y="266700"/>
                    </a:cubicBezTo>
                    <a:cubicBezTo>
                      <a:pt x="131041" y="262890"/>
                      <a:pt x="127230" y="259080"/>
                      <a:pt x="131041" y="255270"/>
                    </a:cubicBezTo>
                    <a:cubicBezTo>
                      <a:pt x="134851" y="228600"/>
                      <a:pt x="134851" y="198120"/>
                      <a:pt x="138661" y="167640"/>
                    </a:cubicBezTo>
                    <a:cubicBezTo>
                      <a:pt x="138661" y="160020"/>
                      <a:pt x="142471" y="156210"/>
                      <a:pt x="142471" y="148590"/>
                    </a:cubicBezTo>
                    <a:cubicBezTo>
                      <a:pt x="146280" y="137160"/>
                      <a:pt x="150091" y="129540"/>
                      <a:pt x="150091" y="118110"/>
                    </a:cubicBezTo>
                    <a:cubicBezTo>
                      <a:pt x="150091" y="114300"/>
                      <a:pt x="150091" y="106680"/>
                      <a:pt x="153901" y="102870"/>
                    </a:cubicBezTo>
                    <a:cubicBezTo>
                      <a:pt x="157711" y="95250"/>
                      <a:pt x="161521" y="83820"/>
                      <a:pt x="157711" y="72390"/>
                    </a:cubicBezTo>
                    <a:cubicBezTo>
                      <a:pt x="157711" y="49530"/>
                      <a:pt x="157711" y="30480"/>
                      <a:pt x="161521" y="7620"/>
                    </a:cubicBezTo>
                    <a:cubicBezTo>
                      <a:pt x="161521" y="3810"/>
                      <a:pt x="165330" y="0"/>
                      <a:pt x="165330" y="0"/>
                    </a:cubicBezTo>
                    <a:cubicBezTo>
                      <a:pt x="169141" y="0"/>
                      <a:pt x="169141" y="7620"/>
                      <a:pt x="169141" y="11430"/>
                    </a:cubicBezTo>
                    <a:cubicBezTo>
                      <a:pt x="169141" y="26670"/>
                      <a:pt x="172951" y="41910"/>
                      <a:pt x="165330" y="57150"/>
                    </a:cubicBezTo>
                    <a:cubicBezTo>
                      <a:pt x="157711" y="72390"/>
                      <a:pt x="161521" y="91440"/>
                      <a:pt x="161521" y="110490"/>
                    </a:cubicBezTo>
                    <a:cubicBezTo>
                      <a:pt x="161521" y="140970"/>
                      <a:pt x="161521" y="171450"/>
                      <a:pt x="165330" y="205740"/>
                    </a:cubicBezTo>
                    <a:cubicBezTo>
                      <a:pt x="165330" y="232410"/>
                      <a:pt x="169141" y="255270"/>
                      <a:pt x="176761" y="281940"/>
                    </a:cubicBezTo>
                    <a:cubicBezTo>
                      <a:pt x="180571" y="293370"/>
                      <a:pt x="184380" y="300990"/>
                      <a:pt x="192001" y="308610"/>
                    </a:cubicBezTo>
                    <a:cubicBezTo>
                      <a:pt x="199621" y="316230"/>
                      <a:pt x="203430" y="323850"/>
                      <a:pt x="207241" y="335280"/>
                    </a:cubicBezTo>
                    <a:cubicBezTo>
                      <a:pt x="211051" y="350520"/>
                      <a:pt x="218671" y="354330"/>
                      <a:pt x="226291" y="354330"/>
                    </a:cubicBezTo>
                    <a:cubicBezTo>
                      <a:pt x="241530" y="354330"/>
                      <a:pt x="252961" y="358140"/>
                      <a:pt x="268201" y="354330"/>
                    </a:cubicBezTo>
                    <a:cubicBezTo>
                      <a:pt x="272011" y="354330"/>
                      <a:pt x="275821" y="350520"/>
                      <a:pt x="275821" y="346710"/>
                    </a:cubicBezTo>
                    <a:cubicBezTo>
                      <a:pt x="279630" y="331470"/>
                      <a:pt x="291061" y="331470"/>
                      <a:pt x="298680" y="339090"/>
                    </a:cubicBezTo>
                    <a:cubicBezTo>
                      <a:pt x="306301" y="342900"/>
                      <a:pt x="310111" y="342900"/>
                      <a:pt x="317730" y="335280"/>
                    </a:cubicBezTo>
                    <a:cubicBezTo>
                      <a:pt x="321541" y="331470"/>
                      <a:pt x="329161" y="331470"/>
                      <a:pt x="336780" y="331470"/>
                    </a:cubicBezTo>
                    <a:cubicBezTo>
                      <a:pt x="344401" y="335280"/>
                      <a:pt x="348211" y="339090"/>
                      <a:pt x="348211" y="346710"/>
                    </a:cubicBezTo>
                    <a:cubicBezTo>
                      <a:pt x="344401" y="358140"/>
                      <a:pt x="355830" y="373380"/>
                      <a:pt x="340591" y="377190"/>
                    </a:cubicBezTo>
                    <a:cubicBezTo>
                      <a:pt x="329161" y="381000"/>
                      <a:pt x="325351" y="396240"/>
                      <a:pt x="321541" y="411480"/>
                    </a:cubicBezTo>
                    <a:cubicBezTo>
                      <a:pt x="317730" y="419100"/>
                      <a:pt x="329161" y="426720"/>
                      <a:pt x="329161" y="434340"/>
                    </a:cubicBezTo>
                    <a:cubicBezTo>
                      <a:pt x="329161" y="438150"/>
                      <a:pt x="325351" y="441960"/>
                      <a:pt x="325351" y="449580"/>
                    </a:cubicBezTo>
                    <a:cubicBezTo>
                      <a:pt x="325351" y="461010"/>
                      <a:pt x="317730" y="461010"/>
                      <a:pt x="310111" y="457200"/>
                    </a:cubicBezTo>
                    <a:cubicBezTo>
                      <a:pt x="306301" y="453390"/>
                      <a:pt x="298680" y="449580"/>
                      <a:pt x="294871" y="445770"/>
                    </a:cubicBezTo>
                    <a:cubicBezTo>
                      <a:pt x="287251" y="438150"/>
                      <a:pt x="283441" y="434340"/>
                      <a:pt x="279630" y="449580"/>
                    </a:cubicBezTo>
                    <a:cubicBezTo>
                      <a:pt x="275821" y="457200"/>
                      <a:pt x="260580" y="453390"/>
                      <a:pt x="252961" y="441960"/>
                    </a:cubicBezTo>
                    <a:cubicBezTo>
                      <a:pt x="252961" y="438150"/>
                      <a:pt x="252961" y="434340"/>
                      <a:pt x="249151" y="434340"/>
                    </a:cubicBezTo>
                    <a:cubicBezTo>
                      <a:pt x="245341" y="438150"/>
                      <a:pt x="249151" y="441960"/>
                      <a:pt x="249151" y="445770"/>
                    </a:cubicBezTo>
                    <a:cubicBezTo>
                      <a:pt x="252961" y="453390"/>
                      <a:pt x="252961" y="457200"/>
                      <a:pt x="249151" y="461010"/>
                    </a:cubicBezTo>
                    <a:cubicBezTo>
                      <a:pt x="245341" y="464820"/>
                      <a:pt x="241530" y="464820"/>
                      <a:pt x="237721" y="461010"/>
                    </a:cubicBezTo>
                    <a:cubicBezTo>
                      <a:pt x="230101" y="457200"/>
                      <a:pt x="226291" y="457200"/>
                      <a:pt x="218671" y="453390"/>
                    </a:cubicBezTo>
                    <a:cubicBezTo>
                      <a:pt x="214861" y="453390"/>
                      <a:pt x="211051" y="453390"/>
                      <a:pt x="207241" y="457200"/>
                    </a:cubicBezTo>
                    <a:cubicBezTo>
                      <a:pt x="199621" y="468630"/>
                      <a:pt x="192001" y="468630"/>
                      <a:pt x="184380" y="453390"/>
                    </a:cubicBezTo>
                    <a:cubicBezTo>
                      <a:pt x="180571" y="445770"/>
                      <a:pt x="176761" y="441960"/>
                      <a:pt x="169141" y="441960"/>
                    </a:cubicBezTo>
                    <a:cubicBezTo>
                      <a:pt x="180571" y="449580"/>
                      <a:pt x="192001" y="464820"/>
                      <a:pt x="207241" y="468630"/>
                    </a:cubicBezTo>
                    <a:cubicBezTo>
                      <a:pt x="218671" y="468630"/>
                      <a:pt x="222480" y="483870"/>
                      <a:pt x="226291" y="495300"/>
                    </a:cubicBezTo>
                    <a:cubicBezTo>
                      <a:pt x="226291" y="499110"/>
                      <a:pt x="226291" y="502920"/>
                      <a:pt x="222480" y="502920"/>
                    </a:cubicBezTo>
                    <a:lnTo>
                      <a:pt x="214861" y="506730"/>
                    </a:lnTo>
                    <a:cubicBezTo>
                      <a:pt x="214861" y="506730"/>
                      <a:pt x="214861" y="506730"/>
                      <a:pt x="214861" y="506730"/>
                    </a:cubicBezTo>
                    <a:close/>
                  </a:path>
                </a:pathLst>
              </a:custGeom>
              <a:solidFill>
                <a:srgbClr val="BAF6B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58" name="Freeform: Shape 5157">
                <a:extLst>
                  <a:ext uri="{FF2B5EF4-FFF2-40B4-BE49-F238E27FC236}">
                    <a16:creationId xmlns:a16="http://schemas.microsoft.com/office/drawing/2014/main" id="{26E61F77-A862-B700-B9B7-F726DBE7BD8E}"/>
                  </a:ext>
                </a:extLst>
              </p:cNvPr>
              <p:cNvSpPr/>
              <p:nvPr/>
            </p:nvSpPr>
            <p:spPr>
              <a:xfrm>
                <a:off x="3499697" y="4598669"/>
                <a:ext cx="272792" cy="342900"/>
              </a:xfrm>
              <a:custGeom>
                <a:avLst/>
                <a:gdLst>
                  <a:gd name="connsiteX0" fmla="*/ 70273 w 272792"/>
                  <a:gd name="connsiteY0" fmla="*/ 220980 h 342900"/>
                  <a:gd name="connsiteX1" fmla="*/ 89323 w 272792"/>
                  <a:gd name="connsiteY1" fmla="*/ 262890 h 342900"/>
                  <a:gd name="connsiteX2" fmla="*/ 93133 w 272792"/>
                  <a:gd name="connsiteY2" fmla="*/ 224790 h 342900"/>
                  <a:gd name="connsiteX3" fmla="*/ 104563 w 272792"/>
                  <a:gd name="connsiteY3" fmla="*/ 186690 h 342900"/>
                  <a:gd name="connsiteX4" fmla="*/ 115993 w 272792"/>
                  <a:gd name="connsiteY4" fmla="*/ 232410 h 342900"/>
                  <a:gd name="connsiteX5" fmla="*/ 123613 w 272792"/>
                  <a:gd name="connsiteY5" fmla="*/ 236220 h 342900"/>
                  <a:gd name="connsiteX6" fmla="*/ 131233 w 272792"/>
                  <a:gd name="connsiteY6" fmla="*/ 228600 h 342900"/>
                  <a:gd name="connsiteX7" fmla="*/ 131233 w 272792"/>
                  <a:gd name="connsiteY7" fmla="*/ 228600 h 342900"/>
                  <a:gd name="connsiteX8" fmla="*/ 135043 w 272792"/>
                  <a:gd name="connsiteY8" fmla="*/ 217170 h 342900"/>
                  <a:gd name="connsiteX9" fmla="*/ 131233 w 272792"/>
                  <a:gd name="connsiteY9" fmla="*/ 205740 h 342900"/>
                  <a:gd name="connsiteX10" fmla="*/ 135043 w 272792"/>
                  <a:gd name="connsiteY10" fmla="*/ 201930 h 342900"/>
                  <a:gd name="connsiteX11" fmla="*/ 142663 w 272792"/>
                  <a:gd name="connsiteY11" fmla="*/ 205740 h 342900"/>
                  <a:gd name="connsiteX12" fmla="*/ 169333 w 272792"/>
                  <a:gd name="connsiteY12" fmla="*/ 213360 h 342900"/>
                  <a:gd name="connsiteX13" fmla="*/ 169333 w 272792"/>
                  <a:gd name="connsiteY13" fmla="*/ 198120 h 342900"/>
                  <a:gd name="connsiteX14" fmla="*/ 180763 w 272792"/>
                  <a:gd name="connsiteY14" fmla="*/ 194310 h 342900"/>
                  <a:gd name="connsiteX15" fmla="*/ 180763 w 272792"/>
                  <a:gd name="connsiteY15" fmla="*/ 190500 h 342900"/>
                  <a:gd name="connsiteX16" fmla="*/ 169333 w 272792"/>
                  <a:gd name="connsiteY16" fmla="*/ 171450 h 342900"/>
                  <a:gd name="connsiteX17" fmla="*/ 169333 w 272792"/>
                  <a:gd name="connsiteY17" fmla="*/ 148590 h 342900"/>
                  <a:gd name="connsiteX18" fmla="*/ 176953 w 272792"/>
                  <a:gd name="connsiteY18" fmla="*/ 171450 h 342900"/>
                  <a:gd name="connsiteX19" fmla="*/ 192193 w 272792"/>
                  <a:gd name="connsiteY19" fmla="*/ 167640 h 342900"/>
                  <a:gd name="connsiteX20" fmla="*/ 199813 w 272792"/>
                  <a:gd name="connsiteY20" fmla="*/ 167640 h 342900"/>
                  <a:gd name="connsiteX21" fmla="*/ 184573 w 272792"/>
                  <a:gd name="connsiteY21" fmla="*/ 144780 h 342900"/>
                  <a:gd name="connsiteX22" fmla="*/ 192193 w 272792"/>
                  <a:gd name="connsiteY22" fmla="*/ 144780 h 342900"/>
                  <a:gd name="connsiteX23" fmla="*/ 196003 w 272792"/>
                  <a:gd name="connsiteY23" fmla="*/ 137160 h 342900"/>
                  <a:gd name="connsiteX24" fmla="*/ 180763 w 272792"/>
                  <a:gd name="connsiteY24" fmla="*/ 118110 h 342900"/>
                  <a:gd name="connsiteX25" fmla="*/ 173143 w 272792"/>
                  <a:gd name="connsiteY25" fmla="*/ 114300 h 342900"/>
                  <a:gd name="connsiteX26" fmla="*/ 165523 w 272792"/>
                  <a:gd name="connsiteY26" fmla="*/ 114300 h 342900"/>
                  <a:gd name="connsiteX27" fmla="*/ 161713 w 272792"/>
                  <a:gd name="connsiteY27" fmla="*/ 110490 h 342900"/>
                  <a:gd name="connsiteX28" fmla="*/ 138853 w 272792"/>
                  <a:gd name="connsiteY28" fmla="*/ 95250 h 342900"/>
                  <a:gd name="connsiteX29" fmla="*/ 135043 w 272792"/>
                  <a:gd name="connsiteY29" fmla="*/ 95250 h 342900"/>
                  <a:gd name="connsiteX30" fmla="*/ 131233 w 272792"/>
                  <a:gd name="connsiteY30" fmla="*/ 99060 h 342900"/>
                  <a:gd name="connsiteX31" fmla="*/ 123613 w 272792"/>
                  <a:gd name="connsiteY31" fmla="*/ 87630 h 342900"/>
                  <a:gd name="connsiteX32" fmla="*/ 112183 w 272792"/>
                  <a:gd name="connsiteY32" fmla="*/ 72390 h 342900"/>
                  <a:gd name="connsiteX33" fmla="*/ 96943 w 272792"/>
                  <a:gd name="connsiteY33" fmla="*/ 60960 h 342900"/>
                  <a:gd name="connsiteX34" fmla="*/ 93133 w 272792"/>
                  <a:gd name="connsiteY34" fmla="*/ 87630 h 342900"/>
                  <a:gd name="connsiteX35" fmla="*/ 70273 w 272792"/>
                  <a:gd name="connsiteY35" fmla="*/ 80010 h 342900"/>
                  <a:gd name="connsiteX36" fmla="*/ 58843 w 272792"/>
                  <a:gd name="connsiteY36" fmla="*/ 91440 h 342900"/>
                  <a:gd name="connsiteX37" fmla="*/ 58843 w 272792"/>
                  <a:gd name="connsiteY37" fmla="*/ 99060 h 342900"/>
                  <a:gd name="connsiteX38" fmla="*/ 55033 w 272792"/>
                  <a:gd name="connsiteY38" fmla="*/ 110490 h 342900"/>
                  <a:gd name="connsiteX39" fmla="*/ 43603 w 272792"/>
                  <a:gd name="connsiteY39" fmla="*/ 106680 h 342900"/>
                  <a:gd name="connsiteX40" fmla="*/ 39793 w 272792"/>
                  <a:gd name="connsiteY40" fmla="*/ 95250 h 342900"/>
                  <a:gd name="connsiteX41" fmla="*/ 24553 w 272792"/>
                  <a:gd name="connsiteY41" fmla="*/ 76200 h 342900"/>
                  <a:gd name="connsiteX42" fmla="*/ 9313 w 272792"/>
                  <a:gd name="connsiteY42" fmla="*/ 60960 h 342900"/>
                  <a:gd name="connsiteX43" fmla="*/ 5503 w 272792"/>
                  <a:gd name="connsiteY43" fmla="*/ 45720 h 342900"/>
                  <a:gd name="connsiteX44" fmla="*/ 5503 w 272792"/>
                  <a:gd name="connsiteY44" fmla="*/ 30480 h 342900"/>
                  <a:gd name="connsiteX45" fmla="*/ 1693 w 272792"/>
                  <a:gd name="connsiteY45" fmla="*/ 19050 h 342900"/>
                  <a:gd name="connsiteX46" fmla="*/ 1693 w 272792"/>
                  <a:gd name="connsiteY46" fmla="*/ 7620 h 342900"/>
                  <a:gd name="connsiteX47" fmla="*/ 9313 w 272792"/>
                  <a:gd name="connsiteY47" fmla="*/ 7620 h 342900"/>
                  <a:gd name="connsiteX48" fmla="*/ 24553 w 272792"/>
                  <a:gd name="connsiteY48" fmla="*/ 7620 h 342900"/>
                  <a:gd name="connsiteX49" fmla="*/ 28363 w 272792"/>
                  <a:gd name="connsiteY49" fmla="*/ 7620 h 342900"/>
                  <a:gd name="connsiteX50" fmla="*/ 70273 w 272792"/>
                  <a:gd name="connsiteY50" fmla="*/ 11430 h 342900"/>
                  <a:gd name="connsiteX51" fmla="*/ 77893 w 272792"/>
                  <a:gd name="connsiteY51" fmla="*/ 15240 h 342900"/>
                  <a:gd name="connsiteX52" fmla="*/ 89323 w 272792"/>
                  <a:gd name="connsiteY52" fmla="*/ 11430 h 342900"/>
                  <a:gd name="connsiteX53" fmla="*/ 131233 w 272792"/>
                  <a:gd name="connsiteY53" fmla="*/ 0 h 342900"/>
                  <a:gd name="connsiteX54" fmla="*/ 138853 w 272792"/>
                  <a:gd name="connsiteY54" fmla="*/ 3810 h 342900"/>
                  <a:gd name="connsiteX55" fmla="*/ 150283 w 272792"/>
                  <a:gd name="connsiteY55" fmla="*/ 26670 h 342900"/>
                  <a:gd name="connsiteX56" fmla="*/ 157903 w 272792"/>
                  <a:gd name="connsiteY56" fmla="*/ 34290 h 342900"/>
                  <a:gd name="connsiteX57" fmla="*/ 184573 w 272792"/>
                  <a:gd name="connsiteY57" fmla="*/ 53340 h 342900"/>
                  <a:gd name="connsiteX58" fmla="*/ 207433 w 272792"/>
                  <a:gd name="connsiteY58" fmla="*/ 80010 h 342900"/>
                  <a:gd name="connsiteX59" fmla="*/ 222673 w 272792"/>
                  <a:gd name="connsiteY59" fmla="*/ 95250 h 342900"/>
                  <a:gd name="connsiteX60" fmla="*/ 249343 w 272792"/>
                  <a:gd name="connsiteY60" fmla="*/ 102870 h 342900"/>
                  <a:gd name="connsiteX61" fmla="*/ 253153 w 272792"/>
                  <a:gd name="connsiteY61" fmla="*/ 102870 h 342900"/>
                  <a:gd name="connsiteX62" fmla="*/ 268393 w 272792"/>
                  <a:gd name="connsiteY62" fmla="*/ 125730 h 342900"/>
                  <a:gd name="connsiteX63" fmla="*/ 268393 w 272792"/>
                  <a:gd name="connsiteY63" fmla="*/ 156210 h 342900"/>
                  <a:gd name="connsiteX64" fmla="*/ 241723 w 272792"/>
                  <a:gd name="connsiteY64" fmla="*/ 160020 h 342900"/>
                  <a:gd name="connsiteX65" fmla="*/ 230293 w 272792"/>
                  <a:gd name="connsiteY65" fmla="*/ 148590 h 342900"/>
                  <a:gd name="connsiteX66" fmla="*/ 237913 w 272792"/>
                  <a:gd name="connsiteY66" fmla="*/ 171450 h 342900"/>
                  <a:gd name="connsiteX67" fmla="*/ 249343 w 272792"/>
                  <a:gd name="connsiteY67" fmla="*/ 201930 h 342900"/>
                  <a:gd name="connsiteX68" fmla="*/ 256963 w 272792"/>
                  <a:gd name="connsiteY68" fmla="*/ 236220 h 342900"/>
                  <a:gd name="connsiteX69" fmla="*/ 260773 w 272792"/>
                  <a:gd name="connsiteY69" fmla="*/ 270510 h 342900"/>
                  <a:gd name="connsiteX70" fmla="*/ 256963 w 272792"/>
                  <a:gd name="connsiteY70" fmla="*/ 304800 h 342900"/>
                  <a:gd name="connsiteX71" fmla="*/ 245533 w 272792"/>
                  <a:gd name="connsiteY71" fmla="*/ 300990 h 342900"/>
                  <a:gd name="connsiteX72" fmla="*/ 218863 w 272792"/>
                  <a:gd name="connsiteY72" fmla="*/ 278130 h 342900"/>
                  <a:gd name="connsiteX73" fmla="*/ 176953 w 272792"/>
                  <a:gd name="connsiteY73" fmla="*/ 262890 h 342900"/>
                  <a:gd name="connsiteX74" fmla="*/ 169333 w 272792"/>
                  <a:gd name="connsiteY74" fmla="*/ 281940 h 342900"/>
                  <a:gd name="connsiteX75" fmla="*/ 169333 w 272792"/>
                  <a:gd name="connsiteY75" fmla="*/ 304800 h 342900"/>
                  <a:gd name="connsiteX76" fmla="*/ 165523 w 272792"/>
                  <a:gd name="connsiteY76" fmla="*/ 312420 h 342900"/>
                  <a:gd name="connsiteX77" fmla="*/ 142663 w 272792"/>
                  <a:gd name="connsiteY77" fmla="*/ 323850 h 342900"/>
                  <a:gd name="connsiteX78" fmla="*/ 119803 w 272792"/>
                  <a:gd name="connsiteY78" fmla="*/ 339090 h 342900"/>
                  <a:gd name="connsiteX79" fmla="*/ 115993 w 272792"/>
                  <a:gd name="connsiteY79" fmla="*/ 342900 h 342900"/>
                  <a:gd name="connsiteX80" fmla="*/ 74083 w 272792"/>
                  <a:gd name="connsiteY80" fmla="*/ 320040 h 342900"/>
                  <a:gd name="connsiteX81" fmla="*/ 74083 w 272792"/>
                  <a:gd name="connsiteY81" fmla="*/ 312420 h 342900"/>
                  <a:gd name="connsiteX82" fmla="*/ 77893 w 272792"/>
                  <a:gd name="connsiteY82" fmla="*/ 300990 h 342900"/>
                  <a:gd name="connsiteX83" fmla="*/ 62653 w 272792"/>
                  <a:gd name="connsiteY83" fmla="*/ 278130 h 342900"/>
                  <a:gd name="connsiteX84" fmla="*/ 62653 w 272792"/>
                  <a:gd name="connsiteY84" fmla="*/ 262890 h 342900"/>
                  <a:gd name="connsiteX85" fmla="*/ 58843 w 272792"/>
                  <a:gd name="connsiteY85" fmla="*/ 247650 h 342900"/>
                  <a:gd name="connsiteX86" fmla="*/ 51223 w 272792"/>
                  <a:gd name="connsiteY86" fmla="*/ 243840 h 342900"/>
                  <a:gd name="connsiteX87" fmla="*/ 39793 w 272792"/>
                  <a:gd name="connsiteY87" fmla="*/ 224790 h 342900"/>
                  <a:gd name="connsiteX88" fmla="*/ 55033 w 272792"/>
                  <a:gd name="connsiteY88" fmla="*/ 217170 h 342900"/>
                  <a:gd name="connsiteX89" fmla="*/ 70273 w 272792"/>
                  <a:gd name="connsiteY89" fmla="*/ 220980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72792" h="342900">
                    <a:moveTo>
                      <a:pt x="70273" y="220980"/>
                    </a:moveTo>
                    <a:cubicBezTo>
                      <a:pt x="77893" y="236220"/>
                      <a:pt x="77893" y="251460"/>
                      <a:pt x="89323" y="262890"/>
                    </a:cubicBezTo>
                    <a:cubicBezTo>
                      <a:pt x="85513" y="247650"/>
                      <a:pt x="93133" y="240030"/>
                      <a:pt x="93133" y="224790"/>
                    </a:cubicBezTo>
                    <a:cubicBezTo>
                      <a:pt x="89323" y="209550"/>
                      <a:pt x="96943" y="198120"/>
                      <a:pt x="104563" y="186690"/>
                    </a:cubicBezTo>
                    <a:cubicBezTo>
                      <a:pt x="100753" y="205740"/>
                      <a:pt x="112183" y="217170"/>
                      <a:pt x="115993" y="232410"/>
                    </a:cubicBezTo>
                    <a:cubicBezTo>
                      <a:pt x="115993" y="236220"/>
                      <a:pt x="119803" y="236220"/>
                      <a:pt x="123613" y="236220"/>
                    </a:cubicBezTo>
                    <a:cubicBezTo>
                      <a:pt x="127423" y="232410"/>
                      <a:pt x="131233" y="232410"/>
                      <a:pt x="131233" y="228600"/>
                    </a:cubicBezTo>
                    <a:cubicBezTo>
                      <a:pt x="131233" y="228600"/>
                      <a:pt x="131233" y="228600"/>
                      <a:pt x="131233" y="228600"/>
                    </a:cubicBezTo>
                    <a:cubicBezTo>
                      <a:pt x="127423" y="220980"/>
                      <a:pt x="127423" y="220980"/>
                      <a:pt x="135043" y="217170"/>
                    </a:cubicBezTo>
                    <a:cubicBezTo>
                      <a:pt x="135043" y="213360"/>
                      <a:pt x="135043" y="209550"/>
                      <a:pt x="131233" y="205740"/>
                    </a:cubicBezTo>
                    <a:cubicBezTo>
                      <a:pt x="131233" y="201930"/>
                      <a:pt x="131233" y="198120"/>
                      <a:pt x="135043" y="201930"/>
                    </a:cubicBezTo>
                    <a:cubicBezTo>
                      <a:pt x="138853" y="201930"/>
                      <a:pt x="138853" y="205740"/>
                      <a:pt x="142663" y="205740"/>
                    </a:cubicBezTo>
                    <a:cubicBezTo>
                      <a:pt x="150283" y="217170"/>
                      <a:pt x="157903" y="209550"/>
                      <a:pt x="169333" y="213360"/>
                    </a:cubicBezTo>
                    <a:cubicBezTo>
                      <a:pt x="176953" y="213360"/>
                      <a:pt x="169333" y="205740"/>
                      <a:pt x="169333" y="198120"/>
                    </a:cubicBezTo>
                    <a:cubicBezTo>
                      <a:pt x="173143" y="194310"/>
                      <a:pt x="176953" y="198120"/>
                      <a:pt x="180763" y="194310"/>
                    </a:cubicBezTo>
                    <a:cubicBezTo>
                      <a:pt x="180763" y="194310"/>
                      <a:pt x="180763" y="190500"/>
                      <a:pt x="180763" y="190500"/>
                    </a:cubicBezTo>
                    <a:cubicBezTo>
                      <a:pt x="176953" y="186690"/>
                      <a:pt x="173143" y="179070"/>
                      <a:pt x="169333" y="171450"/>
                    </a:cubicBezTo>
                    <a:cubicBezTo>
                      <a:pt x="165523" y="163830"/>
                      <a:pt x="165523" y="156210"/>
                      <a:pt x="169333" y="148590"/>
                    </a:cubicBezTo>
                    <a:cubicBezTo>
                      <a:pt x="176953" y="152400"/>
                      <a:pt x="169333" y="163830"/>
                      <a:pt x="176953" y="171450"/>
                    </a:cubicBezTo>
                    <a:cubicBezTo>
                      <a:pt x="184573" y="175260"/>
                      <a:pt x="188383" y="167640"/>
                      <a:pt x="192193" y="167640"/>
                    </a:cubicBezTo>
                    <a:cubicBezTo>
                      <a:pt x="196003" y="167640"/>
                      <a:pt x="196003" y="171450"/>
                      <a:pt x="199813" y="167640"/>
                    </a:cubicBezTo>
                    <a:cubicBezTo>
                      <a:pt x="199813" y="152400"/>
                      <a:pt x="188383" y="156210"/>
                      <a:pt x="184573" y="144780"/>
                    </a:cubicBezTo>
                    <a:cubicBezTo>
                      <a:pt x="184573" y="140970"/>
                      <a:pt x="188383" y="144780"/>
                      <a:pt x="192193" y="144780"/>
                    </a:cubicBezTo>
                    <a:cubicBezTo>
                      <a:pt x="196003" y="144780"/>
                      <a:pt x="199813" y="144780"/>
                      <a:pt x="196003" y="137160"/>
                    </a:cubicBezTo>
                    <a:cubicBezTo>
                      <a:pt x="192193" y="125730"/>
                      <a:pt x="192193" y="118110"/>
                      <a:pt x="180763" y="118110"/>
                    </a:cubicBezTo>
                    <a:cubicBezTo>
                      <a:pt x="176953" y="118110"/>
                      <a:pt x="176953" y="118110"/>
                      <a:pt x="173143" y="114300"/>
                    </a:cubicBezTo>
                    <a:cubicBezTo>
                      <a:pt x="169333" y="110490"/>
                      <a:pt x="165523" y="102870"/>
                      <a:pt x="165523" y="114300"/>
                    </a:cubicBezTo>
                    <a:cubicBezTo>
                      <a:pt x="165523" y="114300"/>
                      <a:pt x="161713" y="114300"/>
                      <a:pt x="161713" y="110490"/>
                    </a:cubicBezTo>
                    <a:cubicBezTo>
                      <a:pt x="154093" y="102870"/>
                      <a:pt x="146473" y="106680"/>
                      <a:pt x="138853" y="95250"/>
                    </a:cubicBezTo>
                    <a:cubicBezTo>
                      <a:pt x="138853" y="95250"/>
                      <a:pt x="135043" y="95250"/>
                      <a:pt x="135043" y="95250"/>
                    </a:cubicBezTo>
                    <a:cubicBezTo>
                      <a:pt x="135043" y="95250"/>
                      <a:pt x="135043" y="102870"/>
                      <a:pt x="131233" y="99060"/>
                    </a:cubicBezTo>
                    <a:cubicBezTo>
                      <a:pt x="127423" y="95250"/>
                      <a:pt x="123613" y="91440"/>
                      <a:pt x="123613" y="87630"/>
                    </a:cubicBezTo>
                    <a:cubicBezTo>
                      <a:pt x="123613" y="76200"/>
                      <a:pt x="119803" y="72390"/>
                      <a:pt x="112183" y="72390"/>
                    </a:cubicBezTo>
                    <a:cubicBezTo>
                      <a:pt x="104563" y="72390"/>
                      <a:pt x="100753" y="64770"/>
                      <a:pt x="96943" y="60960"/>
                    </a:cubicBezTo>
                    <a:cubicBezTo>
                      <a:pt x="89323" y="68580"/>
                      <a:pt x="96943" y="80010"/>
                      <a:pt x="93133" y="87630"/>
                    </a:cubicBezTo>
                    <a:cubicBezTo>
                      <a:pt x="85513" y="83820"/>
                      <a:pt x="77893" y="83820"/>
                      <a:pt x="70273" y="80010"/>
                    </a:cubicBezTo>
                    <a:cubicBezTo>
                      <a:pt x="62653" y="76200"/>
                      <a:pt x="58843" y="80010"/>
                      <a:pt x="58843" y="91440"/>
                    </a:cubicBezTo>
                    <a:cubicBezTo>
                      <a:pt x="58843" y="95250"/>
                      <a:pt x="58843" y="95250"/>
                      <a:pt x="58843" y="99060"/>
                    </a:cubicBezTo>
                    <a:cubicBezTo>
                      <a:pt x="58843" y="102870"/>
                      <a:pt x="58843" y="110490"/>
                      <a:pt x="55033" y="110490"/>
                    </a:cubicBezTo>
                    <a:cubicBezTo>
                      <a:pt x="51223" y="114300"/>
                      <a:pt x="47413" y="110490"/>
                      <a:pt x="43603" y="106680"/>
                    </a:cubicBezTo>
                    <a:cubicBezTo>
                      <a:pt x="43603" y="102870"/>
                      <a:pt x="39793" y="99060"/>
                      <a:pt x="39793" y="95250"/>
                    </a:cubicBezTo>
                    <a:cubicBezTo>
                      <a:pt x="35983" y="87630"/>
                      <a:pt x="32173" y="80010"/>
                      <a:pt x="24553" y="76200"/>
                    </a:cubicBezTo>
                    <a:cubicBezTo>
                      <a:pt x="16933" y="72390"/>
                      <a:pt x="13123" y="64770"/>
                      <a:pt x="9313" y="60960"/>
                    </a:cubicBezTo>
                    <a:cubicBezTo>
                      <a:pt x="5503" y="57150"/>
                      <a:pt x="1693" y="53340"/>
                      <a:pt x="5503" y="45720"/>
                    </a:cubicBezTo>
                    <a:cubicBezTo>
                      <a:pt x="9313" y="41910"/>
                      <a:pt x="5503" y="34290"/>
                      <a:pt x="5503" y="30480"/>
                    </a:cubicBezTo>
                    <a:cubicBezTo>
                      <a:pt x="5503" y="26670"/>
                      <a:pt x="1693" y="22860"/>
                      <a:pt x="1693" y="19050"/>
                    </a:cubicBezTo>
                    <a:cubicBezTo>
                      <a:pt x="1693" y="15240"/>
                      <a:pt x="-2117" y="11430"/>
                      <a:pt x="1693" y="7620"/>
                    </a:cubicBezTo>
                    <a:cubicBezTo>
                      <a:pt x="5503" y="3810"/>
                      <a:pt x="5503" y="7620"/>
                      <a:pt x="9313" y="7620"/>
                    </a:cubicBezTo>
                    <a:cubicBezTo>
                      <a:pt x="13123" y="11430"/>
                      <a:pt x="20743" y="11430"/>
                      <a:pt x="24553" y="7620"/>
                    </a:cubicBezTo>
                    <a:lnTo>
                      <a:pt x="28363" y="7620"/>
                    </a:lnTo>
                    <a:cubicBezTo>
                      <a:pt x="43603" y="11430"/>
                      <a:pt x="55033" y="15240"/>
                      <a:pt x="70273" y="11430"/>
                    </a:cubicBezTo>
                    <a:cubicBezTo>
                      <a:pt x="74083" y="11430"/>
                      <a:pt x="77893" y="11430"/>
                      <a:pt x="77893" y="15240"/>
                    </a:cubicBezTo>
                    <a:cubicBezTo>
                      <a:pt x="81703" y="19050"/>
                      <a:pt x="85513" y="15240"/>
                      <a:pt x="89323" y="11430"/>
                    </a:cubicBezTo>
                    <a:cubicBezTo>
                      <a:pt x="100753" y="3810"/>
                      <a:pt x="115993" y="0"/>
                      <a:pt x="131233" y="0"/>
                    </a:cubicBezTo>
                    <a:cubicBezTo>
                      <a:pt x="135043" y="0"/>
                      <a:pt x="135043" y="3810"/>
                      <a:pt x="138853" y="3810"/>
                    </a:cubicBezTo>
                    <a:cubicBezTo>
                      <a:pt x="138853" y="15240"/>
                      <a:pt x="142663" y="22860"/>
                      <a:pt x="150283" y="26670"/>
                    </a:cubicBezTo>
                    <a:cubicBezTo>
                      <a:pt x="154093" y="26670"/>
                      <a:pt x="154093" y="30480"/>
                      <a:pt x="157903" y="34290"/>
                    </a:cubicBezTo>
                    <a:cubicBezTo>
                      <a:pt x="165523" y="49530"/>
                      <a:pt x="173143" y="53340"/>
                      <a:pt x="184573" y="53340"/>
                    </a:cubicBezTo>
                    <a:cubicBezTo>
                      <a:pt x="199813" y="49530"/>
                      <a:pt x="203623" y="53340"/>
                      <a:pt x="207433" y="80010"/>
                    </a:cubicBezTo>
                    <a:cubicBezTo>
                      <a:pt x="211243" y="91440"/>
                      <a:pt x="218863" y="91440"/>
                      <a:pt x="222673" y="95250"/>
                    </a:cubicBezTo>
                    <a:cubicBezTo>
                      <a:pt x="230293" y="99060"/>
                      <a:pt x="241723" y="106680"/>
                      <a:pt x="249343" y="102870"/>
                    </a:cubicBezTo>
                    <a:cubicBezTo>
                      <a:pt x="249343" y="102870"/>
                      <a:pt x="253153" y="102870"/>
                      <a:pt x="253153" y="102870"/>
                    </a:cubicBezTo>
                    <a:cubicBezTo>
                      <a:pt x="260773" y="110490"/>
                      <a:pt x="264583" y="118110"/>
                      <a:pt x="268393" y="125730"/>
                    </a:cubicBezTo>
                    <a:cubicBezTo>
                      <a:pt x="276013" y="137160"/>
                      <a:pt x="272203" y="148590"/>
                      <a:pt x="268393" y="156210"/>
                    </a:cubicBezTo>
                    <a:cubicBezTo>
                      <a:pt x="264583" y="167640"/>
                      <a:pt x="249343" y="167640"/>
                      <a:pt x="241723" y="160020"/>
                    </a:cubicBezTo>
                    <a:cubicBezTo>
                      <a:pt x="237913" y="156210"/>
                      <a:pt x="237913" y="152400"/>
                      <a:pt x="230293" y="148590"/>
                    </a:cubicBezTo>
                    <a:cubicBezTo>
                      <a:pt x="237913" y="156210"/>
                      <a:pt x="241723" y="163830"/>
                      <a:pt x="237913" y="171450"/>
                    </a:cubicBezTo>
                    <a:cubicBezTo>
                      <a:pt x="237913" y="182880"/>
                      <a:pt x="237913" y="194310"/>
                      <a:pt x="249343" y="201930"/>
                    </a:cubicBezTo>
                    <a:cubicBezTo>
                      <a:pt x="256963" y="209550"/>
                      <a:pt x="264583" y="220980"/>
                      <a:pt x="256963" y="236220"/>
                    </a:cubicBezTo>
                    <a:cubicBezTo>
                      <a:pt x="253153" y="247650"/>
                      <a:pt x="256963" y="259080"/>
                      <a:pt x="260773" y="270510"/>
                    </a:cubicBezTo>
                    <a:cubicBezTo>
                      <a:pt x="264583" y="285750"/>
                      <a:pt x="264583" y="297180"/>
                      <a:pt x="256963" y="304800"/>
                    </a:cubicBezTo>
                    <a:cubicBezTo>
                      <a:pt x="253153" y="308610"/>
                      <a:pt x="249343" y="304800"/>
                      <a:pt x="245533" y="300990"/>
                    </a:cubicBezTo>
                    <a:cubicBezTo>
                      <a:pt x="234103" y="297180"/>
                      <a:pt x="226483" y="293370"/>
                      <a:pt x="218863" y="278130"/>
                    </a:cubicBezTo>
                    <a:cubicBezTo>
                      <a:pt x="211243" y="262890"/>
                      <a:pt x="184573" y="259080"/>
                      <a:pt x="176953" y="262890"/>
                    </a:cubicBezTo>
                    <a:cubicBezTo>
                      <a:pt x="169333" y="266700"/>
                      <a:pt x="169333" y="270510"/>
                      <a:pt x="169333" y="281940"/>
                    </a:cubicBezTo>
                    <a:cubicBezTo>
                      <a:pt x="169333" y="289560"/>
                      <a:pt x="169333" y="297180"/>
                      <a:pt x="169333" y="304800"/>
                    </a:cubicBezTo>
                    <a:cubicBezTo>
                      <a:pt x="169333" y="308610"/>
                      <a:pt x="165523" y="316230"/>
                      <a:pt x="165523" y="312420"/>
                    </a:cubicBezTo>
                    <a:cubicBezTo>
                      <a:pt x="154093" y="308610"/>
                      <a:pt x="150283" y="323850"/>
                      <a:pt x="142663" y="323850"/>
                    </a:cubicBezTo>
                    <a:cubicBezTo>
                      <a:pt x="135043" y="323850"/>
                      <a:pt x="127423" y="327660"/>
                      <a:pt x="119803" y="339090"/>
                    </a:cubicBezTo>
                    <a:cubicBezTo>
                      <a:pt x="119803" y="339090"/>
                      <a:pt x="115993" y="342900"/>
                      <a:pt x="115993" y="342900"/>
                    </a:cubicBezTo>
                    <a:cubicBezTo>
                      <a:pt x="100753" y="335280"/>
                      <a:pt x="89323" y="331470"/>
                      <a:pt x="74083" y="320040"/>
                    </a:cubicBezTo>
                    <a:cubicBezTo>
                      <a:pt x="70273" y="320040"/>
                      <a:pt x="74083" y="312420"/>
                      <a:pt x="74083" y="312420"/>
                    </a:cubicBezTo>
                    <a:cubicBezTo>
                      <a:pt x="77893" y="312420"/>
                      <a:pt x="81703" y="308610"/>
                      <a:pt x="77893" y="300990"/>
                    </a:cubicBezTo>
                    <a:cubicBezTo>
                      <a:pt x="74083" y="293370"/>
                      <a:pt x="70273" y="285750"/>
                      <a:pt x="62653" y="278130"/>
                    </a:cubicBezTo>
                    <a:cubicBezTo>
                      <a:pt x="58843" y="274320"/>
                      <a:pt x="58843" y="270510"/>
                      <a:pt x="62653" y="262890"/>
                    </a:cubicBezTo>
                    <a:cubicBezTo>
                      <a:pt x="66463" y="259080"/>
                      <a:pt x="66463" y="251460"/>
                      <a:pt x="58843" y="247650"/>
                    </a:cubicBezTo>
                    <a:cubicBezTo>
                      <a:pt x="55033" y="247650"/>
                      <a:pt x="55033" y="243840"/>
                      <a:pt x="51223" y="243840"/>
                    </a:cubicBezTo>
                    <a:cubicBezTo>
                      <a:pt x="43603" y="243840"/>
                      <a:pt x="39793" y="236220"/>
                      <a:pt x="39793" y="224790"/>
                    </a:cubicBezTo>
                    <a:cubicBezTo>
                      <a:pt x="47413" y="224790"/>
                      <a:pt x="51223" y="228600"/>
                      <a:pt x="55033" y="217170"/>
                    </a:cubicBezTo>
                    <a:cubicBezTo>
                      <a:pt x="66463" y="217170"/>
                      <a:pt x="70273" y="217170"/>
                      <a:pt x="70273" y="220980"/>
                    </a:cubicBezTo>
                    <a:close/>
                  </a:path>
                </a:pathLst>
              </a:custGeom>
              <a:solidFill>
                <a:srgbClr val="5DDA6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59" name="Freeform: Shape 5158">
                <a:extLst>
                  <a:ext uri="{FF2B5EF4-FFF2-40B4-BE49-F238E27FC236}">
                    <a16:creationId xmlns:a16="http://schemas.microsoft.com/office/drawing/2014/main" id="{D369B239-8328-A1FC-FD4F-D305E5750D5D}"/>
                  </a:ext>
                </a:extLst>
              </p:cNvPr>
              <p:cNvSpPr/>
              <p:nvPr/>
            </p:nvSpPr>
            <p:spPr>
              <a:xfrm>
                <a:off x="3630776" y="4505729"/>
                <a:ext cx="407978" cy="211818"/>
              </a:xfrm>
              <a:custGeom>
                <a:avLst/>
                <a:gdLst>
                  <a:gd name="connsiteX0" fmla="*/ 72544 w 407978"/>
                  <a:gd name="connsiteY0" fmla="*/ 169141 h 211818"/>
                  <a:gd name="connsiteX1" fmla="*/ 68734 w 407978"/>
                  <a:gd name="connsiteY1" fmla="*/ 157711 h 211818"/>
                  <a:gd name="connsiteX2" fmla="*/ 61114 w 407978"/>
                  <a:gd name="connsiteY2" fmla="*/ 146281 h 211818"/>
                  <a:gd name="connsiteX3" fmla="*/ 61114 w 407978"/>
                  <a:gd name="connsiteY3" fmla="*/ 146281 h 211818"/>
                  <a:gd name="connsiteX4" fmla="*/ 45874 w 407978"/>
                  <a:gd name="connsiteY4" fmla="*/ 153901 h 211818"/>
                  <a:gd name="connsiteX5" fmla="*/ 30634 w 407978"/>
                  <a:gd name="connsiteY5" fmla="*/ 142471 h 211818"/>
                  <a:gd name="connsiteX6" fmla="*/ 19205 w 407978"/>
                  <a:gd name="connsiteY6" fmla="*/ 131041 h 211818"/>
                  <a:gd name="connsiteX7" fmla="*/ 11584 w 407978"/>
                  <a:gd name="connsiteY7" fmla="*/ 119611 h 211818"/>
                  <a:gd name="connsiteX8" fmla="*/ 3964 w 407978"/>
                  <a:gd name="connsiteY8" fmla="*/ 89131 h 211818"/>
                  <a:gd name="connsiteX9" fmla="*/ 23014 w 407978"/>
                  <a:gd name="connsiteY9" fmla="*/ 89131 h 211818"/>
                  <a:gd name="connsiteX10" fmla="*/ 114455 w 407978"/>
                  <a:gd name="connsiteY10" fmla="*/ 70081 h 211818"/>
                  <a:gd name="connsiteX11" fmla="*/ 137314 w 407978"/>
                  <a:gd name="connsiteY11" fmla="*/ 51031 h 211818"/>
                  <a:gd name="connsiteX12" fmla="*/ 171605 w 407978"/>
                  <a:gd name="connsiteY12" fmla="*/ 24361 h 211818"/>
                  <a:gd name="connsiteX13" fmla="*/ 198274 w 407978"/>
                  <a:gd name="connsiteY13" fmla="*/ 9121 h 211818"/>
                  <a:gd name="connsiteX14" fmla="*/ 205894 w 407978"/>
                  <a:gd name="connsiteY14" fmla="*/ 5311 h 211818"/>
                  <a:gd name="connsiteX15" fmla="*/ 236374 w 407978"/>
                  <a:gd name="connsiteY15" fmla="*/ 9121 h 211818"/>
                  <a:gd name="connsiteX16" fmla="*/ 243994 w 407978"/>
                  <a:gd name="connsiteY16" fmla="*/ 9121 h 211818"/>
                  <a:gd name="connsiteX17" fmla="*/ 247805 w 407978"/>
                  <a:gd name="connsiteY17" fmla="*/ 5311 h 211818"/>
                  <a:gd name="connsiteX18" fmla="*/ 297334 w 407978"/>
                  <a:gd name="connsiteY18" fmla="*/ 20551 h 211818"/>
                  <a:gd name="connsiteX19" fmla="*/ 331624 w 407978"/>
                  <a:gd name="connsiteY19" fmla="*/ 66271 h 211818"/>
                  <a:gd name="connsiteX20" fmla="*/ 335434 w 407978"/>
                  <a:gd name="connsiteY20" fmla="*/ 70081 h 211818"/>
                  <a:gd name="connsiteX21" fmla="*/ 339244 w 407978"/>
                  <a:gd name="connsiteY21" fmla="*/ 100561 h 211818"/>
                  <a:gd name="connsiteX22" fmla="*/ 331624 w 407978"/>
                  <a:gd name="connsiteY22" fmla="*/ 115801 h 211818"/>
                  <a:gd name="connsiteX23" fmla="*/ 343055 w 407978"/>
                  <a:gd name="connsiteY23" fmla="*/ 123421 h 211818"/>
                  <a:gd name="connsiteX24" fmla="*/ 350674 w 407978"/>
                  <a:gd name="connsiteY24" fmla="*/ 119611 h 211818"/>
                  <a:gd name="connsiteX25" fmla="*/ 343055 w 407978"/>
                  <a:gd name="connsiteY25" fmla="*/ 66271 h 211818"/>
                  <a:gd name="connsiteX26" fmla="*/ 350674 w 407978"/>
                  <a:gd name="connsiteY26" fmla="*/ 54841 h 211818"/>
                  <a:gd name="connsiteX27" fmla="*/ 369724 w 407978"/>
                  <a:gd name="connsiteY27" fmla="*/ 66271 h 211818"/>
                  <a:gd name="connsiteX28" fmla="*/ 369724 w 407978"/>
                  <a:gd name="connsiteY28" fmla="*/ 73891 h 211818"/>
                  <a:gd name="connsiteX29" fmla="*/ 373534 w 407978"/>
                  <a:gd name="connsiteY29" fmla="*/ 66271 h 211818"/>
                  <a:gd name="connsiteX30" fmla="*/ 388774 w 407978"/>
                  <a:gd name="connsiteY30" fmla="*/ 62461 h 211818"/>
                  <a:gd name="connsiteX31" fmla="*/ 400205 w 407978"/>
                  <a:gd name="connsiteY31" fmla="*/ 81511 h 211818"/>
                  <a:gd name="connsiteX32" fmla="*/ 400205 w 407978"/>
                  <a:gd name="connsiteY32" fmla="*/ 104371 h 211818"/>
                  <a:gd name="connsiteX33" fmla="*/ 404014 w 407978"/>
                  <a:gd name="connsiteY33" fmla="*/ 123421 h 211818"/>
                  <a:gd name="connsiteX34" fmla="*/ 396394 w 407978"/>
                  <a:gd name="connsiteY34" fmla="*/ 150091 h 211818"/>
                  <a:gd name="connsiteX35" fmla="*/ 358294 w 407978"/>
                  <a:gd name="connsiteY35" fmla="*/ 153901 h 211818"/>
                  <a:gd name="connsiteX36" fmla="*/ 346864 w 407978"/>
                  <a:gd name="connsiteY36" fmla="*/ 157711 h 211818"/>
                  <a:gd name="connsiteX37" fmla="*/ 320194 w 407978"/>
                  <a:gd name="connsiteY37" fmla="*/ 165331 h 211818"/>
                  <a:gd name="connsiteX38" fmla="*/ 320194 w 407978"/>
                  <a:gd name="connsiteY38" fmla="*/ 192001 h 211818"/>
                  <a:gd name="connsiteX39" fmla="*/ 301144 w 407978"/>
                  <a:gd name="connsiteY39" fmla="*/ 199621 h 211818"/>
                  <a:gd name="connsiteX40" fmla="*/ 282094 w 407978"/>
                  <a:gd name="connsiteY40" fmla="*/ 188191 h 211818"/>
                  <a:gd name="connsiteX41" fmla="*/ 270664 w 407978"/>
                  <a:gd name="connsiteY41" fmla="*/ 176761 h 211818"/>
                  <a:gd name="connsiteX42" fmla="*/ 259234 w 407978"/>
                  <a:gd name="connsiteY42" fmla="*/ 150091 h 211818"/>
                  <a:gd name="connsiteX43" fmla="*/ 243994 w 407978"/>
                  <a:gd name="connsiteY43" fmla="*/ 150091 h 211818"/>
                  <a:gd name="connsiteX44" fmla="*/ 240184 w 407978"/>
                  <a:gd name="connsiteY44" fmla="*/ 150091 h 211818"/>
                  <a:gd name="connsiteX45" fmla="*/ 221134 w 407978"/>
                  <a:gd name="connsiteY45" fmla="*/ 123421 h 211818"/>
                  <a:gd name="connsiteX46" fmla="*/ 202084 w 407978"/>
                  <a:gd name="connsiteY46" fmla="*/ 134851 h 211818"/>
                  <a:gd name="connsiteX47" fmla="*/ 183034 w 407978"/>
                  <a:gd name="connsiteY47" fmla="*/ 176761 h 211818"/>
                  <a:gd name="connsiteX48" fmla="*/ 171605 w 407978"/>
                  <a:gd name="connsiteY48" fmla="*/ 192001 h 211818"/>
                  <a:gd name="connsiteX49" fmla="*/ 141124 w 407978"/>
                  <a:gd name="connsiteY49" fmla="*/ 199621 h 211818"/>
                  <a:gd name="connsiteX50" fmla="*/ 118264 w 407978"/>
                  <a:gd name="connsiteY50" fmla="*/ 176761 h 211818"/>
                  <a:gd name="connsiteX51" fmla="*/ 72544 w 407978"/>
                  <a:gd name="connsiteY51" fmla="*/ 169141 h 211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07978" h="211818">
                    <a:moveTo>
                      <a:pt x="72544" y="169141"/>
                    </a:moveTo>
                    <a:cubicBezTo>
                      <a:pt x="68734" y="165331"/>
                      <a:pt x="64924" y="165331"/>
                      <a:pt x="68734" y="157711"/>
                    </a:cubicBezTo>
                    <a:cubicBezTo>
                      <a:pt x="72544" y="146281"/>
                      <a:pt x="64924" y="146281"/>
                      <a:pt x="61114" y="146281"/>
                    </a:cubicBezTo>
                    <a:lnTo>
                      <a:pt x="61114" y="146281"/>
                    </a:lnTo>
                    <a:cubicBezTo>
                      <a:pt x="53494" y="146281"/>
                      <a:pt x="49684" y="153901"/>
                      <a:pt x="45874" y="153901"/>
                    </a:cubicBezTo>
                    <a:cubicBezTo>
                      <a:pt x="42064" y="150091"/>
                      <a:pt x="38255" y="146281"/>
                      <a:pt x="30634" y="142471"/>
                    </a:cubicBezTo>
                    <a:cubicBezTo>
                      <a:pt x="26824" y="142471"/>
                      <a:pt x="23014" y="138661"/>
                      <a:pt x="19205" y="131041"/>
                    </a:cubicBezTo>
                    <a:cubicBezTo>
                      <a:pt x="19205" y="123421"/>
                      <a:pt x="15394" y="123421"/>
                      <a:pt x="11584" y="119611"/>
                    </a:cubicBezTo>
                    <a:cubicBezTo>
                      <a:pt x="155" y="111991"/>
                      <a:pt x="-3656" y="108181"/>
                      <a:pt x="3964" y="89131"/>
                    </a:cubicBezTo>
                    <a:cubicBezTo>
                      <a:pt x="11584" y="81511"/>
                      <a:pt x="15394" y="89131"/>
                      <a:pt x="23014" y="89131"/>
                    </a:cubicBezTo>
                    <a:cubicBezTo>
                      <a:pt x="53494" y="89131"/>
                      <a:pt x="83974" y="85321"/>
                      <a:pt x="114455" y="70081"/>
                    </a:cubicBezTo>
                    <a:cubicBezTo>
                      <a:pt x="125884" y="70081"/>
                      <a:pt x="129694" y="58651"/>
                      <a:pt x="137314" y="51031"/>
                    </a:cubicBezTo>
                    <a:cubicBezTo>
                      <a:pt x="148744" y="43411"/>
                      <a:pt x="160174" y="31981"/>
                      <a:pt x="171605" y="24361"/>
                    </a:cubicBezTo>
                    <a:cubicBezTo>
                      <a:pt x="179224" y="16741"/>
                      <a:pt x="186844" y="9121"/>
                      <a:pt x="198274" y="9121"/>
                    </a:cubicBezTo>
                    <a:cubicBezTo>
                      <a:pt x="202084" y="9121"/>
                      <a:pt x="205894" y="9121"/>
                      <a:pt x="205894" y="5311"/>
                    </a:cubicBezTo>
                    <a:cubicBezTo>
                      <a:pt x="217324" y="-2309"/>
                      <a:pt x="224944" y="-2309"/>
                      <a:pt x="236374" y="9121"/>
                    </a:cubicBezTo>
                    <a:cubicBezTo>
                      <a:pt x="240184" y="12931"/>
                      <a:pt x="240184" y="12931"/>
                      <a:pt x="243994" y="9121"/>
                    </a:cubicBezTo>
                    <a:cubicBezTo>
                      <a:pt x="243994" y="9121"/>
                      <a:pt x="247805" y="5311"/>
                      <a:pt x="247805" y="5311"/>
                    </a:cubicBezTo>
                    <a:cubicBezTo>
                      <a:pt x="266855" y="-6119"/>
                      <a:pt x="282094" y="5311"/>
                      <a:pt x="297334" y="20551"/>
                    </a:cubicBezTo>
                    <a:cubicBezTo>
                      <a:pt x="304955" y="43411"/>
                      <a:pt x="320194" y="51031"/>
                      <a:pt x="331624" y="66271"/>
                    </a:cubicBezTo>
                    <a:cubicBezTo>
                      <a:pt x="331624" y="66271"/>
                      <a:pt x="335434" y="70081"/>
                      <a:pt x="335434" y="70081"/>
                    </a:cubicBezTo>
                    <a:cubicBezTo>
                      <a:pt x="346864" y="81511"/>
                      <a:pt x="350674" y="89131"/>
                      <a:pt x="339244" y="100561"/>
                    </a:cubicBezTo>
                    <a:cubicBezTo>
                      <a:pt x="335434" y="104371"/>
                      <a:pt x="327814" y="108181"/>
                      <a:pt x="331624" y="115801"/>
                    </a:cubicBezTo>
                    <a:cubicBezTo>
                      <a:pt x="335434" y="123421"/>
                      <a:pt x="339244" y="123421"/>
                      <a:pt x="343055" y="123421"/>
                    </a:cubicBezTo>
                    <a:cubicBezTo>
                      <a:pt x="346864" y="123421"/>
                      <a:pt x="346864" y="123421"/>
                      <a:pt x="350674" y="119611"/>
                    </a:cubicBezTo>
                    <a:cubicBezTo>
                      <a:pt x="331624" y="104371"/>
                      <a:pt x="346864" y="85321"/>
                      <a:pt x="343055" y="66271"/>
                    </a:cubicBezTo>
                    <a:cubicBezTo>
                      <a:pt x="343055" y="62461"/>
                      <a:pt x="346864" y="54841"/>
                      <a:pt x="350674" y="54841"/>
                    </a:cubicBezTo>
                    <a:cubicBezTo>
                      <a:pt x="358294" y="54841"/>
                      <a:pt x="362105" y="58651"/>
                      <a:pt x="369724" y="66271"/>
                    </a:cubicBezTo>
                    <a:cubicBezTo>
                      <a:pt x="369724" y="70081"/>
                      <a:pt x="369724" y="70081"/>
                      <a:pt x="369724" y="73891"/>
                    </a:cubicBezTo>
                    <a:cubicBezTo>
                      <a:pt x="369724" y="70081"/>
                      <a:pt x="369724" y="70081"/>
                      <a:pt x="373534" y="66271"/>
                    </a:cubicBezTo>
                    <a:cubicBezTo>
                      <a:pt x="377344" y="58651"/>
                      <a:pt x="384964" y="58651"/>
                      <a:pt x="388774" y="62461"/>
                    </a:cubicBezTo>
                    <a:cubicBezTo>
                      <a:pt x="396394" y="66271"/>
                      <a:pt x="400205" y="73891"/>
                      <a:pt x="400205" y="81511"/>
                    </a:cubicBezTo>
                    <a:cubicBezTo>
                      <a:pt x="400205" y="89131"/>
                      <a:pt x="400205" y="96751"/>
                      <a:pt x="400205" y="104371"/>
                    </a:cubicBezTo>
                    <a:cubicBezTo>
                      <a:pt x="400205" y="111991"/>
                      <a:pt x="400205" y="115801"/>
                      <a:pt x="404014" y="123421"/>
                    </a:cubicBezTo>
                    <a:cubicBezTo>
                      <a:pt x="411634" y="138661"/>
                      <a:pt x="407824" y="146281"/>
                      <a:pt x="396394" y="150091"/>
                    </a:cubicBezTo>
                    <a:cubicBezTo>
                      <a:pt x="384964" y="153901"/>
                      <a:pt x="369724" y="157711"/>
                      <a:pt x="358294" y="153901"/>
                    </a:cubicBezTo>
                    <a:cubicBezTo>
                      <a:pt x="354484" y="153901"/>
                      <a:pt x="350674" y="153901"/>
                      <a:pt x="346864" y="157711"/>
                    </a:cubicBezTo>
                    <a:cubicBezTo>
                      <a:pt x="339244" y="172951"/>
                      <a:pt x="331624" y="172951"/>
                      <a:pt x="320194" y="165331"/>
                    </a:cubicBezTo>
                    <a:cubicBezTo>
                      <a:pt x="331624" y="172951"/>
                      <a:pt x="324005" y="180571"/>
                      <a:pt x="320194" y="192001"/>
                    </a:cubicBezTo>
                    <a:cubicBezTo>
                      <a:pt x="316384" y="203431"/>
                      <a:pt x="308764" y="207241"/>
                      <a:pt x="301144" y="199621"/>
                    </a:cubicBezTo>
                    <a:cubicBezTo>
                      <a:pt x="293524" y="192001"/>
                      <a:pt x="289714" y="188191"/>
                      <a:pt x="282094" y="188191"/>
                    </a:cubicBezTo>
                    <a:cubicBezTo>
                      <a:pt x="278284" y="188191"/>
                      <a:pt x="274474" y="184381"/>
                      <a:pt x="270664" y="176761"/>
                    </a:cubicBezTo>
                    <a:cubicBezTo>
                      <a:pt x="270664" y="165331"/>
                      <a:pt x="263044" y="157711"/>
                      <a:pt x="259234" y="150091"/>
                    </a:cubicBezTo>
                    <a:cubicBezTo>
                      <a:pt x="255424" y="150091"/>
                      <a:pt x="247805" y="150091"/>
                      <a:pt x="243994" y="150091"/>
                    </a:cubicBezTo>
                    <a:cubicBezTo>
                      <a:pt x="243994" y="150091"/>
                      <a:pt x="240184" y="150091"/>
                      <a:pt x="240184" y="150091"/>
                    </a:cubicBezTo>
                    <a:cubicBezTo>
                      <a:pt x="224944" y="150091"/>
                      <a:pt x="221134" y="146281"/>
                      <a:pt x="221134" y="123421"/>
                    </a:cubicBezTo>
                    <a:cubicBezTo>
                      <a:pt x="217324" y="134851"/>
                      <a:pt x="213514" y="142471"/>
                      <a:pt x="202084" y="134851"/>
                    </a:cubicBezTo>
                    <a:cubicBezTo>
                      <a:pt x="205894" y="157711"/>
                      <a:pt x="194464" y="169141"/>
                      <a:pt x="183034" y="176761"/>
                    </a:cubicBezTo>
                    <a:cubicBezTo>
                      <a:pt x="179224" y="180571"/>
                      <a:pt x="171605" y="184381"/>
                      <a:pt x="171605" y="192001"/>
                    </a:cubicBezTo>
                    <a:cubicBezTo>
                      <a:pt x="167794" y="214861"/>
                      <a:pt x="152555" y="218671"/>
                      <a:pt x="141124" y="199621"/>
                    </a:cubicBezTo>
                    <a:cubicBezTo>
                      <a:pt x="133505" y="192001"/>
                      <a:pt x="129694" y="180571"/>
                      <a:pt x="118264" y="176761"/>
                    </a:cubicBezTo>
                    <a:cubicBezTo>
                      <a:pt x="103024" y="188191"/>
                      <a:pt x="87784" y="176761"/>
                      <a:pt x="72544" y="169141"/>
                    </a:cubicBezTo>
                    <a:close/>
                  </a:path>
                </a:pathLst>
              </a:custGeom>
              <a:solidFill>
                <a:srgbClr val="82E48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60" name="Freeform: Shape 5159">
                <a:extLst>
                  <a:ext uri="{FF2B5EF4-FFF2-40B4-BE49-F238E27FC236}">
                    <a16:creationId xmlns:a16="http://schemas.microsoft.com/office/drawing/2014/main" id="{6C166DDF-B503-90BF-8630-7C59947823CB}"/>
                  </a:ext>
                </a:extLst>
              </p:cNvPr>
              <p:cNvSpPr/>
              <p:nvPr/>
            </p:nvSpPr>
            <p:spPr>
              <a:xfrm>
                <a:off x="2855807" y="5162550"/>
                <a:ext cx="369955" cy="218863"/>
              </a:xfrm>
              <a:custGeom>
                <a:avLst/>
                <a:gdLst>
                  <a:gd name="connsiteX0" fmla="*/ 1693 w 369955"/>
                  <a:gd name="connsiteY0" fmla="*/ 167640 h 218863"/>
                  <a:gd name="connsiteX1" fmla="*/ 16933 w 369955"/>
                  <a:gd name="connsiteY1" fmla="*/ 152400 h 218863"/>
                  <a:gd name="connsiteX2" fmla="*/ 39793 w 369955"/>
                  <a:gd name="connsiteY2" fmla="*/ 137160 h 218863"/>
                  <a:gd name="connsiteX3" fmla="*/ 62653 w 369955"/>
                  <a:gd name="connsiteY3" fmla="*/ 121920 h 218863"/>
                  <a:gd name="connsiteX4" fmla="*/ 77893 w 369955"/>
                  <a:gd name="connsiteY4" fmla="*/ 110490 h 218863"/>
                  <a:gd name="connsiteX5" fmla="*/ 108373 w 369955"/>
                  <a:gd name="connsiteY5" fmla="*/ 106680 h 218863"/>
                  <a:gd name="connsiteX6" fmla="*/ 131233 w 369955"/>
                  <a:gd name="connsiteY6" fmla="*/ 91440 h 218863"/>
                  <a:gd name="connsiteX7" fmla="*/ 135043 w 369955"/>
                  <a:gd name="connsiteY7" fmla="*/ 83820 h 218863"/>
                  <a:gd name="connsiteX8" fmla="*/ 131233 w 369955"/>
                  <a:gd name="connsiteY8" fmla="*/ 41910 h 218863"/>
                  <a:gd name="connsiteX9" fmla="*/ 173143 w 369955"/>
                  <a:gd name="connsiteY9" fmla="*/ 19050 h 218863"/>
                  <a:gd name="connsiteX10" fmla="*/ 188383 w 369955"/>
                  <a:gd name="connsiteY10" fmla="*/ 15240 h 218863"/>
                  <a:gd name="connsiteX11" fmla="*/ 199813 w 369955"/>
                  <a:gd name="connsiteY11" fmla="*/ 19050 h 218863"/>
                  <a:gd name="connsiteX12" fmla="*/ 199813 w 369955"/>
                  <a:gd name="connsiteY12" fmla="*/ 34290 h 218863"/>
                  <a:gd name="connsiteX13" fmla="*/ 203623 w 369955"/>
                  <a:gd name="connsiteY13" fmla="*/ 45720 h 218863"/>
                  <a:gd name="connsiteX14" fmla="*/ 211243 w 369955"/>
                  <a:gd name="connsiteY14" fmla="*/ 45720 h 218863"/>
                  <a:gd name="connsiteX15" fmla="*/ 234103 w 369955"/>
                  <a:gd name="connsiteY15" fmla="*/ 45720 h 218863"/>
                  <a:gd name="connsiteX16" fmla="*/ 279823 w 369955"/>
                  <a:gd name="connsiteY16" fmla="*/ 26670 h 218863"/>
                  <a:gd name="connsiteX17" fmla="*/ 325543 w 369955"/>
                  <a:gd name="connsiteY17" fmla="*/ 3810 h 218863"/>
                  <a:gd name="connsiteX18" fmla="*/ 352213 w 369955"/>
                  <a:gd name="connsiteY18" fmla="*/ 0 h 218863"/>
                  <a:gd name="connsiteX19" fmla="*/ 367453 w 369955"/>
                  <a:gd name="connsiteY19" fmla="*/ 11430 h 218863"/>
                  <a:gd name="connsiteX20" fmla="*/ 363643 w 369955"/>
                  <a:gd name="connsiteY20" fmla="*/ 45720 h 218863"/>
                  <a:gd name="connsiteX21" fmla="*/ 344593 w 369955"/>
                  <a:gd name="connsiteY21" fmla="*/ 49530 h 218863"/>
                  <a:gd name="connsiteX22" fmla="*/ 348403 w 369955"/>
                  <a:gd name="connsiteY22" fmla="*/ 76200 h 218863"/>
                  <a:gd name="connsiteX23" fmla="*/ 333163 w 369955"/>
                  <a:gd name="connsiteY23" fmla="*/ 83820 h 218863"/>
                  <a:gd name="connsiteX24" fmla="*/ 325543 w 369955"/>
                  <a:gd name="connsiteY24" fmla="*/ 83820 h 218863"/>
                  <a:gd name="connsiteX25" fmla="*/ 291253 w 369955"/>
                  <a:gd name="connsiteY25" fmla="*/ 114300 h 218863"/>
                  <a:gd name="connsiteX26" fmla="*/ 287443 w 369955"/>
                  <a:gd name="connsiteY26" fmla="*/ 118110 h 218863"/>
                  <a:gd name="connsiteX27" fmla="*/ 203623 w 369955"/>
                  <a:gd name="connsiteY27" fmla="*/ 163830 h 218863"/>
                  <a:gd name="connsiteX28" fmla="*/ 203623 w 369955"/>
                  <a:gd name="connsiteY28" fmla="*/ 163830 h 218863"/>
                  <a:gd name="connsiteX29" fmla="*/ 150283 w 369955"/>
                  <a:gd name="connsiteY29" fmla="*/ 190500 h 218863"/>
                  <a:gd name="connsiteX30" fmla="*/ 138853 w 369955"/>
                  <a:gd name="connsiteY30" fmla="*/ 190500 h 218863"/>
                  <a:gd name="connsiteX31" fmla="*/ 115993 w 369955"/>
                  <a:gd name="connsiteY31" fmla="*/ 198120 h 218863"/>
                  <a:gd name="connsiteX32" fmla="*/ 89323 w 369955"/>
                  <a:gd name="connsiteY32" fmla="*/ 205740 h 218863"/>
                  <a:gd name="connsiteX33" fmla="*/ 77893 w 369955"/>
                  <a:gd name="connsiteY33" fmla="*/ 217170 h 218863"/>
                  <a:gd name="connsiteX34" fmla="*/ 43603 w 369955"/>
                  <a:gd name="connsiteY34" fmla="*/ 217170 h 218863"/>
                  <a:gd name="connsiteX35" fmla="*/ 1693 w 369955"/>
                  <a:gd name="connsiteY35" fmla="*/ 190500 h 218863"/>
                  <a:gd name="connsiteX36" fmla="*/ 1693 w 369955"/>
                  <a:gd name="connsiteY36" fmla="*/ 167640 h 21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69955" h="218863">
                    <a:moveTo>
                      <a:pt x="1693" y="167640"/>
                    </a:moveTo>
                    <a:cubicBezTo>
                      <a:pt x="5503" y="160020"/>
                      <a:pt x="9313" y="156210"/>
                      <a:pt x="16933" y="152400"/>
                    </a:cubicBezTo>
                    <a:cubicBezTo>
                      <a:pt x="24553" y="152400"/>
                      <a:pt x="32173" y="144780"/>
                      <a:pt x="39793" y="137160"/>
                    </a:cubicBezTo>
                    <a:cubicBezTo>
                      <a:pt x="47413" y="129540"/>
                      <a:pt x="51223" y="121920"/>
                      <a:pt x="62653" y="121920"/>
                    </a:cubicBezTo>
                    <a:cubicBezTo>
                      <a:pt x="70273" y="121920"/>
                      <a:pt x="74083" y="114300"/>
                      <a:pt x="77893" y="110490"/>
                    </a:cubicBezTo>
                    <a:cubicBezTo>
                      <a:pt x="89323" y="106680"/>
                      <a:pt x="96943" y="106680"/>
                      <a:pt x="108373" y="106680"/>
                    </a:cubicBezTo>
                    <a:cubicBezTo>
                      <a:pt x="119803" y="106680"/>
                      <a:pt x="127423" y="102870"/>
                      <a:pt x="131233" y="91440"/>
                    </a:cubicBezTo>
                    <a:cubicBezTo>
                      <a:pt x="131233" y="87630"/>
                      <a:pt x="135043" y="87630"/>
                      <a:pt x="135043" y="83820"/>
                    </a:cubicBezTo>
                    <a:cubicBezTo>
                      <a:pt x="146473" y="68580"/>
                      <a:pt x="146473" y="57150"/>
                      <a:pt x="131233" y="41910"/>
                    </a:cubicBezTo>
                    <a:cubicBezTo>
                      <a:pt x="146473" y="38100"/>
                      <a:pt x="157903" y="22860"/>
                      <a:pt x="173143" y="19050"/>
                    </a:cubicBezTo>
                    <a:cubicBezTo>
                      <a:pt x="176953" y="19050"/>
                      <a:pt x="180763" y="15240"/>
                      <a:pt x="188383" y="15240"/>
                    </a:cubicBezTo>
                    <a:cubicBezTo>
                      <a:pt x="192193" y="15240"/>
                      <a:pt x="196003" y="15240"/>
                      <a:pt x="199813" y="19050"/>
                    </a:cubicBezTo>
                    <a:cubicBezTo>
                      <a:pt x="203623" y="22860"/>
                      <a:pt x="199813" y="30480"/>
                      <a:pt x="199813" y="34290"/>
                    </a:cubicBezTo>
                    <a:cubicBezTo>
                      <a:pt x="199813" y="41910"/>
                      <a:pt x="199813" y="45720"/>
                      <a:pt x="203623" y="45720"/>
                    </a:cubicBezTo>
                    <a:cubicBezTo>
                      <a:pt x="207433" y="45720"/>
                      <a:pt x="211243" y="45720"/>
                      <a:pt x="211243" y="45720"/>
                    </a:cubicBezTo>
                    <a:cubicBezTo>
                      <a:pt x="218863" y="53340"/>
                      <a:pt x="226483" y="49530"/>
                      <a:pt x="234103" y="45720"/>
                    </a:cubicBezTo>
                    <a:cubicBezTo>
                      <a:pt x="249343" y="38100"/>
                      <a:pt x="264583" y="30480"/>
                      <a:pt x="279823" y="26670"/>
                    </a:cubicBezTo>
                    <a:cubicBezTo>
                      <a:pt x="295063" y="19050"/>
                      <a:pt x="310303" y="11430"/>
                      <a:pt x="325543" y="3810"/>
                    </a:cubicBezTo>
                    <a:cubicBezTo>
                      <a:pt x="333163" y="0"/>
                      <a:pt x="344593" y="0"/>
                      <a:pt x="352213" y="0"/>
                    </a:cubicBezTo>
                    <a:cubicBezTo>
                      <a:pt x="359833" y="0"/>
                      <a:pt x="367453" y="0"/>
                      <a:pt x="367453" y="11430"/>
                    </a:cubicBezTo>
                    <a:cubicBezTo>
                      <a:pt x="371263" y="22860"/>
                      <a:pt x="371263" y="38100"/>
                      <a:pt x="363643" y="45720"/>
                    </a:cubicBezTo>
                    <a:cubicBezTo>
                      <a:pt x="359833" y="57150"/>
                      <a:pt x="352213" y="49530"/>
                      <a:pt x="344593" y="49530"/>
                    </a:cubicBezTo>
                    <a:cubicBezTo>
                      <a:pt x="352213" y="57150"/>
                      <a:pt x="352213" y="64770"/>
                      <a:pt x="348403" y="76200"/>
                    </a:cubicBezTo>
                    <a:cubicBezTo>
                      <a:pt x="344593" y="83820"/>
                      <a:pt x="340783" y="83820"/>
                      <a:pt x="333163" y="83820"/>
                    </a:cubicBezTo>
                    <a:cubicBezTo>
                      <a:pt x="329353" y="83820"/>
                      <a:pt x="325543" y="80010"/>
                      <a:pt x="325543" y="83820"/>
                    </a:cubicBezTo>
                    <a:cubicBezTo>
                      <a:pt x="317923" y="106680"/>
                      <a:pt x="298873" y="95250"/>
                      <a:pt x="291253" y="114300"/>
                    </a:cubicBezTo>
                    <a:cubicBezTo>
                      <a:pt x="291253" y="114300"/>
                      <a:pt x="287443" y="118110"/>
                      <a:pt x="287443" y="118110"/>
                    </a:cubicBezTo>
                    <a:cubicBezTo>
                      <a:pt x="256963" y="121920"/>
                      <a:pt x="226483" y="137160"/>
                      <a:pt x="203623" y="163830"/>
                    </a:cubicBezTo>
                    <a:cubicBezTo>
                      <a:pt x="203623" y="163830"/>
                      <a:pt x="203623" y="163830"/>
                      <a:pt x="203623" y="163830"/>
                    </a:cubicBezTo>
                    <a:cubicBezTo>
                      <a:pt x="180763" y="163830"/>
                      <a:pt x="169333" y="186690"/>
                      <a:pt x="150283" y="190500"/>
                    </a:cubicBezTo>
                    <a:cubicBezTo>
                      <a:pt x="146473" y="190500"/>
                      <a:pt x="142663" y="194310"/>
                      <a:pt x="138853" y="190500"/>
                    </a:cubicBezTo>
                    <a:cubicBezTo>
                      <a:pt x="131233" y="186690"/>
                      <a:pt x="123613" y="190500"/>
                      <a:pt x="115993" y="198120"/>
                    </a:cubicBezTo>
                    <a:cubicBezTo>
                      <a:pt x="108373" y="205740"/>
                      <a:pt x="100753" y="209550"/>
                      <a:pt x="89323" y="205740"/>
                    </a:cubicBezTo>
                    <a:cubicBezTo>
                      <a:pt x="81703" y="201930"/>
                      <a:pt x="77893" y="209550"/>
                      <a:pt x="77893" y="217170"/>
                    </a:cubicBezTo>
                    <a:cubicBezTo>
                      <a:pt x="66463" y="220980"/>
                      <a:pt x="55033" y="217170"/>
                      <a:pt x="43603" y="217170"/>
                    </a:cubicBezTo>
                    <a:cubicBezTo>
                      <a:pt x="32173" y="205740"/>
                      <a:pt x="16933" y="194310"/>
                      <a:pt x="1693" y="190500"/>
                    </a:cubicBezTo>
                    <a:cubicBezTo>
                      <a:pt x="1693" y="194310"/>
                      <a:pt x="-2117" y="182880"/>
                      <a:pt x="1693" y="167640"/>
                    </a:cubicBezTo>
                    <a:close/>
                  </a:path>
                </a:pathLst>
              </a:custGeom>
              <a:solidFill>
                <a:srgbClr val="27C93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61" name="Freeform: Shape 5160">
                <a:extLst>
                  <a:ext uri="{FF2B5EF4-FFF2-40B4-BE49-F238E27FC236}">
                    <a16:creationId xmlns:a16="http://schemas.microsoft.com/office/drawing/2014/main" id="{2682AB88-63FF-8428-54B3-37CBF5AB15C3}"/>
                  </a:ext>
                </a:extLst>
              </p:cNvPr>
              <p:cNvSpPr/>
              <p:nvPr/>
            </p:nvSpPr>
            <p:spPr>
              <a:xfrm>
                <a:off x="3509010" y="5321578"/>
                <a:ext cx="278130" cy="401807"/>
              </a:xfrm>
              <a:custGeom>
                <a:avLst/>
                <a:gdLst>
                  <a:gd name="connsiteX0" fmla="*/ 137160 w 278130"/>
                  <a:gd name="connsiteY0" fmla="*/ 351511 h 401807"/>
                  <a:gd name="connsiteX1" fmla="*/ 137160 w 278130"/>
                  <a:gd name="connsiteY1" fmla="*/ 340081 h 401807"/>
                  <a:gd name="connsiteX2" fmla="*/ 137160 w 278130"/>
                  <a:gd name="connsiteY2" fmla="*/ 324841 h 401807"/>
                  <a:gd name="connsiteX3" fmla="*/ 152400 w 278130"/>
                  <a:gd name="connsiteY3" fmla="*/ 321031 h 401807"/>
                  <a:gd name="connsiteX4" fmla="*/ 160020 w 278130"/>
                  <a:gd name="connsiteY4" fmla="*/ 294361 h 401807"/>
                  <a:gd name="connsiteX5" fmla="*/ 160020 w 278130"/>
                  <a:gd name="connsiteY5" fmla="*/ 248641 h 401807"/>
                  <a:gd name="connsiteX6" fmla="*/ 167640 w 278130"/>
                  <a:gd name="connsiteY6" fmla="*/ 271501 h 401807"/>
                  <a:gd name="connsiteX7" fmla="*/ 148590 w 278130"/>
                  <a:gd name="connsiteY7" fmla="*/ 275311 h 401807"/>
                  <a:gd name="connsiteX8" fmla="*/ 102870 w 278130"/>
                  <a:gd name="connsiteY8" fmla="*/ 248641 h 401807"/>
                  <a:gd name="connsiteX9" fmla="*/ 91440 w 278130"/>
                  <a:gd name="connsiteY9" fmla="*/ 248641 h 401807"/>
                  <a:gd name="connsiteX10" fmla="*/ 72390 w 278130"/>
                  <a:gd name="connsiteY10" fmla="*/ 244831 h 401807"/>
                  <a:gd name="connsiteX11" fmla="*/ 57150 w 278130"/>
                  <a:gd name="connsiteY11" fmla="*/ 241021 h 401807"/>
                  <a:gd name="connsiteX12" fmla="*/ 41910 w 278130"/>
                  <a:gd name="connsiteY12" fmla="*/ 221971 h 401807"/>
                  <a:gd name="connsiteX13" fmla="*/ 38100 w 278130"/>
                  <a:gd name="connsiteY13" fmla="*/ 202921 h 401807"/>
                  <a:gd name="connsiteX14" fmla="*/ 26670 w 278130"/>
                  <a:gd name="connsiteY14" fmla="*/ 161011 h 401807"/>
                  <a:gd name="connsiteX15" fmla="*/ 19050 w 278130"/>
                  <a:gd name="connsiteY15" fmla="*/ 153391 h 401807"/>
                  <a:gd name="connsiteX16" fmla="*/ 0 w 278130"/>
                  <a:gd name="connsiteY16" fmla="*/ 126721 h 401807"/>
                  <a:gd name="connsiteX17" fmla="*/ 0 w 278130"/>
                  <a:gd name="connsiteY17" fmla="*/ 122911 h 401807"/>
                  <a:gd name="connsiteX18" fmla="*/ 22860 w 278130"/>
                  <a:gd name="connsiteY18" fmla="*/ 107671 h 401807"/>
                  <a:gd name="connsiteX19" fmla="*/ 45720 w 278130"/>
                  <a:gd name="connsiteY19" fmla="*/ 119101 h 401807"/>
                  <a:gd name="connsiteX20" fmla="*/ 49530 w 278130"/>
                  <a:gd name="connsiteY20" fmla="*/ 107671 h 401807"/>
                  <a:gd name="connsiteX21" fmla="*/ 57150 w 278130"/>
                  <a:gd name="connsiteY21" fmla="*/ 65761 h 401807"/>
                  <a:gd name="connsiteX22" fmla="*/ 83820 w 278130"/>
                  <a:gd name="connsiteY22" fmla="*/ 73381 h 401807"/>
                  <a:gd name="connsiteX23" fmla="*/ 95250 w 278130"/>
                  <a:gd name="connsiteY23" fmla="*/ 111481 h 401807"/>
                  <a:gd name="connsiteX24" fmla="*/ 118110 w 278130"/>
                  <a:gd name="connsiteY24" fmla="*/ 153391 h 401807"/>
                  <a:gd name="connsiteX25" fmla="*/ 121920 w 278130"/>
                  <a:gd name="connsiteY25" fmla="*/ 161011 h 401807"/>
                  <a:gd name="connsiteX26" fmla="*/ 106680 w 278130"/>
                  <a:gd name="connsiteY26" fmla="*/ 122911 h 401807"/>
                  <a:gd name="connsiteX27" fmla="*/ 110490 w 278130"/>
                  <a:gd name="connsiteY27" fmla="*/ 96241 h 401807"/>
                  <a:gd name="connsiteX28" fmla="*/ 129540 w 278130"/>
                  <a:gd name="connsiteY28" fmla="*/ 96241 h 401807"/>
                  <a:gd name="connsiteX29" fmla="*/ 148590 w 278130"/>
                  <a:gd name="connsiteY29" fmla="*/ 111481 h 401807"/>
                  <a:gd name="connsiteX30" fmla="*/ 160020 w 278130"/>
                  <a:gd name="connsiteY30" fmla="*/ 138151 h 401807"/>
                  <a:gd name="connsiteX31" fmla="*/ 167640 w 278130"/>
                  <a:gd name="connsiteY31" fmla="*/ 161011 h 401807"/>
                  <a:gd name="connsiteX32" fmla="*/ 171450 w 278130"/>
                  <a:gd name="connsiteY32" fmla="*/ 100051 h 401807"/>
                  <a:gd name="connsiteX33" fmla="*/ 171450 w 278130"/>
                  <a:gd name="connsiteY33" fmla="*/ 96241 h 401807"/>
                  <a:gd name="connsiteX34" fmla="*/ 167640 w 278130"/>
                  <a:gd name="connsiteY34" fmla="*/ 84811 h 401807"/>
                  <a:gd name="connsiteX35" fmla="*/ 179070 w 278130"/>
                  <a:gd name="connsiteY35" fmla="*/ 50521 h 401807"/>
                  <a:gd name="connsiteX36" fmla="*/ 190500 w 278130"/>
                  <a:gd name="connsiteY36" fmla="*/ 23851 h 401807"/>
                  <a:gd name="connsiteX37" fmla="*/ 198120 w 278130"/>
                  <a:gd name="connsiteY37" fmla="*/ 991 h 401807"/>
                  <a:gd name="connsiteX38" fmla="*/ 217170 w 278130"/>
                  <a:gd name="connsiteY38" fmla="*/ 16231 h 401807"/>
                  <a:gd name="connsiteX39" fmla="*/ 251460 w 278130"/>
                  <a:gd name="connsiteY39" fmla="*/ 61951 h 401807"/>
                  <a:gd name="connsiteX40" fmla="*/ 251460 w 278130"/>
                  <a:gd name="connsiteY40" fmla="*/ 96241 h 401807"/>
                  <a:gd name="connsiteX41" fmla="*/ 278130 w 278130"/>
                  <a:gd name="connsiteY41" fmla="*/ 138151 h 401807"/>
                  <a:gd name="connsiteX42" fmla="*/ 262890 w 278130"/>
                  <a:gd name="connsiteY42" fmla="*/ 153391 h 401807"/>
                  <a:gd name="connsiteX43" fmla="*/ 251460 w 278130"/>
                  <a:gd name="connsiteY43" fmla="*/ 145771 h 401807"/>
                  <a:gd name="connsiteX44" fmla="*/ 247650 w 278130"/>
                  <a:gd name="connsiteY44" fmla="*/ 149581 h 401807"/>
                  <a:gd name="connsiteX45" fmla="*/ 259080 w 278130"/>
                  <a:gd name="connsiteY45" fmla="*/ 187681 h 401807"/>
                  <a:gd name="connsiteX46" fmla="*/ 259080 w 278130"/>
                  <a:gd name="connsiteY46" fmla="*/ 210541 h 401807"/>
                  <a:gd name="connsiteX47" fmla="*/ 240030 w 278130"/>
                  <a:gd name="connsiteY47" fmla="*/ 214351 h 401807"/>
                  <a:gd name="connsiteX48" fmla="*/ 228600 w 278130"/>
                  <a:gd name="connsiteY48" fmla="*/ 202921 h 401807"/>
                  <a:gd name="connsiteX49" fmla="*/ 201930 w 278130"/>
                  <a:gd name="connsiteY49" fmla="*/ 202921 h 401807"/>
                  <a:gd name="connsiteX50" fmla="*/ 190500 w 278130"/>
                  <a:gd name="connsiteY50" fmla="*/ 199111 h 401807"/>
                  <a:gd name="connsiteX51" fmla="*/ 220980 w 278130"/>
                  <a:gd name="connsiteY51" fmla="*/ 214351 h 401807"/>
                  <a:gd name="connsiteX52" fmla="*/ 228600 w 278130"/>
                  <a:gd name="connsiteY52" fmla="*/ 229591 h 401807"/>
                  <a:gd name="connsiteX53" fmla="*/ 240030 w 278130"/>
                  <a:gd name="connsiteY53" fmla="*/ 244831 h 401807"/>
                  <a:gd name="connsiteX54" fmla="*/ 266700 w 278130"/>
                  <a:gd name="connsiteY54" fmla="*/ 275311 h 401807"/>
                  <a:gd name="connsiteX55" fmla="*/ 251460 w 278130"/>
                  <a:gd name="connsiteY55" fmla="*/ 305791 h 401807"/>
                  <a:gd name="connsiteX56" fmla="*/ 228600 w 278130"/>
                  <a:gd name="connsiteY56" fmla="*/ 298171 h 401807"/>
                  <a:gd name="connsiteX57" fmla="*/ 220980 w 278130"/>
                  <a:gd name="connsiteY57" fmla="*/ 321031 h 401807"/>
                  <a:gd name="connsiteX58" fmla="*/ 194310 w 278130"/>
                  <a:gd name="connsiteY58" fmla="*/ 317221 h 401807"/>
                  <a:gd name="connsiteX59" fmla="*/ 194310 w 278130"/>
                  <a:gd name="connsiteY59" fmla="*/ 317221 h 401807"/>
                  <a:gd name="connsiteX60" fmla="*/ 194310 w 278130"/>
                  <a:gd name="connsiteY60" fmla="*/ 317221 h 401807"/>
                  <a:gd name="connsiteX61" fmla="*/ 198120 w 278130"/>
                  <a:gd name="connsiteY61" fmla="*/ 328651 h 401807"/>
                  <a:gd name="connsiteX62" fmla="*/ 201930 w 278130"/>
                  <a:gd name="connsiteY62" fmla="*/ 332461 h 401807"/>
                  <a:gd name="connsiteX63" fmla="*/ 213360 w 278130"/>
                  <a:gd name="connsiteY63" fmla="*/ 370561 h 401807"/>
                  <a:gd name="connsiteX64" fmla="*/ 213360 w 278130"/>
                  <a:gd name="connsiteY64" fmla="*/ 389611 h 401807"/>
                  <a:gd name="connsiteX65" fmla="*/ 190500 w 278130"/>
                  <a:gd name="connsiteY65" fmla="*/ 401041 h 401807"/>
                  <a:gd name="connsiteX66" fmla="*/ 171450 w 278130"/>
                  <a:gd name="connsiteY66" fmla="*/ 385801 h 401807"/>
                  <a:gd name="connsiteX67" fmla="*/ 163830 w 278130"/>
                  <a:gd name="connsiteY67" fmla="*/ 351511 h 401807"/>
                  <a:gd name="connsiteX68" fmla="*/ 167640 w 278130"/>
                  <a:gd name="connsiteY68" fmla="*/ 347701 h 401807"/>
                  <a:gd name="connsiteX69" fmla="*/ 167640 w 278130"/>
                  <a:gd name="connsiteY69" fmla="*/ 347701 h 401807"/>
                  <a:gd name="connsiteX70" fmla="*/ 163830 w 278130"/>
                  <a:gd name="connsiteY70" fmla="*/ 351511 h 401807"/>
                  <a:gd name="connsiteX71" fmla="*/ 137160 w 278130"/>
                  <a:gd name="connsiteY71" fmla="*/ 351511 h 401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78130" h="401807">
                    <a:moveTo>
                      <a:pt x="137160" y="351511"/>
                    </a:moveTo>
                    <a:cubicBezTo>
                      <a:pt x="137160" y="347701"/>
                      <a:pt x="137160" y="343891"/>
                      <a:pt x="137160" y="340081"/>
                    </a:cubicBezTo>
                    <a:cubicBezTo>
                      <a:pt x="140970" y="336271"/>
                      <a:pt x="137160" y="328651"/>
                      <a:pt x="137160" y="324841"/>
                    </a:cubicBezTo>
                    <a:cubicBezTo>
                      <a:pt x="137160" y="313411"/>
                      <a:pt x="144780" y="313411"/>
                      <a:pt x="152400" y="321031"/>
                    </a:cubicBezTo>
                    <a:cubicBezTo>
                      <a:pt x="148590" y="305791"/>
                      <a:pt x="156210" y="301981"/>
                      <a:pt x="160020" y="294361"/>
                    </a:cubicBezTo>
                    <a:cubicBezTo>
                      <a:pt x="171450" y="271501"/>
                      <a:pt x="171450" y="267691"/>
                      <a:pt x="160020" y="248641"/>
                    </a:cubicBezTo>
                    <a:cubicBezTo>
                      <a:pt x="167640" y="260071"/>
                      <a:pt x="171450" y="267691"/>
                      <a:pt x="167640" y="271501"/>
                    </a:cubicBezTo>
                    <a:cubicBezTo>
                      <a:pt x="163830" y="279121"/>
                      <a:pt x="156210" y="279121"/>
                      <a:pt x="148590" y="275311"/>
                    </a:cubicBezTo>
                    <a:cubicBezTo>
                      <a:pt x="133350" y="267691"/>
                      <a:pt x="118110" y="256261"/>
                      <a:pt x="102870" y="248641"/>
                    </a:cubicBezTo>
                    <a:cubicBezTo>
                      <a:pt x="99060" y="248641"/>
                      <a:pt x="95250" y="248641"/>
                      <a:pt x="91440" y="248641"/>
                    </a:cubicBezTo>
                    <a:cubicBezTo>
                      <a:pt x="83820" y="248641"/>
                      <a:pt x="80010" y="252451"/>
                      <a:pt x="72390" y="244831"/>
                    </a:cubicBezTo>
                    <a:cubicBezTo>
                      <a:pt x="68580" y="241021"/>
                      <a:pt x="60960" y="241021"/>
                      <a:pt x="57150" y="241021"/>
                    </a:cubicBezTo>
                    <a:cubicBezTo>
                      <a:pt x="45720" y="244831"/>
                      <a:pt x="38100" y="237211"/>
                      <a:pt x="41910" y="221971"/>
                    </a:cubicBezTo>
                    <a:cubicBezTo>
                      <a:pt x="41910" y="214351"/>
                      <a:pt x="38100" y="210541"/>
                      <a:pt x="38100" y="202921"/>
                    </a:cubicBezTo>
                    <a:cubicBezTo>
                      <a:pt x="34290" y="191491"/>
                      <a:pt x="22860" y="180061"/>
                      <a:pt x="26670" y="161011"/>
                    </a:cubicBezTo>
                    <a:cubicBezTo>
                      <a:pt x="26670" y="157201"/>
                      <a:pt x="22860" y="153391"/>
                      <a:pt x="19050" y="153391"/>
                    </a:cubicBezTo>
                    <a:cubicBezTo>
                      <a:pt x="7620" y="149581"/>
                      <a:pt x="3810" y="141961"/>
                      <a:pt x="0" y="126721"/>
                    </a:cubicBezTo>
                    <a:cubicBezTo>
                      <a:pt x="0" y="122911"/>
                      <a:pt x="0" y="122911"/>
                      <a:pt x="0" y="122911"/>
                    </a:cubicBezTo>
                    <a:cubicBezTo>
                      <a:pt x="3810" y="100051"/>
                      <a:pt x="7620" y="96241"/>
                      <a:pt x="22860" y="107671"/>
                    </a:cubicBezTo>
                    <a:cubicBezTo>
                      <a:pt x="30480" y="115291"/>
                      <a:pt x="38100" y="115291"/>
                      <a:pt x="45720" y="119101"/>
                    </a:cubicBezTo>
                    <a:cubicBezTo>
                      <a:pt x="53340" y="122911"/>
                      <a:pt x="53340" y="119101"/>
                      <a:pt x="49530" y="107671"/>
                    </a:cubicBezTo>
                    <a:cubicBezTo>
                      <a:pt x="41910" y="92431"/>
                      <a:pt x="49530" y="77191"/>
                      <a:pt x="57150" y="65761"/>
                    </a:cubicBezTo>
                    <a:cubicBezTo>
                      <a:pt x="64770" y="54331"/>
                      <a:pt x="83820" y="58141"/>
                      <a:pt x="83820" y="73381"/>
                    </a:cubicBezTo>
                    <a:cubicBezTo>
                      <a:pt x="83820" y="88621"/>
                      <a:pt x="91440" y="100051"/>
                      <a:pt x="95250" y="111481"/>
                    </a:cubicBezTo>
                    <a:cubicBezTo>
                      <a:pt x="99060" y="130531"/>
                      <a:pt x="106680" y="141961"/>
                      <a:pt x="118110" y="153391"/>
                    </a:cubicBezTo>
                    <a:cubicBezTo>
                      <a:pt x="118110" y="157201"/>
                      <a:pt x="121920" y="157201"/>
                      <a:pt x="121920" y="161011"/>
                    </a:cubicBezTo>
                    <a:cubicBezTo>
                      <a:pt x="118110" y="145771"/>
                      <a:pt x="110490" y="138151"/>
                      <a:pt x="106680" y="122911"/>
                    </a:cubicBezTo>
                    <a:cubicBezTo>
                      <a:pt x="106680" y="111481"/>
                      <a:pt x="102870" y="103861"/>
                      <a:pt x="110490" y="96241"/>
                    </a:cubicBezTo>
                    <a:cubicBezTo>
                      <a:pt x="118110" y="88621"/>
                      <a:pt x="125730" y="92431"/>
                      <a:pt x="129540" y="96241"/>
                    </a:cubicBezTo>
                    <a:cubicBezTo>
                      <a:pt x="137160" y="100051"/>
                      <a:pt x="140970" y="107671"/>
                      <a:pt x="148590" y="111481"/>
                    </a:cubicBezTo>
                    <a:cubicBezTo>
                      <a:pt x="156210" y="115291"/>
                      <a:pt x="160020" y="122911"/>
                      <a:pt x="160020" y="138151"/>
                    </a:cubicBezTo>
                    <a:cubicBezTo>
                      <a:pt x="156210" y="149581"/>
                      <a:pt x="160020" y="157201"/>
                      <a:pt x="167640" y="161011"/>
                    </a:cubicBezTo>
                    <a:cubicBezTo>
                      <a:pt x="156210" y="145771"/>
                      <a:pt x="156210" y="126721"/>
                      <a:pt x="171450" y="100051"/>
                    </a:cubicBezTo>
                    <a:cubicBezTo>
                      <a:pt x="171450" y="100051"/>
                      <a:pt x="171450" y="100051"/>
                      <a:pt x="171450" y="96241"/>
                    </a:cubicBezTo>
                    <a:cubicBezTo>
                      <a:pt x="171450" y="92431"/>
                      <a:pt x="167640" y="88621"/>
                      <a:pt x="167640" y="84811"/>
                    </a:cubicBezTo>
                    <a:cubicBezTo>
                      <a:pt x="163830" y="65761"/>
                      <a:pt x="163830" y="54331"/>
                      <a:pt x="179070" y="50521"/>
                    </a:cubicBezTo>
                    <a:cubicBezTo>
                      <a:pt x="190500" y="46711"/>
                      <a:pt x="194310" y="39091"/>
                      <a:pt x="190500" y="23851"/>
                    </a:cubicBezTo>
                    <a:cubicBezTo>
                      <a:pt x="186690" y="12421"/>
                      <a:pt x="190500" y="991"/>
                      <a:pt x="198120" y="991"/>
                    </a:cubicBezTo>
                    <a:cubicBezTo>
                      <a:pt x="205740" y="-2819"/>
                      <a:pt x="217170" y="4801"/>
                      <a:pt x="217170" y="16231"/>
                    </a:cubicBezTo>
                    <a:cubicBezTo>
                      <a:pt x="220980" y="42901"/>
                      <a:pt x="236220" y="46711"/>
                      <a:pt x="251460" y="61951"/>
                    </a:cubicBezTo>
                    <a:cubicBezTo>
                      <a:pt x="266700" y="77191"/>
                      <a:pt x="266700" y="84811"/>
                      <a:pt x="251460" y="96241"/>
                    </a:cubicBezTo>
                    <a:cubicBezTo>
                      <a:pt x="262890" y="100051"/>
                      <a:pt x="278130" y="122911"/>
                      <a:pt x="278130" y="138151"/>
                    </a:cubicBezTo>
                    <a:cubicBezTo>
                      <a:pt x="278130" y="153391"/>
                      <a:pt x="270510" y="157201"/>
                      <a:pt x="262890" y="153391"/>
                    </a:cubicBezTo>
                    <a:cubicBezTo>
                      <a:pt x="259080" y="149581"/>
                      <a:pt x="255270" y="145771"/>
                      <a:pt x="251460" y="145771"/>
                    </a:cubicBezTo>
                    <a:cubicBezTo>
                      <a:pt x="251460" y="145771"/>
                      <a:pt x="247650" y="145771"/>
                      <a:pt x="247650" y="149581"/>
                    </a:cubicBezTo>
                    <a:cubicBezTo>
                      <a:pt x="255270" y="161011"/>
                      <a:pt x="259080" y="176251"/>
                      <a:pt x="259080" y="187681"/>
                    </a:cubicBezTo>
                    <a:cubicBezTo>
                      <a:pt x="259080" y="195301"/>
                      <a:pt x="262890" y="202921"/>
                      <a:pt x="259080" y="210541"/>
                    </a:cubicBezTo>
                    <a:cubicBezTo>
                      <a:pt x="255270" y="214351"/>
                      <a:pt x="247650" y="214351"/>
                      <a:pt x="240030" y="214351"/>
                    </a:cubicBezTo>
                    <a:cubicBezTo>
                      <a:pt x="236220" y="214351"/>
                      <a:pt x="232410" y="206731"/>
                      <a:pt x="228600" y="202921"/>
                    </a:cubicBezTo>
                    <a:cubicBezTo>
                      <a:pt x="220980" y="218161"/>
                      <a:pt x="213360" y="218161"/>
                      <a:pt x="201930" y="202921"/>
                    </a:cubicBezTo>
                    <a:cubicBezTo>
                      <a:pt x="198120" y="195301"/>
                      <a:pt x="198120" y="195301"/>
                      <a:pt x="190500" y="199111"/>
                    </a:cubicBezTo>
                    <a:cubicBezTo>
                      <a:pt x="201930" y="202921"/>
                      <a:pt x="209550" y="210541"/>
                      <a:pt x="220980" y="214351"/>
                    </a:cubicBezTo>
                    <a:cubicBezTo>
                      <a:pt x="224790" y="214351"/>
                      <a:pt x="228600" y="221971"/>
                      <a:pt x="228600" y="229591"/>
                    </a:cubicBezTo>
                    <a:cubicBezTo>
                      <a:pt x="232410" y="237211"/>
                      <a:pt x="232410" y="241021"/>
                      <a:pt x="240030" y="244831"/>
                    </a:cubicBezTo>
                    <a:cubicBezTo>
                      <a:pt x="259080" y="248641"/>
                      <a:pt x="262890" y="256261"/>
                      <a:pt x="266700" y="275311"/>
                    </a:cubicBezTo>
                    <a:cubicBezTo>
                      <a:pt x="270510" y="294361"/>
                      <a:pt x="259080" y="298171"/>
                      <a:pt x="251460" y="305791"/>
                    </a:cubicBezTo>
                    <a:cubicBezTo>
                      <a:pt x="243840" y="305791"/>
                      <a:pt x="236220" y="294361"/>
                      <a:pt x="228600" y="298171"/>
                    </a:cubicBezTo>
                    <a:cubicBezTo>
                      <a:pt x="220980" y="301981"/>
                      <a:pt x="224790" y="313411"/>
                      <a:pt x="220980" y="321031"/>
                    </a:cubicBezTo>
                    <a:cubicBezTo>
                      <a:pt x="213360" y="340081"/>
                      <a:pt x="209550" y="340081"/>
                      <a:pt x="194310" y="317221"/>
                    </a:cubicBezTo>
                    <a:cubicBezTo>
                      <a:pt x="194310" y="313411"/>
                      <a:pt x="194310" y="321031"/>
                      <a:pt x="194310" y="317221"/>
                    </a:cubicBezTo>
                    <a:cubicBezTo>
                      <a:pt x="194310" y="317221"/>
                      <a:pt x="194310" y="317221"/>
                      <a:pt x="194310" y="317221"/>
                    </a:cubicBezTo>
                    <a:cubicBezTo>
                      <a:pt x="198120" y="321031"/>
                      <a:pt x="198120" y="324841"/>
                      <a:pt x="198120" y="328651"/>
                    </a:cubicBezTo>
                    <a:lnTo>
                      <a:pt x="201930" y="332461"/>
                    </a:lnTo>
                    <a:cubicBezTo>
                      <a:pt x="201930" y="347701"/>
                      <a:pt x="201930" y="359131"/>
                      <a:pt x="213360" y="370561"/>
                    </a:cubicBezTo>
                    <a:cubicBezTo>
                      <a:pt x="217170" y="374371"/>
                      <a:pt x="217170" y="385801"/>
                      <a:pt x="213360" y="389611"/>
                    </a:cubicBezTo>
                    <a:cubicBezTo>
                      <a:pt x="205740" y="393421"/>
                      <a:pt x="201930" y="404851"/>
                      <a:pt x="190500" y="401041"/>
                    </a:cubicBezTo>
                    <a:cubicBezTo>
                      <a:pt x="186690" y="385801"/>
                      <a:pt x="175260" y="393421"/>
                      <a:pt x="171450" y="385801"/>
                    </a:cubicBezTo>
                    <a:cubicBezTo>
                      <a:pt x="167640" y="374371"/>
                      <a:pt x="152400" y="370561"/>
                      <a:pt x="163830" y="351511"/>
                    </a:cubicBezTo>
                    <a:cubicBezTo>
                      <a:pt x="163830" y="351511"/>
                      <a:pt x="163830" y="347701"/>
                      <a:pt x="167640" y="347701"/>
                    </a:cubicBezTo>
                    <a:cubicBezTo>
                      <a:pt x="167640" y="347701"/>
                      <a:pt x="167640" y="347701"/>
                      <a:pt x="167640" y="347701"/>
                    </a:cubicBezTo>
                    <a:cubicBezTo>
                      <a:pt x="167640" y="347701"/>
                      <a:pt x="167640" y="351511"/>
                      <a:pt x="163830" y="351511"/>
                    </a:cubicBezTo>
                    <a:cubicBezTo>
                      <a:pt x="140970" y="355321"/>
                      <a:pt x="140970" y="355321"/>
                      <a:pt x="137160" y="351511"/>
                    </a:cubicBezTo>
                    <a:close/>
                  </a:path>
                </a:pathLst>
              </a:custGeom>
              <a:solidFill>
                <a:srgbClr val="7CE38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62" name="Freeform: Shape 5161">
                <a:extLst>
                  <a:ext uri="{FF2B5EF4-FFF2-40B4-BE49-F238E27FC236}">
                    <a16:creationId xmlns:a16="http://schemas.microsoft.com/office/drawing/2014/main" id="{F02CF480-D219-A705-5233-C5E30EE24F59}"/>
                  </a:ext>
                </a:extLst>
              </p:cNvPr>
              <p:cNvSpPr/>
              <p:nvPr/>
            </p:nvSpPr>
            <p:spPr>
              <a:xfrm>
                <a:off x="3311327" y="4712969"/>
                <a:ext cx="266263" cy="291138"/>
              </a:xfrm>
              <a:custGeom>
                <a:avLst/>
                <a:gdLst>
                  <a:gd name="connsiteX0" fmla="*/ 258643 w 266263"/>
                  <a:gd name="connsiteY0" fmla="*/ 106680 h 291138"/>
                  <a:gd name="connsiteX1" fmla="*/ 254833 w 266263"/>
                  <a:gd name="connsiteY1" fmla="*/ 102870 h 291138"/>
                  <a:gd name="connsiteX2" fmla="*/ 247214 w 266263"/>
                  <a:gd name="connsiteY2" fmla="*/ 91440 h 291138"/>
                  <a:gd name="connsiteX3" fmla="*/ 231973 w 266263"/>
                  <a:gd name="connsiteY3" fmla="*/ 80010 h 291138"/>
                  <a:gd name="connsiteX4" fmla="*/ 220543 w 266263"/>
                  <a:gd name="connsiteY4" fmla="*/ 80010 h 291138"/>
                  <a:gd name="connsiteX5" fmla="*/ 216733 w 266263"/>
                  <a:gd name="connsiteY5" fmla="*/ 87630 h 291138"/>
                  <a:gd name="connsiteX6" fmla="*/ 212923 w 266263"/>
                  <a:gd name="connsiteY6" fmla="*/ 99060 h 291138"/>
                  <a:gd name="connsiteX7" fmla="*/ 201493 w 266263"/>
                  <a:gd name="connsiteY7" fmla="*/ 99060 h 291138"/>
                  <a:gd name="connsiteX8" fmla="*/ 201493 w 266263"/>
                  <a:gd name="connsiteY8" fmla="*/ 99060 h 291138"/>
                  <a:gd name="connsiteX9" fmla="*/ 193873 w 266263"/>
                  <a:gd name="connsiteY9" fmla="*/ 91440 h 291138"/>
                  <a:gd name="connsiteX10" fmla="*/ 193873 w 266263"/>
                  <a:gd name="connsiteY10" fmla="*/ 110490 h 291138"/>
                  <a:gd name="connsiteX11" fmla="*/ 209114 w 266263"/>
                  <a:gd name="connsiteY11" fmla="*/ 129540 h 291138"/>
                  <a:gd name="connsiteX12" fmla="*/ 216733 w 266263"/>
                  <a:gd name="connsiteY12" fmla="*/ 140970 h 291138"/>
                  <a:gd name="connsiteX13" fmla="*/ 197683 w 266263"/>
                  <a:gd name="connsiteY13" fmla="*/ 144780 h 291138"/>
                  <a:gd name="connsiteX14" fmla="*/ 186254 w 266263"/>
                  <a:gd name="connsiteY14" fmla="*/ 133350 h 291138"/>
                  <a:gd name="connsiteX15" fmla="*/ 178633 w 266263"/>
                  <a:gd name="connsiteY15" fmla="*/ 114300 h 291138"/>
                  <a:gd name="connsiteX16" fmla="*/ 174823 w 266263"/>
                  <a:gd name="connsiteY16" fmla="*/ 106680 h 291138"/>
                  <a:gd name="connsiteX17" fmla="*/ 171014 w 266263"/>
                  <a:gd name="connsiteY17" fmla="*/ 99060 h 291138"/>
                  <a:gd name="connsiteX18" fmla="*/ 159583 w 266263"/>
                  <a:gd name="connsiteY18" fmla="*/ 114300 h 291138"/>
                  <a:gd name="connsiteX19" fmla="*/ 140533 w 266263"/>
                  <a:gd name="connsiteY19" fmla="*/ 160020 h 291138"/>
                  <a:gd name="connsiteX20" fmla="*/ 163393 w 266263"/>
                  <a:gd name="connsiteY20" fmla="*/ 182880 h 291138"/>
                  <a:gd name="connsiteX21" fmla="*/ 136723 w 266263"/>
                  <a:gd name="connsiteY21" fmla="*/ 186690 h 291138"/>
                  <a:gd name="connsiteX22" fmla="*/ 132914 w 266263"/>
                  <a:gd name="connsiteY22" fmla="*/ 190500 h 291138"/>
                  <a:gd name="connsiteX23" fmla="*/ 136723 w 266263"/>
                  <a:gd name="connsiteY23" fmla="*/ 198120 h 291138"/>
                  <a:gd name="connsiteX24" fmla="*/ 148154 w 266263"/>
                  <a:gd name="connsiteY24" fmla="*/ 201930 h 291138"/>
                  <a:gd name="connsiteX25" fmla="*/ 159583 w 266263"/>
                  <a:gd name="connsiteY25" fmla="*/ 217170 h 291138"/>
                  <a:gd name="connsiteX26" fmla="*/ 129104 w 266263"/>
                  <a:gd name="connsiteY26" fmla="*/ 217170 h 291138"/>
                  <a:gd name="connsiteX27" fmla="*/ 125293 w 266263"/>
                  <a:gd name="connsiteY27" fmla="*/ 220980 h 291138"/>
                  <a:gd name="connsiteX28" fmla="*/ 110054 w 266263"/>
                  <a:gd name="connsiteY28" fmla="*/ 247650 h 291138"/>
                  <a:gd name="connsiteX29" fmla="*/ 106243 w 266263"/>
                  <a:gd name="connsiteY29" fmla="*/ 236220 h 291138"/>
                  <a:gd name="connsiteX30" fmla="*/ 110054 w 266263"/>
                  <a:gd name="connsiteY30" fmla="*/ 213360 h 291138"/>
                  <a:gd name="connsiteX31" fmla="*/ 106243 w 266263"/>
                  <a:gd name="connsiteY31" fmla="*/ 236220 h 291138"/>
                  <a:gd name="connsiteX32" fmla="*/ 110054 w 266263"/>
                  <a:gd name="connsiteY32" fmla="*/ 247650 h 291138"/>
                  <a:gd name="connsiteX33" fmla="*/ 113863 w 266263"/>
                  <a:gd name="connsiteY33" fmla="*/ 259080 h 291138"/>
                  <a:gd name="connsiteX34" fmla="*/ 110054 w 266263"/>
                  <a:gd name="connsiteY34" fmla="*/ 285750 h 291138"/>
                  <a:gd name="connsiteX35" fmla="*/ 102433 w 266263"/>
                  <a:gd name="connsiteY35" fmla="*/ 289560 h 291138"/>
                  <a:gd name="connsiteX36" fmla="*/ 91004 w 266263"/>
                  <a:gd name="connsiteY36" fmla="*/ 266700 h 291138"/>
                  <a:gd name="connsiteX37" fmla="*/ 79573 w 266263"/>
                  <a:gd name="connsiteY37" fmla="*/ 266700 h 291138"/>
                  <a:gd name="connsiteX38" fmla="*/ 71954 w 266263"/>
                  <a:gd name="connsiteY38" fmla="*/ 274320 h 291138"/>
                  <a:gd name="connsiteX39" fmla="*/ 64333 w 266263"/>
                  <a:gd name="connsiteY39" fmla="*/ 262890 h 291138"/>
                  <a:gd name="connsiteX40" fmla="*/ 56713 w 266263"/>
                  <a:gd name="connsiteY40" fmla="*/ 224790 h 291138"/>
                  <a:gd name="connsiteX41" fmla="*/ 56713 w 266263"/>
                  <a:gd name="connsiteY41" fmla="*/ 209550 h 291138"/>
                  <a:gd name="connsiteX42" fmla="*/ 56713 w 266263"/>
                  <a:gd name="connsiteY42" fmla="*/ 175260 h 291138"/>
                  <a:gd name="connsiteX43" fmla="*/ 60523 w 266263"/>
                  <a:gd name="connsiteY43" fmla="*/ 160020 h 291138"/>
                  <a:gd name="connsiteX44" fmla="*/ 71954 w 266263"/>
                  <a:gd name="connsiteY44" fmla="*/ 156210 h 291138"/>
                  <a:gd name="connsiteX45" fmla="*/ 75763 w 266263"/>
                  <a:gd name="connsiteY45" fmla="*/ 182880 h 291138"/>
                  <a:gd name="connsiteX46" fmla="*/ 75763 w 266263"/>
                  <a:gd name="connsiteY46" fmla="*/ 186690 h 291138"/>
                  <a:gd name="connsiteX47" fmla="*/ 83383 w 266263"/>
                  <a:gd name="connsiteY47" fmla="*/ 194310 h 291138"/>
                  <a:gd name="connsiteX48" fmla="*/ 91004 w 266263"/>
                  <a:gd name="connsiteY48" fmla="*/ 194310 h 291138"/>
                  <a:gd name="connsiteX49" fmla="*/ 91004 w 266263"/>
                  <a:gd name="connsiteY49" fmla="*/ 179070 h 291138"/>
                  <a:gd name="connsiteX50" fmla="*/ 60523 w 266263"/>
                  <a:gd name="connsiteY50" fmla="*/ 129540 h 291138"/>
                  <a:gd name="connsiteX51" fmla="*/ 49093 w 266263"/>
                  <a:gd name="connsiteY51" fmla="*/ 129540 h 291138"/>
                  <a:gd name="connsiteX52" fmla="*/ 18613 w 266263"/>
                  <a:gd name="connsiteY52" fmla="*/ 95250 h 291138"/>
                  <a:gd name="connsiteX53" fmla="*/ 14804 w 266263"/>
                  <a:gd name="connsiteY53" fmla="*/ 91440 h 291138"/>
                  <a:gd name="connsiteX54" fmla="*/ 10993 w 266263"/>
                  <a:gd name="connsiteY54" fmla="*/ 49530 h 291138"/>
                  <a:gd name="connsiteX55" fmla="*/ 26233 w 266263"/>
                  <a:gd name="connsiteY55" fmla="*/ 19050 h 291138"/>
                  <a:gd name="connsiteX56" fmla="*/ 75763 w 266263"/>
                  <a:gd name="connsiteY56" fmla="*/ 0 h 291138"/>
                  <a:gd name="connsiteX57" fmla="*/ 64333 w 266263"/>
                  <a:gd name="connsiteY57" fmla="*/ 34290 h 291138"/>
                  <a:gd name="connsiteX58" fmla="*/ 68143 w 266263"/>
                  <a:gd name="connsiteY58" fmla="*/ 41910 h 291138"/>
                  <a:gd name="connsiteX59" fmla="*/ 71954 w 266263"/>
                  <a:gd name="connsiteY59" fmla="*/ 41910 h 291138"/>
                  <a:gd name="connsiteX60" fmla="*/ 75763 w 266263"/>
                  <a:gd name="connsiteY60" fmla="*/ 34290 h 291138"/>
                  <a:gd name="connsiteX61" fmla="*/ 91004 w 266263"/>
                  <a:gd name="connsiteY61" fmla="*/ 34290 h 291138"/>
                  <a:gd name="connsiteX62" fmla="*/ 98623 w 266263"/>
                  <a:gd name="connsiteY62" fmla="*/ 30480 h 291138"/>
                  <a:gd name="connsiteX63" fmla="*/ 102433 w 266263"/>
                  <a:gd name="connsiteY63" fmla="*/ 19050 h 291138"/>
                  <a:gd name="connsiteX64" fmla="*/ 132914 w 266263"/>
                  <a:gd name="connsiteY64" fmla="*/ 30480 h 291138"/>
                  <a:gd name="connsiteX65" fmla="*/ 132914 w 266263"/>
                  <a:gd name="connsiteY65" fmla="*/ 41910 h 291138"/>
                  <a:gd name="connsiteX66" fmla="*/ 125293 w 266263"/>
                  <a:gd name="connsiteY66" fmla="*/ 38100 h 291138"/>
                  <a:gd name="connsiteX67" fmla="*/ 121483 w 266263"/>
                  <a:gd name="connsiteY67" fmla="*/ 26670 h 291138"/>
                  <a:gd name="connsiteX68" fmla="*/ 117673 w 266263"/>
                  <a:gd name="connsiteY68" fmla="*/ 30480 h 291138"/>
                  <a:gd name="connsiteX69" fmla="*/ 117673 w 266263"/>
                  <a:gd name="connsiteY69" fmla="*/ 68580 h 291138"/>
                  <a:gd name="connsiteX70" fmla="*/ 125293 w 266263"/>
                  <a:gd name="connsiteY70" fmla="*/ 72390 h 291138"/>
                  <a:gd name="connsiteX71" fmla="*/ 129104 w 266263"/>
                  <a:gd name="connsiteY71" fmla="*/ 60960 h 291138"/>
                  <a:gd name="connsiteX72" fmla="*/ 129104 w 266263"/>
                  <a:gd name="connsiteY72" fmla="*/ 57150 h 291138"/>
                  <a:gd name="connsiteX73" fmla="*/ 136723 w 266263"/>
                  <a:gd name="connsiteY73" fmla="*/ 72390 h 291138"/>
                  <a:gd name="connsiteX74" fmla="*/ 151964 w 266263"/>
                  <a:gd name="connsiteY74" fmla="*/ 83820 h 291138"/>
                  <a:gd name="connsiteX75" fmla="*/ 159583 w 266263"/>
                  <a:gd name="connsiteY75" fmla="*/ 80010 h 291138"/>
                  <a:gd name="connsiteX76" fmla="*/ 163393 w 266263"/>
                  <a:gd name="connsiteY76" fmla="*/ 68580 h 291138"/>
                  <a:gd name="connsiteX77" fmla="*/ 159583 w 266263"/>
                  <a:gd name="connsiteY77" fmla="*/ 34290 h 291138"/>
                  <a:gd name="connsiteX78" fmla="*/ 171014 w 266263"/>
                  <a:gd name="connsiteY78" fmla="*/ 22860 h 291138"/>
                  <a:gd name="connsiteX79" fmla="*/ 178633 w 266263"/>
                  <a:gd name="connsiteY79" fmla="*/ 26670 h 291138"/>
                  <a:gd name="connsiteX80" fmla="*/ 182443 w 266263"/>
                  <a:gd name="connsiteY80" fmla="*/ 34290 h 291138"/>
                  <a:gd name="connsiteX81" fmla="*/ 178633 w 266263"/>
                  <a:gd name="connsiteY81" fmla="*/ 38100 h 291138"/>
                  <a:gd name="connsiteX82" fmla="*/ 171014 w 266263"/>
                  <a:gd name="connsiteY82" fmla="*/ 41910 h 291138"/>
                  <a:gd name="connsiteX83" fmla="*/ 174823 w 266263"/>
                  <a:gd name="connsiteY83" fmla="*/ 57150 h 291138"/>
                  <a:gd name="connsiteX84" fmla="*/ 186254 w 266263"/>
                  <a:gd name="connsiteY84" fmla="*/ 60960 h 291138"/>
                  <a:gd name="connsiteX85" fmla="*/ 197683 w 266263"/>
                  <a:gd name="connsiteY85" fmla="*/ 68580 h 291138"/>
                  <a:gd name="connsiteX86" fmla="*/ 220543 w 266263"/>
                  <a:gd name="connsiteY86" fmla="*/ 64770 h 291138"/>
                  <a:gd name="connsiteX87" fmla="*/ 243404 w 266263"/>
                  <a:gd name="connsiteY87" fmla="*/ 68580 h 291138"/>
                  <a:gd name="connsiteX88" fmla="*/ 266264 w 266263"/>
                  <a:gd name="connsiteY88" fmla="*/ 121920 h 291138"/>
                  <a:gd name="connsiteX89" fmla="*/ 258643 w 266263"/>
                  <a:gd name="connsiteY89" fmla="*/ 106680 h 291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66263" h="291138">
                    <a:moveTo>
                      <a:pt x="258643" y="106680"/>
                    </a:moveTo>
                    <a:lnTo>
                      <a:pt x="254833" y="102870"/>
                    </a:lnTo>
                    <a:cubicBezTo>
                      <a:pt x="251023" y="99060"/>
                      <a:pt x="251023" y="95250"/>
                      <a:pt x="247214" y="91440"/>
                    </a:cubicBezTo>
                    <a:cubicBezTo>
                      <a:pt x="243404" y="80010"/>
                      <a:pt x="239593" y="80010"/>
                      <a:pt x="231973" y="80010"/>
                    </a:cubicBezTo>
                    <a:cubicBezTo>
                      <a:pt x="228164" y="80010"/>
                      <a:pt x="224354" y="80010"/>
                      <a:pt x="220543" y="80010"/>
                    </a:cubicBezTo>
                    <a:cubicBezTo>
                      <a:pt x="216733" y="80010"/>
                      <a:pt x="212923" y="83820"/>
                      <a:pt x="216733" y="87630"/>
                    </a:cubicBezTo>
                    <a:cubicBezTo>
                      <a:pt x="220543" y="95250"/>
                      <a:pt x="216733" y="99060"/>
                      <a:pt x="212923" y="99060"/>
                    </a:cubicBezTo>
                    <a:cubicBezTo>
                      <a:pt x="209114" y="102870"/>
                      <a:pt x="205304" y="102870"/>
                      <a:pt x="201493" y="99060"/>
                    </a:cubicBezTo>
                    <a:cubicBezTo>
                      <a:pt x="201493" y="99060"/>
                      <a:pt x="201493" y="99060"/>
                      <a:pt x="201493" y="99060"/>
                    </a:cubicBezTo>
                    <a:cubicBezTo>
                      <a:pt x="197683" y="95250"/>
                      <a:pt x="197683" y="87630"/>
                      <a:pt x="193873" y="91440"/>
                    </a:cubicBezTo>
                    <a:cubicBezTo>
                      <a:pt x="190064" y="95250"/>
                      <a:pt x="193873" y="106680"/>
                      <a:pt x="193873" y="110490"/>
                    </a:cubicBezTo>
                    <a:cubicBezTo>
                      <a:pt x="197683" y="118110"/>
                      <a:pt x="201493" y="125730"/>
                      <a:pt x="209114" y="129540"/>
                    </a:cubicBezTo>
                    <a:cubicBezTo>
                      <a:pt x="212923" y="129540"/>
                      <a:pt x="216733" y="133350"/>
                      <a:pt x="216733" y="140970"/>
                    </a:cubicBezTo>
                    <a:cubicBezTo>
                      <a:pt x="209114" y="140970"/>
                      <a:pt x="205304" y="144780"/>
                      <a:pt x="197683" y="144780"/>
                    </a:cubicBezTo>
                    <a:cubicBezTo>
                      <a:pt x="190064" y="148590"/>
                      <a:pt x="186254" y="144780"/>
                      <a:pt x="186254" y="133350"/>
                    </a:cubicBezTo>
                    <a:cubicBezTo>
                      <a:pt x="186254" y="125730"/>
                      <a:pt x="182443" y="118110"/>
                      <a:pt x="178633" y="114300"/>
                    </a:cubicBezTo>
                    <a:cubicBezTo>
                      <a:pt x="178633" y="114300"/>
                      <a:pt x="174823" y="110490"/>
                      <a:pt x="174823" y="106680"/>
                    </a:cubicBezTo>
                    <a:cubicBezTo>
                      <a:pt x="182443" y="99060"/>
                      <a:pt x="178633" y="99060"/>
                      <a:pt x="171014" y="99060"/>
                    </a:cubicBezTo>
                    <a:cubicBezTo>
                      <a:pt x="163393" y="99060"/>
                      <a:pt x="159583" y="102870"/>
                      <a:pt x="159583" y="114300"/>
                    </a:cubicBezTo>
                    <a:cubicBezTo>
                      <a:pt x="155773" y="137160"/>
                      <a:pt x="151964" y="144780"/>
                      <a:pt x="140533" y="160020"/>
                    </a:cubicBezTo>
                    <a:cubicBezTo>
                      <a:pt x="148154" y="167640"/>
                      <a:pt x="155773" y="171450"/>
                      <a:pt x="163393" y="182880"/>
                    </a:cubicBezTo>
                    <a:cubicBezTo>
                      <a:pt x="151964" y="179070"/>
                      <a:pt x="144343" y="190500"/>
                      <a:pt x="136723" y="186690"/>
                    </a:cubicBezTo>
                    <a:cubicBezTo>
                      <a:pt x="132914" y="186690"/>
                      <a:pt x="132914" y="186690"/>
                      <a:pt x="132914" y="190500"/>
                    </a:cubicBezTo>
                    <a:cubicBezTo>
                      <a:pt x="132914" y="194310"/>
                      <a:pt x="136723" y="198120"/>
                      <a:pt x="136723" y="198120"/>
                    </a:cubicBezTo>
                    <a:cubicBezTo>
                      <a:pt x="140533" y="198120"/>
                      <a:pt x="144343" y="198120"/>
                      <a:pt x="148154" y="201930"/>
                    </a:cubicBezTo>
                    <a:cubicBezTo>
                      <a:pt x="151964" y="205740"/>
                      <a:pt x="159583" y="205740"/>
                      <a:pt x="159583" y="217170"/>
                    </a:cubicBezTo>
                    <a:cubicBezTo>
                      <a:pt x="148154" y="205740"/>
                      <a:pt x="140533" y="220980"/>
                      <a:pt x="129104" y="217170"/>
                    </a:cubicBezTo>
                    <a:cubicBezTo>
                      <a:pt x="129104" y="217170"/>
                      <a:pt x="125293" y="220980"/>
                      <a:pt x="125293" y="220980"/>
                    </a:cubicBezTo>
                    <a:cubicBezTo>
                      <a:pt x="121483" y="232410"/>
                      <a:pt x="113863" y="236220"/>
                      <a:pt x="110054" y="247650"/>
                    </a:cubicBezTo>
                    <a:cubicBezTo>
                      <a:pt x="106243" y="247650"/>
                      <a:pt x="102433" y="240030"/>
                      <a:pt x="106243" y="236220"/>
                    </a:cubicBezTo>
                    <a:cubicBezTo>
                      <a:pt x="110054" y="228600"/>
                      <a:pt x="110054" y="220980"/>
                      <a:pt x="110054" y="213360"/>
                    </a:cubicBezTo>
                    <a:cubicBezTo>
                      <a:pt x="110054" y="220980"/>
                      <a:pt x="113863" y="228600"/>
                      <a:pt x="106243" y="236220"/>
                    </a:cubicBezTo>
                    <a:cubicBezTo>
                      <a:pt x="102433" y="240030"/>
                      <a:pt x="106243" y="243840"/>
                      <a:pt x="110054" y="247650"/>
                    </a:cubicBezTo>
                    <a:cubicBezTo>
                      <a:pt x="110054" y="251460"/>
                      <a:pt x="113863" y="255270"/>
                      <a:pt x="113863" y="259080"/>
                    </a:cubicBezTo>
                    <a:cubicBezTo>
                      <a:pt x="106243" y="266700"/>
                      <a:pt x="106243" y="274320"/>
                      <a:pt x="110054" y="285750"/>
                    </a:cubicBezTo>
                    <a:cubicBezTo>
                      <a:pt x="110054" y="289560"/>
                      <a:pt x="106243" y="293370"/>
                      <a:pt x="102433" y="289560"/>
                    </a:cubicBezTo>
                    <a:cubicBezTo>
                      <a:pt x="98623" y="281940"/>
                      <a:pt x="94813" y="274320"/>
                      <a:pt x="91004" y="266700"/>
                    </a:cubicBezTo>
                    <a:cubicBezTo>
                      <a:pt x="87193" y="259080"/>
                      <a:pt x="83383" y="259080"/>
                      <a:pt x="79573" y="266700"/>
                    </a:cubicBezTo>
                    <a:cubicBezTo>
                      <a:pt x="79573" y="270510"/>
                      <a:pt x="75763" y="274320"/>
                      <a:pt x="71954" y="274320"/>
                    </a:cubicBezTo>
                    <a:cubicBezTo>
                      <a:pt x="68143" y="274320"/>
                      <a:pt x="64333" y="266700"/>
                      <a:pt x="64333" y="262890"/>
                    </a:cubicBezTo>
                    <a:cubicBezTo>
                      <a:pt x="64333" y="247650"/>
                      <a:pt x="60523" y="236220"/>
                      <a:pt x="56713" y="224790"/>
                    </a:cubicBezTo>
                    <a:cubicBezTo>
                      <a:pt x="52904" y="220980"/>
                      <a:pt x="52904" y="213360"/>
                      <a:pt x="56713" y="209550"/>
                    </a:cubicBezTo>
                    <a:cubicBezTo>
                      <a:pt x="60523" y="198120"/>
                      <a:pt x="60523" y="186690"/>
                      <a:pt x="56713" y="175260"/>
                    </a:cubicBezTo>
                    <a:cubicBezTo>
                      <a:pt x="56713" y="167640"/>
                      <a:pt x="52904" y="160020"/>
                      <a:pt x="60523" y="160020"/>
                    </a:cubicBezTo>
                    <a:cubicBezTo>
                      <a:pt x="64333" y="156210"/>
                      <a:pt x="68143" y="152400"/>
                      <a:pt x="71954" y="156210"/>
                    </a:cubicBezTo>
                    <a:cubicBezTo>
                      <a:pt x="79573" y="163830"/>
                      <a:pt x="79573" y="171450"/>
                      <a:pt x="75763" y="182880"/>
                    </a:cubicBezTo>
                    <a:cubicBezTo>
                      <a:pt x="75763" y="182880"/>
                      <a:pt x="75763" y="186690"/>
                      <a:pt x="75763" y="186690"/>
                    </a:cubicBezTo>
                    <a:cubicBezTo>
                      <a:pt x="75763" y="190500"/>
                      <a:pt x="79573" y="190500"/>
                      <a:pt x="83383" y="194310"/>
                    </a:cubicBezTo>
                    <a:cubicBezTo>
                      <a:pt x="87193" y="194310"/>
                      <a:pt x="91004" y="198120"/>
                      <a:pt x="91004" y="194310"/>
                    </a:cubicBezTo>
                    <a:cubicBezTo>
                      <a:pt x="94813" y="190500"/>
                      <a:pt x="91004" y="182880"/>
                      <a:pt x="91004" y="179070"/>
                    </a:cubicBezTo>
                    <a:cubicBezTo>
                      <a:pt x="83383" y="160020"/>
                      <a:pt x="71954" y="144780"/>
                      <a:pt x="60523" y="129540"/>
                    </a:cubicBezTo>
                    <a:cubicBezTo>
                      <a:pt x="56713" y="125730"/>
                      <a:pt x="52904" y="129540"/>
                      <a:pt x="49093" y="129540"/>
                    </a:cubicBezTo>
                    <a:cubicBezTo>
                      <a:pt x="37663" y="118110"/>
                      <a:pt x="30043" y="102870"/>
                      <a:pt x="18613" y="95250"/>
                    </a:cubicBezTo>
                    <a:cubicBezTo>
                      <a:pt x="18613" y="95250"/>
                      <a:pt x="18613" y="91440"/>
                      <a:pt x="14804" y="91440"/>
                    </a:cubicBezTo>
                    <a:cubicBezTo>
                      <a:pt x="-4246" y="80010"/>
                      <a:pt x="-4246" y="64770"/>
                      <a:pt x="10993" y="49530"/>
                    </a:cubicBezTo>
                    <a:cubicBezTo>
                      <a:pt x="18613" y="41910"/>
                      <a:pt x="22423" y="30480"/>
                      <a:pt x="26233" y="19050"/>
                    </a:cubicBezTo>
                    <a:cubicBezTo>
                      <a:pt x="41473" y="3810"/>
                      <a:pt x="56713" y="0"/>
                      <a:pt x="75763" y="0"/>
                    </a:cubicBezTo>
                    <a:cubicBezTo>
                      <a:pt x="68143" y="11430"/>
                      <a:pt x="71954" y="26670"/>
                      <a:pt x="64333" y="34290"/>
                    </a:cubicBezTo>
                    <a:cubicBezTo>
                      <a:pt x="64333" y="38100"/>
                      <a:pt x="64333" y="41910"/>
                      <a:pt x="68143" y="41910"/>
                    </a:cubicBezTo>
                    <a:cubicBezTo>
                      <a:pt x="68143" y="41910"/>
                      <a:pt x="71954" y="41910"/>
                      <a:pt x="71954" y="41910"/>
                    </a:cubicBezTo>
                    <a:cubicBezTo>
                      <a:pt x="71954" y="38100"/>
                      <a:pt x="71954" y="34290"/>
                      <a:pt x="75763" y="34290"/>
                    </a:cubicBezTo>
                    <a:cubicBezTo>
                      <a:pt x="79573" y="30480"/>
                      <a:pt x="87193" y="26670"/>
                      <a:pt x="91004" y="34290"/>
                    </a:cubicBezTo>
                    <a:cubicBezTo>
                      <a:pt x="94813" y="41910"/>
                      <a:pt x="98623" y="41910"/>
                      <a:pt x="98623" y="30480"/>
                    </a:cubicBezTo>
                    <a:cubicBezTo>
                      <a:pt x="98623" y="26670"/>
                      <a:pt x="98623" y="19050"/>
                      <a:pt x="102433" y="19050"/>
                    </a:cubicBezTo>
                    <a:cubicBezTo>
                      <a:pt x="113863" y="11430"/>
                      <a:pt x="125293" y="15240"/>
                      <a:pt x="132914" y="30480"/>
                    </a:cubicBezTo>
                    <a:cubicBezTo>
                      <a:pt x="136723" y="34290"/>
                      <a:pt x="136723" y="38100"/>
                      <a:pt x="132914" y="41910"/>
                    </a:cubicBezTo>
                    <a:cubicBezTo>
                      <a:pt x="129104" y="45720"/>
                      <a:pt x="125293" y="41910"/>
                      <a:pt x="125293" y="38100"/>
                    </a:cubicBezTo>
                    <a:cubicBezTo>
                      <a:pt x="121483" y="34290"/>
                      <a:pt x="121483" y="30480"/>
                      <a:pt x="121483" y="26670"/>
                    </a:cubicBezTo>
                    <a:cubicBezTo>
                      <a:pt x="117673" y="26670"/>
                      <a:pt x="117673" y="30480"/>
                      <a:pt x="117673" y="30480"/>
                    </a:cubicBezTo>
                    <a:cubicBezTo>
                      <a:pt x="106243" y="45720"/>
                      <a:pt x="110054" y="53340"/>
                      <a:pt x="117673" y="68580"/>
                    </a:cubicBezTo>
                    <a:cubicBezTo>
                      <a:pt x="121483" y="72390"/>
                      <a:pt x="121483" y="76200"/>
                      <a:pt x="125293" y="72390"/>
                    </a:cubicBezTo>
                    <a:cubicBezTo>
                      <a:pt x="129104" y="68580"/>
                      <a:pt x="129104" y="64770"/>
                      <a:pt x="129104" y="60960"/>
                    </a:cubicBezTo>
                    <a:cubicBezTo>
                      <a:pt x="129104" y="57150"/>
                      <a:pt x="129104" y="57150"/>
                      <a:pt x="129104" y="57150"/>
                    </a:cubicBezTo>
                    <a:cubicBezTo>
                      <a:pt x="136723" y="57150"/>
                      <a:pt x="136723" y="64770"/>
                      <a:pt x="136723" y="72390"/>
                    </a:cubicBezTo>
                    <a:cubicBezTo>
                      <a:pt x="140533" y="87630"/>
                      <a:pt x="140533" y="87630"/>
                      <a:pt x="151964" y="83820"/>
                    </a:cubicBezTo>
                    <a:cubicBezTo>
                      <a:pt x="155773" y="83820"/>
                      <a:pt x="155773" y="80010"/>
                      <a:pt x="159583" y="80010"/>
                    </a:cubicBezTo>
                    <a:cubicBezTo>
                      <a:pt x="163393" y="80010"/>
                      <a:pt x="167204" y="72390"/>
                      <a:pt x="163393" y="68580"/>
                    </a:cubicBezTo>
                    <a:cubicBezTo>
                      <a:pt x="159583" y="57150"/>
                      <a:pt x="163393" y="45720"/>
                      <a:pt x="159583" y="34290"/>
                    </a:cubicBezTo>
                    <a:cubicBezTo>
                      <a:pt x="159583" y="22860"/>
                      <a:pt x="163393" y="19050"/>
                      <a:pt x="171014" y="22860"/>
                    </a:cubicBezTo>
                    <a:cubicBezTo>
                      <a:pt x="174823" y="22860"/>
                      <a:pt x="174823" y="26670"/>
                      <a:pt x="178633" y="26670"/>
                    </a:cubicBezTo>
                    <a:cubicBezTo>
                      <a:pt x="182443" y="30480"/>
                      <a:pt x="182443" y="30480"/>
                      <a:pt x="182443" y="34290"/>
                    </a:cubicBezTo>
                    <a:cubicBezTo>
                      <a:pt x="182443" y="38100"/>
                      <a:pt x="178633" y="38100"/>
                      <a:pt x="178633" y="38100"/>
                    </a:cubicBezTo>
                    <a:cubicBezTo>
                      <a:pt x="174823" y="38100"/>
                      <a:pt x="174823" y="38100"/>
                      <a:pt x="171014" y="41910"/>
                    </a:cubicBezTo>
                    <a:cubicBezTo>
                      <a:pt x="167204" y="45720"/>
                      <a:pt x="167204" y="53340"/>
                      <a:pt x="174823" y="57150"/>
                    </a:cubicBezTo>
                    <a:cubicBezTo>
                      <a:pt x="178633" y="57150"/>
                      <a:pt x="182443" y="60960"/>
                      <a:pt x="186254" y="60960"/>
                    </a:cubicBezTo>
                    <a:cubicBezTo>
                      <a:pt x="190064" y="60960"/>
                      <a:pt x="193873" y="64770"/>
                      <a:pt x="197683" y="68580"/>
                    </a:cubicBezTo>
                    <a:cubicBezTo>
                      <a:pt x="209114" y="80010"/>
                      <a:pt x="212923" y="80010"/>
                      <a:pt x="220543" y="64770"/>
                    </a:cubicBezTo>
                    <a:cubicBezTo>
                      <a:pt x="224354" y="57150"/>
                      <a:pt x="243404" y="57150"/>
                      <a:pt x="243404" y="68580"/>
                    </a:cubicBezTo>
                    <a:cubicBezTo>
                      <a:pt x="247214" y="91440"/>
                      <a:pt x="262454" y="102870"/>
                      <a:pt x="266264" y="121920"/>
                    </a:cubicBezTo>
                    <a:cubicBezTo>
                      <a:pt x="266264" y="110490"/>
                      <a:pt x="262454" y="106680"/>
                      <a:pt x="258643" y="106680"/>
                    </a:cubicBezTo>
                    <a:close/>
                  </a:path>
                </a:pathLst>
              </a:custGeom>
              <a:solidFill>
                <a:srgbClr val="2CCB3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63" name="Freeform: Shape 5162">
                <a:extLst>
                  <a:ext uri="{FF2B5EF4-FFF2-40B4-BE49-F238E27FC236}">
                    <a16:creationId xmlns:a16="http://schemas.microsoft.com/office/drawing/2014/main" id="{7CC96C1B-E656-D857-0291-843227762235}"/>
                  </a:ext>
                </a:extLst>
              </p:cNvPr>
              <p:cNvSpPr/>
              <p:nvPr/>
            </p:nvSpPr>
            <p:spPr>
              <a:xfrm>
                <a:off x="3000375" y="5499361"/>
                <a:ext cx="241935" cy="314154"/>
              </a:xfrm>
              <a:custGeom>
                <a:avLst/>
                <a:gdLst>
                  <a:gd name="connsiteX0" fmla="*/ 32385 w 241935"/>
                  <a:gd name="connsiteY0" fmla="*/ 208019 h 314154"/>
                  <a:gd name="connsiteX1" fmla="*/ 62865 w 241935"/>
                  <a:gd name="connsiteY1" fmla="*/ 181349 h 314154"/>
                  <a:gd name="connsiteX2" fmla="*/ 81915 w 241935"/>
                  <a:gd name="connsiteY2" fmla="*/ 150869 h 314154"/>
                  <a:gd name="connsiteX3" fmla="*/ 89535 w 241935"/>
                  <a:gd name="connsiteY3" fmla="*/ 143249 h 314154"/>
                  <a:gd name="connsiteX4" fmla="*/ 150495 w 241935"/>
                  <a:gd name="connsiteY4" fmla="*/ 44189 h 314154"/>
                  <a:gd name="connsiteX5" fmla="*/ 173355 w 241935"/>
                  <a:gd name="connsiteY5" fmla="*/ 9899 h 314154"/>
                  <a:gd name="connsiteX6" fmla="*/ 196215 w 241935"/>
                  <a:gd name="connsiteY6" fmla="*/ 2278 h 314154"/>
                  <a:gd name="connsiteX7" fmla="*/ 230505 w 241935"/>
                  <a:gd name="connsiteY7" fmla="*/ 51809 h 314154"/>
                  <a:gd name="connsiteX8" fmla="*/ 241935 w 241935"/>
                  <a:gd name="connsiteY8" fmla="*/ 82289 h 314154"/>
                  <a:gd name="connsiteX9" fmla="*/ 226695 w 241935"/>
                  <a:gd name="connsiteY9" fmla="*/ 101339 h 314154"/>
                  <a:gd name="connsiteX10" fmla="*/ 219075 w 241935"/>
                  <a:gd name="connsiteY10" fmla="*/ 101339 h 314154"/>
                  <a:gd name="connsiteX11" fmla="*/ 219075 w 241935"/>
                  <a:gd name="connsiteY11" fmla="*/ 112769 h 314154"/>
                  <a:gd name="connsiteX12" fmla="*/ 222885 w 241935"/>
                  <a:gd name="connsiteY12" fmla="*/ 143249 h 314154"/>
                  <a:gd name="connsiteX13" fmla="*/ 200025 w 241935"/>
                  <a:gd name="connsiteY13" fmla="*/ 150869 h 314154"/>
                  <a:gd name="connsiteX14" fmla="*/ 180975 w 241935"/>
                  <a:gd name="connsiteY14" fmla="*/ 162299 h 314154"/>
                  <a:gd name="connsiteX15" fmla="*/ 207645 w 241935"/>
                  <a:gd name="connsiteY15" fmla="*/ 162299 h 314154"/>
                  <a:gd name="connsiteX16" fmla="*/ 219075 w 241935"/>
                  <a:gd name="connsiteY16" fmla="*/ 200399 h 314154"/>
                  <a:gd name="connsiteX17" fmla="*/ 207645 w 241935"/>
                  <a:gd name="connsiteY17" fmla="*/ 249928 h 314154"/>
                  <a:gd name="connsiteX18" fmla="*/ 192405 w 241935"/>
                  <a:gd name="connsiteY18" fmla="*/ 272789 h 314154"/>
                  <a:gd name="connsiteX19" fmla="*/ 177165 w 241935"/>
                  <a:gd name="connsiteY19" fmla="*/ 276599 h 314154"/>
                  <a:gd name="connsiteX20" fmla="*/ 131445 w 241935"/>
                  <a:gd name="connsiteY20" fmla="*/ 299459 h 314154"/>
                  <a:gd name="connsiteX21" fmla="*/ 85725 w 241935"/>
                  <a:gd name="connsiteY21" fmla="*/ 288028 h 314154"/>
                  <a:gd name="connsiteX22" fmla="*/ 55245 w 241935"/>
                  <a:gd name="connsiteY22" fmla="*/ 288028 h 314154"/>
                  <a:gd name="connsiteX23" fmla="*/ 5715 w 241935"/>
                  <a:gd name="connsiteY23" fmla="*/ 295649 h 314154"/>
                  <a:gd name="connsiteX24" fmla="*/ 5715 w 241935"/>
                  <a:gd name="connsiteY24" fmla="*/ 249928 h 314154"/>
                  <a:gd name="connsiteX25" fmla="*/ 13335 w 241935"/>
                  <a:gd name="connsiteY25" fmla="*/ 238499 h 314154"/>
                  <a:gd name="connsiteX26" fmla="*/ 17145 w 241935"/>
                  <a:gd name="connsiteY26" fmla="*/ 234689 h 314154"/>
                  <a:gd name="connsiteX27" fmla="*/ 32385 w 241935"/>
                  <a:gd name="connsiteY27" fmla="*/ 208019 h 314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41935" h="314154">
                    <a:moveTo>
                      <a:pt x="32385" y="208019"/>
                    </a:moveTo>
                    <a:cubicBezTo>
                      <a:pt x="43815" y="200399"/>
                      <a:pt x="55245" y="196589"/>
                      <a:pt x="62865" y="181349"/>
                    </a:cubicBezTo>
                    <a:cubicBezTo>
                      <a:pt x="66675" y="169919"/>
                      <a:pt x="74295" y="158489"/>
                      <a:pt x="81915" y="150869"/>
                    </a:cubicBezTo>
                    <a:cubicBezTo>
                      <a:pt x="85725" y="150869"/>
                      <a:pt x="89535" y="147059"/>
                      <a:pt x="89535" y="143249"/>
                    </a:cubicBezTo>
                    <a:cubicBezTo>
                      <a:pt x="104775" y="105149"/>
                      <a:pt x="123825" y="74669"/>
                      <a:pt x="150495" y="44189"/>
                    </a:cubicBezTo>
                    <a:cubicBezTo>
                      <a:pt x="158115" y="32759"/>
                      <a:pt x="165735" y="21328"/>
                      <a:pt x="173355" y="9899"/>
                    </a:cubicBezTo>
                    <a:cubicBezTo>
                      <a:pt x="180975" y="-1531"/>
                      <a:pt x="188595" y="-1531"/>
                      <a:pt x="196215" y="2278"/>
                    </a:cubicBezTo>
                    <a:cubicBezTo>
                      <a:pt x="211455" y="13709"/>
                      <a:pt x="215265" y="36569"/>
                      <a:pt x="230505" y="51809"/>
                    </a:cubicBezTo>
                    <a:cubicBezTo>
                      <a:pt x="238125" y="59428"/>
                      <a:pt x="238125" y="70859"/>
                      <a:pt x="241935" y="82289"/>
                    </a:cubicBezTo>
                    <a:cubicBezTo>
                      <a:pt x="241935" y="93719"/>
                      <a:pt x="234315" y="101339"/>
                      <a:pt x="226695" y="101339"/>
                    </a:cubicBezTo>
                    <a:cubicBezTo>
                      <a:pt x="222885" y="101339"/>
                      <a:pt x="219075" y="93719"/>
                      <a:pt x="219075" y="101339"/>
                    </a:cubicBezTo>
                    <a:cubicBezTo>
                      <a:pt x="219075" y="105149"/>
                      <a:pt x="219075" y="108959"/>
                      <a:pt x="219075" y="112769"/>
                    </a:cubicBezTo>
                    <a:cubicBezTo>
                      <a:pt x="226695" y="120389"/>
                      <a:pt x="230505" y="131819"/>
                      <a:pt x="222885" y="143249"/>
                    </a:cubicBezTo>
                    <a:cubicBezTo>
                      <a:pt x="219075" y="154678"/>
                      <a:pt x="207645" y="154678"/>
                      <a:pt x="200025" y="150869"/>
                    </a:cubicBezTo>
                    <a:cubicBezTo>
                      <a:pt x="196215" y="147059"/>
                      <a:pt x="188595" y="150869"/>
                      <a:pt x="180975" y="162299"/>
                    </a:cubicBezTo>
                    <a:cubicBezTo>
                      <a:pt x="192405" y="158489"/>
                      <a:pt x="200025" y="154678"/>
                      <a:pt x="207645" y="162299"/>
                    </a:cubicBezTo>
                    <a:cubicBezTo>
                      <a:pt x="219075" y="169919"/>
                      <a:pt x="222885" y="185159"/>
                      <a:pt x="219075" y="200399"/>
                    </a:cubicBezTo>
                    <a:cubicBezTo>
                      <a:pt x="215265" y="215639"/>
                      <a:pt x="215265" y="234689"/>
                      <a:pt x="207645" y="249928"/>
                    </a:cubicBezTo>
                    <a:cubicBezTo>
                      <a:pt x="200025" y="257549"/>
                      <a:pt x="192405" y="261359"/>
                      <a:pt x="192405" y="272789"/>
                    </a:cubicBezTo>
                    <a:cubicBezTo>
                      <a:pt x="188595" y="276599"/>
                      <a:pt x="184785" y="288028"/>
                      <a:pt x="177165" y="276599"/>
                    </a:cubicBezTo>
                    <a:cubicBezTo>
                      <a:pt x="158115" y="265169"/>
                      <a:pt x="142875" y="284219"/>
                      <a:pt x="131445" y="299459"/>
                    </a:cubicBezTo>
                    <a:cubicBezTo>
                      <a:pt x="112395" y="322319"/>
                      <a:pt x="97155" y="318509"/>
                      <a:pt x="85725" y="288028"/>
                    </a:cubicBezTo>
                    <a:cubicBezTo>
                      <a:pt x="78105" y="268978"/>
                      <a:pt x="62865" y="268978"/>
                      <a:pt x="55245" y="288028"/>
                    </a:cubicBezTo>
                    <a:cubicBezTo>
                      <a:pt x="47625" y="307078"/>
                      <a:pt x="17145" y="310889"/>
                      <a:pt x="5715" y="295649"/>
                    </a:cubicBezTo>
                    <a:cubicBezTo>
                      <a:pt x="-1905" y="288028"/>
                      <a:pt x="-1905" y="261359"/>
                      <a:pt x="5715" y="249928"/>
                    </a:cubicBezTo>
                    <a:cubicBezTo>
                      <a:pt x="9525" y="246119"/>
                      <a:pt x="9525" y="242309"/>
                      <a:pt x="13335" y="238499"/>
                    </a:cubicBezTo>
                    <a:cubicBezTo>
                      <a:pt x="13335" y="234689"/>
                      <a:pt x="17145" y="234689"/>
                      <a:pt x="17145" y="234689"/>
                    </a:cubicBezTo>
                    <a:cubicBezTo>
                      <a:pt x="24765" y="223259"/>
                      <a:pt x="28575" y="219449"/>
                      <a:pt x="32385" y="208019"/>
                    </a:cubicBezTo>
                    <a:close/>
                  </a:path>
                </a:pathLst>
              </a:custGeom>
              <a:solidFill>
                <a:srgbClr val="1FB52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64" name="Freeform: Shape 5163">
                <a:extLst>
                  <a:ext uri="{FF2B5EF4-FFF2-40B4-BE49-F238E27FC236}">
                    <a16:creationId xmlns:a16="http://schemas.microsoft.com/office/drawing/2014/main" id="{339B2401-71F5-DE7F-3453-98D7586429FF}"/>
                  </a:ext>
                </a:extLst>
              </p:cNvPr>
              <p:cNvSpPr/>
              <p:nvPr/>
            </p:nvSpPr>
            <p:spPr>
              <a:xfrm>
                <a:off x="3226118" y="5329442"/>
                <a:ext cx="226713" cy="404607"/>
              </a:xfrm>
              <a:custGeom>
                <a:avLst/>
                <a:gdLst>
                  <a:gd name="connsiteX0" fmla="*/ 130493 w 226713"/>
                  <a:gd name="connsiteY0" fmla="*/ 324597 h 404607"/>
                  <a:gd name="connsiteX1" fmla="*/ 130493 w 226713"/>
                  <a:gd name="connsiteY1" fmla="*/ 324597 h 404607"/>
                  <a:gd name="connsiteX2" fmla="*/ 77152 w 226713"/>
                  <a:gd name="connsiteY2" fmla="*/ 362697 h 404607"/>
                  <a:gd name="connsiteX3" fmla="*/ 50483 w 226713"/>
                  <a:gd name="connsiteY3" fmla="*/ 381747 h 404607"/>
                  <a:gd name="connsiteX4" fmla="*/ 27623 w 226713"/>
                  <a:gd name="connsiteY4" fmla="*/ 389368 h 404607"/>
                  <a:gd name="connsiteX5" fmla="*/ 12383 w 226713"/>
                  <a:gd name="connsiteY5" fmla="*/ 400797 h 404607"/>
                  <a:gd name="connsiteX6" fmla="*/ 4763 w 226713"/>
                  <a:gd name="connsiteY6" fmla="*/ 404607 h 404607"/>
                  <a:gd name="connsiteX7" fmla="*/ 952 w 226713"/>
                  <a:gd name="connsiteY7" fmla="*/ 374127 h 404607"/>
                  <a:gd name="connsiteX8" fmla="*/ 42863 w 226713"/>
                  <a:gd name="connsiteY8" fmla="*/ 351268 h 404607"/>
                  <a:gd name="connsiteX9" fmla="*/ 61913 w 226713"/>
                  <a:gd name="connsiteY9" fmla="*/ 324597 h 404607"/>
                  <a:gd name="connsiteX10" fmla="*/ 88583 w 226713"/>
                  <a:gd name="connsiteY10" fmla="*/ 301738 h 404607"/>
                  <a:gd name="connsiteX11" fmla="*/ 92393 w 226713"/>
                  <a:gd name="connsiteY11" fmla="*/ 301738 h 404607"/>
                  <a:gd name="connsiteX12" fmla="*/ 96202 w 226713"/>
                  <a:gd name="connsiteY12" fmla="*/ 297927 h 404607"/>
                  <a:gd name="connsiteX13" fmla="*/ 84773 w 226713"/>
                  <a:gd name="connsiteY13" fmla="*/ 297927 h 404607"/>
                  <a:gd name="connsiteX14" fmla="*/ 58102 w 226713"/>
                  <a:gd name="connsiteY14" fmla="*/ 271257 h 404607"/>
                  <a:gd name="connsiteX15" fmla="*/ 50483 w 226713"/>
                  <a:gd name="connsiteY15" fmla="*/ 252207 h 404607"/>
                  <a:gd name="connsiteX16" fmla="*/ 50483 w 226713"/>
                  <a:gd name="connsiteY16" fmla="*/ 217918 h 404607"/>
                  <a:gd name="connsiteX17" fmla="*/ 65723 w 226713"/>
                  <a:gd name="connsiteY17" fmla="*/ 217918 h 404607"/>
                  <a:gd name="connsiteX18" fmla="*/ 88583 w 226713"/>
                  <a:gd name="connsiteY18" fmla="*/ 210297 h 404607"/>
                  <a:gd name="connsiteX19" fmla="*/ 88583 w 226713"/>
                  <a:gd name="connsiteY19" fmla="*/ 198868 h 404607"/>
                  <a:gd name="connsiteX20" fmla="*/ 77152 w 226713"/>
                  <a:gd name="connsiteY20" fmla="*/ 198868 h 404607"/>
                  <a:gd name="connsiteX21" fmla="*/ 61913 w 226713"/>
                  <a:gd name="connsiteY21" fmla="*/ 160768 h 404607"/>
                  <a:gd name="connsiteX22" fmla="*/ 65723 w 226713"/>
                  <a:gd name="connsiteY22" fmla="*/ 145527 h 404607"/>
                  <a:gd name="connsiteX23" fmla="*/ 77152 w 226713"/>
                  <a:gd name="connsiteY23" fmla="*/ 130288 h 404607"/>
                  <a:gd name="connsiteX24" fmla="*/ 96202 w 226713"/>
                  <a:gd name="connsiteY24" fmla="*/ 130288 h 404607"/>
                  <a:gd name="connsiteX25" fmla="*/ 80963 w 226713"/>
                  <a:gd name="connsiteY25" fmla="*/ 130288 h 404607"/>
                  <a:gd name="connsiteX26" fmla="*/ 65723 w 226713"/>
                  <a:gd name="connsiteY26" fmla="*/ 107427 h 404607"/>
                  <a:gd name="connsiteX27" fmla="*/ 73343 w 226713"/>
                  <a:gd name="connsiteY27" fmla="*/ 92188 h 404607"/>
                  <a:gd name="connsiteX28" fmla="*/ 100013 w 226713"/>
                  <a:gd name="connsiteY28" fmla="*/ 76947 h 404607"/>
                  <a:gd name="connsiteX29" fmla="*/ 115252 w 226713"/>
                  <a:gd name="connsiteY29" fmla="*/ 107427 h 404607"/>
                  <a:gd name="connsiteX30" fmla="*/ 122873 w 226713"/>
                  <a:gd name="connsiteY30" fmla="*/ 149338 h 404607"/>
                  <a:gd name="connsiteX31" fmla="*/ 138113 w 226713"/>
                  <a:gd name="connsiteY31" fmla="*/ 172197 h 404607"/>
                  <a:gd name="connsiteX32" fmla="*/ 122873 w 226713"/>
                  <a:gd name="connsiteY32" fmla="*/ 149338 h 404607"/>
                  <a:gd name="connsiteX33" fmla="*/ 130493 w 226713"/>
                  <a:gd name="connsiteY33" fmla="*/ 115047 h 404607"/>
                  <a:gd name="connsiteX34" fmla="*/ 130493 w 226713"/>
                  <a:gd name="connsiteY34" fmla="*/ 115047 h 404607"/>
                  <a:gd name="connsiteX35" fmla="*/ 134302 w 226713"/>
                  <a:gd name="connsiteY35" fmla="*/ 103618 h 404607"/>
                  <a:gd name="connsiteX36" fmla="*/ 130493 w 226713"/>
                  <a:gd name="connsiteY36" fmla="*/ 111238 h 404607"/>
                  <a:gd name="connsiteX37" fmla="*/ 111443 w 226713"/>
                  <a:gd name="connsiteY37" fmla="*/ 103618 h 404607"/>
                  <a:gd name="connsiteX38" fmla="*/ 100013 w 226713"/>
                  <a:gd name="connsiteY38" fmla="*/ 69327 h 404607"/>
                  <a:gd name="connsiteX39" fmla="*/ 100013 w 226713"/>
                  <a:gd name="connsiteY39" fmla="*/ 27418 h 404607"/>
                  <a:gd name="connsiteX40" fmla="*/ 141923 w 226713"/>
                  <a:gd name="connsiteY40" fmla="*/ 747 h 404607"/>
                  <a:gd name="connsiteX41" fmla="*/ 153352 w 226713"/>
                  <a:gd name="connsiteY41" fmla="*/ 19797 h 404607"/>
                  <a:gd name="connsiteX42" fmla="*/ 172402 w 226713"/>
                  <a:gd name="connsiteY42" fmla="*/ 46468 h 404607"/>
                  <a:gd name="connsiteX43" fmla="*/ 191452 w 226713"/>
                  <a:gd name="connsiteY43" fmla="*/ 54088 h 404607"/>
                  <a:gd name="connsiteX44" fmla="*/ 195263 w 226713"/>
                  <a:gd name="connsiteY44" fmla="*/ 57897 h 404607"/>
                  <a:gd name="connsiteX45" fmla="*/ 191452 w 226713"/>
                  <a:gd name="connsiteY45" fmla="*/ 80757 h 404607"/>
                  <a:gd name="connsiteX46" fmla="*/ 176213 w 226713"/>
                  <a:gd name="connsiteY46" fmla="*/ 95997 h 404607"/>
                  <a:gd name="connsiteX47" fmla="*/ 176213 w 226713"/>
                  <a:gd name="connsiteY47" fmla="*/ 95997 h 404607"/>
                  <a:gd name="connsiteX48" fmla="*/ 206693 w 226713"/>
                  <a:gd name="connsiteY48" fmla="*/ 149338 h 404607"/>
                  <a:gd name="connsiteX49" fmla="*/ 214313 w 226713"/>
                  <a:gd name="connsiteY49" fmla="*/ 160768 h 404607"/>
                  <a:gd name="connsiteX50" fmla="*/ 221933 w 226713"/>
                  <a:gd name="connsiteY50" fmla="*/ 179818 h 404607"/>
                  <a:gd name="connsiteX51" fmla="*/ 206693 w 226713"/>
                  <a:gd name="connsiteY51" fmla="*/ 187438 h 404607"/>
                  <a:gd name="connsiteX52" fmla="*/ 225743 w 226713"/>
                  <a:gd name="connsiteY52" fmla="*/ 225538 h 404607"/>
                  <a:gd name="connsiteX53" fmla="*/ 202883 w 226713"/>
                  <a:gd name="connsiteY53" fmla="*/ 252207 h 404607"/>
                  <a:gd name="connsiteX54" fmla="*/ 187643 w 226713"/>
                  <a:gd name="connsiteY54" fmla="*/ 225538 h 404607"/>
                  <a:gd name="connsiteX55" fmla="*/ 180023 w 226713"/>
                  <a:gd name="connsiteY55" fmla="*/ 248397 h 404607"/>
                  <a:gd name="connsiteX56" fmla="*/ 176213 w 226713"/>
                  <a:gd name="connsiteY56" fmla="*/ 256018 h 404607"/>
                  <a:gd name="connsiteX57" fmla="*/ 149543 w 226713"/>
                  <a:gd name="connsiteY57" fmla="*/ 282688 h 404607"/>
                  <a:gd name="connsiteX58" fmla="*/ 149543 w 226713"/>
                  <a:gd name="connsiteY58" fmla="*/ 282688 h 404607"/>
                  <a:gd name="connsiteX59" fmla="*/ 130493 w 226713"/>
                  <a:gd name="connsiteY59" fmla="*/ 324597 h 404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226713" h="404607">
                    <a:moveTo>
                      <a:pt x="130493" y="324597"/>
                    </a:moveTo>
                    <a:cubicBezTo>
                      <a:pt x="130493" y="324597"/>
                      <a:pt x="130493" y="328407"/>
                      <a:pt x="130493" y="324597"/>
                    </a:cubicBezTo>
                    <a:cubicBezTo>
                      <a:pt x="111443" y="339838"/>
                      <a:pt x="96202" y="355077"/>
                      <a:pt x="77152" y="362697"/>
                    </a:cubicBezTo>
                    <a:cubicBezTo>
                      <a:pt x="69533" y="366507"/>
                      <a:pt x="58102" y="374127"/>
                      <a:pt x="50483" y="381747"/>
                    </a:cubicBezTo>
                    <a:cubicBezTo>
                      <a:pt x="42863" y="385557"/>
                      <a:pt x="39052" y="389368"/>
                      <a:pt x="27623" y="389368"/>
                    </a:cubicBezTo>
                    <a:cubicBezTo>
                      <a:pt x="23813" y="389368"/>
                      <a:pt x="16193" y="396988"/>
                      <a:pt x="12383" y="400797"/>
                    </a:cubicBezTo>
                    <a:cubicBezTo>
                      <a:pt x="8573" y="400797"/>
                      <a:pt x="8573" y="404607"/>
                      <a:pt x="4763" y="404607"/>
                    </a:cubicBezTo>
                    <a:cubicBezTo>
                      <a:pt x="-2857" y="396988"/>
                      <a:pt x="952" y="385557"/>
                      <a:pt x="952" y="374127"/>
                    </a:cubicBezTo>
                    <a:cubicBezTo>
                      <a:pt x="12383" y="362697"/>
                      <a:pt x="27623" y="351268"/>
                      <a:pt x="42863" y="351268"/>
                    </a:cubicBezTo>
                    <a:cubicBezTo>
                      <a:pt x="54293" y="351268"/>
                      <a:pt x="61913" y="336027"/>
                      <a:pt x="61913" y="324597"/>
                    </a:cubicBezTo>
                    <a:cubicBezTo>
                      <a:pt x="65723" y="301738"/>
                      <a:pt x="73343" y="294118"/>
                      <a:pt x="88583" y="301738"/>
                    </a:cubicBezTo>
                    <a:cubicBezTo>
                      <a:pt x="88583" y="301738"/>
                      <a:pt x="92393" y="301738"/>
                      <a:pt x="92393" y="301738"/>
                    </a:cubicBezTo>
                    <a:cubicBezTo>
                      <a:pt x="92393" y="301738"/>
                      <a:pt x="92393" y="301738"/>
                      <a:pt x="96202" y="297927"/>
                    </a:cubicBezTo>
                    <a:cubicBezTo>
                      <a:pt x="92393" y="290307"/>
                      <a:pt x="88583" y="297927"/>
                      <a:pt x="84773" y="297927"/>
                    </a:cubicBezTo>
                    <a:cubicBezTo>
                      <a:pt x="69533" y="305547"/>
                      <a:pt x="58102" y="294118"/>
                      <a:pt x="58102" y="271257"/>
                    </a:cubicBezTo>
                    <a:cubicBezTo>
                      <a:pt x="58102" y="263638"/>
                      <a:pt x="54293" y="259827"/>
                      <a:pt x="50483" y="252207"/>
                    </a:cubicBezTo>
                    <a:cubicBezTo>
                      <a:pt x="42863" y="240777"/>
                      <a:pt x="42863" y="225538"/>
                      <a:pt x="50483" y="217918"/>
                    </a:cubicBezTo>
                    <a:cubicBezTo>
                      <a:pt x="54293" y="210297"/>
                      <a:pt x="61913" y="210297"/>
                      <a:pt x="65723" y="217918"/>
                    </a:cubicBezTo>
                    <a:cubicBezTo>
                      <a:pt x="80963" y="236968"/>
                      <a:pt x="80963" y="233157"/>
                      <a:pt x="88583" y="210297"/>
                    </a:cubicBezTo>
                    <a:cubicBezTo>
                      <a:pt x="88583" y="206488"/>
                      <a:pt x="88583" y="202677"/>
                      <a:pt x="88583" y="198868"/>
                    </a:cubicBezTo>
                    <a:cubicBezTo>
                      <a:pt x="84773" y="198868"/>
                      <a:pt x="80963" y="198868"/>
                      <a:pt x="77152" y="198868"/>
                    </a:cubicBezTo>
                    <a:cubicBezTo>
                      <a:pt x="61913" y="195057"/>
                      <a:pt x="58102" y="176007"/>
                      <a:pt x="61913" y="160768"/>
                    </a:cubicBezTo>
                    <a:cubicBezTo>
                      <a:pt x="65723" y="156957"/>
                      <a:pt x="65723" y="149338"/>
                      <a:pt x="65723" y="145527"/>
                    </a:cubicBezTo>
                    <a:cubicBezTo>
                      <a:pt x="65723" y="137907"/>
                      <a:pt x="69533" y="130288"/>
                      <a:pt x="77152" y="130288"/>
                    </a:cubicBezTo>
                    <a:cubicBezTo>
                      <a:pt x="84773" y="130288"/>
                      <a:pt x="88583" y="137907"/>
                      <a:pt x="96202" y="130288"/>
                    </a:cubicBezTo>
                    <a:cubicBezTo>
                      <a:pt x="92393" y="134097"/>
                      <a:pt x="84773" y="130288"/>
                      <a:pt x="80963" y="130288"/>
                    </a:cubicBezTo>
                    <a:cubicBezTo>
                      <a:pt x="69533" y="130288"/>
                      <a:pt x="69533" y="118857"/>
                      <a:pt x="65723" y="107427"/>
                    </a:cubicBezTo>
                    <a:cubicBezTo>
                      <a:pt x="65723" y="99807"/>
                      <a:pt x="65723" y="92188"/>
                      <a:pt x="73343" y="92188"/>
                    </a:cubicBezTo>
                    <a:cubicBezTo>
                      <a:pt x="80963" y="88377"/>
                      <a:pt x="88583" y="73138"/>
                      <a:pt x="100013" y="76947"/>
                    </a:cubicBezTo>
                    <a:cubicBezTo>
                      <a:pt x="115252" y="80757"/>
                      <a:pt x="111443" y="99807"/>
                      <a:pt x="115252" y="107427"/>
                    </a:cubicBezTo>
                    <a:cubicBezTo>
                      <a:pt x="122873" y="118857"/>
                      <a:pt x="122873" y="134097"/>
                      <a:pt x="122873" y="149338"/>
                    </a:cubicBezTo>
                    <a:cubicBezTo>
                      <a:pt x="122873" y="160768"/>
                      <a:pt x="130493" y="168388"/>
                      <a:pt x="138113" y="172197"/>
                    </a:cubicBezTo>
                    <a:cubicBezTo>
                      <a:pt x="130493" y="172197"/>
                      <a:pt x="122873" y="160768"/>
                      <a:pt x="122873" y="149338"/>
                    </a:cubicBezTo>
                    <a:cubicBezTo>
                      <a:pt x="122873" y="137907"/>
                      <a:pt x="115252" y="122668"/>
                      <a:pt x="130493" y="115047"/>
                    </a:cubicBezTo>
                    <a:cubicBezTo>
                      <a:pt x="130493" y="115047"/>
                      <a:pt x="130493" y="115047"/>
                      <a:pt x="130493" y="115047"/>
                    </a:cubicBezTo>
                    <a:cubicBezTo>
                      <a:pt x="134302" y="111238"/>
                      <a:pt x="134302" y="107427"/>
                      <a:pt x="134302" y="103618"/>
                    </a:cubicBezTo>
                    <a:cubicBezTo>
                      <a:pt x="134302" y="107427"/>
                      <a:pt x="134302" y="111238"/>
                      <a:pt x="130493" y="111238"/>
                    </a:cubicBezTo>
                    <a:cubicBezTo>
                      <a:pt x="122873" y="118857"/>
                      <a:pt x="115252" y="115047"/>
                      <a:pt x="111443" y="103618"/>
                    </a:cubicBezTo>
                    <a:cubicBezTo>
                      <a:pt x="111443" y="92188"/>
                      <a:pt x="103823" y="80757"/>
                      <a:pt x="100013" y="69327"/>
                    </a:cubicBezTo>
                    <a:cubicBezTo>
                      <a:pt x="96202" y="54088"/>
                      <a:pt x="88583" y="38847"/>
                      <a:pt x="100013" y="27418"/>
                    </a:cubicBezTo>
                    <a:cubicBezTo>
                      <a:pt x="111443" y="15988"/>
                      <a:pt x="126683" y="12177"/>
                      <a:pt x="141923" y="747"/>
                    </a:cubicBezTo>
                    <a:cubicBezTo>
                      <a:pt x="149543" y="-3062"/>
                      <a:pt x="153352" y="8368"/>
                      <a:pt x="153352" y="19797"/>
                    </a:cubicBezTo>
                    <a:cubicBezTo>
                      <a:pt x="157163" y="42657"/>
                      <a:pt x="157163" y="42657"/>
                      <a:pt x="172402" y="46468"/>
                    </a:cubicBezTo>
                    <a:cubicBezTo>
                      <a:pt x="180023" y="46468"/>
                      <a:pt x="183833" y="50277"/>
                      <a:pt x="191452" y="54088"/>
                    </a:cubicBezTo>
                    <a:cubicBezTo>
                      <a:pt x="191452" y="54088"/>
                      <a:pt x="195263" y="57897"/>
                      <a:pt x="195263" y="57897"/>
                    </a:cubicBezTo>
                    <a:cubicBezTo>
                      <a:pt x="199073" y="69327"/>
                      <a:pt x="199073" y="76947"/>
                      <a:pt x="191452" y="80757"/>
                    </a:cubicBezTo>
                    <a:cubicBezTo>
                      <a:pt x="183833" y="84568"/>
                      <a:pt x="183833" y="95997"/>
                      <a:pt x="176213" y="95997"/>
                    </a:cubicBezTo>
                    <a:cubicBezTo>
                      <a:pt x="176213" y="95997"/>
                      <a:pt x="176213" y="95997"/>
                      <a:pt x="176213" y="95997"/>
                    </a:cubicBezTo>
                    <a:cubicBezTo>
                      <a:pt x="183833" y="118857"/>
                      <a:pt x="195263" y="137907"/>
                      <a:pt x="206693" y="149338"/>
                    </a:cubicBezTo>
                    <a:cubicBezTo>
                      <a:pt x="210502" y="153147"/>
                      <a:pt x="210502" y="156957"/>
                      <a:pt x="214313" y="160768"/>
                    </a:cubicBezTo>
                    <a:cubicBezTo>
                      <a:pt x="221933" y="164577"/>
                      <a:pt x="221933" y="172197"/>
                      <a:pt x="221933" y="179818"/>
                    </a:cubicBezTo>
                    <a:cubicBezTo>
                      <a:pt x="221933" y="191247"/>
                      <a:pt x="214313" y="191247"/>
                      <a:pt x="206693" y="187438"/>
                    </a:cubicBezTo>
                    <a:cubicBezTo>
                      <a:pt x="221933" y="195057"/>
                      <a:pt x="229552" y="214107"/>
                      <a:pt x="225743" y="225538"/>
                    </a:cubicBezTo>
                    <a:cubicBezTo>
                      <a:pt x="221933" y="236968"/>
                      <a:pt x="210502" y="252207"/>
                      <a:pt x="202883" y="252207"/>
                    </a:cubicBezTo>
                    <a:cubicBezTo>
                      <a:pt x="187643" y="248397"/>
                      <a:pt x="187643" y="248397"/>
                      <a:pt x="187643" y="225538"/>
                    </a:cubicBezTo>
                    <a:cubicBezTo>
                      <a:pt x="187643" y="236968"/>
                      <a:pt x="187643" y="248397"/>
                      <a:pt x="180023" y="248397"/>
                    </a:cubicBezTo>
                    <a:cubicBezTo>
                      <a:pt x="176213" y="248397"/>
                      <a:pt x="176213" y="252207"/>
                      <a:pt x="176213" y="256018"/>
                    </a:cubicBezTo>
                    <a:cubicBezTo>
                      <a:pt x="176213" y="278877"/>
                      <a:pt x="160973" y="278877"/>
                      <a:pt x="149543" y="282688"/>
                    </a:cubicBezTo>
                    <a:cubicBezTo>
                      <a:pt x="149543" y="282688"/>
                      <a:pt x="149543" y="282688"/>
                      <a:pt x="149543" y="282688"/>
                    </a:cubicBezTo>
                    <a:cubicBezTo>
                      <a:pt x="145733" y="294118"/>
                      <a:pt x="130493" y="294118"/>
                      <a:pt x="130493" y="324597"/>
                    </a:cubicBezTo>
                    <a:close/>
                  </a:path>
                </a:pathLst>
              </a:custGeom>
              <a:solidFill>
                <a:srgbClr val="3DD04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65" name="Freeform: Shape 5164">
                <a:extLst>
                  <a:ext uri="{FF2B5EF4-FFF2-40B4-BE49-F238E27FC236}">
                    <a16:creationId xmlns:a16="http://schemas.microsoft.com/office/drawing/2014/main" id="{B5AB3542-73DB-5056-89D4-147F485C95E0}"/>
                  </a:ext>
                </a:extLst>
              </p:cNvPr>
              <p:cNvSpPr/>
              <p:nvPr/>
            </p:nvSpPr>
            <p:spPr>
              <a:xfrm>
                <a:off x="2922270" y="5052060"/>
                <a:ext cx="496252" cy="331469"/>
              </a:xfrm>
              <a:custGeom>
                <a:avLst/>
                <a:gdLst>
                  <a:gd name="connsiteX0" fmla="*/ 19050 w 496252"/>
                  <a:gd name="connsiteY0" fmla="*/ 331470 h 331469"/>
                  <a:gd name="connsiteX1" fmla="*/ 0 w 496252"/>
                  <a:gd name="connsiteY1" fmla="*/ 323850 h 331469"/>
                  <a:gd name="connsiteX2" fmla="*/ 7620 w 496252"/>
                  <a:gd name="connsiteY2" fmla="*/ 316230 h 331469"/>
                  <a:gd name="connsiteX3" fmla="*/ 22860 w 496252"/>
                  <a:gd name="connsiteY3" fmla="*/ 304800 h 331469"/>
                  <a:gd name="connsiteX4" fmla="*/ 30480 w 496252"/>
                  <a:gd name="connsiteY4" fmla="*/ 304800 h 331469"/>
                  <a:gd name="connsiteX5" fmla="*/ 57150 w 496252"/>
                  <a:gd name="connsiteY5" fmla="*/ 293370 h 331469"/>
                  <a:gd name="connsiteX6" fmla="*/ 68580 w 496252"/>
                  <a:gd name="connsiteY6" fmla="*/ 285750 h 331469"/>
                  <a:gd name="connsiteX7" fmla="*/ 91440 w 496252"/>
                  <a:gd name="connsiteY7" fmla="*/ 285750 h 331469"/>
                  <a:gd name="connsiteX8" fmla="*/ 106680 w 496252"/>
                  <a:gd name="connsiteY8" fmla="*/ 274320 h 331469"/>
                  <a:gd name="connsiteX9" fmla="*/ 118110 w 496252"/>
                  <a:gd name="connsiteY9" fmla="*/ 262890 h 331469"/>
                  <a:gd name="connsiteX10" fmla="*/ 129540 w 496252"/>
                  <a:gd name="connsiteY10" fmla="*/ 259080 h 331469"/>
                  <a:gd name="connsiteX11" fmla="*/ 140970 w 496252"/>
                  <a:gd name="connsiteY11" fmla="*/ 255270 h 331469"/>
                  <a:gd name="connsiteX12" fmla="*/ 190500 w 496252"/>
                  <a:gd name="connsiteY12" fmla="*/ 224790 h 331469"/>
                  <a:gd name="connsiteX13" fmla="*/ 201930 w 496252"/>
                  <a:gd name="connsiteY13" fmla="*/ 217170 h 331469"/>
                  <a:gd name="connsiteX14" fmla="*/ 217170 w 496252"/>
                  <a:gd name="connsiteY14" fmla="*/ 213360 h 331469"/>
                  <a:gd name="connsiteX15" fmla="*/ 228600 w 496252"/>
                  <a:gd name="connsiteY15" fmla="*/ 205740 h 331469"/>
                  <a:gd name="connsiteX16" fmla="*/ 243840 w 496252"/>
                  <a:gd name="connsiteY16" fmla="*/ 194310 h 331469"/>
                  <a:gd name="connsiteX17" fmla="*/ 255270 w 496252"/>
                  <a:gd name="connsiteY17" fmla="*/ 179070 h 331469"/>
                  <a:gd name="connsiteX18" fmla="*/ 255270 w 496252"/>
                  <a:gd name="connsiteY18" fmla="*/ 163830 h 331469"/>
                  <a:gd name="connsiteX19" fmla="*/ 270510 w 496252"/>
                  <a:gd name="connsiteY19" fmla="*/ 179070 h 331469"/>
                  <a:gd name="connsiteX20" fmla="*/ 281940 w 496252"/>
                  <a:gd name="connsiteY20" fmla="*/ 179070 h 331469"/>
                  <a:gd name="connsiteX21" fmla="*/ 274320 w 496252"/>
                  <a:gd name="connsiteY21" fmla="*/ 156210 h 331469"/>
                  <a:gd name="connsiteX22" fmla="*/ 262890 w 496252"/>
                  <a:gd name="connsiteY22" fmla="*/ 152400 h 331469"/>
                  <a:gd name="connsiteX23" fmla="*/ 293370 w 496252"/>
                  <a:gd name="connsiteY23" fmla="*/ 148590 h 331469"/>
                  <a:gd name="connsiteX24" fmla="*/ 293370 w 496252"/>
                  <a:gd name="connsiteY24" fmla="*/ 125730 h 331469"/>
                  <a:gd name="connsiteX25" fmla="*/ 289560 w 496252"/>
                  <a:gd name="connsiteY25" fmla="*/ 114300 h 331469"/>
                  <a:gd name="connsiteX26" fmla="*/ 259080 w 496252"/>
                  <a:gd name="connsiteY26" fmla="*/ 114300 h 331469"/>
                  <a:gd name="connsiteX27" fmla="*/ 247650 w 496252"/>
                  <a:gd name="connsiteY27" fmla="*/ 125730 h 331469"/>
                  <a:gd name="connsiteX28" fmla="*/ 240030 w 496252"/>
                  <a:gd name="connsiteY28" fmla="*/ 140970 h 331469"/>
                  <a:gd name="connsiteX29" fmla="*/ 232410 w 496252"/>
                  <a:gd name="connsiteY29" fmla="*/ 140970 h 331469"/>
                  <a:gd name="connsiteX30" fmla="*/ 205740 w 496252"/>
                  <a:gd name="connsiteY30" fmla="*/ 144780 h 331469"/>
                  <a:gd name="connsiteX31" fmla="*/ 201930 w 496252"/>
                  <a:gd name="connsiteY31" fmla="*/ 148590 h 331469"/>
                  <a:gd name="connsiteX32" fmla="*/ 160020 w 496252"/>
                  <a:gd name="connsiteY32" fmla="*/ 160020 h 331469"/>
                  <a:gd name="connsiteX33" fmla="*/ 137160 w 496252"/>
                  <a:gd name="connsiteY33" fmla="*/ 148590 h 331469"/>
                  <a:gd name="connsiteX34" fmla="*/ 186690 w 496252"/>
                  <a:gd name="connsiteY34" fmla="*/ 129540 h 331469"/>
                  <a:gd name="connsiteX35" fmla="*/ 217170 w 496252"/>
                  <a:gd name="connsiteY35" fmla="*/ 114300 h 331469"/>
                  <a:gd name="connsiteX36" fmla="*/ 255270 w 496252"/>
                  <a:gd name="connsiteY36" fmla="*/ 99060 h 331469"/>
                  <a:gd name="connsiteX37" fmla="*/ 289560 w 496252"/>
                  <a:gd name="connsiteY37" fmla="*/ 87630 h 331469"/>
                  <a:gd name="connsiteX38" fmla="*/ 320040 w 496252"/>
                  <a:gd name="connsiteY38" fmla="*/ 72390 h 331469"/>
                  <a:gd name="connsiteX39" fmla="*/ 350520 w 496252"/>
                  <a:gd name="connsiteY39" fmla="*/ 49530 h 331469"/>
                  <a:gd name="connsiteX40" fmla="*/ 384810 w 496252"/>
                  <a:gd name="connsiteY40" fmla="*/ 11430 h 331469"/>
                  <a:gd name="connsiteX41" fmla="*/ 407670 w 496252"/>
                  <a:gd name="connsiteY41" fmla="*/ 0 h 331469"/>
                  <a:gd name="connsiteX42" fmla="*/ 415290 w 496252"/>
                  <a:gd name="connsiteY42" fmla="*/ 26670 h 331469"/>
                  <a:gd name="connsiteX43" fmla="*/ 415290 w 496252"/>
                  <a:gd name="connsiteY43" fmla="*/ 30480 h 331469"/>
                  <a:gd name="connsiteX44" fmla="*/ 407670 w 496252"/>
                  <a:gd name="connsiteY44" fmla="*/ 34290 h 331469"/>
                  <a:gd name="connsiteX45" fmla="*/ 411480 w 496252"/>
                  <a:gd name="connsiteY45" fmla="*/ 53340 h 331469"/>
                  <a:gd name="connsiteX46" fmla="*/ 422910 w 496252"/>
                  <a:gd name="connsiteY46" fmla="*/ 68580 h 331469"/>
                  <a:gd name="connsiteX47" fmla="*/ 430530 w 496252"/>
                  <a:gd name="connsiteY47" fmla="*/ 76200 h 331469"/>
                  <a:gd name="connsiteX48" fmla="*/ 441960 w 496252"/>
                  <a:gd name="connsiteY48" fmla="*/ 80010 h 331469"/>
                  <a:gd name="connsiteX49" fmla="*/ 453390 w 496252"/>
                  <a:gd name="connsiteY49" fmla="*/ 76200 h 331469"/>
                  <a:gd name="connsiteX50" fmla="*/ 449580 w 496252"/>
                  <a:gd name="connsiteY50" fmla="*/ 68580 h 331469"/>
                  <a:gd name="connsiteX51" fmla="*/ 438150 w 496252"/>
                  <a:gd name="connsiteY51" fmla="*/ 45720 h 331469"/>
                  <a:gd name="connsiteX52" fmla="*/ 453390 w 496252"/>
                  <a:gd name="connsiteY52" fmla="*/ 60960 h 331469"/>
                  <a:gd name="connsiteX53" fmla="*/ 483870 w 496252"/>
                  <a:gd name="connsiteY53" fmla="*/ 99060 h 331469"/>
                  <a:gd name="connsiteX54" fmla="*/ 491490 w 496252"/>
                  <a:gd name="connsiteY54" fmla="*/ 106680 h 331469"/>
                  <a:gd name="connsiteX55" fmla="*/ 495300 w 496252"/>
                  <a:gd name="connsiteY55" fmla="*/ 121920 h 331469"/>
                  <a:gd name="connsiteX56" fmla="*/ 487680 w 496252"/>
                  <a:gd name="connsiteY56" fmla="*/ 129540 h 331469"/>
                  <a:gd name="connsiteX57" fmla="*/ 480060 w 496252"/>
                  <a:gd name="connsiteY57" fmla="*/ 125730 h 331469"/>
                  <a:gd name="connsiteX58" fmla="*/ 472440 w 496252"/>
                  <a:gd name="connsiteY58" fmla="*/ 114300 h 331469"/>
                  <a:gd name="connsiteX59" fmla="*/ 457200 w 496252"/>
                  <a:gd name="connsiteY59" fmla="*/ 95250 h 331469"/>
                  <a:gd name="connsiteX60" fmla="*/ 445770 w 496252"/>
                  <a:gd name="connsiteY60" fmla="*/ 102870 h 331469"/>
                  <a:gd name="connsiteX61" fmla="*/ 411480 w 496252"/>
                  <a:gd name="connsiteY61" fmla="*/ 102870 h 331469"/>
                  <a:gd name="connsiteX62" fmla="*/ 403860 w 496252"/>
                  <a:gd name="connsiteY62" fmla="*/ 102870 h 331469"/>
                  <a:gd name="connsiteX63" fmla="*/ 407670 w 496252"/>
                  <a:gd name="connsiteY63" fmla="*/ 110490 h 331469"/>
                  <a:gd name="connsiteX64" fmla="*/ 411480 w 496252"/>
                  <a:gd name="connsiteY64" fmla="*/ 121920 h 331469"/>
                  <a:gd name="connsiteX65" fmla="*/ 350520 w 496252"/>
                  <a:gd name="connsiteY65" fmla="*/ 156210 h 331469"/>
                  <a:gd name="connsiteX66" fmla="*/ 323850 w 496252"/>
                  <a:gd name="connsiteY66" fmla="*/ 156210 h 331469"/>
                  <a:gd name="connsiteX67" fmla="*/ 308610 w 496252"/>
                  <a:gd name="connsiteY67" fmla="*/ 163830 h 331469"/>
                  <a:gd name="connsiteX68" fmla="*/ 323850 w 496252"/>
                  <a:gd name="connsiteY68" fmla="*/ 152400 h 331469"/>
                  <a:gd name="connsiteX69" fmla="*/ 339090 w 496252"/>
                  <a:gd name="connsiteY69" fmla="*/ 156210 h 331469"/>
                  <a:gd name="connsiteX70" fmla="*/ 289560 w 496252"/>
                  <a:gd name="connsiteY70" fmla="*/ 186690 h 331469"/>
                  <a:gd name="connsiteX71" fmla="*/ 270510 w 496252"/>
                  <a:gd name="connsiteY71" fmla="*/ 201930 h 331469"/>
                  <a:gd name="connsiteX72" fmla="*/ 217170 w 496252"/>
                  <a:gd name="connsiteY72" fmla="*/ 228600 h 331469"/>
                  <a:gd name="connsiteX73" fmla="*/ 190500 w 496252"/>
                  <a:gd name="connsiteY73" fmla="*/ 236220 h 331469"/>
                  <a:gd name="connsiteX74" fmla="*/ 152400 w 496252"/>
                  <a:gd name="connsiteY74" fmla="*/ 259080 h 331469"/>
                  <a:gd name="connsiteX75" fmla="*/ 140970 w 496252"/>
                  <a:gd name="connsiteY75" fmla="*/ 270510 h 331469"/>
                  <a:gd name="connsiteX76" fmla="*/ 95250 w 496252"/>
                  <a:gd name="connsiteY76" fmla="*/ 289560 h 331469"/>
                  <a:gd name="connsiteX77" fmla="*/ 68580 w 496252"/>
                  <a:gd name="connsiteY77" fmla="*/ 300990 h 331469"/>
                  <a:gd name="connsiteX78" fmla="*/ 26670 w 496252"/>
                  <a:gd name="connsiteY78" fmla="*/ 308610 h 331469"/>
                  <a:gd name="connsiteX79" fmla="*/ 19050 w 496252"/>
                  <a:gd name="connsiteY79" fmla="*/ 331470 h 33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496252" h="331469">
                    <a:moveTo>
                      <a:pt x="19050" y="331470"/>
                    </a:moveTo>
                    <a:cubicBezTo>
                      <a:pt x="15240" y="320040"/>
                      <a:pt x="3810" y="327660"/>
                      <a:pt x="0" y="323850"/>
                    </a:cubicBezTo>
                    <a:cubicBezTo>
                      <a:pt x="0" y="316230"/>
                      <a:pt x="3810" y="316230"/>
                      <a:pt x="7620" y="316230"/>
                    </a:cubicBezTo>
                    <a:cubicBezTo>
                      <a:pt x="11430" y="312420"/>
                      <a:pt x="19050" y="312420"/>
                      <a:pt x="22860" y="304800"/>
                    </a:cubicBezTo>
                    <a:cubicBezTo>
                      <a:pt x="26670" y="300990"/>
                      <a:pt x="26670" y="300990"/>
                      <a:pt x="30480" y="304800"/>
                    </a:cubicBezTo>
                    <a:cubicBezTo>
                      <a:pt x="41910" y="316230"/>
                      <a:pt x="53340" y="312420"/>
                      <a:pt x="57150" y="293370"/>
                    </a:cubicBezTo>
                    <a:cubicBezTo>
                      <a:pt x="60960" y="281940"/>
                      <a:pt x="64770" y="281940"/>
                      <a:pt x="68580" y="285750"/>
                    </a:cubicBezTo>
                    <a:cubicBezTo>
                      <a:pt x="76200" y="293370"/>
                      <a:pt x="83820" y="289560"/>
                      <a:pt x="91440" y="285750"/>
                    </a:cubicBezTo>
                    <a:cubicBezTo>
                      <a:pt x="95250" y="281940"/>
                      <a:pt x="102870" y="281940"/>
                      <a:pt x="106680" y="274320"/>
                    </a:cubicBezTo>
                    <a:cubicBezTo>
                      <a:pt x="114300" y="278130"/>
                      <a:pt x="114300" y="266700"/>
                      <a:pt x="118110" y="262890"/>
                    </a:cubicBezTo>
                    <a:cubicBezTo>
                      <a:pt x="121920" y="259080"/>
                      <a:pt x="125730" y="255270"/>
                      <a:pt x="129540" y="259080"/>
                    </a:cubicBezTo>
                    <a:cubicBezTo>
                      <a:pt x="133350" y="262890"/>
                      <a:pt x="137160" y="259080"/>
                      <a:pt x="140970" y="255270"/>
                    </a:cubicBezTo>
                    <a:cubicBezTo>
                      <a:pt x="156210" y="240030"/>
                      <a:pt x="171450" y="224790"/>
                      <a:pt x="190500" y="224790"/>
                    </a:cubicBezTo>
                    <a:cubicBezTo>
                      <a:pt x="194310" y="224790"/>
                      <a:pt x="198120" y="220980"/>
                      <a:pt x="201930" y="217170"/>
                    </a:cubicBezTo>
                    <a:cubicBezTo>
                      <a:pt x="205740" y="209550"/>
                      <a:pt x="209550" y="209550"/>
                      <a:pt x="217170" y="213360"/>
                    </a:cubicBezTo>
                    <a:cubicBezTo>
                      <a:pt x="220980" y="217170"/>
                      <a:pt x="224790" y="213360"/>
                      <a:pt x="228600" y="205740"/>
                    </a:cubicBezTo>
                    <a:cubicBezTo>
                      <a:pt x="232410" y="194310"/>
                      <a:pt x="236220" y="190500"/>
                      <a:pt x="243840" y="194310"/>
                    </a:cubicBezTo>
                    <a:cubicBezTo>
                      <a:pt x="251460" y="198120"/>
                      <a:pt x="255270" y="190500"/>
                      <a:pt x="255270" y="179070"/>
                    </a:cubicBezTo>
                    <a:cubicBezTo>
                      <a:pt x="255270" y="175260"/>
                      <a:pt x="251460" y="171450"/>
                      <a:pt x="255270" y="163830"/>
                    </a:cubicBezTo>
                    <a:cubicBezTo>
                      <a:pt x="259080" y="167640"/>
                      <a:pt x="262890" y="175260"/>
                      <a:pt x="270510" y="179070"/>
                    </a:cubicBezTo>
                    <a:cubicBezTo>
                      <a:pt x="274320" y="182880"/>
                      <a:pt x="278130" y="186690"/>
                      <a:pt x="281940" y="179070"/>
                    </a:cubicBezTo>
                    <a:cubicBezTo>
                      <a:pt x="285750" y="171450"/>
                      <a:pt x="278130" y="160020"/>
                      <a:pt x="274320" y="156210"/>
                    </a:cubicBezTo>
                    <a:cubicBezTo>
                      <a:pt x="270510" y="156210"/>
                      <a:pt x="266700" y="160020"/>
                      <a:pt x="262890" y="152400"/>
                    </a:cubicBezTo>
                    <a:cubicBezTo>
                      <a:pt x="274320" y="140970"/>
                      <a:pt x="285750" y="152400"/>
                      <a:pt x="293370" y="148590"/>
                    </a:cubicBezTo>
                    <a:cubicBezTo>
                      <a:pt x="293370" y="140970"/>
                      <a:pt x="289560" y="133350"/>
                      <a:pt x="293370" y="125730"/>
                    </a:cubicBezTo>
                    <a:cubicBezTo>
                      <a:pt x="297180" y="121920"/>
                      <a:pt x="293370" y="114300"/>
                      <a:pt x="289560" y="114300"/>
                    </a:cubicBezTo>
                    <a:cubicBezTo>
                      <a:pt x="278130" y="114300"/>
                      <a:pt x="266700" y="114300"/>
                      <a:pt x="259080" y="114300"/>
                    </a:cubicBezTo>
                    <a:cubicBezTo>
                      <a:pt x="255270" y="114300"/>
                      <a:pt x="251460" y="118110"/>
                      <a:pt x="247650" y="125730"/>
                    </a:cubicBezTo>
                    <a:cubicBezTo>
                      <a:pt x="243840" y="129540"/>
                      <a:pt x="243840" y="137160"/>
                      <a:pt x="240030" y="140970"/>
                    </a:cubicBezTo>
                    <a:cubicBezTo>
                      <a:pt x="236220" y="144780"/>
                      <a:pt x="236220" y="144780"/>
                      <a:pt x="232410" y="140970"/>
                    </a:cubicBezTo>
                    <a:cubicBezTo>
                      <a:pt x="220980" y="133350"/>
                      <a:pt x="213360" y="129540"/>
                      <a:pt x="205740" y="144780"/>
                    </a:cubicBezTo>
                    <a:cubicBezTo>
                      <a:pt x="205740" y="144780"/>
                      <a:pt x="201930" y="148590"/>
                      <a:pt x="201930" y="148590"/>
                    </a:cubicBezTo>
                    <a:cubicBezTo>
                      <a:pt x="186690" y="144780"/>
                      <a:pt x="175260" y="160020"/>
                      <a:pt x="160020" y="160020"/>
                    </a:cubicBezTo>
                    <a:cubicBezTo>
                      <a:pt x="152400" y="160020"/>
                      <a:pt x="144780" y="156210"/>
                      <a:pt x="137160" y="148590"/>
                    </a:cubicBezTo>
                    <a:cubicBezTo>
                      <a:pt x="152400" y="137160"/>
                      <a:pt x="171450" y="133350"/>
                      <a:pt x="186690" y="129540"/>
                    </a:cubicBezTo>
                    <a:cubicBezTo>
                      <a:pt x="198120" y="125730"/>
                      <a:pt x="205740" y="114300"/>
                      <a:pt x="217170" y="114300"/>
                    </a:cubicBezTo>
                    <a:cubicBezTo>
                      <a:pt x="228600" y="110490"/>
                      <a:pt x="243840" y="102870"/>
                      <a:pt x="255270" y="99060"/>
                    </a:cubicBezTo>
                    <a:cubicBezTo>
                      <a:pt x="266700" y="95250"/>
                      <a:pt x="278130" y="95250"/>
                      <a:pt x="289560" y="87630"/>
                    </a:cubicBezTo>
                    <a:cubicBezTo>
                      <a:pt x="300990" y="80010"/>
                      <a:pt x="312420" y="76200"/>
                      <a:pt x="320040" y="72390"/>
                    </a:cubicBezTo>
                    <a:cubicBezTo>
                      <a:pt x="331470" y="68580"/>
                      <a:pt x="339090" y="57150"/>
                      <a:pt x="350520" y="49530"/>
                    </a:cubicBezTo>
                    <a:cubicBezTo>
                      <a:pt x="361950" y="38100"/>
                      <a:pt x="373380" y="26670"/>
                      <a:pt x="384810" y="11430"/>
                    </a:cubicBezTo>
                    <a:cubicBezTo>
                      <a:pt x="392430" y="3810"/>
                      <a:pt x="396240" y="0"/>
                      <a:pt x="407670" y="0"/>
                    </a:cubicBezTo>
                    <a:cubicBezTo>
                      <a:pt x="411480" y="7620"/>
                      <a:pt x="407670" y="19050"/>
                      <a:pt x="415290" y="26670"/>
                    </a:cubicBezTo>
                    <a:cubicBezTo>
                      <a:pt x="415290" y="26670"/>
                      <a:pt x="415290" y="30480"/>
                      <a:pt x="415290" y="30480"/>
                    </a:cubicBezTo>
                    <a:cubicBezTo>
                      <a:pt x="411480" y="30480"/>
                      <a:pt x="407670" y="26670"/>
                      <a:pt x="407670" y="34290"/>
                    </a:cubicBezTo>
                    <a:cubicBezTo>
                      <a:pt x="407670" y="41910"/>
                      <a:pt x="407670" y="49530"/>
                      <a:pt x="411480" y="53340"/>
                    </a:cubicBezTo>
                    <a:cubicBezTo>
                      <a:pt x="415290" y="57150"/>
                      <a:pt x="419100" y="60960"/>
                      <a:pt x="422910" y="68580"/>
                    </a:cubicBezTo>
                    <a:cubicBezTo>
                      <a:pt x="422910" y="72390"/>
                      <a:pt x="426720" y="76200"/>
                      <a:pt x="430530" y="76200"/>
                    </a:cubicBezTo>
                    <a:cubicBezTo>
                      <a:pt x="434340" y="76200"/>
                      <a:pt x="438150" y="76200"/>
                      <a:pt x="441960" y="80010"/>
                    </a:cubicBezTo>
                    <a:cubicBezTo>
                      <a:pt x="445770" y="83820"/>
                      <a:pt x="449580" y="83820"/>
                      <a:pt x="453390" y="76200"/>
                    </a:cubicBezTo>
                    <a:cubicBezTo>
                      <a:pt x="453390" y="72390"/>
                      <a:pt x="453390" y="68580"/>
                      <a:pt x="449580" y="68580"/>
                    </a:cubicBezTo>
                    <a:cubicBezTo>
                      <a:pt x="441960" y="64770"/>
                      <a:pt x="441960" y="53340"/>
                      <a:pt x="438150" y="45720"/>
                    </a:cubicBezTo>
                    <a:cubicBezTo>
                      <a:pt x="445770" y="45720"/>
                      <a:pt x="449580" y="57150"/>
                      <a:pt x="453390" y="60960"/>
                    </a:cubicBezTo>
                    <a:cubicBezTo>
                      <a:pt x="461010" y="76200"/>
                      <a:pt x="472440" y="83820"/>
                      <a:pt x="483870" y="99060"/>
                    </a:cubicBezTo>
                    <a:cubicBezTo>
                      <a:pt x="487680" y="102870"/>
                      <a:pt x="487680" y="106680"/>
                      <a:pt x="491490" y="106680"/>
                    </a:cubicBezTo>
                    <a:cubicBezTo>
                      <a:pt x="499110" y="110490"/>
                      <a:pt x="495300" y="114300"/>
                      <a:pt x="495300" y="121920"/>
                    </a:cubicBezTo>
                    <a:cubicBezTo>
                      <a:pt x="495300" y="129540"/>
                      <a:pt x="491490" y="129540"/>
                      <a:pt x="487680" y="129540"/>
                    </a:cubicBezTo>
                    <a:cubicBezTo>
                      <a:pt x="483870" y="129540"/>
                      <a:pt x="480060" y="129540"/>
                      <a:pt x="480060" y="125730"/>
                    </a:cubicBezTo>
                    <a:cubicBezTo>
                      <a:pt x="476250" y="121920"/>
                      <a:pt x="472440" y="121920"/>
                      <a:pt x="472440" y="114300"/>
                    </a:cubicBezTo>
                    <a:cubicBezTo>
                      <a:pt x="472440" y="99060"/>
                      <a:pt x="464820" y="95250"/>
                      <a:pt x="457200" y="95250"/>
                    </a:cubicBezTo>
                    <a:cubicBezTo>
                      <a:pt x="453390" y="95250"/>
                      <a:pt x="449580" y="99060"/>
                      <a:pt x="445770" y="102870"/>
                    </a:cubicBezTo>
                    <a:cubicBezTo>
                      <a:pt x="434340" y="106680"/>
                      <a:pt x="422910" y="110490"/>
                      <a:pt x="411480" y="102870"/>
                    </a:cubicBezTo>
                    <a:cubicBezTo>
                      <a:pt x="407670" y="102870"/>
                      <a:pt x="407670" y="99060"/>
                      <a:pt x="403860" y="102870"/>
                    </a:cubicBezTo>
                    <a:cubicBezTo>
                      <a:pt x="403860" y="106680"/>
                      <a:pt x="403860" y="110490"/>
                      <a:pt x="407670" y="110490"/>
                    </a:cubicBezTo>
                    <a:cubicBezTo>
                      <a:pt x="411480" y="114300"/>
                      <a:pt x="415290" y="114300"/>
                      <a:pt x="411480" y="121920"/>
                    </a:cubicBezTo>
                    <a:lnTo>
                      <a:pt x="350520" y="156210"/>
                    </a:lnTo>
                    <a:cubicBezTo>
                      <a:pt x="342900" y="140970"/>
                      <a:pt x="331470" y="152400"/>
                      <a:pt x="323850" y="156210"/>
                    </a:cubicBezTo>
                    <a:cubicBezTo>
                      <a:pt x="316230" y="156210"/>
                      <a:pt x="312420" y="163830"/>
                      <a:pt x="308610" y="163830"/>
                    </a:cubicBezTo>
                    <a:cubicBezTo>
                      <a:pt x="312420" y="160020"/>
                      <a:pt x="316230" y="156210"/>
                      <a:pt x="323850" y="152400"/>
                    </a:cubicBezTo>
                    <a:cubicBezTo>
                      <a:pt x="327660" y="152400"/>
                      <a:pt x="335280" y="144780"/>
                      <a:pt x="339090" y="156210"/>
                    </a:cubicBezTo>
                    <a:cubicBezTo>
                      <a:pt x="323850" y="171450"/>
                      <a:pt x="308610" y="179070"/>
                      <a:pt x="289560" y="186690"/>
                    </a:cubicBezTo>
                    <a:cubicBezTo>
                      <a:pt x="281940" y="190500"/>
                      <a:pt x="278130" y="194310"/>
                      <a:pt x="270510" y="201930"/>
                    </a:cubicBezTo>
                    <a:cubicBezTo>
                      <a:pt x="255270" y="220980"/>
                      <a:pt x="240030" y="236220"/>
                      <a:pt x="217170" y="228600"/>
                    </a:cubicBezTo>
                    <a:cubicBezTo>
                      <a:pt x="205740" y="224790"/>
                      <a:pt x="198120" y="232410"/>
                      <a:pt x="190500" y="236220"/>
                    </a:cubicBezTo>
                    <a:cubicBezTo>
                      <a:pt x="179070" y="247650"/>
                      <a:pt x="163830" y="255270"/>
                      <a:pt x="152400" y="259080"/>
                    </a:cubicBezTo>
                    <a:cubicBezTo>
                      <a:pt x="148590" y="259080"/>
                      <a:pt x="144780" y="266700"/>
                      <a:pt x="140970" y="270510"/>
                    </a:cubicBezTo>
                    <a:cubicBezTo>
                      <a:pt x="125730" y="278130"/>
                      <a:pt x="110490" y="285750"/>
                      <a:pt x="95250" y="289560"/>
                    </a:cubicBezTo>
                    <a:cubicBezTo>
                      <a:pt x="87630" y="293370"/>
                      <a:pt x="76200" y="297180"/>
                      <a:pt x="68580" y="300990"/>
                    </a:cubicBezTo>
                    <a:cubicBezTo>
                      <a:pt x="57150" y="304800"/>
                      <a:pt x="41910" y="312420"/>
                      <a:pt x="26670" y="308610"/>
                    </a:cubicBezTo>
                    <a:cubicBezTo>
                      <a:pt x="26670" y="331470"/>
                      <a:pt x="22860" y="331470"/>
                      <a:pt x="19050" y="331470"/>
                    </a:cubicBezTo>
                    <a:close/>
                  </a:path>
                </a:pathLst>
              </a:custGeom>
              <a:solidFill>
                <a:srgbClr val="59D86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66" name="Freeform: Shape 5165">
                <a:extLst>
                  <a:ext uri="{FF2B5EF4-FFF2-40B4-BE49-F238E27FC236}">
                    <a16:creationId xmlns:a16="http://schemas.microsoft.com/office/drawing/2014/main" id="{32C4F299-1F86-AAB2-F509-0102129E5EEF}"/>
                  </a:ext>
                </a:extLst>
              </p:cNvPr>
              <p:cNvSpPr/>
              <p:nvPr/>
            </p:nvSpPr>
            <p:spPr>
              <a:xfrm>
                <a:off x="4023360" y="4366259"/>
                <a:ext cx="317808" cy="308610"/>
              </a:xfrm>
              <a:custGeom>
                <a:avLst/>
                <a:gdLst>
                  <a:gd name="connsiteX0" fmla="*/ 213360 w 317808"/>
                  <a:gd name="connsiteY0" fmla="*/ 167640 h 308610"/>
                  <a:gd name="connsiteX1" fmla="*/ 236220 w 317808"/>
                  <a:gd name="connsiteY1" fmla="*/ 175260 h 308610"/>
                  <a:gd name="connsiteX2" fmla="*/ 251460 w 317808"/>
                  <a:gd name="connsiteY2" fmla="*/ 198120 h 308610"/>
                  <a:gd name="connsiteX3" fmla="*/ 247650 w 317808"/>
                  <a:gd name="connsiteY3" fmla="*/ 205740 h 308610"/>
                  <a:gd name="connsiteX4" fmla="*/ 240030 w 317808"/>
                  <a:gd name="connsiteY4" fmla="*/ 209550 h 308610"/>
                  <a:gd name="connsiteX5" fmla="*/ 243840 w 317808"/>
                  <a:gd name="connsiteY5" fmla="*/ 217170 h 308610"/>
                  <a:gd name="connsiteX6" fmla="*/ 247650 w 317808"/>
                  <a:gd name="connsiteY6" fmla="*/ 217170 h 308610"/>
                  <a:gd name="connsiteX7" fmla="*/ 274320 w 317808"/>
                  <a:gd name="connsiteY7" fmla="*/ 232410 h 308610"/>
                  <a:gd name="connsiteX8" fmla="*/ 278130 w 317808"/>
                  <a:gd name="connsiteY8" fmla="*/ 236220 h 308610"/>
                  <a:gd name="connsiteX9" fmla="*/ 297180 w 317808"/>
                  <a:gd name="connsiteY9" fmla="*/ 224790 h 308610"/>
                  <a:gd name="connsiteX10" fmla="*/ 312420 w 317808"/>
                  <a:gd name="connsiteY10" fmla="*/ 236220 h 308610"/>
                  <a:gd name="connsiteX11" fmla="*/ 312420 w 317808"/>
                  <a:gd name="connsiteY11" fmla="*/ 236220 h 308610"/>
                  <a:gd name="connsiteX12" fmla="*/ 312420 w 317808"/>
                  <a:gd name="connsiteY12" fmla="*/ 243840 h 308610"/>
                  <a:gd name="connsiteX13" fmla="*/ 316230 w 317808"/>
                  <a:gd name="connsiteY13" fmla="*/ 285750 h 308610"/>
                  <a:gd name="connsiteX14" fmla="*/ 312420 w 317808"/>
                  <a:gd name="connsiteY14" fmla="*/ 304800 h 308610"/>
                  <a:gd name="connsiteX15" fmla="*/ 300990 w 317808"/>
                  <a:gd name="connsiteY15" fmla="*/ 300990 h 308610"/>
                  <a:gd name="connsiteX16" fmla="*/ 285750 w 317808"/>
                  <a:gd name="connsiteY16" fmla="*/ 300990 h 308610"/>
                  <a:gd name="connsiteX17" fmla="*/ 262890 w 317808"/>
                  <a:gd name="connsiteY17" fmla="*/ 304800 h 308610"/>
                  <a:gd name="connsiteX18" fmla="*/ 240030 w 317808"/>
                  <a:gd name="connsiteY18" fmla="*/ 278130 h 308610"/>
                  <a:gd name="connsiteX19" fmla="*/ 201930 w 317808"/>
                  <a:gd name="connsiteY19" fmla="*/ 251460 h 308610"/>
                  <a:gd name="connsiteX20" fmla="*/ 182880 w 317808"/>
                  <a:gd name="connsiteY20" fmla="*/ 232410 h 308610"/>
                  <a:gd name="connsiteX21" fmla="*/ 175260 w 317808"/>
                  <a:gd name="connsiteY21" fmla="*/ 228600 h 308610"/>
                  <a:gd name="connsiteX22" fmla="*/ 167640 w 317808"/>
                  <a:gd name="connsiteY22" fmla="*/ 220980 h 308610"/>
                  <a:gd name="connsiteX23" fmla="*/ 160020 w 317808"/>
                  <a:gd name="connsiteY23" fmla="*/ 209550 h 308610"/>
                  <a:gd name="connsiteX24" fmla="*/ 160020 w 317808"/>
                  <a:gd name="connsiteY24" fmla="*/ 209550 h 308610"/>
                  <a:gd name="connsiteX25" fmla="*/ 156210 w 317808"/>
                  <a:gd name="connsiteY25" fmla="*/ 213360 h 308610"/>
                  <a:gd name="connsiteX26" fmla="*/ 148590 w 317808"/>
                  <a:gd name="connsiteY26" fmla="*/ 209550 h 308610"/>
                  <a:gd name="connsiteX27" fmla="*/ 102870 w 317808"/>
                  <a:gd name="connsiteY27" fmla="*/ 179070 h 308610"/>
                  <a:gd name="connsiteX28" fmla="*/ 49530 w 317808"/>
                  <a:gd name="connsiteY28" fmla="*/ 148590 h 308610"/>
                  <a:gd name="connsiteX29" fmla="*/ 38100 w 317808"/>
                  <a:gd name="connsiteY29" fmla="*/ 144780 h 308610"/>
                  <a:gd name="connsiteX30" fmla="*/ 41910 w 317808"/>
                  <a:gd name="connsiteY30" fmla="*/ 167640 h 308610"/>
                  <a:gd name="connsiteX31" fmla="*/ 30480 w 317808"/>
                  <a:gd name="connsiteY31" fmla="*/ 194310 h 308610"/>
                  <a:gd name="connsiteX32" fmla="*/ 11430 w 317808"/>
                  <a:gd name="connsiteY32" fmla="*/ 171450 h 308610"/>
                  <a:gd name="connsiteX33" fmla="*/ 11430 w 317808"/>
                  <a:gd name="connsiteY33" fmla="*/ 160020 h 308610"/>
                  <a:gd name="connsiteX34" fmla="*/ 3810 w 317808"/>
                  <a:gd name="connsiteY34" fmla="*/ 137160 h 308610"/>
                  <a:gd name="connsiteX35" fmla="*/ 0 w 317808"/>
                  <a:gd name="connsiteY35" fmla="*/ 118110 h 308610"/>
                  <a:gd name="connsiteX36" fmla="*/ 15240 w 317808"/>
                  <a:gd name="connsiteY36" fmla="*/ 76200 h 308610"/>
                  <a:gd name="connsiteX37" fmla="*/ 26670 w 317808"/>
                  <a:gd name="connsiteY37" fmla="*/ 38100 h 308610"/>
                  <a:gd name="connsiteX38" fmla="*/ 41910 w 317808"/>
                  <a:gd name="connsiteY38" fmla="*/ 0 h 308610"/>
                  <a:gd name="connsiteX39" fmla="*/ 49530 w 317808"/>
                  <a:gd name="connsiteY39" fmla="*/ 0 h 308610"/>
                  <a:gd name="connsiteX40" fmla="*/ 57150 w 317808"/>
                  <a:gd name="connsiteY40" fmla="*/ 41910 h 308610"/>
                  <a:gd name="connsiteX41" fmla="*/ 68580 w 317808"/>
                  <a:gd name="connsiteY41" fmla="*/ 57150 h 308610"/>
                  <a:gd name="connsiteX42" fmla="*/ 91440 w 317808"/>
                  <a:gd name="connsiteY42" fmla="*/ 68580 h 308610"/>
                  <a:gd name="connsiteX43" fmla="*/ 114300 w 317808"/>
                  <a:gd name="connsiteY43" fmla="*/ 83820 h 308610"/>
                  <a:gd name="connsiteX44" fmla="*/ 121920 w 317808"/>
                  <a:gd name="connsiteY44" fmla="*/ 91440 h 308610"/>
                  <a:gd name="connsiteX45" fmla="*/ 144780 w 317808"/>
                  <a:gd name="connsiteY45" fmla="*/ 125730 h 308610"/>
                  <a:gd name="connsiteX46" fmla="*/ 160020 w 317808"/>
                  <a:gd name="connsiteY46" fmla="*/ 129540 h 308610"/>
                  <a:gd name="connsiteX47" fmla="*/ 175260 w 317808"/>
                  <a:gd name="connsiteY47" fmla="*/ 137160 h 308610"/>
                  <a:gd name="connsiteX48" fmla="*/ 175260 w 317808"/>
                  <a:gd name="connsiteY48" fmla="*/ 140970 h 308610"/>
                  <a:gd name="connsiteX49" fmla="*/ 201930 w 317808"/>
                  <a:gd name="connsiteY49" fmla="*/ 167640 h 308610"/>
                  <a:gd name="connsiteX50" fmla="*/ 209550 w 317808"/>
                  <a:gd name="connsiteY50" fmla="*/ 167640 h 308610"/>
                  <a:gd name="connsiteX51" fmla="*/ 213360 w 317808"/>
                  <a:gd name="connsiteY51" fmla="*/ 167640 h 3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17808" h="308610">
                    <a:moveTo>
                      <a:pt x="213360" y="167640"/>
                    </a:moveTo>
                    <a:cubicBezTo>
                      <a:pt x="220980" y="171450"/>
                      <a:pt x="228600" y="171450"/>
                      <a:pt x="236220" y="175260"/>
                    </a:cubicBezTo>
                    <a:cubicBezTo>
                      <a:pt x="243840" y="179070"/>
                      <a:pt x="247650" y="190500"/>
                      <a:pt x="251460" y="198120"/>
                    </a:cubicBezTo>
                    <a:cubicBezTo>
                      <a:pt x="251460" y="201930"/>
                      <a:pt x="251460" y="205740"/>
                      <a:pt x="247650" y="205740"/>
                    </a:cubicBezTo>
                    <a:cubicBezTo>
                      <a:pt x="243840" y="201930"/>
                      <a:pt x="240030" y="205740"/>
                      <a:pt x="240030" y="209550"/>
                    </a:cubicBezTo>
                    <a:cubicBezTo>
                      <a:pt x="240030" y="213360"/>
                      <a:pt x="240030" y="217170"/>
                      <a:pt x="243840" y="217170"/>
                    </a:cubicBezTo>
                    <a:cubicBezTo>
                      <a:pt x="243840" y="217170"/>
                      <a:pt x="247650" y="217170"/>
                      <a:pt x="247650" y="217170"/>
                    </a:cubicBezTo>
                    <a:cubicBezTo>
                      <a:pt x="259080" y="209550"/>
                      <a:pt x="266700" y="220980"/>
                      <a:pt x="274320" y="232410"/>
                    </a:cubicBezTo>
                    <a:cubicBezTo>
                      <a:pt x="274320" y="236220"/>
                      <a:pt x="278130" y="236220"/>
                      <a:pt x="278130" y="236220"/>
                    </a:cubicBezTo>
                    <a:cubicBezTo>
                      <a:pt x="281940" y="224790"/>
                      <a:pt x="293370" y="232410"/>
                      <a:pt x="297180" y="224790"/>
                    </a:cubicBezTo>
                    <a:cubicBezTo>
                      <a:pt x="304800" y="220980"/>
                      <a:pt x="308610" y="232410"/>
                      <a:pt x="312420" y="236220"/>
                    </a:cubicBezTo>
                    <a:lnTo>
                      <a:pt x="312420" y="236220"/>
                    </a:lnTo>
                    <a:cubicBezTo>
                      <a:pt x="312420" y="240030"/>
                      <a:pt x="316230" y="243840"/>
                      <a:pt x="312420" y="243840"/>
                    </a:cubicBezTo>
                    <a:cubicBezTo>
                      <a:pt x="304800" y="259080"/>
                      <a:pt x="312420" y="270510"/>
                      <a:pt x="316230" y="285750"/>
                    </a:cubicBezTo>
                    <a:cubicBezTo>
                      <a:pt x="320040" y="293370"/>
                      <a:pt x="316230" y="300990"/>
                      <a:pt x="312420" y="304800"/>
                    </a:cubicBezTo>
                    <a:cubicBezTo>
                      <a:pt x="308610" y="308610"/>
                      <a:pt x="304800" y="304800"/>
                      <a:pt x="300990" y="300990"/>
                    </a:cubicBezTo>
                    <a:cubicBezTo>
                      <a:pt x="293370" y="289560"/>
                      <a:pt x="289560" y="293370"/>
                      <a:pt x="285750" y="300990"/>
                    </a:cubicBezTo>
                    <a:cubicBezTo>
                      <a:pt x="278130" y="312420"/>
                      <a:pt x="270510" y="308610"/>
                      <a:pt x="262890" y="304800"/>
                    </a:cubicBezTo>
                    <a:cubicBezTo>
                      <a:pt x="255270" y="297180"/>
                      <a:pt x="243840" y="289560"/>
                      <a:pt x="240030" y="278130"/>
                    </a:cubicBezTo>
                    <a:cubicBezTo>
                      <a:pt x="232410" y="251460"/>
                      <a:pt x="217170" y="251460"/>
                      <a:pt x="201930" y="251460"/>
                    </a:cubicBezTo>
                    <a:cubicBezTo>
                      <a:pt x="190500" y="251460"/>
                      <a:pt x="186690" y="247650"/>
                      <a:pt x="182880" y="232410"/>
                    </a:cubicBezTo>
                    <a:cubicBezTo>
                      <a:pt x="179070" y="228600"/>
                      <a:pt x="179070" y="232410"/>
                      <a:pt x="175260" y="228600"/>
                    </a:cubicBezTo>
                    <a:cubicBezTo>
                      <a:pt x="171450" y="228600"/>
                      <a:pt x="171450" y="224790"/>
                      <a:pt x="167640" y="220980"/>
                    </a:cubicBezTo>
                    <a:cubicBezTo>
                      <a:pt x="167640" y="217170"/>
                      <a:pt x="163830" y="209550"/>
                      <a:pt x="160020" y="209550"/>
                    </a:cubicBezTo>
                    <a:cubicBezTo>
                      <a:pt x="160020" y="209550"/>
                      <a:pt x="160020" y="209550"/>
                      <a:pt x="160020" y="209550"/>
                    </a:cubicBezTo>
                    <a:cubicBezTo>
                      <a:pt x="160020" y="209550"/>
                      <a:pt x="156210" y="213360"/>
                      <a:pt x="156210" y="213360"/>
                    </a:cubicBezTo>
                    <a:cubicBezTo>
                      <a:pt x="152400" y="213360"/>
                      <a:pt x="152400" y="209550"/>
                      <a:pt x="148590" y="209550"/>
                    </a:cubicBezTo>
                    <a:cubicBezTo>
                      <a:pt x="129540" y="213360"/>
                      <a:pt x="118110" y="194310"/>
                      <a:pt x="102870" y="179070"/>
                    </a:cubicBezTo>
                    <a:cubicBezTo>
                      <a:pt x="87630" y="160020"/>
                      <a:pt x="72390" y="137160"/>
                      <a:pt x="49530" y="148590"/>
                    </a:cubicBezTo>
                    <a:cubicBezTo>
                      <a:pt x="45720" y="148590"/>
                      <a:pt x="41910" y="144780"/>
                      <a:pt x="38100" y="144780"/>
                    </a:cubicBezTo>
                    <a:cubicBezTo>
                      <a:pt x="34290" y="152400"/>
                      <a:pt x="41910" y="160020"/>
                      <a:pt x="41910" y="167640"/>
                    </a:cubicBezTo>
                    <a:cubicBezTo>
                      <a:pt x="41910" y="179070"/>
                      <a:pt x="41910" y="190500"/>
                      <a:pt x="30480" y="194310"/>
                    </a:cubicBezTo>
                    <a:cubicBezTo>
                      <a:pt x="19050" y="194310"/>
                      <a:pt x="11430" y="186690"/>
                      <a:pt x="11430" y="171450"/>
                    </a:cubicBezTo>
                    <a:cubicBezTo>
                      <a:pt x="11430" y="167640"/>
                      <a:pt x="11430" y="163830"/>
                      <a:pt x="11430" y="160020"/>
                    </a:cubicBezTo>
                    <a:cubicBezTo>
                      <a:pt x="15240" y="148590"/>
                      <a:pt x="7620" y="144780"/>
                      <a:pt x="3810" y="137160"/>
                    </a:cubicBezTo>
                    <a:cubicBezTo>
                      <a:pt x="3810" y="129540"/>
                      <a:pt x="0" y="125730"/>
                      <a:pt x="0" y="118110"/>
                    </a:cubicBezTo>
                    <a:cubicBezTo>
                      <a:pt x="11430" y="106680"/>
                      <a:pt x="15240" y="95250"/>
                      <a:pt x="15240" y="76200"/>
                    </a:cubicBezTo>
                    <a:cubicBezTo>
                      <a:pt x="15240" y="60960"/>
                      <a:pt x="19050" y="45720"/>
                      <a:pt x="26670" y="38100"/>
                    </a:cubicBezTo>
                    <a:cubicBezTo>
                      <a:pt x="34290" y="26670"/>
                      <a:pt x="38100" y="15240"/>
                      <a:pt x="41910" y="0"/>
                    </a:cubicBezTo>
                    <a:cubicBezTo>
                      <a:pt x="45720" y="0"/>
                      <a:pt x="45720" y="0"/>
                      <a:pt x="49530" y="0"/>
                    </a:cubicBezTo>
                    <a:cubicBezTo>
                      <a:pt x="53340" y="11430"/>
                      <a:pt x="57150" y="26670"/>
                      <a:pt x="57150" y="41910"/>
                    </a:cubicBezTo>
                    <a:cubicBezTo>
                      <a:pt x="53340" y="57150"/>
                      <a:pt x="57150" y="60960"/>
                      <a:pt x="68580" y="57150"/>
                    </a:cubicBezTo>
                    <a:cubicBezTo>
                      <a:pt x="80010" y="53340"/>
                      <a:pt x="87630" y="64770"/>
                      <a:pt x="91440" y="68580"/>
                    </a:cubicBezTo>
                    <a:cubicBezTo>
                      <a:pt x="99060" y="76200"/>
                      <a:pt x="102870" y="83820"/>
                      <a:pt x="114300" y="83820"/>
                    </a:cubicBezTo>
                    <a:cubicBezTo>
                      <a:pt x="118110" y="83820"/>
                      <a:pt x="121920" y="87630"/>
                      <a:pt x="121920" y="91440"/>
                    </a:cubicBezTo>
                    <a:cubicBezTo>
                      <a:pt x="125730" y="110490"/>
                      <a:pt x="137160" y="114300"/>
                      <a:pt x="144780" y="125730"/>
                    </a:cubicBezTo>
                    <a:cubicBezTo>
                      <a:pt x="148590" y="133350"/>
                      <a:pt x="152400" y="137160"/>
                      <a:pt x="160020" y="129540"/>
                    </a:cubicBezTo>
                    <a:cubicBezTo>
                      <a:pt x="167640" y="118110"/>
                      <a:pt x="171450" y="125730"/>
                      <a:pt x="175260" y="137160"/>
                    </a:cubicBezTo>
                    <a:cubicBezTo>
                      <a:pt x="175260" y="137160"/>
                      <a:pt x="175260" y="140970"/>
                      <a:pt x="175260" y="140970"/>
                    </a:cubicBezTo>
                    <a:cubicBezTo>
                      <a:pt x="182880" y="167640"/>
                      <a:pt x="182880" y="167640"/>
                      <a:pt x="201930" y="167640"/>
                    </a:cubicBezTo>
                    <a:cubicBezTo>
                      <a:pt x="205740" y="167640"/>
                      <a:pt x="209550" y="167640"/>
                      <a:pt x="209550" y="167640"/>
                    </a:cubicBezTo>
                    <a:cubicBezTo>
                      <a:pt x="205740" y="171450"/>
                      <a:pt x="209550" y="167640"/>
                      <a:pt x="213360" y="167640"/>
                    </a:cubicBezTo>
                    <a:close/>
                  </a:path>
                </a:pathLst>
              </a:custGeom>
              <a:solidFill>
                <a:srgbClr val="99EB9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67" name="Freeform: Shape 5166">
                <a:extLst>
                  <a:ext uri="{FF2B5EF4-FFF2-40B4-BE49-F238E27FC236}">
                    <a16:creationId xmlns:a16="http://schemas.microsoft.com/office/drawing/2014/main" id="{22897BE5-528A-7112-2D3D-B3B5807C446B}"/>
                  </a:ext>
                </a:extLst>
              </p:cNvPr>
              <p:cNvSpPr/>
              <p:nvPr/>
            </p:nvSpPr>
            <p:spPr>
              <a:xfrm>
                <a:off x="4080510" y="5520689"/>
                <a:ext cx="198120" cy="255270"/>
              </a:xfrm>
              <a:custGeom>
                <a:avLst/>
                <a:gdLst>
                  <a:gd name="connsiteX0" fmla="*/ 0 w 198120"/>
                  <a:gd name="connsiteY0" fmla="*/ 34290 h 255270"/>
                  <a:gd name="connsiteX1" fmla="*/ 22860 w 198120"/>
                  <a:gd name="connsiteY1" fmla="*/ 15240 h 255270"/>
                  <a:gd name="connsiteX2" fmla="*/ 26670 w 198120"/>
                  <a:gd name="connsiteY2" fmla="*/ 15240 h 255270"/>
                  <a:gd name="connsiteX3" fmla="*/ 34290 w 198120"/>
                  <a:gd name="connsiteY3" fmla="*/ 30480 h 255270"/>
                  <a:gd name="connsiteX4" fmla="*/ 34290 w 198120"/>
                  <a:gd name="connsiteY4" fmla="*/ 34290 h 255270"/>
                  <a:gd name="connsiteX5" fmla="*/ 49530 w 198120"/>
                  <a:gd name="connsiteY5" fmla="*/ 41910 h 255270"/>
                  <a:gd name="connsiteX6" fmla="*/ 68580 w 198120"/>
                  <a:gd name="connsiteY6" fmla="*/ 49530 h 255270"/>
                  <a:gd name="connsiteX7" fmla="*/ 76200 w 198120"/>
                  <a:gd name="connsiteY7" fmla="*/ 53340 h 255270"/>
                  <a:gd name="connsiteX8" fmla="*/ 91440 w 198120"/>
                  <a:gd name="connsiteY8" fmla="*/ 60960 h 255270"/>
                  <a:gd name="connsiteX9" fmla="*/ 91440 w 198120"/>
                  <a:gd name="connsiteY9" fmla="*/ 64770 h 255270"/>
                  <a:gd name="connsiteX10" fmla="*/ 91440 w 198120"/>
                  <a:gd name="connsiteY10" fmla="*/ 76200 h 255270"/>
                  <a:gd name="connsiteX11" fmla="*/ 91440 w 198120"/>
                  <a:gd name="connsiteY11" fmla="*/ 80010 h 255270"/>
                  <a:gd name="connsiteX12" fmla="*/ 87630 w 198120"/>
                  <a:gd name="connsiteY12" fmla="*/ 87630 h 255270"/>
                  <a:gd name="connsiteX13" fmla="*/ 91440 w 198120"/>
                  <a:gd name="connsiteY13" fmla="*/ 95250 h 255270"/>
                  <a:gd name="connsiteX14" fmla="*/ 99060 w 198120"/>
                  <a:gd name="connsiteY14" fmla="*/ 102870 h 255270"/>
                  <a:gd name="connsiteX15" fmla="*/ 110490 w 198120"/>
                  <a:gd name="connsiteY15" fmla="*/ 118110 h 255270"/>
                  <a:gd name="connsiteX16" fmla="*/ 118110 w 198120"/>
                  <a:gd name="connsiteY16" fmla="*/ 99060 h 255270"/>
                  <a:gd name="connsiteX17" fmla="*/ 114300 w 198120"/>
                  <a:gd name="connsiteY17" fmla="*/ 53340 h 255270"/>
                  <a:gd name="connsiteX18" fmla="*/ 121920 w 198120"/>
                  <a:gd name="connsiteY18" fmla="*/ 41910 h 255270"/>
                  <a:gd name="connsiteX19" fmla="*/ 99060 w 198120"/>
                  <a:gd name="connsiteY19" fmla="*/ 45720 h 255270"/>
                  <a:gd name="connsiteX20" fmla="*/ 99060 w 198120"/>
                  <a:gd name="connsiteY20" fmla="*/ 38100 h 255270"/>
                  <a:gd name="connsiteX21" fmla="*/ 99060 w 198120"/>
                  <a:gd name="connsiteY21" fmla="*/ 26670 h 255270"/>
                  <a:gd name="connsiteX22" fmla="*/ 91440 w 198120"/>
                  <a:gd name="connsiteY22" fmla="*/ 22860 h 255270"/>
                  <a:gd name="connsiteX23" fmla="*/ 83820 w 198120"/>
                  <a:gd name="connsiteY23" fmla="*/ 11430 h 255270"/>
                  <a:gd name="connsiteX24" fmla="*/ 91440 w 198120"/>
                  <a:gd name="connsiteY24" fmla="*/ 7620 h 255270"/>
                  <a:gd name="connsiteX25" fmla="*/ 106680 w 198120"/>
                  <a:gd name="connsiteY25" fmla="*/ 15240 h 255270"/>
                  <a:gd name="connsiteX26" fmla="*/ 118110 w 198120"/>
                  <a:gd name="connsiteY26" fmla="*/ 30480 h 255270"/>
                  <a:gd name="connsiteX27" fmla="*/ 118110 w 198120"/>
                  <a:gd name="connsiteY27" fmla="*/ 3810 h 255270"/>
                  <a:gd name="connsiteX28" fmla="*/ 140970 w 198120"/>
                  <a:gd name="connsiteY28" fmla="*/ 3810 h 255270"/>
                  <a:gd name="connsiteX29" fmla="*/ 148590 w 198120"/>
                  <a:gd name="connsiteY29" fmla="*/ 41910 h 255270"/>
                  <a:gd name="connsiteX30" fmla="*/ 148590 w 198120"/>
                  <a:gd name="connsiteY30" fmla="*/ 34290 h 255270"/>
                  <a:gd name="connsiteX31" fmla="*/ 152400 w 198120"/>
                  <a:gd name="connsiteY31" fmla="*/ 26670 h 255270"/>
                  <a:gd name="connsiteX32" fmla="*/ 167640 w 198120"/>
                  <a:gd name="connsiteY32" fmla="*/ 3810 h 255270"/>
                  <a:gd name="connsiteX33" fmla="*/ 167640 w 198120"/>
                  <a:gd name="connsiteY33" fmla="*/ 0 h 255270"/>
                  <a:gd name="connsiteX34" fmla="*/ 171450 w 198120"/>
                  <a:gd name="connsiteY34" fmla="*/ 0 h 255270"/>
                  <a:gd name="connsiteX35" fmla="*/ 198120 w 198120"/>
                  <a:gd name="connsiteY35" fmla="*/ 45720 h 255270"/>
                  <a:gd name="connsiteX36" fmla="*/ 198120 w 198120"/>
                  <a:gd name="connsiteY36" fmla="*/ 57150 h 255270"/>
                  <a:gd name="connsiteX37" fmla="*/ 190500 w 198120"/>
                  <a:gd name="connsiteY37" fmla="*/ 64770 h 255270"/>
                  <a:gd name="connsiteX38" fmla="*/ 182880 w 198120"/>
                  <a:gd name="connsiteY38" fmla="*/ 72390 h 255270"/>
                  <a:gd name="connsiteX39" fmla="*/ 171450 w 198120"/>
                  <a:gd name="connsiteY39" fmla="*/ 102870 h 255270"/>
                  <a:gd name="connsiteX40" fmla="*/ 148590 w 198120"/>
                  <a:gd name="connsiteY40" fmla="*/ 179070 h 255270"/>
                  <a:gd name="connsiteX41" fmla="*/ 137160 w 198120"/>
                  <a:gd name="connsiteY41" fmla="*/ 209550 h 255270"/>
                  <a:gd name="connsiteX42" fmla="*/ 125730 w 198120"/>
                  <a:gd name="connsiteY42" fmla="*/ 228600 h 255270"/>
                  <a:gd name="connsiteX43" fmla="*/ 114300 w 198120"/>
                  <a:gd name="connsiteY43" fmla="*/ 255270 h 255270"/>
                  <a:gd name="connsiteX44" fmla="*/ 106680 w 198120"/>
                  <a:gd name="connsiteY44" fmla="*/ 228600 h 255270"/>
                  <a:gd name="connsiteX45" fmla="*/ 87630 w 198120"/>
                  <a:gd name="connsiteY45" fmla="*/ 182880 h 255270"/>
                  <a:gd name="connsiteX46" fmla="*/ 76200 w 198120"/>
                  <a:gd name="connsiteY46" fmla="*/ 182880 h 255270"/>
                  <a:gd name="connsiteX47" fmla="*/ 68580 w 198120"/>
                  <a:gd name="connsiteY47" fmla="*/ 186690 h 255270"/>
                  <a:gd name="connsiteX48" fmla="*/ 64770 w 198120"/>
                  <a:gd name="connsiteY48" fmla="*/ 179070 h 255270"/>
                  <a:gd name="connsiteX49" fmla="*/ 64770 w 198120"/>
                  <a:gd name="connsiteY49" fmla="*/ 175260 h 255270"/>
                  <a:gd name="connsiteX50" fmla="*/ 57150 w 198120"/>
                  <a:gd name="connsiteY50" fmla="*/ 160020 h 255270"/>
                  <a:gd name="connsiteX51" fmla="*/ 57150 w 198120"/>
                  <a:gd name="connsiteY51" fmla="*/ 160020 h 255270"/>
                  <a:gd name="connsiteX52" fmla="*/ 41910 w 198120"/>
                  <a:gd name="connsiteY52" fmla="*/ 106680 h 255270"/>
                  <a:gd name="connsiteX53" fmla="*/ 45720 w 198120"/>
                  <a:gd name="connsiteY53" fmla="*/ 125730 h 255270"/>
                  <a:gd name="connsiteX54" fmla="*/ 45720 w 198120"/>
                  <a:gd name="connsiteY54" fmla="*/ 144780 h 255270"/>
                  <a:gd name="connsiteX55" fmla="*/ 41910 w 198120"/>
                  <a:gd name="connsiteY55" fmla="*/ 140970 h 255270"/>
                  <a:gd name="connsiteX56" fmla="*/ 22860 w 198120"/>
                  <a:gd name="connsiteY56" fmla="*/ 121920 h 255270"/>
                  <a:gd name="connsiteX57" fmla="*/ 22860 w 198120"/>
                  <a:gd name="connsiteY57" fmla="*/ 95250 h 255270"/>
                  <a:gd name="connsiteX58" fmla="*/ 15240 w 198120"/>
                  <a:gd name="connsiteY58" fmla="*/ 34290 h 255270"/>
                  <a:gd name="connsiteX59" fmla="*/ 7620 w 198120"/>
                  <a:gd name="connsiteY59" fmla="*/ 30480 h 255270"/>
                  <a:gd name="connsiteX60" fmla="*/ 0 w 198120"/>
                  <a:gd name="connsiteY60" fmla="*/ 34290 h 255270"/>
                  <a:gd name="connsiteX61" fmla="*/ 0 w 198120"/>
                  <a:gd name="connsiteY61" fmla="*/ 34290 h 255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98120" h="255270">
                    <a:moveTo>
                      <a:pt x="0" y="34290"/>
                    </a:moveTo>
                    <a:cubicBezTo>
                      <a:pt x="3810" y="19050"/>
                      <a:pt x="11430" y="15240"/>
                      <a:pt x="22860" y="15240"/>
                    </a:cubicBezTo>
                    <a:cubicBezTo>
                      <a:pt x="22860" y="15240"/>
                      <a:pt x="26670" y="15240"/>
                      <a:pt x="26670" y="15240"/>
                    </a:cubicBezTo>
                    <a:cubicBezTo>
                      <a:pt x="30480" y="19050"/>
                      <a:pt x="30480" y="26670"/>
                      <a:pt x="34290" y="30480"/>
                    </a:cubicBezTo>
                    <a:cubicBezTo>
                      <a:pt x="34290" y="30480"/>
                      <a:pt x="34290" y="34290"/>
                      <a:pt x="34290" y="34290"/>
                    </a:cubicBezTo>
                    <a:cubicBezTo>
                      <a:pt x="38100" y="41910"/>
                      <a:pt x="41910" y="41910"/>
                      <a:pt x="49530" y="41910"/>
                    </a:cubicBezTo>
                    <a:cubicBezTo>
                      <a:pt x="57150" y="41910"/>
                      <a:pt x="60960" y="41910"/>
                      <a:pt x="68580" y="49530"/>
                    </a:cubicBezTo>
                    <a:cubicBezTo>
                      <a:pt x="68580" y="53340"/>
                      <a:pt x="72390" y="53340"/>
                      <a:pt x="76200" y="53340"/>
                    </a:cubicBezTo>
                    <a:cubicBezTo>
                      <a:pt x="83820" y="49530"/>
                      <a:pt x="87630" y="53340"/>
                      <a:pt x="91440" y="60960"/>
                    </a:cubicBezTo>
                    <a:lnTo>
                      <a:pt x="91440" y="64770"/>
                    </a:lnTo>
                    <a:cubicBezTo>
                      <a:pt x="91440" y="68580"/>
                      <a:pt x="95250" y="72390"/>
                      <a:pt x="91440" y="76200"/>
                    </a:cubicBezTo>
                    <a:cubicBezTo>
                      <a:pt x="91440" y="76200"/>
                      <a:pt x="91440" y="80010"/>
                      <a:pt x="91440" y="80010"/>
                    </a:cubicBezTo>
                    <a:cubicBezTo>
                      <a:pt x="91440" y="80010"/>
                      <a:pt x="87630" y="83820"/>
                      <a:pt x="87630" y="87630"/>
                    </a:cubicBezTo>
                    <a:cubicBezTo>
                      <a:pt x="87630" y="91440"/>
                      <a:pt x="87630" y="91440"/>
                      <a:pt x="91440" y="95250"/>
                    </a:cubicBezTo>
                    <a:cubicBezTo>
                      <a:pt x="95250" y="99060"/>
                      <a:pt x="99060" y="99060"/>
                      <a:pt x="99060" y="102870"/>
                    </a:cubicBezTo>
                    <a:cubicBezTo>
                      <a:pt x="102870" y="106680"/>
                      <a:pt x="99060" y="121920"/>
                      <a:pt x="110490" y="118110"/>
                    </a:cubicBezTo>
                    <a:cubicBezTo>
                      <a:pt x="118110" y="118110"/>
                      <a:pt x="118110" y="106680"/>
                      <a:pt x="118110" y="99060"/>
                    </a:cubicBezTo>
                    <a:cubicBezTo>
                      <a:pt x="125730" y="83820"/>
                      <a:pt x="121920" y="68580"/>
                      <a:pt x="114300" y="53340"/>
                    </a:cubicBezTo>
                    <a:cubicBezTo>
                      <a:pt x="118110" y="49530"/>
                      <a:pt x="121920" y="49530"/>
                      <a:pt x="121920" y="41910"/>
                    </a:cubicBezTo>
                    <a:cubicBezTo>
                      <a:pt x="114300" y="38100"/>
                      <a:pt x="110490" y="57150"/>
                      <a:pt x="99060" y="45720"/>
                    </a:cubicBezTo>
                    <a:cubicBezTo>
                      <a:pt x="99060" y="41910"/>
                      <a:pt x="99060" y="41910"/>
                      <a:pt x="99060" y="38100"/>
                    </a:cubicBezTo>
                    <a:cubicBezTo>
                      <a:pt x="106680" y="34290"/>
                      <a:pt x="106680" y="30480"/>
                      <a:pt x="99060" y="26670"/>
                    </a:cubicBezTo>
                    <a:cubicBezTo>
                      <a:pt x="95250" y="26670"/>
                      <a:pt x="95250" y="22860"/>
                      <a:pt x="91440" y="22860"/>
                    </a:cubicBezTo>
                    <a:cubicBezTo>
                      <a:pt x="87630" y="19050"/>
                      <a:pt x="83820" y="19050"/>
                      <a:pt x="83820" y="11430"/>
                    </a:cubicBezTo>
                    <a:cubicBezTo>
                      <a:pt x="83820" y="7620"/>
                      <a:pt x="87630" y="7620"/>
                      <a:pt x="91440" y="7620"/>
                    </a:cubicBezTo>
                    <a:cubicBezTo>
                      <a:pt x="99060" y="7620"/>
                      <a:pt x="102870" y="11430"/>
                      <a:pt x="106680" y="15240"/>
                    </a:cubicBezTo>
                    <a:cubicBezTo>
                      <a:pt x="110490" y="22860"/>
                      <a:pt x="114300" y="26670"/>
                      <a:pt x="118110" y="30480"/>
                    </a:cubicBezTo>
                    <a:cubicBezTo>
                      <a:pt x="121920" y="22860"/>
                      <a:pt x="121920" y="15240"/>
                      <a:pt x="118110" y="3810"/>
                    </a:cubicBezTo>
                    <a:cubicBezTo>
                      <a:pt x="125730" y="11430"/>
                      <a:pt x="133350" y="11430"/>
                      <a:pt x="140970" y="3810"/>
                    </a:cubicBezTo>
                    <a:cubicBezTo>
                      <a:pt x="140970" y="19050"/>
                      <a:pt x="133350" y="38100"/>
                      <a:pt x="148590" y="41910"/>
                    </a:cubicBezTo>
                    <a:cubicBezTo>
                      <a:pt x="152400" y="38100"/>
                      <a:pt x="148590" y="34290"/>
                      <a:pt x="148590" y="34290"/>
                    </a:cubicBezTo>
                    <a:cubicBezTo>
                      <a:pt x="148590" y="26670"/>
                      <a:pt x="148590" y="26670"/>
                      <a:pt x="152400" y="26670"/>
                    </a:cubicBezTo>
                    <a:cubicBezTo>
                      <a:pt x="167640" y="26670"/>
                      <a:pt x="167640" y="26670"/>
                      <a:pt x="167640" y="3810"/>
                    </a:cubicBezTo>
                    <a:cubicBezTo>
                      <a:pt x="167640" y="3810"/>
                      <a:pt x="167640" y="3810"/>
                      <a:pt x="167640" y="0"/>
                    </a:cubicBezTo>
                    <a:cubicBezTo>
                      <a:pt x="167640" y="0"/>
                      <a:pt x="171450" y="0"/>
                      <a:pt x="171450" y="0"/>
                    </a:cubicBezTo>
                    <a:cubicBezTo>
                      <a:pt x="175260" y="19050"/>
                      <a:pt x="190500" y="30480"/>
                      <a:pt x="198120" y="45720"/>
                    </a:cubicBezTo>
                    <a:cubicBezTo>
                      <a:pt x="198120" y="49530"/>
                      <a:pt x="198120" y="53340"/>
                      <a:pt x="198120" y="57150"/>
                    </a:cubicBezTo>
                    <a:cubicBezTo>
                      <a:pt x="194310" y="60960"/>
                      <a:pt x="194310" y="64770"/>
                      <a:pt x="190500" y="64770"/>
                    </a:cubicBezTo>
                    <a:cubicBezTo>
                      <a:pt x="186690" y="64770"/>
                      <a:pt x="186690" y="68580"/>
                      <a:pt x="182880" y="72390"/>
                    </a:cubicBezTo>
                    <a:cubicBezTo>
                      <a:pt x="182880" y="83820"/>
                      <a:pt x="175260" y="95250"/>
                      <a:pt x="171450" y="102870"/>
                    </a:cubicBezTo>
                    <a:cubicBezTo>
                      <a:pt x="160020" y="125730"/>
                      <a:pt x="156210" y="152400"/>
                      <a:pt x="148590" y="179070"/>
                    </a:cubicBezTo>
                    <a:cubicBezTo>
                      <a:pt x="144780" y="190500"/>
                      <a:pt x="144780" y="201930"/>
                      <a:pt x="137160" y="209550"/>
                    </a:cubicBezTo>
                    <a:cubicBezTo>
                      <a:pt x="133350" y="213360"/>
                      <a:pt x="129540" y="220980"/>
                      <a:pt x="125730" y="228600"/>
                    </a:cubicBezTo>
                    <a:cubicBezTo>
                      <a:pt x="121920" y="236220"/>
                      <a:pt x="118110" y="247650"/>
                      <a:pt x="114300" y="255270"/>
                    </a:cubicBezTo>
                    <a:cubicBezTo>
                      <a:pt x="102870" y="251460"/>
                      <a:pt x="110490" y="236220"/>
                      <a:pt x="106680" y="228600"/>
                    </a:cubicBezTo>
                    <a:cubicBezTo>
                      <a:pt x="99060" y="213360"/>
                      <a:pt x="99060" y="194310"/>
                      <a:pt x="87630" y="182880"/>
                    </a:cubicBezTo>
                    <a:cubicBezTo>
                      <a:pt x="83820" y="179070"/>
                      <a:pt x="80010" y="171450"/>
                      <a:pt x="76200" y="182880"/>
                    </a:cubicBezTo>
                    <a:cubicBezTo>
                      <a:pt x="76200" y="186690"/>
                      <a:pt x="72390" y="190500"/>
                      <a:pt x="68580" y="186690"/>
                    </a:cubicBezTo>
                    <a:cubicBezTo>
                      <a:pt x="64770" y="186690"/>
                      <a:pt x="64770" y="182880"/>
                      <a:pt x="64770" y="179070"/>
                    </a:cubicBezTo>
                    <a:lnTo>
                      <a:pt x="64770" y="175260"/>
                    </a:lnTo>
                    <a:cubicBezTo>
                      <a:pt x="64770" y="167640"/>
                      <a:pt x="60960" y="163830"/>
                      <a:pt x="57150" y="160020"/>
                    </a:cubicBezTo>
                    <a:lnTo>
                      <a:pt x="57150" y="160020"/>
                    </a:lnTo>
                    <a:cubicBezTo>
                      <a:pt x="64770" y="137160"/>
                      <a:pt x="53340" y="121920"/>
                      <a:pt x="41910" y="106680"/>
                    </a:cubicBezTo>
                    <a:cubicBezTo>
                      <a:pt x="41910" y="114300"/>
                      <a:pt x="45720" y="121920"/>
                      <a:pt x="45720" y="125730"/>
                    </a:cubicBezTo>
                    <a:cubicBezTo>
                      <a:pt x="49530" y="133350"/>
                      <a:pt x="53340" y="140970"/>
                      <a:pt x="45720" y="144780"/>
                    </a:cubicBezTo>
                    <a:lnTo>
                      <a:pt x="41910" y="140970"/>
                    </a:lnTo>
                    <a:cubicBezTo>
                      <a:pt x="34290" y="137160"/>
                      <a:pt x="26670" y="129540"/>
                      <a:pt x="22860" y="121920"/>
                    </a:cubicBezTo>
                    <a:cubicBezTo>
                      <a:pt x="15240" y="114300"/>
                      <a:pt x="19050" y="102870"/>
                      <a:pt x="22860" y="95250"/>
                    </a:cubicBezTo>
                    <a:cubicBezTo>
                      <a:pt x="30480" y="72390"/>
                      <a:pt x="19050" y="53340"/>
                      <a:pt x="15240" y="34290"/>
                    </a:cubicBezTo>
                    <a:cubicBezTo>
                      <a:pt x="15240" y="30480"/>
                      <a:pt x="11430" y="30480"/>
                      <a:pt x="7620" y="30480"/>
                    </a:cubicBezTo>
                    <a:cubicBezTo>
                      <a:pt x="7620" y="45720"/>
                      <a:pt x="3810" y="45720"/>
                      <a:pt x="0" y="34290"/>
                    </a:cubicBezTo>
                    <a:lnTo>
                      <a:pt x="0" y="34290"/>
                    </a:lnTo>
                    <a:close/>
                  </a:path>
                </a:pathLst>
              </a:custGeom>
              <a:solidFill>
                <a:srgbClr val="9AEC9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68" name="Freeform: Shape 5167">
                <a:extLst>
                  <a:ext uri="{FF2B5EF4-FFF2-40B4-BE49-F238E27FC236}">
                    <a16:creationId xmlns:a16="http://schemas.microsoft.com/office/drawing/2014/main" id="{DC677CA7-320D-3205-9ABD-67054FFCEC87}"/>
                  </a:ext>
                </a:extLst>
              </p:cNvPr>
              <p:cNvSpPr/>
              <p:nvPr/>
            </p:nvSpPr>
            <p:spPr>
              <a:xfrm>
                <a:off x="3217956" y="5245434"/>
                <a:ext cx="272158" cy="218528"/>
              </a:xfrm>
              <a:custGeom>
                <a:avLst/>
                <a:gdLst>
                  <a:gd name="connsiteX0" fmla="*/ 211045 w 272158"/>
                  <a:gd name="connsiteY0" fmla="*/ 145716 h 218528"/>
                  <a:gd name="connsiteX1" fmla="*/ 180565 w 272158"/>
                  <a:gd name="connsiteY1" fmla="*/ 149526 h 218528"/>
                  <a:gd name="connsiteX2" fmla="*/ 172945 w 272158"/>
                  <a:gd name="connsiteY2" fmla="*/ 145716 h 218528"/>
                  <a:gd name="connsiteX3" fmla="*/ 165325 w 272158"/>
                  <a:gd name="connsiteY3" fmla="*/ 103805 h 218528"/>
                  <a:gd name="connsiteX4" fmla="*/ 161515 w 272158"/>
                  <a:gd name="connsiteY4" fmla="*/ 96185 h 218528"/>
                  <a:gd name="connsiteX5" fmla="*/ 150085 w 272158"/>
                  <a:gd name="connsiteY5" fmla="*/ 103805 h 218528"/>
                  <a:gd name="connsiteX6" fmla="*/ 131035 w 272158"/>
                  <a:gd name="connsiteY6" fmla="*/ 115235 h 218528"/>
                  <a:gd name="connsiteX7" fmla="*/ 123415 w 272158"/>
                  <a:gd name="connsiteY7" fmla="*/ 138096 h 218528"/>
                  <a:gd name="connsiteX8" fmla="*/ 127225 w 272158"/>
                  <a:gd name="connsiteY8" fmla="*/ 149526 h 218528"/>
                  <a:gd name="connsiteX9" fmla="*/ 96745 w 272158"/>
                  <a:gd name="connsiteY9" fmla="*/ 160955 h 218528"/>
                  <a:gd name="connsiteX10" fmla="*/ 73885 w 272158"/>
                  <a:gd name="connsiteY10" fmla="*/ 172385 h 218528"/>
                  <a:gd name="connsiteX11" fmla="*/ 35785 w 272158"/>
                  <a:gd name="connsiteY11" fmla="*/ 195246 h 218528"/>
                  <a:gd name="connsiteX12" fmla="*/ 28165 w 272158"/>
                  <a:gd name="connsiteY12" fmla="*/ 206676 h 218528"/>
                  <a:gd name="connsiteX13" fmla="*/ 9115 w 272158"/>
                  <a:gd name="connsiteY13" fmla="*/ 218105 h 218528"/>
                  <a:gd name="connsiteX14" fmla="*/ 1495 w 272158"/>
                  <a:gd name="connsiteY14" fmla="*/ 199055 h 218528"/>
                  <a:gd name="connsiteX15" fmla="*/ 24355 w 272158"/>
                  <a:gd name="connsiteY15" fmla="*/ 172385 h 218528"/>
                  <a:gd name="connsiteX16" fmla="*/ 62455 w 272158"/>
                  <a:gd name="connsiteY16" fmla="*/ 138096 h 218528"/>
                  <a:gd name="connsiteX17" fmla="*/ 81505 w 272158"/>
                  <a:gd name="connsiteY17" fmla="*/ 115235 h 218528"/>
                  <a:gd name="connsiteX18" fmla="*/ 111985 w 272158"/>
                  <a:gd name="connsiteY18" fmla="*/ 88566 h 218528"/>
                  <a:gd name="connsiteX19" fmla="*/ 123415 w 272158"/>
                  <a:gd name="connsiteY19" fmla="*/ 77135 h 218528"/>
                  <a:gd name="connsiteX20" fmla="*/ 146275 w 272158"/>
                  <a:gd name="connsiteY20" fmla="*/ 77135 h 218528"/>
                  <a:gd name="connsiteX21" fmla="*/ 172945 w 272158"/>
                  <a:gd name="connsiteY21" fmla="*/ 42846 h 218528"/>
                  <a:gd name="connsiteX22" fmla="*/ 176755 w 272158"/>
                  <a:gd name="connsiteY22" fmla="*/ 16176 h 218528"/>
                  <a:gd name="connsiteX23" fmla="*/ 195805 w 272158"/>
                  <a:gd name="connsiteY23" fmla="*/ 8555 h 218528"/>
                  <a:gd name="connsiteX24" fmla="*/ 207235 w 272158"/>
                  <a:gd name="connsiteY24" fmla="*/ 4746 h 218528"/>
                  <a:gd name="connsiteX25" fmla="*/ 214855 w 272158"/>
                  <a:gd name="connsiteY25" fmla="*/ 935 h 218528"/>
                  <a:gd name="connsiteX26" fmla="*/ 256765 w 272158"/>
                  <a:gd name="connsiteY26" fmla="*/ 27605 h 218528"/>
                  <a:gd name="connsiteX27" fmla="*/ 249145 w 272158"/>
                  <a:gd name="connsiteY27" fmla="*/ 54276 h 218528"/>
                  <a:gd name="connsiteX28" fmla="*/ 241525 w 272158"/>
                  <a:gd name="connsiteY28" fmla="*/ 65705 h 218528"/>
                  <a:gd name="connsiteX29" fmla="*/ 249145 w 272158"/>
                  <a:gd name="connsiteY29" fmla="*/ 77135 h 218528"/>
                  <a:gd name="connsiteX30" fmla="*/ 264385 w 272158"/>
                  <a:gd name="connsiteY30" fmla="*/ 103805 h 218528"/>
                  <a:gd name="connsiteX31" fmla="*/ 252955 w 272158"/>
                  <a:gd name="connsiteY31" fmla="*/ 122855 h 218528"/>
                  <a:gd name="connsiteX32" fmla="*/ 233905 w 272158"/>
                  <a:gd name="connsiteY32" fmla="*/ 115235 h 218528"/>
                  <a:gd name="connsiteX33" fmla="*/ 260575 w 272158"/>
                  <a:gd name="connsiteY33" fmla="*/ 126666 h 218528"/>
                  <a:gd name="connsiteX34" fmla="*/ 268195 w 272158"/>
                  <a:gd name="connsiteY34" fmla="*/ 153335 h 218528"/>
                  <a:gd name="connsiteX35" fmla="*/ 264385 w 272158"/>
                  <a:gd name="connsiteY35" fmla="*/ 164766 h 218528"/>
                  <a:gd name="connsiteX36" fmla="*/ 249145 w 272158"/>
                  <a:gd name="connsiteY36" fmla="*/ 164766 h 218528"/>
                  <a:gd name="connsiteX37" fmla="*/ 211045 w 272158"/>
                  <a:gd name="connsiteY37" fmla="*/ 145716 h 21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2158" h="218528">
                    <a:moveTo>
                      <a:pt x="211045" y="145716"/>
                    </a:moveTo>
                    <a:cubicBezTo>
                      <a:pt x="199615" y="141905"/>
                      <a:pt x="188185" y="138096"/>
                      <a:pt x="180565" y="149526"/>
                    </a:cubicBezTo>
                    <a:cubicBezTo>
                      <a:pt x="176755" y="153335"/>
                      <a:pt x="172945" y="149526"/>
                      <a:pt x="172945" y="145716"/>
                    </a:cubicBezTo>
                    <a:cubicBezTo>
                      <a:pt x="172945" y="130476"/>
                      <a:pt x="161515" y="119046"/>
                      <a:pt x="165325" y="103805"/>
                    </a:cubicBezTo>
                    <a:cubicBezTo>
                      <a:pt x="165325" y="99996"/>
                      <a:pt x="165325" y="96185"/>
                      <a:pt x="161515" y="96185"/>
                    </a:cubicBezTo>
                    <a:cubicBezTo>
                      <a:pt x="157705" y="96185"/>
                      <a:pt x="153895" y="99996"/>
                      <a:pt x="150085" y="103805"/>
                    </a:cubicBezTo>
                    <a:cubicBezTo>
                      <a:pt x="146275" y="111426"/>
                      <a:pt x="142465" y="122855"/>
                      <a:pt x="131035" y="115235"/>
                    </a:cubicBezTo>
                    <a:cubicBezTo>
                      <a:pt x="127225" y="111426"/>
                      <a:pt x="119605" y="130476"/>
                      <a:pt x="123415" y="138096"/>
                    </a:cubicBezTo>
                    <a:cubicBezTo>
                      <a:pt x="123415" y="141905"/>
                      <a:pt x="127225" y="145716"/>
                      <a:pt x="127225" y="149526"/>
                    </a:cubicBezTo>
                    <a:cubicBezTo>
                      <a:pt x="119605" y="160955"/>
                      <a:pt x="104365" y="157146"/>
                      <a:pt x="96745" y="160955"/>
                    </a:cubicBezTo>
                    <a:cubicBezTo>
                      <a:pt x="89125" y="160955"/>
                      <a:pt x="81505" y="164766"/>
                      <a:pt x="73885" y="172385"/>
                    </a:cubicBezTo>
                    <a:cubicBezTo>
                      <a:pt x="62455" y="183816"/>
                      <a:pt x="47215" y="187626"/>
                      <a:pt x="35785" y="195246"/>
                    </a:cubicBezTo>
                    <a:cubicBezTo>
                      <a:pt x="31975" y="199055"/>
                      <a:pt x="28165" y="199055"/>
                      <a:pt x="28165" y="206676"/>
                    </a:cubicBezTo>
                    <a:cubicBezTo>
                      <a:pt x="28165" y="221916"/>
                      <a:pt x="16735" y="218105"/>
                      <a:pt x="9115" y="218105"/>
                    </a:cubicBezTo>
                    <a:cubicBezTo>
                      <a:pt x="1495" y="218105"/>
                      <a:pt x="-2315" y="210485"/>
                      <a:pt x="1495" y="199055"/>
                    </a:cubicBezTo>
                    <a:cubicBezTo>
                      <a:pt x="9115" y="187626"/>
                      <a:pt x="16735" y="176196"/>
                      <a:pt x="24355" y="172385"/>
                    </a:cubicBezTo>
                    <a:cubicBezTo>
                      <a:pt x="35785" y="160955"/>
                      <a:pt x="47215" y="145716"/>
                      <a:pt x="62455" y="138096"/>
                    </a:cubicBezTo>
                    <a:cubicBezTo>
                      <a:pt x="70075" y="130476"/>
                      <a:pt x="73885" y="122855"/>
                      <a:pt x="81505" y="115235"/>
                    </a:cubicBezTo>
                    <a:cubicBezTo>
                      <a:pt x="89125" y="103805"/>
                      <a:pt x="100555" y="92376"/>
                      <a:pt x="111985" y="88566"/>
                    </a:cubicBezTo>
                    <a:cubicBezTo>
                      <a:pt x="115795" y="88566"/>
                      <a:pt x="119605" y="80946"/>
                      <a:pt x="123415" y="77135"/>
                    </a:cubicBezTo>
                    <a:cubicBezTo>
                      <a:pt x="131035" y="84755"/>
                      <a:pt x="138655" y="80946"/>
                      <a:pt x="146275" y="77135"/>
                    </a:cubicBezTo>
                    <a:cubicBezTo>
                      <a:pt x="157705" y="69516"/>
                      <a:pt x="165325" y="54276"/>
                      <a:pt x="172945" y="42846"/>
                    </a:cubicBezTo>
                    <a:cubicBezTo>
                      <a:pt x="180565" y="35226"/>
                      <a:pt x="172945" y="23796"/>
                      <a:pt x="176755" y="16176"/>
                    </a:cubicBezTo>
                    <a:cubicBezTo>
                      <a:pt x="180565" y="8555"/>
                      <a:pt x="191995" y="12366"/>
                      <a:pt x="195805" y="8555"/>
                    </a:cubicBezTo>
                    <a:cubicBezTo>
                      <a:pt x="199615" y="4746"/>
                      <a:pt x="203425" y="8555"/>
                      <a:pt x="207235" y="4746"/>
                    </a:cubicBezTo>
                    <a:cubicBezTo>
                      <a:pt x="211045" y="4746"/>
                      <a:pt x="211045" y="935"/>
                      <a:pt x="214855" y="935"/>
                    </a:cubicBezTo>
                    <a:cubicBezTo>
                      <a:pt x="233905" y="-2874"/>
                      <a:pt x="245335" y="4746"/>
                      <a:pt x="256765" y="27605"/>
                    </a:cubicBezTo>
                    <a:cubicBezTo>
                      <a:pt x="264385" y="42846"/>
                      <a:pt x="260575" y="50466"/>
                      <a:pt x="249145" y="54276"/>
                    </a:cubicBezTo>
                    <a:cubicBezTo>
                      <a:pt x="245335" y="58085"/>
                      <a:pt x="241525" y="58085"/>
                      <a:pt x="241525" y="65705"/>
                    </a:cubicBezTo>
                    <a:cubicBezTo>
                      <a:pt x="241525" y="73326"/>
                      <a:pt x="245335" y="73326"/>
                      <a:pt x="249145" y="77135"/>
                    </a:cubicBezTo>
                    <a:cubicBezTo>
                      <a:pt x="256765" y="80946"/>
                      <a:pt x="260575" y="92376"/>
                      <a:pt x="264385" y="103805"/>
                    </a:cubicBezTo>
                    <a:cubicBezTo>
                      <a:pt x="268195" y="115235"/>
                      <a:pt x="260575" y="122855"/>
                      <a:pt x="252955" y="122855"/>
                    </a:cubicBezTo>
                    <a:cubicBezTo>
                      <a:pt x="245335" y="119046"/>
                      <a:pt x="237715" y="126666"/>
                      <a:pt x="233905" y="115235"/>
                    </a:cubicBezTo>
                    <a:cubicBezTo>
                      <a:pt x="237715" y="126666"/>
                      <a:pt x="249145" y="122855"/>
                      <a:pt x="260575" y="126666"/>
                    </a:cubicBezTo>
                    <a:cubicBezTo>
                      <a:pt x="272005" y="134285"/>
                      <a:pt x="275815" y="138096"/>
                      <a:pt x="268195" y="153335"/>
                    </a:cubicBezTo>
                    <a:cubicBezTo>
                      <a:pt x="268195" y="157146"/>
                      <a:pt x="264385" y="160955"/>
                      <a:pt x="264385" y="164766"/>
                    </a:cubicBezTo>
                    <a:cubicBezTo>
                      <a:pt x="260575" y="172385"/>
                      <a:pt x="252955" y="176196"/>
                      <a:pt x="249145" y="164766"/>
                    </a:cubicBezTo>
                    <a:cubicBezTo>
                      <a:pt x="237715" y="138096"/>
                      <a:pt x="226285" y="141905"/>
                      <a:pt x="211045" y="145716"/>
                    </a:cubicBezTo>
                    <a:close/>
                  </a:path>
                </a:pathLst>
              </a:custGeom>
              <a:solidFill>
                <a:srgbClr val="53D75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69" name="Freeform: Shape 5168">
                <a:extLst>
                  <a:ext uri="{FF2B5EF4-FFF2-40B4-BE49-F238E27FC236}">
                    <a16:creationId xmlns:a16="http://schemas.microsoft.com/office/drawing/2014/main" id="{24D8E1F0-4AE9-8AB9-EAA6-C482A2D12E5F}"/>
                  </a:ext>
                </a:extLst>
              </p:cNvPr>
              <p:cNvSpPr/>
              <p:nvPr/>
            </p:nvSpPr>
            <p:spPr>
              <a:xfrm>
                <a:off x="4411826" y="5194995"/>
                <a:ext cx="186844" cy="230443"/>
              </a:xfrm>
              <a:custGeom>
                <a:avLst/>
                <a:gdLst>
                  <a:gd name="connsiteX0" fmla="*/ 175414 w 186844"/>
                  <a:gd name="connsiteY0" fmla="*/ 112334 h 230443"/>
                  <a:gd name="connsiteX1" fmla="*/ 186844 w 186844"/>
                  <a:gd name="connsiteY1" fmla="*/ 123764 h 230443"/>
                  <a:gd name="connsiteX2" fmla="*/ 171605 w 186844"/>
                  <a:gd name="connsiteY2" fmla="*/ 158054 h 230443"/>
                  <a:gd name="connsiteX3" fmla="*/ 160174 w 186844"/>
                  <a:gd name="connsiteY3" fmla="*/ 165674 h 230443"/>
                  <a:gd name="connsiteX4" fmla="*/ 133505 w 186844"/>
                  <a:gd name="connsiteY4" fmla="*/ 192344 h 230443"/>
                  <a:gd name="connsiteX5" fmla="*/ 83974 w 186844"/>
                  <a:gd name="connsiteY5" fmla="*/ 230444 h 230443"/>
                  <a:gd name="connsiteX6" fmla="*/ 110644 w 186844"/>
                  <a:gd name="connsiteY6" fmla="*/ 196154 h 230443"/>
                  <a:gd name="connsiteX7" fmla="*/ 122074 w 186844"/>
                  <a:gd name="connsiteY7" fmla="*/ 192344 h 230443"/>
                  <a:gd name="connsiteX8" fmla="*/ 122074 w 186844"/>
                  <a:gd name="connsiteY8" fmla="*/ 150434 h 230443"/>
                  <a:gd name="connsiteX9" fmla="*/ 110644 w 186844"/>
                  <a:gd name="connsiteY9" fmla="*/ 142814 h 230443"/>
                  <a:gd name="connsiteX10" fmla="*/ 114455 w 186844"/>
                  <a:gd name="connsiteY10" fmla="*/ 123764 h 230443"/>
                  <a:gd name="connsiteX11" fmla="*/ 144934 w 186844"/>
                  <a:gd name="connsiteY11" fmla="*/ 150434 h 230443"/>
                  <a:gd name="connsiteX12" fmla="*/ 125884 w 186844"/>
                  <a:gd name="connsiteY12" fmla="*/ 112334 h 230443"/>
                  <a:gd name="connsiteX13" fmla="*/ 110644 w 186844"/>
                  <a:gd name="connsiteY13" fmla="*/ 112334 h 230443"/>
                  <a:gd name="connsiteX14" fmla="*/ 106834 w 186844"/>
                  <a:gd name="connsiteY14" fmla="*/ 112334 h 230443"/>
                  <a:gd name="connsiteX15" fmla="*/ 91594 w 186844"/>
                  <a:gd name="connsiteY15" fmla="*/ 112334 h 230443"/>
                  <a:gd name="connsiteX16" fmla="*/ 72544 w 186844"/>
                  <a:gd name="connsiteY16" fmla="*/ 116144 h 230443"/>
                  <a:gd name="connsiteX17" fmla="*/ 72544 w 186844"/>
                  <a:gd name="connsiteY17" fmla="*/ 131384 h 230443"/>
                  <a:gd name="connsiteX18" fmla="*/ 64924 w 186844"/>
                  <a:gd name="connsiteY18" fmla="*/ 127574 h 230443"/>
                  <a:gd name="connsiteX19" fmla="*/ 53494 w 186844"/>
                  <a:gd name="connsiteY19" fmla="*/ 131384 h 230443"/>
                  <a:gd name="connsiteX20" fmla="*/ 49684 w 186844"/>
                  <a:gd name="connsiteY20" fmla="*/ 142814 h 230443"/>
                  <a:gd name="connsiteX21" fmla="*/ 53494 w 186844"/>
                  <a:gd name="connsiteY21" fmla="*/ 158054 h 230443"/>
                  <a:gd name="connsiteX22" fmla="*/ 45874 w 186844"/>
                  <a:gd name="connsiteY22" fmla="*/ 161864 h 230443"/>
                  <a:gd name="connsiteX23" fmla="*/ 38255 w 186844"/>
                  <a:gd name="connsiteY23" fmla="*/ 158054 h 230443"/>
                  <a:gd name="connsiteX24" fmla="*/ 26824 w 186844"/>
                  <a:gd name="connsiteY24" fmla="*/ 146624 h 230443"/>
                  <a:gd name="connsiteX25" fmla="*/ 19205 w 186844"/>
                  <a:gd name="connsiteY25" fmla="*/ 123764 h 230443"/>
                  <a:gd name="connsiteX26" fmla="*/ 19205 w 186844"/>
                  <a:gd name="connsiteY26" fmla="*/ 135194 h 230443"/>
                  <a:gd name="connsiteX27" fmla="*/ 19205 w 186844"/>
                  <a:gd name="connsiteY27" fmla="*/ 150434 h 230443"/>
                  <a:gd name="connsiteX28" fmla="*/ 15394 w 186844"/>
                  <a:gd name="connsiteY28" fmla="*/ 154244 h 230443"/>
                  <a:gd name="connsiteX29" fmla="*/ 11584 w 186844"/>
                  <a:gd name="connsiteY29" fmla="*/ 150434 h 230443"/>
                  <a:gd name="connsiteX30" fmla="*/ 11584 w 186844"/>
                  <a:gd name="connsiteY30" fmla="*/ 142814 h 230443"/>
                  <a:gd name="connsiteX31" fmla="*/ 3964 w 186844"/>
                  <a:gd name="connsiteY31" fmla="*/ 108524 h 230443"/>
                  <a:gd name="connsiteX32" fmla="*/ 15394 w 186844"/>
                  <a:gd name="connsiteY32" fmla="*/ 100904 h 230443"/>
                  <a:gd name="connsiteX33" fmla="*/ 15394 w 186844"/>
                  <a:gd name="connsiteY33" fmla="*/ 74234 h 230443"/>
                  <a:gd name="connsiteX34" fmla="*/ 11584 w 186844"/>
                  <a:gd name="connsiteY34" fmla="*/ 58994 h 230443"/>
                  <a:gd name="connsiteX35" fmla="*/ 3964 w 186844"/>
                  <a:gd name="connsiteY35" fmla="*/ 13274 h 230443"/>
                  <a:gd name="connsiteX36" fmla="*/ 26824 w 186844"/>
                  <a:gd name="connsiteY36" fmla="*/ 5654 h 230443"/>
                  <a:gd name="connsiteX37" fmla="*/ 42064 w 186844"/>
                  <a:gd name="connsiteY37" fmla="*/ 9464 h 230443"/>
                  <a:gd name="connsiteX38" fmla="*/ 61114 w 186844"/>
                  <a:gd name="connsiteY38" fmla="*/ 13274 h 230443"/>
                  <a:gd name="connsiteX39" fmla="*/ 91594 w 186844"/>
                  <a:gd name="connsiteY39" fmla="*/ 43754 h 230443"/>
                  <a:gd name="connsiteX40" fmla="*/ 103024 w 186844"/>
                  <a:gd name="connsiteY40" fmla="*/ 17084 h 230443"/>
                  <a:gd name="connsiteX41" fmla="*/ 110644 w 186844"/>
                  <a:gd name="connsiteY41" fmla="*/ 13274 h 230443"/>
                  <a:gd name="connsiteX42" fmla="*/ 125884 w 186844"/>
                  <a:gd name="connsiteY42" fmla="*/ 32324 h 230443"/>
                  <a:gd name="connsiteX43" fmla="*/ 129694 w 186844"/>
                  <a:gd name="connsiteY43" fmla="*/ 58994 h 230443"/>
                  <a:gd name="connsiteX44" fmla="*/ 144934 w 186844"/>
                  <a:gd name="connsiteY44" fmla="*/ 93284 h 230443"/>
                  <a:gd name="connsiteX45" fmla="*/ 160174 w 186844"/>
                  <a:gd name="connsiteY45" fmla="*/ 104714 h 230443"/>
                  <a:gd name="connsiteX46" fmla="*/ 175414 w 186844"/>
                  <a:gd name="connsiteY46" fmla="*/ 112334 h 230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86844" h="230443">
                    <a:moveTo>
                      <a:pt x="175414" y="112334"/>
                    </a:moveTo>
                    <a:cubicBezTo>
                      <a:pt x="179224" y="116144"/>
                      <a:pt x="186844" y="112334"/>
                      <a:pt x="186844" y="123764"/>
                    </a:cubicBezTo>
                    <a:cubicBezTo>
                      <a:pt x="183034" y="135194"/>
                      <a:pt x="175414" y="142814"/>
                      <a:pt x="171605" y="158054"/>
                    </a:cubicBezTo>
                    <a:cubicBezTo>
                      <a:pt x="171605" y="165674"/>
                      <a:pt x="163984" y="165674"/>
                      <a:pt x="160174" y="165674"/>
                    </a:cubicBezTo>
                    <a:cubicBezTo>
                      <a:pt x="148744" y="169484"/>
                      <a:pt x="141124" y="180914"/>
                      <a:pt x="133505" y="192344"/>
                    </a:cubicBezTo>
                    <a:cubicBezTo>
                      <a:pt x="122074" y="215204"/>
                      <a:pt x="106834" y="226634"/>
                      <a:pt x="83974" y="230444"/>
                    </a:cubicBezTo>
                    <a:cubicBezTo>
                      <a:pt x="91594" y="219014"/>
                      <a:pt x="106834" y="211394"/>
                      <a:pt x="110644" y="196154"/>
                    </a:cubicBezTo>
                    <a:cubicBezTo>
                      <a:pt x="110644" y="192344"/>
                      <a:pt x="118264" y="196154"/>
                      <a:pt x="122074" y="192344"/>
                    </a:cubicBezTo>
                    <a:cubicBezTo>
                      <a:pt x="118264" y="177104"/>
                      <a:pt x="118264" y="165674"/>
                      <a:pt x="122074" y="150434"/>
                    </a:cubicBezTo>
                    <a:cubicBezTo>
                      <a:pt x="118264" y="146624"/>
                      <a:pt x="114455" y="150434"/>
                      <a:pt x="110644" y="142814"/>
                    </a:cubicBezTo>
                    <a:cubicBezTo>
                      <a:pt x="110644" y="139004"/>
                      <a:pt x="110644" y="131384"/>
                      <a:pt x="114455" y="123764"/>
                    </a:cubicBezTo>
                    <a:cubicBezTo>
                      <a:pt x="122074" y="139004"/>
                      <a:pt x="137314" y="135194"/>
                      <a:pt x="144934" y="150434"/>
                    </a:cubicBezTo>
                    <a:cubicBezTo>
                      <a:pt x="144934" y="127574"/>
                      <a:pt x="137314" y="116144"/>
                      <a:pt x="125884" y="112334"/>
                    </a:cubicBezTo>
                    <a:cubicBezTo>
                      <a:pt x="122074" y="112334"/>
                      <a:pt x="114455" y="104714"/>
                      <a:pt x="110644" y="112334"/>
                    </a:cubicBezTo>
                    <a:cubicBezTo>
                      <a:pt x="110644" y="116144"/>
                      <a:pt x="106834" y="112334"/>
                      <a:pt x="106834" y="112334"/>
                    </a:cubicBezTo>
                    <a:cubicBezTo>
                      <a:pt x="103024" y="104714"/>
                      <a:pt x="99214" y="104714"/>
                      <a:pt x="91594" y="112334"/>
                    </a:cubicBezTo>
                    <a:cubicBezTo>
                      <a:pt x="83974" y="119954"/>
                      <a:pt x="80164" y="119954"/>
                      <a:pt x="72544" y="116144"/>
                    </a:cubicBezTo>
                    <a:cubicBezTo>
                      <a:pt x="68734" y="119954"/>
                      <a:pt x="76355" y="127574"/>
                      <a:pt x="72544" y="131384"/>
                    </a:cubicBezTo>
                    <a:cubicBezTo>
                      <a:pt x="68734" y="135194"/>
                      <a:pt x="64924" y="131384"/>
                      <a:pt x="64924" y="127574"/>
                    </a:cubicBezTo>
                    <a:cubicBezTo>
                      <a:pt x="61114" y="119954"/>
                      <a:pt x="57305" y="123764"/>
                      <a:pt x="53494" y="131384"/>
                    </a:cubicBezTo>
                    <a:cubicBezTo>
                      <a:pt x="49684" y="135194"/>
                      <a:pt x="49684" y="139004"/>
                      <a:pt x="49684" y="142814"/>
                    </a:cubicBezTo>
                    <a:cubicBezTo>
                      <a:pt x="53494" y="146624"/>
                      <a:pt x="53494" y="154244"/>
                      <a:pt x="53494" y="158054"/>
                    </a:cubicBezTo>
                    <a:cubicBezTo>
                      <a:pt x="53494" y="165674"/>
                      <a:pt x="49684" y="169484"/>
                      <a:pt x="45874" y="161864"/>
                    </a:cubicBezTo>
                    <a:cubicBezTo>
                      <a:pt x="42064" y="158054"/>
                      <a:pt x="38255" y="158054"/>
                      <a:pt x="38255" y="158054"/>
                    </a:cubicBezTo>
                    <a:cubicBezTo>
                      <a:pt x="30634" y="158054"/>
                      <a:pt x="26824" y="158054"/>
                      <a:pt x="26824" y="146624"/>
                    </a:cubicBezTo>
                    <a:cubicBezTo>
                      <a:pt x="26824" y="135194"/>
                      <a:pt x="26824" y="135194"/>
                      <a:pt x="19205" y="123764"/>
                    </a:cubicBezTo>
                    <a:cubicBezTo>
                      <a:pt x="15394" y="127574"/>
                      <a:pt x="19205" y="131384"/>
                      <a:pt x="19205" y="135194"/>
                    </a:cubicBezTo>
                    <a:cubicBezTo>
                      <a:pt x="23014" y="142814"/>
                      <a:pt x="19205" y="146624"/>
                      <a:pt x="19205" y="150434"/>
                    </a:cubicBezTo>
                    <a:cubicBezTo>
                      <a:pt x="19205" y="150434"/>
                      <a:pt x="15394" y="154244"/>
                      <a:pt x="15394" y="154244"/>
                    </a:cubicBezTo>
                    <a:cubicBezTo>
                      <a:pt x="15394" y="154244"/>
                      <a:pt x="11584" y="150434"/>
                      <a:pt x="11584" y="150434"/>
                    </a:cubicBezTo>
                    <a:cubicBezTo>
                      <a:pt x="11584" y="146624"/>
                      <a:pt x="7774" y="142814"/>
                      <a:pt x="11584" y="142814"/>
                    </a:cubicBezTo>
                    <a:cubicBezTo>
                      <a:pt x="15394" y="131384"/>
                      <a:pt x="7774" y="119954"/>
                      <a:pt x="3964" y="108524"/>
                    </a:cubicBezTo>
                    <a:cubicBezTo>
                      <a:pt x="7774" y="104714"/>
                      <a:pt x="7774" y="100904"/>
                      <a:pt x="15394" y="100904"/>
                    </a:cubicBezTo>
                    <a:cubicBezTo>
                      <a:pt x="30634" y="93284"/>
                      <a:pt x="15394" y="85664"/>
                      <a:pt x="15394" y="74234"/>
                    </a:cubicBezTo>
                    <a:cubicBezTo>
                      <a:pt x="15394" y="70424"/>
                      <a:pt x="15394" y="62804"/>
                      <a:pt x="11584" y="58994"/>
                    </a:cubicBezTo>
                    <a:cubicBezTo>
                      <a:pt x="155" y="47564"/>
                      <a:pt x="-3656" y="32324"/>
                      <a:pt x="3964" y="13274"/>
                    </a:cubicBezTo>
                    <a:cubicBezTo>
                      <a:pt x="11584" y="1844"/>
                      <a:pt x="19205" y="-5776"/>
                      <a:pt x="26824" y="5654"/>
                    </a:cubicBezTo>
                    <a:cubicBezTo>
                      <a:pt x="30634" y="9464"/>
                      <a:pt x="38255" y="9464"/>
                      <a:pt x="42064" y="9464"/>
                    </a:cubicBezTo>
                    <a:cubicBezTo>
                      <a:pt x="49684" y="9464"/>
                      <a:pt x="53494" y="9464"/>
                      <a:pt x="61114" y="13274"/>
                    </a:cubicBezTo>
                    <a:cubicBezTo>
                      <a:pt x="76355" y="20894"/>
                      <a:pt x="87784" y="28514"/>
                      <a:pt x="91594" y="43754"/>
                    </a:cubicBezTo>
                    <a:cubicBezTo>
                      <a:pt x="83974" y="32324"/>
                      <a:pt x="87784" y="20894"/>
                      <a:pt x="103024" y="17084"/>
                    </a:cubicBezTo>
                    <a:cubicBezTo>
                      <a:pt x="106834" y="17084"/>
                      <a:pt x="106834" y="13274"/>
                      <a:pt x="110644" y="13274"/>
                    </a:cubicBezTo>
                    <a:cubicBezTo>
                      <a:pt x="118264" y="17084"/>
                      <a:pt x="122074" y="24704"/>
                      <a:pt x="125884" y="32324"/>
                    </a:cubicBezTo>
                    <a:cubicBezTo>
                      <a:pt x="133505" y="39944"/>
                      <a:pt x="133505" y="51374"/>
                      <a:pt x="129694" y="58994"/>
                    </a:cubicBezTo>
                    <a:cubicBezTo>
                      <a:pt x="129694" y="74234"/>
                      <a:pt x="129694" y="89474"/>
                      <a:pt x="144934" y="93284"/>
                    </a:cubicBezTo>
                    <a:cubicBezTo>
                      <a:pt x="152555" y="97094"/>
                      <a:pt x="156364" y="97094"/>
                      <a:pt x="160174" y="104714"/>
                    </a:cubicBezTo>
                    <a:cubicBezTo>
                      <a:pt x="163984" y="112334"/>
                      <a:pt x="167794" y="112334"/>
                      <a:pt x="175414" y="112334"/>
                    </a:cubicBezTo>
                    <a:close/>
                  </a:path>
                </a:pathLst>
              </a:custGeom>
              <a:solidFill>
                <a:srgbClr val="7DE38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70" name="Freeform: Shape 5169">
                <a:extLst>
                  <a:ext uri="{FF2B5EF4-FFF2-40B4-BE49-F238E27FC236}">
                    <a16:creationId xmlns:a16="http://schemas.microsoft.com/office/drawing/2014/main" id="{FAF53F5C-8435-B556-6295-8CDD1B9302F3}"/>
                  </a:ext>
                </a:extLst>
              </p:cNvPr>
              <p:cNvSpPr/>
              <p:nvPr/>
            </p:nvSpPr>
            <p:spPr>
              <a:xfrm>
                <a:off x="2677392" y="5327332"/>
                <a:ext cx="234515" cy="137785"/>
              </a:xfrm>
              <a:custGeom>
                <a:avLst/>
                <a:gdLst>
                  <a:gd name="connsiteX0" fmla="*/ 180108 w 234515"/>
                  <a:gd name="connsiteY0" fmla="*/ 2857 h 137785"/>
                  <a:gd name="connsiteX1" fmla="*/ 187728 w 234515"/>
                  <a:gd name="connsiteY1" fmla="*/ 10478 h 137785"/>
                  <a:gd name="connsiteX2" fmla="*/ 191538 w 234515"/>
                  <a:gd name="connsiteY2" fmla="*/ 25717 h 137785"/>
                  <a:gd name="connsiteX3" fmla="*/ 199158 w 234515"/>
                  <a:gd name="connsiteY3" fmla="*/ 14287 h 137785"/>
                  <a:gd name="connsiteX4" fmla="*/ 202968 w 234515"/>
                  <a:gd name="connsiteY4" fmla="*/ 21907 h 137785"/>
                  <a:gd name="connsiteX5" fmla="*/ 214398 w 234515"/>
                  <a:gd name="connsiteY5" fmla="*/ 33337 h 137785"/>
                  <a:gd name="connsiteX6" fmla="*/ 222018 w 234515"/>
                  <a:gd name="connsiteY6" fmla="*/ 33337 h 137785"/>
                  <a:gd name="connsiteX7" fmla="*/ 233448 w 234515"/>
                  <a:gd name="connsiteY7" fmla="*/ 40957 h 137785"/>
                  <a:gd name="connsiteX8" fmla="*/ 229638 w 234515"/>
                  <a:gd name="connsiteY8" fmla="*/ 56198 h 137785"/>
                  <a:gd name="connsiteX9" fmla="*/ 229638 w 234515"/>
                  <a:gd name="connsiteY9" fmla="*/ 60007 h 137785"/>
                  <a:gd name="connsiteX10" fmla="*/ 195348 w 234515"/>
                  <a:gd name="connsiteY10" fmla="*/ 63817 h 137785"/>
                  <a:gd name="connsiteX11" fmla="*/ 191538 w 234515"/>
                  <a:gd name="connsiteY11" fmla="*/ 63817 h 137785"/>
                  <a:gd name="connsiteX12" fmla="*/ 142008 w 234515"/>
                  <a:gd name="connsiteY12" fmla="*/ 71437 h 137785"/>
                  <a:gd name="connsiteX13" fmla="*/ 138198 w 234515"/>
                  <a:gd name="connsiteY13" fmla="*/ 75248 h 137785"/>
                  <a:gd name="connsiteX14" fmla="*/ 111528 w 234515"/>
                  <a:gd name="connsiteY14" fmla="*/ 90487 h 137785"/>
                  <a:gd name="connsiteX15" fmla="*/ 81048 w 234515"/>
                  <a:gd name="connsiteY15" fmla="*/ 117157 h 137785"/>
                  <a:gd name="connsiteX16" fmla="*/ 50568 w 234515"/>
                  <a:gd name="connsiteY16" fmla="*/ 136207 h 137785"/>
                  <a:gd name="connsiteX17" fmla="*/ 35328 w 234515"/>
                  <a:gd name="connsiteY17" fmla="*/ 136207 h 137785"/>
                  <a:gd name="connsiteX18" fmla="*/ 16278 w 234515"/>
                  <a:gd name="connsiteY18" fmla="*/ 132398 h 137785"/>
                  <a:gd name="connsiteX19" fmla="*/ 8658 w 234515"/>
                  <a:gd name="connsiteY19" fmla="*/ 113348 h 137785"/>
                  <a:gd name="connsiteX20" fmla="*/ 1038 w 234515"/>
                  <a:gd name="connsiteY20" fmla="*/ 98107 h 137785"/>
                  <a:gd name="connsiteX21" fmla="*/ 20088 w 234515"/>
                  <a:gd name="connsiteY21" fmla="*/ 79057 h 137785"/>
                  <a:gd name="connsiteX22" fmla="*/ 69618 w 234515"/>
                  <a:gd name="connsiteY22" fmla="*/ 44767 h 137785"/>
                  <a:gd name="connsiteX23" fmla="*/ 73428 w 234515"/>
                  <a:gd name="connsiteY23" fmla="*/ 44767 h 137785"/>
                  <a:gd name="connsiteX24" fmla="*/ 115338 w 234515"/>
                  <a:gd name="connsiteY24" fmla="*/ 29528 h 137785"/>
                  <a:gd name="connsiteX25" fmla="*/ 164868 w 234515"/>
                  <a:gd name="connsiteY25" fmla="*/ 2857 h 137785"/>
                  <a:gd name="connsiteX26" fmla="*/ 180108 w 234515"/>
                  <a:gd name="connsiteY26" fmla="*/ 2857 h 137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34515" h="137785">
                    <a:moveTo>
                      <a:pt x="180108" y="2857"/>
                    </a:moveTo>
                    <a:cubicBezTo>
                      <a:pt x="183918" y="2857"/>
                      <a:pt x="187728" y="-952"/>
                      <a:pt x="187728" y="10478"/>
                    </a:cubicBezTo>
                    <a:cubicBezTo>
                      <a:pt x="187728" y="18098"/>
                      <a:pt x="187728" y="21907"/>
                      <a:pt x="191538" y="25717"/>
                    </a:cubicBezTo>
                    <a:cubicBezTo>
                      <a:pt x="195348" y="25717"/>
                      <a:pt x="195348" y="14287"/>
                      <a:pt x="199158" y="14287"/>
                    </a:cubicBezTo>
                    <a:cubicBezTo>
                      <a:pt x="202968" y="14287"/>
                      <a:pt x="202968" y="18098"/>
                      <a:pt x="202968" y="21907"/>
                    </a:cubicBezTo>
                    <a:cubicBezTo>
                      <a:pt x="206778" y="29528"/>
                      <a:pt x="210588" y="33337"/>
                      <a:pt x="214398" y="33337"/>
                    </a:cubicBezTo>
                    <a:cubicBezTo>
                      <a:pt x="218208" y="33337"/>
                      <a:pt x="218208" y="33337"/>
                      <a:pt x="222018" y="33337"/>
                    </a:cubicBezTo>
                    <a:cubicBezTo>
                      <a:pt x="225828" y="33337"/>
                      <a:pt x="229638" y="37148"/>
                      <a:pt x="233448" y="40957"/>
                    </a:cubicBezTo>
                    <a:cubicBezTo>
                      <a:pt x="237258" y="48578"/>
                      <a:pt x="229638" y="48578"/>
                      <a:pt x="229638" y="56198"/>
                    </a:cubicBezTo>
                    <a:cubicBezTo>
                      <a:pt x="229638" y="56198"/>
                      <a:pt x="229638" y="60007"/>
                      <a:pt x="229638" y="60007"/>
                    </a:cubicBezTo>
                    <a:cubicBezTo>
                      <a:pt x="218208" y="60007"/>
                      <a:pt x="206778" y="67628"/>
                      <a:pt x="195348" y="63817"/>
                    </a:cubicBezTo>
                    <a:cubicBezTo>
                      <a:pt x="195348" y="63817"/>
                      <a:pt x="191538" y="63817"/>
                      <a:pt x="191538" y="63817"/>
                    </a:cubicBezTo>
                    <a:cubicBezTo>
                      <a:pt x="176298" y="67628"/>
                      <a:pt x="157248" y="67628"/>
                      <a:pt x="142008" y="71437"/>
                    </a:cubicBezTo>
                    <a:cubicBezTo>
                      <a:pt x="142008" y="71437"/>
                      <a:pt x="138198" y="71437"/>
                      <a:pt x="138198" y="75248"/>
                    </a:cubicBezTo>
                    <a:cubicBezTo>
                      <a:pt x="130578" y="86678"/>
                      <a:pt x="119148" y="86678"/>
                      <a:pt x="111528" y="90487"/>
                    </a:cubicBezTo>
                    <a:cubicBezTo>
                      <a:pt x="100098" y="98107"/>
                      <a:pt x="88668" y="105728"/>
                      <a:pt x="81048" y="117157"/>
                    </a:cubicBezTo>
                    <a:cubicBezTo>
                      <a:pt x="73428" y="128587"/>
                      <a:pt x="61998" y="136207"/>
                      <a:pt x="50568" y="136207"/>
                    </a:cubicBezTo>
                    <a:cubicBezTo>
                      <a:pt x="46758" y="136207"/>
                      <a:pt x="42948" y="136207"/>
                      <a:pt x="35328" y="136207"/>
                    </a:cubicBezTo>
                    <a:cubicBezTo>
                      <a:pt x="27708" y="140017"/>
                      <a:pt x="20088" y="136207"/>
                      <a:pt x="16278" y="132398"/>
                    </a:cubicBezTo>
                    <a:cubicBezTo>
                      <a:pt x="16278" y="124778"/>
                      <a:pt x="16278" y="117157"/>
                      <a:pt x="8658" y="113348"/>
                    </a:cubicBezTo>
                    <a:cubicBezTo>
                      <a:pt x="4848" y="109537"/>
                      <a:pt x="-2772" y="109537"/>
                      <a:pt x="1038" y="98107"/>
                    </a:cubicBezTo>
                    <a:cubicBezTo>
                      <a:pt x="8658" y="94298"/>
                      <a:pt x="12468" y="86678"/>
                      <a:pt x="20088" y="79057"/>
                    </a:cubicBezTo>
                    <a:cubicBezTo>
                      <a:pt x="35328" y="67628"/>
                      <a:pt x="50568" y="44767"/>
                      <a:pt x="69618" y="44767"/>
                    </a:cubicBezTo>
                    <a:cubicBezTo>
                      <a:pt x="69618" y="44767"/>
                      <a:pt x="73428" y="44767"/>
                      <a:pt x="73428" y="44767"/>
                    </a:cubicBezTo>
                    <a:cubicBezTo>
                      <a:pt x="88668" y="48578"/>
                      <a:pt x="103908" y="40957"/>
                      <a:pt x="115338" y="29528"/>
                    </a:cubicBezTo>
                    <a:cubicBezTo>
                      <a:pt x="130578" y="18098"/>
                      <a:pt x="149628" y="10478"/>
                      <a:pt x="164868" y="2857"/>
                    </a:cubicBezTo>
                    <a:cubicBezTo>
                      <a:pt x="168678" y="-952"/>
                      <a:pt x="172488" y="-952"/>
                      <a:pt x="180108" y="2857"/>
                    </a:cubicBezTo>
                    <a:close/>
                  </a:path>
                </a:pathLst>
              </a:custGeom>
              <a:solidFill>
                <a:srgbClr val="4BD45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71" name="Freeform: Shape 5170">
                <a:extLst>
                  <a:ext uri="{FF2B5EF4-FFF2-40B4-BE49-F238E27FC236}">
                    <a16:creationId xmlns:a16="http://schemas.microsoft.com/office/drawing/2014/main" id="{B4F53717-5F01-6583-8EE8-689FE03B0248}"/>
                  </a:ext>
                </a:extLst>
              </p:cNvPr>
              <p:cNvSpPr/>
              <p:nvPr/>
            </p:nvSpPr>
            <p:spPr>
              <a:xfrm>
                <a:off x="4549547" y="4743450"/>
                <a:ext cx="212953" cy="171450"/>
              </a:xfrm>
              <a:custGeom>
                <a:avLst/>
                <a:gdLst>
                  <a:gd name="connsiteX0" fmla="*/ 52934 w 212953"/>
                  <a:gd name="connsiteY0" fmla="*/ 0 h 171450"/>
                  <a:gd name="connsiteX1" fmla="*/ 56744 w 212953"/>
                  <a:gd name="connsiteY1" fmla="*/ 0 h 171450"/>
                  <a:gd name="connsiteX2" fmla="*/ 60554 w 212953"/>
                  <a:gd name="connsiteY2" fmla="*/ 3810 h 171450"/>
                  <a:gd name="connsiteX3" fmla="*/ 60554 w 212953"/>
                  <a:gd name="connsiteY3" fmla="*/ 7620 h 171450"/>
                  <a:gd name="connsiteX4" fmla="*/ 52934 w 212953"/>
                  <a:gd name="connsiteY4" fmla="*/ 11430 h 171450"/>
                  <a:gd name="connsiteX5" fmla="*/ 33884 w 212953"/>
                  <a:gd name="connsiteY5" fmla="*/ 34290 h 171450"/>
                  <a:gd name="connsiteX6" fmla="*/ 37694 w 212953"/>
                  <a:gd name="connsiteY6" fmla="*/ 49530 h 171450"/>
                  <a:gd name="connsiteX7" fmla="*/ 49124 w 212953"/>
                  <a:gd name="connsiteY7" fmla="*/ 49530 h 171450"/>
                  <a:gd name="connsiteX8" fmla="*/ 71984 w 212953"/>
                  <a:gd name="connsiteY8" fmla="*/ 53340 h 171450"/>
                  <a:gd name="connsiteX9" fmla="*/ 87224 w 212953"/>
                  <a:gd name="connsiteY9" fmla="*/ 83820 h 171450"/>
                  <a:gd name="connsiteX10" fmla="*/ 91034 w 212953"/>
                  <a:gd name="connsiteY10" fmla="*/ 45720 h 171450"/>
                  <a:gd name="connsiteX11" fmla="*/ 94844 w 212953"/>
                  <a:gd name="connsiteY11" fmla="*/ 41910 h 171450"/>
                  <a:gd name="connsiteX12" fmla="*/ 121514 w 212953"/>
                  <a:gd name="connsiteY12" fmla="*/ 80010 h 171450"/>
                  <a:gd name="connsiteX13" fmla="*/ 125324 w 212953"/>
                  <a:gd name="connsiteY13" fmla="*/ 87630 h 171450"/>
                  <a:gd name="connsiteX14" fmla="*/ 163424 w 212953"/>
                  <a:gd name="connsiteY14" fmla="*/ 118110 h 171450"/>
                  <a:gd name="connsiteX15" fmla="*/ 193904 w 212953"/>
                  <a:gd name="connsiteY15" fmla="*/ 140970 h 171450"/>
                  <a:gd name="connsiteX16" fmla="*/ 201524 w 212953"/>
                  <a:gd name="connsiteY16" fmla="*/ 144780 h 171450"/>
                  <a:gd name="connsiteX17" fmla="*/ 212954 w 212953"/>
                  <a:gd name="connsiteY17" fmla="*/ 160020 h 171450"/>
                  <a:gd name="connsiteX18" fmla="*/ 201524 w 212953"/>
                  <a:gd name="connsiteY18" fmla="*/ 171450 h 171450"/>
                  <a:gd name="connsiteX19" fmla="*/ 190094 w 212953"/>
                  <a:gd name="connsiteY19" fmla="*/ 171450 h 171450"/>
                  <a:gd name="connsiteX20" fmla="*/ 151994 w 212953"/>
                  <a:gd name="connsiteY20" fmla="*/ 171450 h 171450"/>
                  <a:gd name="connsiteX21" fmla="*/ 140564 w 212953"/>
                  <a:gd name="connsiteY21" fmla="*/ 167640 h 171450"/>
                  <a:gd name="connsiteX22" fmla="*/ 117704 w 212953"/>
                  <a:gd name="connsiteY22" fmla="*/ 156210 h 171450"/>
                  <a:gd name="connsiteX23" fmla="*/ 91034 w 212953"/>
                  <a:gd name="connsiteY23" fmla="*/ 148590 h 171450"/>
                  <a:gd name="connsiteX24" fmla="*/ 83414 w 212953"/>
                  <a:gd name="connsiteY24" fmla="*/ 148590 h 171450"/>
                  <a:gd name="connsiteX25" fmla="*/ 71984 w 212953"/>
                  <a:gd name="connsiteY25" fmla="*/ 137160 h 171450"/>
                  <a:gd name="connsiteX26" fmla="*/ 49124 w 212953"/>
                  <a:gd name="connsiteY26" fmla="*/ 133350 h 171450"/>
                  <a:gd name="connsiteX27" fmla="*/ 22454 w 212953"/>
                  <a:gd name="connsiteY27" fmla="*/ 114300 h 171450"/>
                  <a:gd name="connsiteX28" fmla="*/ 7214 w 212953"/>
                  <a:gd name="connsiteY28" fmla="*/ 83820 h 171450"/>
                  <a:gd name="connsiteX29" fmla="*/ 7214 w 212953"/>
                  <a:gd name="connsiteY29" fmla="*/ 57150 h 171450"/>
                  <a:gd name="connsiteX30" fmla="*/ 11024 w 212953"/>
                  <a:gd name="connsiteY30" fmla="*/ 41910 h 171450"/>
                  <a:gd name="connsiteX31" fmla="*/ 14834 w 212953"/>
                  <a:gd name="connsiteY31" fmla="*/ 22860 h 171450"/>
                  <a:gd name="connsiteX32" fmla="*/ 14834 w 212953"/>
                  <a:gd name="connsiteY32" fmla="*/ 19050 h 171450"/>
                  <a:gd name="connsiteX33" fmla="*/ 45314 w 212953"/>
                  <a:gd name="connsiteY33" fmla="*/ 3810 h 171450"/>
                  <a:gd name="connsiteX34" fmla="*/ 52934 w 212953"/>
                  <a:gd name="connsiteY34" fmla="*/ 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2953" h="171450">
                    <a:moveTo>
                      <a:pt x="52934" y="0"/>
                    </a:moveTo>
                    <a:cubicBezTo>
                      <a:pt x="52934" y="0"/>
                      <a:pt x="56744" y="0"/>
                      <a:pt x="56744" y="0"/>
                    </a:cubicBezTo>
                    <a:cubicBezTo>
                      <a:pt x="56744" y="0"/>
                      <a:pt x="60554" y="0"/>
                      <a:pt x="60554" y="3810"/>
                    </a:cubicBezTo>
                    <a:cubicBezTo>
                      <a:pt x="60554" y="3810"/>
                      <a:pt x="60554" y="7620"/>
                      <a:pt x="60554" y="7620"/>
                    </a:cubicBezTo>
                    <a:cubicBezTo>
                      <a:pt x="56744" y="7620"/>
                      <a:pt x="56744" y="11430"/>
                      <a:pt x="52934" y="11430"/>
                    </a:cubicBezTo>
                    <a:cubicBezTo>
                      <a:pt x="41504" y="11430"/>
                      <a:pt x="37694" y="22860"/>
                      <a:pt x="33884" y="34290"/>
                    </a:cubicBezTo>
                    <a:cubicBezTo>
                      <a:pt x="30074" y="41910"/>
                      <a:pt x="33884" y="45720"/>
                      <a:pt x="37694" y="49530"/>
                    </a:cubicBezTo>
                    <a:cubicBezTo>
                      <a:pt x="41504" y="53340"/>
                      <a:pt x="45314" y="53340"/>
                      <a:pt x="49124" y="49530"/>
                    </a:cubicBezTo>
                    <a:cubicBezTo>
                      <a:pt x="60554" y="38100"/>
                      <a:pt x="60554" y="38100"/>
                      <a:pt x="71984" y="53340"/>
                    </a:cubicBezTo>
                    <a:cubicBezTo>
                      <a:pt x="75794" y="60960"/>
                      <a:pt x="79604" y="72390"/>
                      <a:pt x="87224" y="83820"/>
                    </a:cubicBezTo>
                    <a:cubicBezTo>
                      <a:pt x="91034" y="68580"/>
                      <a:pt x="94844" y="60960"/>
                      <a:pt x="91034" y="45720"/>
                    </a:cubicBezTo>
                    <a:cubicBezTo>
                      <a:pt x="91034" y="41910"/>
                      <a:pt x="94844" y="41910"/>
                      <a:pt x="94844" y="41910"/>
                    </a:cubicBezTo>
                    <a:cubicBezTo>
                      <a:pt x="102464" y="57150"/>
                      <a:pt x="110084" y="72390"/>
                      <a:pt x="121514" y="80010"/>
                    </a:cubicBezTo>
                    <a:cubicBezTo>
                      <a:pt x="125324" y="80010"/>
                      <a:pt x="125324" y="83820"/>
                      <a:pt x="125324" y="87630"/>
                    </a:cubicBezTo>
                    <a:cubicBezTo>
                      <a:pt x="136754" y="102870"/>
                      <a:pt x="148184" y="114300"/>
                      <a:pt x="163424" y="118110"/>
                    </a:cubicBezTo>
                    <a:cubicBezTo>
                      <a:pt x="171044" y="133350"/>
                      <a:pt x="186284" y="133350"/>
                      <a:pt x="193904" y="140970"/>
                    </a:cubicBezTo>
                    <a:cubicBezTo>
                      <a:pt x="197714" y="144780"/>
                      <a:pt x="201524" y="144780"/>
                      <a:pt x="201524" y="144780"/>
                    </a:cubicBezTo>
                    <a:cubicBezTo>
                      <a:pt x="205334" y="148590"/>
                      <a:pt x="212954" y="148590"/>
                      <a:pt x="212954" y="160020"/>
                    </a:cubicBezTo>
                    <a:cubicBezTo>
                      <a:pt x="212954" y="167640"/>
                      <a:pt x="205334" y="171450"/>
                      <a:pt x="201524" y="171450"/>
                    </a:cubicBezTo>
                    <a:cubicBezTo>
                      <a:pt x="197714" y="171450"/>
                      <a:pt x="193904" y="171450"/>
                      <a:pt x="190094" y="171450"/>
                    </a:cubicBezTo>
                    <a:cubicBezTo>
                      <a:pt x="178664" y="171450"/>
                      <a:pt x="163424" y="167640"/>
                      <a:pt x="151994" y="171450"/>
                    </a:cubicBezTo>
                    <a:cubicBezTo>
                      <a:pt x="148184" y="167640"/>
                      <a:pt x="144374" y="167640"/>
                      <a:pt x="140564" y="167640"/>
                    </a:cubicBezTo>
                    <a:cubicBezTo>
                      <a:pt x="132944" y="167640"/>
                      <a:pt x="125324" y="167640"/>
                      <a:pt x="117704" y="156210"/>
                    </a:cubicBezTo>
                    <a:cubicBezTo>
                      <a:pt x="110084" y="148590"/>
                      <a:pt x="98654" y="144780"/>
                      <a:pt x="91034" y="148590"/>
                    </a:cubicBezTo>
                    <a:cubicBezTo>
                      <a:pt x="87224" y="148590"/>
                      <a:pt x="87224" y="148590"/>
                      <a:pt x="83414" y="148590"/>
                    </a:cubicBezTo>
                    <a:cubicBezTo>
                      <a:pt x="79604" y="148590"/>
                      <a:pt x="75794" y="140970"/>
                      <a:pt x="71984" y="137160"/>
                    </a:cubicBezTo>
                    <a:cubicBezTo>
                      <a:pt x="64364" y="129540"/>
                      <a:pt x="60554" y="121920"/>
                      <a:pt x="49124" y="133350"/>
                    </a:cubicBezTo>
                    <a:cubicBezTo>
                      <a:pt x="41504" y="140970"/>
                      <a:pt x="26264" y="129540"/>
                      <a:pt x="22454" y="114300"/>
                    </a:cubicBezTo>
                    <a:cubicBezTo>
                      <a:pt x="18644" y="102870"/>
                      <a:pt x="14834" y="91440"/>
                      <a:pt x="7214" y="83820"/>
                    </a:cubicBezTo>
                    <a:cubicBezTo>
                      <a:pt x="-4216" y="72390"/>
                      <a:pt x="-406" y="60960"/>
                      <a:pt x="7214" y="57150"/>
                    </a:cubicBezTo>
                    <a:cubicBezTo>
                      <a:pt x="11024" y="53340"/>
                      <a:pt x="14834" y="49530"/>
                      <a:pt x="11024" y="41910"/>
                    </a:cubicBezTo>
                    <a:cubicBezTo>
                      <a:pt x="7214" y="34290"/>
                      <a:pt x="11024" y="26670"/>
                      <a:pt x="14834" y="22860"/>
                    </a:cubicBezTo>
                    <a:lnTo>
                      <a:pt x="14834" y="19050"/>
                    </a:lnTo>
                    <a:cubicBezTo>
                      <a:pt x="22454" y="0"/>
                      <a:pt x="30074" y="-3810"/>
                      <a:pt x="45314" y="3810"/>
                    </a:cubicBezTo>
                    <a:cubicBezTo>
                      <a:pt x="49124" y="0"/>
                      <a:pt x="49124" y="3810"/>
                      <a:pt x="52934" y="0"/>
                    </a:cubicBezTo>
                    <a:close/>
                  </a:path>
                </a:pathLst>
              </a:custGeom>
              <a:solidFill>
                <a:srgbClr val="8EE89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72" name="Freeform: Shape 5171">
                <a:extLst>
                  <a:ext uri="{FF2B5EF4-FFF2-40B4-BE49-F238E27FC236}">
                    <a16:creationId xmlns:a16="http://schemas.microsoft.com/office/drawing/2014/main" id="{3AF3BD07-ECE2-ED44-3D51-4CFDEC35BEE7}"/>
                  </a:ext>
                </a:extLst>
              </p:cNvPr>
              <p:cNvSpPr/>
              <p:nvPr/>
            </p:nvSpPr>
            <p:spPr>
              <a:xfrm>
                <a:off x="2896003" y="4872990"/>
                <a:ext cx="188566" cy="104563"/>
              </a:xfrm>
              <a:custGeom>
                <a:avLst/>
                <a:gdLst>
                  <a:gd name="connsiteX0" fmla="*/ 3408 w 188566"/>
                  <a:gd name="connsiteY0" fmla="*/ 26670 h 104563"/>
                  <a:gd name="connsiteX1" fmla="*/ 45318 w 188566"/>
                  <a:gd name="connsiteY1" fmla="*/ 19050 h 104563"/>
                  <a:gd name="connsiteX2" fmla="*/ 60558 w 188566"/>
                  <a:gd name="connsiteY2" fmla="*/ 19050 h 104563"/>
                  <a:gd name="connsiteX3" fmla="*/ 125328 w 188566"/>
                  <a:gd name="connsiteY3" fmla="*/ 0 h 104563"/>
                  <a:gd name="connsiteX4" fmla="*/ 144378 w 188566"/>
                  <a:gd name="connsiteY4" fmla="*/ 11430 h 104563"/>
                  <a:gd name="connsiteX5" fmla="*/ 144378 w 188566"/>
                  <a:gd name="connsiteY5" fmla="*/ 11430 h 104563"/>
                  <a:gd name="connsiteX6" fmla="*/ 117708 w 188566"/>
                  <a:gd name="connsiteY6" fmla="*/ 49530 h 104563"/>
                  <a:gd name="connsiteX7" fmla="*/ 148188 w 188566"/>
                  <a:gd name="connsiteY7" fmla="*/ 60960 h 104563"/>
                  <a:gd name="connsiteX8" fmla="*/ 178668 w 188566"/>
                  <a:gd name="connsiteY8" fmla="*/ 68580 h 104563"/>
                  <a:gd name="connsiteX9" fmla="*/ 186288 w 188566"/>
                  <a:gd name="connsiteY9" fmla="*/ 102870 h 104563"/>
                  <a:gd name="connsiteX10" fmla="*/ 167238 w 188566"/>
                  <a:gd name="connsiteY10" fmla="*/ 102870 h 104563"/>
                  <a:gd name="connsiteX11" fmla="*/ 136758 w 188566"/>
                  <a:gd name="connsiteY11" fmla="*/ 95250 h 104563"/>
                  <a:gd name="connsiteX12" fmla="*/ 125328 w 188566"/>
                  <a:gd name="connsiteY12" fmla="*/ 91440 h 104563"/>
                  <a:gd name="connsiteX13" fmla="*/ 110088 w 188566"/>
                  <a:gd name="connsiteY13" fmla="*/ 87630 h 104563"/>
                  <a:gd name="connsiteX14" fmla="*/ 60558 w 188566"/>
                  <a:gd name="connsiteY14" fmla="*/ 99060 h 104563"/>
                  <a:gd name="connsiteX15" fmla="*/ 45318 w 188566"/>
                  <a:gd name="connsiteY15" fmla="*/ 102870 h 104563"/>
                  <a:gd name="connsiteX16" fmla="*/ 26268 w 188566"/>
                  <a:gd name="connsiteY16" fmla="*/ 91440 h 104563"/>
                  <a:gd name="connsiteX17" fmla="*/ 11028 w 188566"/>
                  <a:gd name="connsiteY17" fmla="*/ 60960 h 104563"/>
                  <a:gd name="connsiteX18" fmla="*/ 3408 w 188566"/>
                  <a:gd name="connsiteY18" fmla="*/ 26670 h 104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8566" h="104563">
                    <a:moveTo>
                      <a:pt x="3408" y="26670"/>
                    </a:moveTo>
                    <a:cubicBezTo>
                      <a:pt x="14838" y="15240"/>
                      <a:pt x="30078" y="15240"/>
                      <a:pt x="45318" y="19050"/>
                    </a:cubicBezTo>
                    <a:cubicBezTo>
                      <a:pt x="49128" y="22860"/>
                      <a:pt x="56748" y="19050"/>
                      <a:pt x="60558" y="19050"/>
                    </a:cubicBezTo>
                    <a:cubicBezTo>
                      <a:pt x="83418" y="11430"/>
                      <a:pt x="102468" y="7620"/>
                      <a:pt x="125328" y="0"/>
                    </a:cubicBezTo>
                    <a:cubicBezTo>
                      <a:pt x="132948" y="3810"/>
                      <a:pt x="140568" y="-3810"/>
                      <a:pt x="144378" y="11430"/>
                    </a:cubicBezTo>
                    <a:lnTo>
                      <a:pt x="144378" y="11430"/>
                    </a:lnTo>
                    <a:cubicBezTo>
                      <a:pt x="151998" y="34290"/>
                      <a:pt x="140568" y="49530"/>
                      <a:pt x="117708" y="49530"/>
                    </a:cubicBezTo>
                    <a:cubicBezTo>
                      <a:pt x="125328" y="60960"/>
                      <a:pt x="136758" y="64770"/>
                      <a:pt x="148188" y="60960"/>
                    </a:cubicBezTo>
                    <a:cubicBezTo>
                      <a:pt x="159618" y="57150"/>
                      <a:pt x="167238" y="60960"/>
                      <a:pt x="178668" y="68580"/>
                    </a:cubicBezTo>
                    <a:cubicBezTo>
                      <a:pt x="190098" y="80010"/>
                      <a:pt x="190098" y="83820"/>
                      <a:pt x="186288" y="102870"/>
                    </a:cubicBezTo>
                    <a:cubicBezTo>
                      <a:pt x="178668" y="106680"/>
                      <a:pt x="171048" y="102870"/>
                      <a:pt x="167238" y="102870"/>
                    </a:cubicBezTo>
                    <a:cubicBezTo>
                      <a:pt x="155808" y="99060"/>
                      <a:pt x="148188" y="95250"/>
                      <a:pt x="136758" y="95250"/>
                    </a:cubicBezTo>
                    <a:cubicBezTo>
                      <a:pt x="132948" y="95250"/>
                      <a:pt x="129138" y="95250"/>
                      <a:pt x="125328" y="91440"/>
                    </a:cubicBezTo>
                    <a:cubicBezTo>
                      <a:pt x="121518" y="87630"/>
                      <a:pt x="113898" y="83820"/>
                      <a:pt x="110088" y="87630"/>
                    </a:cubicBezTo>
                    <a:cubicBezTo>
                      <a:pt x="94848" y="99060"/>
                      <a:pt x="75798" y="87630"/>
                      <a:pt x="60558" y="99060"/>
                    </a:cubicBezTo>
                    <a:cubicBezTo>
                      <a:pt x="56748" y="102870"/>
                      <a:pt x="49128" y="102870"/>
                      <a:pt x="45318" y="102870"/>
                    </a:cubicBezTo>
                    <a:cubicBezTo>
                      <a:pt x="37698" y="102870"/>
                      <a:pt x="30078" y="102870"/>
                      <a:pt x="26268" y="91440"/>
                    </a:cubicBezTo>
                    <a:cubicBezTo>
                      <a:pt x="22458" y="80010"/>
                      <a:pt x="14838" y="72390"/>
                      <a:pt x="11028" y="60960"/>
                    </a:cubicBezTo>
                    <a:cubicBezTo>
                      <a:pt x="-4212" y="53340"/>
                      <a:pt x="-402" y="38100"/>
                      <a:pt x="3408" y="26670"/>
                    </a:cubicBezTo>
                    <a:close/>
                  </a:path>
                </a:pathLst>
              </a:custGeom>
              <a:solidFill>
                <a:srgbClr val="3DD04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73" name="Freeform: Shape 5172">
                <a:extLst>
                  <a:ext uri="{FF2B5EF4-FFF2-40B4-BE49-F238E27FC236}">
                    <a16:creationId xmlns:a16="http://schemas.microsoft.com/office/drawing/2014/main" id="{E95E7996-49BE-7A32-1328-1D7AEB61958E}"/>
                  </a:ext>
                </a:extLst>
              </p:cNvPr>
              <p:cNvSpPr/>
              <p:nvPr/>
            </p:nvSpPr>
            <p:spPr>
              <a:xfrm>
                <a:off x="2833688" y="5838227"/>
                <a:ext cx="208270" cy="139817"/>
              </a:xfrm>
              <a:custGeom>
                <a:avLst/>
                <a:gdLst>
                  <a:gd name="connsiteX0" fmla="*/ 4762 w 208270"/>
                  <a:gd name="connsiteY0" fmla="*/ 78703 h 139817"/>
                  <a:gd name="connsiteX1" fmla="*/ 46672 w 208270"/>
                  <a:gd name="connsiteY1" fmla="*/ 36793 h 139817"/>
                  <a:gd name="connsiteX2" fmla="*/ 58102 w 208270"/>
                  <a:gd name="connsiteY2" fmla="*/ 17743 h 139817"/>
                  <a:gd name="connsiteX3" fmla="*/ 65722 w 208270"/>
                  <a:gd name="connsiteY3" fmla="*/ 6312 h 139817"/>
                  <a:gd name="connsiteX4" fmla="*/ 77152 w 208270"/>
                  <a:gd name="connsiteY4" fmla="*/ 2503 h 139817"/>
                  <a:gd name="connsiteX5" fmla="*/ 84772 w 208270"/>
                  <a:gd name="connsiteY5" fmla="*/ 17743 h 139817"/>
                  <a:gd name="connsiteX6" fmla="*/ 96202 w 208270"/>
                  <a:gd name="connsiteY6" fmla="*/ 40603 h 139817"/>
                  <a:gd name="connsiteX7" fmla="*/ 122872 w 208270"/>
                  <a:gd name="connsiteY7" fmla="*/ 40603 h 139817"/>
                  <a:gd name="connsiteX8" fmla="*/ 141922 w 208270"/>
                  <a:gd name="connsiteY8" fmla="*/ 32983 h 139817"/>
                  <a:gd name="connsiteX9" fmla="*/ 138112 w 208270"/>
                  <a:gd name="connsiteY9" fmla="*/ 10123 h 139817"/>
                  <a:gd name="connsiteX10" fmla="*/ 149543 w 208270"/>
                  <a:gd name="connsiteY10" fmla="*/ 2503 h 139817"/>
                  <a:gd name="connsiteX11" fmla="*/ 153352 w 208270"/>
                  <a:gd name="connsiteY11" fmla="*/ 2503 h 139817"/>
                  <a:gd name="connsiteX12" fmla="*/ 195262 w 208270"/>
                  <a:gd name="connsiteY12" fmla="*/ 21553 h 139817"/>
                  <a:gd name="connsiteX13" fmla="*/ 206693 w 208270"/>
                  <a:gd name="connsiteY13" fmla="*/ 29173 h 139817"/>
                  <a:gd name="connsiteX14" fmla="*/ 202882 w 208270"/>
                  <a:gd name="connsiteY14" fmla="*/ 44412 h 139817"/>
                  <a:gd name="connsiteX15" fmla="*/ 195262 w 208270"/>
                  <a:gd name="connsiteY15" fmla="*/ 52033 h 139817"/>
                  <a:gd name="connsiteX16" fmla="*/ 172402 w 208270"/>
                  <a:gd name="connsiteY16" fmla="*/ 71083 h 139817"/>
                  <a:gd name="connsiteX17" fmla="*/ 168593 w 208270"/>
                  <a:gd name="connsiteY17" fmla="*/ 78703 h 139817"/>
                  <a:gd name="connsiteX18" fmla="*/ 126682 w 208270"/>
                  <a:gd name="connsiteY18" fmla="*/ 101562 h 139817"/>
                  <a:gd name="connsiteX19" fmla="*/ 119062 w 208270"/>
                  <a:gd name="connsiteY19" fmla="*/ 105373 h 139817"/>
                  <a:gd name="connsiteX20" fmla="*/ 80962 w 208270"/>
                  <a:gd name="connsiteY20" fmla="*/ 124423 h 139817"/>
                  <a:gd name="connsiteX21" fmla="*/ 77152 w 208270"/>
                  <a:gd name="connsiteY21" fmla="*/ 124423 h 139817"/>
                  <a:gd name="connsiteX22" fmla="*/ 46672 w 208270"/>
                  <a:gd name="connsiteY22" fmla="*/ 135853 h 139817"/>
                  <a:gd name="connsiteX23" fmla="*/ 20002 w 208270"/>
                  <a:gd name="connsiteY23" fmla="*/ 128233 h 139817"/>
                  <a:gd name="connsiteX24" fmla="*/ 952 w 208270"/>
                  <a:gd name="connsiteY24" fmla="*/ 112993 h 139817"/>
                  <a:gd name="connsiteX25" fmla="*/ 4762 w 208270"/>
                  <a:gd name="connsiteY25" fmla="*/ 78703 h 139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8270" h="139817">
                    <a:moveTo>
                      <a:pt x="4762" y="78703"/>
                    </a:moveTo>
                    <a:cubicBezTo>
                      <a:pt x="20002" y="67273"/>
                      <a:pt x="35243" y="55843"/>
                      <a:pt x="46672" y="36793"/>
                    </a:cubicBezTo>
                    <a:cubicBezTo>
                      <a:pt x="50482" y="32983"/>
                      <a:pt x="58102" y="29173"/>
                      <a:pt x="58102" y="17743"/>
                    </a:cubicBezTo>
                    <a:cubicBezTo>
                      <a:pt x="61912" y="13933"/>
                      <a:pt x="65722" y="10123"/>
                      <a:pt x="65722" y="6312"/>
                    </a:cubicBezTo>
                    <a:cubicBezTo>
                      <a:pt x="69532" y="-1307"/>
                      <a:pt x="73343" y="-1307"/>
                      <a:pt x="77152" y="2503"/>
                    </a:cubicBezTo>
                    <a:cubicBezTo>
                      <a:pt x="80962" y="6312"/>
                      <a:pt x="84772" y="10123"/>
                      <a:pt x="84772" y="17743"/>
                    </a:cubicBezTo>
                    <a:cubicBezTo>
                      <a:pt x="84772" y="29173"/>
                      <a:pt x="88582" y="36793"/>
                      <a:pt x="96202" y="40603"/>
                    </a:cubicBezTo>
                    <a:cubicBezTo>
                      <a:pt x="107632" y="48223"/>
                      <a:pt x="115252" y="48223"/>
                      <a:pt x="122872" y="40603"/>
                    </a:cubicBezTo>
                    <a:cubicBezTo>
                      <a:pt x="126682" y="32983"/>
                      <a:pt x="130493" y="29173"/>
                      <a:pt x="141922" y="32983"/>
                    </a:cubicBezTo>
                    <a:cubicBezTo>
                      <a:pt x="138112" y="25362"/>
                      <a:pt x="134302" y="17743"/>
                      <a:pt x="138112" y="10123"/>
                    </a:cubicBezTo>
                    <a:cubicBezTo>
                      <a:pt x="138112" y="2503"/>
                      <a:pt x="141922" y="2503"/>
                      <a:pt x="149543" y="2503"/>
                    </a:cubicBezTo>
                    <a:cubicBezTo>
                      <a:pt x="149543" y="2503"/>
                      <a:pt x="153352" y="2503"/>
                      <a:pt x="153352" y="2503"/>
                    </a:cubicBezTo>
                    <a:cubicBezTo>
                      <a:pt x="164782" y="10123"/>
                      <a:pt x="180022" y="13933"/>
                      <a:pt x="195262" y="21553"/>
                    </a:cubicBezTo>
                    <a:cubicBezTo>
                      <a:pt x="199072" y="21553"/>
                      <a:pt x="202882" y="25362"/>
                      <a:pt x="206693" y="29173"/>
                    </a:cubicBezTo>
                    <a:cubicBezTo>
                      <a:pt x="210502" y="36793"/>
                      <a:pt x="206693" y="40603"/>
                      <a:pt x="202882" y="44412"/>
                    </a:cubicBezTo>
                    <a:lnTo>
                      <a:pt x="195262" y="52033"/>
                    </a:lnTo>
                    <a:cubicBezTo>
                      <a:pt x="187643" y="55843"/>
                      <a:pt x="176212" y="55843"/>
                      <a:pt x="172402" y="71083"/>
                    </a:cubicBezTo>
                    <a:cubicBezTo>
                      <a:pt x="172402" y="74893"/>
                      <a:pt x="168593" y="78703"/>
                      <a:pt x="168593" y="78703"/>
                    </a:cubicBezTo>
                    <a:cubicBezTo>
                      <a:pt x="153352" y="82512"/>
                      <a:pt x="141922" y="97753"/>
                      <a:pt x="126682" y="101562"/>
                    </a:cubicBezTo>
                    <a:cubicBezTo>
                      <a:pt x="122872" y="101562"/>
                      <a:pt x="122872" y="105373"/>
                      <a:pt x="119062" y="105373"/>
                    </a:cubicBezTo>
                    <a:cubicBezTo>
                      <a:pt x="103822" y="97753"/>
                      <a:pt x="92393" y="112993"/>
                      <a:pt x="80962" y="124423"/>
                    </a:cubicBezTo>
                    <a:cubicBezTo>
                      <a:pt x="80962" y="124423"/>
                      <a:pt x="80962" y="124423"/>
                      <a:pt x="77152" y="124423"/>
                    </a:cubicBezTo>
                    <a:cubicBezTo>
                      <a:pt x="65722" y="128233"/>
                      <a:pt x="58102" y="128233"/>
                      <a:pt x="46672" y="135853"/>
                    </a:cubicBezTo>
                    <a:cubicBezTo>
                      <a:pt x="39052" y="143473"/>
                      <a:pt x="27622" y="139662"/>
                      <a:pt x="20002" y="128233"/>
                    </a:cubicBezTo>
                    <a:cubicBezTo>
                      <a:pt x="4762" y="135853"/>
                      <a:pt x="952" y="128233"/>
                      <a:pt x="952" y="112993"/>
                    </a:cubicBezTo>
                    <a:cubicBezTo>
                      <a:pt x="952" y="101562"/>
                      <a:pt x="-2857" y="86323"/>
                      <a:pt x="4762" y="78703"/>
                    </a:cubicBezTo>
                    <a:close/>
                  </a:path>
                </a:pathLst>
              </a:custGeom>
              <a:solidFill>
                <a:srgbClr val="63DB6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74" name="Freeform: Shape 5173">
                <a:extLst>
                  <a:ext uri="{FF2B5EF4-FFF2-40B4-BE49-F238E27FC236}">
                    <a16:creationId xmlns:a16="http://schemas.microsoft.com/office/drawing/2014/main" id="{70989DCE-40E7-991F-43DE-F5EAF9E069E6}"/>
                  </a:ext>
                </a:extLst>
              </p:cNvPr>
              <p:cNvSpPr/>
              <p:nvPr/>
            </p:nvSpPr>
            <p:spPr>
              <a:xfrm>
                <a:off x="3496542" y="5459730"/>
                <a:ext cx="188766" cy="203623"/>
              </a:xfrm>
              <a:custGeom>
                <a:avLst/>
                <a:gdLst>
                  <a:gd name="connsiteX0" fmla="*/ 23898 w 188766"/>
                  <a:gd name="connsiteY0" fmla="*/ 11430 h 203623"/>
                  <a:gd name="connsiteX1" fmla="*/ 35328 w 188766"/>
                  <a:gd name="connsiteY1" fmla="*/ 0 h 203623"/>
                  <a:gd name="connsiteX2" fmla="*/ 35328 w 188766"/>
                  <a:gd name="connsiteY2" fmla="*/ 38100 h 203623"/>
                  <a:gd name="connsiteX3" fmla="*/ 39138 w 188766"/>
                  <a:gd name="connsiteY3" fmla="*/ 45720 h 203623"/>
                  <a:gd name="connsiteX4" fmla="*/ 50568 w 188766"/>
                  <a:gd name="connsiteY4" fmla="*/ 64770 h 203623"/>
                  <a:gd name="connsiteX5" fmla="*/ 54378 w 188766"/>
                  <a:gd name="connsiteY5" fmla="*/ 87630 h 203623"/>
                  <a:gd name="connsiteX6" fmla="*/ 54378 w 188766"/>
                  <a:gd name="connsiteY6" fmla="*/ 99060 h 203623"/>
                  <a:gd name="connsiteX7" fmla="*/ 61998 w 188766"/>
                  <a:gd name="connsiteY7" fmla="*/ 95250 h 203623"/>
                  <a:gd name="connsiteX8" fmla="*/ 84858 w 188766"/>
                  <a:gd name="connsiteY8" fmla="*/ 99060 h 203623"/>
                  <a:gd name="connsiteX9" fmla="*/ 92478 w 188766"/>
                  <a:gd name="connsiteY9" fmla="*/ 106680 h 203623"/>
                  <a:gd name="connsiteX10" fmla="*/ 100098 w 188766"/>
                  <a:gd name="connsiteY10" fmla="*/ 99060 h 203623"/>
                  <a:gd name="connsiteX11" fmla="*/ 103908 w 188766"/>
                  <a:gd name="connsiteY11" fmla="*/ 91440 h 203623"/>
                  <a:gd name="connsiteX12" fmla="*/ 111528 w 188766"/>
                  <a:gd name="connsiteY12" fmla="*/ 99060 h 203623"/>
                  <a:gd name="connsiteX13" fmla="*/ 126768 w 188766"/>
                  <a:gd name="connsiteY13" fmla="*/ 110490 h 203623"/>
                  <a:gd name="connsiteX14" fmla="*/ 138198 w 188766"/>
                  <a:gd name="connsiteY14" fmla="*/ 118110 h 203623"/>
                  <a:gd name="connsiteX15" fmla="*/ 145818 w 188766"/>
                  <a:gd name="connsiteY15" fmla="*/ 125730 h 203623"/>
                  <a:gd name="connsiteX16" fmla="*/ 168678 w 188766"/>
                  <a:gd name="connsiteY16" fmla="*/ 137160 h 203623"/>
                  <a:gd name="connsiteX17" fmla="*/ 176298 w 188766"/>
                  <a:gd name="connsiteY17" fmla="*/ 133350 h 203623"/>
                  <a:gd name="connsiteX18" fmla="*/ 172488 w 188766"/>
                  <a:gd name="connsiteY18" fmla="*/ 121920 h 203623"/>
                  <a:gd name="connsiteX19" fmla="*/ 157248 w 188766"/>
                  <a:gd name="connsiteY19" fmla="*/ 106680 h 203623"/>
                  <a:gd name="connsiteX20" fmla="*/ 157248 w 188766"/>
                  <a:gd name="connsiteY20" fmla="*/ 99060 h 203623"/>
                  <a:gd name="connsiteX21" fmla="*/ 161058 w 188766"/>
                  <a:gd name="connsiteY21" fmla="*/ 95250 h 203623"/>
                  <a:gd name="connsiteX22" fmla="*/ 176298 w 188766"/>
                  <a:gd name="connsiteY22" fmla="*/ 99060 h 203623"/>
                  <a:gd name="connsiteX23" fmla="*/ 180108 w 188766"/>
                  <a:gd name="connsiteY23" fmla="*/ 102870 h 203623"/>
                  <a:gd name="connsiteX24" fmla="*/ 187728 w 188766"/>
                  <a:gd name="connsiteY24" fmla="*/ 137160 h 203623"/>
                  <a:gd name="connsiteX25" fmla="*/ 180108 w 188766"/>
                  <a:gd name="connsiteY25" fmla="*/ 167640 h 203623"/>
                  <a:gd name="connsiteX26" fmla="*/ 180108 w 188766"/>
                  <a:gd name="connsiteY26" fmla="*/ 194310 h 203623"/>
                  <a:gd name="connsiteX27" fmla="*/ 180108 w 188766"/>
                  <a:gd name="connsiteY27" fmla="*/ 201930 h 203623"/>
                  <a:gd name="connsiteX28" fmla="*/ 176298 w 188766"/>
                  <a:gd name="connsiteY28" fmla="*/ 201930 h 203623"/>
                  <a:gd name="connsiteX29" fmla="*/ 161058 w 188766"/>
                  <a:gd name="connsiteY29" fmla="*/ 194310 h 203623"/>
                  <a:gd name="connsiteX30" fmla="*/ 153438 w 188766"/>
                  <a:gd name="connsiteY30" fmla="*/ 198120 h 203623"/>
                  <a:gd name="connsiteX31" fmla="*/ 149628 w 188766"/>
                  <a:gd name="connsiteY31" fmla="*/ 201930 h 203623"/>
                  <a:gd name="connsiteX32" fmla="*/ 134388 w 188766"/>
                  <a:gd name="connsiteY32" fmla="*/ 175260 h 203623"/>
                  <a:gd name="connsiteX33" fmla="*/ 100098 w 188766"/>
                  <a:gd name="connsiteY33" fmla="*/ 163830 h 203623"/>
                  <a:gd name="connsiteX34" fmla="*/ 77238 w 188766"/>
                  <a:gd name="connsiteY34" fmla="*/ 148590 h 203623"/>
                  <a:gd name="connsiteX35" fmla="*/ 65808 w 188766"/>
                  <a:gd name="connsiteY35" fmla="*/ 144780 h 203623"/>
                  <a:gd name="connsiteX36" fmla="*/ 42948 w 188766"/>
                  <a:gd name="connsiteY36" fmla="*/ 152400 h 203623"/>
                  <a:gd name="connsiteX37" fmla="*/ 8658 w 188766"/>
                  <a:gd name="connsiteY37" fmla="*/ 140970 h 203623"/>
                  <a:gd name="connsiteX38" fmla="*/ 1038 w 188766"/>
                  <a:gd name="connsiteY38" fmla="*/ 118110 h 203623"/>
                  <a:gd name="connsiteX39" fmla="*/ 16278 w 188766"/>
                  <a:gd name="connsiteY39" fmla="*/ 110490 h 203623"/>
                  <a:gd name="connsiteX40" fmla="*/ 1038 w 188766"/>
                  <a:gd name="connsiteY40" fmla="*/ 87630 h 203623"/>
                  <a:gd name="connsiteX41" fmla="*/ 4848 w 188766"/>
                  <a:gd name="connsiteY41" fmla="*/ 76200 h 203623"/>
                  <a:gd name="connsiteX42" fmla="*/ 16278 w 188766"/>
                  <a:gd name="connsiteY42" fmla="*/ 80010 h 203623"/>
                  <a:gd name="connsiteX43" fmla="*/ 31518 w 188766"/>
                  <a:gd name="connsiteY43" fmla="*/ 87630 h 203623"/>
                  <a:gd name="connsiteX44" fmla="*/ 20088 w 188766"/>
                  <a:gd name="connsiteY44" fmla="*/ 83820 h 203623"/>
                  <a:gd name="connsiteX45" fmla="*/ 23898 w 188766"/>
                  <a:gd name="connsiteY45" fmla="*/ 57150 h 203623"/>
                  <a:gd name="connsiteX46" fmla="*/ 27708 w 188766"/>
                  <a:gd name="connsiteY46" fmla="*/ 41910 h 203623"/>
                  <a:gd name="connsiteX47" fmla="*/ 23898 w 188766"/>
                  <a:gd name="connsiteY47" fmla="*/ 11430 h 20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88766" h="203623">
                    <a:moveTo>
                      <a:pt x="23898" y="11430"/>
                    </a:moveTo>
                    <a:cubicBezTo>
                      <a:pt x="27708" y="7620"/>
                      <a:pt x="27708" y="0"/>
                      <a:pt x="35328" y="0"/>
                    </a:cubicBezTo>
                    <a:cubicBezTo>
                      <a:pt x="31518" y="15240"/>
                      <a:pt x="39138" y="26670"/>
                      <a:pt x="35328" y="38100"/>
                    </a:cubicBezTo>
                    <a:cubicBezTo>
                      <a:pt x="35328" y="41910"/>
                      <a:pt x="35328" y="45720"/>
                      <a:pt x="39138" y="45720"/>
                    </a:cubicBezTo>
                    <a:cubicBezTo>
                      <a:pt x="42948" y="53340"/>
                      <a:pt x="46758" y="57150"/>
                      <a:pt x="50568" y="64770"/>
                    </a:cubicBezTo>
                    <a:cubicBezTo>
                      <a:pt x="54378" y="72390"/>
                      <a:pt x="61998" y="76200"/>
                      <a:pt x="54378" y="87630"/>
                    </a:cubicBezTo>
                    <a:cubicBezTo>
                      <a:pt x="50568" y="91440"/>
                      <a:pt x="54378" y="95250"/>
                      <a:pt x="54378" y="99060"/>
                    </a:cubicBezTo>
                    <a:cubicBezTo>
                      <a:pt x="58188" y="106680"/>
                      <a:pt x="58188" y="95250"/>
                      <a:pt x="61998" y="95250"/>
                    </a:cubicBezTo>
                    <a:cubicBezTo>
                      <a:pt x="69618" y="95250"/>
                      <a:pt x="77238" y="95250"/>
                      <a:pt x="84858" y="99060"/>
                    </a:cubicBezTo>
                    <a:cubicBezTo>
                      <a:pt x="88668" y="99060"/>
                      <a:pt x="88668" y="106680"/>
                      <a:pt x="92478" y="106680"/>
                    </a:cubicBezTo>
                    <a:cubicBezTo>
                      <a:pt x="96288" y="106680"/>
                      <a:pt x="100098" y="106680"/>
                      <a:pt x="100098" y="99060"/>
                    </a:cubicBezTo>
                    <a:cubicBezTo>
                      <a:pt x="100098" y="91440"/>
                      <a:pt x="100098" y="91440"/>
                      <a:pt x="103908" y="91440"/>
                    </a:cubicBezTo>
                    <a:cubicBezTo>
                      <a:pt x="107718" y="91440"/>
                      <a:pt x="107718" y="95250"/>
                      <a:pt x="111528" y="99060"/>
                    </a:cubicBezTo>
                    <a:cubicBezTo>
                      <a:pt x="115338" y="110490"/>
                      <a:pt x="115338" y="114300"/>
                      <a:pt x="126768" y="110490"/>
                    </a:cubicBezTo>
                    <a:cubicBezTo>
                      <a:pt x="130578" y="106680"/>
                      <a:pt x="134388" y="110490"/>
                      <a:pt x="138198" y="118110"/>
                    </a:cubicBezTo>
                    <a:cubicBezTo>
                      <a:pt x="138198" y="121920"/>
                      <a:pt x="142008" y="125730"/>
                      <a:pt x="145818" y="125730"/>
                    </a:cubicBezTo>
                    <a:cubicBezTo>
                      <a:pt x="153438" y="129540"/>
                      <a:pt x="161058" y="133350"/>
                      <a:pt x="168678" y="137160"/>
                    </a:cubicBezTo>
                    <a:cubicBezTo>
                      <a:pt x="172488" y="137160"/>
                      <a:pt x="176298" y="137160"/>
                      <a:pt x="176298" y="133350"/>
                    </a:cubicBezTo>
                    <a:cubicBezTo>
                      <a:pt x="176298" y="129540"/>
                      <a:pt x="176298" y="125730"/>
                      <a:pt x="172488" y="121920"/>
                    </a:cubicBezTo>
                    <a:cubicBezTo>
                      <a:pt x="164868" y="118110"/>
                      <a:pt x="164868" y="106680"/>
                      <a:pt x="157248" y="106680"/>
                    </a:cubicBezTo>
                    <a:cubicBezTo>
                      <a:pt x="157248" y="106680"/>
                      <a:pt x="153438" y="102870"/>
                      <a:pt x="157248" y="99060"/>
                    </a:cubicBezTo>
                    <a:cubicBezTo>
                      <a:pt x="157248" y="99060"/>
                      <a:pt x="161058" y="95250"/>
                      <a:pt x="161058" y="95250"/>
                    </a:cubicBezTo>
                    <a:cubicBezTo>
                      <a:pt x="164868" y="95250"/>
                      <a:pt x="168678" y="95250"/>
                      <a:pt x="176298" y="99060"/>
                    </a:cubicBezTo>
                    <a:cubicBezTo>
                      <a:pt x="176298" y="99060"/>
                      <a:pt x="180108" y="102870"/>
                      <a:pt x="180108" y="102870"/>
                    </a:cubicBezTo>
                    <a:cubicBezTo>
                      <a:pt x="180108" y="114300"/>
                      <a:pt x="187728" y="125730"/>
                      <a:pt x="187728" y="137160"/>
                    </a:cubicBezTo>
                    <a:cubicBezTo>
                      <a:pt x="191538" y="152400"/>
                      <a:pt x="183918" y="160020"/>
                      <a:pt x="180108" y="167640"/>
                    </a:cubicBezTo>
                    <a:cubicBezTo>
                      <a:pt x="172488" y="179070"/>
                      <a:pt x="172488" y="179070"/>
                      <a:pt x="180108" y="194310"/>
                    </a:cubicBezTo>
                    <a:cubicBezTo>
                      <a:pt x="180108" y="198120"/>
                      <a:pt x="183918" y="198120"/>
                      <a:pt x="180108" y="201930"/>
                    </a:cubicBezTo>
                    <a:cubicBezTo>
                      <a:pt x="180108" y="205740"/>
                      <a:pt x="176298" y="201930"/>
                      <a:pt x="176298" y="201930"/>
                    </a:cubicBezTo>
                    <a:cubicBezTo>
                      <a:pt x="172488" y="198120"/>
                      <a:pt x="164868" y="194310"/>
                      <a:pt x="161058" y="194310"/>
                    </a:cubicBezTo>
                    <a:cubicBezTo>
                      <a:pt x="157248" y="190500"/>
                      <a:pt x="153438" y="194310"/>
                      <a:pt x="153438" y="198120"/>
                    </a:cubicBezTo>
                    <a:cubicBezTo>
                      <a:pt x="153438" y="201930"/>
                      <a:pt x="153438" y="201930"/>
                      <a:pt x="149628" y="201930"/>
                    </a:cubicBezTo>
                    <a:cubicBezTo>
                      <a:pt x="149628" y="190500"/>
                      <a:pt x="142008" y="179070"/>
                      <a:pt x="134388" y="175260"/>
                    </a:cubicBezTo>
                    <a:cubicBezTo>
                      <a:pt x="122958" y="167640"/>
                      <a:pt x="111528" y="160020"/>
                      <a:pt x="100098" y="163830"/>
                    </a:cubicBezTo>
                    <a:cubicBezTo>
                      <a:pt x="88668" y="163830"/>
                      <a:pt x="81048" y="163830"/>
                      <a:pt x="77238" y="148590"/>
                    </a:cubicBezTo>
                    <a:cubicBezTo>
                      <a:pt x="73428" y="140970"/>
                      <a:pt x="69618" y="144780"/>
                      <a:pt x="65808" y="144780"/>
                    </a:cubicBezTo>
                    <a:cubicBezTo>
                      <a:pt x="58188" y="148590"/>
                      <a:pt x="50568" y="152400"/>
                      <a:pt x="42948" y="152400"/>
                    </a:cubicBezTo>
                    <a:cubicBezTo>
                      <a:pt x="31518" y="148590"/>
                      <a:pt x="16278" y="156210"/>
                      <a:pt x="8658" y="140970"/>
                    </a:cubicBezTo>
                    <a:cubicBezTo>
                      <a:pt x="4848" y="133350"/>
                      <a:pt x="-2772" y="129540"/>
                      <a:pt x="1038" y="118110"/>
                    </a:cubicBezTo>
                    <a:cubicBezTo>
                      <a:pt x="4848" y="106680"/>
                      <a:pt x="12468" y="106680"/>
                      <a:pt x="16278" y="110490"/>
                    </a:cubicBezTo>
                    <a:cubicBezTo>
                      <a:pt x="8658" y="110490"/>
                      <a:pt x="1038" y="102870"/>
                      <a:pt x="1038" y="87630"/>
                    </a:cubicBezTo>
                    <a:cubicBezTo>
                      <a:pt x="1038" y="83820"/>
                      <a:pt x="1038" y="80010"/>
                      <a:pt x="4848" y="76200"/>
                    </a:cubicBezTo>
                    <a:cubicBezTo>
                      <a:pt x="8658" y="72390"/>
                      <a:pt x="12468" y="76200"/>
                      <a:pt x="16278" y="80010"/>
                    </a:cubicBezTo>
                    <a:cubicBezTo>
                      <a:pt x="20088" y="91440"/>
                      <a:pt x="23898" y="87630"/>
                      <a:pt x="31518" y="87630"/>
                    </a:cubicBezTo>
                    <a:cubicBezTo>
                      <a:pt x="27708" y="87630"/>
                      <a:pt x="23898" y="91440"/>
                      <a:pt x="20088" y="83820"/>
                    </a:cubicBezTo>
                    <a:cubicBezTo>
                      <a:pt x="16278" y="72390"/>
                      <a:pt x="16278" y="64770"/>
                      <a:pt x="23898" y="57150"/>
                    </a:cubicBezTo>
                    <a:cubicBezTo>
                      <a:pt x="27708" y="53340"/>
                      <a:pt x="31518" y="49530"/>
                      <a:pt x="27708" y="41910"/>
                    </a:cubicBezTo>
                    <a:cubicBezTo>
                      <a:pt x="20088" y="19050"/>
                      <a:pt x="23898" y="15240"/>
                      <a:pt x="23898" y="11430"/>
                    </a:cubicBezTo>
                    <a:close/>
                  </a:path>
                </a:pathLst>
              </a:custGeom>
              <a:solidFill>
                <a:srgbClr val="8BE79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75" name="Freeform: Shape 5174">
                <a:extLst>
                  <a:ext uri="{FF2B5EF4-FFF2-40B4-BE49-F238E27FC236}">
                    <a16:creationId xmlns:a16="http://schemas.microsoft.com/office/drawing/2014/main" id="{D7A5E3A8-D472-7E4D-6897-AFE98554C528}"/>
                  </a:ext>
                </a:extLst>
              </p:cNvPr>
              <p:cNvSpPr/>
              <p:nvPr/>
            </p:nvSpPr>
            <p:spPr>
              <a:xfrm>
                <a:off x="3074670" y="5387339"/>
                <a:ext cx="308610" cy="249144"/>
              </a:xfrm>
              <a:custGeom>
                <a:avLst/>
                <a:gdLst>
                  <a:gd name="connsiteX0" fmla="*/ 144780 w 308610"/>
                  <a:gd name="connsiteY0" fmla="*/ 53340 h 249144"/>
                  <a:gd name="connsiteX1" fmla="*/ 148590 w 308610"/>
                  <a:gd name="connsiteY1" fmla="*/ 60960 h 249144"/>
                  <a:gd name="connsiteX2" fmla="*/ 163830 w 308610"/>
                  <a:gd name="connsiteY2" fmla="*/ 57150 h 249144"/>
                  <a:gd name="connsiteX3" fmla="*/ 175260 w 308610"/>
                  <a:gd name="connsiteY3" fmla="*/ 41910 h 249144"/>
                  <a:gd name="connsiteX4" fmla="*/ 205740 w 308610"/>
                  <a:gd name="connsiteY4" fmla="*/ 26670 h 249144"/>
                  <a:gd name="connsiteX5" fmla="*/ 209550 w 308610"/>
                  <a:gd name="connsiteY5" fmla="*/ 19050 h 249144"/>
                  <a:gd name="connsiteX6" fmla="*/ 228600 w 308610"/>
                  <a:gd name="connsiteY6" fmla="*/ 7620 h 249144"/>
                  <a:gd name="connsiteX7" fmla="*/ 243840 w 308610"/>
                  <a:gd name="connsiteY7" fmla="*/ 3810 h 249144"/>
                  <a:gd name="connsiteX8" fmla="*/ 251460 w 308610"/>
                  <a:gd name="connsiteY8" fmla="*/ 0 h 249144"/>
                  <a:gd name="connsiteX9" fmla="*/ 266700 w 308610"/>
                  <a:gd name="connsiteY9" fmla="*/ 7620 h 249144"/>
                  <a:gd name="connsiteX10" fmla="*/ 270510 w 308610"/>
                  <a:gd name="connsiteY10" fmla="*/ 19050 h 249144"/>
                  <a:gd name="connsiteX11" fmla="*/ 274320 w 308610"/>
                  <a:gd name="connsiteY11" fmla="*/ 38100 h 249144"/>
                  <a:gd name="connsiteX12" fmla="*/ 278130 w 308610"/>
                  <a:gd name="connsiteY12" fmla="*/ 49530 h 249144"/>
                  <a:gd name="connsiteX13" fmla="*/ 285750 w 308610"/>
                  <a:gd name="connsiteY13" fmla="*/ 41910 h 249144"/>
                  <a:gd name="connsiteX14" fmla="*/ 289560 w 308610"/>
                  <a:gd name="connsiteY14" fmla="*/ 26670 h 249144"/>
                  <a:gd name="connsiteX15" fmla="*/ 293370 w 308610"/>
                  <a:gd name="connsiteY15" fmla="*/ 22860 h 249144"/>
                  <a:gd name="connsiteX16" fmla="*/ 297180 w 308610"/>
                  <a:gd name="connsiteY16" fmla="*/ 30480 h 249144"/>
                  <a:gd name="connsiteX17" fmla="*/ 293370 w 308610"/>
                  <a:gd name="connsiteY17" fmla="*/ 60960 h 249144"/>
                  <a:gd name="connsiteX18" fmla="*/ 281940 w 308610"/>
                  <a:gd name="connsiteY18" fmla="*/ 68580 h 249144"/>
                  <a:gd name="connsiteX19" fmla="*/ 297180 w 308610"/>
                  <a:gd name="connsiteY19" fmla="*/ 110490 h 249144"/>
                  <a:gd name="connsiteX20" fmla="*/ 308610 w 308610"/>
                  <a:gd name="connsiteY20" fmla="*/ 129540 h 249144"/>
                  <a:gd name="connsiteX21" fmla="*/ 304800 w 308610"/>
                  <a:gd name="connsiteY21" fmla="*/ 137160 h 249144"/>
                  <a:gd name="connsiteX22" fmla="*/ 300990 w 308610"/>
                  <a:gd name="connsiteY22" fmla="*/ 133350 h 249144"/>
                  <a:gd name="connsiteX23" fmla="*/ 281940 w 308610"/>
                  <a:gd name="connsiteY23" fmla="*/ 118110 h 249144"/>
                  <a:gd name="connsiteX24" fmla="*/ 266700 w 308610"/>
                  <a:gd name="connsiteY24" fmla="*/ 91440 h 249144"/>
                  <a:gd name="connsiteX25" fmla="*/ 255270 w 308610"/>
                  <a:gd name="connsiteY25" fmla="*/ 53340 h 249144"/>
                  <a:gd name="connsiteX26" fmla="*/ 251460 w 308610"/>
                  <a:gd name="connsiteY26" fmla="*/ 45720 h 249144"/>
                  <a:gd name="connsiteX27" fmla="*/ 251460 w 308610"/>
                  <a:gd name="connsiteY27" fmla="*/ 38100 h 249144"/>
                  <a:gd name="connsiteX28" fmla="*/ 255270 w 308610"/>
                  <a:gd name="connsiteY28" fmla="*/ 30480 h 249144"/>
                  <a:gd name="connsiteX29" fmla="*/ 247650 w 308610"/>
                  <a:gd name="connsiteY29" fmla="*/ 26670 h 249144"/>
                  <a:gd name="connsiteX30" fmla="*/ 220980 w 308610"/>
                  <a:gd name="connsiteY30" fmla="*/ 45720 h 249144"/>
                  <a:gd name="connsiteX31" fmla="*/ 213360 w 308610"/>
                  <a:gd name="connsiteY31" fmla="*/ 53340 h 249144"/>
                  <a:gd name="connsiteX32" fmla="*/ 205740 w 308610"/>
                  <a:gd name="connsiteY32" fmla="*/ 64770 h 249144"/>
                  <a:gd name="connsiteX33" fmla="*/ 198120 w 308610"/>
                  <a:gd name="connsiteY33" fmla="*/ 87630 h 249144"/>
                  <a:gd name="connsiteX34" fmla="*/ 182880 w 308610"/>
                  <a:gd name="connsiteY34" fmla="*/ 76200 h 249144"/>
                  <a:gd name="connsiteX35" fmla="*/ 175260 w 308610"/>
                  <a:gd name="connsiteY35" fmla="*/ 72390 h 249144"/>
                  <a:gd name="connsiteX36" fmla="*/ 152400 w 308610"/>
                  <a:gd name="connsiteY36" fmla="*/ 91440 h 249144"/>
                  <a:gd name="connsiteX37" fmla="*/ 125730 w 308610"/>
                  <a:gd name="connsiteY37" fmla="*/ 114300 h 249144"/>
                  <a:gd name="connsiteX38" fmla="*/ 110490 w 308610"/>
                  <a:gd name="connsiteY38" fmla="*/ 121920 h 249144"/>
                  <a:gd name="connsiteX39" fmla="*/ 102870 w 308610"/>
                  <a:gd name="connsiteY39" fmla="*/ 114300 h 249144"/>
                  <a:gd name="connsiteX40" fmla="*/ 87630 w 308610"/>
                  <a:gd name="connsiteY40" fmla="*/ 125730 h 249144"/>
                  <a:gd name="connsiteX41" fmla="*/ 72390 w 308610"/>
                  <a:gd name="connsiteY41" fmla="*/ 152400 h 249144"/>
                  <a:gd name="connsiteX42" fmla="*/ 68580 w 308610"/>
                  <a:gd name="connsiteY42" fmla="*/ 171450 h 249144"/>
                  <a:gd name="connsiteX43" fmla="*/ 57150 w 308610"/>
                  <a:gd name="connsiteY43" fmla="*/ 167640 h 249144"/>
                  <a:gd name="connsiteX44" fmla="*/ 49530 w 308610"/>
                  <a:gd name="connsiteY44" fmla="*/ 175260 h 249144"/>
                  <a:gd name="connsiteX45" fmla="*/ 30480 w 308610"/>
                  <a:gd name="connsiteY45" fmla="*/ 213360 h 249144"/>
                  <a:gd name="connsiteX46" fmla="*/ 22860 w 308610"/>
                  <a:gd name="connsiteY46" fmla="*/ 220980 h 249144"/>
                  <a:gd name="connsiteX47" fmla="*/ 11430 w 308610"/>
                  <a:gd name="connsiteY47" fmla="*/ 240030 h 249144"/>
                  <a:gd name="connsiteX48" fmla="*/ 0 w 308610"/>
                  <a:gd name="connsiteY48" fmla="*/ 247650 h 249144"/>
                  <a:gd name="connsiteX49" fmla="*/ 30480 w 308610"/>
                  <a:gd name="connsiteY49" fmla="*/ 182880 h 249144"/>
                  <a:gd name="connsiteX50" fmla="*/ 57150 w 308610"/>
                  <a:gd name="connsiteY50" fmla="*/ 137160 h 249144"/>
                  <a:gd name="connsiteX51" fmla="*/ 60960 w 308610"/>
                  <a:gd name="connsiteY51" fmla="*/ 133350 h 249144"/>
                  <a:gd name="connsiteX52" fmla="*/ 106680 w 308610"/>
                  <a:gd name="connsiteY52" fmla="*/ 76200 h 249144"/>
                  <a:gd name="connsiteX53" fmla="*/ 144780 w 308610"/>
                  <a:gd name="connsiteY53" fmla="*/ 53340 h 249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08610" h="249144">
                    <a:moveTo>
                      <a:pt x="144780" y="53340"/>
                    </a:moveTo>
                    <a:cubicBezTo>
                      <a:pt x="144780" y="57150"/>
                      <a:pt x="144780" y="60960"/>
                      <a:pt x="148590" y="60960"/>
                    </a:cubicBezTo>
                    <a:cubicBezTo>
                      <a:pt x="156210" y="68580"/>
                      <a:pt x="163830" y="68580"/>
                      <a:pt x="163830" y="57150"/>
                    </a:cubicBezTo>
                    <a:cubicBezTo>
                      <a:pt x="167640" y="49530"/>
                      <a:pt x="171450" y="41910"/>
                      <a:pt x="175260" y="41910"/>
                    </a:cubicBezTo>
                    <a:cubicBezTo>
                      <a:pt x="186690" y="38100"/>
                      <a:pt x="194310" y="26670"/>
                      <a:pt x="205740" y="26670"/>
                    </a:cubicBezTo>
                    <a:cubicBezTo>
                      <a:pt x="209550" y="26670"/>
                      <a:pt x="209550" y="22860"/>
                      <a:pt x="209550" y="19050"/>
                    </a:cubicBezTo>
                    <a:cubicBezTo>
                      <a:pt x="213360" y="7620"/>
                      <a:pt x="217170" y="3810"/>
                      <a:pt x="228600" y="7620"/>
                    </a:cubicBezTo>
                    <a:cubicBezTo>
                      <a:pt x="236220" y="11430"/>
                      <a:pt x="240030" y="15240"/>
                      <a:pt x="243840" y="3810"/>
                    </a:cubicBezTo>
                    <a:cubicBezTo>
                      <a:pt x="247650" y="0"/>
                      <a:pt x="247650" y="0"/>
                      <a:pt x="251460" y="0"/>
                    </a:cubicBezTo>
                    <a:lnTo>
                      <a:pt x="266700" y="7620"/>
                    </a:lnTo>
                    <a:cubicBezTo>
                      <a:pt x="266700" y="11430"/>
                      <a:pt x="270510" y="15240"/>
                      <a:pt x="270510" y="19050"/>
                    </a:cubicBezTo>
                    <a:cubicBezTo>
                      <a:pt x="274320" y="22860"/>
                      <a:pt x="278130" y="30480"/>
                      <a:pt x="274320" y="38100"/>
                    </a:cubicBezTo>
                    <a:cubicBezTo>
                      <a:pt x="274320" y="41910"/>
                      <a:pt x="274320" y="49530"/>
                      <a:pt x="278130" y="49530"/>
                    </a:cubicBezTo>
                    <a:cubicBezTo>
                      <a:pt x="281940" y="53340"/>
                      <a:pt x="285750" y="45720"/>
                      <a:pt x="285750" y="41910"/>
                    </a:cubicBezTo>
                    <a:cubicBezTo>
                      <a:pt x="285750" y="38100"/>
                      <a:pt x="289560" y="30480"/>
                      <a:pt x="289560" y="26670"/>
                    </a:cubicBezTo>
                    <a:cubicBezTo>
                      <a:pt x="289560" y="22860"/>
                      <a:pt x="293370" y="22860"/>
                      <a:pt x="293370" y="22860"/>
                    </a:cubicBezTo>
                    <a:cubicBezTo>
                      <a:pt x="297180" y="22860"/>
                      <a:pt x="297180" y="26670"/>
                      <a:pt x="297180" y="30480"/>
                    </a:cubicBezTo>
                    <a:cubicBezTo>
                      <a:pt x="293370" y="41910"/>
                      <a:pt x="293370" y="49530"/>
                      <a:pt x="293370" y="60960"/>
                    </a:cubicBezTo>
                    <a:cubicBezTo>
                      <a:pt x="293370" y="72390"/>
                      <a:pt x="285750" y="64770"/>
                      <a:pt x="281940" y="68580"/>
                    </a:cubicBezTo>
                    <a:cubicBezTo>
                      <a:pt x="281940" y="83820"/>
                      <a:pt x="285750" y="99060"/>
                      <a:pt x="297180" y="110490"/>
                    </a:cubicBezTo>
                    <a:cubicBezTo>
                      <a:pt x="300990" y="114300"/>
                      <a:pt x="304800" y="121920"/>
                      <a:pt x="308610" y="129540"/>
                    </a:cubicBezTo>
                    <a:cubicBezTo>
                      <a:pt x="308610" y="133350"/>
                      <a:pt x="308610" y="133350"/>
                      <a:pt x="304800" y="137160"/>
                    </a:cubicBezTo>
                    <a:cubicBezTo>
                      <a:pt x="300990" y="137160"/>
                      <a:pt x="300990" y="137160"/>
                      <a:pt x="300990" y="133350"/>
                    </a:cubicBezTo>
                    <a:cubicBezTo>
                      <a:pt x="297180" y="118110"/>
                      <a:pt x="293370" y="114300"/>
                      <a:pt x="281940" y="118110"/>
                    </a:cubicBezTo>
                    <a:cubicBezTo>
                      <a:pt x="274320" y="118110"/>
                      <a:pt x="262890" y="102870"/>
                      <a:pt x="266700" y="91440"/>
                    </a:cubicBezTo>
                    <a:cubicBezTo>
                      <a:pt x="270510" y="72390"/>
                      <a:pt x="266700" y="60960"/>
                      <a:pt x="255270" y="53340"/>
                    </a:cubicBezTo>
                    <a:cubicBezTo>
                      <a:pt x="255270" y="49530"/>
                      <a:pt x="251460" y="49530"/>
                      <a:pt x="251460" y="45720"/>
                    </a:cubicBezTo>
                    <a:cubicBezTo>
                      <a:pt x="251460" y="41910"/>
                      <a:pt x="251460" y="41910"/>
                      <a:pt x="251460" y="38100"/>
                    </a:cubicBezTo>
                    <a:cubicBezTo>
                      <a:pt x="255270" y="38100"/>
                      <a:pt x="259080" y="38100"/>
                      <a:pt x="255270" y="30480"/>
                    </a:cubicBezTo>
                    <a:cubicBezTo>
                      <a:pt x="255270" y="26670"/>
                      <a:pt x="247650" y="22860"/>
                      <a:pt x="247650" y="26670"/>
                    </a:cubicBezTo>
                    <a:cubicBezTo>
                      <a:pt x="240030" y="41910"/>
                      <a:pt x="228600" y="38100"/>
                      <a:pt x="220980" y="45720"/>
                    </a:cubicBezTo>
                    <a:cubicBezTo>
                      <a:pt x="220980" y="53340"/>
                      <a:pt x="217170" y="53340"/>
                      <a:pt x="213360" y="53340"/>
                    </a:cubicBezTo>
                    <a:cubicBezTo>
                      <a:pt x="209550" y="53340"/>
                      <a:pt x="205740" y="57150"/>
                      <a:pt x="205740" y="64770"/>
                    </a:cubicBezTo>
                    <a:cubicBezTo>
                      <a:pt x="205740" y="76200"/>
                      <a:pt x="205740" y="83820"/>
                      <a:pt x="198120" y="87630"/>
                    </a:cubicBezTo>
                    <a:cubicBezTo>
                      <a:pt x="190500" y="91440"/>
                      <a:pt x="186690" y="83820"/>
                      <a:pt x="182880" y="76200"/>
                    </a:cubicBezTo>
                    <a:cubicBezTo>
                      <a:pt x="182880" y="72390"/>
                      <a:pt x="179070" y="72390"/>
                      <a:pt x="175260" y="72390"/>
                    </a:cubicBezTo>
                    <a:cubicBezTo>
                      <a:pt x="171450" y="87630"/>
                      <a:pt x="167640" y="95250"/>
                      <a:pt x="152400" y="91440"/>
                    </a:cubicBezTo>
                    <a:cubicBezTo>
                      <a:pt x="137160" y="87630"/>
                      <a:pt x="129540" y="99060"/>
                      <a:pt x="125730" y="114300"/>
                    </a:cubicBezTo>
                    <a:cubicBezTo>
                      <a:pt x="121920" y="125730"/>
                      <a:pt x="118110" y="125730"/>
                      <a:pt x="110490" y="121920"/>
                    </a:cubicBezTo>
                    <a:cubicBezTo>
                      <a:pt x="106680" y="118110"/>
                      <a:pt x="106680" y="114300"/>
                      <a:pt x="102870" y="114300"/>
                    </a:cubicBezTo>
                    <a:cubicBezTo>
                      <a:pt x="95250" y="110490"/>
                      <a:pt x="91440" y="110490"/>
                      <a:pt x="87630" y="125730"/>
                    </a:cubicBezTo>
                    <a:cubicBezTo>
                      <a:pt x="83820" y="137160"/>
                      <a:pt x="76200" y="148590"/>
                      <a:pt x="72390" y="152400"/>
                    </a:cubicBezTo>
                    <a:cubicBezTo>
                      <a:pt x="68580" y="160020"/>
                      <a:pt x="64770" y="163830"/>
                      <a:pt x="68580" y="171450"/>
                    </a:cubicBezTo>
                    <a:cubicBezTo>
                      <a:pt x="64770" y="175260"/>
                      <a:pt x="60960" y="167640"/>
                      <a:pt x="57150" y="167640"/>
                    </a:cubicBezTo>
                    <a:cubicBezTo>
                      <a:pt x="53340" y="171450"/>
                      <a:pt x="49530" y="171450"/>
                      <a:pt x="49530" y="175260"/>
                    </a:cubicBezTo>
                    <a:cubicBezTo>
                      <a:pt x="41910" y="186690"/>
                      <a:pt x="38100" y="201930"/>
                      <a:pt x="30480" y="213360"/>
                    </a:cubicBezTo>
                    <a:cubicBezTo>
                      <a:pt x="26670" y="217170"/>
                      <a:pt x="26670" y="220980"/>
                      <a:pt x="22860" y="220980"/>
                    </a:cubicBezTo>
                    <a:cubicBezTo>
                      <a:pt x="15240" y="224790"/>
                      <a:pt x="11430" y="232410"/>
                      <a:pt x="11430" y="240030"/>
                    </a:cubicBezTo>
                    <a:cubicBezTo>
                      <a:pt x="11430" y="247650"/>
                      <a:pt x="7620" y="251460"/>
                      <a:pt x="0" y="247650"/>
                    </a:cubicBezTo>
                    <a:cubicBezTo>
                      <a:pt x="7620" y="220980"/>
                      <a:pt x="19050" y="201930"/>
                      <a:pt x="30480" y="182880"/>
                    </a:cubicBezTo>
                    <a:cubicBezTo>
                      <a:pt x="38100" y="167640"/>
                      <a:pt x="49530" y="152400"/>
                      <a:pt x="57150" y="137160"/>
                    </a:cubicBezTo>
                    <a:cubicBezTo>
                      <a:pt x="57150" y="133350"/>
                      <a:pt x="60960" y="133350"/>
                      <a:pt x="60960" y="133350"/>
                    </a:cubicBezTo>
                    <a:cubicBezTo>
                      <a:pt x="76200" y="114300"/>
                      <a:pt x="91440" y="95250"/>
                      <a:pt x="106680" y="76200"/>
                    </a:cubicBezTo>
                    <a:cubicBezTo>
                      <a:pt x="121920" y="76200"/>
                      <a:pt x="133350" y="64770"/>
                      <a:pt x="144780" y="53340"/>
                    </a:cubicBezTo>
                    <a:close/>
                  </a:path>
                </a:pathLst>
              </a:custGeom>
              <a:solidFill>
                <a:srgbClr val="2CCB3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76" name="Freeform: Shape 5175">
                <a:extLst>
                  <a:ext uri="{FF2B5EF4-FFF2-40B4-BE49-F238E27FC236}">
                    <a16:creationId xmlns:a16="http://schemas.microsoft.com/office/drawing/2014/main" id="{BB4B61FC-4FE2-74C8-04C5-6EFE8723F3AC}"/>
                  </a:ext>
                </a:extLst>
              </p:cNvPr>
              <p:cNvSpPr/>
              <p:nvPr/>
            </p:nvSpPr>
            <p:spPr>
              <a:xfrm>
                <a:off x="3817620" y="5592066"/>
                <a:ext cx="160609" cy="221993"/>
              </a:xfrm>
              <a:custGeom>
                <a:avLst/>
                <a:gdLst>
                  <a:gd name="connsiteX0" fmla="*/ 152400 w 160609"/>
                  <a:gd name="connsiteY0" fmla="*/ 77214 h 221993"/>
                  <a:gd name="connsiteX1" fmla="*/ 152400 w 160609"/>
                  <a:gd name="connsiteY1" fmla="*/ 77214 h 221993"/>
                  <a:gd name="connsiteX2" fmla="*/ 152400 w 160609"/>
                  <a:gd name="connsiteY2" fmla="*/ 84833 h 221993"/>
                  <a:gd name="connsiteX3" fmla="*/ 148590 w 160609"/>
                  <a:gd name="connsiteY3" fmla="*/ 100073 h 221993"/>
                  <a:gd name="connsiteX4" fmla="*/ 110490 w 160609"/>
                  <a:gd name="connsiteY4" fmla="*/ 107694 h 221993"/>
                  <a:gd name="connsiteX5" fmla="*/ 114300 w 160609"/>
                  <a:gd name="connsiteY5" fmla="*/ 115314 h 221993"/>
                  <a:gd name="connsiteX6" fmla="*/ 118110 w 160609"/>
                  <a:gd name="connsiteY6" fmla="*/ 141983 h 221993"/>
                  <a:gd name="connsiteX7" fmla="*/ 106680 w 160609"/>
                  <a:gd name="connsiteY7" fmla="*/ 161033 h 221993"/>
                  <a:gd name="connsiteX8" fmla="*/ 64770 w 160609"/>
                  <a:gd name="connsiteY8" fmla="*/ 218183 h 221993"/>
                  <a:gd name="connsiteX9" fmla="*/ 57150 w 160609"/>
                  <a:gd name="connsiteY9" fmla="*/ 221994 h 221993"/>
                  <a:gd name="connsiteX10" fmla="*/ 57150 w 160609"/>
                  <a:gd name="connsiteY10" fmla="*/ 210564 h 221993"/>
                  <a:gd name="connsiteX11" fmla="*/ 76200 w 160609"/>
                  <a:gd name="connsiteY11" fmla="*/ 168653 h 221993"/>
                  <a:gd name="connsiteX12" fmla="*/ 80010 w 160609"/>
                  <a:gd name="connsiteY12" fmla="*/ 149603 h 221993"/>
                  <a:gd name="connsiteX13" fmla="*/ 60960 w 160609"/>
                  <a:gd name="connsiteY13" fmla="*/ 122933 h 221993"/>
                  <a:gd name="connsiteX14" fmla="*/ 38100 w 160609"/>
                  <a:gd name="connsiteY14" fmla="*/ 103883 h 221993"/>
                  <a:gd name="connsiteX15" fmla="*/ 15240 w 160609"/>
                  <a:gd name="connsiteY15" fmla="*/ 88644 h 221993"/>
                  <a:gd name="connsiteX16" fmla="*/ 0 w 160609"/>
                  <a:gd name="connsiteY16" fmla="*/ 65783 h 221993"/>
                  <a:gd name="connsiteX17" fmla="*/ 15240 w 160609"/>
                  <a:gd name="connsiteY17" fmla="*/ 46733 h 221993"/>
                  <a:gd name="connsiteX18" fmla="*/ 22860 w 160609"/>
                  <a:gd name="connsiteY18" fmla="*/ 42923 h 221993"/>
                  <a:gd name="connsiteX19" fmla="*/ 22860 w 160609"/>
                  <a:gd name="connsiteY19" fmla="*/ 31494 h 221993"/>
                  <a:gd name="connsiteX20" fmla="*/ 34290 w 160609"/>
                  <a:gd name="connsiteY20" fmla="*/ 23873 h 221993"/>
                  <a:gd name="connsiteX21" fmla="*/ 68580 w 160609"/>
                  <a:gd name="connsiteY21" fmla="*/ 46733 h 221993"/>
                  <a:gd name="connsiteX22" fmla="*/ 72390 w 160609"/>
                  <a:gd name="connsiteY22" fmla="*/ 50544 h 221993"/>
                  <a:gd name="connsiteX23" fmla="*/ 95250 w 160609"/>
                  <a:gd name="connsiteY23" fmla="*/ 27683 h 221993"/>
                  <a:gd name="connsiteX24" fmla="*/ 99060 w 160609"/>
                  <a:gd name="connsiteY24" fmla="*/ 1014 h 221993"/>
                  <a:gd name="connsiteX25" fmla="*/ 118110 w 160609"/>
                  <a:gd name="connsiteY25" fmla="*/ 12444 h 221993"/>
                  <a:gd name="connsiteX26" fmla="*/ 133350 w 160609"/>
                  <a:gd name="connsiteY26" fmla="*/ 39114 h 221993"/>
                  <a:gd name="connsiteX27" fmla="*/ 137160 w 160609"/>
                  <a:gd name="connsiteY27" fmla="*/ 42923 h 221993"/>
                  <a:gd name="connsiteX28" fmla="*/ 156210 w 160609"/>
                  <a:gd name="connsiteY28" fmla="*/ 39114 h 221993"/>
                  <a:gd name="connsiteX29" fmla="*/ 156210 w 160609"/>
                  <a:gd name="connsiteY29" fmla="*/ 61973 h 221993"/>
                  <a:gd name="connsiteX30" fmla="*/ 152400 w 160609"/>
                  <a:gd name="connsiteY30" fmla="*/ 77214 h 221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0609" h="221993">
                    <a:moveTo>
                      <a:pt x="152400" y="77214"/>
                    </a:moveTo>
                    <a:lnTo>
                      <a:pt x="152400" y="77214"/>
                    </a:lnTo>
                    <a:cubicBezTo>
                      <a:pt x="152400" y="81023"/>
                      <a:pt x="152400" y="81023"/>
                      <a:pt x="152400" y="84833"/>
                    </a:cubicBezTo>
                    <a:cubicBezTo>
                      <a:pt x="152400" y="92453"/>
                      <a:pt x="156210" y="96264"/>
                      <a:pt x="148590" y="100073"/>
                    </a:cubicBezTo>
                    <a:cubicBezTo>
                      <a:pt x="137160" y="96264"/>
                      <a:pt x="125730" y="111503"/>
                      <a:pt x="110490" y="107694"/>
                    </a:cubicBezTo>
                    <a:cubicBezTo>
                      <a:pt x="110490" y="111503"/>
                      <a:pt x="114300" y="115314"/>
                      <a:pt x="114300" y="115314"/>
                    </a:cubicBezTo>
                    <a:cubicBezTo>
                      <a:pt x="125730" y="126744"/>
                      <a:pt x="125730" y="130553"/>
                      <a:pt x="118110" y="141983"/>
                    </a:cubicBezTo>
                    <a:cubicBezTo>
                      <a:pt x="114300" y="149603"/>
                      <a:pt x="106680" y="149603"/>
                      <a:pt x="106680" y="161033"/>
                    </a:cubicBezTo>
                    <a:cubicBezTo>
                      <a:pt x="95250" y="183894"/>
                      <a:pt x="76200" y="199133"/>
                      <a:pt x="64770" y="218183"/>
                    </a:cubicBezTo>
                    <a:cubicBezTo>
                      <a:pt x="60960" y="221994"/>
                      <a:pt x="60960" y="221994"/>
                      <a:pt x="57150" y="221994"/>
                    </a:cubicBezTo>
                    <a:cubicBezTo>
                      <a:pt x="53340" y="218183"/>
                      <a:pt x="57150" y="214373"/>
                      <a:pt x="57150" y="210564"/>
                    </a:cubicBezTo>
                    <a:cubicBezTo>
                      <a:pt x="60960" y="195323"/>
                      <a:pt x="68580" y="183894"/>
                      <a:pt x="76200" y="168653"/>
                    </a:cubicBezTo>
                    <a:cubicBezTo>
                      <a:pt x="80010" y="161033"/>
                      <a:pt x="83820" y="157223"/>
                      <a:pt x="80010" y="149603"/>
                    </a:cubicBezTo>
                    <a:cubicBezTo>
                      <a:pt x="76200" y="141983"/>
                      <a:pt x="68580" y="130553"/>
                      <a:pt x="60960" y="122933"/>
                    </a:cubicBezTo>
                    <a:cubicBezTo>
                      <a:pt x="53340" y="115314"/>
                      <a:pt x="45720" y="111503"/>
                      <a:pt x="38100" y="103883"/>
                    </a:cubicBezTo>
                    <a:cubicBezTo>
                      <a:pt x="30480" y="96264"/>
                      <a:pt x="22860" y="96264"/>
                      <a:pt x="15240" y="88644"/>
                    </a:cubicBezTo>
                    <a:cubicBezTo>
                      <a:pt x="7620" y="81023"/>
                      <a:pt x="0" y="77214"/>
                      <a:pt x="0" y="65783"/>
                    </a:cubicBezTo>
                    <a:cubicBezTo>
                      <a:pt x="0" y="50544"/>
                      <a:pt x="7620" y="50544"/>
                      <a:pt x="15240" y="46733"/>
                    </a:cubicBezTo>
                    <a:cubicBezTo>
                      <a:pt x="19050" y="46733"/>
                      <a:pt x="19050" y="46733"/>
                      <a:pt x="22860" y="42923"/>
                    </a:cubicBezTo>
                    <a:cubicBezTo>
                      <a:pt x="22860" y="39114"/>
                      <a:pt x="22860" y="35303"/>
                      <a:pt x="22860" y="31494"/>
                    </a:cubicBezTo>
                    <a:cubicBezTo>
                      <a:pt x="26670" y="23873"/>
                      <a:pt x="30480" y="23873"/>
                      <a:pt x="34290" y="23873"/>
                    </a:cubicBezTo>
                    <a:cubicBezTo>
                      <a:pt x="45720" y="27683"/>
                      <a:pt x="57150" y="39114"/>
                      <a:pt x="68580" y="46733"/>
                    </a:cubicBezTo>
                    <a:cubicBezTo>
                      <a:pt x="72390" y="46733"/>
                      <a:pt x="72390" y="54353"/>
                      <a:pt x="72390" y="50544"/>
                    </a:cubicBezTo>
                    <a:cubicBezTo>
                      <a:pt x="76200" y="39114"/>
                      <a:pt x="91440" y="39114"/>
                      <a:pt x="95250" y="27683"/>
                    </a:cubicBezTo>
                    <a:cubicBezTo>
                      <a:pt x="91440" y="16253"/>
                      <a:pt x="91440" y="8633"/>
                      <a:pt x="99060" y="1014"/>
                    </a:cubicBezTo>
                    <a:cubicBezTo>
                      <a:pt x="106680" y="-2797"/>
                      <a:pt x="114300" y="4823"/>
                      <a:pt x="118110" y="12444"/>
                    </a:cubicBezTo>
                    <a:cubicBezTo>
                      <a:pt x="121920" y="23873"/>
                      <a:pt x="129540" y="27683"/>
                      <a:pt x="133350" y="39114"/>
                    </a:cubicBezTo>
                    <a:cubicBezTo>
                      <a:pt x="133350" y="39114"/>
                      <a:pt x="133350" y="42923"/>
                      <a:pt x="137160" y="42923"/>
                    </a:cubicBezTo>
                    <a:cubicBezTo>
                      <a:pt x="140970" y="31494"/>
                      <a:pt x="148590" y="31494"/>
                      <a:pt x="156210" y="39114"/>
                    </a:cubicBezTo>
                    <a:cubicBezTo>
                      <a:pt x="163830" y="46733"/>
                      <a:pt x="160020" y="58164"/>
                      <a:pt x="156210" y="61973"/>
                    </a:cubicBezTo>
                    <a:cubicBezTo>
                      <a:pt x="152400" y="69594"/>
                      <a:pt x="152400" y="73403"/>
                      <a:pt x="152400" y="77214"/>
                    </a:cubicBezTo>
                    <a:close/>
                  </a:path>
                </a:pathLst>
              </a:custGeom>
              <a:solidFill>
                <a:srgbClr val="88E68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77" name="Freeform: Shape 5176">
                <a:extLst>
                  <a:ext uri="{FF2B5EF4-FFF2-40B4-BE49-F238E27FC236}">
                    <a16:creationId xmlns:a16="http://schemas.microsoft.com/office/drawing/2014/main" id="{ECF48448-7E5C-BC43-BE46-886D9D7AE996}"/>
                  </a:ext>
                </a:extLst>
              </p:cNvPr>
              <p:cNvSpPr/>
              <p:nvPr/>
            </p:nvSpPr>
            <p:spPr>
              <a:xfrm>
                <a:off x="2941320" y="5718810"/>
                <a:ext cx="228600" cy="163829"/>
              </a:xfrm>
              <a:custGeom>
                <a:avLst/>
                <a:gdLst>
                  <a:gd name="connsiteX0" fmla="*/ 91440 w 228600"/>
                  <a:gd name="connsiteY0" fmla="*/ 163830 h 163829"/>
                  <a:gd name="connsiteX1" fmla="*/ 95250 w 228600"/>
                  <a:gd name="connsiteY1" fmla="*/ 152400 h 163829"/>
                  <a:gd name="connsiteX2" fmla="*/ 99060 w 228600"/>
                  <a:gd name="connsiteY2" fmla="*/ 129540 h 163829"/>
                  <a:gd name="connsiteX3" fmla="*/ 114300 w 228600"/>
                  <a:gd name="connsiteY3" fmla="*/ 114300 h 163829"/>
                  <a:gd name="connsiteX4" fmla="*/ 125730 w 228600"/>
                  <a:gd name="connsiteY4" fmla="*/ 114300 h 163829"/>
                  <a:gd name="connsiteX5" fmla="*/ 91440 w 228600"/>
                  <a:gd name="connsiteY5" fmla="*/ 114300 h 163829"/>
                  <a:gd name="connsiteX6" fmla="*/ 72390 w 228600"/>
                  <a:gd name="connsiteY6" fmla="*/ 91440 h 163829"/>
                  <a:gd name="connsiteX7" fmla="*/ 57150 w 228600"/>
                  <a:gd name="connsiteY7" fmla="*/ 106680 h 163829"/>
                  <a:gd name="connsiteX8" fmla="*/ 45720 w 228600"/>
                  <a:gd name="connsiteY8" fmla="*/ 91440 h 163829"/>
                  <a:gd name="connsiteX9" fmla="*/ 38100 w 228600"/>
                  <a:gd name="connsiteY9" fmla="*/ 125730 h 163829"/>
                  <a:gd name="connsiteX10" fmla="*/ 7620 w 228600"/>
                  <a:gd name="connsiteY10" fmla="*/ 106680 h 163829"/>
                  <a:gd name="connsiteX11" fmla="*/ 0 w 228600"/>
                  <a:gd name="connsiteY11" fmla="*/ 91440 h 163829"/>
                  <a:gd name="connsiteX12" fmla="*/ 7620 w 228600"/>
                  <a:gd name="connsiteY12" fmla="*/ 80010 h 163829"/>
                  <a:gd name="connsiteX13" fmla="*/ 26670 w 228600"/>
                  <a:gd name="connsiteY13" fmla="*/ 64770 h 163829"/>
                  <a:gd name="connsiteX14" fmla="*/ 19050 w 228600"/>
                  <a:gd name="connsiteY14" fmla="*/ 53340 h 163829"/>
                  <a:gd name="connsiteX15" fmla="*/ 34290 w 228600"/>
                  <a:gd name="connsiteY15" fmla="*/ 26670 h 163829"/>
                  <a:gd name="connsiteX16" fmla="*/ 64770 w 228600"/>
                  <a:gd name="connsiteY16" fmla="*/ 0 h 163829"/>
                  <a:gd name="connsiteX17" fmla="*/ 64770 w 228600"/>
                  <a:gd name="connsiteY17" fmla="*/ 15240 h 163829"/>
                  <a:gd name="connsiteX18" fmla="*/ 64770 w 228600"/>
                  <a:gd name="connsiteY18" fmla="*/ 34290 h 163829"/>
                  <a:gd name="connsiteX19" fmla="*/ 64770 w 228600"/>
                  <a:gd name="connsiteY19" fmla="*/ 41910 h 163829"/>
                  <a:gd name="connsiteX20" fmla="*/ 60960 w 228600"/>
                  <a:gd name="connsiteY20" fmla="*/ 49530 h 163829"/>
                  <a:gd name="connsiteX21" fmla="*/ 95250 w 228600"/>
                  <a:gd name="connsiteY21" fmla="*/ 57150 h 163829"/>
                  <a:gd name="connsiteX22" fmla="*/ 99060 w 228600"/>
                  <a:gd name="connsiteY22" fmla="*/ 45720 h 163829"/>
                  <a:gd name="connsiteX23" fmla="*/ 106680 w 228600"/>
                  <a:gd name="connsiteY23" fmla="*/ 34290 h 163829"/>
                  <a:gd name="connsiteX24" fmla="*/ 114300 w 228600"/>
                  <a:gd name="connsiteY24" fmla="*/ 30480 h 163829"/>
                  <a:gd name="connsiteX25" fmla="*/ 140970 w 228600"/>
                  <a:gd name="connsiteY25" fmla="*/ 45720 h 163829"/>
                  <a:gd name="connsiteX26" fmla="*/ 152400 w 228600"/>
                  <a:gd name="connsiteY26" fmla="*/ 60960 h 163829"/>
                  <a:gd name="connsiteX27" fmla="*/ 175260 w 228600"/>
                  <a:gd name="connsiteY27" fmla="*/ 53340 h 163829"/>
                  <a:gd name="connsiteX28" fmla="*/ 220980 w 228600"/>
                  <a:gd name="connsiteY28" fmla="*/ 26670 h 163829"/>
                  <a:gd name="connsiteX29" fmla="*/ 228600 w 228600"/>
                  <a:gd name="connsiteY29" fmla="*/ 38100 h 163829"/>
                  <a:gd name="connsiteX30" fmla="*/ 217170 w 228600"/>
                  <a:gd name="connsiteY30" fmla="*/ 49530 h 163829"/>
                  <a:gd name="connsiteX31" fmla="*/ 209550 w 228600"/>
                  <a:gd name="connsiteY31" fmla="*/ 57150 h 163829"/>
                  <a:gd name="connsiteX32" fmla="*/ 175260 w 228600"/>
                  <a:gd name="connsiteY32" fmla="*/ 80010 h 163829"/>
                  <a:gd name="connsiteX33" fmla="*/ 118110 w 228600"/>
                  <a:gd name="connsiteY33" fmla="*/ 137160 h 163829"/>
                  <a:gd name="connsiteX34" fmla="*/ 95250 w 228600"/>
                  <a:gd name="connsiteY34" fmla="*/ 156210 h 163829"/>
                  <a:gd name="connsiteX35" fmla="*/ 91440 w 228600"/>
                  <a:gd name="connsiteY35" fmla="*/ 163830 h 163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28600" h="163829">
                    <a:moveTo>
                      <a:pt x="91440" y="163830"/>
                    </a:moveTo>
                    <a:cubicBezTo>
                      <a:pt x="91440" y="160020"/>
                      <a:pt x="95250" y="156210"/>
                      <a:pt x="95250" y="152400"/>
                    </a:cubicBezTo>
                    <a:cubicBezTo>
                      <a:pt x="95250" y="144780"/>
                      <a:pt x="99060" y="137160"/>
                      <a:pt x="99060" y="129540"/>
                    </a:cubicBezTo>
                    <a:cubicBezTo>
                      <a:pt x="99060" y="118110"/>
                      <a:pt x="106680" y="110490"/>
                      <a:pt x="114300" y="114300"/>
                    </a:cubicBezTo>
                    <a:cubicBezTo>
                      <a:pt x="118110" y="118110"/>
                      <a:pt x="125730" y="118110"/>
                      <a:pt x="125730" y="114300"/>
                    </a:cubicBezTo>
                    <a:cubicBezTo>
                      <a:pt x="118110" y="114300"/>
                      <a:pt x="102870" y="114300"/>
                      <a:pt x="91440" y="114300"/>
                    </a:cubicBezTo>
                    <a:cubicBezTo>
                      <a:pt x="83820" y="114300"/>
                      <a:pt x="76200" y="106680"/>
                      <a:pt x="72390" y="91440"/>
                    </a:cubicBezTo>
                    <a:cubicBezTo>
                      <a:pt x="68580" y="102870"/>
                      <a:pt x="64770" y="110490"/>
                      <a:pt x="57150" y="106680"/>
                    </a:cubicBezTo>
                    <a:cubicBezTo>
                      <a:pt x="49530" y="106680"/>
                      <a:pt x="45720" y="99060"/>
                      <a:pt x="45720" y="91440"/>
                    </a:cubicBezTo>
                    <a:cubicBezTo>
                      <a:pt x="41910" y="102870"/>
                      <a:pt x="49530" y="121920"/>
                      <a:pt x="38100" y="125730"/>
                    </a:cubicBezTo>
                    <a:cubicBezTo>
                      <a:pt x="26670" y="121920"/>
                      <a:pt x="19050" y="110490"/>
                      <a:pt x="7620" y="106680"/>
                    </a:cubicBezTo>
                    <a:cubicBezTo>
                      <a:pt x="3810" y="106680"/>
                      <a:pt x="0" y="99060"/>
                      <a:pt x="0" y="91440"/>
                    </a:cubicBezTo>
                    <a:cubicBezTo>
                      <a:pt x="0" y="83820"/>
                      <a:pt x="3810" y="80010"/>
                      <a:pt x="7620" y="80010"/>
                    </a:cubicBezTo>
                    <a:cubicBezTo>
                      <a:pt x="15240" y="80010"/>
                      <a:pt x="19050" y="72390"/>
                      <a:pt x="26670" y="64770"/>
                    </a:cubicBezTo>
                    <a:cubicBezTo>
                      <a:pt x="22860" y="64770"/>
                      <a:pt x="15240" y="64770"/>
                      <a:pt x="19050" y="53340"/>
                    </a:cubicBezTo>
                    <a:cubicBezTo>
                      <a:pt x="22860" y="41910"/>
                      <a:pt x="26670" y="34290"/>
                      <a:pt x="34290" y="26670"/>
                    </a:cubicBezTo>
                    <a:cubicBezTo>
                      <a:pt x="45720" y="19050"/>
                      <a:pt x="53340" y="3810"/>
                      <a:pt x="64770" y="0"/>
                    </a:cubicBezTo>
                    <a:cubicBezTo>
                      <a:pt x="64770" y="3810"/>
                      <a:pt x="64770" y="11430"/>
                      <a:pt x="64770" y="15240"/>
                    </a:cubicBezTo>
                    <a:cubicBezTo>
                      <a:pt x="60960" y="22860"/>
                      <a:pt x="60960" y="30480"/>
                      <a:pt x="64770" y="34290"/>
                    </a:cubicBezTo>
                    <a:cubicBezTo>
                      <a:pt x="64770" y="38100"/>
                      <a:pt x="68580" y="41910"/>
                      <a:pt x="64770" y="41910"/>
                    </a:cubicBezTo>
                    <a:cubicBezTo>
                      <a:pt x="57150" y="41910"/>
                      <a:pt x="60960" y="45720"/>
                      <a:pt x="60960" y="49530"/>
                    </a:cubicBezTo>
                    <a:cubicBezTo>
                      <a:pt x="72390" y="60960"/>
                      <a:pt x="83820" y="57150"/>
                      <a:pt x="95250" y="57150"/>
                    </a:cubicBezTo>
                    <a:cubicBezTo>
                      <a:pt x="99060" y="57150"/>
                      <a:pt x="99060" y="49530"/>
                      <a:pt x="99060" y="45720"/>
                    </a:cubicBezTo>
                    <a:cubicBezTo>
                      <a:pt x="99060" y="38100"/>
                      <a:pt x="99060" y="34290"/>
                      <a:pt x="106680" y="34290"/>
                    </a:cubicBezTo>
                    <a:cubicBezTo>
                      <a:pt x="110490" y="34290"/>
                      <a:pt x="110490" y="34290"/>
                      <a:pt x="114300" y="30480"/>
                    </a:cubicBezTo>
                    <a:cubicBezTo>
                      <a:pt x="129540" y="22860"/>
                      <a:pt x="133350" y="26670"/>
                      <a:pt x="140970" y="45720"/>
                    </a:cubicBezTo>
                    <a:cubicBezTo>
                      <a:pt x="144780" y="53340"/>
                      <a:pt x="148590" y="57150"/>
                      <a:pt x="152400" y="60960"/>
                    </a:cubicBezTo>
                    <a:cubicBezTo>
                      <a:pt x="163830" y="68580"/>
                      <a:pt x="167640" y="64770"/>
                      <a:pt x="175260" y="53340"/>
                    </a:cubicBezTo>
                    <a:cubicBezTo>
                      <a:pt x="186690" y="34290"/>
                      <a:pt x="201930" y="22860"/>
                      <a:pt x="220980" y="26670"/>
                    </a:cubicBezTo>
                    <a:cubicBezTo>
                      <a:pt x="224790" y="26670"/>
                      <a:pt x="228600" y="30480"/>
                      <a:pt x="228600" y="38100"/>
                    </a:cubicBezTo>
                    <a:lnTo>
                      <a:pt x="217170" y="49530"/>
                    </a:lnTo>
                    <a:cubicBezTo>
                      <a:pt x="213360" y="45720"/>
                      <a:pt x="209550" y="53340"/>
                      <a:pt x="209550" y="57150"/>
                    </a:cubicBezTo>
                    <a:cubicBezTo>
                      <a:pt x="198120" y="60960"/>
                      <a:pt x="186690" y="64770"/>
                      <a:pt x="175260" y="80010"/>
                    </a:cubicBezTo>
                    <a:cubicBezTo>
                      <a:pt x="156210" y="102870"/>
                      <a:pt x="137160" y="121920"/>
                      <a:pt x="118110" y="137160"/>
                    </a:cubicBezTo>
                    <a:cubicBezTo>
                      <a:pt x="110490" y="144780"/>
                      <a:pt x="99060" y="148590"/>
                      <a:pt x="95250" y="156210"/>
                    </a:cubicBezTo>
                    <a:cubicBezTo>
                      <a:pt x="95250" y="163830"/>
                      <a:pt x="91440" y="163830"/>
                      <a:pt x="91440" y="163830"/>
                    </a:cubicBezTo>
                    <a:close/>
                  </a:path>
                </a:pathLst>
              </a:custGeom>
              <a:solidFill>
                <a:srgbClr val="36CE3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78" name="Freeform: Shape 5177">
                <a:extLst>
                  <a:ext uri="{FF2B5EF4-FFF2-40B4-BE49-F238E27FC236}">
                    <a16:creationId xmlns:a16="http://schemas.microsoft.com/office/drawing/2014/main" id="{C8ACB6C6-CA11-A850-BEB3-9A072762BC75}"/>
                  </a:ext>
                </a:extLst>
              </p:cNvPr>
              <p:cNvSpPr/>
              <p:nvPr/>
            </p:nvSpPr>
            <p:spPr>
              <a:xfrm>
                <a:off x="2506981" y="5433060"/>
                <a:ext cx="171450" cy="137340"/>
              </a:xfrm>
              <a:custGeom>
                <a:avLst/>
                <a:gdLst>
                  <a:gd name="connsiteX0" fmla="*/ 160020 w 171450"/>
                  <a:gd name="connsiteY0" fmla="*/ 38100 h 137340"/>
                  <a:gd name="connsiteX1" fmla="*/ 140970 w 171450"/>
                  <a:gd name="connsiteY1" fmla="*/ 45720 h 137340"/>
                  <a:gd name="connsiteX2" fmla="*/ 137160 w 171450"/>
                  <a:gd name="connsiteY2" fmla="*/ 45720 h 137340"/>
                  <a:gd name="connsiteX3" fmla="*/ 121920 w 171450"/>
                  <a:gd name="connsiteY3" fmla="*/ 53340 h 137340"/>
                  <a:gd name="connsiteX4" fmla="*/ 87630 w 171450"/>
                  <a:gd name="connsiteY4" fmla="*/ 87630 h 137340"/>
                  <a:gd name="connsiteX5" fmla="*/ 64770 w 171450"/>
                  <a:gd name="connsiteY5" fmla="*/ 114300 h 137340"/>
                  <a:gd name="connsiteX6" fmla="*/ 49530 w 171450"/>
                  <a:gd name="connsiteY6" fmla="*/ 129540 h 137340"/>
                  <a:gd name="connsiteX7" fmla="*/ 11430 w 171450"/>
                  <a:gd name="connsiteY7" fmla="*/ 121920 h 137340"/>
                  <a:gd name="connsiteX8" fmla="*/ 0 w 171450"/>
                  <a:gd name="connsiteY8" fmla="*/ 76200 h 137340"/>
                  <a:gd name="connsiteX9" fmla="*/ 7620 w 171450"/>
                  <a:gd name="connsiteY9" fmla="*/ 60960 h 137340"/>
                  <a:gd name="connsiteX10" fmla="*/ 53340 w 171450"/>
                  <a:gd name="connsiteY10" fmla="*/ 34290 h 137340"/>
                  <a:gd name="connsiteX11" fmla="*/ 57150 w 171450"/>
                  <a:gd name="connsiteY11" fmla="*/ 34290 h 137340"/>
                  <a:gd name="connsiteX12" fmla="*/ 125730 w 171450"/>
                  <a:gd name="connsiteY12" fmla="*/ 19050 h 137340"/>
                  <a:gd name="connsiteX13" fmla="*/ 140970 w 171450"/>
                  <a:gd name="connsiteY13" fmla="*/ 11430 h 137340"/>
                  <a:gd name="connsiteX14" fmla="*/ 160020 w 171450"/>
                  <a:gd name="connsiteY14" fmla="*/ 0 h 137340"/>
                  <a:gd name="connsiteX15" fmla="*/ 171450 w 171450"/>
                  <a:gd name="connsiteY15" fmla="*/ 22860 h 137340"/>
                  <a:gd name="connsiteX16" fmla="*/ 160020 w 171450"/>
                  <a:gd name="connsiteY16" fmla="*/ 38100 h 13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1450" h="137340">
                    <a:moveTo>
                      <a:pt x="160020" y="38100"/>
                    </a:moveTo>
                    <a:cubicBezTo>
                      <a:pt x="152400" y="41910"/>
                      <a:pt x="148590" y="49530"/>
                      <a:pt x="140970" y="45720"/>
                    </a:cubicBezTo>
                    <a:cubicBezTo>
                      <a:pt x="140970" y="45720"/>
                      <a:pt x="137160" y="45720"/>
                      <a:pt x="137160" y="45720"/>
                    </a:cubicBezTo>
                    <a:cubicBezTo>
                      <a:pt x="129540" y="34290"/>
                      <a:pt x="125730" y="41910"/>
                      <a:pt x="121920" y="53340"/>
                    </a:cubicBezTo>
                    <a:cubicBezTo>
                      <a:pt x="106680" y="57150"/>
                      <a:pt x="95250" y="72390"/>
                      <a:pt x="87630" y="87630"/>
                    </a:cubicBezTo>
                    <a:cubicBezTo>
                      <a:pt x="80010" y="99060"/>
                      <a:pt x="72390" y="110490"/>
                      <a:pt x="64770" y="114300"/>
                    </a:cubicBezTo>
                    <a:cubicBezTo>
                      <a:pt x="57150" y="118110"/>
                      <a:pt x="57150" y="125730"/>
                      <a:pt x="49530" y="129540"/>
                    </a:cubicBezTo>
                    <a:cubicBezTo>
                      <a:pt x="34290" y="140970"/>
                      <a:pt x="22860" y="140970"/>
                      <a:pt x="11430" y="121920"/>
                    </a:cubicBezTo>
                    <a:cubicBezTo>
                      <a:pt x="3810" y="110490"/>
                      <a:pt x="0" y="91440"/>
                      <a:pt x="0" y="76200"/>
                    </a:cubicBezTo>
                    <a:cubicBezTo>
                      <a:pt x="0" y="68580"/>
                      <a:pt x="3810" y="64770"/>
                      <a:pt x="7620" y="60960"/>
                    </a:cubicBezTo>
                    <a:cubicBezTo>
                      <a:pt x="22860" y="49530"/>
                      <a:pt x="38100" y="38100"/>
                      <a:pt x="53340" y="34290"/>
                    </a:cubicBezTo>
                    <a:cubicBezTo>
                      <a:pt x="53340" y="34290"/>
                      <a:pt x="53340" y="34290"/>
                      <a:pt x="57150" y="34290"/>
                    </a:cubicBezTo>
                    <a:cubicBezTo>
                      <a:pt x="80010" y="41910"/>
                      <a:pt x="102870" y="19050"/>
                      <a:pt x="125730" y="19050"/>
                    </a:cubicBezTo>
                    <a:cubicBezTo>
                      <a:pt x="129540" y="19050"/>
                      <a:pt x="137160" y="15240"/>
                      <a:pt x="140970" y="11430"/>
                    </a:cubicBezTo>
                    <a:cubicBezTo>
                      <a:pt x="144780" y="3810"/>
                      <a:pt x="152400" y="0"/>
                      <a:pt x="160020" y="0"/>
                    </a:cubicBezTo>
                    <a:cubicBezTo>
                      <a:pt x="171450" y="0"/>
                      <a:pt x="171450" y="7620"/>
                      <a:pt x="171450" y="22860"/>
                    </a:cubicBezTo>
                    <a:cubicBezTo>
                      <a:pt x="163830" y="26670"/>
                      <a:pt x="163830" y="34290"/>
                      <a:pt x="160020" y="38100"/>
                    </a:cubicBezTo>
                    <a:close/>
                  </a:path>
                </a:pathLst>
              </a:custGeom>
              <a:solidFill>
                <a:srgbClr val="31CC3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79" name="Freeform: Shape 5178">
                <a:extLst>
                  <a:ext uri="{FF2B5EF4-FFF2-40B4-BE49-F238E27FC236}">
                    <a16:creationId xmlns:a16="http://schemas.microsoft.com/office/drawing/2014/main" id="{2FB4C38E-19A6-2E86-BA05-176463D97224}"/>
                  </a:ext>
                </a:extLst>
              </p:cNvPr>
              <p:cNvSpPr/>
              <p:nvPr/>
            </p:nvSpPr>
            <p:spPr>
              <a:xfrm>
                <a:off x="4061460" y="4373268"/>
                <a:ext cx="171450" cy="176909"/>
              </a:xfrm>
              <a:custGeom>
                <a:avLst/>
                <a:gdLst>
                  <a:gd name="connsiteX0" fmla="*/ 156210 w 171450"/>
                  <a:gd name="connsiteY0" fmla="*/ 172062 h 176909"/>
                  <a:gd name="connsiteX1" fmla="*/ 125730 w 171450"/>
                  <a:gd name="connsiteY1" fmla="*/ 175871 h 176909"/>
                  <a:gd name="connsiteX2" fmla="*/ 121920 w 171450"/>
                  <a:gd name="connsiteY2" fmla="*/ 168251 h 176909"/>
                  <a:gd name="connsiteX3" fmla="*/ 125730 w 171450"/>
                  <a:gd name="connsiteY3" fmla="*/ 160631 h 176909"/>
                  <a:gd name="connsiteX4" fmla="*/ 125730 w 171450"/>
                  <a:gd name="connsiteY4" fmla="*/ 130151 h 176909"/>
                  <a:gd name="connsiteX5" fmla="*/ 118110 w 171450"/>
                  <a:gd name="connsiteY5" fmla="*/ 137771 h 176909"/>
                  <a:gd name="connsiteX6" fmla="*/ 102870 w 171450"/>
                  <a:gd name="connsiteY6" fmla="*/ 133962 h 176909"/>
                  <a:gd name="connsiteX7" fmla="*/ 87630 w 171450"/>
                  <a:gd name="connsiteY7" fmla="*/ 118721 h 176909"/>
                  <a:gd name="connsiteX8" fmla="*/ 76200 w 171450"/>
                  <a:gd name="connsiteY8" fmla="*/ 103481 h 176909"/>
                  <a:gd name="connsiteX9" fmla="*/ 64770 w 171450"/>
                  <a:gd name="connsiteY9" fmla="*/ 92051 h 176909"/>
                  <a:gd name="connsiteX10" fmla="*/ 45720 w 171450"/>
                  <a:gd name="connsiteY10" fmla="*/ 80621 h 176909"/>
                  <a:gd name="connsiteX11" fmla="*/ 22860 w 171450"/>
                  <a:gd name="connsiteY11" fmla="*/ 73001 h 176909"/>
                  <a:gd name="connsiteX12" fmla="*/ 3810 w 171450"/>
                  <a:gd name="connsiteY12" fmla="*/ 69191 h 176909"/>
                  <a:gd name="connsiteX13" fmla="*/ 0 w 171450"/>
                  <a:gd name="connsiteY13" fmla="*/ 61571 h 176909"/>
                  <a:gd name="connsiteX14" fmla="*/ 0 w 171450"/>
                  <a:gd name="connsiteY14" fmla="*/ 34901 h 176909"/>
                  <a:gd name="connsiteX15" fmla="*/ 3810 w 171450"/>
                  <a:gd name="connsiteY15" fmla="*/ 612 h 176909"/>
                  <a:gd name="connsiteX16" fmla="*/ 22860 w 171450"/>
                  <a:gd name="connsiteY16" fmla="*/ 12041 h 176909"/>
                  <a:gd name="connsiteX17" fmla="*/ 34290 w 171450"/>
                  <a:gd name="connsiteY17" fmla="*/ 38712 h 176909"/>
                  <a:gd name="connsiteX18" fmla="*/ 45720 w 171450"/>
                  <a:gd name="connsiteY18" fmla="*/ 42521 h 176909"/>
                  <a:gd name="connsiteX19" fmla="*/ 60960 w 171450"/>
                  <a:gd name="connsiteY19" fmla="*/ 34901 h 176909"/>
                  <a:gd name="connsiteX20" fmla="*/ 76200 w 171450"/>
                  <a:gd name="connsiteY20" fmla="*/ 27281 h 176909"/>
                  <a:gd name="connsiteX21" fmla="*/ 87630 w 171450"/>
                  <a:gd name="connsiteY21" fmla="*/ 15851 h 176909"/>
                  <a:gd name="connsiteX22" fmla="*/ 99060 w 171450"/>
                  <a:gd name="connsiteY22" fmla="*/ 31091 h 176909"/>
                  <a:gd name="connsiteX23" fmla="*/ 106680 w 171450"/>
                  <a:gd name="connsiteY23" fmla="*/ 34901 h 176909"/>
                  <a:gd name="connsiteX24" fmla="*/ 125730 w 171450"/>
                  <a:gd name="connsiteY24" fmla="*/ 61571 h 176909"/>
                  <a:gd name="connsiteX25" fmla="*/ 137160 w 171450"/>
                  <a:gd name="connsiteY25" fmla="*/ 61571 h 176909"/>
                  <a:gd name="connsiteX26" fmla="*/ 148590 w 171450"/>
                  <a:gd name="connsiteY26" fmla="*/ 65381 h 176909"/>
                  <a:gd name="connsiteX27" fmla="*/ 160020 w 171450"/>
                  <a:gd name="connsiteY27" fmla="*/ 84431 h 176909"/>
                  <a:gd name="connsiteX28" fmla="*/ 148590 w 171450"/>
                  <a:gd name="connsiteY28" fmla="*/ 95862 h 176909"/>
                  <a:gd name="connsiteX29" fmla="*/ 152400 w 171450"/>
                  <a:gd name="connsiteY29" fmla="*/ 114912 h 176909"/>
                  <a:gd name="connsiteX30" fmla="*/ 144780 w 171450"/>
                  <a:gd name="connsiteY30" fmla="*/ 111101 h 176909"/>
                  <a:gd name="connsiteX31" fmla="*/ 140970 w 171450"/>
                  <a:gd name="connsiteY31" fmla="*/ 99671 h 176909"/>
                  <a:gd name="connsiteX32" fmla="*/ 121920 w 171450"/>
                  <a:gd name="connsiteY32" fmla="*/ 95862 h 176909"/>
                  <a:gd name="connsiteX33" fmla="*/ 125730 w 171450"/>
                  <a:gd name="connsiteY33" fmla="*/ 107291 h 176909"/>
                  <a:gd name="connsiteX34" fmla="*/ 140970 w 171450"/>
                  <a:gd name="connsiteY34" fmla="*/ 126341 h 176909"/>
                  <a:gd name="connsiteX35" fmla="*/ 152400 w 171450"/>
                  <a:gd name="connsiteY35" fmla="*/ 141581 h 176909"/>
                  <a:gd name="connsiteX36" fmla="*/ 171450 w 171450"/>
                  <a:gd name="connsiteY36" fmla="*/ 149201 h 176909"/>
                  <a:gd name="connsiteX37" fmla="*/ 163830 w 171450"/>
                  <a:gd name="connsiteY37" fmla="*/ 160631 h 176909"/>
                  <a:gd name="connsiteX38" fmla="*/ 156210 w 171450"/>
                  <a:gd name="connsiteY38" fmla="*/ 172062 h 176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71450" h="176909">
                    <a:moveTo>
                      <a:pt x="156210" y="172062"/>
                    </a:moveTo>
                    <a:cubicBezTo>
                      <a:pt x="144780" y="175871"/>
                      <a:pt x="133350" y="168251"/>
                      <a:pt x="125730" y="175871"/>
                    </a:cubicBezTo>
                    <a:cubicBezTo>
                      <a:pt x="121920" y="179681"/>
                      <a:pt x="121920" y="172062"/>
                      <a:pt x="121920" y="168251"/>
                    </a:cubicBezTo>
                    <a:cubicBezTo>
                      <a:pt x="121920" y="164441"/>
                      <a:pt x="121920" y="160631"/>
                      <a:pt x="125730" y="160631"/>
                    </a:cubicBezTo>
                    <a:cubicBezTo>
                      <a:pt x="137160" y="149201"/>
                      <a:pt x="129540" y="141581"/>
                      <a:pt x="125730" y="130151"/>
                    </a:cubicBezTo>
                    <a:cubicBezTo>
                      <a:pt x="121920" y="130151"/>
                      <a:pt x="121920" y="133962"/>
                      <a:pt x="118110" y="137771"/>
                    </a:cubicBezTo>
                    <a:cubicBezTo>
                      <a:pt x="114300" y="145391"/>
                      <a:pt x="106680" y="141581"/>
                      <a:pt x="102870" y="133962"/>
                    </a:cubicBezTo>
                    <a:cubicBezTo>
                      <a:pt x="99060" y="126341"/>
                      <a:pt x="95250" y="122531"/>
                      <a:pt x="87630" y="118721"/>
                    </a:cubicBezTo>
                    <a:cubicBezTo>
                      <a:pt x="83820" y="114912"/>
                      <a:pt x="80010" y="111101"/>
                      <a:pt x="76200" y="103481"/>
                    </a:cubicBezTo>
                    <a:cubicBezTo>
                      <a:pt x="72390" y="95862"/>
                      <a:pt x="68580" y="92051"/>
                      <a:pt x="64770" y="92051"/>
                    </a:cubicBezTo>
                    <a:cubicBezTo>
                      <a:pt x="57150" y="92051"/>
                      <a:pt x="53340" y="88241"/>
                      <a:pt x="45720" y="80621"/>
                    </a:cubicBezTo>
                    <a:cubicBezTo>
                      <a:pt x="38100" y="73001"/>
                      <a:pt x="30480" y="61571"/>
                      <a:pt x="22860" y="73001"/>
                    </a:cubicBezTo>
                    <a:cubicBezTo>
                      <a:pt x="19050" y="76812"/>
                      <a:pt x="11430" y="69191"/>
                      <a:pt x="3810" y="69191"/>
                    </a:cubicBezTo>
                    <a:cubicBezTo>
                      <a:pt x="3810" y="69191"/>
                      <a:pt x="0" y="65381"/>
                      <a:pt x="0" y="61571"/>
                    </a:cubicBezTo>
                    <a:cubicBezTo>
                      <a:pt x="3810" y="53951"/>
                      <a:pt x="3810" y="46331"/>
                      <a:pt x="0" y="34901"/>
                    </a:cubicBezTo>
                    <a:cubicBezTo>
                      <a:pt x="7620" y="27281"/>
                      <a:pt x="3810" y="12041"/>
                      <a:pt x="3810" y="612"/>
                    </a:cubicBezTo>
                    <a:cubicBezTo>
                      <a:pt x="11430" y="-3199"/>
                      <a:pt x="15240" y="12041"/>
                      <a:pt x="22860" y="12041"/>
                    </a:cubicBezTo>
                    <a:cubicBezTo>
                      <a:pt x="26670" y="19662"/>
                      <a:pt x="30480" y="27281"/>
                      <a:pt x="34290" y="38712"/>
                    </a:cubicBezTo>
                    <a:cubicBezTo>
                      <a:pt x="38100" y="46331"/>
                      <a:pt x="41910" y="50141"/>
                      <a:pt x="45720" y="42521"/>
                    </a:cubicBezTo>
                    <a:cubicBezTo>
                      <a:pt x="49530" y="38712"/>
                      <a:pt x="53340" y="34901"/>
                      <a:pt x="60960" y="34901"/>
                    </a:cubicBezTo>
                    <a:cubicBezTo>
                      <a:pt x="64770" y="34901"/>
                      <a:pt x="72390" y="31091"/>
                      <a:pt x="76200" y="27281"/>
                    </a:cubicBezTo>
                    <a:cubicBezTo>
                      <a:pt x="80010" y="23471"/>
                      <a:pt x="83820" y="19662"/>
                      <a:pt x="87630" y="15851"/>
                    </a:cubicBezTo>
                    <a:cubicBezTo>
                      <a:pt x="87630" y="23471"/>
                      <a:pt x="87630" y="34901"/>
                      <a:pt x="99060" y="31091"/>
                    </a:cubicBezTo>
                    <a:cubicBezTo>
                      <a:pt x="102870" y="31091"/>
                      <a:pt x="102870" y="31091"/>
                      <a:pt x="106680" y="34901"/>
                    </a:cubicBezTo>
                    <a:cubicBezTo>
                      <a:pt x="110490" y="50141"/>
                      <a:pt x="121920" y="53951"/>
                      <a:pt x="125730" y="61571"/>
                    </a:cubicBezTo>
                    <a:cubicBezTo>
                      <a:pt x="129540" y="69191"/>
                      <a:pt x="133350" y="65381"/>
                      <a:pt x="137160" y="61571"/>
                    </a:cubicBezTo>
                    <a:cubicBezTo>
                      <a:pt x="140970" y="53951"/>
                      <a:pt x="144780" y="57762"/>
                      <a:pt x="148590" y="65381"/>
                    </a:cubicBezTo>
                    <a:cubicBezTo>
                      <a:pt x="152400" y="73001"/>
                      <a:pt x="156210" y="80621"/>
                      <a:pt x="160020" y="84431"/>
                    </a:cubicBezTo>
                    <a:cubicBezTo>
                      <a:pt x="156210" y="88241"/>
                      <a:pt x="148590" y="84431"/>
                      <a:pt x="148590" y="95862"/>
                    </a:cubicBezTo>
                    <a:cubicBezTo>
                      <a:pt x="148590" y="103481"/>
                      <a:pt x="152400" y="107291"/>
                      <a:pt x="152400" y="114912"/>
                    </a:cubicBezTo>
                    <a:cubicBezTo>
                      <a:pt x="148590" y="118721"/>
                      <a:pt x="144780" y="114912"/>
                      <a:pt x="144780" y="111101"/>
                    </a:cubicBezTo>
                    <a:cubicBezTo>
                      <a:pt x="144780" y="107291"/>
                      <a:pt x="140970" y="103481"/>
                      <a:pt x="140970" y="99671"/>
                    </a:cubicBezTo>
                    <a:cubicBezTo>
                      <a:pt x="137160" y="88241"/>
                      <a:pt x="125730" y="88241"/>
                      <a:pt x="121920" y="95862"/>
                    </a:cubicBezTo>
                    <a:cubicBezTo>
                      <a:pt x="118110" y="99671"/>
                      <a:pt x="121920" y="103481"/>
                      <a:pt x="125730" y="107291"/>
                    </a:cubicBezTo>
                    <a:cubicBezTo>
                      <a:pt x="133350" y="111101"/>
                      <a:pt x="137160" y="118721"/>
                      <a:pt x="140970" y="126341"/>
                    </a:cubicBezTo>
                    <a:cubicBezTo>
                      <a:pt x="140970" y="133962"/>
                      <a:pt x="144780" y="141581"/>
                      <a:pt x="152400" y="141581"/>
                    </a:cubicBezTo>
                    <a:cubicBezTo>
                      <a:pt x="160020" y="141581"/>
                      <a:pt x="163830" y="153012"/>
                      <a:pt x="171450" y="149201"/>
                    </a:cubicBezTo>
                    <a:lnTo>
                      <a:pt x="163830" y="160631"/>
                    </a:lnTo>
                    <a:cubicBezTo>
                      <a:pt x="163830" y="175871"/>
                      <a:pt x="160020" y="168251"/>
                      <a:pt x="156210" y="172062"/>
                    </a:cubicBezTo>
                    <a:close/>
                  </a:path>
                </a:pathLst>
              </a:custGeom>
              <a:solidFill>
                <a:srgbClr val="A8F0A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80" name="Freeform: Shape 5179">
                <a:extLst>
                  <a:ext uri="{FF2B5EF4-FFF2-40B4-BE49-F238E27FC236}">
                    <a16:creationId xmlns:a16="http://schemas.microsoft.com/office/drawing/2014/main" id="{41E1E347-FC39-D58E-13C6-B3BCCC394F4E}"/>
                  </a:ext>
                </a:extLst>
              </p:cNvPr>
              <p:cNvSpPr/>
              <p:nvPr/>
            </p:nvSpPr>
            <p:spPr>
              <a:xfrm>
                <a:off x="4411981" y="4313872"/>
                <a:ext cx="236219" cy="230505"/>
              </a:xfrm>
              <a:custGeom>
                <a:avLst/>
                <a:gdLst>
                  <a:gd name="connsiteX0" fmla="*/ 60960 w 236219"/>
                  <a:gd name="connsiteY0" fmla="*/ 227647 h 230505"/>
                  <a:gd name="connsiteX1" fmla="*/ 45720 w 236219"/>
                  <a:gd name="connsiteY1" fmla="*/ 212408 h 230505"/>
                  <a:gd name="connsiteX2" fmla="*/ 45720 w 236219"/>
                  <a:gd name="connsiteY2" fmla="*/ 189547 h 230505"/>
                  <a:gd name="connsiteX3" fmla="*/ 57150 w 236219"/>
                  <a:gd name="connsiteY3" fmla="*/ 166688 h 230505"/>
                  <a:gd name="connsiteX4" fmla="*/ 64770 w 236219"/>
                  <a:gd name="connsiteY4" fmla="*/ 166688 h 230505"/>
                  <a:gd name="connsiteX5" fmla="*/ 76200 w 236219"/>
                  <a:gd name="connsiteY5" fmla="*/ 155258 h 230505"/>
                  <a:gd name="connsiteX6" fmla="*/ 72390 w 236219"/>
                  <a:gd name="connsiteY6" fmla="*/ 128588 h 230505"/>
                  <a:gd name="connsiteX7" fmla="*/ 64770 w 236219"/>
                  <a:gd name="connsiteY7" fmla="*/ 128588 h 230505"/>
                  <a:gd name="connsiteX8" fmla="*/ 53340 w 236219"/>
                  <a:gd name="connsiteY8" fmla="*/ 132397 h 230505"/>
                  <a:gd name="connsiteX9" fmla="*/ 45720 w 236219"/>
                  <a:gd name="connsiteY9" fmla="*/ 132397 h 230505"/>
                  <a:gd name="connsiteX10" fmla="*/ 30480 w 236219"/>
                  <a:gd name="connsiteY10" fmla="*/ 128588 h 230505"/>
                  <a:gd name="connsiteX11" fmla="*/ 15240 w 236219"/>
                  <a:gd name="connsiteY11" fmla="*/ 132397 h 230505"/>
                  <a:gd name="connsiteX12" fmla="*/ 0 w 236219"/>
                  <a:gd name="connsiteY12" fmla="*/ 140018 h 230505"/>
                  <a:gd name="connsiteX13" fmla="*/ 34290 w 236219"/>
                  <a:gd name="connsiteY13" fmla="*/ 117158 h 230505"/>
                  <a:gd name="connsiteX14" fmla="*/ 45720 w 236219"/>
                  <a:gd name="connsiteY14" fmla="*/ 113347 h 230505"/>
                  <a:gd name="connsiteX15" fmla="*/ 64770 w 236219"/>
                  <a:gd name="connsiteY15" fmla="*/ 109538 h 230505"/>
                  <a:gd name="connsiteX16" fmla="*/ 80010 w 236219"/>
                  <a:gd name="connsiteY16" fmla="*/ 113347 h 230505"/>
                  <a:gd name="connsiteX17" fmla="*/ 137160 w 236219"/>
                  <a:gd name="connsiteY17" fmla="*/ 90488 h 230505"/>
                  <a:gd name="connsiteX18" fmla="*/ 160020 w 236219"/>
                  <a:gd name="connsiteY18" fmla="*/ 71438 h 230505"/>
                  <a:gd name="connsiteX19" fmla="*/ 198120 w 236219"/>
                  <a:gd name="connsiteY19" fmla="*/ 37147 h 230505"/>
                  <a:gd name="connsiteX20" fmla="*/ 228600 w 236219"/>
                  <a:gd name="connsiteY20" fmla="*/ 2858 h 230505"/>
                  <a:gd name="connsiteX21" fmla="*/ 236220 w 236219"/>
                  <a:gd name="connsiteY21" fmla="*/ 2858 h 230505"/>
                  <a:gd name="connsiteX22" fmla="*/ 236220 w 236219"/>
                  <a:gd name="connsiteY22" fmla="*/ 10478 h 230505"/>
                  <a:gd name="connsiteX23" fmla="*/ 194310 w 236219"/>
                  <a:gd name="connsiteY23" fmla="*/ 75247 h 230505"/>
                  <a:gd name="connsiteX24" fmla="*/ 179070 w 236219"/>
                  <a:gd name="connsiteY24" fmla="*/ 94297 h 230505"/>
                  <a:gd name="connsiteX25" fmla="*/ 148590 w 236219"/>
                  <a:gd name="connsiteY25" fmla="*/ 132397 h 230505"/>
                  <a:gd name="connsiteX26" fmla="*/ 121920 w 236219"/>
                  <a:gd name="connsiteY26" fmla="*/ 166688 h 230505"/>
                  <a:gd name="connsiteX27" fmla="*/ 95250 w 236219"/>
                  <a:gd name="connsiteY27" fmla="*/ 132397 h 230505"/>
                  <a:gd name="connsiteX28" fmla="*/ 91440 w 236219"/>
                  <a:gd name="connsiteY28" fmla="*/ 140018 h 230505"/>
                  <a:gd name="connsiteX29" fmla="*/ 83820 w 236219"/>
                  <a:gd name="connsiteY29" fmla="*/ 151447 h 230505"/>
                  <a:gd name="connsiteX30" fmla="*/ 91440 w 236219"/>
                  <a:gd name="connsiteY30" fmla="*/ 166688 h 230505"/>
                  <a:gd name="connsiteX31" fmla="*/ 80010 w 236219"/>
                  <a:gd name="connsiteY31" fmla="*/ 170497 h 230505"/>
                  <a:gd name="connsiteX32" fmla="*/ 68580 w 236219"/>
                  <a:gd name="connsiteY32" fmla="*/ 197168 h 230505"/>
                  <a:gd name="connsiteX33" fmla="*/ 72390 w 236219"/>
                  <a:gd name="connsiteY33" fmla="*/ 220028 h 230505"/>
                  <a:gd name="connsiteX34" fmla="*/ 72390 w 236219"/>
                  <a:gd name="connsiteY34" fmla="*/ 220028 h 230505"/>
                  <a:gd name="connsiteX35" fmla="*/ 72390 w 236219"/>
                  <a:gd name="connsiteY35" fmla="*/ 223838 h 230505"/>
                  <a:gd name="connsiteX36" fmla="*/ 72390 w 236219"/>
                  <a:gd name="connsiteY36" fmla="*/ 223838 h 230505"/>
                  <a:gd name="connsiteX37" fmla="*/ 68580 w 236219"/>
                  <a:gd name="connsiteY37" fmla="*/ 227647 h 230505"/>
                  <a:gd name="connsiteX38" fmla="*/ 60960 w 236219"/>
                  <a:gd name="connsiteY38" fmla="*/ 227647 h 230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6219" h="230505">
                    <a:moveTo>
                      <a:pt x="60960" y="227647"/>
                    </a:moveTo>
                    <a:cubicBezTo>
                      <a:pt x="57150" y="223838"/>
                      <a:pt x="49530" y="220028"/>
                      <a:pt x="45720" y="212408"/>
                    </a:cubicBezTo>
                    <a:cubicBezTo>
                      <a:pt x="38100" y="204788"/>
                      <a:pt x="38100" y="193358"/>
                      <a:pt x="45720" y="189547"/>
                    </a:cubicBezTo>
                    <a:cubicBezTo>
                      <a:pt x="57150" y="185738"/>
                      <a:pt x="53340" y="178118"/>
                      <a:pt x="57150" y="166688"/>
                    </a:cubicBezTo>
                    <a:cubicBezTo>
                      <a:pt x="60960" y="162878"/>
                      <a:pt x="64770" y="170497"/>
                      <a:pt x="64770" y="166688"/>
                    </a:cubicBezTo>
                    <a:cubicBezTo>
                      <a:pt x="68580" y="162878"/>
                      <a:pt x="76200" y="162878"/>
                      <a:pt x="76200" y="155258"/>
                    </a:cubicBezTo>
                    <a:cubicBezTo>
                      <a:pt x="76200" y="147638"/>
                      <a:pt x="76200" y="136208"/>
                      <a:pt x="72390" y="128588"/>
                    </a:cubicBezTo>
                    <a:cubicBezTo>
                      <a:pt x="72390" y="124778"/>
                      <a:pt x="64770" y="120968"/>
                      <a:pt x="64770" y="128588"/>
                    </a:cubicBezTo>
                    <a:cubicBezTo>
                      <a:pt x="60960" y="136208"/>
                      <a:pt x="60960" y="136208"/>
                      <a:pt x="53340" y="132397"/>
                    </a:cubicBezTo>
                    <a:cubicBezTo>
                      <a:pt x="49530" y="132397"/>
                      <a:pt x="49530" y="132397"/>
                      <a:pt x="45720" y="132397"/>
                    </a:cubicBezTo>
                    <a:cubicBezTo>
                      <a:pt x="41910" y="136208"/>
                      <a:pt x="38100" y="136208"/>
                      <a:pt x="30480" y="128588"/>
                    </a:cubicBezTo>
                    <a:cubicBezTo>
                      <a:pt x="26670" y="124778"/>
                      <a:pt x="19050" y="124778"/>
                      <a:pt x="15240" y="132397"/>
                    </a:cubicBezTo>
                    <a:cubicBezTo>
                      <a:pt x="11430" y="140018"/>
                      <a:pt x="7620" y="140018"/>
                      <a:pt x="0" y="140018"/>
                    </a:cubicBezTo>
                    <a:cubicBezTo>
                      <a:pt x="7620" y="120968"/>
                      <a:pt x="19050" y="113347"/>
                      <a:pt x="34290" y="117158"/>
                    </a:cubicBezTo>
                    <a:cubicBezTo>
                      <a:pt x="38100" y="120968"/>
                      <a:pt x="41910" y="117158"/>
                      <a:pt x="45720" y="113347"/>
                    </a:cubicBezTo>
                    <a:cubicBezTo>
                      <a:pt x="49530" y="105728"/>
                      <a:pt x="57150" y="105728"/>
                      <a:pt x="64770" y="109538"/>
                    </a:cubicBezTo>
                    <a:cubicBezTo>
                      <a:pt x="68580" y="113347"/>
                      <a:pt x="76200" y="113347"/>
                      <a:pt x="80010" y="113347"/>
                    </a:cubicBezTo>
                    <a:cubicBezTo>
                      <a:pt x="102870" y="120968"/>
                      <a:pt x="121920" y="109538"/>
                      <a:pt x="137160" y="90488"/>
                    </a:cubicBezTo>
                    <a:cubicBezTo>
                      <a:pt x="144780" y="79058"/>
                      <a:pt x="152400" y="75247"/>
                      <a:pt x="160020" y="71438"/>
                    </a:cubicBezTo>
                    <a:cubicBezTo>
                      <a:pt x="175260" y="63818"/>
                      <a:pt x="186690" y="52388"/>
                      <a:pt x="198120" y="37147"/>
                    </a:cubicBezTo>
                    <a:cubicBezTo>
                      <a:pt x="205740" y="21908"/>
                      <a:pt x="220980" y="14288"/>
                      <a:pt x="228600" y="2858"/>
                    </a:cubicBezTo>
                    <a:cubicBezTo>
                      <a:pt x="228600" y="-953"/>
                      <a:pt x="232410" y="-953"/>
                      <a:pt x="236220" y="2858"/>
                    </a:cubicBezTo>
                    <a:cubicBezTo>
                      <a:pt x="236220" y="6668"/>
                      <a:pt x="236220" y="10478"/>
                      <a:pt x="236220" y="10478"/>
                    </a:cubicBezTo>
                    <a:cubicBezTo>
                      <a:pt x="224790" y="33338"/>
                      <a:pt x="213360" y="60008"/>
                      <a:pt x="194310" y="75247"/>
                    </a:cubicBezTo>
                    <a:cubicBezTo>
                      <a:pt x="190500" y="79058"/>
                      <a:pt x="182880" y="86678"/>
                      <a:pt x="179070" y="94297"/>
                    </a:cubicBezTo>
                    <a:cubicBezTo>
                      <a:pt x="171450" y="109538"/>
                      <a:pt x="160020" y="124778"/>
                      <a:pt x="148590" y="132397"/>
                    </a:cubicBezTo>
                    <a:cubicBezTo>
                      <a:pt x="137160" y="140018"/>
                      <a:pt x="129540" y="151447"/>
                      <a:pt x="121920" y="166688"/>
                    </a:cubicBezTo>
                    <a:cubicBezTo>
                      <a:pt x="114300" y="155258"/>
                      <a:pt x="102870" y="143828"/>
                      <a:pt x="95250" y="132397"/>
                    </a:cubicBezTo>
                    <a:cubicBezTo>
                      <a:pt x="91440" y="132397"/>
                      <a:pt x="91440" y="136208"/>
                      <a:pt x="91440" y="140018"/>
                    </a:cubicBezTo>
                    <a:cubicBezTo>
                      <a:pt x="91440" y="143828"/>
                      <a:pt x="83820" y="143828"/>
                      <a:pt x="83820" y="151447"/>
                    </a:cubicBezTo>
                    <a:cubicBezTo>
                      <a:pt x="83820" y="159068"/>
                      <a:pt x="91440" y="159068"/>
                      <a:pt x="91440" y="166688"/>
                    </a:cubicBezTo>
                    <a:cubicBezTo>
                      <a:pt x="87630" y="174308"/>
                      <a:pt x="83820" y="170497"/>
                      <a:pt x="80010" y="170497"/>
                    </a:cubicBezTo>
                    <a:cubicBezTo>
                      <a:pt x="64770" y="174308"/>
                      <a:pt x="64770" y="178118"/>
                      <a:pt x="68580" y="197168"/>
                    </a:cubicBezTo>
                    <a:cubicBezTo>
                      <a:pt x="68580" y="204788"/>
                      <a:pt x="72390" y="212408"/>
                      <a:pt x="72390" y="220028"/>
                    </a:cubicBezTo>
                    <a:lnTo>
                      <a:pt x="72390" y="220028"/>
                    </a:lnTo>
                    <a:lnTo>
                      <a:pt x="72390" y="223838"/>
                    </a:lnTo>
                    <a:lnTo>
                      <a:pt x="72390" y="223838"/>
                    </a:lnTo>
                    <a:cubicBezTo>
                      <a:pt x="72390" y="227647"/>
                      <a:pt x="68580" y="231458"/>
                      <a:pt x="68580" y="227647"/>
                    </a:cubicBezTo>
                    <a:cubicBezTo>
                      <a:pt x="64770" y="231458"/>
                      <a:pt x="60960" y="231458"/>
                      <a:pt x="60960" y="227647"/>
                    </a:cubicBezTo>
                    <a:close/>
                  </a:path>
                </a:pathLst>
              </a:custGeom>
              <a:solidFill>
                <a:srgbClr val="A5EFA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81" name="Freeform: Shape 5180">
                <a:extLst>
                  <a:ext uri="{FF2B5EF4-FFF2-40B4-BE49-F238E27FC236}">
                    <a16:creationId xmlns:a16="http://schemas.microsoft.com/office/drawing/2014/main" id="{92696459-FD41-BA64-06FD-AF879EB67D2F}"/>
                  </a:ext>
                </a:extLst>
              </p:cNvPr>
              <p:cNvSpPr/>
              <p:nvPr/>
            </p:nvSpPr>
            <p:spPr>
              <a:xfrm>
                <a:off x="3161957" y="4705752"/>
                <a:ext cx="179413" cy="106277"/>
              </a:xfrm>
              <a:custGeom>
                <a:avLst/>
                <a:gdLst>
                  <a:gd name="connsiteX0" fmla="*/ 171794 w 179413"/>
                  <a:gd name="connsiteY0" fmla="*/ 11028 h 106277"/>
                  <a:gd name="connsiteX1" fmla="*/ 179413 w 179413"/>
                  <a:gd name="connsiteY1" fmla="*/ 14838 h 106277"/>
                  <a:gd name="connsiteX2" fmla="*/ 171794 w 179413"/>
                  <a:gd name="connsiteY2" fmla="*/ 26268 h 106277"/>
                  <a:gd name="connsiteX3" fmla="*/ 171794 w 179413"/>
                  <a:gd name="connsiteY3" fmla="*/ 37698 h 106277"/>
                  <a:gd name="connsiteX4" fmla="*/ 164174 w 179413"/>
                  <a:gd name="connsiteY4" fmla="*/ 49128 h 106277"/>
                  <a:gd name="connsiteX5" fmla="*/ 152744 w 179413"/>
                  <a:gd name="connsiteY5" fmla="*/ 60558 h 106277"/>
                  <a:gd name="connsiteX6" fmla="*/ 152744 w 179413"/>
                  <a:gd name="connsiteY6" fmla="*/ 71988 h 106277"/>
                  <a:gd name="connsiteX7" fmla="*/ 160363 w 179413"/>
                  <a:gd name="connsiteY7" fmla="*/ 83418 h 106277"/>
                  <a:gd name="connsiteX8" fmla="*/ 126074 w 179413"/>
                  <a:gd name="connsiteY8" fmla="*/ 68178 h 106277"/>
                  <a:gd name="connsiteX9" fmla="*/ 114644 w 179413"/>
                  <a:gd name="connsiteY9" fmla="*/ 64368 h 106277"/>
                  <a:gd name="connsiteX10" fmla="*/ 87974 w 179413"/>
                  <a:gd name="connsiteY10" fmla="*/ 68178 h 106277"/>
                  <a:gd name="connsiteX11" fmla="*/ 80353 w 179413"/>
                  <a:gd name="connsiteY11" fmla="*/ 75798 h 106277"/>
                  <a:gd name="connsiteX12" fmla="*/ 61303 w 179413"/>
                  <a:gd name="connsiteY12" fmla="*/ 87228 h 106277"/>
                  <a:gd name="connsiteX13" fmla="*/ 49874 w 179413"/>
                  <a:gd name="connsiteY13" fmla="*/ 87228 h 106277"/>
                  <a:gd name="connsiteX14" fmla="*/ 23203 w 179413"/>
                  <a:gd name="connsiteY14" fmla="*/ 83418 h 106277"/>
                  <a:gd name="connsiteX15" fmla="*/ 19394 w 179413"/>
                  <a:gd name="connsiteY15" fmla="*/ 106278 h 106277"/>
                  <a:gd name="connsiteX16" fmla="*/ 7963 w 179413"/>
                  <a:gd name="connsiteY16" fmla="*/ 98658 h 106277"/>
                  <a:gd name="connsiteX17" fmla="*/ 4153 w 179413"/>
                  <a:gd name="connsiteY17" fmla="*/ 64368 h 106277"/>
                  <a:gd name="connsiteX18" fmla="*/ 30824 w 179413"/>
                  <a:gd name="connsiteY18" fmla="*/ 26268 h 106277"/>
                  <a:gd name="connsiteX19" fmla="*/ 46063 w 179413"/>
                  <a:gd name="connsiteY19" fmla="*/ 11028 h 106277"/>
                  <a:gd name="connsiteX20" fmla="*/ 80353 w 179413"/>
                  <a:gd name="connsiteY20" fmla="*/ 3408 h 106277"/>
                  <a:gd name="connsiteX21" fmla="*/ 87974 w 179413"/>
                  <a:gd name="connsiteY21" fmla="*/ 7218 h 106277"/>
                  <a:gd name="connsiteX22" fmla="*/ 129884 w 179413"/>
                  <a:gd name="connsiteY22" fmla="*/ 14838 h 106277"/>
                  <a:gd name="connsiteX23" fmla="*/ 141313 w 179413"/>
                  <a:gd name="connsiteY23" fmla="*/ 14838 h 106277"/>
                  <a:gd name="connsiteX24" fmla="*/ 156553 w 179413"/>
                  <a:gd name="connsiteY24" fmla="*/ 11028 h 106277"/>
                  <a:gd name="connsiteX25" fmla="*/ 171794 w 179413"/>
                  <a:gd name="connsiteY25" fmla="*/ 11028 h 10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79413" h="106277">
                    <a:moveTo>
                      <a:pt x="171794" y="11028"/>
                    </a:moveTo>
                    <a:cubicBezTo>
                      <a:pt x="175603" y="14838"/>
                      <a:pt x="179413" y="11028"/>
                      <a:pt x="179413" y="14838"/>
                    </a:cubicBezTo>
                    <a:cubicBezTo>
                      <a:pt x="179413" y="22458"/>
                      <a:pt x="175603" y="22458"/>
                      <a:pt x="171794" y="26268"/>
                    </a:cubicBezTo>
                    <a:cubicBezTo>
                      <a:pt x="171794" y="30078"/>
                      <a:pt x="167984" y="33888"/>
                      <a:pt x="171794" y="37698"/>
                    </a:cubicBezTo>
                    <a:cubicBezTo>
                      <a:pt x="175603" y="49128"/>
                      <a:pt x="171794" y="52938"/>
                      <a:pt x="164174" y="49128"/>
                    </a:cubicBezTo>
                    <a:cubicBezTo>
                      <a:pt x="156553" y="45318"/>
                      <a:pt x="156553" y="52938"/>
                      <a:pt x="152744" y="60558"/>
                    </a:cubicBezTo>
                    <a:cubicBezTo>
                      <a:pt x="152744" y="64368"/>
                      <a:pt x="152744" y="68178"/>
                      <a:pt x="152744" y="71988"/>
                    </a:cubicBezTo>
                    <a:cubicBezTo>
                      <a:pt x="156553" y="75798"/>
                      <a:pt x="160363" y="79608"/>
                      <a:pt x="160363" y="83418"/>
                    </a:cubicBezTo>
                    <a:lnTo>
                      <a:pt x="126074" y="68178"/>
                    </a:lnTo>
                    <a:cubicBezTo>
                      <a:pt x="122263" y="64368"/>
                      <a:pt x="122263" y="60558"/>
                      <a:pt x="114644" y="64368"/>
                    </a:cubicBezTo>
                    <a:cubicBezTo>
                      <a:pt x="107024" y="68178"/>
                      <a:pt x="99403" y="71988"/>
                      <a:pt x="87974" y="68178"/>
                    </a:cubicBezTo>
                    <a:cubicBezTo>
                      <a:pt x="84163" y="64368"/>
                      <a:pt x="84163" y="75798"/>
                      <a:pt x="80353" y="75798"/>
                    </a:cubicBezTo>
                    <a:cubicBezTo>
                      <a:pt x="76544" y="83418"/>
                      <a:pt x="68924" y="91038"/>
                      <a:pt x="61303" y="87228"/>
                    </a:cubicBezTo>
                    <a:cubicBezTo>
                      <a:pt x="57494" y="87228"/>
                      <a:pt x="53684" y="83418"/>
                      <a:pt x="49874" y="87228"/>
                    </a:cubicBezTo>
                    <a:cubicBezTo>
                      <a:pt x="42253" y="94848"/>
                      <a:pt x="30824" y="94848"/>
                      <a:pt x="23203" y="83418"/>
                    </a:cubicBezTo>
                    <a:cubicBezTo>
                      <a:pt x="19394" y="91038"/>
                      <a:pt x="27013" y="102468"/>
                      <a:pt x="19394" y="106278"/>
                    </a:cubicBezTo>
                    <a:cubicBezTo>
                      <a:pt x="15584" y="102468"/>
                      <a:pt x="11774" y="102468"/>
                      <a:pt x="7963" y="98658"/>
                    </a:cubicBezTo>
                    <a:cubicBezTo>
                      <a:pt x="344" y="91038"/>
                      <a:pt x="-3466" y="79608"/>
                      <a:pt x="4153" y="64368"/>
                    </a:cubicBezTo>
                    <a:cubicBezTo>
                      <a:pt x="11774" y="49128"/>
                      <a:pt x="15584" y="30078"/>
                      <a:pt x="30824" y="26268"/>
                    </a:cubicBezTo>
                    <a:cubicBezTo>
                      <a:pt x="38444" y="22458"/>
                      <a:pt x="42253" y="14838"/>
                      <a:pt x="46063" y="11028"/>
                    </a:cubicBezTo>
                    <a:cubicBezTo>
                      <a:pt x="57494" y="-4212"/>
                      <a:pt x="68924" y="-402"/>
                      <a:pt x="80353" y="3408"/>
                    </a:cubicBezTo>
                    <a:cubicBezTo>
                      <a:pt x="84163" y="3408"/>
                      <a:pt x="84163" y="7218"/>
                      <a:pt x="87974" y="7218"/>
                    </a:cubicBezTo>
                    <a:cubicBezTo>
                      <a:pt x="103213" y="14838"/>
                      <a:pt x="114644" y="18648"/>
                      <a:pt x="129884" y="14838"/>
                    </a:cubicBezTo>
                    <a:cubicBezTo>
                      <a:pt x="133694" y="14838"/>
                      <a:pt x="137503" y="14838"/>
                      <a:pt x="141313" y="14838"/>
                    </a:cubicBezTo>
                    <a:cubicBezTo>
                      <a:pt x="145124" y="14838"/>
                      <a:pt x="152744" y="18648"/>
                      <a:pt x="156553" y="11028"/>
                    </a:cubicBezTo>
                    <a:lnTo>
                      <a:pt x="171794" y="11028"/>
                    </a:lnTo>
                    <a:close/>
                  </a:path>
                </a:pathLst>
              </a:custGeom>
              <a:solidFill>
                <a:srgbClr val="45D24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82" name="Freeform: Shape 5181">
                <a:extLst>
                  <a:ext uri="{FF2B5EF4-FFF2-40B4-BE49-F238E27FC236}">
                    <a16:creationId xmlns:a16="http://schemas.microsoft.com/office/drawing/2014/main" id="{0B1DB912-CA8B-F5FC-77CB-34E65F5A3AC3}"/>
                  </a:ext>
                </a:extLst>
              </p:cNvPr>
              <p:cNvSpPr/>
              <p:nvPr/>
            </p:nvSpPr>
            <p:spPr>
              <a:xfrm>
                <a:off x="4213860" y="4369117"/>
                <a:ext cx="140970" cy="150309"/>
              </a:xfrm>
              <a:custGeom>
                <a:avLst/>
                <a:gdLst>
                  <a:gd name="connsiteX0" fmla="*/ 68580 w 140970"/>
                  <a:gd name="connsiteY0" fmla="*/ 952 h 150309"/>
                  <a:gd name="connsiteX1" fmla="*/ 99060 w 140970"/>
                  <a:gd name="connsiteY1" fmla="*/ 23813 h 150309"/>
                  <a:gd name="connsiteX2" fmla="*/ 99060 w 140970"/>
                  <a:gd name="connsiteY2" fmla="*/ 42863 h 150309"/>
                  <a:gd name="connsiteX3" fmla="*/ 91440 w 140970"/>
                  <a:gd name="connsiteY3" fmla="*/ 39052 h 150309"/>
                  <a:gd name="connsiteX4" fmla="*/ 83820 w 140970"/>
                  <a:gd name="connsiteY4" fmla="*/ 39052 h 150309"/>
                  <a:gd name="connsiteX5" fmla="*/ 87630 w 140970"/>
                  <a:gd name="connsiteY5" fmla="*/ 50483 h 150309"/>
                  <a:gd name="connsiteX6" fmla="*/ 102870 w 140970"/>
                  <a:gd name="connsiteY6" fmla="*/ 77152 h 150309"/>
                  <a:gd name="connsiteX7" fmla="*/ 106680 w 140970"/>
                  <a:gd name="connsiteY7" fmla="*/ 80963 h 150309"/>
                  <a:gd name="connsiteX8" fmla="*/ 114300 w 140970"/>
                  <a:gd name="connsiteY8" fmla="*/ 80963 h 150309"/>
                  <a:gd name="connsiteX9" fmla="*/ 114300 w 140970"/>
                  <a:gd name="connsiteY9" fmla="*/ 92393 h 150309"/>
                  <a:gd name="connsiteX10" fmla="*/ 110490 w 140970"/>
                  <a:gd name="connsiteY10" fmla="*/ 96202 h 150309"/>
                  <a:gd name="connsiteX11" fmla="*/ 114300 w 140970"/>
                  <a:gd name="connsiteY11" fmla="*/ 92393 h 150309"/>
                  <a:gd name="connsiteX12" fmla="*/ 121920 w 140970"/>
                  <a:gd name="connsiteY12" fmla="*/ 107633 h 150309"/>
                  <a:gd name="connsiteX13" fmla="*/ 137160 w 140970"/>
                  <a:gd name="connsiteY13" fmla="*/ 130493 h 150309"/>
                  <a:gd name="connsiteX14" fmla="*/ 140970 w 140970"/>
                  <a:gd name="connsiteY14" fmla="*/ 138113 h 150309"/>
                  <a:gd name="connsiteX15" fmla="*/ 133350 w 140970"/>
                  <a:gd name="connsiteY15" fmla="*/ 149543 h 150309"/>
                  <a:gd name="connsiteX16" fmla="*/ 129540 w 140970"/>
                  <a:gd name="connsiteY16" fmla="*/ 145733 h 150309"/>
                  <a:gd name="connsiteX17" fmla="*/ 106680 w 140970"/>
                  <a:gd name="connsiteY17" fmla="*/ 134302 h 150309"/>
                  <a:gd name="connsiteX18" fmla="*/ 87630 w 140970"/>
                  <a:gd name="connsiteY18" fmla="*/ 115252 h 150309"/>
                  <a:gd name="connsiteX19" fmla="*/ 76200 w 140970"/>
                  <a:gd name="connsiteY19" fmla="*/ 80963 h 150309"/>
                  <a:gd name="connsiteX20" fmla="*/ 60960 w 140970"/>
                  <a:gd name="connsiteY20" fmla="*/ 84773 h 150309"/>
                  <a:gd name="connsiteX21" fmla="*/ 45720 w 140970"/>
                  <a:gd name="connsiteY21" fmla="*/ 80963 h 150309"/>
                  <a:gd name="connsiteX22" fmla="*/ 3810 w 140970"/>
                  <a:gd name="connsiteY22" fmla="*/ 42863 h 150309"/>
                  <a:gd name="connsiteX23" fmla="*/ 0 w 140970"/>
                  <a:gd name="connsiteY23" fmla="*/ 35243 h 150309"/>
                  <a:gd name="connsiteX24" fmla="*/ 64770 w 140970"/>
                  <a:gd name="connsiteY24" fmla="*/ 20002 h 150309"/>
                  <a:gd name="connsiteX25" fmla="*/ 68580 w 140970"/>
                  <a:gd name="connsiteY25" fmla="*/ 952 h 15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0970" h="150309">
                    <a:moveTo>
                      <a:pt x="68580" y="952"/>
                    </a:moveTo>
                    <a:cubicBezTo>
                      <a:pt x="83820" y="-2857"/>
                      <a:pt x="91440" y="4763"/>
                      <a:pt x="99060" y="23813"/>
                    </a:cubicBezTo>
                    <a:cubicBezTo>
                      <a:pt x="102870" y="31433"/>
                      <a:pt x="99060" y="35243"/>
                      <a:pt x="99060" y="42863"/>
                    </a:cubicBezTo>
                    <a:cubicBezTo>
                      <a:pt x="95250" y="50483"/>
                      <a:pt x="91440" y="42863"/>
                      <a:pt x="91440" y="39052"/>
                    </a:cubicBezTo>
                    <a:cubicBezTo>
                      <a:pt x="87630" y="35243"/>
                      <a:pt x="87630" y="35243"/>
                      <a:pt x="83820" y="39052"/>
                    </a:cubicBezTo>
                    <a:cubicBezTo>
                      <a:pt x="83820" y="42863"/>
                      <a:pt x="83820" y="46673"/>
                      <a:pt x="87630" y="50483"/>
                    </a:cubicBezTo>
                    <a:cubicBezTo>
                      <a:pt x="95250" y="58102"/>
                      <a:pt x="102870" y="65723"/>
                      <a:pt x="102870" y="77152"/>
                    </a:cubicBezTo>
                    <a:cubicBezTo>
                      <a:pt x="102870" y="80963"/>
                      <a:pt x="102870" y="80963"/>
                      <a:pt x="106680" y="80963"/>
                    </a:cubicBezTo>
                    <a:cubicBezTo>
                      <a:pt x="110490" y="80963"/>
                      <a:pt x="110490" y="73343"/>
                      <a:pt x="114300" y="80963"/>
                    </a:cubicBezTo>
                    <a:cubicBezTo>
                      <a:pt x="114300" y="84773"/>
                      <a:pt x="114300" y="88583"/>
                      <a:pt x="114300" y="92393"/>
                    </a:cubicBezTo>
                    <a:cubicBezTo>
                      <a:pt x="114300" y="92393"/>
                      <a:pt x="110490" y="96202"/>
                      <a:pt x="110490" y="96202"/>
                    </a:cubicBezTo>
                    <a:cubicBezTo>
                      <a:pt x="110490" y="92393"/>
                      <a:pt x="110490" y="92393"/>
                      <a:pt x="114300" y="92393"/>
                    </a:cubicBezTo>
                    <a:cubicBezTo>
                      <a:pt x="118110" y="96202"/>
                      <a:pt x="121920" y="103823"/>
                      <a:pt x="121920" y="107633"/>
                    </a:cubicBezTo>
                    <a:cubicBezTo>
                      <a:pt x="121920" y="119063"/>
                      <a:pt x="125730" y="130493"/>
                      <a:pt x="137160" y="130493"/>
                    </a:cubicBezTo>
                    <a:cubicBezTo>
                      <a:pt x="140970" y="130493"/>
                      <a:pt x="140970" y="134302"/>
                      <a:pt x="140970" y="138113"/>
                    </a:cubicBezTo>
                    <a:cubicBezTo>
                      <a:pt x="137160" y="141923"/>
                      <a:pt x="140970" y="153352"/>
                      <a:pt x="133350" y="149543"/>
                    </a:cubicBezTo>
                    <a:cubicBezTo>
                      <a:pt x="133350" y="149543"/>
                      <a:pt x="129540" y="145733"/>
                      <a:pt x="129540" y="145733"/>
                    </a:cubicBezTo>
                    <a:cubicBezTo>
                      <a:pt x="125730" y="145733"/>
                      <a:pt x="110490" y="138113"/>
                      <a:pt x="106680" y="134302"/>
                    </a:cubicBezTo>
                    <a:cubicBezTo>
                      <a:pt x="99060" y="126683"/>
                      <a:pt x="95250" y="122873"/>
                      <a:pt x="87630" y="115252"/>
                    </a:cubicBezTo>
                    <a:cubicBezTo>
                      <a:pt x="72390" y="103823"/>
                      <a:pt x="72390" y="103823"/>
                      <a:pt x="76200" y="80963"/>
                    </a:cubicBezTo>
                    <a:cubicBezTo>
                      <a:pt x="68580" y="77152"/>
                      <a:pt x="64770" y="80963"/>
                      <a:pt x="60960" y="84773"/>
                    </a:cubicBezTo>
                    <a:cubicBezTo>
                      <a:pt x="53340" y="88583"/>
                      <a:pt x="49530" y="88583"/>
                      <a:pt x="45720" y="80963"/>
                    </a:cubicBezTo>
                    <a:cubicBezTo>
                      <a:pt x="34290" y="65723"/>
                      <a:pt x="19050" y="50483"/>
                      <a:pt x="3810" y="42863"/>
                    </a:cubicBezTo>
                    <a:cubicBezTo>
                      <a:pt x="0" y="42863"/>
                      <a:pt x="0" y="35243"/>
                      <a:pt x="0" y="35243"/>
                    </a:cubicBezTo>
                    <a:cubicBezTo>
                      <a:pt x="22860" y="31433"/>
                      <a:pt x="41910" y="20002"/>
                      <a:pt x="64770" y="20002"/>
                    </a:cubicBezTo>
                    <a:cubicBezTo>
                      <a:pt x="60960" y="12383"/>
                      <a:pt x="64770" y="8573"/>
                      <a:pt x="68580" y="952"/>
                    </a:cubicBezTo>
                    <a:close/>
                  </a:path>
                </a:pathLst>
              </a:custGeom>
              <a:solidFill>
                <a:srgbClr val="A9F0A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83" name="Freeform: Shape 5182">
                <a:extLst>
                  <a:ext uri="{FF2B5EF4-FFF2-40B4-BE49-F238E27FC236}">
                    <a16:creationId xmlns:a16="http://schemas.microsoft.com/office/drawing/2014/main" id="{3BC55088-E02B-DB18-20BB-7183B7055967}"/>
                  </a:ext>
                </a:extLst>
              </p:cNvPr>
              <p:cNvSpPr/>
              <p:nvPr/>
            </p:nvSpPr>
            <p:spPr>
              <a:xfrm>
                <a:off x="3390901" y="5436869"/>
                <a:ext cx="119604" cy="190500"/>
              </a:xfrm>
              <a:custGeom>
                <a:avLst/>
                <a:gdLst>
                  <a:gd name="connsiteX0" fmla="*/ 110490 w 119604"/>
                  <a:gd name="connsiteY0" fmla="*/ 87630 h 190500"/>
                  <a:gd name="connsiteX1" fmla="*/ 110490 w 119604"/>
                  <a:gd name="connsiteY1" fmla="*/ 95250 h 190500"/>
                  <a:gd name="connsiteX2" fmla="*/ 110490 w 119604"/>
                  <a:gd name="connsiteY2" fmla="*/ 102870 h 190500"/>
                  <a:gd name="connsiteX3" fmla="*/ 99060 w 119604"/>
                  <a:gd name="connsiteY3" fmla="*/ 110490 h 190500"/>
                  <a:gd name="connsiteX4" fmla="*/ 91440 w 119604"/>
                  <a:gd name="connsiteY4" fmla="*/ 110490 h 190500"/>
                  <a:gd name="connsiteX5" fmla="*/ 91440 w 119604"/>
                  <a:gd name="connsiteY5" fmla="*/ 110490 h 190500"/>
                  <a:gd name="connsiteX6" fmla="*/ 91440 w 119604"/>
                  <a:gd name="connsiteY6" fmla="*/ 110490 h 190500"/>
                  <a:gd name="connsiteX7" fmla="*/ 99060 w 119604"/>
                  <a:gd name="connsiteY7" fmla="*/ 140970 h 190500"/>
                  <a:gd name="connsiteX8" fmla="*/ 64770 w 119604"/>
                  <a:gd name="connsiteY8" fmla="*/ 171450 h 190500"/>
                  <a:gd name="connsiteX9" fmla="*/ 99060 w 119604"/>
                  <a:gd name="connsiteY9" fmla="*/ 163830 h 190500"/>
                  <a:gd name="connsiteX10" fmla="*/ 106680 w 119604"/>
                  <a:gd name="connsiteY10" fmla="*/ 175260 h 190500"/>
                  <a:gd name="connsiteX11" fmla="*/ 68580 w 119604"/>
                  <a:gd name="connsiteY11" fmla="*/ 182880 h 190500"/>
                  <a:gd name="connsiteX12" fmla="*/ 26670 w 119604"/>
                  <a:gd name="connsiteY12" fmla="*/ 186690 h 190500"/>
                  <a:gd name="connsiteX13" fmla="*/ 15240 w 119604"/>
                  <a:gd name="connsiteY13" fmla="*/ 186690 h 190500"/>
                  <a:gd name="connsiteX14" fmla="*/ 7620 w 119604"/>
                  <a:gd name="connsiteY14" fmla="*/ 190500 h 190500"/>
                  <a:gd name="connsiteX15" fmla="*/ 0 w 119604"/>
                  <a:gd name="connsiteY15" fmla="*/ 182880 h 190500"/>
                  <a:gd name="connsiteX16" fmla="*/ 3810 w 119604"/>
                  <a:gd name="connsiteY16" fmla="*/ 175260 h 190500"/>
                  <a:gd name="connsiteX17" fmla="*/ 22860 w 119604"/>
                  <a:gd name="connsiteY17" fmla="*/ 160020 h 190500"/>
                  <a:gd name="connsiteX18" fmla="*/ 30480 w 119604"/>
                  <a:gd name="connsiteY18" fmla="*/ 148590 h 190500"/>
                  <a:gd name="connsiteX19" fmla="*/ 34290 w 119604"/>
                  <a:gd name="connsiteY19" fmla="*/ 121920 h 190500"/>
                  <a:gd name="connsiteX20" fmla="*/ 34290 w 119604"/>
                  <a:gd name="connsiteY20" fmla="*/ 110490 h 190500"/>
                  <a:gd name="connsiteX21" fmla="*/ 45720 w 119604"/>
                  <a:gd name="connsiteY21" fmla="*/ 133350 h 190500"/>
                  <a:gd name="connsiteX22" fmla="*/ 68580 w 119604"/>
                  <a:gd name="connsiteY22" fmla="*/ 140970 h 190500"/>
                  <a:gd name="connsiteX23" fmla="*/ 64770 w 119604"/>
                  <a:gd name="connsiteY23" fmla="*/ 106680 h 190500"/>
                  <a:gd name="connsiteX24" fmla="*/ 49530 w 119604"/>
                  <a:gd name="connsiteY24" fmla="*/ 95250 h 190500"/>
                  <a:gd name="connsiteX25" fmla="*/ 41910 w 119604"/>
                  <a:gd name="connsiteY25" fmla="*/ 87630 h 190500"/>
                  <a:gd name="connsiteX26" fmla="*/ 49530 w 119604"/>
                  <a:gd name="connsiteY26" fmla="*/ 76200 h 190500"/>
                  <a:gd name="connsiteX27" fmla="*/ 60960 w 119604"/>
                  <a:gd name="connsiteY27" fmla="*/ 83820 h 190500"/>
                  <a:gd name="connsiteX28" fmla="*/ 68580 w 119604"/>
                  <a:gd name="connsiteY28" fmla="*/ 83820 h 190500"/>
                  <a:gd name="connsiteX29" fmla="*/ 68580 w 119604"/>
                  <a:gd name="connsiteY29" fmla="*/ 72390 h 190500"/>
                  <a:gd name="connsiteX30" fmla="*/ 57150 w 119604"/>
                  <a:gd name="connsiteY30" fmla="*/ 57150 h 190500"/>
                  <a:gd name="connsiteX31" fmla="*/ 53340 w 119604"/>
                  <a:gd name="connsiteY31" fmla="*/ 45720 h 190500"/>
                  <a:gd name="connsiteX32" fmla="*/ 41910 w 119604"/>
                  <a:gd name="connsiteY32" fmla="*/ 7620 h 190500"/>
                  <a:gd name="connsiteX33" fmla="*/ 49530 w 119604"/>
                  <a:gd name="connsiteY33" fmla="*/ 0 h 190500"/>
                  <a:gd name="connsiteX34" fmla="*/ 72390 w 119604"/>
                  <a:gd name="connsiteY34" fmla="*/ 0 h 190500"/>
                  <a:gd name="connsiteX35" fmla="*/ 76200 w 119604"/>
                  <a:gd name="connsiteY35" fmla="*/ 3810 h 190500"/>
                  <a:gd name="connsiteX36" fmla="*/ 118110 w 119604"/>
                  <a:gd name="connsiteY36" fmla="*/ 57150 h 190500"/>
                  <a:gd name="connsiteX37" fmla="*/ 110490 w 119604"/>
                  <a:gd name="connsiteY37" fmla="*/ 8763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19604" h="190500">
                    <a:moveTo>
                      <a:pt x="110490" y="87630"/>
                    </a:moveTo>
                    <a:lnTo>
                      <a:pt x="110490" y="95250"/>
                    </a:lnTo>
                    <a:cubicBezTo>
                      <a:pt x="110490" y="99060"/>
                      <a:pt x="110490" y="99060"/>
                      <a:pt x="110490" y="102870"/>
                    </a:cubicBezTo>
                    <a:cubicBezTo>
                      <a:pt x="110490" y="121920"/>
                      <a:pt x="110490" y="121920"/>
                      <a:pt x="99060" y="110490"/>
                    </a:cubicBezTo>
                    <a:cubicBezTo>
                      <a:pt x="95250" y="106680"/>
                      <a:pt x="95250" y="106680"/>
                      <a:pt x="91440" y="110490"/>
                    </a:cubicBezTo>
                    <a:cubicBezTo>
                      <a:pt x="91440" y="110490"/>
                      <a:pt x="91440" y="114300"/>
                      <a:pt x="91440" y="110490"/>
                    </a:cubicBezTo>
                    <a:cubicBezTo>
                      <a:pt x="91440" y="110490"/>
                      <a:pt x="91440" y="110490"/>
                      <a:pt x="91440" y="110490"/>
                    </a:cubicBezTo>
                    <a:cubicBezTo>
                      <a:pt x="102870" y="114300"/>
                      <a:pt x="106680" y="125730"/>
                      <a:pt x="99060" y="140970"/>
                    </a:cubicBezTo>
                    <a:cubicBezTo>
                      <a:pt x="91440" y="156210"/>
                      <a:pt x="83820" y="175260"/>
                      <a:pt x="64770" y="171450"/>
                    </a:cubicBezTo>
                    <a:cubicBezTo>
                      <a:pt x="76200" y="171450"/>
                      <a:pt x="87630" y="163830"/>
                      <a:pt x="99060" y="163830"/>
                    </a:cubicBezTo>
                    <a:cubicBezTo>
                      <a:pt x="102870" y="163830"/>
                      <a:pt x="110490" y="163830"/>
                      <a:pt x="106680" y="175260"/>
                    </a:cubicBezTo>
                    <a:cubicBezTo>
                      <a:pt x="95250" y="182880"/>
                      <a:pt x="80010" y="186690"/>
                      <a:pt x="68580" y="182880"/>
                    </a:cubicBezTo>
                    <a:cubicBezTo>
                      <a:pt x="53340" y="179070"/>
                      <a:pt x="38100" y="182880"/>
                      <a:pt x="26670" y="186690"/>
                    </a:cubicBezTo>
                    <a:cubicBezTo>
                      <a:pt x="22860" y="186690"/>
                      <a:pt x="19050" y="182880"/>
                      <a:pt x="15240" y="186690"/>
                    </a:cubicBezTo>
                    <a:lnTo>
                      <a:pt x="7620" y="190500"/>
                    </a:lnTo>
                    <a:cubicBezTo>
                      <a:pt x="3810" y="190500"/>
                      <a:pt x="0" y="190500"/>
                      <a:pt x="0" y="182880"/>
                    </a:cubicBezTo>
                    <a:cubicBezTo>
                      <a:pt x="0" y="179070"/>
                      <a:pt x="0" y="175260"/>
                      <a:pt x="3810" y="175260"/>
                    </a:cubicBezTo>
                    <a:cubicBezTo>
                      <a:pt x="15240" y="179070"/>
                      <a:pt x="19050" y="167640"/>
                      <a:pt x="22860" y="160020"/>
                    </a:cubicBezTo>
                    <a:cubicBezTo>
                      <a:pt x="22860" y="156210"/>
                      <a:pt x="26670" y="152400"/>
                      <a:pt x="30480" y="148590"/>
                    </a:cubicBezTo>
                    <a:cubicBezTo>
                      <a:pt x="41910" y="140970"/>
                      <a:pt x="41910" y="137160"/>
                      <a:pt x="34290" y="121920"/>
                    </a:cubicBezTo>
                    <a:cubicBezTo>
                      <a:pt x="34290" y="118110"/>
                      <a:pt x="30480" y="118110"/>
                      <a:pt x="34290" y="110490"/>
                    </a:cubicBezTo>
                    <a:cubicBezTo>
                      <a:pt x="41910" y="114300"/>
                      <a:pt x="45720" y="125730"/>
                      <a:pt x="45720" y="133350"/>
                    </a:cubicBezTo>
                    <a:cubicBezTo>
                      <a:pt x="49530" y="152400"/>
                      <a:pt x="57150" y="152400"/>
                      <a:pt x="68580" y="140970"/>
                    </a:cubicBezTo>
                    <a:cubicBezTo>
                      <a:pt x="80010" y="125730"/>
                      <a:pt x="76200" y="114300"/>
                      <a:pt x="64770" y="106680"/>
                    </a:cubicBezTo>
                    <a:cubicBezTo>
                      <a:pt x="60960" y="102870"/>
                      <a:pt x="57150" y="95250"/>
                      <a:pt x="49530" y="95250"/>
                    </a:cubicBezTo>
                    <a:cubicBezTo>
                      <a:pt x="45720" y="95250"/>
                      <a:pt x="41910" y="95250"/>
                      <a:pt x="41910" y="87630"/>
                    </a:cubicBezTo>
                    <a:cubicBezTo>
                      <a:pt x="41910" y="80010"/>
                      <a:pt x="41910" y="72390"/>
                      <a:pt x="49530" y="76200"/>
                    </a:cubicBezTo>
                    <a:cubicBezTo>
                      <a:pt x="53340" y="76200"/>
                      <a:pt x="57150" y="76200"/>
                      <a:pt x="60960" y="83820"/>
                    </a:cubicBezTo>
                    <a:cubicBezTo>
                      <a:pt x="60960" y="87630"/>
                      <a:pt x="64770" y="87630"/>
                      <a:pt x="68580" y="83820"/>
                    </a:cubicBezTo>
                    <a:cubicBezTo>
                      <a:pt x="72390" y="80010"/>
                      <a:pt x="68580" y="76200"/>
                      <a:pt x="68580" y="72390"/>
                    </a:cubicBezTo>
                    <a:cubicBezTo>
                      <a:pt x="64770" y="68580"/>
                      <a:pt x="60960" y="64770"/>
                      <a:pt x="57150" y="57150"/>
                    </a:cubicBezTo>
                    <a:cubicBezTo>
                      <a:pt x="53340" y="53340"/>
                      <a:pt x="64770" y="49530"/>
                      <a:pt x="53340" y="45720"/>
                    </a:cubicBezTo>
                    <a:cubicBezTo>
                      <a:pt x="41910" y="41910"/>
                      <a:pt x="38100" y="22860"/>
                      <a:pt x="41910" y="7620"/>
                    </a:cubicBezTo>
                    <a:cubicBezTo>
                      <a:pt x="41910" y="3810"/>
                      <a:pt x="45720" y="0"/>
                      <a:pt x="49530" y="0"/>
                    </a:cubicBezTo>
                    <a:cubicBezTo>
                      <a:pt x="57150" y="7620"/>
                      <a:pt x="64770" y="3810"/>
                      <a:pt x="72390" y="0"/>
                    </a:cubicBezTo>
                    <a:cubicBezTo>
                      <a:pt x="72390" y="0"/>
                      <a:pt x="76200" y="0"/>
                      <a:pt x="76200" y="3810"/>
                    </a:cubicBezTo>
                    <a:cubicBezTo>
                      <a:pt x="87630" y="26670"/>
                      <a:pt x="110490" y="30480"/>
                      <a:pt x="118110" y="57150"/>
                    </a:cubicBezTo>
                    <a:cubicBezTo>
                      <a:pt x="121920" y="68580"/>
                      <a:pt x="118110" y="80010"/>
                      <a:pt x="110490" y="87630"/>
                    </a:cubicBezTo>
                    <a:close/>
                  </a:path>
                </a:pathLst>
              </a:custGeom>
              <a:solidFill>
                <a:srgbClr val="64DC6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84" name="Freeform: Shape 5183">
                <a:extLst>
                  <a:ext uri="{FF2B5EF4-FFF2-40B4-BE49-F238E27FC236}">
                    <a16:creationId xmlns:a16="http://schemas.microsoft.com/office/drawing/2014/main" id="{11CDB429-69C2-E2F0-689E-82845C0DFD9A}"/>
                  </a:ext>
                </a:extLst>
              </p:cNvPr>
              <p:cNvSpPr/>
              <p:nvPr/>
            </p:nvSpPr>
            <p:spPr>
              <a:xfrm>
                <a:off x="3286536" y="4560569"/>
                <a:ext cx="128291" cy="99060"/>
              </a:xfrm>
              <a:custGeom>
                <a:avLst/>
                <a:gdLst>
                  <a:gd name="connsiteX0" fmla="*/ 104365 w 128291"/>
                  <a:gd name="connsiteY0" fmla="*/ 3810 h 99060"/>
                  <a:gd name="connsiteX1" fmla="*/ 123415 w 128291"/>
                  <a:gd name="connsiteY1" fmla="*/ 19050 h 99060"/>
                  <a:gd name="connsiteX2" fmla="*/ 127225 w 128291"/>
                  <a:gd name="connsiteY2" fmla="*/ 53340 h 99060"/>
                  <a:gd name="connsiteX3" fmla="*/ 123415 w 128291"/>
                  <a:gd name="connsiteY3" fmla="*/ 64770 h 99060"/>
                  <a:gd name="connsiteX4" fmla="*/ 96745 w 128291"/>
                  <a:gd name="connsiteY4" fmla="*/ 57150 h 99060"/>
                  <a:gd name="connsiteX5" fmla="*/ 85315 w 128291"/>
                  <a:gd name="connsiteY5" fmla="*/ 60960 h 99060"/>
                  <a:gd name="connsiteX6" fmla="*/ 43405 w 128291"/>
                  <a:gd name="connsiteY6" fmla="*/ 91440 h 99060"/>
                  <a:gd name="connsiteX7" fmla="*/ 20545 w 128291"/>
                  <a:gd name="connsiteY7" fmla="*/ 99060 h 99060"/>
                  <a:gd name="connsiteX8" fmla="*/ 1495 w 128291"/>
                  <a:gd name="connsiteY8" fmla="*/ 80010 h 99060"/>
                  <a:gd name="connsiteX9" fmla="*/ 9115 w 128291"/>
                  <a:gd name="connsiteY9" fmla="*/ 38100 h 99060"/>
                  <a:gd name="connsiteX10" fmla="*/ 20545 w 128291"/>
                  <a:gd name="connsiteY10" fmla="*/ 30480 h 99060"/>
                  <a:gd name="connsiteX11" fmla="*/ 31975 w 128291"/>
                  <a:gd name="connsiteY11" fmla="*/ 19050 h 99060"/>
                  <a:gd name="connsiteX12" fmla="*/ 39595 w 128291"/>
                  <a:gd name="connsiteY12" fmla="*/ 7620 h 99060"/>
                  <a:gd name="connsiteX13" fmla="*/ 70075 w 128291"/>
                  <a:gd name="connsiteY13" fmla="*/ 3810 h 99060"/>
                  <a:gd name="connsiteX14" fmla="*/ 104365 w 128291"/>
                  <a:gd name="connsiteY14" fmla="*/ 3810 h 99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8291" h="99060">
                    <a:moveTo>
                      <a:pt x="104365" y="3810"/>
                    </a:moveTo>
                    <a:cubicBezTo>
                      <a:pt x="108175" y="19050"/>
                      <a:pt x="115795" y="15240"/>
                      <a:pt x="123415" y="19050"/>
                    </a:cubicBezTo>
                    <a:cubicBezTo>
                      <a:pt x="123415" y="30480"/>
                      <a:pt x="119605" y="41910"/>
                      <a:pt x="127225" y="53340"/>
                    </a:cubicBezTo>
                    <a:cubicBezTo>
                      <a:pt x="131035" y="57150"/>
                      <a:pt x="123415" y="60960"/>
                      <a:pt x="123415" y="64770"/>
                    </a:cubicBezTo>
                    <a:cubicBezTo>
                      <a:pt x="115795" y="60960"/>
                      <a:pt x="104365" y="60960"/>
                      <a:pt x="96745" y="57150"/>
                    </a:cubicBezTo>
                    <a:cubicBezTo>
                      <a:pt x="92935" y="57150"/>
                      <a:pt x="89125" y="57150"/>
                      <a:pt x="85315" y="60960"/>
                    </a:cubicBezTo>
                    <a:cubicBezTo>
                      <a:pt x="73885" y="72390"/>
                      <a:pt x="58645" y="80010"/>
                      <a:pt x="43405" y="91440"/>
                    </a:cubicBezTo>
                    <a:cubicBezTo>
                      <a:pt x="35785" y="99060"/>
                      <a:pt x="28165" y="99060"/>
                      <a:pt x="20545" y="99060"/>
                    </a:cubicBezTo>
                    <a:cubicBezTo>
                      <a:pt x="9115" y="99060"/>
                      <a:pt x="1495" y="91440"/>
                      <a:pt x="1495" y="80010"/>
                    </a:cubicBezTo>
                    <a:cubicBezTo>
                      <a:pt x="-2315" y="64770"/>
                      <a:pt x="1495" y="45720"/>
                      <a:pt x="9115" y="38100"/>
                    </a:cubicBezTo>
                    <a:cubicBezTo>
                      <a:pt x="12925" y="34290"/>
                      <a:pt x="16735" y="30480"/>
                      <a:pt x="20545" y="30480"/>
                    </a:cubicBezTo>
                    <a:cubicBezTo>
                      <a:pt x="24355" y="26670"/>
                      <a:pt x="28165" y="26670"/>
                      <a:pt x="31975" y="19050"/>
                    </a:cubicBezTo>
                    <a:cubicBezTo>
                      <a:pt x="35785" y="15240"/>
                      <a:pt x="39595" y="11430"/>
                      <a:pt x="39595" y="7620"/>
                    </a:cubicBezTo>
                    <a:cubicBezTo>
                      <a:pt x="51025" y="-3810"/>
                      <a:pt x="58645" y="0"/>
                      <a:pt x="70075" y="3810"/>
                    </a:cubicBezTo>
                    <a:cubicBezTo>
                      <a:pt x="81505" y="3810"/>
                      <a:pt x="92935" y="11430"/>
                      <a:pt x="104365" y="3810"/>
                    </a:cubicBezTo>
                    <a:close/>
                  </a:path>
                </a:pathLst>
              </a:custGeom>
              <a:solidFill>
                <a:srgbClr val="59D86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85" name="Freeform: Shape 5184">
                <a:extLst>
                  <a:ext uri="{FF2B5EF4-FFF2-40B4-BE49-F238E27FC236}">
                    <a16:creationId xmlns:a16="http://schemas.microsoft.com/office/drawing/2014/main" id="{D7665A0C-049A-6848-7F1F-1FF010D36A68}"/>
                  </a:ext>
                </a:extLst>
              </p:cNvPr>
              <p:cNvSpPr/>
              <p:nvPr/>
            </p:nvSpPr>
            <p:spPr>
              <a:xfrm>
                <a:off x="2998470" y="4880610"/>
                <a:ext cx="156210" cy="100050"/>
              </a:xfrm>
              <a:custGeom>
                <a:avLst/>
                <a:gdLst>
                  <a:gd name="connsiteX0" fmla="*/ 83820 w 156210"/>
                  <a:gd name="connsiteY0" fmla="*/ 99060 h 100050"/>
                  <a:gd name="connsiteX1" fmla="*/ 83820 w 156210"/>
                  <a:gd name="connsiteY1" fmla="*/ 83820 h 100050"/>
                  <a:gd name="connsiteX2" fmla="*/ 83820 w 156210"/>
                  <a:gd name="connsiteY2" fmla="*/ 80010 h 100050"/>
                  <a:gd name="connsiteX3" fmla="*/ 57150 w 156210"/>
                  <a:gd name="connsiteY3" fmla="*/ 64770 h 100050"/>
                  <a:gd name="connsiteX4" fmla="*/ 15240 w 156210"/>
                  <a:gd name="connsiteY4" fmla="*/ 57150 h 100050"/>
                  <a:gd name="connsiteX5" fmla="*/ 11430 w 156210"/>
                  <a:gd name="connsiteY5" fmla="*/ 53340 h 100050"/>
                  <a:gd name="connsiteX6" fmla="*/ 0 w 156210"/>
                  <a:gd name="connsiteY6" fmla="*/ 41910 h 100050"/>
                  <a:gd name="connsiteX7" fmla="*/ 19050 w 156210"/>
                  <a:gd name="connsiteY7" fmla="*/ 26670 h 100050"/>
                  <a:gd name="connsiteX8" fmla="*/ 30480 w 156210"/>
                  <a:gd name="connsiteY8" fmla="*/ 22860 h 100050"/>
                  <a:gd name="connsiteX9" fmla="*/ 41910 w 156210"/>
                  <a:gd name="connsiteY9" fmla="*/ 3810 h 100050"/>
                  <a:gd name="connsiteX10" fmla="*/ 64770 w 156210"/>
                  <a:gd name="connsiteY10" fmla="*/ 0 h 100050"/>
                  <a:gd name="connsiteX11" fmla="*/ 80010 w 156210"/>
                  <a:gd name="connsiteY11" fmla="*/ 3810 h 100050"/>
                  <a:gd name="connsiteX12" fmla="*/ 87630 w 156210"/>
                  <a:gd name="connsiteY12" fmla="*/ 7620 h 100050"/>
                  <a:gd name="connsiteX13" fmla="*/ 106680 w 156210"/>
                  <a:gd name="connsiteY13" fmla="*/ 19050 h 100050"/>
                  <a:gd name="connsiteX14" fmla="*/ 133350 w 156210"/>
                  <a:gd name="connsiteY14" fmla="*/ 26670 h 100050"/>
                  <a:gd name="connsiteX15" fmla="*/ 148590 w 156210"/>
                  <a:gd name="connsiteY15" fmla="*/ 30480 h 100050"/>
                  <a:gd name="connsiteX16" fmla="*/ 156210 w 156210"/>
                  <a:gd name="connsiteY16" fmla="*/ 38100 h 100050"/>
                  <a:gd name="connsiteX17" fmla="*/ 152400 w 156210"/>
                  <a:gd name="connsiteY17" fmla="*/ 45720 h 100050"/>
                  <a:gd name="connsiteX18" fmla="*/ 125730 w 156210"/>
                  <a:gd name="connsiteY18" fmla="*/ 53340 h 100050"/>
                  <a:gd name="connsiteX19" fmla="*/ 121920 w 156210"/>
                  <a:gd name="connsiteY19" fmla="*/ 72390 h 100050"/>
                  <a:gd name="connsiteX20" fmla="*/ 114300 w 156210"/>
                  <a:gd name="connsiteY20" fmla="*/ 83820 h 100050"/>
                  <a:gd name="connsiteX21" fmla="*/ 95250 w 156210"/>
                  <a:gd name="connsiteY21" fmla="*/ 99060 h 100050"/>
                  <a:gd name="connsiteX22" fmla="*/ 83820 w 156210"/>
                  <a:gd name="connsiteY22" fmla="*/ 99060 h 1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6210" h="100050">
                    <a:moveTo>
                      <a:pt x="83820" y="99060"/>
                    </a:moveTo>
                    <a:lnTo>
                      <a:pt x="83820" y="83820"/>
                    </a:lnTo>
                    <a:cubicBezTo>
                      <a:pt x="83820" y="80010"/>
                      <a:pt x="83820" y="80010"/>
                      <a:pt x="83820" y="80010"/>
                    </a:cubicBezTo>
                    <a:cubicBezTo>
                      <a:pt x="76200" y="80010"/>
                      <a:pt x="68580" y="64770"/>
                      <a:pt x="57150" y="64770"/>
                    </a:cubicBezTo>
                    <a:cubicBezTo>
                      <a:pt x="41910" y="68580"/>
                      <a:pt x="30480" y="68580"/>
                      <a:pt x="15240" y="57150"/>
                    </a:cubicBezTo>
                    <a:cubicBezTo>
                      <a:pt x="15240" y="57150"/>
                      <a:pt x="11430" y="53340"/>
                      <a:pt x="11430" y="53340"/>
                    </a:cubicBezTo>
                    <a:cubicBezTo>
                      <a:pt x="7620" y="53340"/>
                      <a:pt x="0" y="53340"/>
                      <a:pt x="0" y="41910"/>
                    </a:cubicBezTo>
                    <a:cubicBezTo>
                      <a:pt x="0" y="34290"/>
                      <a:pt x="11430" y="22860"/>
                      <a:pt x="19050" y="26670"/>
                    </a:cubicBezTo>
                    <a:cubicBezTo>
                      <a:pt x="26670" y="30480"/>
                      <a:pt x="30480" y="38100"/>
                      <a:pt x="30480" y="22860"/>
                    </a:cubicBezTo>
                    <a:cubicBezTo>
                      <a:pt x="41910" y="26670"/>
                      <a:pt x="41910" y="11430"/>
                      <a:pt x="41910" y="3810"/>
                    </a:cubicBezTo>
                    <a:cubicBezTo>
                      <a:pt x="57150" y="11430"/>
                      <a:pt x="57150" y="11430"/>
                      <a:pt x="64770" y="0"/>
                    </a:cubicBezTo>
                    <a:cubicBezTo>
                      <a:pt x="68580" y="3810"/>
                      <a:pt x="72390" y="11430"/>
                      <a:pt x="80010" y="3810"/>
                    </a:cubicBezTo>
                    <a:cubicBezTo>
                      <a:pt x="83820" y="0"/>
                      <a:pt x="87630" y="3810"/>
                      <a:pt x="87630" y="7620"/>
                    </a:cubicBezTo>
                    <a:cubicBezTo>
                      <a:pt x="91440" y="19050"/>
                      <a:pt x="99060" y="15240"/>
                      <a:pt x="106680" y="19050"/>
                    </a:cubicBezTo>
                    <a:cubicBezTo>
                      <a:pt x="114300" y="19050"/>
                      <a:pt x="125730" y="22860"/>
                      <a:pt x="133350" y="26670"/>
                    </a:cubicBezTo>
                    <a:cubicBezTo>
                      <a:pt x="137160" y="30480"/>
                      <a:pt x="144780" y="30480"/>
                      <a:pt x="148590" y="30480"/>
                    </a:cubicBezTo>
                    <a:cubicBezTo>
                      <a:pt x="152400" y="30480"/>
                      <a:pt x="152400" y="34290"/>
                      <a:pt x="156210" y="38100"/>
                    </a:cubicBezTo>
                    <a:cubicBezTo>
                      <a:pt x="156210" y="41910"/>
                      <a:pt x="156210" y="45720"/>
                      <a:pt x="152400" y="45720"/>
                    </a:cubicBezTo>
                    <a:cubicBezTo>
                      <a:pt x="144780" y="53340"/>
                      <a:pt x="133350" y="53340"/>
                      <a:pt x="125730" y="53340"/>
                    </a:cubicBezTo>
                    <a:cubicBezTo>
                      <a:pt x="129540" y="60960"/>
                      <a:pt x="125730" y="68580"/>
                      <a:pt x="121920" y="72390"/>
                    </a:cubicBezTo>
                    <a:cubicBezTo>
                      <a:pt x="118110" y="76200"/>
                      <a:pt x="114300" y="76200"/>
                      <a:pt x="114300" y="83820"/>
                    </a:cubicBezTo>
                    <a:cubicBezTo>
                      <a:pt x="110490" y="95250"/>
                      <a:pt x="102870" y="102870"/>
                      <a:pt x="95250" y="99060"/>
                    </a:cubicBezTo>
                    <a:lnTo>
                      <a:pt x="83820" y="99060"/>
                    </a:lnTo>
                    <a:close/>
                  </a:path>
                </a:pathLst>
              </a:custGeom>
              <a:solidFill>
                <a:srgbClr val="24C82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86" name="Freeform: Shape 5185">
                <a:extLst>
                  <a:ext uri="{FF2B5EF4-FFF2-40B4-BE49-F238E27FC236}">
                    <a16:creationId xmlns:a16="http://schemas.microsoft.com/office/drawing/2014/main" id="{8262F05A-A589-5F63-97EE-B6D298668F80}"/>
                  </a:ext>
                </a:extLst>
              </p:cNvPr>
              <p:cNvSpPr/>
              <p:nvPr/>
            </p:nvSpPr>
            <p:spPr>
              <a:xfrm>
                <a:off x="4088131" y="5756910"/>
                <a:ext cx="118109" cy="274319"/>
              </a:xfrm>
              <a:custGeom>
                <a:avLst/>
                <a:gdLst>
                  <a:gd name="connsiteX0" fmla="*/ 114300 w 118109"/>
                  <a:gd name="connsiteY0" fmla="*/ 3810 h 274319"/>
                  <a:gd name="connsiteX1" fmla="*/ 118110 w 118109"/>
                  <a:gd name="connsiteY1" fmla="*/ 30480 h 274319"/>
                  <a:gd name="connsiteX2" fmla="*/ 106680 w 118109"/>
                  <a:gd name="connsiteY2" fmla="*/ 45720 h 274319"/>
                  <a:gd name="connsiteX3" fmla="*/ 87630 w 118109"/>
                  <a:gd name="connsiteY3" fmla="*/ 64770 h 274319"/>
                  <a:gd name="connsiteX4" fmla="*/ 72390 w 118109"/>
                  <a:gd name="connsiteY4" fmla="*/ 83820 h 274319"/>
                  <a:gd name="connsiteX5" fmla="*/ 60960 w 118109"/>
                  <a:gd name="connsiteY5" fmla="*/ 129540 h 274319"/>
                  <a:gd name="connsiteX6" fmla="*/ 38100 w 118109"/>
                  <a:gd name="connsiteY6" fmla="*/ 205740 h 274319"/>
                  <a:gd name="connsiteX7" fmla="*/ 19050 w 118109"/>
                  <a:gd name="connsiteY7" fmla="*/ 274320 h 274319"/>
                  <a:gd name="connsiteX8" fmla="*/ 15240 w 118109"/>
                  <a:gd name="connsiteY8" fmla="*/ 270510 h 274319"/>
                  <a:gd name="connsiteX9" fmla="*/ 0 w 118109"/>
                  <a:gd name="connsiteY9" fmla="*/ 236220 h 274319"/>
                  <a:gd name="connsiteX10" fmla="*/ 22860 w 118109"/>
                  <a:gd name="connsiteY10" fmla="*/ 186690 h 274319"/>
                  <a:gd name="connsiteX11" fmla="*/ 30480 w 118109"/>
                  <a:gd name="connsiteY11" fmla="*/ 163830 h 274319"/>
                  <a:gd name="connsiteX12" fmla="*/ 38100 w 118109"/>
                  <a:gd name="connsiteY12" fmla="*/ 129540 h 274319"/>
                  <a:gd name="connsiteX13" fmla="*/ 41910 w 118109"/>
                  <a:gd name="connsiteY13" fmla="*/ 95250 h 274319"/>
                  <a:gd name="connsiteX14" fmla="*/ 49530 w 118109"/>
                  <a:gd name="connsiteY14" fmla="*/ 80010 h 274319"/>
                  <a:gd name="connsiteX15" fmla="*/ 68580 w 118109"/>
                  <a:gd name="connsiteY15" fmla="*/ 26670 h 274319"/>
                  <a:gd name="connsiteX16" fmla="*/ 72390 w 118109"/>
                  <a:gd name="connsiteY16" fmla="*/ 3810 h 274319"/>
                  <a:gd name="connsiteX17" fmla="*/ 83820 w 118109"/>
                  <a:gd name="connsiteY17" fmla="*/ 3810 h 274319"/>
                  <a:gd name="connsiteX18" fmla="*/ 110490 w 118109"/>
                  <a:gd name="connsiteY18" fmla="*/ 0 h 274319"/>
                  <a:gd name="connsiteX19" fmla="*/ 114300 w 118109"/>
                  <a:gd name="connsiteY19" fmla="*/ 3810 h 27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109" h="274319">
                    <a:moveTo>
                      <a:pt x="114300" y="3810"/>
                    </a:moveTo>
                    <a:cubicBezTo>
                      <a:pt x="118110" y="11430"/>
                      <a:pt x="114300" y="22860"/>
                      <a:pt x="118110" y="30480"/>
                    </a:cubicBezTo>
                    <a:cubicBezTo>
                      <a:pt x="114300" y="34290"/>
                      <a:pt x="110490" y="41910"/>
                      <a:pt x="106680" y="45720"/>
                    </a:cubicBezTo>
                    <a:cubicBezTo>
                      <a:pt x="102870" y="53340"/>
                      <a:pt x="95250" y="60960"/>
                      <a:pt x="87630" y="64770"/>
                    </a:cubicBezTo>
                    <a:cubicBezTo>
                      <a:pt x="80010" y="64770"/>
                      <a:pt x="76200" y="72390"/>
                      <a:pt x="72390" y="83820"/>
                    </a:cubicBezTo>
                    <a:cubicBezTo>
                      <a:pt x="68580" y="99060"/>
                      <a:pt x="68580" y="114300"/>
                      <a:pt x="60960" y="129540"/>
                    </a:cubicBezTo>
                    <a:cubicBezTo>
                      <a:pt x="57150" y="160020"/>
                      <a:pt x="41910" y="179070"/>
                      <a:pt x="38100" y="205740"/>
                    </a:cubicBezTo>
                    <a:cubicBezTo>
                      <a:pt x="34290" y="228600"/>
                      <a:pt x="26670" y="251460"/>
                      <a:pt x="19050" y="274320"/>
                    </a:cubicBezTo>
                    <a:cubicBezTo>
                      <a:pt x="15240" y="274320"/>
                      <a:pt x="15240" y="274320"/>
                      <a:pt x="15240" y="270510"/>
                    </a:cubicBezTo>
                    <a:cubicBezTo>
                      <a:pt x="15240" y="255270"/>
                      <a:pt x="7620" y="247650"/>
                      <a:pt x="0" y="236220"/>
                    </a:cubicBezTo>
                    <a:cubicBezTo>
                      <a:pt x="7620" y="217170"/>
                      <a:pt x="11430" y="201930"/>
                      <a:pt x="22860" y="186690"/>
                    </a:cubicBezTo>
                    <a:cubicBezTo>
                      <a:pt x="26670" y="179070"/>
                      <a:pt x="30480" y="171450"/>
                      <a:pt x="30480" y="163830"/>
                    </a:cubicBezTo>
                    <a:cubicBezTo>
                      <a:pt x="30480" y="152400"/>
                      <a:pt x="34290" y="140970"/>
                      <a:pt x="38100" y="129540"/>
                    </a:cubicBezTo>
                    <a:cubicBezTo>
                      <a:pt x="41910" y="118110"/>
                      <a:pt x="45720" y="106680"/>
                      <a:pt x="41910" y="95250"/>
                    </a:cubicBezTo>
                    <a:cubicBezTo>
                      <a:pt x="41910" y="87630"/>
                      <a:pt x="45720" y="83820"/>
                      <a:pt x="49530" y="80010"/>
                    </a:cubicBezTo>
                    <a:cubicBezTo>
                      <a:pt x="64770" y="68580"/>
                      <a:pt x="68580" y="49530"/>
                      <a:pt x="68580" y="26670"/>
                    </a:cubicBezTo>
                    <a:cubicBezTo>
                      <a:pt x="68580" y="19050"/>
                      <a:pt x="68580" y="11430"/>
                      <a:pt x="72390" y="3810"/>
                    </a:cubicBezTo>
                    <a:cubicBezTo>
                      <a:pt x="76200" y="0"/>
                      <a:pt x="80010" y="3810"/>
                      <a:pt x="83820" y="3810"/>
                    </a:cubicBezTo>
                    <a:cubicBezTo>
                      <a:pt x="91440" y="7620"/>
                      <a:pt x="102870" y="11430"/>
                      <a:pt x="110490" y="0"/>
                    </a:cubicBezTo>
                    <a:cubicBezTo>
                      <a:pt x="110490" y="0"/>
                      <a:pt x="114300" y="0"/>
                      <a:pt x="114300" y="3810"/>
                    </a:cubicBezTo>
                    <a:close/>
                  </a:path>
                </a:pathLst>
              </a:custGeom>
              <a:solidFill>
                <a:srgbClr val="BDF7C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87" name="Freeform: Shape 5186">
                <a:extLst>
                  <a:ext uri="{FF2B5EF4-FFF2-40B4-BE49-F238E27FC236}">
                    <a16:creationId xmlns:a16="http://schemas.microsoft.com/office/drawing/2014/main" id="{C9093EA2-7E2E-3722-1927-671787891166}"/>
                  </a:ext>
                </a:extLst>
              </p:cNvPr>
              <p:cNvSpPr/>
              <p:nvPr/>
            </p:nvSpPr>
            <p:spPr>
              <a:xfrm>
                <a:off x="2876551" y="5775960"/>
                <a:ext cx="106680" cy="126680"/>
              </a:xfrm>
              <a:custGeom>
                <a:avLst/>
                <a:gdLst>
                  <a:gd name="connsiteX0" fmla="*/ 87630 w 106680"/>
                  <a:gd name="connsiteY0" fmla="*/ 0 h 126680"/>
                  <a:gd name="connsiteX1" fmla="*/ 99060 w 106680"/>
                  <a:gd name="connsiteY1" fmla="*/ 3810 h 126680"/>
                  <a:gd name="connsiteX2" fmla="*/ 106680 w 106680"/>
                  <a:gd name="connsiteY2" fmla="*/ 11430 h 126680"/>
                  <a:gd name="connsiteX3" fmla="*/ 99060 w 106680"/>
                  <a:gd name="connsiteY3" fmla="*/ 15240 h 126680"/>
                  <a:gd name="connsiteX4" fmla="*/ 95250 w 106680"/>
                  <a:gd name="connsiteY4" fmla="*/ 22860 h 126680"/>
                  <a:gd name="connsiteX5" fmla="*/ 87630 w 106680"/>
                  <a:gd name="connsiteY5" fmla="*/ 38100 h 126680"/>
                  <a:gd name="connsiteX6" fmla="*/ 76200 w 106680"/>
                  <a:gd name="connsiteY6" fmla="*/ 34290 h 126680"/>
                  <a:gd name="connsiteX7" fmla="*/ 72390 w 106680"/>
                  <a:gd name="connsiteY7" fmla="*/ 34290 h 126680"/>
                  <a:gd name="connsiteX8" fmla="*/ 72390 w 106680"/>
                  <a:gd name="connsiteY8" fmla="*/ 41910 h 126680"/>
                  <a:gd name="connsiteX9" fmla="*/ 76200 w 106680"/>
                  <a:gd name="connsiteY9" fmla="*/ 45720 h 126680"/>
                  <a:gd name="connsiteX10" fmla="*/ 99060 w 106680"/>
                  <a:gd name="connsiteY10" fmla="*/ 68580 h 126680"/>
                  <a:gd name="connsiteX11" fmla="*/ 91440 w 106680"/>
                  <a:gd name="connsiteY11" fmla="*/ 76200 h 126680"/>
                  <a:gd name="connsiteX12" fmla="*/ 95250 w 106680"/>
                  <a:gd name="connsiteY12" fmla="*/ 83820 h 126680"/>
                  <a:gd name="connsiteX13" fmla="*/ 102870 w 106680"/>
                  <a:gd name="connsiteY13" fmla="*/ 95250 h 126680"/>
                  <a:gd name="connsiteX14" fmla="*/ 102870 w 106680"/>
                  <a:gd name="connsiteY14" fmla="*/ 106680 h 126680"/>
                  <a:gd name="connsiteX15" fmla="*/ 91440 w 106680"/>
                  <a:gd name="connsiteY15" fmla="*/ 110490 h 126680"/>
                  <a:gd name="connsiteX16" fmla="*/ 83820 w 106680"/>
                  <a:gd name="connsiteY16" fmla="*/ 106680 h 126680"/>
                  <a:gd name="connsiteX17" fmla="*/ 76200 w 106680"/>
                  <a:gd name="connsiteY17" fmla="*/ 110490 h 126680"/>
                  <a:gd name="connsiteX18" fmla="*/ 45720 w 106680"/>
                  <a:gd name="connsiteY18" fmla="*/ 121920 h 126680"/>
                  <a:gd name="connsiteX19" fmla="*/ 26670 w 106680"/>
                  <a:gd name="connsiteY19" fmla="*/ 110490 h 126680"/>
                  <a:gd name="connsiteX20" fmla="*/ 19050 w 106680"/>
                  <a:gd name="connsiteY20" fmla="*/ 83820 h 126680"/>
                  <a:gd name="connsiteX21" fmla="*/ 19050 w 106680"/>
                  <a:gd name="connsiteY21" fmla="*/ 76200 h 126680"/>
                  <a:gd name="connsiteX22" fmla="*/ 11430 w 106680"/>
                  <a:gd name="connsiteY22" fmla="*/ 76200 h 126680"/>
                  <a:gd name="connsiteX23" fmla="*/ 0 w 106680"/>
                  <a:gd name="connsiteY23" fmla="*/ 83820 h 126680"/>
                  <a:gd name="connsiteX24" fmla="*/ 15240 w 106680"/>
                  <a:gd name="connsiteY24" fmla="*/ 60960 h 126680"/>
                  <a:gd name="connsiteX25" fmla="*/ 19050 w 106680"/>
                  <a:gd name="connsiteY25" fmla="*/ 53340 h 126680"/>
                  <a:gd name="connsiteX26" fmla="*/ 87630 w 106680"/>
                  <a:gd name="connsiteY26" fmla="*/ 0 h 126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06680" h="126680">
                    <a:moveTo>
                      <a:pt x="87630" y="0"/>
                    </a:moveTo>
                    <a:cubicBezTo>
                      <a:pt x="91440" y="3810"/>
                      <a:pt x="95250" y="3810"/>
                      <a:pt x="99060" y="3810"/>
                    </a:cubicBezTo>
                    <a:cubicBezTo>
                      <a:pt x="102870" y="3810"/>
                      <a:pt x="106680" y="7620"/>
                      <a:pt x="106680" y="11430"/>
                    </a:cubicBezTo>
                    <a:cubicBezTo>
                      <a:pt x="106680" y="15240"/>
                      <a:pt x="102870" y="11430"/>
                      <a:pt x="99060" y="15240"/>
                    </a:cubicBezTo>
                    <a:cubicBezTo>
                      <a:pt x="95250" y="15240"/>
                      <a:pt x="95250" y="19050"/>
                      <a:pt x="95250" y="22860"/>
                    </a:cubicBezTo>
                    <a:cubicBezTo>
                      <a:pt x="99060" y="34290"/>
                      <a:pt x="99060" y="38100"/>
                      <a:pt x="87630" y="38100"/>
                    </a:cubicBezTo>
                    <a:cubicBezTo>
                      <a:pt x="83820" y="38100"/>
                      <a:pt x="80010" y="34290"/>
                      <a:pt x="76200" y="34290"/>
                    </a:cubicBezTo>
                    <a:cubicBezTo>
                      <a:pt x="76200" y="34290"/>
                      <a:pt x="72390" y="34290"/>
                      <a:pt x="72390" y="34290"/>
                    </a:cubicBezTo>
                    <a:cubicBezTo>
                      <a:pt x="72390" y="38100"/>
                      <a:pt x="72390" y="38100"/>
                      <a:pt x="72390" y="41910"/>
                    </a:cubicBezTo>
                    <a:cubicBezTo>
                      <a:pt x="72390" y="41910"/>
                      <a:pt x="76200" y="45720"/>
                      <a:pt x="76200" y="45720"/>
                    </a:cubicBezTo>
                    <a:cubicBezTo>
                      <a:pt x="87630" y="45720"/>
                      <a:pt x="95250" y="57150"/>
                      <a:pt x="99060" y="68580"/>
                    </a:cubicBezTo>
                    <a:cubicBezTo>
                      <a:pt x="95250" y="68580"/>
                      <a:pt x="91440" y="68580"/>
                      <a:pt x="91440" y="76200"/>
                    </a:cubicBezTo>
                    <a:cubicBezTo>
                      <a:pt x="91440" y="80010"/>
                      <a:pt x="95250" y="83820"/>
                      <a:pt x="95250" y="83820"/>
                    </a:cubicBezTo>
                    <a:cubicBezTo>
                      <a:pt x="99060" y="83820"/>
                      <a:pt x="102870" y="87630"/>
                      <a:pt x="102870" y="95250"/>
                    </a:cubicBezTo>
                    <a:cubicBezTo>
                      <a:pt x="102870" y="99060"/>
                      <a:pt x="106680" y="102870"/>
                      <a:pt x="102870" y="106680"/>
                    </a:cubicBezTo>
                    <a:cubicBezTo>
                      <a:pt x="99060" y="110490"/>
                      <a:pt x="95250" y="110490"/>
                      <a:pt x="91440" y="110490"/>
                    </a:cubicBezTo>
                    <a:cubicBezTo>
                      <a:pt x="87630" y="110490"/>
                      <a:pt x="87630" y="106680"/>
                      <a:pt x="83820" y="106680"/>
                    </a:cubicBezTo>
                    <a:cubicBezTo>
                      <a:pt x="80010" y="102870"/>
                      <a:pt x="76200" y="102870"/>
                      <a:pt x="76200" y="110490"/>
                    </a:cubicBezTo>
                    <a:cubicBezTo>
                      <a:pt x="68580" y="129540"/>
                      <a:pt x="60960" y="129540"/>
                      <a:pt x="45720" y="121920"/>
                    </a:cubicBezTo>
                    <a:cubicBezTo>
                      <a:pt x="38100" y="118110"/>
                      <a:pt x="34290" y="114300"/>
                      <a:pt x="26670" y="110490"/>
                    </a:cubicBezTo>
                    <a:cubicBezTo>
                      <a:pt x="15240" y="102870"/>
                      <a:pt x="15240" y="99060"/>
                      <a:pt x="19050" y="83820"/>
                    </a:cubicBezTo>
                    <a:cubicBezTo>
                      <a:pt x="19050" y="80010"/>
                      <a:pt x="22860" y="76200"/>
                      <a:pt x="19050" y="76200"/>
                    </a:cubicBezTo>
                    <a:cubicBezTo>
                      <a:pt x="15240" y="76200"/>
                      <a:pt x="15240" y="72390"/>
                      <a:pt x="11430" y="76200"/>
                    </a:cubicBezTo>
                    <a:cubicBezTo>
                      <a:pt x="7620" y="83820"/>
                      <a:pt x="7620" y="91440"/>
                      <a:pt x="0" y="83820"/>
                    </a:cubicBezTo>
                    <a:cubicBezTo>
                      <a:pt x="0" y="68580"/>
                      <a:pt x="7620" y="64770"/>
                      <a:pt x="15240" y="60960"/>
                    </a:cubicBezTo>
                    <a:cubicBezTo>
                      <a:pt x="19050" y="60960"/>
                      <a:pt x="19050" y="57150"/>
                      <a:pt x="19050" y="53340"/>
                    </a:cubicBezTo>
                    <a:cubicBezTo>
                      <a:pt x="49530" y="30480"/>
                      <a:pt x="68580" y="15240"/>
                      <a:pt x="87630" y="0"/>
                    </a:cubicBezTo>
                    <a:close/>
                  </a:path>
                </a:pathLst>
              </a:custGeom>
              <a:solidFill>
                <a:srgbClr val="52D65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88" name="Freeform: Shape 5187">
                <a:extLst>
                  <a:ext uri="{FF2B5EF4-FFF2-40B4-BE49-F238E27FC236}">
                    <a16:creationId xmlns:a16="http://schemas.microsoft.com/office/drawing/2014/main" id="{F2B2C033-7E8C-297D-90A6-57629F967ABC}"/>
                  </a:ext>
                </a:extLst>
              </p:cNvPr>
              <p:cNvSpPr/>
              <p:nvPr/>
            </p:nvSpPr>
            <p:spPr>
              <a:xfrm>
                <a:off x="4237673" y="5493492"/>
                <a:ext cx="141084" cy="120137"/>
              </a:xfrm>
              <a:custGeom>
                <a:avLst/>
                <a:gdLst>
                  <a:gd name="connsiteX0" fmla="*/ 52388 w 141084"/>
                  <a:gd name="connsiteY0" fmla="*/ 99587 h 120137"/>
                  <a:gd name="connsiteX1" fmla="*/ 40958 w 141084"/>
                  <a:gd name="connsiteY1" fmla="*/ 80537 h 120137"/>
                  <a:gd name="connsiteX2" fmla="*/ 25718 w 141084"/>
                  <a:gd name="connsiteY2" fmla="*/ 69107 h 120137"/>
                  <a:gd name="connsiteX3" fmla="*/ 18097 w 141084"/>
                  <a:gd name="connsiteY3" fmla="*/ 38627 h 120137"/>
                  <a:gd name="connsiteX4" fmla="*/ 10478 w 141084"/>
                  <a:gd name="connsiteY4" fmla="*/ 31007 h 120137"/>
                  <a:gd name="connsiteX5" fmla="*/ 2858 w 141084"/>
                  <a:gd name="connsiteY5" fmla="*/ 23387 h 120137"/>
                  <a:gd name="connsiteX6" fmla="*/ 2858 w 141084"/>
                  <a:gd name="connsiteY6" fmla="*/ 11957 h 120137"/>
                  <a:gd name="connsiteX7" fmla="*/ 10478 w 141084"/>
                  <a:gd name="connsiteY7" fmla="*/ 15768 h 120137"/>
                  <a:gd name="connsiteX8" fmla="*/ 21908 w 141084"/>
                  <a:gd name="connsiteY8" fmla="*/ 15768 h 120137"/>
                  <a:gd name="connsiteX9" fmla="*/ 37147 w 141084"/>
                  <a:gd name="connsiteY9" fmla="*/ 46247 h 120137"/>
                  <a:gd name="connsiteX10" fmla="*/ 37147 w 141084"/>
                  <a:gd name="connsiteY10" fmla="*/ 46247 h 120137"/>
                  <a:gd name="connsiteX11" fmla="*/ 37147 w 141084"/>
                  <a:gd name="connsiteY11" fmla="*/ 46247 h 120137"/>
                  <a:gd name="connsiteX12" fmla="*/ 40958 w 141084"/>
                  <a:gd name="connsiteY12" fmla="*/ 34818 h 120137"/>
                  <a:gd name="connsiteX13" fmla="*/ 44768 w 141084"/>
                  <a:gd name="connsiteY13" fmla="*/ 38627 h 120137"/>
                  <a:gd name="connsiteX14" fmla="*/ 63818 w 141084"/>
                  <a:gd name="connsiteY14" fmla="*/ 50057 h 120137"/>
                  <a:gd name="connsiteX15" fmla="*/ 63818 w 141084"/>
                  <a:gd name="connsiteY15" fmla="*/ 53868 h 120137"/>
                  <a:gd name="connsiteX16" fmla="*/ 79058 w 141084"/>
                  <a:gd name="connsiteY16" fmla="*/ 57677 h 120137"/>
                  <a:gd name="connsiteX17" fmla="*/ 71438 w 141084"/>
                  <a:gd name="connsiteY17" fmla="*/ 38627 h 120137"/>
                  <a:gd name="connsiteX18" fmla="*/ 63818 w 141084"/>
                  <a:gd name="connsiteY18" fmla="*/ 23387 h 120137"/>
                  <a:gd name="connsiteX19" fmla="*/ 82868 w 141084"/>
                  <a:gd name="connsiteY19" fmla="*/ 19577 h 120137"/>
                  <a:gd name="connsiteX20" fmla="*/ 98108 w 141084"/>
                  <a:gd name="connsiteY20" fmla="*/ 11957 h 120137"/>
                  <a:gd name="connsiteX21" fmla="*/ 120968 w 141084"/>
                  <a:gd name="connsiteY21" fmla="*/ 8147 h 120137"/>
                  <a:gd name="connsiteX22" fmla="*/ 140018 w 141084"/>
                  <a:gd name="connsiteY22" fmla="*/ 27197 h 120137"/>
                  <a:gd name="connsiteX23" fmla="*/ 140018 w 141084"/>
                  <a:gd name="connsiteY23" fmla="*/ 31007 h 120137"/>
                  <a:gd name="connsiteX24" fmla="*/ 136208 w 141084"/>
                  <a:gd name="connsiteY24" fmla="*/ 53868 h 120137"/>
                  <a:gd name="connsiteX25" fmla="*/ 109538 w 141084"/>
                  <a:gd name="connsiteY25" fmla="*/ 80537 h 120137"/>
                  <a:gd name="connsiteX26" fmla="*/ 90488 w 141084"/>
                  <a:gd name="connsiteY26" fmla="*/ 111018 h 120137"/>
                  <a:gd name="connsiteX27" fmla="*/ 63818 w 141084"/>
                  <a:gd name="connsiteY27" fmla="*/ 114827 h 120137"/>
                  <a:gd name="connsiteX28" fmla="*/ 52388 w 141084"/>
                  <a:gd name="connsiteY28" fmla="*/ 99587 h 12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41084" h="120137">
                    <a:moveTo>
                      <a:pt x="52388" y="99587"/>
                    </a:moveTo>
                    <a:cubicBezTo>
                      <a:pt x="48578" y="91968"/>
                      <a:pt x="44768" y="88157"/>
                      <a:pt x="40958" y="80537"/>
                    </a:cubicBezTo>
                    <a:cubicBezTo>
                      <a:pt x="40958" y="69107"/>
                      <a:pt x="33338" y="76727"/>
                      <a:pt x="25718" y="69107"/>
                    </a:cubicBezTo>
                    <a:cubicBezTo>
                      <a:pt x="25718" y="57677"/>
                      <a:pt x="25718" y="46247"/>
                      <a:pt x="18097" y="38627"/>
                    </a:cubicBezTo>
                    <a:cubicBezTo>
                      <a:pt x="14288" y="34818"/>
                      <a:pt x="14288" y="34818"/>
                      <a:pt x="10478" y="31007"/>
                    </a:cubicBezTo>
                    <a:cubicBezTo>
                      <a:pt x="10478" y="27197"/>
                      <a:pt x="2858" y="27197"/>
                      <a:pt x="2858" y="23387"/>
                    </a:cubicBezTo>
                    <a:cubicBezTo>
                      <a:pt x="-953" y="19577"/>
                      <a:pt x="-953" y="15768"/>
                      <a:pt x="2858" y="11957"/>
                    </a:cubicBezTo>
                    <a:cubicBezTo>
                      <a:pt x="6668" y="8147"/>
                      <a:pt x="6668" y="8147"/>
                      <a:pt x="10478" y="15768"/>
                    </a:cubicBezTo>
                    <a:cubicBezTo>
                      <a:pt x="14288" y="15768"/>
                      <a:pt x="18097" y="15768"/>
                      <a:pt x="21908" y="15768"/>
                    </a:cubicBezTo>
                    <a:cubicBezTo>
                      <a:pt x="29528" y="23387"/>
                      <a:pt x="40958" y="27197"/>
                      <a:pt x="37147" y="46247"/>
                    </a:cubicBezTo>
                    <a:cubicBezTo>
                      <a:pt x="37147" y="46247"/>
                      <a:pt x="40958" y="46247"/>
                      <a:pt x="37147" y="46247"/>
                    </a:cubicBezTo>
                    <a:cubicBezTo>
                      <a:pt x="37147" y="46247"/>
                      <a:pt x="37147" y="46247"/>
                      <a:pt x="37147" y="46247"/>
                    </a:cubicBezTo>
                    <a:cubicBezTo>
                      <a:pt x="33338" y="42437"/>
                      <a:pt x="33338" y="38627"/>
                      <a:pt x="40958" y="34818"/>
                    </a:cubicBezTo>
                    <a:lnTo>
                      <a:pt x="44768" y="38627"/>
                    </a:lnTo>
                    <a:cubicBezTo>
                      <a:pt x="52388" y="42437"/>
                      <a:pt x="60008" y="38627"/>
                      <a:pt x="63818" y="50057"/>
                    </a:cubicBezTo>
                    <a:cubicBezTo>
                      <a:pt x="63818" y="50057"/>
                      <a:pt x="63818" y="53868"/>
                      <a:pt x="63818" y="53868"/>
                    </a:cubicBezTo>
                    <a:cubicBezTo>
                      <a:pt x="67628" y="53868"/>
                      <a:pt x="75247" y="65297"/>
                      <a:pt x="79058" y="57677"/>
                    </a:cubicBezTo>
                    <a:cubicBezTo>
                      <a:pt x="82868" y="50057"/>
                      <a:pt x="75247" y="42437"/>
                      <a:pt x="71438" y="38627"/>
                    </a:cubicBezTo>
                    <a:cubicBezTo>
                      <a:pt x="67628" y="34818"/>
                      <a:pt x="63818" y="31007"/>
                      <a:pt x="63818" y="23387"/>
                    </a:cubicBezTo>
                    <a:cubicBezTo>
                      <a:pt x="67628" y="11957"/>
                      <a:pt x="75247" y="15768"/>
                      <a:pt x="82868" y="19577"/>
                    </a:cubicBezTo>
                    <a:cubicBezTo>
                      <a:pt x="90488" y="23387"/>
                      <a:pt x="94297" y="23387"/>
                      <a:pt x="98108" y="11957"/>
                    </a:cubicBezTo>
                    <a:cubicBezTo>
                      <a:pt x="101918" y="-3282"/>
                      <a:pt x="109538" y="-3282"/>
                      <a:pt x="120968" y="8147"/>
                    </a:cubicBezTo>
                    <a:cubicBezTo>
                      <a:pt x="128588" y="15768"/>
                      <a:pt x="132397" y="23387"/>
                      <a:pt x="140018" y="27197"/>
                    </a:cubicBezTo>
                    <a:lnTo>
                      <a:pt x="140018" y="31007"/>
                    </a:lnTo>
                    <a:cubicBezTo>
                      <a:pt x="143828" y="42437"/>
                      <a:pt x="136208" y="46247"/>
                      <a:pt x="136208" y="53868"/>
                    </a:cubicBezTo>
                    <a:cubicBezTo>
                      <a:pt x="124778" y="53868"/>
                      <a:pt x="117158" y="65297"/>
                      <a:pt x="109538" y="80537"/>
                    </a:cubicBezTo>
                    <a:cubicBezTo>
                      <a:pt x="105728" y="91968"/>
                      <a:pt x="98108" y="103397"/>
                      <a:pt x="90488" y="111018"/>
                    </a:cubicBezTo>
                    <a:cubicBezTo>
                      <a:pt x="82868" y="122447"/>
                      <a:pt x="75247" y="122447"/>
                      <a:pt x="63818" y="114827"/>
                    </a:cubicBezTo>
                    <a:cubicBezTo>
                      <a:pt x="67628" y="103397"/>
                      <a:pt x="60008" y="99587"/>
                      <a:pt x="52388" y="99587"/>
                    </a:cubicBezTo>
                    <a:close/>
                  </a:path>
                </a:pathLst>
              </a:custGeom>
              <a:solidFill>
                <a:srgbClr val="B2F3B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89" name="Freeform: Shape 5188">
                <a:extLst>
                  <a:ext uri="{FF2B5EF4-FFF2-40B4-BE49-F238E27FC236}">
                    <a16:creationId xmlns:a16="http://schemas.microsoft.com/office/drawing/2014/main" id="{1B61CB0A-BE0F-1110-C350-6CE0E4FF8DF9}"/>
                  </a:ext>
                </a:extLst>
              </p:cNvPr>
              <p:cNvSpPr/>
              <p:nvPr/>
            </p:nvSpPr>
            <p:spPr>
              <a:xfrm>
                <a:off x="3691891" y="5589400"/>
                <a:ext cx="160019" cy="110359"/>
              </a:xfrm>
              <a:custGeom>
                <a:avLst/>
                <a:gdLst>
                  <a:gd name="connsiteX0" fmla="*/ 156210 w 160019"/>
                  <a:gd name="connsiteY0" fmla="*/ 60829 h 110359"/>
                  <a:gd name="connsiteX1" fmla="*/ 137160 w 160019"/>
                  <a:gd name="connsiteY1" fmla="*/ 60829 h 110359"/>
                  <a:gd name="connsiteX2" fmla="*/ 125730 w 160019"/>
                  <a:gd name="connsiteY2" fmla="*/ 68449 h 110359"/>
                  <a:gd name="connsiteX3" fmla="*/ 129540 w 160019"/>
                  <a:gd name="connsiteY3" fmla="*/ 83689 h 110359"/>
                  <a:gd name="connsiteX4" fmla="*/ 148590 w 160019"/>
                  <a:gd name="connsiteY4" fmla="*/ 98929 h 110359"/>
                  <a:gd name="connsiteX5" fmla="*/ 160020 w 160019"/>
                  <a:gd name="connsiteY5" fmla="*/ 110360 h 110359"/>
                  <a:gd name="connsiteX6" fmla="*/ 102870 w 160019"/>
                  <a:gd name="connsiteY6" fmla="*/ 102739 h 110359"/>
                  <a:gd name="connsiteX7" fmla="*/ 68580 w 160019"/>
                  <a:gd name="connsiteY7" fmla="*/ 87499 h 110359"/>
                  <a:gd name="connsiteX8" fmla="*/ 34290 w 160019"/>
                  <a:gd name="connsiteY8" fmla="*/ 110360 h 110359"/>
                  <a:gd name="connsiteX9" fmla="*/ 11430 w 160019"/>
                  <a:gd name="connsiteY9" fmla="*/ 106549 h 110359"/>
                  <a:gd name="connsiteX10" fmla="*/ 0 w 160019"/>
                  <a:gd name="connsiteY10" fmla="*/ 83689 h 110359"/>
                  <a:gd name="connsiteX11" fmla="*/ 15240 w 160019"/>
                  <a:gd name="connsiteY11" fmla="*/ 68449 h 110359"/>
                  <a:gd name="connsiteX12" fmla="*/ 26670 w 160019"/>
                  <a:gd name="connsiteY12" fmla="*/ 64639 h 110359"/>
                  <a:gd name="connsiteX13" fmla="*/ 30480 w 160019"/>
                  <a:gd name="connsiteY13" fmla="*/ 60829 h 110359"/>
                  <a:gd name="connsiteX14" fmla="*/ 41910 w 160019"/>
                  <a:gd name="connsiteY14" fmla="*/ 57019 h 110359"/>
                  <a:gd name="connsiteX15" fmla="*/ 53340 w 160019"/>
                  <a:gd name="connsiteY15" fmla="*/ 53210 h 110359"/>
                  <a:gd name="connsiteX16" fmla="*/ 68580 w 160019"/>
                  <a:gd name="connsiteY16" fmla="*/ 41779 h 110359"/>
                  <a:gd name="connsiteX17" fmla="*/ 80010 w 160019"/>
                  <a:gd name="connsiteY17" fmla="*/ 3679 h 110359"/>
                  <a:gd name="connsiteX18" fmla="*/ 110490 w 160019"/>
                  <a:gd name="connsiteY18" fmla="*/ 18919 h 110359"/>
                  <a:gd name="connsiteX19" fmla="*/ 129540 w 160019"/>
                  <a:gd name="connsiteY19" fmla="*/ 37969 h 110359"/>
                  <a:gd name="connsiteX20" fmla="*/ 156210 w 160019"/>
                  <a:gd name="connsiteY20" fmla="*/ 60829 h 1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0019" h="110359">
                    <a:moveTo>
                      <a:pt x="156210" y="60829"/>
                    </a:moveTo>
                    <a:cubicBezTo>
                      <a:pt x="152400" y="64639"/>
                      <a:pt x="144780" y="64639"/>
                      <a:pt x="137160" y="60829"/>
                    </a:cubicBezTo>
                    <a:cubicBezTo>
                      <a:pt x="133350" y="60829"/>
                      <a:pt x="129540" y="60829"/>
                      <a:pt x="125730" y="68449"/>
                    </a:cubicBezTo>
                    <a:cubicBezTo>
                      <a:pt x="121920" y="76069"/>
                      <a:pt x="125730" y="79879"/>
                      <a:pt x="129540" y="83689"/>
                    </a:cubicBezTo>
                    <a:cubicBezTo>
                      <a:pt x="137160" y="87499"/>
                      <a:pt x="140970" y="95119"/>
                      <a:pt x="148590" y="98929"/>
                    </a:cubicBezTo>
                    <a:cubicBezTo>
                      <a:pt x="152400" y="102739"/>
                      <a:pt x="156210" y="102739"/>
                      <a:pt x="160020" y="110360"/>
                    </a:cubicBezTo>
                    <a:cubicBezTo>
                      <a:pt x="140970" y="106549"/>
                      <a:pt x="121920" y="102739"/>
                      <a:pt x="102870" y="102739"/>
                    </a:cubicBezTo>
                    <a:cubicBezTo>
                      <a:pt x="91440" y="95119"/>
                      <a:pt x="80010" y="91310"/>
                      <a:pt x="68580" y="87499"/>
                    </a:cubicBezTo>
                    <a:cubicBezTo>
                      <a:pt x="57150" y="91310"/>
                      <a:pt x="45720" y="102739"/>
                      <a:pt x="34290" y="110360"/>
                    </a:cubicBezTo>
                    <a:cubicBezTo>
                      <a:pt x="26670" y="106549"/>
                      <a:pt x="19050" y="114169"/>
                      <a:pt x="11430" y="106549"/>
                    </a:cubicBezTo>
                    <a:cubicBezTo>
                      <a:pt x="7620" y="98929"/>
                      <a:pt x="0" y="95119"/>
                      <a:pt x="0" y="83689"/>
                    </a:cubicBezTo>
                    <a:cubicBezTo>
                      <a:pt x="3810" y="72260"/>
                      <a:pt x="11430" y="68449"/>
                      <a:pt x="15240" y="68449"/>
                    </a:cubicBezTo>
                    <a:cubicBezTo>
                      <a:pt x="19050" y="68449"/>
                      <a:pt x="22860" y="72260"/>
                      <a:pt x="26670" y="64639"/>
                    </a:cubicBezTo>
                    <a:cubicBezTo>
                      <a:pt x="26670" y="64639"/>
                      <a:pt x="30480" y="60829"/>
                      <a:pt x="30480" y="60829"/>
                    </a:cubicBezTo>
                    <a:cubicBezTo>
                      <a:pt x="34290" y="60829"/>
                      <a:pt x="38100" y="57019"/>
                      <a:pt x="41910" y="57019"/>
                    </a:cubicBezTo>
                    <a:cubicBezTo>
                      <a:pt x="45720" y="57019"/>
                      <a:pt x="49530" y="53210"/>
                      <a:pt x="53340" y="53210"/>
                    </a:cubicBezTo>
                    <a:cubicBezTo>
                      <a:pt x="60960" y="57019"/>
                      <a:pt x="68580" y="53210"/>
                      <a:pt x="68580" y="41779"/>
                    </a:cubicBezTo>
                    <a:cubicBezTo>
                      <a:pt x="68580" y="26539"/>
                      <a:pt x="68580" y="11299"/>
                      <a:pt x="80010" y="3679"/>
                    </a:cubicBezTo>
                    <a:cubicBezTo>
                      <a:pt x="95250" y="-3940"/>
                      <a:pt x="106680" y="-131"/>
                      <a:pt x="110490" y="18919"/>
                    </a:cubicBezTo>
                    <a:cubicBezTo>
                      <a:pt x="114300" y="30349"/>
                      <a:pt x="118110" y="37969"/>
                      <a:pt x="129540" y="37969"/>
                    </a:cubicBezTo>
                    <a:cubicBezTo>
                      <a:pt x="148590" y="37969"/>
                      <a:pt x="152400" y="49399"/>
                      <a:pt x="156210" y="60829"/>
                    </a:cubicBezTo>
                    <a:close/>
                  </a:path>
                </a:pathLst>
              </a:custGeom>
              <a:solidFill>
                <a:srgbClr val="7CE38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90" name="Freeform: Shape 5189">
                <a:extLst>
                  <a:ext uri="{FF2B5EF4-FFF2-40B4-BE49-F238E27FC236}">
                    <a16:creationId xmlns:a16="http://schemas.microsoft.com/office/drawing/2014/main" id="{10A6B9D8-52C4-E035-318B-96377AA9B823}"/>
                  </a:ext>
                </a:extLst>
              </p:cNvPr>
              <p:cNvSpPr/>
              <p:nvPr/>
            </p:nvSpPr>
            <p:spPr>
              <a:xfrm>
                <a:off x="4603788" y="5041937"/>
                <a:ext cx="139662" cy="106950"/>
              </a:xfrm>
              <a:custGeom>
                <a:avLst/>
                <a:gdLst>
                  <a:gd name="connsiteX0" fmla="*/ 135853 w 139662"/>
                  <a:gd name="connsiteY0" fmla="*/ 105373 h 106950"/>
                  <a:gd name="connsiteX1" fmla="*/ 120613 w 139662"/>
                  <a:gd name="connsiteY1" fmla="*/ 101563 h 106950"/>
                  <a:gd name="connsiteX2" fmla="*/ 112993 w 139662"/>
                  <a:gd name="connsiteY2" fmla="*/ 82513 h 106950"/>
                  <a:gd name="connsiteX3" fmla="*/ 101563 w 139662"/>
                  <a:gd name="connsiteY3" fmla="*/ 74893 h 106950"/>
                  <a:gd name="connsiteX4" fmla="*/ 78703 w 139662"/>
                  <a:gd name="connsiteY4" fmla="*/ 74893 h 106950"/>
                  <a:gd name="connsiteX5" fmla="*/ 48222 w 139662"/>
                  <a:gd name="connsiteY5" fmla="*/ 55843 h 106950"/>
                  <a:gd name="connsiteX6" fmla="*/ 48222 w 139662"/>
                  <a:gd name="connsiteY6" fmla="*/ 63463 h 106950"/>
                  <a:gd name="connsiteX7" fmla="*/ 40603 w 139662"/>
                  <a:gd name="connsiteY7" fmla="*/ 71082 h 106950"/>
                  <a:gd name="connsiteX8" fmla="*/ 21553 w 139662"/>
                  <a:gd name="connsiteY8" fmla="*/ 67273 h 106950"/>
                  <a:gd name="connsiteX9" fmla="*/ 2503 w 139662"/>
                  <a:gd name="connsiteY9" fmla="*/ 52032 h 106950"/>
                  <a:gd name="connsiteX10" fmla="*/ 6313 w 139662"/>
                  <a:gd name="connsiteY10" fmla="*/ 40602 h 106950"/>
                  <a:gd name="connsiteX11" fmla="*/ 17743 w 139662"/>
                  <a:gd name="connsiteY11" fmla="*/ 40602 h 106950"/>
                  <a:gd name="connsiteX12" fmla="*/ 10122 w 139662"/>
                  <a:gd name="connsiteY12" fmla="*/ 21552 h 106950"/>
                  <a:gd name="connsiteX13" fmla="*/ 40603 w 139662"/>
                  <a:gd name="connsiteY13" fmla="*/ 32982 h 106950"/>
                  <a:gd name="connsiteX14" fmla="*/ 40603 w 139662"/>
                  <a:gd name="connsiteY14" fmla="*/ 6313 h 106950"/>
                  <a:gd name="connsiteX15" fmla="*/ 63463 w 139662"/>
                  <a:gd name="connsiteY15" fmla="*/ 2502 h 106950"/>
                  <a:gd name="connsiteX16" fmla="*/ 78703 w 139662"/>
                  <a:gd name="connsiteY16" fmla="*/ 6313 h 106950"/>
                  <a:gd name="connsiteX17" fmla="*/ 93943 w 139662"/>
                  <a:gd name="connsiteY17" fmla="*/ 6313 h 106950"/>
                  <a:gd name="connsiteX18" fmla="*/ 105372 w 139662"/>
                  <a:gd name="connsiteY18" fmla="*/ 25363 h 106950"/>
                  <a:gd name="connsiteX19" fmla="*/ 132043 w 139662"/>
                  <a:gd name="connsiteY19" fmla="*/ 67273 h 106950"/>
                  <a:gd name="connsiteX20" fmla="*/ 139663 w 139662"/>
                  <a:gd name="connsiteY20" fmla="*/ 90132 h 106950"/>
                  <a:gd name="connsiteX21" fmla="*/ 135853 w 139662"/>
                  <a:gd name="connsiteY21" fmla="*/ 105373 h 10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9662" h="106950">
                    <a:moveTo>
                      <a:pt x="135853" y="105373"/>
                    </a:moveTo>
                    <a:cubicBezTo>
                      <a:pt x="128232" y="109182"/>
                      <a:pt x="124422" y="105373"/>
                      <a:pt x="120613" y="101563"/>
                    </a:cubicBezTo>
                    <a:cubicBezTo>
                      <a:pt x="112993" y="97752"/>
                      <a:pt x="112993" y="90132"/>
                      <a:pt x="112993" y="82513"/>
                    </a:cubicBezTo>
                    <a:cubicBezTo>
                      <a:pt x="112993" y="74893"/>
                      <a:pt x="105372" y="74893"/>
                      <a:pt x="101563" y="74893"/>
                    </a:cubicBezTo>
                    <a:cubicBezTo>
                      <a:pt x="93943" y="78702"/>
                      <a:pt x="86322" y="74893"/>
                      <a:pt x="78703" y="74893"/>
                    </a:cubicBezTo>
                    <a:cubicBezTo>
                      <a:pt x="67272" y="74893"/>
                      <a:pt x="55843" y="71082"/>
                      <a:pt x="48222" y="55843"/>
                    </a:cubicBezTo>
                    <a:cubicBezTo>
                      <a:pt x="44413" y="59652"/>
                      <a:pt x="48222" y="63463"/>
                      <a:pt x="48222" y="63463"/>
                    </a:cubicBezTo>
                    <a:cubicBezTo>
                      <a:pt x="48222" y="71082"/>
                      <a:pt x="44413" y="74893"/>
                      <a:pt x="40603" y="71082"/>
                    </a:cubicBezTo>
                    <a:cubicBezTo>
                      <a:pt x="32982" y="67273"/>
                      <a:pt x="29172" y="67273"/>
                      <a:pt x="21553" y="67273"/>
                    </a:cubicBezTo>
                    <a:cubicBezTo>
                      <a:pt x="13932" y="67273"/>
                      <a:pt x="6313" y="55843"/>
                      <a:pt x="2503" y="52032"/>
                    </a:cubicBezTo>
                    <a:cubicBezTo>
                      <a:pt x="-1307" y="48223"/>
                      <a:pt x="-1307" y="40602"/>
                      <a:pt x="6313" y="40602"/>
                    </a:cubicBezTo>
                    <a:cubicBezTo>
                      <a:pt x="10122" y="40602"/>
                      <a:pt x="13932" y="40602"/>
                      <a:pt x="17743" y="40602"/>
                    </a:cubicBezTo>
                    <a:cubicBezTo>
                      <a:pt x="17743" y="32982"/>
                      <a:pt x="13932" y="25363"/>
                      <a:pt x="10122" y="21552"/>
                    </a:cubicBezTo>
                    <a:cubicBezTo>
                      <a:pt x="21553" y="10123"/>
                      <a:pt x="29172" y="29173"/>
                      <a:pt x="40603" y="32982"/>
                    </a:cubicBezTo>
                    <a:cubicBezTo>
                      <a:pt x="40603" y="25363"/>
                      <a:pt x="32982" y="13932"/>
                      <a:pt x="40603" y="6313"/>
                    </a:cubicBezTo>
                    <a:cubicBezTo>
                      <a:pt x="48222" y="-1307"/>
                      <a:pt x="55843" y="-1307"/>
                      <a:pt x="63463" y="2502"/>
                    </a:cubicBezTo>
                    <a:cubicBezTo>
                      <a:pt x="67272" y="2502"/>
                      <a:pt x="74893" y="10123"/>
                      <a:pt x="78703" y="6313"/>
                    </a:cubicBezTo>
                    <a:cubicBezTo>
                      <a:pt x="82513" y="2502"/>
                      <a:pt x="86322" y="-1307"/>
                      <a:pt x="93943" y="6313"/>
                    </a:cubicBezTo>
                    <a:cubicBezTo>
                      <a:pt x="97753" y="10123"/>
                      <a:pt x="101563" y="17743"/>
                      <a:pt x="105372" y="25363"/>
                    </a:cubicBezTo>
                    <a:cubicBezTo>
                      <a:pt x="109182" y="44413"/>
                      <a:pt x="120613" y="55843"/>
                      <a:pt x="132043" y="67273"/>
                    </a:cubicBezTo>
                    <a:cubicBezTo>
                      <a:pt x="135853" y="74893"/>
                      <a:pt x="139663" y="82513"/>
                      <a:pt x="139663" y="90132"/>
                    </a:cubicBezTo>
                    <a:lnTo>
                      <a:pt x="135853" y="105373"/>
                    </a:lnTo>
                    <a:close/>
                  </a:path>
                </a:pathLst>
              </a:custGeom>
              <a:solidFill>
                <a:srgbClr val="69DD7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91" name="Freeform: Shape 5190">
                <a:extLst>
                  <a:ext uri="{FF2B5EF4-FFF2-40B4-BE49-F238E27FC236}">
                    <a16:creationId xmlns:a16="http://schemas.microsoft.com/office/drawing/2014/main" id="{632A70DA-E39C-EDC0-0378-4FC218E330F8}"/>
                  </a:ext>
                </a:extLst>
              </p:cNvPr>
              <p:cNvSpPr/>
              <p:nvPr/>
            </p:nvSpPr>
            <p:spPr>
              <a:xfrm>
                <a:off x="4032886" y="5552961"/>
                <a:ext cx="100964" cy="154418"/>
              </a:xfrm>
              <a:custGeom>
                <a:avLst/>
                <a:gdLst>
                  <a:gd name="connsiteX0" fmla="*/ 62865 w 100964"/>
                  <a:gd name="connsiteY0" fmla="*/ 9639 h 154418"/>
                  <a:gd name="connsiteX1" fmla="*/ 74295 w 100964"/>
                  <a:gd name="connsiteY1" fmla="*/ 5828 h 154418"/>
                  <a:gd name="connsiteX2" fmla="*/ 85725 w 100964"/>
                  <a:gd name="connsiteY2" fmla="*/ 36308 h 154418"/>
                  <a:gd name="connsiteX3" fmla="*/ 89535 w 100964"/>
                  <a:gd name="connsiteY3" fmla="*/ 47739 h 154418"/>
                  <a:gd name="connsiteX4" fmla="*/ 89535 w 100964"/>
                  <a:gd name="connsiteY4" fmla="*/ 74408 h 154418"/>
                  <a:gd name="connsiteX5" fmla="*/ 93345 w 100964"/>
                  <a:gd name="connsiteY5" fmla="*/ 112508 h 154418"/>
                  <a:gd name="connsiteX6" fmla="*/ 100965 w 100964"/>
                  <a:gd name="connsiteY6" fmla="*/ 123939 h 154418"/>
                  <a:gd name="connsiteX7" fmla="*/ 93345 w 100964"/>
                  <a:gd name="connsiteY7" fmla="*/ 120128 h 154418"/>
                  <a:gd name="connsiteX8" fmla="*/ 59055 w 100964"/>
                  <a:gd name="connsiteY8" fmla="*/ 127749 h 154418"/>
                  <a:gd name="connsiteX9" fmla="*/ 40005 w 100964"/>
                  <a:gd name="connsiteY9" fmla="*/ 146799 h 154418"/>
                  <a:gd name="connsiteX10" fmla="*/ 32385 w 100964"/>
                  <a:gd name="connsiteY10" fmla="*/ 154419 h 154418"/>
                  <a:gd name="connsiteX11" fmla="*/ 5715 w 100964"/>
                  <a:gd name="connsiteY11" fmla="*/ 139178 h 154418"/>
                  <a:gd name="connsiteX12" fmla="*/ 5715 w 100964"/>
                  <a:gd name="connsiteY12" fmla="*/ 116319 h 154418"/>
                  <a:gd name="connsiteX13" fmla="*/ 9525 w 100964"/>
                  <a:gd name="connsiteY13" fmla="*/ 120128 h 154418"/>
                  <a:gd name="connsiteX14" fmla="*/ 17145 w 100964"/>
                  <a:gd name="connsiteY14" fmla="*/ 104889 h 154418"/>
                  <a:gd name="connsiteX15" fmla="*/ 13335 w 100964"/>
                  <a:gd name="connsiteY15" fmla="*/ 89649 h 154418"/>
                  <a:gd name="connsiteX16" fmla="*/ 20955 w 100964"/>
                  <a:gd name="connsiteY16" fmla="*/ 66789 h 154418"/>
                  <a:gd name="connsiteX17" fmla="*/ 32385 w 100964"/>
                  <a:gd name="connsiteY17" fmla="*/ 78219 h 154418"/>
                  <a:gd name="connsiteX18" fmla="*/ 36195 w 100964"/>
                  <a:gd name="connsiteY18" fmla="*/ 82028 h 154418"/>
                  <a:gd name="connsiteX19" fmla="*/ 40005 w 100964"/>
                  <a:gd name="connsiteY19" fmla="*/ 85839 h 154418"/>
                  <a:gd name="connsiteX20" fmla="*/ 62865 w 100964"/>
                  <a:gd name="connsiteY20" fmla="*/ 55358 h 154418"/>
                  <a:gd name="connsiteX21" fmla="*/ 62865 w 100964"/>
                  <a:gd name="connsiteY21" fmla="*/ 28689 h 154418"/>
                  <a:gd name="connsiteX22" fmla="*/ 62865 w 100964"/>
                  <a:gd name="connsiteY22" fmla="*/ 9639 h 154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0964" h="154418">
                    <a:moveTo>
                      <a:pt x="62865" y="9639"/>
                    </a:moveTo>
                    <a:cubicBezTo>
                      <a:pt x="62865" y="2019"/>
                      <a:pt x="66675" y="-5601"/>
                      <a:pt x="74295" y="5828"/>
                    </a:cubicBezTo>
                    <a:cubicBezTo>
                      <a:pt x="78105" y="13449"/>
                      <a:pt x="85725" y="21069"/>
                      <a:pt x="85725" y="36308"/>
                    </a:cubicBezTo>
                    <a:cubicBezTo>
                      <a:pt x="85725" y="40119"/>
                      <a:pt x="89535" y="43928"/>
                      <a:pt x="89535" y="47739"/>
                    </a:cubicBezTo>
                    <a:cubicBezTo>
                      <a:pt x="93345" y="55358"/>
                      <a:pt x="93345" y="66789"/>
                      <a:pt x="89535" y="74408"/>
                    </a:cubicBezTo>
                    <a:cubicBezTo>
                      <a:pt x="81915" y="89649"/>
                      <a:pt x="85725" y="101078"/>
                      <a:pt x="93345" y="112508"/>
                    </a:cubicBezTo>
                    <a:lnTo>
                      <a:pt x="100965" y="123939"/>
                    </a:lnTo>
                    <a:cubicBezTo>
                      <a:pt x="97155" y="123939"/>
                      <a:pt x="97155" y="123939"/>
                      <a:pt x="93345" y="120128"/>
                    </a:cubicBezTo>
                    <a:cubicBezTo>
                      <a:pt x="78105" y="108699"/>
                      <a:pt x="66675" y="120128"/>
                      <a:pt x="59055" y="127749"/>
                    </a:cubicBezTo>
                    <a:cubicBezTo>
                      <a:pt x="51435" y="135369"/>
                      <a:pt x="47625" y="142989"/>
                      <a:pt x="40005" y="146799"/>
                    </a:cubicBezTo>
                    <a:cubicBezTo>
                      <a:pt x="36195" y="146799"/>
                      <a:pt x="36195" y="150608"/>
                      <a:pt x="32385" y="154419"/>
                    </a:cubicBezTo>
                    <a:cubicBezTo>
                      <a:pt x="20955" y="154419"/>
                      <a:pt x="13335" y="150608"/>
                      <a:pt x="5715" y="139178"/>
                    </a:cubicBezTo>
                    <a:cubicBezTo>
                      <a:pt x="-1905" y="131558"/>
                      <a:pt x="-1905" y="123939"/>
                      <a:pt x="5715" y="116319"/>
                    </a:cubicBezTo>
                    <a:lnTo>
                      <a:pt x="9525" y="120128"/>
                    </a:lnTo>
                    <a:cubicBezTo>
                      <a:pt x="17145" y="120128"/>
                      <a:pt x="17145" y="116319"/>
                      <a:pt x="17145" y="104889"/>
                    </a:cubicBezTo>
                    <a:cubicBezTo>
                      <a:pt x="17145" y="101078"/>
                      <a:pt x="17145" y="93458"/>
                      <a:pt x="13335" y="89649"/>
                    </a:cubicBezTo>
                    <a:cubicBezTo>
                      <a:pt x="13335" y="78219"/>
                      <a:pt x="13335" y="70599"/>
                      <a:pt x="20955" y="66789"/>
                    </a:cubicBezTo>
                    <a:cubicBezTo>
                      <a:pt x="28575" y="62978"/>
                      <a:pt x="32385" y="70599"/>
                      <a:pt x="32385" y="78219"/>
                    </a:cubicBezTo>
                    <a:cubicBezTo>
                      <a:pt x="32385" y="78219"/>
                      <a:pt x="32385" y="82028"/>
                      <a:pt x="36195" y="82028"/>
                    </a:cubicBezTo>
                    <a:cubicBezTo>
                      <a:pt x="36195" y="82028"/>
                      <a:pt x="40005" y="82028"/>
                      <a:pt x="40005" y="85839"/>
                    </a:cubicBezTo>
                    <a:cubicBezTo>
                      <a:pt x="59055" y="93458"/>
                      <a:pt x="62865" y="89649"/>
                      <a:pt x="62865" y="55358"/>
                    </a:cubicBezTo>
                    <a:cubicBezTo>
                      <a:pt x="66675" y="47739"/>
                      <a:pt x="66675" y="40119"/>
                      <a:pt x="62865" y="28689"/>
                    </a:cubicBezTo>
                    <a:cubicBezTo>
                      <a:pt x="51435" y="28689"/>
                      <a:pt x="59055" y="21069"/>
                      <a:pt x="62865" y="9639"/>
                    </a:cubicBezTo>
                    <a:close/>
                  </a:path>
                </a:pathLst>
              </a:custGeom>
              <a:solidFill>
                <a:srgbClr val="AEF2B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92" name="Freeform: Shape 5191">
                <a:extLst>
                  <a:ext uri="{FF2B5EF4-FFF2-40B4-BE49-F238E27FC236}">
                    <a16:creationId xmlns:a16="http://schemas.microsoft.com/office/drawing/2014/main" id="{BDB69F3C-8D3F-0CA5-3CF1-3F51D7ADA437}"/>
                  </a:ext>
                </a:extLst>
              </p:cNvPr>
              <p:cNvSpPr/>
              <p:nvPr/>
            </p:nvSpPr>
            <p:spPr>
              <a:xfrm>
                <a:off x="3102648" y="4922519"/>
                <a:ext cx="208242" cy="50958"/>
              </a:xfrm>
              <a:custGeom>
                <a:avLst/>
                <a:gdLst>
                  <a:gd name="connsiteX0" fmla="*/ 2503 w 208242"/>
                  <a:gd name="connsiteY0" fmla="*/ 38100 h 50958"/>
                  <a:gd name="connsiteX1" fmla="*/ 6313 w 208242"/>
                  <a:gd name="connsiteY1" fmla="*/ 22860 h 50958"/>
                  <a:gd name="connsiteX2" fmla="*/ 17743 w 208242"/>
                  <a:gd name="connsiteY2" fmla="*/ 11430 h 50958"/>
                  <a:gd name="connsiteX3" fmla="*/ 63463 w 208242"/>
                  <a:gd name="connsiteY3" fmla="*/ 0 h 50958"/>
                  <a:gd name="connsiteX4" fmla="*/ 90133 w 208242"/>
                  <a:gd name="connsiteY4" fmla="*/ 15240 h 50958"/>
                  <a:gd name="connsiteX5" fmla="*/ 112993 w 208242"/>
                  <a:gd name="connsiteY5" fmla="*/ 15240 h 50958"/>
                  <a:gd name="connsiteX6" fmla="*/ 120613 w 208242"/>
                  <a:gd name="connsiteY6" fmla="*/ 11430 h 50958"/>
                  <a:gd name="connsiteX7" fmla="*/ 132043 w 208242"/>
                  <a:gd name="connsiteY7" fmla="*/ 7620 h 50958"/>
                  <a:gd name="connsiteX8" fmla="*/ 196813 w 208242"/>
                  <a:gd name="connsiteY8" fmla="*/ 3810 h 50958"/>
                  <a:gd name="connsiteX9" fmla="*/ 204433 w 208242"/>
                  <a:gd name="connsiteY9" fmla="*/ 7620 h 50958"/>
                  <a:gd name="connsiteX10" fmla="*/ 208243 w 208242"/>
                  <a:gd name="connsiteY10" fmla="*/ 22860 h 50958"/>
                  <a:gd name="connsiteX11" fmla="*/ 166333 w 208242"/>
                  <a:gd name="connsiteY11" fmla="*/ 30480 h 50958"/>
                  <a:gd name="connsiteX12" fmla="*/ 120613 w 208242"/>
                  <a:gd name="connsiteY12" fmla="*/ 30480 h 50958"/>
                  <a:gd name="connsiteX13" fmla="*/ 109183 w 208242"/>
                  <a:gd name="connsiteY13" fmla="*/ 34290 h 50958"/>
                  <a:gd name="connsiteX14" fmla="*/ 48222 w 208242"/>
                  <a:gd name="connsiteY14" fmla="*/ 38100 h 50958"/>
                  <a:gd name="connsiteX15" fmla="*/ 21553 w 208242"/>
                  <a:gd name="connsiteY15" fmla="*/ 41910 h 50958"/>
                  <a:gd name="connsiteX16" fmla="*/ 17743 w 208242"/>
                  <a:gd name="connsiteY16" fmla="*/ 49530 h 50958"/>
                  <a:gd name="connsiteX17" fmla="*/ 2503 w 208242"/>
                  <a:gd name="connsiteY17" fmla="*/ 38100 h 50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8242" h="50958">
                    <a:moveTo>
                      <a:pt x="2503" y="38100"/>
                    </a:moveTo>
                    <a:cubicBezTo>
                      <a:pt x="-1307" y="22860"/>
                      <a:pt x="-1307" y="22860"/>
                      <a:pt x="6313" y="22860"/>
                    </a:cubicBezTo>
                    <a:cubicBezTo>
                      <a:pt x="13933" y="22860"/>
                      <a:pt x="17743" y="19050"/>
                      <a:pt x="17743" y="11430"/>
                    </a:cubicBezTo>
                    <a:cubicBezTo>
                      <a:pt x="32983" y="19050"/>
                      <a:pt x="55843" y="15240"/>
                      <a:pt x="63463" y="0"/>
                    </a:cubicBezTo>
                    <a:cubicBezTo>
                      <a:pt x="71083" y="15240"/>
                      <a:pt x="82513" y="11430"/>
                      <a:pt x="90133" y="15240"/>
                    </a:cubicBezTo>
                    <a:cubicBezTo>
                      <a:pt x="97753" y="19050"/>
                      <a:pt x="105372" y="15240"/>
                      <a:pt x="112993" y="15240"/>
                    </a:cubicBezTo>
                    <a:cubicBezTo>
                      <a:pt x="116803" y="15240"/>
                      <a:pt x="116803" y="15240"/>
                      <a:pt x="120613" y="11430"/>
                    </a:cubicBezTo>
                    <a:cubicBezTo>
                      <a:pt x="124422" y="0"/>
                      <a:pt x="128233" y="3810"/>
                      <a:pt x="132043" y="7620"/>
                    </a:cubicBezTo>
                    <a:cubicBezTo>
                      <a:pt x="154903" y="7620"/>
                      <a:pt x="177763" y="19050"/>
                      <a:pt x="196813" y="3810"/>
                    </a:cubicBezTo>
                    <a:cubicBezTo>
                      <a:pt x="200622" y="0"/>
                      <a:pt x="204433" y="3810"/>
                      <a:pt x="204433" y="7620"/>
                    </a:cubicBezTo>
                    <a:cubicBezTo>
                      <a:pt x="204433" y="11430"/>
                      <a:pt x="204433" y="19050"/>
                      <a:pt x="208243" y="22860"/>
                    </a:cubicBezTo>
                    <a:cubicBezTo>
                      <a:pt x="193003" y="26670"/>
                      <a:pt x="181572" y="30480"/>
                      <a:pt x="166333" y="30480"/>
                    </a:cubicBezTo>
                    <a:cubicBezTo>
                      <a:pt x="151093" y="30480"/>
                      <a:pt x="135853" y="38100"/>
                      <a:pt x="120613" y="30480"/>
                    </a:cubicBezTo>
                    <a:cubicBezTo>
                      <a:pt x="116803" y="30480"/>
                      <a:pt x="112993" y="34290"/>
                      <a:pt x="109183" y="34290"/>
                    </a:cubicBezTo>
                    <a:cubicBezTo>
                      <a:pt x="90133" y="34290"/>
                      <a:pt x="67272" y="38100"/>
                      <a:pt x="48222" y="38100"/>
                    </a:cubicBezTo>
                    <a:cubicBezTo>
                      <a:pt x="40603" y="38100"/>
                      <a:pt x="29172" y="34290"/>
                      <a:pt x="21553" y="41910"/>
                    </a:cubicBezTo>
                    <a:cubicBezTo>
                      <a:pt x="17743" y="41910"/>
                      <a:pt x="17743" y="45720"/>
                      <a:pt x="17743" y="49530"/>
                    </a:cubicBezTo>
                    <a:cubicBezTo>
                      <a:pt x="10122" y="53340"/>
                      <a:pt x="6313" y="49530"/>
                      <a:pt x="2503" y="38100"/>
                    </a:cubicBezTo>
                    <a:close/>
                  </a:path>
                </a:pathLst>
              </a:custGeom>
              <a:solidFill>
                <a:srgbClr val="60DA6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93" name="Freeform: Shape 5192">
                <a:extLst>
                  <a:ext uri="{FF2B5EF4-FFF2-40B4-BE49-F238E27FC236}">
                    <a16:creationId xmlns:a16="http://schemas.microsoft.com/office/drawing/2014/main" id="{3FA1C90B-FAAC-77F2-5FD7-253BD5E75A3A}"/>
                  </a:ext>
                </a:extLst>
              </p:cNvPr>
              <p:cNvSpPr/>
              <p:nvPr/>
            </p:nvSpPr>
            <p:spPr>
              <a:xfrm>
                <a:off x="4627955" y="5158739"/>
                <a:ext cx="101268" cy="133350"/>
              </a:xfrm>
              <a:custGeom>
                <a:avLst/>
                <a:gdLst>
                  <a:gd name="connsiteX0" fmla="*/ 62155 w 101268"/>
                  <a:gd name="connsiteY0" fmla="*/ 19050 h 133350"/>
                  <a:gd name="connsiteX1" fmla="*/ 81205 w 101268"/>
                  <a:gd name="connsiteY1" fmla="*/ 38100 h 133350"/>
                  <a:gd name="connsiteX2" fmla="*/ 81205 w 101268"/>
                  <a:gd name="connsiteY2" fmla="*/ 49530 h 133350"/>
                  <a:gd name="connsiteX3" fmla="*/ 58345 w 101268"/>
                  <a:gd name="connsiteY3" fmla="*/ 64770 h 133350"/>
                  <a:gd name="connsiteX4" fmla="*/ 50725 w 101268"/>
                  <a:gd name="connsiteY4" fmla="*/ 64770 h 133350"/>
                  <a:gd name="connsiteX5" fmla="*/ 46915 w 101268"/>
                  <a:gd name="connsiteY5" fmla="*/ 64770 h 133350"/>
                  <a:gd name="connsiteX6" fmla="*/ 27865 w 101268"/>
                  <a:gd name="connsiteY6" fmla="*/ 68580 h 133350"/>
                  <a:gd name="connsiteX7" fmla="*/ 62155 w 101268"/>
                  <a:gd name="connsiteY7" fmla="*/ 60960 h 133350"/>
                  <a:gd name="connsiteX8" fmla="*/ 77395 w 101268"/>
                  <a:gd name="connsiteY8" fmla="*/ 68580 h 133350"/>
                  <a:gd name="connsiteX9" fmla="*/ 88825 w 101268"/>
                  <a:gd name="connsiteY9" fmla="*/ 95250 h 133350"/>
                  <a:gd name="connsiteX10" fmla="*/ 100255 w 101268"/>
                  <a:gd name="connsiteY10" fmla="*/ 125730 h 133350"/>
                  <a:gd name="connsiteX11" fmla="*/ 92635 w 101268"/>
                  <a:gd name="connsiteY11" fmla="*/ 133350 h 133350"/>
                  <a:gd name="connsiteX12" fmla="*/ 69775 w 101268"/>
                  <a:gd name="connsiteY12" fmla="*/ 118110 h 133350"/>
                  <a:gd name="connsiteX13" fmla="*/ 58345 w 101268"/>
                  <a:gd name="connsiteY13" fmla="*/ 110490 h 133350"/>
                  <a:gd name="connsiteX14" fmla="*/ 54535 w 101268"/>
                  <a:gd name="connsiteY14" fmla="*/ 106680 h 133350"/>
                  <a:gd name="connsiteX15" fmla="*/ 20245 w 101268"/>
                  <a:gd name="connsiteY15" fmla="*/ 95250 h 133350"/>
                  <a:gd name="connsiteX16" fmla="*/ 12625 w 101268"/>
                  <a:gd name="connsiteY16" fmla="*/ 91440 h 133350"/>
                  <a:gd name="connsiteX17" fmla="*/ 5005 w 101268"/>
                  <a:gd name="connsiteY17" fmla="*/ 57150 h 133350"/>
                  <a:gd name="connsiteX18" fmla="*/ 8815 w 101268"/>
                  <a:gd name="connsiteY18" fmla="*/ 26670 h 133350"/>
                  <a:gd name="connsiteX19" fmla="*/ 5005 w 101268"/>
                  <a:gd name="connsiteY19" fmla="*/ 15240 h 133350"/>
                  <a:gd name="connsiteX20" fmla="*/ 8815 w 101268"/>
                  <a:gd name="connsiteY20" fmla="*/ 0 h 133350"/>
                  <a:gd name="connsiteX21" fmla="*/ 12625 w 101268"/>
                  <a:gd name="connsiteY21" fmla="*/ 3810 h 133350"/>
                  <a:gd name="connsiteX22" fmla="*/ 24055 w 101268"/>
                  <a:gd name="connsiteY22" fmla="*/ 11430 h 133350"/>
                  <a:gd name="connsiteX23" fmla="*/ 27865 w 101268"/>
                  <a:gd name="connsiteY23" fmla="*/ 15240 h 133350"/>
                  <a:gd name="connsiteX24" fmla="*/ 31675 w 101268"/>
                  <a:gd name="connsiteY24" fmla="*/ 26670 h 133350"/>
                  <a:gd name="connsiteX25" fmla="*/ 39295 w 101268"/>
                  <a:gd name="connsiteY25" fmla="*/ 15240 h 133350"/>
                  <a:gd name="connsiteX26" fmla="*/ 62155 w 101268"/>
                  <a:gd name="connsiteY26" fmla="*/ 19050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01268" h="133350">
                    <a:moveTo>
                      <a:pt x="62155" y="19050"/>
                    </a:moveTo>
                    <a:cubicBezTo>
                      <a:pt x="65965" y="30480"/>
                      <a:pt x="73585" y="34290"/>
                      <a:pt x="81205" y="38100"/>
                    </a:cubicBezTo>
                    <a:cubicBezTo>
                      <a:pt x="81205" y="41910"/>
                      <a:pt x="85015" y="45720"/>
                      <a:pt x="81205" y="49530"/>
                    </a:cubicBezTo>
                    <a:cubicBezTo>
                      <a:pt x="73585" y="57150"/>
                      <a:pt x="65965" y="57150"/>
                      <a:pt x="58345" y="64770"/>
                    </a:cubicBezTo>
                    <a:cubicBezTo>
                      <a:pt x="54535" y="64770"/>
                      <a:pt x="54535" y="64770"/>
                      <a:pt x="50725" y="64770"/>
                    </a:cubicBezTo>
                    <a:cubicBezTo>
                      <a:pt x="50725" y="64770"/>
                      <a:pt x="46915" y="64770"/>
                      <a:pt x="46915" y="64770"/>
                    </a:cubicBezTo>
                    <a:cubicBezTo>
                      <a:pt x="43105" y="72390"/>
                      <a:pt x="35485" y="76200"/>
                      <a:pt x="27865" y="68580"/>
                    </a:cubicBezTo>
                    <a:cubicBezTo>
                      <a:pt x="39295" y="80010"/>
                      <a:pt x="50725" y="64770"/>
                      <a:pt x="62155" y="60960"/>
                    </a:cubicBezTo>
                    <a:cubicBezTo>
                      <a:pt x="69775" y="60960"/>
                      <a:pt x="73585" y="64770"/>
                      <a:pt x="77395" y="68580"/>
                    </a:cubicBezTo>
                    <a:cubicBezTo>
                      <a:pt x="77395" y="80010"/>
                      <a:pt x="81205" y="87630"/>
                      <a:pt x="88825" y="95250"/>
                    </a:cubicBezTo>
                    <a:cubicBezTo>
                      <a:pt x="96445" y="102870"/>
                      <a:pt x="104065" y="110490"/>
                      <a:pt x="100255" y="125730"/>
                    </a:cubicBezTo>
                    <a:cubicBezTo>
                      <a:pt x="96445" y="129540"/>
                      <a:pt x="96445" y="133350"/>
                      <a:pt x="92635" y="133350"/>
                    </a:cubicBezTo>
                    <a:cubicBezTo>
                      <a:pt x="88825" y="121920"/>
                      <a:pt x="81205" y="118110"/>
                      <a:pt x="69775" y="118110"/>
                    </a:cubicBezTo>
                    <a:cubicBezTo>
                      <a:pt x="65965" y="118110"/>
                      <a:pt x="62155" y="118110"/>
                      <a:pt x="58345" y="110490"/>
                    </a:cubicBezTo>
                    <a:cubicBezTo>
                      <a:pt x="58345" y="110490"/>
                      <a:pt x="54535" y="106680"/>
                      <a:pt x="54535" y="106680"/>
                    </a:cubicBezTo>
                    <a:cubicBezTo>
                      <a:pt x="43105" y="110490"/>
                      <a:pt x="31675" y="95250"/>
                      <a:pt x="20245" y="95250"/>
                    </a:cubicBezTo>
                    <a:cubicBezTo>
                      <a:pt x="16435" y="95250"/>
                      <a:pt x="12625" y="91440"/>
                      <a:pt x="12625" y="91440"/>
                    </a:cubicBezTo>
                    <a:cubicBezTo>
                      <a:pt x="-2615" y="80010"/>
                      <a:pt x="-2615" y="76200"/>
                      <a:pt x="5005" y="57150"/>
                    </a:cubicBezTo>
                    <a:cubicBezTo>
                      <a:pt x="8815" y="49530"/>
                      <a:pt x="12625" y="38100"/>
                      <a:pt x="8815" y="26670"/>
                    </a:cubicBezTo>
                    <a:cubicBezTo>
                      <a:pt x="8815" y="22860"/>
                      <a:pt x="5005" y="19050"/>
                      <a:pt x="5005" y="15240"/>
                    </a:cubicBezTo>
                    <a:cubicBezTo>
                      <a:pt x="5005" y="7620"/>
                      <a:pt x="1195" y="3810"/>
                      <a:pt x="8815" y="0"/>
                    </a:cubicBezTo>
                    <a:cubicBezTo>
                      <a:pt x="8815" y="3810"/>
                      <a:pt x="12625" y="3810"/>
                      <a:pt x="12625" y="3810"/>
                    </a:cubicBezTo>
                    <a:cubicBezTo>
                      <a:pt x="12625" y="19050"/>
                      <a:pt x="20245" y="15240"/>
                      <a:pt x="24055" y="11430"/>
                    </a:cubicBezTo>
                    <a:cubicBezTo>
                      <a:pt x="27865" y="11430"/>
                      <a:pt x="27865" y="15240"/>
                      <a:pt x="27865" y="15240"/>
                    </a:cubicBezTo>
                    <a:cubicBezTo>
                      <a:pt x="27865" y="19050"/>
                      <a:pt x="24055" y="26670"/>
                      <a:pt x="31675" y="26670"/>
                    </a:cubicBezTo>
                    <a:cubicBezTo>
                      <a:pt x="35485" y="26670"/>
                      <a:pt x="39295" y="22860"/>
                      <a:pt x="39295" y="15240"/>
                    </a:cubicBezTo>
                    <a:cubicBezTo>
                      <a:pt x="50725" y="19050"/>
                      <a:pt x="58345" y="22860"/>
                      <a:pt x="62155" y="19050"/>
                    </a:cubicBezTo>
                    <a:close/>
                  </a:path>
                </a:pathLst>
              </a:custGeom>
              <a:solidFill>
                <a:srgbClr val="69DD7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94" name="Freeform: Shape 5193">
                <a:extLst>
                  <a:ext uri="{FF2B5EF4-FFF2-40B4-BE49-F238E27FC236}">
                    <a16:creationId xmlns:a16="http://schemas.microsoft.com/office/drawing/2014/main" id="{23AB239C-1993-F1D8-8441-43E9E8058C8C}"/>
                  </a:ext>
                </a:extLst>
              </p:cNvPr>
              <p:cNvSpPr/>
              <p:nvPr/>
            </p:nvSpPr>
            <p:spPr>
              <a:xfrm>
                <a:off x="2769870" y="5943600"/>
                <a:ext cx="64770" cy="114300"/>
              </a:xfrm>
              <a:custGeom>
                <a:avLst/>
                <a:gdLst>
                  <a:gd name="connsiteX0" fmla="*/ 57150 w 64770"/>
                  <a:gd name="connsiteY0" fmla="*/ 64770 h 114300"/>
                  <a:gd name="connsiteX1" fmla="*/ 49530 w 64770"/>
                  <a:gd name="connsiteY1" fmla="*/ 80010 h 114300"/>
                  <a:gd name="connsiteX2" fmla="*/ 19050 w 64770"/>
                  <a:gd name="connsiteY2" fmla="*/ 106680 h 114300"/>
                  <a:gd name="connsiteX3" fmla="*/ 15240 w 64770"/>
                  <a:gd name="connsiteY3" fmla="*/ 114300 h 114300"/>
                  <a:gd name="connsiteX4" fmla="*/ 11430 w 64770"/>
                  <a:gd name="connsiteY4" fmla="*/ 95250 h 114300"/>
                  <a:gd name="connsiteX5" fmla="*/ 11430 w 64770"/>
                  <a:gd name="connsiteY5" fmla="*/ 87630 h 114300"/>
                  <a:gd name="connsiteX6" fmla="*/ 11430 w 64770"/>
                  <a:gd name="connsiteY6" fmla="*/ 57150 h 114300"/>
                  <a:gd name="connsiteX7" fmla="*/ 7620 w 64770"/>
                  <a:gd name="connsiteY7" fmla="*/ 45720 h 114300"/>
                  <a:gd name="connsiteX8" fmla="*/ 0 w 64770"/>
                  <a:gd name="connsiteY8" fmla="*/ 38100 h 114300"/>
                  <a:gd name="connsiteX9" fmla="*/ 0 w 64770"/>
                  <a:gd name="connsiteY9" fmla="*/ 38100 h 114300"/>
                  <a:gd name="connsiteX10" fmla="*/ 41910 w 64770"/>
                  <a:gd name="connsiteY10" fmla="*/ 0 h 114300"/>
                  <a:gd name="connsiteX11" fmla="*/ 64770 w 64770"/>
                  <a:gd name="connsiteY11" fmla="*/ 26670 h 114300"/>
                  <a:gd name="connsiteX12" fmla="*/ 57150 w 64770"/>
                  <a:gd name="connsiteY12" fmla="*/ 6477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770" h="114300">
                    <a:moveTo>
                      <a:pt x="57150" y="64770"/>
                    </a:moveTo>
                    <a:cubicBezTo>
                      <a:pt x="57150" y="72390"/>
                      <a:pt x="53340" y="76200"/>
                      <a:pt x="49530" y="80010"/>
                    </a:cubicBezTo>
                    <a:cubicBezTo>
                      <a:pt x="38100" y="87630"/>
                      <a:pt x="30480" y="99060"/>
                      <a:pt x="19050" y="106680"/>
                    </a:cubicBezTo>
                    <a:cubicBezTo>
                      <a:pt x="15240" y="106680"/>
                      <a:pt x="19050" y="114300"/>
                      <a:pt x="15240" y="114300"/>
                    </a:cubicBezTo>
                    <a:cubicBezTo>
                      <a:pt x="11430" y="110490"/>
                      <a:pt x="11430" y="102870"/>
                      <a:pt x="11430" y="95250"/>
                    </a:cubicBezTo>
                    <a:cubicBezTo>
                      <a:pt x="11430" y="91440"/>
                      <a:pt x="11430" y="87630"/>
                      <a:pt x="11430" y="87630"/>
                    </a:cubicBezTo>
                    <a:cubicBezTo>
                      <a:pt x="3810" y="76200"/>
                      <a:pt x="3810" y="64770"/>
                      <a:pt x="11430" y="57150"/>
                    </a:cubicBezTo>
                    <a:cubicBezTo>
                      <a:pt x="15240" y="53340"/>
                      <a:pt x="11430" y="49530"/>
                      <a:pt x="7620" y="45720"/>
                    </a:cubicBezTo>
                    <a:cubicBezTo>
                      <a:pt x="3810" y="41910"/>
                      <a:pt x="3810" y="41910"/>
                      <a:pt x="0" y="38100"/>
                    </a:cubicBezTo>
                    <a:lnTo>
                      <a:pt x="0" y="38100"/>
                    </a:lnTo>
                    <a:cubicBezTo>
                      <a:pt x="15240" y="26670"/>
                      <a:pt x="22860" y="7620"/>
                      <a:pt x="41910" y="0"/>
                    </a:cubicBezTo>
                    <a:cubicBezTo>
                      <a:pt x="53340" y="0"/>
                      <a:pt x="64770" y="11430"/>
                      <a:pt x="64770" y="26670"/>
                    </a:cubicBezTo>
                    <a:cubicBezTo>
                      <a:pt x="60960" y="38100"/>
                      <a:pt x="64770" y="53340"/>
                      <a:pt x="57150" y="64770"/>
                    </a:cubicBezTo>
                    <a:close/>
                  </a:path>
                </a:pathLst>
              </a:custGeom>
              <a:solidFill>
                <a:srgbClr val="D0FDD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95" name="Freeform: Shape 5194">
                <a:extLst>
                  <a:ext uri="{FF2B5EF4-FFF2-40B4-BE49-F238E27FC236}">
                    <a16:creationId xmlns:a16="http://schemas.microsoft.com/office/drawing/2014/main" id="{17AF018C-5DF5-42CC-33BD-D8453312A8D5}"/>
                  </a:ext>
                </a:extLst>
              </p:cNvPr>
              <p:cNvSpPr/>
              <p:nvPr/>
            </p:nvSpPr>
            <p:spPr>
              <a:xfrm>
                <a:off x="3465600" y="5758217"/>
                <a:ext cx="146870" cy="112992"/>
              </a:xfrm>
              <a:custGeom>
                <a:avLst/>
                <a:gdLst>
                  <a:gd name="connsiteX0" fmla="*/ 16741 w 146870"/>
                  <a:gd name="connsiteY0" fmla="*/ 67272 h 112992"/>
                  <a:gd name="connsiteX1" fmla="*/ 35791 w 146870"/>
                  <a:gd name="connsiteY1" fmla="*/ 55843 h 112992"/>
                  <a:gd name="connsiteX2" fmla="*/ 58651 w 146870"/>
                  <a:gd name="connsiteY2" fmla="*/ 44413 h 112992"/>
                  <a:gd name="connsiteX3" fmla="*/ 73891 w 146870"/>
                  <a:gd name="connsiteY3" fmla="*/ 36793 h 112992"/>
                  <a:gd name="connsiteX4" fmla="*/ 108181 w 146870"/>
                  <a:gd name="connsiteY4" fmla="*/ 10122 h 112992"/>
                  <a:gd name="connsiteX5" fmla="*/ 119611 w 146870"/>
                  <a:gd name="connsiteY5" fmla="*/ 6313 h 112992"/>
                  <a:gd name="connsiteX6" fmla="*/ 127231 w 146870"/>
                  <a:gd name="connsiteY6" fmla="*/ 2502 h 112992"/>
                  <a:gd name="connsiteX7" fmla="*/ 142471 w 146870"/>
                  <a:gd name="connsiteY7" fmla="*/ 6313 h 112992"/>
                  <a:gd name="connsiteX8" fmla="*/ 142471 w 146870"/>
                  <a:gd name="connsiteY8" fmla="*/ 29172 h 112992"/>
                  <a:gd name="connsiteX9" fmla="*/ 108181 w 146870"/>
                  <a:gd name="connsiteY9" fmla="*/ 48222 h 112992"/>
                  <a:gd name="connsiteX10" fmla="*/ 81511 w 146870"/>
                  <a:gd name="connsiteY10" fmla="*/ 63463 h 112992"/>
                  <a:gd name="connsiteX11" fmla="*/ 58651 w 146870"/>
                  <a:gd name="connsiteY11" fmla="*/ 82513 h 112992"/>
                  <a:gd name="connsiteX12" fmla="*/ 47221 w 146870"/>
                  <a:gd name="connsiteY12" fmla="*/ 90132 h 112992"/>
                  <a:gd name="connsiteX13" fmla="*/ 16741 w 146870"/>
                  <a:gd name="connsiteY13" fmla="*/ 109182 h 112992"/>
                  <a:gd name="connsiteX14" fmla="*/ 9121 w 146870"/>
                  <a:gd name="connsiteY14" fmla="*/ 112993 h 112992"/>
                  <a:gd name="connsiteX15" fmla="*/ 9121 w 146870"/>
                  <a:gd name="connsiteY15" fmla="*/ 112993 h 112992"/>
                  <a:gd name="connsiteX16" fmla="*/ 5311 w 146870"/>
                  <a:gd name="connsiteY16" fmla="*/ 82513 h 112992"/>
                  <a:gd name="connsiteX17" fmla="*/ 16741 w 146870"/>
                  <a:gd name="connsiteY17" fmla="*/ 67272 h 112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6870" h="112992">
                    <a:moveTo>
                      <a:pt x="16741" y="67272"/>
                    </a:moveTo>
                    <a:cubicBezTo>
                      <a:pt x="24361" y="59652"/>
                      <a:pt x="28171" y="55843"/>
                      <a:pt x="35791" y="55843"/>
                    </a:cubicBezTo>
                    <a:cubicBezTo>
                      <a:pt x="43411" y="55843"/>
                      <a:pt x="51031" y="48222"/>
                      <a:pt x="58651" y="44413"/>
                    </a:cubicBezTo>
                    <a:cubicBezTo>
                      <a:pt x="62461" y="40602"/>
                      <a:pt x="66271" y="32982"/>
                      <a:pt x="73891" y="36793"/>
                    </a:cubicBezTo>
                    <a:cubicBezTo>
                      <a:pt x="81511" y="21552"/>
                      <a:pt x="100561" y="25363"/>
                      <a:pt x="108181" y="10122"/>
                    </a:cubicBezTo>
                    <a:cubicBezTo>
                      <a:pt x="111991" y="6313"/>
                      <a:pt x="115801" y="6313"/>
                      <a:pt x="119611" y="6313"/>
                    </a:cubicBezTo>
                    <a:cubicBezTo>
                      <a:pt x="123421" y="6313"/>
                      <a:pt x="127231" y="2502"/>
                      <a:pt x="127231" y="2502"/>
                    </a:cubicBezTo>
                    <a:cubicBezTo>
                      <a:pt x="134851" y="-1307"/>
                      <a:pt x="138661" y="-1307"/>
                      <a:pt x="142471" y="6313"/>
                    </a:cubicBezTo>
                    <a:cubicBezTo>
                      <a:pt x="150091" y="13932"/>
                      <a:pt x="146281" y="21552"/>
                      <a:pt x="142471" y="29172"/>
                    </a:cubicBezTo>
                    <a:cubicBezTo>
                      <a:pt x="131041" y="36793"/>
                      <a:pt x="119611" y="36793"/>
                      <a:pt x="108181" y="48222"/>
                    </a:cubicBezTo>
                    <a:cubicBezTo>
                      <a:pt x="96751" y="48222"/>
                      <a:pt x="89131" y="55843"/>
                      <a:pt x="81511" y="63463"/>
                    </a:cubicBezTo>
                    <a:cubicBezTo>
                      <a:pt x="73891" y="67272"/>
                      <a:pt x="62461" y="71082"/>
                      <a:pt x="58651" y="82513"/>
                    </a:cubicBezTo>
                    <a:cubicBezTo>
                      <a:pt x="54841" y="86322"/>
                      <a:pt x="51031" y="90132"/>
                      <a:pt x="47221" y="90132"/>
                    </a:cubicBezTo>
                    <a:cubicBezTo>
                      <a:pt x="35791" y="93943"/>
                      <a:pt x="28171" y="101563"/>
                      <a:pt x="16741" y="109182"/>
                    </a:cubicBezTo>
                    <a:cubicBezTo>
                      <a:pt x="12931" y="105372"/>
                      <a:pt x="12931" y="109182"/>
                      <a:pt x="9121" y="112993"/>
                    </a:cubicBezTo>
                    <a:lnTo>
                      <a:pt x="9121" y="112993"/>
                    </a:lnTo>
                    <a:cubicBezTo>
                      <a:pt x="-2309" y="105372"/>
                      <a:pt x="-2309" y="93943"/>
                      <a:pt x="5311" y="82513"/>
                    </a:cubicBezTo>
                    <a:cubicBezTo>
                      <a:pt x="9121" y="71082"/>
                      <a:pt x="12931" y="71082"/>
                      <a:pt x="16741" y="67272"/>
                    </a:cubicBezTo>
                    <a:close/>
                  </a:path>
                </a:pathLst>
              </a:custGeom>
              <a:solidFill>
                <a:srgbClr val="BBF6B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96" name="Freeform: Shape 5195">
                <a:extLst>
                  <a:ext uri="{FF2B5EF4-FFF2-40B4-BE49-F238E27FC236}">
                    <a16:creationId xmlns:a16="http://schemas.microsoft.com/office/drawing/2014/main" id="{5332B620-CE62-9A7A-C9F5-ADB90261AAF3}"/>
                  </a:ext>
                </a:extLst>
              </p:cNvPr>
              <p:cNvSpPr/>
              <p:nvPr/>
            </p:nvSpPr>
            <p:spPr>
              <a:xfrm>
                <a:off x="3341370" y="5193030"/>
                <a:ext cx="83820" cy="152400"/>
              </a:xfrm>
              <a:custGeom>
                <a:avLst/>
                <a:gdLst>
                  <a:gd name="connsiteX0" fmla="*/ 57150 w 83820"/>
                  <a:gd name="connsiteY0" fmla="*/ 64770 h 152400"/>
                  <a:gd name="connsiteX1" fmla="*/ 60960 w 83820"/>
                  <a:gd name="connsiteY1" fmla="*/ 83820 h 152400"/>
                  <a:gd name="connsiteX2" fmla="*/ 53340 w 83820"/>
                  <a:gd name="connsiteY2" fmla="*/ 102870 h 152400"/>
                  <a:gd name="connsiteX3" fmla="*/ 53340 w 83820"/>
                  <a:gd name="connsiteY3" fmla="*/ 121920 h 152400"/>
                  <a:gd name="connsiteX4" fmla="*/ 19050 w 83820"/>
                  <a:gd name="connsiteY4" fmla="*/ 152400 h 152400"/>
                  <a:gd name="connsiteX5" fmla="*/ 0 w 83820"/>
                  <a:gd name="connsiteY5" fmla="*/ 125730 h 152400"/>
                  <a:gd name="connsiteX6" fmla="*/ 3810 w 83820"/>
                  <a:gd name="connsiteY6" fmla="*/ 125730 h 152400"/>
                  <a:gd name="connsiteX7" fmla="*/ 15240 w 83820"/>
                  <a:gd name="connsiteY7" fmla="*/ 118110 h 152400"/>
                  <a:gd name="connsiteX8" fmla="*/ 45720 w 83820"/>
                  <a:gd name="connsiteY8" fmla="*/ 45720 h 152400"/>
                  <a:gd name="connsiteX9" fmla="*/ 57150 w 83820"/>
                  <a:gd name="connsiteY9" fmla="*/ 7620 h 152400"/>
                  <a:gd name="connsiteX10" fmla="*/ 64770 w 83820"/>
                  <a:gd name="connsiteY10" fmla="*/ 0 h 152400"/>
                  <a:gd name="connsiteX11" fmla="*/ 72390 w 83820"/>
                  <a:gd name="connsiteY11" fmla="*/ 0 h 152400"/>
                  <a:gd name="connsiteX12" fmla="*/ 83820 w 83820"/>
                  <a:gd name="connsiteY12" fmla="*/ 26670 h 152400"/>
                  <a:gd name="connsiteX13" fmla="*/ 80010 w 83820"/>
                  <a:gd name="connsiteY13" fmla="*/ 45720 h 152400"/>
                  <a:gd name="connsiteX14" fmla="*/ 80010 w 83820"/>
                  <a:gd name="connsiteY14" fmla="*/ 49530 h 152400"/>
                  <a:gd name="connsiteX15" fmla="*/ 76200 w 83820"/>
                  <a:gd name="connsiteY15" fmla="*/ 57150 h 152400"/>
                  <a:gd name="connsiteX16" fmla="*/ 57150 w 83820"/>
                  <a:gd name="connsiteY16" fmla="*/ 6477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152400">
                    <a:moveTo>
                      <a:pt x="57150" y="64770"/>
                    </a:moveTo>
                    <a:cubicBezTo>
                      <a:pt x="57150" y="72390"/>
                      <a:pt x="60960" y="76200"/>
                      <a:pt x="60960" y="83820"/>
                    </a:cubicBezTo>
                    <a:cubicBezTo>
                      <a:pt x="60960" y="95250"/>
                      <a:pt x="60960" y="99060"/>
                      <a:pt x="53340" y="102870"/>
                    </a:cubicBezTo>
                    <a:cubicBezTo>
                      <a:pt x="41910" y="106680"/>
                      <a:pt x="53340" y="114300"/>
                      <a:pt x="53340" y="121920"/>
                    </a:cubicBezTo>
                    <a:cubicBezTo>
                      <a:pt x="38100" y="121920"/>
                      <a:pt x="22860" y="125730"/>
                      <a:pt x="19050" y="152400"/>
                    </a:cubicBezTo>
                    <a:cubicBezTo>
                      <a:pt x="15240" y="137160"/>
                      <a:pt x="0" y="140970"/>
                      <a:pt x="0" y="125730"/>
                    </a:cubicBezTo>
                    <a:lnTo>
                      <a:pt x="3810" y="125730"/>
                    </a:lnTo>
                    <a:cubicBezTo>
                      <a:pt x="7620" y="125730"/>
                      <a:pt x="11430" y="121920"/>
                      <a:pt x="15240" y="118110"/>
                    </a:cubicBezTo>
                    <a:cubicBezTo>
                      <a:pt x="22860" y="91440"/>
                      <a:pt x="38100" y="72390"/>
                      <a:pt x="45720" y="45720"/>
                    </a:cubicBezTo>
                    <a:cubicBezTo>
                      <a:pt x="49530" y="34290"/>
                      <a:pt x="49530" y="19050"/>
                      <a:pt x="57150" y="7620"/>
                    </a:cubicBezTo>
                    <a:cubicBezTo>
                      <a:pt x="57150" y="0"/>
                      <a:pt x="60960" y="0"/>
                      <a:pt x="64770" y="0"/>
                    </a:cubicBezTo>
                    <a:lnTo>
                      <a:pt x="72390" y="0"/>
                    </a:lnTo>
                    <a:cubicBezTo>
                      <a:pt x="76200" y="7620"/>
                      <a:pt x="83820" y="15240"/>
                      <a:pt x="83820" y="26670"/>
                    </a:cubicBezTo>
                    <a:cubicBezTo>
                      <a:pt x="83820" y="34290"/>
                      <a:pt x="80010" y="38100"/>
                      <a:pt x="80010" y="45720"/>
                    </a:cubicBezTo>
                    <a:cubicBezTo>
                      <a:pt x="80010" y="45720"/>
                      <a:pt x="80010" y="49530"/>
                      <a:pt x="80010" y="49530"/>
                    </a:cubicBezTo>
                    <a:cubicBezTo>
                      <a:pt x="80010" y="53340"/>
                      <a:pt x="80010" y="53340"/>
                      <a:pt x="76200" y="57150"/>
                    </a:cubicBezTo>
                    <a:cubicBezTo>
                      <a:pt x="72390" y="68580"/>
                      <a:pt x="60960" y="57150"/>
                      <a:pt x="57150" y="64770"/>
                    </a:cubicBezTo>
                    <a:close/>
                  </a:path>
                </a:pathLst>
              </a:custGeom>
              <a:solidFill>
                <a:srgbClr val="74E07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97" name="Freeform: Shape 5196">
                <a:extLst>
                  <a:ext uri="{FF2B5EF4-FFF2-40B4-BE49-F238E27FC236}">
                    <a16:creationId xmlns:a16="http://schemas.microsoft.com/office/drawing/2014/main" id="{F290A4AA-5C96-499F-2690-404FD70F810F}"/>
                  </a:ext>
                </a:extLst>
              </p:cNvPr>
              <p:cNvSpPr/>
              <p:nvPr/>
            </p:nvSpPr>
            <p:spPr>
              <a:xfrm>
                <a:off x="4631382" y="4907280"/>
                <a:ext cx="67926" cy="146274"/>
              </a:xfrm>
              <a:custGeom>
                <a:avLst/>
                <a:gdLst>
                  <a:gd name="connsiteX0" fmla="*/ 62538 w 67926"/>
                  <a:gd name="connsiteY0" fmla="*/ 137160 h 146274"/>
                  <a:gd name="connsiteX1" fmla="*/ 51108 w 67926"/>
                  <a:gd name="connsiteY1" fmla="*/ 144780 h 146274"/>
                  <a:gd name="connsiteX2" fmla="*/ 20628 w 67926"/>
                  <a:gd name="connsiteY2" fmla="*/ 114300 h 146274"/>
                  <a:gd name="connsiteX3" fmla="*/ 13008 w 67926"/>
                  <a:gd name="connsiteY3" fmla="*/ 87630 h 146274"/>
                  <a:gd name="connsiteX4" fmla="*/ 32058 w 67926"/>
                  <a:gd name="connsiteY4" fmla="*/ 80010 h 146274"/>
                  <a:gd name="connsiteX5" fmla="*/ 1578 w 67926"/>
                  <a:gd name="connsiteY5" fmla="*/ 30480 h 146274"/>
                  <a:gd name="connsiteX6" fmla="*/ 5388 w 67926"/>
                  <a:gd name="connsiteY6" fmla="*/ 19050 h 146274"/>
                  <a:gd name="connsiteX7" fmla="*/ 28248 w 67926"/>
                  <a:gd name="connsiteY7" fmla="*/ 0 h 146274"/>
                  <a:gd name="connsiteX8" fmla="*/ 39678 w 67926"/>
                  <a:gd name="connsiteY8" fmla="*/ 11430 h 146274"/>
                  <a:gd name="connsiteX9" fmla="*/ 43488 w 67926"/>
                  <a:gd name="connsiteY9" fmla="*/ 38100 h 146274"/>
                  <a:gd name="connsiteX10" fmla="*/ 62538 w 67926"/>
                  <a:gd name="connsiteY10" fmla="*/ 72390 h 146274"/>
                  <a:gd name="connsiteX11" fmla="*/ 66348 w 67926"/>
                  <a:gd name="connsiteY11" fmla="*/ 95250 h 146274"/>
                  <a:gd name="connsiteX12" fmla="*/ 62538 w 67926"/>
                  <a:gd name="connsiteY12" fmla="*/ 137160 h 146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926" h="146274">
                    <a:moveTo>
                      <a:pt x="62538" y="137160"/>
                    </a:moveTo>
                    <a:cubicBezTo>
                      <a:pt x="58728" y="144780"/>
                      <a:pt x="54918" y="148590"/>
                      <a:pt x="51108" y="144780"/>
                    </a:cubicBezTo>
                    <a:cubicBezTo>
                      <a:pt x="39678" y="137160"/>
                      <a:pt x="28248" y="129540"/>
                      <a:pt x="20628" y="114300"/>
                    </a:cubicBezTo>
                    <a:cubicBezTo>
                      <a:pt x="16818" y="106680"/>
                      <a:pt x="9198" y="99060"/>
                      <a:pt x="13008" y="87630"/>
                    </a:cubicBezTo>
                    <a:cubicBezTo>
                      <a:pt x="16818" y="76200"/>
                      <a:pt x="24438" y="76200"/>
                      <a:pt x="32058" y="80010"/>
                    </a:cubicBezTo>
                    <a:cubicBezTo>
                      <a:pt x="13008" y="76200"/>
                      <a:pt x="9198" y="45720"/>
                      <a:pt x="1578" y="30480"/>
                    </a:cubicBezTo>
                    <a:cubicBezTo>
                      <a:pt x="-2232" y="26670"/>
                      <a:pt x="1578" y="19050"/>
                      <a:pt x="5388" y="19050"/>
                    </a:cubicBezTo>
                    <a:cubicBezTo>
                      <a:pt x="16818" y="19050"/>
                      <a:pt x="20628" y="3810"/>
                      <a:pt x="28248" y="0"/>
                    </a:cubicBezTo>
                    <a:cubicBezTo>
                      <a:pt x="35868" y="0"/>
                      <a:pt x="39678" y="3810"/>
                      <a:pt x="39678" y="11430"/>
                    </a:cubicBezTo>
                    <a:cubicBezTo>
                      <a:pt x="35868" y="22860"/>
                      <a:pt x="39678" y="30480"/>
                      <a:pt x="43488" y="38100"/>
                    </a:cubicBezTo>
                    <a:cubicBezTo>
                      <a:pt x="47298" y="49530"/>
                      <a:pt x="54918" y="60960"/>
                      <a:pt x="62538" y="72390"/>
                    </a:cubicBezTo>
                    <a:cubicBezTo>
                      <a:pt x="66348" y="80010"/>
                      <a:pt x="70158" y="87630"/>
                      <a:pt x="66348" y="95250"/>
                    </a:cubicBezTo>
                    <a:cubicBezTo>
                      <a:pt x="58728" y="114300"/>
                      <a:pt x="58728" y="125730"/>
                      <a:pt x="62538" y="137160"/>
                    </a:cubicBezTo>
                    <a:close/>
                  </a:path>
                </a:pathLst>
              </a:custGeom>
              <a:solidFill>
                <a:srgbClr val="93EA9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98" name="Freeform: Shape 5197">
                <a:extLst>
                  <a:ext uri="{FF2B5EF4-FFF2-40B4-BE49-F238E27FC236}">
                    <a16:creationId xmlns:a16="http://schemas.microsoft.com/office/drawing/2014/main" id="{91CBFD31-F200-4775-21B9-22B8A309A3A5}"/>
                  </a:ext>
                </a:extLst>
              </p:cNvPr>
              <p:cNvSpPr/>
              <p:nvPr/>
            </p:nvSpPr>
            <p:spPr>
              <a:xfrm>
                <a:off x="3172037" y="4760921"/>
                <a:ext cx="131233" cy="64116"/>
              </a:xfrm>
              <a:custGeom>
                <a:avLst/>
                <a:gdLst>
                  <a:gd name="connsiteX0" fmla="*/ 16933 w 131233"/>
                  <a:gd name="connsiteY0" fmla="*/ 58728 h 64116"/>
                  <a:gd name="connsiteX1" fmla="*/ 9313 w 131233"/>
                  <a:gd name="connsiteY1" fmla="*/ 43488 h 64116"/>
                  <a:gd name="connsiteX2" fmla="*/ 1693 w 131233"/>
                  <a:gd name="connsiteY2" fmla="*/ 32058 h 64116"/>
                  <a:gd name="connsiteX3" fmla="*/ 1693 w 131233"/>
                  <a:gd name="connsiteY3" fmla="*/ 20628 h 64116"/>
                  <a:gd name="connsiteX4" fmla="*/ 9313 w 131233"/>
                  <a:gd name="connsiteY4" fmla="*/ 20628 h 64116"/>
                  <a:gd name="connsiteX5" fmla="*/ 20743 w 131233"/>
                  <a:gd name="connsiteY5" fmla="*/ 32058 h 64116"/>
                  <a:gd name="connsiteX6" fmla="*/ 35983 w 131233"/>
                  <a:gd name="connsiteY6" fmla="*/ 32058 h 64116"/>
                  <a:gd name="connsiteX7" fmla="*/ 51223 w 131233"/>
                  <a:gd name="connsiteY7" fmla="*/ 28248 h 64116"/>
                  <a:gd name="connsiteX8" fmla="*/ 62653 w 131233"/>
                  <a:gd name="connsiteY8" fmla="*/ 32058 h 64116"/>
                  <a:gd name="connsiteX9" fmla="*/ 70273 w 131233"/>
                  <a:gd name="connsiteY9" fmla="*/ 13008 h 64116"/>
                  <a:gd name="connsiteX10" fmla="*/ 74083 w 131233"/>
                  <a:gd name="connsiteY10" fmla="*/ 1578 h 64116"/>
                  <a:gd name="connsiteX11" fmla="*/ 85513 w 131233"/>
                  <a:gd name="connsiteY11" fmla="*/ 5388 h 64116"/>
                  <a:gd name="connsiteX12" fmla="*/ 112183 w 131233"/>
                  <a:gd name="connsiteY12" fmla="*/ 5388 h 64116"/>
                  <a:gd name="connsiteX13" fmla="*/ 115993 w 131233"/>
                  <a:gd name="connsiteY13" fmla="*/ 1578 h 64116"/>
                  <a:gd name="connsiteX14" fmla="*/ 131233 w 131233"/>
                  <a:gd name="connsiteY14" fmla="*/ 9198 h 64116"/>
                  <a:gd name="connsiteX15" fmla="*/ 123613 w 131233"/>
                  <a:gd name="connsiteY15" fmla="*/ 20628 h 64116"/>
                  <a:gd name="connsiteX16" fmla="*/ 85513 w 131233"/>
                  <a:gd name="connsiteY16" fmla="*/ 47298 h 64116"/>
                  <a:gd name="connsiteX17" fmla="*/ 66463 w 131233"/>
                  <a:gd name="connsiteY17" fmla="*/ 54918 h 64116"/>
                  <a:gd name="connsiteX18" fmla="*/ 47413 w 131233"/>
                  <a:gd name="connsiteY18" fmla="*/ 62538 h 64116"/>
                  <a:gd name="connsiteX19" fmla="*/ 16933 w 131233"/>
                  <a:gd name="connsiteY19" fmla="*/ 58728 h 64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1233" h="64116">
                    <a:moveTo>
                      <a:pt x="16933" y="58728"/>
                    </a:moveTo>
                    <a:cubicBezTo>
                      <a:pt x="16933" y="54918"/>
                      <a:pt x="13123" y="51108"/>
                      <a:pt x="9313" y="43488"/>
                    </a:cubicBezTo>
                    <a:cubicBezTo>
                      <a:pt x="5503" y="39678"/>
                      <a:pt x="5503" y="35868"/>
                      <a:pt x="1693" y="32058"/>
                    </a:cubicBezTo>
                    <a:cubicBezTo>
                      <a:pt x="1693" y="28248"/>
                      <a:pt x="-2117" y="24438"/>
                      <a:pt x="1693" y="20628"/>
                    </a:cubicBezTo>
                    <a:cubicBezTo>
                      <a:pt x="5503" y="16818"/>
                      <a:pt x="9313" y="16818"/>
                      <a:pt x="9313" y="20628"/>
                    </a:cubicBezTo>
                    <a:cubicBezTo>
                      <a:pt x="13123" y="20628"/>
                      <a:pt x="16933" y="28248"/>
                      <a:pt x="20743" y="32058"/>
                    </a:cubicBezTo>
                    <a:cubicBezTo>
                      <a:pt x="24553" y="39678"/>
                      <a:pt x="32173" y="39678"/>
                      <a:pt x="35983" y="32058"/>
                    </a:cubicBezTo>
                    <a:cubicBezTo>
                      <a:pt x="39793" y="28248"/>
                      <a:pt x="43603" y="24438"/>
                      <a:pt x="51223" y="28248"/>
                    </a:cubicBezTo>
                    <a:cubicBezTo>
                      <a:pt x="55033" y="28248"/>
                      <a:pt x="58843" y="35868"/>
                      <a:pt x="62653" y="32058"/>
                    </a:cubicBezTo>
                    <a:cubicBezTo>
                      <a:pt x="66463" y="24438"/>
                      <a:pt x="70273" y="20628"/>
                      <a:pt x="70273" y="13008"/>
                    </a:cubicBezTo>
                    <a:cubicBezTo>
                      <a:pt x="70273" y="9198"/>
                      <a:pt x="66463" y="1578"/>
                      <a:pt x="74083" y="1578"/>
                    </a:cubicBezTo>
                    <a:cubicBezTo>
                      <a:pt x="77893" y="-2232"/>
                      <a:pt x="81703" y="1578"/>
                      <a:pt x="85513" y="5388"/>
                    </a:cubicBezTo>
                    <a:cubicBezTo>
                      <a:pt x="93133" y="20628"/>
                      <a:pt x="100753" y="5388"/>
                      <a:pt x="112183" y="5388"/>
                    </a:cubicBezTo>
                    <a:cubicBezTo>
                      <a:pt x="112183" y="5388"/>
                      <a:pt x="115993" y="1578"/>
                      <a:pt x="115993" y="1578"/>
                    </a:cubicBezTo>
                    <a:cubicBezTo>
                      <a:pt x="119803" y="-2232"/>
                      <a:pt x="131233" y="1578"/>
                      <a:pt x="131233" y="9198"/>
                    </a:cubicBezTo>
                    <a:cubicBezTo>
                      <a:pt x="131233" y="20628"/>
                      <a:pt x="123613" y="16818"/>
                      <a:pt x="123613" y="20628"/>
                    </a:cubicBezTo>
                    <a:cubicBezTo>
                      <a:pt x="112183" y="28248"/>
                      <a:pt x="96943" y="32058"/>
                      <a:pt x="85513" y="47298"/>
                    </a:cubicBezTo>
                    <a:cubicBezTo>
                      <a:pt x="81703" y="54918"/>
                      <a:pt x="74083" y="54918"/>
                      <a:pt x="66463" y="54918"/>
                    </a:cubicBezTo>
                    <a:cubicBezTo>
                      <a:pt x="58843" y="54918"/>
                      <a:pt x="51223" y="58728"/>
                      <a:pt x="47413" y="62538"/>
                    </a:cubicBezTo>
                    <a:cubicBezTo>
                      <a:pt x="32173" y="66348"/>
                      <a:pt x="24553" y="62538"/>
                      <a:pt x="16933" y="58728"/>
                    </a:cubicBezTo>
                    <a:close/>
                  </a:path>
                </a:pathLst>
              </a:custGeom>
              <a:solidFill>
                <a:srgbClr val="61DB6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199" name="Freeform: Shape 5198">
                <a:extLst>
                  <a:ext uri="{FF2B5EF4-FFF2-40B4-BE49-F238E27FC236}">
                    <a16:creationId xmlns:a16="http://schemas.microsoft.com/office/drawing/2014/main" id="{8D2AC756-A355-8D69-E3C6-A852469BB403}"/>
                  </a:ext>
                </a:extLst>
              </p:cNvPr>
              <p:cNvSpPr/>
              <p:nvPr/>
            </p:nvSpPr>
            <p:spPr>
              <a:xfrm>
                <a:off x="3581401" y="5686751"/>
                <a:ext cx="108258" cy="96828"/>
              </a:xfrm>
              <a:custGeom>
                <a:avLst/>
                <a:gdLst>
                  <a:gd name="connsiteX0" fmla="*/ 26670 w 108258"/>
                  <a:gd name="connsiteY0" fmla="*/ 96828 h 96828"/>
                  <a:gd name="connsiteX1" fmla="*/ 0 w 108258"/>
                  <a:gd name="connsiteY1" fmla="*/ 77778 h 96828"/>
                  <a:gd name="connsiteX2" fmla="*/ 19050 w 108258"/>
                  <a:gd name="connsiteY2" fmla="*/ 62538 h 96828"/>
                  <a:gd name="connsiteX3" fmla="*/ 64770 w 108258"/>
                  <a:gd name="connsiteY3" fmla="*/ 20628 h 96828"/>
                  <a:gd name="connsiteX4" fmla="*/ 87630 w 108258"/>
                  <a:gd name="connsiteY4" fmla="*/ 24438 h 96828"/>
                  <a:gd name="connsiteX5" fmla="*/ 91440 w 108258"/>
                  <a:gd name="connsiteY5" fmla="*/ 13008 h 96828"/>
                  <a:gd name="connsiteX6" fmla="*/ 91440 w 108258"/>
                  <a:gd name="connsiteY6" fmla="*/ 1578 h 96828"/>
                  <a:gd name="connsiteX7" fmla="*/ 99060 w 108258"/>
                  <a:gd name="connsiteY7" fmla="*/ 5388 h 96828"/>
                  <a:gd name="connsiteX8" fmla="*/ 106680 w 108258"/>
                  <a:gd name="connsiteY8" fmla="*/ 35868 h 96828"/>
                  <a:gd name="connsiteX9" fmla="*/ 102870 w 108258"/>
                  <a:gd name="connsiteY9" fmla="*/ 51108 h 96828"/>
                  <a:gd name="connsiteX10" fmla="*/ 76200 w 108258"/>
                  <a:gd name="connsiteY10" fmla="*/ 70158 h 96828"/>
                  <a:gd name="connsiteX11" fmla="*/ 26670 w 108258"/>
                  <a:gd name="connsiteY11" fmla="*/ 96828 h 96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258" h="96828">
                    <a:moveTo>
                      <a:pt x="26670" y="96828"/>
                    </a:moveTo>
                    <a:cubicBezTo>
                      <a:pt x="22860" y="73968"/>
                      <a:pt x="22860" y="73968"/>
                      <a:pt x="0" y="77778"/>
                    </a:cubicBezTo>
                    <a:cubicBezTo>
                      <a:pt x="3810" y="70158"/>
                      <a:pt x="11430" y="62538"/>
                      <a:pt x="19050" y="62538"/>
                    </a:cubicBezTo>
                    <a:cubicBezTo>
                      <a:pt x="34290" y="51108"/>
                      <a:pt x="53340" y="43488"/>
                      <a:pt x="64770" y="20628"/>
                    </a:cubicBezTo>
                    <a:cubicBezTo>
                      <a:pt x="72390" y="9198"/>
                      <a:pt x="80010" y="20628"/>
                      <a:pt x="87630" y="24438"/>
                    </a:cubicBezTo>
                    <a:cubicBezTo>
                      <a:pt x="95250" y="24438"/>
                      <a:pt x="95250" y="20628"/>
                      <a:pt x="91440" y="13008"/>
                    </a:cubicBezTo>
                    <a:cubicBezTo>
                      <a:pt x="91440" y="9198"/>
                      <a:pt x="87630" y="5388"/>
                      <a:pt x="91440" y="1578"/>
                    </a:cubicBezTo>
                    <a:cubicBezTo>
                      <a:pt x="95250" y="-2232"/>
                      <a:pt x="95250" y="1578"/>
                      <a:pt x="99060" y="5388"/>
                    </a:cubicBezTo>
                    <a:cubicBezTo>
                      <a:pt x="102870" y="13008"/>
                      <a:pt x="106680" y="24438"/>
                      <a:pt x="106680" y="35868"/>
                    </a:cubicBezTo>
                    <a:cubicBezTo>
                      <a:pt x="110490" y="43488"/>
                      <a:pt x="106680" y="47298"/>
                      <a:pt x="102870" y="51108"/>
                    </a:cubicBezTo>
                    <a:cubicBezTo>
                      <a:pt x="95250" y="54918"/>
                      <a:pt x="83820" y="62538"/>
                      <a:pt x="76200" y="70158"/>
                    </a:cubicBezTo>
                    <a:cubicBezTo>
                      <a:pt x="60960" y="81588"/>
                      <a:pt x="45720" y="96828"/>
                      <a:pt x="26670" y="96828"/>
                    </a:cubicBezTo>
                    <a:close/>
                  </a:path>
                </a:pathLst>
              </a:custGeom>
              <a:solidFill>
                <a:srgbClr val="8BE79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00" name="Freeform: Shape 5199">
                <a:extLst>
                  <a:ext uri="{FF2B5EF4-FFF2-40B4-BE49-F238E27FC236}">
                    <a16:creationId xmlns:a16="http://schemas.microsoft.com/office/drawing/2014/main" id="{20C5327D-4204-FB23-1C3D-098CB165C9DB}"/>
                  </a:ext>
                </a:extLst>
              </p:cNvPr>
              <p:cNvSpPr/>
              <p:nvPr/>
            </p:nvSpPr>
            <p:spPr>
              <a:xfrm>
                <a:off x="3432810" y="5535930"/>
                <a:ext cx="102870" cy="77893"/>
              </a:xfrm>
              <a:custGeom>
                <a:avLst/>
                <a:gdLst>
                  <a:gd name="connsiteX0" fmla="*/ 64770 w 102870"/>
                  <a:gd name="connsiteY0" fmla="*/ 76200 h 77893"/>
                  <a:gd name="connsiteX1" fmla="*/ 45720 w 102870"/>
                  <a:gd name="connsiteY1" fmla="*/ 76200 h 77893"/>
                  <a:gd name="connsiteX2" fmla="*/ 3810 w 102870"/>
                  <a:gd name="connsiteY2" fmla="*/ 76200 h 77893"/>
                  <a:gd name="connsiteX3" fmla="*/ 0 w 102870"/>
                  <a:gd name="connsiteY3" fmla="*/ 72390 h 77893"/>
                  <a:gd name="connsiteX4" fmla="*/ 3810 w 102870"/>
                  <a:gd name="connsiteY4" fmla="*/ 64770 h 77893"/>
                  <a:gd name="connsiteX5" fmla="*/ 22860 w 102870"/>
                  <a:gd name="connsiteY5" fmla="*/ 64770 h 77893"/>
                  <a:gd name="connsiteX6" fmla="*/ 34290 w 102870"/>
                  <a:gd name="connsiteY6" fmla="*/ 57150 h 77893"/>
                  <a:gd name="connsiteX7" fmla="*/ 41910 w 102870"/>
                  <a:gd name="connsiteY7" fmla="*/ 45720 h 77893"/>
                  <a:gd name="connsiteX8" fmla="*/ 49530 w 102870"/>
                  <a:gd name="connsiteY8" fmla="*/ 30480 h 77893"/>
                  <a:gd name="connsiteX9" fmla="*/ 45720 w 102870"/>
                  <a:gd name="connsiteY9" fmla="*/ 19050 h 77893"/>
                  <a:gd name="connsiteX10" fmla="*/ 41910 w 102870"/>
                  <a:gd name="connsiteY10" fmla="*/ 26670 h 77893"/>
                  <a:gd name="connsiteX11" fmla="*/ 34290 w 102870"/>
                  <a:gd name="connsiteY11" fmla="*/ 41910 h 77893"/>
                  <a:gd name="connsiteX12" fmla="*/ 30480 w 102870"/>
                  <a:gd name="connsiteY12" fmla="*/ 38100 h 77893"/>
                  <a:gd name="connsiteX13" fmla="*/ 34290 w 102870"/>
                  <a:gd name="connsiteY13" fmla="*/ 19050 h 77893"/>
                  <a:gd name="connsiteX14" fmla="*/ 57150 w 102870"/>
                  <a:gd name="connsiteY14" fmla="*/ 19050 h 77893"/>
                  <a:gd name="connsiteX15" fmla="*/ 64770 w 102870"/>
                  <a:gd name="connsiteY15" fmla="*/ 0 h 77893"/>
                  <a:gd name="connsiteX16" fmla="*/ 80010 w 102870"/>
                  <a:gd name="connsiteY16" fmla="*/ 19050 h 77893"/>
                  <a:gd name="connsiteX17" fmla="*/ 91440 w 102870"/>
                  <a:gd name="connsiteY17" fmla="*/ 19050 h 77893"/>
                  <a:gd name="connsiteX18" fmla="*/ 99060 w 102870"/>
                  <a:gd name="connsiteY18" fmla="*/ 30480 h 77893"/>
                  <a:gd name="connsiteX19" fmla="*/ 91440 w 102870"/>
                  <a:gd name="connsiteY19" fmla="*/ 38100 h 77893"/>
                  <a:gd name="connsiteX20" fmla="*/ 80010 w 102870"/>
                  <a:gd name="connsiteY20" fmla="*/ 26670 h 77893"/>
                  <a:gd name="connsiteX21" fmla="*/ 68580 w 102870"/>
                  <a:gd name="connsiteY21" fmla="*/ 26670 h 77893"/>
                  <a:gd name="connsiteX22" fmla="*/ 68580 w 102870"/>
                  <a:gd name="connsiteY22" fmla="*/ 38100 h 77893"/>
                  <a:gd name="connsiteX23" fmla="*/ 80010 w 102870"/>
                  <a:gd name="connsiteY23" fmla="*/ 49530 h 77893"/>
                  <a:gd name="connsiteX24" fmla="*/ 91440 w 102870"/>
                  <a:gd name="connsiteY24" fmla="*/ 60960 h 77893"/>
                  <a:gd name="connsiteX25" fmla="*/ 102870 w 102870"/>
                  <a:gd name="connsiteY25" fmla="*/ 68580 h 77893"/>
                  <a:gd name="connsiteX26" fmla="*/ 64770 w 102870"/>
                  <a:gd name="connsiteY26" fmla="*/ 76200 h 77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02870" h="77893">
                    <a:moveTo>
                      <a:pt x="64770" y="76200"/>
                    </a:moveTo>
                    <a:cubicBezTo>
                      <a:pt x="57150" y="68580"/>
                      <a:pt x="53340" y="72390"/>
                      <a:pt x="45720" y="76200"/>
                    </a:cubicBezTo>
                    <a:cubicBezTo>
                      <a:pt x="30480" y="76200"/>
                      <a:pt x="19050" y="80010"/>
                      <a:pt x="3810" y="76200"/>
                    </a:cubicBezTo>
                    <a:cubicBezTo>
                      <a:pt x="3810" y="76200"/>
                      <a:pt x="0" y="76200"/>
                      <a:pt x="0" y="72390"/>
                    </a:cubicBezTo>
                    <a:cubicBezTo>
                      <a:pt x="0" y="68580"/>
                      <a:pt x="3810" y="68580"/>
                      <a:pt x="3810" y="64770"/>
                    </a:cubicBezTo>
                    <a:cubicBezTo>
                      <a:pt x="11430" y="64770"/>
                      <a:pt x="15240" y="68580"/>
                      <a:pt x="22860" y="64770"/>
                    </a:cubicBezTo>
                    <a:cubicBezTo>
                      <a:pt x="26670" y="64770"/>
                      <a:pt x="34290" y="64770"/>
                      <a:pt x="34290" y="57150"/>
                    </a:cubicBezTo>
                    <a:cubicBezTo>
                      <a:pt x="34290" y="53340"/>
                      <a:pt x="41910" y="49530"/>
                      <a:pt x="41910" y="45720"/>
                    </a:cubicBezTo>
                    <a:cubicBezTo>
                      <a:pt x="45720" y="41910"/>
                      <a:pt x="49530" y="38100"/>
                      <a:pt x="49530" y="30480"/>
                    </a:cubicBezTo>
                    <a:cubicBezTo>
                      <a:pt x="49530" y="26670"/>
                      <a:pt x="49530" y="22860"/>
                      <a:pt x="45720" y="19050"/>
                    </a:cubicBezTo>
                    <a:cubicBezTo>
                      <a:pt x="41910" y="19050"/>
                      <a:pt x="41910" y="22860"/>
                      <a:pt x="41910" y="26670"/>
                    </a:cubicBezTo>
                    <a:cubicBezTo>
                      <a:pt x="41910" y="34290"/>
                      <a:pt x="38100" y="38100"/>
                      <a:pt x="34290" y="41910"/>
                    </a:cubicBezTo>
                    <a:cubicBezTo>
                      <a:pt x="30480" y="41910"/>
                      <a:pt x="30480" y="38100"/>
                      <a:pt x="30480" y="38100"/>
                    </a:cubicBezTo>
                    <a:cubicBezTo>
                      <a:pt x="30480" y="30480"/>
                      <a:pt x="30480" y="22860"/>
                      <a:pt x="34290" y="19050"/>
                    </a:cubicBezTo>
                    <a:cubicBezTo>
                      <a:pt x="41910" y="15240"/>
                      <a:pt x="49530" y="7620"/>
                      <a:pt x="57150" y="19050"/>
                    </a:cubicBezTo>
                    <a:cubicBezTo>
                      <a:pt x="60960" y="15240"/>
                      <a:pt x="60960" y="7620"/>
                      <a:pt x="64770" y="0"/>
                    </a:cubicBezTo>
                    <a:cubicBezTo>
                      <a:pt x="64770" y="11430"/>
                      <a:pt x="72390" y="19050"/>
                      <a:pt x="80010" y="19050"/>
                    </a:cubicBezTo>
                    <a:cubicBezTo>
                      <a:pt x="83820" y="19050"/>
                      <a:pt x="87630" y="19050"/>
                      <a:pt x="91440" y="19050"/>
                    </a:cubicBezTo>
                    <a:cubicBezTo>
                      <a:pt x="95250" y="19050"/>
                      <a:pt x="99060" y="22860"/>
                      <a:pt x="99060" y="30480"/>
                    </a:cubicBezTo>
                    <a:cubicBezTo>
                      <a:pt x="99060" y="38100"/>
                      <a:pt x="95250" y="41910"/>
                      <a:pt x="91440" y="38100"/>
                    </a:cubicBezTo>
                    <a:cubicBezTo>
                      <a:pt x="87630" y="34290"/>
                      <a:pt x="83820" y="30480"/>
                      <a:pt x="80010" y="26670"/>
                    </a:cubicBezTo>
                    <a:cubicBezTo>
                      <a:pt x="76200" y="22860"/>
                      <a:pt x="72390" y="22860"/>
                      <a:pt x="68580" y="26670"/>
                    </a:cubicBezTo>
                    <a:cubicBezTo>
                      <a:pt x="64770" y="30480"/>
                      <a:pt x="64770" y="38100"/>
                      <a:pt x="68580" y="38100"/>
                    </a:cubicBezTo>
                    <a:cubicBezTo>
                      <a:pt x="72390" y="41910"/>
                      <a:pt x="76200" y="41910"/>
                      <a:pt x="80010" y="49530"/>
                    </a:cubicBezTo>
                    <a:cubicBezTo>
                      <a:pt x="83820" y="57150"/>
                      <a:pt x="87630" y="60960"/>
                      <a:pt x="91440" y="60960"/>
                    </a:cubicBezTo>
                    <a:cubicBezTo>
                      <a:pt x="95250" y="60960"/>
                      <a:pt x="99060" y="64770"/>
                      <a:pt x="102870" y="68580"/>
                    </a:cubicBezTo>
                    <a:lnTo>
                      <a:pt x="64770" y="76200"/>
                    </a:lnTo>
                    <a:close/>
                  </a:path>
                </a:pathLst>
              </a:custGeom>
              <a:solidFill>
                <a:srgbClr val="7CE38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01" name="Freeform: Shape 5200">
                <a:extLst>
                  <a:ext uri="{FF2B5EF4-FFF2-40B4-BE49-F238E27FC236}">
                    <a16:creationId xmlns:a16="http://schemas.microsoft.com/office/drawing/2014/main" id="{BF4D87A4-D61B-527F-4860-56732DC151BA}"/>
                  </a:ext>
                </a:extLst>
              </p:cNvPr>
              <p:cNvSpPr/>
              <p:nvPr/>
            </p:nvSpPr>
            <p:spPr>
              <a:xfrm>
                <a:off x="3133128" y="4866322"/>
                <a:ext cx="162522" cy="38725"/>
              </a:xfrm>
              <a:custGeom>
                <a:avLst/>
                <a:gdLst>
                  <a:gd name="connsiteX0" fmla="*/ 147283 w 162522"/>
                  <a:gd name="connsiteY0" fmla="*/ 2858 h 38725"/>
                  <a:gd name="connsiteX1" fmla="*/ 162523 w 162522"/>
                  <a:gd name="connsiteY1" fmla="*/ 6668 h 38725"/>
                  <a:gd name="connsiteX2" fmla="*/ 143473 w 162522"/>
                  <a:gd name="connsiteY2" fmla="*/ 21908 h 38725"/>
                  <a:gd name="connsiteX3" fmla="*/ 124423 w 162522"/>
                  <a:gd name="connsiteY3" fmla="*/ 21908 h 38725"/>
                  <a:gd name="connsiteX4" fmla="*/ 120613 w 162522"/>
                  <a:gd name="connsiteY4" fmla="*/ 25717 h 38725"/>
                  <a:gd name="connsiteX5" fmla="*/ 93943 w 162522"/>
                  <a:gd name="connsiteY5" fmla="*/ 33338 h 38725"/>
                  <a:gd name="connsiteX6" fmla="*/ 82513 w 162522"/>
                  <a:gd name="connsiteY6" fmla="*/ 33338 h 38725"/>
                  <a:gd name="connsiteX7" fmla="*/ 71083 w 162522"/>
                  <a:gd name="connsiteY7" fmla="*/ 37147 h 38725"/>
                  <a:gd name="connsiteX8" fmla="*/ 6313 w 162522"/>
                  <a:gd name="connsiteY8" fmla="*/ 14288 h 38725"/>
                  <a:gd name="connsiteX9" fmla="*/ 2503 w 162522"/>
                  <a:gd name="connsiteY9" fmla="*/ 2858 h 38725"/>
                  <a:gd name="connsiteX10" fmla="*/ 6313 w 162522"/>
                  <a:gd name="connsiteY10" fmla="*/ 2858 h 38725"/>
                  <a:gd name="connsiteX11" fmla="*/ 13933 w 162522"/>
                  <a:gd name="connsiteY11" fmla="*/ 2858 h 38725"/>
                  <a:gd name="connsiteX12" fmla="*/ 52033 w 162522"/>
                  <a:gd name="connsiteY12" fmla="*/ 2858 h 38725"/>
                  <a:gd name="connsiteX13" fmla="*/ 82513 w 162522"/>
                  <a:gd name="connsiteY13" fmla="*/ 6668 h 38725"/>
                  <a:gd name="connsiteX14" fmla="*/ 124423 w 162522"/>
                  <a:gd name="connsiteY14" fmla="*/ 2858 h 38725"/>
                  <a:gd name="connsiteX15" fmla="*/ 147283 w 162522"/>
                  <a:gd name="connsiteY15" fmla="*/ 2858 h 3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2522" h="38725">
                    <a:moveTo>
                      <a:pt x="147283" y="2858"/>
                    </a:moveTo>
                    <a:cubicBezTo>
                      <a:pt x="151093" y="2858"/>
                      <a:pt x="154903" y="2858"/>
                      <a:pt x="162523" y="6668"/>
                    </a:cubicBezTo>
                    <a:cubicBezTo>
                      <a:pt x="158713" y="18097"/>
                      <a:pt x="151093" y="25717"/>
                      <a:pt x="143473" y="21908"/>
                    </a:cubicBezTo>
                    <a:cubicBezTo>
                      <a:pt x="135853" y="18097"/>
                      <a:pt x="132043" y="21908"/>
                      <a:pt x="124423" y="21908"/>
                    </a:cubicBezTo>
                    <a:cubicBezTo>
                      <a:pt x="124423" y="21908"/>
                      <a:pt x="120613" y="21908"/>
                      <a:pt x="120613" y="25717"/>
                    </a:cubicBezTo>
                    <a:cubicBezTo>
                      <a:pt x="112993" y="44767"/>
                      <a:pt x="101563" y="37147"/>
                      <a:pt x="93943" y="33338"/>
                    </a:cubicBezTo>
                    <a:cubicBezTo>
                      <a:pt x="90133" y="29528"/>
                      <a:pt x="86323" y="29528"/>
                      <a:pt x="82513" y="33338"/>
                    </a:cubicBezTo>
                    <a:cubicBezTo>
                      <a:pt x="78703" y="37147"/>
                      <a:pt x="74893" y="40958"/>
                      <a:pt x="71083" y="37147"/>
                    </a:cubicBezTo>
                    <a:cubicBezTo>
                      <a:pt x="52033" y="25717"/>
                      <a:pt x="29173" y="25717"/>
                      <a:pt x="6313" y="14288"/>
                    </a:cubicBezTo>
                    <a:cubicBezTo>
                      <a:pt x="-1307" y="10478"/>
                      <a:pt x="-1307" y="6668"/>
                      <a:pt x="2503" y="2858"/>
                    </a:cubicBezTo>
                    <a:lnTo>
                      <a:pt x="6313" y="2858"/>
                    </a:lnTo>
                    <a:cubicBezTo>
                      <a:pt x="10123" y="6668"/>
                      <a:pt x="13933" y="6668"/>
                      <a:pt x="13933" y="2858"/>
                    </a:cubicBezTo>
                    <a:cubicBezTo>
                      <a:pt x="25363" y="-953"/>
                      <a:pt x="40603" y="-953"/>
                      <a:pt x="52033" y="2858"/>
                    </a:cubicBezTo>
                    <a:cubicBezTo>
                      <a:pt x="63463" y="6668"/>
                      <a:pt x="74893" y="6668"/>
                      <a:pt x="82513" y="6668"/>
                    </a:cubicBezTo>
                    <a:cubicBezTo>
                      <a:pt x="97753" y="6668"/>
                      <a:pt x="109183" y="6668"/>
                      <a:pt x="124423" y="2858"/>
                    </a:cubicBezTo>
                    <a:cubicBezTo>
                      <a:pt x="132043" y="-953"/>
                      <a:pt x="139663" y="2858"/>
                      <a:pt x="147283" y="2858"/>
                    </a:cubicBezTo>
                    <a:close/>
                  </a:path>
                </a:pathLst>
              </a:custGeom>
              <a:solidFill>
                <a:srgbClr val="5BD96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02" name="Freeform: Shape 5201">
                <a:extLst>
                  <a:ext uri="{FF2B5EF4-FFF2-40B4-BE49-F238E27FC236}">
                    <a16:creationId xmlns:a16="http://schemas.microsoft.com/office/drawing/2014/main" id="{36220856-44A7-2F07-F26A-E35364A83D41}"/>
                  </a:ext>
                </a:extLst>
              </p:cNvPr>
              <p:cNvSpPr/>
              <p:nvPr/>
            </p:nvSpPr>
            <p:spPr>
              <a:xfrm>
                <a:off x="3981451" y="5642122"/>
                <a:ext cx="80009" cy="76687"/>
              </a:xfrm>
              <a:custGeom>
                <a:avLst/>
                <a:gdLst>
                  <a:gd name="connsiteX0" fmla="*/ 53340 w 80009"/>
                  <a:gd name="connsiteY0" fmla="*/ 38587 h 76687"/>
                  <a:gd name="connsiteX1" fmla="*/ 57150 w 80009"/>
                  <a:gd name="connsiteY1" fmla="*/ 53827 h 76687"/>
                  <a:gd name="connsiteX2" fmla="*/ 80010 w 80009"/>
                  <a:gd name="connsiteY2" fmla="*/ 72877 h 76687"/>
                  <a:gd name="connsiteX3" fmla="*/ 19050 w 80009"/>
                  <a:gd name="connsiteY3" fmla="*/ 69067 h 76687"/>
                  <a:gd name="connsiteX4" fmla="*/ 7620 w 80009"/>
                  <a:gd name="connsiteY4" fmla="*/ 50017 h 76687"/>
                  <a:gd name="connsiteX5" fmla="*/ 0 w 80009"/>
                  <a:gd name="connsiteY5" fmla="*/ 30967 h 76687"/>
                  <a:gd name="connsiteX6" fmla="*/ 0 w 80009"/>
                  <a:gd name="connsiteY6" fmla="*/ 19537 h 76687"/>
                  <a:gd name="connsiteX7" fmla="*/ 22860 w 80009"/>
                  <a:gd name="connsiteY7" fmla="*/ 8107 h 76687"/>
                  <a:gd name="connsiteX8" fmla="*/ 53340 w 80009"/>
                  <a:gd name="connsiteY8" fmla="*/ 38587 h 7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009" h="76687">
                    <a:moveTo>
                      <a:pt x="53340" y="38587"/>
                    </a:moveTo>
                    <a:cubicBezTo>
                      <a:pt x="53340" y="46207"/>
                      <a:pt x="53340" y="50017"/>
                      <a:pt x="57150" y="53827"/>
                    </a:cubicBezTo>
                    <a:cubicBezTo>
                      <a:pt x="64770" y="61447"/>
                      <a:pt x="72390" y="65257"/>
                      <a:pt x="80010" y="72877"/>
                    </a:cubicBezTo>
                    <a:cubicBezTo>
                      <a:pt x="60960" y="76688"/>
                      <a:pt x="41910" y="80497"/>
                      <a:pt x="19050" y="69067"/>
                    </a:cubicBezTo>
                    <a:cubicBezTo>
                      <a:pt x="11430" y="65257"/>
                      <a:pt x="7620" y="61447"/>
                      <a:pt x="7620" y="50017"/>
                    </a:cubicBezTo>
                    <a:cubicBezTo>
                      <a:pt x="7620" y="42397"/>
                      <a:pt x="3810" y="34777"/>
                      <a:pt x="0" y="30967"/>
                    </a:cubicBezTo>
                    <a:cubicBezTo>
                      <a:pt x="0" y="27157"/>
                      <a:pt x="0" y="23347"/>
                      <a:pt x="0" y="19537"/>
                    </a:cubicBezTo>
                    <a:cubicBezTo>
                      <a:pt x="3810" y="487"/>
                      <a:pt x="7620" y="-7133"/>
                      <a:pt x="22860" y="8107"/>
                    </a:cubicBezTo>
                    <a:cubicBezTo>
                      <a:pt x="30480" y="23347"/>
                      <a:pt x="41910" y="27157"/>
                      <a:pt x="53340" y="38587"/>
                    </a:cubicBezTo>
                    <a:close/>
                  </a:path>
                </a:pathLst>
              </a:custGeom>
              <a:solidFill>
                <a:srgbClr val="A2EEA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03" name="Freeform: Shape 5202">
                <a:extLst>
                  <a:ext uri="{FF2B5EF4-FFF2-40B4-BE49-F238E27FC236}">
                    <a16:creationId xmlns:a16="http://schemas.microsoft.com/office/drawing/2014/main" id="{F948B088-06C2-49C4-40B0-5ED50B364D32}"/>
                  </a:ext>
                </a:extLst>
              </p:cNvPr>
              <p:cNvSpPr/>
              <p:nvPr/>
            </p:nvSpPr>
            <p:spPr>
              <a:xfrm>
                <a:off x="3959543" y="4484369"/>
                <a:ext cx="79646" cy="102870"/>
              </a:xfrm>
              <a:custGeom>
                <a:avLst/>
                <a:gdLst>
                  <a:gd name="connsiteX0" fmla="*/ 60007 w 79646"/>
                  <a:gd name="connsiteY0" fmla="*/ 3810 h 102870"/>
                  <a:gd name="connsiteX1" fmla="*/ 75248 w 79646"/>
                  <a:gd name="connsiteY1" fmla="*/ 0 h 102870"/>
                  <a:gd name="connsiteX2" fmla="*/ 75248 w 79646"/>
                  <a:gd name="connsiteY2" fmla="*/ 7620 h 102870"/>
                  <a:gd name="connsiteX3" fmla="*/ 75248 w 79646"/>
                  <a:gd name="connsiteY3" fmla="*/ 30480 h 102870"/>
                  <a:gd name="connsiteX4" fmla="*/ 75248 w 79646"/>
                  <a:gd name="connsiteY4" fmla="*/ 41910 h 102870"/>
                  <a:gd name="connsiteX5" fmla="*/ 67627 w 79646"/>
                  <a:gd name="connsiteY5" fmla="*/ 49530 h 102870"/>
                  <a:gd name="connsiteX6" fmla="*/ 56198 w 79646"/>
                  <a:gd name="connsiteY6" fmla="*/ 57150 h 102870"/>
                  <a:gd name="connsiteX7" fmla="*/ 21907 w 79646"/>
                  <a:gd name="connsiteY7" fmla="*/ 95250 h 102870"/>
                  <a:gd name="connsiteX8" fmla="*/ 6667 w 79646"/>
                  <a:gd name="connsiteY8" fmla="*/ 102870 h 102870"/>
                  <a:gd name="connsiteX9" fmla="*/ 2857 w 79646"/>
                  <a:gd name="connsiteY9" fmla="*/ 99060 h 102870"/>
                  <a:gd name="connsiteX10" fmla="*/ 2857 w 79646"/>
                  <a:gd name="connsiteY10" fmla="*/ 64770 h 102870"/>
                  <a:gd name="connsiteX11" fmla="*/ 10477 w 79646"/>
                  <a:gd name="connsiteY11" fmla="*/ 30480 h 102870"/>
                  <a:gd name="connsiteX12" fmla="*/ 21907 w 79646"/>
                  <a:gd name="connsiteY12" fmla="*/ 11430 h 102870"/>
                  <a:gd name="connsiteX13" fmla="*/ 33338 w 79646"/>
                  <a:gd name="connsiteY13" fmla="*/ 7620 h 102870"/>
                  <a:gd name="connsiteX14" fmla="*/ 44767 w 79646"/>
                  <a:gd name="connsiteY14" fmla="*/ 0 h 102870"/>
                  <a:gd name="connsiteX15" fmla="*/ 60007 w 79646"/>
                  <a:gd name="connsiteY15" fmla="*/ 3810 h 102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646" h="102870">
                    <a:moveTo>
                      <a:pt x="60007" y="3810"/>
                    </a:moveTo>
                    <a:cubicBezTo>
                      <a:pt x="63817" y="7620"/>
                      <a:pt x="71438" y="0"/>
                      <a:pt x="75248" y="0"/>
                    </a:cubicBezTo>
                    <a:cubicBezTo>
                      <a:pt x="75248" y="3810"/>
                      <a:pt x="75248" y="3810"/>
                      <a:pt x="75248" y="7620"/>
                    </a:cubicBezTo>
                    <a:cubicBezTo>
                      <a:pt x="67627" y="15240"/>
                      <a:pt x="71438" y="22860"/>
                      <a:pt x="75248" y="30480"/>
                    </a:cubicBezTo>
                    <a:cubicBezTo>
                      <a:pt x="79057" y="34290"/>
                      <a:pt x="82867" y="38100"/>
                      <a:pt x="75248" y="41910"/>
                    </a:cubicBezTo>
                    <a:cubicBezTo>
                      <a:pt x="75248" y="45720"/>
                      <a:pt x="67627" y="45720"/>
                      <a:pt x="67627" y="49530"/>
                    </a:cubicBezTo>
                    <a:cubicBezTo>
                      <a:pt x="63817" y="49530"/>
                      <a:pt x="60007" y="49530"/>
                      <a:pt x="56198" y="57150"/>
                    </a:cubicBezTo>
                    <a:cubicBezTo>
                      <a:pt x="48577" y="80010"/>
                      <a:pt x="29527" y="80010"/>
                      <a:pt x="21907" y="95250"/>
                    </a:cubicBezTo>
                    <a:cubicBezTo>
                      <a:pt x="18098" y="102870"/>
                      <a:pt x="14288" y="102870"/>
                      <a:pt x="6667" y="102870"/>
                    </a:cubicBezTo>
                    <a:lnTo>
                      <a:pt x="2857" y="99060"/>
                    </a:lnTo>
                    <a:cubicBezTo>
                      <a:pt x="-952" y="87630"/>
                      <a:pt x="-952" y="76200"/>
                      <a:pt x="2857" y="64770"/>
                    </a:cubicBezTo>
                    <a:cubicBezTo>
                      <a:pt x="6667" y="57150"/>
                      <a:pt x="10477" y="45720"/>
                      <a:pt x="10477" y="30480"/>
                    </a:cubicBezTo>
                    <a:cubicBezTo>
                      <a:pt x="10477" y="19050"/>
                      <a:pt x="14288" y="15240"/>
                      <a:pt x="21907" y="11430"/>
                    </a:cubicBezTo>
                    <a:cubicBezTo>
                      <a:pt x="25717" y="11430"/>
                      <a:pt x="29527" y="11430"/>
                      <a:pt x="33338" y="7620"/>
                    </a:cubicBezTo>
                    <a:cubicBezTo>
                      <a:pt x="37148" y="0"/>
                      <a:pt x="40957" y="0"/>
                      <a:pt x="44767" y="0"/>
                    </a:cubicBezTo>
                    <a:lnTo>
                      <a:pt x="60007" y="3810"/>
                    </a:lnTo>
                    <a:close/>
                  </a:path>
                </a:pathLst>
              </a:custGeom>
              <a:solidFill>
                <a:srgbClr val="ADF2B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04" name="Freeform: Shape 5203">
                <a:extLst>
                  <a:ext uri="{FF2B5EF4-FFF2-40B4-BE49-F238E27FC236}">
                    <a16:creationId xmlns:a16="http://schemas.microsoft.com/office/drawing/2014/main" id="{A0674A14-694A-C9DA-1C88-01707D45C9F8}"/>
                  </a:ext>
                </a:extLst>
              </p:cNvPr>
              <p:cNvSpPr/>
              <p:nvPr/>
            </p:nvSpPr>
            <p:spPr>
              <a:xfrm>
                <a:off x="3120391" y="4395245"/>
                <a:ext cx="35983" cy="119604"/>
              </a:xfrm>
              <a:custGeom>
                <a:avLst/>
                <a:gdLst>
                  <a:gd name="connsiteX0" fmla="*/ 0 w 35983"/>
                  <a:gd name="connsiteY0" fmla="*/ 111985 h 119604"/>
                  <a:gd name="connsiteX1" fmla="*/ 3810 w 35983"/>
                  <a:gd name="connsiteY1" fmla="*/ 58645 h 119604"/>
                  <a:gd name="connsiteX2" fmla="*/ 11430 w 35983"/>
                  <a:gd name="connsiteY2" fmla="*/ 16735 h 119604"/>
                  <a:gd name="connsiteX3" fmla="*/ 22860 w 35983"/>
                  <a:gd name="connsiteY3" fmla="*/ 1495 h 119604"/>
                  <a:gd name="connsiteX4" fmla="*/ 34290 w 35983"/>
                  <a:gd name="connsiteY4" fmla="*/ 9115 h 119604"/>
                  <a:gd name="connsiteX5" fmla="*/ 34290 w 35983"/>
                  <a:gd name="connsiteY5" fmla="*/ 51024 h 119604"/>
                  <a:gd name="connsiteX6" fmla="*/ 11430 w 35983"/>
                  <a:gd name="connsiteY6" fmla="*/ 119605 h 119604"/>
                  <a:gd name="connsiteX7" fmla="*/ 0 w 35983"/>
                  <a:gd name="connsiteY7" fmla="*/ 111985 h 119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983" h="119604">
                    <a:moveTo>
                      <a:pt x="0" y="111985"/>
                    </a:moveTo>
                    <a:cubicBezTo>
                      <a:pt x="0" y="92935"/>
                      <a:pt x="0" y="77695"/>
                      <a:pt x="3810" y="58645"/>
                    </a:cubicBezTo>
                    <a:cubicBezTo>
                      <a:pt x="3810" y="43405"/>
                      <a:pt x="7620" y="28165"/>
                      <a:pt x="11430" y="16735"/>
                    </a:cubicBezTo>
                    <a:cubicBezTo>
                      <a:pt x="15240" y="9115"/>
                      <a:pt x="19050" y="5305"/>
                      <a:pt x="22860" y="1495"/>
                    </a:cubicBezTo>
                    <a:cubicBezTo>
                      <a:pt x="26670" y="-2315"/>
                      <a:pt x="34290" y="1495"/>
                      <a:pt x="34290" y="9115"/>
                    </a:cubicBezTo>
                    <a:cubicBezTo>
                      <a:pt x="34290" y="24355"/>
                      <a:pt x="38100" y="35785"/>
                      <a:pt x="34290" y="51024"/>
                    </a:cubicBezTo>
                    <a:cubicBezTo>
                      <a:pt x="26670" y="73885"/>
                      <a:pt x="19050" y="96745"/>
                      <a:pt x="11430" y="119605"/>
                    </a:cubicBezTo>
                    <a:cubicBezTo>
                      <a:pt x="7620" y="115795"/>
                      <a:pt x="3810" y="119605"/>
                      <a:pt x="0" y="111985"/>
                    </a:cubicBezTo>
                    <a:close/>
                  </a:path>
                </a:pathLst>
              </a:custGeom>
              <a:solidFill>
                <a:srgbClr val="48D35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05" name="Freeform: Shape 5204">
                <a:extLst>
                  <a:ext uri="{FF2B5EF4-FFF2-40B4-BE49-F238E27FC236}">
                    <a16:creationId xmlns:a16="http://schemas.microsoft.com/office/drawing/2014/main" id="{9489E6CB-3BA9-4524-D234-DBCF7DFC62C7}"/>
                  </a:ext>
                </a:extLst>
              </p:cNvPr>
              <p:cNvSpPr/>
              <p:nvPr/>
            </p:nvSpPr>
            <p:spPr>
              <a:xfrm>
                <a:off x="2807970" y="5913119"/>
                <a:ext cx="68580" cy="95859"/>
              </a:xfrm>
              <a:custGeom>
                <a:avLst/>
                <a:gdLst>
                  <a:gd name="connsiteX0" fmla="*/ 19050 w 68580"/>
                  <a:gd name="connsiteY0" fmla="*/ 95250 h 95859"/>
                  <a:gd name="connsiteX1" fmla="*/ 15240 w 68580"/>
                  <a:gd name="connsiteY1" fmla="*/ 64770 h 95859"/>
                  <a:gd name="connsiteX2" fmla="*/ 3810 w 68580"/>
                  <a:gd name="connsiteY2" fmla="*/ 41910 h 95859"/>
                  <a:gd name="connsiteX3" fmla="*/ 7620 w 68580"/>
                  <a:gd name="connsiteY3" fmla="*/ 34290 h 95859"/>
                  <a:gd name="connsiteX4" fmla="*/ 0 w 68580"/>
                  <a:gd name="connsiteY4" fmla="*/ 26670 h 95859"/>
                  <a:gd name="connsiteX5" fmla="*/ 11430 w 68580"/>
                  <a:gd name="connsiteY5" fmla="*/ 11430 h 95859"/>
                  <a:gd name="connsiteX6" fmla="*/ 30480 w 68580"/>
                  <a:gd name="connsiteY6" fmla="*/ 0 h 95859"/>
                  <a:gd name="connsiteX7" fmla="*/ 34290 w 68580"/>
                  <a:gd name="connsiteY7" fmla="*/ 30480 h 95859"/>
                  <a:gd name="connsiteX8" fmla="*/ 45720 w 68580"/>
                  <a:gd name="connsiteY8" fmla="*/ 41910 h 95859"/>
                  <a:gd name="connsiteX9" fmla="*/ 68580 w 68580"/>
                  <a:gd name="connsiteY9" fmla="*/ 60960 h 95859"/>
                  <a:gd name="connsiteX10" fmla="*/ 30480 w 68580"/>
                  <a:gd name="connsiteY10" fmla="*/ 87630 h 95859"/>
                  <a:gd name="connsiteX11" fmla="*/ 19050 w 68580"/>
                  <a:gd name="connsiteY11" fmla="*/ 95250 h 95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580" h="95859">
                    <a:moveTo>
                      <a:pt x="19050" y="95250"/>
                    </a:moveTo>
                    <a:cubicBezTo>
                      <a:pt x="15240" y="83820"/>
                      <a:pt x="15240" y="76200"/>
                      <a:pt x="15240" y="64770"/>
                    </a:cubicBezTo>
                    <a:cubicBezTo>
                      <a:pt x="15240" y="45720"/>
                      <a:pt x="15240" y="45720"/>
                      <a:pt x="3810" y="41910"/>
                    </a:cubicBezTo>
                    <a:cubicBezTo>
                      <a:pt x="3810" y="38100"/>
                      <a:pt x="7620" y="38100"/>
                      <a:pt x="7620" y="34290"/>
                    </a:cubicBezTo>
                    <a:cubicBezTo>
                      <a:pt x="7620" y="26670"/>
                      <a:pt x="3810" y="30480"/>
                      <a:pt x="0" y="26670"/>
                    </a:cubicBezTo>
                    <a:cubicBezTo>
                      <a:pt x="3810" y="19050"/>
                      <a:pt x="7620" y="15240"/>
                      <a:pt x="11430" y="11430"/>
                    </a:cubicBezTo>
                    <a:cubicBezTo>
                      <a:pt x="19050" y="11430"/>
                      <a:pt x="22860" y="3810"/>
                      <a:pt x="30480" y="0"/>
                    </a:cubicBezTo>
                    <a:cubicBezTo>
                      <a:pt x="34290" y="7620"/>
                      <a:pt x="34290" y="19050"/>
                      <a:pt x="34290" y="30480"/>
                    </a:cubicBezTo>
                    <a:cubicBezTo>
                      <a:pt x="34290" y="45720"/>
                      <a:pt x="34290" y="45720"/>
                      <a:pt x="45720" y="41910"/>
                    </a:cubicBezTo>
                    <a:cubicBezTo>
                      <a:pt x="53340" y="49530"/>
                      <a:pt x="60960" y="53340"/>
                      <a:pt x="68580" y="60960"/>
                    </a:cubicBezTo>
                    <a:cubicBezTo>
                      <a:pt x="57150" y="72390"/>
                      <a:pt x="41910" y="76200"/>
                      <a:pt x="30480" y="87630"/>
                    </a:cubicBezTo>
                    <a:cubicBezTo>
                      <a:pt x="22860" y="99060"/>
                      <a:pt x="19050" y="95250"/>
                      <a:pt x="19050" y="95250"/>
                    </a:cubicBezTo>
                    <a:close/>
                  </a:path>
                </a:pathLst>
              </a:custGeom>
              <a:solidFill>
                <a:srgbClr val="B4F4B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06" name="Freeform: Shape 5205">
                <a:extLst>
                  <a:ext uri="{FF2B5EF4-FFF2-40B4-BE49-F238E27FC236}">
                    <a16:creationId xmlns:a16="http://schemas.microsoft.com/office/drawing/2014/main" id="{147D20F9-CBC0-AE01-F6AD-FD9A1AF43542}"/>
                  </a:ext>
                </a:extLst>
              </p:cNvPr>
              <p:cNvSpPr/>
              <p:nvPr/>
            </p:nvSpPr>
            <p:spPr>
              <a:xfrm>
                <a:off x="3528060" y="4575809"/>
                <a:ext cx="217170" cy="48577"/>
              </a:xfrm>
              <a:custGeom>
                <a:avLst/>
                <a:gdLst>
                  <a:gd name="connsiteX0" fmla="*/ 217170 w 217170"/>
                  <a:gd name="connsiteY0" fmla="*/ 3810 h 48577"/>
                  <a:gd name="connsiteX1" fmla="*/ 209550 w 217170"/>
                  <a:gd name="connsiteY1" fmla="*/ 11430 h 48577"/>
                  <a:gd name="connsiteX2" fmla="*/ 160020 w 217170"/>
                  <a:gd name="connsiteY2" fmla="*/ 22860 h 48577"/>
                  <a:gd name="connsiteX3" fmla="*/ 106680 w 217170"/>
                  <a:gd name="connsiteY3" fmla="*/ 22860 h 48577"/>
                  <a:gd name="connsiteX4" fmla="*/ 72390 w 217170"/>
                  <a:gd name="connsiteY4" fmla="*/ 26670 h 48577"/>
                  <a:gd name="connsiteX5" fmla="*/ 68580 w 217170"/>
                  <a:gd name="connsiteY5" fmla="*/ 34290 h 48577"/>
                  <a:gd name="connsiteX6" fmla="*/ 68580 w 217170"/>
                  <a:gd name="connsiteY6" fmla="*/ 45720 h 48577"/>
                  <a:gd name="connsiteX7" fmla="*/ 57150 w 217170"/>
                  <a:gd name="connsiteY7" fmla="*/ 45720 h 48577"/>
                  <a:gd name="connsiteX8" fmla="*/ 19050 w 217170"/>
                  <a:gd name="connsiteY8" fmla="*/ 34290 h 48577"/>
                  <a:gd name="connsiteX9" fmla="*/ 0 w 217170"/>
                  <a:gd name="connsiteY9" fmla="*/ 26670 h 48577"/>
                  <a:gd name="connsiteX10" fmla="*/ 26670 w 217170"/>
                  <a:gd name="connsiteY10" fmla="*/ 26670 h 48577"/>
                  <a:gd name="connsiteX11" fmla="*/ 41910 w 217170"/>
                  <a:gd name="connsiteY11" fmla="*/ 26670 h 48577"/>
                  <a:gd name="connsiteX12" fmla="*/ 57150 w 217170"/>
                  <a:gd name="connsiteY12" fmla="*/ 22860 h 48577"/>
                  <a:gd name="connsiteX13" fmla="*/ 80010 w 217170"/>
                  <a:gd name="connsiteY13" fmla="*/ 15240 h 48577"/>
                  <a:gd name="connsiteX14" fmla="*/ 121920 w 217170"/>
                  <a:gd name="connsiteY14" fmla="*/ 11430 h 48577"/>
                  <a:gd name="connsiteX15" fmla="*/ 148590 w 217170"/>
                  <a:gd name="connsiteY15" fmla="*/ 11430 h 48577"/>
                  <a:gd name="connsiteX16" fmla="*/ 201930 w 217170"/>
                  <a:gd name="connsiteY16" fmla="*/ 0 h 48577"/>
                  <a:gd name="connsiteX17" fmla="*/ 217170 w 217170"/>
                  <a:gd name="connsiteY17" fmla="*/ 3810 h 48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7170" h="48577">
                    <a:moveTo>
                      <a:pt x="217170" y="3810"/>
                    </a:moveTo>
                    <a:cubicBezTo>
                      <a:pt x="217170" y="11430"/>
                      <a:pt x="213360" y="11430"/>
                      <a:pt x="209550" y="11430"/>
                    </a:cubicBezTo>
                    <a:cubicBezTo>
                      <a:pt x="194310" y="15240"/>
                      <a:pt x="175260" y="19050"/>
                      <a:pt x="160020" y="22860"/>
                    </a:cubicBezTo>
                    <a:cubicBezTo>
                      <a:pt x="140970" y="26670"/>
                      <a:pt x="121920" y="26670"/>
                      <a:pt x="106680" y="22860"/>
                    </a:cubicBezTo>
                    <a:cubicBezTo>
                      <a:pt x="95250" y="19050"/>
                      <a:pt x="83820" y="26670"/>
                      <a:pt x="72390" y="26670"/>
                    </a:cubicBezTo>
                    <a:cubicBezTo>
                      <a:pt x="68580" y="26670"/>
                      <a:pt x="68580" y="30480"/>
                      <a:pt x="68580" y="34290"/>
                    </a:cubicBezTo>
                    <a:cubicBezTo>
                      <a:pt x="68580" y="38100"/>
                      <a:pt x="72390" y="41910"/>
                      <a:pt x="68580" y="45720"/>
                    </a:cubicBezTo>
                    <a:cubicBezTo>
                      <a:pt x="64770" y="49530"/>
                      <a:pt x="57150" y="49530"/>
                      <a:pt x="57150" y="45720"/>
                    </a:cubicBezTo>
                    <a:cubicBezTo>
                      <a:pt x="45720" y="30480"/>
                      <a:pt x="34290" y="34290"/>
                      <a:pt x="19050" y="34290"/>
                    </a:cubicBezTo>
                    <a:cubicBezTo>
                      <a:pt x="11430" y="34290"/>
                      <a:pt x="3810" y="38100"/>
                      <a:pt x="0" y="26670"/>
                    </a:cubicBezTo>
                    <a:cubicBezTo>
                      <a:pt x="7620" y="22860"/>
                      <a:pt x="15240" y="22860"/>
                      <a:pt x="26670" y="26670"/>
                    </a:cubicBezTo>
                    <a:cubicBezTo>
                      <a:pt x="30480" y="30480"/>
                      <a:pt x="38100" y="30480"/>
                      <a:pt x="41910" y="26670"/>
                    </a:cubicBezTo>
                    <a:cubicBezTo>
                      <a:pt x="45720" y="22860"/>
                      <a:pt x="49530" y="26670"/>
                      <a:pt x="57150" y="22860"/>
                    </a:cubicBezTo>
                    <a:cubicBezTo>
                      <a:pt x="64770" y="22860"/>
                      <a:pt x="72390" y="22860"/>
                      <a:pt x="80010" y="15240"/>
                    </a:cubicBezTo>
                    <a:cubicBezTo>
                      <a:pt x="95250" y="7620"/>
                      <a:pt x="106680" y="7620"/>
                      <a:pt x="121920" y="11430"/>
                    </a:cubicBezTo>
                    <a:cubicBezTo>
                      <a:pt x="129540" y="15240"/>
                      <a:pt x="140970" y="15240"/>
                      <a:pt x="148590" y="11430"/>
                    </a:cubicBezTo>
                    <a:cubicBezTo>
                      <a:pt x="167640" y="7620"/>
                      <a:pt x="186690" y="11430"/>
                      <a:pt x="201930" y="0"/>
                    </a:cubicBezTo>
                    <a:cubicBezTo>
                      <a:pt x="201930" y="0"/>
                      <a:pt x="209550" y="0"/>
                      <a:pt x="217170" y="3810"/>
                    </a:cubicBezTo>
                    <a:close/>
                  </a:path>
                </a:pathLst>
              </a:custGeom>
              <a:solidFill>
                <a:srgbClr val="44D24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07" name="Freeform: Shape 5206">
                <a:extLst>
                  <a:ext uri="{FF2B5EF4-FFF2-40B4-BE49-F238E27FC236}">
                    <a16:creationId xmlns:a16="http://schemas.microsoft.com/office/drawing/2014/main" id="{44DA4F83-66B9-3321-0CDB-187D9E18C1CA}"/>
                  </a:ext>
                </a:extLst>
              </p:cNvPr>
              <p:cNvSpPr/>
              <p:nvPr/>
            </p:nvSpPr>
            <p:spPr>
              <a:xfrm>
                <a:off x="3672841" y="5632487"/>
                <a:ext cx="57150" cy="102515"/>
              </a:xfrm>
              <a:custGeom>
                <a:avLst/>
                <a:gdLst>
                  <a:gd name="connsiteX0" fmla="*/ 3810 w 57150"/>
                  <a:gd name="connsiteY0" fmla="*/ 97752 h 102515"/>
                  <a:gd name="connsiteX1" fmla="*/ 11430 w 57150"/>
                  <a:gd name="connsiteY1" fmla="*/ 86323 h 102515"/>
                  <a:gd name="connsiteX2" fmla="*/ 30480 w 57150"/>
                  <a:gd name="connsiteY2" fmla="*/ 67273 h 102515"/>
                  <a:gd name="connsiteX3" fmla="*/ 22860 w 57150"/>
                  <a:gd name="connsiteY3" fmla="*/ 63463 h 102515"/>
                  <a:gd name="connsiteX4" fmla="*/ 15240 w 57150"/>
                  <a:gd name="connsiteY4" fmla="*/ 55843 h 102515"/>
                  <a:gd name="connsiteX5" fmla="*/ 15240 w 57150"/>
                  <a:gd name="connsiteY5" fmla="*/ 29173 h 102515"/>
                  <a:gd name="connsiteX6" fmla="*/ 11430 w 57150"/>
                  <a:gd name="connsiteY6" fmla="*/ 21552 h 102515"/>
                  <a:gd name="connsiteX7" fmla="*/ 11430 w 57150"/>
                  <a:gd name="connsiteY7" fmla="*/ 21552 h 102515"/>
                  <a:gd name="connsiteX8" fmla="*/ 11430 w 57150"/>
                  <a:gd name="connsiteY8" fmla="*/ 21552 h 102515"/>
                  <a:gd name="connsiteX9" fmla="*/ 7620 w 57150"/>
                  <a:gd name="connsiteY9" fmla="*/ 10123 h 102515"/>
                  <a:gd name="connsiteX10" fmla="*/ 0 w 57150"/>
                  <a:gd name="connsiteY10" fmla="*/ 2502 h 102515"/>
                  <a:gd name="connsiteX11" fmla="*/ 22860 w 57150"/>
                  <a:gd name="connsiteY11" fmla="*/ 6313 h 102515"/>
                  <a:gd name="connsiteX12" fmla="*/ 38100 w 57150"/>
                  <a:gd name="connsiteY12" fmla="*/ 6313 h 102515"/>
                  <a:gd name="connsiteX13" fmla="*/ 57150 w 57150"/>
                  <a:gd name="connsiteY13" fmla="*/ 25363 h 102515"/>
                  <a:gd name="connsiteX14" fmla="*/ 49530 w 57150"/>
                  <a:gd name="connsiteY14" fmla="*/ 32982 h 102515"/>
                  <a:gd name="connsiteX15" fmla="*/ 30480 w 57150"/>
                  <a:gd name="connsiteY15" fmla="*/ 40602 h 102515"/>
                  <a:gd name="connsiteX16" fmla="*/ 45720 w 57150"/>
                  <a:gd name="connsiteY16" fmla="*/ 55843 h 102515"/>
                  <a:gd name="connsiteX17" fmla="*/ 53340 w 57150"/>
                  <a:gd name="connsiteY17" fmla="*/ 67273 h 102515"/>
                  <a:gd name="connsiteX18" fmla="*/ 19050 w 57150"/>
                  <a:gd name="connsiteY18" fmla="*/ 101563 h 102515"/>
                  <a:gd name="connsiteX19" fmla="*/ 11430 w 57150"/>
                  <a:gd name="connsiteY19" fmla="*/ 101563 h 102515"/>
                  <a:gd name="connsiteX20" fmla="*/ 3810 w 57150"/>
                  <a:gd name="connsiteY20" fmla="*/ 97752 h 10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7150" h="102515">
                    <a:moveTo>
                      <a:pt x="3810" y="97752"/>
                    </a:moveTo>
                    <a:lnTo>
                      <a:pt x="11430" y="86323"/>
                    </a:lnTo>
                    <a:cubicBezTo>
                      <a:pt x="15240" y="78702"/>
                      <a:pt x="26670" y="74893"/>
                      <a:pt x="30480" y="67273"/>
                    </a:cubicBezTo>
                    <a:cubicBezTo>
                      <a:pt x="26670" y="63463"/>
                      <a:pt x="26670" y="63463"/>
                      <a:pt x="22860" y="63463"/>
                    </a:cubicBezTo>
                    <a:cubicBezTo>
                      <a:pt x="19050" y="63463"/>
                      <a:pt x="15240" y="63463"/>
                      <a:pt x="15240" y="55843"/>
                    </a:cubicBezTo>
                    <a:cubicBezTo>
                      <a:pt x="15240" y="48223"/>
                      <a:pt x="11430" y="36793"/>
                      <a:pt x="15240" y="29173"/>
                    </a:cubicBezTo>
                    <a:cubicBezTo>
                      <a:pt x="15240" y="29173"/>
                      <a:pt x="15240" y="25363"/>
                      <a:pt x="11430" y="21552"/>
                    </a:cubicBezTo>
                    <a:cubicBezTo>
                      <a:pt x="11430" y="21552"/>
                      <a:pt x="11430" y="21552"/>
                      <a:pt x="11430" y="21552"/>
                    </a:cubicBezTo>
                    <a:cubicBezTo>
                      <a:pt x="11430" y="21552"/>
                      <a:pt x="11430" y="21552"/>
                      <a:pt x="11430" y="21552"/>
                    </a:cubicBezTo>
                    <a:cubicBezTo>
                      <a:pt x="11430" y="17743"/>
                      <a:pt x="15240" y="10123"/>
                      <a:pt x="7620" y="10123"/>
                    </a:cubicBezTo>
                    <a:cubicBezTo>
                      <a:pt x="3810" y="10123"/>
                      <a:pt x="0" y="6313"/>
                      <a:pt x="0" y="2502"/>
                    </a:cubicBezTo>
                    <a:cubicBezTo>
                      <a:pt x="7620" y="-1307"/>
                      <a:pt x="19050" y="-1307"/>
                      <a:pt x="22860" y="6313"/>
                    </a:cubicBezTo>
                    <a:cubicBezTo>
                      <a:pt x="30480" y="17743"/>
                      <a:pt x="30480" y="17743"/>
                      <a:pt x="38100" y="6313"/>
                    </a:cubicBezTo>
                    <a:cubicBezTo>
                      <a:pt x="49530" y="6313"/>
                      <a:pt x="53340" y="10123"/>
                      <a:pt x="57150" y="25363"/>
                    </a:cubicBezTo>
                    <a:cubicBezTo>
                      <a:pt x="57150" y="32982"/>
                      <a:pt x="53340" y="32982"/>
                      <a:pt x="49530" y="32982"/>
                    </a:cubicBezTo>
                    <a:cubicBezTo>
                      <a:pt x="38100" y="29173"/>
                      <a:pt x="34290" y="32982"/>
                      <a:pt x="30480" y="40602"/>
                    </a:cubicBezTo>
                    <a:cubicBezTo>
                      <a:pt x="30480" y="48223"/>
                      <a:pt x="38100" y="55843"/>
                      <a:pt x="45720" y="55843"/>
                    </a:cubicBezTo>
                    <a:cubicBezTo>
                      <a:pt x="49530" y="55843"/>
                      <a:pt x="53340" y="55843"/>
                      <a:pt x="53340" y="67273"/>
                    </a:cubicBezTo>
                    <a:cubicBezTo>
                      <a:pt x="41910" y="82513"/>
                      <a:pt x="30480" y="93943"/>
                      <a:pt x="19050" y="101563"/>
                    </a:cubicBezTo>
                    <a:cubicBezTo>
                      <a:pt x="15240" y="101563"/>
                      <a:pt x="15240" y="101563"/>
                      <a:pt x="11430" y="101563"/>
                    </a:cubicBezTo>
                    <a:cubicBezTo>
                      <a:pt x="11430" y="101563"/>
                      <a:pt x="7620" y="105373"/>
                      <a:pt x="3810" y="97752"/>
                    </a:cubicBezTo>
                    <a:close/>
                  </a:path>
                </a:pathLst>
              </a:custGeom>
              <a:solidFill>
                <a:srgbClr val="67DC6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08" name="Freeform: Shape 5207">
                <a:extLst>
                  <a:ext uri="{FF2B5EF4-FFF2-40B4-BE49-F238E27FC236}">
                    <a16:creationId xmlns:a16="http://schemas.microsoft.com/office/drawing/2014/main" id="{DFB366AB-387B-0B3C-B669-2ADF09A3E832}"/>
                  </a:ext>
                </a:extLst>
              </p:cNvPr>
              <p:cNvSpPr/>
              <p:nvPr/>
            </p:nvSpPr>
            <p:spPr>
              <a:xfrm>
                <a:off x="3914987" y="5671185"/>
                <a:ext cx="58843" cy="81914"/>
              </a:xfrm>
              <a:custGeom>
                <a:avLst/>
                <a:gdLst>
                  <a:gd name="connsiteX0" fmla="*/ 9313 w 58843"/>
                  <a:gd name="connsiteY0" fmla="*/ 81915 h 81914"/>
                  <a:gd name="connsiteX1" fmla="*/ 5503 w 58843"/>
                  <a:gd name="connsiteY1" fmla="*/ 70485 h 81914"/>
                  <a:gd name="connsiteX2" fmla="*/ 9313 w 58843"/>
                  <a:gd name="connsiteY2" fmla="*/ 59055 h 81914"/>
                  <a:gd name="connsiteX3" fmla="*/ 13123 w 58843"/>
                  <a:gd name="connsiteY3" fmla="*/ 43815 h 81914"/>
                  <a:gd name="connsiteX4" fmla="*/ 24553 w 58843"/>
                  <a:gd name="connsiteY4" fmla="*/ 43815 h 81914"/>
                  <a:gd name="connsiteX5" fmla="*/ 1693 w 58843"/>
                  <a:gd name="connsiteY5" fmla="*/ 17145 h 81914"/>
                  <a:gd name="connsiteX6" fmla="*/ 1693 w 58843"/>
                  <a:gd name="connsiteY6" fmla="*/ 5715 h 81914"/>
                  <a:gd name="connsiteX7" fmla="*/ 9313 w 58843"/>
                  <a:gd name="connsiteY7" fmla="*/ 1905 h 81914"/>
                  <a:gd name="connsiteX8" fmla="*/ 13123 w 58843"/>
                  <a:gd name="connsiteY8" fmla="*/ 5715 h 81914"/>
                  <a:gd name="connsiteX9" fmla="*/ 32173 w 58843"/>
                  <a:gd name="connsiteY9" fmla="*/ 5715 h 81914"/>
                  <a:gd name="connsiteX10" fmla="*/ 55033 w 58843"/>
                  <a:gd name="connsiteY10" fmla="*/ 5715 h 81914"/>
                  <a:gd name="connsiteX11" fmla="*/ 58843 w 58843"/>
                  <a:gd name="connsiteY11" fmla="*/ 9525 h 81914"/>
                  <a:gd name="connsiteX12" fmla="*/ 9313 w 58843"/>
                  <a:gd name="connsiteY12" fmla="*/ 81915 h 81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843" h="81914">
                    <a:moveTo>
                      <a:pt x="9313" y="81915"/>
                    </a:moveTo>
                    <a:cubicBezTo>
                      <a:pt x="9313" y="78105"/>
                      <a:pt x="5503" y="74295"/>
                      <a:pt x="5503" y="70485"/>
                    </a:cubicBezTo>
                    <a:cubicBezTo>
                      <a:pt x="5503" y="66675"/>
                      <a:pt x="1693" y="62865"/>
                      <a:pt x="9313" y="59055"/>
                    </a:cubicBezTo>
                    <a:cubicBezTo>
                      <a:pt x="16933" y="55245"/>
                      <a:pt x="16933" y="55245"/>
                      <a:pt x="13123" y="43815"/>
                    </a:cubicBezTo>
                    <a:cubicBezTo>
                      <a:pt x="16933" y="40005"/>
                      <a:pt x="20743" y="47625"/>
                      <a:pt x="24553" y="43815"/>
                    </a:cubicBezTo>
                    <a:cubicBezTo>
                      <a:pt x="13123" y="36195"/>
                      <a:pt x="5503" y="28575"/>
                      <a:pt x="1693" y="17145"/>
                    </a:cubicBezTo>
                    <a:cubicBezTo>
                      <a:pt x="1693" y="13335"/>
                      <a:pt x="-2117" y="9525"/>
                      <a:pt x="1693" y="5715"/>
                    </a:cubicBezTo>
                    <a:cubicBezTo>
                      <a:pt x="5503" y="1905"/>
                      <a:pt x="5503" y="1905"/>
                      <a:pt x="9313" y="1905"/>
                    </a:cubicBezTo>
                    <a:cubicBezTo>
                      <a:pt x="9313" y="1905"/>
                      <a:pt x="13123" y="1905"/>
                      <a:pt x="13123" y="5715"/>
                    </a:cubicBezTo>
                    <a:cubicBezTo>
                      <a:pt x="20743" y="13335"/>
                      <a:pt x="24553" y="13335"/>
                      <a:pt x="32173" y="5715"/>
                    </a:cubicBezTo>
                    <a:cubicBezTo>
                      <a:pt x="39793" y="-1905"/>
                      <a:pt x="47413" y="-1905"/>
                      <a:pt x="55033" y="5715"/>
                    </a:cubicBezTo>
                    <a:cubicBezTo>
                      <a:pt x="58843" y="5715"/>
                      <a:pt x="58843" y="5715"/>
                      <a:pt x="58843" y="9525"/>
                    </a:cubicBezTo>
                    <a:cubicBezTo>
                      <a:pt x="43603" y="47625"/>
                      <a:pt x="28363" y="66675"/>
                      <a:pt x="9313" y="81915"/>
                    </a:cubicBezTo>
                    <a:close/>
                  </a:path>
                </a:pathLst>
              </a:custGeom>
              <a:solidFill>
                <a:srgbClr val="7EE48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09" name="Freeform: Shape 5208">
                <a:extLst>
                  <a:ext uri="{FF2B5EF4-FFF2-40B4-BE49-F238E27FC236}">
                    <a16:creationId xmlns:a16="http://schemas.microsoft.com/office/drawing/2014/main" id="{B2233DE9-7097-05AF-B3CB-27ABED032223}"/>
                  </a:ext>
                </a:extLst>
              </p:cNvPr>
              <p:cNvSpPr/>
              <p:nvPr/>
            </p:nvSpPr>
            <p:spPr>
              <a:xfrm>
                <a:off x="4067652" y="5996939"/>
                <a:ext cx="39528" cy="72390"/>
              </a:xfrm>
              <a:custGeom>
                <a:avLst/>
                <a:gdLst>
                  <a:gd name="connsiteX0" fmla="*/ 20479 w 39528"/>
                  <a:gd name="connsiteY0" fmla="*/ 0 h 72390"/>
                  <a:gd name="connsiteX1" fmla="*/ 28099 w 39528"/>
                  <a:gd name="connsiteY1" fmla="*/ 0 h 72390"/>
                  <a:gd name="connsiteX2" fmla="*/ 39529 w 39528"/>
                  <a:gd name="connsiteY2" fmla="*/ 22860 h 72390"/>
                  <a:gd name="connsiteX3" fmla="*/ 39529 w 39528"/>
                  <a:gd name="connsiteY3" fmla="*/ 34290 h 72390"/>
                  <a:gd name="connsiteX4" fmla="*/ 35719 w 39528"/>
                  <a:gd name="connsiteY4" fmla="*/ 57150 h 72390"/>
                  <a:gd name="connsiteX5" fmla="*/ 12859 w 39528"/>
                  <a:gd name="connsiteY5" fmla="*/ 72390 h 72390"/>
                  <a:gd name="connsiteX6" fmla="*/ 1429 w 39528"/>
                  <a:gd name="connsiteY6" fmla="*/ 49530 h 72390"/>
                  <a:gd name="connsiteX7" fmla="*/ 20479 w 39528"/>
                  <a:gd name="connsiteY7" fmla="*/ 0 h 7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528" h="72390">
                    <a:moveTo>
                      <a:pt x="20479" y="0"/>
                    </a:moveTo>
                    <a:cubicBezTo>
                      <a:pt x="24289" y="0"/>
                      <a:pt x="24289" y="0"/>
                      <a:pt x="28099" y="0"/>
                    </a:cubicBezTo>
                    <a:cubicBezTo>
                      <a:pt x="39529" y="3810"/>
                      <a:pt x="39529" y="11430"/>
                      <a:pt x="39529" y="22860"/>
                    </a:cubicBezTo>
                    <a:lnTo>
                      <a:pt x="39529" y="34290"/>
                    </a:lnTo>
                    <a:cubicBezTo>
                      <a:pt x="39529" y="41910"/>
                      <a:pt x="35719" y="49530"/>
                      <a:pt x="35719" y="57150"/>
                    </a:cubicBezTo>
                    <a:cubicBezTo>
                      <a:pt x="31909" y="68580"/>
                      <a:pt x="24289" y="72390"/>
                      <a:pt x="12859" y="72390"/>
                    </a:cubicBezTo>
                    <a:cubicBezTo>
                      <a:pt x="1429" y="72390"/>
                      <a:pt x="-2381" y="60960"/>
                      <a:pt x="1429" y="49530"/>
                    </a:cubicBezTo>
                    <a:cubicBezTo>
                      <a:pt x="5239" y="34290"/>
                      <a:pt x="9049" y="11430"/>
                      <a:pt x="20479" y="0"/>
                    </a:cubicBezTo>
                    <a:close/>
                  </a:path>
                </a:pathLst>
              </a:custGeom>
              <a:solidFill>
                <a:srgbClr val="9DEDA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10" name="Freeform: Shape 5209">
                <a:extLst>
                  <a:ext uri="{FF2B5EF4-FFF2-40B4-BE49-F238E27FC236}">
                    <a16:creationId xmlns:a16="http://schemas.microsoft.com/office/drawing/2014/main" id="{1C683083-95C6-D878-B33A-19978BDE3666}"/>
                  </a:ext>
                </a:extLst>
              </p:cNvPr>
              <p:cNvSpPr/>
              <p:nvPr/>
            </p:nvSpPr>
            <p:spPr>
              <a:xfrm>
                <a:off x="4399484" y="5529262"/>
                <a:ext cx="58216" cy="71437"/>
              </a:xfrm>
              <a:custGeom>
                <a:avLst/>
                <a:gdLst>
                  <a:gd name="connsiteX0" fmla="*/ 1067 w 58216"/>
                  <a:gd name="connsiteY0" fmla="*/ 18098 h 71437"/>
                  <a:gd name="connsiteX1" fmla="*/ 4877 w 58216"/>
                  <a:gd name="connsiteY1" fmla="*/ 2857 h 71437"/>
                  <a:gd name="connsiteX2" fmla="*/ 12497 w 58216"/>
                  <a:gd name="connsiteY2" fmla="*/ 2857 h 71437"/>
                  <a:gd name="connsiteX3" fmla="*/ 20117 w 58216"/>
                  <a:gd name="connsiteY3" fmla="*/ 14287 h 71437"/>
                  <a:gd name="connsiteX4" fmla="*/ 35357 w 58216"/>
                  <a:gd name="connsiteY4" fmla="*/ 14287 h 71437"/>
                  <a:gd name="connsiteX5" fmla="*/ 58217 w 58216"/>
                  <a:gd name="connsiteY5" fmla="*/ 10477 h 71437"/>
                  <a:gd name="connsiteX6" fmla="*/ 58217 w 58216"/>
                  <a:gd name="connsiteY6" fmla="*/ 18098 h 71437"/>
                  <a:gd name="connsiteX7" fmla="*/ 50597 w 58216"/>
                  <a:gd name="connsiteY7" fmla="*/ 44767 h 71437"/>
                  <a:gd name="connsiteX8" fmla="*/ 27737 w 58216"/>
                  <a:gd name="connsiteY8" fmla="*/ 71437 h 71437"/>
                  <a:gd name="connsiteX9" fmla="*/ 8687 w 58216"/>
                  <a:gd name="connsiteY9" fmla="*/ 44767 h 71437"/>
                  <a:gd name="connsiteX10" fmla="*/ 1067 w 58216"/>
                  <a:gd name="connsiteY10" fmla="*/ 18098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216" h="71437">
                    <a:moveTo>
                      <a:pt x="1067" y="18098"/>
                    </a:moveTo>
                    <a:cubicBezTo>
                      <a:pt x="-2743" y="10477"/>
                      <a:pt x="4877" y="6667"/>
                      <a:pt x="4877" y="2857"/>
                    </a:cubicBezTo>
                    <a:cubicBezTo>
                      <a:pt x="4877" y="-952"/>
                      <a:pt x="8687" y="-952"/>
                      <a:pt x="12497" y="2857"/>
                    </a:cubicBezTo>
                    <a:cubicBezTo>
                      <a:pt x="16307" y="2857"/>
                      <a:pt x="20117" y="6667"/>
                      <a:pt x="20117" y="14287"/>
                    </a:cubicBezTo>
                    <a:cubicBezTo>
                      <a:pt x="27737" y="29527"/>
                      <a:pt x="27737" y="29527"/>
                      <a:pt x="35357" y="14287"/>
                    </a:cubicBezTo>
                    <a:cubicBezTo>
                      <a:pt x="42977" y="2857"/>
                      <a:pt x="46787" y="2857"/>
                      <a:pt x="58217" y="10477"/>
                    </a:cubicBezTo>
                    <a:lnTo>
                      <a:pt x="58217" y="18098"/>
                    </a:lnTo>
                    <a:cubicBezTo>
                      <a:pt x="54407" y="25717"/>
                      <a:pt x="50597" y="37148"/>
                      <a:pt x="50597" y="44767"/>
                    </a:cubicBezTo>
                    <a:cubicBezTo>
                      <a:pt x="46787" y="60007"/>
                      <a:pt x="39167" y="71437"/>
                      <a:pt x="27737" y="71437"/>
                    </a:cubicBezTo>
                    <a:cubicBezTo>
                      <a:pt x="16307" y="71437"/>
                      <a:pt x="12497" y="56198"/>
                      <a:pt x="8687" y="44767"/>
                    </a:cubicBezTo>
                    <a:cubicBezTo>
                      <a:pt x="12497" y="29527"/>
                      <a:pt x="4877" y="25717"/>
                      <a:pt x="1067" y="18098"/>
                    </a:cubicBezTo>
                    <a:close/>
                  </a:path>
                </a:pathLst>
              </a:custGeom>
              <a:solidFill>
                <a:srgbClr val="B7F5B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11" name="Freeform: Shape 5210">
                <a:extLst>
                  <a:ext uri="{FF2B5EF4-FFF2-40B4-BE49-F238E27FC236}">
                    <a16:creationId xmlns:a16="http://schemas.microsoft.com/office/drawing/2014/main" id="{A90ED855-C0FC-22AB-C19F-873A396290AD}"/>
                  </a:ext>
                </a:extLst>
              </p:cNvPr>
              <p:cNvSpPr/>
              <p:nvPr/>
            </p:nvSpPr>
            <p:spPr>
              <a:xfrm>
                <a:off x="4654127" y="4155016"/>
                <a:ext cx="103256" cy="148166"/>
              </a:xfrm>
              <a:custGeom>
                <a:avLst/>
                <a:gdLst>
                  <a:gd name="connsiteX0" fmla="*/ 100754 w 103256"/>
                  <a:gd name="connsiteY0" fmla="*/ 13123 h 148166"/>
                  <a:gd name="connsiteX1" fmla="*/ 55033 w 103256"/>
                  <a:gd name="connsiteY1" fmla="*/ 77893 h 148166"/>
                  <a:gd name="connsiteX2" fmla="*/ 51223 w 103256"/>
                  <a:gd name="connsiteY2" fmla="*/ 81703 h 148166"/>
                  <a:gd name="connsiteX3" fmla="*/ 28363 w 103256"/>
                  <a:gd name="connsiteY3" fmla="*/ 123613 h 148166"/>
                  <a:gd name="connsiteX4" fmla="*/ 9313 w 103256"/>
                  <a:gd name="connsiteY4" fmla="*/ 146473 h 148166"/>
                  <a:gd name="connsiteX5" fmla="*/ 1693 w 103256"/>
                  <a:gd name="connsiteY5" fmla="*/ 146473 h 148166"/>
                  <a:gd name="connsiteX6" fmla="*/ 1693 w 103256"/>
                  <a:gd name="connsiteY6" fmla="*/ 138853 h 148166"/>
                  <a:gd name="connsiteX7" fmla="*/ 62654 w 103256"/>
                  <a:gd name="connsiteY7" fmla="*/ 43603 h 148166"/>
                  <a:gd name="connsiteX8" fmla="*/ 85513 w 103256"/>
                  <a:gd name="connsiteY8" fmla="*/ 5503 h 148166"/>
                  <a:gd name="connsiteX9" fmla="*/ 89323 w 103256"/>
                  <a:gd name="connsiteY9" fmla="*/ 1693 h 148166"/>
                  <a:gd name="connsiteX10" fmla="*/ 96943 w 103256"/>
                  <a:gd name="connsiteY10" fmla="*/ 1693 h 148166"/>
                  <a:gd name="connsiteX11" fmla="*/ 100754 w 103256"/>
                  <a:gd name="connsiteY11" fmla="*/ 13123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256" h="148166">
                    <a:moveTo>
                      <a:pt x="100754" y="13123"/>
                    </a:moveTo>
                    <a:cubicBezTo>
                      <a:pt x="89323" y="35983"/>
                      <a:pt x="74083" y="62653"/>
                      <a:pt x="55033" y="77893"/>
                    </a:cubicBezTo>
                    <a:cubicBezTo>
                      <a:pt x="55033" y="77893"/>
                      <a:pt x="51223" y="81703"/>
                      <a:pt x="51223" y="81703"/>
                    </a:cubicBezTo>
                    <a:cubicBezTo>
                      <a:pt x="47413" y="100753"/>
                      <a:pt x="35983" y="108373"/>
                      <a:pt x="28363" y="123613"/>
                    </a:cubicBezTo>
                    <a:cubicBezTo>
                      <a:pt x="24554" y="135043"/>
                      <a:pt x="13123" y="138853"/>
                      <a:pt x="9313" y="146473"/>
                    </a:cubicBezTo>
                    <a:cubicBezTo>
                      <a:pt x="9313" y="146473"/>
                      <a:pt x="5504" y="150283"/>
                      <a:pt x="1693" y="146473"/>
                    </a:cubicBezTo>
                    <a:cubicBezTo>
                      <a:pt x="-2117" y="142663"/>
                      <a:pt x="1693" y="138853"/>
                      <a:pt x="1693" y="138853"/>
                    </a:cubicBezTo>
                    <a:cubicBezTo>
                      <a:pt x="24554" y="112183"/>
                      <a:pt x="43604" y="77893"/>
                      <a:pt x="62654" y="43603"/>
                    </a:cubicBezTo>
                    <a:cubicBezTo>
                      <a:pt x="70273" y="32173"/>
                      <a:pt x="81704" y="20743"/>
                      <a:pt x="85513" y="5503"/>
                    </a:cubicBezTo>
                    <a:cubicBezTo>
                      <a:pt x="85513" y="5503"/>
                      <a:pt x="89323" y="1693"/>
                      <a:pt x="89323" y="1693"/>
                    </a:cubicBezTo>
                    <a:cubicBezTo>
                      <a:pt x="93133" y="1693"/>
                      <a:pt x="96943" y="-2117"/>
                      <a:pt x="96943" y="1693"/>
                    </a:cubicBezTo>
                    <a:cubicBezTo>
                      <a:pt x="104563" y="5503"/>
                      <a:pt x="104563" y="9313"/>
                      <a:pt x="100754" y="13123"/>
                    </a:cubicBezTo>
                    <a:close/>
                  </a:path>
                </a:pathLst>
              </a:custGeom>
              <a:solidFill>
                <a:srgbClr val="A5EFA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12" name="Freeform: Shape 5211">
                <a:extLst>
                  <a:ext uri="{FF2B5EF4-FFF2-40B4-BE49-F238E27FC236}">
                    <a16:creationId xmlns:a16="http://schemas.microsoft.com/office/drawing/2014/main" id="{9BF1588B-0725-DABA-0D79-A79CAF4FC5D6}"/>
                  </a:ext>
                </a:extLst>
              </p:cNvPr>
              <p:cNvSpPr/>
              <p:nvPr/>
            </p:nvSpPr>
            <p:spPr>
              <a:xfrm>
                <a:off x="4712970" y="4861559"/>
                <a:ext cx="110490" cy="60959"/>
              </a:xfrm>
              <a:custGeom>
                <a:avLst/>
                <a:gdLst>
                  <a:gd name="connsiteX0" fmla="*/ 26670 w 110490"/>
                  <a:gd name="connsiteY0" fmla="*/ 53340 h 60959"/>
                  <a:gd name="connsiteX1" fmla="*/ 38100 w 110490"/>
                  <a:gd name="connsiteY1" fmla="*/ 45720 h 60959"/>
                  <a:gd name="connsiteX2" fmla="*/ 45720 w 110490"/>
                  <a:gd name="connsiteY2" fmla="*/ 38100 h 60959"/>
                  <a:gd name="connsiteX3" fmla="*/ 38100 w 110490"/>
                  <a:gd name="connsiteY3" fmla="*/ 30480 h 60959"/>
                  <a:gd name="connsiteX4" fmla="*/ 11430 w 110490"/>
                  <a:gd name="connsiteY4" fmla="*/ 15240 h 60959"/>
                  <a:gd name="connsiteX5" fmla="*/ 0 w 110490"/>
                  <a:gd name="connsiteY5" fmla="*/ 0 h 60959"/>
                  <a:gd name="connsiteX6" fmla="*/ 57150 w 110490"/>
                  <a:gd name="connsiteY6" fmla="*/ 30480 h 60959"/>
                  <a:gd name="connsiteX7" fmla="*/ 87630 w 110490"/>
                  <a:gd name="connsiteY7" fmla="*/ 34290 h 60959"/>
                  <a:gd name="connsiteX8" fmla="*/ 95250 w 110490"/>
                  <a:gd name="connsiteY8" fmla="*/ 30480 h 60959"/>
                  <a:gd name="connsiteX9" fmla="*/ 110490 w 110490"/>
                  <a:gd name="connsiteY9" fmla="*/ 38100 h 60959"/>
                  <a:gd name="connsiteX10" fmla="*/ 102870 w 110490"/>
                  <a:gd name="connsiteY10" fmla="*/ 53340 h 60959"/>
                  <a:gd name="connsiteX11" fmla="*/ 91440 w 110490"/>
                  <a:gd name="connsiteY11" fmla="*/ 53340 h 60959"/>
                  <a:gd name="connsiteX12" fmla="*/ 49530 w 110490"/>
                  <a:gd name="connsiteY12" fmla="*/ 60960 h 60959"/>
                  <a:gd name="connsiteX13" fmla="*/ 26670 w 110490"/>
                  <a:gd name="connsiteY13" fmla="*/ 53340 h 6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0490" h="60959">
                    <a:moveTo>
                      <a:pt x="26670" y="53340"/>
                    </a:moveTo>
                    <a:cubicBezTo>
                      <a:pt x="26670" y="45720"/>
                      <a:pt x="34290" y="45720"/>
                      <a:pt x="38100" y="45720"/>
                    </a:cubicBezTo>
                    <a:cubicBezTo>
                      <a:pt x="41910" y="45720"/>
                      <a:pt x="45720" y="41910"/>
                      <a:pt x="45720" y="38100"/>
                    </a:cubicBezTo>
                    <a:cubicBezTo>
                      <a:pt x="45720" y="34290"/>
                      <a:pt x="41910" y="30480"/>
                      <a:pt x="38100" y="30480"/>
                    </a:cubicBezTo>
                    <a:cubicBezTo>
                      <a:pt x="30480" y="26670"/>
                      <a:pt x="19050" y="19050"/>
                      <a:pt x="11430" y="15240"/>
                    </a:cubicBezTo>
                    <a:cubicBezTo>
                      <a:pt x="7620" y="11430"/>
                      <a:pt x="0" y="7620"/>
                      <a:pt x="0" y="0"/>
                    </a:cubicBezTo>
                    <a:cubicBezTo>
                      <a:pt x="19050" y="11430"/>
                      <a:pt x="38100" y="19050"/>
                      <a:pt x="57150" y="30480"/>
                    </a:cubicBezTo>
                    <a:cubicBezTo>
                      <a:pt x="68580" y="34290"/>
                      <a:pt x="76200" y="34290"/>
                      <a:pt x="87630" y="34290"/>
                    </a:cubicBezTo>
                    <a:cubicBezTo>
                      <a:pt x="91440" y="34290"/>
                      <a:pt x="91440" y="34290"/>
                      <a:pt x="95250" y="30480"/>
                    </a:cubicBezTo>
                    <a:cubicBezTo>
                      <a:pt x="102870" y="30480"/>
                      <a:pt x="110490" y="30480"/>
                      <a:pt x="110490" y="38100"/>
                    </a:cubicBezTo>
                    <a:cubicBezTo>
                      <a:pt x="110490" y="45720"/>
                      <a:pt x="106680" y="49530"/>
                      <a:pt x="102870" y="53340"/>
                    </a:cubicBezTo>
                    <a:cubicBezTo>
                      <a:pt x="99060" y="53340"/>
                      <a:pt x="95250" y="57150"/>
                      <a:pt x="91440" y="53340"/>
                    </a:cubicBezTo>
                    <a:cubicBezTo>
                      <a:pt x="76200" y="49530"/>
                      <a:pt x="64770" y="53340"/>
                      <a:pt x="49530" y="60960"/>
                    </a:cubicBezTo>
                    <a:cubicBezTo>
                      <a:pt x="38100" y="60960"/>
                      <a:pt x="30480" y="60960"/>
                      <a:pt x="26670" y="53340"/>
                    </a:cubicBezTo>
                    <a:close/>
                  </a:path>
                </a:pathLst>
              </a:custGeom>
              <a:solidFill>
                <a:srgbClr val="72E07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13" name="Freeform: Shape 5212">
                <a:extLst>
                  <a:ext uri="{FF2B5EF4-FFF2-40B4-BE49-F238E27FC236}">
                    <a16:creationId xmlns:a16="http://schemas.microsoft.com/office/drawing/2014/main" id="{96081D8B-58F4-CD46-FF3E-1A9BB015B15F}"/>
                  </a:ext>
                </a:extLst>
              </p:cNvPr>
              <p:cNvSpPr/>
              <p:nvPr/>
            </p:nvSpPr>
            <p:spPr>
              <a:xfrm>
                <a:off x="3810001" y="4510273"/>
                <a:ext cx="121919" cy="27436"/>
              </a:xfrm>
              <a:custGeom>
                <a:avLst/>
                <a:gdLst>
                  <a:gd name="connsiteX0" fmla="*/ 118110 w 121919"/>
                  <a:gd name="connsiteY0" fmla="*/ 27437 h 27436"/>
                  <a:gd name="connsiteX1" fmla="*/ 95250 w 121919"/>
                  <a:gd name="connsiteY1" fmla="*/ 12197 h 27436"/>
                  <a:gd name="connsiteX2" fmla="*/ 83820 w 121919"/>
                  <a:gd name="connsiteY2" fmla="*/ 16007 h 27436"/>
                  <a:gd name="connsiteX3" fmla="*/ 80010 w 121919"/>
                  <a:gd name="connsiteY3" fmla="*/ 23627 h 27436"/>
                  <a:gd name="connsiteX4" fmla="*/ 80010 w 121919"/>
                  <a:gd name="connsiteY4" fmla="*/ 23627 h 27436"/>
                  <a:gd name="connsiteX5" fmla="*/ 60960 w 121919"/>
                  <a:gd name="connsiteY5" fmla="*/ 16007 h 27436"/>
                  <a:gd name="connsiteX6" fmla="*/ 45720 w 121919"/>
                  <a:gd name="connsiteY6" fmla="*/ 12197 h 27436"/>
                  <a:gd name="connsiteX7" fmla="*/ 0 w 121919"/>
                  <a:gd name="connsiteY7" fmla="*/ 27437 h 27436"/>
                  <a:gd name="connsiteX8" fmla="*/ 7620 w 121919"/>
                  <a:gd name="connsiteY8" fmla="*/ 12197 h 27436"/>
                  <a:gd name="connsiteX9" fmla="*/ 49530 w 121919"/>
                  <a:gd name="connsiteY9" fmla="*/ 767 h 27436"/>
                  <a:gd name="connsiteX10" fmla="*/ 99060 w 121919"/>
                  <a:gd name="connsiteY10" fmla="*/ 767 h 27436"/>
                  <a:gd name="connsiteX11" fmla="*/ 121920 w 121919"/>
                  <a:gd name="connsiteY11" fmla="*/ 19817 h 27436"/>
                  <a:gd name="connsiteX12" fmla="*/ 118110 w 121919"/>
                  <a:gd name="connsiteY12" fmla="*/ 27437 h 27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919" h="27436">
                    <a:moveTo>
                      <a:pt x="118110" y="27437"/>
                    </a:moveTo>
                    <a:cubicBezTo>
                      <a:pt x="110490" y="23627"/>
                      <a:pt x="99060" y="23627"/>
                      <a:pt x="95250" y="12197"/>
                    </a:cubicBezTo>
                    <a:cubicBezTo>
                      <a:pt x="91440" y="4577"/>
                      <a:pt x="87630" y="4577"/>
                      <a:pt x="83820" y="16007"/>
                    </a:cubicBezTo>
                    <a:cubicBezTo>
                      <a:pt x="83820" y="19817"/>
                      <a:pt x="83820" y="23627"/>
                      <a:pt x="80010" y="23627"/>
                    </a:cubicBezTo>
                    <a:lnTo>
                      <a:pt x="80010" y="23627"/>
                    </a:lnTo>
                    <a:cubicBezTo>
                      <a:pt x="72390" y="27437"/>
                      <a:pt x="68580" y="27437"/>
                      <a:pt x="60960" y="16007"/>
                    </a:cubicBezTo>
                    <a:cubicBezTo>
                      <a:pt x="57150" y="8387"/>
                      <a:pt x="49530" y="8387"/>
                      <a:pt x="45720" y="12197"/>
                    </a:cubicBezTo>
                    <a:cubicBezTo>
                      <a:pt x="30480" y="19817"/>
                      <a:pt x="15240" y="23627"/>
                      <a:pt x="0" y="27437"/>
                    </a:cubicBezTo>
                    <a:cubicBezTo>
                      <a:pt x="0" y="19817"/>
                      <a:pt x="3810" y="16007"/>
                      <a:pt x="7620" y="12197"/>
                    </a:cubicBezTo>
                    <a:cubicBezTo>
                      <a:pt x="22860" y="8387"/>
                      <a:pt x="34290" y="-3043"/>
                      <a:pt x="49530" y="767"/>
                    </a:cubicBezTo>
                    <a:cubicBezTo>
                      <a:pt x="68580" y="4577"/>
                      <a:pt x="83820" y="4577"/>
                      <a:pt x="99060" y="767"/>
                    </a:cubicBezTo>
                    <a:cubicBezTo>
                      <a:pt x="110490" y="767"/>
                      <a:pt x="118110" y="4577"/>
                      <a:pt x="121920" y="19817"/>
                    </a:cubicBezTo>
                    <a:cubicBezTo>
                      <a:pt x="121920" y="19817"/>
                      <a:pt x="121920" y="27437"/>
                      <a:pt x="118110" y="27437"/>
                    </a:cubicBezTo>
                    <a:close/>
                  </a:path>
                </a:pathLst>
              </a:custGeom>
              <a:solidFill>
                <a:srgbClr val="66DC6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14" name="Freeform: Shape 5213">
                <a:extLst>
                  <a:ext uri="{FF2B5EF4-FFF2-40B4-BE49-F238E27FC236}">
                    <a16:creationId xmlns:a16="http://schemas.microsoft.com/office/drawing/2014/main" id="{28199414-15BF-4709-74C2-199DE014CB73}"/>
                  </a:ext>
                </a:extLst>
              </p:cNvPr>
              <p:cNvSpPr/>
              <p:nvPr/>
            </p:nvSpPr>
            <p:spPr>
              <a:xfrm>
                <a:off x="4156710" y="5684519"/>
                <a:ext cx="46497" cy="93521"/>
              </a:xfrm>
              <a:custGeom>
                <a:avLst/>
                <a:gdLst>
                  <a:gd name="connsiteX0" fmla="*/ 45720 w 46497"/>
                  <a:gd name="connsiteY0" fmla="*/ 76200 h 93521"/>
                  <a:gd name="connsiteX1" fmla="*/ 41910 w 46497"/>
                  <a:gd name="connsiteY1" fmla="*/ 80010 h 93521"/>
                  <a:gd name="connsiteX2" fmla="*/ 7620 w 46497"/>
                  <a:gd name="connsiteY2" fmla="*/ 83820 h 93521"/>
                  <a:gd name="connsiteX3" fmla="*/ 0 w 46497"/>
                  <a:gd name="connsiteY3" fmla="*/ 80010 h 93521"/>
                  <a:gd name="connsiteX4" fmla="*/ 0 w 46497"/>
                  <a:gd name="connsiteY4" fmla="*/ 72390 h 93521"/>
                  <a:gd name="connsiteX5" fmla="*/ 11430 w 46497"/>
                  <a:gd name="connsiteY5" fmla="*/ 64770 h 93521"/>
                  <a:gd name="connsiteX6" fmla="*/ 0 w 46497"/>
                  <a:gd name="connsiteY6" fmla="*/ 38100 h 93521"/>
                  <a:gd name="connsiteX7" fmla="*/ 3810 w 46497"/>
                  <a:gd name="connsiteY7" fmla="*/ 22860 h 93521"/>
                  <a:gd name="connsiteX8" fmla="*/ 3810 w 46497"/>
                  <a:gd name="connsiteY8" fmla="*/ 11430 h 93521"/>
                  <a:gd name="connsiteX9" fmla="*/ 11430 w 46497"/>
                  <a:gd name="connsiteY9" fmla="*/ 0 h 93521"/>
                  <a:gd name="connsiteX10" fmla="*/ 19050 w 46497"/>
                  <a:gd name="connsiteY10" fmla="*/ 11430 h 93521"/>
                  <a:gd name="connsiteX11" fmla="*/ 26670 w 46497"/>
                  <a:gd name="connsiteY11" fmla="*/ 26670 h 93521"/>
                  <a:gd name="connsiteX12" fmla="*/ 38100 w 46497"/>
                  <a:gd name="connsiteY12" fmla="*/ 57150 h 93521"/>
                  <a:gd name="connsiteX13" fmla="*/ 45720 w 46497"/>
                  <a:gd name="connsiteY13" fmla="*/ 76200 h 93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497" h="93521">
                    <a:moveTo>
                      <a:pt x="45720" y="76200"/>
                    </a:moveTo>
                    <a:cubicBezTo>
                      <a:pt x="45720" y="76200"/>
                      <a:pt x="41910" y="76200"/>
                      <a:pt x="41910" y="80010"/>
                    </a:cubicBezTo>
                    <a:cubicBezTo>
                      <a:pt x="30480" y="95250"/>
                      <a:pt x="22860" y="99060"/>
                      <a:pt x="7620" y="83820"/>
                    </a:cubicBezTo>
                    <a:cubicBezTo>
                      <a:pt x="3810" y="83820"/>
                      <a:pt x="3810" y="80010"/>
                      <a:pt x="0" y="80010"/>
                    </a:cubicBezTo>
                    <a:lnTo>
                      <a:pt x="0" y="72390"/>
                    </a:lnTo>
                    <a:cubicBezTo>
                      <a:pt x="3810" y="64770"/>
                      <a:pt x="7620" y="60960"/>
                      <a:pt x="11430" y="64770"/>
                    </a:cubicBezTo>
                    <a:cubicBezTo>
                      <a:pt x="7620" y="60960"/>
                      <a:pt x="3810" y="49530"/>
                      <a:pt x="0" y="38100"/>
                    </a:cubicBezTo>
                    <a:cubicBezTo>
                      <a:pt x="3810" y="34290"/>
                      <a:pt x="7620" y="26670"/>
                      <a:pt x="3810" y="22860"/>
                    </a:cubicBezTo>
                    <a:cubicBezTo>
                      <a:pt x="3810" y="19050"/>
                      <a:pt x="3810" y="15240"/>
                      <a:pt x="3810" y="11430"/>
                    </a:cubicBezTo>
                    <a:cubicBezTo>
                      <a:pt x="3810" y="3810"/>
                      <a:pt x="3810" y="0"/>
                      <a:pt x="11430" y="0"/>
                    </a:cubicBezTo>
                    <a:cubicBezTo>
                      <a:pt x="15240" y="0"/>
                      <a:pt x="19050" y="7620"/>
                      <a:pt x="19050" y="11430"/>
                    </a:cubicBezTo>
                    <a:cubicBezTo>
                      <a:pt x="19050" y="19050"/>
                      <a:pt x="22860" y="22860"/>
                      <a:pt x="26670" y="26670"/>
                    </a:cubicBezTo>
                    <a:cubicBezTo>
                      <a:pt x="34290" y="34290"/>
                      <a:pt x="38100" y="41910"/>
                      <a:pt x="38100" y="57150"/>
                    </a:cubicBezTo>
                    <a:cubicBezTo>
                      <a:pt x="38100" y="64770"/>
                      <a:pt x="49530" y="68580"/>
                      <a:pt x="45720" y="76200"/>
                    </a:cubicBezTo>
                    <a:close/>
                  </a:path>
                </a:pathLst>
              </a:custGeom>
              <a:solidFill>
                <a:srgbClr val="AEF2B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15" name="Freeform: Shape 5214">
                <a:extLst>
                  <a:ext uri="{FF2B5EF4-FFF2-40B4-BE49-F238E27FC236}">
                    <a16:creationId xmlns:a16="http://schemas.microsoft.com/office/drawing/2014/main" id="{ED588172-78E6-776E-6562-B377A8C4151D}"/>
                  </a:ext>
                </a:extLst>
              </p:cNvPr>
              <p:cNvSpPr/>
              <p:nvPr/>
            </p:nvSpPr>
            <p:spPr>
              <a:xfrm>
                <a:off x="5356861" y="4773930"/>
                <a:ext cx="121919" cy="33337"/>
              </a:xfrm>
              <a:custGeom>
                <a:avLst/>
                <a:gdLst>
                  <a:gd name="connsiteX0" fmla="*/ 0 w 121919"/>
                  <a:gd name="connsiteY0" fmla="*/ 30480 h 33337"/>
                  <a:gd name="connsiteX1" fmla="*/ 26670 w 121919"/>
                  <a:gd name="connsiteY1" fmla="*/ 15240 h 33337"/>
                  <a:gd name="connsiteX2" fmla="*/ 30480 w 121919"/>
                  <a:gd name="connsiteY2" fmla="*/ 15240 h 33337"/>
                  <a:gd name="connsiteX3" fmla="*/ 114300 w 121919"/>
                  <a:gd name="connsiteY3" fmla="*/ 0 h 33337"/>
                  <a:gd name="connsiteX4" fmla="*/ 121920 w 121919"/>
                  <a:gd name="connsiteY4" fmla="*/ 3810 h 33337"/>
                  <a:gd name="connsiteX5" fmla="*/ 118110 w 121919"/>
                  <a:gd name="connsiteY5" fmla="*/ 11430 h 33337"/>
                  <a:gd name="connsiteX6" fmla="*/ 7620 w 121919"/>
                  <a:gd name="connsiteY6" fmla="*/ 30480 h 33337"/>
                  <a:gd name="connsiteX7" fmla="*/ 0 w 121919"/>
                  <a:gd name="connsiteY7" fmla="*/ 30480 h 3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19" h="33337">
                    <a:moveTo>
                      <a:pt x="0" y="30480"/>
                    </a:moveTo>
                    <a:cubicBezTo>
                      <a:pt x="7620" y="19050"/>
                      <a:pt x="15240" y="11430"/>
                      <a:pt x="26670" y="15240"/>
                    </a:cubicBezTo>
                    <a:cubicBezTo>
                      <a:pt x="26670" y="15240"/>
                      <a:pt x="30480" y="15240"/>
                      <a:pt x="30480" y="15240"/>
                    </a:cubicBezTo>
                    <a:cubicBezTo>
                      <a:pt x="57150" y="0"/>
                      <a:pt x="87630" y="7620"/>
                      <a:pt x="114300" y="0"/>
                    </a:cubicBezTo>
                    <a:cubicBezTo>
                      <a:pt x="118110" y="0"/>
                      <a:pt x="121920" y="0"/>
                      <a:pt x="121920" y="3810"/>
                    </a:cubicBezTo>
                    <a:cubicBezTo>
                      <a:pt x="121920" y="7620"/>
                      <a:pt x="121920" y="11430"/>
                      <a:pt x="118110" y="11430"/>
                    </a:cubicBezTo>
                    <a:lnTo>
                      <a:pt x="7620" y="30480"/>
                    </a:lnTo>
                    <a:cubicBezTo>
                      <a:pt x="3810" y="34290"/>
                      <a:pt x="3810" y="34290"/>
                      <a:pt x="0" y="30480"/>
                    </a:cubicBezTo>
                    <a:close/>
                  </a:path>
                </a:pathLst>
              </a:custGeom>
              <a:solidFill>
                <a:srgbClr val="8BE79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16" name="Freeform: Shape 5215">
                <a:extLst>
                  <a:ext uri="{FF2B5EF4-FFF2-40B4-BE49-F238E27FC236}">
                    <a16:creationId xmlns:a16="http://schemas.microsoft.com/office/drawing/2014/main" id="{740F622F-8FD6-42DD-2891-D9A1FAD4B4AC}"/>
                  </a:ext>
                </a:extLst>
              </p:cNvPr>
              <p:cNvSpPr/>
              <p:nvPr/>
            </p:nvSpPr>
            <p:spPr>
              <a:xfrm>
                <a:off x="3928110" y="4495800"/>
                <a:ext cx="64770" cy="83819"/>
              </a:xfrm>
              <a:custGeom>
                <a:avLst/>
                <a:gdLst>
                  <a:gd name="connsiteX0" fmla="*/ 0 w 64770"/>
                  <a:gd name="connsiteY0" fmla="*/ 41910 h 83819"/>
                  <a:gd name="connsiteX1" fmla="*/ 3810 w 64770"/>
                  <a:gd name="connsiteY1" fmla="*/ 26670 h 83819"/>
                  <a:gd name="connsiteX2" fmla="*/ 7620 w 64770"/>
                  <a:gd name="connsiteY2" fmla="*/ 45720 h 83819"/>
                  <a:gd name="connsiteX3" fmla="*/ 22860 w 64770"/>
                  <a:gd name="connsiteY3" fmla="*/ 53340 h 83819"/>
                  <a:gd name="connsiteX4" fmla="*/ 34290 w 64770"/>
                  <a:gd name="connsiteY4" fmla="*/ 30480 h 83819"/>
                  <a:gd name="connsiteX5" fmla="*/ 34290 w 64770"/>
                  <a:gd name="connsiteY5" fmla="*/ 11430 h 83819"/>
                  <a:gd name="connsiteX6" fmla="*/ 53340 w 64770"/>
                  <a:gd name="connsiteY6" fmla="*/ 0 h 83819"/>
                  <a:gd name="connsiteX7" fmla="*/ 64770 w 64770"/>
                  <a:gd name="connsiteY7" fmla="*/ 0 h 83819"/>
                  <a:gd name="connsiteX8" fmla="*/ 64770 w 64770"/>
                  <a:gd name="connsiteY8" fmla="*/ 0 h 83819"/>
                  <a:gd name="connsiteX9" fmla="*/ 53340 w 64770"/>
                  <a:gd name="connsiteY9" fmla="*/ 30480 h 83819"/>
                  <a:gd name="connsiteX10" fmla="*/ 53340 w 64770"/>
                  <a:gd name="connsiteY10" fmla="*/ 34290 h 83819"/>
                  <a:gd name="connsiteX11" fmla="*/ 38100 w 64770"/>
                  <a:gd name="connsiteY11" fmla="*/ 83820 h 83819"/>
                  <a:gd name="connsiteX12" fmla="*/ 30480 w 64770"/>
                  <a:gd name="connsiteY12" fmla="*/ 83820 h 83819"/>
                  <a:gd name="connsiteX13" fmla="*/ 22860 w 64770"/>
                  <a:gd name="connsiteY13" fmla="*/ 80010 h 83819"/>
                  <a:gd name="connsiteX14" fmla="*/ 0 w 64770"/>
                  <a:gd name="connsiteY14" fmla="*/ 41910 h 83819"/>
                  <a:gd name="connsiteX15" fmla="*/ 0 w 64770"/>
                  <a:gd name="connsiteY15" fmla="*/ 41910 h 83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770" h="83819">
                    <a:moveTo>
                      <a:pt x="0" y="41910"/>
                    </a:moveTo>
                    <a:lnTo>
                      <a:pt x="3810" y="26670"/>
                    </a:lnTo>
                    <a:cubicBezTo>
                      <a:pt x="3810" y="34290"/>
                      <a:pt x="7620" y="41910"/>
                      <a:pt x="7620" y="45720"/>
                    </a:cubicBezTo>
                    <a:cubicBezTo>
                      <a:pt x="11430" y="57150"/>
                      <a:pt x="15240" y="57150"/>
                      <a:pt x="22860" y="53340"/>
                    </a:cubicBezTo>
                    <a:cubicBezTo>
                      <a:pt x="30480" y="49530"/>
                      <a:pt x="34290" y="38100"/>
                      <a:pt x="34290" y="30480"/>
                    </a:cubicBezTo>
                    <a:cubicBezTo>
                      <a:pt x="34290" y="22860"/>
                      <a:pt x="30480" y="15240"/>
                      <a:pt x="34290" y="11430"/>
                    </a:cubicBezTo>
                    <a:cubicBezTo>
                      <a:pt x="38100" y="3810"/>
                      <a:pt x="45720" y="0"/>
                      <a:pt x="53340" y="0"/>
                    </a:cubicBezTo>
                    <a:cubicBezTo>
                      <a:pt x="57150" y="0"/>
                      <a:pt x="60960" y="0"/>
                      <a:pt x="64770" y="0"/>
                    </a:cubicBezTo>
                    <a:cubicBezTo>
                      <a:pt x="64770" y="0"/>
                      <a:pt x="64770" y="0"/>
                      <a:pt x="64770" y="0"/>
                    </a:cubicBezTo>
                    <a:cubicBezTo>
                      <a:pt x="60960" y="3810"/>
                      <a:pt x="53340" y="22860"/>
                      <a:pt x="53340" y="30480"/>
                    </a:cubicBezTo>
                    <a:cubicBezTo>
                      <a:pt x="53340" y="30480"/>
                      <a:pt x="53340" y="34290"/>
                      <a:pt x="53340" y="34290"/>
                    </a:cubicBezTo>
                    <a:cubicBezTo>
                      <a:pt x="45720" y="49530"/>
                      <a:pt x="41910" y="64770"/>
                      <a:pt x="38100" y="83820"/>
                    </a:cubicBezTo>
                    <a:lnTo>
                      <a:pt x="30480" y="83820"/>
                    </a:lnTo>
                    <a:cubicBezTo>
                      <a:pt x="26670" y="83820"/>
                      <a:pt x="22860" y="83820"/>
                      <a:pt x="22860" y="80010"/>
                    </a:cubicBezTo>
                    <a:cubicBezTo>
                      <a:pt x="19050" y="68580"/>
                      <a:pt x="3810" y="64770"/>
                      <a:pt x="0" y="41910"/>
                    </a:cubicBezTo>
                    <a:cubicBezTo>
                      <a:pt x="3810" y="45720"/>
                      <a:pt x="0" y="45720"/>
                      <a:pt x="0" y="41910"/>
                    </a:cubicBezTo>
                    <a:close/>
                  </a:path>
                </a:pathLst>
              </a:custGeom>
              <a:solidFill>
                <a:srgbClr val="90E99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17" name="Freeform: Shape 5216">
                <a:extLst>
                  <a:ext uri="{FF2B5EF4-FFF2-40B4-BE49-F238E27FC236}">
                    <a16:creationId xmlns:a16="http://schemas.microsoft.com/office/drawing/2014/main" id="{A3A7AC8B-D4B5-1445-6082-63EB5D30B151}"/>
                  </a:ext>
                </a:extLst>
              </p:cNvPr>
              <p:cNvSpPr/>
              <p:nvPr/>
            </p:nvSpPr>
            <p:spPr>
              <a:xfrm>
                <a:off x="4119918" y="5615939"/>
                <a:ext cx="36792" cy="80010"/>
              </a:xfrm>
              <a:custGeom>
                <a:avLst/>
                <a:gdLst>
                  <a:gd name="connsiteX0" fmla="*/ 13933 w 36792"/>
                  <a:gd name="connsiteY0" fmla="*/ 68580 h 80010"/>
                  <a:gd name="connsiteX1" fmla="*/ 6313 w 36792"/>
                  <a:gd name="connsiteY1" fmla="*/ 49530 h 80010"/>
                  <a:gd name="connsiteX2" fmla="*/ 2503 w 36792"/>
                  <a:gd name="connsiteY2" fmla="*/ 19050 h 80010"/>
                  <a:gd name="connsiteX3" fmla="*/ 10123 w 36792"/>
                  <a:gd name="connsiteY3" fmla="*/ 3810 h 80010"/>
                  <a:gd name="connsiteX4" fmla="*/ 13933 w 36792"/>
                  <a:gd name="connsiteY4" fmla="*/ 0 h 80010"/>
                  <a:gd name="connsiteX5" fmla="*/ 17743 w 36792"/>
                  <a:gd name="connsiteY5" fmla="*/ 3810 h 80010"/>
                  <a:gd name="connsiteX6" fmla="*/ 32983 w 36792"/>
                  <a:gd name="connsiteY6" fmla="*/ 38100 h 80010"/>
                  <a:gd name="connsiteX7" fmla="*/ 36793 w 36792"/>
                  <a:gd name="connsiteY7" fmla="*/ 45720 h 80010"/>
                  <a:gd name="connsiteX8" fmla="*/ 36793 w 36792"/>
                  <a:gd name="connsiteY8" fmla="*/ 68580 h 80010"/>
                  <a:gd name="connsiteX9" fmla="*/ 25363 w 36792"/>
                  <a:gd name="connsiteY9" fmla="*/ 80010 h 80010"/>
                  <a:gd name="connsiteX10" fmla="*/ 13933 w 36792"/>
                  <a:gd name="connsiteY10" fmla="*/ 68580 h 80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792" h="80010">
                    <a:moveTo>
                      <a:pt x="13933" y="68580"/>
                    </a:moveTo>
                    <a:cubicBezTo>
                      <a:pt x="13933" y="60960"/>
                      <a:pt x="10123" y="57150"/>
                      <a:pt x="6313" y="49530"/>
                    </a:cubicBezTo>
                    <a:cubicBezTo>
                      <a:pt x="-1307" y="38100"/>
                      <a:pt x="-1307" y="30480"/>
                      <a:pt x="2503" y="19050"/>
                    </a:cubicBezTo>
                    <a:cubicBezTo>
                      <a:pt x="6313" y="15240"/>
                      <a:pt x="6313" y="7620"/>
                      <a:pt x="10123" y="3810"/>
                    </a:cubicBezTo>
                    <a:cubicBezTo>
                      <a:pt x="10123" y="0"/>
                      <a:pt x="13933" y="0"/>
                      <a:pt x="13933" y="0"/>
                    </a:cubicBezTo>
                    <a:cubicBezTo>
                      <a:pt x="13933" y="0"/>
                      <a:pt x="17743" y="0"/>
                      <a:pt x="17743" y="3810"/>
                    </a:cubicBezTo>
                    <a:cubicBezTo>
                      <a:pt x="13933" y="22860"/>
                      <a:pt x="17743" y="34290"/>
                      <a:pt x="32983" y="38100"/>
                    </a:cubicBezTo>
                    <a:cubicBezTo>
                      <a:pt x="36793" y="38100"/>
                      <a:pt x="36793" y="41910"/>
                      <a:pt x="36793" y="45720"/>
                    </a:cubicBezTo>
                    <a:cubicBezTo>
                      <a:pt x="36793" y="53340"/>
                      <a:pt x="36793" y="60960"/>
                      <a:pt x="36793" y="68580"/>
                    </a:cubicBezTo>
                    <a:cubicBezTo>
                      <a:pt x="36793" y="80010"/>
                      <a:pt x="32983" y="80010"/>
                      <a:pt x="25363" y="80010"/>
                    </a:cubicBezTo>
                    <a:cubicBezTo>
                      <a:pt x="25363" y="76200"/>
                      <a:pt x="21553" y="72390"/>
                      <a:pt x="13933" y="68580"/>
                    </a:cubicBezTo>
                    <a:close/>
                  </a:path>
                </a:pathLst>
              </a:custGeom>
              <a:solidFill>
                <a:srgbClr val="AEF2B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18" name="Freeform: Shape 5217">
                <a:extLst>
                  <a:ext uri="{FF2B5EF4-FFF2-40B4-BE49-F238E27FC236}">
                    <a16:creationId xmlns:a16="http://schemas.microsoft.com/office/drawing/2014/main" id="{5C7C2230-D59B-1B75-2415-B000D48D0867}"/>
                  </a:ext>
                </a:extLst>
              </p:cNvPr>
              <p:cNvSpPr/>
              <p:nvPr/>
            </p:nvSpPr>
            <p:spPr>
              <a:xfrm>
                <a:off x="3744239" y="4457700"/>
                <a:ext cx="58141" cy="45719"/>
              </a:xfrm>
              <a:custGeom>
                <a:avLst/>
                <a:gdLst>
                  <a:gd name="connsiteX0" fmla="*/ 991 w 58141"/>
                  <a:gd name="connsiteY0" fmla="*/ 0 h 45719"/>
                  <a:gd name="connsiteX1" fmla="*/ 991 w 58141"/>
                  <a:gd name="connsiteY1" fmla="*/ 0 h 45719"/>
                  <a:gd name="connsiteX2" fmla="*/ 35281 w 58141"/>
                  <a:gd name="connsiteY2" fmla="*/ 15240 h 45719"/>
                  <a:gd name="connsiteX3" fmla="*/ 58141 w 58141"/>
                  <a:gd name="connsiteY3" fmla="*/ 34290 h 45719"/>
                  <a:gd name="connsiteX4" fmla="*/ 16231 w 58141"/>
                  <a:gd name="connsiteY4" fmla="*/ 45720 h 45719"/>
                  <a:gd name="connsiteX5" fmla="*/ 991 w 58141"/>
                  <a:gd name="connsiteY5" fmla="*/ 0 h 4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141" h="45719">
                    <a:moveTo>
                      <a:pt x="991" y="0"/>
                    </a:moveTo>
                    <a:cubicBezTo>
                      <a:pt x="991" y="0"/>
                      <a:pt x="4801" y="0"/>
                      <a:pt x="991" y="0"/>
                    </a:cubicBezTo>
                    <a:cubicBezTo>
                      <a:pt x="12421" y="11430"/>
                      <a:pt x="23851" y="19050"/>
                      <a:pt x="35281" y="15240"/>
                    </a:cubicBezTo>
                    <a:cubicBezTo>
                      <a:pt x="42901" y="22860"/>
                      <a:pt x="50521" y="22860"/>
                      <a:pt x="58141" y="34290"/>
                    </a:cubicBezTo>
                    <a:cubicBezTo>
                      <a:pt x="46711" y="45720"/>
                      <a:pt x="31471" y="45720"/>
                      <a:pt x="16231" y="45720"/>
                    </a:cubicBezTo>
                    <a:cubicBezTo>
                      <a:pt x="4801" y="41910"/>
                      <a:pt x="-2819" y="19050"/>
                      <a:pt x="991" y="0"/>
                    </a:cubicBezTo>
                    <a:close/>
                  </a:path>
                </a:pathLst>
              </a:custGeom>
              <a:solidFill>
                <a:srgbClr val="6FDF7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19" name="Freeform: Shape 5218">
                <a:extLst>
                  <a:ext uri="{FF2B5EF4-FFF2-40B4-BE49-F238E27FC236}">
                    <a16:creationId xmlns:a16="http://schemas.microsoft.com/office/drawing/2014/main" id="{A50CA4AE-73D9-5149-895C-CBCCC446D006}"/>
                  </a:ext>
                </a:extLst>
              </p:cNvPr>
              <p:cNvSpPr/>
              <p:nvPr/>
            </p:nvSpPr>
            <p:spPr>
              <a:xfrm>
                <a:off x="3314701" y="6030640"/>
                <a:ext cx="73968" cy="88563"/>
              </a:xfrm>
              <a:custGeom>
                <a:avLst/>
                <a:gdLst>
                  <a:gd name="connsiteX0" fmla="*/ 0 w 73968"/>
                  <a:gd name="connsiteY0" fmla="*/ 84409 h 88563"/>
                  <a:gd name="connsiteX1" fmla="*/ 19050 w 73968"/>
                  <a:gd name="connsiteY1" fmla="*/ 53929 h 88563"/>
                  <a:gd name="connsiteX2" fmla="*/ 64770 w 73968"/>
                  <a:gd name="connsiteY2" fmla="*/ 4399 h 88563"/>
                  <a:gd name="connsiteX3" fmla="*/ 72390 w 73968"/>
                  <a:gd name="connsiteY3" fmla="*/ 4399 h 88563"/>
                  <a:gd name="connsiteX4" fmla="*/ 68580 w 73968"/>
                  <a:gd name="connsiteY4" fmla="*/ 15829 h 88563"/>
                  <a:gd name="connsiteX5" fmla="*/ 53340 w 73968"/>
                  <a:gd name="connsiteY5" fmla="*/ 34879 h 88563"/>
                  <a:gd name="connsiteX6" fmla="*/ 19050 w 73968"/>
                  <a:gd name="connsiteY6" fmla="*/ 69170 h 88563"/>
                  <a:gd name="connsiteX7" fmla="*/ 7620 w 73968"/>
                  <a:gd name="connsiteY7" fmla="*/ 80599 h 88563"/>
                  <a:gd name="connsiteX8" fmla="*/ 0 w 73968"/>
                  <a:gd name="connsiteY8" fmla="*/ 84409 h 88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968" h="88563">
                    <a:moveTo>
                      <a:pt x="0" y="84409"/>
                    </a:moveTo>
                    <a:cubicBezTo>
                      <a:pt x="7620" y="72979"/>
                      <a:pt x="11430" y="61549"/>
                      <a:pt x="19050" y="53929"/>
                    </a:cubicBezTo>
                    <a:cubicBezTo>
                      <a:pt x="34290" y="34879"/>
                      <a:pt x="49530" y="19640"/>
                      <a:pt x="64770" y="4399"/>
                    </a:cubicBezTo>
                    <a:cubicBezTo>
                      <a:pt x="68580" y="590"/>
                      <a:pt x="72390" y="-3221"/>
                      <a:pt x="72390" y="4399"/>
                    </a:cubicBezTo>
                    <a:cubicBezTo>
                      <a:pt x="76200" y="8209"/>
                      <a:pt x="72390" y="12020"/>
                      <a:pt x="68580" y="15829"/>
                    </a:cubicBezTo>
                    <a:cubicBezTo>
                      <a:pt x="64770" y="23449"/>
                      <a:pt x="60960" y="27259"/>
                      <a:pt x="53340" y="34879"/>
                    </a:cubicBezTo>
                    <a:cubicBezTo>
                      <a:pt x="41910" y="50120"/>
                      <a:pt x="34290" y="65359"/>
                      <a:pt x="19050" y="69170"/>
                    </a:cubicBezTo>
                    <a:cubicBezTo>
                      <a:pt x="15240" y="72979"/>
                      <a:pt x="11430" y="76790"/>
                      <a:pt x="7620" y="80599"/>
                    </a:cubicBezTo>
                    <a:cubicBezTo>
                      <a:pt x="7620" y="88220"/>
                      <a:pt x="7620" y="92029"/>
                      <a:pt x="0" y="84409"/>
                    </a:cubicBezTo>
                    <a:close/>
                  </a:path>
                </a:pathLst>
              </a:custGeom>
              <a:solidFill>
                <a:srgbClr val="91E99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20" name="Freeform: Shape 5219">
                <a:extLst>
                  <a:ext uri="{FF2B5EF4-FFF2-40B4-BE49-F238E27FC236}">
                    <a16:creationId xmlns:a16="http://schemas.microsoft.com/office/drawing/2014/main" id="{B8F32935-D95B-D555-4814-4B89BCD340A9}"/>
                  </a:ext>
                </a:extLst>
              </p:cNvPr>
              <p:cNvSpPr/>
              <p:nvPr/>
            </p:nvSpPr>
            <p:spPr>
              <a:xfrm>
                <a:off x="3087053" y="4960619"/>
                <a:ext cx="33337" cy="79057"/>
              </a:xfrm>
              <a:custGeom>
                <a:avLst/>
                <a:gdLst>
                  <a:gd name="connsiteX0" fmla="*/ 18098 w 33337"/>
                  <a:gd name="connsiteY0" fmla="*/ 0 h 79057"/>
                  <a:gd name="connsiteX1" fmla="*/ 33338 w 33337"/>
                  <a:gd name="connsiteY1" fmla="*/ 7620 h 79057"/>
                  <a:gd name="connsiteX2" fmla="*/ 14288 w 33337"/>
                  <a:gd name="connsiteY2" fmla="*/ 76200 h 79057"/>
                  <a:gd name="connsiteX3" fmla="*/ 6667 w 33337"/>
                  <a:gd name="connsiteY3" fmla="*/ 76200 h 79057"/>
                  <a:gd name="connsiteX4" fmla="*/ 6667 w 33337"/>
                  <a:gd name="connsiteY4" fmla="*/ 68580 h 79057"/>
                  <a:gd name="connsiteX5" fmla="*/ 6667 w 33337"/>
                  <a:gd name="connsiteY5" fmla="*/ 22860 h 79057"/>
                  <a:gd name="connsiteX6" fmla="*/ 2857 w 33337"/>
                  <a:gd name="connsiteY6" fmla="*/ 19050 h 79057"/>
                  <a:gd name="connsiteX7" fmla="*/ 10478 w 33337"/>
                  <a:gd name="connsiteY7" fmla="*/ 15240 h 79057"/>
                  <a:gd name="connsiteX8" fmla="*/ 2857 w 33337"/>
                  <a:gd name="connsiteY8" fmla="*/ 11430 h 79057"/>
                  <a:gd name="connsiteX9" fmla="*/ 2857 w 33337"/>
                  <a:gd name="connsiteY9" fmla="*/ 3810 h 79057"/>
                  <a:gd name="connsiteX10" fmla="*/ 6667 w 33337"/>
                  <a:gd name="connsiteY10" fmla="*/ 0 h 79057"/>
                  <a:gd name="connsiteX11" fmla="*/ 18098 w 33337"/>
                  <a:gd name="connsiteY11" fmla="*/ 0 h 79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79057">
                    <a:moveTo>
                      <a:pt x="18098" y="0"/>
                    </a:moveTo>
                    <a:cubicBezTo>
                      <a:pt x="21907" y="3810"/>
                      <a:pt x="25717" y="7620"/>
                      <a:pt x="33338" y="7620"/>
                    </a:cubicBezTo>
                    <a:cubicBezTo>
                      <a:pt x="33338" y="34290"/>
                      <a:pt x="21907" y="53340"/>
                      <a:pt x="14288" y="76200"/>
                    </a:cubicBezTo>
                    <a:cubicBezTo>
                      <a:pt x="14288" y="80010"/>
                      <a:pt x="10478" y="80010"/>
                      <a:pt x="6667" y="76200"/>
                    </a:cubicBezTo>
                    <a:cubicBezTo>
                      <a:pt x="2857" y="72390"/>
                      <a:pt x="6667" y="68580"/>
                      <a:pt x="6667" y="68580"/>
                    </a:cubicBezTo>
                    <a:cubicBezTo>
                      <a:pt x="14288" y="53340"/>
                      <a:pt x="10478" y="38100"/>
                      <a:pt x="6667" y="22860"/>
                    </a:cubicBezTo>
                    <a:cubicBezTo>
                      <a:pt x="6667" y="22860"/>
                      <a:pt x="2857" y="19050"/>
                      <a:pt x="2857" y="19050"/>
                    </a:cubicBezTo>
                    <a:lnTo>
                      <a:pt x="10478" y="15240"/>
                    </a:lnTo>
                    <a:cubicBezTo>
                      <a:pt x="10478" y="11430"/>
                      <a:pt x="6667" y="11430"/>
                      <a:pt x="2857" y="11430"/>
                    </a:cubicBezTo>
                    <a:cubicBezTo>
                      <a:pt x="-952" y="7620"/>
                      <a:pt x="-952" y="7620"/>
                      <a:pt x="2857" y="3810"/>
                    </a:cubicBezTo>
                    <a:cubicBezTo>
                      <a:pt x="2857" y="0"/>
                      <a:pt x="6667" y="0"/>
                      <a:pt x="6667" y="0"/>
                    </a:cubicBezTo>
                    <a:cubicBezTo>
                      <a:pt x="10478" y="3810"/>
                      <a:pt x="14288" y="3810"/>
                      <a:pt x="18098" y="0"/>
                    </a:cubicBezTo>
                    <a:close/>
                  </a:path>
                </a:pathLst>
              </a:custGeom>
              <a:solidFill>
                <a:srgbClr val="45D24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21" name="Freeform: Shape 5220">
                <a:extLst>
                  <a:ext uri="{FF2B5EF4-FFF2-40B4-BE49-F238E27FC236}">
                    <a16:creationId xmlns:a16="http://schemas.microsoft.com/office/drawing/2014/main" id="{8B49C84E-95CE-8A5B-8F94-196C91DE9A9C}"/>
                  </a:ext>
                </a:extLst>
              </p:cNvPr>
              <p:cNvSpPr/>
              <p:nvPr/>
            </p:nvSpPr>
            <p:spPr>
              <a:xfrm>
                <a:off x="3317497" y="5149625"/>
                <a:ext cx="50543" cy="43404"/>
              </a:xfrm>
              <a:custGeom>
                <a:avLst/>
                <a:gdLst>
                  <a:gd name="connsiteX0" fmla="*/ 20063 w 50543"/>
                  <a:gd name="connsiteY0" fmla="*/ 43405 h 43404"/>
                  <a:gd name="connsiteX1" fmla="*/ 1013 w 50543"/>
                  <a:gd name="connsiteY1" fmla="*/ 43405 h 43404"/>
                  <a:gd name="connsiteX2" fmla="*/ 1013 w 50543"/>
                  <a:gd name="connsiteY2" fmla="*/ 9114 h 43404"/>
                  <a:gd name="connsiteX3" fmla="*/ 12444 w 50543"/>
                  <a:gd name="connsiteY3" fmla="*/ 1495 h 43404"/>
                  <a:gd name="connsiteX4" fmla="*/ 20063 w 50543"/>
                  <a:gd name="connsiteY4" fmla="*/ 12925 h 43404"/>
                  <a:gd name="connsiteX5" fmla="*/ 23873 w 50543"/>
                  <a:gd name="connsiteY5" fmla="*/ 16735 h 43404"/>
                  <a:gd name="connsiteX6" fmla="*/ 50544 w 50543"/>
                  <a:gd name="connsiteY6" fmla="*/ 20545 h 43404"/>
                  <a:gd name="connsiteX7" fmla="*/ 50544 w 50543"/>
                  <a:gd name="connsiteY7" fmla="*/ 24355 h 43404"/>
                  <a:gd name="connsiteX8" fmla="*/ 46734 w 50543"/>
                  <a:gd name="connsiteY8" fmla="*/ 31975 h 43404"/>
                  <a:gd name="connsiteX9" fmla="*/ 20063 w 50543"/>
                  <a:gd name="connsiteY9" fmla="*/ 43405 h 43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543" h="43404">
                    <a:moveTo>
                      <a:pt x="20063" y="43405"/>
                    </a:moveTo>
                    <a:cubicBezTo>
                      <a:pt x="12444" y="39595"/>
                      <a:pt x="12444" y="39595"/>
                      <a:pt x="1013" y="43405"/>
                    </a:cubicBezTo>
                    <a:cubicBezTo>
                      <a:pt x="1013" y="31975"/>
                      <a:pt x="4823" y="20545"/>
                      <a:pt x="1013" y="9114"/>
                    </a:cubicBezTo>
                    <a:cubicBezTo>
                      <a:pt x="-2797" y="1495"/>
                      <a:pt x="4823" y="-2315"/>
                      <a:pt x="12444" y="1495"/>
                    </a:cubicBezTo>
                    <a:cubicBezTo>
                      <a:pt x="16253" y="5305"/>
                      <a:pt x="16253" y="5305"/>
                      <a:pt x="20063" y="12925"/>
                    </a:cubicBezTo>
                    <a:cubicBezTo>
                      <a:pt x="20063" y="16735"/>
                      <a:pt x="23873" y="16735"/>
                      <a:pt x="23873" y="16735"/>
                    </a:cubicBezTo>
                    <a:cubicBezTo>
                      <a:pt x="31494" y="5305"/>
                      <a:pt x="39113" y="24355"/>
                      <a:pt x="50544" y="20545"/>
                    </a:cubicBezTo>
                    <a:lnTo>
                      <a:pt x="50544" y="24355"/>
                    </a:lnTo>
                    <a:cubicBezTo>
                      <a:pt x="50544" y="28164"/>
                      <a:pt x="50544" y="31975"/>
                      <a:pt x="46734" y="31975"/>
                    </a:cubicBezTo>
                    <a:cubicBezTo>
                      <a:pt x="39113" y="31975"/>
                      <a:pt x="27684" y="35785"/>
                      <a:pt x="20063" y="43405"/>
                    </a:cubicBezTo>
                    <a:close/>
                  </a:path>
                </a:pathLst>
              </a:custGeom>
              <a:solidFill>
                <a:srgbClr val="72E07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22" name="Freeform: Shape 5221">
                <a:extLst>
                  <a:ext uri="{FF2B5EF4-FFF2-40B4-BE49-F238E27FC236}">
                    <a16:creationId xmlns:a16="http://schemas.microsoft.com/office/drawing/2014/main" id="{6D6E307D-AC86-F033-BE85-7817F8BFCA5F}"/>
                  </a:ext>
                </a:extLst>
              </p:cNvPr>
              <p:cNvSpPr/>
              <p:nvPr/>
            </p:nvSpPr>
            <p:spPr>
              <a:xfrm>
                <a:off x="3604260" y="5669280"/>
                <a:ext cx="64770" cy="78478"/>
              </a:xfrm>
              <a:custGeom>
                <a:avLst/>
                <a:gdLst>
                  <a:gd name="connsiteX0" fmla="*/ 64770 w 64770"/>
                  <a:gd name="connsiteY0" fmla="*/ 38100 h 78478"/>
                  <a:gd name="connsiteX1" fmla="*/ 53340 w 64770"/>
                  <a:gd name="connsiteY1" fmla="*/ 38100 h 78478"/>
                  <a:gd name="connsiteX2" fmla="*/ 41910 w 64770"/>
                  <a:gd name="connsiteY2" fmla="*/ 45720 h 78478"/>
                  <a:gd name="connsiteX3" fmla="*/ 26670 w 64770"/>
                  <a:gd name="connsiteY3" fmla="*/ 60960 h 78478"/>
                  <a:gd name="connsiteX4" fmla="*/ 19050 w 64770"/>
                  <a:gd name="connsiteY4" fmla="*/ 68580 h 78478"/>
                  <a:gd name="connsiteX5" fmla="*/ 0 w 64770"/>
                  <a:gd name="connsiteY5" fmla="*/ 76200 h 78478"/>
                  <a:gd name="connsiteX6" fmla="*/ 11430 w 64770"/>
                  <a:gd name="connsiteY6" fmla="*/ 60960 h 78478"/>
                  <a:gd name="connsiteX7" fmla="*/ 26670 w 64770"/>
                  <a:gd name="connsiteY7" fmla="*/ 49530 h 78478"/>
                  <a:gd name="connsiteX8" fmla="*/ 41910 w 64770"/>
                  <a:gd name="connsiteY8" fmla="*/ 15240 h 78478"/>
                  <a:gd name="connsiteX9" fmla="*/ 45720 w 64770"/>
                  <a:gd name="connsiteY9" fmla="*/ 0 h 78478"/>
                  <a:gd name="connsiteX10" fmla="*/ 57150 w 64770"/>
                  <a:gd name="connsiteY10" fmla="*/ 0 h 78478"/>
                  <a:gd name="connsiteX11" fmla="*/ 60960 w 64770"/>
                  <a:gd name="connsiteY11" fmla="*/ 3810 h 78478"/>
                  <a:gd name="connsiteX12" fmla="*/ 64770 w 64770"/>
                  <a:gd name="connsiteY12" fmla="*/ 22860 h 78478"/>
                  <a:gd name="connsiteX13" fmla="*/ 64770 w 64770"/>
                  <a:gd name="connsiteY13" fmla="*/ 38100 h 7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4770" h="78478">
                    <a:moveTo>
                      <a:pt x="64770" y="38100"/>
                    </a:moveTo>
                    <a:cubicBezTo>
                      <a:pt x="60960" y="41910"/>
                      <a:pt x="57150" y="41910"/>
                      <a:pt x="53340" y="38100"/>
                    </a:cubicBezTo>
                    <a:cubicBezTo>
                      <a:pt x="49530" y="38100"/>
                      <a:pt x="41910" y="38100"/>
                      <a:pt x="41910" y="45720"/>
                    </a:cubicBezTo>
                    <a:cubicBezTo>
                      <a:pt x="41910" y="57150"/>
                      <a:pt x="34290" y="57150"/>
                      <a:pt x="26670" y="60960"/>
                    </a:cubicBezTo>
                    <a:cubicBezTo>
                      <a:pt x="22860" y="60960"/>
                      <a:pt x="19050" y="64770"/>
                      <a:pt x="19050" y="68580"/>
                    </a:cubicBezTo>
                    <a:cubicBezTo>
                      <a:pt x="15240" y="80010"/>
                      <a:pt x="7620" y="80010"/>
                      <a:pt x="0" y="76200"/>
                    </a:cubicBezTo>
                    <a:cubicBezTo>
                      <a:pt x="3810" y="68580"/>
                      <a:pt x="7620" y="64770"/>
                      <a:pt x="11430" y="60960"/>
                    </a:cubicBezTo>
                    <a:cubicBezTo>
                      <a:pt x="15240" y="57150"/>
                      <a:pt x="22860" y="53340"/>
                      <a:pt x="26670" y="49530"/>
                    </a:cubicBezTo>
                    <a:cubicBezTo>
                      <a:pt x="34290" y="41910"/>
                      <a:pt x="41910" y="34290"/>
                      <a:pt x="41910" y="15240"/>
                    </a:cubicBezTo>
                    <a:cubicBezTo>
                      <a:pt x="41910" y="11430"/>
                      <a:pt x="45720" y="7620"/>
                      <a:pt x="45720" y="0"/>
                    </a:cubicBezTo>
                    <a:lnTo>
                      <a:pt x="57150" y="0"/>
                    </a:lnTo>
                    <a:cubicBezTo>
                      <a:pt x="60960" y="0"/>
                      <a:pt x="60960" y="0"/>
                      <a:pt x="60960" y="3810"/>
                    </a:cubicBezTo>
                    <a:cubicBezTo>
                      <a:pt x="57150" y="11430"/>
                      <a:pt x="60960" y="15240"/>
                      <a:pt x="64770" y="22860"/>
                    </a:cubicBezTo>
                    <a:cubicBezTo>
                      <a:pt x="60960" y="26670"/>
                      <a:pt x="64770" y="30480"/>
                      <a:pt x="64770" y="38100"/>
                    </a:cubicBezTo>
                    <a:close/>
                  </a:path>
                </a:pathLst>
              </a:custGeom>
              <a:solidFill>
                <a:srgbClr val="63DB6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23" name="Freeform: Shape 5222">
                <a:extLst>
                  <a:ext uri="{FF2B5EF4-FFF2-40B4-BE49-F238E27FC236}">
                    <a16:creationId xmlns:a16="http://schemas.microsoft.com/office/drawing/2014/main" id="{6B687EA4-CB60-C71F-F1C0-AED5665680C6}"/>
                  </a:ext>
                </a:extLst>
              </p:cNvPr>
              <p:cNvSpPr/>
              <p:nvPr/>
            </p:nvSpPr>
            <p:spPr>
              <a:xfrm>
                <a:off x="3644477" y="6064481"/>
                <a:ext cx="71966" cy="122958"/>
              </a:xfrm>
              <a:custGeom>
                <a:avLst/>
                <a:gdLst>
                  <a:gd name="connsiteX0" fmla="*/ 70273 w 71966"/>
                  <a:gd name="connsiteY0" fmla="*/ 8658 h 122958"/>
                  <a:gd name="connsiteX1" fmla="*/ 43604 w 71966"/>
                  <a:gd name="connsiteY1" fmla="*/ 46758 h 122958"/>
                  <a:gd name="connsiteX2" fmla="*/ 13123 w 71966"/>
                  <a:gd name="connsiteY2" fmla="*/ 103908 h 122958"/>
                  <a:gd name="connsiteX3" fmla="*/ 1693 w 71966"/>
                  <a:gd name="connsiteY3" fmla="*/ 122958 h 122958"/>
                  <a:gd name="connsiteX4" fmla="*/ 1693 w 71966"/>
                  <a:gd name="connsiteY4" fmla="*/ 103908 h 122958"/>
                  <a:gd name="connsiteX5" fmla="*/ 16933 w 71966"/>
                  <a:gd name="connsiteY5" fmla="*/ 81048 h 122958"/>
                  <a:gd name="connsiteX6" fmla="*/ 32173 w 71966"/>
                  <a:gd name="connsiteY6" fmla="*/ 58188 h 122958"/>
                  <a:gd name="connsiteX7" fmla="*/ 70273 w 71966"/>
                  <a:gd name="connsiteY7" fmla="*/ 1038 h 122958"/>
                  <a:gd name="connsiteX8" fmla="*/ 70273 w 71966"/>
                  <a:gd name="connsiteY8" fmla="*/ 8658 h 122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966" h="122958">
                    <a:moveTo>
                      <a:pt x="70273" y="8658"/>
                    </a:moveTo>
                    <a:cubicBezTo>
                      <a:pt x="58843" y="20088"/>
                      <a:pt x="51223" y="35329"/>
                      <a:pt x="43604" y="46758"/>
                    </a:cubicBezTo>
                    <a:cubicBezTo>
                      <a:pt x="32173" y="61998"/>
                      <a:pt x="24554" y="84858"/>
                      <a:pt x="13123" y="103908"/>
                    </a:cubicBezTo>
                    <a:cubicBezTo>
                      <a:pt x="9313" y="111529"/>
                      <a:pt x="5504" y="119148"/>
                      <a:pt x="1693" y="122958"/>
                    </a:cubicBezTo>
                    <a:cubicBezTo>
                      <a:pt x="-2117" y="115338"/>
                      <a:pt x="1693" y="111529"/>
                      <a:pt x="1693" y="103908"/>
                    </a:cubicBezTo>
                    <a:cubicBezTo>
                      <a:pt x="5504" y="96288"/>
                      <a:pt x="9313" y="84858"/>
                      <a:pt x="16933" y="81048"/>
                    </a:cubicBezTo>
                    <a:cubicBezTo>
                      <a:pt x="24554" y="73429"/>
                      <a:pt x="28363" y="65808"/>
                      <a:pt x="32173" y="58188"/>
                    </a:cubicBezTo>
                    <a:cubicBezTo>
                      <a:pt x="39793" y="35329"/>
                      <a:pt x="55033" y="20088"/>
                      <a:pt x="70273" y="1038"/>
                    </a:cubicBezTo>
                    <a:cubicBezTo>
                      <a:pt x="74083" y="-2771"/>
                      <a:pt x="70273" y="4848"/>
                      <a:pt x="70273" y="8658"/>
                    </a:cubicBezTo>
                    <a:close/>
                  </a:path>
                </a:pathLst>
              </a:custGeom>
              <a:solidFill>
                <a:srgbClr val="82E48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24" name="Freeform: Shape 5223">
                <a:extLst>
                  <a:ext uri="{FF2B5EF4-FFF2-40B4-BE49-F238E27FC236}">
                    <a16:creationId xmlns:a16="http://schemas.microsoft.com/office/drawing/2014/main" id="{2921192A-4284-B038-CEE9-AF7ADBFBB016}"/>
                  </a:ext>
                </a:extLst>
              </p:cNvPr>
              <p:cNvSpPr/>
              <p:nvPr/>
            </p:nvSpPr>
            <p:spPr>
              <a:xfrm>
                <a:off x="2766060" y="5036819"/>
                <a:ext cx="83820" cy="26669"/>
              </a:xfrm>
              <a:custGeom>
                <a:avLst/>
                <a:gdLst>
                  <a:gd name="connsiteX0" fmla="*/ 0 w 83820"/>
                  <a:gd name="connsiteY0" fmla="*/ 22860 h 26669"/>
                  <a:gd name="connsiteX1" fmla="*/ 22860 w 83820"/>
                  <a:gd name="connsiteY1" fmla="*/ 11430 h 26669"/>
                  <a:gd name="connsiteX2" fmla="*/ 49530 w 83820"/>
                  <a:gd name="connsiteY2" fmla="*/ 3810 h 26669"/>
                  <a:gd name="connsiteX3" fmla="*/ 80010 w 83820"/>
                  <a:gd name="connsiteY3" fmla="*/ 0 h 26669"/>
                  <a:gd name="connsiteX4" fmla="*/ 83820 w 83820"/>
                  <a:gd name="connsiteY4" fmla="*/ 3810 h 26669"/>
                  <a:gd name="connsiteX5" fmla="*/ 80010 w 83820"/>
                  <a:gd name="connsiteY5" fmla="*/ 11430 h 26669"/>
                  <a:gd name="connsiteX6" fmla="*/ 41910 w 83820"/>
                  <a:gd name="connsiteY6" fmla="*/ 26670 h 26669"/>
                  <a:gd name="connsiteX7" fmla="*/ 11430 w 83820"/>
                  <a:gd name="connsiteY7" fmla="*/ 26670 h 26669"/>
                  <a:gd name="connsiteX8" fmla="*/ 0 w 83820"/>
                  <a:gd name="connsiteY8" fmla="*/ 22860 h 2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820" h="26669">
                    <a:moveTo>
                      <a:pt x="0" y="22860"/>
                    </a:moveTo>
                    <a:cubicBezTo>
                      <a:pt x="7620" y="15240"/>
                      <a:pt x="11430" y="11430"/>
                      <a:pt x="22860" y="11430"/>
                    </a:cubicBezTo>
                    <a:cubicBezTo>
                      <a:pt x="30480" y="11430"/>
                      <a:pt x="41910" y="7620"/>
                      <a:pt x="49530" y="3810"/>
                    </a:cubicBezTo>
                    <a:cubicBezTo>
                      <a:pt x="60960" y="0"/>
                      <a:pt x="68580" y="0"/>
                      <a:pt x="80010" y="0"/>
                    </a:cubicBezTo>
                    <a:cubicBezTo>
                      <a:pt x="80010" y="0"/>
                      <a:pt x="83820" y="0"/>
                      <a:pt x="83820" y="3810"/>
                    </a:cubicBezTo>
                    <a:cubicBezTo>
                      <a:pt x="83820" y="7620"/>
                      <a:pt x="83820" y="7620"/>
                      <a:pt x="80010" y="11430"/>
                    </a:cubicBezTo>
                    <a:cubicBezTo>
                      <a:pt x="68580" y="22860"/>
                      <a:pt x="57150" y="26670"/>
                      <a:pt x="41910" y="26670"/>
                    </a:cubicBezTo>
                    <a:cubicBezTo>
                      <a:pt x="30480" y="26670"/>
                      <a:pt x="22860" y="22860"/>
                      <a:pt x="11430" y="26670"/>
                    </a:cubicBezTo>
                    <a:cubicBezTo>
                      <a:pt x="7620" y="26670"/>
                      <a:pt x="7620" y="22860"/>
                      <a:pt x="0" y="22860"/>
                    </a:cubicBezTo>
                    <a:close/>
                  </a:path>
                </a:pathLst>
              </a:custGeom>
              <a:solidFill>
                <a:srgbClr val="60DA6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25" name="Freeform: Shape 5224">
                <a:extLst>
                  <a:ext uri="{FF2B5EF4-FFF2-40B4-BE49-F238E27FC236}">
                    <a16:creationId xmlns:a16="http://schemas.microsoft.com/office/drawing/2014/main" id="{B1939857-4F82-934A-88C3-86C830C8F757}"/>
                  </a:ext>
                </a:extLst>
              </p:cNvPr>
              <p:cNvSpPr/>
              <p:nvPr/>
            </p:nvSpPr>
            <p:spPr>
              <a:xfrm>
                <a:off x="3348647" y="5608319"/>
                <a:ext cx="42253" cy="45719"/>
              </a:xfrm>
              <a:custGeom>
                <a:avLst/>
                <a:gdLst>
                  <a:gd name="connsiteX0" fmla="*/ 38444 w 42253"/>
                  <a:gd name="connsiteY0" fmla="*/ 3810 h 45719"/>
                  <a:gd name="connsiteX1" fmla="*/ 42253 w 42253"/>
                  <a:gd name="connsiteY1" fmla="*/ 15240 h 45719"/>
                  <a:gd name="connsiteX2" fmla="*/ 7963 w 42253"/>
                  <a:gd name="connsiteY2" fmla="*/ 45720 h 45719"/>
                  <a:gd name="connsiteX3" fmla="*/ 4153 w 42253"/>
                  <a:gd name="connsiteY3" fmla="*/ 7620 h 45719"/>
                  <a:gd name="connsiteX4" fmla="*/ 11773 w 42253"/>
                  <a:gd name="connsiteY4" fmla="*/ 0 h 45719"/>
                  <a:gd name="connsiteX5" fmla="*/ 38444 w 42253"/>
                  <a:gd name="connsiteY5" fmla="*/ 3810 h 4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53" h="45719">
                    <a:moveTo>
                      <a:pt x="38444" y="3810"/>
                    </a:moveTo>
                    <a:cubicBezTo>
                      <a:pt x="34634" y="11430"/>
                      <a:pt x="38444" y="11430"/>
                      <a:pt x="42253" y="15240"/>
                    </a:cubicBezTo>
                    <a:cubicBezTo>
                      <a:pt x="30823" y="26670"/>
                      <a:pt x="19394" y="41910"/>
                      <a:pt x="7963" y="45720"/>
                    </a:cubicBezTo>
                    <a:cubicBezTo>
                      <a:pt x="344" y="34290"/>
                      <a:pt x="-3466" y="22860"/>
                      <a:pt x="4153" y="7620"/>
                    </a:cubicBezTo>
                    <a:cubicBezTo>
                      <a:pt x="4153" y="3810"/>
                      <a:pt x="7963" y="0"/>
                      <a:pt x="11773" y="0"/>
                    </a:cubicBezTo>
                    <a:cubicBezTo>
                      <a:pt x="19394" y="7620"/>
                      <a:pt x="30823" y="-3810"/>
                      <a:pt x="38444" y="3810"/>
                    </a:cubicBezTo>
                    <a:close/>
                  </a:path>
                </a:pathLst>
              </a:custGeom>
              <a:solidFill>
                <a:srgbClr val="5EDA6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26" name="Freeform: Shape 5225">
                <a:extLst>
                  <a:ext uri="{FF2B5EF4-FFF2-40B4-BE49-F238E27FC236}">
                    <a16:creationId xmlns:a16="http://schemas.microsoft.com/office/drawing/2014/main" id="{3271D712-2831-0A87-94AB-35A2D228E795}"/>
                  </a:ext>
                </a:extLst>
              </p:cNvPr>
              <p:cNvSpPr/>
              <p:nvPr/>
            </p:nvSpPr>
            <p:spPr>
              <a:xfrm>
                <a:off x="2895601" y="4426120"/>
                <a:ext cx="68580" cy="29198"/>
              </a:xfrm>
              <a:custGeom>
                <a:avLst/>
                <a:gdLst>
                  <a:gd name="connsiteX0" fmla="*/ 0 w 68580"/>
                  <a:gd name="connsiteY0" fmla="*/ 1100 h 29198"/>
                  <a:gd name="connsiteX1" fmla="*/ 34290 w 68580"/>
                  <a:gd name="connsiteY1" fmla="*/ 1100 h 29198"/>
                  <a:gd name="connsiteX2" fmla="*/ 60960 w 68580"/>
                  <a:gd name="connsiteY2" fmla="*/ 8720 h 29198"/>
                  <a:gd name="connsiteX3" fmla="*/ 68580 w 68580"/>
                  <a:gd name="connsiteY3" fmla="*/ 20150 h 29198"/>
                  <a:gd name="connsiteX4" fmla="*/ 60960 w 68580"/>
                  <a:gd name="connsiteY4" fmla="*/ 27770 h 29198"/>
                  <a:gd name="connsiteX5" fmla="*/ 15240 w 68580"/>
                  <a:gd name="connsiteY5" fmla="*/ 16340 h 29198"/>
                  <a:gd name="connsiteX6" fmla="*/ 0 w 68580"/>
                  <a:gd name="connsiteY6" fmla="*/ 1100 h 29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80" h="29198">
                    <a:moveTo>
                      <a:pt x="0" y="1100"/>
                    </a:moveTo>
                    <a:cubicBezTo>
                      <a:pt x="11430" y="4910"/>
                      <a:pt x="22860" y="-2710"/>
                      <a:pt x="34290" y="1100"/>
                    </a:cubicBezTo>
                    <a:cubicBezTo>
                      <a:pt x="41910" y="4910"/>
                      <a:pt x="53340" y="4910"/>
                      <a:pt x="60960" y="8720"/>
                    </a:cubicBezTo>
                    <a:cubicBezTo>
                      <a:pt x="64770" y="12530"/>
                      <a:pt x="68580" y="12530"/>
                      <a:pt x="68580" y="20150"/>
                    </a:cubicBezTo>
                    <a:cubicBezTo>
                      <a:pt x="68580" y="23960"/>
                      <a:pt x="64770" y="23960"/>
                      <a:pt x="60960" y="27770"/>
                    </a:cubicBezTo>
                    <a:cubicBezTo>
                      <a:pt x="45720" y="31580"/>
                      <a:pt x="30480" y="27770"/>
                      <a:pt x="15240" y="16340"/>
                    </a:cubicBezTo>
                    <a:cubicBezTo>
                      <a:pt x="11430" y="8720"/>
                      <a:pt x="7620" y="4910"/>
                      <a:pt x="0" y="1100"/>
                    </a:cubicBezTo>
                    <a:close/>
                  </a:path>
                </a:pathLst>
              </a:custGeom>
              <a:solidFill>
                <a:srgbClr val="7EE38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27" name="Freeform: Shape 5226">
                <a:extLst>
                  <a:ext uri="{FF2B5EF4-FFF2-40B4-BE49-F238E27FC236}">
                    <a16:creationId xmlns:a16="http://schemas.microsoft.com/office/drawing/2014/main" id="{AE6031E3-1DE8-86FE-A84C-264C39AB525A}"/>
                  </a:ext>
                </a:extLst>
              </p:cNvPr>
              <p:cNvSpPr/>
              <p:nvPr/>
            </p:nvSpPr>
            <p:spPr>
              <a:xfrm>
                <a:off x="2663191" y="5421630"/>
                <a:ext cx="53340" cy="49530"/>
              </a:xfrm>
              <a:custGeom>
                <a:avLst/>
                <a:gdLst>
                  <a:gd name="connsiteX0" fmla="*/ 3810 w 53340"/>
                  <a:gd name="connsiteY0" fmla="*/ 49530 h 49530"/>
                  <a:gd name="connsiteX1" fmla="*/ 0 w 53340"/>
                  <a:gd name="connsiteY1" fmla="*/ 7620 h 49530"/>
                  <a:gd name="connsiteX2" fmla="*/ 15240 w 53340"/>
                  <a:gd name="connsiteY2" fmla="*/ 0 h 49530"/>
                  <a:gd name="connsiteX3" fmla="*/ 49530 w 53340"/>
                  <a:gd name="connsiteY3" fmla="*/ 15240 h 49530"/>
                  <a:gd name="connsiteX4" fmla="*/ 53340 w 53340"/>
                  <a:gd name="connsiteY4" fmla="*/ 19050 h 49530"/>
                  <a:gd name="connsiteX5" fmla="*/ 49530 w 53340"/>
                  <a:gd name="connsiteY5" fmla="*/ 26670 h 49530"/>
                  <a:gd name="connsiteX6" fmla="*/ 30480 w 53340"/>
                  <a:gd name="connsiteY6" fmla="*/ 30480 h 49530"/>
                  <a:gd name="connsiteX7" fmla="*/ 26670 w 53340"/>
                  <a:gd name="connsiteY7" fmla="*/ 38100 h 49530"/>
                  <a:gd name="connsiteX8" fmla="*/ 3810 w 53340"/>
                  <a:gd name="connsiteY8" fmla="*/ 49530 h 49530"/>
                  <a:gd name="connsiteX9" fmla="*/ 3810 w 53340"/>
                  <a:gd name="connsiteY9" fmla="*/ 49530 h 49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340" h="49530">
                    <a:moveTo>
                      <a:pt x="3810" y="49530"/>
                    </a:moveTo>
                    <a:cubicBezTo>
                      <a:pt x="3810" y="34290"/>
                      <a:pt x="7620" y="22860"/>
                      <a:pt x="0" y="7620"/>
                    </a:cubicBezTo>
                    <a:cubicBezTo>
                      <a:pt x="3810" y="7620"/>
                      <a:pt x="7620" y="0"/>
                      <a:pt x="15240" y="0"/>
                    </a:cubicBezTo>
                    <a:cubicBezTo>
                      <a:pt x="26670" y="0"/>
                      <a:pt x="38100" y="15240"/>
                      <a:pt x="49530" y="15240"/>
                    </a:cubicBezTo>
                    <a:cubicBezTo>
                      <a:pt x="49530" y="15240"/>
                      <a:pt x="53340" y="15240"/>
                      <a:pt x="53340" y="19050"/>
                    </a:cubicBezTo>
                    <a:cubicBezTo>
                      <a:pt x="53340" y="22860"/>
                      <a:pt x="53340" y="26670"/>
                      <a:pt x="49530" y="26670"/>
                    </a:cubicBezTo>
                    <a:cubicBezTo>
                      <a:pt x="41910" y="30480"/>
                      <a:pt x="38100" y="26670"/>
                      <a:pt x="30480" y="30480"/>
                    </a:cubicBezTo>
                    <a:lnTo>
                      <a:pt x="26670" y="38100"/>
                    </a:lnTo>
                    <a:cubicBezTo>
                      <a:pt x="19050" y="45720"/>
                      <a:pt x="11430" y="41910"/>
                      <a:pt x="3810" y="49530"/>
                    </a:cubicBezTo>
                    <a:lnTo>
                      <a:pt x="3810" y="49530"/>
                    </a:lnTo>
                    <a:close/>
                  </a:path>
                </a:pathLst>
              </a:custGeom>
              <a:solidFill>
                <a:srgbClr val="64DC6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28" name="Freeform: Shape 5227">
                <a:extLst>
                  <a:ext uri="{FF2B5EF4-FFF2-40B4-BE49-F238E27FC236}">
                    <a16:creationId xmlns:a16="http://schemas.microsoft.com/office/drawing/2014/main" id="{1159CD2D-F362-C601-D940-01E84A476BE7}"/>
                  </a:ext>
                </a:extLst>
              </p:cNvPr>
              <p:cNvSpPr/>
              <p:nvPr/>
            </p:nvSpPr>
            <p:spPr>
              <a:xfrm>
                <a:off x="2731770" y="5288280"/>
                <a:ext cx="60960" cy="35242"/>
              </a:xfrm>
              <a:custGeom>
                <a:avLst/>
                <a:gdLst>
                  <a:gd name="connsiteX0" fmla="*/ 0 w 60960"/>
                  <a:gd name="connsiteY0" fmla="*/ 30480 h 35242"/>
                  <a:gd name="connsiteX1" fmla="*/ 15240 w 60960"/>
                  <a:gd name="connsiteY1" fmla="*/ 15240 h 35242"/>
                  <a:gd name="connsiteX2" fmla="*/ 53340 w 60960"/>
                  <a:gd name="connsiteY2" fmla="*/ 0 h 35242"/>
                  <a:gd name="connsiteX3" fmla="*/ 60960 w 60960"/>
                  <a:gd name="connsiteY3" fmla="*/ 3810 h 35242"/>
                  <a:gd name="connsiteX4" fmla="*/ 57150 w 60960"/>
                  <a:gd name="connsiteY4" fmla="*/ 15240 h 35242"/>
                  <a:gd name="connsiteX5" fmla="*/ 22860 w 60960"/>
                  <a:gd name="connsiteY5" fmla="*/ 34290 h 35242"/>
                  <a:gd name="connsiteX6" fmla="*/ 0 w 60960"/>
                  <a:gd name="connsiteY6" fmla="*/ 30480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960" h="35242">
                    <a:moveTo>
                      <a:pt x="0" y="30480"/>
                    </a:moveTo>
                    <a:cubicBezTo>
                      <a:pt x="3810" y="19050"/>
                      <a:pt x="11430" y="19050"/>
                      <a:pt x="15240" y="15240"/>
                    </a:cubicBezTo>
                    <a:cubicBezTo>
                      <a:pt x="26670" y="7620"/>
                      <a:pt x="41910" y="3810"/>
                      <a:pt x="53340" y="0"/>
                    </a:cubicBezTo>
                    <a:cubicBezTo>
                      <a:pt x="57150" y="0"/>
                      <a:pt x="60960" y="0"/>
                      <a:pt x="60960" y="3810"/>
                    </a:cubicBezTo>
                    <a:cubicBezTo>
                      <a:pt x="60960" y="7620"/>
                      <a:pt x="60960" y="11430"/>
                      <a:pt x="57150" y="15240"/>
                    </a:cubicBezTo>
                    <a:cubicBezTo>
                      <a:pt x="45720" y="26670"/>
                      <a:pt x="34290" y="30480"/>
                      <a:pt x="22860" y="34290"/>
                    </a:cubicBezTo>
                    <a:cubicBezTo>
                      <a:pt x="19050" y="34290"/>
                      <a:pt x="11430" y="38100"/>
                      <a:pt x="0" y="30480"/>
                    </a:cubicBezTo>
                    <a:close/>
                  </a:path>
                </a:pathLst>
              </a:custGeom>
              <a:solidFill>
                <a:srgbClr val="5DDA6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29" name="Freeform: Shape 5228">
                <a:extLst>
                  <a:ext uri="{FF2B5EF4-FFF2-40B4-BE49-F238E27FC236}">
                    <a16:creationId xmlns:a16="http://schemas.microsoft.com/office/drawing/2014/main" id="{ED7D1BF2-1AC4-8332-78C8-2C346D76E59E}"/>
                  </a:ext>
                </a:extLst>
              </p:cNvPr>
              <p:cNvSpPr/>
              <p:nvPr/>
            </p:nvSpPr>
            <p:spPr>
              <a:xfrm>
                <a:off x="4042410" y="5764530"/>
                <a:ext cx="49530" cy="118109"/>
              </a:xfrm>
              <a:custGeom>
                <a:avLst/>
                <a:gdLst>
                  <a:gd name="connsiteX0" fmla="*/ 49530 w 49530"/>
                  <a:gd name="connsiteY0" fmla="*/ 0 h 118109"/>
                  <a:gd name="connsiteX1" fmla="*/ 38100 w 49530"/>
                  <a:gd name="connsiteY1" fmla="*/ 41910 h 118109"/>
                  <a:gd name="connsiteX2" fmla="*/ 11430 w 49530"/>
                  <a:gd name="connsiteY2" fmla="*/ 99060 h 118109"/>
                  <a:gd name="connsiteX3" fmla="*/ 0 w 49530"/>
                  <a:gd name="connsiteY3" fmla="*/ 118110 h 118109"/>
                  <a:gd name="connsiteX4" fmla="*/ 49530 w 49530"/>
                  <a:gd name="connsiteY4" fmla="*/ 0 h 118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0" h="118109">
                    <a:moveTo>
                      <a:pt x="49530" y="0"/>
                    </a:moveTo>
                    <a:cubicBezTo>
                      <a:pt x="49530" y="15240"/>
                      <a:pt x="45720" y="30480"/>
                      <a:pt x="38100" y="41910"/>
                    </a:cubicBezTo>
                    <a:cubicBezTo>
                      <a:pt x="26670" y="60960"/>
                      <a:pt x="15240" y="80010"/>
                      <a:pt x="11430" y="99060"/>
                    </a:cubicBezTo>
                    <a:cubicBezTo>
                      <a:pt x="7620" y="106680"/>
                      <a:pt x="3810" y="110490"/>
                      <a:pt x="0" y="118110"/>
                    </a:cubicBezTo>
                    <a:cubicBezTo>
                      <a:pt x="15240" y="60960"/>
                      <a:pt x="34290" y="7620"/>
                      <a:pt x="49530" y="0"/>
                    </a:cubicBezTo>
                    <a:close/>
                  </a:path>
                </a:pathLst>
              </a:custGeom>
              <a:solidFill>
                <a:srgbClr val="78E27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30" name="Freeform: Shape 5229">
                <a:extLst>
                  <a:ext uri="{FF2B5EF4-FFF2-40B4-BE49-F238E27FC236}">
                    <a16:creationId xmlns:a16="http://schemas.microsoft.com/office/drawing/2014/main" id="{E69FAC5B-E10C-59AB-0BAA-2843F3E7AFDA}"/>
                  </a:ext>
                </a:extLst>
              </p:cNvPr>
              <p:cNvSpPr/>
              <p:nvPr/>
            </p:nvSpPr>
            <p:spPr>
              <a:xfrm>
                <a:off x="4659631" y="5352097"/>
                <a:ext cx="68579" cy="58102"/>
              </a:xfrm>
              <a:custGeom>
                <a:avLst/>
                <a:gdLst>
                  <a:gd name="connsiteX0" fmla="*/ 0 w 68579"/>
                  <a:gd name="connsiteY0" fmla="*/ 4763 h 58102"/>
                  <a:gd name="connsiteX1" fmla="*/ 7620 w 68579"/>
                  <a:gd name="connsiteY1" fmla="*/ 953 h 58102"/>
                  <a:gd name="connsiteX2" fmla="*/ 41910 w 68579"/>
                  <a:gd name="connsiteY2" fmla="*/ 27622 h 58102"/>
                  <a:gd name="connsiteX3" fmla="*/ 64770 w 68579"/>
                  <a:gd name="connsiteY3" fmla="*/ 42863 h 58102"/>
                  <a:gd name="connsiteX4" fmla="*/ 68580 w 68579"/>
                  <a:gd name="connsiteY4" fmla="*/ 54292 h 58102"/>
                  <a:gd name="connsiteX5" fmla="*/ 60960 w 68579"/>
                  <a:gd name="connsiteY5" fmla="*/ 58103 h 58102"/>
                  <a:gd name="connsiteX6" fmla="*/ 41910 w 68579"/>
                  <a:gd name="connsiteY6" fmla="*/ 46672 h 58102"/>
                  <a:gd name="connsiteX7" fmla="*/ 0 w 68579"/>
                  <a:gd name="connsiteY7" fmla="*/ 4763 h 58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579" h="58102">
                    <a:moveTo>
                      <a:pt x="0" y="4763"/>
                    </a:moveTo>
                    <a:cubicBezTo>
                      <a:pt x="0" y="-2858"/>
                      <a:pt x="3810" y="953"/>
                      <a:pt x="7620" y="953"/>
                    </a:cubicBezTo>
                    <a:cubicBezTo>
                      <a:pt x="19050" y="12383"/>
                      <a:pt x="30480" y="20003"/>
                      <a:pt x="41910" y="27622"/>
                    </a:cubicBezTo>
                    <a:cubicBezTo>
                      <a:pt x="49530" y="31433"/>
                      <a:pt x="57150" y="35242"/>
                      <a:pt x="64770" y="42863"/>
                    </a:cubicBezTo>
                    <a:cubicBezTo>
                      <a:pt x="68580" y="46672"/>
                      <a:pt x="68580" y="50483"/>
                      <a:pt x="68580" y="54292"/>
                    </a:cubicBezTo>
                    <a:cubicBezTo>
                      <a:pt x="68580" y="58103"/>
                      <a:pt x="64770" y="58103"/>
                      <a:pt x="60960" y="58103"/>
                    </a:cubicBezTo>
                    <a:cubicBezTo>
                      <a:pt x="53340" y="58103"/>
                      <a:pt x="45720" y="54292"/>
                      <a:pt x="41910" y="46672"/>
                    </a:cubicBezTo>
                    <a:cubicBezTo>
                      <a:pt x="30480" y="31433"/>
                      <a:pt x="15240" y="20003"/>
                      <a:pt x="0" y="4763"/>
                    </a:cubicBezTo>
                    <a:close/>
                  </a:path>
                </a:pathLst>
              </a:custGeom>
              <a:solidFill>
                <a:srgbClr val="1EA82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31" name="Freeform: Shape 5230">
                <a:extLst>
                  <a:ext uri="{FF2B5EF4-FFF2-40B4-BE49-F238E27FC236}">
                    <a16:creationId xmlns:a16="http://schemas.microsoft.com/office/drawing/2014/main" id="{C68D5B04-7C8E-B729-949F-AEDC0D7CFB06}"/>
                  </a:ext>
                </a:extLst>
              </p:cNvPr>
              <p:cNvSpPr/>
              <p:nvPr/>
            </p:nvSpPr>
            <p:spPr>
              <a:xfrm>
                <a:off x="2769870" y="4086551"/>
                <a:ext cx="32058" cy="83166"/>
              </a:xfrm>
              <a:custGeom>
                <a:avLst/>
                <a:gdLst>
                  <a:gd name="connsiteX0" fmla="*/ 26670 w 32058"/>
                  <a:gd name="connsiteY0" fmla="*/ 39678 h 83166"/>
                  <a:gd name="connsiteX1" fmla="*/ 11430 w 32058"/>
                  <a:gd name="connsiteY1" fmla="*/ 77778 h 83166"/>
                  <a:gd name="connsiteX2" fmla="*/ 3810 w 32058"/>
                  <a:gd name="connsiteY2" fmla="*/ 81588 h 83166"/>
                  <a:gd name="connsiteX3" fmla="*/ 0 w 32058"/>
                  <a:gd name="connsiteY3" fmla="*/ 73968 h 83166"/>
                  <a:gd name="connsiteX4" fmla="*/ 19050 w 32058"/>
                  <a:gd name="connsiteY4" fmla="*/ 5388 h 83166"/>
                  <a:gd name="connsiteX5" fmla="*/ 26670 w 32058"/>
                  <a:gd name="connsiteY5" fmla="*/ 1578 h 83166"/>
                  <a:gd name="connsiteX6" fmla="*/ 30480 w 32058"/>
                  <a:gd name="connsiteY6" fmla="*/ 16818 h 83166"/>
                  <a:gd name="connsiteX7" fmla="*/ 26670 w 32058"/>
                  <a:gd name="connsiteY7" fmla="*/ 39678 h 83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058" h="83166">
                    <a:moveTo>
                      <a:pt x="26670" y="39678"/>
                    </a:moveTo>
                    <a:cubicBezTo>
                      <a:pt x="22860" y="51108"/>
                      <a:pt x="15240" y="62538"/>
                      <a:pt x="11430" y="77778"/>
                    </a:cubicBezTo>
                    <a:cubicBezTo>
                      <a:pt x="11430" y="81588"/>
                      <a:pt x="7620" y="85398"/>
                      <a:pt x="3810" y="81588"/>
                    </a:cubicBezTo>
                    <a:cubicBezTo>
                      <a:pt x="3810" y="81588"/>
                      <a:pt x="0" y="77778"/>
                      <a:pt x="0" y="73968"/>
                    </a:cubicBezTo>
                    <a:cubicBezTo>
                      <a:pt x="7620" y="51108"/>
                      <a:pt x="3810" y="20628"/>
                      <a:pt x="19050" y="5388"/>
                    </a:cubicBezTo>
                    <a:cubicBezTo>
                      <a:pt x="22860" y="1578"/>
                      <a:pt x="22860" y="-2232"/>
                      <a:pt x="26670" y="1578"/>
                    </a:cubicBezTo>
                    <a:cubicBezTo>
                      <a:pt x="30480" y="5388"/>
                      <a:pt x="30480" y="9198"/>
                      <a:pt x="30480" y="16818"/>
                    </a:cubicBezTo>
                    <a:cubicBezTo>
                      <a:pt x="34290" y="28248"/>
                      <a:pt x="30480" y="35868"/>
                      <a:pt x="26670" y="39678"/>
                    </a:cubicBezTo>
                    <a:close/>
                  </a:path>
                </a:pathLst>
              </a:custGeom>
              <a:solidFill>
                <a:srgbClr val="23C62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32" name="Freeform: Shape 5231">
                <a:extLst>
                  <a:ext uri="{FF2B5EF4-FFF2-40B4-BE49-F238E27FC236}">
                    <a16:creationId xmlns:a16="http://schemas.microsoft.com/office/drawing/2014/main" id="{51285934-EE79-C8D4-8BAD-746AC218D13D}"/>
                  </a:ext>
                </a:extLst>
              </p:cNvPr>
              <p:cNvSpPr/>
              <p:nvPr/>
            </p:nvSpPr>
            <p:spPr>
              <a:xfrm>
                <a:off x="4632960" y="4879235"/>
                <a:ext cx="64770" cy="43283"/>
              </a:xfrm>
              <a:custGeom>
                <a:avLst/>
                <a:gdLst>
                  <a:gd name="connsiteX0" fmla="*/ 34290 w 64770"/>
                  <a:gd name="connsiteY0" fmla="*/ 43284 h 43283"/>
                  <a:gd name="connsiteX1" fmla="*/ 19050 w 64770"/>
                  <a:gd name="connsiteY1" fmla="*/ 35664 h 43283"/>
                  <a:gd name="connsiteX2" fmla="*/ 15240 w 64770"/>
                  <a:gd name="connsiteY2" fmla="*/ 35664 h 43283"/>
                  <a:gd name="connsiteX3" fmla="*/ 0 w 64770"/>
                  <a:gd name="connsiteY3" fmla="*/ 1374 h 43283"/>
                  <a:gd name="connsiteX4" fmla="*/ 38100 w 64770"/>
                  <a:gd name="connsiteY4" fmla="*/ 16614 h 43283"/>
                  <a:gd name="connsiteX5" fmla="*/ 53340 w 64770"/>
                  <a:gd name="connsiteY5" fmla="*/ 24234 h 43283"/>
                  <a:gd name="connsiteX6" fmla="*/ 64770 w 64770"/>
                  <a:gd name="connsiteY6" fmla="*/ 31854 h 43283"/>
                  <a:gd name="connsiteX7" fmla="*/ 34290 w 64770"/>
                  <a:gd name="connsiteY7" fmla="*/ 43284 h 4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770" h="43283">
                    <a:moveTo>
                      <a:pt x="34290" y="43284"/>
                    </a:moveTo>
                    <a:cubicBezTo>
                      <a:pt x="30480" y="39474"/>
                      <a:pt x="26670" y="35664"/>
                      <a:pt x="19050" y="35664"/>
                    </a:cubicBezTo>
                    <a:lnTo>
                      <a:pt x="15240" y="35664"/>
                    </a:lnTo>
                    <a:cubicBezTo>
                      <a:pt x="0" y="31854"/>
                      <a:pt x="0" y="20424"/>
                      <a:pt x="0" y="1374"/>
                    </a:cubicBezTo>
                    <a:cubicBezTo>
                      <a:pt x="15240" y="-2436"/>
                      <a:pt x="26670" y="1374"/>
                      <a:pt x="38100" y="16614"/>
                    </a:cubicBezTo>
                    <a:cubicBezTo>
                      <a:pt x="41910" y="24234"/>
                      <a:pt x="45720" y="24234"/>
                      <a:pt x="53340" y="24234"/>
                    </a:cubicBezTo>
                    <a:cubicBezTo>
                      <a:pt x="57150" y="24234"/>
                      <a:pt x="60960" y="24234"/>
                      <a:pt x="64770" y="31854"/>
                    </a:cubicBezTo>
                    <a:cubicBezTo>
                      <a:pt x="57150" y="35664"/>
                      <a:pt x="45720" y="35664"/>
                      <a:pt x="34290" y="43284"/>
                    </a:cubicBezTo>
                    <a:close/>
                  </a:path>
                </a:pathLst>
              </a:custGeom>
              <a:solidFill>
                <a:srgbClr val="81E48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33" name="Freeform: Shape 5232">
                <a:extLst>
                  <a:ext uri="{FF2B5EF4-FFF2-40B4-BE49-F238E27FC236}">
                    <a16:creationId xmlns:a16="http://schemas.microsoft.com/office/drawing/2014/main" id="{D64B7D4B-C733-1B1B-4E03-610223E971F5}"/>
                  </a:ext>
                </a:extLst>
              </p:cNvPr>
              <p:cNvSpPr/>
              <p:nvPr/>
            </p:nvSpPr>
            <p:spPr>
              <a:xfrm>
                <a:off x="3178493" y="5713804"/>
                <a:ext cx="53882" cy="48202"/>
              </a:xfrm>
              <a:custGeom>
                <a:avLst/>
                <a:gdLst>
                  <a:gd name="connsiteX0" fmla="*/ 10477 w 53882"/>
                  <a:gd name="connsiteY0" fmla="*/ 46915 h 48202"/>
                  <a:gd name="connsiteX1" fmla="*/ 2857 w 53882"/>
                  <a:gd name="connsiteY1" fmla="*/ 27865 h 48202"/>
                  <a:gd name="connsiteX2" fmla="*/ 2857 w 53882"/>
                  <a:gd name="connsiteY2" fmla="*/ 20245 h 48202"/>
                  <a:gd name="connsiteX3" fmla="*/ 6667 w 53882"/>
                  <a:gd name="connsiteY3" fmla="*/ 16435 h 48202"/>
                  <a:gd name="connsiteX4" fmla="*/ 25717 w 53882"/>
                  <a:gd name="connsiteY4" fmla="*/ 20245 h 48202"/>
                  <a:gd name="connsiteX5" fmla="*/ 33338 w 53882"/>
                  <a:gd name="connsiteY5" fmla="*/ 12625 h 48202"/>
                  <a:gd name="connsiteX6" fmla="*/ 52388 w 53882"/>
                  <a:gd name="connsiteY6" fmla="*/ 5006 h 48202"/>
                  <a:gd name="connsiteX7" fmla="*/ 44767 w 53882"/>
                  <a:gd name="connsiteY7" fmla="*/ 24056 h 48202"/>
                  <a:gd name="connsiteX8" fmla="*/ 10477 w 53882"/>
                  <a:gd name="connsiteY8" fmla="*/ 46915 h 48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882" h="48202">
                    <a:moveTo>
                      <a:pt x="10477" y="46915"/>
                    </a:moveTo>
                    <a:cubicBezTo>
                      <a:pt x="10477" y="39295"/>
                      <a:pt x="6667" y="31675"/>
                      <a:pt x="2857" y="27865"/>
                    </a:cubicBezTo>
                    <a:cubicBezTo>
                      <a:pt x="-952" y="24056"/>
                      <a:pt x="-952" y="24056"/>
                      <a:pt x="2857" y="20245"/>
                    </a:cubicBezTo>
                    <a:cubicBezTo>
                      <a:pt x="2857" y="16435"/>
                      <a:pt x="6667" y="16435"/>
                      <a:pt x="6667" y="16435"/>
                    </a:cubicBezTo>
                    <a:cubicBezTo>
                      <a:pt x="14288" y="16435"/>
                      <a:pt x="18098" y="20245"/>
                      <a:pt x="25717" y="20245"/>
                    </a:cubicBezTo>
                    <a:cubicBezTo>
                      <a:pt x="29527" y="16435"/>
                      <a:pt x="29527" y="16435"/>
                      <a:pt x="33338" y="12625"/>
                    </a:cubicBezTo>
                    <a:cubicBezTo>
                      <a:pt x="37148" y="-2615"/>
                      <a:pt x="44767" y="-2615"/>
                      <a:pt x="52388" y="5006"/>
                    </a:cubicBezTo>
                    <a:cubicBezTo>
                      <a:pt x="56198" y="16435"/>
                      <a:pt x="52388" y="20245"/>
                      <a:pt x="44767" y="24056"/>
                    </a:cubicBezTo>
                    <a:cubicBezTo>
                      <a:pt x="33338" y="46915"/>
                      <a:pt x="25717" y="50725"/>
                      <a:pt x="10477" y="46915"/>
                    </a:cubicBezTo>
                    <a:close/>
                  </a:path>
                </a:pathLst>
              </a:custGeom>
              <a:solidFill>
                <a:srgbClr val="3DD04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34" name="Freeform: Shape 5233">
                <a:extLst>
                  <a:ext uri="{FF2B5EF4-FFF2-40B4-BE49-F238E27FC236}">
                    <a16:creationId xmlns:a16="http://schemas.microsoft.com/office/drawing/2014/main" id="{26C84E67-953B-7B1F-558E-80BE71A069EE}"/>
                  </a:ext>
                </a:extLst>
              </p:cNvPr>
              <p:cNvSpPr/>
              <p:nvPr/>
            </p:nvSpPr>
            <p:spPr>
              <a:xfrm>
                <a:off x="3192781" y="4614862"/>
                <a:ext cx="57150" cy="21907"/>
              </a:xfrm>
              <a:custGeom>
                <a:avLst/>
                <a:gdLst>
                  <a:gd name="connsiteX0" fmla="*/ 0 w 57150"/>
                  <a:gd name="connsiteY0" fmla="*/ 10478 h 21907"/>
                  <a:gd name="connsiteX1" fmla="*/ 3810 w 57150"/>
                  <a:gd name="connsiteY1" fmla="*/ 2857 h 21907"/>
                  <a:gd name="connsiteX2" fmla="*/ 45720 w 57150"/>
                  <a:gd name="connsiteY2" fmla="*/ 2857 h 21907"/>
                  <a:gd name="connsiteX3" fmla="*/ 57150 w 57150"/>
                  <a:gd name="connsiteY3" fmla="*/ 14288 h 21907"/>
                  <a:gd name="connsiteX4" fmla="*/ 45720 w 57150"/>
                  <a:gd name="connsiteY4" fmla="*/ 21907 h 21907"/>
                  <a:gd name="connsiteX5" fmla="*/ 11430 w 57150"/>
                  <a:gd name="connsiteY5" fmla="*/ 18098 h 21907"/>
                  <a:gd name="connsiteX6" fmla="*/ 0 w 57150"/>
                  <a:gd name="connsiteY6" fmla="*/ 10478 h 21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150" h="21907">
                    <a:moveTo>
                      <a:pt x="0" y="10478"/>
                    </a:moveTo>
                    <a:cubicBezTo>
                      <a:pt x="0" y="6668"/>
                      <a:pt x="3810" y="6668"/>
                      <a:pt x="3810" y="2857"/>
                    </a:cubicBezTo>
                    <a:cubicBezTo>
                      <a:pt x="19050" y="-952"/>
                      <a:pt x="30480" y="-952"/>
                      <a:pt x="45720" y="2857"/>
                    </a:cubicBezTo>
                    <a:cubicBezTo>
                      <a:pt x="49530" y="2857"/>
                      <a:pt x="57150" y="6668"/>
                      <a:pt x="57150" y="14288"/>
                    </a:cubicBezTo>
                    <a:cubicBezTo>
                      <a:pt x="57150" y="21907"/>
                      <a:pt x="49530" y="21907"/>
                      <a:pt x="45720" y="21907"/>
                    </a:cubicBezTo>
                    <a:cubicBezTo>
                      <a:pt x="34290" y="21907"/>
                      <a:pt x="22860" y="18098"/>
                      <a:pt x="11430" y="18098"/>
                    </a:cubicBezTo>
                    <a:cubicBezTo>
                      <a:pt x="7620" y="18098"/>
                      <a:pt x="3810" y="18098"/>
                      <a:pt x="0" y="10478"/>
                    </a:cubicBezTo>
                    <a:close/>
                  </a:path>
                </a:pathLst>
              </a:custGeom>
              <a:solidFill>
                <a:srgbClr val="7BE28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35" name="Freeform: Shape 5234">
                <a:extLst>
                  <a:ext uri="{FF2B5EF4-FFF2-40B4-BE49-F238E27FC236}">
                    <a16:creationId xmlns:a16="http://schemas.microsoft.com/office/drawing/2014/main" id="{F5B043F8-207C-7EC2-7C64-6ABD42C8C42F}"/>
                  </a:ext>
                </a:extLst>
              </p:cNvPr>
              <p:cNvSpPr/>
              <p:nvPr/>
            </p:nvSpPr>
            <p:spPr>
              <a:xfrm>
                <a:off x="3710941" y="5985510"/>
                <a:ext cx="60007" cy="87629"/>
              </a:xfrm>
              <a:custGeom>
                <a:avLst/>
                <a:gdLst>
                  <a:gd name="connsiteX0" fmla="*/ 3810 w 60007"/>
                  <a:gd name="connsiteY0" fmla="*/ 87630 h 87629"/>
                  <a:gd name="connsiteX1" fmla="*/ 0 w 60007"/>
                  <a:gd name="connsiteY1" fmla="*/ 76200 h 87629"/>
                  <a:gd name="connsiteX2" fmla="*/ 30480 w 60007"/>
                  <a:gd name="connsiteY2" fmla="*/ 30480 h 87629"/>
                  <a:gd name="connsiteX3" fmla="*/ 57150 w 60007"/>
                  <a:gd name="connsiteY3" fmla="*/ 0 h 87629"/>
                  <a:gd name="connsiteX4" fmla="*/ 57150 w 60007"/>
                  <a:gd name="connsiteY4" fmla="*/ 11430 h 87629"/>
                  <a:gd name="connsiteX5" fmla="*/ 49530 w 60007"/>
                  <a:gd name="connsiteY5" fmla="*/ 19050 h 87629"/>
                  <a:gd name="connsiteX6" fmla="*/ 30480 w 60007"/>
                  <a:gd name="connsiteY6" fmla="*/ 49530 h 87629"/>
                  <a:gd name="connsiteX7" fmla="*/ 3810 w 60007"/>
                  <a:gd name="connsiteY7" fmla="*/ 87630 h 87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007" h="87629">
                    <a:moveTo>
                      <a:pt x="3810" y="87630"/>
                    </a:moveTo>
                    <a:lnTo>
                      <a:pt x="0" y="76200"/>
                    </a:lnTo>
                    <a:cubicBezTo>
                      <a:pt x="7620" y="57150"/>
                      <a:pt x="19050" y="41910"/>
                      <a:pt x="30480" y="30480"/>
                    </a:cubicBezTo>
                    <a:cubicBezTo>
                      <a:pt x="38100" y="19050"/>
                      <a:pt x="45720" y="11430"/>
                      <a:pt x="57150" y="0"/>
                    </a:cubicBezTo>
                    <a:cubicBezTo>
                      <a:pt x="60960" y="7620"/>
                      <a:pt x="60960" y="7620"/>
                      <a:pt x="57150" y="11430"/>
                    </a:cubicBezTo>
                    <a:cubicBezTo>
                      <a:pt x="53340" y="11430"/>
                      <a:pt x="53340" y="15240"/>
                      <a:pt x="49530" y="19050"/>
                    </a:cubicBezTo>
                    <a:cubicBezTo>
                      <a:pt x="45720" y="30480"/>
                      <a:pt x="38100" y="38100"/>
                      <a:pt x="30480" y="49530"/>
                    </a:cubicBezTo>
                    <a:cubicBezTo>
                      <a:pt x="22860" y="60960"/>
                      <a:pt x="15240" y="72390"/>
                      <a:pt x="3810" y="87630"/>
                    </a:cubicBezTo>
                    <a:close/>
                  </a:path>
                </a:pathLst>
              </a:custGeom>
              <a:solidFill>
                <a:srgbClr val="63DB6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36" name="Freeform: Shape 5235">
                <a:extLst>
                  <a:ext uri="{FF2B5EF4-FFF2-40B4-BE49-F238E27FC236}">
                    <a16:creationId xmlns:a16="http://schemas.microsoft.com/office/drawing/2014/main" id="{87C178D3-8A57-1805-1E24-AEE06EB5E456}"/>
                  </a:ext>
                </a:extLst>
              </p:cNvPr>
              <p:cNvSpPr/>
              <p:nvPr/>
            </p:nvSpPr>
            <p:spPr>
              <a:xfrm>
                <a:off x="5246370" y="4805954"/>
                <a:ext cx="64769" cy="26225"/>
              </a:xfrm>
              <a:custGeom>
                <a:avLst/>
                <a:gdLst>
                  <a:gd name="connsiteX0" fmla="*/ 64770 w 64769"/>
                  <a:gd name="connsiteY0" fmla="*/ 6075 h 26225"/>
                  <a:gd name="connsiteX1" fmla="*/ 38100 w 64769"/>
                  <a:gd name="connsiteY1" fmla="*/ 21315 h 26225"/>
                  <a:gd name="connsiteX2" fmla="*/ 26670 w 64769"/>
                  <a:gd name="connsiteY2" fmla="*/ 25125 h 26225"/>
                  <a:gd name="connsiteX3" fmla="*/ 0 w 64769"/>
                  <a:gd name="connsiteY3" fmla="*/ 25125 h 26225"/>
                  <a:gd name="connsiteX4" fmla="*/ 64770 w 64769"/>
                  <a:gd name="connsiteY4" fmla="*/ 6075 h 26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69" h="26225">
                    <a:moveTo>
                      <a:pt x="64770" y="6075"/>
                    </a:moveTo>
                    <a:cubicBezTo>
                      <a:pt x="57150" y="9885"/>
                      <a:pt x="45720" y="9885"/>
                      <a:pt x="38100" y="21315"/>
                    </a:cubicBezTo>
                    <a:cubicBezTo>
                      <a:pt x="34290" y="25125"/>
                      <a:pt x="30480" y="25125"/>
                      <a:pt x="26670" y="25125"/>
                    </a:cubicBezTo>
                    <a:cubicBezTo>
                      <a:pt x="19050" y="21315"/>
                      <a:pt x="7620" y="28935"/>
                      <a:pt x="0" y="25125"/>
                    </a:cubicBezTo>
                    <a:cubicBezTo>
                      <a:pt x="11430" y="-1545"/>
                      <a:pt x="30480" y="-5355"/>
                      <a:pt x="64770" y="6075"/>
                    </a:cubicBezTo>
                    <a:close/>
                  </a:path>
                </a:pathLst>
              </a:custGeom>
              <a:solidFill>
                <a:srgbClr val="73E07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37" name="Freeform: Shape 5236">
                <a:extLst>
                  <a:ext uri="{FF2B5EF4-FFF2-40B4-BE49-F238E27FC236}">
                    <a16:creationId xmlns:a16="http://schemas.microsoft.com/office/drawing/2014/main" id="{CD91C3C8-ACA5-E758-1867-653B28896478}"/>
                  </a:ext>
                </a:extLst>
              </p:cNvPr>
              <p:cNvSpPr/>
              <p:nvPr/>
            </p:nvSpPr>
            <p:spPr>
              <a:xfrm>
                <a:off x="3093720" y="4552950"/>
                <a:ext cx="26670" cy="100638"/>
              </a:xfrm>
              <a:custGeom>
                <a:avLst/>
                <a:gdLst>
                  <a:gd name="connsiteX0" fmla="*/ 26670 w 26670"/>
                  <a:gd name="connsiteY0" fmla="*/ 0 h 100638"/>
                  <a:gd name="connsiteX1" fmla="*/ 19050 w 26670"/>
                  <a:gd name="connsiteY1" fmla="*/ 60960 h 100638"/>
                  <a:gd name="connsiteX2" fmla="*/ 15240 w 26670"/>
                  <a:gd name="connsiteY2" fmla="*/ 83820 h 100638"/>
                  <a:gd name="connsiteX3" fmla="*/ 11430 w 26670"/>
                  <a:gd name="connsiteY3" fmla="*/ 95250 h 100638"/>
                  <a:gd name="connsiteX4" fmla="*/ 3810 w 26670"/>
                  <a:gd name="connsiteY4" fmla="*/ 99060 h 100638"/>
                  <a:gd name="connsiteX5" fmla="*/ 0 w 26670"/>
                  <a:gd name="connsiteY5" fmla="*/ 87630 h 100638"/>
                  <a:gd name="connsiteX6" fmla="*/ 7620 w 26670"/>
                  <a:gd name="connsiteY6" fmla="*/ 53340 h 100638"/>
                  <a:gd name="connsiteX7" fmla="*/ 26670 w 26670"/>
                  <a:gd name="connsiteY7" fmla="*/ 0 h 100638"/>
                  <a:gd name="connsiteX8" fmla="*/ 26670 w 26670"/>
                  <a:gd name="connsiteY8" fmla="*/ 0 h 100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670" h="100638">
                    <a:moveTo>
                      <a:pt x="26670" y="0"/>
                    </a:moveTo>
                    <a:cubicBezTo>
                      <a:pt x="22860" y="19050"/>
                      <a:pt x="22860" y="41910"/>
                      <a:pt x="19050" y="60960"/>
                    </a:cubicBezTo>
                    <a:cubicBezTo>
                      <a:pt x="19050" y="68580"/>
                      <a:pt x="15240" y="76200"/>
                      <a:pt x="15240" y="83820"/>
                    </a:cubicBezTo>
                    <a:cubicBezTo>
                      <a:pt x="15240" y="87630"/>
                      <a:pt x="15240" y="91440"/>
                      <a:pt x="11430" y="95250"/>
                    </a:cubicBezTo>
                    <a:cubicBezTo>
                      <a:pt x="7620" y="99060"/>
                      <a:pt x="7620" y="102870"/>
                      <a:pt x="3810" y="99060"/>
                    </a:cubicBezTo>
                    <a:cubicBezTo>
                      <a:pt x="0" y="95250"/>
                      <a:pt x="0" y="91440"/>
                      <a:pt x="0" y="87630"/>
                    </a:cubicBezTo>
                    <a:cubicBezTo>
                      <a:pt x="0" y="76200"/>
                      <a:pt x="3810" y="64770"/>
                      <a:pt x="7620" y="53340"/>
                    </a:cubicBezTo>
                    <a:cubicBezTo>
                      <a:pt x="15240" y="34290"/>
                      <a:pt x="19050" y="15240"/>
                      <a:pt x="26670" y="0"/>
                    </a:cubicBezTo>
                    <a:lnTo>
                      <a:pt x="26670" y="0"/>
                    </a:lnTo>
                    <a:close/>
                  </a:path>
                </a:pathLst>
              </a:custGeom>
              <a:solidFill>
                <a:srgbClr val="1EAD2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38" name="Freeform: Shape 5237">
                <a:extLst>
                  <a:ext uri="{FF2B5EF4-FFF2-40B4-BE49-F238E27FC236}">
                    <a16:creationId xmlns:a16="http://schemas.microsoft.com/office/drawing/2014/main" id="{8EF79439-57E6-2303-69B4-55DC96B6E86D}"/>
                  </a:ext>
                </a:extLst>
              </p:cNvPr>
              <p:cNvSpPr/>
              <p:nvPr/>
            </p:nvSpPr>
            <p:spPr>
              <a:xfrm>
                <a:off x="3543301" y="4351972"/>
                <a:ext cx="64769" cy="40005"/>
              </a:xfrm>
              <a:custGeom>
                <a:avLst/>
                <a:gdLst>
                  <a:gd name="connsiteX0" fmla="*/ 64770 w 64769"/>
                  <a:gd name="connsiteY0" fmla="*/ 37147 h 40005"/>
                  <a:gd name="connsiteX1" fmla="*/ 41910 w 64769"/>
                  <a:gd name="connsiteY1" fmla="*/ 37147 h 40005"/>
                  <a:gd name="connsiteX2" fmla="*/ 3810 w 64769"/>
                  <a:gd name="connsiteY2" fmla="*/ 10478 h 40005"/>
                  <a:gd name="connsiteX3" fmla="*/ 0 w 64769"/>
                  <a:gd name="connsiteY3" fmla="*/ 2858 h 40005"/>
                  <a:gd name="connsiteX4" fmla="*/ 7620 w 64769"/>
                  <a:gd name="connsiteY4" fmla="*/ 2858 h 40005"/>
                  <a:gd name="connsiteX5" fmla="*/ 45720 w 64769"/>
                  <a:gd name="connsiteY5" fmla="*/ 18097 h 40005"/>
                  <a:gd name="connsiteX6" fmla="*/ 64770 w 64769"/>
                  <a:gd name="connsiteY6" fmla="*/ 37147 h 4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69" h="40005">
                    <a:moveTo>
                      <a:pt x="64770" y="37147"/>
                    </a:moveTo>
                    <a:cubicBezTo>
                      <a:pt x="57150" y="40958"/>
                      <a:pt x="49530" y="40958"/>
                      <a:pt x="41910" y="37147"/>
                    </a:cubicBezTo>
                    <a:cubicBezTo>
                      <a:pt x="26670" y="29528"/>
                      <a:pt x="15240" y="21908"/>
                      <a:pt x="3810" y="10478"/>
                    </a:cubicBezTo>
                    <a:cubicBezTo>
                      <a:pt x="0" y="10478"/>
                      <a:pt x="0" y="6668"/>
                      <a:pt x="0" y="2858"/>
                    </a:cubicBezTo>
                    <a:cubicBezTo>
                      <a:pt x="0" y="-953"/>
                      <a:pt x="3810" y="-953"/>
                      <a:pt x="7620" y="2858"/>
                    </a:cubicBezTo>
                    <a:cubicBezTo>
                      <a:pt x="19050" y="10478"/>
                      <a:pt x="30480" y="14288"/>
                      <a:pt x="45720" y="18097"/>
                    </a:cubicBezTo>
                    <a:cubicBezTo>
                      <a:pt x="53340" y="21908"/>
                      <a:pt x="60960" y="29528"/>
                      <a:pt x="64770" y="37147"/>
                    </a:cubicBezTo>
                    <a:close/>
                  </a:path>
                </a:pathLst>
              </a:custGeom>
              <a:solidFill>
                <a:srgbClr val="25C92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39" name="Freeform: Shape 5238">
                <a:extLst>
                  <a:ext uri="{FF2B5EF4-FFF2-40B4-BE49-F238E27FC236}">
                    <a16:creationId xmlns:a16="http://schemas.microsoft.com/office/drawing/2014/main" id="{28EEFDCF-5D80-C851-E67D-32E46C7051A4}"/>
                  </a:ext>
                </a:extLst>
              </p:cNvPr>
              <p:cNvSpPr/>
              <p:nvPr/>
            </p:nvSpPr>
            <p:spPr>
              <a:xfrm>
                <a:off x="4152901" y="5718810"/>
                <a:ext cx="38100" cy="44767"/>
              </a:xfrm>
              <a:custGeom>
                <a:avLst/>
                <a:gdLst>
                  <a:gd name="connsiteX0" fmla="*/ 7620 w 38100"/>
                  <a:gd name="connsiteY0" fmla="*/ 3810 h 44767"/>
                  <a:gd name="connsiteX1" fmla="*/ 19050 w 38100"/>
                  <a:gd name="connsiteY1" fmla="*/ 11430 h 44767"/>
                  <a:gd name="connsiteX2" fmla="*/ 34290 w 38100"/>
                  <a:gd name="connsiteY2" fmla="*/ 26670 h 44767"/>
                  <a:gd name="connsiteX3" fmla="*/ 38100 w 38100"/>
                  <a:gd name="connsiteY3" fmla="*/ 41910 h 44767"/>
                  <a:gd name="connsiteX4" fmla="*/ 30480 w 38100"/>
                  <a:gd name="connsiteY4" fmla="*/ 41910 h 44767"/>
                  <a:gd name="connsiteX5" fmla="*/ 3810 w 38100"/>
                  <a:gd name="connsiteY5" fmla="*/ 38100 h 44767"/>
                  <a:gd name="connsiteX6" fmla="*/ 0 w 38100"/>
                  <a:gd name="connsiteY6" fmla="*/ 0 h 44767"/>
                  <a:gd name="connsiteX7" fmla="*/ 7620 w 38100"/>
                  <a:gd name="connsiteY7" fmla="*/ 3810 h 4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44767">
                    <a:moveTo>
                      <a:pt x="7620" y="3810"/>
                    </a:moveTo>
                    <a:cubicBezTo>
                      <a:pt x="11430" y="3810"/>
                      <a:pt x="15240" y="3810"/>
                      <a:pt x="19050" y="11430"/>
                    </a:cubicBezTo>
                    <a:cubicBezTo>
                      <a:pt x="22860" y="22860"/>
                      <a:pt x="26670" y="26670"/>
                      <a:pt x="34290" y="26670"/>
                    </a:cubicBezTo>
                    <a:cubicBezTo>
                      <a:pt x="38100" y="26670"/>
                      <a:pt x="38100" y="34290"/>
                      <a:pt x="38100" y="41910"/>
                    </a:cubicBezTo>
                    <a:cubicBezTo>
                      <a:pt x="38100" y="45720"/>
                      <a:pt x="34290" y="45720"/>
                      <a:pt x="30480" y="41910"/>
                    </a:cubicBezTo>
                    <a:cubicBezTo>
                      <a:pt x="22860" y="30480"/>
                      <a:pt x="15240" y="38100"/>
                      <a:pt x="3810" y="38100"/>
                    </a:cubicBezTo>
                    <a:cubicBezTo>
                      <a:pt x="0" y="26670"/>
                      <a:pt x="3810" y="11430"/>
                      <a:pt x="0" y="0"/>
                    </a:cubicBezTo>
                    <a:lnTo>
                      <a:pt x="7620" y="3810"/>
                    </a:lnTo>
                    <a:close/>
                  </a:path>
                </a:pathLst>
              </a:custGeom>
              <a:solidFill>
                <a:srgbClr val="BDF7C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40" name="Freeform: Shape 5239">
                <a:extLst>
                  <a:ext uri="{FF2B5EF4-FFF2-40B4-BE49-F238E27FC236}">
                    <a16:creationId xmlns:a16="http://schemas.microsoft.com/office/drawing/2014/main" id="{0AAC0761-3B9E-D22E-0CC1-B96481E0D4C7}"/>
                  </a:ext>
                </a:extLst>
              </p:cNvPr>
              <p:cNvSpPr/>
              <p:nvPr/>
            </p:nvSpPr>
            <p:spPr>
              <a:xfrm>
                <a:off x="3338513" y="5939789"/>
                <a:ext cx="75247" cy="86677"/>
              </a:xfrm>
              <a:custGeom>
                <a:avLst/>
                <a:gdLst>
                  <a:gd name="connsiteX0" fmla="*/ 75248 w 75247"/>
                  <a:gd name="connsiteY0" fmla="*/ 3810 h 86677"/>
                  <a:gd name="connsiteX1" fmla="*/ 71438 w 75247"/>
                  <a:gd name="connsiteY1" fmla="*/ 11430 h 86677"/>
                  <a:gd name="connsiteX2" fmla="*/ 10478 w 75247"/>
                  <a:gd name="connsiteY2" fmla="*/ 83820 h 86677"/>
                  <a:gd name="connsiteX3" fmla="*/ 2857 w 75247"/>
                  <a:gd name="connsiteY3" fmla="*/ 83820 h 86677"/>
                  <a:gd name="connsiteX4" fmla="*/ 2857 w 75247"/>
                  <a:gd name="connsiteY4" fmla="*/ 72390 h 86677"/>
                  <a:gd name="connsiteX5" fmla="*/ 67628 w 75247"/>
                  <a:gd name="connsiteY5" fmla="*/ 0 h 86677"/>
                  <a:gd name="connsiteX6" fmla="*/ 75248 w 75247"/>
                  <a:gd name="connsiteY6" fmla="*/ 3810 h 8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47" h="86677">
                    <a:moveTo>
                      <a:pt x="75248" y="3810"/>
                    </a:moveTo>
                    <a:cubicBezTo>
                      <a:pt x="75248" y="7620"/>
                      <a:pt x="75248" y="11430"/>
                      <a:pt x="71438" y="11430"/>
                    </a:cubicBezTo>
                    <a:cubicBezTo>
                      <a:pt x="52388" y="38100"/>
                      <a:pt x="29528" y="57150"/>
                      <a:pt x="10478" y="83820"/>
                    </a:cubicBezTo>
                    <a:cubicBezTo>
                      <a:pt x="6668" y="87630"/>
                      <a:pt x="6668" y="87630"/>
                      <a:pt x="2857" y="83820"/>
                    </a:cubicBezTo>
                    <a:cubicBezTo>
                      <a:pt x="-952" y="80010"/>
                      <a:pt x="-952" y="76200"/>
                      <a:pt x="2857" y="72390"/>
                    </a:cubicBezTo>
                    <a:cubicBezTo>
                      <a:pt x="25718" y="53340"/>
                      <a:pt x="44768" y="22860"/>
                      <a:pt x="67628" y="0"/>
                    </a:cubicBezTo>
                    <a:cubicBezTo>
                      <a:pt x="71438" y="3810"/>
                      <a:pt x="75248" y="0"/>
                      <a:pt x="75248" y="3810"/>
                    </a:cubicBezTo>
                    <a:close/>
                  </a:path>
                </a:pathLst>
              </a:custGeom>
              <a:solidFill>
                <a:srgbClr val="25C92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41" name="Freeform: Shape 5240">
                <a:extLst>
                  <a:ext uri="{FF2B5EF4-FFF2-40B4-BE49-F238E27FC236}">
                    <a16:creationId xmlns:a16="http://schemas.microsoft.com/office/drawing/2014/main" id="{2E3CEEC8-58D4-AA73-B37F-B842BF164648}"/>
                  </a:ext>
                </a:extLst>
              </p:cNvPr>
              <p:cNvSpPr/>
              <p:nvPr/>
            </p:nvSpPr>
            <p:spPr>
              <a:xfrm>
                <a:off x="3950970" y="5993130"/>
                <a:ext cx="46486" cy="102869"/>
              </a:xfrm>
              <a:custGeom>
                <a:avLst/>
                <a:gdLst>
                  <a:gd name="connsiteX0" fmla="*/ 0 w 46486"/>
                  <a:gd name="connsiteY0" fmla="*/ 102870 h 102869"/>
                  <a:gd name="connsiteX1" fmla="*/ 45720 w 46486"/>
                  <a:gd name="connsiteY1" fmla="*/ 0 h 102869"/>
                  <a:gd name="connsiteX2" fmla="*/ 34290 w 46486"/>
                  <a:gd name="connsiteY2" fmla="*/ 38100 h 102869"/>
                  <a:gd name="connsiteX3" fmla="*/ 19050 w 46486"/>
                  <a:gd name="connsiteY3" fmla="*/ 72390 h 102869"/>
                  <a:gd name="connsiteX4" fmla="*/ 0 w 46486"/>
                  <a:gd name="connsiteY4" fmla="*/ 102870 h 102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86" h="102869">
                    <a:moveTo>
                      <a:pt x="0" y="102870"/>
                    </a:moveTo>
                    <a:cubicBezTo>
                      <a:pt x="11430" y="64770"/>
                      <a:pt x="26670" y="30480"/>
                      <a:pt x="45720" y="0"/>
                    </a:cubicBezTo>
                    <a:cubicBezTo>
                      <a:pt x="49530" y="19050"/>
                      <a:pt x="38100" y="22860"/>
                      <a:pt x="34290" y="38100"/>
                    </a:cubicBezTo>
                    <a:cubicBezTo>
                      <a:pt x="30480" y="53340"/>
                      <a:pt x="22860" y="60960"/>
                      <a:pt x="19050" y="72390"/>
                    </a:cubicBezTo>
                    <a:cubicBezTo>
                      <a:pt x="15240" y="83820"/>
                      <a:pt x="7620" y="95250"/>
                      <a:pt x="0" y="102870"/>
                    </a:cubicBezTo>
                    <a:close/>
                  </a:path>
                </a:pathLst>
              </a:custGeom>
              <a:solidFill>
                <a:srgbClr val="96EB9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42" name="Freeform: Shape 5241">
                <a:extLst>
                  <a:ext uri="{FF2B5EF4-FFF2-40B4-BE49-F238E27FC236}">
                    <a16:creationId xmlns:a16="http://schemas.microsoft.com/office/drawing/2014/main" id="{34E5FE0B-1B7A-2C6F-0F41-63226CD5F2DA}"/>
                  </a:ext>
                </a:extLst>
              </p:cNvPr>
              <p:cNvSpPr/>
              <p:nvPr/>
            </p:nvSpPr>
            <p:spPr>
              <a:xfrm>
                <a:off x="4240531" y="5821680"/>
                <a:ext cx="19050" cy="91439"/>
              </a:xfrm>
              <a:custGeom>
                <a:avLst/>
                <a:gdLst>
                  <a:gd name="connsiteX0" fmla="*/ 19050 w 19050"/>
                  <a:gd name="connsiteY0" fmla="*/ 0 h 91439"/>
                  <a:gd name="connsiteX1" fmla="*/ 0 w 19050"/>
                  <a:gd name="connsiteY1" fmla="*/ 91440 h 91439"/>
                  <a:gd name="connsiteX2" fmla="*/ 19050 w 19050"/>
                  <a:gd name="connsiteY2" fmla="*/ 0 h 91439"/>
                </a:gdLst>
                <a:ahLst/>
                <a:cxnLst>
                  <a:cxn ang="0">
                    <a:pos x="connsiteX0" y="connsiteY0"/>
                  </a:cxn>
                  <a:cxn ang="0">
                    <a:pos x="connsiteX1" y="connsiteY1"/>
                  </a:cxn>
                  <a:cxn ang="0">
                    <a:pos x="connsiteX2" y="connsiteY2"/>
                  </a:cxn>
                </a:cxnLst>
                <a:rect l="l" t="t" r="r" b="b"/>
                <a:pathLst>
                  <a:path w="19050" h="91439">
                    <a:moveTo>
                      <a:pt x="19050" y="0"/>
                    </a:moveTo>
                    <a:cubicBezTo>
                      <a:pt x="19050" y="34290"/>
                      <a:pt x="11430" y="72390"/>
                      <a:pt x="0" y="91440"/>
                    </a:cubicBezTo>
                    <a:cubicBezTo>
                      <a:pt x="3810" y="57150"/>
                      <a:pt x="7620" y="26670"/>
                      <a:pt x="19050" y="0"/>
                    </a:cubicBezTo>
                    <a:close/>
                  </a:path>
                </a:pathLst>
              </a:custGeom>
              <a:solidFill>
                <a:srgbClr val="72E07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43" name="Freeform: Shape 5242">
                <a:extLst>
                  <a:ext uri="{FF2B5EF4-FFF2-40B4-BE49-F238E27FC236}">
                    <a16:creationId xmlns:a16="http://schemas.microsoft.com/office/drawing/2014/main" id="{3D51AF1E-CE3B-8B53-16BE-EE5B9CF58E14}"/>
                  </a:ext>
                </a:extLst>
              </p:cNvPr>
              <p:cNvSpPr/>
              <p:nvPr/>
            </p:nvSpPr>
            <p:spPr>
              <a:xfrm>
                <a:off x="3873276" y="4338823"/>
                <a:ext cx="39594" cy="38866"/>
              </a:xfrm>
              <a:custGeom>
                <a:avLst/>
                <a:gdLst>
                  <a:gd name="connsiteX0" fmla="*/ 1495 w 39594"/>
                  <a:gd name="connsiteY0" fmla="*/ 38867 h 38866"/>
                  <a:gd name="connsiteX1" fmla="*/ 9115 w 39594"/>
                  <a:gd name="connsiteY1" fmla="*/ 12197 h 38866"/>
                  <a:gd name="connsiteX2" fmla="*/ 31975 w 39594"/>
                  <a:gd name="connsiteY2" fmla="*/ 767 h 38866"/>
                  <a:gd name="connsiteX3" fmla="*/ 39595 w 39594"/>
                  <a:gd name="connsiteY3" fmla="*/ 12197 h 38866"/>
                  <a:gd name="connsiteX4" fmla="*/ 1495 w 39594"/>
                  <a:gd name="connsiteY4" fmla="*/ 38867 h 388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94" h="38866">
                    <a:moveTo>
                      <a:pt x="1495" y="38867"/>
                    </a:moveTo>
                    <a:cubicBezTo>
                      <a:pt x="-2315" y="23627"/>
                      <a:pt x="1495" y="16007"/>
                      <a:pt x="9115" y="12197"/>
                    </a:cubicBezTo>
                    <a:cubicBezTo>
                      <a:pt x="16735" y="8387"/>
                      <a:pt x="24355" y="4577"/>
                      <a:pt x="31975" y="767"/>
                    </a:cubicBezTo>
                    <a:cubicBezTo>
                      <a:pt x="43405" y="-3043"/>
                      <a:pt x="35785" y="8387"/>
                      <a:pt x="39595" y="12197"/>
                    </a:cubicBezTo>
                    <a:cubicBezTo>
                      <a:pt x="28165" y="23627"/>
                      <a:pt x="16735" y="35057"/>
                      <a:pt x="1495" y="38867"/>
                    </a:cubicBezTo>
                    <a:close/>
                  </a:path>
                </a:pathLst>
              </a:custGeom>
              <a:solidFill>
                <a:srgbClr val="84E58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44" name="Freeform: Shape 5243">
                <a:extLst>
                  <a:ext uri="{FF2B5EF4-FFF2-40B4-BE49-F238E27FC236}">
                    <a16:creationId xmlns:a16="http://schemas.microsoft.com/office/drawing/2014/main" id="{27B7C669-2FE7-CCAC-F97E-448EC5270FD5}"/>
                  </a:ext>
                </a:extLst>
              </p:cNvPr>
              <p:cNvSpPr/>
              <p:nvPr/>
            </p:nvSpPr>
            <p:spPr>
              <a:xfrm>
                <a:off x="4690110" y="5198423"/>
                <a:ext cx="26670" cy="47946"/>
              </a:xfrm>
              <a:custGeom>
                <a:avLst/>
                <a:gdLst>
                  <a:gd name="connsiteX0" fmla="*/ 15240 w 26670"/>
                  <a:gd name="connsiteY0" fmla="*/ 36516 h 47946"/>
                  <a:gd name="connsiteX1" fmla="*/ 0 w 26670"/>
                  <a:gd name="connsiteY1" fmla="*/ 25087 h 47946"/>
                  <a:gd name="connsiteX2" fmla="*/ 0 w 26670"/>
                  <a:gd name="connsiteY2" fmla="*/ 25087 h 47946"/>
                  <a:gd name="connsiteX3" fmla="*/ 0 w 26670"/>
                  <a:gd name="connsiteY3" fmla="*/ 6037 h 47946"/>
                  <a:gd name="connsiteX4" fmla="*/ 7620 w 26670"/>
                  <a:gd name="connsiteY4" fmla="*/ 6037 h 47946"/>
                  <a:gd name="connsiteX5" fmla="*/ 19050 w 26670"/>
                  <a:gd name="connsiteY5" fmla="*/ 13657 h 47946"/>
                  <a:gd name="connsiteX6" fmla="*/ 26670 w 26670"/>
                  <a:gd name="connsiteY6" fmla="*/ 36516 h 47946"/>
                  <a:gd name="connsiteX7" fmla="*/ 19050 w 26670"/>
                  <a:gd name="connsiteY7" fmla="*/ 47947 h 47946"/>
                  <a:gd name="connsiteX8" fmla="*/ 15240 w 26670"/>
                  <a:gd name="connsiteY8" fmla="*/ 36516 h 47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670" h="47946">
                    <a:moveTo>
                      <a:pt x="15240" y="36516"/>
                    </a:moveTo>
                    <a:lnTo>
                      <a:pt x="0" y="25087"/>
                    </a:lnTo>
                    <a:lnTo>
                      <a:pt x="0" y="25087"/>
                    </a:lnTo>
                    <a:cubicBezTo>
                      <a:pt x="0" y="17466"/>
                      <a:pt x="0" y="9847"/>
                      <a:pt x="0" y="6037"/>
                    </a:cubicBezTo>
                    <a:cubicBezTo>
                      <a:pt x="3810" y="2227"/>
                      <a:pt x="3810" y="-5393"/>
                      <a:pt x="7620" y="6037"/>
                    </a:cubicBezTo>
                    <a:cubicBezTo>
                      <a:pt x="11430" y="9847"/>
                      <a:pt x="15240" y="6037"/>
                      <a:pt x="19050" y="13657"/>
                    </a:cubicBezTo>
                    <a:lnTo>
                      <a:pt x="26670" y="36516"/>
                    </a:lnTo>
                    <a:cubicBezTo>
                      <a:pt x="26670" y="44137"/>
                      <a:pt x="26670" y="47947"/>
                      <a:pt x="19050" y="47947"/>
                    </a:cubicBezTo>
                    <a:cubicBezTo>
                      <a:pt x="15240" y="47947"/>
                      <a:pt x="15240" y="40327"/>
                      <a:pt x="15240" y="36516"/>
                    </a:cubicBezTo>
                    <a:close/>
                  </a:path>
                </a:pathLst>
              </a:custGeom>
              <a:solidFill>
                <a:srgbClr val="6BDE7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45" name="Freeform: Shape 5244">
                <a:extLst>
                  <a:ext uri="{FF2B5EF4-FFF2-40B4-BE49-F238E27FC236}">
                    <a16:creationId xmlns:a16="http://schemas.microsoft.com/office/drawing/2014/main" id="{F640A286-201B-E657-563D-A5124EA0A01E}"/>
                  </a:ext>
                </a:extLst>
              </p:cNvPr>
              <p:cNvSpPr/>
              <p:nvPr/>
            </p:nvSpPr>
            <p:spPr>
              <a:xfrm>
                <a:off x="4815841" y="5612130"/>
                <a:ext cx="72390" cy="99059"/>
              </a:xfrm>
              <a:custGeom>
                <a:avLst/>
                <a:gdLst>
                  <a:gd name="connsiteX0" fmla="*/ 0 w 72390"/>
                  <a:gd name="connsiteY0" fmla="*/ 0 h 99059"/>
                  <a:gd name="connsiteX1" fmla="*/ 26670 w 72390"/>
                  <a:gd name="connsiteY1" fmla="*/ 34290 h 99059"/>
                  <a:gd name="connsiteX2" fmla="*/ 68580 w 72390"/>
                  <a:gd name="connsiteY2" fmla="*/ 87630 h 99059"/>
                  <a:gd name="connsiteX3" fmla="*/ 72390 w 72390"/>
                  <a:gd name="connsiteY3" fmla="*/ 99060 h 99059"/>
                  <a:gd name="connsiteX4" fmla="*/ 68580 w 72390"/>
                  <a:gd name="connsiteY4" fmla="*/ 99060 h 99059"/>
                  <a:gd name="connsiteX5" fmla="*/ 34290 w 72390"/>
                  <a:gd name="connsiteY5" fmla="*/ 53340 h 99059"/>
                  <a:gd name="connsiteX6" fmla="*/ 19050 w 72390"/>
                  <a:gd name="connsiteY6" fmla="*/ 34290 h 99059"/>
                  <a:gd name="connsiteX7" fmla="*/ 0 w 72390"/>
                  <a:gd name="connsiteY7" fmla="*/ 0 h 99059"/>
                  <a:gd name="connsiteX8" fmla="*/ 0 w 72390"/>
                  <a:gd name="connsiteY8" fmla="*/ 0 h 99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390" h="99059">
                    <a:moveTo>
                      <a:pt x="0" y="0"/>
                    </a:moveTo>
                    <a:cubicBezTo>
                      <a:pt x="11430" y="7620"/>
                      <a:pt x="19050" y="19050"/>
                      <a:pt x="26670" y="34290"/>
                    </a:cubicBezTo>
                    <a:cubicBezTo>
                      <a:pt x="38100" y="53340"/>
                      <a:pt x="53340" y="72390"/>
                      <a:pt x="68580" y="87630"/>
                    </a:cubicBezTo>
                    <a:cubicBezTo>
                      <a:pt x="72390" y="91440"/>
                      <a:pt x="72390" y="95250"/>
                      <a:pt x="72390" y="99060"/>
                    </a:cubicBezTo>
                    <a:cubicBezTo>
                      <a:pt x="72390" y="99060"/>
                      <a:pt x="68580" y="99060"/>
                      <a:pt x="68580" y="99060"/>
                    </a:cubicBezTo>
                    <a:cubicBezTo>
                      <a:pt x="57150" y="83820"/>
                      <a:pt x="41910" y="68580"/>
                      <a:pt x="34290" y="53340"/>
                    </a:cubicBezTo>
                    <a:cubicBezTo>
                      <a:pt x="30480" y="45720"/>
                      <a:pt x="22860" y="38100"/>
                      <a:pt x="19050" y="34290"/>
                    </a:cubicBezTo>
                    <a:cubicBezTo>
                      <a:pt x="7620" y="26670"/>
                      <a:pt x="0" y="15240"/>
                      <a:pt x="0" y="0"/>
                    </a:cubicBezTo>
                    <a:lnTo>
                      <a:pt x="0" y="0"/>
                    </a:lnTo>
                    <a:close/>
                  </a:path>
                </a:pathLst>
              </a:custGeom>
              <a:solidFill>
                <a:srgbClr val="69DD7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46" name="Freeform: Shape 5245">
                <a:extLst>
                  <a:ext uri="{FF2B5EF4-FFF2-40B4-BE49-F238E27FC236}">
                    <a16:creationId xmlns:a16="http://schemas.microsoft.com/office/drawing/2014/main" id="{251FDC36-F29A-F37E-B7FE-15E2BB3B845B}"/>
                  </a:ext>
                </a:extLst>
              </p:cNvPr>
              <p:cNvSpPr/>
              <p:nvPr/>
            </p:nvSpPr>
            <p:spPr>
              <a:xfrm>
                <a:off x="3453168" y="5825489"/>
                <a:ext cx="29172" cy="42862"/>
              </a:xfrm>
              <a:custGeom>
                <a:avLst/>
                <a:gdLst>
                  <a:gd name="connsiteX0" fmla="*/ 29173 w 29172"/>
                  <a:gd name="connsiteY0" fmla="*/ 0 h 42862"/>
                  <a:gd name="connsiteX1" fmla="*/ 21553 w 29172"/>
                  <a:gd name="connsiteY1" fmla="*/ 15240 h 42862"/>
                  <a:gd name="connsiteX2" fmla="*/ 21553 w 29172"/>
                  <a:gd name="connsiteY2" fmla="*/ 38100 h 42862"/>
                  <a:gd name="connsiteX3" fmla="*/ 17743 w 29172"/>
                  <a:gd name="connsiteY3" fmla="*/ 41910 h 42862"/>
                  <a:gd name="connsiteX4" fmla="*/ 2503 w 29172"/>
                  <a:gd name="connsiteY4" fmla="*/ 38100 h 42862"/>
                  <a:gd name="connsiteX5" fmla="*/ 6313 w 29172"/>
                  <a:gd name="connsiteY5" fmla="*/ 11430 h 42862"/>
                  <a:gd name="connsiteX6" fmla="*/ 29173 w 29172"/>
                  <a:gd name="connsiteY6" fmla="*/ 0 h 4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172" h="42862">
                    <a:moveTo>
                      <a:pt x="29173" y="0"/>
                    </a:moveTo>
                    <a:cubicBezTo>
                      <a:pt x="29173" y="7620"/>
                      <a:pt x="25363" y="11430"/>
                      <a:pt x="21553" y="15240"/>
                    </a:cubicBezTo>
                    <a:cubicBezTo>
                      <a:pt x="17743" y="22860"/>
                      <a:pt x="17743" y="30480"/>
                      <a:pt x="21553" y="38100"/>
                    </a:cubicBezTo>
                    <a:cubicBezTo>
                      <a:pt x="21553" y="38100"/>
                      <a:pt x="17743" y="41910"/>
                      <a:pt x="17743" y="41910"/>
                    </a:cubicBezTo>
                    <a:cubicBezTo>
                      <a:pt x="13933" y="41910"/>
                      <a:pt x="6313" y="45720"/>
                      <a:pt x="2503" y="38100"/>
                    </a:cubicBezTo>
                    <a:cubicBezTo>
                      <a:pt x="-1307" y="26670"/>
                      <a:pt x="-1307" y="15240"/>
                      <a:pt x="6313" y="11430"/>
                    </a:cubicBezTo>
                    <a:cubicBezTo>
                      <a:pt x="10123" y="0"/>
                      <a:pt x="17743" y="0"/>
                      <a:pt x="29173" y="0"/>
                    </a:cubicBezTo>
                    <a:close/>
                  </a:path>
                </a:pathLst>
              </a:custGeom>
              <a:solidFill>
                <a:srgbClr val="9DEDA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47" name="Freeform: Shape 5246">
                <a:extLst>
                  <a:ext uri="{FF2B5EF4-FFF2-40B4-BE49-F238E27FC236}">
                    <a16:creationId xmlns:a16="http://schemas.microsoft.com/office/drawing/2014/main" id="{69B95741-2826-A119-7C83-3CA4F323D2BC}"/>
                  </a:ext>
                </a:extLst>
              </p:cNvPr>
              <p:cNvSpPr/>
              <p:nvPr/>
            </p:nvSpPr>
            <p:spPr>
              <a:xfrm>
                <a:off x="2634827" y="4534852"/>
                <a:ext cx="23600" cy="69205"/>
              </a:xfrm>
              <a:custGeom>
                <a:avLst/>
                <a:gdLst>
                  <a:gd name="connsiteX0" fmla="*/ 13123 w 23600"/>
                  <a:gd name="connsiteY0" fmla="*/ 40957 h 69205"/>
                  <a:gd name="connsiteX1" fmla="*/ 5504 w 23600"/>
                  <a:gd name="connsiteY1" fmla="*/ 63817 h 69205"/>
                  <a:gd name="connsiteX2" fmla="*/ 1693 w 23600"/>
                  <a:gd name="connsiteY2" fmla="*/ 67628 h 69205"/>
                  <a:gd name="connsiteX3" fmla="*/ 1693 w 23600"/>
                  <a:gd name="connsiteY3" fmla="*/ 60007 h 69205"/>
                  <a:gd name="connsiteX4" fmla="*/ 9313 w 23600"/>
                  <a:gd name="connsiteY4" fmla="*/ 14288 h 69205"/>
                  <a:gd name="connsiteX5" fmla="*/ 13123 w 23600"/>
                  <a:gd name="connsiteY5" fmla="*/ 2857 h 69205"/>
                  <a:gd name="connsiteX6" fmla="*/ 20743 w 23600"/>
                  <a:gd name="connsiteY6" fmla="*/ 2857 h 69205"/>
                  <a:gd name="connsiteX7" fmla="*/ 20743 w 23600"/>
                  <a:gd name="connsiteY7" fmla="*/ 14288 h 69205"/>
                  <a:gd name="connsiteX8" fmla="*/ 13123 w 23600"/>
                  <a:gd name="connsiteY8" fmla="*/ 40957 h 69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00" h="69205">
                    <a:moveTo>
                      <a:pt x="13123" y="40957"/>
                    </a:moveTo>
                    <a:cubicBezTo>
                      <a:pt x="9313" y="44767"/>
                      <a:pt x="9313" y="56198"/>
                      <a:pt x="5504" y="63817"/>
                    </a:cubicBezTo>
                    <a:cubicBezTo>
                      <a:pt x="5504" y="67628"/>
                      <a:pt x="1693" y="71438"/>
                      <a:pt x="1693" y="67628"/>
                    </a:cubicBezTo>
                    <a:cubicBezTo>
                      <a:pt x="-2117" y="67628"/>
                      <a:pt x="1693" y="63817"/>
                      <a:pt x="1693" y="60007"/>
                    </a:cubicBezTo>
                    <a:cubicBezTo>
                      <a:pt x="5504" y="44767"/>
                      <a:pt x="9313" y="33338"/>
                      <a:pt x="9313" y="14288"/>
                    </a:cubicBezTo>
                    <a:cubicBezTo>
                      <a:pt x="9313" y="10478"/>
                      <a:pt x="13123" y="6667"/>
                      <a:pt x="13123" y="2857"/>
                    </a:cubicBezTo>
                    <a:cubicBezTo>
                      <a:pt x="16933" y="-952"/>
                      <a:pt x="16933" y="-952"/>
                      <a:pt x="20743" y="2857"/>
                    </a:cubicBezTo>
                    <a:cubicBezTo>
                      <a:pt x="24554" y="6667"/>
                      <a:pt x="24554" y="10478"/>
                      <a:pt x="20743" y="14288"/>
                    </a:cubicBezTo>
                    <a:cubicBezTo>
                      <a:pt x="20743" y="25717"/>
                      <a:pt x="16933" y="29528"/>
                      <a:pt x="13123" y="40957"/>
                    </a:cubicBezTo>
                    <a:close/>
                  </a:path>
                </a:pathLst>
              </a:custGeom>
              <a:solidFill>
                <a:srgbClr val="2CCB3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48" name="Freeform: Shape 5247">
                <a:extLst>
                  <a:ext uri="{FF2B5EF4-FFF2-40B4-BE49-F238E27FC236}">
                    <a16:creationId xmlns:a16="http://schemas.microsoft.com/office/drawing/2014/main" id="{9867A496-9770-09E8-1589-CD46B0665BB4}"/>
                  </a:ext>
                </a:extLst>
              </p:cNvPr>
              <p:cNvSpPr/>
              <p:nvPr/>
            </p:nvSpPr>
            <p:spPr>
              <a:xfrm>
                <a:off x="4702493" y="5231130"/>
                <a:ext cx="34404" cy="53339"/>
              </a:xfrm>
              <a:custGeom>
                <a:avLst/>
                <a:gdLst>
                  <a:gd name="connsiteX0" fmla="*/ 2857 w 34404"/>
                  <a:gd name="connsiteY0" fmla="*/ 3810 h 53339"/>
                  <a:gd name="connsiteX1" fmla="*/ 18098 w 34404"/>
                  <a:gd name="connsiteY1" fmla="*/ 0 h 53339"/>
                  <a:gd name="connsiteX2" fmla="*/ 33338 w 34404"/>
                  <a:gd name="connsiteY2" fmla="*/ 34290 h 53339"/>
                  <a:gd name="connsiteX3" fmla="*/ 29527 w 34404"/>
                  <a:gd name="connsiteY3" fmla="*/ 53340 h 53339"/>
                  <a:gd name="connsiteX4" fmla="*/ 18098 w 34404"/>
                  <a:gd name="connsiteY4" fmla="*/ 30480 h 53339"/>
                  <a:gd name="connsiteX5" fmla="*/ 2857 w 34404"/>
                  <a:gd name="connsiteY5" fmla="*/ 19050 h 53339"/>
                  <a:gd name="connsiteX6" fmla="*/ 2857 w 34404"/>
                  <a:gd name="connsiteY6" fmla="*/ 3810 h 5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404" h="53339">
                    <a:moveTo>
                      <a:pt x="2857" y="3810"/>
                    </a:moveTo>
                    <a:cubicBezTo>
                      <a:pt x="10477" y="11430"/>
                      <a:pt x="14288" y="7620"/>
                      <a:pt x="18098" y="0"/>
                    </a:cubicBezTo>
                    <a:cubicBezTo>
                      <a:pt x="25717" y="11430"/>
                      <a:pt x="25717" y="22860"/>
                      <a:pt x="33338" y="34290"/>
                    </a:cubicBezTo>
                    <a:cubicBezTo>
                      <a:pt x="37148" y="41910"/>
                      <a:pt x="29527" y="45720"/>
                      <a:pt x="29527" y="53340"/>
                    </a:cubicBezTo>
                    <a:cubicBezTo>
                      <a:pt x="29527" y="41910"/>
                      <a:pt x="25717" y="38100"/>
                      <a:pt x="18098" y="30480"/>
                    </a:cubicBezTo>
                    <a:cubicBezTo>
                      <a:pt x="14288" y="26670"/>
                      <a:pt x="10477" y="22860"/>
                      <a:pt x="2857" y="19050"/>
                    </a:cubicBezTo>
                    <a:cubicBezTo>
                      <a:pt x="-952" y="15240"/>
                      <a:pt x="-952" y="11430"/>
                      <a:pt x="2857" y="3810"/>
                    </a:cubicBezTo>
                    <a:close/>
                  </a:path>
                </a:pathLst>
              </a:custGeom>
              <a:solidFill>
                <a:srgbClr val="45D24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49" name="Freeform: Shape 5248">
                <a:extLst>
                  <a:ext uri="{FF2B5EF4-FFF2-40B4-BE49-F238E27FC236}">
                    <a16:creationId xmlns:a16="http://schemas.microsoft.com/office/drawing/2014/main" id="{AC0193CB-2567-7561-97B9-10B02AFAACC2}"/>
                  </a:ext>
                </a:extLst>
              </p:cNvPr>
              <p:cNvSpPr/>
              <p:nvPr/>
            </p:nvSpPr>
            <p:spPr>
              <a:xfrm>
                <a:off x="2861310" y="4308500"/>
                <a:ext cx="41909" cy="23469"/>
              </a:xfrm>
              <a:custGeom>
                <a:avLst/>
                <a:gdLst>
                  <a:gd name="connsiteX0" fmla="*/ 34290 w 41909"/>
                  <a:gd name="connsiteY0" fmla="*/ 8230 h 23469"/>
                  <a:gd name="connsiteX1" fmla="*/ 38100 w 41909"/>
                  <a:gd name="connsiteY1" fmla="*/ 12040 h 23469"/>
                  <a:gd name="connsiteX2" fmla="*/ 41910 w 41909"/>
                  <a:gd name="connsiteY2" fmla="*/ 19660 h 23469"/>
                  <a:gd name="connsiteX3" fmla="*/ 38100 w 41909"/>
                  <a:gd name="connsiteY3" fmla="*/ 23470 h 23469"/>
                  <a:gd name="connsiteX4" fmla="*/ 22860 w 41909"/>
                  <a:gd name="connsiteY4" fmla="*/ 19660 h 23469"/>
                  <a:gd name="connsiteX5" fmla="*/ 3810 w 41909"/>
                  <a:gd name="connsiteY5" fmla="*/ 12040 h 23469"/>
                  <a:gd name="connsiteX6" fmla="*/ 0 w 41909"/>
                  <a:gd name="connsiteY6" fmla="*/ 8230 h 23469"/>
                  <a:gd name="connsiteX7" fmla="*/ 3810 w 41909"/>
                  <a:gd name="connsiteY7" fmla="*/ 610 h 23469"/>
                  <a:gd name="connsiteX8" fmla="*/ 34290 w 41909"/>
                  <a:gd name="connsiteY8" fmla="*/ 8230 h 23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09" h="23469">
                    <a:moveTo>
                      <a:pt x="34290" y="8230"/>
                    </a:moveTo>
                    <a:cubicBezTo>
                      <a:pt x="38100" y="8230"/>
                      <a:pt x="38100" y="12040"/>
                      <a:pt x="38100" y="12040"/>
                    </a:cubicBezTo>
                    <a:cubicBezTo>
                      <a:pt x="41910" y="12040"/>
                      <a:pt x="41910" y="15850"/>
                      <a:pt x="41910" y="19660"/>
                    </a:cubicBezTo>
                    <a:cubicBezTo>
                      <a:pt x="41910" y="23470"/>
                      <a:pt x="38100" y="23470"/>
                      <a:pt x="38100" y="23470"/>
                    </a:cubicBezTo>
                    <a:cubicBezTo>
                      <a:pt x="34290" y="23470"/>
                      <a:pt x="26670" y="23470"/>
                      <a:pt x="22860" y="19660"/>
                    </a:cubicBezTo>
                    <a:cubicBezTo>
                      <a:pt x="15240" y="15850"/>
                      <a:pt x="11430" y="15850"/>
                      <a:pt x="3810" y="12040"/>
                    </a:cubicBezTo>
                    <a:cubicBezTo>
                      <a:pt x="0" y="12040"/>
                      <a:pt x="0" y="12040"/>
                      <a:pt x="0" y="8230"/>
                    </a:cubicBezTo>
                    <a:cubicBezTo>
                      <a:pt x="0" y="4420"/>
                      <a:pt x="3810" y="610"/>
                      <a:pt x="3810" y="610"/>
                    </a:cubicBezTo>
                    <a:cubicBezTo>
                      <a:pt x="11430" y="610"/>
                      <a:pt x="22860" y="-3200"/>
                      <a:pt x="34290" y="8230"/>
                    </a:cubicBezTo>
                    <a:close/>
                  </a:path>
                </a:pathLst>
              </a:custGeom>
              <a:solidFill>
                <a:srgbClr val="85E58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50" name="Freeform: Shape 5249">
                <a:extLst>
                  <a:ext uri="{FF2B5EF4-FFF2-40B4-BE49-F238E27FC236}">
                    <a16:creationId xmlns:a16="http://schemas.microsoft.com/office/drawing/2014/main" id="{8FFF7042-F175-A128-6EC9-33668C007E0F}"/>
                  </a:ext>
                </a:extLst>
              </p:cNvPr>
              <p:cNvSpPr/>
              <p:nvPr/>
            </p:nvSpPr>
            <p:spPr>
              <a:xfrm>
                <a:off x="4758691" y="5557295"/>
                <a:ext cx="55033" cy="58644"/>
              </a:xfrm>
              <a:custGeom>
                <a:avLst/>
                <a:gdLst>
                  <a:gd name="connsiteX0" fmla="*/ 53340 w 55033"/>
                  <a:gd name="connsiteY0" fmla="*/ 58645 h 58644"/>
                  <a:gd name="connsiteX1" fmla="*/ 38100 w 55033"/>
                  <a:gd name="connsiteY1" fmla="*/ 51025 h 58644"/>
                  <a:gd name="connsiteX2" fmla="*/ 15240 w 55033"/>
                  <a:gd name="connsiteY2" fmla="*/ 24355 h 58644"/>
                  <a:gd name="connsiteX3" fmla="*/ 0 w 55033"/>
                  <a:gd name="connsiteY3" fmla="*/ 1495 h 58644"/>
                  <a:gd name="connsiteX4" fmla="*/ 15240 w 55033"/>
                  <a:gd name="connsiteY4" fmla="*/ 9115 h 58644"/>
                  <a:gd name="connsiteX5" fmla="*/ 41910 w 55033"/>
                  <a:gd name="connsiteY5" fmla="*/ 39595 h 58644"/>
                  <a:gd name="connsiteX6" fmla="*/ 53340 w 55033"/>
                  <a:gd name="connsiteY6" fmla="*/ 58645 h 58644"/>
                  <a:gd name="connsiteX7" fmla="*/ 53340 w 55033"/>
                  <a:gd name="connsiteY7" fmla="*/ 58645 h 58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33" h="58644">
                    <a:moveTo>
                      <a:pt x="53340" y="58645"/>
                    </a:moveTo>
                    <a:cubicBezTo>
                      <a:pt x="49530" y="58645"/>
                      <a:pt x="45720" y="58645"/>
                      <a:pt x="38100" y="51025"/>
                    </a:cubicBezTo>
                    <a:cubicBezTo>
                      <a:pt x="30480" y="39595"/>
                      <a:pt x="22860" y="31975"/>
                      <a:pt x="15240" y="24355"/>
                    </a:cubicBezTo>
                    <a:cubicBezTo>
                      <a:pt x="7620" y="16735"/>
                      <a:pt x="7620" y="9115"/>
                      <a:pt x="0" y="1495"/>
                    </a:cubicBezTo>
                    <a:cubicBezTo>
                      <a:pt x="7620" y="-2315"/>
                      <a:pt x="11430" y="1495"/>
                      <a:pt x="15240" y="9115"/>
                    </a:cubicBezTo>
                    <a:cubicBezTo>
                      <a:pt x="22860" y="24355"/>
                      <a:pt x="34290" y="28165"/>
                      <a:pt x="41910" y="39595"/>
                    </a:cubicBezTo>
                    <a:cubicBezTo>
                      <a:pt x="49530" y="43405"/>
                      <a:pt x="53340" y="47215"/>
                      <a:pt x="53340" y="58645"/>
                    </a:cubicBezTo>
                    <a:cubicBezTo>
                      <a:pt x="57150" y="54835"/>
                      <a:pt x="53340" y="58645"/>
                      <a:pt x="53340" y="58645"/>
                    </a:cubicBezTo>
                    <a:close/>
                  </a:path>
                </a:pathLst>
              </a:custGeom>
              <a:solidFill>
                <a:srgbClr val="69DD7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51" name="Freeform: Shape 5250">
                <a:extLst>
                  <a:ext uri="{FF2B5EF4-FFF2-40B4-BE49-F238E27FC236}">
                    <a16:creationId xmlns:a16="http://schemas.microsoft.com/office/drawing/2014/main" id="{28D37FA5-9186-3E1B-B232-32FCEAC0F72F}"/>
                  </a:ext>
                </a:extLst>
              </p:cNvPr>
              <p:cNvSpPr/>
              <p:nvPr/>
            </p:nvSpPr>
            <p:spPr>
              <a:xfrm>
                <a:off x="3249931" y="5202766"/>
                <a:ext cx="34289" cy="26246"/>
              </a:xfrm>
              <a:custGeom>
                <a:avLst/>
                <a:gdLst>
                  <a:gd name="connsiteX0" fmla="*/ 0 w 34289"/>
                  <a:gd name="connsiteY0" fmla="*/ 24553 h 26246"/>
                  <a:gd name="connsiteX1" fmla="*/ 22860 w 34289"/>
                  <a:gd name="connsiteY1" fmla="*/ 1693 h 26246"/>
                  <a:gd name="connsiteX2" fmla="*/ 30480 w 34289"/>
                  <a:gd name="connsiteY2" fmla="*/ 1693 h 26246"/>
                  <a:gd name="connsiteX3" fmla="*/ 34290 w 34289"/>
                  <a:gd name="connsiteY3" fmla="*/ 9313 h 26246"/>
                  <a:gd name="connsiteX4" fmla="*/ 26670 w 34289"/>
                  <a:gd name="connsiteY4" fmla="*/ 20743 h 26246"/>
                  <a:gd name="connsiteX5" fmla="*/ 15240 w 34289"/>
                  <a:gd name="connsiteY5" fmla="*/ 24553 h 26246"/>
                  <a:gd name="connsiteX6" fmla="*/ 0 w 34289"/>
                  <a:gd name="connsiteY6" fmla="*/ 24553 h 26246"/>
                  <a:gd name="connsiteX7" fmla="*/ 0 w 34289"/>
                  <a:gd name="connsiteY7" fmla="*/ 24553 h 26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89" h="26246">
                    <a:moveTo>
                      <a:pt x="0" y="24553"/>
                    </a:moveTo>
                    <a:cubicBezTo>
                      <a:pt x="3810" y="13123"/>
                      <a:pt x="15240" y="9313"/>
                      <a:pt x="22860" y="1693"/>
                    </a:cubicBezTo>
                    <a:cubicBezTo>
                      <a:pt x="26670" y="-2117"/>
                      <a:pt x="30480" y="1693"/>
                      <a:pt x="30480" y="1693"/>
                    </a:cubicBezTo>
                    <a:cubicBezTo>
                      <a:pt x="34290" y="5503"/>
                      <a:pt x="34290" y="5503"/>
                      <a:pt x="34290" y="9313"/>
                    </a:cubicBezTo>
                    <a:cubicBezTo>
                      <a:pt x="30480" y="13123"/>
                      <a:pt x="26670" y="16933"/>
                      <a:pt x="26670" y="20743"/>
                    </a:cubicBezTo>
                    <a:cubicBezTo>
                      <a:pt x="22860" y="28363"/>
                      <a:pt x="19050" y="20743"/>
                      <a:pt x="15240" y="24553"/>
                    </a:cubicBezTo>
                    <a:cubicBezTo>
                      <a:pt x="7620" y="24553"/>
                      <a:pt x="3810" y="28363"/>
                      <a:pt x="0" y="24553"/>
                    </a:cubicBezTo>
                    <a:lnTo>
                      <a:pt x="0" y="24553"/>
                    </a:lnTo>
                    <a:close/>
                  </a:path>
                </a:pathLst>
              </a:custGeom>
              <a:solidFill>
                <a:srgbClr val="77E17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52" name="Freeform: Shape 5251">
                <a:extLst>
                  <a:ext uri="{FF2B5EF4-FFF2-40B4-BE49-F238E27FC236}">
                    <a16:creationId xmlns:a16="http://schemas.microsoft.com/office/drawing/2014/main" id="{72BFBABD-C2FB-5091-14D3-85D865B8E49A}"/>
                  </a:ext>
                </a:extLst>
              </p:cNvPr>
              <p:cNvSpPr/>
              <p:nvPr/>
            </p:nvSpPr>
            <p:spPr>
              <a:xfrm>
                <a:off x="2848814" y="5935980"/>
                <a:ext cx="62026" cy="45719"/>
              </a:xfrm>
              <a:custGeom>
                <a:avLst/>
                <a:gdLst>
                  <a:gd name="connsiteX0" fmla="*/ 23927 w 62026"/>
                  <a:gd name="connsiteY0" fmla="*/ 45720 h 45719"/>
                  <a:gd name="connsiteX1" fmla="*/ 20117 w 62026"/>
                  <a:gd name="connsiteY1" fmla="*/ 41910 h 45719"/>
                  <a:gd name="connsiteX2" fmla="*/ 8687 w 62026"/>
                  <a:gd name="connsiteY2" fmla="*/ 30480 h 45719"/>
                  <a:gd name="connsiteX3" fmla="*/ 4877 w 62026"/>
                  <a:gd name="connsiteY3" fmla="*/ 22860 h 45719"/>
                  <a:gd name="connsiteX4" fmla="*/ 1067 w 62026"/>
                  <a:gd name="connsiteY4" fmla="*/ 0 h 45719"/>
                  <a:gd name="connsiteX5" fmla="*/ 12497 w 62026"/>
                  <a:gd name="connsiteY5" fmla="*/ 19050 h 45719"/>
                  <a:gd name="connsiteX6" fmla="*/ 31547 w 62026"/>
                  <a:gd name="connsiteY6" fmla="*/ 26670 h 45719"/>
                  <a:gd name="connsiteX7" fmla="*/ 54407 w 62026"/>
                  <a:gd name="connsiteY7" fmla="*/ 19050 h 45719"/>
                  <a:gd name="connsiteX8" fmla="*/ 62027 w 62026"/>
                  <a:gd name="connsiteY8" fmla="*/ 22860 h 45719"/>
                  <a:gd name="connsiteX9" fmla="*/ 42977 w 62026"/>
                  <a:gd name="connsiteY9" fmla="*/ 30480 h 45719"/>
                  <a:gd name="connsiteX10" fmla="*/ 23927 w 62026"/>
                  <a:gd name="connsiteY10" fmla="*/ 45720 h 45719"/>
                  <a:gd name="connsiteX11" fmla="*/ 23927 w 62026"/>
                  <a:gd name="connsiteY11" fmla="*/ 45720 h 4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026" h="45719">
                    <a:moveTo>
                      <a:pt x="23927" y="45720"/>
                    </a:moveTo>
                    <a:cubicBezTo>
                      <a:pt x="23927" y="45720"/>
                      <a:pt x="20117" y="41910"/>
                      <a:pt x="20117" y="41910"/>
                    </a:cubicBezTo>
                    <a:cubicBezTo>
                      <a:pt x="12497" y="41910"/>
                      <a:pt x="8687" y="38100"/>
                      <a:pt x="8687" y="30480"/>
                    </a:cubicBezTo>
                    <a:cubicBezTo>
                      <a:pt x="8687" y="26670"/>
                      <a:pt x="4877" y="26670"/>
                      <a:pt x="4877" y="22860"/>
                    </a:cubicBezTo>
                    <a:cubicBezTo>
                      <a:pt x="4877" y="15240"/>
                      <a:pt x="-2743" y="11430"/>
                      <a:pt x="1067" y="0"/>
                    </a:cubicBezTo>
                    <a:cubicBezTo>
                      <a:pt x="4877" y="7620"/>
                      <a:pt x="8687" y="15240"/>
                      <a:pt x="12497" y="19050"/>
                    </a:cubicBezTo>
                    <a:cubicBezTo>
                      <a:pt x="20117" y="30480"/>
                      <a:pt x="23927" y="34290"/>
                      <a:pt x="31547" y="26670"/>
                    </a:cubicBezTo>
                    <a:cubicBezTo>
                      <a:pt x="39167" y="22860"/>
                      <a:pt x="46787" y="19050"/>
                      <a:pt x="54407" y="19050"/>
                    </a:cubicBezTo>
                    <a:cubicBezTo>
                      <a:pt x="58217" y="19050"/>
                      <a:pt x="58217" y="19050"/>
                      <a:pt x="62027" y="22860"/>
                    </a:cubicBezTo>
                    <a:cubicBezTo>
                      <a:pt x="58217" y="30480"/>
                      <a:pt x="46787" y="30480"/>
                      <a:pt x="42977" y="30480"/>
                    </a:cubicBezTo>
                    <a:cubicBezTo>
                      <a:pt x="31547" y="38100"/>
                      <a:pt x="27737" y="41910"/>
                      <a:pt x="23927" y="45720"/>
                    </a:cubicBezTo>
                    <a:lnTo>
                      <a:pt x="23927" y="45720"/>
                    </a:lnTo>
                    <a:close/>
                  </a:path>
                </a:pathLst>
              </a:custGeom>
              <a:solidFill>
                <a:srgbClr val="26C92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53" name="Freeform: Shape 5252">
                <a:extLst>
                  <a:ext uri="{FF2B5EF4-FFF2-40B4-BE49-F238E27FC236}">
                    <a16:creationId xmlns:a16="http://schemas.microsoft.com/office/drawing/2014/main" id="{4CA6D144-BC02-4208-3F51-6DD7A633423E}"/>
                  </a:ext>
                </a:extLst>
              </p:cNvPr>
              <p:cNvSpPr/>
              <p:nvPr/>
            </p:nvSpPr>
            <p:spPr>
              <a:xfrm>
                <a:off x="2328863" y="3699509"/>
                <a:ext cx="21907" cy="45720"/>
              </a:xfrm>
              <a:custGeom>
                <a:avLst/>
                <a:gdLst>
                  <a:gd name="connsiteX0" fmla="*/ 6668 w 21907"/>
                  <a:gd name="connsiteY0" fmla="*/ 15240 h 45720"/>
                  <a:gd name="connsiteX1" fmla="*/ 18097 w 21907"/>
                  <a:gd name="connsiteY1" fmla="*/ 0 h 45720"/>
                  <a:gd name="connsiteX2" fmla="*/ 21908 w 21907"/>
                  <a:gd name="connsiteY2" fmla="*/ 3810 h 45720"/>
                  <a:gd name="connsiteX3" fmla="*/ 18097 w 21907"/>
                  <a:gd name="connsiteY3" fmla="*/ 26670 h 45720"/>
                  <a:gd name="connsiteX4" fmla="*/ 6668 w 21907"/>
                  <a:gd name="connsiteY4" fmla="*/ 41910 h 45720"/>
                  <a:gd name="connsiteX5" fmla="*/ 2858 w 21907"/>
                  <a:gd name="connsiteY5" fmla="*/ 45720 h 45720"/>
                  <a:gd name="connsiteX6" fmla="*/ 2858 w 21907"/>
                  <a:gd name="connsiteY6" fmla="*/ 38100 h 45720"/>
                  <a:gd name="connsiteX7" fmla="*/ 6668 w 21907"/>
                  <a:gd name="connsiteY7" fmla="*/ 15240 h 4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07" h="45720">
                    <a:moveTo>
                      <a:pt x="6668" y="15240"/>
                    </a:moveTo>
                    <a:cubicBezTo>
                      <a:pt x="6668" y="7620"/>
                      <a:pt x="14288" y="3810"/>
                      <a:pt x="18097" y="0"/>
                    </a:cubicBezTo>
                    <a:cubicBezTo>
                      <a:pt x="21908" y="0"/>
                      <a:pt x="21908" y="0"/>
                      <a:pt x="21908" y="3810"/>
                    </a:cubicBezTo>
                    <a:cubicBezTo>
                      <a:pt x="21908" y="11430"/>
                      <a:pt x="21908" y="19050"/>
                      <a:pt x="18097" y="26670"/>
                    </a:cubicBezTo>
                    <a:cubicBezTo>
                      <a:pt x="14288" y="30480"/>
                      <a:pt x="10478" y="38100"/>
                      <a:pt x="6668" y="41910"/>
                    </a:cubicBezTo>
                    <a:cubicBezTo>
                      <a:pt x="6668" y="41910"/>
                      <a:pt x="2858" y="45720"/>
                      <a:pt x="2858" y="45720"/>
                    </a:cubicBezTo>
                    <a:cubicBezTo>
                      <a:pt x="-953" y="45720"/>
                      <a:pt x="-953" y="41910"/>
                      <a:pt x="2858" y="38100"/>
                    </a:cubicBezTo>
                    <a:cubicBezTo>
                      <a:pt x="2858" y="30480"/>
                      <a:pt x="2858" y="22860"/>
                      <a:pt x="6668" y="15240"/>
                    </a:cubicBezTo>
                    <a:close/>
                  </a:path>
                </a:pathLst>
              </a:custGeom>
              <a:solidFill>
                <a:srgbClr val="22C42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54" name="Freeform: Shape 5253">
                <a:extLst>
                  <a:ext uri="{FF2B5EF4-FFF2-40B4-BE49-F238E27FC236}">
                    <a16:creationId xmlns:a16="http://schemas.microsoft.com/office/drawing/2014/main" id="{89B3477A-99AC-9802-E5B5-C4420C78CCA7}"/>
                  </a:ext>
                </a:extLst>
              </p:cNvPr>
              <p:cNvSpPr/>
              <p:nvPr/>
            </p:nvSpPr>
            <p:spPr>
              <a:xfrm>
                <a:off x="4404360" y="5547360"/>
                <a:ext cx="49530" cy="58236"/>
              </a:xfrm>
              <a:custGeom>
                <a:avLst/>
                <a:gdLst>
                  <a:gd name="connsiteX0" fmla="*/ 3810 w 49530"/>
                  <a:gd name="connsiteY0" fmla="*/ 22860 h 58236"/>
                  <a:gd name="connsiteX1" fmla="*/ 7620 w 49530"/>
                  <a:gd name="connsiteY1" fmla="*/ 30480 h 58236"/>
                  <a:gd name="connsiteX2" fmla="*/ 38100 w 49530"/>
                  <a:gd name="connsiteY2" fmla="*/ 30480 h 58236"/>
                  <a:gd name="connsiteX3" fmla="*/ 49530 w 49530"/>
                  <a:gd name="connsiteY3" fmla="*/ 0 h 58236"/>
                  <a:gd name="connsiteX4" fmla="*/ 34290 w 49530"/>
                  <a:gd name="connsiteY4" fmla="*/ 49530 h 58236"/>
                  <a:gd name="connsiteX5" fmla="*/ 0 w 49530"/>
                  <a:gd name="connsiteY5" fmla="*/ 30480 h 58236"/>
                  <a:gd name="connsiteX6" fmla="*/ 3810 w 49530"/>
                  <a:gd name="connsiteY6" fmla="*/ 22860 h 5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30" h="58236">
                    <a:moveTo>
                      <a:pt x="3810" y="22860"/>
                    </a:moveTo>
                    <a:cubicBezTo>
                      <a:pt x="3810" y="26670"/>
                      <a:pt x="7620" y="26670"/>
                      <a:pt x="7620" y="30480"/>
                    </a:cubicBezTo>
                    <a:cubicBezTo>
                      <a:pt x="19050" y="49530"/>
                      <a:pt x="30480" y="49530"/>
                      <a:pt x="38100" y="30480"/>
                    </a:cubicBezTo>
                    <a:cubicBezTo>
                      <a:pt x="41910" y="19050"/>
                      <a:pt x="45720" y="7620"/>
                      <a:pt x="49530" y="0"/>
                    </a:cubicBezTo>
                    <a:cubicBezTo>
                      <a:pt x="45720" y="19050"/>
                      <a:pt x="45720" y="34290"/>
                      <a:pt x="34290" y="49530"/>
                    </a:cubicBezTo>
                    <a:cubicBezTo>
                      <a:pt x="19050" y="64770"/>
                      <a:pt x="3810" y="60960"/>
                      <a:pt x="0" y="30480"/>
                    </a:cubicBezTo>
                    <a:cubicBezTo>
                      <a:pt x="3810" y="26670"/>
                      <a:pt x="3810" y="22860"/>
                      <a:pt x="3810" y="22860"/>
                    </a:cubicBezTo>
                    <a:close/>
                  </a:path>
                </a:pathLst>
              </a:custGeom>
              <a:solidFill>
                <a:srgbClr val="8BE79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55" name="Freeform: Shape 5254">
                <a:extLst>
                  <a:ext uri="{FF2B5EF4-FFF2-40B4-BE49-F238E27FC236}">
                    <a16:creationId xmlns:a16="http://schemas.microsoft.com/office/drawing/2014/main" id="{A9F2FE08-7E8E-DFA4-1D82-0B8E7E97ADEA}"/>
                  </a:ext>
                </a:extLst>
              </p:cNvPr>
              <p:cNvSpPr/>
              <p:nvPr/>
            </p:nvSpPr>
            <p:spPr>
              <a:xfrm>
                <a:off x="4907281" y="4879470"/>
                <a:ext cx="49530" cy="23576"/>
              </a:xfrm>
              <a:custGeom>
                <a:avLst/>
                <a:gdLst>
                  <a:gd name="connsiteX0" fmla="*/ 0 w 49530"/>
                  <a:gd name="connsiteY0" fmla="*/ 20190 h 23576"/>
                  <a:gd name="connsiteX1" fmla="*/ 3810 w 49530"/>
                  <a:gd name="connsiteY1" fmla="*/ 8759 h 23576"/>
                  <a:gd name="connsiteX2" fmla="*/ 49530 w 49530"/>
                  <a:gd name="connsiteY2" fmla="*/ 4949 h 23576"/>
                  <a:gd name="connsiteX3" fmla="*/ 41910 w 49530"/>
                  <a:gd name="connsiteY3" fmla="*/ 20190 h 23576"/>
                  <a:gd name="connsiteX4" fmla="*/ 0 w 49530"/>
                  <a:gd name="connsiteY4" fmla="*/ 20190 h 23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0" h="23576">
                    <a:moveTo>
                      <a:pt x="0" y="20190"/>
                    </a:moveTo>
                    <a:cubicBezTo>
                      <a:pt x="0" y="16379"/>
                      <a:pt x="0" y="8759"/>
                      <a:pt x="3810" y="8759"/>
                    </a:cubicBezTo>
                    <a:cubicBezTo>
                      <a:pt x="19050" y="4949"/>
                      <a:pt x="34290" y="-6481"/>
                      <a:pt x="49530" y="4949"/>
                    </a:cubicBezTo>
                    <a:cubicBezTo>
                      <a:pt x="49530" y="12569"/>
                      <a:pt x="41910" y="8759"/>
                      <a:pt x="41910" y="20190"/>
                    </a:cubicBezTo>
                    <a:cubicBezTo>
                      <a:pt x="30480" y="20190"/>
                      <a:pt x="15240" y="27809"/>
                      <a:pt x="0" y="20190"/>
                    </a:cubicBezTo>
                    <a:close/>
                  </a:path>
                </a:pathLst>
              </a:custGeom>
              <a:solidFill>
                <a:srgbClr val="92EA9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56" name="Freeform: Shape 5255">
                <a:extLst>
                  <a:ext uri="{FF2B5EF4-FFF2-40B4-BE49-F238E27FC236}">
                    <a16:creationId xmlns:a16="http://schemas.microsoft.com/office/drawing/2014/main" id="{03B95255-7166-09DB-B280-16F2A30752A2}"/>
                  </a:ext>
                </a:extLst>
              </p:cNvPr>
              <p:cNvSpPr/>
              <p:nvPr/>
            </p:nvSpPr>
            <p:spPr>
              <a:xfrm>
                <a:off x="2613660" y="5462473"/>
                <a:ext cx="34290" cy="27737"/>
              </a:xfrm>
              <a:custGeom>
                <a:avLst/>
                <a:gdLst>
                  <a:gd name="connsiteX0" fmla="*/ 15240 w 34290"/>
                  <a:gd name="connsiteY0" fmla="*/ 27737 h 27737"/>
                  <a:gd name="connsiteX1" fmla="*/ 0 w 34290"/>
                  <a:gd name="connsiteY1" fmla="*/ 4877 h 27737"/>
                  <a:gd name="connsiteX2" fmla="*/ 22860 w 34290"/>
                  <a:gd name="connsiteY2" fmla="*/ 1067 h 27737"/>
                  <a:gd name="connsiteX3" fmla="*/ 26670 w 34290"/>
                  <a:gd name="connsiteY3" fmla="*/ 4877 h 27737"/>
                  <a:gd name="connsiteX4" fmla="*/ 34290 w 34290"/>
                  <a:gd name="connsiteY4" fmla="*/ 20117 h 27737"/>
                  <a:gd name="connsiteX5" fmla="*/ 15240 w 34290"/>
                  <a:gd name="connsiteY5" fmla="*/ 27737 h 2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90" h="27737">
                    <a:moveTo>
                      <a:pt x="15240" y="27737"/>
                    </a:moveTo>
                    <a:cubicBezTo>
                      <a:pt x="11430" y="20117"/>
                      <a:pt x="3810" y="16307"/>
                      <a:pt x="0" y="4877"/>
                    </a:cubicBezTo>
                    <a:cubicBezTo>
                      <a:pt x="7620" y="1067"/>
                      <a:pt x="15240" y="4877"/>
                      <a:pt x="22860" y="1067"/>
                    </a:cubicBezTo>
                    <a:cubicBezTo>
                      <a:pt x="26670" y="-2743"/>
                      <a:pt x="26670" y="4877"/>
                      <a:pt x="26670" y="4877"/>
                    </a:cubicBezTo>
                    <a:cubicBezTo>
                      <a:pt x="30480" y="8687"/>
                      <a:pt x="30480" y="16307"/>
                      <a:pt x="34290" y="20117"/>
                    </a:cubicBezTo>
                    <a:cubicBezTo>
                      <a:pt x="26670" y="20117"/>
                      <a:pt x="19050" y="20117"/>
                      <a:pt x="15240" y="27737"/>
                    </a:cubicBezTo>
                    <a:close/>
                  </a:path>
                </a:pathLst>
              </a:custGeom>
              <a:solidFill>
                <a:srgbClr val="69DD7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57" name="Freeform: Shape 5256">
                <a:extLst>
                  <a:ext uri="{FF2B5EF4-FFF2-40B4-BE49-F238E27FC236}">
                    <a16:creationId xmlns:a16="http://schemas.microsoft.com/office/drawing/2014/main" id="{FF3663EF-2C23-B3D1-315D-28066BD96735}"/>
                  </a:ext>
                </a:extLst>
              </p:cNvPr>
              <p:cNvSpPr/>
              <p:nvPr/>
            </p:nvSpPr>
            <p:spPr>
              <a:xfrm>
                <a:off x="3374082" y="5157768"/>
                <a:ext cx="28248" cy="39070"/>
              </a:xfrm>
              <a:custGeom>
                <a:avLst/>
                <a:gdLst>
                  <a:gd name="connsiteX0" fmla="*/ 28248 w 28248"/>
                  <a:gd name="connsiteY0" fmla="*/ 31451 h 39070"/>
                  <a:gd name="connsiteX1" fmla="*/ 20628 w 28248"/>
                  <a:gd name="connsiteY1" fmla="*/ 39071 h 39070"/>
                  <a:gd name="connsiteX2" fmla="*/ 16818 w 28248"/>
                  <a:gd name="connsiteY2" fmla="*/ 27641 h 39070"/>
                  <a:gd name="connsiteX3" fmla="*/ 5388 w 28248"/>
                  <a:gd name="connsiteY3" fmla="*/ 16211 h 39070"/>
                  <a:gd name="connsiteX4" fmla="*/ 1578 w 28248"/>
                  <a:gd name="connsiteY4" fmla="*/ 971 h 39070"/>
                  <a:gd name="connsiteX5" fmla="*/ 24438 w 28248"/>
                  <a:gd name="connsiteY5" fmla="*/ 20021 h 39070"/>
                  <a:gd name="connsiteX6" fmla="*/ 28248 w 28248"/>
                  <a:gd name="connsiteY6" fmla="*/ 31451 h 3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48" h="39070">
                    <a:moveTo>
                      <a:pt x="28248" y="31451"/>
                    </a:moveTo>
                    <a:lnTo>
                      <a:pt x="20628" y="39071"/>
                    </a:lnTo>
                    <a:cubicBezTo>
                      <a:pt x="16818" y="35261"/>
                      <a:pt x="16818" y="31451"/>
                      <a:pt x="16818" y="27641"/>
                    </a:cubicBezTo>
                    <a:cubicBezTo>
                      <a:pt x="16818" y="20021"/>
                      <a:pt x="13008" y="16211"/>
                      <a:pt x="5388" y="16211"/>
                    </a:cubicBezTo>
                    <a:cubicBezTo>
                      <a:pt x="1578" y="12401"/>
                      <a:pt x="-2232" y="8591"/>
                      <a:pt x="1578" y="971"/>
                    </a:cubicBezTo>
                    <a:cubicBezTo>
                      <a:pt x="13008" y="-2839"/>
                      <a:pt x="20628" y="4781"/>
                      <a:pt x="24438" y="20021"/>
                    </a:cubicBezTo>
                    <a:cubicBezTo>
                      <a:pt x="24438" y="20021"/>
                      <a:pt x="24438" y="27641"/>
                      <a:pt x="28248" y="31451"/>
                    </a:cubicBezTo>
                    <a:close/>
                  </a:path>
                </a:pathLst>
              </a:custGeom>
              <a:solidFill>
                <a:srgbClr val="5DDA6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58" name="Freeform: Shape 5257">
                <a:extLst>
                  <a:ext uri="{FF2B5EF4-FFF2-40B4-BE49-F238E27FC236}">
                    <a16:creationId xmlns:a16="http://schemas.microsoft.com/office/drawing/2014/main" id="{660CBDB3-69E7-43C5-6ED5-65A5D143EF7E}"/>
                  </a:ext>
                </a:extLst>
              </p:cNvPr>
              <p:cNvSpPr/>
              <p:nvPr/>
            </p:nvSpPr>
            <p:spPr>
              <a:xfrm>
                <a:off x="2766060" y="5840730"/>
                <a:ext cx="49530" cy="34289"/>
              </a:xfrm>
              <a:custGeom>
                <a:avLst/>
                <a:gdLst>
                  <a:gd name="connsiteX0" fmla="*/ 0 w 49530"/>
                  <a:gd name="connsiteY0" fmla="*/ 30480 h 34289"/>
                  <a:gd name="connsiteX1" fmla="*/ 26670 w 49530"/>
                  <a:gd name="connsiteY1" fmla="*/ 11430 h 34289"/>
                  <a:gd name="connsiteX2" fmla="*/ 45720 w 49530"/>
                  <a:gd name="connsiteY2" fmla="*/ 0 h 34289"/>
                  <a:gd name="connsiteX3" fmla="*/ 49530 w 49530"/>
                  <a:gd name="connsiteY3" fmla="*/ 3810 h 34289"/>
                  <a:gd name="connsiteX4" fmla="*/ 49530 w 49530"/>
                  <a:gd name="connsiteY4" fmla="*/ 7620 h 34289"/>
                  <a:gd name="connsiteX5" fmla="*/ 7620 w 49530"/>
                  <a:gd name="connsiteY5" fmla="*/ 34290 h 34289"/>
                  <a:gd name="connsiteX6" fmla="*/ 0 w 49530"/>
                  <a:gd name="connsiteY6" fmla="*/ 30480 h 34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30" h="34289">
                    <a:moveTo>
                      <a:pt x="0" y="30480"/>
                    </a:moveTo>
                    <a:cubicBezTo>
                      <a:pt x="7620" y="22860"/>
                      <a:pt x="15240" y="11430"/>
                      <a:pt x="26670" y="11430"/>
                    </a:cubicBezTo>
                    <a:cubicBezTo>
                      <a:pt x="34290" y="11430"/>
                      <a:pt x="38100" y="0"/>
                      <a:pt x="45720" y="0"/>
                    </a:cubicBezTo>
                    <a:cubicBezTo>
                      <a:pt x="49530" y="0"/>
                      <a:pt x="49530" y="0"/>
                      <a:pt x="49530" y="3810"/>
                    </a:cubicBezTo>
                    <a:cubicBezTo>
                      <a:pt x="49530" y="3810"/>
                      <a:pt x="49530" y="7620"/>
                      <a:pt x="49530" y="7620"/>
                    </a:cubicBezTo>
                    <a:cubicBezTo>
                      <a:pt x="34290" y="15240"/>
                      <a:pt x="22860" y="30480"/>
                      <a:pt x="7620" y="34290"/>
                    </a:cubicBezTo>
                    <a:cubicBezTo>
                      <a:pt x="3810" y="34290"/>
                      <a:pt x="3810" y="30480"/>
                      <a:pt x="0" y="30480"/>
                    </a:cubicBezTo>
                    <a:close/>
                  </a:path>
                </a:pathLst>
              </a:custGeom>
              <a:solidFill>
                <a:srgbClr val="A2EEA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59" name="Freeform: Shape 5258">
                <a:extLst>
                  <a:ext uri="{FF2B5EF4-FFF2-40B4-BE49-F238E27FC236}">
                    <a16:creationId xmlns:a16="http://schemas.microsoft.com/office/drawing/2014/main" id="{ED886D02-238D-7E14-E9E3-CB3855398979}"/>
                  </a:ext>
                </a:extLst>
              </p:cNvPr>
              <p:cNvSpPr/>
              <p:nvPr/>
            </p:nvSpPr>
            <p:spPr>
              <a:xfrm>
                <a:off x="2937510" y="3973830"/>
                <a:ext cx="39678" cy="26669"/>
              </a:xfrm>
              <a:custGeom>
                <a:avLst/>
                <a:gdLst>
                  <a:gd name="connsiteX0" fmla="*/ 0 w 39678"/>
                  <a:gd name="connsiteY0" fmla="*/ 0 h 26669"/>
                  <a:gd name="connsiteX1" fmla="*/ 34290 w 39678"/>
                  <a:gd name="connsiteY1" fmla="*/ 11430 h 26669"/>
                  <a:gd name="connsiteX2" fmla="*/ 38100 w 39678"/>
                  <a:gd name="connsiteY2" fmla="*/ 22860 h 26669"/>
                  <a:gd name="connsiteX3" fmla="*/ 30480 w 39678"/>
                  <a:gd name="connsiteY3" fmla="*/ 26670 h 26669"/>
                  <a:gd name="connsiteX4" fmla="*/ 0 w 39678"/>
                  <a:gd name="connsiteY4" fmla="*/ 0 h 26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78" h="26669">
                    <a:moveTo>
                      <a:pt x="0" y="0"/>
                    </a:moveTo>
                    <a:cubicBezTo>
                      <a:pt x="11430" y="3810"/>
                      <a:pt x="22860" y="3810"/>
                      <a:pt x="34290" y="11430"/>
                    </a:cubicBezTo>
                    <a:cubicBezTo>
                      <a:pt x="38100" y="15240"/>
                      <a:pt x="41910" y="15240"/>
                      <a:pt x="38100" y="22860"/>
                    </a:cubicBezTo>
                    <a:cubicBezTo>
                      <a:pt x="38100" y="26670"/>
                      <a:pt x="34290" y="26670"/>
                      <a:pt x="30480" y="26670"/>
                    </a:cubicBezTo>
                    <a:cubicBezTo>
                      <a:pt x="19050" y="19050"/>
                      <a:pt x="11430" y="11430"/>
                      <a:pt x="0" y="0"/>
                    </a:cubicBezTo>
                    <a:close/>
                  </a:path>
                </a:pathLst>
              </a:custGeom>
              <a:solidFill>
                <a:srgbClr val="86E68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60" name="Freeform: Shape 5259">
                <a:extLst>
                  <a:ext uri="{FF2B5EF4-FFF2-40B4-BE49-F238E27FC236}">
                    <a16:creationId xmlns:a16="http://schemas.microsoft.com/office/drawing/2014/main" id="{BE76CDB4-D6C3-ED8E-BC76-E462C8E41ED4}"/>
                  </a:ext>
                </a:extLst>
              </p:cNvPr>
              <p:cNvSpPr/>
              <p:nvPr/>
            </p:nvSpPr>
            <p:spPr>
              <a:xfrm>
                <a:off x="2854643" y="5188206"/>
                <a:ext cx="36195" cy="20063"/>
              </a:xfrm>
              <a:custGeom>
                <a:avLst/>
                <a:gdLst>
                  <a:gd name="connsiteX0" fmla="*/ 2857 w 36195"/>
                  <a:gd name="connsiteY0" fmla="*/ 20063 h 20063"/>
                  <a:gd name="connsiteX1" fmla="*/ 2857 w 36195"/>
                  <a:gd name="connsiteY1" fmla="*/ 12443 h 20063"/>
                  <a:gd name="connsiteX2" fmla="*/ 33338 w 36195"/>
                  <a:gd name="connsiteY2" fmla="*/ 1013 h 20063"/>
                  <a:gd name="connsiteX3" fmla="*/ 33338 w 36195"/>
                  <a:gd name="connsiteY3" fmla="*/ 8633 h 20063"/>
                  <a:gd name="connsiteX4" fmla="*/ 2857 w 36195"/>
                  <a:gd name="connsiteY4" fmla="*/ 20063 h 20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195" h="20063">
                    <a:moveTo>
                      <a:pt x="2857" y="20063"/>
                    </a:moveTo>
                    <a:cubicBezTo>
                      <a:pt x="-952" y="16254"/>
                      <a:pt x="-952" y="16254"/>
                      <a:pt x="2857" y="12443"/>
                    </a:cubicBezTo>
                    <a:cubicBezTo>
                      <a:pt x="6667" y="4823"/>
                      <a:pt x="25717" y="-2796"/>
                      <a:pt x="33338" y="1013"/>
                    </a:cubicBezTo>
                    <a:cubicBezTo>
                      <a:pt x="37148" y="4823"/>
                      <a:pt x="37148" y="8633"/>
                      <a:pt x="33338" y="8633"/>
                    </a:cubicBezTo>
                    <a:cubicBezTo>
                      <a:pt x="21907" y="16254"/>
                      <a:pt x="14288" y="20063"/>
                      <a:pt x="2857" y="20063"/>
                    </a:cubicBezTo>
                    <a:close/>
                  </a:path>
                </a:pathLst>
              </a:custGeom>
              <a:solidFill>
                <a:srgbClr val="7BE28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61" name="Freeform: Shape 5260">
                <a:extLst>
                  <a:ext uri="{FF2B5EF4-FFF2-40B4-BE49-F238E27FC236}">
                    <a16:creationId xmlns:a16="http://schemas.microsoft.com/office/drawing/2014/main" id="{4DAC909E-1B9C-1F04-C0BB-572D75BC7181}"/>
                  </a:ext>
                </a:extLst>
              </p:cNvPr>
              <p:cNvSpPr/>
              <p:nvPr/>
            </p:nvSpPr>
            <p:spPr>
              <a:xfrm>
                <a:off x="5128261" y="4829585"/>
                <a:ext cx="57150" cy="9114"/>
              </a:xfrm>
              <a:custGeom>
                <a:avLst/>
                <a:gdLst>
                  <a:gd name="connsiteX0" fmla="*/ 57150 w 57150"/>
                  <a:gd name="connsiteY0" fmla="*/ 1495 h 9114"/>
                  <a:gd name="connsiteX1" fmla="*/ 0 w 57150"/>
                  <a:gd name="connsiteY1" fmla="*/ 9115 h 9114"/>
                  <a:gd name="connsiteX2" fmla="*/ 57150 w 57150"/>
                  <a:gd name="connsiteY2" fmla="*/ 1495 h 9114"/>
                </a:gdLst>
                <a:ahLst/>
                <a:cxnLst>
                  <a:cxn ang="0">
                    <a:pos x="connsiteX0" y="connsiteY0"/>
                  </a:cxn>
                  <a:cxn ang="0">
                    <a:pos x="connsiteX1" y="connsiteY1"/>
                  </a:cxn>
                  <a:cxn ang="0">
                    <a:pos x="connsiteX2" y="connsiteY2"/>
                  </a:cxn>
                </a:cxnLst>
                <a:rect l="l" t="t" r="r" b="b"/>
                <a:pathLst>
                  <a:path w="57150" h="9114">
                    <a:moveTo>
                      <a:pt x="57150" y="1495"/>
                    </a:moveTo>
                    <a:cubicBezTo>
                      <a:pt x="38100" y="9115"/>
                      <a:pt x="19050" y="9115"/>
                      <a:pt x="0" y="9115"/>
                    </a:cubicBezTo>
                    <a:cubicBezTo>
                      <a:pt x="7620" y="1495"/>
                      <a:pt x="34290" y="-2315"/>
                      <a:pt x="57150" y="1495"/>
                    </a:cubicBezTo>
                    <a:close/>
                  </a:path>
                </a:pathLst>
              </a:custGeom>
              <a:solidFill>
                <a:srgbClr val="A6F0A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62" name="Freeform: Shape 5261">
                <a:extLst>
                  <a:ext uri="{FF2B5EF4-FFF2-40B4-BE49-F238E27FC236}">
                    <a16:creationId xmlns:a16="http://schemas.microsoft.com/office/drawing/2014/main" id="{626A3AB9-525B-0802-398B-FBF635E7C2F4}"/>
                  </a:ext>
                </a:extLst>
              </p:cNvPr>
              <p:cNvSpPr/>
              <p:nvPr/>
            </p:nvSpPr>
            <p:spPr>
              <a:xfrm>
                <a:off x="2812733" y="4989521"/>
                <a:ext cx="36194" cy="13008"/>
              </a:xfrm>
              <a:custGeom>
                <a:avLst/>
                <a:gdLst>
                  <a:gd name="connsiteX0" fmla="*/ 2857 w 36194"/>
                  <a:gd name="connsiteY0" fmla="*/ 13008 h 13008"/>
                  <a:gd name="connsiteX1" fmla="*/ 2857 w 36194"/>
                  <a:gd name="connsiteY1" fmla="*/ 5388 h 13008"/>
                  <a:gd name="connsiteX2" fmla="*/ 33337 w 36194"/>
                  <a:gd name="connsiteY2" fmla="*/ 1578 h 13008"/>
                  <a:gd name="connsiteX3" fmla="*/ 33337 w 36194"/>
                  <a:gd name="connsiteY3" fmla="*/ 9198 h 13008"/>
                  <a:gd name="connsiteX4" fmla="*/ 2857 w 36194"/>
                  <a:gd name="connsiteY4" fmla="*/ 13008 h 13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194" h="13008">
                    <a:moveTo>
                      <a:pt x="2857" y="13008"/>
                    </a:moveTo>
                    <a:cubicBezTo>
                      <a:pt x="-952" y="9198"/>
                      <a:pt x="-952" y="5388"/>
                      <a:pt x="2857" y="5388"/>
                    </a:cubicBezTo>
                    <a:cubicBezTo>
                      <a:pt x="6667" y="1578"/>
                      <a:pt x="29527" y="-2232"/>
                      <a:pt x="33337" y="1578"/>
                    </a:cubicBezTo>
                    <a:cubicBezTo>
                      <a:pt x="37148" y="1578"/>
                      <a:pt x="37148" y="9198"/>
                      <a:pt x="33337" y="9198"/>
                    </a:cubicBezTo>
                    <a:cubicBezTo>
                      <a:pt x="21907" y="13008"/>
                      <a:pt x="14287" y="13008"/>
                      <a:pt x="2857" y="13008"/>
                    </a:cubicBezTo>
                    <a:close/>
                  </a:path>
                </a:pathLst>
              </a:custGeom>
              <a:solidFill>
                <a:srgbClr val="A7F0A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63" name="Freeform: Shape 5262">
                <a:extLst>
                  <a:ext uri="{FF2B5EF4-FFF2-40B4-BE49-F238E27FC236}">
                    <a16:creationId xmlns:a16="http://schemas.microsoft.com/office/drawing/2014/main" id="{747CA5B5-275B-9C6D-5520-0AAAB406823D}"/>
                  </a:ext>
                </a:extLst>
              </p:cNvPr>
              <p:cNvSpPr/>
              <p:nvPr/>
            </p:nvSpPr>
            <p:spPr>
              <a:xfrm>
                <a:off x="4625341" y="4717732"/>
                <a:ext cx="13708" cy="60007"/>
              </a:xfrm>
              <a:custGeom>
                <a:avLst/>
                <a:gdLst>
                  <a:gd name="connsiteX0" fmla="*/ 11430 w 13708"/>
                  <a:gd name="connsiteY0" fmla="*/ 60007 h 60007"/>
                  <a:gd name="connsiteX1" fmla="*/ 3810 w 13708"/>
                  <a:gd name="connsiteY1" fmla="*/ 37148 h 60007"/>
                  <a:gd name="connsiteX2" fmla="*/ 0 w 13708"/>
                  <a:gd name="connsiteY2" fmla="*/ 2857 h 60007"/>
                  <a:gd name="connsiteX3" fmla="*/ 3810 w 13708"/>
                  <a:gd name="connsiteY3" fmla="*/ 2857 h 60007"/>
                  <a:gd name="connsiteX4" fmla="*/ 11430 w 13708"/>
                  <a:gd name="connsiteY4" fmla="*/ 60007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08" h="60007">
                    <a:moveTo>
                      <a:pt x="11430" y="60007"/>
                    </a:moveTo>
                    <a:cubicBezTo>
                      <a:pt x="7620" y="52387"/>
                      <a:pt x="3810" y="44767"/>
                      <a:pt x="3810" y="37148"/>
                    </a:cubicBezTo>
                    <a:cubicBezTo>
                      <a:pt x="3810" y="25717"/>
                      <a:pt x="3810" y="14287"/>
                      <a:pt x="0" y="2857"/>
                    </a:cubicBezTo>
                    <a:cubicBezTo>
                      <a:pt x="0" y="-952"/>
                      <a:pt x="3810" y="-952"/>
                      <a:pt x="3810" y="2857"/>
                    </a:cubicBezTo>
                    <a:cubicBezTo>
                      <a:pt x="15240" y="21907"/>
                      <a:pt x="15240" y="40957"/>
                      <a:pt x="11430" y="60007"/>
                    </a:cubicBezTo>
                    <a:close/>
                  </a:path>
                </a:pathLst>
              </a:custGeom>
              <a:solidFill>
                <a:srgbClr val="8EE89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64" name="Freeform: Shape 5263">
                <a:extLst>
                  <a:ext uri="{FF2B5EF4-FFF2-40B4-BE49-F238E27FC236}">
                    <a16:creationId xmlns:a16="http://schemas.microsoft.com/office/drawing/2014/main" id="{855CF3EF-0AE6-9F93-0E7D-E3D052E95068}"/>
                  </a:ext>
                </a:extLst>
              </p:cNvPr>
              <p:cNvSpPr/>
              <p:nvPr/>
            </p:nvSpPr>
            <p:spPr>
              <a:xfrm>
                <a:off x="4907281" y="4895850"/>
                <a:ext cx="41909" cy="15239"/>
              </a:xfrm>
              <a:custGeom>
                <a:avLst/>
                <a:gdLst>
                  <a:gd name="connsiteX0" fmla="*/ 0 w 41909"/>
                  <a:gd name="connsiteY0" fmla="*/ 3810 h 15239"/>
                  <a:gd name="connsiteX1" fmla="*/ 26670 w 41909"/>
                  <a:gd name="connsiteY1" fmla="*/ 0 h 15239"/>
                  <a:gd name="connsiteX2" fmla="*/ 41910 w 41909"/>
                  <a:gd name="connsiteY2" fmla="*/ 3810 h 15239"/>
                  <a:gd name="connsiteX3" fmla="*/ 38100 w 41909"/>
                  <a:gd name="connsiteY3" fmla="*/ 11430 h 15239"/>
                  <a:gd name="connsiteX4" fmla="*/ 3810 w 41909"/>
                  <a:gd name="connsiteY4" fmla="*/ 15240 h 15239"/>
                  <a:gd name="connsiteX5" fmla="*/ 0 w 41909"/>
                  <a:gd name="connsiteY5" fmla="*/ 3810 h 1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09" h="15239">
                    <a:moveTo>
                      <a:pt x="0" y="3810"/>
                    </a:moveTo>
                    <a:lnTo>
                      <a:pt x="26670" y="0"/>
                    </a:lnTo>
                    <a:cubicBezTo>
                      <a:pt x="30480" y="0"/>
                      <a:pt x="38100" y="0"/>
                      <a:pt x="41910" y="3810"/>
                    </a:cubicBezTo>
                    <a:cubicBezTo>
                      <a:pt x="41910" y="7620"/>
                      <a:pt x="41910" y="11430"/>
                      <a:pt x="38100" y="11430"/>
                    </a:cubicBezTo>
                    <a:cubicBezTo>
                      <a:pt x="26670" y="15240"/>
                      <a:pt x="15240" y="15240"/>
                      <a:pt x="3810" y="15240"/>
                    </a:cubicBezTo>
                    <a:cubicBezTo>
                      <a:pt x="3810" y="11430"/>
                      <a:pt x="0" y="7620"/>
                      <a:pt x="0" y="3810"/>
                    </a:cubicBezTo>
                    <a:close/>
                  </a:path>
                </a:pathLst>
              </a:custGeom>
              <a:solidFill>
                <a:srgbClr val="33CD3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65" name="Freeform: Shape 5264">
                <a:extLst>
                  <a:ext uri="{FF2B5EF4-FFF2-40B4-BE49-F238E27FC236}">
                    <a16:creationId xmlns:a16="http://schemas.microsoft.com/office/drawing/2014/main" id="{B1B83975-9466-90D8-4833-87D23F141FC5}"/>
                  </a:ext>
                </a:extLst>
              </p:cNvPr>
              <p:cNvSpPr/>
              <p:nvPr/>
            </p:nvSpPr>
            <p:spPr>
              <a:xfrm>
                <a:off x="3371851" y="4648200"/>
                <a:ext cx="38100" cy="15240"/>
              </a:xfrm>
              <a:custGeom>
                <a:avLst/>
                <a:gdLst>
                  <a:gd name="connsiteX0" fmla="*/ 0 w 38100"/>
                  <a:gd name="connsiteY0" fmla="*/ 3810 h 15240"/>
                  <a:gd name="connsiteX1" fmla="*/ 22860 w 38100"/>
                  <a:gd name="connsiteY1" fmla="*/ 0 h 15240"/>
                  <a:gd name="connsiteX2" fmla="*/ 30480 w 38100"/>
                  <a:gd name="connsiteY2" fmla="*/ 0 h 15240"/>
                  <a:gd name="connsiteX3" fmla="*/ 38100 w 38100"/>
                  <a:gd name="connsiteY3" fmla="*/ 7620 h 15240"/>
                  <a:gd name="connsiteX4" fmla="*/ 30480 w 38100"/>
                  <a:gd name="connsiteY4" fmla="*/ 15240 h 15240"/>
                  <a:gd name="connsiteX5" fmla="*/ 0 w 38100"/>
                  <a:gd name="connsiteY5" fmla="*/ 3810 h 1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00" h="15240">
                    <a:moveTo>
                      <a:pt x="0" y="3810"/>
                    </a:moveTo>
                    <a:lnTo>
                      <a:pt x="22860" y="0"/>
                    </a:lnTo>
                    <a:cubicBezTo>
                      <a:pt x="26670" y="0"/>
                      <a:pt x="26670" y="0"/>
                      <a:pt x="30480" y="0"/>
                    </a:cubicBezTo>
                    <a:cubicBezTo>
                      <a:pt x="34290" y="0"/>
                      <a:pt x="38100" y="3810"/>
                      <a:pt x="38100" y="7620"/>
                    </a:cubicBezTo>
                    <a:cubicBezTo>
                      <a:pt x="38100" y="15240"/>
                      <a:pt x="34290" y="15240"/>
                      <a:pt x="30480" y="15240"/>
                    </a:cubicBezTo>
                    <a:cubicBezTo>
                      <a:pt x="19050" y="15240"/>
                      <a:pt x="7620" y="11430"/>
                      <a:pt x="0" y="3810"/>
                    </a:cubicBezTo>
                    <a:close/>
                  </a:path>
                </a:pathLst>
              </a:custGeom>
              <a:solidFill>
                <a:srgbClr val="5FDA6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66" name="Freeform: Shape 5265">
                <a:extLst>
                  <a:ext uri="{FF2B5EF4-FFF2-40B4-BE49-F238E27FC236}">
                    <a16:creationId xmlns:a16="http://schemas.microsoft.com/office/drawing/2014/main" id="{B169D4FE-F1E9-B8AD-19CD-CE18C57CCCB6}"/>
                  </a:ext>
                </a:extLst>
              </p:cNvPr>
              <p:cNvSpPr/>
              <p:nvPr/>
            </p:nvSpPr>
            <p:spPr>
              <a:xfrm>
                <a:off x="2571751" y="5062476"/>
                <a:ext cx="30480" cy="20063"/>
              </a:xfrm>
              <a:custGeom>
                <a:avLst/>
                <a:gdLst>
                  <a:gd name="connsiteX0" fmla="*/ 0 w 30480"/>
                  <a:gd name="connsiteY0" fmla="*/ 12443 h 20063"/>
                  <a:gd name="connsiteX1" fmla="*/ 22860 w 30480"/>
                  <a:gd name="connsiteY1" fmla="*/ 1013 h 20063"/>
                  <a:gd name="connsiteX2" fmla="*/ 30480 w 30480"/>
                  <a:gd name="connsiteY2" fmla="*/ 12443 h 20063"/>
                  <a:gd name="connsiteX3" fmla="*/ 22860 w 30480"/>
                  <a:gd name="connsiteY3" fmla="*/ 20063 h 20063"/>
                  <a:gd name="connsiteX4" fmla="*/ 0 w 30480"/>
                  <a:gd name="connsiteY4" fmla="*/ 12443 h 20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 h="20063">
                    <a:moveTo>
                      <a:pt x="0" y="12443"/>
                    </a:moveTo>
                    <a:cubicBezTo>
                      <a:pt x="7620" y="4823"/>
                      <a:pt x="15240" y="1013"/>
                      <a:pt x="22860" y="1013"/>
                    </a:cubicBezTo>
                    <a:cubicBezTo>
                      <a:pt x="30480" y="-2796"/>
                      <a:pt x="30480" y="4823"/>
                      <a:pt x="30480" y="12443"/>
                    </a:cubicBezTo>
                    <a:cubicBezTo>
                      <a:pt x="30480" y="20063"/>
                      <a:pt x="26670" y="20063"/>
                      <a:pt x="22860" y="20063"/>
                    </a:cubicBezTo>
                    <a:cubicBezTo>
                      <a:pt x="15240" y="16254"/>
                      <a:pt x="7620" y="20063"/>
                      <a:pt x="0" y="12443"/>
                    </a:cubicBezTo>
                    <a:close/>
                  </a:path>
                </a:pathLst>
              </a:custGeom>
              <a:solidFill>
                <a:srgbClr val="75E17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67" name="Freeform: Shape 5266">
                <a:extLst>
                  <a:ext uri="{FF2B5EF4-FFF2-40B4-BE49-F238E27FC236}">
                    <a16:creationId xmlns:a16="http://schemas.microsoft.com/office/drawing/2014/main" id="{3AE5C97B-AAEF-3437-4404-B5556E33D66B}"/>
                  </a:ext>
                </a:extLst>
              </p:cNvPr>
              <p:cNvSpPr/>
              <p:nvPr/>
            </p:nvSpPr>
            <p:spPr>
              <a:xfrm>
                <a:off x="3996691" y="5938211"/>
                <a:ext cx="22859" cy="43488"/>
              </a:xfrm>
              <a:custGeom>
                <a:avLst/>
                <a:gdLst>
                  <a:gd name="connsiteX0" fmla="*/ 22860 w 22859"/>
                  <a:gd name="connsiteY0" fmla="*/ 5388 h 43488"/>
                  <a:gd name="connsiteX1" fmla="*/ 11430 w 22859"/>
                  <a:gd name="connsiteY1" fmla="*/ 35868 h 43488"/>
                  <a:gd name="connsiteX2" fmla="*/ 3810 w 22859"/>
                  <a:gd name="connsiteY2" fmla="*/ 43488 h 43488"/>
                  <a:gd name="connsiteX3" fmla="*/ 0 w 22859"/>
                  <a:gd name="connsiteY3" fmla="*/ 32058 h 43488"/>
                  <a:gd name="connsiteX4" fmla="*/ 7620 w 22859"/>
                  <a:gd name="connsiteY4" fmla="*/ 13008 h 43488"/>
                  <a:gd name="connsiteX5" fmla="*/ 15240 w 22859"/>
                  <a:gd name="connsiteY5" fmla="*/ 1578 h 43488"/>
                  <a:gd name="connsiteX6" fmla="*/ 22860 w 22859"/>
                  <a:gd name="connsiteY6" fmla="*/ 5388 h 4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59" h="43488">
                    <a:moveTo>
                      <a:pt x="22860" y="5388"/>
                    </a:moveTo>
                    <a:cubicBezTo>
                      <a:pt x="19050" y="16818"/>
                      <a:pt x="15240" y="24438"/>
                      <a:pt x="11430" y="35868"/>
                    </a:cubicBezTo>
                    <a:cubicBezTo>
                      <a:pt x="11430" y="39678"/>
                      <a:pt x="7620" y="43488"/>
                      <a:pt x="3810" y="43488"/>
                    </a:cubicBezTo>
                    <a:cubicBezTo>
                      <a:pt x="0" y="39678"/>
                      <a:pt x="0" y="35868"/>
                      <a:pt x="0" y="32058"/>
                    </a:cubicBezTo>
                    <a:cubicBezTo>
                      <a:pt x="0" y="24438"/>
                      <a:pt x="3810" y="16818"/>
                      <a:pt x="7620" y="13008"/>
                    </a:cubicBezTo>
                    <a:cubicBezTo>
                      <a:pt x="11430" y="9198"/>
                      <a:pt x="15240" y="5388"/>
                      <a:pt x="15240" y="1578"/>
                    </a:cubicBezTo>
                    <a:cubicBezTo>
                      <a:pt x="22860" y="-2232"/>
                      <a:pt x="22860" y="1578"/>
                      <a:pt x="22860" y="5388"/>
                    </a:cubicBezTo>
                    <a:close/>
                  </a:path>
                </a:pathLst>
              </a:custGeom>
              <a:solidFill>
                <a:srgbClr val="6CDE7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68" name="Freeform: Shape 5267">
                <a:extLst>
                  <a:ext uri="{FF2B5EF4-FFF2-40B4-BE49-F238E27FC236}">
                    <a16:creationId xmlns:a16="http://schemas.microsoft.com/office/drawing/2014/main" id="{D9D35B20-ED77-4527-4FC8-8CCC320B9679}"/>
                  </a:ext>
                </a:extLst>
              </p:cNvPr>
              <p:cNvSpPr/>
              <p:nvPr/>
            </p:nvSpPr>
            <p:spPr>
              <a:xfrm>
                <a:off x="3764281" y="5932169"/>
                <a:ext cx="34289" cy="64769"/>
              </a:xfrm>
              <a:custGeom>
                <a:avLst/>
                <a:gdLst>
                  <a:gd name="connsiteX0" fmla="*/ 0 w 34289"/>
                  <a:gd name="connsiteY0" fmla="*/ 64770 h 64769"/>
                  <a:gd name="connsiteX1" fmla="*/ 0 w 34289"/>
                  <a:gd name="connsiteY1" fmla="*/ 53340 h 64769"/>
                  <a:gd name="connsiteX2" fmla="*/ 30480 w 34289"/>
                  <a:gd name="connsiteY2" fmla="*/ 0 h 64769"/>
                  <a:gd name="connsiteX3" fmla="*/ 34290 w 34289"/>
                  <a:gd name="connsiteY3" fmla="*/ 7620 h 64769"/>
                  <a:gd name="connsiteX4" fmla="*/ 3810 w 34289"/>
                  <a:gd name="connsiteY4" fmla="*/ 60960 h 64769"/>
                  <a:gd name="connsiteX5" fmla="*/ 0 w 34289"/>
                  <a:gd name="connsiteY5" fmla="*/ 64770 h 64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89" h="64769">
                    <a:moveTo>
                      <a:pt x="0" y="64770"/>
                    </a:moveTo>
                    <a:cubicBezTo>
                      <a:pt x="0" y="60960"/>
                      <a:pt x="3810" y="57150"/>
                      <a:pt x="0" y="53340"/>
                    </a:cubicBezTo>
                    <a:cubicBezTo>
                      <a:pt x="7620" y="30480"/>
                      <a:pt x="19050" y="15240"/>
                      <a:pt x="30480" y="0"/>
                    </a:cubicBezTo>
                    <a:cubicBezTo>
                      <a:pt x="34290" y="0"/>
                      <a:pt x="34290" y="3810"/>
                      <a:pt x="34290" y="7620"/>
                    </a:cubicBezTo>
                    <a:cubicBezTo>
                      <a:pt x="22860" y="22860"/>
                      <a:pt x="11430" y="38100"/>
                      <a:pt x="3810" y="60960"/>
                    </a:cubicBezTo>
                    <a:cubicBezTo>
                      <a:pt x="7620" y="60960"/>
                      <a:pt x="3810" y="60960"/>
                      <a:pt x="0" y="64770"/>
                    </a:cubicBezTo>
                    <a:close/>
                  </a:path>
                </a:pathLst>
              </a:custGeom>
              <a:solidFill>
                <a:srgbClr val="ABF1A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69" name="Freeform: Shape 5268">
                <a:extLst>
                  <a:ext uri="{FF2B5EF4-FFF2-40B4-BE49-F238E27FC236}">
                    <a16:creationId xmlns:a16="http://schemas.microsoft.com/office/drawing/2014/main" id="{89123F24-DA0A-19B4-DBA2-C7F921788F70}"/>
                  </a:ext>
                </a:extLst>
              </p:cNvPr>
              <p:cNvSpPr/>
              <p:nvPr/>
            </p:nvSpPr>
            <p:spPr>
              <a:xfrm>
                <a:off x="3013710" y="5707380"/>
                <a:ext cx="21907" cy="30480"/>
              </a:xfrm>
              <a:custGeom>
                <a:avLst/>
                <a:gdLst>
                  <a:gd name="connsiteX0" fmla="*/ 19050 w 21907"/>
                  <a:gd name="connsiteY0" fmla="*/ 0 h 30480"/>
                  <a:gd name="connsiteX1" fmla="*/ 19050 w 21907"/>
                  <a:gd name="connsiteY1" fmla="*/ 19050 h 30480"/>
                  <a:gd name="connsiteX2" fmla="*/ 7620 w 21907"/>
                  <a:gd name="connsiteY2" fmla="*/ 30480 h 30480"/>
                  <a:gd name="connsiteX3" fmla="*/ 0 w 21907"/>
                  <a:gd name="connsiteY3" fmla="*/ 15240 h 30480"/>
                  <a:gd name="connsiteX4" fmla="*/ 19050 w 21907"/>
                  <a:gd name="connsiteY4" fmla="*/ 0 h 30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07" h="30480">
                    <a:moveTo>
                      <a:pt x="19050" y="0"/>
                    </a:moveTo>
                    <a:cubicBezTo>
                      <a:pt x="22860" y="11430"/>
                      <a:pt x="22860" y="15240"/>
                      <a:pt x="19050" y="19050"/>
                    </a:cubicBezTo>
                    <a:cubicBezTo>
                      <a:pt x="15240" y="22860"/>
                      <a:pt x="11430" y="26670"/>
                      <a:pt x="7620" y="30480"/>
                    </a:cubicBezTo>
                    <a:cubicBezTo>
                      <a:pt x="3810" y="26670"/>
                      <a:pt x="3810" y="19050"/>
                      <a:pt x="0" y="15240"/>
                    </a:cubicBezTo>
                    <a:cubicBezTo>
                      <a:pt x="7620" y="7620"/>
                      <a:pt x="11430" y="3810"/>
                      <a:pt x="19050" y="0"/>
                    </a:cubicBezTo>
                    <a:close/>
                  </a:path>
                </a:pathLst>
              </a:custGeom>
              <a:solidFill>
                <a:srgbClr val="36CE3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70" name="Freeform: Shape 5269">
                <a:extLst>
                  <a:ext uri="{FF2B5EF4-FFF2-40B4-BE49-F238E27FC236}">
                    <a16:creationId xmlns:a16="http://schemas.microsoft.com/office/drawing/2014/main" id="{B9B234F8-2438-796A-3BE4-49FCEF641F2F}"/>
                  </a:ext>
                </a:extLst>
              </p:cNvPr>
              <p:cNvSpPr/>
              <p:nvPr/>
            </p:nvSpPr>
            <p:spPr>
              <a:xfrm>
                <a:off x="2640331" y="4995862"/>
                <a:ext cx="26669" cy="14287"/>
              </a:xfrm>
              <a:custGeom>
                <a:avLst/>
                <a:gdLst>
                  <a:gd name="connsiteX0" fmla="*/ 26670 w 26669"/>
                  <a:gd name="connsiteY0" fmla="*/ 2857 h 14287"/>
                  <a:gd name="connsiteX1" fmla="*/ 7620 w 26669"/>
                  <a:gd name="connsiteY1" fmla="*/ 14287 h 14287"/>
                  <a:gd name="connsiteX2" fmla="*/ 0 w 26669"/>
                  <a:gd name="connsiteY2" fmla="*/ 10477 h 14287"/>
                  <a:gd name="connsiteX3" fmla="*/ 3810 w 26669"/>
                  <a:gd name="connsiteY3" fmla="*/ 2857 h 14287"/>
                  <a:gd name="connsiteX4" fmla="*/ 26670 w 26669"/>
                  <a:gd name="connsiteY4" fmla="*/ 2857 h 14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14287">
                    <a:moveTo>
                      <a:pt x="26670" y="2857"/>
                    </a:moveTo>
                    <a:cubicBezTo>
                      <a:pt x="19050" y="10477"/>
                      <a:pt x="15240" y="14287"/>
                      <a:pt x="7620" y="14287"/>
                    </a:cubicBezTo>
                    <a:cubicBezTo>
                      <a:pt x="3810" y="14287"/>
                      <a:pt x="0" y="14287"/>
                      <a:pt x="0" y="10477"/>
                    </a:cubicBezTo>
                    <a:cubicBezTo>
                      <a:pt x="0" y="2857"/>
                      <a:pt x="3810" y="2857"/>
                      <a:pt x="3810" y="2857"/>
                    </a:cubicBezTo>
                    <a:cubicBezTo>
                      <a:pt x="11430" y="-952"/>
                      <a:pt x="19050" y="-952"/>
                      <a:pt x="26670" y="2857"/>
                    </a:cubicBezTo>
                    <a:close/>
                  </a:path>
                </a:pathLst>
              </a:custGeom>
              <a:solidFill>
                <a:srgbClr val="B8F5B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71" name="Freeform: Shape 5270">
                <a:extLst>
                  <a:ext uri="{FF2B5EF4-FFF2-40B4-BE49-F238E27FC236}">
                    <a16:creationId xmlns:a16="http://schemas.microsoft.com/office/drawing/2014/main" id="{643D472B-329B-833A-8AE4-1A4658D5D9E5}"/>
                  </a:ext>
                </a:extLst>
              </p:cNvPr>
              <p:cNvSpPr/>
              <p:nvPr/>
            </p:nvSpPr>
            <p:spPr>
              <a:xfrm>
                <a:off x="3653791" y="5726430"/>
                <a:ext cx="34290" cy="26669"/>
              </a:xfrm>
              <a:custGeom>
                <a:avLst/>
                <a:gdLst>
                  <a:gd name="connsiteX0" fmla="*/ 22860 w 34290"/>
                  <a:gd name="connsiteY0" fmla="*/ 3810 h 26669"/>
                  <a:gd name="connsiteX1" fmla="*/ 34290 w 34290"/>
                  <a:gd name="connsiteY1" fmla="*/ 3810 h 26669"/>
                  <a:gd name="connsiteX2" fmla="*/ 30480 w 34290"/>
                  <a:gd name="connsiteY2" fmla="*/ 11430 h 26669"/>
                  <a:gd name="connsiteX3" fmla="*/ 0 w 34290"/>
                  <a:gd name="connsiteY3" fmla="*/ 26670 h 26669"/>
                  <a:gd name="connsiteX4" fmla="*/ 7620 w 34290"/>
                  <a:gd name="connsiteY4" fmla="*/ 3810 h 26669"/>
                  <a:gd name="connsiteX5" fmla="*/ 15240 w 34290"/>
                  <a:gd name="connsiteY5" fmla="*/ 0 h 26669"/>
                  <a:gd name="connsiteX6" fmla="*/ 22860 w 34290"/>
                  <a:gd name="connsiteY6" fmla="*/ 3810 h 2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290" h="26669">
                    <a:moveTo>
                      <a:pt x="22860" y="3810"/>
                    </a:moveTo>
                    <a:lnTo>
                      <a:pt x="34290" y="3810"/>
                    </a:lnTo>
                    <a:cubicBezTo>
                      <a:pt x="34290" y="7620"/>
                      <a:pt x="34290" y="11430"/>
                      <a:pt x="30480" y="11430"/>
                    </a:cubicBezTo>
                    <a:cubicBezTo>
                      <a:pt x="19050" y="15240"/>
                      <a:pt x="11430" y="22860"/>
                      <a:pt x="0" y="26670"/>
                    </a:cubicBezTo>
                    <a:cubicBezTo>
                      <a:pt x="0" y="19050"/>
                      <a:pt x="7620" y="15240"/>
                      <a:pt x="7620" y="3810"/>
                    </a:cubicBezTo>
                    <a:cubicBezTo>
                      <a:pt x="7620" y="0"/>
                      <a:pt x="11430" y="0"/>
                      <a:pt x="15240" y="0"/>
                    </a:cubicBezTo>
                    <a:cubicBezTo>
                      <a:pt x="19050" y="3810"/>
                      <a:pt x="22860" y="3810"/>
                      <a:pt x="22860" y="3810"/>
                    </a:cubicBezTo>
                    <a:close/>
                  </a:path>
                </a:pathLst>
              </a:custGeom>
              <a:solidFill>
                <a:srgbClr val="5AD96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72" name="Freeform: Shape 5271">
                <a:extLst>
                  <a:ext uri="{FF2B5EF4-FFF2-40B4-BE49-F238E27FC236}">
                    <a16:creationId xmlns:a16="http://schemas.microsoft.com/office/drawing/2014/main" id="{10F792A1-6EAD-2185-1507-EF1C8227EEB3}"/>
                  </a:ext>
                </a:extLst>
              </p:cNvPr>
              <p:cNvSpPr/>
              <p:nvPr/>
            </p:nvSpPr>
            <p:spPr>
              <a:xfrm>
                <a:off x="4895851" y="4841900"/>
                <a:ext cx="41910" cy="11385"/>
              </a:xfrm>
              <a:custGeom>
                <a:avLst/>
                <a:gdLst>
                  <a:gd name="connsiteX0" fmla="*/ 41910 w 41910"/>
                  <a:gd name="connsiteY0" fmla="*/ 610 h 11385"/>
                  <a:gd name="connsiteX1" fmla="*/ 0 w 41910"/>
                  <a:gd name="connsiteY1" fmla="*/ 8230 h 11385"/>
                  <a:gd name="connsiteX2" fmla="*/ 41910 w 41910"/>
                  <a:gd name="connsiteY2" fmla="*/ 610 h 11385"/>
                  <a:gd name="connsiteX3" fmla="*/ 41910 w 41910"/>
                  <a:gd name="connsiteY3" fmla="*/ 610 h 11385"/>
                </a:gdLst>
                <a:ahLst/>
                <a:cxnLst>
                  <a:cxn ang="0">
                    <a:pos x="connsiteX0" y="connsiteY0"/>
                  </a:cxn>
                  <a:cxn ang="0">
                    <a:pos x="connsiteX1" y="connsiteY1"/>
                  </a:cxn>
                  <a:cxn ang="0">
                    <a:pos x="connsiteX2" y="connsiteY2"/>
                  </a:cxn>
                  <a:cxn ang="0">
                    <a:pos x="connsiteX3" y="connsiteY3"/>
                  </a:cxn>
                </a:cxnLst>
                <a:rect l="l" t="t" r="r" b="b"/>
                <a:pathLst>
                  <a:path w="41910" h="11385">
                    <a:moveTo>
                      <a:pt x="41910" y="610"/>
                    </a:moveTo>
                    <a:cubicBezTo>
                      <a:pt x="26670" y="8230"/>
                      <a:pt x="15240" y="15850"/>
                      <a:pt x="0" y="8230"/>
                    </a:cubicBezTo>
                    <a:cubicBezTo>
                      <a:pt x="11430" y="-3200"/>
                      <a:pt x="26670" y="610"/>
                      <a:pt x="41910" y="610"/>
                    </a:cubicBezTo>
                    <a:lnTo>
                      <a:pt x="41910" y="610"/>
                    </a:lnTo>
                    <a:close/>
                  </a:path>
                </a:pathLst>
              </a:custGeom>
              <a:solidFill>
                <a:srgbClr val="85E58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73" name="Freeform: Shape 5272">
                <a:extLst>
                  <a:ext uri="{FF2B5EF4-FFF2-40B4-BE49-F238E27FC236}">
                    <a16:creationId xmlns:a16="http://schemas.microsoft.com/office/drawing/2014/main" id="{43A35C0C-6B3C-06E9-4F98-913425057B28}"/>
                  </a:ext>
                </a:extLst>
              </p:cNvPr>
              <p:cNvSpPr/>
              <p:nvPr/>
            </p:nvSpPr>
            <p:spPr>
              <a:xfrm>
                <a:off x="3764281" y="5673910"/>
                <a:ext cx="34289" cy="18229"/>
              </a:xfrm>
              <a:custGeom>
                <a:avLst/>
                <a:gdLst>
                  <a:gd name="connsiteX0" fmla="*/ 0 w 34289"/>
                  <a:gd name="connsiteY0" fmla="*/ 2989 h 18229"/>
                  <a:gd name="connsiteX1" fmla="*/ 3810 w 34289"/>
                  <a:gd name="connsiteY1" fmla="*/ 2989 h 18229"/>
                  <a:gd name="connsiteX2" fmla="*/ 34290 w 34289"/>
                  <a:gd name="connsiteY2" fmla="*/ 18229 h 18229"/>
                  <a:gd name="connsiteX3" fmla="*/ 0 w 34289"/>
                  <a:gd name="connsiteY3" fmla="*/ 2989 h 18229"/>
                </a:gdLst>
                <a:ahLst/>
                <a:cxnLst>
                  <a:cxn ang="0">
                    <a:pos x="connsiteX0" y="connsiteY0"/>
                  </a:cxn>
                  <a:cxn ang="0">
                    <a:pos x="connsiteX1" y="connsiteY1"/>
                  </a:cxn>
                  <a:cxn ang="0">
                    <a:pos x="connsiteX2" y="connsiteY2"/>
                  </a:cxn>
                  <a:cxn ang="0">
                    <a:pos x="connsiteX3" y="connsiteY3"/>
                  </a:cxn>
                </a:cxnLst>
                <a:rect l="l" t="t" r="r" b="b"/>
                <a:pathLst>
                  <a:path w="34289" h="18229">
                    <a:moveTo>
                      <a:pt x="0" y="2989"/>
                    </a:moveTo>
                    <a:cubicBezTo>
                      <a:pt x="0" y="2989"/>
                      <a:pt x="3810" y="2989"/>
                      <a:pt x="3810" y="2989"/>
                    </a:cubicBezTo>
                    <a:cubicBezTo>
                      <a:pt x="15240" y="-4631"/>
                      <a:pt x="26670" y="2989"/>
                      <a:pt x="34290" y="18229"/>
                    </a:cubicBezTo>
                    <a:cubicBezTo>
                      <a:pt x="22860" y="18229"/>
                      <a:pt x="11430" y="14419"/>
                      <a:pt x="0" y="2989"/>
                    </a:cubicBezTo>
                    <a:close/>
                  </a:path>
                </a:pathLst>
              </a:custGeom>
              <a:solidFill>
                <a:srgbClr val="51D65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74" name="Freeform: Shape 5273">
                <a:extLst>
                  <a:ext uri="{FF2B5EF4-FFF2-40B4-BE49-F238E27FC236}">
                    <a16:creationId xmlns:a16="http://schemas.microsoft.com/office/drawing/2014/main" id="{EDAA0759-5E0A-E902-F47E-05E9B6FEC6BD}"/>
                  </a:ext>
                </a:extLst>
              </p:cNvPr>
              <p:cNvSpPr/>
              <p:nvPr/>
            </p:nvSpPr>
            <p:spPr>
              <a:xfrm>
                <a:off x="4983481" y="5634989"/>
                <a:ext cx="41909" cy="45720"/>
              </a:xfrm>
              <a:custGeom>
                <a:avLst/>
                <a:gdLst>
                  <a:gd name="connsiteX0" fmla="*/ 41910 w 41909"/>
                  <a:gd name="connsiteY0" fmla="*/ 45720 h 45720"/>
                  <a:gd name="connsiteX1" fmla="*/ 0 w 41909"/>
                  <a:gd name="connsiteY1" fmla="*/ 0 h 45720"/>
                  <a:gd name="connsiteX2" fmla="*/ 41910 w 41909"/>
                  <a:gd name="connsiteY2" fmla="*/ 45720 h 45720"/>
                </a:gdLst>
                <a:ahLst/>
                <a:cxnLst>
                  <a:cxn ang="0">
                    <a:pos x="connsiteX0" y="connsiteY0"/>
                  </a:cxn>
                  <a:cxn ang="0">
                    <a:pos x="connsiteX1" y="connsiteY1"/>
                  </a:cxn>
                  <a:cxn ang="0">
                    <a:pos x="connsiteX2" y="connsiteY2"/>
                  </a:cxn>
                </a:cxnLst>
                <a:rect l="l" t="t" r="r" b="b"/>
                <a:pathLst>
                  <a:path w="41909" h="45720">
                    <a:moveTo>
                      <a:pt x="41910" y="45720"/>
                    </a:moveTo>
                    <a:cubicBezTo>
                      <a:pt x="26670" y="34290"/>
                      <a:pt x="11430" y="19050"/>
                      <a:pt x="0" y="0"/>
                    </a:cubicBezTo>
                    <a:cubicBezTo>
                      <a:pt x="15240" y="11430"/>
                      <a:pt x="30480" y="26670"/>
                      <a:pt x="41910" y="45720"/>
                    </a:cubicBezTo>
                    <a:close/>
                  </a:path>
                </a:pathLst>
              </a:custGeom>
              <a:solidFill>
                <a:srgbClr val="3CD04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75" name="Freeform: Shape 5274">
                <a:extLst>
                  <a:ext uri="{FF2B5EF4-FFF2-40B4-BE49-F238E27FC236}">
                    <a16:creationId xmlns:a16="http://schemas.microsoft.com/office/drawing/2014/main" id="{528454E5-EAED-6A05-BA2E-73AE49B2B194}"/>
                  </a:ext>
                </a:extLst>
              </p:cNvPr>
              <p:cNvSpPr/>
              <p:nvPr/>
            </p:nvSpPr>
            <p:spPr>
              <a:xfrm>
                <a:off x="3059431" y="4758100"/>
                <a:ext cx="26669" cy="12019"/>
              </a:xfrm>
              <a:custGeom>
                <a:avLst/>
                <a:gdLst>
                  <a:gd name="connsiteX0" fmla="*/ 26670 w 26669"/>
                  <a:gd name="connsiteY0" fmla="*/ 4399 h 12019"/>
                  <a:gd name="connsiteX1" fmla="*/ 11430 w 26669"/>
                  <a:gd name="connsiteY1" fmla="*/ 12019 h 12019"/>
                  <a:gd name="connsiteX2" fmla="*/ 0 w 26669"/>
                  <a:gd name="connsiteY2" fmla="*/ 8209 h 12019"/>
                  <a:gd name="connsiteX3" fmla="*/ 0 w 26669"/>
                  <a:gd name="connsiteY3" fmla="*/ 4399 h 12019"/>
                  <a:gd name="connsiteX4" fmla="*/ 26670 w 26669"/>
                  <a:gd name="connsiteY4" fmla="*/ 4399 h 12019"/>
                  <a:gd name="connsiteX5" fmla="*/ 26670 w 26669"/>
                  <a:gd name="connsiteY5" fmla="*/ 4399 h 1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69" h="12019">
                    <a:moveTo>
                      <a:pt x="26670" y="4399"/>
                    </a:moveTo>
                    <a:cubicBezTo>
                      <a:pt x="22860" y="8209"/>
                      <a:pt x="15240" y="8209"/>
                      <a:pt x="11430" y="12019"/>
                    </a:cubicBezTo>
                    <a:cubicBezTo>
                      <a:pt x="7620" y="12019"/>
                      <a:pt x="3810" y="12019"/>
                      <a:pt x="0" y="8209"/>
                    </a:cubicBezTo>
                    <a:cubicBezTo>
                      <a:pt x="0" y="8209"/>
                      <a:pt x="0" y="4399"/>
                      <a:pt x="0" y="4399"/>
                    </a:cubicBezTo>
                    <a:cubicBezTo>
                      <a:pt x="3810" y="589"/>
                      <a:pt x="22860" y="-3221"/>
                      <a:pt x="26670" y="4399"/>
                    </a:cubicBezTo>
                    <a:cubicBezTo>
                      <a:pt x="26670" y="589"/>
                      <a:pt x="26670" y="4399"/>
                      <a:pt x="26670" y="4399"/>
                    </a:cubicBezTo>
                    <a:close/>
                  </a:path>
                </a:pathLst>
              </a:custGeom>
              <a:solidFill>
                <a:srgbClr val="99EB9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76" name="Freeform: Shape 5275">
                <a:extLst>
                  <a:ext uri="{FF2B5EF4-FFF2-40B4-BE49-F238E27FC236}">
                    <a16:creationId xmlns:a16="http://schemas.microsoft.com/office/drawing/2014/main" id="{D8B58324-58E3-BB31-577D-3FC7FAC3559F}"/>
                  </a:ext>
                </a:extLst>
              </p:cNvPr>
              <p:cNvSpPr/>
              <p:nvPr/>
            </p:nvSpPr>
            <p:spPr>
              <a:xfrm>
                <a:off x="3219107" y="5697854"/>
                <a:ext cx="19393" cy="42507"/>
              </a:xfrm>
              <a:custGeom>
                <a:avLst/>
                <a:gdLst>
                  <a:gd name="connsiteX0" fmla="*/ 344 w 19393"/>
                  <a:gd name="connsiteY0" fmla="*/ 40005 h 42507"/>
                  <a:gd name="connsiteX1" fmla="*/ 7963 w 19393"/>
                  <a:gd name="connsiteY1" fmla="*/ 20955 h 42507"/>
                  <a:gd name="connsiteX2" fmla="*/ 4153 w 19393"/>
                  <a:gd name="connsiteY2" fmla="*/ 5715 h 42507"/>
                  <a:gd name="connsiteX3" fmla="*/ 19394 w 19393"/>
                  <a:gd name="connsiteY3" fmla="*/ 5715 h 42507"/>
                  <a:gd name="connsiteX4" fmla="*/ 19394 w 19393"/>
                  <a:gd name="connsiteY4" fmla="*/ 32385 h 42507"/>
                  <a:gd name="connsiteX5" fmla="*/ 11774 w 19393"/>
                  <a:gd name="connsiteY5" fmla="*/ 36195 h 42507"/>
                  <a:gd name="connsiteX6" fmla="*/ 344 w 19393"/>
                  <a:gd name="connsiteY6" fmla="*/ 40005 h 42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3" h="42507">
                    <a:moveTo>
                      <a:pt x="344" y="40005"/>
                    </a:moveTo>
                    <a:cubicBezTo>
                      <a:pt x="4153" y="36195"/>
                      <a:pt x="7963" y="32385"/>
                      <a:pt x="7963" y="20955"/>
                    </a:cubicBezTo>
                    <a:cubicBezTo>
                      <a:pt x="344" y="17145"/>
                      <a:pt x="-3466" y="13335"/>
                      <a:pt x="4153" y="5715"/>
                    </a:cubicBezTo>
                    <a:cubicBezTo>
                      <a:pt x="7963" y="-1905"/>
                      <a:pt x="15584" y="-1905"/>
                      <a:pt x="19394" y="5715"/>
                    </a:cubicBezTo>
                    <a:cubicBezTo>
                      <a:pt x="19394" y="13335"/>
                      <a:pt x="15584" y="20955"/>
                      <a:pt x="19394" y="32385"/>
                    </a:cubicBezTo>
                    <a:cubicBezTo>
                      <a:pt x="15584" y="32385"/>
                      <a:pt x="11774" y="32385"/>
                      <a:pt x="11774" y="36195"/>
                    </a:cubicBezTo>
                    <a:cubicBezTo>
                      <a:pt x="4153" y="43815"/>
                      <a:pt x="4153" y="43815"/>
                      <a:pt x="344" y="40005"/>
                    </a:cubicBezTo>
                    <a:close/>
                  </a:path>
                </a:pathLst>
              </a:custGeom>
              <a:solidFill>
                <a:srgbClr val="1FB52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77" name="Freeform: Shape 5276">
                <a:extLst>
                  <a:ext uri="{FF2B5EF4-FFF2-40B4-BE49-F238E27FC236}">
                    <a16:creationId xmlns:a16="http://schemas.microsoft.com/office/drawing/2014/main" id="{9067D10D-7159-73C1-B63D-24F5040F1FF7}"/>
                  </a:ext>
                </a:extLst>
              </p:cNvPr>
              <p:cNvSpPr/>
              <p:nvPr/>
            </p:nvSpPr>
            <p:spPr>
              <a:xfrm>
                <a:off x="4160520" y="4385309"/>
                <a:ext cx="38100" cy="15240"/>
              </a:xfrm>
              <a:custGeom>
                <a:avLst/>
                <a:gdLst>
                  <a:gd name="connsiteX0" fmla="*/ 38100 w 38100"/>
                  <a:gd name="connsiteY0" fmla="*/ 11430 h 15240"/>
                  <a:gd name="connsiteX1" fmla="*/ 34290 w 38100"/>
                  <a:gd name="connsiteY1" fmla="*/ 15240 h 15240"/>
                  <a:gd name="connsiteX2" fmla="*/ 0 w 38100"/>
                  <a:gd name="connsiteY2" fmla="*/ 7620 h 15240"/>
                  <a:gd name="connsiteX3" fmla="*/ 7620 w 38100"/>
                  <a:gd name="connsiteY3" fmla="*/ 0 h 15240"/>
                  <a:gd name="connsiteX4" fmla="*/ 38100 w 38100"/>
                  <a:gd name="connsiteY4" fmla="*/ 1143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5240">
                    <a:moveTo>
                      <a:pt x="38100" y="11430"/>
                    </a:moveTo>
                    <a:cubicBezTo>
                      <a:pt x="38100" y="11430"/>
                      <a:pt x="34290" y="15240"/>
                      <a:pt x="34290" y="15240"/>
                    </a:cubicBezTo>
                    <a:cubicBezTo>
                      <a:pt x="22860" y="11430"/>
                      <a:pt x="11430" y="11430"/>
                      <a:pt x="0" y="7620"/>
                    </a:cubicBezTo>
                    <a:cubicBezTo>
                      <a:pt x="3810" y="3810"/>
                      <a:pt x="3810" y="0"/>
                      <a:pt x="7620" y="0"/>
                    </a:cubicBezTo>
                    <a:cubicBezTo>
                      <a:pt x="19050" y="3810"/>
                      <a:pt x="26670" y="3810"/>
                      <a:pt x="38100" y="11430"/>
                    </a:cubicBezTo>
                    <a:close/>
                  </a:path>
                </a:pathLst>
              </a:custGeom>
              <a:solidFill>
                <a:srgbClr val="8FE99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78" name="Freeform: Shape 5277">
                <a:extLst>
                  <a:ext uri="{FF2B5EF4-FFF2-40B4-BE49-F238E27FC236}">
                    <a16:creationId xmlns:a16="http://schemas.microsoft.com/office/drawing/2014/main" id="{F3D16E8D-7BAF-A692-DDB6-7E0A071A4871}"/>
                  </a:ext>
                </a:extLst>
              </p:cNvPr>
              <p:cNvSpPr/>
              <p:nvPr/>
            </p:nvSpPr>
            <p:spPr>
              <a:xfrm>
                <a:off x="3798570" y="5897880"/>
                <a:ext cx="26670" cy="38100"/>
              </a:xfrm>
              <a:custGeom>
                <a:avLst/>
                <a:gdLst>
                  <a:gd name="connsiteX0" fmla="*/ 3810 w 26670"/>
                  <a:gd name="connsiteY0" fmla="*/ 38100 h 38100"/>
                  <a:gd name="connsiteX1" fmla="*/ 0 w 26670"/>
                  <a:gd name="connsiteY1" fmla="*/ 30480 h 38100"/>
                  <a:gd name="connsiteX2" fmla="*/ 0 w 26670"/>
                  <a:gd name="connsiteY2" fmla="*/ 30480 h 38100"/>
                  <a:gd name="connsiteX3" fmla="*/ 11430 w 26670"/>
                  <a:gd name="connsiteY3" fmla="*/ 11430 h 38100"/>
                  <a:gd name="connsiteX4" fmla="*/ 26670 w 26670"/>
                  <a:gd name="connsiteY4" fmla="*/ 0 h 38100"/>
                  <a:gd name="connsiteX5" fmla="*/ 15240 w 26670"/>
                  <a:gd name="connsiteY5" fmla="*/ 26670 h 38100"/>
                  <a:gd name="connsiteX6" fmla="*/ 3810 w 26670"/>
                  <a:gd name="connsiteY6" fmla="*/ 3810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70" h="38100">
                    <a:moveTo>
                      <a:pt x="3810" y="38100"/>
                    </a:moveTo>
                    <a:cubicBezTo>
                      <a:pt x="0" y="38100"/>
                      <a:pt x="0" y="34290"/>
                      <a:pt x="0" y="30480"/>
                    </a:cubicBezTo>
                    <a:lnTo>
                      <a:pt x="0" y="30480"/>
                    </a:lnTo>
                    <a:cubicBezTo>
                      <a:pt x="3810" y="26670"/>
                      <a:pt x="3810" y="15240"/>
                      <a:pt x="11430" y="11430"/>
                    </a:cubicBezTo>
                    <a:cubicBezTo>
                      <a:pt x="15240" y="7620"/>
                      <a:pt x="19050" y="3810"/>
                      <a:pt x="26670" y="0"/>
                    </a:cubicBezTo>
                    <a:cubicBezTo>
                      <a:pt x="22860" y="11430"/>
                      <a:pt x="19050" y="19050"/>
                      <a:pt x="15240" y="26670"/>
                    </a:cubicBezTo>
                    <a:cubicBezTo>
                      <a:pt x="7620" y="30480"/>
                      <a:pt x="3810" y="34290"/>
                      <a:pt x="3810" y="38100"/>
                    </a:cubicBezTo>
                    <a:close/>
                  </a:path>
                </a:pathLst>
              </a:custGeom>
              <a:solidFill>
                <a:srgbClr val="69DD7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79" name="Freeform: Shape 5278">
                <a:extLst>
                  <a:ext uri="{FF2B5EF4-FFF2-40B4-BE49-F238E27FC236}">
                    <a16:creationId xmlns:a16="http://schemas.microsoft.com/office/drawing/2014/main" id="{8BC14549-CD36-3B71-CA5C-5727DBE82E9E}"/>
                  </a:ext>
                </a:extLst>
              </p:cNvPr>
              <p:cNvSpPr/>
              <p:nvPr/>
            </p:nvSpPr>
            <p:spPr>
              <a:xfrm>
                <a:off x="3539491" y="5764530"/>
                <a:ext cx="30479" cy="26669"/>
              </a:xfrm>
              <a:custGeom>
                <a:avLst/>
                <a:gdLst>
                  <a:gd name="connsiteX0" fmla="*/ 30480 w 30479"/>
                  <a:gd name="connsiteY0" fmla="*/ 0 h 26669"/>
                  <a:gd name="connsiteX1" fmla="*/ 22860 w 30479"/>
                  <a:gd name="connsiteY1" fmla="*/ 15240 h 26669"/>
                  <a:gd name="connsiteX2" fmla="*/ 0 w 30479"/>
                  <a:gd name="connsiteY2" fmla="*/ 26670 h 26669"/>
                  <a:gd name="connsiteX3" fmla="*/ 30480 w 30479"/>
                  <a:gd name="connsiteY3" fmla="*/ 0 h 26669"/>
                </a:gdLst>
                <a:ahLst/>
                <a:cxnLst>
                  <a:cxn ang="0">
                    <a:pos x="connsiteX0" y="connsiteY0"/>
                  </a:cxn>
                  <a:cxn ang="0">
                    <a:pos x="connsiteX1" y="connsiteY1"/>
                  </a:cxn>
                  <a:cxn ang="0">
                    <a:pos x="connsiteX2" y="connsiteY2"/>
                  </a:cxn>
                  <a:cxn ang="0">
                    <a:pos x="connsiteX3" y="connsiteY3"/>
                  </a:cxn>
                </a:cxnLst>
                <a:rect l="l" t="t" r="r" b="b"/>
                <a:pathLst>
                  <a:path w="30479" h="26669">
                    <a:moveTo>
                      <a:pt x="30480" y="0"/>
                    </a:moveTo>
                    <a:cubicBezTo>
                      <a:pt x="30480" y="7620"/>
                      <a:pt x="26670" y="11430"/>
                      <a:pt x="22860" y="15240"/>
                    </a:cubicBezTo>
                    <a:cubicBezTo>
                      <a:pt x="15240" y="19050"/>
                      <a:pt x="7620" y="22860"/>
                      <a:pt x="0" y="26670"/>
                    </a:cubicBezTo>
                    <a:cubicBezTo>
                      <a:pt x="3810" y="11430"/>
                      <a:pt x="19050" y="3810"/>
                      <a:pt x="30480" y="0"/>
                    </a:cubicBezTo>
                    <a:close/>
                  </a:path>
                </a:pathLst>
              </a:custGeom>
              <a:solidFill>
                <a:srgbClr val="82E58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80" name="Freeform: Shape 5279">
                <a:extLst>
                  <a:ext uri="{FF2B5EF4-FFF2-40B4-BE49-F238E27FC236}">
                    <a16:creationId xmlns:a16="http://schemas.microsoft.com/office/drawing/2014/main" id="{9E86C719-995E-E483-D9F0-27739380E9B9}"/>
                  </a:ext>
                </a:extLst>
              </p:cNvPr>
              <p:cNvSpPr/>
              <p:nvPr/>
            </p:nvSpPr>
            <p:spPr>
              <a:xfrm>
                <a:off x="2747010" y="5981700"/>
                <a:ext cx="19050" cy="29761"/>
              </a:xfrm>
              <a:custGeom>
                <a:avLst/>
                <a:gdLst>
                  <a:gd name="connsiteX0" fmla="*/ 19050 w 19050"/>
                  <a:gd name="connsiteY0" fmla="*/ 0 h 29761"/>
                  <a:gd name="connsiteX1" fmla="*/ 15240 w 19050"/>
                  <a:gd name="connsiteY1" fmla="*/ 19050 h 29761"/>
                  <a:gd name="connsiteX2" fmla="*/ 3810 w 19050"/>
                  <a:gd name="connsiteY2" fmla="*/ 22860 h 29761"/>
                  <a:gd name="connsiteX3" fmla="*/ 0 w 19050"/>
                  <a:gd name="connsiteY3" fmla="*/ 19050 h 29761"/>
                  <a:gd name="connsiteX4" fmla="*/ 0 w 19050"/>
                  <a:gd name="connsiteY4" fmla="*/ 19050 h 29761"/>
                  <a:gd name="connsiteX5" fmla="*/ 19050 w 19050"/>
                  <a:gd name="connsiteY5" fmla="*/ 0 h 29761"/>
                  <a:gd name="connsiteX6" fmla="*/ 19050 w 19050"/>
                  <a:gd name="connsiteY6" fmla="*/ 0 h 29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29761">
                    <a:moveTo>
                      <a:pt x="19050" y="0"/>
                    </a:moveTo>
                    <a:cubicBezTo>
                      <a:pt x="19050" y="7620"/>
                      <a:pt x="15240" y="11430"/>
                      <a:pt x="15240" y="19050"/>
                    </a:cubicBezTo>
                    <a:cubicBezTo>
                      <a:pt x="11430" y="30480"/>
                      <a:pt x="11430" y="34290"/>
                      <a:pt x="3810" y="22860"/>
                    </a:cubicBezTo>
                    <a:cubicBezTo>
                      <a:pt x="3810" y="22860"/>
                      <a:pt x="3810" y="22860"/>
                      <a:pt x="0" y="19050"/>
                    </a:cubicBezTo>
                    <a:cubicBezTo>
                      <a:pt x="0" y="19050"/>
                      <a:pt x="0" y="19050"/>
                      <a:pt x="0" y="19050"/>
                    </a:cubicBezTo>
                    <a:cubicBezTo>
                      <a:pt x="3810" y="7620"/>
                      <a:pt x="7620" y="0"/>
                      <a:pt x="19050" y="0"/>
                    </a:cubicBezTo>
                    <a:lnTo>
                      <a:pt x="19050" y="0"/>
                    </a:lnTo>
                    <a:close/>
                  </a:path>
                </a:pathLst>
              </a:custGeom>
              <a:solidFill>
                <a:srgbClr val="D0FDD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81" name="Freeform: Shape 5280">
                <a:extLst>
                  <a:ext uri="{FF2B5EF4-FFF2-40B4-BE49-F238E27FC236}">
                    <a16:creationId xmlns:a16="http://schemas.microsoft.com/office/drawing/2014/main" id="{FF468A95-DD40-381B-A6A0-70EFEBDA338F}"/>
                  </a:ext>
                </a:extLst>
              </p:cNvPr>
              <p:cNvSpPr/>
              <p:nvPr/>
            </p:nvSpPr>
            <p:spPr>
              <a:xfrm>
                <a:off x="3463291" y="6583680"/>
                <a:ext cx="22859" cy="38100"/>
              </a:xfrm>
              <a:custGeom>
                <a:avLst/>
                <a:gdLst>
                  <a:gd name="connsiteX0" fmla="*/ 0 w 22859"/>
                  <a:gd name="connsiteY0" fmla="*/ 38100 h 38100"/>
                  <a:gd name="connsiteX1" fmla="*/ 22860 w 22859"/>
                  <a:gd name="connsiteY1" fmla="*/ 0 h 38100"/>
                  <a:gd name="connsiteX2" fmla="*/ 0 w 22859"/>
                  <a:gd name="connsiteY2" fmla="*/ 38100 h 38100"/>
                </a:gdLst>
                <a:ahLst/>
                <a:cxnLst>
                  <a:cxn ang="0">
                    <a:pos x="connsiteX0" y="connsiteY0"/>
                  </a:cxn>
                  <a:cxn ang="0">
                    <a:pos x="connsiteX1" y="connsiteY1"/>
                  </a:cxn>
                  <a:cxn ang="0">
                    <a:pos x="connsiteX2" y="connsiteY2"/>
                  </a:cxn>
                </a:cxnLst>
                <a:rect l="l" t="t" r="r" b="b"/>
                <a:pathLst>
                  <a:path w="22859" h="38100">
                    <a:moveTo>
                      <a:pt x="0" y="38100"/>
                    </a:moveTo>
                    <a:cubicBezTo>
                      <a:pt x="3810" y="22860"/>
                      <a:pt x="11430" y="7620"/>
                      <a:pt x="22860" y="0"/>
                    </a:cubicBezTo>
                    <a:cubicBezTo>
                      <a:pt x="19050" y="15240"/>
                      <a:pt x="19050" y="15240"/>
                      <a:pt x="0" y="38100"/>
                    </a:cubicBezTo>
                    <a:close/>
                  </a:path>
                </a:pathLst>
              </a:custGeom>
              <a:solidFill>
                <a:srgbClr val="BFF7C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82" name="Freeform: Shape 5281">
                <a:extLst>
                  <a:ext uri="{FF2B5EF4-FFF2-40B4-BE49-F238E27FC236}">
                    <a16:creationId xmlns:a16="http://schemas.microsoft.com/office/drawing/2014/main" id="{5591B76C-985C-68C3-AA84-3A18BFE364A5}"/>
                  </a:ext>
                </a:extLst>
              </p:cNvPr>
              <p:cNvSpPr/>
              <p:nvPr/>
            </p:nvSpPr>
            <p:spPr>
              <a:xfrm>
                <a:off x="4200737" y="6069330"/>
                <a:ext cx="13123" cy="53339"/>
              </a:xfrm>
              <a:custGeom>
                <a:avLst/>
                <a:gdLst>
                  <a:gd name="connsiteX0" fmla="*/ 13123 w 13123"/>
                  <a:gd name="connsiteY0" fmla="*/ 0 h 53339"/>
                  <a:gd name="connsiteX1" fmla="*/ 13123 w 13123"/>
                  <a:gd name="connsiteY1" fmla="*/ 11430 h 53339"/>
                  <a:gd name="connsiteX2" fmla="*/ 1693 w 13123"/>
                  <a:gd name="connsiteY2" fmla="*/ 53340 h 53339"/>
                  <a:gd name="connsiteX3" fmla="*/ 1693 w 13123"/>
                  <a:gd name="connsiteY3" fmla="*/ 38100 h 53339"/>
                  <a:gd name="connsiteX4" fmla="*/ 5503 w 13123"/>
                  <a:gd name="connsiteY4" fmla="*/ 19050 h 53339"/>
                  <a:gd name="connsiteX5" fmla="*/ 13123 w 13123"/>
                  <a:gd name="connsiteY5" fmla="*/ 0 h 5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23" h="53339">
                    <a:moveTo>
                      <a:pt x="13123" y="0"/>
                    </a:moveTo>
                    <a:cubicBezTo>
                      <a:pt x="13123" y="3810"/>
                      <a:pt x="13123" y="7620"/>
                      <a:pt x="13123" y="11430"/>
                    </a:cubicBezTo>
                    <a:cubicBezTo>
                      <a:pt x="9313" y="26670"/>
                      <a:pt x="5503" y="38100"/>
                      <a:pt x="1693" y="53340"/>
                    </a:cubicBezTo>
                    <a:cubicBezTo>
                      <a:pt x="-2117" y="45720"/>
                      <a:pt x="1693" y="41910"/>
                      <a:pt x="1693" y="38100"/>
                    </a:cubicBezTo>
                    <a:cubicBezTo>
                      <a:pt x="1693" y="30480"/>
                      <a:pt x="5503" y="26670"/>
                      <a:pt x="5503" y="19050"/>
                    </a:cubicBezTo>
                    <a:cubicBezTo>
                      <a:pt x="5503" y="11430"/>
                      <a:pt x="5503" y="3810"/>
                      <a:pt x="13123" y="0"/>
                    </a:cubicBezTo>
                    <a:close/>
                  </a:path>
                </a:pathLst>
              </a:custGeom>
              <a:solidFill>
                <a:srgbClr val="93EA9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83" name="Freeform: Shape 5282">
                <a:extLst>
                  <a:ext uri="{FF2B5EF4-FFF2-40B4-BE49-F238E27FC236}">
                    <a16:creationId xmlns:a16="http://schemas.microsoft.com/office/drawing/2014/main" id="{58A7AD4C-3236-F98B-5F66-B0754F355186}"/>
                  </a:ext>
                </a:extLst>
              </p:cNvPr>
              <p:cNvSpPr/>
              <p:nvPr/>
            </p:nvSpPr>
            <p:spPr>
              <a:xfrm>
                <a:off x="3118697" y="4507230"/>
                <a:ext cx="13123" cy="30479"/>
              </a:xfrm>
              <a:custGeom>
                <a:avLst/>
                <a:gdLst>
                  <a:gd name="connsiteX0" fmla="*/ 1693 w 13123"/>
                  <a:gd name="connsiteY0" fmla="*/ 0 h 30479"/>
                  <a:gd name="connsiteX1" fmla="*/ 13123 w 13123"/>
                  <a:gd name="connsiteY1" fmla="*/ 0 h 30479"/>
                  <a:gd name="connsiteX2" fmla="*/ 1693 w 13123"/>
                  <a:gd name="connsiteY2" fmla="*/ 30480 h 30479"/>
                  <a:gd name="connsiteX3" fmla="*/ 1693 w 13123"/>
                  <a:gd name="connsiteY3" fmla="*/ 0 h 30479"/>
                </a:gdLst>
                <a:ahLst/>
                <a:cxnLst>
                  <a:cxn ang="0">
                    <a:pos x="connsiteX0" y="connsiteY0"/>
                  </a:cxn>
                  <a:cxn ang="0">
                    <a:pos x="connsiteX1" y="connsiteY1"/>
                  </a:cxn>
                  <a:cxn ang="0">
                    <a:pos x="connsiteX2" y="connsiteY2"/>
                  </a:cxn>
                  <a:cxn ang="0">
                    <a:pos x="connsiteX3" y="connsiteY3"/>
                  </a:cxn>
                </a:cxnLst>
                <a:rect l="l" t="t" r="r" b="b"/>
                <a:pathLst>
                  <a:path w="13123" h="30479">
                    <a:moveTo>
                      <a:pt x="1693" y="0"/>
                    </a:moveTo>
                    <a:cubicBezTo>
                      <a:pt x="5503" y="0"/>
                      <a:pt x="9313" y="0"/>
                      <a:pt x="13123" y="0"/>
                    </a:cubicBezTo>
                    <a:cubicBezTo>
                      <a:pt x="9313" y="7620"/>
                      <a:pt x="5503" y="19050"/>
                      <a:pt x="1693" y="30480"/>
                    </a:cubicBezTo>
                    <a:cubicBezTo>
                      <a:pt x="-2117" y="19050"/>
                      <a:pt x="1693" y="11430"/>
                      <a:pt x="1693" y="0"/>
                    </a:cubicBezTo>
                    <a:close/>
                  </a:path>
                </a:pathLst>
              </a:custGeom>
              <a:solidFill>
                <a:srgbClr val="7EE38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84" name="Freeform: Shape 5283">
                <a:extLst>
                  <a:ext uri="{FF2B5EF4-FFF2-40B4-BE49-F238E27FC236}">
                    <a16:creationId xmlns:a16="http://schemas.microsoft.com/office/drawing/2014/main" id="{6322612C-FC12-E618-DA4B-98F19255545B}"/>
                  </a:ext>
                </a:extLst>
              </p:cNvPr>
              <p:cNvSpPr/>
              <p:nvPr/>
            </p:nvSpPr>
            <p:spPr>
              <a:xfrm>
                <a:off x="4606291" y="5339000"/>
                <a:ext cx="29527" cy="21669"/>
              </a:xfrm>
              <a:custGeom>
                <a:avLst/>
                <a:gdLst>
                  <a:gd name="connsiteX0" fmla="*/ 26670 w 29527"/>
                  <a:gd name="connsiteY0" fmla="*/ 21669 h 21669"/>
                  <a:gd name="connsiteX1" fmla="*/ 0 w 29527"/>
                  <a:gd name="connsiteY1" fmla="*/ 2619 h 21669"/>
                  <a:gd name="connsiteX2" fmla="*/ 15240 w 29527"/>
                  <a:gd name="connsiteY2" fmla="*/ 6430 h 21669"/>
                  <a:gd name="connsiteX3" fmla="*/ 26670 w 29527"/>
                  <a:gd name="connsiteY3" fmla="*/ 21669 h 21669"/>
                  <a:gd name="connsiteX4" fmla="*/ 26670 w 29527"/>
                  <a:gd name="connsiteY4" fmla="*/ 21669 h 21669"/>
                  <a:gd name="connsiteX5" fmla="*/ 26670 w 29527"/>
                  <a:gd name="connsiteY5" fmla="*/ 21669 h 21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27" h="21669">
                    <a:moveTo>
                      <a:pt x="26670" y="21669"/>
                    </a:moveTo>
                    <a:cubicBezTo>
                      <a:pt x="15240" y="21669"/>
                      <a:pt x="7620" y="14049"/>
                      <a:pt x="0" y="2619"/>
                    </a:cubicBezTo>
                    <a:cubicBezTo>
                      <a:pt x="7620" y="-5001"/>
                      <a:pt x="11430" y="6430"/>
                      <a:pt x="15240" y="6430"/>
                    </a:cubicBezTo>
                    <a:cubicBezTo>
                      <a:pt x="22860" y="6430"/>
                      <a:pt x="22860" y="14049"/>
                      <a:pt x="26670" y="21669"/>
                    </a:cubicBezTo>
                    <a:lnTo>
                      <a:pt x="26670" y="21669"/>
                    </a:lnTo>
                    <a:cubicBezTo>
                      <a:pt x="30480" y="17860"/>
                      <a:pt x="30480" y="21669"/>
                      <a:pt x="26670" y="21669"/>
                    </a:cubicBezTo>
                    <a:close/>
                  </a:path>
                </a:pathLst>
              </a:custGeom>
              <a:solidFill>
                <a:srgbClr val="1DAB2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85" name="Freeform: Shape 5284">
                <a:extLst>
                  <a:ext uri="{FF2B5EF4-FFF2-40B4-BE49-F238E27FC236}">
                    <a16:creationId xmlns:a16="http://schemas.microsoft.com/office/drawing/2014/main" id="{001B1EBA-B396-5120-CC70-107245FB42C5}"/>
                  </a:ext>
                </a:extLst>
              </p:cNvPr>
              <p:cNvSpPr/>
              <p:nvPr/>
            </p:nvSpPr>
            <p:spPr>
              <a:xfrm>
                <a:off x="3547110" y="5793431"/>
                <a:ext cx="26670" cy="20628"/>
              </a:xfrm>
              <a:custGeom>
                <a:avLst/>
                <a:gdLst>
                  <a:gd name="connsiteX0" fmla="*/ 0 w 26670"/>
                  <a:gd name="connsiteY0" fmla="*/ 20628 h 20628"/>
                  <a:gd name="connsiteX1" fmla="*/ 15240 w 26670"/>
                  <a:gd name="connsiteY1" fmla="*/ 1578 h 20628"/>
                  <a:gd name="connsiteX2" fmla="*/ 26670 w 26670"/>
                  <a:gd name="connsiteY2" fmla="*/ 5388 h 20628"/>
                  <a:gd name="connsiteX3" fmla="*/ 0 w 26670"/>
                  <a:gd name="connsiteY3" fmla="*/ 20628 h 20628"/>
                </a:gdLst>
                <a:ahLst/>
                <a:cxnLst>
                  <a:cxn ang="0">
                    <a:pos x="connsiteX0" y="connsiteY0"/>
                  </a:cxn>
                  <a:cxn ang="0">
                    <a:pos x="connsiteX1" y="connsiteY1"/>
                  </a:cxn>
                  <a:cxn ang="0">
                    <a:pos x="connsiteX2" y="connsiteY2"/>
                  </a:cxn>
                  <a:cxn ang="0">
                    <a:pos x="connsiteX3" y="connsiteY3"/>
                  </a:cxn>
                </a:cxnLst>
                <a:rect l="l" t="t" r="r" b="b"/>
                <a:pathLst>
                  <a:path w="26670" h="20628">
                    <a:moveTo>
                      <a:pt x="0" y="20628"/>
                    </a:moveTo>
                    <a:cubicBezTo>
                      <a:pt x="0" y="5388"/>
                      <a:pt x="11430" y="9198"/>
                      <a:pt x="15240" y="1578"/>
                    </a:cubicBezTo>
                    <a:cubicBezTo>
                      <a:pt x="19050" y="-2232"/>
                      <a:pt x="22860" y="1578"/>
                      <a:pt x="26670" y="5388"/>
                    </a:cubicBezTo>
                    <a:cubicBezTo>
                      <a:pt x="19050" y="13008"/>
                      <a:pt x="11430" y="16818"/>
                      <a:pt x="0" y="20628"/>
                    </a:cubicBezTo>
                    <a:close/>
                  </a:path>
                </a:pathLst>
              </a:custGeom>
              <a:solidFill>
                <a:srgbClr val="8EE89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86" name="Freeform: Shape 5285">
                <a:extLst>
                  <a:ext uri="{FF2B5EF4-FFF2-40B4-BE49-F238E27FC236}">
                    <a16:creationId xmlns:a16="http://schemas.microsoft.com/office/drawing/2014/main" id="{D84D5AF6-8D78-EA5F-A980-68371E071FD0}"/>
                  </a:ext>
                </a:extLst>
              </p:cNvPr>
              <p:cNvSpPr/>
              <p:nvPr/>
            </p:nvSpPr>
            <p:spPr>
              <a:xfrm>
                <a:off x="2705101" y="5066308"/>
                <a:ext cx="34290" cy="16230"/>
              </a:xfrm>
              <a:custGeom>
                <a:avLst/>
                <a:gdLst>
                  <a:gd name="connsiteX0" fmla="*/ 34290 w 34290"/>
                  <a:gd name="connsiteY0" fmla="*/ 991 h 16230"/>
                  <a:gd name="connsiteX1" fmla="*/ 22860 w 34290"/>
                  <a:gd name="connsiteY1" fmla="*/ 8611 h 16230"/>
                  <a:gd name="connsiteX2" fmla="*/ 0 w 34290"/>
                  <a:gd name="connsiteY2" fmla="*/ 16231 h 16230"/>
                  <a:gd name="connsiteX3" fmla="*/ 34290 w 34290"/>
                  <a:gd name="connsiteY3" fmla="*/ 991 h 16230"/>
                </a:gdLst>
                <a:ahLst/>
                <a:cxnLst>
                  <a:cxn ang="0">
                    <a:pos x="connsiteX0" y="connsiteY0"/>
                  </a:cxn>
                  <a:cxn ang="0">
                    <a:pos x="connsiteX1" y="connsiteY1"/>
                  </a:cxn>
                  <a:cxn ang="0">
                    <a:pos x="connsiteX2" y="connsiteY2"/>
                  </a:cxn>
                  <a:cxn ang="0">
                    <a:pos x="connsiteX3" y="connsiteY3"/>
                  </a:cxn>
                </a:cxnLst>
                <a:rect l="l" t="t" r="r" b="b"/>
                <a:pathLst>
                  <a:path w="34290" h="16230">
                    <a:moveTo>
                      <a:pt x="34290" y="991"/>
                    </a:moveTo>
                    <a:cubicBezTo>
                      <a:pt x="30480" y="8611"/>
                      <a:pt x="26670" y="8611"/>
                      <a:pt x="22860" y="8611"/>
                    </a:cubicBezTo>
                    <a:cubicBezTo>
                      <a:pt x="15240" y="8611"/>
                      <a:pt x="7620" y="16231"/>
                      <a:pt x="0" y="16231"/>
                    </a:cubicBezTo>
                    <a:cubicBezTo>
                      <a:pt x="11430" y="4801"/>
                      <a:pt x="26670" y="-2819"/>
                      <a:pt x="34290" y="991"/>
                    </a:cubicBezTo>
                    <a:close/>
                  </a:path>
                </a:pathLst>
              </a:custGeom>
              <a:solidFill>
                <a:srgbClr val="63DB6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87" name="Freeform: Shape 5286">
                <a:extLst>
                  <a:ext uri="{FF2B5EF4-FFF2-40B4-BE49-F238E27FC236}">
                    <a16:creationId xmlns:a16="http://schemas.microsoft.com/office/drawing/2014/main" id="{5162815E-C3CE-DDB5-2DFE-D919762B04A2}"/>
                  </a:ext>
                </a:extLst>
              </p:cNvPr>
              <p:cNvSpPr/>
              <p:nvPr/>
            </p:nvSpPr>
            <p:spPr>
              <a:xfrm>
                <a:off x="4061460" y="4362999"/>
                <a:ext cx="26670" cy="26120"/>
              </a:xfrm>
              <a:custGeom>
                <a:avLst/>
                <a:gdLst>
                  <a:gd name="connsiteX0" fmla="*/ 26670 w 26670"/>
                  <a:gd name="connsiteY0" fmla="*/ 26120 h 26120"/>
                  <a:gd name="connsiteX1" fmla="*/ 7620 w 26670"/>
                  <a:gd name="connsiteY1" fmla="*/ 14690 h 26120"/>
                  <a:gd name="connsiteX2" fmla="*/ 0 w 26670"/>
                  <a:gd name="connsiteY2" fmla="*/ 7070 h 26120"/>
                  <a:gd name="connsiteX3" fmla="*/ 7620 w 26670"/>
                  <a:gd name="connsiteY3" fmla="*/ 3260 h 26120"/>
                  <a:gd name="connsiteX4" fmla="*/ 26670 w 26670"/>
                  <a:gd name="connsiteY4" fmla="*/ 26120 h 26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120">
                    <a:moveTo>
                      <a:pt x="26670" y="26120"/>
                    </a:moveTo>
                    <a:cubicBezTo>
                      <a:pt x="19050" y="26120"/>
                      <a:pt x="11430" y="18500"/>
                      <a:pt x="7620" y="14690"/>
                    </a:cubicBezTo>
                    <a:lnTo>
                      <a:pt x="0" y="7070"/>
                    </a:lnTo>
                    <a:cubicBezTo>
                      <a:pt x="3810" y="3260"/>
                      <a:pt x="3810" y="-4360"/>
                      <a:pt x="7620" y="3260"/>
                    </a:cubicBezTo>
                    <a:cubicBezTo>
                      <a:pt x="15240" y="10881"/>
                      <a:pt x="22860" y="14690"/>
                      <a:pt x="26670" y="26120"/>
                    </a:cubicBezTo>
                    <a:close/>
                  </a:path>
                </a:pathLst>
              </a:custGeom>
              <a:solidFill>
                <a:srgbClr val="6DDE7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88" name="Freeform: Shape 5287">
                <a:extLst>
                  <a:ext uri="{FF2B5EF4-FFF2-40B4-BE49-F238E27FC236}">
                    <a16:creationId xmlns:a16="http://schemas.microsoft.com/office/drawing/2014/main" id="{1B0D9FA6-4571-1889-FF09-FDFCA62223CB}"/>
                  </a:ext>
                </a:extLst>
              </p:cNvPr>
              <p:cNvSpPr/>
              <p:nvPr/>
            </p:nvSpPr>
            <p:spPr>
              <a:xfrm>
                <a:off x="3310891" y="4533900"/>
                <a:ext cx="7619" cy="30480"/>
              </a:xfrm>
              <a:custGeom>
                <a:avLst/>
                <a:gdLst>
                  <a:gd name="connsiteX0" fmla="*/ 0 w 7619"/>
                  <a:gd name="connsiteY0" fmla="*/ 30480 h 30480"/>
                  <a:gd name="connsiteX1" fmla="*/ 0 w 7619"/>
                  <a:gd name="connsiteY1" fmla="*/ 3810 h 30480"/>
                  <a:gd name="connsiteX2" fmla="*/ 3810 w 7619"/>
                  <a:gd name="connsiteY2" fmla="*/ 0 h 30480"/>
                  <a:gd name="connsiteX3" fmla="*/ 7620 w 7619"/>
                  <a:gd name="connsiteY3" fmla="*/ 7620 h 30480"/>
                  <a:gd name="connsiteX4" fmla="*/ 0 w 7619"/>
                  <a:gd name="connsiteY4" fmla="*/ 30480 h 30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9" h="30480">
                    <a:moveTo>
                      <a:pt x="0" y="30480"/>
                    </a:moveTo>
                    <a:cubicBezTo>
                      <a:pt x="0" y="19050"/>
                      <a:pt x="0" y="11430"/>
                      <a:pt x="0" y="3810"/>
                    </a:cubicBezTo>
                    <a:cubicBezTo>
                      <a:pt x="0" y="0"/>
                      <a:pt x="0" y="0"/>
                      <a:pt x="3810" y="0"/>
                    </a:cubicBezTo>
                    <a:cubicBezTo>
                      <a:pt x="7620" y="0"/>
                      <a:pt x="7620" y="3810"/>
                      <a:pt x="7620" y="7620"/>
                    </a:cubicBezTo>
                    <a:cubicBezTo>
                      <a:pt x="7620" y="15240"/>
                      <a:pt x="3810" y="22860"/>
                      <a:pt x="0" y="30480"/>
                    </a:cubicBezTo>
                    <a:close/>
                  </a:path>
                </a:pathLst>
              </a:custGeom>
              <a:solidFill>
                <a:srgbClr val="82E58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89" name="Freeform: Shape 5288">
                <a:extLst>
                  <a:ext uri="{FF2B5EF4-FFF2-40B4-BE49-F238E27FC236}">
                    <a16:creationId xmlns:a16="http://schemas.microsoft.com/office/drawing/2014/main" id="{70463570-95D9-578E-00CC-32EAF42B10FE}"/>
                  </a:ext>
                </a:extLst>
              </p:cNvPr>
              <p:cNvSpPr/>
              <p:nvPr/>
            </p:nvSpPr>
            <p:spPr>
              <a:xfrm>
                <a:off x="4796791" y="5368289"/>
                <a:ext cx="35983" cy="30480"/>
              </a:xfrm>
              <a:custGeom>
                <a:avLst/>
                <a:gdLst>
                  <a:gd name="connsiteX0" fmla="*/ 34290 w 35983"/>
                  <a:gd name="connsiteY0" fmla="*/ 30480 h 30480"/>
                  <a:gd name="connsiteX1" fmla="*/ 0 w 35983"/>
                  <a:gd name="connsiteY1" fmla="*/ 0 h 30480"/>
                  <a:gd name="connsiteX2" fmla="*/ 19050 w 35983"/>
                  <a:gd name="connsiteY2" fmla="*/ 11430 h 30480"/>
                  <a:gd name="connsiteX3" fmla="*/ 34290 w 35983"/>
                  <a:gd name="connsiteY3" fmla="*/ 30480 h 30480"/>
                  <a:gd name="connsiteX4" fmla="*/ 34290 w 35983"/>
                  <a:gd name="connsiteY4" fmla="*/ 30480 h 30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83" h="30480">
                    <a:moveTo>
                      <a:pt x="34290" y="30480"/>
                    </a:moveTo>
                    <a:cubicBezTo>
                      <a:pt x="22860" y="26670"/>
                      <a:pt x="11430" y="11430"/>
                      <a:pt x="0" y="0"/>
                    </a:cubicBezTo>
                    <a:cubicBezTo>
                      <a:pt x="11430" y="0"/>
                      <a:pt x="15240" y="7620"/>
                      <a:pt x="19050" y="11430"/>
                    </a:cubicBezTo>
                    <a:cubicBezTo>
                      <a:pt x="26670" y="15240"/>
                      <a:pt x="30480" y="22860"/>
                      <a:pt x="34290" y="30480"/>
                    </a:cubicBezTo>
                    <a:cubicBezTo>
                      <a:pt x="38100" y="26670"/>
                      <a:pt x="34290" y="30480"/>
                      <a:pt x="34290" y="30480"/>
                    </a:cubicBezTo>
                    <a:close/>
                  </a:path>
                </a:pathLst>
              </a:custGeom>
              <a:solidFill>
                <a:srgbClr val="8AE79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90" name="Freeform: Shape 5289">
                <a:extLst>
                  <a:ext uri="{FF2B5EF4-FFF2-40B4-BE49-F238E27FC236}">
                    <a16:creationId xmlns:a16="http://schemas.microsoft.com/office/drawing/2014/main" id="{B73C4674-E406-938B-8661-A473440452C5}"/>
                  </a:ext>
                </a:extLst>
              </p:cNvPr>
              <p:cNvSpPr/>
              <p:nvPr/>
            </p:nvSpPr>
            <p:spPr>
              <a:xfrm>
                <a:off x="3002281" y="5886450"/>
                <a:ext cx="26669" cy="22860"/>
              </a:xfrm>
              <a:custGeom>
                <a:avLst/>
                <a:gdLst>
                  <a:gd name="connsiteX0" fmla="*/ 0 w 26669"/>
                  <a:gd name="connsiteY0" fmla="*/ 22860 h 22860"/>
                  <a:gd name="connsiteX1" fmla="*/ 3810 w 26669"/>
                  <a:gd name="connsiteY1" fmla="*/ 11430 h 22860"/>
                  <a:gd name="connsiteX2" fmla="*/ 22860 w 26669"/>
                  <a:gd name="connsiteY2" fmla="*/ 0 h 22860"/>
                  <a:gd name="connsiteX3" fmla="*/ 26670 w 26669"/>
                  <a:gd name="connsiteY3" fmla="*/ 3810 h 22860"/>
                  <a:gd name="connsiteX4" fmla="*/ 0 w 26669"/>
                  <a:gd name="connsiteY4" fmla="*/ 22860 h 22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22860">
                    <a:moveTo>
                      <a:pt x="0" y="22860"/>
                    </a:moveTo>
                    <a:cubicBezTo>
                      <a:pt x="0" y="19050"/>
                      <a:pt x="0" y="11430"/>
                      <a:pt x="3810" y="11430"/>
                    </a:cubicBezTo>
                    <a:cubicBezTo>
                      <a:pt x="11430" y="7620"/>
                      <a:pt x="15240" y="3810"/>
                      <a:pt x="22860" y="0"/>
                    </a:cubicBezTo>
                    <a:cubicBezTo>
                      <a:pt x="26670" y="0"/>
                      <a:pt x="26670" y="3810"/>
                      <a:pt x="26670" y="3810"/>
                    </a:cubicBezTo>
                    <a:cubicBezTo>
                      <a:pt x="15240" y="15240"/>
                      <a:pt x="3810" y="15240"/>
                      <a:pt x="0" y="22860"/>
                    </a:cubicBezTo>
                    <a:close/>
                  </a:path>
                </a:pathLst>
              </a:custGeom>
              <a:solidFill>
                <a:srgbClr val="36CE3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91" name="Freeform: Shape 5290">
                <a:extLst>
                  <a:ext uri="{FF2B5EF4-FFF2-40B4-BE49-F238E27FC236}">
                    <a16:creationId xmlns:a16="http://schemas.microsoft.com/office/drawing/2014/main" id="{B4EB751C-65FD-E488-C33D-ED3D39697EC7}"/>
                  </a:ext>
                </a:extLst>
              </p:cNvPr>
              <p:cNvSpPr/>
              <p:nvPr/>
            </p:nvSpPr>
            <p:spPr>
              <a:xfrm>
                <a:off x="5113020" y="5772150"/>
                <a:ext cx="34290" cy="32173"/>
              </a:xfrm>
              <a:custGeom>
                <a:avLst/>
                <a:gdLst>
                  <a:gd name="connsiteX0" fmla="*/ 22860 w 34290"/>
                  <a:gd name="connsiteY0" fmla="*/ 30480 h 32173"/>
                  <a:gd name="connsiteX1" fmla="*/ 0 w 34290"/>
                  <a:gd name="connsiteY1" fmla="*/ 0 h 32173"/>
                  <a:gd name="connsiteX2" fmla="*/ 19050 w 34290"/>
                  <a:gd name="connsiteY2" fmla="*/ 15240 h 32173"/>
                  <a:gd name="connsiteX3" fmla="*/ 34290 w 34290"/>
                  <a:gd name="connsiteY3" fmla="*/ 30480 h 32173"/>
                  <a:gd name="connsiteX4" fmla="*/ 22860 w 34290"/>
                  <a:gd name="connsiteY4" fmla="*/ 30480 h 321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32173">
                    <a:moveTo>
                      <a:pt x="22860" y="30480"/>
                    </a:moveTo>
                    <a:cubicBezTo>
                      <a:pt x="15240" y="22860"/>
                      <a:pt x="7620" y="15240"/>
                      <a:pt x="0" y="0"/>
                    </a:cubicBezTo>
                    <a:cubicBezTo>
                      <a:pt x="11430" y="3810"/>
                      <a:pt x="11430" y="11430"/>
                      <a:pt x="19050" y="15240"/>
                    </a:cubicBezTo>
                    <a:cubicBezTo>
                      <a:pt x="22860" y="19050"/>
                      <a:pt x="30480" y="22860"/>
                      <a:pt x="34290" y="30480"/>
                    </a:cubicBezTo>
                    <a:cubicBezTo>
                      <a:pt x="26670" y="34290"/>
                      <a:pt x="22860" y="30480"/>
                      <a:pt x="22860" y="30480"/>
                    </a:cubicBezTo>
                    <a:close/>
                  </a:path>
                </a:pathLst>
              </a:custGeom>
              <a:solidFill>
                <a:srgbClr val="BBF6B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92" name="Freeform: Shape 5291">
                <a:extLst>
                  <a:ext uri="{FF2B5EF4-FFF2-40B4-BE49-F238E27FC236}">
                    <a16:creationId xmlns:a16="http://schemas.microsoft.com/office/drawing/2014/main" id="{F3316F34-031B-3B88-0619-7C74A6ABF13D}"/>
                  </a:ext>
                </a:extLst>
              </p:cNvPr>
              <p:cNvSpPr/>
              <p:nvPr/>
            </p:nvSpPr>
            <p:spPr>
              <a:xfrm>
                <a:off x="5554981" y="4752377"/>
                <a:ext cx="26669" cy="10466"/>
              </a:xfrm>
              <a:custGeom>
                <a:avLst/>
                <a:gdLst>
                  <a:gd name="connsiteX0" fmla="*/ 0 w 26669"/>
                  <a:gd name="connsiteY0" fmla="*/ 6313 h 10466"/>
                  <a:gd name="connsiteX1" fmla="*/ 26670 w 26669"/>
                  <a:gd name="connsiteY1" fmla="*/ 2503 h 10466"/>
                  <a:gd name="connsiteX2" fmla="*/ 0 w 26669"/>
                  <a:gd name="connsiteY2" fmla="*/ 6313 h 10466"/>
                </a:gdLst>
                <a:ahLst/>
                <a:cxnLst>
                  <a:cxn ang="0">
                    <a:pos x="connsiteX0" y="connsiteY0"/>
                  </a:cxn>
                  <a:cxn ang="0">
                    <a:pos x="connsiteX1" y="connsiteY1"/>
                  </a:cxn>
                  <a:cxn ang="0">
                    <a:pos x="connsiteX2" y="connsiteY2"/>
                  </a:cxn>
                </a:cxnLst>
                <a:rect l="l" t="t" r="r" b="b"/>
                <a:pathLst>
                  <a:path w="26669" h="10466">
                    <a:moveTo>
                      <a:pt x="0" y="6313"/>
                    </a:moveTo>
                    <a:cubicBezTo>
                      <a:pt x="7620" y="-1307"/>
                      <a:pt x="15240" y="-1307"/>
                      <a:pt x="26670" y="2503"/>
                    </a:cubicBezTo>
                    <a:cubicBezTo>
                      <a:pt x="15240" y="10123"/>
                      <a:pt x="7620" y="13933"/>
                      <a:pt x="0" y="6313"/>
                    </a:cubicBezTo>
                    <a:close/>
                  </a:path>
                </a:pathLst>
              </a:custGeom>
              <a:solidFill>
                <a:srgbClr val="BFF7C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93" name="Freeform: Shape 5292">
                <a:extLst>
                  <a:ext uri="{FF2B5EF4-FFF2-40B4-BE49-F238E27FC236}">
                    <a16:creationId xmlns:a16="http://schemas.microsoft.com/office/drawing/2014/main" id="{92747485-0369-6CBA-FFBF-BE3A1B63F227}"/>
                  </a:ext>
                </a:extLst>
              </p:cNvPr>
              <p:cNvSpPr/>
              <p:nvPr/>
            </p:nvSpPr>
            <p:spPr>
              <a:xfrm>
                <a:off x="4712970" y="4118609"/>
                <a:ext cx="19050" cy="30480"/>
              </a:xfrm>
              <a:custGeom>
                <a:avLst/>
                <a:gdLst>
                  <a:gd name="connsiteX0" fmla="*/ 0 w 19050"/>
                  <a:gd name="connsiteY0" fmla="*/ 30480 h 30480"/>
                  <a:gd name="connsiteX1" fmla="*/ 19050 w 19050"/>
                  <a:gd name="connsiteY1" fmla="*/ 0 h 30480"/>
                  <a:gd name="connsiteX2" fmla="*/ 0 w 19050"/>
                  <a:gd name="connsiteY2" fmla="*/ 30480 h 30480"/>
                </a:gdLst>
                <a:ahLst/>
                <a:cxnLst>
                  <a:cxn ang="0">
                    <a:pos x="connsiteX0" y="connsiteY0"/>
                  </a:cxn>
                  <a:cxn ang="0">
                    <a:pos x="connsiteX1" y="connsiteY1"/>
                  </a:cxn>
                  <a:cxn ang="0">
                    <a:pos x="connsiteX2" y="connsiteY2"/>
                  </a:cxn>
                </a:cxnLst>
                <a:rect l="l" t="t" r="r" b="b"/>
                <a:pathLst>
                  <a:path w="19050" h="30480">
                    <a:moveTo>
                      <a:pt x="0" y="30480"/>
                    </a:moveTo>
                    <a:cubicBezTo>
                      <a:pt x="3810" y="19050"/>
                      <a:pt x="7620" y="11430"/>
                      <a:pt x="19050" y="0"/>
                    </a:cubicBezTo>
                    <a:cubicBezTo>
                      <a:pt x="15240" y="15240"/>
                      <a:pt x="7620" y="26670"/>
                      <a:pt x="0" y="30480"/>
                    </a:cubicBezTo>
                    <a:close/>
                  </a:path>
                </a:pathLst>
              </a:custGeom>
              <a:solidFill>
                <a:srgbClr val="94EA9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94" name="Freeform: Shape 5293">
                <a:extLst>
                  <a:ext uri="{FF2B5EF4-FFF2-40B4-BE49-F238E27FC236}">
                    <a16:creationId xmlns:a16="http://schemas.microsoft.com/office/drawing/2014/main" id="{FDFB65F6-BE10-B9E9-CDFC-BF5FF7791477}"/>
                  </a:ext>
                </a:extLst>
              </p:cNvPr>
              <p:cNvSpPr/>
              <p:nvPr/>
            </p:nvSpPr>
            <p:spPr>
              <a:xfrm>
                <a:off x="5368290" y="4716780"/>
                <a:ext cx="22860" cy="7619"/>
              </a:xfrm>
              <a:custGeom>
                <a:avLst/>
                <a:gdLst>
                  <a:gd name="connsiteX0" fmla="*/ 22860 w 22860"/>
                  <a:gd name="connsiteY0" fmla="*/ 3810 h 7619"/>
                  <a:gd name="connsiteX1" fmla="*/ 3810 w 22860"/>
                  <a:gd name="connsiteY1" fmla="*/ 7620 h 7619"/>
                  <a:gd name="connsiteX2" fmla="*/ 0 w 22860"/>
                  <a:gd name="connsiteY2" fmla="*/ 3810 h 7619"/>
                  <a:gd name="connsiteX3" fmla="*/ 3810 w 22860"/>
                  <a:gd name="connsiteY3" fmla="*/ 0 h 7619"/>
                  <a:gd name="connsiteX4" fmla="*/ 22860 w 22860"/>
                  <a:gd name="connsiteY4" fmla="*/ 3810 h 7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7619">
                    <a:moveTo>
                      <a:pt x="22860" y="3810"/>
                    </a:moveTo>
                    <a:cubicBezTo>
                      <a:pt x="19050" y="7620"/>
                      <a:pt x="11430" y="7620"/>
                      <a:pt x="3810" y="7620"/>
                    </a:cubicBezTo>
                    <a:cubicBezTo>
                      <a:pt x="3810" y="7620"/>
                      <a:pt x="0" y="7620"/>
                      <a:pt x="0" y="3810"/>
                    </a:cubicBezTo>
                    <a:cubicBezTo>
                      <a:pt x="0" y="0"/>
                      <a:pt x="3810" y="0"/>
                      <a:pt x="3810" y="0"/>
                    </a:cubicBezTo>
                    <a:cubicBezTo>
                      <a:pt x="11430" y="0"/>
                      <a:pt x="15240" y="0"/>
                      <a:pt x="22860" y="3810"/>
                    </a:cubicBezTo>
                    <a:close/>
                  </a:path>
                </a:pathLst>
              </a:custGeom>
              <a:solidFill>
                <a:srgbClr val="AEF2B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95" name="Freeform: Shape 5294">
                <a:extLst>
                  <a:ext uri="{FF2B5EF4-FFF2-40B4-BE49-F238E27FC236}">
                    <a16:creationId xmlns:a16="http://schemas.microsoft.com/office/drawing/2014/main" id="{D15C60CE-2661-ABEA-862F-3DA4D3240170}"/>
                  </a:ext>
                </a:extLst>
              </p:cNvPr>
              <p:cNvSpPr/>
              <p:nvPr/>
            </p:nvSpPr>
            <p:spPr>
              <a:xfrm>
                <a:off x="3048001" y="4853940"/>
                <a:ext cx="19050" cy="19050"/>
              </a:xfrm>
              <a:custGeom>
                <a:avLst/>
                <a:gdLst>
                  <a:gd name="connsiteX0" fmla="*/ 19050 w 19050"/>
                  <a:gd name="connsiteY0" fmla="*/ 0 h 19050"/>
                  <a:gd name="connsiteX1" fmla="*/ 19050 w 19050"/>
                  <a:gd name="connsiteY1" fmla="*/ 19050 h 19050"/>
                  <a:gd name="connsiteX2" fmla="*/ 0 w 19050"/>
                  <a:gd name="connsiteY2" fmla="*/ 7620 h 19050"/>
                  <a:gd name="connsiteX3" fmla="*/ 19050 w 19050"/>
                  <a:gd name="connsiteY3" fmla="*/ 0 h 19050"/>
                </a:gdLst>
                <a:ahLst/>
                <a:cxnLst>
                  <a:cxn ang="0">
                    <a:pos x="connsiteX0" y="connsiteY0"/>
                  </a:cxn>
                  <a:cxn ang="0">
                    <a:pos x="connsiteX1" y="connsiteY1"/>
                  </a:cxn>
                  <a:cxn ang="0">
                    <a:pos x="connsiteX2" y="connsiteY2"/>
                  </a:cxn>
                  <a:cxn ang="0">
                    <a:pos x="connsiteX3" y="connsiteY3"/>
                  </a:cxn>
                </a:cxnLst>
                <a:rect l="l" t="t" r="r" b="b"/>
                <a:pathLst>
                  <a:path w="19050" h="19050">
                    <a:moveTo>
                      <a:pt x="19050" y="0"/>
                    </a:moveTo>
                    <a:cubicBezTo>
                      <a:pt x="19050" y="3810"/>
                      <a:pt x="19050" y="11430"/>
                      <a:pt x="19050" y="19050"/>
                    </a:cubicBezTo>
                    <a:cubicBezTo>
                      <a:pt x="11430" y="15240"/>
                      <a:pt x="3810" y="11430"/>
                      <a:pt x="0" y="7620"/>
                    </a:cubicBezTo>
                    <a:cubicBezTo>
                      <a:pt x="7620" y="3810"/>
                      <a:pt x="11430" y="0"/>
                      <a:pt x="19050" y="0"/>
                    </a:cubicBezTo>
                    <a:close/>
                  </a:path>
                </a:pathLst>
              </a:custGeom>
              <a:solidFill>
                <a:srgbClr val="24C82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96" name="Freeform: Shape 5295">
                <a:extLst>
                  <a:ext uri="{FF2B5EF4-FFF2-40B4-BE49-F238E27FC236}">
                    <a16:creationId xmlns:a16="http://schemas.microsoft.com/office/drawing/2014/main" id="{43821C11-55C2-A730-ABBB-4F1262B05185}"/>
                  </a:ext>
                </a:extLst>
              </p:cNvPr>
              <p:cNvSpPr/>
              <p:nvPr/>
            </p:nvSpPr>
            <p:spPr>
              <a:xfrm>
                <a:off x="4015741" y="5909310"/>
                <a:ext cx="12468" cy="34289"/>
              </a:xfrm>
              <a:custGeom>
                <a:avLst/>
                <a:gdLst>
                  <a:gd name="connsiteX0" fmla="*/ 3810 w 12468"/>
                  <a:gd name="connsiteY0" fmla="*/ 34290 h 34289"/>
                  <a:gd name="connsiteX1" fmla="*/ 0 w 12468"/>
                  <a:gd name="connsiteY1" fmla="*/ 26670 h 34289"/>
                  <a:gd name="connsiteX2" fmla="*/ 11430 w 12468"/>
                  <a:gd name="connsiteY2" fmla="*/ 0 h 34289"/>
                  <a:gd name="connsiteX3" fmla="*/ 3810 w 12468"/>
                  <a:gd name="connsiteY3" fmla="*/ 34290 h 34289"/>
                </a:gdLst>
                <a:ahLst/>
                <a:cxnLst>
                  <a:cxn ang="0">
                    <a:pos x="connsiteX0" y="connsiteY0"/>
                  </a:cxn>
                  <a:cxn ang="0">
                    <a:pos x="connsiteX1" y="connsiteY1"/>
                  </a:cxn>
                  <a:cxn ang="0">
                    <a:pos x="connsiteX2" y="connsiteY2"/>
                  </a:cxn>
                  <a:cxn ang="0">
                    <a:pos x="connsiteX3" y="connsiteY3"/>
                  </a:cxn>
                </a:cxnLst>
                <a:rect l="l" t="t" r="r" b="b"/>
                <a:pathLst>
                  <a:path w="12468" h="34289">
                    <a:moveTo>
                      <a:pt x="3810" y="34290"/>
                    </a:moveTo>
                    <a:lnTo>
                      <a:pt x="0" y="26670"/>
                    </a:lnTo>
                    <a:cubicBezTo>
                      <a:pt x="3810" y="19050"/>
                      <a:pt x="3810" y="7620"/>
                      <a:pt x="11430" y="0"/>
                    </a:cubicBezTo>
                    <a:cubicBezTo>
                      <a:pt x="15240" y="15240"/>
                      <a:pt x="7620" y="22860"/>
                      <a:pt x="3810" y="34290"/>
                    </a:cubicBezTo>
                    <a:close/>
                  </a:path>
                </a:pathLst>
              </a:custGeom>
              <a:solidFill>
                <a:srgbClr val="ABF1A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97" name="Freeform: Shape 5296">
                <a:extLst>
                  <a:ext uri="{FF2B5EF4-FFF2-40B4-BE49-F238E27FC236}">
                    <a16:creationId xmlns:a16="http://schemas.microsoft.com/office/drawing/2014/main" id="{FFF12054-8E6D-8B9C-05FD-84E651B81DD0}"/>
                  </a:ext>
                </a:extLst>
              </p:cNvPr>
              <p:cNvSpPr/>
              <p:nvPr/>
            </p:nvSpPr>
            <p:spPr>
              <a:xfrm>
                <a:off x="2430780" y="4909511"/>
                <a:ext cx="22860" cy="9198"/>
              </a:xfrm>
              <a:custGeom>
                <a:avLst/>
                <a:gdLst>
                  <a:gd name="connsiteX0" fmla="*/ 0 w 22860"/>
                  <a:gd name="connsiteY0" fmla="*/ 5388 h 9198"/>
                  <a:gd name="connsiteX1" fmla="*/ 22860 w 22860"/>
                  <a:gd name="connsiteY1" fmla="*/ 1578 h 9198"/>
                  <a:gd name="connsiteX2" fmla="*/ 0 w 22860"/>
                  <a:gd name="connsiteY2" fmla="*/ 5388 h 9198"/>
                </a:gdLst>
                <a:ahLst/>
                <a:cxnLst>
                  <a:cxn ang="0">
                    <a:pos x="connsiteX0" y="connsiteY0"/>
                  </a:cxn>
                  <a:cxn ang="0">
                    <a:pos x="connsiteX1" y="connsiteY1"/>
                  </a:cxn>
                  <a:cxn ang="0">
                    <a:pos x="connsiteX2" y="connsiteY2"/>
                  </a:cxn>
                </a:cxnLst>
                <a:rect l="l" t="t" r="r" b="b"/>
                <a:pathLst>
                  <a:path w="22860" h="9198">
                    <a:moveTo>
                      <a:pt x="0" y="5388"/>
                    </a:moveTo>
                    <a:cubicBezTo>
                      <a:pt x="7620" y="1578"/>
                      <a:pt x="15240" y="-2232"/>
                      <a:pt x="22860" y="1578"/>
                    </a:cubicBezTo>
                    <a:cubicBezTo>
                      <a:pt x="15240" y="13008"/>
                      <a:pt x="7620" y="9198"/>
                      <a:pt x="0" y="5388"/>
                    </a:cubicBezTo>
                    <a:close/>
                  </a:path>
                </a:pathLst>
              </a:custGeom>
              <a:solidFill>
                <a:srgbClr val="C0F7C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98" name="Freeform: Shape 5297">
                <a:extLst>
                  <a:ext uri="{FF2B5EF4-FFF2-40B4-BE49-F238E27FC236}">
                    <a16:creationId xmlns:a16="http://schemas.microsoft.com/office/drawing/2014/main" id="{5C02BEEA-DDB5-D213-6EA7-E8A19AABA918}"/>
                  </a:ext>
                </a:extLst>
              </p:cNvPr>
              <p:cNvSpPr/>
              <p:nvPr/>
            </p:nvSpPr>
            <p:spPr>
              <a:xfrm>
                <a:off x="4770120" y="5375910"/>
                <a:ext cx="22860" cy="30479"/>
              </a:xfrm>
              <a:custGeom>
                <a:avLst/>
                <a:gdLst>
                  <a:gd name="connsiteX0" fmla="*/ 0 w 22860"/>
                  <a:gd name="connsiteY0" fmla="*/ 0 h 30479"/>
                  <a:gd name="connsiteX1" fmla="*/ 22860 w 22860"/>
                  <a:gd name="connsiteY1" fmla="*/ 30480 h 30479"/>
                  <a:gd name="connsiteX2" fmla="*/ 0 w 22860"/>
                  <a:gd name="connsiteY2" fmla="*/ 0 h 30479"/>
                </a:gdLst>
                <a:ahLst/>
                <a:cxnLst>
                  <a:cxn ang="0">
                    <a:pos x="connsiteX0" y="connsiteY0"/>
                  </a:cxn>
                  <a:cxn ang="0">
                    <a:pos x="connsiteX1" y="connsiteY1"/>
                  </a:cxn>
                  <a:cxn ang="0">
                    <a:pos x="connsiteX2" y="connsiteY2"/>
                  </a:cxn>
                </a:cxnLst>
                <a:rect l="l" t="t" r="r" b="b"/>
                <a:pathLst>
                  <a:path w="22860" h="30479">
                    <a:moveTo>
                      <a:pt x="0" y="0"/>
                    </a:moveTo>
                    <a:cubicBezTo>
                      <a:pt x="15240" y="7620"/>
                      <a:pt x="19050" y="19050"/>
                      <a:pt x="22860" y="30480"/>
                    </a:cubicBezTo>
                    <a:cubicBezTo>
                      <a:pt x="15240" y="26670"/>
                      <a:pt x="7620" y="15240"/>
                      <a:pt x="0" y="0"/>
                    </a:cubicBezTo>
                    <a:close/>
                  </a:path>
                </a:pathLst>
              </a:custGeom>
              <a:solidFill>
                <a:srgbClr val="78E27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299" name="Freeform: Shape 5298">
                <a:extLst>
                  <a:ext uri="{FF2B5EF4-FFF2-40B4-BE49-F238E27FC236}">
                    <a16:creationId xmlns:a16="http://schemas.microsoft.com/office/drawing/2014/main" id="{AE2DCB0E-9326-D533-700C-0451B6E281AE}"/>
                  </a:ext>
                </a:extLst>
              </p:cNvPr>
              <p:cNvSpPr/>
              <p:nvPr/>
            </p:nvSpPr>
            <p:spPr>
              <a:xfrm>
                <a:off x="4602481" y="5907731"/>
                <a:ext cx="11429" cy="19675"/>
              </a:xfrm>
              <a:custGeom>
                <a:avLst/>
                <a:gdLst>
                  <a:gd name="connsiteX0" fmla="*/ 11430 w 11429"/>
                  <a:gd name="connsiteY0" fmla="*/ 16818 h 19675"/>
                  <a:gd name="connsiteX1" fmla="*/ 3810 w 11429"/>
                  <a:gd name="connsiteY1" fmla="*/ 16818 h 19675"/>
                  <a:gd name="connsiteX2" fmla="*/ 0 w 11429"/>
                  <a:gd name="connsiteY2" fmla="*/ 5388 h 19675"/>
                  <a:gd name="connsiteX3" fmla="*/ 7620 w 11429"/>
                  <a:gd name="connsiteY3" fmla="*/ 1578 h 19675"/>
                  <a:gd name="connsiteX4" fmla="*/ 11430 w 11429"/>
                  <a:gd name="connsiteY4" fmla="*/ 16818 h 19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9" h="19675">
                    <a:moveTo>
                      <a:pt x="11430" y="16818"/>
                    </a:moveTo>
                    <a:cubicBezTo>
                      <a:pt x="11430" y="20628"/>
                      <a:pt x="7620" y="20628"/>
                      <a:pt x="3810" y="16818"/>
                    </a:cubicBezTo>
                    <a:cubicBezTo>
                      <a:pt x="0" y="13008"/>
                      <a:pt x="0" y="9198"/>
                      <a:pt x="0" y="5388"/>
                    </a:cubicBezTo>
                    <a:cubicBezTo>
                      <a:pt x="0" y="1578"/>
                      <a:pt x="3810" y="-2232"/>
                      <a:pt x="7620" y="1578"/>
                    </a:cubicBezTo>
                    <a:cubicBezTo>
                      <a:pt x="11430" y="5388"/>
                      <a:pt x="11430" y="13008"/>
                      <a:pt x="11430" y="16818"/>
                    </a:cubicBezTo>
                    <a:close/>
                  </a:path>
                </a:pathLst>
              </a:custGeom>
              <a:solidFill>
                <a:srgbClr val="5BD96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00" name="Freeform: Shape 5299">
                <a:extLst>
                  <a:ext uri="{FF2B5EF4-FFF2-40B4-BE49-F238E27FC236}">
                    <a16:creationId xmlns:a16="http://schemas.microsoft.com/office/drawing/2014/main" id="{D09734D7-9C4A-2040-79D0-E0944E29E5E5}"/>
                  </a:ext>
                </a:extLst>
              </p:cNvPr>
              <p:cNvSpPr/>
              <p:nvPr/>
            </p:nvSpPr>
            <p:spPr>
              <a:xfrm>
                <a:off x="3364231" y="5154930"/>
                <a:ext cx="15239" cy="19050"/>
              </a:xfrm>
              <a:custGeom>
                <a:avLst/>
                <a:gdLst>
                  <a:gd name="connsiteX0" fmla="*/ 11430 w 15239"/>
                  <a:gd name="connsiteY0" fmla="*/ 0 h 19050"/>
                  <a:gd name="connsiteX1" fmla="*/ 15240 w 15239"/>
                  <a:gd name="connsiteY1" fmla="*/ 15240 h 19050"/>
                  <a:gd name="connsiteX2" fmla="*/ 7620 w 15239"/>
                  <a:gd name="connsiteY2" fmla="*/ 19050 h 19050"/>
                  <a:gd name="connsiteX3" fmla="*/ 0 w 15239"/>
                  <a:gd name="connsiteY3" fmla="*/ 7620 h 19050"/>
                  <a:gd name="connsiteX4" fmla="*/ 0 w 15239"/>
                  <a:gd name="connsiteY4" fmla="*/ 7620 h 19050"/>
                  <a:gd name="connsiteX5" fmla="*/ 11430 w 15239"/>
                  <a:gd name="connsiteY5" fmla="*/ 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39" h="19050">
                    <a:moveTo>
                      <a:pt x="11430" y="0"/>
                    </a:moveTo>
                    <a:lnTo>
                      <a:pt x="15240" y="15240"/>
                    </a:lnTo>
                    <a:lnTo>
                      <a:pt x="7620" y="19050"/>
                    </a:lnTo>
                    <a:cubicBezTo>
                      <a:pt x="3810" y="19050"/>
                      <a:pt x="3810" y="15240"/>
                      <a:pt x="0" y="7620"/>
                    </a:cubicBezTo>
                    <a:lnTo>
                      <a:pt x="0" y="7620"/>
                    </a:lnTo>
                    <a:cubicBezTo>
                      <a:pt x="3810" y="3810"/>
                      <a:pt x="7620" y="0"/>
                      <a:pt x="11430" y="0"/>
                    </a:cubicBezTo>
                    <a:close/>
                  </a:path>
                </a:pathLst>
              </a:custGeom>
              <a:solidFill>
                <a:srgbClr val="44D24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01" name="Freeform: Shape 5300">
                <a:extLst>
                  <a:ext uri="{FF2B5EF4-FFF2-40B4-BE49-F238E27FC236}">
                    <a16:creationId xmlns:a16="http://schemas.microsoft.com/office/drawing/2014/main" id="{4748AC2E-B167-356B-657A-45436CACAC96}"/>
                  </a:ext>
                </a:extLst>
              </p:cNvPr>
              <p:cNvSpPr/>
              <p:nvPr/>
            </p:nvSpPr>
            <p:spPr>
              <a:xfrm>
                <a:off x="3851910" y="5833110"/>
                <a:ext cx="11430" cy="13007"/>
              </a:xfrm>
              <a:custGeom>
                <a:avLst/>
                <a:gdLst>
                  <a:gd name="connsiteX0" fmla="*/ 3810 w 11430"/>
                  <a:gd name="connsiteY0" fmla="*/ 11430 h 13007"/>
                  <a:gd name="connsiteX1" fmla="*/ 0 w 11430"/>
                  <a:gd name="connsiteY1" fmla="*/ 3810 h 13007"/>
                  <a:gd name="connsiteX2" fmla="*/ 7620 w 11430"/>
                  <a:gd name="connsiteY2" fmla="*/ 0 h 13007"/>
                  <a:gd name="connsiteX3" fmla="*/ 11430 w 11430"/>
                  <a:gd name="connsiteY3" fmla="*/ 7620 h 13007"/>
                  <a:gd name="connsiteX4" fmla="*/ 3810 w 11430"/>
                  <a:gd name="connsiteY4" fmla="*/ 11430 h 13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13007">
                    <a:moveTo>
                      <a:pt x="3810" y="11430"/>
                    </a:moveTo>
                    <a:cubicBezTo>
                      <a:pt x="0" y="7620"/>
                      <a:pt x="0" y="7620"/>
                      <a:pt x="0" y="3810"/>
                    </a:cubicBezTo>
                    <a:cubicBezTo>
                      <a:pt x="0" y="0"/>
                      <a:pt x="3810" y="0"/>
                      <a:pt x="7620" y="0"/>
                    </a:cubicBezTo>
                    <a:cubicBezTo>
                      <a:pt x="11430" y="0"/>
                      <a:pt x="11430" y="3810"/>
                      <a:pt x="11430" y="7620"/>
                    </a:cubicBezTo>
                    <a:cubicBezTo>
                      <a:pt x="11430" y="11430"/>
                      <a:pt x="7620" y="15240"/>
                      <a:pt x="3810" y="11430"/>
                    </a:cubicBezTo>
                    <a:close/>
                  </a:path>
                </a:pathLst>
              </a:custGeom>
              <a:solidFill>
                <a:srgbClr val="BDF6C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02" name="Freeform: Shape 5301">
                <a:extLst>
                  <a:ext uri="{FF2B5EF4-FFF2-40B4-BE49-F238E27FC236}">
                    <a16:creationId xmlns:a16="http://schemas.microsoft.com/office/drawing/2014/main" id="{0EDA1CED-3537-01A7-A3D5-0EC58650B8C5}"/>
                  </a:ext>
                </a:extLst>
              </p:cNvPr>
              <p:cNvSpPr/>
              <p:nvPr/>
            </p:nvSpPr>
            <p:spPr>
              <a:xfrm>
                <a:off x="4892040" y="5730239"/>
                <a:ext cx="26670" cy="30480"/>
              </a:xfrm>
              <a:custGeom>
                <a:avLst/>
                <a:gdLst>
                  <a:gd name="connsiteX0" fmla="*/ 26670 w 26670"/>
                  <a:gd name="connsiteY0" fmla="*/ 30480 h 30480"/>
                  <a:gd name="connsiteX1" fmla="*/ 11430 w 26670"/>
                  <a:gd name="connsiteY1" fmla="*/ 15240 h 30480"/>
                  <a:gd name="connsiteX2" fmla="*/ 0 w 26670"/>
                  <a:gd name="connsiteY2" fmla="*/ 0 h 30480"/>
                  <a:gd name="connsiteX3" fmla="*/ 26670 w 26670"/>
                  <a:gd name="connsiteY3" fmla="*/ 30480 h 30480"/>
                  <a:gd name="connsiteX4" fmla="*/ 26670 w 26670"/>
                  <a:gd name="connsiteY4" fmla="*/ 30480 h 30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30480">
                    <a:moveTo>
                      <a:pt x="26670" y="30480"/>
                    </a:moveTo>
                    <a:cubicBezTo>
                      <a:pt x="22860" y="26670"/>
                      <a:pt x="15240" y="19050"/>
                      <a:pt x="11430" y="15240"/>
                    </a:cubicBezTo>
                    <a:cubicBezTo>
                      <a:pt x="7620" y="11430"/>
                      <a:pt x="7620" y="7620"/>
                      <a:pt x="0" y="0"/>
                    </a:cubicBezTo>
                    <a:cubicBezTo>
                      <a:pt x="19050" y="7620"/>
                      <a:pt x="22860" y="19050"/>
                      <a:pt x="26670" y="30480"/>
                    </a:cubicBezTo>
                    <a:lnTo>
                      <a:pt x="26670" y="30480"/>
                    </a:lnTo>
                    <a:close/>
                  </a:path>
                </a:pathLst>
              </a:custGeom>
              <a:solidFill>
                <a:srgbClr val="23C72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03" name="Freeform: Shape 5302">
                <a:extLst>
                  <a:ext uri="{FF2B5EF4-FFF2-40B4-BE49-F238E27FC236}">
                    <a16:creationId xmlns:a16="http://schemas.microsoft.com/office/drawing/2014/main" id="{5384C39D-1D43-0705-7969-A35D220255E6}"/>
                  </a:ext>
                </a:extLst>
              </p:cNvPr>
              <p:cNvSpPr/>
              <p:nvPr/>
            </p:nvSpPr>
            <p:spPr>
              <a:xfrm>
                <a:off x="2670810" y="5461261"/>
                <a:ext cx="19050" cy="9898"/>
              </a:xfrm>
              <a:custGeom>
                <a:avLst/>
                <a:gdLst>
                  <a:gd name="connsiteX0" fmla="*/ 0 w 19050"/>
                  <a:gd name="connsiteY0" fmla="*/ 9899 h 9898"/>
                  <a:gd name="connsiteX1" fmla="*/ 19050 w 19050"/>
                  <a:gd name="connsiteY1" fmla="*/ 2278 h 9898"/>
                  <a:gd name="connsiteX2" fmla="*/ 0 w 19050"/>
                  <a:gd name="connsiteY2" fmla="*/ 9899 h 9898"/>
                </a:gdLst>
                <a:ahLst/>
                <a:cxnLst>
                  <a:cxn ang="0">
                    <a:pos x="connsiteX0" y="connsiteY0"/>
                  </a:cxn>
                  <a:cxn ang="0">
                    <a:pos x="connsiteX1" y="connsiteY1"/>
                  </a:cxn>
                  <a:cxn ang="0">
                    <a:pos x="connsiteX2" y="connsiteY2"/>
                  </a:cxn>
                </a:cxnLst>
                <a:rect l="l" t="t" r="r" b="b"/>
                <a:pathLst>
                  <a:path w="19050" h="9898">
                    <a:moveTo>
                      <a:pt x="0" y="9899"/>
                    </a:moveTo>
                    <a:cubicBezTo>
                      <a:pt x="3810" y="-1531"/>
                      <a:pt x="3810" y="-1531"/>
                      <a:pt x="19050" y="2278"/>
                    </a:cubicBezTo>
                    <a:cubicBezTo>
                      <a:pt x="11430" y="9899"/>
                      <a:pt x="7620" y="9899"/>
                      <a:pt x="0" y="9899"/>
                    </a:cubicBezTo>
                    <a:close/>
                  </a:path>
                </a:pathLst>
              </a:custGeom>
              <a:solidFill>
                <a:srgbClr val="31CC3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04" name="Freeform: Shape 5303">
                <a:extLst>
                  <a:ext uri="{FF2B5EF4-FFF2-40B4-BE49-F238E27FC236}">
                    <a16:creationId xmlns:a16="http://schemas.microsoft.com/office/drawing/2014/main" id="{01956DCD-35E1-7A62-BB6F-2B0272F696B0}"/>
                  </a:ext>
                </a:extLst>
              </p:cNvPr>
              <p:cNvSpPr/>
              <p:nvPr/>
            </p:nvSpPr>
            <p:spPr>
              <a:xfrm>
                <a:off x="4987290" y="4881562"/>
                <a:ext cx="22860" cy="7256"/>
              </a:xfrm>
              <a:custGeom>
                <a:avLst/>
                <a:gdLst>
                  <a:gd name="connsiteX0" fmla="*/ 0 w 22860"/>
                  <a:gd name="connsiteY0" fmla="*/ 2857 h 7256"/>
                  <a:gd name="connsiteX1" fmla="*/ 22860 w 22860"/>
                  <a:gd name="connsiteY1" fmla="*/ 2857 h 7256"/>
                  <a:gd name="connsiteX2" fmla="*/ 0 w 22860"/>
                  <a:gd name="connsiteY2" fmla="*/ 2857 h 7256"/>
                </a:gdLst>
                <a:ahLst/>
                <a:cxnLst>
                  <a:cxn ang="0">
                    <a:pos x="connsiteX0" y="connsiteY0"/>
                  </a:cxn>
                  <a:cxn ang="0">
                    <a:pos x="connsiteX1" y="connsiteY1"/>
                  </a:cxn>
                  <a:cxn ang="0">
                    <a:pos x="connsiteX2" y="connsiteY2"/>
                  </a:cxn>
                </a:cxnLst>
                <a:rect l="l" t="t" r="r" b="b"/>
                <a:pathLst>
                  <a:path w="22860" h="7256">
                    <a:moveTo>
                      <a:pt x="0" y="2857"/>
                    </a:moveTo>
                    <a:cubicBezTo>
                      <a:pt x="7620" y="-952"/>
                      <a:pt x="15240" y="-952"/>
                      <a:pt x="22860" y="2857"/>
                    </a:cubicBezTo>
                    <a:cubicBezTo>
                      <a:pt x="15240" y="10477"/>
                      <a:pt x="7620" y="6667"/>
                      <a:pt x="0" y="2857"/>
                    </a:cubicBezTo>
                    <a:close/>
                  </a:path>
                </a:pathLst>
              </a:custGeom>
              <a:solidFill>
                <a:srgbClr val="94EA9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05" name="Freeform: Shape 5304">
                <a:extLst>
                  <a:ext uri="{FF2B5EF4-FFF2-40B4-BE49-F238E27FC236}">
                    <a16:creationId xmlns:a16="http://schemas.microsoft.com/office/drawing/2014/main" id="{B79B5578-7649-0BF1-B491-184587F187A5}"/>
                  </a:ext>
                </a:extLst>
              </p:cNvPr>
              <p:cNvSpPr/>
              <p:nvPr/>
            </p:nvSpPr>
            <p:spPr>
              <a:xfrm>
                <a:off x="4932257" y="5581650"/>
                <a:ext cx="20743" cy="19816"/>
              </a:xfrm>
              <a:custGeom>
                <a:avLst/>
                <a:gdLst>
                  <a:gd name="connsiteX0" fmla="*/ 1693 w 20743"/>
                  <a:gd name="connsiteY0" fmla="*/ 0 h 19816"/>
                  <a:gd name="connsiteX1" fmla="*/ 20743 w 20743"/>
                  <a:gd name="connsiteY1" fmla="*/ 19050 h 19816"/>
                  <a:gd name="connsiteX2" fmla="*/ 1693 w 20743"/>
                  <a:gd name="connsiteY2" fmla="*/ 7620 h 19816"/>
                  <a:gd name="connsiteX3" fmla="*/ 1693 w 20743"/>
                  <a:gd name="connsiteY3" fmla="*/ 0 h 19816"/>
                </a:gdLst>
                <a:ahLst/>
                <a:cxnLst>
                  <a:cxn ang="0">
                    <a:pos x="connsiteX0" y="connsiteY0"/>
                  </a:cxn>
                  <a:cxn ang="0">
                    <a:pos x="connsiteX1" y="connsiteY1"/>
                  </a:cxn>
                  <a:cxn ang="0">
                    <a:pos x="connsiteX2" y="connsiteY2"/>
                  </a:cxn>
                  <a:cxn ang="0">
                    <a:pos x="connsiteX3" y="connsiteY3"/>
                  </a:cxn>
                </a:cxnLst>
                <a:rect l="l" t="t" r="r" b="b"/>
                <a:pathLst>
                  <a:path w="20743" h="19816">
                    <a:moveTo>
                      <a:pt x="1693" y="0"/>
                    </a:moveTo>
                    <a:cubicBezTo>
                      <a:pt x="9313" y="0"/>
                      <a:pt x="13124" y="11430"/>
                      <a:pt x="20743" y="19050"/>
                    </a:cubicBezTo>
                    <a:cubicBezTo>
                      <a:pt x="9313" y="22860"/>
                      <a:pt x="5504" y="11430"/>
                      <a:pt x="1693" y="7620"/>
                    </a:cubicBezTo>
                    <a:cubicBezTo>
                      <a:pt x="-2117" y="0"/>
                      <a:pt x="1693" y="0"/>
                      <a:pt x="1693" y="0"/>
                    </a:cubicBezTo>
                    <a:close/>
                  </a:path>
                </a:pathLst>
              </a:custGeom>
              <a:solidFill>
                <a:srgbClr val="4DD55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06" name="Freeform: Shape 5305">
                <a:extLst>
                  <a:ext uri="{FF2B5EF4-FFF2-40B4-BE49-F238E27FC236}">
                    <a16:creationId xmlns:a16="http://schemas.microsoft.com/office/drawing/2014/main" id="{E2F3D2CD-9EFA-5081-DF4B-4422FC1C896C}"/>
                  </a:ext>
                </a:extLst>
              </p:cNvPr>
              <p:cNvSpPr/>
              <p:nvPr/>
            </p:nvSpPr>
            <p:spPr>
              <a:xfrm>
                <a:off x="4956811" y="5604510"/>
                <a:ext cx="19050" cy="22859"/>
              </a:xfrm>
              <a:custGeom>
                <a:avLst/>
                <a:gdLst>
                  <a:gd name="connsiteX0" fmla="*/ 0 w 19050"/>
                  <a:gd name="connsiteY0" fmla="*/ 0 h 22859"/>
                  <a:gd name="connsiteX1" fmla="*/ 19050 w 19050"/>
                  <a:gd name="connsiteY1" fmla="*/ 22860 h 22859"/>
                  <a:gd name="connsiteX2" fmla="*/ 0 w 19050"/>
                  <a:gd name="connsiteY2" fmla="*/ 0 h 22859"/>
                </a:gdLst>
                <a:ahLst/>
                <a:cxnLst>
                  <a:cxn ang="0">
                    <a:pos x="connsiteX0" y="connsiteY0"/>
                  </a:cxn>
                  <a:cxn ang="0">
                    <a:pos x="connsiteX1" y="connsiteY1"/>
                  </a:cxn>
                  <a:cxn ang="0">
                    <a:pos x="connsiteX2" y="connsiteY2"/>
                  </a:cxn>
                </a:cxnLst>
                <a:rect l="l" t="t" r="r" b="b"/>
                <a:pathLst>
                  <a:path w="19050" h="22859">
                    <a:moveTo>
                      <a:pt x="0" y="0"/>
                    </a:moveTo>
                    <a:cubicBezTo>
                      <a:pt x="7620" y="7620"/>
                      <a:pt x="15240" y="7620"/>
                      <a:pt x="19050" y="22860"/>
                    </a:cubicBezTo>
                    <a:cubicBezTo>
                      <a:pt x="11430" y="19050"/>
                      <a:pt x="3810" y="11430"/>
                      <a:pt x="0" y="0"/>
                    </a:cubicBezTo>
                    <a:close/>
                  </a:path>
                </a:pathLst>
              </a:custGeom>
              <a:solidFill>
                <a:srgbClr val="41D14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07" name="Freeform: Shape 5306">
                <a:extLst>
                  <a:ext uri="{FF2B5EF4-FFF2-40B4-BE49-F238E27FC236}">
                    <a16:creationId xmlns:a16="http://schemas.microsoft.com/office/drawing/2014/main" id="{463A8951-EB03-2C44-F177-19D4E1161CEE}"/>
                  </a:ext>
                </a:extLst>
              </p:cNvPr>
              <p:cNvSpPr/>
              <p:nvPr/>
            </p:nvSpPr>
            <p:spPr>
              <a:xfrm>
                <a:off x="2796541" y="4409122"/>
                <a:ext cx="22859" cy="5715"/>
              </a:xfrm>
              <a:custGeom>
                <a:avLst/>
                <a:gdLst>
                  <a:gd name="connsiteX0" fmla="*/ 22860 w 22859"/>
                  <a:gd name="connsiteY0" fmla="*/ 2858 h 5715"/>
                  <a:gd name="connsiteX1" fmla="*/ 0 w 22859"/>
                  <a:gd name="connsiteY1" fmla="*/ 2858 h 5715"/>
                  <a:gd name="connsiteX2" fmla="*/ 22860 w 22859"/>
                  <a:gd name="connsiteY2" fmla="*/ 2858 h 5715"/>
                </a:gdLst>
                <a:ahLst/>
                <a:cxnLst>
                  <a:cxn ang="0">
                    <a:pos x="connsiteX0" y="connsiteY0"/>
                  </a:cxn>
                  <a:cxn ang="0">
                    <a:pos x="connsiteX1" y="connsiteY1"/>
                  </a:cxn>
                  <a:cxn ang="0">
                    <a:pos x="connsiteX2" y="connsiteY2"/>
                  </a:cxn>
                </a:cxnLst>
                <a:rect l="l" t="t" r="r" b="b"/>
                <a:pathLst>
                  <a:path w="22859" h="5715">
                    <a:moveTo>
                      <a:pt x="22860" y="2858"/>
                    </a:moveTo>
                    <a:cubicBezTo>
                      <a:pt x="15240" y="6668"/>
                      <a:pt x="7620" y="6668"/>
                      <a:pt x="0" y="2858"/>
                    </a:cubicBezTo>
                    <a:cubicBezTo>
                      <a:pt x="7620" y="-953"/>
                      <a:pt x="11430" y="-953"/>
                      <a:pt x="22860" y="2858"/>
                    </a:cubicBezTo>
                    <a:close/>
                  </a:path>
                </a:pathLst>
              </a:custGeom>
              <a:solidFill>
                <a:srgbClr val="45D24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08" name="Freeform: Shape 5307">
                <a:extLst>
                  <a:ext uri="{FF2B5EF4-FFF2-40B4-BE49-F238E27FC236}">
                    <a16:creationId xmlns:a16="http://schemas.microsoft.com/office/drawing/2014/main" id="{B36C28E4-4B56-997A-2DC6-D20511CD22FC}"/>
                  </a:ext>
                </a:extLst>
              </p:cNvPr>
              <p:cNvSpPr/>
              <p:nvPr/>
            </p:nvSpPr>
            <p:spPr>
              <a:xfrm>
                <a:off x="2804160" y="5212080"/>
                <a:ext cx="15240" cy="11430"/>
              </a:xfrm>
              <a:custGeom>
                <a:avLst/>
                <a:gdLst>
                  <a:gd name="connsiteX0" fmla="*/ 0 w 15240"/>
                  <a:gd name="connsiteY0" fmla="*/ 11430 h 11430"/>
                  <a:gd name="connsiteX1" fmla="*/ 15240 w 15240"/>
                  <a:gd name="connsiteY1" fmla="*/ 0 h 11430"/>
                  <a:gd name="connsiteX2" fmla="*/ 0 w 15240"/>
                  <a:gd name="connsiteY2" fmla="*/ 11430 h 11430"/>
                </a:gdLst>
                <a:ahLst/>
                <a:cxnLst>
                  <a:cxn ang="0">
                    <a:pos x="connsiteX0" y="connsiteY0"/>
                  </a:cxn>
                  <a:cxn ang="0">
                    <a:pos x="connsiteX1" y="connsiteY1"/>
                  </a:cxn>
                  <a:cxn ang="0">
                    <a:pos x="connsiteX2" y="connsiteY2"/>
                  </a:cxn>
                </a:cxnLst>
                <a:rect l="l" t="t" r="r" b="b"/>
                <a:pathLst>
                  <a:path w="15240" h="11430">
                    <a:moveTo>
                      <a:pt x="0" y="11430"/>
                    </a:moveTo>
                    <a:cubicBezTo>
                      <a:pt x="3810" y="0"/>
                      <a:pt x="11430" y="0"/>
                      <a:pt x="15240" y="0"/>
                    </a:cubicBezTo>
                    <a:cubicBezTo>
                      <a:pt x="11430" y="11430"/>
                      <a:pt x="11430" y="11430"/>
                      <a:pt x="0" y="11430"/>
                    </a:cubicBezTo>
                    <a:close/>
                  </a:path>
                </a:pathLst>
              </a:custGeom>
              <a:solidFill>
                <a:srgbClr val="9AEC9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09" name="Freeform: Shape 5308">
                <a:extLst>
                  <a:ext uri="{FF2B5EF4-FFF2-40B4-BE49-F238E27FC236}">
                    <a16:creationId xmlns:a16="http://schemas.microsoft.com/office/drawing/2014/main" id="{E05C3F16-71C4-B5C8-319C-3FF68CD0EE6E}"/>
                  </a:ext>
                </a:extLst>
              </p:cNvPr>
              <p:cNvSpPr/>
              <p:nvPr/>
            </p:nvSpPr>
            <p:spPr>
              <a:xfrm>
                <a:off x="3025141" y="4865369"/>
                <a:ext cx="19050" cy="19050"/>
              </a:xfrm>
              <a:custGeom>
                <a:avLst/>
                <a:gdLst>
                  <a:gd name="connsiteX0" fmla="*/ 19050 w 19050"/>
                  <a:gd name="connsiteY0" fmla="*/ 19050 h 19050"/>
                  <a:gd name="connsiteX1" fmla="*/ 0 w 19050"/>
                  <a:gd name="connsiteY1" fmla="*/ 7620 h 19050"/>
                  <a:gd name="connsiteX2" fmla="*/ 19050 w 19050"/>
                  <a:gd name="connsiteY2" fmla="*/ 0 h 19050"/>
                  <a:gd name="connsiteX3" fmla="*/ 19050 w 19050"/>
                  <a:gd name="connsiteY3" fmla="*/ 19050 h 19050"/>
                </a:gdLst>
                <a:ahLst/>
                <a:cxnLst>
                  <a:cxn ang="0">
                    <a:pos x="connsiteX0" y="connsiteY0"/>
                  </a:cxn>
                  <a:cxn ang="0">
                    <a:pos x="connsiteX1" y="connsiteY1"/>
                  </a:cxn>
                  <a:cxn ang="0">
                    <a:pos x="connsiteX2" y="connsiteY2"/>
                  </a:cxn>
                  <a:cxn ang="0">
                    <a:pos x="connsiteX3" y="connsiteY3"/>
                  </a:cxn>
                </a:cxnLst>
                <a:rect l="l" t="t" r="r" b="b"/>
                <a:pathLst>
                  <a:path w="19050" h="19050">
                    <a:moveTo>
                      <a:pt x="19050" y="19050"/>
                    </a:moveTo>
                    <a:cubicBezTo>
                      <a:pt x="15240" y="11430"/>
                      <a:pt x="3810" y="15240"/>
                      <a:pt x="0" y="7620"/>
                    </a:cubicBezTo>
                    <a:cubicBezTo>
                      <a:pt x="7620" y="7620"/>
                      <a:pt x="11430" y="3810"/>
                      <a:pt x="19050" y="0"/>
                    </a:cubicBezTo>
                    <a:cubicBezTo>
                      <a:pt x="15240" y="7620"/>
                      <a:pt x="15240" y="11430"/>
                      <a:pt x="19050" y="19050"/>
                    </a:cubicBezTo>
                    <a:close/>
                  </a:path>
                </a:pathLst>
              </a:custGeom>
              <a:solidFill>
                <a:srgbClr val="24C82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10" name="Freeform: Shape 5309">
                <a:extLst>
                  <a:ext uri="{FF2B5EF4-FFF2-40B4-BE49-F238E27FC236}">
                    <a16:creationId xmlns:a16="http://schemas.microsoft.com/office/drawing/2014/main" id="{02D06878-5AEF-47A9-EE77-FDAFC29809FA}"/>
                  </a:ext>
                </a:extLst>
              </p:cNvPr>
              <p:cNvSpPr/>
              <p:nvPr/>
            </p:nvSpPr>
            <p:spPr>
              <a:xfrm>
                <a:off x="3771901" y="6084569"/>
                <a:ext cx="11430" cy="22860"/>
              </a:xfrm>
              <a:custGeom>
                <a:avLst/>
                <a:gdLst>
                  <a:gd name="connsiteX0" fmla="*/ 0 w 11430"/>
                  <a:gd name="connsiteY0" fmla="*/ 22860 h 22860"/>
                  <a:gd name="connsiteX1" fmla="*/ 11430 w 11430"/>
                  <a:gd name="connsiteY1" fmla="*/ 0 h 22860"/>
                  <a:gd name="connsiteX2" fmla="*/ 0 w 11430"/>
                  <a:gd name="connsiteY2" fmla="*/ 22860 h 22860"/>
                </a:gdLst>
                <a:ahLst/>
                <a:cxnLst>
                  <a:cxn ang="0">
                    <a:pos x="connsiteX0" y="connsiteY0"/>
                  </a:cxn>
                  <a:cxn ang="0">
                    <a:pos x="connsiteX1" y="connsiteY1"/>
                  </a:cxn>
                  <a:cxn ang="0">
                    <a:pos x="connsiteX2" y="connsiteY2"/>
                  </a:cxn>
                </a:cxnLst>
                <a:rect l="l" t="t" r="r" b="b"/>
                <a:pathLst>
                  <a:path w="11430" h="22860">
                    <a:moveTo>
                      <a:pt x="0" y="22860"/>
                    </a:moveTo>
                    <a:cubicBezTo>
                      <a:pt x="3810" y="11430"/>
                      <a:pt x="7620" y="3810"/>
                      <a:pt x="11430" y="0"/>
                    </a:cubicBezTo>
                    <a:cubicBezTo>
                      <a:pt x="11430" y="11430"/>
                      <a:pt x="11430" y="11430"/>
                      <a:pt x="0" y="22860"/>
                    </a:cubicBezTo>
                    <a:close/>
                  </a:path>
                </a:pathLst>
              </a:custGeom>
              <a:solidFill>
                <a:srgbClr val="C6F9C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11" name="Freeform: Shape 5310">
                <a:extLst>
                  <a:ext uri="{FF2B5EF4-FFF2-40B4-BE49-F238E27FC236}">
                    <a16:creationId xmlns:a16="http://schemas.microsoft.com/office/drawing/2014/main" id="{88D782F6-8342-E838-EE23-847D72DC763C}"/>
                  </a:ext>
                </a:extLst>
              </p:cNvPr>
              <p:cNvSpPr/>
              <p:nvPr/>
            </p:nvSpPr>
            <p:spPr>
              <a:xfrm>
                <a:off x="2865120" y="5692139"/>
                <a:ext cx="11430" cy="14287"/>
              </a:xfrm>
              <a:custGeom>
                <a:avLst/>
                <a:gdLst>
                  <a:gd name="connsiteX0" fmla="*/ 11430 w 11430"/>
                  <a:gd name="connsiteY0" fmla="*/ 3810 h 14287"/>
                  <a:gd name="connsiteX1" fmla="*/ 7620 w 11430"/>
                  <a:gd name="connsiteY1" fmla="*/ 11430 h 14287"/>
                  <a:gd name="connsiteX2" fmla="*/ 0 w 11430"/>
                  <a:gd name="connsiteY2" fmla="*/ 11430 h 14287"/>
                  <a:gd name="connsiteX3" fmla="*/ 3810 w 11430"/>
                  <a:gd name="connsiteY3" fmla="*/ 3810 h 14287"/>
                  <a:gd name="connsiteX4" fmla="*/ 7620 w 11430"/>
                  <a:gd name="connsiteY4" fmla="*/ 0 h 14287"/>
                  <a:gd name="connsiteX5" fmla="*/ 11430 w 11430"/>
                  <a:gd name="connsiteY5" fmla="*/ 3810 h 14287"/>
                  <a:gd name="connsiteX6" fmla="*/ 11430 w 11430"/>
                  <a:gd name="connsiteY6" fmla="*/ 3810 h 14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0" h="14287">
                    <a:moveTo>
                      <a:pt x="11430" y="3810"/>
                    </a:moveTo>
                    <a:cubicBezTo>
                      <a:pt x="7620" y="7620"/>
                      <a:pt x="7620" y="11430"/>
                      <a:pt x="7620" y="11430"/>
                    </a:cubicBezTo>
                    <a:cubicBezTo>
                      <a:pt x="3810" y="15240"/>
                      <a:pt x="0" y="15240"/>
                      <a:pt x="0" y="11430"/>
                    </a:cubicBezTo>
                    <a:cubicBezTo>
                      <a:pt x="0" y="7620"/>
                      <a:pt x="0" y="3810"/>
                      <a:pt x="3810" y="3810"/>
                    </a:cubicBezTo>
                    <a:cubicBezTo>
                      <a:pt x="3810" y="3810"/>
                      <a:pt x="7620" y="0"/>
                      <a:pt x="7620" y="0"/>
                    </a:cubicBezTo>
                    <a:cubicBezTo>
                      <a:pt x="7620" y="0"/>
                      <a:pt x="7620" y="0"/>
                      <a:pt x="11430" y="3810"/>
                    </a:cubicBezTo>
                    <a:cubicBezTo>
                      <a:pt x="7620" y="3810"/>
                      <a:pt x="7620" y="3810"/>
                      <a:pt x="11430" y="3810"/>
                    </a:cubicBezTo>
                    <a:close/>
                  </a:path>
                </a:pathLst>
              </a:custGeom>
              <a:solidFill>
                <a:srgbClr val="1C9F2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12" name="Freeform: Shape 5311">
                <a:extLst>
                  <a:ext uri="{FF2B5EF4-FFF2-40B4-BE49-F238E27FC236}">
                    <a16:creationId xmlns:a16="http://schemas.microsoft.com/office/drawing/2014/main" id="{DD2D7778-1FB2-AE46-DF27-70EAD3D4CC66}"/>
                  </a:ext>
                </a:extLst>
              </p:cNvPr>
              <p:cNvSpPr/>
              <p:nvPr/>
            </p:nvSpPr>
            <p:spPr>
              <a:xfrm>
                <a:off x="4122420" y="5745480"/>
                <a:ext cx="11430" cy="22859"/>
              </a:xfrm>
              <a:custGeom>
                <a:avLst/>
                <a:gdLst>
                  <a:gd name="connsiteX0" fmla="*/ 0 w 11430"/>
                  <a:gd name="connsiteY0" fmla="*/ 22860 h 22859"/>
                  <a:gd name="connsiteX1" fmla="*/ 7620 w 11430"/>
                  <a:gd name="connsiteY1" fmla="*/ 0 h 22859"/>
                  <a:gd name="connsiteX2" fmla="*/ 11430 w 11430"/>
                  <a:gd name="connsiteY2" fmla="*/ 0 h 22859"/>
                  <a:gd name="connsiteX3" fmla="*/ 0 w 11430"/>
                  <a:gd name="connsiteY3" fmla="*/ 22860 h 22859"/>
                </a:gdLst>
                <a:ahLst/>
                <a:cxnLst>
                  <a:cxn ang="0">
                    <a:pos x="connsiteX0" y="connsiteY0"/>
                  </a:cxn>
                  <a:cxn ang="0">
                    <a:pos x="connsiteX1" y="connsiteY1"/>
                  </a:cxn>
                  <a:cxn ang="0">
                    <a:pos x="connsiteX2" y="connsiteY2"/>
                  </a:cxn>
                  <a:cxn ang="0">
                    <a:pos x="connsiteX3" y="connsiteY3"/>
                  </a:cxn>
                </a:cxnLst>
                <a:rect l="l" t="t" r="r" b="b"/>
                <a:pathLst>
                  <a:path w="11430" h="22859">
                    <a:moveTo>
                      <a:pt x="0" y="22860"/>
                    </a:moveTo>
                    <a:cubicBezTo>
                      <a:pt x="0" y="11430"/>
                      <a:pt x="0" y="3810"/>
                      <a:pt x="7620" y="0"/>
                    </a:cubicBezTo>
                    <a:cubicBezTo>
                      <a:pt x="7620" y="0"/>
                      <a:pt x="11430" y="0"/>
                      <a:pt x="11430" y="0"/>
                    </a:cubicBezTo>
                    <a:cubicBezTo>
                      <a:pt x="11430" y="3810"/>
                      <a:pt x="11430" y="7620"/>
                      <a:pt x="0" y="22860"/>
                    </a:cubicBezTo>
                    <a:close/>
                  </a:path>
                </a:pathLst>
              </a:custGeom>
              <a:solidFill>
                <a:srgbClr val="58D85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13" name="Freeform: Shape 5312">
                <a:extLst>
                  <a:ext uri="{FF2B5EF4-FFF2-40B4-BE49-F238E27FC236}">
                    <a16:creationId xmlns:a16="http://schemas.microsoft.com/office/drawing/2014/main" id="{B1A9B752-0080-019D-9938-EE5170D7A8A4}"/>
                  </a:ext>
                </a:extLst>
              </p:cNvPr>
              <p:cNvSpPr/>
              <p:nvPr/>
            </p:nvSpPr>
            <p:spPr>
              <a:xfrm>
                <a:off x="3151294" y="5769871"/>
                <a:ext cx="14816" cy="13708"/>
              </a:xfrm>
              <a:custGeom>
                <a:avLst/>
                <a:gdLst>
                  <a:gd name="connsiteX0" fmla="*/ 3387 w 14816"/>
                  <a:gd name="connsiteY0" fmla="*/ 13709 h 13708"/>
                  <a:gd name="connsiteX1" fmla="*/ 3387 w 14816"/>
                  <a:gd name="connsiteY1" fmla="*/ 2279 h 13708"/>
                  <a:gd name="connsiteX2" fmla="*/ 14817 w 14816"/>
                  <a:gd name="connsiteY2" fmla="*/ 9899 h 13708"/>
                  <a:gd name="connsiteX3" fmla="*/ 3387 w 14816"/>
                  <a:gd name="connsiteY3" fmla="*/ 13709 h 13708"/>
                </a:gdLst>
                <a:ahLst/>
                <a:cxnLst>
                  <a:cxn ang="0">
                    <a:pos x="connsiteX0" y="connsiteY0"/>
                  </a:cxn>
                  <a:cxn ang="0">
                    <a:pos x="connsiteX1" y="connsiteY1"/>
                  </a:cxn>
                  <a:cxn ang="0">
                    <a:pos x="connsiteX2" y="connsiteY2"/>
                  </a:cxn>
                  <a:cxn ang="0">
                    <a:pos x="connsiteX3" y="connsiteY3"/>
                  </a:cxn>
                </a:cxnLst>
                <a:rect l="l" t="t" r="r" b="b"/>
                <a:pathLst>
                  <a:path w="14816" h="13708">
                    <a:moveTo>
                      <a:pt x="3387" y="13709"/>
                    </a:moveTo>
                    <a:cubicBezTo>
                      <a:pt x="3387" y="9899"/>
                      <a:pt x="-4233" y="6089"/>
                      <a:pt x="3387" y="2279"/>
                    </a:cubicBezTo>
                    <a:cubicBezTo>
                      <a:pt x="7197" y="-1531"/>
                      <a:pt x="11007" y="-1531"/>
                      <a:pt x="14817" y="9899"/>
                    </a:cubicBezTo>
                    <a:cubicBezTo>
                      <a:pt x="7197" y="9899"/>
                      <a:pt x="3387" y="13709"/>
                      <a:pt x="3387" y="13709"/>
                    </a:cubicBezTo>
                    <a:close/>
                  </a:path>
                </a:pathLst>
              </a:custGeom>
              <a:solidFill>
                <a:srgbClr val="A5EFA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14" name="Freeform: Shape 5313">
                <a:extLst>
                  <a:ext uri="{FF2B5EF4-FFF2-40B4-BE49-F238E27FC236}">
                    <a16:creationId xmlns:a16="http://schemas.microsoft.com/office/drawing/2014/main" id="{33CD6838-2EC8-6DAF-E87B-0153494F483E}"/>
                  </a:ext>
                </a:extLst>
              </p:cNvPr>
              <p:cNvSpPr/>
              <p:nvPr/>
            </p:nvSpPr>
            <p:spPr>
              <a:xfrm>
                <a:off x="3013710" y="4770119"/>
                <a:ext cx="19050" cy="4762"/>
              </a:xfrm>
              <a:custGeom>
                <a:avLst/>
                <a:gdLst>
                  <a:gd name="connsiteX0" fmla="*/ 0 w 19050"/>
                  <a:gd name="connsiteY0" fmla="*/ 3810 h 4762"/>
                  <a:gd name="connsiteX1" fmla="*/ 19050 w 19050"/>
                  <a:gd name="connsiteY1" fmla="*/ 0 h 4762"/>
                  <a:gd name="connsiteX2" fmla="*/ 0 w 19050"/>
                  <a:gd name="connsiteY2" fmla="*/ 3810 h 4762"/>
                </a:gdLst>
                <a:ahLst/>
                <a:cxnLst>
                  <a:cxn ang="0">
                    <a:pos x="connsiteX0" y="connsiteY0"/>
                  </a:cxn>
                  <a:cxn ang="0">
                    <a:pos x="connsiteX1" y="connsiteY1"/>
                  </a:cxn>
                  <a:cxn ang="0">
                    <a:pos x="connsiteX2" y="connsiteY2"/>
                  </a:cxn>
                </a:cxnLst>
                <a:rect l="l" t="t" r="r" b="b"/>
                <a:pathLst>
                  <a:path w="19050" h="4762">
                    <a:moveTo>
                      <a:pt x="0" y="3810"/>
                    </a:moveTo>
                    <a:cubicBezTo>
                      <a:pt x="7620" y="0"/>
                      <a:pt x="7620" y="0"/>
                      <a:pt x="19050" y="0"/>
                    </a:cubicBezTo>
                    <a:cubicBezTo>
                      <a:pt x="15240" y="7620"/>
                      <a:pt x="7620" y="3810"/>
                      <a:pt x="0" y="3810"/>
                    </a:cubicBezTo>
                    <a:close/>
                  </a:path>
                </a:pathLst>
              </a:custGeom>
              <a:solidFill>
                <a:srgbClr val="5BD96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15" name="Freeform: Shape 5314">
                <a:extLst>
                  <a:ext uri="{FF2B5EF4-FFF2-40B4-BE49-F238E27FC236}">
                    <a16:creationId xmlns:a16="http://schemas.microsoft.com/office/drawing/2014/main" id="{38B6AB06-B098-C5AC-5ED4-2835F90508C9}"/>
                  </a:ext>
                </a:extLst>
              </p:cNvPr>
              <p:cNvSpPr/>
              <p:nvPr/>
            </p:nvSpPr>
            <p:spPr>
              <a:xfrm>
                <a:off x="4937761" y="4838700"/>
                <a:ext cx="19050" cy="6312"/>
              </a:xfrm>
              <a:custGeom>
                <a:avLst/>
                <a:gdLst>
                  <a:gd name="connsiteX0" fmla="*/ 0 w 19050"/>
                  <a:gd name="connsiteY0" fmla="*/ 3810 h 6312"/>
                  <a:gd name="connsiteX1" fmla="*/ 19050 w 19050"/>
                  <a:gd name="connsiteY1" fmla="*/ 0 h 6312"/>
                  <a:gd name="connsiteX2" fmla="*/ 0 w 19050"/>
                  <a:gd name="connsiteY2" fmla="*/ 3810 h 6312"/>
                  <a:gd name="connsiteX3" fmla="*/ 0 w 19050"/>
                  <a:gd name="connsiteY3" fmla="*/ 3810 h 6312"/>
                </a:gdLst>
                <a:ahLst/>
                <a:cxnLst>
                  <a:cxn ang="0">
                    <a:pos x="connsiteX0" y="connsiteY0"/>
                  </a:cxn>
                  <a:cxn ang="0">
                    <a:pos x="connsiteX1" y="connsiteY1"/>
                  </a:cxn>
                  <a:cxn ang="0">
                    <a:pos x="connsiteX2" y="connsiteY2"/>
                  </a:cxn>
                  <a:cxn ang="0">
                    <a:pos x="connsiteX3" y="connsiteY3"/>
                  </a:cxn>
                </a:cxnLst>
                <a:rect l="l" t="t" r="r" b="b"/>
                <a:pathLst>
                  <a:path w="19050" h="6312">
                    <a:moveTo>
                      <a:pt x="0" y="3810"/>
                    </a:moveTo>
                    <a:cubicBezTo>
                      <a:pt x="7620" y="0"/>
                      <a:pt x="15240" y="0"/>
                      <a:pt x="19050" y="0"/>
                    </a:cubicBezTo>
                    <a:cubicBezTo>
                      <a:pt x="15240" y="7620"/>
                      <a:pt x="7620" y="7620"/>
                      <a:pt x="0" y="3810"/>
                    </a:cubicBezTo>
                    <a:lnTo>
                      <a:pt x="0" y="3810"/>
                    </a:lnTo>
                    <a:close/>
                  </a:path>
                </a:pathLst>
              </a:custGeom>
              <a:solidFill>
                <a:srgbClr val="B5F4B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16" name="Freeform: Shape 5315">
                <a:extLst>
                  <a:ext uri="{FF2B5EF4-FFF2-40B4-BE49-F238E27FC236}">
                    <a16:creationId xmlns:a16="http://schemas.microsoft.com/office/drawing/2014/main" id="{12FFF0D4-09B2-837C-E100-2FABCD6741D4}"/>
                  </a:ext>
                </a:extLst>
              </p:cNvPr>
              <p:cNvSpPr/>
              <p:nvPr/>
            </p:nvSpPr>
            <p:spPr>
              <a:xfrm>
                <a:off x="4770120" y="4648200"/>
                <a:ext cx="15240" cy="7619"/>
              </a:xfrm>
              <a:custGeom>
                <a:avLst/>
                <a:gdLst>
                  <a:gd name="connsiteX0" fmla="*/ 0 w 15240"/>
                  <a:gd name="connsiteY0" fmla="*/ 7620 h 7619"/>
                  <a:gd name="connsiteX1" fmla="*/ 15240 w 15240"/>
                  <a:gd name="connsiteY1" fmla="*/ 0 h 7619"/>
                  <a:gd name="connsiteX2" fmla="*/ 0 w 15240"/>
                  <a:gd name="connsiteY2" fmla="*/ 7620 h 7619"/>
                </a:gdLst>
                <a:ahLst/>
                <a:cxnLst>
                  <a:cxn ang="0">
                    <a:pos x="connsiteX0" y="connsiteY0"/>
                  </a:cxn>
                  <a:cxn ang="0">
                    <a:pos x="connsiteX1" y="connsiteY1"/>
                  </a:cxn>
                  <a:cxn ang="0">
                    <a:pos x="connsiteX2" y="connsiteY2"/>
                  </a:cxn>
                </a:cxnLst>
                <a:rect l="l" t="t" r="r" b="b"/>
                <a:pathLst>
                  <a:path w="15240" h="7619">
                    <a:moveTo>
                      <a:pt x="0" y="7620"/>
                    </a:moveTo>
                    <a:cubicBezTo>
                      <a:pt x="3810" y="0"/>
                      <a:pt x="7620" y="0"/>
                      <a:pt x="15240" y="0"/>
                    </a:cubicBezTo>
                    <a:cubicBezTo>
                      <a:pt x="11430" y="7620"/>
                      <a:pt x="7620" y="7620"/>
                      <a:pt x="0" y="7620"/>
                    </a:cubicBezTo>
                    <a:close/>
                  </a:path>
                </a:pathLst>
              </a:custGeom>
              <a:solidFill>
                <a:srgbClr val="AAF1A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17" name="Freeform: Shape 5316">
                <a:extLst>
                  <a:ext uri="{FF2B5EF4-FFF2-40B4-BE49-F238E27FC236}">
                    <a16:creationId xmlns:a16="http://schemas.microsoft.com/office/drawing/2014/main" id="{6DB1B7B6-BDC4-E696-F61E-8B0C51C6C3A9}"/>
                  </a:ext>
                </a:extLst>
              </p:cNvPr>
              <p:cNvSpPr/>
              <p:nvPr/>
            </p:nvSpPr>
            <p:spPr>
              <a:xfrm>
                <a:off x="2735581" y="5882639"/>
                <a:ext cx="15239" cy="11430"/>
              </a:xfrm>
              <a:custGeom>
                <a:avLst/>
                <a:gdLst>
                  <a:gd name="connsiteX0" fmla="*/ 0 w 15239"/>
                  <a:gd name="connsiteY0" fmla="*/ 11430 h 11430"/>
                  <a:gd name="connsiteX1" fmla="*/ 15240 w 15239"/>
                  <a:gd name="connsiteY1" fmla="*/ 0 h 11430"/>
                  <a:gd name="connsiteX2" fmla="*/ 0 w 15239"/>
                  <a:gd name="connsiteY2" fmla="*/ 11430 h 11430"/>
                </a:gdLst>
                <a:ahLst/>
                <a:cxnLst>
                  <a:cxn ang="0">
                    <a:pos x="connsiteX0" y="connsiteY0"/>
                  </a:cxn>
                  <a:cxn ang="0">
                    <a:pos x="connsiteX1" y="connsiteY1"/>
                  </a:cxn>
                  <a:cxn ang="0">
                    <a:pos x="connsiteX2" y="connsiteY2"/>
                  </a:cxn>
                </a:cxnLst>
                <a:rect l="l" t="t" r="r" b="b"/>
                <a:pathLst>
                  <a:path w="15239" h="11430">
                    <a:moveTo>
                      <a:pt x="0" y="11430"/>
                    </a:moveTo>
                    <a:cubicBezTo>
                      <a:pt x="3810" y="3810"/>
                      <a:pt x="7620" y="0"/>
                      <a:pt x="15240" y="0"/>
                    </a:cubicBezTo>
                    <a:cubicBezTo>
                      <a:pt x="11430" y="7620"/>
                      <a:pt x="7620" y="11430"/>
                      <a:pt x="0" y="11430"/>
                    </a:cubicBezTo>
                    <a:close/>
                  </a:path>
                </a:pathLst>
              </a:custGeom>
              <a:solidFill>
                <a:srgbClr val="82E58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18" name="Freeform: Shape 5317">
                <a:extLst>
                  <a:ext uri="{FF2B5EF4-FFF2-40B4-BE49-F238E27FC236}">
                    <a16:creationId xmlns:a16="http://schemas.microsoft.com/office/drawing/2014/main" id="{00A2B2F1-3578-3E13-E014-CDE6C6484279}"/>
                  </a:ext>
                </a:extLst>
              </p:cNvPr>
              <p:cNvSpPr/>
              <p:nvPr/>
            </p:nvSpPr>
            <p:spPr>
              <a:xfrm>
                <a:off x="5040631" y="5699760"/>
                <a:ext cx="15239" cy="15239"/>
              </a:xfrm>
              <a:custGeom>
                <a:avLst/>
                <a:gdLst>
                  <a:gd name="connsiteX0" fmla="*/ 15240 w 15239"/>
                  <a:gd name="connsiteY0" fmla="*/ 15240 h 15239"/>
                  <a:gd name="connsiteX1" fmla="*/ 0 w 15239"/>
                  <a:gd name="connsiteY1" fmla="*/ 0 h 15239"/>
                  <a:gd name="connsiteX2" fmla="*/ 15240 w 15239"/>
                  <a:gd name="connsiteY2" fmla="*/ 15240 h 15239"/>
                </a:gdLst>
                <a:ahLst/>
                <a:cxnLst>
                  <a:cxn ang="0">
                    <a:pos x="connsiteX0" y="connsiteY0"/>
                  </a:cxn>
                  <a:cxn ang="0">
                    <a:pos x="connsiteX1" y="connsiteY1"/>
                  </a:cxn>
                  <a:cxn ang="0">
                    <a:pos x="connsiteX2" y="connsiteY2"/>
                  </a:cxn>
                </a:cxnLst>
                <a:rect l="l" t="t" r="r" b="b"/>
                <a:pathLst>
                  <a:path w="15239" h="15239">
                    <a:moveTo>
                      <a:pt x="15240" y="15240"/>
                    </a:moveTo>
                    <a:cubicBezTo>
                      <a:pt x="7620" y="11430"/>
                      <a:pt x="3810" y="7620"/>
                      <a:pt x="0" y="0"/>
                    </a:cubicBezTo>
                    <a:cubicBezTo>
                      <a:pt x="11430" y="0"/>
                      <a:pt x="15240" y="3810"/>
                      <a:pt x="15240" y="15240"/>
                    </a:cubicBezTo>
                    <a:close/>
                  </a:path>
                </a:pathLst>
              </a:custGeom>
              <a:solidFill>
                <a:srgbClr val="73E07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19" name="Freeform: Shape 5318">
                <a:extLst>
                  <a:ext uri="{FF2B5EF4-FFF2-40B4-BE49-F238E27FC236}">
                    <a16:creationId xmlns:a16="http://schemas.microsoft.com/office/drawing/2014/main" id="{F50E7719-F927-C2DD-9B09-347736BF8058}"/>
                  </a:ext>
                </a:extLst>
              </p:cNvPr>
              <p:cNvSpPr/>
              <p:nvPr/>
            </p:nvSpPr>
            <p:spPr>
              <a:xfrm>
                <a:off x="5082540" y="5745480"/>
                <a:ext cx="15240" cy="15239"/>
              </a:xfrm>
              <a:custGeom>
                <a:avLst/>
                <a:gdLst>
                  <a:gd name="connsiteX0" fmla="*/ 15240 w 15240"/>
                  <a:gd name="connsiteY0" fmla="*/ 15240 h 15239"/>
                  <a:gd name="connsiteX1" fmla="*/ 0 w 15240"/>
                  <a:gd name="connsiteY1" fmla="*/ 0 h 15239"/>
                  <a:gd name="connsiteX2" fmla="*/ 15240 w 15240"/>
                  <a:gd name="connsiteY2" fmla="*/ 15240 h 15239"/>
                </a:gdLst>
                <a:ahLst/>
                <a:cxnLst>
                  <a:cxn ang="0">
                    <a:pos x="connsiteX0" y="connsiteY0"/>
                  </a:cxn>
                  <a:cxn ang="0">
                    <a:pos x="connsiteX1" y="connsiteY1"/>
                  </a:cxn>
                  <a:cxn ang="0">
                    <a:pos x="connsiteX2" y="connsiteY2"/>
                  </a:cxn>
                </a:cxnLst>
                <a:rect l="l" t="t" r="r" b="b"/>
                <a:pathLst>
                  <a:path w="15240" h="15239">
                    <a:moveTo>
                      <a:pt x="15240" y="15240"/>
                    </a:moveTo>
                    <a:cubicBezTo>
                      <a:pt x="7620" y="15240"/>
                      <a:pt x="3810" y="7620"/>
                      <a:pt x="0" y="0"/>
                    </a:cubicBezTo>
                    <a:cubicBezTo>
                      <a:pt x="7620" y="0"/>
                      <a:pt x="11430" y="7620"/>
                      <a:pt x="15240" y="15240"/>
                    </a:cubicBezTo>
                    <a:close/>
                  </a:path>
                </a:pathLst>
              </a:custGeom>
              <a:solidFill>
                <a:srgbClr val="BBF6B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20" name="Freeform: Shape 5319">
                <a:extLst>
                  <a:ext uri="{FF2B5EF4-FFF2-40B4-BE49-F238E27FC236}">
                    <a16:creationId xmlns:a16="http://schemas.microsoft.com/office/drawing/2014/main" id="{5C1EF3E6-1560-D3E9-5E6B-F4814D23A9F1}"/>
                  </a:ext>
                </a:extLst>
              </p:cNvPr>
              <p:cNvSpPr/>
              <p:nvPr/>
            </p:nvSpPr>
            <p:spPr>
              <a:xfrm>
                <a:off x="4831081" y="5398769"/>
                <a:ext cx="15239" cy="11430"/>
              </a:xfrm>
              <a:custGeom>
                <a:avLst/>
                <a:gdLst>
                  <a:gd name="connsiteX0" fmla="*/ 0 w 15239"/>
                  <a:gd name="connsiteY0" fmla="*/ 0 h 11430"/>
                  <a:gd name="connsiteX1" fmla="*/ 0 w 15239"/>
                  <a:gd name="connsiteY1" fmla="*/ 0 h 11430"/>
                  <a:gd name="connsiteX2" fmla="*/ 15240 w 15239"/>
                  <a:gd name="connsiteY2" fmla="*/ 11430 h 11430"/>
                  <a:gd name="connsiteX3" fmla="*/ 0 w 15239"/>
                  <a:gd name="connsiteY3" fmla="*/ 0 h 11430"/>
                </a:gdLst>
                <a:ahLst/>
                <a:cxnLst>
                  <a:cxn ang="0">
                    <a:pos x="connsiteX0" y="connsiteY0"/>
                  </a:cxn>
                  <a:cxn ang="0">
                    <a:pos x="connsiteX1" y="connsiteY1"/>
                  </a:cxn>
                  <a:cxn ang="0">
                    <a:pos x="connsiteX2" y="connsiteY2"/>
                  </a:cxn>
                  <a:cxn ang="0">
                    <a:pos x="connsiteX3" y="connsiteY3"/>
                  </a:cxn>
                </a:cxnLst>
                <a:rect l="l" t="t" r="r" b="b"/>
                <a:pathLst>
                  <a:path w="15239" h="11430">
                    <a:moveTo>
                      <a:pt x="0" y="0"/>
                    </a:moveTo>
                    <a:lnTo>
                      <a:pt x="0" y="0"/>
                    </a:lnTo>
                    <a:cubicBezTo>
                      <a:pt x="7620" y="0"/>
                      <a:pt x="11430" y="3810"/>
                      <a:pt x="15240" y="11430"/>
                    </a:cubicBezTo>
                    <a:cubicBezTo>
                      <a:pt x="7620" y="11430"/>
                      <a:pt x="3810" y="7620"/>
                      <a:pt x="0" y="0"/>
                    </a:cubicBezTo>
                    <a:close/>
                  </a:path>
                </a:pathLst>
              </a:custGeom>
              <a:solidFill>
                <a:srgbClr val="22C12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21" name="Freeform: Shape 5320">
                <a:extLst>
                  <a:ext uri="{FF2B5EF4-FFF2-40B4-BE49-F238E27FC236}">
                    <a16:creationId xmlns:a16="http://schemas.microsoft.com/office/drawing/2014/main" id="{AFC09B43-DAF6-FCB1-8350-7766B93350A7}"/>
                  </a:ext>
                </a:extLst>
              </p:cNvPr>
              <p:cNvSpPr/>
              <p:nvPr/>
            </p:nvSpPr>
            <p:spPr>
              <a:xfrm>
                <a:off x="2889512" y="4899660"/>
                <a:ext cx="9898" cy="38100"/>
              </a:xfrm>
              <a:custGeom>
                <a:avLst/>
                <a:gdLst>
                  <a:gd name="connsiteX0" fmla="*/ 9899 w 9898"/>
                  <a:gd name="connsiteY0" fmla="*/ 0 h 38100"/>
                  <a:gd name="connsiteX1" fmla="*/ 9899 w 9898"/>
                  <a:gd name="connsiteY1" fmla="*/ 38100 h 38100"/>
                  <a:gd name="connsiteX2" fmla="*/ 2279 w 9898"/>
                  <a:gd name="connsiteY2" fmla="*/ 11430 h 38100"/>
                  <a:gd name="connsiteX3" fmla="*/ 9899 w 9898"/>
                  <a:gd name="connsiteY3" fmla="*/ 0 h 38100"/>
                </a:gdLst>
                <a:ahLst/>
                <a:cxnLst>
                  <a:cxn ang="0">
                    <a:pos x="connsiteX0" y="connsiteY0"/>
                  </a:cxn>
                  <a:cxn ang="0">
                    <a:pos x="connsiteX1" y="connsiteY1"/>
                  </a:cxn>
                  <a:cxn ang="0">
                    <a:pos x="connsiteX2" y="connsiteY2"/>
                  </a:cxn>
                  <a:cxn ang="0">
                    <a:pos x="connsiteX3" y="connsiteY3"/>
                  </a:cxn>
                </a:cxnLst>
                <a:rect l="l" t="t" r="r" b="b"/>
                <a:pathLst>
                  <a:path w="9898" h="38100">
                    <a:moveTo>
                      <a:pt x="9899" y="0"/>
                    </a:moveTo>
                    <a:cubicBezTo>
                      <a:pt x="6089" y="11430"/>
                      <a:pt x="6089" y="26670"/>
                      <a:pt x="9899" y="38100"/>
                    </a:cubicBezTo>
                    <a:cubicBezTo>
                      <a:pt x="-1531" y="26670"/>
                      <a:pt x="-1531" y="26670"/>
                      <a:pt x="2279" y="11430"/>
                    </a:cubicBezTo>
                    <a:cubicBezTo>
                      <a:pt x="9899" y="7620"/>
                      <a:pt x="9899" y="3810"/>
                      <a:pt x="9899" y="0"/>
                    </a:cubicBezTo>
                    <a:close/>
                  </a:path>
                </a:pathLst>
              </a:custGeom>
              <a:solidFill>
                <a:srgbClr val="188D1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22" name="Freeform: Shape 5321">
                <a:extLst>
                  <a:ext uri="{FF2B5EF4-FFF2-40B4-BE49-F238E27FC236}">
                    <a16:creationId xmlns:a16="http://schemas.microsoft.com/office/drawing/2014/main" id="{1F4F99E1-F683-C3D5-A2E9-4F4FE3858037}"/>
                  </a:ext>
                </a:extLst>
              </p:cNvPr>
              <p:cNvSpPr/>
              <p:nvPr/>
            </p:nvSpPr>
            <p:spPr>
              <a:xfrm>
                <a:off x="4918711" y="5569206"/>
                <a:ext cx="15239" cy="16253"/>
              </a:xfrm>
              <a:custGeom>
                <a:avLst/>
                <a:gdLst>
                  <a:gd name="connsiteX0" fmla="*/ 15240 w 15239"/>
                  <a:gd name="connsiteY0" fmla="*/ 12443 h 16253"/>
                  <a:gd name="connsiteX1" fmla="*/ 15240 w 15239"/>
                  <a:gd name="connsiteY1" fmla="*/ 16254 h 16253"/>
                  <a:gd name="connsiteX2" fmla="*/ 0 w 15239"/>
                  <a:gd name="connsiteY2" fmla="*/ 1013 h 16253"/>
                  <a:gd name="connsiteX3" fmla="*/ 15240 w 15239"/>
                  <a:gd name="connsiteY3" fmla="*/ 12443 h 16253"/>
                </a:gdLst>
                <a:ahLst/>
                <a:cxnLst>
                  <a:cxn ang="0">
                    <a:pos x="connsiteX0" y="connsiteY0"/>
                  </a:cxn>
                  <a:cxn ang="0">
                    <a:pos x="connsiteX1" y="connsiteY1"/>
                  </a:cxn>
                  <a:cxn ang="0">
                    <a:pos x="connsiteX2" y="connsiteY2"/>
                  </a:cxn>
                  <a:cxn ang="0">
                    <a:pos x="connsiteX3" y="connsiteY3"/>
                  </a:cxn>
                </a:cxnLst>
                <a:rect l="l" t="t" r="r" b="b"/>
                <a:pathLst>
                  <a:path w="15239" h="16253">
                    <a:moveTo>
                      <a:pt x="15240" y="12443"/>
                    </a:moveTo>
                    <a:lnTo>
                      <a:pt x="15240" y="16254"/>
                    </a:lnTo>
                    <a:cubicBezTo>
                      <a:pt x="11430" y="12443"/>
                      <a:pt x="3810" y="8633"/>
                      <a:pt x="0" y="1013"/>
                    </a:cubicBezTo>
                    <a:cubicBezTo>
                      <a:pt x="7620" y="-2796"/>
                      <a:pt x="11430" y="4823"/>
                      <a:pt x="15240" y="12443"/>
                    </a:cubicBezTo>
                    <a:close/>
                  </a:path>
                </a:pathLst>
              </a:custGeom>
              <a:solidFill>
                <a:srgbClr val="BCF6B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23" name="Freeform: Shape 5322">
                <a:extLst>
                  <a:ext uri="{FF2B5EF4-FFF2-40B4-BE49-F238E27FC236}">
                    <a16:creationId xmlns:a16="http://schemas.microsoft.com/office/drawing/2014/main" id="{4C67A63E-D679-3E3B-4553-FCEE42FFD698}"/>
                  </a:ext>
                </a:extLst>
              </p:cNvPr>
              <p:cNvSpPr/>
              <p:nvPr/>
            </p:nvSpPr>
            <p:spPr>
              <a:xfrm>
                <a:off x="3310891" y="4720590"/>
                <a:ext cx="17742" cy="11429"/>
              </a:xfrm>
              <a:custGeom>
                <a:avLst/>
                <a:gdLst>
                  <a:gd name="connsiteX0" fmla="*/ 15240 w 17742"/>
                  <a:gd name="connsiteY0" fmla="*/ 0 h 11429"/>
                  <a:gd name="connsiteX1" fmla="*/ 11430 w 17742"/>
                  <a:gd name="connsiteY1" fmla="*/ 11430 h 11429"/>
                  <a:gd name="connsiteX2" fmla="*/ 0 w 17742"/>
                  <a:gd name="connsiteY2" fmla="*/ 7620 h 11429"/>
                  <a:gd name="connsiteX3" fmla="*/ 15240 w 17742"/>
                  <a:gd name="connsiteY3" fmla="*/ 0 h 11429"/>
                </a:gdLst>
                <a:ahLst/>
                <a:cxnLst>
                  <a:cxn ang="0">
                    <a:pos x="connsiteX0" y="connsiteY0"/>
                  </a:cxn>
                  <a:cxn ang="0">
                    <a:pos x="connsiteX1" y="connsiteY1"/>
                  </a:cxn>
                  <a:cxn ang="0">
                    <a:pos x="connsiteX2" y="connsiteY2"/>
                  </a:cxn>
                  <a:cxn ang="0">
                    <a:pos x="connsiteX3" y="connsiteY3"/>
                  </a:cxn>
                </a:cxnLst>
                <a:rect l="l" t="t" r="r" b="b"/>
                <a:pathLst>
                  <a:path w="17742" h="11429">
                    <a:moveTo>
                      <a:pt x="15240" y="0"/>
                    </a:moveTo>
                    <a:cubicBezTo>
                      <a:pt x="19050" y="3810"/>
                      <a:pt x="19050" y="11430"/>
                      <a:pt x="11430" y="11430"/>
                    </a:cubicBezTo>
                    <a:cubicBezTo>
                      <a:pt x="7620" y="11430"/>
                      <a:pt x="3810" y="7620"/>
                      <a:pt x="0" y="7620"/>
                    </a:cubicBezTo>
                    <a:cubicBezTo>
                      <a:pt x="3810" y="0"/>
                      <a:pt x="7620" y="0"/>
                      <a:pt x="15240" y="0"/>
                    </a:cubicBezTo>
                    <a:close/>
                  </a:path>
                </a:pathLst>
              </a:custGeom>
              <a:solidFill>
                <a:srgbClr val="2CCB3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24" name="Freeform: Shape 5323">
                <a:extLst>
                  <a:ext uri="{FF2B5EF4-FFF2-40B4-BE49-F238E27FC236}">
                    <a16:creationId xmlns:a16="http://schemas.microsoft.com/office/drawing/2014/main" id="{E39C059A-A716-7C02-A7F4-6F844528115A}"/>
                  </a:ext>
                </a:extLst>
              </p:cNvPr>
              <p:cNvSpPr/>
              <p:nvPr/>
            </p:nvSpPr>
            <p:spPr>
              <a:xfrm>
                <a:off x="2613660" y="5060632"/>
                <a:ext cx="10477" cy="9525"/>
              </a:xfrm>
              <a:custGeom>
                <a:avLst/>
                <a:gdLst>
                  <a:gd name="connsiteX0" fmla="*/ 7620 w 10477"/>
                  <a:gd name="connsiteY0" fmla="*/ 6667 h 9525"/>
                  <a:gd name="connsiteX1" fmla="*/ 0 w 10477"/>
                  <a:gd name="connsiteY1" fmla="*/ 6667 h 9525"/>
                  <a:gd name="connsiteX2" fmla="*/ 0 w 10477"/>
                  <a:gd name="connsiteY2" fmla="*/ 2857 h 9525"/>
                  <a:gd name="connsiteX3" fmla="*/ 7620 w 10477"/>
                  <a:gd name="connsiteY3" fmla="*/ 2857 h 9525"/>
                  <a:gd name="connsiteX4" fmla="*/ 7620 w 10477"/>
                  <a:gd name="connsiteY4" fmla="*/ 6667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 h="9525">
                    <a:moveTo>
                      <a:pt x="7620" y="6667"/>
                    </a:moveTo>
                    <a:cubicBezTo>
                      <a:pt x="3810" y="10478"/>
                      <a:pt x="3810" y="10478"/>
                      <a:pt x="0" y="6667"/>
                    </a:cubicBezTo>
                    <a:cubicBezTo>
                      <a:pt x="0" y="6667"/>
                      <a:pt x="0" y="2857"/>
                      <a:pt x="0" y="2857"/>
                    </a:cubicBezTo>
                    <a:cubicBezTo>
                      <a:pt x="3810" y="-952"/>
                      <a:pt x="3810" y="-952"/>
                      <a:pt x="7620" y="2857"/>
                    </a:cubicBezTo>
                    <a:cubicBezTo>
                      <a:pt x="11430" y="2857"/>
                      <a:pt x="11430" y="6667"/>
                      <a:pt x="7620" y="6667"/>
                    </a:cubicBezTo>
                    <a:close/>
                  </a:path>
                </a:pathLst>
              </a:custGeom>
              <a:solidFill>
                <a:srgbClr val="9DEDA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25" name="Freeform: Shape 5324">
                <a:extLst>
                  <a:ext uri="{FF2B5EF4-FFF2-40B4-BE49-F238E27FC236}">
                    <a16:creationId xmlns:a16="http://schemas.microsoft.com/office/drawing/2014/main" id="{0DA90CA4-4376-EDA9-9E52-6D374F9F4421}"/>
                  </a:ext>
                </a:extLst>
              </p:cNvPr>
              <p:cNvSpPr/>
              <p:nvPr/>
            </p:nvSpPr>
            <p:spPr>
              <a:xfrm>
                <a:off x="2758441" y="4641532"/>
                <a:ext cx="10477" cy="13334"/>
              </a:xfrm>
              <a:custGeom>
                <a:avLst/>
                <a:gdLst>
                  <a:gd name="connsiteX0" fmla="*/ 3810 w 10477"/>
                  <a:gd name="connsiteY0" fmla="*/ 10477 h 13334"/>
                  <a:gd name="connsiteX1" fmla="*/ 0 w 10477"/>
                  <a:gd name="connsiteY1" fmla="*/ 2857 h 13334"/>
                  <a:gd name="connsiteX2" fmla="*/ 7620 w 10477"/>
                  <a:gd name="connsiteY2" fmla="*/ 2857 h 13334"/>
                  <a:gd name="connsiteX3" fmla="*/ 7620 w 10477"/>
                  <a:gd name="connsiteY3" fmla="*/ 10477 h 13334"/>
                  <a:gd name="connsiteX4" fmla="*/ 3810 w 10477"/>
                  <a:gd name="connsiteY4" fmla="*/ 10477 h 13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 h="13334">
                    <a:moveTo>
                      <a:pt x="3810" y="10477"/>
                    </a:moveTo>
                    <a:cubicBezTo>
                      <a:pt x="3810" y="10477"/>
                      <a:pt x="0" y="6667"/>
                      <a:pt x="0" y="2857"/>
                    </a:cubicBezTo>
                    <a:cubicBezTo>
                      <a:pt x="3810" y="-952"/>
                      <a:pt x="3810" y="-952"/>
                      <a:pt x="7620" y="2857"/>
                    </a:cubicBezTo>
                    <a:cubicBezTo>
                      <a:pt x="11430" y="2857"/>
                      <a:pt x="11430" y="6667"/>
                      <a:pt x="7620" y="10477"/>
                    </a:cubicBezTo>
                    <a:cubicBezTo>
                      <a:pt x="7620" y="14287"/>
                      <a:pt x="7620" y="14287"/>
                      <a:pt x="3810" y="10477"/>
                    </a:cubicBezTo>
                    <a:close/>
                  </a:path>
                </a:pathLst>
              </a:custGeom>
              <a:solidFill>
                <a:srgbClr val="1B9D2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26" name="Freeform: Shape 5325">
                <a:extLst>
                  <a:ext uri="{FF2B5EF4-FFF2-40B4-BE49-F238E27FC236}">
                    <a16:creationId xmlns:a16="http://schemas.microsoft.com/office/drawing/2014/main" id="{65B72012-FC7B-3CD3-8B73-E13690F694D9}"/>
                  </a:ext>
                </a:extLst>
              </p:cNvPr>
              <p:cNvSpPr/>
              <p:nvPr/>
            </p:nvSpPr>
            <p:spPr>
              <a:xfrm>
                <a:off x="5724936" y="4697730"/>
                <a:ext cx="9114" cy="34289"/>
              </a:xfrm>
              <a:custGeom>
                <a:avLst/>
                <a:gdLst>
                  <a:gd name="connsiteX0" fmla="*/ 9115 w 9114"/>
                  <a:gd name="connsiteY0" fmla="*/ 0 h 34289"/>
                  <a:gd name="connsiteX1" fmla="*/ 1495 w 9114"/>
                  <a:gd name="connsiteY1" fmla="*/ 34290 h 34289"/>
                  <a:gd name="connsiteX2" fmla="*/ 9115 w 9114"/>
                  <a:gd name="connsiteY2" fmla="*/ 0 h 34289"/>
                </a:gdLst>
                <a:ahLst/>
                <a:cxnLst>
                  <a:cxn ang="0">
                    <a:pos x="connsiteX0" y="connsiteY0"/>
                  </a:cxn>
                  <a:cxn ang="0">
                    <a:pos x="connsiteX1" y="connsiteY1"/>
                  </a:cxn>
                  <a:cxn ang="0">
                    <a:pos x="connsiteX2" y="connsiteY2"/>
                  </a:cxn>
                </a:cxnLst>
                <a:rect l="l" t="t" r="r" b="b"/>
                <a:pathLst>
                  <a:path w="9114" h="34289">
                    <a:moveTo>
                      <a:pt x="9115" y="0"/>
                    </a:moveTo>
                    <a:cubicBezTo>
                      <a:pt x="9115" y="11430"/>
                      <a:pt x="1495" y="19050"/>
                      <a:pt x="1495" y="34290"/>
                    </a:cubicBezTo>
                    <a:cubicBezTo>
                      <a:pt x="-2315" y="19050"/>
                      <a:pt x="1495" y="7620"/>
                      <a:pt x="9115" y="0"/>
                    </a:cubicBezTo>
                    <a:close/>
                  </a:path>
                </a:pathLst>
              </a:custGeom>
              <a:solidFill>
                <a:srgbClr val="B4F4B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27" name="Freeform: Shape 5326">
                <a:extLst>
                  <a:ext uri="{FF2B5EF4-FFF2-40B4-BE49-F238E27FC236}">
                    <a16:creationId xmlns:a16="http://schemas.microsoft.com/office/drawing/2014/main" id="{10DE7D22-32BA-39BD-5335-012107400938}"/>
                  </a:ext>
                </a:extLst>
              </p:cNvPr>
              <p:cNvSpPr/>
              <p:nvPr/>
            </p:nvSpPr>
            <p:spPr>
              <a:xfrm>
                <a:off x="3965867" y="5669280"/>
                <a:ext cx="15583" cy="15239"/>
              </a:xfrm>
              <a:custGeom>
                <a:avLst/>
                <a:gdLst>
                  <a:gd name="connsiteX0" fmla="*/ 4153 w 15583"/>
                  <a:gd name="connsiteY0" fmla="*/ 0 h 15239"/>
                  <a:gd name="connsiteX1" fmla="*/ 15584 w 15583"/>
                  <a:gd name="connsiteY1" fmla="*/ 3810 h 15239"/>
                  <a:gd name="connsiteX2" fmla="*/ 7964 w 15583"/>
                  <a:gd name="connsiteY2" fmla="*/ 15240 h 15239"/>
                  <a:gd name="connsiteX3" fmla="*/ 4153 w 15583"/>
                  <a:gd name="connsiteY3" fmla="*/ 0 h 15239"/>
                  <a:gd name="connsiteX4" fmla="*/ 4153 w 15583"/>
                  <a:gd name="connsiteY4" fmla="*/ 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83" h="15239">
                    <a:moveTo>
                      <a:pt x="4153" y="0"/>
                    </a:moveTo>
                    <a:cubicBezTo>
                      <a:pt x="7964" y="0"/>
                      <a:pt x="11774" y="0"/>
                      <a:pt x="15584" y="3810"/>
                    </a:cubicBezTo>
                    <a:lnTo>
                      <a:pt x="7964" y="15240"/>
                    </a:lnTo>
                    <a:cubicBezTo>
                      <a:pt x="344" y="15240"/>
                      <a:pt x="-3466" y="11430"/>
                      <a:pt x="4153" y="0"/>
                    </a:cubicBezTo>
                    <a:lnTo>
                      <a:pt x="4153" y="0"/>
                    </a:lnTo>
                    <a:close/>
                  </a:path>
                </a:pathLst>
              </a:custGeom>
              <a:solidFill>
                <a:srgbClr val="A2EEA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28" name="Freeform: Shape 5327">
                <a:extLst>
                  <a:ext uri="{FF2B5EF4-FFF2-40B4-BE49-F238E27FC236}">
                    <a16:creationId xmlns:a16="http://schemas.microsoft.com/office/drawing/2014/main" id="{381515E4-9852-BD8F-56D5-79AF2304AF71}"/>
                  </a:ext>
                </a:extLst>
              </p:cNvPr>
              <p:cNvSpPr/>
              <p:nvPr/>
            </p:nvSpPr>
            <p:spPr>
              <a:xfrm>
                <a:off x="4735831" y="5330189"/>
                <a:ext cx="11429" cy="15240"/>
              </a:xfrm>
              <a:custGeom>
                <a:avLst/>
                <a:gdLst>
                  <a:gd name="connsiteX0" fmla="*/ 11430 w 11429"/>
                  <a:gd name="connsiteY0" fmla="*/ 15240 h 15240"/>
                  <a:gd name="connsiteX1" fmla="*/ 0 w 11429"/>
                  <a:gd name="connsiteY1" fmla="*/ 0 h 15240"/>
                  <a:gd name="connsiteX2" fmla="*/ 11430 w 11429"/>
                  <a:gd name="connsiteY2" fmla="*/ 15240 h 15240"/>
                </a:gdLst>
                <a:ahLst/>
                <a:cxnLst>
                  <a:cxn ang="0">
                    <a:pos x="connsiteX0" y="connsiteY0"/>
                  </a:cxn>
                  <a:cxn ang="0">
                    <a:pos x="connsiteX1" y="connsiteY1"/>
                  </a:cxn>
                  <a:cxn ang="0">
                    <a:pos x="connsiteX2" y="connsiteY2"/>
                  </a:cxn>
                </a:cxnLst>
                <a:rect l="l" t="t" r="r" b="b"/>
                <a:pathLst>
                  <a:path w="11429" h="15240">
                    <a:moveTo>
                      <a:pt x="11430" y="15240"/>
                    </a:moveTo>
                    <a:cubicBezTo>
                      <a:pt x="3810" y="15240"/>
                      <a:pt x="0" y="7620"/>
                      <a:pt x="0" y="0"/>
                    </a:cubicBezTo>
                    <a:cubicBezTo>
                      <a:pt x="3810" y="0"/>
                      <a:pt x="7620" y="7620"/>
                      <a:pt x="11430" y="15240"/>
                    </a:cubicBezTo>
                    <a:close/>
                  </a:path>
                </a:pathLst>
              </a:custGeom>
              <a:solidFill>
                <a:srgbClr val="60DA6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29" name="Freeform: Shape 5328">
                <a:extLst>
                  <a:ext uri="{FF2B5EF4-FFF2-40B4-BE49-F238E27FC236}">
                    <a16:creationId xmlns:a16="http://schemas.microsoft.com/office/drawing/2014/main" id="{3FD3B80D-8A76-B7AA-48FF-417DD7DF468C}"/>
                  </a:ext>
                </a:extLst>
              </p:cNvPr>
              <p:cNvSpPr/>
              <p:nvPr/>
            </p:nvSpPr>
            <p:spPr>
              <a:xfrm>
                <a:off x="4991101" y="4830490"/>
                <a:ext cx="11430" cy="10114"/>
              </a:xfrm>
              <a:custGeom>
                <a:avLst/>
                <a:gdLst>
                  <a:gd name="connsiteX0" fmla="*/ 0 w 11430"/>
                  <a:gd name="connsiteY0" fmla="*/ 4399 h 10114"/>
                  <a:gd name="connsiteX1" fmla="*/ 11430 w 11430"/>
                  <a:gd name="connsiteY1" fmla="*/ 4399 h 10114"/>
                  <a:gd name="connsiteX2" fmla="*/ 0 w 11430"/>
                  <a:gd name="connsiteY2" fmla="*/ 4399 h 10114"/>
                </a:gdLst>
                <a:ahLst/>
                <a:cxnLst>
                  <a:cxn ang="0">
                    <a:pos x="connsiteX0" y="connsiteY0"/>
                  </a:cxn>
                  <a:cxn ang="0">
                    <a:pos x="connsiteX1" y="connsiteY1"/>
                  </a:cxn>
                  <a:cxn ang="0">
                    <a:pos x="connsiteX2" y="connsiteY2"/>
                  </a:cxn>
                </a:cxnLst>
                <a:rect l="l" t="t" r="r" b="b"/>
                <a:pathLst>
                  <a:path w="11430" h="10114">
                    <a:moveTo>
                      <a:pt x="0" y="4399"/>
                    </a:moveTo>
                    <a:cubicBezTo>
                      <a:pt x="3810" y="-3221"/>
                      <a:pt x="7620" y="590"/>
                      <a:pt x="11430" y="4399"/>
                    </a:cubicBezTo>
                    <a:cubicBezTo>
                      <a:pt x="11430" y="12019"/>
                      <a:pt x="7620" y="12019"/>
                      <a:pt x="0" y="4399"/>
                    </a:cubicBezTo>
                    <a:close/>
                  </a:path>
                </a:pathLst>
              </a:custGeom>
              <a:solidFill>
                <a:srgbClr val="7BE28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30" name="Freeform: Shape 5329">
                <a:extLst>
                  <a:ext uri="{FF2B5EF4-FFF2-40B4-BE49-F238E27FC236}">
                    <a16:creationId xmlns:a16="http://schemas.microsoft.com/office/drawing/2014/main" id="{C72DC326-4B6D-9848-4AC7-D8016482E86C}"/>
                  </a:ext>
                </a:extLst>
              </p:cNvPr>
              <p:cNvSpPr/>
              <p:nvPr/>
            </p:nvSpPr>
            <p:spPr>
              <a:xfrm>
                <a:off x="4732020" y="5109210"/>
                <a:ext cx="7620" cy="22859"/>
              </a:xfrm>
              <a:custGeom>
                <a:avLst/>
                <a:gdLst>
                  <a:gd name="connsiteX0" fmla="*/ 7620 w 7620"/>
                  <a:gd name="connsiteY0" fmla="*/ 22860 h 22859"/>
                  <a:gd name="connsiteX1" fmla="*/ 0 w 7620"/>
                  <a:gd name="connsiteY1" fmla="*/ 0 h 22859"/>
                  <a:gd name="connsiteX2" fmla="*/ 7620 w 7620"/>
                  <a:gd name="connsiteY2" fmla="*/ 22860 h 22859"/>
                </a:gdLst>
                <a:ahLst/>
                <a:cxnLst>
                  <a:cxn ang="0">
                    <a:pos x="connsiteX0" y="connsiteY0"/>
                  </a:cxn>
                  <a:cxn ang="0">
                    <a:pos x="connsiteX1" y="connsiteY1"/>
                  </a:cxn>
                  <a:cxn ang="0">
                    <a:pos x="connsiteX2" y="connsiteY2"/>
                  </a:cxn>
                </a:cxnLst>
                <a:rect l="l" t="t" r="r" b="b"/>
                <a:pathLst>
                  <a:path w="7620" h="22859">
                    <a:moveTo>
                      <a:pt x="7620" y="22860"/>
                    </a:moveTo>
                    <a:cubicBezTo>
                      <a:pt x="3810" y="15240"/>
                      <a:pt x="3810" y="7620"/>
                      <a:pt x="0" y="0"/>
                    </a:cubicBezTo>
                    <a:cubicBezTo>
                      <a:pt x="7620" y="3810"/>
                      <a:pt x="7620" y="11430"/>
                      <a:pt x="7620" y="22860"/>
                    </a:cubicBezTo>
                    <a:close/>
                  </a:path>
                </a:pathLst>
              </a:custGeom>
              <a:solidFill>
                <a:srgbClr val="45D24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31" name="Freeform: Shape 5330">
                <a:extLst>
                  <a:ext uri="{FF2B5EF4-FFF2-40B4-BE49-F238E27FC236}">
                    <a16:creationId xmlns:a16="http://schemas.microsoft.com/office/drawing/2014/main" id="{323BD7E0-AEF5-B3E6-3DF2-74F09E1E6025}"/>
                  </a:ext>
                </a:extLst>
              </p:cNvPr>
              <p:cNvSpPr/>
              <p:nvPr/>
            </p:nvSpPr>
            <p:spPr>
              <a:xfrm>
                <a:off x="4766310" y="5341619"/>
                <a:ext cx="7620" cy="7619"/>
              </a:xfrm>
              <a:custGeom>
                <a:avLst/>
                <a:gdLst>
                  <a:gd name="connsiteX0" fmla="*/ 3810 w 7620"/>
                  <a:gd name="connsiteY0" fmla="*/ 7620 h 7619"/>
                  <a:gd name="connsiteX1" fmla="*/ 0 w 7620"/>
                  <a:gd name="connsiteY1" fmla="*/ 0 h 7619"/>
                  <a:gd name="connsiteX2" fmla="*/ 3810 w 7620"/>
                  <a:gd name="connsiteY2" fmla="*/ 0 h 7619"/>
                  <a:gd name="connsiteX3" fmla="*/ 7620 w 7620"/>
                  <a:gd name="connsiteY3" fmla="*/ 7620 h 7619"/>
                  <a:gd name="connsiteX4" fmla="*/ 3810 w 7620"/>
                  <a:gd name="connsiteY4" fmla="*/ 7620 h 7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 h="7619">
                    <a:moveTo>
                      <a:pt x="3810" y="7620"/>
                    </a:moveTo>
                    <a:cubicBezTo>
                      <a:pt x="3810" y="7620"/>
                      <a:pt x="0" y="3810"/>
                      <a:pt x="0" y="0"/>
                    </a:cubicBezTo>
                    <a:cubicBezTo>
                      <a:pt x="0" y="0"/>
                      <a:pt x="3810" y="0"/>
                      <a:pt x="3810" y="0"/>
                    </a:cubicBezTo>
                    <a:cubicBezTo>
                      <a:pt x="7620" y="0"/>
                      <a:pt x="7620" y="3810"/>
                      <a:pt x="7620" y="7620"/>
                    </a:cubicBezTo>
                    <a:cubicBezTo>
                      <a:pt x="7620" y="7620"/>
                      <a:pt x="3810" y="7620"/>
                      <a:pt x="3810" y="7620"/>
                    </a:cubicBezTo>
                    <a:close/>
                  </a:path>
                </a:pathLst>
              </a:custGeom>
              <a:solidFill>
                <a:srgbClr val="84E58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32" name="Freeform: Shape 5331">
                <a:extLst>
                  <a:ext uri="{FF2B5EF4-FFF2-40B4-BE49-F238E27FC236}">
                    <a16:creationId xmlns:a16="http://schemas.microsoft.com/office/drawing/2014/main" id="{AF576239-BDD5-8420-C72B-C495BF73AA51}"/>
                  </a:ext>
                </a:extLst>
              </p:cNvPr>
              <p:cNvSpPr/>
              <p:nvPr/>
            </p:nvSpPr>
            <p:spPr>
              <a:xfrm>
                <a:off x="3963984" y="5669280"/>
                <a:ext cx="9846" cy="19050"/>
              </a:xfrm>
              <a:custGeom>
                <a:avLst/>
                <a:gdLst>
                  <a:gd name="connsiteX0" fmla="*/ 6037 w 9846"/>
                  <a:gd name="connsiteY0" fmla="*/ 0 h 19050"/>
                  <a:gd name="connsiteX1" fmla="*/ 9847 w 9846"/>
                  <a:gd name="connsiteY1" fmla="*/ 15240 h 19050"/>
                  <a:gd name="connsiteX2" fmla="*/ 9847 w 9846"/>
                  <a:gd name="connsiteY2" fmla="*/ 19050 h 19050"/>
                  <a:gd name="connsiteX3" fmla="*/ 6037 w 9846"/>
                  <a:gd name="connsiteY3" fmla="*/ 15240 h 19050"/>
                  <a:gd name="connsiteX4" fmla="*/ 6037 w 9846"/>
                  <a:gd name="connsiteY4" fmla="*/ 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46" h="19050">
                    <a:moveTo>
                      <a:pt x="6037" y="0"/>
                    </a:moveTo>
                    <a:cubicBezTo>
                      <a:pt x="6037" y="7620"/>
                      <a:pt x="6037" y="11430"/>
                      <a:pt x="9847" y="15240"/>
                    </a:cubicBezTo>
                    <a:lnTo>
                      <a:pt x="9847" y="19050"/>
                    </a:lnTo>
                    <a:lnTo>
                      <a:pt x="6037" y="15240"/>
                    </a:lnTo>
                    <a:cubicBezTo>
                      <a:pt x="2227" y="11430"/>
                      <a:pt x="-5393" y="3810"/>
                      <a:pt x="6037" y="0"/>
                    </a:cubicBezTo>
                    <a:close/>
                  </a:path>
                </a:pathLst>
              </a:custGeom>
              <a:solidFill>
                <a:srgbClr val="8EE89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33" name="Freeform: Shape 5332">
                <a:extLst>
                  <a:ext uri="{FF2B5EF4-FFF2-40B4-BE49-F238E27FC236}">
                    <a16:creationId xmlns:a16="http://schemas.microsoft.com/office/drawing/2014/main" id="{FD7860DF-FF3C-D9AB-4066-582C3304A21E}"/>
                  </a:ext>
                </a:extLst>
              </p:cNvPr>
              <p:cNvSpPr/>
              <p:nvPr/>
            </p:nvSpPr>
            <p:spPr>
              <a:xfrm>
                <a:off x="4819651" y="4621530"/>
                <a:ext cx="5503" cy="7619"/>
              </a:xfrm>
              <a:custGeom>
                <a:avLst/>
                <a:gdLst>
                  <a:gd name="connsiteX0" fmla="*/ 0 w 5503"/>
                  <a:gd name="connsiteY0" fmla="*/ 7620 h 7619"/>
                  <a:gd name="connsiteX1" fmla="*/ 0 w 5503"/>
                  <a:gd name="connsiteY1" fmla="*/ 3810 h 7619"/>
                  <a:gd name="connsiteX2" fmla="*/ 3810 w 5503"/>
                  <a:gd name="connsiteY2" fmla="*/ 0 h 7619"/>
                  <a:gd name="connsiteX3" fmla="*/ 3810 w 5503"/>
                  <a:gd name="connsiteY3" fmla="*/ 3810 h 7619"/>
                  <a:gd name="connsiteX4" fmla="*/ 0 w 5503"/>
                  <a:gd name="connsiteY4" fmla="*/ 7620 h 7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03" h="7619">
                    <a:moveTo>
                      <a:pt x="0" y="7620"/>
                    </a:moveTo>
                    <a:cubicBezTo>
                      <a:pt x="0" y="7620"/>
                      <a:pt x="0" y="3810"/>
                      <a:pt x="0" y="3810"/>
                    </a:cubicBezTo>
                    <a:cubicBezTo>
                      <a:pt x="0" y="0"/>
                      <a:pt x="3810" y="0"/>
                      <a:pt x="3810" y="0"/>
                    </a:cubicBezTo>
                    <a:cubicBezTo>
                      <a:pt x="3810" y="0"/>
                      <a:pt x="7620" y="3810"/>
                      <a:pt x="3810" y="3810"/>
                    </a:cubicBezTo>
                    <a:cubicBezTo>
                      <a:pt x="3810" y="7620"/>
                      <a:pt x="0" y="7620"/>
                      <a:pt x="0" y="7620"/>
                    </a:cubicBezTo>
                    <a:close/>
                  </a:path>
                </a:pathLst>
              </a:custGeom>
              <a:solidFill>
                <a:srgbClr val="82E48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34" name="Freeform: Shape 5333">
                <a:extLst>
                  <a:ext uri="{FF2B5EF4-FFF2-40B4-BE49-F238E27FC236}">
                    <a16:creationId xmlns:a16="http://schemas.microsoft.com/office/drawing/2014/main" id="{35DCC24E-2CF8-FE8B-E0E5-20D5E79C29ED}"/>
                  </a:ext>
                </a:extLst>
              </p:cNvPr>
              <p:cNvSpPr/>
              <p:nvPr/>
            </p:nvSpPr>
            <p:spPr>
              <a:xfrm>
                <a:off x="4895851" y="5539739"/>
                <a:ext cx="3810" cy="6667"/>
              </a:xfrm>
              <a:custGeom>
                <a:avLst/>
                <a:gdLst>
                  <a:gd name="connsiteX0" fmla="*/ 0 w 3810"/>
                  <a:gd name="connsiteY0" fmla="*/ 3810 h 6667"/>
                  <a:gd name="connsiteX1" fmla="*/ 0 w 3810"/>
                  <a:gd name="connsiteY1" fmla="*/ 3810 h 6667"/>
                  <a:gd name="connsiteX2" fmla="*/ 3810 w 3810"/>
                  <a:gd name="connsiteY2" fmla="*/ 0 h 6667"/>
                  <a:gd name="connsiteX3" fmla="*/ 3810 w 3810"/>
                  <a:gd name="connsiteY3" fmla="*/ 3810 h 6667"/>
                  <a:gd name="connsiteX4" fmla="*/ 0 w 3810"/>
                  <a:gd name="connsiteY4" fmla="*/ 3810 h 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 h="6667">
                    <a:moveTo>
                      <a:pt x="0" y="3810"/>
                    </a:moveTo>
                    <a:cubicBezTo>
                      <a:pt x="0" y="3810"/>
                      <a:pt x="0" y="3810"/>
                      <a:pt x="0" y="3810"/>
                    </a:cubicBezTo>
                    <a:cubicBezTo>
                      <a:pt x="0" y="0"/>
                      <a:pt x="3810" y="0"/>
                      <a:pt x="3810" y="0"/>
                    </a:cubicBezTo>
                    <a:cubicBezTo>
                      <a:pt x="3810" y="0"/>
                      <a:pt x="3810" y="3810"/>
                      <a:pt x="3810" y="3810"/>
                    </a:cubicBezTo>
                    <a:cubicBezTo>
                      <a:pt x="3810" y="7620"/>
                      <a:pt x="3810" y="7620"/>
                      <a:pt x="0" y="3810"/>
                    </a:cubicBezTo>
                    <a:close/>
                  </a:path>
                </a:pathLst>
              </a:custGeom>
              <a:solidFill>
                <a:srgbClr val="BCF6B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35" name="Freeform: Shape 5334">
                <a:extLst>
                  <a:ext uri="{FF2B5EF4-FFF2-40B4-BE49-F238E27FC236}">
                    <a16:creationId xmlns:a16="http://schemas.microsoft.com/office/drawing/2014/main" id="{BB3E7217-E4A5-1E4A-4EDF-7654F42C1CD9}"/>
                  </a:ext>
                </a:extLst>
              </p:cNvPr>
              <p:cNvSpPr/>
              <p:nvPr/>
            </p:nvSpPr>
            <p:spPr>
              <a:xfrm>
                <a:off x="4632960" y="5360669"/>
                <a:ext cx="19050" cy="15240"/>
              </a:xfrm>
              <a:custGeom>
                <a:avLst/>
                <a:gdLst>
                  <a:gd name="connsiteX0" fmla="*/ 0 w 19050"/>
                  <a:gd name="connsiteY0" fmla="*/ 0 h 15240"/>
                  <a:gd name="connsiteX1" fmla="*/ 0 w 19050"/>
                  <a:gd name="connsiteY1" fmla="*/ 0 h 15240"/>
                  <a:gd name="connsiteX2" fmla="*/ 7620 w 19050"/>
                  <a:gd name="connsiteY2" fmla="*/ 0 h 15240"/>
                  <a:gd name="connsiteX3" fmla="*/ 19050 w 19050"/>
                  <a:gd name="connsiteY3" fmla="*/ 15240 h 15240"/>
                  <a:gd name="connsiteX4" fmla="*/ 0 w 19050"/>
                  <a:gd name="connsiteY4" fmla="*/ 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5240">
                    <a:moveTo>
                      <a:pt x="0" y="0"/>
                    </a:moveTo>
                    <a:lnTo>
                      <a:pt x="0" y="0"/>
                    </a:lnTo>
                    <a:lnTo>
                      <a:pt x="7620" y="0"/>
                    </a:lnTo>
                    <a:cubicBezTo>
                      <a:pt x="11430" y="3810"/>
                      <a:pt x="19050" y="3810"/>
                      <a:pt x="19050" y="15240"/>
                    </a:cubicBezTo>
                    <a:cubicBezTo>
                      <a:pt x="11430" y="15240"/>
                      <a:pt x="7620" y="7620"/>
                      <a:pt x="0" y="0"/>
                    </a:cubicBezTo>
                    <a:close/>
                  </a:path>
                </a:pathLst>
              </a:custGeom>
              <a:solidFill>
                <a:srgbClr val="BDF7C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36" name="Freeform: Shape 5335">
                <a:extLst>
                  <a:ext uri="{FF2B5EF4-FFF2-40B4-BE49-F238E27FC236}">
                    <a16:creationId xmlns:a16="http://schemas.microsoft.com/office/drawing/2014/main" id="{291E1C8B-E8CA-215A-1DE8-CE0A119A3CD6}"/>
                  </a:ext>
                </a:extLst>
              </p:cNvPr>
              <p:cNvSpPr/>
              <p:nvPr/>
            </p:nvSpPr>
            <p:spPr>
              <a:xfrm>
                <a:off x="4625341" y="5337810"/>
                <a:ext cx="15240" cy="19050"/>
              </a:xfrm>
              <a:custGeom>
                <a:avLst/>
                <a:gdLst>
                  <a:gd name="connsiteX0" fmla="*/ 11430 w 15240"/>
                  <a:gd name="connsiteY0" fmla="*/ 19050 h 19050"/>
                  <a:gd name="connsiteX1" fmla="*/ 0 w 15240"/>
                  <a:gd name="connsiteY1" fmla="*/ 3810 h 19050"/>
                  <a:gd name="connsiteX2" fmla="*/ 0 w 15240"/>
                  <a:gd name="connsiteY2" fmla="*/ 0 h 19050"/>
                  <a:gd name="connsiteX3" fmla="*/ 15240 w 15240"/>
                  <a:gd name="connsiteY3" fmla="*/ 11430 h 19050"/>
                  <a:gd name="connsiteX4" fmla="*/ 11430 w 15240"/>
                  <a:gd name="connsiteY4" fmla="*/ 1905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9050">
                    <a:moveTo>
                      <a:pt x="11430" y="19050"/>
                    </a:moveTo>
                    <a:lnTo>
                      <a:pt x="0" y="3810"/>
                    </a:lnTo>
                    <a:cubicBezTo>
                      <a:pt x="0" y="3810"/>
                      <a:pt x="0" y="3810"/>
                      <a:pt x="0" y="0"/>
                    </a:cubicBezTo>
                    <a:lnTo>
                      <a:pt x="15240" y="11430"/>
                    </a:lnTo>
                    <a:lnTo>
                      <a:pt x="11430" y="19050"/>
                    </a:lnTo>
                    <a:close/>
                  </a:path>
                </a:pathLst>
              </a:custGeom>
              <a:solidFill>
                <a:srgbClr val="BDF7C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37" name="Freeform: Shape 5336">
                <a:extLst>
                  <a:ext uri="{FF2B5EF4-FFF2-40B4-BE49-F238E27FC236}">
                    <a16:creationId xmlns:a16="http://schemas.microsoft.com/office/drawing/2014/main" id="{B57DA219-45DB-122B-1729-1C120DB3B06A}"/>
                  </a:ext>
                </a:extLst>
              </p:cNvPr>
              <p:cNvSpPr/>
              <p:nvPr/>
            </p:nvSpPr>
            <p:spPr>
              <a:xfrm>
                <a:off x="3059431" y="4531042"/>
                <a:ext cx="11429" cy="5714"/>
              </a:xfrm>
              <a:custGeom>
                <a:avLst/>
                <a:gdLst>
                  <a:gd name="connsiteX0" fmla="*/ 11430 w 11429"/>
                  <a:gd name="connsiteY0" fmla="*/ 2857 h 5714"/>
                  <a:gd name="connsiteX1" fmla="*/ 0 w 11429"/>
                  <a:gd name="connsiteY1" fmla="*/ 2857 h 5714"/>
                  <a:gd name="connsiteX2" fmla="*/ 11430 w 11429"/>
                  <a:gd name="connsiteY2" fmla="*/ 2857 h 5714"/>
                </a:gdLst>
                <a:ahLst/>
                <a:cxnLst>
                  <a:cxn ang="0">
                    <a:pos x="connsiteX0" y="connsiteY0"/>
                  </a:cxn>
                  <a:cxn ang="0">
                    <a:pos x="connsiteX1" y="connsiteY1"/>
                  </a:cxn>
                  <a:cxn ang="0">
                    <a:pos x="connsiteX2" y="connsiteY2"/>
                  </a:cxn>
                </a:cxnLst>
                <a:rect l="l" t="t" r="r" b="b"/>
                <a:pathLst>
                  <a:path w="11429" h="5714">
                    <a:moveTo>
                      <a:pt x="11430" y="2857"/>
                    </a:moveTo>
                    <a:cubicBezTo>
                      <a:pt x="7620" y="6667"/>
                      <a:pt x="3810" y="6667"/>
                      <a:pt x="0" y="2857"/>
                    </a:cubicBezTo>
                    <a:cubicBezTo>
                      <a:pt x="3810" y="-952"/>
                      <a:pt x="7620" y="-952"/>
                      <a:pt x="11430" y="2857"/>
                    </a:cubicBezTo>
                    <a:close/>
                  </a:path>
                </a:pathLst>
              </a:custGeom>
              <a:solidFill>
                <a:srgbClr val="A0EEA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38" name="Freeform: Shape 5337">
                <a:extLst>
                  <a:ext uri="{FF2B5EF4-FFF2-40B4-BE49-F238E27FC236}">
                    <a16:creationId xmlns:a16="http://schemas.microsoft.com/office/drawing/2014/main" id="{7FE8B1C4-6D2E-468E-129A-52A2C2223D88}"/>
                  </a:ext>
                </a:extLst>
              </p:cNvPr>
              <p:cNvSpPr/>
              <p:nvPr/>
            </p:nvSpPr>
            <p:spPr>
              <a:xfrm>
                <a:off x="2788920" y="5221931"/>
                <a:ext cx="11430" cy="7890"/>
              </a:xfrm>
              <a:custGeom>
                <a:avLst/>
                <a:gdLst>
                  <a:gd name="connsiteX0" fmla="*/ 0 w 11430"/>
                  <a:gd name="connsiteY0" fmla="*/ 5388 h 7890"/>
                  <a:gd name="connsiteX1" fmla="*/ 11430 w 11430"/>
                  <a:gd name="connsiteY1" fmla="*/ 1578 h 7890"/>
                  <a:gd name="connsiteX2" fmla="*/ 0 w 11430"/>
                  <a:gd name="connsiteY2" fmla="*/ 5388 h 7890"/>
                </a:gdLst>
                <a:ahLst/>
                <a:cxnLst>
                  <a:cxn ang="0">
                    <a:pos x="connsiteX0" y="connsiteY0"/>
                  </a:cxn>
                  <a:cxn ang="0">
                    <a:pos x="connsiteX1" y="connsiteY1"/>
                  </a:cxn>
                  <a:cxn ang="0">
                    <a:pos x="connsiteX2" y="connsiteY2"/>
                  </a:cxn>
                </a:cxnLst>
                <a:rect l="l" t="t" r="r" b="b"/>
                <a:pathLst>
                  <a:path w="11430" h="7890">
                    <a:moveTo>
                      <a:pt x="0" y="5388"/>
                    </a:moveTo>
                    <a:cubicBezTo>
                      <a:pt x="3810" y="1578"/>
                      <a:pt x="7620" y="-2232"/>
                      <a:pt x="11430" y="1578"/>
                    </a:cubicBezTo>
                    <a:cubicBezTo>
                      <a:pt x="7620" y="9198"/>
                      <a:pt x="3810" y="9198"/>
                      <a:pt x="0" y="5388"/>
                    </a:cubicBezTo>
                    <a:close/>
                  </a:path>
                </a:pathLst>
              </a:custGeom>
              <a:solidFill>
                <a:srgbClr val="28CA3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39" name="Freeform: Shape 5338">
                <a:extLst>
                  <a:ext uri="{FF2B5EF4-FFF2-40B4-BE49-F238E27FC236}">
                    <a16:creationId xmlns:a16="http://schemas.microsoft.com/office/drawing/2014/main" id="{5FF117DA-05F2-0A5E-7A9A-ED288A16002F}"/>
                  </a:ext>
                </a:extLst>
              </p:cNvPr>
              <p:cNvSpPr/>
              <p:nvPr/>
            </p:nvSpPr>
            <p:spPr>
              <a:xfrm>
                <a:off x="5223511" y="5528310"/>
                <a:ext cx="7619" cy="11429"/>
              </a:xfrm>
              <a:custGeom>
                <a:avLst/>
                <a:gdLst>
                  <a:gd name="connsiteX0" fmla="*/ 7620 w 7619"/>
                  <a:gd name="connsiteY0" fmla="*/ 11430 h 11429"/>
                  <a:gd name="connsiteX1" fmla="*/ 7620 w 7619"/>
                  <a:gd name="connsiteY1" fmla="*/ 11430 h 11429"/>
                  <a:gd name="connsiteX2" fmla="*/ 0 w 7619"/>
                  <a:gd name="connsiteY2" fmla="*/ 0 h 11429"/>
                  <a:gd name="connsiteX3" fmla="*/ 0 w 7619"/>
                  <a:gd name="connsiteY3" fmla="*/ 0 h 11429"/>
                  <a:gd name="connsiteX4" fmla="*/ 7620 w 7619"/>
                  <a:gd name="connsiteY4" fmla="*/ 11430 h 11429"/>
                  <a:gd name="connsiteX5" fmla="*/ 7620 w 7619"/>
                  <a:gd name="connsiteY5" fmla="*/ 11430 h 11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19" h="11429">
                    <a:moveTo>
                      <a:pt x="7620" y="11430"/>
                    </a:moveTo>
                    <a:cubicBezTo>
                      <a:pt x="7620" y="7620"/>
                      <a:pt x="7620" y="7620"/>
                      <a:pt x="7620" y="11430"/>
                    </a:cubicBezTo>
                    <a:cubicBezTo>
                      <a:pt x="3810" y="3810"/>
                      <a:pt x="0" y="3810"/>
                      <a:pt x="0" y="0"/>
                    </a:cubicBezTo>
                    <a:cubicBezTo>
                      <a:pt x="0" y="0"/>
                      <a:pt x="0" y="0"/>
                      <a:pt x="0" y="0"/>
                    </a:cubicBezTo>
                    <a:cubicBezTo>
                      <a:pt x="7620" y="0"/>
                      <a:pt x="7620" y="3810"/>
                      <a:pt x="7620" y="11430"/>
                    </a:cubicBezTo>
                    <a:cubicBezTo>
                      <a:pt x="7620" y="7620"/>
                      <a:pt x="7620" y="7620"/>
                      <a:pt x="7620" y="11430"/>
                    </a:cubicBezTo>
                    <a:close/>
                  </a:path>
                </a:pathLst>
              </a:custGeom>
              <a:solidFill>
                <a:srgbClr val="B7F5B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40" name="Freeform: Shape 5339">
                <a:extLst>
                  <a:ext uri="{FF2B5EF4-FFF2-40B4-BE49-F238E27FC236}">
                    <a16:creationId xmlns:a16="http://schemas.microsoft.com/office/drawing/2014/main" id="{7B3FECBD-9545-10D5-6EA7-E00E95C4D058}"/>
                  </a:ext>
                </a:extLst>
              </p:cNvPr>
              <p:cNvSpPr/>
              <p:nvPr/>
            </p:nvSpPr>
            <p:spPr>
              <a:xfrm>
                <a:off x="4890462" y="5808556"/>
                <a:ext cx="9198" cy="9313"/>
              </a:xfrm>
              <a:custGeom>
                <a:avLst/>
                <a:gdLst>
                  <a:gd name="connsiteX0" fmla="*/ 1578 w 9198"/>
                  <a:gd name="connsiteY0" fmla="*/ 1693 h 9313"/>
                  <a:gd name="connsiteX1" fmla="*/ 1578 w 9198"/>
                  <a:gd name="connsiteY1" fmla="*/ 1693 h 9313"/>
                  <a:gd name="connsiteX2" fmla="*/ 9198 w 9198"/>
                  <a:gd name="connsiteY2" fmla="*/ 5504 h 9313"/>
                  <a:gd name="connsiteX3" fmla="*/ 5388 w 9198"/>
                  <a:gd name="connsiteY3" fmla="*/ 9313 h 9313"/>
                  <a:gd name="connsiteX4" fmla="*/ 1578 w 9198"/>
                  <a:gd name="connsiteY4" fmla="*/ 1693 h 9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98" h="9313">
                    <a:moveTo>
                      <a:pt x="1578" y="1693"/>
                    </a:moveTo>
                    <a:cubicBezTo>
                      <a:pt x="1578" y="1693"/>
                      <a:pt x="1578" y="-2117"/>
                      <a:pt x="1578" y="1693"/>
                    </a:cubicBezTo>
                    <a:cubicBezTo>
                      <a:pt x="5388" y="1693"/>
                      <a:pt x="9198" y="5504"/>
                      <a:pt x="9198" y="5504"/>
                    </a:cubicBezTo>
                    <a:cubicBezTo>
                      <a:pt x="9198" y="9313"/>
                      <a:pt x="9198" y="9313"/>
                      <a:pt x="5388" y="9313"/>
                    </a:cubicBezTo>
                    <a:cubicBezTo>
                      <a:pt x="1578" y="9313"/>
                      <a:pt x="-2232" y="5504"/>
                      <a:pt x="1578" y="1693"/>
                    </a:cubicBezTo>
                    <a:close/>
                  </a:path>
                </a:pathLst>
              </a:custGeom>
              <a:solidFill>
                <a:srgbClr val="23C82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41" name="Freeform: Shape 5340">
                <a:extLst>
                  <a:ext uri="{FF2B5EF4-FFF2-40B4-BE49-F238E27FC236}">
                    <a16:creationId xmlns:a16="http://schemas.microsoft.com/office/drawing/2014/main" id="{71118FB2-FD2C-825E-A6B2-A69E463BD750}"/>
                  </a:ext>
                </a:extLst>
              </p:cNvPr>
              <p:cNvSpPr/>
              <p:nvPr/>
            </p:nvSpPr>
            <p:spPr>
              <a:xfrm>
                <a:off x="4907281" y="5551169"/>
                <a:ext cx="3809" cy="6667"/>
              </a:xfrm>
              <a:custGeom>
                <a:avLst/>
                <a:gdLst>
                  <a:gd name="connsiteX0" fmla="*/ 0 w 3809"/>
                  <a:gd name="connsiteY0" fmla="*/ 0 h 6667"/>
                  <a:gd name="connsiteX1" fmla="*/ 0 w 3809"/>
                  <a:gd name="connsiteY1" fmla="*/ 0 h 6667"/>
                  <a:gd name="connsiteX2" fmla="*/ 3810 w 3809"/>
                  <a:gd name="connsiteY2" fmla="*/ 3810 h 6667"/>
                  <a:gd name="connsiteX3" fmla="*/ 0 w 3809"/>
                  <a:gd name="connsiteY3" fmla="*/ 3810 h 6667"/>
                  <a:gd name="connsiteX4" fmla="*/ 0 w 3809"/>
                  <a:gd name="connsiteY4" fmla="*/ 0 h 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 h="6667">
                    <a:moveTo>
                      <a:pt x="0" y="0"/>
                    </a:moveTo>
                    <a:cubicBezTo>
                      <a:pt x="0" y="0"/>
                      <a:pt x="3810" y="0"/>
                      <a:pt x="0" y="0"/>
                    </a:cubicBezTo>
                    <a:cubicBezTo>
                      <a:pt x="3810" y="0"/>
                      <a:pt x="3810" y="3810"/>
                      <a:pt x="3810" y="3810"/>
                    </a:cubicBezTo>
                    <a:cubicBezTo>
                      <a:pt x="3810" y="7620"/>
                      <a:pt x="0" y="7620"/>
                      <a:pt x="0" y="3810"/>
                    </a:cubicBezTo>
                    <a:cubicBezTo>
                      <a:pt x="0" y="7620"/>
                      <a:pt x="0" y="3810"/>
                      <a:pt x="0" y="0"/>
                    </a:cubicBezTo>
                    <a:close/>
                  </a:path>
                </a:pathLst>
              </a:custGeom>
              <a:solidFill>
                <a:srgbClr val="BCF6B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42" name="Freeform: Shape 5341">
                <a:extLst>
                  <a:ext uri="{FF2B5EF4-FFF2-40B4-BE49-F238E27FC236}">
                    <a16:creationId xmlns:a16="http://schemas.microsoft.com/office/drawing/2014/main" id="{4ED0E951-300F-B55C-5C7E-8A5D08CF2763}"/>
                  </a:ext>
                </a:extLst>
              </p:cNvPr>
              <p:cNvSpPr/>
              <p:nvPr/>
            </p:nvSpPr>
            <p:spPr>
              <a:xfrm>
                <a:off x="4743451" y="5322569"/>
                <a:ext cx="7619" cy="7619"/>
              </a:xfrm>
              <a:custGeom>
                <a:avLst/>
                <a:gdLst>
                  <a:gd name="connsiteX0" fmla="*/ 0 w 7619"/>
                  <a:gd name="connsiteY0" fmla="*/ 0 h 7619"/>
                  <a:gd name="connsiteX1" fmla="*/ 7620 w 7619"/>
                  <a:gd name="connsiteY1" fmla="*/ 7620 h 7619"/>
                  <a:gd name="connsiteX2" fmla="*/ 0 w 7619"/>
                  <a:gd name="connsiteY2" fmla="*/ 0 h 7619"/>
                </a:gdLst>
                <a:ahLst/>
                <a:cxnLst>
                  <a:cxn ang="0">
                    <a:pos x="connsiteX0" y="connsiteY0"/>
                  </a:cxn>
                  <a:cxn ang="0">
                    <a:pos x="connsiteX1" y="connsiteY1"/>
                  </a:cxn>
                  <a:cxn ang="0">
                    <a:pos x="connsiteX2" y="connsiteY2"/>
                  </a:cxn>
                </a:cxnLst>
                <a:rect l="l" t="t" r="r" b="b"/>
                <a:pathLst>
                  <a:path w="7619" h="7619">
                    <a:moveTo>
                      <a:pt x="0" y="0"/>
                    </a:moveTo>
                    <a:cubicBezTo>
                      <a:pt x="3810" y="0"/>
                      <a:pt x="7620" y="3810"/>
                      <a:pt x="7620" y="7620"/>
                    </a:cubicBezTo>
                    <a:cubicBezTo>
                      <a:pt x="7620" y="7620"/>
                      <a:pt x="3810" y="3810"/>
                      <a:pt x="0" y="0"/>
                    </a:cubicBezTo>
                    <a:close/>
                  </a:path>
                </a:pathLst>
              </a:custGeom>
              <a:solidFill>
                <a:srgbClr val="83E58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43" name="Freeform: Shape 5342">
                <a:extLst>
                  <a:ext uri="{FF2B5EF4-FFF2-40B4-BE49-F238E27FC236}">
                    <a16:creationId xmlns:a16="http://schemas.microsoft.com/office/drawing/2014/main" id="{DD5C9A97-3BFD-2353-5525-C36594AB28C7}"/>
                  </a:ext>
                </a:extLst>
              </p:cNvPr>
              <p:cNvSpPr/>
              <p:nvPr/>
            </p:nvSpPr>
            <p:spPr>
              <a:xfrm>
                <a:off x="3368041" y="5166360"/>
                <a:ext cx="7619" cy="13122"/>
              </a:xfrm>
              <a:custGeom>
                <a:avLst/>
                <a:gdLst>
                  <a:gd name="connsiteX0" fmla="*/ 0 w 7619"/>
                  <a:gd name="connsiteY0" fmla="*/ 0 h 13122"/>
                  <a:gd name="connsiteX1" fmla="*/ 7620 w 7619"/>
                  <a:gd name="connsiteY1" fmla="*/ 11430 h 13122"/>
                  <a:gd name="connsiteX2" fmla="*/ 0 w 7619"/>
                  <a:gd name="connsiteY2" fmla="*/ 11430 h 13122"/>
                  <a:gd name="connsiteX3" fmla="*/ 0 w 7619"/>
                  <a:gd name="connsiteY3" fmla="*/ 0 h 13122"/>
                </a:gdLst>
                <a:ahLst/>
                <a:cxnLst>
                  <a:cxn ang="0">
                    <a:pos x="connsiteX0" y="connsiteY0"/>
                  </a:cxn>
                  <a:cxn ang="0">
                    <a:pos x="connsiteX1" y="connsiteY1"/>
                  </a:cxn>
                  <a:cxn ang="0">
                    <a:pos x="connsiteX2" y="connsiteY2"/>
                  </a:cxn>
                  <a:cxn ang="0">
                    <a:pos x="connsiteX3" y="connsiteY3"/>
                  </a:cxn>
                </a:cxnLst>
                <a:rect l="l" t="t" r="r" b="b"/>
                <a:pathLst>
                  <a:path w="7619" h="13122">
                    <a:moveTo>
                      <a:pt x="0" y="0"/>
                    </a:moveTo>
                    <a:lnTo>
                      <a:pt x="7620" y="11430"/>
                    </a:lnTo>
                    <a:cubicBezTo>
                      <a:pt x="3810" y="11430"/>
                      <a:pt x="3810" y="15240"/>
                      <a:pt x="0" y="11430"/>
                    </a:cubicBezTo>
                    <a:lnTo>
                      <a:pt x="0" y="0"/>
                    </a:lnTo>
                    <a:close/>
                  </a:path>
                </a:pathLst>
              </a:custGeom>
              <a:solidFill>
                <a:srgbClr val="59D86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44" name="Freeform: Shape 5343">
                <a:extLst>
                  <a:ext uri="{FF2B5EF4-FFF2-40B4-BE49-F238E27FC236}">
                    <a16:creationId xmlns:a16="http://schemas.microsoft.com/office/drawing/2014/main" id="{FA1FBBF4-A021-14A1-95B5-24D94657DBD6}"/>
                  </a:ext>
                </a:extLst>
              </p:cNvPr>
              <p:cNvSpPr/>
              <p:nvPr/>
            </p:nvSpPr>
            <p:spPr>
              <a:xfrm>
                <a:off x="5734051" y="4671059"/>
                <a:ext cx="7619" cy="26670"/>
              </a:xfrm>
              <a:custGeom>
                <a:avLst/>
                <a:gdLst>
                  <a:gd name="connsiteX0" fmla="*/ 7620 w 7619"/>
                  <a:gd name="connsiteY0" fmla="*/ 0 h 26670"/>
                  <a:gd name="connsiteX1" fmla="*/ 0 w 7619"/>
                  <a:gd name="connsiteY1" fmla="*/ 26670 h 26670"/>
                  <a:gd name="connsiteX2" fmla="*/ 7620 w 7619"/>
                  <a:gd name="connsiteY2" fmla="*/ 0 h 26670"/>
                </a:gdLst>
                <a:ahLst/>
                <a:cxnLst>
                  <a:cxn ang="0">
                    <a:pos x="connsiteX0" y="connsiteY0"/>
                  </a:cxn>
                  <a:cxn ang="0">
                    <a:pos x="connsiteX1" y="connsiteY1"/>
                  </a:cxn>
                  <a:cxn ang="0">
                    <a:pos x="connsiteX2" y="connsiteY2"/>
                  </a:cxn>
                </a:cxnLst>
                <a:rect l="l" t="t" r="r" b="b"/>
                <a:pathLst>
                  <a:path w="7619" h="26670">
                    <a:moveTo>
                      <a:pt x="7620" y="0"/>
                    </a:moveTo>
                    <a:cubicBezTo>
                      <a:pt x="7620" y="11430"/>
                      <a:pt x="3810" y="15240"/>
                      <a:pt x="0" y="26670"/>
                    </a:cubicBezTo>
                    <a:cubicBezTo>
                      <a:pt x="0" y="15240"/>
                      <a:pt x="3810" y="11430"/>
                      <a:pt x="7620" y="0"/>
                    </a:cubicBezTo>
                    <a:close/>
                  </a:path>
                </a:pathLst>
              </a:custGeom>
              <a:solidFill>
                <a:srgbClr val="B4F4B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45" name="Freeform: Shape 5344">
                <a:extLst>
                  <a:ext uri="{FF2B5EF4-FFF2-40B4-BE49-F238E27FC236}">
                    <a16:creationId xmlns:a16="http://schemas.microsoft.com/office/drawing/2014/main" id="{0D5CE07B-875E-149B-3F5B-FF706C07CD7D}"/>
                  </a:ext>
                </a:extLst>
              </p:cNvPr>
              <p:cNvSpPr/>
              <p:nvPr/>
            </p:nvSpPr>
            <p:spPr>
              <a:xfrm>
                <a:off x="2872741" y="5970269"/>
                <a:ext cx="15240" cy="11430"/>
              </a:xfrm>
              <a:custGeom>
                <a:avLst/>
                <a:gdLst>
                  <a:gd name="connsiteX0" fmla="*/ 0 w 15240"/>
                  <a:gd name="connsiteY0" fmla="*/ 11430 h 11430"/>
                  <a:gd name="connsiteX1" fmla="*/ 15240 w 15240"/>
                  <a:gd name="connsiteY1" fmla="*/ 0 h 11430"/>
                  <a:gd name="connsiteX2" fmla="*/ 0 w 15240"/>
                  <a:gd name="connsiteY2" fmla="*/ 11430 h 11430"/>
                </a:gdLst>
                <a:ahLst/>
                <a:cxnLst>
                  <a:cxn ang="0">
                    <a:pos x="connsiteX0" y="connsiteY0"/>
                  </a:cxn>
                  <a:cxn ang="0">
                    <a:pos x="connsiteX1" y="connsiteY1"/>
                  </a:cxn>
                  <a:cxn ang="0">
                    <a:pos x="connsiteX2" y="connsiteY2"/>
                  </a:cxn>
                </a:cxnLst>
                <a:rect l="l" t="t" r="r" b="b"/>
                <a:pathLst>
                  <a:path w="15240" h="11430">
                    <a:moveTo>
                      <a:pt x="0" y="11430"/>
                    </a:moveTo>
                    <a:cubicBezTo>
                      <a:pt x="3810" y="7620"/>
                      <a:pt x="7620" y="0"/>
                      <a:pt x="15240" y="0"/>
                    </a:cubicBezTo>
                    <a:cubicBezTo>
                      <a:pt x="11430" y="7620"/>
                      <a:pt x="7620" y="11430"/>
                      <a:pt x="0" y="11430"/>
                    </a:cubicBezTo>
                    <a:close/>
                  </a:path>
                </a:pathLst>
              </a:custGeom>
              <a:solidFill>
                <a:srgbClr val="B4F4B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46" name="Freeform: Shape 5345">
                <a:extLst>
                  <a:ext uri="{FF2B5EF4-FFF2-40B4-BE49-F238E27FC236}">
                    <a16:creationId xmlns:a16="http://schemas.microsoft.com/office/drawing/2014/main" id="{B4FED9D8-6574-A71D-10BC-B069B41A171C}"/>
                  </a:ext>
                </a:extLst>
              </p:cNvPr>
              <p:cNvSpPr/>
              <p:nvPr/>
            </p:nvSpPr>
            <p:spPr>
              <a:xfrm>
                <a:off x="5135881" y="5801051"/>
                <a:ext cx="7619" cy="11700"/>
              </a:xfrm>
              <a:custGeom>
                <a:avLst/>
                <a:gdLst>
                  <a:gd name="connsiteX0" fmla="*/ 0 w 7619"/>
                  <a:gd name="connsiteY0" fmla="*/ 1578 h 11700"/>
                  <a:gd name="connsiteX1" fmla="*/ 7620 w 7619"/>
                  <a:gd name="connsiteY1" fmla="*/ 5388 h 11700"/>
                  <a:gd name="connsiteX2" fmla="*/ 3810 w 7619"/>
                  <a:gd name="connsiteY2" fmla="*/ 9198 h 11700"/>
                  <a:gd name="connsiteX3" fmla="*/ 0 w 7619"/>
                  <a:gd name="connsiteY3" fmla="*/ 1578 h 11700"/>
                </a:gdLst>
                <a:ahLst/>
                <a:cxnLst>
                  <a:cxn ang="0">
                    <a:pos x="connsiteX0" y="connsiteY0"/>
                  </a:cxn>
                  <a:cxn ang="0">
                    <a:pos x="connsiteX1" y="connsiteY1"/>
                  </a:cxn>
                  <a:cxn ang="0">
                    <a:pos x="connsiteX2" y="connsiteY2"/>
                  </a:cxn>
                  <a:cxn ang="0">
                    <a:pos x="connsiteX3" y="connsiteY3"/>
                  </a:cxn>
                </a:cxnLst>
                <a:rect l="l" t="t" r="r" b="b"/>
                <a:pathLst>
                  <a:path w="7619" h="11700">
                    <a:moveTo>
                      <a:pt x="0" y="1578"/>
                    </a:moveTo>
                    <a:cubicBezTo>
                      <a:pt x="3810" y="-2232"/>
                      <a:pt x="7620" y="1578"/>
                      <a:pt x="7620" y="5388"/>
                    </a:cubicBezTo>
                    <a:cubicBezTo>
                      <a:pt x="7620" y="13008"/>
                      <a:pt x="7620" y="13008"/>
                      <a:pt x="3810" y="9198"/>
                    </a:cubicBezTo>
                    <a:cubicBezTo>
                      <a:pt x="0" y="5388"/>
                      <a:pt x="0" y="1578"/>
                      <a:pt x="0" y="1578"/>
                    </a:cubicBezTo>
                    <a:close/>
                  </a:path>
                </a:pathLst>
              </a:custGeom>
              <a:solidFill>
                <a:srgbClr val="22C52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47" name="Freeform: Shape 5346">
                <a:extLst>
                  <a:ext uri="{FF2B5EF4-FFF2-40B4-BE49-F238E27FC236}">
                    <a16:creationId xmlns:a16="http://schemas.microsoft.com/office/drawing/2014/main" id="{8C3AD66C-EEEF-AEC3-30D0-C8AF9419A009}"/>
                  </a:ext>
                </a:extLst>
              </p:cNvPr>
              <p:cNvSpPr/>
              <p:nvPr/>
            </p:nvSpPr>
            <p:spPr>
              <a:xfrm>
                <a:off x="3448051" y="6646871"/>
                <a:ext cx="3809" cy="5388"/>
              </a:xfrm>
              <a:custGeom>
                <a:avLst/>
                <a:gdLst>
                  <a:gd name="connsiteX0" fmla="*/ 0 w 3809"/>
                  <a:gd name="connsiteY0" fmla="*/ 5388 h 5388"/>
                  <a:gd name="connsiteX1" fmla="*/ 0 w 3809"/>
                  <a:gd name="connsiteY1" fmla="*/ 1578 h 5388"/>
                  <a:gd name="connsiteX2" fmla="*/ 3810 w 3809"/>
                  <a:gd name="connsiteY2" fmla="*/ 1578 h 5388"/>
                  <a:gd name="connsiteX3" fmla="*/ 0 w 3809"/>
                  <a:gd name="connsiteY3" fmla="*/ 5388 h 5388"/>
                  <a:gd name="connsiteX4" fmla="*/ 0 w 3809"/>
                  <a:gd name="connsiteY4" fmla="*/ 5388 h 5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 h="5388">
                    <a:moveTo>
                      <a:pt x="0" y="5388"/>
                    </a:moveTo>
                    <a:cubicBezTo>
                      <a:pt x="0" y="5388"/>
                      <a:pt x="0" y="1578"/>
                      <a:pt x="0" y="1578"/>
                    </a:cubicBezTo>
                    <a:cubicBezTo>
                      <a:pt x="0" y="1578"/>
                      <a:pt x="0" y="1578"/>
                      <a:pt x="3810" y="1578"/>
                    </a:cubicBezTo>
                    <a:cubicBezTo>
                      <a:pt x="3810" y="-2232"/>
                      <a:pt x="3810" y="1578"/>
                      <a:pt x="0" y="5388"/>
                    </a:cubicBezTo>
                    <a:cubicBezTo>
                      <a:pt x="3810" y="5388"/>
                      <a:pt x="0" y="5388"/>
                      <a:pt x="0" y="5388"/>
                    </a:cubicBezTo>
                    <a:close/>
                  </a:path>
                </a:pathLst>
              </a:custGeom>
              <a:solidFill>
                <a:srgbClr val="BFF7C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48" name="Freeform: Shape 5347">
                <a:extLst>
                  <a:ext uri="{FF2B5EF4-FFF2-40B4-BE49-F238E27FC236}">
                    <a16:creationId xmlns:a16="http://schemas.microsoft.com/office/drawing/2014/main" id="{F2B3CAE1-CB2C-0E4B-B90C-DB3C3F6542B4}"/>
                  </a:ext>
                </a:extLst>
              </p:cNvPr>
              <p:cNvSpPr/>
              <p:nvPr/>
            </p:nvSpPr>
            <p:spPr>
              <a:xfrm>
                <a:off x="2675928" y="4943686"/>
                <a:ext cx="6312" cy="5503"/>
              </a:xfrm>
              <a:custGeom>
                <a:avLst/>
                <a:gdLst>
                  <a:gd name="connsiteX0" fmla="*/ 6313 w 6312"/>
                  <a:gd name="connsiteY0" fmla="*/ 1693 h 5503"/>
                  <a:gd name="connsiteX1" fmla="*/ 6313 w 6312"/>
                  <a:gd name="connsiteY1" fmla="*/ 1693 h 5503"/>
                  <a:gd name="connsiteX2" fmla="*/ 2503 w 6312"/>
                  <a:gd name="connsiteY2" fmla="*/ 5503 h 5503"/>
                  <a:gd name="connsiteX3" fmla="*/ 6313 w 6312"/>
                  <a:gd name="connsiteY3" fmla="*/ 1693 h 5503"/>
                  <a:gd name="connsiteX4" fmla="*/ 6313 w 6312"/>
                  <a:gd name="connsiteY4" fmla="*/ 1693 h 5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2" h="5503">
                    <a:moveTo>
                      <a:pt x="6313" y="1693"/>
                    </a:moveTo>
                    <a:cubicBezTo>
                      <a:pt x="6313" y="1693"/>
                      <a:pt x="6313" y="1693"/>
                      <a:pt x="6313" y="1693"/>
                    </a:cubicBezTo>
                    <a:cubicBezTo>
                      <a:pt x="6313" y="5503"/>
                      <a:pt x="6313" y="5503"/>
                      <a:pt x="2503" y="5503"/>
                    </a:cubicBezTo>
                    <a:cubicBezTo>
                      <a:pt x="-1307" y="5503"/>
                      <a:pt x="-1307" y="1693"/>
                      <a:pt x="6313" y="1693"/>
                    </a:cubicBezTo>
                    <a:cubicBezTo>
                      <a:pt x="2503" y="1693"/>
                      <a:pt x="2503" y="-2117"/>
                      <a:pt x="6313" y="1693"/>
                    </a:cubicBezTo>
                    <a:close/>
                  </a:path>
                </a:pathLst>
              </a:custGeom>
              <a:solidFill>
                <a:srgbClr val="B4F4B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49" name="Freeform: Shape 5348">
                <a:extLst>
                  <a:ext uri="{FF2B5EF4-FFF2-40B4-BE49-F238E27FC236}">
                    <a16:creationId xmlns:a16="http://schemas.microsoft.com/office/drawing/2014/main" id="{ECF091D7-5A04-4106-30B2-1D314EE0F754}"/>
                  </a:ext>
                </a:extLst>
              </p:cNvPr>
              <p:cNvSpPr/>
              <p:nvPr/>
            </p:nvSpPr>
            <p:spPr>
              <a:xfrm>
                <a:off x="3402331" y="5620702"/>
                <a:ext cx="11429" cy="5714"/>
              </a:xfrm>
              <a:custGeom>
                <a:avLst/>
                <a:gdLst>
                  <a:gd name="connsiteX0" fmla="*/ 0 w 11429"/>
                  <a:gd name="connsiteY0" fmla="*/ 2858 h 5714"/>
                  <a:gd name="connsiteX1" fmla="*/ 11430 w 11429"/>
                  <a:gd name="connsiteY1" fmla="*/ 2858 h 5714"/>
                  <a:gd name="connsiteX2" fmla="*/ 0 w 11429"/>
                  <a:gd name="connsiteY2" fmla="*/ 2858 h 5714"/>
                </a:gdLst>
                <a:ahLst/>
                <a:cxnLst>
                  <a:cxn ang="0">
                    <a:pos x="connsiteX0" y="connsiteY0"/>
                  </a:cxn>
                  <a:cxn ang="0">
                    <a:pos x="connsiteX1" y="connsiteY1"/>
                  </a:cxn>
                  <a:cxn ang="0">
                    <a:pos x="connsiteX2" y="connsiteY2"/>
                  </a:cxn>
                </a:cxnLst>
                <a:rect l="l" t="t" r="r" b="b"/>
                <a:pathLst>
                  <a:path w="11429" h="5714">
                    <a:moveTo>
                      <a:pt x="0" y="2858"/>
                    </a:moveTo>
                    <a:cubicBezTo>
                      <a:pt x="3810" y="-953"/>
                      <a:pt x="7620" y="-953"/>
                      <a:pt x="11430" y="2858"/>
                    </a:cubicBezTo>
                    <a:cubicBezTo>
                      <a:pt x="7620" y="6667"/>
                      <a:pt x="3810" y="6667"/>
                      <a:pt x="0" y="2858"/>
                    </a:cubicBezTo>
                    <a:close/>
                  </a:path>
                </a:pathLst>
              </a:custGeom>
              <a:solidFill>
                <a:srgbClr val="3DD04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50" name="Freeform: Shape 5349">
                <a:extLst>
                  <a:ext uri="{FF2B5EF4-FFF2-40B4-BE49-F238E27FC236}">
                    <a16:creationId xmlns:a16="http://schemas.microsoft.com/office/drawing/2014/main" id="{B25A9012-2508-F641-6A95-3A25EC404010}"/>
                  </a:ext>
                </a:extLst>
              </p:cNvPr>
              <p:cNvSpPr/>
              <p:nvPr/>
            </p:nvSpPr>
            <p:spPr>
              <a:xfrm>
                <a:off x="3273743" y="5959792"/>
                <a:ext cx="2857" cy="5715"/>
              </a:xfrm>
              <a:custGeom>
                <a:avLst/>
                <a:gdLst>
                  <a:gd name="connsiteX0" fmla="*/ 2857 w 2857"/>
                  <a:gd name="connsiteY0" fmla="*/ 2858 h 5715"/>
                  <a:gd name="connsiteX1" fmla="*/ 2857 w 2857"/>
                  <a:gd name="connsiteY1" fmla="*/ 2858 h 5715"/>
                  <a:gd name="connsiteX2" fmla="*/ 2857 w 2857"/>
                  <a:gd name="connsiteY2" fmla="*/ 2858 h 5715"/>
                  <a:gd name="connsiteX3" fmla="*/ 2857 w 2857"/>
                  <a:gd name="connsiteY3" fmla="*/ 2858 h 5715"/>
                  <a:gd name="connsiteX4" fmla="*/ 2857 w 2857"/>
                  <a:gd name="connsiteY4" fmla="*/ 2858 h 5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 h="5715">
                    <a:moveTo>
                      <a:pt x="2857" y="2858"/>
                    </a:moveTo>
                    <a:cubicBezTo>
                      <a:pt x="2857" y="6668"/>
                      <a:pt x="-952" y="6668"/>
                      <a:pt x="2857" y="2858"/>
                    </a:cubicBezTo>
                    <a:cubicBezTo>
                      <a:pt x="-952" y="2858"/>
                      <a:pt x="-952" y="2858"/>
                      <a:pt x="2857" y="2858"/>
                    </a:cubicBezTo>
                    <a:cubicBezTo>
                      <a:pt x="-952" y="-953"/>
                      <a:pt x="-952" y="-953"/>
                      <a:pt x="2857" y="2858"/>
                    </a:cubicBezTo>
                    <a:cubicBezTo>
                      <a:pt x="2857" y="2858"/>
                      <a:pt x="2857" y="2858"/>
                      <a:pt x="2857" y="2858"/>
                    </a:cubicBezTo>
                    <a:close/>
                  </a:path>
                </a:pathLst>
              </a:custGeom>
              <a:solidFill>
                <a:srgbClr val="88E68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51" name="Freeform: Shape 5350">
                <a:extLst>
                  <a:ext uri="{FF2B5EF4-FFF2-40B4-BE49-F238E27FC236}">
                    <a16:creationId xmlns:a16="http://schemas.microsoft.com/office/drawing/2014/main" id="{E55CCF2B-85D4-396D-96A2-099BD18BA7AF}"/>
                  </a:ext>
                </a:extLst>
              </p:cNvPr>
              <p:cNvSpPr/>
              <p:nvPr/>
            </p:nvSpPr>
            <p:spPr>
              <a:xfrm>
                <a:off x="4640581" y="5360669"/>
                <a:ext cx="11429" cy="15240"/>
              </a:xfrm>
              <a:custGeom>
                <a:avLst/>
                <a:gdLst>
                  <a:gd name="connsiteX0" fmla="*/ 11430 w 11429"/>
                  <a:gd name="connsiteY0" fmla="*/ 15240 h 15240"/>
                  <a:gd name="connsiteX1" fmla="*/ 0 w 11429"/>
                  <a:gd name="connsiteY1" fmla="*/ 0 h 15240"/>
                  <a:gd name="connsiteX2" fmla="*/ 0 w 11429"/>
                  <a:gd name="connsiteY2" fmla="*/ 0 h 15240"/>
                  <a:gd name="connsiteX3" fmla="*/ 11430 w 11429"/>
                  <a:gd name="connsiteY3" fmla="*/ 11430 h 15240"/>
                  <a:gd name="connsiteX4" fmla="*/ 11430 w 11429"/>
                  <a:gd name="connsiteY4" fmla="*/ 1524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9" h="15240">
                    <a:moveTo>
                      <a:pt x="11430" y="15240"/>
                    </a:moveTo>
                    <a:cubicBezTo>
                      <a:pt x="7620" y="11430"/>
                      <a:pt x="0" y="7620"/>
                      <a:pt x="0" y="0"/>
                    </a:cubicBezTo>
                    <a:lnTo>
                      <a:pt x="0" y="0"/>
                    </a:lnTo>
                    <a:cubicBezTo>
                      <a:pt x="3810" y="0"/>
                      <a:pt x="7620" y="3810"/>
                      <a:pt x="11430" y="11430"/>
                    </a:cubicBezTo>
                    <a:cubicBezTo>
                      <a:pt x="11430" y="11430"/>
                      <a:pt x="11430" y="11430"/>
                      <a:pt x="11430" y="15240"/>
                    </a:cubicBezTo>
                    <a:close/>
                  </a:path>
                </a:pathLst>
              </a:custGeom>
              <a:solidFill>
                <a:srgbClr val="1EAE2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52" name="Freeform: Shape 5351">
                <a:extLst>
                  <a:ext uri="{FF2B5EF4-FFF2-40B4-BE49-F238E27FC236}">
                    <a16:creationId xmlns:a16="http://schemas.microsoft.com/office/drawing/2014/main" id="{FA43417B-2DC6-F7E0-D988-AD885604A5FC}"/>
                  </a:ext>
                </a:extLst>
              </p:cNvPr>
              <p:cNvSpPr/>
              <p:nvPr/>
            </p:nvSpPr>
            <p:spPr>
              <a:xfrm>
                <a:off x="3726181" y="6179819"/>
                <a:ext cx="3809" cy="6667"/>
              </a:xfrm>
              <a:custGeom>
                <a:avLst/>
                <a:gdLst>
                  <a:gd name="connsiteX0" fmla="*/ 0 w 3809"/>
                  <a:gd name="connsiteY0" fmla="*/ 3810 h 6667"/>
                  <a:gd name="connsiteX1" fmla="*/ 3810 w 3809"/>
                  <a:gd name="connsiteY1" fmla="*/ 0 h 6667"/>
                  <a:gd name="connsiteX2" fmla="*/ 3810 w 3809"/>
                  <a:gd name="connsiteY2" fmla="*/ 3810 h 6667"/>
                  <a:gd name="connsiteX3" fmla="*/ 0 w 3809"/>
                  <a:gd name="connsiteY3" fmla="*/ 3810 h 6667"/>
                  <a:gd name="connsiteX4" fmla="*/ 0 w 3809"/>
                  <a:gd name="connsiteY4" fmla="*/ 3810 h 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 h="6667">
                    <a:moveTo>
                      <a:pt x="0" y="3810"/>
                    </a:moveTo>
                    <a:cubicBezTo>
                      <a:pt x="0" y="0"/>
                      <a:pt x="3810" y="0"/>
                      <a:pt x="3810" y="0"/>
                    </a:cubicBezTo>
                    <a:cubicBezTo>
                      <a:pt x="3810" y="0"/>
                      <a:pt x="3810" y="3810"/>
                      <a:pt x="3810" y="3810"/>
                    </a:cubicBezTo>
                    <a:cubicBezTo>
                      <a:pt x="3810" y="7620"/>
                      <a:pt x="3810" y="7620"/>
                      <a:pt x="0" y="3810"/>
                    </a:cubicBezTo>
                    <a:cubicBezTo>
                      <a:pt x="0" y="7620"/>
                      <a:pt x="0" y="3810"/>
                      <a:pt x="0" y="3810"/>
                    </a:cubicBezTo>
                    <a:close/>
                  </a:path>
                </a:pathLst>
              </a:custGeom>
              <a:solidFill>
                <a:srgbClr val="7DE38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53" name="Freeform: Shape 5352">
                <a:extLst>
                  <a:ext uri="{FF2B5EF4-FFF2-40B4-BE49-F238E27FC236}">
                    <a16:creationId xmlns:a16="http://schemas.microsoft.com/office/drawing/2014/main" id="{83C0EF49-0353-D590-2A31-092FF7462023}"/>
                  </a:ext>
                </a:extLst>
              </p:cNvPr>
              <p:cNvSpPr/>
              <p:nvPr/>
            </p:nvSpPr>
            <p:spPr>
              <a:xfrm>
                <a:off x="4850131" y="5445442"/>
                <a:ext cx="38100" cy="2857"/>
              </a:xfrm>
              <a:custGeom>
                <a:avLst/>
                <a:gdLst>
                  <a:gd name="connsiteX0" fmla="*/ 0 w 38100"/>
                  <a:gd name="connsiteY0" fmla="*/ 2858 h 2857"/>
                  <a:gd name="connsiteX1" fmla="*/ 0 w 38100"/>
                  <a:gd name="connsiteY1" fmla="*/ 2858 h 2857"/>
                  <a:gd name="connsiteX2" fmla="*/ 0 w 38100"/>
                  <a:gd name="connsiteY2" fmla="*/ 2858 h 2857"/>
                  <a:gd name="connsiteX3" fmla="*/ 0 w 38100"/>
                  <a:gd name="connsiteY3" fmla="*/ 2858 h 2857"/>
                  <a:gd name="connsiteX4" fmla="*/ 0 w 38100"/>
                  <a:gd name="connsiteY4" fmla="*/ 2858 h 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2857">
                    <a:moveTo>
                      <a:pt x="0" y="2858"/>
                    </a:moveTo>
                    <a:cubicBezTo>
                      <a:pt x="0" y="2858"/>
                      <a:pt x="0" y="2858"/>
                      <a:pt x="0" y="2858"/>
                    </a:cubicBezTo>
                    <a:cubicBezTo>
                      <a:pt x="0" y="2858"/>
                      <a:pt x="0" y="2858"/>
                      <a:pt x="0" y="2858"/>
                    </a:cubicBezTo>
                    <a:cubicBezTo>
                      <a:pt x="0" y="-953"/>
                      <a:pt x="0" y="-953"/>
                      <a:pt x="0" y="2858"/>
                    </a:cubicBezTo>
                    <a:cubicBezTo>
                      <a:pt x="0" y="2858"/>
                      <a:pt x="0" y="2858"/>
                      <a:pt x="0" y="2858"/>
                    </a:cubicBezTo>
                    <a:close/>
                  </a:path>
                </a:pathLst>
              </a:custGeom>
              <a:solidFill>
                <a:srgbClr val="AFF3B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54" name="Freeform: Shape 5353">
                <a:extLst>
                  <a:ext uri="{FF2B5EF4-FFF2-40B4-BE49-F238E27FC236}">
                    <a16:creationId xmlns:a16="http://schemas.microsoft.com/office/drawing/2014/main" id="{7C8BD74F-577E-95A5-8EF4-D95A7FC912C1}"/>
                  </a:ext>
                </a:extLst>
              </p:cNvPr>
              <p:cNvSpPr/>
              <p:nvPr/>
            </p:nvSpPr>
            <p:spPr>
              <a:xfrm>
                <a:off x="4949190" y="5570219"/>
                <a:ext cx="5503" cy="3810"/>
              </a:xfrm>
              <a:custGeom>
                <a:avLst/>
                <a:gdLst>
                  <a:gd name="connsiteX0" fmla="*/ 3810 w 5503"/>
                  <a:gd name="connsiteY0" fmla="*/ 3810 h 3810"/>
                  <a:gd name="connsiteX1" fmla="*/ 0 w 5503"/>
                  <a:gd name="connsiteY1" fmla="*/ 0 h 3810"/>
                  <a:gd name="connsiteX2" fmla="*/ 3810 w 5503"/>
                  <a:gd name="connsiteY2" fmla="*/ 0 h 3810"/>
                  <a:gd name="connsiteX3" fmla="*/ 3810 w 5503"/>
                  <a:gd name="connsiteY3" fmla="*/ 3810 h 3810"/>
                  <a:gd name="connsiteX4" fmla="*/ 3810 w 5503"/>
                  <a:gd name="connsiteY4" fmla="*/ 3810 h 3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03" h="3810">
                    <a:moveTo>
                      <a:pt x="3810" y="3810"/>
                    </a:moveTo>
                    <a:cubicBezTo>
                      <a:pt x="3810" y="3810"/>
                      <a:pt x="0" y="0"/>
                      <a:pt x="0" y="0"/>
                    </a:cubicBezTo>
                    <a:cubicBezTo>
                      <a:pt x="0" y="0"/>
                      <a:pt x="3810" y="0"/>
                      <a:pt x="3810" y="0"/>
                    </a:cubicBezTo>
                    <a:cubicBezTo>
                      <a:pt x="3810" y="0"/>
                      <a:pt x="7620" y="0"/>
                      <a:pt x="3810" y="3810"/>
                    </a:cubicBezTo>
                    <a:cubicBezTo>
                      <a:pt x="3810" y="3810"/>
                      <a:pt x="3810" y="3810"/>
                      <a:pt x="3810" y="3810"/>
                    </a:cubicBezTo>
                    <a:close/>
                  </a:path>
                </a:pathLst>
              </a:custGeom>
              <a:solidFill>
                <a:srgbClr val="93EA9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55" name="Freeform: Shape 5354">
                <a:extLst>
                  <a:ext uri="{FF2B5EF4-FFF2-40B4-BE49-F238E27FC236}">
                    <a16:creationId xmlns:a16="http://schemas.microsoft.com/office/drawing/2014/main" id="{4DD142AD-A2F0-6EFF-6D1F-777AB714A1DF}"/>
                  </a:ext>
                </a:extLst>
              </p:cNvPr>
              <p:cNvSpPr/>
              <p:nvPr/>
            </p:nvSpPr>
            <p:spPr>
              <a:xfrm>
                <a:off x="3794760" y="5909310"/>
                <a:ext cx="11430" cy="19050"/>
              </a:xfrm>
              <a:custGeom>
                <a:avLst/>
                <a:gdLst>
                  <a:gd name="connsiteX0" fmla="*/ 11430 w 11430"/>
                  <a:gd name="connsiteY0" fmla="*/ 0 h 19050"/>
                  <a:gd name="connsiteX1" fmla="*/ 0 w 11430"/>
                  <a:gd name="connsiteY1" fmla="*/ 19050 h 19050"/>
                  <a:gd name="connsiteX2" fmla="*/ 11430 w 11430"/>
                  <a:gd name="connsiteY2" fmla="*/ 0 h 19050"/>
                </a:gdLst>
                <a:ahLst/>
                <a:cxnLst>
                  <a:cxn ang="0">
                    <a:pos x="connsiteX0" y="connsiteY0"/>
                  </a:cxn>
                  <a:cxn ang="0">
                    <a:pos x="connsiteX1" y="connsiteY1"/>
                  </a:cxn>
                  <a:cxn ang="0">
                    <a:pos x="connsiteX2" y="connsiteY2"/>
                  </a:cxn>
                </a:cxnLst>
                <a:rect l="l" t="t" r="r" b="b"/>
                <a:pathLst>
                  <a:path w="11430" h="19050">
                    <a:moveTo>
                      <a:pt x="11430" y="0"/>
                    </a:moveTo>
                    <a:cubicBezTo>
                      <a:pt x="7620" y="7620"/>
                      <a:pt x="7620" y="15240"/>
                      <a:pt x="0" y="19050"/>
                    </a:cubicBezTo>
                    <a:cubicBezTo>
                      <a:pt x="7620" y="15240"/>
                      <a:pt x="7620" y="7620"/>
                      <a:pt x="11430" y="0"/>
                    </a:cubicBezTo>
                    <a:close/>
                  </a:path>
                </a:pathLst>
              </a:custGeom>
              <a:solidFill>
                <a:srgbClr val="ABF1A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56" name="Freeform: Shape 5355">
                <a:extLst>
                  <a:ext uri="{FF2B5EF4-FFF2-40B4-BE49-F238E27FC236}">
                    <a16:creationId xmlns:a16="http://schemas.microsoft.com/office/drawing/2014/main" id="{6E0138BD-23CF-094E-D8B8-C7B479603BBC}"/>
                  </a:ext>
                </a:extLst>
              </p:cNvPr>
              <p:cNvSpPr/>
              <p:nvPr/>
            </p:nvSpPr>
            <p:spPr>
              <a:xfrm>
                <a:off x="4640581" y="5356860"/>
                <a:ext cx="11429" cy="11429"/>
              </a:xfrm>
              <a:custGeom>
                <a:avLst/>
                <a:gdLst>
                  <a:gd name="connsiteX0" fmla="*/ 11430 w 11429"/>
                  <a:gd name="connsiteY0" fmla="*/ 11430 h 11429"/>
                  <a:gd name="connsiteX1" fmla="*/ 0 w 11429"/>
                  <a:gd name="connsiteY1" fmla="*/ 0 h 11429"/>
                  <a:gd name="connsiteX2" fmla="*/ 11430 w 11429"/>
                  <a:gd name="connsiteY2" fmla="*/ 11430 h 11429"/>
                </a:gdLst>
                <a:ahLst/>
                <a:cxnLst>
                  <a:cxn ang="0">
                    <a:pos x="connsiteX0" y="connsiteY0"/>
                  </a:cxn>
                  <a:cxn ang="0">
                    <a:pos x="connsiteX1" y="connsiteY1"/>
                  </a:cxn>
                  <a:cxn ang="0">
                    <a:pos x="connsiteX2" y="connsiteY2"/>
                  </a:cxn>
                </a:cxnLst>
                <a:rect l="l" t="t" r="r" b="b"/>
                <a:pathLst>
                  <a:path w="11429" h="11429">
                    <a:moveTo>
                      <a:pt x="11430" y="11430"/>
                    </a:moveTo>
                    <a:lnTo>
                      <a:pt x="0" y="0"/>
                    </a:lnTo>
                    <a:cubicBezTo>
                      <a:pt x="3810" y="3810"/>
                      <a:pt x="11430" y="7620"/>
                      <a:pt x="11430" y="11430"/>
                    </a:cubicBezTo>
                    <a:close/>
                  </a:path>
                </a:pathLst>
              </a:custGeom>
              <a:solidFill>
                <a:srgbClr val="BDF7C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57" name="Freeform: Shape 5356">
                <a:extLst>
                  <a:ext uri="{FF2B5EF4-FFF2-40B4-BE49-F238E27FC236}">
                    <a16:creationId xmlns:a16="http://schemas.microsoft.com/office/drawing/2014/main" id="{2328573C-DF81-EA77-9AE5-3E69A336416F}"/>
                  </a:ext>
                </a:extLst>
              </p:cNvPr>
              <p:cNvSpPr/>
              <p:nvPr/>
            </p:nvSpPr>
            <p:spPr>
              <a:xfrm>
                <a:off x="3474720" y="5858201"/>
                <a:ext cx="7620" cy="5387"/>
              </a:xfrm>
              <a:custGeom>
                <a:avLst/>
                <a:gdLst>
                  <a:gd name="connsiteX0" fmla="*/ 0 w 7620"/>
                  <a:gd name="connsiteY0" fmla="*/ 5388 h 5387"/>
                  <a:gd name="connsiteX1" fmla="*/ 7620 w 7620"/>
                  <a:gd name="connsiteY1" fmla="*/ 1578 h 5387"/>
                  <a:gd name="connsiteX2" fmla="*/ 0 w 7620"/>
                  <a:gd name="connsiteY2" fmla="*/ 5388 h 5387"/>
                </a:gdLst>
                <a:ahLst/>
                <a:cxnLst>
                  <a:cxn ang="0">
                    <a:pos x="connsiteX0" y="connsiteY0"/>
                  </a:cxn>
                  <a:cxn ang="0">
                    <a:pos x="connsiteX1" y="connsiteY1"/>
                  </a:cxn>
                  <a:cxn ang="0">
                    <a:pos x="connsiteX2" y="connsiteY2"/>
                  </a:cxn>
                </a:cxnLst>
                <a:rect l="l" t="t" r="r" b="b"/>
                <a:pathLst>
                  <a:path w="7620" h="5387">
                    <a:moveTo>
                      <a:pt x="0" y="5388"/>
                    </a:moveTo>
                    <a:cubicBezTo>
                      <a:pt x="3810" y="1578"/>
                      <a:pt x="3810" y="-2232"/>
                      <a:pt x="7620" y="1578"/>
                    </a:cubicBezTo>
                    <a:cubicBezTo>
                      <a:pt x="3810" y="5388"/>
                      <a:pt x="3810" y="5388"/>
                      <a:pt x="0" y="5388"/>
                    </a:cubicBezTo>
                    <a:close/>
                  </a:path>
                </a:pathLst>
              </a:custGeom>
              <a:solidFill>
                <a:srgbClr val="9DEDA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58" name="Freeform: Shape 5357">
                <a:extLst>
                  <a:ext uri="{FF2B5EF4-FFF2-40B4-BE49-F238E27FC236}">
                    <a16:creationId xmlns:a16="http://schemas.microsoft.com/office/drawing/2014/main" id="{FF72113C-5AA4-5C95-A922-93172150BD56}"/>
                  </a:ext>
                </a:extLst>
              </p:cNvPr>
              <p:cNvSpPr/>
              <p:nvPr/>
            </p:nvSpPr>
            <p:spPr>
              <a:xfrm>
                <a:off x="4655820" y="5585460"/>
                <a:ext cx="3810" cy="7619"/>
              </a:xfrm>
              <a:custGeom>
                <a:avLst/>
                <a:gdLst>
                  <a:gd name="connsiteX0" fmla="*/ 3810 w 3810"/>
                  <a:gd name="connsiteY0" fmla="*/ 7620 h 7619"/>
                  <a:gd name="connsiteX1" fmla="*/ 3810 w 3810"/>
                  <a:gd name="connsiteY1" fmla="*/ 7620 h 7619"/>
                  <a:gd name="connsiteX2" fmla="*/ 0 w 3810"/>
                  <a:gd name="connsiteY2" fmla="*/ 0 h 7619"/>
                  <a:gd name="connsiteX3" fmla="*/ 3810 w 3810"/>
                  <a:gd name="connsiteY3" fmla="*/ 3810 h 7619"/>
                  <a:gd name="connsiteX4" fmla="*/ 3810 w 3810"/>
                  <a:gd name="connsiteY4" fmla="*/ 7620 h 7619"/>
                  <a:gd name="connsiteX5" fmla="*/ 3810 w 3810"/>
                  <a:gd name="connsiteY5" fmla="*/ 7620 h 7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0" h="7619">
                    <a:moveTo>
                      <a:pt x="3810" y="7620"/>
                    </a:moveTo>
                    <a:cubicBezTo>
                      <a:pt x="3810" y="7620"/>
                      <a:pt x="0" y="3810"/>
                      <a:pt x="3810" y="7620"/>
                    </a:cubicBezTo>
                    <a:cubicBezTo>
                      <a:pt x="0" y="3810"/>
                      <a:pt x="0" y="0"/>
                      <a:pt x="0" y="0"/>
                    </a:cubicBezTo>
                    <a:cubicBezTo>
                      <a:pt x="0" y="0"/>
                      <a:pt x="3810" y="0"/>
                      <a:pt x="3810" y="3810"/>
                    </a:cubicBezTo>
                    <a:cubicBezTo>
                      <a:pt x="3810" y="3810"/>
                      <a:pt x="3810" y="3810"/>
                      <a:pt x="3810" y="7620"/>
                    </a:cubicBezTo>
                    <a:lnTo>
                      <a:pt x="3810" y="7620"/>
                    </a:lnTo>
                    <a:close/>
                  </a:path>
                </a:pathLst>
              </a:custGeom>
              <a:solidFill>
                <a:srgbClr val="85E58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59" name="Freeform: Shape 5358">
                <a:extLst>
                  <a:ext uri="{FF2B5EF4-FFF2-40B4-BE49-F238E27FC236}">
                    <a16:creationId xmlns:a16="http://schemas.microsoft.com/office/drawing/2014/main" id="{9B23A49A-0524-ECF4-7B33-D5AEF531B453}"/>
                  </a:ext>
                </a:extLst>
              </p:cNvPr>
              <p:cNvSpPr/>
              <p:nvPr/>
            </p:nvSpPr>
            <p:spPr>
              <a:xfrm>
                <a:off x="4834891" y="5433060"/>
                <a:ext cx="3809" cy="3809"/>
              </a:xfrm>
              <a:custGeom>
                <a:avLst/>
                <a:gdLst>
                  <a:gd name="connsiteX0" fmla="*/ 3810 w 3809"/>
                  <a:gd name="connsiteY0" fmla="*/ 3810 h 3809"/>
                  <a:gd name="connsiteX1" fmla="*/ 3810 w 3809"/>
                  <a:gd name="connsiteY1" fmla="*/ 3810 h 3809"/>
                  <a:gd name="connsiteX2" fmla="*/ 0 w 3809"/>
                  <a:gd name="connsiteY2" fmla="*/ 0 h 3809"/>
                  <a:gd name="connsiteX3" fmla="*/ 3810 w 3809"/>
                  <a:gd name="connsiteY3" fmla="*/ 3810 h 3809"/>
                  <a:gd name="connsiteX4" fmla="*/ 3810 w 3809"/>
                  <a:gd name="connsiteY4" fmla="*/ 3810 h 3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 h="3809">
                    <a:moveTo>
                      <a:pt x="3810" y="3810"/>
                    </a:moveTo>
                    <a:cubicBezTo>
                      <a:pt x="3810" y="3810"/>
                      <a:pt x="3810" y="3810"/>
                      <a:pt x="3810" y="3810"/>
                    </a:cubicBezTo>
                    <a:cubicBezTo>
                      <a:pt x="0" y="0"/>
                      <a:pt x="0" y="0"/>
                      <a:pt x="0" y="0"/>
                    </a:cubicBezTo>
                    <a:cubicBezTo>
                      <a:pt x="3810" y="0"/>
                      <a:pt x="3810" y="0"/>
                      <a:pt x="3810" y="3810"/>
                    </a:cubicBezTo>
                    <a:cubicBezTo>
                      <a:pt x="3810" y="3810"/>
                      <a:pt x="3810" y="3810"/>
                      <a:pt x="3810" y="3810"/>
                    </a:cubicBezTo>
                    <a:close/>
                  </a:path>
                </a:pathLst>
              </a:custGeom>
              <a:solidFill>
                <a:srgbClr val="AFF3B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60" name="Freeform: Shape 5359">
                <a:extLst>
                  <a:ext uri="{FF2B5EF4-FFF2-40B4-BE49-F238E27FC236}">
                    <a16:creationId xmlns:a16="http://schemas.microsoft.com/office/drawing/2014/main" id="{61DA2D32-D059-FD77-DF61-77633C0DB5C2}"/>
                  </a:ext>
                </a:extLst>
              </p:cNvPr>
              <p:cNvSpPr/>
              <p:nvPr/>
            </p:nvSpPr>
            <p:spPr>
              <a:xfrm>
                <a:off x="5215890" y="5513069"/>
                <a:ext cx="2857" cy="5714"/>
              </a:xfrm>
              <a:custGeom>
                <a:avLst/>
                <a:gdLst>
                  <a:gd name="connsiteX0" fmla="*/ 0 w 2857"/>
                  <a:gd name="connsiteY0" fmla="*/ 0 h 5714"/>
                  <a:gd name="connsiteX1" fmla="*/ 0 w 2857"/>
                  <a:gd name="connsiteY1" fmla="*/ 0 h 5714"/>
                  <a:gd name="connsiteX2" fmla="*/ 0 w 2857"/>
                  <a:gd name="connsiteY2" fmla="*/ 0 h 5714"/>
                  <a:gd name="connsiteX3" fmla="*/ 0 w 2857"/>
                  <a:gd name="connsiteY3" fmla="*/ 0 h 5714"/>
                  <a:gd name="connsiteX4" fmla="*/ 0 w 2857"/>
                  <a:gd name="connsiteY4" fmla="*/ 0 h 5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 h="5714">
                    <a:moveTo>
                      <a:pt x="0" y="0"/>
                    </a:moveTo>
                    <a:cubicBezTo>
                      <a:pt x="0" y="0"/>
                      <a:pt x="0" y="0"/>
                      <a:pt x="0" y="0"/>
                    </a:cubicBezTo>
                    <a:cubicBezTo>
                      <a:pt x="3810" y="0"/>
                      <a:pt x="3810" y="3810"/>
                      <a:pt x="0" y="0"/>
                    </a:cubicBezTo>
                    <a:cubicBezTo>
                      <a:pt x="3810" y="7620"/>
                      <a:pt x="3810" y="7620"/>
                      <a:pt x="0" y="0"/>
                    </a:cubicBezTo>
                    <a:cubicBezTo>
                      <a:pt x="0" y="3810"/>
                      <a:pt x="0" y="3810"/>
                      <a:pt x="0" y="0"/>
                    </a:cubicBezTo>
                    <a:close/>
                  </a:path>
                </a:pathLst>
              </a:custGeom>
              <a:solidFill>
                <a:srgbClr val="B7F5B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61" name="Freeform: Shape 5360">
                <a:extLst>
                  <a:ext uri="{FF2B5EF4-FFF2-40B4-BE49-F238E27FC236}">
                    <a16:creationId xmlns:a16="http://schemas.microsoft.com/office/drawing/2014/main" id="{F4A2A983-FB06-FA4D-2C72-6BAB7E6491B6}"/>
                  </a:ext>
                </a:extLst>
              </p:cNvPr>
              <p:cNvSpPr/>
              <p:nvPr/>
            </p:nvSpPr>
            <p:spPr>
              <a:xfrm>
                <a:off x="4145281" y="5699760"/>
                <a:ext cx="7619" cy="15239"/>
              </a:xfrm>
              <a:custGeom>
                <a:avLst/>
                <a:gdLst>
                  <a:gd name="connsiteX0" fmla="*/ 0 w 7619"/>
                  <a:gd name="connsiteY0" fmla="*/ 0 h 15239"/>
                  <a:gd name="connsiteX1" fmla="*/ 7620 w 7619"/>
                  <a:gd name="connsiteY1" fmla="*/ 15240 h 15239"/>
                  <a:gd name="connsiteX2" fmla="*/ 0 w 7619"/>
                  <a:gd name="connsiteY2" fmla="*/ 0 h 15239"/>
                </a:gdLst>
                <a:ahLst/>
                <a:cxnLst>
                  <a:cxn ang="0">
                    <a:pos x="connsiteX0" y="connsiteY0"/>
                  </a:cxn>
                  <a:cxn ang="0">
                    <a:pos x="connsiteX1" y="connsiteY1"/>
                  </a:cxn>
                  <a:cxn ang="0">
                    <a:pos x="connsiteX2" y="connsiteY2"/>
                  </a:cxn>
                </a:cxnLst>
                <a:rect l="l" t="t" r="r" b="b"/>
                <a:pathLst>
                  <a:path w="7619" h="15239">
                    <a:moveTo>
                      <a:pt x="0" y="0"/>
                    </a:moveTo>
                    <a:cubicBezTo>
                      <a:pt x="3810" y="3810"/>
                      <a:pt x="7620" y="7620"/>
                      <a:pt x="7620" y="15240"/>
                    </a:cubicBezTo>
                    <a:cubicBezTo>
                      <a:pt x="3810" y="7620"/>
                      <a:pt x="3810" y="3810"/>
                      <a:pt x="0" y="0"/>
                    </a:cubicBezTo>
                    <a:close/>
                  </a:path>
                </a:pathLst>
              </a:custGeom>
              <a:solidFill>
                <a:srgbClr val="AEF2B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62" name="Freeform: Shape 5361">
                <a:extLst>
                  <a:ext uri="{FF2B5EF4-FFF2-40B4-BE49-F238E27FC236}">
                    <a16:creationId xmlns:a16="http://schemas.microsoft.com/office/drawing/2014/main" id="{18015753-F0EB-9609-9857-BD41919F276D}"/>
                  </a:ext>
                </a:extLst>
              </p:cNvPr>
              <p:cNvSpPr/>
              <p:nvPr/>
            </p:nvSpPr>
            <p:spPr>
              <a:xfrm>
                <a:off x="3139441" y="4866322"/>
                <a:ext cx="7619" cy="5715"/>
              </a:xfrm>
              <a:custGeom>
                <a:avLst/>
                <a:gdLst>
                  <a:gd name="connsiteX0" fmla="*/ 7620 w 7619"/>
                  <a:gd name="connsiteY0" fmla="*/ 2858 h 5715"/>
                  <a:gd name="connsiteX1" fmla="*/ 0 w 7619"/>
                  <a:gd name="connsiteY1" fmla="*/ 2858 h 5715"/>
                  <a:gd name="connsiteX2" fmla="*/ 7620 w 7619"/>
                  <a:gd name="connsiteY2" fmla="*/ 2858 h 5715"/>
                </a:gdLst>
                <a:ahLst/>
                <a:cxnLst>
                  <a:cxn ang="0">
                    <a:pos x="connsiteX0" y="connsiteY0"/>
                  </a:cxn>
                  <a:cxn ang="0">
                    <a:pos x="connsiteX1" y="connsiteY1"/>
                  </a:cxn>
                  <a:cxn ang="0">
                    <a:pos x="connsiteX2" y="connsiteY2"/>
                  </a:cxn>
                </a:cxnLst>
                <a:rect l="l" t="t" r="r" b="b"/>
                <a:pathLst>
                  <a:path w="7619" h="5715">
                    <a:moveTo>
                      <a:pt x="7620" y="2858"/>
                    </a:moveTo>
                    <a:cubicBezTo>
                      <a:pt x="3810" y="6668"/>
                      <a:pt x="0" y="6668"/>
                      <a:pt x="0" y="2858"/>
                    </a:cubicBezTo>
                    <a:cubicBezTo>
                      <a:pt x="0" y="-953"/>
                      <a:pt x="3810" y="-953"/>
                      <a:pt x="7620" y="2858"/>
                    </a:cubicBezTo>
                    <a:close/>
                  </a:path>
                </a:pathLst>
              </a:custGeom>
              <a:solidFill>
                <a:srgbClr val="44D24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63" name="Freeform: Shape 5362">
                <a:extLst>
                  <a:ext uri="{FF2B5EF4-FFF2-40B4-BE49-F238E27FC236}">
                    <a16:creationId xmlns:a16="http://schemas.microsoft.com/office/drawing/2014/main" id="{0B75FC4E-4ADF-A3C6-A949-33C06B11203B}"/>
                  </a:ext>
                </a:extLst>
              </p:cNvPr>
              <p:cNvSpPr/>
              <p:nvPr/>
            </p:nvSpPr>
            <p:spPr>
              <a:xfrm>
                <a:off x="3646170" y="5650230"/>
                <a:ext cx="2857" cy="7619"/>
              </a:xfrm>
              <a:custGeom>
                <a:avLst/>
                <a:gdLst>
                  <a:gd name="connsiteX0" fmla="*/ 0 w 2857"/>
                  <a:gd name="connsiteY0" fmla="*/ 0 h 7619"/>
                  <a:gd name="connsiteX1" fmla="*/ 0 w 2857"/>
                  <a:gd name="connsiteY1" fmla="*/ 0 h 7619"/>
                  <a:gd name="connsiteX2" fmla="*/ 0 w 2857"/>
                  <a:gd name="connsiteY2" fmla="*/ 7620 h 7619"/>
                  <a:gd name="connsiteX3" fmla="*/ 0 w 2857"/>
                  <a:gd name="connsiteY3" fmla="*/ 0 h 7619"/>
                </a:gdLst>
                <a:ahLst/>
                <a:cxnLst>
                  <a:cxn ang="0">
                    <a:pos x="connsiteX0" y="connsiteY0"/>
                  </a:cxn>
                  <a:cxn ang="0">
                    <a:pos x="connsiteX1" y="connsiteY1"/>
                  </a:cxn>
                  <a:cxn ang="0">
                    <a:pos x="connsiteX2" y="connsiteY2"/>
                  </a:cxn>
                  <a:cxn ang="0">
                    <a:pos x="connsiteX3" y="connsiteY3"/>
                  </a:cxn>
                </a:cxnLst>
                <a:rect l="l" t="t" r="r" b="b"/>
                <a:pathLst>
                  <a:path w="2857" h="7619">
                    <a:moveTo>
                      <a:pt x="0" y="0"/>
                    </a:moveTo>
                    <a:lnTo>
                      <a:pt x="0" y="0"/>
                    </a:lnTo>
                    <a:cubicBezTo>
                      <a:pt x="3810" y="0"/>
                      <a:pt x="3810" y="3810"/>
                      <a:pt x="0" y="7620"/>
                    </a:cubicBezTo>
                    <a:lnTo>
                      <a:pt x="0" y="0"/>
                    </a:lnTo>
                    <a:close/>
                  </a:path>
                </a:pathLst>
              </a:custGeom>
              <a:solidFill>
                <a:srgbClr val="67DC6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64" name="Freeform: Shape 5363">
                <a:extLst>
                  <a:ext uri="{FF2B5EF4-FFF2-40B4-BE49-F238E27FC236}">
                    <a16:creationId xmlns:a16="http://schemas.microsoft.com/office/drawing/2014/main" id="{03FFC204-25BE-5DD1-5090-F2015B8B08DD}"/>
                  </a:ext>
                </a:extLst>
              </p:cNvPr>
              <p:cNvSpPr/>
              <p:nvPr/>
            </p:nvSpPr>
            <p:spPr>
              <a:xfrm>
                <a:off x="3341370" y="5307330"/>
                <a:ext cx="11430" cy="7619"/>
              </a:xfrm>
              <a:custGeom>
                <a:avLst/>
                <a:gdLst>
                  <a:gd name="connsiteX0" fmla="*/ 11430 w 11430"/>
                  <a:gd name="connsiteY0" fmla="*/ 0 h 7619"/>
                  <a:gd name="connsiteX1" fmla="*/ 0 w 11430"/>
                  <a:gd name="connsiteY1" fmla="*/ 7620 h 7619"/>
                  <a:gd name="connsiteX2" fmla="*/ 11430 w 11430"/>
                  <a:gd name="connsiteY2" fmla="*/ 0 h 7619"/>
                </a:gdLst>
                <a:ahLst/>
                <a:cxnLst>
                  <a:cxn ang="0">
                    <a:pos x="connsiteX0" y="connsiteY0"/>
                  </a:cxn>
                  <a:cxn ang="0">
                    <a:pos x="connsiteX1" y="connsiteY1"/>
                  </a:cxn>
                  <a:cxn ang="0">
                    <a:pos x="connsiteX2" y="connsiteY2"/>
                  </a:cxn>
                </a:cxnLst>
                <a:rect l="l" t="t" r="r" b="b"/>
                <a:pathLst>
                  <a:path w="11430" h="7619">
                    <a:moveTo>
                      <a:pt x="11430" y="0"/>
                    </a:moveTo>
                    <a:cubicBezTo>
                      <a:pt x="7620" y="3810"/>
                      <a:pt x="7620" y="7620"/>
                      <a:pt x="0" y="7620"/>
                    </a:cubicBezTo>
                    <a:cubicBezTo>
                      <a:pt x="3810" y="3810"/>
                      <a:pt x="7620" y="0"/>
                      <a:pt x="11430" y="0"/>
                    </a:cubicBezTo>
                    <a:close/>
                  </a:path>
                </a:pathLst>
              </a:custGeom>
              <a:solidFill>
                <a:srgbClr val="53D75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65" name="Freeform: Shape 5364">
                <a:extLst>
                  <a:ext uri="{FF2B5EF4-FFF2-40B4-BE49-F238E27FC236}">
                    <a16:creationId xmlns:a16="http://schemas.microsoft.com/office/drawing/2014/main" id="{7C64C9CD-DF46-4222-DC3E-EFA24BCE3898}"/>
                  </a:ext>
                </a:extLst>
              </p:cNvPr>
              <p:cNvSpPr/>
              <p:nvPr/>
            </p:nvSpPr>
            <p:spPr>
              <a:xfrm>
                <a:off x="4659631" y="5593080"/>
                <a:ext cx="5388" cy="11430"/>
              </a:xfrm>
              <a:custGeom>
                <a:avLst/>
                <a:gdLst>
                  <a:gd name="connsiteX0" fmla="*/ 0 w 5388"/>
                  <a:gd name="connsiteY0" fmla="*/ 0 h 11430"/>
                  <a:gd name="connsiteX1" fmla="*/ 3810 w 5388"/>
                  <a:gd name="connsiteY1" fmla="*/ 11430 h 11430"/>
                  <a:gd name="connsiteX2" fmla="*/ 0 w 5388"/>
                  <a:gd name="connsiteY2" fmla="*/ 0 h 11430"/>
                  <a:gd name="connsiteX3" fmla="*/ 0 w 5388"/>
                  <a:gd name="connsiteY3" fmla="*/ 0 h 11430"/>
                </a:gdLst>
                <a:ahLst/>
                <a:cxnLst>
                  <a:cxn ang="0">
                    <a:pos x="connsiteX0" y="connsiteY0"/>
                  </a:cxn>
                  <a:cxn ang="0">
                    <a:pos x="connsiteX1" y="connsiteY1"/>
                  </a:cxn>
                  <a:cxn ang="0">
                    <a:pos x="connsiteX2" y="connsiteY2"/>
                  </a:cxn>
                  <a:cxn ang="0">
                    <a:pos x="connsiteX3" y="connsiteY3"/>
                  </a:cxn>
                </a:cxnLst>
                <a:rect l="l" t="t" r="r" b="b"/>
                <a:pathLst>
                  <a:path w="5388" h="11430">
                    <a:moveTo>
                      <a:pt x="0" y="0"/>
                    </a:moveTo>
                    <a:cubicBezTo>
                      <a:pt x="3810" y="3810"/>
                      <a:pt x="7620" y="3810"/>
                      <a:pt x="3810" y="11430"/>
                    </a:cubicBezTo>
                    <a:cubicBezTo>
                      <a:pt x="0" y="7620"/>
                      <a:pt x="0" y="3810"/>
                      <a:pt x="0" y="0"/>
                    </a:cubicBezTo>
                    <a:lnTo>
                      <a:pt x="0" y="0"/>
                    </a:lnTo>
                    <a:close/>
                  </a:path>
                </a:pathLst>
              </a:custGeom>
              <a:solidFill>
                <a:srgbClr val="69DD7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66" name="Freeform: Shape 5365">
                <a:extLst>
                  <a:ext uri="{FF2B5EF4-FFF2-40B4-BE49-F238E27FC236}">
                    <a16:creationId xmlns:a16="http://schemas.microsoft.com/office/drawing/2014/main" id="{6AB756FD-7850-B6BE-6052-2A745AA969AC}"/>
                  </a:ext>
                </a:extLst>
              </p:cNvPr>
              <p:cNvSpPr/>
              <p:nvPr/>
            </p:nvSpPr>
            <p:spPr>
              <a:xfrm>
                <a:off x="2907031" y="5825489"/>
                <a:ext cx="3809" cy="8658"/>
              </a:xfrm>
              <a:custGeom>
                <a:avLst/>
                <a:gdLst>
                  <a:gd name="connsiteX0" fmla="*/ 3810 w 3809"/>
                  <a:gd name="connsiteY0" fmla="*/ 0 h 8658"/>
                  <a:gd name="connsiteX1" fmla="*/ 0 w 3809"/>
                  <a:gd name="connsiteY1" fmla="*/ 7620 h 8658"/>
                  <a:gd name="connsiteX2" fmla="*/ 3810 w 3809"/>
                  <a:gd name="connsiteY2" fmla="*/ 0 h 8658"/>
                </a:gdLst>
                <a:ahLst/>
                <a:cxnLst>
                  <a:cxn ang="0">
                    <a:pos x="connsiteX0" y="connsiteY0"/>
                  </a:cxn>
                  <a:cxn ang="0">
                    <a:pos x="connsiteX1" y="connsiteY1"/>
                  </a:cxn>
                  <a:cxn ang="0">
                    <a:pos x="connsiteX2" y="connsiteY2"/>
                  </a:cxn>
                </a:cxnLst>
                <a:rect l="l" t="t" r="r" b="b"/>
                <a:pathLst>
                  <a:path w="3809" h="8658">
                    <a:moveTo>
                      <a:pt x="3810" y="0"/>
                    </a:moveTo>
                    <a:cubicBezTo>
                      <a:pt x="3810" y="3810"/>
                      <a:pt x="3810" y="11430"/>
                      <a:pt x="0" y="7620"/>
                    </a:cubicBezTo>
                    <a:lnTo>
                      <a:pt x="3810" y="0"/>
                    </a:lnTo>
                    <a:close/>
                  </a:path>
                </a:pathLst>
              </a:custGeom>
              <a:solidFill>
                <a:srgbClr val="136D1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67" name="Freeform: Shape 5366">
                <a:extLst>
                  <a:ext uri="{FF2B5EF4-FFF2-40B4-BE49-F238E27FC236}">
                    <a16:creationId xmlns:a16="http://schemas.microsoft.com/office/drawing/2014/main" id="{DCB69C0D-FD67-BA33-905A-B7F37A6EF8E1}"/>
                  </a:ext>
                </a:extLst>
              </p:cNvPr>
              <p:cNvSpPr/>
              <p:nvPr/>
            </p:nvSpPr>
            <p:spPr>
              <a:xfrm>
                <a:off x="3046096" y="4531042"/>
                <a:ext cx="5714" cy="2857"/>
              </a:xfrm>
              <a:custGeom>
                <a:avLst/>
                <a:gdLst>
                  <a:gd name="connsiteX0" fmla="*/ 5715 w 5714"/>
                  <a:gd name="connsiteY0" fmla="*/ 2857 h 2857"/>
                  <a:gd name="connsiteX1" fmla="*/ 5715 w 5714"/>
                  <a:gd name="connsiteY1" fmla="*/ 2857 h 2857"/>
                  <a:gd name="connsiteX2" fmla="*/ 5715 w 5714"/>
                  <a:gd name="connsiteY2" fmla="*/ 2857 h 2857"/>
                  <a:gd name="connsiteX3" fmla="*/ 5715 w 5714"/>
                  <a:gd name="connsiteY3" fmla="*/ 2857 h 2857"/>
                  <a:gd name="connsiteX4" fmla="*/ 5715 w 5714"/>
                  <a:gd name="connsiteY4" fmla="*/ 2857 h 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4" h="2857">
                    <a:moveTo>
                      <a:pt x="5715" y="2857"/>
                    </a:moveTo>
                    <a:cubicBezTo>
                      <a:pt x="1905" y="2857"/>
                      <a:pt x="1905" y="2857"/>
                      <a:pt x="5715" y="2857"/>
                    </a:cubicBezTo>
                    <a:cubicBezTo>
                      <a:pt x="-1905" y="-952"/>
                      <a:pt x="-1905" y="-952"/>
                      <a:pt x="5715" y="2857"/>
                    </a:cubicBezTo>
                    <a:cubicBezTo>
                      <a:pt x="1905" y="-952"/>
                      <a:pt x="1905" y="-952"/>
                      <a:pt x="5715" y="2857"/>
                    </a:cubicBezTo>
                    <a:cubicBezTo>
                      <a:pt x="5715" y="-952"/>
                      <a:pt x="5715" y="-952"/>
                      <a:pt x="5715" y="2857"/>
                    </a:cubicBezTo>
                    <a:close/>
                  </a:path>
                </a:pathLst>
              </a:custGeom>
              <a:solidFill>
                <a:srgbClr val="7DE38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68" name="Freeform: Shape 5367">
                <a:extLst>
                  <a:ext uri="{FF2B5EF4-FFF2-40B4-BE49-F238E27FC236}">
                    <a16:creationId xmlns:a16="http://schemas.microsoft.com/office/drawing/2014/main" id="{F7ED3BE6-5BD8-DE31-3C14-8BD8560B348B}"/>
                  </a:ext>
                </a:extLst>
              </p:cNvPr>
              <p:cNvSpPr/>
              <p:nvPr/>
            </p:nvSpPr>
            <p:spPr>
              <a:xfrm>
                <a:off x="4920942" y="5760719"/>
                <a:ext cx="5388" cy="7619"/>
              </a:xfrm>
              <a:custGeom>
                <a:avLst/>
                <a:gdLst>
                  <a:gd name="connsiteX0" fmla="*/ 1578 w 5388"/>
                  <a:gd name="connsiteY0" fmla="*/ 0 h 7619"/>
                  <a:gd name="connsiteX1" fmla="*/ 5388 w 5388"/>
                  <a:gd name="connsiteY1" fmla="*/ 3810 h 7619"/>
                  <a:gd name="connsiteX2" fmla="*/ 5388 w 5388"/>
                  <a:gd name="connsiteY2" fmla="*/ 7620 h 7619"/>
                  <a:gd name="connsiteX3" fmla="*/ 1578 w 5388"/>
                  <a:gd name="connsiteY3" fmla="*/ 0 h 7619"/>
                  <a:gd name="connsiteX4" fmla="*/ 1578 w 5388"/>
                  <a:gd name="connsiteY4" fmla="*/ 0 h 7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88" h="7619">
                    <a:moveTo>
                      <a:pt x="1578" y="0"/>
                    </a:moveTo>
                    <a:cubicBezTo>
                      <a:pt x="1578" y="0"/>
                      <a:pt x="5388" y="0"/>
                      <a:pt x="5388" y="3810"/>
                    </a:cubicBezTo>
                    <a:cubicBezTo>
                      <a:pt x="5388" y="3810"/>
                      <a:pt x="5388" y="7620"/>
                      <a:pt x="5388" y="7620"/>
                    </a:cubicBezTo>
                    <a:cubicBezTo>
                      <a:pt x="1578" y="7620"/>
                      <a:pt x="-2232" y="3810"/>
                      <a:pt x="1578" y="0"/>
                    </a:cubicBezTo>
                    <a:cubicBezTo>
                      <a:pt x="1578" y="0"/>
                      <a:pt x="1578" y="0"/>
                      <a:pt x="1578" y="0"/>
                    </a:cubicBezTo>
                    <a:close/>
                  </a:path>
                </a:pathLst>
              </a:custGeom>
              <a:solidFill>
                <a:srgbClr val="22C22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69" name="Freeform: Shape 5368">
                <a:extLst>
                  <a:ext uri="{FF2B5EF4-FFF2-40B4-BE49-F238E27FC236}">
                    <a16:creationId xmlns:a16="http://schemas.microsoft.com/office/drawing/2014/main" id="{BB431347-7816-0EAC-8B72-726BB3A7D298}"/>
                  </a:ext>
                </a:extLst>
              </p:cNvPr>
              <p:cNvSpPr/>
              <p:nvPr/>
            </p:nvSpPr>
            <p:spPr>
              <a:xfrm>
                <a:off x="2859617" y="4418021"/>
                <a:ext cx="3386" cy="5388"/>
              </a:xfrm>
              <a:custGeom>
                <a:avLst/>
                <a:gdLst>
                  <a:gd name="connsiteX0" fmla="*/ 1693 w 3386"/>
                  <a:gd name="connsiteY0" fmla="*/ 5388 h 5388"/>
                  <a:gd name="connsiteX1" fmla="*/ 1693 w 3386"/>
                  <a:gd name="connsiteY1" fmla="*/ 5388 h 5388"/>
                  <a:gd name="connsiteX2" fmla="*/ 1693 w 3386"/>
                  <a:gd name="connsiteY2" fmla="*/ 1578 h 5388"/>
                  <a:gd name="connsiteX3" fmla="*/ 1693 w 3386"/>
                  <a:gd name="connsiteY3" fmla="*/ 5388 h 5388"/>
                  <a:gd name="connsiteX4" fmla="*/ 1693 w 3386"/>
                  <a:gd name="connsiteY4" fmla="*/ 5388 h 5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 h="5388">
                    <a:moveTo>
                      <a:pt x="1693" y="5388"/>
                    </a:moveTo>
                    <a:cubicBezTo>
                      <a:pt x="1693" y="5388"/>
                      <a:pt x="-2117" y="1578"/>
                      <a:pt x="1693" y="5388"/>
                    </a:cubicBezTo>
                    <a:cubicBezTo>
                      <a:pt x="1693" y="1578"/>
                      <a:pt x="1693" y="1578"/>
                      <a:pt x="1693" y="1578"/>
                    </a:cubicBezTo>
                    <a:cubicBezTo>
                      <a:pt x="1693" y="-2232"/>
                      <a:pt x="5503" y="1578"/>
                      <a:pt x="1693" y="5388"/>
                    </a:cubicBezTo>
                    <a:cubicBezTo>
                      <a:pt x="1693" y="5388"/>
                      <a:pt x="1693" y="5388"/>
                      <a:pt x="1693" y="5388"/>
                    </a:cubicBezTo>
                    <a:close/>
                  </a:path>
                </a:pathLst>
              </a:custGeom>
              <a:solidFill>
                <a:srgbClr val="3ACF4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70" name="Freeform: Shape 5369">
                <a:extLst>
                  <a:ext uri="{FF2B5EF4-FFF2-40B4-BE49-F238E27FC236}">
                    <a16:creationId xmlns:a16="http://schemas.microsoft.com/office/drawing/2014/main" id="{82E4DD57-CEAB-593A-3228-73145E2EA047}"/>
                  </a:ext>
                </a:extLst>
              </p:cNvPr>
              <p:cNvSpPr/>
              <p:nvPr/>
            </p:nvSpPr>
            <p:spPr>
              <a:xfrm>
                <a:off x="3684270" y="5730239"/>
                <a:ext cx="11430" cy="7620"/>
              </a:xfrm>
              <a:custGeom>
                <a:avLst/>
                <a:gdLst>
                  <a:gd name="connsiteX0" fmla="*/ 0 w 11430"/>
                  <a:gd name="connsiteY0" fmla="*/ 7620 h 7620"/>
                  <a:gd name="connsiteX1" fmla="*/ 3810 w 11430"/>
                  <a:gd name="connsiteY1" fmla="*/ 0 h 7620"/>
                  <a:gd name="connsiteX2" fmla="*/ 11430 w 11430"/>
                  <a:gd name="connsiteY2" fmla="*/ 3810 h 7620"/>
                </a:gdLst>
                <a:ahLst/>
                <a:cxnLst>
                  <a:cxn ang="0">
                    <a:pos x="connsiteX0" y="connsiteY0"/>
                  </a:cxn>
                  <a:cxn ang="0">
                    <a:pos x="connsiteX1" y="connsiteY1"/>
                  </a:cxn>
                  <a:cxn ang="0">
                    <a:pos x="connsiteX2" y="connsiteY2"/>
                  </a:cxn>
                </a:cxnLst>
                <a:rect l="l" t="t" r="r" b="b"/>
                <a:pathLst>
                  <a:path w="11430" h="7620">
                    <a:moveTo>
                      <a:pt x="0" y="7620"/>
                    </a:moveTo>
                    <a:lnTo>
                      <a:pt x="3810" y="0"/>
                    </a:lnTo>
                    <a:lnTo>
                      <a:pt x="11430" y="3810"/>
                    </a:lnTo>
                    <a:close/>
                  </a:path>
                </a:pathLst>
              </a:custGeom>
              <a:solidFill>
                <a:srgbClr val="8BE79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71" name="Freeform: Shape 5370">
                <a:extLst>
                  <a:ext uri="{FF2B5EF4-FFF2-40B4-BE49-F238E27FC236}">
                    <a16:creationId xmlns:a16="http://schemas.microsoft.com/office/drawing/2014/main" id="{A7042657-2ADD-3BBB-A447-EF68587CC024}"/>
                  </a:ext>
                </a:extLst>
              </p:cNvPr>
              <p:cNvSpPr/>
              <p:nvPr/>
            </p:nvSpPr>
            <p:spPr>
              <a:xfrm>
                <a:off x="2744153" y="5999056"/>
                <a:ext cx="2857" cy="1693"/>
              </a:xfrm>
              <a:custGeom>
                <a:avLst/>
                <a:gdLst>
                  <a:gd name="connsiteX0" fmla="*/ 2857 w 2857"/>
                  <a:gd name="connsiteY0" fmla="*/ 1693 h 1693"/>
                  <a:gd name="connsiteX1" fmla="*/ 2857 w 2857"/>
                  <a:gd name="connsiteY1" fmla="*/ 1693 h 1693"/>
                  <a:gd name="connsiteX2" fmla="*/ 2857 w 2857"/>
                  <a:gd name="connsiteY2" fmla="*/ 1693 h 1693"/>
                  <a:gd name="connsiteX3" fmla="*/ 2857 w 2857"/>
                  <a:gd name="connsiteY3" fmla="*/ 1693 h 1693"/>
                </a:gdLst>
                <a:ahLst/>
                <a:cxnLst>
                  <a:cxn ang="0">
                    <a:pos x="connsiteX0" y="connsiteY0"/>
                  </a:cxn>
                  <a:cxn ang="0">
                    <a:pos x="connsiteX1" y="connsiteY1"/>
                  </a:cxn>
                  <a:cxn ang="0">
                    <a:pos x="connsiteX2" y="connsiteY2"/>
                  </a:cxn>
                  <a:cxn ang="0">
                    <a:pos x="connsiteX3" y="connsiteY3"/>
                  </a:cxn>
                </a:cxnLst>
                <a:rect l="l" t="t" r="r" b="b"/>
                <a:pathLst>
                  <a:path w="2857" h="1693">
                    <a:moveTo>
                      <a:pt x="2857" y="1693"/>
                    </a:moveTo>
                    <a:lnTo>
                      <a:pt x="2857" y="1693"/>
                    </a:lnTo>
                    <a:cubicBezTo>
                      <a:pt x="-952" y="-2117"/>
                      <a:pt x="-952" y="1693"/>
                      <a:pt x="2857" y="1693"/>
                    </a:cubicBezTo>
                    <a:lnTo>
                      <a:pt x="2857" y="1693"/>
                    </a:lnTo>
                    <a:close/>
                  </a:path>
                </a:pathLst>
              </a:custGeom>
              <a:solidFill>
                <a:srgbClr val="D0FDD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72" name="Freeform: Shape 5371">
                <a:extLst>
                  <a:ext uri="{FF2B5EF4-FFF2-40B4-BE49-F238E27FC236}">
                    <a16:creationId xmlns:a16="http://schemas.microsoft.com/office/drawing/2014/main" id="{96FE3148-8A1C-73B9-3378-002218E72497}"/>
                  </a:ext>
                </a:extLst>
              </p:cNvPr>
              <p:cNvSpPr/>
              <p:nvPr/>
            </p:nvSpPr>
            <p:spPr>
              <a:xfrm>
                <a:off x="3434927" y="6668452"/>
                <a:ext cx="1693" cy="2857"/>
              </a:xfrm>
              <a:custGeom>
                <a:avLst/>
                <a:gdLst>
                  <a:gd name="connsiteX0" fmla="*/ 1693 w 1693"/>
                  <a:gd name="connsiteY0" fmla="*/ 2858 h 2857"/>
                  <a:gd name="connsiteX1" fmla="*/ 1693 w 1693"/>
                  <a:gd name="connsiteY1" fmla="*/ 2858 h 2857"/>
                  <a:gd name="connsiteX2" fmla="*/ 1693 w 1693"/>
                  <a:gd name="connsiteY2" fmla="*/ 2858 h 2857"/>
                  <a:gd name="connsiteX3" fmla="*/ 1693 w 1693"/>
                  <a:gd name="connsiteY3" fmla="*/ 2858 h 2857"/>
                  <a:gd name="connsiteX4" fmla="*/ 1693 w 1693"/>
                  <a:gd name="connsiteY4" fmla="*/ 2858 h 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3" h="2857">
                    <a:moveTo>
                      <a:pt x="1693" y="2858"/>
                    </a:moveTo>
                    <a:cubicBezTo>
                      <a:pt x="1693" y="2858"/>
                      <a:pt x="-2117" y="2858"/>
                      <a:pt x="1693" y="2858"/>
                    </a:cubicBezTo>
                    <a:cubicBezTo>
                      <a:pt x="1693" y="-953"/>
                      <a:pt x="1693" y="-953"/>
                      <a:pt x="1693" y="2858"/>
                    </a:cubicBezTo>
                    <a:cubicBezTo>
                      <a:pt x="1693" y="-953"/>
                      <a:pt x="1693" y="-953"/>
                      <a:pt x="1693" y="2858"/>
                    </a:cubicBezTo>
                    <a:cubicBezTo>
                      <a:pt x="1693" y="2858"/>
                      <a:pt x="1693" y="2858"/>
                      <a:pt x="1693" y="2858"/>
                    </a:cubicBezTo>
                    <a:close/>
                  </a:path>
                </a:pathLst>
              </a:custGeom>
              <a:solidFill>
                <a:srgbClr val="BFF7C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73" name="Freeform: Shape 5372">
                <a:extLst>
                  <a:ext uri="{FF2B5EF4-FFF2-40B4-BE49-F238E27FC236}">
                    <a16:creationId xmlns:a16="http://schemas.microsoft.com/office/drawing/2014/main" id="{5041CFD2-5829-D2F5-F332-6DCAB0A77B6F}"/>
                  </a:ext>
                </a:extLst>
              </p:cNvPr>
              <p:cNvSpPr/>
              <p:nvPr/>
            </p:nvSpPr>
            <p:spPr>
              <a:xfrm>
                <a:off x="3429001" y="6682739"/>
                <a:ext cx="38100" cy="38100"/>
              </a:xfrm>
              <a:custGeom>
                <a:avLst/>
                <a:gdLst>
                  <a:gd name="connsiteX0" fmla="*/ 0 w 38100"/>
                  <a:gd name="connsiteY0" fmla="*/ 0 h 38100"/>
                  <a:gd name="connsiteX1" fmla="*/ 0 w 38100"/>
                  <a:gd name="connsiteY1" fmla="*/ 0 h 38100"/>
                  <a:gd name="connsiteX2" fmla="*/ 0 w 38100"/>
                  <a:gd name="connsiteY2" fmla="*/ 0 h 38100"/>
                  <a:gd name="connsiteX3" fmla="*/ 0 w 38100"/>
                  <a:gd name="connsiteY3" fmla="*/ 0 h 38100"/>
                  <a:gd name="connsiteX4" fmla="*/ 0 w 38100"/>
                  <a:gd name="connsiteY4" fmla="*/ 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38100">
                    <a:moveTo>
                      <a:pt x="0" y="0"/>
                    </a:moveTo>
                    <a:cubicBezTo>
                      <a:pt x="0" y="0"/>
                      <a:pt x="0" y="0"/>
                      <a:pt x="0" y="0"/>
                    </a:cubicBezTo>
                    <a:cubicBezTo>
                      <a:pt x="0" y="0"/>
                      <a:pt x="0" y="0"/>
                      <a:pt x="0" y="0"/>
                    </a:cubicBezTo>
                    <a:cubicBezTo>
                      <a:pt x="0" y="0"/>
                      <a:pt x="0" y="0"/>
                      <a:pt x="0" y="0"/>
                    </a:cubicBezTo>
                    <a:cubicBezTo>
                      <a:pt x="0" y="0"/>
                      <a:pt x="0" y="0"/>
                      <a:pt x="0" y="0"/>
                    </a:cubicBezTo>
                    <a:close/>
                  </a:path>
                </a:pathLst>
              </a:custGeom>
              <a:solidFill>
                <a:srgbClr val="BFF7C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74" name="Freeform: Shape 5373">
                <a:extLst>
                  <a:ext uri="{FF2B5EF4-FFF2-40B4-BE49-F238E27FC236}">
                    <a16:creationId xmlns:a16="http://schemas.microsoft.com/office/drawing/2014/main" id="{F4E5BFA4-ED88-B8D6-59B2-CF1907585059}"/>
                  </a:ext>
                </a:extLst>
              </p:cNvPr>
              <p:cNvSpPr/>
              <p:nvPr/>
            </p:nvSpPr>
            <p:spPr>
              <a:xfrm>
                <a:off x="3409361" y="5146058"/>
                <a:ext cx="576890" cy="515601"/>
              </a:xfrm>
              <a:custGeom>
                <a:avLst/>
                <a:gdLst>
                  <a:gd name="connsiteX0" fmla="*/ 4399 w 576890"/>
                  <a:gd name="connsiteY0" fmla="*/ 92691 h 515601"/>
                  <a:gd name="connsiteX1" fmla="*/ 4399 w 576890"/>
                  <a:gd name="connsiteY1" fmla="*/ 69831 h 515601"/>
                  <a:gd name="connsiteX2" fmla="*/ 46309 w 576890"/>
                  <a:gd name="connsiteY2" fmla="*/ 81261 h 515601"/>
                  <a:gd name="connsiteX3" fmla="*/ 88220 w 576890"/>
                  <a:gd name="connsiteY3" fmla="*/ 96501 h 515601"/>
                  <a:gd name="connsiteX4" fmla="*/ 69170 w 576890"/>
                  <a:gd name="connsiteY4" fmla="*/ 69831 h 515601"/>
                  <a:gd name="connsiteX5" fmla="*/ 65359 w 576890"/>
                  <a:gd name="connsiteY5" fmla="*/ 46971 h 515601"/>
                  <a:gd name="connsiteX6" fmla="*/ 69170 w 576890"/>
                  <a:gd name="connsiteY6" fmla="*/ 46971 h 515601"/>
                  <a:gd name="connsiteX7" fmla="*/ 107270 w 576890"/>
                  <a:gd name="connsiteY7" fmla="*/ 62211 h 515601"/>
                  <a:gd name="connsiteX8" fmla="*/ 114889 w 576890"/>
                  <a:gd name="connsiteY8" fmla="*/ 66021 h 515601"/>
                  <a:gd name="connsiteX9" fmla="*/ 145370 w 576890"/>
                  <a:gd name="connsiteY9" fmla="*/ 77451 h 515601"/>
                  <a:gd name="connsiteX10" fmla="*/ 152989 w 576890"/>
                  <a:gd name="connsiteY10" fmla="*/ 73641 h 515601"/>
                  <a:gd name="connsiteX11" fmla="*/ 126320 w 576890"/>
                  <a:gd name="connsiteY11" fmla="*/ 62211 h 515601"/>
                  <a:gd name="connsiteX12" fmla="*/ 114889 w 576890"/>
                  <a:gd name="connsiteY12" fmla="*/ 16491 h 515601"/>
                  <a:gd name="connsiteX13" fmla="*/ 130129 w 576890"/>
                  <a:gd name="connsiteY13" fmla="*/ 8871 h 515601"/>
                  <a:gd name="connsiteX14" fmla="*/ 175849 w 576890"/>
                  <a:gd name="connsiteY14" fmla="*/ 27921 h 515601"/>
                  <a:gd name="connsiteX15" fmla="*/ 194899 w 576890"/>
                  <a:gd name="connsiteY15" fmla="*/ 1251 h 515601"/>
                  <a:gd name="connsiteX16" fmla="*/ 217759 w 576890"/>
                  <a:gd name="connsiteY16" fmla="*/ 27921 h 515601"/>
                  <a:gd name="connsiteX17" fmla="*/ 217759 w 576890"/>
                  <a:gd name="connsiteY17" fmla="*/ 50781 h 515601"/>
                  <a:gd name="connsiteX18" fmla="*/ 221570 w 576890"/>
                  <a:gd name="connsiteY18" fmla="*/ 69831 h 515601"/>
                  <a:gd name="connsiteX19" fmla="*/ 225379 w 576890"/>
                  <a:gd name="connsiteY19" fmla="*/ 88881 h 515601"/>
                  <a:gd name="connsiteX20" fmla="*/ 232999 w 576890"/>
                  <a:gd name="connsiteY20" fmla="*/ 138411 h 515601"/>
                  <a:gd name="connsiteX21" fmla="*/ 244429 w 576890"/>
                  <a:gd name="connsiteY21" fmla="*/ 146031 h 515601"/>
                  <a:gd name="connsiteX22" fmla="*/ 244429 w 576890"/>
                  <a:gd name="connsiteY22" fmla="*/ 126981 h 515601"/>
                  <a:gd name="connsiteX23" fmla="*/ 232999 w 576890"/>
                  <a:gd name="connsiteY23" fmla="*/ 111741 h 515601"/>
                  <a:gd name="connsiteX24" fmla="*/ 229189 w 576890"/>
                  <a:gd name="connsiteY24" fmla="*/ 88881 h 515601"/>
                  <a:gd name="connsiteX25" fmla="*/ 248239 w 576890"/>
                  <a:gd name="connsiteY25" fmla="*/ 88881 h 515601"/>
                  <a:gd name="connsiteX26" fmla="*/ 267289 w 576890"/>
                  <a:gd name="connsiteY26" fmla="*/ 100311 h 515601"/>
                  <a:gd name="connsiteX27" fmla="*/ 271099 w 576890"/>
                  <a:gd name="connsiteY27" fmla="*/ 126981 h 515601"/>
                  <a:gd name="connsiteX28" fmla="*/ 297770 w 576890"/>
                  <a:gd name="connsiteY28" fmla="*/ 138411 h 515601"/>
                  <a:gd name="connsiteX29" fmla="*/ 301579 w 576890"/>
                  <a:gd name="connsiteY29" fmla="*/ 165081 h 515601"/>
                  <a:gd name="connsiteX30" fmla="*/ 305389 w 576890"/>
                  <a:gd name="connsiteY30" fmla="*/ 168891 h 515601"/>
                  <a:gd name="connsiteX31" fmla="*/ 324439 w 576890"/>
                  <a:gd name="connsiteY31" fmla="*/ 172701 h 515601"/>
                  <a:gd name="connsiteX32" fmla="*/ 351109 w 576890"/>
                  <a:gd name="connsiteY32" fmla="*/ 180321 h 515601"/>
                  <a:gd name="connsiteX33" fmla="*/ 370159 w 576890"/>
                  <a:gd name="connsiteY33" fmla="*/ 222231 h 515601"/>
                  <a:gd name="connsiteX34" fmla="*/ 412070 w 576890"/>
                  <a:gd name="connsiteY34" fmla="*/ 271761 h 515601"/>
                  <a:gd name="connsiteX35" fmla="*/ 419689 w 576890"/>
                  <a:gd name="connsiteY35" fmla="*/ 283191 h 515601"/>
                  <a:gd name="connsiteX36" fmla="*/ 434929 w 576890"/>
                  <a:gd name="connsiteY36" fmla="*/ 290811 h 515601"/>
                  <a:gd name="connsiteX37" fmla="*/ 469220 w 576890"/>
                  <a:gd name="connsiteY37" fmla="*/ 267951 h 515601"/>
                  <a:gd name="connsiteX38" fmla="*/ 484459 w 576890"/>
                  <a:gd name="connsiteY38" fmla="*/ 283191 h 515601"/>
                  <a:gd name="connsiteX39" fmla="*/ 488270 w 576890"/>
                  <a:gd name="connsiteY39" fmla="*/ 290811 h 515601"/>
                  <a:gd name="connsiteX40" fmla="*/ 492079 w 576890"/>
                  <a:gd name="connsiteY40" fmla="*/ 344151 h 515601"/>
                  <a:gd name="connsiteX41" fmla="*/ 495889 w 576890"/>
                  <a:gd name="connsiteY41" fmla="*/ 332721 h 515601"/>
                  <a:gd name="connsiteX42" fmla="*/ 507320 w 576890"/>
                  <a:gd name="connsiteY42" fmla="*/ 321291 h 515601"/>
                  <a:gd name="connsiteX43" fmla="*/ 518749 w 576890"/>
                  <a:gd name="connsiteY43" fmla="*/ 336531 h 515601"/>
                  <a:gd name="connsiteX44" fmla="*/ 518749 w 576890"/>
                  <a:gd name="connsiteY44" fmla="*/ 351771 h 515601"/>
                  <a:gd name="connsiteX45" fmla="*/ 530179 w 576890"/>
                  <a:gd name="connsiteY45" fmla="*/ 367011 h 515601"/>
                  <a:gd name="connsiteX46" fmla="*/ 553039 w 576890"/>
                  <a:gd name="connsiteY46" fmla="*/ 405111 h 515601"/>
                  <a:gd name="connsiteX47" fmla="*/ 556849 w 576890"/>
                  <a:gd name="connsiteY47" fmla="*/ 408921 h 515601"/>
                  <a:gd name="connsiteX48" fmla="*/ 560659 w 576890"/>
                  <a:gd name="connsiteY48" fmla="*/ 408921 h 515601"/>
                  <a:gd name="connsiteX49" fmla="*/ 575899 w 576890"/>
                  <a:gd name="connsiteY49" fmla="*/ 439401 h 515601"/>
                  <a:gd name="connsiteX50" fmla="*/ 553039 w 576890"/>
                  <a:gd name="connsiteY50" fmla="*/ 454641 h 515601"/>
                  <a:gd name="connsiteX51" fmla="*/ 537799 w 576890"/>
                  <a:gd name="connsiteY51" fmla="*/ 443211 h 515601"/>
                  <a:gd name="connsiteX52" fmla="*/ 545420 w 576890"/>
                  <a:gd name="connsiteY52" fmla="*/ 458451 h 515601"/>
                  <a:gd name="connsiteX53" fmla="*/ 545420 w 576890"/>
                  <a:gd name="connsiteY53" fmla="*/ 477501 h 515601"/>
                  <a:gd name="connsiteX54" fmla="*/ 530179 w 576890"/>
                  <a:gd name="connsiteY54" fmla="*/ 473691 h 515601"/>
                  <a:gd name="connsiteX55" fmla="*/ 518749 w 576890"/>
                  <a:gd name="connsiteY55" fmla="*/ 462261 h 515601"/>
                  <a:gd name="connsiteX56" fmla="*/ 511129 w 576890"/>
                  <a:gd name="connsiteY56" fmla="*/ 462261 h 515601"/>
                  <a:gd name="connsiteX57" fmla="*/ 514939 w 576890"/>
                  <a:gd name="connsiteY57" fmla="*/ 485121 h 515601"/>
                  <a:gd name="connsiteX58" fmla="*/ 499699 w 576890"/>
                  <a:gd name="connsiteY58" fmla="*/ 492741 h 515601"/>
                  <a:gd name="connsiteX59" fmla="*/ 495889 w 576890"/>
                  <a:gd name="connsiteY59" fmla="*/ 492741 h 515601"/>
                  <a:gd name="connsiteX60" fmla="*/ 492079 w 576890"/>
                  <a:gd name="connsiteY60" fmla="*/ 488931 h 515601"/>
                  <a:gd name="connsiteX61" fmla="*/ 484459 w 576890"/>
                  <a:gd name="connsiteY61" fmla="*/ 485121 h 515601"/>
                  <a:gd name="connsiteX62" fmla="*/ 469220 w 576890"/>
                  <a:gd name="connsiteY62" fmla="*/ 473691 h 515601"/>
                  <a:gd name="connsiteX63" fmla="*/ 469220 w 576890"/>
                  <a:gd name="connsiteY63" fmla="*/ 481311 h 515601"/>
                  <a:gd name="connsiteX64" fmla="*/ 469220 w 576890"/>
                  <a:gd name="connsiteY64" fmla="*/ 485121 h 515601"/>
                  <a:gd name="connsiteX65" fmla="*/ 457789 w 576890"/>
                  <a:gd name="connsiteY65" fmla="*/ 492741 h 515601"/>
                  <a:gd name="connsiteX66" fmla="*/ 442549 w 576890"/>
                  <a:gd name="connsiteY66" fmla="*/ 488931 h 515601"/>
                  <a:gd name="connsiteX67" fmla="*/ 434929 w 576890"/>
                  <a:gd name="connsiteY67" fmla="*/ 496551 h 515601"/>
                  <a:gd name="connsiteX68" fmla="*/ 442549 w 576890"/>
                  <a:gd name="connsiteY68" fmla="*/ 515601 h 515601"/>
                  <a:gd name="connsiteX69" fmla="*/ 434929 w 576890"/>
                  <a:gd name="connsiteY69" fmla="*/ 507981 h 515601"/>
                  <a:gd name="connsiteX70" fmla="*/ 423499 w 576890"/>
                  <a:gd name="connsiteY70" fmla="*/ 504171 h 515601"/>
                  <a:gd name="connsiteX71" fmla="*/ 400639 w 576890"/>
                  <a:gd name="connsiteY71" fmla="*/ 485121 h 515601"/>
                  <a:gd name="connsiteX72" fmla="*/ 385399 w 576890"/>
                  <a:gd name="connsiteY72" fmla="*/ 462261 h 515601"/>
                  <a:gd name="connsiteX73" fmla="*/ 385399 w 576890"/>
                  <a:gd name="connsiteY73" fmla="*/ 466071 h 515601"/>
                  <a:gd name="connsiteX74" fmla="*/ 385399 w 576890"/>
                  <a:gd name="connsiteY74" fmla="*/ 481311 h 515601"/>
                  <a:gd name="connsiteX75" fmla="*/ 373970 w 576890"/>
                  <a:gd name="connsiteY75" fmla="*/ 469881 h 515601"/>
                  <a:gd name="connsiteX76" fmla="*/ 370159 w 576890"/>
                  <a:gd name="connsiteY76" fmla="*/ 492741 h 515601"/>
                  <a:gd name="connsiteX77" fmla="*/ 370159 w 576890"/>
                  <a:gd name="connsiteY77" fmla="*/ 504171 h 515601"/>
                  <a:gd name="connsiteX78" fmla="*/ 354920 w 576890"/>
                  <a:gd name="connsiteY78" fmla="*/ 511791 h 515601"/>
                  <a:gd name="connsiteX79" fmla="*/ 343489 w 576890"/>
                  <a:gd name="connsiteY79" fmla="*/ 507981 h 515601"/>
                  <a:gd name="connsiteX80" fmla="*/ 339679 w 576890"/>
                  <a:gd name="connsiteY80" fmla="*/ 492741 h 515601"/>
                  <a:gd name="connsiteX81" fmla="*/ 339679 w 576890"/>
                  <a:gd name="connsiteY81" fmla="*/ 485121 h 515601"/>
                  <a:gd name="connsiteX82" fmla="*/ 343489 w 576890"/>
                  <a:gd name="connsiteY82" fmla="*/ 462261 h 515601"/>
                  <a:gd name="connsiteX83" fmla="*/ 335870 w 576890"/>
                  <a:gd name="connsiteY83" fmla="*/ 447021 h 515601"/>
                  <a:gd name="connsiteX84" fmla="*/ 328249 w 576890"/>
                  <a:gd name="connsiteY84" fmla="*/ 462261 h 515601"/>
                  <a:gd name="connsiteX85" fmla="*/ 316820 w 576890"/>
                  <a:gd name="connsiteY85" fmla="*/ 450831 h 515601"/>
                  <a:gd name="connsiteX86" fmla="*/ 305389 w 576890"/>
                  <a:gd name="connsiteY86" fmla="*/ 424161 h 515601"/>
                  <a:gd name="connsiteX87" fmla="*/ 305389 w 576890"/>
                  <a:gd name="connsiteY87" fmla="*/ 424161 h 515601"/>
                  <a:gd name="connsiteX88" fmla="*/ 301579 w 576890"/>
                  <a:gd name="connsiteY88" fmla="*/ 420351 h 515601"/>
                  <a:gd name="connsiteX89" fmla="*/ 278720 w 576890"/>
                  <a:gd name="connsiteY89" fmla="*/ 412731 h 515601"/>
                  <a:gd name="connsiteX90" fmla="*/ 278720 w 576890"/>
                  <a:gd name="connsiteY90" fmla="*/ 412731 h 515601"/>
                  <a:gd name="connsiteX91" fmla="*/ 255859 w 576890"/>
                  <a:gd name="connsiteY91" fmla="*/ 389871 h 515601"/>
                  <a:gd name="connsiteX92" fmla="*/ 259670 w 576890"/>
                  <a:gd name="connsiteY92" fmla="*/ 386061 h 515601"/>
                  <a:gd name="connsiteX93" fmla="*/ 263479 w 576890"/>
                  <a:gd name="connsiteY93" fmla="*/ 386061 h 515601"/>
                  <a:gd name="connsiteX94" fmla="*/ 290149 w 576890"/>
                  <a:gd name="connsiteY94" fmla="*/ 367011 h 515601"/>
                  <a:gd name="connsiteX95" fmla="*/ 293959 w 576890"/>
                  <a:gd name="connsiteY95" fmla="*/ 386061 h 515601"/>
                  <a:gd name="connsiteX96" fmla="*/ 305389 w 576890"/>
                  <a:gd name="connsiteY96" fmla="*/ 405111 h 515601"/>
                  <a:gd name="connsiteX97" fmla="*/ 305389 w 576890"/>
                  <a:gd name="connsiteY97" fmla="*/ 393681 h 515601"/>
                  <a:gd name="connsiteX98" fmla="*/ 316820 w 576890"/>
                  <a:gd name="connsiteY98" fmla="*/ 378441 h 515601"/>
                  <a:gd name="connsiteX99" fmla="*/ 324439 w 576890"/>
                  <a:gd name="connsiteY99" fmla="*/ 389871 h 515601"/>
                  <a:gd name="connsiteX100" fmla="*/ 335870 w 576890"/>
                  <a:gd name="connsiteY100" fmla="*/ 401301 h 515601"/>
                  <a:gd name="connsiteX101" fmla="*/ 343489 w 576890"/>
                  <a:gd name="connsiteY101" fmla="*/ 401301 h 515601"/>
                  <a:gd name="connsiteX102" fmla="*/ 339679 w 576890"/>
                  <a:gd name="connsiteY102" fmla="*/ 378441 h 515601"/>
                  <a:gd name="connsiteX103" fmla="*/ 328249 w 576890"/>
                  <a:gd name="connsiteY103" fmla="*/ 363201 h 515601"/>
                  <a:gd name="connsiteX104" fmla="*/ 324439 w 576890"/>
                  <a:gd name="connsiteY104" fmla="*/ 359391 h 515601"/>
                  <a:gd name="connsiteX105" fmla="*/ 324439 w 576890"/>
                  <a:gd name="connsiteY105" fmla="*/ 336531 h 515601"/>
                  <a:gd name="connsiteX106" fmla="*/ 335870 w 576890"/>
                  <a:gd name="connsiteY106" fmla="*/ 328911 h 515601"/>
                  <a:gd name="connsiteX107" fmla="*/ 358729 w 576890"/>
                  <a:gd name="connsiteY107" fmla="*/ 347961 h 515601"/>
                  <a:gd name="connsiteX108" fmla="*/ 351109 w 576890"/>
                  <a:gd name="connsiteY108" fmla="*/ 306051 h 515601"/>
                  <a:gd name="connsiteX109" fmla="*/ 332059 w 576890"/>
                  <a:gd name="connsiteY109" fmla="*/ 309861 h 515601"/>
                  <a:gd name="connsiteX110" fmla="*/ 324439 w 576890"/>
                  <a:gd name="connsiteY110" fmla="*/ 294621 h 515601"/>
                  <a:gd name="connsiteX111" fmla="*/ 335870 w 576890"/>
                  <a:gd name="connsiteY111" fmla="*/ 287001 h 515601"/>
                  <a:gd name="connsiteX112" fmla="*/ 351109 w 576890"/>
                  <a:gd name="connsiteY112" fmla="*/ 279381 h 515601"/>
                  <a:gd name="connsiteX113" fmla="*/ 332059 w 576890"/>
                  <a:gd name="connsiteY113" fmla="*/ 264141 h 515601"/>
                  <a:gd name="connsiteX114" fmla="*/ 320629 w 576890"/>
                  <a:gd name="connsiteY114" fmla="*/ 256521 h 515601"/>
                  <a:gd name="connsiteX115" fmla="*/ 309199 w 576890"/>
                  <a:gd name="connsiteY115" fmla="*/ 233661 h 515601"/>
                  <a:gd name="connsiteX116" fmla="*/ 301579 w 576890"/>
                  <a:gd name="connsiteY116" fmla="*/ 214611 h 515601"/>
                  <a:gd name="connsiteX117" fmla="*/ 293959 w 576890"/>
                  <a:gd name="connsiteY117" fmla="*/ 214611 h 515601"/>
                  <a:gd name="connsiteX118" fmla="*/ 293959 w 576890"/>
                  <a:gd name="connsiteY118" fmla="*/ 226041 h 515601"/>
                  <a:gd name="connsiteX119" fmla="*/ 297770 w 576890"/>
                  <a:gd name="connsiteY119" fmla="*/ 233661 h 515601"/>
                  <a:gd name="connsiteX120" fmla="*/ 305389 w 576890"/>
                  <a:gd name="connsiteY120" fmla="*/ 260331 h 515601"/>
                  <a:gd name="connsiteX121" fmla="*/ 278720 w 576890"/>
                  <a:gd name="connsiteY121" fmla="*/ 264141 h 515601"/>
                  <a:gd name="connsiteX122" fmla="*/ 271099 w 576890"/>
                  <a:gd name="connsiteY122" fmla="*/ 287001 h 515601"/>
                  <a:gd name="connsiteX123" fmla="*/ 278720 w 576890"/>
                  <a:gd name="connsiteY123" fmla="*/ 298431 h 515601"/>
                  <a:gd name="connsiteX124" fmla="*/ 278720 w 576890"/>
                  <a:gd name="connsiteY124" fmla="*/ 298431 h 515601"/>
                  <a:gd name="connsiteX125" fmla="*/ 271099 w 576890"/>
                  <a:gd name="connsiteY125" fmla="*/ 309861 h 515601"/>
                  <a:gd name="connsiteX126" fmla="*/ 263479 w 576890"/>
                  <a:gd name="connsiteY126" fmla="*/ 325101 h 515601"/>
                  <a:gd name="connsiteX127" fmla="*/ 274909 w 576890"/>
                  <a:gd name="connsiteY127" fmla="*/ 351771 h 515601"/>
                  <a:gd name="connsiteX128" fmla="*/ 282529 w 576890"/>
                  <a:gd name="connsiteY128" fmla="*/ 359391 h 515601"/>
                  <a:gd name="connsiteX129" fmla="*/ 263479 w 576890"/>
                  <a:gd name="connsiteY129" fmla="*/ 367011 h 515601"/>
                  <a:gd name="connsiteX130" fmla="*/ 248239 w 576890"/>
                  <a:gd name="connsiteY130" fmla="*/ 344151 h 515601"/>
                  <a:gd name="connsiteX131" fmla="*/ 248239 w 576890"/>
                  <a:gd name="connsiteY131" fmla="*/ 332721 h 515601"/>
                  <a:gd name="connsiteX132" fmla="*/ 236809 w 576890"/>
                  <a:gd name="connsiteY132" fmla="*/ 317481 h 515601"/>
                  <a:gd name="connsiteX133" fmla="*/ 225379 w 576890"/>
                  <a:gd name="connsiteY133" fmla="*/ 309861 h 515601"/>
                  <a:gd name="connsiteX134" fmla="*/ 221570 w 576890"/>
                  <a:gd name="connsiteY134" fmla="*/ 302241 h 515601"/>
                  <a:gd name="connsiteX135" fmla="*/ 206329 w 576890"/>
                  <a:gd name="connsiteY135" fmla="*/ 298431 h 515601"/>
                  <a:gd name="connsiteX136" fmla="*/ 206329 w 576890"/>
                  <a:gd name="connsiteY136" fmla="*/ 317481 h 515601"/>
                  <a:gd name="connsiteX137" fmla="*/ 221570 w 576890"/>
                  <a:gd name="connsiteY137" fmla="*/ 328911 h 515601"/>
                  <a:gd name="connsiteX138" fmla="*/ 221570 w 576890"/>
                  <a:gd name="connsiteY138" fmla="*/ 344151 h 515601"/>
                  <a:gd name="connsiteX139" fmla="*/ 229189 w 576890"/>
                  <a:gd name="connsiteY139" fmla="*/ 351771 h 515601"/>
                  <a:gd name="connsiteX140" fmla="*/ 240620 w 576890"/>
                  <a:gd name="connsiteY140" fmla="*/ 355581 h 515601"/>
                  <a:gd name="connsiteX141" fmla="*/ 236809 w 576890"/>
                  <a:gd name="connsiteY141" fmla="*/ 370821 h 515601"/>
                  <a:gd name="connsiteX142" fmla="*/ 202520 w 576890"/>
                  <a:gd name="connsiteY142" fmla="*/ 351771 h 515601"/>
                  <a:gd name="connsiteX143" fmla="*/ 187279 w 576890"/>
                  <a:gd name="connsiteY143" fmla="*/ 336531 h 515601"/>
                  <a:gd name="connsiteX144" fmla="*/ 179659 w 576890"/>
                  <a:gd name="connsiteY144" fmla="*/ 325101 h 515601"/>
                  <a:gd name="connsiteX145" fmla="*/ 183470 w 576890"/>
                  <a:gd name="connsiteY145" fmla="*/ 313671 h 515601"/>
                  <a:gd name="connsiteX146" fmla="*/ 191089 w 576890"/>
                  <a:gd name="connsiteY146" fmla="*/ 313671 h 515601"/>
                  <a:gd name="connsiteX147" fmla="*/ 179659 w 576890"/>
                  <a:gd name="connsiteY147" fmla="*/ 309861 h 515601"/>
                  <a:gd name="connsiteX148" fmla="*/ 172039 w 576890"/>
                  <a:gd name="connsiteY148" fmla="*/ 298431 h 515601"/>
                  <a:gd name="connsiteX149" fmla="*/ 175849 w 576890"/>
                  <a:gd name="connsiteY149" fmla="*/ 283191 h 515601"/>
                  <a:gd name="connsiteX150" fmla="*/ 175849 w 576890"/>
                  <a:gd name="connsiteY150" fmla="*/ 271761 h 515601"/>
                  <a:gd name="connsiteX151" fmla="*/ 164420 w 576890"/>
                  <a:gd name="connsiteY151" fmla="*/ 264141 h 515601"/>
                  <a:gd name="connsiteX152" fmla="*/ 160609 w 576890"/>
                  <a:gd name="connsiteY152" fmla="*/ 275571 h 515601"/>
                  <a:gd name="connsiteX153" fmla="*/ 152989 w 576890"/>
                  <a:gd name="connsiteY153" fmla="*/ 290811 h 515601"/>
                  <a:gd name="connsiteX154" fmla="*/ 160609 w 576890"/>
                  <a:gd name="connsiteY154" fmla="*/ 309861 h 515601"/>
                  <a:gd name="connsiteX155" fmla="*/ 164420 w 576890"/>
                  <a:gd name="connsiteY155" fmla="*/ 325101 h 515601"/>
                  <a:gd name="connsiteX156" fmla="*/ 149179 w 576890"/>
                  <a:gd name="connsiteY156" fmla="*/ 325101 h 515601"/>
                  <a:gd name="connsiteX157" fmla="*/ 118699 w 576890"/>
                  <a:gd name="connsiteY157" fmla="*/ 313671 h 515601"/>
                  <a:gd name="connsiteX158" fmla="*/ 114889 w 576890"/>
                  <a:gd name="connsiteY158" fmla="*/ 309861 h 515601"/>
                  <a:gd name="connsiteX159" fmla="*/ 103459 w 576890"/>
                  <a:gd name="connsiteY159" fmla="*/ 313671 h 515601"/>
                  <a:gd name="connsiteX160" fmla="*/ 65359 w 576890"/>
                  <a:gd name="connsiteY160" fmla="*/ 309861 h 515601"/>
                  <a:gd name="connsiteX161" fmla="*/ 50120 w 576890"/>
                  <a:gd name="connsiteY161" fmla="*/ 306051 h 515601"/>
                  <a:gd name="connsiteX162" fmla="*/ 38689 w 576890"/>
                  <a:gd name="connsiteY162" fmla="*/ 290811 h 515601"/>
                  <a:gd name="connsiteX163" fmla="*/ 27259 w 576890"/>
                  <a:gd name="connsiteY163" fmla="*/ 260331 h 515601"/>
                  <a:gd name="connsiteX164" fmla="*/ 23449 w 576890"/>
                  <a:gd name="connsiteY164" fmla="*/ 256521 h 515601"/>
                  <a:gd name="connsiteX165" fmla="*/ 19639 w 576890"/>
                  <a:gd name="connsiteY165" fmla="*/ 237471 h 515601"/>
                  <a:gd name="connsiteX166" fmla="*/ 31070 w 576890"/>
                  <a:gd name="connsiteY166" fmla="*/ 245091 h 515601"/>
                  <a:gd name="connsiteX167" fmla="*/ 46309 w 576890"/>
                  <a:gd name="connsiteY167" fmla="*/ 245091 h 515601"/>
                  <a:gd name="connsiteX168" fmla="*/ 61549 w 576890"/>
                  <a:gd name="connsiteY168" fmla="*/ 252711 h 515601"/>
                  <a:gd name="connsiteX169" fmla="*/ 72979 w 576890"/>
                  <a:gd name="connsiteY169" fmla="*/ 271761 h 515601"/>
                  <a:gd name="connsiteX170" fmla="*/ 88220 w 576890"/>
                  <a:gd name="connsiteY170" fmla="*/ 245091 h 515601"/>
                  <a:gd name="connsiteX171" fmla="*/ 57739 w 576890"/>
                  <a:gd name="connsiteY171" fmla="*/ 233661 h 515601"/>
                  <a:gd name="connsiteX172" fmla="*/ 53929 w 576890"/>
                  <a:gd name="connsiteY172" fmla="*/ 233661 h 515601"/>
                  <a:gd name="connsiteX173" fmla="*/ 34879 w 576890"/>
                  <a:gd name="connsiteY173" fmla="*/ 218421 h 515601"/>
                  <a:gd name="connsiteX174" fmla="*/ 31070 w 576890"/>
                  <a:gd name="connsiteY174" fmla="*/ 214611 h 515601"/>
                  <a:gd name="connsiteX175" fmla="*/ 34879 w 576890"/>
                  <a:gd name="connsiteY175" fmla="*/ 210801 h 515601"/>
                  <a:gd name="connsiteX176" fmla="*/ 57739 w 576890"/>
                  <a:gd name="connsiteY176" fmla="*/ 222231 h 515601"/>
                  <a:gd name="connsiteX177" fmla="*/ 65359 w 576890"/>
                  <a:gd name="connsiteY177" fmla="*/ 226041 h 515601"/>
                  <a:gd name="connsiteX178" fmla="*/ 72979 w 576890"/>
                  <a:gd name="connsiteY178" fmla="*/ 222231 h 515601"/>
                  <a:gd name="connsiteX179" fmla="*/ 69170 w 576890"/>
                  <a:gd name="connsiteY179" fmla="*/ 214611 h 515601"/>
                  <a:gd name="connsiteX180" fmla="*/ 65359 w 576890"/>
                  <a:gd name="connsiteY180" fmla="*/ 199371 h 515601"/>
                  <a:gd name="connsiteX181" fmla="*/ 57739 w 576890"/>
                  <a:gd name="connsiteY181" fmla="*/ 199371 h 515601"/>
                  <a:gd name="connsiteX182" fmla="*/ 50120 w 576890"/>
                  <a:gd name="connsiteY182" fmla="*/ 195561 h 515601"/>
                  <a:gd name="connsiteX183" fmla="*/ 46309 w 576890"/>
                  <a:gd name="connsiteY183" fmla="*/ 165081 h 515601"/>
                  <a:gd name="connsiteX184" fmla="*/ 65359 w 576890"/>
                  <a:gd name="connsiteY184" fmla="*/ 153651 h 515601"/>
                  <a:gd name="connsiteX185" fmla="*/ 69170 w 576890"/>
                  <a:gd name="connsiteY185" fmla="*/ 153651 h 515601"/>
                  <a:gd name="connsiteX186" fmla="*/ 57739 w 576890"/>
                  <a:gd name="connsiteY186" fmla="*/ 130791 h 515601"/>
                  <a:gd name="connsiteX187" fmla="*/ 34879 w 576890"/>
                  <a:gd name="connsiteY187" fmla="*/ 123171 h 515601"/>
                  <a:gd name="connsiteX188" fmla="*/ 23449 w 576890"/>
                  <a:gd name="connsiteY188" fmla="*/ 134601 h 515601"/>
                  <a:gd name="connsiteX189" fmla="*/ 12020 w 576890"/>
                  <a:gd name="connsiteY189" fmla="*/ 126981 h 515601"/>
                  <a:gd name="connsiteX190" fmla="*/ 4399 w 576890"/>
                  <a:gd name="connsiteY190" fmla="*/ 119361 h 515601"/>
                  <a:gd name="connsiteX191" fmla="*/ 4399 w 576890"/>
                  <a:gd name="connsiteY191" fmla="*/ 92691 h 515601"/>
                  <a:gd name="connsiteX192" fmla="*/ 4399 w 576890"/>
                  <a:gd name="connsiteY192" fmla="*/ 92691 h 515601"/>
                  <a:gd name="connsiteX193" fmla="*/ 4399 w 576890"/>
                  <a:gd name="connsiteY193" fmla="*/ 92691 h 515601"/>
                  <a:gd name="connsiteX194" fmla="*/ 4399 w 576890"/>
                  <a:gd name="connsiteY194" fmla="*/ 92691 h 515601"/>
                  <a:gd name="connsiteX195" fmla="*/ 4399 w 576890"/>
                  <a:gd name="connsiteY195" fmla="*/ 92691 h 515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576890" h="515601">
                    <a:moveTo>
                      <a:pt x="4399" y="92691"/>
                    </a:moveTo>
                    <a:cubicBezTo>
                      <a:pt x="-3221" y="85071"/>
                      <a:pt x="589" y="77451"/>
                      <a:pt x="4399" y="69831"/>
                    </a:cubicBezTo>
                    <a:cubicBezTo>
                      <a:pt x="15829" y="77451"/>
                      <a:pt x="31070" y="77451"/>
                      <a:pt x="46309" y="81261"/>
                    </a:cubicBezTo>
                    <a:cubicBezTo>
                      <a:pt x="57739" y="85071"/>
                      <a:pt x="69170" y="104121"/>
                      <a:pt x="88220" y="96501"/>
                    </a:cubicBezTo>
                    <a:cubicBezTo>
                      <a:pt x="80599" y="88881"/>
                      <a:pt x="72979" y="77451"/>
                      <a:pt x="69170" y="69831"/>
                    </a:cubicBezTo>
                    <a:cubicBezTo>
                      <a:pt x="65359" y="62211"/>
                      <a:pt x="61549" y="58401"/>
                      <a:pt x="65359" y="46971"/>
                    </a:cubicBezTo>
                    <a:lnTo>
                      <a:pt x="69170" y="46971"/>
                    </a:lnTo>
                    <a:cubicBezTo>
                      <a:pt x="84409" y="46971"/>
                      <a:pt x="95839" y="58401"/>
                      <a:pt x="107270" y="62211"/>
                    </a:cubicBezTo>
                    <a:cubicBezTo>
                      <a:pt x="111079" y="62211"/>
                      <a:pt x="111079" y="66021"/>
                      <a:pt x="114889" y="66021"/>
                    </a:cubicBezTo>
                    <a:cubicBezTo>
                      <a:pt x="126320" y="66021"/>
                      <a:pt x="137749" y="62211"/>
                      <a:pt x="145370" y="77451"/>
                    </a:cubicBezTo>
                    <a:cubicBezTo>
                      <a:pt x="145370" y="77451"/>
                      <a:pt x="149179" y="77451"/>
                      <a:pt x="152989" y="73641"/>
                    </a:cubicBezTo>
                    <a:cubicBezTo>
                      <a:pt x="141559" y="77451"/>
                      <a:pt x="133939" y="62211"/>
                      <a:pt x="126320" y="62211"/>
                    </a:cubicBezTo>
                    <a:cubicBezTo>
                      <a:pt x="122509" y="62211"/>
                      <a:pt x="111079" y="24111"/>
                      <a:pt x="114889" y="16491"/>
                    </a:cubicBezTo>
                    <a:cubicBezTo>
                      <a:pt x="118699" y="5061"/>
                      <a:pt x="122509" y="5061"/>
                      <a:pt x="130129" y="8871"/>
                    </a:cubicBezTo>
                    <a:cubicBezTo>
                      <a:pt x="145370" y="16491"/>
                      <a:pt x="160609" y="16491"/>
                      <a:pt x="175849" y="27921"/>
                    </a:cubicBezTo>
                    <a:cubicBezTo>
                      <a:pt x="172039" y="1251"/>
                      <a:pt x="175849" y="-2559"/>
                      <a:pt x="194899" y="1251"/>
                    </a:cubicBezTo>
                    <a:cubicBezTo>
                      <a:pt x="206329" y="5061"/>
                      <a:pt x="213949" y="12681"/>
                      <a:pt x="217759" y="27921"/>
                    </a:cubicBezTo>
                    <a:cubicBezTo>
                      <a:pt x="217759" y="35541"/>
                      <a:pt x="221570" y="43161"/>
                      <a:pt x="217759" y="50781"/>
                    </a:cubicBezTo>
                    <a:cubicBezTo>
                      <a:pt x="213949" y="58401"/>
                      <a:pt x="217759" y="66021"/>
                      <a:pt x="221570" y="69831"/>
                    </a:cubicBezTo>
                    <a:cubicBezTo>
                      <a:pt x="225379" y="73641"/>
                      <a:pt x="225379" y="81261"/>
                      <a:pt x="225379" y="88881"/>
                    </a:cubicBezTo>
                    <a:cubicBezTo>
                      <a:pt x="221570" y="107931"/>
                      <a:pt x="225379" y="123171"/>
                      <a:pt x="232999" y="138411"/>
                    </a:cubicBezTo>
                    <a:cubicBezTo>
                      <a:pt x="236809" y="142221"/>
                      <a:pt x="236809" y="153651"/>
                      <a:pt x="244429" y="146031"/>
                    </a:cubicBezTo>
                    <a:cubicBezTo>
                      <a:pt x="248239" y="142221"/>
                      <a:pt x="248239" y="130791"/>
                      <a:pt x="244429" y="126981"/>
                    </a:cubicBezTo>
                    <a:cubicBezTo>
                      <a:pt x="240620" y="123171"/>
                      <a:pt x="236809" y="119361"/>
                      <a:pt x="232999" y="111741"/>
                    </a:cubicBezTo>
                    <a:cubicBezTo>
                      <a:pt x="229189" y="104121"/>
                      <a:pt x="225379" y="96501"/>
                      <a:pt x="229189" y="88881"/>
                    </a:cubicBezTo>
                    <a:cubicBezTo>
                      <a:pt x="232999" y="81261"/>
                      <a:pt x="240620" y="81261"/>
                      <a:pt x="248239" y="88881"/>
                    </a:cubicBezTo>
                    <a:cubicBezTo>
                      <a:pt x="255859" y="96501"/>
                      <a:pt x="259670" y="100311"/>
                      <a:pt x="267289" y="100311"/>
                    </a:cubicBezTo>
                    <a:cubicBezTo>
                      <a:pt x="274909" y="100311"/>
                      <a:pt x="278720" y="111741"/>
                      <a:pt x="271099" y="126981"/>
                    </a:cubicBezTo>
                    <a:cubicBezTo>
                      <a:pt x="282529" y="115551"/>
                      <a:pt x="286339" y="119361"/>
                      <a:pt x="297770" y="138411"/>
                    </a:cubicBezTo>
                    <a:cubicBezTo>
                      <a:pt x="297770" y="146031"/>
                      <a:pt x="293959" y="157461"/>
                      <a:pt x="301579" y="165081"/>
                    </a:cubicBezTo>
                    <a:cubicBezTo>
                      <a:pt x="301579" y="165081"/>
                      <a:pt x="301579" y="168891"/>
                      <a:pt x="305389" y="168891"/>
                    </a:cubicBezTo>
                    <a:cubicBezTo>
                      <a:pt x="309199" y="184131"/>
                      <a:pt x="316820" y="176511"/>
                      <a:pt x="324439" y="172701"/>
                    </a:cubicBezTo>
                    <a:cubicBezTo>
                      <a:pt x="339679" y="161271"/>
                      <a:pt x="339679" y="165081"/>
                      <a:pt x="351109" y="180321"/>
                    </a:cubicBezTo>
                    <a:cubicBezTo>
                      <a:pt x="358729" y="191751"/>
                      <a:pt x="362539" y="206991"/>
                      <a:pt x="370159" y="222231"/>
                    </a:cubicBezTo>
                    <a:cubicBezTo>
                      <a:pt x="381589" y="241281"/>
                      <a:pt x="393020" y="260331"/>
                      <a:pt x="412070" y="271761"/>
                    </a:cubicBezTo>
                    <a:cubicBezTo>
                      <a:pt x="415879" y="275571"/>
                      <a:pt x="419689" y="279381"/>
                      <a:pt x="419689" y="283191"/>
                    </a:cubicBezTo>
                    <a:cubicBezTo>
                      <a:pt x="423499" y="294621"/>
                      <a:pt x="427309" y="302241"/>
                      <a:pt x="434929" y="290811"/>
                    </a:cubicBezTo>
                    <a:cubicBezTo>
                      <a:pt x="442549" y="275571"/>
                      <a:pt x="457789" y="271761"/>
                      <a:pt x="469220" y="267951"/>
                    </a:cubicBezTo>
                    <a:cubicBezTo>
                      <a:pt x="480649" y="264141"/>
                      <a:pt x="480649" y="275571"/>
                      <a:pt x="484459" y="283191"/>
                    </a:cubicBezTo>
                    <a:lnTo>
                      <a:pt x="488270" y="290811"/>
                    </a:lnTo>
                    <a:cubicBezTo>
                      <a:pt x="499699" y="309861"/>
                      <a:pt x="495889" y="325101"/>
                      <a:pt x="492079" y="344151"/>
                    </a:cubicBezTo>
                    <a:cubicBezTo>
                      <a:pt x="492079" y="340341"/>
                      <a:pt x="495889" y="336531"/>
                      <a:pt x="495889" y="332721"/>
                    </a:cubicBezTo>
                    <a:cubicBezTo>
                      <a:pt x="499699" y="325101"/>
                      <a:pt x="499699" y="321291"/>
                      <a:pt x="507320" y="321291"/>
                    </a:cubicBezTo>
                    <a:cubicBezTo>
                      <a:pt x="514939" y="321291"/>
                      <a:pt x="518749" y="328911"/>
                      <a:pt x="518749" y="336531"/>
                    </a:cubicBezTo>
                    <a:cubicBezTo>
                      <a:pt x="518749" y="340341"/>
                      <a:pt x="518749" y="344151"/>
                      <a:pt x="518749" y="351771"/>
                    </a:cubicBezTo>
                    <a:cubicBezTo>
                      <a:pt x="518749" y="359391"/>
                      <a:pt x="522559" y="363201"/>
                      <a:pt x="530179" y="367011"/>
                    </a:cubicBezTo>
                    <a:cubicBezTo>
                      <a:pt x="545420" y="370821"/>
                      <a:pt x="553039" y="386061"/>
                      <a:pt x="553039" y="405111"/>
                    </a:cubicBezTo>
                    <a:cubicBezTo>
                      <a:pt x="553039" y="408921"/>
                      <a:pt x="553039" y="408921"/>
                      <a:pt x="556849" y="408921"/>
                    </a:cubicBezTo>
                    <a:cubicBezTo>
                      <a:pt x="556849" y="408921"/>
                      <a:pt x="560659" y="408921"/>
                      <a:pt x="560659" y="408921"/>
                    </a:cubicBezTo>
                    <a:cubicBezTo>
                      <a:pt x="572089" y="412731"/>
                      <a:pt x="579709" y="427971"/>
                      <a:pt x="575899" y="439401"/>
                    </a:cubicBezTo>
                    <a:cubicBezTo>
                      <a:pt x="575899" y="450831"/>
                      <a:pt x="560659" y="458451"/>
                      <a:pt x="553039" y="454641"/>
                    </a:cubicBezTo>
                    <a:cubicBezTo>
                      <a:pt x="549229" y="450831"/>
                      <a:pt x="541609" y="447021"/>
                      <a:pt x="537799" y="443211"/>
                    </a:cubicBezTo>
                    <a:cubicBezTo>
                      <a:pt x="541609" y="450831"/>
                      <a:pt x="545420" y="450831"/>
                      <a:pt x="545420" y="458451"/>
                    </a:cubicBezTo>
                    <a:cubicBezTo>
                      <a:pt x="549229" y="466071"/>
                      <a:pt x="549229" y="473691"/>
                      <a:pt x="545420" y="477501"/>
                    </a:cubicBezTo>
                    <a:cubicBezTo>
                      <a:pt x="541609" y="485121"/>
                      <a:pt x="537799" y="481311"/>
                      <a:pt x="530179" y="473691"/>
                    </a:cubicBezTo>
                    <a:cubicBezTo>
                      <a:pt x="526370" y="469881"/>
                      <a:pt x="522559" y="462261"/>
                      <a:pt x="518749" y="462261"/>
                    </a:cubicBezTo>
                    <a:cubicBezTo>
                      <a:pt x="514939" y="462261"/>
                      <a:pt x="514939" y="458451"/>
                      <a:pt x="511129" y="462261"/>
                    </a:cubicBezTo>
                    <a:cubicBezTo>
                      <a:pt x="511129" y="469881"/>
                      <a:pt x="511129" y="477501"/>
                      <a:pt x="514939" y="485121"/>
                    </a:cubicBezTo>
                    <a:cubicBezTo>
                      <a:pt x="511129" y="492741"/>
                      <a:pt x="503509" y="492741"/>
                      <a:pt x="499699" y="492741"/>
                    </a:cubicBezTo>
                    <a:cubicBezTo>
                      <a:pt x="499699" y="492741"/>
                      <a:pt x="495889" y="492741"/>
                      <a:pt x="495889" y="492741"/>
                    </a:cubicBezTo>
                    <a:cubicBezTo>
                      <a:pt x="492079" y="492741"/>
                      <a:pt x="492079" y="488931"/>
                      <a:pt x="492079" y="488931"/>
                    </a:cubicBezTo>
                    <a:cubicBezTo>
                      <a:pt x="488270" y="488931"/>
                      <a:pt x="488270" y="485121"/>
                      <a:pt x="484459" y="485121"/>
                    </a:cubicBezTo>
                    <a:cubicBezTo>
                      <a:pt x="480649" y="481311"/>
                      <a:pt x="476839" y="473691"/>
                      <a:pt x="469220" y="473691"/>
                    </a:cubicBezTo>
                    <a:cubicBezTo>
                      <a:pt x="461599" y="473691"/>
                      <a:pt x="469220" y="477501"/>
                      <a:pt x="469220" y="481311"/>
                    </a:cubicBezTo>
                    <a:cubicBezTo>
                      <a:pt x="469220" y="481311"/>
                      <a:pt x="469220" y="485121"/>
                      <a:pt x="469220" y="485121"/>
                    </a:cubicBezTo>
                    <a:cubicBezTo>
                      <a:pt x="469220" y="492741"/>
                      <a:pt x="465409" y="496551"/>
                      <a:pt x="457789" y="492741"/>
                    </a:cubicBezTo>
                    <a:cubicBezTo>
                      <a:pt x="453979" y="488931"/>
                      <a:pt x="446359" y="492741"/>
                      <a:pt x="442549" y="488931"/>
                    </a:cubicBezTo>
                    <a:cubicBezTo>
                      <a:pt x="438739" y="485121"/>
                      <a:pt x="434929" y="488931"/>
                      <a:pt x="434929" y="496551"/>
                    </a:cubicBezTo>
                    <a:cubicBezTo>
                      <a:pt x="446359" y="500361"/>
                      <a:pt x="446359" y="500361"/>
                      <a:pt x="442549" y="515601"/>
                    </a:cubicBezTo>
                    <a:cubicBezTo>
                      <a:pt x="438739" y="511791"/>
                      <a:pt x="438739" y="507981"/>
                      <a:pt x="434929" y="507981"/>
                    </a:cubicBezTo>
                    <a:cubicBezTo>
                      <a:pt x="431120" y="504171"/>
                      <a:pt x="427309" y="500361"/>
                      <a:pt x="423499" y="504171"/>
                    </a:cubicBezTo>
                    <a:cubicBezTo>
                      <a:pt x="412070" y="507981"/>
                      <a:pt x="404449" y="500361"/>
                      <a:pt x="400639" y="485121"/>
                    </a:cubicBezTo>
                    <a:cubicBezTo>
                      <a:pt x="396829" y="473691"/>
                      <a:pt x="393020" y="466071"/>
                      <a:pt x="385399" y="462261"/>
                    </a:cubicBezTo>
                    <a:cubicBezTo>
                      <a:pt x="385399" y="462261"/>
                      <a:pt x="385399" y="466071"/>
                      <a:pt x="385399" y="466071"/>
                    </a:cubicBezTo>
                    <a:cubicBezTo>
                      <a:pt x="385399" y="469881"/>
                      <a:pt x="389209" y="477501"/>
                      <a:pt x="385399" y="481311"/>
                    </a:cubicBezTo>
                    <a:cubicBezTo>
                      <a:pt x="377779" y="485121"/>
                      <a:pt x="381589" y="469881"/>
                      <a:pt x="373970" y="469881"/>
                    </a:cubicBezTo>
                    <a:cubicBezTo>
                      <a:pt x="370159" y="473691"/>
                      <a:pt x="362539" y="481311"/>
                      <a:pt x="370159" y="492741"/>
                    </a:cubicBezTo>
                    <a:cubicBezTo>
                      <a:pt x="370159" y="496551"/>
                      <a:pt x="370159" y="500361"/>
                      <a:pt x="370159" y="504171"/>
                    </a:cubicBezTo>
                    <a:cubicBezTo>
                      <a:pt x="366349" y="511791"/>
                      <a:pt x="358729" y="511791"/>
                      <a:pt x="354920" y="511791"/>
                    </a:cubicBezTo>
                    <a:cubicBezTo>
                      <a:pt x="351109" y="511791"/>
                      <a:pt x="347299" y="511791"/>
                      <a:pt x="343489" y="507981"/>
                    </a:cubicBezTo>
                    <a:cubicBezTo>
                      <a:pt x="339679" y="504171"/>
                      <a:pt x="335870" y="500361"/>
                      <a:pt x="339679" y="492741"/>
                    </a:cubicBezTo>
                    <a:cubicBezTo>
                      <a:pt x="339679" y="488931"/>
                      <a:pt x="339679" y="485121"/>
                      <a:pt x="339679" y="485121"/>
                    </a:cubicBezTo>
                    <a:cubicBezTo>
                      <a:pt x="351109" y="477501"/>
                      <a:pt x="347299" y="469881"/>
                      <a:pt x="343489" y="462261"/>
                    </a:cubicBezTo>
                    <a:cubicBezTo>
                      <a:pt x="339679" y="458451"/>
                      <a:pt x="343489" y="447021"/>
                      <a:pt x="335870" y="447021"/>
                    </a:cubicBezTo>
                    <a:cubicBezTo>
                      <a:pt x="332059" y="450831"/>
                      <a:pt x="335870" y="462261"/>
                      <a:pt x="328249" y="462261"/>
                    </a:cubicBezTo>
                    <a:cubicBezTo>
                      <a:pt x="320629" y="462261"/>
                      <a:pt x="320629" y="454641"/>
                      <a:pt x="316820" y="450831"/>
                    </a:cubicBezTo>
                    <a:cubicBezTo>
                      <a:pt x="313009" y="443211"/>
                      <a:pt x="305389" y="435591"/>
                      <a:pt x="305389" y="424161"/>
                    </a:cubicBezTo>
                    <a:cubicBezTo>
                      <a:pt x="305389" y="424161"/>
                      <a:pt x="305389" y="424161"/>
                      <a:pt x="305389" y="424161"/>
                    </a:cubicBezTo>
                    <a:cubicBezTo>
                      <a:pt x="305389" y="420351"/>
                      <a:pt x="301579" y="416541"/>
                      <a:pt x="301579" y="420351"/>
                    </a:cubicBezTo>
                    <a:cubicBezTo>
                      <a:pt x="293959" y="427971"/>
                      <a:pt x="290149" y="405111"/>
                      <a:pt x="278720" y="412731"/>
                    </a:cubicBezTo>
                    <a:cubicBezTo>
                      <a:pt x="278720" y="412731"/>
                      <a:pt x="278720" y="412731"/>
                      <a:pt x="278720" y="412731"/>
                    </a:cubicBezTo>
                    <a:cubicBezTo>
                      <a:pt x="274909" y="416541"/>
                      <a:pt x="255859" y="393681"/>
                      <a:pt x="255859" y="389871"/>
                    </a:cubicBezTo>
                    <a:cubicBezTo>
                      <a:pt x="255859" y="386061"/>
                      <a:pt x="255859" y="386061"/>
                      <a:pt x="259670" y="386061"/>
                    </a:cubicBezTo>
                    <a:cubicBezTo>
                      <a:pt x="259670" y="386061"/>
                      <a:pt x="263479" y="386061"/>
                      <a:pt x="263479" y="386061"/>
                    </a:cubicBezTo>
                    <a:cubicBezTo>
                      <a:pt x="274909" y="389871"/>
                      <a:pt x="282529" y="386061"/>
                      <a:pt x="290149" y="367011"/>
                    </a:cubicBezTo>
                    <a:cubicBezTo>
                      <a:pt x="293959" y="374631"/>
                      <a:pt x="293959" y="382251"/>
                      <a:pt x="293959" y="386061"/>
                    </a:cubicBezTo>
                    <a:cubicBezTo>
                      <a:pt x="293959" y="401301"/>
                      <a:pt x="293959" y="401301"/>
                      <a:pt x="305389" y="405111"/>
                    </a:cubicBezTo>
                    <a:cubicBezTo>
                      <a:pt x="309199" y="401301"/>
                      <a:pt x="305389" y="397491"/>
                      <a:pt x="305389" y="393681"/>
                    </a:cubicBezTo>
                    <a:cubicBezTo>
                      <a:pt x="305389" y="386061"/>
                      <a:pt x="309199" y="378441"/>
                      <a:pt x="316820" y="378441"/>
                    </a:cubicBezTo>
                    <a:cubicBezTo>
                      <a:pt x="320629" y="378441"/>
                      <a:pt x="324439" y="382251"/>
                      <a:pt x="324439" y="389871"/>
                    </a:cubicBezTo>
                    <a:cubicBezTo>
                      <a:pt x="324439" y="397491"/>
                      <a:pt x="328249" y="405111"/>
                      <a:pt x="335870" y="401301"/>
                    </a:cubicBezTo>
                    <a:cubicBezTo>
                      <a:pt x="339679" y="401301"/>
                      <a:pt x="339679" y="405111"/>
                      <a:pt x="343489" y="401301"/>
                    </a:cubicBezTo>
                    <a:cubicBezTo>
                      <a:pt x="343489" y="393681"/>
                      <a:pt x="339679" y="386061"/>
                      <a:pt x="339679" y="378441"/>
                    </a:cubicBezTo>
                    <a:cubicBezTo>
                      <a:pt x="339679" y="370821"/>
                      <a:pt x="335870" y="363201"/>
                      <a:pt x="328249" y="363201"/>
                    </a:cubicBezTo>
                    <a:cubicBezTo>
                      <a:pt x="328249" y="363201"/>
                      <a:pt x="324439" y="363201"/>
                      <a:pt x="324439" y="359391"/>
                    </a:cubicBezTo>
                    <a:cubicBezTo>
                      <a:pt x="320629" y="351771"/>
                      <a:pt x="324439" y="344151"/>
                      <a:pt x="324439" y="336531"/>
                    </a:cubicBezTo>
                    <a:cubicBezTo>
                      <a:pt x="328249" y="328911"/>
                      <a:pt x="328249" y="325101"/>
                      <a:pt x="335870" y="328911"/>
                    </a:cubicBezTo>
                    <a:cubicBezTo>
                      <a:pt x="343489" y="332721"/>
                      <a:pt x="351109" y="340341"/>
                      <a:pt x="358729" y="347961"/>
                    </a:cubicBezTo>
                    <a:cubicBezTo>
                      <a:pt x="366349" y="328911"/>
                      <a:pt x="347299" y="321291"/>
                      <a:pt x="351109" y="306051"/>
                    </a:cubicBezTo>
                    <a:cubicBezTo>
                      <a:pt x="343489" y="309861"/>
                      <a:pt x="335870" y="309861"/>
                      <a:pt x="332059" y="309861"/>
                    </a:cubicBezTo>
                    <a:cubicBezTo>
                      <a:pt x="324439" y="309861"/>
                      <a:pt x="324439" y="302241"/>
                      <a:pt x="324439" y="294621"/>
                    </a:cubicBezTo>
                    <a:cubicBezTo>
                      <a:pt x="324439" y="287001"/>
                      <a:pt x="328249" y="283191"/>
                      <a:pt x="335870" y="287001"/>
                    </a:cubicBezTo>
                    <a:cubicBezTo>
                      <a:pt x="339679" y="287001"/>
                      <a:pt x="347299" y="290811"/>
                      <a:pt x="351109" y="279381"/>
                    </a:cubicBezTo>
                    <a:cubicBezTo>
                      <a:pt x="343489" y="279381"/>
                      <a:pt x="335870" y="275571"/>
                      <a:pt x="332059" y="264141"/>
                    </a:cubicBezTo>
                    <a:cubicBezTo>
                      <a:pt x="328249" y="256521"/>
                      <a:pt x="324439" y="256521"/>
                      <a:pt x="320629" y="256521"/>
                    </a:cubicBezTo>
                    <a:cubicBezTo>
                      <a:pt x="305389" y="252711"/>
                      <a:pt x="305389" y="252711"/>
                      <a:pt x="309199" y="233661"/>
                    </a:cubicBezTo>
                    <a:cubicBezTo>
                      <a:pt x="309199" y="226041"/>
                      <a:pt x="305389" y="218421"/>
                      <a:pt x="301579" y="214611"/>
                    </a:cubicBezTo>
                    <a:cubicBezTo>
                      <a:pt x="297770" y="210801"/>
                      <a:pt x="297770" y="210801"/>
                      <a:pt x="293959" y="214611"/>
                    </a:cubicBezTo>
                    <a:cubicBezTo>
                      <a:pt x="290149" y="218421"/>
                      <a:pt x="290149" y="222231"/>
                      <a:pt x="293959" y="226041"/>
                    </a:cubicBezTo>
                    <a:cubicBezTo>
                      <a:pt x="293959" y="226041"/>
                      <a:pt x="297770" y="229851"/>
                      <a:pt x="297770" y="233661"/>
                    </a:cubicBezTo>
                    <a:cubicBezTo>
                      <a:pt x="297770" y="245091"/>
                      <a:pt x="297770" y="252711"/>
                      <a:pt x="305389" y="260331"/>
                    </a:cubicBezTo>
                    <a:cubicBezTo>
                      <a:pt x="293959" y="260331"/>
                      <a:pt x="286339" y="267951"/>
                      <a:pt x="278720" y="264141"/>
                    </a:cubicBezTo>
                    <a:cubicBezTo>
                      <a:pt x="267289" y="264141"/>
                      <a:pt x="263479" y="275571"/>
                      <a:pt x="271099" y="287001"/>
                    </a:cubicBezTo>
                    <a:cubicBezTo>
                      <a:pt x="274909" y="290811"/>
                      <a:pt x="278720" y="294621"/>
                      <a:pt x="278720" y="298431"/>
                    </a:cubicBezTo>
                    <a:lnTo>
                      <a:pt x="278720" y="298431"/>
                    </a:lnTo>
                    <a:cubicBezTo>
                      <a:pt x="278720" y="302241"/>
                      <a:pt x="274909" y="306051"/>
                      <a:pt x="271099" y="309861"/>
                    </a:cubicBezTo>
                    <a:cubicBezTo>
                      <a:pt x="267289" y="313671"/>
                      <a:pt x="263479" y="317481"/>
                      <a:pt x="263479" y="325101"/>
                    </a:cubicBezTo>
                    <a:cubicBezTo>
                      <a:pt x="259670" y="344151"/>
                      <a:pt x="259670" y="347961"/>
                      <a:pt x="274909" y="351771"/>
                    </a:cubicBezTo>
                    <a:cubicBezTo>
                      <a:pt x="278720" y="351771"/>
                      <a:pt x="278720" y="351771"/>
                      <a:pt x="282529" y="359391"/>
                    </a:cubicBezTo>
                    <a:cubicBezTo>
                      <a:pt x="278720" y="370821"/>
                      <a:pt x="271099" y="370821"/>
                      <a:pt x="263479" y="367011"/>
                    </a:cubicBezTo>
                    <a:cubicBezTo>
                      <a:pt x="255859" y="367011"/>
                      <a:pt x="252049" y="351771"/>
                      <a:pt x="248239" y="344151"/>
                    </a:cubicBezTo>
                    <a:cubicBezTo>
                      <a:pt x="248239" y="340341"/>
                      <a:pt x="248239" y="336531"/>
                      <a:pt x="248239" y="332721"/>
                    </a:cubicBezTo>
                    <a:cubicBezTo>
                      <a:pt x="252049" y="321291"/>
                      <a:pt x="248239" y="313671"/>
                      <a:pt x="236809" y="317481"/>
                    </a:cubicBezTo>
                    <a:cubicBezTo>
                      <a:pt x="232999" y="317481"/>
                      <a:pt x="229189" y="317481"/>
                      <a:pt x="225379" y="309861"/>
                    </a:cubicBezTo>
                    <a:cubicBezTo>
                      <a:pt x="225379" y="306051"/>
                      <a:pt x="221570" y="306051"/>
                      <a:pt x="221570" y="302241"/>
                    </a:cubicBezTo>
                    <a:cubicBezTo>
                      <a:pt x="217759" y="298431"/>
                      <a:pt x="213949" y="294621"/>
                      <a:pt x="206329" y="298431"/>
                    </a:cubicBezTo>
                    <a:cubicBezTo>
                      <a:pt x="198709" y="302241"/>
                      <a:pt x="202520" y="309861"/>
                      <a:pt x="206329" y="317481"/>
                    </a:cubicBezTo>
                    <a:cubicBezTo>
                      <a:pt x="206329" y="325101"/>
                      <a:pt x="210139" y="336531"/>
                      <a:pt x="221570" y="328911"/>
                    </a:cubicBezTo>
                    <a:cubicBezTo>
                      <a:pt x="221570" y="336531"/>
                      <a:pt x="221570" y="340341"/>
                      <a:pt x="221570" y="344151"/>
                    </a:cubicBezTo>
                    <a:cubicBezTo>
                      <a:pt x="221570" y="347961"/>
                      <a:pt x="221570" y="351771"/>
                      <a:pt x="229189" y="351771"/>
                    </a:cubicBezTo>
                    <a:cubicBezTo>
                      <a:pt x="232999" y="347961"/>
                      <a:pt x="236809" y="351771"/>
                      <a:pt x="240620" y="355581"/>
                    </a:cubicBezTo>
                    <a:cubicBezTo>
                      <a:pt x="244429" y="363201"/>
                      <a:pt x="240620" y="370821"/>
                      <a:pt x="236809" y="370821"/>
                    </a:cubicBezTo>
                    <a:cubicBezTo>
                      <a:pt x="225379" y="367011"/>
                      <a:pt x="213949" y="370821"/>
                      <a:pt x="202520" y="351771"/>
                    </a:cubicBezTo>
                    <a:cubicBezTo>
                      <a:pt x="198709" y="344151"/>
                      <a:pt x="194899" y="332721"/>
                      <a:pt x="187279" y="336531"/>
                    </a:cubicBezTo>
                    <a:cubicBezTo>
                      <a:pt x="183470" y="336531"/>
                      <a:pt x="179659" y="332721"/>
                      <a:pt x="179659" y="325101"/>
                    </a:cubicBezTo>
                    <a:cubicBezTo>
                      <a:pt x="179659" y="321291"/>
                      <a:pt x="179659" y="317481"/>
                      <a:pt x="183470" y="313671"/>
                    </a:cubicBezTo>
                    <a:cubicBezTo>
                      <a:pt x="187279" y="313671"/>
                      <a:pt x="187279" y="313671"/>
                      <a:pt x="191089" y="313671"/>
                    </a:cubicBezTo>
                    <a:cubicBezTo>
                      <a:pt x="187279" y="306051"/>
                      <a:pt x="183470" y="306051"/>
                      <a:pt x="179659" y="309861"/>
                    </a:cubicBezTo>
                    <a:cubicBezTo>
                      <a:pt x="172039" y="309861"/>
                      <a:pt x="172039" y="309861"/>
                      <a:pt x="172039" y="298431"/>
                    </a:cubicBezTo>
                    <a:cubicBezTo>
                      <a:pt x="172039" y="294621"/>
                      <a:pt x="175849" y="290811"/>
                      <a:pt x="175849" y="283191"/>
                    </a:cubicBezTo>
                    <a:cubicBezTo>
                      <a:pt x="175849" y="279381"/>
                      <a:pt x="179659" y="275571"/>
                      <a:pt x="175849" y="271761"/>
                    </a:cubicBezTo>
                    <a:cubicBezTo>
                      <a:pt x="172039" y="267951"/>
                      <a:pt x="168229" y="264141"/>
                      <a:pt x="164420" y="264141"/>
                    </a:cubicBezTo>
                    <a:cubicBezTo>
                      <a:pt x="160609" y="264141"/>
                      <a:pt x="156799" y="271761"/>
                      <a:pt x="160609" y="275571"/>
                    </a:cubicBezTo>
                    <a:cubicBezTo>
                      <a:pt x="164420" y="287001"/>
                      <a:pt x="156799" y="283191"/>
                      <a:pt x="152989" y="290811"/>
                    </a:cubicBezTo>
                    <a:cubicBezTo>
                      <a:pt x="160609" y="294621"/>
                      <a:pt x="164420" y="298431"/>
                      <a:pt x="160609" y="309861"/>
                    </a:cubicBezTo>
                    <a:cubicBezTo>
                      <a:pt x="160609" y="313671"/>
                      <a:pt x="168229" y="317481"/>
                      <a:pt x="164420" y="325101"/>
                    </a:cubicBezTo>
                    <a:cubicBezTo>
                      <a:pt x="160609" y="328911"/>
                      <a:pt x="156799" y="328911"/>
                      <a:pt x="149179" y="325101"/>
                    </a:cubicBezTo>
                    <a:cubicBezTo>
                      <a:pt x="137749" y="321291"/>
                      <a:pt x="130129" y="313671"/>
                      <a:pt x="118699" y="313671"/>
                    </a:cubicBezTo>
                    <a:cubicBezTo>
                      <a:pt x="118699" y="313671"/>
                      <a:pt x="114889" y="309861"/>
                      <a:pt x="114889" y="309861"/>
                    </a:cubicBezTo>
                    <a:cubicBezTo>
                      <a:pt x="107270" y="298431"/>
                      <a:pt x="107270" y="298431"/>
                      <a:pt x="103459" y="313671"/>
                    </a:cubicBezTo>
                    <a:cubicBezTo>
                      <a:pt x="92029" y="317481"/>
                      <a:pt x="76789" y="328911"/>
                      <a:pt x="65359" y="309861"/>
                    </a:cubicBezTo>
                    <a:cubicBezTo>
                      <a:pt x="61549" y="306051"/>
                      <a:pt x="57739" y="306051"/>
                      <a:pt x="50120" y="306051"/>
                    </a:cubicBezTo>
                    <a:cubicBezTo>
                      <a:pt x="42499" y="309861"/>
                      <a:pt x="34879" y="298431"/>
                      <a:pt x="38689" y="290811"/>
                    </a:cubicBezTo>
                    <a:cubicBezTo>
                      <a:pt x="46309" y="271761"/>
                      <a:pt x="34879" y="267951"/>
                      <a:pt x="27259" y="260331"/>
                    </a:cubicBezTo>
                    <a:lnTo>
                      <a:pt x="23449" y="256521"/>
                    </a:lnTo>
                    <a:cubicBezTo>
                      <a:pt x="23449" y="248901"/>
                      <a:pt x="23449" y="245091"/>
                      <a:pt x="19639" y="237471"/>
                    </a:cubicBezTo>
                    <a:cubicBezTo>
                      <a:pt x="23449" y="237471"/>
                      <a:pt x="27259" y="241281"/>
                      <a:pt x="31070" y="245091"/>
                    </a:cubicBezTo>
                    <a:cubicBezTo>
                      <a:pt x="34879" y="248901"/>
                      <a:pt x="42499" y="248901"/>
                      <a:pt x="46309" y="245091"/>
                    </a:cubicBezTo>
                    <a:cubicBezTo>
                      <a:pt x="53929" y="237471"/>
                      <a:pt x="57739" y="245091"/>
                      <a:pt x="61549" y="252711"/>
                    </a:cubicBezTo>
                    <a:cubicBezTo>
                      <a:pt x="65359" y="260331"/>
                      <a:pt x="65359" y="267951"/>
                      <a:pt x="72979" y="271761"/>
                    </a:cubicBezTo>
                    <a:cubicBezTo>
                      <a:pt x="72979" y="264141"/>
                      <a:pt x="76789" y="252711"/>
                      <a:pt x="88220" y="245091"/>
                    </a:cubicBezTo>
                    <a:cubicBezTo>
                      <a:pt x="76789" y="241281"/>
                      <a:pt x="69170" y="229851"/>
                      <a:pt x="57739" y="233661"/>
                    </a:cubicBezTo>
                    <a:cubicBezTo>
                      <a:pt x="57739" y="233661"/>
                      <a:pt x="53929" y="233661"/>
                      <a:pt x="53929" y="233661"/>
                    </a:cubicBezTo>
                    <a:cubicBezTo>
                      <a:pt x="50120" y="222231"/>
                      <a:pt x="42499" y="218421"/>
                      <a:pt x="34879" y="218421"/>
                    </a:cubicBezTo>
                    <a:cubicBezTo>
                      <a:pt x="34879" y="218421"/>
                      <a:pt x="34879" y="214611"/>
                      <a:pt x="31070" y="214611"/>
                    </a:cubicBezTo>
                    <a:cubicBezTo>
                      <a:pt x="31070" y="210801"/>
                      <a:pt x="31070" y="210801"/>
                      <a:pt x="34879" y="210801"/>
                    </a:cubicBezTo>
                    <a:cubicBezTo>
                      <a:pt x="42499" y="214611"/>
                      <a:pt x="50120" y="214611"/>
                      <a:pt x="57739" y="222231"/>
                    </a:cubicBezTo>
                    <a:cubicBezTo>
                      <a:pt x="61549" y="226041"/>
                      <a:pt x="61549" y="226041"/>
                      <a:pt x="65359" y="226041"/>
                    </a:cubicBezTo>
                    <a:cubicBezTo>
                      <a:pt x="69170" y="226041"/>
                      <a:pt x="72979" y="229851"/>
                      <a:pt x="72979" y="222231"/>
                    </a:cubicBezTo>
                    <a:cubicBezTo>
                      <a:pt x="76789" y="214611"/>
                      <a:pt x="69170" y="214611"/>
                      <a:pt x="69170" y="214611"/>
                    </a:cubicBezTo>
                    <a:cubicBezTo>
                      <a:pt x="61549" y="210801"/>
                      <a:pt x="69170" y="203181"/>
                      <a:pt x="65359" y="199371"/>
                    </a:cubicBezTo>
                    <a:cubicBezTo>
                      <a:pt x="61549" y="195561"/>
                      <a:pt x="61549" y="199371"/>
                      <a:pt x="57739" y="199371"/>
                    </a:cubicBezTo>
                    <a:cubicBezTo>
                      <a:pt x="53929" y="203181"/>
                      <a:pt x="50120" y="199371"/>
                      <a:pt x="50120" y="195561"/>
                    </a:cubicBezTo>
                    <a:cubicBezTo>
                      <a:pt x="46309" y="191751"/>
                      <a:pt x="46309" y="168891"/>
                      <a:pt x="46309" y="165081"/>
                    </a:cubicBezTo>
                    <a:cubicBezTo>
                      <a:pt x="50120" y="157461"/>
                      <a:pt x="53929" y="149841"/>
                      <a:pt x="65359" y="153651"/>
                    </a:cubicBezTo>
                    <a:cubicBezTo>
                      <a:pt x="65359" y="153651"/>
                      <a:pt x="69170" y="153651"/>
                      <a:pt x="69170" y="153651"/>
                    </a:cubicBezTo>
                    <a:cubicBezTo>
                      <a:pt x="65359" y="146031"/>
                      <a:pt x="61549" y="138411"/>
                      <a:pt x="57739" y="130791"/>
                    </a:cubicBezTo>
                    <a:cubicBezTo>
                      <a:pt x="50120" y="123171"/>
                      <a:pt x="42499" y="115551"/>
                      <a:pt x="34879" y="123171"/>
                    </a:cubicBezTo>
                    <a:cubicBezTo>
                      <a:pt x="31070" y="126981"/>
                      <a:pt x="31070" y="134601"/>
                      <a:pt x="23449" y="134601"/>
                    </a:cubicBezTo>
                    <a:cubicBezTo>
                      <a:pt x="19639" y="130791"/>
                      <a:pt x="19639" y="126981"/>
                      <a:pt x="12020" y="126981"/>
                    </a:cubicBezTo>
                    <a:cubicBezTo>
                      <a:pt x="8209" y="126981"/>
                      <a:pt x="8209" y="123171"/>
                      <a:pt x="4399" y="119361"/>
                    </a:cubicBezTo>
                    <a:cubicBezTo>
                      <a:pt x="589" y="96501"/>
                      <a:pt x="4399" y="92691"/>
                      <a:pt x="4399" y="92691"/>
                    </a:cubicBezTo>
                    <a:cubicBezTo>
                      <a:pt x="4399" y="88881"/>
                      <a:pt x="4399" y="92691"/>
                      <a:pt x="4399" y="92691"/>
                    </a:cubicBezTo>
                    <a:cubicBezTo>
                      <a:pt x="4399" y="92691"/>
                      <a:pt x="4399" y="92691"/>
                      <a:pt x="4399" y="92691"/>
                    </a:cubicBezTo>
                    <a:cubicBezTo>
                      <a:pt x="8209" y="92691"/>
                      <a:pt x="8209" y="92691"/>
                      <a:pt x="4399" y="92691"/>
                    </a:cubicBezTo>
                    <a:cubicBezTo>
                      <a:pt x="8209" y="92691"/>
                      <a:pt x="4399" y="92691"/>
                      <a:pt x="4399" y="92691"/>
                    </a:cubicBezTo>
                    <a:close/>
                  </a:path>
                </a:pathLst>
              </a:custGeom>
              <a:solidFill>
                <a:srgbClr val="64DC6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75" name="Freeform: Shape 5374">
                <a:extLst>
                  <a:ext uri="{FF2B5EF4-FFF2-40B4-BE49-F238E27FC236}">
                    <a16:creationId xmlns:a16="http://schemas.microsoft.com/office/drawing/2014/main" id="{DF85523D-B8B0-802A-1D46-EB3BC83B2B04}"/>
                  </a:ext>
                </a:extLst>
              </p:cNvPr>
              <p:cNvSpPr/>
              <p:nvPr/>
            </p:nvSpPr>
            <p:spPr>
              <a:xfrm>
                <a:off x="3526482" y="4847627"/>
                <a:ext cx="288906" cy="361613"/>
              </a:xfrm>
              <a:custGeom>
                <a:avLst/>
                <a:gdLst>
                  <a:gd name="connsiteX0" fmla="*/ 89208 w 288906"/>
                  <a:gd name="connsiteY0" fmla="*/ 326353 h 361613"/>
                  <a:gd name="connsiteX1" fmla="*/ 70158 w 288906"/>
                  <a:gd name="connsiteY1" fmla="*/ 307303 h 361613"/>
                  <a:gd name="connsiteX2" fmla="*/ 58728 w 288906"/>
                  <a:gd name="connsiteY2" fmla="*/ 303493 h 361613"/>
                  <a:gd name="connsiteX3" fmla="*/ 62538 w 288906"/>
                  <a:gd name="connsiteY3" fmla="*/ 318733 h 361613"/>
                  <a:gd name="connsiteX4" fmla="*/ 62538 w 288906"/>
                  <a:gd name="connsiteY4" fmla="*/ 330162 h 361613"/>
                  <a:gd name="connsiteX5" fmla="*/ 39678 w 288906"/>
                  <a:gd name="connsiteY5" fmla="*/ 314923 h 361613"/>
                  <a:gd name="connsiteX6" fmla="*/ 32058 w 288906"/>
                  <a:gd name="connsiteY6" fmla="*/ 307303 h 361613"/>
                  <a:gd name="connsiteX7" fmla="*/ 24438 w 288906"/>
                  <a:gd name="connsiteY7" fmla="*/ 269203 h 361613"/>
                  <a:gd name="connsiteX8" fmla="*/ 28248 w 288906"/>
                  <a:gd name="connsiteY8" fmla="*/ 253962 h 361613"/>
                  <a:gd name="connsiteX9" fmla="*/ 16818 w 288906"/>
                  <a:gd name="connsiteY9" fmla="*/ 231103 h 361613"/>
                  <a:gd name="connsiteX10" fmla="*/ 13008 w 288906"/>
                  <a:gd name="connsiteY10" fmla="*/ 215862 h 361613"/>
                  <a:gd name="connsiteX11" fmla="*/ 1578 w 288906"/>
                  <a:gd name="connsiteY11" fmla="*/ 177762 h 361613"/>
                  <a:gd name="connsiteX12" fmla="*/ 5388 w 288906"/>
                  <a:gd name="connsiteY12" fmla="*/ 166333 h 361613"/>
                  <a:gd name="connsiteX13" fmla="*/ 20628 w 288906"/>
                  <a:gd name="connsiteY13" fmla="*/ 120612 h 361613"/>
                  <a:gd name="connsiteX14" fmla="*/ 35868 w 288906"/>
                  <a:gd name="connsiteY14" fmla="*/ 97753 h 361613"/>
                  <a:gd name="connsiteX15" fmla="*/ 47298 w 288906"/>
                  <a:gd name="connsiteY15" fmla="*/ 97753 h 361613"/>
                  <a:gd name="connsiteX16" fmla="*/ 62538 w 288906"/>
                  <a:gd name="connsiteY16" fmla="*/ 112993 h 361613"/>
                  <a:gd name="connsiteX17" fmla="*/ 39678 w 288906"/>
                  <a:gd name="connsiteY17" fmla="*/ 74893 h 361613"/>
                  <a:gd name="connsiteX18" fmla="*/ 39678 w 288906"/>
                  <a:gd name="connsiteY18" fmla="*/ 44412 h 361613"/>
                  <a:gd name="connsiteX19" fmla="*/ 51108 w 288906"/>
                  <a:gd name="connsiteY19" fmla="*/ 55843 h 361613"/>
                  <a:gd name="connsiteX20" fmla="*/ 58728 w 288906"/>
                  <a:gd name="connsiteY20" fmla="*/ 63462 h 361613"/>
                  <a:gd name="connsiteX21" fmla="*/ 85398 w 288906"/>
                  <a:gd name="connsiteY21" fmla="*/ 78703 h 361613"/>
                  <a:gd name="connsiteX22" fmla="*/ 89208 w 288906"/>
                  <a:gd name="connsiteY22" fmla="*/ 78703 h 361613"/>
                  <a:gd name="connsiteX23" fmla="*/ 112068 w 288906"/>
                  <a:gd name="connsiteY23" fmla="*/ 67273 h 361613"/>
                  <a:gd name="connsiteX24" fmla="*/ 115878 w 288906"/>
                  <a:gd name="connsiteY24" fmla="*/ 52033 h 361613"/>
                  <a:gd name="connsiteX25" fmla="*/ 115878 w 288906"/>
                  <a:gd name="connsiteY25" fmla="*/ 48223 h 361613"/>
                  <a:gd name="connsiteX26" fmla="*/ 123498 w 288906"/>
                  <a:gd name="connsiteY26" fmla="*/ 48223 h 361613"/>
                  <a:gd name="connsiteX27" fmla="*/ 119688 w 288906"/>
                  <a:gd name="connsiteY27" fmla="*/ 36793 h 361613"/>
                  <a:gd name="connsiteX28" fmla="*/ 131118 w 288906"/>
                  <a:gd name="connsiteY28" fmla="*/ 48223 h 361613"/>
                  <a:gd name="connsiteX29" fmla="*/ 131118 w 288906"/>
                  <a:gd name="connsiteY29" fmla="*/ 55843 h 361613"/>
                  <a:gd name="connsiteX30" fmla="*/ 134928 w 288906"/>
                  <a:gd name="connsiteY30" fmla="*/ 25363 h 361613"/>
                  <a:gd name="connsiteX31" fmla="*/ 138738 w 288906"/>
                  <a:gd name="connsiteY31" fmla="*/ 6313 h 361613"/>
                  <a:gd name="connsiteX32" fmla="*/ 150168 w 288906"/>
                  <a:gd name="connsiteY32" fmla="*/ 2503 h 361613"/>
                  <a:gd name="connsiteX33" fmla="*/ 173028 w 288906"/>
                  <a:gd name="connsiteY33" fmla="*/ 6313 h 361613"/>
                  <a:gd name="connsiteX34" fmla="*/ 192078 w 288906"/>
                  <a:gd name="connsiteY34" fmla="*/ 2503 h 361613"/>
                  <a:gd name="connsiteX35" fmla="*/ 199698 w 288906"/>
                  <a:gd name="connsiteY35" fmla="*/ 25363 h 361613"/>
                  <a:gd name="connsiteX36" fmla="*/ 211128 w 288906"/>
                  <a:gd name="connsiteY36" fmla="*/ 29173 h 361613"/>
                  <a:gd name="connsiteX37" fmla="*/ 214938 w 288906"/>
                  <a:gd name="connsiteY37" fmla="*/ 32983 h 361613"/>
                  <a:gd name="connsiteX38" fmla="*/ 222558 w 288906"/>
                  <a:gd name="connsiteY38" fmla="*/ 44412 h 361613"/>
                  <a:gd name="connsiteX39" fmla="*/ 241608 w 288906"/>
                  <a:gd name="connsiteY39" fmla="*/ 67273 h 361613"/>
                  <a:gd name="connsiteX40" fmla="*/ 256848 w 288906"/>
                  <a:gd name="connsiteY40" fmla="*/ 90133 h 361613"/>
                  <a:gd name="connsiteX41" fmla="*/ 264468 w 288906"/>
                  <a:gd name="connsiteY41" fmla="*/ 109183 h 361613"/>
                  <a:gd name="connsiteX42" fmla="*/ 256848 w 288906"/>
                  <a:gd name="connsiteY42" fmla="*/ 135853 h 361613"/>
                  <a:gd name="connsiteX43" fmla="*/ 233988 w 288906"/>
                  <a:gd name="connsiteY43" fmla="*/ 132043 h 361613"/>
                  <a:gd name="connsiteX44" fmla="*/ 214938 w 288906"/>
                  <a:gd name="connsiteY44" fmla="*/ 124423 h 361613"/>
                  <a:gd name="connsiteX45" fmla="*/ 233988 w 288906"/>
                  <a:gd name="connsiteY45" fmla="*/ 147283 h 361613"/>
                  <a:gd name="connsiteX46" fmla="*/ 237798 w 288906"/>
                  <a:gd name="connsiteY46" fmla="*/ 154903 h 361613"/>
                  <a:gd name="connsiteX47" fmla="*/ 241608 w 288906"/>
                  <a:gd name="connsiteY47" fmla="*/ 170143 h 361613"/>
                  <a:gd name="connsiteX48" fmla="*/ 253038 w 288906"/>
                  <a:gd name="connsiteY48" fmla="*/ 185383 h 361613"/>
                  <a:gd name="connsiteX49" fmla="*/ 264468 w 288906"/>
                  <a:gd name="connsiteY49" fmla="*/ 185383 h 361613"/>
                  <a:gd name="connsiteX50" fmla="*/ 283518 w 288906"/>
                  <a:gd name="connsiteY50" fmla="*/ 196812 h 361613"/>
                  <a:gd name="connsiteX51" fmla="*/ 287328 w 288906"/>
                  <a:gd name="connsiteY51" fmla="*/ 215862 h 361613"/>
                  <a:gd name="connsiteX52" fmla="*/ 275898 w 288906"/>
                  <a:gd name="connsiteY52" fmla="*/ 219673 h 361613"/>
                  <a:gd name="connsiteX53" fmla="*/ 214938 w 288906"/>
                  <a:gd name="connsiteY53" fmla="*/ 204433 h 361613"/>
                  <a:gd name="connsiteX54" fmla="*/ 195888 w 288906"/>
                  <a:gd name="connsiteY54" fmla="*/ 185383 h 361613"/>
                  <a:gd name="connsiteX55" fmla="*/ 192078 w 288906"/>
                  <a:gd name="connsiteY55" fmla="*/ 166333 h 361613"/>
                  <a:gd name="connsiteX56" fmla="*/ 192078 w 288906"/>
                  <a:gd name="connsiteY56" fmla="*/ 166333 h 361613"/>
                  <a:gd name="connsiteX57" fmla="*/ 180648 w 288906"/>
                  <a:gd name="connsiteY57" fmla="*/ 196812 h 361613"/>
                  <a:gd name="connsiteX58" fmla="*/ 188268 w 288906"/>
                  <a:gd name="connsiteY58" fmla="*/ 219673 h 361613"/>
                  <a:gd name="connsiteX59" fmla="*/ 195888 w 288906"/>
                  <a:gd name="connsiteY59" fmla="*/ 250153 h 361613"/>
                  <a:gd name="connsiteX60" fmla="*/ 173028 w 288906"/>
                  <a:gd name="connsiteY60" fmla="*/ 257773 h 361613"/>
                  <a:gd name="connsiteX61" fmla="*/ 153978 w 288906"/>
                  <a:gd name="connsiteY61" fmla="*/ 253962 h 361613"/>
                  <a:gd name="connsiteX62" fmla="*/ 112068 w 288906"/>
                  <a:gd name="connsiteY62" fmla="*/ 284443 h 361613"/>
                  <a:gd name="connsiteX63" fmla="*/ 89208 w 288906"/>
                  <a:gd name="connsiteY63" fmla="*/ 288253 h 361613"/>
                  <a:gd name="connsiteX64" fmla="*/ 81588 w 288906"/>
                  <a:gd name="connsiteY64" fmla="*/ 284443 h 361613"/>
                  <a:gd name="connsiteX65" fmla="*/ 123498 w 288906"/>
                  <a:gd name="connsiteY65" fmla="*/ 311112 h 361613"/>
                  <a:gd name="connsiteX66" fmla="*/ 127308 w 288906"/>
                  <a:gd name="connsiteY66" fmla="*/ 318733 h 361613"/>
                  <a:gd name="connsiteX67" fmla="*/ 112068 w 288906"/>
                  <a:gd name="connsiteY67" fmla="*/ 360643 h 361613"/>
                  <a:gd name="connsiteX68" fmla="*/ 96828 w 288906"/>
                  <a:gd name="connsiteY68" fmla="*/ 341593 h 361613"/>
                  <a:gd name="connsiteX69" fmla="*/ 89208 w 288906"/>
                  <a:gd name="connsiteY69" fmla="*/ 326353 h 361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88906" h="361613">
                    <a:moveTo>
                      <a:pt x="89208" y="326353"/>
                    </a:moveTo>
                    <a:cubicBezTo>
                      <a:pt x="85398" y="314923"/>
                      <a:pt x="77778" y="307303"/>
                      <a:pt x="70158" y="307303"/>
                    </a:cubicBezTo>
                    <a:cubicBezTo>
                      <a:pt x="66348" y="307303"/>
                      <a:pt x="62538" y="295873"/>
                      <a:pt x="58728" y="303493"/>
                    </a:cubicBezTo>
                    <a:cubicBezTo>
                      <a:pt x="54918" y="311112"/>
                      <a:pt x="62538" y="314923"/>
                      <a:pt x="62538" y="318733"/>
                    </a:cubicBezTo>
                    <a:cubicBezTo>
                      <a:pt x="62538" y="322543"/>
                      <a:pt x="62538" y="326353"/>
                      <a:pt x="62538" y="330162"/>
                    </a:cubicBezTo>
                    <a:cubicBezTo>
                      <a:pt x="51108" y="333973"/>
                      <a:pt x="43488" y="326353"/>
                      <a:pt x="39678" y="314923"/>
                    </a:cubicBezTo>
                    <a:cubicBezTo>
                      <a:pt x="35868" y="311112"/>
                      <a:pt x="35868" y="311112"/>
                      <a:pt x="32058" y="307303"/>
                    </a:cubicBezTo>
                    <a:cubicBezTo>
                      <a:pt x="20628" y="299683"/>
                      <a:pt x="20628" y="284443"/>
                      <a:pt x="24438" y="269203"/>
                    </a:cubicBezTo>
                    <a:cubicBezTo>
                      <a:pt x="24438" y="261583"/>
                      <a:pt x="24438" y="257773"/>
                      <a:pt x="28248" y="253962"/>
                    </a:cubicBezTo>
                    <a:cubicBezTo>
                      <a:pt x="35868" y="238723"/>
                      <a:pt x="20628" y="238723"/>
                      <a:pt x="16818" y="231103"/>
                    </a:cubicBezTo>
                    <a:cubicBezTo>
                      <a:pt x="13008" y="227293"/>
                      <a:pt x="16818" y="219673"/>
                      <a:pt x="13008" y="215862"/>
                    </a:cubicBezTo>
                    <a:cubicBezTo>
                      <a:pt x="5388" y="204433"/>
                      <a:pt x="9198" y="189193"/>
                      <a:pt x="1578" y="177762"/>
                    </a:cubicBezTo>
                    <a:cubicBezTo>
                      <a:pt x="-2232" y="173953"/>
                      <a:pt x="1578" y="170143"/>
                      <a:pt x="5388" y="166333"/>
                    </a:cubicBezTo>
                    <a:cubicBezTo>
                      <a:pt x="16818" y="154903"/>
                      <a:pt x="20628" y="139662"/>
                      <a:pt x="20628" y="120612"/>
                    </a:cubicBezTo>
                    <a:cubicBezTo>
                      <a:pt x="20628" y="105373"/>
                      <a:pt x="24438" y="97753"/>
                      <a:pt x="35868" y="97753"/>
                    </a:cubicBezTo>
                    <a:cubicBezTo>
                      <a:pt x="39678" y="97753"/>
                      <a:pt x="43488" y="97753"/>
                      <a:pt x="47298" y="97753"/>
                    </a:cubicBezTo>
                    <a:cubicBezTo>
                      <a:pt x="54918" y="93943"/>
                      <a:pt x="58728" y="97753"/>
                      <a:pt x="62538" y="112993"/>
                    </a:cubicBezTo>
                    <a:cubicBezTo>
                      <a:pt x="58728" y="93943"/>
                      <a:pt x="47298" y="86323"/>
                      <a:pt x="39678" y="74893"/>
                    </a:cubicBezTo>
                    <a:cubicBezTo>
                      <a:pt x="35868" y="63462"/>
                      <a:pt x="28248" y="52033"/>
                      <a:pt x="39678" y="44412"/>
                    </a:cubicBezTo>
                    <a:lnTo>
                      <a:pt x="51108" y="55843"/>
                    </a:lnTo>
                    <a:cubicBezTo>
                      <a:pt x="51108" y="59653"/>
                      <a:pt x="54918" y="63462"/>
                      <a:pt x="58728" y="63462"/>
                    </a:cubicBezTo>
                    <a:cubicBezTo>
                      <a:pt x="70158" y="63462"/>
                      <a:pt x="77778" y="71083"/>
                      <a:pt x="85398" y="78703"/>
                    </a:cubicBezTo>
                    <a:cubicBezTo>
                      <a:pt x="85398" y="78703"/>
                      <a:pt x="89208" y="82512"/>
                      <a:pt x="89208" y="78703"/>
                    </a:cubicBezTo>
                    <a:cubicBezTo>
                      <a:pt x="93018" y="63462"/>
                      <a:pt x="104448" y="71083"/>
                      <a:pt x="112068" y="67273"/>
                    </a:cubicBezTo>
                    <a:cubicBezTo>
                      <a:pt x="119688" y="63462"/>
                      <a:pt x="119688" y="63462"/>
                      <a:pt x="115878" y="52033"/>
                    </a:cubicBezTo>
                    <a:cubicBezTo>
                      <a:pt x="115878" y="52033"/>
                      <a:pt x="115878" y="48223"/>
                      <a:pt x="115878" y="48223"/>
                    </a:cubicBezTo>
                    <a:cubicBezTo>
                      <a:pt x="119688" y="44412"/>
                      <a:pt x="119688" y="48223"/>
                      <a:pt x="123498" y="48223"/>
                    </a:cubicBezTo>
                    <a:cubicBezTo>
                      <a:pt x="127308" y="44412"/>
                      <a:pt x="119688" y="40603"/>
                      <a:pt x="119688" y="36793"/>
                    </a:cubicBezTo>
                    <a:cubicBezTo>
                      <a:pt x="123498" y="32983"/>
                      <a:pt x="127308" y="36793"/>
                      <a:pt x="131118" y="48223"/>
                    </a:cubicBezTo>
                    <a:cubicBezTo>
                      <a:pt x="131118" y="52033"/>
                      <a:pt x="131118" y="52033"/>
                      <a:pt x="131118" y="55843"/>
                    </a:cubicBezTo>
                    <a:cubicBezTo>
                      <a:pt x="138738" y="48223"/>
                      <a:pt x="138738" y="40603"/>
                      <a:pt x="134928" y="25363"/>
                    </a:cubicBezTo>
                    <a:cubicBezTo>
                      <a:pt x="131118" y="10123"/>
                      <a:pt x="131118" y="10123"/>
                      <a:pt x="138738" y="6313"/>
                    </a:cubicBezTo>
                    <a:cubicBezTo>
                      <a:pt x="142548" y="6313"/>
                      <a:pt x="146358" y="2503"/>
                      <a:pt x="150168" y="2503"/>
                    </a:cubicBezTo>
                    <a:cubicBezTo>
                      <a:pt x="157788" y="-1307"/>
                      <a:pt x="165408" y="-1307"/>
                      <a:pt x="173028" y="6313"/>
                    </a:cubicBezTo>
                    <a:cubicBezTo>
                      <a:pt x="180648" y="17743"/>
                      <a:pt x="184458" y="13933"/>
                      <a:pt x="192078" y="2503"/>
                    </a:cubicBezTo>
                    <a:cubicBezTo>
                      <a:pt x="199698" y="6313"/>
                      <a:pt x="195888" y="17743"/>
                      <a:pt x="199698" y="25363"/>
                    </a:cubicBezTo>
                    <a:cubicBezTo>
                      <a:pt x="203508" y="32983"/>
                      <a:pt x="203508" y="36793"/>
                      <a:pt x="211128" y="29173"/>
                    </a:cubicBezTo>
                    <a:cubicBezTo>
                      <a:pt x="214938" y="25363"/>
                      <a:pt x="214938" y="29173"/>
                      <a:pt x="214938" y="32983"/>
                    </a:cubicBezTo>
                    <a:cubicBezTo>
                      <a:pt x="214938" y="36793"/>
                      <a:pt x="218748" y="44412"/>
                      <a:pt x="222558" y="44412"/>
                    </a:cubicBezTo>
                    <a:cubicBezTo>
                      <a:pt x="226368" y="55843"/>
                      <a:pt x="233988" y="63462"/>
                      <a:pt x="241608" y="67273"/>
                    </a:cubicBezTo>
                    <a:cubicBezTo>
                      <a:pt x="249228" y="71083"/>
                      <a:pt x="256848" y="74893"/>
                      <a:pt x="256848" y="90133"/>
                    </a:cubicBezTo>
                    <a:cubicBezTo>
                      <a:pt x="256848" y="97753"/>
                      <a:pt x="260658" y="101562"/>
                      <a:pt x="264468" y="109183"/>
                    </a:cubicBezTo>
                    <a:cubicBezTo>
                      <a:pt x="272088" y="124423"/>
                      <a:pt x="268278" y="132043"/>
                      <a:pt x="256848" y="135853"/>
                    </a:cubicBezTo>
                    <a:cubicBezTo>
                      <a:pt x="249228" y="135853"/>
                      <a:pt x="241608" y="135853"/>
                      <a:pt x="233988" y="132043"/>
                    </a:cubicBezTo>
                    <a:cubicBezTo>
                      <a:pt x="226368" y="128233"/>
                      <a:pt x="218748" y="128233"/>
                      <a:pt x="214938" y="124423"/>
                    </a:cubicBezTo>
                    <a:cubicBezTo>
                      <a:pt x="222558" y="124423"/>
                      <a:pt x="226368" y="139662"/>
                      <a:pt x="233988" y="147283"/>
                    </a:cubicBezTo>
                    <a:cubicBezTo>
                      <a:pt x="233988" y="151093"/>
                      <a:pt x="237798" y="151093"/>
                      <a:pt x="237798" y="154903"/>
                    </a:cubicBezTo>
                    <a:cubicBezTo>
                      <a:pt x="241608" y="158712"/>
                      <a:pt x="241608" y="162523"/>
                      <a:pt x="241608" y="170143"/>
                    </a:cubicBezTo>
                    <a:cubicBezTo>
                      <a:pt x="241608" y="177762"/>
                      <a:pt x="245418" y="185383"/>
                      <a:pt x="253038" y="185383"/>
                    </a:cubicBezTo>
                    <a:cubicBezTo>
                      <a:pt x="256848" y="185383"/>
                      <a:pt x="260658" y="185383"/>
                      <a:pt x="264468" y="185383"/>
                    </a:cubicBezTo>
                    <a:cubicBezTo>
                      <a:pt x="272088" y="189193"/>
                      <a:pt x="279708" y="193003"/>
                      <a:pt x="283518" y="196812"/>
                    </a:cubicBezTo>
                    <a:cubicBezTo>
                      <a:pt x="287328" y="200623"/>
                      <a:pt x="291138" y="208243"/>
                      <a:pt x="287328" y="215862"/>
                    </a:cubicBezTo>
                    <a:cubicBezTo>
                      <a:pt x="283518" y="223483"/>
                      <a:pt x="279708" y="219673"/>
                      <a:pt x="275898" y="219673"/>
                    </a:cubicBezTo>
                    <a:cubicBezTo>
                      <a:pt x="256848" y="219673"/>
                      <a:pt x="233988" y="200623"/>
                      <a:pt x="214938" y="204433"/>
                    </a:cubicBezTo>
                    <a:cubicBezTo>
                      <a:pt x="203508" y="208243"/>
                      <a:pt x="195888" y="200623"/>
                      <a:pt x="195888" y="185383"/>
                    </a:cubicBezTo>
                    <a:cubicBezTo>
                      <a:pt x="195888" y="177762"/>
                      <a:pt x="192078" y="170143"/>
                      <a:pt x="192078" y="166333"/>
                    </a:cubicBezTo>
                    <a:cubicBezTo>
                      <a:pt x="192078" y="166333"/>
                      <a:pt x="192078" y="166333"/>
                      <a:pt x="192078" y="166333"/>
                    </a:cubicBezTo>
                    <a:cubicBezTo>
                      <a:pt x="192078" y="177762"/>
                      <a:pt x="184458" y="185383"/>
                      <a:pt x="180648" y="196812"/>
                    </a:cubicBezTo>
                    <a:cubicBezTo>
                      <a:pt x="176838" y="208243"/>
                      <a:pt x="180648" y="215862"/>
                      <a:pt x="188268" y="219673"/>
                    </a:cubicBezTo>
                    <a:cubicBezTo>
                      <a:pt x="199698" y="227293"/>
                      <a:pt x="199698" y="238723"/>
                      <a:pt x="195888" y="250153"/>
                    </a:cubicBezTo>
                    <a:cubicBezTo>
                      <a:pt x="192078" y="265393"/>
                      <a:pt x="180648" y="261583"/>
                      <a:pt x="173028" y="257773"/>
                    </a:cubicBezTo>
                    <a:cubicBezTo>
                      <a:pt x="165408" y="253962"/>
                      <a:pt x="161598" y="253962"/>
                      <a:pt x="153978" y="253962"/>
                    </a:cubicBezTo>
                    <a:cubicBezTo>
                      <a:pt x="134928" y="257773"/>
                      <a:pt x="123498" y="261583"/>
                      <a:pt x="112068" y="284443"/>
                    </a:cubicBezTo>
                    <a:cubicBezTo>
                      <a:pt x="108258" y="292062"/>
                      <a:pt x="96828" y="295873"/>
                      <a:pt x="89208" y="288253"/>
                    </a:cubicBezTo>
                    <a:cubicBezTo>
                      <a:pt x="85398" y="284443"/>
                      <a:pt x="81588" y="284443"/>
                      <a:pt x="81588" y="284443"/>
                    </a:cubicBezTo>
                    <a:cubicBezTo>
                      <a:pt x="96828" y="288253"/>
                      <a:pt x="112068" y="295873"/>
                      <a:pt x="123498" y="311112"/>
                    </a:cubicBezTo>
                    <a:cubicBezTo>
                      <a:pt x="123498" y="311112"/>
                      <a:pt x="127308" y="314923"/>
                      <a:pt x="127308" y="318733"/>
                    </a:cubicBezTo>
                    <a:cubicBezTo>
                      <a:pt x="131118" y="326353"/>
                      <a:pt x="119688" y="360643"/>
                      <a:pt x="112068" y="360643"/>
                    </a:cubicBezTo>
                    <a:cubicBezTo>
                      <a:pt x="100638" y="364453"/>
                      <a:pt x="96828" y="356833"/>
                      <a:pt x="96828" y="341593"/>
                    </a:cubicBezTo>
                    <a:cubicBezTo>
                      <a:pt x="104448" y="333973"/>
                      <a:pt x="96828" y="330162"/>
                      <a:pt x="89208" y="326353"/>
                    </a:cubicBezTo>
                    <a:close/>
                  </a:path>
                </a:pathLst>
              </a:custGeom>
              <a:solidFill>
                <a:srgbClr val="6FDF7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76" name="Freeform: Shape 5375">
                <a:extLst>
                  <a:ext uri="{FF2B5EF4-FFF2-40B4-BE49-F238E27FC236}">
                    <a16:creationId xmlns:a16="http://schemas.microsoft.com/office/drawing/2014/main" id="{7E87B6CF-50D6-E05F-962B-0F619CC32F5C}"/>
                  </a:ext>
                </a:extLst>
              </p:cNvPr>
              <p:cNvSpPr/>
              <p:nvPr/>
            </p:nvSpPr>
            <p:spPr>
              <a:xfrm>
                <a:off x="3436620" y="4861559"/>
                <a:ext cx="171450" cy="374958"/>
              </a:xfrm>
              <a:custGeom>
                <a:avLst/>
                <a:gdLst>
                  <a:gd name="connsiteX0" fmla="*/ 118110 w 171450"/>
                  <a:gd name="connsiteY0" fmla="*/ 262890 h 374958"/>
                  <a:gd name="connsiteX1" fmla="*/ 125730 w 171450"/>
                  <a:gd name="connsiteY1" fmla="*/ 293370 h 374958"/>
                  <a:gd name="connsiteX2" fmla="*/ 129540 w 171450"/>
                  <a:gd name="connsiteY2" fmla="*/ 297180 h 374958"/>
                  <a:gd name="connsiteX3" fmla="*/ 156210 w 171450"/>
                  <a:gd name="connsiteY3" fmla="*/ 316230 h 374958"/>
                  <a:gd name="connsiteX4" fmla="*/ 137160 w 171450"/>
                  <a:gd name="connsiteY4" fmla="*/ 316230 h 374958"/>
                  <a:gd name="connsiteX5" fmla="*/ 118110 w 171450"/>
                  <a:gd name="connsiteY5" fmla="*/ 304800 h 374958"/>
                  <a:gd name="connsiteX6" fmla="*/ 99060 w 171450"/>
                  <a:gd name="connsiteY6" fmla="*/ 300990 h 374958"/>
                  <a:gd name="connsiteX7" fmla="*/ 91440 w 171450"/>
                  <a:gd name="connsiteY7" fmla="*/ 304800 h 374958"/>
                  <a:gd name="connsiteX8" fmla="*/ 95250 w 171450"/>
                  <a:gd name="connsiteY8" fmla="*/ 312420 h 374958"/>
                  <a:gd name="connsiteX9" fmla="*/ 99060 w 171450"/>
                  <a:gd name="connsiteY9" fmla="*/ 327660 h 374958"/>
                  <a:gd name="connsiteX10" fmla="*/ 95250 w 171450"/>
                  <a:gd name="connsiteY10" fmla="*/ 335280 h 374958"/>
                  <a:gd name="connsiteX11" fmla="*/ 110490 w 171450"/>
                  <a:gd name="connsiteY11" fmla="*/ 350520 h 374958"/>
                  <a:gd name="connsiteX12" fmla="*/ 118110 w 171450"/>
                  <a:gd name="connsiteY12" fmla="*/ 342900 h 374958"/>
                  <a:gd name="connsiteX13" fmla="*/ 125730 w 171450"/>
                  <a:gd name="connsiteY13" fmla="*/ 339090 h 374958"/>
                  <a:gd name="connsiteX14" fmla="*/ 133350 w 171450"/>
                  <a:gd name="connsiteY14" fmla="*/ 346710 h 374958"/>
                  <a:gd name="connsiteX15" fmla="*/ 125730 w 171450"/>
                  <a:gd name="connsiteY15" fmla="*/ 373380 h 374958"/>
                  <a:gd name="connsiteX16" fmla="*/ 106680 w 171450"/>
                  <a:gd name="connsiteY16" fmla="*/ 369570 h 374958"/>
                  <a:gd name="connsiteX17" fmla="*/ 102870 w 171450"/>
                  <a:gd name="connsiteY17" fmla="*/ 354330 h 374958"/>
                  <a:gd name="connsiteX18" fmla="*/ 95250 w 171450"/>
                  <a:gd name="connsiteY18" fmla="*/ 358140 h 374958"/>
                  <a:gd name="connsiteX19" fmla="*/ 83820 w 171450"/>
                  <a:gd name="connsiteY19" fmla="*/ 358140 h 374958"/>
                  <a:gd name="connsiteX20" fmla="*/ 38100 w 171450"/>
                  <a:gd name="connsiteY20" fmla="*/ 327660 h 374958"/>
                  <a:gd name="connsiteX21" fmla="*/ 53340 w 171450"/>
                  <a:gd name="connsiteY21" fmla="*/ 323850 h 374958"/>
                  <a:gd name="connsiteX22" fmla="*/ 68580 w 171450"/>
                  <a:gd name="connsiteY22" fmla="*/ 327660 h 374958"/>
                  <a:gd name="connsiteX23" fmla="*/ 64770 w 171450"/>
                  <a:gd name="connsiteY23" fmla="*/ 312420 h 374958"/>
                  <a:gd name="connsiteX24" fmla="*/ 68580 w 171450"/>
                  <a:gd name="connsiteY24" fmla="*/ 312420 h 374958"/>
                  <a:gd name="connsiteX25" fmla="*/ 76200 w 171450"/>
                  <a:gd name="connsiteY25" fmla="*/ 308610 h 374958"/>
                  <a:gd name="connsiteX26" fmla="*/ 72390 w 171450"/>
                  <a:gd name="connsiteY26" fmla="*/ 304800 h 374958"/>
                  <a:gd name="connsiteX27" fmla="*/ 60960 w 171450"/>
                  <a:gd name="connsiteY27" fmla="*/ 297180 h 374958"/>
                  <a:gd name="connsiteX28" fmla="*/ 60960 w 171450"/>
                  <a:gd name="connsiteY28" fmla="*/ 293370 h 374958"/>
                  <a:gd name="connsiteX29" fmla="*/ 60960 w 171450"/>
                  <a:gd name="connsiteY29" fmla="*/ 297180 h 374958"/>
                  <a:gd name="connsiteX30" fmla="*/ 60960 w 171450"/>
                  <a:gd name="connsiteY30" fmla="*/ 293370 h 374958"/>
                  <a:gd name="connsiteX31" fmla="*/ 34290 w 171450"/>
                  <a:gd name="connsiteY31" fmla="*/ 285750 h 374958"/>
                  <a:gd name="connsiteX32" fmla="*/ 26670 w 171450"/>
                  <a:gd name="connsiteY32" fmla="*/ 266700 h 374958"/>
                  <a:gd name="connsiteX33" fmla="*/ 22860 w 171450"/>
                  <a:gd name="connsiteY33" fmla="*/ 255270 h 374958"/>
                  <a:gd name="connsiteX34" fmla="*/ 30480 w 171450"/>
                  <a:gd name="connsiteY34" fmla="*/ 251460 h 374958"/>
                  <a:gd name="connsiteX35" fmla="*/ 53340 w 171450"/>
                  <a:gd name="connsiteY35" fmla="*/ 259080 h 374958"/>
                  <a:gd name="connsiteX36" fmla="*/ 76200 w 171450"/>
                  <a:gd name="connsiteY36" fmla="*/ 266700 h 374958"/>
                  <a:gd name="connsiteX37" fmla="*/ 64770 w 171450"/>
                  <a:gd name="connsiteY37" fmla="*/ 255270 h 374958"/>
                  <a:gd name="connsiteX38" fmla="*/ 53340 w 171450"/>
                  <a:gd name="connsiteY38" fmla="*/ 240030 h 374958"/>
                  <a:gd name="connsiteX39" fmla="*/ 53340 w 171450"/>
                  <a:gd name="connsiteY39" fmla="*/ 213360 h 374958"/>
                  <a:gd name="connsiteX40" fmla="*/ 49530 w 171450"/>
                  <a:gd name="connsiteY40" fmla="*/ 205740 h 374958"/>
                  <a:gd name="connsiteX41" fmla="*/ 45720 w 171450"/>
                  <a:gd name="connsiteY41" fmla="*/ 209550 h 374958"/>
                  <a:gd name="connsiteX42" fmla="*/ 41910 w 171450"/>
                  <a:gd name="connsiteY42" fmla="*/ 220980 h 374958"/>
                  <a:gd name="connsiteX43" fmla="*/ 26670 w 171450"/>
                  <a:gd name="connsiteY43" fmla="*/ 224790 h 374958"/>
                  <a:gd name="connsiteX44" fmla="*/ 15240 w 171450"/>
                  <a:gd name="connsiteY44" fmla="*/ 213360 h 374958"/>
                  <a:gd name="connsiteX45" fmla="*/ 22860 w 171450"/>
                  <a:gd name="connsiteY45" fmla="*/ 201930 h 374958"/>
                  <a:gd name="connsiteX46" fmla="*/ 22860 w 171450"/>
                  <a:gd name="connsiteY46" fmla="*/ 182880 h 374958"/>
                  <a:gd name="connsiteX47" fmla="*/ 3810 w 171450"/>
                  <a:gd name="connsiteY47" fmla="*/ 175260 h 374958"/>
                  <a:gd name="connsiteX48" fmla="*/ 0 w 171450"/>
                  <a:gd name="connsiteY48" fmla="*/ 167640 h 374958"/>
                  <a:gd name="connsiteX49" fmla="*/ 3810 w 171450"/>
                  <a:gd name="connsiteY49" fmla="*/ 160020 h 374958"/>
                  <a:gd name="connsiteX50" fmla="*/ 15240 w 171450"/>
                  <a:gd name="connsiteY50" fmla="*/ 160020 h 374958"/>
                  <a:gd name="connsiteX51" fmla="*/ 22860 w 171450"/>
                  <a:gd name="connsiteY51" fmla="*/ 167640 h 374958"/>
                  <a:gd name="connsiteX52" fmla="*/ 38100 w 171450"/>
                  <a:gd name="connsiteY52" fmla="*/ 152400 h 374958"/>
                  <a:gd name="connsiteX53" fmla="*/ 34290 w 171450"/>
                  <a:gd name="connsiteY53" fmla="*/ 121920 h 374958"/>
                  <a:gd name="connsiteX54" fmla="*/ 38100 w 171450"/>
                  <a:gd name="connsiteY54" fmla="*/ 106680 h 374958"/>
                  <a:gd name="connsiteX55" fmla="*/ 38100 w 171450"/>
                  <a:gd name="connsiteY55" fmla="*/ 99060 h 374958"/>
                  <a:gd name="connsiteX56" fmla="*/ 38100 w 171450"/>
                  <a:gd name="connsiteY56" fmla="*/ 68580 h 374958"/>
                  <a:gd name="connsiteX57" fmla="*/ 45720 w 171450"/>
                  <a:gd name="connsiteY57" fmla="*/ 60960 h 374958"/>
                  <a:gd name="connsiteX58" fmla="*/ 68580 w 171450"/>
                  <a:gd name="connsiteY58" fmla="*/ 60960 h 374958"/>
                  <a:gd name="connsiteX59" fmla="*/ 68580 w 171450"/>
                  <a:gd name="connsiteY59" fmla="*/ 53340 h 374958"/>
                  <a:gd name="connsiteX60" fmla="*/ 76200 w 171450"/>
                  <a:gd name="connsiteY60" fmla="*/ 41910 h 374958"/>
                  <a:gd name="connsiteX61" fmla="*/ 80010 w 171450"/>
                  <a:gd name="connsiteY61" fmla="*/ 41910 h 374958"/>
                  <a:gd name="connsiteX62" fmla="*/ 91440 w 171450"/>
                  <a:gd name="connsiteY62" fmla="*/ 34290 h 374958"/>
                  <a:gd name="connsiteX63" fmla="*/ 83820 w 171450"/>
                  <a:gd name="connsiteY63" fmla="*/ 22860 h 374958"/>
                  <a:gd name="connsiteX64" fmla="*/ 72390 w 171450"/>
                  <a:gd name="connsiteY64" fmla="*/ 11430 h 374958"/>
                  <a:gd name="connsiteX65" fmla="*/ 72390 w 171450"/>
                  <a:gd name="connsiteY65" fmla="*/ 3810 h 374958"/>
                  <a:gd name="connsiteX66" fmla="*/ 80010 w 171450"/>
                  <a:gd name="connsiteY66" fmla="*/ 0 h 374958"/>
                  <a:gd name="connsiteX67" fmla="*/ 95250 w 171450"/>
                  <a:gd name="connsiteY67" fmla="*/ 11430 h 374958"/>
                  <a:gd name="connsiteX68" fmla="*/ 106680 w 171450"/>
                  <a:gd name="connsiteY68" fmla="*/ 11430 h 374958"/>
                  <a:gd name="connsiteX69" fmla="*/ 118110 w 171450"/>
                  <a:gd name="connsiteY69" fmla="*/ 11430 h 374958"/>
                  <a:gd name="connsiteX70" fmla="*/ 129540 w 171450"/>
                  <a:gd name="connsiteY70" fmla="*/ 30480 h 374958"/>
                  <a:gd name="connsiteX71" fmla="*/ 140970 w 171450"/>
                  <a:gd name="connsiteY71" fmla="*/ 57150 h 374958"/>
                  <a:gd name="connsiteX72" fmla="*/ 160020 w 171450"/>
                  <a:gd name="connsiteY72" fmla="*/ 76200 h 374958"/>
                  <a:gd name="connsiteX73" fmla="*/ 160020 w 171450"/>
                  <a:gd name="connsiteY73" fmla="*/ 83820 h 374958"/>
                  <a:gd name="connsiteX74" fmla="*/ 156210 w 171450"/>
                  <a:gd name="connsiteY74" fmla="*/ 95250 h 374958"/>
                  <a:gd name="connsiteX75" fmla="*/ 167640 w 171450"/>
                  <a:gd name="connsiteY75" fmla="*/ 106680 h 374958"/>
                  <a:gd name="connsiteX76" fmla="*/ 171450 w 171450"/>
                  <a:gd name="connsiteY76" fmla="*/ 114300 h 374958"/>
                  <a:gd name="connsiteX77" fmla="*/ 167640 w 171450"/>
                  <a:gd name="connsiteY77" fmla="*/ 118110 h 374958"/>
                  <a:gd name="connsiteX78" fmla="*/ 148590 w 171450"/>
                  <a:gd name="connsiteY78" fmla="*/ 99060 h 374958"/>
                  <a:gd name="connsiteX79" fmla="*/ 144780 w 171450"/>
                  <a:gd name="connsiteY79" fmla="*/ 91440 h 374958"/>
                  <a:gd name="connsiteX80" fmla="*/ 137160 w 171450"/>
                  <a:gd name="connsiteY80" fmla="*/ 102870 h 374958"/>
                  <a:gd name="connsiteX81" fmla="*/ 129540 w 171450"/>
                  <a:gd name="connsiteY81" fmla="*/ 95250 h 374958"/>
                  <a:gd name="connsiteX82" fmla="*/ 121920 w 171450"/>
                  <a:gd name="connsiteY82" fmla="*/ 106680 h 374958"/>
                  <a:gd name="connsiteX83" fmla="*/ 114300 w 171450"/>
                  <a:gd name="connsiteY83" fmla="*/ 137160 h 374958"/>
                  <a:gd name="connsiteX84" fmla="*/ 121920 w 171450"/>
                  <a:gd name="connsiteY84" fmla="*/ 152400 h 374958"/>
                  <a:gd name="connsiteX85" fmla="*/ 99060 w 171450"/>
                  <a:gd name="connsiteY85" fmla="*/ 163830 h 374958"/>
                  <a:gd name="connsiteX86" fmla="*/ 106680 w 171450"/>
                  <a:gd name="connsiteY86" fmla="*/ 175260 h 374958"/>
                  <a:gd name="connsiteX87" fmla="*/ 106680 w 171450"/>
                  <a:gd name="connsiteY87" fmla="*/ 186690 h 374958"/>
                  <a:gd name="connsiteX88" fmla="*/ 110490 w 171450"/>
                  <a:gd name="connsiteY88" fmla="*/ 201930 h 374958"/>
                  <a:gd name="connsiteX89" fmla="*/ 95250 w 171450"/>
                  <a:gd name="connsiteY89" fmla="*/ 228600 h 374958"/>
                  <a:gd name="connsiteX90" fmla="*/ 83820 w 171450"/>
                  <a:gd name="connsiteY90" fmla="*/ 232410 h 374958"/>
                  <a:gd name="connsiteX91" fmla="*/ 118110 w 171450"/>
                  <a:gd name="connsiteY91" fmla="*/ 262890 h 37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71450" h="374958">
                    <a:moveTo>
                      <a:pt x="118110" y="262890"/>
                    </a:moveTo>
                    <a:cubicBezTo>
                      <a:pt x="118110" y="274320"/>
                      <a:pt x="118110" y="285750"/>
                      <a:pt x="125730" y="293370"/>
                    </a:cubicBezTo>
                    <a:cubicBezTo>
                      <a:pt x="129540" y="293370"/>
                      <a:pt x="129540" y="293370"/>
                      <a:pt x="129540" y="297180"/>
                    </a:cubicBezTo>
                    <a:cubicBezTo>
                      <a:pt x="137160" y="308610"/>
                      <a:pt x="144780" y="308610"/>
                      <a:pt x="156210" y="316230"/>
                    </a:cubicBezTo>
                    <a:cubicBezTo>
                      <a:pt x="144780" y="327660"/>
                      <a:pt x="144780" y="327660"/>
                      <a:pt x="137160" y="316230"/>
                    </a:cubicBezTo>
                    <a:cubicBezTo>
                      <a:pt x="129540" y="308610"/>
                      <a:pt x="125730" y="304800"/>
                      <a:pt x="118110" y="304800"/>
                    </a:cubicBezTo>
                    <a:cubicBezTo>
                      <a:pt x="110490" y="304800"/>
                      <a:pt x="102870" y="304800"/>
                      <a:pt x="99060" y="300990"/>
                    </a:cubicBezTo>
                    <a:cubicBezTo>
                      <a:pt x="95250" y="297180"/>
                      <a:pt x="91440" y="297180"/>
                      <a:pt x="91440" y="304800"/>
                    </a:cubicBezTo>
                    <a:cubicBezTo>
                      <a:pt x="91440" y="312420"/>
                      <a:pt x="95250" y="312420"/>
                      <a:pt x="95250" y="312420"/>
                    </a:cubicBezTo>
                    <a:cubicBezTo>
                      <a:pt x="106680" y="316230"/>
                      <a:pt x="106680" y="320040"/>
                      <a:pt x="99060" y="327660"/>
                    </a:cubicBezTo>
                    <a:cubicBezTo>
                      <a:pt x="99060" y="331470"/>
                      <a:pt x="95250" y="331470"/>
                      <a:pt x="95250" y="335280"/>
                    </a:cubicBezTo>
                    <a:cubicBezTo>
                      <a:pt x="99060" y="346710"/>
                      <a:pt x="106680" y="346710"/>
                      <a:pt x="110490" y="350520"/>
                    </a:cubicBezTo>
                    <a:cubicBezTo>
                      <a:pt x="114300" y="354330"/>
                      <a:pt x="118110" y="350520"/>
                      <a:pt x="118110" y="342900"/>
                    </a:cubicBezTo>
                    <a:cubicBezTo>
                      <a:pt x="118110" y="331470"/>
                      <a:pt x="121920" y="339090"/>
                      <a:pt x="125730" y="339090"/>
                    </a:cubicBezTo>
                    <a:cubicBezTo>
                      <a:pt x="129540" y="339090"/>
                      <a:pt x="133350" y="342900"/>
                      <a:pt x="133350" y="346710"/>
                    </a:cubicBezTo>
                    <a:cubicBezTo>
                      <a:pt x="133350" y="358140"/>
                      <a:pt x="129540" y="369570"/>
                      <a:pt x="125730" y="373380"/>
                    </a:cubicBezTo>
                    <a:cubicBezTo>
                      <a:pt x="121920" y="377190"/>
                      <a:pt x="114300" y="373380"/>
                      <a:pt x="106680" y="369570"/>
                    </a:cubicBezTo>
                    <a:cubicBezTo>
                      <a:pt x="102870" y="365760"/>
                      <a:pt x="102870" y="358140"/>
                      <a:pt x="102870" y="354330"/>
                    </a:cubicBezTo>
                    <a:cubicBezTo>
                      <a:pt x="99060" y="354330"/>
                      <a:pt x="95250" y="358140"/>
                      <a:pt x="95250" y="358140"/>
                    </a:cubicBezTo>
                    <a:cubicBezTo>
                      <a:pt x="91440" y="361950"/>
                      <a:pt x="87630" y="361950"/>
                      <a:pt x="83820" y="358140"/>
                    </a:cubicBezTo>
                    <a:cubicBezTo>
                      <a:pt x="68580" y="342900"/>
                      <a:pt x="53340" y="342900"/>
                      <a:pt x="38100" y="327660"/>
                    </a:cubicBezTo>
                    <a:cubicBezTo>
                      <a:pt x="41910" y="323850"/>
                      <a:pt x="45720" y="323850"/>
                      <a:pt x="53340" y="323850"/>
                    </a:cubicBezTo>
                    <a:cubicBezTo>
                      <a:pt x="57150" y="323850"/>
                      <a:pt x="60960" y="327660"/>
                      <a:pt x="68580" y="327660"/>
                    </a:cubicBezTo>
                    <a:cubicBezTo>
                      <a:pt x="72390" y="320040"/>
                      <a:pt x="64770" y="316230"/>
                      <a:pt x="64770" y="312420"/>
                    </a:cubicBezTo>
                    <a:cubicBezTo>
                      <a:pt x="64770" y="308610"/>
                      <a:pt x="68580" y="312420"/>
                      <a:pt x="68580" y="312420"/>
                    </a:cubicBezTo>
                    <a:cubicBezTo>
                      <a:pt x="72390" y="312420"/>
                      <a:pt x="76200" y="312420"/>
                      <a:pt x="76200" y="308610"/>
                    </a:cubicBezTo>
                    <a:cubicBezTo>
                      <a:pt x="76200" y="304800"/>
                      <a:pt x="72390" y="304800"/>
                      <a:pt x="72390" y="304800"/>
                    </a:cubicBezTo>
                    <a:cubicBezTo>
                      <a:pt x="68580" y="304800"/>
                      <a:pt x="64770" y="304800"/>
                      <a:pt x="60960" y="297180"/>
                    </a:cubicBezTo>
                    <a:cubicBezTo>
                      <a:pt x="60960" y="293370"/>
                      <a:pt x="57150" y="293370"/>
                      <a:pt x="60960" y="293370"/>
                    </a:cubicBezTo>
                    <a:cubicBezTo>
                      <a:pt x="60960" y="293370"/>
                      <a:pt x="60960" y="297180"/>
                      <a:pt x="60960" y="297180"/>
                    </a:cubicBezTo>
                    <a:cubicBezTo>
                      <a:pt x="60960" y="293370"/>
                      <a:pt x="60960" y="293370"/>
                      <a:pt x="60960" y="293370"/>
                    </a:cubicBezTo>
                    <a:cubicBezTo>
                      <a:pt x="49530" y="312420"/>
                      <a:pt x="38100" y="308610"/>
                      <a:pt x="34290" y="285750"/>
                    </a:cubicBezTo>
                    <a:cubicBezTo>
                      <a:pt x="34290" y="278130"/>
                      <a:pt x="30480" y="274320"/>
                      <a:pt x="26670" y="266700"/>
                    </a:cubicBezTo>
                    <a:cubicBezTo>
                      <a:pt x="22860" y="262890"/>
                      <a:pt x="22860" y="259080"/>
                      <a:pt x="22860" y="255270"/>
                    </a:cubicBezTo>
                    <a:cubicBezTo>
                      <a:pt x="22860" y="251460"/>
                      <a:pt x="26670" y="251460"/>
                      <a:pt x="30480" y="251460"/>
                    </a:cubicBezTo>
                    <a:cubicBezTo>
                      <a:pt x="38100" y="251460"/>
                      <a:pt x="45720" y="251460"/>
                      <a:pt x="53340" y="259080"/>
                    </a:cubicBezTo>
                    <a:cubicBezTo>
                      <a:pt x="60960" y="262890"/>
                      <a:pt x="68580" y="266700"/>
                      <a:pt x="76200" y="266700"/>
                    </a:cubicBezTo>
                    <a:cubicBezTo>
                      <a:pt x="72390" y="255270"/>
                      <a:pt x="72390" y="255270"/>
                      <a:pt x="64770" y="255270"/>
                    </a:cubicBezTo>
                    <a:cubicBezTo>
                      <a:pt x="53340" y="255270"/>
                      <a:pt x="53340" y="255270"/>
                      <a:pt x="53340" y="240030"/>
                    </a:cubicBezTo>
                    <a:cubicBezTo>
                      <a:pt x="53340" y="232410"/>
                      <a:pt x="53340" y="220980"/>
                      <a:pt x="53340" y="213360"/>
                    </a:cubicBezTo>
                    <a:cubicBezTo>
                      <a:pt x="53340" y="209550"/>
                      <a:pt x="53340" y="205740"/>
                      <a:pt x="49530" y="205740"/>
                    </a:cubicBezTo>
                    <a:cubicBezTo>
                      <a:pt x="45720" y="205740"/>
                      <a:pt x="45720" y="205740"/>
                      <a:pt x="45720" y="209550"/>
                    </a:cubicBezTo>
                    <a:cubicBezTo>
                      <a:pt x="45720" y="213360"/>
                      <a:pt x="45720" y="217170"/>
                      <a:pt x="41910" y="220980"/>
                    </a:cubicBezTo>
                    <a:cubicBezTo>
                      <a:pt x="38100" y="228600"/>
                      <a:pt x="34290" y="228600"/>
                      <a:pt x="26670" y="224790"/>
                    </a:cubicBezTo>
                    <a:cubicBezTo>
                      <a:pt x="22860" y="220980"/>
                      <a:pt x="19050" y="217170"/>
                      <a:pt x="15240" y="213360"/>
                    </a:cubicBezTo>
                    <a:cubicBezTo>
                      <a:pt x="15240" y="205740"/>
                      <a:pt x="22860" y="205740"/>
                      <a:pt x="22860" y="201930"/>
                    </a:cubicBezTo>
                    <a:cubicBezTo>
                      <a:pt x="30480" y="194310"/>
                      <a:pt x="30480" y="186690"/>
                      <a:pt x="22860" y="182880"/>
                    </a:cubicBezTo>
                    <a:cubicBezTo>
                      <a:pt x="19050" y="179070"/>
                      <a:pt x="11430" y="175260"/>
                      <a:pt x="3810" y="175260"/>
                    </a:cubicBezTo>
                    <a:cubicBezTo>
                      <a:pt x="0" y="175260"/>
                      <a:pt x="0" y="175260"/>
                      <a:pt x="0" y="167640"/>
                    </a:cubicBezTo>
                    <a:cubicBezTo>
                      <a:pt x="0" y="163830"/>
                      <a:pt x="3810" y="160020"/>
                      <a:pt x="3810" y="160020"/>
                    </a:cubicBezTo>
                    <a:cubicBezTo>
                      <a:pt x="7620" y="156210"/>
                      <a:pt x="11430" y="160020"/>
                      <a:pt x="15240" y="160020"/>
                    </a:cubicBezTo>
                    <a:cubicBezTo>
                      <a:pt x="19050" y="163830"/>
                      <a:pt x="19050" y="163830"/>
                      <a:pt x="22860" y="167640"/>
                    </a:cubicBezTo>
                    <a:cubicBezTo>
                      <a:pt x="30480" y="171450"/>
                      <a:pt x="38100" y="163830"/>
                      <a:pt x="38100" y="152400"/>
                    </a:cubicBezTo>
                    <a:cubicBezTo>
                      <a:pt x="38100" y="140970"/>
                      <a:pt x="38100" y="129540"/>
                      <a:pt x="34290" y="121920"/>
                    </a:cubicBezTo>
                    <a:cubicBezTo>
                      <a:pt x="34290" y="114300"/>
                      <a:pt x="34290" y="110490"/>
                      <a:pt x="38100" y="106680"/>
                    </a:cubicBezTo>
                    <a:cubicBezTo>
                      <a:pt x="41910" y="106680"/>
                      <a:pt x="41910" y="102870"/>
                      <a:pt x="38100" y="99060"/>
                    </a:cubicBezTo>
                    <a:cubicBezTo>
                      <a:pt x="30480" y="87630"/>
                      <a:pt x="38100" y="80010"/>
                      <a:pt x="38100" y="68580"/>
                    </a:cubicBezTo>
                    <a:cubicBezTo>
                      <a:pt x="38100" y="64770"/>
                      <a:pt x="41910" y="64770"/>
                      <a:pt x="45720" y="60960"/>
                    </a:cubicBezTo>
                    <a:cubicBezTo>
                      <a:pt x="53340" y="60960"/>
                      <a:pt x="60960" y="60960"/>
                      <a:pt x="68580" y="60960"/>
                    </a:cubicBezTo>
                    <a:cubicBezTo>
                      <a:pt x="72390" y="57150"/>
                      <a:pt x="68580" y="57150"/>
                      <a:pt x="68580" y="53340"/>
                    </a:cubicBezTo>
                    <a:cubicBezTo>
                      <a:pt x="68580" y="45720"/>
                      <a:pt x="68580" y="38100"/>
                      <a:pt x="76200" y="41910"/>
                    </a:cubicBezTo>
                    <a:cubicBezTo>
                      <a:pt x="76200" y="41910"/>
                      <a:pt x="80010" y="41910"/>
                      <a:pt x="80010" y="41910"/>
                    </a:cubicBezTo>
                    <a:cubicBezTo>
                      <a:pt x="83820" y="38100"/>
                      <a:pt x="91440" y="41910"/>
                      <a:pt x="91440" y="34290"/>
                    </a:cubicBezTo>
                    <a:cubicBezTo>
                      <a:pt x="91440" y="26670"/>
                      <a:pt x="87630" y="26670"/>
                      <a:pt x="83820" y="22860"/>
                    </a:cubicBezTo>
                    <a:cubicBezTo>
                      <a:pt x="80010" y="19050"/>
                      <a:pt x="76200" y="15240"/>
                      <a:pt x="72390" y="11430"/>
                    </a:cubicBezTo>
                    <a:cubicBezTo>
                      <a:pt x="68580" y="7620"/>
                      <a:pt x="72390" y="3810"/>
                      <a:pt x="72390" y="3810"/>
                    </a:cubicBezTo>
                    <a:cubicBezTo>
                      <a:pt x="72390" y="0"/>
                      <a:pt x="76200" y="0"/>
                      <a:pt x="80010" y="0"/>
                    </a:cubicBezTo>
                    <a:cubicBezTo>
                      <a:pt x="83820" y="3810"/>
                      <a:pt x="91440" y="7620"/>
                      <a:pt x="95250" y="11430"/>
                    </a:cubicBezTo>
                    <a:cubicBezTo>
                      <a:pt x="99060" y="15240"/>
                      <a:pt x="102870" y="15240"/>
                      <a:pt x="106680" y="11430"/>
                    </a:cubicBezTo>
                    <a:cubicBezTo>
                      <a:pt x="110490" y="3810"/>
                      <a:pt x="114300" y="7620"/>
                      <a:pt x="118110" y="11430"/>
                    </a:cubicBezTo>
                    <a:cubicBezTo>
                      <a:pt x="121920" y="19050"/>
                      <a:pt x="125730" y="22860"/>
                      <a:pt x="129540" y="30480"/>
                    </a:cubicBezTo>
                    <a:cubicBezTo>
                      <a:pt x="129540" y="41910"/>
                      <a:pt x="133350" y="49530"/>
                      <a:pt x="140970" y="57150"/>
                    </a:cubicBezTo>
                    <a:cubicBezTo>
                      <a:pt x="148590" y="64770"/>
                      <a:pt x="152400" y="76200"/>
                      <a:pt x="160020" y="76200"/>
                    </a:cubicBezTo>
                    <a:cubicBezTo>
                      <a:pt x="163830" y="76200"/>
                      <a:pt x="163830" y="83820"/>
                      <a:pt x="160020" y="83820"/>
                    </a:cubicBezTo>
                    <a:cubicBezTo>
                      <a:pt x="148590" y="83820"/>
                      <a:pt x="156210" y="91440"/>
                      <a:pt x="156210" y="95250"/>
                    </a:cubicBezTo>
                    <a:cubicBezTo>
                      <a:pt x="160020" y="99060"/>
                      <a:pt x="163830" y="102870"/>
                      <a:pt x="167640" y="106680"/>
                    </a:cubicBezTo>
                    <a:cubicBezTo>
                      <a:pt x="167640" y="106680"/>
                      <a:pt x="171450" y="110490"/>
                      <a:pt x="171450" y="114300"/>
                    </a:cubicBezTo>
                    <a:cubicBezTo>
                      <a:pt x="171450" y="118110"/>
                      <a:pt x="167640" y="118110"/>
                      <a:pt x="167640" y="118110"/>
                    </a:cubicBezTo>
                    <a:cubicBezTo>
                      <a:pt x="160020" y="114300"/>
                      <a:pt x="152400" y="106680"/>
                      <a:pt x="148590" y="99060"/>
                    </a:cubicBezTo>
                    <a:cubicBezTo>
                      <a:pt x="148590" y="95250"/>
                      <a:pt x="148590" y="95250"/>
                      <a:pt x="144780" y="91440"/>
                    </a:cubicBezTo>
                    <a:cubicBezTo>
                      <a:pt x="137160" y="91440"/>
                      <a:pt x="140970" y="102870"/>
                      <a:pt x="137160" y="102870"/>
                    </a:cubicBezTo>
                    <a:cubicBezTo>
                      <a:pt x="133350" y="102870"/>
                      <a:pt x="133350" y="95250"/>
                      <a:pt x="129540" y="95250"/>
                    </a:cubicBezTo>
                    <a:cubicBezTo>
                      <a:pt x="121920" y="91440"/>
                      <a:pt x="118110" y="99060"/>
                      <a:pt x="121920" y="106680"/>
                    </a:cubicBezTo>
                    <a:cubicBezTo>
                      <a:pt x="129540" y="121920"/>
                      <a:pt x="121920" y="129540"/>
                      <a:pt x="114300" y="137160"/>
                    </a:cubicBezTo>
                    <a:cubicBezTo>
                      <a:pt x="118110" y="144780"/>
                      <a:pt x="121920" y="144780"/>
                      <a:pt x="121920" y="152400"/>
                    </a:cubicBezTo>
                    <a:cubicBezTo>
                      <a:pt x="118110" y="160020"/>
                      <a:pt x="106680" y="160020"/>
                      <a:pt x="99060" y="163830"/>
                    </a:cubicBezTo>
                    <a:cubicBezTo>
                      <a:pt x="99060" y="171450"/>
                      <a:pt x="106680" y="171450"/>
                      <a:pt x="106680" y="175260"/>
                    </a:cubicBezTo>
                    <a:cubicBezTo>
                      <a:pt x="110490" y="179070"/>
                      <a:pt x="110490" y="179070"/>
                      <a:pt x="106680" y="186690"/>
                    </a:cubicBezTo>
                    <a:cubicBezTo>
                      <a:pt x="102870" y="194310"/>
                      <a:pt x="110490" y="198120"/>
                      <a:pt x="110490" y="201930"/>
                    </a:cubicBezTo>
                    <a:cubicBezTo>
                      <a:pt x="114300" y="213360"/>
                      <a:pt x="102870" y="228600"/>
                      <a:pt x="95250" y="228600"/>
                    </a:cubicBezTo>
                    <a:cubicBezTo>
                      <a:pt x="91440" y="228600"/>
                      <a:pt x="87630" y="228600"/>
                      <a:pt x="83820" y="232410"/>
                    </a:cubicBezTo>
                    <a:cubicBezTo>
                      <a:pt x="99060" y="220980"/>
                      <a:pt x="106680" y="243840"/>
                      <a:pt x="118110" y="262890"/>
                    </a:cubicBezTo>
                    <a:close/>
                  </a:path>
                </a:pathLst>
              </a:custGeom>
              <a:solidFill>
                <a:srgbClr val="5DDA6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77" name="Freeform: Shape 5376">
                <a:extLst>
                  <a:ext uri="{FF2B5EF4-FFF2-40B4-BE49-F238E27FC236}">
                    <a16:creationId xmlns:a16="http://schemas.microsoft.com/office/drawing/2014/main" id="{397ECED3-D89C-9E3D-353D-9C7ADD011468}"/>
                  </a:ext>
                </a:extLst>
              </p:cNvPr>
              <p:cNvSpPr/>
              <p:nvPr/>
            </p:nvSpPr>
            <p:spPr>
              <a:xfrm>
                <a:off x="3405551" y="5166360"/>
                <a:ext cx="100687" cy="94843"/>
              </a:xfrm>
              <a:custGeom>
                <a:avLst/>
                <a:gdLst>
                  <a:gd name="connsiteX0" fmla="*/ 65359 w 100687"/>
                  <a:gd name="connsiteY0" fmla="*/ 22860 h 94843"/>
                  <a:gd name="connsiteX1" fmla="*/ 92029 w 100687"/>
                  <a:gd name="connsiteY1" fmla="*/ 60960 h 94843"/>
                  <a:gd name="connsiteX2" fmla="*/ 99649 w 100687"/>
                  <a:gd name="connsiteY2" fmla="*/ 76200 h 94843"/>
                  <a:gd name="connsiteX3" fmla="*/ 88219 w 100687"/>
                  <a:gd name="connsiteY3" fmla="*/ 87630 h 94843"/>
                  <a:gd name="connsiteX4" fmla="*/ 84409 w 100687"/>
                  <a:gd name="connsiteY4" fmla="*/ 87630 h 94843"/>
                  <a:gd name="connsiteX5" fmla="*/ 69169 w 100687"/>
                  <a:gd name="connsiteY5" fmla="*/ 87630 h 94843"/>
                  <a:gd name="connsiteX6" fmla="*/ 53929 w 100687"/>
                  <a:gd name="connsiteY6" fmla="*/ 76200 h 94843"/>
                  <a:gd name="connsiteX7" fmla="*/ 23449 w 100687"/>
                  <a:gd name="connsiteY7" fmla="*/ 68580 h 94843"/>
                  <a:gd name="connsiteX8" fmla="*/ 8209 w 100687"/>
                  <a:gd name="connsiteY8" fmla="*/ 49530 h 94843"/>
                  <a:gd name="connsiteX9" fmla="*/ 4399 w 100687"/>
                  <a:gd name="connsiteY9" fmla="*/ 41910 h 94843"/>
                  <a:gd name="connsiteX10" fmla="*/ 4399 w 100687"/>
                  <a:gd name="connsiteY10" fmla="*/ 22860 h 94843"/>
                  <a:gd name="connsiteX11" fmla="*/ 12019 w 100687"/>
                  <a:gd name="connsiteY11" fmla="*/ 19050 h 94843"/>
                  <a:gd name="connsiteX12" fmla="*/ 38689 w 100687"/>
                  <a:gd name="connsiteY12" fmla="*/ 22860 h 94843"/>
                  <a:gd name="connsiteX13" fmla="*/ 42499 w 100687"/>
                  <a:gd name="connsiteY13" fmla="*/ 7620 h 94843"/>
                  <a:gd name="connsiteX14" fmla="*/ 42499 w 100687"/>
                  <a:gd name="connsiteY14" fmla="*/ 0 h 94843"/>
                  <a:gd name="connsiteX15" fmla="*/ 46309 w 100687"/>
                  <a:gd name="connsiteY15" fmla="*/ 0 h 94843"/>
                  <a:gd name="connsiteX16" fmla="*/ 65359 w 100687"/>
                  <a:gd name="connsiteY16" fmla="*/ 22860 h 94843"/>
                  <a:gd name="connsiteX17" fmla="*/ 65359 w 100687"/>
                  <a:gd name="connsiteY17" fmla="*/ 22860 h 94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0687" h="94843">
                    <a:moveTo>
                      <a:pt x="65359" y="22860"/>
                    </a:moveTo>
                    <a:cubicBezTo>
                      <a:pt x="72979" y="38100"/>
                      <a:pt x="80599" y="53340"/>
                      <a:pt x="92029" y="60960"/>
                    </a:cubicBezTo>
                    <a:cubicBezTo>
                      <a:pt x="95839" y="64770"/>
                      <a:pt x="103459" y="64770"/>
                      <a:pt x="99649" y="76200"/>
                    </a:cubicBezTo>
                    <a:cubicBezTo>
                      <a:pt x="99649" y="83820"/>
                      <a:pt x="95839" y="87630"/>
                      <a:pt x="88219" y="87630"/>
                    </a:cubicBezTo>
                    <a:cubicBezTo>
                      <a:pt x="84409" y="87630"/>
                      <a:pt x="84409" y="87630"/>
                      <a:pt x="84409" y="87630"/>
                    </a:cubicBezTo>
                    <a:cubicBezTo>
                      <a:pt x="80599" y="99060"/>
                      <a:pt x="72979" y="95250"/>
                      <a:pt x="69169" y="87630"/>
                    </a:cubicBezTo>
                    <a:cubicBezTo>
                      <a:pt x="65359" y="80010"/>
                      <a:pt x="61549" y="76200"/>
                      <a:pt x="53929" y="76200"/>
                    </a:cubicBezTo>
                    <a:cubicBezTo>
                      <a:pt x="42499" y="72390"/>
                      <a:pt x="34879" y="68580"/>
                      <a:pt x="23449" y="68580"/>
                    </a:cubicBezTo>
                    <a:cubicBezTo>
                      <a:pt x="12019" y="68580"/>
                      <a:pt x="12019" y="68580"/>
                      <a:pt x="8209" y="49530"/>
                    </a:cubicBezTo>
                    <a:cubicBezTo>
                      <a:pt x="8209" y="45720"/>
                      <a:pt x="8209" y="45720"/>
                      <a:pt x="4399" y="41910"/>
                    </a:cubicBezTo>
                    <a:cubicBezTo>
                      <a:pt x="-3221" y="38100"/>
                      <a:pt x="589" y="30480"/>
                      <a:pt x="4399" y="22860"/>
                    </a:cubicBezTo>
                    <a:lnTo>
                      <a:pt x="12019" y="19050"/>
                    </a:lnTo>
                    <a:cubicBezTo>
                      <a:pt x="19639" y="26670"/>
                      <a:pt x="27259" y="19050"/>
                      <a:pt x="38689" y="22860"/>
                    </a:cubicBezTo>
                    <a:cubicBezTo>
                      <a:pt x="42499" y="22860"/>
                      <a:pt x="42499" y="15240"/>
                      <a:pt x="42499" y="7620"/>
                    </a:cubicBezTo>
                    <a:cubicBezTo>
                      <a:pt x="42499" y="3810"/>
                      <a:pt x="42499" y="3810"/>
                      <a:pt x="42499" y="0"/>
                    </a:cubicBezTo>
                    <a:cubicBezTo>
                      <a:pt x="42499" y="0"/>
                      <a:pt x="46309" y="0"/>
                      <a:pt x="46309" y="0"/>
                    </a:cubicBezTo>
                    <a:cubicBezTo>
                      <a:pt x="46309" y="19050"/>
                      <a:pt x="57739" y="15240"/>
                      <a:pt x="65359" y="22860"/>
                    </a:cubicBezTo>
                    <a:cubicBezTo>
                      <a:pt x="61549" y="22860"/>
                      <a:pt x="65359" y="22860"/>
                      <a:pt x="65359" y="22860"/>
                    </a:cubicBezTo>
                    <a:close/>
                  </a:path>
                </a:pathLst>
              </a:custGeom>
              <a:solidFill>
                <a:srgbClr val="5DDA6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78" name="Freeform: Shape 5377">
                <a:extLst>
                  <a:ext uri="{FF2B5EF4-FFF2-40B4-BE49-F238E27FC236}">
                    <a16:creationId xmlns:a16="http://schemas.microsoft.com/office/drawing/2014/main" id="{C3B0B1AA-1B38-7C2D-A2CB-ACAF03BE1D8A}"/>
                  </a:ext>
                </a:extLst>
              </p:cNvPr>
              <p:cNvSpPr/>
              <p:nvPr/>
            </p:nvSpPr>
            <p:spPr>
              <a:xfrm>
                <a:off x="4033212" y="5300662"/>
                <a:ext cx="260657" cy="192404"/>
              </a:xfrm>
              <a:custGeom>
                <a:avLst/>
                <a:gdLst>
                  <a:gd name="connsiteX0" fmla="*/ 230178 w 260657"/>
                  <a:gd name="connsiteY0" fmla="*/ 136207 h 192404"/>
                  <a:gd name="connsiteX1" fmla="*/ 218748 w 260657"/>
                  <a:gd name="connsiteY1" fmla="*/ 109537 h 192404"/>
                  <a:gd name="connsiteX2" fmla="*/ 214938 w 260657"/>
                  <a:gd name="connsiteY2" fmla="*/ 105727 h 192404"/>
                  <a:gd name="connsiteX3" fmla="*/ 203508 w 260657"/>
                  <a:gd name="connsiteY3" fmla="*/ 101917 h 192404"/>
                  <a:gd name="connsiteX4" fmla="*/ 192078 w 260657"/>
                  <a:gd name="connsiteY4" fmla="*/ 109537 h 192404"/>
                  <a:gd name="connsiteX5" fmla="*/ 195888 w 260657"/>
                  <a:gd name="connsiteY5" fmla="*/ 117157 h 192404"/>
                  <a:gd name="connsiteX6" fmla="*/ 203508 w 260657"/>
                  <a:gd name="connsiteY6" fmla="*/ 124777 h 192404"/>
                  <a:gd name="connsiteX7" fmla="*/ 195888 w 260657"/>
                  <a:gd name="connsiteY7" fmla="*/ 132398 h 192404"/>
                  <a:gd name="connsiteX8" fmla="*/ 165408 w 260657"/>
                  <a:gd name="connsiteY8" fmla="*/ 117157 h 192404"/>
                  <a:gd name="connsiteX9" fmla="*/ 161598 w 260657"/>
                  <a:gd name="connsiteY9" fmla="*/ 155257 h 192404"/>
                  <a:gd name="connsiteX10" fmla="*/ 146358 w 260657"/>
                  <a:gd name="connsiteY10" fmla="*/ 143827 h 192404"/>
                  <a:gd name="connsiteX11" fmla="*/ 142548 w 260657"/>
                  <a:gd name="connsiteY11" fmla="*/ 140017 h 192404"/>
                  <a:gd name="connsiteX12" fmla="*/ 131118 w 260657"/>
                  <a:gd name="connsiteY12" fmla="*/ 124777 h 192404"/>
                  <a:gd name="connsiteX13" fmla="*/ 115878 w 260657"/>
                  <a:gd name="connsiteY13" fmla="*/ 113348 h 192404"/>
                  <a:gd name="connsiteX14" fmla="*/ 112068 w 260657"/>
                  <a:gd name="connsiteY14" fmla="*/ 113348 h 192404"/>
                  <a:gd name="connsiteX15" fmla="*/ 112068 w 260657"/>
                  <a:gd name="connsiteY15" fmla="*/ 120967 h 192404"/>
                  <a:gd name="connsiteX16" fmla="*/ 119688 w 260657"/>
                  <a:gd name="connsiteY16" fmla="*/ 132398 h 192404"/>
                  <a:gd name="connsiteX17" fmla="*/ 123498 w 260657"/>
                  <a:gd name="connsiteY17" fmla="*/ 143827 h 192404"/>
                  <a:gd name="connsiteX18" fmla="*/ 131118 w 260657"/>
                  <a:gd name="connsiteY18" fmla="*/ 151448 h 192404"/>
                  <a:gd name="connsiteX19" fmla="*/ 150168 w 260657"/>
                  <a:gd name="connsiteY19" fmla="*/ 166687 h 192404"/>
                  <a:gd name="connsiteX20" fmla="*/ 123498 w 260657"/>
                  <a:gd name="connsiteY20" fmla="*/ 159067 h 192404"/>
                  <a:gd name="connsiteX21" fmla="*/ 112068 w 260657"/>
                  <a:gd name="connsiteY21" fmla="*/ 151448 h 192404"/>
                  <a:gd name="connsiteX22" fmla="*/ 104448 w 260657"/>
                  <a:gd name="connsiteY22" fmla="*/ 155257 h 192404"/>
                  <a:gd name="connsiteX23" fmla="*/ 93018 w 260657"/>
                  <a:gd name="connsiteY23" fmla="*/ 166687 h 192404"/>
                  <a:gd name="connsiteX24" fmla="*/ 85398 w 260657"/>
                  <a:gd name="connsiteY24" fmla="*/ 170498 h 192404"/>
                  <a:gd name="connsiteX25" fmla="*/ 89208 w 260657"/>
                  <a:gd name="connsiteY25" fmla="*/ 181927 h 192404"/>
                  <a:gd name="connsiteX26" fmla="*/ 93018 w 260657"/>
                  <a:gd name="connsiteY26" fmla="*/ 189548 h 192404"/>
                  <a:gd name="connsiteX27" fmla="*/ 85398 w 260657"/>
                  <a:gd name="connsiteY27" fmla="*/ 189548 h 192404"/>
                  <a:gd name="connsiteX28" fmla="*/ 54918 w 260657"/>
                  <a:gd name="connsiteY28" fmla="*/ 174307 h 192404"/>
                  <a:gd name="connsiteX29" fmla="*/ 47298 w 260657"/>
                  <a:gd name="connsiteY29" fmla="*/ 181927 h 192404"/>
                  <a:gd name="connsiteX30" fmla="*/ 39678 w 260657"/>
                  <a:gd name="connsiteY30" fmla="*/ 185737 h 192404"/>
                  <a:gd name="connsiteX31" fmla="*/ 28248 w 260657"/>
                  <a:gd name="connsiteY31" fmla="*/ 174307 h 192404"/>
                  <a:gd name="connsiteX32" fmla="*/ 28248 w 260657"/>
                  <a:gd name="connsiteY32" fmla="*/ 174307 h 192404"/>
                  <a:gd name="connsiteX33" fmla="*/ 20628 w 260657"/>
                  <a:gd name="connsiteY33" fmla="*/ 143827 h 192404"/>
                  <a:gd name="connsiteX34" fmla="*/ 32058 w 260657"/>
                  <a:gd name="connsiteY34" fmla="*/ 140017 h 192404"/>
                  <a:gd name="connsiteX35" fmla="*/ 5388 w 260657"/>
                  <a:gd name="connsiteY35" fmla="*/ 120967 h 192404"/>
                  <a:gd name="connsiteX36" fmla="*/ 1578 w 260657"/>
                  <a:gd name="connsiteY36" fmla="*/ 105727 h 192404"/>
                  <a:gd name="connsiteX37" fmla="*/ 13008 w 260657"/>
                  <a:gd name="connsiteY37" fmla="*/ 98107 h 192404"/>
                  <a:gd name="connsiteX38" fmla="*/ 39678 w 260657"/>
                  <a:gd name="connsiteY38" fmla="*/ 75248 h 192404"/>
                  <a:gd name="connsiteX39" fmla="*/ 66348 w 260657"/>
                  <a:gd name="connsiteY39" fmla="*/ 67627 h 192404"/>
                  <a:gd name="connsiteX40" fmla="*/ 62538 w 260657"/>
                  <a:gd name="connsiteY40" fmla="*/ 113348 h 192404"/>
                  <a:gd name="connsiteX41" fmla="*/ 62538 w 260657"/>
                  <a:gd name="connsiteY41" fmla="*/ 117157 h 192404"/>
                  <a:gd name="connsiteX42" fmla="*/ 70158 w 260657"/>
                  <a:gd name="connsiteY42" fmla="*/ 132398 h 192404"/>
                  <a:gd name="connsiteX43" fmla="*/ 89208 w 260657"/>
                  <a:gd name="connsiteY43" fmla="*/ 113348 h 192404"/>
                  <a:gd name="connsiteX44" fmla="*/ 77778 w 260657"/>
                  <a:gd name="connsiteY44" fmla="*/ 90487 h 192404"/>
                  <a:gd name="connsiteX45" fmla="*/ 108258 w 260657"/>
                  <a:gd name="connsiteY45" fmla="*/ 82867 h 192404"/>
                  <a:gd name="connsiteX46" fmla="*/ 108258 w 260657"/>
                  <a:gd name="connsiteY46" fmla="*/ 52387 h 192404"/>
                  <a:gd name="connsiteX47" fmla="*/ 127308 w 260657"/>
                  <a:gd name="connsiteY47" fmla="*/ 56198 h 192404"/>
                  <a:gd name="connsiteX48" fmla="*/ 150168 w 260657"/>
                  <a:gd name="connsiteY48" fmla="*/ 33337 h 192404"/>
                  <a:gd name="connsiteX49" fmla="*/ 150168 w 260657"/>
                  <a:gd name="connsiteY49" fmla="*/ 25717 h 192404"/>
                  <a:gd name="connsiteX50" fmla="*/ 165408 w 260657"/>
                  <a:gd name="connsiteY50" fmla="*/ 6667 h 192404"/>
                  <a:gd name="connsiteX51" fmla="*/ 173028 w 260657"/>
                  <a:gd name="connsiteY51" fmla="*/ 10477 h 192404"/>
                  <a:gd name="connsiteX52" fmla="*/ 180648 w 260657"/>
                  <a:gd name="connsiteY52" fmla="*/ 6667 h 192404"/>
                  <a:gd name="connsiteX53" fmla="*/ 184458 w 260657"/>
                  <a:gd name="connsiteY53" fmla="*/ 2857 h 192404"/>
                  <a:gd name="connsiteX54" fmla="*/ 192078 w 260657"/>
                  <a:gd name="connsiteY54" fmla="*/ 2857 h 192404"/>
                  <a:gd name="connsiteX55" fmla="*/ 195888 w 260657"/>
                  <a:gd name="connsiteY55" fmla="*/ 29527 h 192404"/>
                  <a:gd name="connsiteX56" fmla="*/ 207318 w 260657"/>
                  <a:gd name="connsiteY56" fmla="*/ 56198 h 192404"/>
                  <a:gd name="connsiteX57" fmla="*/ 218748 w 260657"/>
                  <a:gd name="connsiteY57" fmla="*/ 71437 h 192404"/>
                  <a:gd name="connsiteX58" fmla="*/ 230178 w 260657"/>
                  <a:gd name="connsiteY58" fmla="*/ 48577 h 192404"/>
                  <a:gd name="connsiteX59" fmla="*/ 230178 w 260657"/>
                  <a:gd name="connsiteY59" fmla="*/ 63817 h 192404"/>
                  <a:gd name="connsiteX60" fmla="*/ 226368 w 260657"/>
                  <a:gd name="connsiteY60" fmla="*/ 79057 h 192404"/>
                  <a:gd name="connsiteX61" fmla="*/ 241608 w 260657"/>
                  <a:gd name="connsiteY61" fmla="*/ 86677 h 192404"/>
                  <a:gd name="connsiteX62" fmla="*/ 245418 w 260657"/>
                  <a:gd name="connsiteY62" fmla="*/ 82867 h 192404"/>
                  <a:gd name="connsiteX63" fmla="*/ 260658 w 260657"/>
                  <a:gd name="connsiteY63" fmla="*/ 90487 h 192404"/>
                  <a:gd name="connsiteX64" fmla="*/ 256848 w 260657"/>
                  <a:gd name="connsiteY64" fmla="*/ 109537 h 192404"/>
                  <a:gd name="connsiteX65" fmla="*/ 256848 w 260657"/>
                  <a:gd name="connsiteY65" fmla="*/ 128587 h 192404"/>
                  <a:gd name="connsiteX66" fmla="*/ 253038 w 260657"/>
                  <a:gd name="connsiteY66" fmla="*/ 151448 h 192404"/>
                  <a:gd name="connsiteX67" fmla="*/ 230178 w 260657"/>
                  <a:gd name="connsiteY67" fmla="*/ 136207 h 19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60657" h="192404">
                    <a:moveTo>
                      <a:pt x="230178" y="136207"/>
                    </a:moveTo>
                    <a:cubicBezTo>
                      <a:pt x="226368" y="128587"/>
                      <a:pt x="218748" y="120967"/>
                      <a:pt x="218748" y="109537"/>
                    </a:cubicBezTo>
                    <a:cubicBezTo>
                      <a:pt x="218748" y="105727"/>
                      <a:pt x="214938" y="101917"/>
                      <a:pt x="214938" y="105727"/>
                    </a:cubicBezTo>
                    <a:cubicBezTo>
                      <a:pt x="211128" y="109537"/>
                      <a:pt x="207318" y="109537"/>
                      <a:pt x="203508" y="101917"/>
                    </a:cubicBezTo>
                    <a:cubicBezTo>
                      <a:pt x="199698" y="98107"/>
                      <a:pt x="192078" y="105727"/>
                      <a:pt x="192078" y="109537"/>
                    </a:cubicBezTo>
                    <a:cubicBezTo>
                      <a:pt x="192078" y="117157"/>
                      <a:pt x="192078" y="117157"/>
                      <a:pt x="195888" y="117157"/>
                    </a:cubicBezTo>
                    <a:cubicBezTo>
                      <a:pt x="199698" y="117157"/>
                      <a:pt x="203508" y="120967"/>
                      <a:pt x="203508" y="124777"/>
                    </a:cubicBezTo>
                    <a:cubicBezTo>
                      <a:pt x="203508" y="132398"/>
                      <a:pt x="199698" y="132398"/>
                      <a:pt x="195888" y="132398"/>
                    </a:cubicBezTo>
                    <a:cubicBezTo>
                      <a:pt x="184458" y="128587"/>
                      <a:pt x="176838" y="124777"/>
                      <a:pt x="165408" y="117157"/>
                    </a:cubicBezTo>
                    <a:cubicBezTo>
                      <a:pt x="161598" y="128587"/>
                      <a:pt x="161598" y="140017"/>
                      <a:pt x="161598" y="155257"/>
                    </a:cubicBezTo>
                    <a:cubicBezTo>
                      <a:pt x="153978" y="151448"/>
                      <a:pt x="150168" y="140017"/>
                      <a:pt x="146358" y="143827"/>
                    </a:cubicBezTo>
                    <a:cubicBezTo>
                      <a:pt x="146358" y="143827"/>
                      <a:pt x="142548" y="140017"/>
                      <a:pt x="142548" y="140017"/>
                    </a:cubicBezTo>
                    <a:cubicBezTo>
                      <a:pt x="142548" y="128587"/>
                      <a:pt x="138738" y="124777"/>
                      <a:pt x="131118" y="124777"/>
                    </a:cubicBezTo>
                    <a:cubicBezTo>
                      <a:pt x="127308" y="120967"/>
                      <a:pt x="119688" y="120967"/>
                      <a:pt x="115878" y="113348"/>
                    </a:cubicBezTo>
                    <a:cubicBezTo>
                      <a:pt x="115878" y="113348"/>
                      <a:pt x="112068" y="113348"/>
                      <a:pt x="112068" y="113348"/>
                    </a:cubicBezTo>
                    <a:cubicBezTo>
                      <a:pt x="112068" y="117157"/>
                      <a:pt x="112068" y="117157"/>
                      <a:pt x="112068" y="120967"/>
                    </a:cubicBezTo>
                    <a:cubicBezTo>
                      <a:pt x="115878" y="124777"/>
                      <a:pt x="115878" y="132398"/>
                      <a:pt x="119688" y="132398"/>
                    </a:cubicBezTo>
                    <a:cubicBezTo>
                      <a:pt x="123498" y="136207"/>
                      <a:pt x="123498" y="136207"/>
                      <a:pt x="123498" y="143827"/>
                    </a:cubicBezTo>
                    <a:cubicBezTo>
                      <a:pt x="119688" y="151448"/>
                      <a:pt x="127308" y="151448"/>
                      <a:pt x="131118" y="151448"/>
                    </a:cubicBezTo>
                    <a:cubicBezTo>
                      <a:pt x="138738" y="155257"/>
                      <a:pt x="142548" y="155257"/>
                      <a:pt x="150168" y="166687"/>
                    </a:cubicBezTo>
                    <a:cubicBezTo>
                      <a:pt x="138738" y="170498"/>
                      <a:pt x="131118" y="162877"/>
                      <a:pt x="123498" y="159067"/>
                    </a:cubicBezTo>
                    <a:cubicBezTo>
                      <a:pt x="119688" y="159067"/>
                      <a:pt x="115878" y="155257"/>
                      <a:pt x="112068" y="151448"/>
                    </a:cubicBezTo>
                    <a:cubicBezTo>
                      <a:pt x="108258" y="151448"/>
                      <a:pt x="104448" y="151448"/>
                      <a:pt x="104448" y="155257"/>
                    </a:cubicBezTo>
                    <a:cubicBezTo>
                      <a:pt x="104448" y="166687"/>
                      <a:pt x="100638" y="166687"/>
                      <a:pt x="93018" y="166687"/>
                    </a:cubicBezTo>
                    <a:cubicBezTo>
                      <a:pt x="89208" y="166687"/>
                      <a:pt x="85398" y="166687"/>
                      <a:pt x="85398" y="170498"/>
                    </a:cubicBezTo>
                    <a:cubicBezTo>
                      <a:pt x="85398" y="174307"/>
                      <a:pt x="85398" y="178117"/>
                      <a:pt x="89208" y="181927"/>
                    </a:cubicBezTo>
                    <a:cubicBezTo>
                      <a:pt x="93018" y="181927"/>
                      <a:pt x="93018" y="185737"/>
                      <a:pt x="93018" y="189548"/>
                    </a:cubicBezTo>
                    <a:cubicBezTo>
                      <a:pt x="93018" y="193357"/>
                      <a:pt x="89208" y="193357"/>
                      <a:pt x="85398" y="189548"/>
                    </a:cubicBezTo>
                    <a:cubicBezTo>
                      <a:pt x="73968" y="185737"/>
                      <a:pt x="66348" y="181927"/>
                      <a:pt x="54918" y="174307"/>
                    </a:cubicBezTo>
                    <a:cubicBezTo>
                      <a:pt x="51108" y="170498"/>
                      <a:pt x="47298" y="170498"/>
                      <a:pt x="47298" y="181927"/>
                    </a:cubicBezTo>
                    <a:cubicBezTo>
                      <a:pt x="47298" y="189548"/>
                      <a:pt x="43488" y="189548"/>
                      <a:pt x="39678" y="185737"/>
                    </a:cubicBezTo>
                    <a:cubicBezTo>
                      <a:pt x="35868" y="181927"/>
                      <a:pt x="32058" y="178117"/>
                      <a:pt x="28248" y="174307"/>
                    </a:cubicBezTo>
                    <a:lnTo>
                      <a:pt x="28248" y="174307"/>
                    </a:lnTo>
                    <a:cubicBezTo>
                      <a:pt x="20628" y="166687"/>
                      <a:pt x="20628" y="151448"/>
                      <a:pt x="20628" y="143827"/>
                    </a:cubicBezTo>
                    <a:cubicBezTo>
                      <a:pt x="20628" y="136207"/>
                      <a:pt x="20628" y="136207"/>
                      <a:pt x="32058" y="140017"/>
                    </a:cubicBezTo>
                    <a:cubicBezTo>
                      <a:pt x="24438" y="136207"/>
                      <a:pt x="13008" y="132398"/>
                      <a:pt x="5388" y="120967"/>
                    </a:cubicBezTo>
                    <a:cubicBezTo>
                      <a:pt x="1578" y="117157"/>
                      <a:pt x="-2232" y="109537"/>
                      <a:pt x="1578" y="105727"/>
                    </a:cubicBezTo>
                    <a:cubicBezTo>
                      <a:pt x="1578" y="98107"/>
                      <a:pt x="9198" y="94298"/>
                      <a:pt x="13008" y="98107"/>
                    </a:cubicBezTo>
                    <a:cubicBezTo>
                      <a:pt x="24438" y="101917"/>
                      <a:pt x="32058" y="94298"/>
                      <a:pt x="39678" y="75248"/>
                    </a:cubicBezTo>
                    <a:cubicBezTo>
                      <a:pt x="43488" y="63817"/>
                      <a:pt x="54918" y="60007"/>
                      <a:pt x="66348" y="67627"/>
                    </a:cubicBezTo>
                    <a:cubicBezTo>
                      <a:pt x="73968" y="82867"/>
                      <a:pt x="62538" y="98107"/>
                      <a:pt x="62538" y="113348"/>
                    </a:cubicBezTo>
                    <a:lnTo>
                      <a:pt x="62538" y="117157"/>
                    </a:lnTo>
                    <a:cubicBezTo>
                      <a:pt x="66348" y="120967"/>
                      <a:pt x="58728" y="132398"/>
                      <a:pt x="70158" y="132398"/>
                    </a:cubicBezTo>
                    <a:cubicBezTo>
                      <a:pt x="81588" y="132398"/>
                      <a:pt x="85398" y="128587"/>
                      <a:pt x="89208" y="113348"/>
                    </a:cubicBezTo>
                    <a:cubicBezTo>
                      <a:pt x="81588" y="109537"/>
                      <a:pt x="73968" y="101917"/>
                      <a:pt x="77778" y="90487"/>
                    </a:cubicBezTo>
                    <a:cubicBezTo>
                      <a:pt x="77778" y="79057"/>
                      <a:pt x="89208" y="75248"/>
                      <a:pt x="108258" y="82867"/>
                    </a:cubicBezTo>
                    <a:cubicBezTo>
                      <a:pt x="108258" y="71437"/>
                      <a:pt x="104448" y="60007"/>
                      <a:pt x="108258" y="52387"/>
                    </a:cubicBezTo>
                    <a:cubicBezTo>
                      <a:pt x="115878" y="48577"/>
                      <a:pt x="119688" y="33337"/>
                      <a:pt x="127308" y="56198"/>
                    </a:cubicBezTo>
                    <a:cubicBezTo>
                      <a:pt x="123498" y="29527"/>
                      <a:pt x="127308" y="25717"/>
                      <a:pt x="150168" y="33337"/>
                    </a:cubicBezTo>
                    <a:cubicBezTo>
                      <a:pt x="150168" y="29527"/>
                      <a:pt x="150168" y="25717"/>
                      <a:pt x="150168" y="25717"/>
                    </a:cubicBezTo>
                    <a:cubicBezTo>
                      <a:pt x="146358" y="6667"/>
                      <a:pt x="153978" y="-952"/>
                      <a:pt x="165408" y="6667"/>
                    </a:cubicBezTo>
                    <a:cubicBezTo>
                      <a:pt x="169218" y="6667"/>
                      <a:pt x="169218" y="10477"/>
                      <a:pt x="173028" y="10477"/>
                    </a:cubicBezTo>
                    <a:cubicBezTo>
                      <a:pt x="176838" y="10477"/>
                      <a:pt x="176838" y="10477"/>
                      <a:pt x="180648" y="6667"/>
                    </a:cubicBezTo>
                    <a:cubicBezTo>
                      <a:pt x="180648" y="6667"/>
                      <a:pt x="184458" y="2857"/>
                      <a:pt x="184458" y="2857"/>
                    </a:cubicBezTo>
                    <a:cubicBezTo>
                      <a:pt x="188268" y="-952"/>
                      <a:pt x="192078" y="-952"/>
                      <a:pt x="192078" y="2857"/>
                    </a:cubicBezTo>
                    <a:cubicBezTo>
                      <a:pt x="192078" y="10477"/>
                      <a:pt x="192078" y="18098"/>
                      <a:pt x="195888" y="29527"/>
                    </a:cubicBezTo>
                    <a:cubicBezTo>
                      <a:pt x="199698" y="37148"/>
                      <a:pt x="203508" y="48577"/>
                      <a:pt x="207318" y="56198"/>
                    </a:cubicBezTo>
                    <a:cubicBezTo>
                      <a:pt x="211128" y="60007"/>
                      <a:pt x="214938" y="67627"/>
                      <a:pt x="218748" y="71437"/>
                    </a:cubicBezTo>
                    <a:cubicBezTo>
                      <a:pt x="222558" y="67627"/>
                      <a:pt x="226368" y="56198"/>
                      <a:pt x="230178" y="48577"/>
                    </a:cubicBezTo>
                    <a:cubicBezTo>
                      <a:pt x="233988" y="56198"/>
                      <a:pt x="230178" y="60007"/>
                      <a:pt x="230178" y="63817"/>
                    </a:cubicBezTo>
                    <a:cubicBezTo>
                      <a:pt x="230178" y="67627"/>
                      <a:pt x="222558" y="71437"/>
                      <a:pt x="226368" y="79057"/>
                    </a:cubicBezTo>
                    <a:cubicBezTo>
                      <a:pt x="230178" y="82867"/>
                      <a:pt x="233988" y="86677"/>
                      <a:pt x="241608" y="86677"/>
                    </a:cubicBezTo>
                    <a:cubicBezTo>
                      <a:pt x="241608" y="86677"/>
                      <a:pt x="245418" y="82867"/>
                      <a:pt x="245418" y="82867"/>
                    </a:cubicBezTo>
                    <a:cubicBezTo>
                      <a:pt x="253038" y="71437"/>
                      <a:pt x="256848" y="75248"/>
                      <a:pt x="260658" y="90487"/>
                    </a:cubicBezTo>
                    <a:cubicBezTo>
                      <a:pt x="260658" y="98107"/>
                      <a:pt x="260658" y="105727"/>
                      <a:pt x="256848" y="109537"/>
                    </a:cubicBezTo>
                    <a:cubicBezTo>
                      <a:pt x="253038" y="117157"/>
                      <a:pt x="253038" y="120967"/>
                      <a:pt x="256848" y="128587"/>
                    </a:cubicBezTo>
                    <a:cubicBezTo>
                      <a:pt x="260658" y="136207"/>
                      <a:pt x="256848" y="147637"/>
                      <a:pt x="253038" y="151448"/>
                    </a:cubicBezTo>
                    <a:cubicBezTo>
                      <a:pt x="233988" y="147637"/>
                      <a:pt x="233988" y="143827"/>
                      <a:pt x="230178" y="136207"/>
                    </a:cubicBezTo>
                    <a:close/>
                  </a:path>
                </a:pathLst>
              </a:custGeom>
              <a:solidFill>
                <a:srgbClr val="A5EFA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79" name="Freeform: Shape 5378">
                <a:extLst>
                  <a:ext uri="{FF2B5EF4-FFF2-40B4-BE49-F238E27FC236}">
                    <a16:creationId xmlns:a16="http://schemas.microsoft.com/office/drawing/2014/main" id="{A76305F2-C119-9AF1-56B9-86F1E7DB6735}"/>
                  </a:ext>
                </a:extLst>
              </p:cNvPr>
              <p:cNvSpPr/>
              <p:nvPr/>
            </p:nvSpPr>
            <p:spPr>
              <a:xfrm>
                <a:off x="4261812" y="5345430"/>
                <a:ext cx="188268" cy="176250"/>
              </a:xfrm>
              <a:custGeom>
                <a:avLst/>
                <a:gdLst>
                  <a:gd name="connsiteX0" fmla="*/ 16818 w 188268"/>
                  <a:gd name="connsiteY0" fmla="*/ 41910 h 176250"/>
                  <a:gd name="connsiteX1" fmla="*/ 5388 w 188268"/>
                  <a:gd name="connsiteY1" fmla="*/ 30480 h 176250"/>
                  <a:gd name="connsiteX2" fmla="*/ 1578 w 188268"/>
                  <a:gd name="connsiteY2" fmla="*/ 22860 h 176250"/>
                  <a:gd name="connsiteX3" fmla="*/ 5388 w 188268"/>
                  <a:gd name="connsiteY3" fmla="*/ 7620 h 176250"/>
                  <a:gd name="connsiteX4" fmla="*/ 16818 w 188268"/>
                  <a:gd name="connsiteY4" fmla="*/ 0 h 176250"/>
                  <a:gd name="connsiteX5" fmla="*/ 20628 w 188268"/>
                  <a:gd name="connsiteY5" fmla="*/ 3810 h 176250"/>
                  <a:gd name="connsiteX6" fmla="*/ 39678 w 188268"/>
                  <a:gd name="connsiteY6" fmla="*/ 11430 h 176250"/>
                  <a:gd name="connsiteX7" fmla="*/ 51108 w 188268"/>
                  <a:gd name="connsiteY7" fmla="*/ 3810 h 176250"/>
                  <a:gd name="connsiteX8" fmla="*/ 66348 w 188268"/>
                  <a:gd name="connsiteY8" fmla="*/ 22860 h 176250"/>
                  <a:gd name="connsiteX9" fmla="*/ 66348 w 188268"/>
                  <a:gd name="connsiteY9" fmla="*/ 30480 h 176250"/>
                  <a:gd name="connsiteX10" fmla="*/ 100638 w 188268"/>
                  <a:gd name="connsiteY10" fmla="*/ 26670 h 176250"/>
                  <a:gd name="connsiteX11" fmla="*/ 93018 w 188268"/>
                  <a:gd name="connsiteY11" fmla="*/ 45720 h 176250"/>
                  <a:gd name="connsiteX12" fmla="*/ 100638 w 188268"/>
                  <a:gd name="connsiteY12" fmla="*/ 57150 h 176250"/>
                  <a:gd name="connsiteX13" fmla="*/ 134928 w 188268"/>
                  <a:gd name="connsiteY13" fmla="*/ 60960 h 176250"/>
                  <a:gd name="connsiteX14" fmla="*/ 146358 w 188268"/>
                  <a:gd name="connsiteY14" fmla="*/ 68580 h 176250"/>
                  <a:gd name="connsiteX15" fmla="*/ 165408 w 188268"/>
                  <a:gd name="connsiteY15" fmla="*/ 80010 h 176250"/>
                  <a:gd name="connsiteX16" fmla="*/ 150168 w 188268"/>
                  <a:gd name="connsiteY16" fmla="*/ 57150 h 176250"/>
                  <a:gd name="connsiteX17" fmla="*/ 146358 w 188268"/>
                  <a:gd name="connsiteY17" fmla="*/ 34290 h 176250"/>
                  <a:gd name="connsiteX18" fmla="*/ 153978 w 188268"/>
                  <a:gd name="connsiteY18" fmla="*/ 30480 h 176250"/>
                  <a:gd name="connsiteX19" fmla="*/ 161598 w 188268"/>
                  <a:gd name="connsiteY19" fmla="*/ 26670 h 176250"/>
                  <a:gd name="connsiteX20" fmla="*/ 165408 w 188268"/>
                  <a:gd name="connsiteY20" fmla="*/ 26670 h 176250"/>
                  <a:gd name="connsiteX21" fmla="*/ 180648 w 188268"/>
                  <a:gd name="connsiteY21" fmla="*/ 53340 h 176250"/>
                  <a:gd name="connsiteX22" fmla="*/ 188268 w 188268"/>
                  <a:gd name="connsiteY22" fmla="*/ 83820 h 176250"/>
                  <a:gd name="connsiteX23" fmla="*/ 169218 w 188268"/>
                  <a:gd name="connsiteY23" fmla="*/ 133350 h 176250"/>
                  <a:gd name="connsiteX24" fmla="*/ 157788 w 188268"/>
                  <a:gd name="connsiteY24" fmla="*/ 160020 h 176250"/>
                  <a:gd name="connsiteX25" fmla="*/ 146358 w 188268"/>
                  <a:gd name="connsiteY25" fmla="*/ 175260 h 176250"/>
                  <a:gd name="connsiteX26" fmla="*/ 131118 w 188268"/>
                  <a:gd name="connsiteY26" fmla="*/ 171450 h 176250"/>
                  <a:gd name="connsiteX27" fmla="*/ 115878 w 188268"/>
                  <a:gd name="connsiteY27" fmla="*/ 175260 h 176250"/>
                  <a:gd name="connsiteX28" fmla="*/ 115878 w 188268"/>
                  <a:gd name="connsiteY28" fmla="*/ 175260 h 176250"/>
                  <a:gd name="connsiteX29" fmla="*/ 104448 w 188268"/>
                  <a:gd name="connsiteY29" fmla="*/ 167640 h 176250"/>
                  <a:gd name="connsiteX30" fmla="*/ 108258 w 188268"/>
                  <a:gd name="connsiteY30" fmla="*/ 156210 h 176250"/>
                  <a:gd name="connsiteX31" fmla="*/ 108258 w 188268"/>
                  <a:gd name="connsiteY31" fmla="*/ 129540 h 176250"/>
                  <a:gd name="connsiteX32" fmla="*/ 96828 w 188268"/>
                  <a:gd name="connsiteY32" fmla="*/ 106680 h 176250"/>
                  <a:gd name="connsiteX33" fmla="*/ 70158 w 188268"/>
                  <a:gd name="connsiteY33" fmla="*/ 95250 h 176250"/>
                  <a:gd name="connsiteX34" fmla="*/ 62538 w 188268"/>
                  <a:gd name="connsiteY34" fmla="*/ 102870 h 176250"/>
                  <a:gd name="connsiteX35" fmla="*/ 54918 w 188268"/>
                  <a:gd name="connsiteY35" fmla="*/ 114300 h 176250"/>
                  <a:gd name="connsiteX36" fmla="*/ 43488 w 188268"/>
                  <a:gd name="connsiteY36" fmla="*/ 99060 h 176250"/>
                  <a:gd name="connsiteX37" fmla="*/ 13008 w 188268"/>
                  <a:gd name="connsiteY37" fmla="*/ 53340 h 176250"/>
                  <a:gd name="connsiteX38" fmla="*/ 16818 w 188268"/>
                  <a:gd name="connsiteY38" fmla="*/ 41910 h 176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88268" h="176250">
                    <a:moveTo>
                      <a:pt x="16818" y="41910"/>
                    </a:moveTo>
                    <a:cubicBezTo>
                      <a:pt x="13008" y="34290"/>
                      <a:pt x="13008" y="26670"/>
                      <a:pt x="5388" y="30480"/>
                    </a:cubicBezTo>
                    <a:cubicBezTo>
                      <a:pt x="5388" y="26670"/>
                      <a:pt x="1578" y="26670"/>
                      <a:pt x="1578" y="22860"/>
                    </a:cubicBezTo>
                    <a:cubicBezTo>
                      <a:pt x="-2232" y="15240"/>
                      <a:pt x="1578" y="11430"/>
                      <a:pt x="5388" y="7620"/>
                    </a:cubicBezTo>
                    <a:cubicBezTo>
                      <a:pt x="9198" y="7620"/>
                      <a:pt x="16818" y="7620"/>
                      <a:pt x="16818" y="0"/>
                    </a:cubicBezTo>
                    <a:cubicBezTo>
                      <a:pt x="20628" y="0"/>
                      <a:pt x="20628" y="3810"/>
                      <a:pt x="20628" y="3810"/>
                    </a:cubicBezTo>
                    <a:cubicBezTo>
                      <a:pt x="28248" y="19050"/>
                      <a:pt x="28248" y="19050"/>
                      <a:pt x="39678" y="11430"/>
                    </a:cubicBezTo>
                    <a:cubicBezTo>
                      <a:pt x="43488" y="7620"/>
                      <a:pt x="47298" y="0"/>
                      <a:pt x="51108" y="3810"/>
                    </a:cubicBezTo>
                    <a:cubicBezTo>
                      <a:pt x="58728" y="7620"/>
                      <a:pt x="62538" y="15240"/>
                      <a:pt x="66348" y="22860"/>
                    </a:cubicBezTo>
                    <a:cubicBezTo>
                      <a:pt x="66348" y="26670"/>
                      <a:pt x="66348" y="26670"/>
                      <a:pt x="66348" y="30480"/>
                    </a:cubicBezTo>
                    <a:cubicBezTo>
                      <a:pt x="77778" y="22860"/>
                      <a:pt x="89208" y="38100"/>
                      <a:pt x="100638" y="26670"/>
                    </a:cubicBezTo>
                    <a:cubicBezTo>
                      <a:pt x="96828" y="34290"/>
                      <a:pt x="104448" y="45720"/>
                      <a:pt x="93018" y="45720"/>
                    </a:cubicBezTo>
                    <a:cubicBezTo>
                      <a:pt x="89208" y="45720"/>
                      <a:pt x="96828" y="57150"/>
                      <a:pt x="100638" y="57150"/>
                    </a:cubicBezTo>
                    <a:cubicBezTo>
                      <a:pt x="112068" y="53340"/>
                      <a:pt x="123498" y="57150"/>
                      <a:pt x="134928" y="60960"/>
                    </a:cubicBezTo>
                    <a:cubicBezTo>
                      <a:pt x="138738" y="60960"/>
                      <a:pt x="142548" y="60960"/>
                      <a:pt x="146358" y="68580"/>
                    </a:cubicBezTo>
                    <a:cubicBezTo>
                      <a:pt x="150168" y="76200"/>
                      <a:pt x="150168" y="76200"/>
                      <a:pt x="165408" y="80010"/>
                    </a:cubicBezTo>
                    <a:cubicBezTo>
                      <a:pt x="161598" y="72390"/>
                      <a:pt x="153978" y="64770"/>
                      <a:pt x="150168" y="57150"/>
                    </a:cubicBezTo>
                    <a:cubicBezTo>
                      <a:pt x="146358" y="49530"/>
                      <a:pt x="146358" y="41910"/>
                      <a:pt x="146358" y="34290"/>
                    </a:cubicBezTo>
                    <a:cubicBezTo>
                      <a:pt x="146358" y="30480"/>
                      <a:pt x="150168" y="26670"/>
                      <a:pt x="153978" y="30480"/>
                    </a:cubicBezTo>
                    <a:cubicBezTo>
                      <a:pt x="157788" y="34290"/>
                      <a:pt x="161598" y="41910"/>
                      <a:pt x="161598" y="26670"/>
                    </a:cubicBezTo>
                    <a:cubicBezTo>
                      <a:pt x="161598" y="22860"/>
                      <a:pt x="161598" y="26670"/>
                      <a:pt x="165408" y="26670"/>
                    </a:cubicBezTo>
                    <a:cubicBezTo>
                      <a:pt x="173028" y="34290"/>
                      <a:pt x="176838" y="41910"/>
                      <a:pt x="180648" y="53340"/>
                    </a:cubicBezTo>
                    <a:cubicBezTo>
                      <a:pt x="184458" y="64770"/>
                      <a:pt x="180648" y="76200"/>
                      <a:pt x="188268" y="83820"/>
                    </a:cubicBezTo>
                    <a:cubicBezTo>
                      <a:pt x="169218" y="99060"/>
                      <a:pt x="169218" y="99060"/>
                      <a:pt x="169218" y="133350"/>
                    </a:cubicBezTo>
                    <a:cubicBezTo>
                      <a:pt x="153978" y="137160"/>
                      <a:pt x="153978" y="137160"/>
                      <a:pt x="157788" y="160020"/>
                    </a:cubicBezTo>
                    <a:cubicBezTo>
                      <a:pt x="161598" y="171450"/>
                      <a:pt x="157788" y="179070"/>
                      <a:pt x="146358" y="175260"/>
                    </a:cubicBezTo>
                    <a:cubicBezTo>
                      <a:pt x="142548" y="175260"/>
                      <a:pt x="134928" y="171450"/>
                      <a:pt x="131118" y="171450"/>
                    </a:cubicBezTo>
                    <a:cubicBezTo>
                      <a:pt x="127308" y="171450"/>
                      <a:pt x="123498" y="171450"/>
                      <a:pt x="115878" y="175260"/>
                    </a:cubicBezTo>
                    <a:lnTo>
                      <a:pt x="115878" y="175260"/>
                    </a:lnTo>
                    <a:cubicBezTo>
                      <a:pt x="112068" y="175260"/>
                      <a:pt x="108258" y="175260"/>
                      <a:pt x="104448" y="167640"/>
                    </a:cubicBezTo>
                    <a:cubicBezTo>
                      <a:pt x="104448" y="160020"/>
                      <a:pt x="104448" y="156210"/>
                      <a:pt x="108258" y="156210"/>
                    </a:cubicBezTo>
                    <a:cubicBezTo>
                      <a:pt x="119688" y="148590"/>
                      <a:pt x="115878" y="137160"/>
                      <a:pt x="108258" y="129540"/>
                    </a:cubicBezTo>
                    <a:cubicBezTo>
                      <a:pt x="104448" y="121920"/>
                      <a:pt x="100638" y="114300"/>
                      <a:pt x="96828" y="106680"/>
                    </a:cubicBezTo>
                    <a:cubicBezTo>
                      <a:pt x="89208" y="99060"/>
                      <a:pt x="77778" y="102870"/>
                      <a:pt x="70158" y="95250"/>
                    </a:cubicBezTo>
                    <a:cubicBezTo>
                      <a:pt x="66348" y="91440"/>
                      <a:pt x="62538" y="99060"/>
                      <a:pt x="62538" y="102870"/>
                    </a:cubicBezTo>
                    <a:cubicBezTo>
                      <a:pt x="62538" y="110490"/>
                      <a:pt x="58728" y="114300"/>
                      <a:pt x="54918" y="114300"/>
                    </a:cubicBezTo>
                    <a:cubicBezTo>
                      <a:pt x="47298" y="114300"/>
                      <a:pt x="47298" y="106680"/>
                      <a:pt x="43488" y="99060"/>
                    </a:cubicBezTo>
                    <a:cubicBezTo>
                      <a:pt x="39678" y="80010"/>
                      <a:pt x="32058" y="57150"/>
                      <a:pt x="13008" y="53340"/>
                    </a:cubicBezTo>
                    <a:cubicBezTo>
                      <a:pt x="20628" y="45720"/>
                      <a:pt x="16818" y="45720"/>
                      <a:pt x="16818" y="41910"/>
                    </a:cubicBezTo>
                    <a:close/>
                  </a:path>
                </a:pathLst>
              </a:custGeom>
              <a:solidFill>
                <a:srgbClr val="84E58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80" name="Freeform: Shape 5379">
                <a:extLst>
                  <a:ext uri="{FF2B5EF4-FFF2-40B4-BE49-F238E27FC236}">
                    <a16:creationId xmlns:a16="http://schemas.microsoft.com/office/drawing/2014/main" id="{EA7C6371-0556-5550-D8D4-95DD681DCDE8}"/>
                  </a:ext>
                </a:extLst>
              </p:cNvPr>
              <p:cNvSpPr/>
              <p:nvPr/>
            </p:nvSpPr>
            <p:spPr>
              <a:xfrm>
                <a:off x="4132422" y="5185410"/>
                <a:ext cx="142398" cy="186689"/>
              </a:xfrm>
              <a:custGeom>
                <a:avLst/>
                <a:gdLst>
                  <a:gd name="connsiteX0" fmla="*/ 73819 w 142398"/>
                  <a:gd name="connsiteY0" fmla="*/ 118110 h 186689"/>
                  <a:gd name="connsiteX1" fmla="*/ 73819 w 142398"/>
                  <a:gd name="connsiteY1" fmla="*/ 121920 h 186689"/>
                  <a:gd name="connsiteX2" fmla="*/ 66199 w 142398"/>
                  <a:gd name="connsiteY2" fmla="*/ 133350 h 186689"/>
                  <a:gd name="connsiteX3" fmla="*/ 58579 w 142398"/>
                  <a:gd name="connsiteY3" fmla="*/ 133350 h 186689"/>
                  <a:gd name="connsiteX4" fmla="*/ 50959 w 142398"/>
                  <a:gd name="connsiteY4" fmla="*/ 125730 h 186689"/>
                  <a:gd name="connsiteX5" fmla="*/ 43339 w 142398"/>
                  <a:gd name="connsiteY5" fmla="*/ 129540 h 186689"/>
                  <a:gd name="connsiteX6" fmla="*/ 47149 w 142398"/>
                  <a:gd name="connsiteY6" fmla="*/ 137160 h 186689"/>
                  <a:gd name="connsiteX7" fmla="*/ 54769 w 142398"/>
                  <a:gd name="connsiteY7" fmla="*/ 148590 h 186689"/>
                  <a:gd name="connsiteX8" fmla="*/ 35719 w 142398"/>
                  <a:gd name="connsiteY8" fmla="*/ 160020 h 186689"/>
                  <a:gd name="connsiteX9" fmla="*/ 28099 w 142398"/>
                  <a:gd name="connsiteY9" fmla="*/ 152400 h 186689"/>
                  <a:gd name="connsiteX10" fmla="*/ 20479 w 142398"/>
                  <a:gd name="connsiteY10" fmla="*/ 156210 h 186689"/>
                  <a:gd name="connsiteX11" fmla="*/ 24289 w 142398"/>
                  <a:gd name="connsiteY11" fmla="*/ 163830 h 186689"/>
                  <a:gd name="connsiteX12" fmla="*/ 31909 w 142398"/>
                  <a:gd name="connsiteY12" fmla="*/ 167640 h 186689"/>
                  <a:gd name="connsiteX13" fmla="*/ 39529 w 142398"/>
                  <a:gd name="connsiteY13" fmla="*/ 179070 h 186689"/>
                  <a:gd name="connsiteX14" fmla="*/ 31909 w 142398"/>
                  <a:gd name="connsiteY14" fmla="*/ 186690 h 186689"/>
                  <a:gd name="connsiteX15" fmla="*/ 12859 w 142398"/>
                  <a:gd name="connsiteY15" fmla="*/ 167640 h 186689"/>
                  <a:gd name="connsiteX16" fmla="*/ 5239 w 142398"/>
                  <a:gd name="connsiteY16" fmla="*/ 171450 h 186689"/>
                  <a:gd name="connsiteX17" fmla="*/ 5239 w 142398"/>
                  <a:gd name="connsiteY17" fmla="*/ 171450 h 186689"/>
                  <a:gd name="connsiteX18" fmla="*/ 1429 w 142398"/>
                  <a:gd name="connsiteY18" fmla="*/ 140970 h 186689"/>
                  <a:gd name="connsiteX19" fmla="*/ 12859 w 142398"/>
                  <a:gd name="connsiteY19" fmla="*/ 114300 h 186689"/>
                  <a:gd name="connsiteX20" fmla="*/ 31909 w 142398"/>
                  <a:gd name="connsiteY20" fmla="*/ 83820 h 186689"/>
                  <a:gd name="connsiteX21" fmla="*/ 54769 w 142398"/>
                  <a:gd name="connsiteY21" fmla="*/ 60960 h 186689"/>
                  <a:gd name="connsiteX22" fmla="*/ 47149 w 142398"/>
                  <a:gd name="connsiteY22" fmla="*/ 30480 h 186689"/>
                  <a:gd name="connsiteX23" fmla="*/ 66199 w 142398"/>
                  <a:gd name="connsiteY23" fmla="*/ 0 h 186689"/>
                  <a:gd name="connsiteX24" fmla="*/ 77629 w 142398"/>
                  <a:gd name="connsiteY24" fmla="*/ 3810 h 186689"/>
                  <a:gd name="connsiteX25" fmla="*/ 89059 w 142398"/>
                  <a:gd name="connsiteY25" fmla="*/ 15240 h 186689"/>
                  <a:gd name="connsiteX26" fmla="*/ 92869 w 142398"/>
                  <a:gd name="connsiteY26" fmla="*/ 15240 h 186689"/>
                  <a:gd name="connsiteX27" fmla="*/ 96679 w 142398"/>
                  <a:gd name="connsiteY27" fmla="*/ 15240 h 186689"/>
                  <a:gd name="connsiteX28" fmla="*/ 134779 w 142398"/>
                  <a:gd name="connsiteY28" fmla="*/ 22860 h 186689"/>
                  <a:gd name="connsiteX29" fmla="*/ 142399 w 142398"/>
                  <a:gd name="connsiteY29" fmla="*/ 57150 h 186689"/>
                  <a:gd name="connsiteX30" fmla="*/ 138589 w 142398"/>
                  <a:gd name="connsiteY30" fmla="*/ 57150 h 186689"/>
                  <a:gd name="connsiteX31" fmla="*/ 115729 w 142398"/>
                  <a:gd name="connsiteY31" fmla="*/ 45720 h 186689"/>
                  <a:gd name="connsiteX32" fmla="*/ 96679 w 142398"/>
                  <a:gd name="connsiteY32" fmla="*/ 45720 h 186689"/>
                  <a:gd name="connsiteX33" fmla="*/ 89059 w 142398"/>
                  <a:gd name="connsiteY33" fmla="*/ 49530 h 186689"/>
                  <a:gd name="connsiteX34" fmla="*/ 92869 w 142398"/>
                  <a:gd name="connsiteY34" fmla="*/ 57150 h 186689"/>
                  <a:gd name="connsiteX35" fmla="*/ 92869 w 142398"/>
                  <a:gd name="connsiteY35" fmla="*/ 57150 h 186689"/>
                  <a:gd name="connsiteX36" fmla="*/ 119539 w 142398"/>
                  <a:gd name="connsiteY36" fmla="*/ 72390 h 186689"/>
                  <a:gd name="connsiteX37" fmla="*/ 92869 w 142398"/>
                  <a:gd name="connsiteY37" fmla="*/ 83820 h 186689"/>
                  <a:gd name="connsiteX38" fmla="*/ 73819 w 142398"/>
                  <a:gd name="connsiteY38" fmla="*/ 118110 h 18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42398" h="186689">
                    <a:moveTo>
                      <a:pt x="73819" y="118110"/>
                    </a:moveTo>
                    <a:lnTo>
                      <a:pt x="73819" y="121920"/>
                    </a:lnTo>
                    <a:cubicBezTo>
                      <a:pt x="73819" y="129540"/>
                      <a:pt x="70009" y="129540"/>
                      <a:pt x="66199" y="133350"/>
                    </a:cubicBezTo>
                    <a:cubicBezTo>
                      <a:pt x="62389" y="137160"/>
                      <a:pt x="62389" y="137160"/>
                      <a:pt x="58579" y="133350"/>
                    </a:cubicBezTo>
                    <a:cubicBezTo>
                      <a:pt x="54769" y="129540"/>
                      <a:pt x="54769" y="129540"/>
                      <a:pt x="50959" y="125730"/>
                    </a:cubicBezTo>
                    <a:cubicBezTo>
                      <a:pt x="47149" y="125730"/>
                      <a:pt x="47149" y="125730"/>
                      <a:pt x="43339" y="129540"/>
                    </a:cubicBezTo>
                    <a:cubicBezTo>
                      <a:pt x="43339" y="133350"/>
                      <a:pt x="43339" y="137160"/>
                      <a:pt x="47149" y="137160"/>
                    </a:cubicBezTo>
                    <a:cubicBezTo>
                      <a:pt x="50959" y="140970"/>
                      <a:pt x="54769" y="140970"/>
                      <a:pt x="54769" y="148590"/>
                    </a:cubicBezTo>
                    <a:cubicBezTo>
                      <a:pt x="54769" y="171450"/>
                      <a:pt x="50959" y="171450"/>
                      <a:pt x="35719" y="160020"/>
                    </a:cubicBezTo>
                    <a:cubicBezTo>
                      <a:pt x="31909" y="156210"/>
                      <a:pt x="31909" y="156210"/>
                      <a:pt x="28099" y="152400"/>
                    </a:cubicBezTo>
                    <a:cubicBezTo>
                      <a:pt x="24289" y="152400"/>
                      <a:pt x="24289" y="156210"/>
                      <a:pt x="20479" y="156210"/>
                    </a:cubicBezTo>
                    <a:cubicBezTo>
                      <a:pt x="20479" y="160020"/>
                      <a:pt x="20479" y="160020"/>
                      <a:pt x="24289" y="163830"/>
                    </a:cubicBezTo>
                    <a:cubicBezTo>
                      <a:pt x="28099" y="163830"/>
                      <a:pt x="28099" y="163830"/>
                      <a:pt x="31909" y="167640"/>
                    </a:cubicBezTo>
                    <a:cubicBezTo>
                      <a:pt x="35719" y="171450"/>
                      <a:pt x="39529" y="171450"/>
                      <a:pt x="39529" y="179070"/>
                    </a:cubicBezTo>
                    <a:cubicBezTo>
                      <a:pt x="39529" y="186690"/>
                      <a:pt x="35719" y="186690"/>
                      <a:pt x="31909" y="186690"/>
                    </a:cubicBezTo>
                    <a:cubicBezTo>
                      <a:pt x="20479" y="186690"/>
                      <a:pt x="20479" y="182880"/>
                      <a:pt x="12859" y="167640"/>
                    </a:cubicBezTo>
                    <a:cubicBezTo>
                      <a:pt x="9049" y="167640"/>
                      <a:pt x="5239" y="171450"/>
                      <a:pt x="5239" y="171450"/>
                    </a:cubicBezTo>
                    <a:lnTo>
                      <a:pt x="5239" y="171450"/>
                    </a:lnTo>
                    <a:cubicBezTo>
                      <a:pt x="1429" y="160020"/>
                      <a:pt x="1429" y="152400"/>
                      <a:pt x="1429" y="140970"/>
                    </a:cubicBezTo>
                    <a:cubicBezTo>
                      <a:pt x="-2381" y="125730"/>
                      <a:pt x="1429" y="118110"/>
                      <a:pt x="12859" y="114300"/>
                    </a:cubicBezTo>
                    <a:cubicBezTo>
                      <a:pt x="28099" y="110490"/>
                      <a:pt x="28099" y="99060"/>
                      <a:pt x="31909" y="83820"/>
                    </a:cubicBezTo>
                    <a:cubicBezTo>
                      <a:pt x="31909" y="57150"/>
                      <a:pt x="35719" y="53340"/>
                      <a:pt x="54769" y="60960"/>
                    </a:cubicBezTo>
                    <a:cubicBezTo>
                      <a:pt x="43339" y="53340"/>
                      <a:pt x="39529" y="41910"/>
                      <a:pt x="47149" y="30480"/>
                    </a:cubicBezTo>
                    <a:cubicBezTo>
                      <a:pt x="54769" y="22860"/>
                      <a:pt x="58579" y="7620"/>
                      <a:pt x="66199" y="0"/>
                    </a:cubicBezTo>
                    <a:cubicBezTo>
                      <a:pt x="70009" y="0"/>
                      <a:pt x="73819" y="0"/>
                      <a:pt x="77629" y="3810"/>
                    </a:cubicBezTo>
                    <a:cubicBezTo>
                      <a:pt x="81439" y="7620"/>
                      <a:pt x="85249" y="11430"/>
                      <a:pt x="89059" y="15240"/>
                    </a:cubicBezTo>
                    <a:cubicBezTo>
                      <a:pt x="89059" y="15240"/>
                      <a:pt x="92869" y="15240"/>
                      <a:pt x="92869" y="15240"/>
                    </a:cubicBezTo>
                    <a:cubicBezTo>
                      <a:pt x="92869" y="15240"/>
                      <a:pt x="96679" y="15240"/>
                      <a:pt x="96679" y="15240"/>
                    </a:cubicBezTo>
                    <a:cubicBezTo>
                      <a:pt x="108109" y="22860"/>
                      <a:pt x="123349" y="11430"/>
                      <a:pt x="134779" y="22860"/>
                    </a:cubicBezTo>
                    <a:cubicBezTo>
                      <a:pt x="142399" y="30480"/>
                      <a:pt x="142399" y="45720"/>
                      <a:pt x="142399" y="57150"/>
                    </a:cubicBezTo>
                    <a:cubicBezTo>
                      <a:pt x="142399" y="60960"/>
                      <a:pt x="138589" y="60960"/>
                      <a:pt x="138589" y="57150"/>
                    </a:cubicBezTo>
                    <a:cubicBezTo>
                      <a:pt x="130969" y="41910"/>
                      <a:pt x="127159" y="38100"/>
                      <a:pt x="115729" y="45720"/>
                    </a:cubicBezTo>
                    <a:cubicBezTo>
                      <a:pt x="108109" y="49530"/>
                      <a:pt x="104299" y="57150"/>
                      <a:pt x="96679" y="45720"/>
                    </a:cubicBezTo>
                    <a:cubicBezTo>
                      <a:pt x="92869" y="41910"/>
                      <a:pt x="89059" y="45720"/>
                      <a:pt x="89059" y="49530"/>
                    </a:cubicBezTo>
                    <a:cubicBezTo>
                      <a:pt x="89059" y="53340"/>
                      <a:pt x="92869" y="57150"/>
                      <a:pt x="92869" y="57150"/>
                    </a:cubicBezTo>
                    <a:cubicBezTo>
                      <a:pt x="92869" y="57150"/>
                      <a:pt x="92869" y="57150"/>
                      <a:pt x="92869" y="57150"/>
                    </a:cubicBezTo>
                    <a:cubicBezTo>
                      <a:pt x="96679" y="68580"/>
                      <a:pt x="104299" y="76200"/>
                      <a:pt x="119539" y="72390"/>
                    </a:cubicBezTo>
                    <a:cubicBezTo>
                      <a:pt x="111919" y="83820"/>
                      <a:pt x="104299" y="83820"/>
                      <a:pt x="92869" y="83820"/>
                    </a:cubicBezTo>
                    <a:cubicBezTo>
                      <a:pt x="73819" y="87630"/>
                      <a:pt x="70009" y="91440"/>
                      <a:pt x="73819" y="118110"/>
                    </a:cubicBezTo>
                    <a:close/>
                  </a:path>
                </a:pathLst>
              </a:custGeom>
              <a:solidFill>
                <a:srgbClr val="8DE89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81" name="Freeform: Shape 5380">
                <a:extLst>
                  <a:ext uri="{FF2B5EF4-FFF2-40B4-BE49-F238E27FC236}">
                    <a16:creationId xmlns:a16="http://schemas.microsoft.com/office/drawing/2014/main" id="{C9E67D28-117E-E4F6-9A0B-54DBFB41FBD3}"/>
                  </a:ext>
                </a:extLst>
              </p:cNvPr>
              <p:cNvSpPr/>
              <p:nvPr/>
            </p:nvSpPr>
            <p:spPr>
              <a:xfrm>
                <a:off x="4305301" y="5154930"/>
                <a:ext cx="126999" cy="140969"/>
              </a:xfrm>
              <a:custGeom>
                <a:avLst/>
                <a:gdLst>
                  <a:gd name="connsiteX0" fmla="*/ 121920 w 126999"/>
                  <a:gd name="connsiteY0" fmla="*/ 140970 h 140969"/>
                  <a:gd name="connsiteX1" fmla="*/ 110490 w 126999"/>
                  <a:gd name="connsiteY1" fmla="*/ 140970 h 140969"/>
                  <a:gd name="connsiteX2" fmla="*/ 110490 w 126999"/>
                  <a:gd name="connsiteY2" fmla="*/ 137160 h 140969"/>
                  <a:gd name="connsiteX3" fmla="*/ 83820 w 126999"/>
                  <a:gd name="connsiteY3" fmla="*/ 95250 h 140969"/>
                  <a:gd name="connsiteX4" fmla="*/ 60960 w 126999"/>
                  <a:gd name="connsiteY4" fmla="*/ 60960 h 140969"/>
                  <a:gd name="connsiteX5" fmla="*/ 49530 w 126999"/>
                  <a:gd name="connsiteY5" fmla="*/ 53340 h 140969"/>
                  <a:gd name="connsiteX6" fmla="*/ 30480 w 126999"/>
                  <a:gd name="connsiteY6" fmla="*/ 57150 h 140969"/>
                  <a:gd name="connsiteX7" fmla="*/ 0 w 126999"/>
                  <a:gd name="connsiteY7" fmla="*/ 15240 h 140969"/>
                  <a:gd name="connsiteX8" fmla="*/ 11430 w 126999"/>
                  <a:gd name="connsiteY8" fmla="*/ 0 h 140969"/>
                  <a:gd name="connsiteX9" fmla="*/ 45720 w 126999"/>
                  <a:gd name="connsiteY9" fmla="*/ 7620 h 140969"/>
                  <a:gd name="connsiteX10" fmla="*/ 57150 w 126999"/>
                  <a:gd name="connsiteY10" fmla="*/ 22860 h 140969"/>
                  <a:gd name="connsiteX11" fmla="*/ 80010 w 126999"/>
                  <a:gd name="connsiteY11" fmla="*/ 11430 h 140969"/>
                  <a:gd name="connsiteX12" fmla="*/ 106680 w 126999"/>
                  <a:gd name="connsiteY12" fmla="*/ 41910 h 140969"/>
                  <a:gd name="connsiteX13" fmla="*/ 114300 w 126999"/>
                  <a:gd name="connsiteY13" fmla="*/ 49530 h 140969"/>
                  <a:gd name="connsiteX14" fmla="*/ 114300 w 126999"/>
                  <a:gd name="connsiteY14" fmla="*/ 49530 h 140969"/>
                  <a:gd name="connsiteX15" fmla="*/ 114300 w 126999"/>
                  <a:gd name="connsiteY15" fmla="*/ 53340 h 140969"/>
                  <a:gd name="connsiteX16" fmla="*/ 118110 w 126999"/>
                  <a:gd name="connsiteY16" fmla="*/ 83820 h 140969"/>
                  <a:gd name="connsiteX17" fmla="*/ 121920 w 126999"/>
                  <a:gd name="connsiteY17" fmla="*/ 102870 h 140969"/>
                  <a:gd name="connsiteX18" fmla="*/ 121920 w 126999"/>
                  <a:gd name="connsiteY18" fmla="*/ 140970 h 140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6999" h="140969">
                    <a:moveTo>
                      <a:pt x="121920" y="140970"/>
                    </a:moveTo>
                    <a:lnTo>
                      <a:pt x="110490" y="140970"/>
                    </a:lnTo>
                    <a:lnTo>
                      <a:pt x="110490" y="137160"/>
                    </a:lnTo>
                    <a:cubicBezTo>
                      <a:pt x="106680" y="106680"/>
                      <a:pt x="102870" y="102870"/>
                      <a:pt x="83820" y="95250"/>
                    </a:cubicBezTo>
                    <a:cubicBezTo>
                      <a:pt x="64770" y="87630"/>
                      <a:pt x="64770" y="87630"/>
                      <a:pt x="60960" y="60960"/>
                    </a:cubicBezTo>
                    <a:cubicBezTo>
                      <a:pt x="60960" y="49530"/>
                      <a:pt x="60960" y="49530"/>
                      <a:pt x="49530" y="53340"/>
                    </a:cubicBezTo>
                    <a:cubicBezTo>
                      <a:pt x="41910" y="53340"/>
                      <a:pt x="38100" y="57150"/>
                      <a:pt x="30480" y="57150"/>
                    </a:cubicBezTo>
                    <a:cubicBezTo>
                      <a:pt x="22860" y="38100"/>
                      <a:pt x="3810" y="41910"/>
                      <a:pt x="0" y="15240"/>
                    </a:cubicBezTo>
                    <a:cubicBezTo>
                      <a:pt x="0" y="3810"/>
                      <a:pt x="3810" y="0"/>
                      <a:pt x="11430" y="0"/>
                    </a:cubicBezTo>
                    <a:cubicBezTo>
                      <a:pt x="22860" y="3810"/>
                      <a:pt x="34290" y="3810"/>
                      <a:pt x="45720" y="7620"/>
                    </a:cubicBezTo>
                    <a:cubicBezTo>
                      <a:pt x="53340" y="11430"/>
                      <a:pt x="53340" y="19050"/>
                      <a:pt x="57150" y="22860"/>
                    </a:cubicBezTo>
                    <a:cubicBezTo>
                      <a:pt x="60960" y="3810"/>
                      <a:pt x="68580" y="0"/>
                      <a:pt x="80010" y="11430"/>
                    </a:cubicBezTo>
                    <a:cubicBezTo>
                      <a:pt x="87630" y="22860"/>
                      <a:pt x="99060" y="26670"/>
                      <a:pt x="106680" y="41910"/>
                    </a:cubicBezTo>
                    <a:cubicBezTo>
                      <a:pt x="110490" y="41910"/>
                      <a:pt x="110490" y="45720"/>
                      <a:pt x="114300" y="49530"/>
                    </a:cubicBezTo>
                    <a:lnTo>
                      <a:pt x="114300" y="49530"/>
                    </a:lnTo>
                    <a:cubicBezTo>
                      <a:pt x="114300" y="49530"/>
                      <a:pt x="114300" y="53340"/>
                      <a:pt x="114300" y="53340"/>
                    </a:cubicBezTo>
                    <a:cubicBezTo>
                      <a:pt x="114300" y="68580"/>
                      <a:pt x="114300" y="68580"/>
                      <a:pt x="118110" y="83820"/>
                    </a:cubicBezTo>
                    <a:cubicBezTo>
                      <a:pt x="121920" y="91440"/>
                      <a:pt x="121920" y="95250"/>
                      <a:pt x="121920" y="102870"/>
                    </a:cubicBezTo>
                    <a:cubicBezTo>
                      <a:pt x="121920" y="118110"/>
                      <a:pt x="133350" y="133350"/>
                      <a:pt x="121920" y="140970"/>
                    </a:cubicBezTo>
                    <a:close/>
                  </a:path>
                </a:pathLst>
              </a:custGeom>
              <a:solidFill>
                <a:srgbClr val="8BE79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82" name="Freeform: Shape 5381">
                <a:extLst>
                  <a:ext uri="{FF2B5EF4-FFF2-40B4-BE49-F238E27FC236}">
                    <a16:creationId xmlns:a16="http://schemas.microsoft.com/office/drawing/2014/main" id="{446F6F26-F385-371B-57F8-2D816FE15640}"/>
                  </a:ext>
                </a:extLst>
              </p:cNvPr>
              <p:cNvSpPr/>
              <p:nvPr/>
            </p:nvSpPr>
            <p:spPr>
              <a:xfrm>
                <a:off x="4258020" y="5151119"/>
                <a:ext cx="77760" cy="115271"/>
              </a:xfrm>
              <a:custGeom>
                <a:avLst/>
                <a:gdLst>
                  <a:gd name="connsiteX0" fmla="*/ 51090 w 77760"/>
                  <a:gd name="connsiteY0" fmla="*/ 15240 h 115271"/>
                  <a:gd name="connsiteX1" fmla="*/ 66330 w 77760"/>
                  <a:gd name="connsiteY1" fmla="*/ 34290 h 115271"/>
                  <a:gd name="connsiteX2" fmla="*/ 77760 w 77760"/>
                  <a:gd name="connsiteY2" fmla="*/ 57150 h 115271"/>
                  <a:gd name="connsiteX3" fmla="*/ 77760 w 77760"/>
                  <a:gd name="connsiteY3" fmla="*/ 57150 h 115271"/>
                  <a:gd name="connsiteX4" fmla="*/ 73950 w 77760"/>
                  <a:gd name="connsiteY4" fmla="*/ 68580 h 115271"/>
                  <a:gd name="connsiteX5" fmla="*/ 70140 w 77760"/>
                  <a:gd name="connsiteY5" fmla="*/ 68580 h 115271"/>
                  <a:gd name="connsiteX6" fmla="*/ 51090 w 77760"/>
                  <a:gd name="connsiteY6" fmla="*/ 57150 h 115271"/>
                  <a:gd name="connsiteX7" fmla="*/ 70140 w 77760"/>
                  <a:gd name="connsiteY7" fmla="*/ 95250 h 115271"/>
                  <a:gd name="connsiteX8" fmla="*/ 66330 w 77760"/>
                  <a:gd name="connsiteY8" fmla="*/ 114300 h 115271"/>
                  <a:gd name="connsiteX9" fmla="*/ 39660 w 77760"/>
                  <a:gd name="connsiteY9" fmla="*/ 95250 h 115271"/>
                  <a:gd name="connsiteX10" fmla="*/ 28230 w 77760"/>
                  <a:gd name="connsiteY10" fmla="*/ 72390 h 115271"/>
                  <a:gd name="connsiteX11" fmla="*/ 16800 w 77760"/>
                  <a:gd name="connsiteY11" fmla="*/ 53340 h 115271"/>
                  <a:gd name="connsiteX12" fmla="*/ 5370 w 77760"/>
                  <a:gd name="connsiteY12" fmla="*/ 45720 h 115271"/>
                  <a:gd name="connsiteX13" fmla="*/ 5370 w 77760"/>
                  <a:gd name="connsiteY13" fmla="*/ 41910 h 115271"/>
                  <a:gd name="connsiteX14" fmla="*/ 20610 w 77760"/>
                  <a:gd name="connsiteY14" fmla="*/ 3810 h 115271"/>
                  <a:gd name="connsiteX15" fmla="*/ 32040 w 77760"/>
                  <a:gd name="connsiteY15" fmla="*/ 0 h 115271"/>
                  <a:gd name="connsiteX16" fmla="*/ 43470 w 77760"/>
                  <a:gd name="connsiteY16" fmla="*/ 0 h 115271"/>
                  <a:gd name="connsiteX17" fmla="*/ 51090 w 77760"/>
                  <a:gd name="connsiteY17" fmla="*/ 15240 h 1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7760" h="115271">
                    <a:moveTo>
                      <a:pt x="51090" y="15240"/>
                    </a:moveTo>
                    <a:cubicBezTo>
                      <a:pt x="54900" y="22860"/>
                      <a:pt x="58710" y="30480"/>
                      <a:pt x="66330" y="34290"/>
                    </a:cubicBezTo>
                    <a:cubicBezTo>
                      <a:pt x="73950" y="38100"/>
                      <a:pt x="77760" y="45720"/>
                      <a:pt x="77760" y="57150"/>
                    </a:cubicBezTo>
                    <a:lnTo>
                      <a:pt x="77760" y="57150"/>
                    </a:lnTo>
                    <a:cubicBezTo>
                      <a:pt x="77760" y="60960"/>
                      <a:pt x="77760" y="64770"/>
                      <a:pt x="73950" y="68580"/>
                    </a:cubicBezTo>
                    <a:lnTo>
                      <a:pt x="70140" y="68580"/>
                    </a:lnTo>
                    <a:cubicBezTo>
                      <a:pt x="62520" y="68580"/>
                      <a:pt x="58710" y="53340"/>
                      <a:pt x="51090" y="57150"/>
                    </a:cubicBezTo>
                    <a:cubicBezTo>
                      <a:pt x="62520" y="60960"/>
                      <a:pt x="62520" y="83820"/>
                      <a:pt x="70140" y="95250"/>
                    </a:cubicBezTo>
                    <a:cubicBezTo>
                      <a:pt x="73950" y="102870"/>
                      <a:pt x="70140" y="110490"/>
                      <a:pt x="66330" y="114300"/>
                    </a:cubicBezTo>
                    <a:cubicBezTo>
                      <a:pt x="58710" y="118110"/>
                      <a:pt x="43470" y="110490"/>
                      <a:pt x="39660" y="95250"/>
                    </a:cubicBezTo>
                    <a:cubicBezTo>
                      <a:pt x="39660" y="83820"/>
                      <a:pt x="32040" y="80010"/>
                      <a:pt x="28230" y="72390"/>
                    </a:cubicBezTo>
                    <a:cubicBezTo>
                      <a:pt x="20610" y="68580"/>
                      <a:pt x="16800" y="60960"/>
                      <a:pt x="16800" y="53340"/>
                    </a:cubicBezTo>
                    <a:cubicBezTo>
                      <a:pt x="12990" y="41910"/>
                      <a:pt x="12990" y="41910"/>
                      <a:pt x="5370" y="45720"/>
                    </a:cubicBezTo>
                    <a:lnTo>
                      <a:pt x="5370" y="41910"/>
                    </a:lnTo>
                    <a:cubicBezTo>
                      <a:pt x="-6060" y="15240"/>
                      <a:pt x="1560" y="19050"/>
                      <a:pt x="20610" y="3810"/>
                    </a:cubicBezTo>
                    <a:cubicBezTo>
                      <a:pt x="24420" y="0"/>
                      <a:pt x="28230" y="3810"/>
                      <a:pt x="32040" y="0"/>
                    </a:cubicBezTo>
                    <a:cubicBezTo>
                      <a:pt x="35850" y="0"/>
                      <a:pt x="39660" y="0"/>
                      <a:pt x="43470" y="0"/>
                    </a:cubicBezTo>
                    <a:cubicBezTo>
                      <a:pt x="47280" y="7620"/>
                      <a:pt x="51090" y="11430"/>
                      <a:pt x="51090" y="15240"/>
                    </a:cubicBezTo>
                    <a:close/>
                  </a:path>
                </a:pathLst>
              </a:custGeom>
              <a:solidFill>
                <a:srgbClr val="7BE38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83" name="Freeform: Shape 5382">
                <a:extLst>
                  <a:ext uri="{FF2B5EF4-FFF2-40B4-BE49-F238E27FC236}">
                    <a16:creationId xmlns:a16="http://schemas.microsoft.com/office/drawing/2014/main" id="{4C7224FB-D5C0-07DE-660A-551D02DBBC17}"/>
                  </a:ext>
                </a:extLst>
              </p:cNvPr>
              <p:cNvSpPr/>
              <p:nvPr/>
            </p:nvSpPr>
            <p:spPr>
              <a:xfrm>
                <a:off x="4224299" y="5159692"/>
                <a:ext cx="39091" cy="56787"/>
              </a:xfrm>
              <a:custGeom>
                <a:avLst/>
                <a:gdLst>
                  <a:gd name="connsiteX0" fmla="*/ 39091 w 39091"/>
                  <a:gd name="connsiteY0" fmla="*/ 52388 h 56787"/>
                  <a:gd name="connsiteX1" fmla="*/ 31471 w 39091"/>
                  <a:gd name="connsiteY1" fmla="*/ 52388 h 56787"/>
                  <a:gd name="connsiteX2" fmla="*/ 991 w 39091"/>
                  <a:gd name="connsiteY2" fmla="*/ 52388 h 56787"/>
                  <a:gd name="connsiteX3" fmla="*/ 16231 w 39091"/>
                  <a:gd name="connsiteY3" fmla="*/ 2858 h 56787"/>
                  <a:gd name="connsiteX4" fmla="*/ 27661 w 39091"/>
                  <a:gd name="connsiteY4" fmla="*/ 2858 h 56787"/>
                  <a:gd name="connsiteX5" fmla="*/ 31471 w 39091"/>
                  <a:gd name="connsiteY5" fmla="*/ 18097 h 56787"/>
                  <a:gd name="connsiteX6" fmla="*/ 35281 w 39091"/>
                  <a:gd name="connsiteY6" fmla="*/ 37147 h 56787"/>
                  <a:gd name="connsiteX7" fmla="*/ 35281 w 39091"/>
                  <a:gd name="connsiteY7" fmla="*/ 37147 h 56787"/>
                  <a:gd name="connsiteX8" fmla="*/ 39091 w 39091"/>
                  <a:gd name="connsiteY8" fmla="*/ 52388 h 56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91" h="56787">
                    <a:moveTo>
                      <a:pt x="39091" y="52388"/>
                    </a:moveTo>
                    <a:cubicBezTo>
                      <a:pt x="35281" y="52388"/>
                      <a:pt x="35281" y="52388"/>
                      <a:pt x="31471" y="52388"/>
                    </a:cubicBezTo>
                    <a:cubicBezTo>
                      <a:pt x="20041" y="60008"/>
                      <a:pt x="8611" y="56197"/>
                      <a:pt x="991" y="52388"/>
                    </a:cubicBezTo>
                    <a:cubicBezTo>
                      <a:pt x="-2819" y="29528"/>
                      <a:pt x="4801" y="18097"/>
                      <a:pt x="16231" y="2858"/>
                    </a:cubicBezTo>
                    <a:cubicBezTo>
                      <a:pt x="20041" y="-953"/>
                      <a:pt x="23851" y="-953"/>
                      <a:pt x="27661" y="2858"/>
                    </a:cubicBezTo>
                    <a:cubicBezTo>
                      <a:pt x="31471" y="6668"/>
                      <a:pt x="35281" y="10478"/>
                      <a:pt x="31471" y="18097"/>
                    </a:cubicBezTo>
                    <a:cubicBezTo>
                      <a:pt x="31471" y="25718"/>
                      <a:pt x="31471" y="33338"/>
                      <a:pt x="35281" y="37147"/>
                    </a:cubicBezTo>
                    <a:lnTo>
                      <a:pt x="35281" y="37147"/>
                    </a:lnTo>
                    <a:cubicBezTo>
                      <a:pt x="39091" y="40958"/>
                      <a:pt x="39091" y="48578"/>
                      <a:pt x="39091" y="52388"/>
                    </a:cubicBezTo>
                    <a:close/>
                  </a:path>
                </a:pathLst>
              </a:custGeom>
              <a:solidFill>
                <a:srgbClr val="7BE38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84" name="Freeform: Shape 5383">
                <a:extLst>
                  <a:ext uri="{FF2B5EF4-FFF2-40B4-BE49-F238E27FC236}">
                    <a16:creationId xmlns:a16="http://schemas.microsoft.com/office/drawing/2014/main" id="{1F6DDAFF-3CD3-6B5A-D15E-16A9A7C158BA}"/>
                  </a:ext>
                </a:extLst>
              </p:cNvPr>
              <p:cNvSpPr/>
              <p:nvPr/>
            </p:nvSpPr>
            <p:spPr>
              <a:xfrm>
                <a:off x="4288482" y="5193030"/>
                <a:ext cx="39678" cy="53339"/>
              </a:xfrm>
              <a:custGeom>
                <a:avLst/>
                <a:gdLst>
                  <a:gd name="connsiteX0" fmla="*/ 39678 w 39678"/>
                  <a:gd name="connsiteY0" fmla="*/ 53340 h 53339"/>
                  <a:gd name="connsiteX1" fmla="*/ 20628 w 39678"/>
                  <a:gd name="connsiteY1" fmla="*/ 30480 h 53339"/>
                  <a:gd name="connsiteX2" fmla="*/ 5388 w 39678"/>
                  <a:gd name="connsiteY2" fmla="*/ 22860 h 53339"/>
                  <a:gd name="connsiteX3" fmla="*/ 1578 w 39678"/>
                  <a:gd name="connsiteY3" fmla="*/ 15240 h 53339"/>
                  <a:gd name="connsiteX4" fmla="*/ 13008 w 39678"/>
                  <a:gd name="connsiteY4" fmla="*/ 0 h 53339"/>
                  <a:gd name="connsiteX5" fmla="*/ 24438 w 39678"/>
                  <a:gd name="connsiteY5" fmla="*/ 11430 h 53339"/>
                  <a:gd name="connsiteX6" fmla="*/ 32058 w 39678"/>
                  <a:gd name="connsiteY6" fmla="*/ 19050 h 53339"/>
                  <a:gd name="connsiteX7" fmla="*/ 35868 w 39678"/>
                  <a:gd name="connsiteY7" fmla="*/ 34290 h 53339"/>
                  <a:gd name="connsiteX8" fmla="*/ 39678 w 39678"/>
                  <a:gd name="connsiteY8" fmla="*/ 53340 h 5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78" h="53339">
                    <a:moveTo>
                      <a:pt x="39678" y="53340"/>
                    </a:moveTo>
                    <a:cubicBezTo>
                      <a:pt x="32058" y="49530"/>
                      <a:pt x="24438" y="41910"/>
                      <a:pt x="20628" y="30480"/>
                    </a:cubicBezTo>
                    <a:cubicBezTo>
                      <a:pt x="16818" y="22860"/>
                      <a:pt x="13008" y="15240"/>
                      <a:pt x="5388" y="22860"/>
                    </a:cubicBezTo>
                    <a:cubicBezTo>
                      <a:pt x="1578" y="26670"/>
                      <a:pt x="-2232" y="22860"/>
                      <a:pt x="1578" y="15240"/>
                    </a:cubicBezTo>
                    <a:cubicBezTo>
                      <a:pt x="1578" y="7620"/>
                      <a:pt x="9198" y="3810"/>
                      <a:pt x="13008" y="0"/>
                    </a:cubicBezTo>
                    <a:cubicBezTo>
                      <a:pt x="16818" y="7620"/>
                      <a:pt x="16818" y="15240"/>
                      <a:pt x="24438" y="11430"/>
                    </a:cubicBezTo>
                    <a:cubicBezTo>
                      <a:pt x="28248" y="7620"/>
                      <a:pt x="32058" y="11430"/>
                      <a:pt x="32058" y="19050"/>
                    </a:cubicBezTo>
                    <a:cubicBezTo>
                      <a:pt x="32058" y="22860"/>
                      <a:pt x="35868" y="30480"/>
                      <a:pt x="35868" y="34290"/>
                    </a:cubicBezTo>
                    <a:lnTo>
                      <a:pt x="39678" y="53340"/>
                    </a:lnTo>
                    <a:close/>
                  </a:path>
                </a:pathLst>
              </a:custGeom>
              <a:solidFill>
                <a:srgbClr val="8BE79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85" name="Freeform: Shape 5384">
                <a:extLst>
                  <a:ext uri="{FF2B5EF4-FFF2-40B4-BE49-F238E27FC236}">
                    <a16:creationId xmlns:a16="http://schemas.microsoft.com/office/drawing/2014/main" id="{C6B84D67-82FE-EDF2-F7E2-F395B067726C}"/>
                  </a:ext>
                </a:extLst>
              </p:cNvPr>
              <p:cNvSpPr/>
              <p:nvPr/>
            </p:nvSpPr>
            <p:spPr>
              <a:xfrm>
                <a:off x="4218623" y="5304472"/>
                <a:ext cx="16790" cy="29527"/>
              </a:xfrm>
              <a:custGeom>
                <a:avLst/>
                <a:gdLst>
                  <a:gd name="connsiteX0" fmla="*/ 10478 w 16790"/>
                  <a:gd name="connsiteY0" fmla="*/ 29528 h 29527"/>
                  <a:gd name="connsiteX1" fmla="*/ 2858 w 16790"/>
                  <a:gd name="connsiteY1" fmla="*/ 14288 h 29527"/>
                  <a:gd name="connsiteX2" fmla="*/ 2858 w 16790"/>
                  <a:gd name="connsiteY2" fmla="*/ 2858 h 29527"/>
                  <a:gd name="connsiteX3" fmla="*/ 14288 w 16790"/>
                  <a:gd name="connsiteY3" fmla="*/ 2858 h 29527"/>
                  <a:gd name="connsiteX4" fmla="*/ 10478 w 16790"/>
                  <a:gd name="connsiteY4" fmla="*/ 29528 h 29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90" h="29527">
                    <a:moveTo>
                      <a:pt x="10478" y="29528"/>
                    </a:moveTo>
                    <a:cubicBezTo>
                      <a:pt x="6668" y="25717"/>
                      <a:pt x="6668" y="18097"/>
                      <a:pt x="2858" y="14288"/>
                    </a:cubicBezTo>
                    <a:cubicBezTo>
                      <a:pt x="-953" y="10478"/>
                      <a:pt x="-953" y="6667"/>
                      <a:pt x="2858" y="2858"/>
                    </a:cubicBezTo>
                    <a:cubicBezTo>
                      <a:pt x="6668" y="-953"/>
                      <a:pt x="10478" y="-953"/>
                      <a:pt x="14288" y="2858"/>
                    </a:cubicBezTo>
                    <a:cubicBezTo>
                      <a:pt x="18097" y="10478"/>
                      <a:pt x="18097" y="21908"/>
                      <a:pt x="10478" y="29528"/>
                    </a:cubicBezTo>
                    <a:close/>
                  </a:path>
                </a:pathLst>
              </a:custGeom>
              <a:solidFill>
                <a:srgbClr val="A5EFA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86" name="Freeform: Shape 5385">
                <a:extLst>
                  <a:ext uri="{FF2B5EF4-FFF2-40B4-BE49-F238E27FC236}">
                    <a16:creationId xmlns:a16="http://schemas.microsoft.com/office/drawing/2014/main" id="{87499922-E374-EBED-C298-7D0EA4478288}"/>
                  </a:ext>
                </a:extLst>
              </p:cNvPr>
              <p:cNvSpPr/>
              <p:nvPr/>
            </p:nvSpPr>
            <p:spPr>
              <a:xfrm>
                <a:off x="4400551" y="5311139"/>
                <a:ext cx="19050" cy="14287"/>
              </a:xfrm>
              <a:custGeom>
                <a:avLst/>
                <a:gdLst>
                  <a:gd name="connsiteX0" fmla="*/ 19050 w 19050"/>
                  <a:gd name="connsiteY0" fmla="*/ 11430 h 14287"/>
                  <a:gd name="connsiteX1" fmla="*/ 3810 w 19050"/>
                  <a:gd name="connsiteY1" fmla="*/ 11430 h 14287"/>
                  <a:gd name="connsiteX2" fmla="*/ 0 w 19050"/>
                  <a:gd name="connsiteY2" fmla="*/ 3810 h 14287"/>
                  <a:gd name="connsiteX3" fmla="*/ 3810 w 19050"/>
                  <a:gd name="connsiteY3" fmla="*/ 0 h 14287"/>
                  <a:gd name="connsiteX4" fmla="*/ 19050 w 19050"/>
                  <a:gd name="connsiteY4" fmla="*/ 11430 h 14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4287">
                    <a:moveTo>
                      <a:pt x="19050" y="11430"/>
                    </a:moveTo>
                    <a:cubicBezTo>
                      <a:pt x="11430" y="15240"/>
                      <a:pt x="7620" y="15240"/>
                      <a:pt x="3810" y="11430"/>
                    </a:cubicBezTo>
                    <a:cubicBezTo>
                      <a:pt x="0" y="11430"/>
                      <a:pt x="0" y="7620"/>
                      <a:pt x="0" y="3810"/>
                    </a:cubicBezTo>
                    <a:cubicBezTo>
                      <a:pt x="0" y="0"/>
                      <a:pt x="3810" y="0"/>
                      <a:pt x="3810" y="0"/>
                    </a:cubicBezTo>
                    <a:cubicBezTo>
                      <a:pt x="7620" y="3810"/>
                      <a:pt x="11430" y="7620"/>
                      <a:pt x="19050" y="11430"/>
                    </a:cubicBezTo>
                    <a:close/>
                  </a:path>
                </a:pathLst>
              </a:custGeom>
              <a:solidFill>
                <a:srgbClr val="7DE38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87" name="Freeform: Shape 5386">
                <a:extLst>
                  <a:ext uri="{FF2B5EF4-FFF2-40B4-BE49-F238E27FC236}">
                    <a16:creationId xmlns:a16="http://schemas.microsoft.com/office/drawing/2014/main" id="{2083FD1B-C70E-95FB-7520-C4F9978E4583}"/>
                  </a:ext>
                </a:extLst>
              </p:cNvPr>
              <p:cNvSpPr/>
              <p:nvPr/>
            </p:nvSpPr>
            <p:spPr>
              <a:xfrm>
                <a:off x="4240531" y="5246369"/>
                <a:ext cx="19050" cy="7619"/>
              </a:xfrm>
              <a:custGeom>
                <a:avLst/>
                <a:gdLst>
                  <a:gd name="connsiteX0" fmla="*/ 19050 w 19050"/>
                  <a:gd name="connsiteY0" fmla="*/ 7620 h 7619"/>
                  <a:gd name="connsiteX1" fmla="*/ 0 w 19050"/>
                  <a:gd name="connsiteY1" fmla="*/ 0 h 7619"/>
                  <a:gd name="connsiteX2" fmla="*/ 19050 w 19050"/>
                  <a:gd name="connsiteY2" fmla="*/ 7620 h 7619"/>
                </a:gdLst>
                <a:ahLst/>
                <a:cxnLst>
                  <a:cxn ang="0">
                    <a:pos x="connsiteX0" y="connsiteY0"/>
                  </a:cxn>
                  <a:cxn ang="0">
                    <a:pos x="connsiteX1" y="connsiteY1"/>
                  </a:cxn>
                  <a:cxn ang="0">
                    <a:pos x="connsiteX2" y="connsiteY2"/>
                  </a:cxn>
                </a:cxnLst>
                <a:rect l="l" t="t" r="r" b="b"/>
                <a:pathLst>
                  <a:path w="19050" h="7619">
                    <a:moveTo>
                      <a:pt x="19050" y="7620"/>
                    </a:moveTo>
                    <a:cubicBezTo>
                      <a:pt x="7620" y="7620"/>
                      <a:pt x="7620" y="7620"/>
                      <a:pt x="0" y="0"/>
                    </a:cubicBezTo>
                    <a:cubicBezTo>
                      <a:pt x="7620" y="0"/>
                      <a:pt x="15240" y="0"/>
                      <a:pt x="19050" y="7620"/>
                    </a:cubicBezTo>
                    <a:close/>
                  </a:path>
                </a:pathLst>
              </a:custGeom>
              <a:solidFill>
                <a:srgbClr val="8DE89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88" name="Freeform: Shape 5387">
                <a:extLst>
                  <a:ext uri="{FF2B5EF4-FFF2-40B4-BE49-F238E27FC236}">
                    <a16:creationId xmlns:a16="http://schemas.microsoft.com/office/drawing/2014/main" id="{2FC23B04-6153-ED30-1549-0E9663F25E6C}"/>
                  </a:ext>
                </a:extLst>
              </p:cNvPr>
              <p:cNvSpPr/>
              <p:nvPr/>
            </p:nvSpPr>
            <p:spPr>
              <a:xfrm>
                <a:off x="4331970" y="5208269"/>
                <a:ext cx="11430" cy="11430"/>
              </a:xfrm>
              <a:custGeom>
                <a:avLst/>
                <a:gdLst>
                  <a:gd name="connsiteX0" fmla="*/ 0 w 11430"/>
                  <a:gd name="connsiteY0" fmla="*/ 11430 h 11430"/>
                  <a:gd name="connsiteX1" fmla="*/ 3810 w 11430"/>
                  <a:gd name="connsiteY1" fmla="*/ 0 h 11430"/>
                  <a:gd name="connsiteX2" fmla="*/ 7620 w 11430"/>
                  <a:gd name="connsiteY2" fmla="*/ 3810 h 11430"/>
                  <a:gd name="connsiteX3" fmla="*/ 11430 w 11430"/>
                  <a:gd name="connsiteY3" fmla="*/ 7620 h 11430"/>
                  <a:gd name="connsiteX4" fmla="*/ 7620 w 11430"/>
                  <a:gd name="connsiteY4" fmla="*/ 11430 h 11430"/>
                  <a:gd name="connsiteX5" fmla="*/ 0 w 11430"/>
                  <a:gd name="connsiteY5" fmla="*/ 11430 h 11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30" h="11430">
                    <a:moveTo>
                      <a:pt x="0" y="11430"/>
                    </a:moveTo>
                    <a:lnTo>
                      <a:pt x="3810" y="0"/>
                    </a:lnTo>
                    <a:lnTo>
                      <a:pt x="7620" y="3810"/>
                    </a:lnTo>
                    <a:cubicBezTo>
                      <a:pt x="7620" y="3810"/>
                      <a:pt x="11430" y="7620"/>
                      <a:pt x="11430" y="7620"/>
                    </a:cubicBezTo>
                    <a:cubicBezTo>
                      <a:pt x="11430" y="11430"/>
                      <a:pt x="7620" y="11430"/>
                      <a:pt x="7620" y="11430"/>
                    </a:cubicBezTo>
                    <a:cubicBezTo>
                      <a:pt x="3810" y="11430"/>
                      <a:pt x="3810" y="11430"/>
                      <a:pt x="0" y="11430"/>
                    </a:cubicBezTo>
                    <a:close/>
                  </a:path>
                </a:pathLst>
              </a:custGeom>
              <a:solidFill>
                <a:srgbClr val="8BE79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89" name="Freeform: Shape 5388">
                <a:extLst>
                  <a:ext uri="{FF2B5EF4-FFF2-40B4-BE49-F238E27FC236}">
                    <a16:creationId xmlns:a16="http://schemas.microsoft.com/office/drawing/2014/main" id="{B6F9F7B0-03E0-8A7C-9BD5-C336B4B63A44}"/>
                  </a:ext>
                </a:extLst>
              </p:cNvPr>
              <p:cNvSpPr/>
              <p:nvPr/>
            </p:nvSpPr>
            <p:spPr>
              <a:xfrm>
                <a:off x="4229101" y="5334000"/>
                <a:ext cx="3809" cy="9313"/>
              </a:xfrm>
              <a:custGeom>
                <a:avLst/>
                <a:gdLst>
                  <a:gd name="connsiteX0" fmla="*/ 0 w 3809"/>
                  <a:gd name="connsiteY0" fmla="*/ 0 h 9313"/>
                  <a:gd name="connsiteX1" fmla="*/ 3810 w 3809"/>
                  <a:gd name="connsiteY1" fmla="*/ 3810 h 9313"/>
                  <a:gd name="connsiteX2" fmla="*/ 3810 w 3809"/>
                  <a:gd name="connsiteY2" fmla="*/ 7620 h 9313"/>
                  <a:gd name="connsiteX3" fmla="*/ 0 w 3809"/>
                  <a:gd name="connsiteY3" fmla="*/ 7620 h 9313"/>
                  <a:gd name="connsiteX4" fmla="*/ 0 w 3809"/>
                  <a:gd name="connsiteY4" fmla="*/ 0 h 9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 h="9313">
                    <a:moveTo>
                      <a:pt x="0" y="0"/>
                    </a:moveTo>
                    <a:cubicBezTo>
                      <a:pt x="0" y="0"/>
                      <a:pt x="3810" y="3810"/>
                      <a:pt x="3810" y="3810"/>
                    </a:cubicBezTo>
                    <a:cubicBezTo>
                      <a:pt x="3810" y="3810"/>
                      <a:pt x="3810" y="7620"/>
                      <a:pt x="3810" y="7620"/>
                    </a:cubicBezTo>
                    <a:cubicBezTo>
                      <a:pt x="3810" y="11430"/>
                      <a:pt x="0" y="7620"/>
                      <a:pt x="0" y="7620"/>
                    </a:cubicBezTo>
                    <a:cubicBezTo>
                      <a:pt x="3810" y="3810"/>
                      <a:pt x="0" y="3810"/>
                      <a:pt x="0" y="0"/>
                    </a:cubicBezTo>
                    <a:close/>
                  </a:path>
                </a:pathLst>
              </a:custGeom>
              <a:solidFill>
                <a:srgbClr val="A5EFA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90" name="Freeform: Shape 5389">
                <a:extLst>
                  <a:ext uri="{FF2B5EF4-FFF2-40B4-BE49-F238E27FC236}">
                    <a16:creationId xmlns:a16="http://schemas.microsoft.com/office/drawing/2014/main" id="{FD0C885F-1F55-F03D-D22D-FB8FDAA47933}"/>
                  </a:ext>
                </a:extLst>
              </p:cNvPr>
              <p:cNvSpPr/>
              <p:nvPr/>
            </p:nvSpPr>
            <p:spPr>
              <a:xfrm>
                <a:off x="4278631" y="5238750"/>
                <a:ext cx="2857" cy="1693"/>
              </a:xfrm>
              <a:custGeom>
                <a:avLst/>
                <a:gdLst>
                  <a:gd name="connsiteX0" fmla="*/ 0 w 2857"/>
                  <a:gd name="connsiteY0" fmla="*/ 0 h 1693"/>
                  <a:gd name="connsiteX1" fmla="*/ 0 w 2857"/>
                  <a:gd name="connsiteY1" fmla="*/ 0 h 1693"/>
                  <a:gd name="connsiteX2" fmla="*/ 0 w 2857"/>
                  <a:gd name="connsiteY2" fmla="*/ 0 h 1693"/>
                  <a:gd name="connsiteX3" fmla="*/ 0 w 2857"/>
                  <a:gd name="connsiteY3" fmla="*/ 0 h 1693"/>
                  <a:gd name="connsiteX4" fmla="*/ 0 w 2857"/>
                  <a:gd name="connsiteY4" fmla="*/ 0 h 1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 h="1693">
                    <a:moveTo>
                      <a:pt x="0" y="0"/>
                    </a:moveTo>
                    <a:cubicBezTo>
                      <a:pt x="3810" y="0"/>
                      <a:pt x="3810" y="0"/>
                      <a:pt x="0" y="0"/>
                    </a:cubicBezTo>
                    <a:cubicBezTo>
                      <a:pt x="3810" y="0"/>
                      <a:pt x="3810" y="0"/>
                      <a:pt x="0" y="0"/>
                    </a:cubicBezTo>
                    <a:cubicBezTo>
                      <a:pt x="3810" y="0"/>
                      <a:pt x="3810" y="3810"/>
                      <a:pt x="0" y="0"/>
                    </a:cubicBezTo>
                    <a:cubicBezTo>
                      <a:pt x="3810" y="0"/>
                      <a:pt x="3810" y="0"/>
                      <a:pt x="0" y="0"/>
                    </a:cubicBezTo>
                    <a:close/>
                  </a:path>
                </a:pathLst>
              </a:custGeom>
              <a:solidFill>
                <a:srgbClr val="7BE38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91" name="Freeform: Shape 5390">
                <a:extLst>
                  <a:ext uri="{FF2B5EF4-FFF2-40B4-BE49-F238E27FC236}">
                    <a16:creationId xmlns:a16="http://schemas.microsoft.com/office/drawing/2014/main" id="{B7681EDC-329E-D5B7-2870-26CE14C69DA8}"/>
                  </a:ext>
                </a:extLst>
              </p:cNvPr>
              <p:cNvSpPr/>
              <p:nvPr/>
            </p:nvSpPr>
            <p:spPr>
              <a:xfrm>
                <a:off x="4351020" y="5223510"/>
                <a:ext cx="38100" cy="38100"/>
              </a:xfrm>
              <a:custGeom>
                <a:avLst/>
                <a:gdLst>
                  <a:gd name="connsiteX0" fmla="*/ 0 w 38100"/>
                  <a:gd name="connsiteY0" fmla="*/ 0 h 38100"/>
                  <a:gd name="connsiteX1" fmla="*/ 0 w 38100"/>
                  <a:gd name="connsiteY1" fmla="*/ 0 h 38100"/>
                  <a:gd name="connsiteX2" fmla="*/ 0 w 38100"/>
                  <a:gd name="connsiteY2" fmla="*/ 0 h 38100"/>
                </a:gdLst>
                <a:ahLst/>
                <a:cxnLst>
                  <a:cxn ang="0">
                    <a:pos x="connsiteX0" y="connsiteY0"/>
                  </a:cxn>
                  <a:cxn ang="0">
                    <a:pos x="connsiteX1" y="connsiteY1"/>
                  </a:cxn>
                  <a:cxn ang="0">
                    <a:pos x="connsiteX2" y="connsiteY2"/>
                  </a:cxn>
                </a:cxnLst>
                <a:rect l="l" t="t" r="r" b="b"/>
                <a:pathLst>
                  <a:path w="38100" h="38100">
                    <a:moveTo>
                      <a:pt x="0" y="0"/>
                    </a:moveTo>
                    <a:lnTo>
                      <a:pt x="0" y="0"/>
                    </a:lnTo>
                    <a:lnTo>
                      <a:pt x="0" y="0"/>
                    </a:lnTo>
                    <a:close/>
                  </a:path>
                </a:pathLst>
              </a:custGeom>
              <a:solidFill>
                <a:srgbClr val="8BE79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92" name="Freeform: Shape 5391">
                <a:extLst>
                  <a:ext uri="{FF2B5EF4-FFF2-40B4-BE49-F238E27FC236}">
                    <a16:creationId xmlns:a16="http://schemas.microsoft.com/office/drawing/2014/main" id="{0F248D50-B85C-0306-320E-1A7B8B426965}"/>
                  </a:ext>
                </a:extLst>
              </p:cNvPr>
              <p:cNvSpPr/>
              <p:nvPr/>
            </p:nvSpPr>
            <p:spPr>
              <a:xfrm>
                <a:off x="4151207" y="4575809"/>
                <a:ext cx="333163" cy="196929"/>
              </a:xfrm>
              <a:custGeom>
                <a:avLst/>
                <a:gdLst>
                  <a:gd name="connsiteX0" fmla="*/ 51223 w 333163"/>
                  <a:gd name="connsiteY0" fmla="*/ 11430 h 196929"/>
                  <a:gd name="connsiteX1" fmla="*/ 55033 w 333163"/>
                  <a:gd name="connsiteY1" fmla="*/ 22860 h 196929"/>
                  <a:gd name="connsiteX2" fmla="*/ 66463 w 333163"/>
                  <a:gd name="connsiteY2" fmla="*/ 15240 h 196929"/>
                  <a:gd name="connsiteX3" fmla="*/ 70273 w 333163"/>
                  <a:gd name="connsiteY3" fmla="*/ 41910 h 196929"/>
                  <a:gd name="connsiteX4" fmla="*/ 96943 w 333163"/>
                  <a:gd name="connsiteY4" fmla="*/ 38100 h 196929"/>
                  <a:gd name="connsiteX5" fmla="*/ 123613 w 333163"/>
                  <a:gd name="connsiteY5" fmla="*/ 53340 h 196929"/>
                  <a:gd name="connsiteX6" fmla="*/ 123613 w 333163"/>
                  <a:gd name="connsiteY6" fmla="*/ 60960 h 196929"/>
                  <a:gd name="connsiteX7" fmla="*/ 123613 w 333163"/>
                  <a:gd name="connsiteY7" fmla="*/ 72390 h 196929"/>
                  <a:gd name="connsiteX8" fmla="*/ 135043 w 333163"/>
                  <a:gd name="connsiteY8" fmla="*/ 72390 h 196929"/>
                  <a:gd name="connsiteX9" fmla="*/ 138853 w 333163"/>
                  <a:gd name="connsiteY9" fmla="*/ 72390 h 196929"/>
                  <a:gd name="connsiteX10" fmla="*/ 138853 w 333163"/>
                  <a:gd name="connsiteY10" fmla="*/ 80010 h 196929"/>
                  <a:gd name="connsiteX11" fmla="*/ 142663 w 333163"/>
                  <a:gd name="connsiteY11" fmla="*/ 91440 h 196929"/>
                  <a:gd name="connsiteX12" fmla="*/ 154093 w 333163"/>
                  <a:gd name="connsiteY12" fmla="*/ 87630 h 196929"/>
                  <a:gd name="connsiteX13" fmla="*/ 176953 w 333163"/>
                  <a:gd name="connsiteY13" fmla="*/ 91440 h 196929"/>
                  <a:gd name="connsiteX14" fmla="*/ 184573 w 333163"/>
                  <a:gd name="connsiteY14" fmla="*/ 95250 h 196929"/>
                  <a:gd name="connsiteX15" fmla="*/ 184573 w 333163"/>
                  <a:gd name="connsiteY15" fmla="*/ 80010 h 196929"/>
                  <a:gd name="connsiteX16" fmla="*/ 184573 w 333163"/>
                  <a:gd name="connsiteY16" fmla="*/ 38100 h 196929"/>
                  <a:gd name="connsiteX17" fmla="*/ 184573 w 333163"/>
                  <a:gd name="connsiteY17" fmla="*/ 30480 h 196929"/>
                  <a:gd name="connsiteX18" fmla="*/ 188383 w 333163"/>
                  <a:gd name="connsiteY18" fmla="*/ 45720 h 196929"/>
                  <a:gd name="connsiteX19" fmla="*/ 188383 w 333163"/>
                  <a:gd name="connsiteY19" fmla="*/ 68580 h 196929"/>
                  <a:gd name="connsiteX20" fmla="*/ 196003 w 333163"/>
                  <a:gd name="connsiteY20" fmla="*/ 95250 h 196929"/>
                  <a:gd name="connsiteX21" fmla="*/ 199813 w 333163"/>
                  <a:gd name="connsiteY21" fmla="*/ 72390 h 196929"/>
                  <a:gd name="connsiteX22" fmla="*/ 226483 w 333163"/>
                  <a:gd name="connsiteY22" fmla="*/ 95250 h 196929"/>
                  <a:gd name="connsiteX23" fmla="*/ 237913 w 333163"/>
                  <a:gd name="connsiteY23" fmla="*/ 91440 h 196929"/>
                  <a:gd name="connsiteX24" fmla="*/ 241723 w 333163"/>
                  <a:gd name="connsiteY24" fmla="*/ 106680 h 196929"/>
                  <a:gd name="connsiteX25" fmla="*/ 241723 w 333163"/>
                  <a:gd name="connsiteY25" fmla="*/ 76200 h 196929"/>
                  <a:gd name="connsiteX26" fmla="*/ 245533 w 333163"/>
                  <a:gd name="connsiteY26" fmla="*/ 76200 h 196929"/>
                  <a:gd name="connsiteX27" fmla="*/ 260773 w 333163"/>
                  <a:gd name="connsiteY27" fmla="*/ 95250 h 196929"/>
                  <a:gd name="connsiteX28" fmla="*/ 268393 w 333163"/>
                  <a:gd name="connsiteY28" fmla="*/ 106680 h 196929"/>
                  <a:gd name="connsiteX29" fmla="*/ 287443 w 333163"/>
                  <a:gd name="connsiteY29" fmla="*/ 118110 h 196929"/>
                  <a:gd name="connsiteX30" fmla="*/ 295063 w 333163"/>
                  <a:gd name="connsiteY30" fmla="*/ 114300 h 196929"/>
                  <a:gd name="connsiteX31" fmla="*/ 310303 w 333163"/>
                  <a:gd name="connsiteY31" fmla="*/ 114300 h 196929"/>
                  <a:gd name="connsiteX32" fmla="*/ 325543 w 333163"/>
                  <a:gd name="connsiteY32" fmla="*/ 125730 h 196929"/>
                  <a:gd name="connsiteX33" fmla="*/ 333163 w 333163"/>
                  <a:gd name="connsiteY33" fmla="*/ 144780 h 196929"/>
                  <a:gd name="connsiteX34" fmla="*/ 333163 w 333163"/>
                  <a:gd name="connsiteY34" fmla="*/ 148590 h 196929"/>
                  <a:gd name="connsiteX35" fmla="*/ 333163 w 333163"/>
                  <a:gd name="connsiteY35" fmla="*/ 160020 h 196929"/>
                  <a:gd name="connsiteX36" fmla="*/ 321733 w 333163"/>
                  <a:gd name="connsiteY36" fmla="*/ 190500 h 196929"/>
                  <a:gd name="connsiteX37" fmla="*/ 295063 w 333163"/>
                  <a:gd name="connsiteY37" fmla="*/ 179070 h 196929"/>
                  <a:gd name="connsiteX38" fmla="*/ 283633 w 333163"/>
                  <a:gd name="connsiteY38" fmla="*/ 179070 h 196929"/>
                  <a:gd name="connsiteX39" fmla="*/ 245533 w 333163"/>
                  <a:gd name="connsiteY39" fmla="*/ 163830 h 196929"/>
                  <a:gd name="connsiteX40" fmla="*/ 234103 w 333163"/>
                  <a:gd name="connsiteY40" fmla="*/ 148590 h 196929"/>
                  <a:gd name="connsiteX41" fmla="*/ 192193 w 333163"/>
                  <a:gd name="connsiteY41" fmla="*/ 144780 h 196929"/>
                  <a:gd name="connsiteX42" fmla="*/ 188383 w 333163"/>
                  <a:gd name="connsiteY42" fmla="*/ 148590 h 196929"/>
                  <a:gd name="connsiteX43" fmla="*/ 173143 w 333163"/>
                  <a:gd name="connsiteY43" fmla="*/ 160020 h 196929"/>
                  <a:gd name="connsiteX44" fmla="*/ 157903 w 333163"/>
                  <a:gd name="connsiteY44" fmla="*/ 129540 h 196929"/>
                  <a:gd name="connsiteX45" fmla="*/ 161713 w 333163"/>
                  <a:gd name="connsiteY45" fmla="*/ 110490 h 196929"/>
                  <a:gd name="connsiteX46" fmla="*/ 142663 w 333163"/>
                  <a:gd name="connsiteY46" fmla="*/ 137160 h 196929"/>
                  <a:gd name="connsiteX47" fmla="*/ 123613 w 333163"/>
                  <a:gd name="connsiteY47" fmla="*/ 156210 h 196929"/>
                  <a:gd name="connsiteX48" fmla="*/ 112183 w 333163"/>
                  <a:gd name="connsiteY48" fmla="*/ 167640 h 196929"/>
                  <a:gd name="connsiteX49" fmla="*/ 100753 w 333163"/>
                  <a:gd name="connsiteY49" fmla="*/ 156210 h 196929"/>
                  <a:gd name="connsiteX50" fmla="*/ 85513 w 333163"/>
                  <a:gd name="connsiteY50" fmla="*/ 125730 h 196929"/>
                  <a:gd name="connsiteX51" fmla="*/ 66463 w 333163"/>
                  <a:gd name="connsiteY51" fmla="*/ 87630 h 196929"/>
                  <a:gd name="connsiteX52" fmla="*/ 39793 w 333163"/>
                  <a:gd name="connsiteY52" fmla="*/ 41910 h 196929"/>
                  <a:gd name="connsiteX53" fmla="*/ 32173 w 333163"/>
                  <a:gd name="connsiteY53" fmla="*/ 45720 h 196929"/>
                  <a:gd name="connsiteX54" fmla="*/ 5503 w 333163"/>
                  <a:gd name="connsiteY54" fmla="*/ 49530 h 196929"/>
                  <a:gd name="connsiteX55" fmla="*/ 1693 w 333163"/>
                  <a:gd name="connsiteY55" fmla="*/ 41910 h 196929"/>
                  <a:gd name="connsiteX56" fmla="*/ 1693 w 333163"/>
                  <a:gd name="connsiteY56" fmla="*/ 15240 h 196929"/>
                  <a:gd name="connsiteX57" fmla="*/ 5503 w 333163"/>
                  <a:gd name="connsiteY57" fmla="*/ 11430 h 196929"/>
                  <a:gd name="connsiteX58" fmla="*/ 13123 w 333163"/>
                  <a:gd name="connsiteY58" fmla="*/ 3810 h 196929"/>
                  <a:gd name="connsiteX59" fmla="*/ 16933 w 333163"/>
                  <a:gd name="connsiteY59" fmla="*/ 0 h 196929"/>
                  <a:gd name="connsiteX60" fmla="*/ 24553 w 333163"/>
                  <a:gd name="connsiteY60" fmla="*/ 7620 h 196929"/>
                  <a:gd name="connsiteX61" fmla="*/ 51223 w 333163"/>
                  <a:gd name="connsiteY61" fmla="*/ 11430 h 196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333163" h="196929">
                    <a:moveTo>
                      <a:pt x="51223" y="11430"/>
                    </a:moveTo>
                    <a:lnTo>
                      <a:pt x="55033" y="22860"/>
                    </a:lnTo>
                    <a:cubicBezTo>
                      <a:pt x="62653" y="26670"/>
                      <a:pt x="62653" y="15240"/>
                      <a:pt x="66463" y="15240"/>
                    </a:cubicBezTo>
                    <a:cubicBezTo>
                      <a:pt x="70273" y="26670"/>
                      <a:pt x="70273" y="26670"/>
                      <a:pt x="70273" y="41910"/>
                    </a:cubicBezTo>
                    <a:cubicBezTo>
                      <a:pt x="77893" y="34290"/>
                      <a:pt x="89323" y="41910"/>
                      <a:pt x="96943" y="38100"/>
                    </a:cubicBezTo>
                    <a:cubicBezTo>
                      <a:pt x="108373" y="34290"/>
                      <a:pt x="112183" y="53340"/>
                      <a:pt x="123613" y="53340"/>
                    </a:cubicBezTo>
                    <a:cubicBezTo>
                      <a:pt x="127423" y="53340"/>
                      <a:pt x="127423" y="57150"/>
                      <a:pt x="123613" y="60960"/>
                    </a:cubicBezTo>
                    <a:cubicBezTo>
                      <a:pt x="119803" y="64770"/>
                      <a:pt x="119803" y="68580"/>
                      <a:pt x="123613" y="72390"/>
                    </a:cubicBezTo>
                    <a:cubicBezTo>
                      <a:pt x="127423" y="76200"/>
                      <a:pt x="131233" y="76200"/>
                      <a:pt x="135043" y="72390"/>
                    </a:cubicBezTo>
                    <a:cubicBezTo>
                      <a:pt x="135043" y="68580"/>
                      <a:pt x="138853" y="68580"/>
                      <a:pt x="138853" y="72390"/>
                    </a:cubicBezTo>
                    <a:cubicBezTo>
                      <a:pt x="138853" y="76200"/>
                      <a:pt x="138853" y="76200"/>
                      <a:pt x="138853" y="80010"/>
                    </a:cubicBezTo>
                    <a:cubicBezTo>
                      <a:pt x="135043" y="87630"/>
                      <a:pt x="135043" y="95250"/>
                      <a:pt x="142663" y="91440"/>
                    </a:cubicBezTo>
                    <a:cubicBezTo>
                      <a:pt x="150283" y="99060"/>
                      <a:pt x="150283" y="95250"/>
                      <a:pt x="154093" y="87630"/>
                    </a:cubicBezTo>
                    <a:cubicBezTo>
                      <a:pt x="157903" y="80010"/>
                      <a:pt x="169333" y="80010"/>
                      <a:pt x="176953" y="91440"/>
                    </a:cubicBezTo>
                    <a:cubicBezTo>
                      <a:pt x="180763" y="95250"/>
                      <a:pt x="180763" y="99060"/>
                      <a:pt x="184573" y="95250"/>
                    </a:cubicBezTo>
                    <a:cubicBezTo>
                      <a:pt x="188383" y="91440"/>
                      <a:pt x="188383" y="87630"/>
                      <a:pt x="184573" y="80010"/>
                    </a:cubicBezTo>
                    <a:cubicBezTo>
                      <a:pt x="180763" y="64770"/>
                      <a:pt x="176953" y="53340"/>
                      <a:pt x="184573" y="38100"/>
                    </a:cubicBezTo>
                    <a:cubicBezTo>
                      <a:pt x="184573" y="34290"/>
                      <a:pt x="184573" y="34290"/>
                      <a:pt x="184573" y="30480"/>
                    </a:cubicBezTo>
                    <a:cubicBezTo>
                      <a:pt x="188383" y="34290"/>
                      <a:pt x="188383" y="38100"/>
                      <a:pt x="188383" y="45720"/>
                    </a:cubicBezTo>
                    <a:cubicBezTo>
                      <a:pt x="184573" y="53340"/>
                      <a:pt x="188383" y="60960"/>
                      <a:pt x="188383" y="68580"/>
                    </a:cubicBezTo>
                    <a:cubicBezTo>
                      <a:pt x="192193" y="76200"/>
                      <a:pt x="192193" y="87630"/>
                      <a:pt x="196003" y="95250"/>
                    </a:cubicBezTo>
                    <a:cubicBezTo>
                      <a:pt x="203623" y="87630"/>
                      <a:pt x="196003" y="80010"/>
                      <a:pt x="199813" y="72390"/>
                    </a:cubicBezTo>
                    <a:cubicBezTo>
                      <a:pt x="207433" y="83820"/>
                      <a:pt x="218863" y="83820"/>
                      <a:pt x="226483" y="95250"/>
                    </a:cubicBezTo>
                    <a:cubicBezTo>
                      <a:pt x="230293" y="102870"/>
                      <a:pt x="234103" y="87630"/>
                      <a:pt x="237913" y="91440"/>
                    </a:cubicBezTo>
                    <a:cubicBezTo>
                      <a:pt x="241723" y="95250"/>
                      <a:pt x="237913" y="102870"/>
                      <a:pt x="241723" y="106680"/>
                    </a:cubicBezTo>
                    <a:cubicBezTo>
                      <a:pt x="249343" y="99060"/>
                      <a:pt x="249343" y="99060"/>
                      <a:pt x="241723" y="76200"/>
                    </a:cubicBezTo>
                    <a:cubicBezTo>
                      <a:pt x="241723" y="72390"/>
                      <a:pt x="245533" y="76200"/>
                      <a:pt x="245533" y="76200"/>
                    </a:cubicBezTo>
                    <a:cubicBezTo>
                      <a:pt x="256963" y="80010"/>
                      <a:pt x="256963" y="80010"/>
                      <a:pt x="260773" y="95250"/>
                    </a:cubicBezTo>
                    <a:cubicBezTo>
                      <a:pt x="260773" y="102870"/>
                      <a:pt x="264583" y="102870"/>
                      <a:pt x="268393" y="106680"/>
                    </a:cubicBezTo>
                    <a:cubicBezTo>
                      <a:pt x="276013" y="110490"/>
                      <a:pt x="283633" y="110490"/>
                      <a:pt x="287443" y="118110"/>
                    </a:cubicBezTo>
                    <a:cubicBezTo>
                      <a:pt x="291253" y="121920"/>
                      <a:pt x="295063" y="121920"/>
                      <a:pt x="295063" y="114300"/>
                    </a:cubicBezTo>
                    <a:cubicBezTo>
                      <a:pt x="298873" y="102870"/>
                      <a:pt x="306493" y="102870"/>
                      <a:pt x="310303" y="114300"/>
                    </a:cubicBezTo>
                    <a:cubicBezTo>
                      <a:pt x="314113" y="121920"/>
                      <a:pt x="317923" y="125730"/>
                      <a:pt x="325543" y="125730"/>
                    </a:cubicBezTo>
                    <a:cubicBezTo>
                      <a:pt x="333163" y="121920"/>
                      <a:pt x="333163" y="125730"/>
                      <a:pt x="333163" y="144780"/>
                    </a:cubicBezTo>
                    <a:lnTo>
                      <a:pt x="333163" y="148590"/>
                    </a:lnTo>
                    <a:cubicBezTo>
                      <a:pt x="333163" y="152400"/>
                      <a:pt x="333163" y="156210"/>
                      <a:pt x="333163" y="160020"/>
                    </a:cubicBezTo>
                    <a:cubicBezTo>
                      <a:pt x="333163" y="171450"/>
                      <a:pt x="329353" y="182880"/>
                      <a:pt x="321733" y="190500"/>
                    </a:cubicBezTo>
                    <a:cubicBezTo>
                      <a:pt x="314113" y="201930"/>
                      <a:pt x="298873" y="198120"/>
                      <a:pt x="295063" y="179070"/>
                    </a:cubicBezTo>
                    <a:cubicBezTo>
                      <a:pt x="291253" y="171450"/>
                      <a:pt x="287443" y="171450"/>
                      <a:pt x="283633" y="179070"/>
                    </a:cubicBezTo>
                    <a:cubicBezTo>
                      <a:pt x="272203" y="194310"/>
                      <a:pt x="249343" y="186690"/>
                      <a:pt x="245533" y="163830"/>
                    </a:cubicBezTo>
                    <a:cubicBezTo>
                      <a:pt x="241723" y="156210"/>
                      <a:pt x="241723" y="152400"/>
                      <a:pt x="234103" y="148590"/>
                    </a:cubicBezTo>
                    <a:cubicBezTo>
                      <a:pt x="218863" y="144780"/>
                      <a:pt x="207433" y="148590"/>
                      <a:pt x="192193" y="144780"/>
                    </a:cubicBezTo>
                    <a:cubicBezTo>
                      <a:pt x="188383" y="144780"/>
                      <a:pt x="188383" y="144780"/>
                      <a:pt x="188383" y="148590"/>
                    </a:cubicBezTo>
                    <a:cubicBezTo>
                      <a:pt x="184573" y="160020"/>
                      <a:pt x="180763" y="167640"/>
                      <a:pt x="173143" y="160020"/>
                    </a:cubicBezTo>
                    <a:cubicBezTo>
                      <a:pt x="165523" y="152400"/>
                      <a:pt x="154093" y="148590"/>
                      <a:pt x="157903" y="129540"/>
                    </a:cubicBezTo>
                    <a:cubicBezTo>
                      <a:pt x="157903" y="121920"/>
                      <a:pt x="157903" y="114300"/>
                      <a:pt x="161713" y="110490"/>
                    </a:cubicBezTo>
                    <a:cubicBezTo>
                      <a:pt x="161713" y="125730"/>
                      <a:pt x="157903" y="140970"/>
                      <a:pt x="142663" y="137160"/>
                    </a:cubicBezTo>
                    <a:cubicBezTo>
                      <a:pt x="135043" y="137160"/>
                      <a:pt x="127423" y="137160"/>
                      <a:pt x="123613" y="156210"/>
                    </a:cubicBezTo>
                    <a:cubicBezTo>
                      <a:pt x="123613" y="163830"/>
                      <a:pt x="119803" y="167640"/>
                      <a:pt x="112183" y="167640"/>
                    </a:cubicBezTo>
                    <a:cubicBezTo>
                      <a:pt x="104563" y="167640"/>
                      <a:pt x="100753" y="163830"/>
                      <a:pt x="100753" y="156210"/>
                    </a:cubicBezTo>
                    <a:cubicBezTo>
                      <a:pt x="96943" y="144780"/>
                      <a:pt x="96943" y="133350"/>
                      <a:pt x="85513" y="125730"/>
                    </a:cubicBezTo>
                    <a:cubicBezTo>
                      <a:pt x="74083" y="118110"/>
                      <a:pt x="66463" y="110490"/>
                      <a:pt x="66463" y="87630"/>
                    </a:cubicBezTo>
                    <a:cubicBezTo>
                      <a:pt x="66463" y="64770"/>
                      <a:pt x="51223" y="53340"/>
                      <a:pt x="39793" y="41910"/>
                    </a:cubicBezTo>
                    <a:cubicBezTo>
                      <a:pt x="35983" y="38100"/>
                      <a:pt x="32173" y="38100"/>
                      <a:pt x="32173" y="45720"/>
                    </a:cubicBezTo>
                    <a:cubicBezTo>
                      <a:pt x="20743" y="68580"/>
                      <a:pt x="16933" y="68580"/>
                      <a:pt x="5503" y="49530"/>
                    </a:cubicBezTo>
                    <a:cubicBezTo>
                      <a:pt x="5503" y="45720"/>
                      <a:pt x="1693" y="45720"/>
                      <a:pt x="1693" y="41910"/>
                    </a:cubicBezTo>
                    <a:cubicBezTo>
                      <a:pt x="1693" y="34290"/>
                      <a:pt x="-2117" y="22860"/>
                      <a:pt x="1693" y="15240"/>
                    </a:cubicBezTo>
                    <a:cubicBezTo>
                      <a:pt x="1693" y="15240"/>
                      <a:pt x="5503" y="11430"/>
                      <a:pt x="5503" y="11430"/>
                    </a:cubicBezTo>
                    <a:cubicBezTo>
                      <a:pt x="9313" y="7620"/>
                      <a:pt x="13123" y="7620"/>
                      <a:pt x="13123" y="3810"/>
                    </a:cubicBezTo>
                    <a:cubicBezTo>
                      <a:pt x="13123" y="0"/>
                      <a:pt x="16933" y="0"/>
                      <a:pt x="16933" y="0"/>
                    </a:cubicBezTo>
                    <a:lnTo>
                      <a:pt x="24553" y="7620"/>
                    </a:lnTo>
                    <a:cubicBezTo>
                      <a:pt x="35983" y="3810"/>
                      <a:pt x="43603" y="-3810"/>
                      <a:pt x="51223" y="11430"/>
                    </a:cubicBezTo>
                    <a:close/>
                  </a:path>
                </a:pathLst>
              </a:custGeom>
              <a:solidFill>
                <a:srgbClr val="7BE38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93" name="Freeform: Shape 5392">
                <a:extLst>
                  <a:ext uri="{FF2B5EF4-FFF2-40B4-BE49-F238E27FC236}">
                    <a16:creationId xmlns:a16="http://schemas.microsoft.com/office/drawing/2014/main" id="{70727F85-3477-8D87-5D17-268E463B318B}"/>
                  </a:ext>
                </a:extLst>
              </p:cNvPr>
              <p:cNvSpPr/>
              <p:nvPr/>
            </p:nvSpPr>
            <p:spPr>
              <a:xfrm>
                <a:off x="4308956" y="4517081"/>
                <a:ext cx="190654" cy="135517"/>
              </a:xfrm>
              <a:custGeom>
                <a:avLst/>
                <a:gdLst>
                  <a:gd name="connsiteX0" fmla="*/ 163984 w 190654"/>
                  <a:gd name="connsiteY0" fmla="*/ 24438 h 135517"/>
                  <a:gd name="connsiteX1" fmla="*/ 167794 w 190654"/>
                  <a:gd name="connsiteY1" fmla="*/ 32058 h 135517"/>
                  <a:gd name="connsiteX2" fmla="*/ 167794 w 190654"/>
                  <a:gd name="connsiteY2" fmla="*/ 43488 h 135517"/>
                  <a:gd name="connsiteX3" fmla="*/ 175414 w 190654"/>
                  <a:gd name="connsiteY3" fmla="*/ 62538 h 135517"/>
                  <a:gd name="connsiteX4" fmla="*/ 175414 w 190654"/>
                  <a:gd name="connsiteY4" fmla="*/ 70158 h 135517"/>
                  <a:gd name="connsiteX5" fmla="*/ 171604 w 190654"/>
                  <a:gd name="connsiteY5" fmla="*/ 66348 h 135517"/>
                  <a:gd name="connsiteX6" fmla="*/ 141125 w 190654"/>
                  <a:gd name="connsiteY6" fmla="*/ 47298 h 135517"/>
                  <a:gd name="connsiteX7" fmla="*/ 137314 w 190654"/>
                  <a:gd name="connsiteY7" fmla="*/ 51108 h 135517"/>
                  <a:gd name="connsiteX8" fmla="*/ 141125 w 190654"/>
                  <a:gd name="connsiteY8" fmla="*/ 58728 h 135517"/>
                  <a:gd name="connsiteX9" fmla="*/ 148744 w 190654"/>
                  <a:gd name="connsiteY9" fmla="*/ 70158 h 135517"/>
                  <a:gd name="connsiteX10" fmla="*/ 167794 w 190654"/>
                  <a:gd name="connsiteY10" fmla="*/ 108258 h 135517"/>
                  <a:gd name="connsiteX11" fmla="*/ 190654 w 190654"/>
                  <a:gd name="connsiteY11" fmla="*/ 115878 h 135517"/>
                  <a:gd name="connsiteX12" fmla="*/ 179225 w 190654"/>
                  <a:gd name="connsiteY12" fmla="*/ 131118 h 135517"/>
                  <a:gd name="connsiteX13" fmla="*/ 171604 w 190654"/>
                  <a:gd name="connsiteY13" fmla="*/ 131118 h 135517"/>
                  <a:gd name="connsiteX14" fmla="*/ 160175 w 190654"/>
                  <a:gd name="connsiteY14" fmla="*/ 115878 h 135517"/>
                  <a:gd name="connsiteX15" fmla="*/ 152554 w 190654"/>
                  <a:gd name="connsiteY15" fmla="*/ 96828 h 135517"/>
                  <a:gd name="connsiteX16" fmla="*/ 137314 w 190654"/>
                  <a:gd name="connsiteY16" fmla="*/ 93018 h 135517"/>
                  <a:gd name="connsiteX17" fmla="*/ 125884 w 190654"/>
                  <a:gd name="connsiteY17" fmla="*/ 85398 h 135517"/>
                  <a:gd name="connsiteX18" fmla="*/ 122075 w 190654"/>
                  <a:gd name="connsiteY18" fmla="*/ 77778 h 135517"/>
                  <a:gd name="connsiteX19" fmla="*/ 114454 w 190654"/>
                  <a:gd name="connsiteY19" fmla="*/ 85398 h 135517"/>
                  <a:gd name="connsiteX20" fmla="*/ 103025 w 190654"/>
                  <a:gd name="connsiteY20" fmla="*/ 93018 h 135517"/>
                  <a:gd name="connsiteX21" fmla="*/ 99214 w 190654"/>
                  <a:gd name="connsiteY21" fmla="*/ 89208 h 135517"/>
                  <a:gd name="connsiteX22" fmla="*/ 91594 w 190654"/>
                  <a:gd name="connsiteY22" fmla="*/ 93018 h 135517"/>
                  <a:gd name="connsiteX23" fmla="*/ 83975 w 190654"/>
                  <a:gd name="connsiteY23" fmla="*/ 108258 h 135517"/>
                  <a:gd name="connsiteX24" fmla="*/ 76354 w 190654"/>
                  <a:gd name="connsiteY24" fmla="*/ 104448 h 135517"/>
                  <a:gd name="connsiteX25" fmla="*/ 76354 w 190654"/>
                  <a:gd name="connsiteY25" fmla="*/ 93018 h 135517"/>
                  <a:gd name="connsiteX26" fmla="*/ 83975 w 190654"/>
                  <a:gd name="connsiteY26" fmla="*/ 81588 h 135517"/>
                  <a:gd name="connsiteX27" fmla="*/ 83975 w 190654"/>
                  <a:gd name="connsiteY27" fmla="*/ 70158 h 135517"/>
                  <a:gd name="connsiteX28" fmla="*/ 76354 w 190654"/>
                  <a:gd name="connsiteY28" fmla="*/ 73968 h 135517"/>
                  <a:gd name="connsiteX29" fmla="*/ 57304 w 190654"/>
                  <a:gd name="connsiteY29" fmla="*/ 85398 h 135517"/>
                  <a:gd name="connsiteX30" fmla="*/ 45875 w 190654"/>
                  <a:gd name="connsiteY30" fmla="*/ 62538 h 135517"/>
                  <a:gd name="connsiteX31" fmla="*/ 15394 w 190654"/>
                  <a:gd name="connsiteY31" fmla="*/ 47298 h 135517"/>
                  <a:gd name="connsiteX32" fmla="*/ 11584 w 190654"/>
                  <a:gd name="connsiteY32" fmla="*/ 47298 h 135517"/>
                  <a:gd name="connsiteX33" fmla="*/ 3964 w 190654"/>
                  <a:gd name="connsiteY33" fmla="*/ 16818 h 135517"/>
                  <a:gd name="connsiteX34" fmla="*/ 7775 w 190654"/>
                  <a:gd name="connsiteY34" fmla="*/ 5388 h 135517"/>
                  <a:gd name="connsiteX35" fmla="*/ 15394 w 190654"/>
                  <a:gd name="connsiteY35" fmla="*/ 1578 h 135517"/>
                  <a:gd name="connsiteX36" fmla="*/ 15394 w 190654"/>
                  <a:gd name="connsiteY36" fmla="*/ 13008 h 135517"/>
                  <a:gd name="connsiteX37" fmla="*/ 19204 w 190654"/>
                  <a:gd name="connsiteY37" fmla="*/ 20628 h 135517"/>
                  <a:gd name="connsiteX38" fmla="*/ 23014 w 190654"/>
                  <a:gd name="connsiteY38" fmla="*/ 16818 h 135517"/>
                  <a:gd name="connsiteX39" fmla="*/ 30634 w 190654"/>
                  <a:gd name="connsiteY39" fmla="*/ 16818 h 135517"/>
                  <a:gd name="connsiteX40" fmla="*/ 30634 w 190654"/>
                  <a:gd name="connsiteY40" fmla="*/ 28248 h 135517"/>
                  <a:gd name="connsiteX41" fmla="*/ 30634 w 190654"/>
                  <a:gd name="connsiteY41" fmla="*/ 43488 h 135517"/>
                  <a:gd name="connsiteX42" fmla="*/ 38254 w 190654"/>
                  <a:gd name="connsiteY42" fmla="*/ 51108 h 135517"/>
                  <a:gd name="connsiteX43" fmla="*/ 42064 w 190654"/>
                  <a:gd name="connsiteY43" fmla="*/ 43488 h 135517"/>
                  <a:gd name="connsiteX44" fmla="*/ 42064 w 190654"/>
                  <a:gd name="connsiteY44" fmla="*/ 35868 h 135517"/>
                  <a:gd name="connsiteX45" fmla="*/ 49684 w 190654"/>
                  <a:gd name="connsiteY45" fmla="*/ 32058 h 135517"/>
                  <a:gd name="connsiteX46" fmla="*/ 87784 w 190654"/>
                  <a:gd name="connsiteY46" fmla="*/ 54918 h 135517"/>
                  <a:gd name="connsiteX47" fmla="*/ 76354 w 190654"/>
                  <a:gd name="connsiteY47" fmla="*/ 32058 h 135517"/>
                  <a:gd name="connsiteX48" fmla="*/ 72544 w 190654"/>
                  <a:gd name="connsiteY48" fmla="*/ 20628 h 135517"/>
                  <a:gd name="connsiteX49" fmla="*/ 83975 w 190654"/>
                  <a:gd name="connsiteY49" fmla="*/ 16818 h 135517"/>
                  <a:gd name="connsiteX50" fmla="*/ 91594 w 190654"/>
                  <a:gd name="connsiteY50" fmla="*/ 20628 h 135517"/>
                  <a:gd name="connsiteX51" fmla="*/ 91594 w 190654"/>
                  <a:gd name="connsiteY51" fmla="*/ 9198 h 135517"/>
                  <a:gd name="connsiteX52" fmla="*/ 91594 w 190654"/>
                  <a:gd name="connsiteY52" fmla="*/ 1578 h 135517"/>
                  <a:gd name="connsiteX53" fmla="*/ 95404 w 190654"/>
                  <a:gd name="connsiteY53" fmla="*/ 5388 h 135517"/>
                  <a:gd name="connsiteX54" fmla="*/ 95404 w 190654"/>
                  <a:gd name="connsiteY54" fmla="*/ 32058 h 135517"/>
                  <a:gd name="connsiteX55" fmla="*/ 118264 w 190654"/>
                  <a:gd name="connsiteY55" fmla="*/ 39678 h 135517"/>
                  <a:gd name="connsiteX56" fmla="*/ 114454 w 190654"/>
                  <a:gd name="connsiteY56" fmla="*/ 20628 h 135517"/>
                  <a:gd name="connsiteX57" fmla="*/ 122075 w 190654"/>
                  <a:gd name="connsiteY57" fmla="*/ 13008 h 135517"/>
                  <a:gd name="connsiteX58" fmla="*/ 133504 w 190654"/>
                  <a:gd name="connsiteY58" fmla="*/ 16818 h 135517"/>
                  <a:gd name="connsiteX59" fmla="*/ 137314 w 190654"/>
                  <a:gd name="connsiteY59" fmla="*/ 24438 h 135517"/>
                  <a:gd name="connsiteX60" fmla="*/ 141125 w 190654"/>
                  <a:gd name="connsiteY60" fmla="*/ 32058 h 135517"/>
                  <a:gd name="connsiteX61" fmla="*/ 156364 w 190654"/>
                  <a:gd name="connsiteY61" fmla="*/ 47298 h 135517"/>
                  <a:gd name="connsiteX62" fmla="*/ 163984 w 190654"/>
                  <a:gd name="connsiteY62" fmla="*/ 47298 h 135517"/>
                  <a:gd name="connsiteX63" fmla="*/ 163984 w 190654"/>
                  <a:gd name="connsiteY63" fmla="*/ 24438 h 135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90654" h="135517">
                    <a:moveTo>
                      <a:pt x="163984" y="24438"/>
                    </a:moveTo>
                    <a:lnTo>
                      <a:pt x="167794" y="32058"/>
                    </a:lnTo>
                    <a:cubicBezTo>
                      <a:pt x="163984" y="35868"/>
                      <a:pt x="163984" y="39678"/>
                      <a:pt x="167794" y="43488"/>
                    </a:cubicBezTo>
                    <a:cubicBezTo>
                      <a:pt x="171604" y="47298"/>
                      <a:pt x="171604" y="54918"/>
                      <a:pt x="175414" y="62538"/>
                    </a:cubicBezTo>
                    <a:cubicBezTo>
                      <a:pt x="175414" y="66348"/>
                      <a:pt x="175414" y="70158"/>
                      <a:pt x="175414" y="70158"/>
                    </a:cubicBezTo>
                    <a:cubicBezTo>
                      <a:pt x="175414" y="70158"/>
                      <a:pt x="171604" y="70158"/>
                      <a:pt x="171604" y="66348"/>
                    </a:cubicBezTo>
                    <a:cubicBezTo>
                      <a:pt x="167794" y="43488"/>
                      <a:pt x="152554" y="54918"/>
                      <a:pt x="141125" y="47298"/>
                    </a:cubicBezTo>
                    <a:cubicBezTo>
                      <a:pt x="141125" y="47298"/>
                      <a:pt x="137314" y="47298"/>
                      <a:pt x="137314" y="51108"/>
                    </a:cubicBezTo>
                    <a:cubicBezTo>
                      <a:pt x="137314" y="54918"/>
                      <a:pt x="137314" y="54918"/>
                      <a:pt x="141125" y="58728"/>
                    </a:cubicBezTo>
                    <a:cubicBezTo>
                      <a:pt x="144934" y="62538"/>
                      <a:pt x="148744" y="66348"/>
                      <a:pt x="148744" y="70158"/>
                    </a:cubicBezTo>
                    <a:cubicBezTo>
                      <a:pt x="156364" y="77778"/>
                      <a:pt x="163984" y="89208"/>
                      <a:pt x="167794" y="108258"/>
                    </a:cubicBezTo>
                    <a:cubicBezTo>
                      <a:pt x="179225" y="100638"/>
                      <a:pt x="179225" y="100638"/>
                      <a:pt x="190654" y="115878"/>
                    </a:cubicBezTo>
                    <a:cubicBezTo>
                      <a:pt x="186844" y="119688"/>
                      <a:pt x="179225" y="123498"/>
                      <a:pt x="179225" y="131118"/>
                    </a:cubicBezTo>
                    <a:cubicBezTo>
                      <a:pt x="179225" y="138738"/>
                      <a:pt x="175414" y="134928"/>
                      <a:pt x="171604" y="131118"/>
                    </a:cubicBezTo>
                    <a:cubicBezTo>
                      <a:pt x="167794" y="127308"/>
                      <a:pt x="163984" y="119688"/>
                      <a:pt x="160175" y="115878"/>
                    </a:cubicBezTo>
                    <a:cubicBezTo>
                      <a:pt x="156364" y="108258"/>
                      <a:pt x="156364" y="104448"/>
                      <a:pt x="152554" y="96828"/>
                    </a:cubicBezTo>
                    <a:cubicBezTo>
                      <a:pt x="148744" y="93018"/>
                      <a:pt x="141125" y="89208"/>
                      <a:pt x="137314" y="93018"/>
                    </a:cubicBezTo>
                    <a:cubicBezTo>
                      <a:pt x="129694" y="96828"/>
                      <a:pt x="125884" y="96828"/>
                      <a:pt x="125884" y="85398"/>
                    </a:cubicBezTo>
                    <a:cubicBezTo>
                      <a:pt x="125884" y="81588"/>
                      <a:pt x="122075" y="77778"/>
                      <a:pt x="122075" y="77778"/>
                    </a:cubicBezTo>
                    <a:cubicBezTo>
                      <a:pt x="118264" y="77778"/>
                      <a:pt x="114454" y="77778"/>
                      <a:pt x="114454" y="85398"/>
                    </a:cubicBezTo>
                    <a:cubicBezTo>
                      <a:pt x="110644" y="96828"/>
                      <a:pt x="110644" y="96828"/>
                      <a:pt x="103025" y="93018"/>
                    </a:cubicBezTo>
                    <a:cubicBezTo>
                      <a:pt x="103025" y="93018"/>
                      <a:pt x="99214" y="93018"/>
                      <a:pt x="99214" y="89208"/>
                    </a:cubicBezTo>
                    <a:cubicBezTo>
                      <a:pt x="91594" y="81588"/>
                      <a:pt x="91594" y="85398"/>
                      <a:pt x="91594" y="93018"/>
                    </a:cubicBezTo>
                    <a:cubicBezTo>
                      <a:pt x="91594" y="100638"/>
                      <a:pt x="87784" y="108258"/>
                      <a:pt x="83975" y="108258"/>
                    </a:cubicBezTo>
                    <a:cubicBezTo>
                      <a:pt x="80164" y="108258"/>
                      <a:pt x="80164" y="112068"/>
                      <a:pt x="76354" y="104448"/>
                    </a:cubicBezTo>
                    <a:cubicBezTo>
                      <a:pt x="76354" y="100638"/>
                      <a:pt x="76354" y="96828"/>
                      <a:pt x="76354" y="93018"/>
                    </a:cubicBezTo>
                    <a:cubicBezTo>
                      <a:pt x="80164" y="89208"/>
                      <a:pt x="83975" y="85398"/>
                      <a:pt x="83975" y="81588"/>
                    </a:cubicBezTo>
                    <a:cubicBezTo>
                      <a:pt x="83975" y="77778"/>
                      <a:pt x="87784" y="73968"/>
                      <a:pt x="83975" y="70158"/>
                    </a:cubicBezTo>
                    <a:cubicBezTo>
                      <a:pt x="80164" y="66348"/>
                      <a:pt x="80164" y="70158"/>
                      <a:pt x="76354" y="73968"/>
                    </a:cubicBezTo>
                    <a:cubicBezTo>
                      <a:pt x="72544" y="89208"/>
                      <a:pt x="64925" y="85398"/>
                      <a:pt x="57304" y="85398"/>
                    </a:cubicBezTo>
                    <a:cubicBezTo>
                      <a:pt x="57304" y="73968"/>
                      <a:pt x="49684" y="66348"/>
                      <a:pt x="45875" y="62538"/>
                    </a:cubicBezTo>
                    <a:cubicBezTo>
                      <a:pt x="34444" y="54918"/>
                      <a:pt x="26825" y="51108"/>
                      <a:pt x="15394" y="47298"/>
                    </a:cubicBezTo>
                    <a:cubicBezTo>
                      <a:pt x="15394" y="47298"/>
                      <a:pt x="11584" y="47298"/>
                      <a:pt x="11584" y="47298"/>
                    </a:cubicBezTo>
                    <a:cubicBezTo>
                      <a:pt x="154" y="43488"/>
                      <a:pt x="-3656" y="32058"/>
                      <a:pt x="3964" y="16818"/>
                    </a:cubicBezTo>
                    <a:cubicBezTo>
                      <a:pt x="3964" y="13008"/>
                      <a:pt x="7775" y="9198"/>
                      <a:pt x="7775" y="5388"/>
                    </a:cubicBezTo>
                    <a:cubicBezTo>
                      <a:pt x="7775" y="1578"/>
                      <a:pt x="11584" y="-2232"/>
                      <a:pt x="15394" y="1578"/>
                    </a:cubicBezTo>
                    <a:cubicBezTo>
                      <a:pt x="19204" y="5388"/>
                      <a:pt x="19204" y="9198"/>
                      <a:pt x="15394" y="13008"/>
                    </a:cubicBezTo>
                    <a:cubicBezTo>
                      <a:pt x="11584" y="20628"/>
                      <a:pt x="15394" y="20628"/>
                      <a:pt x="19204" y="20628"/>
                    </a:cubicBezTo>
                    <a:cubicBezTo>
                      <a:pt x="23014" y="20628"/>
                      <a:pt x="23014" y="16818"/>
                      <a:pt x="23014" y="16818"/>
                    </a:cubicBezTo>
                    <a:cubicBezTo>
                      <a:pt x="26825" y="13008"/>
                      <a:pt x="26825" y="13008"/>
                      <a:pt x="30634" y="16818"/>
                    </a:cubicBezTo>
                    <a:cubicBezTo>
                      <a:pt x="34444" y="20628"/>
                      <a:pt x="30634" y="24438"/>
                      <a:pt x="30634" y="28248"/>
                    </a:cubicBezTo>
                    <a:cubicBezTo>
                      <a:pt x="26825" y="32058"/>
                      <a:pt x="26825" y="35868"/>
                      <a:pt x="30634" y="43488"/>
                    </a:cubicBezTo>
                    <a:cubicBezTo>
                      <a:pt x="30634" y="47298"/>
                      <a:pt x="34444" y="51108"/>
                      <a:pt x="38254" y="51108"/>
                    </a:cubicBezTo>
                    <a:cubicBezTo>
                      <a:pt x="42064" y="51108"/>
                      <a:pt x="42064" y="47298"/>
                      <a:pt x="42064" y="43488"/>
                    </a:cubicBezTo>
                    <a:cubicBezTo>
                      <a:pt x="42064" y="43488"/>
                      <a:pt x="42064" y="39678"/>
                      <a:pt x="42064" y="35868"/>
                    </a:cubicBezTo>
                    <a:cubicBezTo>
                      <a:pt x="42064" y="24438"/>
                      <a:pt x="45875" y="24438"/>
                      <a:pt x="49684" y="32058"/>
                    </a:cubicBezTo>
                    <a:cubicBezTo>
                      <a:pt x="61114" y="39678"/>
                      <a:pt x="72544" y="43488"/>
                      <a:pt x="87784" y="54918"/>
                    </a:cubicBezTo>
                    <a:cubicBezTo>
                      <a:pt x="83975" y="39678"/>
                      <a:pt x="80164" y="39678"/>
                      <a:pt x="76354" y="32058"/>
                    </a:cubicBezTo>
                    <a:cubicBezTo>
                      <a:pt x="72544" y="28248"/>
                      <a:pt x="68734" y="24438"/>
                      <a:pt x="72544" y="20628"/>
                    </a:cubicBezTo>
                    <a:cubicBezTo>
                      <a:pt x="76354" y="16818"/>
                      <a:pt x="80164" y="13008"/>
                      <a:pt x="83975" y="16818"/>
                    </a:cubicBezTo>
                    <a:cubicBezTo>
                      <a:pt x="87784" y="16818"/>
                      <a:pt x="87784" y="24438"/>
                      <a:pt x="91594" y="20628"/>
                    </a:cubicBezTo>
                    <a:cubicBezTo>
                      <a:pt x="95404" y="16818"/>
                      <a:pt x="91594" y="13008"/>
                      <a:pt x="91594" y="9198"/>
                    </a:cubicBezTo>
                    <a:cubicBezTo>
                      <a:pt x="91594" y="5388"/>
                      <a:pt x="91594" y="5388"/>
                      <a:pt x="91594" y="1578"/>
                    </a:cubicBezTo>
                    <a:cubicBezTo>
                      <a:pt x="95404" y="1578"/>
                      <a:pt x="95404" y="1578"/>
                      <a:pt x="95404" y="5388"/>
                    </a:cubicBezTo>
                    <a:cubicBezTo>
                      <a:pt x="99214" y="13008"/>
                      <a:pt x="99214" y="20628"/>
                      <a:pt x="95404" y="32058"/>
                    </a:cubicBezTo>
                    <a:cubicBezTo>
                      <a:pt x="106834" y="24438"/>
                      <a:pt x="110644" y="39678"/>
                      <a:pt x="118264" y="39678"/>
                    </a:cubicBezTo>
                    <a:cubicBezTo>
                      <a:pt x="122075" y="32058"/>
                      <a:pt x="114454" y="28248"/>
                      <a:pt x="114454" y="20628"/>
                    </a:cubicBezTo>
                    <a:cubicBezTo>
                      <a:pt x="114454" y="13008"/>
                      <a:pt x="118264" y="9198"/>
                      <a:pt x="122075" y="13008"/>
                    </a:cubicBezTo>
                    <a:cubicBezTo>
                      <a:pt x="125884" y="16818"/>
                      <a:pt x="129694" y="16818"/>
                      <a:pt x="133504" y="16818"/>
                    </a:cubicBezTo>
                    <a:cubicBezTo>
                      <a:pt x="137314" y="16818"/>
                      <a:pt x="141125" y="16818"/>
                      <a:pt x="137314" y="24438"/>
                    </a:cubicBezTo>
                    <a:cubicBezTo>
                      <a:pt x="137314" y="28248"/>
                      <a:pt x="137314" y="32058"/>
                      <a:pt x="141125" y="32058"/>
                    </a:cubicBezTo>
                    <a:cubicBezTo>
                      <a:pt x="148744" y="35868"/>
                      <a:pt x="156364" y="35868"/>
                      <a:pt x="156364" y="47298"/>
                    </a:cubicBezTo>
                    <a:cubicBezTo>
                      <a:pt x="156364" y="51108"/>
                      <a:pt x="160175" y="51108"/>
                      <a:pt x="163984" y="47298"/>
                    </a:cubicBezTo>
                    <a:cubicBezTo>
                      <a:pt x="163984" y="35868"/>
                      <a:pt x="163984" y="28248"/>
                      <a:pt x="163984" y="24438"/>
                    </a:cubicBezTo>
                    <a:close/>
                  </a:path>
                </a:pathLst>
              </a:custGeom>
              <a:solidFill>
                <a:srgbClr val="ABF1A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94" name="Freeform: Shape 5393">
                <a:extLst>
                  <a:ext uri="{FF2B5EF4-FFF2-40B4-BE49-F238E27FC236}">
                    <a16:creationId xmlns:a16="http://schemas.microsoft.com/office/drawing/2014/main" id="{9D5ADBCF-1AD1-4CC5-6BED-15EE2C71F327}"/>
                  </a:ext>
                </a:extLst>
              </p:cNvPr>
              <p:cNvSpPr/>
              <p:nvPr/>
            </p:nvSpPr>
            <p:spPr>
              <a:xfrm>
                <a:off x="4488181" y="4655819"/>
                <a:ext cx="118109" cy="114300"/>
              </a:xfrm>
              <a:custGeom>
                <a:avLst/>
                <a:gdLst>
                  <a:gd name="connsiteX0" fmla="*/ 0 w 118109"/>
                  <a:gd name="connsiteY0" fmla="*/ 68580 h 114300"/>
                  <a:gd name="connsiteX1" fmla="*/ 0 w 118109"/>
                  <a:gd name="connsiteY1" fmla="*/ 68580 h 114300"/>
                  <a:gd name="connsiteX2" fmla="*/ 15240 w 118109"/>
                  <a:gd name="connsiteY2" fmla="*/ 64770 h 114300"/>
                  <a:gd name="connsiteX3" fmla="*/ 22860 w 118109"/>
                  <a:gd name="connsiteY3" fmla="*/ 68580 h 114300"/>
                  <a:gd name="connsiteX4" fmla="*/ 22860 w 118109"/>
                  <a:gd name="connsiteY4" fmla="*/ 76200 h 114300"/>
                  <a:gd name="connsiteX5" fmla="*/ 26670 w 118109"/>
                  <a:gd name="connsiteY5" fmla="*/ 34290 h 114300"/>
                  <a:gd name="connsiteX6" fmla="*/ 41910 w 118109"/>
                  <a:gd name="connsiteY6" fmla="*/ 30480 h 114300"/>
                  <a:gd name="connsiteX7" fmla="*/ 49530 w 118109"/>
                  <a:gd name="connsiteY7" fmla="*/ 34290 h 114300"/>
                  <a:gd name="connsiteX8" fmla="*/ 60960 w 118109"/>
                  <a:gd name="connsiteY8" fmla="*/ 49530 h 114300"/>
                  <a:gd name="connsiteX9" fmla="*/ 72390 w 118109"/>
                  <a:gd name="connsiteY9" fmla="*/ 41910 h 114300"/>
                  <a:gd name="connsiteX10" fmla="*/ 76200 w 118109"/>
                  <a:gd name="connsiteY10" fmla="*/ 34290 h 114300"/>
                  <a:gd name="connsiteX11" fmla="*/ 80010 w 118109"/>
                  <a:gd name="connsiteY11" fmla="*/ 19050 h 114300"/>
                  <a:gd name="connsiteX12" fmla="*/ 72390 w 118109"/>
                  <a:gd name="connsiteY12" fmla="*/ 0 h 114300"/>
                  <a:gd name="connsiteX13" fmla="*/ 83820 w 118109"/>
                  <a:gd name="connsiteY13" fmla="*/ 15240 h 114300"/>
                  <a:gd name="connsiteX14" fmla="*/ 99060 w 118109"/>
                  <a:gd name="connsiteY14" fmla="*/ 64770 h 114300"/>
                  <a:gd name="connsiteX15" fmla="*/ 110490 w 118109"/>
                  <a:gd name="connsiteY15" fmla="*/ 87630 h 114300"/>
                  <a:gd name="connsiteX16" fmla="*/ 118110 w 118109"/>
                  <a:gd name="connsiteY16" fmla="*/ 95250 h 114300"/>
                  <a:gd name="connsiteX17" fmla="*/ 114300 w 118109"/>
                  <a:gd name="connsiteY17" fmla="*/ 99060 h 114300"/>
                  <a:gd name="connsiteX18" fmla="*/ 87630 w 118109"/>
                  <a:gd name="connsiteY18" fmla="*/ 114300 h 114300"/>
                  <a:gd name="connsiteX19" fmla="*/ 72390 w 118109"/>
                  <a:gd name="connsiteY19" fmla="*/ 106680 h 114300"/>
                  <a:gd name="connsiteX20" fmla="*/ 68580 w 118109"/>
                  <a:gd name="connsiteY20" fmla="*/ 102870 h 114300"/>
                  <a:gd name="connsiteX21" fmla="*/ 53340 w 118109"/>
                  <a:gd name="connsiteY21" fmla="*/ 95250 h 114300"/>
                  <a:gd name="connsiteX22" fmla="*/ 49530 w 118109"/>
                  <a:gd name="connsiteY22" fmla="*/ 95250 h 114300"/>
                  <a:gd name="connsiteX23" fmla="*/ 38100 w 118109"/>
                  <a:gd name="connsiteY23" fmla="*/ 95250 h 114300"/>
                  <a:gd name="connsiteX24" fmla="*/ 7620 w 118109"/>
                  <a:gd name="connsiteY24" fmla="*/ 83820 h 114300"/>
                  <a:gd name="connsiteX25" fmla="*/ 0 w 118109"/>
                  <a:gd name="connsiteY25" fmla="*/ 6858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8109" h="114300">
                    <a:moveTo>
                      <a:pt x="0" y="68580"/>
                    </a:moveTo>
                    <a:lnTo>
                      <a:pt x="0" y="68580"/>
                    </a:lnTo>
                    <a:cubicBezTo>
                      <a:pt x="3810" y="68580"/>
                      <a:pt x="11430" y="72390"/>
                      <a:pt x="15240" y="64770"/>
                    </a:cubicBezTo>
                    <a:cubicBezTo>
                      <a:pt x="19050" y="64770"/>
                      <a:pt x="22860" y="60960"/>
                      <a:pt x="22860" y="68580"/>
                    </a:cubicBezTo>
                    <a:cubicBezTo>
                      <a:pt x="22860" y="72390"/>
                      <a:pt x="22860" y="72390"/>
                      <a:pt x="22860" y="76200"/>
                    </a:cubicBezTo>
                    <a:cubicBezTo>
                      <a:pt x="34290" y="64770"/>
                      <a:pt x="34290" y="53340"/>
                      <a:pt x="26670" y="34290"/>
                    </a:cubicBezTo>
                    <a:cubicBezTo>
                      <a:pt x="30480" y="30480"/>
                      <a:pt x="38100" y="38100"/>
                      <a:pt x="41910" y="30480"/>
                    </a:cubicBezTo>
                    <a:cubicBezTo>
                      <a:pt x="41910" y="26670"/>
                      <a:pt x="45720" y="30480"/>
                      <a:pt x="49530" y="34290"/>
                    </a:cubicBezTo>
                    <a:cubicBezTo>
                      <a:pt x="49530" y="41910"/>
                      <a:pt x="53340" y="45720"/>
                      <a:pt x="60960" y="49530"/>
                    </a:cubicBezTo>
                    <a:cubicBezTo>
                      <a:pt x="68580" y="53340"/>
                      <a:pt x="72390" y="57150"/>
                      <a:pt x="72390" y="41910"/>
                    </a:cubicBezTo>
                    <a:cubicBezTo>
                      <a:pt x="72390" y="38100"/>
                      <a:pt x="76200" y="34290"/>
                      <a:pt x="76200" y="34290"/>
                    </a:cubicBezTo>
                    <a:cubicBezTo>
                      <a:pt x="83820" y="30480"/>
                      <a:pt x="83820" y="26670"/>
                      <a:pt x="80010" y="19050"/>
                    </a:cubicBezTo>
                    <a:cubicBezTo>
                      <a:pt x="76200" y="11430"/>
                      <a:pt x="72390" y="7620"/>
                      <a:pt x="72390" y="0"/>
                    </a:cubicBezTo>
                    <a:cubicBezTo>
                      <a:pt x="80010" y="0"/>
                      <a:pt x="80010" y="7620"/>
                      <a:pt x="83820" y="15240"/>
                    </a:cubicBezTo>
                    <a:cubicBezTo>
                      <a:pt x="91440" y="30480"/>
                      <a:pt x="95250" y="45720"/>
                      <a:pt x="99060" y="64770"/>
                    </a:cubicBezTo>
                    <a:cubicBezTo>
                      <a:pt x="99060" y="76200"/>
                      <a:pt x="102870" y="80010"/>
                      <a:pt x="110490" y="87630"/>
                    </a:cubicBezTo>
                    <a:cubicBezTo>
                      <a:pt x="114300" y="87630"/>
                      <a:pt x="114300" y="91440"/>
                      <a:pt x="118110" y="95250"/>
                    </a:cubicBezTo>
                    <a:cubicBezTo>
                      <a:pt x="118110" y="99060"/>
                      <a:pt x="114300" y="99060"/>
                      <a:pt x="114300" y="99060"/>
                    </a:cubicBezTo>
                    <a:cubicBezTo>
                      <a:pt x="102870" y="95250"/>
                      <a:pt x="95250" y="102870"/>
                      <a:pt x="87630" y="114300"/>
                    </a:cubicBezTo>
                    <a:cubicBezTo>
                      <a:pt x="83820" y="114300"/>
                      <a:pt x="76200" y="110490"/>
                      <a:pt x="72390" y="106680"/>
                    </a:cubicBezTo>
                    <a:cubicBezTo>
                      <a:pt x="72390" y="106680"/>
                      <a:pt x="68580" y="102870"/>
                      <a:pt x="68580" y="102870"/>
                    </a:cubicBezTo>
                    <a:cubicBezTo>
                      <a:pt x="64770" y="95250"/>
                      <a:pt x="60960" y="91440"/>
                      <a:pt x="53340" y="95250"/>
                    </a:cubicBezTo>
                    <a:cubicBezTo>
                      <a:pt x="53340" y="95250"/>
                      <a:pt x="49530" y="95250"/>
                      <a:pt x="49530" y="95250"/>
                    </a:cubicBezTo>
                    <a:cubicBezTo>
                      <a:pt x="45720" y="91440"/>
                      <a:pt x="41910" y="91440"/>
                      <a:pt x="38100" y="95250"/>
                    </a:cubicBezTo>
                    <a:cubicBezTo>
                      <a:pt x="22860" y="110490"/>
                      <a:pt x="19050" y="106680"/>
                      <a:pt x="7620" y="83820"/>
                    </a:cubicBezTo>
                    <a:cubicBezTo>
                      <a:pt x="3810" y="76200"/>
                      <a:pt x="0" y="72390"/>
                      <a:pt x="0" y="68580"/>
                    </a:cubicBezTo>
                    <a:close/>
                  </a:path>
                </a:pathLst>
              </a:custGeom>
              <a:solidFill>
                <a:srgbClr val="81E48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95" name="Freeform: Shape 5394">
                <a:extLst>
                  <a:ext uri="{FF2B5EF4-FFF2-40B4-BE49-F238E27FC236}">
                    <a16:creationId xmlns:a16="http://schemas.microsoft.com/office/drawing/2014/main" id="{D23E9D11-6267-3E8D-1356-5A4D59A937BC}"/>
                  </a:ext>
                </a:extLst>
              </p:cNvPr>
              <p:cNvSpPr/>
              <p:nvPr/>
            </p:nvSpPr>
            <p:spPr>
              <a:xfrm>
                <a:off x="4357574" y="4613909"/>
                <a:ext cx="10187" cy="26670"/>
              </a:xfrm>
              <a:custGeom>
                <a:avLst/>
                <a:gdLst>
                  <a:gd name="connsiteX0" fmla="*/ 4877 w 10187"/>
                  <a:gd name="connsiteY0" fmla="*/ 0 h 26670"/>
                  <a:gd name="connsiteX1" fmla="*/ 4877 w 10187"/>
                  <a:gd name="connsiteY1" fmla="*/ 0 h 26670"/>
                  <a:gd name="connsiteX2" fmla="*/ 1067 w 10187"/>
                  <a:gd name="connsiteY2" fmla="*/ 26670 h 26670"/>
                  <a:gd name="connsiteX3" fmla="*/ 4877 w 10187"/>
                  <a:gd name="connsiteY3" fmla="*/ 0 h 26670"/>
                </a:gdLst>
                <a:ahLst/>
                <a:cxnLst>
                  <a:cxn ang="0">
                    <a:pos x="connsiteX0" y="connsiteY0"/>
                  </a:cxn>
                  <a:cxn ang="0">
                    <a:pos x="connsiteX1" y="connsiteY1"/>
                  </a:cxn>
                  <a:cxn ang="0">
                    <a:pos x="connsiteX2" y="connsiteY2"/>
                  </a:cxn>
                  <a:cxn ang="0">
                    <a:pos x="connsiteX3" y="connsiteY3"/>
                  </a:cxn>
                </a:cxnLst>
                <a:rect l="l" t="t" r="r" b="b"/>
                <a:pathLst>
                  <a:path w="10187" h="26670">
                    <a:moveTo>
                      <a:pt x="4877" y="0"/>
                    </a:moveTo>
                    <a:lnTo>
                      <a:pt x="4877" y="0"/>
                    </a:lnTo>
                    <a:cubicBezTo>
                      <a:pt x="12497" y="11430"/>
                      <a:pt x="12497" y="11430"/>
                      <a:pt x="1067" y="26670"/>
                    </a:cubicBezTo>
                    <a:cubicBezTo>
                      <a:pt x="-2743" y="15240"/>
                      <a:pt x="4877" y="11430"/>
                      <a:pt x="4877" y="0"/>
                    </a:cubicBezTo>
                    <a:close/>
                  </a:path>
                </a:pathLst>
              </a:custGeom>
              <a:solidFill>
                <a:srgbClr val="ABF1A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96" name="Freeform: Shape 5395">
                <a:extLst>
                  <a:ext uri="{FF2B5EF4-FFF2-40B4-BE49-F238E27FC236}">
                    <a16:creationId xmlns:a16="http://schemas.microsoft.com/office/drawing/2014/main" id="{FE160BB2-DF4B-611F-5F49-ADC096EB4872}"/>
                  </a:ext>
                </a:extLst>
              </p:cNvPr>
              <p:cNvSpPr/>
              <p:nvPr/>
            </p:nvSpPr>
            <p:spPr>
              <a:xfrm>
                <a:off x="4324351" y="4589145"/>
                <a:ext cx="15240" cy="17145"/>
              </a:xfrm>
              <a:custGeom>
                <a:avLst/>
                <a:gdLst>
                  <a:gd name="connsiteX0" fmla="*/ 15240 w 15240"/>
                  <a:gd name="connsiteY0" fmla="*/ 17145 h 17145"/>
                  <a:gd name="connsiteX1" fmla="*/ 0 w 15240"/>
                  <a:gd name="connsiteY1" fmla="*/ 5715 h 17145"/>
                  <a:gd name="connsiteX2" fmla="*/ 11430 w 15240"/>
                  <a:gd name="connsiteY2" fmla="*/ 5715 h 17145"/>
                  <a:gd name="connsiteX3" fmla="*/ 15240 w 15240"/>
                  <a:gd name="connsiteY3" fmla="*/ 17145 h 17145"/>
                  <a:gd name="connsiteX4" fmla="*/ 15240 w 15240"/>
                  <a:gd name="connsiteY4" fmla="*/ 17145 h 17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7145">
                    <a:moveTo>
                      <a:pt x="15240" y="17145"/>
                    </a:moveTo>
                    <a:cubicBezTo>
                      <a:pt x="7620" y="17145"/>
                      <a:pt x="3810" y="9525"/>
                      <a:pt x="0" y="5715"/>
                    </a:cubicBezTo>
                    <a:cubicBezTo>
                      <a:pt x="3810" y="-1905"/>
                      <a:pt x="7620" y="-1905"/>
                      <a:pt x="11430" y="5715"/>
                    </a:cubicBezTo>
                    <a:cubicBezTo>
                      <a:pt x="15240" y="9525"/>
                      <a:pt x="15240" y="13335"/>
                      <a:pt x="15240" y="17145"/>
                    </a:cubicBezTo>
                    <a:lnTo>
                      <a:pt x="15240" y="17145"/>
                    </a:lnTo>
                    <a:close/>
                  </a:path>
                </a:pathLst>
              </a:custGeom>
              <a:solidFill>
                <a:srgbClr val="ABF1A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97" name="Freeform: Shape 5396">
                <a:extLst>
                  <a:ext uri="{FF2B5EF4-FFF2-40B4-BE49-F238E27FC236}">
                    <a16:creationId xmlns:a16="http://schemas.microsoft.com/office/drawing/2014/main" id="{2BCDC847-5012-F1E5-893C-3090AEB3D363}"/>
                  </a:ext>
                </a:extLst>
              </p:cNvPr>
              <p:cNvSpPr/>
              <p:nvPr/>
            </p:nvSpPr>
            <p:spPr>
              <a:xfrm>
                <a:off x="4480560" y="4537709"/>
                <a:ext cx="16253" cy="21183"/>
              </a:xfrm>
              <a:custGeom>
                <a:avLst/>
                <a:gdLst>
                  <a:gd name="connsiteX0" fmla="*/ 3810 w 16253"/>
                  <a:gd name="connsiteY0" fmla="*/ 0 h 21183"/>
                  <a:gd name="connsiteX1" fmla="*/ 3810 w 16253"/>
                  <a:gd name="connsiteY1" fmla="*/ 0 h 21183"/>
                  <a:gd name="connsiteX2" fmla="*/ 15240 w 16253"/>
                  <a:gd name="connsiteY2" fmla="*/ 19050 h 21183"/>
                  <a:gd name="connsiteX3" fmla="*/ 3810 w 16253"/>
                  <a:gd name="connsiteY3" fmla="*/ 11430 h 21183"/>
                  <a:gd name="connsiteX4" fmla="*/ 0 w 16253"/>
                  <a:gd name="connsiteY4" fmla="*/ 7620 h 21183"/>
                  <a:gd name="connsiteX5" fmla="*/ 0 w 16253"/>
                  <a:gd name="connsiteY5" fmla="*/ 7620 h 21183"/>
                  <a:gd name="connsiteX6" fmla="*/ 3810 w 16253"/>
                  <a:gd name="connsiteY6" fmla="*/ 0 h 21183"/>
                  <a:gd name="connsiteX7" fmla="*/ 3810 w 16253"/>
                  <a:gd name="connsiteY7" fmla="*/ 0 h 21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53" h="21183">
                    <a:moveTo>
                      <a:pt x="3810" y="0"/>
                    </a:moveTo>
                    <a:cubicBezTo>
                      <a:pt x="7620" y="0"/>
                      <a:pt x="7620" y="0"/>
                      <a:pt x="3810" y="0"/>
                    </a:cubicBezTo>
                    <a:cubicBezTo>
                      <a:pt x="11430" y="7620"/>
                      <a:pt x="19050" y="11430"/>
                      <a:pt x="15240" y="19050"/>
                    </a:cubicBezTo>
                    <a:cubicBezTo>
                      <a:pt x="11430" y="26670"/>
                      <a:pt x="7620" y="11430"/>
                      <a:pt x="3810" y="11430"/>
                    </a:cubicBezTo>
                    <a:cubicBezTo>
                      <a:pt x="3810" y="11430"/>
                      <a:pt x="3810" y="11430"/>
                      <a:pt x="0" y="7620"/>
                    </a:cubicBezTo>
                    <a:lnTo>
                      <a:pt x="0" y="7620"/>
                    </a:lnTo>
                    <a:cubicBezTo>
                      <a:pt x="0" y="3810"/>
                      <a:pt x="3810" y="0"/>
                      <a:pt x="3810" y="0"/>
                    </a:cubicBezTo>
                    <a:lnTo>
                      <a:pt x="3810" y="0"/>
                    </a:lnTo>
                    <a:close/>
                  </a:path>
                </a:pathLst>
              </a:custGeom>
              <a:solidFill>
                <a:srgbClr val="A5EFA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98" name="Freeform: Shape 5397">
                <a:extLst>
                  <a:ext uri="{FF2B5EF4-FFF2-40B4-BE49-F238E27FC236}">
                    <a16:creationId xmlns:a16="http://schemas.microsoft.com/office/drawing/2014/main" id="{9BCB71CE-F7AD-E373-6EED-D853039E0666}"/>
                  </a:ext>
                </a:extLst>
              </p:cNvPr>
              <p:cNvSpPr/>
              <p:nvPr/>
            </p:nvSpPr>
            <p:spPr>
              <a:xfrm>
                <a:off x="4343401" y="4591050"/>
                <a:ext cx="11430" cy="22859"/>
              </a:xfrm>
              <a:custGeom>
                <a:avLst/>
                <a:gdLst>
                  <a:gd name="connsiteX0" fmla="*/ 0 w 11430"/>
                  <a:gd name="connsiteY0" fmla="*/ 11430 h 22859"/>
                  <a:gd name="connsiteX1" fmla="*/ 3810 w 11430"/>
                  <a:gd name="connsiteY1" fmla="*/ 0 h 22859"/>
                  <a:gd name="connsiteX2" fmla="*/ 11430 w 11430"/>
                  <a:gd name="connsiteY2" fmla="*/ 22860 h 22859"/>
                  <a:gd name="connsiteX3" fmla="*/ 0 w 11430"/>
                  <a:gd name="connsiteY3" fmla="*/ 11430 h 22859"/>
                </a:gdLst>
                <a:ahLst/>
                <a:cxnLst>
                  <a:cxn ang="0">
                    <a:pos x="connsiteX0" y="connsiteY0"/>
                  </a:cxn>
                  <a:cxn ang="0">
                    <a:pos x="connsiteX1" y="connsiteY1"/>
                  </a:cxn>
                  <a:cxn ang="0">
                    <a:pos x="connsiteX2" y="connsiteY2"/>
                  </a:cxn>
                  <a:cxn ang="0">
                    <a:pos x="connsiteX3" y="connsiteY3"/>
                  </a:cxn>
                </a:cxnLst>
                <a:rect l="l" t="t" r="r" b="b"/>
                <a:pathLst>
                  <a:path w="11430" h="22859">
                    <a:moveTo>
                      <a:pt x="0" y="11430"/>
                    </a:moveTo>
                    <a:cubicBezTo>
                      <a:pt x="0" y="7620"/>
                      <a:pt x="3810" y="3810"/>
                      <a:pt x="3810" y="0"/>
                    </a:cubicBezTo>
                    <a:cubicBezTo>
                      <a:pt x="3810" y="11430"/>
                      <a:pt x="7620" y="15240"/>
                      <a:pt x="11430" y="22860"/>
                    </a:cubicBezTo>
                    <a:cubicBezTo>
                      <a:pt x="7620" y="22860"/>
                      <a:pt x="3810" y="15240"/>
                      <a:pt x="0" y="11430"/>
                    </a:cubicBezTo>
                    <a:close/>
                  </a:path>
                </a:pathLst>
              </a:custGeom>
              <a:solidFill>
                <a:srgbClr val="ABF1A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399" name="Freeform: Shape 5398">
                <a:extLst>
                  <a:ext uri="{FF2B5EF4-FFF2-40B4-BE49-F238E27FC236}">
                    <a16:creationId xmlns:a16="http://schemas.microsoft.com/office/drawing/2014/main" id="{D7723AE4-F820-A61C-E65E-5A4A934E3563}"/>
                  </a:ext>
                </a:extLst>
              </p:cNvPr>
              <p:cNvSpPr/>
              <p:nvPr/>
            </p:nvSpPr>
            <p:spPr>
              <a:xfrm>
                <a:off x="4503420" y="4718087"/>
                <a:ext cx="7620" cy="8800"/>
              </a:xfrm>
              <a:custGeom>
                <a:avLst/>
                <a:gdLst>
                  <a:gd name="connsiteX0" fmla="*/ 7620 w 7620"/>
                  <a:gd name="connsiteY0" fmla="*/ 6313 h 8800"/>
                  <a:gd name="connsiteX1" fmla="*/ 0 w 7620"/>
                  <a:gd name="connsiteY1" fmla="*/ 2503 h 8800"/>
                  <a:gd name="connsiteX2" fmla="*/ 7620 w 7620"/>
                  <a:gd name="connsiteY2" fmla="*/ 6313 h 8800"/>
                </a:gdLst>
                <a:ahLst/>
                <a:cxnLst>
                  <a:cxn ang="0">
                    <a:pos x="connsiteX0" y="connsiteY0"/>
                  </a:cxn>
                  <a:cxn ang="0">
                    <a:pos x="connsiteX1" y="connsiteY1"/>
                  </a:cxn>
                  <a:cxn ang="0">
                    <a:pos x="connsiteX2" y="connsiteY2"/>
                  </a:cxn>
                </a:cxnLst>
                <a:rect l="l" t="t" r="r" b="b"/>
                <a:pathLst>
                  <a:path w="7620" h="8800">
                    <a:moveTo>
                      <a:pt x="7620" y="6313"/>
                    </a:moveTo>
                    <a:cubicBezTo>
                      <a:pt x="3810" y="6313"/>
                      <a:pt x="0" y="13932"/>
                      <a:pt x="0" y="2503"/>
                    </a:cubicBezTo>
                    <a:cubicBezTo>
                      <a:pt x="3810" y="-1307"/>
                      <a:pt x="3810" y="-1307"/>
                      <a:pt x="7620" y="6313"/>
                    </a:cubicBezTo>
                    <a:close/>
                  </a:path>
                </a:pathLst>
              </a:custGeom>
              <a:solidFill>
                <a:srgbClr val="6BDD7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00" name="Freeform: Shape 5399">
                <a:extLst>
                  <a:ext uri="{FF2B5EF4-FFF2-40B4-BE49-F238E27FC236}">
                    <a16:creationId xmlns:a16="http://schemas.microsoft.com/office/drawing/2014/main" id="{CC334125-9253-F766-F329-FEBA79E44C40}"/>
                  </a:ext>
                </a:extLst>
              </p:cNvPr>
              <p:cNvSpPr/>
              <p:nvPr/>
            </p:nvSpPr>
            <p:spPr>
              <a:xfrm>
                <a:off x="4482677" y="4602480"/>
                <a:ext cx="5503" cy="3809"/>
              </a:xfrm>
              <a:custGeom>
                <a:avLst/>
                <a:gdLst>
                  <a:gd name="connsiteX0" fmla="*/ 1693 w 5503"/>
                  <a:gd name="connsiteY0" fmla="*/ 3810 h 3809"/>
                  <a:gd name="connsiteX1" fmla="*/ 1693 w 5503"/>
                  <a:gd name="connsiteY1" fmla="*/ 3810 h 3809"/>
                  <a:gd name="connsiteX2" fmla="*/ 5504 w 5503"/>
                  <a:gd name="connsiteY2" fmla="*/ 0 h 3809"/>
                  <a:gd name="connsiteX3" fmla="*/ 1693 w 5503"/>
                  <a:gd name="connsiteY3" fmla="*/ 3810 h 3809"/>
                  <a:gd name="connsiteX4" fmla="*/ 1693 w 5503"/>
                  <a:gd name="connsiteY4" fmla="*/ 3810 h 3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03" h="3809">
                    <a:moveTo>
                      <a:pt x="1693" y="3810"/>
                    </a:moveTo>
                    <a:cubicBezTo>
                      <a:pt x="1693" y="3810"/>
                      <a:pt x="-2117" y="0"/>
                      <a:pt x="1693" y="3810"/>
                    </a:cubicBezTo>
                    <a:cubicBezTo>
                      <a:pt x="1693" y="0"/>
                      <a:pt x="1693" y="0"/>
                      <a:pt x="5504" y="0"/>
                    </a:cubicBezTo>
                    <a:cubicBezTo>
                      <a:pt x="5504" y="0"/>
                      <a:pt x="5504" y="3810"/>
                      <a:pt x="1693" y="3810"/>
                    </a:cubicBezTo>
                    <a:cubicBezTo>
                      <a:pt x="1693" y="3810"/>
                      <a:pt x="1693" y="3810"/>
                      <a:pt x="1693" y="3810"/>
                    </a:cubicBezTo>
                    <a:close/>
                  </a:path>
                </a:pathLst>
              </a:custGeom>
              <a:solidFill>
                <a:srgbClr val="ABF1A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01" name="Freeform: Shape 5400">
                <a:extLst>
                  <a:ext uri="{FF2B5EF4-FFF2-40B4-BE49-F238E27FC236}">
                    <a16:creationId xmlns:a16="http://schemas.microsoft.com/office/drawing/2014/main" id="{3F4AEBFA-9A88-FCA5-4382-F0669D5FF01D}"/>
                  </a:ext>
                </a:extLst>
              </p:cNvPr>
              <p:cNvSpPr/>
              <p:nvPr/>
            </p:nvSpPr>
            <p:spPr>
              <a:xfrm>
                <a:off x="3541607" y="4724400"/>
                <a:ext cx="24553" cy="24553"/>
              </a:xfrm>
              <a:custGeom>
                <a:avLst/>
                <a:gdLst>
                  <a:gd name="connsiteX0" fmla="*/ 24553 w 24553"/>
                  <a:gd name="connsiteY0" fmla="*/ 22860 h 24553"/>
                  <a:gd name="connsiteX1" fmla="*/ 9313 w 24553"/>
                  <a:gd name="connsiteY1" fmla="*/ 22860 h 24553"/>
                  <a:gd name="connsiteX2" fmla="*/ 1693 w 24553"/>
                  <a:gd name="connsiteY2" fmla="*/ 22860 h 24553"/>
                  <a:gd name="connsiteX3" fmla="*/ 1693 w 24553"/>
                  <a:gd name="connsiteY3" fmla="*/ 15240 h 24553"/>
                  <a:gd name="connsiteX4" fmla="*/ 16933 w 24553"/>
                  <a:gd name="connsiteY4" fmla="*/ 3810 h 24553"/>
                  <a:gd name="connsiteX5" fmla="*/ 24553 w 24553"/>
                  <a:gd name="connsiteY5" fmla="*/ 22860 h 24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53" h="24553">
                    <a:moveTo>
                      <a:pt x="24553" y="22860"/>
                    </a:moveTo>
                    <a:cubicBezTo>
                      <a:pt x="16933" y="19050"/>
                      <a:pt x="13123" y="19050"/>
                      <a:pt x="9313" y="22860"/>
                    </a:cubicBezTo>
                    <a:cubicBezTo>
                      <a:pt x="5503" y="26670"/>
                      <a:pt x="5503" y="22860"/>
                      <a:pt x="1693" y="22860"/>
                    </a:cubicBezTo>
                    <a:cubicBezTo>
                      <a:pt x="-2117" y="19050"/>
                      <a:pt x="1693" y="15240"/>
                      <a:pt x="1693" y="15240"/>
                    </a:cubicBezTo>
                    <a:cubicBezTo>
                      <a:pt x="5503" y="0"/>
                      <a:pt x="9313" y="-3810"/>
                      <a:pt x="16933" y="3810"/>
                    </a:cubicBezTo>
                    <a:cubicBezTo>
                      <a:pt x="20743" y="3810"/>
                      <a:pt x="20743" y="3810"/>
                      <a:pt x="24553" y="22860"/>
                    </a:cubicBezTo>
                    <a:close/>
                  </a:path>
                </a:pathLst>
              </a:custGeom>
              <a:solidFill>
                <a:srgbClr val="2CCB3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02" name="Freeform: Shape 5401">
                <a:extLst>
                  <a:ext uri="{FF2B5EF4-FFF2-40B4-BE49-F238E27FC236}">
                    <a16:creationId xmlns:a16="http://schemas.microsoft.com/office/drawing/2014/main" id="{F2760980-2557-F2C3-01AF-26D8CC3DFCA2}"/>
                  </a:ext>
                </a:extLst>
              </p:cNvPr>
              <p:cNvSpPr/>
              <p:nvPr/>
            </p:nvSpPr>
            <p:spPr>
              <a:xfrm>
                <a:off x="3419687" y="4564380"/>
                <a:ext cx="22321" cy="22859"/>
              </a:xfrm>
              <a:custGeom>
                <a:avLst/>
                <a:gdLst>
                  <a:gd name="connsiteX0" fmla="*/ 1693 w 22321"/>
                  <a:gd name="connsiteY0" fmla="*/ 0 h 22859"/>
                  <a:gd name="connsiteX1" fmla="*/ 20743 w 22321"/>
                  <a:gd name="connsiteY1" fmla="*/ 0 h 22859"/>
                  <a:gd name="connsiteX2" fmla="*/ 16933 w 22321"/>
                  <a:gd name="connsiteY2" fmla="*/ 11430 h 22859"/>
                  <a:gd name="connsiteX3" fmla="*/ 13123 w 22321"/>
                  <a:gd name="connsiteY3" fmla="*/ 22860 h 22859"/>
                  <a:gd name="connsiteX4" fmla="*/ 1693 w 22321"/>
                  <a:gd name="connsiteY4" fmla="*/ 15240 h 22859"/>
                  <a:gd name="connsiteX5" fmla="*/ 1693 w 22321"/>
                  <a:gd name="connsiteY5" fmla="*/ 0 h 2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21" h="22859">
                    <a:moveTo>
                      <a:pt x="1693" y="0"/>
                    </a:moveTo>
                    <a:cubicBezTo>
                      <a:pt x="9313" y="3810"/>
                      <a:pt x="16933" y="0"/>
                      <a:pt x="20743" y="0"/>
                    </a:cubicBezTo>
                    <a:cubicBezTo>
                      <a:pt x="24553" y="7620"/>
                      <a:pt x="20743" y="7620"/>
                      <a:pt x="16933" y="11430"/>
                    </a:cubicBezTo>
                    <a:cubicBezTo>
                      <a:pt x="13123" y="15240"/>
                      <a:pt x="20743" y="22860"/>
                      <a:pt x="13123" y="22860"/>
                    </a:cubicBezTo>
                    <a:cubicBezTo>
                      <a:pt x="9313" y="22860"/>
                      <a:pt x="5503" y="19050"/>
                      <a:pt x="1693" y="15240"/>
                    </a:cubicBezTo>
                    <a:cubicBezTo>
                      <a:pt x="1693" y="7620"/>
                      <a:pt x="-2117" y="3810"/>
                      <a:pt x="1693" y="0"/>
                    </a:cubicBezTo>
                    <a:close/>
                  </a:path>
                </a:pathLst>
              </a:custGeom>
              <a:solidFill>
                <a:srgbClr val="59D86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03" name="Freeform: Shape 5402">
                <a:extLst>
                  <a:ext uri="{FF2B5EF4-FFF2-40B4-BE49-F238E27FC236}">
                    <a16:creationId xmlns:a16="http://schemas.microsoft.com/office/drawing/2014/main" id="{59EF8D6A-235F-1D47-0D10-814659391091}"/>
                  </a:ext>
                </a:extLst>
              </p:cNvPr>
              <p:cNvSpPr/>
              <p:nvPr/>
            </p:nvSpPr>
            <p:spPr>
              <a:xfrm>
                <a:off x="3459481" y="4710112"/>
                <a:ext cx="3809" cy="10477"/>
              </a:xfrm>
              <a:custGeom>
                <a:avLst/>
                <a:gdLst>
                  <a:gd name="connsiteX0" fmla="*/ 3810 w 3809"/>
                  <a:gd name="connsiteY0" fmla="*/ 2857 h 10477"/>
                  <a:gd name="connsiteX1" fmla="*/ 3810 w 3809"/>
                  <a:gd name="connsiteY1" fmla="*/ 10478 h 10477"/>
                  <a:gd name="connsiteX2" fmla="*/ 0 w 3809"/>
                  <a:gd name="connsiteY2" fmla="*/ 10478 h 10477"/>
                  <a:gd name="connsiteX3" fmla="*/ 3810 w 3809"/>
                  <a:gd name="connsiteY3" fmla="*/ 2857 h 10477"/>
                  <a:gd name="connsiteX4" fmla="*/ 3810 w 3809"/>
                  <a:gd name="connsiteY4" fmla="*/ 2857 h 10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 h="10477">
                    <a:moveTo>
                      <a:pt x="3810" y="2857"/>
                    </a:moveTo>
                    <a:cubicBezTo>
                      <a:pt x="3810" y="6668"/>
                      <a:pt x="3810" y="6668"/>
                      <a:pt x="3810" y="10478"/>
                    </a:cubicBezTo>
                    <a:cubicBezTo>
                      <a:pt x="3810" y="10478"/>
                      <a:pt x="0" y="10478"/>
                      <a:pt x="0" y="10478"/>
                    </a:cubicBezTo>
                    <a:cubicBezTo>
                      <a:pt x="0" y="6668"/>
                      <a:pt x="0" y="2857"/>
                      <a:pt x="3810" y="2857"/>
                    </a:cubicBezTo>
                    <a:cubicBezTo>
                      <a:pt x="3810" y="-952"/>
                      <a:pt x="3810" y="-952"/>
                      <a:pt x="3810" y="2857"/>
                    </a:cubicBezTo>
                    <a:close/>
                  </a:path>
                </a:pathLst>
              </a:custGeom>
              <a:solidFill>
                <a:srgbClr val="2CCB3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04" name="Freeform: Shape 5403">
                <a:extLst>
                  <a:ext uri="{FF2B5EF4-FFF2-40B4-BE49-F238E27FC236}">
                    <a16:creationId xmlns:a16="http://schemas.microsoft.com/office/drawing/2014/main" id="{660ECC78-8181-D5B8-E97A-90D0664B0720}"/>
                  </a:ext>
                </a:extLst>
              </p:cNvPr>
              <p:cNvSpPr/>
              <p:nvPr/>
            </p:nvSpPr>
            <p:spPr>
              <a:xfrm>
                <a:off x="3619501" y="4796790"/>
                <a:ext cx="38100" cy="3809"/>
              </a:xfrm>
              <a:custGeom>
                <a:avLst/>
                <a:gdLst>
                  <a:gd name="connsiteX0" fmla="*/ 0 w 38100"/>
                  <a:gd name="connsiteY0" fmla="*/ 3810 h 3809"/>
                  <a:gd name="connsiteX1" fmla="*/ 0 w 38100"/>
                  <a:gd name="connsiteY1" fmla="*/ 0 h 3809"/>
                  <a:gd name="connsiteX2" fmla="*/ 0 w 38100"/>
                  <a:gd name="connsiteY2" fmla="*/ 3810 h 3809"/>
                </a:gdLst>
                <a:ahLst/>
                <a:cxnLst>
                  <a:cxn ang="0">
                    <a:pos x="connsiteX0" y="connsiteY0"/>
                  </a:cxn>
                  <a:cxn ang="0">
                    <a:pos x="connsiteX1" y="connsiteY1"/>
                  </a:cxn>
                  <a:cxn ang="0">
                    <a:pos x="connsiteX2" y="connsiteY2"/>
                  </a:cxn>
                </a:cxnLst>
                <a:rect l="l" t="t" r="r" b="b"/>
                <a:pathLst>
                  <a:path w="38100" h="3809">
                    <a:moveTo>
                      <a:pt x="0" y="3810"/>
                    </a:moveTo>
                    <a:lnTo>
                      <a:pt x="0" y="0"/>
                    </a:lnTo>
                    <a:lnTo>
                      <a:pt x="0" y="3810"/>
                    </a:lnTo>
                    <a:close/>
                  </a:path>
                </a:pathLst>
              </a:custGeom>
              <a:solidFill>
                <a:srgbClr val="5DDA6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05" name="Freeform: Shape 5404">
                <a:extLst>
                  <a:ext uri="{FF2B5EF4-FFF2-40B4-BE49-F238E27FC236}">
                    <a16:creationId xmlns:a16="http://schemas.microsoft.com/office/drawing/2014/main" id="{D113C083-EC10-307A-39F6-C76525998A16}"/>
                  </a:ext>
                </a:extLst>
              </p:cNvPr>
              <p:cNvSpPr/>
              <p:nvPr/>
            </p:nvSpPr>
            <p:spPr>
              <a:xfrm>
                <a:off x="3886201" y="5433060"/>
                <a:ext cx="142464" cy="232409"/>
              </a:xfrm>
              <a:custGeom>
                <a:avLst/>
                <a:gdLst>
                  <a:gd name="connsiteX0" fmla="*/ 30480 w 142464"/>
                  <a:gd name="connsiteY0" fmla="*/ 171450 h 232409"/>
                  <a:gd name="connsiteX1" fmla="*/ 34290 w 142464"/>
                  <a:gd name="connsiteY1" fmla="*/ 163830 h 232409"/>
                  <a:gd name="connsiteX2" fmla="*/ 41910 w 142464"/>
                  <a:gd name="connsiteY2" fmla="*/ 171450 h 232409"/>
                  <a:gd name="connsiteX3" fmla="*/ 49530 w 142464"/>
                  <a:gd name="connsiteY3" fmla="*/ 179070 h 232409"/>
                  <a:gd name="connsiteX4" fmla="*/ 57150 w 142464"/>
                  <a:gd name="connsiteY4" fmla="*/ 179070 h 232409"/>
                  <a:gd name="connsiteX5" fmla="*/ 53340 w 142464"/>
                  <a:gd name="connsiteY5" fmla="*/ 171450 h 232409"/>
                  <a:gd name="connsiteX6" fmla="*/ 49530 w 142464"/>
                  <a:gd name="connsiteY6" fmla="*/ 167640 h 232409"/>
                  <a:gd name="connsiteX7" fmla="*/ 38100 w 142464"/>
                  <a:gd name="connsiteY7" fmla="*/ 140970 h 232409"/>
                  <a:gd name="connsiteX8" fmla="*/ 49530 w 142464"/>
                  <a:gd name="connsiteY8" fmla="*/ 133350 h 232409"/>
                  <a:gd name="connsiteX9" fmla="*/ 60960 w 142464"/>
                  <a:gd name="connsiteY9" fmla="*/ 144780 h 232409"/>
                  <a:gd name="connsiteX10" fmla="*/ 80010 w 142464"/>
                  <a:gd name="connsiteY10" fmla="*/ 156210 h 232409"/>
                  <a:gd name="connsiteX11" fmla="*/ 83820 w 142464"/>
                  <a:gd name="connsiteY11" fmla="*/ 140970 h 232409"/>
                  <a:gd name="connsiteX12" fmla="*/ 72390 w 142464"/>
                  <a:gd name="connsiteY12" fmla="*/ 125730 h 232409"/>
                  <a:gd name="connsiteX13" fmla="*/ 49530 w 142464"/>
                  <a:gd name="connsiteY13" fmla="*/ 110490 h 232409"/>
                  <a:gd name="connsiteX14" fmla="*/ 64770 w 142464"/>
                  <a:gd name="connsiteY14" fmla="*/ 106680 h 232409"/>
                  <a:gd name="connsiteX15" fmla="*/ 53340 w 142464"/>
                  <a:gd name="connsiteY15" fmla="*/ 87630 h 232409"/>
                  <a:gd name="connsiteX16" fmla="*/ 49530 w 142464"/>
                  <a:gd name="connsiteY16" fmla="*/ 87630 h 232409"/>
                  <a:gd name="connsiteX17" fmla="*/ 30480 w 142464"/>
                  <a:gd name="connsiteY17" fmla="*/ 68580 h 232409"/>
                  <a:gd name="connsiteX18" fmla="*/ 30480 w 142464"/>
                  <a:gd name="connsiteY18" fmla="*/ 45720 h 232409"/>
                  <a:gd name="connsiteX19" fmla="*/ 26670 w 142464"/>
                  <a:gd name="connsiteY19" fmla="*/ 38100 h 232409"/>
                  <a:gd name="connsiteX20" fmla="*/ 19050 w 142464"/>
                  <a:gd name="connsiteY20" fmla="*/ 45720 h 232409"/>
                  <a:gd name="connsiteX21" fmla="*/ 19050 w 142464"/>
                  <a:gd name="connsiteY21" fmla="*/ 64770 h 232409"/>
                  <a:gd name="connsiteX22" fmla="*/ 11430 w 142464"/>
                  <a:gd name="connsiteY22" fmla="*/ 80010 h 232409"/>
                  <a:gd name="connsiteX23" fmla="*/ 7620 w 142464"/>
                  <a:gd name="connsiteY23" fmla="*/ 83820 h 232409"/>
                  <a:gd name="connsiteX24" fmla="*/ 3810 w 142464"/>
                  <a:gd name="connsiteY24" fmla="*/ 76200 h 232409"/>
                  <a:gd name="connsiteX25" fmla="*/ 0 w 142464"/>
                  <a:gd name="connsiteY25" fmla="*/ 49530 h 232409"/>
                  <a:gd name="connsiteX26" fmla="*/ 11430 w 142464"/>
                  <a:gd name="connsiteY26" fmla="*/ 41910 h 232409"/>
                  <a:gd name="connsiteX27" fmla="*/ 11430 w 142464"/>
                  <a:gd name="connsiteY27" fmla="*/ 26670 h 232409"/>
                  <a:gd name="connsiteX28" fmla="*/ 11430 w 142464"/>
                  <a:gd name="connsiteY28" fmla="*/ 0 h 232409"/>
                  <a:gd name="connsiteX29" fmla="*/ 30480 w 142464"/>
                  <a:gd name="connsiteY29" fmla="*/ 0 h 232409"/>
                  <a:gd name="connsiteX30" fmla="*/ 49530 w 142464"/>
                  <a:gd name="connsiteY30" fmla="*/ 19050 h 232409"/>
                  <a:gd name="connsiteX31" fmla="*/ 53340 w 142464"/>
                  <a:gd name="connsiteY31" fmla="*/ 19050 h 232409"/>
                  <a:gd name="connsiteX32" fmla="*/ 76200 w 142464"/>
                  <a:gd name="connsiteY32" fmla="*/ 41910 h 232409"/>
                  <a:gd name="connsiteX33" fmla="*/ 64770 w 142464"/>
                  <a:gd name="connsiteY33" fmla="*/ 38100 h 232409"/>
                  <a:gd name="connsiteX34" fmla="*/ 57150 w 142464"/>
                  <a:gd name="connsiteY34" fmla="*/ 41910 h 232409"/>
                  <a:gd name="connsiteX35" fmla="*/ 57150 w 142464"/>
                  <a:gd name="connsiteY35" fmla="*/ 45720 h 232409"/>
                  <a:gd name="connsiteX36" fmla="*/ 64770 w 142464"/>
                  <a:gd name="connsiteY36" fmla="*/ 49530 h 232409"/>
                  <a:gd name="connsiteX37" fmla="*/ 76200 w 142464"/>
                  <a:gd name="connsiteY37" fmla="*/ 60960 h 232409"/>
                  <a:gd name="connsiteX38" fmla="*/ 91440 w 142464"/>
                  <a:gd name="connsiteY38" fmla="*/ 64770 h 232409"/>
                  <a:gd name="connsiteX39" fmla="*/ 95250 w 142464"/>
                  <a:gd name="connsiteY39" fmla="*/ 57150 h 232409"/>
                  <a:gd name="connsiteX40" fmla="*/ 102870 w 142464"/>
                  <a:gd name="connsiteY40" fmla="*/ 57150 h 232409"/>
                  <a:gd name="connsiteX41" fmla="*/ 102870 w 142464"/>
                  <a:gd name="connsiteY41" fmla="*/ 64770 h 232409"/>
                  <a:gd name="connsiteX42" fmla="*/ 102870 w 142464"/>
                  <a:gd name="connsiteY42" fmla="*/ 80010 h 232409"/>
                  <a:gd name="connsiteX43" fmla="*/ 114300 w 142464"/>
                  <a:gd name="connsiteY43" fmla="*/ 76200 h 232409"/>
                  <a:gd name="connsiteX44" fmla="*/ 118110 w 142464"/>
                  <a:gd name="connsiteY44" fmla="*/ 72390 h 232409"/>
                  <a:gd name="connsiteX45" fmla="*/ 129540 w 142464"/>
                  <a:gd name="connsiteY45" fmla="*/ 64770 h 232409"/>
                  <a:gd name="connsiteX46" fmla="*/ 125730 w 142464"/>
                  <a:gd name="connsiteY46" fmla="*/ 80010 h 232409"/>
                  <a:gd name="connsiteX47" fmla="*/ 121920 w 142464"/>
                  <a:gd name="connsiteY47" fmla="*/ 91440 h 232409"/>
                  <a:gd name="connsiteX48" fmla="*/ 133350 w 142464"/>
                  <a:gd name="connsiteY48" fmla="*/ 95250 h 232409"/>
                  <a:gd name="connsiteX49" fmla="*/ 140970 w 142464"/>
                  <a:gd name="connsiteY49" fmla="*/ 87630 h 232409"/>
                  <a:gd name="connsiteX50" fmla="*/ 133350 w 142464"/>
                  <a:gd name="connsiteY50" fmla="*/ 121920 h 232409"/>
                  <a:gd name="connsiteX51" fmla="*/ 125730 w 142464"/>
                  <a:gd name="connsiteY51" fmla="*/ 137160 h 232409"/>
                  <a:gd name="connsiteX52" fmla="*/ 121920 w 142464"/>
                  <a:gd name="connsiteY52" fmla="*/ 144780 h 232409"/>
                  <a:gd name="connsiteX53" fmla="*/ 114300 w 142464"/>
                  <a:gd name="connsiteY53" fmla="*/ 167640 h 232409"/>
                  <a:gd name="connsiteX54" fmla="*/ 102870 w 142464"/>
                  <a:gd name="connsiteY54" fmla="*/ 163830 h 232409"/>
                  <a:gd name="connsiteX55" fmla="*/ 91440 w 142464"/>
                  <a:gd name="connsiteY55" fmla="*/ 171450 h 232409"/>
                  <a:gd name="connsiteX56" fmla="*/ 80010 w 142464"/>
                  <a:gd name="connsiteY56" fmla="*/ 175260 h 232409"/>
                  <a:gd name="connsiteX57" fmla="*/ 91440 w 142464"/>
                  <a:gd name="connsiteY57" fmla="*/ 186690 h 232409"/>
                  <a:gd name="connsiteX58" fmla="*/ 102870 w 142464"/>
                  <a:gd name="connsiteY58" fmla="*/ 190500 h 232409"/>
                  <a:gd name="connsiteX59" fmla="*/ 106680 w 142464"/>
                  <a:gd name="connsiteY59" fmla="*/ 194310 h 232409"/>
                  <a:gd name="connsiteX60" fmla="*/ 95250 w 142464"/>
                  <a:gd name="connsiteY60" fmla="*/ 220980 h 232409"/>
                  <a:gd name="connsiteX61" fmla="*/ 87630 w 142464"/>
                  <a:gd name="connsiteY61" fmla="*/ 232410 h 232409"/>
                  <a:gd name="connsiteX62" fmla="*/ 83820 w 142464"/>
                  <a:gd name="connsiteY62" fmla="*/ 217170 h 232409"/>
                  <a:gd name="connsiteX63" fmla="*/ 87630 w 142464"/>
                  <a:gd name="connsiteY63" fmla="*/ 205740 h 232409"/>
                  <a:gd name="connsiteX64" fmla="*/ 76200 w 142464"/>
                  <a:gd name="connsiteY64" fmla="*/ 205740 h 232409"/>
                  <a:gd name="connsiteX65" fmla="*/ 72390 w 142464"/>
                  <a:gd name="connsiteY65" fmla="*/ 209550 h 232409"/>
                  <a:gd name="connsiteX66" fmla="*/ 68580 w 142464"/>
                  <a:gd name="connsiteY66" fmla="*/ 205740 h 232409"/>
                  <a:gd name="connsiteX67" fmla="*/ 60960 w 142464"/>
                  <a:gd name="connsiteY67" fmla="*/ 201930 h 232409"/>
                  <a:gd name="connsiteX68" fmla="*/ 53340 w 142464"/>
                  <a:gd name="connsiteY68" fmla="*/ 190500 h 232409"/>
                  <a:gd name="connsiteX69" fmla="*/ 30480 w 142464"/>
                  <a:gd name="connsiteY69" fmla="*/ 171450 h 2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42464" h="232409">
                    <a:moveTo>
                      <a:pt x="30480" y="171450"/>
                    </a:moveTo>
                    <a:cubicBezTo>
                      <a:pt x="26670" y="167640"/>
                      <a:pt x="26670" y="160020"/>
                      <a:pt x="34290" y="163830"/>
                    </a:cubicBezTo>
                    <a:cubicBezTo>
                      <a:pt x="38100" y="163830"/>
                      <a:pt x="41910" y="171450"/>
                      <a:pt x="41910" y="171450"/>
                    </a:cubicBezTo>
                    <a:cubicBezTo>
                      <a:pt x="45720" y="175260"/>
                      <a:pt x="45720" y="179070"/>
                      <a:pt x="49530" y="179070"/>
                    </a:cubicBezTo>
                    <a:cubicBezTo>
                      <a:pt x="53340" y="179070"/>
                      <a:pt x="53340" y="179070"/>
                      <a:pt x="57150" y="179070"/>
                    </a:cubicBezTo>
                    <a:cubicBezTo>
                      <a:pt x="57150" y="175260"/>
                      <a:pt x="57150" y="171450"/>
                      <a:pt x="53340" y="171450"/>
                    </a:cubicBezTo>
                    <a:cubicBezTo>
                      <a:pt x="53340" y="171450"/>
                      <a:pt x="49530" y="167640"/>
                      <a:pt x="49530" y="167640"/>
                    </a:cubicBezTo>
                    <a:cubicBezTo>
                      <a:pt x="41910" y="163830"/>
                      <a:pt x="38100" y="152400"/>
                      <a:pt x="38100" y="140970"/>
                    </a:cubicBezTo>
                    <a:cubicBezTo>
                      <a:pt x="38100" y="133350"/>
                      <a:pt x="41910" y="129540"/>
                      <a:pt x="49530" y="133350"/>
                    </a:cubicBezTo>
                    <a:cubicBezTo>
                      <a:pt x="53340" y="137160"/>
                      <a:pt x="57150" y="140970"/>
                      <a:pt x="60960" y="144780"/>
                    </a:cubicBezTo>
                    <a:cubicBezTo>
                      <a:pt x="68580" y="152400"/>
                      <a:pt x="72390" y="156210"/>
                      <a:pt x="80010" y="156210"/>
                    </a:cubicBezTo>
                    <a:cubicBezTo>
                      <a:pt x="87630" y="156210"/>
                      <a:pt x="87630" y="148590"/>
                      <a:pt x="83820" y="140970"/>
                    </a:cubicBezTo>
                    <a:cubicBezTo>
                      <a:pt x="80010" y="133350"/>
                      <a:pt x="76200" y="129540"/>
                      <a:pt x="72390" y="125730"/>
                    </a:cubicBezTo>
                    <a:cubicBezTo>
                      <a:pt x="64770" y="121920"/>
                      <a:pt x="57150" y="121920"/>
                      <a:pt x="49530" y="110490"/>
                    </a:cubicBezTo>
                    <a:cubicBezTo>
                      <a:pt x="53340" y="99060"/>
                      <a:pt x="60960" y="110490"/>
                      <a:pt x="64770" y="106680"/>
                    </a:cubicBezTo>
                    <a:cubicBezTo>
                      <a:pt x="60960" y="99060"/>
                      <a:pt x="57150" y="95250"/>
                      <a:pt x="53340" y="87630"/>
                    </a:cubicBezTo>
                    <a:cubicBezTo>
                      <a:pt x="53340" y="83820"/>
                      <a:pt x="49530" y="83820"/>
                      <a:pt x="49530" y="87630"/>
                    </a:cubicBezTo>
                    <a:cubicBezTo>
                      <a:pt x="38100" y="95250"/>
                      <a:pt x="30480" y="83820"/>
                      <a:pt x="30480" y="68580"/>
                    </a:cubicBezTo>
                    <a:cubicBezTo>
                      <a:pt x="30480" y="60960"/>
                      <a:pt x="26670" y="53340"/>
                      <a:pt x="30480" y="45720"/>
                    </a:cubicBezTo>
                    <a:cubicBezTo>
                      <a:pt x="30480" y="41910"/>
                      <a:pt x="30480" y="38100"/>
                      <a:pt x="26670" y="38100"/>
                    </a:cubicBezTo>
                    <a:cubicBezTo>
                      <a:pt x="22860" y="38100"/>
                      <a:pt x="22860" y="41910"/>
                      <a:pt x="19050" y="45720"/>
                    </a:cubicBezTo>
                    <a:cubicBezTo>
                      <a:pt x="15240" y="53340"/>
                      <a:pt x="26670" y="60960"/>
                      <a:pt x="19050" y="64770"/>
                    </a:cubicBezTo>
                    <a:cubicBezTo>
                      <a:pt x="15240" y="68580"/>
                      <a:pt x="11430" y="72390"/>
                      <a:pt x="11430" y="80010"/>
                    </a:cubicBezTo>
                    <a:cubicBezTo>
                      <a:pt x="11430" y="83820"/>
                      <a:pt x="7620" y="83820"/>
                      <a:pt x="7620" y="83820"/>
                    </a:cubicBezTo>
                    <a:cubicBezTo>
                      <a:pt x="3810" y="83820"/>
                      <a:pt x="3810" y="80010"/>
                      <a:pt x="3810" y="76200"/>
                    </a:cubicBezTo>
                    <a:cubicBezTo>
                      <a:pt x="3810" y="68580"/>
                      <a:pt x="3810" y="57150"/>
                      <a:pt x="0" y="49530"/>
                    </a:cubicBezTo>
                    <a:cubicBezTo>
                      <a:pt x="3810" y="41910"/>
                      <a:pt x="7620" y="49530"/>
                      <a:pt x="11430" y="41910"/>
                    </a:cubicBezTo>
                    <a:cubicBezTo>
                      <a:pt x="15240" y="38100"/>
                      <a:pt x="11430" y="30480"/>
                      <a:pt x="11430" y="26670"/>
                    </a:cubicBezTo>
                    <a:lnTo>
                      <a:pt x="11430" y="0"/>
                    </a:lnTo>
                    <a:cubicBezTo>
                      <a:pt x="19050" y="3810"/>
                      <a:pt x="26670" y="3810"/>
                      <a:pt x="30480" y="0"/>
                    </a:cubicBezTo>
                    <a:cubicBezTo>
                      <a:pt x="34290" y="11430"/>
                      <a:pt x="38100" y="22860"/>
                      <a:pt x="49530" y="19050"/>
                    </a:cubicBezTo>
                    <a:cubicBezTo>
                      <a:pt x="49530" y="19050"/>
                      <a:pt x="53340" y="19050"/>
                      <a:pt x="53340" y="19050"/>
                    </a:cubicBezTo>
                    <a:cubicBezTo>
                      <a:pt x="57150" y="30480"/>
                      <a:pt x="68580" y="30480"/>
                      <a:pt x="76200" y="41910"/>
                    </a:cubicBezTo>
                    <a:cubicBezTo>
                      <a:pt x="68580" y="45720"/>
                      <a:pt x="68580" y="38100"/>
                      <a:pt x="64770" y="38100"/>
                    </a:cubicBezTo>
                    <a:cubicBezTo>
                      <a:pt x="60960" y="38100"/>
                      <a:pt x="57150" y="38100"/>
                      <a:pt x="57150" y="41910"/>
                    </a:cubicBezTo>
                    <a:cubicBezTo>
                      <a:pt x="57150" y="41910"/>
                      <a:pt x="57150" y="45720"/>
                      <a:pt x="57150" y="45720"/>
                    </a:cubicBezTo>
                    <a:cubicBezTo>
                      <a:pt x="57150" y="49530"/>
                      <a:pt x="60960" y="49530"/>
                      <a:pt x="64770" y="49530"/>
                    </a:cubicBezTo>
                    <a:cubicBezTo>
                      <a:pt x="72390" y="45720"/>
                      <a:pt x="76200" y="49530"/>
                      <a:pt x="76200" y="60960"/>
                    </a:cubicBezTo>
                    <a:cubicBezTo>
                      <a:pt x="80010" y="76200"/>
                      <a:pt x="83820" y="76200"/>
                      <a:pt x="91440" y="64770"/>
                    </a:cubicBezTo>
                    <a:cubicBezTo>
                      <a:pt x="91440" y="64770"/>
                      <a:pt x="95250" y="60960"/>
                      <a:pt x="95250" y="57150"/>
                    </a:cubicBezTo>
                    <a:cubicBezTo>
                      <a:pt x="95250" y="53340"/>
                      <a:pt x="99060" y="53340"/>
                      <a:pt x="102870" y="57150"/>
                    </a:cubicBezTo>
                    <a:cubicBezTo>
                      <a:pt x="102870" y="60960"/>
                      <a:pt x="102870" y="60960"/>
                      <a:pt x="102870" y="64770"/>
                    </a:cubicBezTo>
                    <a:cubicBezTo>
                      <a:pt x="99060" y="68580"/>
                      <a:pt x="99060" y="72390"/>
                      <a:pt x="102870" y="80010"/>
                    </a:cubicBezTo>
                    <a:cubicBezTo>
                      <a:pt x="110490" y="91440"/>
                      <a:pt x="110490" y="91440"/>
                      <a:pt x="114300" y="76200"/>
                    </a:cubicBezTo>
                    <a:cubicBezTo>
                      <a:pt x="114300" y="76200"/>
                      <a:pt x="114300" y="72390"/>
                      <a:pt x="118110" y="72390"/>
                    </a:cubicBezTo>
                    <a:cubicBezTo>
                      <a:pt x="121920" y="72390"/>
                      <a:pt x="125730" y="57150"/>
                      <a:pt x="129540" y="64770"/>
                    </a:cubicBezTo>
                    <a:cubicBezTo>
                      <a:pt x="137160" y="72390"/>
                      <a:pt x="129540" y="76200"/>
                      <a:pt x="125730" y="80010"/>
                    </a:cubicBezTo>
                    <a:cubicBezTo>
                      <a:pt x="125730" y="83820"/>
                      <a:pt x="121920" y="87630"/>
                      <a:pt x="121920" y="91440"/>
                    </a:cubicBezTo>
                    <a:cubicBezTo>
                      <a:pt x="125730" y="95250"/>
                      <a:pt x="129540" y="95250"/>
                      <a:pt x="133350" y="95250"/>
                    </a:cubicBezTo>
                    <a:cubicBezTo>
                      <a:pt x="137160" y="95250"/>
                      <a:pt x="137160" y="87630"/>
                      <a:pt x="140970" y="87630"/>
                    </a:cubicBezTo>
                    <a:cubicBezTo>
                      <a:pt x="144780" y="102870"/>
                      <a:pt x="140970" y="114300"/>
                      <a:pt x="133350" y="121920"/>
                    </a:cubicBezTo>
                    <a:cubicBezTo>
                      <a:pt x="129540" y="125730"/>
                      <a:pt x="125730" y="129540"/>
                      <a:pt x="125730" y="137160"/>
                    </a:cubicBezTo>
                    <a:cubicBezTo>
                      <a:pt x="125730" y="140970"/>
                      <a:pt x="125730" y="140970"/>
                      <a:pt x="121920" y="144780"/>
                    </a:cubicBezTo>
                    <a:cubicBezTo>
                      <a:pt x="114300" y="148590"/>
                      <a:pt x="110490" y="156210"/>
                      <a:pt x="114300" y="167640"/>
                    </a:cubicBezTo>
                    <a:cubicBezTo>
                      <a:pt x="106680" y="167640"/>
                      <a:pt x="106680" y="163830"/>
                      <a:pt x="102870" y="163830"/>
                    </a:cubicBezTo>
                    <a:cubicBezTo>
                      <a:pt x="95250" y="160020"/>
                      <a:pt x="91440" y="156210"/>
                      <a:pt x="91440" y="171450"/>
                    </a:cubicBezTo>
                    <a:cubicBezTo>
                      <a:pt x="91440" y="182880"/>
                      <a:pt x="83820" y="171450"/>
                      <a:pt x="80010" y="175260"/>
                    </a:cubicBezTo>
                    <a:cubicBezTo>
                      <a:pt x="80010" y="182880"/>
                      <a:pt x="87630" y="182880"/>
                      <a:pt x="91440" y="186690"/>
                    </a:cubicBezTo>
                    <a:cubicBezTo>
                      <a:pt x="95250" y="186690"/>
                      <a:pt x="99060" y="186690"/>
                      <a:pt x="102870" y="190500"/>
                    </a:cubicBezTo>
                    <a:cubicBezTo>
                      <a:pt x="106680" y="190500"/>
                      <a:pt x="106680" y="190500"/>
                      <a:pt x="106680" y="194310"/>
                    </a:cubicBezTo>
                    <a:cubicBezTo>
                      <a:pt x="102870" y="205740"/>
                      <a:pt x="95250" y="209550"/>
                      <a:pt x="95250" y="220980"/>
                    </a:cubicBezTo>
                    <a:cubicBezTo>
                      <a:pt x="95250" y="228600"/>
                      <a:pt x="87630" y="228600"/>
                      <a:pt x="87630" y="232410"/>
                    </a:cubicBezTo>
                    <a:cubicBezTo>
                      <a:pt x="83820" y="228600"/>
                      <a:pt x="80010" y="224790"/>
                      <a:pt x="83820" y="217170"/>
                    </a:cubicBezTo>
                    <a:cubicBezTo>
                      <a:pt x="87630" y="213360"/>
                      <a:pt x="91440" y="213360"/>
                      <a:pt x="87630" y="205740"/>
                    </a:cubicBezTo>
                    <a:cubicBezTo>
                      <a:pt x="83820" y="201930"/>
                      <a:pt x="80010" y="201930"/>
                      <a:pt x="76200" y="205740"/>
                    </a:cubicBezTo>
                    <a:cubicBezTo>
                      <a:pt x="76200" y="205740"/>
                      <a:pt x="72390" y="205740"/>
                      <a:pt x="72390" y="209550"/>
                    </a:cubicBezTo>
                    <a:cubicBezTo>
                      <a:pt x="68580" y="209550"/>
                      <a:pt x="68580" y="209550"/>
                      <a:pt x="68580" y="205740"/>
                    </a:cubicBezTo>
                    <a:cubicBezTo>
                      <a:pt x="64770" y="205740"/>
                      <a:pt x="60960" y="201930"/>
                      <a:pt x="60960" y="201930"/>
                    </a:cubicBezTo>
                    <a:cubicBezTo>
                      <a:pt x="57150" y="201930"/>
                      <a:pt x="53340" y="198120"/>
                      <a:pt x="53340" y="190500"/>
                    </a:cubicBezTo>
                    <a:cubicBezTo>
                      <a:pt x="45720" y="179070"/>
                      <a:pt x="38100" y="171450"/>
                      <a:pt x="30480" y="171450"/>
                    </a:cubicBezTo>
                    <a:close/>
                  </a:path>
                </a:pathLst>
              </a:custGeom>
              <a:solidFill>
                <a:srgbClr val="7EE48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06" name="Freeform: Shape 5405">
                <a:extLst>
                  <a:ext uri="{FF2B5EF4-FFF2-40B4-BE49-F238E27FC236}">
                    <a16:creationId xmlns:a16="http://schemas.microsoft.com/office/drawing/2014/main" id="{3CD7B9C3-13DA-53E6-8239-BA971C62FA2B}"/>
                  </a:ext>
                </a:extLst>
              </p:cNvPr>
              <p:cNvSpPr/>
              <p:nvPr/>
            </p:nvSpPr>
            <p:spPr>
              <a:xfrm>
                <a:off x="3891542" y="5219700"/>
                <a:ext cx="177538" cy="222558"/>
              </a:xfrm>
              <a:custGeom>
                <a:avLst/>
                <a:gdLst>
                  <a:gd name="connsiteX0" fmla="*/ 97529 w 177538"/>
                  <a:gd name="connsiteY0" fmla="*/ 205740 h 222558"/>
                  <a:gd name="connsiteX1" fmla="*/ 93719 w 177538"/>
                  <a:gd name="connsiteY1" fmla="*/ 217170 h 222558"/>
                  <a:gd name="connsiteX2" fmla="*/ 86099 w 177538"/>
                  <a:gd name="connsiteY2" fmla="*/ 220980 h 222558"/>
                  <a:gd name="connsiteX3" fmla="*/ 82289 w 177538"/>
                  <a:gd name="connsiteY3" fmla="*/ 209550 h 222558"/>
                  <a:gd name="connsiteX4" fmla="*/ 78479 w 177538"/>
                  <a:gd name="connsiteY4" fmla="*/ 201930 h 222558"/>
                  <a:gd name="connsiteX5" fmla="*/ 67049 w 177538"/>
                  <a:gd name="connsiteY5" fmla="*/ 190500 h 222558"/>
                  <a:gd name="connsiteX6" fmla="*/ 59429 w 177538"/>
                  <a:gd name="connsiteY6" fmla="*/ 186690 h 222558"/>
                  <a:gd name="connsiteX7" fmla="*/ 36569 w 177538"/>
                  <a:gd name="connsiteY7" fmla="*/ 182880 h 222558"/>
                  <a:gd name="connsiteX8" fmla="*/ 32759 w 177538"/>
                  <a:gd name="connsiteY8" fmla="*/ 179070 h 222558"/>
                  <a:gd name="connsiteX9" fmla="*/ 32759 w 177538"/>
                  <a:gd name="connsiteY9" fmla="*/ 179070 h 222558"/>
                  <a:gd name="connsiteX10" fmla="*/ 28949 w 177538"/>
                  <a:gd name="connsiteY10" fmla="*/ 167640 h 222558"/>
                  <a:gd name="connsiteX11" fmla="*/ 9899 w 177538"/>
                  <a:gd name="connsiteY11" fmla="*/ 125730 h 222558"/>
                  <a:gd name="connsiteX12" fmla="*/ 2279 w 177538"/>
                  <a:gd name="connsiteY12" fmla="*/ 95250 h 222558"/>
                  <a:gd name="connsiteX13" fmla="*/ 2279 w 177538"/>
                  <a:gd name="connsiteY13" fmla="*/ 57150 h 222558"/>
                  <a:gd name="connsiteX14" fmla="*/ 2279 w 177538"/>
                  <a:gd name="connsiteY14" fmla="*/ 41910 h 222558"/>
                  <a:gd name="connsiteX15" fmla="*/ 9899 w 177538"/>
                  <a:gd name="connsiteY15" fmla="*/ 26670 h 222558"/>
                  <a:gd name="connsiteX16" fmla="*/ 21329 w 177538"/>
                  <a:gd name="connsiteY16" fmla="*/ 30480 h 222558"/>
                  <a:gd name="connsiteX17" fmla="*/ 36569 w 177538"/>
                  <a:gd name="connsiteY17" fmla="*/ 41910 h 222558"/>
                  <a:gd name="connsiteX18" fmla="*/ 51809 w 177538"/>
                  <a:gd name="connsiteY18" fmla="*/ 64770 h 222558"/>
                  <a:gd name="connsiteX19" fmla="*/ 70859 w 177538"/>
                  <a:gd name="connsiteY19" fmla="*/ 80010 h 222558"/>
                  <a:gd name="connsiteX20" fmla="*/ 78479 w 177538"/>
                  <a:gd name="connsiteY20" fmla="*/ 72390 h 222558"/>
                  <a:gd name="connsiteX21" fmla="*/ 82289 w 177538"/>
                  <a:gd name="connsiteY21" fmla="*/ 53340 h 222558"/>
                  <a:gd name="connsiteX22" fmla="*/ 82289 w 177538"/>
                  <a:gd name="connsiteY22" fmla="*/ 30480 h 222558"/>
                  <a:gd name="connsiteX23" fmla="*/ 108959 w 177538"/>
                  <a:gd name="connsiteY23" fmla="*/ 49530 h 222558"/>
                  <a:gd name="connsiteX24" fmla="*/ 105149 w 177538"/>
                  <a:gd name="connsiteY24" fmla="*/ 68580 h 222558"/>
                  <a:gd name="connsiteX25" fmla="*/ 105149 w 177538"/>
                  <a:gd name="connsiteY25" fmla="*/ 83820 h 222558"/>
                  <a:gd name="connsiteX26" fmla="*/ 108959 w 177538"/>
                  <a:gd name="connsiteY26" fmla="*/ 41910 h 222558"/>
                  <a:gd name="connsiteX27" fmla="*/ 116579 w 177538"/>
                  <a:gd name="connsiteY27" fmla="*/ 22860 h 222558"/>
                  <a:gd name="connsiteX28" fmla="*/ 124199 w 177538"/>
                  <a:gd name="connsiteY28" fmla="*/ 19050 h 222558"/>
                  <a:gd name="connsiteX29" fmla="*/ 124199 w 177538"/>
                  <a:gd name="connsiteY29" fmla="*/ 11430 h 222558"/>
                  <a:gd name="connsiteX30" fmla="*/ 139439 w 177538"/>
                  <a:gd name="connsiteY30" fmla="*/ 0 h 222558"/>
                  <a:gd name="connsiteX31" fmla="*/ 154679 w 177538"/>
                  <a:gd name="connsiteY31" fmla="*/ 11430 h 222558"/>
                  <a:gd name="connsiteX32" fmla="*/ 158489 w 177538"/>
                  <a:gd name="connsiteY32" fmla="*/ 22860 h 222558"/>
                  <a:gd name="connsiteX33" fmla="*/ 158489 w 177538"/>
                  <a:gd name="connsiteY33" fmla="*/ 41910 h 222558"/>
                  <a:gd name="connsiteX34" fmla="*/ 158489 w 177538"/>
                  <a:gd name="connsiteY34" fmla="*/ 45720 h 222558"/>
                  <a:gd name="connsiteX35" fmla="*/ 162299 w 177538"/>
                  <a:gd name="connsiteY35" fmla="*/ 68580 h 222558"/>
                  <a:gd name="connsiteX36" fmla="*/ 169919 w 177538"/>
                  <a:gd name="connsiteY36" fmla="*/ 83820 h 222558"/>
                  <a:gd name="connsiteX37" fmla="*/ 173729 w 177538"/>
                  <a:gd name="connsiteY37" fmla="*/ 110490 h 222558"/>
                  <a:gd name="connsiteX38" fmla="*/ 177539 w 177538"/>
                  <a:gd name="connsiteY38" fmla="*/ 125730 h 222558"/>
                  <a:gd name="connsiteX39" fmla="*/ 169919 w 177538"/>
                  <a:gd name="connsiteY39" fmla="*/ 144780 h 222558"/>
                  <a:gd name="connsiteX40" fmla="*/ 154679 w 177538"/>
                  <a:gd name="connsiteY40" fmla="*/ 148590 h 222558"/>
                  <a:gd name="connsiteX41" fmla="*/ 147059 w 177538"/>
                  <a:gd name="connsiteY41" fmla="*/ 129540 h 222558"/>
                  <a:gd name="connsiteX42" fmla="*/ 147059 w 177538"/>
                  <a:gd name="connsiteY42" fmla="*/ 121920 h 222558"/>
                  <a:gd name="connsiteX43" fmla="*/ 131819 w 177538"/>
                  <a:gd name="connsiteY43" fmla="*/ 76200 h 222558"/>
                  <a:gd name="connsiteX44" fmla="*/ 135629 w 177538"/>
                  <a:gd name="connsiteY44" fmla="*/ 102870 h 222558"/>
                  <a:gd name="connsiteX45" fmla="*/ 143249 w 177538"/>
                  <a:gd name="connsiteY45" fmla="*/ 129540 h 222558"/>
                  <a:gd name="connsiteX46" fmla="*/ 135629 w 177538"/>
                  <a:gd name="connsiteY46" fmla="*/ 137160 h 222558"/>
                  <a:gd name="connsiteX47" fmla="*/ 101339 w 177538"/>
                  <a:gd name="connsiteY47" fmla="*/ 137160 h 222558"/>
                  <a:gd name="connsiteX48" fmla="*/ 93719 w 177538"/>
                  <a:gd name="connsiteY48" fmla="*/ 144780 h 222558"/>
                  <a:gd name="connsiteX49" fmla="*/ 93719 w 177538"/>
                  <a:gd name="connsiteY49" fmla="*/ 167640 h 222558"/>
                  <a:gd name="connsiteX50" fmla="*/ 78479 w 177538"/>
                  <a:gd name="connsiteY50" fmla="*/ 167640 h 222558"/>
                  <a:gd name="connsiteX51" fmla="*/ 74669 w 177538"/>
                  <a:gd name="connsiteY51" fmla="*/ 167640 h 222558"/>
                  <a:gd name="connsiteX52" fmla="*/ 97529 w 177538"/>
                  <a:gd name="connsiteY52" fmla="*/ 205740 h 222558"/>
                  <a:gd name="connsiteX53" fmla="*/ 97529 w 177538"/>
                  <a:gd name="connsiteY53" fmla="*/ 205740 h 22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77538" h="222558">
                    <a:moveTo>
                      <a:pt x="97529" y="205740"/>
                    </a:moveTo>
                    <a:cubicBezTo>
                      <a:pt x="97529" y="209550"/>
                      <a:pt x="93719" y="213360"/>
                      <a:pt x="93719" y="217170"/>
                    </a:cubicBezTo>
                    <a:cubicBezTo>
                      <a:pt x="89909" y="220980"/>
                      <a:pt x="89909" y="224790"/>
                      <a:pt x="86099" y="220980"/>
                    </a:cubicBezTo>
                    <a:cubicBezTo>
                      <a:pt x="82289" y="220980"/>
                      <a:pt x="82289" y="213360"/>
                      <a:pt x="82289" y="209550"/>
                    </a:cubicBezTo>
                    <a:cubicBezTo>
                      <a:pt x="82289" y="205740"/>
                      <a:pt x="82289" y="201930"/>
                      <a:pt x="78479" y="201930"/>
                    </a:cubicBezTo>
                    <a:cubicBezTo>
                      <a:pt x="70859" y="201930"/>
                      <a:pt x="70859" y="198120"/>
                      <a:pt x="67049" y="190500"/>
                    </a:cubicBezTo>
                    <a:cubicBezTo>
                      <a:pt x="67049" y="186690"/>
                      <a:pt x="63239" y="186690"/>
                      <a:pt x="59429" y="186690"/>
                    </a:cubicBezTo>
                    <a:cubicBezTo>
                      <a:pt x="51809" y="198120"/>
                      <a:pt x="44189" y="190500"/>
                      <a:pt x="36569" y="182880"/>
                    </a:cubicBezTo>
                    <a:cubicBezTo>
                      <a:pt x="36569" y="182880"/>
                      <a:pt x="32759" y="179070"/>
                      <a:pt x="32759" y="179070"/>
                    </a:cubicBezTo>
                    <a:lnTo>
                      <a:pt x="32759" y="179070"/>
                    </a:lnTo>
                    <a:cubicBezTo>
                      <a:pt x="28949" y="175260"/>
                      <a:pt x="28949" y="171450"/>
                      <a:pt x="28949" y="167640"/>
                    </a:cubicBezTo>
                    <a:cubicBezTo>
                      <a:pt x="28949" y="148590"/>
                      <a:pt x="21329" y="133350"/>
                      <a:pt x="9899" y="125730"/>
                    </a:cubicBezTo>
                    <a:cubicBezTo>
                      <a:pt x="-1531" y="118110"/>
                      <a:pt x="-1531" y="110490"/>
                      <a:pt x="2279" y="95250"/>
                    </a:cubicBezTo>
                    <a:cubicBezTo>
                      <a:pt x="6089" y="83820"/>
                      <a:pt x="6089" y="68580"/>
                      <a:pt x="2279" y="57150"/>
                    </a:cubicBezTo>
                    <a:cubicBezTo>
                      <a:pt x="2279" y="53340"/>
                      <a:pt x="2279" y="45720"/>
                      <a:pt x="2279" y="41910"/>
                    </a:cubicBezTo>
                    <a:cubicBezTo>
                      <a:pt x="2279" y="34290"/>
                      <a:pt x="2279" y="30480"/>
                      <a:pt x="9899" y="26670"/>
                    </a:cubicBezTo>
                    <a:cubicBezTo>
                      <a:pt x="13709" y="22860"/>
                      <a:pt x="17519" y="30480"/>
                      <a:pt x="21329" y="30480"/>
                    </a:cubicBezTo>
                    <a:cubicBezTo>
                      <a:pt x="25139" y="34290"/>
                      <a:pt x="28949" y="41910"/>
                      <a:pt x="36569" y="41910"/>
                    </a:cubicBezTo>
                    <a:cubicBezTo>
                      <a:pt x="44189" y="45720"/>
                      <a:pt x="51809" y="49530"/>
                      <a:pt x="51809" y="64770"/>
                    </a:cubicBezTo>
                    <a:cubicBezTo>
                      <a:pt x="51809" y="80010"/>
                      <a:pt x="59429" y="87630"/>
                      <a:pt x="70859" y="80010"/>
                    </a:cubicBezTo>
                    <a:cubicBezTo>
                      <a:pt x="74669" y="76200"/>
                      <a:pt x="78479" y="76200"/>
                      <a:pt x="78479" y="72390"/>
                    </a:cubicBezTo>
                    <a:cubicBezTo>
                      <a:pt x="86099" y="68580"/>
                      <a:pt x="86099" y="64770"/>
                      <a:pt x="82289" y="53340"/>
                    </a:cubicBezTo>
                    <a:cubicBezTo>
                      <a:pt x="78479" y="45720"/>
                      <a:pt x="78479" y="38100"/>
                      <a:pt x="82289" y="30480"/>
                    </a:cubicBezTo>
                    <a:cubicBezTo>
                      <a:pt x="101339" y="19050"/>
                      <a:pt x="105149" y="22860"/>
                      <a:pt x="108959" y="49530"/>
                    </a:cubicBezTo>
                    <a:cubicBezTo>
                      <a:pt x="108959" y="57150"/>
                      <a:pt x="108959" y="60960"/>
                      <a:pt x="105149" y="68580"/>
                    </a:cubicBezTo>
                    <a:cubicBezTo>
                      <a:pt x="101339" y="72390"/>
                      <a:pt x="101339" y="80010"/>
                      <a:pt x="105149" y="83820"/>
                    </a:cubicBezTo>
                    <a:cubicBezTo>
                      <a:pt x="101339" y="68580"/>
                      <a:pt x="112769" y="57150"/>
                      <a:pt x="108959" y="41910"/>
                    </a:cubicBezTo>
                    <a:cubicBezTo>
                      <a:pt x="105149" y="30480"/>
                      <a:pt x="108959" y="26670"/>
                      <a:pt x="116579" y="22860"/>
                    </a:cubicBezTo>
                    <a:cubicBezTo>
                      <a:pt x="120389" y="22860"/>
                      <a:pt x="124199" y="26670"/>
                      <a:pt x="124199" y="19050"/>
                    </a:cubicBezTo>
                    <a:cubicBezTo>
                      <a:pt x="124199" y="15240"/>
                      <a:pt x="124199" y="15240"/>
                      <a:pt x="124199" y="11430"/>
                    </a:cubicBezTo>
                    <a:cubicBezTo>
                      <a:pt x="128009" y="3810"/>
                      <a:pt x="135629" y="3810"/>
                      <a:pt x="139439" y="0"/>
                    </a:cubicBezTo>
                    <a:cubicBezTo>
                      <a:pt x="147059" y="0"/>
                      <a:pt x="150869" y="3810"/>
                      <a:pt x="154679" y="11430"/>
                    </a:cubicBezTo>
                    <a:cubicBezTo>
                      <a:pt x="158489" y="15240"/>
                      <a:pt x="158489" y="19050"/>
                      <a:pt x="158489" y="22860"/>
                    </a:cubicBezTo>
                    <a:cubicBezTo>
                      <a:pt x="158489" y="30480"/>
                      <a:pt x="158489" y="34290"/>
                      <a:pt x="158489" y="41910"/>
                    </a:cubicBezTo>
                    <a:lnTo>
                      <a:pt x="158489" y="45720"/>
                    </a:lnTo>
                    <a:cubicBezTo>
                      <a:pt x="154679" y="53340"/>
                      <a:pt x="154679" y="60960"/>
                      <a:pt x="162299" y="68580"/>
                    </a:cubicBezTo>
                    <a:cubicBezTo>
                      <a:pt x="166109" y="72390"/>
                      <a:pt x="166109" y="76200"/>
                      <a:pt x="169919" y="83820"/>
                    </a:cubicBezTo>
                    <a:cubicBezTo>
                      <a:pt x="169919" y="95250"/>
                      <a:pt x="169919" y="102870"/>
                      <a:pt x="173729" y="110490"/>
                    </a:cubicBezTo>
                    <a:cubicBezTo>
                      <a:pt x="173729" y="114300"/>
                      <a:pt x="177539" y="118110"/>
                      <a:pt x="177539" y="125730"/>
                    </a:cubicBezTo>
                    <a:cubicBezTo>
                      <a:pt x="177539" y="133350"/>
                      <a:pt x="173729" y="140970"/>
                      <a:pt x="169919" y="144780"/>
                    </a:cubicBezTo>
                    <a:cubicBezTo>
                      <a:pt x="166109" y="148590"/>
                      <a:pt x="162299" y="152400"/>
                      <a:pt x="154679" y="148590"/>
                    </a:cubicBezTo>
                    <a:cubicBezTo>
                      <a:pt x="147059" y="144780"/>
                      <a:pt x="147059" y="137160"/>
                      <a:pt x="147059" y="129540"/>
                    </a:cubicBezTo>
                    <a:cubicBezTo>
                      <a:pt x="147059" y="125730"/>
                      <a:pt x="147059" y="121920"/>
                      <a:pt x="147059" y="121920"/>
                    </a:cubicBezTo>
                    <a:cubicBezTo>
                      <a:pt x="143249" y="106680"/>
                      <a:pt x="139439" y="91440"/>
                      <a:pt x="131819" y="76200"/>
                    </a:cubicBezTo>
                    <a:cubicBezTo>
                      <a:pt x="128009" y="87630"/>
                      <a:pt x="131819" y="95250"/>
                      <a:pt x="135629" y="102870"/>
                    </a:cubicBezTo>
                    <a:cubicBezTo>
                      <a:pt x="143249" y="110490"/>
                      <a:pt x="143249" y="118110"/>
                      <a:pt x="143249" y="129540"/>
                    </a:cubicBezTo>
                    <a:cubicBezTo>
                      <a:pt x="143249" y="133350"/>
                      <a:pt x="139439" y="140970"/>
                      <a:pt x="135629" y="137160"/>
                    </a:cubicBezTo>
                    <a:cubicBezTo>
                      <a:pt x="124199" y="129540"/>
                      <a:pt x="112769" y="144780"/>
                      <a:pt x="101339" y="137160"/>
                    </a:cubicBezTo>
                    <a:cubicBezTo>
                      <a:pt x="97529" y="133350"/>
                      <a:pt x="89909" y="137160"/>
                      <a:pt x="93719" y="144780"/>
                    </a:cubicBezTo>
                    <a:cubicBezTo>
                      <a:pt x="97529" y="152400"/>
                      <a:pt x="101339" y="160020"/>
                      <a:pt x="93719" y="167640"/>
                    </a:cubicBezTo>
                    <a:cubicBezTo>
                      <a:pt x="89909" y="175260"/>
                      <a:pt x="82289" y="171450"/>
                      <a:pt x="78479" y="167640"/>
                    </a:cubicBezTo>
                    <a:cubicBezTo>
                      <a:pt x="78479" y="167640"/>
                      <a:pt x="78479" y="167640"/>
                      <a:pt x="74669" y="167640"/>
                    </a:cubicBezTo>
                    <a:cubicBezTo>
                      <a:pt x="82289" y="182880"/>
                      <a:pt x="93719" y="186690"/>
                      <a:pt x="97529" y="205740"/>
                    </a:cubicBezTo>
                    <a:lnTo>
                      <a:pt x="97529" y="205740"/>
                    </a:lnTo>
                    <a:close/>
                  </a:path>
                </a:pathLst>
              </a:custGeom>
              <a:solidFill>
                <a:srgbClr val="A5EFA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07" name="Freeform: Shape 5406">
                <a:extLst>
                  <a:ext uri="{FF2B5EF4-FFF2-40B4-BE49-F238E27FC236}">
                    <a16:creationId xmlns:a16="http://schemas.microsoft.com/office/drawing/2014/main" id="{09F977C6-95DB-775E-7805-4EFD10C332A9}"/>
                  </a:ext>
                </a:extLst>
              </p:cNvPr>
              <p:cNvSpPr/>
              <p:nvPr/>
            </p:nvSpPr>
            <p:spPr>
              <a:xfrm>
                <a:off x="4259581" y="5387339"/>
                <a:ext cx="142548" cy="147637"/>
              </a:xfrm>
              <a:custGeom>
                <a:avLst/>
                <a:gdLst>
                  <a:gd name="connsiteX0" fmla="*/ 19050 w 142548"/>
                  <a:gd name="connsiteY0" fmla="*/ 0 h 147637"/>
                  <a:gd name="connsiteX1" fmla="*/ 26670 w 142548"/>
                  <a:gd name="connsiteY1" fmla="*/ 0 h 147637"/>
                  <a:gd name="connsiteX2" fmla="*/ 57150 w 142548"/>
                  <a:gd name="connsiteY2" fmla="*/ 53340 h 147637"/>
                  <a:gd name="connsiteX3" fmla="*/ 76200 w 142548"/>
                  <a:gd name="connsiteY3" fmla="*/ 76200 h 147637"/>
                  <a:gd name="connsiteX4" fmla="*/ 91440 w 142548"/>
                  <a:gd name="connsiteY4" fmla="*/ 57150 h 147637"/>
                  <a:gd name="connsiteX5" fmla="*/ 114300 w 142548"/>
                  <a:gd name="connsiteY5" fmla="*/ 57150 h 147637"/>
                  <a:gd name="connsiteX6" fmla="*/ 129540 w 142548"/>
                  <a:gd name="connsiteY6" fmla="*/ 76200 h 147637"/>
                  <a:gd name="connsiteX7" fmla="*/ 133350 w 142548"/>
                  <a:gd name="connsiteY7" fmla="*/ 87630 h 147637"/>
                  <a:gd name="connsiteX8" fmla="*/ 140970 w 142548"/>
                  <a:gd name="connsiteY8" fmla="*/ 110490 h 147637"/>
                  <a:gd name="connsiteX9" fmla="*/ 137160 w 142548"/>
                  <a:gd name="connsiteY9" fmla="*/ 121920 h 147637"/>
                  <a:gd name="connsiteX10" fmla="*/ 129540 w 142548"/>
                  <a:gd name="connsiteY10" fmla="*/ 121920 h 147637"/>
                  <a:gd name="connsiteX11" fmla="*/ 121920 w 142548"/>
                  <a:gd name="connsiteY11" fmla="*/ 125730 h 147637"/>
                  <a:gd name="connsiteX12" fmla="*/ 125730 w 142548"/>
                  <a:gd name="connsiteY12" fmla="*/ 133350 h 147637"/>
                  <a:gd name="connsiteX13" fmla="*/ 99060 w 142548"/>
                  <a:gd name="connsiteY13" fmla="*/ 118110 h 147637"/>
                  <a:gd name="connsiteX14" fmla="*/ 91440 w 142548"/>
                  <a:gd name="connsiteY14" fmla="*/ 114300 h 147637"/>
                  <a:gd name="connsiteX15" fmla="*/ 91440 w 142548"/>
                  <a:gd name="connsiteY15" fmla="*/ 125730 h 147637"/>
                  <a:gd name="connsiteX16" fmla="*/ 95250 w 142548"/>
                  <a:gd name="connsiteY16" fmla="*/ 133350 h 147637"/>
                  <a:gd name="connsiteX17" fmla="*/ 95250 w 142548"/>
                  <a:gd name="connsiteY17" fmla="*/ 144780 h 147637"/>
                  <a:gd name="connsiteX18" fmla="*/ 87630 w 142548"/>
                  <a:gd name="connsiteY18" fmla="*/ 144780 h 147637"/>
                  <a:gd name="connsiteX19" fmla="*/ 68580 w 142548"/>
                  <a:gd name="connsiteY19" fmla="*/ 133350 h 147637"/>
                  <a:gd name="connsiteX20" fmla="*/ 49530 w 142548"/>
                  <a:gd name="connsiteY20" fmla="*/ 129540 h 147637"/>
                  <a:gd name="connsiteX21" fmla="*/ 49530 w 142548"/>
                  <a:gd name="connsiteY21" fmla="*/ 114300 h 147637"/>
                  <a:gd name="connsiteX22" fmla="*/ 30480 w 142548"/>
                  <a:gd name="connsiteY22" fmla="*/ 99060 h 147637"/>
                  <a:gd name="connsiteX23" fmla="*/ 22860 w 142548"/>
                  <a:gd name="connsiteY23" fmla="*/ 91440 h 147637"/>
                  <a:gd name="connsiteX24" fmla="*/ 11430 w 142548"/>
                  <a:gd name="connsiteY24" fmla="*/ 76200 h 147637"/>
                  <a:gd name="connsiteX25" fmla="*/ 3810 w 142548"/>
                  <a:gd name="connsiteY25" fmla="*/ 72390 h 147637"/>
                  <a:gd name="connsiteX26" fmla="*/ 3810 w 142548"/>
                  <a:gd name="connsiteY26" fmla="*/ 64770 h 147637"/>
                  <a:gd name="connsiteX27" fmla="*/ 7620 w 142548"/>
                  <a:gd name="connsiteY27" fmla="*/ 49530 h 147637"/>
                  <a:gd name="connsiteX28" fmla="*/ 15240 w 142548"/>
                  <a:gd name="connsiteY28" fmla="*/ 45720 h 147637"/>
                  <a:gd name="connsiteX29" fmla="*/ 15240 w 142548"/>
                  <a:gd name="connsiteY29" fmla="*/ 34290 h 147637"/>
                  <a:gd name="connsiteX30" fmla="*/ 0 w 142548"/>
                  <a:gd name="connsiteY30" fmla="*/ 7620 h 147637"/>
                  <a:gd name="connsiteX31" fmla="*/ 19050 w 142548"/>
                  <a:gd name="connsiteY31" fmla="*/ 0 h 147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2548" h="147637">
                    <a:moveTo>
                      <a:pt x="19050" y="0"/>
                    </a:moveTo>
                    <a:lnTo>
                      <a:pt x="26670" y="0"/>
                    </a:lnTo>
                    <a:cubicBezTo>
                      <a:pt x="38100" y="15240"/>
                      <a:pt x="53340" y="30480"/>
                      <a:pt x="57150" y="53340"/>
                    </a:cubicBezTo>
                    <a:cubicBezTo>
                      <a:pt x="57150" y="64770"/>
                      <a:pt x="72390" y="64770"/>
                      <a:pt x="76200" y="76200"/>
                    </a:cubicBezTo>
                    <a:cubicBezTo>
                      <a:pt x="72390" y="57150"/>
                      <a:pt x="80010" y="53340"/>
                      <a:pt x="91440" y="57150"/>
                    </a:cubicBezTo>
                    <a:cubicBezTo>
                      <a:pt x="99060" y="60960"/>
                      <a:pt x="106680" y="57150"/>
                      <a:pt x="114300" y="57150"/>
                    </a:cubicBezTo>
                    <a:cubicBezTo>
                      <a:pt x="118110" y="60960"/>
                      <a:pt x="121920" y="76200"/>
                      <a:pt x="129540" y="76200"/>
                    </a:cubicBezTo>
                    <a:cubicBezTo>
                      <a:pt x="133350" y="76200"/>
                      <a:pt x="133350" y="83820"/>
                      <a:pt x="133350" y="87630"/>
                    </a:cubicBezTo>
                    <a:cubicBezTo>
                      <a:pt x="133350" y="95250"/>
                      <a:pt x="137160" y="102870"/>
                      <a:pt x="140970" y="110490"/>
                    </a:cubicBezTo>
                    <a:cubicBezTo>
                      <a:pt x="144780" y="118110"/>
                      <a:pt x="140970" y="118110"/>
                      <a:pt x="137160" y="121920"/>
                    </a:cubicBezTo>
                    <a:cubicBezTo>
                      <a:pt x="133350" y="121920"/>
                      <a:pt x="133350" y="121920"/>
                      <a:pt x="129540" y="121920"/>
                    </a:cubicBezTo>
                    <a:cubicBezTo>
                      <a:pt x="125730" y="121920"/>
                      <a:pt x="121920" y="121920"/>
                      <a:pt x="121920" y="125730"/>
                    </a:cubicBezTo>
                    <a:cubicBezTo>
                      <a:pt x="121920" y="129540"/>
                      <a:pt x="125730" y="133350"/>
                      <a:pt x="125730" y="133350"/>
                    </a:cubicBezTo>
                    <a:cubicBezTo>
                      <a:pt x="114300" y="137160"/>
                      <a:pt x="106680" y="129540"/>
                      <a:pt x="99060" y="118110"/>
                    </a:cubicBezTo>
                    <a:cubicBezTo>
                      <a:pt x="95250" y="114300"/>
                      <a:pt x="95250" y="114300"/>
                      <a:pt x="91440" y="114300"/>
                    </a:cubicBezTo>
                    <a:cubicBezTo>
                      <a:pt x="87630" y="118110"/>
                      <a:pt x="87630" y="121920"/>
                      <a:pt x="91440" y="125730"/>
                    </a:cubicBezTo>
                    <a:cubicBezTo>
                      <a:pt x="91440" y="129540"/>
                      <a:pt x="95250" y="133350"/>
                      <a:pt x="95250" y="133350"/>
                    </a:cubicBezTo>
                    <a:cubicBezTo>
                      <a:pt x="95250" y="137160"/>
                      <a:pt x="95250" y="140970"/>
                      <a:pt x="95250" y="144780"/>
                    </a:cubicBezTo>
                    <a:cubicBezTo>
                      <a:pt x="91440" y="148590"/>
                      <a:pt x="91440" y="148590"/>
                      <a:pt x="87630" y="144780"/>
                    </a:cubicBezTo>
                    <a:cubicBezTo>
                      <a:pt x="83820" y="140970"/>
                      <a:pt x="76200" y="137160"/>
                      <a:pt x="68580" y="133350"/>
                    </a:cubicBezTo>
                    <a:cubicBezTo>
                      <a:pt x="60960" y="129540"/>
                      <a:pt x="57150" y="125730"/>
                      <a:pt x="49530" y="129540"/>
                    </a:cubicBezTo>
                    <a:cubicBezTo>
                      <a:pt x="41910" y="121920"/>
                      <a:pt x="41910" y="121920"/>
                      <a:pt x="49530" y="114300"/>
                    </a:cubicBezTo>
                    <a:cubicBezTo>
                      <a:pt x="41910" y="106680"/>
                      <a:pt x="38100" y="99060"/>
                      <a:pt x="30480" y="99060"/>
                    </a:cubicBezTo>
                    <a:cubicBezTo>
                      <a:pt x="26670" y="99060"/>
                      <a:pt x="22860" y="95250"/>
                      <a:pt x="22860" y="91440"/>
                    </a:cubicBezTo>
                    <a:cubicBezTo>
                      <a:pt x="22860" y="80010"/>
                      <a:pt x="19050" y="76200"/>
                      <a:pt x="11430" y="76200"/>
                    </a:cubicBezTo>
                    <a:cubicBezTo>
                      <a:pt x="7620" y="76200"/>
                      <a:pt x="3810" y="72390"/>
                      <a:pt x="3810" y="72390"/>
                    </a:cubicBezTo>
                    <a:cubicBezTo>
                      <a:pt x="3810" y="72390"/>
                      <a:pt x="0" y="64770"/>
                      <a:pt x="3810" y="64770"/>
                    </a:cubicBezTo>
                    <a:cubicBezTo>
                      <a:pt x="11430" y="64770"/>
                      <a:pt x="3810" y="53340"/>
                      <a:pt x="7620" y="49530"/>
                    </a:cubicBezTo>
                    <a:cubicBezTo>
                      <a:pt x="11430" y="53340"/>
                      <a:pt x="15240" y="49530"/>
                      <a:pt x="15240" y="45720"/>
                    </a:cubicBezTo>
                    <a:cubicBezTo>
                      <a:pt x="15240" y="41910"/>
                      <a:pt x="19050" y="34290"/>
                      <a:pt x="15240" y="34290"/>
                    </a:cubicBezTo>
                    <a:cubicBezTo>
                      <a:pt x="3810" y="30480"/>
                      <a:pt x="7620" y="15240"/>
                      <a:pt x="0" y="7620"/>
                    </a:cubicBezTo>
                    <a:cubicBezTo>
                      <a:pt x="15240" y="11430"/>
                      <a:pt x="15240" y="11430"/>
                      <a:pt x="19050" y="0"/>
                    </a:cubicBezTo>
                    <a:close/>
                  </a:path>
                </a:pathLst>
              </a:custGeom>
              <a:solidFill>
                <a:srgbClr val="9AEC9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08" name="Freeform: Shape 5407">
                <a:extLst>
                  <a:ext uri="{FF2B5EF4-FFF2-40B4-BE49-F238E27FC236}">
                    <a16:creationId xmlns:a16="http://schemas.microsoft.com/office/drawing/2014/main" id="{74381FE3-218C-A58B-89CD-8D97AEE351EA}"/>
                  </a:ext>
                </a:extLst>
              </p:cNvPr>
              <p:cNvSpPr/>
              <p:nvPr/>
            </p:nvSpPr>
            <p:spPr>
              <a:xfrm>
                <a:off x="3821431" y="5323522"/>
                <a:ext cx="102869" cy="136207"/>
              </a:xfrm>
              <a:custGeom>
                <a:avLst/>
                <a:gdLst>
                  <a:gd name="connsiteX0" fmla="*/ 68580 w 102869"/>
                  <a:gd name="connsiteY0" fmla="*/ 101917 h 136207"/>
                  <a:gd name="connsiteX1" fmla="*/ 68580 w 102869"/>
                  <a:gd name="connsiteY1" fmla="*/ 101917 h 136207"/>
                  <a:gd name="connsiteX2" fmla="*/ 60960 w 102869"/>
                  <a:gd name="connsiteY2" fmla="*/ 90488 h 136207"/>
                  <a:gd name="connsiteX3" fmla="*/ 57150 w 102869"/>
                  <a:gd name="connsiteY3" fmla="*/ 105727 h 136207"/>
                  <a:gd name="connsiteX4" fmla="*/ 49530 w 102869"/>
                  <a:gd name="connsiteY4" fmla="*/ 105727 h 136207"/>
                  <a:gd name="connsiteX5" fmla="*/ 34290 w 102869"/>
                  <a:gd name="connsiteY5" fmla="*/ 120967 h 136207"/>
                  <a:gd name="connsiteX6" fmla="*/ 22860 w 102869"/>
                  <a:gd name="connsiteY6" fmla="*/ 136208 h 136207"/>
                  <a:gd name="connsiteX7" fmla="*/ 7620 w 102869"/>
                  <a:gd name="connsiteY7" fmla="*/ 124777 h 136207"/>
                  <a:gd name="connsiteX8" fmla="*/ 0 w 102869"/>
                  <a:gd name="connsiteY8" fmla="*/ 105727 h 136207"/>
                  <a:gd name="connsiteX9" fmla="*/ 7620 w 102869"/>
                  <a:gd name="connsiteY9" fmla="*/ 94297 h 136207"/>
                  <a:gd name="connsiteX10" fmla="*/ 19050 w 102869"/>
                  <a:gd name="connsiteY10" fmla="*/ 86677 h 136207"/>
                  <a:gd name="connsiteX11" fmla="*/ 19050 w 102869"/>
                  <a:gd name="connsiteY11" fmla="*/ 71438 h 136207"/>
                  <a:gd name="connsiteX12" fmla="*/ 7620 w 102869"/>
                  <a:gd name="connsiteY12" fmla="*/ 56197 h 136207"/>
                  <a:gd name="connsiteX13" fmla="*/ 7620 w 102869"/>
                  <a:gd name="connsiteY13" fmla="*/ 52388 h 136207"/>
                  <a:gd name="connsiteX14" fmla="*/ 30480 w 102869"/>
                  <a:gd name="connsiteY14" fmla="*/ 29527 h 136207"/>
                  <a:gd name="connsiteX15" fmla="*/ 41910 w 102869"/>
                  <a:gd name="connsiteY15" fmla="*/ 6667 h 136207"/>
                  <a:gd name="connsiteX16" fmla="*/ 64770 w 102869"/>
                  <a:gd name="connsiteY16" fmla="*/ 10477 h 136207"/>
                  <a:gd name="connsiteX17" fmla="*/ 76200 w 102869"/>
                  <a:gd name="connsiteY17" fmla="*/ 21908 h 136207"/>
                  <a:gd name="connsiteX18" fmla="*/ 83820 w 102869"/>
                  <a:gd name="connsiteY18" fmla="*/ 33338 h 136207"/>
                  <a:gd name="connsiteX19" fmla="*/ 102870 w 102869"/>
                  <a:gd name="connsiteY19" fmla="*/ 79058 h 136207"/>
                  <a:gd name="connsiteX20" fmla="*/ 102870 w 102869"/>
                  <a:gd name="connsiteY20" fmla="*/ 79058 h 136207"/>
                  <a:gd name="connsiteX21" fmla="*/ 91440 w 102869"/>
                  <a:gd name="connsiteY21" fmla="*/ 82867 h 136207"/>
                  <a:gd name="connsiteX22" fmla="*/ 68580 w 102869"/>
                  <a:gd name="connsiteY22" fmla="*/ 101917 h 136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2869" h="136207">
                    <a:moveTo>
                      <a:pt x="68580" y="101917"/>
                    </a:moveTo>
                    <a:cubicBezTo>
                      <a:pt x="68580" y="101917"/>
                      <a:pt x="64770" y="101917"/>
                      <a:pt x="68580" y="101917"/>
                    </a:cubicBezTo>
                    <a:cubicBezTo>
                      <a:pt x="64770" y="98108"/>
                      <a:pt x="64770" y="90488"/>
                      <a:pt x="60960" y="90488"/>
                    </a:cubicBezTo>
                    <a:cubicBezTo>
                      <a:pt x="57150" y="94297"/>
                      <a:pt x="57150" y="98108"/>
                      <a:pt x="57150" y="105727"/>
                    </a:cubicBezTo>
                    <a:cubicBezTo>
                      <a:pt x="53340" y="105727"/>
                      <a:pt x="53340" y="105727"/>
                      <a:pt x="49530" y="105727"/>
                    </a:cubicBezTo>
                    <a:cubicBezTo>
                      <a:pt x="38100" y="98108"/>
                      <a:pt x="34290" y="101917"/>
                      <a:pt x="34290" y="120967"/>
                    </a:cubicBezTo>
                    <a:cubicBezTo>
                      <a:pt x="22860" y="113347"/>
                      <a:pt x="22860" y="113347"/>
                      <a:pt x="22860" y="136208"/>
                    </a:cubicBezTo>
                    <a:cubicBezTo>
                      <a:pt x="19050" y="132397"/>
                      <a:pt x="11430" y="128588"/>
                      <a:pt x="7620" y="124777"/>
                    </a:cubicBezTo>
                    <a:cubicBezTo>
                      <a:pt x="0" y="120967"/>
                      <a:pt x="0" y="120967"/>
                      <a:pt x="0" y="105727"/>
                    </a:cubicBezTo>
                    <a:cubicBezTo>
                      <a:pt x="0" y="98108"/>
                      <a:pt x="3810" y="98108"/>
                      <a:pt x="7620" y="94297"/>
                    </a:cubicBezTo>
                    <a:cubicBezTo>
                      <a:pt x="11430" y="94297"/>
                      <a:pt x="15240" y="86677"/>
                      <a:pt x="19050" y="86677"/>
                    </a:cubicBezTo>
                    <a:cubicBezTo>
                      <a:pt x="26670" y="82867"/>
                      <a:pt x="22860" y="79058"/>
                      <a:pt x="19050" y="71438"/>
                    </a:cubicBezTo>
                    <a:cubicBezTo>
                      <a:pt x="15240" y="67627"/>
                      <a:pt x="7620" y="63817"/>
                      <a:pt x="7620" y="56197"/>
                    </a:cubicBezTo>
                    <a:cubicBezTo>
                      <a:pt x="7620" y="56197"/>
                      <a:pt x="7620" y="52388"/>
                      <a:pt x="7620" y="52388"/>
                    </a:cubicBezTo>
                    <a:cubicBezTo>
                      <a:pt x="11430" y="37147"/>
                      <a:pt x="22860" y="37147"/>
                      <a:pt x="30480" y="29527"/>
                    </a:cubicBezTo>
                    <a:cubicBezTo>
                      <a:pt x="34290" y="21908"/>
                      <a:pt x="34290" y="14288"/>
                      <a:pt x="41910" y="6667"/>
                    </a:cubicBezTo>
                    <a:cubicBezTo>
                      <a:pt x="49530" y="-953"/>
                      <a:pt x="57150" y="-4762"/>
                      <a:pt x="64770" y="10477"/>
                    </a:cubicBezTo>
                    <a:cubicBezTo>
                      <a:pt x="68580" y="14288"/>
                      <a:pt x="72390" y="14288"/>
                      <a:pt x="76200" y="21908"/>
                    </a:cubicBezTo>
                    <a:cubicBezTo>
                      <a:pt x="80010" y="25717"/>
                      <a:pt x="83820" y="25717"/>
                      <a:pt x="83820" y="33338"/>
                    </a:cubicBezTo>
                    <a:cubicBezTo>
                      <a:pt x="83820" y="56197"/>
                      <a:pt x="95250" y="63817"/>
                      <a:pt x="102870" y="79058"/>
                    </a:cubicBezTo>
                    <a:lnTo>
                      <a:pt x="102870" y="79058"/>
                    </a:lnTo>
                    <a:cubicBezTo>
                      <a:pt x="99060" y="82867"/>
                      <a:pt x="95250" y="82867"/>
                      <a:pt x="91440" y="82867"/>
                    </a:cubicBezTo>
                    <a:cubicBezTo>
                      <a:pt x="76200" y="79058"/>
                      <a:pt x="68580" y="86677"/>
                      <a:pt x="68580" y="101917"/>
                    </a:cubicBezTo>
                    <a:close/>
                  </a:path>
                </a:pathLst>
              </a:custGeom>
              <a:solidFill>
                <a:srgbClr val="73E07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09" name="Freeform: Shape 5408">
                <a:extLst>
                  <a:ext uri="{FF2B5EF4-FFF2-40B4-BE49-F238E27FC236}">
                    <a16:creationId xmlns:a16="http://schemas.microsoft.com/office/drawing/2014/main" id="{52282EE6-0528-AA89-44C1-33FD7BA82086}"/>
                  </a:ext>
                </a:extLst>
              </p:cNvPr>
              <p:cNvSpPr/>
              <p:nvPr/>
            </p:nvSpPr>
            <p:spPr>
              <a:xfrm>
                <a:off x="4159568" y="5577496"/>
                <a:ext cx="54636" cy="84163"/>
              </a:xfrm>
              <a:custGeom>
                <a:avLst/>
                <a:gdLst>
                  <a:gd name="connsiteX0" fmla="*/ 4763 w 54636"/>
                  <a:gd name="connsiteY0" fmla="*/ 46064 h 84163"/>
                  <a:gd name="connsiteX1" fmla="*/ 952 w 54636"/>
                  <a:gd name="connsiteY1" fmla="*/ 38443 h 84163"/>
                  <a:gd name="connsiteX2" fmla="*/ 4763 w 54636"/>
                  <a:gd name="connsiteY2" fmla="*/ 23204 h 84163"/>
                  <a:gd name="connsiteX3" fmla="*/ 4763 w 54636"/>
                  <a:gd name="connsiteY3" fmla="*/ 23204 h 84163"/>
                  <a:gd name="connsiteX4" fmla="*/ 8573 w 54636"/>
                  <a:gd name="connsiteY4" fmla="*/ 7964 h 84163"/>
                  <a:gd name="connsiteX5" fmla="*/ 12383 w 54636"/>
                  <a:gd name="connsiteY5" fmla="*/ 4154 h 84163"/>
                  <a:gd name="connsiteX6" fmla="*/ 23813 w 54636"/>
                  <a:gd name="connsiteY6" fmla="*/ 7964 h 84163"/>
                  <a:gd name="connsiteX7" fmla="*/ 27623 w 54636"/>
                  <a:gd name="connsiteY7" fmla="*/ 11773 h 84163"/>
                  <a:gd name="connsiteX8" fmla="*/ 35243 w 54636"/>
                  <a:gd name="connsiteY8" fmla="*/ 343 h 84163"/>
                  <a:gd name="connsiteX9" fmla="*/ 46673 w 54636"/>
                  <a:gd name="connsiteY9" fmla="*/ 11773 h 84163"/>
                  <a:gd name="connsiteX10" fmla="*/ 50483 w 54636"/>
                  <a:gd name="connsiteY10" fmla="*/ 38443 h 84163"/>
                  <a:gd name="connsiteX11" fmla="*/ 46673 w 54636"/>
                  <a:gd name="connsiteY11" fmla="*/ 53684 h 84163"/>
                  <a:gd name="connsiteX12" fmla="*/ 46673 w 54636"/>
                  <a:gd name="connsiteY12" fmla="*/ 65114 h 84163"/>
                  <a:gd name="connsiteX13" fmla="*/ 35243 w 54636"/>
                  <a:gd name="connsiteY13" fmla="*/ 76543 h 84163"/>
                  <a:gd name="connsiteX14" fmla="*/ 20002 w 54636"/>
                  <a:gd name="connsiteY14" fmla="*/ 80354 h 84163"/>
                  <a:gd name="connsiteX15" fmla="*/ 12383 w 54636"/>
                  <a:gd name="connsiteY15" fmla="*/ 84164 h 84163"/>
                  <a:gd name="connsiteX16" fmla="*/ 4763 w 54636"/>
                  <a:gd name="connsiteY16" fmla="*/ 72734 h 84163"/>
                  <a:gd name="connsiteX17" fmla="*/ 8573 w 54636"/>
                  <a:gd name="connsiteY17" fmla="*/ 49873 h 84163"/>
                  <a:gd name="connsiteX18" fmla="*/ 4763 w 54636"/>
                  <a:gd name="connsiteY18" fmla="*/ 46064 h 84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4636" h="84163">
                    <a:moveTo>
                      <a:pt x="4763" y="46064"/>
                    </a:moveTo>
                    <a:lnTo>
                      <a:pt x="952" y="38443"/>
                    </a:lnTo>
                    <a:cubicBezTo>
                      <a:pt x="952" y="30823"/>
                      <a:pt x="-2857" y="27014"/>
                      <a:pt x="4763" y="23204"/>
                    </a:cubicBezTo>
                    <a:lnTo>
                      <a:pt x="4763" y="23204"/>
                    </a:lnTo>
                    <a:cubicBezTo>
                      <a:pt x="8573" y="19393"/>
                      <a:pt x="8573" y="15584"/>
                      <a:pt x="8573" y="7964"/>
                    </a:cubicBezTo>
                    <a:cubicBezTo>
                      <a:pt x="8573" y="7964"/>
                      <a:pt x="12383" y="7964"/>
                      <a:pt x="12383" y="4154"/>
                    </a:cubicBezTo>
                    <a:cubicBezTo>
                      <a:pt x="16193" y="-3466"/>
                      <a:pt x="23813" y="343"/>
                      <a:pt x="23813" y="7964"/>
                    </a:cubicBezTo>
                    <a:cubicBezTo>
                      <a:pt x="23813" y="11773"/>
                      <a:pt x="23813" y="11773"/>
                      <a:pt x="27623" y="11773"/>
                    </a:cubicBezTo>
                    <a:cubicBezTo>
                      <a:pt x="31433" y="11773"/>
                      <a:pt x="31433" y="4154"/>
                      <a:pt x="35243" y="343"/>
                    </a:cubicBezTo>
                    <a:cubicBezTo>
                      <a:pt x="39052" y="4154"/>
                      <a:pt x="42863" y="7964"/>
                      <a:pt x="46673" y="11773"/>
                    </a:cubicBezTo>
                    <a:cubicBezTo>
                      <a:pt x="54293" y="19393"/>
                      <a:pt x="58102" y="30823"/>
                      <a:pt x="50483" y="38443"/>
                    </a:cubicBezTo>
                    <a:cubicBezTo>
                      <a:pt x="46673" y="42254"/>
                      <a:pt x="46673" y="46064"/>
                      <a:pt x="46673" y="53684"/>
                    </a:cubicBezTo>
                    <a:cubicBezTo>
                      <a:pt x="46673" y="57493"/>
                      <a:pt x="46673" y="61304"/>
                      <a:pt x="46673" y="65114"/>
                    </a:cubicBezTo>
                    <a:cubicBezTo>
                      <a:pt x="46673" y="80354"/>
                      <a:pt x="46673" y="80354"/>
                      <a:pt x="35243" y="76543"/>
                    </a:cubicBezTo>
                    <a:cubicBezTo>
                      <a:pt x="31433" y="72734"/>
                      <a:pt x="23813" y="72734"/>
                      <a:pt x="20002" y="80354"/>
                    </a:cubicBezTo>
                    <a:cubicBezTo>
                      <a:pt x="16193" y="84164"/>
                      <a:pt x="16193" y="84164"/>
                      <a:pt x="12383" y="84164"/>
                    </a:cubicBezTo>
                    <a:cubicBezTo>
                      <a:pt x="8573" y="84164"/>
                      <a:pt x="4763" y="80354"/>
                      <a:pt x="4763" y="72734"/>
                    </a:cubicBezTo>
                    <a:cubicBezTo>
                      <a:pt x="8573" y="65114"/>
                      <a:pt x="12383" y="61304"/>
                      <a:pt x="8573" y="49873"/>
                    </a:cubicBezTo>
                    <a:cubicBezTo>
                      <a:pt x="12383" y="49873"/>
                      <a:pt x="8573" y="53684"/>
                      <a:pt x="4763" y="46064"/>
                    </a:cubicBezTo>
                    <a:close/>
                  </a:path>
                </a:pathLst>
              </a:custGeom>
              <a:solidFill>
                <a:srgbClr val="76E17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10" name="Freeform: Shape 5409">
                <a:extLst>
                  <a:ext uri="{FF2B5EF4-FFF2-40B4-BE49-F238E27FC236}">
                    <a16:creationId xmlns:a16="http://schemas.microsoft.com/office/drawing/2014/main" id="{22967E2A-945F-6A84-4C66-824003CA875E}"/>
                  </a:ext>
                </a:extLst>
              </p:cNvPr>
              <p:cNvSpPr/>
              <p:nvPr/>
            </p:nvSpPr>
            <p:spPr>
              <a:xfrm>
                <a:off x="4038601" y="5520689"/>
                <a:ext cx="53494" cy="105727"/>
              </a:xfrm>
              <a:custGeom>
                <a:avLst/>
                <a:gdLst>
                  <a:gd name="connsiteX0" fmla="*/ 19050 w 53494"/>
                  <a:gd name="connsiteY0" fmla="*/ 102870 h 105727"/>
                  <a:gd name="connsiteX1" fmla="*/ 19050 w 53494"/>
                  <a:gd name="connsiteY1" fmla="*/ 87630 h 105727"/>
                  <a:gd name="connsiteX2" fmla="*/ 19050 w 53494"/>
                  <a:gd name="connsiteY2" fmla="*/ 76200 h 105727"/>
                  <a:gd name="connsiteX3" fmla="*/ 26670 w 53494"/>
                  <a:gd name="connsiteY3" fmla="*/ 80010 h 105727"/>
                  <a:gd name="connsiteX4" fmla="*/ 30480 w 53494"/>
                  <a:gd name="connsiteY4" fmla="*/ 83820 h 105727"/>
                  <a:gd name="connsiteX5" fmla="*/ 22860 w 53494"/>
                  <a:gd name="connsiteY5" fmla="*/ 49530 h 105727"/>
                  <a:gd name="connsiteX6" fmla="*/ 15240 w 53494"/>
                  <a:gd name="connsiteY6" fmla="*/ 45720 h 105727"/>
                  <a:gd name="connsiteX7" fmla="*/ 11430 w 53494"/>
                  <a:gd name="connsiteY7" fmla="*/ 49530 h 105727"/>
                  <a:gd name="connsiteX8" fmla="*/ 3810 w 53494"/>
                  <a:gd name="connsiteY8" fmla="*/ 49530 h 105727"/>
                  <a:gd name="connsiteX9" fmla="*/ 3810 w 53494"/>
                  <a:gd name="connsiteY9" fmla="*/ 41910 h 105727"/>
                  <a:gd name="connsiteX10" fmla="*/ 0 w 53494"/>
                  <a:gd name="connsiteY10" fmla="*/ 15240 h 105727"/>
                  <a:gd name="connsiteX11" fmla="*/ 0 w 53494"/>
                  <a:gd name="connsiteY11" fmla="*/ 0 h 105727"/>
                  <a:gd name="connsiteX12" fmla="*/ 15240 w 53494"/>
                  <a:gd name="connsiteY12" fmla="*/ 0 h 105727"/>
                  <a:gd name="connsiteX13" fmla="*/ 22860 w 53494"/>
                  <a:gd name="connsiteY13" fmla="*/ 7620 h 105727"/>
                  <a:gd name="connsiteX14" fmla="*/ 38100 w 53494"/>
                  <a:gd name="connsiteY14" fmla="*/ 26670 h 105727"/>
                  <a:gd name="connsiteX15" fmla="*/ 41910 w 53494"/>
                  <a:gd name="connsiteY15" fmla="*/ 30480 h 105727"/>
                  <a:gd name="connsiteX16" fmla="*/ 41910 w 53494"/>
                  <a:gd name="connsiteY16" fmla="*/ 30480 h 105727"/>
                  <a:gd name="connsiteX17" fmla="*/ 49530 w 53494"/>
                  <a:gd name="connsiteY17" fmla="*/ 95250 h 105727"/>
                  <a:gd name="connsiteX18" fmla="*/ 41910 w 53494"/>
                  <a:gd name="connsiteY18" fmla="*/ 102870 h 105727"/>
                  <a:gd name="connsiteX19" fmla="*/ 22860 w 53494"/>
                  <a:gd name="connsiteY19" fmla="*/ 102870 h 105727"/>
                  <a:gd name="connsiteX20" fmla="*/ 19050 w 53494"/>
                  <a:gd name="connsiteY20" fmla="*/ 102870 h 10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3494" h="105727">
                    <a:moveTo>
                      <a:pt x="19050" y="102870"/>
                    </a:moveTo>
                    <a:cubicBezTo>
                      <a:pt x="19050" y="99060"/>
                      <a:pt x="19050" y="95250"/>
                      <a:pt x="19050" y="87630"/>
                    </a:cubicBezTo>
                    <a:cubicBezTo>
                      <a:pt x="19050" y="83820"/>
                      <a:pt x="19050" y="80010"/>
                      <a:pt x="19050" y="76200"/>
                    </a:cubicBezTo>
                    <a:cubicBezTo>
                      <a:pt x="22860" y="72390"/>
                      <a:pt x="26670" y="76200"/>
                      <a:pt x="26670" y="80010"/>
                    </a:cubicBezTo>
                    <a:cubicBezTo>
                      <a:pt x="26670" y="80010"/>
                      <a:pt x="30480" y="83820"/>
                      <a:pt x="30480" y="83820"/>
                    </a:cubicBezTo>
                    <a:cubicBezTo>
                      <a:pt x="30480" y="72390"/>
                      <a:pt x="26670" y="60960"/>
                      <a:pt x="22860" y="49530"/>
                    </a:cubicBezTo>
                    <a:cubicBezTo>
                      <a:pt x="22860" y="45720"/>
                      <a:pt x="19050" y="45720"/>
                      <a:pt x="15240" y="45720"/>
                    </a:cubicBezTo>
                    <a:cubicBezTo>
                      <a:pt x="15240" y="45720"/>
                      <a:pt x="11430" y="49530"/>
                      <a:pt x="11430" y="49530"/>
                    </a:cubicBezTo>
                    <a:cubicBezTo>
                      <a:pt x="7620" y="49530"/>
                      <a:pt x="7620" y="53340"/>
                      <a:pt x="3810" y="49530"/>
                    </a:cubicBezTo>
                    <a:cubicBezTo>
                      <a:pt x="0" y="45720"/>
                      <a:pt x="0" y="41910"/>
                      <a:pt x="3810" y="41910"/>
                    </a:cubicBezTo>
                    <a:cubicBezTo>
                      <a:pt x="7620" y="30480"/>
                      <a:pt x="7620" y="22860"/>
                      <a:pt x="0" y="15240"/>
                    </a:cubicBezTo>
                    <a:cubicBezTo>
                      <a:pt x="0" y="15240"/>
                      <a:pt x="0" y="7620"/>
                      <a:pt x="0" y="0"/>
                    </a:cubicBezTo>
                    <a:cubicBezTo>
                      <a:pt x="3810" y="0"/>
                      <a:pt x="11430" y="0"/>
                      <a:pt x="15240" y="0"/>
                    </a:cubicBezTo>
                    <a:cubicBezTo>
                      <a:pt x="19050" y="0"/>
                      <a:pt x="22860" y="0"/>
                      <a:pt x="22860" y="7620"/>
                    </a:cubicBezTo>
                    <a:cubicBezTo>
                      <a:pt x="22860" y="22860"/>
                      <a:pt x="30480" y="22860"/>
                      <a:pt x="38100" y="26670"/>
                    </a:cubicBezTo>
                    <a:cubicBezTo>
                      <a:pt x="38100" y="26670"/>
                      <a:pt x="41910" y="26670"/>
                      <a:pt x="41910" y="30480"/>
                    </a:cubicBezTo>
                    <a:lnTo>
                      <a:pt x="41910" y="30480"/>
                    </a:lnTo>
                    <a:cubicBezTo>
                      <a:pt x="53340" y="45720"/>
                      <a:pt x="57150" y="68580"/>
                      <a:pt x="49530" y="95250"/>
                    </a:cubicBezTo>
                    <a:cubicBezTo>
                      <a:pt x="45720" y="99060"/>
                      <a:pt x="45720" y="102870"/>
                      <a:pt x="41910" y="102870"/>
                    </a:cubicBezTo>
                    <a:cubicBezTo>
                      <a:pt x="34290" y="99060"/>
                      <a:pt x="30480" y="106680"/>
                      <a:pt x="22860" y="102870"/>
                    </a:cubicBezTo>
                    <a:cubicBezTo>
                      <a:pt x="22860" y="106680"/>
                      <a:pt x="19050" y="106680"/>
                      <a:pt x="19050" y="102870"/>
                    </a:cubicBezTo>
                    <a:close/>
                  </a:path>
                </a:pathLst>
              </a:custGeom>
              <a:solidFill>
                <a:srgbClr val="7BE38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11" name="Freeform: Shape 5410">
                <a:extLst>
                  <a:ext uri="{FF2B5EF4-FFF2-40B4-BE49-F238E27FC236}">
                    <a16:creationId xmlns:a16="http://schemas.microsoft.com/office/drawing/2014/main" id="{36FAAFFE-1208-D56C-4C26-A3FDC31B2F8A}"/>
                  </a:ext>
                </a:extLst>
              </p:cNvPr>
              <p:cNvSpPr/>
              <p:nvPr/>
            </p:nvSpPr>
            <p:spPr>
              <a:xfrm>
                <a:off x="3989070" y="5411152"/>
                <a:ext cx="72390" cy="77750"/>
              </a:xfrm>
              <a:custGeom>
                <a:avLst/>
                <a:gdLst>
                  <a:gd name="connsiteX0" fmla="*/ 72390 w 72390"/>
                  <a:gd name="connsiteY0" fmla="*/ 75248 h 77750"/>
                  <a:gd name="connsiteX1" fmla="*/ 41910 w 72390"/>
                  <a:gd name="connsiteY1" fmla="*/ 71438 h 77750"/>
                  <a:gd name="connsiteX2" fmla="*/ 11430 w 72390"/>
                  <a:gd name="connsiteY2" fmla="*/ 52388 h 77750"/>
                  <a:gd name="connsiteX3" fmla="*/ 0 w 72390"/>
                  <a:gd name="connsiteY3" fmla="*/ 21908 h 77750"/>
                  <a:gd name="connsiteX4" fmla="*/ 0 w 72390"/>
                  <a:gd name="connsiteY4" fmla="*/ 21908 h 77750"/>
                  <a:gd name="connsiteX5" fmla="*/ 7620 w 72390"/>
                  <a:gd name="connsiteY5" fmla="*/ 14288 h 77750"/>
                  <a:gd name="connsiteX6" fmla="*/ 45720 w 72390"/>
                  <a:gd name="connsiteY6" fmla="*/ 14288 h 77750"/>
                  <a:gd name="connsiteX7" fmla="*/ 60960 w 72390"/>
                  <a:gd name="connsiteY7" fmla="*/ 56198 h 77750"/>
                  <a:gd name="connsiteX8" fmla="*/ 72390 w 72390"/>
                  <a:gd name="connsiteY8" fmla="*/ 75248 h 77750"/>
                  <a:gd name="connsiteX9" fmla="*/ 72390 w 72390"/>
                  <a:gd name="connsiteY9" fmla="*/ 75248 h 7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390" h="77750">
                    <a:moveTo>
                      <a:pt x="72390" y="75248"/>
                    </a:moveTo>
                    <a:cubicBezTo>
                      <a:pt x="60960" y="79058"/>
                      <a:pt x="53340" y="79058"/>
                      <a:pt x="41910" y="71438"/>
                    </a:cubicBezTo>
                    <a:cubicBezTo>
                      <a:pt x="30480" y="63818"/>
                      <a:pt x="22860" y="60008"/>
                      <a:pt x="11430" y="52388"/>
                    </a:cubicBezTo>
                    <a:cubicBezTo>
                      <a:pt x="3810" y="48578"/>
                      <a:pt x="0" y="33338"/>
                      <a:pt x="0" y="21908"/>
                    </a:cubicBezTo>
                    <a:lnTo>
                      <a:pt x="0" y="21908"/>
                    </a:lnTo>
                    <a:cubicBezTo>
                      <a:pt x="3810" y="21908"/>
                      <a:pt x="3810" y="18098"/>
                      <a:pt x="7620" y="14288"/>
                    </a:cubicBezTo>
                    <a:cubicBezTo>
                      <a:pt x="22860" y="-4763"/>
                      <a:pt x="30480" y="-4763"/>
                      <a:pt x="45720" y="14288"/>
                    </a:cubicBezTo>
                    <a:cubicBezTo>
                      <a:pt x="53340" y="25718"/>
                      <a:pt x="64770" y="33338"/>
                      <a:pt x="60960" y="56198"/>
                    </a:cubicBezTo>
                    <a:cubicBezTo>
                      <a:pt x="64770" y="67628"/>
                      <a:pt x="68580" y="71438"/>
                      <a:pt x="72390" y="75248"/>
                    </a:cubicBezTo>
                    <a:lnTo>
                      <a:pt x="72390" y="75248"/>
                    </a:lnTo>
                    <a:close/>
                  </a:path>
                </a:pathLst>
              </a:custGeom>
              <a:solidFill>
                <a:srgbClr val="A5EFA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12" name="Freeform: Shape 5411">
                <a:extLst>
                  <a:ext uri="{FF2B5EF4-FFF2-40B4-BE49-F238E27FC236}">
                    <a16:creationId xmlns:a16="http://schemas.microsoft.com/office/drawing/2014/main" id="{23192ADF-BDED-5F6A-27AC-013337FFB9BA}"/>
                  </a:ext>
                </a:extLst>
              </p:cNvPr>
              <p:cNvSpPr/>
              <p:nvPr/>
            </p:nvSpPr>
            <p:spPr>
              <a:xfrm>
                <a:off x="4023360" y="5611786"/>
                <a:ext cx="68580" cy="72733"/>
              </a:xfrm>
              <a:custGeom>
                <a:avLst/>
                <a:gdLst>
                  <a:gd name="connsiteX0" fmla="*/ 53340 w 68580"/>
                  <a:gd name="connsiteY0" fmla="*/ 7964 h 72733"/>
                  <a:gd name="connsiteX1" fmla="*/ 60960 w 68580"/>
                  <a:gd name="connsiteY1" fmla="*/ 4153 h 72733"/>
                  <a:gd name="connsiteX2" fmla="*/ 68580 w 68580"/>
                  <a:gd name="connsiteY2" fmla="*/ 7964 h 72733"/>
                  <a:gd name="connsiteX3" fmla="*/ 64770 w 68580"/>
                  <a:gd name="connsiteY3" fmla="*/ 34634 h 72733"/>
                  <a:gd name="connsiteX4" fmla="*/ 34290 w 68580"/>
                  <a:gd name="connsiteY4" fmla="*/ 42253 h 72733"/>
                  <a:gd name="connsiteX5" fmla="*/ 22860 w 68580"/>
                  <a:gd name="connsiteY5" fmla="*/ 23203 h 72733"/>
                  <a:gd name="connsiteX6" fmla="*/ 19050 w 68580"/>
                  <a:gd name="connsiteY6" fmla="*/ 53684 h 72733"/>
                  <a:gd name="connsiteX7" fmla="*/ 7620 w 68580"/>
                  <a:gd name="connsiteY7" fmla="*/ 72734 h 72733"/>
                  <a:gd name="connsiteX8" fmla="*/ 3810 w 68580"/>
                  <a:gd name="connsiteY8" fmla="*/ 61303 h 72733"/>
                  <a:gd name="connsiteX9" fmla="*/ 0 w 68580"/>
                  <a:gd name="connsiteY9" fmla="*/ 46064 h 72733"/>
                  <a:gd name="connsiteX10" fmla="*/ 30480 w 68580"/>
                  <a:gd name="connsiteY10" fmla="*/ 15584 h 72733"/>
                  <a:gd name="connsiteX11" fmla="*/ 34290 w 68580"/>
                  <a:gd name="connsiteY11" fmla="*/ 19394 h 72733"/>
                  <a:gd name="connsiteX12" fmla="*/ 53340 w 68580"/>
                  <a:gd name="connsiteY12" fmla="*/ 7964 h 72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80" h="72733">
                    <a:moveTo>
                      <a:pt x="53340" y="7964"/>
                    </a:moveTo>
                    <a:lnTo>
                      <a:pt x="60960" y="4153"/>
                    </a:lnTo>
                    <a:cubicBezTo>
                      <a:pt x="64770" y="-3466"/>
                      <a:pt x="68580" y="344"/>
                      <a:pt x="68580" y="7964"/>
                    </a:cubicBezTo>
                    <a:cubicBezTo>
                      <a:pt x="68580" y="15584"/>
                      <a:pt x="68580" y="27014"/>
                      <a:pt x="64770" y="34634"/>
                    </a:cubicBezTo>
                    <a:cubicBezTo>
                      <a:pt x="57150" y="57494"/>
                      <a:pt x="49530" y="57494"/>
                      <a:pt x="34290" y="42253"/>
                    </a:cubicBezTo>
                    <a:cubicBezTo>
                      <a:pt x="26670" y="42253"/>
                      <a:pt x="22860" y="34634"/>
                      <a:pt x="22860" y="23203"/>
                    </a:cubicBezTo>
                    <a:cubicBezTo>
                      <a:pt x="15240" y="34634"/>
                      <a:pt x="19050" y="42253"/>
                      <a:pt x="19050" y="53684"/>
                    </a:cubicBezTo>
                    <a:cubicBezTo>
                      <a:pt x="22860" y="68924"/>
                      <a:pt x="19050" y="72734"/>
                      <a:pt x="7620" y="72734"/>
                    </a:cubicBezTo>
                    <a:cubicBezTo>
                      <a:pt x="11430" y="65114"/>
                      <a:pt x="7620" y="65114"/>
                      <a:pt x="3810" y="61303"/>
                    </a:cubicBezTo>
                    <a:cubicBezTo>
                      <a:pt x="0" y="57494"/>
                      <a:pt x="0" y="53684"/>
                      <a:pt x="0" y="46064"/>
                    </a:cubicBezTo>
                    <a:cubicBezTo>
                      <a:pt x="3810" y="27014"/>
                      <a:pt x="11430" y="15584"/>
                      <a:pt x="30480" y="15584"/>
                    </a:cubicBezTo>
                    <a:lnTo>
                      <a:pt x="34290" y="19394"/>
                    </a:lnTo>
                    <a:cubicBezTo>
                      <a:pt x="45720" y="15584"/>
                      <a:pt x="49530" y="11774"/>
                      <a:pt x="53340" y="7964"/>
                    </a:cubicBezTo>
                    <a:close/>
                  </a:path>
                </a:pathLst>
              </a:custGeom>
              <a:solidFill>
                <a:srgbClr val="A2EEA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13" name="Freeform: Shape 5412">
                <a:extLst>
                  <a:ext uri="{FF2B5EF4-FFF2-40B4-BE49-F238E27FC236}">
                    <a16:creationId xmlns:a16="http://schemas.microsoft.com/office/drawing/2014/main" id="{C03A0C32-2B33-B6D3-F75D-E1C5DDFADA96}"/>
                  </a:ext>
                </a:extLst>
              </p:cNvPr>
              <p:cNvSpPr/>
              <p:nvPr/>
            </p:nvSpPr>
            <p:spPr>
              <a:xfrm>
                <a:off x="4103370" y="5505450"/>
                <a:ext cx="60960" cy="57150"/>
              </a:xfrm>
              <a:custGeom>
                <a:avLst/>
                <a:gdLst>
                  <a:gd name="connsiteX0" fmla="*/ 11430 w 60960"/>
                  <a:gd name="connsiteY0" fmla="*/ 57150 h 57150"/>
                  <a:gd name="connsiteX1" fmla="*/ 11430 w 60960"/>
                  <a:gd name="connsiteY1" fmla="*/ 57150 h 57150"/>
                  <a:gd name="connsiteX2" fmla="*/ 3810 w 60960"/>
                  <a:gd name="connsiteY2" fmla="*/ 38100 h 57150"/>
                  <a:gd name="connsiteX3" fmla="*/ 0 w 60960"/>
                  <a:gd name="connsiteY3" fmla="*/ 34290 h 57150"/>
                  <a:gd name="connsiteX4" fmla="*/ 3810 w 60960"/>
                  <a:gd name="connsiteY4" fmla="*/ 26670 h 57150"/>
                  <a:gd name="connsiteX5" fmla="*/ 11430 w 60960"/>
                  <a:gd name="connsiteY5" fmla="*/ 30480 h 57150"/>
                  <a:gd name="connsiteX6" fmla="*/ 7620 w 60960"/>
                  <a:gd name="connsiteY6" fmla="*/ 15240 h 57150"/>
                  <a:gd name="connsiteX7" fmla="*/ 7620 w 60960"/>
                  <a:gd name="connsiteY7" fmla="*/ 7620 h 57150"/>
                  <a:gd name="connsiteX8" fmla="*/ 15240 w 60960"/>
                  <a:gd name="connsiteY8" fmla="*/ 7620 h 57150"/>
                  <a:gd name="connsiteX9" fmla="*/ 19050 w 60960"/>
                  <a:gd name="connsiteY9" fmla="*/ 11430 h 57150"/>
                  <a:gd name="connsiteX10" fmla="*/ 30480 w 60960"/>
                  <a:gd name="connsiteY10" fmla="*/ 3810 h 57150"/>
                  <a:gd name="connsiteX11" fmla="*/ 30480 w 60960"/>
                  <a:gd name="connsiteY11" fmla="*/ 0 h 57150"/>
                  <a:gd name="connsiteX12" fmla="*/ 34290 w 60960"/>
                  <a:gd name="connsiteY12" fmla="*/ 0 h 57150"/>
                  <a:gd name="connsiteX13" fmla="*/ 57150 w 60960"/>
                  <a:gd name="connsiteY13" fmla="*/ 30480 h 57150"/>
                  <a:gd name="connsiteX14" fmla="*/ 60960 w 60960"/>
                  <a:gd name="connsiteY14" fmla="*/ 38100 h 57150"/>
                  <a:gd name="connsiteX15" fmla="*/ 60960 w 60960"/>
                  <a:gd name="connsiteY15" fmla="*/ 41910 h 57150"/>
                  <a:gd name="connsiteX16" fmla="*/ 57150 w 60960"/>
                  <a:gd name="connsiteY16" fmla="*/ 41910 h 57150"/>
                  <a:gd name="connsiteX17" fmla="*/ 49530 w 60960"/>
                  <a:gd name="connsiteY17" fmla="*/ 34290 h 57150"/>
                  <a:gd name="connsiteX18" fmla="*/ 30480 w 60960"/>
                  <a:gd name="connsiteY18" fmla="*/ 45720 h 57150"/>
                  <a:gd name="connsiteX19" fmla="*/ 26670 w 60960"/>
                  <a:gd name="connsiteY19" fmla="*/ 49530 h 57150"/>
                  <a:gd name="connsiteX20" fmla="*/ 11430 w 60960"/>
                  <a:gd name="connsiteY20" fmla="*/ 5715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0960" h="57150">
                    <a:moveTo>
                      <a:pt x="11430" y="57150"/>
                    </a:moveTo>
                    <a:lnTo>
                      <a:pt x="11430" y="57150"/>
                    </a:lnTo>
                    <a:cubicBezTo>
                      <a:pt x="7620" y="49530"/>
                      <a:pt x="3810" y="41910"/>
                      <a:pt x="3810" y="38100"/>
                    </a:cubicBezTo>
                    <a:lnTo>
                      <a:pt x="0" y="34290"/>
                    </a:lnTo>
                    <a:cubicBezTo>
                      <a:pt x="0" y="30480"/>
                      <a:pt x="0" y="26670"/>
                      <a:pt x="3810" y="26670"/>
                    </a:cubicBezTo>
                    <a:cubicBezTo>
                      <a:pt x="7620" y="26670"/>
                      <a:pt x="7620" y="34290"/>
                      <a:pt x="11430" y="30480"/>
                    </a:cubicBezTo>
                    <a:cubicBezTo>
                      <a:pt x="15240" y="22860"/>
                      <a:pt x="7620" y="19050"/>
                      <a:pt x="7620" y="15240"/>
                    </a:cubicBezTo>
                    <a:cubicBezTo>
                      <a:pt x="7620" y="11430"/>
                      <a:pt x="7620" y="7620"/>
                      <a:pt x="7620" y="7620"/>
                    </a:cubicBezTo>
                    <a:cubicBezTo>
                      <a:pt x="11430" y="3810"/>
                      <a:pt x="11430" y="7620"/>
                      <a:pt x="15240" y="7620"/>
                    </a:cubicBezTo>
                    <a:cubicBezTo>
                      <a:pt x="15240" y="7620"/>
                      <a:pt x="15240" y="11430"/>
                      <a:pt x="19050" y="11430"/>
                    </a:cubicBezTo>
                    <a:cubicBezTo>
                      <a:pt x="26670" y="19050"/>
                      <a:pt x="26670" y="15240"/>
                      <a:pt x="30480" y="3810"/>
                    </a:cubicBezTo>
                    <a:cubicBezTo>
                      <a:pt x="30480" y="0"/>
                      <a:pt x="30480" y="0"/>
                      <a:pt x="30480" y="0"/>
                    </a:cubicBezTo>
                    <a:cubicBezTo>
                      <a:pt x="30480" y="0"/>
                      <a:pt x="34290" y="0"/>
                      <a:pt x="34290" y="0"/>
                    </a:cubicBezTo>
                    <a:cubicBezTo>
                      <a:pt x="38100" y="15240"/>
                      <a:pt x="45720" y="26670"/>
                      <a:pt x="57150" y="30480"/>
                    </a:cubicBezTo>
                    <a:cubicBezTo>
                      <a:pt x="57150" y="30480"/>
                      <a:pt x="60960" y="34290"/>
                      <a:pt x="60960" y="38100"/>
                    </a:cubicBezTo>
                    <a:cubicBezTo>
                      <a:pt x="60960" y="38100"/>
                      <a:pt x="60960" y="41910"/>
                      <a:pt x="60960" y="41910"/>
                    </a:cubicBezTo>
                    <a:cubicBezTo>
                      <a:pt x="60960" y="45720"/>
                      <a:pt x="57150" y="45720"/>
                      <a:pt x="57150" y="41910"/>
                    </a:cubicBezTo>
                    <a:cubicBezTo>
                      <a:pt x="53340" y="38100"/>
                      <a:pt x="53340" y="34290"/>
                      <a:pt x="49530" y="34290"/>
                    </a:cubicBezTo>
                    <a:cubicBezTo>
                      <a:pt x="41910" y="26670"/>
                      <a:pt x="34290" y="30480"/>
                      <a:pt x="30480" y="45720"/>
                    </a:cubicBezTo>
                    <a:cubicBezTo>
                      <a:pt x="30480" y="49530"/>
                      <a:pt x="30480" y="53340"/>
                      <a:pt x="26670" y="49530"/>
                    </a:cubicBezTo>
                    <a:cubicBezTo>
                      <a:pt x="19050" y="53340"/>
                      <a:pt x="15240" y="57150"/>
                      <a:pt x="11430" y="57150"/>
                    </a:cubicBezTo>
                    <a:close/>
                  </a:path>
                </a:pathLst>
              </a:custGeom>
              <a:solidFill>
                <a:srgbClr val="73E07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14" name="Freeform: Shape 5413">
                <a:extLst>
                  <a:ext uri="{FF2B5EF4-FFF2-40B4-BE49-F238E27FC236}">
                    <a16:creationId xmlns:a16="http://schemas.microsoft.com/office/drawing/2014/main" id="{8E2106FA-B4A8-B768-82F9-4E66625D6FA4}"/>
                  </a:ext>
                </a:extLst>
              </p:cNvPr>
              <p:cNvSpPr/>
              <p:nvPr/>
            </p:nvSpPr>
            <p:spPr>
              <a:xfrm>
                <a:off x="4214813" y="5452110"/>
                <a:ext cx="37147" cy="72389"/>
              </a:xfrm>
              <a:custGeom>
                <a:avLst/>
                <a:gdLst>
                  <a:gd name="connsiteX0" fmla="*/ 37148 w 37147"/>
                  <a:gd name="connsiteY0" fmla="*/ 53340 h 72389"/>
                  <a:gd name="connsiteX1" fmla="*/ 33338 w 37147"/>
                  <a:gd name="connsiteY1" fmla="*/ 60960 h 72389"/>
                  <a:gd name="connsiteX2" fmla="*/ 37148 w 37147"/>
                  <a:gd name="connsiteY2" fmla="*/ 72390 h 72389"/>
                  <a:gd name="connsiteX3" fmla="*/ 6668 w 37147"/>
                  <a:gd name="connsiteY3" fmla="*/ 57150 h 72389"/>
                  <a:gd name="connsiteX4" fmla="*/ 2857 w 37147"/>
                  <a:gd name="connsiteY4" fmla="*/ 45720 h 72389"/>
                  <a:gd name="connsiteX5" fmla="*/ 2857 w 37147"/>
                  <a:gd name="connsiteY5" fmla="*/ 34290 h 72389"/>
                  <a:gd name="connsiteX6" fmla="*/ 2857 w 37147"/>
                  <a:gd name="connsiteY6" fmla="*/ 0 h 72389"/>
                  <a:gd name="connsiteX7" fmla="*/ 10478 w 37147"/>
                  <a:gd name="connsiteY7" fmla="*/ 15240 h 72389"/>
                  <a:gd name="connsiteX8" fmla="*/ 33338 w 37147"/>
                  <a:gd name="connsiteY8" fmla="*/ 41910 h 72389"/>
                  <a:gd name="connsiteX9" fmla="*/ 37148 w 37147"/>
                  <a:gd name="connsiteY9" fmla="*/ 53340 h 7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147" h="72389">
                    <a:moveTo>
                      <a:pt x="37148" y="53340"/>
                    </a:moveTo>
                    <a:cubicBezTo>
                      <a:pt x="33338" y="53340"/>
                      <a:pt x="33338" y="57150"/>
                      <a:pt x="33338" y="60960"/>
                    </a:cubicBezTo>
                    <a:cubicBezTo>
                      <a:pt x="33338" y="64770"/>
                      <a:pt x="37148" y="68580"/>
                      <a:pt x="37148" y="72390"/>
                    </a:cubicBezTo>
                    <a:cubicBezTo>
                      <a:pt x="25718" y="68580"/>
                      <a:pt x="18098" y="57150"/>
                      <a:pt x="6668" y="57150"/>
                    </a:cubicBezTo>
                    <a:cubicBezTo>
                      <a:pt x="2857" y="57150"/>
                      <a:pt x="-952" y="53340"/>
                      <a:pt x="2857" y="45720"/>
                    </a:cubicBezTo>
                    <a:cubicBezTo>
                      <a:pt x="6668" y="41910"/>
                      <a:pt x="2857" y="38100"/>
                      <a:pt x="2857" y="34290"/>
                    </a:cubicBezTo>
                    <a:cubicBezTo>
                      <a:pt x="-952" y="22860"/>
                      <a:pt x="-952" y="11430"/>
                      <a:pt x="2857" y="0"/>
                    </a:cubicBezTo>
                    <a:cubicBezTo>
                      <a:pt x="6668" y="3810"/>
                      <a:pt x="6668" y="11430"/>
                      <a:pt x="10478" y="15240"/>
                    </a:cubicBezTo>
                    <a:cubicBezTo>
                      <a:pt x="18098" y="26670"/>
                      <a:pt x="21907" y="41910"/>
                      <a:pt x="33338" y="41910"/>
                    </a:cubicBezTo>
                    <a:cubicBezTo>
                      <a:pt x="33338" y="49530"/>
                      <a:pt x="37148" y="53340"/>
                      <a:pt x="37148" y="53340"/>
                    </a:cubicBezTo>
                    <a:close/>
                  </a:path>
                </a:pathLst>
              </a:custGeom>
              <a:solidFill>
                <a:srgbClr val="9AEC9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15" name="Freeform: Shape 5414">
                <a:extLst>
                  <a:ext uri="{FF2B5EF4-FFF2-40B4-BE49-F238E27FC236}">
                    <a16:creationId xmlns:a16="http://schemas.microsoft.com/office/drawing/2014/main" id="{85CBAD44-5A42-F2DB-1BC1-6F6B22CF2E79}"/>
                  </a:ext>
                </a:extLst>
              </p:cNvPr>
              <p:cNvSpPr/>
              <p:nvPr/>
            </p:nvSpPr>
            <p:spPr>
              <a:xfrm>
                <a:off x="4259581" y="5485976"/>
                <a:ext cx="31518" cy="76623"/>
              </a:xfrm>
              <a:custGeom>
                <a:avLst/>
                <a:gdLst>
                  <a:gd name="connsiteX0" fmla="*/ 22860 w 31518"/>
                  <a:gd name="connsiteY0" fmla="*/ 42334 h 76623"/>
                  <a:gd name="connsiteX1" fmla="*/ 26670 w 31518"/>
                  <a:gd name="connsiteY1" fmla="*/ 61384 h 76623"/>
                  <a:gd name="connsiteX2" fmla="*/ 26670 w 31518"/>
                  <a:gd name="connsiteY2" fmla="*/ 76623 h 76623"/>
                  <a:gd name="connsiteX3" fmla="*/ 22860 w 31518"/>
                  <a:gd name="connsiteY3" fmla="*/ 76623 h 76623"/>
                  <a:gd name="connsiteX4" fmla="*/ 19050 w 31518"/>
                  <a:gd name="connsiteY4" fmla="*/ 72813 h 76623"/>
                  <a:gd name="connsiteX5" fmla="*/ 7620 w 31518"/>
                  <a:gd name="connsiteY5" fmla="*/ 38523 h 76623"/>
                  <a:gd name="connsiteX6" fmla="*/ 0 w 31518"/>
                  <a:gd name="connsiteY6" fmla="*/ 27093 h 76623"/>
                  <a:gd name="connsiteX7" fmla="*/ 3810 w 31518"/>
                  <a:gd name="connsiteY7" fmla="*/ 15663 h 76623"/>
                  <a:gd name="connsiteX8" fmla="*/ 0 w 31518"/>
                  <a:gd name="connsiteY8" fmla="*/ 423 h 76623"/>
                  <a:gd name="connsiteX9" fmla="*/ 0 w 31518"/>
                  <a:gd name="connsiteY9" fmla="*/ 423 h 76623"/>
                  <a:gd name="connsiteX10" fmla="*/ 11430 w 31518"/>
                  <a:gd name="connsiteY10" fmla="*/ 11853 h 76623"/>
                  <a:gd name="connsiteX11" fmla="*/ 19050 w 31518"/>
                  <a:gd name="connsiteY11" fmla="*/ 19473 h 76623"/>
                  <a:gd name="connsiteX12" fmla="*/ 30480 w 31518"/>
                  <a:gd name="connsiteY12" fmla="*/ 30903 h 76623"/>
                  <a:gd name="connsiteX13" fmla="*/ 22860 w 31518"/>
                  <a:gd name="connsiteY13" fmla="*/ 42334 h 76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518" h="76623">
                    <a:moveTo>
                      <a:pt x="22860" y="42334"/>
                    </a:moveTo>
                    <a:cubicBezTo>
                      <a:pt x="22860" y="49953"/>
                      <a:pt x="26670" y="53763"/>
                      <a:pt x="26670" y="61384"/>
                    </a:cubicBezTo>
                    <a:cubicBezTo>
                      <a:pt x="26670" y="65193"/>
                      <a:pt x="30480" y="72813"/>
                      <a:pt x="26670" y="76623"/>
                    </a:cubicBezTo>
                    <a:cubicBezTo>
                      <a:pt x="26670" y="76623"/>
                      <a:pt x="26670" y="76623"/>
                      <a:pt x="22860" y="76623"/>
                    </a:cubicBezTo>
                    <a:cubicBezTo>
                      <a:pt x="22860" y="76623"/>
                      <a:pt x="19050" y="76623"/>
                      <a:pt x="19050" y="72813"/>
                    </a:cubicBezTo>
                    <a:cubicBezTo>
                      <a:pt x="22860" y="57573"/>
                      <a:pt x="11430" y="49953"/>
                      <a:pt x="7620" y="38523"/>
                    </a:cubicBezTo>
                    <a:cubicBezTo>
                      <a:pt x="7620" y="34713"/>
                      <a:pt x="3810" y="30903"/>
                      <a:pt x="0" y="27093"/>
                    </a:cubicBezTo>
                    <a:cubicBezTo>
                      <a:pt x="3810" y="27093"/>
                      <a:pt x="7620" y="23284"/>
                      <a:pt x="3810" y="15663"/>
                    </a:cubicBezTo>
                    <a:cubicBezTo>
                      <a:pt x="0" y="11853"/>
                      <a:pt x="0" y="8043"/>
                      <a:pt x="0" y="423"/>
                    </a:cubicBezTo>
                    <a:lnTo>
                      <a:pt x="0" y="423"/>
                    </a:lnTo>
                    <a:cubicBezTo>
                      <a:pt x="3810" y="423"/>
                      <a:pt x="11430" y="-3387"/>
                      <a:pt x="11430" y="11853"/>
                    </a:cubicBezTo>
                    <a:cubicBezTo>
                      <a:pt x="11430" y="15663"/>
                      <a:pt x="15240" y="15663"/>
                      <a:pt x="19050" y="19473"/>
                    </a:cubicBezTo>
                    <a:cubicBezTo>
                      <a:pt x="22860" y="23284"/>
                      <a:pt x="26670" y="23284"/>
                      <a:pt x="30480" y="30903"/>
                    </a:cubicBezTo>
                    <a:cubicBezTo>
                      <a:pt x="34290" y="34713"/>
                      <a:pt x="26670" y="34713"/>
                      <a:pt x="22860" y="42334"/>
                    </a:cubicBezTo>
                    <a:close/>
                  </a:path>
                </a:pathLst>
              </a:custGeom>
              <a:solidFill>
                <a:srgbClr val="9AEC9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16" name="Freeform: Shape 5415">
                <a:extLst>
                  <a:ext uri="{FF2B5EF4-FFF2-40B4-BE49-F238E27FC236}">
                    <a16:creationId xmlns:a16="http://schemas.microsoft.com/office/drawing/2014/main" id="{4EFECDF8-1CA3-98C7-D352-862CA35A6705}"/>
                  </a:ext>
                </a:extLst>
              </p:cNvPr>
              <p:cNvSpPr/>
              <p:nvPr/>
            </p:nvSpPr>
            <p:spPr>
              <a:xfrm>
                <a:off x="3985260" y="5614361"/>
                <a:ext cx="15240" cy="24438"/>
              </a:xfrm>
              <a:custGeom>
                <a:avLst/>
                <a:gdLst>
                  <a:gd name="connsiteX0" fmla="*/ 3810 w 15240"/>
                  <a:gd name="connsiteY0" fmla="*/ 16818 h 24438"/>
                  <a:gd name="connsiteX1" fmla="*/ 0 w 15240"/>
                  <a:gd name="connsiteY1" fmla="*/ 13008 h 24438"/>
                  <a:gd name="connsiteX2" fmla="*/ 0 w 15240"/>
                  <a:gd name="connsiteY2" fmla="*/ 1578 h 24438"/>
                  <a:gd name="connsiteX3" fmla="*/ 11430 w 15240"/>
                  <a:gd name="connsiteY3" fmla="*/ 5388 h 24438"/>
                  <a:gd name="connsiteX4" fmla="*/ 15240 w 15240"/>
                  <a:gd name="connsiteY4" fmla="*/ 24438 h 24438"/>
                  <a:gd name="connsiteX5" fmla="*/ 3810 w 15240"/>
                  <a:gd name="connsiteY5" fmla="*/ 16818 h 24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0" h="24438">
                    <a:moveTo>
                      <a:pt x="3810" y="16818"/>
                    </a:moveTo>
                    <a:lnTo>
                      <a:pt x="0" y="13008"/>
                    </a:lnTo>
                    <a:cubicBezTo>
                      <a:pt x="0" y="9198"/>
                      <a:pt x="0" y="1578"/>
                      <a:pt x="0" y="1578"/>
                    </a:cubicBezTo>
                    <a:cubicBezTo>
                      <a:pt x="3810" y="-2232"/>
                      <a:pt x="7620" y="1578"/>
                      <a:pt x="11430" y="5388"/>
                    </a:cubicBezTo>
                    <a:cubicBezTo>
                      <a:pt x="15240" y="9198"/>
                      <a:pt x="15240" y="16818"/>
                      <a:pt x="15240" y="24438"/>
                    </a:cubicBezTo>
                    <a:cubicBezTo>
                      <a:pt x="11430" y="24438"/>
                      <a:pt x="7620" y="16818"/>
                      <a:pt x="3810" y="16818"/>
                    </a:cubicBezTo>
                    <a:close/>
                  </a:path>
                </a:pathLst>
              </a:custGeom>
              <a:solidFill>
                <a:srgbClr val="A2EEA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17" name="Freeform: Shape 5416">
                <a:extLst>
                  <a:ext uri="{FF2B5EF4-FFF2-40B4-BE49-F238E27FC236}">
                    <a16:creationId xmlns:a16="http://schemas.microsoft.com/office/drawing/2014/main" id="{F234A828-83EE-F123-A38A-9AF0265D0573}"/>
                  </a:ext>
                </a:extLst>
              </p:cNvPr>
              <p:cNvSpPr/>
              <p:nvPr/>
            </p:nvSpPr>
            <p:spPr>
              <a:xfrm>
                <a:off x="4301491" y="5528310"/>
                <a:ext cx="22859" cy="26669"/>
              </a:xfrm>
              <a:custGeom>
                <a:avLst/>
                <a:gdLst>
                  <a:gd name="connsiteX0" fmla="*/ 11430 w 22859"/>
                  <a:gd name="connsiteY0" fmla="*/ 0 h 26669"/>
                  <a:gd name="connsiteX1" fmla="*/ 22860 w 22859"/>
                  <a:gd name="connsiteY1" fmla="*/ 15240 h 26669"/>
                  <a:gd name="connsiteX2" fmla="*/ 22860 w 22859"/>
                  <a:gd name="connsiteY2" fmla="*/ 22860 h 26669"/>
                  <a:gd name="connsiteX3" fmla="*/ 15240 w 22859"/>
                  <a:gd name="connsiteY3" fmla="*/ 26670 h 26669"/>
                  <a:gd name="connsiteX4" fmla="*/ 0 w 22859"/>
                  <a:gd name="connsiteY4" fmla="*/ 11430 h 26669"/>
                  <a:gd name="connsiteX5" fmla="*/ 11430 w 22859"/>
                  <a:gd name="connsiteY5" fmla="*/ 15240 h 26669"/>
                  <a:gd name="connsiteX6" fmla="*/ 11430 w 22859"/>
                  <a:gd name="connsiteY6" fmla="*/ 0 h 2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59" h="26669">
                    <a:moveTo>
                      <a:pt x="11430" y="0"/>
                    </a:moveTo>
                    <a:cubicBezTo>
                      <a:pt x="19050" y="0"/>
                      <a:pt x="22860" y="7620"/>
                      <a:pt x="22860" y="15240"/>
                    </a:cubicBezTo>
                    <a:cubicBezTo>
                      <a:pt x="22860" y="19050"/>
                      <a:pt x="22860" y="22860"/>
                      <a:pt x="22860" y="22860"/>
                    </a:cubicBezTo>
                    <a:cubicBezTo>
                      <a:pt x="22860" y="26670"/>
                      <a:pt x="19050" y="26670"/>
                      <a:pt x="15240" y="26670"/>
                    </a:cubicBezTo>
                    <a:cubicBezTo>
                      <a:pt x="7620" y="26670"/>
                      <a:pt x="3810" y="19050"/>
                      <a:pt x="0" y="11430"/>
                    </a:cubicBezTo>
                    <a:cubicBezTo>
                      <a:pt x="3810" y="11430"/>
                      <a:pt x="7620" y="15240"/>
                      <a:pt x="11430" y="15240"/>
                    </a:cubicBezTo>
                    <a:cubicBezTo>
                      <a:pt x="15240" y="7620"/>
                      <a:pt x="11430" y="3810"/>
                      <a:pt x="11430" y="0"/>
                    </a:cubicBezTo>
                    <a:close/>
                  </a:path>
                </a:pathLst>
              </a:custGeom>
              <a:solidFill>
                <a:srgbClr val="9AEC9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18" name="Freeform: Shape 5417">
                <a:extLst>
                  <a:ext uri="{FF2B5EF4-FFF2-40B4-BE49-F238E27FC236}">
                    <a16:creationId xmlns:a16="http://schemas.microsoft.com/office/drawing/2014/main" id="{8384977B-52AD-3896-F2D4-6108AD8A8DAA}"/>
                  </a:ext>
                </a:extLst>
              </p:cNvPr>
              <p:cNvSpPr/>
              <p:nvPr/>
            </p:nvSpPr>
            <p:spPr>
              <a:xfrm>
                <a:off x="3987576" y="5397275"/>
                <a:ext cx="21583" cy="39594"/>
              </a:xfrm>
              <a:custGeom>
                <a:avLst/>
                <a:gdLst>
                  <a:gd name="connsiteX0" fmla="*/ 5305 w 21583"/>
                  <a:gd name="connsiteY0" fmla="*/ 39595 h 39594"/>
                  <a:gd name="connsiteX1" fmla="*/ 1495 w 21583"/>
                  <a:gd name="connsiteY1" fmla="*/ 28164 h 39594"/>
                  <a:gd name="connsiteX2" fmla="*/ 1495 w 21583"/>
                  <a:gd name="connsiteY2" fmla="*/ 28164 h 39594"/>
                  <a:gd name="connsiteX3" fmla="*/ 9115 w 21583"/>
                  <a:gd name="connsiteY3" fmla="*/ 1495 h 39594"/>
                  <a:gd name="connsiteX4" fmla="*/ 20545 w 21583"/>
                  <a:gd name="connsiteY4" fmla="*/ 9114 h 39594"/>
                  <a:gd name="connsiteX5" fmla="*/ 12925 w 21583"/>
                  <a:gd name="connsiteY5" fmla="*/ 35785 h 39594"/>
                  <a:gd name="connsiteX6" fmla="*/ 5305 w 21583"/>
                  <a:gd name="connsiteY6" fmla="*/ 39595 h 39594"/>
                  <a:gd name="connsiteX7" fmla="*/ 5305 w 21583"/>
                  <a:gd name="connsiteY7" fmla="*/ 39595 h 39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83" h="39594">
                    <a:moveTo>
                      <a:pt x="5305" y="39595"/>
                    </a:moveTo>
                    <a:cubicBezTo>
                      <a:pt x="5305" y="35785"/>
                      <a:pt x="1495" y="31975"/>
                      <a:pt x="1495" y="28164"/>
                    </a:cubicBezTo>
                    <a:lnTo>
                      <a:pt x="1495" y="28164"/>
                    </a:lnTo>
                    <a:cubicBezTo>
                      <a:pt x="-2315" y="16735"/>
                      <a:pt x="1495" y="9114"/>
                      <a:pt x="9115" y="1495"/>
                    </a:cubicBezTo>
                    <a:cubicBezTo>
                      <a:pt x="12925" y="-2315"/>
                      <a:pt x="16735" y="1495"/>
                      <a:pt x="20545" y="9114"/>
                    </a:cubicBezTo>
                    <a:cubicBezTo>
                      <a:pt x="24355" y="20545"/>
                      <a:pt x="16735" y="28164"/>
                      <a:pt x="12925" y="35785"/>
                    </a:cubicBezTo>
                    <a:cubicBezTo>
                      <a:pt x="9115" y="39595"/>
                      <a:pt x="9115" y="39595"/>
                      <a:pt x="5305" y="39595"/>
                    </a:cubicBezTo>
                    <a:lnTo>
                      <a:pt x="5305" y="39595"/>
                    </a:lnTo>
                    <a:close/>
                  </a:path>
                </a:pathLst>
              </a:custGeom>
              <a:solidFill>
                <a:srgbClr val="A5EFA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19" name="Freeform: Shape 5418">
                <a:extLst>
                  <a:ext uri="{FF2B5EF4-FFF2-40B4-BE49-F238E27FC236}">
                    <a16:creationId xmlns:a16="http://schemas.microsoft.com/office/drawing/2014/main" id="{90432C9A-315F-94BA-63A0-98CF622A8EAE}"/>
                  </a:ext>
                </a:extLst>
              </p:cNvPr>
              <p:cNvSpPr/>
              <p:nvPr/>
            </p:nvSpPr>
            <p:spPr>
              <a:xfrm>
                <a:off x="4258002" y="5467350"/>
                <a:ext cx="9198" cy="19050"/>
              </a:xfrm>
              <a:custGeom>
                <a:avLst/>
                <a:gdLst>
                  <a:gd name="connsiteX0" fmla="*/ 5388 w 9198"/>
                  <a:gd name="connsiteY0" fmla="*/ 19050 h 19050"/>
                  <a:gd name="connsiteX1" fmla="*/ 1578 w 9198"/>
                  <a:gd name="connsiteY1" fmla="*/ 3810 h 19050"/>
                  <a:gd name="connsiteX2" fmla="*/ 5388 w 9198"/>
                  <a:gd name="connsiteY2" fmla="*/ 0 h 19050"/>
                  <a:gd name="connsiteX3" fmla="*/ 9198 w 9198"/>
                  <a:gd name="connsiteY3" fmla="*/ 3810 h 19050"/>
                  <a:gd name="connsiteX4" fmla="*/ 5388 w 9198"/>
                  <a:gd name="connsiteY4" fmla="*/ 19050 h 19050"/>
                  <a:gd name="connsiteX5" fmla="*/ 5388 w 9198"/>
                  <a:gd name="connsiteY5"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98" h="19050">
                    <a:moveTo>
                      <a:pt x="5388" y="19050"/>
                    </a:moveTo>
                    <a:cubicBezTo>
                      <a:pt x="1578" y="15240"/>
                      <a:pt x="-2232" y="11430"/>
                      <a:pt x="1578" y="3810"/>
                    </a:cubicBezTo>
                    <a:cubicBezTo>
                      <a:pt x="1578" y="3810"/>
                      <a:pt x="5388" y="0"/>
                      <a:pt x="5388" y="0"/>
                    </a:cubicBezTo>
                    <a:cubicBezTo>
                      <a:pt x="5388" y="0"/>
                      <a:pt x="9198" y="0"/>
                      <a:pt x="9198" y="3810"/>
                    </a:cubicBezTo>
                    <a:cubicBezTo>
                      <a:pt x="9198" y="7620"/>
                      <a:pt x="9198" y="15240"/>
                      <a:pt x="5388" y="19050"/>
                    </a:cubicBezTo>
                    <a:lnTo>
                      <a:pt x="5388" y="19050"/>
                    </a:lnTo>
                    <a:close/>
                  </a:path>
                </a:pathLst>
              </a:custGeom>
              <a:solidFill>
                <a:srgbClr val="9AEC9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20" name="Freeform: Shape 5419">
                <a:extLst>
                  <a:ext uri="{FF2B5EF4-FFF2-40B4-BE49-F238E27FC236}">
                    <a16:creationId xmlns:a16="http://schemas.microsoft.com/office/drawing/2014/main" id="{7F7BA75D-65CA-2643-F46D-E4481AE60C0D}"/>
                  </a:ext>
                </a:extLst>
              </p:cNvPr>
              <p:cNvSpPr/>
              <p:nvPr/>
            </p:nvSpPr>
            <p:spPr>
              <a:xfrm>
                <a:off x="4286251" y="5528310"/>
                <a:ext cx="19050" cy="11429"/>
              </a:xfrm>
              <a:custGeom>
                <a:avLst/>
                <a:gdLst>
                  <a:gd name="connsiteX0" fmla="*/ 19050 w 19050"/>
                  <a:gd name="connsiteY0" fmla="*/ 11430 h 11429"/>
                  <a:gd name="connsiteX1" fmla="*/ 0 w 19050"/>
                  <a:gd name="connsiteY1" fmla="*/ 0 h 11429"/>
                  <a:gd name="connsiteX2" fmla="*/ 19050 w 19050"/>
                  <a:gd name="connsiteY2" fmla="*/ 11430 h 11429"/>
                </a:gdLst>
                <a:ahLst/>
                <a:cxnLst>
                  <a:cxn ang="0">
                    <a:pos x="connsiteX0" y="connsiteY0"/>
                  </a:cxn>
                  <a:cxn ang="0">
                    <a:pos x="connsiteX1" y="connsiteY1"/>
                  </a:cxn>
                  <a:cxn ang="0">
                    <a:pos x="connsiteX2" y="connsiteY2"/>
                  </a:cxn>
                </a:cxnLst>
                <a:rect l="l" t="t" r="r" b="b"/>
                <a:pathLst>
                  <a:path w="19050" h="11429">
                    <a:moveTo>
                      <a:pt x="19050" y="11430"/>
                    </a:moveTo>
                    <a:lnTo>
                      <a:pt x="0" y="0"/>
                    </a:lnTo>
                    <a:cubicBezTo>
                      <a:pt x="7620" y="0"/>
                      <a:pt x="15240" y="0"/>
                      <a:pt x="19050" y="11430"/>
                    </a:cubicBezTo>
                    <a:close/>
                  </a:path>
                </a:pathLst>
              </a:custGeom>
              <a:solidFill>
                <a:srgbClr val="9AEC9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21" name="Freeform: Shape 5420">
                <a:extLst>
                  <a:ext uri="{FF2B5EF4-FFF2-40B4-BE49-F238E27FC236}">
                    <a16:creationId xmlns:a16="http://schemas.microsoft.com/office/drawing/2014/main" id="{2DB13A94-41AF-4118-9BC1-55EC92A0EA26}"/>
                  </a:ext>
                </a:extLst>
              </p:cNvPr>
              <p:cNvSpPr/>
              <p:nvPr/>
            </p:nvSpPr>
            <p:spPr>
              <a:xfrm>
                <a:off x="4251960" y="5539739"/>
                <a:ext cx="38100" cy="38100"/>
              </a:xfrm>
              <a:custGeom>
                <a:avLst/>
                <a:gdLst>
                  <a:gd name="connsiteX0" fmla="*/ 0 w 38100"/>
                  <a:gd name="connsiteY0" fmla="*/ 0 h 38100"/>
                  <a:gd name="connsiteX1" fmla="*/ 0 w 38100"/>
                  <a:gd name="connsiteY1" fmla="*/ 0 h 38100"/>
                  <a:gd name="connsiteX2" fmla="*/ 0 w 38100"/>
                  <a:gd name="connsiteY2" fmla="*/ 0 h 38100"/>
                </a:gdLst>
                <a:ahLst/>
                <a:cxnLst>
                  <a:cxn ang="0">
                    <a:pos x="connsiteX0" y="connsiteY0"/>
                  </a:cxn>
                  <a:cxn ang="0">
                    <a:pos x="connsiteX1" y="connsiteY1"/>
                  </a:cxn>
                  <a:cxn ang="0">
                    <a:pos x="connsiteX2" y="connsiteY2"/>
                  </a:cxn>
                </a:cxnLst>
                <a:rect l="l" t="t" r="r" b="b"/>
                <a:pathLst>
                  <a:path w="38100" h="38100">
                    <a:moveTo>
                      <a:pt x="0" y="0"/>
                    </a:moveTo>
                    <a:lnTo>
                      <a:pt x="0" y="0"/>
                    </a:lnTo>
                    <a:lnTo>
                      <a:pt x="0" y="0"/>
                    </a:lnTo>
                    <a:close/>
                  </a:path>
                </a:pathLst>
              </a:custGeom>
              <a:solidFill>
                <a:srgbClr val="9AEC9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22" name="Freeform: Shape 5421">
                <a:extLst>
                  <a:ext uri="{FF2B5EF4-FFF2-40B4-BE49-F238E27FC236}">
                    <a16:creationId xmlns:a16="http://schemas.microsoft.com/office/drawing/2014/main" id="{ECFD7E85-CB3A-287D-828B-CD3AF7DD9AF2}"/>
                  </a:ext>
                </a:extLst>
              </p:cNvPr>
              <p:cNvSpPr/>
              <p:nvPr/>
            </p:nvSpPr>
            <p:spPr>
              <a:xfrm>
                <a:off x="4209463" y="4832032"/>
                <a:ext cx="343487" cy="336606"/>
              </a:xfrm>
              <a:custGeom>
                <a:avLst/>
                <a:gdLst>
                  <a:gd name="connsiteX0" fmla="*/ 88218 w 343487"/>
                  <a:gd name="connsiteY0" fmla="*/ 330517 h 336606"/>
                  <a:gd name="connsiteX1" fmla="*/ 80598 w 343487"/>
                  <a:gd name="connsiteY1" fmla="*/ 334328 h 336606"/>
                  <a:gd name="connsiteX2" fmla="*/ 80598 w 343487"/>
                  <a:gd name="connsiteY2" fmla="*/ 334328 h 336606"/>
                  <a:gd name="connsiteX3" fmla="*/ 65358 w 343487"/>
                  <a:gd name="connsiteY3" fmla="*/ 311467 h 336606"/>
                  <a:gd name="connsiteX4" fmla="*/ 42498 w 343487"/>
                  <a:gd name="connsiteY4" fmla="*/ 303848 h 336606"/>
                  <a:gd name="connsiteX5" fmla="*/ 31068 w 343487"/>
                  <a:gd name="connsiteY5" fmla="*/ 303848 h 336606"/>
                  <a:gd name="connsiteX6" fmla="*/ 588 w 343487"/>
                  <a:gd name="connsiteY6" fmla="*/ 261937 h 336606"/>
                  <a:gd name="connsiteX7" fmla="*/ 4398 w 343487"/>
                  <a:gd name="connsiteY7" fmla="*/ 258128 h 336606"/>
                  <a:gd name="connsiteX8" fmla="*/ 19638 w 343487"/>
                  <a:gd name="connsiteY8" fmla="*/ 254317 h 336606"/>
                  <a:gd name="connsiteX9" fmla="*/ 31068 w 343487"/>
                  <a:gd name="connsiteY9" fmla="*/ 250507 h 336606"/>
                  <a:gd name="connsiteX10" fmla="*/ 65358 w 343487"/>
                  <a:gd name="connsiteY10" fmla="*/ 212407 h 336606"/>
                  <a:gd name="connsiteX11" fmla="*/ 80598 w 343487"/>
                  <a:gd name="connsiteY11" fmla="*/ 200978 h 336606"/>
                  <a:gd name="connsiteX12" fmla="*/ 84408 w 343487"/>
                  <a:gd name="connsiteY12" fmla="*/ 200978 h 336606"/>
                  <a:gd name="connsiteX13" fmla="*/ 88218 w 343487"/>
                  <a:gd name="connsiteY13" fmla="*/ 200978 h 336606"/>
                  <a:gd name="connsiteX14" fmla="*/ 122508 w 343487"/>
                  <a:gd name="connsiteY14" fmla="*/ 208598 h 336606"/>
                  <a:gd name="connsiteX15" fmla="*/ 160608 w 343487"/>
                  <a:gd name="connsiteY15" fmla="*/ 166687 h 336606"/>
                  <a:gd name="connsiteX16" fmla="*/ 175848 w 343487"/>
                  <a:gd name="connsiteY16" fmla="*/ 162878 h 336606"/>
                  <a:gd name="connsiteX17" fmla="*/ 175848 w 343487"/>
                  <a:gd name="connsiteY17" fmla="*/ 162878 h 336606"/>
                  <a:gd name="connsiteX18" fmla="*/ 175848 w 343487"/>
                  <a:gd name="connsiteY18" fmla="*/ 162878 h 336606"/>
                  <a:gd name="connsiteX19" fmla="*/ 175848 w 343487"/>
                  <a:gd name="connsiteY19" fmla="*/ 143828 h 336606"/>
                  <a:gd name="connsiteX20" fmla="*/ 191088 w 343487"/>
                  <a:gd name="connsiteY20" fmla="*/ 117157 h 336606"/>
                  <a:gd name="connsiteX21" fmla="*/ 206328 w 343487"/>
                  <a:gd name="connsiteY21" fmla="*/ 109537 h 336606"/>
                  <a:gd name="connsiteX22" fmla="*/ 202518 w 343487"/>
                  <a:gd name="connsiteY22" fmla="*/ 82867 h 336606"/>
                  <a:gd name="connsiteX23" fmla="*/ 236808 w 343487"/>
                  <a:gd name="connsiteY23" fmla="*/ 56198 h 336606"/>
                  <a:gd name="connsiteX24" fmla="*/ 240618 w 343487"/>
                  <a:gd name="connsiteY24" fmla="*/ 56198 h 336606"/>
                  <a:gd name="connsiteX25" fmla="*/ 244428 w 343487"/>
                  <a:gd name="connsiteY25" fmla="*/ 56198 h 336606"/>
                  <a:gd name="connsiteX26" fmla="*/ 240618 w 343487"/>
                  <a:gd name="connsiteY26" fmla="*/ 56198 h 336606"/>
                  <a:gd name="connsiteX27" fmla="*/ 225378 w 343487"/>
                  <a:gd name="connsiteY27" fmla="*/ 56198 h 336606"/>
                  <a:gd name="connsiteX28" fmla="*/ 221568 w 343487"/>
                  <a:gd name="connsiteY28" fmla="*/ 52387 h 336606"/>
                  <a:gd name="connsiteX29" fmla="*/ 217758 w 343487"/>
                  <a:gd name="connsiteY29" fmla="*/ 48578 h 336606"/>
                  <a:gd name="connsiteX30" fmla="*/ 213948 w 343487"/>
                  <a:gd name="connsiteY30" fmla="*/ 40957 h 336606"/>
                  <a:gd name="connsiteX31" fmla="*/ 210138 w 343487"/>
                  <a:gd name="connsiteY31" fmla="*/ 37148 h 336606"/>
                  <a:gd name="connsiteX32" fmla="*/ 206328 w 343487"/>
                  <a:gd name="connsiteY32" fmla="*/ 18098 h 336606"/>
                  <a:gd name="connsiteX33" fmla="*/ 210138 w 343487"/>
                  <a:gd name="connsiteY33" fmla="*/ 2857 h 336606"/>
                  <a:gd name="connsiteX34" fmla="*/ 221568 w 343487"/>
                  <a:gd name="connsiteY34" fmla="*/ 2857 h 336606"/>
                  <a:gd name="connsiteX35" fmla="*/ 255858 w 343487"/>
                  <a:gd name="connsiteY35" fmla="*/ 33337 h 336606"/>
                  <a:gd name="connsiteX36" fmla="*/ 259668 w 343487"/>
                  <a:gd name="connsiteY36" fmla="*/ 44767 h 336606"/>
                  <a:gd name="connsiteX37" fmla="*/ 259668 w 343487"/>
                  <a:gd name="connsiteY37" fmla="*/ 44767 h 336606"/>
                  <a:gd name="connsiteX38" fmla="*/ 267288 w 343487"/>
                  <a:gd name="connsiteY38" fmla="*/ 44767 h 336606"/>
                  <a:gd name="connsiteX39" fmla="*/ 290148 w 343487"/>
                  <a:gd name="connsiteY39" fmla="*/ 75248 h 336606"/>
                  <a:gd name="connsiteX40" fmla="*/ 293958 w 343487"/>
                  <a:gd name="connsiteY40" fmla="*/ 79057 h 336606"/>
                  <a:gd name="connsiteX41" fmla="*/ 309198 w 343487"/>
                  <a:gd name="connsiteY41" fmla="*/ 113348 h 336606"/>
                  <a:gd name="connsiteX42" fmla="*/ 313008 w 343487"/>
                  <a:gd name="connsiteY42" fmla="*/ 128587 h 336606"/>
                  <a:gd name="connsiteX43" fmla="*/ 313008 w 343487"/>
                  <a:gd name="connsiteY43" fmla="*/ 151448 h 336606"/>
                  <a:gd name="connsiteX44" fmla="*/ 301578 w 343487"/>
                  <a:gd name="connsiteY44" fmla="*/ 155257 h 336606"/>
                  <a:gd name="connsiteX45" fmla="*/ 286338 w 343487"/>
                  <a:gd name="connsiteY45" fmla="*/ 136207 h 336606"/>
                  <a:gd name="connsiteX46" fmla="*/ 286338 w 343487"/>
                  <a:gd name="connsiteY46" fmla="*/ 120967 h 336606"/>
                  <a:gd name="connsiteX47" fmla="*/ 293958 w 343487"/>
                  <a:gd name="connsiteY47" fmla="*/ 170498 h 336606"/>
                  <a:gd name="connsiteX48" fmla="*/ 297768 w 343487"/>
                  <a:gd name="connsiteY48" fmla="*/ 181928 h 336606"/>
                  <a:gd name="connsiteX49" fmla="*/ 316818 w 343487"/>
                  <a:gd name="connsiteY49" fmla="*/ 166687 h 336606"/>
                  <a:gd name="connsiteX50" fmla="*/ 332058 w 343487"/>
                  <a:gd name="connsiteY50" fmla="*/ 174307 h 336606"/>
                  <a:gd name="connsiteX51" fmla="*/ 339678 w 343487"/>
                  <a:gd name="connsiteY51" fmla="*/ 181928 h 336606"/>
                  <a:gd name="connsiteX52" fmla="*/ 339678 w 343487"/>
                  <a:gd name="connsiteY52" fmla="*/ 185737 h 336606"/>
                  <a:gd name="connsiteX53" fmla="*/ 328248 w 343487"/>
                  <a:gd name="connsiteY53" fmla="*/ 208598 h 336606"/>
                  <a:gd name="connsiteX54" fmla="*/ 324438 w 343487"/>
                  <a:gd name="connsiteY54" fmla="*/ 231457 h 336606"/>
                  <a:gd name="connsiteX55" fmla="*/ 293958 w 343487"/>
                  <a:gd name="connsiteY55" fmla="*/ 242887 h 336606"/>
                  <a:gd name="connsiteX56" fmla="*/ 278718 w 343487"/>
                  <a:gd name="connsiteY56" fmla="*/ 246698 h 336606"/>
                  <a:gd name="connsiteX57" fmla="*/ 271098 w 343487"/>
                  <a:gd name="connsiteY57" fmla="*/ 246698 h 336606"/>
                  <a:gd name="connsiteX58" fmla="*/ 259668 w 343487"/>
                  <a:gd name="connsiteY58" fmla="*/ 231457 h 336606"/>
                  <a:gd name="connsiteX59" fmla="*/ 271098 w 343487"/>
                  <a:gd name="connsiteY59" fmla="*/ 220028 h 336606"/>
                  <a:gd name="connsiteX60" fmla="*/ 282528 w 343487"/>
                  <a:gd name="connsiteY60" fmla="*/ 216217 h 336606"/>
                  <a:gd name="connsiteX61" fmla="*/ 274908 w 343487"/>
                  <a:gd name="connsiteY61" fmla="*/ 212407 h 336606"/>
                  <a:gd name="connsiteX62" fmla="*/ 244428 w 343487"/>
                  <a:gd name="connsiteY62" fmla="*/ 227648 h 336606"/>
                  <a:gd name="connsiteX63" fmla="*/ 236808 w 343487"/>
                  <a:gd name="connsiteY63" fmla="*/ 246698 h 336606"/>
                  <a:gd name="connsiteX64" fmla="*/ 240618 w 343487"/>
                  <a:gd name="connsiteY64" fmla="*/ 265748 h 336606"/>
                  <a:gd name="connsiteX65" fmla="*/ 232998 w 343487"/>
                  <a:gd name="connsiteY65" fmla="*/ 280987 h 336606"/>
                  <a:gd name="connsiteX66" fmla="*/ 210138 w 343487"/>
                  <a:gd name="connsiteY66" fmla="*/ 269557 h 336606"/>
                  <a:gd name="connsiteX67" fmla="*/ 194898 w 343487"/>
                  <a:gd name="connsiteY67" fmla="*/ 261937 h 336606"/>
                  <a:gd name="connsiteX68" fmla="*/ 225378 w 343487"/>
                  <a:gd name="connsiteY68" fmla="*/ 296228 h 336606"/>
                  <a:gd name="connsiteX69" fmla="*/ 206328 w 343487"/>
                  <a:gd name="connsiteY69" fmla="*/ 334328 h 336606"/>
                  <a:gd name="connsiteX70" fmla="*/ 179658 w 343487"/>
                  <a:gd name="connsiteY70" fmla="*/ 326707 h 336606"/>
                  <a:gd name="connsiteX71" fmla="*/ 160608 w 343487"/>
                  <a:gd name="connsiteY71" fmla="*/ 296228 h 336606"/>
                  <a:gd name="connsiteX72" fmla="*/ 130128 w 343487"/>
                  <a:gd name="connsiteY72" fmla="*/ 300037 h 336606"/>
                  <a:gd name="connsiteX73" fmla="*/ 114888 w 343487"/>
                  <a:gd name="connsiteY73" fmla="*/ 303848 h 336606"/>
                  <a:gd name="connsiteX74" fmla="*/ 107268 w 343487"/>
                  <a:gd name="connsiteY74" fmla="*/ 288607 h 336606"/>
                  <a:gd name="connsiteX75" fmla="*/ 107268 w 343487"/>
                  <a:gd name="connsiteY75" fmla="*/ 288607 h 336606"/>
                  <a:gd name="connsiteX76" fmla="*/ 103458 w 343487"/>
                  <a:gd name="connsiteY76" fmla="*/ 307657 h 336606"/>
                  <a:gd name="connsiteX77" fmla="*/ 88218 w 343487"/>
                  <a:gd name="connsiteY77" fmla="*/ 330517 h 336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343487" h="336606">
                    <a:moveTo>
                      <a:pt x="88218" y="330517"/>
                    </a:moveTo>
                    <a:lnTo>
                      <a:pt x="80598" y="334328"/>
                    </a:lnTo>
                    <a:cubicBezTo>
                      <a:pt x="80598" y="334328"/>
                      <a:pt x="80598" y="334328"/>
                      <a:pt x="80598" y="334328"/>
                    </a:cubicBezTo>
                    <a:cubicBezTo>
                      <a:pt x="72978" y="330517"/>
                      <a:pt x="69168" y="319087"/>
                      <a:pt x="65358" y="311467"/>
                    </a:cubicBezTo>
                    <a:cubicBezTo>
                      <a:pt x="57738" y="319087"/>
                      <a:pt x="50118" y="311467"/>
                      <a:pt x="42498" y="303848"/>
                    </a:cubicBezTo>
                    <a:cubicBezTo>
                      <a:pt x="38688" y="300037"/>
                      <a:pt x="34878" y="303848"/>
                      <a:pt x="31068" y="303848"/>
                    </a:cubicBezTo>
                    <a:cubicBezTo>
                      <a:pt x="12018" y="311467"/>
                      <a:pt x="-3222" y="292417"/>
                      <a:pt x="588" y="261937"/>
                    </a:cubicBezTo>
                    <a:cubicBezTo>
                      <a:pt x="588" y="261937"/>
                      <a:pt x="4398" y="261937"/>
                      <a:pt x="4398" y="258128"/>
                    </a:cubicBezTo>
                    <a:cubicBezTo>
                      <a:pt x="12018" y="258128"/>
                      <a:pt x="15828" y="265748"/>
                      <a:pt x="19638" y="254317"/>
                    </a:cubicBezTo>
                    <a:cubicBezTo>
                      <a:pt x="23448" y="250507"/>
                      <a:pt x="27258" y="250507"/>
                      <a:pt x="31068" y="250507"/>
                    </a:cubicBezTo>
                    <a:cubicBezTo>
                      <a:pt x="46308" y="242887"/>
                      <a:pt x="61548" y="242887"/>
                      <a:pt x="65358" y="212407"/>
                    </a:cubicBezTo>
                    <a:cubicBezTo>
                      <a:pt x="65358" y="204787"/>
                      <a:pt x="72978" y="204787"/>
                      <a:pt x="80598" y="200978"/>
                    </a:cubicBezTo>
                    <a:cubicBezTo>
                      <a:pt x="80598" y="200978"/>
                      <a:pt x="84408" y="200978"/>
                      <a:pt x="84408" y="200978"/>
                    </a:cubicBezTo>
                    <a:cubicBezTo>
                      <a:pt x="84408" y="200978"/>
                      <a:pt x="84408" y="200978"/>
                      <a:pt x="88218" y="200978"/>
                    </a:cubicBezTo>
                    <a:cubicBezTo>
                      <a:pt x="103458" y="174307"/>
                      <a:pt x="111078" y="178117"/>
                      <a:pt x="122508" y="208598"/>
                    </a:cubicBezTo>
                    <a:cubicBezTo>
                      <a:pt x="118698" y="178117"/>
                      <a:pt x="137748" y="159067"/>
                      <a:pt x="160608" y="166687"/>
                    </a:cubicBezTo>
                    <a:cubicBezTo>
                      <a:pt x="168228" y="170498"/>
                      <a:pt x="172038" y="166687"/>
                      <a:pt x="175848" y="162878"/>
                    </a:cubicBezTo>
                    <a:cubicBezTo>
                      <a:pt x="175848" y="162878"/>
                      <a:pt x="175848" y="162878"/>
                      <a:pt x="175848" y="162878"/>
                    </a:cubicBezTo>
                    <a:cubicBezTo>
                      <a:pt x="175848" y="162878"/>
                      <a:pt x="175848" y="162878"/>
                      <a:pt x="175848" y="162878"/>
                    </a:cubicBezTo>
                    <a:cubicBezTo>
                      <a:pt x="168228" y="155257"/>
                      <a:pt x="168228" y="147637"/>
                      <a:pt x="175848" y="143828"/>
                    </a:cubicBezTo>
                    <a:cubicBezTo>
                      <a:pt x="183468" y="136207"/>
                      <a:pt x="187278" y="128587"/>
                      <a:pt x="191088" y="117157"/>
                    </a:cubicBezTo>
                    <a:cubicBezTo>
                      <a:pt x="194898" y="109537"/>
                      <a:pt x="198708" y="105728"/>
                      <a:pt x="206328" y="109537"/>
                    </a:cubicBezTo>
                    <a:cubicBezTo>
                      <a:pt x="198708" y="101917"/>
                      <a:pt x="194898" y="90487"/>
                      <a:pt x="202518" y="82867"/>
                    </a:cubicBezTo>
                    <a:cubicBezTo>
                      <a:pt x="213948" y="75248"/>
                      <a:pt x="221568" y="56198"/>
                      <a:pt x="236808" y="56198"/>
                    </a:cubicBezTo>
                    <a:cubicBezTo>
                      <a:pt x="236808" y="56198"/>
                      <a:pt x="240618" y="56198"/>
                      <a:pt x="240618" y="56198"/>
                    </a:cubicBezTo>
                    <a:cubicBezTo>
                      <a:pt x="240618" y="56198"/>
                      <a:pt x="240618" y="56198"/>
                      <a:pt x="244428" y="56198"/>
                    </a:cubicBezTo>
                    <a:cubicBezTo>
                      <a:pt x="244428" y="56198"/>
                      <a:pt x="244428" y="56198"/>
                      <a:pt x="240618" y="56198"/>
                    </a:cubicBezTo>
                    <a:cubicBezTo>
                      <a:pt x="236808" y="56198"/>
                      <a:pt x="232998" y="60007"/>
                      <a:pt x="225378" y="56198"/>
                    </a:cubicBezTo>
                    <a:cubicBezTo>
                      <a:pt x="225378" y="56198"/>
                      <a:pt x="221568" y="56198"/>
                      <a:pt x="221568" y="52387"/>
                    </a:cubicBezTo>
                    <a:cubicBezTo>
                      <a:pt x="221568" y="52387"/>
                      <a:pt x="217758" y="48578"/>
                      <a:pt x="217758" y="48578"/>
                    </a:cubicBezTo>
                    <a:cubicBezTo>
                      <a:pt x="217758" y="44767"/>
                      <a:pt x="213948" y="40957"/>
                      <a:pt x="213948" y="40957"/>
                    </a:cubicBezTo>
                    <a:cubicBezTo>
                      <a:pt x="213948" y="40957"/>
                      <a:pt x="213948" y="37148"/>
                      <a:pt x="210138" y="37148"/>
                    </a:cubicBezTo>
                    <a:cubicBezTo>
                      <a:pt x="210138" y="29527"/>
                      <a:pt x="206328" y="25717"/>
                      <a:pt x="206328" y="18098"/>
                    </a:cubicBezTo>
                    <a:cubicBezTo>
                      <a:pt x="206328" y="14287"/>
                      <a:pt x="206328" y="6667"/>
                      <a:pt x="210138" y="2857"/>
                    </a:cubicBezTo>
                    <a:cubicBezTo>
                      <a:pt x="213948" y="-952"/>
                      <a:pt x="217758" y="-952"/>
                      <a:pt x="221568" y="2857"/>
                    </a:cubicBezTo>
                    <a:cubicBezTo>
                      <a:pt x="232998" y="18098"/>
                      <a:pt x="244428" y="29527"/>
                      <a:pt x="255858" y="33337"/>
                    </a:cubicBezTo>
                    <a:cubicBezTo>
                      <a:pt x="259668" y="33337"/>
                      <a:pt x="259668" y="40957"/>
                      <a:pt x="259668" y="44767"/>
                    </a:cubicBezTo>
                    <a:cubicBezTo>
                      <a:pt x="259668" y="44767"/>
                      <a:pt x="259668" y="44767"/>
                      <a:pt x="259668" y="44767"/>
                    </a:cubicBezTo>
                    <a:cubicBezTo>
                      <a:pt x="263478" y="40957"/>
                      <a:pt x="263478" y="40957"/>
                      <a:pt x="267288" y="44767"/>
                    </a:cubicBezTo>
                    <a:cubicBezTo>
                      <a:pt x="271098" y="60007"/>
                      <a:pt x="286338" y="63817"/>
                      <a:pt x="290148" y="75248"/>
                    </a:cubicBezTo>
                    <a:cubicBezTo>
                      <a:pt x="290148" y="75248"/>
                      <a:pt x="290148" y="79057"/>
                      <a:pt x="293958" y="79057"/>
                    </a:cubicBezTo>
                    <a:cubicBezTo>
                      <a:pt x="305388" y="86678"/>
                      <a:pt x="309198" y="98107"/>
                      <a:pt x="309198" y="113348"/>
                    </a:cubicBezTo>
                    <a:cubicBezTo>
                      <a:pt x="309198" y="117157"/>
                      <a:pt x="309198" y="124778"/>
                      <a:pt x="313008" y="128587"/>
                    </a:cubicBezTo>
                    <a:cubicBezTo>
                      <a:pt x="316818" y="136207"/>
                      <a:pt x="316818" y="143828"/>
                      <a:pt x="313008" y="151448"/>
                    </a:cubicBezTo>
                    <a:cubicBezTo>
                      <a:pt x="309198" y="155257"/>
                      <a:pt x="305388" y="159067"/>
                      <a:pt x="301578" y="155257"/>
                    </a:cubicBezTo>
                    <a:cubicBezTo>
                      <a:pt x="293958" y="151448"/>
                      <a:pt x="286338" y="147637"/>
                      <a:pt x="286338" y="136207"/>
                    </a:cubicBezTo>
                    <a:cubicBezTo>
                      <a:pt x="286338" y="132398"/>
                      <a:pt x="286338" y="128587"/>
                      <a:pt x="286338" y="120967"/>
                    </a:cubicBezTo>
                    <a:cubicBezTo>
                      <a:pt x="282528" y="132398"/>
                      <a:pt x="286338" y="155257"/>
                      <a:pt x="293958" y="170498"/>
                    </a:cubicBezTo>
                    <a:cubicBezTo>
                      <a:pt x="293958" y="174307"/>
                      <a:pt x="297768" y="178117"/>
                      <a:pt x="297768" y="181928"/>
                    </a:cubicBezTo>
                    <a:cubicBezTo>
                      <a:pt x="301578" y="162878"/>
                      <a:pt x="305388" y="159067"/>
                      <a:pt x="316818" y="166687"/>
                    </a:cubicBezTo>
                    <a:cubicBezTo>
                      <a:pt x="320628" y="170498"/>
                      <a:pt x="328248" y="170498"/>
                      <a:pt x="332058" y="174307"/>
                    </a:cubicBezTo>
                    <a:cubicBezTo>
                      <a:pt x="335868" y="174307"/>
                      <a:pt x="335868" y="178117"/>
                      <a:pt x="339678" y="181928"/>
                    </a:cubicBezTo>
                    <a:lnTo>
                      <a:pt x="339678" y="185737"/>
                    </a:lnTo>
                    <a:cubicBezTo>
                      <a:pt x="347298" y="208598"/>
                      <a:pt x="343488" y="212407"/>
                      <a:pt x="328248" y="208598"/>
                    </a:cubicBezTo>
                    <a:cubicBezTo>
                      <a:pt x="324438" y="212407"/>
                      <a:pt x="324438" y="223837"/>
                      <a:pt x="324438" y="231457"/>
                    </a:cubicBezTo>
                    <a:cubicBezTo>
                      <a:pt x="313008" y="223837"/>
                      <a:pt x="301578" y="235267"/>
                      <a:pt x="293958" y="242887"/>
                    </a:cubicBezTo>
                    <a:cubicBezTo>
                      <a:pt x="290148" y="250507"/>
                      <a:pt x="286338" y="254317"/>
                      <a:pt x="278718" y="246698"/>
                    </a:cubicBezTo>
                    <a:cubicBezTo>
                      <a:pt x="274908" y="242887"/>
                      <a:pt x="274908" y="246698"/>
                      <a:pt x="271098" y="246698"/>
                    </a:cubicBezTo>
                    <a:cubicBezTo>
                      <a:pt x="263478" y="246698"/>
                      <a:pt x="259668" y="242887"/>
                      <a:pt x="259668" y="231457"/>
                    </a:cubicBezTo>
                    <a:cubicBezTo>
                      <a:pt x="259668" y="223837"/>
                      <a:pt x="263478" y="216217"/>
                      <a:pt x="271098" y="220028"/>
                    </a:cubicBezTo>
                    <a:cubicBezTo>
                      <a:pt x="274908" y="220028"/>
                      <a:pt x="278718" y="220028"/>
                      <a:pt x="282528" y="216217"/>
                    </a:cubicBezTo>
                    <a:cubicBezTo>
                      <a:pt x="278718" y="212407"/>
                      <a:pt x="278718" y="208598"/>
                      <a:pt x="274908" y="212407"/>
                    </a:cubicBezTo>
                    <a:cubicBezTo>
                      <a:pt x="263478" y="220028"/>
                      <a:pt x="255858" y="223837"/>
                      <a:pt x="244428" y="227648"/>
                    </a:cubicBezTo>
                    <a:cubicBezTo>
                      <a:pt x="236808" y="231457"/>
                      <a:pt x="236808" y="235267"/>
                      <a:pt x="236808" y="246698"/>
                    </a:cubicBezTo>
                    <a:cubicBezTo>
                      <a:pt x="236808" y="254317"/>
                      <a:pt x="240618" y="258128"/>
                      <a:pt x="240618" y="265748"/>
                    </a:cubicBezTo>
                    <a:cubicBezTo>
                      <a:pt x="240618" y="277178"/>
                      <a:pt x="236808" y="284798"/>
                      <a:pt x="232998" y="280987"/>
                    </a:cubicBezTo>
                    <a:cubicBezTo>
                      <a:pt x="225378" y="280987"/>
                      <a:pt x="213948" y="284798"/>
                      <a:pt x="210138" y="269557"/>
                    </a:cubicBezTo>
                    <a:cubicBezTo>
                      <a:pt x="206328" y="261937"/>
                      <a:pt x="198708" y="261937"/>
                      <a:pt x="194898" y="261937"/>
                    </a:cubicBezTo>
                    <a:cubicBezTo>
                      <a:pt x="202518" y="261937"/>
                      <a:pt x="221568" y="280987"/>
                      <a:pt x="225378" y="296228"/>
                    </a:cubicBezTo>
                    <a:cubicBezTo>
                      <a:pt x="225378" y="303848"/>
                      <a:pt x="213948" y="330517"/>
                      <a:pt x="206328" y="334328"/>
                    </a:cubicBezTo>
                    <a:cubicBezTo>
                      <a:pt x="198708" y="338137"/>
                      <a:pt x="187278" y="338137"/>
                      <a:pt x="179658" y="326707"/>
                    </a:cubicBezTo>
                    <a:cubicBezTo>
                      <a:pt x="172038" y="315278"/>
                      <a:pt x="172038" y="303848"/>
                      <a:pt x="160608" y="296228"/>
                    </a:cubicBezTo>
                    <a:cubicBezTo>
                      <a:pt x="149178" y="292417"/>
                      <a:pt x="141558" y="288607"/>
                      <a:pt x="130128" y="300037"/>
                    </a:cubicBezTo>
                    <a:cubicBezTo>
                      <a:pt x="126318" y="303848"/>
                      <a:pt x="122508" y="307657"/>
                      <a:pt x="114888" y="303848"/>
                    </a:cubicBezTo>
                    <a:cubicBezTo>
                      <a:pt x="107268" y="300037"/>
                      <a:pt x="103458" y="296228"/>
                      <a:pt x="107268" y="288607"/>
                    </a:cubicBezTo>
                    <a:cubicBezTo>
                      <a:pt x="107268" y="288607"/>
                      <a:pt x="107268" y="288607"/>
                      <a:pt x="107268" y="288607"/>
                    </a:cubicBezTo>
                    <a:cubicBezTo>
                      <a:pt x="103458" y="292417"/>
                      <a:pt x="103458" y="300037"/>
                      <a:pt x="103458" y="307657"/>
                    </a:cubicBezTo>
                    <a:cubicBezTo>
                      <a:pt x="99648" y="319087"/>
                      <a:pt x="99648" y="330517"/>
                      <a:pt x="88218" y="330517"/>
                    </a:cubicBezTo>
                    <a:close/>
                  </a:path>
                </a:pathLst>
              </a:custGeom>
              <a:solidFill>
                <a:srgbClr val="53D75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23" name="Freeform: Shape 5422">
                <a:extLst>
                  <a:ext uri="{FF2B5EF4-FFF2-40B4-BE49-F238E27FC236}">
                    <a16:creationId xmlns:a16="http://schemas.microsoft.com/office/drawing/2014/main" id="{63EB7151-F2BA-CCEA-A061-0A14A485AA3A}"/>
                  </a:ext>
                </a:extLst>
              </p:cNvPr>
              <p:cNvSpPr/>
              <p:nvPr/>
            </p:nvSpPr>
            <p:spPr>
              <a:xfrm>
                <a:off x="4480560" y="4748212"/>
                <a:ext cx="201930" cy="338137"/>
              </a:xfrm>
              <a:custGeom>
                <a:avLst/>
                <a:gdLst>
                  <a:gd name="connsiteX0" fmla="*/ 175260 w 201930"/>
                  <a:gd name="connsiteY0" fmla="*/ 166688 h 338137"/>
                  <a:gd name="connsiteX1" fmla="*/ 152400 w 201930"/>
                  <a:gd name="connsiteY1" fmla="*/ 185738 h 338137"/>
                  <a:gd name="connsiteX2" fmla="*/ 163830 w 201930"/>
                  <a:gd name="connsiteY2" fmla="*/ 212407 h 338137"/>
                  <a:gd name="connsiteX3" fmla="*/ 175260 w 201930"/>
                  <a:gd name="connsiteY3" fmla="*/ 231457 h 338137"/>
                  <a:gd name="connsiteX4" fmla="*/ 194310 w 201930"/>
                  <a:gd name="connsiteY4" fmla="*/ 254318 h 338137"/>
                  <a:gd name="connsiteX5" fmla="*/ 198120 w 201930"/>
                  <a:gd name="connsiteY5" fmla="*/ 261938 h 338137"/>
                  <a:gd name="connsiteX6" fmla="*/ 190500 w 201930"/>
                  <a:gd name="connsiteY6" fmla="*/ 261938 h 338137"/>
                  <a:gd name="connsiteX7" fmla="*/ 186690 w 201930"/>
                  <a:gd name="connsiteY7" fmla="*/ 254318 h 338137"/>
                  <a:gd name="connsiteX8" fmla="*/ 175260 w 201930"/>
                  <a:gd name="connsiteY8" fmla="*/ 250507 h 338137"/>
                  <a:gd name="connsiteX9" fmla="*/ 171450 w 201930"/>
                  <a:gd name="connsiteY9" fmla="*/ 261938 h 338137"/>
                  <a:gd name="connsiteX10" fmla="*/ 186690 w 201930"/>
                  <a:gd name="connsiteY10" fmla="*/ 284798 h 338137"/>
                  <a:gd name="connsiteX11" fmla="*/ 201930 w 201930"/>
                  <a:gd name="connsiteY11" fmla="*/ 307657 h 338137"/>
                  <a:gd name="connsiteX12" fmla="*/ 179070 w 201930"/>
                  <a:gd name="connsiteY12" fmla="*/ 307657 h 338137"/>
                  <a:gd name="connsiteX13" fmla="*/ 167640 w 201930"/>
                  <a:gd name="connsiteY13" fmla="*/ 311468 h 338137"/>
                  <a:gd name="connsiteX14" fmla="*/ 175260 w 201930"/>
                  <a:gd name="connsiteY14" fmla="*/ 330518 h 338137"/>
                  <a:gd name="connsiteX15" fmla="*/ 182880 w 201930"/>
                  <a:gd name="connsiteY15" fmla="*/ 338138 h 338137"/>
                  <a:gd name="connsiteX16" fmla="*/ 148590 w 201930"/>
                  <a:gd name="connsiteY16" fmla="*/ 326707 h 338137"/>
                  <a:gd name="connsiteX17" fmla="*/ 133350 w 201930"/>
                  <a:gd name="connsiteY17" fmla="*/ 315277 h 338137"/>
                  <a:gd name="connsiteX18" fmla="*/ 102870 w 201930"/>
                  <a:gd name="connsiteY18" fmla="*/ 303848 h 338137"/>
                  <a:gd name="connsiteX19" fmla="*/ 102870 w 201930"/>
                  <a:gd name="connsiteY19" fmla="*/ 303848 h 338137"/>
                  <a:gd name="connsiteX20" fmla="*/ 91440 w 201930"/>
                  <a:gd name="connsiteY20" fmla="*/ 315277 h 338137"/>
                  <a:gd name="connsiteX21" fmla="*/ 91440 w 201930"/>
                  <a:gd name="connsiteY21" fmla="*/ 292418 h 338137"/>
                  <a:gd name="connsiteX22" fmla="*/ 91440 w 201930"/>
                  <a:gd name="connsiteY22" fmla="*/ 246698 h 338137"/>
                  <a:gd name="connsiteX23" fmla="*/ 99060 w 201930"/>
                  <a:gd name="connsiteY23" fmla="*/ 189548 h 338137"/>
                  <a:gd name="connsiteX24" fmla="*/ 102870 w 201930"/>
                  <a:gd name="connsiteY24" fmla="*/ 181927 h 338137"/>
                  <a:gd name="connsiteX25" fmla="*/ 102870 w 201930"/>
                  <a:gd name="connsiteY25" fmla="*/ 159068 h 338137"/>
                  <a:gd name="connsiteX26" fmla="*/ 87630 w 201930"/>
                  <a:gd name="connsiteY26" fmla="*/ 159068 h 338137"/>
                  <a:gd name="connsiteX27" fmla="*/ 45720 w 201930"/>
                  <a:gd name="connsiteY27" fmla="*/ 151448 h 338137"/>
                  <a:gd name="connsiteX28" fmla="*/ 30480 w 201930"/>
                  <a:gd name="connsiteY28" fmla="*/ 101918 h 338137"/>
                  <a:gd name="connsiteX29" fmla="*/ 15240 w 201930"/>
                  <a:gd name="connsiteY29" fmla="*/ 71438 h 338137"/>
                  <a:gd name="connsiteX30" fmla="*/ 0 w 201930"/>
                  <a:gd name="connsiteY30" fmla="*/ 52388 h 338137"/>
                  <a:gd name="connsiteX31" fmla="*/ 15240 w 201930"/>
                  <a:gd name="connsiteY31" fmla="*/ 18098 h 338137"/>
                  <a:gd name="connsiteX32" fmla="*/ 49530 w 201930"/>
                  <a:gd name="connsiteY32" fmla="*/ 2857 h 338137"/>
                  <a:gd name="connsiteX33" fmla="*/ 57150 w 201930"/>
                  <a:gd name="connsiteY33" fmla="*/ 2857 h 338137"/>
                  <a:gd name="connsiteX34" fmla="*/ 57150 w 201930"/>
                  <a:gd name="connsiteY34" fmla="*/ 2857 h 338137"/>
                  <a:gd name="connsiteX35" fmla="*/ 72390 w 201930"/>
                  <a:gd name="connsiteY35" fmla="*/ 18098 h 338137"/>
                  <a:gd name="connsiteX36" fmla="*/ 91440 w 201930"/>
                  <a:gd name="connsiteY36" fmla="*/ 29528 h 338137"/>
                  <a:gd name="connsiteX37" fmla="*/ 91440 w 201930"/>
                  <a:gd name="connsiteY37" fmla="*/ 44768 h 338137"/>
                  <a:gd name="connsiteX38" fmla="*/ 95250 w 201930"/>
                  <a:gd name="connsiteY38" fmla="*/ 63818 h 338137"/>
                  <a:gd name="connsiteX39" fmla="*/ 87630 w 201930"/>
                  <a:gd name="connsiteY39" fmla="*/ 75248 h 338137"/>
                  <a:gd name="connsiteX40" fmla="*/ 76200 w 201930"/>
                  <a:gd name="connsiteY40" fmla="*/ 71438 h 338137"/>
                  <a:gd name="connsiteX41" fmla="*/ 83820 w 201930"/>
                  <a:gd name="connsiteY41" fmla="*/ 82868 h 338137"/>
                  <a:gd name="connsiteX42" fmla="*/ 95250 w 201930"/>
                  <a:gd name="connsiteY42" fmla="*/ 105728 h 338137"/>
                  <a:gd name="connsiteX43" fmla="*/ 99060 w 201930"/>
                  <a:gd name="connsiteY43" fmla="*/ 124778 h 338137"/>
                  <a:gd name="connsiteX44" fmla="*/ 110490 w 201930"/>
                  <a:gd name="connsiteY44" fmla="*/ 128588 h 338137"/>
                  <a:gd name="connsiteX45" fmla="*/ 114300 w 201930"/>
                  <a:gd name="connsiteY45" fmla="*/ 109538 h 338137"/>
                  <a:gd name="connsiteX46" fmla="*/ 114300 w 201930"/>
                  <a:gd name="connsiteY46" fmla="*/ 105728 h 338137"/>
                  <a:gd name="connsiteX47" fmla="*/ 121920 w 201930"/>
                  <a:gd name="connsiteY47" fmla="*/ 113348 h 338137"/>
                  <a:gd name="connsiteX48" fmla="*/ 133350 w 201930"/>
                  <a:gd name="connsiteY48" fmla="*/ 120968 h 338137"/>
                  <a:gd name="connsiteX49" fmla="*/ 140970 w 201930"/>
                  <a:gd name="connsiteY49" fmla="*/ 128588 h 338137"/>
                  <a:gd name="connsiteX50" fmla="*/ 152400 w 201930"/>
                  <a:gd name="connsiteY50" fmla="*/ 147638 h 338137"/>
                  <a:gd name="connsiteX51" fmla="*/ 175260 w 201930"/>
                  <a:gd name="connsiteY51" fmla="*/ 166688 h 338137"/>
                  <a:gd name="connsiteX52" fmla="*/ 175260 w 201930"/>
                  <a:gd name="connsiteY52" fmla="*/ 166688 h 338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201930" h="338137">
                    <a:moveTo>
                      <a:pt x="175260" y="166688"/>
                    </a:moveTo>
                    <a:cubicBezTo>
                      <a:pt x="171450" y="185738"/>
                      <a:pt x="171450" y="185738"/>
                      <a:pt x="152400" y="185738"/>
                    </a:cubicBezTo>
                    <a:cubicBezTo>
                      <a:pt x="160020" y="193357"/>
                      <a:pt x="163830" y="200977"/>
                      <a:pt x="163830" y="212407"/>
                    </a:cubicBezTo>
                    <a:cubicBezTo>
                      <a:pt x="163830" y="220027"/>
                      <a:pt x="167640" y="227648"/>
                      <a:pt x="175260" y="231457"/>
                    </a:cubicBezTo>
                    <a:cubicBezTo>
                      <a:pt x="182880" y="239077"/>
                      <a:pt x="190500" y="246698"/>
                      <a:pt x="194310" y="254318"/>
                    </a:cubicBezTo>
                    <a:cubicBezTo>
                      <a:pt x="194310" y="258127"/>
                      <a:pt x="198120" y="258127"/>
                      <a:pt x="198120" y="261938"/>
                    </a:cubicBezTo>
                    <a:cubicBezTo>
                      <a:pt x="194310" y="265748"/>
                      <a:pt x="194310" y="265748"/>
                      <a:pt x="190500" y="261938"/>
                    </a:cubicBezTo>
                    <a:cubicBezTo>
                      <a:pt x="186690" y="261938"/>
                      <a:pt x="186690" y="258127"/>
                      <a:pt x="186690" y="254318"/>
                    </a:cubicBezTo>
                    <a:cubicBezTo>
                      <a:pt x="182880" y="250507"/>
                      <a:pt x="179070" y="250507"/>
                      <a:pt x="175260" y="250507"/>
                    </a:cubicBezTo>
                    <a:cubicBezTo>
                      <a:pt x="171450" y="250507"/>
                      <a:pt x="167640" y="258127"/>
                      <a:pt x="171450" y="261938"/>
                    </a:cubicBezTo>
                    <a:cubicBezTo>
                      <a:pt x="175260" y="269557"/>
                      <a:pt x="179070" y="280988"/>
                      <a:pt x="186690" y="284798"/>
                    </a:cubicBezTo>
                    <a:cubicBezTo>
                      <a:pt x="194310" y="288607"/>
                      <a:pt x="198120" y="296227"/>
                      <a:pt x="201930" y="307657"/>
                    </a:cubicBezTo>
                    <a:cubicBezTo>
                      <a:pt x="194310" y="311468"/>
                      <a:pt x="186690" y="307657"/>
                      <a:pt x="179070" y="307657"/>
                    </a:cubicBezTo>
                    <a:cubicBezTo>
                      <a:pt x="175260" y="307657"/>
                      <a:pt x="167640" y="303848"/>
                      <a:pt x="167640" y="311468"/>
                    </a:cubicBezTo>
                    <a:cubicBezTo>
                      <a:pt x="163830" y="319088"/>
                      <a:pt x="167640" y="326707"/>
                      <a:pt x="175260" y="330518"/>
                    </a:cubicBezTo>
                    <a:cubicBezTo>
                      <a:pt x="179070" y="334327"/>
                      <a:pt x="179070" y="334327"/>
                      <a:pt x="182880" y="338138"/>
                    </a:cubicBezTo>
                    <a:cubicBezTo>
                      <a:pt x="171450" y="338138"/>
                      <a:pt x="160020" y="338138"/>
                      <a:pt x="148590" y="326707"/>
                    </a:cubicBezTo>
                    <a:cubicBezTo>
                      <a:pt x="144780" y="322898"/>
                      <a:pt x="137160" y="319088"/>
                      <a:pt x="133350" y="315277"/>
                    </a:cubicBezTo>
                    <a:cubicBezTo>
                      <a:pt x="121920" y="307657"/>
                      <a:pt x="114300" y="296227"/>
                      <a:pt x="102870" y="303848"/>
                    </a:cubicBezTo>
                    <a:cubicBezTo>
                      <a:pt x="102870" y="303848"/>
                      <a:pt x="102870" y="303848"/>
                      <a:pt x="102870" y="303848"/>
                    </a:cubicBezTo>
                    <a:cubicBezTo>
                      <a:pt x="99060" y="307657"/>
                      <a:pt x="99060" y="322898"/>
                      <a:pt x="91440" y="315277"/>
                    </a:cubicBezTo>
                    <a:cubicBezTo>
                      <a:pt x="83820" y="307657"/>
                      <a:pt x="91440" y="300038"/>
                      <a:pt x="91440" y="292418"/>
                    </a:cubicBezTo>
                    <a:cubicBezTo>
                      <a:pt x="91440" y="277177"/>
                      <a:pt x="95250" y="261938"/>
                      <a:pt x="91440" y="246698"/>
                    </a:cubicBezTo>
                    <a:cubicBezTo>
                      <a:pt x="87630" y="223838"/>
                      <a:pt x="87630" y="204788"/>
                      <a:pt x="99060" y="189548"/>
                    </a:cubicBezTo>
                    <a:cubicBezTo>
                      <a:pt x="99060" y="185738"/>
                      <a:pt x="102870" y="185738"/>
                      <a:pt x="102870" y="181927"/>
                    </a:cubicBezTo>
                    <a:cubicBezTo>
                      <a:pt x="106680" y="174307"/>
                      <a:pt x="106680" y="166688"/>
                      <a:pt x="102870" y="159068"/>
                    </a:cubicBezTo>
                    <a:cubicBezTo>
                      <a:pt x="99060" y="151448"/>
                      <a:pt x="91440" y="155257"/>
                      <a:pt x="87630" y="159068"/>
                    </a:cubicBezTo>
                    <a:cubicBezTo>
                      <a:pt x="72390" y="166688"/>
                      <a:pt x="57150" y="155257"/>
                      <a:pt x="45720" y="151448"/>
                    </a:cubicBezTo>
                    <a:cubicBezTo>
                      <a:pt x="38100" y="147638"/>
                      <a:pt x="26670" y="117157"/>
                      <a:pt x="30480" y="101918"/>
                    </a:cubicBezTo>
                    <a:cubicBezTo>
                      <a:pt x="34290" y="82868"/>
                      <a:pt x="30480" y="75248"/>
                      <a:pt x="15240" y="71438"/>
                    </a:cubicBezTo>
                    <a:cubicBezTo>
                      <a:pt x="7620" y="67628"/>
                      <a:pt x="0" y="63818"/>
                      <a:pt x="0" y="52388"/>
                    </a:cubicBezTo>
                    <a:cubicBezTo>
                      <a:pt x="0" y="40957"/>
                      <a:pt x="7620" y="14288"/>
                      <a:pt x="15240" y="18098"/>
                    </a:cubicBezTo>
                    <a:cubicBezTo>
                      <a:pt x="30480" y="18098"/>
                      <a:pt x="41910" y="18098"/>
                      <a:pt x="49530" y="2857"/>
                    </a:cubicBezTo>
                    <a:cubicBezTo>
                      <a:pt x="49530" y="-952"/>
                      <a:pt x="57150" y="-952"/>
                      <a:pt x="57150" y="2857"/>
                    </a:cubicBezTo>
                    <a:lnTo>
                      <a:pt x="57150" y="2857"/>
                    </a:lnTo>
                    <a:cubicBezTo>
                      <a:pt x="64770" y="-952"/>
                      <a:pt x="60960" y="18098"/>
                      <a:pt x="72390" y="18098"/>
                    </a:cubicBezTo>
                    <a:cubicBezTo>
                      <a:pt x="76200" y="18098"/>
                      <a:pt x="87630" y="18098"/>
                      <a:pt x="91440" y="29528"/>
                    </a:cubicBezTo>
                    <a:cubicBezTo>
                      <a:pt x="91440" y="33338"/>
                      <a:pt x="91440" y="40957"/>
                      <a:pt x="91440" y="44768"/>
                    </a:cubicBezTo>
                    <a:cubicBezTo>
                      <a:pt x="95250" y="52388"/>
                      <a:pt x="95250" y="60007"/>
                      <a:pt x="95250" y="63818"/>
                    </a:cubicBezTo>
                    <a:cubicBezTo>
                      <a:pt x="95250" y="71438"/>
                      <a:pt x="95250" y="75248"/>
                      <a:pt x="87630" y="75248"/>
                    </a:cubicBezTo>
                    <a:cubicBezTo>
                      <a:pt x="83820" y="75248"/>
                      <a:pt x="80010" y="71438"/>
                      <a:pt x="76200" y="71438"/>
                    </a:cubicBezTo>
                    <a:cubicBezTo>
                      <a:pt x="76200" y="79057"/>
                      <a:pt x="80010" y="82868"/>
                      <a:pt x="83820" y="82868"/>
                    </a:cubicBezTo>
                    <a:cubicBezTo>
                      <a:pt x="91440" y="86678"/>
                      <a:pt x="95250" y="94298"/>
                      <a:pt x="95250" y="105728"/>
                    </a:cubicBezTo>
                    <a:cubicBezTo>
                      <a:pt x="95250" y="113348"/>
                      <a:pt x="95250" y="117157"/>
                      <a:pt x="99060" y="124778"/>
                    </a:cubicBezTo>
                    <a:cubicBezTo>
                      <a:pt x="102870" y="128588"/>
                      <a:pt x="106680" y="136207"/>
                      <a:pt x="110490" y="128588"/>
                    </a:cubicBezTo>
                    <a:cubicBezTo>
                      <a:pt x="114300" y="124778"/>
                      <a:pt x="118110" y="117157"/>
                      <a:pt x="114300" y="109538"/>
                    </a:cubicBezTo>
                    <a:cubicBezTo>
                      <a:pt x="114300" y="109538"/>
                      <a:pt x="114300" y="105728"/>
                      <a:pt x="114300" y="105728"/>
                    </a:cubicBezTo>
                    <a:cubicBezTo>
                      <a:pt x="118110" y="105728"/>
                      <a:pt x="118110" y="109538"/>
                      <a:pt x="121920" y="113348"/>
                    </a:cubicBezTo>
                    <a:cubicBezTo>
                      <a:pt x="125730" y="120968"/>
                      <a:pt x="129540" y="124778"/>
                      <a:pt x="133350" y="120968"/>
                    </a:cubicBezTo>
                    <a:cubicBezTo>
                      <a:pt x="137160" y="117157"/>
                      <a:pt x="140970" y="120968"/>
                      <a:pt x="140970" y="128588"/>
                    </a:cubicBezTo>
                    <a:cubicBezTo>
                      <a:pt x="140970" y="140018"/>
                      <a:pt x="144780" y="143827"/>
                      <a:pt x="152400" y="147638"/>
                    </a:cubicBezTo>
                    <a:cubicBezTo>
                      <a:pt x="148590" y="159068"/>
                      <a:pt x="156210" y="166688"/>
                      <a:pt x="175260" y="166688"/>
                    </a:cubicBezTo>
                    <a:lnTo>
                      <a:pt x="175260" y="166688"/>
                    </a:lnTo>
                    <a:close/>
                  </a:path>
                </a:pathLst>
              </a:custGeom>
              <a:solidFill>
                <a:srgbClr val="81E48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24" name="Freeform: Shape 5423">
                <a:extLst>
                  <a:ext uri="{FF2B5EF4-FFF2-40B4-BE49-F238E27FC236}">
                    <a16:creationId xmlns:a16="http://schemas.microsoft.com/office/drawing/2014/main" id="{17B65969-F2F1-85BC-F748-599E2EBA1B83}"/>
                  </a:ext>
                </a:extLst>
              </p:cNvPr>
              <p:cNvSpPr/>
              <p:nvPr/>
            </p:nvSpPr>
            <p:spPr>
              <a:xfrm>
                <a:off x="4290060" y="5033962"/>
                <a:ext cx="262890" cy="225530"/>
              </a:xfrm>
              <a:custGeom>
                <a:avLst/>
                <a:gdLst>
                  <a:gd name="connsiteX0" fmla="*/ 7620 w 262890"/>
                  <a:gd name="connsiteY0" fmla="*/ 128587 h 225530"/>
                  <a:gd name="connsiteX1" fmla="*/ 7620 w 262890"/>
                  <a:gd name="connsiteY1" fmla="*/ 113348 h 225530"/>
                  <a:gd name="connsiteX2" fmla="*/ 3810 w 262890"/>
                  <a:gd name="connsiteY2" fmla="*/ 94298 h 225530"/>
                  <a:gd name="connsiteX3" fmla="*/ 0 w 262890"/>
                  <a:gd name="connsiteY3" fmla="*/ 86677 h 225530"/>
                  <a:gd name="connsiteX4" fmla="*/ 3810 w 262890"/>
                  <a:gd name="connsiteY4" fmla="*/ 86677 h 225530"/>
                  <a:gd name="connsiteX5" fmla="*/ 19050 w 262890"/>
                  <a:gd name="connsiteY5" fmla="*/ 90487 h 225530"/>
                  <a:gd name="connsiteX6" fmla="*/ 19050 w 262890"/>
                  <a:gd name="connsiteY6" fmla="*/ 90487 h 225530"/>
                  <a:gd name="connsiteX7" fmla="*/ 34290 w 262890"/>
                  <a:gd name="connsiteY7" fmla="*/ 94298 h 225530"/>
                  <a:gd name="connsiteX8" fmla="*/ 45720 w 262890"/>
                  <a:gd name="connsiteY8" fmla="*/ 86677 h 225530"/>
                  <a:gd name="connsiteX9" fmla="*/ 57150 w 262890"/>
                  <a:gd name="connsiteY9" fmla="*/ 82867 h 225530"/>
                  <a:gd name="connsiteX10" fmla="*/ 68580 w 262890"/>
                  <a:gd name="connsiteY10" fmla="*/ 86677 h 225530"/>
                  <a:gd name="connsiteX11" fmla="*/ 68580 w 262890"/>
                  <a:gd name="connsiteY11" fmla="*/ 90487 h 225530"/>
                  <a:gd name="connsiteX12" fmla="*/ 87630 w 262890"/>
                  <a:gd name="connsiteY12" fmla="*/ 90487 h 225530"/>
                  <a:gd name="connsiteX13" fmla="*/ 91440 w 262890"/>
                  <a:gd name="connsiteY13" fmla="*/ 98107 h 225530"/>
                  <a:gd name="connsiteX14" fmla="*/ 99060 w 262890"/>
                  <a:gd name="connsiteY14" fmla="*/ 132398 h 225530"/>
                  <a:gd name="connsiteX15" fmla="*/ 114300 w 262890"/>
                  <a:gd name="connsiteY15" fmla="*/ 128587 h 225530"/>
                  <a:gd name="connsiteX16" fmla="*/ 118110 w 262890"/>
                  <a:gd name="connsiteY16" fmla="*/ 124777 h 225530"/>
                  <a:gd name="connsiteX17" fmla="*/ 125730 w 262890"/>
                  <a:gd name="connsiteY17" fmla="*/ 101917 h 225530"/>
                  <a:gd name="connsiteX18" fmla="*/ 114300 w 262890"/>
                  <a:gd name="connsiteY18" fmla="*/ 82867 h 225530"/>
                  <a:gd name="connsiteX19" fmla="*/ 95250 w 262890"/>
                  <a:gd name="connsiteY19" fmla="*/ 86677 h 225530"/>
                  <a:gd name="connsiteX20" fmla="*/ 99060 w 262890"/>
                  <a:gd name="connsiteY20" fmla="*/ 75248 h 225530"/>
                  <a:gd name="connsiteX21" fmla="*/ 125730 w 262890"/>
                  <a:gd name="connsiteY21" fmla="*/ 75248 h 225530"/>
                  <a:gd name="connsiteX22" fmla="*/ 133350 w 262890"/>
                  <a:gd name="connsiteY22" fmla="*/ 82867 h 225530"/>
                  <a:gd name="connsiteX23" fmla="*/ 148590 w 262890"/>
                  <a:gd name="connsiteY23" fmla="*/ 86677 h 225530"/>
                  <a:gd name="connsiteX24" fmla="*/ 148590 w 262890"/>
                  <a:gd name="connsiteY24" fmla="*/ 67627 h 225530"/>
                  <a:gd name="connsiteX25" fmla="*/ 144780 w 262890"/>
                  <a:gd name="connsiteY25" fmla="*/ 44767 h 225530"/>
                  <a:gd name="connsiteX26" fmla="*/ 148590 w 262890"/>
                  <a:gd name="connsiteY26" fmla="*/ 33337 h 225530"/>
                  <a:gd name="connsiteX27" fmla="*/ 152400 w 262890"/>
                  <a:gd name="connsiteY27" fmla="*/ 29527 h 225530"/>
                  <a:gd name="connsiteX28" fmla="*/ 160020 w 262890"/>
                  <a:gd name="connsiteY28" fmla="*/ 21907 h 225530"/>
                  <a:gd name="connsiteX29" fmla="*/ 171450 w 262890"/>
                  <a:gd name="connsiteY29" fmla="*/ 21907 h 225530"/>
                  <a:gd name="connsiteX30" fmla="*/ 179070 w 262890"/>
                  <a:gd name="connsiteY30" fmla="*/ 14287 h 225530"/>
                  <a:gd name="connsiteX31" fmla="*/ 190500 w 262890"/>
                  <a:gd name="connsiteY31" fmla="*/ 10477 h 225530"/>
                  <a:gd name="connsiteX32" fmla="*/ 186690 w 262890"/>
                  <a:gd name="connsiteY32" fmla="*/ 2857 h 225530"/>
                  <a:gd name="connsiteX33" fmla="*/ 194310 w 262890"/>
                  <a:gd name="connsiteY33" fmla="*/ 2857 h 225530"/>
                  <a:gd name="connsiteX34" fmla="*/ 217170 w 262890"/>
                  <a:gd name="connsiteY34" fmla="*/ 18098 h 225530"/>
                  <a:gd name="connsiteX35" fmla="*/ 224790 w 262890"/>
                  <a:gd name="connsiteY35" fmla="*/ 25717 h 225530"/>
                  <a:gd name="connsiteX36" fmla="*/ 217170 w 262890"/>
                  <a:gd name="connsiteY36" fmla="*/ 33337 h 225530"/>
                  <a:gd name="connsiteX37" fmla="*/ 205740 w 262890"/>
                  <a:gd name="connsiteY37" fmla="*/ 37148 h 225530"/>
                  <a:gd name="connsiteX38" fmla="*/ 190500 w 262890"/>
                  <a:gd name="connsiteY38" fmla="*/ 33337 h 225530"/>
                  <a:gd name="connsiteX39" fmla="*/ 194310 w 262890"/>
                  <a:gd name="connsiteY39" fmla="*/ 52387 h 225530"/>
                  <a:gd name="connsiteX40" fmla="*/ 194310 w 262890"/>
                  <a:gd name="connsiteY40" fmla="*/ 56198 h 225530"/>
                  <a:gd name="connsiteX41" fmla="*/ 190500 w 262890"/>
                  <a:gd name="connsiteY41" fmla="*/ 75248 h 225530"/>
                  <a:gd name="connsiteX42" fmla="*/ 175260 w 262890"/>
                  <a:gd name="connsiteY42" fmla="*/ 90487 h 225530"/>
                  <a:gd name="connsiteX43" fmla="*/ 198120 w 262890"/>
                  <a:gd name="connsiteY43" fmla="*/ 120967 h 225530"/>
                  <a:gd name="connsiteX44" fmla="*/ 209550 w 262890"/>
                  <a:gd name="connsiteY44" fmla="*/ 117157 h 225530"/>
                  <a:gd name="connsiteX45" fmla="*/ 209550 w 262890"/>
                  <a:gd name="connsiteY45" fmla="*/ 105727 h 225530"/>
                  <a:gd name="connsiteX46" fmla="*/ 205740 w 262890"/>
                  <a:gd name="connsiteY46" fmla="*/ 94298 h 225530"/>
                  <a:gd name="connsiteX47" fmla="*/ 209550 w 262890"/>
                  <a:gd name="connsiteY47" fmla="*/ 79057 h 225530"/>
                  <a:gd name="connsiteX48" fmla="*/ 213360 w 262890"/>
                  <a:gd name="connsiteY48" fmla="*/ 75248 h 225530"/>
                  <a:gd name="connsiteX49" fmla="*/ 217170 w 262890"/>
                  <a:gd name="connsiteY49" fmla="*/ 79057 h 225530"/>
                  <a:gd name="connsiteX50" fmla="*/ 224790 w 262890"/>
                  <a:gd name="connsiteY50" fmla="*/ 113348 h 225530"/>
                  <a:gd name="connsiteX51" fmla="*/ 224790 w 262890"/>
                  <a:gd name="connsiteY51" fmla="*/ 113348 h 225530"/>
                  <a:gd name="connsiteX52" fmla="*/ 240030 w 262890"/>
                  <a:gd name="connsiteY52" fmla="*/ 109537 h 225530"/>
                  <a:gd name="connsiteX53" fmla="*/ 251460 w 262890"/>
                  <a:gd name="connsiteY53" fmla="*/ 98107 h 225530"/>
                  <a:gd name="connsiteX54" fmla="*/ 259080 w 262890"/>
                  <a:gd name="connsiteY54" fmla="*/ 94298 h 225530"/>
                  <a:gd name="connsiteX55" fmla="*/ 262890 w 262890"/>
                  <a:gd name="connsiteY55" fmla="*/ 101917 h 225530"/>
                  <a:gd name="connsiteX56" fmla="*/ 243840 w 262890"/>
                  <a:gd name="connsiteY56" fmla="*/ 124777 h 225530"/>
                  <a:gd name="connsiteX57" fmla="*/ 224790 w 262890"/>
                  <a:gd name="connsiteY57" fmla="*/ 132398 h 225530"/>
                  <a:gd name="connsiteX58" fmla="*/ 224790 w 262890"/>
                  <a:gd name="connsiteY58" fmla="*/ 140017 h 225530"/>
                  <a:gd name="connsiteX59" fmla="*/ 232410 w 262890"/>
                  <a:gd name="connsiteY59" fmla="*/ 162877 h 225530"/>
                  <a:gd name="connsiteX60" fmla="*/ 251460 w 262890"/>
                  <a:gd name="connsiteY60" fmla="*/ 170498 h 225530"/>
                  <a:gd name="connsiteX61" fmla="*/ 243840 w 262890"/>
                  <a:gd name="connsiteY61" fmla="*/ 185737 h 225530"/>
                  <a:gd name="connsiteX62" fmla="*/ 243840 w 262890"/>
                  <a:gd name="connsiteY62" fmla="*/ 204787 h 225530"/>
                  <a:gd name="connsiteX63" fmla="*/ 255270 w 262890"/>
                  <a:gd name="connsiteY63" fmla="*/ 212407 h 225530"/>
                  <a:gd name="connsiteX64" fmla="*/ 259080 w 262890"/>
                  <a:gd name="connsiteY64" fmla="*/ 220027 h 225530"/>
                  <a:gd name="connsiteX65" fmla="*/ 255270 w 262890"/>
                  <a:gd name="connsiteY65" fmla="*/ 223837 h 225530"/>
                  <a:gd name="connsiteX66" fmla="*/ 228600 w 262890"/>
                  <a:gd name="connsiteY66" fmla="*/ 223837 h 225530"/>
                  <a:gd name="connsiteX67" fmla="*/ 224790 w 262890"/>
                  <a:gd name="connsiteY67" fmla="*/ 216217 h 225530"/>
                  <a:gd name="connsiteX68" fmla="*/ 205740 w 262890"/>
                  <a:gd name="connsiteY68" fmla="*/ 189548 h 225530"/>
                  <a:gd name="connsiteX69" fmla="*/ 175260 w 262890"/>
                  <a:gd name="connsiteY69" fmla="*/ 185737 h 225530"/>
                  <a:gd name="connsiteX70" fmla="*/ 163830 w 262890"/>
                  <a:gd name="connsiteY70" fmla="*/ 181927 h 225530"/>
                  <a:gd name="connsiteX71" fmla="*/ 144780 w 262890"/>
                  <a:gd name="connsiteY71" fmla="*/ 178117 h 225530"/>
                  <a:gd name="connsiteX72" fmla="*/ 144780 w 262890"/>
                  <a:gd name="connsiteY72" fmla="*/ 178117 h 225530"/>
                  <a:gd name="connsiteX73" fmla="*/ 133350 w 262890"/>
                  <a:gd name="connsiteY73" fmla="*/ 178117 h 225530"/>
                  <a:gd name="connsiteX74" fmla="*/ 129540 w 262890"/>
                  <a:gd name="connsiteY74" fmla="*/ 193357 h 225530"/>
                  <a:gd name="connsiteX75" fmla="*/ 125730 w 262890"/>
                  <a:gd name="connsiteY75" fmla="*/ 189548 h 225530"/>
                  <a:gd name="connsiteX76" fmla="*/ 121920 w 262890"/>
                  <a:gd name="connsiteY76" fmla="*/ 166687 h 225530"/>
                  <a:gd name="connsiteX77" fmla="*/ 106680 w 262890"/>
                  <a:gd name="connsiteY77" fmla="*/ 155257 h 225530"/>
                  <a:gd name="connsiteX78" fmla="*/ 87630 w 262890"/>
                  <a:gd name="connsiteY78" fmla="*/ 140017 h 225530"/>
                  <a:gd name="connsiteX79" fmla="*/ 95250 w 262890"/>
                  <a:gd name="connsiteY79" fmla="*/ 155257 h 225530"/>
                  <a:gd name="connsiteX80" fmla="*/ 95250 w 262890"/>
                  <a:gd name="connsiteY80" fmla="*/ 162877 h 225530"/>
                  <a:gd name="connsiteX81" fmla="*/ 87630 w 262890"/>
                  <a:gd name="connsiteY81" fmla="*/ 166687 h 225530"/>
                  <a:gd name="connsiteX82" fmla="*/ 68580 w 262890"/>
                  <a:gd name="connsiteY82" fmla="*/ 147637 h 225530"/>
                  <a:gd name="connsiteX83" fmla="*/ 60960 w 262890"/>
                  <a:gd name="connsiteY83" fmla="*/ 140017 h 225530"/>
                  <a:gd name="connsiteX84" fmla="*/ 30480 w 262890"/>
                  <a:gd name="connsiteY84" fmla="*/ 132398 h 225530"/>
                  <a:gd name="connsiteX85" fmla="*/ 22860 w 262890"/>
                  <a:gd name="connsiteY85" fmla="*/ 136207 h 225530"/>
                  <a:gd name="connsiteX86" fmla="*/ 7620 w 262890"/>
                  <a:gd name="connsiteY86" fmla="*/ 128587 h 225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62890" h="225530">
                    <a:moveTo>
                      <a:pt x="7620" y="128587"/>
                    </a:moveTo>
                    <a:cubicBezTo>
                      <a:pt x="7620" y="124777"/>
                      <a:pt x="7620" y="117157"/>
                      <a:pt x="7620" y="113348"/>
                    </a:cubicBezTo>
                    <a:cubicBezTo>
                      <a:pt x="11430" y="105727"/>
                      <a:pt x="7620" y="98107"/>
                      <a:pt x="3810" y="94298"/>
                    </a:cubicBezTo>
                    <a:cubicBezTo>
                      <a:pt x="0" y="94298"/>
                      <a:pt x="0" y="90487"/>
                      <a:pt x="0" y="86677"/>
                    </a:cubicBezTo>
                    <a:cubicBezTo>
                      <a:pt x="0" y="82867"/>
                      <a:pt x="3810" y="82867"/>
                      <a:pt x="3810" y="86677"/>
                    </a:cubicBezTo>
                    <a:cubicBezTo>
                      <a:pt x="7620" y="90487"/>
                      <a:pt x="15240" y="90487"/>
                      <a:pt x="19050" y="90487"/>
                    </a:cubicBezTo>
                    <a:lnTo>
                      <a:pt x="19050" y="90487"/>
                    </a:lnTo>
                    <a:cubicBezTo>
                      <a:pt x="22860" y="101917"/>
                      <a:pt x="30480" y="101917"/>
                      <a:pt x="34290" y="94298"/>
                    </a:cubicBezTo>
                    <a:cubicBezTo>
                      <a:pt x="38100" y="86677"/>
                      <a:pt x="38100" y="82867"/>
                      <a:pt x="45720" y="86677"/>
                    </a:cubicBezTo>
                    <a:cubicBezTo>
                      <a:pt x="49530" y="90487"/>
                      <a:pt x="53340" y="86677"/>
                      <a:pt x="57150" y="82867"/>
                    </a:cubicBezTo>
                    <a:cubicBezTo>
                      <a:pt x="60960" y="75248"/>
                      <a:pt x="64770" y="79057"/>
                      <a:pt x="68580" y="86677"/>
                    </a:cubicBezTo>
                    <a:cubicBezTo>
                      <a:pt x="68580" y="86677"/>
                      <a:pt x="68580" y="90487"/>
                      <a:pt x="68580" y="90487"/>
                    </a:cubicBezTo>
                    <a:cubicBezTo>
                      <a:pt x="76200" y="101917"/>
                      <a:pt x="80010" y="105727"/>
                      <a:pt x="87630" y="90487"/>
                    </a:cubicBezTo>
                    <a:cubicBezTo>
                      <a:pt x="91440" y="90487"/>
                      <a:pt x="91440" y="94298"/>
                      <a:pt x="91440" y="98107"/>
                    </a:cubicBezTo>
                    <a:cubicBezTo>
                      <a:pt x="87630" y="113348"/>
                      <a:pt x="91440" y="124777"/>
                      <a:pt x="99060" y="132398"/>
                    </a:cubicBezTo>
                    <a:cubicBezTo>
                      <a:pt x="99060" y="132398"/>
                      <a:pt x="114300" y="128587"/>
                      <a:pt x="114300" y="128587"/>
                    </a:cubicBezTo>
                    <a:cubicBezTo>
                      <a:pt x="114300" y="128587"/>
                      <a:pt x="114300" y="124777"/>
                      <a:pt x="118110" y="124777"/>
                    </a:cubicBezTo>
                    <a:cubicBezTo>
                      <a:pt x="118110" y="113348"/>
                      <a:pt x="129540" y="113348"/>
                      <a:pt x="125730" y="101917"/>
                    </a:cubicBezTo>
                    <a:cubicBezTo>
                      <a:pt x="121920" y="94298"/>
                      <a:pt x="118110" y="90487"/>
                      <a:pt x="114300" y="82867"/>
                    </a:cubicBezTo>
                    <a:cubicBezTo>
                      <a:pt x="110490" y="75248"/>
                      <a:pt x="102870" y="75248"/>
                      <a:pt x="95250" y="86677"/>
                    </a:cubicBezTo>
                    <a:cubicBezTo>
                      <a:pt x="91440" y="79057"/>
                      <a:pt x="95250" y="75248"/>
                      <a:pt x="99060" y="75248"/>
                    </a:cubicBezTo>
                    <a:cubicBezTo>
                      <a:pt x="106680" y="71437"/>
                      <a:pt x="114300" y="63817"/>
                      <a:pt x="125730" y="75248"/>
                    </a:cubicBezTo>
                    <a:cubicBezTo>
                      <a:pt x="129540" y="79057"/>
                      <a:pt x="129540" y="82867"/>
                      <a:pt x="133350" y="82867"/>
                    </a:cubicBezTo>
                    <a:cubicBezTo>
                      <a:pt x="137160" y="82867"/>
                      <a:pt x="144780" y="90487"/>
                      <a:pt x="148590" y="86677"/>
                    </a:cubicBezTo>
                    <a:cubicBezTo>
                      <a:pt x="152400" y="82867"/>
                      <a:pt x="148590" y="75248"/>
                      <a:pt x="148590" y="67627"/>
                    </a:cubicBezTo>
                    <a:cubicBezTo>
                      <a:pt x="148590" y="60007"/>
                      <a:pt x="144780" y="52387"/>
                      <a:pt x="144780" y="44767"/>
                    </a:cubicBezTo>
                    <a:cubicBezTo>
                      <a:pt x="144780" y="37148"/>
                      <a:pt x="144780" y="37148"/>
                      <a:pt x="148590" y="33337"/>
                    </a:cubicBezTo>
                    <a:cubicBezTo>
                      <a:pt x="148590" y="33337"/>
                      <a:pt x="152400" y="29527"/>
                      <a:pt x="152400" y="29527"/>
                    </a:cubicBezTo>
                    <a:cubicBezTo>
                      <a:pt x="152400" y="21907"/>
                      <a:pt x="156210" y="21907"/>
                      <a:pt x="160020" y="21907"/>
                    </a:cubicBezTo>
                    <a:cubicBezTo>
                      <a:pt x="163830" y="21907"/>
                      <a:pt x="167640" y="21907"/>
                      <a:pt x="171450" y="21907"/>
                    </a:cubicBezTo>
                    <a:cubicBezTo>
                      <a:pt x="175260" y="21907"/>
                      <a:pt x="179070" y="25717"/>
                      <a:pt x="179070" y="14287"/>
                    </a:cubicBezTo>
                    <a:cubicBezTo>
                      <a:pt x="179070" y="6667"/>
                      <a:pt x="186690" y="18098"/>
                      <a:pt x="190500" y="10477"/>
                    </a:cubicBezTo>
                    <a:cubicBezTo>
                      <a:pt x="190500" y="6667"/>
                      <a:pt x="182880" y="6667"/>
                      <a:pt x="186690" y="2857"/>
                    </a:cubicBezTo>
                    <a:cubicBezTo>
                      <a:pt x="186690" y="-952"/>
                      <a:pt x="190500" y="-952"/>
                      <a:pt x="194310" y="2857"/>
                    </a:cubicBezTo>
                    <a:cubicBezTo>
                      <a:pt x="201930" y="6667"/>
                      <a:pt x="209550" y="14287"/>
                      <a:pt x="217170" y="18098"/>
                    </a:cubicBezTo>
                    <a:cubicBezTo>
                      <a:pt x="220980" y="18098"/>
                      <a:pt x="224790" y="21907"/>
                      <a:pt x="224790" y="25717"/>
                    </a:cubicBezTo>
                    <a:cubicBezTo>
                      <a:pt x="224790" y="29527"/>
                      <a:pt x="220980" y="33337"/>
                      <a:pt x="217170" y="33337"/>
                    </a:cubicBezTo>
                    <a:cubicBezTo>
                      <a:pt x="213360" y="33337"/>
                      <a:pt x="209550" y="37148"/>
                      <a:pt x="205740" y="37148"/>
                    </a:cubicBezTo>
                    <a:cubicBezTo>
                      <a:pt x="201930" y="40957"/>
                      <a:pt x="194310" y="40957"/>
                      <a:pt x="190500" y="33337"/>
                    </a:cubicBezTo>
                    <a:cubicBezTo>
                      <a:pt x="186690" y="40957"/>
                      <a:pt x="194310" y="48577"/>
                      <a:pt x="194310" y="52387"/>
                    </a:cubicBezTo>
                    <a:cubicBezTo>
                      <a:pt x="194310" y="52387"/>
                      <a:pt x="194310" y="56198"/>
                      <a:pt x="194310" y="56198"/>
                    </a:cubicBezTo>
                    <a:cubicBezTo>
                      <a:pt x="186690" y="60007"/>
                      <a:pt x="201930" y="71437"/>
                      <a:pt x="190500" y="75248"/>
                    </a:cubicBezTo>
                    <a:cubicBezTo>
                      <a:pt x="186690" y="75248"/>
                      <a:pt x="182880" y="90487"/>
                      <a:pt x="175260" y="90487"/>
                    </a:cubicBezTo>
                    <a:cubicBezTo>
                      <a:pt x="182880" y="101917"/>
                      <a:pt x="194310" y="109537"/>
                      <a:pt x="198120" y="120967"/>
                    </a:cubicBezTo>
                    <a:cubicBezTo>
                      <a:pt x="201930" y="128587"/>
                      <a:pt x="205740" y="124777"/>
                      <a:pt x="209550" y="117157"/>
                    </a:cubicBezTo>
                    <a:cubicBezTo>
                      <a:pt x="209550" y="113348"/>
                      <a:pt x="217170" y="109537"/>
                      <a:pt x="209550" y="105727"/>
                    </a:cubicBezTo>
                    <a:cubicBezTo>
                      <a:pt x="205740" y="101917"/>
                      <a:pt x="205740" y="101917"/>
                      <a:pt x="205740" y="94298"/>
                    </a:cubicBezTo>
                    <a:cubicBezTo>
                      <a:pt x="205740" y="90487"/>
                      <a:pt x="209550" y="82867"/>
                      <a:pt x="209550" y="79057"/>
                    </a:cubicBezTo>
                    <a:cubicBezTo>
                      <a:pt x="209550" y="75248"/>
                      <a:pt x="213360" y="75248"/>
                      <a:pt x="213360" y="75248"/>
                    </a:cubicBezTo>
                    <a:cubicBezTo>
                      <a:pt x="213360" y="75248"/>
                      <a:pt x="217170" y="79057"/>
                      <a:pt x="217170" y="79057"/>
                    </a:cubicBezTo>
                    <a:cubicBezTo>
                      <a:pt x="213360" y="94298"/>
                      <a:pt x="224790" y="101917"/>
                      <a:pt x="224790" y="113348"/>
                    </a:cubicBezTo>
                    <a:lnTo>
                      <a:pt x="224790" y="113348"/>
                    </a:lnTo>
                    <a:cubicBezTo>
                      <a:pt x="228600" y="113348"/>
                      <a:pt x="232410" y="109537"/>
                      <a:pt x="240030" y="109537"/>
                    </a:cubicBezTo>
                    <a:cubicBezTo>
                      <a:pt x="247650" y="109537"/>
                      <a:pt x="251460" y="113348"/>
                      <a:pt x="251460" y="98107"/>
                    </a:cubicBezTo>
                    <a:cubicBezTo>
                      <a:pt x="251460" y="94298"/>
                      <a:pt x="255270" y="94298"/>
                      <a:pt x="259080" y="94298"/>
                    </a:cubicBezTo>
                    <a:cubicBezTo>
                      <a:pt x="262890" y="94298"/>
                      <a:pt x="262890" y="98107"/>
                      <a:pt x="262890" y="101917"/>
                    </a:cubicBezTo>
                    <a:cubicBezTo>
                      <a:pt x="262890" y="120967"/>
                      <a:pt x="255270" y="128587"/>
                      <a:pt x="243840" y="124777"/>
                    </a:cubicBezTo>
                    <a:cubicBezTo>
                      <a:pt x="236220" y="120967"/>
                      <a:pt x="228600" y="128587"/>
                      <a:pt x="224790" y="132398"/>
                    </a:cubicBezTo>
                    <a:cubicBezTo>
                      <a:pt x="220980" y="132398"/>
                      <a:pt x="220980" y="140017"/>
                      <a:pt x="224790" y="140017"/>
                    </a:cubicBezTo>
                    <a:cubicBezTo>
                      <a:pt x="232410" y="143827"/>
                      <a:pt x="232410" y="155257"/>
                      <a:pt x="232410" y="162877"/>
                    </a:cubicBezTo>
                    <a:cubicBezTo>
                      <a:pt x="240030" y="159067"/>
                      <a:pt x="240030" y="159067"/>
                      <a:pt x="251460" y="170498"/>
                    </a:cubicBezTo>
                    <a:cubicBezTo>
                      <a:pt x="247650" y="174307"/>
                      <a:pt x="247650" y="181927"/>
                      <a:pt x="243840" y="185737"/>
                    </a:cubicBezTo>
                    <a:cubicBezTo>
                      <a:pt x="236220" y="189548"/>
                      <a:pt x="236220" y="197167"/>
                      <a:pt x="243840" y="204787"/>
                    </a:cubicBezTo>
                    <a:cubicBezTo>
                      <a:pt x="247650" y="208598"/>
                      <a:pt x="251460" y="208598"/>
                      <a:pt x="255270" y="212407"/>
                    </a:cubicBezTo>
                    <a:cubicBezTo>
                      <a:pt x="255270" y="212407"/>
                      <a:pt x="259080" y="216217"/>
                      <a:pt x="259080" y="220027"/>
                    </a:cubicBezTo>
                    <a:cubicBezTo>
                      <a:pt x="259080" y="220027"/>
                      <a:pt x="259080" y="223837"/>
                      <a:pt x="255270" y="223837"/>
                    </a:cubicBezTo>
                    <a:cubicBezTo>
                      <a:pt x="247650" y="227648"/>
                      <a:pt x="236220" y="223837"/>
                      <a:pt x="228600" y="223837"/>
                    </a:cubicBezTo>
                    <a:cubicBezTo>
                      <a:pt x="224790" y="223837"/>
                      <a:pt x="224790" y="220027"/>
                      <a:pt x="224790" y="216217"/>
                    </a:cubicBezTo>
                    <a:cubicBezTo>
                      <a:pt x="224790" y="200977"/>
                      <a:pt x="217170" y="193357"/>
                      <a:pt x="205740" y="189548"/>
                    </a:cubicBezTo>
                    <a:cubicBezTo>
                      <a:pt x="194310" y="185737"/>
                      <a:pt x="186690" y="181927"/>
                      <a:pt x="175260" y="185737"/>
                    </a:cubicBezTo>
                    <a:cubicBezTo>
                      <a:pt x="171450" y="189548"/>
                      <a:pt x="167640" y="185737"/>
                      <a:pt x="163830" y="181927"/>
                    </a:cubicBezTo>
                    <a:cubicBezTo>
                      <a:pt x="156210" y="170498"/>
                      <a:pt x="152400" y="174307"/>
                      <a:pt x="144780" y="178117"/>
                    </a:cubicBezTo>
                    <a:lnTo>
                      <a:pt x="144780" y="178117"/>
                    </a:lnTo>
                    <a:cubicBezTo>
                      <a:pt x="140970" y="181927"/>
                      <a:pt x="137160" y="178117"/>
                      <a:pt x="133350" y="178117"/>
                    </a:cubicBezTo>
                    <a:cubicBezTo>
                      <a:pt x="129540" y="181927"/>
                      <a:pt x="133350" y="189548"/>
                      <a:pt x="129540" y="193357"/>
                    </a:cubicBezTo>
                    <a:cubicBezTo>
                      <a:pt x="129540" y="193357"/>
                      <a:pt x="129540" y="189548"/>
                      <a:pt x="125730" y="189548"/>
                    </a:cubicBezTo>
                    <a:cubicBezTo>
                      <a:pt x="121920" y="181927"/>
                      <a:pt x="125730" y="174307"/>
                      <a:pt x="121920" y="166687"/>
                    </a:cubicBezTo>
                    <a:cubicBezTo>
                      <a:pt x="118110" y="159067"/>
                      <a:pt x="110490" y="162877"/>
                      <a:pt x="106680" y="155257"/>
                    </a:cubicBezTo>
                    <a:cubicBezTo>
                      <a:pt x="102870" y="147637"/>
                      <a:pt x="95250" y="143827"/>
                      <a:pt x="87630" y="140017"/>
                    </a:cubicBezTo>
                    <a:cubicBezTo>
                      <a:pt x="91440" y="147637"/>
                      <a:pt x="95250" y="151448"/>
                      <a:pt x="95250" y="155257"/>
                    </a:cubicBezTo>
                    <a:cubicBezTo>
                      <a:pt x="95250" y="159067"/>
                      <a:pt x="95250" y="162877"/>
                      <a:pt x="95250" y="162877"/>
                    </a:cubicBezTo>
                    <a:cubicBezTo>
                      <a:pt x="95250" y="166687"/>
                      <a:pt x="91440" y="166687"/>
                      <a:pt x="87630" y="166687"/>
                    </a:cubicBezTo>
                    <a:cubicBezTo>
                      <a:pt x="80010" y="162877"/>
                      <a:pt x="72390" y="162877"/>
                      <a:pt x="68580" y="147637"/>
                    </a:cubicBezTo>
                    <a:cubicBezTo>
                      <a:pt x="68580" y="143827"/>
                      <a:pt x="64770" y="140017"/>
                      <a:pt x="60960" y="140017"/>
                    </a:cubicBezTo>
                    <a:cubicBezTo>
                      <a:pt x="49530" y="140017"/>
                      <a:pt x="41910" y="132398"/>
                      <a:pt x="30480" y="132398"/>
                    </a:cubicBezTo>
                    <a:cubicBezTo>
                      <a:pt x="26670" y="132398"/>
                      <a:pt x="26670" y="132398"/>
                      <a:pt x="22860" y="136207"/>
                    </a:cubicBezTo>
                    <a:cubicBezTo>
                      <a:pt x="15240" y="132398"/>
                      <a:pt x="11430" y="132398"/>
                      <a:pt x="7620" y="128587"/>
                    </a:cubicBezTo>
                    <a:close/>
                  </a:path>
                </a:pathLst>
              </a:custGeom>
              <a:solidFill>
                <a:srgbClr val="6FDF7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25" name="Freeform: Shape 5424">
                <a:extLst>
                  <a:ext uri="{FF2B5EF4-FFF2-40B4-BE49-F238E27FC236}">
                    <a16:creationId xmlns:a16="http://schemas.microsoft.com/office/drawing/2014/main" id="{BCE4D1CB-C959-CBE4-3A48-9D7BD74B445E}"/>
                  </a:ext>
                </a:extLst>
              </p:cNvPr>
              <p:cNvSpPr/>
              <p:nvPr/>
            </p:nvSpPr>
            <p:spPr>
              <a:xfrm>
                <a:off x="4434841" y="4721542"/>
                <a:ext cx="161598" cy="334327"/>
              </a:xfrm>
              <a:custGeom>
                <a:avLst/>
                <a:gdLst>
                  <a:gd name="connsiteX0" fmla="*/ 99060 w 161598"/>
                  <a:gd name="connsiteY0" fmla="*/ 18098 h 334327"/>
                  <a:gd name="connsiteX1" fmla="*/ 95250 w 161598"/>
                  <a:gd name="connsiteY1" fmla="*/ 21907 h 334327"/>
                  <a:gd name="connsiteX2" fmla="*/ 83820 w 161598"/>
                  <a:gd name="connsiteY2" fmla="*/ 48577 h 334327"/>
                  <a:gd name="connsiteX3" fmla="*/ 76200 w 161598"/>
                  <a:gd name="connsiteY3" fmla="*/ 52388 h 334327"/>
                  <a:gd name="connsiteX4" fmla="*/ 57150 w 161598"/>
                  <a:gd name="connsiteY4" fmla="*/ 40957 h 334327"/>
                  <a:gd name="connsiteX5" fmla="*/ 53340 w 161598"/>
                  <a:gd name="connsiteY5" fmla="*/ 44767 h 334327"/>
                  <a:gd name="connsiteX6" fmla="*/ 57150 w 161598"/>
                  <a:gd name="connsiteY6" fmla="*/ 48577 h 334327"/>
                  <a:gd name="connsiteX7" fmla="*/ 60960 w 161598"/>
                  <a:gd name="connsiteY7" fmla="*/ 52388 h 334327"/>
                  <a:gd name="connsiteX8" fmla="*/ 49530 w 161598"/>
                  <a:gd name="connsiteY8" fmla="*/ 63817 h 334327"/>
                  <a:gd name="connsiteX9" fmla="*/ 49530 w 161598"/>
                  <a:gd name="connsiteY9" fmla="*/ 67627 h 334327"/>
                  <a:gd name="connsiteX10" fmla="*/ 53340 w 161598"/>
                  <a:gd name="connsiteY10" fmla="*/ 67627 h 334327"/>
                  <a:gd name="connsiteX11" fmla="*/ 68580 w 161598"/>
                  <a:gd name="connsiteY11" fmla="*/ 67627 h 334327"/>
                  <a:gd name="connsiteX12" fmla="*/ 72390 w 161598"/>
                  <a:gd name="connsiteY12" fmla="*/ 67627 h 334327"/>
                  <a:gd name="connsiteX13" fmla="*/ 83820 w 161598"/>
                  <a:gd name="connsiteY13" fmla="*/ 98107 h 334327"/>
                  <a:gd name="connsiteX14" fmla="*/ 80010 w 161598"/>
                  <a:gd name="connsiteY14" fmla="*/ 128588 h 334327"/>
                  <a:gd name="connsiteX15" fmla="*/ 91440 w 161598"/>
                  <a:gd name="connsiteY15" fmla="*/ 151448 h 334327"/>
                  <a:gd name="connsiteX16" fmla="*/ 95250 w 161598"/>
                  <a:gd name="connsiteY16" fmla="*/ 159068 h 334327"/>
                  <a:gd name="connsiteX17" fmla="*/ 133350 w 161598"/>
                  <a:gd name="connsiteY17" fmla="*/ 162877 h 334327"/>
                  <a:gd name="connsiteX18" fmla="*/ 156210 w 161598"/>
                  <a:gd name="connsiteY18" fmla="*/ 159068 h 334327"/>
                  <a:gd name="connsiteX19" fmla="*/ 160020 w 161598"/>
                  <a:gd name="connsiteY19" fmla="*/ 174307 h 334327"/>
                  <a:gd name="connsiteX20" fmla="*/ 156210 w 161598"/>
                  <a:gd name="connsiteY20" fmla="*/ 178118 h 334327"/>
                  <a:gd name="connsiteX21" fmla="*/ 160020 w 161598"/>
                  <a:gd name="connsiteY21" fmla="*/ 212407 h 334327"/>
                  <a:gd name="connsiteX22" fmla="*/ 144780 w 161598"/>
                  <a:gd name="connsiteY22" fmla="*/ 216218 h 334327"/>
                  <a:gd name="connsiteX23" fmla="*/ 140970 w 161598"/>
                  <a:gd name="connsiteY23" fmla="*/ 239077 h 334327"/>
                  <a:gd name="connsiteX24" fmla="*/ 137160 w 161598"/>
                  <a:gd name="connsiteY24" fmla="*/ 250507 h 334327"/>
                  <a:gd name="connsiteX25" fmla="*/ 140970 w 161598"/>
                  <a:gd name="connsiteY25" fmla="*/ 269557 h 334327"/>
                  <a:gd name="connsiteX26" fmla="*/ 152400 w 161598"/>
                  <a:gd name="connsiteY26" fmla="*/ 280988 h 334327"/>
                  <a:gd name="connsiteX27" fmla="*/ 152400 w 161598"/>
                  <a:gd name="connsiteY27" fmla="*/ 292418 h 334327"/>
                  <a:gd name="connsiteX28" fmla="*/ 140970 w 161598"/>
                  <a:gd name="connsiteY28" fmla="*/ 315277 h 334327"/>
                  <a:gd name="connsiteX29" fmla="*/ 133350 w 161598"/>
                  <a:gd name="connsiteY29" fmla="*/ 319088 h 334327"/>
                  <a:gd name="connsiteX30" fmla="*/ 133350 w 161598"/>
                  <a:gd name="connsiteY30" fmla="*/ 319088 h 334327"/>
                  <a:gd name="connsiteX31" fmla="*/ 133350 w 161598"/>
                  <a:gd name="connsiteY31" fmla="*/ 319088 h 334327"/>
                  <a:gd name="connsiteX32" fmla="*/ 125730 w 161598"/>
                  <a:gd name="connsiteY32" fmla="*/ 334327 h 334327"/>
                  <a:gd name="connsiteX33" fmla="*/ 114300 w 161598"/>
                  <a:gd name="connsiteY33" fmla="*/ 330518 h 334327"/>
                  <a:gd name="connsiteX34" fmla="*/ 102870 w 161598"/>
                  <a:gd name="connsiteY34" fmla="*/ 322897 h 334327"/>
                  <a:gd name="connsiteX35" fmla="*/ 99060 w 161598"/>
                  <a:gd name="connsiteY35" fmla="*/ 300038 h 334327"/>
                  <a:gd name="connsiteX36" fmla="*/ 106680 w 161598"/>
                  <a:gd name="connsiteY36" fmla="*/ 311468 h 334327"/>
                  <a:gd name="connsiteX37" fmla="*/ 114300 w 161598"/>
                  <a:gd name="connsiteY37" fmla="*/ 315277 h 334327"/>
                  <a:gd name="connsiteX38" fmla="*/ 114300 w 161598"/>
                  <a:gd name="connsiteY38" fmla="*/ 307657 h 334327"/>
                  <a:gd name="connsiteX39" fmla="*/ 110490 w 161598"/>
                  <a:gd name="connsiteY39" fmla="*/ 300038 h 334327"/>
                  <a:gd name="connsiteX40" fmla="*/ 114300 w 161598"/>
                  <a:gd name="connsiteY40" fmla="*/ 284797 h 334327"/>
                  <a:gd name="connsiteX41" fmla="*/ 106680 w 161598"/>
                  <a:gd name="connsiteY41" fmla="*/ 292418 h 334327"/>
                  <a:gd name="connsiteX42" fmla="*/ 87630 w 161598"/>
                  <a:gd name="connsiteY42" fmla="*/ 284797 h 334327"/>
                  <a:gd name="connsiteX43" fmla="*/ 80010 w 161598"/>
                  <a:gd name="connsiteY43" fmla="*/ 284797 h 334327"/>
                  <a:gd name="connsiteX44" fmla="*/ 80010 w 161598"/>
                  <a:gd name="connsiteY44" fmla="*/ 296227 h 334327"/>
                  <a:gd name="connsiteX45" fmla="*/ 83820 w 161598"/>
                  <a:gd name="connsiteY45" fmla="*/ 307657 h 334327"/>
                  <a:gd name="connsiteX46" fmla="*/ 72390 w 161598"/>
                  <a:gd name="connsiteY46" fmla="*/ 303847 h 334327"/>
                  <a:gd name="connsiteX47" fmla="*/ 68580 w 161598"/>
                  <a:gd name="connsiteY47" fmla="*/ 296227 h 334327"/>
                  <a:gd name="connsiteX48" fmla="*/ 49530 w 161598"/>
                  <a:gd name="connsiteY48" fmla="*/ 265747 h 334327"/>
                  <a:gd name="connsiteX49" fmla="*/ 45720 w 161598"/>
                  <a:gd name="connsiteY49" fmla="*/ 258127 h 334327"/>
                  <a:gd name="connsiteX50" fmla="*/ 45720 w 161598"/>
                  <a:gd name="connsiteY50" fmla="*/ 235268 h 334327"/>
                  <a:gd name="connsiteX51" fmla="*/ 49530 w 161598"/>
                  <a:gd name="connsiteY51" fmla="*/ 235268 h 334327"/>
                  <a:gd name="connsiteX52" fmla="*/ 60960 w 161598"/>
                  <a:gd name="connsiteY52" fmla="*/ 231457 h 334327"/>
                  <a:gd name="connsiteX53" fmla="*/ 64770 w 161598"/>
                  <a:gd name="connsiteY53" fmla="*/ 212407 h 334327"/>
                  <a:gd name="connsiteX54" fmla="*/ 68580 w 161598"/>
                  <a:gd name="connsiteY54" fmla="*/ 227647 h 334327"/>
                  <a:gd name="connsiteX55" fmla="*/ 83820 w 161598"/>
                  <a:gd name="connsiteY55" fmla="*/ 258127 h 334327"/>
                  <a:gd name="connsiteX56" fmla="*/ 83820 w 161598"/>
                  <a:gd name="connsiteY56" fmla="*/ 246697 h 334327"/>
                  <a:gd name="connsiteX57" fmla="*/ 80010 w 161598"/>
                  <a:gd name="connsiteY57" fmla="*/ 208597 h 334327"/>
                  <a:gd name="connsiteX58" fmla="*/ 64770 w 161598"/>
                  <a:gd name="connsiteY58" fmla="*/ 189547 h 334327"/>
                  <a:gd name="connsiteX59" fmla="*/ 64770 w 161598"/>
                  <a:gd name="connsiteY59" fmla="*/ 189547 h 334327"/>
                  <a:gd name="connsiteX60" fmla="*/ 60960 w 161598"/>
                  <a:gd name="connsiteY60" fmla="*/ 181927 h 334327"/>
                  <a:gd name="connsiteX61" fmla="*/ 41910 w 161598"/>
                  <a:gd name="connsiteY61" fmla="*/ 174307 h 334327"/>
                  <a:gd name="connsiteX62" fmla="*/ 34290 w 161598"/>
                  <a:gd name="connsiteY62" fmla="*/ 174307 h 334327"/>
                  <a:gd name="connsiteX63" fmla="*/ 41910 w 161598"/>
                  <a:gd name="connsiteY63" fmla="*/ 162877 h 334327"/>
                  <a:gd name="connsiteX64" fmla="*/ 41910 w 161598"/>
                  <a:gd name="connsiteY64" fmla="*/ 155257 h 334327"/>
                  <a:gd name="connsiteX65" fmla="*/ 26670 w 161598"/>
                  <a:gd name="connsiteY65" fmla="*/ 140017 h 334327"/>
                  <a:gd name="connsiteX66" fmla="*/ 7620 w 161598"/>
                  <a:gd name="connsiteY66" fmla="*/ 98107 h 334327"/>
                  <a:gd name="connsiteX67" fmla="*/ 7620 w 161598"/>
                  <a:gd name="connsiteY67" fmla="*/ 75248 h 334327"/>
                  <a:gd name="connsiteX68" fmla="*/ 3810 w 161598"/>
                  <a:gd name="connsiteY68" fmla="*/ 67627 h 334327"/>
                  <a:gd name="connsiteX69" fmla="*/ 3810 w 161598"/>
                  <a:gd name="connsiteY69" fmla="*/ 63817 h 334327"/>
                  <a:gd name="connsiteX70" fmla="*/ 0 w 161598"/>
                  <a:gd name="connsiteY70" fmla="*/ 52388 h 334327"/>
                  <a:gd name="connsiteX71" fmla="*/ 0 w 161598"/>
                  <a:gd name="connsiteY71" fmla="*/ 44767 h 334327"/>
                  <a:gd name="connsiteX72" fmla="*/ 22860 w 161598"/>
                  <a:gd name="connsiteY72" fmla="*/ 25717 h 334327"/>
                  <a:gd name="connsiteX73" fmla="*/ 30480 w 161598"/>
                  <a:gd name="connsiteY73" fmla="*/ 33338 h 334327"/>
                  <a:gd name="connsiteX74" fmla="*/ 45720 w 161598"/>
                  <a:gd name="connsiteY74" fmla="*/ 33338 h 334327"/>
                  <a:gd name="connsiteX75" fmla="*/ 49530 w 161598"/>
                  <a:gd name="connsiteY75" fmla="*/ 21907 h 334327"/>
                  <a:gd name="connsiteX76" fmla="*/ 53340 w 161598"/>
                  <a:gd name="connsiteY76" fmla="*/ 6667 h 334327"/>
                  <a:gd name="connsiteX77" fmla="*/ 57150 w 161598"/>
                  <a:gd name="connsiteY77" fmla="*/ 2857 h 334327"/>
                  <a:gd name="connsiteX78" fmla="*/ 60960 w 161598"/>
                  <a:gd name="connsiteY78" fmla="*/ 2857 h 334327"/>
                  <a:gd name="connsiteX79" fmla="*/ 72390 w 161598"/>
                  <a:gd name="connsiteY79" fmla="*/ 10477 h 334327"/>
                  <a:gd name="connsiteX80" fmla="*/ 87630 w 161598"/>
                  <a:gd name="connsiteY80" fmla="*/ 10477 h 334327"/>
                  <a:gd name="connsiteX81" fmla="*/ 99060 w 161598"/>
                  <a:gd name="connsiteY81" fmla="*/ 18098 h 334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161598" h="334327">
                    <a:moveTo>
                      <a:pt x="99060" y="18098"/>
                    </a:moveTo>
                    <a:cubicBezTo>
                      <a:pt x="99060" y="18098"/>
                      <a:pt x="95250" y="21907"/>
                      <a:pt x="95250" y="21907"/>
                    </a:cubicBezTo>
                    <a:cubicBezTo>
                      <a:pt x="87630" y="25717"/>
                      <a:pt x="83820" y="37148"/>
                      <a:pt x="83820" y="48577"/>
                    </a:cubicBezTo>
                    <a:cubicBezTo>
                      <a:pt x="83820" y="56198"/>
                      <a:pt x="80010" y="60007"/>
                      <a:pt x="76200" y="52388"/>
                    </a:cubicBezTo>
                    <a:cubicBezTo>
                      <a:pt x="72390" y="37148"/>
                      <a:pt x="60960" y="52388"/>
                      <a:pt x="57150" y="40957"/>
                    </a:cubicBezTo>
                    <a:cubicBezTo>
                      <a:pt x="57150" y="37148"/>
                      <a:pt x="53340" y="40957"/>
                      <a:pt x="53340" y="44767"/>
                    </a:cubicBezTo>
                    <a:cubicBezTo>
                      <a:pt x="53340" y="48577"/>
                      <a:pt x="57150" y="48577"/>
                      <a:pt x="57150" y="48577"/>
                    </a:cubicBezTo>
                    <a:cubicBezTo>
                      <a:pt x="57150" y="48577"/>
                      <a:pt x="60960" y="48577"/>
                      <a:pt x="60960" y="52388"/>
                    </a:cubicBezTo>
                    <a:cubicBezTo>
                      <a:pt x="57150" y="56198"/>
                      <a:pt x="49530" y="56198"/>
                      <a:pt x="49530" y="63817"/>
                    </a:cubicBezTo>
                    <a:cubicBezTo>
                      <a:pt x="49530" y="63817"/>
                      <a:pt x="49530" y="67627"/>
                      <a:pt x="49530" y="67627"/>
                    </a:cubicBezTo>
                    <a:cubicBezTo>
                      <a:pt x="49530" y="71438"/>
                      <a:pt x="53340" y="67627"/>
                      <a:pt x="53340" y="67627"/>
                    </a:cubicBezTo>
                    <a:cubicBezTo>
                      <a:pt x="57150" y="67627"/>
                      <a:pt x="64770" y="71438"/>
                      <a:pt x="68580" y="67627"/>
                    </a:cubicBezTo>
                    <a:cubicBezTo>
                      <a:pt x="68580" y="67627"/>
                      <a:pt x="72390" y="67627"/>
                      <a:pt x="72390" y="67627"/>
                    </a:cubicBezTo>
                    <a:cubicBezTo>
                      <a:pt x="72390" y="79057"/>
                      <a:pt x="83820" y="82867"/>
                      <a:pt x="83820" y="98107"/>
                    </a:cubicBezTo>
                    <a:cubicBezTo>
                      <a:pt x="83820" y="109538"/>
                      <a:pt x="87630" y="120967"/>
                      <a:pt x="80010" y="128588"/>
                    </a:cubicBezTo>
                    <a:cubicBezTo>
                      <a:pt x="87630" y="132398"/>
                      <a:pt x="91440" y="140017"/>
                      <a:pt x="91440" y="151448"/>
                    </a:cubicBezTo>
                    <a:cubicBezTo>
                      <a:pt x="91440" y="155257"/>
                      <a:pt x="91440" y="159068"/>
                      <a:pt x="95250" y="159068"/>
                    </a:cubicBezTo>
                    <a:cubicBezTo>
                      <a:pt x="106680" y="159068"/>
                      <a:pt x="118110" y="174307"/>
                      <a:pt x="133350" y="162877"/>
                    </a:cubicBezTo>
                    <a:cubicBezTo>
                      <a:pt x="140970" y="159068"/>
                      <a:pt x="148590" y="162877"/>
                      <a:pt x="156210" y="159068"/>
                    </a:cubicBezTo>
                    <a:cubicBezTo>
                      <a:pt x="160020" y="155257"/>
                      <a:pt x="163830" y="166688"/>
                      <a:pt x="160020" y="174307"/>
                    </a:cubicBezTo>
                    <a:cubicBezTo>
                      <a:pt x="160020" y="178118"/>
                      <a:pt x="156210" y="178118"/>
                      <a:pt x="156210" y="178118"/>
                    </a:cubicBezTo>
                    <a:cubicBezTo>
                      <a:pt x="167640" y="189547"/>
                      <a:pt x="152400" y="200977"/>
                      <a:pt x="160020" y="212407"/>
                    </a:cubicBezTo>
                    <a:cubicBezTo>
                      <a:pt x="156210" y="220027"/>
                      <a:pt x="148590" y="208597"/>
                      <a:pt x="144780" y="216218"/>
                    </a:cubicBezTo>
                    <a:cubicBezTo>
                      <a:pt x="140970" y="223838"/>
                      <a:pt x="140970" y="227647"/>
                      <a:pt x="140970" y="239077"/>
                    </a:cubicBezTo>
                    <a:cubicBezTo>
                      <a:pt x="140970" y="242888"/>
                      <a:pt x="137160" y="242888"/>
                      <a:pt x="137160" y="250507"/>
                    </a:cubicBezTo>
                    <a:cubicBezTo>
                      <a:pt x="148590" y="258127"/>
                      <a:pt x="148590" y="258127"/>
                      <a:pt x="140970" y="269557"/>
                    </a:cubicBezTo>
                    <a:cubicBezTo>
                      <a:pt x="144780" y="277177"/>
                      <a:pt x="148590" y="277177"/>
                      <a:pt x="152400" y="280988"/>
                    </a:cubicBezTo>
                    <a:cubicBezTo>
                      <a:pt x="156210" y="284797"/>
                      <a:pt x="156210" y="292418"/>
                      <a:pt x="152400" y="292418"/>
                    </a:cubicBezTo>
                    <a:cubicBezTo>
                      <a:pt x="140970" y="292418"/>
                      <a:pt x="140970" y="303847"/>
                      <a:pt x="140970" y="315277"/>
                    </a:cubicBezTo>
                    <a:cubicBezTo>
                      <a:pt x="140970" y="319088"/>
                      <a:pt x="137160" y="322897"/>
                      <a:pt x="133350" y="319088"/>
                    </a:cubicBezTo>
                    <a:cubicBezTo>
                      <a:pt x="133350" y="319088"/>
                      <a:pt x="133350" y="319088"/>
                      <a:pt x="133350" y="319088"/>
                    </a:cubicBezTo>
                    <a:cubicBezTo>
                      <a:pt x="133350" y="319088"/>
                      <a:pt x="133350" y="319088"/>
                      <a:pt x="133350" y="319088"/>
                    </a:cubicBezTo>
                    <a:cubicBezTo>
                      <a:pt x="137160" y="330518"/>
                      <a:pt x="133350" y="334327"/>
                      <a:pt x="125730" y="334327"/>
                    </a:cubicBezTo>
                    <a:cubicBezTo>
                      <a:pt x="121920" y="334327"/>
                      <a:pt x="118110" y="330518"/>
                      <a:pt x="114300" y="330518"/>
                    </a:cubicBezTo>
                    <a:cubicBezTo>
                      <a:pt x="110490" y="330518"/>
                      <a:pt x="106680" y="326707"/>
                      <a:pt x="102870" y="322897"/>
                    </a:cubicBezTo>
                    <a:cubicBezTo>
                      <a:pt x="99060" y="315277"/>
                      <a:pt x="99060" y="307657"/>
                      <a:pt x="99060" y="300038"/>
                    </a:cubicBezTo>
                    <a:cubicBezTo>
                      <a:pt x="106680" y="300038"/>
                      <a:pt x="106680" y="307657"/>
                      <a:pt x="106680" y="311468"/>
                    </a:cubicBezTo>
                    <a:cubicBezTo>
                      <a:pt x="106680" y="315277"/>
                      <a:pt x="110490" y="319088"/>
                      <a:pt x="114300" y="315277"/>
                    </a:cubicBezTo>
                    <a:cubicBezTo>
                      <a:pt x="118110" y="311468"/>
                      <a:pt x="114300" y="311468"/>
                      <a:pt x="114300" y="307657"/>
                    </a:cubicBezTo>
                    <a:cubicBezTo>
                      <a:pt x="114300" y="303847"/>
                      <a:pt x="110490" y="303847"/>
                      <a:pt x="110490" y="300038"/>
                    </a:cubicBezTo>
                    <a:cubicBezTo>
                      <a:pt x="114300" y="296227"/>
                      <a:pt x="114300" y="292418"/>
                      <a:pt x="114300" y="284797"/>
                    </a:cubicBezTo>
                    <a:cubicBezTo>
                      <a:pt x="110490" y="288607"/>
                      <a:pt x="106680" y="288607"/>
                      <a:pt x="106680" y="292418"/>
                    </a:cubicBezTo>
                    <a:cubicBezTo>
                      <a:pt x="99060" y="288607"/>
                      <a:pt x="95250" y="288607"/>
                      <a:pt x="87630" y="284797"/>
                    </a:cubicBezTo>
                    <a:cubicBezTo>
                      <a:pt x="83820" y="280988"/>
                      <a:pt x="83820" y="280988"/>
                      <a:pt x="80010" y="284797"/>
                    </a:cubicBezTo>
                    <a:cubicBezTo>
                      <a:pt x="80010" y="288607"/>
                      <a:pt x="80010" y="292418"/>
                      <a:pt x="80010" y="296227"/>
                    </a:cubicBezTo>
                    <a:cubicBezTo>
                      <a:pt x="83820" y="300038"/>
                      <a:pt x="87630" y="300038"/>
                      <a:pt x="83820" y="307657"/>
                    </a:cubicBezTo>
                    <a:cubicBezTo>
                      <a:pt x="80010" y="311468"/>
                      <a:pt x="76200" y="311468"/>
                      <a:pt x="72390" y="303847"/>
                    </a:cubicBezTo>
                    <a:cubicBezTo>
                      <a:pt x="72390" y="300038"/>
                      <a:pt x="72390" y="300038"/>
                      <a:pt x="68580" y="296227"/>
                    </a:cubicBezTo>
                    <a:cubicBezTo>
                      <a:pt x="64770" y="284797"/>
                      <a:pt x="57150" y="273368"/>
                      <a:pt x="49530" y="265747"/>
                    </a:cubicBezTo>
                    <a:cubicBezTo>
                      <a:pt x="45720" y="265747"/>
                      <a:pt x="45720" y="261938"/>
                      <a:pt x="45720" y="258127"/>
                    </a:cubicBezTo>
                    <a:cubicBezTo>
                      <a:pt x="45720" y="250507"/>
                      <a:pt x="45720" y="242888"/>
                      <a:pt x="45720" y="235268"/>
                    </a:cubicBezTo>
                    <a:cubicBezTo>
                      <a:pt x="45720" y="235268"/>
                      <a:pt x="49530" y="235268"/>
                      <a:pt x="49530" y="235268"/>
                    </a:cubicBezTo>
                    <a:cubicBezTo>
                      <a:pt x="53340" y="242888"/>
                      <a:pt x="57150" y="242888"/>
                      <a:pt x="60960" y="231457"/>
                    </a:cubicBezTo>
                    <a:cubicBezTo>
                      <a:pt x="60960" y="223838"/>
                      <a:pt x="64770" y="220027"/>
                      <a:pt x="64770" y="212407"/>
                    </a:cubicBezTo>
                    <a:cubicBezTo>
                      <a:pt x="72390" y="216218"/>
                      <a:pt x="68580" y="223838"/>
                      <a:pt x="68580" y="227647"/>
                    </a:cubicBezTo>
                    <a:cubicBezTo>
                      <a:pt x="68580" y="246697"/>
                      <a:pt x="68580" y="246697"/>
                      <a:pt x="83820" y="258127"/>
                    </a:cubicBezTo>
                    <a:cubicBezTo>
                      <a:pt x="87630" y="254318"/>
                      <a:pt x="83820" y="250507"/>
                      <a:pt x="83820" y="246697"/>
                    </a:cubicBezTo>
                    <a:cubicBezTo>
                      <a:pt x="80010" y="235268"/>
                      <a:pt x="72390" y="223838"/>
                      <a:pt x="80010" y="208597"/>
                    </a:cubicBezTo>
                    <a:cubicBezTo>
                      <a:pt x="76200" y="200977"/>
                      <a:pt x="64770" y="204788"/>
                      <a:pt x="64770" y="189547"/>
                    </a:cubicBezTo>
                    <a:lnTo>
                      <a:pt x="64770" y="189547"/>
                    </a:lnTo>
                    <a:cubicBezTo>
                      <a:pt x="64770" y="185738"/>
                      <a:pt x="60960" y="185738"/>
                      <a:pt x="60960" y="181927"/>
                    </a:cubicBezTo>
                    <a:cubicBezTo>
                      <a:pt x="57150" y="174307"/>
                      <a:pt x="49530" y="170497"/>
                      <a:pt x="41910" y="174307"/>
                    </a:cubicBezTo>
                    <a:cubicBezTo>
                      <a:pt x="41910" y="174307"/>
                      <a:pt x="38100" y="178118"/>
                      <a:pt x="34290" y="174307"/>
                    </a:cubicBezTo>
                    <a:cubicBezTo>
                      <a:pt x="34290" y="170497"/>
                      <a:pt x="34290" y="162877"/>
                      <a:pt x="41910" y="162877"/>
                    </a:cubicBezTo>
                    <a:cubicBezTo>
                      <a:pt x="45720" y="162877"/>
                      <a:pt x="41910" y="159068"/>
                      <a:pt x="41910" y="155257"/>
                    </a:cubicBezTo>
                    <a:cubicBezTo>
                      <a:pt x="41910" y="151448"/>
                      <a:pt x="30480" y="140017"/>
                      <a:pt x="26670" y="140017"/>
                    </a:cubicBezTo>
                    <a:cubicBezTo>
                      <a:pt x="15240" y="140017"/>
                      <a:pt x="7620" y="120967"/>
                      <a:pt x="7620" y="98107"/>
                    </a:cubicBezTo>
                    <a:cubicBezTo>
                      <a:pt x="7620" y="90488"/>
                      <a:pt x="7620" y="82867"/>
                      <a:pt x="7620" y="75248"/>
                    </a:cubicBezTo>
                    <a:cubicBezTo>
                      <a:pt x="7620" y="71438"/>
                      <a:pt x="7620" y="71438"/>
                      <a:pt x="3810" y="67627"/>
                    </a:cubicBezTo>
                    <a:cubicBezTo>
                      <a:pt x="3810" y="67627"/>
                      <a:pt x="3810" y="63817"/>
                      <a:pt x="3810" y="63817"/>
                    </a:cubicBezTo>
                    <a:cubicBezTo>
                      <a:pt x="3810" y="60007"/>
                      <a:pt x="0" y="56198"/>
                      <a:pt x="0" y="52388"/>
                    </a:cubicBezTo>
                    <a:cubicBezTo>
                      <a:pt x="0" y="48577"/>
                      <a:pt x="0" y="48577"/>
                      <a:pt x="0" y="44767"/>
                    </a:cubicBezTo>
                    <a:cubicBezTo>
                      <a:pt x="7620" y="33338"/>
                      <a:pt x="11430" y="18098"/>
                      <a:pt x="22860" y="25717"/>
                    </a:cubicBezTo>
                    <a:cubicBezTo>
                      <a:pt x="26670" y="29527"/>
                      <a:pt x="26670" y="33338"/>
                      <a:pt x="30480" y="33338"/>
                    </a:cubicBezTo>
                    <a:cubicBezTo>
                      <a:pt x="34290" y="33338"/>
                      <a:pt x="38100" y="33338"/>
                      <a:pt x="45720" y="33338"/>
                    </a:cubicBezTo>
                    <a:cubicBezTo>
                      <a:pt x="49530" y="33338"/>
                      <a:pt x="53340" y="25717"/>
                      <a:pt x="49530" y="21907"/>
                    </a:cubicBezTo>
                    <a:cubicBezTo>
                      <a:pt x="38100" y="10477"/>
                      <a:pt x="49530" y="10477"/>
                      <a:pt x="53340" y="6667"/>
                    </a:cubicBezTo>
                    <a:cubicBezTo>
                      <a:pt x="53340" y="6667"/>
                      <a:pt x="57150" y="2857"/>
                      <a:pt x="57150" y="2857"/>
                    </a:cubicBezTo>
                    <a:cubicBezTo>
                      <a:pt x="57150" y="-952"/>
                      <a:pt x="57150" y="-952"/>
                      <a:pt x="60960" y="2857"/>
                    </a:cubicBezTo>
                    <a:cubicBezTo>
                      <a:pt x="64770" y="6667"/>
                      <a:pt x="68580" y="6667"/>
                      <a:pt x="72390" y="10477"/>
                    </a:cubicBezTo>
                    <a:cubicBezTo>
                      <a:pt x="80010" y="18098"/>
                      <a:pt x="83820" y="21907"/>
                      <a:pt x="87630" y="10477"/>
                    </a:cubicBezTo>
                    <a:cubicBezTo>
                      <a:pt x="87630" y="10477"/>
                      <a:pt x="95250" y="10477"/>
                      <a:pt x="99060" y="18098"/>
                    </a:cubicBezTo>
                    <a:close/>
                  </a:path>
                </a:pathLst>
              </a:custGeom>
              <a:solidFill>
                <a:srgbClr val="6BDD7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26" name="Freeform: Shape 5425">
                <a:extLst>
                  <a:ext uri="{FF2B5EF4-FFF2-40B4-BE49-F238E27FC236}">
                    <a16:creationId xmlns:a16="http://schemas.microsoft.com/office/drawing/2014/main" id="{2FA40E08-7156-5613-254E-58D067CC671C}"/>
                  </a:ext>
                </a:extLst>
              </p:cNvPr>
              <p:cNvSpPr/>
              <p:nvPr/>
            </p:nvSpPr>
            <p:spPr>
              <a:xfrm>
                <a:off x="4524587" y="5173980"/>
                <a:ext cx="112183" cy="149628"/>
              </a:xfrm>
              <a:custGeom>
                <a:avLst/>
                <a:gdLst>
                  <a:gd name="connsiteX0" fmla="*/ 13123 w 112183"/>
                  <a:gd name="connsiteY0" fmla="*/ 80010 h 149628"/>
                  <a:gd name="connsiteX1" fmla="*/ 9313 w 112183"/>
                  <a:gd name="connsiteY1" fmla="*/ 53340 h 149628"/>
                  <a:gd name="connsiteX2" fmla="*/ 1693 w 112183"/>
                  <a:gd name="connsiteY2" fmla="*/ 30480 h 149628"/>
                  <a:gd name="connsiteX3" fmla="*/ 1693 w 112183"/>
                  <a:gd name="connsiteY3" fmla="*/ 0 h 149628"/>
                  <a:gd name="connsiteX4" fmla="*/ 16933 w 112183"/>
                  <a:gd name="connsiteY4" fmla="*/ 19050 h 149628"/>
                  <a:gd name="connsiteX5" fmla="*/ 32173 w 112183"/>
                  <a:gd name="connsiteY5" fmla="*/ 30480 h 149628"/>
                  <a:gd name="connsiteX6" fmla="*/ 39793 w 112183"/>
                  <a:gd name="connsiteY6" fmla="*/ 49530 h 149628"/>
                  <a:gd name="connsiteX7" fmla="*/ 74083 w 112183"/>
                  <a:gd name="connsiteY7" fmla="*/ 68580 h 149628"/>
                  <a:gd name="connsiteX8" fmla="*/ 81703 w 112183"/>
                  <a:gd name="connsiteY8" fmla="*/ 68580 h 149628"/>
                  <a:gd name="connsiteX9" fmla="*/ 96943 w 112183"/>
                  <a:gd name="connsiteY9" fmla="*/ 102870 h 149628"/>
                  <a:gd name="connsiteX10" fmla="*/ 112183 w 112183"/>
                  <a:gd name="connsiteY10" fmla="*/ 133350 h 149628"/>
                  <a:gd name="connsiteX11" fmla="*/ 112183 w 112183"/>
                  <a:gd name="connsiteY11" fmla="*/ 137160 h 149628"/>
                  <a:gd name="connsiteX12" fmla="*/ 100753 w 112183"/>
                  <a:gd name="connsiteY12" fmla="*/ 148590 h 149628"/>
                  <a:gd name="connsiteX13" fmla="*/ 93133 w 112183"/>
                  <a:gd name="connsiteY13" fmla="*/ 140970 h 149628"/>
                  <a:gd name="connsiteX14" fmla="*/ 93133 w 112183"/>
                  <a:gd name="connsiteY14" fmla="*/ 118110 h 149628"/>
                  <a:gd name="connsiteX15" fmla="*/ 85513 w 112183"/>
                  <a:gd name="connsiteY15" fmla="*/ 102870 h 149628"/>
                  <a:gd name="connsiteX16" fmla="*/ 74083 w 112183"/>
                  <a:gd name="connsiteY16" fmla="*/ 106680 h 149628"/>
                  <a:gd name="connsiteX17" fmla="*/ 70273 w 112183"/>
                  <a:gd name="connsiteY17" fmla="*/ 110490 h 149628"/>
                  <a:gd name="connsiteX18" fmla="*/ 62653 w 112183"/>
                  <a:gd name="connsiteY18" fmla="*/ 129540 h 149628"/>
                  <a:gd name="connsiteX19" fmla="*/ 55033 w 112183"/>
                  <a:gd name="connsiteY19" fmla="*/ 144780 h 149628"/>
                  <a:gd name="connsiteX20" fmla="*/ 43603 w 112183"/>
                  <a:gd name="connsiteY20" fmla="*/ 148590 h 149628"/>
                  <a:gd name="connsiteX21" fmla="*/ 39793 w 112183"/>
                  <a:gd name="connsiteY21" fmla="*/ 133350 h 149628"/>
                  <a:gd name="connsiteX22" fmla="*/ 43603 w 112183"/>
                  <a:gd name="connsiteY22" fmla="*/ 125730 h 149628"/>
                  <a:gd name="connsiteX23" fmla="*/ 32173 w 112183"/>
                  <a:gd name="connsiteY23" fmla="*/ 118110 h 149628"/>
                  <a:gd name="connsiteX24" fmla="*/ 13123 w 112183"/>
                  <a:gd name="connsiteY24" fmla="*/ 80010 h 14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2183" h="149628">
                    <a:moveTo>
                      <a:pt x="13123" y="80010"/>
                    </a:moveTo>
                    <a:cubicBezTo>
                      <a:pt x="13123" y="72390"/>
                      <a:pt x="9313" y="64770"/>
                      <a:pt x="9313" y="53340"/>
                    </a:cubicBezTo>
                    <a:cubicBezTo>
                      <a:pt x="9313" y="45720"/>
                      <a:pt x="5503" y="38100"/>
                      <a:pt x="1693" y="30480"/>
                    </a:cubicBezTo>
                    <a:cubicBezTo>
                      <a:pt x="-2117" y="19050"/>
                      <a:pt x="1693" y="11430"/>
                      <a:pt x="1693" y="0"/>
                    </a:cubicBezTo>
                    <a:cubicBezTo>
                      <a:pt x="9313" y="3810"/>
                      <a:pt x="13123" y="11430"/>
                      <a:pt x="16933" y="19050"/>
                    </a:cubicBezTo>
                    <a:cubicBezTo>
                      <a:pt x="20743" y="22860"/>
                      <a:pt x="28363" y="22860"/>
                      <a:pt x="32173" y="30480"/>
                    </a:cubicBezTo>
                    <a:cubicBezTo>
                      <a:pt x="35983" y="34290"/>
                      <a:pt x="35983" y="41910"/>
                      <a:pt x="39793" y="49530"/>
                    </a:cubicBezTo>
                    <a:cubicBezTo>
                      <a:pt x="47413" y="68580"/>
                      <a:pt x="58843" y="72390"/>
                      <a:pt x="74083" y="68580"/>
                    </a:cubicBezTo>
                    <a:cubicBezTo>
                      <a:pt x="77893" y="68580"/>
                      <a:pt x="81703" y="68580"/>
                      <a:pt x="81703" y="68580"/>
                    </a:cubicBezTo>
                    <a:cubicBezTo>
                      <a:pt x="81703" y="83820"/>
                      <a:pt x="93133" y="87630"/>
                      <a:pt x="96943" y="102870"/>
                    </a:cubicBezTo>
                    <a:cubicBezTo>
                      <a:pt x="100753" y="114300"/>
                      <a:pt x="100753" y="129540"/>
                      <a:pt x="112183" y="133350"/>
                    </a:cubicBezTo>
                    <a:cubicBezTo>
                      <a:pt x="112183" y="133350"/>
                      <a:pt x="112183" y="137160"/>
                      <a:pt x="112183" y="137160"/>
                    </a:cubicBezTo>
                    <a:cubicBezTo>
                      <a:pt x="112183" y="144780"/>
                      <a:pt x="108373" y="148590"/>
                      <a:pt x="100753" y="148590"/>
                    </a:cubicBezTo>
                    <a:cubicBezTo>
                      <a:pt x="96943" y="152400"/>
                      <a:pt x="93133" y="144780"/>
                      <a:pt x="93133" y="140970"/>
                    </a:cubicBezTo>
                    <a:cubicBezTo>
                      <a:pt x="93133" y="133350"/>
                      <a:pt x="93133" y="125730"/>
                      <a:pt x="93133" y="118110"/>
                    </a:cubicBezTo>
                    <a:cubicBezTo>
                      <a:pt x="93133" y="110490"/>
                      <a:pt x="93133" y="106680"/>
                      <a:pt x="85513" y="102870"/>
                    </a:cubicBezTo>
                    <a:cubicBezTo>
                      <a:pt x="81703" y="99060"/>
                      <a:pt x="77893" y="99060"/>
                      <a:pt x="74083" y="106680"/>
                    </a:cubicBezTo>
                    <a:cubicBezTo>
                      <a:pt x="74083" y="110490"/>
                      <a:pt x="70273" y="110490"/>
                      <a:pt x="70273" y="110490"/>
                    </a:cubicBezTo>
                    <a:cubicBezTo>
                      <a:pt x="58843" y="110490"/>
                      <a:pt x="58843" y="114300"/>
                      <a:pt x="62653" y="129540"/>
                    </a:cubicBezTo>
                    <a:cubicBezTo>
                      <a:pt x="58843" y="133350"/>
                      <a:pt x="55033" y="140970"/>
                      <a:pt x="55033" y="144780"/>
                    </a:cubicBezTo>
                    <a:cubicBezTo>
                      <a:pt x="51223" y="148590"/>
                      <a:pt x="47413" y="148590"/>
                      <a:pt x="43603" y="148590"/>
                    </a:cubicBezTo>
                    <a:cubicBezTo>
                      <a:pt x="39793" y="144780"/>
                      <a:pt x="39793" y="140970"/>
                      <a:pt x="39793" y="133350"/>
                    </a:cubicBezTo>
                    <a:cubicBezTo>
                      <a:pt x="39793" y="129540"/>
                      <a:pt x="39793" y="129540"/>
                      <a:pt x="43603" y="125730"/>
                    </a:cubicBezTo>
                    <a:cubicBezTo>
                      <a:pt x="39793" y="121920"/>
                      <a:pt x="35983" y="121920"/>
                      <a:pt x="32173" y="118110"/>
                    </a:cubicBezTo>
                    <a:cubicBezTo>
                      <a:pt x="20743" y="110490"/>
                      <a:pt x="20743" y="91440"/>
                      <a:pt x="13123" y="80010"/>
                    </a:cubicBezTo>
                    <a:close/>
                  </a:path>
                </a:pathLst>
              </a:custGeom>
              <a:solidFill>
                <a:srgbClr val="60DA6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27" name="Freeform: Shape 5426">
                <a:extLst>
                  <a:ext uri="{FF2B5EF4-FFF2-40B4-BE49-F238E27FC236}">
                    <a16:creationId xmlns:a16="http://schemas.microsoft.com/office/drawing/2014/main" id="{CF9377B8-A873-B21B-FF8B-79475A06A863}"/>
                  </a:ext>
                </a:extLst>
              </p:cNvPr>
              <p:cNvSpPr/>
              <p:nvPr/>
            </p:nvSpPr>
            <p:spPr>
              <a:xfrm>
                <a:off x="4541520" y="5036819"/>
                <a:ext cx="34290" cy="34290"/>
              </a:xfrm>
              <a:custGeom>
                <a:avLst/>
                <a:gdLst>
                  <a:gd name="connsiteX0" fmla="*/ 0 w 34290"/>
                  <a:gd name="connsiteY0" fmla="*/ 15240 h 34290"/>
                  <a:gd name="connsiteX1" fmla="*/ 15240 w 34290"/>
                  <a:gd name="connsiteY1" fmla="*/ 7620 h 34290"/>
                  <a:gd name="connsiteX2" fmla="*/ 15240 w 34290"/>
                  <a:gd name="connsiteY2" fmla="*/ 3810 h 34290"/>
                  <a:gd name="connsiteX3" fmla="*/ 15240 w 34290"/>
                  <a:gd name="connsiteY3" fmla="*/ 3810 h 34290"/>
                  <a:gd name="connsiteX4" fmla="*/ 22860 w 34290"/>
                  <a:gd name="connsiteY4" fmla="*/ 0 h 34290"/>
                  <a:gd name="connsiteX5" fmla="*/ 22860 w 34290"/>
                  <a:gd name="connsiteY5" fmla="*/ 19050 h 34290"/>
                  <a:gd name="connsiteX6" fmla="*/ 34290 w 34290"/>
                  <a:gd name="connsiteY6" fmla="*/ 11430 h 34290"/>
                  <a:gd name="connsiteX7" fmla="*/ 30480 w 34290"/>
                  <a:gd name="connsiteY7" fmla="*/ 22860 h 34290"/>
                  <a:gd name="connsiteX8" fmla="*/ 22860 w 34290"/>
                  <a:gd name="connsiteY8" fmla="*/ 34290 h 34290"/>
                  <a:gd name="connsiteX9" fmla="*/ 0 w 34290"/>
                  <a:gd name="connsiteY9" fmla="*/ 15240 h 3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 h="34290">
                    <a:moveTo>
                      <a:pt x="0" y="15240"/>
                    </a:moveTo>
                    <a:cubicBezTo>
                      <a:pt x="7620" y="11430"/>
                      <a:pt x="11430" y="7620"/>
                      <a:pt x="15240" y="7620"/>
                    </a:cubicBezTo>
                    <a:cubicBezTo>
                      <a:pt x="15240" y="7620"/>
                      <a:pt x="15240" y="3810"/>
                      <a:pt x="15240" y="3810"/>
                    </a:cubicBezTo>
                    <a:lnTo>
                      <a:pt x="15240" y="3810"/>
                    </a:lnTo>
                    <a:lnTo>
                      <a:pt x="22860" y="0"/>
                    </a:lnTo>
                    <a:cubicBezTo>
                      <a:pt x="22860" y="7620"/>
                      <a:pt x="19050" y="11430"/>
                      <a:pt x="22860" y="19050"/>
                    </a:cubicBezTo>
                    <a:cubicBezTo>
                      <a:pt x="26670" y="19050"/>
                      <a:pt x="30480" y="11430"/>
                      <a:pt x="34290" y="11430"/>
                    </a:cubicBezTo>
                    <a:cubicBezTo>
                      <a:pt x="34290" y="15240"/>
                      <a:pt x="30480" y="19050"/>
                      <a:pt x="30480" y="22860"/>
                    </a:cubicBezTo>
                    <a:cubicBezTo>
                      <a:pt x="30480" y="34290"/>
                      <a:pt x="30480" y="34290"/>
                      <a:pt x="22860" y="34290"/>
                    </a:cubicBezTo>
                    <a:cubicBezTo>
                      <a:pt x="19050" y="30480"/>
                      <a:pt x="11430" y="22860"/>
                      <a:pt x="0" y="15240"/>
                    </a:cubicBezTo>
                    <a:close/>
                  </a:path>
                </a:pathLst>
              </a:custGeom>
              <a:solidFill>
                <a:srgbClr val="53D75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28" name="Freeform: Shape 5427">
                <a:extLst>
                  <a:ext uri="{FF2B5EF4-FFF2-40B4-BE49-F238E27FC236}">
                    <a16:creationId xmlns:a16="http://schemas.microsoft.com/office/drawing/2014/main" id="{AFC9DA4C-58B6-FD68-8AC2-B336CE47A80F}"/>
                  </a:ext>
                </a:extLst>
              </p:cNvPr>
              <p:cNvSpPr/>
              <p:nvPr/>
            </p:nvSpPr>
            <p:spPr>
              <a:xfrm>
                <a:off x="4524786" y="5208269"/>
                <a:ext cx="14119" cy="22860"/>
              </a:xfrm>
              <a:custGeom>
                <a:avLst/>
                <a:gdLst>
                  <a:gd name="connsiteX0" fmla="*/ 1495 w 14119"/>
                  <a:gd name="connsiteY0" fmla="*/ 0 h 22860"/>
                  <a:gd name="connsiteX1" fmla="*/ 9115 w 14119"/>
                  <a:gd name="connsiteY1" fmla="*/ 22860 h 22860"/>
                  <a:gd name="connsiteX2" fmla="*/ 1495 w 14119"/>
                  <a:gd name="connsiteY2" fmla="*/ 0 h 22860"/>
                  <a:gd name="connsiteX3" fmla="*/ 1495 w 14119"/>
                  <a:gd name="connsiteY3" fmla="*/ 0 h 22860"/>
                </a:gdLst>
                <a:ahLst/>
                <a:cxnLst>
                  <a:cxn ang="0">
                    <a:pos x="connsiteX0" y="connsiteY0"/>
                  </a:cxn>
                  <a:cxn ang="0">
                    <a:pos x="connsiteX1" y="connsiteY1"/>
                  </a:cxn>
                  <a:cxn ang="0">
                    <a:pos x="connsiteX2" y="connsiteY2"/>
                  </a:cxn>
                  <a:cxn ang="0">
                    <a:pos x="connsiteX3" y="connsiteY3"/>
                  </a:cxn>
                </a:cxnLst>
                <a:rect l="l" t="t" r="r" b="b"/>
                <a:pathLst>
                  <a:path w="14119" h="22860">
                    <a:moveTo>
                      <a:pt x="1495" y="0"/>
                    </a:moveTo>
                    <a:cubicBezTo>
                      <a:pt x="16735" y="7620"/>
                      <a:pt x="16735" y="7620"/>
                      <a:pt x="9115" y="22860"/>
                    </a:cubicBezTo>
                    <a:cubicBezTo>
                      <a:pt x="1495" y="19050"/>
                      <a:pt x="-2315" y="11430"/>
                      <a:pt x="1495" y="0"/>
                    </a:cubicBezTo>
                    <a:lnTo>
                      <a:pt x="1495" y="0"/>
                    </a:lnTo>
                    <a:close/>
                  </a:path>
                </a:pathLst>
              </a:custGeom>
              <a:solidFill>
                <a:srgbClr val="6FDF7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29" name="Freeform: Shape 5428">
                <a:extLst>
                  <a:ext uri="{FF2B5EF4-FFF2-40B4-BE49-F238E27FC236}">
                    <a16:creationId xmlns:a16="http://schemas.microsoft.com/office/drawing/2014/main" id="{81F78D0F-F978-D9D3-4B74-31A79DCEF871}"/>
                  </a:ext>
                </a:extLst>
              </p:cNvPr>
              <p:cNvSpPr/>
              <p:nvPr/>
            </p:nvSpPr>
            <p:spPr>
              <a:xfrm>
                <a:off x="4674870" y="5175287"/>
                <a:ext cx="15240" cy="11623"/>
              </a:xfrm>
              <a:custGeom>
                <a:avLst/>
                <a:gdLst>
                  <a:gd name="connsiteX0" fmla="*/ 15240 w 15240"/>
                  <a:gd name="connsiteY0" fmla="*/ 2502 h 11623"/>
                  <a:gd name="connsiteX1" fmla="*/ 0 w 15240"/>
                  <a:gd name="connsiteY1" fmla="*/ 6313 h 11623"/>
                  <a:gd name="connsiteX2" fmla="*/ 15240 w 15240"/>
                  <a:gd name="connsiteY2" fmla="*/ 2502 h 11623"/>
                </a:gdLst>
                <a:ahLst/>
                <a:cxnLst>
                  <a:cxn ang="0">
                    <a:pos x="connsiteX0" y="connsiteY0"/>
                  </a:cxn>
                  <a:cxn ang="0">
                    <a:pos x="connsiteX1" y="connsiteY1"/>
                  </a:cxn>
                  <a:cxn ang="0">
                    <a:pos x="connsiteX2" y="connsiteY2"/>
                  </a:cxn>
                </a:cxnLst>
                <a:rect l="l" t="t" r="r" b="b"/>
                <a:pathLst>
                  <a:path w="15240" h="11623">
                    <a:moveTo>
                      <a:pt x="15240" y="2502"/>
                    </a:moveTo>
                    <a:cubicBezTo>
                      <a:pt x="11430" y="13932"/>
                      <a:pt x="11430" y="13932"/>
                      <a:pt x="0" y="6313"/>
                    </a:cubicBezTo>
                    <a:cubicBezTo>
                      <a:pt x="3810" y="-1307"/>
                      <a:pt x="3810" y="-1307"/>
                      <a:pt x="15240" y="2502"/>
                    </a:cubicBezTo>
                    <a:close/>
                  </a:path>
                </a:pathLst>
              </a:custGeom>
              <a:solidFill>
                <a:srgbClr val="6BDE7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30" name="Freeform: Shape 5429">
                <a:extLst>
                  <a:ext uri="{FF2B5EF4-FFF2-40B4-BE49-F238E27FC236}">
                    <a16:creationId xmlns:a16="http://schemas.microsoft.com/office/drawing/2014/main" id="{5FD77464-FC81-1CCA-6B83-65FABF58D03D}"/>
                  </a:ext>
                </a:extLst>
              </p:cNvPr>
              <p:cNvSpPr/>
              <p:nvPr/>
            </p:nvSpPr>
            <p:spPr>
              <a:xfrm>
                <a:off x="4638887" y="5177789"/>
                <a:ext cx="7081" cy="11430"/>
              </a:xfrm>
              <a:custGeom>
                <a:avLst/>
                <a:gdLst>
                  <a:gd name="connsiteX0" fmla="*/ 1693 w 7081"/>
                  <a:gd name="connsiteY0" fmla="*/ 0 h 11430"/>
                  <a:gd name="connsiteX1" fmla="*/ 5503 w 7081"/>
                  <a:gd name="connsiteY1" fmla="*/ 7620 h 11430"/>
                  <a:gd name="connsiteX2" fmla="*/ 1693 w 7081"/>
                  <a:gd name="connsiteY2" fmla="*/ 11430 h 11430"/>
                  <a:gd name="connsiteX3" fmla="*/ 1693 w 7081"/>
                  <a:gd name="connsiteY3" fmla="*/ 0 h 11430"/>
                </a:gdLst>
                <a:ahLst/>
                <a:cxnLst>
                  <a:cxn ang="0">
                    <a:pos x="connsiteX0" y="connsiteY0"/>
                  </a:cxn>
                  <a:cxn ang="0">
                    <a:pos x="connsiteX1" y="connsiteY1"/>
                  </a:cxn>
                  <a:cxn ang="0">
                    <a:pos x="connsiteX2" y="connsiteY2"/>
                  </a:cxn>
                  <a:cxn ang="0">
                    <a:pos x="connsiteX3" y="connsiteY3"/>
                  </a:cxn>
                </a:cxnLst>
                <a:rect l="l" t="t" r="r" b="b"/>
                <a:pathLst>
                  <a:path w="7081" h="11430">
                    <a:moveTo>
                      <a:pt x="1693" y="0"/>
                    </a:moveTo>
                    <a:cubicBezTo>
                      <a:pt x="1693" y="0"/>
                      <a:pt x="5503" y="3810"/>
                      <a:pt x="5503" y="7620"/>
                    </a:cubicBezTo>
                    <a:cubicBezTo>
                      <a:pt x="9313" y="11430"/>
                      <a:pt x="5503" y="11430"/>
                      <a:pt x="1693" y="11430"/>
                    </a:cubicBezTo>
                    <a:cubicBezTo>
                      <a:pt x="1693" y="7620"/>
                      <a:pt x="-2117" y="3810"/>
                      <a:pt x="1693" y="0"/>
                    </a:cubicBezTo>
                    <a:close/>
                  </a:path>
                </a:pathLst>
              </a:custGeom>
              <a:solidFill>
                <a:srgbClr val="6BDE7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31" name="Freeform: Shape 5430">
                <a:extLst>
                  <a:ext uri="{FF2B5EF4-FFF2-40B4-BE49-F238E27FC236}">
                    <a16:creationId xmlns:a16="http://schemas.microsoft.com/office/drawing/2014/main" id="{2B0892EE-FEF5-F084-FD0F-14FC746E6478}"/>
                  </a:ext>
                </a:extLst>
              </p:cNvPr>
              <p:cNvSpPr/>
              <p:nvPr/>
            </p:nvSpPr>
            <p:spPr>
              <a:xfrm>
                <a:off x="4644391" y="5162550"/>
                <a:ext cx="3809" cy="6312"/>
              </a:xfrm>
              <a:custGeom>
                <a:avLst/>
                <a:gdLst>
                  <a:gd name="connsiteX0" fmla="*/ 3810 w 3809"/>
                  <a:gd name="connsiteY0" fmla="*/ 3810 h 6312"/>
                  <a:gd name="connsiteX1" fmla="*/ 0 w 3809"/>
                  <a:gd name="connsiteY1" fmla="*/ 0 h 6312"/>
                  <a:gd name="connsiteX2" fmla="*/ 3810 w 3809"/>
                  <a:gd name="connsiteY2" fmla="*/ 3810 h 6312"/>
                </a:gdLst>
                <a:ahLst/>
                <a:cxnLst>
                  <a:cxn ang="0">
                    <a:pos x="connsiteX0" y="connsiteY0"/>
                  </a:cxn>
                  <a:cxn ang="0">
                    <a:pos x="connsiteX1" y="connsiteY1"/>
                  </a:cxn>
                  <a:cxn ang="0">
                    <a:pos x="connsiteX2" y="connsiteY2"/>
                  </a:cxn>
                </a:cxnLst>
                <a:rect l="l" t="t" r="r" b="b"/>
                <a:pathLst>
                  <a:path w="3809" h="6312">
                    <a:moveTo>
                      <a:pt x="3810" y="3810"/>
                    </a:moveTo>
                    <a:cubicBezTo>
                      <a:pt x="0" y="7620"/>
                      <a:pt x="0" y="7620"/>
                      <a:pt x="0" y="0"/>
                    </a:cubicBezTo>
                    <a:lnTo>
                      <a:pt x="3810" y="3810"/>
                    </a:lnTo>
                    <a:close/>
                  </a:path>
                </a:pathLst>
              </a:custGeom>
              <a:solidFill>
                <a:srgbClr val="6BDE7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32" name="Freeform: Shape 5431">
                <a:extLst>
                  <a:ext uri="{FF2B5EF4-FFF2-40B4-BE49-F238E27FC236}">
                    <a16:creationId xmlns:a16="http://schemas.microsoft.com/office/drawing/2014/main" id="{DE308A5D-1E11-BB2E-6DA9-B87DCAFEFBD2}"/>
                  </a:ext>
                </a:extLst>
              </p:cNvPr>
              <p:cNvSpPr/>
              <p:nvPr/>
            </p:nvSpPr>
            <p:spPr>
              <a:xfrm>
                <a:off x="4194810" y="4511040"/>
                <a:ext cx="22859" cy="19049"/>
              </a:xfrm>
              <a:custGeom>
                <a:avLst/>
                <a:gdLst>
                  <a:gd name="connsiteX0" fmla="*/ 22860 w 22859"/>
                  <a:gd name="connsiteY0" fmla="*/ 15240 h 19049"/>
                  <a:gd name="connsiteX1" fmla="*/ 0 w 22859"/>
                  <a:gd name="connsiteY1" fmla="*/ 3810 h 19049"/>
                  <a:gd name="connsiteX2" fmla="*/ 11430 w 22859"/>
                  <a:gd name="connsiteY2" fmla="*/ 0 h 19049"/>
                  <a:gd name="connsiteX3" fmla="*/ 22860 w 22859"/>
                  <a:gd name="connsiteY3" fmla="*/ 15240 h 19049"/>
                </a:gdLst>
                <a:ahLst/>
                <a:cxnLst>
                  <a:cxn ang="0">
                    <a:pos x="connsiteX0" y="connsiteY0"/>
                  </a:cxn>
                  <a:cxn ang="0">
                    <a:pos x="connsiteX1" y="connsiteY1"/>
                  </a:cxn>
                  <a:cxn ang="0">
                    <a:pos x="connsiteX2" y="connsiteY2"/>
                  </a:cxn>
                  <a:cxn ang="0">
                    <a:pos x="connsiteX3" y="connsiteY3"/>
                  </a:cxn>
                </a:cxnLst>
                <a:rect l="l" t="t" r="r" b="b"/>
                <a:pathLst>
                  <a:path w="22859" h="19049">
                    <a:moveTo>
                      <a:pt x="22860" y="15240"/>
                    </a:moveTo>
                    <a:cubicBezTo>
                      <a:pt x="11430" y="22860"/>
                      <a:pt x="7620" y="19050"/>
                      <a:pt x="0" y="3810"/>
                    </a:cubicBezTo>
                    <a:cubicBezTo>
                      <a:pt x="3810" y="0"/>
                      <a:pt x="7620" y="3810"/>
                      <a:pt x="11430" y="0"/>
                    </a:cubicBezTo>
                    <a:cubicBezTo>
                      <a:pt x="15240" y="0"/>
                      <a:pt x="19050" y="7620"/>
                      <a:pt x="22860" y="15240"/>
                    </a:cubicBezTo>
                    <a:close/>
                  </a:path>
                </a:pathLst>
              </a:custGeom>
              <a:solidFill>
                <a:srgbClr val="99EB9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33" name="Freeform: Shape 5432">
                <a:extLst>
                  <a:ext uri="{FF2B5EF4-FFF2-40B4-BE49-F238E27FC236}">
                    <a16:creationId xmlns:a16="http://schemas.microsoft.com/office/drawing/2014/main" id="{FF9AE2F4-FB4D-F6F4-4E1B-0849E4F5CFC2}"/>
                  </a:ext>
                </a:extLst>
              </p:cNvPr>
              <p:cNvSpPr/>
              <p:nvPr/>
            </p:nvSpPr>
            <p:spPr>
              <a:xfrm>
                <a:off x="4305301" y="4588430"/>
                <a:ext cx="19050" cy="17859"/>
              </a:xfrm>
              <a:custGeom>
                <a:avLst/>
                <a:gdLst>
                  <a:gd name="connsiteX0" fmla="*/ 19050 w 19050"/>
                  <a:gd name="connsiteY0" fmla="*/ 6429 h 17859"/>
                  <a:gd name="connsiteX1" fmla="*/ 11430 w 19050"/>
                  <a:gd name="connsiteY1" fmla="*/ 17859 h 17859"/>
                  <a:gd name="connsiteX2" fmla="*/ 0 w 19050"/>
                  <a:gd name="connsiteY2" fmla="*/ 17859 h 17859"/>
                  <a:gd name="connsiteX3" fmla="*/ 19050 w 19050"/>
                  <a:gd name="connsiteY3" fmla="*/ 6429 h 17859"/>
                </a:gdLst>
                <a:ahLst/>
                <a:cxnLst>
                  <a:cxn ang="0">
                    <a:pos x="connsiteX0" y="connsiteY0"/>
                  </a:cxn>
                  <a:cxn ang="0">
                    <a:pos x="connsiteX1" y="connsiteY1"/>
                  </a:cxn>
                  <a:cxn ang="0">
                    <a:pos x="connsiteX2" y="connsiteY2"/>
                  </a:cxn>
                  <a:cxn ang="0">
                    <a:pos x="connsiteX3" y="connsiteY3"/>
                  </a:cxn>
                </a:cxnLst>
                <a:rect l="l" t="t" r="r" b="b"/>
                <a:pathLst>
                  <a:path w="19050" h="17859">
                    <a:moveTo>
                      <a:pt x="19050" y="6429"/>
                    </a:moveTo>
                    <a:cubicBezTo>
                      <a:pt x="19050" y="14049"/>
                      <a:pt x="15240" y="17859"/>
                      <a:pt x="11430" y="17859"/>
                    </a:cubicBezTo>
                    <a:cubicBezTo>
                      <a:pt x="7620" y="17859"/>
                      <a:pt x="3810" y="17859"/>
                      <a:pt x="0" y="17859"/>
                    </a:cubicBezTo>
                    <a:cubicBezTo>
                      <a:pt x="3810" y="-1191"/>
                      <a:pt x="11430" y="-5001"/>
                      <a:pt x="19050" y="6429"/>
                    </a:cubicBezTo>
                    <a:close/>
                  </a:path>
                </a:pathLst>
              </a:custGeom>
              <a:solidFill>
                <a:srgbClr val="ABF1A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34" name="Freeform: Shape 5433">
                <a:extLst>
                  <a:ext uri="{FF2B5EF4-FFF2-40B4-BE49-F238E27FC236}">
                    <a16:creationId xmlns:a16="http://schemas.microsoft.com/office/drawing/2014/main" id="{1E0D15A7-2FEA-F5C5-8990-D0704915F8CF}"/>
                  </a:ext>
                </a:extLst>
              </p:cNvPr>
              <p:cNvSpPr/>
              <p:nvPr/>
            </p:nvSpPr>
            <p:spPr>
              <a:xfrm>
                <a:off x="3729991" y="4622837"/>
                <a:ext cx="433933" cy="490182"/>
              </a:xfrm>
              <a:custGeom>
                <a:avLst/>
                <a:gdLst>
                  <a:gd name="connsiteX0" fmla="*/ 22860 w 433933"/>
                  <a:gd name="connsiteY0" fmla="*/ 74893 h 490182"/>
                  <a:gd name="connsiteX1" fmla="*/ 45720 w 433933"/>
                  <a:gd name="connsiteY1" fmla="*/ 86322 h 490182"/>
                  <a:gd name="connsiteX2" fmla="*/ 64770 w 433933"/>
                  <a:gd name="connsiteY2" fmla="*/ 101563 h 490182"/>
                  <a:gd name="connsiteX3" fmla="*/ 68580 w 433933"/>
                  <a:gd name="connsiteY3" fmla="*/ 90132 h 490182"/>
                  <a:gd name="connsiteX4" fmla="*/ 72390 w 433933"/>
                  <a:gd name="connsiteY4" fmla="*/ 71082 h 490182"/>
                  <a:gd name="connsiteX5" fmla="*/ 83820 w 433933"/>
                  <a:gd name="connsiteY5" fmla="*/ 63463 h 490182"/>
                  <a:gd name="connsiteX6" fmla="*/ 95250 w 433933"/>
                  <a:gd name="connsiteY6" fmla="*/ 21553 h 490182"/>
                  <a:gd name="connsiteX7" fmla="*/ 106680 w 433933"/>
                  <a:gd name="connsiteY7" fmla="*/ 21553 h 490182"/>
                  <a:gd name="connsiteX8" fmla="*/ 121920 w 433933"/>
                  <a:gd name="connsiteY8" fmla="*/ 13932 h 490182"/>
                  <a:gd name="connsiteX9" fmla="*/ 121920 w 433933"/>
                  <a:gd name="connsiteY9" fmla="*/ 6313 h 490182"/>
                  <a:gd name="connsiteX10" fmla="*/ 133350 w 433933"/>
                  <a:gd name="connsiteY10" fmla="*/ 2503 h 490182"/>
                  <a:gd name="connsiteX11" fmla="*/ 140970 w 433933"/>
                  <a:gd name="connsiteY11" fmla="*/ 13932 h 490182"/>
                  <a:gd name="connsiteX12" fmla="*/ 144780 w 433933"/>
                  <a:gd name="connsiteY12" fmla="*/ 25363 h 490182"/>
                  <a:gd name="connsiteX13" fmla="*/ 133350 w 433933"/>
                  <a:gd name="connsiteY13" fmla="*/ 25363 h 490182"/>
                  <a:gd name="connsiteX14" fmla="*/ 144780 w 433933"/>
                  <a:gd name="connsiteY14" fmla="*/ 40603 h 490182"/>
                  <a:gd name="connsiteX15" fmla="*/ 152400 w 433933"/>
                  <a:gd name="connsiteY15" fmla="*/ 71082 h 490182"/>
                  <a:gd name="connsiteX16" fmla="*/ 152400 w 433933"/>
                  <a:gd name="connsiteY16" fmla="*/ 93943 h 490182"/>
                  <a:gd name="connsiteX17" fmla="*/ 144780 w 433933"/>
                  <a:gd name="connsiteY17" fmla="*/ 93943 h 490182"/>
                  <a:gd name="connsiteX18" fmla="*/ 129540 w 433933"/>
                  <a:gd name="connsiteY18" fmla="*/ 82513 h 490182"/>
                  <a:gd name="connsiteX19" fmla="*/ 121920 w 433933"/>
                  <a:gd name="connsiteY19" fmla="*/ 78703 h 490182"/>
                  <a:gd name="connsiteX20" fmla="*/ 114300 w 433933"/>
                  <a:gd name="connsiteY20" fmla="*/ 105372 h 490182"/>
                  <a:gd name="connsiteX21" fmla="*/ 106680 w 433933"/>
                  <a:gd name="connsiteY21" fmla="*/ 124422 h 490182"/>
                  <a:gd name="connsiteX22" fmla="*/ 102870 w 433933"/>
                  <a:gd name="connsiteY22" fmla="*/ 135853 h 490182"/>
                  <a:gd name="connsiteX23" fmla="*/ 91440 w 433933"/>
                  <a:gd name="connsiteY23" fmla="*/ 154903 h 490182"/>
                  <a:gd name="connsiteX24" fmla="*/ 167640 w 433933"/>
                  <a:gd name="connsiteY24" fmla="*/ 204432 h 490182"/>
                  <a:gd name="connsiteX25" fmla="*/ 182880 w 433933"/>
                  <a:gd name="connsiteY25" fmla="*/ 185382 h 490182"/>
                  <a:gd name="connsiteX26" fmla="*/ 217170 w 433933"/>
                  <a:gd name="connsiteY26" fmla="*/ 170143 h 490182"/>
                  <a:gd name="connsiteX27" fmla="*/ 236220 w 433933"/>
                  <a:gd name="connsiteY27" fmla="*/ 166332 h 490182"/>
                  <a:gd name="connsiteX28" fmla="*/ 247650 w 433933"/>
                  <a:gd name="connsiteY28" fmla="*/ 162522 h 490182"/>
                  <a:gd name="connsiteX29" fmla="*/ 281940 w 433933"/>
                  <a:gd name="connsiteY29" fmla="*/ 212053 h 490182"/>
                  <a:gd name="connsiteX30" fmla="*/ 270510 w 433933"/>
                  <a:gd name="connsiteY30" fmla="*/ 215863 h 490182"/>
                  <a:gd name="connsiteX31" fmla="*/ 255270 w 433933"/>
                  <a:gd name="connsiteY31" fmla="*/ 204432 h 490182"/>
                  <a:gd name="connsiteX32" fmla="*/ 232410 w 433933"/>
                  <a:gd name="connsiteY32" fmla="*/ 204432 h 490182"/>
                  <a:gd name="connsiteX33" fmla="*/ 224790 w 433933"/>
                  <a:gd name="connsiteY33" fmla="*/ 219672 h 490182"/>
                  <a:gd name="connsiteX34" fmla="*/ 217170 w 433933"/>
                  <a:gd name="connsiteY34" fmla="*/ 231103 h 490182"/>
                  <a:gd name="connsiteX35" fmla="*/ 217170 w 433933"/>
                  <a:gd name="connsiteY35" fmla="*/ 253963 h 490182"/>
                  <a:gd name="connsiteX36" fmla="*/ 247650 w 433933"/>
                  <a:gd name="connsiteY36" fmla="*/ 276823 h 490182"/>
                  <a:gd name="connsiteX37" fmla="*/ 255270 w 433933"/>
                  <a:gd name="connsiteY37" fmla="*/ 280632 h 490182"/>
                  <a:gd name="connsiteX38" fmla="*/ 243840 w 433933"/>
                  <a:gd name="connsiteY38" fmla="*/ 273013 h 490182"/>
                  <a:gd name="connsiteX39" fmla="*/ 220980 w 433933"/>
                  <a:gd name="connsiteY39" fmla="*/ 250153 h 490182"/>
                  <a:gd name="connsiteX40" fmla="*/ 220980 w 433933"/>
                  <a:gd name="connsiteY40" fmla="*/ 231103 h 490182"/>
                  <a:gd name="connsiteX41" fmla="*/ 240030 w 433933"/>
                  <a:gd name="connsiteY41" fmla="*/ 208243 h 490182"/>
                  <a:gd name="connsiteX42" fmla="*/ 255270 w 433933"/>
                  <a:gd name="connsiteY42" fmla="*/ 204432 h 490182"/>
                  <a:gd name="connsiteX43" fmla="*/ 278130 w 433933"/>
                  <a:gd name="connsiteY43" fmla="*/ 219672 h 490182"/>
                  <a:gd name="connsiteX44" fmla="*/ 300990 w 433933"/>
                  <a:gd name="connsiteY44" fmla="*/ 231103 h 490182"/>
                  <a:gd name="connsiteX45" fmla="*/ 323850 w 433933"/>
                  <a:gd name="connsiteY45" fmla="*/ 231103 h 490182"/>
                  <a:gd name="connsiteX46" fmla="*/ 327660 w 433933"/>
                  <a:gd name="connsiteY46" fmla="*/ 234913 h 490182"/>
                  <a:gd name="connsiteX47" fmla="*/ 335280 w 433933"/>
                  <a:gd name="connsiteY47" fmla="*/ 257773 h 490182"/>
                  <a:gd name="connsiteX48" fmla="*/ 331470 w 433933"/>
                  <a:gd name="connsiteY48" fmla="*/ 269202 h 490182"/>
                  <a:gd name="connsiteX49" fmla="*/ 350520 w 433933"/>
                  <a:gd name="connsiteY49" fmla="*/ 253963 h 490182"/>
                  <a:gd name="connsiteX50" fmla="*/ 365760 w 433933"/>
                  <a:gd name="connsiteY50" fmla="*/ 261582 h 490182"/>
                  <a:gd name="connsiteX51" fmla="*/ 377190 w 433933"/>
                  <a:gd name="connsiteY51" fmla="*/ 292063 h 490182"/>
                  <a:gd name="connsiteX52" fmla="*/ 361950 w 433933"/>
                  <a:gd name="connsiteY52" fmla="*/ 307302 h 490182"/>
                  <a:gd name="connsiteX53" fmla="*/ 350520 w 433933"/>
                  <a:gd name="connsiteY53" fmla="*/ 337782 h 490182"/>
                  <a:gd name="connsiteX54" fmla="*/ 354330 w 433933"/>
                  <a:gd name="connsiteY54" fmla="*/ 356832 h 490182"/>
                  <a:gd name="connsiteX55" fmla="*/ 358140 w 433933"/>
                  <a:gd name="connsiteY55" fmla="*/ 372073 h 490182"/>
                  <a:gd name="connsiteX56" fmla="*/ 365760 w 433933"/>
                  <a:gd name="connsiteY56" fmla="*/ 349213 h 490182"/>
                  <a:gd name="connsiteX57" fmla="*/ 426720 w 433933"/>
                  <a:gd name="connsiteY57" fmla="*/ 383502 h 490182"/>
                  <a:gd name="connsiteX58" fmla="*/ 426720 w 433933"/>
                  <a:gd name="connsiteY58" fmla="*/ 421602 h 490182"/>
                  <a:gd name="connsiteX59" fmla="*/ 419100 w 433933"/>
                  <a:gd name="connsiteY59" fmla="*/ 421602 h 490182"/>
                  <a:gd name="connsiteX60" fmla="*/ 400050 w 433933"/>
                  <a:gd name="connsiteY60" fmla="*/ 413982 h 490182"/>
                  <a:gd name="connsiteX61" fmla="*/ 392430 w 433933"/>
                  <a:gd name="connsiteY61" fmla="*/ 440652 h 490182"/>
                  <a:gd name="connsiteX62" fmla="*/ 361950 w 433933"/>
                  <a:gd name="connsiteY62" fmla="*/ 429223 h 490182"/>
                  <a:gd name="connsiteX63" fmla="*/ 358140 w 433933"/>
                  <a:gd name="connsiteY63" fmla="*/ 417793 h 490182"/>
                  <a:gd name="connsiteX64" fmla="*/ 350520 w 433933"/>
                  <a:gd name="connsiteY64" fmla="*/ 413982 h 490182"/>
                  <a:gd name="connsiteX65" fmla="*/ 346710 w 433933"/>
                  <a:gd name="connsiteY65" fmla="*/ 421602 h 490182"/>
                  <a:gd name="connsiteX66" fmla="*/ 346710 w 433933"/>
                  <a:gd name="connsiteY66" fmla="*/ 444463 h 490182"/>
                  <a:gd name="connsiteX67" fmla="*/ 331470 w 433933"/>
                  <a:gd name="connsiteY67" fmla="*/ 459702 h 490182"/>
                  <a:gd name="connsiteX68" fmla="*/ 331470 w 433933"/>
                  <a:gd name="connsiteY68" fmla="*/ 459702 h 490182"/>
                  <a:gd name="connsiteX69" fmla="*/ 331470 w 433933"/>
                  <a:gd name="connsiteY69" fmla="*/ 459702 h 490182"/>
                  <a:gd name="connsiteX70" fmla="*/ 316230 w 433933"/>
                  <a:gd name="connsiteY70" fmla="*/ 490182 h 490182"/>
                  <a:gd name="connsiteX71" fmla="*/ 297180 w 433933"/>
                  <a:gd name="connsiteY71" fmla="*/ 467323 h 490182"/>
                  <a:gd name="connsiteX72" fmla="*/ 297180 w 433933"/>
                  <a:gd name="connsiteY72" fmla="*/ 459702 h 490182"/>
                  <a:gd name="connsiteX73" fmla="*/ 308610 w 433933"/>
                  <a:gd name="connsiteY73" fmla="*/ 448273 h 490182"/>
                  <a:gd name="connsiteX74" fmla="*/ 316230 w 433933"/>
                  <a:gd name="connsiteY74" fmla="*/ 425413 h 490182"/>
                  <a:gd name="connsiteX75" fmla="*/ 316230 w 433933"/>
                  <a:gd name="connsiteY75" fmla="*/ 421602 h 490182"/>
                  <a:gd name="connsiteX76" fmla="*/ 320040 w 433933"/>
                  <a:gd name="connsiteY76" fmla="*/ 417793 h 490182"/>
                  <a:gd name="connsiteX77" fmla="*/ 323850 w 433933"/>
                  <a:gd name="connsiteY77" fmla="*/ 410173 h 490182"/>
                  <a:gd name="connsiteX78" fmla="*/ 320040 w 433933"/>
                  <a:gd name="connsiteY78" fmla="*/ 391123 h 490182"/>
                  <a:gd name="connsiteX79" fmla="*/ 316230 w 433933"/>
                  <a:gd name="connsiteY79" fmla="*/ 383502 h 490182"/>
                  <a:gd name="connsiteX80" fmla="*/ 312420 w 433933"/>
                  <a:gd name="connsiteY80" fmla="*/ 379693 h 490182"/>
                  <a:gd name="connsiteX81" fmla="*/ 304800 w 433933"/>
                  <a:gd name="connsiteY81" fmla="*/ 364452 h 490182"/>
                  <a:gd name="connsiteX82" fmla="*/ 304800 w 433933"/>
                  <a:gd name="connsiteY82" fmla="*/ 360643 h 490182"/>
                  <a:gd name="connsiteX83" fmla="*/ 323850 w 433933"/>
                  <a:gd name="connsiteY83" fmla="*/ 341593 h 490182"/>
                  <a:gd name="connsiteX84" fmla="*/ 300990 w 433933"/>
                  <a:gd name="connsiteY84" fmla="*/ 295873 h 490182"/>
                  <a:gd name="connsiteX85" fmla="*/ 312420 w 433933"/>
                  <a:gd name="connsiteY85" fmla="*/ 314923 h 490182"/>
                  <a:gd name="connsiteX86" fmla="*/ 297180 w 433933"/>
                  <a:gd name="connsiteY86" fmla="*/ 330163 h 490182"/>
                  <a:gd name="connsiteX87" fmla="*/ 289560 w 433933"/>
                  <a:gd name="connsiteY87" fmla="*/ 337782 h 490182"/>
                  <a:gd name="connsiteX88" fmla="*/ 270510 w 433933"/>
                  <a:gd name="connsiteY88" fmla="*/ 341593 h 490182"/>
                  <a:gd name="connsiteX89" fmla="*/ 255270 w 433933"/>
                  <a:gd name="connsiteY89" fmla="*/ 333973 h 490182"/>
                  <a:gd name="connsiteX90" fmla="*/ 243840 w 433933"/>
                  <a:gd name="connsiteY90" fmla="*/ 326352 h 490182"/>
                  <a:gd name="connsiteX91" fmla="*/ 213360 w 433933"/>
                  <a:gd name="connsiteY91" fmla="*/ 299682 h 490182"/>
                  <a:gd name="connsiteX92" fmla="*/ 205740 w 433933"/>
                  <a:gd name="connsiteY92" fmla="*/ 311113 h 490182"/>
                  <a:gd name="connsiteX93" fmla="*/ 194310 w 433933"/>
                  <a:gd name="connsiteY93" fmla="*/ 318732 h 490182"/>
                  <a:gd name="connsiteX94" fmla="*/ 179070 w 433933"/>
                  <a:gd name="connsiteY94" fmla="*/ 295873 h 490182"/>
                  <a:gd name="connsiteX95" fmla="*/ 160020 w 433933"/>
                  <a:gd name="connsiteY95" fmla="*/ 318732 h 490182"/>
                  <a:gd name="connsiteX96" fmla="*/ 125730 w 433933"/>
                  <a:gd name="connsiteY96" fmla="*/ 314923 h 490182"/>
                  <a:gd name="connsiteX97" fmla="*/ 106680 w 433933"/>
                  <a:gd name="connsiteY97" fmla="*/ 303493 h 490182"/>
                  <a:gd name="connsiteX98" fmla="*/ 80010 w 433933"/>
                  <a:gd name="connsiteY98" fmla="*/ 288252 h 490182"/>
                  <a:gd name="connsiteX99" fmla="*/ 45720 w 433933"/>
                  <a:gd name="connsiteY99" fmla="*/ 265393 h 490182"/>
                  <a:gd name="connsiteX100" fmla="*/ 41910 w 433933"/>
                  <a:gd name="connsiteY100" fmla="*/ 234913 h 490182"/>
                  <a:gd name="connsiteX101" fmla="*/ 30480 w 433933"/>
                  <a:gd name="connsiteY101" fmla="*/ 200622 h 490182"/>
                  <a:gd name="connsiteX102" fmla="*/ 34290 w 433933"/>
                  <a:gd name="connsiteY102" fmla="*/ 189193 h 490182"/>
                  <a:gd name="connsiteX103" fmla="*/ 41910 w 433933"/>
                  <a:gd name="connsiteY103" fmla="*/ 181572 h 490182"/>
                  <a:gd name="connsiteX104" fmla="*/ 34290 w 433933"/>
                  <a:gd name="connsiteY104" fmla="*/ 170143 h 490182"/>
                  <a:gd name="connsiteX105" fmla="*/ 22860 w 433933"/>
                  <a:gd name="connsiteY105" fmla="*/ 135853 h 490182"/>
                  <a:gd name="connsiteX106" fmla="*/ 11430 w 433933"/>
                  <a:gd name="connsiteY106" fmla="*/ 105372 h 490182"/>
                  <a:gd name="connsiteX107" fmla="*/ 3810 w 433933"/>
                  <a:gd name="connsiteY107" fmla="*/ 97753 h 490182"/>
                  <a:gd name="connsiteX108" fmla="*/ 0 w 433933"/>
                  <a:gd name="connsiteY108" fmla="*/ 93943 h 490182"/>
                  <a:gd name="connsiteX109" fmla="*/ 3810 w 433933"/>
                  <a:gd name="connsiteY109" fmla="*/ 90132 h 490182"/>
                  <a:gd name="connsiteX110" fmla="*/ 34290 w 433933"/>
                  <a:gd name="connsiteY110" fmla="*/ 105372 h 490182"/>
                  <a:gd name="connsiteX111" fmla="*/ 49530 w 433933"/>
                  <a:gd name="connsiteY111" fmla="*/ 105372 h 490182"/>
                  <a:gd name="connsiteX112" fmla="*/ 49530 w 433933"/>
                  <a:gd name="connsiteY112" fmla="*/ 82513 h 490182"/>
                  <a:gd name="connsiteX113" fmla="*/ 22860 w 433933"/>
                  <a:gd name="connsiteY113" fmla="*/ 74893 h 490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433933" h="490182">
                    <a:moveTo>
                      <a:pt x="22860" y="74893"/>
                    </a:moveTo>
                    <a:cubicBezTo>
                      <a:pt x="34290" y="67272"/>
                      <a:pt x="41910" y="78703"/>
                      <a:pt x="45720" y="86322"/>
                    </a:cubicBezTo>
                    <a:cubicBezTo>
                      <a:pt x="53340" y="97753"/>
                      <a:pt x="60960" y="93943"/>
                      <a:pt x="64770" y="101563"/>
                    </a:cubicBezTo>
                    <a:cubicBezTo>
                      <a:pt x="68580" y="97753"/>
                      <a:pt x="64770" y="93943"/>
                      <a:pt x="68580" y="90132"/>
                    </a:cubicBezTo>
                    <a:cubicBezTo>
                      <a:pt x="68580" y="82513"/>
                      <a:pt x="60960" y="74893"/>
                      <a:pt x="72390" y="71082"/>
                    </a:cubicBezTo>
                    <a:cubicBezTo>
                      <a:pt x="76200" y="71082"/>
                      <a:pt x="80010" y="63463"/>
                      <a:pt x="83820" y="63463"/>
                    </a:cubicBezTo>
                    <a:cubicBezTo>
                      <a:pt x="99060" y="63463"/>
                      <a:pt x="106680" y="44413"/>
                      <a:pt x="95250" y="21553"/>
                    </a:cubicBezTo>
                    <a:cubicBezTo>
                      <a:pt x="99060" y="17743"/>
                      <a:pt x="102870" y="21553"/>
                      <a:pt x="106680" y="21553"/>
                    </a:cubicBezTo>
                    <a:cubicBezTo>
                      <a:pt x="114300" y="29172"/>
                      <a:pt x="118110" y="25363"/>
                      <a:pt x="121920" y="13932"/>
                    </a:cubicBezTo>
                    <a:cubicBezTo>
                      <a:pt x="121920" y="10122"/>
                      <a:pt x="121920" y="10122"/>
                      <a:pt x="121920" y="6313"/>
                    </a:cubicBezTo>
                    <a:cubicBezTo>
                      <a:pt x="125730" y="-1307"/>
                      <a:pt x="129540" y="-1307"/>
                      <a:pt x="133350" y="2503"/>
                    </a:cubicBezTo>
                    <a:cubicBezTo>
                      <a:pt x="137160" y="6313"/>
                      <a:pt x="137160" y="10122"/>
                      <a:pt x="140970" y="13932"/>
                    </a:cubicBezTo>
                    <a:cubicBezTo>
                      <a:pt x="144780" y="17743"/>
                      <a:pt x="148590" y="21553"/>
                      <a:pt x="144780" y="25363"/>
                    </a:cubicBezTo>
                    <a:cubicBezTo>
                      <a:pt x="144780" y="29172"/>
                      <a:pt x="140970" y="29172"/>
                      <a:pt x="133350" y="25363"/>
                    </a:cubicBezTo>
                    <a:cubicBezTo>
                      <a:pt x="133350" y="36793"/>
                      <a:pt x="133350" y="36793"/>
                      <a:pt x="144780" y="40603"/>
                    </a:cubicBezTo>
                    <a:cubicBezTo>
                      <a:pt x="144780" y="52032"/>
                      <a:pt x="144780" y="63463"/>
                      <a:pt x="152400" y="71082"/>
                    </a:cubicBezTo>
                    <a:cubicBezTo>
                      <a:pt x="156210" y="78703"/>
                      <a:pt x="156210" y="86322"/>
                      <a:pt x="152400" y="93943"/>
                    </a:cubicBezTo>
                    <a:cubicBezTo>
                      <a:pt x="148590" y="93943"/>
                      <a:pt x="148590" y="93943"/>
                      <a:pt x="144780" y="93943"/>
                    </a:cubicBezTo>
                    <a:cubicBezTo>
                      <a:pt x="140970" y="90132"/>
                      <a:pt x="133350" y="86322"/>
                      <a:pt x="129540" y="82513"/>
                    </a:cubicBezTo>
                    <a:cubicBezTo>
                      <a:pt x="125730" y="82513"/>
                      <a:pt x="121920" y="78703"/>
                      <a:pt x="121920" y="78703"/>
                    </a:cubicBezTo>
                    <a:cubicBezTo>
                      <a:pt x="114300" y="86322"/>
                      <a:pt x="114300" y="97753"/>
                      <a:pt x="114300" y="105372"/>
                    </a:cubicBezTo>
                    <a:cubicBezTo>
                      <a:pt x="114300" y="112993"/>
                      <a:pt x="114300" y="120613"/>
                      <a:pt x="106680" y="124422"/>
                    </a:cubicBezTo>
                    <a:cubicBezTo>
                      <a:pt x="102870" y="128232"/>
                      <a:pt x="102870" y="132043"/>
                      <a:pt x="102870" y="135853"/>
                    </a:cubicBezTo>
                    <a:cubicBezTo>
                      <a:pt x="106680" y="151093"/>
                      <a:pt x="99060" y="154903"/>
                      <a:pt x="91440" y="154903"/>
                    </a:cubicBezTo>
                    <a:cubicBezTo>
                      <a:pt x="118110" y="166332"/>
                      <a:pt x="137160" y="200622"/>
                      <a:pt x="167640" y="204432"/>
                    </a:cubicBezTo>
                    <a:cubicBezTo>
                      <a:pt x="179070" y="208243"/>
                      <a:pt x="179070" y="193003"/>
                      <a:pt x="182880" y="185382"/>
                    </a:cubicBezTo>
                    <a:cubicBezTo>
                      <a:pt x="190500" y="166332"/>
                      <a:pt x="201930" y="158713"/>
                      <a:pt x="217170" y="170143"/>
                    </a:cubicBezTo>
                    <a:cubicBezTo>
                      <a:pt x="224790" y="177763"/>
                      <a:pt x="232410" y="173953"/>
                      <a:pt x="236220" y="166332"/>
                    </a:cubicBezTo>
                    <a:cubicBezTo>
                      <a:pt x="240030" y="162522"/>
                      <a:pt x="243840" y="158713"/>
                      <a:pt x="247650" y="162522"/>
                    </a:cubicBezTo>
                    <a:cubicBezTo>
                      <a:pt x="255270" y="181572"/>
                      <a:pt x="274320" y="189193"/>
                      <a:pt x="281940" y="212053"/>
                    </a:cubicBezTo>
                    <a:cubicBezTo>
                      <a:pt x="278130" y="219672"/>
                      <a:pt x="274320" y="219672"/>
                      <a:pt x="270510" y="215863"/>
                    </a:cubicBezTo>
                    <a:cubicBezTo>
                      <a:pt x="266700" y="212053"/>
                      <a:pt x="259080" y="208243"/>
                      <a:pt x="255270" y="204432"/>
                    </a:cubicBezTo>
                    <a:cubicBezTo>
                      <a:pt x="247650" y="200622"/>
                      <a:pt x="240030" y="196813"/>
                      <a:pt x="232410" y="204432"/>
                    </a:cubicBezTo>
                    <a:cubicBezTo>
                      <a:pt x="228600" y="208243"/>
                      <a:pt x="220980" y="204432"/>
                      <a:pt x="224790" y="219672"/>
                    </a:cubicBezTo>
                    <a:cubicBezTo>
                      <a:pt x="224790" y="223482"/>
                      <a:pt x="220980" y="227293"/>
                      <a:pt x="217170" y="231103"/>
                    </a:cubicBezTo>
                    <a:cubicBezTo>
                      <a:pt x="213360" y="234913"/>
                      <a:pt x="209550" y="253963"/>
                      <a:pt x="217170" y="253963"/>
                    </a:cubicBezTo>
                    <a:cubicBezTo>
                      <a:pt x="228600" y="257773"/>
                      <a:pt x="236220" y="269202"/>
                      <a:pt x="247650" y="276823"/>
                    </a:cubicBezTo>
                    <a:cubicBezTo>
                      <a:pt x="251460" y="276823"/>
                      <a:pt x="251460" y="276823"/>
                      <a:pt x="255270" y="280632"/>
                    </a:cubicBezTo>
                    <a:cubicBezTo>
                      <a:pt x="251460" y="280632"/>
                      <a:pt x="243840" y="280632"/>
                      <a:pt x="243840" y="273013"/>
                    </a:cubicBezTo>
                    <a:cubicBezTo>
                      <a:pt x="236220" y="261582"/>
                      <a:pt x="228600" y="257773"/>
                      <a:pt x="220980" y="250153"/>
                    </a:cubicBezTo>
                    <a:cubicBezTo>
                      <a:pt x="213360" y="242532"/>
                      <a:pt x="213360" y="238722"/>
                      <a:pt x="220980" y="231103"/>
                    </a:cubicBezTo>
                    <a:cubicBezTo>
                      <a:pt x="228600" y="223482"/>
                      <a:pt x="236220" y="223482"/>
                      <a:pt x="240030" y="208243"/>
                    </a:cubicBezTo>
                    <a:cubicBezTo>
                      <a:pt x="240030" y="200622"/>
                      <a:pt x="247650" y="200622"/>
                      <a:pt x="255270" y="204432"/>
                    </a:cubicBezTo>
                    <a:cubicBezTo>
                      <a:pt x="262890" y="208243"/>
                      <a:pt x="270510" y="215863"/>
                      <a:pt x="278130" y="219672"/>
                    </a:cubicBezTo>
                    <a:cubicBezTo>
                      <a:pt x="285750" y="223482"/>
                      <a:pt x="289560" y="231103"/>
                      <a:pt x="300990" y="231103"/>
                    </a:cubicBezTo>
                    <a:cubicBezTo>
                      <a:pt x="308610" y="234913"/>
                      <a:pt x="316230" y="223482"/>
                      <a:pt x="323850" y="231103"/>
                    </a:cubicBezTo>
                    <a:cubicBezTo>
                      <a:pt x="323850" y="231103"/>
                      <a:pt x="327660" y="234913"/>
                      <a:pt x="327660" y="234913"/>
                    </a:cubicBezTo>
                    <a:cubicBezTo>
                      <a:pt x="335280" y="238722"/>
                      <a:pt x="339090" y="246343"/>
                      <a:pt x="335280" y="257773"/>
                    </a:cubicBezTo>
                    <a:cubicBezTo>
                      <a:pt x="335280" y="261582"/>
                      <a:pt x="331470" y="265393"/>
                      <a:pt x="331470" y="269202"/>
                    </a:cubicBezTo>
                    <a:cubicBezTo>
                      <a:pt x="335280" y="261582"/>
                      <a:pt x="342900" y="257773"/>
                      <a:pt x="350520" y="253963"/>
                    </a:cubicBezTo>
                    <a:cubicBezTo>
                      <a:pt x="354330" y="250153"/>
                      <a:pt x="361950" y="253963"/>
                      <a:pt x="365760" y="261582"/>
                    </a:cubicBezTo>
                    <a:cubicBezTo>
                      <a:pt x="369570" y="269202"/>
                      <a:pt x="381000" y="276823"/>
                      <a:pt x="377190" y="292063"/>
                    </a:cubicBezTo>
                    <a:cubicBezTo>
                      <a:pt x="373380" y="299682"/>
                      <a:pt x="369570" y="303493"/>
                      <a:pt x="361950" y="307302"/>
                    </a:cubicBezTo>
                    <a:cubicBezTo>
                      <a:pt x="350520" y="307302"/>
                      <a:pt x="342900" y="326352"/>
                      <a:pt x="350520" y="337782"/>
                    </a:cubicBezTo>
                    <a:cubicBezTo>
                      <a:pt x="354330" y="345402"/>
                      <a:pt x="354330" y="349213"/>
                      <a:pt x="354330" y="356832"/>
                    </a:cubicBezTo>
                    <a:cubicBezTo>
                      <a:pt x="354330" y="360643"/>
                      <a:pt x="354330" y="368263"/>
                      <a:pt x="358140" y="372073"/>
                    </a:cubicBezTo>
                    <a:cubicBezTo>
                      <a:pt x="354330" y="360643"/>
                      <a:pt x="354330" y="349213"/>
                      <a:pt x="365760" y="349213"/>
                    </a:cubicBezTo>
                    <a:cubicBezTo>
                      <a:pt x="388620" y="353023"/>
                      <a:pt x="411480" y="356832"/>
                      <a:pt x="426720" y="383502"/>
                    </a:cubicBezTo>
                    <a:cubicBezTo>
                      <a:pt x="438150" y="398743"/>
                      <a:pt x="434340" y="406363"/>
                      <a:pt x="426720" y="421602"/>
                    </a:cubicBezTo>
                    <a:cubicBezTo>
                      <a:pt x="422910" y="425413"/>
                      <a:pt x="422910" y="425413"/>
                      <a:pt x="419100" y="421602"/>
                    </a:cubicBezTo>
                    <a:cubicBezTo>
                      <a:pt x="411480" y="421602"/>
                      <a:pt x="407670" y="417793"/>
                      <a:pt x="400050" y="413982"/>
                    </a:cubicBezTo>
                    <a:cubicBezTo>
                      <a:pt x="400050" y="425413"/>
                      <a:pt x="400050" y="433032"/>
                      <a:pt x="392430" y="440652"/>
                    </a:cubicBezTo>
                    <a:cubicBezTo>
                      <a:pt x="381000" y="455893"/>
                      <a:pt x="369570" y="452082"/>
                      <a:pt x="361950" y="429223"/>
                    </a:cubicBezTo>
                    <a:cubicBezTo>
                      <a:pt x="361950" y="425413"/>
                      <a:pt x="361950" y="421602"/>
                      <a:pt x="358140" y="417793"/>
                    </a:cubicBezTo>
                    <a:cubicBezTo>
                      <a:pt x="354330" y="413982"/>
                      <a:pt x="354330" y="413982"/>
                      <a:pt x="350520" y="413982"/>
                    </a:cubicBezTo>
                    <a:cubicBezTo>
                      <a:pt x="346710" y="413982"/>
                      <a:pt x="346710" y="417793"/>
                      <a:pt x="346710" y="421602"/>
                    </a:cubicBezTo>
                    <a:cubicBezTo>
                      <a:pt x="346710" y="429223"/>
                      <a:pt x="346710" y="436843"/>
                      <a:pt x="346710" y="444463"/>
                    </a:cubicBezTo>
                    <a:cubicBezTo>
                      <a:pt x="346710" y="459702"/>
                      <a:pt x="339090" y="463513"/>
                      <a:pt x="331470" y="459702"/>
                    </a:cubicBezTo>
                    <a:cubicBezTo>
                      <a:pt x="331470" y="459702"/>
                      <a:pt x="331470" y="459702"/>
                      <a:pt x="331470" y="459702"/>
                    </a:cubicBezTo>
                    <a:cubicBezTo>
                      <a:pt x="331470" y="459702"/>
                      <a:pt x="331470" y="459702"/>
                      <a:pt x="331470" y="459702"/>
                    </a:cubicBezTo>
                    <a:cubicBezTo>
                      <a:pt x="331470" y="474943"/>
                      <a:pt x="327660" y="490182"/>
                      <a:pt x="316230" y="490182"/>
                    </a:cubicBezTo>
                    <a:cubicBezTo>
                      <a:pt x="308610" y="490182"/>
                      <a:pt x="297180" y="482563"/>
                      <a:pt x="297180" y="467323"/>
                    </a:cubicBezTo>
                    <a:cubicBezTo>
                      <a:pt x="297180" y="463513"/>
                      <a:pt x="297180" y="463513"/>
                      <a:pt x="297180" y="459702"/>
                    </a:cubicBezTo>
                    <a:cubicBezTo>
                      <a:pt x="297180" y="452082"/>
                      <a:pt x="300990" y="452082"/>
                      <a:pt x="308610" y="448273"/>
                    </a:cubicBezTo>
                    <a:cubicBezTo>
                      <a:pt x="316230" y="444463"/>
                      <a:pt x="316230" y="433032"/>
                      <a:pt x="316230" y="425413"/>
                    </a:cubicBezTo>
                    <a:cubicBezTo>
                      <a:pt x="316230" y="425413"/>
                      <a:pt x="316230" y="421602"/>
                      <a:pt x="316230" y="421602"/>
                    </a:cubicBezTo>
                    <a:cubicBezTo>
                      <a:pt x="316230" y="421602"/>
                      <a:pt x="316230" y="417793"/>
                      <a:pt x="320040" y="417793"/>
                    </a:cubicBezTo>
                    <a:cubicBezTo>
                      <a:pt x="323850" y="413982"/>
                      <a:pt x="323850" y="413982"/>
                      <a:pt x="323850" y="410173"/>
                    </a:cubicBezTo>
                    <a:cubicBezTo>
                      <a:pt x="327660" y="402552"/>
                      <a:pt x="323850" y="394932"/>
                      <a:pt x="320040" y="391123"/>
                    </a:cubicBezTo>
                    <a:cubicBezTo>
                      <a:pt x="316230" y="391123"/>
                      <a:pt x="316230" y="387313"/>
                      <a:pt x="316230" y="383502"/>
                    </a:cubicBezTo>
                    <a:lnTo>
                      <a:pt x="312420" y="379693"/>
                    </a:lnTo>
                    <a:cubicBezTo>
                      <a:pt x="308610" y="375882"/>
                      <a:pt x="308610" y="372073"/>
                      <a:pt x="304800" y="364452"/>
                    </a:cubicBezTo>
                    <a:cubicBezTo>
                      <a:pt x="304800" y="364452"/>
                      <a:pt x="304800" y="360643"/>
                      <a:pt x="304800" y="360643"/>
                    </a:cubicBezTo>
                    <a:cubicBezTo>
                      <a:pt x="304800" y="349213"/>
                      <a:pt x="312420" y="345402"/>
                      <a:pt x="323850" y="341593"/>
                    </a:cubicBezTo>
                    <a:cubicBezTo>
                      <a:pt x="312420" y="326352"/>
                      <a:pt x="316230" y="303493"/>
                      <a:pt x="300990" y="295873"/>
                    </a:cubicBezTo>
                    <a:cubicBezTo>
                      <a:pt x="308610" y="299682"/>
                      <a:pt x="316230" y="303493"/>
                      <a:pt x="312420" y="314923"/>
                    </a:cubicBezTo>
                    <a:cubicBezTo>
                      <a:pt x="312420" y="326352"/>
                      <a:pt x="304800" y="330163"/>
                      <a:pt x="297180" y="330163"/>
                    </a:cubicBezTo>
                    <a:cubicBezTo>
                      <a:pt x="293370" y="330163"/>
                      <a:pt x="289560" y="333973"/>
                      <a:pt x="289560" y="337782"/>
                    </a:cubicBezTo>
                    <a:cubicBezTo>
                      <a:pt x="285750" y="349213"/>
                      <a:pt x="278130" y="353023"/>
                      <a:pt x="270510" y="341593"/>
                    </a:cubicBezTo>
                    <a:cubicBezTo>
                      <a:pt x="266700" y="337782"/>
                      <a:pt x="262890" y="330163"/>
                      <a:pt x="255270" y="333973"/>
                    </a:cubicBezTo>
                    <a:cubicBezTo>
                      <a:pt x="251460" y="333973"/>
                      <a:pt x="247650" y="330163"/>
                      <a:pt x="243840" y="326352"/>
                    </a:cubicBezTo>
                    <a:cubicBezTo>
                      <a:pt x="240030" y="303493"/>
                      <a:pt x="224790" y="303493"/>
                      <a:pt x="213360" y="299682"/>
                    </a:cubicBezTo>
                    <a:cubicBezTo>
                      <a:pt x="205740" y="295873"/>
                      <a:pt x="205740" y="307302"/>
                      <a:pt x="205740" y="311113"/>
                    </a:cubicBezTo>
                    <a:cubicBezTo>
                      <a:pt x="201930" y="318732"/>
                      <a:pt x="198120" y="318732"/>
                      <a:pt x="194310" y="318732"/>
                    </a:cubicBezTo>
                    <a:cubicBezTo>
                      <a:pt x="182880" y="318732"/>
                      <a:pt x="186690" y="303493"/>
                      <a:pt x="179070" y="295873"/>
                    </a:cubicBezTo>
                    <a:cubicBezTo>
                      <a:pt x="179070" y="318732"/>
                      <a:pt x="175260" y="322543"/>
                      <a:pt x="160020" y="318732"/>
                    </a:cubicBezTo>
                    <a:cubicBezTo>
                      <a:pt x="148590" y="314923"/>
                      <a:pt x="137160" y="311113"/>
                      <a:pt x="125730" y="314923"/>
                    </a:cubicBezTo>
                    <a:cubicBezTo>
                      <a:pt x="118110" y="318732"/>
                      <a:pt x="114300" y="311113"/>
                      <a:pt x="106680" y="303493"/>
                    </a:cubicBezTo>
                    <a:cubicBezTo>
                      <a:pt x="99060" y="292063"/>
                      <a:pt x="91440" y="280632"/>
                      <a:pt x="80010" y="288252"/>
                    </a:cubicBezTo>
                    <a:cubicBezTo>
                      <a:pt x="72390" y="292063"/>
                      <a:pt x="49530" y="273013"/>
                      <a:pt x="45720" y="265393"/>
                    </a:cubicBezTo>
                    <a:cubicBezTo>
                      <a:pt x="49530" y="253963"/>
                      <a:pt x="49530" y="242532"/>
                      <a:pt x="41910" y="234913"/>
                    </a:cubicBezTo>
                    <a:cubicBezTo>
                      <a:pt x="38100" y="223482"/>
                      <a:pt x="38100" y="212053"/>
                      <a:pt x="30480" y="200622"/>
                    </a:cubicBezTo>
                    <a:cubicBezTo>
                      <a:pt x="26670" y="196813"/>
                      <a:pt x="30480" y="193003"/>
                      <a:pt x="34290" y="189193"/>
                    </a:cubicBezTo>
                    <a:cubicBezTo>
                      <a:pt x="38100" y="185382"/>
                      <a:pt x="41910" y="189193"/>
                      <a:pt x="41910" y="181572"/>
                    </a:cubicBezTo>
                    <a:cubicBezTo>
                      <a:pt x="38100" y="177763"/>
                      <a:pt x="34290" y="173953"/>
                      <a:pt x="34290" y="170143"/>
                    </a:cubicBezTo>
                    <a:cubicBezTo>
                      <a:pt x="22860" y="162522"/>
                      <a:pt x="19050" y="151093"/>
                      <a:pt x="22860" y="135853"/>
                    </a:cubicBezTo>
                    <a:cubicBezTo>
                      <a:pt x="26670" y="120613"/>
                      <a:pt x="19050" y="112993"/>
                      <a:pt x="11430" y="105372"/>
                    </a:cubicBezTo>
                    <a:cubicBezTo>
                      <a:pt x="7620" y="105372"/>
                      <a:pt x="7620" y="101563"/>
                      <a:pt x="3810" y="97753"/>
                    </a:cubicBezTo>
                    <a:cubicBezTo>
                      <a:pt x="3810" y="97753"/>
                      <a:pt x="0" y="93943"/>
                      <a:pt x="0" y="93943"/>
                    </a:cubicBezTo>
                    <a:cubicBezTo>
                      <a:pt x="0" y="90132"/>
                      <a:pt x="0" y="90132"/>
                      <a:pt x="3810" y="90132"/>
                    </a:cubicBezTo>
                    <a:cubicBezTo>
                      <a:pt x="15240" y="93943"/>
                      <a:pt x="26670" y="86322"/>
                      <a:pt x="34290" y="105372"/>
                    </a:cubicBezTo>
                    <a:cubicBezTo>
                      <a:pt x="38100" y="112993"/>
                      <a:pt x="45720" y="112993"/>
                      <a:pt x="49530" y="105372"/>
                    </a:cubicBezTo>
                    <a:cubicBezTo>
                      <a:pt x="53340" y="97753"/>
                      <a:pt x="57150" y="90132"/>
                      <a:pt x="49530" y="82513"/>
                    </a:cubicBezTo>
                    <a:cubicBezTo>
                      <a:pt x="30480" y="86322"/>
                      <a:pt x="26670" y="82513"/>
                      <a:pt x="22860" y="74893"/>
                    </a:cubicBezTo>
                    <a:close/>
                  </a:path>
                </a:pathLst>
              </a:custGeom>
              <a:solidFill>
                <a:srgbClr val="6FDF7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35" name="Freeform: Shape 5434">
                <a:extLst>
                  <a:ext uri="{FF2B5EF4-FFF2-40B4-BE49-F238E27FC236}">
                    <a16:creationId xmlns:a16="http://schemas.microsoft.com/office/drawing/2014/main" id="{39B071B4-D7F6-959D-4DCE-E02C8985F506}"/>
                  </a:ext>
                </a:extLst>
              </p:cNvPr>
              <p:cNvSpPr/>
              <p:nvPr/>
            </p:nvSpPr>
            <p:spPr>
              <a:xfrm>
                <a:off x="3736032" y="4876800"/>
                <a:ext cx="247055" cy="403860"/>
              </a:xfrm>
              <a:custGeom>
                <a:avLst/>
                <a:gdLst>
                  <a:gd name="connsiteX0" fmla="*/ 20628 w 247055"/>
                  <a:gd name="connsiteY0" fmla="*/ 19050 h 403860"/>
                  <a:gd name="connsiteX1" fmla="*/ 51108 w 247055"/>
                  <a:gd name="connsiteY1" fmla="*/ 30480 h 403860"/>
                  <a:gd name="connsiteX2" fmla="*/ 66348 w 247055"/>
                  <a:gd name="connsiteY2" fmla="*/ 22860 h 403860"/>
                  <a:gd name="connsiteX3" fmla="*/ 73968 w 247055"/>
                  <a:gd name="connsiteY3" fmla="*/ 26670 h 403860"/>
                  <a:gd name="connsiteX4" fmla="*/ 89208 w 247055"/>
                  <a:gd name="connsiteY4" fmla="*/ 60960 h 403860"/>
                  <a:gd name="connsiteX5" fmla="*/ 100638 w 247055"/>
                  <a:gd name="connsiteY5" fmla="*/ 60960 h 403860"/>
                  <a:gd name="connsiteX6" fmla="*/ 123498 w 247055"/>
                  <a:gd name="connsiteY6" fmla="*/ 60960 h 403860"/>
                  <a:gd name="connsiteX7" fmla="*/ 146358 w 247055"/>
                  <a:gd name="connsiteY7" fmla="*/ 72390 h 403860"/>
                  <a:gd name="connsiteX8" fmla="*/ 142548 w 247055"/>
                  <a:gd name="connsiteY8" fmla="*/ 34290 h 403860"/>
                  <a:gd name="connsiteX9" fmla="*/ 169218 w 247055"/>
                  <a:gd name="connsiteY9" fmla="*/ 72390 h 403860"/>
                  <a:gd name="connsiteX10" fmla="*/ 176838 w 247055"/>
                  <a:gd name="connsiteY10" fmla="*/ 76200 h 403860"/>
                  <a:gd name="connsiteX11" fmla="*/ 222558 w 247055"/>
                  <a:gd name="connsiteY11" fmla="*/ 91440 h 403860"/>
                  <a:gd name="connsiteX12" fmla="*/ 230178 w 247055"/>
                  <a:gd name="connsiteY12" fmla="*/ 110490 h 403860"/>
                  <a:gd name="connsiteX13" fmla="*/ 218748 w 247055"/>
                  <a:gd name="connsiteY13" fmla="*/ 118110 h 403860"/>
                  <a:gd name="connsiteX14" fmla="*/ 211128 w 247055"/>
                  <a:gd name="connsiteY14" fmla="*/ 121920 h 403860"/>
                  <a:gd name="connsiteX15" fmla="*/ 195888 w 247055"/>
                  <a:gd name="connsiteY15" fmla="*/ 110490 h 403860"/>
                  <a:gd name="connsiteX16" fmla="*/ 180648 w 247055"/>
                  <a:gd name="connsiteY16" fmla="*/ 148590 h 403860"/>
                  <a:gd name="connsiteX17" fmla="*/ 157788 w 247055"/>
                  <a:gd name="connsiteY17" fmla="*/ 133350 h 403860"/>
                  <a:gd name="connsiteX18" fmla="*/ 176838 w 247055"/>
                  <a:gd name="connsiteY18" fmla="*/ 190500 h 403860"/>
                  <a:gd name="connsiteX19" fmla="*/ 214938 w 247055"/>
                  <a:gd name="connsiteY19" fmla="*/ 194310 h 403860"/>
                  <a:gd name="connsiteX20" fmla="*/ 195888 w 247055"/>
                  <a:gd name="connsiteY20" fmla="*/ 179070 h 403860"/>
                  <a:gd name="connsiteX21" fmla="*/ 199698 w 247055"/>
                  <a:gd name="connsiteY21" fmla="*/ 160020 h 403860"/>
                  <a:gd name="connsiteX22" fmla="*/ 214938 w 247055"/>
                  <a:gd name="connsiteY22" fmla="*/ 133350 h 403860"/>
                  <a:gd name="connsiteX23" fmla="*/ 233988 w 247055"/>
                  <a:gd name="connsiteY23" fmla="*/ 224790 h 403860"/>
                  <a:gd name="connsiteX24" fmla="*/ 226368 w 247055"/>
                  <a:gd name="connsiteY24" fmla="*/ 247650 h 403860"/>
                  <a:gd name="connsiteX25" fmla="*/ 226368 w 247055"/>
                  <a:gd name="connsiteY25" fmla="*/ 251460 h 403860"/>
                  <a:gd name="connsiteX26" fmla="*/ 226368 w 247055"/>
                  <a:gd name="connsiteY26" fmla="*/ 270510 h 403860"/>
                  <a:gd name="connsiteX27" fmla="*/ 222558 w 247055"/>
                  <a:gd name="connsiteY27" fmla="*/ 274320 h 403860"/>
                  <a:gd name="connsiteX28" fmla="*/ 211128 w 247055"/>
                  <a:gd name="connsiteY28" fmla="*/ 262890 h 403860"/>
                  <a:gd name="connsiteX29" fmla="*/ 195888 w 247055"/>
                  <a:gd name="connsiteY29" fmla="*/ 240030 h 403860"/>
                  <a:gd name="connsiteX30" fmla="*/ 176838 w 247055"/>
                  <a:gd name="connsiteY30" fmla="*/ 228600 h 403860"/>
                  <a:gd name="connsiteX31" fmla="*/ 150168 w 247055"/>
                  <a:gd name="connsiteY31" fmla="*/ 243840 h 403860"/>
                  <a:gd name="connsiteX32" fmla="*/ 150168 w 247055"/>
                  <a:gd name="connsiteY32" fmla="*/ 247650 h 403860"/>
                  <a:gd name="connsiteX33" fmla="*/ 134928 w 247055"/>
                  <a:gd name="connsiteY33" fmla="*/ 342900 h 403860"/>
                  <a:gd name="connsiteX34" fmla="*/ 134928 w 247055"/>
                  <a:gd name="connsiteY34" fmla="*/ 354330 h 403860"/>
                  <a:gd name="connsiteX35" fmla="*/ 127308 w 247055"/>
                  <a:gd name="connsiteY35" fmla="*/ 403860 h 403860"/>
                  <a:gd name="connsiteX36" fmla="*/ 123498 w 247055"/>
                  <a:gd name="connsiteY36" fmla="*/ 403860 h 403860"/>
                  <a:gd name="connsiteX37" fmla="*/ 85398 w 247055"/>
                  <a:gd name="connsiteY37" fmla="*/ 350520 h 403860"/>
                  <a:gd name="connsiteX38" fmla="*/ 89208 w 247055"/>
                  <a:gd name="connsiteY38" fmla="*/ 323850 h 403860"/>
                  <a:gd name="connsiteX39" fmla="*/ 104448 w 247055"/>
                  <a:gd name="connsiteY39" fmla="*/ 331470 h 403860"/>
                  <a:gd name="connsiteX40" fmla="*/ 115878 w 247055"/>
                  <a:gd name="connsiteY40" fmla="*/ 320040 h 403860"/>
                  <a:gd name="connsiteX41" fmla="*/ 77778 w 247055"/>
                  <a:gd name="connsiteY41" fmla="*/ 312420 h 403860"/>
                  <a:gd name="connsiteX42" fmla="*/ 77778 w 247055"/>
                  <a:gd name="connsiteY42" fmla="*/ 354330 h 403860"/>
                  <a:gd name="connsiteX43" fmla="*/ 47298 w 247055"/>
                  <a:gd name="connsiteY43" fmla="*/ 361950 h 403860"/>
                  <a:gd name="connsiteX44" fmla="*/ 20628 w 247055"/>
                  <a:gd name="connsiteY44" fmla="*/ 323850 h 403860"/>
                  <a:gd name="connsiteX45" fmla="*/ 13008 w 247055"/>
                  <a:gd name="connsiteY45" fmla="*/ 304800 h 403860"/>
                  <a:gd name="connsiteX46" fmla="*/ 9198 w 247055"/>
                  <a:gd name="connsiteY46" fmla="*/ 293370 h 403860"/>
                  <a:gd name="connsiteX47" fmla="*/ 9198 w 247055"/>
                  <a:gd name="connsiteY47" fmla="*/ 274320 h 403860"/>
                  <a:gd name="connsiteX48" fmla="*/ 20628 w 247055"/>
                  <a:gd name="connsiteY48" fmla="*/ 270510 h 403860"/>
                  <a:gd name="connsiteX49" fmla="*/ 47298 w 247055"/>
                  <a:gd name="connsiteY49" fmla="*/ 266700 h 403860"/>
                  <a:gd name="connsiteX50" fmla="*/ 39678 w 247055"/>
                  <a:gd name="connsiteY50" fmla="*/ 251460 h 403860"/>
                  <a:gd name="connsiteX51" fmla="*/ 35868 w 247055"/>
                  <a:gd name="connsiteY51" fmla="*/ 228600 h 403860"/>
                  <a:gd name="connsiteX52" fmla="*/ 54918 w 247055"/>
                  <a:gd name="connsiteY52" fmla="*/ 220980 h 403860"/>
                  <a:gd name="connsiteX53" fmla="*/ 112068 w 247055"/>
                  <a:gd name="connsiteY53" fmla="*/ 247650 h 403860"/>
                  <a:gd name="connsiteX54" fmla="*/ 119688 w 247055"/>
                  <a:gd name="connsiteY54" fmla="*/ 236220 h 403860"/>
                  <a:gd name="connsiteX55" fmla="*/ 112068 w 247055"/>
                  <a:gd name="connsiteY55" fmla="*/ 220980 h 403860"/>
                  <a:gd name="connsiteX56" fmla="*/ 32058 w 247055"/>
                  <a:gd name="connsiteY56" fmla="*/ 186690 h 403860"/>
                  <a:gd name="connsiteX57" fmla="*/ 20628 w 247055"/>
                  <a:gd name="connsiteY57" fmla="*/ 175260 h 403860"/>
                  <a:gd name="connsiteX58" fmla="*/ 20628 w 247055"/>
                  <a:gd name="connsiteY58" fmla="*/ 160020 h 403860"/>
                  <a:gd name="connsiteX59" fmla="*/ 20628 w 247055"/>
                  <a:gd name="connsiteY59" fmla="*/ 160020 h 403860"/>
                  <a:gd name="connsiteX60" fmla="*/ 51108 w 247055"/>
                  <a:gd name="connsiteY60" fmla="*/ 160020 h 403860"/>
                  <a:gd name="connsiteX61" fmla="*/ 62538 w 247055"/>
                  <a:gd name="connsiteY61" fmla="*/ 160020 h 403860"/>
                  <a:gd name="connsiteX62" fmla="*/ 70158 w 247055"/>
                  <a:gd name="connsiteY62" fmla="*/ 160020 h 403860"/>
                  <a:gd name="connsiteX63" fmla="*/ 89208 w 247055"/>
                  <a:gd name="connsiteY63" fmla="*/ 167640 h 403860"/>
                  <a:gd name="connsiteX64" fmla="*/ 66348 w 247055"/>
                  <a:gd name="connsiteY64" fmla="*/ 144780 h 403860"/>
                  <a:gd name="connsiteX65" fmla="*/ 35868 w 247055"/>
                  <a:gd name="connsiteY65" fmla="*/ 125730 h 403860"/>
                  <a:gd name="connsiteX66" fmla="*/ 35868 w 247055"/>
                  <a:gd name="connsiteY66" fmla="*/ 110490 h 403860"/>
                  <a:gd name="connsiteX67" fmla="*/ 32058 w 247055"/>
                  <a:gd name="connsiteY67" fmla="*/ 106680 h 403860"/>
                  <a:gd name="connsiteX68" fmla="*/ 5388 w 247055"/>
                  <a:gd name="connsiteY68" fmla="*/ 83820 h 403860"/>
                  <a:gd name="connsiteX69" fmla="*/ 1578 w 247055"/>
                  <a:gd name="connsiteY69" fmla="*/ 72390 h 403860"/>
                  <a:gd name="connsiteX70" fmla="*/ 9198 w 247055"/>
                  <a:gd name="connsiteY70" fmla="*/ 64770 h 403860"/>
                  <a:gd name="connsiteX71" fmla="*/ 28248 w 247055"/>
                  <a:gd name="connsiteY71" fmla="*/ 68580 h 403860"/>
                  <a:gd name="connsiteX72" fmla="*/ 66348 w 247055"/>
                  <a:gd name="connsiteY72" fmla="*/ 76200 h 403860"/>
                  <a:gd name="connsiteX73" fmla="*/ 62538 w 247055"/>
                  <a:gd name="connsiteY73" fmla="*/ 64770 h 403860"/>
                  <a:gd name="connsiteX74" fmla="*/ 54918 w 247055"/>
                  <a:gd name="connsiteY74" fmla="*/ 53340 h 403860"/>
                  <a:gd name="connsiteX75" fmla="*/ 39678 w 247055"/>
                  <a:gd name="connsiteY75" fmla="*/ 30480 h 403860"/>
                  <a:gd name="connsiteX76" fmla="*/ 20628 w 247055"/>
                  <a:gd name="connsiteY76" fmla="*/ 11430 h 403860"/>
                  <a:gd name="connsiteX77" fmla="*/ 24438 w 247055"/>
                  <a:gd name="connsiteY77" fmla="*/ 0 h 403860"/>
                  <a:gd name="connsiteX78" fmla="*/ 20628 w 247055"/>
                  <a:gd name="connsiteY78" fmla="*/ 19050 h 40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47055" h="403860">
                    <a:moveTo>
                      <a:pt x="20628" y="19050"/>
                    </a:moveTo>
                    <a:cubicBezTo>
                      <a:pt x="28248" y="26670"/>
                      <a:pt x="39678" y="26670"/>
                      <a:pt x="51108" y="30480"/>
                    </a:cubicBezTo>
                    <a:cubicBezTo>
                      <a:pt x="58728" y="34290"/>
                      <a:pt x="62538" y="26670"/>
                      <a:pt x="66348" y="22860"/>
                    </a:cubicBezTo>
                    <a:cubicBezTo>
                      <a:pt x="70158" y="19050"/>
                      <a:pt x="73968" y="19050"/>
                      <a:pt x="73968" y="26670"/>
                    </a:cubicBezTo>
                    <a:cubicBezTo>
                      <a:pt x="73968" y="41910"/>
                      <a:pt x="89208" y="45720"/>
                      <a:pt x="89208" y="60960"/>
                    </a:cubicBezTo>
                    <a:cubicBezTo>
                      <a:pt x="89208" y="64770"/>
                      <a:pt x="96828" y="64770"/>
                      <a:pt x="100638" y="60960"/>
                    </a:cubicBezTo>
                    <a:cubicBezTo>
                      <a:pt x="108258" y="57150"/>
                      <a:pt x="115878" y="57150"/>
                      <a:pt x="123498" y="60960"/>
                    </a:cubicBezTo>
                    <a:cubicBezTo>
                      <a:pt x="131118" y="64770"/>
                      <a:pt x="138738" y="60960"/>
                      <a:pt x="146358" y="72390"/>
                    </a:cubicBezTo>
                    <a:cubicBezTo>
                      <a:pt x="146358" y="57150"/>
                      <a:pt x="134928" y="45720"/>
                      <a:pt x="142548" y="34290"/>
                    </a:cubicBezTo>
                    <a:cubicBezTo>
                      <a:pt x="157788" y="38100"/>
                      <a:pt x="165408" y="53340"/>
                      <a:pt x="169218" y="72390"/>
                    </a:cubicBezTo>
                    <a:cubicBezTo>
                      <a:pt x="173028" y="72390"/>
                      <a:pt x="176838" y="80010"/>
                      <a:pt x="176838" y="76200"/>
                    </a:cubicBezTo>
                    <a:cubicBezTo>
                      <a:pt x="195888" y="57150"/>
                      <a:pt x="207318" y="83820"/>
                      <a:pt x="222558" y="91440"/>
                    </a:cubicBezTo>
                    <a:cubicBezTo>
                      <a:pt x="230178" y="95250"/>
                      <a:pt x="233988" y="102870"/>
                      <a:pt x="230178" y="110490"/>
                    </a:cubicBezTo>
                    <a:cubicBezTo>
                      <a:pt x="226368" y="114300"/>
                      <a:pt x="222558" y="114300"/>
                      <a:pt x="218748" y="118110"/>
                    </a:cubicBezTo>
                    <a:cubicBezTo>
                      <a:pt x="214938" y="121920"/>
                      <a:pt x="214938" y="121920"/>
                      <a:pt x="211128" y="121920"/>
                    </a:cubicBezTo>
                    <a:cubicBezTo>
                      <a:pt x="203508" y="125730"/>
                      <a:pt x="195888" y="121920"/>
                      <a:pt x="195888" y="110490"/>
                    </a:cubicBezTo>
                    <a:cubicBezTo>
                      <a:pt x="199698" y="129540"/>
                      <a:pt x="195888" y="137160"/>
                      <a:pt x="180648" y="148590"/>
                    </a:cubicBezTo>
                    <a:cubicBezTo>
                      <a:pt x="169218" y="160020"/>
                      <a:pt x="165408" y="140970"/>
                      <a:pt x="157788" y="133350"/>
                    </a:cubicBezTo>
                    <a:cubicBezTo>
                      <a:pt x="169218" y="152400"/>
                      <a:pt x="180648" y="163830"/>
                      <a:pt x="176838" y="190500"/>
                    </a:cubicBezTo>
                    <a:cubicBezTo>
                      <a:pt x="192078" y="179070"/>
                      <a:pt x="203508" y="190500"/>
                      <a:pt x="214938" y="194310"/>
                    </a:cubicBezTo>
                    <a:cubicBezTo>
                      <a:pt x="207318" y="194310"/>
                      <a:pt x="195888" y="186690"/>
                      <a:pt x="195888" y="179070"/>
                    </a:cubicBezTo>
                    <a:cubicBezTo>
                      <a:pt x="192078" y="171450"/>
                      <a:pt x="195888" y="163830"/>
                      <a:pt x="199698" y="160020"/>
                    </a:cubicBezTo>
                    <a:cubicBezTo>
                      <a:pt x="207318" y="156210"/>
                      <a:pt x="207318" y="137160"/>
                      <a:pt x="214938" y="133350"/>
                    </a:cubicBezTo>
                    <a:cubicBezTo>
                      <a:pt x="249228" y="152400"/>
                      <a:pt x="256848" y="190500"/>
                      <a:pt x="233988" y="224790"/>
                    </a:cubicBezTo>
                    <a:cubicBezTo>
                      <a:pt x="230178" y="232410"/>
                      <a:pt x="222558" y="236220"/>
                      <a:pt x="226368" y="247650"/>
                    </a:cubicBezTo>
                    <a:cubicBezTo>
                      <a:pt x="226368" y="247650"/>
                      <a:pt x="226368" y="251460"/>
                      <a:pt x="226368" y="251460"/>
                    </a:cubicBezTo>
                    <a:cubicBezTo>
                      <a:pt x="226368" y="259080"/>
                      <a:pt x="226368" y="262890"/>
                      <a:pt x="226368" y="270510"/>
                    </a:cubicBezTo>
                    <a:cubicBezTo>
                      <a:pt x="226368" y="274320"/>
                      <a:pt x="222558" y="274320"/>
                      <a:pt x="222558" y="274320"/>
                    </a:cubicBezTo>
                    <a:cubicBezTo>
                      <a:pt x="218748" y="274320"/>
                      <a:pt x="214938" y="270510"/>
                      <a:pt x="211128" y="262890"/>
                    </a:cubicBezTo>
                    <a:cubicBezTo>
                      <a:pt x="207318" y="255270"/>
                      <a:pt x="203508" y="247650"/>
                      <a:pt x="195888" y="240030"/>
                    </a:cubicBezTo>
                    <a:cubicBezTo>
                      <a:pt x="192078" y="228600"/>
                      <a:pt x="188268" y="228600"/>
                      <a:pt x="176838" y="228600"/>
                    </a:cubicBezTo>
                    <a:cubicBezTo>
                      <a:pt x="165408" y="228600"/>
                      <a:pt x="161598" y="247650"/>
                      <a:pt x="150168" y="243840"/>
                    </a:cubicBezTo>
                    <a:cubicBezTo>
                      <a:pt x="150168" y="243840"/>
                      <a:pt x="150168" y="247650"/>
                      <a:pt x="150168" y="247650"/>
                    </a:cubicBezTo>
                    <a:cubicBezTo>
                      <a:pt x="150168" y="281940"/>
                      <a:pt x="150168" y="312420"/>
                      <a:pt x="134928" y="342900"/>
                    </a:cubicBezTo>
                    <a:cubicBezTo>
                      <a:pt x="134928" y="346710"/>
                      <a:pt x="131118" y="350520"/>
                      <a:pt x="134928" y="354330"/>
                    </a:cubicBezTo>
                    <a:cubicBezTo>
                      <a:pt x="150168" y="377190"/>
                      <a:pt x="134928" y="388620"/>
                      <a:pt x="127308" y="403860"/>
                    </a:cubicBezTo>
                    <a:cubicBezTo>
                      <a:pt x="127308" y="403860"/>
                      <a:pt x="123498" y="403860"/>
                      <a:pt x="123498" y="403860"/>
                    </a:cubicBezTo>
                    <a:cubicBezTo>
                      <a:pt x="112068" y="388620"/>
                      <a:pt x="93018" y="377190"/>
                      <a:pt x="85398" y="350520"/>
                    </a:cubicBezTo>
                    <a:cubicBezTo>
                      <a:pt x="81588" y="342900"/>
                      <a:pt x="81588" y="331470"/>
                      <a:pt x="89208" y="323850"/>
                    </a:cubicBezTo>
                    <a:cubicBezTo>
                      <a:pt x="96828" y="316230"/>
                      <a:pt x="100638" y="323850"/>
                      <a:pt x="104448" y="331470"/>
                    </a:cubicBezTo>
                    <a:cubicBezTo>
                      <a:pt x="112068" y="339090"/>
                      <a:pt x="112068" y="335280"/>
                      <a:pt x="115878" y="320040"/>
                    </a:cubicBezTo>
                    <a:cubicBezTo>
                      <a:pt x="100638" y="323850"/>
                      <a:pt x="85398" y="323850"/>
                      <a:pt x="77778" y="312420"/>
                    </a:cubicBezTo>
                    <a:cubicBezTo>
                      <a:pt x="89208" y="323850"/>
                      <a:pt x="89208" y="342900"/>
                      <a:pt x="77778" y="354330"/>
                    </a:cubicBezTo>
                    <a:cubicBezTo>
                      <a:pt x="66348" y="361950"/>
                      <a:pt x="58728" y="365760"/>
                      <a:pt x="47298" y="361950"/>
                    </a:cubicBezTo>
                    <a:cubicBezTo>
                      <a:pt x="35868" y="354330"/>
                      <a:pt x="24438" y="342900"/>
                      <a:pt x="20628" y="323850"/>
                    </a:cubicBezTo>
                    <a:cubicBezTo>
                      <a:pt x="16818" y="320040"/>
                      <a:pt x="13008" y="312420"/>
                      <a:pt x="13008" y="304800"/>
                    </a:cubicBezTo>
                    <a:cubicBezTo>
                      <a:pt x="13008" y="300990"/>
                      <a:pt x="9198" y="297180"/>
                      <a:pt x="9198" y="293370"/>
                    </a:cubicBezTo>
                    <a:cubicBezTo>
                      <a:pt x="5388" y="285750"/>
                      <a:pt x="5388" y="281940"/>
                      <a:pt x="9198" y="274320"/>
                    </a:cubicBezTo>
                    <a:cubicBezTo>
                      <a:pt x="13008" y="270510"/>
                      <a:pt x="16818" y="266700"/>
                      <a:pt x="20628" y="270510"/>
                    </a:cubicBezTo>
                    <a:cubicBezTo>
                      <a:pt x="32058" y="278130"/>
                      <a:pt x="39678" y="274320"/>
                      <a:pt x="47298" y="266700"/>
                    </a:cubicBezTo>
                    <a:cubicBezTo>
                      <a:pt x="47298" y="259080"/>
                      <a:pt x="43488" y="255270"/>
                      <a:pt x="39678" y="251460"/>
                    </a:cubicBezTo>
                    <a:cubicBezTo>
                      <a:pt x="32058" y="247650"/>
                      <a:pt x="28248" y="236220"/>
                      <a:pt x="35868" y="228600"/>
                    </a:cubicBezTo>
                    <a:cubicBezTo>
                      <a:pt x="39678" y="220980"/>
                      <a:pt x="51108" y="213360"/>
                      <a:pt x="54918" y="220980"/>
                    </a:cubicBezTo>
                    <a:cubicBezTo>
                      <a:pt x="70158" y="251460"/>
                      <a:pt x="93018" y="243840"/>
                      <a:pt x="112068" y="247650"/>
                    </a:cubicBezTo>
                    <a:cubicBezTo>
                      <a:pt x="119688" y="247650"/>
                      <a:pt x="119688" y="243840"/>
                      <a:pt x="119688" y="236220"/>
                    </a:cubicBezTo>
                    <a:cubicBezTo>
                      <a:pt x="119688" y="228600"/>
                      <a:pt x="119688" y="220980"/>
                      <a:pt x="112068" y="220980"/>
                    </a:cubicBezTo>
                    <a:cubicBezTo>
                      <a:pt x="81588" y="224790"/>
                      <a:pt x="58728" y="194310"/>
                      <a:pt x="32058" y="186690"/>
                    </a:cubicBezTo>
                    <a:cubicBezTo>
                      <a:pt x="28248" y="186690"/>
                      <a:pt x="24438" y="179070"/>
                      <a:pt x="20628" y="175260"/>
                    </a:cubicBezTo>
                    <a:cubicBezTo>
                      <a:pt x="16818" y="171450"/>
                      <a:pt x="13008" y="163830"/>
                      <a:pt x="20628" y="160020"/>
                    </a:cubicBezTo>
                    <a:cubicBezTo>
                      <a:pt x="20628" y="160020"/>
                      <a:pt x="20628" y="160020"/>
                      <a:pt x="20628" y="160020"/>
                    </a:cubicBezTo>
                    <a:cubicBezTo>
                      <a:pt x="28248" y="144780"/>
                      <a:pt x="39678" y="152400"/>
                      <a:pt x="51108" y="160020"/>
                    </a:cubicBezTo>
                    <a:cubicBezTo>
                      <a:pt x="54918" y="163830"/>
                      <a:pt x="58728" y="171450"/>
                      <a:pt x="62538" y="160020"/>
                    </a:cubicBezTo>
                    <a:cubicBezTo>
                      <a:pt x="62538" y="156210"/>
                      <a:pt x="66348" y="160020"/>
                      <a:pt x="70158" y="160020"/>
                    </a:cubicBezTo>
                    <a:cubicBezTo>
                      <a:pt x="77778" y="163830"/>
                      <a:pt x="81588" y="167640"/>
                      <a:pt x="89208" y="167640"/>
                    </a:cubicBezTo>
                    <a:cubicBezTo>
                      <a:pt x="85398" y="156210"/>
                      <a:pt x="73968" y="152400"/>
                      <a:pt x="66348" y="144780"/>
                    </a:cubicBezTo>
                    <a:cubicBezTo>
                      <a:pt x="54918" y="140970"/>
                      <a:pt x="43488" y="140970"/>
                      <a:pt x="35868" y="125730"/>
                    </a:cubicBezTo>
                    <a:cubicBezTo>
                      <a:pt x="35868" y="121920"/>
                      <a:pt x="35868" y="114300"/>
                      <a:pt x="35868" y="110490"/>
                    </a:cubicBezTo>
                    <a:cubicBezTo>
                      <a:pt x="32058" y="110490"/>
                      <a:pt x="32058" y="110490"/>
                      <a:pt x="32058" y="106680"/>
                    </a:cubicBezTo>
                    <a:cubicBezTo>
                      <a:pt x="24438" y="95250"/>
                      <a:pt x="16818" y="83820"/>
                      <a:pt x="5388" y="83820"/>
                    </a:cubicBezTo>
                    <a:cubicBezTo>
                      <a:pt x="1578" y="83820"/>
                      <a:pt x="-2232" y="80010"/>
                      <a:pt x="1578" y="72390"/>
                    </a:cubicBezTo>
                    <a:cubicBezTo>
                      <a:pt x="1578" y="64770"/>
                      <a:pt x="5388" y="60960"/>
                      <a:pt x="9198" y="64770"/>
                    </a:cubicBezTo>
                    <a:cubicBezTo>
                      <a:pt x="16818" y="68580"/>
                      <a:pt x="20628" y="68580"/>
                      <a:pt x="28248" y="68580"/>
                    </a:cubicBezTo>
                    <a:cubicBezTo>
                      <a:pt x="39678" y="72390"/>
                      <a:pt x="54918" y="76200"/>
                      <a:pt x="66348" y="76200"/>
                    </a:cubicBezTo>
                    <a:cubicBezTo>
                      <a:pt x="66348" y="72390"/>
                      <a:pt x="66348" y="68580"/>
                      <a:pt x="62538" y="64770"/>
                    </a:cubicBezTo>
                    <a:cubicBezTo>
                      <a:pt x="58728" y="60960"/>
                      <a:pt x="54918" y="57150"/>
                      <a:pt x="54918" y="53340"/>
                    </a:cubicBezTo>
                    <a:cubicBezTo>
                      <a:pt x="54918" y="38100"/>
                      <a:pt x="51108" y="34290"/>
                      <a:pt x="39678" y="30480"/>
                    </a:cubicBezTo>
                    <a:cubicBezTo>
                      <a:pt x="32058" y="30480"/>
                      <a:pt x="28248" y="15240"/>
                      <a:pt x="20628" y="11430"/>
                    </a:cubicBezTo>
                    <a:cubicBezTo>
                      <a:pt x="20628" y="11430"/>
                      <a:pt x="24438" y="3810"/>
                      <a:pt x="24438" y="0"/>
                    </a:cubicBezTo>
                    <a:cubicBezTo>
                      <a:pt x="20628" y="15240"/>
                      <a:pt x="20628" y="19050"/>
                      <a:pt x="20628" y="19050"/>
                    </a:cubicBezTo>
                    <a:close/>
                  </a:path>
                </a:pathLst>
              </a:custGeom>
              <a:solidFill>
                <a:srgbClr val="7BE28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36" name="Freeform: Shape 5435">
                <a:extLst>
                  <a:ext uri="{FF2B5EF4-FFF2-40B4-BE49-F238E27FC236}">
                    <a16:creationId xmlns:a16="http://schemas.microsoft.com/office/drawing/2014/main" id="{C97F6D81-9A5E-9F3A-9FCF-7A2BDA09356C}"/>
                  </a:ext>
                </a:extLst>
              </p:cNvPr>
              <p:cNvSpPr/>
              <p:nvPr/>
            </p:nvSpPr>
            <p:spPr>
              <a:xfrm>
                <a:off x="3515052" y="4616141"/>
                <a:ext cx="34915" cy="53965"/>
              </a:xfrm>
              <a:custGeom>
                <a:avLst/>
                <a:gdLst>
                  <a:gd name="connsiteX0" fmla="*/ 16818 w 34915"/>
                  <a:gd name="connsiteY0" fmla="*/ 5388 h 53965"/>
                  <a:gd name="connsiteX1" fmla="*/ 24438 w 34915"/>
                  <a:gd name="connsiteY1" fmla="*/ 13008 h 53965"/>
                  <a:gd name="connsiteX2" fmla="*/ 32058 w 34915"/>
                  <a:gd name="connsiteY2" fmla="*/ 39678 h 53965"/>
                  <a:gd name="connsiteX3" fmla="*/ 32058 w 34915"/>
                  <a:gd name="connsiteY3" fmla="*/ 51108 h 53965"/>
                  <a:gd name="connsiteX4" fmla="*/ 24438 w 34915"/>
                  <a:gd name="connsiteY4" fmla="*/ 51108 h 53965"/>
                  <a:gd name="connsiteX5" fmla="*/ 16818 w 34915"/>
                  <a:gd name="connsiteY5" fmla="*/ 39678 h 53965"/>
                  <a:gd name="connsiteX6" fmla="*/ 5388 w 34915"/>
                  <a:gd name="connsiteY6" fmla="*/ 16818 h 53965"/>
                  <a:gd name="connsiteX7" fmla="*/ 1578 w 34915"/>
                  <a:gd name="connsiteY7" fmla="*/ 1578 h 53965"/>
                  <a:gd name="connsiteX8" fmla="*/ 16818 w 34915"/>
                  <a:gd name="connsiteY8" fmla="*/ 5388 h 53965"/>
                  <a:gd name="connsiteX9" fmla="*/ 16818 w 34915"/>
                  <a:gd name="connsiteY9" fmla="*/ 5388 h 5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915" h="53965">
                    <a:moveTo>
                      <a:pt x="16818" y="5388"/>
                    </a:moveTo>
                    <a:cubicBezTo>
                      <a:pt x="20628" y="9198"/>
                      <a:pt x="24438" y="9198"/>
                      <a:pt x="24438" y="13008"/>
                    </a:cubicBezTo>
                    <a:cubicBezTo>
                      <a:pt x="24438" y="24438"/>
                      <a:pt x="28248" y="32058"/>
                      <a:pt x="32058" y="39678"/>
                    </a:cubicBezTo>
                    <a:cubicBezTo>
                      <a:pt x="35868" y="43488"/>
                      <a:pt x="35868" y="47298"/>
                      <a:pt x="32058" y="51108"/>
                    </a:cubicBezTo>
                    <a:cubicBezTo>
                      <a:pt x="28248" y="54918"/>
                      <a:pt x="24438" y="54918"/>
                      <a:pt x="24438" y="51108"/>
                    </a:cubicBezTo>
                    <a:cubicBezTo>
                      <a:pt x="20628" y="47298"/>
                      <a:pt x="20628" y="43488"/>
                      <a:pt x="16818" y="39678"/>
                    </a:cubicBezTo>
                    <a:cubicBezTo>
                      <a:pt x="13008" y="32058"/>
                      <a:pt x="9198" y="24438"/>
                      <a:pt x="5388" y="16818"/>
                    </a:cubicBezTo>
                    <a:cubicBezTo>
                      <a:pt x="1578" y="13008"/>
                      <a:pt x="-2232" y="9198"/>
                      <a:pt x="1578" y="1578"/>
                    </a:cubicBezTo>
                    <a:cubicBezTo>
                      <a:pt x="1578" y="-2232"/>
                      <a:pt x="9198" y="1578"/>
                      <a:pt x="16818" y="5388"/>
                    </a:cubicBezTo>
                    <a:cubicBezTo>
                      <a:pt x="13008" y="1578"/>
                      <a:pt x="16818" y="5388"/>
                      <a:pt x="16818" y="5388"/>
                    </a:cubicBezTo>
                    <a:close/>
                  </a:path>
                </a:pathLst>
              </a:custGeom>
              <a:solidFill>
                <a:srgbClr val="44D24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37" name="Freeform: Shape 5436">
                <a:extLst>
                  <a:ext uri="{FF2B5EF4-FFF2-40B4-BE49-F238E27FC236}">
                    <a16:creationId xmlns:a16="http://schemas.microsoft.com/office/drawing/2014/main" id="{7B6BD6B4-A867-40E5-F84B-B196A4736101}"/>
                  </a:ext>
                </a:extLst>
              </p:cNvPr>
              <p:cNvSpPr/>
              <p:nvPr/>
            </p:nvSpPr>
            <p:spPr>
              <a:xfrm>
                <a:off x="3703320" y="4673375"/>
                <a:ext cx="49530" cy="32056"/>
              </a:xfrm>
              <a:custGeom>
                <a:avLst/>
                <a:gdLst>
                  <a:gd name="connsiteX0" fmla="*/ 0 w 49530"/>
                  <a:gd name="connsiteY0" fmla="*/ 1495 h 32056"/>
                  <a:gd name="connsiteX1" fmla="*/ 26670 w 49530"/>
                  <a:gd name="connsiteY1" fmla="*/ 9115 h 32056"/>
                  <a:gd name="connsiteX2" fmla="*/ 49530 w 49530"/>
                  <a:gd name="connsiteY2" fmla="*/ 24355 h 32056"/>
                  <a:gd name="connsiteX3" fmla="*/ 22860 w 49530"/>
                  <a:gd name="connsiteY3" fmla="*/ 24355 h 32056"/>
                  <a:gd name="connsiteX4" fmla="*/ 15240 w 49530"/>
                  <a:gd name="connsiteY4" fmla="*/ 20545 h 32056"/>
                  <a:gd name="connsiteX5" fmla="*/ 3810 w 49530"/>
                  <a:gd name="connsiteY5" fmla="*/ 20545 h 32056"/>
                  <a:gd name="connsiteX6" fmla="*/ 0 w 49530"/>
                  <a:gd name="connsiteY6" fmla="*/ 1495 h 32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30" h="32056">
                    <a:moveTo>
                      <a:pt x="0" y="1495"/>
                    </a:moveTo>
                    <a:cubicBezTo>
                      <a:pt x="7620" y="-2315"/>
                      <a:pt x="19050" y="1495"/>
                      <a:pt x="26670" y="9115"/>
                    </a:cubicBezTo>
                    <a:cubicBezTo>
                      <a:pt x="34290" y="16735"/>
                      <a:pt x="41910" y="20545"/>
                      <a:pt x="49530" y="24355"/>
                    </a:cubicBezTo>
                    <a:cubicBezTo>
                      <a:pt x="41910" y="39595"/>
                      <a:pt x="30480" y="28165"/>
                      <a:pt x="22860" y="24355"/>
                    </a:cubicBezTo>
                    <a:cubicBezTo>
                      <a:pt x="19050" y="24355"/>
                      <a:pt x="15240" y="20545"/>
                      <a:pt x="15240" y="20545"/>
                    </a:cubicBezTo>
                    <a:cubicBezTo>
                      <a:pt x="11430" y="20545"/>
                      <a:pt x="7620" y="24355"/>
                      <a:pt x="3810" y="20545"/>
                    </a:cubicBezTo>
                    <a:cubicBezTo>
                      <a:pt x="0" y="12925"/>
                      <a:pt x="0" y="9115"/>
                      <a:pt x="0" y="1495"/>
                    </a:cubicBezTo>
                    <a:close/>
                  </a:path>
                </a:pathLst>
              </a:custGeom>
              <a:solidFill>
                <a:srgbClr val="6FDF7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38" name="Freeform: Shape 5437">
                <a:extLst>
                  <a:ext uri="{FF2B5EF4-FFF2-40B4-BE49-F238E27FC236}">
                    <a16:creationId xmlns:a16="http://schemas.microsoft.com/office/drawing/2014/main" id="{B60B4708-613E-820C-9147-AB06015C885E}"/>
                  </a:ext>
                </a:extLst>
              </p:cNvPr>
              <p:cNvSpPr/>
              <p:nvPr/>
            </p:nvSpPr>
            <p:spPr>
              <a:xfrm>
                <a:off x="3741420" y="4713922"/>
                <a:ext cx="38100" cy="2857"/>
              </a:xfrm>
              <a:custGeom>
                <a:avLst/>
                <a:gdLst>
                  <a:gd name="connsiteX0" fmla="*/ 0 w 38100"/>
                  <a:gd name="connsiteY0" fmla="*/ 2858 h 2857"/>
                  <a:gd name="connsiteX1" fmla="*/ 0 w 38100"/>
                  <a:gd name="connsiteY1" fmla="*/ 2858 h 2857"/>
                  <a:gd name="connsiteX2" fmla="*/ 0 w 38100"/>
                  <a:gd name="connsiteY2" fmla="*/ 2858 h 2857"/>
                  <a:gd name="connsiteX3" fmla="*/ 0 w 38100"/>
                  <a:gd name="connsiteY3" fmla="*/ 2858 h 2857"/>
                  <a:gd name="connsiteX4" fmla="*/ 0 w 38100"/>
                  <a:gd name="connsiteY4" fmla="*/ 2858 h 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2857">
                    <a:moveTo>
                      <a:pt x="0" y="2858"/>
                    </a:moveTo>
                    <a:cubicBezTo>
                      <a:pt x="0" y="2858"/>
                      <a:pt x="0" y="-953"/>
                      <a:pt x="0" y="2858"/>
                    </a:cubicBezTo>
                    <a:cubicBezTo>
                      <a:pt x="0" y="-953"/>
                      <a:pt x="0" y="-953"/>
                      <a:pt x="0" y="2858"/>
                    </a:cubicBezTo>
                    <a:cubicBezTo>
                      <a:pt x="0" y="-953"/>
                      <a:pt x="0" y="-953"/>
                      <a:pt x="0" y="2858"/>
                    </a:cubicBezTo>
                    <a:cubicBezTo>
                      <a:pt x="0" y="2858"/>
                      <a:pt x="0" y="2858"/>
                      <a:pt x="0" y="2858"/>
                    </a:cubicBezTo>
                    <a:close/>
                  </a:path>
                </a:pathLst>
              </a:custGeom>
              <a:solidFill>
                <a:srgbClr val="6FDF7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39" name="Freeform: Shape 5438">
                <a:extLst>
                  <a:ext uri="{FF2B5EF4-FFF2-40B4-BE49-F238E27FC236}">
                    <a16:creationId xmlns:a16="http://schemas.microsoft.com/office/drawing/2014/main" id="{2D5E741A-76BB-1C4A-035B-D8CF0517B5C1}"/>
                  </a:ext>
                </a:extLst>
              </p:cNvPr>
              <p:cNvSpPr/>
              <p:nvPr/>
            </p:nvSpPr>
            <p:spPr>
              <a:xfrm>
                <a:off x="3873818" y="4594859"/>
                <a:ext cx="378142" cy="288607"/>
              </a:xfrm>
              <a:custGeom>
                <a:avLst/>
                <a:gdLst>
                  <a:gd name="connsiteX0" fmla="*/ 134302 w 378142"/>
                  <a:gd name="connsiteY0" fmla="*/ 247650 h 288607"/>
                  <a:gd name="connsiteX1" fmla="*/ 115252 w 378142"/>
                  <a:gd name="connsiteY1" fmla="*/ 228600 h 288607"/>
                  <a:gd name="connsiteX2" fmla="*/ 115252 w 378142"/>
                  <a:gd name="connsiteY2" fmla="*/ 228600 h 288607"/>
                  <a:gd name="connsiteX3" fmla="*/ 100013 w 378142"/>
                  <a:gd name="connsiteY3" fmla="*/ 205740 h 288607"/>
                  <a:gd name="connsiteX4" fmla="*/ 96202 w 378142"/>
                  <a:gd name="connsiteY4" fmla="*/ 205740 h 288607"/>
                  <a:gd name="connsiteX5" fmla="*/ 77152 w 378142"/>
                  <a:gd name="connsiteY5" fmla="*/ 201930 h 288607"/>
                  <a:gd name="connsiteX6" fmla="*/ 73343 w 378142"/>
                  <a:gd name="connsiteY6" fmla="*/ 198120 h 288607"/>
                  <a:gd name="connsiteX7" fmla="*/ 58102 w 378142"/>
                  <a:gd name="connsiteY7" fmla="*/ 167640 h 288607"/>
                  <a:gd name="connsiteX8" fmla="*/ 54293 w 378142"/>
                  <a:gd name="connsiteY8" fmla="*/ 160020 h 288607"/>
                  <a:gd name="connsiteX9" fmla="*/ 54293 w 378142"/>
                  <a:gd name="connsiteY9" fmla="*/ 156210 h 288607"/>
                  <a:gd name="connsiteX10" fmla="*/ 31433 w 378142"/>
                  <a:gd name="connsiteY10" fmla="*/ 148590 h 288607"/>
                  <a:gd name="connsiteX11" fmla="*/ 12383 w 378142"/>
                  <a:gd name="connsiteY11" fmla="*/ 152400 h 288607"/>
                  <a:gd name="connsiteX12" fmla="*/ 8573 w 378142"/>
                  <a:gd name="connsiteY12" fmla="*/ 125730 h 288607"/>
                  <a:gd name="connsiteX13" fmla="*/ 4763 w 378142"/>
                  <a:gd name="connsiteY13" fmla="*/ 106680 h 288607"/>
                  <a:gd name="connsiteX14" fmla="*/ 952 w 378142"/>
                  <a:gd name="connsiteY14" fmla="*/ 102870 h 288607"/>
                  <a:gd name="connsiteX15" fmla="*/ 4763 w 378142"/>
                  <a:gd name="connsiteY15" fmla="*/ 72390 h 288607"/>
                  <a:gd name="connsiteX16" fmla="*/ 8573 w 378142"/>
                  <a:gd name="connsiteY16" fmla="*/ 76200 h 288607"/>
                  <a:gd name="connsiteX17" fmla="*/ 27623 w 378142"/>
                  <a:gd name="connsiteY17" fmla="*/ 64770 h 288607"/>
                  <a:gd name="connsiteX18" fmla="*/ 35243 w 378142"/>
                  <a:gd name="connsiteY18" fmla="*/ 76200 h 288607"/>
                  <a:gd name="connsiteX19" fmla="*/ 39052 w 378142"/>
                  <a:gd name="connsiteY19" fmla="*/ 83820 h 288607"/>
                  <a:gd name="connsiteX20" fmla="*/ 46673 w 378142"/>
                  <a:gd name="connsiteY20" fmla="*/ 95250 h 288607"/>
                  <a:gd name="connsiteX21" fmla="*/ 42863 w 378142"/>
                  <a:gd name="connsiteY21" fmla="*/ 110490 h 288607"/>
                  <a:gd name="connsiteX22" fmla="*/ 61913 w 378142"/>
                  <a:gd name="connsiteY22" fmla="*/ 110490 h 288607"/>
                  <a:gd name="connsiteX23" fmla="*/ 77152 w 378142"/>
                  <a:gd name="connsiteY23" fmla="*/ 125730 h 288607"/>
                  <a:gd name="connsiteX24" fmla="*/ 84773 w 378142"/>
                  <a:gd name="connsiteY24" fmla="*/ 102870 h 288607"/>
                  <a:gd name="connsiteX25" fmla="*/ 73343 w 378142"/>
                  <a:gd name="connsiteY25" fmla="*/ 95250 h 288607"/>
                  <a:gd name="connsiteX26" fmla="*/ 73343 w 378142"/>
                  <a:gd name="connsiteY26" fmla="*/ 72390 h 288607"/>
                  <a:gd name="connsiteX27" fmla="*/ 92393 w 378142"/>
                  <a:gd name="connsiteY27" fmla="*/ 87630 h 288607"/>
                  <a:gd name="connsiteX28" fmla="*/ 100013 w 378142"/>
                  <a:gd name="connsiteY28" fmla="*/ 80010 h 288607"/>
                  <a:gd name="connsiteX29" fmla="*/ 111443 w 378142"/>
                  <a:gd name="connsiteY29" fmla="*/ 68580 h 288607"/>
                  <a:gd name="connsiteX30" fmla="*/ 141923 w 378142"/>
                  <a:gd name="connsiteY30" fmla="*/ 68580 h 288607"/>
                  <a:gd name="connsiteX31" fmla="*/ 153352 w 378142"/>
                  <a:gd name="connsiteY31" fmla="*/ 60960 h 288607"/>
                  <a:gd name="connsiteX32" fmla="*/ 164783 w 378142"/>
                  <a:gd name="connsiteY32" fmla="*/ 68580 h 288607"/>
                  <a:gd name="connsiteX33" fmla="*/ 157163 w 378142"/>
                  <a:gd name="connsiteY33" fmla="*/ 34290 h 288607"/>
                  <a:gd name="connsiteX34" fmla="*/ 176213 w 378142"/>
                  <a:gd name="connsiteY34" fmla="*/ 30480 h 288607"/>
                  <a:gd name="connsiteX35" fmla="*/ 206693 w 378142"/>
                  <a:gd name="connsiteY35" fmla="*/ 7620 h 288607"/>
                  <a:gd name="connsiteX36" fmla="*/ 229552 w 378142"/>
                  <a:gd name="connsiteY36" fmla="*/ 7620 h 288607"/>
                  <a:gd name="connsiteX37" fmla="*/ 252413 w 378142"/>
                  <a:gd name="connsiteY37" fmla="*/ 3810 h 288607"/>
                  <a:gd name="connsiteX38" fmla="*/ 275273 w 378142"/>
                  <a:gd name="connsiteY38" fmla="*/ 0 h 288607"/>
                  <a:gd name="connsiteX39" fmla="*/ 279083 w 378142"/>
                  <a:gd name="connsiteY39" fmla="*/ 3810 h 288607"/>
                  <a:gd name="connsiteX40" fmla="*/ 290513 w 378142"/>
                  <a:gd name="connsiteY40" fmla="*/ 22860 h 288607"/>
                  <a:gd name="connsiteX41" fmla="*/ 305752 w 378142"/>
                  <a:gd name="connsiteY41" fmla="*/ 41910 h 288607"/>
                  <a:gd name="connsiteX42" fmla="*/ 305752 w 378142"/>
                  <a:gd name="connsiteY42" fmla="*/ 30480 h 288607"/>
                  <a:gd name="connsiteX43" fmla="*/ 320993 w 378142"/>
                  <a:gd name="connsiteY43" fmla="*/ 11430 h 288607"/>
                  <a:gd name="connsiteX44" fmla="*/ 336233 w 378142"/>
                  <a:gd name="connsiteY44" fmla="*/ 22860 h 288607"/>
                  <a:gd name="connsiteX45" fmla="*/ 351473 w 378142"/>
                  <a:gd name="connsiteY45" fmla="*/ 30480 h 288607"/>
                  <a:gd name="connsiteX46" fmla="*/ 359093 w 378142"/>
                  <a:gd name="connsiteY46" fmla="*/ 34290 h 288607"/>
                  <a:gd name="connsiteX47" fmla="*/ 355283 w 378142"/>
                  <a:gd name="connsiteY47" fmla="*/ 45720 h 288607"/>
                  <a:gd name="connsiteX48" fmla="*/ 355283 w 378142"/>
                  <a:gd name="connsiteY48" fmla="*/ 53340 h 288607"/>
                  <a:gd name="connsiteX49" fmla="*/ 362902 w 378142"/>
                  <a:gd name="connsiteY49" fmla="*/ 72390 h 288607"/>
                  <a:gd name="connsiteX50" fmla="*/ 366713 w 378142"/>
                  <a:gd name="connsiteY50" fmla="*/ 80010 h 288607"/>
                  <a:gd name="connsiteX51" fmla="*/ 374333 w 378142"/>
                  <a:gd name="connsiteY51" fmla="*/ 99060 h 288607"/>
                  <a:gd name="connsiteX52" fmla="*/ 378143 w 378142"/>
                  <a:gd name="connsiteY52" fmla="*/ 102870 h 288607"/>
                  <a:gd name="connsiteX53" fmla="*/ 366713 w 378142"/>
                  <a:gd name="connsiteY53" fmla="*/ 118110 h 288607"/>
                  <a:gd name="connsiteX54" fmla="*/ 355283 w 378142"/>
                  <a:gd name="connsiteY54" fmla="*/ 106680 h 288607"/>
                  <a:gd name="connsiteX55" fmla="*/ 336233 w 378142"/>
                  <a:gd name="connsiteY55" fmla="*/ 114300 h 288607"/>
                  <a:gd name="connsiteX56" fmla="*/ 332423 w 378142"/>
                  <a:gd name="connsiteY56" fmla="*/ 148590 h 288607"/>
                  <a:gd name="connsiteX57" fmla="*/ 324802 w 378142"/>
                  <a:gd name="connsiteY57" fmla="*/ 163830 h 288607"/>
                  <a:gd name="connsiteX58" fmla="*/ 313373 w 378142"/>
                  <a:gd name="connsiteY58" fmla="*/ 156210 h 288607"/>
                  <a:gd name="connsiteX59" fmla="*/ 305752 w 378142"/>
                  <a:gd name="connsiteY59" fmla="*/ 148590 h 288607"/>
                  <a:gd name="connsiteX60" fmla="*/ 298133 w 378142"/>
                  <a:gd name="connsiteY60" fmla="*/ 152400 h 288607"/>
                  <a:gd name="connsiteX61" fmla="*/ 275273 w 378142"/>
                  <a:gd name="connsiteY61" fmla="*/ 209550 h 288607"/>
                  <a:gd name="connsiteX62" fmla="*/ 248602 w 378142"/>
                  <a:gd name="connsiteY62" fmla="*/ 213360 h 288607"/>
                  <a:gd name="connsiteX63" fmla="*/ 218123 w 378142"/>
                  <a:gd name="connsiteY63" fmla="*/ 213360 h 288607"/>
                  <a:gd name="connsiteX64" fmla="*/ 214313 w 378142"/>
                  <a:gd name="connsiteY64" fmla="*/ 213360 h 288607"/>
                  <a:gd name="connsiteX65" fmla="*/ 187643 w 378142"/>
                  <a:gd name="connsiteY65" fmla="*/ 194310 h 288607"/>
                  <a:gd name="connsiteX66" fmla="*/ 221933 w 378142"/>
                  <a:gd name="connsiteY66" fmla="*/ 232410 h 288607"/>
                  <a:gd name="connsiteX67" fmla="*/ 233363 w 378142"/>
                  <a:gd name="connsiteY67" fmla="*/ 255270 h 288607"/>
                  <a:gd name="connsiteX68" fmla="*/ 221933 w 378142"/>
                  <a:gd name="connsiteY68" fmla="*/ 274320 h 288607"/>
                  <a:gd name="connsiteX69" fmla="*/ 202883 w 378142"/>
                  <a:gd name="connsiteY69" fmla="*/ 251460 h 288607"/>
                  <a:gd name="connsiteX70" fmla="*/ 195263 w 378142"/>
                  <a:gd name="connsiteY70" fmla="*/ 243840 h 288607"/>
                  <a:gd name="connsiteX71" fmla="*/ 195263 w 378142"/>
                  <a:gd name="connsiteY71" fmla="*/ 243840 h 288607"/>
                  <a:gd name="connsiteX72" fmla="*/ 195263 w 378142"/>
                  <a:gd name="connsiteY72" fmla="*/ 243840 h 288607"/>
                  <a:gd name="connsiteX73" fmla="*/ 202883 w 378142"/>
                  <a:gd name="connsiteY73" fmla="*/ 247650 h 288607"/>
                  <a:gd name="connsiteX74" fmla="*/ 202883 w 378142"/>
                  <a:gd name="connsiteY74" fmla="*/ 285750 h 288607"/>
                  <a:gd name="connsiteX75" fmla="*/ 191452 w 378142"/>
                  <a:gd name="connsiteY75" fmla="*/ 285750 h 288607"/>
                  <a:gd name="connsiteX76" fmla="*/ 191452 w 378142"/>
                  <a:gd name="connsiteY76" fmla="*/ 281940 h 288607"/>
                  <a:gd name="connsiteX77" fmla="*/ 183833 w 378142"/>
                  <a:gd name="connsiteY77" fmla="*/ 266700 h 288607"/>
                  <a:gd name="connsiteX78" fmla="*/ 180023 w 378142"/>
                  <a:gd name="connsiteY78" fmla="*/ 262890 h 288607"/>
                  <a:gd name="connsiteX79" fmla="*/ 157163 w 378142"/>
                  <a:gd name="connsiteY79" fmla="*/ 262890 h 288607"/>
                  <a:gd name="connsiteX80" fmla="*/ 157163 w 378142"/>
                  <a:gd name="connsiteY80" fmla="*/ 259080 h 288607"/>
                  <a:gd name="connsiteX81" fmla="*/ 160973 w 378142"/>
                  <a:gd name="connsiteY81" fmla="*/ 247650 h 288607"/>
                  <a:gd name="connsiteX82" fmla="*/ 160973 w 378142"/>
                  <a:gd name="connsiteY82" fmla="*/ 240030 h 288607"/>
                  <a:gd name="connsiteX83" fmla="*/ 160973 w 378142"/>
                  <a:gd name="connsiteY83" fmla="*/ 247650 h 288607"/>
                  <a:gd name="connsiteX84" fmla="*/ 153352 w 378142"/>
                  <a:gd name="connsiteY84" fmla="*/ 251460 h 288607"/>
                  <a:gd name="connsiteX85" fmla="*/ 134302 w 378142"/>
                  <a:gd name="connsiteY85" fmla="*/ 247650 h 288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378142" h="288607">
                    <a:moveTo>
                      <a:pt x="134302" y="247650"/>
                    </a:moveTo>
                    <a:cubicBezTo>
                      <a:pt x="130493" y="240030"/>
                      <a:pt x="122873" y="236220"/>
                      <a:pt x="115252" y="228600"/>
                    </a:cubicBezTo>
                    <a:cubicBezTo>
                      <a:pt x="115252" y="228600"/>
                      <a:pt x="115252" y="228600"/>
                      <a:pt x="115252" y="228600"/>
                    </a:cubicBezTo>
                    <a:cubicBezTo>
                      <a:pt x="103823" y="228600"/>
                      <a:pt x="100013" y="217170"/>
                      <a:pt x="100013" y="205740"/>
                    </a:cubicBezTo>
                    <a:cubicBezTo>
                      <a:pt x="100013" y="205740"/>
                      <a:pt x="96202" y="205740"/>
                      <a:pt x="96202" y="205740"/>
                    </a:cubicBezTo>
                    <a:cubicBezTo>
                      <a:pt x="88583" y="213360"/>
                      <a:pt x="84773" y="220980"/>
                      <a:pt x="77152" y="201930"/>
                    </a:cubicBezTo>
                    <a:cubicBezTo>
                      <a:pt x="77152" y="198120"/>
                      <a:pt x="73343" y="198120"/>
                      <a:pt x="73343" y="198120"/>
                    </a:cubicBezTo>
                    <a:cubicBezTo>
                      <a:pt x="58102" y="198120"/>
                      <a:pt x="54293" y="186690"/>
                      <a:pt x="58102" y="167640"/>
                    </a:cubicBezTo>
                    <a:cubicBezTo>
                      <a:pt x="58102" y="163830"/>
                      <a:pt x="58102" y="163830"/>
                      <a:pt x="54293" y="160020"/>
                    </a:cubicBezTo>
                    <a:cubicBezTo>
                      <a:pt x="54293" y="160020"/>
                      <a:pt x="54293" y="156210"/>
                      <a:pt x="54293" y="156210"/>
                    </a:cubicBezTo>
                    <a:cubicBezTo>
                      <a:pt x="50483" y="140970"/>
                      <a:pt x="42863" y="140970"/>
                      <a:pt x="31433" y="148590"/>
                    </a:cubicBezTo>
                    <a:cubicBezTo>
                      <a:pt x="27623" y="152400"/>
                      <a:pt x="20002" y="160020"/>
                      <a:pt x="12383" y="152400"/>
                    </a:cubicBezTo>
                    <a:cubicBezTo>
                      <a:pt x="8573" y="144780"/>
                      <a:pt x="4763" y="137160"/>
                      <a:pt x="8573" y="125730"/>
                    </a:cubicBezTo>
                    <a:cubicBezTo>
                      <a:pt x="12383" y="121920"/>
                      <a:pt x="12383" y="110490"/>
                      <a:pt x="4763" y="106680"/>
                    </a:cubicBezTo>
                    <a:cubicBezTo>
                      <a:pt x="4763" y="106680"/>
                      <a:pt x="952" y="106680"/>
                      <a:pt x="952" y="102870"/>
                    </a:cubicBezTo>
                    <a:cubicBezTo>
                      <a:pt x="952" y="91440"/>
                      <a:pt x="-2857" y="80010"/>
                      <a:pt x="4763" y="72390"/>
                    </a:cubicBezTo>
                    <a:lnTo>
                      <a:pt x="8573" y="76200"/>
                    </a:lnTo>
                    <a:cubicBezTo>
                      <a:pt x="16193" y="80010"/>
                      <a:pt x="23813" y="72390"/>
                      <a:pt x="27623" y="64770"/>
                    </a:cubicBezTo>
                    <a:cubicBezTo>
                      <a:pt x="31433" y="68580"/>
                      <a:pt x="35243" y="72390"/>
                      <a:pt x="35243" y="76200"/>
                    </a:cubicBezTo>
                    <a:cubicBezTo>
                      <a:pt x="35243" y="80010"/>
                      <a:pt x="35243" y="83820"/>
                      <a:pt x="39052" y="83820"/>
                    </a:cubicBezTo>
                    <a:cubicBezTo>
                      <a:pt x="42863" y="83820"/>
                      <a:pt x="46673" y="87630"/>
                      <a:pt x="46673" y="95250"/>
                    </a:cubicBezTo>
                    <a:cubicBezTo>
                      <a:pt x="46673" y="99060"/>
                      <a:pt x="42863" y="102870"/>
                      <a:pt x="42863" y="110490"/>
                    </a:cubicBezTo>
                    <a:cubicBezTo>
                      <a:pt x="50483" y="114300"/>
                      <a:pt x="54293" y="102870"/>
                      <a:pt x="61913" y="110490"/>
                    </a:cubicBezTo>
                    <a:cubicBezTo>
                      <a:pt x="65723" y="114300"/>
                      <a:pt x="69533" y="121920"/>
                      <a:pt x="77152" y="125730"/>
                    </a:cubicBezTo>
                    <a:cubicBezTo>
                      <a:pt x="80963" y="118110"/>
                      <a:pt x="77152" y="106680"/>
                      <a:pt x="84773" y="102870"/>
                    </a:cubicBezTo>
                    <a:cubicBezTo>
                      <a:pt x="80963" y="95250"/>
                      <a:pt x="73343" y="102870"/>
                      <a:pt x="73343" y="95250"/>
                    </a:cubicBezTo>
                    <a:cubicBezTo>
                      <a:pt x="69533" y="87630"/>
                      <a:pt x="73343" y="80010"/>
                      <a:pt x="73343" y="72390"/>
                    </a:cubicBezTo>
                    <a:cubicBezTo>
                      <a:pt x="80963" y="80010"/>
                      <a:pt x="84773" y="87630"/>
                      <a:pt x="92393" y="87630"/>
                    </a:cubicBezTo>
                    <a:cubicBezTo>
                      <a:pt x="96202" y="87630"/>
                      <a:pt x="100013" y="87630"/>
                      <a:pt x="100013" y="80010"/>
                    </a:cubicBezTo>
                    <a:cubicBezTo>
                      <a:pt x="100013" y="68580"/>
                      <a:pt x="103823" y="68580"/>
                      <a:pt x="111443" y="68580"/>
                    </a:cubicBezTo>
                    <a:cubicBezTo>
                      <a:pt x="122873" y="72390"/>
                      <a:pt x="134302" y="68580"/>
                      <a:pt x="141923" y="68580"/>
                    </a:cubicBezTo>
                    <a:cubicBezTo>
                      <a:pt x="145733" y="68580"/>
                      <a:pt x="145733" y="57150"/>
                      <a:pt x="153352" y="60960"/>
                    </a:cubicBezTo>
                    <a:cubicBezTo>
                      <a:pt x="157163" y="64770"/>
                      <a:pt x="160973" y="68580"/>
                      <a:pt x="164783" y="68580"/>
                    </a:cubicBezTo>
                    <a:cubicBezTo>
                      <a:pt x="164783" y="57150"/>
                      <a:pt x="153352" y="49530"/>
                      <a:pt x="157163" y="34290"/>
                    </a:cubicBezTo>
                    <a:cubicBezTo>
                      <a:pt x="160973" y="26670"/>
                      <a:pt x="168593" y="34290"/>
                      <a:pt x="176213" y="30480"/>
                    </a:cubicBezTo>
                    <a:cubicBezTo>
                      <a:pt x="187643" y="26670"/>
                      <a:pt x="199073" y="22860"/>
                      <a:pt x="206693" y="7620"/>
                    </a:cubicBezTo>
                    <a:cubicBezTo>
                      <a:pt x="214313" y="-3810"/>
                      <a:pt x="221933" y="3810"/>
                      <a:pt x="229552" y="7620"/>
                    </a:cubicBezTo>
                    <a:cubicBezTo>
                      <a:pt x="237173" y="11430"/>
                      <a:pt x="244793" y="7620"/>
                      <a:pt x="252413" y="3810"/>
                    </a:cubicBezTo>
                    <a:cubicBezTo>
                      <a:pt x="260033" y="-3810"/>
                      <a:pt x="267652" y="3810"/>
                      <a:pt x="275273" y="0"/>
                    </a:cubicBezTo>
                    <a:cubicBezTo>
                      <a:pt x="275273" y="0"/>
                      <a:pt x="279083" y="0"/>
                      <a:pt x="279083" y="3810"/>
                    </a:cubicBezTo>
                    <a:cubicBezTo>
                      <a:pt x="286702" y="7620"/>
                      <a:pt x="286702" y="19050"/>
                      <a:pt x="290513" y="22860"/>
                    </a:cubicBezTo>
                    <a:cubicBezTo>
                      <a:pt x="298133" y="26670"/>
                      <a:pt x="301943" y="38100"/>
                      <a:pt x="305752" y="41910"/>
                    </a:cubicBezTo>
                    <a:cubicBezTo>
                      <a:pt x="309563" y="38100"/>
                      <a:pt x="305752" y="34290"/>
                      <a:pt x="305752" y="30480"/>
                    </a:cubicBezTo>
                    <a:cubicBezTo>
                      <a:pt x="305752" y="19050"/>
                      <a:pt x="309563" y="7620"/>
                      <a:pt x="320993" y="11430"/>
                    </a:cubicBezTo>
                    <a:cubicBezTo>
                      <a:pt x="324802" y="15240"/>
                      <a:pt x="332423" y="15240"/>
                      <a:pt x="336233" y="22860"/>
                    </a:cubicBezTo>
                    <a:cubicBezTo>
                      <a:pt x="340043" y="30480"/>
                      <a:pt x="343852" y="34290"/>
                      <a:pt x="351473" y="30480"/>
                    </a:cubicBezTo>
                    <a:cubicBezTo>
                      <a:pt x="355283" y="30480"/>
                      <a:pt x="359093" y="30480"/>
                      <a:pt x="359093" y="34290"/>
                    </a:cubicBezTo>
                    <a:cubicBezTo>
                      <a:pt x="359093" y="38100"/>
                      <a:pt x="362902" y="41910"/>
                      <a:pt x="355283" y="45720"/>
                    </a:cubicBezTo>
                    <a:cubicBezTo>
                      <a:pt x="351473" y="45720"/>
                      <a:pt x="355283" y="49530"/>
                      <a:pt x="355283" y="53340"/>
                    </a:cubicBezTo>
                    <a:cubicBezTo>
                      <a:pt x="359093" y="60960"/>
                      <a:pt x="359093" y="64770"/>
                      <a:pt x="362902" y="72390"/>
                    </a:cubicBezTo>
                    <a:cubicBezTo>
                      <a:pt x="362902" y="76200"/>
                      <a:pt x="366713" y="80010"/>
                      <a:pt x="366713" y="80010"/>
                    </a:cubicBezTo>
                    <a:cubicBezTo>
                      <a:pt x="359093" y="95250"/>
                      <a:pt x="366713" y="95250"/>
                      <a:pt x="374333" y="99060"/>
                    </a:cubicBezTo>
                    <a:cubicBezTo>
                      <a:pt x="374333" y="99060"/>
                      <a:pt x="378143" y="99060"/>
                      <a:pt x="378143" y="102870"/>
                    </a:cubicBezTo>
                    <a:cubicBezTo>
                      <a:pt x="378143" y="114300"/>
                      <a:pt x="374333" y="118110"/>
                      <a:pt x="366713" y="118110"/>
                    </a:cubicBezTo>
                    <a:cubicBezTo>
                      <a:pt x="362902" y="118110"/>
                      <a:pt x="359093" y="110490"/>
                      <a:pt x="355283" y="106680"/>
                    </a:cubicBezTo>
                    <a:cubicBezTo>
                      <a:pt x="343852" y="99060"/>
                      <a:pt x="340043" y="102870"/>
                      <a:pt x="336233" y="114300"/>
                    </a:cubicBezTo>
                    <a:cubicBezTo>
                      <a:pt x="332423" y="125730"/>
                      <a:pt x="328613" y="133350"/>
                      <a:pt x="332423" y="148590"/>
                    </a:cubicBezTo>
                    <a:cubicBezTo>
                      <a:pt x="332423" y="156210"/>
                      <a:pt x="332423" y="160020"/>
                      <a:pt x="324802" y="163830"/>
                    </a:cubicBezTo>
                    <a:cubicBezTo>
                      <a:pt x="320993" y="167640"/>
                      <a:pt x="317183" y="163830"/>
                      <a:pt x="313373" y="156210"/>
                    </a:cubicBezTo>
                    <a:cubicBezTo>
                      <a:pt x="313373" y="152400"/>
                      <a:pt x="309563" y="148590"/>
                      <a:pt x="305752" y="148590"/>
                    </a:cubicBezTo>
                    <a:cubicBezTo>
                      <a:pt x="301943" y="144780"/>
                      <a:pt x="298133" y="144780"/>
                      <a:pt x="298133" y="152400"/>
                    </a:cubicBezTo>
                    <a:cubicBezTo>
                      <a:pt x="298133" y="179070"/>
                      <a:pt x="282893" y="190500"/>
                      <a:pt x="275273" y="209550"/>
                    </a:cubicBezTo>
                    <a:cubicBezTo>
                      <a:pt x="271463" y="224790"/>
                      <a:pt x="260033" y="220980"/>
                      <a:pt x="248602" y="213360"/>
                    </a:cubicBezTo>
                    <a:cubicBezTo>
                      <a:pt x="237173" y="205740"/>
                      <a:pt x="229552" y="205740"/>
                      <a:pt x="218123" y="213360"/>
                    </a:cubicBezTo>
                    <a:cubicBezTo>
                      <a:pt x="218123" y="213360"/>
                      <a:pt x="214313" y="213360"/>
                      <a:pt x="214313" y="213360"/>
                    </a:cubicBezTo>
                    <a:cubicBezTo>
                      <a:pt x="206693" y="201930"/>
                      <a:pt x="199073" y="186690"/>
                      <a:pt x="187643" y="194310"/>
                    </a:cubicBezTo>
                    <a:cubicBezTo>
                      <a:pt x="199073" y="205740"/>
                      <a:pt x="210502" y="220980"/>
                      <a:pt x="221933" y="232410"/>
                    </a:cubicBezTo>
                    <a:cubicBezTo>
                      <a:pt x="229552" y="240030"/>
                      <a:pt x="233363" y="247650"/>
                      <a:pt x="233363" y="255270"/>
                    </a:cubicBezTo>
                    <a:cubicBezTo>
                      <a:pt x="233363" y="266700"/>
                      <a:pt x="229552" y="274320"/>
                      <a:pt x="221933" y="274320"/>
                    </a:cubicBezTo>
                    <a:cubicBezTo>
                      <a:pt x="210502" y="274320"/>
                      <a:pt x="202883" y="266700"/>
                      <a:pt x="202883" y="251460"/>
                    </a:cubicBezTo>
                    <a:cubicBezTo>
                      <a:pt x="202883" y="247650"/>
                      <a:pt x="199073" y="243840"/>
                      <a:pt x="195263" y="243840"/>
                    </a:cubicBezTo>
                    <a:cubicBezTo>
                      <a:pt x="195263" y="243840"/>
                      <a:pt x="195263" y="243840"/>
                      <a:pt x="195263" y="243840"/>
                    </a:cubicBezTo>
                    <a:cubicBezTo>
                      <a:pt x="195263" y="243840"/>
                      <a:pt x="195263" y="243840"/>
                      <a:pt x="195263" y="243840"/>
                    </a:cubicBezTo>
                    <a:cubicBezTo>
                      <a:pt x="199073" y="243840"/>
                      <a:pt x="199073" y="243840"/>
                      <a:pt x="202883" y="247650"/>
                    </a:cubicBezTo>
                    <a:cubicBezTo>
                      <a:pt x="210502" y="259080"/>
                      <a:pt x="206693" y="274320"/>
                      <a:pt x="202883" y="285750"/>
                    </a:cubicBezTo>
                    <a:cubicBezTo>
                      <a:pt x="199073" y="289560"/>
                      <a:pt x="195263" y="289560"/>
                      <a:pt x="191452" y="285750"/>
                    </a:cubicBezTo>
                    <a:lnTo>
                      <a:pt x="191452" y="281940"/>
                    </a:lnTo>
                    <a:cubicBezTo>
                      <a:pt x="191452" y="274320"/>
                      <a:pt x="187643" y="274320"/>
                      <a:pt x="183833" y="266700"/>
                    </a:cubicBezTo>
                    <a:cubicBezTo>
                      <a:pt x="183833" y="262890"/>
                      <a:pt x="180023" y="262890"/>
                      <a:pt x="180023" y="262890"/>
                    </a:cubicBezTo>
                    <a:cubicBezTo>
                      <a:pt x="172402" y="259080"/>
                      <a:pt x="164783" y="266700"/>
                      <a:pt x="157163" y="262890"/>
                    </a:cubicBezTo>
                    <a:lnTo>
                      <a:pt x="157163" y="259080"/>
                    </a:lnTo>
                    <a:cubicBezTo>
                      <a:pt x="157163" y="255270"/>
                      <a:pt x="157163" y="251460"/>
                      <a:pt x="160973" y="247650"/>
                    </a:cubicBezTo>
                    <a:cubicBezTo>
                      <a:pt x="164783" y="243840"/>
                      <a:pt x="164783" y="243840"/>
                      <a:pt x="160973" y="240030"/>
                    </a:cubicBezTo>
                    <a:cubicBezTo>
                      <a:pt x="160973" y="243840"/>
                      <a:pt x="160973" y="247650"/>
                      <a:pt x="160973" y="247650"/>
                    </a:cubicBezTo>
                    <a:cubicBezTo>
                      <a:pt x="157163" y="247650"/>
                      <a:pt x="157163" y="251460"/>
                      <a:pt x="153352" y="251460"/>
                    </a:cubicBezTo>
                    <a:cubicBezTo>
                      <a:pt x="134302" y="259080"/>
                      <a:pt x="134302" y="251460"/>
                      <a:pt x="134302" y="247650"/>
                    </a:cubicBezTo>
                    <a:close/>
                  </a:path>
                </a:pathLst>
              </a:custGeom>
              <a:solidFill>
                <a:srgbClr val="5FDA6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40" name="Freeform: Shape 5439">
                <a:extLst>
                  <a:ext uri="{FF2B5EF4-FFF2-40B4-BE49-F238E27FC236}">
                    <a16:creationId xmlns:a16="http://schemas.microsoft.com/office/drawing/2014/main" id="{B8AEF999-606D-2206-8289-80EC315B6CF7}"/>
                  </a:ext>
                </a:extLst>
              </p:cNvPr>
              <p:cNvSpPr/>
              <p:nvPr/>
            </p:nvSpPr>
            <p:spPr>
              <a:xfrm>
                <a:off x="3950193" y="4504372"/>
                <a:ext cx="233187" cy="155257"/>
              </a:xfrm>
              <a:custGeom>
                <a:avLst/>
                <a:gdLst>
                  <a:gd name="connsiteX0" fmla="*/ 198898 w 233187"/>
                  <a:gd name="connsiteY0" fmla="*/ 94297 h 155257"/>
                  <a:gd name="connsiteX1" fmla="*/ 198898 w 233187"/>
                  <a:gd name="connsiteY1" fmla="*/ 94297 h 155257"/>
                  <a:gd name="connsiteX2" fmla="*/ 145558 w 233187"/>
                  <a:gd name="connsiteY2" fmla="*/ 98108 h 155257"/>
                  <a:gd name="connsiteX3" fmla="*/ 118888 w 233187"/>
                  <a:gd name="connsiteY3" fmla="*/ 113347 h 155257"/>
                  <a:gd name="connsiteX4" fmla="*/ 96028 w 233187"/>
                  <a:gd name="connsiteY4" fmla="*/ 132397 h 155257"/>
                  <a:gd name="connsiteX5" fmla="*/ 76978 w 233187"/>
                  <a:gd name="connsiteY5" fmla="*/ 128588 h 155257"/>
                  <a:gd name="connsiteX6" fmla="*/ 73168 w 233187"/>
                  <a:gd name="connsiteY6" fmla="*/ 105728 h 155257"/>
                  <a:gd name="connsiteX7" fmla="*/ 69358 w 233187"/>
                  <a:gd name="connsiteY7" fmla="*/ 94297 h 155257"/>
                  <a:gd name="connsiteX8" fmla="*/ 57928 w 233187"/>
                  <a:gd name="connsiteY8" fmla="*/ 90488 h 155257"/>
                  <a:gd name="connsiteX9" fmla="*/ 61738 w 233187"/>
                  <a:gd name="connsiteY9" fmla="*/ 98108 h 155257"/>
                  <a:gd name="connsiteX10" fmla="*/ 69358 w 233187"/>
                  <a:gd name="connsiteY10" fmla="*/ 105728 h 155257"/>
                  <a:gd name="connsiteX11" fmla="*/ 57928 w 233187"/>
                  <a:gd name="connsiteY11" fmla="*/ 113347 h 155257"/>
                  <a:gd name="connsiteX12" fmla="*/ 54118 w 233187"/>
                  <a:gd name="connsiteY12" fmla="*/ 101918 h 155257"/>
                  <a:gd name="connsiteX13" fmla="*/ 50308 w 233187"/>
                  <a:gd name="connsiteY13" fmla="*/ 86678 h 155257"/>
                  <a:gd name="connsiteX14" fmla="*/ 35068 w 233187"/>
                  <a:gd name="connsiteY14" fmla="*/ 98108 h 155257"/>
                  <a:gd name="connsiteX15" fmla="*/ 35068 w 233187"/>
                  <a:gd name="connsiteY15" fmla="*/ 113347 h 155257"/>
                  <a:gd name="connsiteX16" fmla="*/ 42688 w 233187"/>
                  <a:gd name="connsiteY16" fmla="*/ 120968 h 155257"/>
                  <a:gd name="connsiteX17" fmla="*/ 50308 w 233187"/>
                  <a:gd name="connsiteY17" fmla="*/ 128588 h 155257"/>
                  <a:gd name="connsiteX18" fmla="*/ 54118 w 233187"/>
                  <a:gd name="connsiteY18" fmla="*/ 155258 h 155257"/>
                  <a:gd name="connsiteX19" fmla="*/ 35068 w 233187"/>
                  <a:gd name="connsiteY19" fmla="*/ 147638 h 155257"/>
                  <a:gd name="connsiteX20" fmla="*/ 8398 w 233187"/>
                  <a:gd name="connsiteY20" fmla="*/ 128588 h 155257"/>
                  <a:gd name="connsiteX21" fmla="*/ 778 w 233187"/>
                  <a:gd name="connsiteY21" fmla="*/ 117158 h 155257"/>
                  <a:gd name="connsiteX22" fmla="*/ 12208 w 233187"/>
                  <a:gd name="connsiteY22" fmla="*/ 113347 h 155257"/>
                  <a:gd name="connsiteX23" fmla="*/ 19828 w 233187"/>
                  <a:gd name="connsiteY23" fmla="*/ 109538 h 155257"/>
                  <a:gd name="connsiteX24" fmla="*/ 19828 w 233187"/>
                  <a:gd name="connsiteY24" fmla="*/ 90488 h 155257"/>
                  <a:gd name="connsiteX25" fmla="*/ 35068 w 233187"/>
                  <a:gd name="connsiteY25" fmla="*/ 71438 h 155257"/>
                  <a:gd name="connsiteX26" fmla="*/ 35068 w 233187"/>
                  <a:gd name="connsiteY26" fmla="*/ 60008 h 155257"/>
                  <a:gd name="connsiteX27" fmla="*/ 38878 w 233187"/>
                  <a:gd name="connsiteY27" fmla="*/ 40958 h 155257"/>
                  <a:gd name="connsiteX28" fmla="*/ 50308 w 233187"/>
                  <a:gd name="connsiteY28" fmla="*/ 52388 h 155257"/>
                  <a:gd name="connsiteX29" fmla="*/ 54118 w 233187"/>
                  <a:gd name="connsiteY29" fmla="*/ 56197 h 155257"/>
                  <a:gd name="connsiteX30" fmla="*/ 65548 w 233187"/>
                  <a:gd name="connsiteY30" fmla="*/ 29528 h 155257"/>
                  <a:gd name="connsiteX31" fmla="*/ 88408 w 233187"/>
                  <a:gd name="connsiteY31" fmla="*/ 29528 h 155257"/>
                  <a:gd name="connsiteX32" fmla="*/ 92218 w 233187"/>
                  <a:gd name="connsiteY32" fmla="*/ 48578 h 155257"/>
                  <a:gd name="connsiteX33" fmla="*/ 96028 w 233187"/>
                  <a:gd name="connsiteY33" fmla="*/ 52388 h 155257"/>
                  <a:gd name="connsiteX34" fmla="*/ 107458 w 233187"/>
                  <a:gd name="connsiteY34" fmla="*/ 37147 h 155257"/>
                  <a:gd name="connsiteX35" fmla="*/ 99838 w 233187"/>
                  <a:gd name="connsiteY35" fmla="*/ 14288 h 155257"/>
                  <a:gd name="connsiteX36" fmla="*/ 99838 w 233187"/>
                  <a:gd name="connsiteY36" fmla="*/ 2858 h 155257"/>
                  <a:gd name="connsiteX37" fmla="*/ 118888 w 233187"/>
                  <a:gd name="connsiteY37" fmla="*/ 6668 h 155257"/>
                  <a:gd name="connsiteX38" fmla="*/ 137938 w 233187"/>
                  <a:gd name="connsiteY38" fmla="*/ 2858 h 155257"/>
                  <a:gd name="connsiteX39" fmla="*/ 145558 w 233187"/>
                  <a:gd name="connsiteY39" fmla="*/ 2858 h 155257"/>
                  <a:gd name="connsiteX40" fmla="*/ 164608 w 233187"/>
                  <a:gd name="connsiteY40" fmla="*/ 14288 h 155257"/>
                  <a:gd name="connsiteX41" fmla="*/ 172228 w 233187"/>
                  <a:gd name="connsiteY41" fmla="*/ 25718 h 155257"/>
                  <a:gd name="connsiteX42" fmla="*/ 176038 w 233187"/>
                  <a:gd name="connsiteY42" fmla="*/ 29528 h 155257"/>
                  <a:gd name="connsiteX43" fmla="*/ 210328 w 233187"/>
                  <a:gd name="connsiteY43" fmla="*/ 67628 h 155257"/>
                  <a:gd name="connsiteX44" fmla="*/ 221758 w 233187"/>
                  <a:gd name="connsiteY44" fmla="*/ 79058 h 155257"/>
                  <a:gd name="connsiteX45" fmla="*/ 225568 w 233187"/>
                  <a:gd name="connsiteY45" fmla="*/ 67628 h 155257"/>
                  <a:gd name="connsiteX46" fmla="*/ 233188 w 233187"/>
                  <a:gd name="connsiteY46" fmla="*/ 79058 h 155257"/>
                  <a:gd name="connsiteX47" fmla="*/ 229378 w 233187"/>
                  <a:gd name="connsiteY47" fmla="*/ 86678 h 155257"/>
                  <a:gd name="connsiteX48" fmla="*/ 221758 w 233187"/>
                  <a:gd name="connsiteY48" fmla="*/ 94297 h 155257"/>
                  <a:gd name="connsiteX49" fmla="*/ 221758 w 233187"/>
                  <a:gd name="connsiteY49" fmla="*/ 98108 h 155257"/>
                  <a:gd name="connsiteX50" fmla="*/ 198898 w 233187"/>
                  <a:gd name="connsiteY50" fmla="*/ 94297 h 155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33187" h="155257">
                    <a:moveTo>
                      <a:pt x="198898" y="94297"/>
                    </a:moveTo>
                    <a:lnTo>
                      <a:pt x="198898" y="94297"/>
                    </a:lnTo>
                    <a:cubicBezTo>
                      <a:pt x="179848" y="90488"/>
                      <a:pt x="164608" y="94297"/>
                      <a:pt x="145558" y="98108"/>
                    </a:cubicBezTo>
                    <a:cubicBezTo>
                      <a:pt x="134128" y="98108"/>
                      <a:pt x="130318" y="109538"/>
                      <a:pt x="118888" y="113347"/>
                    </a:cubicBezTo>
                    <a:cubicBezTo>
                      <a:pt x="107458" y="117158"/>
                      <a:pt x="103648" y="128588"/>
                      <a:pt x="96028" y="132397"/>
                    </a:cubicBezTo>
                    <a:cubicBezTo>
                      <a:pt x="88408" y="132397"/>
                      <a:pt x="84598" y="132397"/>
                      <a:pt x="76978" y="128588"/>
                    </a:cubicBezTo>
                    <a:cubicBezTo>
                      <a:pt x="69358" y="120968"/>
                      <a:pt x="69358" y="113347"/>
                      <a:pt x="73168" y="105728"/>
                    </a:cubicBezTo>
                    <a:cubicBezTo>
                      <a:pt x="73168" y="101918"/>
                      <a:pt x="73168" y="98108"/>
                      <a:pt x="69358" y="94297"/>
                    </a:cubicBezTo>
                    <a:cubicBezTo>
                      <a:pt x="65548" y="90488"/>
                      <a:pt x="61738" y="86678"/>
                      <a:pt x="57928" y="90488"/>
                    </a:cubicBezTo>
                    <a:cubicBezTo>
                      <a:pt x="54118" y="94297"/>
                      <a:pt x="57928" y="94297"/>
                      <a:pt x="61738" y="98108"/>
                    </a:cubicBezTo>
                    <a:cubicBezTo>
                      <a:pt x="65548" y="98108"/>
                      <a:pt x="69358" y="101918"/>
                      <a:pt x="69358" y="105728"/>
                    </a:cubicBezTo>
                    <a:cubicBezTo>
                      <a:pt x="69358" y="113347"/>
                      <a:pt x="61738" y="113347"/>
                      <a:pt x="57928" y="113347"/>
                    </a:cubicBezTo>
                    <a:cubicBezTo>
                      <a:pt x="54118" y="113347"/>
                      <a:pt x="54118" y="105728"/>
                      <a:pt x="54118" y="101918"/>
                    </a:cubicBezTo>
                    <a:cubicBezTo>
                      <a:pt x="54118" y="98108"/>
                      <a:pt x="57928" y="90488"/>
                      <a:pt x="50308" y="86678"/>
                    </a:cubicBezTo>
                    <a:cubicBezTo>
                      <a:pt x="35068" y="75247"/>
                      <a:pt x="35068" y="75247"/>
                      <a:pt x="35068" y="98108"/>
                    </a:cubicBezTo>
                    <a:cubicBezTo>
                      <a:pt x="35068" y="101918"/>
                      <a:pt x="35068" y="105728"/>
                      <a:pt x="35068" y="113347"/>
                    </a:cubicBezTo>
                    <a:cubicBezTo>
                      <a:pt x="35068" y="120968"/>
                      <a:pt x="35068" y="124778"/>
                      <a:pt x="42688" y="120968"/>
                    </a:cubicBezTo>
                    <a:cubicBezTo>
                      <a:pt x="46498" y="117158"/>
                      <a:pt x="50308" y="124778"/>
                      <a:pt x="50308" y="128588"/>
                    </a:cubicBezTo>
                    <a:cubicBezTo>
                      <a:pt x="50308" y="136208"/>
                      <a:pt x="54118" y="143828"/>
                      <a:pt x="54118" y="155258"/>
                    </a:cubicBezTo>
                    <a:cubicBezTo>
                      <a:pt x="46498" y="147638"/>
                      <a:pt x="42688" y="147638"/>
                      <a:pt x="35068" y="147638"/>
                    </a:cubicBezTo>
                    <a:cubicBezTo>
                      <a:pt x="23638" y="147638"/>
                      <a:pt x="12208" y="151447"/>
                      <a:pt x="8398" y="128588"/>
                    </a:cubicBezTo>
                    <a:cubicBezTo>
                      <a:pt x="8398" y="120968"/>
                      <a:pt x="-3032" y="124778"/>
                      <a:pt x="778" y="117158"/>
                    </a:cubicBezTo>
                    <a:cubicBezTo>
                      <a:pt x="4588" y="113347"/>
                      <a:pt x="8398" y="113347"/>
                      <a:pt x="12208" y="113347"/>
                    </a:cubicBezTo>
                    <a:cubicBezTo>
                      <a:pt x="16018" y="113347"/>
                      <a:pt x="16018" y="109538"/>
                      <a:pt x="19828" y="109538"/>
                    </a:cubicBezTo>
                    <a:cubicBezTo>
                      <a:pt x="27448" y="101918"/>
                      <a:pt x="27448" y="101918"/>
                      <a:pt x="19828" y="90488"/>
                    </a:cubicBezTo>
                    <a:cubicBezTo>
                      <a:pt x="23638" y="86678"/>
                      <a:pt x="27448" y="75247"/>
                      <a:pt x="35068" y="71438"/>
                    </a:cubicBezTo>
                    <a:cubicBezTo>
                      <a:pt x="38878" y="67628"/>
                      <a:pt x="38878" y="63818"/>
                      <a:pt x="35068" y="60008"/>
                    </a:cubicBezTo>
                    <a:cubicBezTo>
                      <a:pt x="31258" y="52388"/>
                      <a:pt x="31258" y="44768"/>
                      <a:pt x="38878" y="40958"/>
                    </a:cubicBezTo>
                    <a:cubicBezTo>
                      <a:pt x="46498" y="37147"/>
                      <a:pt x="50308" y="44768"/>
                      <a:pt x="50308" y="52388"/>
                    </a:cubicBezTo>
                    <a:cubicBezTo>
                      <a:pt x="50308" y="52388"/>
                      <a:pt x="50308" y="56197"/>
                      <a:pt x="54118" y="56197"/>
                    </a:cubicBezTo>
                    <a:cubicBezTo>
                      <a:pt x="57928" y="48578"/>
                      <a:pt x="57928" y="33338"/>
                      <a:pt x="65548" y="29528"/>
                    </a:cubicBezTo>
                    <a:cubicBezTo>
                      <a:pt x="73168" y="25718"/>
                      <a:pt x="80788" y="25718"/>
                      <a:pt x="88408" y="29528"/>
                    </a:cubicBezTo>
                    <a:cubicBezTo>
                      <a:pt x="92218" y="37147"/>
                      <a:pt x="99838" y="40958"/>
                      <a:pt x="92218" y="48578"/>
                    </a:cubicBezTo>
                    <a:cubicBezTo>
                      <a:pt x="92218" y="48578"/>
                      <a:pt x="96028" y="52388"/>
                      <a:pt x="96028" y="52388"/>
                    </a:cubicBezTo>
                    <a:cubicBezTo>
                      <a:pt x="107458" y="60008"/>
                      <a:pt x="111268" y="52388"/>
                      <a:pt x="107458" y="37147"/>
                    </a:cubicBezTo>
                    <a:cubicBezTo>
                      <a:pt x="107458" y="29528"/>
                      <a:pt x="107458" y="18097"/>
                      <a:pt x="99838" y="14288"/>
                    </a:cubicBezTo>
                    <a:cubicBezTo>
                      <a:pt x="96028" y="10478"/>
                      <a:pt x="99838" y="6668"/>
                      <a:pt x="99838" y="2858"/>
                    </a:cubicBezTo>
                    <a:cubicBezTo>
                      <a:pt x="107458" y="-953"/>
                      <a:pt x="111268" y="-953"/>
                      <a:pt x="118888" y="6668"/>
                    </a:cubicBezTo>
                    <a:cubicBezTo>
                      <a:pt x="126508" y="14288"/>
                      <a:pt x="130318" y="14288"/>
                      <a:pt x="137938" y="2858"/>
                    </a:cubicBezTo>
                    <a:cubicBezTo>
                      <a:pt x="141748" y="-953"/>
                      <a:pt x="141748" y="-953"/>
                      <a:pt x="145558" y="2858"/>
                    </a:cubicBezTo>
                    <a:cubicBezTo>
                      <a:pt x="149368" y="6668"/>
                      <a:pt x="156988" y="10478"/>
                      <a:pt x="164608" y="14288"/>
                    </a:cubicBezTo>
                    <a:cubicBezTo>
                      <a:pt x="168418" y="18097"/>
                      <a:pt x="172228" y="18097"/>
                      <a:pt x="172228" y="25718"/>
                    </a:cubicBezTo>
                    <a:cubicBezTo>
                      <a:pt x="172228" y="25718"/>
                      <a:pt x="172228" y="29528"/>
                      <a:pt x="176038" y="29528"/>
                    </a:cubicBezTo>
                    <a:cubicBezTo>
                      <a:pt x="191278" y="33338"/>
                      <a:pt x="195088" y="56197"/>
                      <a:pt x="210328" y="67628"/>
                    </a:cubicBezTo>
                    <a:cubicBezTo>
                      <a:pt x="214138" y="71438"/>
                      <a:pt x="221758" y="67628"/>
                      <a:pt x="221758" y="79058"/>
                    </a:cubicBezTo>
                    <a:cubicBezTo>
                      <a:pt x="225568" y="75247"/>
                      <a:pt x="221758" y="71438"/>
                      <a:pt x="225568" y="67628"/>
                    </a:cubicBezTo>
                    <a:cubicBezTo>
                      <a:pt x="229378" y="67628"/>
                      <a:pt x="233188" y="71438"/>
                      <a:pt x="233188" y="79058"/>
                    </a:cubicBezTo>
                    <a:lnTo>
                      <a:pt x="229378" y="86678"/>
                    </a:lnTo>
                    <a:cubicBezTo>
                      <a:pt x="229378" y="94297"/>
                      <a:pt x="225568" y="94297"/>
                      <a:pt x="221758" y="94297"/>
                    </a:cubicBezTo>
                    <a:lnTo>
                      <a:pt x="221758" y="98108"/>
                    </a:lnTo>
                    <a:cubicBezTo>
                      <a:pt x="206518" y="82868"/>
                      <a:pt x="206518" y="98108"/>
                      <a:pt x="198898" y="94297"/>
                    </a:cubicBezTo>
                    <a:close/>
                  </a:path>
                </a:pathLst>
              </a:custGeom>
              <a:solidFill>
                <a:srgbClr val="90E99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41" name="Freeform: Shape 5440">
                <a:extLst>
                  <a:ext uri="{FF2B5EF4-FFF2-40B4-BE49-F238E27FC236}">
                    <a16:creationId xmlns:a16="http://schemas.microsoft.com/office/drawing/2014/main" id="{9A56B667-16F2-4271-3EC8-CF88D76632AF}"/>
                  </a:ext>
                </a:extLst>
              </p:cNvPr>
              <p:cNvSpPr/>
              <p:nvPr/>
            </p:nvSpPr>
            <p:spPr>
              <a:xfrm>
                <a:off x="3733646" y="4552360"/>
                <a:ext cx="106834" cy="131707"/>
              </a:xfrm>
              <a:custGeom>
                <a:avLst/>
                <a:gdLst>
                  <a:gd name="connsiteX0" fmla="*/ 53494 w 106834"/>
                  <a:gd name="connsiteY0" fmla="*/ 27259 h 131707"/>
                  <a:gd name="connsiteX1" fmla="*/ 64924 w 106834"/>
                  <a:gd name="connsiteY1" fmla="*/ 23449 h 131707"/>
                  <a:gd name="connsiteX2" fmla="*/ 83974 w 106834"/>
                  <a:gd name="connsiteY2" fmla="*/ 12020 h 131707"/>
                  <a:gd name="connsiteX3" fmla="*/ 87784 w 106834"/>
                  <a:gd name="connsiteY3" fmla="*/ 12020 h 131707"/>
                  <a:gd name="connsiteX4" fmla="*/ 106834 w 106834"/>
                  <a:gd name="connsiteY4" fmla="*/ 50120 h 131707"/>
                  <a:gd name="connsiteX5" fmla="*/ 68734 w 106834"/>
                  <a:gd name="connsiteY5" fmla="*/ 42499 h 131707"/>
                  <a:gd name="connsiteX6" fmla="*/ 87784 w 106834"/>
                  <a:gd name="connsiteY6" fmla="*/ 61549 h 131707"/>
                  <a:gd name="connsiteX7" fmla="*/ 80164 w 106834"/>
                  <a:gd name="connsiteY7" fmla="*/ 84409 h 131707"/>
                  <a:gd name="connsiteX8" fmla="*/ 80164 w 106834"/>
                  <a:gd name="connsiteY8" fmla="*/ 103459 h 131707"/>
                  <a:gd name="connsiteX9" fmla="*/ 76354 w 106834"/>
                  <a:gd name="connsiteY9" fmla="*/ 114889 h 131707"/>
                  <a:gd name="connsiteX10" fmla="*/ 64924 w 106834"/>
                  <a:gd name="connsiteY10" fmla="*/ 111079 h 131707"/>
                  <a:gd name="connsiteX11" fmla="*/ 53494 w 106834"/>
                  <a:gd name="connsiteY11" fmla="*/ 99649 h 131707"/>
                  <a:gd name="connsiteX12" fmla="*/ 49684 w 106834"/>
                  <a:gd name="connsiteY12" fmla="*/ 99649 h 131707"/>
                  <a:gd name="connsiteX13" fmla="*/ 49684 w 106834"/>
                  <a:gd name="connsiteY13" fmla="*/ 107270 h 131707"/>
                  <a:gd name="connsiteX14" fmla="*/ 53494 w 106834"/>
                  <a:gd name="connsiteY14" fmla="*/ 114889 h 131707"/>
                  <a:gd name="connsiteX15" fmla="*/ 53494 w 106834"/>
                  <a:gd name="connsiteY15" fmla="*/ 122509 h 131707"/>
                  <a:gd name="connsiteX16" fmla="*/ 45874 w 106834"/>
                  <a:gd name="connsiteY16" fmla="*/ 122509 h 131707"/>
                  <a:gd name="connsiteX17" fmla="*/ 38254 w 106834"/>
                  <a:gd name="connsiteY17" fmla="*/ 114889 h 131707"/>
                  <a:gd name="connsiteX18" fmla="*/ 34444 w 106834"/>
                  <a:gd name="connsiteY18" fmla="*/ 126320 h 131707"/>
                  <a:gd name="connsiteX19" fmla="*/ 26824 w 106834"/>
                  <a:gd name="connsiteY19" fmla="*/ 130129 h 131707"/>
                  <a:gd name="connsiteX20" fmla="*/ 23014 w 106834"/>
                  <a:gd name="connsiteY20" fmla="*/ 114889 h 131707"/>
                  <a:gd name="connsiteX21" fmla="*/ 26824 w 106834"/>
                  <a:gd name="connsiteY21" fmla="*/ 99649 h 131707"/>
                  <a:gd name="connsiteX22" fmla="*/ 11584 w 106834"/>
                  <a:gd name="connsiteY22" fmla="*/ 84409 h 131707"/>
                  <a:gd name="connsiteX23" fmla="*/ 3964 w 106834"/>
                  <a:gd name="connsiteY23" fmla="*/ 46309 h 131707"/>
                  <a:gd name="connsiteX24" fmla="*/ 11584 w 106834"/>
                  <a:gd name="connsiteY24" fmla="*/ 42499 h 131707"/>
                  <a:gd name="connsiteX25" fmla="*/ 45874 w 106834"/>
                  <a:gd name="connsiteY25" fmla="*/ 46309 h 131707"/>
                  <a:gd name="connsiteX26" fmla="*/ 49684 w 106834"/>
                  <a:gd name="connsiteY26" fmla="*/ 38689 h 131707"/>
                  <a:gd name="connsiteX27" fmla="*/ 45874 w 106834"/>
                  <a:gd name="connsiteY27" fmla="*/ 34879 h 131707"/>
                  <a:gd name="connsiteX28" fmla="*/ 45874 w 106834"/>
                  <a:gd name="connsiteY28" fmla="*/ 12020 h 131707"/>
                  <a:gd name="connsiteX29" fmla="*/ 57304 w 106834"/>
                  <a:gd name="connsiteY29" fmla="*/ 4399 h 131707"/>
                  <a:gd name="connsiteX30" fmla="*/ 68734 w 106834"/>
                  <a:gd name="connsiteY30" fmla="*/ 4399 h 131707"/>
                  <a:gd name="connsiteX31" fmla="*/ 64924 w 106834"/>
                  <a:gd name="connsiteY31" fmla="*/ 15829 h 131707"/>
                  <a:gd name="connsiteX32" fmla="*/ 53494 w 106834"/>
                  <a:gd name="connsiteY32" fmla="*/ 27259 h 13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6834" h="131707">
                    <a:moveTo>
                      <a:pt x="53494" y="27259"/>
                    </a:moveTo>
                    <a:cubicBezTo>
                      <a:pt x="57304" y="27259"/>
                      <a:pt x="61114" y="27259"/>
                      <a:pt x="64924" y="23449"/>
                    </a:cubicBezTo>
                    <a:cubicBezTo>
                      <a:pt x="68734" y="15829"/>
                      <a:pt x="76354" y="19639"/>
                      <a:pt x="83974" y="12020"/>
                    </a:cubicBezTo>
                    <a:cubicBezTo>
                      <a:pt x="83974" y="12020"/>
                      <a:pt x="87784" y="12020"/>
                      <a:pt x="87784" y="12020"/>
                    </a:cubicBezTo>
                    <a:cubicBezTo>
                      <a:pt x="95404" y="23449"/>
                      <a:pt x="106834" y="27259"/>
                      <a:pt x="106834" y="50120"/>
                    </a:cubicBezTo>
                    <a:cubicBezTo>
                      <a:pt x="95404" y="46309"/>
                      <a:pt x="83974" y="38689"/>
                      <a:pt x="68734" y="42499"/>
                    </a:cubicBezTo>
                    <a:cubicBezTo>
                      <a:pt x="72544" y="53929"/>
                      <a:pt x="80164" y="53929"/>
                      <a:pt x="87784" y="61549"/>
                    </a:cubicBezTo>
                    <a:cubicBezTo>
                      <a:pt x="87784" y="69170"/>
                      <a:pt x="80164" y="72979"/>
                      <a:pt x="80164" y="84409"/>
                    </a:cubicBezTo>
                    <a:cubicBezTo>
                      <a:pt x="80164" y="92029"/>
                      <a:pt x="76354" y="95839"/>
                      <a:pt x="80164" y="103459"/>
                    </a:cubicBezTo>
                    <a:cubicBezTo>
                      <a:pt x="80164" y="107270"/>
                      <a:pt x="80164" y="114889"/>
                      <a:pt x="76354" y="114889"/>
                    </a:cubicBezTo>
                    <a:cubicBezTo>
                      <a:pt x="72544" y="118699"/>
                      <a:pt x="68734" y="114889"/>
                      <a:pt x="64924" y="111079"/>
                    </a:cubicBezTo>
                    <a:cubicBezTo>
                      <a:pt x="61114" y="107270"/>
                      <a:pt x="57304" y="103459"/>
                      <a:pt x="53494" y="99649"/>
                    </a:cubicBezTo>
                    <a:cubicBezTo>
                      <a:pt x="53494" y="99649"/>
                      <a:pt x="49684" y="99649"/>
                      <a:pt x="49684" y="99649"/>
                    </a:cubicBezTo>
                    <a:cubicBezTo>
                      <a:pt x="49684" y="99649"/>
                      <a:pt x="49684" y="103459"/>
                      <a:pt x="49684" y="107270"/>
                    </a:cubicBezTo>
                    <a:cubicBezTo>
                      <a:pt x="49684" y="111079"/>
                      <a:pt x="53494" y="111079"/>
                      <a:pt x="53494" y="114889"/>
                    </a:cubicBezTo>
                    <a:cubicBezTo>
                      <a:pt x="53494" y="118699"/>
                      <a:pt x="53494" y="122509"/>
                      <a:pt x="53494" y="122509"/>
                    </a:cubicBezTo>
                    <a:cubicBezTo>
                      <a:pt x="49684" y="126320"/>
                      <a:pt x="49684" y="122509"/>
                      <a:pt x="45874" y="122509"/>
                    </a:cubicBezTo>
                    <a:cubicBezTo>
                      <a:pt x="42064" y="118699"/>
                      <a:pt x="42064" y="114889"/>
                      <a:pt x="38254" y="114889"/>
                    </a:cubicBezTo>
                    <a:cubicBezTo>
                      <a:pt x="34444" y="118699"/>
                      <a:pt x="34444" y="122509"/>
                      <a:pt x="34444" y="126320"/>
                    </a:cubicBezTo>
                    <a:cubicBezTo>
                      <a:pt x="30634" y="130129"/>
                      <a:pt x="30634" y="133939"/>
                      <a:pt x="26824" y="130129"/>
                    </a:cubicBezTo>
                    <a:cubicBezTo>
                      <a:pt x="23014" y="126320"/>
                      <a:pt x="23014" y="122509"/>
                      <a:pt x="23014" y="114889"/>
                    </a:cubicBezTo>
                    <a:cubicBezTo>
                      <a:pt x="23014" y="111079"/>
                      <a:pt x="30634" y="111079"/>
                      <a:pt x="26824" y="99649"/>
                    </a:cubicBezTo>
                    <a:cubicBezTo>
                      <a:pt x="23014" y="92029"/>
                      <a:pt x="19204" y="88220"/>
                      <a:pt x="11584" y="84409"/>
                    </a:cubicBezTo>
                    <a:cubicBezTo>
                      <a:pt x="154" y="80599"/>
                      <a:pt x="-3656" y="57739"/>
                      <a:pt x="3964" y="46309"/>
                    </a:cubicBezTo>
                    <a:cubicBezTo>
                      <a:pt x="3964" y="42499"/>
                      <a:pt x="7774" y="42499"/>
                      <a:pt x="11584" y="42499"/>
                    </a:cubicBezTo>
                    <a:cubicBezTo>
                      <a:pt x="23014" y="50120"/>
                      <a:pt x="34444" y="38689"/>
                      <a:pt x="45874" y="46309"/>
                    </a:cubicBezTo>
                    <a:cubicBezTo>
                      <a:pt x="49684" y="46309"/>
                      <a:pt x="49684" y="42499"/>
                      <a:pt x="49684" y="38689"/>
                    </a:cubicBezTo>
                    <a:cubicBezTo>
                      <a:pt x="49684" y="38689"/>
                      <a:pt x="45874" y="34879"/>
                      <a:pt x="45874" y="34879"/>
                    </a:cubicBezTo>
                    <a:cubicBezTo>
                      <a:pt x="38254" y="23449"/>
                      <a:pt x="38254" y="19639"/>
                      <a:pt x="45874" y="12020"/>
                    </a:cubicBezTo>
                    <a:cubicBezTo>
                      <a:pt x="49684" y="8209"/>
                      <a:pt x="53494" y="8209"/>
                      <a:pt x="57304" y="4399"/>
                    </a:cubicBezTo>
                    <a:cubicBezTo>
                      <a:pt x="61114" y="589"/>
                      <a:pt x="64924" y="-3221"/>
                      <a:pt x="68734" y="4399"/>
                    </a:cubicBezTo>
                    <a:cubicBezTo>
                      <a:pt x="72544" y="8209"/>
                      <a:pt x="68734" y="15829"/>
                      <a:pt x="64924" y="15829"/>
                    </a:cubicBezTo>
                    <a:cubicBezTo>
                      <a:pt x="53494" y="19639"/>
                      <a:pt x="53494" y="23449"/>
                      <a:pt x="53494" y="27259"/>
                    </a:cubicBezTo>
                    <a:close/>
                  </a:path>
                </a:pathLst>
              </a:custGeom>
              <a:solidFill>
                <a:srgbClr val="90E99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42" name="Freeform: Shape 5441">
                <a:extLst>
                  <a:ext uri="{FF2B5EF4-FFF2-40B4-BE49-F238E27FC236}">
                    <a16:creationId xmlns:a16="http://schemas.microsoft.com/office/drawing/2014/main" id="{012BECB3-F8C8-7AE5-0942-27AC80D8724E}"/>
                  </a:ext>
                </a:extLst>
              </p:cNvPr>
              <p:cNvSpPr/>
              <p:nvPr/>
            </p:nvSpPr>
            <p:spPr>
              <a:xfrm>
                <a:off x="3882391" y="4652009"/>
                <a:ext cx="15240" cy="30480"/>
              </a:xfrm>
              <a:custGeom>
                <a:avLst/>
                <a:gdLst>
                  <a:gd name="connsiteX0" fmla="*/ 15240 w 15240"/>
                  <a:gd name="connsiteY0" fmla="*/ 0 h 30480"/>
                  <a:gd name="connsiteX1" fmla="*/ 7620 w 15240"/>
                  <a:gd name="connsiteY1" fmla="*/ 30480 h 30480"/>
                  <a:gd name="connsiteX2" fmla="*/ 0 w 15240"/>
                  <a:gd name="connsiteY2" fmla="*/ 11430 h 30480"/>
                  <a:gd name="connsiteX3" fmla="*/ 15240 w 15240"/>
                  <a:gd name="connsiteY3" fmla="*/ 0 h 30480"/>
                </a:gdLst>
                <a:ahLst/>
                <a:cxnLst>
                  <a:cxn ang="0">
                    <a:pos x="connsiteX0" y="connsiteY0"/>
                  </a:cxn>
                  <a:cxn ang="0">
                    <a:pos x="connsiteX1" y="connsiteY1"/>
                  </a:cxn>
                  <a:cxn ang="0">
                    <a:pos x="connsiteX2" y="connsiteY2"/>
                  </a:cxn>
                  <a:cxn ang="0">
                    <a:pos x="connsiteX3" y="connsiteY3"/>
                  </a:cxn>
                </a:cxnLst>
                <a:rect l="l" t="t" r="r" b="b"/>
                <a:pathLst>
                  <a:path w="15240" h="30480">
                    <a:moveTo>
                      <a:pt x="15240" y="0"/>
                    </a:moveTo>
                    <a:cubicBezTo>
                      <a:pt x="11430" y="7620"/>
                      <a:pt x="11430" y="22860"/>
                      <a:pt x="7620" y="30480"/>
                    </a:cubicBezTo>
                    <a:cubicBezTo>
                      <a:pt x="0" y="26670"/>
                      <a:pt x="3810" y="15240"/>
                      <a:pt x="0" y="11430"/>
                    </a:cubicBezTo>
                    <a:cubicBezTo>
                      <a:pt x="3810" y="7620"/>
                      <a:pt x="11430" y="7620"/>
                      <a:pt x="15240" y="0"/>
                    </a:cubicBezTo>
                    <a:close/>
                  </a:path>
                </a:pathLst>
              </a:custGeom>
              <a:solidFill>
                <a:srgbClr val="6FDF7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43" name="Freeform: Shape 5442">
                <a:extLst>
                  <a:ext uri="{FF2B5EF4-FFF2-40B4-BE49-F238E27FC236}">
                    <a16:creationId xmlns:a16="http://schemas.microsoft.com/office/drawing/2014/main" id="{5A6DC11D-AAF8-BE1D-1D38-0E60C32B1191}"/>
                  </a:ext>
                </a:extLst>
              </p:cNvPr>
              <p:cNvSpPr/>
              <p:nvPr/>
            </p:nvSpPr>
            <p:spPr>
              <a:xfrm>
                <a:off x="3992881" y="4606290"/>
                <a:ext cx="2857" cy="3809"/>
              </a:xfrm>
              <a:custGeom>
                <a:avLst/>
                <a:gdLst>
                  <a:gd name="connsiteX0" fmla="*/ 0 w 2857"/>
                  <a:gd name="connsiteY0" fmla="*/ 3810 h 3809"/>
                  <a:gd name="connsiteX1" fmla="*/ 0 w 2857"/>
                  <a:gd name="connsiteY1" fmla="*/ 3810 h 3809"/>
                  <a:gd name="connsiteX2" fmla="*/ 0 w 2857"/>
                  <a:gd name="connsiteY2" fmla="*/ 0 h 3809"/>
                  <a:gd name="connsiteX3" fmla="*/ 0 w 2857"/>
                  <a:gd name="connsiteY3" fmla="*/ 3810 h 3809"/>
                  <a:gd name="connsiteX4" fmla="*/ 0 w 2857"/>
                  <a:gd name="connsiteY4" fmla="*/ 3810 h 3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 h="3809">
                    <a:moveTo>
                      <a:pt x="0" y="3810"/>
                    </a:moveTo>
                    <a:cubicBezTo>
                      <a:pt x="0" y="3810"/>
                      <a:pt x="0" y="3810"/>
                      <a:pt x="0" y="3810"/>
                    </a:cubicBezTo>
                    <a:cubicBezTo>
                      <a:pt x="0" y="0"/>
                      <a:pt x="0" y="0"/>
                      <a:pt x="0" y="0"/>
                    </a:cubicBezTo>
                    <a:cubicBezTo>
                      <a:pt x="3810" y="0"/>
                      <a:pt x="3810" y="3810"/>
                      <a:pt x="0" y="3810"/>
                    </a:cubicBezTo>
                    <a:cubicBezTo>
                      <a:pt x="3810" y="3810"/>
                      <a:pt x="0" y="3810"/>
                      <a:pt x="0" y="3810"/>
                    </a:cubicBezTo>
                    <a:close/>
                  </a:path>
                </a:pathLst>
              </a:custGeom>
              <a:solidFill>
                <a:srgbClr val="90E99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44" name="Freeform: Shape 5443">
                <a:extLst>
                  <a:ext uri="{FF2B5EF4-FFF2-40B4-BE49-F238E27FC236}">
                    <a16:creationId xmlns:a16="http://schemas.microsoft.com/office/drawing/2014/main" id="{01E570C8-117D-4878-7BD8-4608BA78238D}"/>
                  </a:ext>
                </a:extLst>
              </p:cNvPr>
              <p:cNvSpPr/>
              <p:nvPr/>
            </p:nvSpPr>
            <p:spPr>
              <a:xfrm>
                <a:off x="4006427" y="4641532"/>
                <a:ext cx="1693" cy="2857"/>
              </a:xfrm>
              <a:custGeom>
                <a:avLst/>
                <a:gdLst>
                  <a:gd name="connsiteX0" fmla="*/ 1693 w 1693"/>
                  <a:gd name="connsiteY0" fmla="*/ 2857 h 2857"/>
                  <a:gd name="connsiteX1" fmla="*/ 1693 w 1693"/>
                  <a:gd name="connsiteY1" fmla="*/ 2857 h 2857"/>
                  <a:gd name="connsiteX2" fmla="*/ 1693 w 1693"/>
                  <a:gd name="connsiteY2" fmla="*/ 2857 h 2857"/>
                  <a:gd name="connsiteX3" fmla="*/ 1693 w 1693"/>
                  <a:gd name="connsiteY3" fmla="*/ 2857 h 2857"/>
                  <a:gd name="connsiteX4" fmla="*/ 1693 w 1693"/>
                  <a:gd name="connsiteY4" fmla="*/ 2857 h 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3" h="2857">
                    <a:moveTo>
                      <a:pt x="1693" y="2857"/>
                    </a:moveTo>
                    <a:cubicBezTo>
                      <a:pt x="1693" y="2857"/>
                      <a:pt x="1693" y="2857"/>
                      <a:pt x="1693" y="2857"/>
                    </a:cubicBezTo>
                    <a:cubicBezTo>
                      <a:pt x="1693" y="2857"/>
                      <a:pt x="-2117" y="2857"/>
                      <a:pt x="1693" y="2857"/>
                    </a:cubicBezTo>
                    <a:cubicBezTo>
                      <a:pt x="-2117" y="-952"/>
                      <a:pt x="1693" y="-952"/>
                      <a:pt x="1693" y="2857"/>
                    </a:cubicBezTo>
                    <a:cubicBezTo>
                      <a:pt x="1693" y="-952"/>
                      <a:pt x="1693" y="-952"/>
                      <a:pt x="1693" y="2857"/>
                    </a:cubicBezTo>
                    <a:close/>
                  </a:path>
                </a:pathLst>
              </a:custGeom>
              <a:solidFill>
                <a:srgbClr val="5FDA6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45" name="Freeform: Shape 5444">
                <a:extLst>
                  <a:ext uri="{FF2B5EF4-FFF2-40B4-BE49-F238E27FC236}">
                    <a16:creationId xmlns:a16="http://schemas.microsoft.com/office/drawing/2014/main" id="{8C66D1ED-F05D-FF6A-6916-1E92AB307E0E}"/>
                  </a:ext>
                </a:extLst>
              </p:cNvPr>
              <p:cNvSpPr/>
              <p:nvPr/>
            </p:nvSpPr>
            <p:spPr>
              <a:xfrm>
                <a:off x="3398520" y="5394960"/>
                <a:ext cx="118110" cy="106679"/>
              </a:xfrm>
              <a:custGeom>
                <a:avLst/>
                <a:gdLst>
                  <a:gd name="connsiteX0" fmla="*/ 34290 w 118110"/>
                  <a:gd name="connsiteY0" fmla="*/ 0 h 106679"/>
                  <a:gd name="connsiteX1" fmla="*/ 53340 w 118110"/>
                  <a:gd name="connsiteY1" fmla="*/ 3810 h 106679"/>
                  <a:gd name="connsiteX2" fmla="*/ 57150 w 118110"/>
                  <a:gd name="connsiteY2" fmla="*/ 19050 h 106679"/>
                  <a:gd name="connsiteX3" fmla="*/ 49530 w 118110"/>
                  <a:gd name="connsiteY3" fmla="*/ 34290 h 106679"/>
                  <a:gd name="connsiteX4" fmla="*/ 60960 w 118110"/>
                  <a:gd name="connsiteY4" fmla="*/ 41910 h 106679"/>
                  <a:gd name="connsiteX5" fmla="*/ 72390 w 118110"/>
                  <a:gd name="connsiteY5" fmla="*/ 45720 h 106679"/>
                  <a:gd name="connsiteX6" fmla="*/ 83820 w 118110"/>
                  <a:gd name="connsiteY6" fmla="*/ 45720 h 106679"/>
                  <a:gd name="connsiteX7" fmla="*/ 106680 w 118110"/>
                  <a:gd name="connsiteY7" fmla="*/ 49530 h 106679"/>
                  <a:gd name="connsiteX8" fmla="*/ 106680 w 118110"/>
                  <a:gd name="connsiteY8" fmla="*/ 53340 h 106679"/>
                  <a:gd name="connsiteX9" fmla="*/ 114300 w 118110"/>
                  <a:gd name="connsiteY9" fmla="*/ 76200 h 106679"/>
                  <a:gd name="connsiteX10" fmla="*/ 118110 w 118110"/>
                  <a:gd name="connsiteY10" fmla="*/ 95250 h 106679"/>
                  <a:gd name="connsiteX11" fmla="*/ 106680 w 118110"/>
                  <a:gd name="connsiteY11" fmla="*/ 99060 h 106679"/>
                  <a:gd name="connsiteX12" fmla="*/ 99060 w 118110"/>
                  <a:gd name="connsiteY12" fmla="*/ 83820 h 106679"/>
                  <a:gd name="connsiteX13" fmla="*/ 83820 w 118110"/>
                  <a:gd name="connsiteY13" fmla="*/ 80010 h 106679"/>
                  <a:gd name="connsiteX14" fmla="*/ 76200 w 118110"/>
                  <a:gd name="connsiteY14" fmla="*/ 76200 h 106679"/>
                  <a:gd name="connsiteX15" fmla="*/ 76200 w 118110"/>
                  <a:gd name="connsiteY15" fmla="*/ 60960 h 106679"/>
                  <a:gd name="connsiteX16" fmla="*/ 68580 w 118110"/>
                  <a:gd name="connsiteY16" fmla="*/ 53340 h 106679"/>
                  <a:gd name="connsiteX17" fmla="*/ 68580 w 118110"/>
                  <a:gd name="connsiteY17" fmla="*/ 64770 h 106679"/>
                  <a:gd name="connsiteX18" fmla="*/ 49530 w 118110"/>
                  <a:gd name="connsiteY18" fmla="*/ 60960 h 106679"/>
                  <a:gd name="connsiteX19" fmla="*/ 41910 w 118110"/>
                  <a:gd name="connsiteY19" fmla="*/ 53340 h 106679"/>
                  <a:gd name="connsiteX20" fmla="*/ 41910 w 118110"/>
                  <a:gd name="connsiteY20" fmla="*/ 80010 h 106679"/>
                  <a:gd name="connsiteX21" fmla="*/ 49530 w 118110"/>
                  <a:gd name="connsiteY21" fmla="*/ 87630 h 106679"/>
                  <a:gd name="connsiteX22" fmla="*/ 53340 w 118110"/>
                  <a:gd name="connsiteY22" fmla="*/ 80010 h 106679"/>
                  <a:gd name="connsiteX23" fmla="*/ 57150 w 118110"/>
                  <a:gd name="connsiteY23" fmla="*/ 72390 h 106679"/>
                  <a:gd name="connsiteX24" fmla="*/ 68580 w 118110"/>
                  <a:gd name="connsiteY24" fmla="*/ 87630 h 106679"/>
                  <a:gd name="connsiteX25" fmla="*/ 68580 w 118110"/>
                  <a:gd name="connsiteY25" fmla="*/ 99060 h 106679"/>
                  <a:gd name="connsiteX26" fmla="*/ 60960 w 118110"/>
                  <a:gd name="connsiteY26" fmla="*/ 106680 h 106679"/>
                  <a:gd name="connsiteX27" fmla="*/ 45720 w 118110"/>
                  <a:gd name="connsiteY27" fmla="*/ 106680 h 106679"/>
                  <a:gd name="connsiteX28" fmla="*/ 22860 w 118110"/>
                  <a:gd name="connsiteY28" fmla="*/ 87630 h 106679"/>
                  <a:gd name="connsiteX29" fmla="*/ 19050 w 118110"/>
                  <a:gd name="connsiteY29" fmla="*/ 83820 h 106679"/>
                  <a:gd name="connsiteX30" fmla="*/ 7620 w 118110"/>
                  <a:gd name="connsiteY30" fmla="*/ 49530 h 106679"/>
                  <a:gd name="connsiteX31" fmla="*/ 0 w 118110"/>
                  <a:gd name="connsiteY31" fmla="*/ 34290 h 106679"/>
                  <a:gd name="connsiteX32" fmla="*/ 15240 w 118110"/>
                  <a:gd name="connsiteY32" fmla="*/ 41910 h 106679"/>
                  <a:gd name="connsiteX33" fmla="*/ 26670 w 118110"/>
                  <a:gd name="connsiteY33" fmla="*/ 53340 h 106679"/>
                  <a:gd name="connsiteX34" fmla="*/ 15240 w 118110"/>
                  <a:gd name="connsiteY34" fmla="*/ 41910 h 106679"/>
                  <a:gd name="connsiteX35" fmla="*/ 19050 w 118110"/>
                  <a:gd name="connsiteY35" fmla="*/ 38100 h 106679"/>
                  <a:gd name="connsiteX36" fmla="*/ 30480 w 118110"/>
                  <a:gd name="connsiteY36" fmla="*/ 22860 h 106679"/>
                  <a:gd name="connsiteX37" fmla="*/ 34290 w 118110"/>
                  <a:gd name="connsiteY37" fmla="*/ 0 h 106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18110" h="106679">
                    <a:moveTo>
                      <a:pt x="34290" y="0"/>
                    </a:moveTo>
                    <a:cubicBezTo>
                      <a:pt x="41910" y="0"/>
                      <a:pt x="45720" y="0"/>
                      <a:pt x="53340" y="3810"/>
                    </a:cubicBezTo>
                    <a:cubicBezTo>
                      <a:pt x="60960" y="7620"/>
                      <a:pt x="60960" y="11430"/>
                      <a:pt x="57150" y="19050"/>
                    </a:cubicBezTo>
                    <a:cubicBezTo>
                      <a:pt x="53340" y="22860"/>
                      <a:pt x="49530" y="26670"/>
                      <a:pt x="49530" y="34290"/>
                    </a:cubicBezTo>
                    <a:cubicBezTo>
                      <a:pt x="53340" y="41910"/>
                      <a:pt x="57150" y="38100"/>
                      <a:pt x="60960" y="41910"/>
                    </a:cubicBezTo>
                    <a:cubicBezTo>
                      <a:pt x="64770" y="41910"/>
                      <a:pt x="68580" y="45720"/>
                      <a:pt x="72390" y="45720"/>
                    </a:cubicBezTo>
                    <a:cubicBezTo>
                      <a:pt x="76200" y="49530"/>
                      <a:pt x="80010" y="49530"/>
                      <a:pt x="83820" y="45720"/>
                    </a:cubicBezTo>
                    <a:cubicBezTo>
                      <a:pt x="91440" y="41910"/>
                      <a:pt x="99060" y="49530"/>
                      <a:pt x="106680" y="49530"/>
                    </a:cubicBezTo>
                    <a:lnTo>
                      <a:pt x="106680" y="53340"/>
                    </a:lnTo>
                    <a:cubicBezTo>
                      <a:pt x="106680" y="60960"/>
                      <a:pt x="106680" y="68580"/>
                      <a:pt x="114300" y="76200"/>
                    </a:cubicBezTo>
                    <a:cubicBezTo>
                      <a:pt x="118110" y="80010"/>
                      <a:pt x="118110" y="87630"/>
                      <a:pt x="118110" y="95250"/>
                    </a:cubicBezTo>
                    <a:cubicBezTo>
                      <a:pt x="114300" y="99060"/>
                      <a:pt x="110490" y="102870"/>
                      <a:pt x="106680" y="99060"/>
                    </a:cubicBezTo>
                    <a:cubicBezTo>
                      <a:pt x="102870" y="95250"/>
                      <a:pt x="99060" y="91440"/>
                      <a:pt x="99060" y="83820"/>
                    </a:cubicBezTo>
                    <a:cubicBezTo>
                      <a:pt x="95250" y="72390"/>
                      <a:pt x="91440" y="72390"/>
                      <a:pt x="83820" y="80010"/>
                    </a:cubicBezTo>
                    <a:cubicBezTo>
                      <a:pt x="80010" y="83820"/>
                      <a:pt x="76200" y="83820"/>
                      <a:pt x="76200" y="76200"/>
                    </a:cubicBezTo>
                    <a:cubicBezTo>
                      <a:pt x="76200" y="72390"/>
                      <a:pt x="76200" y="68580"/>
                      <a:pt x="76200" y="60960"/>
                    </a:cubicBezTo>
                    <a:cubicBezTo>
                      <a:pt x="76200" y="57150"/>
                      <a:pt x="72390" y="53340"/>
                      <a:pt x="68580" y="53340"/>
                    </a:cubicBezTo>
                    <a:cubicBezTo>
                      <a:pt x="68580" y="53340"/>
                      <a:pt x="68580" y="57150"/>
                      <a:pt x="68580" y="64770"/>
                    </a:cubicBezTo>
                    <a:cubicBezTo>
                      <a:pt x="64770" y="60960"/>
                      <a:pt x="57150" y="53340"/>
                      <a:pt x="49530" y="60960"/>
                    </a:cubicBezTo>
                    <a:cubicBezTo>
                      <a:pt x="45720" y="64770"/>
                      <a:pt x="45720" y="53340"/>
                      <a:pt x="41910" y="53340"/>
                    </a:cubicBezTo>
                    <a:cubicBezTo>
                      <a:pt x="41910" y="60960"/>
                      <a:pt x="41910" y="68580"/>
                      <a:pt x="41910" y="80010"/>
                    </a:cubicBezTo>
                    <a:cubicBezTo>
                      <a:pt x="41910" y="83820"/>
                      <a:pt x="45720" y="87630"/>
                      <a:pt x="49530" y="87630"/>
                    </a:cubicBezTo>
                    <a:cubicBezTo>
                      <a:pt x="53340" y="87630"/>
                      <a:pt x="53340" y="83820"/>
                      <a:pt x="53340" y="80010"/>
                    </a:cubicBezTo>
                    <a:cubicBezTo>
                      <a:pt x="53340" y="76200"/>
                      <a:pt x="53340" y="76200"/>
                      <a:pt x="57150" y="72390"/>
                    </a:cubicBezTo>
                    <a:cubicBezTo>
                      <a:pt x="60960" y="76200"/>
                      <a:pt x="64770" y="83820"/>
                      <a:pt x="68580" y="87630"/>
                    </a:cubicBezTo>
                    <a:cubicBezTo>
                      <a:pt x="72390" y="91440"/>
                      <a:pt x="68580" y="95250"/>
                      <a:pt x="68580" y="99060"/>
                    </a:cubicBezTo>
                    <a:cubicBezTo>
                      <a:pt x="68580" y="102870"/>
                      <a:pt x="64770" y="106680"/>
                      <a:pt x="60960" y="106680"/>
                    </a:cubicBezTo>
                    <a:cubicBezTo>
                      <a:pt x="57150" y="106680"/>
                      <a:pt x="49530" y="102870"/>
                      <a:pt x="45720" y="106680"/>
                    </a:cubicBezTo>
                    <a:cubicBezTo>
                      <a:pt x="38100" y="95250"/>
                      <a:pt x="30480" y="95250"/>
                      <a:pt x="22860" y="87630"/>
                    </a:cubicBezTo>
                    <a:cubicBezTo>
                      <a:pt x="22860" y="87630"/>
                      <a:pt x="19050" y="87630"/>
                      <a:pt x="19050" y="83820"/>
                    </a:cubicBezTo>
                    <a:cubicBezTo>
                      <a:pt x="19050" y="64770"/>
                      <a:pt x="15240" y="64770"/>
                      <a:pt x="7620" y="49530"/>
                    </a:cubicBezTo>
                    <a:cubicBezTo>
                      <a:pt x="3810" y="45720"/>
                      <a:pt x="0" y="41910"/>
                      <a:pt x="0" y="34290"/>
                    </a:cubicBezTo>
                    <a:cubicBezTo>
                      <a:pt x="7620" y="30480"/>
                      <a:pt x="11430" y="34290"/>
                      <a:pt x="15240" y="41910"/>
                    </a:cubicBezTo>
                    <a:cubicBezTo>
                      <a:pt x="15240" y="49530"/>
                      <a:pt x="22860" y="49530"/>
                      <a:pt x="26670" y="53340"/>
                    </a:cubicBezTo>
                    <a:cubicBezTo>
                      <a:pt x="26670" y="49530"/>
                      <a:pt x="19050" y="49530"/>
                      <a:pt x="15240" y="41910"/>
                    </a:cubicBezTo>
                    <a:cubicBezTo>
                      <a:pt x="15240" y="41910"/>
                      <a:pt x="19050" y="38100"/>
                      <a:pt x="19050" y="38100"/>
                    </a:cubicBezTo>
                    <a:cubicBezTo>
                      <a:pt x="19050" y="26670"/>
                      <a:pt x="22860" y="22860"/>
                      <a:pt x="30480" y="22860"/>
                    </a:cubicBezTo>
                    <a:cubicBezTo>
                      <a:pt x="30480" y="11430"/>
                      <a:pt x="34290" y="7620"/>
                      <a:pt x="34290" y="0"/>
                    </a:cubicBezTo>
                    <a:close/>
                  </a:path>
                </a:pathLst>
              </a:custGeom>
              <a:solidFill>
                <a:srgbClr val="53D75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46" name="Freeform: Shape 5445">
                <a:extLst>
                  <a:ext uri="{FF2B5EF4-FFF2-40B4-BE49-F238E27FC236}">
                    <a16:creationId xmlns:a16="http://schemas.microsoft.com/office/drawing/2014/main" id="{13E232CD-AB47-A0CC-2B23-DF287B573B28}"/>
                  </a:ext>
                </a:extLst>
              </p:cNvPr>
              <p:cNvSpPr/>
              <p:nvPr/>
            </p:nvSpPr>
            <p:spPr>
              <a:xfrm>
                <a:off x="3703320" y="5612130"/>
                <a:ext cx="49530" cy="45719"/>
              </a:xfrm>
              <a:custGeom>
                <a:avLst/>
                <a:gdLst>
                  <a:gd name="connsiteX0" fmla="*/ 26670 w 49530"/>
                  <a:gd name="connsiteY0" fmla="*/ 45720 h 45719"/>
                  <a:gd name="connsiteX1" fmla="*/ 7620 w 49530"/>
                  <a:gd name="connsiteY1" fmla="*/ 26670 h 45719"/>
                  <a:gd name="connsiteX2" fmla="*/ 0 w 49530"/>
                  <a:gd name="connsiteY2" fmla="*/ 11430 h 45719"/>
                  <a:gd name="connsiteX3" fmla="*/ 19050 w 49530"/>
                  <a:gd name="connsiteY3" fmla="*/ 0 h 45719"/>
                  <a:gd name="connsiteX4" fmla="*/ 49530 w 49530"/>
                  <a:gd name="connsiteY4" fmla="*/ 30480 h 45719"/>
                  <a:gd name="connsiteX5" fmla="*/ 49530 w 49530"/>
                  <a:gd name="connsiteY5" fmla="*/ 38100 h 45719"/>
                  <a:gd name="connsiteX6" fmla="*/ 41910 w 49530"/>
                  <a:gd name="connsiteY6" fmla="*/ 45720 h 45719"/>
                  <a:gd name="connsiteX7" fmla="*/ 26670 w 49530"/>
                  <a:gd name="connsiteY7" fmla="*/ 45720 h 45719"/>
                  <a:gd name="connsiteX8" fmla="*/ 26670 w 49530"/>
                  <a:gd name="connsiteY8" fmla="*/ 45720 h 4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530" h="45719">
                    <a:moveTo>
                      <a:pt x="26670" y="45720"/>
                    </a:moveTo>
                    <a:cubicBezTo>
                      <a:pt x="19050" y="41910"/>
                      <a:pt x="15240" y="34290"/>
                      <a:pt x="7620" y="26670"/>
                    </a:cubicBezTo>
                    <a:cubicBezTo>
                      <a:pt x="11430" y="15240"/>
                      <a:pt x="7620" y="11430"/>
                      <a:pt x="0" y="11430"/>
                    </a:cubicBezTo>
                    <a:cubicBezTo>
                      <a:pt x="3810" y="0"/>
                      <a:pt x="11430" y="0"/>
                      <a:pt x="19050" y="0"/>
                    </a:cubicBezTo>
                    <a:cubicBezTo>
                      <a:pt x="34290" y="3810"/>
                      <a:pt x="38100" y="22860"/>
                      <a:pt x="49530" y="30480"/>
                    </a:cubicBezTo>
                    <a:cubicBezTo>
                      <a:pt x="49530" y="30480"/>
                      <a:pt x="49530" y="34290"/>
                      <a:pt x="49530" y="38100"/>
                    </a:cubicBezTo>
                    <a:lnTo>
                      <a:pt x="41910" y="45720"/>
                    </a:lnTo>
                    <a:cubicBezTo>
                      <a:pt x="34290" y="41910"/>
                      <a:pt x="30480" y="41910"/>
                      <a:pt x="26670" y="45720"/>
                    </a:cubicBezTo>
                    <a:lnTo>
                      <a:pt x="26670" y="45720"/>
                    </a:lnTo>
                    <a:close/>
                  </a:path>
                </a:pathLst>
              </a:custGeom>
              <a:solidFill>
                <a:srgbClr val="64DC6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47" name="Freeform: Shape 5446">
                <a:extLst>
                  <a:ext uri="{FF2B5EF4-FFF2-40B4-BE49-F238E27FC236}">
                    <a16:creationId xmlns:a16="http://schemas.microsoft.com/office/drawing/2014/main" id="{57AB3595-741F-D27C-82D6-A1F42ED869E4}"/>
                  </a:ext>
                </a:extLst>
              </p:cNvPr>
              <p:cNvSpPr/>
              <p:nvPr/>
            </p:nvSpPr>
            <p:spPr>
              <a:xfrm>
                <a:off x="3536633" y="5469581"/>
                <a:ext cx="22250" cy="35868"/>
              </a:xfrm>
              <a:custGeom>
                <a:avLst/>
                <a:gdLst>
                  <a:gd name="connsiteX0" fmla="*/ 18098 w 22250"/>
                  <a:gd name="connsiteY0" fmla="*/ 24438 h 35868"/>
                  <a:gd name="connsiteX1" fmla="*/ 14287 w 22250"/>
                  <a:gd name="connsiteY1" fmla="*/ 35868 h 35868"/>
                  <a:gd name="connsiteX2" fmla="*/ 6667 w 22250"/>
                  <a:gd name="connsiteY2" fmla="*/ 28248 h 35868"/>
                  <a:gd name="connsiteX3" fmla="*/ 2857 w 22250"/>
                  <a:gd name="connsiteY3" fmla="*/ 24438 h 35868"/>
                  <a:gd name="connsiteX4" fmla="*/ 2857 w 22250"/>
                  <a:gd name="connsiteY4" fmla="*/ 1578 h 35868"/>
                  <a:gd name="connsiteX5" fmla="*/ 14287 w 22250"/>
                  <a:gd name="connsiteY5" fmla="*/ 5388 h 35868"/>
                  <a:gd name="connsiteX6" fmla="*/ 18098 w 22250"/>
                  <a:gd name="connsiteY6" fmla="*/ 24438 h 35868"/>
                  <a:gd name="connsiteX7" fmla="*/ 18098 w 22250"/>
                  <a:gd name="connsiteY7" fmla="*/ 24438 h 35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50" h="35868">
                    <a:moveTo>
                      <a:pt x="18098" y="24438"/>
                    </a:moveTo>
                    <a:cubicBezTo>
                      <a:pt x="18098" y="28248"/>
                      <a:pt x="18098" y="35868"/>
                      <a:pt x="14287" y="35868"/>
                    </a:cubicBezTo>
                    <a:cubicBezTo>
                      <a:pt x="10477" y="35868"/>
                      <a:pt x="10477" y="32058"/>
                      <a:pt x="6667" y="28248"/>
                    </a:cubicBezTo>
                    <a:cubicBezTo>
                      <a:pt x="6667" y="28248"/>
                      <a:pt x="6667" y="24438"/>
                      <a:pt x="2857" y="24438"/>
                    </a:cubicBezTo>
                    <a:cubicBezTo>
                      <a:pt x="-952" y="13008"/>
                      <a:pt x="-952" y="5388"/>
                      <a:pt x="2857" y="1578"/>
                    </a:cubicBezTo>
                    <a:cubicBezTo>
                      <a:pt x="6667" y="-2232"/>
                      <a:pt x="10477" y="1578"/>
                      <a:pt x="14287" y="5388"/>
                    </a:cubicBezTo>
                    <a:cubicBezTo>
                      <a:pt x="21907" y="9198"/>
                      <a:pt x="25717" y="13008"/>
                      <a:pt x="18098" y="24438"/>
                    </a:cubicBezTo>
                    <a:cubicBezTo>
                      <a:pt x="18098" y="24438"/>
                      <a:pt x="18098" y="24438"/>
                      <a:pt x="18098" y="24438"/>
                    </a:cubicBezTo>
                    <a:close/>
                  </a:path>
                </a:pathLst>
              </a:custGeom>
              <a:solidFill>
                <a:srgbClr val="64DC6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48" name="Freeform: Shape 5447">
                <a:extLst>
                  <a:ext uri="{FF2B5EF4-FFF2-40B4-BE49-F238E27FC236}">
                    <a16:creationId xmlns:a16="http://schemas.microsoft.com/office/drawing/2014/main" id="{4DEDE29E-3309-4628-B92C-12868FC65ACA}"/>
                  </a:ext>
                </a:extLst>
              </p:cNvPr>
              <p:cNvSpPr/>
              <p:nvPr/>
            </p:nvSpPr>
            <p:spPr>
              <a:xfrm>
                <a:off x="3722370" y="5611373"/>
                <a:ext cx="53340" cy="39895"/>
              </a:xfrm>
              <a:custGeom>
                <a:avLst/>
                <a:gdLst>
                  <a:gd name="connsiteX0" fmla="*/ 30480 w 53340"/>
                  <a:gd name="connsiteY0" fmla="*/ 38857 h 39895"/>
                  <a:gd name="connsiteX1" fmla="*/ 7620 w 53340"/>
                  <a:gd name="connsiteY1" fmla="*/ 12187 h 39895"/>
                  <a:gd name="connsiteX2" fmla="*/ 0 w 53340"/>
                  <a:gd name="connsiteY2" fmla="*/ 757 h 39895"/>
                  <a:gd name="connsiteX3" fmla="*/ 22860 w 53340"/>
                  <a:gd name="connsiteY3" fmla="*/ 15997 h 39895"/>
                  <a:gd name="connsiteX4" fmla="*/ 30480 w 53340"/>
                  <a:gd name="connsiteY4" fmla="*/ 27427 h 39895"/>
                  <a:gd name="connsiteX5" fmla="*/ 38100 w 53340"/>
                  <a:gd name="connsiteY5" fmla="*/ 23617 h 39895"/>
                  <a:gd name="connsiteX6" fmla="*/ 53340 w 53340"/>
                  <a:gd name="connsiteY6" fmla="*/ 23617 h 39895"/>
                  <a:gd name="connsiteX7" fmla="*/ 53340 w 53340"/>
                  <a:gd name="connsiteY7" fmla="*/ 31237 h 39895"/>
                  <a:gd name="connsiteX8" fmla="*/ 30480 w 53340"/>
                  <a:gd name="connsiteY8" fmla="*/ 38857 h 39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40" h="39895">
                    <a:moveTo>
                      <a:pt x="30480" y="38857"/>
                    </a:moveTo>
                    <a:cubicBezTo>
                      <a:pt x="22860" y="27427"/>
                      <a:pt x="15240" y="19807"/>
                      <a:pt x="7620" y="12187"/>
                    </a:cubicBezTo>
                    <a:cubicBezTo>
                      <a:pt x="3810" y="8377"/>
                      <a:pt x="3810" y="4567"/>
                      <a:pt x="0" y="757"/>
                    </a:cubicBezTo>
                    <a:cubicBezTo>
                      <a:pt x="11430" y="-3053"/>
                      <a:pt x="15240" y="8377"/>
                      <a:pt x="22860" y="15997"/>
                    </a:cubicBezTo>
                    <a:cubicBezTo>
                      <a:pt x="22860" y="19807"/>
                      <a:pt x="26670" y="23617"/>
                      <a:pt x="30480" y="27427"/>
                    </a:cubicBezTo>
                    <a:cubicBezTo>
                      <a:pt x="34290" y="27427"/>
                      <a:pt x="34290" y="23617"/>
                      <a:pt x="38100" y="23617"/>
                    </a:cubicBezTo>
                    <a:cubicBezTo>
                      <a:pt x="45720" y="27427"/>
                      <a:pt x="49530" y="27427"/>
                      <a:pt x="53340" y="23617"/>
                    </a:cubicBezTo>
                    <a:cubicBezTo>
                      <a:pt x="53340" y="27427"/>
                      <a:pt x="53340" y="31237"/>
                      <a:pt x="53340" y="31237"/>
                    </a:cubicBezTo>
                    <a:cubicBezTo>
                      <a:pt x="45720" y="35047"/>
                      <a:pt x="38100" y="42667"/>
                      <a:pt x="30480" y="38857"/>
                    </a:cubicBezTo>
                    <a:close/>
                  </a:path>
                </a:pathLst>
              </a:custGeom>
              <a:solidFill>
                <a:srgbClr val="67DC6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49" name="Freeform: Shape 5448">
                <a:extLst>
                  <a:ext uri="{FF2B5EF4-FFF2-40B4-BE49-F238E27FC236}">
                    <a16:creationId xmlns:a16="http://schemas.microsoft.com/office/drawing/2014/main" id="{BA8DE3E0-1923-FDB2-4831-C17D23B91A5F}"/>
                  </a:ext>
                </a:extLst>
              </p:cNvPr>
              <p:cNvSpPr/>
              <p:nvPr/>
            </p:nvSpPr>
            <p:spPr>
              <a:xfrm>
                <a:off x="3495078" y="5448300"/>
                <a:ext cx="28220" cy="41503"/>
              </a:xfrm>
              <a:custGeom>
                <a:avLst/>
                <a:gdLst>
                  <a:gd name="connsiteX0" fmla="*/ 17743 w 28220"/>
                  <a:gd name="connsiteY0" fmla="*/ 34290 h 41503"/>
                  <a:gd name="connsiteX1" fmla="*/ 6313 w 28220"/>
                  <a:gd name="connsiteY1" fmla="*/ 19050 h 41503"/>
                  <a:gd name="connsiteX2" fmla="*/ 2503 w 28220"/>
                  <a:gd name="connsiteY2" fmla="*/ 7620 h 41503"/>
                  <a:gd name="connsiteX3" fmla="*/ 10123 w 28220"/>
                  <a:gd name="connsiteY3" fmla="*/ 0 h 41503"/>
                  <a:gd name="connsiteX4" fmla="*/ 25363 w 28220"/>
                  <a:gd name="connsiteY4" fmla="*/ 19050 h 41503"/>
                  <a:gd name="connsiteX5" fmla="*/ 25363 w 28220"/>
                  <a:gd name="connsiteY5" fmla="*/ 34290 h 41503"/>
                  <a:gd name="connsiteX6" fmla="*/ 17743 w 28220"/>
                  <a:gd name="connsiteY6" fmla="*/ 34290 h 41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0" h="41503">
                    <a:moveTo>
                      <a:pt x="17743" y="34290"/>
                    </a:moveTo>
                    <a:cubicBezTo>
                      <a:pt x="17743" y="26670"/>
                      <a:pt x="13933" y="19050"/>
                      <a:pt x="6313" y="19050"/>
                    </a:cubicBezTo>
                    <a:cubicBezTo>
                      <a:pt x="-1307" y="15240"/>
                      <a:pt x="-1307" y="11430"/>
                      <a:pt x="2503" y="7620"/>
                    </a:cubicBezTo>
                    <a:lnTo>
                      <a:pt x="10123" y="0"/>
                    </a:lnTo>
                    <a:cubicBezTo>
                      <a:pt x="13933" y="11430"/>
                      <a:pt x="17743" y="15240"/>
                      <a:pt x="25363" y="19050"/>
                    </a:cubicBezTo>
                    <a:cubicBezTo>
                      <a:pt x="29173" y="22860"/>
                      <a:pt x="29173" y="26670"/>
                      <a:pt x="25363" y="34290"/>
                    </a:cubicBezTo>
                    <a:cubicBezTo>
                      <a:pt x="25363" y="41910"/>
                      <a:pt x="21553" y="45720"/>
                      <a:pt x="17743" y="34290"/>
                    </a:cubicBezTo>
                    <a:close/>
                  </a:path>
                </a:pathLst>
              </a:custGeom>
              <a:solidFill>
                <a:srgbClr val="64DC6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50" name="Freeform: Shape 5449">
                <a:extLst>
                  <a:ext uri="{FF2B5EF4-FFF2-40B4-BE49-F238E27FC236}">
                    <a16:creationId xmlns:a16="http://schemas.microsoft.com/office/drawing/2014/main" id="{B95B4FF5-99AC-C821-EEE7-9E7C8928D5D6}"/>
                  </a:ext>
                </a:extLst>
              </p:cNvPr>
              <p:cNvSpPr/>
              <p:nvPr/>
            </p:nvSpPr>
            <p:spPr>
              <a:xfrm>
                <a:off x="3672841" y="5443900"/>
                <a:ext cx="19050" cy="15829"/>
              </a:xfrm>
              <a:custGeom>
                <a:avLst/>
                <a:gdLst>
                  <a:gd name="connsiteX0" fmla="*/ 15240 w 19050"/>
                  <a:gd name="connsiteY0" fmla="*/ 4399 h 15829"/>
                  <a:gd name="connsiteX1" fmla="*/ 19050 w 19050"/>
                  <a:gd name="connsiteY1" fmla="*/ 8210 h 15829"/>
                  <a:gd name="connsiteX2" fmla="*/ 19050 w 19050"/>
                  <a:gd name="connsiteY2" fmla="*/ 12019 h 15829"/>
                  <a:gd name="connsiteX3" fmla="*/ 15240 w 19050"/>
                  <a:gd name="connsiteY3" fmla="*/ 15830 h 15829"/>
                  <a:gd name="connsiteX4" fmla="*/ 3810 w 19050"/>
                  <a:gd name="connsiteY4" fmla="*/ 12019 h 15829"/>
                  <a:gd name="connsiteX5" fmla="*/ 0 w 19050"/>
                  <a:gd name="connsiteY5" fmla="*/ 4399 h 15829"/>
                  <a:gd name="connsiteX6" fmla="*/ 15240 w 19050"/>
                  <a:gd name="connsiteY6" fmla="*/ 4399 h 15829"/>
                  <a:gd name="connsiteX7" fmla="*/ 15240 w 19050"/>
                  <a:gd name="connsiteY7" fmla="*/ 4399 h 1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15829">
                    <a:moveTo>
                      <a:pt x="15240" y="4399"/>
                    </a:moveTo>
                    <a:cubicBezTo>
                      <a:pt x="19050" y="4399"/>
                      <a:pt x="19050" y="4399"/>
                      <a:pt x="19050" y="8210"/>
                    </a:cubicBezTo>
                    <a:cubicBezTo>
                      <a:pt x="19050" y="8210"/>
                      <a:pt x="19050" y="12019"/>
                      <a:pt x="19050" y="12019"/>
                    </a:cubicBezTo>
                    <a:cubicBezTo>
                      <a:pt x="19050" y="15830"/>
                      <a:pt x="19050" y="15830"/>
                      <a:pt x="15240" y="15830"/>
                    </a:cubicBezTo>
                    <a:cubicBezTo>
                      <a:pt x="11430" y="15830"/>
                      <a:pt x="7620" y="12019"/>
                      <a:pt x="3810" y="12019"/>
                    </a:cubicBezTo>
                    <a:cubicBezTo>
                      <a:pt x="0" y="12019"/>
                      <a:pt x="0" y="8210"/>
                      <a:pt x="0" y="4399"/>
                    </a:cubicBezTo>
                    <a:cubicBezTo>
                      <a:pt x="7620" y="589"/>
                      <a:pt x="11430" y="-3220"/>
                      <a:pt x="15240" y="4399"/>
                    </a:cubicBezTo>
                    <a:cubicBezTo>
                      <a:pt x="15240" y="4399"/>
                      <a:pt x="15240" y="4399"/>
                      <a:pt x="15240" y="4399"/>
                    </a:cubicBezTo>
                    <a:close/>
                  </a:path>
                </a:pathLst>
              </a:custGeom>
              <a:solidFill>
                <a:srgbClr val="64DC6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51" name="Freeform: Shape 5450">
                <a:extLst>
                  <a:ext uri="{FF2B5EF4-FFF2-40B4-BE49-F238E27FC236}">
                    <a16:creationId xmlns:a16="http://schemas.microsoft.com/office/drawing/2014/main" id="{924141AE-1314-6444-92E2-C702F0822B8A}"/>
                  </a:ext>
                </a:extLst>
              </p:cNvPr>
              <p:cNvSpPr/>
              <p:nvPr/>
            </p:nvSpPr>
            <p:spPr>
              <a:xfrm>
                <a:off x="3657601" y="5660159"/>
                <a:ext cx="15240" cy="12930"/>
              </a:xfrm>
              <a:custGeom>
                <a:avLst/>
                <a:gdLst>
                  <a:gd name="connsiteX0" fmla="*/ 3810 w 15240"/>
                  <a:gd name="connsiteY0" fmla="*/ 12930 h 12930"/>
                  <a:gd name="connsiteX1" fmla="*/ 0 w 15240"/>
                  <a:gd name="connsiteY1" fmla="*/ 9121 h 12930"/>
                  <a:gd name="connsiteX2" fmla="*/ 15240 w 15240"/>
                  <a:gd name="connsiteY2" fmla="*/ 5311 h 12930"/>
                  <a:gd name="connsiteX3" fmla="*/ 15240 w 15240"/>
                  <a:gd name="connsiteY3" fmla="*/ 9121 h 12930"/>
                  <a:gd name="connsiteX4" fmla="*/ 3810 w 15240"/>
                  <a:gd name="connsiteY4" fmla="*/ 12930 h 12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2930">
                    <a:moveTo>
                      <a:pt x="3810" y="12930"/>
                    </a:moveTo>
                    <a:lnTo>
                      <a:pt x="0" y="9121"/>
                    </a:lnTo>
                    <a:cubicBezTo>
                      <a:pt x="3810" y="-2309"/>
                      <a:pt x="3810" y="-2309"/>
                      <a:pt x="15240" y="5311"/>
                    </a:cubicBezTo>
                    <a:cubicBezTo>
                      <a:pt x="15240" y="5311"/>
                      <a:pt x="15240" y="9121"/>
                      <a:pt x="15240" y="9121"/>
                    </a:cubicBezTo>
                    <a:lnTo>
                      <a:pt x="3810" y="12930"/>
                    </a:lnTo>
                    <a:close/>
                  </a:path>
                </a:pathLst>
              </a:custGeom>
              <a:solidFill>
                <a:srgbClr val="8BE79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52" name="Freeform: Shape 5451">
                <a:extLst>
                  <a:ext uri="{FF2B5EF4-FFF2-40B4-BE49-F238E27FC236}">
                    <a16:creationId xmlns:a16="http://schemas.microsoft.com/office/drawing/2014/main" id="{06E1129A-F039-3C1A-DDD3-4D5D75A9B889}"/>
                  </a:ext>
                </a:extLst>
              </p:cNvPr>
              <p:cNvSpPr/>
              <p:nvPr/>
            </p:nvSpPr>
            <p:spPr>
              <a:xfrm>
                <a:off x="3669031" y="5669280"/>
                <a:ext cx="7619" cy="6667"/>
              </a:xfrm>
              <a:custGeom>
                <a:avLst/>
                <a:gdLst>
                  <a:gd name="connsiteX0" fmla="*/ 0 w 7619"/>
                  <a:gd name="connsiteY0" fmla="*/ 3810 h 6667"/>
                  <a:gd name="connsiteX1" fmla="*/ 0 w 7619"/>
                  <a:gd name="connsiteY1" fmla="*/ 3810 h 6667"/>
                  <a:gd name="connsiteX2" fmla="*/ 3810 w 7619"/>
                  <a:gd name="connsiteY2" fmla="*/ 0 h 6667"/>
                  <a:gd name="connsiteX3" fmla="*/ 7620 w 7619"/>
                  <a:gd name="connsiteY3" fmla="*/ 3810 h 6667"/>
                  <a:gd name="connsiteX4" fmla="*/ 3810 w 7619"/>
                  <a:gd name="connsiteY4" fmla="*/ 3810 h 6667"/>
                  <a:gd name="connsiteX5" fmla="*/ 0 w 7619"/>
                  <a:gd name="connsiteY5" fmla="*/ 3810 h 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19" h="6667">
                    <a:moveTo>
                      <a:pt x="0" y="3810"/>
                    </a:moveTo>
                    <a:lnTo>
                      <a:pt x="0" y="3810"/>
                    </a:lnTo>
                    <a:cubicBezTo>
                      <a:pt x="3810" y="0"/>
                      <a:pt x="3810" y="0"/>
                      <a:pt x="3810" y="0"/>
                    </a:cubicBezTo>
                    <a:cubicBezTo>
                      <a:pt x="3810" y="0"/>
                      <a:pt x="7620" y="3810"/>
                      <a:pt x="7620" y="3810"/>
                    </a:cubicBezTo>
                    <a:cubicBezTo>
                      <a:pt x="7620" y="7620"/>
                      <a:pt x="3810" y="7620"/>
                      <a:pt x="3810" y="3810"/>
                    </a:cubicBezTo>
                    <a:cubicBezTo>
                      <a:pt x="3810" y="3810"/>
                      <a:pt x="0" y="3810"/>
                      <a:pt x="0" y="3810"/>
                    </a:cubicBezTo>
                    <a:close/>
                  </a:path>
                </a:pathLst>
              </a:custGeom>
              <a:solidFill>
                <a:srgbClr val="67DC6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53" name="Freeform: Shape 5452">
                <a:extLst>
                  <a:ext uri="{FF2B5EF4-FFF2-40B4-BE49-F238E27FC236}">
                    <a16:creationId xmlns:a16="http://schemas.microsoft.com/office/drawing/2014/main" id="{0F8B410D-C17B-5E30-2D67-DF4F7318A272}"/>
                  </a:ext>
                </a:extLst>
              </p:cNvPr>
              <p:cNvSpPr/>
              <p:nvPr/>
            </p:nvSpPr>
            <p:spPr>
              <a:xfrm>
                <a:off x="3680460" y="5425439"/>
                <a:ext cx="7620" cy="4877"/>
              </a:xfrm>
              <a:custGeom>
                <a:avLst/>
                <a:gdLst>
                  <a:gd name="connsiteX0" fmla="*/ 0 w 7620"/>
                  <a:gd name="connsiteY0" fmla="*/ 0 h 4877"/>
                  <a:gd name="connsiteX1" fmla="*/ 7620 w 7620"/>
                  <a:gd name="connsiteY1" fmla="*/ 3810 h 4877"/>
                  <a:gd name="connsiteX2" fmla="*/ 0 w 7620"/>
                  <a:gd name="connsiteY2" fmla="*/ 0 h 4877"/>
                  <a:gd name="connsiteX3" fmla="*/ 0 w 7620"/>
                  <a:gd name="connsiteY3" fmla="*/ 0 h 4877"/>
                </a:gdLst>
                <a:ahLst/>
                <a:cxnLst>
                  <a:cxn ang="0">
                    <a:pos x="connsiteX0" y="connsiteY0"/>
                  </a:cxn>
                  <a:cxn ang="0">
                    <a:pos x="connsiteX1" y="connsiteY1"/>
                  </a:cxn>
                  <a:cxn ang="0">
                    <a:pos x="connsiteX2" y="connsiteY2"/>
                  </a:cxn>
                  <a:cxn ang="0">
                    <a:pos x="connsiteX3" y="connsiteY3"/>
                  </a:cxn>
                </a:cxnLst>
                <a:rect l="l" t="t" r="r" b="b"/>
                <a:pathLst>
                  <a:path w="7620" h="4877">
                    <a:moveTo>
                      <a:pt x="0" y="0"/>
                    </a:moveTo>
                    <a:cubicBezTo>
                      <a:pt x="3810" y="0"/>
                      <a:pt x="3810" y="0"/>
                      <a:pt x="7620" y="3810"/>
                    </a:cubicBezTo>
                    <a:cubicBezTo>
                      <a:pt x="3810" y="7620"/>
                      <a:pt x="3810" y="0"/>
                      <a:pt x="0" y="0"/>
                    </a:cubicBezTo>
                    <a:lnTo>
                      <a:pt x="0" y="0"/>
                    </a:lnTo>
                    <a:close/>
                  </a:path>
                </a:pathLst>
              </a:custGeom>
              <a:solidFill>
                <a:srgbClr val="64DC6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54" name="Freeform: Shape 5453">
                <a:extLst>
                  <a:ext uri="{FF2B5EF4-FFF2-40B4-BE49-F238E27FC236}">
                    <a16:creationId xmlns:a16="http://schemas.microsoft.com/office/drawing/2014/main" id="{387AB5A1-06E5-A78B-AA62-3AA737F0DF32}"/>
                  </a:ext>
                </a:extLst>
              </p:cNvPr>
              <p:cNvSpPr/>
              <p:nvPr/>
            </p:nvSpPr>
            <p:spPr>
              <a:xfrm>
                <a:off x="3695701" y="5398769"/>
                <a:ext cx="38100" cy="38100"/>
              </a:xfrm>
              <a:custGeom>
                <a:avLst/>
                <a:gdLst>
                  <a:gd name="connsiteX0" fmla="*/ 0 w 38100"/>
                  <a:gd name="connsiteY0" fmla="*/ 0 h 38100"/>
                  <a:gd name="connsiteX1" fmla="*/ 0 w 38100"/>
                  <a:gd name="connsiteY1" fmla="*/ 0 h 38100"/>
                  <a:gd name="connsiteX2" fmla="*/ 0 w 38100"/>
                  <a:gd name="connsiteY2" fmla="*/ 0 h 38100"/>
                  <a:gd name="connsiteX3" fmla="*/ 0 w 38100"/>
                  <a:gd name="connsiteY3" fmla="*/ 0 h 38100"/>
                  <a:gd name="connsiteX4" fmla="*/ 0 w 38100"/>
                  <a:gd name="connsiteY4" fmla="*/ 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38100">
                    <a:moveTo>
                      <a:pt x="0" y="0"/>
                    </a:moveTo>
                    <a:cubicBezTo>
                      <a:pt x="0" y="0"/>
                      <a:pt x="0" y="0"/>
                      <a:pt x="0" y="0"/>
                    </a:cubicBezTo>
                    <a:cubicBezTo>
                      <a:pt x="0" y="0"/>
                      <a:pt x="0" y="0"/>
                      <a:pt x="0" y="0"/>
                    </a:cubicBezTo>
                    <a:cubicBezTo>
                      <a:pt x="0" y="0"/>
                      <a:pt x="0" y="0"/>
                      <a:pt x="0" y="0"/>
                    </a:cubicBezTo>
                    <a:cubicBezTo>
                      <a:pt x="0" y="0"/>
                      <a:pt x="0" y="0"/>
                      <a:pt x="0" y="0"/>
                    </a:cubicBezTo>
                    <a:close/>
                  </a:path>
                </a:pathLst>
              </a:custGeom>
              <a:solidFill>
                <a:srgbClr val="64DC6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55" name="Freeform: Shape 5454">
                <a:extLst>
                  <a:ext uri="{FF2B5EF4-FFF2-40B4-BE49-F238E27FC236}">
                    <a16:creationId xmlns:a16="http://schemas.microsoft.com/office/drawing/2014/main" id="{01953595-0995-8D87-18E4-89BF7133E142}"/>
                  </a:ext>
                </a:extLst>
              </p:cNvPr>
              <p:cNvSpPr/>
              <p:nvPr/>
            </p:nvSpPr>
            <p:spPr>
              <a:xfrm>
                <a:off x="3686387" y="5654039"/>
                <a:ext cx="1693" cy="3810"/>
              </a:xfrm>
              <a:custGeom>
                <a:avLst/>
                <a:gdLst>
                  <a:gd name="connsiteX0" fmla="*/ 1693 w 1693"/>
                  <a:gd name="connsiteY0" fmla="*/ 0 h 3810"/>
                  <a:gd name="connsiteX1" fmla="*/ 1693 w 1693"/>
                  <a:gd name="connsiteY1" fmla="*/ 0 h 3810"/>
                  <a:gd name="connsiteX2" fmla="*/ 1693 w 1693"/>
                  <a:gd name="connsiteY2" fmla="*/ 3810 h 3810"/>
                  <a:gd name="connsiteX3" fmla="*/ 1693 w 1693"/>
                  <a:gd name="connsiteY3" fmla="*/ 0 h 3810"/>
                </a:gdLst>
                <a:ahLst/>
                <a:cxnLst>
                  <a:cxn ang="0">
                    <a:pos x="connsiteX0" y="connsiteY0"/>
                  </a:cxn>
                  <a:cxn ang="0">
                    <a:pos x="connsiteX1" y="connsiteY1"/>
                  </a:cxn>
                  <a:cxn ang="0">
                    <a:pos x="connsiteX2" y="connsiteY2"/>
                  </a:cxn>
                  <a:cxn ang="0">
                    <a:pos x="connsiteX3" y="connsiteY3"/>
                  </a:cxn>
                </a:cxnLst>
                <a:rect l="l" t="t" r="r" b="b"/>
                <a:pathLst>
                  <a:path w="1693" h="3810">
                    <a:moveTo>
                      <a:pt x="1693" y="0"/>
                    </a:moveTo>
                    <a:lnTo>
                      <a:pt x="1693" y="0"/>
                    </a:lnTo>
                    <a:cubicBezTo>
                      <a:pt x="1693" y="3810"/>
                      <a:pt x="1693" y="3810"/>
                      <a:pt x="1693" y="3810"/>
                    </a:cubicBezTo>
                    <a:cubicBezTo>
                      <a:pt x="-2117" y="3810"/>
                      <a:pt x="1693" y="3810"/>
                      <a:pt x="1693" y="0"/>
                    </a:cubicBezTo>
                    <a:close/>
                  </a:path>
                </a:pathLst>
              </a:custGeom>
              <a:solidFill>
                <a:srgbClr val="8BE79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56" name="Freeform: Shape 5455">
                <a:extLst>
                  <a:ext uri="{FF2B5EF4-FFF2-40B4-BE49-F238E27FC236}">
                    <a16:creationId xmlns:a16="http://schemas.microsoft.com/office/drawing/2014/main" id="{05ADD6AA-C3A4-B96A-E625-154E53D4E776}"/>
                  </a:ext>
                </a:extLst>
              </p:cNvPr>
              <p:cNvSpPr/>
              <p:nvPr/>
            </p:nvSpPr>
            <p:spPr>
              <a:xfrm>
                <a:off x="3400637" y="4903469"/>
                <a:ext cx="21086" cy="55618"/>
              </a:xfrm>
              <a:custGeom>
                <a:avLst/>
                <a:gdLst>
                  <a:gd name="connsiteX0" fmla="*/ 16933 w 21086"/>
                  <a:gd name="connsiteY0" fmla="*/ 53340 h 55618"/>
                  <a:gd name="connsiteX1" fmla="*/ 1693 w 21086"/>
                  <a:gd name="connsiteY1" fmla="*/ 45720 h 55618"/>
                  <a:gd name="connsiteX2" fmla="*/ 1693 w 21086"/>
                  <a:gd name="connsiteY2" fmla="*/ 34290 h 55618"/>
                  <a:gd name="connsiteX3" fmla="*/ 13123 w 21086"/>
                  <a:gd name="connsiteY3" fmla="*/ 38100 h 55618"/>
                  <a:gd name="connsiteX4" fmla="*/ 9313 w 21086"/>
                  <a:gd name="connsiteY4" fmla="*/ 7620 h 55618"/>
                  <a:gd name="connsiteX5" fmla="*/ 9313 w 21086"/>
                  <a:gd name="connsiteY5" fmla="*/ 0 h 55618"/>
                  <a:gd name="connsiteX6" fmla="*/ 13123 w 21086"/>
                  <a:gd name="connsiteY6" fmla="*/ 3810 h 55618"/>
                  <a:gd name="connsiteX7" fmla="*/ 16933 w 21086"/>
                  <a:gd name="connsiteY7" fmla="*/ 45720 h 55618"/>
                  <a:gd name="connsiteX8" fmla="*/ 16933 w 21086"/>
                  <a:gd name="connsiteY8" fmla="*/ 53340 h 55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086" h="55618">
                    <a:moveTo>
                      <a:pt x="16933" y="53340"/>
                    </a:moveTo>
                    <a:cubicBezTo>
                      <a:pt x="5503" y="57150"/>
                      <a:pt x="1693" y="57150"/>
                      <a:pt x="1693" y="45720"/>
                    </a:cubicBezTo>
                    <a:cubicBezTo>
                      <a:pt x="1693" y="41910"/>
                      <a:pt x="-2117" y="38100"/>
                      <a:pt x="1693" y="34290"/>
                    </a:cubicBezTo>
                    <a:cubicBezTo>
                      <a:pt x="5503" y="30480"/>
                      <a:pt x="9313" y="38100"/>
                      <a:pt x="13123" y="38100"/>
                    </a:cubicBezTo>
                    <a:cubicBezTo>
                      <a:pt x="16933" y="26670"/>
                      <a:pt x="13123" y="19050"/>
                      <a:pt x="9313" y="7620"/>
                    </a:cubicBezTo>
                    <a:cubicBezTo>
                      <a:pt x="9313" y="3810"/>
                      <a:pt x="5503" y="0"/>
                      <a:pt x="9313" y="0"/>
                    </a:cubicBezTo>
                    <a:cubicBezTo>
                      <a:pt x="13123" y="0"/>
                      <a:pt x="13123" y="0"/>
                      <a:pt x="13123" y="3810"/>
                    </a:cubicBezTo>
                    <a:cubicBezTo>
                      <a:pt x="20743" y="19050"/>
                      <a:pt x="24553" y="30480"/>
                      <a:pt x="16933" y="45720"/>
                    </a:cubicBezTo>
                    <a:cubicBezTo>
                      <a:pt x="13123" y="45720"/>
                      <a:pt x="13123" y="49530"/>
                      <a:pt x="16933" y="53340"/>
                    </a:cubicBezTo>
                    <a:close/>
                  </a:path>
                </a:pathLst>
              </a:custGeom>
              <a:solidFill>
                <a:srgbClr val="44D24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57" name="Freeform: Shape 5456">
                <a:extLst>
                  <a:ext uri="{FF2B5EF4-FFF2-40B4-BE49-F238E27FC236}">
                    <a16:creationId xmlns:a16="http://schemas.microsoft.com/office/drawing/2014/main" id="{A7B7B21A-9763-4400-E75B-D322E71B483C}"/>
                  </a:ext>
                </a:extLst>
              </p:cNvPr>
              <p:cNvSpPr/>
              <p:nvPr/>
            </p:nvSpPr>
            <p:spPr>
              <a:xfrm>
                <a:off x="3370898" y="4914900"/>
                <a:ext cx="10150" cy="19050"/>
              </a:xfrm>
              <a:custGeom>
                <a:avLst/>
                <a:gdLst>
                  <a:gd name="connsiteX0" fmla="*/ 4762 w 10150"/>
                  <a:gd name="connsiteY0" fmla="*/ 19050 h 19050"/>
                  <a:gd name="connsiteX1" fmla="*/ 952 w 10150"/>
                  <a:gd name="connsiteY1" fmla="*/ 15240 h 19050"/>
                  <a:gd name="connsiteX2" fmla="*/ 4762 w 10150"/>
                  <a:gd name="connsiteY2" fmla="*/ 0 h 19050"/>
                  <a:gd name="connsiteX3" fmla="*/ 8572 w 10150"/>
                  <a:gd name="connsiteY3" fmla="*/ 0 h 19050"/>
                  <a:gd name="connsiteX4" fmla="*/ 4762 w 10150"/>
                  <a:gd name="connsiteY4" fmla="*/ 19050 h 19050"/>
                  <a:gd name="connsiteX5" fmla="*/ 4762 w 10150"/>
                  <a:gd name="connsiteY5"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50" h="19050">
                    <a:moveTo>
                      <a:pt x="4762" y="19050"/>
                    </a:moveTo>
                    <a:cubicBezTo>
                      <a:pt x="4762" y="19050"/>
                      <a:pt x="4762" y="15240"/>
                      <a:pt x="952" y="15240"/>
                    </a:cubicBezTo>
                    <a:cubicBezTo>
                      <a:pt x="952" y="11430"/>
                      <a:pt x="-2857" y="3810"/>
                      <a:pt x="4762" y="0"/>
                    </a:cubicBezTo>
                    <a:cubicBezTo>
                      <a:pt x="4762" y="0"/>
                      <a:pt x="8572" y="0"/>
                      <a:pt x="8572" y="0"/>
                    </a:cubicBezTo>
                    <a:cubicBezTo>
                      <a:pt x="12383" y="3810"/>
                      <a:pt x="8572" y="7620"/>
                      <a:pt x="4762" y="19050"/>
                    </a:cubicBezTo>
                    <a:cubicBezTo>
                      <a:pt x="8572" y="15240"/>
                      <a:pt x="8572" y="19050"/>
                      <a:pt x="4762" y="19050"/>
                    </a:cubicBezTo>
                    <a:close/>
                  </a:path>
                </a:pathLst>
              </a:custGeom>
              <a:solidFill>
                <a:srgbClr val="44D24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58" name="Freeform: Shape 5457">
                <a:extLst>
                  <a:ext uri="{FF2B5EF4-FFF2-40B4-BE49-F238E27FC236}">
                    <a16:creationId xmlns:a16="http://schemas.microsoft.com/office/drawing/2014/main" id="{78BC34D2-DA19-28C2-97D8-73AC41F36B7B}"/>
                  </a:ext>
                </a:extLst>
              </p:cNvPr>
              <p:cNvSpPr/>
              <p:nvPr/>
            </p:nvSpPr>
            <p:spPr>
              <a:xfrm>
                <a:off x="3429001" y="4907280"/>
                <a:ext cx="38100" cy="38100"/>
              </a:xfrm>
              <a:custGeom>
                <a:avLst/>
                <a:gdLst>
                  <a:gd name="connsiteX0" fmla="*/ 0 w 38100"/>
                  <a:gd name="connsiteY0" fmla="*/ 0 h 38100"/>
                  <a:gd name="connsiteX1" fmla="*/ 0 w 38100"/>
                  <a:gd name="connsiteY1" fmla="*/ 0 h 38100"/>
                  <a:gd name="connsiteX2" fmla="*/ 0 w 38100"/>
                  <a:gd name="connsiteY2" fmla="*/ 0 h 38100"/>
                </a:gdLst>
                <a:ahLst/>
                <a:cxnLst>
                  <a:cxn ang="0">
                    <a:pos x="connsiteX0" y="connsiteY0"/>
                  </a:cxn>
                  <a:cxn ang="0">
                    <a:pos x="connsiteX1" y="connsiteY1"/>
                  </a:cxn>
                  <a:cxn ang="0">
                    <a:pos x="connsiteX2" y="connsiteY2"/>
                  </a:cxn>
                </a:cxnLst>
                <a:rect l="l" t="t" r="r" b="b"/>
                <a:pathLst>
                  <a:path w="38100" h="38100">
                    <a:moveTo>
                      <a:pt x="0" y="0"/>
                    </a:moveTo>
                    <a:lnTo>
                      <a:pt x="0" y="0"/>
                    </a:lnTo>
                    <a:lnTo>
                      <a:pt x="0" y="0"/>
                    </a:lnTo>
                    <a:close/>
                  </a:path>
                </a:pathLst>
              </a:custGeom>
              <a:solidFill>
                <a:srgbClr val="44D24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59" name="Freeform: Shape 5458">
                <a:extLst>
                  <a:ext uri="{FF2B5EF4-FFF2-40B4-BE49-F238E27FC236}">
                    <a16:creationId xmlns:a16="http://schemas.microsoft.com/office/drawing/2014/main" id="{BC33C23A-70C1-EA23-F7F1-262D4323A497}"/>
                  </a:ext>
                </a:extLst>
              </p:cNvPr>
              <p:cNvSpPr/>
              <p:nvPr/>
            </p:nvSpPr>
            <p:spPr>
              <a:xfrm>
                <a:off x="3173731" y="5435441"/>
                <a:ext cx="185382" cy="302418"/>
              </a:xfrm>
              <a:custGeom>
                <a:avLst/>
                <a:gdLst>
                  <a:gd name="connsiteX0" fmla="*/ 60960 w 185382"/>
                  <a:gd name="connsiteY0" fmla="*/ 271939 h 302418"/>
                  <a:gd name="connsiteX1" fmla="*/ 49530 w 185382"/>
                  <a:gd name="connsiteY1" fmla="*/ 275749 h 302418"/>
                  <a:gd name="connsiteX2" fmla="*/ 53340 w 185382"/>
                  <a:gd name="connsiteY2" fmla="*/ 287179 h 302418"/>
                  <a:gd name="connsiteX3" fmla="*/ 38100 w 185382"/>
                  <a:gd name="connsiteY3" fmla="*/ 294799 h 302418"/>
                  <a:gd name="connsiteX4" fmla="*/ 30480 w 185382"/>
                  <a:gd name="connsiteY4" fmla="*/ 302419 h 302418"/>
                  <a:gd name="connsiteX5" fmla="*/ 38100 w 185382"/>
                  <a:gd name="connsiteY5" fmla="*/ 256698 h 302418"/>
                  <a:gd name="connsiteX6" fmla="*/ 19050 w 185382"/>
                  <a:gd name="connsiteY6" fmla="*/ 222409 h 302418"/>
                  <a:gd name="connsiteX7" fmla="*/ 19050 w 185382"/>
                  <a:gd name="connsiteY7" fmla="*/ 226219 h 302418"/>
                  <a:gd name="connsiteX8" fmla="*/ 11430 w 185382"/>
                  <a:gd name="connsiteY8" fmla="*/ 241459 h 302418"/>
                  <a:gd name="connsiteX9" fmla="*/ 0 w 185382"/>
                  <a:gd name="connsiteY9" fmla="*/ 226219 h 302418"/>
                  <a:gd name="connsiteX10" fmla="*/ 0 w 185382"/>
                  <a:gd name="connsiteY10" fmla="*/ 203359 h 302418"/>
                  <a:gd name="connsiteX11" fmla="*/ 7620 w 185382"/>
                  <a:gd name="connsiteY11" fmla="*/ 199548 h 302418"/>
                  <a:gd name="connsiteX12" fmla="*/ 22860 w 185382"/>
                  <a:gd name="connsiteY12" fmla="*/ 195739 h 302418"/>
                  <a:gd name="connsiteX13" fmla="*/ 34290 w 185382"/>
                  <a:gd name="connsiteY13" fmla="*/ 199548 h 302418"/>
                  <a:gd name="connsiteX14" fmla="*/ 45720 w 185382"/>
                  <a:gd name="connsiteY14" fmla="*/ 199548 h 302418"/>
                  <a:gd name="connsiteX15" fmla="*/ 41910 w 185382"/>
                  <a:gd name="connsiteY15" fmla="*/ 188119 h 302418"/>
                  <a:gd name="connsiteX16" fmla="*/ 34290 w 185382"/>
                  <a:gd name="connsiteY16" fmla="*/ 165259 h 302418"/>
                  <a:gd name="connsiteX17" fmla="*/ 30480 w 185382"/>
                  <a:gd name="connsiteY17" fmla="*/ 153829 h 302418"/>
                  <a:gd name="connsiteX18" fmla="*/ 26670 w 185382"/>
                  <a:gd name="connsiteY18" fmla="*/ 142398 h 302418"/>
                  <a:gd name="connsiteX19" fmla="*/ 34290 w 185382"/>
                  <a:gd name="connsiteY19" fmla="*/ 142398 h 302418"/>
                  <a:gd name="connsiteX20" fmla="*/ 41910 w 185382"/>
                  <a:gd name="connsiteY20" fmla="*/ 146209 h 302418"/>
                  <a:gd name="connsiteX21" fmla="*/ 57150 w 185382"/>
                  <a:gd name="connsiteY21" fmla="*/ 146209 h 302418"/>
                  <a:gd name="connsiteX22" fmla="*/ 57150 w 185382"/>
                  <a:gd name="connsiteY22" fmla="*/ 130969 h 302418"/>
                  <a:gd name="connsiteX23" fmla="*/ 38100 w 185382"/>
                  <a:gd name="connsiteY23" fmla="*/ 111919 h 302418"/>
                  <a:gd name="connsiteX24" fmla="*/ 34290 w 185382"/>
                  <a:gd name="connsiteY24" fmla="*/ 104298 h 302418"/>
                  <a:gd name="connsiteX25" fmla="*/ 26670 w 185382"/>
                  <a:gd name="connsiteY25" fmla="*/ 77629 h 302418"/>
                  <a:gd name="connsiteX26" fmla="*/ 22860 w 185382"/>
                  <a:gd name="connsiteY26" fmla="*/ 70009 h 302418"/>
                  <a:gd name="connsiteX27" fmla="*/ 26670 w 185382"/>
                  <a:gd name="connsiteY27" fmla="*/ 70009 h 302418"/>
                  <a:gd name="connsiteX28" fmla="*/ 41910 w 185382"/>
                  <a:gd name="connsiteY28" fmla="*/ 58579 h 302418"/>
                  <a:gd name="connsiteX29" fmla="*/ 49530 w 185382"/>
                  <a:gd name="connsiteY29" fmla="*/ 47148 h 302418"/>
                  <a:gd name="connsiteX30" fmla="*/ 53340 w 185382"/>
                  <a:gd name="connsiteY30" fmla="*/ 28098 h 302418"/>
                  <a:gd name="connsiteX31" fmla="*/ 72390 w 185382"/>
                  <a:gd name="connsiteY31" fmla="*/ 31909 h 302418"/>
                  <a:gd name="connsiteX32" fmla="*/ 87630 w 185382"/>
                  <a:gd name="connsiteY32" fmla="*/ 39529 h 302418"/>
                  <a:gd name="connsiteX33" fmla="*/ 87630 w 185382"/>
                  <a:gd name="connsiteY33" fmla="*/ 20479 h 302418"/>
                  <a:gd name="connsiteX34" fmla="*/ 91440 w 185382"/>
                  <a:gd name="connsiteY34" fmla="*/ 5239 h 302418"/>
                  <a:gd name="connsiteX35" fmla="*/ 102870 w 185382"/>
                  <a:gd name="connsiteY35" fmla="*/ 12859 h 302418"/>
                  <a:gd name="connsiteX36" fmla="*/ 114300 w 185382"/>
                  <a:gd name="connsiteY36" fmla="*/ 31909 h 302418"/>
                  <a:gd name="connsiteX37" fmla="*/ 121920 w 185382"/>
                  <a:gd name="connsiteY37" fmla="*/ 35719 h 302418"/>
                  <a:gd name="connsiteX38" fmla="*/ 125730 w 185382"/>
                  <a:gd name="connsiteY38" fmla="*/ 28098 h 302418"/>
                  <a:gd name="connsiteX39" fmla="*/ 121920 w 185382"/>
                  <a:gd name="connsiteY39" fmla="*/ 20479 h 302418"/>
                  <a:gd name="connsiteX40" fmla="*/ 118110 w 185382"/>
                  <a:gd name="connsiteY40" fmla="*/ 12859 h 302418"/>
                  <a:gd name="connsiteX41" fmla="*/ 125730 w 185382"/>
                  <a:gd name="connsiteY41" fmla="*/ 1429 h 302418"/>
                  <a:gd name="connsiteX42" fmla="*/ 144780 w 185382"/>
                  <a:gd name="connsiteY42" fmla="*/ 5239 h 302418"/>
                  <a:gd name="connsiteX43" fmla="*/ 163830 w 185382"/>
                  <a:gd name="connsiteY43" fmla="*/ 28098 h 302418"/>
                  <a:gd name="connsiteX44" fmla="*/ 160020 w 185382"/>
                  <a:gd name="connsiteY44" fmla="*/ 35719 h 302418"/>
                  <a:gd name="connsiteX45" fmla="*/ 156210 w 185382"/>
                  <a:gd name="connsiteY45" fmla="*/ 54769 h 302418"/>
                  <a:gd name="connsiteX46" fmla="*/ 152400 w 185382"/>
                  <a:gd name="connsiteY46" fmla="*/ 70009 h 302418"/>
                  <a:gd name="connsiteX47" fmla="*/ 144780 w 185382"/>
                  <a:gd name="connsiteY47" fmla="*/ 73819 h 302418"/>
                  <a:gd name="connsiteX48" fmla="*/ 148590 w 185382"/>
                  <a:gd name="connsiteY48" fmla="*/ 81439 h 302418"/>
                  <a:gd name="connsiteX49" fmla="*/ 156210 w 185382"/>
                  <a:gd name="connsiteY49" fmla="*/ 89059 h 302418"/>
                  <a:gd name="connsiteX50" fmla="*/ 167640 w 185382"/>
                  <a:gd name="connsiteY50" fmla="*/ 85248 h 302418"/>
                  <a:gd name="connsiteX51" fmla="*/ 179070 w 185382"/>
                  <a:gd name="connsiteY51" fmla="*/ 81439 h 302418"/>
                  <a:gd name="connsiteX52" fmla="*/ 182880 w 185382"/>
                  <a:gd name="connsiteY52" fmla="*/ 96679 h 302418"/>
                  <a:gd name="connsiteX53" fmla="*/ 167640 w 185382"/>
                  <a:gd name="connsiteY53" fmla="*/ 142398 h 302418"/>
                  <a:gd name="connsiteX54" fmla="*/ 156210 w 185382"/>
                  <a:gd name="connsiteY54" fmla="*/ 146209 h 302418"/>
                  <a:gd name="connsiteX55" fmla="*/ 137160 w 185382"/>
                  <a:gd name="connsiteY55" fmla="*/ 134779 h 302418"/>
                  <a:gd name="connsiteX56" fmla="*/ 137160 w 185382"/>
                  <a:gd name="connsiteY56" fmla="*/ 119539 h 302418"/>
                  <a:gd name="connsiteX57" fmla="*/ 129540 w 185382"/>
                  <a:gd name="connsiteY57" fmla="*/ 142398 h 302418"/>
                  <a:gd name="connsiteX58" fmla="*/ 137160 w 185382"/>
                  <a:gd name="connsiteY58" fmla="*/ 172879 h 302418"/>
                  <a:gd name="connsiteX59" fmla="*/ 152400 w 185382"/>
                  <a:gd name="connsiteY59" fmla="*/ 184309 h 302418"/>
                  <a:gd name="connsiteX60" fmla="*/ 152400 w 185382"/>
                  <a:gd name="connsiteY60" fmla="*/ 176689 h 302418"/>
                  <a:gd name="connsiteX61" fmla="*/ 160020 w 185382"/>
                  <a:gd name="connsiteY61" fmla="*/ 169069 h 302418"/>
                  <a:gd name="connsiteX62" fmla="*/ 179070 w 185382"/>
                  <a:gd name="connsiteY62" fmla="*/ 184309 h 302418"/>
                  <a:gd name="connsiteX63" fmla="*/ 182880 w 185382"/>
                  <a:gd name="connsiteY63" fmla="*/ 195739 h 302418"/>
                  <a:gd name="connsiteX64" fmla="*/ 182880 w 185382"/>
                  <a:gd name="connsiteY64" fmla="*/ 214789 h 302418"/>
                  <a:gd name="connsiteX65" fmla="*/ 152400 w 185382"/>
                  <a:gd name="connsiteY65" fmla="*/ 203359 h 302418"/>
                  <a:gd name="connsiteX66" fmla="*/ 148590 w 185382"/>
                  <a:gd name="connsiteY66" fmla="*/ 210979 h 302418"/>
                  <a:gd name="connsiteX67" fmla="*/ 152400 w 185382"/>
                  <a:gd name="connsiteY67" fmla="*/ 218598 h 302418"/>
                  <a:gd name="connsiteX68" fmla="*/ 133350 w 185382"/>
                  <a:gd name="connsiteY68" fmla="*/ 252889 h 302418"/>
                  <a:gd name="connsiteX69" fmla="*/ 110490 w 185382"/>
                  <a:gd name="connsiteY69" fmla="*/ 264319 h 302418"/>
                  <a:gd name="connsiteX70" fmla="*/ 95250 w 185382"/>
                  <a:gd name="connsiteY70" fmla="*/ 275749 h 302418"/>
                  <a:gd name="connsiteX71" fmla="*/ 83820 w 185382"/>
                  <a:gd name="connsiteY71" fmla="*/ 279559 h 302418"/>
                  <a:gd name="connsiteX72" fmla="*/ 60960 w 185382"/>
                  <a:gd name="connsiteY72" fmla="*/ 271939 h 30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85382" h="302418">
                    <a:moveTo>
                      <a:pt x="60960" y="271939"/>
                    </a:moveTo>
                    <a:cubicBezTo>
                      <a:pt x="57150" y="271939"/>
                      <a:pt x="53340" y="268129"/>
                      <a:pt x="49530" y="275749"/>
                    </a:cubicBezTo>
                    <a:cubicBezTo>
                      <a:pt x="45720" y="279559"/>
                      <a:pt x="49530" y="283369"/>
                      <a:pt x="53340" y="287179"/>
                    </a:cubicBezTo>
                    <a:cubicBezTo>
                      <a:pt x="45720" y="287179"/>
                      <a:pt x="41910" y="287179"/>
                      <a:pt x="38100" y="294799"/>
                    </a:cubicBezTo>
                    <a:cubicBezTo>
                      <a:pt x="38100" y="298609"/>
                      <a:pt x="34290" y="298609"/>
                      <a:pt x="30480" y="302419"/>
                    </a:cubicBezTo>
                    <a:cubicBezTo>
                      <a:pt x="34290" y="287179"/>
                      <a:pt x="38100" y="271939"/>
                      <a:pt x="38100" y="256698"/>
                    </a:cubicBezTo>
                    <a:cubicBezTo>
                      <a:pt x="41910" y="241459"/>
                      <a:pt x="34290" y="230029"/>
                      <a:pt x="19050" y="222409"/>
                    </a:cubicBezTo>
                    <a:cubicBezTo>
                      <a:pt x="19050" y="222409"/>
                      <a:pt x="19050" y="226219"/>
                      <a:pt x="19050" y="226219"/>
                    </a:cubicBezTo>
                    <a:cubicBezTo>
                      <a:pt x="19050" y="233839"/>
                      <a:pt x="15240" y="241459"/>
                      <a:pt x="11430" y="241459"/>
                    </a:cubicBezTo>
                    <a:cubicBezTo>
                      <a:pt x="3810" y="241459"/>
                      <a:pt x="3810" y="233839"/>
                      <a:pt x="0" y="226219"/>
                    </a:cubicBezTo>
                    <a:cubicBezTo>
                      <a:pt x="0" y="218598"/>
                      <a:pt x="0" y="210979"/>
                      <a:pt x="0" y="203359"/>
                    </a:cubicBezTo>
                    <a:cubicBezTo>
                      <a:pt x="0" y="199548"/>
                      <a:pt x="3810" y="195739"/>
                      <a:pt x="7620" y="199548"/>
                    </a:cubicBezTo>
                    <a:cubicBezTo>
                      <a:pt x="15240" y="203359"/>
                      <a:pt x="19050" y="199548"/>
                      <a:pt x="22860" y="195739"/>
                    </a:cubicBezTo>
                    <a:cubicBezTo>
                      <a:pt x="26670" y="191929"/>
                      <a:pt x="30480" y="195739"/>
                      <a:pt x="34290" y="199548"/>
                    </a:cubicBezTo>
                    <a:cubicBezTo>
                      <a:pt x="38100" y="210979"/>
                      <a:pt x="41910" y="203359"/>
                      <a:pt x="45720" y="199548"/>
                    </a:cubicBezTo>
                    <a:cubicBezTo>
                      <a:pt x="49530" y="195739"/>
                      <a:pt x="49530" y="191929"/>
                      <a:pt x="41910" y="188119"/>
                    </a:cubicBezTo>
                    <a:cubicBezTo>
                      <a:pt x="30480" y="180498"/>
                      <a:pt x="30480" y="180498"/>
                      <a:pt x="34290" y="165259"/>
                    </a:cubicBezTo>
                    <a:cubicBezTo>
                      <a:pt x="34290" y="161448"/>
                      <a:pt x="34290" y="157639"/>
                      <a:pt x="30480" y="153829"/>
                    </a:cubicBezTo>
                    <a:cubicBezTo>
                      <a:pt x="30480" y="150019"/>
                      <a:pt x="26670" y="146209"/>
                      <a:pt x="26670" y="142398"/>
                    </a:cubicBezTo>
                    <a:cubicBezTo>
                      <a:pt x="30480" y="138589"/>
                      <a:pt x="34290" y="142398"/>
                      <a:pt x="34290" y="142398"/>
                    </a:cubicBezTo>
                    <a:cubicBezTo>
                      <a:pt x="38100" y="142398"/>
                      <a:pt x="38100" y="146209"/>
                      <a:pt x="41910" y="146209"/>
                    </a:cubicBezTo>
                    <a:cubicBezTo>
                      <a:pt x="45720" y="153829"/>
                      <a:pt x="49530" y="150019"/>
                      <a:pt x="57150" y="146209"/>
                    </a:cubicBezTo>
                    <a:cubicBezTo>
                      <a:pt x="64770" y="142398"/>
                      <a:pt x="57150" y="134779"/>
                      <a:pt x="57150" y="130969"/>
                    </a:cubicBezTo>
                    <a:cubicBezTo>
                      <a:pt x="53340" y="119539"/>
                      <a:pt x="49530" y="108109"/>
                      <a:pt x="38100" y="111919"/>
                    </a:cubicBezTo>
                    <a:cubicBezTo>
                      <a:pt x="34290" y="111919"/>
                      <a:pt x="34290" y="108109"/>
                      <a:pt x="34290" y="104298"/>
                    </a:cubicBezTo>
                    <a:cubicBezTo>
                      <a:pt x="38100" y="92869"/>
                      <a:pt x="30480" y="85248"/>
                      <a:pt x="26670" y="77629"/>
                    </a:cubicBezTo>
                    <a:cubicBezTo>
                      <a:pt x="26670" y="77629"/>
                      <a:pt x="22860" y="73819"/>
                      <a:pt x="22860" y="70009"/>
                    </a:cubicBezTo>
                    <a:cubicBezTo>
                      <a:pt x="22860" y="70009"/>
                      <a:pt x="22860" y="70009"/>
                      <a:pt x="26670" y="70009"/>
                    </a:cubicBezTo>
                    <a:cubicBezTo>
                      <a:pt x="38100" y="73819"/>
                      <a:pt x="38100" y="73819"/>
                      <a:pt x="41910" y="58579"/>
                    </a:cubicBezTo>
                    <a:cubicBezTo>
                      <a:pt x="41910" y="54769"/>
                      <a:pt x="41910" y="47148"/>
                      <a:pt x="49530" y="47148"/>
                    </a:cubicBezTo>
                    <a:cubicBezTo>
                      <a:pt x="57150" y="43339"/>
                      <a:pt x="49530" y="35719"/>
                      <a:pt x="53340" y="28098"/>
                    </a:cubicBezTo>
                    <a:cubicBezTo>
                      <a:pt x="57150" y="31909"/>
                      <a:pt x="64770" y="39529"/>
                      <a:pt x="72390" y="31909"/>
                    </a:cubicBezTo>
                    <a:cubicBezTo>
                      <a:pt x="76200" y="28098"/>
                      <a:pt x="80010" y="35719"/>
                      <a:pt x="87630" y="39529"/>
                    </a:cubicBezTo>
                    <a:cubicBezTo>
                      <a:pt x="91440" y="31909"/>
                      <a:pt x="87630" y="24289"/>
                      <a:pt x="87630" y="20479"/>
                    </a:cubicBezTo>
                    <a:cubicBezTo>
                      <a:pt x="83820" y="12859"/>
                      <a:pt x="83820" y="9048"/>
                      <a:pt x="91440" y="5239"/>
                    </a:cubicBezTo>
                    <a:cubicBezTo>
                      <a:pt x="95250" y="1429"/>
                      <a:pt x="99060" y="9048"/>
                      <a:pt x="102870" y="12859"/>
                    </a:cubicBezTo>
                    <a:cubicBezTo>
                      <a:pt x="106680" y="20479"/>
                      <a:pt x="110490" y="24289"/>
                      <a:pt x="114300" y="31909"/>
                    </a:cubicBezTo>
                    <a:cubicBezTo>
                      <a:pt x="114300" y="35719"/>
                      <a:pt x="118110" y="35719"/>
                      <a:pt x="121920" y="35719"/>
                    </a:cubicBezTo>
                    <a:cubicBezTo>
                      <a:pt x="125730" y="35719"/>
                      <a:pt x="125730" y="31909"/>
                      <a:pt x="125730" y="28098"/>
                    </a:cubicBezTo>
                    <a:cubicBezTo>
                      <a:pt x="125730" y="24289"/>
                      <a:pt x="121920" y="20479"/>
                      <a:pt x="121920" y="20479"/>
                    </a:cubicBezTo>
                    <a:cubicBezTo>
                      <a:pt x="121920" y="16669"/>
                      <a:pt x="118110" y="16669"/>
                      <a:pt x="118110" y="12859"/>
                    </a:cubicBezTo>
                    <a:cubicBezTo>
                      <a:pt x="114300" y="1429"/>
                      <a:pt x="118110" y="-2381"/>
                      <a:pt x="125730" y="1429"/>
                    </a:cubicBezTo>
                    <a:cubicBezTo>
                      <a:pt x="133350" y="5239"/>
                      <a:pt x="137160" y="5239"/>
                      <a:pt x="144780" y="5239"/>
                    </a:cubicBezTo>
                    <a:cubicBezTo>
                      <a:pt x="152400" y="12859"/>
                      <a:pt x="156210" y="24289"/>
                      <a:pt x="163830" y="28098"/>
                    </a:cubicBezTo>
                    <a:cubicBezTo>
                      <a:pt x="163830" y="31909"/>
                      <a:pt x="163830" y="31909"/>
                      <a:pt x="160020" y="35719"/>
                    </a:cubicBezTo>
                    <a:cubicBezTo>
                      <a:pt x="152400" y="39529"/>
                      <a:pt x="152400" y="43339"/>
                      <a:pt x="156210" y="54769"/>
                    </a:cubicBezTo>
                    <a:cubicBezTo>
                      <a:pt x="160020" y="66198"/>
                      <a:pt x="160020" y="66198"/>
                      <a:pt x="152400" y="70009"/>
                    </a:cubicBezTo>
                    <a:cubicBezTo>
                      <a:pt x="148590" y="70009"/>
                      <a:pt x="144780" y="70009"/>
                      <a:pt x="144780" y="73819"/>
                    </a:cubicBezTo>
                    <a:cubicBezTo>
                      <a:pt x="144780" y="77629"/>
                      <a:pt x="148590" y="81439"/>
                      <a:pt x="148590" y="81439"/>
                    </a:cubicBezTo>
                    <a:cubicBezTo>
                      <a:pt x="152400" y="85248"/>
                      <a:pt x="152400" y="89059"/>
                      <a:pt x="156210" y="89059"/>
                    </a:cubicBezTo>
                    <a:cubicBezTo>
                      <a:pt x="160020" y="89059"/>
                      <a:pt x="167640" y="92869"/>
                      <a:pt x="167640" y="85248"/>
                    </a:cubicBezTo>
                    <a:cubicBezTo>
                      <a:pt x="167640" y="73819"/>
                      <a:pt x="171450" y="77629"/>
                      <a:pt x="179070" y="81439"/>
                    </a:cubicBezTo>
                    <a:cubicBezTo>
                      <a:pt x="186690" y="85248"/>
                      <a:pt x="186690" y="92869"/>
                      <a:pt x="182880" y="96679"/>
                    </a:cubicBezTo>
                    <a:cubicBezTo>
                      <a:pt x="175260" y="111919"/>
                      <a:pt x="171450" y="127159"/>
                      <a:pt x="167640" y="142398"/>
                    </a:cubicBezTo>
                    <a:cubicBezTo>
                      <a:pt x="167640" y="150019"/>
                      <a:pt x="163830" y="153829"/>
                      <a:pt x="156210" y="146209"/>
                    </a:cubicBezTo>
                    <a:cubicBezTo>
                      <a:pt x="144780" y="138589"/>
                      <a:pt x="144780" y="138589"/>
                      <a:pt x="137160" y="134779"/>
                    </a:cubicBezTo>
                    <a:cubicBezTo>
                      <a:pt x="133350" y="127159"/>
                      <a:pt x="137160" y="123348"/>
                      <a:pt x="137160" y="119539"/>
                    </a:cubicBezTo>
                    <a:cubicBezTo>
                      <a:pt x="129540" y="127159"/>
                      <a:pt x="125730" y="130969"/>
                      <a:pt x="129540" y="142398"/>
                    </a:cubicBezTo>
                    <a:cubicBezTo>
                      <a:pt x="133350" y="153829"/>
                      <a:pt x="140970" y="161448"/>
                      <a:pt x="137160" y="172879"/>
                    </a:cubicBezTo>
                    <a:cubicBezTo>
                      <a:pt x="137160" y="176689"/>
                      <a:pt x="148590" y="188119"/>
                      <a:pt x="152400" y="184309"/>
                    </a:cubicBezTo>
                    <a:cubicBezTo>
                      <a:pt x="156210" y="180498"/>
                      <a:pt x="152400" y="180498"/>
                      <a:pt x="152400" y="176689"/>
                    </a:cubicBezTo>
                    <a:cubicBezTo>
                      <a:pt x="152400" y="169069"/>
                      <a:pt x="152400" y="165259"/>
                      <a:pt x="160020" y="169069"/>
                    </a:cubicBezTo>
                    <a:cubicBezTo>
                      <a:pt x="167640" y="172879"/>
                      <a:pt x="171450" y="176689"/>
                      <a:pt x="179070" y="184309"/>
                    </a:cubicBezTo>
                    <a:cubicBezTo>
                      <a:pt x="182880" y="188119"/>
                      <a:pt x="182880" y="191929"/>
                      <a:pt x="182880" y="195739"/>
                    </a:cubicBezTo>
                    <a:cubicBezTo>
                      <a:pt x="182880" y="199548"/>
                      <a:pt x="182880" y="207169"/>
                      <a:pt x="182880" y="214789"/>
                    </a:cubicBezTo>
                    <a:cubicBezTo>
                      <a:pt x="171450" y="203359"/>
                      <a:pt x="160020" y="210979"/>
                      <a:pt x="152400" y="203359"/>
                    </a:cubicBezTo>
                    <a:cubicBezTo>
                      <a:pt x="148590" y="203359"/>
                      <a:pt x="148590" y="207169"/>
                      <a:pt x="148590" y="210979"/>
                    </a:cubicBezTo>
                    <a:cubicBezTo>
                      <a:pt x="148590" y="214789"/>
                      <a:pt x="152400" y="214789"/>
                      <a:pt x="152400" y="218598"/>
                    </a:cubicBezTo>
                    <a:cubicBezTo>
                      <a:pt x="144780" y="226219"/>
                      <a:pt x="140970" y="241459"/>
                      <a:pt x="133350" y="252889"/>
                    </a:cubicBezTo>
                    <a:cubicBezTo>
                      <a:pt x="125730" y="260509"/>
                      <a:pt x="121920" y="264319"/>
                      <a:pt x="110490" y="264319"/>
                    </a:cubicBezTo>
                    <a:cubicBezTo>
                      <a:pt x="102870" y="264319"/>
                      <a:pt x="95250" y="260509"/>
                      <a:pt x="95250" y="275749"/>
                    </a:cubicBezTo>
                    <a:cubicBezTo>
                      <a:pt x="95250" y="279559"/>
                      <a:pt x="87630" y="279559"/>
                      <a:pt x="83820" y="279559"/>
                    </a:cubicBezTo>
                    <a:cubicBezTo>
                      <a:pt x="64770" y="268129"/>
                      <a:pt x="64770" y="268129"/>
                      <a:pt x="60960" y="271939"/>
                    </a:cubicBezTo>
                    <a:close/>
                  </a:path>
                </a:pathLst>
              </a:custGeom>
              <a:solidFill>
                <a:srgbClr val="21C02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60" name="Freeform: Shape 5459">
                <a:extLst>
                  <a:ext uri="{FF2B5EF4-FFF2-40B4-BE49-F238E27FC236}">
                    <a16:creationId xmlns:a16="http://schemas.microsoft.com/office/drawing/2014/main" id="{631EC843-97BA-DBBD-BF7F-922E4A4A8EED}"/>
                  </a:ext>
                </a:extLst>
              </p:cNvPr>
              <p:cNvSpPr/>
              <p:nvPr/>
            </p:nvSpPr>
            <p:spPr>
              <a:xfrm>
                <a:off x="3318510" y="5440680"/>
                <a:ext cx="25717" cy="29527"/>
              </a:xfrm>
              <a:custGeom>
                <a:avLst/>
                <a:gdLst>
                  <a:gd name="connsiteX0" fmla="*/ 0 w 25717"/>
                  <a:gd name="connsiteY0" fmla="*/ 22860 h 29527"/>
                  <a:gd name="connsiteX1" fmla="*/ 3810 w 25717"/>
                  <a:gd name="connsiteY1" fmla="*/ 15240 h 29527"/>
                  <a:gd name="connsiteX2" fmla="*/ 11430 w 25717"/>
                  <a:gd name="connsiteY2" fmla="*/ 0 h 29527"/>
                  <a:gd name="connsiteX3" fmla="*/ 22860 w 25717"/>
                  <a:gd name="connsiteY3" fmla="*/ 7620 h 29527"/>
                  <a:gd name="connsiteX4" fmla="*/ 22860 w 25717"/>
                  <a:gd name="connsiteY4" fmla="*/ 26670 h 29527"/>
                  <a:gd name="connsiteX5" fmla="*/ 7620 w 25717"/>
                  <a:gd name="connsiteY5" fmla="*/ 26670 h 29527"/>
                  <a:gd name="connsiteX6" fmla="*/ 0 w 25717"/>
                  <a:gd name="connsiteY6" fmla="*/ 22860 h 29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717" h="29527">
                    <a:moveTo>
                      <a:pt x="0" y="22860"/>
                    </a:moveTo>
                    <a:lnTo>
                      <a:pt x="3810" y="15240"/>
                    </a:lnTo>
                    <a:cubicBezTo>
                      <a:pt x="11430" y="15240"/>
                      <a:pt x="15240" y="11430"/>
                      <a:pt x="11430" y="0"/>
                    </a:cubicBezTo>
                    <a:cubicBezTo>
                      <a:pt x="15240" y="0"/>
                      <a:pt x="19050" y="3810"/>
                      <a:pt x="22860" y="7620"/>
                    </a:cubicBezTo>
                    <a:cubicBezTo>
                      <a:pt x="26670" y="11430"/>
                      <a:pt x="26670" y="19050"/>
                      <a:pt x="22860" y="26670"/>
                    </a:cubicBezTo>
                    <a:cubicBezTo>
                      <a:pt x="19050" y="30480"/>
                      <a:pt x="11430" y="30480"/>
                      <a:pt x="7620" y="26670"/>
                    </a:cubicBezTo>
                    <a:cubicBezTo>
                      <a:pt x="7620" y="26670"/>
                      <a:pt x="3810" y="26670"/>
                      <a:pt x="0" y="22860"/>
                    </a:cubicBezTo>
                    <a:close/>
                  </a:path>
                </a:pathLst>
              </a:custGeom>
              <a:solidFill>
                <a:srgbClr val="2CCB3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61" name="Freeform: Shape 5460">
                <a:extLst>
                  <a:ext uri="{FF2B5EF4-FFF2-40B4-BE49-F238E27FC236}">
                    <a16:creationId xmlns:a16="http://schemas.microsoft.com/office/drawing/2014/main" id="{E9F0F04A-751D-7E6D-87F2-916E2323C36D}"/>
                  </a:ext>
                </a:extLst>
              </p:cNvPr>
              <p:cNvSpPr/>
              <p:nvPr/>
            </p:nvSpPr>
            <p:spPr>
              <a:xfrm>
                <a:off x="3215641" y="5222920"/>
                <a:ext cx="34290" cy="28272"/>
              </a:xfrm>
              <a:custGeom>
                <a:avLst/>
                <a:gdLst>
                  <a:gd name="connsiteX0" fmla="*/ 34290 w 34290"/>
                  <a:gd name="connsiteY0" fmla="*/ 4399 h 28272"/>
                  <a:gd name="connsiteX1" fmla="*/ 7620 w 34290"/>
                  <a:gd name="connsiteY1" fmla="*/ 27259 h 28272"/>
                  <a:gd name="connsiteX2" fmla="*/ 0 w 34290"/>
                  <a:gd name="connsiteY2" fmla="*/ 15829 h 28272"/>
                  <a:gd name="connsiteX3" fmla="*/ 3810 w 34290"/>
                  <a:gd name="connsiteY3" fmla="*/ 8209 h 28272"/>
                  <a:gd name="connsiteX4" fmla="*/ 19050 w 34290"/>
                  <a:gd name="connsiteY4" fmla="*/ 4399 h 28272"/>
                  <a:gd name="connsiteX5" fmla="*/ 34290 w 34290"/>
                  <a:gd name="connsiteY5" fmla="*/ 4399 h 28272"/>
                  <a:gd name="connsiteX6" fmla="*/ 34290 w 34290"/>
                  <a:gd name="connsiteY6" fmla="*/ 4399 h 28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290" h="28272">
                    <a:moveTo>
                      <a:pt x="34290" y="4399"/>
                    </a:moveTo>
                    <a:cubicBezTo>
                      <a:pt x="30480" y="19640"/>
                      <a:pt x="19050" y="23449"/>
                      <a:pt x="7620" y="27259"/>
                    </a:cubicBezTo>
                    <a:cubicBezTo>
                      <a:pt x="0" y="31069"/>
                      <a:pt x="0" y="23449"/>
                      <a:pt x="0" y="15829"/>
                    </a:cubicBezTo>
                    <a:cubicBezTo>
                      <a:pt x="0" y="12019"/>
                      <a:pt x="0" y="8209"/>
                      <a:pt x="3810" y="8209"/>
                    </a:cubicBezTo>
                    <a:cubicBezTo>
                      <a:pt x="7620" y="12019"/>
                      <a:pt x="11430" y="8209"/>
                      <a:pt x="19050" y="4399"/>
                    </a:cubicBezTo>
                    <a:cubicBezTo>
                      <a:pt x="19050" y="590"/>
                      <a:pt x="26670" y="-3221"/>
                      <a:pt x="34290" y="4399"/>
                    </a:cubicBezTo>
                    <a:lnTo>
                      <a:pt x="34290" y="4399"/>
                    </a:lnTo>
                    <a:close/>
                  </a:path>
                </a:pathLst>
              </a:custGeom>
              <a:solidFill>
                <a:srgbClr val="77E17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62" name="Freeform: Shape 5461">
                <a:extLst>
                  <a:ext uri="{FF2B5EF4-FFF2-40B4-BE49-F238E27FC236}">
                    <a16:creationId xmlns:a16="http://schemas.microsoft.com/office/drawing/2014/main" id="{B126B4D7-DF91-9863-320C-269FF2B527AB}"/>
                  </a:ext>
                </a:extLst>
              </p:cNvPr>
              <p:cNvSpPr/>
              <p:nvPr/>
            </p:nvSpPr>
            <p:spPr>
              <a:xfrm>
                <a:off x="4034791" y="4408169"/>
                <a:ext cx="26669" cy="64770"/>
              </a:xfrm>
              <a:custGeom>
                <a:avLst/>
                <a:gdLst>
                  <a:gd name="connsiteX0" fmla="*/ 19050 w 26669"/>
                  <a:gd name="connsiteY0" fmla="*/ 0 h 64770"/>
                  <a:gd name="connsiteX1" fmla="*/ 19050 w 26669"/>
                  <a:gd name="connsiteY1" fmla="*/ 26670 h 64770"/>
                  <a:gd name="connsiteX2" fmla="*/ 19050 w 26669"/>
                  <a:gd name="connsiteY2" fmla="*/ 45720 h 64770"/>
                  <a:gd name="connsiteX3" fmla="*/ 26670 w 26669"/>
                  <a:gd name="connsiteY3" fmla="*/ 60960 h 64770"/>
                  <a:gd name="connsiteX4" fmla="*/ 11430 w 26669"/>
                  <a:gd name="connsiteY4" fmla="*/ 64770 h 64770"/>
                  <a:gd name="connsiteX5" fmla="*/ 0 w 26669"/>
                  <a:gd name="connsiteY5" fmla="*/ 38100 h 64770"/>
                  <a:gd name="connsiteX6" fmla="*/ 19050 w 26669"/>
                  <a:gd name="connsiteY6" fmla="*/ 0 h 64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69" h="64770">
                    <a:moveTo>
                      <a:pt x="19050" y="0"/>
                    </a:moveTo>
                    <a:cubicBezTo>
                      <a:pt x="19050" y="11430"/>
                      <a:pt x="26670" y="19050"/>
                      <a:pt x="19050" y="26670"/>
                    </a:cubicBezTo>
                    <a:cubicBezTo>
                      <a:pt x="15240" y="30480"/>
                      <a:pt x="19050" y="38100"/>
                      <a:pt x="19050" y="45720"/>
                    </a:cubicBezTo>
                    <a:cubicBezTo>
                      <a:pt x="22860" y="49530"/>
                      <a:pt x="26670" y="53340"/>
                      <a:pt x="26670" y="60960"/>
                    </a:cubicBezTo>
                    <a:cubicBezTo>
                      <a:pt x="22860" y="64770"/>
                      <a:pt x="15240" y="64770"/>
                      <a:pt x="11430" y="64770"/>
                    </a:cubicBezTo>
                    <a:cubicBezTo>
                      <a:pt x="3810" y="64770"/>
                      <a:pt x="0" y="53340"/>
                      <a:pt x="0" y="38100"/>
                    </a:cubicBezTo>
                    <a:cubicBezTo>
                      <a:pt x="7620" y="22860"/>
                      <a:pt x="11430" y="11430"/>
                      <a:pt x="19050" y="0"/>
                    </a:cubicBezTo>
                    <a:close/>
                  </a:path>
                </a:pathLst>
              </a:custGeom>
              <a:solidFill>
                <a:srgbClr val="A8F0A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63" name="Freeform: Shape 5462">
                <a:extLst>
                  <a:ext uri="{FF2B5EF4-FFF2-40B4-BE49-F238E27FC236}">
                    <a16:creationId xmlns:a16="http://schemas.microsoft.com/office/drawing/2014/main" id="{6688C2FA-017D-083A-EBF3-1F747EE414F9}"/>
                  </a:ext>
                </a:extLst>
              </p:cNvPr>
              <p:cNvSpPr/>
              <p:nvPr/>
            </p:nvSpPr>
            <p:spPr>
              <a:xfrm>
                <a:off x="4179570" y="4572000"/>
                <a:ext cx="22860" cy="18500"/>
              </a:xfrm>
              <a:custGeom>
                <a:avLst/>
                <a:gdLst>
                  <a:gd name="connsiteX0" fmla="*/ 22860 w 22860"/>
                  <a:gd name="connsiteY0" fmla="*/ 15240 h 18500"/>
                  <a:gd name="connsiteX1" fmla="*/ 15240 w 22860"/>
                  <a:gd name="connsiteY1" fmla="*/ 15240 h 18500"/>
                  <a:gd name="connsiteX2" fmla="*/ 0 w 22860"/>
                  <a:gd name="connsiteY2" fmla="*/ 11430 h 18500"/>
                  <a:gd name="connsiteX3" fmla="*/ 3810 w 22860"/>
                  <a:gd name="connsiteY3" fmla="*/ 0 h 18500"/>
                  <a:gd name="connsiteX4" fmla="*/ 3810 w 22860"/>
                  <a:gd name="connsiteY4" fmla="*/ 0 h 18500"/>
                  <a:gd name="connsiteX5" fmla="*/ 22860 w 22860"/>
                  <a:gd name="connsiteY5" fmla="*/ 15240 h 18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60" h="18500">
                    <a:moveTo>
                      <a:pt x="22860" y="15240"/>
                    </a:moveTo>
                    <a:cubicBezTo>
                      <a:pt x="19050" y="15240"/>
                      <a:pt x="19050" y="11430"/>
                      <a:pt x="15240" y="15240"/>
                    </a:cubicBezTo>
                    <a:cubicBezTo>
                      <a:pt x="11430" y="22860"/>
                      <a:pt x="3810" y="15240"/>
                      <a:pt x="0" y="11430"/>
                    </a:cubicBezTo>
                    <a:lnTo>
                      <a:pt x="3810" y="0"/>
                    </a:lnTo>
                    <a:lnTo>
                      <a:pt x="3810" y="0"/>
                    </a:lnTo>
                    <a:cubicBezTo>
                      <a:pt x="11430" y="0"/>
                      <a:pt x="22860" y="0"/>
                      <a:pt x="22860" y="15240"/>
                    </a:cubicBezTo>
                    <a:close/>
                  </a:path>
                </a:pathLst>
              </a:custGeom>
              <a:solidFill>
                <a:srgbClr val="7CE38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64" name="Freeform: Shape 5463">
                <a:extLst>
                  <a:ext uri="{FF2B5EF4-FFF2-40B4-BE49-F238E27FC236}">
                    <a16:creationId xmlns:a16="http://schemas.microsoft.com/office/drawing/2014/main" id="{5E8B5AFA-71D4-53CC-E8AC-B69628FA9644}"/>
                  </a:ext>
                </a:extLst>
              </p:cNvPr>
              <p:cNvSpPr/>
              <p:nvPr/>
            </p:nvSpPr>
            <p:spPr>
              <a:xfrm>
                <a:off x="4206241" y="4586201"/>
                <a:ext cx="11429" cy="13663"/>
              </a:xfrm>
              <a:custGeom>
                <a:avLst/>
                <a:gdLst>
                  <a:gd name="connsiteX0" fmla="*/ 11430 w 11429"/>
                  <a:gd name="connsiteY0" fmla="*/ 1038 h 13663"/>
                  <a:gd name="connsiteX1" fmla="*/ 0 w 11429"/>
                  <a:gd name="connsiteY1" fmla="*/ 8658 h 13663"/>
                  <a:gd name="connsiteX2" fmla="*/ 11430 w 11429"/>
                  <a:gd name="connsiteY2" fmla="*/ 1038 h 13663"/>
                </a:gdLst>
                <a:ahLst/>
                <a:cxnLst>
                  <a:cxn ang="0">
                    <a:pos x="connsiteX0" y="connsiteY0"/>
                  </a:cxn>
                  <a:cxn ang="0">
                    <a:pos x="connsiteX1" y="connsiteY1"/>
                  </a:cxn>
                  <a:cxn ang="0">
                    <a:pos x="connsiteX2" y="connsiteY2"/>
                  </a:cxn>
                </a:cxnLst>
                <a:rect l="l" t="t" r="r" b="b"/>
                <a:pathLst>
                  <a:path w="11429" h="13663">
                    <a:moveTo>
                      <a:pt x="11430" y="1038"/>
                    </a:moveTo>
                    <a:cubicBezTo>
                      <a:pt x="7620" y="16278"/>
                      <a:pt x="7620" y="16278"/>
                      <a:pt x="0" y="8658"/>
                    </a:cubicBezTo>
                    <a:cubicBezTo>
                      <a:pt x="0" y="4848"/>
                      <a:pt x="3810" y="-2772"/>
                      <a:pt x="11430" y="1038"/>
                    </a:cubicBezTo>
                    <a:close/>
                  </a:path>
                </a:pathLst>
              </a:custGeom>
              <a:solidFill>
                <a:srgbClr val="7CE38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65" name="Freeform: Shape 5464">
                <a:extLst>
                  <a:ext uri="{FF2B5EF4-FFF2-40B4-BE49-F238E27FC236}">
                    <a16:creationId xmlns:a16="http://schemas.microsoft.com/office/drawing/2014/main" id="{E04E9213-BE07-1E28-2B7A-2E58797022AA}"/>
                  </a:ext>
                </a:extLst>
              </p:cNvPr>
              <p:cNvSpPr/>
              <p:nvPr/>
            </p:nvSpPr>
            <p:spPr>
              <a:xfrm>
                <a:off x="4067387" y="4481512"/>
                <a:ext cx="13123" cy="13335"/>
              </a:xfrm>
              <a:custGeom>
                <a:avLst/>
                <a:gdLst>
                  <a:gd name="connsiteX0" fmla="*/ 9313 w 13123"/>
                  <a:gd name="connsiteY0" fmla="*/ 10478 h 13335"/>
                  <a:gd name="connsiteX1" fmla="*/ 1693 w 13123"/>
                  <a:gd name="connsiteY1" fmla="*/ 10478 h 13335"/>
                  <a:gd name="connsiteX2" fmla="*/ 1693 w 13123"/>
                  <a:gd name="connsiteY2" fmla="*/ 2857 h 13335"/>
                  <a:gd name="connsiteX3" fmla="*/ 13123 w 13123"/>
                  <a:gd name="connsiteY3" fmla="*/ 2857 h 13335"/>
                  <a:gd name="connsiteX4" fmla="*/ 9313 w 13123"/>
                  <a:gd name="connsiteY4" fmla="*/ 10478 h 13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23" h="13335">
                    <a:moveTo>
                      <a:pt x="9313" y="10478"/>
                    </a:moveTo>
                    <a:cubicBezTo>
                      <a:pt x="5503" y="14288"/>
                      <a:pt x="1693" y="14288"/>
                      <a:pt x="1693" y="10478"/>
                    </a:cubicBezTo>
                    <a:cubicBezTo>
                      <a:pt x="1693" y="10478"/>
                      <a:pt x="-2117" y="6668"/>
                      <a:pt x="1693" y="2857"/>
                    </a:cubicBezTo>
                    <a:cubicBezTo>
                      <a:pt x="5503" y="-952"/>
                      <a:pt x="9313" y="-952"/>
                      <a:pt x="13123" y="2857"/>
                    </a:cubicBezTo>
                    <a:cubicBezTo>
                      <a:pt x="13123" y="2857"/>
                      <a:pt x="13123" y="6668"/>
                      <a:pt x="9313" y="10478"/>
                    </a:cubicBezTo>
                    <a:close/>
                  </a:path>
                </a:pathLst>
              </a:custGeom>
              <a:solidFill>
                <a:srgbClr val="90E99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66" name="Freeform: Shape 5465">
                <a:extLst>
                  <a:ext uri="{FF2B5EF4-FFF2-40B4-BE49-F238E27FC236}">
                    <a16:creationId xmlns:a16="http://schemas.microsoft.com/office/drawing/2014/main" id="{D4F1D94C-8110-AE0C-6061-83A820EAFE5E}"/>
                  </a:ext>
                </a:extLst>
              </p:cNvPr>
              <p:cNvSpPr/>
              <p:nvPr/>
            </p:nvSpPr>
            <p:spPr>
              <a:xfrm>
                <a:off x="4050031" y="4472940"/>
                <a:ext cx="7619" cy="11429"/>
              </a:xfrm>
              <a:custGeom>
                <a:avLst/>
                <a:gdLst>
                  <a:gd name="connsiteX0" fmla="*/ 0 w 7619"/>
                  <a:gd name="connsiteY0" fmla="*/ 0 h 11429"/>
                  <a:gd name="connsiteX1" fmla="*/ 3810 w 7619"/>
                  <a:gd name="connsiteY1" fmla="*/ 3810 h 11429"/>
                  <a:gd name="connsiteX2" fmla="*/ 7620 w 7619"/>
                  <a:gd name="connsiteY2" fmla="*/ 11430 h 11429"/>
                  <a:gd name="connsiteX3" fmla="*/ 3810 w 7619"/>
                  <a:gd name="connsiteY3" fmla="*/ 11430 h 11429"/>
                  <a:gd name="connsiteX4" fmla="*/ 0 w 7619"/>
                  <a:gd name="connsiteY4" fmla="*/ 7620 h 11429"/>
                  <a:gd name="connsiteX5" fmla="*/ 0 w 7619"/>
                  <a:gd name="connsiteY5" fmla="*/ 0 h 11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19" h="11429">
                    <a:moveTo>
                      <a:pt x="0" y="0"/>
                    </a:moveTo>
                    <a:cubicBezTo>
                      <a:pt x="0" y="0"/>
                      <a:pt x="3810" y="3810"/>
                      <a:pt x="3810" y="3810"/>
                    </a:cubicBezTo>
                    <a:cubicBezTo>
                      <a:pt x="3810" y="3810"/>
                      <a:pt x="7620" y="7620"/>
                      <a:pt x="7620" y="11430"/>
                    </a:cubicBezTo>
                    <a:cubicBezTo>
                      <a:pt x="7620" y="11430"/>
                      <a:pt x="7620" y="11430"/>
                      <a:pt x="3810" y="11430"/>
                    </a:cubicBezTo>
                    <a:cubicBezTo>
                      <a:pt x="0" y="11430"/>
                      <a:pt x="0" y="11430"/>
                      <a:pt x="0" y="7620"/>
                    </a:cubicBezTo>
                    <a:cubicBezTo>
                      <a:pt x="0" y="7620"/>
                      <a:pt x="0" y="3810"/>
                      <a:pt x="0" y="0"/>
                    </a:cubicBezTo>
                    <a:close/>
                  </a:path>
                </a:pathLst>
              </a:custGeom>
              <a:solidFill>
                <a:srgbClr val="90E99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67" name="Freeform: Shape 5466">
                <a:extLst>
                  <a:ext uri="{FF2B5EF4-FFF2-40B4-BE49-F238E27FC236}">
                    <a16:creationId xmlns:a16="http://schemas.microsoft.com/office/drawing/2014/main" id="{52184223-C135-88EB-2C54-63ECCDA0728F}"/>
                  </a:ext>
                </a:extLst>
              </p:cNvPr>
              <p:cNvSpPr/>
              <p:nvPr/>
            </p:nvSpPr>
            <p:spPr>
              <a:xfrm>
                <a:off x="4217670" y="4542472"/>
                <a:ext cx="15240" cy="12170"/>
              </a:xfrm>
              <a:custGeom>
                <a:avLst/>
                <a:gdLst>
                  <a:gd name="connsiteX0" fmla="*/ 0 w 15240"/>
                  <a:gd name="connsiteY0" fmla="*/ 2858 h 12170"/>
                  <a:gd name="connsiteX1" fmla="*/ 11430 w 15240"/>
                  <a:gd name="connsiteY1" fmla="*/ 2858 h 12170"/>
                  <a:gd name="connsiteX2" fmla="*/ 15240 w 15240"/>
                  <a:gd name="connsiteY2" fmla="*/ 10478 h 12170"/>
                  <a:gd name="connsiteX3" fmla="*/ 11430 w 15240"/>
                  <a:gd name="connsiteY3" fmla="*/ 10478 h 12170"/>
                  <a:gd name="connsiteX4" fmla="*/ 0 w 15240"/>
                  <a:gd name="connsiteY4" fmla="*/ 2858 h 12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2170">
                    <a:moveTo>
                      <a:pt x="0" y="2858"/>
                    </a:moveTo>
                    <a:cubicBezTo>
                      <a:pt x="3810" y="-953"/>
                      <a:pt x="7620" y="-953"/>
                      <a:pt x="11430" y="2858"/>
                    </a:cubicBezTo>
                    <a:cubicBezTo>
                      <a:pt x="11430" y="6668"/>
                      <a:pt x="15240" y="6668"/>
                      <a:pt x="15240" y="10478"/>
                    </a:cubicBezTo>
                    <a:cubicBezTo>
                      <a:pt x="15240" y="14288"/>
                      <a:pt x="11430" y="10478"/>
                      <a:pt x="11430" y="10478"/>
                    </a:cubicBezTo>
                    <a:cubicBezTo>
                      <a:pt x="7620" y="6668"/>
                      <a:pt x="3810" y="6668"/>
                      <a:pt x="0" y="2858"/>
                    </a:cubicBezTo>
                    <a:close/>
                  </a:path>
                </a:pathLst>
              </a:custGeom>
              <a:solidFill>
                <a:srgbClr val="BAF6B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68" name="Freeform: Shape 5467">
                <a:extLst>
                  <a:ext uri="{FF2B5EF4-FFF2-40B4-BE49-F238E27FC236}">
                    <a16:creationId xmlns:a16="http://schemas.microsoft.com/office/drawing/2014/main" id="{594C22E4-EB57-A386-B223-4EE6AE98C1F8}"/>
                  </a:ext>
                </a:extLst>
              </p:cNvPr>
              <p:cNvSpPr/>
              <p:nvPr/>
            </p:nvSpPr>
            <p:spPr>
              <a:xfrm>
                <a:off x="4181687" y="4560569"/>
                <a:ext cx="5503" cy="11430"/>
              </a:xfrm>
              <a:custGeom>
                <a:avLst/>
                <a:gdLst>
                  <a:gd name="connsiteX0" fmla="*/ 5503 w 5503"/>
                  <a:gd name="connsiteY0" fmla="*/ 11430 h 11430"/>
                  <a:gd name="connsiteX1" fmla="*/ 1693 w 5503"/>
                  <a:gd name="connsiteY1" fmla="*/ 7620 h 11430"/>
                  <a:gd name="connsiteX2" fmla="*/ 1693 w 5503"/>
                  <a:gd name="connsiteY2" fmla="*/ 0 h 11430"/>
                  <a:gd name="connsiteX3" fmla="*/ 5503 w 5503"/>
                  <a:gd name="connsiteY3" fmla="*/ 3810 h 11430"/>
                  <a:gd name="connsiteX4" fmla="*/ 5503 w 5503"/>
                  <a:gd name="connsiteY4" fmla="*/ 11430 h 11430"/>
                  <a:gd name="connsiteX5" fmla="*/ 5503 w 5503"/>
                  <a:gd name="connsiteY5" fmla="*/ 11430 h 11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03" h="11430">
                    <a:moveTo>
                      <a:pt x="5503" y="11430"/>
                    </a:moveTo>
                    <a:cubicBezTo>
                      <a:pt x="5503" y="11430"/>
                      <a:pt x="1693" y="7620"/>
                      <a:pt x="1693" y="7620"/>
                    </a:cubicBezTo>
                    <a:cubicBezTo>
                      <a:pt x="1693" y="3810"/>
                      <a:pt x="-2117" y="3810"/>
                      <a:pt x="1693" y="0"/>
                    </a:cubicBezTo>
                    <a:cubicBezTo>
                      <a:pt x="1693" y="0"/>
                      <a:pt x="5503" y="3810"/>
                      <a:pt x="5503" y="3810"/>
                    </a:cubicBezTo>
                    <a:cubicBezTo>
                      <a:pt x="1693" y="7620"/>
                      <a:pt x="1693" y="7620"/>
                      <a:pt x="5503" y="11430"/>
                    </a:cubicBezTo>
                    <a:lnTo>
                      <a:pt x="5503" y="11430"/>
                    </a:lnTo>
                    <a:close/>
                  </a:path>
                </a:pathLst>
              </a:custGeom>
              <a:solidFill>
                <a:srgbClr val="90E99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69" name="Freeform: Shape 5468">
                <a:extLst>
                  <a:ext uri="{FF2B5EF4-FFF2-40B4-BE49-F238E27FC236}">
                    <a16:creationId xmlns:a16="http://schemas.microsoft.com/office/drawing/2014/main" id="{9F5FA5EC-148B-A475-51CF-48EA7C165653}"/>
                  </a:ext>
                </a:extLst>
              </p:cNvPr>
              <p:cNvSpPr/>
              <p:nvPr/>
            </p:nvSpPr>
            <p:spPr>
              <a:xfrm>
                <a:off x="4225291" y="4569142"/>
                <a:ext cx="2857" cy="2857"/>
              </a:xfrm>
              <a:custGeom>
                <a:avLst/>
                <a:gdLst>
                  <a:gd name="connsiteX0" fmla="*/ 0 w 2857"/>
                  <a:gd name="connsiteY0" fmla="*/ 2857 h 2857"/>
                  <a:gd name="connsiteX1" fmla="*/ 0 w 2857"/>
                  <a:gd name="connsiteY1" fmla="*/ 2857 h 2857"/>
                  <a:gd name="connsiteX2" fmla="*/ 0 w 2857"/>
                  <a:gd name="connsiteY2" fmla="*/ 2857 h 2857"/>
                  <a:gd name="connsiteX3" fmla="*/ 0 w 2857"/>
                  <a:gd name="connsiteY3" fmla="*/ 2857 h 2857"/>
                  <a:gd name="connsiteX4" fmla="*/ 0 w 2857"/>
                  <a:gd name="connsiteY4" fmla="*/ 2857 h 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 h="2857">
                    <a:moveTo>
                      <a:pt x="0" y="2857"/>
                    </a:moveTo>
                    <a:cubicBezTo>
                      <a:pt x="0" y="-952"/>
                      <a:pt x="0" y="-952"/>
                      <a:pt x="0" y="2857"/>
                    </a:cubicBezTo>
                    <a:cubicBezTo>
                      <a:pt x="0" y="-952"/>
                      <a:pt x="0" y="-952"/>
                      <a:pt x="0" y="2857"/>
                    </a:cubicBezTo>
                    <a:cubicBezTo>
                      <a:pt x="3810" y="-952"/>
                      <a:pt x="3810" y="-952"/>
                      <a:pt x="0" y="2857"/>
                    </a:cubicBezTo>
                    <a:lnTo>
                      <a:pt x="0" y="2857"/>
                    </a:lnTo>
                    <a:close/>
                  </a:path>
                </a:pathLst>
              </a:custGeom>
              <a:solidFill>
                <a:srgbClr val="7CE38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70" name="Freeform: Shape 5469">
                <a:extLst>
                  <a:ext uri="{FF2B5EF4-FFF2-40B4-BE49-F238E27FC236}">
                    <a16:creationId xmlns:a16="http://schemas.microsoft.com/office/drawing/2014/main" id="{F7172FC7-61F1-2D06-666D-F1B303F18467}"/>
                  </a:ext>
                </a:extLst>
              </p:cNvPr>
              <p:cNvSpPr/>
              <p:nvPr/>
            </p:nvSpPr>
            <p:spPr>
              <a:xfrm>
                <a:off x="4080510" y="5551169"/>
                <a:ext cx="22859" cy="68580"/>
              </a:xfrm>
              <a:custGeom>
                <a:avLst/>
                <a:gdLst>
                  <a:gd name="connsiteX0" fmla="*/ 15240 w 22859"/>
                  <a:gd name="connsiteY0" fmla="*/ 68580 h 68580"/>
                  <a:gd name="connsiteX1" fmla="*/ 7620 w 22859"/>
                  <a:gd name="connsiteY1" fmla="*/ 64770 h 68580"/>
                  <a:gd name="connsiteX2" fmla="*/ 3810 w 22859"/>
                  <a:gd name="connsiteY2" fmla="*/ 53340 h 68580"/>
                  <a:gd name="connsiteX3" fmla="*/ 0 w 22859"/>
                  <a:gd name="connsiteY3" fmla="*/ 0 h 68580"/>
                  <a:gd name="connsiteX4" fmla="*/ 15240 w 22859"/>
                  <a:gd name="connsiteY4" fmla="*/ 7620 h 68580"/>
                  <a:gd name="connsiteX5" fmla="*/ 22860 w 22859"/>
                  <a:gd name="connsiteY5" fmla="*/ 49530 h 68580"/>
                  <a:gd name="connsiteX6" fmla="*/ 15240 w 22859"/>
                  <a:gd name="connsiteY6" fmla="*/ 68580 h 6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59" h="68580">
                    <a:moveTo>
                      <a:pt x="15240" y="68580"/>
                    </a:moveTo>
                    <a:cubicBezTo>
                      <a:pt x="11430" y="64770"/>
                      <a:pt x="7620" y="64770"/>
                      <a:pt x="7620" y="64770"/>
                    </a:cubicBezTo>
                    <a:cubicBezTo>
                      <a:pt x="3810" y="60960"/>
                      <a:pt x="3810" y="60960"/>
                      <a:pt x="3810" y="53340"/>
                    </a:cubicBezTo>
                    <a:cubicBezTo>
                      <a:pt x="15240" y="34290"/>
                      <a:pt x="7620" y="19050"/>
                      <a:pt x="0" y="0"/>
                    </a:cubicBezTo>
                    <a:lnTo>
                      <a:pt x="15240" y="7620"/>
                    </a:lnTo>
                    <a:cubicBezTo>
                      <a:pt x="15240" y="22860"/>
                      <a:pt x="15240" y="34290"/>
                      <a:pt x="22860" y="49530"/>
                    </a:cubicBezTo>
                    <a:cubicBezTo>
                      <a:pt x="22860" y="60960"/>
                      <a:pt x="22860" y="68580"/>
                      <a:pt x="15240" y="68580"/>
                    </a:cubicBezTo>
                    <a:close/>
                  </a:path>
                </a:pathLst>
              </a:custGeom>
              <a:solidFill>
                <a:srgbClr val="8EE89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71" name="Freeform: Shape 5470">
                <a:extLst>
                  <a:ext uri="{FF2B5EF4-FFF2-40B4-BE49-F238E27FC236}">
                    <a16:creationId xmlns:a16="http://schemas.microsoft.com/office/drawing/2014/main" id="{79BD8BC8-4772-D5A6-03CA-D29E19012DF5}"/>
                  </a:ext>
                </a:extLst>
              </p:cNvPr>
              <p:cNvSpPr/>
              <p:nvPr/>
            </p:nvSpPr>
            <p:spPr>
              <a:xfrm>
                <a:off x="4164331" y="5617130"/>
                <a:ext cx="14287" cy="14049"/>
              </a:xfrm>
              <a:custGeom>
                <a:avLst/>
                <a:gdLst>
                  <a:gd name="connsiteX0" fmla="*/ 0 w 14287"/>
                  <a:gd name="connsiteY0" fmla="*/ 6430 h 14049"/>
                  <a:gd name="connsiteX1" fmla="*/ 0 w 14287"/>
                  <a:gd name="connsiteY1" fmla="*/ 6430 h 14049"/>
                  <a:gd name="connsiteX2" fmla="*/ 11430 w 14287"/>
                  <a:gd name="connsiteY2" fmla="*/ 2619 h 14049"/>
                  <a:gd name="connsiteX3" fmla="*/ 11430 w 14287"/>
                  <a:gd name="connsiteY3" fmla="*/ 14049 h 14049"/>
                  <a:gd name="connsiteX4" fmla="*/ 0 w 14287"/>
                  <a:gd name="connsiteY4" fmla="*/ 6430 h 14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 h="14049">
                    <a:moveTo>
                      <a:pt x="0" y="6430"/>
                    </a:moveTo>
                    <a:cubicBezTo>
                      <a:pt x="0" y="6430"/>
                      <a:pt x="3810" y="6430"/>
                      <a:pt x="0" y="6430"/>
                    </a:cubicBezTo>
                    <a:cubicBezTo>
                      <a:pt x="3810" y="6430"/>
                      <a:pt x="7620" y="-5001"/>
                      <a:pt x="11430" y="2619"/>
                    </a:cubicBezTo>
                    <a:cubicBezTo>
                      <a:pt x="15240" y="6430"/>
                      <a:pt x="15240" y="10239"/>
                      <a:pt x="11430" y="14049"/>
                    </a:cubicBezTo>
                    <a:cubicBezTo>
                      <a:pt x="7620" y="14049"/>
                      <a:pt x="3810" y="14049"/>
                      <a:pt x="0" y="6430"/>
                    </a:cubicBezTo>
                    <a:close/>
                  </a:path>
                </a:pathLst>
              </a:custGeom>
              <a:solidFill>
                <a:srgbClr val="8EE89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72" name="Freeform: Shape 5471">
                <a:extLst>
                  <a:ext uri="{FF2B5EF4-FFF2-40B4-BE49-F238E27FC236}">
                    <a16:creationId xmlns:a16="http://schemas.microsoft.com/office/drawing/2014/main" id="{E71E565F-D916-7484-93B9-E5C13732020A}"/>
                  </a:ext>
                </a:extLst>
              </p:cNvPr>
              <p:cNvSpPr/>
              <p:nvPr/>
            </p:nvSpPr>
            <p:spPr>
              <a:xfrm>
                <a:off x="4105686" y="5539739"/>
                <a:ext cx="9114" cy="19050"/>
              </a:xfrm>
              <a:custGeom>
                <a:avLst/>
                <a:gdLst>
                  <a:gd name="connsiteX0" fmla="*/ 1495 w 9114"/>
                  <a:gd name="connsiteY0" fmla="*/ 0 h 19050"/>
                  <a:gd name="connsiteX1" fmla="*/ 9115 w 9114"/>
                  <a:gd name="connsiteY1" fmla="*/ 19050 h 19050"/>
                  <a:gd name="connsiteX2" fmla="*/ 1495 w 9114"/>
                  <a:gd name="connsiteY2" fmla="*/ 0 h 19050"/>
                </a:gdLst>
                <a:ahLst/>
                <a:cxnLst>
                  <a:cxn ang="0">
                    <a:pos x="connsiteX0" y="connsiteY0"/>
                  </a:cxn>
                  <a:cxn ang="0">
                    <a:pos x="connsiteX1" y="connsiteY1"/>
                  </a:cxn>
                  <a:cxn ang="0">
                    <a:pos x="connsiteX2" y="connsiteY2"/>
                  </a:cxn>
                </a:cxnLst>
                <a:rect l="l" t="t" r="r" b="b"/>
                <a:pathLst>
                  <a:path w="9114" h="19050">
                    <a:moveTo>
                      <a:pt x="1495" y="0"/>
                    </a:moveTo>
                    <a:cubicBezTo>
                      <a:pt x="9115" y="3810"/>
                      <a:pt x="9115" y="11430"/>
                      <a:pt x="9115" y="19050"/>
                    </a:cubicBezTo>
                    <a:cubicBezTo>
                      <a:pt x="1495" y="15240"/>
                      <a:pt x="-2315" y="11430"/>
                      <a:pt x="1495" y="0"/>
                    </a:cubicBezTo>
                    <a:close/>
                  </a:path>
                </a:pathLst>
              </a:custGeom>
              <a:solidFill>
                <a:srgbClr val="8EE89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73" name="Freeform: Shape 5472">
                <a:extLst>
                  <a:ext uri="{FF2B5EF4-FFF2-40B4-BE49-F238E27FC236}">
                    <a16:creationId xmlns:a16="http://schemas.microsoft.com/office/drawing/2014/main" id="{465E0F62-D52B-EA29-05DD-5313E12566F9}"/>
                  </a:ext>
                </a:extLst>
              </p:cNvPr>
              <p:cNvSpPr/>
              <p:nvPr/>
            </p:nvSpPr>
            <p:spPr>
              <a:xfrm>
                <a:off x="4158942" y="5600700"/>
                <a:ext cx="5388" cy="15239"/>
              </a:xfrm>
              <a:custGeom>
                <a:avLst/>
                <a:gdLst>
                  <a:gd name="connsiteX0" fmla="*/ 5388 w 5388"/>
                  <a:gd name="connsiteY0" fmla="*/ 0 h 15239"/>
                  <a:gd name="connsiteX1" fmla="*/ 1578 w 5388"/>
                  <a:gd name="connsiteY1" fmla="*/ 15240 h 15239"/>
                  <a:gd name="connsiteX2" fmla="*/ 5388 w 5388"/>
                  <a:gd name="connsiteY2" fmla="*/ 0 h 15239"/>
                </a:gdLst>
                <a:ahLst/>
                <a:cxnLst>
                  <a:cxn ang="0">
                    <a:pos x="connsiteX0" y="connsiteY0"/>
                  </a:cxn>
                  <a:cxn ang="0">
                    <a:pos x="connsiteX1" y="connsiteY1"/>
                  </a:cxn>
                  <a:cxn ang="0">
                    <a:pos x="connsiteX2" y="connsiteY2"/>
                  </a:cxn>
                </a:cxnLst>
                <a:rect l="l" t="t" r="r" b="b"/>
                <a:pathLst>
                  <a:path w="5388" h="15239">
                    <a:moveTo>
                      <a:pt x="5388" y="0"/>
                    </a:moveTo>
                    <a:lnTo>
                      <a:pt x="1578" y="15240"/>
                    </a:lnTo>
                    <a:cubicBezTo>
                      <a:pt x="-2232" y="7620"/>
                      <a:pt x="1578" y="3810"/>
                      <a:pt x="5388" y="0"/>
                    </a:cubicBezTo>
                    <a:close/>
                  </a:path>
                </a:pathLst>
              </a:custGeom>
              <a:solidFill>
                <a:srgbClr val="8EE89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74" name="Freeform: Shape 5473">
                <a:extLst>
                  <a:ext uri="{FF2B5EF4-FFF2-40B4-BE49-F238E27FC236}">
                    <a16:creationId xmlns:a16="http://schemas.microsoft.com/office/drawing/2014/main" id="{FE4B1980-6FE2-C28E-1F0E-CF3E3B0AE1BE}"/>
                  </a:ext>
                </a:extLst>
              </p:cNvPr>
              <p:cNvSpPr/>
              <p:nvPr/>
            </p:nvSpPr>
            <p:spPr>
              <a:xfrm>
                <a:off x="4164331" y="5589269"/>
                <a:ext cx="3809" cy="15240"/>
              </a:xfrm>
              <a:custGeom>
                <a:avLst/>
                <a:gdLst>
                  <a:gd name="connsiteX0" fmla="*/ 3810 w 3809"/>
                  <a:gd name="connsiteY0" fmla="*/ 0 h 15240"/>
                  <a:gd name="connsiteX1" fmla="*/ 0 w 3809"/>
                  <a:gd name="connsiteY1" fmla="*/ 15240 h 15240"/>
                  <a:gd name="connsiteX2" fmla="*/ 3810 w 3809"/>
                  <a:gd name="connsiteY2" fmla="*/ 0 h 15240"/>
                </a:gdLst>
                <a:ahLst/>
                <a:cxnLst>
                  <a:cxn ang="0">
                    <a:pos x="connsiteX0" y="connsiteY0"/>
                  </a:cxn>
                  <a:cxn ang="0">
                    <a:pos x="connsiteX1" y="connsiteY1"/>
                  </a:cxn>
                  <a:cxn ang="0">
                    <a:pos x="connsiteX2" y="connsiteY2"/>
                  </a:cxn>
                </a:cxnLst>
                <a:rect l="l" t="t" r="r" b="b"/>
                <a:pathLst>
                  <a:path w="3809" h="15240">
                    <a:moveTo>
                      <a:pt x="3810" y="0"/>
                    </a:moveTo>
                    <a:cubicBezTo>
                      <a:pt x="3810" y="7620"/>
                      <a:pt x="3810" y="11430"/>
                      <a:pt x="0" y="15240"/>
                    </a:cubicBezTo>
                    <a:lnTo>
                      <a:pt x="3810" y="0"/>
                    </a:lnTo>
                    <a:close/>
                  </a:path>
                </a:pathLst>
              </a:custGeom>
              <a:solidFill>
                <a:srgbClr val="8EE89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75" name="Freeform: Shape 5474">
                <a:extLst>
                  <a:ext uri="{FF2B5EF4-FFF2-40B4-BE49-F238E27FC236}">
                    <a16:creationId xmlns:a16="http://schemas.microsoft.com/office/drawing/2014/main" id="{415E08AB-0A1A-095E-8B47-FE5AE2B59F15}"/>
                  </a:ext>
                </a:extLst>
              </p:cNvPr>
              <p:cNvSpPr/>
              <p:nvPr/>
            </p:nvSpPr>
            <p:spPr>
              <a:xfrm>
                <a:off x="3398520" y="5242560"/>
                <a:ext cx="19050" cy="12382"/>
              </a:xfrm>
              <a:custGeom>
                <a:avLst/>
                <a:gdLst>
                  <a:gd name="connsiteX0" fmla="*/ 11430 w 19050"/>
                  <a:gd name="connsiteY0" fmla="*/ 0 h 12382"/>
                  <a:gd name="connsiteX1" fmla="*/ 19050 w 19050"/>
                  <a:gd name="connsiteY1" fmla="*/ 7620 h 12382"/>
                  <a:gd name="connsiteX2" fmla="*/ 0 w 19050"/>
                  <a:gd name="connsiteY2" fmla="*/ 11430 h 12382"/>
                  <a:gd name="connsiteX3" fmla="*/ 3810 w 19050"/>
                  <a:gd name="connsiteY3" fmla="*/ 7620 h 12382"/>
                  <a:gd name="connsiteX4" fmla="*/ 11430 w 19050"/>
                  <a:gd name="connsiteY4" fmla="*/ 0 h 12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2382">
                    <a:moveTo>
                      <a:pt x="11430" y="0"/>
                    </a:moveTo>
                    <a:lnTo>
                      <a:pt x="19050" y="7620"/>
                    </a:lnTo>
                    <a:cubicBezTo>
                      <a:pt x="15240" y="15240"/>
                      <a:pt x="7620" y="11430"/>
                      <a:pt x="0" y="11430"/>
                    </a:cubicBezTo>
                    <a:cubicBezTo>
                      <a:pt x="0" y="7620"/>
                      <a:pt x="0" y="3810"/>
                      <a:pt x="3810" y="7620"/>
                    </a:cubicBezTo>
                    <a:cubicBezTo>
                      <a:pt x="7620" y="11430"/>
                      <a:pt x="11430" y="7620"/>
                      <a:pt x="11430" y="0"/>
                    </a:cubicBezTo>
                    <a:close/>
                  </a:path>
                </a:pathLst>
              </a:custGeom>
              <a:solidFill>
                <a:srgbClr val="5DDA6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76" name="Freeform: Shape 5475">
                <a:extLst>
                  <a:ext uri="{FF2B5EF4-FFF2-40B4-BE49-F238E27FC236}">
                    <a16:creationId xmlns:a16="http://schemas.microsoft.com/office/drawing/2014/main" id="{209C30CD-C92B-0E3E-2C90-02882D84397F}"/>
                  </a:ext>
                </a:extLst>
              </p:cNvPr>
              <p:cNvSpPr/>
              <p:nvPr/>
            </p:nvSpPr>
            <p:spPr>
              <a:xfrm>
                <a:off x="3425191" y="5250180"/>
                <a:ext cx="11429" cy="11430"/>
              </a:xfrm>
              <a:custGeom>
                <a:avLst/>
                <a:gdLst>
                  <a:gd name="connsiteX0" fmla="*/ 0 w 11429"/>
                  <a:gd name="connsiteY0" fmla="*/ 11430 h 11430"/>
                  <a:gd name="connsiteX1" fmla="*/ 11430 w 11429"/>
                  <a:gd name="connsiteY1" fmla="*/ 0 h 11430"/>
                  <a:gd name="connsiteX2" fmla="*/ 0 w 11429"/>
                  <a:gd name="connsiteY2" fmla="*/ 11430 h 11430"/>
                </a:gdLst>
                <a:ahLst/>
                <a:cxnLst>
                  <a:cxn ang="0">
                    <a:pos x="connsiteX0" y="connsiteY0"/>
                  </a:cxn>
                  <a:cxn ang="0">
                    <a:pos x="connsiteX1" y="connsiteY1"/>
                  </a:cxn>
                  <a:cxn ang="0">
                    <a:pos x="connsiteX2" y="connsiteY2"/>
                  </a:cxn>
                </a:cxnLst>
                <a:rect l="l" t="t" r="r" b="b"/>
                <a:pathLst>
                  <a:path w="11429" h="11430">
                    <a:moveTo>
                      <a:pt x="0" y="11430"/>
                    </a:moveTo>
                    <a:cubicBezTo>
                      <a:pt x="3810" y="7620"/>
                      <a:pt x="3810" y="0"/>
                      <a:pt x="11430" y="0"/>
                    </a:cubicBezTo>
                    <a:cubicBezTo>
                      <a:pt x="11430" y="7620"/>
                      <a:pt x="7620" y="11430"/>
                      <a:pt x="0" y="11430"/>
                    </a:cubicBezTo>
                    <a:close/>
                  </a:path>
                </a:pathLst>
              </a:custGeom>
              <a:solidFill>
                <a:srgbClr val="5DDA6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77" name="Freeform: Shape 5476">
                <a:extLst>
                  <a:ext uri="{FF2B5EF4-FFF2-40B4-BE49-F238E27FC236}">
                    <a16:creationId xmlns:a16="http://schemas.microsoft.com/office/drawing/2014/main" id="{EFDDAC7E-84D0-ED67-6517-91BBC5889074}"/>
                  </a:ext>
                </a:extLst>
              </p:cNvPr>
              <p:cNvSpPr/>
              <p:nvPr/>
            </p:nvSpPr>
            <p:spPr>
              <a:xfrm>
                <a:off x="4419601" y="5259916"/>
                <a:ext cx="26669" cy="39793"/>
              </a:xfrm>
              <a:custGeom>
                <a:avLst/>
                <a:gdLst>
                  <a:gd name="connsiteX0" fmla="*/ 7620 w 26669"/>
                  <a:gd name="connsiteY0" fmla="*/ 35983 h 39793"/>
                  <a:gd name="connsiteX1" fmla="*/ 0 w 26669"/>
                  <a:gd name="connsiteY1" fmla="*/ 1693 h 39793"/>
                  <a:gd name="connsiteX2" fmla="*/ 11430 w 26669"/>
                  <a:gd name="connsiteY2" fmla="*/ 1693 h 39793"/>
                  <a:gd name="connsiteX3" fmla="*/ 26670 w 26669"/>
                  <a:gd name="connsiteY3" fmla="*/ 32173 h 39793"/>
                  <a:gd name="connsiteX4" fmla="*/ 19050 w 26669"/>
                  <a:gd name="connsiteY4" fmla="*/ 39793 h 39793"/>
                  <a:gd name="connsiteX5" fmla="*/ 7620 w 26669"/>
                  <a:gd name="connsiteY5" fmla="*/ 35983 h 3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69" h="39793">
                    <a:moveTo>
                      <a:pt x="7620" y="35983"/>
                    </a:moveTo>
                    <a:cubicBezTo>
                      <a:pt x="3810" y="24553"/>
                      <a:pt x="3810" y="13123"/>
                      <a:pt x="0" y="1693"/>
                    </a:cubicBezTo>
                    <a:cubicBezTo>
                      <a:pt x="3810" y="-2117"/>
                      <a:pt x="7620" y="1693"/>
                      <a:pt x="11430" y="1693"/>
                    </a:cubicBezTo>
                    <a:cubicBezTo>
                      <a:pt x="19050" y="9313"/>
                      <a:pt x="26670" y="16933"/>
                      <a:pt x="26670" y="32173"/>
                    </a:cubicBezTo>
                    <a:cubicBezTo>
                      <a:pt x="26670" y="39793"/>
                      <a:pt x="26670" y="39793"/>
                      <a:pt x="19050" y="39793"/>
                    </a:cubicBezTo>
                    <a:cubicBezTo>
                      <a:pt x="15240" y="39793"/>
                      <a:pt x="11430" y="39793"/>
                      <a:pt x="7620" y="35983"/>
                    </a:cubicBezTo>
                    <a:close/>
                  </a:path>
                </a:pathLst>
              </a:custGeom>
              <a:solidFill>
                <a:srgbClr val="9AEC9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78" name="Freeform: Shape 5477">
                <a:extLst>
                  <a:ext uri="{FF2B5EF4-FFF2-40B4-BE49-F238E27FC236}">
                    <a16:creationId xmlns:a16="http://schemas.microsoft.com/office/drawing/2014/main" id="{38E1268D-C48A-7E1F-461E-0DBDA685B2B6}"/>
                  </a:ext>
                </a:extLst>
              </p:cNvPr>
              <p:cNvSpPr/>
              <p:nvPr/>
            </p:nvSpPr>
            <p:spPr>
              <a:xfrm>
                <a:off x="4537710" y="5253989"/>
                <a:ext cx="19050" cy="41910"/>
              </a:xfrm>
              <a:custGeom>
                <a:avLst/>
                <a:gdLst>
                  <a:gd name="connsiteX0" fmla="*/ 0 w 19050"/>
                  <a:gd name="connsiteY0" fmla="*/ 0 h 41910"/>
                  <a:gd name="connsiteX1" fmla="*/ 15240 w 19050"/>
                  <a:gd name="connsiteY1" fmla="*/ 19050 h 41910"/>
                  <a:gd name="connsiteX2" fmla="*/ 19050 w 19050"/>
                  <a:gd name="connsiteY2" fmla="*/ 41910 h 41910"/>
                  <a:gd name="connsiteX3" fmla="*/ 3810 w 19050"/>
                  <a:gd name="connsiteY3" fmla="*/ 26670 h 41910"/>
                  <a:gd name="connsiteX4" fmla="*/ 0 w 19050"/>
                  <a:gd name="connsiteY4" fmla="*/ 0 h 41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41910">
                    <a:moveTo>
                      <a:pt x="0" y="0"/>
                    </a:moveTo>
                    <a:cubicBezTo>
                      <a:pt x="11430" y="3810"/>
                      <a:pt x="11430" y="3810"/>
                      <a:pt x="15240" y="19050"/>
                    </a:cubicBezTo>
                    <a:cubicBezTo>
                      <a:pt x="15240" y="26670"/>
                      <a:pt x="19050" y="34290"/>
                      <a:pt x="19050" y="41910"/>
                    </a:cubicBezTo>
                    <a:cubicBezTo>
                      <a:pt x="15240" y="38100"/>
                      <a:pt x="7620" y="34290"/>
                      <a:pt x="3810" y="26670"/>
                    </a:cubicBezTo>
                    <a:cubicBezTo>
                      <a:pt x="-3810" y="19050"/>
                      <a:pt x="3810" y="11430"/>
                      <a:pt x="0" y="0"/>
                    </a:cubicBezTo>
                    <a:close/>
                  </a:path>
                </a:pathLst>
              </a:custGeom>
              <a:solidFill>
                <a:srgbClr val="6FDF7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79" name="Freeform: Shape 5478">
                <a:extLst>
                  <a:ext uri="{FF2B5EF4-FFF2-40B4-BE49-F238E27FC236}">
                    <a16:creationId xmlns:a16="http://schemas.microsoft.com/office/drawing/2014/main" id="{240CA29D-89D2-1826-836C-51BA45ABB450}"/>
                  </a:ext>
                </a:extLst>
              </p:cNvPr>
              <p:cNvSpPr/>
              <p:nvPr/>
            </p:nvSpPr>
            <p:spPr>
              <a:xfrm>
                <a:off x="4438763" y="5231130"/>
                <a:ext cx="18937" cy="38100"/>
              </a:xfrm>
              <a:custGeom>
                <a:avLst/>
                <a:gdLst>
                  <a:gd name="connsiteX0" fmla="*/ 7508 w 18937"/>
                  <a:gd name="connsiteY0" fmla="*/ 0 h 38100"/>
                  <a:gd name="connsiteX1" fmla="*/ 18938 w 18937"/>
                  <a:gd name="connsiteY1" fmla="*/ 38100 h 38100"/>
                  <a:gd name="connsiteX2" fmla="*/ 7508 w 18937"/>
                  <a:gd name="connsiteY2" fmla="*/ 0 h 38100"/>
                </a:gdLst>
                <a:ahLst/>
                <a:cxnLst>
                  <a:cxn ang="0">
                    <a:pos x="connsiteX0" y="connsiteY0"/>
                  </a:cxn>
                  <a:cxn ang="0">
                    <a:pos x="connsiteX1" y="connsiteY1"/>
                  </a:cxn>
                  <a:cxn ang="0">
                    <a:pos x="connsiteX2" y="connsiteY2"/>
                  </a:cxn>
                </a:cxnLst>
                <a:rect l="l" t="t" r="r" b="b"/>
                <a:pathLst>
                  <a:path w="18937" h="38100">
                    <a:moveTo>
                      <a:pt x="7508" y="0"/>
                    </a:moveTo>
                    <a:cubicBezTo>
                      <a:pt x="7508" y="15240"/>
                      <a:pt x="18938" y="22860"/>
                      <a:pt x="18938" y="38100"/>
                    </a:cubicBezTo>
                    <a:cubicBezTo>
                      <a:pt x="-3922" y="22860"/>
                      <a:pt x="-3922" y="15240"/>
                      <a:pt x="7508" y="0"/>
                    </a:cubicBezTo>
                    <a:close/>
                  </a:path>
                </a:pathLst>
              </a:custGeom>
              <a:solidFill>
                <a:srgbClr val="6FDF7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80" name="Freeform: Shape 5479">
                <a:extLst>
                  <a:ext uri="{FF2B5EF4-FFF2-40B4-BE49-F238E27FC236}">
                    <a16:creationId xmlns:a16="http://schemas.microsoft.com/office/drawing/2014/main" id="{AA9CE65C-A314-A160-6382-7F04294F765F}"/>
                  </a:ext>
                </a:extLst>
              </p:cNvPr>
              <p:cNvSpPr/>
              <p:nvPr/>
            </p:nvSpPr>
            <p:spPr>
              <a:xfrm>
                <a:off x="4518660" y="5232082"/>
                <a:ext cx="2857" cy="2857"/>
              </a:xfrm>
              <a:custGeom>
                <a:avLst/>
                <a:gdLst>
                  <a:gd name="connsiteX0" fmla="*/ 0 w 2857"/>
                  <a:gd name="connsiteY0" fmla="*/ 2857 h 2857"/>
                  <a:gd name="connsiteX1" fmla="*/ 0 w 2857"/>
                  <a:gd name="connsiteY1" fmla="*/ 2857 h 2857"/>
                  <a:gd name="connsiteX2" fmla="*/ 0 w 2857"/>
                  <a:gd name="connsiteY2" fmla="*/ 2857 h 2857"/>
                  <a:gd name="connsiteX3" fmla="*/ 0 w 2857"/>
                  <a:gd name="connsiteY3" fmla="*/ 2857 h 2857"/>
                  <a:gd name="connsiteX4" fmla="*/ 0 w 2857"/>
                  <a:gd name="connsiteY4" fmla="*/ 2857 h 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 h="2857">
                    <a:moveTo>
                      <a:pt x="0" y="2857"/>
                    </a:moveTo>
                    <a:cubicBezTo>
                      <a:pt x="0" y="2857"/>
                      <a:pt x="0" y="-952"/>
                      <a:pt x="0" y="2857"/>
                    </a:cubicBezTo>
                    <a:cubicBezTo>
                      <a:pt x="0" y="-952"/>
                      <a:pt x="3810" y="-952"/>
                      <a:pt x="0" y="2857"/>
                    </a:cubicBezTo>
                    <a:cubicBezTo>
                      <a:pt x="3810" y="2857"/>
                      <a:pt x="3810" y="2857"/>
                      <a:pt x="0" y="2857"/>
                    </a:cubicBezTo>
                    <a:lnTo>
                      <a:pt x="0" y="2857"/>
                    </a:lnTo>
                    <a:close/>
                  </a:path>
                </a:pathLst>
              </a:custGeom>
              <a:solidFill>
                <a:srgbClr val="6FDF7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81" name="Freeform: Shape 5480">
                <a:extLst>
                  <a:ext uri="{FF2B5EF4-FFF2-40B4-BE49-F238E27FC236}">
                    <a16:creationId xmlns:a16="http://schemas.microsoft.com/office/drawing/2014/main" id="{F577D0B0-0160-41D8-AAF1-09D79B98056D}"/>
                  </a:ext>
                </a:extLst>
              </p:cNvPr>
              <p:cNvSpPr/>
              <p:nvPr/>
            </p:nvSpPr>
            <p:spPr>
              <a:xfrm>
                <a:off x="4620492" y="4881931"/>
                <a:ext cx="35328" cy="41626"/>
              </a:xfrm>
              <a:custGeom>
                <a:avLst/>
                <a:gdLst>
                  <a:gd name="connsiteX0" fmla="*/ 35328 w 35328"/>
                  <a:gd name="connsiteY0" fmla="*/ 32968 h 41626"/>
                  <a:gd name="connsiteX1" fmla="*/ 27708 w 35328"/>
                  <a:gd name="connsiteY1" fmla="*/ 40588 h 41626"/>
                  <a:gd name="connsiteX2" fmla="*/ 12468 w 35328"/>
                  <a:gd name="connsiteY2" fmla="*/ 32968 h 41626"/>
                  <a:gd name="connsiteX3" fmla="*/ 8658 w 35328"/>
                  <a:gd name="connsiteY3" fmla="*/ 29158 h 41626"/>
                  <a:gd name="connsiteX4" fmla="*/ 1038 w 35328"/>
                  <a:gd name="connsiteY4" fmla="*/ 6298 h 41626"/>
                  <a:gd name="connsiteX5" fmla="*/ 16278 w 35328"/>
                  <a:gd name="connsiteY5" fmla="*/ 2488 h 41626"/>
                  <a:gd name="connsiteX6" fmla="*/ 20088 w 35328"/>
                  <a:gd name="connsiteY6" fmla="*/ 2488 h 41626"/>
                  <a:gd name="connsiteX7" fmla="*/ 35328 w 35328"/>
                  <a:gd name="connsiteY7" fmla="*/ 32968 h 41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328" h="41626">
                    <a:moveTo>
                      <a:pt x="35328" y="32968"/>
                    </a:moveTo>
                    <a:cubicBezTo>
                      <a:pt x="31518" y="36778"/>
                      <a:pt x="31518" y="44398"/>
                      <a:pt x="27708" y="40588"/>
                    </a:cubicBezTo>
                    <a:cubicBezTo>
                      <a:pt x="23898" y="36778"/>
                      <a:pt x="16278" y="44398"/>
                      <a:pt x="12468" y="32968"/>
                    </a:cubicBezTo>
                    <a:cubicBezTo>
                      <a:pt x="12468" y="32968"/>
                      <a:pt x="8658" y="29158"/>
                      <a:pt x="8658" y="29158"/>
                    </a:cubicBezTo>
                    <a:cubicBezTo>
                      <a:pt x="4848" y="21538"/>
                      <a:pt x="-2772" y="13918"/>
                      <a:pt x="1038" y="6298"/>
                    </a:cubicBezTo>
                    <a:cubicBezTo>
                      <a:pt x="4848" y="-5132"/>
                      <a:pt x="12468" y="2488"/>
                      <a:pt x="16278" y="2488"/>
                    </a:cubicBezTo>
                    <a:lnTo>
                      <a:pt x="20088" y="2488"/>
                    </a:lnTo>
                    <a:cubicBezTo>
                      <a:pt x="23898" y="10108"/>
                      <a:pt x="23898" y="25348"/>
                      <a:pt x="35328" y="32968"/>
                    </a:cubicBezTo>
                    <a:close/>
                  </a:path>
                </a:pathLst>
              </a:custGeom>
              <a:solidFill>
                <a:srgbClr val="63DB6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82" name="Freeform: Shape 5481">
                <a:extLst>
                  <a:ext uri="{FF2B5EF4-FFF2-40B4-BE49-F238E27FC236}">
                    <a16:creationId xmlns:a16="http://schemas.microsoft.com/office/drawing/2014/main" id="{933A0CD5-9A11-DA0D-785A-9232C094E3C8}"/>
                  </a:ext>
                </a:extLst>
              </p:cNvPr>
              <p:cNvSpPr/>
              <p:nvPr/>
            </p:nvSpPr>
            <p:spPr>
              <a:xfrm>
                <a:off x="4537710" y="4738444"/>
                <a:ext cx="30480" cy="39295"/>
              </a:xfrm>
              <a:custGeom>
                <a:avLst/>
                <a:gdLst>
                  <a:gd name="connsiteX0" fmla="*/ 30480 w 30480"/>
                  <a:gd name="connsiteY0" fmla="*/ 27865 h 39295"/>
                  <a:gd name="connsiteX1" fmla="*/ 19050 w 30480"/>
                  <a:gd name="connsiteY1" fmla="*/ 27865 h 39295"/>
                  <a:gd name="connsiteX2" fmla="*/ 3810 w 30480"/>
                  <a:gd name="connsiteY2" fmla="*/ 39295 h 39295"/>
                  <a:gd name="connsiteX3" fmla="*/ 0 w 30480"/>
                  <a:gd name="connsiteY3" fmla="*/ 5005 h 39295"/>
                  <a:gd name="connsiteX4" fmla="*/ 19050 w 30480"/>
                  <a:gd name="connsiteY4" fmla="*/ 12625 h 39295"/>
                  <a:gd name="connsiteX5" fmla="*/ 19050 w 30480"/>
                  <a:gd name="connsiteY5" fmla="*/ 12625 h 39295"/>
                  <a:gd name="connsiteX6" fmla="*/ 19050 w 30480"/>
                  <a:gd name="connsiteY6" fmla="*/ 12625 h 39295"/>
                  <a:gd name="connsiteX7" fmla="*/ 30480 w 30480"/>
                  <a:gd name="connsiteY7" fmla="*/ 27865 h 39295"/>
                  <a:gd name="connsiteX8" fmla="*/ 30480 w 30480"/>
                  <a:gd name="connsiteY8" fmla="*/ 27865 h 39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480" h="39295">
                    <a:moveTo>
                      <a:pt x="30480" y="27865"/>
                    </a:moveTo>
                    <a:cubicBezTo>
                      <a:pt x="26670" y="27865"/>
                      <a:pt x="22860" y="27865"/>
                      <a:pt x="19050" y="27865"/>
                    </a:cubicBezTo>
                    <a:cubicBezTo>
                      <a:pt x="11430" y="24055"/>
                      <a:pt x="7620" y="27865"/>
                      <a:pt x="3810" y="39295"/>
                    </a:cubicBezTo>
                    <a:cubicBezTo>
                      <a:pt x="0" y="27865"/>
                      <a:pt x="3810" y="16435"/>
                      <a:pt x="0" y="5005"/>
                    </a:cubicBezTo>
                    <a:cubicBezTo>
                      <a:pt x="7620" y="-2615"/>
                      <a:pt x="11430" y="-2615"/>
                      <a:pt x="19050" y="12625"/>
                    </a:cubicBezTo>
                    <a:lnTo>
                      <a:pt x="19050" y="12625"/>
                    </a:lnTo>
                    <a:lnTo>
                      <a:pt x="19050" y="12625"/>
                    </a:lnTo>
                    <a:cubicBezTo>
                      <a:pt x="22860" y="12625"/>
                      <a:pt x="26670" y="16435"/>
                      <a:pt x="30480" y="27865"/>
                    </a:cubicBezTo>
                    <a:lnTo>
                      <a:pt x="30480" y="27865"/>
                    </a:lnTo>
                    <a:close/>
                  </a:path>
                </a:pathLst>
              </a:custGeom>
              <a:solidFill>
                <a:srgbClr val="6BDD7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83" name="Freeform: Shape 5482">
                <a:extLst>
                  <a:ext uri="{FF2B5EF4-FFF2-40B4-BE49-F238E27FC236}">
                    <a16:creationId xmlns:a16="http://schemas.microsoft.com/office/drawing/2014/main" id="{D7DFB8C0-0421-3AE6-1C0A-12266C865340}"/>
                  </a:ext>
                </a:extLst>
              </p:cNvPr>
              <p:cNvSpPr/>
              <p:nvPr/>
            </p:nvSpPr>
            <p:spPr>
              <a:xfrm>
                <a:off x="2982217" y="5791200"/>
                <a:ext cx="115313" cy="83819"/>
              </a:xfrm>
              <a:custGeom>
                <a:avLst/>
                <a:gdLst>
                  <a:gd name="connsiteX0" fmla="*/ 1013 w 115313"/>
                  <a:gd name="connsiteY0" fmla="*/ 57150 h 83819"/>
                  <a:gd name="connsiteX1" fmla="*/ 1013 w 115313"/>
                  <a:gd name="connsiteY1" fmla="*/ 49530 h 83819"/>
                  <a:gd name="connsiteX2" fmla="*/ 12443 w 115313"/>
                  <a:gd name="connsiteY2" fmla="*/ 0 h 83819"/>
                  <a:gd name="connsiteX3" fmla="*/ 16253 w 115313"/>
                  <a:gd name="connsiteY3" fmla="*/ 22860 h 83819"/>
                  <a:gd name="connsiteX4" fmla="*/ 27683 w 115313"/>
                  <a:gd name="connsiteY4" fmla="*/ 34290 h 83819"/>
                  <a:gd name="connsiteX5" fmla="*/ 27683 w 115313"/>
                  <a:gd name="connsiteY5" fmla="*/ 22860 h 83819"/>
                  <a:gd name="connsiteX6" fmla="*/ 27683 w 115313"/>
                  <a:gd name="connsiteY6" fmla="*/ 11430 h 83819"/>
                  <a:gd name="connsiteX7" fmla="*/ 39114 w 115313"/>
                  <a:gd name="connsiteY7" fmla="*/ 11430 h 83819"/>
                  <a:gd name="connsiteX8" fmla="*/ 50543 w 115313"/>
                  <a:gd name="connsiteY8" fmla="*/ 30480 h 83819"/>
                  <a:gd name="connsiteX9" fmla="*/ 58164 w 115313"/>
                  <a:gd name="connsiteY9" fmla="*/ 41910 h 83819"/>
                  <a:gd name="connsiteX10" fmla="*/ 100073 w 115313"/>
                  <a:gd name="connsiteY10" fmla="*/ 38100 h 83819"/>
                  <a:gd name="connsiteX11" fmla="*/ 107693 w 115313"/>
                  <a:gd name="connsiteY11" fmla="*/ 34290 h 83819"/>
                  <a:gd name="connsiteX12" fmla="*/ 115314 w 115313"/>
                  <a:gd name="connsiteY12" fmla="*/ 38100 h 83819"/>
                  <a:gd name="connsiteX13" fmla="*/ 111503 w 115313"/>
                  <a:gd name="connsiteY13" fmla="*/ 45720 h 83819"/>
                  <a:gd name="connsiteX14" fmla="*/ 100073 w 115313"/>
                  <a:gd name="connsiteY14" fmla="*/ 57150 h 83819"/>
                  <a:gd name="connsiteX15" fmla="*/ 84833 w 115313"/>
                  <a:gd name="connsiteY15" fmla="*/ 57150 h 83819"/>
                  <a:gd name="connsiteX16" fmla="*/ 73403 w 115313"/>
                  <a:gd name="connsiteY16" fmla="*/ 53340 h 83819"/>
                  <a:gd name="connsiteX17" fmla="*/ 73403 w 115313"/>
                  <a:gd name="connsiteY17" fmla="*/ 68580 h 83819"/>
                  <a:gd name="connsiteX18" fmla="*/ 73403 w 115313"/>
                  <a:gd name="connsiteY18" fmla="*/ 76200 h 83819"/>
                  <a:gd name="connsiteX19" fmla="*/ 61973 w 115313"/>
                  <a:gd name="connsiteY19" fmla="*/ 83820 h 83819"/>
                  <a:gd name="connsiteX20" fmla="*/ 27683 w 115313"/>
                  <a:gd name="connsiteY20" fmla="*/ 72390 h 83819"/>
                  <a:gd name="connsiteX21" fmla="*/ 1013 w 115313"/>
                  <a:gd name="connsiteY21" fmla="*/ 57150 h 83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5313" h="83819">
                    <a:moveTo>
                      <a:pt x="1013" y="57150"/>
                    </a:moveTo>
                    <a:cubicBezTo>
                      <a:pt x="1013" y="53340"/>
                      <a:pt x="4823" y="49530"/>
                      <a:pt x="1013" y="49530"/>
                    </a:cubicBezTo>
                    <a:cubicBezTo>
                      <a:pt x="-2797" y="30480"/>
                      <a:pt x="4823" y="15240"/>
                      <a:pt x="12443" y="0"/>
                    </a:cubicBezTo>
                    <a:cubicBezTo>
                      <a:pt x="12443" y="7620"/>
                      <a:pt x="16253" y="15240"/>
                      <a:pt x="16253" y="22860"/>
                    </a:cubicBezTo>
                    <a:cubicBezTo>
                      <a:pt x="16253" y="30480"/>
                      <a:pt x="20064" y="34290"/>
                      <a:pt x="27683" y="34290"/>
                    </a:cubicBezTo>
                    <a:cubicBezTo>
                      <a:pt x="27683" y="30480"/>
                      <a:pt x="27683" y="26670"/>
                      <a:pt x="27683" y="22860"/>
                    </a:cubicBezTo>
                    <a:cubicBezTo>
                      <a:pt x="27683" y="19050"/>
                      <a:pt x="23873" y="15240"/>
                      <a:pt x="27683" y="11430"/>
                    </a:cubicBezTo>
                    <a:cubicBezTo>
                      <a:pt x="31493" y="7620"/>
                      <a:pt x="35303" y="7620"/>
                      <a:pt x="39114" y="11430"/>
                    </a:cubicBezTo>
                    <a:cubicBezTo>
                      <a:pt x="42923" y="15240"/>
                      <a:pt x="50543" y="19050"/>
                      <a:pt x="50543" y="30480"/>
                    </a:cubicBezTo>
                    <a:cubicBezTo>
                      <a:pt x="50543" y="38100"/>
                      <a:pt x="54353" y="38100"/>
                      <a:pt x="58164" y="41910"/>
                    </a:cubicBezTo>
                    <a:cubicBezTo>
                      <a:pt x="73403" y="45720"/>
                      <a:pt x="88643" y="49530"/>
                      <a:pt x="100073" y="38100"/>
                    </a:cubicBezTo>
                    <a:cubicBezTo>
                      <a:pt x="100073" y="38100"/>
                      <a:pt x="103883" y="34290"/>
                      <a:pt x="107693" y="34290"/>
                    </a:cubicBezTo>
                    <a:cubicBezTo>
                      <a:pt x="111503" y="34290"/>
                      <a:pt x="115314" y="34290"/>
                      <a:pt x="115314" y="38100"/>
                    </a:cubicBezTo>
                    <a:cubicBezTo>
                      <a:pt x="115314" y="41910"/>
                      <a:pt x="115314" y="45720"/>
                      <a:pt x="111503" y="45720"/>
                    </a:cubicBezTo>
                    <a:cubicBezTo>
                      <a:pt x="107693" y="49530"/>
                      <a:pt x="103883" y="53340"/>
                      <a:pt x="100073" y="57150"/>
                    </a:cubicBezTo>
                    <a:cubicBezTo>
                      <a:pt x="96264" y="60960"/>
                      <a:pt x="88643" y="64770"/>
                      <a:pt x="84833" y="57150"/>
                    </a:cubicBezTo>
                    <a:cubicBezTo>
                      <a:pt x="81023" y="53340"/>
                      <a:pt x="77214" y="49530"/>
                      <a:pt x="73403" y="53340"/>
                    </a:cubicBezTo>
                    <a:cubicBezTo>
                      <a:pt x="69593" y="57150"/>
                      <a:pt x="69593" y="60960"/>
                      <a:pt x="73403" y="68580"/>
                    </a:cubicBezTo>
                    <a:cubicBezTo>
                      <a:pt x="77214" y="72390"/>
                      <a:pt x="73403" y="76200"/>
                      <a:pt x="73403" y="76200"/>
                    </a:cubicBezTo>
                    <a:cubicBezTo>
                      <a:pt x="69593" y="80010"/>
                      <a:pt x="65783" y="83820"/>
                      <a:pt x="61973" y="83820"/>
                    </a:cubicBezTo>
                    <a:lnTo>
                      <a:pt x="27683" y="72390"/>
                    </a:lnTo>
                    <a:cubicBezTo>
                      <a:pt x="12443" y="68580"/>
                      <a:pt x="4823" y="64770"/>
                      <a:pt x="1013" y="57150"/>
                    </a:cubicBezTo>
                    <a:close/>
                  </a:path>
                </a:pathLst>
              </a:custGeom>
              <a:solidFill>
                <a:srgbClr val="52D65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84" name="Freeform: Shape 5483">
                <a:extLst>
                  <a:ext uri="{FF2B5EF4-FFF2-40B4-BE49-F238E27FC236}">
                    <a16:creationId xmlns:a16="http://schemas.microsoft.com/office/drawing/2014/main" id="{131FCC8B-5E32-9732-2580-A033EBB7096C}"/>
                  </a:ext>
                </a:extLst>
              </p:cNvPr>
              <p:cNvSpPr/>
              <p:nvPr/>
            </p:nvSpPr>
            <p:spPr>
              <a:xfrm>
                <a:off x="3501391" y="5482589"/>
                <a:ext cx="28948" cy="41910"/>
              </a:xfrm>
              <a:custGeom>
                <a:avLst/>
                <a:gdLst>
                  <a:gd name="connsiteX0" fmla="*/ 11430 w 28948"/>
                  <a:gd name="connsiteY0" fmla="*/ 0 h 41910"/>
                  <a:gd name="connsiteX1" fmla="*/ 22860 w 28948"/>
                  <a:gd name="connsiteY1" fmla="*/ 0 h 41910"/>
                  <a:gd name="connsiteX2" fmla="*/ 26670 w 28948"/>
                  <a:gd name="connsiteY2" fmla="*/ 7620 h 41910"/>
                  <a:gd name="connsiteX3" fmla="*/ 19050 w 28948"/>
                  <a:gd name="connsiteY3" fmla="*/ 26670 h 41910"/>
                  <a:gd name="connsiteX4" fmla="*/ 7620 w 28948"/>
                  <a:gd name="connsiteY4" fmla="*/ 41910 h 41910"/>
                  <a:gd name="connsiteX5" fmla="*/ 7620 w 28948"/>
                  <a:gd name="connsiteY5" fmla="*/ 41910 h 41910"/>
                  <a:gd name="connsiteX6" fmla="*/ 0 w 28948"/>
                  <a:gd name="connsiteY6" fmla="*/ 38100 h 41910"/>
                  <a:gd name="connsiteX7" fmla="*/ 3810 w 28948"/>
                  <a:gd name="connsiteY7" fmla="*/ 3810 h 41910"/>
                  <a:gd name="connsiteX8" fmla="*/ 11430 w 28948"/>
                  <a:gd name="connsiteY8" fmla="*/ 0 h 41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948" h="41910">
                    <a:moveTo>
                      <a:pt x="11430" y="0"/>
                    </a:moveTo>
                    <a:cubicBezTo>
                      <a:pt x="15240" y="0"/>
                      <a:pt x="19050" y="0"/>
                      <a:pt x="22860" y="0"/>
                    </a:cubicBezTo>
                    <a:cubicBezTo>
                      <a:pt x="22860" y="3810"/>
                      <a:pt x="26670" y="3810"/>
                      <a:pt x="26670" y="7620"/>
                    </a:cubicBezTo>
                    <a:cubicBezTo>
                      <a:pt x="30480" y="22860"/>
                      <a:pt x="30480" y="22860"/>
                      <a:pt x="19050" y="26670"/>
                    </a:cubicBezTo>
                    <a:cubicBezTo>
                      <a:pt x="11430" y="26670"/>
                      <a:pt x="7620" y="34290"/>
                      <a:pt x="7620" y="41910"/>
                    </a:cubicBezTo>
                    <a:lnTo>
                      <a:pt x="7620" y="41910"/>
                    </a:lnTo>
                    <a:lnTo>
                      <a:pt x="0" y="38100"/>
                    </a:lnTo>
                    <a:cubicBezTo>
                      <a:pt x="3810" y="26670"/>
                      <a:pt x="3810" y="15240"/>
                      <a:pt x="3810" y="3810"/>
                    </a:cubicBezTo>
                    <a:cubicBezTo>
                      <a:pt x="3810" y="3810"/>
                      <a:pt x="7620" y="3810"/>
                      <a:pt x="11430" y="0"/>
                    </a:cubicBezTo>
                    <a:close/>
                  </a:path>
                </a:pathLst>
              </a:custGeom>
              <a:solidFill>
                <a:srgbClr val="7CE38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85" name="Freeform: Shape 5484">
                <a:extLst>
                  <a:ext uri="{FF2B5EF4-FFF2-40B4-BE49-F238E27FC236}">
                    <a16:creationId xmlns:a16="http://schemas.microsoft.com/office/drawing/2014/main" id="{0A21CC0B-A027-DE5F-4434-A53877AF8D62}"/>
                  </a:ext>
                </a:extLst>
              </p:cNvPr>
              <p:cNvSpPr/>
              <p:nvPr/>
            </p:nvSpPr>
            <p:spPr>
              <a:xfrm>
                <a:off x="3507516" y="5528310"/>
                <a:ext cx="31974" cy="19050"/>
              </a:xfrm>
              <a:custGeom>
                <a:avLst/>
                <a:gdLst>
                  <a:gd name="connsiteX0" fmla="*/ 1495 w 31974"/>
                  <a:gd name="connsiteY0" fmla="*/ 0 h 19050"/>
                  <a:gd name="connsiteX1" fmla="*/ 28165 w 31974"/>
                  <a:gd name="connsiteY1" fmla="*/ 7620 h 19050"/>
                  <a:gd name="connsiteX2" fmla="*/ 31975 w 31974"/>
                  <a:gd name="connsiteY2" fmla="*/ 15240 h 19050"/>
                  <a:gd name="connsiteX3" fmla="*/ 28165 w 31974"/>
                  <a:gd name="connsiteY3" fmla="*/ 19050 h 19050"/>
                  <a:gd name="connsiteX4" fmla="*/ 9115 w 31974"/>
                  <a:gd name="connsiteY4" fmla="*/ 11430 h 19050"/>
                  <a:gd name="connsiteX5" fmla="*/ 1495 w 31974"/>
                  <a:gd name="connsiteY5" fmla="*/ 0 h 19050"/>
                  <a:gd name="connsiteX6" fmla="*/ 1495 w 31974"/>
                  <a:gd name="connsiteY6" fmla="*/ 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974" h="19050">
                    <a:moveTo>
                      <a:pt x="1495" y="0"/>
                    </a:moveTo>
                    <a:cubicBezTo>
                      <a:pt x="12925" y="0"/>
                      <a:pt x="20545" y="3810"/>
                      <a:pt x="28165" y="7620"/>
                    </a:cubicBezTo>
                    <a:cubicBezTo>
                      <a:pt x="28165" y="7620"/>
                      <a:pt x="31975" y="11430"/>
                      <a:pt x="31975" y="15240"/>
                    </a:cubicBezTo>
                    <a:cubicBezTo>
                      <a:pt x="31975" y="19050"/>
                      <a:pt x="28165" y="19050"/>
                      <a:pt x="28165" y="19050"/>
                    </a:cubicBezTo>
                    <a:cubicBezTo>
                      <a:pt x="20545" y="15240"/>
                      <a:pt x="12925" y="11430"/>
                      <a:pt x="9115" y="11430"/>
                    </a:cubicBezTo>
                    <a:cubicBezTo>
                      <a:pt x="1495" y="7620"/>
                      <a:pt x="-2315" y="3810"/>
                      <a:pt x="1495" y="0"/>
                    </a:cubicBezTo>
                    <a:lnTo>
                      <a:pt x="1495" y="0"/>
                    </a:lnTo>
                    <a:close/>
                  </a:path>
                </a:pathLst>
              </a:custGeom>
              <a:solidFill>
                <a:srgbClr val="D8FFD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86" name="Freeform: Shape 5485">
                <a:extLst>
                  <a:ext uri="{FF2B5EF4-FFF2-40B4-BE49-F238E27FC236}">
                    <a16:creationId xmlns:a16="http://schemas.microsoft.com/office/drawing/2014/main" id="{2DB4B2BF-959C-A3F8-AB93-F507848536C8}"/>
                  </a:ext>
                </a:extLst>
              </p:cNvPr>
              <p:cNvSpPr/>
              <p:nvPr/>
            </p:nvSpPr>
            <p:spPr>
              <a:xfrm>
                <a:off x="3844291" y="5596889"/>
                <a:ext cx="72390" cy="83101"/>
              </a:xfrm>
              <a:custGeom>
                <a:avLst/>
                <a:gdLst>
                  <a:gd name="connsiteX0" fmla="*/ 53340 w 72390"/>
                  <a:gd name="connsiteY0" fmla="*/ 22860 h 83101"/>
                  <a:gd name="connsiteX1" fmla="*/ 57150 w 72390"/>
                  <a:gd name="connsiteY1" fmla="*/ 26670 h 83101"/>
                  <a:gd name="connsiteX2" fmla="*/ 57150 w 72390"/>
                  <a:gd name="connsiteY2" fmla="*/ 30480 h 83101"/>
                  <a:gd name="connsiteX3" fmla="*/ 57150 w 72390"/>
                  <a:gd name="connsiteY3" fmla="*/ 30480 h 83101"/>
                  <a:gd name="connsiteX4" fmla="*/ 72390 w 72390"/>
                  <a:gd name="connsiteY4" fmla="*/ 30480 h 83101"/>
                  <a:gd name="connsiteX5" fmla="*/ 68580 w 72390"/>
                  <a:gd name="connsiteY5" fmla="*/ 53340 h 83101"/>
                  <a:gd name="connsiteX6" fmla="*/ 64770 w 72390"/>
                  <a:gd name="connsiteY6" fmla="*/ 60960 h 83101"/>
                  <a:gd name="connsiteX7" fmla="*/ 60960 w 72390"/>
                  <a:gd name="connsiteY7" fmla="*/ 49530 h 83101"/>
                  <a:gd name="connsiteX8" fmla="*/ 53340 w 72390"/>
                  <a:gd name="connsiteY8" fmla="*/ 72390 h 83101"/>
                  <a:gd name="connsiteX9" fmla="*/ 41910 w 72390"/>
                  <a:gd name="connsiteY9" fmla="*/ 76200 h 83101"/>
                  <a:gd name="connsiteX10" fmla="*/ 38100 w 72390"/>
                  <a:gd name="connsiteY10" fmla="*/ 64770 h 83101"/>
                  <a:gd name="connsiteX11" fmla="*/ 26670 w 72390"/>
                  <a:gd name="connsiteY11" fmla="*/ 45720 h 83101"/>
                  <a:gd name="connsiteX12" fmla="*/ 15240 w 72390"/>
                  <a:gd name="connsiteY12" fmla="*/ 34290 h 83101"/>
                  <a:gd name="connsiteX13" fmla="*/ 0 w 72390"/>
                  <a:gd name="connsiteY13" fmla="*/ 34290 h 83101"/>
                  <a:gd name="connsiteX14" fmla="*/ 7620 w 72390"/>
                  <a:gd name="connsiteY14" fmla="*/ 19050 h 83101"/>
                  <a:gd name="connsiteX15" fmla="*/ 30480 w 72390"/>
                  <a:gd name="connsiteY15" fmla="*/ 22860 h 83101"/>
                  <a:gd name="connsiteX16" fmla="*/ 30480 w 72390"/>
                  <a:gd name="connsiteY16" fmla="*/ 19050 h 83101"/>
                  <a:gd name="connsiteX17" fmla="*/ 30480 w 72390"/>
                  <a:gd name="connsiteY17" fmla="*/ 22860 h 83101"/>
                  <a:gd name="connsiteX18" fmla="*/ 19050 w 72390"/>
                  <a:gd name="connsiteY18" fmla="*/ 11430 h 83101"/>
                  <a:gd name="connsiteX19" fmla="*/ 15240 w 72390"/>
                  <a:gd name="connsiteY19" fmla="*/ 3810 h 83101"/>
                  <a:gd name="connsiteX20" fmla="*/ 19050 w 72390"/>
                  <a:gd name="connsiteY20" fmla="*/ 0 h 83101"/>
                  <a:gd name="connsiteX21" fmla="*/ 38100 w 72390"/>
                  <a:gd name="connsiteY21" fmla="*/ 7620 h 83101"/>
                  <a:gd name="connsiteX22" fmla="*/ 49530 w 72390"/>
                  <a:gd name="connsiteY22" fmla="*/ 15240 h 83101"/>
                  <a:gd name="connsiteX23" fmla="*/ 53340 w 72390"/>
                  <a:gd name="connsiteY23" fmla="*/ 22860 h 83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2390" h="83101">
                    <a:moveTo>
                      <a:pt x="53340" y="22860"/>
                    </a:moveTo>
                    <a:lnTo>
                      <a:pt x="57150" y="26670"/>
                    </a:lnTo>
                    <a:cubicBezTo>
                      <a:pt x="57150" y="26670"/>
                      <a:pt x="57150" y="30480"/>
                      <a:pt x="57150" y="30480"/>
                    </a:cubicBezTo>
                    <a:cubicBezTo>
                      <a:pt x="57150" y="30480"/>
                      <a:pt x="57150" y="30480"/>
                      <a:pt x="57150" y="30480"/>
                    </a:cubicBezTo>
                    <a:cubicBezTo>
                      <a:pt x="60960" y="30480"/>
                      <a:pt x="68580" y="34290"/>
                      <a:pt x="72390" y="30480"/>
                    </a:cubicBezTo>
                    <a:cubicBezTo>
                      <a:pt x="72390" y="38100"/>
                      <a:pt x="68580" y="45720"/>
                      <a:pt x="68580" y="53340"/>
                    </a:cubicBezTo>
                    <a:cubicBezTo>
                      <a:pt x="68580" y="57150"/>
                      <a:pt x="68580" y="64770"/>
                      <a:pt x="64770" y="60960"/>
                    </a:cubicBezTo>
                    <a:cubicBezTo>
                      <a:pt x="60960" y="60960"/>
                      <a:pt x="60960" y="53340"/>
                      <a:pt x="60960" y="49530"/>
                    </a:cubicBezTo>
                    <a:cubicBezTo>
                      <a:pt x="53340" y="53340"/>
                      <a:pt x="53340" y="64770"/>
                      <a:pt x="53340" y="72390"/>
                    </a:cubicBezTo>
                    <a:cubicBezTo>
                      <a:pt x="53340" y="83820"/>
                      <a:pt x="49530" y="87630"/>
                      <a:pt x="41910" y="76200"/>
                    </a:cubicBezTo>
                    <a:cubicBezTo>
                      <a:pt x="38100" y="72390"/>
                      <a:pt x="38100" y="68580"/>
                      <a:pt x="38100" y="64770"/>
                    </a:cubicBezTo>
                    <a:cubicBezTo>
                      <a:pt x="41910" y="49530"/>
                      <a:pt x="34290" y="49530"/>
                      <a:pt x="26670" y="45720"/>
                    </a:cubicBezTo>
                    <a:cubicBezTo>
                      <a:pt x="22860" y="41910"/>
                      <a:pt x="19050" y="38100"/>
                      <a:pt x="15240" y="34290"/>
                    </a:cubicBezTo>
                    <a:cubicBezTo>
                      <a:pt x="11430" y="30480"/>
                      <a:pt x="3810" y="26670"/>
                      <a:pt x="0" y="34290"/>
                    </a:cubicBezTo>
                    <a:cubicBezTo>
                      <a:pt x="0" y="19050"/>
                      <a:pt x="0" y="19050"/>
                      <a:pt x="7620" y="19050"/>
                    </a:cubicBezTo>
                    <a:cubicBezTo>
                      <a:pt x="15240" y="22860"/>
                      <a:pt x="22860" y="26670"/>
                      <a:pt x="30480" y="22860"/>
                    </a:cubicBezTo>
                    <a:cubicBezTo>
                      <a:pt x="30480" y="22860"/>
                      <a:pt x="30480" y="22860"/>
                      <a:pt x="30480" y="19050"/>
                    </a:cubicBezTo>
                    <a:cubicBezTo>
                      <a:pt x="30480" y="19050"/>
                      <a:pt x="30480" y="19050"/>
                      <a:pt x="30480" y="22860"/>
                    </a:cubicBezTo>
                    <a:cubicBezTo>
                      <a:pt x="26670" y="19050"/>
                      <a:pt x="22860" y="15240"/>
                      <a:pt x="19050" y="11430"/>
                    </a:cubicBezTo>
                    <a:cubicBezTo>
                      <a:pt x="15240" y="7620"/>
                      <a:pt x="15240" y="7620"/>
                      <a:pt x="15240" y="3810"/>
                    </a:cubicBezTo>
                    <a:cubicBezTo>
                      <a:pt x="15240" y="0"/>
                      <a:pt x="19050" y="0"/>
                      <a:pt x="19050" y="0"/>
                    </a:cubicBezTo>
                    <a:cubicBezTo>
                      <a:pt x="26670" y="0"/>
                      <a:pt x="30480" y="3810"/>
                      <a:pt x="38100" y="7620"/>
                    </a:cubicBezTo>
                    <a:cubicBezTo>
                      <a:pt x="41910" y="11430"/>
                      <a:pt x="45720" y="11430"/>
                      <a:pt x="49530" y="15240"/>
                    </a:cubicBezTo>
                    <a:cubicBezTo>
                      <a:pt x="45720" y="19050"/>
                      <a:pt x="49530" y="22860"/>
                      <a:pt x="53340" y="22860"/>
                    </a:cubicBezTo>
                    <a:close/>
                  </a:path>
                </a:pathLst>
              </a:custGeom>
              <a:solidFill>
                <a:srgbClr val="7CE38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87" name="Freeform: Shape 5486">
                <a:extLst>
                  <a:ext uri="{FF2B5EF4-FFF2-40B4-BE49-F238E27FC236}">
                    <a16:creationId xmlns:a16="http://schemas.microsoft.com/office/drawing/2014/main" id="{C05CAF1E-6817-E79E-088B-ACBEF250B3E3}"/>
                  </a:ext>
                </a:extLst>
              </p:cNvPr>
              <p:cNvSpPr/>
              <p:nvPr/>
            </p:nvSpPr>
            <p:spPr>
              <a:xfrm>
                <a:off x="3943351" y="5638800"/>
                <a:ext cx="11430" cy="26669"/>
              </a:xfrm>
              <a:custGeom>
                <a:avLst/>
                <a:gdLst>
                  <a:gd name="connsiteX0" fmla="*/ 7620 w 11430"/>
                  <a:gd name="connsiteY0" fmla="*/ 0 h 26669"/>
                  <a:gd name="connsiteX1" fmla="*/ 11430 w 11430"/>
                  <a:gd name="connsiteY1" fmla="*/ 3810 h 26669"/>
                  <a:gd name="connsiteX2" fmla="*/ 11430 w 11430"/>
                  <a:gd name="connsiteY2" fmla="*/ 19050 h 26669"/>
                  <a:gd name="connsiteX3" fmla="*/ 7620 w 11430"/>
                  <a:gd name="connsiteY3" fmla="*/ 26670 h 26669"/>
                  <a:gd name="connsiteX4" fmla="*/ 0 w 11430"/>
                  <a:gd name="connsiteY4" fmla="*/ 19050 h 26669"/>
                  <a:gd name="connsiteX5" fmla="*/ 7620 w 11430"/>
                  <a:gd name="connsiteY5" fmla="*/ 0 h 2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30" h="26669">
                    <a:moveTo>
                      <a:pt x="7620" y="0"/>
                    </a:moveTo>
                    <a:lnTo>
                      <a:pt x="11430" y="3810"/>
                    </a:lnTo>
                    <a:cubicBezTo>
                      <a:pt x="11430" y="7620"/>
                      <a:pt x="11430" y="15240"/>
                      <a:pt x="11430" y="19050"/>
                    </a:cubicBezTo>
                    <a:cubicBezTo>
                      <a:pt x="11430" y="22860"/>
                      <a:pt x="7620" y="26670"/>
                      <a:pt x="7620" y="26670"/>
                    </a:cubicBezTo>
                    <a:cubicBezTo>
                      <a:pt x="3810" y="26670"/>
                      <a:pt x="3810" y="22860"/>
                      <a:pt x="0" y="19050"/>
                    </a:cubicBezTo>
                    <a:cubicBezTo>
                      <a:pt x="0" y="11430"/>
                      <a:pt x="0" y="3810"/>
                      <a:pt x="7620" y="0"/>
                    </a:cubicBezTo>
                    <a:close/>
                  </a:path>
                </a:pathLst>
              </a:custGeom>
              <a:solidFill>
                <a:srgbClr val="8EE89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88" name="Freeform: Shape 5487">
                <a:extLst>
                  <a:ext uri="{FF2B5EF4-FFF2-40B4-BE49-F238E27FC236}">
                    <a16:creationId xmlns:a16="http://schemas.microsoft.com/office/drawing/2014/main" id="{72E9FA60-E40E-9309-489A-8C5DF88693DA}"/>
                  </a:ext>
                </a:extLst>
              </p:cNvPr>
              <p:cNvSpPr/>
              <p:nvPr/>
            </p:nvSpPr>
            <p:spPr>
              <a:xfrm>
                <a:off x="3923350" y="5650230"/>
                <a:ext cx="16190" cy="22859"/>
              </a:xfrm>
              <a:custGeom>
                <a:avLst/>
                <a:gdLst>
                  <a:gd name="connsiteX0" fmla="*/ 4761 w 16190"/>
                  <a:gd name="connsiteY0" fmla="*/ 0 h 22859"/>
                  <a:gd name="connsiteX1" fmla="*/ 16191 w 16190"/>
                  <a:gd name="connsiteY1" fmla="*/ 22860 h 22859"/>
                  <a:gd name="connsiteX2" fmla="*/ 4761 w 16190"/>
                  <a:gd name="connsiteY2" fmla="*/ 0 h 22859"/>
                </a:gdLst>
                <a:ahLst/>
                <a:cxnLst>
                  <a:cxn ang="0">
                    <a:pos x="connsiteX0" y="connsiteY0"/>
                  </a:cxn>
                  <a:cxn ang="0">
                    <a:pos x="connsiteX1" y="connsiteY1"/>
                  </a:cxn>
                  <a:cxn ang="0">
                    <a:pos x="connsiteX2" y="connsiteY2"/>
                  </a:cxn>
                </a:cxnLst>
                <a:rect l="l" t="t" r="r" b="b"/>
                <a:pathLst>
                  <a:path w="16190" h="22859">
                    <a:moveTo>
                      <a:pt x="4761" y="0"/>
                    </a:moveTo>
                    <a:cubicBezTo>
                      <a:pt x="8570" y="7620"/>
                      <a:pt x="8570" y="15240"/>
                      <a:pt x="16191" y="22860"/>
                    </a:cubicBezTo>
                    <a:cubicBezTo>
                      <a:pt x="-2859" y="19050"/>
                      <a:pt x="-2859" y="19050"/>
                      <a:pt x="4761" y="0"/>
                    </a:cubicBezTo>
                    <a:close/>
                  </a:path>
                </a:pathLst>
              </a:custGeom>
              <a:solidFill>
                <a:srgbClr val="7EE48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89" name="Freeform: Shape 5488">
                <a:extLst>
                  <a:ext uri="{FF2B5EF4-FFF2-40B4-BE49-F238E27FC236}">
                    <a16:creationId xmlns:a16="http://schemas.microsoft.com/office/drawing/2014/main" id="{4A18097C-173F-079A-9C99-C4179F3D207C}"/>
                  </a:ext>
                </a:extLst>
              </p:cNvPr>
              <p:cNvSpPr/>
              <p:nvPr/>
            </p:nvSpPr>
            <p:spPr>
              <a:xfrm>
                <a:off x="3078481" y="5791200"/>
                <a:ext cx="9198" cy="14287"/>
              </a:xfrm>
              <a:custGeom>
                <a:avLst/>
                <a:gdLst>
                  <a:gd name="connsiteX0" fmla="*/ 3810 w 9198"/>
                  <a:gd name="connsiteY0" fmla="*/ 11430 h 14287"/>
                  <a:gd name="connsiteX1" fmla="*/ 0 w 9198"/>
                  <a:gd name="connsiteY1" fmla="*/ 0 h 14287"/>
                  <a:gd name="connsiteX2" fmla="*/ 3810 w 9198"/>
                  <a:gd name="connsiteY2" fmla="*/ 0 h 14287"/>
                  <a:gd name="connsiteX3" fmla="*/ 7620 w 9198"/>
                  <a:gd name="connsiteY3" fmla="*/ 11430 h 14287"/>
                  <a:gd name="connsiteX4" fmla="*/ 3810 w 9198"/>
                  <a:gd name="connsiteY4" fmla="*/ 11430 h 14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98" h="14287">
                    <a:moveTo>
                      <a:pt x="3810" y="11430"/>
                    </a:moveTo>
                    <a:cubicBezTo>
                      <a:pt x="0" y="7620"/>
                      <a:pt x="0" y="3810"/>
                      <a:pt x="0" y="0"/>
                    </a:cubicBezTo>
                    <a:cubicBezTo>
                      <a:pt x="0" y="0"/>
                      <a:pt x="3810" y="0"/>
                      <a:pt x="3810" y="0"/>
                    </a:cubicBezTo>
                    <a:cubicBezTo>
                      <a:pt x="7620" y="3810"/>
                      <a:pt x="11430" y="3810"/>
                      <a:pt x="7620" y="11430"/>
                    </a:cubicBezTo>
                    <a:cubicBezTo>
                      <a:pt x="7620" y="15240"/>
                      <a:pt x="3810" y="15240"/>
                      <a:pt x="3810" y="11430"/>
                    </a:cubicBezTo>
                    <a:close/>
                  </a:path>
                </a:pathLst>
              </a:custGeom>
              <a:solidFill>
                <a:srgbClr val="1FB52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90" name="Freeform: Shape 5489">
                <a:extLst>
                  <a:ext uri="{FF2B5EF4-FFF2-40B4-BE49-F238E27FC236}">
                    <a16:creationId xmlns:a16="http://schemas.microsoft.com/office/drawing/2014/main" id="{5006F1E1-3CDA-CF76-B541-FA14A636DD3C}"/>
                  </a:ext>
                </a:extLst>
              </p:cNvPr>
              <p:cNvSpPr/>
              <p:nvPr/>
            </p:nvSpPr>
            <p:spPr>
              <a:xfrm>
                <a:off x="3067051" y="5772150"/>
                <a:ext cx="2857" cy="2857"/>
              </a:xfrm>
              <a:custGeom>
                <a:avLst/>
                <a:gdLst>
                  <a:gd name="connsiteX0" fmla="*/ 0 w 2857"/>
                  <a:gd name="connsiteY0" fmla="*/ 0 h 2857"/>
                  <a:gd name="connsiteX1" fmla="*/ 0 w 2857"/>
                  <a:gd name="connsiteY1" fmla="*/ 0 h 2857"/>
                  <a:gd name="connsiteX2" fmla="*/ 0 w 2857"/>
                  <a:gd name="connsiteY2" fmla="*/ 0 h 2857"/>
                  <a:gd name="connsiteX3" fmla="*/ 0 w 2857"/>
                  <a:gd name="connsiteY3" fmla="*/ 0 h 2857"/>
                  <a:gd name="connsiteX4" fmla="*/ 0 w 2857"/>
                  <a:gd name="connsiteY4" fmla="*/ 0 h 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 h="2857">
                    <a:moveTo>
                      <a:pt x="0" y="0"/>
                    </a:moveTo>
                    <a:cubicBezTo>
                      <a:pt x="0" y="0"/>
                      <a:pt x="3810" y="0"/>
                      <a:pt x="0" y="0"/>
                    </a:cubicBezTo>
                    <a:cubicBezTo>
                      <a:pt x="3810" y="0"/>
                      <a:pt x="3810" y="0"/>
                      <a:pt x="0" y="0"/>
                    </a:cubicBezTo>
                    <a:cubicBezTo>
                      <a:pt x="3810" y="3810"/>
                      <a:pt x="0" y="3810"/>
                      <a:pt x="0" y="0"/>
                    </a:cubicBezTo>
                    <a:cubicBezTo>
                      <a:pt x="0" y="0"/>
                      <a:pt x="0" y="0"/>
                      <a:pt x="0" y="0"/>
                    </a:cubicBezTo>
                    <a:close/>
                  </a:path>
                </a:pathLst>
              </a:custGeom>
              <a:solidFill>
                <a:srgbClr val="1FB52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91" name="Freeform: Shape 5490">
                <a:extLst>
                  <a:ext uri="{FF2B5EF4-FFF2-40B4-BE49-F238E27FC236}">
                    <a16:creationId xmlns:a16="http://schemas.microsoft.com/office/drawing/2014/main" id="{D38091F0-E17E-03BB-6486-C9AD70464588}"/>
                  </a:ext>
                </a:extLst>
              </p:cNvPr>
              <p:cNvSpPr/>
              <p:nvPr/>
            </p:nvSpPr>
            <p:spPr>
              <a:xfrm>
                <a:off x="4147397" y="4473892"/>
                <a:ext cx="16933" cy="14287"/>
              </a:xfrm>
              <a:custGeom>
                <a:avLst/>
                <a:gdLst>
                  <a:gd name="connsiteX0" fmla="*/ 16933 w 16933"/>
                  <a:gd name="connsiteY0" fmla="*/ 14288 h 14287"/>
                  <a:gd name="connsiteX1" fmla="*/ 1693 w 16933"/>
                  <a:gd name="connsiteY1" fmla="*/ 10477 h 14287"/>
                  <a:gd name="connsiteX2" fmla="*/ 1693 w 16933"/>
                  <a:gd name="connsiteY2" fmla="*/ 2857 h 14287"/>
                  <a:gd name="connsiteX3" fmla="*/ 5503 w 16933"/>
                  <a:gd name="connsiteY3" fmla="*/ 2857 h 14287"/>
                  <a:gd name="connsiteX4" fmla="*/ 16933 w 16933"/>
                  <a:gd name="connsiteY4" fmla="*/ 14288 h 14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33" h="14287">
                    <a:moveTo>
                      <a:pt x="16933" y="14288"/>
                    </a:moveTo>
                    <a:cubicBezTo>
                      <a:pt x="13123" y="14288"/>
                      <a:pt x="5503" y="14288"/>
                      <a:pt x="1693" y="10477"/>
                    </a:cubicBezTo>
                    <a:cubicBezTo>
                      <a:pt x="1693" y="6667"/>
                      <a:pt x="-2117" y="6667"/>
                      <a:pt x="1693" y="2857"/>
                    </a:cubicBezTo>
                    <a:cubicBezTo>
                      <a:pt x="1693" y="-952"/>
                      <a:pt x="5503" y="-952"/>
                      <a:pt x="5503" y="2857"/>
                    </a:cubicBezTo>
                    <a:cubicBezTo>
                      <a:pt x="13123" y="6667"/>
                      <a:pt x="16933" y="10477"/>
                      <a:pt x="16933" y="14288"/>
                    </a:cubicBezTo>
                    <a:close/>
                  </a:path>
                </a:pathLst>
              </a:custGeom>
              <a:solidFill>
                <a:srgbClr val="99EB9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92" name="Freeform: Shape 5491">
                <a:extLst>
                  <a:ext uri="{FF2B5EF4-FFF2-40B4-BE49-F238E27FC236}">
                    <a16:creationId xmlns:a16="http://schemas.microsoft.com/office/drawing/2014/main" id="{128E6DA3-D850-FA3D-C18C-2719881747D2}"/>
                  </a:ext>
                </a:extLst>
              </p:cNvPr>
              <p:cNvSpPr/>
              <p:nvPr/>
            </p:nvSpPr>
            <p:spPr>
              <a:xfrm>
                <a:off x="4164331" y="4488180"/>
                <a:ext cx="11429" cy="11429"/>
              </a:xfrm>
              <a:custGeom>
                <a:avLst/>
                <a:gdLst>
                  <a:gd name="connsiteX0" fmla="*/ 0 w 11429"/>
                  <a:gd name="connsiteY0" fmla="*/ 0 h 11429"/>
                  <a:gd name="connsiteX1" fmla="*/ 0 w 11429"/>
                  <a:gd name="connsiteY1" fmla="*/ 0 h 11429"/>
                  <a:gd name="connsiteX2" fmla="*/ 11430 w 11429"/>
                  <a:gd name="connsiteY2" fmla="*/ 7620 h 11429"/>
                  <a:gd name="connsiteX3" fmla="*/ 7620 w 11429"/>
                  <a:gd name="connsiteY3" fmla="*/ 11430 h 11429"/>
                  <a:gd name="connsiteX4" fmla="*/ 0 w 11429"/>
                  <a:gd name="connsiteY4" fmla="*/ 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9" h="11429">
                    <a:moveTo>
                      <a:pt x="0" y="0"/>
                    </a:moveTo>
                    <a:lnTo>
                      <a:pt x="0" y="0"/>
                    </a:lnTo>
                    <a:cubicBezTo>
                      <a:pt x="3810" y="0"/>
                      <a:pt x="7620" y="0"/>
                      <a:pt x="11430" y="7620"/>
                    </a:cubicBezTo>
                    <a:cubicBezTo>
                      <a:pt x="11430" y="11430"/>
                      <a:pt x="11430" y="11430"/>
                      <a:pt x="7620" y="11430"/>
                    </a:cubicBezTo>
                    <a:cubicBezTo>
                      <a:pt x="3810" y="11430"/>
                      <a:pt x="0" y="7620"/>
                      <a:pt x="0" y="0"/>
                    </a:cubicBezTo>
                    <a:close/>
                  </a:path>
                </a:pathLst>
              </a:custGeom>
              <a:solidFill>
                <a:srgbClr val="99EB9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93" name="Freeform: Shape 5492">
                <a:extLst>
                  <a:ext uri="{FF2B5EF4-FFF2-40B4-BE49-F238E27FC236}">
                    <a16:creationId xmlns:a16="http://schemas.microsoft.com/office/drawing/2014/main" id="{2DBD6003-5FE0-A1D2-AA5C-6167B3565C3F}"/>
                  </a:ext>
                </a:extLst>
              </p:cNvPr>
              <p:cNvSpPr/>
              <p:nvPr/>
            </p:nvSpPr>
            <p:spPr>
              <a:xfrm>
                <a:off x="4472941" y="4530090"/>
                <a:ext cx="11429" cy="15240"/>
              </a:xfrm>
              <a:custGeom>
                <a:avLst/>
                <a:gdLst>
                  <a:gd name="connsiteX0" fmla="*/ 11430 w 11429"/>
                  <a:gd name="connsiteY0" fmla="*/ 7620 h 15240"/>
                  <a:gd name="connsiteX1" fmla="*/ 7620 w 11429"/>
                  <a:gd name="connsiteY1" fmla="*/ 15240 h 15240"/>
                  <a:gd name="connsiteX2" fmla="*/ 0 w 11429"/>
                  <a:gd name="connsiteY2" fmla="*/ 0 h 15240"/>
                  <a:gd name="connsiteX3" fmla="*/ 11430 w 11429"/>
                  <a:gd name="connsiteY3" fmla="*/ 7620 h 15240"/>
                </a:gdLst>
                <a:ahLst/>
                <a:cxnLst>
                  <a:cxn ang="0">
                    <a:pos x="connsiteX0" y="connsiteY0"/>
                  </a:cxn>
                  <a:cxn ang="0">
                    <a:pos x="connsiteX1" y="connsiteY1"/>
                  </a:cxn>
                  <a:cxn ang="0">
                    <a:pos x="connsiteX2" y="connsiteY2"/>
                  </a:cxn>
                  <a:cxn ang="0">
                    <a:pos x="connsiteX3" y="connsiteY3"/>
                  </a:cxn>
                </a:cxnLst>
                <a:rect l="l" t="t" r="r" b="b"/>
                <a:pathLst>
                  <a:path w="11429" h="15240">
                    <a:moveTo>
                      <a:pt x="11430" y="7620"/>
                    </a:moveTo>
                    <a:lnTo>
                      <a:pt x="7620" y="15240"/>
                    </a:lnTo>
                    <a:cubicBezTo>
                      <a:pt x="3810" y="11430"/>
                      <a:pt x="0" y="7620"/>
                      <a:pt x="0" y="0"/>
                    </a:cubicBezTo>
                    <a:cubicBezTo>
                      <a:pt x="7620" y="0"/>
                      <a:pt x="11430" y="3810"/>
                      <a:pt x="11430" y="7620"/>
                    </a:cubicBezTo>
                    <a:close/>
                  </a:path>
                </a:pathLst>
              </a:custGeom>
              <a:solidFill>
                <a:srgbClr val="99EB9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94" name="Freeform: Shape 5493">
                <a:extLst>
                  <a:ext uri="{FF2B5EF4-FFF2-40B4-BE49-F238E27FC236}">
                    <a16:creationId xmlns:a16="http://schemas.microsoft.com/office/drawing/2014/main" id="{07AE5A29-6623-AA4C-8D50-D42BD5A6CEF4}"/>
                  </a:ext>
                </a:extLst>
              </p:cNvPr>
              <p:cNvSpPr/>
              <p:nvPr/>
            </p:nvSpPr>
            <p:spPr>
              <a:xfrm>
                <a:off x="4303607" y="4457700"/>
                <a:ext cx="21695" cy="16818"/>
              </a:xfrm>
              <a:custGeom>
                <a:avLst/>
                <a:gdLst>
                  <a:gd name="connsiteX0" fmla="*/ 20743 w 21695"/>
                  <a:gd name="connsiteY0" fmla="*/ 0 h 16818"/>
                  <a:gd name="connsiteX1" fmla="*/ 16933 w 21695"/>
                  <a:gd name="connsiteY1" fmla="*/ 15240 h 16818"/>
                  <a:gd name="connsiteX2" fmla="*/ 1693 w 21695"/>
                  <a:gd name="connsiteY2" fmla="*/ 11430 h 16818"/>
                  <a:gd name="connsiteX3" fmla="*/ 1693 w 21695"/>
                  <a:gd name="connsiteY3" fmla="*/ 3810 h 16818"/>
                  <a:gd name="connsiteX4" fmla="*/ 20743 w 21695"/>
                  <a:gd name="connsiteY4" fmla="*/ 0 h 16818"/>
                  <a:gd name="connsiteX5" fmla="*/ 20743 w 21695"/>
                  <a:gd name="connsiteY5" fmla="*/ 0 h 16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95" h="16818">
                    <a:moveTo>
                      <a:pt x="20743" y="0"/>
                    </a:moveTo>
                    <a:cubicBezTo>
                      <a:pt x="20743" y="3810"/>
                      <a:pt x="24553" y="11430"/>
                      <a:pt x="16933" y="15240"/>
                    </a:cubicBezTo>
                    <a:cubicBezTo>
                      <a:pt x="13123" y="19050"/>
                      <a:pt x="5503" y="15240"/>
                      <a:pt x="1693" y="11430"/>
                    </a:cubicBezTo>
                    <a:cubicBezTo>
                      <a:pt x="-2117" y="7620"/>
                      <a:pt x="1693" y="3810"/>
                      <a:pt x="1693" y="3810"/>
                    </a:cubicBezTo>
                    <a:cubicBezTo>
                      <a:pt x="9313" y="0"/>
                      <a:pt x="13123" y="0"/>
                      <a:pt x="20743" y="0"/>
                    </a:cubicBezTo>
                    <a:lnTo>
                      <a:pt x="20743" y="0"/>
                    </a:lnTo>
                    <a:close/>
                  </a:path>
                </a:pathLst>
              </a:custGeom>
              <a:solidFill>
                <a:srgbClr val="BAF6B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95" name="Freeform: Shape 5494">
                <a:extLst>
                  <a:ext uri="{FF2B5EF4-FFF2-40B4-BE49-F238E27FC236}">
                    <a16:creationId xmlns:a16="http://schemas.microsoft.com/office/drawing/2014/main" id="{2164A23C-AD04-5533-2A0B-D2B297124DE6}"/>
                  </a:ext>
                </a:extLst>
              </p:cNvPr>
              <p:cNvSpPr/>
              <p:nvPr/>
            </p:nvSpPr>
            <p:spPr>
              <a:xfrm>
                <a:off x="3418523" y="5599121"/>
                <a:ext cx="2857" cy="5388"/>
              </a:xfrm>
              <a:custGeom>
                <a:avLst/>
                <a:gdLst>
                  <a:gd name="connsiteX0" fmla="*/ 2858 w 2857"/>
                  <a:gd name="connsiteY0" fmla="*/ 5388 h 5388"/>
                  <a:gd name="connsiteX1" fmla="*/ 2858 w 2857"/>
                  <a:gd name="connsiteY1" fmla="*/ 5388 h 5388"/>
                  <a:gd name="connsiteX2" fmla="*/ 2858 w 2857"/>
                  <a:gd name="connsiteY2" fmla="*/ 1578 h 5388"/>
                  <a:gd name="connsiteX3" fmla="*/ 2858 w 2857"/>
                  <a:gd name="connsiteY3" fmla="*/ 5388 h 5388"/>
                  <a:gd name="connsiteX4" fmla="*/ 2858 w 2857"/>
                  <a:gd name="connsiteY4" fmla="*/ 5388 h 5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 h="5388">
                    <a:moveTo>
                      <a:pt x="2858" y="5388"/>
                    </a:moveTo>
                    <a:cubicBezTo>
                      <a:pt x="-953" y="1578"/>
                      <a:pt x="-953" y="1578"/>
                      <a:pt x="2858" y="5388"/>
                    </a:cubicBezTo>
                    <a:cubicBezTo>
                      <a:pt x="2858" y="1578"/>
                      <a:pt x="2858" y="-2232"/>
                      <a:pt x="2858" y="1578"/>
                    </a:cubicBezTo>
                    <a:cubicBezTo>
                      <a:pt x="2858" y="-2232"/>
                      <a:pt x="2858" y="1578"/>
                      <a:pt x="2858" y="5388"/>
                    </a:cubicBezTo>
                    <a:cubicBezTo>
                      <a:pt x="2858" y="1578"/>
                      <a:pt x="2858" y="1578"/>
                      <a:pt x="2858" y="5388"/>
                    </a:cubicBezTo>
                    <a:close/>
                  </a:path>
                </a:pathLst>
              </a:custGeom>
              <a:solidFill>
                <a:srgbClr val="3DD04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96" name="Freeform: Shape 5495">
                <a:extLst>
                  <a:ext uri="{FF2B5EF4-FFF2-40B4-BE49-F238E27FC236}">
                    <a16:creationId xmlns:a16="http://schemas.microsoft.com/office/drawing/2014/main" id="{7AD20F7A-1598-3BC7-490B-85F877B0BCCE}"/>
                  </a:ext>
                </a:extLst>
              </p:cNvPr>
              <p:cNvSpPr/>
              <p:nvPr/>
            </p:nvSpPr>
            <p:spPr>
              <a:xfrm>
                <a:off x="3729991" y="5650229"/>
                <a:ext cx="11429" cy="7620"/>
              </a:xfrm>
              <a:custGeom>
                <a:avLst/>
                <a:gdLst>
                  <a:gd name="connsiteX0" fmla="*/ 0 w 11429"/>
                  <a:gd name="connsiteY0" fmla="*/ 7620 h 7620"/>
                  <a:gd name="connsiteX1" fmla="*/ 11430 w 11429"/>
                  <a:gd name="connsiteY1" fmla="*/ 3810 h 7620"/>
                  <a:gd name="connsiteX2" fmla="*/ 0 w 11429"/>
                  <a:gd name="connsiteY2" fmla="*/ 7620 h 7620"/>
                </a:gdLst>
                <a:ahLst/>
                <a:cxnLst>
                  <a:cxn ang="0">
                    <a:pos x="connsiteX0" y="connsiteY0"/>
                  </a:cxn>
                  <a:cxn ang="0">
                    <a:pos x="connsiteX1" y="connsiteY1"/>
                  </a:cxn>
                  <a:cxn ang="0">
                    <a:pos x="connsiteX2" y="connsiteY2"/>
                  </a:cxn>
                </a:cxnLst>
                <a:rect l="l" t="t" r="r" b="b"/>
                <a:pathLst>
                  <a:path w="11429" h="7620">
                    <a:moveTo>
                      <a:pt x="0" y="7620"/>
                    </a:moveTo>
                    <a:cubicBezTo>
                      <a:pt x="3810" y="-3810"/>
                      <a:pt x="7620" y="0"/>
                      <a:pt x="11430" y="3810"/>
                    </a:cubicBezTo>
                    <a:lnTo>
                      <a:pt x="0" y="7620"/>
                    </a:lnTo>
                    <a:close/>
                  </a:path>
                </a:pathLst>
              </a:custGeom>
              <a:solidFill>
                <a:srgbClr val="67DC6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97" name="Freeform: Shape 5496">
                <a:extLst>
                  <a:ext uri="{FF2B5EF4-FFF2-40B4-BE49-F238E27FC236}">
                    <a16:creationId xmlns:a16="http://schemas.microsoft.com/office/drawing/2014/main" id="{4B450B8B-E6A6-9F44-F9F5-2D82E14D9E95}"/>
                  </a:ext>
                </a:extLst>
              </p:cNvPr>
              <p:cNvSpPr/>
              <p:nvPr/>
            </p:nvSpPr>
            <p:spPr>
              <a:xfrm>
                <a:off x="4648201" y="5200650"/>
                <a:ext cx="45719" cy="38100"/>
              </a:xfrm>
              <a:custGeom>
                <a:avLst/>
                <a:gdLst>
                  <a:gd name="connsiteX0" fmla="*/ 34290 w 45719"/>
                  <a:gd name="connsiteY0" fmla="*/ 15240 h 38100"/>
                  <a:gd name="connsiteX1" fmla="*/ 41910 w 45719"/>
                  <a:gd name="connsiteY1" fmla="*/ 22860 h 38100"/>
                  <a:gd name="connsiteX2" fmla="*/ 41910 w 45719"/>
                  <a:gd name="connsiteY2" fmla="*/ 22860 h 38100"/>
                  <a:gd name="connsiteX3" fmla="*/ 45720 w 45719"/>
                  <a:gd name="connsiteY3" fmla="*/ 34290 h 38100"/>
                  <a:gd name="connsiteX4" fmla="*/ 19050 w 45719"/>
                  <a:gd name="connsiteY4" fmla="*/ 38100 h 38100"/>
                  <a:gd name="connsiteX5" fmla="*/ 0 w 45719"/>
                  <a:gd name="connsiteY5" fmla="*/ 0 h 38100"/>
                  <a:gd name="connsiteX6" fmla="*/ 19050 w 45719"/>
                  <a:gd name="connsiteY6" fmla="*/ 19050 h 38100"/>
                  <a:gd name="connsiteX7" fmla="*/ 30480 w 45719"/>
                  <a:gd name="connsiteY7" fmla="*/ 11430 h 38100"/>
                  <a:gd name="connsiteX8" fmla="*/ 34290 w 45719"/>
                  <a:gd name="connsiteY8" fmla="*/ 1524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19" h="38100">
                    <a:moveTo>
                      <a:pt x="34290" y="15240"/>
                    </a:moveTo>
                    <a:lnTo>
                      <a:pt x="41910" y="22860"/>
                    </a:lnTo>
                    <a:lnTo>
                      <a:pt x="41910" y="22860"/>
                    </a:lnTo>
                    <a:cubicBezTo>
                      <a:pt x="41910" y="26670"/>
                      <a:pt x="45720" y="30480"/>
                      <a:pt x="45720" y="34290"/>
                    </a:cubicBezTo>
                    <a:cubicBezTo>
                      <a:pt x="38100" y="34290"/>
                      <a:pt x="26670" y="38100"/>
                      <a:pt x="19050" y="38100"/>
                    </a:cubicBezTo>
                    <a:cubicBezTo>
                      <a:pt x="7620" y="38100"/>
                      <a:pt x="0" y="19050"/>
                      <a:pt x="0" y="0"/>
                    </a:cubicBezTo>
                    <a:cubicBezTo>
                      <a:pt x="7620" y="3810"/>
                      <a:pt x="19050" y="0"/>
                      <a:pt x="19050" y="19050"/>
                    </a:cubicBezTo>
                    <a:cubicBezTo>
                      <a:pt x="26670" y="22860"/>
                      <a:pt x="22860" y="7620"/>
                      <a:pt x="30480" y="11430"/>
                    </a:cubicBezTo>
                    <a:cubicBezTo>
                      <a:pt x="30480" y="11430"/>
                      <a:pt x="34290" y="15240"/>
                      <a:pt x="34290" y="15240"/>
                    </a:cubicBezTo>
                    <a:close/>
                  </a:path>
                </a:pathLst>
              </a:custGeom>
              <a:solidFill>
                <a:srgbClr val="45D24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98" name="Freeform: Shape 5497">
                <a:extLst>
                  <a:ext uri="{FF2B5EF4-FFF2-40B4-BE49-F238E27FC236}">
                    <a16:creationId xmlns:a16="http://schemas.microsoft.com/office/drawing/2014/main" id="{690932EC-447E-26BE-8971-279B524BE61D}"/>
                  </a:ext>
                </a:extLst>
              </p:cNvPr>
              <p:cNvSpPr/>
              <p:nvPr/>
            </p:nvSpPr>
            <p:spPr>
              <a:xfrm>
                <a:off x="4678681" y="5196839"/>
                <a:ext cx="7619" cy="19050"/>
              </a:xfrm>
              <a:custGeom>
                <a:avLst/>
                <a:gdLst>
                  <a:gd name="connsiteX0" fmla="*/ 3810 w 7619"/>
                  <a:gd name="connsiteY0" fmla="*/ 19050 h 19050"/>
                  <a:gd name="connsiteX1" fmla="*/ 0 w 7619"/>
                  <a:gd name="connsiteY1" fmla="*/ 15240 h 19050"/>
                  <a:gd name="connsiteX2" fmla="*/ 0 w 7619"/>
                  <a:gd name="connsiteY2" fmla="*/ 11430 h 19050"/>
                  <a:gd name="connsiteX3" fmla="*/ 3810 w 7619"/>
                  <a:gd name="connsiteY3" fmla="*/ 0 h 19050"/>
                  <a:gd name="connsiteX4" fmla="*/ 7620 w 7619"/>
                  <a:gd name="connsiteY4" fmla="*/ 11430 h 19050"/>
                  <a:gd name="connsiteX5" fmla="*/ 3810 w 7619"/>
                  <a:gd name="connsiteY5"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19" h="19050">
                    <a:moveTo>
                      <a:pt x="3810" y="19050"/>
                    </a:moveTo>
                    <a:cubicBezTo>
                      <a:pt x="0" y="19050"/>
                      <a:pt x="0" y="19050"/>
                      <a:pt x="0" y="15240"/>
                    </a:cubicBezTo>
                    <a:cubicBezTo>
                      <a:pt x="0" y="15240"/>
                      <a:pt x="0" y="11430"/>
                      <a:pt x="0" y="11430"/>
                    </a:cubicBezTo>
                    <a:cubicBezTo>
                      <a:pt x="0" y="7620"/>
                      <a:pt x="0" y="0"/>
                      <a:pt x="3810" y="0"/>
                    </a:cubicBezTo>
                    <a:cubicBezTo>
                      <a:pt x="7620" y="0"/>
                      <a:pt x="7620" y="7620"/>
                      <a:pt x="7620" y="11430"/>
                    </a:cubicBezTo>
                    <a:lnTo>
                      <a:pt x="3810" y="19050"/>
                    </a:lnTo>
                    <a:close/>
                  </a:path>
                </a:pathLst>
              </a:custGeom>
              <a:solidFill>
                <a:srgbClr val="6BDE7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99" name="Freeform: Shape 5498">
                <a:extLst>
                  <a:ext uri="{FF2B5EF4-FFF2-40B4-BE49-F238E27FC236}">
                    <a16:creationId xmlns:a16="http://schemas.microsoft.com/office/drawing/2014/main" id="{B75D898C-D67D-9D24-3687-AF098879BAE2}"/>
                  </a:ext>
                </a:extLst>
              </p:cNvPr>
              <p:cNvSpPr/>
              <p:nvPr/>
            </p:nvSpPr>
            <p:spPr>
              <a:xfrm>
                <a:off x="3878581" y="4522469"/>
                <a:ext cx="7619" cy="7620"/>
              </a:xfrm>
              <a:custGeom>
                <a:avLst/>
                <a:gdLst>
                  <a:gd name="connsiteX0" fmla="*/ 7620 w 7619"/>
                  <a:gd name="connsiteY0" fmla="*/ 7620 h 7620"/>
                  <a:gd name="connsiteX1" fmla="*/ 0 w 7619"/>
                  <a:gd name="connsiteY1" fmla="*/ 0 h 7620"/>
                  <a:gd name="connsiteX2" fmla="*/ 7620 w 7619"/>
                  <a:gd name="connsiteY2" fmla="*/ 7620 h 7620"/>
                  <a:gd name="connsiteX3" fmla="*/ 7620 w 7619"/>
                  <a:gd name="connsiteY3" fmla="*/ 7620 h 7620"/>
                </a:gdLst>
                <a:ahLst/>
                <a:cxnLst>
                  <a:cxn ang="0">
                    <a:pos x="connsiteX0" y="connsiteY0"/>
                  </a:cxn>
                  <a:cxn ang="0">
                    <a:pos x="connsiteX1" y="connsiteY1"/>
                  </a:cxn>
                  <a:cxn ang="0">
                    <a:pos x="connsiteX2" y="connsiteY2"/>
                  </a:cxn>
                  <a:cxn ang="0">
                    <a:pos x="connsiteX3" y="connsiteY3"/>
                  </a:cxn>
                </a:cxnLst>
                <a:rect l="l" t="t" r="r" b="b"/>
                <a:pathLst>
                  <a:path w="7619" h="7620">
                    <a:moveTo>
                      <a:pt x="7620" y="7620"/>
                    </a:moveTo>
                    <a:cubicBezTo>
                      <a:pt x="7620" y="7620"/>
                      <a:pt x="3810" y="3810"/>
                      <a:pt x="0" y="0"/>
                    </a:cubicBezTo>
                    <a:cubicBezTo>
                      <a:pt x="3810" y="3810"/>
                      <a:pt x="3810" y="7620"/>
                      <a:pt x="7620" y="7620"/>
                    </a:cubicBezTo>
                    <a:lnTo>
                      <a:pt x="7620" y="7620"/>
                    </a:lnTo>
                    <a:close/>
                  </a:path>
                </a:pathLst>
              </a:custGeom>
              <a:solidFill>
                <a:srgbClr val="82E48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00" name="Freeform: Shape 5499">
                <a:extLst>
                  <a:ext uri="{FF2B5EF4-FFF2-40B4-BE49-F238E27FC236}">
                    <a16:creationId xmlns:a16="http://schemas.microsoft.com/office/drawing/2014/main" id="{DA155086-A815-CC5B-FCB6-679D222531E2}"/>
                  </a:ext>
                </a:extLst>
              </p:cNvPr>
              <p:cNvSpPr/>
              <p:nvPr/>
            </p:nvSpPr>
            <p:spPr>
              <a:xfrm>
                <a:off x="3600451" y="4991100"/>
                <a:ext cx="266700" cy="315277"/>
              </a:xfrm>
              <a:custGeom>
                <a:avLst/>
                <a:gdLst>
                  <a:gd name="connsiteX0" fmla="*/ 148590 w 266700"/>
                  <a:gd name="connsiteY0" fmla="*/ 53340 h 315277"/>
                  <a:gd name="connsiteX1" fmla="*/ 171450 w 266700"/>
                  <a:gd name="connsiteY1" fmla="*/ 76200 h 315277"/>
                  <a:gd name="connsiteX2" fmla="*/ 190500 w 266700"/>
                  <a:gd name="connsiteY2" fmla="*/ 87630 h 315277"/>
                  <a:gd name="connsiteX3" fmla="*/ 205740 w 266700"/>
                  <a:gd name="connsiteY3" fmla="*/ 91440 h 315277"/>
                  <a:gd name="connsiteX4" fmla="*/ 224790 w 266700"/>
                  <a:gd name="connsiteY4" fmla="*/ 110490 h 315277"/>
                  <a:gd name="connsiteX5" fmla="*/ 251460 w 266700"/>
                  <a:gd name="connsiteY5" fmla="*/ 102870 h 315277"/>
                  <a:gd name="connsiteX6" fmla="*/ 259080 w 266700"/>
                  <a:gd name="connsiteY6" fmla="*/ 110490 h 315277"/>
                  <a:gd name="connsiteX7" fmla="*/ 259080 w 266700"/>
                  <a:gd name="connsiteY7" fmla="*/ 137160 h 315277"/>
                  <a:gd name="connsiteX8" fmla="*/ 262890 w 266700"/>
                  <a:gd name="connsiteY8" fmla="*/ 148590 h 315277"/>
                  <a:gd name="connsiteX9" fmla="*/ 266700 w 266700"/>
                  <a:gd name="connsiteY9" fmla="*/ 156210 h 315277"/>
                  <a:gd name="connsiteX10" fmla="*/ 262890 w 266700"/>
                  <a:gd name="connsiteY10" fmla="*/ 160020 h 315277"/>
                  <a:gd name="connsiteX11" fmla="*/ 240030 w 266700"/>
                  <a:gd name="connsiteY11" fmla="*/ 160020 h 315277"/>
                  <a:gd name="connsiteX12" fmla="*/ 232410 w 266700"/>
                  <a:gd name="connsiteY12" fmla="*/ 160020 h 315277"/>
                  <a:gd name="connsiteX13" fmla="*/ 190500 w 266700"/>
                  <a:gd name="connsiteY13" fmla="*/ 140970 h 315277"/>
                  <a:gd name="connsiteX14" fmla="*/ 175260 w 266700"/>
                  <a:gd name="connsiteY14" fmla="*/ 137160 h 315277"/>
                  <a:gd name="connsiteX15" fmla="*/ 171450 w 266700"/>
                  <a:gd name="connsiteY15" fmla="*/ 144780 h 315277"/>
                  <a:gd name="connsiteX16" fmla="*/ 175260 w 266700"/>
                  <a:gd name="connsiteY16" fmla="*/ 152400 h 315277"/>
                  <a:gd name="connsiteX17" fmla="*/ 182880 w 266700"/>
                  <a:gd name="connsiteY17" fmla="*/ 152400 h 315277"/>
                  <a:gd name="connsiteX18" fmla="*/ 190500 w 266700"/>
                  <a:gd name="connsiteY18" fmla="*/ 163830 h 315277"/>
                  <a:gd name="connsiteX19" fmla="*/ 190500 w 266700"/>
                  <a:gd name="connsiteY19" fmla="*/ 167640 h 315277"/>
                  <a:gd name="connsiteX20" fmla="*/ 190500 w 266700"/>
                  <a:gd name="connsiteY20" fmla="*/ 182880 h 315277"/>
                  <a:gd name="connsiteX21" fmla="*/ 179070 w 266700"/>
                  <a:gd name="connsiteY21" fmla="*/ 179070 h 315277"/>
                  <a:gd name="connsiteX22" fmla="*/ 171450 w 266700"/>
                  <a:gd name="connsiteY22" fmla="*/ 179070 h 315277"/>
                  <a:gd name="connsiteX23" fmla="*/ 160020 w 266700"/>
                  <a:gd name="connsiteY23" fmla="*/ 179070 h 315277"/>
                  <a:gd name="connsiteX24" fmla="*/ 148590 w 266700"/>
                  <a:gd name="connsiteY24" fmla="*/ 179070 h 315277"/>
                  <a:gd name="connsiteX25" fmla="*/ 148590 w 266700"/>
                  <a:gd name="connsiteY25" fmla="*/ 190500 h 315277"/>
                  <a:gd name="connsiteX26" fmla="*/ 152400 w 266700"/>
                  <a:gd name="connsiteY26" fmla="*/ 198120 h 315277"/>
                  <a:gd name="connsiteX27" fmla="*/ 118110 w 266700"/>
                  <a:gd name="connsiteY27" fmla="*/ 213360 h 315277"/>
                  <a:gd name="connsiteX28" fmla="*/ 110490 w 266700"/>
                  <a:gd name="connsiteY28" fmla="*/ 209550 h 315277"/>
                  <a:gd name="connsiteX29" fmla="*/ 91440 w 266700"/>
                  <a:gd name="connsiteY29" fmla="*/ 186690 h 315277"/>
                  <a:gd name="connsiteX30" fmla="*/ 87630 w 266700"/>
                  <a:gd name="connsiteY30" fmla="*/ 175260 h 315277"/>
                  <a:gd name="connsiteX31" fmla="*/ 83820 w 266700"/>
                  <a:gd name="connsiteY31" fmla="*/ 171450 h 315277"/>
                  <a:gd name="connsiteX32" fmla="*/ 80010 w 266700"/>
                  <a:gd name="connsiteY32" fmla="*/ 175260 h 315277"/>
                  <a:gd name="connsiteX33" fmla="*/ 68580 w 266700"/>
                  <a:gd name="connsiteY33" fmla="*/ 217170 h 315277"/>
                  <a:gd name="connsiteX34" fmla="*/ 72390 w 266700"/>
                  <a:gd name="connsiteY34" fmla="*/ 236220 h 315277"/>
                  <a:gd name="connsiteX35" fmla="*/ 87630 w 266700"/>
                  <a:gd name="connsiteY35" fmla="*/ 251460 h 315277"/>
                  <a:gd name="connsiteX36" fmla="*/ 114300 w 266700"/>
                  <a:gd name="connsiteY36" fmla="*/ 285750 h 315277"/>
                  <a:gd name="connsiteX37" fmla="*/ 118110 w 266700"/>
                  <a:gd name="connsiteY37" fmla="*/ 304800 h 315277"/>
                  <a:gd name="connsiteX38" fmla="*/ 99060 w 266700"/>
                  <a:gd name="connsiteY38" fmla="*/ 300990 h 315277"/>
                  <a:gd name="connsiteX39" fmla="*/ 95250 w 266700"/>
                  <a:gd name="connsiteY39" fmla="*/ 289560 h 315277"/>
                  <a:gd name="connsiteX40" fmla="*/ 83820 w 266700"/>
                  <a:gd name="connsiteY40" fmla="*/ 293370 h 315277"/>
                  <a:gd name="connsiteX41" fmla="*/ 80010 w 266700"/>
                  <a:gd name="connsiteY41" fmla="*/ 308610 h 315277"/>
                  <a:gd name="connsiteX42" fmla="*/ 72390 w 266700"/>
                  <a:gd name="connsiteY42" fmla="*/ 304800 h 315277"/>
                  <a:gd name="connsiteX43" fmla="*/ 76200 w 266700"/>
                  <a:gd name="connsiteY43" fmla="*/ 274320 h 315277"/>
                  <a:gd name="connsiteX44" fmla="*/ 72390 w 266700"/>
                  <a:gd name="connsiteY44" fmla="*/ 262890 h 315277"/>
                  <a:gd name="connsiteX45" fmla="*/ 60960 w 266700"/>
                  <a:gd name="connsiteY45" fmla="*/ 274320 h 315277"/>
                  <a:gd name="connsiteX46" fmla="*/ 57150 w 266700"/>
                  <a:gd name="connsiteY46" fmla="*/ 259080 h 315277"/>
                  <a:gd name="connsiteX47" fmla="*/ 45720 w 266700"/>
                  <a:gd name="connsiteY47" fmla="*/ 251460 h 315277"/>
                  <a:gd name="connsiteX48" fmla="*/ 41910 w 266700"/>
                  <a:gd name="connsiteY48" fmla="*/ 259080 h 315277"/>
                  <a:gd name="connsiteX49" fmla="*/ 45720 w 266700"/>
                  <a:gd name="connsiteY49" fmla="*/ 266700 h 315277"/>
                  <a:gd name="connsiteX50" fmla="*/ 57150 w 266700"/>
                  <a:gd name="connsiteY50" fmla="*/ 297180 h 315277"/>
                  <a:gd name="connsiteX51" fmla="*/ 57150 w 266700"/>
                  <a:gd name="connsiteY51" fmla="*/ 312420 h 315277"/>
                  <a:gd name="connsiteX52" fmla="*/ 45720 w 266700"/>
                  <a:gd name="connsiteY52" fmla="*/ 312420 h 315277"/>
                  <a:gd name="connsiteX53" fmla="*/ 26670 w 266700"/>
                  <a:gd name="connsiteY53" fmla="*/ 281940 h 315277"/>
                  <a:gd name="connsiteX54" fmla="*/ 22860 w 266700"/>
                  <a:gd name="connsiteY54" fmla="*/ 266700 h 315277"/>
                  <a:gd name="connsiteX55" fmla="*/ 22860 w 266700"/>
                  <a:gd name="connsiteY55" fmla="*/ 240030 h 315277"/>
                  <a:gd name="connsiteX56" fmla="*/ 15240 w 266700"/>
                  <a:gd name="connsiteY56" fmla="*/ 220980 h 315277"/>
                  <a:gd name="connsiteX57" fmla="*/ 7620 w 266700"/>
                  <a:gd name="connsiteY57" fmla="*/ 220980 h 315277"/>
                  <a:gd name="connsiteX58" fmla="*/ 3810 w 266700"/>
                  <a:gd name="connsiteY58" fmla="*/ 205740 h 315277"/>
                  <a:gd name="connsiteX59" fmla="*/ 7620 w 266700"/>
                  <a:gd name="connsiteY59" fmla="*/ 201930 h 315277"/>
                  <a:gd name="connsiteX60" fmla="*/ 15240 w 266700"/>
                  <a:gd name="connsiteY60" fmla="*/ 179070 h 315277"/>
                  <a:gd name="connsiteX61" fmla="*/ 26670 w 266700"/>
                  <a:gd name="connsiteY61" fmla="*/ 175260 h 315277"/>
                  <a:gd name="connsiteX62" fmla="*/ 38100 w 266700"/>
                  <a:gd name="connsiteY62" fmla="*/ 194310 h 315277"/>
                  <a:gd name="connsiteX63" fmla="*/ 38100 w 266700"/>
                  <a:gd name="connsiteY63" fmla="*/ 205740 h 315277"/>
                  <a:gd name="connsiteX64" fmla="*/ 41910 w 266700"/>
                  <a:gd name="connsiteY64" fmla="*/ 209550 h 315277"/>
                  <a:gd name="connsiteX65" fmla="*/ 45720 w 266700"/>
                  <a:gd name="connsiteY65" fmla="*/ 205740 h 315277"/>
                  <a:gd name="connsiteX66" fmla="*/ 53340 w 266700"/>
                  <a:gd name="connsiteY66" fmla="*/ 190500 h 315277"/>
                  <a:gd name="connsiteX67" fmla="*/ 53340 w 266700"/>
                  <a:gd name="connsiteY67" fmla="*/ 175260 h 315277"/>
                  <a:gd name="connsiteX68" fmla="*/ 34290 w 266700"/>
                  <a:gd name="connsiteY68" fmla="*/ 160020 h 315277"/>
                  <a:gd name="connsiteX69" fmla="*/ 7620 w 266700"/>
                  <a:gd name="connsiteY69" fmla="*/ 140970 h 315277"/>
                  <a:gd name="connsiteX70" fmla="*/ 0 w 266700"/>
                  <a:gd name="connsiteY70" fmla="*/ 125730 h 315277"/>
                  <a:gd name="connsiteX71" fmla="*/ 26670 w 266700"/>
                  <a:gd name="connsiteY71" fmla="*/ 137160 h 315277"/>
                  <a:gd name="connsiteX72" fmla="*/ 30480 w 266700"/>
                  <a:gd name="connsiteY72" fmla="*/ 133350 h 315277"/>
                  <a:gd name="connsiteX73" fmla="*/ 38100 w 266700"/>
                  <a:gd name="connsiteY73" fmla="*/ 129540 h 315277"/>
                  <a:gd name="connsiteX74" fmla="*/ 45720 w 266700"/>
                  <a:gd name="connsiteY74" fmla="*/ 121920 h 315277"/>
                  <a:gd name="connsiteX75" fmla="*/ 49530 w 266700"/>
                  <a:gd name="connsiteY75" fmla="*/ 102870 h 315277"/>
                  <a:gd name="connsiteX76" fmla="*/ 64770 w 266700"/>
                  <a:gd name="connsiteY76" fmla="*/ 95250 h 315277"/>
                  <a:gd name="connsiteX77" fmla="*/ 76200 w 266700"/>
                  <a:gd name="connsiteY77" fmla="*/ 99060 h 315277"/>
                  <a:gd name="connsiteX78" fmla="*/ 83820 w 266700"/>
                  <a:gd name="connsiteY78" fmla="*/ 95250 h 315277"/>
                  <a:gd name="connsiteX79" fmla="*/ 106680 w 266700"/>
                  <a:gd name="connsiteY79" fmla="*/ 99060 h 315277"/>
                  <a:gd name="connsiteX80" fmla="*/ 118110 w 266700"/>
                  <a:gd name="connsiteY80" fmla="*/ 106680 h 315277"/>
                  <a:gd name="connsiteX81" fmla="*/ 121920 w 266700"/>
                  <a:gd name="connsiteY81" fmla="*/ 87630 h 315277"/>
                  <a:gd name="connsiteX82" fmla="*/ 99060 w 266700"/>
                  <a:gd name="connsiteY82" fmla="*/ 60960 h 315277"/>
                  <a:gd name="connsiteX83" fmla="*/ 102870 w 266700"/>
                  <a:gd name="connsiteY83" fmla="*/ 38100 h 315277"/>
                  <a:gd name="connsiteX84" fmla="*/ 114300 w 266700"/>
                  <a:gd name="connsiteY84" fmla="*/ 22860 h 315277"/>
                  <a:gd name="connsiteX85" fmla="*/ 114300 w 266700"/>
                  <a:gd name="connsiteY85" fmla="*/ 15240 h 315277"/>
                  <a:gd name="connsiteX86" fmla="*/ 118110 w 266700"/>
                  <a:gd name="connsiteY86" fmla="*/ 0 h 315277"/>
                  <a:gd name="connsiteX87" fmla="*/ 125730 w 266700"/>
                  <a:gd name="connsiteY87" fmla="*/ 0 h 315277"/>
                  <a:gd name="connsiteX88" fmla="*/ 125730 w 266700"/>
                  <a:gd name="connsiteY88" fmla="*/ 0 h 315277"/>
                  <a:gd name="connsiteX89" fmla="*/ 129540 w 266700"/>
                  <a:gd name="connsiteY89" fmla="*/ 19050 h 315277"/>
                  <a:gd name="connsiteX90" fmla="*/ 129540 w 266700"/>
                  <a:gd name="connsiteY90" fmla="*/ 30480 h 315277"/>
                  <a:gd name="connsiteX91" fmla="*/ 133350 w 266700"/>
                  <a:gd name="connsiteY91" fmla="*/ 38100 h 315277"/>
                  <a:gd name="connsiteX92" fmla="*/ 148590 w 266700"/>
                  <a:gd name="connsiteY92" fmla="*/ 53340 h 31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66700" h="315277">
                    <a:moveTo>
                      <a:pt x="148590" y="53340"/>
                    </a:moveTo>
                    <a:cubicBezTo>
                      <a:pt x="152400" y="68580"/>
                      <a:pt x="163830" y="72390"/>
                      <a:pt x="171450" y="76200"/>
                    </a:cubicBezTo>
                    <a:cubicBezTo>
                      <a:pt x="179070" y="76200"/>
                      <a:pt x="186690" y="80010"/>
                      <a:pt x="190500" y="87630"/>
                    </a:cubicBezTo>
                    <a:cubicBezTo>
                      <a:pt x="194310" y="91440"/>
                      <a:pt x="201930" y="95250"/>
                      <a:pt x="205740" y="91440"/>
                    </a:cubicBezTo>
                    <a:cubicBezTo>
                      <a:pt x="220980" y="87630"/>
                      <a:pt x="220980" y="87630"/>
                      <a:pt x="224790" y="110490"/>
                    </a:cubicBezTo>
                    <a:cubicBezTo>
                      <a:pt x="232410" y="102870"/>
                      <a:pt x="243840" y="106680"/>
                      <a:pt x="251460" y="102870"/>
                    </a:cubicBezTo>
                    <a:cubicBezTo>
                      <a:pt x="255270" y="102870"/>
                      <a:pt x="259080" y="102870"/>
                      <a:pt x="259080" y="110490"/>
                    </a:cubicBezTo>
                    <a:cubicBezTo>
                      <a:pt x="259080" y="118110"/>
                      <a:pt x="262890" y="129540"/>
                      <a:pt x="259080" y="137160"/>
                    </a:cubicBezTo>
                    <a:cubicBezTo>
                      <a:pt x="255270" y="144780"/>
                      <a:pt x="259080" y="144780"/>
                      <a:pt x="262890" y="148590"/>
                    </a:cubicBezTo>
                    <a:cubicBezTo>
                      <a:pt x="266700" y="148590"/>
                      <a:pt x="266700" y="152400"/>
                      <a:pt x="266700" y="156210"/>
                    </a:cubicBezTo>
                    <a:cubicBezTo>
                      <a:pt x="266700" y="160020"/>
                      <a:pt x="262890" y="160020"/>
                      <a:pt x="262890" y="160020"/>
                    </a:cubicBezTo>
                    <a:cubicBezTo>
                      <a:pt x="255270" y="160020"/>
                      <a:pt x="247650" y="167640"/>
                      <a:pt x="240030" y="160020"/>
                    </a:cubicBezTo>
                    <a:cubicBezTo>
                      <a:pt x="236220" y="156210"/>
                      <a:pt x="236220" y="160020"/>
                      <a:pt x="232410" y="160020"/>
                    </a:cubicBezTo>
                    <a:cubicBezTo>
                      <a:pt x="217170" y="163830"/>
                      <a:pt x="201930" y="156210"/>
                      <a:pt x="190500" y="140970"/>
                    </a:cubicBezTo>
                    <a:cubicBezTo>
                      <a:pt x="186690" y="133350"/>
                      <a:pt x="182880" y="129540"/>
                      <a:pt x="175260" y="137160"/>
                    </a:cubicBezTo>
                    <a:cubicBezTo>
                      <a:pt x="171450" y="140970"/>
                      <a:pt x="171450" y="140970"/>
                      <a:pt x="171450" y="144780"/>
                    </a:cubicBezTo>
                    <a:cubicBezTo>
                      <a:pt x="171450" y="148590"/>
                      <a:pt x="175260" y="148590"/>
                      <a:pt x="175260" y="152400"/>
                    </a:cubicBezTo>
                    <a:cubicBezTo>
                      <a:pt x="179070" y="152400"/>
                      <a:pt x="179070" y="152400"/>
                      <a:pt x="182880" y="152400"/>
                    </a:cubicBezTo>
                    <a:cubicBezTo>
                      <a:pt x="186690" y="152400"/>
                      <a:pt x="190500" y="160020"/>
                      <a:pt x="190500" y="163830"/>
                    </a:cubicBezTo>
                    <a:cubicBezTo>
                      <a:pt x="190500" y="167640"/>
                      <a:pt x="190500" y="167640"/>
                      <a:pt x="190500" y="167640"/>
                    </a:cubicBezTo>
                    <a:cubicBezTo>
                      <a:pt x="186690" y="171450"/>
                      <a:pt x="194310" y="179070"/>
                      <a:pt x="190500" y="182880"/>
                    </a:cubicBezTo>
                    <a:cubicBezTo>
                      <a:pt x="186690" y="186690"/>
                      <a:pt x="182880" y="182880"/>
                      <a:pt x="179070" y="179070"/>
                    </a:cubicBezTo>
                    <a:cubicBezTo>
                      <a:pt x="175260" y="175260"/>
                      <a:pt x="171450" y="179070"/>
                      <a:pt x="171450" y="179070"/>
                    </a:cubicBezTo>
                    <a:cubicBezTo>
                      <a:pt x="167640" y="182880"/>
                      <a:pt x="163830" y="182880"/>
                      <a:pt x="160020" y="179070"/>
                    </a:cubicBezTo>
                    <a:cubicBezTo>
                      <a:pt x="156210" y="175260"/>
                      <a:pt x="152400" y="175260"/>
                      <a:pt x="148590" y="179070"/>
                    </a:cubicBezTo>
                    <a:cubicBezTo>
                      <a:pt x="144780" y="182880"/>
                      <a:pt x="148590" y="186690"/>
                      <a:pt x="148590" y="190500"/>
                    </a:cubicBezTo>
                    <a:cubicBezTo>
                      <a:pt x="148590" y="194310"/>
                      <a:pt x="152400" y="194310"/>
                      <a:pt x="152400" y="198120"/>
                    </a:cubicBezTo>
                    <a:cubicBezTo>
                      <a:pt x="140970" y="205740"/>
                      <a:pt x="133350" y="224790"/>
                      <a:pt x="118110" y="213360"/>
                    </a:cubicBezTo>
                    <a:cubicBezTo>
                      <a:pt x="114300" y="209550"/>
                      <a:pt x="114300" y="209550"/>
                      <a:pt x="110490" y="209550"/>
                    </a:cubicBezTo>
                    <a:cubicBezTo>
                      <a:pt x="99060" y="209550"/>
                      <a:pt x="95250" y="201930"/>
                      <a:pt x="91440" y="186690"/>
                    </a:cubicBezTo>
                    <a:cubicBezTo>
                      <a:pt x="91440" y="182880"/>
                      <a:pt x="91440" y="179070"/>
                      <a:pt x="87630" y="175260"/>
                    </a:cubicBezTo>
                    <a:cubicBezTo>
                      <a:pt x="87630" y="171450"/>
                      <a:pt x="83820" y="171450"/>
                      <a:pt x="83820" y="171450"/>
                    </a:cubicBezTo>
                    <a:cubicBezTo>
                      <a:pt x="80010" y="171450"/>
                      <a:pt x="80010" y="175260"/>
                      <a:pt x="80010" y="175260"/>
                    </a:cubicBezTo>
                    <a:cubicBezTo>
                      <a:pt x="80010" y="190500"/>
                      <a:pt x="76200" y="205740"/>
                      <a:pt x="68580" y="217170"/>
                    </a:cubicBezTo>
                    <a:cubicBezTo>
                      <a:pt x="64770" y="220980"/>
                      <a:pt x="68580" y="228600"/>
                      <a:pt x="72390" y="236220"/>
                    </a:cubicBezTo>
                    <a:cubicBezTo>
                      <a:pt x="76200" y="243840"/>
                      <a:pt x="83820" y="247650"/>
                      <a:pt x="87630" y="251460"/>
                    </a:cubicBezTo>
                    <a:cubicBezTo>
                      <a:pt x="99060" y="262890"/>
                      <a:pt x="102870" y="278130"/>
                      <a:pt x="114300" y="285750"/>
                    </a:cubicBezTo>
                    <a:cubicBezTo>
                      <a:pt x="118110" y="289560"/>
                      <a:pt x="121920" y="297180"/>
                      <a:pt x="118110" y="304800"/>
                    </a:cubicBezTo>
                    <a:cubicBezTo>
                      <a:pt x="110490" y="316230"/>
                      <a:pt x="106680" y="304800"/>
                      <a:pt x="99060" y="300990"/>
                    </a:cubicBezTo>
                    <a:cubicBezTo>
                      <a:pt x="99060" y="297180"/>
                      <a:pt x="95250" y="293370"/>
                      <a:pt x="95250" y="289560"/>
                    </a:cubicBezTo>
                    <a:cubicBezTo>
                      <a:pt x="91440" y="281940"/>
                      <a:pt x="83820" y="285750"/>
                      <a:pt x="83820" y="293370"/>
                    </a:cubicBezTo>
                    <a:cubicBezTo>
                      <a:pt x="83820" y="297180"/>
                      <a:pt x="83820" y="304800"/>
                      <a:pt x="80010" y="308610"/>
                    </a:cubicBezTo>
                    <a:cubicBezTo>
                      <a:pt x="76200" y="312420"/>
                      <a:pt x="72390" y="312420"/>
                      <a:pt x="72390" y="304800"/>
                    </a:cubicBezTo>
                    <a:cubicBezTo>
                      <a:pt x="72390" y="293370"/>
                      <a:pt x="64770" y="281940"/>
                      <a:pt x="76200" y="274320"/>
                    </a:cubicBezTo>
                    <a:cubicBezTo>
                      <a:pt x="80010" y="270510"/>
                      <a:pt x="76200" y="262890"/>
                      <a:pt x="72390" y="262890"/>
                    </a:cubicBezTo>
                    <a:cubicBezTo>
                      <a:pt x="68580" y="262890"/>
                      <a:pt x="60960" y="262890"/>
                      <a:pt x="60960" y="274320"/>
                    </a:cubicBezTo>
                    <a:cubicBezTo>
                      <a:pt x="57150" y="270510"/>
                      <a:pt x="57150" y="262890"/>
                      <a:pt x="57150" y="259080"/>
                    </a:cubicBezTo>
                    <a:cubicBezTo>
                      <a:pt x="57150" y="251460"/>
                      <a:pt x="49530" y="251460"/>
                      <a:pt x="45720" y="251460"/>
                    </a:cubicBezTo>
                    <a:cubicBezTo>
                      <a:pt x="41910" y="251460"/>
                      <a:pt x="41910" y="255270"/>
                      <a:pt x="41910" y="259080"/>
                    </a:cubicBezTo>
                    <a:cubicBezTo>
                      <a:pt x="41910" y="262890"/>
                      <a:pt x="45720" y="266700"/>
                      <a:pt x="45720" y="266700"/>
                    </a:cubicBezTo>
                    <a:cubicBezTo>
                      <a:pt x="53340" y="274320"/>
                      <a:pt x="53340" y="285750"/>
                      <a:pt x="57150" y="297180"/>
                    </a:cubicBezTo>
                    <a:cubicBezTo>
                      <a:pt x="57150" y="300990"/>
                      <a:pt x="57150" y="308610"/>
                      <a:pt x="57150" y="312420"/>
                    </a:cubicBezTo>
                    <a:cubicBezTo>
                      <a:pt x="53340" y="316230"/>
                      <a:pt x="49530" y="316230"/>
                      <a:pt x="45720" y="312420"/>
                    </a:cubicBezTo>
                    <a:cubicBezTo>
                      <a:pt x="38100" y="304800"/>
                      <a:pt x="26670" y="297180"/>
                      <a:pt x="26670" y="281940"/>
                    </a:cubicBezTo>
                    <a:cubicBezTo>
                      <a:pt x="26670" y="278130"/>
                      <a:pt x="22860" y="274320"/>
                      <a:pt x="22860" y="266700"/>
                    </a:cubicBezTo>
                    <a:cubicBezTo>
                      <a:pt x="19050" y="259080"/>
                      <a:pt x="19050" y="251460"/>
                      <a:pt x="22860" y="240030"/>
                    </a:cubicBezTo>
                    <a:cubicBezTo>
                      <a:pt x="26670" y="228600"/>
                      <a:pt x="22860" y="224790"/>
                      <a:pt x="15240" y="220980"/>
                    </a:cubicBezTo>
                    <a:cubicBezTo>
                      <a:pt x="11430" y="220980"/>
                      <a:pt x="11430" y="220980"/>
                      <a:pt x="7620" y="220980"/>
                    </a:cubicBezTo>
                    <a:cubicBezTo>
                      <a:pt x="3810" y="217170"/>
                      <a:pt x="0" y="213360"/>
                      <a:pt x="3810" y="205740"/>
                    </a:cubicBezTo>
                    <a:cubicBezTo>
                      <a:pt x="3810" y="205740"/>
                      <a:pt x="3810" y="201930"/>
                      <a:pt x="7620" y="201930"/>
                    </a:cubicBezTo>
                    <a:cubicBezTo>
                      <a:pt x="19050" y="198120"/>
                      <a:pt x="15240" y="190500"/>
                      <a:pt x="15240" y="179070"/>
                    </a:cubicBezTo>
                    <a:cubicBezTo>
                      <a:pt x="19050" y="175260"/>
                      <a:pt x="19050" y="171450"/>
                      <a:pt x="26670" y="175260"/>
                    </a:cubicBezTo>
                    <a:cubicBezTo>
                      <a:pt x="34290" y="179070"/>
                      <a:pt x="38100" y="186690"/>
                      <a:pt x="38100" y="194310"/>
                    </a:cubicBezTo>
                    <a:cubicBezTo>
                      <a:pt x="38100" y="198120"/>
                      <a:pt x="38100" y="201930"/>
                      <a:pt x="38100" y="205740"/>
                    </a:cubicBezTo>
                    <a:cubicBezTo>
                      <a:pt x="38100" y="205740"/>
                      <a:pt x="38100" y="209550"/>
                      <a:pt x="41910" y="209550"/>
                    </a:cubicBezTo>
                    <a:cubicBezTo>
                      <a:pt x="45720" y="209550"/>
                      <a:pt x="45720" y="209550"/>
                      <a:pt x="45720" y="205740"/>
                    </a:cubicBezTo>
                    <a:cubicBezTo>
                      <a:pt x="45720" y="198120"/>
                      <a:pt x="49530" y="194310"/>
                      <a:pt x="53340" y="190500"/>
                    </a:cubicBezTo>
                    <a:cubicBezTo>
                      <a:pt x="57150" y="186690"/>
                      <a:pt x="57150" y="179070"/>
                      <a:pt x="53340" y="175260"/>
                    </a:cubicBezTo>
                    <a:cubicBezTo>
                      <a:pt x="49530" y="171450"/>
                      <a:pt x="41910" y="163830"/>
                      <a:pt x="34290" y="160020"/>
                    </a:cubicBezTo>
                    <a:cubicBezTo>
                      <a:pt x="26670" y="156210"/>
                      <a:pt x="19050" y="144780"/>
                      <a:pt x="7620" y="140970"/>
                    </a:cubicBezTo>
                    <a:cubicBezTo>
                      <a:pt x="3810" y="140970"/>
                      <a:pt x="0" y="133350"/>
                      <a:pt x="0" y="125730"/>
                    </a:cubicBezTo>
                    <a:cubicBezTo>
                      <a:pt x="7620" y="140970"/>
                      <a:pt x="19050" y="129540"/>
                      <a:pt x="26670" y="137160"/>
                    </a:cubicBezTo>
                    <a:cubicBezTo>
                      <a:pt x="26670" y="137160"/>
                      <a:pt x="30480" y="137160"/>
                      <a:pt x="30480" y="133350"/>
                    </a:cubicBezTo>
                    <a:cubicBezTo>
                      <a:pt x="30480" y="125730"/>
                      <a:pt x="34290" y="125730"/>
                      <a:pt x="38100" y="129540"/>
                    </a:cubicBezTo>
                    <a:cubicBezTo>
                      <a:pt x="41910" y="129540"/>
                      <a:pt x="41910" y="125730"/>
                      <a:pt x="45720" y="121920"/>
                    </a:cubicBezTo>
                    <a:cubicBezTo>
                      <a:pt x="45720" y="114300"/>
                      <a:pt x="49530" y="110490"/>
                      <a:pt x="49530" y="102870"/>
                    </a:cubicBezTo>
                    <a:cubicBezTo>
                      <a:pt x="53340" y="91440"/>
                      <a:pt x="57150" y="87630"/>
                      <a:pt x="64770" y="95250"/>
                    </a:cubicBezTo>
                    <a:cubicBezTo>
                      <a:pt x="68580" y="99060"/>
                      <a:pt x="72390" y="99060"/>
                      <a:pt x="76200" y="99060"/>
                    </a:cubicBezTo>
                    <a:cubicBezTo>
                      <a:pt x="80010" y="99060"/>
                      <a:pt x="80010" y="95250"/>
                      <a:pt x="83820" y="95250"/>
                    </a:cubicBezTo>
                    <a:cubicBezTo>
                      <a:pt x="91440" y="91440"/>
                      <a:pt x="99060" y="87630"/>
                      <a:pt x="106680" y="99060"/>
                    </a:cubicBezTo>
                    <a:cubicBezTo>
                      <a:pt x="110490" y="102870"/>
                      <a:pt x="114300" y="102870"/>
                      <a:pt x="118110" y="106680"/>
                    </a:cubicBezTo>
                    <a:cubicBezTo>
                      <a:pt x="118110" y="99060"/>
                      <a:pt x="118110" y="95250"/>
                      <a:pt x="121920" y="87630"/>
                    </a:cubicBezTo>
                    <a:cubicBezTo>
                      <a:pt x="110490" y="80010"/>
                      <a:pt x="99060" y="80010"/>
                      <a:pt x="99060" y="60960"/>
                    </a:cubicBezTo>
                    <a:cubicBezTo>
                      <a:pt x="99060" y="53340"/>
                      <a:pt x="106680" y="49530"/>
                      <a:pt x="102870" y="38100"/>
                    </a:cubicBezTo>
                    <a:cubicBezTo>
                      <a:pt x="99060" y="26670"/>
                      <a:pt x="110490" y="26670"/>
                      <a:pt x="114300" y="22860"/>
                    </a:cubicBezTo>
                    <a:cubicBezTo>
                      <a:pt x="114300" y="19050"/>
                      <a:pt x="114300" y="19050"/>
                      <a:pt x="114300" y="15240"/>
                    </a:cubicBezTo>
                    <a:cubicBezTo>
                      <a:pt x="110490" y="3810"/>
                      <a:pt x="110490" y="0"/>
                      <a:pt x="118110" y="0"/>
                    </a:cubicBezTo>
                    <a:cubicBezTo>
                      <a:pt x="121920" y="0"/>
                      <a:pt x="121920" y="0"/>
                      <a:pt x="125730" y="0"/>
                    </a:cubicBezTo>
                    <a:lnTo>
                      <a:pt x="125730" y="0"/>
                    </a:lnTo>
                    <a:cubicBezTo>
                      <a:pt x="129540" y="3810"/>
                      <a:pt x="137160" y="7620"/>
                      <a:pt x="129540" y="19050"/>
                    </a:cubicBezTo>
                    <a:cubicBezTo>
                      <a:pt x="125730" y="22860"/>
                      <a:pt x="129540" y="26670"/>
                      <a:pt x="129540" y="30480"/>
                    </a:cubicBezTo>
                    <a:cubicBezTo>
                      <a:pt x="129540" y="34290"/>
                      <a:pt x="133350" y="34290"/>
                      <a:pt x="133350" y="38100"/>
                    </a:cubicBezTo>
                    <a:cubicBezTo>
                      <a:pt x="133350" y="53340"/>
                      <a:pt x="140970" y="49530"/>
                      <a:pt x="148590" y="53340"/>
                    </a:cubicBezTo>
                    <a:close/>
                  </a:path>
                </a:pathLst>
              </a:custGeom>
              <a:solidFill>
                <a:srgbClr val="5BD96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01" name="Freeform: Shape 5500">
                <a:extLst>
                  <a:ext uri="{FF2B5EF4-FFF2-40B4-BE49-F238E27FC236}">
                    <a16:creationId xmlns:a16="http://schemas.microsoft.com/office/drawing/2014/main" id="{177D00F8-3E29-2A5C-B2E7-1D8D24881CCE}"/>
                  </a:ext>
                </a:extLst>
              </p:cNvPr>
              <p:cNvSpPr/>
              <p:nvPr/>
            </p:nvSpPr>
            <p:spPr>
              <a:xfrm>
                <a:off x="3699272" y="5204460"/>
                <a:ext cx="145018" cy="236219"/>
              </a:xfrm>
              <a:custGeom>
                <a:avLst/>
                <a:gdLst>
                  <a:gd name="connsiteX0" fmla="*/ 238 w 145018"/>
                  <a:gd name="connsiteY0" fmla="*/ 83820 h 236219"/>
                  <a:gd name="connsiteX1" fmla="*/ 15478 w 145018"/>
                  <a:gd name="connsiteY1" fmla="*/ 83820 h 236219"/>
                  <a:gd name="connsiteX2" fmla="*/ 23098 w 145018"/>
                  <a:gd name="connsiteY2" fmla="*/ 72390 h 236219"/>
                  <a:gd name="connsiteX3" fmla="*/ 30718 w 145018"/>
                  <a:gd name="connsiteY3" fmla="*/ 68580 h 236219"/>
                  <a:gd name="connsiteX4" fmla="*/ 38338 w 145018"/>
                  <a:gd name="connsiteY4" fmla="*/ 72390 h 236219"/>
                  <a:gd name="connsiteX5" fmla="*/ 65008 w 145018"/>
                  <a:gd name="connsiteY5" fmla="*/ 106680 h 236219"/>
                  <a:gd name="connsiteX6" fmla="*/ 65008 w 145018"/>
                  <a:gd name="connsiteY6" fmla="*/ 118110 h 236219"/>
                  <a:gd name="connsiteX7" fmla="*/ 65008 w 145018"/>
                  <a:gd name="connsiteY7" fmla="*/ 110490 h 236219"/>
                  <a:gd name="connsiteX8" fmla="*/ 61198 w 145018"/>
                  <a:gd name="connsiteY8" fmla="*/ 76200 h 236219"/>
                  <a:gd name="connsiteX9" fmla="*/ 49768 w 145018"/>
                  <a:gd name="connsiteY9" fmla="*/ 60960 h 236219"/>
                  <a:gd name="connsiteX10" fmla="*/ 38338 w 145018"/>
                  <a:gd name="connsiteY10" fmla="*/ 26670 h 236219"/>
                  <a:gd name="connsiteX11" fmla="*/ 61198 w 145018"/>
                  <a:gd name="connsiteY11" fmla="*/ 0 h 236219"/>
                  <a:gd name="connsiteX12" fmla="*/ 76438 w 145018"/>
                  <a:gd name="connsiteY12" fmla="*/ 3810 h 236219"/>
                  <a:gd name="connsiteX13" fmla="*/ 72628 w 145018"/>
                  <a:gd name="connsiteY13" fmla="*/ 22860 h 236219"/>
                  <a:gd name="connsiteX14" fmla="*/ 87868 w 145018"/>
                  <a:gd name="connsiteY14" fmla="*/ 38100 h 236219"/>
                  <a:gd name="connsiteX15" fmla="*/ 114538 w 145018"/>
                  <a:gd name="connsiteY15" fmla="*/ 53340 h 236219"/>
                  <a:gd name="connsiteX16" fmla="*/ 129778 w 145018"/>
                  <a:gd name="connsiteY16" fmla="*/ 80010 h 236219"/>
                  <a:gd name="connsiteX17" fmla="*/ 129778 w 145018"/>
                  <a:gd name="connsiteY17" fmla="*/ 95250 h 236219"/>
                  <a:gd name="connsiteX18" fmla="*/ 125968 w 145018"/>
                  <a:gd name="connsiteY18" fmla="*/ 140970 h 236219"/>
                  <a:gd name="connsiteX19" fmla="*/ 110728 w 145018"/>
                  <a:gd name="connsiteY19" fmla="*/ 148590 h 236219"/>
                  <a:gd name="connsiteX20" fmla="*/ 125968 w 145018"/>
                  <a:gd name="connsiteY20" fmla="*/ 156210 h 236219"/>
                  <a:gd name="connsiteX21" fmla="*/ 137398 w 145018"/>
                  <a:gd name="connsiteY21" fmla="*/ 171450 h 236219"/>
                  <a:gd name="connsiteX22" fmla="*/ 129778 w 145018"/>
                  <a:gd name="connsiteY22" fmla="*/ 186690 h 236219"/>
                  <a:gd name="connsiteX23" fmla="*/ 129778 w 145018"/>
                  <a:gd name="connsiteY23" fmla="*/ 194310 h 236219"/>
                  <a:gd name="connsiteX24" fmla="*/ 133588 w 145018"/>
                  <a:gd name="connsiteY24" fmla="*/ 198120 h 236219"/>
                  <a:gd name="connsiteX25" fmla="*/ 141208 w 145018"/>
                  <a:gd name="connsiteY25" fmla="*/ 205740 h 236219"/>
                  <a:gd name="connsiteX26" fmla="*/ 145018 w 145018"/>
                  <a:gd name="connsiteY26" fmla="*/ 209550 h 236219"/>
                  <a:gd name="connsiteX27" fmla="*/ 145018 w 145018"/>
                  <a:gd name="connsiteY27" fmla="*/ 228600 h 236219"/>
                  <a:gd name="connsiteX28" fmla="*/ 137398 w 145018"/>
                  <a:gd name="connsiteY28" fmla="*/ 236220 h 236219"/>
                  <a:gd name="connsiteX29" fmla="*/ 103108 w 145018"/>
                  <a:gd name="connsiteY29" fmla="*/ 209550 h 236219"/>
                  <a:gd name="connsiteX30" fmla="*/ 95488 w 145018"/>
                  <a:gd name="connsiteY30" fmla="*/ 201930 h 236219"/>
                  <a:gd name="connsiteX31" fmla="*/ 84058 w 145018"/>
                  <a:gd name="connsiteY31" fmla="*/ 179070 h 236219"/>
                  <a:gd name="connsiteX32" fmla="*/ 76438 w 145018"/>
                  <a:gd name="connsiteY32" fmla="*/ 156210 h 236219"/>
                  <a:gd name="connsiteX33" fmla="*/ 72628 w 145018"/>
                  <a:gd name="connsiteY33" fmla="*/ 144780 h 236219"/>
                  <a:gd name="connsiteX34" fmla="*/ 61198 w 145018"/>
                  <a:gd name="connsiteY34" fmla="*/ 125730 h 236219"/>
                  <a:gd name="connsiteX35" fmla="*/ 49768 w 145018"/>
                  <a:gd name="connsiteY35" fmla="*/ 121920 h 236219"/>
                  <a:gd name="connsiteX36" fmla="*/ 42148 w 145018"/>
                  <a:gd name="connsiteY36" fmla="*/ 125730 h 236219"/>
                  <a:gd name="connsiteX37" fmla="*/ 19288 w 145018"/>
                  <a:gd name="connsiteY37" fmla="*/ 110490 h 236219"/>
                  <a:gd name="connsiteX38" fmla="*/ 26908 w 145018"/>
                  <a:gd name="connsiteY38" fmla="*/ 102870 h 236219"/>
                  <a:gd name="connsiteX39" fmla="*/ 19288 w 145018"/>
                  <a:gd name="connsiteY39" fmla="*/ 110490 h 236219"/>
                  <a:gd name="connsiteX40" fmla="*/ 238 w 145018"/>
                  <a:gd name="connsiteY40" fmla="*/ 83820 h 23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45018" h="236219">
                    <a:moveTo>
                      <a:pt x="238" y="83820"/>
                    </a:moveTo>
                    <a:cubicBezTo>
                      <a:pt x="4048" y="83820"/>
                      <a:pt x="11668" y="87630"/>
                      <a:pt x="15478" y="83820"/>
                    </a:cubicBezTo>
                    <a:cubicBezTo>
                      <a:pt x="15478" y="80010"/>
                      <a:pt x="19288" y="76200"/>
                      <a:pt x="23098" y="72390"/>
                    </a:cubicBezTo>
                    <a:cubicBezTo>
                      <a:pt x="23098" y="72390"/>
                      <a:pt x="26908" y="68580"/>
                      <a:pt x="30718" y="68580"/>
                    </a:cubicBezTo>
                    <a:cubicBezTo>
                      <a:pt x="34528" y="68580"/>
                      <a:pt x="38338" y="68580"/>
                      <a:pt x="38338" y="72390"/>
                    </a:cubicBezTo>
                    <a:cubicBezTo>
                      <a:pt x="45958" y="83820"/>
                      <a:pt x="57388" y="95250"/>
                      <a:pt x="65008" y="106680"/>
                    </a:cubicBezTo>
                    <a:cubicBezTo>
                      <a:pt x="65008" y="110490"/>
                      <a:pt x="65008" y="114300"/>
                      <a:pt x="65008" y="118110"/>
                    </a:cubicBezTo>
                    <a:cubicBezTo>
                      <a:pt x="65008" y="114300"/>
                      <a:pt x="65008" y="110490"/>
                      <a:pt x="65008" y="110490"/>
                    </a:cubicBezTo>
                    <a:cubicBezTo>
                      <a:pt x="65008" y="99060"/>
                      <a:pt x="61198" y="91440"/>
                      <a:pt x="61198" y="76200"/>
                    </a:cubicBezTo>
                    <a:cubicBezTo>
                      <a:pt x="65008" y="64770"/>
                      <a:pt x="57388" y="60960"/>
                      <a:pt x="49768" y="60960"/>
                    </a:cubicBezTo>
                    <a:cubicBezTo>
                      <a:pt x="30718" y="57150"/>
                      <a:pt x="30718" y="49530"/>
                      <a:pt x="38338" y="26670"/>
                    </a:cubicBezTo>
                    <a:cubicBezTo>
                      <a:pt x="42148" y="15240"/>
                      <a:pt x="45958" y="0"/>
                      <a:pt x="61198" y="0"/>
                    </a:cubicBezTo>
                    <a:cubicBezTo>
                      <a:pt x="65008" y="3810"/>
                      <a:pt x="72628" y="0"/>
                      <a:pt x="76438" y="3810"/>
                    </a:cubicBezTo>
                    <a:cubicBezTo>
                      <a:pt x="80248" y="11430"/>
                      <a:pt x="72628" y="15240"/>
                      <a:pt x="72628" y="22860"/>
                    </a:cubicBezTo>
                    <a:cubicBezTo>
                      <a:pt x="80248" y="22860"/>
                      <a:pt x="87868" y="22860"/>
                      <a:pt x="87868" y="38100"/>
                    </a:cubicBezTo>
                    <a:cubicBezTo>
                      <a:pt x="95488" y="49530"/>
                      <a:pt x="103108" y="53340"/>
                      <a:pt x="114538" y="53340"/>
                    </a:cubicBezTo>
                    <a:cubicBezTo>
                      <a:pt x="125968" y="53340"/>
                      <a:pt x="129778" y="60960"/>
                      <a:pt x="129778" y="80010"/>
                    </a:cubicBezTo>
                    <a:cubicBezTo>
                      <a:pt x="129778" y="83820"/>
                      <a:pt x="125968" y="87630"/>
                      <a:pt x="129778" y="95250"/>
                    </a:cubicBezTo>
                    <a:cubicBezTo>
                      <a:pt x="141208" y="110490"/>
                      <a:pt x="137398" y="133350"/>
                      <a:pt x="125968" y="140970"/>
                    </a:cubicBezTo>
                    <a:cubicBezTo>
                      <a:pt x="122158" y="144780"/>
                      <a:pt x="118348" y="144780"/>
                      <a:pt x="110728" y="148590"/>
                    </a:cubicBezTo>
                    <a:cubicBezTo>
                      <a:pt x="114538" y="152400"/>
                      <a:pt x="122158" y="156210"/>
                      <a:pt x="125968" y="156210"/>
                    </a:cubicBezTo>
                    <a:cubicBezTo>
                      <a:pt x="133588" y="156210"/>
                      <a:pt x="137398" y="160020"/>
                      <a:pt x="137398" y="171450"/>
                    </a:cubicBezTo>
                    <a:cubicBezTo>
                      <a:pt x="137398" y="179070"/>
                      <a:pt x="133588" y="182880"/>
                      <a:pt x="129778" y="186690"/>
                    </a:cubicBezTo>
                    <a:cubicBezTo>
                      <a:pt x="125968" y="186690"/>
                      <a:pt x="125968" y="186690"/>
                      <a:pt x="129778" y="194310"/>
                    </a:cubicBezTo>
                    <a:cubicBezTo>
                      <a:pt x="129778" y="194310"/>
                      <a:pt x="133588" y="194310"/>
                      <a:pt x="133588" y="198120"/>
                    </a:cubicBezTo>
                    <a:cubicBezTo>
                      <a:pt x="137398" y="201930"/>
                      <a:pt x="137398" y="205740"/>
                      <a:pt x="141208" y="205740"/>
                    </a:cubicBezTo>
                    <a:cubicBezTo>
                      <a:pt x="141208" y="205740"/>
                      <a:pt x="141208" y="209550"/>
                      <a:pt x="145018" y="209550"/>
                    </a:cubicBezTo>
                    <a:cubicBezTo>
                      <a:pt x="145018" y="217170"/>
                      <a:pt x="145018" y="220980"/>
                      <a:pt x="145018" y="228600"/>
                    </a:cubicBezTo>
                    <a:cubicBezTo>
                      <a:pt x="141208" y="232410"/>
                      <a:pt x="141208" y="232410"/>
                      <a:pt x="137398" y="236220"/>
                    </a:cubicBezTo>
                    <a:cubicBezTo>
                      <a:pt x="125968" y="228600"/>
                      <a:pt x="114538" y="217170"/>
                      <a:pt x="103108" y="209550"/>
                    </a:cubicBezTo>
                    <a:cubicBezTo>
                      <a:pt x="99298" y="209550"/>
                      <a:pt x="95488" y="205740"/>
                      <a:pt x="95488" y="201930"/>
                    </a:cubicBezTo>
                    <a:cubicBezTo>
                      <a:pt x="99298" y="186690"/>
                      <a:pt x="87868" y="186690"/>
                      <a:pt x="84058" y="179070"/>
                    </a:cubicBezTo>
                    <a:cubicBezTo>
                      <a:pt x="80248" y="175260"/>
                      <a:pt x="68818" y="171450"/>
                      <a:pt x="76438" y="156210"/>
                    </a:cubicBezTo>
                    <a:cubicBezTo>
                      <a:pt x="76438" y="152400"/>
                      <a:pt x="72628" y="148590"/>
                      <a:pt x="72628" y="144780"/>
                    </a:cubicBezTo>
                    <a:cubicBezTo>
                      <a:pt x="65008" y="140970"/>
                      <a:pt x="65008" y="137160"/>
                      <a:pt x="61198" y="125730"/>
                    </a:cubicBezTo>
                    <a:cubicBezTo>
                      <a:pt x="57388" y="118110"/>
                      <a:pt x="57388" y="114300"/>
                      <a:pt x="49768" y="121920"/>
                    </a:cubicBezTo>
                    <a:cubicBezTo>
                      <a:pt x="45958" y="125730"/>
                      <a:pt x="45958" y="125730"/>
                      <a:pt x="42148" y="125730"/>
                    </a:cubicBezTo>
                    <a:cubicBezTo>
                      <a:pt x="30718" y="133350"/>
                      <a:pt x="26908" y="129540"/>
                      <a:pt x="19288" y="110490"/>
                    </a:cubicBezTo>
                    <a:cubicBezTo>
                      <a:pt x="23098" y="110490"/>
                      <a:pt x="23098" y="106680"/>
                      <a:pt x="26908" y="102870"/>
                    </a:cubicBezTo>
                    <a:cubicBezTo>
                      <a:pt x="26908" y="106680"/>
                      <a:pt x="23098" y="110490"/>
                      <a:pt x="19288" y="110490"/>
                    </a:cubicBezTo>
                    <a:cubicBezTo>
                      <a:pt x="-3572" y="102870"/>
                      <a:pt x="238" y="91440"/>
                      <a:pt x="238" y="83820"/>
                    </a:cubicBezTo>
                    <a:close/>
                  </a:path>
                </a:pathLst>
              </a:custGeom>
              <a:solidFill>
                <a:srgbClr val="4FD55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02" name="Freeform: Shape 5501">
                <a:extLst>
                  <a:ext uri="{FF2B5EF4-FFF2-40B4-BE49-F238E27FC236}">
                    <a16:creationId xmlns:a16="http://schemas.microsoft.com/office/drawing/2014/main" id="{0DB5E214-4056-5D9B-C27D-71001C599934}"/>
                  </a:ext>
                </a:extLst>
              </p:cNvPr>
              <p:cNvSpPr/>
              <p:nvPr/>
            </p:nvSpPr>
            <p:spPr>
              <a:xfrm>
                <a:off x="3819852" y="5525452"/>
                <a:ext cx="37446" cy="60007"/>
              </a:xfrm>
              <a:custGeom>
                <a:avLst/>
                <a:gdLst>
                  <a:gd name="connsiteX0" fmla="*/ 16818 w 37446"/>
                  <a:gd name="connsiteY0" fmla="*/ 60008 h 60007"/>
                  <a:gd name="connsiteX1" fmla="*/ 9198 w 37446"/>
                  <a:gd name="connsiteY1" fmla="*/ 37147 h 60007"/>
                  <a:gd name="connsiteX2" fmla="*/ 1578 w 37446"/>
                  <a:gd name="connsiteY2" fmla="*/ 25717 h 60007"/>
                  <a:gd name="connsiteX3" fmla="*/ 5388 w 37446"/>
                  <a:gd name="connsiteY3" fmla="*/ 10478 h 60007"/>
                  <a:gd name="connsiteX4" fmla="*/ 20628 w 37446"/>
                  <a:gd name="connsiteY4" fmla="*/ 2858 h 60007"/>
                  <a:gd name="connsiteX5" fmla="*/ 28248 w 37446"/>
                  <a:gd name="connsiteY5" fmla="*/ 2858 h 60007"/>
                  <a:gd name="connsiteX6" fmla="*/ 32058 w 37446"/>
                  <a:gd name="connsiteY6" fmla="*/ 10478 h 60007"/>
                  <a:gd name="connsiteX7" fmla="*/ 35868 w 37446"/>
                  <a:gd name="connsiteY7" fmla="*/ 40958 h 60007"/>
                  <a:gd name="connsiteX8" fmla="*/ 32058 w 37446"/>
                  <a:gd name="connsiteY8" fmla="*/ 48578 h 60007"/>
                  <a:gd name="connsiteX9" fmla="*/ 16818 w 37446"/>
                  <a:gd name="connsiteY9" fmla="*/ 60008 h 6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446" h="60007">
                    <a:moveTo>
                      <a:pt x="16818" y="60008"/>
                    </a:moveTo>
                    <a:cubicBezTo>
                      <a:pt x="20628" y="48578"/>
                      <a:pt x="16818" y="40958"/>
                      <a:pt x="9198" y="37147"/>
                    </a:cubicBezTo>
                    <a:cubicBezTo>
                      <a:pt x="5388" y="37147"/>
                      <a:pt x="1578" y="33337"/>
                      <a:pt x="1578" y="25717"/>
                    </a:cubicBezTo>
                    <a:cubicBezTo>
                      <a:pt x="-2232" y="18097"/>
                      <a:pt x="1578" y="10478"/>
                      <a:pt x="5388" y="10478"/>
                    </a:cubicBezTo>
                    <a:cubicBezTo>
                      <a:pt x="13008" y="10478"/>
                      <a:pt x="16818" y="6667"/>
                      <a:pt x="20628" y="2858"/>
                    </a:cubicBezTo>
                    <a:cubicBezTo>
                      <a:pt x="24438" y="-953"/>
                      <a:pt x="24438" y="-953"/>
                      <a:pt x="28248" y="2858"/>
                    </a:cubicBezTo>
                    <a:cubicBezTo>
                      <a:pt x="32058" y="6667"/>
                      <a:pt x="32058" y="6667"/>
                      <a:pt x="32058" y="10478"/>
                    </a:cubicBezTo>
                    <a:cubicBezTo>
                      <a:pt x="28248" y="21908"/>
                      <a:pt x="28248" y="33337"/>
                      <a:pt x="35868" y="40958"/>
                    </a:cubicBezTo>
                    <a:cubicBezTo>
                      <a:pt x="39678" y="44767"/>
                      <a:pt x="35868" y="48578"/>
                      <a:pt x="32058" y="48578"/>
                    </a:cubicBezTo>
                    <a:cubicBezTo>
                      <a:pt x="24438" y="52387"/>
                      <a:pt x="20628" y="52387"/>
                      <a:pt x="16818" y="60008"/>
                    </a:cubicBezTo>
                    <a:close/>
                  </a:path>
                </a:pathLst>
              </a:custGeom>
              <a:solidFill>
                <a:srgbClr val="3FD14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03" name="Freeform: Shape 5502">
                <a:extLst>
                  <a:ext uri="{FF2B5EF4-FFF2-40B4-BE49-F238E27FC236}">
                    <a16:creationId xmlns:a16="http://schemas.microsoft.com/office/drawing/2014/main" id="{794488DE-3D9E-F5F4-4F53-9986715DC4B2}"/>
                  </a:ext>
                </a:extLst>
              </p:cNvPr>
              <p:cNvSpPr/>
              <p:nvPr/>
            </p:nvSpPr>
            <p:spPr>
              <a:xfrm>
                <a:off x="3489960" y="5261186"/>
                <a:ext cx="41909" cy="34059"/>
              </a:xfrm>
              <a:custGeom>
                <a:avLst/>
                <a:gdLst>
                  <a:gd name="connsiteX0" fmla="*/ 0 w 41909"/>
                  <a:gd name="connsiteY0" fmla="*/ 11853 h 34059"/>
                  <a:gd name="connsiteX1" fmla="*/ 26670 w 41909"/>
                  <a:gd name="connsiteY1" fmla="*/ 423 h 34059"/>
                  <a:gd name="connsiteX2" fmla="*/ 41910 w 41909"/>
                  <a:gd name="connsiteY2" fmla="*/ 23283 h 34059"/>
                  <a:gd name="connsiteX3" fmla="*/ 34290 w 41909"/>
                  <a:gd name="connsiteY3" fmla="*/ 30903 h 34059"/>
                  <a:gd name="connsiteX4" fmla="*/ 0 w 41909"/>
                  <a:gd name="connsiteY4" fmla="*/ 11853 h 34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09" h="34059">
                    <a:moveTo>
                      <a:pt x="0" y="11853"/>
                    </a:moveTo>
                    <a:cubicBezTo>
                      <a:pt x="7620" y="-3387"/>
                      <a:pt x="19050" y="423"/>
                      <a:pt x="26670" y="423"/>
                    </a:cubicBezTo>
                    <a:cubicBezTo>
                      <a:pt x="30480" y="423"/>
                      <a:pt x="38100" y="15663"/>
                      <a:pt x="41910" y="23283"/>
                    </a:cubicBezTo>
                    <a:cubicBezTo>
                      <a:pt x="41910" y="30903"/>
                      <a:pt x="38100" y="38523"/>
                      <a:pt x="34290" y="30903"/>
                    </a:cubicBezTo>
                    <a:cubicBezTo>
                      <a:pt x="22860" y="19473"/>
                      <a:pt x="11430" y="19473"/>
                      <a:pt x="0" y="11853"/>
                    </a:cubicBezTo>
                    <a:close/>
                  </a:path>
                </a:pathLst>
              </a:custGeom>
              <a:solidFill>
                <a:srgbClr val="5DDA6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04" name="Freeform: Shape 5503">
                <a:extLst>
                  <a:ext uri="{FF2B5EF4-FFF2-40B4-BE49-F238E27FC236}">
                    <a16:creationId xmlns:a16="http://schemas.microsoft.com/office/drawing/2014/main" id="{63C975B6-7E0E-92EC-F160-8CA35B44BDF3}"/>
                  </a:ext>
                </a:extLst>
              </p:cNvPr>
              <p:cNvSpPr/>
              <p:nvPr/>
            </p:nvSpPr>
            <p:spPr>
              <a:xfrm>
                <a:off x="3859531" y="5460682"/>
                <a:ext cx="3809" cy="6667"/>
              </a:xfrm>
              <a:custGeom>
                <a:avLst/>
                <a:gdLst>
                  <a:gd name="connsiteX0" fmla="*/ 0 w 3809"/>
                  <a:gd name="connsiteY0" fmla="*/ 6667 h 6667"/>
                  <a:gd name="connsiteX1" fmla="*/ 0 w 3809"/>
                  <a:gd name="connsiteY1" fmla="*/ 2857 h 6667"/>
                  <a:gd name="connsiteX2" fmla="*/ 3810 w 3809"/>
                  <a:gd name="connsiteY2" fmla="*/ 2857 h 6667"/>
                  <a:gd name="connsiteX3" fmla="*/ 3810 w 3809"/>
                  <a:gd name="connsiteY3" fmla="*/ 6667 h 6667"/>
                  <a:gd name="connsiteX4" fmla="*/ 0 w 3809"/>
                  <a:gd name="connsiteY4" fmla="*/ 6667 h 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 h="6667">
                    <a:moveTo>
                      <a:pt x="0" y="6667"/>
                    </a:moveTo>
                    <a:cubicBezTo>
                      <a:pt x="0" y="6667"/>
                      <a:pt x="0" y="2857"/>
                      <a:pt x="0" y="2857"/>
                    </a:cubicBezTo>
                    <a:cubicBezTo>
                      <a:pt x="0" y="-952"/>
                      <a:pt x="3810" y="-952"/>
                      <a:pt x="3810" y="2857"/>
                    </a:cubicBezTo>
                    <a:cubicBezTo>
                      <a:pt x="3810" y="2857"/>
                      <a:pt x="3810" y="6667"/>
                      <a:pt x="3810" y="6667"/>
                    </a:cubicBezTo>
                    <a:cubicBezTo>
                      <a:pt x="3810" y="6667"/>
                      <a:pt x="3810" y="6667"/>
                      <a:pt x="0" y="6667"/>
                    </a:cubicBezTo>
                    <a:close/>
                  </a:path>
                </a:pathLst>
              </a:custGeom>
              <a:solidFill>
                <a:srgbClr val="73E07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05" name="Freeform: Shape 5504">
                <a:extLst>
                  <a:ext uri="{FF2B5EF4-FFF2-40B4-BE49-F238E27FC236}">
                    <a16:creationId xmlns:a16="http://schemas.microsoft.com/office/drawing/2014/main" id="{F7D82CC3-E060-A3F5-8851-3C91F3B7664B}"/>
                  </a:ext>
                </a:extLst>
              </p:cNvPr>
              <p:cNvSpPr/>
              <p:nvPr/>
            </p:nvSpPr>
            <p:spPr>
              <a:xfrm>
                <a:off x="3752851" y="5634989"/>
                <a:ext cx="7619" cy="5388"/>
              </a:xfrm>
              <a:custGeom>
                <a:avLst/>
                <a:gdLst>
                  <a:gd name="connsiteX0" fmla="*/ 7620 w 7619"/>
                  <a:gd name="connsiteY0" fmla="*/ 0 h 5388"/>
                  <a:gd name="connsiteX1" fmla="*/ 0 w 7619"/>
                  <a:gd name="connsiteY1" fmla="*/ 3810 h 5388"/>
                  <a:gd name="connsiteX2" fmla="*/ 7620 w 7619"/>
                  <a:gd name="connsiteY2" fmla="*/ 0 h 5388"/>
                </a:gdLst>
                <a:ahLst/>
                <a:cxnLst>
                  <a:cxn ang="0">
                    <a:pos x="connsiteX0" y="connsiteY0"/>
                  </a:cxn>
                  <a:cxn ang="0">
                    <a:pos x="connsiteX1" y="connsiteY1"/>
                  </a:cxn>
                  <a:cxn ang="0">
                    <a:pos x="connsiteX2" y="connsiteY2"/>
                  </a:cxn>
                </a:cxnLst>
                <a:rect l="l" t="t" r="r" b="b"/>
                <a:pathLst>
                  <a:path w="7619" h="5388">
                    <a:moveTo>
                      <a:pt x="7620" y="0"/>
                    </a:moveTo>
                    <a:cubicBezTo>
                      <a:pt x="7620" y="3810"/>
                      <a:pt x="3810" y="7620"/>
                      <a:pt x="0" y="3810"/>
                    </a:cubicBezTo>
                    <a:cubicBezTo>
                      <a:pt x="3810" y="0"/>
                      <a:pt x="3810" y="0"/>
                      <a:pt x="7620" y="0"/>
                    </a:cubicBezTo>
                    <a:close/>
                  </a:path>
                </a:pathLst>
              </a:custGeom>
              <a:solidFill>
                <a:srgbClr val="7CE38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06" name="Freeform: Shape 5505">
                <a:extLst>
                  <a:ext uri="{FF2B5EF4-FFF2-40B4-BE49-F238E27FC236}">
                    <a16:creationId xmlns:a16="http://schemas.microsoft.com/office/drawing/2014/main" id="{276E0137-02FA-4699-B08F-768A53D1DDFC}"/>
                  </a:ext>
                </a:extLst>
              </p:cNvPr>
              <p:cNvSpPr/>
              <p:nvPr/>
            </p:nvSpPr>
            <p:spPr>
              <a:xfrm>
                <a:off x="3890010" y="5612130"/>
                <a:ext cx="7620" cy="11584"/>
              </a:xfrm>
              <a:custGeom>
                <a:avLst/>
                <a:gdLst>
                  <a:gd name="connsiteX0" fmla="*/ 7620 w 7620"/>
                  <a:gd name="connsiteY0" fmla="*/ 7620 h 11584"/>
                  <a:gd name="connsiteX1" fmla="*/ 0 w 7620"/>
                  <a:gd name="connsiteY1" fmla="*/ 0 h 11584"/>
                  <a:gd name="connsiteX2" fmla="*/ 7620 w 7620"/>
                  <a:gd name="connsiteY2" fmla="*/ 7620 h 11584"/>
                </a:gdLst>
                <a:ahLst/>
                <a:cxnLst>
                  <a:cxn ang="0">
                    <a:pos x="connsiteX0" y="connsiteY0"/>
                  </a:cxn>
                  <a:cxn ang="0">
                    <a:pos x="connsiteX1" y="connsiteY1"/>
                  </a:cxn>
                  <a:cxn ang="0">
                    <a:pos x="connsiteX2" y="connsiteY2"/>
                  </a:cxn>
                </a:cxnLst>
                <a:rect l="l" t="t" r="r" b="b"/>
                <a:pathLst>
                  <a:path w="7620" h="11584">
                    <a:moveTo>
                      <a:pt x="7620" y="7620"/>
                    </a:moveTo>
                    <a:cubicBezTo>
                      <a:pt x="3810" y="15240"/>
                      <a:pt x="3810" y="11430"/>
                      <a:pt x="0" y="0"/>
                    </a:cubicBezTo>
                    <a:lnTo>
                      <a:pt x="7620" y="7620"/>
                    </a:lnTo>
                    <a:close/>
                  </a:path>
                </a:pathLst>
              </a:custGeom>
              <a:solidFill>
                <a:srgbClr val="88E68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07" name="Freeform: Shape 5506">
                <a:extLst>
                  <a:ext uri="{FF2B5EF4-FFF2-40B4-BE49-F238E27FC236}">
                    <a16:creationId xmlns:a16="http://schemas.microsoft.com/office/drawing/2014/main" id="{5BFCB065-9714-6BEF-8B99-762849E42D94}"/>
                  </a:ext>
                </a:extLst>
              </p:cNvPr>
              <p:cNvSpPr/>
              <p:nvPr/>
            </p:nvSpPr>
            <p:spPr>
              <a:xfrm>
                <a:off x="3902748" y="5623560"/>
                <a:ext cx="6312" cy="9313"/>
              </a:xfrm>
              <a:custGeom>
                <a:avLst/>
                <a:gdLst>
                  <a:gd name="connsiteX0" fmla="*/ 2503 w 6312"/>
                  <a:gd name="connsiteY0" fmla="*/ 0 h 9313"/>
                  <a:gd name="connsiteX1" fmla="*/ 6313 w 6312"/>
                  <a:gd name="connsiteY1" fmla="*/ 7620 h 9313"/>
                  <a:gd name="connsiteX2" fmla="*/ 6313 w 6312"/>
                  <a:gd name="connsiteY2" fmla="*/ 7620 h 9313"/>
                  <a:gd name="connsiteX3" fmla="*/ 2503 w 6312"/>
                  <a:gd name="connsiteY3" fmla="*/ 0 h 9313"/>
                  <a:gd name="connsiteX4" fmla="*/ 2503 w 6312"/>
                  <a:gd name="connsiteY4" fmla="*/ 0 h 9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2" h="9313">
                    <a:moveTo>
                      <a:pt x="2503" y="0"/>
                    </a:moveTo>
                    <a:cubicBezTo>
                      <a:pt x="2503" y="3810"/>
                      <a:pt x="6313" y="3810"/>
                      <a:pt x="6313" y="7620"/>
                    </a:cubicBezTo>
                    <a:cubicBezTo>
                      <a:pt x="6313" y="7620"/>
                      <a:pt x="6313" y="11430"/>
                      <a:pt x="6313" y="7620"/>
                    </a:cubicBezTo>
                    <a:cubicBezTo>
                      <a:pt x="-1307" y="7620"/>
                      <a:pt x="-1307" y="3810"/>
                      <a:pt x="2503" y="0"/>
                    </a:cubicBezTo>
                    <a:lnTo>
                      <a:pt x="2503" y="0"/>
                    </a:lnTo>
                    <a:close/>
                  </a:path>
                </a:pathLst>
              </a:custGeom>
              <a:solidFill>
                <a:srgbClr val="88E68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08" name="Freeform: Shape 5507">
                <a:extLst>
                  <a:ext uri="{FF2B5EF4-FFF2-40B4-BE49-F238E27FC236}">
                    <a16:creationId xmlns:a16="http://schemas.microsoft.com/office/drawing/2014/main" id="{3C440BDE-6EB1-B8B7-252E-F983AF3E604F}"/>
                  </a:ext>
                </a:extLst>
              </p:cNvPr>
              <p:cNvSpPr/>
              <p:nvPr/>
            </p:nvSpPr>
            <p:spPr>
              <a:xfrm>
                <a:off x="3414713" y="5238750"/>
                <a:ext cx="2857" cy="2857"/>
              </a:xfrm>
              <a:custGeom>
                <a:avLst/>
                <a:gdLst>
                  <a:gd name="connsiteX0" fmla="*/ 2857 w 2857"/>
                  <a:gd name="connsiteY0" fmla="*/ 0 h 2857"/>
                  <a:gd name="connsiteX1" fmla="*/ 2857 w 2857"/>
                  <a:gd name="connsiteY1" fmla="*/ 0 h 2857"/>
                  <a:gd name="connsiteX2" fmla="*/ 2857 w 2857"/>
                  <a:gd name="connsiteY2" fmla="*/ 0 h 2857"/>
                  <a:gd name="connsiteX3" fmla="*/ 2857 w 2857"/>
                  <a:gd name="connsiteY3" fmla="*/ 0 h 2857"/>
                  <a:gd name="connsiteX4" fmla="*/ 2857 w 2857"/>
                  <a:gd name="connsiteY4" fmla="*/ 0 h 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 h="2857">
                    <a:moveTo>
                      <a:pt x="2857" y="0"/>
                    </a:moveTo>
                    <a:cubicBezTo>
                      <a:pt x="2857" y="0"/>
                      <a:pt x="2857" y="0"/>
                      <a:pt x="2857" y="0"/>
                    </a:cubicBezTo>
                    <a:cubicBezTo>
                      <a:pt x="2857" y="3810"/>
                      <a:pt x="2857" y="3810"/>
                      <a:pt x="2857" y="0"/>
                    </a:cubicBezTo>
                    <a:cubicBezTo>
                      <a:pt x="-952" y="0"/>
                      <a:pt x="-952" y="0"/>
                      <a:pt x="2857" y="0"/>
                    </a:cubicBezTo>
                    <a:cubicBezTo>
                      <a:pt x="-952" y="0"/>
                      <a:pt x="2857" y="0"/>
                      <a:pt x="2857" y="0"/>
                    </a:cubicBezTo>
                    <a:close/>
                  </a:path>
                </a:pathLst>
              </a:custGeom>
              <a:solidFill>
                <a:srgbClr val="5DDA6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09" name="Freeform: Shape 5508">
                <a:extLst>
                  <a:ext uri="{FF2B5EF4-FFF2-40B4-BE49-F238E27FC236}">
                    <a16:creationId xmlns:a16="http://schemas.microsoft.com/office/drawing/2014/main" id="{856385DF-53B0-50E8-B328-2D251E07D562}"/>
                  </a:ext>
                </a:extLst>
              </p:cNvPr>
              <p:cNvSpPr/>
              <p:nvPr/>
            </p:nvSpPr>
            <p:spPr>
              <a:xfrm>
                <a:off x="3506153" y="5067300"/>
                <a:ext cx="50155" cy="58843"/>
              </a:xfrm>
              <a:custGeom>
                <a:avLst/>
                <a:gdLst>
                  <a:gd name="connsiteX0" fmla="*/ 48578 w 50155"/>
                  <a:gd name="connsiteY0" fmla="*/ 57150 h 58843"/>
                  <a:gd name="connsiteX1" fmla="*/ 40957 w 50155"/>
                  <a:gd name="connsiteY1" fmla="*/ 57150 h 58843"/>
                  <a:gd name="connsiteX2" fmla="*/ 21907 w 50155"/>
                  <a:gd name="connsiteY2" fmla="*/ 38100 h 58843"/>
                  <a:gd name="connsiteX3" fmla="*/ 10478 w 50155"/>
                  <a:gd name="connsiteY3" fmla="*/ 45720 h 58843"/>
                  <a:gd name="connsiteX4" fmla="*/ 10478 w 50155"/>
                  <a:gd name="connsiteY4" fmla="*/ 53340 h 58843"/>
                  <a:gd name="connsiteX5" fmla="*/ 2857 w 50155"/>
                  <a:gd name="connsiteY5" fmla="*/ 41910 h 58843"/>
                  <a:gd name="connsiteX6" fmla="*/ 2857 w 50155"/>
                  <a:gd name="connsiteY6" fmla="*/ 22860 h 58843"/>
                  <a:gd name="connsiteX7" fmla="*/ 21907 w 50155"/>
                  <a:gd name="connsiteY7" fmla="*/ 15240 h 58843"/>
                  <a:gd name="connsiteX8" fmla="*/ 37148 w 50155"/>
                  <a:gd name="connsiteY8" fmla="*/ 0 h 58843"/>
                  <a:gd name="connsiteX9" fmla="*/ 37148 w 50155"/>
                  <a:gd name="connsiteY9" fmla="*/ 19050 h 58843"/>
                  <a:gd name="connsiteX10" fmla="*/ 44767 w 50155"/>
                  <a:gd name="connsiteY10" fmla="*/ 30480 h 58843"/>
                  <a:gd name="connsiteX11" fmla="*/ 48578 w 50155"/>
                  <a:gd name="connsiteY11" fmla="*/ 45720 h 58843"/>
                  <a:gd name="connsiteX12" fmla="*/ 48578 w 50155"/>
                  <a:gd name="connsiteY12" fmla="*/ 57150 h 58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155" h="58843">
                    <a:moveTo>
                      <a:pt x="48578" y="57150"/>
                    </a:moveTo>
                    <a:cubicBezTo>
                      <a:pt x="44767" y="57150"/>
                      <a:pt x="40957" y="60960"/>
                      <a:pt x="40957" y="57150"/>
                    </a:cubicBezTo>
                    <a:cubicBezTo>
                      <a:pt x="37148" y="45720"/>
                      <a:pt x="29528" y="41910"/>
                      <a:pt x="21907" y="38100"/>
                    </a:cubicBezTo>
                    <a:cubicBezTo>
                      <a:pt x="14288" y="30480"/>
                      <a:pt x="10478" y="34290"/>
                      <a:pt x="10478" y="45720"/>
                    </a:cubicBezTo>
                    <a:cubicBezTo>
                      <a:pt x="10478" y="49530"/>
                      <a:pt x="10478" y="49530"/>
                      <a:pt x="10478" y="53340"/>
                    </a:cubicBezTo>
                    <a:cubicBezTo>
                      <a:pt x="6667" y="53340"/>
                      <a:pt x="6667" y="45720"/>
                      <a:pt x="2857" y="41910"/>
                    </a:cubicBezTo>
                    <a:cubicBezTo>
                      <a:pt x="-952" y="34290"/>
                      <a:pt x="-952" y="26670"/>
                      <a:pt x="2857" y="22860"/>
                    </a:cubicBezTo>
                    <a:cubicBezTo>
                      <a:pt x="6667" y="19050"/>
                      <a:pt x="10478" y="7620"/>
                      <a:pt x="21907" y="15240"/>
                    </a:cubicBezTo>
                    <a:cubicBezTo>
                      <a:pt x="29528" y="19050"/>
                      <a:pt x="33338" y="15240"/>
                      <a:pt x="37148" y="0"/>
                    </a:cubicBezTo>
                    <a:cubicBezTo>
                      <a:pt x="44767" y="7620"/>
                      <a:pt x="44767" y="7620"/>
                      <a:pt x="37148" y="19050"/>
                    </a:cubicBezTo>
                    <a:cubicBezTo>
                      <a:pt x="37148" y="26670"/>
                      <a:pt x="40957" y="30480"/>
                      <a:pt x="44767" y="30480"/>
                    </a:cubicBezTo>
                    <a:cubicBezTo>
                      <a:pt x="48578" y="34290"/>
                      <a:pt x="52388" y="38100"/>
                      <a:pt x="48578" y="45720"/>
                    </a:cubicBezTo>
                    <a:cubicBezTo>
                      <a:pt x="48578" y="45720"/>
                      <a:pt x="48578" y="49530"/>
                      <a:pt x="48578" y="57150"/>
                    </a:cubicBezTo>
                    <a:close/>
                  </a:path>
                </a:pathLst>
              </a:custGeom>
              <a:solidFill>
                <a:srgbClr val="64DC6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10" name="Freeform: Shape 5509">
                <a:extLst>
                  <a:ext uri="{FF2B5EF4-FFF2-40B4-BE49-F238E27FC236}">
                    <a16:creationId xmlns:a16="http://schemas.microsoft.com/office/drawing/2014/main" id="{E2C4E947-B76A-7F40-DECA-FCC476FF2B35}"/>
                  </a:ext>
                </a:extLst>
              </p:cNvPr>
              <p:cNvSpPr/>
              <p:nvPr/>
            </p:nvSpPr>
            <p:spPr>
              <a:xfrm>
                <a:off x="3669031" y="4938712"/>
                <a:ext cx="38100" cy="71437"/>
              </a:xfrm>
              <a:custGeom>
                <a:avLst/>
                <a:gdLst>
                  <a:gd name="connsiteX0" fmla="*/ 22860 w 38100"/>
                  <a:gd name="connsiteY0" fmla="*/ 71437 h 71437"/>
                  <a:gd name="connsiteX1" fmla="*/ 0 w 38100"/>
                  <a:gd name="connsiteY1" fmla="*/ 21907 h 71437"/>
                  <a:gd name="connsiteX2" fmla="*/ 19050 w 38100"/>
                  <a:gd name="connsiteY2" fmla="*/ 2857 h 71437"/>
                  <a:gd name="connsiteX3" fmla="*/ 26670 w 38100"/>
                  <a:gd name="connsiteY3" fmla="*/ 2857 h 71437"/>
                  <a:gd name="connsiteX4" fmla="*/ 22860 w 38100"/>
                  <a:gd name="connsiteY4" fmla="*/ 14287 h 71437"/>
                  <a:gd name="connsiteX5" fmla="*/ 11430 w 38100"/>
                  <a:gd name="connsiteY5" fmla="*/ 21907 h 71437"/>
                  <a:gd name="connsiteX6" fmla="*/ 7620 w 38100"/>
                  <a:gd name="connsiteY6" fmla="*/ 33337 h 71437"/>
                  <a:gd name="connsiteX7" fmla="*/ 15240 w 38100"/>
                  <a:gd name="connsiteY7" fmla="*/ 44767 h 71437"/>
                  <a:gd name="connsiteX8" fmla="*/ 19050 w 38100"/>
                  <a:gd name="connsiteY8" fmla="*/ 44767 h 71437"/>
                  <a:gd name="connsiteX9" fmla="*/ 34290 w 38100"/>
                  <a:gd name="connsiteY9" fmla="*/ 40957 h 71437"/>
                  <a:gd name="connsiteX10" fmla="*/ 38100 w 38100"/>
                  <a:gd name="connsiteY10" fmla="*/ 44767 h 71437"/>
                  <a:gd name="connsiteX11" fmla="*/ 38100 w 38100"/>
                  <a:gd name="connsiteY11" fmla="*/ 52387 h 71437"/>
                  <a:gd name="connsiteX12" fmla="*/ 22860 w 38100"/>
                  <a:gd name="connsiteY12" fmla="*/ 71437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00" h="71437">
                    <a:moveTo>
                      <a:pt x="22860" y="71437"/>
                    </a:moveTo>
                    <a:cubicBezTo>
                      <a:pt x="19050" y="52387"/>
                      <a:pt x="3810" y="40957"/>
                      <a:pt x="0" y="21907"/>
                    </a:cubicBezTo>
                    <a:cubicBezTo>
                      <a:pt x="7620" y="14287"/>
                      <a:pt x="15240" y="10477"/>
                      <a:pt x="19050" y="2857"/>
                    </a:cubicBezTo>
                    <a:cubicBezTo>
                      <a:pt x="22860" y="-952"/>
                      <a:pt x="26670" y="-952"/>
                      <a:pt x="26670" y="2857"/>
                    </a:cubicBezTo>
                    <a:cubicBezTo>
                      <a:pt x="30480" y="6667"/>
                      <a:pt x="26670" y="10477"/>
                      <a:pt x="22860" y="14287"/>
                    </a:cubicBezTo>
                    <a:cubicBezTo>
                      <a:pt x="19050" y="18098"/>
                      <a:pt x="15240" y="18098"/>
                      <a:pt x="11430" y="21907"/>
                    </a:cubicBezTo>
                    <a:cubicBezTo>
                      <a:pt x="7620" y="25717"/>
                      <a:pt x="7620" y="25717"/>
                      <a:pt x="7620" y="33337"/>
                    </a:cubicBezTo>
                    <a:cubicBezTo>
                      <a:pt x="7620" y="37148"/>
                      <a:pt x="11430" y="44767"/>
                      <a:pt x="15240" y="44767"/>
                    </a:cubicBezTo>
                    <a:cubicBezTo>
                      <a:pt x="15240" y="44767"/>
                      <a:pt x="19050" y="44767"/>
                      <a:pt x="19050" y="44767"/>
                    </a:cubicBezTo>
                    <a:cubicBezTo>
                      <a:pt x="22860" y="29527"/>
                      <a:pt x="30480" y="44767"/>
                      <a:pt x="34290" y="40957"/>
                    </a:cubicBezTo>
                    <a:cubicBezTo>
                      <a:pt x="34290" y="40957"/>
                      <a:pt x="38100" y="40957"/>
                      <a:pt x="38100" y="44767"/>
                    </a:cubicBezTo>
                    <a:cubicBezTo>
                      <a:pt x="38100" y="48577"/>
                      <a:pt x="38100" y="48577"/>
                      <a:pt x="38100" y="52387"/>
                    </a:cubicBezTo>
                    <a:cubicBezTo>
                      <a:pt x="34290" y="52387"/>
                      <a:pt x="30480" y="63817"/>
                      <a:pt x="22860" y="71437"/>
                    </a:cubicBezTo>
                    <a:close/>
                  </a:path>
                </a:pathLst>
              </a:custGeom>
              <a:solidFill>
                <a:srgbClr val="5BD96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11" name="Freeform: Shape 5510">
                <a:extLst>
                  <a:ext uri="{FF2B5EF4-FFF2-40B4-BE49-F238E27FC236}">
                    <a16:creationId xmlns:a16="http://schemas.microsoft.com/office/drawing/2014/main" id="{D12628CD-03F5-137E-7FA8-2E7151BACE10}"/>
                  </a:ext>
                </a:extLst>
              </p:cNvPr>
              <p:cNvSpPr/>
              <p:nvPr/>
            </p:nvSpPr>
            <p:spPr>
              <a:xfrm>
                <a:off x="3633047" y="4929187"/>
                <a:ext cx="28363" cy="31432"/>
              </a:xfrm>
              <a:custGeom>
                <a:avLst/>
                <a:gdLst>
                  <a:gd name="connsiteX0" fmla="*/ 1693 w 28363"/>
                  <a:gd name="connsiteY0" fmla="*/ 31432 h 31432"/>
                  <a:gd name="connsiteX1" fmla="*/ 1693 w 28363"/>
                  <a:gd name="connsiteY1" fmla="*/ 20002 h 31432"/>
                  <a:gd name="connsiteX2" fmla="*/ 13123 w 28363"/>
                  <a:gd name="connsiteY2" fmla="*/ 952 h 31432"/>
                  <a:gd name="connsiteX3" fmla="*/ 20743 w 28363"/>
                  <a:gd name="connsiteY3" fmla="*/ 952 h 31432"/>
                  <a:gd name="connsiteX4" fmla="*/ 28363 w 28363"/>
                  <a:gd name="connsiteY4" fmla="*/ 4763 h 31432"/>
                  <a:gd name="connsiteX5" fmla="*/ 24553 w 28363"/>
                  <a:gd name="connsiteY5" fmla="*/ 23813 h 31432"/>
                  <a:gd name="connsiteX6" fmla="*/ 9313 w 28363"/>
                  <a:gd name="connsiteY6" fmla="*/ 31432 h 31432"/>
                  <a:gd name="connsiteX7" fmla="*/ 1693 w 28363"/>
                  <a:gd name="connsiteY7" fmla="*/ 31432 h 31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363" h="31432">
                    <a:moveTo>
                      <a:pt x="1693" y="31432"/>
                    </a:moveTo>
                    <a:cubicBezTo>
                      <a:pt x="-2117" y="27623"/>
                      <a:pt x="1693" y="23813"/>
                      <a:pt x="1693" y="20002"/>
                    </a:cubicBezTo>
                    <a:cubicBezTo>
                      <a:pt x="1693" y="952"/>
                      <a:pt x="1693" y="952"/>
                      <a:pt x="13123" y="952"/>
                    </a:cubicBezTo>
                    <a:cubicBezTo>
                      <a:pt x="16933" y="952"/>
                      <a:pt x="16933" y="952"/>
                      <a:pt x="20743" y="952"/>
                    </a:cubicBezTo>
                    <a:cubicBezTo>
                      <a:pt x="24553" y="952"/>
                      <a:pt x="28363" y="-2857"/>
                      <a:pt x="28363" y="4763"/>
                    </a:cubicBezTo>
                    <a:cubicBezTo>
                      <a:pt x="28363" y="12382"/>
                      <a:pt x="28363" y="23813"/>
                      <a:pt x="24553" y="23813"/>
                    </a:cubicBezTo>
                    <a:cubicBezTo>
                      <a:pt x="20743" y="23813"/>
                      <a:pt x="16933" y="31432"/>
                      <a:pt x="9313" y="31432"/>
                    </a:cubicBezTo>
                    <a:cubicBezTo>
                      <a:pt x="5503" y="31432"/>
                      <a:pt x="5503" y="31432"/>
                      <a:pt x="1693" y="31432"/>
                    </a:cubicBezTo>
                    <a:close/>
                  </a:path>
                </a:pathLst>
              </a:custGeom>
              <a:solidFill>
                <a:srgbClr val="5DDA6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12" name="Freeform: Shape 5511">
                <a:extLst>
                  <a:ext uri="{FF2B5EF4-FFF2-40B4-BE49-F238E27FC236}">
                    <a16:creationId xmlns:a16="http://schemas.microsoft.com/office/drawing/2014/main" id="{038F0CFB-9061-D07B-7DD7-517C62ED8137}"/>
                  </a:ext>
                </a:extLst>
              </p:cNvPr>
              <p:cNvSpPr/>
              <p:nvPr/>
            </p:nvSpPr>
            <p:spPr>
              <a:xfrm>
                <a:off x="3546097" y="5082539"/>
                <a:ext cx="23873" cy="26670"/>
              </a:xfrm>
              <a:custGeom>
                <a:avLst/>
                <a:gdLst>
                  <a:gd name="connsiteX0" fmla="*/ 12444 w 23873"/>
                  <a:gd name="connsiteY0" fmla="*/ 26670 h 26670"/>
                  <a:gd name="connsiteX1" fmla="*/ 1013 w 23873"/>
                  <a:gd name="connsiteY1" fmla="*/ 0 h 26670"/>
                  <a:gd name="connsiteX2" fmla="*/ 12444 w 23873"/>
                  <a:gd name="connsiteY2" fmla="*/ 3810 h 26670"/>
                  <a:gd name="connsiteX3" fmla="*/ 23873 w 23873"/>
                  <a:gd name="connsiteY3" fmla="*/ 15240 h 26670"/>
                  <a:gd name="connsiteX4" fmla="*/ 12444 w 23873"/>
                  <a:gd name="connsiteY4" fmla="*/ 26670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73" h="26670">
                    <a:moveTo>
                      <a:pt x="12444" y="26670"/>
                    </a:moveTo>
                    <a:cubicBezTo>
                      <a:pt x="4823" y="19050"/>
                      <a:pt x="-2797" y="15240"/>
                      <a:pt x="1013" y="0"/>
                    </a:cubicBezTo>
                    <a:cubicBezTo>
                      <a:pt x="4823" y="3810"/>
                      <a:pt x="8634" y="3810"/>
                      <a:pt x="12444" y="3810"/>
                    </a:cubicBezTo>
                    <a:cubicBezTo>
                      <a:pt x="16253" y="3810"/>
                      <a:pt x="23873" y="3810"/>
                      <a:pt x="23873" y="15240"/>
                    </a:cubicBezTo>
                    <a:cubicBezTo>
                      <a:pt x="20063" y="22860"/>
                      <a:pt x="16253" y="26670"/>
                      <a:pt x="12444" y="26670"/>
                    </a:cubicBezTo>
                    <a:close/>
                  </a:path>
                </a:pathLst>
              </a:custGeom>
              <a:solidFill>
                <a:srgbClr val="5DDA6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13" name="Freeform: Shape 5512">
                <a:extLst>
                  <a:ext uri="{FF2B5EF4-FFF2-40B4-BE49-F238E27FC236}">
                    <a16:creationId xmlns:a16="http://schemas.microsoft.com/office/drawing/2014/main" id="{D8C97887-200F-FDF5-F619-A10787140E66}"/>
                  </a:ext>
                </a:extLst>
              </p:cNvPr>
              <p:cNvSpPr/>
              <p:nvPr/>
            </p:nvSpPr>
            <p:spPr>
              <a:xfrm>
                <a:off x="3764281" y="5013960"/>
                <a:ext cx="34289" cy="20020"/>
              </a:xfrm>
              <a:custGeom>
                <a:avLst/>
                <a:gdLst>
                  <a:gd name="connsiteX0" fmla="*/ 0 w 34289"/>
                  <a:gd name="connsiteY0" fmla="*/ 0 h 20020"/>
                  <a:gd name="connsiteX1" fmla="*/ 34290 w 34289"/>
                  <a:gd name="connsiteY1" fmla="*/ 11430 h 20020"/>
                  <a:gd name="connsiteX2" fmla="*/ 30480 w 34289"/>
                  <a:gd name="connsiteY2" fmla="*/ 19050 h 20020"/>
                  <a:gd name="connsiteX3" fmla="*/ 0 w 34289"/>
                  <a:gd name="connsiteY3" fmla="*/ 0 h 20020"/>
                  <a:gd name="connsiteX4" fmla="*/ 0 w 34289"/>
                  <a:gd name="connsiteY4" fmla="*/ 0 h 20020"/>
                  <a:gd name="connsiteX5" fmla="*/ 0 w 34289"/>
                  <a:gd name="connsiteY5" fmla="*/ 0 h 20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89" h="20020">
                    <a:moveTo>
                      <a:pt x="0" y="0"/>
                    </a:moveTo>
                    <a:cubicBezTo>
                      <a:pt x="11430" y="7620"/>
                      <a:pt x="22860" y="11430"/>
                      <a:pt x="34290" y="11430"/>
                    </a:cubicBezTo>
                    <a:cubicBezTo>
                      <a:pt x="34290" y="15240"/>
                      <a:pt x="30480" y="15240"/>
                      <a:pt x="30480" y="19050"/>
                    </a:cubicBezTo>
                    <a:cubicBezTo>
                      <a:pt x="15240" y="22860"/>
                      <a:pt x="3810" y="15240"/>
                      <a:pt x="0" y="0"/>
                    </a:cubicBezTo>
                    <a:cubicBezTo>
                      <a:pt x="0" y="0"/>
                      <a:pt x="0" y="0"/>
                      <a:pt x="0" y="0"/>
                    </a:cubicBezTo>
                    <a:cubicBezTo>
                      <a:pt x="0" y="0"/>
                      <a:pt x="0" y="0"/>
                      <a:pt x="0" y="0"/>
                    </a:cubicBezTo>
                    <a:close/>
                  </a:path>
                </a:pathLst>
              </a:custGeom>
              <a:solidFill>
                <a:srgbClr val="5BD96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14" name="Freeform: Shape 5513">
                <a:extLst>
                  <a:ext uri="{FF2B5EF4-FFF2-40B4-BE49-F238E27FC236}">
                    <a16:creationId xmlns:a16="http://schemas.microsoft.com/office/drawing/2014/main" id="{AC1E5B36-5551-1190-9AA1-B0103A4878EE}"/>
                  </a:ext>
                </a:extLst>
              </p:cNvPr>
              <p:cNvSpPr/>
              <p:nvPr/>
            </p:nvSpPr>
            <p:spPr>
              <a:xfrm>
                <a:off x="3569970" y="5120639"/>
                <a:ext cx="9313" cy="13008"/>
              </a:xfrm>
              <a:custGeom>
                <a:avLst/>
                <a:gdLst>
                  <a:gd name="connsiteX0" fmla="*/ 7620 w 9313"/>
                  <a:gd name="connsiteY0" fmla="*/ 7620 h 13008"/>
                  <a:gd name="connsiteX1" fmla="*/ 0 w 9313"/>
                  <a:gd name="connsiteY1" fmla="*/ 11430 h 13008"/>
                  <a:gd name="connsiteX2" fmla="*/ 0 w 9313"/>
                  <a:gd name="connsiteY2" fmla="*/ 3810 h 13008"/>
                  <a:gd name="connsiteX3" fmla="*/ 7620 w 9313"/>
                  <a:gd name="connsiteY3" fmla="*/ 0 h 13008"/>
                  <a:gd name="connsiteX4" fmla="*/ 7620 w 9313"/>
                  <a:gd name="connsiteY4" fmla="*/ 7620 h 13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3" h="13008">
                    <a:moveTo>
                      <a:pt x="7620" y="7620"/>
                    </a:moveTo>
                    <a:cubicBezTo>
                      <a:pt x="7620" y="11430"/>
                      <a:pt x="3810" y="15240"/>
                      <a:pt x="0" y="11430"/>
                    </a:cubicBezTo>
                    <a:cubicBezTo>
                      <a:pt x="0" y="11430"/>
                      <a:pt x="0" y="7620"/>
                      <a:pt x="0" y="3810"/>
                    </a:cubicBezTo>
                    <a:cubicBezTo>
                      <a:pt x="0" y="0"/>
                      <a:pt x="3810" y="0"/>
                      <a:pt x="7620" y="0"/>
                    </a:cubicBezTo>
                    <a:cubicBezTo>
                      <a:pt x="11430" y="3810"/>
                      <a:pt x="7620" y="3810"/>
                      <a:pt x="7620" y="7620"/>
                    </a:cubicBezTo>
                    <a:close/>
                  </a:path>
                </a:pathLst>
              </a:custGeom>
              <a:solidFill>
                <a:srgbClr val="64DC6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15" name="Freeform: Shape 5514">
                <a:extLst>
                  <a:ext uri="{FF2B5EF4-FFF2-40B4-BE49-F238E27FC236}">
                    <a16:creationId xmlns:a16="http://schemas.microsoft.com/office/drawing/2014/main" id="{24D4F645-535E-BAF6-BC82-34BE3199E6D0}"/>
                  </a:ext>
                </a:extLst>
              </p:cNvPr>
              <p:cNvSpPr/>
              <p:nvPr/>
            </p:nvSpPr>
            <p:spPr>
              <a:xfrm>
                <a:off x="3752851" y="4994910"/>
                <a:ext cx="11430" cy="11429"/>
              </a:xfrm>
              <a:custGeom>
                <a:avLst/>
                <a:gdLst>
                  <a:gd name="connsiteX0" fmla="*/ 7620 w 11430"/>
                  <a:gd name="connsiteY0" fmla="*/ 0 h 11429"/>
                  <a:gd name="connsiteX1" fmla="*/ 11430 w 11430"/>
                  <a:gd name="connsiteY1" fmla="*/ 3810 h 11429"/>
                  <a:gd name="connsiteX2" fmla="*/ 0 w 11430"/>
                  <a:gd name="connsiteY2" fmla="*/ 11430 h 11429"/>
                  <a:gd name="connsiteX3" fmla="*/ 7620 w 11430"/>
                  <a:gd name="connsiteY3" fmla="*/ 0 h 11429"/>
                </a:gdLst>
                <a:ahLst/>
                <a:cxnLst>
                  <a:cxn ang="0">
                    <a:pos x="connsiteX0" y="connsiteY0"/>
                  </a:cxn>
                  <a:cxn ang="0">
                    <a:pos x="connsiteX1" y="connsiteY1"/>
                  </a:cxn>
                  <a:cxn ang="0">
                    <a:pos x="connsiteX2" y="connsiteY2"/>
                  </a:cxn>
                  <a:cxn ang="0">
                    <a:pos x="connsiteX3" y="connsiteY3"/>
                  </a:cxn>
                </a:cxnLst>
                <a:rect l="l" t="t" r="r" b="b"/>
                <a:pathLst>
                  <a:path w="11430" h="11429">
                    <a:moveTo>
                      <a:pt x="7620" y="0"/>
                    </a:moveTo>
                    <a:lnTo>
                      <a:pt x="11430" y="3810"/>
                    </a:lnTo>
                    <a:cubicBezTo>
                      <a:pt x="7620" y="7620"/>
                      <a:pt x="3810" y="7620"/>
                      <a:pt x="0" y="11430"/>
                    </a:cubicBezTo>
                    <a:cubicBezTo>
                      <a:pt x="0" y="3810"/>
                      <a:pt x="3810" y="3810"/>
                      <a:pt x="7620" y="0"/>
                    </a:cubicBezTo>
                    <a:close/>
                  </a:path>
                </a:pathLst>
              </a:custGeom>
              <a:solidFill>
                <a:srgbClr val="5BD96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16" name="Freeform: Shape 5515">
                <a:extLst>
                  <a:ext uri="{FF2B5EF4-FFF2-40B4-BE49-F238E27FC236}">
                    <a16:creationId xmlns:a16="http://schemas.microsoft.com/office/drawing/2014/main" id="{3CD3ACDD-6783-FAE7-819F-87A236817BD0}"/>
                  </a:ext>
                </a:extLst>
              </p:cNvPr>
              <p:cNvSpPr/>
              <p:nvPr/>
            </p:nvSpPr>
            <p:spPr>
              <a:xfrm>
                <a:off x="3562351" y="5145731"/>
                <a:ext cx="11430" cy="13007"/>
              </a:xfrm>
              <a:custGeom>
                <a:avLst/>
                <a:gdLst>
                  <a:gd name="connsiteX0" fmla="*/ 3810 w 11430"/>
                  <a:gd name="connsiteY0" fmla="*/ 13008 h 13007"/>
                  <a:gd name="connsiteX1" fmla="*/ 0 w 11430"/>
                  <a:gd name="connsiteY1" fmla="*/ 9198 h 13007"/>
                  <a:gd name="connsiteX2" fmla="*/ 3810 w 11430"/>
                  <a:gd name="connsiteY2" fmla="*/ 5388 h 13007"/>
                  <a:gd name="connsiteX3" fmla="*/ 11430 w 11430"/>
                  <a:gd name="connsiteY3" fmla="*/ 1578 h 13007"/>
                  <a:gd name="connsiteX4" fmla="*/ 3810 w 11430"/>
                  <a:gd name="connsiteY4" fmla="*/ 13008 h 13007"/>
                  <a:gd name="connsiteX5" fmla="*/ 3810 w 11430"/>
                  <a:gd name="connsiteY5" fmla="*/ 13008 h 13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30" h="13007">
                    <a:moveTo>
                      <a:pt x="3810" y="13008"/>
                    </a:moveTo>
                    <a:lnTo>
                      <a:pt x="0" y="9198"/>
                    </a:lnTo>
                    <a:cubicBezTo>
                      <a:pt x="0" y="9198"/>
                      <a:pt x="0" y="5388"/>
                      <a:pt x="3810" y="5388"/>
                    </a:cubicBezTo>
                    <a:cubicBezTo>
                      <a:pt x="7620" y="1578"/>
                      <a:pt x="7620" y="-2232"/>
                      <a:pt x="11430" y="1578"/>
                    </a:cubicBezTo>
                    <a:cubicBezTo>
                      <a:pt x="11430" y="5388"/>
                      <a:pt x="7620" y="9198"/>
                      <a:pt x="3810" y="13008"/>
                    </a:cubicBezTo>
                    <a:cubicBezTo>
                      <a:pt x="7620" y="13008"/>
                      <a:pt x="3810" y="13008"/>
                      <a:pt x="3810" y="13008"/>
                    </a:cubicBezTo>
                    <a:close/>
                  </a:path>
                </a:pathLst>
              </a:custGeom>
              <a:solidFill>
                <a:srgbClr val="64DC6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17" name="Freeform: Shape 5516">
                <a:extLst>
                  <a:ext uri="{FF2B5EF4-FFF2-40B4-BE49-F238E27FC236}">
                    <a16:creationId xmlns:a16="http://schemas.microsoft.com/office/drawing/2014/main" id="{A16C0D1E-2CFE-8075-561A-23550D83DFB7}"/>
                  </a:ext>
                </a:extLst>
              </p:cNvPr>
              <p:cNvSpPr/>
              <p:nvPr/>
            </p:nvSpPr>
            <p:spPr>
              <a:xfrm>
                <a:off x="3690197" y="4865369"/>
                <a:ext cx="5503" cy="3810"/>
              </a:xfrm>
              <a:custGeom>
                <a:avLst/>
                <a:gdLst>
                  <a:gd name="connsiteX0" fmla="*/ 1693 w 5503"/>
                  <a:gd name="connsiteY0" fmla="*/ 0 h 3810"/>
                  <a:gd name="connsiteX1" fmla="*/ 1693 w 5503"/>
                  <a:gd name="connsiteY1" fmla="*/ 0 h 3810"/>
                  <a:gd name="connsiteX2" fmla="*/ 5503 w 5503"/>
                  <a:gd name="connsiteY2" fmla="*/ 3810 h 3810"/>
                  <a:gd name="connsiteX3" fmla="*/ 1693 w 5503"/>
                  <a:gd name="connsiteY3" fmla="*/ 3810 h 3810"/>
                  <a:gd name="connsiteX4" fmla="*/ 1693 w 5503"/>
                  <a:gd name="connsiteY4" fmla="*/ 0 h 3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03" h="3810">
                    <a:moveTo>
                      <a:pt x="1693" y="0"/>
                    </a:moveTo>
                    <a:cubicBezTo>
                      <a:pt x="1693" y="0"/>
                      <a:pt x="1693" y="0"/>
                      <a:pt x="1693" y="0"/>
                    </a:cubicBezTo>
                    <a:cubicBezTo>
                      <a:pt x="5503" y="0"/>
                      <a:pt x="5503" y="3810"/>
                      <a:pt x="5503" y="3810"/>
                    </a:cubicBezTo>
                    <a:cubicBezTo>
                      <a:pt x="5503" y="3810"/>
                      <a:pt x="5503" y="3810"/>
                      <a:pt x="1693" y="3810"/>
                    </a:cubicBezTo>
                    <a:cubicBezTo>
                      <a:pt x="1693" y="3810"/>
                      <a:pt x="-2117" y="3810"/>
                      <a:pt x="1693" y="0"/>
                    </a:cubicBezTo>
                    <a:close/>
                  </a:path>
                </a:pathLst>
              </a:custGeom>
              <a:solidFill>
                <a:srgbClr val="5DDA6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18" name="Freeform: Shape 5517">
                <a:extLst>
                  <a:ext uri="{FF2B5EF4-FFF2-40B4-BE49-F238E27FC236}">
                    <a16:creationId xmlns:a16="http://schemas.microsoft.com/office/drawing/2014/main" id="{D4585852-28C7-C0A1-5199-11764E9920AE}"/>
                  </a:ext>
                </a:extLst>
              </p:cNvPr>
              <p:cNvSpPr/>
              <p:nvPr/>
            </p:nvSpPr>
            <p:spPr>
              <a:xfrm>
                <a:off x="3752851" y="5021580"/>
                <a:ext cx="38100" cy="1693"/>
              </a:xfrm>
              <a:custGeom>
                <a:avLst/>
                <a:gdLst>
                  <a:gd name="connsiteX0" fmla="*/ 0 w 38100"/>
                  <a:gd name="connsiteY0" fmla="*/ 0 h 1693"/>
                  <a:gd name="connsiteX1" fmla="*/ 0 w 38100"/>
                  <a:gd name="connsiteY1" fmla="*/ 0 h 1693"/>
                  <a:gd name="connsiteX2" fmla="*/ 0 w 38100"/>
                  <a:gd name="connsiteY2" fmla="*/ 0 h 1693"/>
                  <a:gd name="connsiteX3" fmla="*/ 0 w 38100"/>
                  <a:gd name="connsiteY3" fmla="*/ 0 h 1693"/>
                  <a:gd name="connsiteX4" fmla="*/ 0 w 38100"/>
                  <a:gd name="connsiteY4" fmla="*/ 0 h 1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693">
                    <a:moveTo>
                      <a:pt x="0" y="0"/>
                    </a:moveTo>
                    <a:lnTo>
                      <a:pt x="0" y="0"/>
                    </a:lnTo>
                    <a:cubicBezTo>
                      <a:pt x="0" y="3810"/>
                      <a:pt x="0" y="0"/>
                      <a:pt x="0" y="0"/>
                    </a:cubicBezTo>
                    <a:cubicBezTo>
                      <a:pt x="0" y="0"/>
                      <a:pt x="0" y="0"/>
                      <a:pt x="0" y="0"/>
                    </a:cubicBezTo>
                    <a:cubicBezTo>
                      <a:pt x="0" y="0"/>
                      <a:pt x="0" y="0"/>
                      <a:pt x="0" y="0"/>
                    </a:cubicBezTo>
                    <a:close/>
                  </a:path>
                </a:pathLst>
              </a:custGeom>
              <a:solidFill>
                <a:srgbClr val="5BD96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19" name="Freeform: Shape 5518">
                <a:extLst>
                  <a:ext uri="{FF2B5EF4-FFF2-40B4-BE49-F238E27FC236}">
                    <a16:creationId xmlns:a16="http://schemas.microsoft.com/office/drawing/2014/main" id="{0E1DA594-A79E-FA78-B26A-076E98461CC4}"/>
                  </a:ext>
                </a:extLst>
              </p:cNvPr>
              <p:cNvSpPr/>
              <p:nvPr/>
            </p:nvSpPr>
            <p:spPr>
              <a:xfrm>
                <a:off x="3593783" y="4931092"/>
                <a:ext cx="2857" cy="2857"/>
              </a:xfrm>
              <a:custGeom>
                <a:avLst/>
                <a:gdLst>
                  <a:gd name="connsiteX0" fmla="*/ 2857 w 2857"/>
                  <a:gd name="connsiteY0" fmla="*/ 2858 h 2857"/>
                  <a:gd name="connsiteX1" fmla="*/ 2857 w 2857"/>
                  <a:gd name="connsiteY1" fmla="*/ 2858 h 2857"/>
                  <a:gd name="connsiteX2" fmla="*/ 2857 w 2857"/>
                  <a:gd name="connsiteY2" fmla="*/ 2858 h 2857"/>
                  <a:gd name="connsiteX3" fmla="*/ 2857 w 2857"/>
                  <a:gd name="connsiteY3" fmla="*/ 2858 h 2857"/>
                  <a:gd name="connsiteX4" fmla="*/ 2857 w 2857"/>
                  <a:gd name="connsiteY4" fmla="*/ 2858 h 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 h="2857">
                    <a:moveTo>
                      <a:pt x="2857" y="2858"/>
                    </a:moveTo>
                    <a:cubicBezTo>
                      <a:pt x="2857" y="2858"/>
                      <a:pt x="2857" y="2858"/>
                      <a:pt x="2857" y="2858"/>
                    </a:cubicBezTo>
                    <a:cubicBezTo>
                      <a:pt x="-952" y="2858"/>
                      <a:pt x="-952" y="2858"/>
                      <a:pt x="2857" y="2858"/>
                    </a:cubicBezTo>
                    <a:cubicBezTo>
                      <a:pt x="-952" y="-953"/>
                      <a:pt x="-952" y="-953"/>
                      <a:pt x="2857" y="2858"/>
                    </a:cubicBezTo>
                    <a:cubicBezTo>
                      <a:pt x="2857" y="-953"/>
                      <a:pt x="2857" y="-953"/>
                      <a:pt x="2857" y="2858"/>
                    </a:cubicBezTo>
                    <a:close/>
                  </a:path>
                </a:pathLst>
              </a:custGeom>
              <a:solidFill>
                <a:srgbClr val="5DDA6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20" name="Freeform: Shape 5519">
                <a:extLst>
                  <a:ext uri="{FF2B5EF4-FFF2-40B4-BE49-F238E27FC236}">
                    <a16:creationId xmlns:a16="http://schemas.microsoft.com/office/drawing/2014/main" id="{F1F995EA-97D2-AA56-60F8-E7C1F4277116}"/>
                  </a:ext>
                </a:extLst>
              </p:cNvPr>
              <p:cNvSpPr/>
              <p:nvPr/>
            </p:nvSpPr>
            <p:spPr>
              <a:xfrm>
                <a:off x="3728297" y="4987289"/>
                <a:ext cx="1693" cy="3810"/>
              </a:xfrm>
              <a:custGeom>
                <a:avLst/>
                <a:gdLst>
                  <a:gd name="connsiteX0" fmla="*/ 1693 w 1693"/>
                  <a:gd name="connsiteY0" fmla="*/ 3810 h 3810"/>
                  <a:gd name="connsiteX1" fmla="*/ 1693 w 1693"/>
                  <a:gd name="connsiteY1" fmla="*/ 0 h 3810"/>
                  <a:gd name="connsiteX2" fmla="*/ 1693 w 1693"/>
                  <a:gd name="connsiteY2" fmla="*/ 3810 h 3810"/>
                  <a:gd name="connsiteX3" fmla="*/ 1693 w 1693"/>
                  <a:gd name="connsiteY3" fmla="*/ 3810 h 3810"/>
                </a:gdLst>
                <a:ahLst/>
                <a:cxnLst>
                  <a:cxn ang="0">
                    <a:pos x="connsiteX0" y="connsiteY0"/>
                  </a:cxn>
                  <a:cxn ang="0">
                    <a:pos x="connsiteX1" y="connsiteY1"/>
                  </a:cxn>
                  <a:cxn ang="0">
                    <a:pos x="connsiteX2" y="connsiteY2"/>
                  </a:cxn>
                  <a:cxn ang="0">
                    <a:pos x="connsiteX3" y="connsiteY3"/>
                  </a:cxn>
                </a:cxnLst>
                <a:rect l="l" t="t" r="r" b="b"/>
                <a:pathLst>
                  <a:path w="1693" h="3810">
                    <a:moveTo>
                      <a:pt x="1693" y="3810"/>
                    </a:moveTo>
                    <a:lnTo>
                      <a:pt x="1693" y="0"/>
                    </a:lnTo>
                    <a:cubicBezTo>
                      <a:pt x="1693" y="0"/>
                      <a:pt x="-2117" y="3810"/>
                      <a:pt x="1693" y="3810"/>
                    </a:cubicBezTo>
                    <a:lnTo>
                      <a:pt x="1693" y="3810"/>
                    </a:lnTo>
                    <a:close/>
                  </a:path>
                </a:pathLst>
              </a:custGeom>
              <a:solidFill>
                <a:srgbClr val="5BD96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21" name="Freeform: Shape 5520">
                <a:extLst>
                  <a:ext uri="{FF2B5EF4-FFF2-40B4-BE49-F238E27FC236}">
                    <a16:creationId xmlns:a16="http://schemas.microsoft.com/office/drawing/2014/main" id="{0196D65C-E746-530B-500E-E7EA0FBFD59A}"/>
                  </a:ext>
                </a:extLst>
              </p:cNvPr>
              <p:cNvSpPr/>
              <p:nvPr/>
            </p:nvSpPr>
            <p:spPr>
              <a:xfrm>
                <a:off x="3577591" y="5105400"/>
                <a:ext cx="38100" cy="3810"/>
              </a:xfrm>
              <a:custGeom>
                <a:avLst/>
                <a:gdLst>
                  <a:gd name="connsiteX0" fmla="*/ 0 w 38100"/>
                  <a:gd name="connsiteY0" fmla="*/ 0 h 3810"/>
                  <a:gd name="connsiteX1" fmla="*/ 0 w 38100"/>
                  <a:gd name="connsiteY1" fmla="*/ 3810 h 3810"/>
                  <a:gd name="connsiteX2" fmla="*/ 0 w 38100"/>
                  <a:gd name="connsiteY2" fmla="*/ 0 h 3810"/>
                </a:gdLst>
                <a:ahLst/>
                <a:cxnLst>
                  <a:cxn ang="0">
                    <a:pos x="connsiteX0" y="connsiteY0"/>
                  </a:cxn>
                  <a:cxn ang="0">
                    <a:pos x="connsiteX1" y="connsiteY1"/>
                  </a:cxn>
                  <a:cxn ang="0">
                    <a:pos x="connsiteX2" y="connsiteY2"/>
                  </a:cxn>
                </a:cxnLst>
                <a:rect l="l" t="t" r="r" b="b"/>
                <a:pathLst>
                  <a:path w="38100" h="3810">
                    <a:moveTo>
                      <a:pt x="0" y="0"/>
                    </a:moveTo>
                    <a:lnTo>
                      <a:pt x="0" y="3810"/>
                    </a:lnTo>
                    <a:lnTo>
                      <a:pt x="0" y="0"/>
                    </a:lnTo>
                    <a:close/>
                  </a:path>
                </a:pathLst>
              </a:custGeom>
              <a:solidFill>
                <a:srgbClr val="64DC6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22" name="Freeform: Shape 5521">
                <a:extLst>
                  <a:ext uri="{FF2B5EF4-FFF2-40B4-BE49-F238E27FC236}">
                    <a16:creationId xmlns:a16="http://schemas.microsoft.com/office/drawing/2014/main" id="{C09BB613-31CB-EAFD-4E72-5E66A0677BBE}"/>
                  </a:ext>
                </a:extLst>
              </p:cNvPr>
              <p:cNvSpPr/>
              <p:nvPr/>
            </p:nvSpPr>
            <p:spPr>
              <a:xfrm>
                <a:off x="3520441" y="4922519"/>
                <a:ext cx="22859" cy="22860"/>
              </a:xfrm>
              <a:custGeom>
                <a:avLst/>
                <a:gdLst>
                  <a:gd name="connsiteX0" fmla="*/ 22860 w 22859"/>
                  <a:gd name="connsiteY0" fmla="*/ 22860 h 22860"/>
                  <a:gd name="connsiteX1" fmla="*/ 3810 w 22859"/>
                  <a:gd name="connsiteY1" fmla="*/ 11430 h 22860"/>
                  <a:gd name="connsiteX2" fmla="*/ 0 w 22859"/>
                  <a:gd name="connsiteY2" fmla="*/ 3810 h 22860"/>
                  <a:gd name="connsiteX3" fmla="*/ 3810 w 22859"/>
                  <a:gd name="connsiteY3" fmla="*/ 0 h 22860"/>
                  <a:gd name="connsiteX4" fmla="*/ 22860 w 22859"/>
                  <a:gd name="connsiteY4" fmla="*/ 22860 h 22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22860">
                    <a:moveTo>
                      <a:pt x="22860" y="22860"/>
                    </a:moveTo>
                    <a:cubicBezTo>
                      <a:pt x="15240" y="15240"/>
                      <a:pt x="7620" y="15240"/>
                      <a:pt x="3810" y="11430"/>
                    </a:cubicBezTo>
                    <a:cubicBezTo>
                      <a:pt x="0" y="11430"/>
                      <a:pt x="0" y="7620"/>
                      <a:pt x="0" y="3810"/>
                    </a:cubicBezTo>
                    <a:cubicBezTo>
                      <a:pt x="0" y="0"/>
                      <a:pt x="3810" y="0"/>
                      <a:pt x="3810" y="0"/>
                    </a:cubicBezTo>
                    <a:cubicBezTo>
                      <a:pt x="11430" y="0"/>
                      <a:pt x="19050" y="7620"/>
                      <a:pt x="22860" y="22860"/>
                    </a:cubicBezTo>
                    <a:close/>
                  </a:path>
                </a:pathLst>
              </a:custGeom>
              <a:solidFill>
                <a:srgbClr val="44D24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23" name="Freeform: Shape 5522">
                <a:extLst>
                  <a:ext uri="{FF2B5EF4-FFF2-40B4-BE49-F238E27FC236}">
                    <a16:creationId xmlns:a16="http://schemas.microsoft.com/office/drawing/2014/main" id="{FFCCC5EF-CC9C-25F0-26D1-8EB3BA01A96B}"/>
                  </a:ext>
                </a:extLst>
              </p:cNvPr>
              <p:cNvSpPr/>
              <p:nvPr/>
            </p:nvSpPr>
            <p:spPr>
              <a:xfrm>
                <a:off x="3489960" y="5151119"/>
                <a:ext cx="3809" cy="15240"/>
              </a:xfrm>
              <a:custGeom>
                <a:avLst/>
                <a:gdLst>
                  <a:gd name="connsiteX0" fmla="*/ 3810 w 3809"/>
                  <a:gd name="connsiteY0" fmla="*/ 15240 h 15240"/>
                  <a:gd name="connsiteX1" fmla="*/ 0 w 3809"/>
                  <a:gd name="connsiteY1" fmla="*/ 7620 h 15240"/>
                  <a:gd name="connsiteX2" fmla="*/ 0 w 3809"/>
                  <a:gd name="connsiteY2" fmla="*/ 0 h 15240"/>
                  <a:gd name="connsiteX3" fmla="*/ 3810 w 3809"/>
                  <a:gd name="connsiteY3" fmla="*/ 3810 h 15240"/>
                  <a:gd name="connsiteX4" fmla="*/ 3810 w 3809"/>
                  <a:gd name="connsiteY4" fmla="*/ 1524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 h="15240">
                    <a:moveTo>
                      <a:pt x="3810" y="15240"/>
                    </a:moveTo>
                    <a:cubicBezTo>
                      <a:pt x="3810" y="11430"/>
                      <a:pt x="0" y="11430"/>
                      <a:pt x="0" y="7620"/>
                    </a:cubicBezTo>
                    <a:cubicBezTo>
                      <a:pt x="0" y="3810"/>
                      <a:pt x="0" y="3810"/>
                      <a:pt x="0" y="0"/>
                    </a:cubicBezTo>
                    <a:cubicBezTo>
                      <a:pt x="3810" y="0"/>
                      <a:pt x="3810" y="3810"/>
                      <a:pt x="3810" y="3810"/>
                    </a:cubicBezTo>
                    <a:cubicBezTo>
                      <a:pt x="3810" y="7620"/>
                      <a:pt x="3810" y="11430"/>
                      <a:pt x="3810" y="15240"/>
                    </a:cubicBezTo>
                    <a:close/>
                  </a:path>
                </a:pathLst>
              </a:custGeom>
              <a:solidFill>
                <a:srgbClr val="44D24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24" name="Freeform: Shape 5523">
                <a:extLst>
                  <a:ext uri="{FF2B5EF4-FFF2-40B4-BE49-F238E27FC236}">
                    <a16:creationId xmlns:a16="http://schemas.microsoft.com/office/drawing/2014/main" id="{87896339-2FC3-1AED-5426-D83B076C90F2}"/>
                  </a:ext>
                </a:extLst>
              </p:cNvPr>
              <p:cNvSpPr/>
              <p:nvPr/>
            </p:nvSpPr>
            <p:spPr>
              <a:xfrm>
                <a:off x="3947160" y="5317001"/>
                <a:ext cx="160174" cy="169398"/>
              </a:xfrm>
              <a:custGeom>
                <a:avLst/>
                <a:gdLst>
                  <a:gd name="connsiteX0" fmla="*/ 45720 w 160174"/>
                  <a:gd name="connsiteY0" fmla="*/ 119868 h 169398"/>
                  <a:gd name="connsiteX1" fmla="*/ 53340 w 160174"/>
                  <a:gd name="connsiteY1" fmla="*/ 89388 h 169398"/>
                  <a:gd name="connsiteX2" fmla="*/ 38100 w 160174"/>
                  <a:gd name="connsiteY2" fmla="*/ 108438 h 169398"/>
                  <a:gd name="connsiteX3" fmla="*/ 3810 w 160174"/>
                  <a:gd name="connsiteY3" fmla="*/ 77959 h 169398"/>
                  <a:gd name="connsiteX4" fmla="*/ 0 w 160174"/>
                  <a:gd name="connsiteY4" fmla="*/ 66529 h 169398"/>
                  <a:gd name="connsiteX5" fmla="*/ 3810 w 160174"/>
                  <a:gd name="connsiteY5" fmla="*/ 62718 h 169398"/>
                  <a:gd name="connsiteX6" fmla="*/ 30480 w 160174"/>
                  <a:gd name="connsiteY6" fmla="*/ 70338 h 169398"/>
                  <a:gd name="connsiteX7" fmla="*/ 11430 w 160174"/>
                  <a:gd name="connsiteY7" fmla="*/ 39859 h 169398"/>
                  <a:gd name="connsiteX8" fmla="*/ 26670 w 160174"/>
                  <a:gd name="connsiteY8" fmla="*/ 24618 h 169398"/>
                  <a:gd name="connsiteX9" fmla="*/ 34290 w 160174"/>
                  <a:gd name="connsiteY9" fmla="*/ 24618 h 169398"/>
                  <a:gd name="connsiteX10" fmla="*/ 45720 w 160174"/>
                  <a:gd name="connsiteY10" fmla="*/ 32238 h 169398"/>
                  <a:gd name="connsiteX11" fmla="*/ 53340 w 160174"/>
                  <a:gd name="connsiteY11" fmla="*/ 28429 h 169398"/>
                  <a:gd name="connsiteX12" fmla="*/ 68580 w 160174"/>
                  <a:gd name="connsiteY12" fmla="*/ 24618 h 169398"/>
                  <a:gd name="connsiteX13" fmla="*/ 80010 w 160174"/>
                  <a:gd name="connsiteY13" fmla="*/ 28429 h 169398"/>
                  <a:gd name="connsiteX14" fmla="*/ 87630 w 160174"/>
                  <a:gd name="connsiteY14" fmla="*/ 20809 h 169398"/>
                  <a:gd name="connsiteX15" fmla="*/ 91440 w 160174"/>
                  <a:gd name="connsiteY15" fmla="*/ 43668 h 169398"/>
                  <a:gd name="connsiteX16" fmla="*/ 110490 w 160174"/>
                  <a:gd name="connsiteY16" fmla="*/ 28429 h 169398"/>
                  <a:gd name="connsiteX17" fmla="*/ 118110 w 160174"/>
                  <a:gd name="connsiteY17" fmla="*/ 9379 h 169398"/>
                  <a:gd name="connsiteX18" fmla="*/ 148590 w 160174"/>
                  <a:gd name="connsiteY18" fmla="*/ 9379 h 169398"/>
                  <a:gd name="connsiteX19" fmla="*/ 156210 w 160174"/>
                  <a:gd name="connsiteY19" fmla="*/ 62718 h 169398"/>
                  <a:gd name="connsiteX20" fmla="*/ 148590 w 160174"/>
                  <a:gd name="connsiteY20" fmla="*/ 55099 h 169398"/>
                  <a:gd name="connsiteX21" fmla="*/ 129540 w 160174"/>
                  <a:gd name="connsiteY21" fmla="*/ 62718 h 169398"/>
                  <a:gd name="connsiteX22" fmla="*/ 125730 w 160174"/>
                  <a:gd name="connsiteY22" fmla="*/ 89388 h 169398"/>
                  <a:gd name="connsiteX23" fmla="*/ 114300 w 160174"/>
                  <a:gd name="connsiteY23" fmla="*/ 100818 h 169398"/>
                  <a:gd name="connsiteX24" fmla="*/ 99060 w 160174"/>
                  <a:gd name="connsiteY24" fmla="*/ 97009 h 169398"/>
                  <a:gd name="connsiteX25" fmla="*/ 95250 w 160174"/>
                  <a:gd name="connsiteY25" fmla="*/ 100818 h 169398"/>
                  <a:gd name="connsiteX26" fmla="*/ 95250 w 160174"/>
                  <a:gd name="connsiteY26" fmla="*/ 108438 h 169398"/>
                  <a:gd name="connsiteX27" fmla="*/ 106680 w 160174"/>
                  <a:gd name="connsiteY27" fmla="*/ 119868 h 169398"/>
                  <a:gd name="connsiteX28" fmla="*/ 133350 w 160174"/>
                  <a:gd name="connsiteY28" fmla="*/ 138918 h 169398"/>
                  <a:gd name="connsiteX29" fmla="*/ 114300 w 160174"/>
                  <a:gd name="connsiteY29" fmla="*/ 135109 h 169398"/>
                  <a:gd name="connsiteX30" fmla="*/ 118110 w 160174"/>
                  <a:gd name="connsiteY30" fmla="*/ 169399 h 169398"/>
                  <a:gd name="connsiteX31" fmla="*/ 106680 w 160174"/>
                  <a:gd name="connsiteY31" fmla="*/ 161779 h 169398"/>
                  <a:gd name="connsiteX32" fmla="*/ 102870 w 160174"/>
                  <a:gd name="connsiteY32" fmla="*/ 146538 h 169398"/>
                  <a:gd name="connsiteX33" fmla="*/ 102870 w 160174"/>
                  <a:gd name="connsiteY33" fmla="*/ 135109 h 169398"/>
                  <a:gd name="connsiteX34" fmla="*/ 99060 w 160174"/>
                  <a:gd name="connsiteY34" fmla="*/ 127488 h 169398"/>
                  <a:gd name="connsiteX35" fmla="*/ 68580 w 160174"/>
                  <a:gd name="connsiteY35" fmla="*/ 108438 h 169398"/>
                  <a:gd name="connsiteX36" fmla="*/ 60960 w 160174"/>
                  <a:gd name="connsiteY36" fmla="*/ 116059 h 169398"/>
                  <a:gd name="connsiteX37" fmla="*/ 45720 w 160174"/>
                  <a:gd name="connsiteY37" fmla="*/ 119868 h 169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0174" h="169398">
                    <a:moveTo>
                      <a:pt x="45720" y="119868"/>
                    </a:moveTo>
                    <a:cubicBezTo>
                      <a:pt x="53340" y="112249"/>
                      <a:pt x="57150" y="100818"/>
                      <a:pt x="53340" y="89388"/>
                    </a:cubicBezTo>
                    <a:cubicBezTo>
                      <a:pt x="49530" y="97009"/>
                      <a:pt x="45720" y="104629"/>
                      <a:pt x="38100" y="108438"/>
                    </a:cubicBezTo>
                    <a:cubicBezTo>
                      <a:pt x="26670" y="97009"/>
                      <a:pt x="15240" y="85579"/>
                      <a:pt x="3810" y="77959"/>
                    </a:cubicBezTo>
                    <a:cubicBezTo>
                      <a:pt x="0" y="74149"/>
                      <a:pt x="0" y="70338"/>
                      <a:pt x="0" y="66529"/>
                    </a:cubicBezTo>
                    <a:cubicBezTo>
                      <a:pt x="0" y="62718"/>
                      <a:pt x="3810" y="62718"/>
                      <a:pt x="3810" y="62718"/>
                    </a:cubicBezTo>
                    <a:cubicBezTo>
                      <a:pt x="11430" y="58909"/>
                      <a:pt x="22860" y="62718"/>
                      <a:pt x="30480" y="70338"/>
                    </a:cubicBezTo>
                    <a:cubicBezTo>
                      <a:pt x="30480" y="51288"/>
                      <a:pt x="15240" y="51288"/>
                      <a:pt x="11430" y="39859"/>
                    </a:cubicBezTo>
                    <a:cubicBezTo>
                      <a:pt x="15240" y="36049"/>
                      <a:pt x="22860" y="36049"/>
                      <a:pt x="26670" y="24618"/>
                    </a:cubicBezTo>
                    <a:cubicBezTo>
                      <a:pt x="26670" y="20809"/>
                      <a:pt x="30480" y="20809"/>
                      <a:pt x="34290" y="24618"/>
                    </a:cubicBezTo>
                    <a:cubicBezTo>
                      <a:pt x="38100" y="28429"/>
                      <a:pt x="41910" y="28429"/>
                      <a:pt x="45720" y="32238"/>
                    </a:cubicBezTo>
                    <a:cubicBezTo>
                      <a:pt x="49530" y="32238"/>
                      <a:pt x="53340" y="32238"/>
                      <a:pt x="53340" y="28429"/>
                    </a:cubicBezTo>
                    <a:cubicBezTo>
                      <a:pt x="57150" y="16999"/>
                      <a:pt x="60960" y="16999"/>
                      <a:pt x="68580" y="24618"/>
                    </a:cubicBezTo>
                    <a:cubicBezTo>
                      <a:pt x="72390" y="28429"/>
                      <a:pt x="76200" y="32238"/>
                      <a:pt x="80010" y="28429"/>
                    </a:cubicBezTo>
                    <a:cubicBezTo>
                      <a:pt x="80010" y="20809"/>
                      <a:pt x="83820" y="16999"/>
                      <a:pt x="87630" y="20809"/>
                    </a:cubicBezTo>
                    <a:cubicBezTo>
                      <a:pt x="87630" y="28429"/>
                      <a:pt x="87630" y="36049"/>
                      <a:pt x="91440" y="43668"/>
                    </a:cubicBezTo>
                    <a:cubicBezTo>
                      <a:pt x="99060" y="47479"/>
                      <a:pt x="102870" y="32238"/>
                      <a:pt x="110490" y="28429"/>
                    </a:cubicBezTo>
                    <a:cubicBezTo>
                      <a:pt x="114300" y="20809"/>
                      <a:pt x="114300" y="16999"/>
                      <a:pt x="118110" y="9379"/>
                    </a:cubicBezTo>
                    <a:cubicBezTo>
                      <a:pt x="125730" y="-9671"/>
                      <a:pt x="137160" y="5568"/>
                      <a:pt x="148590" y="9379"/>
                    </a:cubicBezTo>
                    <a:cubicBezTo>
                      <a:pt x="160020" y="20809"/>
                      <a:pt x="163830" y="51288"/>
                      <a:pt x="156210" y="62718"/>
                    </a:cubicBezTo>
                    <a:cubicBezTo>
                      <a:pt x="152400" y="62718"/>
                      <a:pt x="148590" y="58909"/>
                      <a:pt x="148590" y="55099"/>
                    </a:cubicBezTo>
                    <a:cubicBezTo>
                      <a:pt x="140970" y="58909"/>
                      <a:pt x="137160" y="66529"/>
                      <a:pt x="129540" y="62718"/>
                    </a:cubicBezTo>
                    <a:cubicBezTo>
                      <a:pt x="137160" y="77959"/>
                      <a:pt x="137160" y="85579"/>
                      <a:pt x="125730" y="89388"/>
                    </a:cubicBezTo>
                    <a:cubicBezTo>
                      <a:pt x="118110" y="89388"/>
                      <a:pt x="121920" y="100818"/>
                      <a:pt x="114300" y="100818"/>
                    </a:cubicBezTo>
                    <a:cubicBezTo>
                      <a:pt x="110490" y="97009"/>
                      <a:pt x="102870" y="97009"/>
                      <a:pt x="99060" y="97009"/>
                    </a:cubicBezTo>
                    <a:cubicBezTo>
                      <a:pt x="99060" y="97009"/>
                      <a:pt x="95250" y="97009"/>
                      <a:pt x="95250" y="100818"/>
                    </a:cubicBezTo>
                    <a:cubicBezTo>
                      <a:pt x="95250" y="104629"/>
                      <a:pt x="95250" y="104629"/>
                      <a:pt x="95250" y="108438"/>
                    </a:cubicBezTo>
                    <a:cubicBezTo>
                      <a:pt x="99060" y="112249"/>
                      <a:pt x="102870" y="116059"/>
                      <a:pt x="106680" y="119868"/>
                    </a:cubicBezTo>
                    <a:cubicBezTo>
                      <a:pt x="114300" y="127488"/>
                      <a:pt x="121920" y="135109"/>
                      <a:pt x="133350" y="138918"/>
                    </a:cubicBezTo>
                    <a:cubicBezTo>
                      <a:pt x="125730" y="142729"/>
                      <a:pt x="121920" y="135109"/>
                      <a:pt x="114300" y="135109"/>
                    </a:cubicBezTo>
                    <a:cubicBezTo>
                      <a:pt x="114300" y="146538"/>
                      <a:pt x="114300" y="157968"/>
                      <a:pt x="118110" y="169399"/>
                    </a:cubicBezTo>
                    <a:cubicBezTo>
                      <a:pt x="114300" y="165588"/>
                      <a:pt x="110490" y="165588"/>
                      <a:pt x="106680" y="161779"/>
                    </a:cubicBezTo>
                    <a:cubicBezTo>
                      <a:pt x="99060" y="157968"/>
                      <a:pt x="99060" y="154159"/>
                      <a:pt x="102870" y="146538"/>
                    </a:cubicBezTo>
                    <a:cubicBezTo>
                      <a:pt x="106680" y="142729"/>
                      <a:pt x="110490" y="138918"/>
                      <a:pt x="102870" y="135109"/>
                    </a:cubicBezTo>
                    <a:cubicBezTo>
                      <a:pt x="99060" y="135109"/>
                      <a:pt x="99060" y="131299"/>
                      <a:pt x="99060" y="127488"/>
                    </a:cubicBezTo>
                    <a:cubicBezTo>
                      <a:pt x="95250" y="108438"/>
                      <a:pt x="80010" y="97009"/>
                      <a:pt x="68580" y="108438"/>
                    </a:cubicBezTo>
                    <a:cubicBezTo>
                      <a:pt x="64770" y="112249"/>
                      <a:pt x="60960" y="112249"/>
                      <a:pt x="60960" y="116059"/>
                    </a:cubicBezTo>
                    <a:cubicBezTo>
                      <a:pt x="49530" y="123679"/>
                      <a:pt x="49530" y="123679"/>
                      <a:pt x="45720" y="119868"/>
                    </a:cubicBezTo>
                    <a:close/>
                  </a:path>
                </a:pathLst>
              </a:custGeom>
              <a:solidFill>
                <a:srgbClr val="B5F4B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25" name="Freeform: Shape 5524">
                <a:extLst>
                  <a:ext uri="{FF2B5EF4-FFF2-40B4-BE49-F238E27FC236}">
                    <a16:creationId xmlns:a16="http://schemas.microsoft.com/office/drawing/2014/main" id="{AA33AB4F-239F-464F-2C9F-E1D865429754}"/>
                  </a:ext>
                </a:extLst>
              </p:cNvPr>
              <p:cNvSpPr/>
              <p:nvPr/>
            </p:nvSpPr>
            <p:spPr>
              <a:xfrm>
                <a:off x="4076701" y="5344234"/>
                <a:ext cx="66463" cy="107875"/>
              </a:xfrm>
              <a:custGeom>
                <a:avLst/>
                <a:gdLst>
                  <a:gd name="connsiteX0" fmla="*/ 15240 w 66463"/>
                  <a:gd name="connsiteY0" fmla="*/ 31676 h 107875"/>
                  <a:gd name="connsiteX1" fmla="*/ 22860 w 66463"/>
                  <a:gd name="connsiteY1" fmla="*/ 39295 h 107875"/>
                  <a:gd name="connsiteX2" fmla="*/ 41910 w 66463"/>
                  <a:gd name="connsiteY2" fmla="*/ 5005 h 107875"/>
                  <a:gd name="connsiteX3" fmla="*/ 57150 w 66463"/>
                  <a:gd name="connsiteY3" fmla="*/ 12626 h 107875"/>
                  <a:gd name="connsiteX4" fmla="*/ 57150 w 66463"/>
                  <a:gd name="connsiteY4" fmla="*/ 12626 h 107875"/>
                  <a:gd name="connsiteX5" fmla="*/ 64770 w 66463"/>
                  <a:gd name="connsiteY5" fmla="*/ 43105 h 107875"/>
                  <a:gd name="connsiteX6" fmla="*/ 64770 w 66463"/>
                  <a:gd name="connsiteY6" fmla="*/ 58345 h 107875"/>
                  <a:gd name="connsiteX7" fmla="*/ 53340 w 66463"/>
                  <a:gd name="connsiteY7" fmla="*/ 54535 h 107875"/>
                  <a:gd name="connsiteX8" fmla="*/ 38100 w 66463"/>
                  <a:gd name="connsiteY8" fmla="*/ 43105 h 107875"/>
                  <a:gd name="connsiteX9" fmla="*/ 30480 w 66463"/>
                  <a:gd name="connsiteY9" fmla="*/ 50726 h 107875"/>
                  <a:gd name="connsiteX10" fmla="*/ 38100 w 66463"/>
                  <a:gd name="connsiteY10" fmla="*/ 62155 h 107875"/>
                  <a:gd name="connsiteX11" fmla="*/ 41910 w 66463"/>
                  <a:gd name="connsiteY11" fmla="*/ 62155 h 107875"/>
                  <a:gd name="connsiteX12" fmla="*/ 45720 w 66463"/>
                  <a:gd name="connsiteY12" fmla="*/ 58345 h 107875"/>
                  <a:gd name="connsiteX13" fmla="*/ 45720 w 66463"/>
                  <a:gd name="connsiteY13" fmla="*/ 69776 h 107875"/>
                  <a:gd name="connsiteX14" fmla="*/ 41910 w 66463"/>
                  <a:gd name="connsiteY14" fmla="*/ 96445 h 107875"/>
                  <a:gd name="connsiteX15" fmla="*/ 34290 w 66463"/>
                  <a:gd name="connsiteY15" fmla="*/ 104065 h 107875"/>
                  <a:gd name="connsiteX16" fmla="*/ 30480 w 66463"/>
                  <a:gd name="connsiteY16" fmla="*/ 100255 h 107875"/>
                  <a:gd name="connsiteX17" fmla="*/ 19050 w 66463"/>
                  <a:gd name="connsiteY17" fmla="*/ 107876 h 107875"/>
                  <a:gd name="connsiteX18" fmla="*/ 3810 w 66463"/>
                  <a:gd name="connsiteY18" fmla="*/ 81205 h 107875"/>
                  <a:gd name="connsiteX19" fmla="*/ 0 w 66463"/>
                  <a:gd name="connsiteY19" fmla="*/ 69776 h 107875"/>
                  <a:gd name="connsiteX20" fmla="*/ 0 w 66463"/>
                  <a:gd name="connsiteY20" fmla="*/ 65965 h 107875"/>
                  <a:gd name="connsiteX21" fmla="*/ 15240 w 66463"/>
                  <a:gd name="connsiteY21" fmla="*/ 31676 h 107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463" h="107875">
                    <a:moveTo>
                      <a:pt x="15240" y="31676"/>
                    </a:moveTo>
                    <a:lnTo>
                      <a:pt x="22860" y="39295"/>
                    </a:lnTo>
                    <a:cubicBezTo>
                      <a:pt x="30480" y="31676"/>
                      <a:pt x="34290" y="12626"/>
                      <a:pt x="41910" y="5005"/>
                    </a:cubicBezTo>
                    <a:cubicBezTo>
                      <a:pt x="49530" y="-2615"/>
                      <a:pt x="53340" y="-2615"/>
                      <a:pt x="57150" y="12626"/>
                    </a:cubicBezTo>
                    <a:lnTo>
                      <a:pt x="57150" y="12626"/>
                    </a:lnTo>
                    <a:cubicBezTo>
                      <a:pt x="57150" y="24055"/>
                      <a:pt x="60960" y="35485"/>
                      <a:pt x="64770" y="43105"/>
                    </a:cubicBezTo>
                    <a:cubicBezTo>
                      <a:pt x="64770" y="46915"/>
                      <a:pt x="68580" y="54535"/>
                      <a:pt x="64770" y="58345"/>
                    </a:cubicBezTo>
                    <a:cubicBezTo>
                      <a:pt x="60960" y="62155"/>
                      <a:pt x="57150" y="62155"/>
                      <a:pt x="53340" y="54535"/>
                    </a:cubicBezTo>
                    <a:cubicBezTo>
                      <a:pt x="49530" y="46915"/>
                      <a:pt x="41910" y="43105"/>
                      <a:pt x="38100" y="43105"/>
                    </a:cubicBezTo>
                    <a:cubicBezTo>
                      <a:pt x="34290" y="43105"/>
                      <a:pt x="30480" y="43105"/>
                      <a:pt x="30480" y="50726"/>
                    </a:cubicBezTo>
                    <a:cubicBezTo>
                      <a:pt x="30480" y="58345"/>
                      <a:pt x="34290" y="62155"/>
                      <a:pt x="38100" y="62155"/>
                    </a:cubicBezTo>
                    <a:cubicBezTo>
                      <a:pt x="38100" y="62155"/>
                      <a:pt x="41910" y="62155"/>
                      <a:pt x="41910" y="62155"/>
                    </a:cubicBezTo>
                    <a:cubicBezTo>
                      <a:pt x="41910" y="58345"/>
                      <a:pt x="41910" y="54535"/>
                      <a:pt x="45720" y="58345"/>
                    </a:cubicBezTo>
                    <a:cubicBezTo>
                      <a:pt x="49530" y="62155"/>
                      <a:pt x="49530" y="65965"/>
                      <a:pt x="45720" y="69776"/>
                    </a:cubicBezTo>
                    <a:cubicBezTo>
                      <a:pt x="38100" y="77395"/>
                      <a:pt x="38100" y="88826"/>
                      <a:pt x="41910" y="96445"/>
                    </a:cubicBezTo>
                    <a:cubicBezTo>
                      <a:pt x="41910" y="104065"/>
                      <a:pt x="41910" y="107876"/>
                      <a:pt x="34290" y="104065"/>
                    </a:cubicBezTo>
                    <a:cubicBezTo>
                      <a:pt x="34290" y="104065"/>
                      <a:pt x="30480" y="100255"/>
                      <a:pt x="30480" y="100255"/>
                    </a:cubicBezTo>
                    <a:cubicBezTo>
                      <a:pt x="22860" y="96445"/>
                      <a:pt x="22860" y="96445"/>
                      <a:pt x="19050" y="107876"/>
                    </a:cubicBezTo>
                    <a:cubicBezTo>
                      <a:pt x="11430" y="104065"/>
                      <a:pt x="3810" y="96445"/>
                      <a:pt x="3810" y="81205"/>
                    </a:cubicBezTo>
                    <a:cubicBezTo>
                      <a:pt x="3810" y="77395"/>
                      <a:pt x="0" y="73585"/>
                      <a:pt x="0" y="69776"/>
                    </a:cubicBezTo>
                    <a:cubicBezTo>
                      <a:pt x="0" y="69776"/>
                      <a:pt x="0" y="65965"/>
                      <a:pt x="0" y="65965"/>
                    </a:cubicBezTo>
                    <a:cubicBezTo>
                      <a:pt x="7620" y="58345"/>
                      <a:pt x="11430" y="46915"/>
                      <a:pt x="15240" y="31676"/>
                    </a:cubicBezTo>
                    <a:close/>
                  </a:path>
                </a:pathLst>
              </a:custGeom>
              <a:solidFill>
                <a:srgbClr val="8DE89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26" name="Freeform: Shape 5525">
                <a:extLst>
                  <a:ext uri="{FF2B5EF4-FFF2-40B4-BE49-F238E27FC236}">
                    <a16:creationId xmlns:a16="http://schemas.microsoft.com/office/drawing/2014/main" id="{255B2E93-687D-AB3A-6585-CA5CD3611BD3}"/>
                  </a:ext>
                </a:extLst>
              </p:cNvPr>
              <p:cNvSpPr/>
              <p:nvPr/>
            </p:nvSpPr>
            <p:spPr>
              <a:xfrm>
                <a:off x="4185612" y="5360080"/>
                <a:ext cx="24438" cy="32564"/>
              </a:xfrm>
              <a:custGeom>
                <a:avLst/>
                <a:gdLst>
                  <a:gd name="connsiteX0" fmla="*/ 16818 w 24438"/>
                  <a:gd name="connsiteY0" fmla="*/ 4399 h 32564"/>
                  <a:gd name="connsiteX1" fmla="*/ 24438 w 24438"/>
                  <a:gd name="connsiteY1" fmla="*/ 15830 h 32564"/>
                  <a:gd name="connsiteX2" fmla="*/ 20628 w 24438"/>
                  <a:gd name="connsiteY2" fmla="*/ 31069 h 32564"/>
                  <a:gd name="connsiteX3" fmla="*/ 13008 w 24438"/>
                  <a:gd name="connsiteY3" fmla="*/ 23449 h 32564"/>
                  <a:gd name="connsiteX4" fmla="*/ 5388 w 24438"/>
                  <a:gd name="connsiteY4" fmla="*/ 12019 h 32564"/>
                  <a:gd name="connsiteX5" fmla="*/ 1578 w 24438"/>
                  <a:gd name="connsiteY5" fmla="*/ 4399 h 32564"/>
                  <a:gd name="connsiteX6" fmla="*/ 16818 w 24438"/>
                  <a:gd name="connsiteY6" fmla="*/ 4399 h 32564"/>
                  <a:gd name="connsiteX7" fmla="*/ 16818 w 24438"/>
                  <a:gd name="connsiteY7" fmla="*/ 4399 h 32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38" h="32564">
                    <a:moveTo>
                      <a:pt x="16818" y="4399"/>
                    </a:moveTo>
                    <a:cubicBezTo>
                      <a:pt x="20628" y="8209"/>
                      <a:pt x="24438" y="8209"/>
                      <a:pt x="24438" y="15830"/>
                    </a:cubicBezTo>
                    <a:cubicBezTo>
                      <a:pt x="24438" y="19639"/>
                      <a:pt x="24438" y="27259"/>
                      <a:pt x="20628" y="31069"/>
                    </a:cubicBezTo>
                    <a:cubicBezTo>
                      <a:pt x="16818" y="34880"/>
                      <a:pt x="13008" y="31069"/>
                      <a:pt x="13008" y="23449"/>
                    </a:cubicBezTo>
                    <a:cubicBezTo>
                      <a:pt x="13008" y="19639"/>
                      <a:pt x="9198" y="12019"/>
                      <a:pt x="5388" y="12019"/>
                    </a:cubicBezTo>
                    <a:cubicBezTo>
                      <a:pt x="1578" y="12019"/>
                      <a:pt x="-2232" y="8209"/>
                      <a:pt x="1578" y="4399"/>
                    </a:cubicBezTo>
                    <a:cubicBezTo>
                      <a:pt x="9198" y="-3220"/>
                      <a:pt x="13008" y="589"/>
                      <a:pt x="16818" y="4399"/>
                    </a:cubicBezTo>
                    <a:cubicBezTo>
                      <a:pt x="16818" y="589"/>
                      <a:pt x="16818" y="4399"/>
                      <a:pt x="16818" y="4399"/>
                    </a:cubicBezTo>
                    <a:close/>
                  </a:path>
                </a:pathLst>
              </a:custGeom>
              <a:solidFill>
                <a:srgbClr val="8DE89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27" name="Freeform: Shape 5526">
                <a:extLst>
                  <a:ext uri="{FF2B5EF4-FFF2-40B4-BE49-F238E27FC236}">
                    <a16:creationId xmlns:a16="http://schemas.microsoft.com/office/drawing/2014/main" id="{E3E69DE4-8569-3AE7-A957-910F3AD80126}"/>
                  </a:ext>
                </a:extLst>
              </p:cNvPr>
              <p:cNvSpPr/>
              <p:nvPr/>
            </p:nvSpPr>
            <p:spPr>
              <a:xfrm>
                <a:off x="4197582" y="5307330"/>
                <a:ext cx="10153" cy="11430"/>
              </a:xfrm>
              <a:custGeom>
                <a:avLst/>
                <a:gdLst>
                  <a:gd name="connsiteX0" fmla="*/ 1038 w 10153"/>
                  <a:gd name="connsiteY0" fmla="*/ 11430 h 11430"/>
                  <a:gd name="connsiteX1" fmla="*/ 8659 w 10153"/>
                  <a:gd name="connsiteY1" fmla="*/ 0 h 11430"/>
                  <a:gd name="connsiteX2" fmla="*/ 1038 w 10153"/>
                  <a:gd name="connsiteY2" fmla="*/ 11430 h 11430"/>
                </a:gdLst>
                <a:ahLst/>
                <a:cxnLst>
                  <a:cxn ang="0">
                    <a:pos x="connsiteX0" y="connsiteY0"/>
                  </a:cxn>
                  <a:cxn ang="0">
                    <a:pos x="connsiteX1" y="connsiteY1"/>
                  </a:cxn>
                  <a:cxn ang="0">
                    <a:pos x="connsiteX2" y="connsiteY2"/>
                  </a:cxn>
                </a:cxnLst>
                <a:rect l="l" t="t" r="r" b="b"/>
                <a:pathLst>
                  <a:path w="10153" h="11430">
                    <a:moveTo>
                      <a:pt x="1038" y="11430"/>
                    </a:moveTo>
                    <a:cubicBezTo>
                      <a:pt x="-2772" y="0"/>
                      <a:pt x="4849" y="0"/>
                      <a:pt x="8659" y="0"/>
                    </a:cubicBezTo>
                    <a:cubicBezTo>
                      <a:pt x="12468" y="7620"/>
                      <a:pt x="8659" y="11430"/>
                      <a:pt x="1038" y="11430"/>
                    </a:cubicBezTo>
                    <a:close/>
                  </a:path>
                </a:pathLst>
              </a:custGeom>
              <a:solidFill>
                <a:srgbClr val="9AEC9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28" name="Freeform: Shape 5527">
                <a:extLst>
                  <a:ext uri="{FF2B5EF4-FFF2-40B4-BE49-F238E27FC236}">
                    <a16:creationId xmlns:a16="http://schemas.microsoft.com/office/drawing/2014/main" id="{0E0EF355-6F80-F451-77DE-139FC5013B6B}"/>
                  </a:ext>
                </a:extLst>
              </p:cNvPr>
              <p:cNvSpPr/>
              <p:nvPr/>
            </p:nvSpPr>
            <p:spPr>
              <a:xfrm>
                <a:off x="4077653" y="5417819"/>
                <a:ext cx="2857" cy="2857"/>
              </a:xfrm>
              <a:custGeom>
                <a:avLst/>
                <a:gdLst>
                  <a:gd name="connsiteX0" fmla="*/ 2857 w 2857"/>
                  <a:gd name="connsiteY0" fmla="*/ 0 h 2857"/>
                  <a:gd name="connsiteX1" fmla="*/ 2857 w 2857"/>
                  <a:gd name="connsiteY1" fmla="*/ 0 h 2857"/>
                  <a:gd name="connsiteX2" fmla="*/ 2857 w 2857"/>
                  <a:gd name="connsiteY2" fmla="*/ 0 h 2857"/>
                  <a:gd name="connsiteX3" fmla="*/ 2857 w 2857"/>
                  <a:gd name="connsiteY3" fmla="*/ 0 h 2857"/>
                </a:gdLst>
                <a:ahLst/>
                <a:cxnLst>
                  <a:cxn ang="0">
                    <a:pos x="connsiteX0" y="connsiteY0"/>
                  </a:cxn>
                  <a:cxn ang="0">
                    <a:pos x="connsiteX1" y="connsiteY1"/>
                  </a:cxn>
                  <a:cxn ang="0">
                    <a:pos x="connsiteX2" y="connsiteY2"/>
                  </a:cxn>
                  <a:cxn ang="0">
                    <a:pos x="connsiteX3" y="connsiteY3"/>
                  </a:cxn>
                </a:cxnLst>
                <a:rect l="l" t="t" r="r" b="b"/>
                <a:pathLst>
                  <a:path w="2857" h="2857">
                    <a:moveTo>
                      <a:pt x="2857" y="0"/>
                    </a:moveTo>
                    <a:cubicBezTo>
                      <a:pt x="2857" y="3810"/>
                      <a:pt x="2857" y="3810"/>
                      <a:pt x="2857" y="0"/>
                    </a:cubicBezTo>
                    <a:cubicBezTo>
                      <a:pt x="-952" y="3810"/>
                      <a:pt x="-952" y="3810"/>
                      <a:pt x="2857" y="0"/>
                    </a:cubicBezTo>
                    <a:cubicBezTo>
                      <a:pt x="-952" y="0"/>
                      <a:pt x="2857" y="0"/>
                      <a:pt x="2857" y="0"/>
                    </a:cubicBezTo>
                    <a:close/>
                  </a:path>
                </a:pathLst>
              </a:custGeom>
              <a:solidFill>
                <a:srgbClr val="B5F4B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29" name="Freeform: Shape 5528">
                <a:extLst>
                  <a:ext uri="{FF2B5EF4-FFF2-40B4-BE49-F238E27FC236}">
                    <a16:creationId xmlns:a16="http://schemas.microsoft.com/office/drawing/2014/main" id="{72058424-6066-DD22-0CCC-57836A27E43A}"/>
                  </a:ext>
                </a:extLst>
              </p:cNvPr>
              <p:cNvSpPr/>
              <p:nvPr/>
            </p:nvSpPr>
            <p:spPr>
              <a:xfrm>
                <a:off x="4286251" y="5391150"/>
                <a:ext cx="83819" cy="91439"/>
              </a:xfrm>
              <a:custGeom>
                <a:avLst/>
                <a:gdLst>
                  <a:gd name="connsiteX0" fmla="*/ 83820 w 83819"/>
                  <a:gd name="connsiteY0" fmla="*/ 53340 h 91439"/>
                  <a:gd name="connsiteX1" fmla="*/ 53340 w 83819"/>
                  <a:gd name="connsiteY1" fmla="*/ 64770 h 91439"/>
                  <a:gd name="connsiteX2" fmla="*/ 60960 w 83819"/>
                  <a:gd name="connsiteY2" fmla="*/ 91440 h 91439"/>
                  <a:gd name="connsiteX3" fmla="*/ 41910 w 83819"/>
                  <a:gd name="connsiteY3" fmla="*/ 87630 h 91439"/>
                  <a:gd name="connsiteX4" fmla="*/ 41910 w 83819"/>
                  <a:gd name="connsiteY4" fmla="*/ 80010 h 91439"/>
                  <a:gd name="connsiteX5" fmla="*/ 30480 w 83819"/>
                  <a:gd name="connsiteY5" fmla="*/ 68580 h 91439"/>
                  <a:gd name="connsiteX6" fmla="*/ 22860 w 83819"/>
                  <a:gd name="connsiteY6" fmla="*/ 53340 h 91439"/>
                  <a:gd name="connsiteX7" fmla="*/ 19050 w 83819"/>
                  <a:gd name="connsiteY7" fmla="*/ 34290 h 91439"/>
                  <a:gd name="connsiteX8" fmla="*/ 0 w 83819"/>
                  <a:gd name="connsiteY8" fmla="*/ 0 h 91439"/>
                  <a:gd name="connsiteX9" fmla="*/ 26670 w 83819"/>
                  <a:gd name="connsiteY9" fmla="*/ 26670 h 91439"/>
                  <a:gd name="connsiteX10" fmla="*/ 38100 w 83819"/>
                  <a:gd name="connsiteY10" fmla="*/ 57150 h 91439"/>
                  <a:gd name="connsiteX11" fmla="*/ 41910 w 83819"/>
                  <a:gd name="connsiteY11" fmla="*/ 60960 h 91439"/>
                  <a:gd name="connsiteX12" fmla="*/ 45720 w 83819"/>
                  <a:gd name="connsiteY12" fmla="*/ 57150 h 91439"/>
                  <a:gd name="connsiteX13" fmla="*/ 41910 w 83819"/>
                  <a:gd name="connsiteY13" fmla="*/ 41910 h 91439"/>
                  <a:gd name="connsiteX14" fmla="*/ 49530 w 83819"/>
                  <a:gd name="connsiteY14" fmla="*/ 34290 h 91439"/>
                  <a:gd name="connsiteX15" fmla="*/ 53340 w 83819"/>
                  <a:gd name="connsiteY15" fmla="*/ 38100 h 91439"/>
                  <a:gd name="connsiteX16" fmla="*/ 83820 w 83819"/>
                  <a:gd name="connsiteY16" fmla="*/ 53340 h 9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19" h="91439">
                    <a:moveTo>
                      <a:pt x="83820" y="53340"/>
                    </a:moveTo>
                    <a:cubicBezTo>
                      <a:pt x="76200" y="68580"/>
                      <a:pt x="64770" y="64770"/>
                      <a:pt x="53340" y="64770"/>
                    </a:cubicBezTo>
                    <a:cubicBezTo>
                      <a:pt x="49530" y="76200"/>
                      <a:pt x="60960" y="80010"/>
                      <a:pt x="60960" y="91440"/>
                    </a:cubicBezTo>
                    <a:cubicBezTo>
                      <a:pt x="53340" y="80010"/>
                      <a:pt x="45720" y="91440"/>
                      <a:pt x="41910" y="87630"/>
                    </a:cubicBezTo>
                    <a:cubicBezTo>
                      <a:pt x="38100" y="83820"/>
                      <a:pt x="41910" y="80010"/>
                      <a:pt x="41910" y="80010"/>
                    </a:cubicBezTo>
                    <a:cubicBezTo>
                      <a:pt x="41910" y="68580"/>
                      <a:pt x="41910" y="68580"/>
                      <a:pt x="30480" y="68580"/>
                    </a:cubicBezTo>
                    <a:cubicBezTo>
                      <a:pt x="19050" y="68580"/>
                      <a:pt x="19050" y="68580"/>
                      <a:pt x="22860" y="53340"/>
                    </a:cubicBezTo>
                    <a:cubicBezTo>
                      <a:pt x="22860" y="45720"/>
                      <a:pt x="26670" y="34290"/>
                      <a:pt x="19050" y="34290"/>
                    </a:cubicBezTo>
                    <a:cubicBezTo>
                      <a:pt x="7620" y="26670"/>
                      <a:pt x="3810" y="15240"/>
                      <a:pt x="0" y="0"/>
                    </a:cubicBezTo>
                    <a:cubicBezTo>
                      <a:pt x="11430" y="0"/>
                      <a:pt x="19050" y="7620"/>
                      <a:pt x="26670" y="26670"/>
                    </a:cubicBezTo>
                    <a:cubicBezTo>
                      <a:pt x="30480" y="38100"/>
                      <a:pt x="38100" y="45720"/>
                      <a:pt x="38100" y="57150"/>
                    </a:cubicBezTo>
                    <a:cubicBezTo>
                      <a:pt x="38100" y="57150"/>
                      <a:pt x="41910" y="60960"/>
                      <a:pt x="41910" y="60960"/>
                    </a:cubicBezTo>
                    <a:cubicBezTo>
                      <a:pt x="41910" y="60960"/>
                      <a:pt x="45720" y="57150"/>
                      <a:pt x="45720" y="57150"/>
                    </a:cubicBezTo>
                    <a:cubicBezTo>
                      <a:pt x="45720" y="49530"/>
                      <a:pt x="45720" y="45720"/>
                      <a:pt x="41910" y="41910"/>
                    </a:cubicBezTo>
                    <a:cubicBezTo>
                      <a:pt x="41910" y="34290"/>
                      <a:pt x="41910" y="30480"/>
                      <a:pt x="49530" y="34290"/>
                    </a:cubicBezTo>
                    <a:cubicBezTo>
                      <a:pt x="49530" y="34290"/>
                      <a:pt x="53340" y="34290"/>
                      <a:pt x="53340" y="38100"/>
                    </a:cubicBezTo>
                    <a:cubicBezTo>
                      <a:pt x="60960" y="38100"/>
                      <a:pt x="72390" y="45720"/>
                      <a:pt x="83820" y="53340"/>
                    </a:cubicBezTo>
                    <a:close/>
                  </a:path>
                </a:pathLst>
              </a:custGeom>
              <a:solidFill>
                <a:srgbClr val="A5EFA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30" name="Freeform: Shape 5529">
                <a:extLst>
                  <a:ext uri="{FF2B5EF4-FFF2-40B4-BE49-F238E27FC236}">
                    <a16:creationId xmlns:a16="http://schemas.microsoft.com/office/drawing/2014/main" id="{F68D5244-59AE-DCAB-7C9C-62AC6F557EAC}"/>
                  </a:ext>
                </a:extLst>
              </p:cNvPr>
              <p:cNvSpPr/>
              <p:nvPr/>
            </p:nvSpPr>
            <p:spPr>
              <a:xfrm>
                <a:off x="4103777" y="5023889"/>
                <a:ext cx="182473" cy="188190"/>
              </a:xfrm>
              <a:custGeom>
                <a:avLst/>
                <a:gdLst>
                  <a:gd name="connsiteX0" fmla="*/ 106274 w 182473"/>
                  <a:gd name="connsiteY0" fmla="*/ 70080 h 188190"/>
                  <a:gd name="connsiteX1" fmla="*/ 110084 w 182473"/>
                  <a:gd name="connsiteY1" fmla="*/ 85321 h 188190"/>
                  <a:gd name="connsiteX2" fmla="*/ 132944 w 182473"/>
                  <a:gd name="connsiteY2" fmla="*/ 96750 h 188190"/>
                  <a:gd name="connsiteX3" fmla="*/ 148184 w 182473"/>
                  <a:gd name="connsiteY3" fmla="*/ 100561 h 188190"/>
                  <a:gd name="connsiteX4" fmla="*/ 155804 w 182473"/>
                  <a:gd name="connsiteY4" fmla="*/ 115800 h 188190"/>
                  <a:gd name="connsiteX5" fmla="*/ 167234 w 182473"/>
                  <a:gd name="connsiteY5" fmla="*/ 92941 h 188190"/>
                  <a:gd name="connsiteX6" fmla="*/ 182474 w 182473"/>
                  <a:gd name="connsiteY6" fmla="*/ 142471 h 188190"/>
                  <a:gd name="connsiteX7" fmla="*/ 178664 w 182473"/>
                  <a:gd name="connsiteY7" fmla="*/ 146280 h 188190"/>
                  <a:gd name="connsiteX8" fmla="*/ 167234 w 182473"/>
                  <a:gd name="connsiteY8" fmla="*/ 146280 h 188190"/>
                  <a:gd name="connsiteX9" fmla="*/ 155804 w 182473"/>
                  <a:gd name="connsiteY9" fmla="*/ 172950 h 188190"/>
                  <a:gd name="connsiteX10" fmla="*/ 144374 w 182473"/>
                  <a:gd name="connsiteY10" fmla="*/ 172950 h 188190"/>
                  <a:gd name="connsiteX11" fmla="*/ 132944 w 182473"/>
                  <a:gd name="connsiteY11" fmla="*/ 172950 h 188190"/>
                  <a:gd name="connsiteX12" fmla="*/ 144374 w 182473"/>
                  <a:gd name="connsiteY12" fmla="*/ 161521 h 188190"/>
                  <a:gd name="connsiteX13" fmla="*/ 144374 w 182473"/>
                  <a:gd name="connsiteY13" fmla="*/ 142471 h 188190"/>
                  <a:gd name="connsiteX14" fmla="*/ 132944 w 182473"/>
                  <a:gd name="connsiteY14" fmla="*/ 150091 h 188190"/>
                  <a:gd name="connsiteX15" fmla="*/ 117704 w 182473"/>
                  <a:gd name="connsiteY15" fmla="*/ 188191 h 188190"/>
                  <a:gd name="connsiteX16" fmla="*/ 117704 w 182473"/>
                  <a:gd name="connsiteY16" fmla="*/ 188191 h 188190"/>
                  <a:gd name="connsiteX17" fmla="*/ 110084 w 182473"/>
                  <a:gd name="connsiteY17" fmla="*/ 188191 h 188190"/>
                  <a:gd name="connsiteX18" fmla="*/ 94844 w 182473"/>
                  <a:gd name="connsiteY18" fmla="*/ 176761 h 188190"/>
                  <a:gd name="connsiteX19" fmla="*/ 83414 w 182473"/>
                  <a:gd name="connsiteY19" fmla="*/ 165330 h 188190"/>
                  <a:gd name="connsiteX20" fmla="*/ 83414 w 182473"/>
                  <a:gd name="connsiteY20" fmla="*/ 161521 h 188190"/>
                  <a:gd name="connsiteX21" fmla="*/ 98654 w 182473"/>
                  <a:gd name="connsiteY21" fmla="*/ 115800 h 188190"/>
                  <a:gd name="connsiteX22" fmla="*/ 68174 w 182473"/>
                  <a:gd name="connsiteY22" fmla="*/ 104371 h 188190"/>
                  <a:gd name="connsiteX23" fmla="*/ 56744 w 182473"/>
                  <a:gd name="connsiteY23" fmla="*/ 96750 h 188190"/>
                  <a:gd name="connsiteX24" fmla="*/ 37694 w 182473"/>
                  <a:gd name="connsiteY24" fmla="*/ 104371 h 188190"/>
                  <a:gd name="connsiteX25" fmla="*/ 30074 w 182473"/>
                  <a:gd name="connsiteY25" fmla="*/ 131041 h 188190"/>
                  <a:gd name="connsiteX26" fmla="*/ 7214 w 182473"/>
                  <a:gd name="connsiteY26" fmla="*/ 123421 h 188190"/>
                  <a:gd name="connsiteX27" fmla="*/ 7214 w 182473"/>
                  <a:gd name="connsiteY27" fmla="*/ 89130 h 188190"/>
                  <a:gd name="connsiteX28" fmla="*/ 41504 w 182473"/>
                  <a:gd name="connsiteY28" fmla="*/ 47221 h 188190"/>
                  <a:gd name="connsiteX29" fmla="*/ 56744 w 182473"/>
                  <a:gd name="connsiteY29" fmla="*/ 47221 h 188190"/>
                  <a:gd name="connsiteX30" fmla="*/ 52934 w 182473"/>
                  <a:gd name="connsiteY30" fmla="*/ 31980 h 188190"/>
                  <a:gd name="connsiteX31" fmla="*/ 56744 w 182473"/>
                  <a:gd name="connsiteY31" fmla="*/ 28171 h 188190"/>
                  <a:gd name="connsiteX32" fmla="*/ 52934 w 182473"/>
                  <a:gd name="connsiteY32" fmla="*/ 28171 h 188190"/>
                  <a:gd name="connsiteX33" fmla="*/ 52934 w 182473"/>
                  <a:gd name="connsiteY33" fmla="*/ 5311 h 188190"/>
                  <a:gd name="connsiteX34" fmla="*/ 71984 w 182473"/>
                  <a:gd name="connsiteY34" fmla="*/ 9121 h 188190"/>
                  <a:gd name="connsiteX35" fmla="*/ 87224 w 182473"/>
                  <a:gd name="connsiteY35" fmla="*/ 24361 h 188190"/>
                  <a:gd name="connsiteX36" fmla="*/ 98654 w 182473"/>
                  <a:gd name="connsiteY36" fmla="*/ 39600 h 188190"/>
                  <a:gd name="connsiteX37" fmla="*/ 113894 w 182473"/>
                  <a:gd name="connsiteY37" fmla="*/ 39600 h 188190"/>
                  <a:gd name="connsiteX38" fmla="*/ 117704 w 182473"/>
                  <a:gd name="connsiteY38" fmla="*/ 43411 h 188190"/>
                  <a:gd name="connsiteX39" fmla="*/ 117704 w 182473"/>
                  <a:gd name="connsiteY39" fmla="*/ 62461 h 188190"/>
                  <a:gd name="connsiteX40" fmla="*/ 113894 w 182473"/>
                  <a:gd name="connsiteY40" fmla="*/ 66271 h 188190"/>
                  <a:gd name="connsiteX41" fmla="*/ 106274 w 182473"/>
                  <a:gd name="connsiteY41" fmla="*/ 70080 h 188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82473" h="188190">
                    <a:moveTo>
                      <a:pt x="106274" y="70080"/>
                    </a:moveTo>
                    <a:cubicBezTo>
                      <a:pt x="110084" y="73891"/>
                      <a:pt x="110084" y="81511"/>
                      <a:pt x="110084" y="85321"/>
                    </a:cubicBezTo>
                    <a:cubicBezTo>
                      <a:pt x="113894" y="100561"/>
                      <a:pt x="125324" y="104371"/>
                      <a:pt x="132944" y="96750"/>
                    </a:cubicBezTo>
                    <a:cubicBezTo>
                      <a:pt x="140564" y="89130"/>
                      <a:pt x="144374" y="92941"/>
                      <a:pt x="148184" y="100561"/>
                    </a:cubicBezTo>
                    <a:cubicBezTo>
                      <a:pt x="151994" y="104371"/>
                      <a:pt x="151994" y="111991"/>
                      <a:pt x="155804" y="115800"/>
                    </a:cubicBezTo>
                    <a:cubicBezTo>
                      <a:pt x="159614" y="111991"/>
                      <a:pt x="163424" y="104371"/>
                      <a:pt x="167234" y="92941"/>
                    </a:cubicBezTo>
                    <a:cubicBezTo>
                      <a:pt x="174854" y="111991"/>
                      <a:pt x="174854" y="131041"/>
                      <a:pt x="182474" y="142471"/>
                    </a:cubicBezTo>
                    <a:cubicBezTo>
                      <a:pt x="182474" y="146280"/>
                      <a:pt x="182474" y="146280"/>
                      <a:pt x="178664" y="146280"/>
                    </a:cubicBezTo>
                    <a:cubicBezTo>
                      <a:pt x="174854" y="142471"/>
                      <a:pt x="171044" y="142471"/>
                      <a:pt x="167234" y="146280"/>
                    </a:cubicBezTo>
                    <a:cubicBezTo>
                      <a:pt x="159614" y="150091"/>
                      <a:pt x="151994" y="157711"/>
                      <a:pt x="155804" y="172950"/>
                    </a:cubicBezTo>
                    <a:cubicBezTo>
                      <a:pt x="151994" y="172950"/>
                      <a:pt x="148184" y="172950"/>
                      <a:pt x="144374" y="172950"/>
                    </a:cubicBezTo>
                    <a:cubicBezTo>
                      <a:pt x="140564" y="172950"/>
                      <a:pt x="136754" y="176761"/>
                      <a:pt x="132944" y="172950"/>
                    </a:cubicBezTo>
                    <a:cubicBezTo>
                      <a:pt x="136754" y="169141"/>
                      <a:pt x="144374" y="169141"/>
                      <a:pt x="144374" y="161521"/>
                    </a:cubicBezTo>
                    <a:cubicBezTo>
                      <a:pt x="144374" y="153900"/>
                      <a:pt x="144374" y="150091"/>
                      <a:pt x="144374" y="142471"/>
                    </a:cubicBezTo>
                    <a:cubicBezTo>
                      <a:pt x="140564" y="138661"/>
                      <a:pt x="132944" y="142471"/>
                      <a:pt x="132944" y="150091"/>
                    </a:cubicBezTo>
                    <a:cubicBezTo>
                      <a:pt x="129134" y="161521"/>
                      <a:pt x="121514" y="172950"/>
                      <a:pt x="117704" y="188191"/>
                    </a:cubicBezTo>
                    <a:lnTo>
                      <a:pt x="117704" y="188191"/>
                    </a:lnTo>
                    <a:cubicBezTo>
                      <a:pt x="113894" y="188191"/>
                      <a:pt x="113894" y="188191"/>
                      <a:pt x="110084" y="188191"/>
                    </a:cubicBezTo>
                    <a:lnTo>
                      <a:pt x="94844" y="176761"/>
                    </a:lnTo>
                    <a:cubicBezTo>
                      <a:pt x="91034" y="169141"/>
                      <a:pt x="87224" y="169141"/>
                      <a:pt x="83414" y="165330"/>
                    </a:cubicBezTo>
                    <a:cubicBezTo>
                      <a:pt x="83414" y="165330"/>
                      <a:pt x="83414" y="161521"/>
                      <a:pt x="83414" y="161521"/>
                    </a:cubicBezTo>
                    <a:cubicBezTo>
                      <a:pt x="87224" y="146280"/>
                      <a:pt x="91034" y="131041"/>
                      <a:pt x="98654" y="115800"/>
                    </a:cubicBezTo>
                    <a:cubicBezTo>
                      <a:pt x="87224" y="123421"/>
                      <a:pt x="79604" y="100561"/>
                      <a:pt x="68174" y="104371"/>
                    </a:cubicBezTo>
                    <a:cubicBezTo>
                      <a:pt x="64364" y="104371"/>
                      <a:pt x="60554" y="100561"/>
                      <a:pt x="56744" y="96750"/>
                    </a:cubicBezTo>
                    <a:cubicBezTo>
                      <a:pt x="45314" y="81511"/>
                      <a:pt x="41504" y="92941"/>
                      <a:pt x="37694" y="104371"/>
                    </a:cubicBezTo>
                    <a:cubicBezTo>
                      <a:pt x="33884" y="111991"/>
                      <a:pt x="37694" y="123421"/>
                      <a:pt x="30074" y="131041"/>
                    </a:cubicBezTo>
                    <a:cubicBezTo>
                      <a:pt x="18644" y="138661"/>
                      <a:pt x="11024" y="131041"/>
                      <a:pt x="7214" y="123421"/>
                    </a:cubicBezTo>
                    <a:cubicBezTo>
                      <a:pt x="-4216" y="111991"/>
                      <a:pt x="-406" y="96750"/>
                      <a:pt x="7214" y="89130"/>
                    </a:cubicBezTo>
                    <a:cubicBezTo>
                      <a:pt x="18644" y="73891"/>
                      <a:pt x="30074" y="58650"/>
                      <a:pt x="41504" y="47221"/>
                    </a:cubicBezTo>
                    <a:cubicBezTo>
                      <a:pt x="45314" y="43411"/>
                      <a:pt x="52934" y="47221"/>
                      <a:pt x="56744" y="47221"/>
                    </a:cubicBezTo>
                    <a:cubicBezTo>
                      <a:pt x="56744" y="39600"/>
                      <a:pt x="52934" y="35791"/>
                      <a:pt x="52934" y="31980"/>
                    </a:cubicBezTo>
                    <a:cubicBezTo>
                      <a:pt x="52934" y="31980"/>
                      <a:pt x="52934" y="28171"/>
                      <a:pt x="56744" y="28171"/>
                    </a:cubicBezTo>
                    <a:cubicBezTo>
                      <a:pt x="56744" y="28171"/>
                      <a:pt x="52934" y="28171"/>
                      <a:pt x="52934" y="28171"/>
                    </a:cubicBezTo>
                    <a:cubicBezTo>
                      <a:pt x="41504" y="20550"/>
                      <a:pt x="49124" y="9121"/>
                      <a:pt x="52934" y="5311"/>
                    </a:cubicBezTo>
                    <a:cubicBezTo>
                      <a:pt x="60554" y="-2309"/>
                      <a:pt x="68174" y="-2309"/>
                      <a:pt x="71984" y="9121"/>
                    </a:cubicBezTo>
                    <a:cubicBezTo>
                      <a:pt x="75794" y="20550"/>
                      <a:pt x="79604" y="24361"/>
                      <a:pt x="87224" y="24361"/>
                    </a:cubicBezTo>
                    <a:cubicBezTo>
                      <a:pt x="94844" y="24361"/>
                      <a:pt x="94844" y="35791"/>
                      <a:pt x="98654" y="39600"/>
                    </a:cubicBezTo>
                    <a:cubicBezTo>
                      <a:pt x="102464" y="31980"/>
                      <a:pt x="110084" y="35791"/>
                      <a:pt x="113894" y="39600"/>
                    </a:cubicBezTo>
                    <a:cubicBezTo>
                      <a:pt x="113894" y="39600"/>
                      <a:pt x="117704" y="43411"/>
                      <a:pt x="117704" y="43411"/>
                    </a:cubicBezTo>
                    <a:cubicBezTo>
                      <a:pt x="117704" y="51030"/>
                      <a:pt x="121514" y="54841"/>
                      <a:pt x="117704" y="62461"/>
                    </a:cubicBezTo>
                    <a:cubicBezTo>
                      <a:pt x="117704" y="62461"/>
                      <a:pt x="117704" y="66271"/>
                      <a:pt x="113894" y="66271"/>
                    </a:cubicBezTo>
                    <a:cubicBezTo>
                      <a:pt x="113894" y="66271"/>
                      <a:pt x="110084" y="66271"/>
                      <a:pt x="106274" y="70080"/>
                    </a:cubicBezTo>
                    <a:close/>
                  </a:path>
                </a:pathLst>
              </a:custGeom>
              <a:solidFill>
                <a:srgbClr val="69DD7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31" name="Freeform: Shape 5530">
                <a:extLst>
                  <a:ext uri="{FF2B5EF4-FFF2-40B4-BE49-F238E27FC236}">
                    <a16:creationId xmlns:a16="http://schemas.microsoft.com/office/drawing/2014/main" id="{693933F9-8069-05A2-82B1-919B07E18B8C}"/>
                  </a:ext>
                </a:extLst>
              </p:cNvPr>
              <p:cNvSpPr/>
              <p:nvPr/>
            </p:nvSpPr>
            <p:spPr>
              <a:xfrm>
                <a:off x="4091941" y="5152417"/>
                <a:ext cx="105372" cy="228797"/>
              </a:xfrm>
              <a:custGeom>
                <a:avLst/>
                <a:gdLst>
                  <a:gd name="connsiteX0" fmla="*/ 45720 w 105372"/>
                  <a:gd name="connsiteY0" fmla="*/ 204443 h 228797"/>
                  <a:gd name="connsiteX1" fmla="*/ 38100 w 105372"/>
                  <a:gd name="connsiteY1" fmla="*/ 204443 h 228797"/>
                  <a:gd name="connsiteX2" fmla="*/ 30480 w 105372"/>
                  <a:gd name="connsiteY2" fmla="*/ 212063 h 228797"/>
                  <a:gd name="connsiteX3" fmla="*/ 22860 w 105372"/>
                  <a:gd name="connsiteY3" fmla="*/ 219683 h 228797"/>
                  <a:gd name="connsiteX4" fmla="*/ 11430 w 105372"/>
                  <a:gd name="connsiteY4" fmla="*/ 227303 h 228797"/>
                  <a:gd name="connsiteX5" fmla="*/ 7620 w 105372"/>
                  <a:gd name="connsiteY5" fmla="*/ 189203 h 228797"/>
                  <a:gd name="connsiteX6" fmla="*/ 0 w 105372"/>
                  <a:gd name="connsiteY6" fmla="*/ 177773 h 228797"/>
                  <a:gd name="connsiteX7" fmla="*/ 7620 w 105372"/>
                  <a:gd name="connsiteY7" fmla="*/ 170153 h 228797"/>
                  <a:gd name="connsiteX8" fmla="*/ 15240 w 105372"/>
                  <a:gd name="connsiteY8" fmla="*/ 166343 h 228797"/>
                  <a:gd name="connsiteX9" fmla="*/ 15240 w 105372"/>
                  <a:gd name="connsiteY9" fmla="*/ 162533 h 228797"/>
                  <a:gd name="connsiteX10" fmla="*/ 15240 w 105372"/>
                  <a:gd name="connsiteY10" fmla="*/ 116813 h 228797"/>
                  <a:gd name="connsiteX11" fmla="*/ 26670 w 105372"/>
                  <a:gd name="connsiteY11" fmla="*/ 67283 h 228797"/>
                  <a:gd name="connsiteX12" fmla="*/ 38100 w 105372"/>
                  <a:gd name="connsiteY12" fmla="*/ 52043 h 228797"/>
                  <a:gd name="connsiteX13" fmla="*/ 41910 w 105372"/>
                  <a:gd name="connsiteY13" fmla="*/ 40613 h 228797"/>
                  <a:gd name="connsiteX14" fmla="*/ 41910 w 105372"/>
                  <a:gd name="connsiteY14" fmla="*/ 32993 h 228797"/>
                  <a:gd name="connsiteX15" fmla="*/ 68580 w 105372"/>
                  <a:gd name="connsiteY15" fmla="*/ 2513 h 228797"/>
                  <a:gd name="connsiteX16" fmla="*/ 80010 w 105372"/>
                  <a:gd name="connsiteY16" fmla="*/ 13943 h 228797"/>
                  <a:gd name="connsiteX17" fmla="*/ 80010 w 105372"/>
                  <a:gd name="connsiteY17" fmla="*/ 17753 h 228797"/>
                  <a:gd name="connsiteX18" fmla="*/ 87630 w 105372"/>
                  <a:gd name="connsiteY18" fmla="*/ 29183 h 228797"/>
                  <a:gd name="connsiteX19" fmla="*/ 99060 w 105372"/>
                  <a:gd name="connsiteY19" fmla="*/ 32993 h 228797"/>
                  <a:gd name="connsiteX20" fmla="*/ 102870 w 105372"/>
                  <a:gd name="connsiteY20" fmla="*/ 36803 h 228797"/>
                  <a:gd name="connsiteX21" fmla="*/ 99060 w 105372"/>
                  <a:gd name="connsiteY21" fmla="*/ 67283 h 228797"/>
                  <a:gd name="connsiteX22" fmla="*/ 95250 w 105372"/>
                  <a:gd name="connsiteY22" fmla="*/ 71093 h 228797"/>
                  <a:gd name="connsiteX23" fmla="*/ 87630 w 105372"/>
                  <a:gd name="connsiteY23" fmla="*/ 86333 h 228797"/>
                  <a:gd name="connsiteX24" fmla="*/ 95250 w 105372"/>
                  <a:gd name="connsiteY24" fmla="*/ 109193 h 228797"/>
                  <a:gd name="connsiteX25" fmla="*/ 87630 w 105372"/>
                  <a:gd name="connsiteY25" fmla="*/ 101573 h 228797"/>
                  <a:gd name="connsiteX26" fmla="*/ 76200 w 105372"/>
                  <a:gd name="connsiteY26" fmla="*/ 97763 h 228797"/>
                  <a:gd name="connsiteX27" fmla="*/ 72390 w 105372"/>
                  <a:gd name="connsiteY27" fmla="*/ 109193 h 228797"/>
                  <a:gd name="connsiteX28" fmla="*/ 72390 w 105372"/>
                  <a:gd name="connsiteY28" fmla="*/ 132053 h 228797"/>
                  <a:gd name="connsiteX29" fmla="*/ 49530 w 105372"/>
                  <a:gd name="connsiteY29" fmla="*/ 154913 h 228797"/>
                  <a:gd name="connsiteX30" fmla="*/ 41910 w 105372"/>
                  <a:gd name="connsiteY30" fmla="*/ 166343 h 228797"/>
                  <a:gd name="connsiteX31" fmla="*/ 45720 w 105372"/>
                  <a:gd name="connsiteY31" fmla="*/ 204443 h 228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05372" h="228797">
                    <a:moveTo>
                      <a:pt x="45720" y="204443"/>
                    </a:moveTo>
                    <a:cubicBezTo>
                      <a:pt x="41910" y="200633"/>
                      <a:pt x="38100" y="193013"/>
                      <a:pt x="38100" y="204443"/>
                    </a:cubicBezTo>
                    <a:cubicBezTo>
                      <a:pt x="38100" y="208253"/>
                      <a:pt x="34290" y="212063"/>
                      <a:pt x="30480" y="212063"/>
                    </a:cubicBezTo>
                    <a:cubicBezTo>
                      <a:pt x="26670" y="212063"/>
                      <a:pt x="26670" y="215873"/>
                      <a:pt x="22860" y="219683"/>
                    </a:cubicBezTo>
                    <a:cubicBezTo>
                      <a:pt x="19050" y="227303"/>
                      <a:pt x="15240" y="231113"/>
                      <a:pt x="11430" y="227303"/>
                    </a:cubicBezTo>
                    <a:cubicBezTo>
                      <a:pt x="11430" y="215873"/>
                      <a:pt x="3810" y="204443"/>
                      <a:pt x="7620" y="189203"/>
                    </a:cubicBezTo>
                    <a:cubicBezTo>
                      <a:pt x="7620" y="185393"/>
                      <a:pt x="3810" y="181583"/>
                      <a:pt x="0" y="177773"/>
                    </a:cubicBezTo>
                    <a:cubicBezTo>
                      <a:pt x="0" y="170153"/>
                      <a:pt x="3810" y="170153"/>
                      <a:pt x="7620" y="170153"/>
                    </a:cubicBezTo>
                    <a:cubicBezTo>
                      <a:pt x="11430" y="170153"/>
                      <a:pt x="15240" y="170153"/>
                      <a:pt x="15240" y="166343"/>
                    </a:cubicBezTo>
                    <a:lnTo>
                      <a:pt x="15240" y="162533"/>
                    </a:lnTo>
                    <a:cubicBezTo>
                      <a:pt x="19050" y="147293"/>
                      <a:pt x="7620" y="132053"/>
                      <a:pt x="15240" y="116813"/>
                    </a:cubicBezTo>
                    <a:cubicBezTo>
                      <a:pt x="15240" y="97763"/>
                      <a:pt x="22860" y="82523"/>
                      <a:pt x="26670" y="67283"/>
                    </a:cubicBezTo>
                    <a:cubicBezTo>
                      <a:pt x="30480" y="59663"/>
                      <a:pt x="30480" y="52043"/>
                      <a:pt x="38100" y="52043"/>
                    </a:cubicBezTo>
                    <a:cubicBezTo>
                      <a:pt x="41910" y="52043"/>
                      <a:pt x="41910" y="44423"/>
                      <a:pt x="41910" y="40613"/>
                    </a:cubicBezTo>
                    <a:cubicBezTo>
                      <a:pt x="41910" y="36803"/>
                      <a:pt x="41910" y="32993"/>
                      <a:pt x="41910" y="32993"/>
                    </a:cubicBezTo>
                    <a:cubicBezTo>
                      <a:pt x="49530" y="21563"/>
                      <a:pt x="60960" y="13943"/>
                      <a:pt x="68580" y="2513"/>
                    </a:cubicBezTo>
                    <a:cubicBezTo>
                      <a:pt x="72390" y="-5107"/>
                      <a:pt x="80010" y="6323"/>
                      <a:pt x="80010" y="13943"/>
                    </a:cubicBezTo>
                    <a:cubicBezTo>
                      <a:pt x="80010" y="13943"/>
                      <a:pt x="80010" y="17753"/>
                      <a:pt x="80010" y="17753"/>
                    </a:cubicBezTo>
                    <a:cubicBezTo>
                      <a:pt x="80010" y="25373"/>
                      <a:pt x="83820" y="29183"/>
                      <a:pt x="87630" y="29183"/>
                    </a:cubicBezTo>
                    <a:cubicBezTo>
                      <a:pt x="91440" y="29183"/>
                      <a:pt x="95250" y="32993"/>
                      <a:pt x="99060" y="32993"/>
                    </a:cubicBezTo>
                    <a:cubicBezTo>
                      <a:pt x="99060" y="32993"/>
                      <a:pt x="102870" y="36803"/>
                      <a:pt x="102870" y="36803"/>
                    </a:cubicBezTo>
                    <a:cubicBezTo>
                      <a:pt x="106680" y="55853"/>
                      <a:pt x="106680" y="55853"/>
                      <a:pt x="99060" y="67283"/>
                    </a:cubicBezTo>
                    <a:cubicBezTo>
                      <a:pt x="99060" y="67283"/>
                      <a:pt x="95250" y="71093"/>
                      <a:pt x="95250" y="71093"/>
                    </a:cubicBezTo>
                    <a:cubicBezTo>
                      <a:pt x="87630" y="71093"/>
                      <a:pt x="83820" y="74903"/>
                      <a:pt x="87630" y="86333"/>
                    </a:cubicBezTo>
                    <a:cubicBezTo>
                      <a:pt x="91440" y="93953"/>
                      <a:pt x="95250" y="101573"/>
                      <a:pt x="95250" y="109193"/>
                    </a:cubicBezTo>
                    <a:cubicBezTo>
                      <a:pt x="91440" y="109193"/>
                      <a:pt x="91440" y="105383"/>
                      <a:pt x="87630" y="101573"/>
                    </a:cubicBezTo>
                    <a:cubicBezTo>
                      <a:pt x="83820" y="93953"/>
                      <a:pt x="80010" y="97763"/>
                      <a:pt x="76200" y="97763"/>
                    </a:cubicBezTo>
                    <a:cubicBezTo>
                      <a:pt x="72390" y="97763"/>
                      <a:pt x="72390" y="105383"/>
                      <a:pt x="72390" y="109193"/>
                    </a:cubicBezTo>
                    <a:cubicBezTo>
                      <a:pt x="72390" y="116813"/>
                      <a:pt x="72390" y="124433"/>
                      <a:pt x="72390" y="132053"/>
                    </a:cubicBezTo>
                    <a:cubicBezTo>
                      <a:pt x="68580" y="147293"/>
                      <a:pt x="60960" y="154913"/>
                      <a:pt x="49530" y="154913"/>
                    </a:cubicBezTo>
                    <a:cubicBezTo>
                      <a:pt x="41910" y="154913"/>
                      <a:pt x="38100" y="158723"/>
                      <a:pt x="41910" y="166343"/>
                    </a:cubicBezTo>
                    <a:cubicBezTo>
                      <a:pt x="49530" y="181583"/>
                      <a:pt x="45720" y="193013"/>
                      <a:pt x="45720" y="204443"/>
                    </a:cubicBezTo>
                    <a:close/>
                  </a:path>
                </a:pathLst>
              </a:custGeom>
              <a:solidFill>
                <a:srgbClr val="A7F0A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32" name="Freeform: Shape 5531">
                <a:extLst>
                  <a:ext uri="{FF2B5EF4-FFF2-40B4-BE49-F238E27FC236}">
                    <a16:creationId xmlns:a16="http://schemas.microsoft.com/office/drawing/2014/main" id="{76209F6D-9FF5-E6C2-E5E2-8C0CAE59AB3F}"/>
                  </a:ext>
                </a:extLst>
              </p:cNvPr>
              <p:cNvSpPr/>
              <p:nvPr/>
            </p:nvSpPr>
            <p:spPr>
              <a:xfrm>
                <a:off x="4217670" y="5212080"/>
                <a:ext cx="7620" cy="11430"/>
              </a:xfrm>
              <a:custGeom>
                <a:avLst/>
                <a:gdLst>
                  <a:gd name="connsiteX0" fmla="*/ 0 w 7620"/>
                  <a:gd name="connsiteY0" fmla="*/ 0 h 11430"/>
                  <a:gd name="connsiteX1" fmla="*/ 7620 w 7620"/>
                  <a:gd name="connsiteY1" fmla="*/ 0 h 11430"/>
                  <a:gd name="connsiteX2" fmla="*/ 7620 w 7620"/>
                  <a:gd name="connsiteY2" fmla="*/ 3810 h 11430"/>
                  <a:gd name="connsiteX3" fmla="*/ 3810 w 7620"/>
                  <a:gd name="connsiteY3" fmla="*/ 11430 h 11430"/>
                  <a:gd name="connsiteX4" fmla="*/ 0 w 7620"/>
                  <a:gd name="connsiteY4" fmla="*/ 3810 h 11430"/>
                  <a:gd name="connsiteX5" fmla="*/ 0 w 7620"/>
                  <a:gd name="connsiteY5" fmla="*/ 0 h 11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20" h="11430">
                    <a:moveTo>
                      <a:pt x="0" y="0"/>
                    </a:moveTo>
                    <a:lnTo>
                      <a:pt x="7620" y="0"/>
                    </a:lnTo>
                    <a:lnTo>
                      <a:pt x="7620" y="3810"/>
                    </a:lnTo>
                    <a:cubicBezTo>
                      <a:pt x="7620" y="7620"/>
                      <a:pt x="7620" y="11430"/>
                      <a:pt x="3810" y="11430"/>
                    </a:cubicBezTo>
                    <a:cubicBezTo>
                      <a:pt x="0" y="11430"/>
                      <a:pt x="3810" y="7620"/>
                      <a:pt x="0" y="3810"/>
                    </a:cubicBezTo>
                    <a:lnTo>
                      <a:pt x="0" y="0"/>
                    </a:lnTo>
                    <a:close/>
                  </a:path>
                </a:pathLst>
              </a:custGeom>
              <a:solidFill>
                <a:srgbClr val="7BE38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33" name="Freeform: Shape 5532">
                <a:extLst>
                  <a:ext uri="{FF2B5EF4-FFF2-40B4-BE49-F238E27FC236}">
                    <a16:creationId xmlns:a16="http://schemas.microsoft.com/office/drawing/2014/main" id="{4E7DF905-BAEE-8810-C787-D7DFF7AD3D8F}"/>
                  </a:ext>
                </a:extLst>
              </p:cNvPr>
              <p:cNvSpPr/>
              <p:nvPr/>
            </p:nvSpPr>
            <p:spPr>
              <a:xfrm>
                <a:off x="4191953" y="5185410"/>
                <a:ext cx="14287" cy="11429"/>
              </a:xfrm>
              <a:custGeom>
                <a:avLst/>
                <a:gdLst>
                  <a:gd name="connsiteX0" fmla="*/ 2857 w 14287"/>
                  <a:gd name="connsiteY0" fmla="*/ 3810 h 11429"/>
                  <a:gd name="connsiteX1" fmla="*/ 2857 w 14287"/>
                  <a:gd name="connsiteY1" fmla="*/ 3810 h 11429"/>
                  <a:gd name="connsiteX2" fmla="*/ 2857 w 14287"/>
                  <a:gd name="connsiteY2" fmla="*/ 0 h 11429"/>
                  <a:gd name="connsiteX3" fmla="*/ 14288 w 14287"/>
                  <a:gd name="connsiteY3" fmla="*/ 11430 h 11429"/>
                  <a:gd name="connsiteX4" fmla="*/ 2857 w 14287"/>
                  <a:gd name="connsiteY4" fmla="*/ 381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 h="11429">
                    <a:moveTo>
                      <a:pt x="2857" y="3810"/>
                    </a:moveTo>
                    <a:lnTo>
                      <a:pt x="2857" y="3810"/>
                    </a:lnTo>
                    <a:cubicBezTo>
                      <a:pt x="-952" y="0"/>
                      <a:pt x="-952" y="0"/>
                      <a:pt x="2857" y="0"/>
                    </a:cubicBezTo>
                    <a:cubicBezTo>
                      <a:pt x="6667" y="3810"/>
                      <a:pt x="14288" y="3810"/>
                      <a:pt x="14288" y="11430"/>
                    </a:cubicBezTo>
                    <a:lnTo>
                      <a:pt x="2857" y="3810"/>
                    </a:lnTo>
                    <a:close/>
                  </a:path>
                </a:pathLst>
              </a:custGeom>
              <a:solidFill>
                <a:srgbClr val="7BE38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34" name="Freeform: Shape 5533">
                <a:extLst>
                  <a:ext uri="{FF2B5EF4-FFF2-40B4-BE49-F238E27FC236}">
                    <a16:creationId xmlns:a16="http://schemas.microsoft.com/office/drawing/2014/main" id="{AC2D17A6-F559-19E2-7E51-ED448A667E52}"/>
                  </a:ext>
                </a:extLst>
              </p:cNvPr>
              <p:cNvSpPr/>
              <p:nvPr/>
            </p:nvSpPr>
            <p:spPr>
              <a:xfrm>
                <a:off x="4408170" y="5212080"/>
                <a:ext cx="11430" cy="5714"/>
              </a:xfrm>
              <a:custGeom>
                <a:avLst/>
                <a:gdLst>
                  <a:gd name="connsiteX0" fmla="*/ 0 w 11430"/>
                  <a:gd name="connsiteY0" fmla="*/ 0 h 5714"/>
                  <a:gd name="connsiteX1" fmla="*/ 11430 w 11430"/>
                  <a:gd name="connsiteY1" fmla="*/ 0 h 5714"/>
                  <a:gd name="connsiteX2" fmla="*/ 0 w 11430"/>
                  <a:gd name="connsiteY2" fmla="*/ 0 h 5714"/>
                </a:gdLst>
                <a:ahLst/>
                <a:cxnLst>
                  <a:cxn ang="0">
                    <a:pos x="connsiteX0" y="connsiteY0"/>
                  </a:cxn>
                  <a:cxn ang="0">
                    <a:pos x="connsiteX1" y="connsiteY1"/>
                  </a:cxn>
                  <a:cxn ang="0">
                    <a:pos x="connsiteX2" y="connsiteY2"/>
                  </a:cxn>
                </a:cxnLst>
                <a:rect l="l" t="t" r="r" b="b"/>
                <a:pathLst>
                  <a:path w="11430" h="5714">
                    <a:moveTo>
                      <a:pt x="0" y="0"/>
                    </a:moveTo>
                    <a:lnTo>
                      <a:pt x="11430" y="0"/>
                    </a:lnTo>
                    <a:cubicBezTo>
                      <a:pt x="7620" y="7620"/>
                      <a:pt x="7620" y="7620"/>
                      <a:pt x="0" y="0"/>
                    </a:cubicBezTo>
                    <a:close/>
                  </a:path>
                </a:pathLst>
              </a:custGeom>
              <a:solidFill>
                <a:srgbClr val="7DE38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35" name="Freeform: Shape 5534">
                <a:extLst>
                  <a:ext uri="{FF2B5EF4-FFF2-40B4-BE49-F238E27FC236}">
                    <a16:creationId xmlns:a16="http://schemas.microsoft.com/office/drawing/2014/main" id="{EEB55EDA-CD51-9E0E-A513-6671930F666B}"/>
                  </a:ext>
                </a:extLst>
              </p:cNvPr>
              <p:cNvSpPr/>
              <p:nvPr/>
            </p:nvSpPr>
            <p:spPr>
              <a:xfrm>
                <a:off x="4076701" y="4682309"/>
                <a:ext cx="239055" cy="213540"/>
              </a:xfrm>
              <a:custGeom>
                <a:avLst/>
                <a:gdLst>
                  <a:gd name="connsiteX0" fmla="*/ 156210 w 239055"/>
                  <a:gd name="connsiteY0" fmla="*/ 19230 h 213540"/>
                  <a:gd name="connsiteX1" fmla="*/ 167640 w 239055"/>
                  <a:gd name="connsiteY1" fmla="*/ 11610 h 213540"/>
                  <a:gd name="connsiteX2" fmla="*/ 179070 w 239055"/>
                  <a:gd name="connsiteY2" fmla="*/ 19230 h 213540"/>
                  <a:gd name="connsiteX3" fmla="*/ 186690 w 239055"/>
                  <a:gd name="connsiteY3" fmla="*/ 45900 h 213540"/>
                  <a:gd name="connsiteX4" fmla="*/ 190500 w 239055"/>
                  <a:gd name="connsiteY4" fmla="*/ 53521 h 213540"/>
                  <a:gd name="connsiteX5" fmla="*/ 194310 w 239055"/>
                  <a:gd name="connsiteY5" fmla="*/ 45900 h 213540"/>
                  <a:gd name="connsiteX6" fmla="*/ 194310 w 239055"/>
                  <a:gd name="connsiteY6" fmla="*/ 34471 h 213540"/>
                  <a:gd name="connsiteX7" fmla="*/ 205740 w 239055"/>
                  <a:gd name="connsiteY7" fmla="*/ 23040 h 213540"/>
                  <a:gd name="connsiteX8" fmla="*/ 217170 w 239055"/>
                  <a:gd name="connsiteY8" fmla="*/ 19230 h 213540"/>
                  <a:gd name="connsiteX9" fmla="*/ 220980 w 239055"/>
                  <a:gd name="connsiteY9" fmla="*/ 23040 h 213540"/>
                  <a:gd name="connsiteX10" fmla="*/ 224790 w 239055"/>
                  <a:gd name="connsiteY10" fmla="*/ 30660 h 213540"/>
                  <a:gd name="connsiteX11" fmla="*/ 232410 w 239055"/>
                  <a:gd name="connsiteY11" fmla="*/ 64950 h 213540"/>
                  <a:gd name="connsiteX12" fmla="*/ 232410 w 239055"/>
                  <a:gd name="connsiteY12" fmla="*/ 68760 h 213540"/>
                  <a:gd name="connsiteX13" fmla="*/ 198120 w 239055"/>
                  <a:gd name="connsiteY13" fmla="*/ 84000 h 213540"/>
                  <a:gd name="connsiteX14" fmla="*/ 194310 w 239055"/>
                  <a:gd name="connsiteY14" fmla="*/ 84000 h 213540"/>
                  <a:gd name="connsiteX15" fmla="*/ 175260 w 239055"/>
                  <a:gd name="connsiteY15" fmla="*/ 118290 h 213540"/>
                  <a:gd name="connsiteX16" fmla="*/ 167640 w 239055"/>
                  <a:gd name="connsiteY16" fmla="*/ 133530 h 213540"/>
                  <a:gd name="connsiteX17" fmla="*/ 148590 w 239055"/>
                  <a:gd name="connsiteY17" fmla="*/ 171630 h 213540"/>
                  <a:gd name="connsiteX18" fmla="*/ 137160 w 239055"/>
                  <a:gd name="connsiteY18" fmla="*/ 205921 h 213540"/>
                  <a:gd name="connsiteX19" fmla="*/ 129540 w 239055"/>
                  <a:gd name="connsiteY19" fmla="*/ 213540 h 213540"/>
                  <a:gd name="connsiteX20" fmla="*/ 95250 w 239055"/>
                  <a:gd name="connsiteY20" fmla="*/ 179250 h 213540"/>
                  <a:gd name="connsiteX21" fmla="*/ 91440 w 239055"/>
                  <a:gd name="connsiteY21" fmla="*/ 160200 h 213540"/>
                  <a:gd name="connsiteX22" fmla="*/ 72390 w 239055"/>
                  <a:gd name="connsiteY22" fmla="*/ 152580 h 213540"/>
                  <a:gd name="connsiteX23" fmla="*/ 68580 w 239055"/>
                  <a:gd name="connsiteY23" fmla="*/ 164010 h 213540"/>
                  <a:gd name="connsiteX24" fmla="*/ 64770 w 239055"/>
                  <a:gd name="connsiteY24" fmla="*/ 179250 h 213540"/>
                  <a:gd name="connsiteX25" fmla="*/ 53340 w 239055"/>
                  <a:gd name="connsiteY25" fmla="*/ 167821 h 213540"/>
                  <a:gd name="connsiteX26" fmla="*/ 19050 w 239055"/>
                  <a:gd name="connsiteY26" fmla="*/ 144960 h 213540"/>
                  <a:gd name="connsiteX27" fmla="*/ 0 w 239055"/>
                  <a:gd name="connsiteY27" fmla="*/ 118290 h 213540"/>
                  <a:gd name="connsiteX28" fmla="*/ 11430 w 239055"/>
                  <a:gd name="connsiteY28" fmla="*/ 99240 h 213540"/>
                  <a:gd name="connsiteX29" fmla="*/ 19050 w 239055"/>
                  <a:gd name="connsiteY29" fmla="*/ 99240 h 213540"/>
                  <a:gd name="connsiteX30" fmla="*/ 38100 w 239055"/>
                  <a:gd name="connsiteY30" fmla="*/ 114480 h 213540"/>
                  <a:gd name="connsiteX31" fmla="*/ 53340 w 239055"/>
                  <a:gd name="connsiteY31" fmla="*/ 106860 h 213540"/>
                  <a:gd name="connsiteX32" fmla="*/ 57150 w 239055"/>
                  <a:gd name="connsiteY32" fmla="*/ 99240 h 213540"/>
                  <a:gd name="connsiteX33" fmla="*/ 72390 w 239055"/>
                  <a:gd name="connsiteY33" fmla="*/ 72571 h 213540"/>
                  <a:gd name="connsiteX34" fmla="*/ 72390 w 239055"/>
                  <a:gd name="connsiteY34" fmla="*/ 57330 h 213540"/>
                  <a:gd name="connsiteX35" fmla="*/ 76200 w 239055"/>
                  <a:gd name="connsiteY35" fmla="*/ 42090 h 213540"/>
                  <a:gd name="connsiteX36" fmla="*/ 95250 w 239055"/>
                  <a:gd name="connsiteY36" fmla="*/ 42090 h 213540"/>
                  <a:gd name="connsiteX37" fmla="*/ 106680 w 239055"/>
                  <a:gd name="connsiteY37" fmla="*/ 64950 h 213540"/>
                  <a:gd name="connsiteX38" fmla="*/ 110490 w 239055"/>
                  <a:gd name="connsiteY38" fmla="*/ 53521 h 213540"/>
                  <a:gd name="connsiteX39" fmla="*/ 114300 w 239055"/>
                  <a:gd name="connsiteY39" fmla="*/ 26850 h 213540"/>
                  <a:gd name="connsiteX40" fmla="*/ 118110 w 239055"/>
                  <a:gd name="connsiteY40" fmla="*/ 15421 h 213540"/>
                  <a:gd name="connsiteX41" fmla="*/ 140970 w 239055"/>
                  <a:gd name="connsiteY41" fmla="*/ 7800 h 213540"/>
                  <a:gd name="connsiteX42" fmla="*/ 156210 w 239055"/>
                  <a:gd name="connsiteY42" fmla="*/ 19230 h 213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39055" h="213540">
                    <a:moveTo>
                      <a:pt x="156210" y="19230"/>
                    </a:moveTo>
                    <a:cubicBezTo>
                      <a:pt x="160020" y="19230"/>
                      <a:pt x="163830" y="15421"/>
                      <a:pt x="167640" y="11610"/>
                    </a:cubicBezTo>
                    <a:cubicBezTo>
                      <a:pt x="171450" y="7800"/>
                      <a:pt x="175260" y="11610"/>
                      <a:pt x="179070" y="19230"/>
                    </a:cubicBezTo>
                    <a:cubicBezTo>
                      <a:pt x="182880" y="26850"/>
                      <a:pt x="186690" y="38280"/>
                      <a:pt x="186690" y="45900"/>
                    </a:cubicBezTo>
                    <a:cubicBezTo>
                      <a:pt x="186690" y="49710"/>
                      <a:pt x="186690" y="53521"/>
                      <a:pt x="190500" y="53521"/>
                    </a:cubicBezTo>
                    <a:cubicBezTo>
                      <a:pt x="194310" y="53521"/>
                      <a:pt x="194310" y="49710"/>
                      <a:pt x="194310" y="45900"/>
                    </a:cubicBezTo>
                    <a:cubicBezTo>
                      <a:pt x="194310" y="42090"/>
                      <a:pt x="194310" y="38280"/>
                      <a:pt x="194310" y="34471"/>
                    </a:cubicBezTo>
                    <a:cubicBezTo>
                      <a:pt x="194310" y="26850"/>
                      <a:pt x="198120" y="19230"/>
                      <a:pt x="205740" y="23040"/>
                    </a:cubicBezTo>
                    <a:cubicBezTo>
                      <a:pt x="209550" y="23040"/>
                      <a:pt x="213360" y="23040"/>
                      <a:pt x="217170" y="19230"/>
                    </a:cubicBezTo>
                    <a:cubicBezTo>
                      <a:pt x="220980" y="15421"/>
                      <a:pt x="220980" y="23040"/>
                      <a:pt x="220980" y="23040"/>
                    </a:cubicBezTo>
                    <a:cubicBezTo>
                      <a:pt x="220980" y="26850"/>
                      <a:pt x="224790" y="26850"/>
                      <a:pt x="224790" y="30660"/>
                    </a:cubicBezTo>
                    <a:cubicBezTo>
                      <a:pt x="240030" y="38280"/>
                      <a:pt x="243840" y="42090"/>
                      <a:pt x="232410" y="64950"/>
                    </a:cubicBezTo>
                    <a:cubicBezTo>
                      <a:pt x="232410" y="64950"/>
                      <a:pt x="232410" y="68760"/>
                      <a:pt x="232410" y="68760"/>
                    </a:cubicBezTo>
                    <a:cubicBezTo>
                      <a:pt x="220980" y="80190"/>
                      <a:pt x="217170" y="103050"/>
                      <a:pt x="198120" y="84000"/>
                    </a:cubicBezTo>
                    <a:cubicBezTo>
                      <a:pt x="198120" y="84000"/>
                      <a:pt x="198120" y="84000"/>
                      <a:pt x="194310" y="84000"/>
                    </a:cubicBezTo>
                    <a:cubicBezTo>
                      <a:pt x="190500" y="99240"/>
                      <a:pt x="175260" y="103050"/>
                      <a:pt x="175260" y="118290"/>
                    </a:cubicBezTo>
                    <a:cubicBezTo>
                      <a:pt x="175260" y="125910"/>
                      <a:pt x="175260" y="129721"/>
                      <a:pt x="167640" y="133530"/>
                    </a:cubicBezTo>
                    <a:cubicBezTo>
                      <a:pt x="156210" y="141150"/>
                      <a:pt x="152400" y="156390"/>
                      <a:pt x="148590" y="171630"/>
                    </a:cubicBezTo>
                    <a:cubicBezTo>
                      <a:pt x="144780" y="183060"/>
                      <a:pt x="144780" y="194490"/>
                      <a:pt x="137160" y="205921"/>
                    </a:cubicBezTo>
                    <a:cubicBezTo>
                      <a:pt x="133350" y="209730"/>
                      <a:pt x="133350" y="213540"/>
                      <a:pt x="129540" y="213540"/>
                    </a:cubicBezTo>
                    <a:cubicBezTo>
                      <a:pt x="121920" y="213540"/>
                      <a:pt x="95250" y="190680"/>
                      <a:pt x="95250" y="179250"/>
                    </a:cubicBezTo>
                    <a:cubicBezTo>
                      <a:pt x="95250" y="171630"/>
                      <a:pt x="95250" y="167821"/>
                      <a:pt x="91440" y="160200"/>
                    </a:cubicBezTo>
                    <a:cubicBezTo>
                      <a:pt x="83820" y="156390"/>
                      <a:pt x="80010" y="156390"/>
                      <a:pt x="72390" y="152580"/>
                    </a:cubicBezTo>
                    <a:cubicBezTo>
                      <a:pt x="68580" y="152580"/>
                      <a:pt x="68580" y="160200"/>
                      <a:pt x="68580" y="164010"/>
                    </a:cubicBezTo>
                    <a:cubicBezTo>
                      <a:pt x="68580" y="171630"/>
                      <a:pt x="68580" y="179250"/>
                      <a:pt x="64770" y="179250"/>
                    </a:cubicBezTo>
                    <a:cubicBezTo>
                      <a:pt x="57150" y="179250"/>
                      <a:pt x="57150" y="171630"/>
                      <a:pt x="53340" y="167821"/>
                    </a:cubicBezTo>
                    <a:cubicBezTo>
                      <a:pt x="41910" y="156390"/>
                      <a:pt x="34290" y="148771"/>
                      <a:pt x="19050" y="144960"/>
                    </a:cubicBezTo>
                    <a:cubicBezTo>
                      <a:pt x="7620" y="141150"/>
                      <a:pt x="0" y="137340"/>
                      <a:pt x="0" y="118290"/>
                    </a:cubicBezTo>
                    <a:cubicBezTo>
                      <a:pt x="3810" y="110671"/>
                      <a:pt x="7620" y="106860"/>
                      <a:pt x="11430" y="99240"/>
                    </a:cubicBezTo>
                    <a:cubicBezTo>
                      <a:pt x="11430" y="91621"/>
                      <a:pt x="19050" y="91621"/>
                      <a:pt x="19050" y="99240"/>
                    </a:cubicBezTo>
                    <a:cubicBezTo>
                      <a:pt x="22860" y="106860"/>
                      <a:pt x="30480" y="110671"/>
                      <a:pt x="38100" y="114480"/>
                    </a:cubicBezTo>
                    <a:cubicBezTo>
                      <a:pt x="45720" y="122100"/>
                      <a:pt x="49530" y="118290"/>
                      <a:pt x="53340" y="106860"/>
                    </a:cubicBezTo>
                    <a:cubicBezTo>
                      <a:pt x="53340" y="103050"/>
                      <a:pt x="53340" y="103050"/>
                      <a:pt x="57150" y="99240"/>
                    </a:cubicBezTo>
                    <a:cubicBezTo>
                      <a:pt x="64770" y="95430"/>
                      <a:pt x="64770" y="80190"/>
                      <a:pt x="72390" y="72571"/>
                    </a:cubicBezTo>
                    <a:cubicBezTo>
                      <a:pt x="76200" y="68760"/>
                      <a:pt x="76200" y="61140"/>
                      <a:pt x="72390" y="57330"/>
                    </a:cubicBezTo>
                    <a:cubicBezTo>
                      <a:pt x="68580" y="49710"/>
                      <a:pt x="68580" y="45900"/>
                      <a:pt x="76200" y="42090"/>
                    </a:cubicBezTo>
                    <a:cubicBezTo>
                      <a:pt x="83820" y="34471"/>
                      <a:pt x="87630" y="38280"/>
                      <a:pt x="95250" y="42090"/>
                    </a:cubicBezTo>
                    <a:cubicBezTo>
                      <a:pt x="102870" y="45900"/>
                      <a:pt x="102870" y="57330"/>
                      <a:pt x="106680" y="64950"/>
                    </a:cubicBezTo>
                    <a:cubicBezTo>
                      <a:pt x="110490" y="61140"/>
                      <a:pt x="110490" y="57330"/>
                      <a:pt x="110490" y="53521"/>
                    </a:cubicBezTo>
                    <a:cubicBezTo>
                      <a:pt x="106680" y="42090"/>
                      <a:pt x="110490" y="34471"/>
                      <a:pt x="114300" y="26850"/>
                    </a:cubicBezTo>
                    <a:cubicBezTo>
                      <a:pt x="118110" y="23040"/>
                      <a:pt x="118110" y="19230"/>
                      <a:pt x="118110" y="15421"/>
                    </a:cubicBezTo>
                    <a:cubicBezTo>
                      <a:pt x="125730" y="-3629"/>
                      <a:pt x="125730" y="-3629"/>
                      <a:pt x="140970" y="7800"/>
                    </a:cubicBezTo>
                    <a:cubicBezTo>
                      <a:pt x="148590" y="15421"/>
                      <a:pt x="152400" y="15421"/>
                      <a:pt x="156210" y="19230"/>
                    </a:cubicBezTo>
                    <a:close/>
                  </a:path>
                </a:pathLst>
              </a:custGeom>
              <a:solidFill>
                <a:srgbClr val="50D65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36" name="Freeform: Shape 5535">
                <a:extLst>
                  <a:ext uri="{FF2B5EF4-FFF2-40B4-BE49-F238E27FC236}">
                    <a16:creationId xmlns:a16="http://schemas.microsoft.com/office/drawing/2014/main" id="{300ACD19-D2A9-6D9F-77B1-9696B29E2EA8}"/>
                  </a:ext>
                </a:extLst>
              </p:cNvPr>
              <p:cNvSpPr/>
              <p:nvPr/>
            </p:nvSpPr>
            <p:spPr>
              <a:xfrm>
                <a:off x="4293870" y="4676774"/>
                <a:ext cx="167640" cy="125199"/>
              </a:xfrm>
              <a:custGeom>
                <a:avLst/>
                <a:gdLst>
                  <a:gd name="connsiteX0" fmla="*/ 11430 w 167640"/>
                  <a:gd name="connsiteY0" fmla="*/ 74295 h 125199"/>
                  <a:gd name="connsiteX1" fmla="*/ 11430 w 167640"/>
                  <a:gd name="connsiteY1" fmla="*/ 59055 h 125199"/>
                  <a:gd name="connsiteX2" fmla="*/ 11430 w 167640"/>
                  <a:gd name="connsiteY2" fmla="*/ 47625 h 125199"/>
                  <a:gd name="connsiteX3" fmla="*/ 0 w 167640"/>
                  <a:gd name="connsiteY3" fmla="*/ 32385 h 125199"/>
                  <a:gd name="connsiteX4" fmla="*/ 11430 w 167640"/>
                  <a:gd name="connsiteY4" fmla="*/ 20955 h 125199"/>
                  <a:gd name="connsiteX5" fmla="*/ 15240 w 167640"/>
                  <a:gd name="connsiteY5" fmla="*/ 5715 h 125199"/>
                  <a:gd name="connsiteX6" fmla="*/ 30480 w 167640"/>
                  <a:gd name="connsiteY6" fmla="*/ 5715 h 125199"/>
                  <a:gd name="connsiteX7" fmla="*/ 22860 w 167640"/>
                  <a:gd name="connsiteY7" fmla="*/ 40005 h 125199"/>
                  <a:gd name="connsiteX8" fmla="*/ 26670 w 167640"/>
                  <a:gd name="connsiteY8" fmla="*/ 43815 h 125199"/>
                  <a:gd name="connsiteX9" fmla="*/ 34290 w 167640"/>
                  <a:gd name="connsiteY9" fmla="*/ 55245 h 125199"/>
                  <a:gd name="connsiteX10" fmla="*/ 41910 w 167640"/>
                  <a:gd name="connsiteY10" fmla="*/ 59055 h 125199"/>
                  <a:gd name="connsiteX11" fmla="*/ 41910 w 167640"/>
                  <a:gd name="connsiteY11" fmla="*/ 51435 h 125199"/>
                  <a:gd name="connsiteX12" fmla="*/ 34290 w 167640"/>
                  <a:gd name="connsiteY12" fmla="*/ 40005 h 125199"/>
                  <a:gd name="connsiteX13" fmla="*/ 38100 w 167640"/>
                  <a:gd name="connsiteY13" fmla="*/ 28575 h 125199"/>
                  <a:gd name="connsiteX14" fmla="*/ 45720 w 167640"/>
                  <a:gd name="connsiteY14" fmla="*/ 28575 h 125199"/>
                  <a:gd name="connsiteX15" fmla="*/ 83820 w 167640"/>
                  <a:gd name="connsiteY15" fmla="*/ 40005 h 125199"/>
                  <a:gd name="connsiteX16" fmla="*/ 102870 w 167640"/>
                  <a:gd name="connsiteY16" fmla="*/ 43815 h 125199"/>
                  <a:gd name="connsiteX17" fmla="*/ 114300 w 167640"/>
                  <a:gd name="connsiteY17" fmla="*/ 40005 h 125199"/>
                  <a:gd name="connsiteX18" fmla="*/ 121920 w 167640"/>
                  <a:gd name="connsiteY18" fmla="*/ 43815 h 125199"/>
                  <a:gd name="connsiteX19" fmla="*/ 121920 w 167640"/>
                  <a:gd name="connsiteY19" fmla="*/ 59055 h 125199"/>
                  <a:gd name="connsiteX20" fmla="*/ 118110 w 167640"/>
                  <a:gd name="connsiteY20" fmla="*/ 70485 h 125199"/>
                  <a:gd name="connsiteX21" fmla="*/ 129540 w 167640"/>
                  <a:gd name="connsiteY21" fmla="*/ 81915 h 125199"/>
                  <a:gd name="connsiteX22" fmla="*/ 140970 w 167640"/>
                  <a:gd name="connsiteY22" fmla="*/ 85725 h 125199"/>
                  <a:gd name="connsiteX23" fmla="*/ 140970 w 167640"/>
                  <a:gd name="connsiteY23" fmla="*/ 74295 h 125199"/>
                  <a:gd name="connsiteX24" fmla="*/ 152400 w 167640"/>
                  <a:gd name="connsiteY24" fmla="*/ 70485 h 125199"/>
                  <a:gd name="connsiteX25" fmla="*/ 167640 w 167640"/>
                  <a:gd name="connsiteY25" fmla="*/ 81915 h 125199"/>
                  <a:gd name="connsiteX26" fmla="*/ 144780 w 167640"/>
                  <a:gd name="connsiteY26" fmla="*/ 104775 h 125199"/>
                  <a:gd name="connsiteX27" fmla="*/ 133350 w 167640"/>
                  <a:gd name="connsiteY27" fmla="*/ 112395 h 125199"/>
                  <a:gd name="connsiteX28" fmla="*/ 110490 w 167640"/>
                  <a:gd name="connsiteY28" fmla="*/ 120015 h 125199"/>
                  <a:gd name="connsiteX29" fmla="*/ 99060 w 167640"/>
                  <a:gd name="connsiteY29" fmla="*/ 120015 h 125199"/>
                  <a:gd name="connsiteX30" fmla="*/ 95250 w 167640"/>
                  <a:gd name="connsiteY30" fmla="*/ 123825 h 125199"/>
                  <a:gd name="connsiteX31" fmla="*/ 76200 w 167640"/>
                  <a:gd name="connsiteY31" fmla="*/ 108585 h 125199"/>
                  <a:gd name="connsiteX32" fmla="*/ 80010 w 167640"/>
                  <a:gd name="connsiteY32" fmla="*/ 85725 h 125199"/>
                  <a:gd name="connsiteX33" fmla="*/ 53340 w 167640"/>
                  <a:gd name="connsiteY33" fmla="*/ 104775 h 125199"/>
                  <a:gd name="connsiteX34" fmla="*/ 30480 w 167640"/>
                  <a:gd name="connsiteY34" fmla="*/ 97155 h 125199"/>
                  <a:gd name="connsiteX35" fmla="*/ 26670 w 167640"/>
                  <a:gd name="connsiteY35" fmla="*/ 93345 h 125199"/>
                  <a:gd name="connsiteX36" fmla="*/ 11430 w 167640"/>
                  <a:gd name="connsiteY36" fmla="*/ 74295 h 125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67640" h="125199">
                    <a:moveTo>
                      <a:pt x="11430" y="74295"/>
                    </a:moveTo>
                    <a:cubicBezTo>
                      <a:pt x="7620" y="66675"/>
                      <a:pt x="0" y="62865"/>
                      <a:pt x="11430" y="59055"/>
                    </a:cubicBezTo>
                    <a:cubicBezTo>
                      <a:pt x="15240" y="59055"/>
                      <a:pt x="15240" y="51435"/>
                      <a:pt x="11430" y="47625"/>
                    </a:cubicBezTo>
                    <a:cubicBezTo>
                      <a:pt x="7620" y="43815"/>
                      <a:pt x="0" y="40005"/>
                      <a:pt x="0" y="32385"/>
                    </a:cubicBezTo>
                    <a:cubicBezTo>
                      <a:pt x="7620" y="32385"/>
                      <a:pt x="11430" y="28575"/>
                      <a:pt x="11430" y="20955"/>
                    </a:cubicBezTo>
                    <a:cubicBezTo>
                      <a:pt x="11430" y="17145"/>
                      <a:pt x="15240" y="9525"/>
                      <a:pt x="15240" y="5715"/>
                    </a:cubicBezTo>
                    <a:cubicBezTo>
                      <a:pt x="19050" y="-1905"/>
                      <a:pt x="22860" y="-1905"/>
                      <a:pt x="30480" y="5715"/>
                    </a:cubicBezTo>
                    <a:cubicBezTo>
                      <a:pt x="22860" y="13335"/>
                      <a:pt x="19050" y="28575"/>
                      <a:pt x="22860" y="40005"/>
                    </a:cubicBezTo>
                    <a:cubicBezTo>
                      <a:pt x="22860" y="43815"/>
                      <a:pt x="22860" y="43815"/>
                      <a:pt x="26670" y="43815"/>
                    </a:cubicBezTo>
                    <a:cubicBezTo>
                      <a:pt x="30480" y="43815"/>
                      <a:pt x="34290" y="47625"/>
                      <a:pt x="34290" y="55245"/>
                    </a:cubicBezTo>
                    <a:cubicBezTo>
                      <a:pt x="34290" y="59055"/>
                      <a:pt x="38100" y="59055"/>
                      <a:pt x="41910" y="59055"/>
                    </a:cubicBezTo>
                    <a:cubicBezTo>
                      <a:pt x="45720" y="55245"/>
                      <a:pt x="45720" y="55245"/>
                      <a:pt x="41910" y="51435"/>
                    </a:cubicBezTo>
                    <a:cubicBezTo>
                      <a:pt x="38100" y="47625"/>
                      <a:pt x="34290" y="43815"/>
                      <a:pt x="34290" y="40005"/>
                    </a:cubicBezTo>
                    <a:cubicBezTo>
                      <a:pt x="34290" y="36195"/>
                      <a:pt x="34290" y="32385"/>
                      <a:pt x="38100" y="28575"/>
                    </a:cubicBezTo>
                    <a:cubicBezTo>
                      <a:pt x="41910" y="24765"/>
                      <a:pt x="41910" y="28575"/>
                      <a:pt x="45720" y="28575"/>
                    </a:cubicBezTo>
                    <a:cubicBezTo>
                      <a:pt x="57150" y="43815"/>
                      <a:pt x="68580" y="43815"/>
                      <a:pt x="83820" y="40005"/>
                    </a:cubicBezTo>
                    <a:cubicBezTo>
                      <a:pt x="87630" y="40005"/>
                      <a:pt x="95250" y="40005"/>
                      <a:pt x="102870" y="43815"/>
                    </a:cubicBezTo>
                    <a:cubicBezTo>
                      <a:pt x="106680" y="47625"/>
                      <a:pt x="110490" y="43815"/>
                      <a:pt x="114300" y="40005"/>
                    </a:cubicBezTo>
                    <a:cubicBezTo>
                      <a:pt x="118110" y="40005"/>
                      <a:pt x="121920" y="40005"/>
                      <a:pt x="121920" y="43815"/>
                    </a:cubicBezTo>
                    <a:cubicBezTo>
                      <a:pt x="125730" y="47625"/>
                      <a:pt x="125730" y="55245"/>
                      <a:pt x="121920" y="59055"/>
                    </a:cubicBezTo>
                    <a:cubicBezTo>
                      <a:pt x="121920" y="62865"/>
                      <a:pt x="114300" y="62865"/>
                      <a:pt x="118110" y="70485"/>
                    </a:cubicBezTo>
                    <a:cubicBezTo>
                      <a:pt x="121920" y="74295"/>
                      <a:pt x="125730" y="81915"/>
                      <a:pt x="129540" y="81915"/>
                    </a:cubicBezTo>
                    <a:cubicBezTo>
                      <a:pt x="133350" y="81915"/>
                      <a:pt x="137160" y="81915"/>
                      <a:pt x="140970" y="85725"/>
                    </a:cubicBezTo>
                    <a:cubicBezTo>
                      <a:pt x="144780" y="81915"/>
                      <a:pt x="137160" y="78105"/>
                      <a:pt x="140970" y="74295"/>
                    </a:cubicBezTo>
                    <a:cubicBezTo>
                      <a:pt x="144780" y="70485"/>
                      <a:pt x="148590" y="70485"/>
                      <a:pt x="152400" y="70485"/>
                    </a:cubicBezTo>
                    <a:cubicBezTo>
                      <a:pt x="160020" y="70485"/>
                      <a:pt x="163830" y="74295"/>
                      <a:pt x="167640" y="81915"/>
                    </a:cubicBezTo>
                    <a:cubicBezTo>
                      <a:pt x="160020" y="89535"/>
                      <a:pt x="152400" y="93345"/>
                      <a:pt x="144780" y="104775"/>
                    </a:cubicBezTo>
                    <a:cubicBezTo>
                      <a:pt x="140970" y="108585"/>
                      <a:pt x="137160" y="104775"/>
                      <a:pt x="133350" y="112395"/>
                    </a:cubicBezTo>
                    <a:cubicBezTo>
                      <a:pt x="129540" y="123825"/>
                      <a:pt x="121920" y="127635"/>
                      <a:pt x="110490" y="120015"/>
                    </a:cubicBezTo>
                    <a:cubicBezTo>
                      <a:pt x="106680" y="116205"/>
                      <a:pt x="102870" y="116205"/>
                      <a:pt x="99060" y="120015"/>
                    </a:cubicBezTo>
                    <a:cubicBezTo>
                      <a:pt x="99060" y="120015"/>
                      <a:pt x="95250" y="120015"/>
                      <a:pt x="95250" y="123825"/>
                    </a:cubicBezTo>
                    <a:cubicBezTo>
                      <a:pt x="87630" y="127635"/>
                      <a:pt x="80010" y="123825"/>
                      <a:pt x="76200" y="108585"/>
                    </a:cubicBezTo>
                    <a:cubicBezTo>
                      <a:pt x="72390" y="97155"/>
                      <a:pt x="72390" y="89535"/>
                      <a:pt x="80010" y="85725"/>
                    </a:cubicBezTo>
                    <a:cubicBezTo>
                      <a:pt x="72390" y="93345"/>
                      <a:pt x="60960" y="93345"/>
                      <a:pt x="53340" y="104775"/>
                    </a:cubicBezTo>
                    <a:cubicBezTo>
                      <a:pt x="45720" y="112395"/>
                      <a:pt x="38100" y="108585"/>
                      <a:pt x="30480" y="97155"/>
                    </a:cubicBezTo>
                    <a:cubicBezTo>
                      <a:pt x="30480" y="97155"/>
                      <a:pt x="26670" y="97155"/>
                      <a:pt x="26670" y="93345"/>
                    </a:cubicBezTo>
                    <a:cubicBezTo>
                      <a:pt x="22860" y="85725"/>
                      <a:pt x="15240" y="89535"/>
                      <a:pt x="11430" y="74295"/>
                    </a:cubicBezTo>
                    <a:close/>
                  </a:path>
                </a:pathLst>
              </a:custGeom>
              <a:solidFill>
                <a:srgbClr val="5FDA6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37" name="Freeform: Shape 5536">
                <a:extLst>
                  <a:ext uri="{FF2B5EF4-FFF2-40B4-BE49-F238E27FC236}">
                    <a16:creationId xmlns:a16="http://schemas.microsoft.com/office/drawing/2014/main" id="{8BE37508-809B-9463-3B17-46C603CF7C12}"/>
                  </a:ext>
                </a:extLst>
              </p:cNvPr>
              <p:cNvSpPr/>
              <p:nvPr/>
            </p:nvSpPr>
            <p:spPr>
              <a:xfrm>
                <a:off x="4149091" y="4579619"/>
                <a:ext cx="15240" cy="34290"/>
              </a:xfrm>
              <a:custGeom>
                <a:avLst/>
                <a:gdLst>
                  <a:gd name="connsiteX0" fmla="*/ 0 w 15240"/>
                  <a:gd name="connsiteY0" fmla="*/ 19050 h 34290"/>
                  <a:gd name="connsiteX1" fmla="*/ 0 w 15240"/>
                  <a:gd name="connsiteY1" fmla="*/ 11430 h 34290"/>
                  <a:gd name="connsiteX2" fmla="*/ 7620 w 15240"/>
                  <a:gd name="connsiteY2" fmla="*/ 0 h 34290"/>
                  <a:gd name="connsiteX3" fmla="*/ 15240 w 15240"/>
                  <a:gd name="connsiteY3" fmla="*/ 11430 h 34290"/>
                  <a:gd name="connsiteX4" fmla="*/ 11430 w 15240"/>
                  <a:gd name="connsiteY4" fmla="*/ 34290 h 34290"/>
                  <a:gd name="connsiteX5" fmla="*/ 0 w 15240"/>
                  <a:gd name="connsiteY5" fmla="*/ 19050 h 3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0" h="34290">
                    <a:moveTo>
                      <a:pt x="0" y="19050"/>
                    </a:moveTo>
                    <a:cubicBezTo>
                      <a:pt x="0" y="15240"/>
                      <a:pt x="0" y="15240"/>
                      <a:pt x="0" y="11430"/>
                    </a:cubicBezTo>
                    <a:cubicBezTo>
                      <a:pt x="0" y="7620"/>
                      <a:pt x="0" y="0"/>
                      <a:pt x="7620" y="0"/>
                    </a:cubicBezTo>
                    <a:cubicBezTo>
                      <a:pt x="11430" y="0"/>
                      <a:pt x="15240" y="7620"/>
                      <a:pt x="15240" y="11430"/>
                    </a:cubicBezTo>
                    <a:cubicBezTo>
                      <a:pt x="11430" y="19050"/>
                      <a:pt x="11430" y="26670"/>
                      <a:pt x="11430" y="34290"/>
                    </a:cubicBezTo>
                    <a:cubicBezTo>
                      <a:pt x="7620" y="34290"/>
                      <a:pt x="3810" y="26670"/>
                      <a:pt x="0" y="19050"/>
                    </a:cubicBezTo>
                    <a:close/>
                  </a:path>
                </a:pathLst>
              </a:custGeom>
              <a:solidFill>
                <a:srgbClr val="7CE38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38" name="Freeform: Shape 5537">
                <a:extLst>
                  <a:ext uri="{FF2B5EF4-FFF2-40B4-BE49-F238E27FC236}">
                    <a16:creationId xmlns:a16="http://schemas.microsoft.com/office/drawing/2014/main" id="{83B91E49-DA76-3230-65FC-1A59AD10DC2A}"/>
                  </a:ext>
                </a:extLst>
              </p:cNvPr>
              <p:cNvSpPr/>
              <p:nvPr/>
            </p:nvSpPr>
            <p:spPr>
              <a:xfrm>
                <a:off x="4168141" y="4579619"/>
                <a:ext cx="7619" cy="9898"/>
              </a:xfrm>
              <a:custGeom>
                <a:avLst/>
                <a:gdLst>
                  <a:gd name="connsiteX0" fmla="*/ 0 w 7619"/>
                  <a:gd name="connsiteY0" fmla="*/ 7620 h 9898"/>
                  <a:gd name="connsiteX1" fmla="*/ 7620 w 7619"/>
                  <a:gd name="connsiteY1" fmla="*/ 0 h 9898"/>
                  <a:gd name="connsiteX2" fmla="*/ 0 w 7619"/>
                  <a:gd name="connsiteY2" fmla="*/ 7620 h 9898"/>
                </a:gdLst>
                <a:ahLst/>
                <a:cxnLst>
                  <a:cxn ang="0">
                    <a:pos x="connsiteX0" y="connsiteY0"/>
                  </a:cxn>
                  <a:cxn ang="0">
                    <a:pos x="connsiteX1" y="connsiteY1"/>
                  </a:cxn>
                  <a:cxn ang="0">
                    <a:pos x="connsiteX2" y="connsiteY2"/>
                  </a:cxn>
                </a:cxnLst>
                <a:rect l="l" t="t" r="r" b="b"/>
                <a:pathLst>
                  <a:path w="7619" h="9898">
                    <a:moveTo>
                      <a:pt x="0" y="7620"/>
                    </a:moveTo>
                    <a:lnTo>
                      <a:pt x="7620" y="0"/>
                    </a:lnTo>
                    <a:cubicBezTo>
                      <a:pt x="7620" y="11430"/>
                      <a:pt x="7620" y="11430"/>
                      <a:pt x="0" y="7620"/>
                    </a:cubicBezTo>
                    <a:close/>
                  </a:path>
                </a:pathLst>
              </a:custGeom>
              <a:solidFill>
                <a:srgbClr val="7CE38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39" name="Freeform: Shape 5538">
                <a:extLst>
                  <a:ext uri="{FF2B5EF4-FFF2-40B4-BE49-F238E27FC236}">
                    <a16:creationId xmlns:a16="http://schemas.microsoft.com/office/drawing/2014/main" id="{9CEC6625-B63B-9117-6291-E5B869D2DCFB}"/>
                  </a:ext>
                </a:extLst>
              </p:cNvPr>
              <p:cNvSpPr/>
              <p:nvPr/>
            </p:nvSpPr>
            <p:spPr>
              <a:xfrm>
                <a:off x="4486602" y="4724400"/>
                <a:ext cx="5388" cy="7619"/>
              </a:xfrm>
              <a:custGeom>
                <a:avLst/>
                <a:gdLst>
                  <a:gd name="connsiteX0" fmla="*/ 5388 w 5388"/>
                  <a:gd name="connsiteY0" fmla="*/ 7620 h 7619"/>
                  <a:gd name="connsiteX1" fmla="*/ 5388 w 5388"/>
                  <a:gd name="connsiteY1" fmla="*/ 7620 h 7619"/>
                  <a:gd name="connsiteX2" fmla="*/ 1578 w 5388"/>
                  <a:gd name="connsiteY2" fmla="*/ 0 h 7619"/>
                  <a:gd name="connsiteX3" fmla="*/ 5388 w 5388"/>
                  <a:gd name="connsiteY3" fmla="*/ 7620 h 7619"/>
                </a:gdLst>
                <a:ahLst/>
                <a:cxnLst>
                  <a:cxn ang="0">
                    <a:pos x="connsiteX0" y="connsiteY0"/>
                  </a:cxn>
                  <a:cxn ang="0">
                    <a:pos x="connsiteX1" y="connsiteY1"/>
                  </a:cxn>
                  <a:cxn ang="0">
                    <a:pos x="connsiteX2" y="connsiteY2"/>
                  </a:cxn>
                  <a:cxn ang="0">
                    <a:pos x="connsiteX3" y="connsiteY3"/>
                  </a:cxn>
                </a:cxnLst>
                <a:rect l="l" t="t" r="r" b="b"/>
                <a:pathLst>
                  <a:path w="5388" h="7619">
                    <a:moveTo>
                      <a:pt x="5388" y="7620"/>
                    </a:moveTo>
                    <a:lnTo>
                      <a:pt x="5388" y="7620"/>
                    </a:lnTo>
                    <a:cubicBezTo>
                      <a:pt x="1578" y="7620"/>
                      <a:pt x="-2232" y="3810"/>
                      <a:pt x="1578" y="0"/>
                    </a:cubicBezTo>
                    <a:lnTo>
                      <a:pt x="5388" y="7620"/>
                    </a:lnTo>
                    <a:close/>
                  </a:path>
                </a:pathLst>
              </a:custGeom>
              <a:solidFill>
                <a:srgbClr val="99EB9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40" name="Freeform: Shape 5539">
                <a:extLst>
                  <a:ext uri="{FF2B5EF4-FFF2-40B4-BE49-F238E27FC236}">
                    <a16:creationId xmlns:a16="http://schemas.microsoft.com/office/drawing/2014/main" id="{CADDE4A9-5317-A8B4-7E80-6C66E33C42B2}"/>
                  </a:ext>
                </a:extLst>
              </p:cNvPr>
              <p:cNvSpPr/>
              <p:nvPr/>
            </p:nvSpPr>
            <p:spPr>
              <a:xfrm>
                <a:off x="4179570" y="4598669"/>
                <a:ext cx="38100" cy="38100"/>
              </a:xfrm>
              <a:custGeom>
                <a:avLst/>
                <a:gdLst>
                  <a:gd name="connsiteX0" fmla="*/ 0 w 38100"/>
                  <a:gd name="connsiteY0" fmla="*/ 0 h 38100"/>
                  <a:gd name="connsiteX1" fmla="*/ 0 w 38100"/>
                  <a:gd name="connsiteY1" fmla="*/ 0 h 38100"/>
                  <a:gd name="connsiteX2" fmla="*/ 0 w 38100"/>
                  <a:gd name="connsiteY2" fmla="*/ 0 h 38100"/>
                </a:gdLst>
                <a:ahLst/>
                <a:cxnLst>
                  <a:cxn ang="0">
                    <a:pos x="connsiteX0" y="connsiteY0"/>
                  </a:cxn>
                  <a:cxn ang="0">
                    <a:pos x="connsiteX1" y="connsiteY1"/>
                  </a:cxn>
                  <a:cxn ang="0">
                    <a:pos x="connsiteX2" y="connsiteY2"/>
                  </a:cxn>
                </a:cxnLst>
                <a:rect l="l" t="t" r="r" b="b"/>
                <a:pathLst>
                  <a:path w="38100" h="38100">
                    <a:moveTo>
                      <a:pt x="0" y="0"/>
                    </a:moveTo>
                    <a:lnTo>
                      <a:pt x="0" y="0"/>
                    </a:lnTo>
                    <a:lnTo>
                      <a:pt x="0" y="0"/>
                    </a:lnTo>
                    <a:close/>
                  </a:path>
                </a:pathLst>
              </a:custGeom>
              <a:solidFill>
                <a:srgbClr val="7CE38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41" name="Freeform: Shape 5540">
                <a:extLst>
                  <a:ext uri="{FF2B5EF4-FFF2-40B4-BE49-F238E27FC236}">
                    <a16:creationId xmlns:a16="http://schemas.microsoft.com/office/drawing/2014/main" id="{4D1838A7-EB5F-EF5E-0AD4-DDFAD553F1EC}"/>
                  </a:ext>
                </a:extLst>
              </p:cNvPr>
              <p:cNvSpPr/>
              <p:nvPr/>
            </p:nvSpPr>
            <p:spPr>
              <a:xfrm>
                <a:off x="4367213" y="4568190"/>
                <a:ext cx="10477" cy="11429"/>
              </a:xfrm>
              <a:custGeom>
                <a:avLst/>
                <a:gdLst>
                  <a:gd name="connsiteX0" fmla="*/ 6668 w 10477"/>
                  <a:gd name="connsiteY0" fmla="*/ 7620 h 11429"/>
                  <a:gd name="connsiteX1" fmla="*/ 2857 w 10477"/>
                  <a:gd name="connsiteY1" fmla="*/ 11430 h 11429"/>
                  <a:gd name="connsiteX2" fmla="*/ 2857 w 10477"/>
                  <a:gd name="connsiteY2" fmla="*/ 3810 h 11429"/>
                  <a:gd name="connsiteX3" fmla="*/ 10478 w 10477"/>
                  <a:gd name="connsiteY3" fmla="*/ 0 h 11429"/>
                  <a:gd name="connsiteX4" fmla="*/ 6668 w 10477"/>
                  <a:gd name="connsiteY4" fmla="*/ 762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 h="11429">
                    <a:moveTo>
                      <a:pt x="6668" y="7620"/>
                    </a:moveTo>
                    <a:cubicBezTo>
                      <a:pt x="6668" y="11430"/>
                      <a:pt x="2857" y="11430"/>
                      <a:pt x="2857" y="11430"/>
                    </a:cubicBezTo>
                    <a:cubicBezTo>
                      <a:pt x="-952" y="11430"/>
                      <a:pt x="-952" y="7620"/>
                      <a:pt x="2857" y="3810"/>
                    </a:cubicBezTo>
                    <a:cubicBezTo>
                      <a:pt x="2857" y="0"/>
                      <a:pt x="6668" y="0"/>
                      <a:pt x="10478" y="0"/>
                    </a:cubicBezTo>
                    <a:cubicBezTo>
                      <a:pt x="6668" y="3810"/>
                      <a:pt x="6668" y="7620"/>
                      <a:pt x="6668" y="7620"/>
                    </a:cubicBezTo>
                    <a:close/>
                  </a:path>
                </a:pathLst>
              </a:custGeom>
              <a:solidFill>
                <a:srgbClr val="99EB9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42" name="Freeform: Shape 5541">
                <a:extLst>
                  <a:ext uri="{FF2B5EF4-FFF2-40B4-BE49-F238E27FC236}">
                    <a16:creationId xmlns:a16="http://schemas.microsoft.com/office/drawing/2014/main" id="{78CE2691-1E54-8427-EC3D-AFD21AC35B03}"/>
                  </a:ext>
                </a:extLst>
              </p:cNvPr>
              <p:cNvSpPr/>
              <p:nvPr/>
            </p:nvSpPr>
            <p:spPr>
              <a:xfrm>
                <a:off x="4533901" y="4720590"/>
                <a:ext cx="38100" cy="38100"/>
              </a:xfrm>
              <a:custGeom>
                <a:avLst/>
                <a:gdLst>
                  <a:gd name="connsiteX0" fmla="*/ 0 w 38100"/>
                  <a:gd name="connsiteY0" fmla="*/ 0 h 38100"/>
                  <a:gd name="connsiteX1" fmla="*/ 0 w 38100"/>
                  <a:gd name="connsiteY1" fmla="*/ 0 h 38100"/>
                  <a:gd name="connsiteX2" fmla="*/ 0 w 38100"/>
                  <a:gd name="connsiteY2" fmla="*/ 0 h 38100"/>
                  <a:gd name="connsiteX3" fmla="*/ 0 w 38100"/>
                  <a:gd name="connsiteY3" fmla="*/ 0 h 38100"/>
                  <a:gd name="connsiteX4" fmla="*/ 0 w 38100"/>
                  <a:gd name="connsiteY4" fmla="*/ 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38100">
                    <a:moveTo>
                      <a:pt x="0" y="0"/>
                    </a:moveTo>
                    <a:lnTo>
                      <a:pt x="0" y="0"/>
                    </a:lnTo>
                    <a:cubicBezTo>
                      <a:pt x="0" y="0"/>
                      <a:pt x="0" y="0"/>
                      <a:pt x="0" y="0"/>
                    </a:cubicBezTo>
                    <a:cubicBezTo>
                      <a:pt x="0" y="0"/>
                      <a:pt x="0" y="0"/>
                      <a:pt x="0" y="0"/>
                    </a:cubicBezTo>
                    <a:lnTo>
                      <a:pt x="0" y="0"/>
                    </a:lnTo>
                    <a:close/>
                  </a:path>
                </a:pathLst>
              </a:custGeom>
              <a:solidFill>
                <a:srgbClr val="99EB9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43" name="Freeform: Shape 5542">
                <a:extLst>
                  <a:ext uri="{FF2B5EF4-FFF2-40B4-BE49-F238E27FC236}">
                    <a16:creationId xmlns:a16="http://schemas.microsoft.com/office/drawing/2014/main" id="{22AB1D27-61BB-E24B-661F-FEA14238AAEB}"/>
                  </a:ext>
                </a:extLst>
              </p:cNvPr>
              <p:cNvSpPr/>
              <p:nvPr/>
            </p:nvSpPr>
            <p:spPr>
              <a:xfrm>
                <a:off x="3817620" y="5087657"/>
                <a:ext cx="159067" cy="303492"/>
              </a:xfrm>
              <a:custGeom>
                <a:avLst/>
                <a:gdLst>
                  <a:gd name="connsiteX0" fmla="*/ 41910 w 159067"/>
                  <a:gd name="connsiteY0" fmla="*/ 196812 h 303492"/>
                  <a:gd name="connsiteX1" fmla="*/ 49530 w 159067"/>
                  <a:gd name="connsiteY1" fmla="*/ 170143 h 303492"/>
                  <a:gd name="connsiteX2" fmla="*/ 53340 w 159067"/>
                  <a:gd name="connsiteY2" fmla="*/ 162523 h 303492"/>
                  <a:gd name="connsiteX3" fmla="*/ 45720 w 159067"/>
                  <a:gd name="connsiteY3" fmla="*/ 158712 h 303492"/>
                  <a:gd name="connsiteX4" fmla="*/ 38100 w 159067"/>
                  <a:gd name="connsiteY4" fmla="*/ 158712 h 303492"/>
                  <a:gd name="connsiteX5" fmla="*/ 38100 w 159067"/>
                  <a:gd name="connsiteY5" fmla="*/ 147282 h 303492"/>
                  <a:gd name="connsiteX6" fmla="*/ 49530 w 159067"/>
                  <a:gd name="connsiteY6" fmla="*/ 116803 h 303492"/>
                  <a:gd name="connsiteX7" fmla="*/ 53340 w 159067"/>
                  <a:gd name="connsiteY7" fmla="*/ 97753 h 303492"/>
                  <a:gd name="connsiteX8" fmla="*/ 49530 w 159067"/>
                  <a:gd name="connsiteY8" fmla="*/ 78703 h 303492"/>
                  <a:gd name="connsiteX9" fmla="*/ 49530 w 159067"/>
                  <a:gd name="connsiteY9" fmla="*/ 71082 h 303492"/>
                  <a:gd name="connsiteX10" fmla="*/ 60960 w 159067"/>
                  <a:gd name="connsiteY10" fmla="*/ 71082 h 303492"/>
                  <a:gd name="connsiteX11" fmla="*/ 60960 w 159067"/>
                  <a:gd name="connsiteY11" fmla="*/ 55843 h 303492"/>
                  <a:gd name="connsiteX12" fmla="*/ 57150 w 159067"/>
                  <a:gd name="connsiteY12" fmla="*/ 40603 h 303492"/>
                  <a:gd name="connsiteX13" fmla="*/ 60960 w 159067"/>
                  <a:gd name="connsiteY13" fmla="*/ 29173 h 303492"/>
                  <a:gd name="connsiteX14" fmla="*/ 64770 w 159067"/>
                  <a:gd name="connsiteY14" fmla="*/ 29173 h 303492"/>
                  <a:gd name="connsiteX15" fmla="*/ 72390 w 159067"/>
                  <a:gd name="connsiteY15" fmla="*/ 25362 h 303492"/>
                  <a:gd name="connsiteX16" fmla="*/ 76200 w 159067"/>
                  <a:gd name="connsiteY16" fmla="*/ 21553 h 303492"/>
                  <a:gd name="connsiteX17" fmla="*/ 72390 w 159067"/>
                  <a:gd name="connsiteY17" fmla="*/ 10123 h 303492"/>
                  <a:gd name="connsiteX18" fmla="*/ 72390 w 159067"/>
                  <a:gd name="connsiteY18" fmla="*/ 2503 h 303492"/>
                  <a:gd name="connsiteX19" fmla="*/ 80010 w 159067"/>
                  <a:gd name="connsiteY19" fmla="*/ 6312 h 303492"/>
                  <a:gd name="connsiteX20" fmla="*/ 83820 w 159067"/>
                  <a:gd name="connsiteY20" fmla="*/ 13932 h 303492"/>
                  <a:gd name="connsiteX21" fmla="*/ 91440 w 159067"/>
                  <a:gd name="connsiteY21" fmla="*/ 13932 h 303492"/>
                  <a:gd name="connsiteX22" fmla="*/ 110490 w 159067"/>
                  <a:gd name="connsiteY22" fmla="*/ 6312 h 303492"/>
                  <a:gd name="connsiteX23" fmla="*/ 114300 w 159067"/>
                  <a:gd name="connsiteY23" fmla="*/ 10123 h 303492"/>
                  <a:gd name="connsiteX24" fmla="*/ 118110 w 159067"/>
                  <a:gd name="connsiteY24" fmla="*/ 25362 h 303492"/>
                  <a:gd name="connsiteX25" fmla="*/ 133350 w 159067"/>
                  <a:gd name="connsiteY25" fmla="*/ 67273 h 303492"/>
                  <a:gd name="connsiteX26" fmla="*/ 156210 w 159067"/>
                  <a:gd name="connsiteY26" fmla="*/ 105373 h 303492"/>
                  <a:gd name="connsiteX27" fmla="*/ 156210 w 159067"/>
                  <a:gd name="connsiteY27" fmla="*/ 124423 h 303492"/>
                  <a:gd name="connsiteX28" fmla="*/ 137160 w 159067"/>
                  <a:gd name="connsiteY28" fmla="*/ 166332 h 303492"/>
                  <a:gd name="connsiteX29" fmla="*/ 133350 w 159067"/>
                  <a:gd name="connsiteY29" fmla="*/ 170143 h 303492"/>
                  <a:gd name="connsiteX30" fmla="*/ 133350 w 159067"/>
                  <a:gd name="connsiteY30" fmla="*/ 170143 h 303492"/>
                  <a:gd name="connsiteX31" fmla="*/ 140970 w 159067"/>
                  <a:gd name="connsiteY31" fmla="*/ 162523 h 303492"/>
                  <a:gd name="connsiteX32" fmla="*/ 144780 w 159067"/>
                  <a:gd name="connsiteY32" fmla="*/ 166332 h 303492"/>
                  <a:gd name="connsiteX33" fmla="*/ 144780 w 159067"/>
                  <a:gd name="connsiteY33" fmla="*/ 181573 h 303492"/>
                  <a:gd name="connsiteX34" fmla="*/ 137160 w 159067"/>
                  <a:gd name="connsiteY34" fmla="*/ 208243 h 303492"/>
                  <a:gd name="connsiteX35" fmla="*/ 129540 w 159067"/>
                  <a:gd name="connsiteY35" fmla="*/ 227293 h 303492"/>
                  <a:gd name="connsiteX36" fmla="*/ 125730 w 159067"/>
                  <a:gd name="connsiteY36" fmla="*/ 234912 h 303492"/>
                  <a:gd name="connsiteX37" fmla="*/ 118110 w 159067"/>
                  <a:gd name="connsiteY37" fmla="*/ 231103 h 303492"/>
                  <a:gd name="connsiteX38" fmla="*/ 99060 w 159067"/>
                  <a:gd name="connsiteY38" fmla="*/ 189193 h 303492"/>
                  <a:gd name="connsiteX39" fmla="*/ 95250 w 159067"/>
                  <a:gd name="connsiteY39" fmla="*/ 181573 h 303492"/>
                  <a:gd name="connsiteX40" fmla="*/ 68580 w 159067"/>
                  <a:gd name="connsiteY40" fmla="*/ 154903 h 303492"/>
                  <a:gd name="connsiteX41" fmla="*/ 68580 w 159067"/>
                  <a:gd name="connsiteY41" fmla="*/ 189193 h 303492"/>
                  <a:gd name="connsiteX42" fmla="*/ 68580 w 159067"/>
                  <a:gd name="connsiteY42" fmla="*/ 219673 h 303492"/>
                  <a:gd name="connsiteX43" fmla="*/ 72390 w 159067"/>
                  <a:gd name="connsiteY43" fmla="*/ 238723 h 303492"/>
                  <a:gd name="connsiteX44" fmla="*/ 99060 w 159067"/>
                  <a:gd name="connsiteY44" fmla="*/ 269203 h 303492"/>
                  <a:gd name="connsiteX45" fmla="*/ 99060 w 159067"/>
                  <a:gd name="connsiteY45" fmla="*/ 280632 h 303492"/>
                  <a:gd name="connsiteX46" fmla="*/ 95250 w 159067"/>
                  <a:gd name="connsiteY46" fmla="*/ 303493 h 303492"/>
                  <a:gd name="connsiteX47" fmla="*/ 64770 w 159067"/>
                  <a:gd name="connsiteY47" fmla="*/ 288253 h 303492"/>
                  <a:gd name="connsiteX48" fmla="*/ 68580 w 159067"/>
                  <a:gd name="connsiteY48" fmla="*/ 273012 h 303492"/>
                  <a:gd name="connsiteX49" fmla="*/ 64770 w 159067"/>
                  <a:gd name="connsiteY49" fmla="*/ 250153 h 303492"/>
                  <a:gd name="connsiteX50" fmla="*/ 57150 w 159067"/>
                  <a:gd name="connsiteY50" fmla="*/ 242532 h 303492"/>
                  <a:gd name="connsiteX51" fmla="*/ 41910 w 159067"/>
                  <a:gd name="connsiteY51" fmla="*/ 246343 h 303492"/>
                  <a:gd name="connsiteX52" fmla="*/ 30480 w 159067"/>
                  <a:gd name="connsiteY52" fmla="*/ 261582 h 303492"/>
                  <a:gd name="connsiteX53" fmla="*/ 0 w 159067"/>
                  <a:gd name="connsiteY53" fmla="*/ 215862 h 303492"/>
                  <a:gd name="connsiteX54" fmla="*/ 7620 w 159067"/>
                  <a:gd name="connsiteY54" fmla="*/ 204432 h 303492"/>
                  <a:gd name="connsiteX55" fmla="*/ 41910 w 159067"/>
                  <a:gd name="connsiteY55" fmla="*/ 196812 h 303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59067" h="303492">
                    <a:moveTo>
                      <a:pt x="41910" y="196812"/>
                    </a:moveTo>
                    <a:cubicBezTo>
                      <a:pt x="41910" y="185382"/>
                      <a:pt x="41910" y="177762"/>
                      <a:pt x="49530" y="170143"/>
                    </a:cubicBezTo>
                    <a:cubicBezTo>
                      <a:pt x="49530" y="170143"/>
                      <a:pt x="53340" y="166332"/>
                      <a:pt x="53340" y="162523"/>
                    </a:cubicBezTo>
                    <a:cubicBezTo>
                      <a:pt x="53340" y="158712"/>
                      <a:pt x="49530" y="158712"/>
                      <a:pt x="45720" y="158712"/>
                    </a:cubicBezTo>
                    <a:cubicBezTo>
                      <a:pt x="41910" y="158712"/>
                      <a:pt x="41910" y="162523"/>
                      <a:pt x="38100" y="158712"/>
                    </a:cubicBezTo>
                    <a:cubicBezTo>
                      <a:pt x="34290" y="154903"/>
                      <a:pt x="38100" y="151093"/>
                      <a:pt x="38100" y="147282"/>
                    </a:cubicBezTo>
                    <a:cubicBezTo>
                      <a:pt x="38100" y="135853"/>
                      <a:pt x="41910" y="124423"/>
                      <a:pt x="49530" y="116803"/>
                    </a:cubicBezTo>
                    <a:cubicBezTo>
                      <a:pt x="53340" y="112993"/>
                      <a:pt x="53340" y="105373"/>
                      <a:pt x="53340" y="97753"/>
                    </a:cubicBezTo>
                    <a:cubicBezTo>
                      <a:pt x="53340" y="90132"/>
                      <a:pt x="60960" y="82512"/>
                      <a:pt x="49530" y="78703"/>
                    </a:cubicBezTo>
                    <a:cubicBezTo>
                      <a:pt x="49530" y="78703"/>
                      <a:pt x="49530" y="74893"/>
                      <a:pt x="49530" y="71082"/>
                    </a:cubicBezTo>
                    <a:cubicBezTo>
                      <a:pt x="53340" y="67273"/>
                      <a:pt x="57150" y="71082"/>
                      <a:pt x="60960" y="71082"/>
                    </a:cubicBezTo>
                    <a:cubicBezTo>
                      <a:pt x="64770" y="67273"/>
                      <a:pt x="53340" y="63462"/>
                      <a:pt x="60960" y="55843"/>
                    </a:cubicBezTo>
                    <a:cubicBezTo>
                      <a:pt x="64770" y="52032"/>
                      <a:pt x="60960" y="48223"/>
                      <a:pt x="57150" y="40603"/>
                    </a:cubicBezTo>
                    <a:cubicBezTo>
                      <a:pt x="53340" y="32982"/>
                      <a:pt x="53340" y="32982"/>
                      <a:pt x="60960" y="29173"/>
                    </a:cubicBezTo>
                    <a:cubicBezTo>
                      <a:pt x="60960" y="25362"/>
                      <a:pt x="60960" y="25362"/>
                      <a:pt x="64770" y="29173"/>
                    </a:cubicBezTo>
                    <a:cubicBezTo>
                      <a:pt x="68580" y="29173"/>
                      <a:pt x="72390" y="29173"/>
                      <a:pt x="72390" y="25362"/>
                    </a:cubicBezTo>
                    <a:cubicBezTo>
                      <a:pt x="72390" y="25362"/>
                      <a:pt x="76200" y="25362"/>
                      <a:pt x="76200" y="21553"/>
                    </a:cubicBezTo>
                    <a:cubicBezTo>
                      <a:pt x="76200" y="13932"/>
                      <a:pt x="72390" y="13932"/>
                      <a:pt x="72390" y="10123"/>
                    </a:cubicBezTo>
                    <a:cubicBezTo>
                      <a:pt x="68580" y="6312"/>
                      <a:pt x="72390" y="2503"/>
                      <a:pt x="72390" y="2503"/>
                    </a:cubicBezTo>
                    <a:cubicBezTo>
                      <a:pt x="76200" y="-1307"/>
                      <a:pt x="76200" y="-1307"/>
                      <a:pt x="80010" y="6312"/>
                    </a:cubicBezTo>
                    <a:cubicBezTo>
                      <a:pt x="80010" y="10123"/>
                      <a:pt x="80010" y="10123"/>
                      <a:pt x="83820" y="13932"/>
                    </a:cubicBezTo>
                    <a:cubicBezTo>
                      <a:pt x="87630" y="17743"/>
                      <a:pt x="87630" y="21553"/>
                      <a:pt x="91440" y="13932"/>
                    </a:cubicBezTo>
                    <a:cubicBezTo>
                      <a:pt x="95250" y="2503"/>
                      <a:pt x="102870" y="10123"/>
                      <a:pt x="110490" y="6312"/>
                    </a:cubicBezTo>
                    <a:cubicBezTo>
                      <a:pt x="114300" y="6312"/>
                      <a:pt x="114300" y="10123"/>
                      <a:pt x="114300" y="10123"/>
                    </a:cubicBezTo>
                    <a:cubicBezTo>
                      <a:pt x="114300" y="13932"/>
                      <a:pt x="118110" y="21553"/>
                      <a:pt x="118110" y="25362"/>
                    </a:cubicBezTo>
                    <a:cubicBezTo>
                      <a:pt x="125730" y="36793"/>
                      <a:pt x="121920" y="55843"/>
                      <a:pt x="133350" y="67273"/>
                    </a:cubicBezTo>
                    <a:cubicBezTo>
                      <a:pt x="144780" y="74893"/>
                      <a:pt x="148590" y="90132"/>
                      <a:pt x="156210" y="105373"/>
                    </a:cubicBezTo>
                    <a:cubicBezTo>
                      <a:pt x="160020" y="112993"/>
                      <a:pt x="160020" y="120612"/>
                      <a:pt x="156210" y="124423"/>
                    </a:cubicBezTo>
                    <a:cubicBezTo>
                      <a:pt x="144780" y="135853"/>
                      <a:pt x="144780" y="158712"/>
                      <a:pt x="137160" y="166332"/>
                    </a:cubicBezTo>
                    <a:cubicBezTo>
                      <a:pt x="133350" y="170143"/>
                      <a:pt x="137160" y="170143"/>
                      <a:pt x="133350" y="170143"/>
                    </a:cubicBezTo>
                    <a:cubicBezTo>
                      <a:pt x="133350" y="170143"/>
                      <a:pt x="133350" y="170143"/>
                      <a:pt x="133350" y="170143"/>
                    </a:cubicBezTo>
                    <a:cubicBezTo>
                      <a:pt x="137160" y="166332"/>
                      <a:pt x="137160" y="162523"/>
                      <a:pt x="140970" y="162523"/>
                    </a:cubicBezTo>
                    <a:cubicBezTo>
                      <a:pt x="140970" y="162523"/>
                      <a:pt x="144780" y="166332"/>
                      <a:pt x="144780" y="166332"/>
                    </a:cubicBezTo>
                    <a:cubicBezTo>
                      <a:pt x="144780" y="170143"/>
                      <a:pt x="144780" y="177762"/>
                      <a:pt x="144780" y="181573"/>
                    </a:cubicBezTo>
                    <a:cubicBezTo>
                      <a:pt x="148590" y="196812"/>
                      <a:pt x="148590" y="196812"/>
                      <a:pt x="137160" y="208243"/>
                    </a:cubicBezTo>
                    <a:cubicBezTo>
                      <a:pt x="133350" y="212053"/>
                      <a:pt x="129540" y="219673"/>
                      <a:pt x="129540" y="227293"/>
                    </a:cubicBezTo>
                    <a:cubicBezTo>
                      <a:pt x="129540" y="231103"/>
                      <a:pt x="129540" y="234912"/>
                      <a:pt x="125730" y="234912"/>
                    </a:cubicBezTo>
                    <a:cubicBezTo>
                      <a:pt x="121920" y="234912"/>
                      <a:pt x="118110" y="234912"/>
                      <a:pt x="118110" y="231103"/>
                    </a:cubicBezTo>
                    <a:cubicBezTo>
                      <a:pt x="114300" y="215862"/>
                      <a:pt x="99060" y="208243"/>
                      <a:pt x="99060" y="189193"/>
                    </a:cubicBezTo>
                    <a:cubicBezTo>
                      <a:pt x="99060" y="185382"/>
                      <a:pt x="95250" y="181573"/>
                      <a:pt x="95250" y="181573"/>
                    </a:cubicBezTo>
                    <a:cubicBezTo>
                      <a:pt x="83820" y="177762"/>
                      <a:pt x="76200" y="170143"/>
                      <a:pt x="68580" y="154903"/>
                    </a:cubicBezTo>
                    <a:cubicBezTo>
                      <a:pt x="64770" y="170143"/>
                      <a:pt x="64770" y="177762"/>
                      <a:pt x="68580" y="189193"/>
                    </a:cubicBezTo>
                    <a:cubicBezTo>
                      <a:pt x="72390" y="200623"/>
                      <a:pt x="76200" y="212053"/>
                      <a:pt x="68580" y="219673"/>
                    </a:cubicBezTo>
                    <a:cubicBezTo>
                      <a:pt x="64770" y="227293"/>
                      <a:pt x="64770" y="234912"/>
                      <a:pt x="72390" y="238723"/>
                    </a:cubicBezTo>
                    <a:cubicBezTo>
                      <a:pt x="83820" y="242532"/>
                      <a:pt x="87630" y="261582"/>
                      <a:pt x="99060" y="269203"/>
                    </a:cubicBezTo>
                    <a:cubicBezTo>
                      <a:pt x="102870" y="273012"/>
                      <a:pt x="102870" y="276823"/>
                      <a:pt x="99060" y="280632"/>
                    </a:cubicBezTo>
                    <a:cubicBezTo>
                      <a:pt x="95250" y="288253"/>
                      <a:pt x="95250" y="295873"/>
                      <a:pt x="95250" y="303493"/>
                    </a:cubicBezTo>
                    <a:cubicBezTo>
                      <a:pt x="83820" y="295873"/>
                      <a:pt x="76200" y="284443"/>
                      <a:pt x="64770" y="288253"/>
                    </a:cubicBezTo>
                    <a:cubicBezTo>
                      <a:pt x="60960" y="280632"/>
                      <a:pt x="68580" y="276823"/>
                      <a:pt x="68580" y="273012"/>
                    </a:cubicBezTo>
                    <a:cubicBezTo>
                      <a:pt x="72390" y="261582"/>
                      <a:pt x="72390" y="257773"/>
                      <a:pt x="64770" y="250153"/>
                    </a:cubicBezTo>
                    <a:cubicBezTo>
                      <a:pt x="60960" y="246343"/>
                      <a:pt x="60960" y="246343"/>
                      <a:pt x="57150" y="242532"/>
                    </a:cubicBezTo>
                    <a:cubicBezTo>
                      <a:pt x="53340" y="238723"/>
                      <a:pt x="45720" y="238723"/>
                      <a:pt x="41910" y="246343"/>
                    </a:cubicBezTo>
                    <a:cubicBezTo>
                      <a:pt x="38100" y="253962"/>
                      <a:pt x="34290" y="257773"/>
                      <a:pt x="30480" y="261582"/>
                    </a:cubicBezTo>
                    <a:cubicBezTo>
                      <a:pt x="19050" y="261582"/>
                      <a:pt x="0" y="227293"/>
                      <a:pt x="0" y="215862"/>
                    </a:cubicBezTo>
                    <a:cubicBezTo>
                      <a:pt x="0" y="208243"/>
                      <a:pt x="3810" y="208243"/>
                      <a:pt x="7620" y="204432"/>
                    </a:cubicBezTo>
                    <a:cubicBezTo>
                      <a:pt x="26670" y="208243"/>
                      <a:pt x="34290" y="204432"/>
                      <a:pt x="41910" y="196812"/>
                    </a:cubicBezTo>
                    <a:close/>
                  </a:path>
                </a:pathLst>
              </a:custGeom>
              <a:solidFill>
                <a:srgbClr val="90E99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44" name="Freeform: Shape 5543">
                <a:extLst>
                  <a:ext uri="{FF2B5EF4-FFF2-40B4-BE49-F238E27FC236}">
                    <a16:creationId xmlns:a16="http://schemas.microsoft.com/office/drawing/2014/main" id="{087313C6-AA7A-F947-C9CF-F8A457120EAD}"/>
                  </a:ext>
                </a:extLst>
              </p:cNvPr>
              <p:cNvSpPr/>
              <p:nvPr/>
            </p:nvSpPr>
            <p:spPr>
              <a:xfrm>
                <a:off x="3993833" y="5147310"/>
                <a:ext cx="99685" cy="99649"/>
              </a:xfrm>
              <a:custGeom>
                <a:avLst/>
                <a:gdLst>
                  <a:gd name="connsiteX0" fmla="*/ 14287 w 99685"/>
                  <a:gd name="connsiteY0" fmla="*/ 91440 h 99649"/>
                  <a:gd name="connsiteX1" fmla="*/ 14287 w 99685"/>
                  <a:gd name="connsiteY1" fmla="*/ 95250 h 99649"/>
                  <a:gd name="connsiteX2" fmla="*/ 2857 w 99685"/>
                  <a:gd name="connsiteY2" fmla="*/ 91440 h 99649"/>
                  <a:gd name="connsiteX3" fmla="*/ 2857 w 99685"/>
                  <a:gd name="connsiteY3" fmla="*/ 68580 h 99649"/>
                  <a:gd name="connsiteX4" fmla="*/ 40957 w 99685"/>
                  <a:gd name="connsiteY4" fmla="*/ 34290 h 99649"/>
                  <a:gd name="connsiteX5" fmla="*/ 52387 w 99685"/>
                  <a:gd name="connsiteY5" fmla="*/ 22860 h 99649"/>
                  <a:gd name="connsiteX6" fmla="*/ 63817 w 99685"/>
                  <a:gd name="connsiteY6" fmla="*/ 11430 h 99649"/>
                  <a:gd name="connsiteX7" fmla="*/ 79057 w 99685"/>
                  <a:gd name="connsiteY7" fmla="*/ 0 h 99649"/>
                  <a:gd name="connsiteX8" fmla="*/ 98107 w 99685"/>
                  <a:gd name="connsiteY8" fmla="*/ 7620 h 99649"/>
                  <a:gd name="connsiteX9" fmla="*/ 94298 w 99685"/>
                  <a:gd name="connsiteY9" fmla="*/ 34290 h 99649"/>
                  <a:gd name="connsiteX10" fmla="*/ 86677 w 99685"/>
                  <a:gd name="connsiteY10" fmla="*/ 76200 h 99649"/>
                  <a:gd name="connsiteX11" fmla="*/ 82867 w 99685"/>
                  <a:gd name="connsiteY11" fmla="*/ 95250 h 99649"/>
                  <a:gd name="connsiteX12" fmla="*/ 71437 w 99685"/>
                  <a:gd name="connsiteY12" fmla="*/ 95250 h 99649"/>
                  <a:gd name="connsiteX13" fmla="*/ 40957 w 99685"/>
                  <a:gd name="connsiteY13" fmla="*/ 87630 h 99649"/>
                  <a:gd name="connsiteX14" fmla="*/ 29527 w 99685"/>
                  <a:gd name="connsiteY14" fmla="*/ 76200 h 99649"/>
                  <a:gd name="connsiteX15" fmla="*/ 14287 w 99685"/>
                  <a:gd name="connsiteY15" fmla="*/ 91440 h 99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9685" h="99649">
                    <a:moveTo>
                      <a:pt x="14287" y="91440"/>
                    </a:moveTo>
                    <a:lnTo>
                      <a:pt x="14287" y="95250"/>
                    </a:lnTo>
                    <a:cubicBezTo>
                      <a:pt x="10477" y="102870"/>
                      <a:pt x="6667" y="95250"/>
                      <a:pt x="2857" y="91440"/>
                    </a:cubicBezTo>
                    <a:cubicBezTo>
                      <a:pt x="-952" y="83820"/>
                      <a:pt x="-952" y="76200"/>
                      <a:pt x="2857" y="68580"/>
                    </a:cubicBezTo>
                    <a:cubicBezTo>
                      <a:pt x="14287" y="49530"/>
                      <a:pt x="21907" y="34290"/>
                      <a:pt x="40957" y="34290"/>
                    </a:cubicBezTo>
                    <a:cubicBezTo>
                      <a:pt x="48577" y="34290"/>
                      <a:pt x="48577" y="30480"/>
                      <a:pt x="52387" y="22860"/>
                    </a:cubicBezTo>
                    <a:cubicBezTo>
                      <a:pt x="56198" y="19050"/>
                      <a:pt x="63817" y="15240"/>
                      <a:pt x="63817" y="11430"/>
                    </a:cubicBezTo>
                    <a:cubicBezTo>
                      <a:pt x="67627" y="3810"/>
                      <a:pt x="71437" y="0"/>
                      <a:pt x="79057" y="0"/>
                    </a:cubicBezTo>
                    <a:cubicBezTo>
                      <a:pt x="86677" y="0"/>
                      <a:pt x="94298" y="0"/>
                      <a:pt x="98107" y="7620"/>
                    </a:cubicBezTo>
                    <a:cubicBezTo>
                      <a:pt x="101917" y="19050"/>
                      <a:pt x="98107" y="26670"/>
                      <a:pt x="94298" y="34290"/>
                    </a:cubicBezTo>
                    <a:cubicBezTo>
                      <a:pt x="86677" y="45720"/>
                      <a:pt x="82867" y="57150"/>
                      <a:pt x="86677" y="76200"/>
                    </a:cubicBezTo>
                    <a:cubicBezTo>
                      <a:pt x="86677" y="83820"/>
                      <a:pt x="82867" y="87630"/>
                      <a:pt x="82867" y="95250"/>
                    </a:cubicBezTo>
                    <a:cubicBezTo>
                      <a:pt x="79057" y="99060"/>
                      <a:pt x="71437" y="102870"/>
                      <a:pt x="71437" y="95250"/>
                    </a:cubicBezTo>
                    <a:cubicBezTo>
                      <a:pt x="60007" y="80010"/>
                      <a:pt x="52387" y="83820"/>
                      <a:pt x="40957" y="87630"/>
                    </a:cubicBezTo>
                    <a:cubicBezTo>
                      <a:pt x="37148" y="83820"/>
                      <a:pt x="33337" y="80010"/>
                      <a:pt x="29527" y="76200"/>
                    </a:cubicBezTo>
                    <a:cubicBezTo>
                      <a:pt x="25717" y="83820"/>
                      <a:pt x="14287" y="76200"/>
                      <a:pt x="14287" y="91440"/>
                    </a:cubicBezTo>
                    <a:close/>
                  </a:path>
                </a:pathLst>
              </a:custGeom>
              <a:solidFill>
                <a:srgbClr val="70DF7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45" name="Freeform: Shape 5544">
                <a:extLst>
                  <a:ext uri="{FF2B5EF4-FFF2-40B4-BE49-F238E27FC236}">
                    <a16:creationId xmlns:a16="http://schemas.microsoft.com/office/drawing/2014/main" id="{15CF8BC4-4DF0-67ED-33E9-14D68C631C7E}"/>
                  </a:ext>
                </a:extLst>
              </p:cNvPr>
              <p:cNvSpPr/>
              <p:nvPr/>
            </p:nvSpPr>
            <p:spPr>
              <a:xfrm>
                <a:off x="4030981" y="5218205"/>
                <a:ext cx="73342" cy="61147"/>
              </a:xfrm>
              <a:custGeom>
                <a:avLst/>
                <a:gdLst>
                  <a:gd name="connsiteX0" fmla="*/ 3810 w 73342"/>
                  <a:gd name="connsiteY0" fmla="*/ 20545 h 61147"/>
                  <a:gd name="connsiteX1" fmla="*/ 11430 w 73342"/>
                  <a:gd name="connsiteY1" fmla="*/ 5305 h 61147"/>
                  <a:gd name="connsiteX2" fmla="*/ 19050 w 73342"/>
                  <a:gd name="connsiteY2" fmla="*/ 1495 h 61147"/>
                  <a:gd name="connsiteX3" fmla="*/ 34290 w 73342"/>
                  <a:gd name="connsiteY3" fmla="*/ 9115 h 61147"/>
                  <a:gd name="connsiteX4" fmla="*/ 45720 w 73342"/>
                  <a:gd name="connsiteY4" fmla="*/ 20545 h 61147"/>
                  <a:gd name="connsiteX5" fmla="*/ 49530 w 73342"/>
                  <a:gd name="connsiteY5" fmla="*/ 20545 h 61147"/>
                  <a:gd name="connsiteX6" fmla="*/ 60960 w 73342"/>
                  <a:gd name="connsiteY6" fmla="*/ 20545 h 61147"/>
                  <a:gd name="connsiteX7" fmla="*/ 64770 w 73342"/>
                  <a:gd name="connsiteY7" fmla="*/ 20545 h 61147"/>
                  <a:gd name="connsiteX8" fmla="*/ 64770 w 73342"/>
                  <a:gd name="connsiteY8" fmla="*/ 54835 h 61147"/>
                  <a:gd name="connsiteX9" fmla="*/ 60960 w 73342"/>
                  <a:gd name="connsiteY9" fmla="*/ 58645 h 61147"/>
                  <a:gd name="connsiteX10" fmla="*/ 45720 w 73342"/>
                  <a:gd name="connsiteY10" fmla="*/ 54835 h 61147"/>
                  <a:gd name="connsiteX11" fmla="*/ 26670 w 73342"/>
                  <a:gd name="connsiteY11" fmla="*/ 51025 h 61147"/>
                  <a:gd name="connsiteX12" fmla="*/ 11430 w 73342"/>
                  <a:gd name="connsiteY12" fmla="*/ 54835 h 61147"/>
                  <a:gd name="connsiteX13" fmla="*/ 0 w 73342"/>
                  <a:gd name="connsiteY13" fmla="*/ 43405 h 61147"/>
                  <a:gd name="connsiteX14" fmla="*/ 0 w 73342"/>
                  <a:gd name="connsiteY14" fmla="*/ 43405 h 61147"/>
                  <a:gd name="connsiteX15" fmla="*/ 0 w 73342"/>
                  <a:gd name="connsiteY15" fmla="*/ 24355 h 61147"/>
                  <a:gd name="connsiteX16" fmla="*/ 3810 w 73342"/>
                  <a:gd name="connsiteY16" fmla="*/ 20545 h 61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3342" h="61147">
                    <a:moveTo>
                      <a:pt x="3810" y="20545"/>
                    </a:moveTo>
                    <a:cubicBezTo>
                      <a:pt x="3810" y="12925"/>
                      <a:pt x="3810" y="5305"/>
                      <a:pt x="11430" y="5305"/>
                    </a:cubicBezTo>
                    <a:cubicBezTo>
                      <a:pt x="15240" y="5305"/>
                      <a:pt x="15240" y="1495"/>
                      <a:pt x="19050" y="1495"/>
                    </a:cubicBezTo>
                    <a:cubicBezTo>
                      <a:pt x="26670" y="-2315"/>
                      <a:pt x="30480" y="1495"/>
                      <a:pt x="34290" y="9115"/>
                    </a:cubicBezTo>
                    <a:cubicBezTo>
                      <a:pt x="38100" y="16735"/>
                      <a:pt x="41910" y="20545"/>
                      <a:pt x="45720" y="20545"/>
                    </a:cubicBezTo>
                    <a:cubicBezTo>
                      <a:pt x="45720" y="20545"/>
                      <a:pt x="49530" y="20545"/>
                      <a:pt x="49530" y="20545"/>
                    </a:cubicBezTo>
                    <a:cubicBezTo>
                      <a:pt x="53340" y="24355"/>
                      <a:pt x="57150" y="24355"/>
                      <a:pt x="60960" y="20545"/>
                    </a:cubicBezTo>
                    <a:cubicBezTo>
                      <a:pt x="60960" y="20545"/>
                      <a:pt x="64770" y="20545"/>
                      <a:pt x="64770" y="20545"/>
                    </a:cubicBezTo>
                    <a:cubicBezTo>
                      <a:pt x="76200" y="35785"/>
                      <a:pt x="76200" y="43405"/>
                      <a:pt x="64770" y="54835"/>
                    </a:cubicBezTo>
                    <a:cubicBezTo>
                      <a:pt x="64770" y="54835"/>
                      <a:pt x="60960" y="54835"/>
                      <a:pt x="60960" y="58645"/>
                    </a:cubicBezTo>
                    <a:cubicBezTo>
                      <a:pt x="57150" y="62455"/>
                      <a:pt x="49530" y="62455"/>
                      <a:pt x="45720" y="54835"/>
                    </a:cubicBezTo>
                    <a:cubicBezTo>
                      <a:pt x="38100" y="43405"/>
                      <a:pt x="30480" y="43405"/>
                      <a:pt x="26670" y="51025"/>
                    </a:cubicBezTo>
                    <a:cubicBezTo>
                      <a:pt x="22860" y="54835"/>
                      <a:pt x="19050" y="54835"/>
                      <a:pt x="11430" y="54835"/>
                    </a:cubicBezTo>
                    <a:cubicBezTo>
                      <a:pt x="3810" y="54835"/>
                      <a:pt x="3810" y="51025"/>
                      <a:pt x="0" y="43405"/>
                    </a:cubicBezTo>
                    <a:lnTo>
                      <a:pt x="0" y="43405"/>
                    </a:lnTo>
                    <a:cubicBezTo>
                      <a:pt x="0" y="35785"/>
                      <a:pt x="0" y="31975"/>
                      <a:pt x="0" y="24355"/>
                    </a:cubicBezTo>
                    <a:lnTo>
                      <a:pt x="3810" y="20545"/>
                    </a:lnTo>
                    <a:close/>
                  </a:path>
                </a:pathLst>
              </a:custGeom>
              <a:solidFill>
                <a:srgbClr val="5BD96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46" name="Freeform: Shape 5545">
                <a:extLst>
                  <a:ext uri="{FF2B5EF4-FFF2-40B4-BE49-F238E27FC236}">
                    <a16:creationId xmlns:a16="http://schemas.microsoft.com/office/drawing/2014/main" id="{1DEDB161-BA6F-284F-F626-DF10F9E5ABFF}"/>
                  </a:ext>
                </a:extLst>
              </p:cNvPr>
              <p:cNvSpPr/>
              <p:nvPr/>
            </p:nvSpPr>
            <p:spPr>
              <a:xfrm>
                <a:off x="4004310" y="5280660"/>
                <a:ext cx="35303" cy="68579"/>
              </a:xfrm>
              <a:custGeom>
                <a:avLst/>
                <a:gdLst>
                  <a:gd name="connsiteX0" fmla="*/ 34290 w 35303"/>
                  <a:gd name="connsiteY0" fmla="*/ 60960 h 68579"/>
                  <a:gd name="connsiteX1" fmla="*/ 26670 w 35303"/>
                  <a:gd name="connsiteY1" fmla="*/ 68580 h 68579"/>
                  <a:gd name="connsiteX2" fmla="*/ 11430 w 35303"/>
                  <a:gd name="connsiteY2" fmla="*/ 45720 h 68579"/>
                  <a:gd name="connsiteX3" fmla="*/ 0 w 35303"/>
                  <a:gd name="connsiteY3" fmla="*/ 7620 h 68579"/>
                  <a:gd name="connsiteX4" fmla="*/ 7620 w 35303"/>
                  <a:gd name="connsiteY4" fmla="*/ 0 h 68579"/>
                  <a:gd name="connsiteX5" fmla="*/ 22860 w 35303"/>
                  <a:gd name="connsiteY5" fmla="*/ 11430 h 68579"/>
                  <a:gd name="connsiteX6" fmla="*/ 34290 w 35303"/>
                  <a:gd name="connsiteY6" fmla="*/ 6096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303" h="68579">
                    <a:moveTo>
                      <a:pt x="34290" y="60960"/>
                    </a:moveTo>
                    <a:cubicBezTo>
                      <a:pt x="30480" y="60960"/>
                      <a:pt x="26670" y="64770"/>
                      <a:pt x="26670" y="68580"/>
                    </a:cubicBezTo>
                    <a:cubicBezTo>
                      <a:pt x="22860" y="60960"/>
                      <a:pt x="19050" y="53340"/>
                      <a:pt x="11430" y="45720"/>
                    </a:cubicBezTo>
                    <a:cubicBezTo>
                      <a:pt x="0" y="38100"/>
                      <a:pt x="3810" y="22860"/>
                      <a:pt x="0" y="7620"/>
                    </a:cubicBezTo>
                    <a:cubicBezTo>
                      <a:pt x="0" y="3810"/>
                      <a:pt x="3810" y="0"/>
                      <a:pt x="7620" y="0"/>
                    </a:cubicBezTo>
                    <a:cubicBezTo>
                      <a:pt x="15240" y="0"/>
                      <a:pt x="19050" y="3810"/>
                      <a:pt x="22860" y="11430"/>
                    </a:cubicBezTo>
                    <a:cubicBezTo>
                      <a:pt x="30480" y="26670"/>
                      <a:pt x="38100" y="41910"/>
                      <a:pt x="34290" y="60960"/>
                    </a:cubicBezTo>
                    <a:close/>
                  </a:path>
                </a:pathLst>
              </a:custGeom>
              <a:solidFill>
                <a:srgbClr val="BEF7C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47" name="Freeform: Shape 5546">
                <a:extLst>
                  <a:ext uri="{FF2B5EF4-FFF2-40B4-BE49-F238E27FC236}">
                    <a16:creationId xmlns:a16="http://schemas.microsoft.com/office/drawing/2014/main" id="{34C022DC-F4CB-3997-18BB-5276D5E7403C}"/>
                  </a:ext>
                </a:extLst>
              </p:cNvPr>
              <p:cNvSpPr/>
              <p:nvPr/>
            </p:nvSpPr>
            <p:spPr>
              <a:xfrm>
                <a:off x="3959543" y="5214389"/>
                <a:ext cx="56197" cy="70080"/>
              </a:xfrm>
              <a:custGeom>
                <a:avLst/>
                <a:gdLst>
                  <a:gd name="connsiteX0" fmla="*/ 44767 w 56197"/>
                  <a:gd name="connsiteY0" fmla="*/ 24361 h 70080"/>
                  <a:gd name="connsiteX1" fmla="*/ 52388 w 56197"/>
                  <a:gd name="connsiteY1" fmla="*/ 31980 h 70080"/>
                  <a:gd name="connsiteX2" fmla="*/ 56198 w 56197"/>
                  <a:gd name="connsiteY2" fmla="*/ 51030 h 70080"/>
                  <a:gd name="connsiteX3" fmla="*/ 52388 w 56197"/>
                  <a:gd name="connsiteY3" fmla="*/ 62461 h 70080"/>
                  <a:gd name="connsiteX4" fmla="*/ 44767 w 56197"/>
                  <a:gd name="connsiteY4" fmla="*/ 54841 h 70080"/>
                  <a:gd name="connsiteX5" fmla="*/ 40957 w 56197"/>
                  <a:gd name="connsiteY5" fmla="*/ 47221 h 70080"/>
                  <a:gd name="connsiteX6" fmla="*/ 37148 w 56197"/>
                  <a:gd name="connsiteY6" fmla="*/ 58650 h 70080"/>
                  <a:gd name="connsiteX7" fmla="*/ 33338 w 56197"/>
                  <a:gd name="connsiteY7" fmla="*/ 70080 h 70080"/>
                  <a:gd name="connsiteX8" fmla="*/ 10477 w 56197"/>
                  <a:gd name="connsiteY8" fmla="*/ 54841 h 70080"/>
                  <a:gd name="connsiteX9" fmla="*/ 2857 w 56197"/>
                  <a:gd name="connsiteY9" fmla="*/ 43411 h 70080"/>
                  <a:gd name="connsiteX10" fmla="*/ 2857 w 56197"/>
                  <a:gd name="connsiteY10" fmla="*/ 28171 h 70080"/>
                  <a:gd name="connsiteX11" fmla="*/ 18098 w 56197"/>
                  <a:gd name="connsiteY11" fmla="*/ 5311 h 70080"/>
                  <a:gd name="connsiteX12" fmla="*/ 37148 w 56197"/>
                  <a:gd name="connsiteY12" fmla="*/ 9121 h 70080"/>
                  <a:gd name="connsiteX13" fmla="*/ 44767 w 56197"/>
                  <a:gd name="connsiteY13" fmla="*/ 24361 h 7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197" h="70080">
                    <a:moveTo>
                      <a:pt x="44767" y="24361"/>
                    </a:moveTo>
                    <a:cubicBezTo>
                      <a:pt x="48577" y="28171"/>
                      <a:pt x="48577" y="28171"/>
                      <a:pt x="52388" y="31980"/>
                    </a:cubicBezTo>
                    <a:cubicBezTo>
                      <a:pt x="52388" y="39600"/>
                      <a:pt x="52388" y="43411"/>
                      <a:pt x="56198" y="51030"/>
                    </a:cubicBezTo>
                    <a:cubicBezTo>
                      <a:pt x="56198" y="54841"/>
                      <a:pt x="56198" y="58650"/>
                      <a:pt x="52388" y="62461"/>
                    </a:cubicBezTo>
                    <a:cubicBezTo>
                      <a:pt x="48577" y="62461"/>
                      <a:pt x="48577" y="58650"/>
                      <a:pt x="44767" y="54841"/>
                    </a:cubicBezTo>
                    <a:cubicBezTo>
                      <a:pt x="44767" y="51030"/>
                      <a:pt x="44767" y="43411"/>
                      <a:pt x="40957" y="47221"/>
                    </a:cubicBezTo>
                    <a:cubicBezTo>
                      <a:pt x="37148" y="47221"/>
                      <a:pt x="37148" y="51030"/>
                      <a:pt x="37148" y="58650"/>
                    </a:cubicBezTo>
                    <a:cubicBezTo>
                      <a:pt x="37148" y="62461"/>
                      <a:pt x="37148" y="66271"/>
                      <a:pt x="33338" y="70080"/>
                    </a:cubicBezTo>
                    <a:cubicBezTo>
                      <a:pt x="25717" y="51030"/>
                      <a:pt x="25717" y="47221"/>
                      <a:pt x="10477" y="54841"/>
                    </a:cubicBezTo>
                    <a:lnTo>
                      <a:pt x="2857" y="43411"/>
                    </a:lnTo>
                    <a:cubicBezTo>
                      <a:pt x="-952" y="39600"/>
                      <a:pt x="-952" y="31980"/>
                      <a:pt x="2857" y="28171"/>
                    </a:cubicBezTo>
                    <a:cubicBezTo>
                      <a:pt x="6667" y="20550"/>
                      <a:pt x="14288" y="12930"/>
                      <a:pt x="18098" y="5311"/>
                    </a:cubicBezTo>
                    <a:cubicBezTo>
                      <a:pt x="21907" y="-2309"/>
                      <a:pt x="33338" y="-2309"/>
                      <a:pt x="37148" y="9121"/>
                    </a:cubicBezTo>
                    <a:cubicBezTo>
                      <a:pt x="37148" y="12930"/>
                      <a:pt x="37148" y="20550"/>
                      <a:pt x="44767" y="24361"/>
                    </a:cubicBezTo>
                    <a:close/>
                  </a:path>
                </a:pathLst>
              </a:custGeom>
              <a:solidFill>
                <a:srgbClr val="8AE78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48" name="Freeform: Shape 5547">
                <a:extLst>
                  <a:ext uri="{FF2B5EF4-FFF2-40B4-BE49-F238E27FC236}">
                    <a16:creationId xmlns:a16="http://schemas.microsoft.com/office/drawing/2014/main" id="{DB5C70AE-B05F-5AB2-0B92-2C11DB647C2A}"/>
                  </a:ext>
                </a:extLst>
              </p:cNvPr>
              <p:cNvSpPr/>
              <p:nvPr/>
            </p:nvSpPr>
            <p:spPr>
              <a:xfrm>
                <a:off x="3977641" y="5265419"/>
                <a:ext cx="21907" cy="68580"/>
              </a:xfrm>
              <a:custGeom>
                <a:avLst/>
                <a:gdLst>
                  <a:gd name="connsiteX0" fmla="*/ 11430 w 21907"/>
                  <a:gd name="connsiteY0" fmla="*/ 11430 h 68580"/>
                  <a:gd name="connsiteX1" fmla="*/ 15240 w 21907"/>
                  <a:gd name="connsiteY1" fmla="*/ 0 h 68580"/>
                  <a:gd name="connsiteX2" fmla="*/ 15240 w 21907"/>
                  <a:gd name="connsiteY2" fmla="*/ 30480 h 68580"/>
                  <a:gd name="connsiteX3" fmla="*/ 19050 w 21907"/>
                  <a:gd name="connsiteY3" fmla="*/ 45720 h 68580"/>
                  <a:gd name="connsiteX4" fmla="*/ 19050 w 21907"/>
                  <a:gd name="connsiteY4" fmla="*/ 60960 h 68580"/>
                  <a:gd name="connsiteX5" fmla="*/ 3810 w 21907"/>
                  <a:gd name="connsiteY5" fmla="*/ 68580 h 68580"/>
                  <a:gd name="connsiteX6" fmla="*/ 0 w 21907"/>
                  <a:gd name="connsiteY6" fmla="*/ 60960 h 68580"/>
                  <a:gd name="connsiteX7" fmla="*/ 11430 w 21907"/>
                  <a:gd name="connsiteY7" fmla="*/ 11430 h 6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07" h="68580">
                    <a:moveTo>
                      <a:pt x="11430" y="11430"/>
                    </a:moveTo>
                    <a:lnTo>
                      <a:pt x="15240" y="0"/>
                    </a:lnTo>
                    <a:cubicBezTo>
                      <a:pt x="15240" y="11430"/>
                      <a:pt x="19050" y="22860"/>
                      <a:pt x="15240" y="30480"/>
                    </a:cubicBezTo>
                    <a:cubicBezTo>
                      <a:pt x="11430" y="38100"/>
                      <a:pt x="15240" y="41910"/>
                      <a:pt x="19050" y="45720"/>
                    </a:cubicBezTo>
                    <a:cubicBezTo>
                      <a:pt x="22860" y="49530"/>
                      <a:pt x="22860" y="57150"/>
                      <a:pt x="19050" y="60960"/>
                    </a:cubicBezTo>
                    <a:cubicBezTo>
                      <a:pt x="15240" y="64770"/>
                      <a:pt x="11430" y="68580"/>
                      <a:pt x="3810" y="68580"/>
                    </a:cubicBezTo>
                    <a:cubicBezTo>
                      <a:pt x="0" y="68580"/>
                      <a:pt x="0" y="64770"/>
                      <a:pt x="0" y="60960"/>
                    </a:cubicBezTo>
                    <a:cubicBezTo>
                      <a:pt x="3810" y="41910"/>
                      <a:pt x="3810" y="22860"/>
                      <a:pt x="11430" y="11430"/>
                    </a:cubicBezTo>
                    <a:close/>
                  </a:path>
                </a:pathLst>
              </a:custGeom>
              <a:solidFill>
                <a:srgbClr val="87E68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49" name="Freeform: Shape 5548">
                <a:extLst>
                  <a:ext uri="{FF2B5EF4-FFF2-40B4-BE49-F238E27FC236}">
                    <a16:creationId xmlns:a16="http://schemas.microsoft.com/office/drawing/2014/main" id="{09B018ED-0C90-4D13-89BC-78B083FD0BB4}"/>
                  </a:ext>
                </a:extLst>
              </p:cNvPr>
              <p:cNvSpPr/>
              <p:nvPr/>
            </p:nvSpPr>
            <p:spPr>
              <a:xfrm>
                <a:off x="4033097" y="5265419"/>
                <a:ext cx="16509" cy="45719"/>
              </a:xfrm>
              <a:custGeom>
                <a:avLst/>
                <a:gdLst>
                  <a:gd name="connsiteX0" fmla="*/ 1693 w 16509"/>
                  <a:gd name="connsiteY0" fmla="*/ 0 h 45719"/>
                  <a:gd name="connsiteX1" fmla="*/ 13123 w 16509"/>
                  <a:gd name="connsiteY1" fmla="*/ 7620 h 45719"/>
                  <a:gd name="connsiteX2" fmla="*/ 13123 w 16509"/>
                  <a:gd name="connsiteY2" fmla="*/ 11430 h 45719"/>
                  <a:gd name="connsiteX3" fmla="*/ 13123 w 16509"/>
                  <a:gd name="connsiteY3" fmla="*/ 45720 h 45719"/>
                  <a:gd name="connsiteX4" fmla="*/ 9313 w 16509"/>
                  <a:gd name="connsiteY4" fmla="*/ 45720 h 45719"/>
                  <a:gd name="connsiteX5" fmla="*/ 1693 w 16509"/>
                  <a:gd name="connsiteY5" fmla="*/ 22860 h 45719"/>
                  <a:gd name="connsiteX6" fmla="*/ 1693 w 16509"/>
                  <a:gd name="connsiteY6" fmla="*/ 0 h 4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09" h="45719">
                    <a:moveTo>
                      <a:pt x="1693" y="0"/>
                    </a:moveTo>
                    <a:cubicBezTo>
                      <a:pt x="5503" y="3810"/>
                      <a:pt x="9313" y="3810"/>
                      <a:pt x="13123" y="7620"/>
                    </a:cubicBezTo>
                    <a:lnTo>
                      <a:pt x="13123" y="11430"/>
                    </a:lnTo>
                    <a:cubicBezTo>
                      <a:pt x="13123" y="22860"/>
                      <a:pt x="20743" y="38100"/>
                      <a:pt x="13123" y="45720"/>
                    </a:cubicBezTo>
                    <a:lnTo>
                      <a:pt x="9313" y="45720"/>
                    </a:lnTo>
                    <a:cubicBezTo>
                      <a:pt x="5503" y="38100"/>
                      <a:pt x="5503" y="30480"/>
                      <a:pt x="1693" y="22860"/>
                    </a:cubicBezTo>
                    <a:cubicBezTo>
                      <a:pt x="-2117" y="15240"/>
                      <a:pt x="1693" y="3810"/>
                      <a:pt x="1693" y="0"/>
                    </a:cubicBezTo>
                    <a:close/>
                  </a:path>
                </a:pathLst>
              </a:custGeom>
              <a:solidFill>
                <a:srgbClr val="8AE78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50" name="Freeform: Shape 5549">
                <a:extLst>
                  <a:ext uri="{FF2B5EF4-FFF2-40B4-BE49-F238E27FC236}">
                    <a16:creationId xmlns:a16="http://schemas.microsoft.com/office/drawing/2014/main" id="{7EDF8506-2C45-8509-1C44-7635C8BF8652}"/>
                  </a:ext>
                </a:extLst>
              </p:cNvPr>
              <p:cNvSpPr/>
              <p:nvPr/>
            </p:nvSpPr>
            <p:spPr>
              <a:xfrm>
                <a:off x="4053841" y="5326786"/>
                <a:ext cx="16734" cy="22453"/>
              </a:xfrm>
              <a:custGeom>
                <a:avLst/>
                <a:gdLst>
                  <a:gd name="connsiteX0" fmla="*/ 15240 w 16734"/>
                  <a:gd name="connsiteY0" fmla="*/ 7214 h 22453"/>
                  <a:gd name="connsiteX1" fmla="*/ 7620 w 16734"/>
                  <a:gd name="connsiteY1" fmla="*/ 22454 h 22453"/>
                  <a:gd name="connsiteX2" fmla="*/ 0 w 16734"/>
                  <a:gd name="connsiteY2" fmla="*/ 11024 h 22453"/>
                  <a:gd name="connsiteX3" fmla="*/ 0 w 16734"/>
                  <a:gd name="connsiteY3" fmla="*/ 7214 h 22453"/>
                  <a:gd name="connsiteX4" fmla="*/ 15240 w 16734"/>
                  <a:gd name="connsiteY4" fmla="*/ 7214 h 22453"/>
                  <a:gd name="connsiteX5" fmla="*/ 15240 w 16734"/>
                  <a:gd name="connsiteY5" fmla="*/ 7214 h 2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34" h="22453">
                    <a:moveTo>
                      <a:pt x="15240" y="7214"/>
                    </a:moveTo>
                    <a:cubicBezTo>
                      <a:pt x="19050" y="22454"/>
                      <a:pt x="15240" y="22454"/>
                      <a:pt x="7620" y="22454"/>
                    </a:cubicBezTo>
                    <a:cubicBezTo>
                      <a:pt x="3810" y="18644"/>
                      <a:pt x="0" y="14834"/>
                      <a:pt x="0" y="11024"/>
                    </a:cubicBezTo>
                    <a:lnTo>
                      <a:pt x="0" y="7214"/>
                    </a:lnTo>
                    <a:cubicBezTo>
                      <a:pt x="0" y="-406"/>
                      <a:pt x="7620" y="-4216"/>
                      <a:pt x="15240" y="7214"/>
                    </a:cubicBezTo>
                    <a:lnTo>
                      <a:pt x="15240" y="7214"/>
                    </a:lnTo>
                    <a:close/>
                  </a:path>
                </a:pathLst>
              </a:custGeom>
              <a:solidFill>
                <a:srgbClr val="8AE78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51" name="Freeform: Shape 5550">
                <a:extLst>
                  <a:ext uri="{FF2B5EF4-FFF2-40B4-BE49-F238E27FC236}">
                    <a16:creationId xmlns:a16="http://schemas.microsoft.com/office/drawing/2014/main" id="{F420575D-7D3D-05E6-16E1-CBD673E4E252}"/>
                  </a:ext>
                </a:extLst>
              </p:cNvPr>
              <p:cNvSpPr/>
              <p:nvPr/>
            </p:nvSpPr>
            <p:spPr>
              <a:xfrm>
                <a:off x="3911292" y="5327332"/>
                <a:ext cx="14586" cy="15239"/>
              </a:xfrm>
              <a:custGeom>
                <a:avLst/>
                <a:gdLst>
                  <a:gd name="connsiteX0" fmla="*/ 5388 w 14586"/>
                  <a:gd name="connsiteY0" fmla="*/ 14287 h 15239"/>
                  <a:gd name="connsiteX1" fmla="*/ 1578 w 14586"/>
                  <a:gd name="connsiteY1" fmla="*/ 2857 h 15239"/>
                  <a:gd name="connsiteX2" fmla="*/ 9198 w 14586"/>
                  <a:gd name="connsiteY2" fmla="*/ 2857 h 15239"/>
                  <a:gd name="connsiteX3" fmla="*/ 13008 w 14586"/>
                  <a:gd name="connsiteY3" fmla="*/ 10478 h 15239"/>
                  <a:gd name="connsiteX4" fmla="*/ 5388 w 14586"/>
                  <a:gd name="connsiteY4" fmla="*/ 14287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86" h="15239">
                    <a:moveTo>
                      <a:pt x="5388" y="14287"/>
                    </a:moveTo>
                    <a:cubicBezTo>
                      <a:pt x="1578" y="10478"/>
                      <a:pt x="-2232" y="10478"/>
                      <a:pt x="1578" y="2857"/>
                    </a:cubicBezTo>
                    <a:cubicBezTo>
                      <a:pt x="5388" y="-952"/>
                      <a:pt x="9198" y="-952"/>
                      <a:pt x="9198" y="2857"/>
                    </a:cubicBezTo>
                    <a:cubicBezTo>
                      <a:pt x="13008" y="2857"/>
                      <a:pt x="16818" y="6667"/>
                      <a:pt x="13008" y="10478"/>
                    </a:cubicBezTo>
                    <a:cubicBezTo>
                      <a:pt x="13008" y="18098"/>
                      <a:pt x="9198" y="14287"/>
                      <a:pt x="5388" y="14287"/>
                    </a:cubicBezTo>
                    <a:close/>
                  </a:path>
                </a:pathLst>
              </a:custGeom>
              <a:solidFill>
                <a:srgbClr val="90E99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52" name="Freeform: Shape 5551">
                <a:extLst>
                  <a:ext uri="{FF2B5EF4-FFF2-40B4-BE49-F238E27FC236}">
                    <a16:creationId xmlns:a16="http://schemas.microsoft.com/office/drawing/2014/main" id="{9E758322-15EF-A278-9D69-C39A98357693}"/>
                  </a:ext>
                </a:extLst>
              </p:cNvPr>
              <p:cNvSpPr/>
              <p:nvPr/>
            </p:nvSpPr>
            <p:spPr>
              <a:xfrm>
                <a:off x="4008120" y="5223510"/>
                <a:ext cx="15240" cy="15239"/>
              </a:xfrm>
              <a:custGeom>
                <a:avLst/>
                <a:gdLst>
                  <a:gd name="connsiteX0" fmla="*/ 0 w 15240"/>
                  <a:gd name="connsiteY0" fmla="*/ 15240 h 15239"/>
                  <a:gd name="connsiteX1" fmla="*/ 11430 w 15240"/>
                  <a:gd name="connsiteY1" fmla="*/ 0 h 15239"/>
                  <a:gd name="connsiteX2" fmla="*/ 15240 w 15240"/>
                  <a:gd name="connsiteY2" fmla="*/ 3810 h 15239"/>
                  <a:gd name="connsiteX3" fmla="*/ 0 w 15240"/>
                  <a:gd name="connsiteY3" fmla="*/ 15240 h 15239"/>
                </a:gdLst>
                <a:ahLst/>
                <a:cxnLst>
                  <a:cxn ang="0">
                    <a:pos x="connsiteX0" y="connsiteY0"/>
                  </a:cxn>
                  <a:cxn ang="0">
                    <a:pos x="connsiteX1" y="connsiteY1"/>
                  </a:cxn>
                  <a:cxn ang="0">
                    <a:pos x="connsiteX2" y="connsiteY2"/>
                  </a:cxn>
                  <a:cxn ang="0">
                    <a:pos x="connsiteX3" y="connsiteY3"/>
                  </a:cxn>
                </a:cxnLst>
                <a:rect l="l" t="t" r="r" b="b"/>
                <a:pathLst>
                  <a:path w="15240" h="15239">
                    <a:moveTo>
                      <a:pt x="0" y="15240"/>
                    </a:moveTo>
                    <a:cubicBezTo>
                      <a:pt x="0" y="3810"/>
                      <a:pt x="3810" y="0"/>
                      <a:pt x="11430" y="0"/>
                    </a:cubicBezTo>
                    <a:cubicBezTo>
                      <a:pt x="15240" y="0"/>
                      <a:pt x="15240" y="3810"/>
                      <a:pt x="15240" y="3810"/>
                    </a:cubicBezTo>
                    <a:cubicBezTo>
                      <a:pt x="11430" y="11430"/>
                      <a:pt x="3810" y="11430"/>
                      <a:pt x="0" y="15240"/>
                    </a:cubicBezTo>
                    <a:close/>
                  </a:path>
                </a:pathLst>
              </a:custGeom>
              <a:solidFill>
                <a:srgbClr val="8AE78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53" name="Freeform: Shape 5552">
                <a:extLst>
                  <a:ext uri="{FF2B5EF4-FFF2-40B4-BE49-F238E27FC236}">
                    <a16:creationId xmlns:a16="http://schemas.microsoft.com/office/drawing/2014/main" id="{20A6C519-C3A6-B88B-E02F-6F308043753A}"/>
                  </a:ext>
                </a:extLst>
              </p:cNvPr>
              <p:cNvSpPr/>
              <p:nvPr/>
            </p:nvSpPr>
            <p:spPr>
              <a:xfrm>
                <a:off x="4042410" y="5311139"/>
                <a:ext cx="11584" cy="26670"/>
              </a:xfrm>
              <a:custGeom>
                <a:avLst/>
                <a:gdLst>
                  <a:gd name="connsiteX0" fmla="*/ 7620 w 11584"/>
                  <a:gd name="connsiteY0" fmla="*/ 26670 h 26670"/>
                  <a:gd name="connsiteX1" fmla="*/ 0 w 11584"/>
                  <a:gd name="connsiteY1" fmla="*/ 0 h 26670"/>
                  <a:gd name="connsiteX2" fmla="*/ 0 w 11584"/>
                  <a:gd name="connsiteY2" fmla="*/ 0 h 26670"/>
                  <a:gd name="connsiteX3" fmla="*/ 7620 w 11584"/>
                  <a:gd name="connsiteY3" fmla="*/ 26670 h 26670"/>
                  <a:gd name="connsiteX4" fmla="*/ 7620 w 11584"/>
                  <a:gd name="connsiteY4" fmla="*/ 26670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4" h="26670">
                    <a:moveTo>
                      <a:pt x="7620" y="26670"/>
                    </a:moveTo>
                    <a:cubicBezTo>
                      <a:pt x="3810" y="19050"/>
                      <a:pt x="3810" y="7620"/>
                      <a:pt x="0" y="0"/>
                    </a:cubicBezTo>
                    <a:lnTo>
                      <a:pt x="0" y="0"/>
                    </a:lnTo>
                    <a:cubicBezTo>
                      <a:pt x="11430" y="3810"/>
                      <a:pt x="15240" y="11430"/>
                      <a:pt x="7620" y="26670"/>
                    </a:cubicBezTo>
                    <a:lnTo>
                      <a:pt x="7620" y="26670"/>
                    </a:lnTo>
                    <a:close/>
                  </a:path>
                </a:pathLst>
              </a:custGeom>
              <a:solidFill>
                <a:srgbClr val="8AE78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54" name="Freeform: Shape 5553">
                <a:extLst>
                  <a:ext uri="{FF2B5EF4-FFF2-40B4-BE49-F238E27FC236}">
                    <a16:creationId xmlns:a16="http://schemas.microsoft.com/office/drawing/2014/main" id="{C830DFA4-1A6C-B3B9-B510-67250E39C4A0}"/>
                  </a:ext>
                </a:extLst>
              </p:cNvPr>
              <p:cNvSpPr/>
              <p:nvPr/>
            </p:nvSpPr>
            <p:spPr>
              <a:xfrm>
                <a:off x="4034791" y="5246369"/>
                <a:ext cx="1693" cy="19050"/>
              </a:xfrm>
              <a:custGeom>
                <a:avLst/>
                <a:gdLst>
                  <a:gd name="connsiteX0" fmla="*/ 0 w 1693"/>
                  <a:gd name="connsiteY0" fmla="*/ 0 h 19050"/>
                  <a:gd name="connsiteX1" fmla="*/ 0 w 1693"/>
                  <a:gd name="connsiteY1" fmla="*/ 19050 h 19050"/>
                  <a:gd name="connsiteX2" fmla="*/ 0 w 1693"/>
                  <a:gd name="connsiteY2" fmla="*/ 0 h 19050"/>
                </a:gdLst>
                <a:ahLst/>
                <a:cxnLst>
                  <a:cxn ang="0">
                    <a:pos x="connsiteX0" y="connsiteY0"/>
                  </a:cxn>
                  <a:cxn ang="0">
                    <a:pos x="connsiteX1" y="connsiteY1"/>
                  </a:cxn>
                  <a:cxn ang="0">
                    <a:pos x="connsiteX2" y="connsiteY2"/>
                  </a:cxn>
                </a:cxnLst>
                <a:rect l="l" t="t" r="r" b="b"/>
                <a:pathLst>
                  <a:path w="1693" h="19050">
                    <a:moveTo>
                      <a:pt x="0" y="0"/>
                    </a:moveTo>
                    <a:cubicBezTo>
                      <a:pt x="3810" y="7620"/>
                      <a:pt x="0" y="11430"/>
                      <a:pt x="0" y="19050"/>
                    </a:cubicBezTo>
                    <a:cubicBezTo>
                      <a:pt x="0" y="11430"/>
                      <a:pt x="0" y="3810"/>
                      <a:pt x="0" y="0"/>
                    </a:cubicBezTo>
                    <a:close/>
                  </a:path>
                </a:pathLst>
              </a:custGeom>
              <a:solidFill>
                <a:srgbClr val="8AE78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55" name="Freeform: Shape 5554">
                <a:extLst>
                  <a:ext uri="{FF2B5EF4-FFF2-40B4-BE49-F238E27FC236}">
                    <a16:creationId xmlns:a16="http://schemas.microsoft.com/office/drawing/2014/main" id="{7EAC443A-A9E9-A121-5EB6-B246C70CF91C}"/>
                  </a:ext>
                </a:extLst>
              </p:cNvPr>
              <p:cNvSpPr/>
              <p:nvPr/>
            </p:nvSpPr>
            <p:spPr>
              <a:xfrm>
                <a:off x="4282441" y="5446606"/>
                <a:ext cx="3809" cy="7196"/>
              </a:xfrm>
              <a:custGeom>
                <a:avLst/>
                <a:gdLst>
                  <a:gd name="connsiteX0" fmla="*/ 0 w 3809"/>
                  <a:gd name="connsiteY0" fmla="*/ 5504 h 7196"/>
                  <a:gd name="connsiteX1" fmla="*/ 0 w 3809"/>
                  <a:gd name="connsiteY1" fmla="*/ 1693 h 7196"/>
                  <a:gd name="connsiteX2" fmla="*/ 3810 w 3809"/>
                  <a:gd name="connsiteY2" fmla="*/ 1693 h 7196"/>
                  <a:gd name="connsiteX3" fmla="*/ 0 w 3809"/>
                  <a:gd name="connsiteY3" fmla="*/ 5504 h 7196"/>
                  <a:gd name="connsiteX4" fmla="*/ 0 w 3809"/>
                  <a:gd name="connsiteY4" fmla="*/ 5504 h 71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 h="7196">
                    <a:moveTo>
                      <a:pt x="0" y="5504"/>
                    </a:moveTo>
                    <a:cubicBezTo>
                      <a:pt x="0" y="5504"/>
                      <a:pt x="0" y="1693"/>
                      <a:pt x="0" y="1693"/>
                    </a:cubicBezTo>
                    <a:cubicBezTo>
                      <a:pt x="0" y="-2117"/>
                      <a:pt x="3810" y="1693"/>
                      <a:pt x="3810" y="1693"/>
                    </a:cubicBezTo>
                    <a:cubicBezTo>
                      <a:pt x="3810" y="5504"/>
                      <a:pt x="3810" y="5504"/>
                      <a:pt x="0" y="5504"/>
                    </a:cubicBezTo>
                    <a:cubicBezTo>
                      <a:pt x="3810" y="9313"/>
                      <a:pt x="0" y="5504"/>
                      <a:pt x="0" y="5504"/>
                    </a:cubicBezTo>
                    <a:close/>
                  </a:path>
                </a:pathLst>
              </a:custGeom>
              <a:solidFill>
                <a:srgbClr val="A5EFA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56" name="Freeform: Shape 5555">
                <a:extLst>
                  <a:ext uri="{FF2B5EF4-FFF2-40B4-BE49-F238E27FC236}">
                    <a16:creationId xmlns:a16="http://schemas.microsoft.com/office/drawing/2014/main" id="{DB29C7FF-BC2C-E3EB-DE4F-613560C3FFD2}"/>
                  </a:ext>
                </a:extLst>
              </p:cNvPr>
              <p:cNvSpPr/>
              <p:nvPr/>
            </p:nvSpPr>
            <p:spPr>
              <a:xfrm>
                <a:off x="4271010" y="5452110"/>
                <a:ext cx="38100" cy="2857"/>
              </a:xfrm>
              <a:custGeom>
                <a:avLst/>
                <a:gdLst>
                  <a:gd name="connsiteX0" fmla="*/ 0 w 38100"/>
                  <a:gd name="connsiteY0" fmla="*/ 0 h 2857"/>
                  <a:gd name="connsiteX1" fmla="*/ 0 w 38100"/>
                  <a:gd name="connsiteY1" fmla="*/ 0 h 2857"/>
                  <a:gd name="connsiteX2" fmla="*/ 0 w 38100"/>
                  <a:gd name="connsiteY2" fmla="*/ 0 h 2857"/>
                  <a:gd name="connsiteX3" fmla="*/ 0 w 38100"/>
                  <a:gd name="connsiteY3" fmla="*/ 0 h 2857"/>
                  <a:gd name="connsiteX4" fmla="*/ 0 w 38100"/>
                  <a:gd name="connsiteY4" fmla="*/ 0 h 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2857">
                    <a:moveTo>
                      <a:pt x="0" y="0"/>
                    </a:moveTo>
                    <a:cubicBezTo>
                      <a:pt x="0" y="0"/>
                      <a:pt x="0" y="0"/>
                      <a:pt x="0" y="0"/>
                    </a:cubicBezTo>
                    <a:cubicBezTo>
                      <a:pt x="0" y="0"/>
                      <a:pt x="0" y="0"/>
                      <a:pt x="0" y="0"/>
                    </a:cubicBezTo>
                    <a:cubicBezTo>
                      <a:pt x="0" y="3810"/>
                      <a:pt x="0" y="3810"/>
                      <a:pt x="0" y="0"/>
                    </a:cubicBezTo>
                    <a:cubicBezTo>
                      <a:pt x="0" y="0"/>
                      <a:pt x="0" y="0"/>
                      <a:pt x="0" y="0"/>
                    </a:cubicBezTo>
                    <a:close/>
                  </a:path>
                </a:pathLst>
              </a:custGeom>
              <a:solidFill>
                <a:srgbClr val="8EE89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57" name="Freeform: Shape 5556">
                <a:extLst>
                  <a:ext uri="{FF2B5EF4-FFF2-40B4-BE49-F238E27FC236}">
                    <a16:creationId xmlns:a16="http://schemas.microsoft.com/office/drawing/2014/main" id="{BC43E25B-4622-C9BC-65F6-55B01B503473}"/>
                  </a:ext>
                </a:extLst>
              </p:cNvPr>
              <p:cNvSpPr/>
              <p:nvPr/>
            </p:nvSpPr>
            <p:spPr>
              <a:xfrm>
                <a:off x="3779520" y="5169131"/>
                <a:ext cx="91440" cy="256308"/>
              </a:xfrm>
              <a:custGeom>
                <a:avLst/>
                <a:gdLst>
                  <a:gd name="connsiteX0" fmla="*/ 80010 w 91440"/>
                  <a:gd name="connsiteY0" fmla="*/ 115338 h 256308"/>
                  <a:gd name="connsiteX1" fmla="*/ 80010 w 91440"/>
                  <a:gd name="connsiteY1" fmla="*/ 126768 h 256308"/>
                  <a:gd name="connsiteX2" fmla="*/ 72390 w 91440"/>
                  <a:gd name="connsiteY2" fmla="*/ 138198 h 256308"/>
                  <a:gd name="connsiteX3" fmla="*/ 60960 w 91440"/>
                  <a:gd name="connsiteY3" fmla="*/ 138198 h 256308"/>
                  <a:gd name="connsiteX4" fmla="*/ 53340 w 91440"/>
                  <a:gd name="connsiteY4" fmla="*/ 157248 h 256308"/>
                  <a:gd name="connsiteX5" fmla="*/ 68580 w 91440"/>
                  <a:gd name="connsiteY5" fmla="*/ 157248 h 256308"/>
                  <a:gd name="connsiteX6" fmla="*/ 76200 w 91440"/>
                  <a:gd name="connsiteY6" fmla="*/ 191538 h 256308"/>
                  <a:gd name="connsiteX7" fmla="*/ 76200 w 91440"/>
                  <a:gd name="connsiteY7" fmla="*/ 202968 h 256308"/>
                  <a:gd name="connsiteX8" fmla="*/ 68580 w 91440"/>
                  <a:gd name="connsiteY8" fmla="*/ 206779 h 256308"/>
                  <a:gd name="connsiteX9" fmla="*/ 60960 w 91440"/>
                  <a:gd name="connsiteY9" fmla="*/ 206779 h 256308"/>
                  <a:gd name="connsiteX10" fmla="*/ 53340 w 91440"/>
                  <a:gd name="connsiteY10" fmla="*/ 214398 h 256308"/>
                  <a:gd name="connsiteX11" fmla="*/ 60960 w 91440"/>
                  <a:gd name="connsiteY11" fmla="*/ 222018 h 256308"/>
                  <a:gd name="connsiteX12" fmla="*/ 76200 w 91440"/>
                  <a:gd name="connsiteY12" fmla="*/ 241068 h 256308"/>
                  <a:gd name="connsiteX13" fmla="*/ 72390 w 91440"/>
                  <a:gd name="connsiteY13" fmla="*/ 256308 h 256308"/>
                  <a:gd name="connsiteX14" fmla="*/ 60960 w 91440"/>
                  <a:gd name="connsiteY14" fmla="*/ 252498 h 256308"/>
                  <a:gd name="connsiteX15" fmla="*/ 60960 w 91440"/>
                  <a:gd name="connsiteY15" fmla="*/ 252498 h 256308"/>
                  <a:gd name="connsiteX16" fmla="*/ 49530 w 91440"/>
                  <a:gd name="connsiteY16" fmla="*/ 244879 h 256308"/>
                  <a:gd name="connsiteX17" fmla="*/ 41910 w 91440"/>
                  <a:gd name="connsiteY17" fmla="*/ 237258 h 256308"/>
                  <a:gd name="connsiteX18" fmla="*/ 19050 w 91440"/>
                  <a:gd name="connsiteY18" fmla="*/ 222018 h 256308"/>
                  <a:gd name="connsiteX19" fmla="*/ 30480 w 91440"/>
                  <a:gd name="connsiteY19" fmla="*/ 210588 h 256308"/>
                  <a:gd name="connsiteX20" fmla="*/ 38100 w 91440"/>
                  <a:gd name="connsiteY20" fmla="*/ 210588 h 256308"/>
                  <a:gd name="connsiteX21" fmla="*/ 45720 w 91440"/>
                  <a:gd name="connsiteY21" fmla="*/ 206779 h 256308"/>
                  <a:gd name="connsiteX22" fmla="*/ 38100 w 91440"/>
                  <a:gd name="connsiteY22" fmla="*/ 202968 h 256308"/>
                  <a:gd name="connsiteX23" fmla="*/ 7620 w 91440"/>
                  <a:gd name="connsiteY23" fmla="*/ 180108 h 256308"/>
                  <a:gd name="connsiteX24" fmla="*/ 7620 w 91440"/>
                  <a:gd name="connsiteY24" fmla="*/ 172488 h 256308"/>
                  <a:gd name="connsiteX25" fmla="*/ 11430 w 91440"/>
                  <a:gd name="connsiteY25" fmla="*/ 172488 h 256308"/>
                  <a:gd name="connsiteX26" fmla="*/ 22860 w 91440"/>
                  <a:gd name="connsiteY26" fmla="*/ 176298 h 256308"/>
                  <a:gd name="connsiteX27" fmla="*/ 41910 w 91440"/>
                  <a:gd name="connsiteY27" fmla="*/ 157248 h 256308"/>
                  <a:gd name="connsiteX28" fmla="*/ 38100 w 91440"/>
                  <a:gd name="connsiteY28" fmla="*/ 134388 h 256308"/>
                  <a:gd name="connsiteX29" fmla="*/ 34290 w 91440"/>
                  <a:gd name="connsiteY29" fmla="*/ 115338 h 256308"/>
                  <a:gd name="connsiteX30" fmla="*/ 38100 w 91440"/>
                  <a:gd name="connsiteY30" fmla="*/ 107718 h 256308"/>
                  <a:gd name="connsiteX31" fmla="*/ 30480 w 91440"/>
                  <a:gd name="connsiteY31" fmla="*/ 100098 h 256308"/>
                  <a:gd name="connsiteX32" fmla="*/ 3810 w 91440"/>
                  <a:gd name="connsiteY32" fmla="*/ 88668 h 256308"/>
                  <a:gd name="connsiteX33" fmla="*/ 0 w 91440"/>
                  <a:gd name="connsiteY33" fmla="*/ 73429 h 256308"/>
                  <a:gd name="connsiteX34" fmla="*/ 15240 w 91440"/>
                  <a:gd name="connsiteY34" fmla="*/ 69618 h 256308"/>
                  <a:gd name="connsiteX35" fmla="*/ 34290 w 91440"/>
                  <a:gd name="connsiteY35" fmla="*/ 39138 h 256308"/>
                  <a:gd name="connsiteX36" fmla="*/ 22860 w 91440"/>
                  <a:gd name="connsiteY36" fmla="*/ 27708 h 256308"/>
                  <a:gd name="connsiteX37" fmla="*/ 19050 w 91440"/>
                  <a:gd name="connsiteY37" fmla="*/ 8658 h 256308"/>
                  <a:gd name="connsiteX38" fmla="*/ 30480 w 91440"/>
                  <a:gd name="connsiteY38" fmla="*/ 1038 h 256308"/>
                  <a:gd name="connsiteX39" fmla="*/ 34290 w 91440"/>
                  <a:gd name="connsiteY39" fmla="*/ 12468 h 256308"/>
                  <a:gd name="connsiteX40" fmla="*/ 45720 w 91440"/>
                  <a:gd name="connsiteY40" fmla="*/ 27708 h 256308"/>
                  <a:gd name="connsiteX41" fmla="*/ 60960 w 91440"/>
                  <a:gd name="connsiteY41" fmla="*/ 31518 h 256308"/>
                  <a:gd name="connsiteX42" fmla="*/ 68580 w 91440"/>
                  <a:gd name="connsiteY42" fmla="*/ 27708 h 256308"/>
                  <a:gd name="connsiteX43" fmla="*/ 80010 w 91440"/>
                  <a:gd name="connsiteY43" fmla="*/ 20088 h 256308"/>
                  <a:gd name="connsiteX44" fmla="*/ 91440 w 91440"/>
                  <a:gd name="connsiteY44" fmla="*/ 23898 h 256308"/>
                  <a:gd name="connsiteX45" fmla="*/ 80010 w 91440"/>
                  <a:gd name="connsiteY45" fmla="*/ 65808 h 256308"/>
                  <a:gd name="connsiteX46" fmla="*/ 64770 w 91440"/>
                  <a:gd name="connsiteY46" fmla="*/ 65808 h 256308"/>
                  <a:gd name="connsiteX47" fmla="*/ 60960 w 91440"/>
                  <a:gd name="connsiteY47" fmla="*/ 54379 h 256308"/>
                  <a:gd name="connsiteX48" fmla="*/ 57150 w 91440"/>
                  <a:gd name="connsiteY48" fmla="*/ 46758 h 256308"/>
                  <a:gd name="connsiteX49" fmla="*/ 64770 w 91440"/>
                  <a:gd name="connsiteY49" fmla="*/ 81048 h 256308"/>
                  <a:gd name="connsiteX50" fmla="*/ 80010 w 91440"/>
                  <a:gd name="connsiteY50" fmla="*/ 103908 h 256308"/>
                  <a:gd name="connsiteX51" fmla="*/ 80010 w 91440"/>
                  <a:gd name="connsiteY51" fmla="*/ 115338 h 256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91440" h="256308">
                    <a:moveTo>
                      <a:pt x="80010" y="115338"/>
                    </a:moveTo>
                    <a:lnTo>
                      <a:pt x="80010" y="126768"/>
                    </a:lnTo>
                    <a:cubicBezTo>
                      <a:pt x="80010" y="134388"/>
                      <a:pt x="76200" y="138198"/>
                      <a:pt x="72390" y="138198"/>
                    </a:cubicBezTo>
                    <a:cubicBezTo>
                      <a:pt x="68580" y="138198"/>
                      <a:pt x="64770" y="138198"/>
                      <a:pt x="60960" y="138198"/>
                    </a:cubicBezTo>
                    <a:cubicBezTo>
                      <a:pt x="49530" y="138198"/>
                      <a:pt x="49530" y="142008"/>
                      <a:pt x="53340" y="157248"/>
                    </a:cubicBezTo>
                    <a:cubicBezTo>
                      <a:pt x="57150" y="168679"/>
                      <a:pt x="57150" y="168679"/>
                      <a:pt x="68580" y="157248"/>
                    </a:cubicBezTo>
                    <a:cubicBezTo>
                      <a:pt x="68580" y="168679"/>
                      <a:pt x="68580" y="183918"/>
                      <a:pt x="76200" y="191538"/>
                    </a:cubicBezTo>
                    <a:cubicBezTo>
                      <a:pt x="76200" y="195348"/>
                      <a:pt x="76200" y="199158"/>
                      <a:pt x="76200" y="202968"/>
                    </a:cubicBezTo>
                    <a:cubicBezTo>
                      <a:pt x="76200" y="214398"/>
                      <a:pt x="72390" y="214398"/>
                      <a:pt x="68580" y="206779"/>
                    </a:cubicBezTo>
                    <a:cubicBezTo>
                      <a:pt x="64770" y="202968"/>
                      <a:pt x="64770" y="202968"/>
                      <a:pt x="60960" y="206779"/>
                    </a:cubicBezTo>
                    <a:cubicBezTo>
                      <a:pt x="60960" y="210588"/>
                      <a:pt x="57150" y="210588"/>
                      <a:pt x="53340" y="214398"/>
                    </a:cubicBezTo>
                    <a:cubicBezTo>
                      <a:pt x="53340" y="218208"/>
                      <a:pt x="57150" y="222018"/>
                      <a:pt x="60960" y="222018"/>
                    </a:cubicBezTo>
                    <a:cubicBezTo>
                      <a:pt x="72390" y="218208"/>
                      <a:pt x="72390" y="233448"/>
                      <a:pt x="76200" y="241068"/>
                    </a:cubicBezTo>
                    <a:cubicBezTo>
                      <a:pt x="80010" y="248688"/>
                      <a:pt x="76200" y="252498"/>
                      <a:pt x="72390" y="256308"/>
                    </a:cubicBezTo>
                    <a:cubicBezTo>
                      <a:pt x="68580" y="256308"/>
                      <a:pt x="64770" y="256308"/>
                      <a:pt x="60960" y="252498"/>
                    </a:cubicBezTo>
                    <a:lnTo>
                      <a:pt x="60960" y="252498"/>
                    </a:lnTo>
                    <a:cubicBezTo>
                      <a:pt x="57150" y="248688"/>
                      <a:pt x="57150" y="241068"/>
                      <a:pt x="49530" y="244879"/>
                    </a:cubicBezTo>
                    <a:cubicBezTo>
                      <a:pt x="45720" y="244879"/>
                      <a:pt x="41910" y="248688"/>
                      <a:pt x="41910" y="237258"/>
                    </a:cubicBezTo>
                    <a:cubicBezTo>
                      <a:pt x="34290" y="229638"/>
                      <a:pt x="26670" y="225829"/>
                      <a:pt x="19050" y="222018"/>
                    </a:cubicBezTo>
                    <a:cubicBezTo>
                      <a:pt x="22860" y="210588"/>
                      <a:pt x="26670" y="214398"/>
                      <a:pt x="30480" y="210588"/>
                    </a:cubicBezTo>
                    <a:cubicBezTo>
                      <a:pt x="34290" y="210588"/>
                      <a:pt x="34290" y="210588"/>
                      <a:pt x="38100" y="210588"/>
                    </a:cubicBezTo>
                    <a:cubicBezTo>
                      <a:pt x="41910" y="210588"/>
                      <a:pt x="45720" y="210588"/>
                      <a:pt x="45720" y="206779"/>
                    </a:cubicBezTo>
                    <a:cubicBezTo>
                      <a:pt x="45720" y="202968"/>
                      <a:pt x="41910" y="202968"/>
                      <a:pt x="38100" y="202968"/>
                    </a:cubicBezTo>
                    <a:cubicBezTo>
                      <a:pt x="22860" y="202968"/>
                      <a:pt x="19050" y="187729"/>
                      <a:pt x="7620" y="180108"/>
                    </a:cubicBezTo>
                    <a:cubicBezTo>
                      <a:pt x="7620" y="180108"/>
                      <a:pt x="7620" y="176298"/>
                      <a:pt x="7620" y="172488"/>
                    </a:cubicBezTo>
                    <a:cubicBezTo>
                      <a:pt x="7620" y="168679"/>
                      <a:pt x="11430" y="172488"/>
                      <a:pt x="11430" y="172488"/>
                    </a:cubicBezTo>
                    <a:cubicBezTo>
                      <a:pt x="15240" y="172488"/>
                      <a:pt x="19050" y="180108"/>
                      <a:pt x="22860" y="176298"/>
                    </a:cubicBezTo>
                    <a:cubicBezTo>
                      <a:pt x="26670" y="168679"/>
                      <a:pt x="38100" y="168679"/>
                      <a:pt x="41910" y="157248"/>
                    </a:cubicBezTo>
                    <a:cubicBezTo>
                      <a:pt x="45720" y="145818"/>
                      <a:pt x="45720" y="142008"/>
                      <a:pt x="38100" y="134388"/>
                    </a:cubicBezTo>
                    <a:cubicBezTo>
                      <a:pt x="34290" y="126768"/>
                      <a:pt x="34290" y="122958"/>
                      <a:pt x="34290" y="115338"/>
                    </a:cubicBezTo>
                    <a:cubicBezTo>
                      <a:pt x="34290" y="111529"/>
                      <a:pt x="38100" y="107718"/>
                      <a:pt x="38100" y="107718"/>
                    </a:cubicBezTo>
                    <a:cubicBezTo>
                      <a:pt x="38100" y="103908"/>
                      <a:pt x="38100" y="96288"/>
                      <a:pt x="30480" y="100098"/>
                    </a:cubicBezTo>
                    <a:cubicBezTo>
                      <a:pt x="19050" y="107718"/>
                      <a:pt x="15240" y="92479"/>
                      <a:pt x="3810" y="88668"/>
                    </a:cubicBezTo>
                    <a:cubicBezTo>
                      <a:pt x="0" y="84858"/>
                      <a:pt x="0" y="77238"/>
                      <a:pt x="0" y="73429"/>
                    </a:cubicBezTo>
                    <a:cubicBezTo>
                      <a:pt x="3810" y="69618"/>
                      <a:pt x="7620" y="65808"/>
                      <a:pt x="15240" y="69618"/>
                    </a:cubicBezTo>
                    <a:cubicBezTo>
                      <a:pt x="26670" y="73429"/>
                      <a:pt x="38100" y="54379"/>
                      <a:pt x="34290" y="39138"/>
                    </a:cubicBezTo>
                    <a:cubicBezTo>
                      <a:pt x="34290" y="31518"/>
                      <a:pt x="26670" y="31518"/>
                      <a:pt x="22860" y="27708"/>
                    </a:cubicBezTo>
                    <a:cubicBezTo>
                      <a:pt x="15240" y="20088"/>
                      <a:pt x="15240" y="16279"/>
                      <a:pt x="19050" y="8658"/>
                    </a:cubicBezTo>
                    <a:cubicBezTo>
                      <a:pt x="22860" y="4848"/>
                      <a:pt x="22860" y="-2771"/>
                      <a:pt x="30480" y="1038"/>
                    </a:cubicBezTo>
                    <a:cubicBezTo>
                      <a:pt x="34290" y="1038"/>
                      <a:pt x="34290" y="8658"/>
                      <a:pt x="34290" y="12468"/>
                    </a:cubicBezTo>
                    <a:cubicBezTo>
                      <a:pt x="38100" y="27708"/>
                      <a:pt x="38100" y="27708"/>
                      <a:pt x="45720" y="27708"/>
                    </a:cubicBezTo>
                    <a:cubicBezTo>
                      <a:pt x="49530" y="27708"/>
                      <a:pt x="53340" y="27708"/>
                      <a:pt x="60960" y="31518"/>
                    </a:cubicBezTo>
                    <a:cubicBezTo>
                      <a:pt x="64770" y="31518"/>
                      <a:pt x="64770" y="31518"/>
                      <a:pt x="68580" y="27708"/>
                    </a:cubicBezTo>
                    <a:cubicBezTo>
                      <a:pt x="68580" y="16279"/>
                      <a:pt x="76200" y="20088"/>
                      <a:pt x="80010" y="20088"/>
                    </a:cubicBezTo>
                    <a:cubicBezTo>
                      <a:pt x="83820" y="20088"/>
                      <a:pt x="87630" y="20088"/>
                      <a:pt x="91440" y="23898"/>
                    </a:cubicBezTo>
                    <a:cubicBezTo>
                      <a:pt x="87630" y="39138"/>
                      <a:pt x="87630" y="54379"/>
                      <a:pt x="80010" y="65808"/>
                    </a:cubicBezTo>
                    <a:cubicBezTo>
                      <a:pt x="76200" y="77238"/>
                      <a:pt x="72390" y="77238"/>
                      <a:pt x="64770" y="65808"/>
                    </a:cubicBezTo>
                    <a:cubicBezTo>
                      <a:pt x="64770" y="61998"/>
                      <a:pt x="60960" y="58188"/>
                      <a:pt x="60960" y="54379"/>
                    </a:cubicBezTo>
                    <a:cubicBezTo>
                      <a:pt x="60960" y="50568"/>
                      <a:pt x="57150" y="46758"/>
                      <a:pt x="57150" y="46758"/>
                    </a:cubicBezTo>
                    <a:cubicBezTo>
                      <a:pt x="53340" y="61998"/>
                      <a:pt x="57150" y="77238"/>
                      <a:pt x="64770" y="81048"/>
                    </a:cubicBezTo>
                    <a:cubicBezTo>
                      <a:pt x="72390" y="84858"/>
                      <a:pt x="76200" y="92479"/>
                      <a:pt x="80010" y="103908"/>
                    </a:cubicBezTo>
                    <a:cubicBezTo>
                      <a:pt x="76200" y="107718"/>
                      <a:pt x="80010" y="111529"/>
                      <a:pt x="80010" y="115338"/>
                    </a:cubicBezTo>
                    <a:close/>
                  </a:path>
                </a:pathLst>
              </a:custGeom>
              <a:solidFill>
                <a:srgbClr val="64DC6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58" name="Freeform: Shape 5557">
                <a:extLst>
                  <a:ext uri="{FF2B5EF4-FFF2-40B4-BE49-F238E27FC236}">
                    <a16:creationId xmlns:a16="http://schemas.microsoft.com/office/drawing/2014/main" id="{21A42C19-92CF-3F2B-0761-DEA452F6773B}"/>
                  </a:ext>
                </a:extLst>
              </p:cNvPr>
              <p:cNvSpPr/>
              <p:nvPr/>
            </p:nvSpPr>
            <p:spPr>
              <a:xfrm>
                <a:off x="3829051" y="5408705"/>
                <a:ext cx="11430" cy="16734"/>
              </a:xfrm>
              <a:custGeom>
                <a:avLst/>
                <a:gdLst>
                  <a:gd name="connsiteX0" fmla="*/ 3810 w 11430"/>
                  <a:gd name="connsiteY0" fmla="*/ 16735 h 16734"/>
                  <a:gd name="connsiteX1" fmla="*/ 0 w 11430"/>
                  <a:gd name="connsiteY1" fmla="*/ 1495 h 16734"/>
                  <a:gd name="connsiteX2" fmla="*/ 11430 w 11430"/>
                  <a:gd name="connsiteY2" fmla="*/ 9115 h 16734"/>
                  <a:gd name="connsiteX3" fmla="*/ 3810 w 11430"/>
                  <a:gd name="connsiteY3" fmla="*/ 16735 h 16734"/>
                </a:gdLst>
                <a:ahLst/>
                <a:cxnLst>
                  <a:cxn ang="0">
                    <a:pos x="connsiteX0" y="connsiteY0"/>
                  </a:cxn>
                  <a:cxn ang="0">
                    <a:pos x="connsiteX1" y="connsiteY1"/>
                  </a:cxn>
                  <a:cxn ang="0">
                    <a:pos x="connsiteX2" y="connsiteY2"/>
                  </a:cxn>
                  <a:cxn ang="0">
                    <a:pos x="connsiteX3" y="connsiteY3"/>
                  </a:cxn>
                </a:cxnLst>
                <a:rect l="l" t="t" r="r" b="b"/>
                <a:pathLst>
                  <a:path w="11430" h="16734">
                    <a:moveTo>
                      <a:pt x="3810" y="16735"/>
                    </a:moveTo>
                    <a:cubicBezTo>
                      <a:pt x="0" y="12925"/>
                      <a:pt x="0" y="5305"/>
                      <a:pt x="0" y="1495"/>
                    </a:cubicBezTo>
                    <a:cubicBezTo>
                      <a:pt x="3810" y="-2315"/>
                      <a:pt x="7620" y="1495"/>
                      <a:pt x="11430" y="9115"/>
                    </a:cubicBezTo>
                    <a:cubicBezTo>
                      <a:pt x="7620" y="12925"/>
                      <a:pt x="7620" y="16735"/>
                      <a:pt x="3810" y="16735"/>
                    </a:cubicBezTo>
                    <a:close/>
                  </a:path>
                </a:pathLst>
              </a:custGeom>
              <a:solidFill>
                <a:srgbClr val="64DC6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59" name="Freeform: Shape 5558">
                <a:extLst>
                  <a:ext uri="{FF2B5EF4-FFF2-40B4-BE49-F238E27FC236}">
                    <a16:creationId xmlns:a16="http://schemas.microsoft.com/office/drawing/2014/main" id="{224FC943-704D-5EF0-222B-DED0783505A8}"/>
                  </a:ext>
                </a:extLst>
              </p:cNvPr>
              <p:cNvSpPr/>
              <p:nvPr/>
            </p:nvSpPr>
            <p:spPr>
              <a:xfrm>
                <a:off x="4180523" y="5605462"/>
                <a:ext cx="2857" cy="2857"/>
              </a:xfrm>
              <a:custGeom>
                <a:avLst/>
                <a:gdLst>
                  <a:gd name="connsiteX0" fmla="*/ 2858 w 2857"/>
                  <a:gd name="connsiteY0" fmla="*/ 2857 h 2857"/>
                  <a:gd name="connsiteX1" fmla="*/ 2858 w 2857"/>
                  <a:gd name="connsiteY1" fmla="*/ 2857 h 2857"/>
                  <a:gd name="connsiteX2" fmla="*/ 2858 w 2857"/>
                  <a:gd name="connsiteY2" fmla="*/ 2857 h 2857"/>
                  <a:gd name="connsiteX3" fmla="*/ 2858 w 2857"/>
                  <a:gd name="connsiteY3" fmla="*/ 2857 h 2857"/>
                  <a:gd name="connsiteX4" fmla="*/ 2858 w 2857"/>
                  <a:gd name="connsiteY4" fmla="*/ 2857 h 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 h="2857">
                    <a:moveTo>
                      <a:pt x="2858" y="2857"/>
                    </a:moveTo>
                    <a:cubicBezTo>
                      <a:pt x="-953" y="2857"/>
                      <a:pt x="-953" y="2857"/>
                      <a:pt x="2858" y="2857"/>
                    </a:cubicBezTo>
                    <a:cubicBezTo>
                      <a:pt x="-953" y="2857"/>
                      <a:pt x="-953" y="-952"/>
                      <a:pt x="2858" y="2857"/>
                    </a:cubicBezTo>
                    <a:cubicBezTo>
                      <a:pt x="-953" y="-952"/>
                      <a:pt x="-953" y="-952"/>
                      <a:pt x="2858" y="2857"/>
                    </a:cubicBezTo>
                    <a:cubicBezTo>
                      <a:pt x="2858" y="-952"/>
                      <a:pt x="2858" y="-952"/>
                      <a:pt x="2858" y="2857"/>
                    </a:cubicBezTo>
                    <a:close/>
                  </a:path>
                </a:pathLst>
              </a:custGeom>
              <a:solidFill>
                <a:srgbClr val="8EE89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60" name="Freeform: Shape 5559">
                <a:extLst>
                  <a:ext uri="{FF2B5EF4-FFF2-40B4-BE49-F238E27FC236}">
                    <a16:creationId xmlns:a16="http://schemas.microsoft.com/office/drawing/2014/main" id="{B8A2D407-41C5-D1F3-DED8-6C30BFB877A6}"/>
                  </a:ext>
                </a:extLst>
              </p:cNvPr>
              <p:cNvSpPr/>
              <p:nvPr/>
            </p:nvSpPr>
            <p:spPr>
              <a:xfrm>
                <a:off x="4183381" y="5620702"/>
                <a:ext cx="2857" cy="2857"/>
              </a:xfrm>
              <a:custGeom>
                <a:avLst/>
                <a:gdLst>
                  <a:gd name="connsiteX0" fmla="*/ 0 w 2857"/>
                  <a:gd name="connsiteY0" fmla="*/ 2858 h 2857"/>
                  <a:gd name="connsiteX1" fmla="*/ 0 w 2857"/>
                  <a:gd name="connsiteY1" fmla="*/ 2858 h 2857"/>
                  <a:gd name="connsiteX2" fmla="*/ 0 w 2857"/>
                  <a:gd name="connsiteY2" fmla="*/ 2858 h 2857"/>
                  <a:gd name="connsiteX3" fmla="*/ 0 w 2857"/>
                  <a:gd name="connsiteY3" fmla="*/ 2858 h 2857"/>
                  <a:gd name="connsiteX4" fmla="*/ 0 w 2857"/>
                  <a:gd name="connsiteY4" fmla="*/ 2858 h 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 h="2857">
                    <a:moveTo>
                      <a:pt x="0" y="2858"/>
                    </a:moveTo>
                    <a:cubicBezTo>
                      <a:pt x="0" y="2858"/>
                      <a:pt x="0" y="2858"/>
                      <a:pt x="0" y="2858"/>
                    </a:cubicBezTo>
                    <a:cubicBezTo>
                      <a:pt x="0" y="-953"/>
                      <a:pt x="0" y="-953"/>
                      <a:pt x="0" y="2858"/>
                    </a:cubicBezTo>
                    <a:cubicBezTo>
                      <a:pt x="3810" y="-953"/>
                      <a:pt x="3810" y="2858"/>
                      <a:pt x="0" y="2858"/>
                    </a:cubicBezTo>
                    <a:cubicBezTo>
                      <a:pt x="3810" y="2858"/>
                      <a:pt x="0" y="2858"/>
                      <a:pt x="0" y="2858"/>
                    </a:cubicBezTo>
                    <a:close/>
                  </a:path>
                </a:pathLst>
              </a:custGeom>
              <a:solidFill>
                <a:srgbClr val="8EE89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61" name="Freeform: Shape 5560">
                <a:extLst>
                  <a:ext uri="{FF2B5EF4-FFF2-40B4-BE49-F238E27FC236}">
                    <a16:creationId xmlns:a16="http://schemas.microsoft.com/office/drawing/2014/main" id="{8CE32F2F-99C8-A7DE-D462-F2FDF5C1AA77}"/>
                  </a:ext>
                </a:extLst>
              </p:cNvPr>
              <p:cNvSpPr/>
              <p:nvPr/>
            </p:nvSpPr>
            <p:spPr>
              <a:xfrm>
                <a:off x="4061460" y="5619750"/>
                <a:ext cx="15240" cy="7963"/>
              </a:xfrm>
              <a:custGeom>
                <a:avLst/>
                <a:gdLst>
                  <a:gd name="connsiteX0" fmla="*/ 15240 w 15240"/>
                  <a:gd name="connsiteY0" fmla="*/ 0 h 7963"/>
                  <a:gd name="connsiteX1" fmla="*/ 0 w 15240"/>
                  <a:gd name="connsiteY1" fmla="*/ 3810 h 7963"/>
                  <a:gd name="connsiteX2" fmla="*/ 15240 w 15240"/>
                  <a:gd name="connsiteY2" fmla="*/ 0 h 7963"/>
                </a:gdLst>
                <a:ahLst/>
                <a:cxnLst>
                  <a:cxn ang="0">
                    <a:pos x="connsiteX0" y="connsiteY0"/>
                  </a:cxn>
                  <a:cxn ang="0">
                    <a:pos x="connsiteX1" y="connsiteY1"/>
                  </a:cxn>
                  <a:cxn ang="0">
                    <a:pos x="connsiteX2" y="connsiteY2"/>
                  </a:cxn>
                </a:cxnLst>
                <a:rect l="l" t="t" r="r" b="b"/>
                <a:pathLst>
                  <a:path w="15240" h="7963">
                    <a:moveTo>
                      <a:pt x="15240" y="0"/>
                    </a:moveTo>
                    <a:cubicBezTo>
                      <a:pt x="11430" y="7620"/>
                      <a:pt x="7620" y="11430"/>
                      <a:pt x="0" y="3810"/>
                    </a:cubicBezTo>
                    <a:cubicBezTo>
                      <a:pt x="7620" y="3810"/>
                      <a:pt x="11430" y="0"/>
                      <a:pt x="15240" y="0"/>
                    </a:cubicBezTo>
                    <a:close/>
                  </a:path>
                </a:pathLst>
              </a:custGeom>
              <a:solidFill>
                <a:srgbClr val="8EE89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62" name="Freeform: Shape 5561">
                <a:extLst>
                  <a:ext uri="{FF2B5EF4-FFF2-40B4-BE49-F238E27FC236}">
                    <a16:creationId xmlns:a16="http://schemas.microsoft.com/office/drawing/2014/main" id="{AE34A2ED-5096-E8CE-E147-72C3E9F730A4}"/>
                  </a:ext>
                </a:extLst>
              </p:cNvPr>
              <p:cNvSpPr/>
              <p:nvPr/>
            </p:nvSpPr>
            <p:spPr>
              <a:xfrm>
                <a:off x="4061460" y="5641181"/>
                <a:ext cx="19050" cy="20478"/>
              </a:xfrm>
              <a:custGeom>
                <a:avLst/>
                <a:gdLst>
                  <a:gd name="connsiteX0" fmla="*/ 0 w 19050"/>
                  <a:gd name="connsiteY0" fmla="*/ 12858 h 20478"/>
                  <a:gd name="connsiteX1" fmla="*/ 7620 w 19050"/>
                  <a:gd name="connsiteY1" fmla="*/ 1429 h 20478"/>
                  <a:gd name="connsiteX2" fmla="*/ 19050 w 19050"/>
                  <a:gd name="connsiteY2" fmla="*/ 12858 h 20478"/>
                  <a:gd name="connsiteX3" fmla="*/ 15240 w 19050"/>
                  <a:gd name="connsiteY3" fmla="*/ 20479 h 20478"/>
                  <a:gd name="connsiteX4" fmla="*/ 0 w 19050"/>
                  <a:gd name="connsiteY4" fmla="*/ 12858 h 20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20478">
                    <a:moveTo>
                      <a:pt x="0" y="12858"/>
                    </a:moveTo>
                    <a:cubicBezTo>
                      <a:pt x="3810" y="9049"/>
                      <a:pt x="3810" y="1429"/>
                      <a:pt x="7620" y="1429"/>
                    </a:cubicBezTo>
                    <a:cubicBezTo>
                      <a:pt x="15240" y="-2381"/>
                      <a:pt x="19050" y="1429"/>
                      <a:pt x="19050" y="12858"/>
                    </a:cubicBezTo>
                    <a:cubicBezTo>
                      <a:pt x="19050" y="20479"/>
                      <a:pt x="19050" y="20479"/>
                      <a:pt x="15240" y="20479"/>
                    </a:cubicBezTo>
                    <a:cubicBezTo>
                      <a:pt x="11430" y="16669"/>
                      <a:pt x="7620" y="12858"/>
                      <a:pt x="0" y="12858"/>
                    </a:cubicBezTo>
                    <a:close/>
                  </a:path>
                </a:pathLst>
              </a:custGeom>
              <a:solidFill>
                <a:srgbClr val="8EE89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63" name="Freeform: Shape 5562">
                <a:extLst>
                  <a:ext uri="{FF2B5EF4-FFF2-40B4-BE49-F238E27FC236}">
                    <a16:creationId xmlns:a16="http://schemas.microsoft.com/office/drawing/2014/main" id="{384BF076-B2E9-75A9-8CE4-5C9748E24019}"/>
                  </a:ext>
                </a:extLst>
              </p:cNvPr>
              <p:cNvSpPr/>
              <p:nvPr/>
            </p:nvSpPr>
            <p:spPr>
              <a:xfrm>
                <a:off x="4088131" y="5631180"/>
                <a:ext cx="38100" cy="2857"/>
              </a:xfrm>
              <a:custGeom>
                <a:avLst/>
                <a:gdLst>
                  <a:gd name="connsiteX0" fmla="*/ 0 w 38100"/>
                  <a:gd name="connsiteY0" fmla="*/ 0 h 2857"/>
                  <a:gd name="connsiteX1" fmla="*/ 0 w 38100"/>
                  <a:gd name="connsiteY1" fmla="*/ 0 h 2857"/>
                  <a:gd name="connsiteX2" fmla="*/ 0 w 38100"/>
                  <a:gd name="connsiteY2" fmla="*/ 0 h 2857"/>
                  <a:gd name="connsiteX3" fmla="*/ 0 w 38100"/>
                  <a:gd name="connsiteY3" fmla="*/ 0 h 2857"/>
                  <a:gd name="connsiteX4" fmla="*/ 0 w 38100"/>
                  <a:gd name="connsiteY4" fmla="*/ 0 h 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2857">
                    <a:moveTo>
                      <a:pt x="0" y="0"/>
                    </a:moveTo>
                    <a:cubicBezTo>
                      <a:pt x="0" y="0"/>
                      <a:pt x="0" y="0"/>
                      <a:pt x="0" y="0"/>
                    </a:cubicBezTo>
                    <a:cubicBezTo>
                      <a:pt x="0" y="0"/>
                      <a:pt x="0" y="3810"/>
                      <a:pt x="0" y="0"/>
                    </a:cubicBezTo>
                    <a:cubicBezTo>
                      <a:pt x="0" y="3810"/>
                      <a:pt x="0" y="3810"/>
                      <a:pt x="0" y="0"/>
                    </a:cubicBezTo>
                    <a:cubicBezTo>
                      <a:pt x="0" y="3810"/>
                      <a:pt x="0" y="0"/>
                      <a:pt x="0" y="0"/>
                    </a:cubicBezTo>
                    <a:close/>
                  </a:path>
                </a:pathLst>
              </a:custGeom>
              <a:solidFill>
                <a:srgbClr val="8EE89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64" name="Freeform: Shape 5563">
                <a:extLst>
                  <a:ext uri="{FF2B5EF4-FFF2-40B4-BE49-F238E27FC236}">
                    <a16:creationId xmlns:a16="http://schemas.microsoft.com/office/drawing/2014/main" id="{D75FAD28-AC13-05DB-D85C-9FB6609327A6}"/>
                  </a:ext>
                </a:extLst>
              </p:cNvPr>
              <p:cNvSpPr/>
              <p:nvPr/>
            </p:nvSpPr>
            <p:spPr>
              <a:xfrm>
                <a:off x="4095161" y="4743450"/>
                <a:ext cx="354919" cy="349567"/>
              </a:xfrm>
              <a:custGeom>
                <a:avLst/>
                <a:gdLst>
                  <a:gd name="connsiteX0" fmla="*/ 232999 w 354919"/>
                  <a:gd name="connsiteY0" fmla="*/ 15240 h 349567"/>
                  <a:gd name="connsiteX1" fmla="*/ 244429 w 354919"/>
                  <a:gd name="connsiteY1" fmla="*/ 22860 h 349567"/>
                  <a:gd name="connsiteX2" fmla="*/ 252049 w 354919"/>
                  <a:gd name="connsiteY2" fmla="*/ 11430 h 349567"/>
                  <a:gd name="connsiteX3" fmla="*/ 252049 w 354919"/>
                  <a:gd name="connsiteY3" fmla="*/ 7620 h 349567"/>
                  <a:gd name="connsiteX4" fmla="*/ 286339 w 354919"/>
                  <a:gd name="connsiteY4" fmla="*/ 0 h 349567"/>
                  <a:gd name="connsiteX5" fmla="*/ 282529 w 354919"/>
                  <a:gd name="connsiteY5" fmla="*/ 19050 h 349567"/>
                  <a:gd name="connsiteX6" fmla="*/ 282529 w 354919"/>
                  <a:gd name="connsiteY6" fmla="*/ 34290 h 349567"/>
                  <a:gd name="connsiteX7" fmla="*/ 278720 w 354919"/>
                  <a:gd name="connsiteY7" fmla="*/ 49530 h 349567"/>
                  <a:gd name="connsiteX8" fmla="*/ 271099 w 354919"/>
                  <a:gd name="connsiteY8" fmla="*/ 68580 h 349567"/>
                  <a:gd name="connsiteX9" fmla="*/ 271099 w 354919"/>
                  <a:gd name="connsiteY9" fmla="*/ 68580 h 349567"/>
                  <a:gd name="connsiteX10" fmla="*/ 271099 w 354919"/>
                  <a:gd name="connsiteY10" fmla="*/ 68580 h 349567"/>
                  <a:gd name="connsiteX11" fmla="*/ 286339 w 354919"/>
                  <a:gd name="connsiteY11" fmla="*/ 76200 h 349567"/>
                  <a:gd name="connsiteX12" fmla="*/ 293959 w 354919"/>
                  <a:gd name="connsiteY12" fmla="*/ 87630 h 349567"/>
                  <a:gd name="connsiteX13" fmla="*/ 332059 w 354919"/>
                  <a:gd name="connsiteY13" fmla="*/ 121920 h 349567"/>
                  <a:gd name="connsiteX14" fmla="*/ 332059 w 354919"/>
                  <a:gd name="connsiteY14" fmla="*/ 125730 h 349567"/>
                  <a:gd name="connsiteX15" fmla="*/ 335870 w 354919"/>
                  <a:gd name="connsiteY15" fmla="*/ 133350 h 349567"/>
                  <a:gd name="connsiteX16" fmla="*/ 339679 w 354919"/>
                  <a:gd name="connsiteY16" fmla="*/ 129540 h 349567"/>
                  <a:gd name="connsiteX17" fmla="*/ 343489 w 354919"/>
                  <a:gd name="connsiteY17" fmla="*/ 137160 h 349567"/>
                  <a:gd name="connsiteX18" fmla="*/ 354920 w 354919"/>
                  <a:gd name="connsiteY18" fmla="*/ 140970 h 349567"/>
                  <a:gd name="connsiteX19" fmla="*/ 351109 w 354919"/>
                  <a:gd name="connsiteY19" fmla="*/ 148590 h 349567"/>
                  <a:gd name="connsiteX20" fmla="*/ 339679 w 354919"/>
                  <a:gd name="connsiteY20" fmla="*/ 152400 h 349567"/>
                  <a:gd name="connsiteX21" fmla="*/ 339679 w 354919"/>
                  <a:gd name="connsiteY21" fmla="*/ 156210 h 349567"/>
                  <a:gd name="connsiteX22" fmla="*/ 332059 w 354919"/>
                  <a:gd name="connsiteY22" fmla="*/ 171450 h 349567"/>
                  <a:gd name="connsiteX23" fmla="*/ 316820 w 354919"/>
                  <a:gd name="connsiteY23" fmla="*/ 182880 h 349567"/>
                  <a:gd name="connsiteX24" fmla="*/ 324439 w 354919"/>
                  <a:gd name="connsiteY24" fmla="*/ 182880 h 349567"/>
                  <a:gd name="connsiteX25" fmla="*/ 335870 w 354919"/>
                  <a:gd name="connsiteY25" fmla="*/ 186690 h 349567"/>
                  <a:gd name="connsiteX26" fmla="*/ 335870 w 354919"/>
                  <a:gd name="connsiteY26" fmla="*/ 201930 h 349567"/>
                  <a:gd name="connsiteX27" fmla="*/ 324439 w 354919"/>
                  <a:gd name="connsiteY27" fmla="*/ 209550 h 349567"/>
                  <a:gd name="connsiteX28" fmla="*/ 324439 w 354919"/>
                  <a:gd name="connsiteY28" fmla="*/ 209550 h 349567"/>
                  <a:gd name="connsiteX29" fmla="*/ 309199 w 354919"/>
                  <a:gd name="connsiteY29" fmla="*/ 209550 h 349567"/>
                  <a:gd name="connsiteX30" fmla="*/ 309199 w 354919"/>
                  <a:gd name="connsiteY30" fmla="*/ 228600 h 349567"/>
                  <a:gd name="connsiteX31" fmla="*/ 305389 w 354919"/>
                  <a:gd name="connsiteY31" fmla="*/ 236220 h 349567"/>
                  <a:gd name="connsiteX32" fmla="*/ 293959 w 354919"/>
                  <a:gd name="connsiteY32" fmla="*/ 240030 h 349567"/>
                  <a:gd name="connsiteX33" fmla="*/ 293959 w 354919"/>
                  <a:gd name="connsiteY33" fmla="*/ 251460 h 349567"/>
                  <a:gd name="connsiteX34" fmla="*/ 293959 w 354919"/>
                  <a:gd name="connsiteY34" fmla="*/ 251460 h 349567"/>
                  <a:gd name="connsiteX35" fmla="*/ 278720 w 354919"/>
                  <a:gd name="connsiteY35" fmla="*/ 281940 h 349567"/>
                  <a:gd name="connsiteX36" fmla="*/ 274909 w 354919"/>
                  <a:gd name="connsiteY36" fmla="*/ 278130 h 349567"/>
                  <a:gd name="connsiteX37" fmla="*/ 259670 w 354919"/>
                  <a:gd name="connsiteY37" fmla="*/ 270510 h 349567"/>
                  <a:gd name="connsiteX38" fmla="*/ 240620 w 354919"/>
                  <a:gd name="connsiteY38" fmla="*/ 278130 h 349567"/>
                  <a:gd name="connsiteX39" fmla="*/ 244429 w 354919"/>
                  <a:gd name="connsiteY39" fmla="*/ 297180 h 349567"/>
                  <a:gd name="connsiteX40" fmla="*/ 248239 w 354919"/>
                  <a:gd name="connsiteY40" fmla="*/ 300990 h 349567"/>
                  <a:gd name="connsiteX41" fmla="*/ 252049 w 354919"/>
                  <a:gd name="connsiteY41" fmla="*/ 312420 h 349567"/>
                  <a:gd name="connsiteX42" fmla="*/ 240620 w 354919"/>
                  <a:gd name="connsiteY42" fmla="*/ 320040 h 349567"/>
                  <a:gd name="connsiteX43" fmla="*/ 232999 w 354919"/>
                  <a:gd name="connsiteY43" fmla="*/ 312420 h 349567"/>
                  <a:gd name="connsiteX44" fmla="*/ 225379 w 354919"/>
                  <a:gd name="connsiteY44" fmla="*/ 285750 h 349567"/>
                  <a:gd name="connsiteX45" fmla="*/ 217759 w 354919"/>
                  <a:gd name="connsiteY45" fmla="*/ 281940 h 349567"/>
                  <a:gd name="connsiteX46" fmla="*/ 213949 w 354919"/>
                  <a:gd name="connsiteY46" fmla="*/ 289560 h 349567"/>
                  <a:gd name="connsiteX47" fmla="*/ 206329 w 354919"/>
                  <a:gd name="connsiteY47" fmla="*/ 304800 h 349567"/>
                  <a:gd name="connsiteX48" fmla="*/ 202520 w 354919"/>
                  <a:gd name="connsiteY48" fmla="*/ 308610 h 349567"/>
                  <a:gd name="connsiteX49" fmla="*/ 202520 w 354919"/>
                  <a:gd name="connsiteY49" fmla="*/ 308610 h 349567"/>
                  <a:gd name="connsiteX50" fmla="*/ 191089 w 354919"/>
                  <a:gd name="connsiteY50" fmla="*/ 304800 h 349567"/>
                  <a:gd name="connsiteX51" fmla="*/ 191089 w 354919"/>
                  <a:gd name="connsiteY51" fmla="*/ 308610 h 349567"/>
                  <a:gd name="connsiteX52" fmla="*/ 179659 w 354919"/>
                  <a:gd name="connsiteY52" fmla="*/ 335280 h 349567"/>
                  <a:gd name="connsiteX53" fmla="*/ 164420 w 354919"/>
                  <a:gd name="connsiteY53" fmla="*/ 346710 h 349567"/>
                  <a:gd name="connsiteX54" fmla="*/ 149179 w 354919"/>
                  <a:gd name="connsiteY54" fmla="*/ 346710 h 349567"/>
                  <a:gd name="connsiteX55" fmla="*/ 122509 w 354919"/>
                  <a:gd name="connsiteY55" fmla="*/ 327660 h 349567"/>
                  <a:gd name="connsiteX56" fmla="*/ 118699 w 354919"/>
                  <a:gd name="connsiteY56" fmla="*/ 323850 h 349567"/>
                  <a:gd name="connsiteX57" fmla="*/ 95839 w 354919"/>
                  <a:gd name="connsiteY57" fmla="*/ 300990 h 349567"/>
                  <a:gd name="connsiteX58" fmla="*/ 80599 w 354919"/>
                  <a:gd name="connsiteY58" fmla="*/ 278130 h 349567"/>
                  <a:gd name="connsiteX59" fmla="*/ 88220 w 354919"/>
                  <a:gd name="connsiteY59" fmla="*/ 217170 h 349567"/>
                  <a:gd name="connsiteX60" fmla="*/ 84409 w 354919"/>
                  <a:gd name="connsiteY60" fmla="*/ 194310 h 349567"/>
                  <a:gd name="connsiteX61" fmla="*/ 84409 w 354919"/>
                  <a:gd name="connsiteY61" fmla="*/ 175260 h 349567"/>
                  <a:gd name="connsiteX62" fmla="*/ 95839 w 354919"/>
                  <a:gd name="connsiteY62" fmla="*/ 167640 h 349567"/>
                  <a:gd name="connsiteX63" fmla="*/ 111079 w 354919"/>
                  <a:gd name="connsiteY63" fmla="*/ 171450 h 349567"/>
                  <a:gd name="connsiteX64" fmla="*/ 130129 w 354919"/>
                  <a:gd name="connsiteY64" fmla="*/ 194310 h 349567"/>
                  <a:gd name="connsiteX65" fmla="*/ 141559 w 354919"/>
                  <a:gd name="connsiteY65" fmla="*/ 194310 h 349567"/>
                  <a:gd name="connsiteX66" fmla="*/ 145370 w 354919"/>
                  <a:gd name="connsiteY66" fmla="*/ 182880 h 349567"/>
                  <a:gd name="connsiteX67" fmla="*/ 156799 w 354919"/>
                  <a:gd name="connsiteY67" fmla="*/ 163830 h 349567"/>
                  <a:gd name="connsiteX68" fmla="*/ 145370 w 354919"/>
                  <a:gd name="connsiteY68" fmla="*/ 182880 h 349567"/>
                  <a:gd name="connsiteX69" fmla="*/ 141559 w 354919"/>
                  <a:gd name="connsiteY69" fmla="*/ 194310 h 349567"/>
                  <a:gd name="connsiteX70" fmla="*/ 133939 w 354919"/>
                  <a:gd name="connsiteY70" fmla="*/ 198120 h 349567"/>
                  <a:gd name="connsiteX71" fmla="*/ 114889 w 354919"/>
                  <a:gd name="connsiteY71" fmla="*/ 171450 h 349567"/>
                  <a:gd name="connsiteX72" fmla="*/ 88220 w 354919"/>
                  <a:gd name="connsiteY72" fmla="*/ 163830 h 349567"/>
                  <a:gd name="connsiteX73" fmla="*/ 88220 w 354919"/>
                  <a:gd name="connsiteY73" fmla="*/ 163830 h 349567"/>
                  <a:gd name="connsiteX74" fmla="*/ 46309 w 354919"/>
                  <a:gd name="connsiteY74" fmla="*/ 133350 h 349567"/>
                  <a:gd name="connsiteX75" fmla="*/ 12020 w 354919"/>
                  <a:gd name="connsiteY75" fmla="*/ 87630 h 349567"/>
                  <a:gd name="connsiteX76" fmla="*/ 4399 w 354919"/>
                  <a:gd name="connsiteY76" fmla="*/ 80010 h 349567"/>
                  <a:gd name="connsiteX77" fmla="*/ 4399 w 354919"/>
                  <a:gd name="connsiteY77" fmla="*/ 64770 h 349567"/>
                  <a:gd name="connsiteX78" fmla="*/ 4399 w 354919"/>
                  <a:gd name="connsiteY78" fmla="*/ 64770 h 349567"/>
                  <a:gd name="connsiteX79" fmla="*/ 31070 w 354919"/>
                  <a:gd name="connsiteY79" fmla="*/ 83820 h 349567"/>
                  <a:gd name="connsiteX80" fmla="*/ 53929 w 354919"/>
                  <a:gd name="connsiteY80" fmla="*/ 91440 h 349567"/>
                  <a:gd name="connsiteX81" fmla="*/ 57739 w 354919"/>
                  <a:gd name="connsiteY81" fmla="*/ 99060 h 349567"/>
                  <a:gd name="connsiteX82" fmla="*/ 61549 w 354919"/>
                  <a:gd name="connsiteY82" fmla="*/ 114300 h 349567"/>
                  <a:gd name="connsiteX83" fmla="*/ 61549 w 354919"/>
                  <a:gd name="connsiteY83" fmla="*/ 99060 h 349567"/>
                  <a:gd name="connsiteX84" fmla="*/ 76789 w 354919"/>
                  <a:gd name="connsiteY84" fmla="*/ 76200 h 349567"/>
                  <a:gd name="connsiteX85" fmla="*/ 84409 w 354919"/>
                  <a:gd name="connsiteY85" fmla="*/ 91440 h 349567"/>
                  <a:gd name="connsiteX86" fmla="*/ 88220 w 354919"/>
                  <a:gd name="connsiteY86" fmla="*/ 95250 h 349567"/>
                  <a:gd name="connsiteX87" fmla="*/ 99649 w 354919"/>
                  <a:gd name="connsiteY87" fmla="*/ 99060 h 349567"/>
                  <a:gd name="connsiteX88" fmla="*/ 99649 w 354919"/>
                  <a:gd name="connsiteY88" fmla="*/ 121920 h 349567"/>
                  <a:gd name="connsiteX89" fmla="*/ 99649 w 354919"/>
                  <a:gd name="connsiteY89" fmla="*/ 125730 h 349567"/>
                  <a:gd name="connsiteX90" fmla="*/ 114889 w 354919"/>
                  <a:gd name="connsiteY90" fmla="*/ 137160 h 349567"/>
                  <a:gd name="connsiteX91" fmla="*/ 130129 w 354919"/>
                  <a:gd name="connsiteY91" fmla="*/ 137160 h 349567"/>
                  <a:gd name="connsiteX92" fmla="*/ 133939 w 354919"/>
                  <a:gd name="connsiteY92" fmla="*/ 106680 h 349567"/>
                  <a:gd name="connsiteX93" fmla="*/ 133939 w 354919"/>
                  <a:gd name="connsiteY93" fmla="*/ 102870 h 349567"/>
                  <a:gd name="connsiteX94" fmla="*/ 141559 w 354919"/>
                  <a:gd name="connsiteY94" fmla="*/ 68580 h 349567"/>
                  <a:gd name="connsiteX95" fmla="*/ 145370 w 354919"/>
                  <a:gd name="connsiteY95" fmla="*/ 60960 h 349567"/>
                  <a:gd name="connsiteX96" fmla="*/ 149179 w 354919"/>
                  <a:gd name="connsiteY96" fmla="*/ 72390 h 349567"/>
                  <a:gd name="connsiteX97" fmla="*/ 160609 w 354919"/>
                  <a:gd name="connsiteY97" fmla="*/ 57150 h 349567"/>
                  <a:gd name="connsiteX98" fmla="*/ 156799 w 354919"/>
                  <a:gd name="connsiteY98" fmla="*/ 49530 h 349567"/>
                  <a:gd name="connsiteX99" fmla="*/ 152989 w 354919"/>
                  <a:gd name="connsiteY99" fmla="*/ 45720 h 349567"/>
                  <a:gd name="connsiteX100" fmla="*/ 156799 w 354919"/>
                  <a:gd name="connsiteY100" fmla="*/ 41910 h 349567"/>
                  <a:gd name="connsiteX101" fmla="*/ 183470 w 354919"/>
                  <a:gd name="connsiteY101" fmla="*/ 15240 h 349567"/>
                  <a:gd name="connsiteX102" fmla="*/ 191089 w 354919"/>
                  <a:gd name="connsiteY102" fmla="*/ 7620 h 349567"/>
                  <a:gd name="connsiteX103" fmla="*/ 191089 w 354919"/>
                  <a:gd name="connsiteY103" fmla="*/ 15240 h 349567"/>
                  <a:gd name="connsiteX104" fmla="*/ 194899 w 354919"/>
                  <a:gd name="connsiteY104" fmla="*/ 26670 h 349567"/>
                  <a:gd name="connsiteX105" fmla="*/ 198709 w 354919"/>
                  <a:gd name="connsiteY105" fmla="*/ 22860 h 349567"/>
                  <a:gd name="connsiteX106" fmla="*/ 206329 w 354919"/>
                  <a:gd name="connsiteY106" fmla="*/ 15240 h 349567"/>
                  <a:gd name="connsiteX107" fmla="*/ 213949 w 354919"/>
                  <a:gd name="connsiteY107" fmla="*/ 11430 h 349567"/>
                  <a:gd name="connsiteX108" fmla="*/ 225379 w 354919"/>
                  <a:gd name="connsiteY108" fmla="*/ 11430 h 349567"/>
                  <a:gd name="connsiteX109" fmla="*/ 232999 w 354919"/>
                  <a:gd name="connsiteY109" fmla="*/ 15240 h 349567"/>
                  <a:gd name="connsiteX110" fmla="*/ 232999 w 354919"/>
                  <a:gd name="connsiteY110" fmla="*/ 15240 h 349567"/>
                  <a:gd name="connsiteX111" fmla="*/ 232999 w 354919"/>
                  <a:gd name="connsiteY111" fmla="*/ 15240 h 349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354919" h="349567">
                    <a:moveTo>
                      <a:pt x="232999" y="15240"/>
                    </a:moveTo>
                    <a:cubicBezTo>
                      <a:pt x="236809" y="22860"/>
                      <a:pt x="236809" y="22860"/>
                      <a:pt x="244429" y="22860"/>
                    </a:cubicBezTo>
                    <a:cubicBezTo>
                      <a:pt x="252049" y="22860"/>
                      <a:pt x="252049" y="19050"/>
                      <a:pt x="252049" y="11430"/>
                    </a:cubicBezTo>
                    <a:cubicBezTo>
                      <a:pt x="252049" y="11430"/>
                      <a:pt x="252049" y="7620"/>
                      <a:pt x="252049" y="7620"/>
                    </a:cubicBezTo>
                    <a:cubicBezTo>
                      <a:pt x="263479" y="7620"/>
                      <a:pt x="274909" y="7620"/>
                      <a:pt x="286339" y="0"/>
                    </a:cubicBezTo>
                    <a:cubicBezTo>
                      <a:pt x="286339" y="7620"/>
                      <a:pt x="286339" y="11430"/>
                      <a:pt x="282529" y="19050"/>
                    </a:cubicBezTo>
                    <a:cubicBezTo>
                      <a:pt x="278720" y="26670"/>
                      <a:pt x="290149" y="30480"/>
                      <a:pt x="282529" y="34290"/>
                    </a:cubicBezTo>
                    <a:cubicBezTo>
                      <a:pt x="278720" y="38100"/>
                      <a:pt x="274909" y="41910"/>
                      <a:pt x="278720" y="49530"/>
                    </a:cubicBezTo>
                    <a:cubicBezTo>
                      <a:pt x="286339" y="60960"/>
                      <a:pt x="278720" y="68580"/>
                      <a:pt x="271099" y="68580"/>
                    </a:cubicBezTo>
                    <a:cubicBezTo>
                      <a:pt x="267289" y="68580"/>
                      <a:pt x="271099" y="72390"/>
                      <a:pt x="271099" y="68580"/>
                    </a:cubicBezTo>
                    <a:cubicBezTo>
                      <a:pt x="271099" y="68580"/>
                      <a:pt x="271099" y="68580"/>
                      <a:pt x="271099" y="68580"/>
                    </a:cubicBezTo>
                    <a:cubicBezTo>
                      <a:pt x="278720" y="64770"/>
                      <a:pt x="282529" y="60960"/>
                      <a:pt x="286339" y="76200"/>
                    </a:cubicBezTo>
                    <a:cubicBezTo>
                      <a:pt x="286339" y="83820"/>
                      <a:pt x="290149" y="83820"/>
                      <a:pt x="293959" y="87630"/>
                    </a:cubicBezTo>
                    <a:cubicBezTo>
                      <a:pt x="305389" y="102870"/>
                      <a:pt x="320629" y="102870"/>
                      <a:pt x="332059" y="121920"/>
                    </a:cubicBezTo>
                    <a:lnTo>
                      <a:pt x="332059" y="125730"/>
                    </a:lnTo>
                    <a:cubicBezTo>
                      <a:pt x="332059" y="129540"/>
                      <a:pt x="335870" y="129540"/>
                      <a:pt x="335870" y="133350"/>
                    </a:cubicBezTo>
                    <a:lnTo>
                      <a:pt x="339679" y="129540"/>
                    </a:lnTo>
                    <a:cubicBezTo>
                      <a:pt x="343489" y="129540"/>
                      <a:pt x="343489" y="133350"/>
                      <a:pt x="343489" y="137160"/>
                    </a:cubicBezTo>
                    <a:cubicBezTo>
                      <a:pt x="347299" y="144780"/>
                      <a:pt x="351109" y="140970"/>
                      <a:pt x="354920" y="140970"/>
                    </a:cubicBezTo>
                    <a:cubicBezTo>
                      <a:pt x="354920" y="144780"/>
                      <a:pt x="354920" y="144780"/>
                      <a:pt x="351109" y="148590"/>
                    </a:cubicBezTo>
                    <a:cubicBezTo>
                      <a:pt x="347299" y="148590"/>
                      <a:pt x="343489" y="152400"/>
                      <a:pt x="339679" y="152400"/>
                    </a:cubicBezTo>
                    <a:cubicBezTo>
                      <a:pt x="339679" y="152400"/>
                      <a:pt x="339679" y="156210"/>
                      <a:pt x="339679" y="156210"/>
                    </a:cubicBezTo>
                    <a:cubicBezTo>
                      <a:pt x="343489" y="171450"/>
                      <a:pt x="343489" y="171450"/>
                      <a:pt x="332059" y="171450"/>
                    </a:cubicBezTo>
                    <a:cubicBezTo>
                      <a:pt x="324439" y="171450"/>
                      <a:pt x="324439" y="171450"/>
                      <a:pt x="316820" y="182880"/>
                    </a:cubicBezTo>
                    <a:cubicBezTo>
                      <a:pt x="320629" y="190500"/>
                      <a:pt x="320629" y="182880"/>
                      <a:pt x="324439" y="182880"/>
                    </a:cubicBezTo>
                    <a:cubicBezTo>
                      <a:pt x="328249" y="179070"/>
                      <a:pt x="332059" y="182880"/>
                      <a:pt x="335870" y="186690"/>
                    </a:cubicBezTo>
                    <a:cubicBezTo>
                      <a:pt x="339679" y="190500"/>
                      <a:pt x="339679" y="198120"/>
                      <a:pt x="335870" y="201930"/>
                    </a:cubicBezTo>
                    <a:cubicBezTo>
                      <a:pt x="332059" y="205740"/>
                      <a:pt x="332059" y="209550"/>
                      <a:pt x="324439" y="209550"/>
                    </a:cubicBezTo>
                    <a:lnTo>
                      <a:pt x="324439" y="209550"/>
                    </a:lnTo>
                    <a:cubicBezTo>
                      <a:pt x="320629" y="209550"/>
                      <a:pt x="316820" y="201930"/>
                      <a:pt x="309199" y="209550"/>
                    </a:cubicBezTo>
                    <a:cubicBezTo>
                      <a:pt x="305389" y="213360"/>
                      <a:pt x="309199" y="220980"/>
                      <a:pt x="309199" y="228600"/>
                    </a:cubicBezTo>
                    <a:cubicBezTo>
                      <a:pt x="309199" y="232410"/>
                      <a:pt x="305389" y="236220"/>
                      <a:pt x="305389" y="236220"/>
                    </a:cubicBezTo>
                    <a:cubicBezTo>
                      <a:pt x="301579" y="236220"/>
                      <a:pt x="297770" y="236220"/>
                      <a:pt x="293959" y="240030"/>
                    </a:cubicBezTo>
                    <a:cubicBezTo>
                      <a:pt x="290149" y="243840"/>
                      <a:pt x="290149" y="247650"/>
                      <a:pt x="293959" y="251460"/>
                    </a:cubicBezTo>
                    <a:lnTo>
                      <a:pt x="293959" y="251460"/>
                    </a:lnTo>
                    <a:cubicBezTo>
                      <a:pt x="293959" y="266700"/>
                      <a:pt x="282529" y="270510"/>
                      <a:pt x="278720" y="281940"/>
                    </a:cubicBezTo>
                    <a:cubicBezTo>
                      <a:pt x="274909" y="281940"/>
                      <a:pt x="274909" y="278130"/>
                      <a:pt x="274909" y="278130"/>
                    </a:cubicBezTo>
                    <a:cubicBezTo>
                      <a:pt x="271099" y="266700"/>
                      <a:pt x="271099" y="266700"/>
                      <a:pt x="259670" y="270510"/>
                    </a:cubicBezTo>
                    <a:cubicBezTo>
                      <a:pt x="252049" y="274320"/>
                      <a:pt x="248239" y="274320"/>
                      <a:pt x="240620" y="278130"/>
                    </a:cubicBezTo>
                    <a:cubicBezTo>
                      <a:pt x="244429" y="281940"/>
                      <a:pt x="252049" y="289560"/>
                      <a:pt x="244429" y="297180"/>
                    </a:cubicBezTo>
                    <a:cubicBezTo>
                      <a:pt x="244429" y="297180"/>
                      <a:pt x="244429" y="300990"/>
                      <a:pt x="248239" y="300990"/>
                    </a:cubicBezTo>
                    <a:cubicBezTo>
                      <a:pt x="252049" y="304800"/>
                      <a:pt x="252049" y="308610"/>
                      <a:pt x="252049" y="312420"/>
                    </a:cubicBezTo>
                    <a:cubicBezTo>
                      <a:pt x="252049" y="320040"/>
                      <a:pt x="244429" y="320040"/>
                      <a:pt x="240620" y="320040"/>
                    </a:cubicBezTo>
                    <a:cubicBezTo>
                      <a:pt x="236809" y="320040"/>
                      <a:pt x="232999" y="320040"/>
                      <a:pt x="232999" y="312420"/>
                    </a:cubicBezTo>
                    <a:cubicBezTo>
                      <a:pt x="232999" y="300990"/>
                      <a:pt x="229189" y="293370"/>
                      <a:pt x="225379" y="285750"/>
                    </a:cubicBezTo>
                    <a:cubicBezTo>
                      <a:pt x="225379" y="281940"/>
                      <a:pt x="221570" y="281940"/>
                      <a:pt x="217759" y="281940"/>
                    </a:cubicBezTo>
                    <a:cubicBezTo>
                      <a:pt x="213949" y="281940"/>
                      <a:pt x="213949" y="285750"/>
                      <a:pt x="213949" y="289560"/>
                    </a:cubicBezTo>
                    <a:cubicBezTo>
                      <a:pt x="217759" y="300990"/>
                      <a:pt x="213949" y="304800"/>
                      <a:pt x="206329" y="304800"/>
                    </a:cubicBezTo>
                    <a:cubicBezTo>
                      <a:pt x="202520" y="304800"/>
                      <a:pt x="202520" y="304800"/>
                      <a:pt x="202520" y="308610"/>
                    </a:cubicBezTo>
                    <a:lnTo>
                      <a:pt x="202520" y="308610"/>
                    </a:lnTo>
                    <a:lnTo>
                      <a:pt x="191089" y="304800"/>
                    </a:lnTo>
                    <a:cubicBezTo>
                      <a:pt x="191089" y="304800"/>
                      <a:pt x="191089" y="308610"/>
                      <a:pt x="191089" y="308610"/>
                    </a:cubicBezTo>
                    <a:cubicBezTo>
                      <a:pt x="194899" y="327660"/>
                      <a:pt x="194899" y="327660"/>
                      <a:pt x="179659" y="335280"/>
                    </a:cubicBezTo>
                    <a:cubicBezTo>
                      <a:pt x="172039" y="339090"/>
                      <a:pt x="168229" y="342900"/>
                      <a:pt x="164420" y="346710"/>
                    </a:cubicBezTo>
                    <a:cubicBezTo>
                      <a:pt x="160609" y="350520"/>
                      <a:pt x="156799" y="350520"/>
                      <a:pt x="149179" y="346710"/>
                    </a:cubicBezTo>
                    <a:cubicBezTo>
                      <a:pt x="141559" y="342900"/>
                      <a:pt x="130129" y="342900"/>
                      <a:pt x="122509" y="327660"/>
                    </a:cubicBezTo>
                    <a:lnTo>
                      <a:pt x="118699" y="323850"/>
                    </a:lnTo>
                    <a:cubicBezTo>
                      <a:pt x="111079" y="312420"/>
                      <a:pt x="103459" y="300990"/>
                      <a:pt x="95839" y="300990"/>
                    </a:cubicBezTo>
                    <a:cubicBezTo>
                      <a:pt x="84409" y="297180"/>
                      <a:pt x="84409" y="293370"/>
                      <a:pt x="80599" y="278130"/>
                    </a:cubicBezTo>
                    <a:cubicBezTo>
                      <a:pt x="76789" y="255270"/>
                      <a:pt x="80599" y="236220"/>
                      <a:pt x="88220" y="217170"/>
                    </a:cubicBezTo>
                    <a:cubicBezTo>
                      <a:pt x="92029" y="209550"/>
                      <a:pt x="92029" y="201930"/>
                      <a:pt x="84409" y="194310"/>
                    </a:cubicBezTo>
                    <a:cubicBezTo>
                      <a:pt x="80599" y="190500"/>
                      <a:pt x="80599" y="182880"/>
                      <a:pt x="84409" y="175260"/>
                    </a:cubicBezTo>
                    <a:cubicBezTo>
                      <a:pt x="88220" y="167640"/>
                      <a:pt x="92029" y="167640"/>
                      <a:pt x="95839" y="167640"/>
                    </a:cubicBezTo>
                    <a:cubicBezTo>
                      <a:pt x="99649" y="167640"/>
                      <a:pt x="103459" y="171450"/>
                      <a:pt x="111079" y="171450"/>
                    </a:cubicBezTo>
                    <a:cubicBezTo>
                      <a:pt x="122509" y="171450"/>
                      <a:pt x="130129" y="175260"/>
                      <a:pt x="130129" y="194310"/>
                    </a:cubicBezTo>
                    <a:cubicBezTo>
                      <a:pt x="133939" y="201930"/>
                      <a:pt x="137749" y="205740"/>
                      <a:pt x="141559" y="194310"/>
                    </a:cubicBezTo>
                    <a:cubicBezTo>
                      <a:pt x="141559" y="190500"/>
                      <a:pt x="141559" y="186690"/>
                      <a:pt x="145370" y="182880"/>
                    </a:cubicBezTo>
                    <a:cubicBezTo>
                      <a:pt x="152989" y="182880"/>
                      <a:pt x="149179" y="167640"/>
                      <a:pt x="156799" y="163830"/>
                    </a:cubicBezTo>
                    <a:cubicBezTo>
                      <a:pt x="149179" y="167640"/>
                      <a:pt x="152989" y="179070"/>
                      <a:pt x="145370" y="182880"/>
                    </a:cubicBezTo>
                    <a:cubicBezTo>
                      <a:pt x="141559" y="182880"/>
                      <a:pt x="141559" y="186690"/>
                      <a:pt x="141559" y="194310"/>
                    </a:cubicBezTo>
                    <a:cubicBezTo>
                      <a:pt x="141559" y="201930"/>
                      <a:pt x="137749" y="201930"/>
                      <a:pt x="133939" y="198120"/>
                    </a:cubicBezTo>
                    <a:cubicBezTo>
                      <a:pt x="133939" y="179070"/>
                      <a:pt x="126320" y="171450"/>
                      <a:pt x="114889" y="171450"/>
                    </a:cubicBezTo>
                    <a:cubicBezTo>
                      <a:pt x="107270" y="167640"/>
                      <a:pt x="95839" y="160020"/>
                      <a:pt x="88220" y="163830"/>
                    </a:cubicBezTo>
                    <a:cubicBezTo>
                      <a:pt x="88220" y="163830"/>
                      <a:pt x="88220" y="163830"/>
                      <a:pt x="88220" y="163830"/>
                    </a:cubicBezTo>
                    <a:cubicBezTo>
                      <a:pt x="76789" y="144780"/>
                      <a:pt x="57739" y="148590"/>
                      <a:pt x="46309" y="133350"/>
                    </a:cubicBezTo>
                    <a:cubicBezTo>
                      <a:pt x="31070" y="118110"/>
                      <a:pt x="15829" y="110490"/>
                      <a:pt x="12020" y="87630"/>
                    </a:cubicBezTo>
                    <a:cubicBezTo>
                      <a:pt x="12020" y="83820"/>
                      <a:pt x="4399" y="83820"/>
                      <a:pt x="4399" y="80010"/>
                    </a:cubicBezTo>
                    <a:cubicBezTo>
                      <a:pt x="589" y="72390"/>
                      <a:pt x="-3221" y="68580"/>
                      <a:pt x="4399" y="64770"/>
                    </a:cubicBezTo>
                    <a:lnTo>
                      <a:pt x="4399" y="64770"/>
                    </a:lnTo>
                    <a:cubicBezTo>
                      <a:pt x="12020" y="76200"/>
                      <a:pt x="19639" y="83820"/>
                      <a:pt x="31070" y="83820"/>
                    </a:cubicBezTo>
                    <a:cubicBezTo>
                      <a:pt x="38689" y="83820"/>
                      <a:pt x="46309" y="95250"/>
                      <a:pt x="53929" y="91440"/>
                    </a:cubicBezTo>
                    <a:cubicBezTo>
                      <a:pt x="57739" y="91440"/>
                      <a:pt x="57739" y="95250"/>
                      <a:pt x="57739" y="99060"/>
                    </a:cubicBezTo>
                    <a:cubicBezTo>
                      <a:pt x="57739" y="102870"/>
                      <a:pt x="57739" y="110490"/>
                      <a:pt x="61549" y="114300"/>
                    </a:cubicBezTo>
                    <a:cubicBezTo>
                      <a:pt x="65359" y="110490"/>
                      <a:pt x="61549" y="102870"/>
                      <a:pt x="61549" y="99060"/>
                    </a:cubicBezTo>
                    <a:cubicBezTo>
                      <a:pt x="61549" y="80010"/>
                      <a:pt x="61549" y="80010"/>
                      <a:pt x="76789" y="76200"/>
                    </a:cubicBezTo>
                    <a:cubicBezTo>
                      <a:pt x="76789" y="83820"/>
                      <a:pt x="76789" y="91440"/>
                      <a:pt x="84409" y="91440"/>
                    </a:cubicBezTo>
                    <a:cubicBezTo>
                      <a:pt x="84409" y="91440"/>
                      <a:pt x="88220" y="91440"/>
                      <a:pt x="88220" y="95250"/>
                    </a:cubicBezTo>
                    <a:cubicBezTo>
                      <a:pt x="92029" y="99060"/>
                      <a:pt x="95839" y="91440"/>
                      <a:pt x="99649" y="99060"/>
                    </a:cubicBezTo>
                    <a:cubicBezTo>
                      <a:pt x="103459" y="106680"/>
                      <a:pt x="103459" y="114300"/>
                      <a:pt x="99649" y="121920"/>
                    </a:cubicBezTo>
                    <a:cubicBezTo>
                      <a:pt x="99649" y="121920"/>
                      <a:pt x="99649" y="125730"/>
                      <a:pt x="99649" y="125730"/>
                    </a:cubicBezTo>
                    <a:cubicBezTo>
                      <a:pt x="107270" y="121920"/>
                      <a:pt x="111079" y="129540"/>
                      <a:pt x="114889" y="137160"/>
                    </a:cubicBezTo>
                    <a:cubicBezTo>
                      <a:pt x="122509" y="148590"/>
                      <a:pt x="126320" y="148590"/>
                      <a:pt x="130129" y="137160"/>
                    </a:cubicBezTo>
                    <a:cubicBezTo>
                      <a:pt x="133939" y="129540"/>
                      <a:pt x="137749" y="118110"/>
                      <a:pt x="133939" y="106680"/>
                    </a:cubicBezTo>
                    <a:cubicBezTo>
                      <a:pt x="133939" y="106680"/>
                      <a:pt x="133939" y="102870"/>
                      <a:pt x="133939" y="102870"/>
                    </a:cubicBezTo>
                    <a:cubicBezTo>
                      <a:pt x="145370" y="95250"/>
                      <a:pt x="137749" y="80010"/>
                      <a:pt x="141559" y="68580"/>
                    </a:cubicBezTo>
                    <a:cubicBezTo>
                      <a:pt x="141559" y="64770"/>
                      <a:pt x="141559" y="64770"/>
                      <a:pt x="145370" y="60960"/>
                    </a:cubicBezTo>
                    <a:cubicBezTo>
                      <a:pt x="149179" y="60960"/>
                      <a:pt x="149179" y="68580"/>
                      <a:pt x="149179" y="72390"/>
                    </a:cubicBezTo>
                    <a:cubicBezTo>
                      <a:pt x="156799" y="68580"/>
                      <a:pt x="156799" y="64770"/>
                      <a:pt x="160609" y="57150"/>
                    </a:cubicBezTo>
                    <a:cubicBezTo>
                      <a:pt x="160609" y="53340"/>
                      <a:pt x="160609" y="49530"/>
                      <a:pt x="156799" y="49530"/>
                    </a:cubicBezTo>
                    <a:cubicBezTo>
                      <a:pt x="156799" y="49530"/>
                      <a:pt x="152989" y="49530"/>
                      <a:pt x="152989" y="45720"/>
                    </a:cubicBezTo>
                    <a:cubicBezTo>
                      <a:pt x="152989" y="41910"/>
                      <a:pt x="152989" y="41910"/>
                      <a:pt x="156799" y="41910"/>
                    </a:cubicBezTo>
                    <a:cubicBezTo>
                      <a:pt x="172039" y="45720"/>
                      <a:pt x="175849" y="26670"/>
                      <a:pt x="183470" y="15240"/>
                    </a:cubicBezTo>
                    <a:cubicBezTo>
                      <a:pt x="187279" y="11430"/>
                      <a:pt x="187279" y="7620"/>
                      <a:pt x="191089" y="7620"/>
                    </a:cubicBezTo>
                    <a:cubicBezTo>
                      <a:pt x="194899" y="11430"/>
                      <a:pt x="191089" y="15240"/>
                      <a:pt x="191089" y="15240"/>
                    </a:cubicBezTo>
                    <a:cubicBezTo>
                      <a:pt x="187279" y="22860"/>
                      <a:pt x="191089" y="22860"/>
                      <a:pt x="194899" y="26670"/>
                    </a:cubicBezTo>
                    <a:cubicBezTo>
                      <a:pt x="198709" y="30480"/>
                      <a:pt x="198709" y="26670"/>
                      <a:pt x="198709" y="22860"/>
                    </a:cubicBezTo>
                    <a:cubicBezTo>
                      <a:pt x="198709" y="11430"/>
                      <a:pt x="202520" y="11430"/>
                      <a:pt x="206329" y="15240"/>
                    </a:cubicBezTo>
                    <a:cubicBezTo>
                      <a:pt x="210139" y="15240"/>
                      <a:pt x="213949" y="15240"/>
                      <a:pt x="213949" y="11430"/>
                    </a:cubicBezTo>
                    <a:cubicBezTo>
                      <a:pt x="217759" y="11430"/>
                      <a:pt x="221570" y="15240"/>
                      <a:pt x="225379" y="11430"/>
                    </a:cubicBezTo>
                    <a:cubicBezTo>
                      <a:pt x="229189" y="0"/>
                      <a:pt x="232999" y="7620"/>
                      <a:pt x="232999" y="15240"/>
                    </a:cubicBezTo>
                    <a:lnTo>
                      <a:pt x="232999" y="15240"/>
                    </a:lnTo>
                    <a:lnTo>
                      <a:pt x="232999" y="15240"/>
                    </a:lnTo>
                    <a:close/>
                  </a:path>
                </a:pathLst>
              </a:custGeom>
              <a:solidFill>
                <a:srgbClr val="2CCB3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65" name="Freeform: Shape 5564">
                <a:extLst>
                  <a:ext uri="{FF2B5EF4-FFF2-40B4-BE49-F238E27FC236}">
                    <a16:creationId xmlns:a16="http://schemas.microsoft.com/office/drawing/2014/main" id="{64F99C6F-D097-21B2-B397-8668F11D786E}"/>
                  </a:ext>
                </a:extLst>
              </p:cNvPr>
              <p:cNvSpPr/>
              <p:nvPr/>
            </p:nvSpPr>
            <p:spPr>
              <a:xfrm>
                <a:off x="4339591" y="4768214"/>
                <a:ext cx="154304" cy="120015"/>
              </a:xfrm>
              <a:custGeom>
                <a:avLst/>
                <a:gdLst>
                  <a:gd name="connsiteX0" fmla="*/ 83820 w 154304"/>
                  <a:gd name="connsiteY0" fmla="*/ 97155 h 120015"/>
                  <a:gd name="connsiteX1" fmla="*/ 57150 w 154304"/>
                  <a:gd name="connsiteY1" fmla="*/ 100965 h 120015"/>
                  <a:gd name="connsiteX2" fmla="*/ 49530 w 154304"/>
                  <a:gd name="connsiteY2" fmla="*/ 100965 h 120015"/>
                  <a:gd name="connsiteX3" fmla="*/ 49530 w 154304"/>
                  <a:gd name="connsiteY3" fmla="*/ 74295 h 120015"/>
                  <a:gd name="connsiteX4" fmla="*/ 34290 w 154304"/>
                  <a:gd name="connsiteY4" fmla="*/ 70485 h 120015"/>
                  <a:gd name="connsiteX5" fmla="*/ 34290 w 154304"/>
                  <a:gd name="connsiteY5" fmla="*/ 47625 h 120015"/>
                  <a:gd name="connsiteX6" fmla="*/ 0 w 154304"/>
                  <a:gd name="connsiteY6" fmla="*/ 47625 h 120015"/>
                  <a:gd name="connsiteX7" fmla="*/ 19050 w 154304"/>
                  <a:gd name="connsiteY7" fmla="*/ 40005 h 120015"/>
                  <a:gd name="connsiteX8" fmla="*/ 30480 w 154304"/>
                  <a:gd name="connsiteY8" fmla="*/ 36195 h 120015"/>
                  <a:gd name="connsiteX9" fmla="*/ 26670 w 154304"/>
                  <a:gd name="connsiteY9" fmla="*/ 20955 h 120015"/>
                  <a:gd name="connsiteX10" fmla="*/ 22860 w 154304"/>
                  <a:gd name="connsiteY10" fmla="*/ 13335 h 120015"/>
                  <a:gd name="connsiteX11" fmla="*/ 38100 w 154304"/>
                  <a:gd name="connsiteY11" fmla="*/ 9525 h 120015"/>
                  <a:gd name="connsiteX12" fmla="*/ 45720 w 154304"/>
                  <a:gd name="connsiteY12" fmla="*/ 20955 h 120015"/>
                  <a:gd name="connsiteX13" fmla="*/ 53340 w 154304"/>
                  <a:gd name="connsiteY13" fmla="*/ 43815 h 120015"/>
                  <a:gd name="connsiteX14" fmla="*/ 45720 w 154304"/>
                  <a:gd name="connsiteY14" fmla="*/ 17145 h 120015"/>
                  <a:gd name="connsiteX15" fmla="*/ 41910 w 154304"/>
                  <a:gd name="connsiteY15" fmla="*/ 1905 h 120015"/>
                  <a:gd name="connsiteX16" fmla="*/ 64770 w 154304"/>
                  <a:gd name="connsiteY16" fmla="*/ 13335 h 120015"/>
                  <a:gd name="connsiteX17" fmla="*/ 83820 w 154304"/>
                  <a:gd name="connsiteY17" fmla="*/ 5715 h 120015"/>
                  <a:gd name="connsiteX18" fmla="*/ 99060 w 154304"/>
                  <a:gd name="connsiteY18" fmla="*/ 5715 h 120015"/>
                  <a:gd name="connsiteX19" fmla="*/ 99060 w 154304"/>
                  <a:gd name="connsiteY19" fmla="*/ 5715 h 120015"/>
                  <a:gd name="connsiteX20" fmla="*/ 102870 w 154304"/>
                  <a:gd name="connsiteY20" fmla="*/ 17145 h 120015"/>
                  <a:gd name="connsiteX21" fmla="*/ 106680 w 154304"/>
                  <a:gd name="connsiteY21" fmla="*/ 24765 h 120015"/>
                  <a:gd name="connsiteX22" fmla="*/ 110490 w 154304"/>
                  <a:gd name="connsiteY22" fmla="*/ 55245 h 120015"/>
                  <a:gd name="connsiteX23" fmla="*/ 114300 w 154304"/>
                  <a:gd name="connsiteY23" fmla="*/ 59055 h 120015"/>
                  <a:gd name="connsiteX24" fmla="*/ 125730 w 154304"/>
                  <a:gd name="connsiteY24" fmla="*/ 59055 h 120015"/>
                  <a:gd name="connsiteX25" fmla="*/ 121920 w 154304"/>
                  <a:gd name="connsiteY25" fmla="*/ 70485 h 120015"/>
                  <a:gd name="connsiteX26" fmla="*/ 118110 w 154304"/>
                  <a:gd name="connsiteY26" fmla="*/ 78105 h 120015"/>
                  <a:gd name="connsiteX27" fmla="*/ 125730 w 154304"/>
                  <a:gd name="connsiteY27" fmla="*/ 81915 h 120015"/>
                  <a:gd name="connsiteX28" fmla="*/ 133350 w 154304"/>
                  <a:gd name="connsiteY28" fmla="*/ 74295 h 120015"/>
                  <a:gd name="connsiteX29" fmla="*/ 148590 w 154304"/>
                  <a:gd name="connsiteY29" fmla="*/ 74295 h 120015"/>
                  <a:gd name="connsiteX30" fmla="*/ 148590 w 154304"/>
                  <a:gd name="connsiteY30" fmla="*/ 85725 h 120015"/>
                  <a:gd name="connsiteX31" fmla="*/ 144780 w 154304"/>
                  <a:gd name="connsiteY31" fmla="*/ 89535 h 120015"/>
                  <a:gd name="connsiteX32" fmla="*/ 152400 w 154304"/>
                  <a:gd name="connsiteY32" fmla="*/ 97155 h 120015"/>
                  <a:gd name="connsiteX33" fmla="*/ 152400 w 154304"/>
                  <a:gd name="connsiteY33" fmla="*/ 108585 h 120015"/>
                  <a:gd name="connsiteX34" fmla="*/ 144780 w 154304"/>
                  <a:gd name="connsiteY34" fmla="*/ 108585 h 120015"/>
                  <a:gd name="connsiteX35" fmla="*/ 140970 w 154304"/>
                  <a:gd name="connsiteY35" fmla="*/ 100965 h 120015"/>
                  <a:gd name="connsiteX36" fmla="*/ 137160 w 154304"/>
                  <a:gd name="connsiteY36" fmla="*/ 104775 h 120015"/>
                  <a:gd name="connsiteX37" fmla="*/ 121920 w 154304"/>
                  <a:gd name="connsiteY37" fmla="*/ 120015 h 120015"/>
                  <a:gd name="connsiteX38" fmla="*/ 118110 w 154304"/>
                  <a:gd name="connsiteY38" fmla="*/ 120015 h 120015"/>
                  <a:gd name="connsiteX39" fmla="*/ 118110 w 154304"/>
                  <a:gd name="connsiteY39" fmla="*/ 120015 h 120015"/>
                  <a:gd name="connsiteX40" fmla="*/ 125730 w 154304"/>
                  <a:gd name="connsiteY40" fmla="*/ 100965 h 120015"/>
                  <a:gd name="connsiteX41" fmla="*/ 80010 w 154304"/>
                  <a:gd name="connsiteY41" fmla="*/ 66675 h 120015"/>
                  <a:gd name="connsiteX42" fmla="*/ 87630 w 154304"/>
                  <a:gd name="connsiteY42" fmla="*/ 89535 h 120015"/>
                  <a:gd name="connsiteX43" fmla="*/ 83820 w 154304"/>
                  <a:gd name="connsiteY43" fmla="*/ 97155 h 120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54304" h="120015">
                    <a:moveTo>
                      <a:pt x="83820" y="97155"/>
                    </a:moveTo>
                    <a:cubicBezTo>
                      <a:pt x="76200" y="93345"/>
                      <a:pt x="64770" y="85725"/>
                      <a:pt x="57150" y="100965"/>
                    </a:cubicBezTo>
                    <a:cubicBezTo>
                      <a:pt x="53340" y="104775"/>
                      <a:pt x="53340" y="100965"/>
                      <a:pt x="49530" y="100965"/>
                    </a:cubicBezTo>
                    <a:cubicBezTo>
                      <a:pt x="45720" y="93345"/>
                      <a:pt x="41910" y="85725"/>
                      <a:pt x="49530" y="74295"/>
                    </a:cubicBezTo>
                    <a:cubicBezTo>
                      <a:pt x="45720" y="66675"/>
                      <a:pt x="38100" y="74295"/>
                      <a:pt x="34290" y="70485"/>
                    </a:cubicBezTo>
                    <a:cubicBezTo>
                      <a:pt x="30480" y="62865"/>
                      <a:pt x="30480" y="59055"/>
                      <a:pt x="34290" y="47625"/>
                    </a:cubicBezTo>
                    <a:cubicBezTo>
                      <a:pt x="22860" y="59055"/>
                      <a:pt x="11430" y="51435"/>
                      <a:pt x="0" y="47625"/>
                    </a:cubicBezTo>
                    <a:cubicBezTo>
                      <a:pt x="7620" y="40005"/>
                      <a:pt x="11430" y="36195"/>
                      <a:pt x="19050" y="40005"/>
                    </a:cubicBezTo>
                    <a:cubicBezTo>
                      <a:pt x="22860" y="40005"/>
                      <a:pt x="26670" y="43815"/>
                      <a:pt x="30480" y="36195"/>
                    </a:cubicBezTo>
                    <a:cubicBezTo>
                      <a:pt x="34290" y="28575"/>
                      <a:pt x="30480" y="24765"/>
                      <a:pt x="26670" y="20955"/>
                    </a:cubicBezTo>
                    <a:cubicBezTo>
                      <a:pt x="26670" y="20955"/>
                      <a:pt x="26670" y="17145"/>
                      <a:pt x="22860" y="13335"/>
                    </a:cubicBezTo>
                    <a:cubicBezTo>
                      <a:pt x="26670" y="13335"/>
                      <a:pt x="34290" y="13335"/>
                      <a:pt x="38100" y="9525"/>
                    </a:cubicBezTo>
                    <a:cubicBezTo>
                      <a:pt x="38100" y="20955"/>
                      <a:pt x="38100" y="20955"/>
                      <a:pt x="45720" y="20955"/>
                    </a:cubicBezTo>
                    <a:cubicBezTo>
                      <a:pt x="49530" y="28575"/>
                      <a:pt x="45720" y="36195"/>
                      <a:pt x="53340" y="43815"/>
                    </a:cubicBezTo>
                    <a:cubicBezTo>
                      <a:pt x="45720" y="32385"/>
                      <a:pt x="45720" y="24765"/>
                      <a:pt x="45720" y="17145"/>
                    </a:cubicBezTo>
                    <a:cubicBezTo>
                      <a:pt x="45720" y="13335"/>
                      <a:pt x="45720" y="9525"/>
                      <a:pt x="41910" y="1905"/>
                    </a:cubicBezTo>
                    <a:cubicBezTo>
                      <a:pt x="49530" y="9525"/>
                      <a:pt x="57150" y="5715"/>
                      <a:pt x="64770" y="13335"/>
                    </a:cubicBezTo>
                    <a:cubicBezTo>
                      <a:pt x="72390" y="20955"/>
                      <a:pt x="80010" y="13335"/>
                      <a:pt x="83820" y="5715"/>
                    </a:cubicBezTo>
                    <a:cubicBezTo>
                      <a:pt x="87630" y="-1905"/>
                      <a:pt x="91440" y="-1905"/>
                      <a:pt x="99060" y="5715"/>
                    </a:cubicBezTo>
                    <a:lnTo>
                      <a:pt x="99060" y="5715"/>
                    </a:lnTo>
                    <a:cubicBezTo>
                      <a:pt x="99060" y="9525"/>
                      <a:pt x="102870" y="13335"/>
                      <a:pt x="102870" y="17145"/>
                    </a:cubicBezTo>
                    <a:cubicBezTo>
                      <a:pt x="102870" y="20955"/>
                      <a:pt x="106680" y="20955"/>
                      <a:pt x="106680" y="24765"/>
                    </a:cubicBezTo>
                    <a:cubicBezTo>
                      <a:pt x="110490" y="36195"/>
                      <a:pt x="114300" y="43815"/>
                      <a:pt x="110490" y="55245"/>
                    </a:cubicBezTo>
                    <a:cubicBezTo>
                      <a:pt x="110490" y="55245"/>
                      <a:pt x="114300" y="59055"/>
                      <a:pt x="114300" y="59055"/>
                    </a:cubicBezTo>
                    <a:cubicBezTo>
                      <a:pt x="118110" y="59055"/>
                      <a:pt x="121920" y="51435"/>
                      <a:pt x="125730" y="59055"/>
                    </a:cubicBezTo>
                    <a:cubicBezTo>
                      <a:pt x="129540" y="62865"/>
                      <a:pt x="125730" y="66675"/>
                      <a:pt x="121920" y="70485"/>
                    </a:cubicBezTo>
                    <a:cubicBezTo>
                      <a:pt x="121920" y="74295"/>
                      <a:pt x="118110" y="74295"/>
                      <a:pt x="118110" y="78105"/>
                    </a:cubicBezTo>
                    <a:cubicBezTo>
                      <a:pt x="118110" y="81915"/>
                      <a:pt x="121920" y="85725"/>
                      <a:pt x="125730" y="81915"/>
                    </a:cubicBezTo>
                    <a:cubicBezTo>
                      <a:pt x="129540" y="81915"/>
                      <a:pt x="129540" y="78105"/>
                      <a:pt x="133350" y="74295"/>
                    </a:cubicBezTo>
                    <a:cubicBezTo>
                      <a:pt x="137160" y="74295"/>
                      <a:pt x="148590" y="70485"/>
                      <a:pt x="148590" y="74295"/>
                    </a:cubicBezTo>
                    <a:cubicBezTo>
                      <a:pt x="156210" y="81915"/>
                      <a:pt x="156210" y="81915"/>
                      <a:pt x="148590" y="85725"/>
                    </a:cubicBezTo>
                    <a:cubicBezTo>
                      <a:pt x="148590" y="85725"/>
                      <a:pt x="148590" y="85725"/>
                      <a:pt x="144780" y="89535"/>
                    </a:cubicBezTo>
                    <a:cubicBezTo>
                      <a:pt x="144780" y="97155"/>
                      <a:pt x="148590" y="93345"/>
                      <a:pt x="152400" y="97155"/>
                    </a:cubicBezTo>
                    <a:cubicBezTo>
                      <a:pt x="152400" y="100965"/>
                      <a:pt x="156210" y="104775"/>
                      <a:pt x="152400" y="108585"/>
                    </a:cubicBezTo>
                    <a:cubicBezTo>
                      <a:pt x="148590" y="112395"/>
                      <a:pt x="148590" y="112395"/>
                      <a:pt x="144780" y="108585"/>
                    </a:cubicBezTo>
                    <a:cubicBezTo>
                      <a:pt x="144780" y="104775"/>
                      <a:pt x="144780" y="104775"/>
                      <a:pt x="140970" y="100965"/>
                    </a:cubicBezTo>
                    <a:cubicBezTo>
                      <a:pt x="137160" y="97155"/>
                      <a:pt x="137160" y="104775"/>
                      <a:pt x="137160" y="104775"/>
                    </a:cubicBezTo>
                    <a:cubicBezTo>
                      <a:pt x="129540" y="108585"/>
                      <a:pt x="125730" y="112395"/>
                      <a:pt x="121920" y="120015"/>
                    </a:cubicBezTo>
                    <a:cubicBezTo>
                      <a:pt x="121920" y="120015"/>
                      <a:pt x="121920" y="120015"/>
                      <a:pt x="118110" y="120015"/>
                    </a:cubicBezTo>
                    <a:cubicBezTo>
                      <a:pt x="118110" y="120015"/>
                      <a:pt x="118110" y="120015"/>
                      <a:pt x="118110" y="120015"/>
                    </a:cubicBezTo>
                    <a:cubicBezTo>
                      <a:pt x="118110" y="112395"/>
                      <a:pt x="118110" y="104775"/>
                      <a:pt x="125730" y="100965"/>
                    </a:cubicBezTo>
                    <a:cubicBezTo>
                      <a:pt x="106680" y="104775"/>
                      <a:pt x="95250" y="81915"/>
                      <a:pt x="80010" y="66675"/>
                    </a:cubicBezTo>
                    <a:cubicBezTo>
                      <a:pt x="80010" y="78105"/>
                      <a:pt x="80010" y="81915"/>
                      <a:pt x="87630" y="89535"/>
                    </a:cubicBezTo>
                    <a:cubicBezTo>
                      <a:pt x="91440" y="93345"/>
                      <a:pt x="87630" y="97155"/>
                      <a:pt x="83820" y="97155"/>
                    </a:cubicBezTo>
                    <a:close/>
                  </a:path>
                </a:pathLst>
              </a:custGeom>
              <a:solidFill>
                <a:srgbClr val="4ED55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66" name="Freeform: Shape 5565">
                <a:extLst>
                  <a:ext uri="{FF2B5EF4-FFF2-40B4-BE49-F238E27FC236}">
                    <a16:creationId xmlns:a16="http://schemas.microsoft.com/office/drawing/2014/main" id="{992A60F9-10F7-3A09-46A6-6E4CA30DDA08}"/>
                  </a:ext>
                </a:extLst>
              </p:cNvPr>
              <p:cNvSpPr/>
              <p:nvPr/>
            </p:nvSpPr>
            <p:spPr>
              <a:xfrm>
                <a:off x="4531412" y="4983480"/>
                <a:ext cx="23231" cy="39052"/>
              </a:xfrm>
              <a:custGeom>
                <a:avLst/>
                <a:gdLst>
                  <a:gd name="connsiteX0" fmla="*/ 2488 w 23231"/>
                  <a:gd name="connsiteY0" fmla="*/ 30480 h 39052"/>
                  <a:gd name="connsiteX1" fmla="*/ 6298 w 23231"/>
                  <a:gd name="connsiteY1" fmla="*/ 19050 h 39052"/>
                  <a:gd name="connsiteX2" fmla="*/ 10108 w 23231"/>
                  <a:gd name="connsiteY2" fmla="*/ 7620 h 39052"/>
                  <a:gd name="connsiteX3" fmla="*/ 13918 w 23231"/>
                  <a:gd name="connsiteY3" fmla="*/ 0 h 39052"/>
                  <a:gd name="connsiteX4" fmla="*/ 21538 w 23231"/>
                  <a:gd name="connsiteY4" fmla="*/ 7620 h 39052"/>
                  <a:gd name="connsiteX5" fmla="*/ 21538 w 23231"/>
                  <a:gd name="connsiteY5" fmla="*/ 34290 h 39052"/>
                  <a:gd name="connsiteX6" fmla="*/ 10108 w 23231"/>
                  <a:gd name="connsiteY6" fmla="*/ 38100 h 39052"/>
                  <a:gd name="connsiteX7" fmla="*/ 2488 w 23231"/>
                  <a:gd name="connsiteY7" fmla="*/ 30480 h 3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31" h="39052">
                    <a:moveTo>
                      <a:pt x="2488" y="30480"/>
                    </a:moveTo>
                    <a:cubicBezTo>
                      <a:pt x="2488" y="26670"/>
                      <a:pt x="-5132" y="19050"/>
                      <a:pt x="6298" y="19050"/>
                    </a:cubicBezTo>
                    <a:cubicBezTo>
                      <a:pt x="13918" y="19050"/>
                      <a:pt x="10108" y="11430"/>
                      <a:pt x="10108" y="7620"/>
                    </a:cubicBezTo>
                    <a:cubicBezTo>
                      <a:pt x="10108" y="3810"/>
                      <a:pt x="10108" y="0"/>
                      <a:pt x="13918" y="0"/>
                    </a:cubicBezTo>
                    <a:cubicBezTo>
                      <a:pt x="17728" y="0"/>
                      <a:pt x="17728" y="3810"/>
                      <a:pt x="21538" y="7620"/>
                    </a:cubicBezTo>
                    <a:cubicBezTo>
                      <a:pt x="25348" y="15240"/>
                      <a:pt x="21538" y="26670"/>
                      <a:pt x="21538" y="34290"/>
                    </a:cubicBezTo>
                    <a:cubicBezTo>
                      <a:pt x="21538" y="41910"/>
                      <a:pt x="13918" y="38100"/>
                      <a:pt x="10108" y="38100"/>
                    </a:cubicBezTo>
                    <a:lnTo>
                      <a:pt x="2488" y="30480"/>
                    </a:lnTo>
                    <a:close/>
                  </a:path>
                </a:pathLst>
              </a:custGeom>
              <a:solidFill>
                <a:srgbClr val="81E48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67" name="Freeform: Shape 5566">
                <a:extLst>
                  <a:ext uri="{FF2B5EF4-FFF2-40B4-BE49-F238E27FC236}">
                    <a16:creationId xmlns:a16="http://schemas.microsoft.com/office/drawing/2014/main" id="{4DF17AB1-6582-21E5-642A-62A5FC3C5CBB}"/>
                  </a:ext>
                </a:extLst>
              </p:cNvPr>
              <p:cNvSpPr/>
              <p:nvPr/>
            </p:nvSpPr>
            <p:spPr>
              <a:xfrm>
                <a:off x="4271010" y="5083492"/>
                <a:ext cx="22859" cy="21907"/>
              </a:xfrm>
              <a:custGeom>
                <a:avLst/>
                <a:gdLst>
                  <a:gd name="connsiteX0" fmla="*/ 15240 w 22859"/>
                  <a:gd name="connsiteY0" fmla="*/ 2858 h 21907"/>
                  <a:gd name="connsiteX1" fmla="*/ 22860 w 22859"/>
                  <a:gd name="connsiteY1" fmla="*/ 14288 h 21907"/>
                  <a:gd name="connsiteX2" fmla="*/ 19050 w 22859"/>
                  <a:gd name="connsiteY2" fmla="*/ 21908 h 21907"/>
                  <a:gd name="connsiteX3" fmla="*/ 3810 w 22859"/>
                  <a:gd name="connsiteY3" fmla="*/ 18097 h 21907"/>
                  <a:gd name="connsiteX4" fmla="*/ 0 w 22859"/>
                  <a:gd name="connsiteY4" fmla="*/ 10478 h 21907"/>
                  <a:gd name="connsiteX5" fmla="*/ 3810 w 22859"/>
                  <a:gd name="connsiteY5" fmla="*/ 2858 h 21907"/>
                  <a:gd name="connsiteX6" fmla="*/ 15240 w 22859"/>
                  <a:gd name="connsiteY6" fmla="*/ 2858 h 21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59" h="21907">
                    <a:moveTo>
                      <a:pt x="15240" y="2858"/>
                    </a:moveTo>
                    <a:cubicBezTo>
                      <a:pt x="19050" y="6668"/>
                      <a:pt x="22860" y="10478"/>
                      <a:pt x="22860" y="14288"/>
                    </a:cubicBezTo>
                    <a:cubicBezTo>
                      <a:pt x="22860" y="18097"/>
                      <a:pt x="22860" y="21908"/>
                      <a:pt x="19050" y="21908"/>
                    </a:cubicBezTo>
                    <a:cubicBezTo>
                      <a:pt x="15240" y="18097"/>
                      <a:pt x="7620" y="18097"/>
                      <a:pt x="3810" y="18097"/>
                    </a:cubicBezTo>
                    <a:cubicBezTo>
                      <a:pt x="0" y="18097"/>
                      <a:pt x="0" y="14288"/>
                      <a:pt x="0" y="10478"/>
                    </a:cubicBezTo>
                    <a:cubicBezTo>
                      <a:pt x="0" y="6668"/>
                      <a:pt x="3810" y="2858"/>
                      <a:pt x="3810" y="2858"/>
                    </a:cubicBezTo>
                    <a:cubicBezTo>
                      <a:pt x="7620" y="-953"/>
                      <a:pt x="11430" y="-953"/>
                      <a:pt x="15240" y="2858"/>
                    </a:cubicBezTo>
                    <a:close/>
                  </a:path>
                </a:pathLst>
              </a:custGeom>
              <a:solidFill>
                <a:srgbClr val="2CCB3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68" name="Freeform: Shape 5567">
                <a:extLst>
                  <a:ext uri="{FF2B5EF4-FFF2-40B4-BE49-F238E27FC236}">
                    <a16:creationId xmlns:a16="http://schemas.microsoft.com/office/drawing/2014/main" id="{9A50F296-7CCA-00A8-7D03-9792188F7FF2}"/>
                  </a:ext>
                </a:extLst>
              </p:cNvPr>
              <p:cNvSpPr/>
              <p:nvPr/>
            </p:nvSpPr>
            <p:spPr>
              <a:xfrm>
                <a:off x="4217670" y="5067300"/>
                <a:ext cx="26670" cy="29761"/>
              </a:xfrm>
              <a:custGeom>
                <a:avLst/>
                <a:gdLst>
                  <a:gd name="connsiteX0" fmla="*/ 0 w 26670"/>
                  <a:gd name="connsiteY0" fmla="*/ 0 h 29761"/>
                  <a:gd name="connsiteX1" fmla="*/ 26670 w 26670"/>
                  <a:gd name="connsiteY1" fmla="*/ 19050 h 29761"/>
                  <a:gd name="connsiteX2" fmla="*/ 19050 w 26670"/>
                  <a:gd name="connsiteY2" fmla="*/ 22860 h 29761"/>
                  <a:gd name="connsiteX3" fmla="*/ 0 w 26670"/>
                  <a:gd name="connsiteY3" fmla="*/ 19050 h 29761"/>
                  <a:gd name="connsiteX4" fmla="*/ 0 w 26670"/>
                  <a:gd name="connsiteY4" fmla="*/ 0 h 29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9761">
                    <a:moveTo>
                      <a:pt x="0" y="0"/>
                    </a:moveTo>
                    <a:cubicBezTo>
                      <a:pt x="7620" y="3810"/>
                      <a:pt x="19050" y="11430"/>
                      <a:pt x="26670" y="19050"/>
                    </a:cubicBezTo>
                    <a:cubicBezTo>
                      <a:pt x="22860" y="19050"/>
                      <a:pt x="22860" y="19050"/>
                      <a:pt x="19050" y="22860"/>
                    </a:cubicBezTo>
                    <a:cubicBezTo>
                      <a:pt x="11430" y="34290"/>
                      <a:pt x="7620" y="30480"/>
                      <a:pt x="0" y="19050"/>
                    </a:cubicBezTo>
                    <a:cubicBezTo>
                      <a:pt x="0" y="11430"/>
                      <a:pt x="0" y="7620"/>
                      <a:pt x="0" y="0"/>
                    </a:cubicBezTo>
                    <a:close/>
                  </a:path>
                </a:pathLst>
              </a:custGeom>
              <a:solidFill>
                <a:srgbClr val="50D65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69" name="Freeform: Shape 5568">
                <a:extLst>
                  <a:ext uri="{FF2B5EF4-FFF2-40B4-BE49-F238E27FC236}">
                    <a16:creationId xmlns:a16="http://schemas.microsoft.com/office/drawing/2014/main" id="{8BB9D4A8-6273-466A-5B25-06E345B32144}"/>
                  </a:ext>
                </a:extLst>
              </p:cNvPr>
              <p:cNvSpPr/>
              <p:nvPr/>
            </p:nvSpPr>
            <p:spPr>
              <a:xfrm>
                <a:off x="4213860" y="5086350"/>
                <a:ext cx="22859" cy="15767"/>
              </a:xfrm>
              <a:custGeom>
                <a:avLst/>
                <a:gdLst>
                  <a:gd name="connsiteX0" fmla="*/ 3810 w 22859"/>
                  <a:gd name="connsiteY0" fmla="*/ 0 h 15767"/>
                  <a:gd name="connsiteX1" fmla="*/ 22860 w 22859"/>
                  <a:gd name="connsiteY1" fmla="*/ 3810 h 15767"/>
                  <a:gd name="connsiteX2" fmla="*/ 0 w 22859"/>
                  <a:gd name="connsiteY2" fmla="*/ 7620 h 15767"/>
                  <a:gd name="connsiteX3" fmla="*/ 3810 w 22859"/>
                  <a:gd name="connsiteY3" fmla="*/ 0 h 15767"/>
                </a:gdLst>
                <a:ahLst/>
                <a:cxnLst>
                  <a:cxn ang="0">
                    <a:pos x="connsiteX0" y="connsiteY0"/>
                  </a:cxn>
                  <a:cxn ang="0">
                    <a:pos x="connsiteX1" y="connsiteY1"/>
                  </a:cxn>
                  <a:cxn ang="0">
                    <a:pos x="connsiteX2" y="connsiteY2"/>
                  </a:cxn>
                  <a:cxn ang="0">
                    <a:pos x="connsiteX3" y="connsiteY3"/>
                  </a:cxn>
                </a:cxnLst>
                <a:rect l="l" t="t" r="r" b="b"/>
                <a:pathLst>
                  <a:path w="22859" h="15767">
                    <a:moveTo>
                      <a:pt x="3810" y="0"/>
                    </a:moveTo>
                    <a:cubicBezTo>
                      <a:pt x="11430" y="0"/>
                      <a:pt x="15240" y="7620"/>
                      <a:pt x="22860" y="3810"/>
                    </a:cubicBezTo>
                    <a:cubicBezTo>
                      <a:pt x="15240" y="19050"/>
                      <a:pt x="15240" y="19050"/>
                      <a:pt x="0" y="7620"/>
                    </a:cubicBezTo>
                    <a:cubicBezTo>
                      <a:pt x="0" y="3810"/>
                      <a:pt x="0" y="0"/>
                      <a:pt x="3810" y="0"/>
                    </a:cubicBezTo>
                    <a:close/>
                  </a:path>
                </a:pathLst>
              </a:custGeom>
              <a:solidFill>
                <a:srgbClr val="2CCB3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70" name="Freeform: Shape 5569">
                <a:extLst>
                  <a:ext uri="{FF2B5EF4-FFF2-40B4-BE49-F238E27FC236}">
                    <a16:creationId xmlns:a16="http://schemas.microsoft.com/office/drawing/2014/main" id="{34D0FF48-7269-BEED-0DFC-16F1522FF6AF}"/>
                  </a:ext>
                </a:extLst>
              </p:cNvPr>
              <p:cNvSpPr/>
              <p:nvPr/>
            </p:nvSpPr>
            <p:spPr>
              <a:xfrm>
                <a:off x="4389120" y="4984787"/>
                <a:ext cx="15240" cy="20245"/>
              </a:xfrm>
              <a:custGeom>
                <a:avLst/>
                <a:gdLst>
                  <a:gd name="connsiteX0" fmla="*/ 0 w 15240"/>
                  <a:gd name="connsiteY0" fmla="*/ 6313 h 20245"/>
                  <a:gd name="connsiteX1" fmla="*/ 7620 w 15240"/>
                  <a:gd name="connsiteY1" fmla="*/ 2502 h 20245"/>
                  <a:gd name="connsiteX2" fmla="*/ 15240 w 15240"/>
                  <a:gd name="connsiteY2" fmla="*/ 6313 h 20245"/>
                  <a:gd name="connsiteX3" fmla="*/ 11430 w 15240"/>
                  <a:gd name="connsiteY3" fmla="*/ 17743 h 20245"/>
                  <a:gd name="connsiteX4" fmla="*/ 3810 w 15240"/>
                  <a:gd name="connsiteY4" fmla="*/ 13932 h 20245"/>
                  <a:gd name="connsiteX5" fmla="*/ 0 w 15240"/>
                  <a:gd name="connsiteY5" fmla="*/ 6313 h 20245"/>
                  <a:gd name="connsiteX6" fmla="*/ 0 w 15240"/>
                  <a:gd name="connsiteY6" fmla="*/ 6313 h 20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40" h="20245">
                    <a:moveTo>
                      <a:pt x="0" y="6313"/>
                    </a:moveTo>
                    <a:cubicBezTo>
                      <a:pt x="3810" y="6313"/>
                      <a:pt x="3810" y="6313"/>
                      <a:pt x="7620" y="2502"/>
                    </a:cubicBezTo>
                    <a:cubicBezTo>
                      <a:pt x="11430" y="-1307"/>
                      <a:pt x="15240" y="-1307"/>
                      <a:pt x="15240" y="6313"/>
                    </a:cubicBezTo>
                    <a:cubicBezTo>
                      <a:pt x="15240" y="10123"/>
                      <a:pt x="15240" y="13932"/>
                      <a:pt x="11430" y="17743"/>
                    </a:cubicBezTo>
                    <a:cubicBezTo>
                      <a:pt x="7620" y="21552"/>
                      <a:pt x="3810" y="21552"/>
                      <a:pt x="3810" y="13932"/>
                    </a:cubicBezTo>
                    <a:cubicBezTo>
                      <a:pt x="0" y="10123"/>
                      <a:pt x="0" y="10123"/>
                      <a:pt x="0" y="6313"/>
                    </a:cubicBezTo>
                    <a:lnTo>
                      <a:pt x="0" y="6313"/>
                    </a:lnTo>
                    <a:close/>
                  </a:path>
                </a:pathLst>
              </a:custGeom>
              <a:solidFill>
                <a:srgbClr val="2CCB3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71" name="Freeform: Shape 5570">
                <a:extLst>
                  <a:ext uri="{FF2B5EF4-FFF2-40B4-BE49-F238E27FC236}">
                    <a16:creationId xmlns:a16="http://schemas.microsoft.com/office/drawing/2014/main" id="{46834E53-0164-9721-F7CB-71CA403F77E7}"/>
                  </a:ext>
                </a:extLst>
              </p:cNvPr>
              <p:cNvSpPr/>
              <p:nvPr/>
            </p:nvSpPr>
            <p:spPr>
              <a:xfrm>
                <a:off x="4305301" y="5104386"/>
                <a:ext cx="15240" cy="16253"/>
              </a:xfrm>
              <a:custGeom>
                <a:avLst/>
                <a:gdLst>
                  <a:gd name="connsiteX0" fmla="*/ 7620 w 15240"/>
                  <a:gd name="connsiteY0" fmla="*/ 16253 h 16253"/>
                  <a:gd name="connsiteX1" fmla="*/ 0 w 15240"/>
                  <a:gd name="connsiteY1" fmla="*/ 1013 h 16253"/>
                  <a:gd name="connsiteX2" fmla="*/ 15240 w 15240"/>
                  <a:gd name="connsiteY2" fmla="*/ 12444 h 16253"/>
                  <a:gd name="connsiteX3" fmla="*/ 7620 w 15240"/>
                  <a:gd name="connsiteY3" fmla="*/ 16253 h 16253"/>
                  <a:gd name="connsiteX4" fmla="*/ 7620 w 15240"/>
                  <a:gd name="connsiteY4" fmla="*/ 16253 h 16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6253">
                    <a:moveTo>
                      <a:pt x="7620" y="16253"/>
                    </a:moveTo>
                    <a:cubicBezTo>
                      <a:pt x="3810" y="12444"/>
                      <a:pt x="0" y="4824"/>
                      <a:pt x="0" y="1013"/>
                    </a:cubicBezTo>
                    <a:cubicBezTo>
                      <a:pt x="7620" y="-2797"/>
                      <a:pt x="15240" y="4824"/>
                      <a:pt x="15240" y="12444"/>
                    </a:cubicBezTo>
                    <a:cubicBezTo>
                      <a:pt x="15240" y="16253"/>
                      <a:pt x="11430" y="16253"/>
                      <a:pt x="7620" y="16253"/>
                    </a:cubicBezTo>
                    <a:lnTo>
                      <a:pt x="7620" y="16253"/>
                    </a:lnTo>
                    <a:close/>
                  </a:path>
                </a:pathLst>
              </a:custGeom>
              <a:solidFill>
                <a:srgbClr val="6FDF7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72" name="Freeform: Shape 5571">
                <a:extLst>
                  <a:ext uri="{FF2B5EF4-FFF2-40B4-BE49-F238E27FC236}">
                    <a16:creationId xmlns:a16="http://schemas.microsoft.com/office/drawing/2014/main" id="{64C8899E-02A9-47AF-5869-D520B4817D99}"/>
                  </a:ext>
                </a:extLst>
              </p:cNvPr>
              <p:cNvSpPr/>
              <p:nvPr/>
            </p:nvSpPr>
            <p:spPr>
              <a:xfrm>
                <a:off x="4446270" y="4876800"/>
                <a:ext cx="9198" cy="11430"/>
              </a:xfrm>
              <a:custGeom>
                <a:avLst/>
                <a:gdLst>
                  <a:gd name="connsiteX0" fmla="*/ 0 w 9198"/>
                  <a:gd name="connsiteY0" fmla="*/ 11430 h 11430"/>
                  <a:gd name="connsiteX1" fmla="*/ 3810 w 9198"/>
                  <a:gd name="connsiteY1" fmla="*/ 3810 h 11430"/>
                  <a:gd name="connsiteX2" fmla="*/ 7620 w 9198"/>
                  <a:gd name="connsiteY2" fmla="*/ 0 h 11430"/>
                  <a:gd name="connsiteX3" fmla="*/ 3810 w 9198"/>
                  <a:gd name="connsiteY3" fmla="*/ 7620 h 11430"/>
                  <a:gd name="connsiteX4" fmla="*/ 0 w 9198"/>
                  <a:gd name="connsiteY4" fmla="*/ 1143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98" h="11430">
                    <a:moveTo>
                      <a:pt x="0" y="11430"/>
                    </a:moveTo>
                    <a:lnTo>
                      <a:pt x="3810" y="3810"/>
                    </a:lnTo>
                    <a:cubicBezTo>
                      <a:pt x="3810" y="3810"/>
                      <a:pt x="7620" y="0"/>
                      <a:pt x="7620" y="0"/>
                    </a:cubicBezTo>
                    <a:cubicBezTo>
                      <a:pt x="11430" y="3810"/>
                      <a:pt x="7620" y="3810"/>
                      <a:pt x="3810" y="7620"/>
                    </a:cubicBezTo>
                    <a:cubicBezTo>
                      <a:pt x="3810" y="11430"/>
                      <a:pt x="0" y="11430"/>
                      <a:pt x="0" y="11430"/>
                    </a:cubicBezTo>
                    <a:close/>
                  </a:path>
                </a:pathLst>
              </a:custGeom>
              <a:solidFill>
                <a:srgbClr val="6BDD7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73" name="Freeform: Shape 5572">
                <a:extLst>
                  <a:ext uri="{FF2B5EF4-FFF2-40B4-BE49-F238E27FC236}">
                    <a16:creationId xmlns:a16="http://schemas.microsoft.com/office/drawing/2014/main" id="{71451BD2-74E3-A061-CE58-D59606DB0E99}"/>
                  </a:ext>
                </a:extLst>
              </p:cNvPr>
              <p:cNvSpPr/>
              <p:nvPr/>
            </p:nvSpPr>
            <p:spPr>
              <a:xfrm>
                <a:off x="4419601" y="4869180"/>
                <a:ext cx="7619" cy="9313"/>
              </a:xfrm>
              <a:custGeom>
                <a:avLst/>
                <a:gdLst>
                  <a:gd name="connsiteX0" fmla="*/ 7620 w 7619"/>
                  <a:gd name="connsiteY0" fmla="*/ 7620 h 9313"/>
                  <a:gd name="connsiteX1" fmla="*/ 0 w 7619"/>
                  <a:gd name="connsiteY1" fmla="*/ 7620 h 9313"/>
                  <a:gd name="connsiteX2" fmla="*/ 3810 w 7619"/>
                  <a:gd name="connsiteY2" fmla="*/ 0 h 9313"/>
                  <a:gd name="connsiteX3" fmla="*/ 7620 w 7619"/>
                  <a:gd name="connsiteY3" fmla="*/ 7620 h 9313"/>
                </a:gdLst>
                <a:ahLst/>
                <a:cxnLst>
                  <a:cxn ang="0">
                    <a:pos x="connsiteX0" y="connsiteY0"/>
                  </a:cxn>
                  <a:cxn ang="0">
                    <a:pos x="connsiteX1" y="connsiteY1"/>
                  </a:cxn>
                  <a:cxn ang="0">
                    <a:pos x="connsiteX2" y="connsiteY2"/>
                  </a:cxn>
                  <a:cxn ang="0">
                    <a:pos x="connsiteX3" y="connsiteY3"/>
                  </a:cxn>
                </a:cxnLst>
                <a:rect l="l" t="t" r="r" b="b"/>
                <a:pathLst>
                  <a:path w="7619" h="9313">
                    <a:moveTo>
                      <a:pt x="7620" y="7620"/>
                    </a:moveTo>
                    <a:cubicBezTo>
                      <a:pt x="3810" y="7620"/>
                      <a:pt x="3810" y="11430"/>
                      <a:pt x="0" y="7620"/>
                    </a:cubicBezTo>
                    <a:cubicBezTo>
                      <a:pt x="0" y="3810"/>
                      <a:pt x="0" y="3810"/>
                      <a:pt x="3810" y="0"/>
                    </a:cubicBezTo>
                    <a:lnTo>
                      <a:pt x="7620" y="7620"/>
                    </a:lnTo>
                    <a:close/>
                  </a:path>
                </a:pathLst>
              </a:custGeom>
              <a:solidFill>
                <a:srgbClr val="4ED55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74" name="Freeform: Shape 5573">
                <a:extLst>
                  <a:ext uri="{FF2B5EF4-FFF2-40B4-BE49-F238E27FC236}">
                    <a16:creationId xmlns:a16="http://schemas.microsoft.com/office/drawing/2014/main" id="{979595A8-EB26-805C-0C62-F123F47CE667}"/>
                  </a:ext>
                </a:extLst>
              </p:cNvPr>
              <p:cNvSpPr/>
              <p:nvPr/>
            </p:nvSpPr>
            <p:spPr>
              <a:xfrm>
                <a:off x="4431031" y="4867486"/>
                <a:ext cx="7619" cy="9313"/>
              </a:xfrm>
              <a:custGeom>
                <a:avLst/>
                <a:gdLst>
                  <a:gd name="connsiteX0" fmla="*/ 3810 w 7619"/>
                  <a:gd name="connsiteY0" fmla="*/ 9313 h 9313"/>
                  <a:gd name="connsiteX1" fmla="*/ 0 w 7619"/>
                  <a:gd name="connsiteY1" fmla="*/ 1693 h 9313"/>
                  <a:gd name="connsiteX2" fmla="*/ 7620 w 7619"/>
                  <a:gd name="connsiteY2" fmla="*/ 1693 h 9313"/>
                  <a:gd name="connsiteX3" fmla="*/ 3810 w 7619"/>
                  <a:gd name="connsiteY3" fmla="*/ 9313 h 9313"/>
                </a:gdLst>
                <a:ahLst/>
                <a:cxnLst>
                  <a:cxn ang="0">
                    <a:pos x="connsiteX0" y="connsiteY0"/>
                  </a:cxn>
                  <a:cxn ang="0">
                    <a:pos x="connsiteX1" y="connsiteY1"/>
                  </a:cxn>
                  <a:cxn ang="0">
                    <a:pos x="connsiteX2" y="connsiteY2"/>
                  </a:cxn>
                  <a:cxn ang="0">
                    <a:pos x="connsiteX3" y="connsiteY3"/>
                  </a:cxn>
                </a:cxnLst>
                <a:rect l="l" t="t" r="r" b="b"/>
                <a:pathLst>
                  <a:path w="7619" h="9313">
                    <a:moveTo>
                      <a:pt x="3810" y="9313"/>
                    </a:moveTo>
                    <a:lnTo>
                      <a:pt x="0" y="1693"/>
                    </a:lnTo>
                    <a:cubicBezTo>
                      <a:pt x="0" y="1693"/>
                      <a:pt x="3810" y="-2117"/>
                      <a:pt x="7620" y="1693"/>
                    </a:cubicBezTo>
                    <a:cubicBezTo>
                      <a:pt x="7620" y="5503"/>
                      <a:pt x="7620" y="9313"/>
                      <a:pt x="3810" y="9313"/>
                    </a:cubicBezTo>
                    <a:close/>
                  </a:path>
                </a:pathLst>
              </a:custGeom>
              <a:solidFill>
                <a:srgbClr val="4ED55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75" name="Freeform: Shape 5574">
                <a:extLst>
                  <a:ext uri="{FF2B5EF4-FFF2-40B4-BE49-F238E27FC236}">
                    <a16:creationId xmlns:a16="http://schemas.microsoft.com/office/drawing/2014/main" id="{082A8584-A6BD-D295-7E01-21FF9CED6977}"/>
                  </a:ext>
                </a:extLst>
              </p:cNvPr>
              <p:cNvSpPr/>
              <p:nvPr/>
            </p:nvSpPr>
            <p:spPr>
              <a:xfrm>
                <a:off x="4210051" y="5086350"/>
                <a:ext cx="7619" cy="11430"/>
              </a:xfrm>
              <a:custGeom>
                <a:avLst/>
                <a:gdLst>
                  <a:gd name="connsiteX0" fmla="*/ 7620 w 7619"/>
                  <a:gd name="connsiteY0" fmla="*/ 0 h 11430"/>
                  <a:gd name="connsiteX1" fmla="*/ 3810 w 7619"/>
                  <a:gd name="connsiteY1" fmla="*/ 11430 h 11430"/>
                  <a:gd name="connsiteX2" fmla="*/ 0 w 7619"/>
                  <a:gd name="connsiteY2" fmla="*/ 7620 h 11430"/>
                  <a:gd name="connsiteX3" fmla="*/ 7620 w 7619"/>
                  <a:gd name="connsiteY3" fmla="*/ 0 h 11430"/>
                </a:gdLst>
                <a:ahLst/>
                <a:cxnLst>
                  <a:cxn ang="0">
                    <a:pos x="connsiteX0" y="connsiteY0"/>
                  </a:cxn>
                  <a:cxn ang="0">
                    <a:pos x="connsiteX1" y="connsiteY1"/>
                  </a:cxn>
                  <a:cxn ang="0">
                    <a:pos x="connsiteX2" y="connsiteY2"/>
                  </a:cxn>
                  <a:cxn ang="0">
                    <a:pos x="connsiteX3" y="connsiteY3"/>
                  </a:cxn>
                </a:cxnLst>
                <a:rect l="l" t="t" r="r" b="b"/>
                <a:pathLst>
                  <a:path w="7619" h="11430">
                    <a:moveTo>
                      <a:pt x="7620" y="0"/>
                    </a:moveTo>
                    <a:lnTo>
                      <a:pt x="3810" y="11430"/>
                    </a:lnTo>
                    <a:lnTo>
                      <a:pt x="0" y="7620"/>
                    </a:lnTo>
                    <a:cubicBezTo>
                      <a:pt x="0" y="0"/>
                      <a:pt x="3810" y="0"/>
                      <a:pt x="7620" y="0"/>
                    </a:cubicBezTo>
                    <a:close/>
                  </a:path>
                </a:pathLst>
              </a:custGeom>
              <a:solidFill>
                <a:srgbClr val="50D65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76" name="Freeform: Shape 5575">
                <a:extLst>
                  <a:ext uri="{FF2B5EF4-FFF2-40B4-BE49-F238E27FC236}">
                    <a16:creationId xmlns:a16="http://schemas.microsoft.com/office/drawing/2014/main" id="{C4F8F44E-11EC-DE6F-7051-FC5CEA14BECD}"/>
                  </a:ext>
                </a:extLst>
              </p:cNvPr>
              <p:cNvSpPr/>
              <p:nvPr/>
            </p:nvSpPr>
            <p:spPr>
              <a:xfrm>
                <a:off x="4297681" y="5048250"/>
                <a:ext cx="38100" cy="3810"/>
              </a:xfrm>
              <a:custGeom>
                <a:avLst/>
                <a:gdLst>
                  <a:gd name="connsiteX0" fmla="*/ 0 w 38100"/>
                  <a:gd name="connsiteY0" fmla="*/ 0 h 3810"/>
                  <a:gd name="connsiteX1" fmla="*/ 0 w 38100"/>
                  <a:gd name="connsiteY1" fmla="*/ 3810 h 3810"/>
                  <a:gd name="connsiteX2" fmla="*/ 0 w 38100"/>
                  <a:gd name="connsiteY2" fmla="*/ 0 h 3810"/>
                  <a:gd name="connsiteX3" fmla="*/ 0 w 38100"/>
                  <a:gd name="connsiteY3" fmla="*/ 0 h 3810"/>
                </a:gdLst>
                <a:ahLst/>
                <a:cxnLst>
                  <a:cxn ang="0">
                    <a:pos x="connsiteX0" y="connsiteY0"/>
                  </a:cxn>
                  <a:cxn ang="0">
                    <a:pos x="connsiteX1" y="connsiteY1"/>
                  </a:cxn>
                  <a:cxn ang="0">
                    <a:pos x="connsiteX2" y="connsiteY2"/>
                  </a:cxn>
                  <a:cxn ang="0">
                    <a:pos x="connsiteX3" y="connsiteY3"/>
                  </a:cxn>
                </a:cxnLst>
                <a:rect l="l" t="t" r="r" b="b"/>
                <a:pathLst>
                  <a:path w="38100" h="3810">
                    <a:moveTo>
                      <a:pt x="0" y="0"/>
                    </a:moveTo>
                    <a:lnTo>
                      <a:pt x="0" y="3810"/>
                    </a:lnTo>
                    <a:cubicBezTo>
                      <a:pt x="0" y="3810"/>
                      <a:pt x="0" y="0"/>
                      <a:pt x="0" y="0"/>
                    </a:cubicBezTo>
                    <a:lnTo>
                      <a:pt x="0" y="0"/>
                    </a:lnTo>
                    <a:close/>
                  </a:path>
                </a:pathLst>
              </a:custGeom>
              <a:solidFill>
                <a:srgbClr val="2CCB3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77" name="Freeform: Shape 5576">
                <a:extLst>
                  <a:ext uri="{FF2B5EF4-FFF2-40B4-BE49-F238E27FC236}">
                    <a16:creationId xmlns:a16="http://schemas.microsoft.com/office/drawing/2014/main" id="{7BE92678-0487-61AB-626C-F2F162BB51E4}"/>
                  </a:ext>
                </a:extLst>
              </p:cNvPr>
              <p:cNvSpPr/>
              <p:nvPr/>
            </p:nvSpPr>
            <p:spPr>
              <a:xfrm>
                <a:off x="4456007" y="4892039"/>
                <a:ext cx="1693" cy="3810"/>
              </a:xfrm>
              <a:custGeom>
                <a:avLst/>
                <a:gdLst>
                  <a:gd name="connsiteX0" fmla="*/ 1693 w 1693"/>
                  <a:gd name="connsiteY0" fmla="*/ 0 h 3810"/>
                  <a:gd name="connsiteX1" fmla="*/ 1693 w 1693"/>
                  <a:gd name="connsiteY1" fmla="*/ 0 h 3810"/>
                  <a:gd name="connsiteX2" fmla="*/ 1693 w 1693"/>
                  <a:gd name="connsiteY2" fmla="*/ 3810 h 3810"/>
                  <a:gd name="connsiteX3" fmla="*/ 1693 w 1693"/>
                  <a:gd name="connsiteY3" fmla="*/ 0 h 3810"/>
                </a:gdLst>
                <a:ahLst/>
                <a:cxnLst>
                  <a:cxn ang="0">
                    <a:pos x="connsiteX0" y="connsiteY0"/>
                  </a:cxn>
                  <a:cxn ang="0">
                    <a:pos x="connsiteX1" y="connsiteY1"/>
                  </a:cxn>
                  <a:cxn ang="0">
                    <a:pos x="connsiteX2" y="connsiteY2"/>
                  </a:cxn>
                  <a:cxn ang="0">
                    <a:pos x="connsiteX3" y="connsiteY3"/>
                  </a:cxn>
                </a:cxnLst>
                <a:rect l="l" t="t" r="r" b="b"/>
                <a:pathLst>
                  <a:path w="1693" h="3810">
                    <a:moveTo>
                      <a:pt x="1693" y="0"/>
                    </a:moveTo>
                    <a:lnTo>
                      <a:pt x="1693" y="0"/>
                    </a:lnTo>
                    <a:cubicBezTo>
                      <a:pt x="1693" y="3810"/>
                      <a:pt x="1693" y="3810"/>
                      <a:pt x="1693" y="3810"/>
                    </a:cubicBezTo>
                    <a:cubicBezTo>
                      <a:pt x="-2117" y="0"/>
                      <a:pt x="1693" y="0"/>
                      <a:pt x="1693" y="0"/>
                    </a:cubicBezTo>
                    <a:close/>
                  </a:path>
                </a:pathLst>
              </a:custGeom>
              <a:solidFill>
                <a:srgbClr val="6BDD7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78" name="Freeform: Shape 5577">
                <a:extLst>
                  <a:ext uri="{FF2B5EF4-FFF2-40B4-BE49-F238E27FC236}">
                    <a16:creationId xmlns:a16="http://schemas.microsoft.com/office/drawing/2014/main" id="{6768A10F-A1E8-48D4-AAF4-0C5F78974DC8}"/>
                  </a:ext>
                </a:extLst>
              </p:cNvPr>
              <p:cNvSpPr/>
              <p:nvPr/>
            </p:nvSpPr>
            <p:spPr>
              <a:xfrm>
                <a:off x="4592003" y="4947611"/>
                <a:ext cx="42535" cy="65040"/>
              </a:xfrm>
              <a:custGeom>
                <a:avLst/>
                <a:gdLst>
                  <a:gd name="connsiteX0" fmla="*/ 29528 w 42535"/>
                  <a:gd name="connsiteY0" fmla="*/ 39678 h 65040"/>
                  <a:gd name="connsiteX1" fmla="*/ 21907 w 42535"/>
                  <a:gd name="connsiteY1" fmla="*/ 54918 h 65040"/>
                  <a:gd name="connsiteX2" fmla="*/ 14288 w 42535"/>
                  <a:gd name="connsiteY2" fmla="*/ 62538 h 65040"/>
                  <a:gd name="connsiteX3" fmla="*/ 2857 w 42535"/>
                  <a:gd name="connsiteY3" fmla="*/ 58728 h 65040"/>
                  <a:gd name="connsiteX4" fmla="*/ 2857 w 42535"/>
                  <a:gd name="connsiteY4" fmla="*/ 47298 h 65040"/>
                  <a:gd name="connsiteX5" fmla="*/ 14288 w 42535"/>
                  <a:gd name="connsiteY5" fmla="*/ 5388 h 65040"/>
                  <a:gd name="connsiteX6" fmla="*/ 18098 w 42535"/>
                  <a:gd name="connsiteY6" fmla="*/ 1578 h 65040"/>
                  <a:gd name="connsiteX7" fmla="*/ 29528 w 42535"/>
                  <a:gd name="connsiteY7" fmla="*/ 9198 h 65040"/>
                  <a:gd name="connsiteX8" fmla="*/ 33338 w 42535"/>
                  <a:gd name="connsiteY8" fmla="*/ 24438 h 65040"/>
                  <a:gd name="connsiteX9" fmla="*/ 37148 w 42535"/>
                  <a:gd name="connsiteY9" fmla="*/ 32058 h 65040"/>
                  <a:gd name="connsiteX10" fmla="*/ 40957 w 42535"/>
                  <a:gd name="connsiteY10" fmla="*/ 43488 h 65040"/>
                  <a:gd name="connsiteX11" fmla="*/ 29528 w 42535"/>
                  <a:gd name="connsiteY11" fmla="*/ 39678 h 65040"/>
                  <a:gd name="connsiteX12" fmla="*/ 29528 w 42535"/>
                  <a:gd name="connsiteY12" fmla="*/ 39678 h 65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535" h="65040">
                    <a:moveTo>
                      <a:pt x="29528" y="39678"/>
                    </a:moveTo>
                    <a:cubicBezTo>
                      <a:pt x="33338" y="51108"/>
                      <a:pt x="29528" y="58728"/>
                      <a:pt x="21907" y="54918"/>
                    </a:cubicBezTo>
                    <a:cubicBezTo>
                      <a:pt x="18098" y="54918"/>
                      <a:pt x="18098" y="58728"/>
                      <a:pt x="14288" y="62538"/>
                    </a:cubicBezTo>
                    <a:cubicBezTo>
                      <a:pt x="10478" y="66348"/>
                      <a:pt x="6667" y="66348"/>
                      <a:pt x="2857" y="58728"/>
                    </a:cubicBezTo>
                    <a:cubicBezTo>
                      <a:pt x="-952" y="54918"/>
                      <a:pt x="-952" y="51108"/>
                      <a:pt x="2857" y="47298"/>
                    </a:cubicBezTo>
                    <a:cubicBezTo>
                      <a:pt x="10478" y="35868"/>
                      <a:pt x="18098" y="24438"/>
                      <a:pt x="14288" y="5388"/>
                    </a:cubicBezTo>
                    <a:cubicBezTo>
                      <a:pt x="14288" y="1578"/>
                      <a:pt x="14288" y="-2232"/>
                      <a:pt x="18098" y="1578"/>
                    </a:cubicBezTo>
                    <a:cubicBezTo>
                      <a:pt x="21907" y="1578"/>
                      <a:pt x="25717" y="5388"/>
                      <a:pt x="29528" y="9198"/>
                    </a:cubicBezTo>
                    <a:cubicBezTo>
                      <a:pt x="33338" y="13008"/>
                      <a:pt x="37148" y="16818"/>
                      <a:pt x="33338" y="24438"/>
                    </a:cubicBezTo>
                    <a:cubicBezTo>
                      <a:pt x="33338" y="28248"/>
                      <a:pt x="33338" y="28248"/>
                      <a:pt x="37148" y="32058"/>
                    </a:cubicBezTo>
                    <a:cubicBezTo>
                      <a:pt x="40957" y="35868"/>
                      <a:pt x="44767" y="39678"/>
                      <a:pt x="40957" y="43488"/>
                    </a:cubicBezTo>
                    <a:cubicBezTo>
                      <a:pt x="40957" y="47298"/>
                      <a:pt x="37148" y="43488"/>
                      <a:pt x="29528" y="39678"/>
                    </a:cubicBezTo>
                    <a:cubicBezTo>
                      <a:pt x="33338" y="39678"/>
                      <a:pt x="33338" y="39678"/>
                      <a:pt x="29528" y="39678"/>
                    </a:cubicBezTo>
                    <a:close/>
                  </a:path>
                </a:pathLst>
              </a:custGeom>
              <a:solidFill>
                <a:srgbClr val="93EA9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79" name="Freeform: Shape 5578">
                <a:extLst>
                  <a:ext uri="{FF2B5EF4-FFF2-40B4-BE49-F238E27FC236}">
                    <a16:creationId xmlns:a16="http://schemas.microsoft.com/office/drawing/2014/main" id="{9EB0C52D-6387-C818-ABD4-062C901D3855}"/>
                  </a:ext>
                </a:extLst>
              </p:cNvPr>
              <p:cNvSpPr/>
              <p:nvPr/>
            </p:nvSpPr>
            <p:spPr>
              <a:xfrm>
                <a:off x="4427220" y="5124450"/>
                <a:ext cx="3810" cy="5503"/>
              </a:xfrm>
              <a:custGeom>
                <a:avLst/>
                <a:gdLst>
                  <a:gd name="connsiteX0" fmla="*/ 0 w 3810"/>
                  <a:gd name="connsiteY0" fmla="*/ 0 h 5503"/>
                  <a:gd name="connsiteX1" fmla="*/ 0 w 3810"/>
                  <a:gd name="connsiteY1" fmla="*/ 0 h 5503"/>
                  <a:gd name="connsiteX2" fmla="*/ 3810 w 3810"/>
                  <a:gd name="connsiteY2" fmla="*/ 3810 h 5503"/>
                  <a:gd name="connsiteX3" fmla="*/ 0 w 3810"/>
                  <a:gd name="connsiteY3" fmla="*/ 3810 h 5503"/>
                  <a:gd name="connsiteX4" fmla="*/ 0 w 3810"/>
                  <a:gd name="connsiteY4" fmla="*/ 0 h 5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 h="5503">
                    <a:moveTo>
                      <a:pt x="0" y="0"/>
                    </a:moveTo>
                    <a:cubicBezTo>
                      <a:pt x="0" y="0"/>
                      <a:pt x="3810" y="0"/>
                      <a:pt x="0" y="0"/>
                    </a:cubicBezTo>
                    <a:cubicBezTo>
                      <a:pt x="3810" y="0"/>
                      <a:pt x="3810" y="3810"/>
                      <a:pt x="3810" y="3810"/>
                    </a:cubicBezTo>
                    <a:cubicBezTo>
                      <a:pt x="3810" y="7620"/>
                      <a:pt x="0" y="3810"/>
                      <a:pt x="0" y="3810"/>
                    </a:cubicBezTo>
                    <a:cubicBezTo>
                      <a:pt x="0" y="3810"/>
                      <a:pt x="0" y="3810"/>
                      <a:pt x="0" y="0"/>
                    </a:cubicBezTo>
                    <a:close/>
                  </a:path>
                </a:pathLst>
              </a:custGeom>
              <a:solidFill>
                <a:srgbClr val="53D75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80" name="Freeform: Shape 5579">
                <a:extLst>
                  <a:ext uri="{FF2B5EF4-FFF2-40B4-BE49-F238E27FC236}">
                    <a16:creationId xmlns:a16="http://schemas.microsoft.com/office/drawing/2014/main" id="{50572F4E-3353-E44A-7501-2FE25C8D391E}"/>
                  </a:ext>
                </a:extLst>
              </p:cNvPr>
              <p:cNvSpPr/>
              <p:nvPr/>
            </p:nvSpPr>
            <p:spPr>
              <a:xfrm>
                <a:off x="4501727" y="5147310"/>
                <a:ext cx="1693" cy="1693"/>
              </a:xfrm>
              <a:custGeom>
                <a:avLst/>
                <a:gdLst>
                  <a:gd name="connsiteX0" fmla="*/ 1693 w 1693"/>
                  <a:gd name="connsiteY0" fmla="*/ 0 h 1693"/>
                  <a:gd name="connsiteX1" fmla="*/ 1693 w 1693"/>
                  <a:gd name="connsiteY1" fmla="*/ 0 h 1693"/>
                  <a:gd name="connsiteX2" fmla="*/ 1693 w 1693"/>
                  <a:gd name="connsiteY2" fmla="*/ 0 h 1693"/>
                  <a:gd name="connsiteX3" fmla="*/ 1693 w 1693"/>
                  <a:gd name="connsiteY3" fmla="*/ 0 h 1693"/>
                </a:gdLst>
                <a:ahLst/>
                <a:cxnLst>
                  <a:cxn ang="0">
                    <a:pos x="connsiteX0" y="connsiteY0"/>
                  </a:cxn>
                  <a:cxn ang="0">
                    <a:pos x="connsiteX1" y="connsiteY1"/>
                  </a:cxn>
                  <a:cxn ang="0">
                    <a:pos x="connsiteX2" y="connsiteY2"/>
                  </a:cxn>
                  <a:cxn ang="0">
                    <a:pos x="connsiteX3" y="connsiteY3"/>
                  </a:cxn>
                </a:cxnLst>
                <a:rect l="l" t="t" r="r" b="b"/>
                <a:pathLst>
                  <a:path w="1693" h="1693">
                    <a:moveTo>
                      <a:pt x="1693" y="0"/>
                    </a:moveTo>
                    <a:lnTo>
                      <a:pt x="1693" y="0"/>
                    </a:lnTo>
                    <a:cubicBezTo>
                      <a:pt x="-2117" y="0"/>
                      <a:pt x="1693" y="3810"/>
                      <a:pt x="1693" y="0"/>
                    </a:cubicBezTo>
                    <a:lnTo>
                      <a:pt x="1693" y="0"/>
                    </a:lnTo>
                    <a:close/>
                  </a:path>
                </a:pathLst>
              </a:custGeom>
              <a:solidFill>
                <a:srgbClr val="45D24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81" name="Freeform: Shape 5580">
                <a:extLst>
                  <a:ext uri="{FF2B5EF4-FFF2-40B4-BE49-F238E27FC236}">
                    <a16:creationId xmlns:a16="http://schemas.microsoft.com/office/drawing/2014/main" id="{EA39EC8C-6EF4-1E1A-898B-C40C95A294D9}"/>
                  </a:ext>
                </a:extLst>
              </p:cNvPr>
              <p:cNvSpPr/>
              <p:nvPr/>
            </p:nvSpPr>
            <p:spPr>
              <a:xfrm>
                <a:off x="4427220" y="4777740"/>
                <a:ext cx="15240" cy="16933"/>
              </a:xfrm>
              <a:custGeom>
                <a:avLst/>
                <a:gdLst>
                  <a:gd name="connsiteX0" fmla="*/ 15240 w 15240"/>
                  <a:gd name="connsiteY0" fmla="*/ 11430 h 16933"/>
                  <a:gd name="connsiteX1" fmla="*/ 7620 w 15240"/>
                  <a:gd name="connsiteY1" fmla="*/ 15240 h 16933"/>
                  <a:gd name="connsiteX2" fmla="*/ 0 w 15240"/>
                  <a:gd name="connsiteY2" fmla="*/ 15240 h 16933"/>
                  <a:gd name="connsiteX3" fmla="*/ 7620 w 15240"/>
                  <a:gd name="connsiteY3" fmla="*/ 0 h 16933"/>
                  <a:gd name="connsiteX4" fmla="*/ 15240 w 15240"/>
                  <a:gd name="connsiteY4" fmla="*/ 11430 h 16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6933">
                    <a:moveTo>
                      <a:pt x="15240" y="11430"/>
                    </a:moveTo>
                    <a:cubicBezTo>
                      <a:pt x="11430" y="11430"/>
                      <a:pt x="11430" y="11430"/>
                      <a:pt x="7620" y="15240"/>
                    </a:cubicBezTo>
                    <a:cubicBezTo>
                      <a:pt x="7620" y="15240"/>
                      <a:pt x="3810" y="19050"/>
                      <a:pt x="0" y="15240"/>
                    </a:cubicBezTo>
                    <a:cubicBezTo>
                      <a:pt x="0" y="7620"/>
                      <a:pt x="7620" y="7620"/>
                      <a:pt x="7620" y="0"/>
                    </a:cubicBezTo>
                    <a:cubicBezTo>
                      <a:pt x="11430" y="3810"/>
                      <a:pt x="15240" y="7620"/>
                      <a:pt x="15240" y="11430"/>
                    </a:cubicBezTo>
                    <a:close/>
                  </a:path>
                </a:pathLst>
              </a:custGeom>
              <a:solidFill>
                <a:srgbClr val="5FDA6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82" name="Freeform: Shape 5581">
                <a:extLst>
                  <a:ext uri="{FF2B5EF4-FFF2-40B4-BE49-F238E27FC236}">
                    <a16:creationId xmlns:a16="http://schemas.microsoft.com/office/drawing/2014/main" id="{67251A5E-CF50-4AA3-5964-BF6D50BCB211}"/>
                  </a:ext>
                </a:extLst>
              </p:cNvPr>
              <p:cNvSpPr/>
              <p:nvPr/>
            </p:nvSpPr>
            <p:spPr>
              <a:xfrm>
                <a:off x="4552951" y="5025389"/>
                <a:ext cx="10122" cy="15240"/>
              </a:xfrm>
              <a:custGeom>
                <a:avLst/>
                <a:gdLst>
                  <a:gd name="connsiteX0" fmla="*/ 7620 w 10122"/>
                  <a:gd name="connsiteY0" fmla="*/ 15240 h 15240"/>
                  <a:gd name="connsiteX1" fmla="*/ 7620 w 10122"/>
                  <a:gd name="connsiteY1" fmla="*/ 15240 h 15240"/>
                  <a:gd name="connsiteX2" fmla="*/ 0 w 10122"/>
                  <a:gd name="connsiteY2" fmla="*/ 3810 h 15240"/>
                  <a:gd name="connsiteX3" fmla="*/ 3810 w 10122"/>
                  <a:gd name="connsiteY3" fmla="*/ 0 h 15240"/>
                  <a:gd name="connsiteX4" fmla="*/ 7620 w 10122"/>
                  <a:gd name="connsiteY4" fmla="*/ 15240 h 15240"/>
                  <a:gd name="connsiteX5" fmla="*/ 7620 w 10122"/>
                  <a:gd name="connsiteY5" fmla="*/ 15240 h 15240"/>
                  <a:gd name="connsiteX6" fmla="*/ 7620 w 10122"/>
                  <a:gd name="connsiteY6" fmla="*/ 15240 h 1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22" h="15240">
                    <a:moveTo>
                      <a:pt x="7620" y="15240"/>
                    </a:moveTo>
                    <a:lnTo>
                      <a:pt x="7620" y="15240"/>
                    </a:lnTo>
                    <a:cubicBezTo>
                      <a:pt x="3810" y="11430"/>
                      <a:pt x="0" y="7620"/>
                      <a:pt x="0" y="3810"/>
                    </a:cubicBezTo>
                    <a:cubicBezTo>
                      <a:pt x="0" y="0"/>
                      <a:pt x="3810" y="0"/>
                      <a:pt x="3810" y="0"/>
                    </a:cubicBezTo>
                    <a:cubicBezTo>
                      <a:pt x="11430" y="3810"/>
                      <a:pt x="11430" y="7620"/>
                      <a:pt x="7620" y="15240"/>
                    </a:cubicBezTo>
                    <a:lnTo>
                      <a:pt x="7620" y="15240"/>
                    </a:lnTo>
                    <a:lnTo>
                      <a:pt x="7620" y="15240"/>
                    </a:lnTo>
                    <a:close/>
                  </a:path>
                </a:pathLst>
              </a:custGeom>
              <a:solidFill>
                <a:srgbClr val="81E48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83" name="Freeform: Shape 5582">
                <a:extLst>
                  <a:ext uri="{FF2B5EF4-FFF2-40B4-BE49-F238E27FC236}">
                    <a16:creationId xmlns:a16="http://schemas.microsoft.com/office/drawing/2014/main" id="{24188EDA-0E4B-4287-298F-2C0DE7A49562}"/>
                  </a:ext>
                </a:extLst>
              </p:cNvPr>
              <p:cNvSpPr/>
              <p:nvPr/>
            </p:nvSpPr>
            <p:spPr>
              <a:xfrm>
                <a:off x="4438651" y="4789169"/>
                <a:ext cx="7619" cy="9313"/>
              </a:xfrm>
              <a:custGeom>
                <a:avLst/>
                <a:gdLst>
                  <a:gd name="connsiteX0" fmla="*/ 7620 w 7619"/>
                  <a:gd name="connsiteY0" fmla="*/ 7620 h 9313"/>
                  <a:gd name="connsiteX1" fmla="*/ 0 w 7619"/>
                  <a:gd name="connsiteY1" fmla="*/ 7620 h 9313"/>
                  <a:gd name="connsiteX2" fmla="*/ 3810 w 7619"/>
                  <a:gd name="connsiteY2" fmla="*/ 0 h 9313"/>
                  <a:gd name="connsiteX3" fmla="*/ 7620 w 7619"/>
                  <a:gd name="connsiteY3" fmla="*/ 7620 h 9313"/>
                </a:gdLst>
                <a:ahLst/>
                <a:cxnLst>
                  <a:cxn ang="0">
                    <a:pos x="connsiteX0" y="connsiteY0"/>
                  </a:cxn>
                  <a:cxn ang="0">
                    <a:pos x="connsiteX1" y="connsiteY1"/>
                  </a:cxn>
                  <a:cxn ang="0">
                    <a:pos x="connsiteX2" y="connsiteY2"/>
                  </a:cxn>
                  <a:cxn ang="0">
                    <a:pos x="connsiteX3" y="connsiteY3"/>
                  </a:cxn>
                </a:cxnLst>
                <a:rect l="l" t="t" r="r" b="b"/>
                <a:pathLst>
                  <a:path w="7619" h="9313">
                    <a:moveTo>
                      <a:pt x="7620" y="7620"/>
                    </a:moveTo>
                    <a:cubicBezTo>
                      <a:pt x="3810" y="7620"/>
                      <a:pt x="3810" y="11430"/>
                      <a:pt x="0" y="7620"/>
                    </a:cubicBezTo>
                    <a:cubicBezTo>
                      <a:pt x="0" y="3810"/>
                      <a:pt x="0" y="3810"/>
                      <a:pt x="3810" y="0"/>
                    </a:cubicBezTo>
                    <a:lnTo>
                      <a:pt x="7620" y="7620"/>
                    </a:lnTo>
                    <a:close/>
                  </a:path>
                </a:pathLst>
              </a:custGeom>
              <a:solidFill>
                <a:srgbClr val="5FDA6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84" name="Freeform: Shape 5583">
                <a:extLst>
                  <a:ext uri="{FF2B5EF4-FFF2-40B4-BE49-F238E27FC236}">
                    <a16:creationId xmlns:a16="http://schemas.microsoft.com/office/drawing/2014/main" id="{2A42880A-426E-7EBB-8FE5-7AF0B41240C8}"/>
                  </a:ext>
                </a:extLst>
              </p:cNvPr>
              <p:cNvSpPr/>
              <p:nvPr/>
            </p:nvSpPr>
            <p:spPr>
              <a:xfrm>
                <a:off x="4499610" y="4914900"/>
                <a:ext cx="38100" cy="38100"/>
              </a:xfrm>
              <a:custGeom>
                <a:avLst/>
                <a:gdLst>
                  <a:gd name="connsiteX0" fmla="*/ 0 w 38100"/>
                  <a:gd name="connsiteY0" fmla="*/ 0 h 38100"/>
                  <a:gd name="connsiteX1" fmla="*/ 0 w 38100"/>
                  <a:gd name="connsiteY1" fmla="*/ 0 h 38100"/>
                  <a:gd name="connsiteX2" fmla="*/ 0 w 38100"/>
                  <a:gd name="connsiteY2" fmla="*/ 0 h 38100"/>
                  <a:gd name="connsiteX3" fmla="*/ 0 w 38100"/>
                  <a:gd name="connsiteY3" fmla="*/ 0 h 38100"/>
                </a:gdLst>
                <a:ahLst/>
                <a:cxnLst>
                  <a:cxn ang="0">
                    <a:pos x="connsiteX0" y="connsiteY0"/>
                  </a:cxn>
                  <a:cxn ang="0">
                    <a:pos x="connsiteX1" y="connsiteY1"/>
                  </a:cxn>
                  <a:cxn ang="0">
                    <a:pos x="connsiteX2" y="connsiteY2"/>
                  </a:cxn>
                  <a:cxn ang="0">
                    <a:pos x="connsiteX3" y="connsiteY3"/>
                  </a:cxn>
                </a:cxnLst>
                <a:rect l="l" t="t" r="r" b="b"/>
                <a:pathLst>
                  <a:path w="38100" h="38100">
                    <a:moveTo>
                      <a:pt x="0" y="0"/>
                    </a:moveTo>
                    <a:lnTo>
                      <a:pt x="0" y="0"/>
                    </a:lnTo>
                    <a:cubicBezTo>
                      <a:pt x="0" y="0"/>
                      <a:pt x="0" y="0"/>
                      <a:pt x="0" y="0"/>
                    </a:cubicBezTo>
                    <a:lnTo>
                      <a:pt x="0" y="0"/>
                    </a:lnTo>
                    <a:close/>
                  </a:path>
                </a:pathLst>
              </a:custGeom>
              <a:solidFill>
                <a:srgbClr val="53D75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85" name="Freeform: Shape 5584">
                <a:extLst>
                  <a:ext uri="{FF2B5EF4-FFF2-40B4-BE49-F238E27FC236}">
                    <a16:creationId xmlns:a16="http://schemas.microsoft.com/office/drawing/2014/main" id="{5FED74DD-773B-85D5-9E80-F988AAE020DC}"/>
                  </a:ext>
                </a:extLst>
              </p:cNvPr>
              <p:cNvSpPr/>
              <p:nvPr/>
            </p:nvSpPr>
            <p:spPr>
              <a:xfrm>
                <a:off x="4052262" y="4780055"/>
                <a:ext cx="169218" cy="307333"/>
              </a:xfrm>
              <a:custGeom>
                <a:avLst/>
                <a:gdLst>
                  <a:gd name="connsiteX0" fmla="*/ 153978 w 169218"/>
                  <a:gd name="connsiteY0" fmla="*/ 134845 h 307333"/>
                  <a:gd name="connsiteX1" fmla="*/ 138738 w 169218"/>
                  <a:gd name="connsiteY1" fmla="*/ 142465 h 307333"/>
                  <a:gd name="connsiteX2" fmla="*/ 134928 w 169218"/>
                  <a:gd name="connsiteY2" fmla="*/ 142465 h 307333"/>
                  <a:gd name="connsiteX3" fmla="*/ 134928 w 169218"/>
                  <a:gd name="connsiteY3" fmla="*/ 150084 h 307333"/>
                  <a:gd name="connsiteX4" fmla="*/ 134928 w 169218"/>
                  <a:gd name="connsiteY4" fmla="*/ 203425 h 307333"/>
                  <a:gd name="connsiteX5" fmla="*/ 127308 w 169218"/>
                  <a:gd name="connsiteY5" fmla="*/ 211045 h 307333"/>
                  <a:gd name="connsiteX6" fmla="*/ 138738 w 169218"/>
                  <a:gd name="connsiteY6" fmla="*/ 233905 h 307333"/>
                  <a:gd name="connsiteX7" fmla="*/ 131118 w 169218"/>
                  <a:gd name="connsiteY7" fmla="*/ 245334 h 307333"/>
                  <a:gd name="connsiteX8" fmla="*/ 146358 w 169218"/>
                  <a:gd name="connsiteY8" fmla="*/ 249145 h 307333"/>
                  <a:gd name="connsiteX9" fmla="*/ 161598 w 169218"/>
                  <a:gd name="connsiteY9" fmla="*/ 260575 h 307333"/>
                  <a:gd name="connsiteX10" fmla="*/ 169218 w 169218"/>
                  <a:gd name="connsiteY10" fmla="*/ 283434 h 307333"/>
                  <a:gd name="connsiteX11" fmla="*/ 161598 w 169218"/>
                  <a:gd name="connsiteY11" fmla="*/ 287245 h 307333"/>
                  <a:gd name="connsiteX12" fmla="*/ 157788 w 169218"/>
                  <a:gd name="connsiteY12" fmla="*/ 306295 h 307333"/>
                  <a:gd name="connsiteX13" fmla="*/ 150168 w 169218"/>
                  <a:gd name="connsiteY13" fmla="*/ 275815 h 307333"/>
                  <a:gd name="connsiteX14" fmla="*/ 142548 w 169218"/>
                  <a:gd name="connsiteY14" fmla="*/ 272005 h 307333"/>
                  <a:gd name="connsiteX15" fmla="*/ 131118 w 169218"/>
                  <a:gd name="connsiteY15" fmla="*/ 260575 h 307333"/>
                  <a:gd name="connsiteX16" fmla="*/ 115878 w 169218"/>
                  <a:gd name="connsiteY16" fmla="*/ 252955 h 307333"/>
                  <a:gd name="connsiteX17" fmla="*/ 115878 w 169218"/>
                  <a:gd name="connsiteY17" fmla="*/ 268195 h 307333"/>
                  <a:gd name="connsiteX18" fmla="*/ 115878 w 169218"/>
                  <a:gd name="connsiteY18" fmla="*/ 268195 h 307333"/>
                  <a:gd name="connsiteX19" fmla="*/ 127308 w 169218"/>
                  <a:gd name="connsiteY19" fmla="*/ 283434 h 307333"/>
                  <a:gd name="connsiteX20" fmla="*/ 131118 w 169218"/>
                  <a:gd name="connsiteY20" fmla="*/ 298675 h 307333"/>
                  <a:gd name="connsiteX21" fmla="*/ 115878 w 169218"/>
                  <a:gd name="connsiteY21" fmla="*/ 306295 h 307333"/>
                  <a:gd name="connsiteX22" fmla="*/ 100638 w 169218"/>
                  <a:gd name="connsiteY22" fmla="*/ 294865 h 307333"/>
                  <a:gd name="connsiteX23" fmla="*/ 100638 w 169218"/>
                  <a:gd name="connsiteY23" fmla="*/ 294865 h 307333"/>
                  <a:gd name="connsiteX24" fmla="*/ 96828 w 169218"/>
                  <a:gd name="connsiteY24" fmla="*/ 268195 h 307333"/>
                  <a:gd name="connsiteX25" fmla="*/ 93018 w 169218"/>
                  <a:gd name="connsiteY25" fmla="*/ 241525 h 307333"/>
                  <a:gd name="connsiteX26" fmla="*/ 89208 w 169218"/>
                  <a:gd name="connsiteY26" fmla="*/ 233905 h 307333"/>
                  <a:gd name="connsiteX27" fmla="*/ 73968 w 169218"/>
                  <a:gd name="connsiteY27" fmla="*/ 226284 h 307333"/>
                  <a:gd name="connsiteX28" fmla="*/ 62538 w 169218"/>
                  <a:gd name="connsiteY28" fmla="*/ 222475 h 307333"/>
                  <a:gd name="connsiteX29" fmla="*/ 35868 w 169218"/>
                  <a:gd name="connsiteY29" fmla="*/ 211045 h 307333"/>
                  <a:gd name="connsiteX30" fmla="*/ 39678 w 169218"/>
                  <a:gd name="connsiteY30" fmla="*/ 245334 h 307333"/>
                  <a:gd name="connsiteX31" fmla="*/ 35868 w 169218"/>
                  <a:gd name="connsiteY31" fmla="*/ 237715 h 307333"/>
                  <a:gd name="connsiteX32" fmla="*/ 28248 w 169218"/>
                  <a:gd name="connsiteY32" fmla="*/ 233905 h 307333"/>
                  <a:gd name="connsiteX33" fmla="*/ 24438 w 169218"/>
                  <a:gd name="connsiteY33" fmla="*/ 214855 h 307333"/>
                  <a:gd name="connsiteX34" fmla="*/ 20628 w 169218"/>
                  <a:gd name="connsiteY34" fmla="*/ 191995 h 307333"/>
                  <a:gd name="connsiteX35" fmla="*/ 20628 w 169218"/>
                  <a:gd name="connsiteY35" fmla="*/ 169134 h 307333"/>
                  <a:gd name="connsiteX36" fmla="*/ 28248 w 169218"/>
                  <a:gd name="connsiteY36" fmla="*/ 138655 h 307333"/>
                  <a:gd name="connsiteX37" fmla="*/ 32058 w 169218"/>
                  <a:gd name="connsiteY37" fmla="*/ 134845 h 307333"/>
                  <a:gd name="connsiteX38" fmla="*/ 43488 w 169218"/>
                  <a:gd name="connsiteY38" fmla="*/ 146275 h 307333"/>
                  <a:gd name="connsiteX39" fmla="*/ 51108 w 169218"/>
                  <a:gd name="connsiteY39" fmla="*/ 142465 h 307333"/>
                  <a:gd name="connsiteX40" fmla="*/ 39678 w 169218"/>
                  <a:gd name="connsiteY40" fmla="*/ 119605 h 307333"/>
                  <a:gd name="connsiteX41" fmla="*/ 28248 w 169218"/>
                  <a:gd name="connsiteY41" fmla="*/ 123415 h 307333"/>
                  <a:gd name="connsiteX42" fmla="*/ 16818 w 169218"/>
                  <a:gd name="connsiteY42" fmla="*/ 146275 h 307333"/>
                  <a:gd name="connsiteX43" fmla="*/ 9198 w 169218"/>
                  <a:gd name="connsiteY43" fmla="*/ 153895 h 307333"/>
                  <a:gd name="connsiteX44" fmla="*/ 9198 w 169218"/>
                  <a:gd name="connsiteY44" fmla="*/ 138655 h 307333"/>
                  <a:gd name="connsiteX45" fmla="*/ 16818 w 169218"/>
                  <a:gd name="connsiteY45" fmla="*/ 111984 h 307333"/>
                  <a:gd name="connsiteX46" fmla="*/ 16818 w 169218"/>
                  <a:gd name="connsiteY46" fmla="*/ 111984 h 307333"/>
                  <a:gd name="connsiteX47" fmla="*/ 28248 w 169218"/>
                  <a:gd name="connsiteY47" fmla="*/ 111984 h 307333"/>
                  <a:gd name="connsiteX48" fmla="*/ 32058 w 169218"/>
                  <a:gd name="connsiteY48" fmla="*/ 73885 h 307333"/>
                  <a:gd name="connsiteX49" fmla="*/ 32058 w 169218"/>
                  <a:gd name="connsiteY49" fmla="*/ 73885 h 307333"/>
                  <a:gd name="connsiteX50" fmla="*/ 43488 w 169218"/>
                  <a:gd name="connsiteY50" fmla="*/ 85315 h 307333"/>
                  <a:gd name="connsiteX51" fmla="*/ 54918 w 169218"/>
                  <a:gd name="connsiteY51" fmla="*/ 89125 h 307333"/>
                  <a:gd name="connsiteX52" fmla="*/ 54918 w 169218"/>
                  <a:gd name="connsiteY52" fmla="*/ 62455 h 307333"/>
                  <a:gd name="connsiteX53" fmla="*/ 51108 w 169218"/>
                  <a:gd name="connsiteY53" fmla="*/ 58645 h 307333"/>
                  <a:gd name="connsiteX54" fmla="*/ 32058 w 169218"/>
                  <a:gd name="connsiteY54" fmla="*/ 43405 h 307333"/>
                  <a:gd name="connsiteX55" fmla="*/ 5388 w 169218"/>
                  <a:gd name="connsiteY55" fmla="*/ 20545 h 307333"/>
                  <a:gd name="connsiteX56" fmla="*/ 1578 w 169218"/>
                  <a:gd name="connsiteY56" fmla="*/ 9115 h 307333"/>
                  <a:gd name="connsiteX57" fmla="*/ 5388 w 169218"/>
                  <a:gd name="connsiteY57" fmla="*/ 1495 h 307333"/>
                  <a:gd name="connsiteX58" fmla="*/ 51108 w 169218"/>
                  <a:gd name="connsiteY58" fmla="*/ 16735 h 307333"/>
                  <a:gd name="connsiteX59" fmla="*/ 51108 w 169218"/>
                  <a:gd name="connsiteY59" fmla="*/ 35785 h 307333"/>
                  <a:gd name="connsiteX60" fmla="*/ 70158 w 169218"/>
                  <a:gd name="connsiteY60" fmla="*/ 62455 h 307333"/>
                  <a:gd name="connsiteX61" fmla="*/ 77778 w 169218"/>
                  <a:gd name="connsiteY61" fmla="*/ 73885 h 307333"/>
                  <a:gd name="connsiteX62" fmla="*/ 89208 w 169218"/>
                  <a:gd name="connsiteY62" fmla="*/ 85315 h 307333"/>
                  <a:gd name="connsiteX63" fmla="*/ 108258 w 169218"/>
                  <a:gd name="connsiteY63" fmla="*/ 100555 h 307333"/>
                  <a:gd name="connsiteX64" fmla="*/ 119688 w 169218"/>
                  <a:gd name="connsiteY64" fmla="*/ 108175 h 307333"/>
                  <a:gd name="connsiteX65" fmla="*/ 131118 w 169218"/>
                  <a:gd name="connsiteY65" fmla="*/ 100555 h 307333"/>
                  <a:gd name="connsiteX66" fmla="*/ 134928 w 169218"/>
                  <a:gd name="connsiteY66" fmla="*/ 92935 h 307333"/>
                  <a:gd name="connsiteX67" fmla="*/ 142548 w 169218"/>
                  <a:gd name="connsiteY67" fmla="*/ 104365 h 307333"/>
                  <a:gd name="connsiteX68" fmla="*/ 142548 w 169218"/>
                  <a:gd name="connsiteY68" fmla="*/ 127225 h 307333"/>
                  <a:gd name="connsiteX69" fmla="*/ 153978 w 169218"/>
                  <a:gd name="connsiteY69" fmla="*/ 119605 h 307333"/>
                  <a:gd name="connsiteX70" fmla="*/ 169218 w 169218"/>
                  <a:gd name="connsiteY70" fmla="*/ 127225 h 307333"/>
                  <a:gd name="connsiteX71" fmla="*/ 153978 w 169218"/>
                  <a:gd name="connsiteY71" fmla="*/ 134845 h 307333"/>
                  <a:gd name="connsiteX72" fmla="*/ 153978 w 169218"/>
                  <a:gd name="connsiteY72" fmla="*/ 134845 h 30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69218" h="307333">
                    <a:moveTo>
                      <a:pt x="153978" y="134845"/>
                    </a:moveTo>
                    <a:cubicBezTo>
                      <a:pt x="150168" y="142465"/>
                      <a:pt x="146358" y="150084"/>
                      <a:pt x="138738" y="142465"/>
                    </a:cubicBezTo>
                    <a:cubicBezTo>
                      <a:pt x="138738" y="142465"/>
                      <a:pt x="134928" y="138655"/>
                      <a:pt x="134928" y="142465"/>
                    </a:cubicBezTo>
                    <a:cubicBezTo>
                      <a:pt x="134928" y="146275"/>
                      <a:pt x="134928" y="150084"/>
                      <a:pt x="134928" y="150084"/>
                    </a:cubicBezTo>
                    <a:cubicBezTo>
                      <a:pt x="146358" y="169134"/>
                      <a:pt x="138738" y="184375"/>
                      <a:pt x="134928" y="203425"/>
                    </a:cubicBezTo>
                    <a:cubicBezTo>
                      <a:pt x="134928" y="211045"/>
                      <a:pt x="131118" y="203425"/>
                      <a:pt x="127308" y="211045"/>
                    </a:cubicBezTo>
                    <a:cubicBezTo>
                      <a:pt x="131118" y="218665"/>
                      <a:pt x="138738" y="222475"/>
                      <a:pt x="138738" y="233905"/>
                    </a:cubicBezTo>
                    <a:cubicBezTo>
                      <a:pt x="138738" y="241525"/>
                      <a:pt x="134928" y="241525"/>
                      <a:pt x="131118" y="245334"/>
                    </a:cubicBezTo>
                    <a:cubicBezTo>
                      <a:pt x="134928" y="252955"/>
                      <a:pt x="138738" y="252955"/>
                      <a:pt x="146358" y="249145"/>
                    </a:cubicBezTo>
                    <a:cubicBezTo>
                      <a:pt x="153978" y="241525"/>
                      <a:pt x="157788" y="245334"/>
                      <a:pt x="161598" y="260575"/>
                    </a:cubicBezTo>
                    <a:cubicBezTo>
                      <a:pt x="161598" y="268195"/>
                      <a:pt x="169218" y="275815"/>
                      <a:pt x="169218" y="283434"/>
                    </a:cubicBezTo>
                    <a:cubicBezTo>
                      <a:pt x="165408" y="283434"/>
                      <a:pt x="161598" y="275815"/>
                      <a:pt x="161598" y="287245"/>
                    </a:cubicBezTo>
                    <a:cubicBezTo>
                      <a:pt x="161598" y="291055"/>
                      <a:pt x="161598" y="298675"/>
                      <a:pt x="157788" y="306295"/>
                    </a:cubicBezTo>
                    <a:cubicBezTo>
                      <a:pt x="157788" y="294865"/>
                      <a:pt x="153978" y="287245"/>
                      <a:pt x="150168" y="275815"/>
                    </a:cubicBezTo>
                    <a:cubicBezTo>
                      <a:pt x="150168" y="272005"/>
                      <a:pt x="146358" y="268195"/>
                      <a:pt x="142548" y="272005"/>
                    </a:cubicBezTo>
                    <a:cubicBezTo>
                      <a:pt x="131118" y="275815"/>
                      <a:pt x="131118" y="275815"/>
                      <a:pt x="131118" y="260575"/>
                    </a:cubicBezTo>
                    <a:cubicBezTo>
                      <a:pt x="127308" y="252955"/>
                      <a:pt x="123498" y="245334"/>
                      <a:pt x="115878" y="252955"/>
                    </a:cubicBezTo>
                    <a:cubicBezTo>
                      <a:pt x="112068" y="256765"/>
                      <a:pt x="108258" y="260575"/>
                      <a:pt x="115878" y="268195"/>
                    </a:cubicBezTo>
                    <a:lnTo>
                      <a:pt x="115878" y="268195"/>
                    </a:lnTo>
                    <a:cubicBezTo>
                      <a:pt x="119688" y="275815"/>
                      <a:pt x="123498" y="279625"/>
                      <a:pt x="127308" y="283434"/>
                    </a:cubicBezTo>
                    <a:cubicBezTo>
                      <a:pt x="131118" y="287245"/>
                      <a:pt x="134928" y="291055"/>
                      <a:pt x="131118" y="298675"/>
                    </a:cubicBezTo>
                    <a:cubicBezTo>
                      <a:pt x="127308" y="302484"/>
                      <a:pt x="123498" y="310105"/>
                      <a:pt x="115878" y="306295"/>
                    </a:cubicBezTo>
                    <a:cubicBezTo>
                      <a:pt x="112068" y="302484"/>
                      <a:pt x="108258" y="298675"/>
                      <a:pt x="100638" y="294865"/>
                    </a:cubicBezTo>
                    <a:lnTo>
                      <a:pt x="100638" y="294865"/>
                    </a:lnTo>
                    <a:cubicBezTo>
                      <a:pt x="96828" y="287245"/>
                      <a:pt x="93018" y="279625"/>
                      <a:pt x="96828" y="268195"/>
                    </a:cubicBezTo>
                    <a:cubicBezTo>
                      <a:pt x="100638" y="252955"/>
                      <a:pt x="100638" y="252955"/>
                      <a:pt x="93018" y="241525"/>
                    </a:cubicBezTo>
                    <a:cubicBezTo>
                      <a:pt x="89208" y="237715"/>
                      <a:pt x="89208" y="237715"/>
                      <a:pt x="89208" y="233905"/>
                    </a:cubicBezTo>
                    <a:cubicBezTo>
                      <a:pt x="85398" y="226284"/>
                      <a:pt x="81588" y="222475"/>
                      <a:pt x="73968" y="226284"/>
                    </a:cubicBezTo>
                    <a:cubicBezTo>
                      <a:pt x="70158" y="230095"/>
                      <a:pt x="66348" y="226284"/>
                      <a:pt x="62538" y="222475"/>
                    </a:cubicBezTo>
                    <a:cubicBezTo>
                      <a:pt x="54918" y="211045"/>
                      <a:pt x="47298" y="214855"/>
                      <a:pt x="35868" y="211045"/>
                    </a:cubicBezTo>
                    <a:cubicBezTo>
                      <a:pt x="43488" y="226284"/>
                      <a:pt x="47298" y="237715"/>
                      <a:pt x="39678" y="245334"/>
                    </a:cubicBezTo>
                    <a:cubicBezTo>
                      <a:pt x="35868" y="245334"/>
                      <a:pt x="39678" y="237715"/>
                      <a:pt x="35868" y="237715"/>
                    </a:cubicBezTo>
                    <a:cubicBezTo>
                      <a:pt x="32058" y="237715"/>
                      <a:pt x="28248" y="241525"/>
                      <a:pt x="28248" y="233905"/>
                    </a:cubicBezTo>
                    <a:cubicBezTo>
                      <a:pt x="24438" y="226284"/>
                      <a:pt x="24438" y="218665"/>
                      <a:pt x="24438" y="214855"/>
                    </a:cubicBezTo>
                    <a:cubicBezTo>
                      <a:pt x="28248" y="203425"/>
                      <a:pt x="24438" y="199615"/>
                      <a:pt x="20628" y="191995"/>
                    </a:cubicBezTo>
                    <a:cubicBezTo>
                      <a:pt x="13008" y="184375"/>
                      <a:pt x="13008" y="176755"/>
                      <a:pt x="20628" y="169134"/>
                    </a:cubicBezTo>
                    <a:cubicBezTo>
                      <a:pt x="28248" y="161515"/>
                      <a:pt x="32058" y="153895"/>
                      <a:pt x="28248" y="138655"/>
                    </a:cubicBezTo>
                    <a:cubicBezTo>
                      <a:pt x="28248" y="131034"/>
                      <a:pt x="28248" y="131034"/>
                      <a:pt x="32058" y="134845"/>
                    </a:cubicBezTo>
                    <a:cubicBezTo>
                      <a:pt x="35868" y="138655"/>
                      <a:pt x="39678" y="142465"/>
                      <a:pt x="43488" y="146275"/>
                    </a:cubicBezTo>
                    <a:cubicBezTo>
                      <a:pt x="47298" y="150084"/>
                      <a:pt x="51108" y="150084"/>
                      <a:pt x="51108" y="142465"/>
                    </a:cubicBezTo>
                    <a:cubicBezTo>
                      <a:pt x="51108" y="131034"/>
                      <a:pt x="43488" y="127225"/>
                      <a:pt x="39678" y="119605"/>
                    </a:cubicBezTo>
                    <a:cubicBezTo>
                      <a:pt x="35868" y="111984"/>
                      <a:pt x="32058" y="119605"/>
                      <a:pt x="28248" y="123415"/>
                    </a:cubicBezTo>
                    <a:cubicBezTo>
                      <a:pt x="24438" y="127225"/>
                      <a:pt x="16818" y="138655"/>
                      <a:pt x="16818" y="146275"/>
                    </a:cubicBezTo>
                    <a:cubicBezTo>
                      <a:pt x="16818" y="153895"/>
                      <a:pt x="13008" y="157705"/>
                      <a:pt x="9198" y="153895"/>
                    </a:cubicBezTo>
                    <a:cubicBezTo>
                      <a:pt x="5388" y="150084"/>
                      <a:pt x="5388" y="146275"/>
                      <a:pt x="9198" y="138655"/>
                    </a:cubicBezTo>
                    <a:cubicBezTo>
                      <a:pt x="13008" y="131034"/>
                      <a:pt x="13008" y="119605"/>
                      <a:pt x="16818" y="111984"/>
                    </a:cubicBezTo>
                    <a:lnTo>
                      <a:pt x="16818" y="111984"/>
                    </a:lnTo>
                    <a:cubicBezTo>
                      <a:pt x="20628" y="111984"/>
                      <a:pt x="24438" y="115795"/>
                      <a:pt x="28248" y="111984"/>
                    </a:cubicBezTo>
                    <a:cubicBezTo>
                      <a:pt x="28248" y="100555"/>
                      <a:pt x="28248" y="85315"/>
                      <a:pt x="32058" y="73885"/>
                    </a:cubicBezTo>
                    <a:lnTo>
                      <a:pt x="32058" y="73885"/>
                    </a:lnTo>
                    <a:cubicBezTo>
                      <a:pt x="35868" y="77695"/>
                      <a:pt x="39678" y="81505"/>
                      <a:pt x="43488" y="85315"/>
                    </a:cubicBezTo>
                    <a:cubicBezTo>
                      <a:pt x="47298" y="89125"/>
                      <a:pt x="51108" y="96745"/>
                      <a:pt x="54918" y="89125"/>
                    </a:cubicBezTo>
                    <a:cubicBezTo>
                      <a:pt x="58728" y="81505"/>
                      <a:pt x="58728" y="70075"/>
                      <a:pt x="54918" y="62455"/>
                    </a:cubicBezTo>
                    <a:cubicBezTo>
                      <a:pt x="54918" y="62455"/>
                      <a:pt x="51108" y="58645"/>
                      <a:pt x="51108" y="58645"/>
                    </a:cubicBezTo>
                    <a:cubicBezTo>
                      <a:pt x="43488" y="54835"/>
                      <a:pt x="39678" y="47215"/>
                      <a:pt x="32058" y="43405"/>
                    </a:cubicBezTo>
                    <a:cubicBezTo>
                      <a:pt x="20628" y="39595"/>
                      <a:pt x="16818" y="20545"/>
                      <a:pt x="5388" y="20545"/>
                    </a:cubicBezTo>
                    <a:cubicBezTo>
                      <a:pt x="5388" y="20545"/>
                      <a:pt x="1578" y="12925"/>
                      <a:pt x="1578" y="9115"/>
                    </a:cubicBezTo>
                    <a:cubicBezTo>
                      <a:pt x="-2232" y="1495"/>
                      <a:pt x="1578" y="-2315"/>
                      <a:pt x="5388" y="1495"/>
                    </a:cubicBezTo>
                    <a:cubicBezTo>
                      <a:pt x="20628" y="9115"/>
                      <a:pt x="35868" y="1495"/>
                      <a:pt x="51108" y="16735"/>
                    </a:cubicBezTo>
                    <a:cubicBezTo>
                      <a:pt x="51108" y="24355"/>
                      <a:pt x="47298" y="28165"/>
                      <a:pt x="51108" y="35785"/>
                    </a:cubicBezTo>
                    <a:cubicBezTo>
                      <a:pt x="51108" y="54835"/>
                      <a:pt x="58728" y="58645"/>
                      <a:pt x="70158" y="62455"/>
                    </a:cubicBezTo>
                    <a:cubicBezTo>
                      <a:pt x="73968" y="66265"/>
                      <a:pt x="77778" y="66265"/>
                      <a:pt x="77778" y="73885"/>
                    </a:cubicBezTo>
                    <a:cubicBezTo>
                      <a:pt x="77778" y="81505"/>
                      <a:pt x="81588" y="89125"/>
                      <a:pt x="89208" y="85315"/>
                    </a:cubicBezTo>
                    <a:cubicBezTo>
                      <a:pt x="96828" y="85315"/>
                      <a:pt x="104448" y="85315"/>
                      <a:pt x="108258" y="100555"/>
                    </a:cubicBezTo>
                    <a:cubicBezTo>
                      <a:pt x="108258" y="104365"/>
                      <a:pt x="115878" y="108175"/>
                      <a:pt x="119688" y="108175"/>
                    </a:cubicBezTo>
                    <a:cubicBezTo>
                      <a:pt x="127308" y="111984"/>
                      <a:pt x="127308" y="111984"/>
                      <a:pt x="131118" y="100555"/>
                    </a:cubicBezTo>
                    <a:cubicBezTo>
                      <a:pt x="131118" y="96745"/>
                      <a:pt x="131118" y="92935"/>
                      <a:pt x="134928" y="92935"/>
                    </a:cubicBezTo>
                    <a:cubicBezTo>
                      <a:pt x="138738" y="92935"/>
                      <a:pt x="142548" y="96745"/>
                      <a:pt x="142548" y="104365"/>
                    </a:cubicBezTo>
                    <a:cubicBezTo>
                      <a:pt x="142548" y="111984"/>
                      <a:pt x="142548" y="119605"/>
                      <a:pt x="142548" y="127225"/>
                    </a:cubicBezTo>
                    <a:cubicBezTo>
                      <a:pt x="146358" y="127225"/>
                      <a:pt x="146358" y="115795"/>
                      <a:pt x="153978" y="119605"/>
                    </a:cubicBezTo>
                    <a:cubicBezTo>
                      <a:pt x="157788" y="123415"/>
                      <a:pt x="165408" y="127225"/>
                      <a:pt x="169218" y="127225"/>
                    </a:cubicBezTo>
                    <a:cubicBezTo>
                      <a:pt x="153978" y="123415"/>
                      <a:pt x="150168" y="131034"/>
                      <a:pt x="153978" y="134845"/>
                    </a:cubicBezTo>
                    <a:lnTo>
                      <a:pt x="153978" y="134845"/>
                    </a:lnTo>
                    <a:close/>
                  </a:path>
                </a:pathLst>
              </a:custGeom>
              <a:solidFill>
                <a:srgbClr val="50D65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86" name="Freeform: Shape 5585">
                <a:extLst>
                  <a:ext uri="{FF2B5EF4-FFF2-40B4-BE49-F238E27FC236}">
                    <a16:creationId xmlns:a16="http://schemas.microsoft.com/office/drawing/2014/main" id="{EC5D2DC3-A8EF-17D4-BA76-F8B613A2A23D}"/>
                  </a:ext>
                </a:extLst>
              </p:cNvPr>
              <p:cNvSpPr/>
              <p:nvPr/>
            </p:nvSpPr>
            <p:spPr>
              <a:xfrm>
                <a:off x="3957012" y="5023399"/>
                <a:ext cx="195888" cy="226781"/>
              </a:xfrm>
              <a:custGeom>
                <a:avLst/>
                <a:gdLst>
                  <a:gd name="connsiteX0" fmla="*/ 123498 w 195888"/>
                  <a:gd name="connsiteY0" fmla="*/ 219161 h 226781"/>
                  <a:gd name="connsiteX1" fmla="*/ 123498 w 195888"/>
                  <a:gd name="connsiteY1" fmla="*/ 219161 h 226781"/>
                  <a:gd name="connsiteX2" fmla="*/ 123498 w 195888"/>
                  <a:gd name="connsiteY2" fmla="*/ 203921 h 226781"/>
                  <a:gd name="connsiteX3" fmla="*/ 131118 w 195888"/>
                  <a:gd name="connsiteY3" fmla="*/ 158201 h 226781"/>
                  <a:gd name="connsiteX4" fmla="*/ 138738 w 195888"/>
                  <a:gd name="connsiteY4" fmla="*/ 142961 h 226781"/>
                  <a:gd name="connsiteX5" fmla="*/ 115878 w 195888"/>
                  <a:gd name="connsiteY5" fmla="*/ 154391 h 226781"/>
                  <a:gd name="connsiteX6" fmla="*/ 100638 w 195888"/>
                  <a:gd name="connsiteY6" fmla="*/ 158201 h 226781"/>
                  <a:gd name="connsiteX7" fmla="*/ 54918 w 195888"/>
                  <a:gd name="connsiteY7" fmla="*/ 169631 h 226781"/>
                  <a:gd name="connsiteX8" fmla="*/ 43488 w 195888"/>
                  <a:gd name="connsiteY8" fmla="*/ 150581 h 226781"/>
                  <a:gd name="connsiteX9" fmla="*/ 16818 w 195888"/>
                  <a:gd name="connsiteY9" fmla="*/ 146771 h 226781"/>
                  <a:gd name="connsiteX10" fmla="*/ 16818 w 195888"/>
                  <a:gd name="connsiteY10" fmla="*/ 146771 h 226781"/>
                  <a:gd name="connsiteX11" fmla="*/ 5388 w 195888"/>
                  <a:gd name="connsiteY11" fmla="*/ 146771 h 226781"/>
                  <a:gd name="connsiteX12" fmla="*/ 1578 w 195888"/>
                  <a:gd name="connsiteY12" fmla="*/ 135341 h 226781"/>
                  <a:gd name="connsiteX13" fmla="*/ 5388 w 195888"/>
                  <a:gd name="connsiteY13" fmla="*/ 127721 h 226781"/>
                  <a:gd name="connsiteX14" fmla="*/ 5388 w 195888"/>
                  <a:gd name="connsiteY14" fmla="*/ 108671 h 226781"/>
                  <a:gd name="connsiteX15" fmla="*/ 5388 w 195888"/>
                  <a:gd name="connsiteY15" fmla="*/ 104861 h 226781"/>
                  <a:gd name="connsiteX16" fmla="*/ 5388 w 195888"/>
                  <a:gd name="connsiteY16" fmla="*/ 101051 h 226781"/>
                  <a:gd name="connsiteX17" fmla="*/ 16818 w 195888"/>
                  <a:gd name="connsiteY17" fmla="*/ 104861 h 226781"/>
                  <a:gd name="connsiteX18" fmla="*/ 20628 w 195888"/>
                  <a:gd name="connsiteY18" fmla="*/ 108671 h 226781"/>
                  <a:gd name="connsiteX19" fmla="*/ 16818 w 195888"/>
                  <a:gd name="connsiteY19" fmla="*/ 93431 h 226781"/>
                  <a:gd name="connsiteX20" fmla="*/ 24438 w 195888"/>
                  <a:gd name="connsiteY20" fmla="*/ 66761 h 226781"/>
                  <a:gd name="connsiteX21" fmla="*/ 28248 w 195888"/>
                  <a:gd name="connsiteY21" fmla="*/ 62951 h 226781"/>
                  <a:gd name="connsiteX22" fmla="*/ 58728 w 195888"/>
                  <a:gd name="connsiteY22" fmla="*/ 66761 h 226781"/>
                  <a:gd name="connsiteX23" fmla="*/ 66348 w 195888"/>
                  <a:gd name="connsiteY23" fmla="*/ 78191 h 226781"/>
                  <a:gd name="connsiteX24" fmla="*/ 81588 w 195888"/>
                  <a:gd name="connsiteY24" fmla="*/ 74381 h 226781"/>
                  <a:gd name="connsiteX25" fmla="*/ 89208 w 195888"/>
                  <a:gd name="connsiteY25" fmla="*/ 59141 h 226781"/>
                  <a:gd name="connsiteX26" fmla="*/ 89208 w 195888"/>
                  <a:gd name="connsiteY26" fmla="*/ 59141 h 226781"/>
                  <a:gd name="connsiteX27" fmla="*/ 100638 w 195888"/>
                  <a:gd name="connsiteY27" fmla="*/ 51521 h 226781"/>
                  <a:gd name="connsiteX28" fmla="*/ 100638 w 195888"/>
                  <a:gd name="connsiteY28" fmla="*/ 21041 h 226781"/>
                  <a:gd name="connsiteX29" fmla="*/ 96828 w 195888"/>
                  <a:gd name="connsiteY29" fmla="*/ 9611 h 226781"/>
                  <a:gd name="connsiteX30" fmla="*/ 104448 w 195888"/>
                  <a:gd name="connsiteY30" fmla="*/ 1991 h 226781"/>
                  <a:gd name="connsiteX31" fmla="*/ 115878 w 195888"/>
                  <a:gd name="connsiteY31" fmla="*/ 1991 h 226781"/>
                  <a:gd name="connsiteX32" fmla="*/ 134928 w 195888"/>
                  <a:gd name="connsiteY32" fmla="*/ 17231 h 226781"/>
                  <a:gd name="connsiteX33" fmla="*/ 134928 w 195888"/>
                  <a:gd name="connsiteY33" fmla="*/ 24851 h 226781"/>
                  <a:gd name="connsiteX34" fmla="*/ 153978 w 195888"/>
                  <a:gd name="connsiteY34" fmla="*/ 32471 h 226781"/>
                  <a:gd name="connsiteX35" fmla="*/ 161598 w 195888"/>
                  <a:gd name="connsiteY35" fmla="*/ 24851 h 226781"/>
                  <a:gd name="connsiteX36" fmla="*/ 150168 w 195888"/>
                  <a:gd name="connsiteY36" fmla="*/ 13421 h 226781"/>
                  <a:gd name="connsiteX37" fmla="*/ 146358 w 195888"/>
                  <a:gd name="connsiteY37" fmla="*/ 1991 h 226781"/>
                  <a:gd name="connsiteX38" fmla="*/ 153978 w 195888"/>
                  <a:gd name="connsiteY38" fmla="*/ 1991 h 226781"/>
                  <a:gd name="connsiteX39" fmla="*/ 184458 w 195888"/>
                  <a:gd name="connsiteY39" fmla="*/ 17231 h 226781"/>
                  <a:gd name="connsiteX40" fmla="*/ 195888 w 195888"/>
                  <a:gd name="connsiteY40" fmla="*/ 43901 h 226781"/>
                  <a:gd name="connsiteX41" fmla="*/ 195888 w 195888"/>
                  <a:gd name="connsiteY41" fmla="*/ 43901 h 226781"/>
                  <a:gd name="connsiteX42" fmla="*/ 188268 w 195888"/>
                  <a:gd name="connsiteY42" fmla="*/ 55331 h 226781"/>
                  <a:gd name="connsiteX43" fmla="*/ 169218 w 195888"/>
                  <a:gd name="connsiteY43" fmla="*/ 82001 h 226781"/>
                  <a:gd name="connsiteX44" fmla="*/ 161598 w 195888"/>
                  <a:gd name="connsiteY44" fmla="*/ 97241 h 226781"/>
                  <a:gd name="connsiteX45" fmla="*/ 161598 w 195888"/>
                  <a:gd name="connsiteY45" fmla="*/ 116291 h 226781"/>
                  <a:gd name="connsiteX46" fmla="*/ 165408 w 195888"/>
                  <a:gd name="connsiteY46" fmla="*/ 131531 h 226781"/>
                  <a:gd name="connsiteX47" fmla="*/ 180648 w 195888"/>
                  <a:gd name="connsiteY47" fmla="*/ 173441 h 226781"/>
                  <a:gd name="connsiteX48" fmla="*/ 192078 w 195888"/>
                  <a:gd name="connsiteY48" fmla="*/ 181061 h 226781"/>
                  <a:gd name="connsiteX49" fmla="*/ 165408 w 195888"/>
                  <a:gd name="connsiteY49" fmla="*/ 207731 h 226781"/>
                  <a:gd name="connsiteX50" fmla="*/ 138738 w 195888"/>
                  <a:gd name="connsiteY50" fmla="*/ 226781 h 226781"/>
                  <a:gd name="connsiteX51" fmla="*/ 123498 w 195888"/>
                  <a:gd name="connsiteY51" fmla="*/ 219161 h 226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95888" h="226781">
                    <a:moveTo>
                      <a:pt x="123498" y="219161"/>
                    </a:moveTo>
                    <a:lnTo>
                      <a:pt x="123498" y="219161"/>
                    </a:lnTo>
                    <a:cubicBezTo>
                      <a:pt x="123498" y="211541"/>
                      <a:pt x="123498" y="207731"/>
                      <a:pt x="123498" y="203921"/>
                    </a:cubicBezTo>
                    <a:cubicBezTo>
                      <a:pt x="115878" y="184871"/>
                      <a:pt x="119688" y="169631"/>
                      <a:pt x="131118" y="158201"/>
                    </a:cubicBezTo>
                    <a:cubicBezTo>
                      <a:pt x="134928" y="154391"/>
                      <a:pt x="134928" y="146771"/>
                      <a:pt x="138738" y="142961"/>
                    </a:cubicBezTo>
                    <a:cubicBezTo>
                      <a:pt x="123498" y="135341"/>
                      <a:pt x="119688" y="135341"/>
                      <a:pt x="115878" y="154391"/>
                    </a:cubicBezTo>
                    <a:cubicBezTo>
                      <a:pt x="112068" y="169631"/>
                      <a:pt x="112068" y="169631"/>
                      <a:pt x="100638" y="158201"/>
                    </a:cubicBezTo>
                    <a:cubicBezTo>
                      <a:pt x="85398" y="162011"/>
                      <a:pt x="70158" y="162011"/>
                      <a:pt x="54918" y="169631"/>
                    </a:cubicBezTo>
                    <a:cubicBezTo>
                      <a:pt x="47298" y="173441"/>
                      <a:pt x="43488" y="165821"/>
                      <a:pt x="43488" y="150581"/>
                    </a:cubicBezTo>
                    <a:cubicBezTo>
                      <a:pt x="35868" y="173441"/>
                      <a:pt x="32058" y="169631"/>
                      <a:pt x="16818" y="146771"/>
                    </a:cubicBezTo>
                    <a:cubicBezTo>
                      <a:pt x="16818" y="146771"/>
                      <a:pt x="16818" y="146771"/>
                      <a:pt x="16818" y="146771"/>
                    </a:cubicBezTo>
                    <a:cubicBezTo>
                      <a:pt x="13008" y="146771"/>
                      <a:pt x="9198" y="150581"/>
                      <a:pt x="5388" y="146771"/>
                    </a:cubicBezTo>
                    <a:cubicBezTo>
                      <a:pt x="1578" y="142961"/>
                      <a:pt x="-2232" y="139151"/>
                      <a:pt x="1578" y="135341"/>
                    </a:cubicBezTo>
                    <a:lnTo>
                      <a:pt x="5388" y="127721"/>
                    </a:lnTo>
                    <a:cubicBezTo>
                      <a:pt x="5388" y="120101"/>
                      <a:pt x="5388" y="116291"/>
                      <a:pt x="5388" y="108671"/>
                    </a:cubicBezTo>
                    <a:lnTo>
                      <a:pt x="5388" y="104861"/>
                    </a:lnTo>
                    <a:lnTo>
                      <a:pt x="5388" y="101051"/>
                    </a:lnTo>
                    <a:cubicBezTo>
                      <a:pt x="9198" y="97241"/>
                      <a:pt x="13008" y="101051"/>
                      <a:pt x="16818" y="104861"/>
                    </a:cubicBezTo>
                    <a:cubicBezTo>
                      <a:pt x="16818" y="104861"/>
                      <a:pt x="20628" y="108671"/>
                      <a:pt x="20628" y="108671"/>
                    </a:cubicBezTo>
                    <a:cubicBezTo>
                      <a:pt x="16818" y="104861"/>
                      <a:pt x="13008" y="101051"/>
                      <a:pt x="16818" y="93431"/>
                    </a:cubicBezTo>
                    <a:cubicBezTo>
                      <a:pt x="20628" y="85811"/>
                      <a:pt x="20628" y="74381"/>
                      <a:pt x="24438" y="66761"/>
                    </a:cubicBezTo>
                    <a:cubicBezTo>
                      <a:pt x="24438" y="66761"/>
                      <a:pt x="28248" y="62951"/>
                      <a:pt x="28248" y="62951"/>
                    </a:cubicBezTo>
                    <a:cubicBezTo>
                      <a:pt x="39678" y="70571"/>
                      <a:pt x="47298" y="62951"/>
                      <a:pt x="58728" y="66761"/>
                    </a:cubicBezTo>
                    <a:cubicBezTo>
                      <a:pt x="62538" y="70571"/>
                      <a:pt x="62538" y="74381"/>
                      <a:pt x="66348" y="78191"/>
                    </a:cubicBezTo>
                    <a:cubicBezTo>
                      <a:pt x="73968" y="89621"/>
                      <a:pt x="77778" y="89621"/>
                      <a:pt x="81588" y="74381"/>
                    </a:cubicBezTo>
                    <a:cubicBezTo>
                      <a:pt x="85398" y="70571"/>
                      <a:pt x="85398" y="66761"/>
                      <a:pt x="89208" y="59141"/>
                    </a:cubicBezTo>
                    <a:lnTo>
                      <a:pt x="89208" y="59141"/>
                    </a:lnTo>
                    <a:cubicBezTo>
                      <a:pt x="93018" y="55331"/>
                      <a:pt x="100638" y="59141"/>
                      <a:pt x="100638" y="51521"/>
                    </a:cubicBezTo>
                    <a:cubicBezTo>
                      <a:pt x="100638" y="40091"/>
                      <a:pt x="104448" y="32471"/>
                      <a:pt x="100638" y="21041"/>
                    </a:cubicBezTo>
                    <a:cubicBezTo>
                      <a:pt x="100638" y="17231"/>
                      <a:pt x="96828" y="13421"/>
                      <a:pt x="96828" y="9611"/>
                    </a:cubicBezTo>
                    <a:cubicBezTo>
                      <a:pt x="96828" y="5801"/>
                      <a:pt x="96828" y="-1819"/>
                      <a:pt x="104448" y="1991"/>
                    </a:cubicBezTo>
                    <a:cubicBezTo>
                      <a:pt x="108258" y="5801"/>
                      <a:pt x="112068" y="1991"/>
                      <a:pt x="115878" y="1991"/>
                    </a:cubicBezTo>
                    <a:cubicBezTo>
                      <a:pt x="127308" y="-1819"/>
                      <a:pt x="131118" y="-1819"/>
                      <a:pt x="134928" y="17231"/>
                    </a:cubicBezTo>
                    <a:lnTo>
                      <a:pt x="134928" y="24851"/>
                    </a:lnTo>
                    <a:cubicBezTo>
                      <a:pt x="138738" y="40091"/>
                      <a:pt x="142548" y="43901"/>
                      <a:pt x="153978" y="32471"/>
                    </a:cubicBezTo>
                    <a:cubicBezTo>
                      <a:pt x="157788" y="28661"/>
                      <a:pt x="157788" y="24851"/>
                      <a:pt x="161598" y="24851"/>
                    </a:cubicBezTo>
                    <a:cubicBezTo>
                      <a:pt x="161598" y="17231"/>
                      <a:pt x="153978" y="17231"/>
                      <a:pt x="150168" y="13421"/>
                    </a:cubicBezTo>
                    <a:cubicBezTo>
                      <a:pt x="146358" y="9611"/>
                      <a:pt x="146358" y="5801"/>
                      <a:pt x="146358" y="1991"/>
                    </a:cubicBezTo>
                    <a:cubicBezTo>
                      <a:pt x="146358" y="-1819"/>
                      <a:pt x="150168" y="1991"/>
                      <a:pt x="153978" y="1991"/>
                    </a:cubicBezTo>
                    <a:cubicBezTo>
                      <a:pt x="165408" y="5801"/>
                      <a:pt x="173028" y="9611"/>
                      <a:pt x="184458" y="17231"/>
                    </a:cubicBezTo>
                    <a:cubicBezTo>
                      <a:pt x="188268" y="24851"/>
                      <a:pt x="192078" y="36281"/>
                      <a:pt x="195888" y="43901"/>
                    </a:cubicBezTo>
                    <a:lnTo>
                      <a:pt x="195888" y="43901"/>
                    </a:lnTo>
                    <a:cubicBezTo>
                      <a:pt x="192078" y="47711"/>
                      <a:pt x="188268" y="51521"/>
                      <a:pt x="188268" y="55331"/>
                    </a:cubicBezTo>
                    <a:cubicBezTo>
                      <a:pt x="184458" y="66761"/>
                      <a:pt x="176838" y="74381"/>
                      <a:pt x="169218" y="82001"/>
                    </a:cubicBezTo>
                    <a:cubicBezTo>
                      <a:pt x="165408" y="85811"/>
                      <a:pt x="161598" y="89621"/>
                      <a:pt x="161598" y="97241"/>
                    </a:cubicBezTo>
                    <a:cubicBezTo>
                      <a:pt x="157788" y="104861"/>
                      <a:pt x="157788" y="108671"/>
                      <a:pt x="161598" y="116291"/>
                    </a:cubicBezTo>
                    <a:cubicBezTo>
                      <a:pt x="169218" y="120101"/>
                      <a:pt x="165408" y="127721"/>
                      <a:pt x="165408" y="131531"/>
                    </a:cubicBezTo>
                    <a:cubicBezTo>
                      <a:pt x="161598" y="150581"/>
                      <a:pt x="169218" y="165821"/>
                      <a:pt x="180648" y="173441"/>
                    </a:cubicBezTo>
                    <a:cubicBezTo>
                      <a:pt x="184458" y="177251"/>
                      <a:pt x="188268" y="173441"/>
                      <a:pt x="192078" y="181061"/>
                    </a:cubicBezTo>
                    <a:cubicBezTo>
                      <a:pt x="184458" y="192491"/>
                      <a:pt x="173028" y="196301"/>
                      <a:pt x="165408" y="207731"/>
                    </a:cubicBezTo>
                    <a:cubicBezTo>
                      <a:pt x="153978" y="207731"/>
                      <a:pt x="150168" y="226781"/>
                      <a:pt x="138738" y="226781"/>
                    </a:cubicBezTo>
                    <a:cubicBezTo>
                      <a:pt x="131118" y="219161"/>
                      <a:pt x="127308" y="219161"/>
                      <a:pt x="123498" y="219161"/>
                    </a:cubicBezTo>
                    <a:close/>
                  </a:path>
                </a:pathLst>
              </a:custGeom>
              <a:solidFill>
                <a:srgbClr val="88E68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87" name="Freeform: Shape 5586">
                <a:extLst>
                  <a:ext uri="{FF2B5EF4-FFF2-40B4-BE49-F238E27FC236}">
                    <a16:creationId xmlns:a16="http://schemas.microsoft.com/office/drawing/2014/main" id="{4E9A9310-5F90-9F06-E673-0B0094C7BB73}"/>
                  </a:ext>
                </a:extLst>
              </p:cNvPr>
              <p:cNvSpPr/>
              <p:nvPr/>
            </p:nvSpPr>
            <p:spPr>
              <a:xfrm>
                <a:off x="3905251" y="4941569"/>
                <a:ext cx="139438" cy="205740"/>
              </a:xfrm>
              <a:custGeom>
                <a:avLst/>
                <a:gdLst>
                  <a:gd name="connsiteX0" fmla="*/ 110490 w 139438"/>
                  <a:gd name="connsiteY0" fmla="*/ 152400 h 205740"/>
                  <a:gd name="connsiteX1" fmla="*/ 106680 w 139438"/>
                  <a:gd name="connsiteY1" fmla="*/ 156210 h 205740"/>
                  <a:gd name="connsiteX2" fmla="*/ 95250 w 139438"/>
                  <a:gd name="connsiteY2" fmla="*/ 167640 h 205740"/>
                  <a:gd name="connsiteX3" fmla="*/ 80010 w 139438"/>
                  <a:gd name="connsiteY3" fmla="*/ 156210 h 205740"/>
                  <a:gd name="connsiteX4" fmla="*/ 72390 w 139438"/>
                  <a:gd name="connsiteY4" fmla="*/ 186690 h 205740"/>
                  <a:gd name="connsiteX5" fmla="*/ 80010 w 139438"/>
                  <a:gd name="connsiteY5" fmla="*/ 186690 h 205740"/>
                  <a:gd name="connsiteX6" fmla="*/ 87630 w 139438"/>
                  <a:gd name="connsiteY6" fmla="*/ 186690 h 205740"/>
                  <a:gd name="connsiteX7" fmla="*/ 87630 w 139438"/>
                  <a:gd name="connsiteY7" fmla="*/ 201930 h 205740"/>
                  <a:gd name="connsiteX8" fmla="*/ 83820 w 139438"/>
                  <a:gd name="connsiteY8" fmla="*/ 205740 h 205740"/>
                  <a:gd name="connsiteX9" fmla="*/ 68580 w 139438"/>
                  <a:gd name="connsiteY9" fmla="*/ 198120 h 205740"/>
                  <a:gd name="connsiteX10" fmla="*/ 68580 w 139438"/>
                  <a:gd name="connsiteY10" fmla="*/ 194310 h 205740"/>
                  <a:gd name="connsiteX11" fmla="*/ 57150 w 139438"/>
                  <a:gd name="connsiteY11" fmla="*/ 190500 h 205740"/>
                  <a:gd name="connsiteX12" fmla="*/ 57150 w 139438"/>
                  <a:gd name="connsiteY12" fmla="*/ 190500 h 205740"/>
                  <a:gd name="connsiteX13" fmla="*/ 53340 w 139438"/>
                  <a:gd name="connsiteY13" fmla="*/ 186690 h 205740"/>
                  <a:gd name="connsiteX14" fmla="*/ 57150 w 139438"/>
                  <a:gd name="connsiteY14" fmla="*/ 163830 h 205740"/>
                  <a:gd name="connsiteX15" fmla="*/ 64770 w 139438"/>
                  <a:gd name="connsiteY15" fmla="*/ 156210 h 205740"/>
                  <a:gd name="connsiteX16" fmla="*/ 68580 w 139438"/>
                  <a:gd name="connsiteY16" fmla="*/ 137160 h 205740"/>
                  <a:gd name="connsiteX17" fmla="*/ 68580 w 139438"/>
                  <a:gd name="connsiteY17" fmla="*/ 133350 h 205740"/>
                  <a:gd name="connsiteX18" fmla="*/ 64770 w 139438"/>
                  <a:gd name="connsiteY18" fmla="*/ 114300 h 205740"/>
                  <a:gd name="connsiteX19" fmla="*/ 49530 w 139438"/>
                  <a:gd name="connsiteY19" fmla="*/ 83820 h 205740"/>
                  <a:gd name="connsiteX20" fmla="*/ 45720 w 139438"/>
                  <a:gd name="connsiteY20" fmla="*/ 57150 h 205740"/>
                  <a:gd name="connsiteX21" fmla="*/ 49530 w 139438"/>
                  <a:gd name="connsiteY21" fmla="*/ 53340 h 205740"/>
                  <a:gd name="connsiteX22" fmla="*/ 60960 w 139438"/>
                  <a:gd name="connsiteY22" fmla="*/ 53340 h 205740"/>
                  <a:gd name="connsiteX23" fmla="*/ 57150 w 139438"/>
                  <a:gd name="connsiteY23" fmla="*/ 45720 h 205740"/>
                  <a:gd name="connsiteX24" fmla="*/ 34290 w 139438"/>
                  <a:gd name="connsiteY24" fmla="*/ 26670 h 205740"/>
                  <a:gd name="connsiteX25" fmla="*/ 15240 w 139438"/>
                  <a:gd name="connsiteY25" fmla="*/ 22860 h 205740"/>
                  <a:gd name="connsiteX26" fmla="*/ 0 w 139438"/>
                  <a:gd name="connsiteY26" fmla="*/ 15240 h 205740"/>
                  <a:gd name="connsiteX27" fmla="*/ 7620 w 139438"/>
                  <a:gd name="connsiteY27" fmla="*/ 11430 h 205740"/>
                  <a:gd name="connsiteX28" fmla="*/ 15240 w 139438"/>
                  <a:gd name="connsiteY28" fmla="*/ 0 h 205740"/>
                  <a:gd name="connsiteX29" fmla="*/ 53340 w 139438"/>
                  <a:gd name="connsiteY29" fmla="*/ 19050 h 205740"/>
                  <a:gd name="connsiteX30" fmla="*/ 64770 w 139438"/>
                  <a:gd name="connsiteY30" fmla="*/ 22860 h 205740"/>
                  <a:gd name="connsiteX31" fmla="*/ 80010 w 139438"/>
                  <a:gd name="connsiteY31" fmla="*/ 41910 h 205740"/>
                  <a:gd name="connsiteX32" fmla="*/ 91440 w 139438"/>
                  <a:gd name="connsiteY32" fmla="*/ 41910 h 205740"/>
                  <a:gd name="connsiteX33" fmla="*/ 114300 w 139438"/>
                  <a:gd name="connsiteY33" fmla="*/ 57150 h 205740"/>
                  <a:gd name="connsiteX34" fmla="*/ 118110 w 139438"/>
                  <a:gd name="connsiteY34" fmla="*/ 60960 h 205740"/>
                  <a:gd name="connsiteX35" fmla="*/ 125730 w 139438"/>
                  <a:gd name="connsiteY35" fmla="*/ 72390 h 205740"/>
                  <a:gd name="connsiteX36" fmla="*/ 125730 w 139438"/>
                  <a:gd name="connsiteY36" fmla="*/ 72390 h 205740"/>
                  <a:gd name="connsiteX37" fmla="*/ 129540 w 139438"/>
                  <a:gd name="connsiteY37" fmla="*/ 83820 h 205740"/>
                  <a:gd name="connsiteX38" fmla="*/ 137160 w 139438"/>
                  <a:gd name="connsiteY38" fmla="*/ 110490 h 205740"/>
                  <a:gd name="connsiteX39" fmla="*/ 118110 w 139438"/>
                  <a:gd name="connsiteY39" fmla="*/ 118110 h 205740"/>
                  <a:gd name="connsiteX40" fmla="*/ 114300 w 139438"/>
                  <a:gd name="connsiteY40" fmla="*/ 137160 h 205740"/>
                  <a:gd name="connsiteX41" fmla="*/ 110490 w 139438"/>
                  <a:gd name="connsiteY41" fmla="*/ 152400 h 205740"/>
                  <a:gd name="connsiteX42" fmla="*/ 110490 w 139438"/>
                  <a:gd name="connsiteY42" fmla="*/ 152400 h 20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39438" h="205740">
                    <a:moveTo>
                      <a:pt x="110490" y="152400"/>
                    </a:moveTo>
                    <a:cubicBezTo>
                      <a:pt x="110490" y="152400"/>
                      <a:pt x="106680" y="156210"/>
                      <a:pt x="106680" y="156210"/>
                    </a:cubicBezTo>
                    <a:cubicBezTo>
                      <a:pt x="102870" y="163830"/>
                      <a:pt x="99060" y="167640"/>
                      <a:pt x="95250" y="167640"/>
                    </a:cubicBezTo>
                    <a:cubicBezTo>
                      <a:pt x="91440" y="167640"/>
                      <a:pt x="83820" y="167640"/>
                      <a:pt x="80010" y="156210"/>
                    </a:cubicBezTo>
                    <a:cubicBezTo>
                      <a:pt x="80010" y="167640"/>
                      <a:pt x="72390" y="175260"/>
                      <a:pt x="72390" y="186690"/>
                    </a:cubicBezTo>
                    <a:cubicBezTo>
                      <a:pt x="76200" y="190500"/>
                      <a:pt x="76200" y="186690"/>
                      <a:pt x="80010" y="186690"/>
                    </a:cubicBezTo>
                    <a:cubicBezTo>
                      <a:pt x="83820" y="182880"/>
                      <a:pt x="83820" y="182880"/>
                      <a:pt x="87630" y="186690"/>
                    </a:cubicBezTo>
                    <a:cubicBezTo>
                      <a:pt x="91440" y="190500"/>
                      <a:pt x="91440" y="198120"/>
                      <a:pt x="87630" y="201930"/>
                    </a:cubicBezTo>
                    <a:cubicBezTo>
                      <a:pt x="87630" y="205740"/>
                      <a:pt x="83820" y="205740"/>
                      <a:pt x="83820" y="205740"/>
                    </a:cubicBezTo>
                    <a:cubicBezTo>
                      <a:pt x="80010" y="198120"/>
                      <a:pt x="72390" y="201930"/>
                      <a:pt x="68580" y="198120"/>
                    </a:cubicBezTo>
                    <a:cubicBezTo>
                      <a:pt x="68580" y="198120"/>
                      <a:pt x="68580" y="194310"/>
                      <a:pt x="68580" y="194310"/>
                    </a:cubicBezTo>
                    <a:cubicBezTo>
                      <a:pt x="64770" y="186690"/>
                      <a:pt x="60960" y="186690"/>
                      <a:pt x="57150" y="190500"/>
                    </a:cubicBezTo>
                    <a:lnTo>
                      <a:pt x="57150" y="190500"/>
                    </a:lnTo>
                    <a:cubicBezTo>
                      <a:pt x="57150" y="190500"/>
                      <a:pt x="57150" y="186690"/>
                      <a:pt x="53340" y="186690"/>
                    </a:cubicBezTo>
                    <a:cubicBezTo>
                      <a:pt x="49530" y="171450"/>
                      <a:pt x="49530" y="171450"/>
                      <a:pt x="57150" y="163830"/>
                    </a:cubicBezTo>
                    <a:lnTo>
                      <a:pt x="64770" y="156210"/>
                    </a:lnTo>
                    <a:cubicBezTo>
                      <a:pt x="68580" y="152400"/>
                      <a:pt x="72390" y="144780"/>
                      <a:pt x="68580" y="137160"/>
                    </a:cubicBezTo>
                    <a:cubicBezTo>
                      <a:pt x="68580" y="133350"/>
                      <a:pt x="68580" y="133350"/>
                      <a:pt x="68580" y="133350"/>
                    </a:cubicBezTo>
                    <a:cubicBezTo>
                      <a:pt x="72390" y="121920"/>
                      <a:pt x="72390" y="121920"/>
                      <a:pt x="64770" y="114300"/>
                    </a:cubicBezTo>
                    <a:cubicBezTo>
                      <a:pt x="57150" y="106680"/>
                      <a:pt x="53340" y="99060"/>
                      <a:pt x="49530" y="83820"/>
                    </a:cubicBezTo>
                    <a:cubicBezTo>
                      <a:pt x="41910" y="76200"/>
                      <a:pt x="38100" y="68580"/>
                      <a:pt x="45720" y="57150"/>
                    </a:cubicBezTo>
                    <a:lnTo>
                      <a:pt x="49530" y="53340"/>
                    </a:lnTo>
                    <a:cubicBezTo>
                      <a:pt x="53340" y="53340"/>
                      <a:pt x="57150" y="53340"/>
                      <a:pt x="60960" y="53340"/>
                    </a:cubicBezTo>
                    <a:cubicBezTo>
                      <a:pt x="60960" y="49530"/>
                      <a:pt x="60960" y="45720"/>
                      <a:pt x="57150" y="45720"/>
                    </a:cubicBezTo>
                    <a:cubicBezTo>
                      <a:pt x="49530" y="41910"/>
                      <a:pt x="41910" y="34290"/>
                      <a:pt x="34290" y="26670"/>
                    </a:cubicBezTo>
                    <a:cubicBezTo>
                      <a:pt x="26670" y="19050"/>
                      <a:pt x="22860" y="19050"/>
                      <a:pt x="15240" y="22860"/>
                    </a:cubicBezTo>
                    <a:cubicBezTo>
                      <a:pt x="7620" y="26670"/>
                      <a:pt x="3810" y="26670"/>
                      <a:pt x="0" y="15240"/>
                    </a:cubicBezTo>
                    <a:cubicBezTo>
                      <a:pt x="3810" y="15240"/>
                      <a:pt x="7620" y="15240"/>
                      <a:pt x="7620" y="11430"/>
                    </a:cubicBezTo>
                    <a:cubicBezTo>
                      <a:pt x="7620" y="3810"/>
                      <a:pt x="11430" y="0"/>
                      <a:pt x="15240" y="0"/>
                    </a:cubicBezTo>
                    <a:cubicBezTo>
                      <a:pt x="26670" y="3810"/>
                      <a:pt x="41910" y="3810"/>
                      <a:pt x="53340" y="19050"/>
                    </a:cubicBezTo>
                    <a:cubicBezTo>
                      <a:pt x="57150" y="19050"/>
                      <a:pt x="60960" y="19050"/>
                      <a:pt x="64770" y="22860"/>
                    </a:cubicBezTo>
                    <a:cubicBezTo>
                      <a:pt x="68580" y="30480"/>
                      <a:pt x="76200" y="38100"/>
                      <a:pt x="80010" y="41910"/>
                    </a:cubicBezTo>
                    <a:cubicBezTo>
                      <a:pt x="83820" y="45720"/>
                      <a:pt x="87630" y="45720"/>
                      <a:pt x="91440" y="41910"/>
                    </a:cubicBezTo>
                    <a:cubicBezTo>
                      <a:pt x="102870" y="34290"/>
                      <a:pt x="106680" y="38100"/>
                      <a:pt x="114300" y="57150"/>
                    </a:cubicBezTo>
                    <a:lnTo>
                      <a:pt x="118110" y="60960"/>
                    </a:lnTo>
                    <a:cubicBezTo>
                      <a:pt x="118110" y="68580"/>
                      <a:pt x="125730" y="64770"/>
                      <a:pt x="125730" y="72390"/>
                    </a:cubicBezTo>
                    <a:lnTo>
                      <a:pt x="125730" y="72390"/>
                    </a:lnTo>
                    <a:cubicBezTo>
                      <a:pt x="125730" y="76200"/>
                      <a:pt x="129540" y="80010"/>
                      <a:pt x="129540" y="83820"/>
                    </a:cubicBezTo>
                    <a:cubicBezTo>
                      <a:pt x="140970" y="95250"/>
                      <a:pt x="140970" y="95250"/>
                      <a:pt x="137160" y="110490"/>
                    </a:cubicBezTo>
                    <a:cubicBezTo>
                      <a:pt x="133350" y="118110"/>
                      <a:pt x="125730" y="106680"/>
                      <a:pt x="118110" y="118110"/>
                    </a:cubicBezTo>
                    <a:cubicBezTo>
                      <a:pt x="114300" y="125730"/>
                      <a:pt x="110490" y="129540"/>
                      <a:pt x="114300" y="137160"/>
                    </a:cubicBezTo>
                    <a:cubicBezTo>
                      <a:pt x="118110" y="137160"/>
                      <a:pt x="106680" y="140970"/>
                      <a:pt x="110490" y="152400"/>
                    </a:cubicBezTo>
                    <a:lnTo>
                      <a:pt x="110490" y="152400"/>
                    </a:lnTo>
                    <a:close/>
                  </a:path>
                </a:pathLst>
              </a:custGeom>
              <a:solidFill>
                <a:srgbClr val="91E99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88" name="Freeform: Shape 5587">
                <a:extLst>
                  <a:ext uri="{FF2B5EF4-FFF2-40B4-BE49-F238E27FC236}">
                    <a16:creationId xmlns:a16="http://schemas.microsoft.com/office/drawing/2014/main" id="{5394E572-AD99-F5D1-8A60-C0CFC376496D}"/>
                  </a:ext>
                </a:extLst>
              </p:cNvPr>
              <p:cNvSpPr/>
              <p:nvPr/>
            </p:nvSpPr>
            <p:spPr>
              <a:xfrm>
                <a:off x="3863341" y="4689520"/>
                <a:ext cx="106679" cy="157994"/>
              </a:xfrm>
              <a:custGeom>
                <a:avLst/>
                <a:gdLst>
                  <a:gd name="connsiteX0" fmla="*/ 15240 w 106679"/>
                  <a:gd name="connsiteY0" fmla="*/ 4399 h 157994"/>
                  <a:gd name="connsiteX1" fmla="*/ 22860 w 106679"/>
                  <a:gd name="connsiteY1" fmla="*/ 4399 h 157994"/>
                  <a:gd name="connsiteX2" fmla="*/ 22860 w 106679"/>
                  <a:gd name="connsiteY2" fmla="*/ 27260 h 157994"/>
                  <a:gd name="connsiteX3" fmla="*/ 22860 w 106679"/>
                  <a:gd name="connsiteY3" fmla="*/ 38689 h 157994"/>
                  <a:gd name="connsiteX4" fmla="*/ 30480 w 106679"/>
                  <a:gd name="connsiteY4" fmla="*/ 42499 h 157994"/>
                  <a:gd name="connsiteX5" fmla="*/ 41910 w 106679"/>
                  <a:gd name="connsiteY5" fmla="*/ 34879 h 157994"/>
                  <a:gd name="connsiteX6" fmla="*/ 64770 w 106679"/>
                  <a:gd name="connsiteY6" fmla="*/ 42499 h 157994"/>
                  <a:gd name="connsiteX7" fmla="*/ 64770 w 106679"/>
                  <a:gd name="connsiteY7" fmla="*/ 53929 h 157994"/>
                  <a:gd name="connsiteX8" fmla="*/ 60960 w 106679"/>
                  <a:gd name="connsiteY8" fmla="*/ 53929 h 157994"/>
                  <a:gd name="connsiteX9" fmla="*/ 64770 w 106679"/>
                  <a:gd name="connsiteY9" fmla="*/ 53929 h 157994"/>
                  <a:gd name="connsiteX10" fmla="*/ 68580 w 106679"/>
                  <a:gd name="connsiteY10" fmla="*/ 57739 h 157994"/>
                  <a:gd name="connsiteX11" fmla="*/ 72390 w 106679"/>
                  <a:gd name="connsiteY11" fmla="*/ 80599 h 157994"/>
                  <a:gd name="connsiteX12" fmla="*/ 72390 w 106679"/>
                  <a:gd name="connsiteY12" fmla="*/ 88220 h 157994"/>
                  <a:gd name="connsiteX13" fmla="*/ 83820 w 106679"/>
                  <a:gd name="connsiteY13" fmla="*/ 88220 h 157994"/>
                  <a:gd name="connsiteX14" fmla="*/ 95250 w 106679"/>
                  <a:gd name="connsiteY14" fmla="*/ 80599 h 157994"/>
                  <a:gd name="connsiteX15" fmla="*/ 95250 w 106679"/>
                  <a:gd name="connsiteY15" fmla="*/ 111079 h 157994"/>
                  <a:gd name="connsiteX16" fmla="*/ 106680 w 106679"/>
                  <a:gd name="connsiteY16" fmla="*/ 107270 h 157994"/>
                  <a:gd name="connsiteX17" fmla="*/ 87630 w 106679"/>
                  <a:gd name="connsiteY17" fmla="*/ 118699 h 157994"/>
                  <a:gd name="connsiteX18" fmla="*/ 57150 w 106679"/>
                  <a:gd name="connsiteY18" fmla="*/ 118699 h 157994"/>
                  <a:gd name="connsiteX19" fmla="*/ 53340 w 106679"/>
                  <a:gd name="connsiteY19" fmla="*/ 137749 h 157994"/>
                  <a:gd name="connsiteX20" fmla="*/ 45720 w 106679"/>
                  <a:gd name="connsiteY20" fmla="*/ 145370 h 157994"/>
                  <a:gd name="connsiteX21" fmla="*/ 30480 w 106679"/>
                  <a:gd name="connsiteY21" fmla="*/ 152989 h 157994"/>
                  <a:gd name="connsiteX22" fmla="*/ 26670 w 106679"/>
                  <a:gd name="connsiteY22" fmla="*/ 152989 h 157994"/>
                  <a:gd name="connsiteX23" fmla="*/ 26670 w 106679"/>
                  <a:gd name="connsiteY23" fmla="*/ 149179 h 157994"/>
                  <a:gd name="connsiteX24" fmla="*/ 7620 w 106679"/>
                  <a:gd name="connsiteY24" fmla="*/ 122510 h 157994"/>
                  <a:gd name="connsiteX25" fmla="*/ 0 w 106679"/>
                  <a:gd name="connsiteY25" fmla="*/ 111079 h 157994"/>
                  <a:gd name="connsiteX26" fmla="*/ 11430 w 106679"/>
                  <a:gd name="connsiteY26" fmla="*/ 84410 h 157994"/>
                  <a:gd name="connsiteX27" fmla="*/ 30480 w 106679"/>
                  <a:gd name="connsiteY27" fmla="*/ 80599 h 157994"/>
                  <a:gd name="connsiteX28" fmla="*/ 34290 w 106679"/>
                  <a:gd name="connsiteY28" fmla="*/ 95839 h 157994"/>
                  <a:gd name="connsiteX29" fmla="*/ 19050 w 106679"/>
                  <a:gd name="connsiteY29" fmla="*/ 69170 h 157994"/>
                  <a:gd name="connsiteX30" fmla="*/ 0 w 106679"/>
                  <a:gd name="connsiteY30" fmla="*/ 31070 h 157994"/>
                  <a:gd name="connsiteX31" fmla="*/ 11430 w 106679"/>
                  <a:gd name="connsiteY31" fmla="*/ 19639 h 157994"/>
                  <a:gd name="connsiteX32" fmla="*/ 15240 w 106679"/>
                  <a:gd name="connsiteY32" fmla="*/ 4399 h 157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6679" h="157994">
                    <a:moveTo>
                      <a:pt x="15240" y="4399"/>
                    </a:moveTo>
                    <a:cubicBezTo>
                      <a:pt x="19050" y="-3221"/>
                      <a:pt x="19050" y="589"/>
                      <a:pt x="22860" y="4399"/>
                    </a:cubicBezTo>
                    <a:cubicBezTo>
                      <a:pt x="26670" y="12020"/>
                      <a:pt x="26670" y="19639"/>
                      <a:pt x="22860" y="27260"/>
                    </a:cubicBezTo>
                    <a:cubicBezTo>
                      <a:pt x="22860" y="31070"/>
                      <a:pt x="22860" y="34879"/>
                      <a:pt x="22860" y="38689"/>
                    </a:cubicBezTo>
                    <a:cubicBezTo>
                      <a:pt x="26670" y="46310"/>
                      <a:pt x="30480" y="46310"/>
                      <a:pt x="30480" y="42499"/>
                    </a:cubicBezTo>
                    <a:cubicBezTo>
                      <a:pt x="34290" y="31070"/>
                      <a:pt x="38100" y="34879"/>
                      <a:pt x="41910" y="34879"/>
                    </a:cubicBezTo>
                    <a:cubicBezTo>
                      <a:pt x="49530" y="34879"/>
                      <a:pt x="57150" y="42499"/>
                      <a:pt x="64770" y="42499"/>
                    </a:cubicBezTo>
                    <a:cubicBezTo>
                      <a:pt x="68580" y="42499"/>
                      <a:pt x="64770" y="50120"/>
                      <a:pt x="64770" y="53929"/>
                    </a:cubicBezTo>
                    <a:cubicBezTo>
                      <a:pt x="64770" y="53929"/>
                      <a:pt x="60960" y="53929"/>
                      <a:pt x="60960" y="53929"/>
                    </a:cubicBezTo>
                    <a:cubicBezTo>
                      <a:pt x="60960" y="53929"/>
                      <a:pt x="64770" y="53929"/>
                      <a:pt x="64770" y="53929"/>
                    </a:cubicBezTo>
                    <a:cubicBezTo>
                      <a:pt x="64770" y="53929"/>
                      <a:pt x="68580" y="53929"/>
                      <a:pt x="68580" y="57739"/>
                    </a:cubicBezTo>
                    <a:cubicBezTo>
                      <a:pt x="80010" y="65360"/>
                      <a:pt x="80010" y="69170"/>
                      <a:pt x="72390" y="80599"/>
                    </a:cubicBezTo>
                    <a:cubicBezTo>
                      <a:pt x="68580" y="84410"/>
                      <a:pt x="72390" y="88220"/>
                      <a:pt x="72390" y="88220"/>
                    </a:cubicBezTo>
                    <a:cubicBezTo>
                      <a:pt x="76200" y="92029"/>
                      <a:pt x="80010" y="92029"/>
                      <a:pt x="83820" y="88220"/>
                    </a:cubicBezTo>
                    <a:cubicBezTo>
                      <a:pt x="87630" y="88220"/>
                      <a:pt x="91440" y="84410"/>
                      <a:pt x="95250" y="80599"/>
                    </a:cubicBezTo>
                    <a:cubicBezTo>
                      <a:pt x="99060" y="95839"/>
                      <a:pt x="99060" y="95839"/>
                      <a:pt x="95250" y="111079"/>
                    </a:cubicBezTo>
                    <a:cubicBezTo>
                      <a:pt x="99060" y="114889"/>
                      <a:pt x="102870" y="107270"/>
                      <a:pt x="106680" y="107270"/>
                    </a:cubicBezTo>
                    <a:cubicBezTo>
                      <a:pt x="102870" y="118699"/>
                      <a:pt x="95250" y="122510"/>
                      <a:pt x="87630" y="118699"/>
                    </a:cubicBezTo>
                    <a:cubicBezTo>
                      <a:pt x="76200" y="111079"/>
                      <a:pt x="68580" y="111079"/>
                      <a:pt x="57150" y="118699"/>
                    </a:cubicBezTo>
                    <a:cubicBezTo>
                      <a:pt x="60960" y="126320"/>
                      <a:pt x="64770" y="133939"/>
                      <a:pt x="53340" y="137749"/>
                    </a:cubicBezTo>
                    <a:cubicBezTo>
                      <a:pt x="49530" y="137749"/>
                      <a:pt x="49530" y="141560"/>
                      <a:pt x="45720" y="145370"/>
                    </a:cubicBezTo>
                    <a:cubicBezTo>
                      <a:pt x="41910" y="160610"/>
                      <a:pt x="41910" y="160610"/>
                      <a:pt x="30480" y="152989"/>
                    </a:cubicBezTo>
                    <a:cubicBezTo>
                      <a:pt x="30480" y="152989"/>
                      <a:pt x="30480" y="152989"/>
                      <a:pt x="26670" y="152989"/>
                    </a:cubicBezTo>
                    <a:lnTo>
                      <a:pt x="26670" y="149179"/>
                    </a:lnTo>
                    <a:cubicBezTo>
                      <a:pt x="22860" y="137749"/>
                      <a:pt x="19050" y="126320"/>
                      <a:pt x="7620" y="122510"/>
                    </a:cubicBezTo>
                    <a:cubicBezTo>
                      <a:pt x="3810" y="122510"/>
                      <a:pt x="0" y="114889"/>
                      <a:pt x="0" y="111079"/>
                    </a:cubicBezTo>
                    <a:cubicBezTo>
                      <a:pt x="0" y="99649"/>
                      <a:pt x="3810" y="92029"/>
                      <a:pt x="11430" y="84410"/>
                    </a:cubicBezTo>
                    <a:cubicBezTo>
                      <a:pt x="15240" y="80599"/>
                      <a:pt x="22860" y="76789"/>
                      <a:pt x="30480" y="80599"/>
                    </a:cubicBezTo>
                    <a:cubicBezTo>
                      <a:pt x="34290" y="84410"/>
                      <a:pt x="38100" y="88220"/>
                      <a:pt x="34290" y="95839"/>
                    </a:cubicBezTo>
                    <a:cubicBezTo>
                      <a:pt x="34290" y="80599"/>
                      <a:pt x="26670" y="76789"/>
                      <a:pt x="19050" y="69170"/>
                    </a:cubicBezTo>
                    <a:cubicBezTo>
                      <a:pt x="7620" y="61549"/>
                      <a:pt x="3810" y="46310"/>
                      <a:pt x="0" y="31070"/>
                    </a:cubicBezTo>
                    <a:cubicBezTo>
                      <a:pt x="0" y="23449"/>
                      <a:pt x="7620" y="23449"/>
                      <a:pt x="11430" y="19639"/>
                    </a:cubicBezTo>
                    <a:cubicBezTo>
                      <a:pt x="19050" y="19639"/>
                      <a:pt x="19050" y="12020"/>
                      <a:pt x="15240" y="4399"/>
                    </a:cubicBezTo>
                    <a:close/>
                  </a:path>
                </a:pathLst>
              </a:custGeom>
              <a:solidFill>
                <a:srgbClr val="53D75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89" name="Freeform: Shape 5588">
                <a:extLst>
                  <a:ext uri="{FF2B5EF4-FFF2-40B4-BE49-F238E27FC236}">
                    <a16:creationId xmlns:a16="http://schemas.microsoft.com/office/drawing/2014/main" id="{5FEBDC9E-6795-3D33-FF54-6648C46DD2C8}"/>
                  </a:ext>
                </a:extLst>
              </p:cNvPr>
              <p:cNvSpPr/>
              <p:nvPr/>
            </p:nvSpPr>
            <p:spPr>
              <a:xfrm>
                <a:off x="3804612" y="4688615"/>
                <a:ext cx="89207" cy="150084"/>
              </a:xfrm>
              <a:custGeom>
                <a:avLst/>
                <a:gdLst>
                  <a:gd name="connsiteX0" fmla="*/ 89208 w 89207"/>
                  <a:gd name="connsiteY0" fmla="*/ 150085 h 150084"/>
                  <a:gd name="connsiteX1" fmla="*/ 66348 w 89207"/>
                  <a:gd name="connsiteY1" fmla="*/ 138655 h 150084"/>
                  <a:gd name="connsiteX2" fmla="*/ 54918 w 89207"/>
                  <a:gd name="connsiteY2" fmla="*/ 146275 h 150084"/>
                  <a:gd name="connsiteX3" fmla="*/ 51108 w 89207"/>
                  <a:gd name="connsiteY3" fmla="*/ 150085 h 150084"/>
                  <a:gd name="connsiteX4" fmla="*/ 47298 w 89207"/>
                  <a:gd name="connsiteY4" fmla="*/ 142465 h 150084"/>
                  <a:gd name="connsiteX5" fmla="*/ 39678 w 89207"/>
                  <a:gd name="connsiteY5" fmla="*/ 119605 h 150084"/>
                  <a:gd name="connsiteX6" fmla="*/ 16818 w 89207"/>
                  <a:gd name="connsiteY6" fmla="*/ 104365 h 150084"/>
                  <a:gd name="connsiteX7" fmla="*/ 5388 w 89207"/>
                  <a:gd name="connsiteY7" fmla="*/ 100555 h 150084"/>
                  <a:gd name="connsiteX8" fmla="*/ 1578 w 89207"/>
                  <a:gd name="connsiteY8" fmla="*/ 85315 h 150084"/>
                  <a:gd name="connsiteX9" fmla="*/ 13008 w 89207"/>
                  <a:gd name="connsiteY9" fmla="*/ 81505 h 150084"/>
                  <a:gd name="connsiteX10" fmla="*/ 16818 w 89207"/>
                  <a:gd name="connsiteY10" fmla="*/ 81505 h 150084"/>
                  <a:gd name="connsiteX11" fmla="*/ 24438 w 89207"/>
                  <a:gd name="connsiteY11" fmla="*/ 81505 h 150084"/>
                  <a:gd name="connsiteX12" fmla="*/ 24438 w 89207"/>
                  <a:gd name="connsiteY12" fmla="*/ 70075 h 150084"/>
                  <a:gd name="connsiteX13" fmla="*/ 35868 w 89207"/>
                  <a:gd name="connsiteY13" fmla="*/ 51025 h 150084"/>
                  <a:gd name="connsiteX14" fmla="*/ 35868 w 89207"/>
                  <a:gd name="connsiteY14" fmla="*/ 35785 h 150084"/>
                  <a:gd name="connsiteX15" fmla="*/ 35868 w 89207"/>
                  <a:gd name="connsiteY15" fmla="*/ 28165 h 150084"/>
                  <a:gd name="connsiteX16" fmla="*/ 35868 w 89207"/>
                  <a:gd name="connsiteY16" fmla="*/ 5305 h 150084"/>
                  <a:gd name="connsiteX17" fmla="*/ 35868 w 89207"/>
                  <a:gd name="connsiteY17" fmla="*/ 1495 h 150084"/>
                  <a:gd name="connsiteX18" fmla="*/ 51108 w 89207"/>
                  <a:gd name="connsiteY18" fmla="*/ 9115 h 150084"/>
                  <a:gd name="connsiteX19" fmla="*/ 51108 w 89207"/>
                  <a:gd name="connsiteY19" fmla="*/ 16735 h 150084"/>
                  <a:gd name="connsiteX20" fmla="*/ 58728 w 89207"/>
                  <a:gd name="connsiteY20" fmla="*/ 16735 h 150084"/>
                  <a:gd name="connsiteX21" fmla="*/ 73968 w 89207"/>
                  <a:gd name="connsiteY21" fmla="*/ 28165 h 150084"/>
                  <a:gd name="connsiteX22" fmla="*/ 73968 w 89207"/>
                  <a:gd name="connsiteY22" fmla="*/ 39595 h 150084"/>
                  <a:gd name="connsiteX23" fmla="*/ 62538 w 89207"/>
                  <a:gd name="connsiteY23" fmla="*/ 58645 h 150084"/>
                  <a:gd name="connsiteX24" fmla="*/ 51108 w 89207"/>
                  <a:gd name="connsiteY24" fmla="*/ 85315 h 150084"/>
                  <a:gd name="connsiteX25" fmla="*/ 66348 w 89207"/>
                  <a:gd name="connsiteY25" fmla="*/ 111985 h 150084"/>
                  <a:gd name="connsiteX26" fmla="*/ 77778 w 89207"/>
                  <a:gd name="connsiteY26" fmla="*/ 127225 h 150084"/>
                  <a:gd name="connsiteX27" fmla="*/ 89208 w 89207"/>
                  <a:gd name="connsiteY27" fmla="*/ 150085 h 150084"/>
                  <a:gd name="connsiteX28" fmla="*/ 89208 w 89207"/>
                  <a:gd name="connsiteY28" fmla="*/ 150085 h 150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9207" h="150084">
                    <a:moveTo>
                      <a:pt x="89208" y="150085"/>
                    </a:moveTo>
                    <a:cubicBezTo>
                      <a:pt x="81588" y="150085"/>
                      <a:pt x="73968" y="142465"/>
                      <a:pt x="66348" y="138655"/>
                    </a:cubicBezTo>
                    <a:cubicBezTo>
                      <a:pt x="62538" y="138655"/>
                      <a:pt x="54918" y="134845"/>
                      <a:pt x="54918" y="146275"/>
                    </a:cubicBezTo>
                    <a:cubicBezTo>
                      <a:pt x="54918" y="150085"/>
                      <a:pt x="51108" y="150085"/>
                      <a:pt x="51108" y="150085"/>
                    </a:cubicBezTo>
                    <a:cubicBezTo>
                      <a:pt x="47298" y="150085"/>
                      <a:pt x="47298" y="146275"/>
                      <a:pt x="47298" y="142465"/>
                    </a:cubicBezTo>
                    <a:cubicBezTo>
                      <a:pt x="47298" y="134845"/>
                      <a:pt x="47298" y="127225"/>
                      <a:pt x="39678" y="119605"/>
                    </a:cubicBezTo>
                    <a:cubicBezTo>
                      <a:pt x="32058" y="111985"/>
                      <a:pt x="24438" y="108175"/>
                      <a:pt x="16818" y="104365"/>
                    </a:cubicBezTo>
                    <a:cubicBezTo>
                      <a:pt x="13008" y="104365"/>
                      <a:pt x="9198" y="104365"/>
                      <a:pt x="5388" y="100555"/>
                    </a:cubicBezTo>
                    <a:cubicBezTo>
                      <a:pt x="1578" y="96745"/>
                      <a:pt x="-2232" y="92935"/>
                      <a:pt x="1578" y="85315"/>
                    </a:cubicBezTo>
                    <a:cubicBezTo>
                      <a:pt x="5388" y="77695"/>
                      <a:pt x="9198" y="77695"/>
                      <a:pt x="13008" y="81505"/>
                    </a:cubicBezTo>
                    <a:cubicBezTo>
                      <a:pt x="13008" y="81505"/>
                      <a:pt x="13008" y="81505"/>
                      <a:pt x="16818" y="81505"/>
                    </a:cubicBezTo>
                    <a:cubicBezTo>
                      <a:pt x="20628" y="81505"/>
                      <a:pt x="24438" y="85315"/>
                      <a:pt x="24438" y="81505"/>
                    </a:cubicBezTo>
                    <a:cubicBezTo>
                      <a:pt x="28248" y="77695"/>
                      <a:pt x="24438" y="73885"/>
                      <a:pt x="24438" y="70075"/>
                    </a:cubicBezTo>
                    <a:cubicBezTo>
                      <a:pt x="20628" y="51025"/>
                      <a:pt x="20628" y="51025"/>
                      <a:pt x="35868" y="51025"/>
                    </a:cubicBezTo>
                    <a:cubicBezTo>
                      <a:pt x="35868" y="43405"/>
                      <a:pt x="35868" y="39595"/>
                      <a:pt x="35868" y="35785"/>
                    </a:cubicBezTo>
                    <a:cubicBezTo>
                      <a:pt x="35868" y="31975"/>
                      <a:pt x="35868" y="28165"/>
                      <a:pt x="35868" y="28165"/>
                    </a:cubicBezTo>
                    <a:cubicBezTo>
                      <a:pt x="43488" y="20545"/>
                      <a:pt x="43488" y="12925"/>
                      <a:pt x="35868" y="5305"/>
                    </a:cubicBezTo>
                    <a:cubicBezTo>
                      <a:pt x="35868" y="5305"/>
                      <a:pt x="35868" y="1495"/>
                      <a:pt x="35868" y="1495"/>
                    </a:cubicBezTo>
                    <a:cubicBezTo>
                      <a:pt x="39678" y="-2315"/>
                      <a:pt x="47298" y="1495"/>
                      <a:pt x="51108" y="9115"/>
                    </a:cubicBezTo>
                    <a:cubicBezTo>
                      <a:pt x="47298" y="9115"/>
                      <a:pt x="47298" y="12925"/>
                      <a:pt x="51108" y="16735"/>
                    </a:cubicBezTo>
                    <a:cubicBezTo>
                      <a:pt x="54918" y="20545"/>
                      <a:pt x="54918" y="20545"/>
                      <a:pt x="58728" y="16735"/>
                    </a:cubicBezTo>
                    <a:cubicBezTo>
                      <a:pt x="62538" y="20545"/>
                      <a:pt x="70158" y="20545"/>
                      <a:pt x="73968" y="28165"/>
                    </a:cubicBezTo>
                    <a:cubicBezTo>
                      <a:pt x="73968" y="31975"/>
                      <a:pt x="73968" y="35785"/>
                      <a:pt x="73968" y="39595"/>
                    </a:cubicBezTo>
                    <a:cubicBezTo>
                      <a:pt x="66348" y="43405"/>
                      <a:pt x="58728" y="43405"/>
                      <a:pt x="62538" y="58645"/>
                    </a:cubicBezTo>
                    <a:cubicBezTo>
                      <a:pt x="62538" y="70075"/>
                      <a:pt x="58728" y="77695"/>
                      <a:pt x="51108" y="85315"/>
                    </a:cubicBezTo>
                    <a:cubicBezTo>
                      <a:pt x="62538" y="89125"/>
                      <a:pt x="70158" y="96745"/>
                      <a:pt x="66348" y="111985"/>
                    </a:cubicBezTo>
                    <a:cubicBezTo>
                      <a:pt x="66348" y="119605"/>
                      <a:pt x="70158" y="127225"/>
                      <a:pt x="77778" y="127225"/>
                    </a:cubicBezTo>
                    <a:cubicBezTo>
                      <a:pt x="85398" y="127225"/>
                      <a:pt x="89208" y="134845"/>
                      <a:pt x="89208" y="150085"/>
                    </a:cubicBezTo>
                    <a:lnTo>
                      <a:pt x="89208" y="150085"/>
                    </a:lnTo>
                    <a:close/>
                  </a:path>
                </a:pathLst>
              </a:custGeom>
              <a:solidFill>
                <a:srgbClr val="53D75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90" name="Freeform: Shape 5589">
                <a:extLst>
                  <a:ext uri="{FF2B5EF4-FFF2-40B4-BE49-F238E27FC236}">
                    <a16:creationId xmlns:a16="http://schemas.microsoft.com/office/drawing/2014/main" id="{BF61A636-CA05-0A30-819E-A806803813BD}"/>
                  </a:ext>
                </a:extLst>
              </p:cNvPr>
              <p:cNvSpPr/>
              <p:nvPr/>
            </p:nvSpPr>
            <p:spPr>
              <a:xfrm>
                <a:off x="3922722" y="4809527"/>
                <a:ext cx="96828" cy="98766"/>
              </a:xfrm>
              <a:custGeom>
                <a:avLst/>
                <a:gdLst>
                  <a:gd name="connsiteX0" fmla="*/ 85398 w 96828"/>
                  <a:gd name="connsiteY0" fmla="*/ 32983 h 98766"/>
                  <a:gd name="connsiteX1" fmla="*/ 93018 w 96828"/>
                  <a:gd name="connsiteY1" fmla="*/ 40603 h 98766"/>
                  <a:gd name="connsiteX2" fmla="*/ 96828 w 96828"/>
                  <a:gd name="connsiteY2" fmla="*/ 52033 h 98766"/>
                  <a:gd name="connsiteX3" fmla="*/ 70158 w 96828"/>
                  <a:gd name="connsiteY3" fmla="*/ 40603 h 98766"/>
                  <a:gd name="connsiteX4" fmla="*/ 51108 w 96828"/>
                  <a:gd name="connsiteY4" fmla="*/ 25363 h 98766"/>
                  <a:gd name="connsiteX5" fmla="*/ 43488 w 96828"/>
                  <a:gd name="connsiteY5" fmla="*/ 25363 h 98766"/>
                  <a:gd name="connsiteX6" fmla="*/ 43488 w 96828"/>
                  <a:gd name="connsiteY6" fmla="*/ 32983 h 98766"/>
                  <a:gd name="connsiteX7" fmla="*/ 51108 w 96828"/>
                  <a:gd name="connsiteY7" fmla="*/ 48223 h 98766"/>
                  <a:gd name="connsiteX8" fmla="*/ 43488 w 96828"/>
                  <a:gd name="connsiteY8" fmla="*/ 48223 h 98766"/>
                  <a:gd name="connsiteX9" fmla="*/ 20628 w 96828"/>
                  <a:gd name="connsiteY9" fmla="*/ 52033 h 98766"/>
                  <a:gd name="connsiteX10" fmla="*/ 43488 w 96828"/>
                  <a:gd name="connsiteY10" fmla="*/ 59653 h 98766"/>
                  <a:gd name="connsiteX11" fmla="*/ 43488 w 96828"/>
                  <a:gd name="connsiteY11" fmla="*/ 71083 h 98766"/>
                  <a:gd name="connsiteX12" fmla="*/ 47298 w 96828"/>
                  <a:gd name="connsiteY12" fmla="*/ 82512 h 98766"/>
                  <a:gd name="connsiteX13" fmla="*/ 58728 w 96828"/>
                  <a:gd name="connsiteY13" fmla="*/ 74893 h 98766"/>
                  <a:gd name="connsiteX14" fmla="*/ 62538 w 96828"/>
                  <a:gd name="connsiteY14" fmla="*/ 67273 h 98766"/>
                  <a:gd name="connsiteX15" fmla="*/ 66348 w 96828"/>
                  <a:gd name="connsiteY15" fmla="*/ 86323 h 98766"/>
                  <a:gd name="connsiteX16" fmla="*/ 58728 w 96828"/>
                  <a:gd name="connsiteY16" fmla="*/ 97753 h 98766"/>
                  <a:gd name="connsiteX17" fmla="*/ 39678 w 96828"/>
                  <a:gd name="connsiteY17" fmla="*/ 86323 h 98766"/>
                  <a:gd name="connsiteX18" fmla="*/ 9198 w 96828"/>
                  <a:gd name="connsiteY18" fmla="*/ 86323 h 98766"/>
                  <a:gd name="connsiteX19" fmla="*/ 9198 w 96828"/>
                  <a:gd name="connsiteY19" fmla="*/ 55843 h 98766"/>
                  <a:gd name="connsiteX20" fmla="*/ 5388 w 96828"/>
                  <a:gd name="connsiteY20" fmla="*/ 48223 h 98766"/>
                  <a:gd name="connsiteX21" fmla="*/ 1578 w 96828"/>
                  <a:gd name="connsiteY21" fmla="*/ 40603 h 98766"/>
                  <a:gd name="connsiteX22" fmla="*/ 9198 w 96828"/>
                  <a:gd name="connsiteY22" fmla="*/ 36793 h 98766"/>
                  <a:gd name="connsiteX23" fmla="*/ 24438 w 96828"/>
                  <a:gd name="connsiteY23" fmla="*/ 32983 h 98766"/>
                  <a:gd name="connsiteX24" fmla="*/ 28248 w 96828"/>
                  <a:gd name="connsiteY24" fmla="*/ 25363 h 98766"/>
                  <a:gd name="connsiteX25" fmla="*/ 24438 w 96828"/>
                  <a:gd name="connsiteY25" fmla="*/ 21553 h 98766"/>
                  <a:gd name="connsiteX26" fmla="*/ 16818 w 96828"/>
                  <a:gd name="connsiteY26" fmla="*/ 2503 h 98766"/>
                  <a:gd name="connsiteX27" fmla="*/ 20628 w 96828"/>
                  <a:gd name="connsiteY27" fmla="*/ 10123 h 98766"/>
                  <a:gd name="connsiteX28" fmla="*/ 32058 w 96828"/>
                  <a:gd name="connsiteY28" fmla="*/ 6313 h 98766"/>
                  <a:gd name="connsiteX29" fmla="*/ 39678 w 96828"/>
                  <a:gd name="connsiteY29" fmla="*/ 2503 h 98766"/>
                  <a:gd name="connsiteX30" fmla="*/ 47298 w 96828"/>
                  <a:gd name="connsiteY30" fmla="*/ 2503 h 98766"/>
                  <a:gd name="connsiteX31" fmla="*/ 73968 w 96828"/>
                  <a:gd name="connsiteY31" fmla="*/ 10123 h 98766"/>
                  <a:gd name="connsiteX32" fmla="*/ 85398 w 96828"/>
                  <a:gd name="connsiteY32" fmla="*/ 32983 h 98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6828" h="98766">
                    <a:moveTo>
                      <a:pt x="85398" y="32983"/>
                    </a:moveTo>
                    <a:lnTo>
                      <a:pt x="93018" y="40603"/>
                    </a:lnTo>
                    <a:cubicBezTo>
                      <a:pt x="96828" y="44413"/>
                      <a:pt x="96828" y="48223"/>
                      <a:pt x="96828" y="52033"/>
                    </a:cubicBezTo>
                    <a:cubicBezTo>
                      <a:pt x="85398" y="55843"/>
                      <a:pt x="77778" y="55843"/>
                      <a:pt x="70158" y="40603"/>
                    </a:cubicBezTo>
                    <a:cubicBezTo>
                      <a:pt x="66348" y="32983"/>
                      <a:pt x="58728" y="29173"/>
                      <a:pt x="51108" y="25363"/>
                    </a:cubicBezTo>
                    <a:cubicBezTo>
                      <a:pt x="47298" y="25363"/>
                      <a:pt x="47298" y="25363"/>
                      <a:pt x="43488" y="25363"/>
                    </a:cubicBezTo>
                    <a:cubicBezTo>
                      <a:pt x="43488" y="29173"/>
                      <a:pt x="43488" y="32983"/>
                      <a:pt x="43488" y="32983"/>
                    </a:cubicBezTo>
                    <a:cubicBezTo>
                      <a:pt x="47298" y="36793"/>
                      <a:pt x="47298" y="44413"/>
                      <a:pt x="51108" y="48223"/>
                    </a:cubicBezTo>
                    <a:cubicBezTo>
                      <a:pt x="47298" y="52033"/>
                      <a:pt x="43488" y="48223"/>
                      <a:pt x="43488" y="48223"/>
                    </a:cubicBezTo>
                    <a:cubicBezTo>
                      <a:pt x="35868" y="40603"/>
                      <a:pt x="28248" y="40603"/>
                      <a:pt x="20628" y="52033"/>
                    </a:cubicBezTo>
                    <a:cubicBezTo>
                      <a:pt x="28248" y="55843"/>
                      <a:pt x="35868" y="67273"/>
                      <a:pt x="43488" y="59653"/>
                    </a:cubicBezTo>
                    <a:cubicBezTo>
                      <a:pt x="47298" y="63463"/>
                      <a:pt x="47298" y="67273"/>
                      <a:pt x="43488" y="71083"/>
                    </a:cubicBezTo>
                    <a:cubicBezTo>
                      <a:pt x="43488" y="74893"/>
                      <a:pt x="43488" y="82512"/>
                      <a:pt x="47298" y="82512"/>
                    </a:cubicBezTo>
                    <a:cubicBezTo>
                      <a:pt x="51108" y="86323"/>
                      <a:pt x="54918" y="82512"/>
                      <a:pt x="58728" y="74893"/>
                    </a:cubicBezTo>
                    <a:cubicBezTo>
                      <a:pt x="58728" y="71083"/>
                      <a:pt x="58728" y="71083"/>
                      <a:pt x="62538" y="67273"/>
                    </a:cubicBezTo>
                    <a:cubicBezTo>
                      <a:pt x="66348" y="74893"/>
                      <a:pt x="66348" y="82512"/>
                      <a:pt x="66348" y="86323"/>
                    </a:cubicBezTo>
                    <a:cubicBezTo>
                      <a:pt x="66348" y="93943"/>
                      <a:pt x="62538" y="101562"/>
                      <a:pt x="58728" y="97753"/>
                    </a:cubicBezTo>
                    <a:cubicBezTo>
                      <a:pt x="51108" y="93943"/>
                      <a:pt x="43488" y="93943"/>
                      <a:pt x="39678" y="86323"/>
                    </a:cubicBezTo>
                    <a:cubicBezTo>
                      <a:pt x="28248" y="74893"/>
                      <a:pt x="20628" y="71083"/>
                      <a:pt x="9198" y="86323"/>
                    </a:cubicBezTo>
                    <a:cubicBezTo>
                      <a:pt x="13008" y="74893"/>
                      <a:pt x="5388" y="63463"/>
                      <a:pt x="9198" y="55843"/>
                    </a:cubicBezTo>
                    <a:cubicBezTo>
                      <a:pt x="9198" y="52033"/>
                      <a:pt x="9198" y="48223"/>
                      <a:pt x="5388" y="48223"/>
                    </a:cubicBezTo>
                    <a:cubicBezTo>
                      <a:pt x="1578" y="48223"/>
                      <a:pt x="-2232" y="44413"/>
                      <a:pt x="1578" y="40603"/>
                    </a:cubicBezTo>
                    <a:cubicBezTo>
                      <a:pt x="1578" y="36793"/>
                      <a:pt x="5388" y="32983"/>
                      <a:pt x="9198" y="36793"/>
                    </a:cubicBezTo>
                    <a:cubicBezTo>
                      <a:pt x="16818" y="44413"/>
                      <a:pt x="20628" y="36793"/>
                      <a:pt x="24438" y="32983"/>
                    </a:cubicBezTo>
                    <a:cubicBezTo>
                      <a:pt x="24438" y="32983"/>
                      <a:pt x="28248" y="29173"/>
                      <a:pt x="28248" y="25363"/>
                    </a:cubicBezTo>
                    <a:cubicBezTo>
                      <a:pt x="28248" y="21553"/>
                      <a:pt x="24438" y="21553"/>
                      <a:pt x="24438" y="21553"/>
                    </a:cubicBezTo>
                    <a:cubicBezTo>
                      <a:pt x="13008" y="17743"/>
                      <a:pt x="13008" y="17743"/>
                      <a:pt x="16818" y="2503"/>
                    </a:cubicBezTo>
                    <a:cubicBezTo>
                      <a:pt x="20628" y="2503"/>
                      <a:pt x="20628" y="6313"/>
                      <a:pt x="20628" y="10123"/>
                    </a:cubicBezTo>
                    <a:cubicBezTo>
                      <a:pt x="24438" y="13933"/>
                      <a:pt x="28248" y="17743"/>
                      <a:pt x="32058" y="6313"/>
                    </a:cubicBezTo>
                    <a:cubicBezTo>
                      <a:pt x="32058" y="-1307"/>
                      <a:pt x="35868" y="-1307"/>
                      <a:pt x="39678" y="2503"/>
                    </a:cubicBezTo>
                    <a:cubicBezTo>
                      <a:pt x="39678" y="2503"/>
                      <a:pt x="43488" y="2503"/>
                      <a:pt x="47298" y="2503"/>
                    </a:cubicBezTo>
                    <a:cubicBezTo>
                      <a:pt x="54918" y="2503"/>
                      <a:pt x="66348" y="2503"/>
                      <a:pt x="73968" y="10123"/>
                    </a:cubicBezTo>
                    <a:cubicBezTo>
                      <a:pt x="73968" y="29173"/>
                      <a:pt x="77778" y="32983"/>
                      <a:pt x="85398" y="32983"/>
                    </a:cubicBezTo>
                    <a:close/>
                  </a:path>
                </a:pathLst>
              </a:custGeom>
              <a:solidFill>
                <a:srgbClr val="84E58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91" name="Freeform: Shape 5590">
                <a:extLst>
                  <a:ext uri="{FF2B5EF4-FFF2-40B4-BE49-F238E27FC236}">
                    <a16:creationId xmlns:a16="http://schemas.microsoft.com/office/drawing/2014/main" id="{420BF1C6-FB2F-BA15-F266-FC6C0FF0BEEA}"/>
                  </a:ext>
                </a:extLst>
              </p:cNvPr>
              <p:cNvSpPr/>
              <p:nvPr/>
            </p:nvSpPr>
            <p:spPr>
              <a:xfrm>
                <a:off x="3970020" y="4903469"/>
                <a:ext cx="83820" cy="87630"/>
              </a:xfrm>
              <a:custGeom>
                <a:avLst/>
                <a:gdLst>
                  <a:gd name="connsiteX0" fmla="*/ 53340 w 83820"/>
                  <a:gd name="connsiteY0" fmla="*/ 87630 h 87630"/>
                  <a:gd name="connsiteX1" fmla="*/ 26670 w 83820"/>
                  <a:gd name="connsiteY1" fmla="*/ 80010 h 87630"/>
                  <a:gd name="connsiteX2" fmla="*/ 11430 w 83820"/>
                  <a:gd name="connsiteY2" fmla="*/ 72390 h 87630"/>
                  <a:gd name="connsiteX3" fmla="*/ 0 w 83820"/>
                  <a:gd name="connsiteY3" fmla="*/ 53340 h 87630"/>
                  <a:gd name="connsiteX4" fmla="*/ 15240 w 83820"/>
                  <a:gd name="connsiteY4" fmla="*/ 60960 h 87630"/>
                  <a:gd name="connsiteX5" fmla="*/ 26670 w 83820"/>
                  <a:gd name="connsiteY5" fmla="*/ 68580 h 87630"/>
                  <a:gd name="connsiteX6" fmla="*/ 30480 w 83820"/>
                  <a:gd name="connsiteY6" fmla="*/ 38100 h 87630"/>
                  <a:gd name="connsiteX7" fmla="*/ 45720 w 83820"/>
                  <a:gd name="connsiteY7" fmla="*/ 45720 h 87630"/>
                  <a:gd name="connsiteX8" fmla="*/ 53340 w 83820"/>
                  <a:gd name="connsiteY8" fmla="*/ 38100 h 87630"/>
                  <a:gd name="connsiteX9" fmla="*/ 45720 w 83820"/>
                  <a:gd name="connsiteY9" fmla="*/ 30480 h 87630"/>
                  <a:gd name="connsiteX10" fmla="*/ 26670 w 83820"/>
                  <a:gd name="connsiteY10" fmla="*/ 7620 h 87630"/>
                  <a:gd name="connsiteX11" fmla="*/ 26670 w 83820"/>
                  <a:gd name="connsiteY11" fmla="*/ 0 h 87630"/>
                  <a:gd name="connsiteX12" fmla="*/ 30480 w 83820"/>
                  <a:gd name="connsiteY12" fmla="*/ 0 h 87630"/>
                  <a:gd name="connsiteX13" fmla="*/ 41910 w 83820"/>
                  <a:gd name="connsiteY13" fmla="*/ 3810 h 87630"/>
                  <a:gd name="connsiteX14" fmla="*/ 49530 w 83820"/>
                  <a:gd name="connsiteY14" fmla="*/ 11430 h 87630"/>
                  <a:gd name="connsiteX15" fmla="*/ 64770 w 83820"/>
                  <a:gd name="connsiteY15" fmla="*/ 38100 h 87630"/>
                  <a:gd name="connsiteX16" fmla="*/ 76200 w 83820"/>
                  <a:gd name="connsiteY16" fmla="*/ 53340 h 87630"/>
                  <a:gd name="connsiteX17" fmla="*/ 83820 w 83820"/>
                  <a:gd name="connsiteY17" fmla="*/ 64770 h 87630"/>
                  <a:gd name="connsiteX18" fmla="*/ 72390 w 83820"/>
                  <a:gd name="connsiteY18" fmla="*/ 80010 h 87630"/>
                  <a:gd name="connsiteX19" fmla="*/ 53340 w 83820"/>
                  <a:gd name="connsiteY19" fmla="*/ 87630 h 87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820" h="87630">
                    <a:moveTo>
                      <a:pt x="53340" y="87630"/>
                    </a:moveTo>
                    <a:cubicBezTo>
                      <a:pt x="45720" y="80010"/>
                      <a:pt x="38100" y="72390"/>
                      <a:pt x="26670" y="80010"/>
                    </a:cubicBezTo>
                    <a:cubicBezTo>
                      <a:pt x="19050" y="83820"/>
                      <a:pt x="15240" y="76200"/>
                      <a:pt x="11430" y="72390"/>
                    </a:cubicBezTo>
                    <a:cubicBezTo>
                      <a:pt x="7620" y="68580"/>
                      <a:pt x="3810" y="60960"/>
                      <a:pt x="0" y="53340"/>
                    </a:cubicBezTo>
                    <a:cubicBezTo>
                      <a:pt x="3810" y="53340"/>
                      <a:pt x="11430" y="53340"/>
                      <a:pt x="15240" y="60960"/>
                    </a:cubicBezTo>
                    <a:cubicBezTo>
                      <a:pt x="19050" y="64770"/>
                      <a:pt x="22860" y="68580"/>
                      <a:pt x="26670" y="68580"/>
                    </a:cubicBezTo>
                    <a:cubicBezTo>
                      <a:pt x="22860" y="57150"/>
                      <a:pt x="26670" y="49530"/>
                      <a:pt x="30480" y="38100"/>
                    </a:cubicBezTo>
                    <a:cubicBezTo>
                      <a:pt x="34290" y="41910"/>
                      <a:pt x="38100" y="45720"/>
                      <a:pt x="45720" y="45720"/>
                    </a:cubicBezTo>
                    <a:cubicBezTo>
                      <a:pt x="49530" y="45720"/>
                      <a:pt x="49530" y="41910"/>
                      <a:pt x="53340" y="38100"/>
                    </a:cubicBezTo>
                    <a:cubicBezTo>
                      <a:pt x="53340" y="34290"/>
                      <a:pt x="49530" y="30480"/>
                      <a:pt x="45720" y="30480"/>
                    </a:cubicBezTo>
                    <a:cubicBezTo>
                      <a:pt x="34290" y="30480"/>
                      <a:pt x="30480" y="19050"/>
                      <a:pt x="26670" y="7620"/>
                    </a:cubicBezTo>
                    <a:cubicBezTo>
                      <a:pt x="26670" y="3810"/>
                      <a:pt x="26670" y="0"/>
                      <a:pt x="26670" y="0"/>
                    </a:cubicBezTo>
                    <a:cubicBezTo>
                      <a:pt x="26670" y="0"/>
                      <a:pt x="30480" y="0"/>
                      <a:pt x="30480" y="0"/>
                    </a:cubicBezTo>
                    <a:cubicBezTo>
                      <a:pt x="34290" y="3810"/>
                      <a:pt x="38100" y="7620"/>
                      <a:pt x="41910" y="3810"/>
                    </a:cubicBezTo>
                    <a:cubicBezTo>
                      <a:pt x="45720" y="0"/>
                      <a:pt x="45720" y="7620"/>
                      <a:pt x="49530" y="11430"/>
                    </a:cubicBezTo>
                    <a:cubicBezTo>
                      <a:pt x="53340" y="19050"/>
                      <a:pt x="60960" y="30480"/>
                      <a:pt x="64770" y="38100"/>
                    </a:cubicBezTo>
                    <a:cubicBezTo>
                      <a:pt x="68580" y="45720"/>
                      <a:pt x="68580" y="49530"/>
                      <a:pt x="76200" y="53340"/>
                    </a:cubicBezTo>
                    <a:cubicBezTo>
                      <a:pt x="80010" y="57150"/>
                      <a:pt x="83820" y="57150"/>
                      <a:pt x="83820" y="64770"/>
                    </a:cubicBezTo>
                    <a:cubicBezTo>
                      <a:pt x="80010" y="68580"/>
                      <a:pt x="80010" y="80010"/>
                      <a:pt x="72390" y="80010"/>
                    </a:cubicBezTo>
                    <a:cubicBezTo>
                      <a:pt x="60960" y="80010"/>
                      <a:pt x="57150" y="80010"/>
                      <a:pt x="53340" y="87630"/>
                    </a:cubicBezTo>
                    <a:close/>
                  </a:path>
                </a:pathLst>
              </a:custGeom>
              <a:solidFill>
                <a:srgbClr val="82E48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92" name="Freeform: Shape 5591">
                <a:extLst>
                  <a:ext uri="{FF2B5EF4-FFF2-40B4-BE49-F238E27FC236}">
                    <a16:creationId xmlns:a16="http://schemas.microsoft.com/office/drawing/2014/main" id="{28863824-7849-2D11-F68C-0BB514626134}"/>
                  </a:ext>
                </a:extLst>
              </p:cNvPr>
              <p:cNvSpPr/>
              <p:nvPr/>
            </p:nvSpPr>
            <p:spPr>
              <a:xfrm>
                <a:off x="3822383" y="4867685"/>
                <a:ext cx="40957" cy="56527"/>
              </a:xfrm>
              <a:custGeom>
                <a:avLst/>
                <a:gdLst>
                  <a:gd name="connsiteX0" fmla="*/ 25717 w 40957"/>
                  <a:gd name="connsiteY0" fmla="*/ 54835 h 56527"/>
                  <a:gd name="connsiteX1" fmla="*/ 18098 w 40957"/>
                  <a:gd name="connsiteY1" fmla="*/ 54835 h 56527"/>
                  <a:gd name="connsiteX2" fmla="*/ 2857 w 40957"/>
                  <a:gd name="connsiteY2" fmla="*/ 31975 h 56527"/>
                  <a:gd name="connsiteX3" fmla="*/ 2857 w 40957"/>
                  <a:gd name="connsiteY3" fmla="*/ 9115 h 56527"/>
                  <a:gd name="connsiteX4" fmla="*/ 18098 w 40957"/>
                  <a:gd name="connsiteY4" fmla="*/ 5305 h 56527"/>
                  <a:gd name="connsiteX5" fmla="*/ 33337 w 40957"/>
                  <a:gd name="connsiteY5" fmla="*/ 1495 h 56527"/>
                  <a:gd name="connsiteX6" fmla="*/ 40957 w 40957"/>
                  <a:gd name="connsiteY6" fmla="*/ 9115 h 56527"/>
                  <a:gd name="connsiteX7" fmla="*/ 33337 w 40957"/>
                  <a:gd name="connsiteY7" fmla="*/ 39595 h 56527"/>
                  <a:gd name="connsiteX8" fmla="*/ 25717 w 40957"/>
                  <a:gd name="connsiteY8" fmla="*/ 54835 h 56527"/>
                  <a:gd name="connsiteX9" fmla="*/ 25717 w 40957"/>
                  <a:gd name="connsiteY9" fmla="*/ 54835 h 56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957" h="56527">
                    <a:moveTo>
                      <a:pt x="25717" y="54835"/>
                    </a:moveTo>
                    <a:cubicBezTo>
                      <a:pt x="21907" y="54835"/>
                      <a:pt x="18098" y="58645"/>
                      <a:pt x="18098" y="54835"/>
                    </a:cubicBezTo>
                    <a:cubicBezTo>
                      <a:pt x="14287" y="47215"/>
                      <a:pt x="6667" y="39595"/>
                      <a:pt x="2857" y="31975"/>
                    </a:cubicBezTo>
                    <a:cubicBezTo>
                      <a:pt x="-952" y="24354"/>
                      <a:pt x="-952" y="16735"/>
                      <a:pt x="2857" y="9115"/>
                    </a:cubicBezTo>
                    <a:cubicBezTo>
                      <a:pt x="6667" y="1495"/>
                      <a:pt x="10477" y="-2315"/>
                      <a:pt x="18098" y="5305"/>
                    </a:cubicBezTo>
                    <a:cubicBezTo>
                      <a:pt x="25717" y="9115"/>
                      <a:pt x="29527" y="9115"/>
                      <a:pt x="33337" y="1495"/>
                    </a:cubicBezTo>
                    <a:cubicBezTo>
                      <a:pt x="37148" y="-2315"/>
                      <a:pt x="40957" y="1495"/>
                      <a:pt x="40957" y="9115"/>
                    </a:cubicBezTo>
                    <a:cubicBezTo>
                      <a:pt x="40957" y="20545"/>
                      <a:pt x="40957" y="31975"/>
                      <a:pt x="33337" y="39595"/>
                    </a:cubicBezTo>
                    <a:cubicBezTo>
                      <a:pt x="25717" y="39595"/>
                      <a:pt x="21907" y="47215"/>
                      <a:pt x="25717" y="54835"/>
                    </a:cubicBezTo>
                    <a:lnTo>
                      <a:pt x="25717" y="54835"/>
                    </a:lnTo>
                    <a:close/>
                  </a:path>
                </a:pathLst>
              </a:custGeom>
              <a:solidFill>
                <a:srgbClr val="87E68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93" name="Freeform: Shape 5592">
                <a:extLst>
                  <a:ext uri="{FF2B5EF4-FFF2-40B4-BE49-F238E27FC236}">
                    <a16:creationId xmlns:a16="http://schemas.microsoft.com/office/drawing/2014/main" id="{615D645E-B0F2-51FB-6272-99CE138779F6}"/>
                  </a:ext>
                </a:extLst>
              </p:cNvPr>
              <p:cNvSpPr/>
              <p:nvPr/>
            </p:nvSpPr>
            <p:spPr>
              <a:xfrm>
                <a:off x="4008670" y="5027771"/>
                <a:ext cx="36242" cy="66198"/>
              </a:xfrm>
              <a:custGeom>
                <a:avLst/>
                <a:gdLst>
                  <a:gd name="connsiteX0" fmla="*/ 7070 w 36242"/>
                  <a:gd name="connsiteY0" fmla="*/ 66199 h 66198"/>
                  <a:gd name="connsiteX1" fmla="*/ 3261 w 36242"/>
                  <a:gd name="connsiteY1" fmla="*/ 47149 h 66198"/>
                  <a:gd name="connsiteX2" fmla="*/ 7070 w 36242"/>
                  <a:gd name="connsiteY2" fmla="*/ 39529 h 66198"/>
                  <a:gd name="connsiteX3" fmla="*/ 10880 w 36242"/>
                  <a:gd name="connsiteY3" fmla="*/ 12859 h 66198"/>
                  <a:gd name="connsiteX4" fmla="*/ 10880 w 36242"/>
                  <a:gd name="connsiteY4" fmla="*/ 1429 h 66198"/>
                  <a:gd name="connsiteX5" fmla="*/ 33740 w 36242"/>
                  <a:gd name="connsiteY5" fmla="*/ 12859 h 66198"/>
                  <a:gd name="connsiteX6" fmla="*/ 29930 w 36242"/>
                  <a:gd name="connsiteY6" fmla="*/ 28099 h 66198"/>
                  <a:gd name="connsiteX7" fmla="*/ 29930 w 36242"/>
                  <a:gd name="connsiteY7" fmla="*/ 24289 h 66198"/>
                  <a:gd name="connsiteX8" fmla="*/ 29930 w 36242"/>
                  <a:gd name="connsiteY8" fmla="*/ 24289 h 66198"/>
                  <a:gd name="connsiteX9" fmla="*/ 29930 w 36242"/>
                  <a:gd name="connsiteY9" fmla="*/ 28099 h 66198"/>
                  <a:gd name="connsiteX10" fmla="*/ 22311 w 36242"/>
                  <a:gd name="connsiteY10" fmla="*/ 58579 h 66198"/>
                  <a:gd name="connsiteX11" fmla="*/ 7070 w 36242"/>
                  <a:gd name="connsiteY11" fmla="*/ 66199 h 6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242" h="66198">
                    <a:moveTo>
                      <a:pt x="7070" y="66199"/>
                    </a:moveTo>
                    <a:cubicBezTo>
                      <a:pt x="3261" y="62389"/>
                      <a:pt x="-4360" y="58579"/>
                      <a:pt x="3261" y="47149"/>
                    </a:cubicBezTo>
                    <a:cubicBezTo>
                      <a:pt x="3261" y="47149"/>
                      <a:pt x="7070" y="43339"/>
                      <a:pt x="7070" y="39529"/>
                    </a:cubicBezTo>
                    <a:cubicBezTo>
                      <a:pt x="7070" y="31909"/>
                      <a:pt x="7070" y="20479"/>
                      <a:pt x="10880" y="12859"/>
                    </a:cubicBezTo>
                    <a:cubicBezTo>
                      <a:pt x="10880" y="9049"/>
                      <a:pt x="10880" y="5239"/>
                      <a:pt x="10880" y="1429"/>
                    </a:cubicBezTo>
                    <a:cubicBezTo>
                      <a:pt x="18500" y="-2381"/>
                      <a:pt x="29930" y="1429"/>
                      <a:pt x="33740" y="12859"/>
                    </a:cubicBezTo>
                    <a:cubicBezTo>
                      <a:pt x="37550" y="24289"/>
                      <a:pt x="37550" y="24289"/>
                      <a:pt x="29930" y="28099"/>
                    </a:cubicBezTo>
                    <a:cubicBezTo>
                      <a:pt x="29930" y="28099"/>
                      <a:pt x="29930" y="24289"/>
                      <a:pt x="29930" y="24289"/>
                    </a:cubicBezTo>
                    <a:cubicBezTo>
                      <a:pt x="29930" y="24289"/>
                      <a:pt x="29930" y="24289"/>
                      <a:pt x="29930" y="24289"/>
                    </a:cubicBezTo>
                    <a:lnTo>
                      <a:pt x="29930" y="28099"/>
                    </a:lnTo>
                    <a:cubicBezTo>
                      <a:pt x="29930" y="39529"/>
                      <a:pt x="26120" y="50959"/>
                      <a:pt x="22311" y="58579"/>
                    </a:cubicBezTo>
                    <a:cubicBezTo>
                      <a:pt x="14690" y="62389"/>
                      <a:pt x="10880" y="62389"/>
                      <a:pt x="7070" y="66199"/>
                    </a:cubicBezTo>
                    <a:close/>
                  </a:path>
                </a:pathLst>
              </a:custGeom>
              <a:solidFill>
                <a:srgbClr val="88E68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94" name="Freeform: Shape 5593">
                <a:extLst>
                  <a:ext uri="{FF2B5EF4-FFF2-40B4-BE49-F238E27FC236}">
                    <a16:creationId xmlns:a16="http://schemas.microsoft.com/office/drawing/2014/main" id="{BBDEE603-9F91-60B6-459C-98C38FAD8AA3}"/>
                  </a:ext>
                </a:extLst>
              </p:cNvPr>
              <p:cNvSpPr/>
              <p:nvPr/>
            </p:nvSpPr>
            <p:spPr>
              <a:xfrm>
                <a:off x="3907482" y="4922519"/>
                <a:ext cx="51108" cy="30480"/>
              </a:xfrm>
              <a:custGeom>
                <a:avLst/>
                <a:gdLst>
                  <a:gd name="connsiteX0" fmla="*/ 51108 w 51108"/>
                  <a:gd name="connsiteY0" fmla="*/ 30480 h 30480"/>
                  <a:gd name="connsiteX1" fmla="*/ 20628 w 51108"/>
                  <a:gd name="connsiteY1" fmla="*/ 19050 h 30480"/>
                  <a:gd name="connsiteX2" fmla="*/ 5388 w 51108"/>
                  <a:gd name="connsiteY2" fmla="*/ 19050 h 30480"/>
                  <a:gd name="connsiteX3" fmla="*/ 1578 w 51108"/>
                  <a:gd name="connsiteY3" fmla="*/ 11430 h 30480"/>
                  <a:gd name="connsiteX4" fmla="*/ 5388 w 51108"/>
                  <a:gd name="connsiteY4" fmla="*/ 0 h 30480"/>
                  <a:gd name="connsiteX5" fmla="*/ 20628 w 51108"/>
                  <a:gd name="connsiteY5" fmla="*/ 0 h 30480"/>
                  <a:gd name="connsiteX6" fmla="*/ 28248 w 51108"/>
                  <a:gd name="connsiteY6" fmla="*/ 3810 h 30480"/>
                  <a:gd name="connsiteX7" fmla="*/ 51108 w 51108"/>
                  <a:gd name="connsiteY7" fmla="*/ 30480 h 3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108" h="30480">
                    <a:moveTo>
                      <a:pt x="51108" y="30480"/>
                    </a:moveTo>
                    <a:cubicBezTo>
                      <a:pt x="39678" y="26670"/>
                      <a:pt x="32058" y="22860"/>
                      <a:pt x="20628" y="19050"/>
                    </a:cubicBezTo>
                    <a:cubicBezTo>
                      <a:pt x="16818" y="19050"/>
                      <a:pt x="9198" y="15240"/>
                      <a:pt x="5388" y="19050"/>
                    </a:cubicBezTo>
                    <a:cubicBezTo>
                      <a:pt x="5388" y="15240"/>
                      <a:pt x="5388" y="11430"/>
                      <a:pt x="1578" y="11430"/>
                    </a:cubicBezTo>
                    <a:cubicBezTo>
                      <a:pt x="-2232" y="3810"/>
                      <a:pt x="1578" y="0"/>
                      <a:pt x="5388" y="0"/>
                    </a:cubicBezTo>
                    <a:cubicBezTo>
                      <a:pt x="9198" y="0"/>
                      <a:pt x="13008" y="0"/>
                      <a:pt x="20628" y="0"/>
                    </a:cubicBezTo>
                    <a:cubicBezTo>
                      <a:pt x="24438" y="0"/>
                      <a:pt x="24438" y="3810"/>
                      <a:pt x="28248" y="3810"/>
                    </a:cubicBezTo>
                    <a:cubicBezTo>
                      <a:pt x="43488" y="3810"/>
                      <a:pt x="47298" y="15240"/>
                      <a:pt x="51108" y="30480"/>
                    </a:cubicBezTo>
                    <a:close/>
                  </a:path>
                </a:pathLst>
              </a:custGeom>
              <a:solidFill>
                <a:srgbClr val="7BE28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95" name="Freeform: Shape 5594">
                <a:extLst>
                  <a:ext uri="{FF2B5EF4-FFF2-40B4-BE49-F238E27FC236}">
                    <a16:creationId xmlns:a16="http://schemas.microsoft.com/office/drawing/2014/main" id="{EEDD54E0-706F-58FC-251E-E8F385403D4B}"/>
                  </a:ext>
                </a:extLst>
              </p:cNvPr>
              <p:cNvSpPr/>
              <p:nvPr/>
            </p:nvSpPr>
            <p:spPr>
              <a:xfrm>
                <a:off x="4023360" y="5059680"/>
                <a:ext cx="12382" cy="28248"/>
              </a:xfrm>
              <a:custGeom>
                <a:avLst/>
                <a:gdLst>
                  <a:gd name="connsiteX0" fmla="*/ 0 w 12382"/>
                  <a:gd name="connsiteY0" fmla="*/ 26670 h 28248"/>
                  <a:gd name="connsiteX1" fmla="*/ 0 w 12382"/>
                  <a:gd name="connsiteY1" fmla="*/ 19050 h 28248"/>
                  <a:gd name="connsiteX2" fmla="*/ 7620 w 12382"/>
                  <a:gd name="connsiteY2" fmla="*/ 0 h 28248"/>
                  <a:gd name="connsiteX3" fmla="*/ 11430 w 12382"/>
                  <a:gd name="connsiteY3" fmla="*/ 22860 h 28248"/>
                  <a:gd name="connsiteX4" fmla="*/ 0 w 12382"/>
                  <a:gd name="connsiteY4" fmla="*/ 26670 h 28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 h="28248">
                    <a:moveTo>
                      <a:pt x="0" y="26670"/>
                    </a:moveTo>
                    <a:lnTo>
                      <a:pt x="0" y="19050"/>
                    </a:lnTo>
                    <a:cubicBezTo>
                      <a:pt x="0" y="3810"/>
                      <a:pt x="0" y="3810"/>
                      <a:pt x="7620" y="0"/>
                    </a:cubicBezTo>
                    <a:cubicBezTo>
                      <a:pt x="15240" y="7620"/>
                      <a:pt x="11430" y="11430"/>
                      <a:pt x="11430" y="22860"/>
                    </a:cubicBezTo>
                    <a:cubicBezTo>
                      <a:pt x="11430" y="26670"/>
                      <a:pt x="7620" y="30480"/>
                      <a:pt x="0" y="26670"/>
                    </a:cubicBezTo>
                    <a:close/>
                  </a:path>
                </a:pathLst>
              </a:custGeom>
              <a:solidFill>
                <a:srgbClr val="34CD3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96" name="Freeform: Shape 5595">
                <a:extLst>
                  <a:ext uri="{FF2B5EF4-FFF2-40B4-BE49-F238E27FC236}">
                    <a16:creationId xmlns:a16="http://schemas.microsoft.com/office/drawing/2014/main" id="{DEFC5B63-6B48-2D57-E54F-E227A6483F60}"/>
                  </a:ext>
                </a:extLst>
              </p:cNvPr>
              <p:cNvSpPr/>
              <p:nvPr/>
            </p:nvSpPr>
            <p:spPr>
              <a:xfrm>
                <a:off x="4137660" y="5040630"/>
                <a:ext cx="11430" cy="26669"/>
              </a:xfrm>
              <a:custGeom>
                <a:avLst/>
                <a:gdLst>
                  <a:gd name="connsiteX0" fmla="*/ 11430 w 11430"/>
                  <a:gd name="connsiteY0" fmla="*/ 26670 h 26669"/>
                  <a:gd name="connsiteX1" fmla="*/ 0 w 11430"/>
                  <a:gd name="connsiteY1" fmla="*/ 0 h 26669"/>
                  <a:gd name="connsiteX2" fmla="*/ 7620 w 11430"/>
                  <a:gd name="connsiteY2" fmla="*/ 0 h 26669"/>
                  <a:gd name="connsiteX3" fmla="*/ 11430 w 11430"/>
                  <a:gd name="connsiteY3" fmla="*/ 26670 h 26669"/>
                </a:gdLst>
                <a:ahLst/>
                <a:cxnLst>
                  <a:cxn ang="0">
                    <a:pos x="connsiteX0" y="connsiteY0"/>
                  </a:cxn>
                  <a:cxn ang="0">
                    <a:pos x="connsiteX1" y="connsiteY1"/>
                  </a:cxn>
                  <a:cxn ang="0">
                    <a:pos x="connsiteX2" y="connsiteY2"/>
                  </a:cxn>
                  <a:cxn ang="0">
                    <a:pos x="connsiteX3" y="connsiteY3"/>
                  </a:cxn>
                </a:cxnLst>
                <a:rect l="l" t="t" r="r" b="b"/>
                <a:pathLst>
                  <a:path w="11430" h="26669">
                    <a:moveTo>
                      <a:pt x="11430" y="26670"/>
                    </a:moveTo>
                    <a:cubicBezTo>
                      <a:pt x="0" y="19050"/>
                      <a:pt x="0" y="15240"/>
                      <a:pt x="0" y="0"/>
                    </a:cubicBezTo>
                    <a:lnTo>
                      <a:pt x="7620" y="0"/>
                    </a:lnTo>
                    <a:cubicBezTo>
                      <a:pt x="7620" y="7620"/>
                      <a:pt x="11430" y="15240"/>
                      <a:pt x="11430" y="26670"/>
                    </a:cubicBezTo>
                    <a:close/>
                  </a:path>
                </a:pathLst>
              </a:custGeom>
              <a:solidFill>
                <a:srgbClr val="69DD7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97" name="Freeform: Shape 5596">
                <a:extLst>
                  <a:ext uri="{FF2B5EF4-FFF2-40B4-BE49-F238E27FC236}">
                    <a16:creationId xmlns:a16="http://schemas.microsoft.com/office/drawing/2014/main" id="{F9A0917B-12E1-1A12-B2DC-29AE97D978A3}"/>
                  </a:ext>
                </a:extLst>
              </p:cNvPr>
              <p:cNvSpPr/>
              <p:nvPr/>
            </p:nvSpPr>
            <p:spPr>
              <a:xfrm>
                <a:off x="3850332" y="4690109"/>
                <a:ext cx="9198" cy="16818"/>
              </a:xfrm>
              <a:custGeom>
                <a:avLst/>
                <a:gdLst>
                  <a:gd name="connsiteX0" fmla="*/ 9198 w 9198"/>
                  <a:gd name="connsiteY0" fmla="*/ 7620 h 16818"/>
                  <a:gd name="connsiteX1" fmla="*/ 9198 w 9198"/>
                  <a:gd name="connsiteY1" fmla="*/ 11430 h 16818"/>
                  <a:gd name="connsiteX2" fmla="*/ 1578 w 9198"/>
                  <a:gd name="connsiteY2" fmla="*/ 15240 h 16818"/>
                  <a:gd name="connsiteX3" fmla="*/ 5388 w 9198"/>
                  <a:gd name="connsiteY3" fmla="*/ 0 h 16818"/>
                  <a:gd name="connsiteX4" fmla="*/ 9198 w 9198"/>
                  <a:gd name="connsiteY4" fmla="*/ 7620 h 16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98" h="16818">
                    <a:moveTo>
                      <a:pt x="9198" y="7620"/>
                    </a:moveTo>
                    <a:cubicBezTo>
                      <a:pt x="9198" y="7620"/>
                      <a:pt x="9198" y="11430"/>
                      <a:pt x="9198" y="11430"/>
                    </a:cubicBezTo>
                    <a:cubicBezTo>
                      <a:pt x="5388" y="15240"/>
                      <a:pt x="1578" y="19050"/>
                      <a:pt x="1578" y="15240"/>
                    </a:cubicBezTo>
                    <a:cubicBezTo>
                      <a:pt x="-2232" y="7620"/>
                      <a:pt x="1578" y="3810"/>
                      <a:pt x="5388" y="0"/>
                    </a:cubicBezTo>
                    <a:cubicBezTo>
                      <a:pt x="5388" y="7620"/>
                      <a:pt x="5388" y="7620"/>
                      <a:pt x="9198" y="7620"/>
                    </a:cubicBezTo>
                    <a:close/>
                  </a:path>
                </a:pathLst>
              </a:custGeom>
              <a:solidFill>
                <a:srgbClr val="5FDA6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98" name="Freeform: Shape 5597">
                <a:extLst>
                  <a:ext uri="{FF2B5EF4-FFF2-40B4-BE49-F238E27FC236}">
                    <a16:creationId xmlns:a16="http://schemas.microsoft.com/office/drawing/2014/main" id="{40A44E37-85DF-4F3B-28FE-A779FE757260}"/>
                  </a:ext>
                </a:extLst>
              </p:cNvPr>
              <p:cNvSpPr/>
              <p:nvPr/>
            </p:nvSpPr>
            <p:spPr>
              <a:xfrm>
                <a:off x="4042410" y="4859057"/>
                <a:ext cx="15240" cy="11075"/>
              </a:xfrm>
              <a:custGeom>
                <a:avLst/>
                <a:gdLst>
                  <a:gd name="connsiteX0" fmla="*/ 0 w 15240"/>
                  <a:gd name="connsiteY0" fmla="*/ 6313 h 11075"/>
                  <a:gd name="connsiteX1" fmla="*/ 0 w 15240"/>
                  <a:gd name="connsiteY1" fmla="*/ 6313 h 11075"/>
                  <a:gd name="connsiteX2" fmla="*/ 11430 w 15240"/>
                  <a:gd name="connsiteY2" fmla="*/ 2503 h 11075"/>
                  <a:gd name="connsiteX3" fmla="*/ 15240 w 15240"/>
                  <a:gd name="connsiteY3" fmla="*/ 6313 h 11075"/>
                  <a:gd name="connsiteX4" fmla="*/ 7620 w 15240"/>
                  <a:gd name="connsiteY4" fmla="*/ 10123 h 11075"/>
                  <a:gd name="connsiteX5" fmla="*/ 0 w 15240"/>
                  <a:gd name="connsiteY5" fmla="*/ 6313 h 1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0" h="11075">
                    <a:moveTo>
                      <a:pt x="0" y="6313"/>
                    </a:moveTo>
                    <a:lnTo>
                      <a:pt x="0" y="6313"/>
                    </a:lnTo>
                    <a:cubicBezTo>
                      <a:pt x="3810" y="-1307"/>
                      <a:pt x="7620" y="-1307"/>
                      <a:pt x="11430" y="2503"/>
                    </a:cubicBezTo>
                    <a:cubicBezTo>
                      <a:pt x="11430" y="2503"/>
                      <a:pt x="15240" y="6313"/>
                      <a:pt x="15240" y="6313"/>
                    </a:cubicBezTo>
                    <a:cubicBezTo>
                      <a:pt x="15240" y="13933"/>
                      <a:pt x="7620" y="10123"/>
                      <a:pt x="7620" y="10123"/>
                    </a:cubicBezTo>
                    <a:lnTo>
                      <a:pt x="0" y="6313"/>
                    </a:lnTo>
                    <a:close/>
                  </a:path>
                </a:pathLst>
              </a:custGeom>
              <a:solidFill>
                <a:srgbClr val="50D65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99" name="Freeform: Shape 5598">
                <a:extLst>
                  <a:ext uri="{FF2B5EF4-FFF2-40B4-BE49-F238E27FC236}">
                    <a16:creationId xmlns:a16="http://schemas.microsoft.com/office/drawing/2014/main" id="{BFF47F33-9088-6E5A-18E1-F0F43EEDAA22}"/>
                  </a:ext>
                </a:extLst>
              </p:cNvPr>
              <p:cNvSpPr/>
              <p:nvPr/>
            </p:nvSpPr>
            <p:spPr>
              <a:xfrm>
                <a:off x="4030981" y="5046556"/>
                <a:ext cx="6667" cy="9313"/>
              </a:xfrm>
              <a:custGeom>
                <a:avLst/>
                <a:gdLst>
                  <a:gd name="connsiteX0" fmla="*/ 3810 w 6667"/>
                  <a:gd name="connsiteY0" fmla="*/ 9313 h 9313"/>
                  <a:gd name="connsiteX1" fmla="*/ 0 w 6667"/>
                  <a:gd name="connsiteY1" fmla="*/ 5504 h 9313"/>
                  <a:gd name="connsiteX2" fmla="*/ 0 w 6667"/>
                  <a:gd name="connsiteY2" fmla="*/ 1693 h 9313"/>
                  <a:gd name="connsiteX3" fmla="*/ 3810 w 6667"/>
                  <a:gd name="connsiteY3" fmla="*/ 1693 h 9313"/>
                  <a:gd name="connsiteX4" fmla="*/ 3810 w 6667"/>
                  <a:gd name="connsiteY4" fmla="*/ 9313 h 9313"/>
                  <a:gd name="connsiteX5" fmla="*/ 3810 w 6667"/>
                  <a:gd name="connsiteY5" fmla="*/ 9313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7" h="9313">
                    <a:moveTo>
                      <a:pt x="3810" y="9313"/>
                    </a:moveTo>
                    <a:cubicBezTo>
                      <a:pt x="3810" y="9313"/>
                      <a:pt x="3810" y="5504"/>
                      <a:pt x="0" y="5504"/>
                    </a:cubicBezTo>
                    <a:cubicBezTo>
                      <a:pt x="0" y="5504"/>
                      <a:pt x="0" y="1693"/>
                      <a:pt x="0" y="1693"/>
                    </a:cubicBezTo>
                    <a:cubicBezTo>
                      <a:pt x="0" y="-2117"/>
                      <a:pt x="3810" y="1693"/>
                      <a:pt x="3810" y="1693"/>
                    </a:cubicBezTo>
                    <a:cubicBezTo>
                      <a:pt x="7620" y="1693"/>
                      <a:pt x="7620" y="5504"/>
                      <a:pt x="3810" y="9313"/>
                    </a:cubicBezTo>
                    <a:lnTo>
                      <a:pt x="3810" y="9313"/>
                    </a:lnTo>
                    <a:close/>
                  </a:path>
                </a:pathLst>
              </a:custGeom>
              <a:solidFill>
                <a:srgbClr val="91E99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00" name="Freeform: Shape 5599">
                <a:extLst>
                  <a:ext uri="{FF2B5EF4-FFF2-40B4-BE49-F238E27FC236}">
                    <a16:creationId xmlns:a16="http://schemas.microsoft.com/office/drawing/2014/main" id="{8E2A3C15-F4D8-ECC0-FC01-4FDC1F6945A2}"/>
                  </a:ext>
                </a:extLst>
              </p:cNvPr>
              <p:cNvSpPr/>
              <p:nvPr/>
            </p:nvSpPr>
            <p:spPr>
              <a:xfrm>
                <a:off x="3867151" y="4709159"/>
                <a:ext cx="11430" cy="16933"/>
              </a:xfrm>
              <a:custGeom>
                <a:avLst/>
                <a:gdLst>
                  <a:gd name="connsiteX0" fmla="*/ 3810 w 11430"/>
                  <a:gd name="connsiteY0" fmla="*/ 11430 h 16933"/>
                  <a:gd name="connsiteX1" fmla="*/ 7620 w 11430"/>
                  <a:gd name="connsiteY1" fmla="*/ 0 h 16933"/>
                  <a:gd name="connsiteX2" fmla="*/ 11430 w 11430"/>
                  <a:gd name="connsiteY2" fmla="*/ 3810 h 16933"/>
                  <a:gd name="connsiteX3" fmla="*/ 3810 w 11430"/>
                  <a:gd name="connsiteY3" fmla="*/ 15240 h 16933"/>
                  <a:gd name="connsiteX4" fmla="*/ 0 w 11430"/>
                  <a:gd name="connsiteY4" fmla="*/ 15240 h 16933"/>
                  <a:gd name="connsiteX5" fmla="*/ 3810 w 11430"/>
                  <a:gd name="connsiteY5" fmla="*/ 11430 h 1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30" h="16933">
                    <a:moveTo>
                      <a:pt x="3810" y="11430"/>
                    </a:moveTo>
                    <a:lnTo>
                      <a:pt x="7620" y="0"/>
                    </a:lnTo>
                    <a:lnTo>
                      <a:pt x="11430" y="3810"/>
                    </a:lnTo>
                    <a:cubicBezTo>
                      <a:pt x="7620" y="7620"/>
                      <a:pt x="7620" y="11430"/>
                      <a:pt x="3810" y="15240"/>
                    </a:cubicBezTo>
                    <a:cubicBezTo>
                      <a:pt x="3810" y="15240"/>
                      <a:pt x="3810" y="19050"/>
                      <a:pt x="0" y="15240"/>
                    </a:cubicBezTo>
                    <a:cubicBezTo>
                      <a:pt x="0" y="15240"/>
                      <a:pt x="0" y="11430"/>
                      <a:pt x="3810" y="11430"/>
                    </a:cubicBezTo>
                    <a:close/>
                  </a:path>
                </a:pathLst>
              </a:custGeom>
              <a:solidFill>
                <a:srgbClr val="5FDA6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01" name="Freeform: Shape 5600">
                <a:extLst>
                  <a:ext uri="{FF2B5EF4-FFF2-40B4-BE49-F238E27FC236}">
                    <a16:creationId xmlns:a16="http://schemas.microsoft.com/office/drawing/2014/main" id="{FFB3CDC6-AB52-5C95-284F-E7F9CD6D260F}"/>
                  </a:ext>
                </a:extLst>
              </p:cNvPr>
              <p:cNvSpPr/>
              <p:nvPr/>
            </p:nvSpPr>
            <p:spPr>
              <a:xfrm>
                <a:off x="4124537" y="5007292"/>
                <a:ext cx="3386" cy="2857"/>
              </a:xfrm>
              <a:custGeom>
                <a:avLst/>
                <a:gdLst>
                  <a:gd name="connsiteX0" fmla="*/ 1693 w 3386"/>
                  <a:gd name="connsiteY0" fmla="*/ 2858 h 2857"/>
                  <a:gd name="connsiteX1" fmla="*/ 1693 w 3386"/>
                  <a:gd name="connsiteY1" fmla="*/ 2858 h 2857"/>
                  <a:gd name="connsiteX2" fmla="*/ 1693 w 3386"/>
                  <a:gd name="connsiteY2" fmla="*/ 2858 h 2857"/>
                  <a:gd name="connsiteX3" fmla="*/ 1693 w 3386"/>
                  <a:gd name="connsiteY3" fmla="*/ 2858 h 2857"/>
                  <a:gd name="connsiteX4" fmla="*/ 1693 w 3386"/>
                  <a:gd name="connsiteY4" fmla="*/ 2858 h 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 h="2857">
                    <a:moveTo>
                      <a:pt x="1693" y="2858"/>
                    </a:moveTo>
                    <a:cubicBezTo>
                      <a:pt x="1693" y="2858"/>
                      <a:pt x="-2117" y="-953"/>
                      <a:pt x="1693" y="2858"/>
                    </a:cubicBezTo>
                    <a:cubicBezTo>
                      <a:pt x="1693" y="-953"/>
                      <a:pt x="1693" y="-953"/>
                      <a:pt x="1693" y="2858"/>
                    </a:cubicBezTo>
                    <a:cubicBezTo>
                      <a:pt x="1693" y="-953"/>
                      <a:pt x="5503" y="2858"/>
                      <a:pt x="1693" y="2858"/>
                    </a:cubicBezTo>
                    <a:cubicBezTo>
                      <a:pt x="1693" y="2858"/>
                      <a:pt x="1693" y="2858"/>
                      <a:pt x="1693" y="2858"/>
                    </a:cubicBezTo>
                    <a:close/>
                  </a:path>
                </a:pathLst>
              </a:custGeom>
              <a:solidFill>
                <a:srgbClr val="50D65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02" name="Freeform: Shape 5601">
                <a:extLst>
                  <a:ext uri="{FF2B5EF4-FFF2-40B4-BE49-F238E27FC236}">
                    <a16:creationId xmlns:a16="http://schemas.microsoft.com/office/drawing/2014/main" id="{C6A5A6DF-780D-0D12-5588-E038FC980BDE}"/>
                  </a:ext>
                </a:extLst>
              </p:cNvPr>
              <p:cNvSpPr/>
              <p:nvPr/>
            </p:nvSpPr>
            <p:spPr>
              <a:xfrm>
                <a:off x="4043363" y="5071110"/>
                <a:ext cx="2857" cy="15239"/>
              </a:xfrm>
              <a:custGeom>
                <a:avLst/>
                <a:gdLst>
                  <a:gd name="connsiteX0" fmla="*/ 2857 w 2857"/>
                  <a:gd name="connsiteY0" fmla="*/ 15240 h 15239"/>
                  <a:gd name="connsiteX1" fmla="*/ 2857 w 2857"/>
                  <a:gd name="connsiteY1" fmla="*/ 0 h 15239"/>
                  <a:gd name="connsiteX2" fmla="*/ 2857 w 2857"/>
                  <a:gd name="connsiteY2" fmla="*/ 15240 h 15239"/>
                  <a:gd name="connsiteX3" fmla="*/ 2857 w 2857"/>
                  <a:gd name="connsiteY3" fmla="*/ 15240 h 15239"/>
                </a:gdLst>
                <a:ahLst/>
                <a:cxnLst>
                  <a:cxn ang="0">
                    <a:pos x="connsiteX0" y="connsiteY0"/>
                  </a:cxn>
                  <a:cxn ang="0">
                    <a:pos x="connsiteX1" y="connsiteY1"/>
                  </a:cxn>
                  <a:cxn ang="0">
                    <a:pos x="connsiteX2" y="connsiteY2"/>
                  </a:cxn>
                  <a:cxn ang="0">
                    <a:pos x="connsiteX3" y="connsiteY3"/>
                  </a:cxn>
                </a:cxnLst>
                <a:rect l="l" t="t" r="r" b="b"/>
                <a:pathLst>
                  <a:path w="2857" h="15239">
                    <a:moveTo>
                      <a:pt x="2857" y="15240"/>
                    </a:moveTo>
                    <a:cubicBezTo>
                      <a:pt x="-952" y="11430"/>
                      <a:pt x="-952" y="7620"/>
                      <a:pt x="2857" y="0"/>
                    </a:cubicBezTo>
                    <a:cubicBezTo>
                      <a:pt x="2857" y="3810"/>
                      <a:pt x="2857" y="7620"/>
                      <a:pt x="2857" y="15240"/>
                    </a:cubicBezTo>
                    <a:lnTo>
                      <a:pt x="2857" y="15240"/>
                    </a:lnTo>
                    <a:close/>
                  </a:path>
                </a:pathLst>
              </a:custGeom>
              <a:solidFill>
                <a:srgbClr val="34CD3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03" name="Freeform: Shape 5602">
                <a:extLst>
                  <a:ext uri="{FF2B5EF4-FFF2-40B4-BE49-F238E27FC236}">
                    <a16:creationId xmlns:a16="http://schemas.microsoft.com/office/drawing/2014/main" id="{53F05DFE-2A1F-AFB6-BAB0-0F92F8704E28}"/>
                  </a:ext>
                </a:extLst>
              </p:cNvPr>
              <p:cNvSpPr/>
              <p:nvPr/>
            </p:nvSpPr>
            <p:spPr>
              <a:xfrm>
                <a:off x="3848101" y="4922519"/>
                <a:ext cx="38100" cy="1693"/>
              </a:xfrm>
              <a:custGeom>
                <a:avLst/>
                <a:gdLst>
                  <a:gd name="connsiteX0" fmla="*/ 0 w 38100"/>
                  <a:gd name="connsiteY0" fmla="*/ 0 h 1693"/>
                  <a:gd name="connsiteX1" fmla="*/ 0 w 38100"/>
                  <a:gd name="connsiteY1" fmla="*/ 0 h 1693"/>
                  <a:gd name="connsiteX2" fmla="*/ 0 w 38100"/>
                  <a:gd name="connsiteY2" fmla="*/ 0 h 1693"/>
                  <a:gd name="connsiteX3" fmla="*/ 0 w 38100"/>
                  <a:gd name="connsiteY3" fmla="*/ 0 h 1693"/>
                </a:gdLst>
                <a:ahLst/>
                <a:cxnLst>
                  <a:cxn ang="0">
                    <a:pos x="connsiteX0" y="connsiteY0"/>
                  </a:cxn>
                  <a:cxn ang="0">
                    <a:pos x="connsiteX1" y="connsiteY1"/>
                  </a:cxn>
                  <a:cxn ang="0">
                    <a:pos x="connsiteX2" y="connsiteY2"/>
                  </a:cxn>
                  <a:cxn ang="0">
                    <a:pos x="connsiteX3" y="connsiteY3"/>
                  </a:cxn>
                </a:cxnLst>
                <a:rect l="l" t="t" r="r" b="b"/>
                <a:pathLst>
                  <a:path w="38100" h="1693">
                    <a:moveTo>
                      <a:pt x="0" y="0"/>
                    </a:moveTo>
                    <a:lnTo>
                      <a:pt x="0" y="0"/>
                    </a:lnTo>
                    <a:cubicBezTo>
                      <a:pt x="0" y="3810"/>
                      <a:pt x="0" y="0"/>
                      <a:pt x="0" y="0"/>
                    </a:cubicBezTo>
                    <a:lnTo>
                      <a:pt x="0" y="0"/>
                    </a:lnTo>
                    <a:close/>
                  </a:path>
                </a:pathLst>
              </a:custGeom>
              <a:solidFill>
                <a:srgbClr val="87E68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04" name="Freeform: Shape 5603">
                <a:extLst>
                  <a:ext uri="{FF2B5EF4-FFF2-40B4-BE49-F238E27FC236}">
                    <a16:creationId xmlns:a16="http://schemas.microsoft.com/office/drawing/2014/main" id="{827B7F83-64C2-5A0D-407A-497644920EC7}"/>
                  </a:ext>
                </a:extLst>
              </p:cNvPr>
              <p:cNvSpPr/>
              <p:nvPr/>
            </p:nvSpPr>
            <p:spPr>
              <a:xfrm>
                <a:off x="4027170" y="4994910"/>
                <a:ext cx="7620" cy="11429"/>
              </a:xfrm>
              <a:custGeom>
                <a:avLst/>
                <a:gdLst>
                  <a:gd name="connsiteX0" fmla="*/ 7620 w 7620"/>
                  <a:gd name="connsiteY0" fmla="*/ 11430 h 11429"/>
                  <a:gd name="connsiteX1" fmla="*/ 0 w 7620"/>
                  <a:gd name="connsiteY1" fmla="*/ 0 h 11429"/>
                  <a:gd name="connsiteX2" fmla="*/ 7620 w 7620"/>
                  <a:gd name="connsiteY2" fmla="*/ 11430 h 11429"/>
                </a:gdLst>
                <a:ahLst/>
                <a:cxnLst>
                  <a:cxn ang="0">
                    <a:pos x="connsiteX0" y="connsiteY0"/>
                  </a:cxn>
                  <a:cxn ang="0">
                    <a:pos x="connsiteX1" y="connsiteY1"/>
                  </a:cxn>
                  <a:cxn ang="0">
                    <a:pos x="connsiteX2" y="connsiteY2"/>
                  </a:cxn>
                </a:cxnLst>
                <a:rect l="l" t="t" r="r" b="b"/>
                <a:pathLst>
                  <a:path w="7620" h="11429">
                    <a:moveTo>
                      <a:pt x="7620" y="11430"/>
                    </a:moveTo>
                    <a:cubicBezTo>
                      <a:pt x="3810" y="7620"/>
                      <a:pt x="0" y="3810"/>
                      <a:pt x="0" y="0"/>
                    </a:cubicBezTo>
                    <a:cubicBezTo>
                      <a:pt x="0" y="0"/>
                      <a:pt x="3810" y="3810"/>
                      <a:pt x="7620" y="11430"/>
                    </a:cubicBezTo>
                    <a:close/>
                  </a:path>
                </a:pathLst>
              </a:custGeom>
              <a:solidFill>
                <a:srgbClr val="82E48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05" name="Freeform: Shape 5604">
                <a:extLst>
                  <a:ext uri="{FF2B5EF4-FFF2-40B4-BE49-F238E27FC236}">
                    <a16:creationId xmlns:a16="http://schemas.microsoft.com/office/drawing/2014/main" id="{8BE665FF-CEF1-5F9B-9DC0-87932EA4650A}"/>
                  </a:ext>
                </a:extLst>
              </p:cNvPr>
              <p:cNvSpPr/>
              <p:nvPr/>
            </p:nvSpPr>
            <p:spPr>
              <a:xfrm>
                <a:off x="4030981" y="5002530"/>
                <a:ext cx="5388" cy="11430"/>
              </a:xfrm>
              <a:custGeom>
                <a:avLst/>
                <a:gdLst>
                  <a:gd name="connsiteX0" fmla="*/ 3810 w 5388"/>
                  <a:gd name="connsiteY0" fmla="*/ 11430 h 11430"/>
                  <a:gd name="connsiteX1" fmla="*/ 0 w 5388"/>
                  <a:gd name="connsiteY1" fmla="*/ 0 h 11430"/>
                  <a:gd name="connsiteX2" fmla="*/ 3810 w 5388"/>
                  <a:gd name="connsiteY2" fmla="*/ 11430 h 11430"/>
                </a:gdLst>
                <a:ahLst/>
                <a:cxnLst>
                  <a:cxn ang="0">
                    <a:pos x="connsiteX0" y="connsiteY0"/>
                  </a:cxn>
                  <a:cxn ang="0">
                    <a:pos x="connsiteX1" y="connsiteY1"/>
                  </a:cxn>
                  <a:cxn ang="0">
                    <a:pos x="connsiteX2" y="connsiteY2"/>
                  </a:cxn>
                </a:cxnLst>
                <a:rect l="l" t="t" r="r" b="b"/>
                <a:pathLst>
                  <a:path w="5388" h="11430">
                    <a:moveTo>
                      <a:pt x="3810" y="11430"/>
                    </a:moveTo>
                    <a:lnTo>
                      <a:pt x="0" y="0"/>
                    </a:lnTo>
                    <a:cubicBezTo>
                      <a:pt x="3810" y="3810"/>
                      <a:pt x="7620" y="7620"/>
                      <a:pt x="3810" y="11430"/>
                    </a:cubicBezTo>
                    <a:close/>
                  </a:path>
                </a:pathLst>
              </a:custGeom>
              <a:solidFill>
                <a:srgbClr val="88E68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06" name="Freeform: Shape 5605">
                <a:extLst>
                  <a:ext uri="{FF2B5EF4-FFF2-40B4-BE49-F238E27FC236}">
                    <a16:creationId xmlns:a16="http://schemas.microsoft.com/office/drawing/2014/main" id="{D698A316-7F23-3EF1-811E-E5E829774B13}"/>
                  </a:ext>
                </a:extLst>
              </p:cNvPr>
              <p:cNvSpPr/>
              <p:nvPr/>
            </p:nvSpPr>
            <p:spPr>
              <a:xfrm>
                <a:off x="3655696" y="5139689"/>
                <a:ext cx="120014" cy="175260"/>
              </a:xfrm>
              <a:custGeom>
                <a:avLst/>
                <a:gdLst>
                  <a:gd name="connsiteX0" fmla="*/ 104775 w 120014"/>
                  <a:gd name="connsiteY0" fmla="*/ 171450 h 175260"/>
                  <a:gd name="connsiteX1" fmla="*/ 78105 w 120014"/>
                  <a:gd name="connsiteY1" fmla="*/ 152400 h 175260"/>
                  <a:gd name="connsiteX2" fmla="*/ 66675 w 120014"/>
                  <a:gd name="connsiteY2" fmla="*/ 144780 h 175260"/>
                  <a:gd name="connsiteX3" fmla="*/ 66675 w 120014"/>
                  <a:gd name="connsiteY3" fmla="*/ 148590 h 175260"/>
                  <a:gd name="connsiteX4" fmla="*/ 55245 w 120014"/>
                  <a:gd name="connsiteY4" fmla="*/ 148590 h 175260"/>
                  <a:gd name="connsiteX5" fmla="*/ 40005 w 120014"/>
                  <a:gd name="connsiteY5" fmla="*/ 133350 h 175260"/>
                  <a:gd name="connsiteX6" fmla="*/ 24765 w 120014"/>
                  <a:gd name="connsiteY6" fmla="*/ 102870 h 175260"/>
                  <a:gd name="connsiteX7" fmla="*/ 5715 w 120014"/>
                  <a:gd name="connsiteY7" fmla="*/ 87630 h 175260"/>
                  <a:gd name="connsiteX8" fmla="*/ 5715 w 120014"/>
                  <a:gd name="connsiteY8" fmla="*/ 53340 h 175260"/>
                  <a:gd name="connsiteX9" fmla="*/ 9525 w 120014"/>
                  <a:gd name="connsiteY9" fmla="*/ 15240 h 175260"/>
                  <a:gd name="connsiteX10" fmla="*/ 17145 w 120014"/>
                  <a:gd name="connsiteY10" fmla="*/ 0 h 175260"/>
                  <a:gd name="connsiteX11" fmla="*/ 36195 w 120014"/>
                  <a:gd name="connsiteY11" fmla="*/ 30480 h 175260"/>
                  <a:gd name="connsiteX12" fmla="*/ 47625 w 120014"/>
                  <a:gd name="connsiteY12" fmla="*/ 41910 h 175260"/>
                  <a:gd name="connsiteX13" fmla="*/ 59055 w 120014"/>
                  <a:gd name="connsiteY13" fmla="*/ 45720 h 175260"/>
                  <a:gd name="connsiteX14" fmla="*/ 66675 w 120014"/>
                  <a:gd name="connsiteY14" fmla="*/ 53340 h 175260"/>
                  <a:gd name="connsiteX15" fmla="*/ 74295 w 120014"/>
                  <a:gd name="connsiteY15" fmla="*/ 49530 h 175260"/>
                  <a:gd name="connsiteX16" fmla="*/ 74295 w 120014"/>
                  <a:gd name="connsiteY16" fmla="*/ 41910 h 175260"/>
                  <a:gd name="connsiteX17" fmla="*/ 70485 w 120014"/>
                  <a:gd name="connsiteY17" fmla="*/ 38100 h 175260"/>
                  <a:gd name="connsiteX18" fmla="*/ 70485 w 120014"/>
                  <a:gd name="connsiteY18" fmla="*/ 34290 h 175260"/>
                  <a:gd name="connsiteX19" fmla="*/ 74295 w 120014"/>
                  <a:gd name="connsiteY19" fmla="*/ 34290 h 175260"/>
                  <a:gd name="connsiteX20" fmla="*/ 81915 w 120014"/>
                  <a:gd name="connsiteY20" fmla="*/ 41910 h 175260"/>
                  <a:gd name="connsiteX21" fmla="*/ 93345 w 120014"/>
                  <a:gd name="connsiteY21" fmla="*/ 45720 h 175260"/>
                  <a:gd name="connsiteX22" fmla="*/ 100965 w 120014"/>
                  <a:gd name="connsiteY22" fmla="*/ 64770 h 175260"/>
                  <a:gd name="connsiteX23" fmla="*/ 89535 w 120014"/>
                  <a:gd name="connsiteY23" fmla="*/ 95250 h 175260"/>
                  <a:gd name="connsiteX24" fmla="*/ 85725 w 120014"/>
                  <a:gd name="connsiteY24" fmla="*/ 102870 h 175260"/>
                  <a:gd name="connsiteX25" fmla="*/ 81915 w 120014"/>
                  <a:gd name="connsiteY25" fmla="*/ 110490 h 175260"/>
                  <a:gd name="connsiteX26" fmla="*/ 89535 w 120014"/>
                  <a:gd name="connsiteY26" fmla="*/ 118110 h 175260"/>
                  <a:gd name="connsiteX27" fmla="*/ 104775 w 120014"/>
                  <a:gd name="connsiteY27" fmla="*/ 121920 h 175260"/>
                  <a:gd name="connsiteX28" fmla="*/ 116205 w 120014"/>
                  <a:gd name="connsiteY28" fmla="*/ 144780 h 175260"/>
                  <a:gd name="connsiteX29" fmla="*/ 120015 w 120014"/>
                  <a:gd name="connsiteY29" fmla="*/ 167640 h 175260"/>
                  <a:gd name="connsiteX30" fmla="*/ 120015 w 120014"/>
                  <a:gd name="connsiteY30" fmla="*/ 175260 h 175260"/>
                  <a:gd name="connsiteX31" fmla="*/ 104775 w 120014"/>
                  <a:gd name="connsiteY31" fmla="*/ 171450 h 175260"/>
                  <a:gd name="connsiteX32" fmla="*/ 104775 w 120014"/>
                  <a:gd name="connsiteY32" fmla="*/ 171450 h 17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0014" h="175260">
                    <a:moveTo>
                      <a:pt x="104775" y="171450"/>
                    </a:moveTo>
                    <a:cubicBezTo>
                      <a:pt x="93345" y="175260"/>
                      <a:pt x="85725" y="167640"/>
                      <a:pt x="78105" y="152400"/>
                    </a:cubicBezTo>
                    <a:cubicBezTo>
                      <a:pt x="78105" y="148590"/>
                      <a:pt x="74295" y="140970"/>
                      <a:pt x="66675" y="144780"/>
                    </a:cubicBezTo>
                    <a:cubicBezTo>
                      <a:pt x="66675" y="144780"/>
                      <a:pt x="66675" y="148590"/>
                      <a:pt x="66675" y="148590"/>
                    </a:cubicBezTo>
                    <a:lnTo>
                      <a:pt x="55245" y="148590"/>
                    </a:lnTo>
                    <a:cubicBezTo>
                      <a:pt x="51435" y="140970"/>
                      <a:pt x="47625" y="137160"/>
                      <a:pt x="40005" y="133350"/>
                    </a:cubicBezTo>
                    <a:cubicBezTo>
                      <a:pt x="32385" y="129540"/>
                      <a:pt x="24765" y="118110"/>
                      <a:pt x="24765" y="102870"/>
                    </a:cubicBezTo>
                    <a:cubicBezTo>
                      <a:pt x="20955" y="91440"/>
                      <a:pt x="17145" y="83820"/>
                      <a:pt x="5715" y="87630"/>
                    </a:cubicBezTo>
                    <a:cubicBezTo>
                      <a:pt x="-1905" y="68580"/>
                      <a:pt x="-1905" y="72390"/>
                      <a:pt x="5715" y="53340"/>
                    </a:cubicBezTo>
                    <a:cubicBezTo>
                      <a:pt x="9525" y="41910"/>
                      <a:pt x="13335" y="30480"/>
                      <a:pt x="9525" y="15240"/>
                    </a:cubicBezTo>
                    <a:cubicBezTo>
                      <a:pt x="5715" y="3810"/>
                      <a:pt x="5715" y="0"/>
                      <a:pt x="17145" y="0"/>
                    </a:cubicBezTo>
                    <a:cubicBezTo>
                      <a:pt x="32385" y="0"/>
                      <a:pt x="36195" y="7620"/>
                      <a:pt x="36195" y="30480"/>
                    </a:cubicBezTo>
                    <a:cubicBezTo>
                      <a:pt x="36195" y="41910"/>
                      <a:pt x="36195" y="45720"/>
                      <a:pt x="47625" y="41910"/>
                    </a:cubicBezTo>
                    <a:cubicBezTo>
                      <a:pt x="51435" y="41910"/>
                      <a:pt x="55245" y="41910"/>
                      <a:pt x="59055" y="45720"/>
                    </a:cubicBezTo>
                    <a:cubicBezTo>
                      <a:pt x="62865" y="49530"/>
                      <a:pt x="62865" y="49530"/>
                      <a:pt x="66675" y="53340"/>
                    </a:cubicBezTo>
                    <a:cubicBezTo>
                      <a:pt x="70485" y="53340"/>
                      <a:pt x="70485" y="53340"/>
                      <a:pt x="74295" y="49530"/>
                    </a:cubicBezTo>
                    <a:cubicBezTo>
                      <a:pt x="74295" y="45720"/>
                      <a:pt x="74295" y="41910"/>
                      <a:pt x="74295" y="41910"/>
                    </a:cubicBezTo>
                    <a:cubicBezTo>
                      <a:pt x="74295" y="41910"/>
                      <a:pt x="70485" y="38100"/>
                      <a:pt x="70485" y="38100"/>
                    </a:cubicBezTo>
                    <a:cubicBezTo>
                      <a:pt x="70485" y="38100"/>
                      <a:pt x="70485" y="34290"/>
                      <a:pt x="70485" y="34290"/>
                    </a:cubicBezTo>
                    <a:cubicBezTo>
                      <a:pt x="70485" y="34290"/>
                      <a:pt x="74295" y="34290"/>
                      <a:pt x="74295" y="34290"/>
                    </a:cubicBezTo>
                    <a:cubicBezTo>
                      <a:pt x="78105" y="34290"/>
                      <a:pt x="81915" y="38100"/>
                      <a:pt x="81915" y="41910"/>
                    </a:cubicBezTo>
                    <a:cubicBezTo>
                      <a:pt x="85725" y="49530"/>
                      <a:pt x="89535" y="49530"/>
                      <a:pt x="93345" y="45720"/>
                    </a:cubicBezTo>
                    <a:cubicBezTo>
                      <a:pt x="97155" y="49530"/>
                      <a:pt x="97155" y="57150"/>
                      <a:pt x="100965" y="64770"/>
                    </a:cubicBezTo>
                    <a:cubicBezTo>
                      <a:pt x="93345" y="72390"/>
                      <a:pt x="85725" y="80010"/>
                      <a:pt x="89535" y="95250"/>
                    </a:cubicBezTo>
                    <a:cubicBezTo>
                      <a:pt x="89535" y="99060"/>
                      <a:pt x="85725" y="102870"/>
                      <a:pt x="85725" y="102870"/>
                    </a:cubicBezTo>
                    <a:cubicBezTo>
                      <a:pt x="81915" y="102870"/>
                      <a:pt x="81915" y="106680"/>
                      <a:pt x="81915" y="110490"/>
                    </a:cubicBezTo>
                    <a:cubicBezTo>
                      <a:pt x="81915" y="114300"/>
                      <a:pt x="85725" y="118110"/>
                      <a:pt x="89535" y="118110"/>
                    </a:cubicBezTo>
                    <a:cubicBezTo>
                      <a:pt x="93345" y="118110"/>
                      <a:pt x="100965" y="118110"/>
                      <a:pt x="104775" y="121920"/>
                    </a:cubicBezTo>
                    <a:cubicBezTo>
                      <a:pt x="112395" y="125730"/>
                      <a:pt x="120015" y="133350"/>
                      <a:pt x="116205" y="144780"/>
                    </a:cubicBezTo>
                    <a:cubicBezTo>
                      <a:pt x="116205" y="152400"/>
                      <a:pt x="112395" y="160020"/>
                      <a:pt x="120015" y="167640"/>
                    </a:cubicBezTo>
                    <a:cubicBezTo>
                      <a:pt x="120015" y="167640"/>
                      <a:pt x="120015" y="171450"/>
                      <a:pt x="120015" y="175260"/>
                    </a:cubicBezTo>
                    <a:cubicBezTo>
                      <a:pt x="108585" y="167640"/>
                      <a:pt x="108585" y="167640"/>
                      <a:pt x="104775" y="171450"/>
                    </a:cubicBezTo>
                    <a:lnTo>
                      <a:pt x="104775" y="171450"/>
                    </a:lnTo>
                    <a:close/>
                  </a:path>
                </a:pathLst>
              </a:custGeom>
              <a:solidFill>
                <a:srgbClr val="3BCF4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07" name="Freeform: Shape 5606">
                <a:extLst>
                  <a:ext uri="{FF2B5EF4-FFF2-40B4-BE49-F238E27FC236}">
                    <a16:creationId xmlns:a16="http://schemas.microsoft.com/office/drawing/2014/main" id="{7DBDF41E-ABDA-0B43-98E6-8D62867F1E50}"/>
                  </a:ext>
                </a:extLst>
              </p:cNvPr>
              <p:cNvSpPr/>
              <p:nvPr/>
            </p:nvSpPr>
            <p:spPr>
              <a:xfrm>
                <a:off x="3927767" y="5124450"/>
                <a:ext cx="126073" cy="165408"/>
              </a:xfrm>
              <a:custGeom>
                <a:avLst/>
                <a:gdLst>
                  <a:gd name="connsiteX0" fmla="*/ 27014 w 126073"/>
                  <a:gd name="connsiteY0" fmla="*/ 30480 h 165408"/>
                  <a:gd name="connsiteX1" fmla="*/ 30824 w 126073"/>
                  <a:gd name="connsiteY1" fmla="*/ 34290 h 165408"/>
                  <a:gd name="connsiteX2" fmla="*/ 49874 w 126073"/>
                  <a:gd name="connsiteY2" fmla="*/ 26670 h 165408"/>
                  <a:gd name="connsiteX3" fmla="*/ 46064 w 126073"/>
                  <a:gd name="connsiteY3" fmla="*/ 34290 h 165408"/>
                  <a:gd name="connsiteX4" fmla="*/ 46064 w 126073"/>
                  <a:gd name="connsiteY4" fmla="*/ 41910 h 165408"/>
                  <a:gd name="connsiteX5" fmla="*/ 53684 w 126073"/>
                  <a:gd name="connsiteY5" fmla="*/ 57150 h 165408"/>
                  <a:gd name="connsiteX6" fmla="*/ 61303 w 126073"/>
                  <a:gd name="connsiteY6" fmla="*/ 45720 h 165408"/>
                  <a:gd name="connsiteX7" fmla="*/ 65114 w 126073"/>
                  <a:gd name="connsiteY7" fmla="*/ 30480 h 165408"/>
                  <a:gd name="connsiteX8" fmla="*/ 72734 w 126073"/>
                  <a:gd name="connsiteY8" fmla="*/ 26670 h 165408"/>
                  <a:gd name="connsiteX9" fmla="*/ 72734 w 126073"/>
                  <a:gd name="connsiteY9" fmla="*/ 34290 h 165408"/>
                  <a:gd name="connsiteX10" fmla="*/ 72734 w 126073"/>
                  <a:gd name="connsiteY10" fmla="*/ 41910 h 165408"/>
                  <a:gd name="connsiteX11" fmla="*/ 72734 w 126073"/>
                  <a:gd name="connsiteY11" fmla="*/ 57150 h 165408"/>
                  <a:gd name="connsiteX12" fmla="*/ 72734 w 126073"/>
                  <a:gd name="connsiteY12" fmla="*/ 60960 h 165408"/>
                  <a:gd name="connsiteX13" fmla="*/ 76544 w 126073"/>
                  <a:gd name="connsiteY13" fmla="*/ 60960 h 165408"/>
                  <a:gd name="connsiteX14" fmla="*/ 99403 w 126073"/>
                  <a:gd name="connsiteY14" fmla="*/ 49530 h 165408"/>
                  <a:gd name="connsiteX15" fmla="*/ 107024 w 126073"/>
                  <a:gd name="connsiteY15" fmla="*/ 49530 h 165408"/>
                  <a:gd name="connsiteX16" fmla="*/ 126074 w 126073"/>
                  <a:gd name="connsiteY16" fmla="*/ 60960 h 165408"/>
                  <a:gd name="connsiteX17" fmla="*/ 107024 w 126073"/>
                  <a:gd name="connsiteY17" fmla="*/ 72390 h 165408"/>
                  <a:gd name="connsiteX18" fmla="*/ 99403 w 126073"/>
                  <a:gd name="connsiteY18" fmla="*/ 83820 h 165408"/>
                  <a:gd name="connsiteX19" fmla="*/ 99403 w 126073"/>
                  <a:gd name="connsiteY19" fmla="*/ 95250 h 165408"/>
                  <a:gd name="connsiteX20" fmla="*/ 84164 w 126073"/>
                  <a:gd name="connsiteY20" fmla="*/ 91440 h 165408"/>
                  <a:gd name="connsiteX21" fmla="*/ 72734 w 126073"/>
                  <a:gd name="connsiteY21" fmla="*/ 118110 h 165408"/>
                  <a:gd name="connsiteX22" fmla="*/ 61303 w 126073"/>
                  <a:gd name="connsiteY22" fmla="*/ 114300 h 165408"/>
                  <a:gd name="connsiteX23" fmla="*/ 57494 w 126073"/>
                  <a:gd name="connsiteY23" fmla="*/ 106680 h 165408"/>
                  <a:gd name="connsiteX24" fmla="*/ 53684 w 126073"/>
                  <a:gd name="connsiteY24" fmla="*/ 102870 h 165408"/>
                  <a:gd name="connsiteX25" fmla="*/ 53684 w 126073"/>
                  <a:gd name="connsiteY25" fmla="*/ 110490 h 165408"/>
                  <a:gd name="connsiteX26" fmla="*/ 42253 w 126073"/>
                  <a:gd name="connsiteY26" fmla="*/ 125730 h 165408"/>
                  <a:gd name="connsiteX27" fmla="*/ 30824 w 126073"/>
                  <a:gd name="connsiteY27" fmla="*/ 137160 h 165408"/>
                  <a:gd name="connsiteX28" fmla="*/ 27014 w 126073"/>
                  <a:gd name="connsiteY28" fmla="*/ 148590 h 165408"/>
                  <a:gd name="connsiteX29" fmla="*/ 27014 w 126073"/>
                  <a:gd name="connsiteY29" fmla="*/ 160020 h 165408"/>
                  <a:gd name="connsiteX30" fmla="*/ 15584 w 126073"/>
                  <a:gd name="connsiteY30" fmla="*/ 163830 h 165408"/>
                  <a:gd name="connsiteX31" fmla="*/ 11774 w 126073"/>
                  <a:gd name="connsiteY31" fmla="*/ 152400 h 165408"/>
                  <a:gd name="connsiteX32" fmla="*/ 23203 w 126073"/>
                  <a:gd name="connsiteY32" fmla="*/ 121920 h 165408"/>
                  <a:gd name="connsiteX33" fmla="*/ 23203 w 126073"/>
                  <a:gd name="connsiteY33" fmla="*/ 102870 h 165408"/>
                  <a:gd name="connsiteX34" fmla="*/ 15584 w 126073"/>
                  <a:gd name="connsiteY34" fmla="*/ 91440 h 165408"/>
                  <a:gd name="connsiteX35" fmla="*/ 34634 w 126073"/>
                  <a:gd name="connsiteY35" fmla="*/ 95250 h 165408"/>
                  <a:gd name="connsiteX36" fmla="*/ 38444 w 126073"/>
                  <a:gd name="connsiteY36" fmla="*/ 83820 h 165408"/>
                  <a:gd name="connsiteX37" fmla="*/ 34634 w 126073"/>
                  <a:gd name="connsiteY37" fmla="*/ 72390 h 165408"/>
                  <a:gd name="connsiteX38" fmla="*/ 7964 w 126073"/>
                  <a:gd name="connsiteY38" fmla="*/ 38100 h 165408"/>
                  <a:gd name="connsiteX39" fmla="*/ 4153 w 126073"/>
                  <a:gd name="connsiteY39" fmla="*/ 15240 h 165408"/>
                  <a:gd name="connsiteX40" fmla="*/ 7964 w 126073"/>
                  <a:gd name="connsiteY40" fmla="*/ 0 h 165408"/>
                  <a:gd name="connsiteX41" fmla="*/ 27014 w 126073"/>
                  <a:gd name="connsiteY41" fmla="*/ 30480 h 16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26073" h="165408">
                    <a:moveTo>
                      <a:pt x="27014" y="30480"/>
                    </a:moveTo>
                    <a:cubicBezTo>
                      <a:pt x="27014" y="38100"/>
                      <a:pt x="30824" y="38100"/>
                      <a:pt x="30824" y="34290"/>
                    </a:cubicBezTo>
                    <a:cubicBezTo>
                      <a:pt x="34634" y="26670"/>
                      <a:pt x="42253" y="22860"/>
                      <a:pt x="49874" y="26670"/>
                    </a:cubicBezTo>
                    <a:cubicBezTo>
                      <a:pt x="49874" y="30480"/>
                      <a:pt x="49874" y="30480"/>
                      <a:pt x="46064" y="34290"/>
                    </a:cubicBezTo>
                    <a:cubicBezTo>
                      <a:pt x="46064" y="38100"/>
                      <a:pt x="46064" y="38100"/>
                      <a:pt x="46064" y="41910"/>
                    </a:cubicBezTo>
                    <a:cubicBezTo>
                      <a:pt x="46064" y="49530"/>
                      <a:pt x="49874" y="57150"/>
                      <a:pt x="53684" y="57150"/>
                    </a:cubicBezTo>
                    <a:cubicBezTo>
                      <a:pt x="57494" y="57150"/>
                      <a:pt x="57494" y="49530"/>
                      <a:pt x="61303" y="45720"/>
                    </a:cubicBezTo>
                    <a:cubicBezTo>
                      <a:pt x="61303" y="41910"/>
                      <a:pt x="61303" y="34290"/>
                      <a:pt x="65114" y="30480"/>
                    </a:cubicBezTo>
                    <a:cubicBezTo>
                      <a:pt x="65114" y="26670"/>
                      <a:pt x="68924" y="26670"/>
                      <a:pt x="72734" y="26670"/>
                    </a:cubicBezTo>
                    <a:cubicBezTo>
                      <a:pt x="76544" y="30480"/>
                      <a:pt x="76544" y="30480"/>
                      <a:pt x="72734" y="34290"/>
                    </a:cubicBezTo>
                    <a:cubicBezTo>
                      <a:pt x="72734" y="34290"/>
                      <a:pt x="68924" y="38100"/>
                      <a:pt x="72734" y="41910"/>
                    </a:cubicBezTo>
                    <a:cubicBezTo>
                      <a:pt x="80353" y="49530"/>
                      <a:pt x="76544" y="53340"/>
                      <a:pt x="72734" y="57150"/>
                    </a:cubicBezTo>
                    <a:cubicBezTo>
                      <a:pt x="72734" y="57150"/>
                      <a:pt x="72734" y="60960"/>
                      <a:pt x="72734" y="60960"/>
                    </a:cubicBezTo>
                    <a:cubicBezTo>
                      <a:pt x="72734" y="60960"/>
                      <a:pt x="76544" y="64770"/>
                      <a:pt x="76544" y="60960"/>
                    </a:cubicBezTo>
                    <a:cubicBezTo>
                      <a:pt x="84164" y="53340"/>
                      <a:pt x="91784" y="57150"/>
                      <a:pt x="99403" y="49530"/>
                    </a:cubicBezTo>
                    <a:cubicBezTo>
                      <a:pt x="103214" y="45720"/>
                      <a:pt x="107024" y="45720"/>
                      <a:pt x="107024" y="49530"/>
                    </a:cubicBezTo>
                    <a:cubicBezTo>
                      <a:pt x="110834" y="57150"/>
                      <a:pt x="118453" y="57150"/>
                      <a:pt x="126074" y="60960"/>
                    </a:cubicBezTo>
                    <a:cubicBezTo>
                      <a:pt x="122264" y="68580"/>
                      <a:pt x="118453" y="76200"/>
                      <a:pt x="107024" y="72390"/>
                    </a:cubicBezTo>
                    <a:cubicBezTo>
                      <a:pt x="103214" y="68580"/>
                      <a:pt x="99403" y="76200"/>
                      <a:pt x="99403" y="83820"/>
                    </a:cubicBezTo>
                    <a:cubicBezTo>
                      <a:pt x="99403" y="87630"/>
                      <a:pt x="99403" y="91440"/>
                      <a:pt x="99403" y="95250"/>
                    </a:cubicBezTo>
                    <a:cubicBezTo>
                      <a:pt x="95594" y="95250"/>
                      <a:pt x="87974" y="87630"/>
                      <a:pt x="84164" y="91440"/>
                    </a:cubicBezTo>
                    <a:cubicBezTo>
                      <a:pt x="80353" y="99060"/>
                      <a:pt x="72734" y="106680"/>
                      <a:pt x="72734" y="118110"/>
                    </a:cubicBezTo>
                    <a:cubicBezTo>
                      <a:pt x="68924" y="125730"/>
                      <a:pt x="65114" y="125730"/>
                      <a:pt x="61303" y="114300"/>
                    </a:cubicBezTo>
                    <a:cubicBezTo>
                      <a:pt x="61303" y="110490"/>
                      <a:pt x="61303" y="106680"/>
                      <a:pt x="57494" y="106680"/>
                    </a:cubicBezTo>
                    <a:cubicBezTo>
                      <a:pt x="57494" y="102870"/>
                      <a:pt x="53684" y="102870"/>
                      <a:pt x="53684" y="102870"/>
                    </a:cubicBezTo>
                    <a:cubicBezTo>
                      <a:pt x="49874" y="102870"/>
                      <a:pt x="53684" y="106680"/>
                      <a:pt x="53684" y="110490"/>
                    </a:cubicBezTo>
                    <a:cubicBezTo>
                      <a:pt x="53684" y="121920"/>
                      <a:pt x="49874" y="125730"/>
                      <a:pt x="42253" y="125730"/>
                    </a:cubicBezTo>
                    <a:cubicBezTo>
                      <a:pt x="38444" y="129540"/>
                      <a:pt x="34634" y="129540"/>
                      <a:pt x="30824" y="137160"/>
                    </a:cubicBezTo>
                    <a:cubicBezTo>
                      <a:pt x="27014" y="140970"/>
                      <a:pt x="27014" y="144780"/>
                      <a:pt x="27014" y="148590"/>
                    </a:cubicBezTo>
                    <a:cubicBezTo>
                      <a:pt x="27014" y="152400"/>
                      <a:pt x="27014" y="156210"/>
                      <a:pt x="27014" y="160020"/>
                    </a:cubicBezTo>
                    <a:cubicBezTo>
                      <a:pt x="23203" y="163830"/>
                      <a:pt x="19394" y="167640"/>
                      <a:pt x="15584" y="163830"/>
                    </a:cubicBezTo>
                    <a:cubicBezTo>
                      <a:pt x="11774" y="160020"/>
                      <a:pt x="11774" y="156210"/>
                      <a:pt x="11774" y="152400"/>
                    </a:cubicBezTo>
                    <a:cubicBezTo>
                      <a:pt x="15584" y="144780"/>
                      <a:pt x="11774" y="129540"/>
                      <a:pt x="23203" y="121920"/>
                    </a:cubicBezTo>
                    <a:cubicBezTo>
                      <a:pt x="27014" y="118110"/>
                      <a:pt x="27014" y="110490"/>
                      <a:pt x="23203" y="102870"/>
                    </a:cubicBezTo>
                    <a:cubicBezTo>
                      <a:pt x="19394" y="99060"/>
                      <a:pt x="15584" y="95250"/>
                      <a:pt x="15584" y="91440"/>
                    </a:cubicBezTo>
                    <a:cubicBezTo>
                      <a:pt x="23203" y="87630"/>
                      <a:pt x="27014" y="95250"/>
                      <a:pt x="34634" y="95250"/>
                    </a:cubicBezTo>
                    <a:cubicBezTo>
                      <a:pt x="42253" y="91440"/>
                      <a:pt x="42253" y="87630"/>
                      <a:pt x="38444" y="83820"/>
                    </a:cubicBezTo>
                    <a:cubicBezTo>
                      <a:pt x="34634" y="80010"/>
                      <a:pt x="34634" y="76200"/>
                      <a:pt x="34634" y="72390"/>
                    </a:cubicBezTo>
                    <a:cubicBezTo>
                      <a:pt x="30824" y="53340"/>
                      <a:pt x="23203" y="41910"/>
                      <a:pt x="7964" y="38100"/>
                    </a:cubicBezTo>
                    <a:cubicBezTo>
                      <a:pt x="344" y="34290"/>
                      <a:pt x="-3466" y="22860"/>
                      <a:pt x="4153" y="15240"/>
                    </a:cubicBezTo>
                    <a:cubicBezTo>
                      <a:pt x="7964" y="11430"/>
                      <a:pt x="7964" y="7620"/>
                      <a:pt x="7964" y="0"/>
                    </a:cubicBezTo>
                    <a:cubicBezTo>
                      <a:pt x="19394" y="3810"/>
                      <a:pt x="23203" y="19050"/>
                      <a:pt x="27014" y="30480"/>
                    </a:cubicBezTo>
                    <a:close/>
                  </a:path>
                </a:pathLst>
              </a:custGeom>
              <a:solidFill>
                <a:srgbClr val="5BD96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08" name="Freeform: Shape 5607">
                <a:extLst>
                  <a:ext uri="{FF2B5EF4-FFF2-40B4-BE49-F238E27FC236}">
                    <a16:creationId xmlns:a16="http://schemas.microsoft.com/office/drawing/2014/main" id="{DA1F5195-ED3D-6CBB-E3A9-FC65EA41D2FE}"/>
                  </a:ext>
                </a:extLst>
              </p:cNvPr>
              <p:cNvSpPr/>
              <p:nvPr/>
            </p:nvSpPr>
            <p:spPr>
              <a:xfrm>
                <a:off x="3888972" y="4964430"/>
                <a:ext cx="81048" cy="129539"/>
              </a:xfrm>
              <a:custGeom>
                <a:avLst/>
                <a:gdLst>
                  <a:gd name="connsiteX0" fmla="*/ 61998 w 81048"/>
                  <a:gd name="connsiteY0" fmla="*/ 26670 h 129539"/>
                  <a:gd name="connsiteX1" fmla="*/ 65809 w 81048"/>
                  <a:gd name="connsiteY1" fmla="*/ 53340 h 129539"/>
                  <a:gd name="connsiteX2" fmla="*/ 50568 w 81048"/>
                  <a:gd name="connsiteY2" fmla="*/ 87630 h 129539"/>
                  <a:gd name="connsiteX3" fmla="*/ 69618 w 81048"/>
                  <a:gd name="connsiteY3" fmla="*/ 99060 h 129539"/>
                  <a:gd name="connsiteX4" fmla="*/ 81048 w 81048"/>
                  <a:gd name="connsiteY4" fmla="*/ 114300 h 129539"/>
                  <a:gd name="connsiteX5" fmla="*/ 73428 w 81048"/>
                  <a:gd name="connsiteY5" fmla="*/ 129540 h 129539"/>
                  <a:gd name="connsiteX6" fmla="*/ 58188 w 81048"/>
                  <a:gd name="connsiteY6" fmla="*/ 121920 h 129539"/>
                  <a:gd name="connsiteX7" fmla="*/ 58188 w 81048"/>
                  <a:gd name="connsiteY7" fmla="*/ 121920 h 129539"/>
                  <a:gd name="connsiteX8" fmla="*/ 20088 w 81048"/>
                  <a:gd name="connsiteY8" fmla="*/ 118110 h 129539"/>
                  <a:gd name="connsiteX9" fmla="*/ 12468 w 81048"/>
                  <a:gd name="connsiteY9" fmla="*/ 114300 h 129539"/>
                  <a:gd name="connsiteX10" fmla="*/ 12468 w 81048"/>
                  <a:gd name="connsiteY10" fmla="*/ 110490 h 129539"/>
                  <a:gd name="connsiteX11" fmla="*/ 8659 w 81048"/>
                  <a:gd name="connsiteY11" fmla="*/ 64770 h 129539"/>
                  <a:gd name="connsiteX12" fmla="*/ 1038 w 81048"/>
                  <a:gd name="connsiteY12" fmla="*/ 53340 h 129539"/>
                  <a:gd name="connsiteX13" fmla="*/ 8659 w 81048"/>
                  <a:gd name="connsiteY13" fmla="*/ 22860 h 129539"/>
                  <a:gd name="connsiteX14" fmla="*/ 27709 w 81048"/>
                  <a:gd name="connsiteY14" fmla="*/ 60960 h 129539"/>
                  <a:gd name="connsiteX15" fmla="*/ 46759 w 81048"/>
                  <a:gd name="connsiteY15" fmla="*/ 38100 h 129539"/>
                  <a:gd name="connsiteX16" fmla="*/ 35328 w 81048"/>
                  <a:gd name="connsiteY16" fmla="*/ 26670 h 129539"/>
                  <a:gd name="connsiteX17" fmla="*/ 46759 w 81048"/>
                  <a:gd name="connsiteY17" fmla="*/ 0 h 129539"/>
                  <a:gd name="connsiteX18" fmla="*/ 58188 w 81048"/>
                  <a:gd name="connsiteY18" fmla="*/ 30480 h 129539"/>
                  <a:gd name="connsiteX19" fmla="*/ 65809 w 81048"/>
                  <a:gd name="connsiteY19" fmla="*/ 22860 h 129539"/>
                  <a:gd name="connsiteX20" fmla="*/ 61998 w 81048"/>
                  <a:gd name="connsiteY20" fmla="*/ 26670 h 129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1048" h="129539">
                    <a:moveTo>
                      <a:pt x="61998" y="26670"/>
                    </a:moveTo>
                    <a:cubicBezTo>
                      <a:pt x="61998" y="34290"/>
                      <a:pt x="65809" y="41910"/>
                      <a:pt x="65809" y="53340"/>
                    </a:cubicBezTo>
                    <a:cubicBezTo>
                      <a:pt x="61998" y="68580"/>
                      <a:pt x="61998" y="83820"/>
                      <a:pt x="50568" y="87630"/>
                    </a:cubicBezTo>
                    <a:cubicBezTo>
                      <a:pt x="58188" y="102870"/>
                      <a:pt x="58188" y="102870"/>
                      <a:pt x="69618" y="99060"/>
                    </a:cubicBezTo>
                    <a:cubicBezTo>
                      <a:pt x="77238" y="95250"/>
                      <a:pt x="81048" y="99060"/>
                      <a:pt x="81048" y="114300"/>
                    </a:cubicBezTo>
                    <a:cubicBezTo>
                      <a:pt x="81048" y="121920"/>
                      <a:pt x="81048" y="125730"/>
                      <a:pt x="73428" y="129540"/>
                    </a:cubicBezTo>
                    <a:cubicBezTo>
                      <a:pt x="69618" y="121920"/>
                      <a:pt x="65809" y="110490"/>
                      <a:pt x="58188" y="121920"/>
                    </a:cubicBezTo>
                    <a:cubicBezTo>
                      <a:pt x="58188" y="121920"/>
                      <a:pt x="58188" y="121920"/>
                      <a:pt x="58188" y="121920"/>
                    </a:cubicBezTo>
                    <a:cubicBezTo>
                      <a:pt x="46759" y="106680"/>
                      <a:pt x="31518" y="118110"/>
                      <a:pt x="20088" y="118110"/>
                    </a:cubicBezTo>
                    <a:cubicBezTo>
                      <a:pt x="16278" y="118110"/>
                      <a:pt x="16278" y="121920"/>
                      <a:pt x="12468" y="114300"/>
                    </a:cubicBezTo>
                    <a:cubicBezTo>
                      <a:pt x="12468" y="114300"/>
                      <a:pt x="12468" y="110490"/>
                      <a:pt x="12468" y="110490"/>
                    </a:cubicBezTo>
                    <a:cubicBezTo>
                      <a:pt x="27709" y="95250"/>
                      <a:pt x="23898" y="76200"/>
                      <a:pt x="8659" y="64770"/>
                    </a:cubicBezTo>
                    <a:cubicBezTo>
                      <a:pt x="4848" y="60960"/>
                      <a:pt x="-2772" y="60960"/>
                      <a:pt x="1038" y="53340"/>
                    </a:cubicBezTo>
                    <a:cubicBezTo>
                      <a:pt x="1038" y="41910"/>
                      <a:pt x="-2772" y="30480"/>
                      <a:pt x="8659" y="22860"/>
                    </a:cubicBezTo>
                    <a:cubicBezTo>
                      <a:pt x="8659" y="41910"/>
                      <a:pt x="23898" y="41910"/>
                      <a:pt x="27709" y="60960"/>
                    </a:cubicBezTo>
                    <a:cubicBezTo>
                      <a:pt x="35328" y="49530"/>
                      <a:pt x="39138" y="41910"/>
                      <a:pt x="46759" y="38100"/>
                    </a:cubicBezTo>
                    <a:cubicBezTo>
                      <a:pt x="42948" y="30480"/>
                      <a:pt x="35328" y="34290"/>
                      <a:pt x="35328" y="26670"/>
                    </a:cubicBezTo>
                    <a:cubicBezTo>
                      <a:pt x="35328" y="15240"/>
                      <a:pt x="42948" y="11430"/>
                      <a:pt x="46759" y="0"/>
                    </a:cubicBezTo>
                    <a:cubicBezTo>
                      <a:pt x="54378" y="7620"/>
                      <a:pt x="54378" y="22860"/>
                      <a:pt x="58188" y="30480"/>
                    </a:cubicBezTo>
                    <a:cubicBezTo>
                      <a:pt x="61998" y="30480"/>
                      <a:pt x="58188" y="19050"/>
                      <a:pt x="65809" y="22860"/>
                    </a:cubicBezTo>
                    <a:cubicBezTo>
                      <a:pt x="61998" y="15240"/>
                      <a:pt x="61998" y="22860"/>
                      <a:pt x="61998" y="26670"/>
                    </a:cubicBezTo>
                    <a:close/>
                  </a:path>
                </a:pathLst>
              </a:custGeom>
              <a:solidFill>
                <a:srgbClr val="61DB6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09" name="Freeform: Shape 5608">
                <a:extLst>
                  <a:ext uri="{FF2B5EF4-FFF2-40B4-BE49-F238E27FC236}">
                    <a16:creationId xmlns:a16="http://schemas.microsoft.com/office/drawing/2014/main" id="{6684D35B-B35C-458D-7892-5B3422FFD7F6}"/>
                  </a:ext>
                </a:extLst>
              </p:cNvPr>
              <p:cNvSpPr/>
              <p:nvPr/>
            </p:nvSpPr>
            <p:spPr>
              <a:xfrm>
                <a:off x="3858578" y="5067300"/>
                <a:ext cx="23812" cy="34289"/>
              </a:xfrm>
              <a:custGeom>
                <a:avLst/>
                <a:gdLst>
                  <a:gd name="connsiteX0" fmla="*/ 953 w 23812"/>
                  <a:gd name="connsiteY0" fmla="*/ 0 h 34289"/>
                  <a:gd name="connsiteX1" fmla="*/ 20003 w 23812"/>
                  <a:gd name="connsiteY1" fmla="*/ 11430 h 34289"/>
                  <a:gd name="connsiteX2" fmla="*/ 23813 w 23812"/>
                  <a:gd name="connsiteY2" fmla="*/ 22860 h 34289"/>
                  <a:gd name="connsiteX3" fmla="*/ 20003 w 23812"/>
                  <a:gd name="connsiteY3" fmla="*/ 34290 h 34289"/>
                  <a:gd name="connsiteX4" fmla="*/ 12382 w 23812"/>
                  <a:gd name="connsiteY4" fmla="*/ 26670 h 34289"/>
                  <a:gd name="connsiteX5" fmla="*/ 4763 w 23812"/>
                  <a:gd name="connsiteY5" fmla="*/ 19050 h 34289"/>
                  <a:gd name="connsiteX6" fmla="*/ 953 w 23812"/>
                  <a:gd name="connsiteY6" fmla="*/ 0 h 34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12" h="34289">
                    <a:moveTo>
                      <a:pt x="953" y="0"/>
                    </a:moveTo>
                    <a:cubicBezTo>
                      <a:pt x="8572" y="3810"/>
                      <a:pt x="12382" y="11430"/>
                      <a:pt x="20003" y="11430"/>
                    </a:cubicBezTo>
                    <a:cubicBezTo>
                      <a:pt x="23813" y="11430"/>
                      <a:pt x="23813" y="19050"/>
                      <a:pt x="23813" y="22860"/>
                    </a:cubicBezTo>
                    <a:cubicBezTo>
                      <a:pt x="23813" y="26670"/>
                      <a:pt x="23813" y="30480"/>
                      <a:pt x="20003" y="34290"/>
                    </a:cubicBezTo>
                    <a:cubicBezTo>
                      <a:pt x="16192" y="34290"/>
                      <a:pt x="12382" y="30480"/>
                      <a:pt x="12382" y="26670"/>
                    </a:cubicBezTo>
                    <a:cubicBezTo>
                      <a:pt x="12382" y="22860"/>
                      <a:pt x="12382" y="19050"/>
                      <a:pt x="4763" y="19050"/>
                    </a:cubicBezTo>
                    <a:cubicBezTo>
                      <a:pt x="-2858" y="15240"/>
                      <a:pt x="953" y="7620"/>
                      <a:pt x="953" y="0"/>
                    </a:cubicBezTo>
                    <a:close/>
                  </a:path>
                </a:pathLst>
              </a:custGeom>
              <a:solidFill>
                <a:srgbClr val="5BD96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10" name="Freeform: Shape 5609">
                <a:extLst>
                  <a:ext uri="{FF2B5EF4-FFF2-40B4-BE49-F238E27FC236}">
                    <a16:creationId xmlns:a16="http://schemas.microsoft.com/office/drawing/2014/main" id="{5401D9B1-71E2-73B2-7E08-0A5CCF049659}"/>
                  </a:ext>
                </a:extLst>
              </p:cNvPr>
              <p:cNvSpPr/>
              <p:nvPr/>
            </p:nvSpPr>
            <p:spPr>
              <a:xfrm>
                <a:off x="3799523" y="4975860"/>
                <a:ext cx="6667" cy="11429"/>
              </a:xfrm>
              <a:custGeom>
                <a:avLst/>
                <a:gdLst>
                  <a:gd name="connsiteX0" fmla="*/ 6668 w 6667"/>
                  <a:gd name="connsiteY0" fmla="*/ 7620 h 11429"/>
                  <a:gd name="connsiteX1" fmla="*/ 2858 w 6667"/>
                  <a:gd name="connsiteY1" fmla="*/ 11430 h 11429"/>
                  <a:gd name="connsiteX2" fmla="*/ 2858 w 6667"/>
                  <a:gd name="connsiteY2" fmla="*/ 3810 h 11429"/>
                  <a:gd name="connsiteX3" fmla="*/ 6668 w 6667"/>
                  <a:gd name="connsiteY3" fmla="*/ 0 h 11429"/>
                  <a:gd name="connsiteX4" fmla="*/ 6668 w 6667"/>
                  <a:gd name="connsiteY4" fmla="*/ 762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 h="11429">
                    <a:moveTo>
                      <a:pt x="6668" y="7620"/>
                    </a:moveTo>
                    <a:cubicBezTo>
                      <a:pt x="6668" y="11430"/>
                      <a:pt x="2858" y="11430"/>
                      <a:pt x="2858" y="11430"/>
                    </a:cubicBezTo>
                    <a:cubicBezTo>
                      <a:pt x="-953" y="11430"/>
                      <a:pt x="-953" y="7620"/>
                      <a:pt x="2858" y="3810"/>
                    </a:cubicBezTo>
                    <a:cubicBezTo>
                      <a:pt x="2858" y="0"/>
                      <a:pt x="6668" y="0"/>
                      <a:pt x="6668" y="0"/>
                    </a:cubicBezTo>
                    <a:cubicBezTo>
                      <a:pt x="6668" y="3810"/>
                      <a:pt x="6668" y="7620"/>
                      <a:pt x="6668" y="7620"/>
                    </a:cubicBezTo>
                    <a:close/>
                  </a:path>
                </a:pathLst>
              </a:custGeom>
              <a:solidFill>
                <a:srgbClr val="6FDF7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11" name="Freeform: Shape 5610">
                <a:extLst>
                  <a:ext uri="{FF2B5EF4-FFF2-40B4-BE49-F238E27FC236}">
                    <a16:creationId xmlns:a16="http://schemas.microsoft.com/office/drawing/2014/main" id="{5DE20E43-E79C-3C14-AA98-BA12B4F9D7D5}"/>
                  </a:ext>
                </a:extLst>
              </p:cNvPr>
              <p:cNvSpPr/>
              <p:nvPr/>
            </p:nvSpPr>
            <p:spPr>
              <a:xfrm>
                <a:off x="3956897" y="5132069"/>
                <a:ext cx="7408" cy="19050"/>
              </a:xfrm>
              <a:custGeom>
                <a:avLst/>
                <a:gdLst>
                  <a:gd name="connsiteX0" fmla="*/ 1693 w 7408"/>
                  <a:gd name="connsiteY0" fmla="*/ 0 h 19050"/>
                  <a:gd name="connsiteX1" fmla="*/ 1693 w 7408"/>
                  <a:gd name="connsiteY1" fmla="*/ 19050 h 19050"/>
                  <a:gd name="connsiteX2" fmla="*/ 1693 w 7408"/>
                  <a:gd name="connsiteY2" fmla="*/ 0 h 19050"/>
                </a:gdLst>
                <a:ahLst/>
                <a:cxnLst>
                  <a:cxn ang="0">
                    <a:pos x="connsiteX0" y="connsiteY0"/>
                  </a:cxn>
                  <a:cxn ang="0">
                    <a:pos x="connsiteX1" y="connsiteY1"/>
                  </a:cxn>
                  <a:cxn ang="0">
                    <a:pos x="connsiteX2" y="connsiteY2"/>
                  </a:cxn>
                </a:cxnLst>
                <a:rect l="l" t="t" r="r" b="b"/>
                <a:pathLst>
                  <a:path w="7408" h="19050">
                    <a:moveTo>
                      <a:pt x="1693" y="0"/>
                    </a:moveTo>
                    <a:cubicBezTo>
                      <a:pt x="9313" y="11430"/>
                      <a:pt x="9313" y="11430"/>
                      <a:pt x="1693" y="19050"/>
                    </a:cubicBezTo>
                    <a:cubicBezTo>
                      <a:pt x="-2117" y="11430"/>
                      <a:pt x="1693" y="3810"/>
                      <a:pt x="1693" y="0"/>
                    </a:cubicBezTo>
                    <a:close/>
                  </a:path>
                </a:pathLst>
              </a:custGeom>
              <a:solidFill>
                <a:srgbClr val="91E99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12" name="Freeform: Shape 5611">
                <a:extLst>
                  <a:ext uri="{FF2B5EF4-FFF2-40B4-BE49-F238E27FC236}">
                    <a16:creationId xmlns:a16="http://schemas.microsoft.com/office/drawing/2014/main" id="{686B73B9-7BBB-5EB3-A4A7-83D1DFDA03E4}"/>
                  </a:ext>
                </a:extLst>
              </p:cNvPr>
              <p:cNvSpPr/>
              <p:nvPr/>
            </p:nvSpPr>
            <p:spPr>
              <a:xfrm>
                <a:off x="3954781" y="4984432"/>
                <a:ext cx="11429" cy="7256"/>
              </a:xfrm>
              <a:custGeom>
                <a:avLst/>
                <a:gdLst>
                  <a:gd name="connsiteX0" fmla="*/ 11430 w 11429"/>
                  <a:gd name="connsiteY0" fmla="*/ 2857 h 7256"/>
                  <a:gd name="connsiteX1" fmla="*/ 0 w 11429"/>
                  <a:gd name="connsiteY1" fmla="*/ 2857 h 7256"/>
                  <a:gd name="connsiteX2" fmla="*/ 11430 w 11429"/>
                  <a:gd name="connsiteY2" fmla="*/ 2857 h 7256"/>
                </a:gdLst>
                <a:ahLst/>
                <a:cxnLst>
                  <a:cxn ang="0">
                    <a:pos x="connsiteX0" y="connsiteY0"/>
                  </a:cxn>
                  <a:cxn ang="0">
                    <a:pos x="connsiteX1" y="connsiteY1"/>
                  </a:cxn>
                  <a:cxn ang="0">
                    <a:pos x="connsiteX2" y="connsiteY2"/>
                  </a:cxn>
                </a:cxnLst>
                <a:rect l="l" t="t" r="r" b="b"/>
                <a:pathLst>
                  <a:path w="11429" h="7256">
                    <a:moveTo>
                      <a:pt x="11430" y="2857"/>
                    </a:moveTo>
                    <a:cubicBezTo>
                      <a:pt x="7620" y="6667"/>
                      <a:pt x="3810" y="10478"/>
                      <a:pt x="0" y="2857"/>
                    </a:cubicBezTo>
                    <a:cubicBezTo>
                      <a:pt x="3810" y="-952"/>
                      <a:pt x="7620" y="-952"/>
                      <a:pt x="11430" y="2857"/>
                    </a:cubicBezTo>
                    <a:close/>
                  </a:path>
                </a:pathLst>
              </a:custGeom>
              <a:solidFill>
                <a:srgbClr val="61DB6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13" name="Freeform: Shape 5612">
                <a:extLst>
                  <a:ext uri="{FF2B5EF4-FFF2-40B4-BE49-F238E27FC236}">
                    <a16:creationId xmlns:a16="http://schemas.microsoft.com/office/drawing/2014/main" id="{43EDC089-FCDE-1F93-F067-1671FB49B2DB}"/>
                  </a:ext>
                </a:extLst>
              </p:cNvPr>
              <p:cNvSpPr/>
              <p:nvPr/>
            </p:nvSpPr>
            <p:spPr>
              <a:xfrm>
                <a:off x="3882391" y="5116830"/>
                <a:ext cx="3809" cy="3809"/>
              </a:xfrm>
              <a:custGeom>
                <a:avLst/>
                <a:gdLst>
                  <a:gd name="connsiteX0" fmla="*/ 3810 w 3809"/>
                  <a:gd name="connsiteY0" fmla="*/ 3810 h 3809"/>
                  <a:gd name="connsiteX1" fmla="*/ 3810 w 3809"/>
                  <a:gd name="connsiteY1" fmla="*/ 3810 h 3809"/>
                  <a:gd name="connsiteX2" fmla="*/ 0 w 3809"/>
                  <a:gd name="connsiteY2" fmla="*/ 0 h 3809"/>
                  <a:gd name="connsiteX3" fmla="*/ 3810 w 3809"/>
                  <a:gd name="connsiteY3" fmla="*/ 3810 h 3809"/>
                </a:gdLst>
                <a:ahLst/>
                <a:cxnLst>
                  <a:cxn ang="0">
                    <a:pos x="connsiteX0" y="connsiteY0"/>
                  </a:cxn>
                  <a:cxn ang="0">
                    <a:pos x="connsiteX1" y="connsiteY1"/>
                  </a:cxn>
                  <a:cxn ang="0">
                    <a:pos x="connsiteX2" y="connsiteY2"/>
                  </a:cxn>
                  <a:cxn ang="0">
                    <a:pos x="connsiteX3" y="connsiteY3"/>
                  </a:cxn>
                </a:cxnLst>
                <a:rect l="l" t="t" r="r" b="b"/>
                <a:pathLst>
                  <a:path w="3809" h="3809">
                    <a:moveTo>
                      <a:pt x="3810" y="3810"/>
                    </a:moveTo>
                    <a:lnTo>
                      <a:pt x="3810" y="3810"/>
                    </a:lnTo>
                    <a:cubicBezTo>
                      <a:pt x="0" y="3810"/>
                      <a:pt x="0" y="0"/>
                      <a:pt x="0" y="0"/>
                    </a:cubicBezTo>
                    <a:cubicBezTo>
                      <a:pt x="0" y="0"/>
                      <a:pt x="0" y="3810"/>
                      <a:pt x="3810" y="3810"/>
                    </a:cubicBezTo>
                    <a:close/>
                  </a:path>
                </a:pathLst>
              </a:custGeom>
              <a:solidFill>
                <a:srgbClr val="5BD96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14" name="Freeform: Shape 5613">
                <a:extLst>
                  <a:ext uri="{FF2B5EF4-FFF2-40B4-BE49-F238E27FC236}">
                    <a16:creationId xmlns:a16="http://schemas.microsoft.com/office/drawing/2014/main" id="{6C8953C7-7107-17E6-AFD1-132B7263827E}"/>
                  </a:ext>
                </a:extLst>
              </p:cNvPr>
              <p:cNvSpPr/>
              <p:nvPr/>
            </p:nvSpPr>
            <p:spPr>
              <a:xfrm>
                <a:off x="3729991" y="4690109"/>
                <a:ext cx="38100" cy="3809"/>
              </a:xfrm>
              <a:custGeom>
                <a:avLst/>
                <a:gdLst>
                  <a:gd name="connsiteX0" fmla="*/ 0 w 38100"/>
                  <a:gd name="connsiteY0" fmla="*/ 0 h 3809"/>
                  <a:gd name="connsiteX1" fmla="*/ 0 w 38100"/>
                  <a:gd name="connsiteY1" fmla="*/ 3810 h 3809"/>
                  <a:gd name="connsiteX2" fmla="*/ 0 w 38100"/>
                  <a:gd name="connsiteY2" fmla="*/ 0 h 3809"/>
                </a:gdLst>
                <a:ahLst/>
                <a:cxnLst>
                  <a:cxn ang="0">
                    <a:pos x="connsiteX0" y="connsiteY0"/>
                  </a:cxn>
                  <a:cxn ang="0">
                    <a:pos x="connsiteX1" y="connsiteY1"/>
                  </a:cxn>
                  <a:cxn ang="0">
                    <a:pos x="connsiteX2" y="connsiteY2"/>
                  </a:cxn>
                </a:cxnLst>
                <a:rect l="l" t="t" r="r" b="b"/>
                <a:pathLst>
                  <a:path w="38100" h="3809">
                    <a:moveTo>
                      <a:pt x="0" y="0"/>
                    </a:moveTo>
                    <a:lnTo>
                      <a:pt x="0" y="3810"/>
                    </a:lnTo>
                    <a:lnTo>
                      <a:pt x="0" y="0"/>
                    </a:lnTo>
                    <a:close/>
                  </a:path>
                </a:pathLst>
              </a:custGeom>
              <a:solidFill>
                <a:srgbClr val="82E48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15" name="Freeform: Shape 5614">
                <a:extLst>
                  <a:ext uri="{FF2B5EF4-FFF2-40B4-BE49-F238E27FC236}">
                    <a16:creationId xmlns:a16="http://schemas.microsoft.com/office/drawing/2014/main" id="{9ECD8679-EEB2-B4F1-3B93-F07CBE704FFC}"/>
                  </a:ext>
                </a:extLst>
              </p:cNvPr>
              <p:cNvSpPr/>
              <p:nvPr/>
            </p:nvSpPr>
            <p:spPr>
              <a:xfrm>
                <a:off x="4046220" y="4577117"/>
                <a:ext cx="95250" cy="63462"/>
              </a:xfrm>
              <a:custGeom>
                <a:avLst/>
                <a:gdLst>
                  <a:gd name="connsiteX0" fmla="*/ 0 w 95250"/>
                  <a:gd name="connsiteY0" fmla="*/ 55843 h 63462"/>
                  <a:gd name="connsiteX1" fmla="*/ 11430 w 95250"/>
                  <a:gd name="connsiteY1" fmla="*/ 36793 h 63462"/>
                  <a:gd name="connsiteX2" fmla="*/ 34290 w 95250"/>
                  <a:gd name="connsiteY2" fmla="*/ 13933 h 63462"/>
                  <a:gd name="connsiteX3" fmla="*/ 45720 w 95250"/>
                  <a:gd name="connsiteY3" fmla="*/ 21553 h 63462"/>
                  <a:gd name="connsiteX4" fmla="*/ 45720 w 95250"/>
                  <a:gd name="connsiteY4" fmla="*/ 17743 h 63462"/>
                  <a:gd name="connsiteX5" fmla="*/ 53340 w 95250"/>
                  <a:gd name="connsiteY5" fmla="*/ 2503 h 63462"/>
                  <a:gd name="connsiteX6" fmla="*/ 64770 w 95250"/>
                  <a:gd name="connsiteY6" fmla="*/ 6313 h 63462"/>
                  <a:gd name="connsiteX7" fmla="*/ 76200 w 95250"/>
                  <a:gd name="connsiteY7" fmla="*/ 10123 h 63462"/>
                  <a:gd name="connsiteX8" fmla="*/ 95250 w 95250"/>
                  <a:gd name="connsiteY8" fmla="*/ 17743 h 63462"/>
                  <a:gd name="connsiteX9" fmla="*/ 80010 w 95250"/>
                  <a:gd name="connsiteY9" fmla="*/ 21553 h 63462"/>
                  <a:gd name="connsiteX10" fmla="*/ 72390 w 95250"/>
                  <a:gd name="connsiteY10" fmla="*/ 29173 h 63462"/>
                  <a:gd name="connsiteX11" fmla="*/ 49530 w 95250"/>
                  <a:gd name="connsiteY11" fmla="*/ 36793 h 63462"/>
                  <a:gd name="connsiteX12" fmla="*/ 30480 w 95250"/>
                  <a:gd name="connsiteY12" fmla="*/ 29173 h 63462"/>
                  <a:gd name="connsiteX13" fmla="*/ 34290 w 95250"/>
                  <a:gd name="connsiteY13" fmla="*/ 36793 h 63462"/>
                  <a:gd name="connsiteX14" fmla="*/ 38100 w 95250"/>
                  <a:gd name="connsiteY14" fmla="*/ 48223 h 63462"/>
                  <a:gd name="connsiteX15" fmla="*/ 30480 w 95250"/>
                  <a:gd name="connsiteY15" fmla="*/ 52033 h 63462"/>
                  <a:gd name="connsiteX16" fmla="*/ 3810 w 95250"/>
                  <a:gd name="connsiteY16" fmla="*/ 63463 h 63462"/>
                  <a:gd name="connsiteX17" fmla="*/ 0 w 95250"/>
                  <a:gd name="connsiteY17" fmla="*/ 55843 h 63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5250" h="63462">
                    <a:moveTo>
                      <a:pt x="0" y="55843"/>
                    </a:moveTo>
                    <a:cubicBezTo>
                      <a:pt x="0" y="44413"/>
                      <a:pt x="0" y="36793"/>
                      <a:pt x="11430" y="36793"/>
                    </a:cubicBezTo>
                    <a:cubicBezTo>
                      <a:pt x="22860" y="36793"/>
                      <a:pt x="30480" y="25363"/>
                      <a:pt x="34290" y="13933"/>
                    </a:cubicBezTo>
                    <a:cubicBezTo>
                      <a:pt x="41910" y="10123"/>
                      <a:pt x="41910" y="21553"/>
                      <a:pt x="45720" y="21553"/>
                    </a:cubicBezTo>
                    <a:cubicBezTo>
                      <a:pt x="45720" y="21553"/>
                      <a:pt x="45720" y="21553"/>
                      <a:pt x="45720" y="17743"/>
                    </a:cubicBezTo>
                    <a:cubicBezTo>
                      <a:pt x="45720" y="10123"/>
                      <a:pt x="49530" y="6313"/>
                      <a:pt x="53340" y="2503"/>
                    </a:cubicBezTo>
                    <a:cubicBezTo>
                      <a:pt x="60960" y="-1307"/>
                      <a:pt x="60960" y="-1307"/>
                      <a:pt x="64770" y="6313"/>
                    </a:cubicBezTo>
                    <a:cubicBezTo>
                      <a:pt x="68580" y="10123"/>
                      <a:pt x="72390" y="10123"/>
                      <a:pt x="76200" y="10123"/>
                    </a:cubicBezTo>
                    <a:cubicBezTo>
                      <a:pt x="83820" y="6313"/>
                      <a:pt x="91440" y="10123"/>
                      <a:pt x="95250" y="17743"/>
                    </a:cubicBezTo>
                    <a:cubicBezTo>
                      <a:pt x="91440" y="21553"/>
                      <a:pt x="87630" y="21553"/>
                      <a:pt x="80010" y="21553"/>
                    </a:cubicBezTo>
                    <a:cubicBezTo>
                      <a:pt x="76200" y="21553"/>
                      <a:pt x="76200" y="21553"/>
                      <a:pt x="72390" y="29173"/>
                    </a:cubicBezTo>
                    <a:cubicBezTo>
                      <a:pt x="68580" y="44413"/>
                      <a:pt x="57150" y="48223"/>
                      <a:pt x="49530" y="36793"/>
                    </a:cubicBezTo>
                    <a:cubicBezTo>
                      <a:pt x="45720" y="29173"/>
                      <a:pt x="38100" y="29173"/>
                      <a:pt x="30480" y="29173"/>
                    </a:cubicBezTo>
                    <a:cubicBezTo>
                      <a:pt x="30480" y="32983"/>
                      <a:pt x="30480" y="32983"/>
                      <a:pt x="34290" y="36793"/>
                    </a:cubicBezTo>
                    <a:cubicBezTo>
                      <a:pt x="38100" y="40603"/>
                      <a:pt x="38100" y="40603"/>
                      <a:pt x="38100" y="48223"/>
                    </a:cubicBezTo>
                    <a:cubicBezTo>
                      <a:pt x="38100" y="52033"/>
                      <a:pt x="34290" y="52033"/>
                      <a:pt x="30480" y="52033"/>
                    </a:cubicBezTo>
                    <a:cubicBezTo>
                      <a:pt x="19050" y="52033"/>
                      <a:pt x="11430" y="48223"/>
                      <a:pt x="3810" y="63463"/>
                    </a:cubicBezTo>
                    <a:cubicBezTo>
                      <a:pt x="11430" y="63463"/>
                      <a:pt x="3810" y="59653"/>
                      <a:pt x="0" y="55843"/>
                    </a:cubicBezTo>
                    <a:close/>
                  </a:path>
                </a:pathLst>
              </a:custGeom>
              <a:solidFill>
                <a:srgbClr val="7CE38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16" name="Freeform: Shape 5615">
                <a:extLst>
                  <a:ext uri="{FF2B5EF4-FFF2-40B4-BE49-F238E27FC236}">
                    <a16:creationId xmlns:a16="http://schemas.microsoft.com/office/drawing/2014/main" id="{6FE2B392-8A78-080E-62C5-35D22D248BCE}"/>
                  </a:ext>
                </a:extLst>
              </p:cNvPr>
              <p:cNvSpPr/>
              <p:nvPr/>
            </p:nvSpPr>
            <p:spPr>
              <a:xfrm>
                <a:off x="4011931" y="4827269"/>
                <a:ext cx="19050" cy="27259"/>
              </a:xfrm>
              <a:custGeom>
                <a:avLst/>
                <a:gdLst>
                  <a:gd name="connsiteX0" fmla="*/ 0 w 19050"/>
                  <a:gd name="connsiteY0" fmla="*/ 0 h 27259"/>
                  <a:gd name="connsiteX1" fmla="*/ 15240 w 19050"/>
                  <a:gd name="connsiteY1" fmla="*/ 11430 h 27259"/>
                  <a:gd name="connsiteX2" fmla="*/ 19050 w 19050"/>
                  <a:gd name="connsiteY2" fmla="*/ 22860 h 27259"/>
                  <a:gd name="connsiteX3" fmla="*/ 11430 w 19050"/>
                  <a:gd name="connsiteY3" fmla="*/ 22860 h 27259"/>
                  <a:gd name="connsiteX4" fmla="*/ 0 w 19050"/>
                  <a:gd name="connsiteY4" fmla="*/ 0 h 27259"/>
                  <a:gd name="connsiteX5" fmla="*/ 0 w 19050"/>
                  <a:gd name="connsiteY5" fmla="*/ 0 h 27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27259">
                    <a:moveTo>
                      <a:pt x="0" y="0"/>
                    </a:moveTo>
                    <a:cubicBezTo>
                      <a:pt x="3810" y="3810"/>
                      <a:pt x="7620" y="11430"/>
                      <a:pt x="15240" y="11430"/>
                    </a:cubicBezTo>
                    <a:cubicBezTo>
                      <a:pt x="19050" y="11430"/>
                      <a:pt x="19050" y="19050"/>
                      <a:pt x="19050" y="22860"/>
                    </a:cubicBezTo>
                    <a:cubicBezTo>
                      <a:pt x="19050" y="30480"/>
                      <a:pt x="11430" y="26670"/>
                      <a:pt x="11430" y="22860"/>
                    </a:cubicBezTo>
                    <a:cubicBezTo>
                      <a:pt x="3810" y="19050"/>
                      <a:pt x="0" y="11430"/>
                      <a:pt x="0" y="0"/>
                    </a:cubicBezTo>
                    <a:lnTo>
                      <a:pt x="0" y="0"/>
                    </a:lnTo>
                    <a:close/>
                  </a:path>
                </a:pathLst>
              </a:custGeom>
              <a:solidFill>
                <a:srgbClr val="50D65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17" name="Freeform: Shape 5616">
                <a:extLst>
                  <a:ext uri="{FF2B5EF4-FFF2-40B4-BE49-F238E27FC236}">
                    <a16:creationId xmlns:a16="http://schemas.microsoft.com/office/drawing/2014/main" id="{768C7ADA-A4E3-37BC-E1C7-D4F9AF88887E}"/>
                  </a:ext>
                </a:extLst>
              </p:cNvPr>
              <p:cNvSpPr/>
              <p:nvPr/>
            </p:nvSpPr>
            <p:spPr>
              <a:xfrm>
                <a:off x="4069081" y="4755832"/>
                <a:ext cx="11429" cy="12170"/>
              </a:xfrm>
              <a:custGeom>
                <a:avLst/>
                <a:gdLst>
                  <a:gd name="connsiteX0" fmla="*/ 11430 w 11429"/>
                  <a:gd name="connsiteY0" fmla="*/ 10477 h 12170"/>
                  <a:gd name="connsiteX1" fmla="*/ 3810 w 11429"/>
                  <a:gd name="connsiteY1" fmla="*/ 10477 h 12170"/>
                  <a:gd name="connsiteX2" fmla="*/ 0 w 11429"/>
                  <a:gd name="connsiteY2" fmla="*/ 2857 h 12170"/>
                  <a:gd name="connsiteX3" fmla="*/ 7620 w 11429"/>
                  <a:gd name="connsiteY3" fmla="*/ 2857 h 12170"/>
                  <a:gd name="connsiteX4" fmla="*/ 11430 w 11429"/>
                  <a:gd name="connsiteY4" fmla="*/ 10477 h 12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9" h="12170">
                    <a:moveTo>
                      <a:pt x="11430" y="10477"/>
                    </a:moveTo>
                    <a:cubicBezTo>
                      <a:pt x="7620" y="14287"/>
                      <a:pt x="7620" y="10477"/>
                      <a:pt x="3810" y="10477"/>
                    </a:cubicBezTo>
                    <a:cubicBezTo>
                      <a:pt x="0" y="6667"/>
                      <a:pt x="0" y="6667"/>
                      <a:pt x="0" y="2857"/>
                    </a:cubicBezTo>
                    <a:cubicBezTo>
                      <a:pt x="0" y="-952"/>
                      <a:pt x="3810" y="-952"/>
                      <a:pt x="7620" y="2857"/>
                    </a:cubicBezTo>
                    <a:cubicBezTo>
                      <a:pt x="7620" y="6667"/>
                      <a:pt x="11430" y="6667"/>
                      <a:pt x="11430" y="10477"/>
                    </a:cubicBezTo>
                    <a:close/>
                  </a:path>
                </a:pathLst>
              </a:custGeom>
              <a:solidFill>
                <a:srgbClr val="50D65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18" name="Freeform: Shape 5617">
                <a:extLst>
                  <a:ext uri="{FF2B5EF4-FFF2-40B4-BE49-F238E27FC236}">
                    <a16:creationId xmlns:a16="http://schemas.microsoft.com/office/drawing/2014/main" id="{63362161-F2CA-A0B5-0030-B5BB111397A3}"/>
                  </a:ext>
                </a:extLst>
              </p:cNvPr>
              <p:cNvSpPr/>
              <p:nvPr/>
            </p:nvSpPr>
            <p:spPr>
              <a:xfrm>
                <a:off x="4048337" y="4827269"/>
                <a:ext cx="9313" cy="15240"/>
              </a:xfrm>
              <a:custGeom>
                <a:avLst/>
                <a:gdLst>
                  <a:gd name="connsiteX0" fmla="*/ 9313 w 9313"/>
                  <a:gd name="connsiteY0" fmla="*/ 15240 h 15240"/>
                  <a:gd name="connsiteX1" fmla="*/ 1693 w 9313"/>
                  <a:gd name="connsiteY1" fmla="*/ 11430 h 15240"/>
                  <a:gd name="connsiteX2" fmla="*/ 1693 w 9313"/>
                  <a:gd name="connsiteY2" fmla="*/ 0 h 15240"/>
                  <a:gd name="connsiteX3" fmla="*/ 5503 w 9313"/>
                  <a:gd name="connsiteY3" fmla="*/ 3810 h 15240"/>
                  <a:gd name="connsiteX4" fmla="*/ 9313 w 9313"/>
                  <a:gd name="connsiteY4" fmla="*/ 15240 h 15240"/>
                  <a:gd name="connsiteX5" fmla="*/ 9313 w 9313"/>
                  <a:gd name="connsiteY5" fmla="*/ 15240 h 1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13" h="15240">
                    <a:moveTo>
                      <a:pt x="9313" y="15240"/>
                    </a:moveTo>
                    <a:cubicBezTo>
                      <a:pt x="5503" y="15240"/>
                      <a:pt x="5503" y="15240"/>
                      <a:pt x="1693" y="11430"/>
                    </a:cubicBezTo>
                    <a:cubicBezTo>
                      <a:pt x="1693" y="7620"/>
                      <a:pt x="-2117" y="3810"/>
                      <a:pt x="1693" y="0"/>
                    </a:cubicBezTo>
                    <a:cubicBezTo>
                      <a:pt x="5503" y="0"/>
                      <a:pt x="5503" y="0"/>
                      <a:pt x="5503" y="3810"/>
                    </a:cubicBezTo>
                    <a:cubicBezTo>
                      <a:pt x="9313" y="11430"/>
                      <a:pt x="9313" y="15240"/>
                      <a:pt x="9313" y="15240"/>
                    </a:cubicBezTo>
                    <a:lnTo>
                      <a:pt x="9313" y="15240"/>
                    </a:lnTo>
                    <a:close/>
                  </a:path>
                </a:pathLst>
              </a:custGeom>
              <a:solidFill>
                <a:srgbClr val="50D65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19" name="Freeform: Shape 5618">
                <a:extLst>
                  <a:ext uri="{FF2B5EF4-FFF2-40B4-BE49-F238E27FC236}">
                    <a16:creationId xmlns:a16="http://schemas.microsoft.com/office/drawing/2014/main" id="{4CEBC987-BFEE-FF38-1F03-A8065119B794}"/>
                  </a:ext>
                </a:extLst>
              </p:cNvPr>
              <p:cNvSpPr/>
              <p:nvPr/>
            </p:nvSpPr>
            <p:spPr>
              <a:xfrm>
                <a:off x="4221481" y="4692425"/>
                <a:ext cx="11429" cy="9114"/>
              </a:xfrm>
              <a:custGeom>
                <a:avLst/>
                <a:gdLst>
                  <a:gd name="connsiteX0" fmla="*/ 11430 w 11429"/>
                  <a:gd name="connsiteY0" fmla="*/ 9115 h 9114"/>
                  <a:gd name="connsiteX1" fmla="*/ 0 w 11429"/>
                  <a:gd name="connsiteY1" fmla="*/ 1495 h 9114"/>
                  <a:gd name="connsiteX2" fmla="*/ 11430 w 11429"/>
                  <a:gd name="connsiteY2" fmla="*/ 9115 h 9114"/>
                </a:gdLst>
                <a:ahLst/>
                <a:cxnLst>
                  <a:cxn ang="0">
                    <a:pos x="connsiteX0" y="connsiteY0"/>
                  </a:cxn>
                  <a:cxn ang="0">
                    <a:pos x="connsiteX1" y="connsiteY1"/>
                  </a:cxn>
                  <a:cxn ang="0">
                    <a:pos x="connsiteX2" y="connsiteY2"/>
                  </a:cxn>
                </a:cxnLst>
                <a:rect l="l" t="t" r="r" b="b"/>
                <a:pathLst>
                  <a:path w="11429" h="9114">
                    <a:moveTo>
                      <a:pt x="11430" y="9115"/>
                    </a:moveTo>
                    <a:cubicBezTo>
                      <a:pt x="7620" y="9115"/>
                      <a:pt x="3810" y="5305"/>
                      <a:pt x="0" y="1495"/>
                    </a:cubicBezTo>
                    <a:cubicBezTo>
                      <a:pt x="7620" y="-2315"/>
                      <a:pt x="11430" y="1495"/>
                      <a:pt x="11430" y="9115"/>
                    </a:cubicBezTo>
                    <a:close/>
                  </a:path>
                </a:pathLst>
              </a:custGeom>
              <a:solidFill>
                <a:srgbClr val="7BE38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20" name="Freeform: Shape 5619">
                <a:extLst>
                  <a:ext uri="{FF2B5EF4-FFF2-40B4-BE49-F238E27FC236}">
                    <a16:creationId xmlns:a16="http://schemas.microsoft.com/office/drawing/2014/main" id="{9DD3EB4C-F77B-DAD6-87F1-A81793764171}"/>
                  </a:ext>
                </a:extLst>
              </p:cNvPr>
              <p:cNvSpPr/>
              <p:nvPr/>
            </p:nvSpPr>
            <p:spPr>
              <a:xfrm>
                <a:off x="4057651" y="4837199"/>
                <a:ext cx="7619" cy="9120"/>
              </a:xfrm>
              <a:custGeom>
                <a:avLst/>
                <a:gdLst>
                  <a:gd name="connsiteX0" fmla="*/ 0 w 7619"/>
                  <a:gd name="connsiteY0" fmla="*/ 5311 h 9120"/>
                  <a:gd name="connsiteX1" fmla="*/ 7620 w 7619"/>
                  <a:gd name="connsiteY1" fmla="*/ 9121 h 9120"/>
                  <a:gd name="connsiteX2" fmla="*/ 7620 w 7619"/>
                  <a:gd name="connsiteY2" fmla="*/ 9121 h 9120"/>
                  <a:gd name="connsiteX3" fmla="*/ 0 w 7619"/>
                  <a:gd name="connsiteY3" fmla="*/ 5311 h 9120"/>
                  <a:gd name="connsiteX4" fmla="*/ 0 w 7619"/>
                  <a:gd name="connsiteY4" fmla="*/ 5311 h 9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9" h="9120">
                    <a:moveTo>
                      <a:pt x="0" y="5311"/>
                    </a:moveTo>
                    <a:cubicBezTo>
                      <a:pt x="3810" y="-2309"/>
                      <a:pt x="3810" y="-2309"/>
                      <a:pt x="7620" y="9121"/>
                    </a:cubicBezTo>
                    <a:lnTo>
                      <a:pt x="7620" y="9121"/>
                    </a:lnTo>
                    <a:lnTo>
                      <a:pt x="0" y="5311"/>
                    </a:lnTo>
                    <a:lnTo>
                      <a:pt x="0" y="5311"/>
                    </a:lnTo>
                    <a:close/>
                  </a:path>
                </a:pathLst>
              </a:custGeom>
              <a:solidFill>
                <a:srgbClr val="50D65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21" name="Freeform: Shape 5620">
                <a:extLst>
                  <a:ext uri="{FF2B5EF4-FFF2-40B4-BE49-F238E27FC236}">
                    <a16:creationId xmlns:a16="http://schemas.microsoft.com/office/drawing/2014/main" id="{E3ED6E8D-0EBB-9CC0-2BA3-0C3B16B65584}"/>
                  </a:ext>
                </a:extLst>
              </p:cNvPr>
              <p:cNvSpPr/>
              <p:nvPr/>
            </p:nvSpPr>
            <p:spPr>
              <a:xfrm>
                <a:off x="4024313" y="4809172"/>
                <a:ext cx="4550" cy="2857"/>
              </a:xfrm>
              <a:custGeom>
                <a:avLst/>
                <a:gdLst>
                  <a:gd name="connsiteX0" fmla="*/ 2857 w 4550"/>
                  <a:gd name="connsiteY0" fmla="*/ 2858 h 2857"/>
                  <a:gd name="connsiteX1" fmla="*/ 2857 w 4550"/>
                  <a:gd name="connsiteY1" fmla="*/ 2858 h 2857"/>
                  <a:gd name="connsiteX2" fmla="*/ 2857 w 4550"/>
                  <a:gd name="connsiteY2" fmla="*/ 2858 h 2857"/>
                  <a:gd name="connsiteX3" fmla="*/ 2857 w 4550"/>
                  <a:gd name="connsiteY3" fmla="*/ 2858 h 2857"/>
                  <a:gd name="connsiteX4" fmla="*/ 2857 w 4550"/>
                  <a:gd name="connsiteY4" fmla="*/ 2858 h 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0" h="2857">
                    <a:moveTo>
                      <a:pt x="2857" y="2858"/>
                    </a:moveTo>
                    <a:cubicBezTo>
                      <a:pt x="-952" y="2858"/>
                      <a:pt x="-952" y="-953"/>
                      <a:pt x="2857" y="2858"/>
                    </a:cubicBezTo>
                    <a:cubicBezTo>
                      <a:pt x="2857" y="-953"/>
                      <a:pt x="2857" y="-953"/>
                      <a:pt x="2857" y="2858"/>
                    </a:cubicBezTo>
                    <a:cubicBezTo>
                      <a:pt x="2857" y="-953"/>
                      <a:pt x="6668" y="2858"/>
                      <a:pt x="2857" y="2858"/>
                    </a:cubicBezTo>
                    <a:cubicBezTo>
                      <a:pt x="2857" y="2858"/>
                      <a:pt x="2857" y="2858"/>
                      <a:pt x="2857" y="2858"/>
                    </a:cubicBezTo>
                    <a:close/>
                  </a:path>
                </a:pathLst>
              </a:custGeom>
              <a:solidFill>
                <a:srgbClr val="50D65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22" name="Freeform: Shape 5621">
                <a:extLst>
                  <a:ext uri="{FF2B5EF4-FFF2-40B4-BE49-F238E27FC236}">
                    <a16:creationId xmlns:a16="http://schemas.microsoft.com/office/drawing/2014/main" id="{3C31F527-CA05-11CF-66BC-7C527FAA0198}"/>
                  </a:ext>
                </a:extLst>
              </p:cNvPr>
              <p:cNvSpPr/>
              <p:nvPr/>
            </p:nvSpPr>
            <p:spPr>
              <a:xfrm>
                <a:off x="4015741" y="4853940"/>
                <a:ext cx="7619" cy="11429"/>
              </a:xfrm>
              <a:custGeom>
                <a:avLst/>
                <a:gdLst>
                  <a:gd name="connsiteX0" fmla="*/ 3810 w 7619"/>
                  <a:gd name="connsiteY0" fmla="*/ 11430 h 11429"/>
                  <a:gd name="connsiteX1" fmla="*/ 0 w 7619"/>
                  <a:gd name="connsiteY1" fmla="*/ 0 h 11429"/>
                  <a:gd name="connsiteX2" fmla="*/ 7620 w 7619"/>
                  <a:gd name="connsiteY2" fmla="*/ 0 h 11429"/>
                  <a:gd name="connsiteX3" fmla="*/ 3810 w 7619"/>
                  <a:gd name="connsiteY3" fmla="*/ 11430 h 11429"/>
                </a:gdLst>
                <a:ahLst/>
                <a:cxnLst>
                  <a:cxn ang="0">
                    <a:pos x="connsiteX0" y="connsiteY0"/>
                  </a:cxn>
                  <a:cxn ang="0">
                    <a:pos x="connsiteX1" y="connsiteY1"/>
                  </a:cxn>
                  <a:cxn ang="0">
                    <a:pos x="connsiteX2" y="connsiteY2"/>
                  </a:cxn>
                  <a:cxn ang="0">
                    <a:pos x="connsiteX3" y="connsiteY3"/>
                  </a:cxn>
                </a:cxnLst>
                <a:rect l="l" t="t" r="r" b="b"/>
                <a:pathLst>
                  <a:path w="7619" h="11429">
                    <a:moveTo>
                      <a:pt x="3810" y="11430"/>
                    </a:moveTo>
                    <a:cubicBezTo>
                      <a:pt x="0" y="7620"/>
                      <a:pt x="0" y="3810"/>
                      <a:pt x="0" y="0"/>
                    </a:cubicBezTo>
                    <a:lnTo>
                      <a:pt x="7620" y="0"/>
                    </a:lnTo>
                    <a:lnTo>
                      <a:pt x="3810" y="11430"/>
                    </a:lnTo>
                    <a:close/>
                  </a:path>
                </a:pathLst>
              </a:custGeom>
              <a:solidFill>
                <a:srgbClr val="6FDF7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23" name="Freeform: Shape 5622">
                <a:extLst>
                  <a:ext uri="{FF2B5EF4-FFF2-40B4-BE49-F238E27FC236}">
                    <a16:creationId xmlns:a16="http://schemas.microsoft.com/office/drawing/2014/main" id="{4E4716E7-9472-21E6-6F7D-1B3B077E2F68}"/>
                  </a:ext>
                </a:extLst>
              </p:cNvPr>
              <p:cNvSpPr/>
              <p:nvPr/>
            </p:nvSpPr>
            <p:spPr>
              <a:xfrm>
                <a:off x="4053841" y="4884419"/>
                <a:ext cx="11429" cy="4399"/>
              </a:xfrm>
              <a:custGeom>
                <a:avLst/>
                <a:gdLst>
                  <a:gd name="connsiteX0" fmla="*/ 11430 w 11429"/>
                  <a:gd name="connsiteY0" fmla="*/ 0 h 4399"/>
                  <a:gd name="connsiteX1" fmla="*/ 0 w 11429"/>
                  <a:gd name="connsiteY1" fmla="*/ 0 h 4399"/>
                  <a:gd name="connsiteX2" fmla="*/ 11430 w 11429"/>
                  <a:gd name="connsiteY2" fmla="*/ 0 h 4399"/>
                </a:gdLst>
                <a:ahLst/>
                <a:cxnLst>
                  <a:cxn ang="0">
                    <a:pos x="connsiteX0" y="connsiteY0"/>
                  </a:cxn>
                  <a:cxn ang="0">
                    <a:pos x="connsiteX1" y="connsiteY1"/>
                  </a:cxn>
                  <a:cxn ang="0">
                    <a:pos x="connsiteX2" y="connsiteY2"/>
                  </a:cxn>
                </a:cxnLst>
                <a:rect l="l" t="t" r="r" b="b"/>
                <a:pathLst>
                  <a:path w="11429" h="4399">
                    <a:moveTo>
                      <a:pt x="11430" y="0"/>
                    </a:moveTo>
                    <a:cubicBezTo>
                      <a:pt x="7620" y="3810"/>
                      <a:pt x="3810" y="7620"/>
                      <a:pt x="0" y="0"/>
                    </a:cubicBezTo>
                    <a:lnTo>
                      <a:pt x="11430" y="0"/>
                    </a:lnTo>
                    <a:close/>
                  </a:path>
                </a:pathLst>
              </a:custGeom>
              <a:solidFill>
                <a:srgbClr val="6FDF7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24" name="Freeform: Shape 5623">
                <a:extLst>
                  <a:ext uri="{FF2B5EF4-FFF2-40B4-BE49-F238E27FC236}">
                    <a16:creationId xmlns:a16="http://schemas.microsoft.com/office/drawing/2014/main" id="{11F07D61-A490-AD71-D9D1-7C37E63F5E4A}"/>
                  </a:ext>
                </a:extLst>
              </p:cNvPr>
              <p:cNvSpPr/>
              <p:nvPr/>
            </p:nvSpPr>
            <p:spPr>
              <a:xfrm>
                <a:off x="3409951" y="5425439"/>
                <a:ext cx="15240" cy="28363"/>
              </a:xfrm>
              <a:custGeom>
                <a:avLst/>
                <a:gdLst>
                  <a:gd name="connsiteX0" fmla="*/ 0 w 15240"/>
                  <a:gd name="connsiteY0" fmla="*/ 0 h 28363"/>
                  <a:gd name="connsiteX1" fmla="*/ 15240 w 15240"/>
                  <a:gd name="connsiteY1" fmla="*/ 19050 h 28363"/>
                  <a:gd name="connsiteX2" fmla="*/ 15240 w 15240"/>
                  <a:gd name="connsiteY2" fmla="*/ 26670 h 28363"/>
                  <a:gd name="connsiteX3" fmla="*/ 11430 w 15240"/>
                  <a:gd name="connsiteY3" fmla="*/ 26670 h 28363"/>
                  <a:gd name="connsiteX4" fmla="*/ 0 w 15240"/>
                  <a:gd name="connsiteY4" fmla="*/ 0 h 28363"/>
                  <a:gd name="connsiteX5" fmla="*/ 0 w 15240"/>
                  <a:gd name="connsiteY5" fmla="*/ 0 h 28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0" h="28363">
                    <a:moveTo>
                      <a:pt x="0" y="0"/>
                    </a:moveTo>
                    <a:cubicBezTo>
                      <a:pt x="7620" y="3810"/>
                      <a:pt x="11430" y="7620"/>
                      <a:pt x="15240" y="19050"/>
                    </a:cubicBezTo>
                    <a:cubicBezTo>
                      <a:pt x="15240" y="22860"/>
                      <a:pt x="15240" y="22860"/>
                      <a:pt x="15240" y="26670"/>
                    </a:cubicBezTo>
                    <a:cubicBezTo>
                      <a:pt x="15240" y="30480"/>
                      <a:pt x="11430" y="26670"/>
                      <a:pt x="11430" y="26670"/>
                    </a:cubicBezTo>
                    <a:cubicBezTo>
                      <a:pt x="7620" y="15240"/>
                      <a:pt x="0" y="11430"/>
                      <a:pt x="0" y="0"/>
                    </a:cubicBezTo>
                    <a:lnTo>
                      <a:pt x="0" y="0"/>
                    </a:lnTo>
                    <a:close/>
                  </a:path>
                </a:pathLst>
              </a:custGeom>
              <a:solidFill>
                <a:srgbClr val="64DC6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25" name="Freeform: Shape 5624">
                <a:extLst>
                  <a:ext uri="{FF2B5EF4-FFF2-40B4-BE49-F238E27FC236}">
                    <a16:creationId xmlns:a16="http://schemas.microsoft.com/office/drawing/2014/main" id="{C1B01DD1-E1A0-4524-4DD1-C5758DC89AD2}"/>
                  </a:ext>
                </a:extLst>
              </p:cNvPr>
              <p:cNvSpPr/>
              <p:nvPr/>
            </p:nvSpPr>
            <p:spPr>
              <a:xfrm>
                <a:off x="3440431" y="5406389"/>
                <a:ext cx="38100" cy="38100"/>
              </a:xfrm>
              <a:custGeom>
                <a:avLst/>
                <a:gdLst>
                  <a:gd name="connsiteX0" fmla="*/ 0 w 38100"/>
                  <a:gd name="connsiteY0" fmla="*/ 0 h 38100"/>
                  <a:gd name="connsiteX1" fmla="*/ 0 w 38100"/>
                  <a:gd name="connsiteY1" fmla="*/ 0 h 38100"/>
                  <a:gd name="connsiteX2" fmla="*/ 0 w 38100"/>
                  <a:gd name="connsiteY2" fmla="*/ 0 h 38100"/>
                </a:gdLst>
                <a:ahLst/>
                <a:cxnLst>
                  <a:cxn ang="0">
                    <a:pos x="connsiteX0" y="connsiteY0"/>
                  </a:cxn>
                  <a:cxn ang="0">
                    <a:pos x="connsiteX1" y="connsiteY1"/>
                  </a:cxn>
                  <a:cxn ang="0">
                    <a:pos x="connsiteX2" y="connsiteY2"/>
                  </a:cxn>
                </a:cxnLst>
                <a:rect l="l" t="t" r="r" b="b"/>
                <a:pathLst>
                  <a:path w="38100" h="38100">
                    <a:moveTo>
                      <a:pt x="0" y="0"/>
                    </a:moveTo>
                    <a:lnTo>
                      <a:pt x="0" y="0"/>
                    </a:lnTo>
                    <a:lnTo>
                      <a:pt x="0" y="0"/>
                    </a:lnTo>
                    <a:close/>
                  </a:path>
                </a:pathLst>
              </a:custGeom>
              <a:solidFill>
                <a:srgbClr val="64DC6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26" name="Freeform: Shape 5625">
                <a:extLst>
                  <a:ext uri="{FF2B5EF4-FFF2-40B4-BE49-F238E27FC236}">
                    <a16:creationId xmlns:a16="http://schemas.microsoft.com/office/drawing/2014/main" id="{6D938BCE-833B-67FF-975E-4FAAA265039B}"/>
                  </a:ext>
                </a:extLst>
              </p:cNvPr>
              <p:cNvSpPr/>
              <p:nvPr/>
            </p:nvSpPr>
            <p:spPr>
              <a:xfrm>
                <a:off x="3722370" y="5632132"/>
                <a:ext cx="2857" cy="2857"/>
              </a:xfrm>
              <a:custGeom>
                <a:avLst/>
                <a:gdLst>
                  <a:gd name="connsiteX0" fmla="*/ 0 w 2857"/>
                  <a:gd name="connsiteY0" fmla="*/ 2857 h 2857"/>
                  <a:gd name="connsiteX1" fmla="*/ 0 w 2857"/>
                  <a:gd name="connsiteY1" fmla="*/ 2857 h 2857"/>
                  <a:gd name="connsiteX2" fmla="*/ 0 w 2857"/>
                  <a:gd name="connsiteY2" fmla="*/ 2857 h 2857"/>
                  <a:gd name="connsiteX3" fmla="*/ 0 w 2857"/>
                  <a:gd name="connsiteY3" fmla="*/ 2857 h 2857"/>
                  <a:gd name="connsiteX4" fmla="*/ 0 w 2857"/>
                  <a:gd name="connsiteY4" fmla="*/ 2857 h 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 h="2857">
                    <a:moveTo>
                      <a:pt x="0" y="2857"/>
                    </a:moveTo>
                    <a:lnTo>
                      <a:pt x="0" y="2857"/>
                    </a:lnTo>
                    <a:cubicBezTo>
                      <a:pt x="0" y="-952"/>
                      <a:pt x="3810" y="-952"/>
                      <a:pt x="0" y="2857"/>
                    </a:cubicBezTo>
                    <a:cubicBezTo>
                      <a:pt x="3810" y="-952"/>
                      <a:pt x="3810" y="-952"/>
                      <a:pt x="0" y="2857"/>
                    </a:cubicBezTo>
                    <a:cubicBezTo>
                      <a:pt x="3810" y="2857"/>
                      <a:pt x="3810" y="2857"/>
                      <a:pt x="0" y="2857"/>
                    </a:cubicBezTo>
                    <a:close/>
                  </a:path>
                </a:pathLst>
              </a:custGeom>
              <a:solidFill>
                <a:srgbClr val="67DC6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27" name="Freeform: Shape 5626">
                <a:extLst>
                  <a:ext uri="{FF2B5EF4-FFF2-40B4-BE49-F238E27FC236}">
                    <a16:creationId xmlns:a16="http://schemas.microsoft.com/office/drawing/2014/main" id="{696D77B1-9ED3-D229-0A33-1B24996A70FE}"/>
                  </a:ext>
                </a:extLst>
              </p:cNvPr>
              <p:cNvSpPr/>
              <p:nvPr/>
            </p:nvSpPr>
            <p:spPr>
              <a:xfrm>
                <a:off x="3221567" y="5681662"/>
                <a:ext cx="13123" cy="13334"/>
              </a:xfrm>
              <a:custGeom>
                <a:avLst/>
                <a:gdLst>
                  <a:gd name="connsiteX0" fmla="*/ 13123 w 13123"/>
                  <a:gd name="connsiteY0" fmla="*/ 10477 h 13334"/>
                  <a:gd name="connsiteX1" fmla="*/ 1693 w 13123"/>
                  <a:gd name="connsiteY1" fmla="*/ 10477 h 13334"/>
                  <a:gd name="connsiteX2" fmla="*/ 1693 w 13123"/>
                  <a:gd name="connsiteY2" fmla="*/ 2857 h 13334"/>
                  <a:gd name="connsiteX3" fmla="*/ 13123 w 13123"/>
                  <a:gd name="connsiteY3" fmla="*/ 2857 h 13334"/>
                  <a:gd name="connsiteX4" fmla="*/ 13123 w 13123"/>
                  <a:gd name="connsiteY4" fmla="*/ 10477 h 13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23" h="13334">
                    <a:moveTo>
                      <a:pt x="13123" y="10477"/>
                    </a:moveTo>
                    <a:cubicBezTo>
                      <a:pt x="9313" y="14287"/>
                      <a:pt x="5503" y="14287"/>
                      <a:pt x="1693" y="10477"/>
                    </a:cubicBezTo>
                    <a:cubicBezTo>
                      <a:pt x="1693" y="10477"/>
                      <a:pt x="-2117" y="6667"/>
                      <a:pt x="1693" y="2857"/>
                    </a:cubicBezTo>
                    <a:cubicBezTo>
                      <a:pt x="5503" y="-952"/>
                      <a:pt x="9313" y="-952"/>
                      <a:pt x="13123" y="2857"/>
                    </a:cubicBezTo>
                    <a:cubicBezTo>
                      <a:pt x="13123" y="2857"/>
                      <a:pt x="13123" y="6667"/>
                      <a:pt x="13123" y="10477"/>
                    </a:cubicBezTo>
                    <a:close/>
                  </a:path>
                </a:pathLst>
              </a:custGeom>
              <a:solidFill>
                <a:srgbClr val="1FB52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28" name="Freeform: Shape 5627">
                <a:extLst>
                  <a:ext uri="{FF2B5EF4-FFF2-40B4-BE49-F238E27FC236}">
                    <a16:creationId xmlns:a16="http://schemas.microsoft.com/office/drawing/2014/main" id="{9D845EAE-1DFE-1B7A-BC38-9BE789A451B6}"/>
                  </a:ext>
                </a:extLst>
              </p:cNvPr>
              <p:cNvSpPr/>
              <p:nvPr/>
            </p:nvSpPr>
            <p:spPr>
              <a:xfrm>
                <a:off x="3280410" y="5591386"/>
                <a:ext cx="11430" cy="8005"/>
              </a:xfrm>
              <a:custGeom>
                <a:avLst/>
                <a:gdLst>
                  <a:gd name="connsiteX0" fmla="*/ 11430 w 11430"/>
                  <a:gd name="connsiteY0" fmla="*/ 1693 h 8005"/>
                  <a:gd name="connsiteX1" fmla="*/ 0 w 11430"/>
                  <a:gd name="connsiteY1" fmla="*/ 5503 h 8005"/>
                  <a:gd name="connsiteX2" fmla="*/ 0 w 11430"/>
                  <a:gd name="connsiteY2" fmla="*/ 1693 h 8005"/>
                  <a:gd name="connsiteX3" fmla="*/ 11430 w 11430"/>
                  <a:gd name="connsiteY3" fmla="*/ 1693 h 8005"/>
                </a:gdLst>
                <a:ahLst/>
                <a:cxnLst>
                  <a:cxn ang="0">
                    <a:pos x="connsiteX0" y="connsiteY0"/>
                  </a:cxn>
                  <a:cxn ang="0">
                    <a:pos x="connsiteX1" y="connsiteY1"/>
                  </a:cxn>
                  <a:cxn ang="0">
                    <a:pos x="connsiteX2" y="connsiteY2"/>
                  </a:cxn>
                  <a:cxn ang="0">
                    <a:pos x="connsiteX3" y="connsiteY3"/>
                  </a:cxn>
                </a:cxnLst>
                <a:rect l="l" t="t" r="r" b="b"/>
                <a:pathLst>
                  <a:path w="11430" h="8005">
                    <a:moveTo>
                      <a:pt x="11430" y="1693"/>
                    </a:moveTo>
                    <a:cubicBezTo>
                      <a:pt x="7620" y="9313"/>
                      <a:pt x="3810" y="9313"/>
                      <a:pt x="0" y="5503"/>
                    </a:cubicBezTo>
                    <a:cubicBezTo>
                      <a:pt x="0" y="5503"/>
                      <a:pt x="0" y="1693"/>
                      <a:pt x="0" y="1693"/>
                    </a:cubicBezTo>
                    <a:cubicBezTo>
                      <a:pt x="3810" y="-2117"/>
                      <a:pt x="7620" y="1693"/>
                      <a:pt x="11430" y="1693"/>
                    </a:cubicBezTo>
                    <a:close/>
                  </a:path>
                </a:pathLst>
              </a:custGeom>
              <a:solidFill>
                <a:srgbClr val="3DD04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29" name="Freeform: Shape 5628">
                <a:extLst>
                  <a:ext uri="{FF2B5EF4-FFF2-40B4-BE49-F238E27FC236}">
                    <a16:creationId xmlns:a16="http://schemas.microsoft.com/office/drawing/2014/main" id="{5D7202FA-6E45-08C6-D7EF-C604A5FC1AF2}"/>
                  </a:ext>
                </a:extLst>
              </p:cNvPr>
              <p:cNvSpPr/>
              <p:nvPr/>
            </p:nvSpPr>
            <p:spPr>
              <a:xfrm>
                <a:off x="3215641" y="5703569"/>
                <a:ext cx="38100" cy="3810"/>
              </a:xfrm>
              <a:custGeom>
                <a:avLst/>
                <a:gdLst>
                  <a:gd name="connsiteX0" fmla="*/ 0 w 38100"/>
                  <a:gd name="connsiteY0" fmla="*/ 0 h 3810"/>
                  <a:gd name="connsiteX1" fmla="*/ 0 w 38100"/>
                  <a:gd name="connsiteY1" fmla="*/ 3810 h 3810"/>
                  <a:gd name="connsiteX2" fmla="*/ 0 w 38100"/>
                  <a:gd name="connsiteY2" fmla="*/ 0 h 3810"/>
                </a:gdLst>
                <a:ahLst/>
                <a:cxnLst>
                  <a:cxn ang="0">
                    <a:pos x="connsiteX0" y="connsiteY0"/>
                  </a:cxn>
                  <a:cxn ang="0">
                    <a:pos x="connsiteX1" y="connsiteY1"/>
                  </a:cxn>
                  <a:cxn ang="0">
                    <a:pos x="connsiteX2" y="connsiteY2"/>
                  </a:cxn>
                </a:cxnLst>
                <a:rect l="l" t="t" r="r" b="b"/>
                <a:pathLst>
                  <a:path w="38100" h="3810">
                    <a:moveTo>
                      <a:pt x="0" y="0"/>
                    </a:moveTo>
                    <a:lnTo>
                      <a:pt x="0" y="3810"/>
                    </a:lnTo>
                    <a:lnTo>
                      <a:pt x="0" y="0"/>
                    </a:lnTo>
                    <a:close/>
                  </a:path>
                </a:pathLst>
              </a:custGeom>
              <a:solidFill>
                <a:srgbClr val="1FB52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30" name="Freeform: Shape 5629">
                <a:extLst>
                  <a:ext uri="{FF2B5EF4-FFF2-40B4-BE49-F238E27FC236}">
                    <a16:creationId xmlns:a16="http://schemas.microsoft.com/office/drawing/2014/main" id="{6C4E7269-AC86-CDF5-8DD1-DADF588AEC0C}"/>
                  </a:ext>
                </a:extLst>
              </p:cNvPr>
              <p:cNvSpPr/>
              <p:nvPr/>
            </p:nvSpPr>
            <p:spPr>
              <a:xfrm>
                <a:off x="4551372" y="4744402"/>
                <a:ext cx="5388" cy="4550"/>
              </a:xfrm>
              <a:custGeom>
                <a:avLst/>
                <a:gdLst>
                  <a:gd name="connsiteX0" fmla="*/ 5388 w 5388"/>
                  <a:gd name="connsiteY0" fmla="*/ 2857 h 4550"/>
                  <a:gd name="connsiteX1" fmla="*/ 5388 w 5388"/>
                  <a:gd name="connsiteY1" fmla="*/ 2857 h 4550"/>
                  <a:gd name="connsiteX2" fmla="*/ 1578 w 5388"/>
                  <a:gd name="connsiteY2" fmla="*/ 2857 h 4550"/>
                  <a:gd name="connsiteX3" fmla="*/ 5388 w 5388"/>
                  <a:gd name="connsiteY3" fmla="*/ 2857 h 4550"/>
                  <a:gd name="connsiteX4" fmla="*/ 5388 w 5388"/>
                  <a:gd name="connsiteY4" fmla="*/ 2857 h 4550"/>
                  <a:gd name="connsiteX5" fmla="*/ 5388 w 5388"/>
                  <a:gd name="connsiteY5" fmla="*/ 2857 h 4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88" h="4550">
                    <a:moveTo>
                      <a:pt x="5388" y="2857"/>
                    </a:moveTo>
                    <a:cubicBezTo>
                      <a:pt x="1578" y="2857"/>
                      <a:pt x="1578" y="2857"/>
                      <a:pt x="5388" y="2857"/>
                    </a:cubicBezTo>
                    <a:cubicBezTo>
                      <a:pt x="1578" y="2857"/>
                      <a:pt x="1578" y="6667"/>
                      <a:pt x="1578" y="2857"/>
                    </a:cubicBezTo>
                    <a:cubicBezTo>
                      <a:pt x="-2232" y="-952"/>
                      <a:pt x="1578" y="-952"/>
                      <a:pt x="5388" y="2857"/>
                    </a:cubicBezTo>
                    <a:cubicBezTo>
                      <a:pt x="1578" y="2857"/>
                      <a:pt x="1578" y="2857"/>
                      <a:pt x="5388" y="2857"/>
                    </a:cubicBezTo>
                    <a:lnTo>
                      <a:pt x="5388" y="2857"/>
                    </a:lnTo>
                    <a:close/>
                  </a:path>
                </a:pathLst>
              </a:custGeom>
              <a:solidFill>
                <a:srgbClr val="81E48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31" name="Freeform: Shape 5630">
                <a:extLst>
                  <a:ext uri="{FF2B5EF4-FFF2-40B4-BE49-F238E27FC236}">
                    <a16:creationId xmlns:a16="http://schemas.microsoft.com/office/drawing/2014/main" id="{955AADCE-F3D3-C383-2E4F-6847ADB6B605}"/>
                  </a:ext>
                </a:extLst>
              </p:cNvPr>
              <p:cNvSpPr/>
              <p:nvPr/>
            </p:nvSpPr>
            <p:spPr>
              <a:xfrm>
                <a:off x="3867151" y="5604510"/>
                <a:ext cx="6312" cy="15239"/>
              </a:xfrm>
              <a:custGeom>
                <a:avLst/>
                <a:gdLst>
                  <a:gd name="connsiteX0" fmla="*/ 3810 w 6312"/>
                  <a:gd name="connsiteY0" fmla="*/ 15240 h 15239"/>
                  <a:gd name="connsiteX1" fmla="*/ 0 w 6312"/>
                  <a:gd name="connsiteY1" fmla="*/ 0 h 15239"/>
                  <a:gd name="connsiteX2" fmla="*/ 3810 w 6312"/>
                  <a:gd name="connsiteY2" fmla="*/ 15240 h 15239"/>
                  <a:gd name="connsiteX3" fmla="*/ 3810 w 6312"/>
                  <a:gd name="connsiteY3" fmla="*/ 15240 h 15239"/>
                </a:gdLst>
                <a:ahLst/>
                <a:cxnLst>
                  <a:cxn ang="0">
                    <a:pos x="connsiteX0" y="connsiteY0"/>
                  </a:cxn>
                  <a:cxn ang="0">
                    <a:pos x="connsiteX1" y="connsiteY1"/>
                  </a:cxn>
                  <a:cxn ang="0">
                    <a:pos x="connsiteX2" y="connsiteY2"/>
                  </a:cxn>
                  <a:cxn ang="0">
                    <a:pos x="connsiteX3" y="connsiteY3"/>
                  </a:cxn>
                </a:cxnLst>
                <a:rect l="l" t="t" r="r" b="b"/>
                <a:pathLst>
                  <a:path w="6312" h="15239">
                    <a:moveTo>
                      <a:pt x="3810" y="15240"/>
                    </a:moveTo>
                    <a:cubicBezTo>
                      <a:pt x="3810" y="7620"/>
                      <a:pt x="0" y="3810"/>
                      <a:pt x="0" y="0"/>
                    </a:cubicBezTo>
                    <a:cubicBezTo>
                      <a:pt x="7620" y="3810"/>
                      <a:pt x="7620" y="3810"/>
                      <a:pt x="3810" y="15240"/>
                    </a:cubicBezTo>
                    <a:lnTo>
                      <a:pt x="3810" y="15240"/>
                    </a:lnTo>
                    <a:close/>
                  </a:path>
                </a:pathLst>
              </a:custGeom>
              <a:solidFill>
                <a:srgbClr val="88E68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32" name="Freeform: Shape 5631">
                <a:extLst>
                  <a:ext uri="{FF2B5EF4-FFF2-40B4-BE49-F238E27FC236}">
                    <a16:creationId xmlns:a16="http://schemas.microsoft.com/office/drawing/2014/main" id="{F3080755-6C5A-1582-0FD3-F16F27ADDC2B}"/>
                  </a:ext>
                </a:extLst>
              </p:cNvPr>
              <p:cNvSpPr/>
              <p:nvPr/>
            </p:nvSpPr>
            <p:spPr>
              <a:xfrm>
                <a:off x="3878581" y="5627369"/>
                <a:ext cx="5388" cy="3810"/>
              </a:xfrm>
              <a:custGeom>
                <a:avLst/>
                <a:gdLst>
                  <a:gd name="connsiteX0" fmla="*/ 0 w 5388"/>
                  <a:gd name="connsiteY0" fmla="*/ 0 h 3810"/>
                  <a:gd name="connsiteX1" fmla="*/ 0 w 5388"/>
                  <a:gd name="connsiteY1" fmla="*/ 0 h 3810"/>
                  <a:gd name="connsiteX2" fmla="*/ 3810 w 5388"/>
                  <a:gd name="connsiteY2" fmla="*/ 3810 h 3810"/>
                  <a:gd name="connsiteX3" fmla="*/ 0 w 5388"/>
                  <a:gd name="connsiteY3" fmla="*/ 3810 h 3810"/>
                  <a:gd name="connsiteX4" fmla="*/ 0 w 5388"/>
                  <a:gd name="connsiteY4" fmla="*/ 0 h 3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88" h="3810">
                    <a:moveTo>
                      <a:pt x="0" y="0"/>
                    </a:moveTo>
                    <a:cubicBezTo>
                      <a:pt x="0" y="0"/>
                      <a:pt x="0" y="0"/>
                      <a:pt x="0" y="0"/>
                    </a:cubicBezTo>
                    <a:cubicBezTo>
                      <a:pt x="3810" y="0"/>
                      <a:pt x="7620" y="3810"/>
                      <a:pt x="3810" y="3810"/>
                    </a:cubicBezTo>
                    <a:cubicBezTo>
                      <a:pt x="3810" y="3810"/>
                      <a:pt x="0" y="3810"/>
                      <a:pt x="0" y="3810"/>
                    </a:cubicBezTo>
                    <a:cubicBezTo>
                      <a:pt x="0" y="3810"/>
                      <a:pt x="0" y="3810"/>
                      <a:pt x="0" y="0"/>
                    </a:cubicBezTo>
                    <a:close/>
                  </a:path>
                </a:pathLst>
              </a:custGeom>
              <a:solidFill>
                <a:srgbClr val="88E68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33" name="Freeform: Shape 5632">
                <a:extLst>
                  <a:ext uri="{FF2B5EF4-FFF2-40B4-BE49-F238E27FC236}">
                    <a16:creationId xmlns:a16="http://schemas.microsoft.com/office/drawing/2014/main" id="{93A9EE94-5FBE-4C66-894E-4DA04FFEB22C}"/>
                  </a:ext>
                </a:extLst>
              </p:cNvPr>
              <p:cNvSpPr/>
              <p:nvPr/>
            </p:nvSpPr>
            <p:spPr>
              <a:xfrm>
                <a:off x="3745231" y="5120639"/>
                <a:ext cx="20743" cy="29172"/>
              </a:xfrm>
              <a:custGeom>
                <a:avLst/>
                <a:gdLst>
                  <a:gd name="connsiteX0" fmla="*/ 15240 w 20743"/>
                  <a:gd name="connsiteY0" fmla="*/ 3810 h 29172"/>
                  <a:gd name="connsiteX1" fmla="*/ 19050 w 20743"/>
                  <a:gd name="connsiteY1" fmla="*/ 11430 h 29172"/>
                  <a:gd name="connsiteX2" fmla="*/ 19050 w 20743"/>
                  <a:gd name="connsiteY2" fmla="*/ 26670 h 29172"/>
                  <a:gd name="connsiteX3" fmla="*/ 11430 w 20743"/>
                  <a:gd name="connsiteY3" fmla="*/ 22860 h 29172"/>
                  <a:gd name="connsiteX4" fmla="*/ 3810 w 20743"/>
                  <a:gd name="connsiteY4" fmla="*/ 11430 h 29172"/>
                  <a:gd name="connsiteX5" fmla="*/ 0 w 20743"/>
                  <a:gd name="connsiteY5" fmla="*/ 3810 h 29172"/>
                  <a:gd name="connsiteX6" fmla="*/ 7620 w 20743"/>
                  <a:gd name="connsiteY6" fmla="*/ 0 h 29172"/>
                  <a:gd name="connsiteX7" fmla="*/ 15240 w 20743"/>
                  <a:gd name="connsiteY7" fmla="*/ 3810 h 2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743" h="29172">
                    <a:moveTo>
                      <a:pt x="15240" y="3810"/>
                    </a:moveTo>
                    <a:cubicBezTo>
                      <a:pt x="19050" y="7620"/>
                      <a:pt x="19050" y="7620"/>
                      <a:pt x="19050" y="11430"/>
                    </a:cubicBezTo>
                    <a:cubicBezTo>
                      <a:pt x="22860" y="15240"/>
                      <a:pt x="19050" y="22860"/>
                      <a:pt x="19050" y="26670"/>
                    </a:cubicBezTo>
                    <a:cubicBezTo>
                      <a:pt x="15240" y="30480"/>
                      <a:pt x="11430" y="30480"/>
                      <a:pt x="11430" y="22860"/>
                    </a:cubicBezTo>
                    <a:cubicBezTo>
                      <a:pt x="11430" y="19050"/>
                      <a:pt x="7620" y="15240"/>
                      <a:pt x="3810" y="11430"/>
                    </a:cubicBezTo>
                    <a:cubicBezTo>
                      <a:pt x="0" y="11430"/>
                      <a:pt x="0" y="7620"/>
                      <a:pt x="0" y="3810"/>
                    </a:cubicBezTo>
                    <a:cubicBezTo>
                      <a:pt x="0" y="0"/>
                      <a:pt x="3810" y="0"/>
                      <a:pt x="7620" y="0"/>
                    </a:cubicBezTo>
                    <a:cubicBezTo>
                      <a:pt x="11430" y="0"/>
                      <a:pt x="15240" y="0"/>
                      <a:pt x="15240" y="3810"/>
                    </a:cubicBezTo>
                    <a:close/>
                  </a:path>
                </a:pathLst>
              </a:custGeom>
              <a:solidFill>
                <a:srgbClr val="7BE28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34" name="Freeform: Shape 5633">
                <a:extLst>
                  <a:ext uri="{FF2B5EF4-FFF2-40B4-BE49-F238E27FC236}">
                    <a16:creationId xmlns:a16="http://schemas.microsoft.com/office/drawing/2014/main" id="{3CA3F8C6-BD52-1A77-5373-83AF3FA6BCC7}"/>
                  </a:ext>
                </a:extLst>
              </p:cNvPr>
              <p:cNvSpPr/>
              <p:nvPr/>
            </p:nvSpPr>
            <p:spPr>
              <a:xfrm>
                <a:off x="3665220" y="5218205"/>
                <a:ext cx="17742" cy="20544"/>
              </a:xfrm>
              <a:custGeom>
                <a:avLst/>
                <a:gdLst>
                  <a:gd name="connsiteX0" fmla="*/ 0 w 17742"/>
                  <a:gd name="connsiteY0" fmla="*/ 9115 h 20544"/>
                  <a:gd name="connsiteX1" fmla="*/ 11430 w 17742"/>
                  <a:gd name="connsiteY1" fmla="*/ 1495 h 20544"/>
                  <a:gd name="connsiteX2" fmla="*/ 15240 w 17742"/>
                  <a:gd name="connsiteY2" fmla="*/ 20545 h 20544"/>
                  <a:gd name="connsiteX3" fmla="*/ 0 w 17742"/>
                  <a:gd name="connsiteY3" fmla="*/ 9115 h 20544"/>
                </a:gdLst>
                <a:ahLst/>
                <a:cxnLst>
                  <a:cxn ang="0">
                    <a:pos x="connsiteX0" y="connsiteY0"/>
                  </a:cxn>
                  <a:cxn ang="0">
                    <a:pos x="connsiteX1" y="connsiteY1"/>
                  </a:cxn>
                  <a:cxn ang="0">
                    <a:pos x="connsiteX2" y="connsiteY2"/>
                  </a:cxn>
                  <a:cxn ang="0">
                    <a:pos x="connsiteX3" y="connsiteY3"/>
                  </a:cxn>
                </a:cxnLst>
                <a:rect l="l" t="t" r="r" b="b"/>
                <a:pathLst>
                  <a:path w="17742" h="20544">
                    <a:moveTo>
                      <a:pt x="0" y="9115"/>
                    </a:moveTo>
                    <a:cubicBezTo>
                      <a:pt x="3810" y="1495"/>
                      <a:pt x="7620" y="-2315"/>
                      <a:pt x="11430" y="1495"/>
                    </a:cubicBezTo>
                    <a:cubicBezTo>
                      <a:pt x="19050" y="5305"/>
                      <a:pt x="19050" y="12925"/>
                      <a:pt x="15240" y="20545"/>
                    </a:cubicBezTo>
                    <a:cubicBezTo>
                      <a:pt x="11430" y="20545"/>
                      <a:pt x="3810" y="16735"/>
                      <a:pt x="0" y="9115"/>
                    </a:cubicBezTo>
                    <a:close/>
                  </a:path>
                </a:pathLst>
              </a:custGeom>
              <a:solidFill>
                <a:srgbClr val="64DC6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35" name="Freeform: Shape 5634">
                <a:extLst>
                  <a:ext uri="{FF2B5EF4-FFF2-40B4-BE49-F238E27FC236}">
                    <a16:creationId xmlns:a16="http://schemas.microsoft.com/office/drawing/2014/main" id="{CDB5F26C-9FFE-3305-149B-9ABB5797ADF0}"/>
                  </a:ext>
                </a:extLst>
              </p:cNvPr>
              <p:cNvSpPr/>
              <p:nvPr/>
            </p:nvSpPr>
            <p:spPr>
              <a:xfrm>
                <a:off x="3634741" y="5273039"/>
                <a:ext cx="11429" cy="12858"/>
              </a:xfrm>
              <a:custGeom>
                <a:avLst/>
                <a:gdLst>
                  <a:gd name="connsiteX0" fmla="*/ 11430 w 11429"/>
                  <a:gd name="connsiteY0" fmla="*/ 11430 h 12858"/>
                  <a:gd name="connsiteX1" fmla="*/ 0 w 11429"/>
                  <a:gd name="connsiteY1" fmla="*/ 0 h 12858"/>
                  <a:gd name="connsiteX2" fmla="*/ 11430 w 11429"/>
                  <a:gd name="connsiteY2" fmla="*/ 11430 h 12858"/>
                </a:gdLst>
                <a:ahLst/>
                <a:cxnLst>
                  <a:cxn ang="0">
                    <a:pos x="connsiteX0" y="connsiteY0"/>
                  </a:cxn>
                  <a:cxn ang="0">
                    <a:pos x="connsiteX1" y="connsiteY1"/>
                  </a:cxn>
                  <a:cxn ang="0">
                    <a:pos x="connsiteX2" y="connsiteY2"/>
                  </a:cxn>
                </a:cxnLst>
                <a:rect l="l" t="t" r="r" b="b"/>
                <a:pathLst>
                  <a:path w="11429" h="12858">
                    <a:moveTo>
                      <a:pt x="11430" y="11430"/>
                    </a:moveTo>
                    <a:cubicBezTo>
                      <a:pt x="3810" y="15240"/>
                      <a:pt x="0" y="11430"/>
                      <a:pt x="0" y="0"/>
                    </a:cubicBezTo>
                    <a:cubicBezTo>
                      <a:pt x="7620" y="0"/>
                      <a:pt x="11430" y="3810"/>
                      <a:pt x="11430" y="11430"/>
                    </a:cubicBezTo>
                    <a:close/>
                  </a:path>
                </a:pathLst>
              </a:custGeom>
              <a:solidFill>
                <a:srgbClr val="64DC6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36" name="Freeform: Shape 5635">
                <a:extLst>
                  <a:ext uri="{FF2B5EF4-FFF2-40B4-BE49-F238E27FC236}">
                    <a16:creationId xmlns:a16="http://schemas.microsoft.com/office/drawing/2014/main" id="{313E918F-75F3-46A4-10AD-1E3FB4B960C7}"/>
                  </a:ext>
                </a:extLst>
              </p:cNvPr>
              <p:cNvSpPr/>
              <p:nvPr/>
            </p:nvSpPr>
            <p:spPr>
              <a:xfrm>
                <a:off x="3798570" y="5113972"/>
                <a:ext cx="2857" cy="2857"/>
              </a:xfrm>
              <a:custGeom>
                <a:avLst/>
                <a:gdLst>
                  <a:gd name="connsiteX0" fmla="*/ 0 w 2857"/>
                  <a:gd name="connsiteY0" fmla="*/ 2858 h 2857"/>
                  <a:gd name="connsiteX1" fmla="*/ 0 w 2857"/>
                  <a:gd name="connsiteY1" fmla="*/ 2858 h 2857"/>
                  <a:gd name="connsiteX2" fmla="*/ 0 w 2857"/>
                  <a:gd name="connsiteY2" fmla="*/ 2858 h 2857"/>
                  <a:gd name="connsiteX3" fmla="*/ 0 w 2857"/>
                  <a:gd name="connsiteY3" fmla="*/ 2858 h 2857"/>
                  <a:gd name="connsiteX4" fmla="*/ 0 w 2857"/>
                  <a:gd name="connsiteY4" fmla="*/ 2858 h 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 h="2857">
                    <a:moveTo>
                      <a:pt x="0" y="2858"/>
                    </a:moveTo>
                    <a:cubicBezTo>
                      <a:pt x="0" y="-953"/>
                      <a:pt x="0" y="-953"/>
                      <a:pt x="0" y="2858"/>
                    </a:cubicBezTo>
                    <a:cubicBezTo>
                      <a:pt x="0" y="-953"/>
                      <a:pt x="3810" y="-953"/>
                      <a:pt x="0" y="2858"/>
                    </a:cubicBezTo>
                    <a:cubicBezTo>
                      <a:pt x="3810" y="-953"/>
                      <a:pt x="3810" y="-953"/>
                      <a:pt x="0" y="2858"/>
                    </a:cubicBezTo>
                    <a:cubicBezTo>
                      <a:pt x="3810" y="2858"/>
                      <a:pt x="0" y="2858"/>
                      <a:pt x="0" y="2858"/>
                    </a:cubicBezTo>
                    <a:close/>
                  </a:path>
                </a:pathLst>
              </a:custGeom>
              <a:solidFill>
                <a:srgbClr val="7BE28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37" name="Freeform: Shape 5636">
                <a:extLst>
                  <a:ext uri="{FF2B5EF4-FFF2-40B4-BE49-F238E27FC236}">
                    <a16:creationId xmlns:a16="http://schemas.microsoft.com/office/drawing/2014/main" id="{738F91A8-5A9C-D30D-42B3-866D04F7560A}"/>
                  </a:ext>
                </a:extLst>
              </p:cNvPr>
              <p:cNvSpPr/>
              <p:nvPr/>
            </p:nvSpPr>
            <p:spPr>
              <a:xfrm>
                <a:off x="3755082" y="5311139"/>
                <a:ext cx="13008" cy="30480"/>
              </a:xfrm>
              <a:custGeom>
                <a:avLst/>
                <a:gdLst>
                  <a:gd name="connsiteX0" fmla="*/ 5388 w 13008"/>
                  <a:gd name="connsiteY0" fmla="*/ 0 h 30480"/>
                  <a:gd name="connsiteX1" fmla="*/ 13008 w 13008"/>
                  <a:gd name="connsiteY1" fmla="*/ 19050 h 30480"/>
                  <a:gd name="connsiteX2" fmla="*/ 5388 w 13008"/>
                  <a:gd name="connsiteY2" fmla="*/ 30480 h 30480"/>
                  <a:gd name="connsiteX3" fmla="*/ 1578 w 13008"/>
                  <a:gd name="connsiteY3" fmla="*/ 19050 h 30480"/>
                  <a:gd name="connsiteX4" fmla="*/ 5388 w 13008"/>
                  <a:gd name="connsiteY4" fmla="*/ 0 h 30480"/>
                  <a:gd name="connsiteX5" fmla="*/ 5388 w 13008"/>
                  <a:gd name="connsiteY5" fmla="*/ 0 h 3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08" h="30480">
                    <a:moveTo>
                      <a:pt x="5388" y="0"/>
                    </a:moveTo>
                    <a:cubicBezTo>
                      <a:pt x="9198" y="3810"/>
                      <a:pt x="13008" y="11430"/>
                      <a:pt x="13008" y="19050"/>
                    </a:cubicBezTo>
                    <a:cubicBezTo>
                      <a:pt x="13008" y="22860"/>
                      <a:pt x="13008" y="30480"/>
                      <a:pt x="5388" y="30480"/>
                    </a:cubicBezTo>
                    <a:cubicBezTo>
                      <a:pt x="1578" y="30480"/>
                      <a:pt x="-2232" y="26670"/>
                      <a:pt x="1578" y="19050"/>
                    </a:cubicBezTo>
                    <a:cubicBezTo>
                      <a:pt x="1578" y="11430"/>
                      <a:pt x="1578" y="3810"/>
                      <a:pt x="5388" y="0"/>
                    </a:cubicBezTo>
                    <a:lnTo>
                      <a:pt x="5388" y="0"/>
                    </a:lnTo>
                    <a:close/>
                  </a:path>
                </a:pathLst>
              </a:custGeom>
              <a:solidFill>
                <a:srgbClr val="64DC6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38" name="Freeform: Shape 5637">
                <a:extLst>
                  <a:ext uri="{FF2B5EF4-FFF2-40B4-BE49-F238E27FC236}">
                    <a16:creationId xmlns:a16="http://schemas.microsoft.com/office/drawing/2014/main" id="{D1C13568-209C-AFEC-2000-BBC437FC2F7B}"/>
                  </a:ext>
                </a:extLst>
              </p:cNvPr>
              <p:cNvSpPr/>
              <p:nvPr/>
            </p:nvSpPr>
            <p:spPr>
              <a:xfrm>
                <a:off x="3703320" y="5300662"/>
                <a:ext cx="22860" cy="18097"/>
              </a:xfrm>
              <a:custGeom>
                <a:avLst/>
                <a:gdLst>
                  <a:gd name="connsiteX0" fmla="*/ 0 w 22860"/>
                  <a:gd name="connsiteY0" fmla="*/ 14287 h 18097"/>
                  <a:gd name="connsiteX1" fmla="*/ 7620 w 22860"/>
                  <a:gd name="connsiteY1" fmla="*/ 2857 h 18097"/>
                  <a:gd name="connsiteX2" fmla="*/ 19050 w 22860"/>
                  <a:gd name="connsiteY2" fmla="*/ 2857 h 18097"/>
                  <a:gd name="connsiteX3" fmla="*/ 22860 w 22860"/>
                  <a:gd name="connsiteY3" fmla="*/ 18098 h 18097"/>
                  <a:gd name="connsiteX4" fmla="*/ 0 w 22860"/>
                  <a:gd name="connsiteY4" fmla="*/ 14287 h 18097"/>
                  <a:gd name="connsiteX5" fmla="*/ 0 w 22860"/>
                  <a:gd name="connsiteY5" fmla="*/ 14287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60" h="18097">
                    <a:moveTo>
                      <a:pt x="0" y="14287"/>
                    </a:moveTo>
                    <a:cubicBezTo>
                      <a:pt x="0" y="10477"/>
                      <a:pt x="3810" y="6667"/>
                      <a:pt x="7620" y="2857"/>
                    </a:cubicBezTo>
                    <a:cubicBezTo>
                      <a:pt x="11430" y="-952"/>
                      <a:pt x="15240" y="-952"/>
                      <a:pt x="19050" y="2857"/>
                    </a:cubicBezTo>
                    <a:cubicBezTo>
                      <a:pt x="22860" y="6667"/>
                      <a:pt x="22860" y="10477"/>
                      <a:pt x="22860" y="18098"/>
                    </a:cubicBezTo>
                    <a:cubicBezTo>
                      <a:pt x="15240" y="10477"/>
                      <a:pt x="7620" y="14287"/>
                      <a:pt x="0" y="14287"/>
                    </a:cubicBezTo>
                    <a:lnTo>
                      <a:pt x="0" y="14287"/>
                    </a:lnTo>
                    <a:close/>
                  </a:path>
                </a:pathLst>
              </a:custGeom>
              <a:solidFill>
                <a:srgbClr val="64DC6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39" name="Freeform: Shape 5638">
                <a:extLst>
                  <a:ext uri="{FF2B5EF4-FFF2-40B4-BE49-F238E27FC236}">
                    <a16:creationId xmlns:a16="http://schemas.microsoft.com/office/drawing/2014/main" id="{8605E773-C20C-8C6B-8CF6-12C140000AE7}"/>
                  </a:ext>
                </a:extLst>
              </p:cNvPr>
              <p:cNvSpPr/>
              <p:nvPr/>
            </p:nvSpPr>
            <p:spPr>
              <a:xfrm>
                <a:off x="3821431" y="5402579"/>
                <a:ext cx="15239" cy="15239"/>
              </a:xfrm>
              <a:custGeom>
                <a:avLst/>
                <a:gdLst>
                  <a:gd name="connsiteX0" fmla="*/ 15240 w 15239"/>
                  <a:gd name="connsiteY0" fmla="*/ 15240 h 15239"/>
                  <a:gd name="connsiteX1" fmla="*/ 3810 w 15239"/>
                  <a:gd name="connsiteY1" fmla="*/ 7620 h 15239"/>
                  <a:gd name="connsiteX2" fmla="*/ 0 w 15239"/>
                  <a:gd name="connsiteY2" fmla="*/ 3810 h 15239"/>
                  <a:gd name="connsiteX3" fmla="*/ 15240 w 15239"/>
                  <a:gd name="connsiteY3" fmla="*/ 15240 h 15239"/>
                </a:gdLst>
                <a:ahLst/>
                <a:cxnLst>
                  <a:cxn ang="0">
                    <a:pos x="connsiteX0" y="connsiteY0"/>
                  </a:cxn>
                  <a:cxn ang="0">
                    <a:pos x="connsiteX1" y="connsiteY1"/>
                  </a:cxn>
                  <a:cxn ang="0">
                    <a:pos x="connsiteX2" y="connsiteY2"/>
                  </a:cxn>
                  <a:cxn ang="0">
                    <a:pos x="connsiteX3" y="connsiteY3"/>
                  </a:cxn>
                </a:cxnLst>
                <a:rect l="l" t="t" r="r" b="b"/>
                <a:pathLst>
                  <a:path w="15239" h="15239">
                    <a:moveTo>
                      <a:pt x="15240" y="15240"/>
                    </a:moveTo>
                    <a:lnTo>
                      <a:pt x="3810" y="7620"/>
                    </a:lnTo>
                    <a:lnTo>
                      <a:pt x="0" y="3810"/>
                    </a:lnTo>
                    <a:cubicBezTo>
                      <a:pt x="15240" y="-3810"/>
                      <a:pt x="15240" y="0"/>
                      <a:pt x="15240" y="15240"/>
                    </a:cubicBezTo>
                    <a:close/>
                  </a:path>
                </a:pathLst>
              </a:custGeom>
              <a:solidFill>
                <a:srgbClr val="73E07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40" name="Freeform: Shape 5639">
                <a:extLst>
                  <a:ext uri="{FF2B5EF4-FFF2-40B4-BE49-F238E27FC236}">
                    <a16:creationId xmlns:a16="http://schemas.microsoft.com/office/drawing/2014/main" id="{3DEF15D9-435D-1A9D-7E84-835C2A4F201B}"/>
                  </a:ext>
                </a:extLst>
              </p:cNvPr>
              <p:cNvSpPr/>
              <p:nvPr/>
            </p:nvSpPr>
            <p:spPr>
              <a:xfrm>
                <a:off x="3722370" y="5284469"/>
                <a:ext cx="2857" cy="2857"/>
              </a:xfrm>
              <a:custGeom>
                <a:avLst/>
                <a:gdLst>
                  <a:gd name="connsiteX0" fmla="*/ 0 w 2857"/>
                  <a:gd name="connsiteY0" fmla="*/ 0 h 2857"/>
                  <a:gd name="connsiteX1" fmla="*/ 0 w 2857"/>
                  <a:gd name="connsiteY1" fmla="*/ 0 h 2857"/>
                  <a:gd name="connsiteX2" fmla="*/ 0 w 2857"/>
                  <a:gd name="connsiteY2" fmla="*/ 0 h 2857"/>
                  <a:gd name="connsiteX3" fmla="*/ 0 w 2857"/>
                  <a:gd name="connsiteY3" fmla="*/ 0 h 2857"/>
                </a:gdLst>
                <a:ahLst/>
                <a:cxnLst>
                  <a:cxn ang="0">
                    <a:pos x="connsiteX0" y="connsiteY0"/>
                  </a:cxn>
                  <a:cxn ang="0">
                    <a:pos x="connsiteX1" y="connsiteY1"/>
                  </a:cxn>
                  <a:cxn ang="0">
                    <a:pos x="connsiteX2" y="connsiteY2"/>
                  </a:cxn>
                  <a:cxn ang="0">
                    <a:pos x="connsiteX3" y="connsiteY3"/>
                  </a:cxn>
                </a:cxnLst>
                <a:rect l="l" t="t" r="r" b="b"/>
                <a:pathLst>
                  <a:path w="2857" h="2857">
                    <a:moveTo>
                      <a:pt x="0" y="0"/>
                    </a:moveTo>
                    <a:lnTo>
                      <a:pt x="0" y="0"/>
                    </a:lnTo>
                    <a:cubicBezTo>
                      <a:pt x="3810" y="0"/>
                      <a:pt x="3810" y="3810"/>
                      <a:pt x="0" y="0"/>
                    </a:cubicBezTo>
                    <a:cubicBezTo>
                      <a:pt x="3810" y="3810"/>
                      <a:pt x="3810" y="3810"/>
                      <a:pt x="0" y="0"/>
                    </a:cubicBezTo>
                    <a:close/>
                  </a:path>
                </a:pathLst>
              </a:custGeom>
              <a:solidFill>
                <a:srgbClr val="64DC6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41" name="Freeform: Shape 5640">
                <a:extLst>
                  <a:ext uri="{FF2B5EF4-FFF2-40B4-BE49-F238E27FC236}">
                    <a16:creationId xmlns:a16="http://schemas.microsoft.com/office/drawing/2014/main" id="{D5D908A7-B76C-F8D8-ECB4-8B8AE17D76AA}"/>
                  </a:ext>
                </a:extLst>
              </p:cNvPr>
              <p:cNvSpPr/>
              <p:nvPr/>
            </p:nvSpPr>
            <p:spPr>
              <a:xfrm>
                <a:off x="4057651" y="5269230"/>
                <a:ext cx="61114" cy="73568"/>
              </a:xfrm>
              <a:custGeom>
                <a:avLst/>
                <a:gdLst>
                  <a:gd name="connsiteX0" fmla="*/ 34290 w 61114"/>
                  <a:gd name="connsiteY0" fmla="*/ 0 h 73568"/>
                  <a:gd name="connsiteX1" fmla="*/ 34290 w 61114"/>
                  <a:gd name="connsiteY1" fmla="*/ 0 h 73568"/>
                  <a:gd name="connsiteX2" fmla="*/ 53340 w 61114"/>
                  <a:gd name="connsiteY2" fmla="*/ 3810 h 73568"/>
                  <a:gd name="connsiteX3" fmla="*/ 57150 w 61114"/>
                  <a:gd name="connsiteY3" fmla="*/ 34290 h 73568"/>
                  <a:gd name="connsiteX4" fmla="*/ 49530 w 61114"/>
                  <a:gd name="connsiteY4" fmla="*/ 57150 h 73568"/>
                  <a:gd name="connsiteX5" fmla="*/ 49530 w 61114"/>
                  <a:gd name="connsiteY5" fmla="*/ 49530 h 73568"/>
                  <a:gd name="connsiteX6" fmla="*/ 49530 w 61114"/>
                  <a:gd name="connsiteY6" fmla="*/ 57150 h 73568"/>
                  <a:gd name="connsiteX7" fmla="*/ 38100 w 61114"/>
                  <a:gd name="connsiteY7" fmla="*/ 64770 h 73568"/>
                  <a:gd name="connsiteX8" fmla="*/ 30480 w 61114"/>
                  <a:gd name="connsiteY8" fmla="*/ 64770 h 73568"/>
                  <a:gd name="connsiteX9" fmla="*/ 19050 w 61114"/>
                  <a:gd name="connsiteY9" fmla="*/ 64770 h 73568"/>
                  <a:gd name="connsiteX10" fmla="*/ 7620 w 61114"/>
                  <a:gd name="connsiteY10" fmla="*/ 64770 h 73568"/>
                  <a:gd name="connsiteX11" fmla="*/ 7620 w 61114"/>
                  <a:gd name="connsiteY11" fmla="*/ 64770 h 73568"/>
                  <a:gd name="connsiteX12" fmla="*/ 0 w 61114"/>
                  <a:gd name="connsiteY12" fmla="*/ 49530 h 73568"/>
                  <a:gd name="connsiteX13" fmla="*/ 0 w 61114"/>
                  <a:gd name="connsiteY13" fmla="*/ 38100 h 73568"/>
                  <a:gd name="connsiteX14" fmla="*/ 3810 w 61114"/>
                  <a:gd name="connsiteY14" fmla="*/ 34290 h 73568"/>
                  <a:gd name="connsiteX15" fmla="*/ 26670 w 61114"/>
                  <a:gd name="connsiteY15" fmla="*/ 19050 h 73568"/>
                  <a:gd name="connsiteX16" fmla="*/ 34290 w 61114"/>
                  <a:gd name="connsiteY16" fmla="*/ 0 h 7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114" h="73568">
                    <a:moveTo>
                      <a:pt x="34290" y="0"/>
                    </a:moveTo>
                    <a:lnTo>
                      <a:pt x="34290" y="0"/>
                    </a:lnTo>
                    <a:cubicBezTo>
                      <a:pt x="41910" y="0"/>
                      <a:pt x="45720" y="0"/>
                      <a:pt x="53340" y="3810"/>
                    </a:cubicBezTo>
                    <a:cubicBezTo>
                      <a:pt x="53340" y="15240"/>
                      <a:pt x="53340" y="22860"/>
                      <a:pt x="57150" y="34290"/>
                    </a:cubicBezTo>
                    <a:cubicBezTo>
                      <a:pt x="64770" y="45720"/>
                      <a:pt x="60960" y="49530"/>
                      <a:pt x="49530" y="57150"/>
                    </a:cubicBezTo>
                    <a:cubicBezTo>
                      <a:pt x="49530" y="53340"/>
                      <a:pt x="49530" y="53340"/>
                      <a:pt x="49530" y="49530"/>
                    </a:cubicBezTo>
                    <a:cubicBezTo>
                      <a:pt x="49530" y="53340"/>
                      <a:pt x="49530" y="53340"/>
                      <a:pt x="49530" y="57150"/>
                    </a:cubicBezTo>
                    <a:cubicBezTo>
                      <a:pt x="49530" y="64770"/>
                      <a:pt x="45720" y="68580"/>
                      <a:pt x="38100" y="64770"/>
                    </a:cubicBezTo>
                    <a:cubicBezTo>
                      <a:pt x="34290" y="64770"/>
                      <a:pt x="30480" y="60960"/>
                      <a:pt x="30480" y="64770"/>
                    </a:cubicBezTo>
                    <a:cubicBezTo>
                      <a:pt x="26670" y="72390"/>
                      <a:pt x="22860" y="80010"/>
                      <a:pt x="19050" y="64770"/>
                    </a:cubicBezTo>
                    <a:cubicBezTo>
                      <a:pt x="15240" y="57150"/>
                      <a:pt x="11430" y="57150"/>
                      <a:pt x="7620" y="64770"/>
                    </a:cubicBezTo>
                    <a:lnTo>
                      <a:pt x="7620" y="64770"/>
                    </a:lnTo>
                    <a:cubicBezTo>
                      <a:pt x="3810" y="60960"/>
                      <a:pt x="0" y="53340"/>
                      <a:pt x="0" y="49530"/>
                    </a:cubicBezTo>
                    <a:cubicBezTo>
                      <a:pt x="0" y="45720"/>
                      <a:pt x="0" y="41910"/>
                      <a:pt x="0" y="38100"/>
                    </a:cubicBezTo>
                    <a:cubicBezTo>
                      <a:pt x="0" y="38100"/>
                      <a:pt x="3810" y="34290"/>
                      <a:pt x="3810" y="34290"/>
                    </a:cubicBezTo>
                    <a:cubicBezTo>
                      <a:pt x="15240" y="41910"/>
                      <a:pt x="22860" y="30480"/>
                      <a:pt x="26670" y="19050"/>
                    </a:cubicBezTo>
                    <a:cubicBezTo>
                      <a:pt x="34290" y="15240"/>
                      <a:pt x="34290" y="7620"/>
                      <a:pt x="34290" y="0"/>
                    </a:cubicBezTo>
                    <a:close/>
                  </a:path>
                </a:pathLst>
              </a:custGeom>
              <a:solidFill>
                <a:srgbClr val="8AE78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42" name="Freeform: Shape 5641">
                <a:extLst>
                  <a:ext uri="{FF2B5EF4-FFF2-40B4-BE49-F238E27FC236}">
                    <a16:creationId xmlns:a16="http://schemas.microsoft.com/office/drawing/2014/main" id="{B6BD3FCA-1929-4677-F77E-3DE894D60110}"/>
                  </a:ext>
                </a:extLst>
              </p:cNvPr>
              <p:cNvSpPr/>
              <p:nvPr/>
            </p:nvSpPr>
            <p:spPr>
              <a:xfrm>
                <a:off x="4107730" y="5106707"/>
                <a:ext cx="79460" cy="97752"/>
              </a:xfrm>
              <a:custGeom>
                <a:avLst/>
                <a:gdLst>
                  <a:gd name="connsiteX0" fmla="*/ 29930 w 79460"/>
                  <a:gd name="connsiteY0" fmla="*/ 86323 h 97752"/>
                  <a:gd name="connsiteX1" fmla="*/ 14690 w 79460"/>
                  <a:gd name="connsiteY1" fmla="*/ 97753 h 97752"/>
                  <a:gd name="connsiteX2" fmla="*/ 3261 w 79460"/>
                  <a:gd name="connsiteY2" fmla="*/ 48223 h 97752"/>
                  <a:gd name="connsiteX3" fmla="*/ 3261 w 79460"/>
                  <a:gd name="connsiteY3" fmla="*/ 44412 h 97752"/>
                  <a:gd name="connsiteX4" fmla="*/ 7070 w 79460"/>
                  <a:gd name="connsiteY4" fmla="*/ 29173 h 97752"/>
                  <a:gd name="connsiteX5" fmla="*/ 18501 w 79460"/>
                  <a:gd name="connsiteY5" fmla="*/ 36793 h 97752"/>
                  <a:gd name="connsiteX6" fmla="*/ 26120 w 79460"/>
                  <a:gd name="connsiteY6" fmla="*/ 25362 h 97752"/>
                  <a:gd name="connsiteX7" fmla="*/ 29930 w 79460"/>
                  <a:gd name="connsiteY7" fmla="*/ 13932 h 97752"/>
                  <a:gd name="connsiteX8" fmla="*/ 56601 w 79460"/>
                  <a:gd name="connsiteY8" fmla="*/ 2503 h 97752"/>
                  <a:gd name="connsiteX9" fmla="*/ 64220 w 79460"/>
                  <a:gd name="connsiteY9" fmla="*/ 6312 h 97752"/>
                  <a:gd name="connsiteX10" fmla="*/ 79461 w 79460"/>
                  <a:gd name="connsiteY10" fmla="*/ 29173 h 97752"/>
                  <a:gd name="connsiteX11" fmla="*/ 56601 w 79460"/>
                  <a:gd name="connsiteY11" fmla="*/ 63462 h 97752"/>
                  <a:gd name="connsiteX12" fmla="*/ 52790 w 79460"/>
                  <a:gd name="connsiteY12" fmla="*/ 55843 h 97752"/>
                  <a:gd name="connsiteX13" fmla="*/ 45170 w 79460"/>
                  <a:gd name="connsiteY13" fmla="*/ 59653 h 97752"/>
                  <a:gd name="connsiteX14" fmla="*/ 45170 w 79460"/>
                  <a:gd name="connsiteY14" fmla="*/ 74893 h 97752"/>
                  <a:gd name="connsiteX15" fmla="*/ 37551 w 79460"/>
                  <a:gd name="connsiteY15" fmla="*/ 78703 h 97752"/>
                  <a:gd name="connsiteX16" fmla="*/ 29930 w 79460"/>
                  <a:gd name="connsiteY16" fmla="*/ 86323 h 97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9460" h="97752">
                    <a:moveTo>
                      <a:pt x="29930" y="86323"/>
                    </a:moveTo>
                    <a:cubicBezTo>
                      <a:pt x="26120" y="90132"/>
                      <a:pt x="22311" y="93943"/>
                      <a:pt x="14690" y="97753"/>
                    </a:cubicBezTo>
                    <a:cubicBezTo>
                      <a:pt x="7070" y="82512"/>
                      <a:pt x="3261" y="67273"/>
                      <a:pt x="3261" y="48223"/>
                    </a:cubicBezTo>
                    <a:cubicBezTo>
                      <a:pt x="3261" y="48223"/>
                      <a:pt x="3261" y="44412"/>
                      <a:pt x="3261" y="44412"/>
                    </a:cubicBezTo>
                    <a:cubicBezTo>
                      <a:pt x="-4360" y="32982"/>
                      <a:pt x="3261" y="32982"/>
                      <a:pt x="7070" y="29173"/>
                    </a:cubicBezTo>
                    <a:cubicBezTo>
                      <a:pt x="10880" y="29173"/>
                      <a:pt x="14690" y="32982"/>
                      <a:pt x="18501" y="36793"/>
                    </a:cubicBezTo>
                    <a:cubicBezTo>
                      <a:pt x="26120" y="40603"/>
                      <a:pt x="29930" y="36793"/>
                      <a:pt x="26120" y="25362"/>
                    </a:cubicBezTo>
                    <a:cubicBezTo>
                      <a:pt x="26120" y="17743"/>
                      <a:pt x="22311" y="10123"/>
                      <a:pt x="29930" y="13932"/>
                    </a:cubicBezTo>
                    <a:cubicBezTo>
                      <a:pt x="37551" y="10123"/>
                      <a:pt x="45170" y="-5118"/>
                      <a:pt x="56601" y="2503"/>
                    </a:cubicBezTo>
                    <a:cubicBezTo>
                      <a:pt x="60411" y="-1307"/>
                      <a:pt x="64220" y="-1307"/>
                      <a:pt x="64220" y="6312"/>
                    </a:cubicBezTo>
                    <a:cubicBezTo>
                      <a:pt x="71840" y="13932"/>
                      <a:pt x="79461" y="17743"/>
                      <a:pt x="79461" y="29173"/>
                    </a:cubicBezTo>
                    <a:cubicBezTo>
                      <a:pt x="79461" y="48223"/>
                      <a:pt x="68030" y="59653"/>
                      <a:pt x="56601" y="63462"/>
                    </a:cubicBezTo>
                    <a:cubicBezTo>
                      <a:pt x="56601" y="59653"/>
                      <a:pt x="52790" y="59653"/>
                      <a:pt x="52790" y="55843"/>
                    </a:cubicBezTo>
                    <a:cubicBezTo>
                      <a:pt x="48980" y="52032"/>
                      <a:pt x="48980" y="55843"/>
                      <a:pt x="45170" y="59653"/>
                    </a:cubicBezTo>
                    <a:cubicBezTo>
                      <a:pt x="45170" y="63462"/>
                      <a:pt x="45170" y="67273"/>
                      <a:pt x="45170" y="74893"/>
                    </a:cubicBezTo>
                    <a:cubicBezTo>
                      <a:pt x="45170" y="78703"/>
                      <a:pt x="45170" y="82512"/>
                      <a:pt x="37551" y="78703"/>
                    </a:cubicBezTo>
                    <a:cubicBezTo>
                      <a:pt x="41361" y="74893"/>
                      <a:pt x="29930" y="74893"/>
                      <a:pt x="29930" y="86323"/>
                    </a:cubicBezTo>
                    <a:close/>
                  </a:path>
                </a:pathLst>
              </a:custGeom>
              <a:solidFill>
                <a:srgbClr val="8EE89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43" name="Freeform: Shape 5642">
                <a:extLst>
                  <a:ext uri="{FF2B5EF4-FFF2-40B4-BE49-F238E27FC236}">
                    <a16:creationId xmlns:a16="http://schemas.microsoft.com/office/drawing/2014/main" id="{75026930-7E88-9C06-3BCC-D8FFF2C6E64E}"/>
                  </a:ext>
                </a:extLst>
              </p:cNvPr>
              <p:cNvSpPr/>
              <p:nvPr/>
            </p:nvSpPr>
            <p:spPr>
              <a:xfrm>
                <a:off x="4168141" y="5113019"/>
                <a:ext cx="48222" cy="76947"/>
              </a:xfrm>
              <a:custGeom>
                <a:avLst/>
                <a:gdLst>
                  <a:gd name="connsiteX0" fmla="*/ 0 w 48222"/>
                  <a:gd name="connsiteY0" fmla="*/ 57150 h 76947"/>
                  <a:gd name="connsiteX1" fmla="*/ 7620 w 48222"/>
                  <a:gd name="connsiteY1" fmla="*/ 38100 h 76947"/>
                  <a:gd name="connsiteX2" fmla="*/ 7620 w 48222"/>
                  <a:gd name="connsiteY2" fmla="*/ 3810 h 76947"/>
                  <a:gd name="connsiteX3" fmla="*/ 7620 w 48222"/>
                  <a:gd name="connsiteY3" fmla="*/ 0 h 76947"/>
                  <a:gd name="connsiteX4" fmla="*/ 19050 w 48222"/>
                  <a:gd name="connsiteY4" fmla="*/ 7620 h 76947"/>
                  <a:gd name="connsiteX5" fmla="*/ 34290 w 48222"/>
                  <a:gd name="connsiteY5" fmla="*/ 7620 h 76947"/>
                  <a:gd name="connsiteX6" fmla="*/ 41910 w 48222"/>
                  <a:gd name="connsiteY6" fmla="*/ 7620 h 76947"/>
                  <a:gd name="connsiteX7" fmla="*/ 45720 w 48222"/>
                  <a:gd name="connsiteY7" fmla="*/ 34290 h 76947"/>
                  <a:gd name="connsiteX8" fmla="*/ 45720 w 48222"/>
                  <a:gd name="connsiteY8" fmla="*/ 64770 h 76947"/>
                  <a:gd name="connsiteX9" fmla="*/ 45720 w 48222"/>
                  <a:gd name="connsiteY9" fmla="*/ 72390 h 76947"/>
                  <a:gd name="connsiteX10" fmla="*/ 34290 w 48222"/>
                  <a:gd name="connsiteY10" fmla="*/ 68580 h 76947"/>
                  <a:gd name="connsiteX11" fmla="*/ 30480 w 48222"/>
                  <a:gd name="connsiteY11" fmla="*/ 76200 h 76947"/>
                  <a:gd name="connsiteX12" fmla="*/ 0 w 48222"/>
                  <a:gd name="connsiteY12" fmla="*/ 57150 h 76947"/>
                  <a:gd name="connsiteX13" fmla="*/ 0 w 48222"/>
                  <a:gd name="connsiteY13" fmla="*/ 57150 h 7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22" h="76947">
                    <a:moveTo>
                      <a:pt x="0" y="57150"/>
                    </a:moveTo>
                    <a:cubicBezTo>
                      <a:pt x="0" y="49530"/>
                      <a:pt x="3810" y="41910"/>
                      <a:pt x="7620" y="38100"/>
                    </a:cubicBezTo>
                    <a:cubicBezTo>
                      <a:pt x="19050" y="22860"/>
                      <a:pt x="19050" y="19050"/>
                      <a:pt x="7620" y="3810"/>
                    </a:cubicBezTo>
                    <a:cubicBezTo>
                      <a:pt x="7620" y="3810"/>
                      <a:pt x="7620" y="0"/>
                      <a:pt x="7620" y="0"/>
                    </a:cubicBezTo>
                    <a:cubicBezTo>
                      <a:pt x="15240" y="0"/>
                      <a:pt x="15240" y="3810"/>
                      <a:pt x="19050" y="7620"/>
                    </a:cubicBezTo>
                    <a:cubicBezTo>
                      <a:pt x="26670" y="15240"/>
                      <a:pt x="26670" y="15240"/>
                      <a:pt x="34290" y="7620"/>
                    </a:cubicBezTo>
                    <a:cubicBezTo>
                      <a:pt x="34290" y="3810"/>
                      <a:pt x="38100" y="3810"/>
                      <a:pt x="41910" y="7620"/>
                    </a:cubicBezTo>
                    <a:cubicBezTo>
                      <a:pt x="49530" y="11430"/>
                      <a:pt x="49530" y="26670"/>
                      <a:pt x="45720" y="34290"/>
                    </a:cubicBezTo>
                    <a:cubicBezTo>
                      <a:pt x="38100" y="45720"/>
                      <a:pt x="38100" y="53340"/>
                      <a:pt x="45720" y="64770"/>
                    </a:cubicBezTo>
                    <a:cubicBezTo>
                      <a:pt x="45720" y="68580"/>
                      <a:pt x="45720" y="68580"/>
                      <a:pt x="45720" y="72390"/>
                    </a:cubicBezTo>
                    <a:cubicBezTo>
                      <a:pt x="41910" y="76200"/>
                      <a:pt x="38100" y="68580"/>
                      <a:pt x="34290" y="68580"/>
                    </a:cubicBezTo>
                    <a:cubicBezTo>
                      <a:pt x="30480" y="64770"/>
                      <a:pt x="30480" y="72390"/>
                      <a:pt x="30480" y="76200"/>
                    </a:cubicBezTo>
                    <a:cubicBezTo>
                      <a:pt x="15240" y="80010"/>
                      <a:pt x="7620" y="68580"/>
                      <a:pt x="0" y="57150"/>
                    </a:cubicBezTo>
                    <a:lnTo>
                      <a:pt x="0" y="57150"/>
                    </a:lnTo>
                    <a:close/>
                  </a:path>
                </a:pathLst>
              </a:custGeom>
              <a:solidFill>
                <a:srgbClr val="7BE38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44" name="Freeform: Shape 5643">
                <a:extLst>
                  <a:ext uri="{FF2B5EF4-FFF2-40B4-BE49-F238E27FC236}">
                    <a16:creationId xmlns:a16="http://schemas.microsoft.com/office/drawing/2014/main" id="{007CD775-2F1C-9782-8ACF-398E3029AED8}"/>
                  </a:ext>
                </a:extLst>
              </p:cNvPr>
              <p:cNvSpPr/>
              <p:nvPr/>
            </p:nvSpPr>
            <p:spPr>
              <a:xfrm>
                <a:off x="4137660" y="5096827"/>
                <a:ext cx="26670" cy="29200"/>
              </a:xfrm>
              <a:custGeom>
                <a:avLst/>
                <a:gdLst>
                  <a:gd name="connsiteX0" fmla="*/ 26670 w 26670"/>
                  <a:gd name="connsiteY0" fmla="*/ 12383 h 29200"/>
                  <a:gd name="connsiteX1" fmla="*/ 7620 w 26670"/>
                  <a:gd name="connsiteY1" fmla="*/ 27623 h 29200"/>
                  <a:gd name="connsiteX2" fmla="*/ 0 w 26670"/>
                  <a:gd name="connsiteY2" fmla="*/ 23812 h 29200"/>
                  <a:gd name="connsiteX3" fmla="*/ 3810 w 26670"/>
                  <a:gd name="connsiteY3" fmla="*/ 8573 h 29200"/>
                  <a:gd name="connsiteX4" fmla="*/ 22860 w 26670"/>
                  <a:gd name="connsiteY4" fmla="*/ 8573 h 29200"/>
                  <a:gd name="connsiteX5" fmla="*/ 26670 w 26670"/>
                  <a:gd name="connsiteY5" fmla="*/ 12383 h 2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70" h="29200">
                    <a:moveTo>
                      <a:pt x="26670" y="12383"/>
                    </a:moveTo>
                    <a:cubicBezTo>
                      <a:pt x="19050" y="16192"/>
                      <a:pt x="15240" y="20003"/>
                      <a:pt x="7620" y="27623"/>
                    </a:cubicBezTo>
                    <a:cubicBezTo>
                      <a:pt x="3810" y="31433"/>
                      <a:pt x="0" y="27623"/>
                      <a:pt x="0" y="23812"/>
                    </a:cubicBezTo>
                    <a:cubicBezTo>
                      <a:pt x="0" y="20003"/>
                      <a:pt x="3810" y="16192"/>
                      <a:pt x="3810" y="8573"/>
                    </a:cubicBezTo>
                    <a:cubicBezTo>
                      <a:pt x="11430" y="-2858"/>
                      <a:pt x="15240" y="-2858"/>
                      <a:pt x="22860" y="8573"/>
                    </a:cubicBezTo>
                    <a:cubicBezTo>
                      <a:pt x="26670" y="12383"/>
                      <a:pt x="26670" y="12383"/>
                      <a:pt x="26670" y="12383"/>
                    </a:cubicBezTo>
                    <a:close/>
                  </a:path>
                </a:pathLst>
              </a:custGeom>
              <a:solidFill>
                <a:srgbClr val="3CD04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45" name="Freeform: Shape 5644">
                <a:extLst>
                  <a:ext uri="{FF2B5EF4-FFF2-40B4-BE49-F238E27FC236}">
                    <a16:creationId xmlns:a16="http://schemas.microsoft.com/office/drawing/2014/main" id="{EA877E1A-9479-90E1-6D16-661EA92127F6}"/>
                  </a:ext>
                </a:extLst>
              </p:cNvPr>
              <p:cNvSpPr/>
              <p:nvPr/>
            </p:nvSpPr>
            <p:spPr>
              <a:xfrm>
                <a:off x="4168141" y="5170169"/>
                <a:ext cx="26669" cy="19050"/>
              </a:xfrm>
              <a:custGeom>
                <a:avLst/>
                <a:gdLst>
                  <a:gd name="connsiteX0" fmla="*/ 0 w 26669"/>
                  <a:gd name="connsiteY0" fmla="*/ 0 h 19050"/>
                  <a:gd name="connsiteX1" fmla="*/ 11430 w 26669"/>
                  <a:gd name="connsiteY1" fmla="*/ 7620 h 19050"/>
                  <a:gd name="connsiteX2" fmla="*/ 26670 w 26669"/>
                  <a:gd name="connsiteY2" fmla="*/ 11430 h 19050"/>
                  <a:gd name="connsiteX3" fmla="*/ 26670 w 26669"/>
                  <a:gd name="connsiteY3" fmla="*/ 15240 h 19050"/>
                  <a:gd name="connsiteX4" fmla="*/ 26670 w 26669"/>
                  <a:gd name="connsiteY4" fmla="*/ 19050 h 19050"/>
                  <a:gd name="connsiteX5" fmla="*/ 19050 w 26669"/>
                  <a:gd name="connsiteY5" fmla="*/ 19050 h 19050"/>
                  <a:gd name="connsiteX6" fmla="*/ 0 w 26669"/>
                  <a:gd name="connsiteY6" fmla="*/ 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69" h="19050">
                    <a:moveTo>
                      <a:pt x="0" y="0"/>
                    </a:moveTo>
                    <a:cubicBezTo>
                      <a:pt x="3810" y="0"/>
                      <a:pt x="7620" y="3810"/>
                      <a:pt x="11430" y="7620"/>
                    </a:cubicBezTo>
                    <a:cubicBezTo>
                      <a:pt x="15240" y="15240"/>
                      <a:pt x="22860" y="15240"/>
                      <a:pt x="26670" y="11430"/>
                    </a:cubicBezTo>
                    <a:lnTo>
                      <a:pt x="26670" y="15240"/>
                    </a:lnTo>
                    <a:lnTo>
                      <a:pt x="26670" y="19050"/>
                    </a:lnTo>
                    <a:cubicBezTo>
                      <a:pt x="22860" y="19050"/>
                      <a:pt x="22860" y="19050"/>
                      <a:pt x="19050" y="19050"/>
                    </a:cubicBezTo>
                    <a:cubicBezTo>
                      <a:pt x="3810" y="19050"/>
                      <a:pt x="3810" y="19050"/>
                      <a:pt x="0" y="0"/>
                    </a:cubicBezTo>
                    <a:close/>
                  </a:path>
                </a:pathLst>
              </a:custGeom>
              <a:solidFill>
                <a:srgbClr val="8EE89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46" name="Freeform: Shape 5645">
                <a:extLst>
                  <a:ext uri="{FF2B5EF4-FFF2-40B4-BE49-F238E27FC236}">
                    <a16:creationId xmlns:a16="http://schemas.microsoft.com/office/drawing/2014/main" id="{030F7087-46C9-8F87-7BD2-837E1DA707BC}"/>
                  </a:ext>
                </a:extLst>
              </p:cNvPr>
              <p:cNvSpPr/>
              <p:nvPr/>
            </p:nvSpPr>
            <p:spPr>
              <a:xfrm>
                <a:off x="4213860" y="5190172"/>
                <a:ext cx="3809" cy="9170"/>
              </a:xfrm>
              <a:custGeom>
                <a:avLst/>
                <a:gdLst>
                  <a:gd name="connsiteX0" fmla="*/ 0 w 3809"/>
                  <a:gd name="connsiteY0" fmla="*/ 2858 h 9170"/>
                  <a:gd name="connsiteX1" fmla="*/ 3810 w 3809"/>
                  <a:gd name="connsiteY1" fmla="*/ 2858 h 9170"/>
                  <a:gd name="connsiteX2" fmla="*/ 3810 w 3809"/>
                  <a:gd name="connsiteY2" fmla="*/ 6667 h 9170"/>
                  <a:gd name="connsiteX3" fmla="*/ 0 w 3809"/>
                  <a:gd name="connsiteY3" fmla="*/ 2858 h 9170"/>
                  <a:gd name="connsiteX4" fmla="*/ 0 w 3809"/>
                  <a:gd name="connsiteY4" fmla="*/ 2858 h 9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 h="9170">
                    <a:moveTo>
                      <a:pt x="0" y="2858"/>
                    </a:moveTo>
                    <a:cubicBezTo>
                      <a:pt x="3810" y="-953"/>
                      <a:pt x="3810" y="-953"/>
                      <a:pt x="3810" y="2858"/>
                    </a:cubicBezTo>
                    <a:cubicBezTo>
                      <a:pt x="3810" y="2858"/>
                      <a:pt x="3810" y="6667"/>
                      <a:pt x="3810" y="6667"/>
                    </a:cubicBezTo>
                    <a:cubicBezTo>
                      <a:pt x="3810" y="10478"/>
                      <a:pt x="0" y="10478"/>
                      <a:pt x="0" y="2858"/>
                    </a:cubicBezTo>
                    <a:cubicBezTo>
                      <a:pt x="0" y="6667"/>
                      <a:pt x="0" y="2858"/>
                      <a:pt x="0" y="2858"/>
                    </a:cubicBezTo>
                    <a:close/>
                  </a:path>
                </a:pathLst>
              </a:custGeom>
              <a:solidFill>
                <a:srgbClr val="7BE38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47" name="Freeform: Shape 5646">
                <a:extLst>
                  <a:ext uri="{FF2B5EF4-FFF2-40B4-BE49-F238E27FC236}">
                    <a16:creationId xmlns:a16="http://schemas.microsoft.com/office/drawing/2014/main" id="{50E7C719-1260-4617-24DA-CBCF926ACE43}"/>
                  </a:ext>
                </a:extLst>
              </p:cNvPr>
              <p:cNvSpPr/>
              <p:nvPr/>
            </p:nvSpPr>
            <p:spPr>
              <a:xfrm>
                <a:off x="4160520" y="5038936"/>
                <a:ext cx="3810" cy="5503"/>
              </a:xfrm>
              <a:custGeom>
                <a:avLst/>
                <a:gdLst>
                  <a:gd name="connsiteX0" fmla="*/ 0 w 3810"/>
                  <a:gd name="connsiteY0" fmla="*/ 5503 h 5503"/>
                  <a:gd name="connsiteX1" fmla="*/ 0 w 3810"/>
                  <a:gd name="connsiteY1" fmla="*/ 1693 h 5503"/>
                  <a:gd name="connsiteX2" fmla="*/ 3810 w 3810"/>
                  <a:gd name="connsiteY2" fmla="*/ 1693 h 5503"/>
                  <a:gd name="connsiteX3" fmla="*/ 3810 w 3810"/>
                  <a:gd name="connsiteY3" fmla="*/ 5503 h 5503"/>
                  <a:gd name="connsiteX4" fmla="*/ 0 w 3810"/>
                  <a:gd name="connsiteY4" fmla="*/ 5503 h 5503"/>
                  <a:gd name="connsiteX5" fmla="*/ 0 w 3810"/>
                  <a:gd name="connsiteY5" fmla="*/ 5503 h 5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0" h="5503">
                    <a:moveTo>
                      <a:pt x="0" y="5503"/>
                    </a:moveTo>
                    <a:cubicBezTo>
                      <a:pt x="0" y="5503"/>
                      <a:pt x="0" y="1693"/>
                      <a:pt x="0" y="1693"/>
                    </a:cubicBezTo>
                    <a:cubicBezTo>
                      <a:pt x="0" y="1693"/>
                      <a:pt x="3810" y="-2117"/>
                      <a:pt x="3810" y="1693"/>
                    </a:cubicBezTo>
                    <a:cubicBezTo>
                      <a:pt x="3810" y="5503"/>
                      <a:pt x="3810" y="5503"/>
                      <a:pt x="3810" y="5503"/>
                    </a:cubicBezTo>
                    <a:cubicBezTo>
                      <a:pt x="3810" y="5503"/>
                      <a:pt x="3810" y="5503"/>
                      <a:pt x="0" y="5503"/>
                    </a:cubicBezTo>
                    <a:lnTo>
                      <a:pt x="0" y="5503"/>
                    </a:lnTo>
                    <a:close/>
                  </a:path>
                </a:pathLst>
              </a:custGeom>
              <a:solidFill>
                <a:srgbClr val="50D65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48" name="Freeform: Shape 5647">
                <a:extLst>
                  <a:ext uri="{FF2B5EF4-FFF2-40B4-BE49-F238E27FC236}">
                    <a16:creationId xmlns:a16="http://schemas.microsoft.com/office/drawing/2014/main" id="{91D41811-30AA-6F0A-95DD-50A7792CA7DC}"/>
                  </a:ext>
                </a:extLst>
              </p:cNvPr>
              <p:cNvSpPr/>
              <p:nvPr/>
            </p:nvSpPr>
            <p:spPr>
              <a:xfrm>
                <a:off x="4095751" y="5215889"/>
                <a:ext cx="26669" cy="57150"/>
              </a:xfrm>
              <a:custGeom>
                <a:avLst/>
                <a:gdLst>
                  <a:gd name="connsiteX0" fmla="*/ 15240 w 26669"/>
                  <a:gd name="connsiteY0" fmla="*/ 57150 h 57150"/>
                  <a:gd name="connsiteX1" fmla="*/ 0 w 26669"/>
                  <a:gd name="connsiteY1" fmla="*/ 49530 h 57150"/>
                  <a:gd name="connsiteX2" fmla="*/ 3810 w 26669"/>
                  <a:gd name="connsiteY2" fmla="*/ 38100 h 57150"/>
                  <a:gd name="connsiteX3" fmla="*/ 0 w 26669"/>
                  <a:gd name="connsiteY3" fmla="*/ 26670 h 57150"/>
                  <a:gd name="connsiteX4" fmla="*/ 0 w 26669"/>
                  <a:gd name="connsiteY4" fmla="*/ 0 h 57150"/>
                  <a:gd name="connsiteX5" fmla="*/ 26670 w 26669"/>
                  <a:gd name="connsiteY5" fmla="*/ 7620 h 57150"/>
                  <a:gd name="connsiteX6" fmla="*/ 19050 w 26669"/>
                  <a:gd name="connsiteY6" fmla="*/ 34290 h 57150"/>
                  <a:gd name="connsiteX7" fmla="*/ 15240 w 26669"/>
                  <a:gd name="connsiteY7" fmla="*/ 5715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669" h="57150">
                    <a:moveTo>
                      <a:pt x="15240" y="57150"/>
                    </a:moveTo>
                    <a:cubicBezTo>
                      <a:pt x="7620" y="57150"/>
                      <a:pt x="3810" y="53340"/>
                      <a:pt x="0" y="49530"/>
                    </a:cubicBezTo>
                    <a:cubicBezTo>
                      <a:pt x="3810" y="49530"/>
                      <a:pt x="7620" y="45720"/>
                      <a:pt x="3810" y="38100"/>
                    </a:cubicBezTo>
                    <a:cubicBezTo>
                      <a:pt x="3810" y="34290"/>
                      <a:pt x="0" y="30480"/>
                      <a:pt x="0" y="26670"/>
                    </a:cubicBezTo>
                    <a:cubicBezTo>
                      <a:pt x="3810" y="19050"/>
                      <a:pt x="7620" y="11430"/>
                      <a:pt x="0" y="0"/>
                    </a:cubicBezTo>
                    <a:cubicBezTo>
                      <a:pt x="11430" y="3810"/>
                      <a:pt x="19050" y="0"/>
                      <a:pt x="26670" y="7620"/>
                    </a:cubicBezTo>
                    <a:cubicBezTo>
                      <a:pt x="26670" y="15240"/>
                      <a:pt x="26670" y="26670"/>
                      <a:pt x="19050" y="34290"/>
                    </a:cubicBezTo>
                    <a:cubicBezTo>
                      <a:pt x="15240" y="41910"/>
                      <a:pt x="15240" y="49530"/>
                      <a:pt x="15240" y="57150"/>
                    </a:cubicBezTo>
                    <a:close/>
                  </a:path>
                </a:pathLst>
              </a:custGeom>
              <a:solidFill>
                <a:srgbClr val="70DF7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49" name="Freeform: Shape 5648">
                <a:extLst>
                  <a:ext uri="{FF2B5EF4-FFF2-40B4-BE49-F238E27FC236}">
                    <a16:creationId xmlns:a16="http://schemas.microsoft.com/office/drawing/2014/main" id="{99CE41A1-C244-CEE3-3B00-7EB0141806F2}"/>
                  </a:ext>
                </a:extLst>
              </p:cNvPr>
              <p:cNvSpPr/>
              <p:nvPr/>
            </p:nvSpPr>
            <p:spPr>
              <a:xfrm>
                <a:off x="4104323" y="5356860"/>
                <a:ext cx="2857" cy="2857"/>
              </a:xfrm>
              <a:custGeom>
                <a:avLst/>
                <a:gdLst>
                  <a:gd name="connsiteX0" fmla="*/ 2858 w 2857"/>
                  <a:gd name="connsiteY0" fmla="*/ 0 h 2857"/>
                  <a:gd name="connsiteX1" fmla="*/ 2858 w 2857"/>
                  <a:gd name="connsiteY1" fmla="*/ 0 h 2857"/>
                  <a:gd name="connsiteX2" fmla="*/ 2858 w 2857"/>
                  <a:gd name="connsiteY2" fmla="*/ 0 h 2857"/>
                  <a:gd name="connsiteX3" fmla="*/ 2858 w 2857"/>
                  <a:gd name="connsiteY3" fmla="*/ 0 h 2857"/>
                  <a:gd name="connsiteX4" fmla="*/ 2858 w 2857"/>
                  <a:gd name="connsiteY4" fmla="*/ 0 h 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 h="2857">
                    <a:moveTo>
                      <a:pt x="2858" y="0"/>
                    </a:moveTo>
                    <a:cubicBezTo>
                      <a:pt x="2858" y="0"/>
                      <a:pt x="2858" y="0"/>
                      <a:pt x="2858" y="0"/>
                    </a:cubicBezTo>
                    <a:cubicBezTo>
                      <a:pt x="2858" y="3810"/>
                      <a:pt x="-953" y="3810"/>
                      <a:pt x="2858" y="0"/>
                    </a:cubicBezTo>
                    <a:cubicBezTo>
                      <a:pt x="-953" y="3810"/>
                      <a:pt x="-953" y="0"/>
                      <a:pt x="2858" y="0"/>
                    </a:cubicBezTo>
                    <a:lnTo>
                      <a:pt x="2858" y="0"/>
                    </a:lnTo>
                    <a:close/>
                  </a:path>
                </a:pathLst>
              </a:custGeom>
              <a:solidFill>
                <a:srgbClr val="B5F4B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50" name="Freeform: Shape 5649">
                <a:extLst>
                  <a:ext uri="{FF2B5EF4-FFF2-40B4-BE49-F238E27FC236}">
                    <a16:creationId xmlns:a16="http://schemas.microsoft.com/office/drawing/2014/main" id="{C97513C1-0408-2A8A-FAF3-4FEE3A02D3EF}"/>
                  </a:ext>
                </a:extLst>
              </p:cNvPr>
              <p:cNvSpPr/>
              <p:nvPr/>
            </p:nvSpPr>
            <p:spPr>
              <a:xfrm>
                <a:off x="4133851" y="5223510"/>
                <a:ext cx="3809" cy="38100"/>
              </a:xfrm>
              <a:custGeom>
                <a:avLst/>
                <a:gdLst>
                  <a:gd name="connsiteX0" fmla="*/ 0 w 3809"/>
                  <a:gd name="connsiteY0" fmla="*/ 0 h 38100"/>
                  <a:gd name="connsiteX1" fmla="*/ 3810 w 3809"/>
                  <a:gd name="connsiteY1" fmla="*/ 0 h 38100"/>
                  <a:gd name="connsiteX2" fmla="*/ 0 w 3809"/>
                  <a:gd name="connsiteY2" fmla="*/ 0 h 38100"/>
                </a:gdLst>
                <a:ahLst/>
                <a:cxnLst>
                  <a:cxn ang="0">
                    <a:pos x="connsiteX0" y="connsiteY0"/>
                  </a:cxn>
                  <a:cxn ang="0">
                    <a:pos x="connsiteX1" y="connsiteY1"/>
                  </a:cxn>
                  <a:cxn ang="0">
                    <a:pos x="connsiteX2" y="connsiteY2"/>
                  </a:cxn>
                </a:cxnLst>
                <a:rect l="l" t="t" r="r" b="b"/>
                <a:pathLst>
                  <a:path w="3809" h="38100">
                    <a:moveTo>
                      <a:pt x="0" y="0"/>
                    </a:moveTo>
                    <a:lnTo>
                      <a:pt x="3810" y="0"/>
                    </a:lnTo>
                    <a:lnTo>
                      <a:pt x="0" y="0"/>
                    </a:lnTo>
                    <a:close/>
                  </a:path>
                </a:pathLst>
              </a:custGeom>
              <a:solidFill>
                <a:srgbClr val="88E68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51" name="Freeform: Shape 5650">
                <a:extLst>
                  <a:ext uri="{FF2B5EF4-FFF2-40B4-BE49-F238E27FC236}">
                    <a16:creationId xmlns:a16="http://schemas.microsoft.com/office/drawing/2014/main" id="{96BE04BB-CA5E-B02D-5CC0-6A3D972F49F7}"/>
                  </a:ext>
                </a:extLst>
              </p:cNvPr>
              <p:cNvSpPr/>
              <p:nvPr/>
            </p:nvSpPr>
            <p:spPr>
              <a:xfrm>
                <a:off x="4225291" y="4751069"/>
                <a:ext cx="26669" cy="30480"/>
              </a:xfrm>
              <a:custGeom>
                <a:avLst/>
                <a:gdLst>
                  <a:gd name="connsiteX0" fmla="*/ 3810 w 26669"/>
                  <a:gd name="connsiteY0" fmla="*/ 26670 h 30480"/>
                  <a:gd name="connsiteX1" fmla="*/ 0 w 26669"/>
                  <a:gd name="connsiteY1" fmla="*/ 15240 h 30480"/>
                  <a:gd name="connsiteX2" fmla="*/ 3810 w 26669"/>
                  <a:gd name="connsiteY2" fmla="*/ 11430 h 30480"/>
                  <a:gd name="connsiteX3" fmla="*/ 19050 w 26669"/>
                  <a:gd name="connsiteY3" fmla="*/ 7620 h 30480"/>
                  <a:gd name="connsiteX4" fmla="*/ 22860 w 26669"/>
                  <a:gd name="connsiteY4" fmla="*/ 0 h 30480"/>
                  <a:gd name="connsiteX5" fmla="*/ 26670 w 26669"/>
                  <a:gd name="connsiteY5" fmla="*/ 3810 h 30480"/>
                  <a:gd name="connsiteX6" fmla="*/ 11430 w 26669"/>
                  <a:gd name="connsiteY6" fmla="*/ 30480 h 30480"/>
                  <a:gd name="connsiteX7" fmla="*/ 3810 w 26669"/>
                  <a:gd name="connsiteY7" fmla="*/ 26670 h 3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669" h="30480">
                    <a:moveTo>
                      <a:pt x="3810" y="26670"/>
                    </a:moveTo>
                    <a:cubicBezTo>
                      <a:pt x="0" y="22860"/>
                      <a:pt x="0" y="19050"/>
                      <a:pt x="0" y="15240"/>
                    </a:cubicBezTo>
                    <a:cubicBezTo>
                      <a:pt x="0" y="11430"/>
                      <a:pt x="3810" y="7620"/>
                      <a:pt x="3810" y="11430"/>
                    </a:cubicBezTo>
                    <a:cubicBezTo>
                      <a:pt x="11430" y="22860"/>
                      <a:pt x="15240" y="11430"/>
                      <a:pt x="19050" y="7620"/>
                    </a:cubicBezTo>
                    <a:cubicBezTo>
                      <a:pt x="19050" y="3810"/>
                      <a:pt x="22860" y="3810"/>
                      <a:pt x="22860" y="0"/>
                    </a:cubicBezTo>
                    <a:cubicBezTo>
                      <a:pt x="22860" y="0"/>
                      <a:pt x="26670" y="0"/>
                      <a:pt x="26670" y="3810"/>
                    </a:cubicBezTo>
                    <a:cubicBezTo>
                      <a:pt x="26670" y="11430"/>
                      <a:pt x="15240" y="30480"/>
                      <a:pt x="11430" y="30480"/>
                    </a:cubicBezTo>
                    <a:cubicBezTo>
                      <a:pt x="7620" y="30480"/>
                      <a:pt x="3810" y="30480"/>
                      <a:pt x="3810" y="26670"/>
                    </a:cubicBezTo>
                    <a:close/>
                  </a:path>
                </a:pathLst>
              </a:custGeom>
              <a:solidFill>
                <a:srgbClr val="2CCB3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52" name="Freeform: Shape 5651">
                <a:extLst>
                  <a:ext uri="{FF2B5EF4-FFF2-40B4-BE49-F238E27FC236}">
                    <a16:creationId xmlns:a16="http://schemas.microsoft.com/office/drawing/2014/main" id="{82C096DA-FFC5-E7A6-977B-24EA350545A8}"/>
                  </a:ext>
                </a:extLst>
              </p:cNvPr>
              <p:cNvSpPr/>
              <p:nvPr/>
            </p:nvSpPr>
            <p:spPr>
              <a:xfrm>
                <a:off x="4210051" y="4701540"/>
                <a:ext cx="11430" cy="11429"/>
              </a:xfrm>
              <a:custGeom>
                <a:avLst/>
                <a:gdLst>
                  <a:gd name="connsiteX0" fmla="*/ 0 w 11430"/>
                  <a:gd name="connsiteY0" fmla="*/ 3810 h 11429"/>
                  <a:gd name="connsiteX1" fmla="*/ 7620 w 11430"/>
                  <a:gd name="connsiteY1" fmla="*/ 0 h 11429"/>
                  <a:gd name="connsiteX2" fmla="*/ 11430 w 11430"/>
                  <a:gd name="connsiteY2" fmla="*/ 7620 h 11429"/>
                  <a:gd name="connsiteX3" fmla="*/ 3810 w 11430"/>
                  <a:gd name="connsiteY3" fmla="*/ 11430 h 11429"/>
                  <a:gd name="connsiteX4" fmla="*/ 0 w 11430"/>
                  <a:gd name="connsiteY4" fmla="*/ 381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11429">
                    <a:moveTo>
                      <a:pt x="0" y="3810"/>
                    </a:moveTo>
                    <a:cubicBezTo>
                      <a:pt x="0" y="0"/>
                      <a:pt x="3810" y="0"/>
                      <a:pt x="7620" y="0"/>
                    </a:cubicBezTo>
                    <a:cubicBezTo>
                      <a:pt x="11430" y="0"/>
                      <a:pt x="11430" y="3810"/>
                      <a:pt x="11430" y="7620"/>
                    </a:cubicBezTo>
                    <a:cubicBezTo>
                      <a:pt x="11430" y="11430"/>
                      <a:pt x="7620" y="11430"/>
                      <a:pt x="3810" y="11430"/>
                    </a:cubicBezTo>
                    <a:cubicBezTo>
                      <a:pt x="0" y="11430"/>
                      <a:pt x="0" y="7620"/>
                      <a:pt x="0" y="3810"/>
                    </a:cubicBezTo>
                    <a:close/>
                  </a:path>
                </a:pathLst>
              </a:custGeom>
              <a:solidFill>
                <a:srgbClr val="5FDA6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53" name="Freeform: Shape 5652">
                <a:extLst>
                  <a:ext uri="{FF2B5EF4-FFF2-40B4-BE49-F238E27FC236}">
                    <a16:creationId xmlns:a16="http://schemas.microsoft.com/office/drawing/2014/main" id="{4EED55BF-7A13-3361-B116-122103DE863F}"/>
                  </a:ext>
                </a:extLst>
              </p:cNvPr>
              <p:cNvSpPr/>
              <p:nvPr/>
            </p:nvSpPr>
            <p:spPr>
              <a:xfrm>
                <a:off x="4183381" y="4767262"/>
                <a:ext cx="9313" cy="13335"/>
              </a:xfrm>
              <a:custGeom>
                <a:avLst/>
                <a:gdLst>
                  <a:gd name="connsiteX0" fmla="*/ 0 w 9313"/>
                  <a:gd name="connsiteY0" fmla="*/ 2857 h 13335"/>
                  <a:gd name="connsiteX1" fmla="*/ 7620 w 9313"/>
                  <a:gd name="connsiteY1" fmla="*/ 2857 h 13335"/>
                  <a:gd name="connsiteX2" fmla="*/ 7620 w 9313"/>
                  <a:gd name="connsiteY2" fmla="*/ 10478 h 13335"/>
                  <a:gd name="connsiteX3" fmla="*/ 0 w 9313"/>
                  <a:gd name="connsiteY3" fmla="*/ 10478 h 13335"/>
                  <a:gd name="connsiteX4" fmla="*/ 0 w 9313"/>
                  <a:gd name="connsiteY4" fmla="*/ 2857 h 13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3" h="13335">
                    <a:moveTo>
                      <a:pt x="0" y="2857"/>
                    </a:moveTo>
                    <a:cubicBezTo>
                      <a:pt x="0" y="-952"/>
                      <a:pt x="3810" y="-952"/>
                      <a:pt x="7620" y="2857"/>
                    </a:cubicBezTo>
                    <a:cubicBezTo>
                      <a:pt x="7620" y="2857"/>
                      <a:pt x="11430" y="6668"/>
                      <a:pt x="7620" y="10478"/>
                    </a:cubicBezTo>
                    <a:cubicBezTo>
                      <a:pt x="7620" y="14288"/>
                      <a:pt x="3810" y="14288"/>
                      <a:pt x="0" y="10478"/>
                    </a:cubicBezTo>
                    <a:cubicBezTo>
                      <a:pt x="0" y="10478"/>
                      <a:pt x="0" y="6668"/>
                      <a:pt x="0" y="2857"/>
                    </a:cubicBezTo>
                    <a:close/>
                  </a:path>
                </a:pathLst>
              </a:custGeom>
              <a:solidFill>
                <a:srgbClr val="5FDA6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54" name="Freeform: Shape 5653">
                <a:extLst>
                  <a:ext uri="{FF2B5EF4-FFF2-40B4-BE49-F238E27FC236}">
                    <a16:creationId xmlns:a16="http://schemas.microsoft.com/office/drawing/2014/main" id="{BFBD4030-75E0-FE69-AE7E-D67D67B0820F}"/>
                  </a:ext>
                </a:extLst>
              </p:cNvPr>
              <p:cNvSpPr/>
              <p:nvPr/>
            </p:nvSpPr>
            <p:spPr>
              <a:xfrm>
                <a:off x="4378240" y="4785359"/>
                <a:ext cx="26120" cy="41909"/>
              </a:xfrm>
              <a:custGeom>
                <a:avLst/>
                <a:gdLst>
                  <a:gd name="connsiteX0" fmla="*/ 7070 w 26120"/>
                  <a:gd name="connsiteY0" fmla="*/ 0 h 41909"/>
                  <a:gd name="connsiteX1" fmla="*/ 18500 w 26120"/>
                  <a:gd name="connsiteY1" fmla="*/ 11430 h 41909"/>
                  <a:gd name="connsiteX2" fmla="*/ 26120 w 26120"/>
                  <a:gd name="connsiteY2" fmla="*/ 26670 h 41909"/>
                  <a:gd name="connsiteX3" fmla="*/ 22310 w 26120"/>
                  <a:gd name="connsiteY3" fmla="*/ 41910 h 41909"/>
                  <a:gd name="connsiteX4" fmla="*/ 18500 w 26120"/>
                  <a:gd name="connsiteY4" fmla="*/ 41910 h 41909"/>
                  <a:gd name="connsiteX5" fmla="*/ 3260 w 26120"/>
                  <a:gd name="connsiteY5" fmla="*/ 26670 h 41909"/>
                  <a:gd name="connsiteX6" fmla="*/ 7070 w 26120"/>
                  <a:gd name="connsiteY6" fmla="*/ 0 h 41909"/>
                  <a:gd name="connsiteX7" fmla="*/ 7070 w 26120"/>
                  <a:gd name="connsiteY7" fmla="*/ 0 h 4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20" h="41909">
                    <a:moveTo>
                      <a:pt x="7070" y="0"/>
                    </a:moveTo>
                    <a:cubicBezTo>
                      <a:pt x="10880" y="3810"/>
                      <a:pt x="14690" y="11430"/>
                      <a:pt x="18500" y="11430"/>
                    </a:cubicBezTo>
                    <a:cubicBezTo>
                      <a:pt x="26120" y="11430"/>
                      <a:pt x="26120" y="19050"/>
                      <a:pt x="26120" y="26670"/>
                    </a:cubicBezTo>
                    <a:cubicBezTo>
                      <a:pt x="26120" y="34290"/>
                      <a:pt x="26120" y="38100"/>
                      <a:pt x="22310" y="41910"/>
                    </a:cubicBezTo>
                    <a:cubicBezTo>
                      <a:pt x="22310" y="41910"/>
                      <a:pt x="18500" y="41910"/>
                      <a:pt x="18500" y="41910"/>
                    </a:cubicBezTo>
                    <a:cubicBezTo>
                      <a:pt x="14690" y="38100"/>
                      <a:pt x="7070" y="34290"/>
                      <a:pt x="3260" y="26670"/>
                    </a:cubicBezTo>
                    <a:cubicBezTo>
                      <a:pt x="-4360" y="19050"/>
                      <a:pt x="3260" y="11430"/>
                      <a:pt x="7070" y="0"/>
                    </a:cubicBezTo>
                    <a:lnTo>
                      <a:pt x="7070" y="0"/>
                    </a:lnTo>
                    <a:close/>
                  </a:path>
                </a:pathLst>
              </a:custGeom>
              <a:solidFill>
                <a:srgbClr val="2CCB3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55" name="Freeform: Shape 5654">
                <a:extLst>
                  <a:ext uri="{FF2B5EF4-FFF2-40B4-BE49-F238E27FC236}">
                    <a16:creationId xmlns:a16="http://schemas.microsoft.com/office/drawing/2014/main" id="{61E700FE-F2B0-D8EA-5560-593D9733A719}"/>
                  </a:ext>
                </a:extLst>
              </p:cNvPr>
              <p:cNvSpPr/>
              <p:nvPr/>
            </p:nvSpPr>
            <p:spPr>
              <a:xfrm>
                <a:off x="3882391" y="5193030"/>
                <a:ext cx="68579" cy="64769"/>
              </a:xfrm>
              <a:custGeom>
                <a:avLst/>
                <a:gdLst>
                  <a:gd name="connsiteX0" fmla="*/ 0 w 68579"/>
                  <a:gd name="connsiteY0" fmla="*/ 34290 h 64769"/>
                  <a:gd name="connsiteX1" fmla="*/ 7620 w 68579"/>
                  <a:gd name="connsiteY1" fmla="*/ 34290 h 64769"/>
                  <a:gd name="connsiteX2" fmla="*/ 15240 w 68579"/>
                  <a:gd name="connsiteY2" fmla="*/ 19050 h 64769"/>
                  <a:gd name="connsiteX3" fmla="*/ 19050 w 68579"/>
                  <a:gd name="connsiteY3" fmla="*/ 3810 h 64769"/>
                  <a:gd name="connsiteX4" fmla="*/ 30480 w 68579"/>
                  <a:gd name="connsiteY4" fmla="*/ 0 h 64769"/>
                  <a:gd name="connsiteX5" fmla="*/ 34290 w 68579"/>
                  <a:gd name="connsiteY5" fmla="*/ 7620 h 64769"/>
                  <a:gd name="connsiteX6" fmla="*/ 38100 w 68579"/>
                  <a:gd name="connsiteY6" fmla="*/ 19050 h 64769"/>
                  <a:gd name="connsiteX7" fmla="*/ 68580 w 68579"/>
                  <a:gd name="connsiteY7" fmla="*/ 45720 h 64769"/>
                  <a:gd name="connsiteX8" fmla="*/ 53340 w 68579"/>
                  <a:gd name="connsiteY8" fmla="*/ 45720 h 64769"/>
                  <a:gd name="connsiteX9" fmla="*/ 41910 w 68579"/>
                  <a:gd name="connsiteY9" fmla="*/ 41910 h 64769"/>
                  <a:gd name="connsiteX10" fmla="*/ 34290 w 68579"/>
                  <a:gd name="connsiteY10" fmla="*/ 53340 h 64769"/>
                  <a:gd name="connsiteX11" fmla="*/ 34290 w 68579"/>
                  <a:gd name="connsiteY11" fmla="*/ 64770 h 64769"/>
                  <a:gd name="connsiteX12" fmla="*/ 0 w 68579"/>
                  <a:gd name="connsiteY12" fmla="*/ 34290 h 64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79" h="64769">
                    <a:moveTo>
                      <a:pt x="0" y="34290"/>
                    </a:moveTo>
                    <a:cubicBezTo>
                      <a:pt x="3810" y="34290"/>
                      <a:pt x="3810" y="34290"/>
                      <a:pt x="7620" y="34290"/>
                    </a:cubicBezTo>
                    <a:cubicBezTo>
                      <a:pt x="19050" y="34290"/>
                      <a:pt x="19050" y="34290"/>
                      <a:pt x="15240" y="19050"/>
                    </a:cubicBezTo>
                    <a:cubicBezTo>
                      <a:pt x="11430" y="11430"/>
                      <a:pt x="15240" y="7620"/>
                      <a:pt x="19050" y="3810"/>
                    </a:cubicBezTo>
                    <a:cubicBezTo>
                      <a:pt x="22860" y="0"/>
                      <a:pt x="26670" y="0"/>
                      <a:pt x="30480" y="0"/>
                    </a:cubicBezTo>
                    <a:cubicBezTo>
                      <a:pt x="34290" y="0"/>
                      <a:pt x="38100" y="0"/>
                      <a:pt x="34290" y="7620"/>
                    </a:cubicBezTo>
                    <a:cubicBezTo>
                      <a:pt x="30480" y="11430"/>
                      <a:pt x="34290" y="19050"/>
                      <a:pt x="38100" y="19050"/>
                    </a:cubicBezTo>
                    <a:cubicBezTo>
                      <a:pt x="53340" y="19050"/>
                      <a:pt x="57150" y="34290"/>
                      <a:pt x="68580" y="45720"/>
                    </a:cubicBezTo>
                    <a:cubicBezTo>
                      <a:pt x="64770" y="49530"/>
                      <a:pt x="57150" y="45720"/>
                      <a:pt x="53340" y="45720"/>
                    </a:cubicBezTo>
                    <a:cubicBezTo>
                      <a:pt x="49530" y="41910"/>
                      <a:pt x="45720" y="41910"/>
                      <a:pt x="41910" y="41910"/>
                    </a:cubicBezTo>
                    <a:cubicBezTo>
                      <a:pt x="34290" y="41910"/>
                      <a:pt x="34290" y="41910"/>
                      <a:pt x="34290" y="53340"/>
                    </a:cubicBezTo>
                    <a:cubicBezTo>
                      <a:pt x="34290" y="57150"/>
                      <a:pt x="34290" y="60960"/>
                      <a:pt x="34290" y="64770"/>
                    </a:cubicBezTo>
                    <a:cubicBezTo>
                      <a:pt x="22860" y="57150"/>
                      <a:pt x="7620" y="45720"/>
                      <a:pt x="0" y="34290"/>
                    </a:cubicBezTo>
                    <a:close/>
                  </a:path>
                </a:pathLst>
              </a:custGeom>
              <a:solidFill>
                <a:srgbClr val="A5EFA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56" name="Freeform: Shape 5655">
                <a:extLst>
                  <a:ext uri="{FF2B5EF4-FFF2-40B4-BE49-F238E27FC236}">
                    <a16:creationId xmlns:a16="http://schemas.microsoft.com/office/drawing/2014/main" id="{73DF6532-FF43-5A21-4C47-0AF1049095B1}"/>
                  </a:ext>
                </a:extLst>
              </p:cNvPr>
              <p:cNvSpPr/>
              <p:nvPr/>
            </p:nvSpPr>
            <p:spPr>
              <a:xfrm>
                <a:off x="3931920" y="5293042"/>
                <a:ext cx="7620" cy="10477"/>
              </a:xfrm>
              <a:custGeom>
                <a:avLst/>
                <a:gdLst>
                  <a:gd name="connsiteX0" fmla="*/ 0 w 7620"/>
                  <a:gd name="connsiteY0" fmla="*/ 6668 h 10477"/>
                  <a:gd name="connsiteX1" fmla="*/ 0 w 7620"/>
                  <a:gd name="connsiteY1" fmla="*/ 2858 h 10477"/>
                  <a:gd name="connsiteX2" fmla="*/ 3810 w 7620"/>
                  <a:gd name="connsiteY2" fmla="*/ 2858 h 10477"/>
                  <a:gd name="connsiteX3" fmla="*/ 7620 w 7620"/>
                  <a:gd name="connsiteY3" fmla="*/ 10478 h 10477"/>
                  <a:gd name="connsiteX4" fmla="*/ 0 w 7620"/>
                  <a:gd name="connsiteY4" fmla="*/ 6668 h 10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 h="10477">
                    <a:moveTo>
                      <a:pt x="0" y="6668"/>
                    </a:moveTo>
                    <a:cubicBezTo>
                      <a:pt x="0" y="6668"/>
                      <a:pt x="0" y="2858"/>
                      <a:pt x="0" y="2858"/>
                    </a:cubicBezTo>
                    <a:cubicBezTo>
                      <a:pt x="0" y="-953"/>
                      <a:pt x="3810" y="-953"/>
                      <a:pt x="3810" y="2858"/>
                    </a:cubicBezTo>
                    <a:cubicBezTo>
                      <a:pt x="3810" y="2858"/>
                      <a:pt x="7620" y="6668"/>
                      <a:pt x="7620" y="10478"/>
                    </a:cubicBezTo>
                    <a:cubicBezTo>
                      <a:pt x="3810" y="6668"/>
                      <a:pt x="3810" y="6668"/>
                      <a:pt x="0" y="6668"/>
                    </a:cubicBezTo>
                    <a:close/>
                  </a:path>
                </a:pathLst>
              </a:custGeom>
              <a:solidFill>
                <a:srgbClr val="5BD96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57" name="Freeform: Shape 5656">
                <a:extLst>
                  <a:ext uri="{FF2B5EF4-FFF2-40B4-BE49-F238E27FC236}">
                    <a16:creationId xmlns:a16="http://schemas.microsoft.com/office/drawing/2014/main" id="{12B7A5A8-1E76-2536-9F2F-CEBE3141BF64}"/>
                  </a:ext>
                </a:extLst>
              </p:cNvPr>
              <p:cNvSpPr/>
              <p:nvPr/>
            </p:nvSpPr>
            <p:spPr>
              <a:xfrm>
                <a:off x="4050031" y="5253400"/>
                <a:ext cx="36406" cy="69169"/>
              </a:xfrm>
              <a:custGeom>
                <a:avLst/>
                <a:gdLst>
                  <a:gd name="connsiteX0" fmla="*/ 15240 w 36406"/>
                  <a:gd name="connsiteY0" fmla="*/ 53930 h 69169"/>
                  <a:gd name="connsiteX1" fmla="*/ 15240 w 36406"/>
                  <a:gd name="connsiteY1" fmla="*/ 61549 h 69169"/>
                  <a:gd name="connsiteX2" fmla="*/ 11430 w 36406"/>
                  <a:gd name="connsiteY2" fmla="*/ 69169 h 69169"/>
                  <a:gd name="connsiteX3" fmla="*/ 7620 w 36406"/>
                  <a:gd name="connsiteY3" fmla="*/ 57739 h 69169"/>
                  <a:gd name="connsiteX4" fmla="*/ 0 w 36406"/>
                  <a:gd name="connsiteY4" fmla="*/ 12019 h 69169"/>
                  <a:gd name="connsiteX5" fmla="*/ 0 w 36406"/>
                  <a:gd name="connsiteY5" fmla="*/ 12019 h 69169"/>
                  <a:gd name="connsiteX6" fmla="*/ 11430 w 36406"/>
                  <a:gd name="connsiteY6" fmla="*/ 4399 h 69169"/>
                  <a:gd name="connsiteX7" fmla="*/ 26670 w 36406"/>
                  <a:gd name="connsiteY7" fmla="*/ 4399 h 69169"/>
                  <a:gd name="connsiteX8" fmla="*/ 34290 w 36406"/>
                  <a:gd name="connsiteY8" fmla="*/ 19639 h 69169"/>
                  <a:gd name="connsiteX9" fmla="*/ 22860 w 36406"/>
                  <a:gd name="connsiteY9" fmla="*/ 46310 h 69169"/>
                  <a:gd name="connsiteX10" fmla="*/ 15240 w 36406"/>
                  <a:gd name="connsiteY10" fmla="*/ 53930 h 6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406" h="69169">
                    <a:moveTo>
                      <a:pt x="15240" y="53930"/>
                    </a:moveTo>
                    <a:lnTo>
                      <a:pt x="15240" y="61549"/>
                    </a:lnTo>
                    <a:cubicBezTo>
                      <a:pt x="15240" y="65360"/>
                      <a:pt x="15240" y="69169"/>
                      <a:pt x="11430" y="69169"/>
                    </a:cubicBezTo>
                    <a:cubicBezTo>
                      <a:pt x="7620" y="69169"/>
                      <a:pt x="7620" y="65360"/>
                      <a:pt x="7620" y="57739"/>
                    </a:cubicBezTo>
                    <a:cubicBezTo>
                      <a:pt x="3810" y="42499"/>
                      <a:pt x="3810" y="27260"/>
                      <a:pt x="0" y="12019"/>
                    </a:cubicBezTo>
                    <a:lnTo>
                      <a:pt x="0" y="12019"/>
                    </a:lnTo>
                    <a:lnTo>
                      <a:pt x="11430" y="4399"/>
                    </a:lnTo>
                    <a:cubicBezTo>
                      <a:pt x="15240" y="-3220"/>
                      <a:pt x="19050" y="589"/>
                      <a:pt x="26670" y="4399"/>
                    </a:cubicBezTo>
                    <a:cubicBezTo>
                      <a:pt x="30480" y="8210"/>
                      <a:pt x="34290" y="15830"/>
                      <a:pt x="34290" y="19639"/>
                    </a:cubicBezTo>
                    <a:cubicBezTo>
                      <a:pt x="38100" y="34880"/>
                      <a:pt x="38100" y="42499"/>
                      <a:pt x="22860" y="46310"/>
                    </a:cubicBezTo>
                    <a:cubicBezTo>
                      <a:pt x="15240" y="50119"/>
                      <a:pt x="15240" y="53930"/>
                      <a:pt x="15240" y="53930"/>
                    </a:cubicBezTo>
                    <a:close/>
                  </a:path>
                </a:pathLst>
              </a:custGeom>
              <a:solidFill>
                <a:srgbClr val="20BB2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58" name="Freeform: Shape 5657">
                <a:extLst>
                  <a:ext uri="{FF2B5EF4-FFF2-40B4-BE49-F238E27FC236}">
                    <a16:creationId xmlns:a16="http://schemas.microsoft.com/office/drawing/2014/main" id="{9B081039-4A1A-54ED-233E-F280DA5CA4B2}"/>
                  </a:ext>
                </a:extLst>
              </p:cNvPr>
              <p:cNvSpPr/>
              <p:nvPr/>
            </p:nvSpPr>
            <p:spPr>
              <a:xfrm>
                <a:off x="4053841" y="5255894"/>
                <a:ext cx="41360" cy="36194"/>
              </a:xfrm>
              <a:custGeom>
                <a:avLst/>
                <a:gdLst>
                  <a:gd name="connsiteX0" fmla="*/ 11430 w 41360"/>
                  <a:gd name="connsiteY0" fmla="*/ 9525 h 36194"/>
                  <a:gd name="connsiteX1" fmla="*/ 0 w 41360"/>
                  <a:gd name="connsiteY1" fmla="*/ 5715 h 36194"/>
                  <a:gd name="connsiteX2" fmla="*/ 22860 w 41360"/>
                  <a:gd name="connsiteY2" fmla="*/ 5715 h 36194"/>
                  <a:gd name="connsiteX3" fmla="*/ 34290 w 41360"/>
                  <a:gd name="connsiteY3" fmla="*/ 9525 h 36194"/>
                  <a:gd name="connsiteX4" fmla="*/ 38100 w 41360"/>
                  <a:gd name="connsiteY4" fmla="*/ 36195 h 36194"/>
                  <a:gd name="connsiteX5" fmla="*/ 19050 w 41360"/>
                  <a:gd name="connsiteY5" fmla="*/ 24765 h 36194"/>
                  <a:gd name="connsiteX6" fmla="*/ 11430 w 41360"/>
                  <a:gd name="connsiteY6" fmla="*/ 9525 h 3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360" h="36194">
                    <a:moveTo>
                      <a:pt x="11430" y="9525"/>
                    </a:moveTo>
                    <a:cubicBezTo>
                      <a:pt x="7620" y="1905"/>
                      <a:pt x="3810" y="1905"/>
                      <a:pt x="0" y="5715"/>
                    </a:cubicBezTo>
                    <a:cubicBezTo>
                      <a:pt x="7620" y="-1905"/>
                      <a:pt x="11430" y="-1905"/>
                      <a:pt x="22860" y="5715"/>
                    </a:cubicBezTo>
                    <a:cubicBezTo>
                      <a:pt x="26670" y="9525"/>
                      <a:pt x="30480" y="17145"/>
                      <a:pt x="34290" y="9525"/>
                    </a:cubicBezTo>
                    <a:cubicBezTo>
                      <a:pt x="38100" y="17145"/>
                      <a:pt x="45720" y="24765"/>
                      <a:pt x="38100" y="36195"/>
                    </a:cubicBezTo>
                    <a:cubicBezTo>
                      <a:pt x="30480" y="36195"/>
                      <a:pt x="26670" y="32385"/>
                      <a:pt x="19050" y="24765"/>
                    </a:cubicBezTo>
                    <a:cubicBezTo>
                      <a:pt x="19050" y="20955"/>
                      <a:pt x="19050" y="13335"/>
                      <a:pt x="11430" y="9525"/>
                    </a:cubicBezTo>
                    <a:close/>
                  </a:path>
                </a:pathLst>
              </a:custGeom>
              <a:solidFill>
                <a:srgbClr val="70DF7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59" name="Freeform: Shape 5658">
                <a:extLst>
                  <a:ext uri="{FF2B5EF4-FFF2-40B4-BE49-F238E27FC236}">
                    <a16:creationId xmlns:a16="http://schemas.microsoft.com/office/drawing/2014/main" id="{DC418F6C-9D15-B6AF-DB65-0BA19E5EB916}"/>
                  </a:ext>
                </a:extLst>
              </p:cNvPr>
              <p:cNvSpPr/>
              <p:nvPr/>
            </p:nvSpPr>
            <p:spPr>
              <a:xfrm>
                <a:off x="4080510" y="5238406"/>
                <a:ext cx="15240" cy="10466"/>
              </a:xfrm>
              <a:custGeom>
                <a:avLst/>
                <a:gdLst>
                  <a:gd name="connsiteX0" fmla="*/ 0 w 15240"/>
                  <a:gd name="connsiteY0" fmla="*/ 4154 h 10466"/>
                  <a:gd name="connsiteX1" fmla="*/ 15240 w 15240"/>
                  <a:gd name="connsiteY1" fmla="*/ 7963 h 10466"/>
                  <a:gd name="connsiteX2" fmla="*/ 0 w 15240"/>
                  <a:gd name="connsiteY2" fmla="*/ 4154 h 10466"/>
                </a:gdLst>
                <a:ahLst/>
                <a:cxnLst>
                  <a:cxn ang="0">
                    <a:pos x="connsiteX0" y="connsiteY0"/>
                  </a:cxn>
                  <a:cxn ang="0">
                    <a:pos x="connsiteX1" y="connsiteY1"/>
                  </a:cxn>
                  <a:cxn ang="0">
                    <a:pos x="connsiteX2" y="connsiteY2"/>
                  </a:cxn>
                </a:cxnLst>
                <a:rect l="l" t="t" r="r" b="b"/>
                <a:pathLst>
                  <a:path w="15240" h="10466">
                    <a:moveTo>
                      <a:pt x="0" y="4154"/>
                    </a:moveTo>
                    <a:cubicBezTo>
                      <a:pt x="3810" y="-3467"/>
                      <a:pt x="11430" y="344"/>
                      <a:pt x="15240" y="7963"/>
                    </a:cubicBezTo>
                    <a:cubicBezTo>
                      <a:pt x="7620" y="11774"/>
                      <a:pt x="3810" y="11774"/>
                      <a:pt x="0" y="4154"/>
                    </a:cubicBezTo>
                    <a:close/>
                  </a:path>
                </a:pathLst>
              </a:custGeom>
              <a:solidFill>
                <a:srgbClr val="70DF7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60" name="Freeform: Shape 5659">
                <a:extLst>
                  <a:ext uri="{FF2B5EF4-FFF2-40B4-BE49-F238E27FC236}">
                    <a16:creationId xmlns:a16="http://schemas.microsoft.com/office/drawing/2014/main" id="{86BA17F9-4FD0-41ED-E0E4-B6007F1DC25A}"/>
                  </a:ext>
                </a:extLst>
              </p:cNvPr>
              <p:cNvSpPr/>
              <p:nvPr/>
            </p:nvSpPr>
            <p:spPr>
              <a:xfrm>
                <a:off x="4044527" y="5273039"/>
                <a:ext cx="24553" cy="64770"/>
              </a:xfrm>
              <a:custGeom>
                <a:avLst/>
                <a:gdLst>
                  <a:gd name="connsiteX0" fmla="*/ 1693 w 24553"/>
                  <a:gd name="connsiteY0" fmla="*/ 0 h 64770"/>
                  <a:gd name="connsiteX1" fmla="*/ 13123 w 24553"/>
                  <a:gd name="connsiteY1" fmla="*/ 30480 h 64770"/>
                  <a:gd name="connsiteX2" fmla="*/ 13123 w 24553"/>
                  <a:gd name="connsiteY2" fmla="*/ 45720 h 64770"/>
                  <a:gd name="connsiteX3" fmla="*/ 20743 w 24553"/>
                  <a:gd name="connsiteY3" fmla="*/ 45720 h 64770"/>
                  <a:gd name="connsiteX4" fmla="*/ 24554 w 24553"/>
                  <a:gd name="connsiteY4" fmla="*/ 60960 h 64770"/>
                  <a:gd name="connsiteX5" fmla="*/ 9313 w 24553"/>
                  <a:gd name="connsiteY5" fmla="*/ 64770 h 64770"/>
                  <a:gd name="connsiteX6" fmla="*/ 1693 w 24553"/>
                  <a:gd name="connsiteY6" fmla="*/ 38100 h 64770"/>
                  <a:gd name="connsiteX7" fmla="*/ 1693 w 24553"/>
                  <a:gd name="connsiteY7" fmla="*/ 0 h 64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53" h="64770">
                    <a:moveTo>
                      <a:pt x="1693" y="0"/>
                    </a:moveTo>
                    <a:cubicBezTo>
                      <a:pt x="9313" y="7620"/>
                      <a:pt x="13123" y="19050"/>
                      <a:pt x="13123" y="30480"/>
                    </a:cubicBezTo>
                    <a:cubicBezTo>
                      <a:pt x="13123" y="34290"/>
                      <a:pt x="13123" y="38100"/>
                      <a:pt x="13123" y="45720"/>
                    </a:cubicBezTo>
                    <a:cubicBezTo>
                      <a:pt x="13123" y="57150"/>
                      <a:pt x="16933" y="49530"/>
                      <a:pt x="20743" y="45720"/>
                    </a:cubicBezTo>
                    <a:lnTo>
                      <a:pt x="24554" y="60960"/>
                    </a:lnTo>
                    <a:lnTo>
                      <a:pt x="9313" y="64770"/>
                    </a:lnTo>
                    <a:cubicBezTo>
                      <a:pt x="9313" y="53340"/>
                      <a:pt x="9313" y="45720"/>
                      <a:pt x="1693" y="38100"/>
                    </a:cubicBezTo>
                    <a:cubicBezTo>
                      <a:pt x="1693" y="22860"/>
                      <a:pt x="-2117" y="11430"/>
                      <a:pt x="1693" y="0"/>
                    </a:cubicBezTo>
                    <a:close/>
                  </a:path>
                </a:pathLst>
              </a:custGeom>
              <a:solidFill>
                <a:srgbClr val="5BD96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61" name="Freeform: Shape 5660">
                <a:extLst>
                  <a:ext uri="{FF2B5EF4-FFF2-40B4-BE49-F238E27FC236}">
                    <a16:creationId xmlns:a16="http://schemas.microsoft.com/office/drawing/2014/main" id="{CACECEB0-A30E-8EA8-35F6-095B8541DC53}"/>
                  </a:ext>
                </a:extLst>
              </p:cNvPr>
              <p:cNvSpPr/>
              <p:nvPr/>
            </p:nvSpPr>
            <p:spPr>
              <a:xfrm>
                <a:off x="3815927" y="5384482"/>
                <a:ext cx="11006" cy="14287"/>
              </a:xfrm>
              <a:custGeom>
                <a:avLst/>
                <a:gdLst>
                  <a:gd name="connsiteX0" fmla="*/ 1693 w 11006"/>
                  <a:gd name="connsiteY0" fmla="*/ 14287 h 14287"/>
                  <a:gd name="connsiteX1" fmla="*/ 1693 w 11006"/>
                  <a:gd name="connsiteY1" fmla="*/ 2857 h 14287"/>
                  <a:gd name="connsiteX2" fmla="*/ 9313 w 11006"/>
                  <a:gd name="connsiteY2" fmla="*/ 2857 h 14287"/>
                  <a:gd name="connsiteX3" fmla="*/ 9313 w 11006"/>
                  <a:gd name="connsiteY3" fmla="*/ 10478 h 14287"/>
                  <a:gd name="connsiteX4" fmla="*/ 1693 w 11006"/>
                  <a:gd name="connsiteY4" fmla="*/ 14287 h 14287"/>
                  <a:gd name="connsiteX5" fmla="*/ 1693 w 11006"/>
                  <a:gd name="connsiteY5" fmla="*/ 14287 h 14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06" h="14287">
                    <a:moveTo>
                      <a:pt x="1693" y="14287"/>
                    </a:moveTo>
                    <a:cubicBezTo>
                      <a:pt x="1693" y="10478"/>
                      <a:pt x="-2117" y="6667"/>
                      <a:pt x="1693" y="2857"/>
                    </a:cubicBezTo>
                    <a:cubicBezTo>
                      <a:pt x="5504" y="-952"/>
                      <a:pt x="5504" y="-952"/>
                      <a:pt x="9313" y="2857"/>
                    </a:cubicBezTo>
                    <a:cubicBezTo>
                      <a:pt x="13123" y="6667"/>
                      <a:pt x="9313" y="10478"/>
                      <a:pt x="9313" y="10478"/>
                    </a:cubicBezTo>
                    <a:cubicBezTo>
                      <a:pt x="5504" y="14287"/>
                      <a:pt x="1693" y="14287"/>
                      <a:pt x="1693" y="14287"/>
                    </a:cubicBezTo>
                    <a:lnTo>
                      <a:pt x="1693" y="14287"/>
                    </a:lnTo>
                    <a:close/>
                  </a:path>
                </a:pathLst>
              </a:custGeom>
              <a:solidFill>
                <a:srgbClr val="73E07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62" name="Freeform: Shape 5661">
                <a:extLst>
                  <a:ext uri="{FF2B5EF4-FFF2-40B4-BE49-F238E27FC236}">
                    <a16:creationId xmlns:a16="http://schemas.microsoft.com/office/drawing/2014/main" id="{6866408C-8C51-145C-5147-5B775C74F042}"/>
                  </a:ext>
                </a:extLst>
              </p:cNvPr>
              <p:cNvSpPr/>
              <p:nvPr/>
            </p:nvSpPr>
            <p:spPr>
              <a:xfrm>
                <a:off x="3825241" y="5286701"/>
                <a:ext cx="11429" cy="7890"/>
              </a:xfrm>
              <a:custGeom>
                <a:avLst/>
                <a:gdLst>
                  <a:gd name="connsiteX0" fmla="*/ 0 w 11429"/>
                  <a:gd name="connsiteY0" fmla="*/ 1578 h 7890"/>
                  <a:gd name="connsiteX1" fmla="*/ 11430 w 11429"/>
                  <a:gd name="connsiteY1" fmla="*/ 5388 h 7890"/>
                  <a:gd name="connsiteX2" fmla="*/ 0 w 11429"/>
                  <a:gd name="connsiteY2" fmla="*/ 1578 h 7890"/>
                </a:gdLst>
                <a:ahLst/>
                <a:cxnLst>
                  <a:cxn ang="0">
                    <a:pos x="connsiteX0" y="connsiteY0"/>
                  </a:cxn>
                  <a:cxn ang="0">
                    <a:pos x="connsiteX1" y="connsiteY1"/>
                  </a:cxn>
                  <a:cxn ang="0">
                    <a:pos x="connsiteX2" y="connsiteY2"/>
                  </a:cxn>
                </a:cxnLst>
                <a:rect l="l" t="t" r="r" b="b"/>
                <a:pathLst>
                  <a:path w="11429" h="7890">
                    <a:moveTo>
                      <a:pt x="0" y="1578"/>
                    </a:moveTo>
                    <a:cubicBezTo>
                      <a:pt x="3810" y="-2232"/>
                      <a:pt x="7620" y="1578"/>
                      <a:pt x="11430" y="5388"/>
                    </a:cubicBezTo>
                    <a:cubicBezTo>
                      <a:pt x="3810" y="9198"/>
                      <a:pt x="0" y="9198"/>
                      <a:pt x="0" y="1578"/>
                    </a:cubicBezTo>
                    <a:close/>
                  </a:path>
                </a:pathLst>
              </a:custGeom>
              <a:solidFill>
                <a:srgbClr val="90E99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63" name="Freeform: Shape 5662">
                <a:extLst>
                  <a:ext uri="{FF2B5EF4-FFF2-40B4-BE49-F238E27FC236}">
                    <a16:creationId xmlns:a16="http://schemas.microsoft.com/office/drawing/2014/main" id="{2D7FFF84-E1ED-78A8-51BA-1E34F852BEF6}"/>
                  </a:ext>
                </a:extLst>
              </p:cNvPr>
              <p:cNvSpPr/>
              <p:nvPr/>
            </p:nvSpPr>
            <p:spPr>
              <a:xfrm>
                <a:off x="3829051" y="5372100"/>
                <a:ext cx="3809" cy="7619"/>
              </a:xfrm>
              <a:custGeom>
                <a:avLst/>
                <a:gdLst>
                  <a:gd name="connsiteX0" fmla="*/ 3810 w 3809"/>
                  <a:gd name="connsiteY0" fmla="*/ 7620 h 7619"/>
                  <a:gd name="connsiteX1" fmla="*/ 0 w 3809"/>
                  <a:gd name="connsiteY1" fmla="*/ 0 h 7619"/>
                  <a:gd name="connsiteX2" fmla="*/ 0 w 3809"/>
                  <a:gd name="connsiteY2" fmla="*/ 0 h 7619"/>
                  <a:gd name="connsiteX3" fmla="*/ 3810 w 3809"/>
                  <a:gd name="connsiteY3" fmla="*/ 7620 h 7619"/>
                  <a:gd name="connsiteX4" fmla="*/ 3810 w 3809"/>
                  <a:gd name="connsiteY4" fmla="*/ 7620 h 7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 h="7619">
                    <a:moveTo>
                      <a:pt x="3810" y="7620"/>
                    </a:moveTo>
                    <a:cubicBezTo>
                      <a:pt x="3810" y="3810"/>
                      <a:pt x="0" y="3810"/>
                      <a:pt x="0" y="0"/>
                    </a:cubicBezTo>
                    <a:cubicBezTo>
                      <a:pt x="0" y="0"/>
                      <a:pt x="0" y="0"/>
                      <a:pt x="0" y="0"/>
                    </a:cubicBezTo>
                    <a:cubicBezTo>
                      <a:pt x="3810" y="3810"/>
                      <a:pt x="3810" y="3810"/>
                      <a:pt x="3810" y="7620"/>
                    </a:cubicBezTo>
                    <a:lnTo>
                      <a:pt x="3810" y="7620"/>
                    </a:lnTo>
                    <a:close/>
                  </a:path>
                </a:pathLst>
              </a:custGeom>
              <a:solidFill>
                <a:srgbClr val="73E07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64" name="Freeform: Shape 5663">
                <a:extLst>
                  <a:ext uri="{FF2B5EF4-FFF2-40B4-BE49-F238E27FC236}">
                    <a16:creationId xmlns:a16="http://schemas.microsoft.com/office/drawing/2014/main" id="{AC2FBFB0-C8F2-5748-C33B-E54EB8E85D84}"/>
                  </a:ext>
                </a:extLst>
              </p:cNvPr>
              <p:cNvSpPr/>
              <p:nvPr/>
            </p:nvSpPr>
            <p:spPr>
              <a:xfrm>
                <a:off x="3806191" y="5242560"/>
                <a:ext cx="38100" cy="3809"/>
              </a:xfrm>
              <a:custGeom>
                <a:avLst/>
                <a:gdLst>
                  <a:gd name="connsiteX0" fmla="*/ 0 w 38100"/>
                  <a:gd name="connsiteY0" fmla="*/ 0 h 3809"/>
                  <a:gd name="connsiteX1" fmla="*/ 0 w 38100"/>
                  <a:gd name="connsiteY1" fmla="*/ 3810 h 3809"/>
                  <a:gd name="connsiteX2" fmla="*/ 0 w 38100"/>
                  <a:gd name="connsiteY2" fmla="*/ 0 h 3809"/>
                </a:gdLst>
                <a:ahLst/>
                <a:cxnLst>
                  <a:cxn ang="0">
                    <a:pos x="connsiteX0" y="connsiteY0"/>
                  </a:cxn>
                  <a:cxn ang="0">
                    <a:pos x="connsiteX1" y="connsiteY1"/>
                  </a:cxn>
                  <a:cxn ang="0">
                    <a:pos x="connsiteX2" y="connsiteY2"/>
                  </a:cxn>
                </a:cxnLst>
                <a:rect l="l" t="t" r="r" b="b"/>
                <a:pathLst>
                  <a:path w="38100" h="3809">
                    <a:moveTo>
                      <a:pt x="0" y="0"/>
                    </a:moveTo>
                    <a:lnTo>
                      <a:pt x="0" y="3810"/>
                    </a:lnTo>
                    <a:lnTo>
                      <a:pt x="0" y="0"/>
                    </a:lnTo>
                    <a:close/>
                  </a:path>
                </a:pathLst>
              </a:custGeom>
              <a:solidFill>
                <a:srgbClr val="7BE28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65" name="Freeform: Shape 5664">
                <a:extLst>
                  <a:ext uri="{FF2B5EF4-FFF2-40B4-BE49-F238E27FC236}">
                    <a16:creationId xmlns:a16="http://schemas.microsoft.com/office/drawing/2014/main" id="{D86D429D-D07F-934A-B48C-E45B9D884AB5}"/>
                  </a:ext>
                </a:extLst>
              </p:cNvPr>
              <p:cNvSpPr/>
              <p:nvPr/>
            </p:nvSpPr>
            <p:spPr>
              <a:xfrm>
                <a:off x="4236720" y="4823459"/>
                <a:ext cx="95250" cy="96202"/>
              </a:xfrm>
              <a:custGeom>
                <a:avLst/>
                <a:gdLst>
                  <a:gd name="connsiteX0" fmla="*/ 0 w 95250"/>
                  <a:gd name="connsiteY0" fmla="*/ 34290 h 96202"/>
                  <a:gd name="connsiteX1" fmla="*/ 7620 w 95250"/>
                  <a:gd name="connsiteY1" fmla="*/ 11430 h 96202"/>
                  <a:gd name="connsiteX2" fmla="*/ 22860 w 95250"/>
                  <a:gd name="connsiteY2" fmla="*/ 0 h 96202"/>
                  <a:gd name="connsiteX3" fmla="*/ 19050 w 95250"/>
                  <a:gd name="connsiteY3" fmla="*/ 15240 h 96202"/>
                  <a:gd name="connsiteX4" fmla="*/ 15240 w 95250"/>
                  <a:gd name="connsiteY4" fmla="*/ 26670 h 96202"/>
                  <a:gd name="connsiteX5" fmla="*/ 26670 w 95250"/>
                  <a:gd name="connsiteY5" fmla="*/ 34290 h 96202"/>
                  <a:gd name="connsiteX6" fmla="*/ 38100 w 95250"/>
                  <a:gd name="connsiteY6" fmla="*/ 30480 h 96202"/>
                  <a:gd name="connsiteX7" fmla="*/ 41910 w 95250"/>
                  <a:gd name="connsiteY7" fmla="*/ 38100 h 96202"/>
                  <a:gd name="connsiteX8" fmla="*/ 45720 w 95250"/>
                  <a:gd name="connsiteY8" fmla="*/ 45720 h 96202"/>
                  <a:gd name="connsiteX9" fmla="*/ 64770 w 95250"/>
                  <a:gd name="connsiteY9" fmla="*/ 38100 h 96202"/>
                  <a:gd name="connsiteX10" fmla="*/ 76200 w 95250"/>
                  <a:gd name="connsiteY10" fmla="*/ 38100 h 96202"/>
                  <a:gd name="connsiteX11" fmla="*/ 91440 w 95250"/>
                  <a:gd name="connsiteY11" fmla="*/ 53340 h 96202"/>
                  <a:gd name="connsiteX12" fmla="*/ 80010 w 95250"/>
                  <a:gd name="connsiteY12" fmla="*/ 76200 h 96202"/>
                  <a:gd name="connsiteX13" fmla="*/ 95250 w 95250"/>
                  <a:gd name="connsiteY13" fmla="*/ 91440 h 96202"/>
                  <a:gd name="connsiteX14" fmla="*/ 83820 w 95250"/>
                  <a:gd name="connsiteY14" fmla="*/ 95250 h 96202"/>
                  <a:gd name="connsiteX15" fmla="*/ 30480 w 95250"/>
                  <a:gd name="connsiteY15" fmla="*/ 68580 h 96202"/>
                  <a:gd name="connsiteX16" fmla="*/ 15240 w 95250"/>
                  <a:gd name="connsiteY16" fmla="*/ 49530 h 96202"/>
                  <a:gd name="connsiteX17" fmla="*/ 0 w 95250"/>
                  <a:gd name="connsiteY17" fmla="*/ 34290 h 96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5250" h="96202">
                    <a:moveTo>
                      <a:pt x="0" y="34290"/>
                    </a:moveTo>
                    <a:cubicBezTo>
                      <a:pt x="3810" y="26670"/>
                      <a:pt x="0" y="15240"/>
                      <a:pt x="7620" y="11430"/>
                    </a:cubicBezTo>
                    <a:cubicBezTo>
                      <a:pt x="11430" y="7620"/>
                      <a:pt x="19050" y="7620"/>
                      <a:pt x="22860" y="0"/>
                    </a:cubicBezTo>
                    <a:cubicBezTo>
                      <a:pt x="22860" y="7620"/>
                      <a:pt x="22860" y="11430"/>
                      <a:pt x="19050" y="15240"/>
                    </a:cubicBezTo>
                    <a:cubicBezTo>
                      <a:pt x="15240" y="19050"/>
                      <a:pt x="11430" y="22860"/>
                      <a:pt x="15240" y="26670"/>
                    </a:cubicBezTo>
                    <a:cubicBezTo>
                      <a:pt x="19050" y="30480"/>
                      <a:pt x="22860" y="38100"/>
                      <a:pt x="26670" y="34290"/>
                    </a:cubicBezTo>
                    <a:cubicBezTo>
                      <a:pt x="30480" y="30480"/>
                      <a:pt x="34290" y="30480"/>
                      <a:pt x="38100" y="30480"/>
                    </a:cubicBezTo>
                    <a:cubicBezTo>
                      <a:pt x="41910" y="30480"/>
                      <a:pt x="45720" y="30480"/>
                      <a:pt x="41910" y="38100"/>
                    </a:cubicBezTo>
                    <a:cubicBezTo>
                      <a:pt x="38100" y="41910"/>
                      <a:pt x="41910" y="41910"/>
                      <a:pt x="45720" y="45720"/>
                    </a:cubicBezTo>
                    <a:cubicBezTo>
                      <a:pt x="53340" y="45720"/>
                      <a:pt x="60960" y="45720"/>
                      <a:pt x="64770" y="38100"/>
                    </a:cubicBezTo>
                    <a:cubicBezTo>
                      <a:pt x="68580" y="30480"/>
                      <a:pt x="72390" y="30480"/>
                      <a:pt x="76200" y="38100"/>
                    </a:cubicBezTo>
                    <a:cubicBezTo>
                      <a:pt x="80010" y="45720"/>
                      <a:pt x="83820" y="49530"/>
                      <a:pt x="91440" y="53340"/>
                    </a:cubicBezTo>
                    <a:cubicBezTo>
                      <a:pt x="83820" y="60960"/>
                      <a:pt x="80010" y="68580"/>
                      <a:pt x="80010" y="76200"/>
                    </a:cubicBezTo>
                    <a:cubicBezTo>
                      <a:pt x="83820" y="83820"/>
                      <a:pt x="91440" y="83820"/>
                      <a:pt x="95250" y="91440"/>
                    </a:cubicBezTo>
                    <a:cubicBezTo>
                      <a:pt x="91440" y="99060"/>
                      <a:pt x="87630" y="95250"/>
                      <a:pt x="83820" y="95250"/>
                    </a:cubicBezTo>
                    <a:cubicBezTo>
                      <a:pt x="64770" y="87630"/>
                      <a:pt x="49530" y="80010"/>
                      <a:pt x="30480" y="68580"/>
                    </a:cubicBezTo>
                    <a:cubicBezTo>
                      <a:pt x="22860" y="64770"/>
                      <a:pt x="19050" y="57150"/>
                      <a:pt x="15240" y="49530"/>
                    </a:cubicBezTo>
                    <a:cubicBezTo>
                      <a:pt x="11430" y="45720"/>
                      <a:pt x="7620" y="38100"/>
                      <a:pt x="0" y="34290"/>
                    </a:cubicBezTo>
                    <a:close/>
                  </a:path>
                </a:pathLst>
              </a:custGeom>
              <a:solidFill>
                <a:srgbClr val="20BB2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66" name="Freeform: Shape 5665">
                <a:extLst>
                  <a:ext uri="{FF2B5EF4-FFF2-40B4-BE49-F238E27FC236}">
                    <a16:creationId xmlns:a16="http://schemas.microsoft.com/office/drawing/2014/main" id="{D5A0E4D3-6486-C141-BAEA-50426E3F1E8E}"/>
                  </a:ext>
                </a:extLst>
              </p:cNvPr>
              <p:cNvSpPr/>
              <p:nvPr/>
            </p:nvSpPr>
            <p:spPr>
              <a:xfrm>
                <a:off x="4236720" y="4903469"/>
                <a:ext cx="30480" cy="26669"/>
              </a:xfrm>
              <a:custGeom>
                <a:avLst/>
                <a:gdLst>
                  <a:gd name="connsiteX0" fmla="*/ 0 w 30480"/>
                  <a:gd name="connsiteY0" fmla="*/ 26670 h 26669"/>
                  <a:gd name="connsiteX1" fmla="*/ 3810 w 30480"/>
                  <a:gd name="connsiteY1" fmla="*/ 11430 h 26669"/>
                  <a:gd name="connsiteX2" fmla="*/ 15240 w 30480"/>
                  <a:gd name="connsiteY2" fmla="*/ 0 h 26669"/>
                  <a:gd name="connsiteX3" fmla="*/ 30480 w 30480"/>
                  <a:gd name="connsiteY3" fmla="*/ 15240 h 26669"/>
                  <a:gd name="connsiteX4" fmla="*/ 26670 w 30480"/>
                  <a:gd name="connsiteY4" fmla="*/ 22860 h 26669"/>
                  <a:gd name="connsiteX5" fmla="*/ 3810 w 30480"/>
                  <a:gd name="connsiteY5" fmla="*/ 26670 h 26669"/>
                  <a:gd name="connsiteX6" fmla="*/ 0 w 30480"/>
                  <a:gd name="connsiteY6" fmla="*/ 26670 h 26669"/>
                  <a:gd name="connsiteX7" fmla="*/ 0 w 30480"/>
                  <a:gd name="connsiteY7" fmla="*/ 26670 h 2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80" h="26669">
                    <a:moveTo>
                      <a:pt x="0" y="26670"/>
                    </a:moveTo>
                    <a:cubicBezTo>
                      <a:pt x="0" y="22860"/>
                      <a:pt x="3810" y="15240"/>
                      <a:pt x="3810" y="11430"/>
                    </a:cubicBezTo>
                    <a:cubicBezTo>
                      <a:pt x="3810" y="0"/>
                      <a:pt x="7620" y="0"/>
                      <a:pt x="15240" y="0"/>
                    </a:cubicBezTo>
                    <a:cubicBezTo>
                      <a:pt x="22860" y="0"/>
                      <a:pt x="26670" y="7620"/>
                      <a:pt x="30480" y="15240"/>
                    </a:cubicBezTo>
                    <a:cubicBezTo>
                      <a:pt x="30480" y="19050"/>
                      <a:pt x="26670" y="26670"/>
                      <a:pt x="26670" y="22860"/>
                    </a:cubicBezTo>
                    <a:cubicBezTo>
                      <a:pt x="19050" y="11430"/>
                      <a:pt x="11430" y="19050"/>
                      <a:pt x="3810" y="26670"/>
                    </a:cubicBezTo>
                    <a:cubicBezTo>
                      <a:pt x="3810" y="26670"/>
                      <a:pt x="3810" y="26670"/>
                      <a:pt x="0" y="26670"/>
                    </a:cubicBezTo>
                    <a:lnTo>
                      <a:pt x="0" y="26670"/>
                    </a:lnTo>
                    <a:close/>
                  </a:path>
                </a:pathLst>
              </a:custGeom>
              <a:solidFill>
                <a:srgbClr val="50D65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67" name="Freeform: Shape 5666">
                <a:extLst>
                  <a:ext uri="{FF2B5EF4-FFF2-40B4-BE49-F238E27FC236}">
                    <a16:creationId xmlns:a16="http://schemas.microsoft.com/office/drawing/2014/main" id="{8F85F1FD-2A91-5CF0-0BE6-F711ACF0FFB2}"/>
                  </a:ext>
                </a:extLst>
              </p:cNvPr>
              <p:cNvSpPr/>
              <p:nvPr/>
            </p:nvSpPr>
            <p:spPr>
              <a:xfrm>
                <a:off x="4206241" y="4913566"/>
                <a:ext cx="19050" cy="28003"/>
              </a:xfrm>
              <a:custGeom>
                <a:avLst/>
                <a:gdLst>
                  <a:gd name="connsiteX0" fmla="*/ 19050 w 19050"/>
                  <a:gd name="connsiteY0" fmla="*/ 28003 h 28003"/>
                  <a:gd name="connsiteX1" fmla="*/ 0 w 19050"/>
                  <a:gd name="connsiteY1" fmla="*/ 5144 h 28003"/>
                  <a:gd name="connsiteX2" fmla="*/ 0 w 19050"/>
                  <a:gd name="connsiteY2" fmla="*/ 5144 h 28003"/>
                  <a:gd name="connsiteX3" fmla="*/ 19050 w 19050"/>
                  <a:gd name="connsiteY3" fmla="*/ 28003 h 28003"/>
                  <a:gd name="connsiteX4" fmla="*/ 19050 w 19050"/>
                  <a:gd name="connsiteY4" fmla="*/ 28003 h 28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28003">
                    <a:moveTo>
                      <a:pt x="19050" y="28003"/>
                    </a:moveTo>
                    <a:cubicBezTo>
                      <a:pt x="15240" y="16573"/>
                      <a:pt x="3810" y="12763"/>
                      <a:pt x="0" y="5144"/>
                    </a:cubicBezTo>
                    <a:lnTo>
                      <a:pt x="0" y="5144"/>
                    </a:lnTo>
                    <a:cubicBezTo>
                      <a:pt x="15240" y="-6287"/>
                      <a:pt x="19050" y="1333"/>
                      <a:pt x="19050" y="28003"/>
                    </a:cubicBezTo>
                    <a:lnTo>
                      <a:pt x="19050" y="28003"/>
                    </a:lnTo>
                    <a:close/>
                  </a:path>
                </a:pathLst>
              </a:custGeom>
              <a:solidFill>
                <a:srgbClr val="50D65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68" name="Freeform: Shape 5667">
                <a:extLst>
                  <a:ext uri="{FF2B5EF4-FFF2-40B4-BE49-F238E27FC236}">
                    <a16:creationId xmlns:a16="http://schemas.microsoft.com/office/drawing/2014/main" id="{BBF0D41A-285C-9393-60E1-3105BA7CAD56}"/>
                  </a:ext>
                </a:extLst>
              </p:cNvPr>
              <p:cNvSpPr/>
              <p:nvPr/>
            </p:nvSpPr>
            <p:spPr>
              <a:xfrm>
                <a:off x="4225291" y="4930139"/>
                <a:ext cx="19050" cy="21246"/>
              </a:xfrm>
              <a:custGeom>
                <a:avLst/>
                <a:gdLst>
                  <a:gd name="connsiteX0" fmla="*/ 0 w 19050"/>
                  <a:gd name="connsiteY0" fmla="*/ 11430 h 21246"/>
                  <a:gd name="connsiteX1" fmla="*/ 7620 w 19050"/>
                  <a:gd name="connsiteY1" fmla="*/ 7620 h 21246"/>
                  <a:gd name="connsiteX2" fmla="*/ 15240 w 19050"/>
                  <a:gd name="connsiteY2" fmla="*/ 0 h 21246"/>
                  <a:gd name="connsiteX3" fmla="*/ 15240 w 19050"/>
                  <a:gd name="connsiteY3" fmla="*/ 0 h 21246"/>
                  <a:gd name="connsiteX4" fmla="*/ 19050 w 19050"/>
                  <a:gd name="connsiteY4" fmla="*/ 19050 h 21246"/>
                  <a:gd name="connsiteX5" fmla="*/ 0 w 19050"/>
                  <a:gd name="connsiteY5" fmla="*/ 11430 h 21246"/>
                  <a:gd name="connsiteX6" fmla="*/ 0 w 19050"/>
                  <a:gd name="connsiteY6" fmla="*/ 11430 h 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21246">
                    <a:moveTo>
                      <a:pt x="0" y="11430"/>
                    </a:moveTo>
                    <a:cubicBezTo>
                      <a:pt x="3810" y="11430"/>
                      <a:pt x="3810" y="11430"/>
                      <a:pt x="7620" y="7620"/>
                    </a:cubicBezTo>
                    <a:cubicBezTo>
                      <a:pt x="7620" y="3810"/>
                      <a:pt x="11430" y="0"/>
                      <a:pt x="15240" y="0"/>
                    </a:cubicBezTo>
                    <a:lnTo>
                      <a:pt x="15240" y="0"/>
                    </a:lnTo>
                    <a:cubicBezTo>
                      <a:pt x="15240" y="7620"/>
                      <a:pt x="19050" y="15240"/>
                      <a:pt x="19050" y="19050"/>
                    </a:cubicBezTo>
                    <a:cubicBezTo>
                      <a:pt x="11430" y="15240"/>
                      <a:pt x="0" y="30480"/>
                      <a:pt x="0" y="11430"/>
                    </a:cubicBezTo>
                    <a:lnTo>
                      <a:pt x="0" y="11430"/>
                    </a:lnTo>
                    <a:close/>
                  </a:path>
                </a:pathLst>
              </a:custGeom>
              <a:solidFill>
                <a:srgbClr val="50D65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69" name="Freeform: Shape 5668">
                <a:extLst>
                  <a:ext uri="{FF2B5EF4-FFF2-40B4-BE49-F238E27FC236}">
                    <a16:creationId xmlns:a16="http://schemas.microsoft.com/office/drawing/2014/main" id="{56E19F8C-EA7F-1ECA-275A-CA1589DAF27B}"/>
                  </a:ext>
                </a:extLst>
              </p:cNvPr>
              <p:cNvSpPr/>
              <p:nvPr/>
            </p:nvSpPr>
            <p:spPr>
              <a:xfrm>
                <a:off x="4235027" y="4878046"/>
                <a:ext cx="10380" cy="25423"/>
              </a:xfrm>
              <a:custGeom>
                <a:avLst/>
                <a:gdLst>
                  <a:gd name="connsiteX0" fmla="*/ 1693 w 10380"/>
                  <a:gd name="connsiteY0" fmla="*/ 25423 h 25423"/>
                  <a:gd name="connsiteX1" fmla="*/ 1693 w 10380"/>
                  <a:gd name="connsiteY1" fmla="*/ 10183 h 25423"/>
                  <a:gd name="connsiteX2" fmla="*/ 9313 w 10380"/>
                  <a:gd name="connsiteY2" fmla="*/ 2563 h 25423"/>
                  <a:gd name="connsiteX3" fmla="*/ 5504 w 10380"/>
                  <a:gd name="connsiteY3" fmla="*/ 13993 h 25423"/>
                  <a:gd name="connsiteX4" fmla="*/ 1693 w 10380"/>
                  <a:gd name="connsiteY4" fmla="*/ 25423 h 25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0" h="25423">
                    <a:moveTo>
                      <a:pt x="1693" y="25423"/>
                    </a:moveTo>
                    <a:cubicBezTo>
                      <a:pt x="-2117" y="17803"/>
                      <a:pt x="1693" y="13993"/>
                      <a:pt x="1693" y="10183"/>
                    </a:cubicBezTo>
                    <a:cubicBezTo>
                      <a:pt x="5504" y="6373"/>
                      <a:pt x="5504" y="-5057"/>
                      <a:pt x="9313" y="2563"/>
                    </a:cubicBezTo>
                    <a:cubicBezTo>
                      <a:pt x="13123" y="6373"/>
                      <a:pt x="5504" y="10183"/>
                      <a:pt x="5504" y="13993"/>
                    </a:cubicBezTo>
                    <a:cubicBezTo>
                      <a:pt x="9313" y="17803"/>
                      <a:pt x="5504" y="21613"/>
                      <a:pt x="1693" y="25423"/>
                    </a:cubicBezTo>
                    <a:close/>
                  </a:path>
                </a:pathLst>
              </a:custGeom>
              <a:solidFill>
                <a:srgbClr val="20BB2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70" name="Freeform: Shape 5669">
                <a:extLst>
                  <a:ext uri="{FF2B5EF4-FFF2-40B4-BE49-F238E27FC236}">
                    <a16:creationId xmlns:a16="http://schemas.microsoft.com/office/drawing/2014/main" id="{166324A9-D4AD-DE83-644A-4FE427C2E735}"/>
                  </a:ext>
                </a:extLst>
              </p:cNvPr>
              <p:cNvSpPr/>
              <p:nvPr/>
            </p:nvSpPr>
            <p:spPr>
              <a:xfrm>
                <a:off x="4152901" y="4850130"/>
                <a:ext cx="3809" cy="3809"/>
              </a:xfrm>
              <a:custGeom>
                <a:avLst/>
                <a:gdLst>
                  <a:gd name="connsiteX0" fmla="*/ 0 w 3809"/>
                  <a:gd name="connsiteY0" fmla="*/ 3810 h 3809"/>
                  <a:gd name="connsiteX1" fmla="*/ 0 w 3809"/>
                  <a:gd name="connsiteY1" fmla="*/ 0 h 3809"/>
                  <a:gd name="connsiteX2" fmla="*/ 3810 w 3809"/>
                  <a:gd name="connsiteY2" fmla="*/ 0 h 3809"/>
                  <a:gd name="connsiteX3" fmla="*/ 0 w 3809"/>
                  <a:gd name="connsiteY3" fmla="*/ 3810 h 3809"/>
                  <a:gd name="connsiteX4" fmla="*/ 0 w 3809"/>
                  <a:gd name="connsiteY4" fmla="*/ 3810 h 3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 h="3809">
                    <a:moveTo>
                      <a:pt x="0" y="3810"/>
                    </a:moveTo>
                    <a:cubicBezTo>
                      <a:pt x="0" y="3810"/>
                      <a:pt x="0" y="0"/>
                      <a:pt x="0" y="0"/>
                    </a:cubicBezTo>
                    <a:cubicBezTo>
                      <a:pt x="0" y="0"/>
                      <a:pt x="0" y="0"/>
                      <a:pt x="3810" y="0"/>
                    </a:cubicBezTo>
                    <a:cubicBezTo>
                      <a:pt x="3810" y="0"/>
                      <a:pt x="3810" y="3810"/>
                      <a:pt x="0" y="3810"/>
                    </a:cubicBezTo>
                    <a:cubicBezTo>
                      <a:pt x="3810" y="3810"/>
                      <a:pt x="3810" y="3810"/>
                      <a:pt x="0" y="3810"/>
                    </a:cubicBezTo>
                    <a:close/>
                  </a:path>
                </a:pathLst>
              </a:custGeom>
              <a:solidFill>
                <a:srgbClr val="50D65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71" name="Freeform: Shape 5670">
                <a:extLst>
                  <a:ext uri="{FF2B5EF4-FFF2-40B4-BE49-F238E27FC236}">
                    <a16:creationId xmlns:a16="http://schemas.microsoft.com/office/drawing/2014/main" id="{CBDB8050-7115-CF55-D299-531B5CC61842}"/>
                  </a:ext>
                </a:extLst>
              </p:cNvPr>
              <p:cNvSpPr/>
              <p:nvPr/>
            </p:nvSpPr>
            <p:spPr>
              <a:xfrm>
                <a:off x="4324351" y="4758690"/>
                <a:ext cx="3809" cy="3809"/>
              </a:xfrm>
              <a:custGeom>
                <a:avLst/>
                <a:gdLst>
                  <a:gd name="connsiteX0" fmla="*/ 3810 w 3809"/>
                  <a:gd name="connsiteY0" fmla="*/ 0 h 3809"/>
                  <a:gd name="connsiteX1" fmla="*/ 0 w 3809"/>
                  <a:gd name="connsiteY1" fmla="*/ 3810 h 3809"/>
                  <a:gd name="connsiteX2" fmla="*/ 3810 w 3809"/>
                  <a:gd name="connsiteY2" fmla="*/ 0 h 3809"/>
                  <a:gd name="connsiteX3" fmla="*/ 3810 w 3809"/>
                  <a:gd name="connsiteY3" fmla="*/ 0 h 3809"/>
                </a:gdLst>
                <a:ahLst/>
                <a:cxnLst>
                  <a:cxn ang="0">
                    <a:pos x="connsiteX0" y="connsiteY0"/>
                  </a:cxn>
                  <a:cxn ang="0">
                    <a:pos x="connsiteX1" y="connsiteY1"/>
                  </a:cxn>
                  <a:cxn ang="0">
                    <a:pos x="connsiteX2" y="connsiteY2"/>
                  </a:cxn>
                  <a:cxn ang="0">
                    <a:pos x="connsiteX3" y="connsiteY3"/>
                  </a:cxn>
                </a:cxnLst>
                <a:rect l="l" t="t" r="r" b="b"/>
                <a:pathLst>
                  <a:path w="3809" h="3809">
                    <a:moveTo>
                      <a:pt x="3810" y="0"/>
                    </a:moveTo>
                    <a:cubicBezTo>
                      <a:pt x="3810" y="3810"/>
                      <a:pt x="0" y="3810"/>
                      <a:pt x="0" y="3810"/>
                    </a:cubicBezTo>
                    <a:cubicBezTo>
                      <a:pt x="0" y="0"/>
                      <a:pt x="3810" y="0"/>
                      <a:pt x="3810" y="0"/>
                    </a:cubicBezTo>
                    <a:lnTo>
                      <a:pt x="3810" y="0"/>
                    </a:lnTo>
                    <a:close/>
                  </a:path>
                </a:pathLst>
              </a:custGeom>
              <a:solidFill>
                <a:srgbClr val="5FDA6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72" name="Freeform: Shape 5671">
                <a:extLst>
                  <a:ext uri="{FF2B5EF4-FFF2-40B4-BE49-F238E27FC236}">
                    <a16:creationId xmlns:a16="http://schemas.microsoft.com/office/drawing/2014/main" id="{D13969D2-6EE0-A0EE-C023-D37438E20F94}"/>
                  </a:ext>
                </a:extLst>
              </p:cNvPr>
              <p:cNvSpPr/>
              <p:nvPr/>
            </p:nvSpPr>
            <p:spPr>
              <a:xfrm>
                <a:off x="4168141" y="4847272"/>
                <a:ext cx="0" cy="2857"/>
              </a:xfrm>
              <a:custGeom>
                <a:avLst/>
                <a:gdLst>
                  <a:gd name="connsiteX0" fmla="*/ 0 w 0"/>
                  <a:gd name="connsiteY0" fmla="*/ 2858 h 2857"/>
                  <a:gd name="connsiteX1" fmla="*/ 0 w 0"/>
                  <a:gd name="connsiteY1" fmla="*/ 2858 h 2857"/>
                  <a:gd name="connsiteX2" fmla="*/ 0 w 0"/>
                  <a:gd name="connsiteY2" fmla="*/ 2858 h 2857"/>
                  <a:gd name="connsiteX3" fmla="*/ 0 w 0"/>
                  <a:gd name="connsiteY3" fmla="*/ 2858 h 2857"/>
                  <a:gd name="connsiteX4" fmla="*/ 0 w 0"/>
                  <a:gd name="connsiteY4" fmla="*/ 2858 h 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2857">
                    <a:moveTo>
                      <a:pt x="0" y="2858"/>
                    </a:moveTo>
                    <a:cubicBezTo>
                      <a:pt x="0" y="2858"/>
                      <a:pt x="0" y="2858"/>
                      <a:pt x="0" y="2858"/>
                    </a:cubicBezTo>
                    <a:cubicBezTo>
                      <a:pt x="0" y="2858"/>
                      <a:pt x="0" y="-953"/>
                      <a:pt x="0" y="2858"/>
                    </a:cubicBezTo>
                    <a:cubicBezTo>
                      <a:pt x="0" y="-953"/>
                      <a:pt x="0" y="-953"/>
                      <a:pt x="0" y="2858"/>
                    </a:cubicBezTo>
                    <a:cubicBezTo>
                      <a:pt x="0" y="-953"/>
                      <a:pt x="0" y="2858"/>
                      <a:pt x="0" y="2858"/>
                    </a:cubicBezTo>
                    <a:close/>
                  </a:path>
                </a:pathLst>
              </a:custGeom>
              <a:solidFill>
                <a:srgbClr val="50D65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73" name="Freeform: Shape 5672">
                <a:extLst>
                  <a:ext uri="{FF2B5EF4-FFF2-40B4-BE49-F238E27FC236}">
                    <a16:creationId xmlns:a16="http://schemas.microsoft.com/office/drawing/2014/main" id="{ED70CB8D-C4A8-30C1-C97E-B96617D9314F}"/>
                  </a:ext>
                </a:extLst>
              </p:cNvPr>
              <p:cNvSpPr/>
              <p:nvPr/>
            </p:nvSpPr>
            <p:spPr>
              <a:xfrm>
                <a:off x="4137660" y="4928356"/>
                <a:ext cx="44412" cy="36073"/>
              </a:xfrm>
              <a:custGeom>
                <a:avLst/>
                <a:gdLst>
                  <a:gd name="connsiteX0" fmla="*/ 0 w 44412"/>
                  <a:gd name="connsiteY0" fmla="*/ 9404 h 36073"/>
                  <a:gd name="connsiteX1" fmla="*/ 41910 w 44412"/>
                  <a:gd name="connsiteY1" fmla="*/ 17024 h 36073"/>
                  <a:gd name="connsiteX2" fmla="*/ 38100 w 44412"/>
                  <a:gd name="connsiteY2" fmla="*/ 32264 h 36073"/>
                  <a:gd name="connsiteX3" fmla="*/ 19050 w 44412"/>
                  <a:gd name="connsiteY3" fmla="*/ 36074 h 36073"/>
                  <a:gd name="connsiteX4" fmla="*/ 3810 w 44412"/>
                  <a:gd name="connsiteY4" fmla="*/ 17024 h 36073"/>
                  <a:gd name="connsiteX5" fmla="*/ 0 w 44412"/>
                  <a:gd name="connsiteY5" fmla="*/ 9404 h 36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412" h="36073">
                    <a:moveTo>
                      <a:pt x="0" y="9404"/>
                    </a:moveTo>
                    <a:cubicBezTo>
                      <a:pt x="15240" y="-5836"/>
                      <a:pt x="34290" y="-2026"/>
                      <a:pt x="41910" y="17024"/>
                    </a:cubicBezTo>
                    <a:cubicBezTo>
                      <a:pt x="45720" y="24644"/>
                      <a:pt x="45720" y="32264"/>
                      <a:pt x="38100" y="32264"/>
                    </a:cubicBezTo>
                    <a:cubicBezTo>
                      <a:pt x="30480" y="32264"/>
                      <a:pt x="26670" y="36074"/>
                      <a:pt x="19050" y="36074"/>
                    </a:cubicBezTo>
                    <a:cubicBezTo>
                      <a:pt x="11430" y="32264"/>
                      <a:pt x="7620" y="24644"/>
                      <a:pt x="3810" y="17024"/>
                    </a:cubicBezTo>
                    <a:cubicBezTo>
                      <a:pt x="3810" y="13214"/>
                      <a:pt x="0" y="9404"/>
                      <a:pt x="0" y="9404"/>
                    </a:cubicBezTo>
                    <a:close/>
                  </a:path>
                </a:pathLst>
              </a:custGeom>
              <a:solidFill>
                <a:srgbClr val="2FCC3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74" name="Freeform: Shape 5673">
                <a:extLst>
                  <a:ext uri="{FF2B5EF4-FFF2-40B4-BE49-F238E27FC236}">
                    <a16:creationId xmlns:a16="http://schemas.microsoft.com/office/drawing/2014/main" id="{B09091FC-C98B-AB9A-6431-AC4B166FFA87}"/>
                  </a:ext>
                </a:extLst>
              </p:cNvPr>
              <p:cNvSpPr/>
              <p:nvPr/>
            </p:nvSpPr>
            <p:spPr>
              <a:xfrm>
                <a:off x="4156710" y="4911089"/>
                <a:ext cx="3809" cy="6667"/>
              </a:xfrm>
              <a:custGeom>
                <a:avLst/>
                <a:gdLst>
                  <a:gd name="connsiteX0" fmla="*/ 3810 w 3809"/>
                  <a:gd name="connsiteY0" fmla="*/ 3810 h 6667"/>
                  <a:gd name="connsiteX1" fmla="*/ 3810 w 3809"/>
                  <a:gd name="connsiteY1" fmla="*/ 3810 h 6667"/>
                  <a:gd name="connsiteX2" fmla="*/ 0 w 3809"/>
                  <a:gd name="connsiteY2" fmla="*/ 0 h 6667"/>
                  <a:gd name="connsiteX3" fmla="*/ 3810 w 3809"/>
                  <a:gd name="connsiteY3" fmla="*/ 3810 h 6667"/>
                  <a:gd name="connsiteX4" fmla="*/ 3810 w 3809"/>
                  <a:gd name="connsiteY4" fmla="*/ 3810 h 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 h="6667">
                    <a:moveTo>
                      <a:pt x="3810" y="3810"/>
                    </a:moveTo>
                    <a:cubicBezTo>
                      <a:pt x="3810" y="7620"/>
                      <a:pt x="0" y="7620"/>
                      <a:pt x="3810" y="3810"/>
                    </a:cubicBezTo>
                    <a:cubicBezTo>
                      <a:pt x="0" y="0"/>
                      <a:pt x="0" y="0"/>
                      <a:pt x="0" y="0"/>
                    </a:cubicBezTo>
                    <a:cubicBezTo>
                      <a:pt x="0" y="0"/>
                      <a:pt x="3810" y="0"/>
                      <a:pt x="3810" y="3810"/>
                    </a:cubicBezTo>
                    <a:cubicBezTo>
                      <a:pt x="3810" y="3810"/>
                      <a:pt x="3810" y="3810"/>
                      <a:pt x="3810" y="3810"/>
                    </a:cubicBezTo>
                    <a:close/>
                  </a:path>
                </a:pathLst>
              </a:custGeom>
              <a:solidFill>
                <a:srgbClr val="2FCC3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75" name="Freeform: Shape 5674">
                <a:extLst>
                  <a:ext uri="{FF2B5EF4-FFF2-40B4-BE49-F238E27FC236}">
                    <a16:creationId xmlns:a16="http://schemas.microsoft.com/office/drawing/2014/main" id="{51AB9CCA-3B81-2735-201C-04F6D24FC7C2}"/>
                  </a:ext>
                </a:extLst>
              </p:cNvPr>
              <p:cNvSpPr/>
              <p:nvPr/>
            </p:nvSpPr>
            <p:spPr>
              <a:xfrm>
                <a:off x="4043718" y="5122871"/>
                <a:ext cx="32030" cy="34560"/>
              </a:xfrm>
              <a:custGeom>
                <a:avLst/>
                <a:gdLst>
                  <a:gd name="connsiteX0" fmla="*/ 2503 w 32030"/>
                  <a:gd name="connsiteY0" fmla="*/ 24438 h 34560"/>
                  <a:gd name="connsiteX1" fmla="*/ 10123 w 32030"/>
                  <a:gd name="connsiteY1" fmla="*/ 20628 h 34560"/>
                  <a:gd name="connsiteX2" fmla="*/ 21553 w 32030"/>
                  <a:gd name="connsiteY2" fmla="*/ 5388 h 34560"/>
                  <a:gd name="connsiteX3" fmla="*/ 29173 w 32030"/>
                  <a:gd name="connsiteY3" fmla="*/ 1578 h 34560"/>
                  <a:gd name="connsiteX4" fmla="*/ 29173 w 32030"/>
                  <a:gd name="connsiteY4" fmla="*/ 13008 h 34560"/>
                  <a:gd name="connsiteX5" fmla="*/ 21553 w 32030"/>
                  <a:gd name="connsiteY5" fmla="*/ 28248 h 34560"/>
                  <a:gd name="connsiteX6" fmla="*/ 6313 w 32030"/>
                  <a:gd name="connsiteY6" fmla="*/ 32058 h 34560"/>
                  <a:gd name="connsiteX7" fmla="*/ 2503 w 32030"/>
                  <a:gd name="connsiteY7" fmla="*/ 24438 h 3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030" h="34560">
                    <a:moveTo>
                      <a:pt x="2503" y="24438"/>
                    </a:moveTo>
                    <a:cubicBezTo>
                      <a:pt x="2503" y="24438"/>
                      <a:pt x="6313" y="20628"/>
                      <a:pt x="10123" y="20628"/>
                    </a:cubicBezTo>
                    <a:cubicBezTo>
                      <a:pt x="13933" y="16818"/>
                      <a:pt x="17743" y="16818"/>
                      <a:pt x="21553" y="5388"/>
                    </a:cubicBezTo>
                    <a:cubicBezTo>
                      <a:pt x="21553" y="1578"/>
                      <a:pt x="25363" y="-2232"/>
                      <a:pt x="29173" y="1578"/>
                    </a:cubicBezTo>
                    <a:cubicBezTo>
                      <a:pt x="32983" y="5388"/>
                      <a:pt x="32983" y="9198"/>
                      <a:pt x="29173" y="13008"/>
                    </a:cubicBezTo>
                    <a:cubicBezTo>
                      <a:pt x="25363" y="16818"/>
                      <a:pt x="21553" y="24438"/>
                      <a:pt x="21553" y="28248"/>
                    </a:cubicBezTo>
                    <a:cubicBezTo>
                      <a:pt x="17743" y="35868"/>
                      <a:pt x="10123" y="35868"/>
                      <a:pt x="6313" y="32058"/>
                    </a:cubicBezTo>
                    <a:cubicBezTo>
                      <a:pt x="-1307" y="32058"/>
                      <a:pt x="-1307" y="28248"/>
                      <a:pt x="2503" y="24438"/>
                    </a:cubicBezTo>
                    <a:close/>
                  </a:path>
                </a:pathLst>
              </a:custGeom>
              <a:solidFill>
                <a:srgbClr val="70DF7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76" name="Freeform: Shape 5675">
                <a:extLst>
                  <a:ext uri="{FF2B5EF4-FFF2-40B4-BE49-F238E27FC236}">
                    <a16:creationId xmlns:a16="http://schemas.microsoft.com/office/drawing/2014/main" id="{ADF1F554-9290-5A28-C8AC-7D9042C1C990}"/>
                  </a:ext>
                </a:extLst>
              </p:cNvPr>
              <p:cNvSpPr/>
              <p:nvPr/>
            </p:nvSpPr>
            <p:spPr>
              <a:xfrm>
                <a:off x="3977641" y="5151119"/>
                <a:ext cx="7619" cy="10477"/>
              </a:xfrm>
              <a:custGeom>
                <a:avLst/>
                <a:gdLst>
                  <a:gd name="connsiteX0" fmla="*/ 0 w 7619"/>
                  <a:gd name="connsiteY0" fmla="*/ 7620 h 10477"/>
                  <a:gd name="connsiteX1" fmla="*/ 3810 w 7619"/>
                  <a:gd name="connsiteY1" fmla="*/ 0 h 10477"/>
                  <a:gd name="connsiteX2" fmla="*/ 7620 w 7619"/>
                  <a:gd name="connsiteY2" fmla="*/ 7620 h 10477"/>
                  <a:gd name="connsiteX3" fmla="*/ 0 w 7619"/>
                  <a:gd name="connsiteY3" fmla="*/ 7620 h 10477"/>
                </a:gdLst>
                <a:ahLst/>
                <a:cxnLst>
                  <a:cxn ang="0">
                    <a:pos x="connsiteX0" y="connsiteY0"/>
                  </a:cxn>
                  <a:cxn ang="0">
                    <a:pos x="connsiteX1" y="connsiteY1"/>
                  </a:cxn>
                  <a:cxn ang="0">
                    <a:pos x="connsiteX2" y="connsiteY2"/>
                  </a:cxn>
                  <a:cxn ang="0">
                    <a:pos x="connsiteX3" y="connsiteY3"/>
                  </a:cxn>
                </a:cxnLst>
                <a:rect l="l" t="t" r="r" b="b"/>
                <a:pathLst>
                  <a:path w="7619" h="10477">
                    <a:moveTo>
                      <a:pt x="0" y="7620"/>
                    </a:moveTo>
                    <a:lnTo>
                      <a:pt x="3810" y="0"/>
                    </a:lnTo>
                    <a:cubicBezTo>
                      <a:pt x="3810" y="3810"/>
                      <a:pt x="7620" y="3810"/>
                      <a:pt x="7620" y="7620"/>
                    </a:cubicBezTo>
                    <a:cubicBezTo>
                      <a:pt x="3810" y="11430"/>
                      <a:pt x="0" y="11430"/>
                      <a:pt x="0" y="7620"/>
                    </a:cubicBezTo>
                    <a:close/>
                  </a:path>
                </a:pathLst>
              </a:custGeom>
              <a:solidFill>
                <a:srgbClr val="91E99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77" name="Freeform: Shape 5676">
                <a:extLst>
                  <a:ext uri="{FF2B5EF4-FFF2-40B4-BE49-F238E27FC236}">
                    <a16:creationId xmlns:a16="http://schemas.microsoft.com/office/drawing/2014/main" id="{97DF43F8-928F-BDF8-24C0-0095D3D29434}"/>
                  </a:ext>
                </a:extLst>
              </p:cNvPr>
              <p:cNvSpPr/>
              <p:nvPr/>
            </p:nvSpPr>
            <p:spPr>
              <a:xfrm>
                <a:off x="3958591" y="5125757"/>
                <a:ext cx="11429" cy="6312"/>
              </a:xfrm>
              <a:custGeom>
                <a:avLst/>
                <a:gdLst>
                  <a:gd name="connsiteX0" fmla="*/ 0 w 11429"/>
                  <a:gd name="connsiteY0" fmla="*/ 2503 h 6312"/>
                  <a:gd name="connsiteX1" fmla="*/ 11430 w 11429"/>
                  <a:gd name="connsiteY1" fmla="*/ 6312 h 6312"/>
                  <a:gd name="connsiteX2" fmla="*/ 0 w 11429"/>
                  <a:gd name="connsiteY2" fmla="*/ 2503 h 6312"/>
                </a:gdLst>
                <a:ahLst/>
                <a:cxnLst>
                  <a:cxn ang="0">
                    <a:pos x="connsiteX0" y="connsiteY0"/>
                  </a:cxn>
                  <a:cxn ang="0">
                    <a:pos x="connsiteX1" y="connsiteY1"/>
                  </a:cxn>
                  <a:cxn ang="0">
                    <a:pos x="connsiteX2" y="connsiteY2"/>
                  </a:cxn>
                </a:cxnLst>
                <a:rect l="l" t="t" r="r" b="b"/>
                <a:pathLst>
                  <a:path w="11429" h="6312">
                    <a:moveTo>
                      <a:pt x="0" y="2503"/>
                    </a:moveTo>
                    <a:cubicBezTo>
                      <a:pt x="3810" y="-1307"/>
                      <a:pt x="7620" y="-1307"/>
                      <a:pt x="11430" y="6312"/>
                    </a:cubicBezTo>
                    <a:lnTo>
                      <a:pt x="0" y="2503"/>
                    </a:lnTo>
                    <a:close/>
                  </a:path>
                </a:pathLst>
              </a:custGeom>
              <a:solidFill>
                <a:srgbClr val="7BE28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78" name="Freeform: Shape 5677">
                <a:extLst>
                  <a:ext uri="{FF2B5EF4-FFF2-40B4-BE49-F238E27FC236}">
                    <a16:creationId xmlns:a16="http://schemas.microsoft.com/office/drawing/2014/main" id="{2502EDA2-BD89-BE2D-E85E-BE70F804E803}"/>
                  </a:ext>
                </a:extLst>
              </p:cNvPr>
              <p:cNvSpPr/>
              <p:nvPr/>
            </p:nvSpPr>
            <p:spPr>
              <a:xfrm>
                <a:off x="3836670" y="4713519"/>
                <a:ext cx="68580" cy="128990"/>
              </a:xfrm>
              <a:custGeom>
                <a:avLst/>
                <a:gdLst>
                  <a:gd name="connsiteX0" fmla="*/ 34290 w 68580"/>
                  <a:gd name="connsiteY0" fmla="*/ 7070 h 128990"/>
                  <a:gd name="connsiteX1" fmla="*/ 34290 w 68580"/>
                  <a:gd name="connsiteY1" fmla="*/ 10880 h 128990"/>
                  <a:gd name="connsiteX2" fmla="*/ 45720 w 68580"/>
                  <a:gd name="connsiteY2" fmla="*/ 26120 h 128990"/>
                  <a:gd name="connsiteX3" fmla="*/ 49530 w 68580"/>
                  <a:gd name="connsiteY3" fmla="*/ 33740 h 128990"/>
                  <a:gd name="connsiteX4" fmla="*/ 68580 w 68580"/>
                  <a:gd name="connsiteY4" fmla="*/ 64220 h 128990"/>
                  <a:gd name="connsiteX5" fmla="*/ 68580 w 68580"/>
                  <a:gd name="connsiteY5" fmla="*/ 64220 h 128990"/>
                  <a:gd name="connsiteX6" fmla="*/ 64770 w 68580"/>
                  <a:gd name="connsiteY6" fmla="*/ 90890 h 128990"/>
                  <a:gd name="connsiteX7" fmla="*/ 60960 w 68580"/>
                  <a:gd name="connsiteY7" fmla="*/ 79461 h 128990"/>
                  <a:gd name="connsiteX8" fmla="*/ 60960 w 68580"/>
                  <a:gd name="connsiteY8" fmla="*/ 71840 h 128990"/>
                  <a:gd name="connsiteX9" fmla="*/ 60960 w 68580"/>
                  <a:gd name="connsiteY9" fmla="*/ 64220 h 128990"/>
                  <a:gd name="connsiteX10" fmla="*/ 41910 w 68580"/>
                  <a:gd name="connsiteY10" fmla="*/ 75650 h 128990"/>
                  <a:gd name="connsiteX11" fmla="*/ 45720 w 68580"/>
                  <a:gd name="connsiteY11" fmla="*/ 90890 h 128990"/>
                  <a:gd name="connsiteX12" fmla="*/ 57150 w 68580"/>
                  <a:gd name="connsiteY12" fmla="*/ 106130 h 128990"/>
                  <a:gd name="connsiteX13" fmla="*/ 60960 w 68580"/>
                  <a:gd name="connsiteY13" fmla="*/ 128990 h 128990"/>
                  <a:gd name="connsiteX14" fmla="*/ 38100 w 68580"/>
                  <a:gd name="connsiteY14" fmla="*/ 106130 h 128990"/>
                  <a:gd name="connsiteX15" fmla="*/ 22860 w 68580"/>
                  <a:gd name="connsiteY15" fmla="*/ 87080 h 128990"/>
                  <a:gd name="connsiteX16" fmla="*/ 22860 w 68580"/>
                  <a:gd name="connsiteY16" fmla="*/ 79461 h 128990"/>
                  <a:gd name="connsiteX17" fmla="*/ 26670 w 68580"/>
                  <a:gd name="connsiteY17" fmla="*/ 71840 h 128990"/>
                  <a:gd name="connsiteX18" fmla="*/ 11430 w 68580"/>
                  <a:gd name="connsiteY18" fmla="*/ 71840 h 128990"/>
                  <a:gd name="connsiteX19" fmla="*/ 0 w 68580"/>
                  <a:gd name="connsiteY19" fmla="*/ 60411 h 128990"/>
                  <a:gd name="connsiteX20" fmla="*/ 3810 w 68580"/>
                  <a:gd name="connsiteY20" fmla="*/ 48980 h 128990"/>
                  <a:gd name="connsiteX21" fmla="*/ 11430 w 68580"/>
                  <a:gd name="connsiteY21" fmla="*/ 45170 h 128990"/>
                  <a:gd name="connsiteX22" fmla="*/ 15240 w 68580"/>
                  <a:gd name="connsiteY22" fmla="*/ 29930 h 128990"/>
                  <a:gd name="connsiteX23" fmla="*/ 15240 w 68580"/>
                  <a:gd name="connsiteY23" fmla="*/ 14690 h 128990"/>
                  <a:gd name="connsiteX24" fmla="*/ 26670 w 68580"/>
                  <a:gd name="connsiteY24" fmla="*/ 3261 h 128990"/>
                  <a:gd name="connsiteX25" fmla="*/ 34290 w 68580"/>
                  <a:gd name="connsiteY25" fmla="*/ 7070 h 128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8580" h="128990">
                    <a:moveTo>
                      <a:pt x="34290" y="7070"/>
                    </a:moveTo>
                    <a:cubicBezTo>
                      <a:pt x="34290" y="10880"/>
                      <a:pt x="34290" y="10880"/>
                      <a:pt x="34290" y="10880"/>
                    </a:cubicBezTo>
                    <a:cubicBezTo>
                      <a:pt x="38100" y="14690"/>
                      <a:pt x="41910" y="18500"/>
                      <a:pt x="45720" y="26120"/>
                    </a:cubicBezTo>
                    <a:cubicBezTo>
                      <a:pt x="45720" y="29930"/>
                      <a:pt x="49530" y="33740"/>
                      <a:pt x="49530" y="33740"/>
                    </a:cubicBezTo>
                    <a:cubicBezTo>
                      <a:pt x="60960" y="37550"/>
                      <a:pt x="60960" y="52790"/>
                      <a:pt x="68580" y="64220"/>
                    </a:cubicBezTo>
                    <a:cubicBezTo>
                      <a:pt x="68580" y="64220"/>
                      <a:pt x="68580" y="64220"/>
                      <a:pt x="68580" y="64220"/>
                    </a:cubicBezTo>
                    <a:cubicBezTo>
                      <a:pt x="68580" y="68030"/>
                      <a:pt x="68580" y="87080"/>
                      <a:pt x="64770" y="90890"/>
                    </a:cubicBezTo>
                    <a:cubicBezTo>
                      <a:pt x="60960" y="94700"/>
                      <a:pt x="60960" y="87080"/>
                      <a:pt x="60960" y="79461"/>
                    </a:cubicBezTo>
                    <a:cubicBezTo>
                      <a:pt x="60960" y="75650"/>
                      <a:pt x="60960" y="75650"/>
                      <a:pt x="60960" y="71840"/>
                    </a:cubicBezTo>
                    <a:cubicBezTo>
                      <a:pt x="60960" y="71840"/>
                      <a:pt x="60960" y="68030"/>
                      <a:pt x="60960" y="64220"/>
                    </a:cubicBezTo>
                    <a:cubicBezTo>
                      <a:pt x="53340" y="64220"/>
                      <a:pt x="45720" y="64220"/>
                      <a:pt x="41910" y="75650"/>
                    </a:cubicBezTo>
                    <a:cubicBezTo>
                      <a:pt x="38100" y="83270"/>
                      <a:pt x="38100" y="87080"/>
                      <a:pt x="45720" y="90890"/>
                    </a:cubicBezTo>
                    <a:cubicBezTo>
                      <a:pt x="49530" y="94700"/>
                      <a:pt x="53340" y="98511"/>
                      <a:pt x="57150" y="106130"/>
                    </a:cubicBezTo>
                    <a:cubicBezTo>
                      <a:pt x="64770" y="113750"/>
                      <a:pt x="64770" y="121370"/>
                      <a:pt x="60960" y="128990"/>
                    </a:cubicBezTo>
                    <a:cubicBezTo>
                      <a:pt x="57150" y="117561"/>
                      <a:pt x="53340" y="106130"/>
                      <a:pt x="38100" y="106130"/>
                    </a:cubicBezTo>
                    <a:cubicBezTo>
                      <a:pt x="30480" y="106130"/>
                      <a:pt x="26670" y="90890"/>
                      <a:pt x="22860" y="87080"/>
                    </a:cubicBezTo>
                    <a:cubicBezTo>
                      <a:pt x="22860" y="87080"/>
                      <a:pt x="22860" y="83270"/>
                      <a:pt x="22860" y="79461"/>
                    </a:cubicBezTo>
                    <a:cubicBezTo>
                      <a:pt x="22860" y="75650"/>
                      <a:pt x="26670" y="75650"/>
                      <a:pt x="26670" y="71840"/>
                    </a:cubicBezTo>
                    <a:cubicBezTo>
                      <a:pt x="22860" y="68030"/>
                      <a:pt x="19050" y="71840"/>
                      <a:pt x="11430" y="71840"/>
                    </a:cubicBezTo>
                    <a:cubicBezTo>
                      <a:pt x="7620" y="71840"/>
                      <a:pt x="3810" y="68030"/>
                      <a:pt x="0" y="60411"/>
                    </a:cubicBezTo>
                    <a:cubicBezTo>
                      <a:pt x="0" y="52790"/>
                      <a:pt x="3810" y="52790"/>
                      <a:pt x="3810" y="48980"/>
                    </a:cubicBezTo>
                    <a:cubicBezTo>
                      <a:pt x="7620" y="45170"/>
                      <a:pt x="7620" y="45170"/>
                      <a:pt x="11430" y="45170"/>
                    </a:cubicBezTo>
                    <a:cubicBezTo>
                      <a:pt x="19050" y="41361"/>
                      <a:pt x="19050" y="37550"/>
                      <a:pt x="15240" y="29930"/>
                    </a:cubicBezTo>
                    <a:cubicBezTo>
                      <a:pt x="11430" y="22311"/>
                      <a:pt x="11430" y="18500"/>
                      <a:pt x="15240" y="14690"/>
                    </a:cubicBezTo>
                    <a:cubicBezTo>
                      <a:pt x="15240" y="7070"/>
                      <a:pt x="19050" y="3261"/>
                      <a:pt x="26670" y="3261"/>
                    </a:cubicBezTo>
                    <a:cubicBezTo>
                      <a:pt x="30480" y="-4360"/>
                      <a:pt x="30480" y="3261"/>
                      <a:pt x="34290" y="7070"/>
                    </a:cubicBezTo>
                    <a:close/>
                  </a:path>
                </a:pathLst>
              </a:custGeom>
              <a:solidFill>
                <a:srgbClr val="2ECB3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79" name="Freeform: Shape 5678">
                <a:extLst>
                  <a:ext uri="{FF2B5EF4-FFF2-40B4-BE49-F238E27FC236}">
                    <a16:creationId xmlns:a16="http://schemas.microsoft.com/office/drawing/2014/main" id="{2F58F3CB-1386-BADB-F62C-2E47F1C7972B}"/>
                  </a:ext>
                </a:extLst>
              </p:cNvPr>
              <p:cNvSpPr/>
              <p:nvPr/>
            </p:nvSpPr>
            <p:spPr>
              <a:xfrm>
                <a:off x="3920491" y="4742497"/>
                <a:ext cx="11429" cy="4762"/>
              </a:xfrm>
              <a:custGeom>
                <a:avLst/>
                <a:gdLst>
                  <a:gd name="connsiteX0" fmla="*/ 11430 w 11429"/>
                  <a:gd name="connsiteY0" fmla="*/ 952 h 4762"/>
                  <a:gd name="connsiteX1" fmla="*/ 0 w 11429"/>
                  <a:gd name="connsiteY1" fmla="*/ 4762 h 4762"/>
                  <a:gd name="connsiteX2" fmla="*/ 11430 w 11429"/>
                  <a:gd name="connsiteY2" fmla="*/ 952 h 4762"/>
                  <a:gd name="connsiteX3" fmla="*/ 11430 w 11429"/>
                  <a:gd name="connsiteY3" fmla="*/ 952 h 4762"/>
                </a:gdLst>
                <a:ahLst/>
                <a:cxnLst>
                  <a:cxn ang="0">
                    <a:pos x="connsiteX0" y="connsiteY0"/>
                  </a:cxn>
                  <a:cxn ang="0">
                    <a:pos x="connsiteX1" y="connsiteY1"/>
                  </a:cxn>
                  <a:cxn ang="0">
                    <a:pos x="connsiteX2" y="connsiteY2"/>
                  </a:cxn>
                  <a:cxn ang="0">
                    <a:pos x="connsiteX3" y="connsiteY3"/>
                  </a:cxn>
                </a:cxnLst>
                <a:rect l="l" t="t" r="r" b="b"/>
                <a:pathLst>
                  <a:path w="11429" h="4762">
                    <a:moveTo>
                      <a:pt x="11430" y="952"/>
                    </a:moveTo>
                    <a:cubicBezTo>
                      <a:pt x="7620" y="952"/>
                      <a:pt x="3810" y="4762"/>
                      <a:pt x="0" y="4762"/>
                    </a:cubicBezTo>
                    <a:cubicBezTo>
                      <a:pt x="0" y="-2857"/>
                      <a:pt x="3810" y="952"/>
                      <a:pt x="11430" y="952"/>
                    </a:cubicBezTo>
                    <a:lnTo>
                      <a:pt x="11430" y="952"/>
                    </a:lnTo>
                    <a:close/>
                  </a:path>
                </a:pathLst>
              </a:custGeom>
              <a:solidFill>
                <a:srgbClr val="5FDA6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80" name="Freeform: Shape 5679">
                <a:extLst>
                  <a:ext uri="{FF2B5EF4-FFF2-40B4-BE49-F238E27FC236}">
                    <a16:creationId xmlns:a16="http://schemas.microsoft.com/office/drawing/2014/main" id="{6B4F86A3-2CF1-E86B-D7A1-32EE2E86C17E}"/>
                  </a:ext>
                </a:extLst>
              </p:cNvPr>
              <p:cNvSpPr/>
              <p:nvPr/>
            </p:nvSpPr>
            <p:spPr>
              <a:xfrm>
                <a:off x="3681413" y="5202881"/>
                <a:ext cx="21907" cy="14701"/>
              </a:xfrm>
              <a:custGeom>
                <a:avLst/>
                <a:gdLst>
                  <a:gd name="connsiteX0" fmla="*/ 2857 w 21907"/>
                  <a:gd name="connsiteY0" fmla="*/ 13008 h 14701"/>
                  <a:gd name="connsiteX1" fmla="*/ 2857 w 21907"/>
                  <a:gd name="connsiteY1" fmla="*/ 5388 h 14701"/>
                  <a:gd name="connsiteX2" fmla="*/ 18098 w 21907"/>
                  <a:gd name="connsiteY2" fmla="*/ 1578 h 14701"/>
                  <a:gd name="connsiteX3" fmla="*/ 21907 w 21907"/>
                  <a:gd name="connsiteY3" fmla="*/ 13008 h 14701"/>
                  <a:gd name="connsiteX4" fmla="*/ 2857 w 21907"/>
                  <a:gd name="connsiteY4" fmla="*/ 13008 h 147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07" h="14701">
                    <a:moveTo>
                      <a:pt x="2857" y="13008"/>
                    </a:moveTo>
                    <a:cubicBezTo>
                      <a:pt x="-952" y="9198"/>
                      <a:pt x="-952" y="9198"/>
                      <a:pt x="2857" y="5388"/>
                    </a:cubicBezTo>
                    <a:cubicBezTo>
                      <a:pt x="6668" y="1578"/>
                      <a:pt x="14288" y="-2232"/>
                      <a:pt x="18098" y="1578"/>
                    </a:cubicBezTo>
                    <a:cubicBezTo>
                      <a:pt x="21907" y="5388"/>
                      <a:pt x="21907" y="9198"/>
                      <a:pt x="21907" y="13008"/>
                    </a:cubicBezTo>
                    <a:cubicBezTo>
                      <a:pt x="10478" y="16818"/>
                      <a:pt x="6668" y="13008"/>
                      <a:pt x="2857" y="13008"/>
                    </a:cubicBezTo>
                    <a:close/>
                  </a:path>
                </a:pathLst>
              </a:custGeom>
              <a:solidFill>
                <a:srgbClr val="64DC6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81" name="Freeform: Shape 5680">
                <a:extLst>
                  <a:ext uri="{FF2B5EF4-FFF2-40B4-BE49-F238E27FC236}">
                    <a16:creationId xmlns:a16="http://schemas.microsoft.com/office/drawing/2014/main" id="{7BA92940-66EC-C0DB-000A-8EFA145D4EC6}"/>
                  </a:ext>
                </a:extLst>
              </p:cNvPr>
              <p:cNvSpPr/>
              <p:nvPr/>
            </p:nvSpPr>
            <p:spPr>
              <a:xfrm>
                <a:off x="3671262" y="5186362"/>
                <a:ext cx="10891" cy="18097"/>
              </a:xfrm>
              <a:custGeom>
                <a:avLst/>
                <a:gdLst>
                  <a:gd name="connsiteX0" fmla="*/ 1578 w 10891"/>
                  <a:gd name="connsiteY0" fmla="*/ 18098 h 18097"/>
                  <a:gd name="connsiteX1" fmla="*/ 5388 w 10891"/>
                  <a:gd name="connsiteY1" fmla="*/ 2857 h 18097"/>
                  <a:gd name="connsiteX2" fmla="*/ 9198 w 10891"/>
                  <a:gd name="connsiteY2" fmla="*/ 2857 h 18097"/>
                  <a:gd name="connsiteX3" fmla="*/ 9198 w 10891"/>
                  <a:gd name="connsiteY3" fmla="*/ 10477 h 18097"/>
                  <a:gd name="connsiteX4" fmla="*/ 1578 w 10891"/>
                  <a:gd name="connsiteY4" fmla="*/ 18098 h 18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91" h="18097">
                    <a:moveTo>
                      <a:pt x="1578" y="18098"/>
                    </a:moveTo>
                    <a:cubicBezTo>
                      <a:pt x="-2232" y="10477"/>
                      <a:pt x="1578" y="6667"/>
                      <a:pt x="5388" y="2857"/>
                    </a:cubicBezTo>
                    <a:cubicBezTo>
                      <a:pt x="5388" y="-952"/>
                      <a:pt x="9198" y="-952"/>
                      <a:pt x="9198" y="2857"/>
                    </a:cubicBezTo>
                    <a:cubicBezTo>
                      <a:pt x="9198" y="2857"/>
                      <a:pt x="13008" y="6667"/>
                      <a:pt x="9198" y="10477"/>
                    </a:cubicBezTo>
                    <a:cubicBezTo>
                      <a:pt x="5388" y="10477"/>
                      <a:pt x="5388" y="14287"/>
                      <a:pt x="1578" y="18098"/>
                    </a:cubicBezTo>
                    <a:close/>
                  </a:path>
                </a:pathLst>
              </a:custGeom>
              <a:solidFill>
                <a:srgbClr val="64DC6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82" name="Freeform: Shape 5681">
                <a:extLst>
                  <a:ext uri="{FF2B5EF4-FFF2-40B4-BE49-F238E27FC236}">
                    <a16:creationId xmlns:a16="http://schemas.microsoft.com/office/drawing/2014/main" id="{A38C2C7B-AE86-B092-34FC-EBF67551C23A}"/>
                  </a:ext>
                </a:extLst>
              </p:cNvPr>
              <p:cNvSpPr/>
              <p:nvPr/>
            </p:nvSpPr>
            <p:spPr>
              <a:xfrm>
                <a:off x="3733801" y="5196839"/>
                <a:ext cx="3809" cy="3810"/>
              </a:xfrm>
              <a:custGeom>
                <a:avLst/>
                <a:gdLst>
                  <a:gd name="connsiteX0" fmla="*/ 0 w 3809"/>
                  <a:gd name="connsiteY0" fmla="*/ 3810 h 3810"/>
                  <a:gd name="connsiteX1" fmla="*/ 0 w 3809"/>
                  <a:gd name="connsiteY1" fmla="*/ 0 h 3810"/>
                  <a:gd name="connsiteX2" fmla="*/ 3810 w 3809"/>
                  <a:gd name="connsiteY2" fmla="*/ 0 h 3810"/>
                  <a:gd name="connsiteX3" fmla="*/ 0 w 3809"/>
                  <a:gd name="connsiteY3" fmla="*/ 3810 h 3810"/>
                  <a:gd name="connsiteX4" fmla="*/ 0 w 3809"/>
                  <a:gd name="connsiteY4" fmla="*/ 3810 h 3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 h="3810">
                    <a:moveTo>
                      <a:pt x="0" y="3810"/>
                    </a:moveTo>
                    <a:cubicBezTo>
                      <a:pt x="0" y="3810"/>
                      <a:pt x="0" y="0"/>
                      <a:pt x="0" y="0"/>
                    </a:cubicBezTo>
                    <a:cubicBezTo>
                      <a:pt x="0" y="0"/>
                      <a:pt x="0" y="0"/>
                      <a:pt x="3810" y="0"/>
                    </a:cubicBezTo>
                    <a:cubicBezTo>
                      <a:pt x="3810" y="0"/>
                      <a:pt x="3810" y="3810"/>
                      <a:pt x="0" y="3810"/>
                    </a:cubicBezTo>
                    <a:cubicBezTo>
                      <a:pt x="3810" y="3810"/>
                      <a:pt x="3810" y="3810"/>
                      <a:pt x="0" y="3810"/>
                    </a:cubicBezTo>
                    <a:close/>
                  </a:path>
                </a:pathLst>
              </a:custGeom>
              <a:solidFill>
                <a:srgbClr val="5BD96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83" name="Freeform: Shape 5682">
                <a:extLst>
                  <a:ext uri="{FF2B5EF4-FFF2-40B4-BE49-F238E27FC236}">
                    <a16:creationId xmlns:a16="http://schemas.microsoft.com/office/drawing/2014/main" id="{65AA0EA2-0B93-5F38-3FEC-8C9EECC56ADD}"/>
                  </a:ext>
                </a:extLst>
              </p:cNvPr>
              <p:cNvSpPr/>
              <p:nvPr/>
            </p:nvSpPr>
            <p:spPr>
              <a:xfrm>
                <a:off x="3707131" y="5258752"/>
                <a:ext cx="2857" cy="2857"/>
              </a:xfrm>
              <a:custGeom>
                <a:avLst/>
                <a:gdLst>
                  <a:gd name="connsiteX0" fmla="*/ 0 w 2857"/>
                  <a:gd name="connsiteY0" fmla="*/ 2858 h 2857"/>
                  <a:gd name="connsiteX1" fmla="*/ 0 w 2857"/>
                  <a:gd name="connsiteY1" fmla="*/ 2858 h 2857"/>
                  <a:gd name="connsiteX2" fmla="*/ 0 w 2857"/>
                  <a:gd name="connsiteY2" fmla="*/ 2858 h 2857"/>
                  <a:gd name="connsiteX3" fmla="*/ 0 w 2857"/>
                  <a:gd name="connsiteY3" fmla="*/ 2858 h 2857"/>
                  <a:gd name="connsiteX4" fmla="*/ 0 w 2857"/>
                  <a:gd name="connsiteY4" fmla="*/ 2858 h 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 h="2857">
                    <a:moveTo>
                      <a:pt x="0" y="2858"/>
                    </a:moveTo>
                    <a:cubicBezTo>
                      <a:pt x="0" y="2858"/>
                      <a:pt x="0" y="2858"/>
                      <a:pt x="0" y="2858"/>
                    </a:cubicBezTo>
                    <a:cubicBezTo>
                      <a:pt x="0" y="-953"/>
                      <a:pt x="0" y="-953"/>
                      <a:pt x="0" y="2858"/>
                    </a:cubicBezTo>
                    <a:cubicBezTo>
                      <a:pt x="3810" y="-953"/>
                      <a:pt x="3810" y="2858"/>
                      <a:pt x="0" y="2858"/>
                    </a:cubicBezTo>
                    <a:lnTo>
                      <a:pt x="0" y="2858"/>
                    </a:lnTo>
                    <a:close/>
                  </a:path>
                </a:pathLst>
              </a:custGeom>
              <a:solidFill>
                <a:srgbClr val="64DC6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84" name="Freeform: Shape 5683">
                <a:extLst>
                  <a:ext uri="{FF2B5EF4-FFF2-40B4-BE49-F238E27FC236}">
                    <a16:creationId xmlns:a16="http://schemas.microsoft.com/office/drawing/2014/main" id="{5EA70C49-DE3F-4683-1F13-9CD0604A2605}"/>
                  </a:ext>
                </a:extLst>
              </p:cNvPr>
              <p:cNvSpPr/>
              <p:nvPr/>
            </p:nvSpPr>
            <p:spPr>
              <a:xfrm>
                <a:off x="4063577" y="5265419"/>
                <a:ext cx="32173" cy="46672"/>
              </a:xfrm>
              <a:custGeom>
                <a:avLst/>
                <a:gdLst>
                  <a:gd name="connsiteX0" fmla="*/ 1693 w 32173"/>
                  <a:gd name="connsiteY0" fmla="*/ 0 h 46672"/>
                  <a:gd name="connsiteX1" fmla="*/ 32173 w 32173"/>
                  <a:gd name="connsiteY1" fmla="*/ 26670 h 46672"/>
                  <a:gd name="connsiteX2" fmla="*/ 24554 w 32173"/>
                  <a:gd name="connsiteY2" fmla="*/ 38100 h 46672"/>
                  <a:gd name="connsiteX3" fmla="*/ 1693 w 32173"/>
                  <a:gd name="connsiteY3" fmla="*/ 38100 h 46672"/>
                  <a:gd name="connsiteX4" fmla="*/ 1693 w 32173"/>
                  <a:gd name="connsiteY4" fmla="*/ 30480 h 46672"/>
                  <a:gd name="connsiteX5" fmla="*/ 9313 w 32173"/>
                  <a:gd name="connsiteY5" fmla="*/ 7620 h 46672"/>
                  <a:gd name="connsiteX6" fmla="*/ 1693 w 32173"/>
                  <a:gd name="connsiteY6" fmla="*/ 0 h 4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73" h="46672">
                    <a:moveTo>
                      <a:pt x="1693" y="0"/>
                    </a:moveTo>
                    <a:cubicBezTo>
                      <a:pt x="13123" y="3810"/>
                      <a:pt x="24554" y="15240"/>
                      <a:pt x="32173" y="26670"/>
                    </a:cubicBezTo>
                    <a:cubicBezTo>
                      <a:pt x="28363" y="30480"/>
                      <a:pt x="28363" y="34290"/>
                      <a:pt x="24554" y="38100"/>
                    </a:cubicBezTo>
                    <a:cubicBezTo>
                      <a:pt x="16933" y="49530"/>
                      <a:pt x="9313" y="49530"/>
                      <a:pt x="1693" y="38100"/>
                    </a:cubicBezTo>
                    <a:cubicBezTo>
                      <a:pt x="1693" y="34290"/>
                      <a:pt x="-2117" y="34290"/>
                      <a:pt x="1693" y="30480"/>
                    </a:cubicBezTo>
                    <a:cubicBezTo>
                      <a:pt x="9313" y="22860"/>
                      <a:pt x="13123" y="19050"/>
                      <a:pt x="9313" y="7620"/>
                    </a:cubicBezTo>
                    <a:cubicBezTo>
                      <a:pt x="9313" y="11430"/>
                      <a:pt x="5504" y="7620"/>
                      <a:pt x="1693" y="0"/>
                    </a:cubicBezTo>
                    <a:close/>
                  </a:path>
                </a:pathLst>
              </a:custGeom>
              <a:solidFill>
                <a:srgbClr val="5BD96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85" name="Freeform: Shape 5684">
                <a:extLst>
                  <a:ext uri="{FF2B5EF4-FFF2-40B4-BE49-F238E27FC236}">
                    <a16:creationId xmlns:a16="http://schemas.microsoft.com/office/drawing/2014/main" id="{63088893-A667-9F4A-761A-C453E2733B34}"/>
                  </a:ext>
                </a:extLst>
              </p:cNvPr>
              <p:cNvSpPr/>
              <p:nvPr/>
            </p:nvSpPr>
            <p:spPr>
              <a:xfrm>
                <a:off x="4101792" y="5305751"/>
                <a:ext cx="16818" cy="20628"/>
              </a:xfrm>
              <a:custGeom>
                <a:avLst/>
                <a:gdLst>
                  <a:gd name="connsiteX0" fmla="*/ 9198 w 16818"/>
                  <a:gd name="connsiteY0" fmla="*/ 20628 h 20628"/>
                  <a:gd name="connsiteX1" fmla="*/ 5388 w 16818"/>
                  <a:gd name="connsiteY1" fmla="*/ 16818 h 20628"/>
                  <a:gd name="connsiteX2" fmla="*/ 1578 w 16818"/>
                  <a:gd name="connsiteY2" fmla="*/ 5388 h 20628"/>
                  <a:gd name="connsiteX3" fmla="*/ 9198 w 16818"/>
                  <a:gd name="connsiteY3" fmla="*/ 1578 h 20628"/>
                  <a:gd name="connsiteX4" fmla="*/ 16818 w 16818"/>
                  <a:gd name="connsiteY4" fmla="*/ 13008 h 20628"/>
                  <a:gd name="connsiteX5" fmla="*/ 9198 w 16818"/>
                  <a:gd name="connsiteY5" fmla="*/ 20628 h 20628"/>
                  <a:gd name="connsiteX6" fmla="*/ 9198 w 16818"/>
                  <a:gd name="connsiteY6" fmla="*/ 20628 h 2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18" h="20628">
                    <a:moveTo>
                      <a:pt x="9198" y="20628"/>
                    </a:moveTo>
                    <a:cubicBezTo>
                      <a:pt x="9198" y="20628"/>
                      <a:pt x="5388" y="16818"/>
                      <a:pt x="5388" y="16818"/>
                    </a:cubicBezTo>
                    <a:cubicBezTo>
                      <a:pt x="1578" y="13008"/>
                      <a:pt x="-2232" y="13008"/>
                      <a:pt x="1578" y="5388"/>
                    </a:cubicBezTo>
                    <a:cubicBezTo>
                      <a:pt x="1578" y="1578"/>
                      <a:pt x="5388" y="-2232"/>
                      <a:pt x="9198" y="1578"/>
                    </a:cubicBezTo>
                    <a:cubicBezTo>
                      <a:pt x="13008" y="1578"/>
                      <a:pt x="16818" y="9198"/>
                      <a:pt x="16818" y="13008"/>
                    </a:cubicBezTo>
                    <a:cubicBezTo>
                      <a:pt x="13008" y="16818"/>
                      <a:pt x="9198" y="20628"/>
                      <a:pt x="9198" y="20628"/>
                    </a:cubicBezTo>
                    <a:lnTo>
                      <a:pt x="9198" y="20628"/>
                    </a:lnTo>
                    <a:close/>
                  </a:path>
                </a:pathLst>
              </a:custGeom>
              <a:solidFill>
                <a:srgbClr val="58D85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86" name="Freeform: Shape 5685">
                <a:extLst>
                  <a:ext uri="{FF2B5EF4-FFF2-40B4-BE49-F238E27FC236}">
                    <a16:creationId xmlns:a16="http://schemas.microsoft.com/office/drawing/2014/main" id="{F9487322-AE99-E79C-B5B7-D95630043F79}"/>
                  </a:ext>
                </a:extLst>
              </p:cNvPr>
              <p:cNvSpPr/>
              <p:nvPr/>
            </p:nvSpPr>
            <p:spPr>
              <a:xfrm>
                <a:off x="4133851" y="5151119"/>
                <a:ext cx="10477" cy="15240"/>
              </a:xfrm>
              <a:custGeom>
                <a:avLst/>
                <a:gdLst>
                  <a:gd name="connsiteX0" fmla="*/ 3810 w 10477"/>
                  <a:gd name="connsiteY0" fmla="*/ 15240 h 15240"/>
                  <a:gd name="connsiteX1" fmla="*/ 0 w 10477"/>
                  <a:gd name="connsiteY1" fmla="*/ 3810 h 15240"/>
                  <a:gd name="connsiteX2" fmla="*/ 7620 w 10477"/>
                  <a:gd name="connsiteY2" fmla="*/ 0 h 15240"/>
                  <a:gd name="connsiteX3" fmla="*/ 7620 w 10477"/>
                  <a:gd name="connsiteY3" fmla="*/ 11430 h 15240"/>
                  <a:gd name="connsiteX4" fmla="*/ 3810 w 10477"/>
                  <a:gd name="connsiteY4" fmla="*/ 1524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 h="15240">
                    <a:moveTo>
                      <a:pt x="3810" y="15240"/>
                    </a:moveTo>
                    <a:cubicBezTo>
                      <a:pt x="0" y="11430"/>
                      <a:pt x="0" y="7620"/>
                      <a:pt x="0" y="3810"/>
                    </a:cubicBezTo>
                    <a:cubicBezTo>
                      <a:pt x="0" y="0"/>
                      <a:pt x="3810" y="0"/>
                      <a:pt x="7620" y="0"/>
                    </a:cubicBezTo>
                    <a:cubicBezTo>
                      <a:pt x="11430" y="3810"/>
                      <a:pt x="11430" y="7620"/>
                      <a:pt x="7620" y="11430"/>
                    </a:cubicBezTo>
                    <a:cubicBezTo>
                      <a:pt x="11430" y="15240"/>
                      <a:pt x="7620" y="15240"/>
                      <a:pt x="3810" y="15240"/>
                    </a:cubicBezTo>
                    <a:close/>
                  </a:path>
                </a:pathLst>
              </a:custGeom>
              <a:solidFill>
                <a:srgbClr val="A7F0A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87" name="Freeform: Shape 5686">
                <a:extLst>
                  <a:ext uri="{FF2B5EF4-FFF2-40B4-BE49-F238E27FC236}">
                    <a16:creationId xmlns:a16="http://schemas.microsoft.com/office/drawing/2014/main" id="{D991F572-A451-BFC5-817E-E06CF672C5B9}"/>
                  </a:ext>
                </a:extLst>
              </p:cNvPr>
              <p:cNvSpPr/>
              <p:nvPr/>
            </p:nvSpPr>
            <p:spPr>
              <a:xfrm>
                <a:off x="4133851" y="5173980"/>
                <a:ext cx="2857" cy="38100"/>
              </a:xfrm>
              <a:custGeom>
                <a:avLst/>
                <a:gdLst>
                  <a:gd name="connsiteX0" fmla="*/ 0 w 2857"/>
                  <a:gd name="connsiteY0" fmla="*/ 0 h 38100"/>
                  <a:gd name="connsiteX1" fmla="*/ 0 w 2857"/>
                  <a:gd name="connsiteY1" fmla="*/ 0 h 38100"/>
                  <a:gd name="connsiteX2" fmla="*/ 0 w 2857"/>
                  <a:gd name="connsiteY2" fmla="*/ 0 h 38100"/>
                  <a:gd name="connsiteX3" fmla="*/ 0 w 2857"/>
                  <a:gd name="connsiteY3" fmla="*/ 0 h 38100"/>
                  <a:gd name="connsiteX4" fmla="*/ 0 w 2857"/>
                  <a:gd name="connsiteY4" fmla="*/ 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 h="38100">
                    <a:moveTo>
                      <a:pt x="0" y="0"/>
                    </a:moveTo>
                    <a:cubicBezTo>
                      <a:pt x="0" y="0"/>
                      <a:pt x="0" y="0"/>
                      <a:pt x="0" y="0"/>
                    </a:cubicBezTo>
                    <a:lnTo>
                      <a:pt x="0" y="0"/>
                    </a:lnTo>
                    <a:cubicBezTo>
                      <a:pt x="3810" y="0"/>
                      <a:pt x="3810" y="0"/>
                      <a:pt x="0" y="0"/>
                    </a:cubicBezTo>
                    <a:cubicBezTo>
                      <a:pt x="3810" y="0"/>
                      <a:pt x="3810" y="0"/>
                      <a:pt x="0" y="0"/>
                    </a:cubicBezTo>
                    <a:close/>
                  </a:path>
                </a:pathLst>
              </a:custGeom>
              <a:solidFill>
                <a:srgbClr val="88E68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grpSp>
          <p:nvGrpSpPr>
            <p:cNvPr id="3066" name="Graphic 2">
              <a:extLst>
                <a:ext uri="{FF2B5EF4-FFF2-40B4-BE49-F238E27FC236}">
                  <a16:creationId xmlns:a16="http://schemas.microsoft.com/office/drawing/2014/main" id="{FC567FA0-4556-88FC-52F6-C6D83EE3F301}"/>
                </a:ext>
              </a:extLst>
            </p:cNvPr>
            <p:cNvGrpSpPr/>
            <p:nvPr/>
          </p:nvGrpSpPr>
          <p:grpSpPr>
            <a:xfrm>
              <a:off x="152401" y="794795"/>
              <a:ext cx="5394960" cy="3246662"/>
              <a:chOff x="152401" y="794795"/>
              <a:chExt cx="5394960" cy="3246662"/>
            </a:xfrm>
          </p:grpSpPr>
          <p:sp>
            <p:nvSpPr>
              <p:cNvPr id="3067" name="Freeform: Shape 3066">
                <a:extLst>
                  <a:ext uri="{FF2B5EF4-FFF2-40B4-BE49-F238E27FC236}">
                    <a16:creationId xmlns:a16="http://schemas.microsoft.com/office/drawing/2014/main" id="{0BF7E7C9-1245-9635-FE24-B025F46CD41D}"/>
                  </a:ext>
                </a:extLst>
              </p:cNvPr>
              <p:cNvSpPr/>
              <p:nvPr/>
            </p:nvSpPr>
            <p:spPr>
              <a:xfrm>
                <a:off x="5256848" y="1436370"/>
                <a:ext cx="20002" cy="12924"/>
              </a:xfrm>
              <a:custGeom>
                <a:avLst/>
                <a:gdLst>
                  <a:gd name="connsiteX0" fmla="*/ 20003 w 20002"/>
                  <a:gd name="connsiteY0" fmla="*/ 3810 h 12924"/>
                  <a:gd name="connsiteX1" fmla="*/ 4763 w 20002"/>
                  <a:gd name="connsiteY1" fmla="*/ 11430 h 12924"/>
                  <a:gd name="connsiteX2" fmla="*/ 953 w 20002"/>
                  <a:gd name="connsiteY2" fmla="*/ 0 h 12924"/>
                  <a:gd name="connsiteX3" fmla="*/ 20003 w 20002"/>
                  <a:gd name="connsiteY3" fmla="*/ 3810 h 12924"/>
                </a:gdLst>
                <a:ahLst/>
                <a:cxnLst>
                  <a:cxn ang="0">
                    <a:pos x="connsiteX0" y="connsiteY0"/>
                  </a:cxn>
                  <a:cxn ang="0">
                    <a:pos x="connsiteX1" y="connsiteY1"/>
                  </a:cxn>
                  <a:cxn ang="0">
                    <a:pos x="connsiteX2" y="connsiteY2"/>
                  </a:cxn>
                  <a:cxn ang="0">
                    <a:pos x="connsiteX3" y="connsiteY3"/>
                  </a:cxn>
                </a:cxnLst>
                <a:rect l="l" t="t" r="r" b="b"/>
                <a:pathLst>
                  <a:path w="20002" h="12924">
                    <a:moveTo>
                      <a:pt x="20003" y="3810"/>
                    </a:moveTo>
                    <a:cubicBezTo>
                      <a:pt x="16192" y="11430"/>
                      <a:pt x="12383" y="15240"/>
                      <a:pt x="4763" y="11430"/>
                    </a:cubicBezTo>
                    <a:cubicBezTo>
                      <a:pt x="-2858" y="7620"/>
                      <a:pt x="953" y="3810"/>
                      <a:pt x="953" y="0"/>
                    </a:cubicBezTo>
                    <a:cubicBezTo>
                      <a:pt x="8572" y="0"/>
                      <a:pt x="16192" y="0"/>
                      <a:pt x="20003" y="3810"/>
                    </a:cubicBezTo>
                    <a:close/>
                  </a:path>
                </a:pathLst>
              </a:custGeom>
              <a:solidFill>
                <a:srgbClr val="FFD9E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68" name="Freeform: Shape 3067">
                <a:extLst>
                  <a:ext uri="{FF2B5EF4-FFF2-40B4-BE49-F238E27FC236}">
                    <a16:creationId xmlns:a16="http://schemas.microsoft.com/office/drawing/2014/main" id="{3719FD1F-255A-DB84-CFC3-4D2B548B4B48}"/>
                  </a:ext>
                </a:extLst>
              </p:cNvPr>
              <p:cNvSpPr/>
              <p:nvPr/>
            </p:nvSpPr>
            <p:spPr>
              <a:xfrm>
                <a:off x="1441557" y="2529250"/>
                <a:ext cx="276753" cy="305389"/>
              </a:xfrm>
              <a:custGeom>
                <a:avLst/>
                <a:gdLst>
                  <a:gd name="connsiteX0" fmla="*/ 200553 w 276753"/>
                  <a:gd name="connsiteY0" fmla="*/ 202519 h 305389"/>
                  <a:gd name="connsiteX1" fmla="*/ 196743 w 276753"/>
                  <a:gd name="connsiteY1" fmla="*/ 221569 h 305389"/>
                  <a:gd name="connsiteX2" fmla="*/ 170073 w 276753"/>
                  <a:gd name="connsiteY2" fmla="*/ 252049 h 305389"/>
                  <a:gd name="connsiteX3" fmla="*/ 162453 w 276753"/>
                  <a:gd name="connsiteY3" fmla="*/ 255859 h 305389"/>
                  <a:gd name="connsiteX4" fmla="*/ 143403 w 276753"/>
                  <a:gd name="connsiteY4" fmla="*/ 267289 h 305389"/>
                  <a:gd name="connsiteX5" fmla="*/ 139593 w 276753"/>
                  <a:gd name="connsiteY5" fmla="*/ 274909 h 305389"/>
                  <a:gd name="connsiteX6" fmla="*/ 135783 w 276753"/>
                  <a:gd name="connsiteY6" fmla="*/ 271099 h 305389"/>
                  <a:gd name="connsiteX7" fmla="*/ 124353 w 276753"/>
                  <a:gd name="connsiteY7" fmla="*/ 263479 h 305389"/>
                  <a:gd name="connsiteX8" fmla="*/ 124353 w 276753"/>
                  <a:gd name="connsiteY8" fmla="*/ 274909 h 305389"/>
                  <a:gd name="connsiteX9" fmla="*/ 124353 w 276753"/>
                  <a:gd name="connsiteY9" fmla="*/ 305389 h 305389"/>
                  <a:gd name="connsiteX10" fmla="*/ 105303 w 276753"/>
                  <a:gd name="connsiteY10" fmla="*/ 278719 h 305389"/>
                  <a:gd name="connsiteX11" fmla="*/ 112923 w 276753"/>
                  <a:gd name="connsiteY11" fmla="*/ 259669 h 305389"/>
                  <a:gd name="connsiteX12" fmla="*/ 109113 w 276753"/>
                  <a:gd name="connsiteY12" fmla="*/ 244429 h 305389"/>
                  <a:gd name="connsiteX13" fmla="*/ 86253 w 276753"/>
                  <a:gd name="connsiteY13" fmla="*/ 232999 h 305389"/>
                  <a:gd name="connsiteX14" fmla="*/ 59583 w 276753"/>
                  <a:gd name="connsiteY14" fmla="*/ 206329 h 305389"/>
                  <a:gd name="connsiteX15" fmla="*/ 59583 w 276753"/>
                  <a:gd name="connsiteY15" fmla="*/ 202519 h 305389"/>
                  <a:gd name="connsiteX16" fmla="*/ 63393 w 276753"/>
                  <a:gd name="connsiteY16" fmla="*/ 175849 h 305389"/>
                  <a:gd name="connsiteX17" fmla="*/ 36723 w 276753"/>
                  <a:gd name="connsiteY17" fmla="*/ 168229 h 305389"/>
                  <a:gd name="connsiteX18" fmla="*/ 25293 w 276753"/>
                  <a:gd name="connsiteY18" fmla="*/ 168229 h 305389"/>
                  <a:gd name="connsiteX19" fmla="*/ 10053 w 276753"/>
                  <a:gd name="connsiteY19" fmla="*/ 141559 h 305389"/>
                  <a:gd name="connsiteX20" fmla="*/ 29103 w 276753"/>
                  <a:gd name="connsiteY20" fmla="*/ 126319 h 305389"/>
                  <a:gd name="connsiteX21" fmla="*/ 40533 w 276753"/>
                  <a:gd name="connsiteY21" fmla="*/ 122509 h 305389"/>
                  <a:gd name="connsiteX22" fmla="*/ 21483 w 276753"/>
                  <a:gd name="connsiteY22" fmla="*/ 111079 h 305389"/>
                  <a:gd name="connsiteX23" fmla="*/ 17673 w 276753"/>
                  <a:gd name="connsiteY23" fmla="*/ 95839 h 305389"/>
                  <a:gd name="connsiteX24" fmla="*/ 29103 w 276753"/>
                  <a:gd name="connsiteY24" fmla="*/ 92029 h 305389"/>
                  <a:gd name="connsiteX25" fmla="*/ 44343 w 276753"/>
                  <a:gd name="connsiteY25" fmla="*/ 84409 h 305389"/>
                  <a:gd name="connsiteX26" fmla="*/ 51963 w 276753"/>
                  <a:gd name="connsiteY26" fmla="*/ 72979 h 305389"/>
                  <a:gd name="connsiteX27" fmla="*/ 55773 w 276753"/>
                  <a:gd name="connsiteY27" fmla="*/ 53929 h 305389"/>
                  <a:gd name="connsiteX28" fmla="*/ 36723 w 276753"/>
                  <a:gd name="connsiteY28" fmla="*/ 69169 h 305389"/>
                  <a:gd name="connsiteX29" fmla="*/ 10053 w 276753"/>
                  <a:gd name="connsiteY29" fmla="*/ 65359 h 305389"/>
                  <a:gd name="connsiteX30" fmla="*/ 6243 w 276753"/>
                  <a:gd name="connsiteY30" fmla="*/ 61549 h 305389"/>
                  <a:gd name="connsiteX31" fmla="*/ 13863 w 276753"/>
                  <a:gd name="connsiteY31" fmla="*/ 38689 h 305389"/>
                  <a:gd name="connsiteX32" fmla="*/ 25293 w 276753"/>
                  <a:gd name="connsiteY32" fmla="*/ 19639 h 305389"/>
                  <a:gd name="connsiteX33" fmla="*/ 29103 w 276753"/>
                  <a:gd name="connsiteY33" fmla="*/ 4399 h 305389"/>
                  <a:gd name="connsiteX34" fmla="*/ 44343 w 276753"/>
                  <a:gd name="connsiteY34" fmla="*/ 4399 h 305389"/>
                  <a:gd name="connsiteX35" fmla="*/ 67203 w 276753"/>
                  <a:gd name="connsiteY35" fmla="*/ 12019 h 305389"/>
                  <a:gd name="connsiteX36" fmla="*/ 78633 w 276753"/>
                  <a:gd name="connsiteY36" fmla="*/ 15829 h 305389"/>
                  <a:gd name="connsiteX37" fmla="*/ 78633 w 276753"/>
                  <a:gd name="connsiteY37" fmla="*/ 27259 h 305389"/>
                  <a:gd name="connsiteX38" fmla="*/ 67203 w 276753"/>
                  <a:gd name="connsiteY38" fmla="*/ 31069 h 305389"/>
                  <a:gd name="connsiteX39" fmla="*/ 51963 w 276753"/>
                  <a:gd name="connsiteY39" fmla="*/ 34879 h 305389"/>
                  <a:gd name="connsiteX40" fmla="*/ 48153 w 276753"/>
                  <a:gd name="connsiteY40" fmla="*/ 46309 h 305389"/>
                  <a:gd name="connsiteX41" fmla="*/ 59583 w 276753"/>
                  <a:gd name="connsiteY41" fmla="*/ 46309 h 305389"/>
                  <a:gd name="connsiteX42" fmla="*/ 93873 w 276753"/>
                  <a:gd name="connsiteY42" fmla="*/ 34879 h 305389"/>
                  <a:gd name="connsiteX43" fmla="*/ 109113 w 276753"/>
                  <a:gd name="connsiteY43" fmla="*/ 57739 h 305389"/>
                  <a:gd name="connsiteX44" fmla="*/ 90063 w 276753"/>
                  <a:gd name="connsiteY44" fmla="*/ 80599 h 305389"/>
                  <a:gd name="connsiteX45" fmla="*/ 67203 w 276753"/>
                  <a:gd name="connsiteY45" fmla="*/ 84409 h 305389"/>
                  <a:gd name="connsiteX46" fmla="*/ 59583 w 276753"/>
                  <a:gd name="connsiteY46" fmla="*/ 118699 h 305389"/>
                  <a:gd name="connsiteX47" fmla="*/ 63393 w 276753"/>
                  <a:gd name="connsiteY47" fmla="*/ 145369 h 305389"/>
                  <a:gd name="connsiteX48" fmla="*/ 63393 w 276753"/>
                  <a:gd name="connsiteY48" fmla="*/ 164419 h 305389"/>
                  <a:gd name="connsiteX49" fmla="*/ 71013 w 276753"/>
                  <a:gd name="connsiteY49" fmla="*/ 179659 h 305389"/>
                  <a:gd name="connsiteX50" fmla="*/ 97683 w 276753"/>
                  <a:gd name="connsiteY50" fmla="*/ 202519 h 305389"/>
                  <a:gd name="connsiteX51" fmla="*/ 101493 w 276753"/>
                  <a:gd name="connsiteY51" fmla="*/ 225379 h 305389"/>
                  <a:gd name="connsiteX52" fmla="*/ 109113 w 276753"/>
                  <a:gd name="connsiteY52" fmla="*/ 244429 h 305389"/>
                  <a:gd name="connsiteX53" fmla="*/ 120543 w 276753"/>
                  <a:gd name="connsiteY53" fmla="*/ 244429 h 305389"/>
                  <a:gd name="connsiteX54" fmla="*/ 128163 w 276753"/>
                  <a:gd name="connsiteY54" fmla="*/ 240619 h 305389"/>
                  <a:gd name="connsiteX55" fmla="*/ 158643 w 276753"/>
                  <a:gd name="connsiteY55" fmla="*/ 232999 h 305389"/>
                  <a:gd name="connsiteX56" fmla="*/ 173883 w 276753"/>
                  <a:gd name="connsiteY56" fmla="*/ 232999 h 305389"/>
                  <a:gd name="connsiteX57" fmla="*/ 189123 w 276753"/>
                  <a:gd name="connsiteY57" fmla="*/ 244429 h 305389"/>
                  <a:gd name="connsiteX58" fmla="*/ 177693 w 276753"/>
                  <a:gd name="connsiteY58" fmla="*/ 221569 h 305389"/>
                  <a:gd name="connsiteX59" fmla="*/ 170073 w 276753"/>
                  <a:gd name="connsiteY59" fmla="*/ 217759 h 305389"/>
                  <a:gd name="connsiteX60" fmla="*/ 177693 w 276753"/>
                  <a:gd name="connsiteY60" fmla="*/ 213949 h 305389"/>
                  <a:gd name="connsiteX61" fmla="*/ 185313 w 276753"/>
                  <a:gd name="connsiteY61" fmla="*/ 210139 h 305389"/>
                  <a:gd name="connsiteX62" fmla="*/ 177693 w 276753"/>
                  <a:gd name="connsiteY62" fmla="*/ 202519 h 305389"/>
                  <a:gd name="connsiteX63" fmla="*/ 166263 w 276753"/>
                  <a:gd name="connsiteY63" fmla="*/ 210139 h 305389"/>
                  <a:gd name="connsiteX64" fmla="*/ 154833 w 276753"/>
                  <a:gd name="connsiteY64" fmla="*/ 210139 h 305389"/>
                  <a:gd name="connsiteX65" fmla="*/ 154833 w 276753"/>
                  <a:gd name="connsiteY65" fmla="*/ 198709 h 305389"/>
                  <a:gd name="connsiteX66" fmla="*/ 154833 w 276753"/>
                  <a:gd name="connsiteY66" fmla="*/ 183469 h 305389"/>
                  <a:gd name="connsiteX67" fmla="*/ 151023 w 276753"/>
                  <a:gd name="connsiteY67" fmla="*/ 179659 h 305389"/>
                  <a:gd name="connsiteX68" fmla="*/ 120543 w 276753"/>
                  <a:gd name="connsiteY68" fmla="*/ 145369 h 305389"/>
                  <a:gd name="connsiteX69" fmla="*/ 116733 w 276753"/>
                  <a:gd name="connsiteY69" fmla="*/ 145369 h 305389"/>
                  <a:gd name="connsiteX70" fmla="*/ 116733 w 276753"/>
                  <a:gd name="connsiteY70" fmla="*/ 118699 h 305389"/>
                  <a:gd name="connsiteX71" fmla="*/ 131973 w 276753"/>
                  <a:gd name="connsiteY71" fmla="*/ 111079 h 305389"/>
                  <a:gd name="connsiteX72" fmla="*/ 139593 w 276753"/>
                  <a:gd name="connsiteY72" fmla="*/ 107269 h 305389"/>
                  <a:gd name="connsiteX73" fmla="*/ 173883 w 276753"/>
                  <a:gd name="connsiteY73" fmla="*/ 107269 h 305389"/>
                  <a:gd name="connsiteX74" fmla="*/ 189123 w 276753"/>
                  <a:gd name="connsiteY74" fmla="*/ 99649 h 305389"/>
                  <a:gd name="connsiteX75" fmla="*/ 162453 w 276753"/>
                  <a:gd name="connsiteY75" fmla="*/ 122509 h 305389"/>
                  <a:gd name="connsiteX76" fmla="*/ 170073 w 276753"/>
                  <a:gd name="connsiteY76" fmla="*/ 152989 h 305389"/>
                  <a:gd name="connsiteX77" fmla="*/ 181503 w 276753"/>
                  <a:gd name="connsiteY77" fmla="*/ 149179 h 305389"/>
                  <a:gd name="connsiteX78" fmla="*/ 189123 w 276753"/>
                  <a:gd name="connsiteY78" fmla="*/ 133939 h 305389"/>
                  <a:gd name="connsiteX79" fmla="*/ 192933 w 276753"/>
                  <a:gd name="connsiteY79" fmla="*/ 122509 h 305389"/>
                  <a:gd name="connsiteX80" fmla="*/ 215793 w 276753"/>
                  <a:gd name="connsiteY80" fmla="*/ 107269 h 305389"/>
                  <a:gd name="connsiteX81" fmla="*/ 227223 w 276753"/>
                  <a:gd name="connsiteY81" fmla="*/ 99649 h 305389"/>
                  <a:gd name="connsiteX82" fmla="*/ 276753 w 276753"/>
                  <a:gd name="connsiteY82" fmla="*/ 126319 h 305389"/>
                  <a:gd name="connsiteX83" fmla="*/ 253893 w 276753"/>
                  <a:gd name="connsiteY83" fmla="*/ 130129 h 305389"/>
                  <a:gd name="connsiteX84" fmla="*/ 261513 w 276753"/>
                  <a:gd name="connsiteY84" fmla="*/ 156799 h 305389"/>
                  <a:gd name="connsiteX85" fmla="*/ 269133 w 276753"/>
                  <a:gd name="connsiteY85" fmla="*/ 160609 h 305389"/>
                  <a:gd name="connsiteX86" fmla="*/ 265323 w 276753"/>
                  <a:gd name="connsiteY86" fmla="*/ 172039 h 305389"/>
                  <a:gd name="connsiteX87" fmla="*/ 261513 w 276753"/>
                  <a:gd name="connsiteY87" fmla="*/ 179659 h 305389"/>
                  <a:gd name="connsiteX88" fmla="*/ 253893 w 276753"/>
                  <a:gd name="connsiteY88" fmla="*/ 187279 h 305389"/>
                  <a:gd name="connsiteX89" fmla="*/ 246273 w 276753"/>
                  <a:gd name="connsiteY89" fmla="*/ 175849 h 305389"/>
                  <a:gd name="connsiteX90" fmla="*/ 227223 w 276753"/>
                  <a:gd name="connsiteY90" fmla="*/ 164419 h 305389"/>
                  <a:gd name="connsiteX91" fmla="*/ 208173 w 276753"/>
                  <a:gd name="connsiteY91" fmla="*/ 191089 h 305389"/>
                  <a:gd name="connsiteX92" fmla="*/ 200553 w 276753"/>
                  <a:gd name="connsiteY92" fmla="*/ 202519 h 30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76753" h="305389">
                    <a:moveTo>
                      <a:pt x="200553" y="202519"/>
                    </a:moveTo>
                    <a:cubicBezTo>
                      <a:pt x="189123" y="206329"/>
                      <a:pt x="196743" y="213949"/>
                      <a:pt x="196743" y="221569"/>
                    </a:cubicBezTo>
                    <a:cubicBezTo>
                      <a:pt x="196743" y="244429"/>
                      <a:pt x="192933" y="244429"/>
                      <a:pt x="170073" y="252049"/>
                    </a:cubicBezTo>
                    <a:cubicBezTo>
                      <a:pt x="166263" y="252049"/>
                      <a:pt x="166263" y="255859"/>
                      <a:pt x="162453" y="255859"/>
                    </a:cubicBezTo>
                    <a:cubicBezTo>
                      <a:pt x="158643" y="263479"/>
                      <a:pt x="151023" y="267289"/>
                      <a:pt x="143403" y="267289"/>
                    </a:cubicBezTo>
                    <a:cubicBezTo>
                      <a:pt x="139593" y="267289"/>
                      <a:pt x="143403" y="274909"/>
                      <a:pt x="139593" y="274909"/>
                    </a:cubicBezTo>
                    <a:cubicBezTo>
                      <a:pt x="139593" y="274909"/>
                      <a:pt x="139593" y="274909"/>
                      <a:pt x="135783" y="271099"/>
                    </a:cubicBezTo>
                    <a:cubicBezTo>
                      <a:pt x="131973" y="267289"/>
                      <a:pt x="131973" y="259669"/>
                      <a:pt x="124353" y="263479"/>
                    </a:cubicBezTo>
                    <a:cubicBezTo>
                      <a:pt x="116733" y="267289"/>
                      <a:pt x="124353" y="271099"/>
                      <a:pt x="124353" y="274909"/>
                    </a:cubicBezTo>
                    <a:cubicBezTo>
                      <a:pt x="128163" y="286339"/>
                      <a:pt x="128163" y="286339"/>
                      <a:pt x="124353" y="305389"/>
                    </a:cubicBezTo>
                    <a:cubicBezTo>
                      <a:pt x="116733" y="297769"/>
                      <a:pt x="105303" y="290149"/>
                      <a:pt x="105303" y="278719"/>
                    </a:cubicBezTo>
                    <a:cubicBezTo>
                      <a:pt x="105303" y="271099"/>
                      <a:pt x="109113" y="263479"/>
                      <a:pt x="112923" y="259669"/>
                    </a:cubicBezTo>
                    <a:cubicBezTo>
                      <a:pt x="116733" y="252049"/>
                      <a:pt x="112923" y="244429"/>
                      <a:pt x="109113" y="244429"/>
                    </a:cubicBezTo>
                    <a:cubicBezTo>
                      <a:pt x="97683" y="244429"/>
                      <a:pt x="93873" y="232999"/>
                      <a:pt x="86253" y="232999"/>
                    </a:cubicBezTo>
                    <a:cubicBezTo>
                      <a:pt x="71013" y="229189"/>
                      <a:pt x="63393" y="221569"/>
                      <a:pt x="59583" y="206329"/>
                    </a:cubicBezTo>
                    <a:cubicBezTo>
                      <a:pt x="59583" y="206329"/>
                      <a:pt x="59583" y="202519"/>
                      <a:pt x="59583" y="202519"/>
                    </a:cubicBezTo>
                    <a:cubicBezTo>
                      <a:pt x="51963" y="187279"/>
                      <a:pt x="51963" y="187279"/>
                      <a:pt x="63393" y="175849"/>
                    </a:cubicBezTo>
                    <a:cubicBezTo>
                      <a:pt x="55773" y="172039"/>
                      <a:pt x="44343" y="172039"/>
                      <a:pt x="36723" y="168229"/>
                    </a:cubicBezTo>
                    <a:cubicBezTo>
                      <a:pt x="32913" y="168229"/>
                      <a:pt x="29103" y="175849"/>
                      <a:pt x="25293" y="168229"/>
                    </a:cubicBezTo>
                    <a:cubicBezTo>
                      <a:pt x="21483" y="160609"/>
                      <a:pt x="13863" y="152989"/>
                      <a:pt x="10053" y="141559"/>
                    </a:cubicBezTo>
                    <a:cubicBezTo>
                      <a:pt x="10053" y="133939"/>
                      <a:pt x="21483" y="122509"/>
                      <a:pt x="29103" y="126319"/>
                    </a:cubicBezTo>
                    <a:cubicBezTo>
                      <a:pt x="32913" y="126319"/>
                      <a:pt x="36723" y="126319"/>
                      <a:pt x="40533" y="122509"/>
                    </a:cubicBezTo>
                    <a:cubicBezTo>
                      <a:pt x="32913" y="118699"/>
                      <a:pt x="29103" y="114889"/>
                      <a:pt x="21483" y="111079"/>
                    </a:cubicBezTo>
                    <a:cubicBezTo>
                      <a:pt x="17673" y="107269"/>
                      <a:pt x="13863" y="103459"/>
                      <a:pt x="17673" y="95839"/>
                    </a:cubicBezTo>
                    <a:cubicBezTo>
                      <a:pt x="21483" y="88219"/>
                      <a:pt x="25293" y="88219"/>
                      <a:pt x="29103" y="92029"/>
                    </a:cubicBezTo>
                    <a:cubicBezTo>
                      <a:pt x="36723" y="95839"/>
                      <a:pt x="40533" y="92029"/>
                      <a:pt x="44343" y="84409"/>
                    </a:cubicBezTo>
                    <a:cubicBezTo>
                      <a:pt x="44343" y="80599"/>
                      <a:pt x="48153" y="76789"/>
                      <a:pt x="51963" y="72979"/>
                    </a:cubicBezTo>
                    <a:cubicBezTo>
                      <a:pt x="55773" y="69169"/>
                      <a:pt x="59583" y="61549"/>
                      <a:pt x="55773" y="53929"/>
                    </a:cubicBezTo>
                    <a:cubicBezTo>
                      <a:pt x="51963" y="65359"/>
                      <a:pt x="40533" y="65359"/>
                      <a:pt x="36723" y="69169"/>
                    </a:cubicBezTo>
                    <a:cubicBezTo>
                      <a:pt x="25293" y="76789"/>
                      <a:pt x="17673" y="72979"/>
                      <a:pt x="10053" y="65359"/>
                    </a:cubicBezTo>
                    <a:cubicBezTo>
                      <a:pt x="10053" y="65359"/>
                      <a:pt x="10053" y="61549"/>
                      <a:pt x="6243" y="61549"/>
                    </a:cubicBezTo>
                    <a:cubicBezTo>
                      <a:pt x="-1377" y="42499"/>
                      <a:pt x="-5187" y="50119"/>
                      <a:pt x="13863" y="38689"/>
                    </a:cubicBezTo>
                    <a:cubicBezTo>
                      <a:pt x="21483" y="34879"/>
                      <a:pt x="29103" y="31069"/>
                      <a:pt x="25293" y="19639"/>
                    </a:cubicBezTo>
                    <a:cubicBezTo>
                      <a:pt x="25293" y="15829"/>
                      <a:pt x="29103" y="8209"/>
                      <a:pt x="29103" y="4399"/>
                    </a:cubicBezTo>
                    <a:cubicBezTo>
                      <a:pt x="32913" y="589"/>
                      <a:pt x="36723" y="-3221"/>
                      <a:pt x="44343" y="4399"/>
                    </a:cubicBezTo>
                    <a:cubicBezTo>
                      <a:pt x="51963" y="12019"/>
                      <a:pt x="59583" y="15829"/>
                      <a:pt x="67203" y="12019"/>
                    </a:cubicBezTo>
                    <a:cubicBezTo>
                      <a:pt x="71013" y="12019"/>
                      <a:pt x="74823" y="12019"/>
                      <a:pt x="78633" y="15829"/>
                    </a:cubicBezTo>
                    <a:cubicBezTo>
                      <a:pt x="82443" y="19639"/>
                      <a:pt x="78633" y="23449"/>
                      <a:pt x="78633" y="27259"/>
                    </a:cubicBezTo>
                    <a:cubicBezTo>
                      <a:pt x="74823" y="31069"/>
                      <a:pt x="71013" y="31069"/>
                      <a:pt x="67203" y="31069"/>
                    </a:cubicBezTo>
                    <a:cubicBezTo>
                      <a:pt x="59583" y="27259"/>
                      <a:pt x="55773" y="31069"/>
                      <a:pt x="51963" y="34879"/>
                    </a:cubicBezTo>
                    <a:cubicBezTo>
                      <a:pt x="48153" y="38689"/>
                      <a:pt x="48153" y="42499"/>
                      <a:pt x="48153" y="46309"/>
                    </a:cubicBezTo>
                    <a:cubicBezTo>
                      <a:pt x="51963" y="53929"/>
                      <a:pt x="55773" y="46309"/>
                      <a:pt x="59583" y="46309"/>
                    </a:cubicBezTo>
                    <a:cubicBezTo>
                      <a:pt x="71013" y="38689"/>
                      <a:pt x="82443" y="38689"/>
                      <a:pt x="93873" y="34879"/>
                    </a:cubicBezTo>
                    <a:cubicBezTo>
                      <a:pt x="101493" y="31069"/>
                      <a:pt x="112923" y="50119"/>
                      <a:pt x="109113" y="57739"/>
                    </a:cubicBezTo>
                    <a:cubicBezTo>
                      <a:pt x="105303" y="65359"/>
                      <a:pt x="101493" y="76789"/>
                      <a:pt x="90063" y="80599"/>
                    </a:cubicBezTo>
                    <a:cubicBezTo>
                      <a:pt x="82443" y="84409"/>
                      <a:pt x="74823" y="84409"/>
                      <a:pt x="67203" y="84409"/>
                    </a:cubicBezTo>
                    <a:cubicBezTo>
                      <a:pt x="67203" y="95839"/>
                      <a:pt x="63393" y="107269"/>
                      <a:pt x="59583" y="118699"/>
                    </a:cubicBezTo>
                    <a:cubicBezTo>
                      <a:pt x="55773" y="130129"/>
                      <a:pt x="55773" y="137749"/>
                      <a:pt x="63393" y="145369"/>
                    </a:cubicBezTo>
                    <a:cubicBezTo>
                      <a:pt x="71013" y="152989"/>
                      <a:pt x="63393" y="156799"/>
                      <a:pt x="63393" y="164419"/>
                    </a:cubicBezTo>
                    <a:cubicBezTo>
                      <a:pt x="63393" y="172039"/>
                      <a:pt x="59583" y="175849"/>
                      <a:pt x="71013" y="179659"/>
                    </a:cubicBezTo>
                    <a:cubicBezTo>
                      <a:pt x="82443" y="183469"/>
                      <a:pt x="90063" y="191089"/>
                      <a:pt x="97683" y="202519"/>
                    </a:cubicBezTo>
                    <a:cubicBezTo>
                      <a:pt x="101493" y="210139"/>
                      <a:pt x="105303" y="213949"/>
                      <a:pt x="101493" y="225379"/>
                    </a:cubicBezTo>
                    <a:cubicBezTo>
                      <a:pt x="97683" y="232999"/>
                      <a:pt x="97683" y="240619"/>
                      <a:pt x="109113" y="244429"/>
                    </a:cubicBezTo>
                    <a:cubicBezTo>
                      <a:pt x="112923" y="244429"/>
                      <a:pt x="116733" y="252049"/>
                      <a:pt x="120543" y="244429"/>
                    </a:cubicBezTo>
                    <a:cubicBezTo>
                      <a:pt x="120543" y="240619"/>
                      <a:pt x="124353" y="240619"/>
                      <a:pt x="128163" y="240619"/>
                    </a:cubicBezTo>
                    <a:cubicBezTo>
                      <a:pt x="139593" y="244429"/>
                      <a:pt x="151023" y="244429"/>
                      <a:pt x="158643" y="232999"/>
                    </a:cubicBezTo>
                    <a:cubicBezTo>
                      <a:pt x="162453" y="229189"/>
                      <a:pt x="170073" y="232999"/>
                      <a:pt x="173883" y="232999"/>
                    </a:cubicBezTo>
                    <a:cubicBezTo>
                      <a:pt x="177693" y="236809"/>
                      <a:pt x="185313" y="236809"/>
                      <a:pt x="189123" y="244429"/>
                    </a:cubicBezTo>
                    <a:cubicBezTo>
                      <a:pt x="192933" y="229189"/>
                      <a:pt x="192933" y="225379"/>
                      <a:pt x="177693" y="221569"/>
                    </a:cubicBezTo>
                    <a:cubicBezTo>
                      <a:pt x="173883" y="221569"/>
                      <a:pt x="170073" y="221569"/>
                      <a:pt x="170073" y="217759"/>
                    </a:cubicBezTo>
                    <a:cubicBezTo>
                      <a:pt x="170073" y="213949"/>
                      <a:pt x="173883" y="213949"/>
                      <a:pt x="177693" y="213949"/>
                    </a:cubicBezTo>
                    <a:cubicBezTo>
                      <a:pt x="181503" y="213949"/>
                      <a:pt x="185313" y="217759"/>
                      <a:pt x="185313" y="210139"/>
                    </a:cubicBezTo>
                    <a:cubicBezTo>
                      <a:pt x="185313" y="202519"/>
                      <a:pt x="181503" y="202519"/>
                      <a:pt x="177693" y="202519"/>
                    </a:cubicBezTo>
                    <a:cubicBezTo>
                      <a:pt x="173883" y="202519"/>
                      <a:pt x="170073" y="206329"/>
                      <a:pt x="166263" y="210139"/>
                    </a:cubicBezTo>
                    <a:cubicBezTo>
                      <a:pt x="162453" y="213949"/>
                      <a:pt x="158643" y="213949"/>
                      <a:pt x="154833" y="210139"/>
                    </a:cubicBezTo>
                    <a:cubicBezTo>
                      <a:pt x="151023" y="206329"/>
                      <a:pt x="151023" y="202519"/>
                      <a:pt x="154833" y="198709"/>
                    </a:cubicBezTo>
                    <a:cubicBezTo>
                      <a:pt x="158643" y="194899"/>
                      <a:pt x="158643" y="187279"/>
                      <a:pt x="154833" y="183469"/>
                    </a:cubicBezTo>
                    <a:cubicBezTo>
                      <a:pt x="154833" y="183469"/>
                      <a:pt x="151023" y="179659"/>
                      <a:pt x="151023" y="179659"/>
                    </a:cubicBezTo>
                    <a:cubicBezTo>
                      <a:pt x="151023" y="160609"/>
                      <a:pt x="139593" y="149179"/>
                      <a:pt x="120543" y="145369"/>
                    </a:cubicBezTo>
                    <a:cubicBezTo>
                      <a:pt x="120543" y="145369"/>
                      <a:pt x="116733" y="145369"/>
                      <a:pt x="116733" y="145369"/>
                    </a:cubicBezTo>
                    <a:cubicBezTo>
                      <a:pt x="120543" y="137749"/>
                      <a:pt x="112923" y="126319"/>
                      <a:pt x="116733" y="118699"/>
                    </a:cubicBezTo>
                    <a:cubicBezTo>
                      <a:pt x="120543" y="114889"/>
                      <a:pt x="124353" y="107269"/>
                      <a:pt x="131973" y="111079"/>
                    </a:cubicBezTo>
                    <a:cubicBezTo>
                      <a:pt x="135783" y="111079"/>
                      <a:pt x="139593" y="111079"/>
                      <a:pt x="139593" y="107269"/>
                    </a:cubicBezTo>
                    <a:cubicBezTo>
                      <a:pt x="154833" y="103459"/>
                      <a:pt x="158643" y="99649"/>
                      <a:pt x="173883" y="107269"/>
                    </a:cubicBezTo>
                    <a:cubicBezTo>
                      <a:pt x="181503" y="111079"/>
                      <a:pt x="185313" y="99649"/>
                      <a:pt x="189123" y="99649"/>
                    </a:cubicBezTo>
                    <a:cubicBezTo>
                      <a:pt x="192933" y="114889"/>
                      <a:pt x="189123" y="114889"/>
                      <a:pt x="162453" y="122509"/>
                    </a:cubicBezTo>
                    <a:cubicBezTo>
                      <a:pt x="170073" y="130129"/>
                      <a:pt x="170073" y="145369"/>
                      <a:pt x="170073" y="152989"/>
                    </a:cubicBezTo>
                    <a:cubicBezTo>
                      <a:pt x="173883" y="156799"/>
                      <a:pt x="177693" y="152989"/>
                      <a:pt x="181503" y="149179"/>
                    </a:cubicBezTo>
                    <a:cubicBezTo>
                      <a:pt x="192933" y="145369"/>
                      <a:pt x="192933" y="137749"/>
                      <a:pt x="189123" y="133939"/>
                    </a:cubicBezTo>
                    <a:cubicBezTo>
                      <a:pt x="185313" y="126319"/>
                      <a:pt x="189123" y="122509"/>
                      <a:pt x="192933" y="122509"/>
                    </a:cubicBezTo>
                    <a:cubicBezTo>
                      <a:pt x="204363" y="126319"/>
                      <a:pt x="211983" y="118699"/>
                      <a:pt x="215793" y="107269"/>
                    </a:cubicBezTo>
                    <a:cubicBezTo>
                      <a:pt x="219603" y="103459"/>
                      <a:pt x="219603" y="99649"/>
                      <a:pt x="227223" y="99649"/>
                    </a:cubicBezTo>
                    <a:cubicBezTo>
                      <a:pt x="246273" y="103459"/>
                      <a:pt x="261513" y="111079"/>
                      <a:pt x="276753" y="126319"/>
                    </a:cubicBezTo>
                    <a:cubicBezTo>
                      <a:pt x="269133" y="130129"/>
                      <a:pt x="257703" y="122509"/>
                      <a:pt x="253893" y="130129"/>
                    </a:cubicBezTo>
                    <a:cubicBezTo>
                      <a:pt x="250083" y="137749"/>
                      <a:pt x="253893" y="149179"/>
                      <a:pt x="261513" y="156799"/>
                    </a:cubicBezTo>
                    <a:cubicBezTo>
                      <a:pt x="265323" y="160609"/>
                      <a:pt x="265323" y="160609"/>
                      <a:pt x="269133" y="160609"/>
                    </a:cubicBezTo>
                    <a:cubicBezTo>
                      <a:pt x="272943" y="164419"/>
                      <a:pt x="269133" y="168229"/>
                      <a:pt x="265323" y="172039"/>
                    </a:cubicBezTo>
                    <a:cubicBezTo>
                      <a:pt x="261513" y="172039"/>
                      <a:pt x="261513" y="175849"/>
                      <a:pt x="261513" y="179659"/>
                    </a:cubicBezTo>
                    <a:cubicBezTo>
                      <a:pt x="261513" y="183469"/>
                      <a:pt x="261513" y="191089"/>
                      <a:pt x="253893" y="187279"/>
                    </a:cubicBezTo>
                    <a:cubicBezTo>
                      <a:pt x="246273" y="187279"/>
                      <a:pt x="246273" y="183469"/>
                      <a:pt x="246273" y="175849"/>
                    </a:cubicBezTo>
                    <a:cubicBezTo>
                      <a:pt x="246273" y="160609"/>
                      <a:pt x="238653" y="164419"/>
                      <a:pt x="227223" y="164419"/>
                    </a:cubicBezTo>
                    <a:cubicBezTo>
                      <a:pt x="211983" y="168229"/>
                      <a:pt x="211983" y="179659"/>
                      <a:pt x="208173" y="191089"/>
                    </a:cubicBezTo>
                    <a:cubicBezTo>
                      <a:pt x="208173" y="191089"/>
                      <a:pt x="208173" y="198709"/>
                      <a:pt x="200553" y="202519"/>
                    </a:cubicBezTo>
                    <a:close/>
                  </a:path>
                </a:pathLst>
              </a:custGeom>
              <a:solidFill>
                <a:srgbClr val="FFB8D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69" name="Freeform: Shape 3068">
                <a:extLst>
                  <a:ext uri="{FF2B5EF4-FFF2-40B4-BE49-F238E27FC236}">
                    <a16:creationId xmlns:a16="http://schemas.microsoft.com/office/drawing/2014/main" id="{4EACFACF-5BB4-C873-B815-FDC02B558C82}"/>
                  </a:ext>
                </a:extLst>
              </p:cNvPr>
              <p:cNvSpPr/>
              <p:nvPr/>
            </p:nvSpPr>
            <p:spPr>
              <a:xfrm>
                <a:off x="1335882" y="1569720"/>
                <a:ext cx="294798" cy="148589"/>
              </a:xfrm>
              <a:custGeom>
                <a:avLst/>
                <a:gdLst>
                  <a:gd name="connsiteX0" fmla="*/ 256699 w 294798"/>
                  <a:gd name="connsiteY0" fmla="*/ 45720 h 148589"/>
                  <a:gd name="connsiteX1" fmla="*/ 252889 w 294798"/>
                  <a:gd name="connsiteY1" fmla="*/ 64770 h 148589"/>
                  <a:gd name="connsiteX2" fmla="*/ 260509 w 294798"/>
                  <a:gd name="connsiteY2" fmla="*/ 68580 h 148589"/>
                  <a:gd name="connsiteX3" fmla="*/ 279559 w 294798"/>
                  <a:gd name="connsiteY3" fmla="*/ 60960 h 148589"/>
                  <a:gd name="connsiteX4" fmla="*/ 294799 w 294798"/>
                  <a:gd name="connsiteY4" fmla="*/ 72390 h 148589"/>
                  <a:gd name="connsiteX5" fmla="*/ 294799 w 294798"/>
                  <a:gd name="connsiteY5" fmla="*/ 83820 h 148589"/>
                  <a:gd name="connsiteX6" fmla="*/ 283369 w 294798"/>
                  <a:gd name="connsiteY6" fmla="*/ 83820 h 148589"/>
                  <a:gd name="connsiteX7" fmla="*/ 245269 w 294798"/>
                  <a:gd name="connsiteY7" fmla="*/ 72390 h 148589"/>
                  <a:gd name="connsiteX8" fmla="*/ 241459 w 294798"/>
                  <a:gd name="connsiteY8" fmla="*/ 76200 h 148589"/>
                  <a:gd name="connsiteX9" fmla="*/ 210979 w 294798"/>
                  <a:gd name="connsiteY9" fmla="*/ 87630 h 148589"/>
                  <a:gd name="connsiteX10" fmla="*/ 199549 w 294798"/>
                  <a:gd name="connsiteY10" fmla="*/ 83820 h 148589"/>
                  <a:gd name="connsiteX11" fmla="*/ 191929 w 294798"/>
                  <a:gd name="connsiteY11" fmla="*/ 95250 h 148589"/>
                  <a:gd name="connsiteX12" fmla="*/ 172879 w 294798"/>
                  <a:gd name="connsiteY12" fmla="*/ 110490 h 148589"/>
                  <a:gd name="connsiteX13" fmla="*/ 165259 w 294798"/>
                  <a:gd name="connsiteY13" fmla="*/ 148590 h 148589"/>
                  <a:gd name="connsiteX14" fmla="*/ 169069 w 294798"/>
                  <a:gd name="connsiteY14" fmla="*/ 140970 h 148589"/>
                  <a:gd name="connsiteX15" fmla="*/ 161449 w 294798"/>
                  <a:gd name="connsiteY15" fmla="*/ 129540 h 148589"/>
                  <a:gd name="connsiteX16" fmla="*/ 153829 w 294798"/>
                  <a:gd name="connsiteY16" fmla="*/ 129540 h 148589"/>
                  <a:gd name="connsiteX17" fmla="*/ 108109 w 294798"/>
                  <a:gd name="connsiteY17" fmla="*/ 125730 h 148589"/>
                  <a:gd name="connsiteX18" fmla="*/ 104299 w 294798"/>
                  <a:gd name="connsiteY18" fmla="*/ 125730 h 148589"/>
                  <a:gd name="connsiteX19" fmla="*/ 81439 w 294798"/>
                  <a:gd name="connsiteY19" fmla="*/ 125730 h 148589"/>
                  <a:gd name="connsiteX20" fmla="*/ 39529 w 294798"/>
                  <a:gd name="connsiteY20" fmla="*/ 129540 h 148589"/>
                  <a:gd name="connsiteX21" fmla="*/ 28099 w 294798"/>
                  <a:gd name="connsiteY21" fmla="*/ 137160 h 148589"/>
                  <a:gd name="connsiteX22" fmla="*/ 12859 w 294798"/>
                  <a:gd name="connsiteY22" fmla="*/ 144780 h 148589"/>
                  <a:gd name="connsiteX23" fmla="*/ 1429 w 294798"/>
                  <a:gd name="connsiteY23" fmla="*/ 133350 h 148589"/>
                  <a:gd name="connsiteX24" fmla="*/ 24289 w 294798"/>
                  <a:gd name="connsiteY24" fmla="*/ 118110 h 148589"/>
                  <a:gd name="connsiteX25" fmla="*/ 31909 w 294798"/>
                  <a:gd name="connsiteY25" fmla="*/ 114300 h 148589"/>
                  <a:gd name="connsiteX26" fmla="*/ 24289 w 294798"/>
                  <a:gd name="connsiteY26" fmla="*/ 110490 h 148589"/>
                  <a:gd name="connsiteX27" fmla="*/ 16669 w 294798"/>
                  <a:gd name="connsiteY27" fmla="*/ 110490 h 148589"/>
                  <a:gd name="connsiteX28" fmla="*/ 5239 w 294798"/>
                  <a:gd name="connsiteY28" fmla="*/ 87630 h 148589"/>
                  <a:gd name="connsiteX29" fmla="*/ 16669 w 294798"/>
                  <a:gd name="connsiteY29" fmla="*/ 76200 h 148589"/>
                  <a:gd name="connsiteX30" fmla="*/ 35719 w 294798"/>
                  <a:gd name="connsiteY30" fmla="*/ 95250 h 148589"/>
                  <a:gd name="connsiteX31" fmla="*/ 47149 w 294798"/>
                  <a:gd name="connsiteY31" fmla="*/ 87630 h 148589"/>
                  <a:gd name="connsiteX32" fmla="*/ 54769 w 294798"/>
                  <a:gd name="connsiteY32" fmla="*/ 80010 h 148589"/>
                  <a:gd name="connsiteX33" fmla="*/ 77629 w 294798"/>
                  <a:gd name="connsiteY33" fmla="*/ 72390 h 148589"/>
                  <a:gd name="connsiteX34" fmla="*/ 89059 w 294798"/>
                  <a:gd name="connsiteY34" fmla="*/ 64770 h 148589"/>
                  <a:gd name="connsiteX35" fmla="*/ 100489 w 294798"/>
                  <a:gd name="connsiteY35" fmla="*/ 64770 h 148589"/>
                  <a:gd name="connsiteX36" fmla="*/ 108109 w 294798"/>
                  <a:gd name="connsiteY36" fmla="*/ 72390 h 148589"/>
                  <a:gd name="connsiteX37" fmla="*/ 111919 w 294798"/>
                  <a:gd name="connsiteY37" fmla="*/ 60960 h 148589"/>
                  <a:gd name="connsiteX38" fmla="*/ 115729 w 294798"/>
                  <a:gd name="connsiteY38" fmla="*/ 57150 h 148589"/>
                  <a:gd name="connsiteX39" fmla="*/ 150019 w 294798"/>
                  <a:gd name="connsiteY39" fmla="*/ 45720 h 148589"/>
                  <a:gd name="connsiteX40" fmla="*/ 161449 w 294798"/>
                  <a:gd name="connsiteY40" fmla="*/ 34290 h 148589"/>
                  <a:gd name="connsiteX41" fmla="*/ 180499 w 294798"/>
                  <a:gd name="connsiteY41" fmla="*/ 30480 h 148589"/>
                  <a:gd name="connsiteX42" fmla="*/ 191929 w 294798"/>
                  <a:gd name="connsiteY42" fmla="*/ 38100 h 148589"/>
                  <a:gd name="connsiteX43" fmla="*/ 199549 w 294798"/>
                  <a:gd name="connsiteY43" fmla="*/ 38100 h 148589"/>
                  <a:gd name="connsiteX44" fmla="*/ 203359 w 294798"/>
                  <a:gd name="connsiteY44" fmla="*/ 3810 h 148589"/>
                  <a:gd name="connsiteX45" fmla="*/ 222409 w 294798"/>
                  <a:gd name="connsiteY45" fmla="*/ 7620 h 148589"/>
                  <a:gd name="connsiteX46" fmla="*/ 230029 w 294798"/>
                  <a:gd name="connsiteY46" fmla="*/ 15240 h 148589"/>
                  <a:gd name="connsiteX47" fmla="*/ 237649 w 294798"/>
                  <a:gd name="connsiteY47" fmla="*/ 7620 h 148589"/>
                  <a:gd name="connsiteX48" fmla="*/ 241459 w 294798"/>
                  <a:gd name="connsiteY48" fmla="*/ 0 h 148589"/>
                  <a:gd name="connsiteX49" fmla="*/ 256699 w 294798"/>
                  <a:gd name="connsiteY49" fmla="*/ 11430 h 148589"/>
                  <a:gd name="connsiteX50" fmla="*/ 252889 w 294798"/>
                  <a:gd name="connsiteY50" fmla="*/ 19050 h 148589"/>
                  <a:gd name="connsiteX51" fmla="*/ 252889 w 294798"/>
                  <a:gd name="connsiteY51" fmla="*/ 38100 h 148589"/>
                  <a:gd name="connsiteX52" fmla="*/ 256699 w 294798"/>
                  <a:gd name="connsiteY52" fmla="*/ 45720 h 148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294798" h="148589">
                    <a:moveTo>
                      <a:pt x="256699" y="45720"/>
                    </a:moveTo>
                    <a:cubicBezTo>
                      <a:pt x="249079" y="53340"/>
                      <a:pt x="256699" y="57150"/>
                      <a:pt x="252889" y="64770"/>
                    </a:cubicBezTo>
                    <a:cubicBezTo>
                      <a:pt x="252889" y="68580"/>
                      <a:pt x="256699" y="68580"/>
                      <a:pt x="260509" y="68580"/>
                    </a:cubicBezTo>
                    <a:cubicBezTo>
                      <a:pt x="264319" y="64770"/>
                      <a:pt x="271939" y="64770"/>
                      <a:pt x="279559" y="60960"/>
                    </a:cubicBezTo>
                    <a:cubicBezTo>
                      <a:pt x="287179" y="60960"/>
                      <a:pt x="290989" y="64770"/>
                      <a:pt x="294799" y="72390"/>
                    </a:cubicBezTo>
                    <a:cubicBezTo>
                      <a:pt x="294799" y="76200"/>
                      <a:pt x="294799" y="80010"/>
                      <a:pt x="294799" y="83820"/>
                    </a:cubicBezTo>
                    <a:cubicBezTo>
                      <a:pt x="290989" y="87630"/>
                      <a:pt x="287179" y="87630"/>
                      <a:pt x="283369" y="83820"/>
                    </a:cubicBezTo>
                    <a:cubicBezTo>
                      <a:pt x="271939" y="72390"/>
                      <a:pt x="256699" y="80010"/>
                      <a:pt x="245269" y="72390"/>
                    </a:cubicBezTo>
                    <a:cubicBezTo>
                      <a:pt x="241459" y="72390"/>
                      <a:pt x="241459" y="72390"/>
                      <a:pt x="241459" y="76200"/>
                    </a:cubicBezTo>
                    <a:cubicBezTo>
                      <a:pt x="230029" y="91440"/>
                      <a:pt x="226219" y="91440"/>
                      <a:pt x="210979" y="87630"/>
                    </a:cubicBezTo>
                    <a:cubicBezTo>
                      <a:pt x="207169" y="87630"/>
                      <a:pt x="203359" y="83820"/>
                      <a:pt x="199549" y="83820"/>
                    </a:cubicBezTo>
                    <a:cubicBezTo>
                      <a:pt x="195739" y="87630"/>
                      <a:pt x="191929" y="91440"/>
                      <a:pt x="191929" y="95250"/>
                    </a:cubicBezTo>
                    <a:cubicBezTo>
                      <a:pt x="191929" y="110490"/>
                      <a:pt x="184309" y="110490"/>
                      <a:pt x="172879" y="110490"/>
                    </a:cubicBezTo>
                    <a:cubicBezTo>
                      <a:pt x="195739" y="129540"/>
                      <a:pt x="195739" y="133350"/>
                      <a:pt x="165259" y="148590"/>
                    </a:cubicBezTo>
                    <a:cubicBezTo>
                      <a:pt x="161449" y="144780"/>
                      <a:pt x="165259" y="140970"/>
                      <a:pt x="169069" y="140970"/>
                    </a:cubicBezTo>
                    <a:cubicBezTo>
                      <a:pt x="169069" y="133350"/>
                      <a:pt x="169069" y="129540"/>
                      <a:pt x="161449" y="129540"/>
                    </a:cubicBezTo>
                    <a:cubicBezTo>
                      <a:pt x="157639" y="129540"/>
                      <a:pt x="157639" y="129540"/>
                      <a:pt x="153829" y="129540"/>
                    </a:cubicBezTo>
                    <a:cubicBezTo>
                      <a:pt x="130969" y="121920"/>
                      <a:pt x="123349" y="121920"/>
                      <a:pt x="108109" y="125730"/>
                    </a:cubicBezTo>
                    <a:cubicBezTo>
                      <a:pt x="108109" y="125730"/>
                      <a:pt x="104299" y="125730"/>
                      <a:pt x="104299" y="125730"/>
                    </a:cubicBezTo>
                    <a:cubicBezTo>
                      <a:pt x="96679" y="121920"/>
                      <a:pt x="89059" y="114300"/>
                      <a:pt x="81439" y="125730"/>
                    </a:cubicBezTo>
                    <a:cubicBezTo>
                      <a:pt x="66199" y="114300"/>
                      <a:pt x="54769" y="137160"/>
                      <a:pt x="39529" y="129540"/>
                    </a:cubicBezTo>
                    <a:cubicBezTo>
                      <a:pt x="35719" y="125730"/>
                      <a:pt x="28099" y="133350"/>
                      <a:pt x="28099" y="137160"/>
                    </a:cubicBezTo>
                    <a:cubicBezTo>
                      <a:pt x="24289" y="140970"/>
                      <a:pt x="20479" y="144780"/>
                      <a:pt x="12859" y="144780"/>
                    </a:cubicBezTo>
                    <a:cubicBezTo>
                      <a:pt x="1429" y="144780"/>
                      <a:pt x="-2381" y="144780"/>
                      <a:pt x="1429" y="133350"/>
                    </a:cubicBezTo>
                    <a:cubicBezTo>
                      <a:pt x="5239" y="121920"/>
                      <a:pt x="12859" y="114300"/>
                      <a:pt x="24289" y="118110"/>
                    </a:cubicBezTo>
                    <a:cubicBezTo>
                      <a:pt x="28099" y="118110"/>
                      <a:pt x="31909" y="118110"/>
                      <a:pt x="31909" y="114300"/>
                    </a:cubicBezTo>
                    <a:cubicBezTo>
                      <a:pt x="31909" y="110490"/>
                      <a:pt x="28099" y="110490"/>
                      <a:pt x="24289" y="110490"/>
                    </a:cubicBezTo>
                    <a:cubicBezTo>
                      <a:pt x="20479" y="110490"/>
                      <a:pt x="20479" y="110490"/>
                      <a:pt x="16669" y="110490"/>
                    </a:cubicBezTo>
                    <a:cubicBezTo>
                      <a:pt x="5239" y="110490"/>
                      <a:pt x="1429" y="99060"/>
                      <a:pt x="5239" y="87630"/>
                    </a:cubicBezTo>
                    <a:cubicBezTo>
                      <a:pt x="9049" y="83820"/>
                      <a:pt x="9049" y="76200"/>
                      <a:pt x="16669" y="76200"/>
                    </a:cubicBezTo>
                    <a:cubicBezTo>
                      <a:pt x="24289" y="80010"/>
                      <a:pt x="28099" y="87630"/>
                      <a:pt x="35719" y="95250"/>
                    </a:cubicBezTo>
                    <a:cubicBezTo>
                      <a:pt x="39529" y="91440"/>
                      <a:pt x="35719" y="76200"/>
                      <a:pt x="47149" y="87630"/>
                    </a:cubicBezTo>
                    <a:cubicBezTo>
                      <a:pt x="47149" y="87630"/>
                      <a:pt x="50959" y="83820"/>
                      <a:pt x="54769" y="80010"/>
                    </a:cubicBezTo>
                    <a:cubicBezTo>
                      <a:pt x="62389" y="72390"/>
                      <a:pt x="70009" y="72390"/>
                      <a:pt x="77629" y="72390"/>
                    </a:cubicBezTo>
                    <a:cubicBezTo>
                      <a:pt x="81439" y="72390"/>
                      <a:pt x="89059" y="72390"/>
                      <a:pt x="89059" y="64770"/>
                    </a:cubicBezTo>
                    <a:cubicBezTo>
                      <a:pt x="92869" y="53340"/>
                      <a:pt x="96679" y="57150"/>
                      <a:pt x="100489" y="64770"/>
                    </a:cubicBezTo>
                    <a:cubicBezTo>
                      <a:pt x="104299" y="68580"/>
                      <a:pt x="104299" y="72390"/>
                      <a:pt x="108109" y="72390"/>
                    </a:cubicBezTo>
                    <a:cubicBezTo>
                      <a:pt x="115729" y="68580"/>
                      <a:pt x="111919" y="64770"/>
                      <a:pt x="111919" y="60960"/>
                    </a:cubicBezTo>
                    <a:cubicBezTo>
                      <a:pt x="108109" y="57150"/>
                      <a:pt x="115729" y="57150"/>
                      <a:pt x="115729" y="57150"/>
                    </a:cubicBezTo>
                    <a:cubicBezTo>
                      <a:pt x="127159" y="53340"/>
                      <a:pt x="142399" y="57150"/>
                      <a:pt x="150019" y="45720"/>
                    </a:cubicBezTo>
                    <a:cubicBezTo>
                      <a:pt x="153829" y="41910"/>
                      <a:pt x="157639" y="38100"/>
                      <a:pt x="161449" y="34290"/>
                    </a:cubicBezTo>
                    <a:cubicBezTo>
                      <a:pt x="165259" y="26670"/>
                      <a:pt x="169069" y="26670"/>
                      <a:pt x="180499" y="30480"/>
                    </a:cubicBezTo>
                    <a:cubicBezTo>
                      <a:pt x="184309" y="34290"/>
                      <a:pt x="188119" y="34290"/>
                      <a:pt x="191929" y="38100"/>
                    </a:cubicBezTo>
                    <a:cubicBezTo>
                      <a:pt x="195739" y="38100"/>
                      <a:pt x="199549" y="38100"/>
                      <a:pt x="199549" y="38100"/>
                    </a:cubicBezTo>
                    <a:cubicBezTo>
                      <a:pt x="199549" y="26670"/>
                      <a:pt x="210979" y="15240"/>
                      <a:pt x="203359" y="3810"/>
                    </a:cubicBezTo>
                    <a:cubicBezTo>
                      <a:pt x="210979" y="3810"/>
                      <a:pt x="214789" y="3810"/>
                      <a:pt x="222409" y="7620"/>
                    </a:cubicBezTo>
                    <a:cubicBezTo>
                      <a:pt x="226219" y="11430"/>
                      <a:pt x="226219" y="19050"/>
                      <a:pt x="230029" y="15240"/>
                    </a:cubicBezTo>
                    <a:cubicBezTo>
                      <a:pt x="233839" y="11430"/>
                      <a:pt x="237649" y="11430"/>
                      <a:pt x="237649" y="7620"/>
                    </a:cubicBezTo>
                    <a:cubicBezTo>
                      <a:pt x="237649" y="3810"/>
                      <a:pt x="233839" y="0"/>
                      <a:pt x="241459" y="0"/>
                    </a:cubicBezTo>
                    <a:cubicBezTo>
                      <a:pt x="249079" y="3810"/>
                      <a:pt x="256699" y="3810"/>
                      <a:pt x="256699" y="11430"/>
                    </a:cubicBezTo>
                    <a:cubicBezTo>
                      <a:pt x="256699" y="15240"/>
                      <a:pt x="256699" y="19050"/>
                      <a:pt x="252889" y="19050"/>
                    </a:cubicBezTo>
                    <a:cubicBezTo>
                      <a:pt x="245269" y="26670"/>
                      <a:pt x="249079" y="34290"/>
                      <a:pt x="252889" y="38100"/>
                    </a:cubicBezTo>
                    <a:cubicBezTo>
                      <a:pt x="260509" y="34290"/>
                      <a:pt x="260509" y="41910"/>
                      <a:pt x="256699" y="45720"/>
                    </a:cubicBezTo>
                    <a:close/>
                  </a:path>
                </a:pathLst>
              </a:custGeom>
              <a:solidFill>
                <a:srgbClr val="FFC4D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70" name="Freeform: Shape 3069">
                <a:extLst>
                  <a:ext uri="{FF2B5EF4-FFF2-40B4-BE49-F238E27FC236}">
                    <a16:creationId xmlns:a16="http://schemas.microsoft.com/office/drawing/2014/main" id="{1DCF9DEB-8973-5F50-776D-1331C3C26B33}"/>
                  </a:ext>
                </a:extLst>
              </p:cNvPr>
              <p:cNvSpPr/>
              <p:nvPr/>
            </p:nvSpPr>
            <p:spPr>
              <a:xfrm>
                <a:off x="1219201" y="2651759"/>
                <a:ext cx="217170" cy="160609"/>
              </a:xfrm>
              <a:custGeom>
                <a:avLst/>
                <a:gdLst>
                  <a:gd name="connsiteX0" fmla="*/ 68580 w 217170"/>
                  <a:gd name="connsiteY0" fmla="*/ 72390 h 160609"/>
                  <a:gd name="connsiteX1" fmla="*/ 60960 w 217170"/>
                  <a:gd name="connsiteY1" fmla="*/ 53340 h 160609"/>
                  <a:gd name="connsiteX2" fmla="*/ 64770 w 217170"/>
                  <a:gd name="connsiteY2" fmla="*/ 34290 h 160609"/>
                  <a:gd name="connsiteX3" fmla="*/ 68580 w 217170"/>
                  <a:gd name="connsiteY3" fmla="*/ 26670 h 160609"/>
                  <a:gd name="connsiteX4" fmla="*/ 87630 w 217170"/>
                  <a:gd name="connsiteY4" fmla="*/ 11430 h 160609"/>
                  <a:gd name="connsiteX5" fmla="*/ 106680 w 217170"/>
                  <a:gd name="connsiteY5" fmla="*/ 15240 h 160609"/>
                  <a:gd name="connsiteX6" fmla="*/ 125730 w 217170"/>
                  <a:gd name="connsiteY6" fmla="*/ 45720 h 160609"/>
                  <a:gd name="connsiteX7" fmla="*/ 125730 w 217170"/>
                  <a:gd name="connsiteY7" fmla="*/ 49530 h 160609"/>
                  <a:gd name="connsiteX8" fmla="*/ 144780 w 217170"/>
                  <a:gd name="connsiteY8" fmla="*/ 60960 h 160609"/>
                  <a:gd name="connsiteX9" fmla="*/ 137160 w 217170"/>
                  <a:gd name="connsiteY9" fmla="*/ 34290 h 160609"/>
                  <a:gd name="connsiteX10" fmla="*/ 160020 w 217170"/>
                  <a:gd name="connsiteY10" fmla="*/ 0 h 160609"/>
                  <a:gd name="connsiteX11" fmla="*/ 190500 w 217170"/>
                  <a:gd name="connsiteY11" fmla="*/ 26670 h 160609"/>
                  <a:gd name="connsiteX12" fmla="*/ 209550 w 217170"/>
                  <a:gd name="connsiteY12" fmla="*/ 60960 h 160609"/>
                  <a:gd name="connsiteX13" fmla="*/ 205740 w 217170"/>
                  <a:gd name="connsiteY13" fmla="*/ 64770 h 160609"/>
                  <a:gd name="connsiteX14" fmla="*/ 198120 w 217170"/>
                  <a:gd name="connsiteY14" fmla="*/ 87630 h 160609"/>
                  <a:gd name="connsiteX15" fmla="*/ 201930 w 217170"/>
                  <a:gd name="connsiteY15" fmla="*/ 99060 h 160609"/>
                  <a:gd name="connsiteX16" fmla="*/ 217170 w 217170"/>
                  <a:gd name="connsiteY16" fmla="*/ 106680 h 160609"/>
                  <a:gd name="connsiteX17" fmla="*/ 217170 w 217170"/>
                  <a:gd name="connsiteY17" fmla="*/ 129540 h 160609"/>
                  <a:gd name="connsiteX18" fmla="*/ 205740 w 217170"/>
                  <a:gd name="connsiteY18" fmla="*/ 144780 h 160609"/>
                  <a:gd name="connsiteX19" fmla="*/ 190500 w 217170"/>
                  <a:gd name="connsiteY19" fmla="*/ 137160 h 160609"/>
                  <a:gd name="connsiteX20" fmla="*/ 160020 w 217170"/>
                  <a:gd name="connsiteY20" fmla="*/ 118110 h 160609"/>
                  <a:gd name="connsiteX21" fmla="*/ 129540 w 217170"/>
                  <a:gd name="connsiteY21" fmla="*/ 137160 h 160609"/>
                  <a:gd name="connsiteX22" fmla="*/ 133350 w 217170"/>
                  <a:gd name="connsiteY22" fmla="*/ 144780 h 160609"/>
                  <a:gd name="connsiteX23" fmla="*/ 133350 w 217170"/>
                  <a:gd name="connsiteY23" fmla="*/ 156210 h 160609"/>
                  <a:gd name="connsiteX24" fmla="*/ 118110 w 217170"/>
                  <a:gd name="connsiteY24" fmla="*/ 156210 h 160609"/>
                  <a:gd name="connsiteX25" fmla="*/ 114300 w 217170"/>
                  <a:gd name="connsiteY25" fmla="*/ 148590 h 160609"/>
                  <a:gd name="connsiteX26" fmla="*/ 118110 w 217170"/>
                  <a:gd name="connsiteY26" fmla="*/ 137160 h 160609"/>
                  <a:gd name="connsiteX27" fmla="*/ 95250 w 217170"/>
                  <a:gd name="connsiteY27" fmla="*/ 125730 h 160609"/>
                  <a:gd name="connsiteX28" fmla="*/ 87630 w 217170"/>
                  <a:gd name="connsiteY28" fmla="*/ 125730 h 160609"/>
                  <a:gd name="connsiteX29" fmla="*/ 72390 w 217170"/>
                  <a:gd name="connsiteY29" fmla="*/ 121920 h 160609"/>
                  <a:gd name="connsiteX30" fmla="*/ 49530 w 217170"/>
                  <a:gd name="connsiteY30" fmla="*/ 118110 h 160609"/>
                  <a:gd name="connsiteX31" fmla="*/ 34290 w 217170"/>
                  <a:gd name="connsiteY31" fmla="*/ 110490 h 160609"/>
                  <a:gd name="connsiteX32" fmla="*/ 26670 w 217170"/>
                  <a:gd name="connsiteY32" fmla="*/ 106680 h 160609"/>
                  <a:gd name="connsiteX33" fmla="*/ 11430 w 217170"/>
                  <a:gd name="connsiteY33" fmla="*/ 102870 h 160609"/>
                  <a:gd name="connsiteX34" fmla="*/ 0 w 217170"/>
                  <a:gd name="connsiteY34" fmla="*/ 91440 h 160609"/>
                  <a:gd name="connsiteX35" fmla="*/ 11430 w 217170"/>
                  <a:gd name="connsiteY35" fmla="*/ 72390 h 160609"/>
                  <a:gd name="connsiteX36" fmla="*/ 30480 w 217170"/>
                  <a:gd name="connsiteY36" fmla="*/ 64770 h 160609"/>
                  <a:gd name="connsiteX37" fmla="*/ 45720 w 217170"/>
                  <a:gd name="connsiteY37" fmla="*/ 68580 h 160609"/>
                  <a:gd name="connsiteX38" fmla="*/ 57150 w 217170"/>
                  <a:gd name="connsiteY38" fmla="*/ 76200 h 160609"/>
                  <a:gd name="connsiteX39" fmla="*/ 91440 w 217170"/>
                  <a:gd name="connsiteY39" fmla="*/ 102870 h 160609"/>
                  <a:gd name="connsiteX40" fmla="*/ 68580 w 217170"/>
                  <a:gd name="connsiteY40" fmla="*/ 72390 h 160609"/>
                  <a:gd name="connsiteX41" fmla="*/ 87630 w 217170"/>
                  <a:gd name="connsiteY41" fmla="*/ 76200 h 160609"/>
                  <a:gd name="connsiteX42" fmla="*/ 68580 w 217170"/>
                  <a:gd name="connsiteY42" fmla="*/ 72390 h 160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17170" h="160609">
                    <a:moveTo>
                      <a:pt x="68580" y="72390"/>
                    </a:moveTo>
                    <a:cubicBezTo>
                      <a:pt x="57150" y="68580"/>
                      <a:pt x="57150" y="64770"/>
                      <a:pt x="60960" y="53340"/>
                    </a:cubicBezTo>
                    <a:cubicBezTo>
                      <a:pt x="64770" y="45720"/>
                      <a:pt x="68580" y="41910"/>
                      <a:pt x="64770" y="34290"/>
                    </a:cubicBezTo>
                    <a:cubicBezTo>
                      <a:pt x="60960" y="30480"/>
                      <a:pt x="68580" y="26670"/>
                      <a:pt x="68580" y="26670"/>
                    </a:cubicBezTo>
                    <a:cubicBezTo>
                      <a:pt x="76200" y="19050"/>
                      <a:pt x="83820" y="15240"/>
                      <a:pt x="87630" y="11430"/>
                    </a:cubicBezTo>
                    <a:cubicBezTo>
                      <a:pt x="95250" y="7620"/>
                      <a:pt x="102870" y="11430"/>
                      <a:pt x="106680" y="15240"/>
                    </a:cubicBezTo>
                    <a:cubicBezTo>
                      <a:pt x="110490" y="26670"/>
                      <a:pt x="118110" y="34290"/>
                      <a:pt x="125730" y="45720"/>
                    </a:cubicBezTo>
                    <a:cubicBezTo>
                      <a:pt x="125730" y="45720"/>
                      <a:pt x="125730" y="49530"/>
                      <a:pt x="125730" y="49530"/>
                    </a:cubicBezTo>
                    <a:cubicBezTo>
                      <a:pt x="129540" y="60960"/>
                      <a:pt x="129540" y="60960"/>
                      <a:pt x="144780" y="60960"/>
                    </a:cubicBezTo>
                    <a:cubicBezTo>
                      <a:pt x="140970" y="53340"/>
                      <a:pt x="133350" y="45720"/>
                      <a:pt x="137160" y="34290"/>
                    </a:cubicBezTo>
                    <a:cubicBezTo>
                      <a:pt x="144780" y="15240"/>
                      <a:pt x="140970" y="15240"/>
                      <a:pt x="160020" y="0"/>
                    </a:cubicBezTo>
                    <a:cubicBezTo>
                      <a:pt x="167640" y="11430"/>
                      <a:pt x="175260" y="22860"/>
                      <a:pt x="190500" y="26670"/>
                    </a:cubicBezTo>
                    <a:cubicBezTo>
                      <a:pt x="205740" y="30480"/>
                      <a:pt x="205740" y="45720"/>
                      <a:pt x="209550" y="60960"/>
                    </a:cubicBezTo>
                    <a:cubicBezTo>
                      <a:pt x="209550" y="60960"/>
                      <a:pt x="209550" y="64770"/>
                      <a:pt x="205740" y="64770"/>
                    </a:cubicBezTo>
                    <a:cubicBezTo>
                      <a:pt x="190500" y="64770"/>
                      <a:pt x="198120" y="80010"/>
                      <a:pt x="198120" y="87630"/>
                    </a:cubicBezTo>
                    <a:cubicBezTo>
                      <a:pt x="198120" y="91440"/>
                      <a:pt x="201930" y="95250"/>
                      <a:pt x="201930" y="99060"/>
                    </a:cubicBezTo>
                    <a:cubicBezTo>
                      <a:pt x="201930" y="110490"/>
                      <a:pt x="205740" y="110490"/>
                      <a:pt x="217170" y="106680"/>
                    </a:cubicBezTo>
                    <a:cubicBezTo>
                      <a:pt x="213360" y="114300"/>
                      <a:pt x="217170" y="121920"/>
                      <a:pt x="217170" y="129540"/>
                    </a:cubicBezTo>
                    <a:cubicBezTo>
                      <a:pt x="217170" y="137160"/>
                      <a:pt x="209550" y="140970"/>
                      <a:pt x="205740" y="144780"/>
                    </a:cubicBezTo>
                    <a:cubicBezTo>
                      <a:pt x="198120" y="148590"/>
                      <a:pt x="194310" y="140970"/>
                      <a:pt x="190500" y="137160"/>
                    </a:cubicBezTo>
                    <a:cubicBezTo>
                      <a:pt x="186690" y="121920"/>
                      <a:pt x="171450" y="121920"/>
                      <a:pt x="160020" y="118110"/>
                    </a:cubicBezTo>
                    <a:cubicBezTo>
                      <a:pt x="148590" y="114300"/>
                      <a:pt x="133350" y="125730"/>
                      <a:pt x="129540" y="137160"/>
                    </a:cubicBezTo>
                    <a:cubicBezTo>
                      <a:pt x="129540" y="140970"/>
                      <a:pt x="129540" y="144780"/>
                      <a:pt x="133350" y="144780"/>
                    </a:cubicBezTo>
                    <a:cubicBezTo>
                      <a:pt x="137160" y="148590"/>
                      <a:pt x="137160" y="152400"/>
                      <a:pt x="133350" y="156210"/>
                    </a:cubicBezTo>
                    <a:cubicBezTo>
                      <a:pt x="129540" y="160020"/>
                      <a:pt x="121920" y="163830"/>
                      <a:pt x="118110" y="156210"/>
                    </a:cubicBezTo>
                    <a:cubicBezTo>
                      <a:pt x="118110" y="156210"/>
                      <a:pt x="114300" y="152400"/>
                      <a:pt x="114300" y="148590"/>
                    </a:cubicBezTo>
                    <a:cubicBezTo>
                      <a:pt x="114300" y="144780"/>
                      <a:pt x="121920" y="140970"/>
                      <a:pt x="118110" y="137160"/>
                    </a:cubicBezTo>
                    <a:cubicBezTo>
                      <a:pt x="110490" y="133350"/>
                      <a:pt x="106680" y="121920"/>
                      <a:pt x="95250" y="125730"/>
                    </a:cubicBezTo>
                    <a:cubicBezTo>
                      <a:pt x="91440" y="125730"/>
                      <a:pt x="91440" y="125730"/>
                      <a:pt x="87630" y="125730"/>
                    </a:cubicBezTo>
                    <a:cubicBezTo>
                      <a:pt x="80010" y="129540"/>
                      <a:pt x="76200" y="129540"/>
                      <a:pt x="72390" y="121920"/>
                    </a:cubicBezTo>
                    <a:cubicBezTo>
                      <a:pt x="68580" y="114300"/>
                      <a:pt x="57150" y="121920"/>
                      <a:pt x="49530" y="118110"/>
                    </a:cubicBezTo>
                    <a:cubicBezTo>
                      <a:pt x="41910" y="118110"/>
                      <a:pt x="34290" y="118110"/>
                      <a:pt x="34290" y="110490"/>
                    </a:cubicBezTo>
                    <a:cubicBezTo>
                      <a:pt x="34290" y="106680"/>
                      <a:pt x="30480" y="106680"/>
                      <a:pt x="26670" y="106680"/>
                    </a:cubicBezTo>
                    <a:cubicBezTo>
                      <a:pt x="22860" y="106680"/>
                      <a:pt x="15240" y="106680"/>
                      <a:pt x="11430" y="102870"/>
                    </a:cubicBezTo>
                    <a:cubicBezTo>
                      <a:pt x="7620" y="99060"/>
                      <a:pt x="0" y="99060"/>
                      <a:pt x="0" y="91440"/>
                    </a:cubicBezTo>
                    <a:cubicBezTo>
                      <a:pt x="0" y="83820"/>
                      <a:pt x="3810" y="76200"/>
                      <a:pt x="11430" y="72390"/>
                    </a:cubicBezTo>
                    <a:cubicBezTo>
                      <a:pt x="19050" y="68580"/>
                      <a:pt x="22860" y="68580"/>
                      <a:pt x="30480" y="64770"/>
                    </a:cubicBezTo>
                    <a:cubicBezTo>
                      <a:pt x="34290" y="64770"/>
                      <a:pt x="41910" y="60960"/>
                      <a:pt x="45720" y="68580"/>
                    </a:cubicBezTo>
                    <a:cubicBezTo>
                      <a:pt x="49530" y="72390"/>
                      <a:pt x="53340" y="72390"/>
                      <a:pt x="57150" y="76200"/>
                    </a:cubicBezTo>
                    <a:cubicBezTo>
                      <a:pt x="68580" y="87630"/>
                      <a:pt x="80010" y="95250"/>
                      <a:pt x="91440" y="102870"/>
                    </a:cubicBezTo>
                    <a:cubicBezTo>
                      <a:pt x="76200" y="102870"/>
                      <a:pt x="60960" y="95250"/>
                      <a:pt x="68580" y="72390"/>
                    </a:cubicBezTo>
                    <a:cubicBezTo>
                      <a:pt x="76200" y="64770"/>
                      <a:pt x="80010" y="76200"/>
                      <a:pt x="87630" y="76200"/>
                    </a:cubicBezTo>
                    <a:cubicBezTo>
                      <a:pt x="80010" y="68580"/>
                      <a:pt x="76200" y="68580"/>
                      <a:pt x="68580" y="72390"/>
                    </a:cubicBezTo>
                    <a:close/>
                  </a:path>
                </a:pathLst>
              </a:custGeom>
              <a:solidFill>
                <a:srgbClr val="FFB6D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71" name="Freeform: Shape 3070">
                <a:extLst>
                  <a:ext uri="{FF2B5EF4-FFF2-40B4-BE49-F238E27FC236}">
                    <a16:creationId xmlns:a16="http://schemas.microsoft.com/office/drawing/2014/main" id="{38E0A160-6E9D-70AB-7412-1FDEB0CF022F}"/>
                  </a:ext>
                </a:extLst>
              </p:cNvPr>
              <p:cNvSpPr/>
              <p:nvPr/>
            </p:nvSpPr>
            <p:spPr>
              <a:xfrm>
                <a:off x="3017520" y="2261711"/>
                <a:ext cx="209550" cy="137341"/>
              </a:xfrm>
              <a:custGeom>
                <a:avLst/>
                <a:gdLst>
                  <a:gd name="connsiteX0" fmla="*/ 57150 w 209550"/>
                  <a:gd name="connsiteY0" fmla="*/ 77629 h 137341"/>
                  <a:gd name="connsiteX1" fmla="*/ 30480 w 209550"/>
                  <a:gd name="connsiteY1" fmla="*/ 66199 h 137341"/>
                  <a:gd name="connsiteX2" fmla="*/ 0 w 209550"/>
                  <a:gd name="connsiteY2" fmla="*/ 54769 h 137341"/>
                  <a:gd name="connsiteX3" fmla="*/ 15240 w 209550"/>
                  <a:gd name="connsiteY3" fmla="*/ 39529 h 137341"/>
                  <a:gd name="connsiteX4" fmla="*/ 41910 w 209550"/>
                  <a:gd name="connsiteY4" fmla="*/ 43339 h 137341"/>
                  <a:gd name="connsiteX5" fmla="*/ 57150 w 209550"/>
                  <a:gd name="connsiteY5" fmla="*/ 54769 h 137341"/>
                  <a:gd name="connsiteX6" fmla="*/ 60960 w 209550"/>
                  <a:gd name="connsiteY6" fmla="*/ 58579 h 137341"/>
                  <a:gd name="connsiteX7" fmla="*/ 68580 w 209550"/>
                  <a:gd name="connsiteY7" fmla="*/ 66199 h 137341"/>
                  <a:gd name="connsiteX8" fmla="*/ 80010 w 209550"/>
                  <a:gd name="connsiteY8" fmla="*/ 54769 h 137341"/>
                  <a:gd name="connsiteX9" fmla="*/ 76200 w 209550"/>
                  <a:gd name="connsiteY9" fmla="*/ 43339 h 137341"/>
                  <a:gd name="connsiteX10" fmla="*/ 68580 w 209550"/>
                  <a:gd name="connsiteY10" fmla="*/ 28099 h 137341"/>
                  <a:gd name="connsiteX11" fmla="*/ 64770 w 209550"/>
                  <a:gd name="connsiteY11" fmla="*/ 20479 h 137341"/>
                  <a:gd name="connsiteX12" fmla="*/ 53340 w 209550"/>
                  <a:gd name="connsiteY12" fmla="*/ 12859 h 137341"/>
                  <a:gd name="connsiteX13" fmla="*/ 64770 w 209550"/>
                  <a:gd name="connsiteY13" fmla="*/ 1429 h 137341"/>
                  <a:gd name="connsiteX14" fmla="*/ 114300 w 209550"/>
                  <a:gd name="connsiteY14" fmla="*/ 20479 h 137341"/>
                  <a:gd name="connsiteX15" fmla="*/ 125730 w 209550"/>
                  <a:gd name="connsiteY15" fmla="*/ 35719 h 137341"/>
                  <a:gd name="connsiteX16" fmla="*/ 152400 w 209550"/>
                  <a:gd name="connsiteY16" fmla="*/ 20479 h 137341"/>
                  <a:gd name="connsiteX17" fmla="*/ 182880 w 209550"/>
                  <a:gd name="connsiteY17" fmla="*/ 28099 h 137341"/>
                  <a:gd name="connsiteX18" fmla="*/ 209550 w 209550"/>
                  <a:gd name="connsiteY18" fmla="*/ 73819 h 137341"/>
                  <a:gd name="connsiteX19" fmla="*/ 205740 w 209550"/>
                  <a:gd name="connsiteY19" fmla="*/ 81439 h 137341"/>
                  <a:gd name="connsiteX20" fmla="*/ 186690 w 209550"/>
                  <a:gd name="connsiteY20" fmla="*/ 115729 h 137341"/>
                  <a:gd name="connsiteX21" fmla="*/ 182880 w 209550"/>
                  <a:gd name="connsiteY21" fmla="*/ 123349 h 137341"/>
                  <a:gd name="connsiteX22" fmla="*/ 179070 w 209550"/>
                  <a:gd name="connsiteY22" fmla="*/ 127159 h 137341"/>
                  <a:gd name="connsiteX23" fmla="*/ 167640 w 209550"/>
                  <a:gd name="connsiteY23" fmla="*/ 134779 h 137341"/>
                  <a:gd name="connsiteX24" fmla="*/ 156210 w 209550"/>
                  <a:gd name="connsiteY24" fmla="*/ 127159 h 137341"/>
                  <a:gd name="connsiteX25" fmla="*/ 133350 w 209550"/>
                  <a:gd name="connsiteY25" fmla="*/ 96679 h 137341"/>
                  <a:gd name="connsiteX26" fmla="*/ 133350 w 209550"/>
                  <a:gd name="connsiteY26" fmla="*/ 85249 h 137341"/>
                  <a:gd name="connsiteX27" fmla="*/ 137160 w 209550"/>
                  <a:gd name="connsiteY27" fmla="*/ 70009 h 137341"/>
                  <a:gd name="connsiteX28" fmla="*/ 129540 w 209550"/>
                  <a:gd name="connsiteY28" fmla="*/ 66199 h 137341"/>
                  <a:gd name="connsiteX29" fmla="*/ 118110 w 209550"/>
                  <a:gd name="connsiteY29" fmla="*/ 81439 h 137341"/>
                  <a:gd name="connsiteX30" fmla="*/ 114300 w 209550"/>
                  <a:gd name="connsiteY30" fmla="*/ 89059 h 137341"/>
                  <a:gd name="connsiteX31" fmla="*/ 106680 w 209550"/>
                  <a:gd name="connsiteY31" fmla="*/ 108109 h 137341"/>
                  <a:gd name="connsiteX32" fmla="*/ 99060 w 209550"/>
                  <a:gd name="connsiteY32" fmla="*/ 96679 h 137341"/>
                  <a:gd name="connsiteX33" fmla="*/ 95250 w 209550"/>
                  <a:gd name="connsiteY33" fmla="*/ 96679 h 137341"/>
                  <a:gd name="connsiteX34" fmla="*/ 91440 w 209550"/>
                  <a:gd name="connsiteY34" fmla="*/ 108109 h 137341"/>
                  <a:gd name="connsiteX35" fmla="*/ 80010 w 209550"/>
                  <a:gd name="connsiteY35" fmla="*/ 115729 h 137341"/>
                  <a:gd name="connsiteX36" fmla="*/ 64770 w 209550"/>
                  <a:gd name="connsiteY36" fmla="*/ 104299 h 137341"/>
                  <a:gd name="connsiteX37" fmla="*/ 49530 w 209550"/>
                  <a:gd name="connsiteY37" fmla="*/ 96679 h 137341"/>
                  <a:gd name="connsiteX38" fmla="*/ 38100 w 209550"/>
                  <a:gd name="connsiteY38" fmla="*/ 92869 h 137341"/>
                  <a:gd name="connsiteX39" fmla="*/ 41910 w 209550"/>
                  <a:gd name="connsiteY39" fmla="*/ 81439 h 137341"/>
                  <a:gd name="connsiteX40" fmla="*/ 57150 w 209550"/>
                  <a:gd name="connsiteY40" fmla="*/ 77629 h 137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09550" h="137341">
                    <a:moveTo>
                      <a:pt x="57150" y="77629"/>
                    </a:moveTo>
                    <a:cubicBezTo>
                      <a:pt x="49530" y="70009"/>
                      <a:pt x="41910" y="66199"/>
                      <a:pt x="30480" y="66199"/>
                    </a:cubicBezTo>
                    <a:cubicBezTo>
                      <a:pt x="19050" y="66199"/>
                      <a:pt x="11430" y="54769"/>
                      <a:pt x="0" y="54769"/>
                    </a:cubicBezTo>
                    <a:cubicBezTo>
                      <a:pt x="7620" y="50959"/>
                      <a:pt x="7620" y="43339"/>
                      <a:pt x="15240" y="39529"/>
                    </a:cubicBezTo>
                    <a:cubicBezTo>
                      <a:pt x="26670" y="31909"/>
                      <a:pt x="38100" y="31909"/>
                      <a:pt x="41910" y="43339"/>
                    </a:cubicBezTo>
                    <a:cubicBezTo>
                      <a:pt x="45720" y="50959"/>
                      <a:pt x="45720" y="54769"/>
                      <a:pt x="57150" y="54769"/>
                    </a:cubicBezTo>
                    <a:cubicBezTo>
                      <a:pt x="57150" y="54769"/>
                      <a:pt x="60960" y="54769"/>
                      <a:pt x="60960" y="58579"/>
                    </a:cubicBezTo>
                    <a:cubicBezTo>
                      <a:pt x="64770" y="62389"/>
                      <a:pt x="60960" y="70009"/>
                      <a:pt x="68580" y="66199"/>
                    </a:cubicBezTo>
                    <a:cubicBezTo>
                      <a:pt x="72390" y="66199"/>
                      <a:pt x="76200" y="58579"/>
                      <a:pt x="80010" y="54769"/>
                    </a:cubicBezTo>
                    <a:cubicBezTo>
                      <a:pt x="83820" y="50959"/>
                      <a:pt x="83820" y="47149"/>
                      <a:pt x="76200" y="43339"/>
                    </a:cubicBezTo>
                    <a:cubicBezTo>
                      <a:pt x="68580" y="43339"/>
                      <a:pt x="68580" y="31909"/>
                      <a:pt x="68580" y="28099"/>
                    </a:cubicBezTo>
                    <a:cubicBezTo>
                      <a:pt x="68580" y="24289"/>
                      <a:pt x="68580" y="20479"/>
                      <a:pt x="64770" y="20479"/>
                    </a:cubicBezTo>
                    <a:cubicBezTo>
                      <a:pt x="60960" y="20479"/>
                      <a:pt x="57150" y="16669"/>
                      <a:pt x="53340" y="12859"/>
                    </a:cubicBezTo>
                    <a:cubicBezTo>
                      <a:pt x="49530" y="1429"/>
                      <a:pt x="53340" y="-2381"/>
                      <a:pt x="64770" y="1429"/>
                    </a:cubicBezTo>
                    <a:cubicBezTo>
                      <a:pt x="83820" y="5239"/>
                      <a:pt x="99060" y="12859"/>
                      <a:pt x="114300" y="20479"/>
                    </a:cubicBezTo>
                    <a:cubicBezTo>
                      <a:pt x="121920" y="24289"/>
                      <a:pt x="121920" y="28099"/>
                      <a:pt x="125730" y="35719"/>
                    </a:cubicBezTo>
                    <a:cubicBezTo>
                      <a:pt x="129540" y="24289"/>
                      <a:pt x="140970" y="20479"/>
                      <a:pt x="152400" y="20479"/>
                    </a:cubicBezTo>
                    <a:cubicBezTo>
                      <a:pt x="163830" y="20479"/>
                      <a:pt x="171450" y="16669"/>
                      <a:pt x="182880" y="28099"/>
                    </a:cubicBezTo>
                    <a:cubicBezTo>
                      <a:pt x="201930" y="43339"/>
                      <a:pt x="209550" y="54769"/>
                      <a:pt x="209550" y="73819"/>
                    </a:cubicBezTo>
                    <a:cubicBezTo>
                      <a:pt x="209550" y="77629"/>
                      <a:pt x="209550" y="81439"/>
                      <a:pt x="205740" y="81439"/>
                    </a:cubicBezTo>
                    <a:cubicBezTo>
                      <a:pt x="186690" y="92869"/>
                      <a:pt x="182880" y="96679"/>
                      <a:pt x="186690" y="115729"/>
                    </a:cubicBezTo>
                    <a:cubicBezTo>
                      <a:pt x="186690" y="123349"/>
                      <a:pt x="186690" y="123349"/>
                      <a:pt x="182880" y="123349"/>
                    </a:cubicBezTo>
                    <a:cubicBezTo>
                      <a:pt x="179070" y="123349"/>
                      <a:pt x="175260" y="123349"/>
                      <a:pt x="179070" y="127159"/>
                    </a:cubicBezTo>
                    <a:cubicBezTo>
                      <a:pt x="182880" y="138589"/>
                      <a:pt x="171450" y="134779"/>
                      <a:pt x="167640" y="134779"/>
                    </a:cubicBezTo>
                    <a:cubicBezTo>
                      <a:pt x="160020" y="142399"/>
                      <a:pt x="160020" y="130969"/>
                      <a:pt x="156210" y="127159"/>
                    </a:cubicBezTo>
                    <a:cubicBezTo>
                      <a:pt x="144780" y="119539"/>
                      <a:pt x="144780" y="104299"/>
                      <a:pt x="133350" y="96679"/>
                    </a:cubicBezTo>
                    <a:cubicBezTo>
                      <a:pt x="129540" y="92869"/>
                      <a:pt x="133350" y="89059"/>
                      <a:pt x="133350" y="85249"/>
                    </a:cubicBezTo>
                    <a:cubicBezTo>
                      <a:pt x="137160" y="81439"/>
                      <a:pt x="140970" y="73819"/>
                      <a:pt x="137160" y="70009"/>
                    </a:cubicBezTo>
                    <a:cubicBezTo>
                      <a:pt x="137160" y="70009"/>
                      <a:pt x="133350" y="66199"/>
                      <a:pt x="129540" y="66199"/>
                    </a:cubicBezTo>
                    <a:cubicBezTo>
                      <a:pt x="121920" y="70009"/>
                      <a:pt x="118110" y="73819"/>
                      <a:pt x="118110" y="81439"/>
                    </a:cubicBezTo>
                    <a:cubicBezTo>
                      <a:pt x="118110" y="85249"/>
                      <a:pt x="118110" y="89059"/>
                      <a:pt x="114300" y="89059"/>
                    </a:cubicBezTo>
                    <a:cubicBezTo>
                      <a:pt x="106680" y="92869"/>
                      <a:pt x="106680" y="100489"/>
                      <a:pt x="106680" y="108109"/>
                    </a:cubicBezTo>
                    <a:cubicBezTo>
                      <a:pt x="99060" y="108109"/>
                      <a:pt x="102870" y="100489"/>
                      <a:pt x="99060" y="96679"/>
                    </a:cubicBezTo>
                    <a:cubicBezTo>
                      <a:pt x="99060" y="96679"/>
                      <a:pt x="95250" y="96679"/>
                      <a:pt x="95250" y="96679"/>
                    </a:cubicBezTo>
                    <a:cubicBezTo>
                      <a:pt x="95250" y="100489"/>
                      <a:pt x="95250" y="104299"/>
                      <a:pt x="91440" y="108109"/>
                    </a:cubicBezTo>
                    <a:cubicBezTo>
                      <a:pt x="87630" y="111919"/>
                      <a:pt x="83820" y="119539"/>
                      <a:pt x="80010" y="115729"/>
                    </a:cubicBezTo>
                    <a:cubicBezTo>
                      <a:pt x="72390" y="115729"/>
                      <a:pt x="68580" y="111919"/>
                      <a:pt x="64770" y="104299"/>
                    </a:cubicBezTo>
                    <a:cubicBezTo>
                      <a:pt x="60960" y="96679"/>
                      <a:pt x="60960" y="85249"/>
                      <a:pt x="49530" y="96679"/>
                    </a:cubicBezTo>
                    <a:cubicBezTo>
                      <a:pt x="45720" y="100489"/>
                      <a:pt x="41910" y="96679"/>
                      <a:pt x="38100" y="92869"/>
                    </a:cubicBezTo>
                    <a:cubicBezTo>
                      <a:pt x="38100" y="89059"/>
                      <a:pt x="38100" y="85249"/>
                      <a:pt x="41910" y="81439"/>
                    </a:cubicBezTo>
                    <a:cubicBezTo>
                      <a:pt x="53340" y="81439"/>
                      <a:pt x="57150" y="81439"/>
                      <a:pt x="57150" y="77629"/>
                    </a:cubicBezTo>
                    <a:close/>
                  </a:path>
                </a:pathLst>
              </a:custGeom>
              <a:solidFill>
                <a:srgbClr val="FFABC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72" name="Freeform: Shape 3071">
                <a:extLst>
                  <a:ext uri="{FF2B5EF4-FFF2-40B4-BE49-F238E27FC236}">
                    <a16:creationId xmlns:a16="http://schemas.microsoft.com/office/drawing/2014/main" id="{CBD9C55C-B5FE-4DC9-72A9-BF55BE659D6D}"/>
                  </a:ext>
                </a:extLst>
              </p:cNvPr>
              <p:cNvSpPr/>
              <p:nvPr/>
            </p:nvSpPr>
            <p:spPr>
              <a:xfrm>
                <a:off x="1588771" y="1470659"/>
                <a:ext cx="193002" cy="148590"/>
              </a:xfrm>
              <a:custGeom>
                <a:avLst/>
                <a:gdLst>
                  <a:gd name="connsiteX0" fmla="*/ 3810 w 193002"/>
                  <a:gd name="connsiteY0" fmla="*/ 144780 h 148590"/>
                  <a:gd name="connsiteX1" fmla="*/ 0 w 193002"/>
                  <a:gd name="connsiteY1" fmla="*/ 129540 h 148590"/>
                  <a:gd name="connsiteX2" fmla="*/ 15240 w 193002"/>
                  <a:gd name="connsiteY2" fmla="*/ 87630 h 148590"/>
                  <a:gd name="connsiteX3" fmla="*/ 22860 w 193002"/>
                  <a:gd name="connsiteY3" fmla="*/ 76200 h 148590"/>
                  <a:gd name="connsiteX4" fmla="*/ 41910 w 193002"/>
                  <a:gd name="connsiteY4" fmla="*/ 64770 h 148590"/>
                  <a:gd name="connsiteX5" fmla="*/ 60960 w 193002"/>
                  <a:gd name="connsiteY5" fmla="*/ 68580 h 148590"/>
                  <a:gd name="connsiteX6" fmla="*/ 68580 w 193002"/>
                  <a:gd name="connsiteY6" fmla="*/ 76200 h 148590"/>
                  <a:gd name="connsiteX7" fmla="*/ 76200 w 193002"/>
                  <a:gd name="connsiteY7" fmla="*/ 76200 h 148590"/>
                  <a:gd name="connsiteX8" fmla="*/ 72390 w 193002"/>
                  <a:gd name="connsiteY8" fmla="*/ 68580 h 148590"/>
                  <a:gd name="connsiteX9" fmla="*/ 64770 w 193002"/>
                  <a:gd name="connsiteY9" fmla="*/ 60960 h 148590"/>
                  <a:gd name="connsiteX10" fmla="*/ 64770 w 193002"/>
                  <a:gd name="connsiteY10" fmla="*/ 53340 h 148590"/>
                  <a:gd name="connsiteX11" fmla="*/ 72390 w 193002"/>
                  <a:gd name="connsiteY11" fmla="*/ 53340 h 148590"/>
                  <a:gd name="connsiteX12" fmla="*/ 76200 w 193002"/>
                  <a:gd name="connsiteY12" fmla="*/ 57150 h 148590"/>
                  <a:gd name="connsiteX13" fmla="*/ 91440 w 193002"/>
                  <a:gd name="connsiteY13" fmla="*/ 60960 h 148590"/>
                  <a:gd name="connsiteX14" fmla="*/ 91440 w 193002"/>
                  <a:gd name="connsiteY14" fmla="*/ 45720 h 148590"/>
                  <a:gd name="connsiteX15" fmla="*/ 91440 w 193002"/>
                  <a:gd name="connsiteY15" fmla="*/ 41910 h 148590"/>
                  <a:gd name="connsiteX16" fmla="*/ 95250 w 193002"/>
                  <a:gd name="connsiteY16" fmla="*/ 38100 h 148590"/>
                  <a:gd name="connsiteX17" fmla="*/ 118110 w 193002"/>
                  <a:gd name="connsiteY17" fmla="*/ 19050 h 148590"/>
                  <a:gd name="connsiteX18" fmla="*/ 125730 w 193002"/>
                  <a:gd name="connsiteY18" fmla="*/ 0 h 148590"/>
                  <a:gd name="connsiteX19" fmla="*/ 129540 w 193002"/>
                  <a:gd name="connsiteY19" fmla="*/ 26670 h 148590"/>
                  <a:gd name="connsiteX20" fmla="*/ 121920 w 193002"/>
                  <a:gd name="connsiteY20" fmla="*/ 34290 h 148590"/>
                  <a:gd name="connsiteX21" fmla="*/ 114300 w 193002"/>
                  <a:gd name="connsiteY21" fmla="*/ 45720 h 148590"/>
                  <a:gd name="connsiteX22" fmla="*/ 125730 w 193002"/>
                  <a:gd name="connsiteY22" fmla="*/ 53340 h 148590"/>
                  <a:gd name="connsiteX23" fmla="*/ 148590 w 193002"/>
                  <a:gd name="connsiteY23" fmla="*/ 49530 h 148590"/>
                  <a:gd name="connsiteX24" fmla="*/ 163830 w 193002"/>
                  <a:gd name="connsiteY24" fmla="*/ 34290 h 148590"/>
                  <a:gd name="connsiteX25" fmla="*/ 156210 w 193002"/>
                  <a:gd name="connsiteY25" fmla="*/ 19050 h 148590"/>
                  <a:gd name="connsiteX26" fmla="*/ 152400 w 193002"/>
                  <a:gd name="connsiteY26" fmla="*/ 11430 h 148590"/>
                  <a:gd name="connsiteX27" fmla="*/ 160020 w 193002"/>
                  <a:gd name="connsiteY27" fmla="*/ 7620 h 148590"/>
                  <a:gd name="connsiteX28" fmla="*/ 175260 w 193002"/>
                  <a:gd name="connsiteY28" fmla="*/ 19050 h 148590"/>
                  <a:gd name="connsiteX29" fmla="*/ 182880 w 193002"/>
                  <a:gd name="connsiteY29" fmla="*/ 26670 h 148590"/>
                  <a:gd name="connsiteX30" fmla="*/ 179070 w 193002"/>
                  <a:gd name="connsiteY30" fmla="*/ 41910 h 148590"/>
                  <a:gd name="connsiteX31" fmla="*/ 171450 w 193002"/>
                  <a:gd name="connsiteY31" fmla="*/ 53340 h 148590"/>
                  <a:gd name="connsiteX32" fmla="*/ 163830 w 193002"/>
                  <a:gd name="connsiteY32" fmla="*/ 72390 h 148590"/>
                  <a:gd name="connsiteX33" fmla="*/ 171450 w 193002"/>
                  <a:gd name="connsiteY33" fmla="*/ 91440 h 148590"/>
                  <a:gd name="connsiteX34" fmla="*/ 179070 w 193002"/>
                  <a:gd name="connsiteY34" fmla="*/ 102870 h 148590"/>
                  <a:gd name="connsiteX35" fmla="*/ 190500 w 193002"/>
                  <a:gd name="connsiteY35" fmla="*/ 125730 h 148590"/>
                  <a:gd name="connsiteX36" fmla="*/ 186690 w 193002"/>
                  <a:gd name="connsiteY36" fmla="*/ 137160 h 148590"/>
                  <a:gd name="connsiteX37" fmla="*/ 175260 w 193002"/>
                  <a:gd name="connsiteY37" fmla="*/ 144780 h 148590"/>
                  <a:gd name="connsiteX38" fmla="*/ 171450 w 193002"/>
                  <a:gd name="connsiteY38" fmla="*/ 144780 h 148590"/>
                  <a:gd name="connsiteX39" fmla="*/ 148590 w 193002"/>
                  <a:gd name="connsiteY39" fmla="*/ 129540 h 148590"/>
                  <a:gd name="connsiteX40" fmla="*/ 129540 w 193002"/>
                  <a:gd name="connsiteY40" fmla="*/ 110490 h 148590"/>
                  <a:gd name="connsiteX41" fmla="*/ 118110 w 193002"/>
                  <a:gd name="connsiteY41" fmla="*/ 99060 h 148590"/>
                  <a:gd name="connsiteX42" fmla="*/ 110490 w 193002"/>
                  <a:gd name="connsiteY42" fmla="*/ 95250 h 148590"/>
                  <a:gd name="connsiteX43" fmla="*/ 106680 w 193002"/>
                  <a:gd name="connsiteY43" fmla="*/ 99060 h 148590"/>
                  <a:gd name="connsiteX44" fmla="*/ 91440 w 193002"/>
                  <a:gd name="connsiteY44" fmla="*/ 140970 h 148590"/>
                  <a:gd name="connsiteX45" fmla="*/ 83820 w 193002"/>
                  <a:gd name="connsiteY45" fmla="*/ 148590 h 148590"/>
                  <a:gd name="connsiteX46" fmla="*/ 76200 w 193002"/>
                  <a:gd name="connsiteY46" fmla="*/ 140970 h 148590"/>
                  <a:gd name="connsiteX47" fmla="*/ 72390 w 193002"/>
                  <a:gd name="connsiteY47" fmla="*/ 133350 h 148590"/>
                  <a:gd name="connsiteX48" fmla="*/ 64770 w 193002"/>
                  <a:gd name="connsiteY48" fmla="*/ 129540 h 148590"/>
                  <a:gd name="connsiteX49" fmla="*/ 64770 w 193002"/>
                  <a:gd name="connsiteY49" fmla="*/ 137160 h 148590"/>
                  <a:gd name="connsiteX50" fmla="*/ 64770 w 193002"/>
                  <a:gd name="connsiteY50" fmla="*/ 144780 h 148590"/>
                  <a:gd name="connsiteX51" fmla="*/ 38100 w 193002"/>
                  <a:gd name="connsiteY51" fmla="*/ 148590 h 148590"/>
                  <a:gd name="connsiteX52" fmla="*/ 3810 w 193002"/>
                  <a:gd name="connsiteY52" fmla="*/ 144780 h 14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93002" h="148590">
                    <a:moveTo>
                      <a:pt x="3810" y="144780"/>
                    </a:moveTo>
                    <a:cubicBezTo>
                      <a:pt x="0" y="140970"/>
                      <a:pt x="7620" y="133350"/>
                      <a:pt x="0" y="129540"/>
                    </a:cubicBezTo>
                    <a:cubicBezTo>
                      <a:pt x="7620" y="114300"/>
                      <a:pt x="19050" y="102870"/>
                      <a:pt x="15240" y="87630"/>
                    </a:cubicBezTo>
                    <a:cubicBezTo>
                      <a:pt x="15240" y="83820"/>
                      <a:pt x="19050" y="76200"/>
                      <a:pt x="22860" y="76200"/>
                    </a:cubicBezTo>
                    <a:cubicBezTo>
                      <a:pt x="34290" y="80010"/>
                      <a:pt x="38100" y="72390"/>
                      <a:pt x="41910" y="64770"/>
                    </a:cubicBezTo>
                    <a:cubicBezTo>
                      <a:pt x="45720" y="60960"/>
                      <a:pt x="53340" y="64770"/>
                      <a:pt x="60960" y="68580"/>
                    </a:cubicBezTo>
                    <a:cubicBezTo>
                      <a:pt x="64770" y="68580"/>
                      <a:pt x="64770" y="72390"/>
                      <a:pt x="68580" y="76200"/>
                    </a:cubicBezTo>
                    <a:cubicBezTo>
                      <a:pt x="72390" y="80010"/>
                      <a:pt x="76200" y="80010"/>
                      <a:pt x="76200" y="76200"/>
                    </a:cubicBezTo>
                    <a:cubicBezTo>
                      <a:pt x="80010" y="72390"/>
                      <a:pt x="76200" y="72390"/>
                      <a:pt x="72390" y="68580"/>
                    </a:cubicBezTo>
                    <a:cubicBezTo>
                      <a:pt x="68580" y="68580"/>
                      <a:pt x="68580" y="64770"/>
                      <a:pt x="64770" y="60960"/>
                    </a:cubicBezTo>
                    <a:cubicBezTo>
                      <a:pt x="64770" y="57150"/>
                      <a:pt x="64770" y="57150"/>
                      <a:pt x="64770" y="53340"/>
                    </a:cubicBezTo>
                    <a:cubicBezTo>
                      <a:pt x="68580" y="49530"/>
                      <a:pt x="68580" y="49530"/>
                      <a:pt x="72390" y="53340"/>
                    </a:cubicBezTo>
                    <a:cubicBezTo>
                      <a:pt x="72390" y="53340"/>
                      <a:pt x="76200" y="53340"/>
                      <a:pt x="76200" y="57150"/>
                    </a:cubicBezTo>
                    <a:cubicBezTo>
                      <a:pt x="80010" y="60960"/>
                      <a:pt x="83820" y="68580"/>
                      <a:pt x="91440" y="60960"/>
                    </a:cubicBezTo>
                    <a:cubicBezTo>
                      <a:pt x="95250" y="57150"/>
                      <a:pt x="91440" y="49530"/>
                      <a:pt x="91440" y="45720"/>
                    </a:cubicBezTo>
                    <a:cubicBezTo>
                      <a:pt x="91440" y="45720"/>
                      <a:pt x="91440" y="41910"/>
                      <a:pt x="91440" y="41910"/>
                    </a:cubicBezTo>
                    <a:cubicBezTo>
                      <a:pt x="91440" y="41910"/>
                      <a:pt x="91440" y="38100"/>
                      <a:pt x="95250" y="38100"/>
                    </a:cubicBezTo>
                    <a:cubicBezTo>
                      <a:pt x="106680" y="38100"/>
                      <a:pt x="114300" y="30480"/>
                      <a:pt x="118110" y="19050"/>
                    </a:cubicBezTo>
                    <a:cubicBezTo>
                      <a:pt x="118110" y="11430"/>
                      <a:pt x="125730" y="7620"/>
                      <a:pt x="125730" y="0"/>
                    </a:cubicBezTo>
                    <a:cubicBezTo>
                      <a:pt x="129540" y="7620"/>
                      <a:pt x="125730" y="19050"/>
                      <a:pt x="129540" y="26670"/>
                    </a:cubicBezTo>
                    <a:cubicBezTo>
                      <a:pt x="133350" y="30480"/>
                      <a:pt x="125730" y="34290"/>
                      <a:pt x="121920" y="34290"/>
                    </a:cubicBezTo>
                    <a:cubicBezTo>
                      <a:pt x="114300" y="34290"/>
                      <a:pt x="114300" y="38100"/>
                      <a:pt x="114300" y="45720"/>
                    </a:cubicBezTo>
                    <a:cubicBezTo>
                      <a:pt x="118110" y="53340"/>
                      <a:pt x="121920" y="53340"/>
                      <a:pt x="125730" y="53340"/>
                    </a:cubicBezTo>
                    <a:cubicBezTo>
                      <a:pt x="133350" y="45720"/>
                      <a:pt x="140970" y="49530"/>
                      <a:pt x="148590" y="49530"/>
                    </a:cubicBezTo>
                    <a:cubicBezTo>
                      <a:pt x="163830" y="49530"/>
                      <a:pt x="160020" y="38100"/>
                      <a:pt x="163830" y="34290"/>
                    </a:cubicBezTo>
                    <a:cubicBezTo>
                      <a:pt x="167640" y="26670"/>
                      <a:pt x="163830" y="22860"/>
                      <a:pt x="156210" y="19050"/>
                    </a:cubicBezTo>
                    <a:cubicBezTo>
                      <a:pt x="152400" y="19050"/>
                      <a:pt x="148590" y="15240"/>
                      <a:pt x="152400" y="11430"/>
                    </a:cubicBezTo>
                    <a:cubicBezTo>
                      <a:pt x="152400" y="7620"/>
                      <a:pt x="156210" y="7620"/>
                      <a:pt x="160020" y="7620"/>
                    </a:cubicBezTo>
                    <a:cubicBezTo>
                      <a:pt x="167640" y="7620"/>
                      <a:pt x="179070" y="3810"/>
                      <a:pt x="175260" y="19050"/>
                    </a:cubicBezTo>
                    <a:cubicBezTo>
                      <a:pt x="175260" y="22860"/>
                      <a:pt x="182880" y="26670"/>
                      <a:pt x="182880" y="26670"/>
                    </a:cubicBezTo>
                    <a:cubicBezTo>
                      <a:pt x="186690" y="34290"/>
                      <a:pt x="186690" y="38100"/>
                      <a:pt x="179070" y="41910"/>
                    </a:cubicBezTo>
                    <a:cubicBezTo>
                      <a:pt x="175260" y="45720"/>
                      <a:pt x="171450" y="49530"/>
                      <a:pt x="171450" y="53340"/>
                    </a:cubicBezTo>
                    <a:cubicBezTo>
                      <a:pt x="171450" y="60960"/>
                      <a:pt x="167640" y="64770"/>
                      <a:pt x="163830" y="72390"/>
                    </a:cubicBezTo>
                    <a:cubicBezTo>
                      <a:pt x="160020" y="80010"/>
                      <a:pt x="160020" y="87630"/>
                      <a:pt x="171450" y="91440"/>
                    </a:cubicBezTo>
                    <a:cubicBezTo>
                      <a:pt x="175260" y="91440"/>
                      <a:pt x="179070" y="99060"/>
                      <a:pt x="179070" y="102870"/>
                    </a:cubicBezTo>
                    <a:cubicBezTo>
                      <a:pt x="179070" y="114300"/>
                      <a:pt x="182880" y="118110"/>
                      <a:pt x="190500" y="125730"/>
                    </a:cubicBezTo>
                    <a:cubicBezTo>
                      <a:pt x="194310" y="129540"/>
                      <a:pt x="194310" y="137160"/>
                      <a:pt x="186690" y="137160"/>
                    </a:cubicBezTo>
                    <a:cubicBezTo>
                      <a:pt x="179070" y="137160"/>
                      <a:pt x="171450" y="133350"/>
                      <a:pt x="175260" y="144780"/>
                    </a:cubicBezTo>
                    <a:cubicBezTo>
                      <a:pt x="175260" y="144780"/>
                      <a:pt x="171450" y="148590"/>
                      <a:pt x="171450" y="144780"/>
                    </a:cubicBezTo>
                    <a:cubicBezTo>
                      <a:pt x="163830" y="140970"/>
                      <a:pt x="152400" y="140970"/>
                      <a:pt x="148590" y="129540"/>
                    </a:cubicBezTo>
                    <a:cubicBezTo>
                      <a:pt x="144780" y="121920"/>
                      <a:pt x="137160" y="118110"/>
                      <a:pt x="129540" y="110490"/>
                    </a:cubicBezTo>
                    <a:cubicBezTo>
                      <a:pt x="125730" y="106680"/>
                      <a:pt x="118110" y="106680"/>
                      <a:pt x="118110" y="99060"/>
                    </a:cubicBezTo>
                    <a:cubicBezTo>
                      <a:pt x="118110" y="95250"/>
                      <a:pt x="114300" y="95250"/>
                      <a:pt x="110490" y="95250"/>
                    </a:cubicBezTo>
                    <a:cubicBezTo>
                      <a:pt x="106680" y="95250"/>
                      <a:pt x="106680" y="99060"/>
                      <a:pt x="106680" y="99060"/>
                    </a:cubicBezTo>
                    <a:cubicBezTo>
                      <a:pt x="99060" y="110490"/>
                      <a:pt x="95250" y="125730"/>
                      <a:pt x="91440" y="140970"/>
                    </a:cubicBezTo>
                    <a:cubicBezTo>
                      <a:pt x="91440" y="144780"/>
                      <a:pt x="91440" y="148590"/>
                      <a:pt x="83820" y="148590"/>
                    </a:cubicBezTo>
                    <a:cubicBezTo>
                      <a:pt x="80010" y="148590"/>
                      <a:pt x="80010" y="144780"/>
                      <a:pt x="76200" y="140970"/>
                    </a:cubicBezTo>
                    <a:cubicBezTo>
                      <a:pt x="76200" y="137160"/>
                      <a:pt x="76200" y="137160"/>
                      <a:pt x="72390" y="133350"/>
                    </a:cubicBezTo>
                    <a:cubicBezTo>
                      <a:pt x="72390" y="129540"/>
                      <a:pt x="68580" y="129540"/>
                      <a:pt x="64770" y="129540"/>
                    </a:cubicBezTo>
                    <a:cubicBezTo>
                      <a:pt x="60960" y="129540"/>
                      <a:pt x="60960" y="133350"/>
                      <a:pt x="64770" y="137160"/>
                    </a:cubicBezTo>
                    <a:cubicBezTo>
                      <a:pt x="64770" y="140970"/>
                      <a:pt x="68580" y="144780"/>
                      <a:pt x="64770" y="144780"/>
                    </a:cubicBezTo>
                    <a:cubicBezTo>
                      <a:pt x="57150" y="148590"/>
                      <a:pt x="49530" y="148590"/>
                      <a:pt x="38100" y="148590"/>
                    </a:cubicBezTo>
                    <a:cubicBezTo>
                      <a:pt x="26670" y="137160"/>
                      <a:pt x="15240" y="140970"/>
                      <a:pt x="3810" y="144780"/>
                    </a:cubicBezTo>
                    <a:close/>
                  </a:path>
                </a:pathLst>
              </a:custGeom>
              <a:solidFill>
                <a:srgbClr val="FFCCE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73" name="Freeform: Shape 3072">
                <a:extLst>
                  <a:ext uri="{FF2B5EF4-FFF2-40B4-BE49-F238E27FC236}">
                    <a16:creationId xmlns:a16="http://schemas.microsoft.com/office/drawing/2014/main" id="{3CEF7090-3669-22B7-7CE0-98C7EBD38EF7}"/>
                  </a:ext>
                </a:extLst>
              </p:cNvPr>
              <p:cNvSpPr/>
              <p:nvPr/>
            </p:nvSpPr>
            <p:spPr>
              <a:xfrm>
                <a:off x="983933" y="3022304"/>
                <a:ext cx="159067" cy="156929"/>
              </a:xfrm>
              <a:custGeom>
                <a:avLst/>
                <a:gdLst>
                  <a:gd name="connsiteX0" fmla="*/ 120968 w 159067"/>
                  <a:gd name="connsiteY0" fmla="*/ 79036 h 156929"/>
                  <a:gd name="connsiteX1" fmla="*/ 159068 w 159067"/>
                  <a:gd name="connsiteY1" fmla="*/ 109516 h 156929"/>
                  <a:gd name="connsiteX2" fmla="*/ 155258 w 159067"/>
                  <a:gd name="connsiteY2" fmla="*/ 124756 h 156929"/>
                  <a:gd name="connsiteX3" fmla="*/ 147638 w 159067"/>
                  <a:gd name="connsiteY3" fmla="*/ 147616 h 156929"/>
                  <a:gd name="connsiteX4" fmla="*/ 140018 w 159067"/>
                  <a:gd name="connsiteY4" fmla="*/ 155236 h 156929"/>
                  <a:gd name="connsiteX5" fmla="*/ 132398 w 159067"/>
                  <a:gd name="connsiteY5" fmla="*/ 151426 h 156929"/>
                  <a:gd name="connsiteX6" fmla="*/ 113348 w 159067"/>
                  <a:gd name="connsiteY6" fmla="*/ 139996 h 156929"/>
                  <a:gd name="connsiteX7" fmla="*/ 94298 w 159067"/>
                  <a:gd name="connsiteY7" fmla="*/ 139996 h 156929"/>
                  <a:gd name="connsiteX8" fmla="*/ 82868 w 159067"/>
                  <a:gd name="connsiteY8" fmla="*/ 151426 h 156929"/>
                  <a:gd name="connsiteX9" fmla="*/ 79058 w 159067"/>
                  <a:gd name="connsiteY9" fmla="*/ 155236 h 156929"/>
                  <a:gd name="connsiteX10" fmla="*/ 71438 w 159067"/>
                  <a:gd name="connsiteY10" fmla="*/ 155236 h 156929"/>
                  <a:gd name="connsiteX11" fmla="*/ 71438 w 159067"/>
                  <a:gd name="connsiteY11" fmla="*/ 151426 h 156929"/>
                  <a:gd name="connsiteX12" fmla="*/ 71438 w 159067"/>
                  <a:gd name="connsiteY12" fmla="*/ 128566 h 156929"/>
                  <a:gd name="connsiteX13" fmla="*/ 48578 w 159067"/>
                  <a:gd name="connsiteY13" fmla="*/ 120946 h 156929"/>
                  <a:gd name="connsiteX14" fmla="*/ 25718 w 159067"/>
                  <a:gd name="connsiteY14" fmla="*/ 128566 h 156929"/>
                  <a:gd name="connsiteX15" fmla="*/ 25718 w 159067"/>
                  <a:gd name="connsiteY15" fmla="*/ 101896 h 156929"/>
                  <a:gd name="connsiteX16" fmla="*/ 14288 w 159067"/>
                  <a:gd name="connsiteY16" fmla="*/ 98086 h 156929"/>
                  <a:gd name="connsiteX17" fmla="*/ 2858 w 159067"/>
                  <a:gd name="connsiteY17" fmla="*/ 90466 h 156929"/>
                  <a:gd name="connsiteX18" fmla="*/ 2858 w 159067"/>
                  <a:gd name="connsiteY18" fmla="*/ 71416 h 156929"/>
                  <a:gd name="connsiteX19" fmla="*/ 18097 w 159067"/>
                  <a:gd name="connsiteY19" fmla="*/ 71416 h 156929"/>
                  <a:gd name="connsiteX20" fmla="*/ 33338 w 159067"/>
                  <a:gd name="connsiteY20" fmla="*/ 67606 h 156929"/>
                  <a:gd name="connsiteX21" fmla="*/ 48578 w 159067"/>
                  <a:gd name="connsiteY21" fmla="*/ 56176 h 156929"/>
                  <a:gd name="connsiteX22" fmla="*/ 33338 w 159067"/>
                  <a:gd name="connsiteY22" fmla="*/ 44746 h 156929"/>
                  <a:gd name="connsiteX23" fmla="*/ 25718 w 159067"/>
                  <a:gd name="connsiteY23" fmla="*/ 29506 h 156929"/>
                  <a:gd name="connsiteX24" fmla="*/ 37147 w 159067"/>
                  <a:gd name="connsiteY24" fmla="*/ 21886 h 156929"/>
                  <a:gd name="connsiteX25" fmla="*/ 52388 w 159067"/>
                  <a:gd name="connsiteY25" fmla="*/ 18076 h 156929"/>
                  <a:gd name="connsiteX26" fmla="*/ 75248 w 159067"/>
                  <a:gd name="connsiteY26" fmla="*/ 10456 h 156929"/>
                  <a:gd name="connsiteX27" fmla="*/ 86678 w 159067"/>
                  <a:gd name="connsiteY27" fmla="*/ 6646 h 156929"/>
                  <a:gd name="connsiteX28" fmla="*/ 117158 w 159067"/>
                  <a:gd name="connsiteY28" fmla="*/ 14266 h 156929"/>
                  <a:gd name="connsiteX29" fmla="*/ 128588 w 159067"/>
                  <a:gd name="connsiteY29" fmla="*/ 37126 h 156929"/>
                  <a:gd name="connsiteX30" fmla="*/ 120968 w 159067"/>
                  <a:gd name="connsiteY30" fmla="*/ 79036 h 156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9067" h="156929">
                    <a:moveTo>
                      <a:pt x="120968" y="79036"/>
                    </a:moveTo>
                    <a:cubicBezTo>
                      <a:pt x="143828" y="82846"/>
                      <a:pt x="155258" y="90466"/>
                      <a:pt x="159068" y="109516"/>
                    </a:cubicBezTo>
                    <a:cubicBezTo>
                      <a:pt x="159068" y="117136"/>
                      <a:pt x="159068" y="120946"/>
                      <a:pt x="155258" y="124756"/>
                    </a:cubicBezTo>
                    <a:cubicBezTo>
                      <a:pt x="147638" y="132376"/>
                      <a:pt x="143828" y="136186"/>
                      <a:pt x="147638" y="147616"/>
                    </a:cubicBezTo>
                    <a:cubicBezTo>
                      <a:pt x="147638" y="151426"/>
                      <a:pt x="143828" y="155236"/>
                      <a:pt x="140018" y="155236"/>
                    </a:cubicBezTo>
                    <a:cubicBezTo>
                      <a:pt x="136208" y="155236"/>
                      <a:pt x="132398" y="155236"/>
                      <a:pt x="132398" y="151426"/>
                    </a:cubicBezTo>
                    <a:cubicBezTo>
                      <a:pt x="132398" y="139996"/>
                      <a:pt x="124778" y="136186"/>
                      <a:pt x="113348" y="139996"/>
                    </a:cubicBezTo>
                    <a:cubicBezTo>
                      <a:pt x="105728" y="139996"/>
                      <a:pt x="101918" y="136186"/>
                      <a:pt x="94298" y="139996"/>
                    </a:cubicBezTo>
                    <a:cubicBezTo>
                      <a:pt x="90488" y="143806"/>
                      <a:pt x="82868" y="143806"/>
                      <a:pt x="82868" y="151426"/>
                    </a:cubicBezTo>
                    <a:cubicBezTo>
                      <a:pt x="82868" y="151426"/>
                      <a:pt x="82868" y="155236"/>
                      <a:pt x="79058" y="155236"/>
                    </a:cubicBezTo>
                    <a:cubicBezTo>
                      <a:pt x="79058" y="155236"/>
                      <a:pt x="75248" y="159046"/>
                      <a:pt x="71438" y="155236"/>
                    </a:cubicBezTo>
                    <a:cubicBezTo>
                      <a:pt x="71438" y="155236"/>
                      <a:pt x="67628" y="151426"/>
                      <a:pt x="71438" y="151426"/>
                    </a:cubicBezTo>
                    <a:cubicBezTo>
                      <a:pt x="75248" y="143806"/>
                      <a:pt x="75248" y="132376"/>
                      <a:pt x="71438" y="128566"/>
                    </a:cubicBezTo>
                    <a:cubicBezTo>
                      <a:pt x="67628" y="124756"/>
                      <a:pt x="56197" y="120946"/>
                      <a:pt x="48578" y="120946"/>
                    </a:cubicBezTo>
                    <a:cubicBezTo>
                      <a:pt x="37147" y="117136"/>
                      <a:pt x="33338" y="117136"/>
                      <a:pt x="25718" y="128566"/>
                    </a:cubicBezTo>
                    <a:cubicBezTo>
                      <a:pt x="18097" y="117136"/>
                      <a:pt x="29528" y="109516"/>
                      <a:pt x="25718" y="101896"/>
                    </a:cubicBezTo>
                    <a:cubicBezTo>
                      <a:pt x="21908" y="98086"/>
                      <a:pt x="18097" y="98086"/>
                      <a:pt x="14288" y="98086"/>
                    </a:cubicBezTo>
                    <a:cubicBezTo>
                      <a:pt x="10478" y="98086"/>
                      <a:pt x="6668" y="94276"/>
                      <a:pt x="2858" y="90466"/>
                    </a:cubicBezTo>
                    <a:cubicBezTo>
                      <a:pt x="-953" y="82846"/>
                      <a:pt x="-953" y="75226"/>
                      <a:pt x="2858" y="71416"/>
                    </a:cubicBezTo>
                    <a:cubicBezTo>
                      <a:pt x="6668" y="63796"/>
                      <a:pt x="14288" y="67606"/>
                      <a:pt x="18097" y="71416"/>
                    </a:cubicBezTo>
                    <a:cubicBezTo>
                      <a:pt x="25718" y="75226"/>
                      <a:pt x="33338" y="75226"/>
                      <a:pt x="33338" y="67606"/>
                    </a:cubicBezTo>
                    <a:cubicBezTo>
                      <a:pt x="37147" y="59986"/>
                      <a:pt x="44768" y="63796"/>
                      <a:pt x="48578" y="56176"/>
                    </a:cubicBezTo>
                    <a:cubicBezTo>
                      <a:pt x="44768" y="48556"/>
                      <a:pt x="37147" y="48556"/>
                      <a:pt x="33338" y="44746"/>
                    </a:cubicBezTo>
                    <a:cubicBezTo>
                      <a:pt x="29528" y="40936"/>
                      <a:pt x="25718" y="37126"/>
                      <a:pt x="25718" y="29506"/>
                    </a:cubicBezTo>
                    <a:cubicBezTo>
                      <a:pt x="25718" y="21886"/>
                      <a:pt x="33338" y="18076"/>
                      <a:pt x="37147" y="21886"/>
                    </a:cubicBezTo>
                    <a:cubicBezTo>
                      <a:pt x="40958" y="21886"/>
                      <a:pt x="48578" y="21886"/>
                      <a:pt x="52388" y="18076"/>
                    </a:cubicBezTo>
                    <a:cubicBezTo>
                      <a:pt x="60008" y="10456"/>
                      <a:pt x="63818" y="6646"/>
                      <a:pt x="75248" y="10456"/>
                    </a:cubicBezTo>
                    <a:cubicBezTo>
                      <a:pt x="79058" y="14266"/>
                      <a:pt x="82868" y="6646"/>
                      <a:pt x="86678" y="6646"/>
                    </a:cubicBezTo>
                    <a:cubicBezTo>
                      <a:pt x="101918" y="-4784"/>
                      <a:pt x="109538" y="-974"/>
                      <a:pt x="117158" y="14266"/>
                    </a:cubicBezTo>
                    <a:cubicBezTo>
                      <a:pt x="120968" y="21886"/>
                      <a:pt x="128588" y="29506"/>
                      <a:pt x="128588" y="37126"/>
                    </a:cubicBezTo>
                    <a:cubicBezTo>
                      <a:pt x="128588" y="52366"/>
                      <a:pt x="128588" y="52366"/>
                      <a:pt x="120968" y="79036"/>
                    </a:cubicBezTo>
                    <a:close/>
                  </a:path>
                </a:pathLst>
              </a:custGeom>
              <a:solidFill>
                <a:srgbClr val="FFB2D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74" name="Freeform: Shape 3073">
                <a:extLst>
                  <a:ext uri="{FF2B5EF4-FFF2-40B4-BE49-F238E27FC236}">
                    <a16:creationId xmlns:a16="http://schemas.microsoft.com/office/drawing/2014/main" id="{8F0D87BA-0547-4B42-9B8F-4C8F43DB282E}"/>
                  </a:ext>
                </a:extLst>
              </p:cNvPr>
              <p:cNvSpPr/>
              <p:nvPr/>
            </p:nvSpPr>
            <p:spPr>
              <a:xfrm>
                <a:off x="1099596" y="1668779"/>
                <a:ext cx="269623" cy="137160"/>
              </a:xfrm>
              <a:custGeom>
                <a:avLst/>
                <a:gdLst>
                  <a:gd name="connsiteX0" fmla="*/ 157705 w 269623"/>
                  <a:gd name="connsiteY0" fmla="*/ 91440 h 137160"/>
                  <a:gd name="connsiteX1" fmla="*/ 161515 w 269623"/>
                  <a:gd name="connsiteY1" fmla="*/ 80010 h 137160"/>
                  <a:gd name="connsiteX2" fmla="*/ 165325 w 269623"/>
                  <a:gd name="connsiteY2" fmla="*/ 68580 h 137160"/>
                  <a:gd name="connsiteX3" fmla="*/ 142465 w 269623"/>
                  <a:gd name="connsiteY3" fmla="*/ 60960 h 137160"/>
                  <a:gd name="connsiteX4" fmla="*/ 119605 w 269623"/>
                  <a:gd name="connsiteY4" fmla="*/ 68580 h 137160"/>
                  <a:gd name="connsiteX5" fmla="*/ 115795 w 269623"/>
                  <a:gd name="connsiteY5" fmla="*/ 80010 h 137160"/>
                  <a:gd name="connsiteX6" fmla="*/ 100555 w 269623"/>
                  <a:gd name="connsiteY6" fmla="*/ 114300 h 137160"/>
                  <a:gd name="connsiteX7" fmla="*/ 73885 w 269623"/>
                  <a:gd name="connsiteY7" fmla="*/ 125730 h 137160"/>
                  <a:gd name="connsiteX8" fmla="*/ 66265 w 269623"/>
                  <a:gd name="connsiteY8" fmla="*/ 129540 h 137160"/>
                  <a:gd name="connsiteX9" fmla="*/ 58645 w 269623"/>
                  <a:gd name="connsiteY9" fmla="*/ 137160 h 137160"/>
                  <a:gd name="connsiteX10" fmla="*/ 54835 w 269623"/>
                  <a:gd name="connsiteY10" fmla="*/ 125730 h 137160"/>
                  <a:gd name="connsiteX11" fmla="*/ 43405 w 269623"/>
                  <a:gd name="connsiteY11" fmla="*/ 125730 h 137160"/>
                  <a:gd name="connsiteX12" fmla="*/ 9115 w 269623"/>
                  <a:gd name="connsiteY12" fmla="*/ 118110 h 137160"/>
                  <a:gd name="connsiteX13" fmla="*/ 1495 w 269623"/>
                  <a:gd name="connsiteY13" fmla="*/ 102870 h 137160"/>
                  <a:gd name="connsiteX14" fmla="*/ 28165 w 269623"/>
                  <a:gd name="connsiteY14" fmla="*/ 87630 h 137160"/>
                  <a:gd name="connsiteX15" fmla="*/ 62455 w 269623"/>
                  <a:gd name="connsiteY15" fmla="*/ 68580 h 137160"/>
                  <a:gd name="connsiteX16" fmla="*/ 77695 w 269623"/>
                  <a:gd name="connsiteY16" fmla="*/ 64770 h 137160"/>
                  <a:gd name="connsiteX17" fmla="*/ 81505 w 269623"/>
                  <a:gd name="connsiteY17" fmla="*/ 53340 h 137160"/>
                  <a:gd name="connsiteX18" fmla="*/ 100555 w 269623"/>
                  <a:gd name="connsiteY18" fmla="*/ 64770 h 137160"/>
                  <a:gd name="connsiteX19" fmla="*/ 111985 w 269623"/>
                  <a:gd name="connsiteY19" fmla="*/ 72390 h 137160"/>
                  <a:gd name="connsiteX20" fmla="*/ 119605 w 269623"/>
                  <a:gd name="connsiteY20" fmla="*/ 64770 h 137160"/>
                  <a:gd name="connsiteX21" fmla="*/ 138655 w 269623"/>
                  <a:gd name="connsiteY21" fmla="*/ 41910 h 137160"/>
                  <a:gd name="connsiteX22" fmla="*/ 142465 w 269623"/>
                  <a:gd name="connsiteY22" fmla="*/ 30480 h 137160"/>
                  <a:gd name="connsiteX23" fmla="*/ 153895 w 269623"/>
                  <a:gd name="connsiteY23" fmla="*/ 11430 h 137160"/>
                  <a:gd name="connsiteX24" fmla="*/ 169135 w 269623"/>
                  <a:gd name="connsiteY24" fmla="*/ 11430 h 137160"/>
                  <a:gd name="connsiteX25" fmla="*/ 191995 w 269623"/>
                  <a:gd name="connsiteY25" fmla="*/ 0 h 137160"/>
                  <a:gd name="connsiteX26" fmla="*/ 195805 w 269623"/>
                  <a:gd name="connsiteY26" fmla="*/ 3810 h 137160"/>
                  <a:gd name="connsiteX27" fmla="*/ 203425 w 269623"/>
                  <a:gd name="connsiteY27" fmla="*/ 11430 h 137160"/>
                  <a:gd name="connsiteX28" fmla="*/ 222475 w 269623"/>
                  <a:gd name="connsiteY28" fmla="*/ 19050 h 137160"/>
                  <a:gd name="connsiteX29" fmla="*/ 214855 w 269623"/>
                  <a:gd name="connsiteY29" fmla="*/ 38100 h 137160"/>
                  <a:gd name="connsiteX30" fmla="*/ 188185 w 269623"/>
                  <a:gd name="connsiteY30" fmla="*/ 45720 h 137160"/>
                  <a:gd name="connsiteX31" fmla="*/ 176755 w 269623"/>
                  <a:gd name="connsiteY31" fmla="*/ 53340 h 137160"/>
                  <a:gd name="connsiteX32" fmla="*/ 180565 w 269623"/>
                  <a:gd name="connsiteY32" fmla="*/ 72390 h 137160"/>
                  <a:gd name="connsiteX33" fmla="*/ 188185 w 269623"/>
                  <a:gd name="connsiteY33" fmla="*/ 83820 h 137160"/>
                  <a:gd name="connsiteX34" fmla="*/ 199615 w 269623"/>
                  <a:gd name="connsiteY34" fmla="*/ 83820 h 137160"/>
                  <a:gd name="connsiteX35" fmla="*/ 203425 w 269623"/>
                  <a:gd name="connsiteY35" fmla="*/ 60960 h 137160"/>
                  <a:gd name="connsiteX36" fmla="*/ 214855 w 269623"/>
                  <a:gd name="connsiteY36" fmla="*/ 68580 h 137160"/>
                  <a:gd name="connsiteX37" fmla="*/ 241525 w 269623"/>
                  <a:gd name="connsiteY37" fmla="*/ 68580 h 137160"/>
                  <a:gd name="connsiteX38" fmla="*/ 268195 w 269623"/>
                  <a:gd name="connsiteY38" fmla="*/ 76200 h 137160"/>
                  <a:gd name="connsiteX39" fmla="*/ 256765 w 269623"/>
                  <a:gd name="connsiteY39" fmla="*/ 95250 h 137160"/>
                  <a:gd name="connsiteX40" fmla="*/ 245335 w 269623"/>
                  <a:gd name="connsiteY40" fmla="*/ 91440 h 137160"/>
                  <a:gd name="connsiteX41" fmla="*/ 230095 w 269623"/>
                  <a:gd name="connsiteY41" fmla="*/ 95250 h 137160"/>
                  <a:gd name="connsiteX42" fmla="*/ 218665 w 269623"/>
                  <a:gd name="connsiteY42" fmla="*/ 110490 h 137160"/>
                  <a:gd name="connsiteX43" fmla="*/ 207235 w 269623"/>
                  <a:gd name="connsiteY43" fmla="*/ 114300 h 137160"/>
                  <a:gd name="connsiteX44" fmla="*/ 195805 w 269623"/>
                  <a:gd name="connsiteY44" fmla="*/ 99060 h 137160"/>
                  <a:gd name="connsiteX45" fmla="*/ 184375 w 269623"/>
                  <a:gd name="connsiteY45" fmla="*/ 95250 h 137160"/>
                  <a:gd name="connsiteX46" fmla="*/ 157705 w 269623"/>
                  <a:gd name="connsiteY46" fmla="*/ 91440 h 13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69623" h="137160">
                    <a:moveTo>
                      <a:pt x="157705" y="91440"/>
                    </a:moveTo>
                    <a:cubicBezTo>
                      <a:pt x="161515" y="83820"/>
                      <a:pt x="161515" y="83820"/>
                      <a:pt x="161515" y="80010"/>
                    </a:cubicBezTo>
                    <a:cubicBezTo>
                      <a:pt x="161515" y="76200"/>
                      <a:pt x="165325" y="72390"/>
                      <a:pt x="165325" y="68580"/>
                    </a:cubicBezTo>
                    <a:cubicBezTo>
                      <a:pt x="157705" y="60960"/>
                      <a:pt x="146275" y="68580"/>
                      <a:pt x="142465" y="60960"/>
                    </a:cubicBezTo>
                    <a:cubicBezTo>
                      <a:pt x="134845" y="64770"/>
                      <a:pt x="127225" y="64770"/>
                      <a:pt x="119605" y="68580"/>
                    </a:cubicBezTo>
                    <a:cubicBezTo>
                      <a:pt x="115795" y="68580"/>
                      <a:pt x="115795" y="76200"/>
                      <a:pt x="115795" y="80010"/>
                    </a:cubicBezTo>
                    <a:cubicBezTo>
                      <a:pt x="111985" y="91440"/>
                      <a:pt x="108175" y="102870"/>
                      <a:pt x="100555" y="114300"/>
                    </a:cubicBezTo>
                    <a:cubicBezTo>
                      <a:pt x="92935" y="125730"/>
                      <a:pt x="85315" y="129540"/>
                      <a:pt x="73885" y="125730"/>
                    </a:cubicBezTo>
                    <a:cubicBezTo>
                      <a:pt x="70075" y="125730"/>
                      <a:pt x="66265" y="125730"/>
                      <a:pt x="66265" y="129540"/>
                    </a:cubicBezTo>
                    <a:cubicBezTo>
                      <a:pt x="66265" y="133350"/>
                      <a:pt x="62455" y="137160"/>
                      <a:pt x="58645" y="137160"/>
                    </a:cubicBezTo>
                    <a:cubicBezTo>
                      <a:pt x="51025" y="137160"/>
                      <a:pt x="58645" y="129540"/>
                      <a:pt x="54835" y="125730"/>
                    </a:cubicBezTo>
                    <a:cubicBezTo>
                      <a:pt x="51025" y="121920"/>
                      <a:pt x="47215" y="125730"/>
                      <a:pt x="43405" y="125730"/>
                    </a:cubicBezTo>
                    <a:cubicBezTo>
                      <a:pt x="31975" y="125730"/>
                      <a:pt x="20545" y="121920"/>
                      <a:pt x="9115" y="118110"/>
                    </a:cubicBezTo>
                    <a:cubicBezTo>
                      <a:pt x="1495" y="114300"/>
                      <a:pt x="-2315" y="110490"/>
                      <a:pt x="1495" y="102870"/>
                    </a:cubicBezTo>
                    <a:cubicBezTo>
                      <a:pt x="5305" y="91440"/>
                      <a:pt x="12925" y="80010"/>
                      <a:pt x="28165" y="87630"/>
                    </a:cubicBezTo>
                    <a:cubicBezTo>
                      <a:pt x="28165" y="64770"/>
                      <a:pt x="43405" y="57150"/>
                      <a:pt x="62455" y="68580"/>
                    </a:cubicBezTo>
                    <a:cubicBezTo>
                      <a:pt x="70075" y="72390"/>
                      <a:pt x="73885" y="72390"/>
                      <a:pt x="77695" y="64770"/>
                    </a:cubicBezTo>
                    <a:cubicBezTo>
                      <a:pt x="77695" y="60960"/>
                      <a:pt x="77695" y="57150"/>
                      <a:pt x="81505" y="53340"/>
                    </a:cubicBezTo>
                    <a:cubicBezTo>
                      <a:pt x="89125" y="53340"/>
                      <a:pt x="96745" y="57150"/>
                      <a:pt x="100555" y="64770"/>
                    </a:cubicBezTo>
                    <a:cubicBezTo>
                      <a:pt x="100555" y="68580"/>
                      <a:pt x="104365" y="72390"/>
                      <a:pt x="111985" y="72390"/>
                    </a:cubicBezTo>
                    <a:cubicBezTo>
                      <a:pt x="115795" y="72390"/>
                      <a:pt x="115795" y="68580"/>
                      <a:pt x="119605" y="64770"/>
                    </a:cubicBezTo>
                    <a:cubicBezTo>
                      <a:pt x="127225" y="60960"/>
                      <a:pt x="131035" y="49530"/>
                      <a:pt x="138655" y="41910"/>
                    </a:cubicBezTo>
                    <a:cubicBezTo>
                      <a:pt x="142465" y="38100"/>
                      <a:pt x="142465" y="34290"/>
                      <a:pt x="142465" y="30480"/>
                    </a:cubicBezTo>
                    <a:cubicBezTo>
                      <a:pt x="138655" y="19050"/>
                      <a:pt x="142465" y="15240"/>
                      <a:pt x="153895" y="11430"/>
                    </a:cubicBezTo>
                    <a:cubicBezTo>
                      <a:pt x="157705" y="11430"/>
                      <a:pt x="165325" y="11430"/>
                      <a:pt x="169135" y="11430"/>
                    </a:cubicBezTo>
                    <a:cubicBezTo>
                      <a:pt x="180565" y="11430"/>
                      <a:pt x="191995" y="11430"/>
                      <a:pt x="191995" y="0"/>
                    </a:cubicBezTo>
                    <a:cubicBezTo>
                      <a:pt x="195805" y="0"/>
                      <a:pt x="195805" y="3810"/>
                      <a:pt x="195805" y="3810"/>
                    </a:cubicBezTo>
                    <a:cubicBezTo>
                      <a:pt x="195805" y="11430"/>
                      <a:pt x="195805" y="15240"/>
                      <a:pt x="203425" y="11430"/>
                    </a:cubicBezTo>
                    <a:cubicBezTo>
                      <a:pt x="214855" y="7620"/>
                      <a:pt x="218665" y="7620"/>
                      <a:pt x="222475" y="19050"/>
                    </a:cubicBezTo>
                    <a:cubicBezTo>
                      <a:pt x="226285" y="26670"/>
                      <a:pt x="226285" y="30480"/>
                      <a:pt x="214855" y="38100"/>
                    </a:cubicBezTo>
                    <a:cubicBezTo>
                      <a:pt x="207235" y="41910"/>
                      <a:pt x="199615" y="45720"/>
                      <a:pt x="188185" y="45720"/>
                    </a:cubicBezTo>
                    <a:cubicBezTo>
                      <a:pt x="184375" y="45720"/>
                      <a:pt x="176755" y="45720"/>
                      <a:pt x="176755" y="53340"/>
                    </a:cubicBezTo>
                    <a:cubicBezTo>
                      <a:pt x="176755" y="60960"/>
                      <a:pt x="172945" y="68580"/>
                      <a:pt x="180565" y="72390"/>
                    </a:cubicBezTo>
                    <a:cubicBezTo>
                      <a:pt x="184375" y="76200"/>
                      <a:pt x="188185" y="80010"/>
                      <a:pt x="188185" y="83820"/>
                    </a:cubicBezTo>
                    <a:cubicBezTo>
                      <a:pt x="191995" y="91440"/>
                      <a:pt x="195805" y="87630"/>
                      <a:pt x="199615" y="83820"/>
                    </a:cubicBezTo>
                    <a:cubicBezTo>
                      <a:pt x="203425" y="76200"/>
                      <a:pt x="203425" y="72390"/>
                      <a:pt x="203425" y="60960"/>
                    </a:cubicBezTo>
                    <a:cubicBezTo>
                      <a:pt x="211045" y="64770"/>
                      <a:pt x="214855" y="64770"/>
                      <a:pt x="214855" y="68580"/>
                    </a:cubicBezTo>
                    <a:cubicBezTo>
                      <a:pt x="230095" y="76200"/>
                      <a:pt x="230095" y="76200"/>
                      <a:pt x="241525" y="68580"/>
                    </a:cubicBezTo>
                    <a:cubicBezTo>
                      <a:pt x="245335" y="64770"/>
                      <a:pt x="264385" y="72390"/>
                      <a:pt x="268195" y="76200"/>
                    </a:cubicBezTo>
                    <a:cubicBezTo>
                      <a:pt x="272005" y="83820"/>
                      <a:pt x="268195" y="91440"/>
                      <a:pt x="256765" y="95250"/>
                    </a:cubicBezTo>
                    <a:cubicBezTo>
                      <a:pt x="252955" y="95250"/>
                      <a:pt x="249145" y="102870"/>
                      <a:pt x="245335" y="91440"/>
                    </a:cubicBezTo>
                    <a:cubicBezTo>
                      <a:pt x="245335" y="87630"/>
                      <a:pt x="233905" y="87630"/>
                      <a:pt x="230095" y="95250"/>
                    </a:cubicBezTo>
                    <a:cubicBezTo>
                      <a:pt x="226285" y="99060"/>
                      <a:pt x="222475" y="106680"/>
                      <a:pt x="218665" y="110490"/>
                    </a:cubicBezTo>
                    <a:cubicBezTo>
                      <a:pt x="214855" y="118110"/>
                      <a:pt x="211045" y="118110"/>
                      <a:pt x="207235" y="114300"/>
                    </a:cubicBezTo>
                    <a:cubicBezTo>
                      <a:pt x="203425" y="110490"/>
                      <a:pt x="199615" y="102870"/>
                      <a:pt x="195805" y="99060"/>
                    </a:cubicBezTo>
                    <a:cubicBezTo>
                      <a:pt x="191995" y="95250"/>
                      <a:pt x="188185" y="91440"/>
                      <a:pt x="184375" y="95250"/>
                    </a:cubicBezTo>
                    <a:cubicBezTo>
                      <a:pt x="176755" y="91440"/>
                      <a:pt x="169135" y="87630"/>
                      <a:pt x="157705" y="91440"/>
                    </a:cubicBezTo>
                    <a:close/>
                  </a:path>
                </a:pathLst>
              </a:custGeom>
              <a:solidFill>
                <a:srgbClr val="FFCDE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75" name="Freeform: Shape 3074">
                <a:extLst>
                  <a:ext uri="{FF2B5EF4-FFF2-40B4-BE49-F238E27FC236}">
                    <a16:creationId xmlns:a16="http://schemas.microsoft.com/office/drawing/2014/main" id="{CE3DDD90-861C-FD50-DA5B-192FCD6C6AB5}"/>
                  </a:ext>
                </a:extLst>
              </p:cNvPr>
              <p:cNvSpPr/>
              <p:nvPr/>
            </p:nvSpPr>
            <p:spPr>
              <a:xfrm>
                <a:off x="1097280" y="2813087"/>
                <a:ext cx="292417" cy="114570"/>
              </a:xfrm>
              <a:custGeom>
                <a:avLst/>
                <a:gdLst>
                  <a:gd name="connsiteX0" fmla="*/ 201930 w 292417"/>
                  <a:gd name="connsiteY0" fmla="*/ 48222 h 114570"/>
                  <a:gd name="connsiteX1" fmla="*/ 171450 w 292417"/>
                  <a:gd name="connsiteY1" fmla="*/ 82513 h 114570"/>
                  <a:gd name="connsiteX2" fmla="*/ 163830 w 292417"/>
                  <a:gd name="connsiteY2" fmla="*/ 82513 h 114570"/>
                  <a:gd name="connsiteX3" fmla="*/ 133350 w 292417"/>
                  <a:gd name="connsiteY3" fmla="*/ 78703 h 114570"/>
                  <a:gd name="connsiteX4" fmla="*/ 125730 w 292417"/>
                  <a:gd name="connsiteY4" fmla="*/ 67272 h 114570"/>
                  <a:gd name="connsiteX5" fmla="*/ 114300 w 292417"/>
                  <a:gd name="connsiteY5" fmla="*/ 59653 h 114570"/>
                  <a:gd name="connsiteX6" fmla="*/ 99060 w 292417"/>
                  <a:gd name="connsiteY6" fmla="*/ 71082 h 114570"/>
                  <a:gd name="connsiteX7" fmla="*/ 80010 w 292417"/>
                  <a:gd name="connsiteY7" fmla="*/ 90132 h 114570"/>
                  <a:gd name="connsiteX8" fmla="*/ 72390 w 292417"/>
                  <a:gd name="connsiteY8" fmla="*/ 97753 h 114570"/>
                  <a:gd name="connsiteX9" fmla="*/ 64770 w 292417"/>
                  <a:gd name="connsiteY9" fmla="*/ 109182 h 114570"/>
                  <a:gd name="connsiteX10" fmla="*/ 53340 w 292417"/>
                  <a:gd name="connsiteY10" fmla="*/ 112993 h 114570"/>
                  <a:gd name="connsiteX11" fmla="*/ 57150 w 292417"/>
                  <a:gd name="connsiteY11" fmla="*/ 101563 h 114570"/>
                  <a:gd name="connsiteX12" fmla="*/ 60960 w 292417"/>
                  <a:gd name="connsiteY12" fmla="*/ 86322 h 114570"/>
                  <a:gd name="connsiteX13" fmla="*/ 26670 w 292417"/>
                  <a:gd name="connsiteY13" fmla="*/ 63463 h 114570"/>
                  <a:gd name="connsiteX14" fmla="*/ 3810 w 292417"/>
                  <a:gd name="connsiteY14" fmla="*/ 59653 h 114570"/>
                  <a:gd name="connsiteX15" fmla="*/ 0 w 292417"/>
                  <a:gd name="connsiteY15" fmla="*/ 52032 h 114570"/>
                  <a:gd name="connsiteX16" fmla="*/ 3810 w 292417"/>
                  <a:gd name="connsiteY16" fmla="*/ 48222 h 114570"/>
                  <a:gd name="connsiteX17" fmla="*/ 26670 w 292417"/>
                  <a:gd name="connsiteY17" fmla="*/ 48222 h 114570"/>
                  <a:gd name="connsiteX18" fmla="*/ 53340 w 292417"/>
                  <a:gd name="connsiteY18" fmla="*/ 32982 h 114570"/>
                  <a:gd name="connsiteX19" fmla="*/ 60960 w 292417"/>
                  <a:gd name="connsiteY19" fmla="*/ 25363 h 114570"/>
                  <a:gd name="connsiteX20" fmla="*/ 87630 w 292417"/>
                  <a:gd name="connsiteY20" fmla="*/ 29172 h 114570"/>
                  <a:gd name="connsiteX21" fmla="*/ 110490 w 292417"/>
                  <a:gd name="connsiteY21" fmla="*/ 48222 h 114570"/>
                  <a:gd name="connsiteX22" fmla="*/ 125730 w 292417"/>
                  <a:gd name="connsiteY22" fmla="*/ 48222 h 114570"/>
                  <a:gd name="connsiteX23" fmla="*/ 140970 w 292417"/>
                  <a:gd name="connsiteY23" fmla="*/ 32982 h 114570"/>
                  <a:gd name="connsiteX24" fmla="*/ 167640 w 292417"/>
                  <a:gd name="connsiteY24" fmla="*/ 6313 h 114570"/>
                  <a:gd name="connsiteX25" fmla="*/ 194310 w 292417"/>
                  <a:gd name="connsiteY25" fmla="*/ 2503 h 114570"/>
                  <a:gd name="connsiteX26" fmla="*/ 213360 w 292417"/>
                  <a:gd name="connsiteY26" fmla="*/ 2503 h 114570"/>
                  <a:gd name="connsiteX27" fmla="*/ 224790 w 292417"/>
                  <a:gd name="connsiteY27" fmla="*/ 10122 h 114570"/>
                  <a:gd name="connsiteX28" fmla="*/ 232410 w 292417"/>
                  <a:gd name="connsiteY28" fmla="*/ 13932 h 114570"/>
                  <a:gd name="connsiteX29" fmla="*/ 251460 w 292417"/>
                  <a:gd name="connsiteY29" fmla="*/ 2503 h 114570"/>
                  <a:gd name="connsiteX30" fmla="*/ 274320 w 292417"/>
                  <a:gd name="connsiteY30" fmla="*/ 2503 h 114570"/>
                  <a:gd name="connsiteX31" fmla="*/ 289560 w 292417"/>
                  <a:gd name="connsiteY31" fmla="*/ 29172 h 114570"/>
                  <a:gd name="connsiteX32" fmla="*/ 289560 w 292417"/>
                  <a:gd name="connsiteY32" fmla="*/ 44413 h 114570"/>
                  <a:gd name="connsiteX33" fmla="*/ 289560 w 292417"/>
                  <a:gd name="connsiteY33" fmla="*/ 55843 h 114570"/>
                  <a:gd name="connsiteX34" fmla="*/ 281940 w 292417"/>
                  <a:gd name="connsiteY34" fmla="*/ 52032 h 114570"/>
                  <a:gd name="connsiteX35" fmla="*/ 266700 w 292417"/>
                  <a:gd name="connsiteY35" fmla="*/ 48222 h 114570"/>
                  <a:gd name="connsiteX36" fmla="*/ 255270 w 292417"/>
                  <a:gd name="connsiteY36" fmla="*/ 48222 h 114570"/>
                  <a:gd name="connsiteX37" fmla="*/ 232410 w 292417"/>
                  <a:gd name="connsiteY37" fmla="*/ 55843 h 114570"/>
                  <a:gd name="connsiteX38" fmla="*/ 220980 w 292417"/>
                  <a:gd name="connsiteY38" fmla="*/ 55843 h 114570"/>
                  <a:gd name="connsiteX39" fmla="*/ 201930 w 292417"/>
                  <a:gd name="connsiteY39" fmla="*/ 48222 h 114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92417" h="114570">
                    <a:moveTo>
                      <a:pt x="201930" y="48222"/>
                    </a:moveTo>
                    <a:cubicBezTo>
                      <a:pt x="198120" y="67272"/>
                      <a:pt x="182880" y="71082"/>
                      <a:pt x="171450" y="82513"/>
                    </a:cubicBezTo>
                    <a:cubicBezTo>
                      <a:pt x="167640" y="86322"/>
                      <a:pt x="167640" y="86322"/>
                      <a:pt x="163830" y="82513"/>
                    </a:cubicBezTo>
                    <a:cubicBezTo>
                      <a:pt x="156210" y="78703"/>
                      <a:pt x="144780" y="74893"/>
                      <a:pt x="133350" y="78703"/>
                    </a:cubicBezTo>
                    <a:cubicBezTo>
                      <a:pt x="129540" y="78703"/>
                      <a:pt x="125730" y="71082"/>
                      <a:pt x="125730" y="67272"/>
                    </a:cubicBezTo>
                    <a:cubicBezTo>
                      <a:pt x="125730" y="59653"/>
                      <a:pt x="121920" y="55843"/>
                      <a:pt x="114300" y="59653"/>
                    </a:cubicBezTo>
                    <a:cubicBezTo>
                      <a:pt x="106680" y="63463"/>
                      <a:pt x="102870" y="63463"/>
                      <a:pt x="99060" y="71082"/>
                    </a:cubicBezTo>
                    <a:cubicBezTo>
                      <a:pt x="95250" y="78703"/>
                      <a:pt x="87630" y="86322"/>
                      <a:pt x="80010" y="90132"/>
                    </a:cubicBezTo>
                    <a:cubicBezTo>
                      <a:pt x="76200" y="90132"/>
                      <a:pt x="76200" y="93943"/>
                      <a:pt x="72390" y="97753"/>
                    </a:cubicBezTo>
                    <a:cubicBezTo>
                      <a:pt x="72390" y="101563"/>
                      <a:pt x="72390" y="105372"/>
                      <a:pt x="64770" y="109182"/>
                    </a:cubicBezTo>
                    <a:cubicBezTo>
                      <a:pt x="60960" y="112993"/>
                      <a:pt x="57150" y="116803"/>
                      <a:pt x="53340" y="112993"/>
                    </a:cubicBezTo>
                    <a:cubicBezTo>
                      <a:pt x="49530" y="109182"/>
                      <a:pt x="49530" y="105372"/>
                      <a:pt x="57150" y="101563"/>
                    </a:cubicBezTo>
                    <a:cubicBezTo>
                      <a:pt x="64770" y="97753"/>
                      <a:pt x="60960" y="93943"/>
                      <a:pt x="60960" y="86322"/>
                    </a:cubicBezTo>
                    <a:cubicBezTo>
                      <a:pt x="53340" y="67272"/>
                      <a:pt x="41910" y="67272"/>
                      <a:pt x="26670" y="63463"/>
                    </a:cubicBezTo>
                    <a:cubicBezTo>
                      <a:pt x="19050" y="63463"/>
                      <a:pt x="11430" y="59653"/>
                      <a:pt x="3810" y="59653"/>
                    </a:cubicBezTo>
                    <a:cubicBezTo>
                      <a:pt x="0" y="59653"/>
                      <a:pt x="0" y="55843"/>
                      <a:pt x="0" y="52032"/>
                    </a:cubicBezTo>
                    <a:cubicBezTo>
                      <a:pt x="0" y="48222"/>
                      <a:pt x="3810" y="48222"/>
                      <a:pt x="3810" y="48222"/>
                    </a:cubicBezTo>
                    <a:cubicBezTo>
                      <a:pt x="11430" y="44413"/>
                      <a:pt x="19050" y="48222"/>
                      <a:pt x="26670" y="48222"/>
                    </a:cubicBezTo>
                    <a:cubicBezTo>
                      <a:pt x="45720" y="55843"/>
                      <a:pt x="49530" y="52032"/>
                      <a:pt x="53340" y="32982"/>
                    </a:cubicBezTo>
                    <a:cubicBezTo>
                      <a:pt x="53340" y="25363"/>
                      <a:pt x="57150" y="21553"/>
                      <a:pt x="60960" y="25363"/>
                    </a:cubicBezTo>
                    <a:cubicBezTo>
                      <a:pt x="68580" y="32982"/>
                      <a:pt x="80010" y="17743"/>
                      <a:pt x="87630" y="29172"/>
                    </a:cubicBezTo>
                    <a:cubicBezTo>
                      <a:pt x="91440" y="36793"/>
                      <a:pt x="102870" y="40603"/>
                      <a:pt x="110490" y="48222"/>
                    </a:cubicBezTo>
                    <a:cubicBezTo>
                      <a:pt x="114300" y="55843"/>
                      <a:pt x="121920" y="52032"/>
                      <a:pt x="125730" y="48222"/>
                    </a:cubicBezTo>
                    <a:cubicBezTo>
                      <a:pt x="129540" y="44413"/>
                      <a:pt x="137160" y="40603"/>
                      <a:pt x="140970" y="32982"/>
                    </a:cubicBezTo>
                    <a:cubicBezTo>
                      <a:pt x="144780" y="21553"/>
                      <a:pt x="160020" y="17743"/>
                      <a:pt x="167640" y="6313"/>
                    </a:cubicBezTo>
                    <a:cubicBezTo>
                      <a:pt x="171450" y="-1307"/>
                      <a:pt x="182880" y="-1307"/>
                      <a:pt x="194310" y="2503"/>
                    </a:cubicBezTo>
                    <a:cubicBezTo>
                      <a:pt x="201930" y="6313"/>
                      <a:pt x="205740" y="10122"/>
                      <a:pt x="213360" y="2503"/>
                    </a:cubicBezTo>
                    <a:cubicBezTo>
                      <a:pt x="217170" y="-1307"/>
                      <a:pt x="224790" y="2503"/>
                      <a:pt x="224790" y="10122"/>
                    </a:cubicBezTo>
                    <a:cubicBezTo>
                      <a:pt x="224790" y="13932"/>
                      <a:pt x="228600" y="13932"/>
                      <a:pt x="232410" y="13932"/>
                    </a:cubicBezTo>
                    <a:cubicBezTo>
                      <a:pt x="236220" y="10122"/>
                      <a:pt x="240030" y="-1307"/>
                      <a:pt x="251460" y="2503"/>
                    </a:cubicBezTo>
                    <a:cubicBezTo>
                      <a:pt x="259080" y="2503"/>
                      <a:pt x="266700" y="2503"/>
                      <a:pt x="274320" y="2503"/>
                    </a:cubicBezTo>
                    <a:cubicBezTo>
                      <a:pt x="285750" y="2503"/>
                      <a:pt x="293370" y="17743"/>
                      <a:pt x="289560" y="29172"/>
                    </a:cubicBezTo>
                    <a:cubicBezTo>
                      <a:pt x="285750" y="36793"/>
                      <a:pt x="285750" y="36793"/>
                      <a:pt x="289560" y="44413"/>
                    </a:cubicBezTo>
                    <a:cubicBezTo>
                      <a:pt x="293370" y="48222"/>
                      <a:pt x="293370" y="52032"/>
                      <a:pt x="289560" y="55843"/>
                    </a:cubicBezTo>
                    <a:cubicBezTo>
                      <a:pt x="285750" y="59653"/>
                      <a:pt x="281940" y="55843"/>
                      <a:pt x="281940" y="52032"/>
                    </a:cubicBezTo>
                    <a:cubicBezTo>
                      <a:pt x="278130" y="44413"/>
                      <a:pt x="274320" y="44413"/>
                      <a:pt x="266700" y="48222"/>
                    </a:cubicBezTo>
                    <a:cubicBezTo>
                      <a:pt x="262890" y="48222"/>
                      <a:pt x="259080" y="52032"/>
                      <a:pt x="255270" y="48222"/>
                    </a:cubicBezTo>
                    <a:cubicBezTo>
                      <a:pt x="243840" y="44413"/>
                      <a:pt x="236220" y="44413"/>
                      <a:pt x="232410" y="55843"/>
                    </a:cubicBezTo>
                    <a:cubicBezTo>
                      <a:pt x="228600" y="59653"/>
                      <a:pt x="224790" y="59653"/>
                      <a:pt x="220980" y="55843"/>
                    </a:cubicBezTo>
                    <a:cubicBezTo>
                      <a:pt x="209550" y="52032"/>
                      <a:pt x="205740" y="48222"/>
                      <a:pt x="201930" y="48222"/>
                    </a:cubicBezTo>
                    <a:close/>
                  </a:path>
                </a:pathLst>
              </a:custGeom>
              <a:solidFill>
                <a:srgbClr val="FFAEC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76" name="Freeform: Shape 3075">
                <a:extLst>
                  <a:ext uri="{FF2B5EF4-FFF2-40B4-BE49-F238E27FC236}">
                    <a16:creationId xmlns:a16="http://schemas.microsoft.com/office/drawing/2014/main" id="{D606735C-8F81-DD1A-00D0-C22CD214A42F}"/>
                  </a:ext>
                </a:extLst>
              </p:cNvPr>
              <p:cNvSpPr/>
              <p:nvPr/>
            </p:nvSpPr>
            <p:spPr>
              <a:xfrm>
                <a:off x="2558742" y="2672503"/>
                <a:ext cx="187614" cy="120816"/>
              </a:xfrm>
              <a:custGeom>
                <a:avLst/>
                <a:gdLst>
                  <a:gd name="connsiteX0" fmla="*/ 70158 w 187614"/>
                  <a:gd name="connsiteY0" fmla="*/ 40217 h 120816"/>
                  <a:gd name="connsiteX1" fmla="*/ 81588 w 187614"/>
                  <a:gd name="connsiteY1" fmla="*/ 13547 h 120816"/>
                  <a:gd name="connsiteX2" fmla="*/ 104448 w 187614"/>
                  <a:gd name="connsiteY2" fmla="*/ 2117 h 120816"/>
                  <a:gd name="connsiteX3" fmla="*/ 115878 w 187614"/>
                  <a:gd name="connsiteY3" fmla="*/ 5927 h 120816"/>
                  <a:gd name="connsiteX4" fmla="*/ 115878 w 187614"/>
                  <a:gd name="connsiteY4" fmla="*/ 17357 h 120816"/>
                  <a:gd name="connsiteX5" fmla="*/ 115878 w 187614"/>
                  <a:gd name="connsiteY5" fmla="*/ 24977 h 120816"/>
                  <a:gd name="connsiteX6" fmla="*/ 123498 w 187614"/>
                  <a:gd name="connsiteY6" fmla="*/ 40217 h 120816"/>
                  <a:gd name="connsiteX7" fmla="*/ 127308 w 187614"/>
                  <a:gd name="connsiteY7" fmla="*/ 44027 h 120816"/>
                  <a:gd name="connsiteX8" fmla="*/ 150168 w 187614"/>
                  <a:gd name="connsiteY8" fmla="*/ 47837 h 120816"/>
                  <a:gd name="connsiteX9" fmla="*/ 176838 w 187614"/>
                  <a:gd name="connsiteY9" fmla="*/ 47837 h 120816"/>
                  <a:gd name="connsiteX10" fmla="*/ 184458 w 187614"/>
                  <a:gd name="connsiteY10" fmla="*/ 51647 h 120816"/>
                  <a:gd name="connsiteX11" fmla="*/ 176838 w 187614"/>
                  <a:gd name="connsiteY11" fmla="*/ 85937 h 120816"/>
                  <a:gd name="connsiteX12" fmla="*/ 146358 w 187614"/>
                  <a:gd name="connsiteY12" fmla="*/ 101177 h 120816"/>
                  <a:gd name="connsiteX13" fmla="*/ 134928 w 187614"/>
                  <a:gd name="connsiteY13" fmla="*/ 116417 h 120816"/>
                  <a:gd name="connsiteX14" fmla="*/ 123498 w 187614"/>
                  <a:gd name="connsiteY14" fmla="*/ 116417 h 120816"/>
                  <a:gd name="connsiteX15" fmla="*/ 108258 w 187614"/>
                  <a:gd name="connsiteY15" fmla="*/ 89747 h 120816"/>
                  <a:gd name="connsiteX16" fmla="*/ 81588 w 187614"/>
                  <a:gd name="connsiteY16" fmla="*/ 108797 h 120816"/>
                  <a:gd name="connsiteX17" fmla="*/ 73968 w 187614"/>
                  <a:gd name="connsiteY17" fmla="*/ 101177 h 120816"/>
                  <a:gd name="connsiteX18" fmla="*/ 81588 w 187614"/>
                  <a:gd name="connsiteY18" fmla="*/ 85937 h 120816"/>
                  <a:gd name="connsiteX19" fmla="*/ 96828 w 187614"/>
                  <a:gd name="connsiteY19" fmla="*/ 82127 h 120816"/>
                  <a:gd name="connsiteX20" fmla="*/ 104448 w 187614"/>
                  <a:gd name="connsiteY20" fmla="*/ 70697 h 120816"/>
                  <a:gd name="connsiteX21" fmla="*/ 77778 w 187614"/>
                  <a:gd name="connsiteY21" fmla="*/ 78317 h 120816"/>
                  <a:gd name="connsiteX22" fmla="*/ 73968 w 187614"/>
                  <a:gd name="connsiteY22" fmla="*/ 82127 h 120816"/>
                  <a:gd name="connsiteX23" fmla="*/ 73968 w 187614"/>
                  <a:gd name="connsiteY23" fmla="*/ 85937 h 120816"/>
                  <a:gd name="connsiteX24" fmla="*/ 51108 w 187614"/>
                  <a:gd name="connsiteY24" fmla="*/ 101177 h 120816"/>
                  <a:gd name="connsiteX25" fmla="*/ 24438 w 187614"/>
                  <a:gd name="connsiteY25" fmla="*/ 74507 h 120816"/>
                  <a:gd name="connsiteX26" fmla="*/ 13008 w 187614"/>
                  <a:gd name="connsiteY26" fmla="*/ 51647 h 120816"/>
                  <a:gd name="connsiteX27" fmla="*/ 5388 w 187614"/>
                  <a:gd name="connsiteY27" fmla="*/ 44027 h 120816"/>
                  <a:gd name="connsiteX28" fmla="*/ 1578 w 187614"/>
                  <a:gd name="connsiteY28" fmla="*/ 24977 h 120816"/>
                  <a:gd name="connsiteX29" fmla="*/ 20628 w 187614"/>
                  <a:gd name="connsiteY29" fmla="*/ 9737 h 120816"/>
                  <a:gd name="connsiteX30" fmla="*/ 51108 w 187614"/>
                  <a:gd name="connsiteY30" fmla="*/ 17357 h 120816"/>
                  <a:gd name="connsiteX31" fmla="*/ 73968 w 187614"/>
                  <a:gd name="connsiteY31" fmla="*/ 24977 h 120816"/>
                  <a:gd name="connsiteX32" fmla="*/ 70158 w 187614"/>
                  <a:gd name="connsiteY32" fmla="*/ 40217 h 120816"/>
                  <a:gd name="connsiteX33" fmla="*/ 73968 w 187614"/>
                  <a:gd name="connsiteY33" fmla="*/ 59267 h 120816"/>
                  <a:gd name="connsiteX34" fmla="*/ 70158 w 187614"/>
                  <a:gd name="connsiteY34" fmla="*/ 40217 h 120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87614" h="120816">
                    <a:moveTo>
                      <a:pt x="70158" y="40217"/>
                    </a:moveTo>
                    <a:cubicBezTo>
                      <a:pt x="73968" y="32597"/>
                      <a:pt x="77778" y="24977"/>
                      <a:pt x="81588" y="13547"/>
                    </a:cubicBezTo>
                    <a:cubicBezTo>
                      <a:pt x="85398" y="-1693"/>
                      <a:pt x="89208" y="-1693"/>
                      <a:pt x="104448" y="2117"/>
                    </a:cubicBezTo>
                    <a:cubicBezTo>
                      <a:pt x="108258" y="2117"/>
                      <a:pt x="112068" y="5927"/>
                      <a:pt x="115878" y="5927"/>
                    </a:cubicBezTo>
                    <a:cubicBezTo>
                      <a:pt x="127308" y="9737"/>
                      <a:pt x="127308" y="9737"/>
                      <a:pt x="115878" y="17357"/>
                    </a:cubicBezTo>
                    <a:cubicBezTo>
                      <a:pt x="112068" y="21167"/>
                      <a:pt x="112068" y="24977"/>
                      <a:pt x="115878" y="24977"/>
                    </a:cubicBezTo>
                    <a:cubicBezTo>
                      <a:pt x="119688" y="28787"/>
                      <a:pt x="123498" y="32597"/>
                      <a:pt x="123498" y="40217"/>
                    </a:cubicBezTo>
                    <a:cubicBezTo>
                      <a:pt x="123498" y="40217"/>
                      <a:pt x="127308" y="44027"/>
                      <a:pt x="127308" y="44027"/>
                    </a:cubicBezTo>
                    <a:cubicBezTo>
                      <a:pt x="134928" y="36407"/>
                      <a:pt x="142548" y="44027"/>
                      <a:pt x="150168" y="47837"/>
                    </a:cubicBezTo>
                    <a:cubicBezTo>
                      <a:pt x="157788" y="51647"/>
                      <a:pt x="165408" y="44027"/>
                      <a:pt x="176838" y="47837"/>
                    </a:cubicBezTo>
                    <a:cubicBezTo>
                      <a:pt x="180648" y="47837"/>
                      <a:pt x="180648" y="51647"/>
                      <a:pt x="184458" y="51647"/>
                    </a:cubicBezTo>
                    <a:cubicBezTo>
                      <a:pt x="192078" y="66887"/>
                      <a:pt x="184458" y="74507"/>
                      <a:pt x="176838" y="85937"/>
                    </a:cubicBezTo>
                    <a:cubicBezTo>
                      <a:pt x="165408" y="89747"/>
                      <a:pt x="161598" y="101177"/>
                      <a:pt x="146358" y="101177"/>
                    </a:cubicBezTo>
                    <a:cubicBezTo>
                      <a:pt x="138738" y="104987"/>
                      <a:pt x="138738" y="108797"/>
                      <a:pt x="134928" y="116417"/>
                    </a:cubicBezTo>
                    <a:cubicBezTo>
                      <a:pt x="131118" y="120227"/>
                      <a:pt x="127308" y="124037"/>
                      <a:pt x="123498" y="116417"/>
                    </a:cubicBezTo>
                    <a:cubicBezTo>
                      <a:pt x="123498" y="104987"/>
                      <a:pt x="112068" y="101177"/>
                      <a:pt x="108258" y="89747"/>
                    </a:cubicBezTo>
                    <a:cubicBezTo>
                      <a:pt x="100638" y="97367"/>
                      <a:pt x="93018" y="104987"/>
                      <a:pt x="81588" y="108797"/>
                    </a:cubicBezTo>
                    <a:cubicBezTo>
                      <a:pt x="73968" y="108797"/>
                      <a:pt x="70158" y="108797"/>
                      <a:pt x="73968" y="101177"/>
                    </a:cubicBezTo>
                    <a:cubicBezTo>
                      <a:pt x="77778" y="93557"/>
                      <a:pt x="77778" y="89747"/>
                      <a:pt x="81588" y="85937"/>
                    </a:cubicBezTo>
                    <a:cubicBezTo>
                      <a:pt x="85398" y="78317"/>
                      <a:pt x="89208" y="82127"/>
                      <a:pt x="96828" y="82127"/>
                    </a:cubicBezTo>
                    <a:cubicBezTo>
                      <a:pt x="108258" y="82127"/>
                      <a:pt x="96828" y="70697"/>
                      <a:pt x="104448" y="70697"/>
                    </a:cubicBezTo>
                    <a:cubicBezTo>
                      <a:pt x="93018" y="70697"/>
                      <a:pt x="89208" y="82127"/>
                      <a:pt x="77778" y="78317"/>
                    </a:cubicBezTo>
                    <a:cubicBezTo>
                      <a:pt x="73968" y="78317"/>
                      <a:pt x="73968" y="78317"/>
                      <a:pt x="73968" y="82127"/>
                    </a:cubicBezTo>
                    <a:cubicBezTo>
                      <a:pt x="73968" y="82127"/>
                      <a:pt x="73968" y="85937"/>
                      <a:pt x="73968" y="85937"/>
                    </a:cubicBezTo>
                    <a:cubicBezTo>
                      <a:pt x="66348" y="101177"/>
                      <a:pt x="62538" y="104987"/>
                      <a:pt x="51108" y="101177"/>
                    </a:cubicBezTo>
                    <a:cubicBezTo>
                      <a:pt x="35868" y="97367"/>
                      <a:pt x="20628" y="85937"/>
                      <a:pt x="24438" y="74507"/>
                    </a:cubicBezTo>
                    <a:cubicBezTo>
                      <a:pt x="28248" y="63077"/>
                      <a:pt x="20628" y="59267"/>
                      <a:pt x="13008" y="51647"/>
                    </a:cubicBezTo>
                    <a:cubicBezTo>
                      <a:pt x="9198" y="51647"/>
                      <a:pt x="5388" y="47837"/>
                      <a:pt x="5388" y="44027"/>
                    </a:cubicBezTo>
                    <a:cubicBezTo>
                      <a:pt x="1578" y="36407"/>
                      <a:pt x="-2232" y="32597"/>
                      <a:pt x="1578" y="24977"/>
                    </a:cubicBezTo>
                    <a:cubicBezTo>
                      <a:pt x="5388" y="17357"/>
                      <a:pt x="9198" y="9737"/>
                      <a:pt x="20628" y="9737"/>
                    </a:cubicBezTo>
                    <a:cubicBezTo>
                      <a:pt x="32058" y="9737"/>
                      <a:pt x="39678" y="9737"/>
                      <a:pt x="51108" y="17357"/>
                    </a:cubicBezTo>
                    <a:cubicBezTo>
                      <a:pt x="58728" y="21167"/>
                      <a:pt x="62538" y="28787"/>
                      <a:pt x="73968" y="24977"/>
                    </a:cubicBezTo>
                    <a:cubicBezTo>
                      <a:pt x="73968" y="24977"/>
                      <a:pt x="66348" y="36407"/>
                      <a:pt x="70158" y="40217"/>
                    </a:cubicBezTo>
                    <a:cubicBezTo>
                      <a:pt x="73968" y="44027"/>
                      <a:pt x="70158" y="51647"/>
                      <a:pt x="73968" y="59267"/>
                    </a:cubicBezTo>
                    <a:cubicBezTo>
                      <a:pt x="77778" y="47837"/>
                      <a:pt x="77778" y="47837"/>
                      <a:pt x="70158" y="40217"/>
                    </a:cubicBezTo>
                    <a:close/>
                  </a:path>
                </a:pathLst>
              </a:custGeom>
              <a:solidFill>
                <a:srgbClr val="FFABC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77" name="Freeform: Shape 3076">
                <a:extLst>
                  <a:ext uri="{FF2B5EF4-FFF2-40B4-BE49-F238E27FC236}">
                    <a16:creationId xmlns:a16="http://schemas.microsoft.com/office/drawing/2014/main" id="{D0782C93-89F7-B367-3BA8-A84AFE4E5335}"/>
                  </a:ext>
                </a:extLst>
              </p:cNvPr>
              <p:cNvSpPr/>
              <p:nvPr/>
            </p:nvSpPr>
            <p:spPr>
              <a:xfrm>
                <a:off x="1171980" y="3069166"/>
                <a:ext cx="108180" cy="174643"/>
              </a:xfrm>
              <a:custGeom>
                <a:avLst/>
                <a:gdLst>
                  <a:gd name="connsiteX0" fmla="*/ 35791 w 108180"/>
                  <a:gd name="connsiteY0" fmla="*/ 108373 h 174643"/>
                  <a:gd name="connsiteX1" fmla="*/ 24361 w 108180"/>
                  <a:gd name="connsiteY1" fmla="*/ 104563 h 174643"/>
                  <a:gd name="connsiteX2" fmla="*/ 16741 w 108180"/>
                  <a:gd name="connsiteY2" fmla="*/ 100753 h 174643"/>
                  <a:gd name="connsiteX3" fmla="*/ 20551 w 108180"/>
                  <a:gd name="connsiteY3" fmla="*/ 89323 h 174643"/>
                  <a:gd name="connsiteX4" fmla="*/ 20551 w 108180"/>
                  <a:gd name="connsiteY4" fmla="*/ 74083 h 174643"/>
                  <a:gd name="connsiteX5" fmla="*/ 20551 w 108180"/>
                  <a:gd name="connsiteY5" fmla="*/ 66463 h 174643"/>
                  <a:gd name="connsiteX6" fmla="*/ 35791 w 108180"/>
                  <a:gd name="connsiteY6" fmla="*/ 55033 h 174643"/>
                  <a:gd name="connsiteX7" fmla="*/ 5311 w 108180"/>
                  <a:gd name="connsiteY7" fmla="*/ 20743 h 174643"/>
                  <a:gd name="connsiteX8" fmla="*/ 9121 w 108180"/>
                  <a:gd name="connsiteY8" fmla="*/ 1693 h 174643"/>
                  <a:gd name="connsiteX9" fmla="*/ 16741 w 108180"/>
                  <a:gd name="connsiteY9" fmla="*/ 1693 h 174643"/>
                  <a:gd name="connsiteX10" fmla="*/ 54841 w 108180"/>
                  <a:gd name="connsiteY10" fmla="*/ 1693 h 174643"/>
                  <a:gd name="connsiteX11" fmla="*/ 73891 w 108180"/>
                  <a:gd name="connsiteY11" fmla="*/ 20743 h 174643"/>
                  <a:gd name="connsiteX12" fmla="*/ 96751 w 108180"/>
                  <a:gd name="connsiteY12" fmla="*/ 43603 h 174643"/>
                  <a:gd name="connsiteX13" fmla="*/ 108181 w 108180"/>
                  <a:gd name="connsiteY13" fmla="*/ 51223 h 174643"/>
                  <a:gd name="connsiteX14" fmla="*/ 92941 w 108180"/>
                  <a:gd name="connsiteY14" fmla="*/ 43603 h 174643"/>
                  <a:gd name="connsiteX15" fmla="*/ 77701 w 108180"/>
                  <a:gd name="connsiteY15" fmla="*/ 47413 h 174643"/>
                  <a:gd name="connsiteX16" fmla="*/ 81511 w 108180"/>
                  <a:gd name="connsiteY16" fmla="*/ 58843 h 174643"/>
                  <a:gd name="connsiteX17" fmla="*/ 85321 w 108180"/>
                  <a:gd name="connsiteY17" fmla="*/ 74083 h 174643"/>
                  <a:gd name="connsiteX18" fmla="*/ 81511 w 108180"/>
                  <a:gd name="connsiteY18" fmla="*/ 89323 h 174643"/>
                  <a:gd name="connsiteX19" fmla="*/ 73891 w 108180"/>
                  <a:gd name="connsiteY19" fmla="*/ 104563 h 174643"/>
                  <a:gd name="connsiteX20" fmla="*/ 85321 w 108180"/>
                  <a:gd name="connsiteY20" fmla="*/ 115993 h 174643"/>
                  <a:gd name="connsiteX21" fmla="*/ 77701 w 108180"/>
                  <a:gd name="connsiteY21" fmla="*/ 157903 h 174643"/>
                  <a:gd name="connsiteX22" fmla="*/ 58651 w 108180"/>
                  <a:gd name="connsiteY22" fmla="*/ 169333 h 174643"/>
                  <a:gd name="connsiteX23" fmla="*/ 28171 w 108180"/>
                  <a:gd name="connsiteY23" fmla="*/ 165523 h 174643"/>
                  <a:gd name="connsiteX24" fmla="*/ 24361 w 108180"/>
                  <a:gd name="connsiteY24" fmla="*/ 135043 h 174643"/>
                  <a:gd name="connsiteX25" fmla="*/ 24361 w 108180"/>
                  <a:gd name="connsiteY25" fmla="*/ 115993 h 174643"/>
                  <a:gd name="connsiteX26" fmla="*/ 28171 w 108180"/>
                  <a:gd name="connsiteY26" fmla="*/ 108373 h 174643"/>
                  <a:gd name="connsiteX27" fmla="*/ 35791 w 108180"/>
                  <a:gd name="connsiteY27" fmla="*/ 108373 h 174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08180" h="174643">
                    <a:moveTo>
                      <a:pt x="35791" y="108373"/>
                    </a:moveTo>
                    <a:cubicBezTo>
                      <a:pt x="31981" y="104563"/>
                      <a:pt x="28171" y="104563"/>
                      <a:pt x="24361" y="104563"/>
                    </a:cubicBezTo>
                    <a:cubicBezTo>
                      <a:pt x="20551" y="104563"/>
                      <a:pt x="16741" y="104563"/>
                      <a:pt x="16741" y="100753"/>
                    </a:cubicBezTo>
                    <a:cubicBezTo>
                      <a:pt x="16741" y="96943"/>
                      <a:pt x="12931" y="93133"/>
                      <a:pt x="20551" y="89323"/>
                    </a:cubicBezTo>
                    <a:cubicBezTo>
                      <a:pt x="31981" y="85513"/>
                      <a:pt x="35791" y="77893"/>
                      <a:pt x="20551" y="74083"/>
                    </a:cubicBezTo>
                    <a:cubicBezTo>
                      <a:pt x="16741" y="70273"/>
                      <a:pt x="16741" y="70273"/>
                      <a:pt x="20551" y="66463"/>
                    </a:cubicBezTo>
                    <a:cubicBezTo>
                      <a:pt x="20551" y="58843"/>
                      <a:pt x="28171" y="58843"/>
                      <a:pt x="35791" y="55033"/>
                    </a:cubicBezTo>
                    <a:cubicBezTo>
                      <a:pt x="24361" y="43603"/>
                      <a:pt x="16741" y="32173"/>
                      <a:pt x="5311" y="20743"/>
                    </a:cubicBezTo>
                    <a:cubicBezTo>
                      <a:pt x="-2309" y="13123"/>
                      <a:pt x="-2309" y="5503"/>
                      <a:pt x="9121" y="1693"/>
                    </a:cubicBezTo>
                    <a:cubicBezTo>
                      <a:pt x="12931" y="1693"/>
                      <a:pt x="16741" y="-2117"/>
                      <a:pt x="16741" y="1693"/>
                    </a:cubicBezTo>
                    <a:cubicBezTo>
                      <a:pt x="31981" y="5503"/>
                      <a:pt x="43411" y="1693"/>
                      <a:pt x="54841" y="1693"/>
                    </a:cubicBezTo>
                    <a:cubicBezTo>
                      <a:pt x="66271" y="1693"/>
                      <a:pt x="70081" y="5503"/>
                      <a:pt x="73891" y="20743"/>
                    </a:cubicBezTo>
                    <a:cubicBezTo>
                      <a:pt x="77701" y="32173"/>
                      <a:pt x="85321" y="39793"/>
                      <a:pt x="96751" y="43603"/>
                    </a:cubicBezTo>
                    <a:cubicBezTo>
                      <a:pt x="100561" y="43603"/>
                      <a:pt x="104371" y="47413"/>
                      <a:pt x="108181" y="51223"/>
                    </a:cubicBezTo>
                    <a:cubicBezTo>
                      <a:pt x="100561" y="55033"/>
                      <a:pt x="96751" y="47413"/>
                      <a:pt x="92941" y="43603"/>
                    </a:cubicBezTo>
                    <a:cubicBezTo>
                      <a:pt x="85321" y="43603"/>
                      <a:pt x="81511" y="39793"/>
                      <a:pt x="77701" y="47413"/>
                    </a:cubicBezTo>
                    <a:cubicBezTo>
                      <a:pt x="73891" y="51223"/>
                      <a:pt x="73891" y="55033"/>
                      <a:pt x="81511" y="58843"/>
                    </a:cubicBezTo>
                    <a:cubicBezTo>
                      <a:pt x="89131" y="62653"/>
                      <a:pt x="89131" y="66463"/>
                      <a:pt x="85321" y="74083"/>
                    </a:cubicBezTo>
                    <a:cubicBezTo>
                      <a:pt x="85321" y="77893"/>
                      <a:pt x="85321" y="85513"/>
                      <a:pt x="81511" y="89323"/>
                    </a:cubicBezTo>
                    <a:cubicBezTo>
                      <a:pt x="77701" y="93133"/>
                      <a:pt x="73891" y="100753"/>
                      <a:pt x="73891" y="104563"/>
                    </a:cubicBezTo>
                    <a:cubicBezTo>
                      <a:pt x="73891" y="108373"/>
                      <a:pt x="81511" y="112183"/>
                      <a:pt x="85321" y="115993"/>
                    </a:cubicBezTo>
                    <a:cubicBezTo>
                      <a:pt x="92941" y="131233"/>
                      <a:pt x="92941" y="150283"/>
                      <a:pt x="77701" y="157903"/>
                    </a:cubicBezTo>
                    <a:cubicBezTo>
                      <a:pt x="70081" y="161713"/>
                      <a:pt x="66271" y="169333"/>
                      <a:pt x="58651" y="169333"/>
                    </a:cubicBezTo>
                    <a:cubicBezTo>
                      <a:pt x="43411" y="176953"/>
                      <a:pt x="39601" y="176953"/>
                      <a:pt x="28171" y="165523"/>
                    </a:cubicBezTo>
                    <a:cubicBezTo>
                      <a:pt x="20551" y="157903"/>
                      <a:pt x="20551" y="142663"/>
                      <a:pt x="24361" y="135043"/>
                    </a:cubicBezTo>
                    <a:cubicBezTo>
                      <a:pt x="28171" y="127423"/>
                      <a:pt x="35791" y="123613"/>
                      <a:pt x="24361" y="115993"/>
                    </a:cubicBezTo>
                    <a:cubicBezTo>
                      <a:pt x="20551" y="112183"/>
                      <a:pt x="24361" y="112183"/>
                      <a:pt x="28171" y="108373"/>
                    </a:cubicBezTo>
                    <a:cubicBezTo>
                      <a:pt x="28171" y="112183"/>
                      <a:pt x="35791" y="115993"/>
                      <a:pt x="35791" y="108373"/>
                    </a:cubicBezTo>
                    <a:close/>
                  </a:path>
                </a:pathLst>
              </a:custGeom>
              <a:solidFill>
                <a:srgbClr val="FFAEC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78" name="Freeform: Shape 3077">
                <a:extLst>
                  <a:ext uri="{FF2B5EF4-FFF2-40B4-BE49-F238E27FC236}">
                    <a16:creationId xmlns:a16="http://schemas.microsoft.com/office/drawing/2014/main" id="{E54750FE-69BB-E4CC-3D1E-2ED690439280}"/>
                  </a:ext>
                </a:extLst>
              </p:cNvPr>
              <p:cNvSpPr/>
              <p:nvPr/>
            </p:nvSpPr>
            <p:spPr>
              <a:xfrm>
                <a:off x="1584960" y="1899496"/>
                <a:ext cx="184785" cy="138853"/>
              </a:xfrm>
              <a:custGeom>
                <a:avLst/>
                <a:gdLst>
                  <a:gd name="connsiteX0" fmla="*/ 167640 w 184785"/>
                  <a:gd name="connsiteY0" fmla="*/ 96943 h 138853"/>
                  <a:gd name="connsiteX1" fmla="*/ 144780 w 184785"/>
                  <a:gd name="connsiteY1" fmla="*/ 77893 h 138853"/>
                  <a:gd name="connsiteX2" fmla="*/ 160020 w 184785"/>
                  <a:gd name="connsiteY2" fmla="*/ 104563 h 138853"/>
                  <a:gd name="connsiteX3" fmla="*/ 171450 w 184785"/>
                  <a:gd name="connsiteY3" fmla="*/ 108373 h 138853"/>
                  <a:gd name="connsiteX4" fmla="*/ 175260 w 184785"/>
                  <a:gd name="connsiteY4" fmla="*/ 127423 h 138853"/>
                  <a:gd name="connsiteX5" fmla="*/ 160020 w 184785"/>
                  <a:gd name="connsiteY5" fmla="*/ 138853 h 138853"/>
                  <a:gd name="connsiteX6" fmla="*/ 144780 w 184785"/>
                  <a:gd name="connsiteY6" fmla="*/ 123613 h 138853"/>
                  <a:gd name="connsiteX7" fmla="*/ 133350 w 184785"/>
                  <a:gd name="connsiteY7" fmla="*/ 112183 h 138853"/>
                  <a:gd name="connsiteX8" fmla="*/ 118110 w 184785"/>
                  <a:gd name="connsiteY8" fmla="*/ 100753 h 138853"/>
                  <a:gd name="connsiteX9" fmla="*/ 102870 w 184785"/>
                  <a:gd name="connsiteY9" fmla="*/ 93133 h 138853"/>
                  <a:gd name="connsiteX10" fmla="*/ 83820 w 184785"/>
                  <a:gd name="connsiteY10" fmla="*/ 85513 h 138853"/>
                  <a:gd name="connsiteX11" fmla="*/ 76200 w 184785"/>
                  <a:gd name="connsiteY11" fmla="*/ 70273 h 138853"/>
                  <a:gd name="connsiteX12" fmla="*/ 53340 w 184785"/>
                  <a:gd name="connsiteY12" fmla="*/ 74083 h 138853"/>
                  <a:gd name="connsiteX13" fmla="*/ 64770 w 184785"/>
                  <a:gd name="connsiteY13" fmla="*/ 51223 h 138853"/>
                  <a:gd name="connsiteX14" fmla="*/ 53340 w 184785"/>
                  <a:gd name="connsiteY14" fmla="*/ 43603 h 138853"/>
                  <a:gd name="connsiteX15" fmla="*/ 38100 w 184785"/>
                  <a:gd name="connsiteY15" fmla="*/ 32173 h 138853"/>
                  <a:gd name="connsiteX16" fmla="*/ 30480 w 184785"/>
                  <a:gd name="connsiteY16" fmla="*/ 24553 h 138853"/>
                  <a:gd name="connsiteX17" fmla="*/ 7620 w 184785"/>
                  <a:gd name="connsiteY17" fmla="*/ 20743 h 138853"/>
                  <a:gd name="connsiteX18" fmla="*/ 0 w 184785"/>
                  <a:gd name="connsiteY18" fmla="*/ 16933 h 138853"/>
                  <a:gd name="connsiteX19" fmla="*/ 3810 w 184785"/>
                  <a:gd name="connsiteY19" fmla="*/ 9313 h 138853"/>
                  <a:gd name="connsiteX20" fmla="*/ 19050 w 184785"/>
                  <a:gd name="connsiteY20" fmla="*/ 1693 h 138853"/>
                  <a:gd name="connsiteX21" fmla="*/ 26670 w 184785"/>
                  <a:gd name="connsiteY21" fmla="*/ 1693 h 138853"/>
                  <a:gd name="connsiteX22" fmla="*/ 49530 w 184785"/>
                  <a:gd name="connsiteY22" fmla="*/ 1693 h 138853"/>
                  <a:gd name="connsiteX23" fmla="*/ 64770 w 184785"/>
                  <a:gd name="connsiteY23" fmla="*/ 5503 h 138853"/>
                  <a:gd name="connsiteX24" fmla="*/ 72390 w 184785"/>
                  <a:gd name="connsiteY24" fmla="*/ 13123 h 138853"/>
                  <a:gd name="connsiteX25" fmla="*/ 83820 w 184785"/>
                  <a:gd name="connsiteY25" fmla="*/ 16933 h 138853"/>
                  <a:gd name="connsiteX26" fmla="*/ 99060 w 184785"/>
                  <a:gd name="connsiteY26" fmla="*/ 20743 h 138853"/>
                  <a:gd name="connsiteX27" fmla="*/ 121920 w 184785"/>
                  <a:gd name="connsiteY27" fmla="*/ 32173 h 138853"/>
                  <a:gd name="connsiteX28" fmla="*/ 125730 w 184785"/>
                  <a:gd name="connsiteY28" fmla="*/ 32173 h 138853"/>
                  <a:gd name="connsiteX29" fmla="*/ 160020 w 184785"/>
                  <a:gd name="connsiteY29" fmla="*/ 43603 h 138853"/>
                  <a:gd name="connsiteX30" fmla="*/ 160020 w 184785"/>
                  <a:gd name="connsiteY30" fmla="*/ 55033 h 138853"/>
                  <a:gd name="connsiteX31" fmla="*/ 167640 w 184785"/>
                  <a:gd name="connsiteY31" fmla="*/ 66463 h 138853"/>
                  <a:gd name="connsiteX32" fmla="*/ 179070 w 184785"/>
                  <a:gd name="connsiteY32" fmla="*/ 74083 h 138853"/>
                  <a:gd name="connsiteX33" fmla="*/ 179070 w 184785"/>
                  <a:gd name="connsiteY33" fmla="*/ 89323 h 138853"/>
                  <a:gd name="connsiteX34" fmla="*/ 171450 w 184785"/>
                  <a:gd name="connsiteY34" fmla="*/ 96943 h 138853"/>
                  <a:gd name="connsiteX35" fmla="*/ 167640 w 184785"/>
                  <a:gd name="connsiteY35" fmla="*/ 96943 h 138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84785" h="138853">
                    <a:moveTo>
                      <a:pt x="167640" y="96943"/>
                    </a:moveTo>
                    <a:cubicBezTo>
                      <a:pt x="167640" y="77893"/>
                      <a:pt x="167640" y="77893"/>
                      <a:pt x="144780" y="77893"/>
                    </a:cubicBezTo>
                    <a:cubicBezTo>
                      <a:pt x="140970" y="96943"/>
                      <a:pt x="140970" y="96943"/>
                      <a:pt x="160020" y="104563"/>
                    </a:cubicBezTo>
                    <a:cubicBezTo>
                      <a:pt x="163830" y="104563"/>
                      <a:pt x="167640" y="104563"/>
                      <a:pt x="171450" y="108373"/>
                    </a:cubicBezTo>
                    <a:cubicBezTo>
                      <a:pt x="179070" y="112183"/>
                      <a:pt x="182880" y="119803"/>
                      <a:pt x="175260" y="127423"/>
                    </a:cubicBezTo>
                    <a:cubicBezTo>
                      <a:pt x="171450" y="131233"/>
                      <a:pt x="167640" y="138853"/>
                      <a:pt x="160020" y="138853"/>
                    </a:cubicBezTo>
                    <a:cubicBezTo>
                      <a:pt x="152400" y="135043"/>
                      <a:pt x="140970" y="135043"/>
                      <a:pt x="144780" y="123613"/>
                    </a:cubicBezTo>
                    <a:cubicBezTo>
                      <a:pt x="144780" y="115993"/>
                      <a:pt x="140970" y="112183"/>
                      <a:pt x="133350" y="112183"/>
                    </a:cubicBezTo>
                    <a:cubicBezTo>
                      <a:pt x="125730" y="112183"/>
                      <a:pt x="121920" y="112183"/>
                      <a:pt x="118110" y="100753"/>
                    </a:cubicBezTo>
                    <a:cubicBezTo>
                      <a:pt x="118110" y="96943"/>
                      <a:pt x="106680" y="96943"/>
                      <a:pt x="102870" y="93133"/>
                    </a:cubicBezTo>
                    <a:cubicBezTo>
                      <a:pt x="95250" y="85513"/>
                      <a:pt x="91440" y="85513"/>
                      <a:pt x="83820" y="85513"/>
                    </a:cubicBezTo>
                    <a:cubicBezTo>
                      <a:pt x="72390" y="85513"/>
                      <a:pt x="76200" y="77893"/>
                      <a:pt x="76200" y="70273"/>
                    </a:cubicBezTo>
                    <a:cubicBezTo>
                      <a:pt x="68580" y="74083"/>
                      <a:pt x="64770" y="81703"/>
                      <a:pt x="53340" y="74083"/>
                    </a:cubicBezTo>
                    <a:cubicBezTo>
                      <a:pt x="60960" y="66463"/>
                      <a:pt x="64770" y="62653"/>
                      <a:pt x="64770" y="51223"/>
                    </a:cubicBezTo>
                    <a:cubicBezTo>
                      <a:pt x="64770" y="43603"/>
                      <a:pt x="60960" y="39793"/>
                      <a:pt x="53340" y="43603"/>
                    </a:cubicBezTo>
                    <a:cubicBezTo>
                      <a:pt x="41910" y="47413"/>
                      <a:pt x="38100" y="43603"/>
                      <a:pt x="38100" y="32173"/>
                    </a:cubicBezTo>
                    <a:cubicBezTo>
                      <a:pt x="38100" y="28363"/>
                      <a:pt x="38100" y="24553"/>
                      <a:pt x="30480" y="24553"/>
                    </a:cubicBezTo>
                    <a:cubicBezTo>
                      <a:pt x="22860" y="24553"/>
                      <a:pt x="15240" y="16933"/>
                      <a:pt x="7620" y="20743"/>
                    </a:cubicBezTo>
                    <a:cubicBezTo>
                      <a:pt x="3810" y="20743"/>
                      <a:pt x="0" y="20743"/>
                      <a:pt x="0" y="16933"/>
                    </a:cubicBezTo>
                    <a:cubicBezTo>
                      <a:pt x="0" y="13123"/>
                      <a:pt x="0" y="13123"/>
                      <a:pt x="3810" y="9313"/>
                    </a:cubicBezTo>
                    <a:cubicBezTo>
                      <a:pt x="7620" y="5503"/>
                      <a:pt x="11430" y="1693"/>
                      <a:pt x="19050" y="1693"/>
                    </a:cubicBezTo>
                    <a:cubicBezTo>
                      <a:pt x="22860" y="1693"/>
                      <a:pt x="26670" y="-2117"/>
                      <a:pt x="26670" y="1693"/>
                    </a:cubicBezTo>
                    <a:cubicBezTo>
                      <a:pt x="34290" y="13123"/>
                      <a:pt x="41910" y="9313"/>
                      <a:pt x="49530" y="1693"/>
                    </a:cubicBezTo>
                    <a:cubicBezTo>
                      <a:pt x="57150" y="-2117"/>
                      <a:pt x="60960" y="5503"/>
                      <a:pt x="64770" y="5503"/>
                    </a:cubicBezTo>
                    <a:cubicBezTo>
                      <a:pt x="72390" y="5503"/>
                      <a:pt x="72390" y="5503"/>
                      <a:pt x="72390" y="13123"/>
                    </a:cubicBezTo>
                    <a:cubicBezTo>
                      <a:pt x="72390" y="20743"/>
                      <a:pt x="80010" y="24553"/>
                      <a:pt x="83820" y="16933"/>
                    </a:cubicBezTo>
                    <a:cubicBezTo>
                      <a:pt x="91440" y="9313"/>
                      <a:pt x="95250" y="13123"/>
                      <a:pt x="99060" y="20743"/>
                    </a:cubicBezTo>
                    <a:cubicBezTo>
                      <a:pt x="102870" y="28363"/>
                      <a:pt x="118110" y="24553"/>
                      <a:pt x="121920" y="32173"/>
                    </a:cubicBezTo>
                    <a:cubicBezTo>
                      <a:pt x="121920" y="32173"/>
                      <a:pt x="125730" y="32173"/>
                      <a:pt x="125730" y="32173"/>
                    </a:cubicBezTo>
                    <a:cubicBezTo>
                      <a:pt x="137160" y="28363"/>
                      <a:pt x="156210" y="32173"/>
                      <a:pt x="160020" y="43603"/>
                    </a:cubicBezTo>
                    <a:cubicBezTo>
                      <a:pt x="163830" y="47413"/>
                      <a:pt x="163830" y="51223"/>
                      <a:pt x="160020" y="55033"/>
                    </a:cubicBezTo>
                    <a:cubicBezTo>
                      <a:pt x="156210" y="62653"/>
                      <a:pt x="156210" y="66463"/>
                      <a:pt x="167640" y="66463"/>
                    </a:cubicBezTo>
                    <a:cubicBezTo>
                      <a:pt x="171450" y="66463"/>
                      <a:pt x="175260" y="70273"/>
                      <a:pt x="179070" y="74083"/>
                    </a:cubicBezTo>
                    <a:cubicBezTo>
                      <a:pt x="186690" y="81703"/>
                      <a:pt x="186690" y="81703"/>
                      <a:pt x="179070" y="89323"/>
                    </a:cubicBezTo>
                    <a:cubicBezTo>
                      <a:pt x="175260" y="93133"/>
                      <a:pt x="175260" y="96943"/>
                      <a:pt x="171450" y="96943"/>
                    </a:cubicBezTo>
                    <a:cubicBezTo>
                      <a:pt x="175260" y="96943"/>
                      <a:pt x="171450" y="96943"/>
                      <a:pt x="167640" y="96943"/>
                    </a:cubicBezTo>
                    <a:close/>
                  </a:path>
                </a:pathLst>
              </a:custGeom>
              <a:solidFill>
                <a:srgbClr val="FFC9D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79" name="Freeform: Shape 3078">
                <a:extLst>
                  <a:ext uri="{FF2B5EF4-FFF2-40B4-BE49-F238E27FC236}">
                    <a16:creationId xmlns:a16="http://schemas.microsoft.com/office/drawing/2014/main" id="{08BFE3DD-7BE8-2962-C8B3-04D4DFD4A29A}"/>
                  </a:ext>
                </a:extLst>
              </p:cNvPr>
              <p:cNvSpPr/>
              <p:nvPr/>
            </p:nvSpPr>
            <p:spPr>
              <a:xfrm>
                <a:off x="1798321" y="1866122"/>
                <a:ext cx="199158" cy="127096"/>
              </a:xfrm>
              <a:custGeom>
                <a:avLst/>
                <a:gdLst>
                  <a:gd name="connsiteX0" fmla="*/ 0 w 199158"/>
                  <a:gd name="connsiteY0" fmla="*/ 122698 h 127096"/>
                  <a:gd name="connsiteX1" fmla="*/ 7620 w 199158"/>
                  <a:gd name="connsiteY1" fmla="*/ 118887 h 127096"/>
                  <a:gd name="connsiteX2" fmla="*/ 11430 w 199158"/>
                  <a:gd name="connsiteY2" fmla="*/ 107458 h 127096"/>
                  <a:gd name="connsiteX3" fmla="*/ 19050 w 199158"/>
                  <a:gd name="connsiteY3" fmla="*/ 96028 h 127096"/>
                  <a:gd name="connsiteX4" fmla="*/ 38100 w 199158"/>
                  <a:gd name="connsiteY4" fmla="*/ 80787 h 127096"/>
                  <a:gd name="connsiteX5" fmla="*/ 38100 w 199158"/>
                  <a:gd name="connsiteY5" fmla="*/ 73168 h 127096"/>
                  <a:gd name="connsiteX6" fmla="*/ 76200 w 199158"/>
                  <a:gd name="connsiteY6" fmla="*/ 57928 h 127096"/>
                  <a:gd name="connsiteX7" fmla="*/ 87630 w 199158"/>
                  <a:gd name="connsiteY7" fmla="*/ 57928 h 127096"/>
                  <a:gd name="connsiteX8" fmla="*/ 106680 w 199158"/>
                  <a:gd name="connsiteY8" fmla="*/ 27448 h 127096"/>
                  <a:gd name="connsiteX9" fmla="*/ 110490 w 199158"/>
                  <a:gd name="connsiteY9" fmla="*/ 23637 h 127096"/>
                  <a:gd name="connsiteX10" fmla="*/ 133350 w 199158"/>
                  <a:gd name="connsiteY10" fmla="*/ 31258 h 127096"/>
                  <a:gd name="connsiteX11" fmla="*/ 133350 w 199158"/>
                  <a:gd name="connsiteY11" fmla="*/ 8398 h 127096"/>
                  <a:gd name="connsiteX12" fmla="*/ 133350 w 199158"/>
                  <a:gd name="connsiteY12" fmla="*/ 4587 h 127096"/>
                  <a:gd name="connsiteX13" fmla="*/ 144780 w 199158"/>
                  <a:gd name="connsiteY13" fmla="*/ 8398 h 127096"/>
                  <a:gd name="connsiteX14" fmla="*/ 160020 w 199158"/>
                  <a:gd name="connsiteY14" fmla="*/ 778 h 127096"/>
                  <a:gd name="connsiteX15" fmla="*/ 175260 w 199158"/>
                  <a:gd name="connsiteY15" fmla="*/ 4587 h 127096"/>
                  <a:gd name="connsiteX16" fmla="*/ 182880 w 199158"/>
                  <a:gd name="connsiteY16" fmla="*/ 12208 h 127096"/>
                  <a:gd name="connsiteX17" fmla="*/ 179070 w 199158"/>
                  <a:gd name="connsiteY17" fmla="*/ 27448 h 127096"/>
                  <a:gd name="connsiteX18" fmla="*/ 190500 w 199158"/>
                  <a:gd name="connsiteY18" fmla="*/ 50308 h 127096"/>
                  <a:gd name="connsiteX19" fmla="*/ 198120 w 199158"/>
                  <a:gd name="connsiteY19" fmla="*/ 57928 h 127096"/>
                  <a:gd name="connsiteX20" fmla="*/ 186690 w 199158"/>
                  <a:gd name="connsiteY20" fmla="*/ 65548 h 127096"/>
                  <a:gd name="connsiteX21" fmla="*/ 171450 w 199158"/>
                  <a:gd name="connsiteY21" fmla="*/ 61737 h 127096"/>
                  <a:gd name="connsiteX22" fmla="*/ 148590 w 199158"/>
                  <a:gd name="connsiteY22" fmla="*/ 54118 h 127096"/>
                  <a:gd name="connsiteX23" fmla="*/ 160020 w 199158"/>
                  <a:gd name="connsiteY23" fmla="*/ 73168 h 127096"/>
                  <a:gd name="connsiteX24" fmla="*/ 160020 w 199158"/>
                  <a:gd name="connsiteY24" fmla="*/ 92218 h 127096"/>
                  <a:gd name="connsiteX25" fmla="*/ 137160 w 199158"/>
                  <a:gd name="connsiteY25" fmla="*/ 118887 h 127096"/>
                  <a:gd name="connsiteX26" fmla="*/ 125730 w 199158"/>
                  <a:gd name="connsiteY26" fmla="*/ 118887 h 127096"/>
                  <a:gd name="connsiteX27" fmla="*/ 106680 w 199158"/>
                  <a:gd name="connsiteY27" fmla="*/ 118887 h 127096"/>
                  <a:gd name="connsiteX28" fmla="*/ 95250 w 199158"/>
                  <a:gd name="connsiteY28" fmla="*/ 126508 h 127096"/>
                  <a:gd name="connsiteX29" fmla="*/ 64770 w 199158"/>
                  <a:gd name="connsiteY29" fmla="*/ 126508 h 127096"/>
                  <a:gd name="connsiteX30" fmla="*/ 64770 w 199158"/>
                  <a:gd name="connsiteY30" fmla="*/ 118887 h 127096"/>
                  <a:gd name="connsiteX31" fmla="*/ 68580 w 199158"/>
                  <a:gd name="connsiteY31" fmla="*/ 111268 h 127096"/>
                  <a:gd name="connsiteX32" fmla="*/ 57150 w 199158"/>
                  <a:gd name="connsiteY32" fmla="*/ 111268 h 127096"/>
                  <a:gd name="connsiteX33" fmla="*/ 45720 w 199158"/>
                  <a:gd name="connsiteY33" fmla="*/ 122698 h 127096"/>
                  <a:gd name="connsiteX34" fmla="*/ 0 w 199158"/>
                  <a:gd name="connsiteY34" fmla="*/ 122698 h 127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99158" h="127096">
                    <a:moveTo>
                      <a:pt x="0" y="122698"/>
                    </a:moveTo>
                    <a:cubicBezTo>
                      <a:pt x="3810" y="118887"/>
                      <a:pt x="7620" y="118887"/>
                      <a:pt x="7620" y="118887"/>
                    </a:cubicBezTo>
                    <a:cubicBezTo>
                      <a:pt x="11430" y="115078"/>
                      <a:pt x="15240" y="115078"/>
                      <a:pt x="11430" y="107458"/>
                    </a:cubicBezTo>
                    <a:cubicBezTo>
                      <a:pt x="3810" y="96028"/>
                      <a:pt x="7620" y="96028"/>
                      <a:pt x="19050" y="96028"/>
                    </a:cubicBezTo>
                    <a:cubicBezTo>
                      <a:pt x="26670" y="96028"/>
                      <a:pt x="34290" y="88408"/>
                      <a:pt x="38100" y="80787"/>
                    </a:cubicBezTo>
                    <a:cubicBezTo>
                      <a:pt x="38100" y="76978"/>
                      <a:pt x="38100" y="76978"/>
                      <a:pt x="38100" y="73168"/>
                    </a:cubicBezTo>
                    <a:cubicBezTo>
                      <a:pt x="45720" y="50308"/>
                      <a:pt x="53340" y="46498"/>
                      <a:pt x="76200" y="57928"/>
                    </a:cubicBezTo>
                    <a:cubicBezTo>
                      <a:pt x="80010" y="57928"/>
                      <a:pt x="83820" y="57928"/>
                      <a:pt x="87630" y="57928"/>
                    </a:cubicBezTo>
                    <a:cubicBezTo>
                      <a:pt x="95250" y="50308"/>
                      <a:pt x="106680" y="42687"/>
                      <a:pt x="106680" y="27448"/>
                    </a:cubicBezTo>
                    <a:cubicBezTo>
                      <a:pt x="106680" y="27448"/>
                      <a:pt x="106680" y="27448"/>
                      <a:pt x="110490" y="23637"/>
                    </a:cubicBezTo>
                    <a:cubicBezTo>
                      <a:pt x="118110" y="27448"/>
                      <a:pt x="125730" y="38878"/>
                      <a:pt x="133350" y="31258"/>
                    </a:cubicBezTo>
                    <a:cubicBezTo>
                      <a:pt x="144780" y="23637"/>
                      <a:pt x="133350" y="16018"/>
                      <a:pt x="133350" y="8398"/>
                    </a:cubicBezTo>
                    <a:cubicBezTo>
                      <a:pt x="133350" y="8398"/>
                      <a:pt x="133350" y="4587"/>
                      <a:pt x="133350" y="4587"/>
                    </a:cubicBezTo>
                    <a:cubicBezTo>
                      <a:pt x="137160" y="778"/>
                      <a:pt x="140970" y="8398"/>
                      <a:pt x="144780" y="8398"/>
                    </a:cubicBezTo>
                    <a:cubicBezTo>
                      <a:pt x="152400" y="8398"/>
                      <a:pt x="156210" y="-3032"/>
                      <a:pt x="160020" y="778"/>
                    </a:cubicBezTo>
                    <a:cubicBezTo>
                      <a:pt x="163830" y="4587"/>
                      <a:pt x="167640" y="8398"/>
                      <a:pt x="175260" y="4587"/>
                    </a:cubicBezTo>
                    <a:cubicBezTo>
                      <a:pt x="179070" y="778"/>
                      <a:pt x="182880" y="4587"/>
                      <a:pt x="182880" y="12208"/>
                    </a:cubicBezTo>
                    <a:cubicBezTo>
                      <a:pt x="182880" y="16018"/>
                      <a:pt x="179070" y="23637"/>
                      <a:pt x="179070" y="27448"/>
                    </a:cubicBezTo>
                    <a:cubicBezTo>
                      <a:pt x="175260" y="42687"/>
                      <a:pt x="175260" y="46498"/>
                      <a:pt x="190500" y="50308"/>
                    </a:cubicBezTo>
                    <a:cubicBezTo>
                      <a:pt x="194310" y="50308"/>
                      <a:pt x="201930" y="50308"/>
                      <a:pt x="198120" y="57928"/>
                    </a:cubicBezTo>
                    <a:cubicBezTo>
                      <a:pt x="198120" y="61737"/>
                      <a:pt x="194310" y="65548"/>
                      <a:pt x="186690" y="65548"/>
                    </a:cubicBezTo>
                    <a:cubicBezTo>
                      <a:pt x="182880" y="65548"/>
                      <a:pt x="179070" y="65548"/>
                      <a:pt x="171450" y="61737"/>
                    </a:cubicBezTo>
                    <a:cubicBezTo>
                      <a:pt x="167640" y="54118"/>
                      <a:pt x="156210" y="54118"/>
                      <a:pt x="148590" y="54118"/>
                    </a:cubicBezTo>
                    <a:cubicBezTo>
                      <a:pt x="156210" y="61737"/>
                      <a:pt x="152400" y="69358"/>
                      <a:pt x="160020" y="73168"/>
                    </a:cubicBezTo>
                    <a:cubicBezTo>
                      <a:pt x="163830" y="76978"/>
                      <a:pt x="163830" y="88408"/>
                      <a:pt x="160020" y="92218"/>
                    </a:cubicBezTo>
                    <a:cubicBezTo>
                      <a:pt x="148590" y="99837"/>
                      <a:pt x="144780" y="107458"/>
                      <a:pt x="137160" y="118887"/>
                    </a:cubicBezTo>
                    <a:cubicBezTo>
                      <a:pt x="133350" y="126508"/>
                      <a:pt x="129540" y="126508"/>
                      <a:pt x="125730" y="118887"/>
                    </a:cubicBezTo>
                    <a:cubicBezTo>
                      <a:pt x="121920" y="107458"/>
                      <a:pt x="114300" y="111268"/>
                      <a:pt x="106680" y="118887"/>
                    </a:cubicBezTo>
                    <a:cubicBezTo>
                      <a:pt x="102870" y="122698"/>
                      <a:pt x="102870" y="126508"/>
                      <a:pt x="95250" y="126508"/>
                    </a:cubicBezTo>
                    <a:cubicBezTo>
                      <a:pt x="83820" y="126508"/>
                      <a:pt x="76200" y="122698"/>
                      <a:pt x="64770" y="126508"/>
                    </a:cubicBezTo>
                    <a:cubicBezTo>
                      <a:pt x="60960" y="126508"/>
                      <a:pt x="57150" y="122698"/>
                      <a:pt x="64770" y="118887"/>
                    </a:cubicBezTo>
                    <a:cubicBezTo>
                      <a:pt x="68580" y="115078"/>
                      <a:pt x="68580" y="111268"/>
                      <a:pt x="68580" y="111268"/>
                    </a:cubicBezTo>
                    <a:cubicBezTo>
                      <a:pt x="64770" y="107458"/>
                      <a:pt x="60960" y="111268"/>
                      <a:pt x="57150" y="111268"/>
                    </a:cubicBezTo>
                    <a:cubicBezTo>
                      <a:pt x="53340" y="115078"/>
                      <a:pt x="49530" y="118887"/>
                      <a:pt x="45720" y="122698"/>
                    </a:cubicBezTo>
                    <a:cubicBezTo>
                      <a:pt x="30480" y="126508"/>
                      <a:pt x="19050" y="130318"/>
                      <a:pt x="0" y="122698"/>
                    </a:cubicBezTo>
                    <a:close/>
                  </a:path>
                </a:pathLst>
              </a:custGeom>
              <a:solidFill>
                <a:srgbClr val="FFC9D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80" name="Freeform: Shape 3079">
                <a:extLst>
                  <a:ext uri="{FF2B5EF4-FFF2-40B4-BE49-F238E27FC236}">
                    <a16:creationId xmlns:a16="http://schemas.microsoft.com/office/drawing/2014/main" id="{B71DDCBB-04B8-1879-4A85-C4102CABDEB7}"/>
                  </a:ext>
                </a:extLst>
              </p:cNvPr>
              <p:cNvSpPr/>
              <p:nvPr/>
            </p:nvSpPr>
            <p:spPr>
              <a:xfrm>
                <a:off x="2762251" y="2599727"/>
                <a:ext cx="157405" cy="175530"/>
              </a:xfrm>
              <a:custGeom>
                <a:avLst/>
                <a:gdLst>
                  <a:gd name="connsiteX0" fmla="*/ 30480 w 157405"/>
                  <a:gd name="connsiteY0" fmla="*/ 143473 h 175530"/>
                  <a:gd name="connsiteX1" fmla="*/ 22860 w 157405"/>
                  <a:gd name="connsiteY1" fmla="*/ 170143 h 175530"/>
                  <a:gd name="connsiteX2" fmla="*/ 7620 w 157405"/>
                  <a:gd name="connsiteY2" fmla="*/ 173953 h 175530"/>
                  <a:gd name="connsiteX3" fmla="*/ 3810 w 157405"/>
                  <a:gd name="connsiteY3" fmla="*/ 158713 h 175530"/>
                  <a:gd name="connsiteX4" fmla="*/ 15240 w 157405"/>
                  <a:gd name="connsiteY4" fmla="*/ 101563 h 175530"/>
                  <a:gd name="connsiteX5" fmla="*/ 0 w 157405"/>
                  <a:gd name="connsiteY5" fmla="*/ 86323 h 175530"/>
                  <a:gd name="connsiteX6" fmla="*/ 11430 w 157405"/>
                  <a:gd name="connsiteY6" fmla="*/ 82513 h 175530"/>
                  <a:gd name="connsiteX7" fmla="*/ 34290 w 157405"/>
                  <a:gd name="connsiteY7" fmla="*/ 90133 h 175530"/>
                  <a:gd name="connsiteX8" fmla="*/ 49530 w 157405"/>
                  <a:gd name="connsiteY8" fmla="*/ 86323 h 175530"/>
                  <a:gd name="connsiteX9" fmla="*/ 49530 w 157405"/>
                  <a:gd name="connsiteY9" fmla="*/ 74893 h 175530"/>
                  <a:gd name="connsiteX10" fmla="*/ 53340 w 157405"/>
                  <a:gd name="connsiteY10" fmla="*/ 67273 h 175530"/>
                  <a:gd name="connsiteX11" fmla="*/ 60960 w 157405"/>
                  <a:gd name="connsiteY11" fmla="*/ 52033 h 175530"/>
                  <a:gd name="connsiteX12" fmla="*/ 68580 w 157405"/>
                  <a:gd name="connsiteY12" fmla="*/ 40603 h 175530"/>
                  <a:gd name="connsiteX13" fmla="*/ 60960 w 157405"/>
                  <a:gd name="connsiteY13" fmla="*/ 21553 h 175530"/>
                  <a:gd name="connsiteX14" fmla="*/ 83820 w 157405"/>
                  <a:gd name="connsiteY14" fmla="*/ 6313 h 175530"/>
                  <a:gd name="connsiteX15" fmla="*/ 102870 w 157405"/>
                  <a:gd name="connsiteY15" fmla="*/ 2503 h 175530"/>
                  <a:gd name="connsiteX16" fmla="*/ 110490 w 157405"/>
                  <a:gd name="connsiteY16" fmla="*/ 6313 h 175530"/>
                  <a:gd name="connsiteX17" fmla="*/ 95250 w 157405"/>
                  <a:gd name="connsiteY17" fmla="*/ 21553 h 175530"/>
                  <a:gd name="connsiteX18" fmla="*/ 99060 w 157405"/>
                  <a:gd name="connsiteY18" fmla="*/ 44413 h 175530"/>
                  <a:gd name="connsiteX19" fmla="*/ 106680 w 157405"/>
                  <a:gd name="connsiteY19" fmla="*/ 44413 h 175530"/>
                  <a:gd name="connsiteX20" fmla="*/ 114300 w 157405"/>
                  <a:gd name="connsiteY20" fmla="*/ 29173 h 175530"/>
                  <a:gd name="connsiteX21" fmla="*/ 129540 w 157405"/>
                  <a:gd name="connsiteY21" fmla="*/ 10123 h 175530"/>
                  <a:gd name="connsiteX22" fmla="*/ 144780 w 157405"/>
                  <a:gd name="connsiteY22" fmla="*/ 13933 h 175530"/>
                  <a:gd name="connsiteX23" fmla="*/ 152400 w 157405"/>
                  <a:gd name="connsiteY23" fmla="*/ 25363 h 175530"/>
                  <a:gd name="connsiteX24" fmla="*/ 144780 w 157405"/>
                  <a:gd name="connsiteY24" fmla="*/ 59653 h 175530"/>
                  <a:gd name="connsiteX25" fmla="*/ 140970 w 157405"/>
                  <a:gd name="connsiteY25" fmla="*/ 63463 h 175530"/>
                  <a:gd name="connsiteX26" fmla="*/ 133350 w 157405"/>
                  <a:gd name="connsiteY26" fmla="*/ 86323 h 175530"/>
                  <a:gd name="connsiteX27" fmla="*/ 133350 w 157405"/>
                  <a:gd name="connsiteY27" fmla="*/ 90133 h 175530"/>
                  <a:gd name="connsiteX28" fmla="*/ 144780 w 157405"/>
                  <a:gd name="connsiteY28" fmla="*/ 101563 h 175530"/>
                  <a:gd name="connsiteX29" fmla="*/ 148590 w 157405"/>
                  <a:gd name="connsiteY29" fmla="*/ 101563 h 175530"/>
                  <a:gd name="connsiteX30" fmla="*/ 140970 w 157405"/>
                  <a:gd name="connsiteY30" fmla="*/ 112993 h 175530"/>
                  <a:gd name="connsiteX31" fmla="*/ 140970 w 157405"/>
                  <a:gd name="connsiteY31" fmla="*/ 112993 h 175530"/>
                  <a:gd name="connsiteX32" fmla="*/ 129540 w 157405"/>
                  <a:gd name="connsiteY32" fmla="*/ 124423 h 175530"/>
                  <a:gd name="connsiteX33" fmla="*/ 125730 w 157405"/>
                  <a:gd name="connsiteY33" fmla="*/ 124423 h 175530"/>
                  <a:gd name="connsiteX34" fmla="*/ 114300 w 157405"/>
                  <a:gd name="connsiteY34" fmla="*/ 105373 h 175530"/>
                  <a:gd name="connsiteX35" fmla="*/ 114300 w 157405"/>
                  <a:gd name="connsiteY35" fmla="*/ 105373 h 175530"/>
                  <a:gd name="connsiteX36" fmla="*/ 114300 w 157405"/>
                  <a:gd name="connsiteY36" fmla="*/ 105373 h 175530"/>
                  <a:gd name="connsiteX37" fmla="*/ 102870 w 157405"/>
                  <a:gd name="connsiteY37" fmla="*/ 124423 h 175530"/>
                  <a:gd name="connsiteX38" fmla="*/ 80010 w 157405"/>
                  <a:gd name="connsiteY38" fmla="*/ 116803 h 175530"/>
                  <a:gd name="connsiteX39" fmla="*/ 64770 w 157405"/>
                  <a:gd name="connsiteY39" fmla="*/ 93943 h 175530"/>
                  <a:gd name="connsiteX40" fmla="*/ 53340 w 157405"/>
                  <a:gd name="connsiteY40" fmla="*/ 116803 h 175530"/>
                  <a:gd name="connsiteX41" fmla="*/ 30480 w 157405"/>
                  <a:gd name="connsiteY41" fmla="*/ 124423 h 175530"/>
                  <a:gd name="connsiteX42" fmla="*/ 30480 w 157405"/>
                  <a:gd name="connsiteY42" fmla="*/ 143473 h 175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57405" h="175530">
                    <a:moveTo>
                      <a:pt x="30480" y="143473"/>
                    </a:moveTo>
                    <a:cubicBezTo>
                      <a:pt x="26670" y="151093"/>
                      <a:pt x="34290" y="162523"/>
                      <a:pt x="22860" y="170143"/>
                    </a:cubicBezTo>
                    <a:cubicBezTo>
                      <a:pt x="19050" y="173953"/>
                      <a:pt x="11430" y="177763"/>
                      <a:pt x="7620" y="173953"/>
                    </a:cubicBezTo>
                    <a:cubicBezTo>
                      <a:pt x="3810" y="170143"/>
                      <a:pt x="3810" y="166333"/>
                      <a:pt x="3810" y="158713"/>
                    </a:cubicBezTo>
                    <a:cubicBezTo>
                      <a:pt x="11430" y="139663"/>
                      <a:pt x="7620" y="120613"/>
                      <a:pt x="15240" y="101563"/>
                    </a:cubicBezTo>
                    <a:cubicBezTo>
                      <a:pt x="19050" y="90133"/>
                      <a:pt x="7620" y="90133"/>
                      <a:pt x="0" y="86323"/>
                    </a:cubicBezTo>
                    <a:cubicBezTo>
                      <a:pt x="3810" y="82513"/>
                      <a:pt x="7620" y="78703"/>
                      <a:pt x="11430" y="82513"/>
                    </a:cubicBezTo>
                    <a:cubicBezTo>
                      <a:pt x="19050" y="90133"/>
                      <a:pt x="26670" y="90133"/>
                      <a:pt x="34290" y="90133"/>
                    </a:cubicBezTo>
                    <a:cubicBezTo>
                      <a:pt x="38100" y="90133"/>
                      <a:pt x="45720" y="93943"/>
                      <a:pt x="49530" y="86323"/>
                    </a:cubicBezTo>
                    <a:cubicBezTo>
                      <a:pt x="53340" y="82513"/>
                      <a:pt x="49530" y="78703"/>
                      <a:pt x="49530" y="74893"/>
                    </a:cubicBezTo>
                    <a:cubicBezTo>
                      <a:pt x="49530" y="71083"/>
                      <a:pt x="49530" y="67273"/>
                      <a:pt x="53340" y="67273"/>
                    </a:cubicBezTo>
                    <a:cubicBezTo>
                      <a:pt x="60960" y="63463"/>
                      <a:pt x="64770" y="59653"/>
                      <a:pt x="60960" y="52033"/>
                    </a:cubicBezTo>
                    <a:cubicBezTo>
                      <a:pt x="60960" y="44413"/>
                      <a:pt x="72390" y="44413"/>
                      <a:pt x="68580" y="40603"/>
                    </a:cubicBezTo>
                    <a:cubicBezTo>
                      <a:pt x="64770" y="32983"/>
                      <a:pt x="64770" y="25363"/>
                      <a:pt x="60960" y="21553"/>
                    </a:cubicBezTo>
                    <a:cubicBezTo>
                      <a:pt x="68580" y="17743"/>
                      <a:pt x="80010" y="17743"/>
                      <a:pt x="83820" y="6313"/>
                    </a:cubicBezTo>
                    <a:cubicBezTo>
                      <a:pt x="87630" y="-1307"/>
                      <a:pt x="91440" y="-1307"/>
                      <a:pt x="102870" y="2503"/>
                    </a:cubicBezTo>
                    <a:cubicBezTo>
                      <a:pt x="106680" y="2503"/>
                      <a:pt x="106680" y="2503"/>
                      <a:pt x="110490" y="6313"/>
                    </a:cubicBezTo>
                    <a:cubicBezTo>
                      <a:pt x="106680" y="10123"/>
                      <a:pt x="99060" y="17743"/>
                      <a:pt x="95250" y="21553"/>
                    </a:cubicBezTo>
                    <a:cubicBezTo>
                      <a:pt x="91440" y="29173"/>
                      <a:pt x="95250" y="36793"/>
                      <a:pt x="99060" y="44413"/>
                    </a:cubicBezTo>
                    <a:cubicBezTo>
                      <a:pt x="99060" y="48223"/>
                      <a:pt x="102870" y="48223"/>
                      <a:pt x="106680" y="44413"/>
                    </a:cubicBezTo>
                    <a:cubicBezTo>
                      <a:pt x="110490" y="40603"/>
                      <a:pt x="114300" y="36793"/>
                      <a:pt x="114300" y="29173"/>
                    </a:cubicBezTo>
                    <a:cubicBezTo>
                      <a:pt x="114300" y="21553"/>
                      <a:pt x="121920" y="10123"/>
                      <a:pt x="129540" y="10123"/>
                    </a:cubicBezTo>
                    <a:cubicBezTo>
                      <a:pt x="133350" y="10123"/>
                      <a:pt x="137160" y="17743"/>
                      <a:pt x="144780" y="13933"/>
                    </a:cubicBezTo>
                    <a:cubicBezTo>
                      <a:pt x="156210" y="13933"/>
                      <a:pt x="148590" y="21553"/>
                      <a:pt x="152400" y="25363"/>
                    </a:cubicBezTo>
                    <a:cubicBezTo>
                      <a:pt x="160020" y="36793"/>
                      <a:pt x="160020" y="52033"/>
                      <a:pt x="144780" y="59653"/>
                    </a:cubicBezTo>
                    <a:cubicBezTo>
                      <a:pt x="144780" y="59653"/>
                      <a:pt x="140970" y="59653"/>
                      <a:pt x="140970" y="63463"/>
                    </a:cubicBezTo>
                    <a:cubicBezTo>
                      <a:pt x="144780" y="74893"/>
                      <a:pt x="137160" y="78703"/>
                      <a:pt x="133350" y="86323"/>
                    </a:cubicBezTo>
                    <a:cubicBezTo>
                      <a:pt x="133350" y="86323"/>
                      <a:pt x="133350" y="90133"/>
                      <a:pt x="133350" y="90133"/>
                    </a:cubicBezTo>
                    <a:cubicBezTo>
                      <a:pt x="133350" y="97753"/>
                      <a:pt x="137160" y="105373"/>
                      <a:pt x="144780" y="101563"/>
                    </a:cubicBezTo>
                    <a:cubicBezTo>
                      <a:pt x="144780" y="101563"/>
                      <a:pt x="144780" y="101563"/>
                      <a:pt x="148590" y="101563"/>
                    </a:cubicBezTo>
                    <a:cubicBezTo>
                      <a:pt x="152400" y="109183"/>
                      <a:pt x="144780" y="109183"/>
                      <a:pt x="140970" y="112993"/>
                    </a:cubicBezTo>
                    <a:lnTo>
                      <a:pt x="140970" y="112993"/>
                    </a:lnTo>
                    <a:cubicBezTo>
                      <a:pt x="133350" y="112993"/>
                      <a:pt x="133350" y="120613"/>
                      <a:pt x="129540" y="124423"/>
                    </a:cubicBezTo>
                    <a:cubicBezTo>
                      <a:pt x="129540" y="124423"/>
                      <a:pt x="125730" y="124423"/>
                      <a:pt x="125730" y="124423"/>
                    </a:cubicBezTo>
                    <a:cubicBezTo>
                      <a:pt x="118110" y="120613"/>
                      <a:pt x="118110" y="112993"/>
                      <a:pt x="114300" y="105373"/>
                    </a:cubicBezTo>
                    <a:cubicBezTo>
                      <a:pt x="114300" y="101563"/>
                      <a:pt x="110490" y="109183"/>
                      <a:pt x="114300" y="105373"/>
                    </a:cubicBezTo>
                    <a:cubicBezTo>
                      <a:pt x="114300" y="105373"/>
                      <a:pt x="114300" y="105373"/>
                      <a:pt x="114300" y="105373"/>
                    </a:cubicBezTo>
                    <a:cubicBezTo>
                      <a:pt x="118110" y="112993"/>
                      <a:pt x="110490" y="120613"/>
                      <a:pt x="102870" y="124423"/>
                    </a:cubicBezTo>
                    <a:cubicBezTo>
                      <a:pt x="95250" y="128233"/>
                      <a:pt x="87630" y="124423"/>
                      <a:pt x="80010" y="116803"/>
                    </a:cubicBezTo>
                    <a:cubicBezTo>
                      <a:pt x="72390" y="109183"/>
                      <a:pt x="72390" y="101563"/>
                      <a:pt x="64770" y="93943"/>
                    </a:cubicBezTo>
                    <a:cubicBezTo>
                      <a:pt x="60960" y="101563"/>
                      <a:pt x="60960" y="109183"/>
                      <a:pt x="53340" y="116803"/>
                    </a:cubicBezTo>
                    <a:cubicBezTo>
                      <a:pt x="45720" y="124423"/>
                      <a:pt x="38100" y="124423"/>
                      <a:pt x="30480" y="124423"/>
                    </a:cubicBezTo>
                    <a:cubicBezTo>
                      <a:pt x="22860" y="135853"/>
                      <a:pt x="30480" y="139663"/>
                      <a:pt x="30480" y="143473"/>
                    </a:cubicBezTo>
                    <a:close/>
                  </a:path>
                </a:pathLst>
              </a:custGeom>
              <a:solidFill>
                <a:srgbClr val="FFBFD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81" name="Freeform: Shape 3080">
                <a:extLst>
                  <a:ext uri="{FF2B5EF4-FFF2-40B4-BE49-F238E27FC236}">
                    <a16:creationId xmlns:a16="http://schemas.microsoft.com/office/drawing/2014/main" id="{7FFE60C6-1EF1-4A26-EEEF-945B7DE61E11}"/>
                  </a:ext>
                </a:extLst>
              </p:cNvPr>
              <p:cNvSpPr/>
              <p:nvPr/>
            </p:nvSpPr>
            <p:spPr>
              <a:xfrm>
                <a:off x="1717887" y="2510200"/>
                <a:ext cx="130572" cy="187148"/>
              </a:xfrm>
              <a:custGeom>
                <a:avLst/>
                <a:gdLst>
                  <a:gd name="connsiteX0" fmla="*/ 80433 w 130572"/>
                  <a:gd name="connsiteY0" fmla="*/ 92029 h 187148"/>
                  <a:gd name="connsiteX1" fmla="*/ 76623 w 130572"/>
                  <a:gd name="connsiteY1" fmla="*/ 95839 h 187148"/>
                  <a:gd name="connsiteX2" fmla="*/ 69003 w 130572"/>
                  <a:gd name="connsiteY2" fmla="*/ 111079 h 187148"/>
                  <a:gd name="connsiteX3" fmla="*/ 69003 w 130572"/>
                  <a:gd name="connsiteY3" fmla="*/ 118699 h 187148"/>
                  <a:gd name="connsiteX4" fmla="*/ 65193 w 130572"/>
                  <a:gd name="connsiteY4" fmla="*/ 126319 h 187148"/>
                  <a:gd name="connsiteX5" fmla="*/ 61383 w 130572"/>
                  <a:gd name="connsiteY5" fmla="*/ 118699 h 187148"/>
                  <a:gd name="connsiteX6" fmla="*/ 53763 w 130572"/>
                  <a:gd name="connsiteY6" fmla="*/ 103459 h 187148"/>
                  <a:gd name="connsiteX7" fmla="*/ 38523 w 130572"/>
                  <a:gd name="connsiteY7" fmla="*/ 118699 h 187148"/>
                  <a:gd name="connsiteX8" fmla="*/ 34713 w 130572"/>
                  <a:gd name="connsiteY8" fmla="*/ 130129 h 187148"/>
                  <a:gd name="connsiteX9" fmla="*/ 46143 w 130572"/>
                  <a:gd name="connsiteY9" fmla="*/ 141559 h 187148"/>
                  <a:gd name="connsiteX10" fmla="*/ 65193 w 130572"/>
                  <a:gd name="connsiteY10" fmla="*/ 152989 h 187148"/>
                  <a:gd name="connsiteX11" fmla="*/ 72813 w 130572"/>
                  <a:gd name="connsiteY11" fmla="*/ 160609 h 187148"/>
                  <a:gd name="connsiteX12" fmla="*/ 84243 w 130572"/>
                  <a:gd name="connsiteY12" fmla="*/ 168229 h 187148"/>
                  <a:gd name="connsiteX13" fmla="*/ 69003 w 130572"/>
                  <a:gd name="connsiteY13" fmla="*/ 183469 h 187148"/>
                  <a:gd name="connsiteX14" fmla="*/ 38523 w 130572"/>
                  <a:gd name="connsiteY14" fmla="*/ 168229 h 187148"/>
                  <a:gd name="connsiteX15" fmla="*/ 23283 w 130572"/>
                  <a:gd name="connsiteY15" fmla="*/ 141559 h 187148"/>
                  <a:gd name="connsiteX16" fmla="*/ 27093 w 130572"/>
                  <a:gd name="connsiteY16" fmla="*/ 107269 h 187148"/>
                  <a:gd name="connsiteX17" fmla="*/ 23283 w 130572"/>
                  <a:gd name="connsiteY17" fmla="*/ 88219 h 187148"/>
                  <a:gd name="connsiteX18" fmla="*/ 11853 w 130572"/>
                  <a:gd name="connsiteY18" fmla="*/ 111079 h 187148"/>
                  <a:gd name="connsiteX19" fmla="*/ 423 w 130572"/>
                  <a:gd name="connsiteY19" fmla="*/ 65359 h 187148"/>
                  <a:gd name="connsiteX20" fmla="*/ 19473 w 130572"/>
                  <a:gd name="connsiteY20" fmla="*/ 50119 h 187148"/>
                  <a:gd name="connsiteX21" fmla="*/ 23283 w 130572"/>
                  <a:gd name="connsiteY21" fmla="*/ 42499 h 187148"/>
                  <a:gd name="connsiteX22" fmla="*/ 23283 w 130572"/>
                  <a:gd name="connsiteY22" fmla="*/ 34879 h 187148"/>
                  <a:gd name="connsiteX23" fmla="*/ 34713 w 130572"/>
                  <a:gd name="connsiteY23" fmla="*/ 38689 h 187148"/>
                  <a:gd name="connsiteX24" fmla="*/ 53763 w 130572"/>
                  <a:gd name="connsiteY24" fmla="*/ 69169 h 187148"/>
                  <a:gd name="connsiteX25" fmla="*/ 53763 w 130572"/>
                  <a:gd name="connsiteY25" fmla="*/ 57739 h 187148"/>
                  <a:gd name="connsiteX26" fmla="*/ 65193 w 130572"/>
                  <a:gd name="connsiteY26" fmla="*/ 27259 h 187148"/>
                  <a:gd name="connsiteX27" fmla="*/ 80433 w 130572"/>
                  <a:gd name="connsiteY27" fmla="*/ 15829 h 187148"/>
                  <a:gd name="connsiteX28" fmla="*/ 84243 w 130572"/>
                  <a:gd name="connsiteY28" fmla="*/ 4399 h 187148"/>
                  <a:gd name="connsiteX29" fmla="*/ 95673 w 130572"/>
                  <a:gd name="connsiteY29" fmla="*/ 4399 h 187148"/>
                  <a:gd name="connsiteX30" fmla="*/ 99483 w 130572"/>
                  <a:gd name="connsiteY30" fmla="*/ 12019 h 187148"/>
                  <a:gd name="connsiteX31" fmla="*/ 110913 w 130572"/>
                  <a:gd name="connsiteY31" fmla="*/ 27259 h 187148"/>
                  <a:gd name="connsiteX32" fmla="*/ 118533 w 130572"/>
                  <a:gd name="connsiteY32" fmla="*/ 46309 h 187148"/>
                  <a:gd name="connsiteX33" fmla="*/ 122343 w 130572"/>
                  <a:gd name="connsiteY33" fmla="*/ 57739 h 187148"/>
                  <a:gd name="connsiteX34" fmla="*/ 129963 w 130572"/>
                  <a:gd name="connsiteY34" fmla="*/ 72979 h 187148"/>
                  <a:gd name="connsiteX35" fmla="*/ 118533 w 130572"/>
                  <a:gd name="connsiteY35" fmla="*/ 69169 h 187148"/>
                  <a:gd name="connsiteX36" fmla="*/ 99483 w 130572"/>
                  <a:gd name="connsiteY36" fmla="*/ 72979 h 187148"/>
                  <a:gd name="connsiteX37" fmla="*/ 95673 w 130572"/>
                  <a:gd name="connsiteY37" fmla="*/ 76789 h 187148"/>
                  <a:gd name="connsiteX38" fmla="*/ 80433 w 130572"/>
                  <a:gd name="connsiteY38" fmla="*/ 92029 h 187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0572" h="187148">
                    <a:moveTo>
                      <a:pt x="80433" y="92029"/>
                    </a:moveTo>
                    <a:cubicBezTo>
                      <a:pt x="80433" y="92029"/>
                      <a:pt x="76623" y="95839"/>
                      <a:pt x="76623" y="95839"/>
                    </a:cubicBezTo>
                    <a:cubicBezTo>
                      <a:pt x="69003" y="99649"/>
                      <a:pt x="65193" y="103459"/>
                      <a:pt x="69003" y="111079"/>
                    </a:cubicBezTo>
                    <a:cubicBezTo>
                      <a:pt x="69003" y="114889"/>
                      <a:pt x="69003" y="114889"/>
                      <a:pt x="69003" y="118699"/>
                    </a:cubicBezTo>
                    <a:cubicBezTo>
                      <a:pt x="69003" y="122509"/>
                      <a:pt x="69003" y="126319"/>
                      <a:pt x="65193" y="126319"/>
                    </a:cubicBezTo>
                    <a:cubicBezTo>
                      <a:pt x="57573" y="126319"/>
                      <a:pt x="61383" y="122509"/>
                      <a:pt x="61383" y="118699"/>
                    </a:cubicBezTo>
                    <a:cubicBezTo>
                      <a:pt x="61383" y="111079"/>
                      <a:pt x="61383" y="103459"/>
                      <a:pt x="53763" y="103459"/>
                    </a:cubicBezTo>
                    <a:cubicBezTo>
                      <a:pt x="46143" y="103459"/>
                      <a:pt x="42333" y="107269"/>
                      <a:pt x="38523" y="118699"/>
                    </a:cubicBezTo>
                    <a:cubicBezTo>
                      <a:pt x="38523" y="122509"/>
                      <a:pt x="34713" y="126319"/>
                      <a:pt x="34713" y="130129"/>
                    </a:cubicBezTo>
                    <a:cubicBezTo>
                      <a:pt x="34713" y="141559"/>
                      <a:pt x="34713" y="141559"/>
                      <a:pt x="46143" y="141559"/>
                    </a:cubicBezTo>
                    <a:cubicBezTo>
                      <a:pt x="53763" y="141559"/>
                      <a:pt x="61383" y="141559"/>
                      <a:pt x="65193" y="152989"/>
                    </a:cubicBezTo>
                    <a:cubicBezTo>
                      <a:pt x="65193" y="156799"/>
                      <a:pt x="69003" y="156799"/>
                      <a:pt x="72813" y="160609"/>
                    </a:cubicBezTo>
                    <a:cubicBezTo>
                      <a:pt x="76623" y="160609"/>
                      <a:pt x="84243" y="164419"/>
                      <a:pt x="84243" y="168229"/>
                    </a:cubicBezTo>
                    <a:cubicBezTo>
                      <a:pt x="84243" y="175849"/>
                      <a:pt x="76623" y="179659"/>
                      <a:pt x="69003" y="183469"/>
                    </a:cubicBezTo>
                    <a:cubicBezTo>
                      <a:pt x="49953" y="191089"/>
                      <a:pt x="46143" y="187279"/>
                      <a:pt x="38523" y="168229"/>
                    </a:cubicBezTo>
                    <a:cubicBezTo>
                      <a:pt x="34713" y="160609"/>
                      <a:pt x="23283" y="152989"/>
                      <a:pt x="23283" y="141559"/>
                    </a:cubicBezTo>
                    <a:cubicBezTo>
                      <a:pt x="23283" y="130129"/>
                      <a:pt x="15663" y="118699"/>
                      <a:pt x="27093" y="107269"/>
                    </a:cubicBezTo>
                    <a:cubicBezTo>
                      <a:pt x="30903" y="103459"/>
                      <a:pt x="27093" y="95839"/>
                      <a:pt x="23283" y="88219"/>
                    </a:cubicBezTo>
                    <a:cubicBezTo>
                      <a:pt x="19473" y="95839"/>
                      <a:pt x="15663" y="103459"/>
                      <a:pt x="11853" y="111079"/>
                    </a:cubicBezTo>
                    <a:cubicBezTo>
                      <a:pt x="-3387" y="99649"/>
                      <a:pt x="423" y="80599"/>
                      <a:pt x="423" y="65359"/>
                    </a:cubicBezTo>
                    <a:cubicBezTo>
                      <a:pt x="423" y="57739"/>
                      <a:pt x="11853" y="53929"/>
                      <a:pt x="19473" y="50119"/>
                    </a:cubicBezTo>
                    <a:cubicBezTo>
                      <a:pt x="27093" y="50119"/>
                      <a:pt x="23283" y="46309"/>
                      <a:pt x="23283" y="42499"/>
                    </a:cubicBezTo>
                    <a:cubicBezTo>
                      <a:pt x="19473" y="38689"/>
                      <a:pt x="19473" y="34879"/>
                      <a:pt x="23283" y="34879"/>
                    </a:cubicBezTo>
                    <a:cubicBezTo>
                      <a:pt x="27093" y="31069"/>
                      <a:pt x="34713" y="31069"/>
                      <a:pt x="34713" y="38689"/>
                    </a:cubicBezTo>
                    <a:cubicBezTo>
                      <a:pt x="34713" y="53929"/>
                      <a:pt x="49953" y="57739"/>
                      <a:pt x="53763" y="69169"/>
                    </a:cubicBezTo>
                    <a:cubicBezTo>
                      <a:pt x="61383" y="65359"/>
                      <a:pt x="57573" y="61549"/>
                      <a:pt x="53763" y="57739"/>
                    </a:cubicBezTo>
                    <a:cubicBezTo>
                      <a:pt x="42333" y="42499"/>
                      <a:pt x="46143" y="31069"/>
                      <a:pt x="65193" y="27259"/>
                    </a:cubicBezTo>
                    <a:cubicBezTo>
                      <a:pt x="76623" y="27259"/>
                      <a:pt x="76623" y="19639"/>
                      <a:pt x="80433" y="15829"/>
                    </a:cubicBezTo>
                    <a:cubicBezTo>
                      <a:pt x="84243" y="12019"/>
                      <a:pt x="80433" y="8209"/>
                      <a:pt x="84243" y="4399"/>
                    </a:cubicBezTo>
                    <a:cubicBezTo>
                      <a:pt x="88053" y="-3221"/>
                      <a:pt x="91863" y="589"/>
                      <a:pt x="95673" y="4399"/>
                    </a:cubicBezTo>
                    <a:cubicBezTo>
                      <a:pt x="95673" y="8209"/>
                      <a:pt x="99483" y="8209"/>
                      <a:pt x="99483" y="12019"/>
                    </a:cubicBezTo>
                    <a:cubicBezTo>
                      <a:pt x="103293" y="23449"/>
                      <a:pt x="103293" y="27259"/>
                      <a:pt x="110913" y="27259"/>
                    </a:cubicBezTo>
                    <a:cubicBezTo>
                      <a:pt x="126153" y="34879"/>
                      <a:pt x="126153" y="34879"/>
                      <a:pt x="118533" y="46309"/>
                    </a:cubicBezTo>
                    <a:cubicBezTo>
                      <a:pt x="114723" y="53929"/>
                      <a:pt x="114723" y="57739"/>
                      <a:pt x="122343" y="57739"/>
                    </a:cubicBezTo>
                    <a:cubicBezTo>
                      <a:pt x="133773" y="57739"/>
                      <a:pt x="129963" y="65359"/>
                      <a:pt x="129963" y="72979"/>
                    </a:cubicBezTo>
                    <a:cubicBezTo>
                      <a:pt x="126153" y="76789"/>
                      <a:pt x="122343" y="72979"/>
                      <a:pt x="118533" y="69169"/>
                    </a:cubicBezTo>
                    <a:cubicBezTo>
                      <a:pt x="110913" y="61549"/>
                      <a:pt x="107103" y="65359"/>
                      <a:pt x="99483" y="72979"/>
                    </a:cubicBezTo>
                    <a:cubicBezTo>
                      <a:pt x="99483" y="72979"/>
                      <a:pt x="99483" y="76789"/>
                      <a:pt x="95673" y="76789"/>
                    </a:cubicBezTo>
                    <a:cubicBezTo>
                      <a:pt x="88053" y="80599"/>
                      <a:pt x="88053" y="80599"/>
                      <a:pt x="80433" y="92029"/>
                    </a:cubicBezTo>
                    <a:close/>
                  </a:path>
                </a:pathLst>
              </a:custGeom>
              <a:solidFill>
                <a:srgbClr val="FFC1D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82" name="Freeform: Shape 3081">
                <a:extLst>
                  <a:ext uri="{FF2B5EF4-FFF2-40B4-BE49-F238E27FC236}">
                    <a16:creationId xmlns:a16="http://schemas.microsoft.com/office/drawing/2014/main" id="{715DC3D2-0C13-F1F5-586E-9371ACBFA7D0}"/>
                  </a:ext>
                </a:extLst>
              </p:cNvPr>
              <p:cNvSpPr/>
              <p:nvPr/>
            </p:nvSpPr>
            <p:spPr>
              <a:xfrm>
                <a:off x="3051063" y="2513105"/>
                <a:ext cx="130287" cy="152363"/>
              </a:xfrm>
              <a:custGeom>
                <a:avLst/>
                <a:gdLst>
                  <a:gd name="connsiteX0" fmla="*/ 69327 w 130287"/>
                  <a:gd name="connsiteY0" fmla="*/ 131035 h 152363"/>
                  <a:gd name="connsiteX1" fmla="*/ 57897 w 130287"/>
                  <a:gd name="connsiteY1" fmla="*/ 134845 h 152363"/>
                  <a:gd name="connsiteX2" fmla="*/ 50277 w 130287"/>
                  <a:gd name="connsiteY2" fmla="*/ 138655 h 152363"/>
                  <a:gd name="connsiteX3" fmla="*/ 19797 w 130287"/>
                  <a:gd name="connsiteY3" fmla="*/ 134845 h 152363"/>
                  <a:gd name="connsiteX4" fmla="*/ 747 w 130287"/>
                  <a:gd name="connsiteY4" fmla="*/ 100555 h 152363"/>
                  <a:gd name="connsiteX5" fmla="*/ 4557 w 130287"/>
                  <a:gd name="connsiteY5" fmla="*/ 92935 h 152363"/>
                  <a:gd name="connsiteX6" fmla="*/ 15987 w 130287"/>
                  <a:gd name="connsiteY6" fmla="*/ 89125 h 152363"/>
                  <a:gd name="connsiteX7" fmla="*/ 27417 w 130287"/>
                  <a:gd name="connsiteY7" fmla="*/ 92935 h 152363"/>
                  <a:gd name="connsiteX8" fmla="*/ 31227 w 130287"/>
                  <a:gd name="connsiteY8" fmla="*/ 89125 h 152363"/>
                  <a:gd name="connsiteX9" fmla="*/ 61707 w 130287"/>
                  <a:gd name="connsiteY9" fmla="*/ 54835 h 152363"/>
                  <a:gd name="connsiteX10" fmla="*/ 57897 w 130287"/>
                  <a:gd name="connsiteY10" fmla="*/ 35785 h 152363"/>
                  <a:gd name="connsiteX11" fmla="*/ 54087 w 130287"/>
                  <a:gd name="connsiteY11" fmla="*/ 24355 h 152363"/>
                  <a:gd name="connsiteX12" fmla="*/ 61707 w 130287"/>
                  <a:gd name="connsiteY12" fmla="*/ 1495 h 152363"/>
                  <a:gd name="connsiteX13" fmla="*/ 80757 w 130287"/>
                  <a:gd name="connsiteY13" fmla="*/ 9115 h 152363"/>
                  <a:gd name="connsiteX14" fmla="*/ 95997 w 130287"/>
                  <a:gd name="connsiteY14" fmla="*/ 24355 h 152363"/>
                  <a:gd name="connsiteX15" fmla="*/ 99807 w 130287"/>
                  <a:gd name="connsiteY15" fmla="*/ 39595 h 152363"/>
                  <a:gd name="connsiteX16" fmla="*/ 99807 w 130287"/>
                  <a:gd name="connsiteY16" fmla="*/ 47215 h 152363"/>
                  <a:gd name="connsiteX17" fmla="*/ 107427 w 130287"/>
                  <a:gd name="connsiteY17" fmla="*/ 43405 h 152363"/>
                  <a:gd name="connsiteX18" fmla="*/ 122667 w 130287"/>
                  <a:gd name="connsiteY18" fmla="*/ 43405 h 152363"/>
                  <a:gd name="connsiteX19" fmla="*/ 122667 w 130287"/>
                  <a:gd name="connsiteY19" fmla="*/ 58645 h 152363"/>
                  <a:gd name="connsiteX20" fmla="*/ 111237 w 130287"/>
                  <a:gd name="connsiteY20" fmla="*/ 62455 h 152363"/>
                  <a:gd name="connsiteX21" fmla="*/ 107427 w 130287"/>
                  <a:gd name="connsiteY21" fmla="*/ 62455 h 152363"/>
                  <a:gd name="connsiteX22" fmla="*/ 107427 w 130287"/>
                  <a:gd name="connsiteY22" fmla="*/ 66265 h 152363"/>
                  <a:gd name="connsiteX23" fmla="*/ 126477 w 130287"/>
                  <a:gd name="connsiteY23" fmla="*/ 66265 h 152363"/>
                  <a:gd name="connsiteX24" fmla="*/ 130287 w 130287"/>
                  <a:gd name="connsiteY24" fmla="*/ 73885 h 152363"/>
                  <a:gd name="connsiteX25" fmla="*/ 111237 w 130287"/>
                  <a:gd name="connsiteY25" fmla="*/ 89125 h 152363"/>
                  <a:gd name="connsiteX26" fmla="*/ 103617 w 130287"/>
                  <a:gd name="connsiteY26" fmla="*/ 89125 h 152363"/>
                  <a:gd name="connsiteX27" fmla="*/ 76947 w 130287"/>
                  <a:gd name="connsiteY27" fmla="*/ 111985 h 152363"/>
                  <a:gd name="connsiteX28" fmla="*/ 76947 w 130287"/>
                  <a:gd name="connsiteY28" fmla="*/ 119605 h 152363"/>
                  <a:gd name="connsiteX29" fmla="*/ 80757 w 130287"/>
                  <a:gd name="connsiteY29" fmla="*/ 138655 h 152363"/>
                  <a:gd name="connsiteX30" fmla="*/ 76947 w 130287"/>
                  <a:gd name="connsiteY30" fmla="*/ 142465 h 152363"/>
                  <a:gd name="connsiteX31" fmla="*/ 69327 w 130287"/>
                  <a:gd name="connsiteY31" fmla="*/ 150085 h 152363"/>
                  <a:gd name="connsiteX32" fmla="*/ 69327 w 130287"/>
                  <a:gd name="connsiteY32" fmla="*/ 131035 h 152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0287" h="152363">
                    <a:moveTo>
                      <a:pt x="69327" y="131035"/>
                    </a:moveTo>
                    <a:cubicBezTo>
                      <a:pt x="65517" y="127225"/>
                      <a:pt x="61707" y="131035"/>
                      <a:pt x="57897" y="134845"/>
                    </a:cubicBezTo>
                    <a:cubicBezTo>
                      <a:pt x="54087" y="134845"/>
                      <a:pt x="54087" y="138655"/>
                      <a:pt x="50277" y="138655"/>
                    </a:cubicBezTo>
                    <a:cubicBezTo>
                      <a:pt x="42657" y="131035"/>
                      <a:pt x="31227" y="134845"/>
                      <a:pt x="19797" y="134845"/>
                    </a:cubicBezTo>
                    <a:cubicBezTo>
                      <a:pt x="8367" y="134845"/>
                      <a:pt x="-3063" y="111985"/>
                      <a:pt x="747" y="100555"/>
                    </a:cubicBezTo>
                    <a:cubicBezTo>
                      <a:pt x="747" y="96745"/>
                      <a:pt x="4557" y="96745"/>
                      <a:pt x="4557" y="92935"/>
                    </a:cubicBezTo>
                    <a:cubicBezTo>
                      <a:pt x="8367" y="85315"/>
                      <a:pt x="12177" y="81505"/>
                      <a:pt x="15987" y="89125"/>
                    </a:cubicBezTo>
                    <a:cubicBezTo>
                      <a:pt x="19797" y="96745"/>
                      <a:pt x="23607" y="92935"/>
                      <a:pt x="27417" y="92935"/>
                    </a:cubicBezTo>
                    <a:cubicBezTo>
                      <a:pt x="27417" y="92935"/>
                      <a:pt x="31227" y="92935"/>
                      <a:pt x="31227" y="89125"/>
                    </a:cubicBezTo>
                    <a:cubicBezTo>
                      <a:pt x="42657" y="66265"/>
                      <a:pt x="42657" y="66265"/>
                      <a:pt x="61707" y="54835"/>
                    </a:cubicBezTo>
                    <a:cubicBezTo>
                      <a:pt x="54087" y="51025"/>
                      <a:pt x="50277" y="43405"/>
                      <a:pt x="57897" y="35785"/>
                    </a:cubicBezTo>
                    <a:cubicBezTo>
                      <a:pt x="61707" y="31975"/>
                      <a:pt x="57897" y="28165"/>
                      <a:pt x="54087" y="24355"/>
                    </a:cubicBezTo>
                    <a:cubicBezTo>
                      <a:pt x="50277" y="12925"/>
                      <a:pt x="50277" y="5305"/>
                      <a:pt x="61707" y="1495"/>
                    </a:cubicBezTo>
                    <a:cubicBezTo>
                      <a:pt x="69327" y="-2315"/>
                      <a:pt x="76947" y="1495"/>
                      <a:pt x="80757" y="9115"/>
                    </a:cubicBezTo>
                    <a:cubicBezTo>
                      <a:pt x="84567" y="16735"/>
                      <a:pt x="88377" y="20545"/>
                      <a:pt x="95997" y="24355"/>
                    </a:cubicBezTo>
                    <a:cubicBezTo>
                      <a:pt x="103617" y="28165"/>
                      <a:pt x="107427" y="31975"/>
                      <a:pt x="99807" y="39595"/>
                    </a:cubicBezTo>
                    <a:cubicBezTo>
                      <a:pt x="95997" y="43405"/>
                      <a:pt x="95997" y="47215"/>
                      <a:pt x="99807" y="47215"/>
                    </a:cubicBezTo>
                    <a:cubicBezTo>
                      <a:pt x="103617" y="51025"/>
                      <a:pt x="107427" y="47215"/>
                      <a:pt x="107427" y="43405"/>
                    </a:cubicBezTo>
                    <a:cubicBezTo>
                      <a:pt x="111237" y="39595"/>
                      <a:pt x="115047" y="39595"/>
                      <a:pt x="122667" y="43405"/>
                    </a:cubicBezTo>
                    <a:cubicBezTo>
                      <a:pt x="126477" y="47215"/>
                      <a:pt x="126477" y="51025"/>
                      <a:pt x="122667" y="58645"/>
                    </a:cubicBezTo>
                    <a:cubicBezTo>
                      <a:pt x="122667" y="62455"/>
                      <a:pt x="115047" y="66265"/>
                      <a:pt x="111237" y="62455"/>
                    </a:cubicBezTo>
                    <a:cubicBezTo>
                      <a:pt x="107427" y="62455"/>
                      <a:pt x="107427" y="62455"/>
                      <a:pt x="107427" y="62455"/>
                    </a:cubicBezTo>
                    <a:cubicBezTo>
                      <a:pt x="107427" y="62455"/>
                      <a:pt x="107427" y="66265"/>
                      <a:pt x="107427" y="66265"/>
                    </a:cubicBezTo>
                    <a:cubicBezTo>
                      <a:pt x="111237" y="73885"/>
                      <a:pt x="118857" y="66265"/>
                      <a:pt x="126477" y="66265"/>
                    </a:cubicBezTo>
                    <a:cubicBezTo>
                      <a:pt x="130287" y="70075"/>
                      <a:pt x="130287" y="73885"/>
                      <a:pt x="130287" y="73885"/>
                    </a:cubicBezTo>
                    <a:cubicBezTo>
                      <a:pt x="130287" y="92935"/>
                      <a:pt x="126477" y="96745"/>
                      <a:pt x="111237" y="89125"/>
                    </a:cubicBezTo>
                    <a:cubicBezTo>
                      <a:pt x="107427" y="89125"/>
                      <a:pt x="107427" y="89125"/>
                      <a:pt x="103617" y="89125"/>
                    </a:cubicBezTo>
                    <a:cubicBezTo>
                      <a:pt x="92187" y="92935"/>
                      <a:pt x="88377" y="104365"/>
                      <a:pt x="76947" y="111985"/>
                    </a:cubicBezTo>
                    <a:cubicBezTo>
                      <a:pt x="73137" y="111985"/>
                      <a:pt x="73137" y="115795"/>
                      <a:pt x="76947" y="119605"/>
                    </a:cubicBezTo>
                    <a:cubicBezTo>
                      <a:pt x="88377" y="123415"/>
                      <a:pt x="76947" y="131035"/>
                      <a:pt x="80757" y="138655"/>
                    </a:cubicBezTo>
                    <a:cubicBezTo>
                      <a:pt x="80757" y="142465"/>
                      <a:pt x="80757" y="146275"/>
                      <a:pt x="76947" y="142465"/>
                    </a:cubicBezTo>
                    <a:cubicBezTo>
                      <a:pt x="73137" y="153895"/>
                      <a:pt x="73137" y="153895"/>
                      <a:pt x="69327" y="150085"/>
                    </a:cubicBezTo>
                    <a:cubicBezTo>
                      <a:pt x="69327" y="146275"/>
                      <a:pt x="73137" y="138655"/>
                      <a:pt x="69327" y="131035"/>
                    </a:cubicBezTo>
                    <a:close/>
                  </a:path>
                </a:pathLst>
              </a:custGeom>
              <a:solidFill>
                <a:srgbClr val="FFB8D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83" name="Freeform: Shape 3082">
                <a:extLst>
                  <a:ext uri="{FF2B5EF4-FFF2-40B4-BE49-F238E27FC236}">
                    <a16:creationId xmlns:a16="http://schemas.microsoft.com/office/drawing/2014/main" id="{47D50CD5-03F3-5B2C-121D-A7D111D9C00F}"/>
                  </a:ext>
                </a:extLst>
              </p:cNvPr>
              <p:cNvSpPr/>
              <p:nvPr/>
            </p:nvSpPr>
            <p:spPr>
              <a:xfrm>
                <a:off x="2872741" y="2844376"/>
                <a:ext cx="137159" cy="160406"/>
              </a:xfrm>
              <a:custGeom>
                <a:avLst/>
                <a:gdLst>
                  <a:gd name="connsiteX0" fmla="*/ 137160 w 137159"/>
                  <a:gd name="connsiteY0" fmla="*/ 108373 h 160406"/>
                  <a:gd name="connsiteX1" fmla="*/ 121920 w 137159"/>
                  <a:gd name="connsiteY1" fmla="*/ 115993 h 160406"/>
                  <a:gd name="connsiteX2" fmla="*/ 114300 w 137159"/>
                  <a:gd name="connsiteY2" fmla="*/ 123613 h 160406"/>
                  <a:gd name="connsiteX3" fmla="*/ 110490 w 137159"/>
                  <a:gd name="connsiteY3" fmla="*/ 131233 h 160406"/>
                  <a:gd name="connsiteX4" fmla="*/ 95250 w 137159"/>
                  <a:gd name="connsiteY4" fmla="*/ 154093 h 160406"/>
                  <a:gd name="connsiteX5" fmla="*/ 72390 w 137159"/>
                  <a:gd name="connsiteY5" fmla="*/ 150283 h 160406"/>
                  <a:gd name="connsiteX6" fmla="*/ 45720 w 137159"/>
                  <a:gd name="connsiteY6" fmla="*/ 154093 h 160406"/>
                  <a:gd name="connsiteX7" fmla="*/ 30480 w 137159"/>
                  <a:gd name="connsiteY7" fmla="*/ 157904 h 160406"/>
                  <a:gd name="connsiteX8" fmla="*/ 22860 w 137159"/>
                  <a:gd name="connsiteY8" fmla="*/ 127423 h 160406"/>
                  <a:gd name="connsiteX9" fmla="*/ 38100 w 137159"/>
                  <a:gd name="connsiteY9" fmla="*/ 119804 h 160406"/>
                  <a:gd name="connsiteX10" fmla="*/ 57150 w 137159"/>
                  <a:gd name="connsiteY10" fmla="*/ 123613 h 160406"/>
                  <a:gd name="connsiteX11" fmla="*/ 68580 w 137159"/>
                  <a:gd name="connsiteY11" fmla="*/ 131233 h 160406"/>
                  <a:gd name="connsiteX12" fmla="*/ 83820 w 137159"/>
                  <a:gd name="connsiteY12" fmla="*/ 135043 h 160406"/>
                  <a:gd name="connsiteX13" fmla="*/ 80010 w 137159"/>
                  <a:gd name="connsiteY13" fmla="*/ 119804 h 160406"/>
                  <a:gd name="connsiteX14" fmla="*/ 68580 w 137159"/>
                  <a:gd name="connsiteY14" fmla="*/ 104563 h 160406"/>
                  <a:gd name="connsiteX15" fmla="*/ 53340 w 137159"/>
                  <a:gd name="connsiteY15" fmla="*/ 100754 h 160406"/>
                  <a:gd name="connsiteX16" fmla="*/ 49530 w 137159"/>
                  <a:gd name="connsiteY16" fmla="*/ 108373 h 160406"/>
                  <a:gd name="connsiteX17" fmla="*/ 38100 w 137159"/>
                  <a:gd name="connsiteY17" fmla="*/ 112183 h 160406"/>
                  <a:gd name="connsiteX18" fmla="*/ 38100 w 137159"/>
                  <a:gd name="connsiteY18" fmla="*/ 100754 h 160406"/>
                  <a:gd name="connsiteX19" fmla="*/ 49530 w 137159"/>
                  <a:gd name="connsiteY19" fmla="*/ 62654 h 160406"/>
                  <a:gd name="connsiteX20" fmla="*/ 45720 w 137159"/>
                  <a:gd name="connsiteY20" fmla="*/ 55033 h 160406"/>
                  <a:gd name="connsiteX21" fmla="*/ 22860 w 137159"/>
                  <a:gd name="connsiteY21" fmla="*/ 35983 h 160406"/>
                  <a:gd name="connsiteX22" fmla="*/ 7620 w 137159"/>
                  <a:gd name="connsiteY22" fmla="*/ 39793 h 160406"/>
                  <a:gd name="connsiteX23" fmla="*/ 0 w 137159"/>
                  <a:gd name="connsiteY23" fmla="*/ 39793 h 160406"/>
                  <a:gd name="connsiteX24" fmla="*/ 11430 w 137159"/>
                  <a:gd name="connsiteY24" fmla="*/ 13123 h 160406"/>
                  <a:gd name="connsiteX25" fmla="*/ 26670 w 137159"/>
                  <a:gd name="connsiteY25" fmla="*/ 5504 h 160406"/>
                  <a:gd name="connsiteX26" fmla="*/ 45720 w 137159"/>
                  <a:gd name="connsiteY26" fmla="*/ 1693 h 160406"/>
                  <a:gd name="connsiteX27" fmla="*/ 53340 w 137159"/>
                  <a:gd name="connsiteY27" fmla="*/ 1693 h 160406"/>
                  <a:gd name="connsiteX28" fmla="*/ 53340 w 137159"/>
                  <a:gd name="connsiteY28" fmla="*/ 9313 h 160406"/>
                  <a:gd name="connsiteX29" fmla="*/ 57150 w 137159"/>
                  <a:gd name="connsiteY29" fmla="*/ 47413 h 160406"/>
                  <a:gd name="connsiteX30" fmla="*/ 60960 w 137159"/>
                  <a:gd name="connsiteY30" fmla="*/ 47413 h 160406"/>
                  <a:gd name="connsiteX31" fmla="*/ 83820 w 137159"/>
                  <a:gd name="connsiteY31" fmla="*/ 55033 h 160406"/>
                  <a:gd name="connsiteX32" fmla="*/ 95250 w 137159"/>
                  <a:gd name="connsiteY32" fmla="*/ 77893 h 160406"/>
                  <a:gd name="connsiteX33" fmla="*/ 99060 w 137159"/>
                  <a:gd name="connsiteY33" fmla="*/ 77893 h 160406"/>
                  <a:gd name="connsiteX34" fmla="*/ 106680 w 137159"/>
                  <a:gd name="connsiteY34" fmla="*/ 81704 h 160406"/>
                  <a:gd name="connsiteX35" fmla="*/ 118110 w 137159"/>
                  <a:gd name="connsiteY35" fmla="*/ 96943 h 160406"/>
                  <a:gd name="connsiteX36" fmla="*/ 137160 w 137159"/>
                  <a:gd name="connsiteY36" fmla="*/ 108373 h 16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7159" h="160406">
                    <a:moveTo>
                      <a:pt x="137160" y="108373"/>
                    </a:moveTo>
                    <a:cubicBezTo>
                      <a:pt x="129540" y="108373"/>
                      <a:pt x="121920" y="100754"/>
                      <a:pt x="121920" y="115993"/>
                    </a:cubicBezTo>
                    <a:cubicBezTo>
                      <a:pt x="121920" y="119804"/>
                      <a:pt x="118110" y="123613"/>
                      <a:pt x="114300" y="123613"/>
                    </a:cubicBezTo>
                    <a:cubicBezTo>
                      <a:pt x="110490" y="127423"/>
                      <a:pt x="106680" y="127423"/>
                      <a:pt x="110490" y="131233"/>
                    </a:cubicBezTo>
                    <a:cubicBezTo>
                      <a:pt x="114300" y="146473"/>
                      <a:pt x="99060" y="146473"/>
                      <a:pt x="95250" y="154093"/>
                    </a:cubicBezTo>
                    <a:cubicBezTo>
                      <a:pt x="91440" y="161713"/>
                      <a:pt x="80010" y="157904"/>
                      <a:pt x="72390" y="150283"/>
                    </a:cubicBezTo>
                    <a:cubicBezTo>
                      <a:pt x="57150" y="135043"/>
                      <a:pt x="57150" y="135043"/>
                      <a:pt x="45720" y="154093"/>
                    </a:cubicBezTo>
                    <a:cubicBezTo>
                      <a:pt x="41910" y="161713"/>
                      <a:pt x="38100" y="161713"/>
                      <a:pt x="30480" y="157904"/>
                    </a:cubicBezTo>
                    <a:cubicBezTo>
                      <a:pt x="22860" y="150283"/>
                      <a:pt x="22860" y="138854"/>
                      <a:pt x="22860" y="127423"/>
                    </a:cubicBezTo>
                    <a:cubicBezTo>
                      <a:pt x="22860" y="119804"/>
                      <a:pt x="30480" y="115993"/>
                      <a:pt x="38100" y="119804"/>
                    </a:cubicBezTo>
                    <a:cubicBezTo>
                      <a:pt x="45720" y="123613"/>
                      <a:pt x="49530" y="127423"/>
                      <a:pt x="57150" y="123613"/>
                    </a:cubicBezTo>
                    <a:cubicBezTo>
                      <a:pt x="60960" y="119804"/>
                      <a:pt x="68580" y="127423"/>
                      <a:pt x="68580" y="131233"/>
                    </a:cubicBezTo>
                    <a:cubicBezTo>
                      <a:pt x="72390" y="135043"/>
                      <a:pt x="76200" y="138854"/>
                      <a:pt x="83820" y="135043"/>
                    </a:cubicBezTo>
                    <a:cubicBezTo>
                      <a:pt x="87630" y="131233"/>
                      <a:pt x="87630" y="119804"/>
                      <a:pt x="80010" y="119804"/>
                    </a:cubicBezTo>
                    <a:cubicBezTo>
                      <a:pt x="72390" y="115993"/>
                      <a:pt x="72390" y="112183"/>
                      <a:pt x="68580" y="104563"/>
                    </a:cubicBezTo>
                    <a:cubicBezTo>
                      <a:pt x="64770" y="96943"/>
                      <a:pt x="60960" y="96943"/>
                      <a:pt x="53340" y="100754"/>
                    </a:cubicBezTo>
                    <a:cubicBezTo>
                      <a:pt x="53340" y="100754"/>
                      <a:pt x="49530" y="104563"/>
                      <a:pt x="49530" y="108373"/>
                    </a:cubicBezTo>
                    <a:cubicBezTo>
                      <a:pt x="45720" y="112183"/>
                      <a:pt x="45720" y="119804"/>
                      <a:pt x="38100" y="112183"/>
                    </a:cubicBezTo>
                    <a:cubicBezTo>
                      <a:pt x="34290" y="108373"/>
                      <a:pt x="34290" y="104563"/>
                      <a:pt x="38100" y="100754"/>
                    </a:cubicBezTo>
                    <a:cubicBezTo>
                      <a:pt x="49530" y="89323"/>
                      <a:pt x="38100" y="74083"/>
                      <a:pt x="49530" y="62654"/>
                    </a:cubicBezTo>
                    <a:cubicBezTo>
                      <a:pt x="53340" y="58843"/>
                      <a:pt x="49530" y="55033"/>
                      <a:pt x="45720" y="55033"/>
                    </a:cubicBezTo>
                    <a:cubicBezTo>
                      <a:pt x="34290" y="55033"/>
                      <a:pt x="41910" y="28363"/>
                      <a:pt x="22860" y="35983"/>
                    </a:cubicBezTo>
                    <a:cubicBezTo>
                      <a:pt x="19050" y="39793"/>
                      <a:pt x="15240" y="39793"/>
                      <a:pt x="7620" y="39793"/>
                    </a:cubicBezTo>
                    <a:cubicBezTo>
                      <a:pt x="7620" y="39793"/>
                      <a:pt x="3810" y="39793"/>
                      <a:pt x="0" y="39793"/>
                    </a:cubicBezTo>
                    <a:cubicBezTo>
                      <a:pt x="3810" y="32173"/>
                      <a:pt x="7620" y="20743"/>
                      <a:pt x="11430" y="13123"/>
                    </a:cubicBezTo>
                    <a:cubicBezTo>
                      <a:pt x="15240" y="5504"/>
                      <a:pt x="19050" y="1693"/>
                      <a:pt x="26670" y="5504"/>
                    </a:cubicBezTo>
                    <a:cubicBezTo>
                      <a:pt x="34290" y="9313"/>
                      <a:pt x="41910" y="9313"/>
                      <a:pt x="45720" y="1693"/>
                    </a:cubicBezTo>
                    <a:cubicBezTo>
                      <a:pt x="45720" y="1693"/>
                      <a:pt x="49530" y="-2117"/>
                      <a:pt x="53340" y="1693"/>
                    </a:cubicBezTo>
                    <a:cubicBezTo>
                      <a:pt x="57150" y="5504"/>
                      <a:pt x="57150" y="5504"/>
                      <a:pt x="53340" y="9313"/>
                    </a:cubicBezTo>
                    <a:cubicBezTo>
                      <a:pt x="45720" y="24554"/>
                      <a:pt x="53340" y="35983"/>
                      <a:pt x="57150" y="47413"/>
                    </a:cubicBezTo>
                    <a:cubicBezTo>
                      <a:pt x="60960" y="47413"/>
                      <a:pt x="60960" y="47413"/>
                      <a:pt x="60960" y="47413"/>
                    </a:cubicBezTo>
                    <a:cubicBezTo>
                      <a:pt x="72390" y="35983"/>
                      <a:pt x="83820" y="39793"/>
                      <a:pt x="83820" y="55033"/>
                    </a:cubicBezTo>
                    <a:cubicBezTo>
                      <a:pt x="83820" y="66463"/>
                      <a:pt x="99060" y="66463"/>
                      <a:pt x="95250" y="77893"/>
                    </a:cubicBezTo>
                    <a:cubicBezTo>
                      <a:pt x="95250" y="77893"/>
                      <a:pt x="99060" y="77893"/>
                      <a:pt x="99060" y="77893"/>
                    </a:cubicBezTo>
                    <a:cubicBezTo>
                      <a:pt x="106680" y="70273"/>
                      <a:pt x="106680" y="77893"/>
                      <a:pt x="106680" y="81704"/>
                    </a:cubicBezTo>
                    <a:cubicBezTo>
                      <a:pt x="106680" y="89323"/>
                      <a:pt x="106680" y="96943"/>
                      <a:pt x="118110" y="96943"/>
                    </a:cubicBezTo>
                    <a:cubicBezTo>
                      <a:pt x="133350" y="89323"/>
                      <a:pt x="133350" y="100754"/>
                      <a:pt x="137160" y="108373"/>
                    </a:cubicBezTo>
                    <a:close/>
                  </a:path>
                </a:pathLst>
              </a:custGeom>
              <a:solidFill>
                <a:srgbClr val="FFBCD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84" name="Freeform: Shape 3083">
                <a:extLst>
                  <a:ext uri="{FF2B5EF4-FFF2-40B4-BE49-F238E27FC236}">
                    <a16:creationId xmlns:a16="http://schemas.microsoft.com/office/drawing/2014/main" id="{36F466F0-D073-EBD0-956B-7EE02F43F7DA}"/>
                  </a:ext>
                </a:extLst>
              </p:cNvPr>
              <p:cNvSpPr/>
              <p:nvPr/>
            </p:nvSpPr>
            <p:spPr>
              <a:xfrm>
                <a:off x="3107382" y="2773152"/>
                <a:ext cx="134928" cy="145307"/>
              </a:xfrm>
              <a:custGeom>
                <a:avLst/>
                <a:gdLst>
                  <a:gd name="connsiteX0" fmla="*/ 35868 w 134928"/>
                  <a:gd name="connsiteY0" fmla="*/ 145307 h 145307"/>
                  <a:gd name="connsiteX1" fmla="*/ 35868 w 134928"/>
                  <a:gd name="connsiteY1" fmla="*/ 145307 h 145307"/>
                  <a:gd name="connsiteX2" fmla="*/ 32058 w 134928"/>
                  <a:gd name="connsiteY2" fmla="*/ 122448 h 145307"/>
                  <a:gd name="connsiteX3" fmla="*/ 51108 w 134928"/>
                  <a:gd name="connsiteY3" fmla="*/ 111017 h 145307"/>
                  <a:gd name="connsiteX4" fmla="*/ 51108 w 134928"/>
                  <a:gd name="connsiteY4" fmla="*/ 103398 h 145307"/>
                  <a:gd name="connsiteX5" fmla="*/ 24438 w 134928"/>
                  <a:gd name="connsiteY5" fmla="*/ 91967 h 145307"/>
                  <a:gd name="connsiteX6" fmla="*/ 13008 w 134928"/>
                  <a:gd name="connsiteY6" fmla="*/ 76728 h 145307"/>
                  <a:gd name="connsiteX7" fmla="*/ 5388 w 134928"/>
                  <a:gd name="connsiteY7" fmla="*/ 61488 h 145307"/>
                  <a:gd name="connsiteX8" fmla="*/ 1578 w 134928"/>
                  <a:gd name="connsiteY8" fmla="*/ 53867 h 145307"/>
                  <a:gd name="connsiteX9" fmla="*/ 13008 w 134928"/>
                  <a:gd name="connsiteY9" fmla="*/ 23388 h 145307"/>
                  <a:gd name="connsiteX10" fmla="*/ 32058 w 134928"/>
                  <a:gd name="connsiteY10" fmla="*/ 8148 h 145307"/>
                  <a:gd name="connsiteX11" fmla="*/ 58728 w 134928"/>
                  <a:gd name="connsiteY11" fmla="*/ 11957 h 145307"/>
                  <a:gd name="connsiteX12" fmla="*/ 62538 w 134928"/>
                  <a:gd name="connsiteY12" fmla="*/ 8148 h 145307"/>
                  <a:gd name="connsiteX13" fmla="*/ 70158 w 134928"/>
                  <a:gd name="connsiteY13" fmla="*/ 4338 h 145307"/>
                  <a:gd name="connsiteX14" fmla="*/ 73968 w 134928"/>
                  <a:gd name="connsiteY14" fmla="*/ 11957 h 145307"/>
                  <a:gd name="connsiteX15" fmla="*/ 73968 w 134928"/>
                  <a:gd name="connsiteY15" fmla="*/ 23388 h 145307"/>
                  <a:gd name="connsiteX16" fmla="*/ 70158 w 134928"/>
                  <a:gd name="connsiteY16" fmla="*/ 53867 h 145307"/>
                  <a:gd name="connsiteX17" fmla="*/ 58728 w 134928"/>
                  <a:gd name="connsiteY17" fmla="*/ 69107 h 145307"/>
                  <a:gd name="connsiteX18" fmla="*/ 62538 w 134928"/>
                  <a:gd name="connsiteY18" fmla="*/ 69107 h 145307"/>
                  <a:gd name="connsiteX19" fmla="*/ 108258 w 134928"/>
                  <a:gd name="connsiteY19" fmla="*/ 76728 h 145307"/>
                  <a:gd name="connsiteX20" fmla="*/ 119688 w 134928"/>
                  <a:gd name="connsiteY20" fmla="*/ 76728 h 145307"/>
                  <a:gd name="connsiteX21" fmla="*/ 134928 w 134928"/>
                  <a:gd name="connsiteY21" fmla="*/ 84348 h 145307"/>
                  <a:gd name="connsiteX22" fmla="*/ 134928 w 134928"/>
                  <a:gd name="connsiteY22" fmla="*/ 99588 h 145307"/>
                  <a:gd name="connsiteX23" fmla="*/ 131118 w 134928"/>
                  <a:gd name="connsiteY23" fmla="*/ 103398 h 145307"/>
                  <a:gd name="connsiteX24" fmla="*/ 100638 w 134928"/>
                  <a:gd name="connsiteY24" fmla="*/ 111017 h 145307"/>
                  <a:gd name="connsiteX25" fmla="*/ 70158 w 134928"/>
                  <a:gd name="connsiteY25" fmla="*/ 114828 h 145307"/>
                  <a:gd name="connsiteX26" fmla="*/ 51108 w 134928"/>
                  <a:gd name="connsiteY26" fmla="*/ 122448 h 145307"/>
                  <a:gd name="connsiteX27" fmla="*/ 43488 w 134928"/>
                  <a:gd name="connsiteY27" fmla="*/ 137688 h 145307"/>
                  <a:gd name="connsiteX28" fmla="*/ 43488 w 134928"/>
                  <a:gd name="connsiteY28" fmla="*/ 137688 h 145307"/>
                  <a:gd name="connsiteX29" fmla="*/ 35868 w 134928"/>
                  <a:gd name="connsiteY29" fmla="*/ 145307 h 14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4928" h="145307">
                    <a:moveTo>
                      <a:pt x="35868" y="145307"/>
                    </a:moveTo>
                    <a:cubicBezTo>
                      <a:pt x="35868" y="145307"/>
                      <a:pt x="35868" y="141498"/>
                      <a:pt x="35868" y="145307"/>
                    </a:cubicBezTo>
                    <a:cubicBezTo>
                      <a:pt x="35868" y="137688"/>
                      <a:pt x="28248" y="130067"/>
                      <a:pt x="32058" y="122448"/>
                    </a:cubicBezTo>
                    <a:cubicBezTo>
                      <a:pt x="35868" y="114828"/>
                      <a:pt x="43488" y="111017"/>
                      <a:pt x="51108" y="111017"/>
                    </a:cubicBezTo>
                    <a:cubicBezTo>
                      <a:pt x="54918" y="111017"/>
                      <a:pt x="54918" y="107207"/>
                      <a:pt x="51108" y="103398"/>
                    </a:cubicBezTo>
                    <a:cubicBezTo>
                      <a:pt x="47298" y="91967"/>
                      <a:pt x="35868" y="91967"/>
                      <a:pt x="24438" y="91967"/>
                    </a:cubicBezTo>
                    <a:cubicBezTo>
                      <a:pt x="13008" y="88157"/>
                      <a:pt x="9198" y="88157"/>
                      <a:pt x="13008" y="76728"/>
                    </a:cubicBezTo>
                    <a:cubicBezTo>
                      <a:pt x="16818" y="65298"/>
                      <a:pt x="16818" y="61488"/>
                      <a:pt x="5388" y="61488"/>
                    </a:cubicBezTo>
                    <a:cubicBezTo>
                      <a:pt x="1578" y="61488"/>
                      <a:pt x="-2232" y="53867"/>
                      <a:pt x="1578" y="53867"/>
                    </a:cubicBezTo>
                    <a:cubicBezTo>
                      <a:pt x="9198" y="46248"/>
                      <a:pt x="5388" y="31007"/>
                      <a:pt x="13008" y="23388"/>
                    </a:cubicBezTo>
                    <a:cubicBezTo>
                      <a:pt x="20628" y="19578"/>
                      <a:pt x="24438" y="15767"/>
                      <a:pt x="32058" y="8148"/>
                    </a:cubicBezTo>
                    <a:cubicBezTo>
                      <a:pt x="47298" y="-3283"/>
                      <a:pt x="47298" y="-3283"/>
                      <a:pt x="58728" y="11957"/>
                    </a:cubicBezTo>
                    <a:cubicBezTo>
                      <a:pt x="62538" y="11957"/>
                      <a:pt x="62538" y="11957"/>
                      <a:pt x="62538" y="8148"/>
                    </a:cubicBezTo>
                    <a:cubicBezTo>
                      <a:pt x="62538" y="4338"/>
                      <a:pt x="66348" y="528"/>
                      <a:pt x="70158" y="4338"/>
                    </a:cubicBezTo>
                    <a:cubicBezTo>
                      <a:pt x="73968" y="4338"/>
                      <a:pt x="77778" y="11957"/>
                      <a:pt x="73968" y="11957"/>
                    </a:cubicBezTo>
                    <a:cubicBezTo>
                      <a:pt x="70158" y="15767"/>
                      <a:pt x="70158" y="19578"/>
                      <a:pt x="73968" y="23388"/>
                    </a:cubicBezTo>
                    <a:cubicBezTo>
                      <a:pt x="81588" y="38628"/>
                      <a:pt x="77778" y="42438"/>
                      <a:pt x="70158" y="53867"/>
                    </a:cubicBezTo>
                    <a:cubicBezTo>
                      <a:pt x="66348" y="57678"/>
                      <a:pt x="58728" y="61488"/>
                      <a:pt x="58728" y="69107"/>
                    </a:cubicBezTo>
                    <a:cubicBezTo>
                      <a:pt x="58728" y="72917"/>
                      <a:pt x="62538" y="69107"/>
                      <a:pt x="62538" y="69107"/>
                    </a:cubicBezTo>
                    <a:cubicBezTo>
                      <a:pt x="77778" y="61488"/>
                      <a:pt x="93018" y="61488"/>
                      <a:pt x="108258" y="76728"/>
                    </a:cubicBezTo>
                    <a:cubicBezTo>
                      <a:pt x="112068" y="80538"/>
                      <a:pt x="115878" y="76728"/>
                      <a:pt x="119688" y="76728"/>
                    </a:cubicBezTo>
                    <a:cubicBezTo>
                      <a:pt x="127308" y="72917"/>
                      <a:pt x="134928" y="76728"/>
                      <a:pt x="134928" y="84348"/>
                    </a:cubicBezTo>
                    <a:cubicBezTo>
                      <a:pt x="134928" y="88157"/>
                      <a:pt x="134928" y="95778"/>
                      <a:pt x="134928" y="99588"/>
                    </a:cubicBezTo>
                    <a:cubicBezTo>
                      <a:pt x="134928" y="99588"/>
                      <a:pt x="131118" y="103398"/>
                      <a:pt x="131118" y="103398"/>
                    </a:cubicBezTo>
                    <a:cubicBezTo>
                      <a:pt x="119688" y="95778"/>
                      <a:pt x="112068" y="111017"/>
                      <a:pt x="100638" y="111017"/>
                    </a:cubicBezTo>
                    <a:cubicBezTo>
                      <a:pt x="89208" y="114828"/>
                      <a:pt x="81588" y="118638"/>
                      <a:pt x="70158" y="114828"/>
                    </a:cubicBezTo>
                    <a:cubicBezTo>
                      <a:pt x="62538" y="111017"/>
                      <a:pt x="54918" y="118638"/>
                      <a:pt x="51108" y="122448"/>
                    </a:cubicBezTo>
                    <a:cubicBezTo>
                      <a:pt x="47298" y="126257"/>
                      <a:pt x="47298" y="133878"/>
                      <a:pt x="43488" y="137688"/>
                    </a:cubicBezTo>
                    <a:lnTo>
                      <a:pt x="43488" y="137688"/>
                    </a:lnTo>
                    <a:cubicBezTo>
                      <a:pt x="39678" y="145307"/>
                      <a:pt x="39678" y="145307"/>
                      <a:pt x="35868" y="145307"/>
                    </a:cubicBezTo>
                    <a:close/>
                  </a:path>
                </a:pathLst>
              </a:custGeom>
              <a:solidFill>
                <a:srgbClr val="FFA8C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85" name="Freeform: Shape 3084">
                <a:extLst>
                  <a:ext uri="{FF2B5EF4-FFF2-40B4-BE49-F238E27FC236}">
                    <a16:creationId xmlns:a16="http://schemas.microsoft.com/office/drawing/2014/main" id="{14C57142-C2DC-DA12-757F-05766030F588}"/>
                  </a:ext>
                </a:extLst>
              </p:cNvPr>
              <p:cNvSpPr/>
              <p:nvPr/>
            </p:nvSpPr>
            <p:spPr>
              <a:xfrm>
                <a:off x="4305301" y="1931326"/>
                <a:ext cx="168006" cy="126073"/>
              </a:xfrm>
              <a:custGeom>
                <a:avLst/>
                <a:gdLst>
                  <a:gd name="connsiteX0" fmla="*/ 121920 w 168006"/>
                  <a:gd name="connsiteY0" fmla="*/ 61304 h 126073"/>
                  <a:gd name="connsiteX1" fmla="*/ 114300 w 168006"/>
                  <a:gd name="connsiteY1" fmla="*/ 57494 h 126073"/>
                  <a:gd name="connsiteX2" fmla="*/ 83820 w 168006"/>
                  <a:gd name="connsiteY2" fmla="*/ 61304 h 126073"/>
                  <a:gd name="connsiteX3" fmla="*/ 76200 w 168006"/>
                  <a:gd name="connsiteY3" fmla="*/ 61304 h 126073"/>
                  <a:gd name="connsiteX4" fmla="*/ 57150 w 168006"/>
                  <a:gd name="connsiteY4" fmla="*/ 91784 h 126073"/>
                  <a:gd name="connsiteX5" fmla="*/ 45720 w 168006"/>
                  <a:gd name="connsiteY5" fmla="*/ 99404 h 126073"/>
                  <a:gd name="connsiteX6" fmla="*/ 38100 w 168006"/>
                  <a:gd name="connsiteY6" fmla="*/ 114644 h 126073"/>
                  <a:gd name="connsiteX7" fmla="*/ 26670 w 168006"/>
                  <a:gd name="connsiteY7" fmla="*/ 126074 h 126073"/>
                  <a:gd name="connsiteX8" fmla="*/ 7620 w 168006"/>
                  <a:gd name="connsiteY8" fmla="*/ 118454 h 126073"/>
                  <a:gd name="connsiteX9" fmla="*/ 0 w 168006"/>
                  <a:gd name="connsiteY9" fmla="*/ 87974 h 126073"/>
                  <a:gd name="connsiteX10" fmla="*/ 30480 w 168006"/>
                  <a:gd name="connsiteY10" fmla="*/ 76544 h 126073"/>
                  <a:gd name="connsiteX11" fmla="*/ 34290 w 168006"/>
                  <a:gd name="connsiteY11" fmla="*/ 72734 h 126073"/>
                  <a:gd name="connsiteX12" fmla="*/ 57150 w 168006"/>
                  <a:gd name="connsiteY12" fmla="*/ 57494 h 126073"/>
                  <a:gd name="connsiteX13" fmla="*/ 64770 w 168006"/>
                  <a:gd name="connsiteY13" fmla="*/ 53684 h 126073"/>
                  <a:gd name="connsiteX14" fmla="*/ 57150 w 168006"/>
                  <a:gd name="connsiteY14" fmla="*/ 46064 h 126073"/>
                  <a:gd name="connsiteX15" fmla="*/ 53340 w 168006"/>
                  <a:gd name="connsiteY15" fmla="*/ 34634 h 126073"/>
                  <a:gd name="connsiteX16" fmla="*/ 64770 w 168006"/>
                  <a:gd name="connsiteY16" fmla="*/ 7964 h 126073"/>
                  <a:gd name="connsiteX17" fmla="*/ 106680 w 168006"/>
                  <a:gd name="connsiteY17" fmla="*/ 4154 h 126073"/>
                  <a:gd name="connsiteX18" fmla="*/ 121920 w 168006"/>
                  <a:gd name="connsiteY18" fmla="*/ 4154 h 126073"/>
                  <a:gd name="connsiteX19" fmla="*/ 167640 w 168006"/>
                  <a:gd name="connsiteY19" fmla="*/ 38444 h 126073"/>
                  <a:gd name="connsiteX20" fmla="*/ 129540 w 168006"/>
                  <a:gd name="connsiteY20" fmla="*/ 65114 h 126073"/>
                  <a:gd name="connsiteX21" fmla="*/ 121920 w 168006"/>
                  <a:gd name="connsiteY21" fmla="*/ 61304 h 126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8006" h="126073">
                    <a:moveTo>
                      <a:pt x="121920" y="61304"/>
                    </a:moveTo>
                    <a:cubicBezTo>
                      <a:pt x="118110" y="61304"/>
                      <a:pt x="114300" y="53684"/>
                      <a:pt x="114300" y="57494"/>
                    </a:cubicBezTo>
                    <a:cubicBezTo>
                      <a:pt x="106680" y="68924"/>
                      <a:pt x="95250" y="61304"/>
                      <a:pt x="83820" y="61304"/>
                    </a:cubicBezTo>
                    <a:cubicBezTo>
                      <a:pt x="80010" y="61304"/>
                      <a:pt x="76200" y="61304"/>
                      <a:pt x="76200" y="61304"/>
                    </a:cubicBezTo>
                    <a:cubicBezTo>
                      <a:pt x="80010" y="84164"/>
                      <a:pt x="76200" y="87974"/>
                      <a:pt x="57150" y="91784"/>
                    </a:cubicBezTo>
                    <a:cubicBezTo>
                      <a:pt x="49530" y="91784"/>
                      <a:pt x="45720" y="91784"/>
                      <a:pt x="45720" y="99404"/>
                    </a:cubicBezTo>
                    <a:cubicBezTo>
                      <a:pt x="45720" y="103214"/>
                      <a:pt x="41910" y="107024"/>
                      <a:pt x="38100" y="114644"/>
                    </a:cubicBezTo>
                    <a:cubicBezTo>
                      <a:pt x="38100" y="122264"/>
                      <a:pt x="34290" y="126074"/>
                      <a:pt x="26670" y="126074"/>
                    </a:cubicBezTo>
                    <a:cubicBezTo>
                      <a:pt x="19050" y="126074"/>
                      <a:pt x="15240" y="126074"/>
                      <a:pt x="7620" y="118454"/>
                    </a:cubicBezTo>
                    <a:cubicBezTo>
                      <a:pt x="0" y="110834"/>
                      <a:pt x="3810" y="99404"/>
                      <a:pt x="0" y="87974"/>
                    </a:cubicBezTo>
                    <a:cubicBezTo>
                      <a:pt x="15240" y="91784"/>
                      <a:pt x="19050" y="76544"/>
                      <a:pt x="30480" y="76544"/>
                    </a:cubicBezTo>
                    <a:cubicBezTo>
                      <a:pt x="30480" y="76544"/>
                      <a:pt x="34290" y="76544"/>
                      <a:pt x="34290" y="72734"/>
                    </a:cubicBezTo>
                    <a:cubicBezTo>
                      <a:pt x="34290" y="57494"/>
                      <a:pt x="49530" y="61304"/>
                      <a:pt x="57150" y="57494"/>
                    </a:cubicBezTo>
                    <a:cubicBezTo>
                      <a:pt x="60960" y="57494"/>
                      <a:pt x="64770" y="61304"/>
                      <a:pt x="64770" y="53684"/>
                    </a:cubicBezTo>
                    <a:cubicBezTo>
                      <a:pt x="64770" y="49874"/>
                      <a:pt x="64770" y="46064"/>
                      <a:pt x="57150" y="46064"/>
                    </a:cubicBezTo>
                    <a:cubicBezTo>
                      <a:pt x="49530" y="46064"/>
                      <a:pt x="49530" y="42254"/>
                      <a:pt x="53340" y="34634"/>
                    </a:cubicBezTo>
                    <a:cubicBezTo>
                      <a:pt x="57150" y="27014"/>
                      <a:pt x="53340" y="15584"/>
                      <a:pt x="64770" y="7964"/>
                    </a:cubicBezTo>
                    <a:cubicBezTo>
                      <a:pt x="80010" y="344"/>
                      <a:pt x="91440" y="-3466"/>
                      <a:pt x="106680" y="4154"/>
                    </a:cubicBezTo>
                    <a:cubicBezTo>
                      <a:pt x="114300" y="7964"/>
                      <a:pt x="118110" y="4154"/>
                      <a:pt x="121920" y="4154"/>
                    </a:cubicBezTo>
                    <a:cubicBezTo>
                      <a:pt x="144780" y="344"/>
                      <a:pt x="171450" y="19394"/>
                      <a:pt x="167640" y="38444"/>
                    </a:cubicBezTo>
                    <a:cubicBezTo>
                      <a:pt x="167640" y="61304"/>
                      <a:pt x="152400" y="72734"/>
                      <a:pt x="129540" y="65114"/>
                    </a:cubicBezTo>
                    <a:cubicBezTo>
                      <a:pt x="129540" y="61304"/>
                      <a:pt x="125730" y="61304"/>
                      <a:pt x="121920" y="61304"/>
                    </a:cubicBezTo>
                    <a:close/>
                  </a:path>
                </a:pathLst>
              </a:custGeom>
              <a:solidFill>
                <a:srgbClr val="FFA3C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86" name="Freeform: Shape 3085">
                <a:extLst>
                  <a:ext uri="{FF2B5EF4-FFF2-40B4-BE49-F238E27FC236}">
                    <a16:creationId xmlns:a16="http://schemas.microsoft.com/office/drawing/2014/main" id="{15FE9DAE-ACB7-9225-6FAB-168C5FD10459}"/>
                  </a:ext>
                </a:extLst>
              </p:cNvPr>
              <p:cNvSpPr/>
              <p:nvPr/>
            </p:nvSpPr>
            <p:spPr>
              <a:xfrm>
                <a:off x="1732598" y="2726921"/>
                <a:ext cx="87391" cy="185113"/>
              </a:xfrm>
              <a:custGeom>
                <a:avLst/>
                <a:gdLst>
                  <a:gd name="connsiteX0" fmla="*/ 23812 w 87391"/>
                  <a:gd name="connsiteY0" fmla="*/ 92478 h 185113"/>
                  <a:gd name="connsiteX1" fmla="*/ 39052 w 87391"/>
                  <a:gd name="connsiteY1" fmla="*/ 92478 h 185113"/>
                  <a:gd name="connsiteX2" fmla="*/ 50482 w 87391"/>
                  <a:gd name="connsiteY2" fmla="*/ 84859 h 185113"/>
                  <a:gd name="connsiteX3" fmla="*/ 69532 w 87391"/>
                  <a:gd name="connsiteY3" fmla="*/ 69618 h 185113"/>
                  <a:gd name="connsiteX4" fmla="*/ 80962 w 87391"/>
                  <a:gd name="connsiteY4" fmla="*/ 81048 h 185113"/>
                  <a:gd name="connsiteX5" fmla="*/ 80962 w 87391"/>
                  <a:gd name="connsiteY5" fmla="*/ 84859 h 185113"/>
                  <a:gd name="connsiteX6" fmla="*/ 84773 w 87391"/>
                  <a:gd name="connsiteY6" fmla="*/ 100098 h 185113"/>
                  <a:gd name="connsiteX7" fmla="*/ 69532 w 87391"/>
                  <a:gd name="connsiteY7" fmla="*/ 100098 h 185113"/>
                  <a:gd name="connsiteX8" fmla="*/ 65723 w 87391"/>
                  <a:gd name="connsiteY8" fmla="*/ 100098 h 185113"/>
                  <a:gd name="connsiteX9" fmla="*/ 69532 w 87391"/>
                  <a:gd name="connsiteY9" fmla="*/ 107718 h 185113"/>
                  <a:gd name="connsiteX10" fmla="*/ 77152 w 87391"/>
                  <a:gd name="connsiteY10" fmla="*/ 126768 h 185113"/>
                  <a:gd name="connsiteX11" fmla="*/ 61912 w 87391"/>
                  <a:gd name="connsiteY11" fmla="*/ 134388 h 185113"/>
                  <a:gd name="connsiteX12" fmla="*/ 50482 w 87391"/>
                  <a:gd name="connsiteY12" fmla="*/ 142009 h 185113"/>
                  <a:gd name="connsiteX13" fmla="*/ 50482 w 87391"/>
                  <a:gd name="connsiteY13" fmla="*/ 153438 h 185113"/>
                  <a:gd name="connsiteX14" fmla="*/ 54293 w 87391"/>
                  <a:gd name="connsiteY14" fmla="*/ 161059 h 185113"/>
                  <a:gd name="connsiteX15" fmla="*/ 50482 w 87391"/>
                  <a:gd name="connsiteY15" fmla="*/ 176298 h 185113"/>
                  <a:gd name="connsiteX16" fmla="*/ 42862 w 87391"/>
                  <a:gd name="connsiteY16" fmla="*/ 180109 h 185113"/>
                  <a:gd name="connsiteX17" fmla="*/ 20002 w 87391"/>
                  <a:gd name="connsiteY17" fmla="*/ 172488 h 185113"/>
                  <a:gd name="connsiteX18" fmla="*/ 27623 w 87391"/>
                  <a:gd name="connsiteY18" fmla="*/ 153438 h 185113"/>
                  <a:gd name="connsiteX19" fmla="*/ 952 w 87391"/>
                  <a:gd name="connsiteY19" fmla="*/ 149628 h 185113"/>
                  <a:gd name="connsiteX20" fmla="*/ 952 w 87391"/>
                  <a:gd name="connsiteY20" fmla="*/ 145818 h 185113"/>
                  <a:gd name="connsiteX21" fmla="*/ 8573 w 87391"/>
                  <a:gd name="connsiteY21" fmla="*/ 115338 h 185113"/>
                  <a:gd name="connsiteX22" fmla="*/ 12382 w 87391"/>
                  <a:gd name="connsiteY22" fmla="*/ 107718 h 185113"/>
                  <a:gd name="connsiteX23" fmla="*/ 12382 w 87391"/>
                  <a:gd name="connsiteY23" fmla="*/ 88668 h 185113"/>
                  <a:gd name="connsiteX24" fmla="*/ 952 w 87391"/>
                  <a:gd name="connsiteY24" fmla="*/ 69618 h 185113"/>
                  <a:gd name="connsiteX25" fmla="*/ 4762 w 87391"/>
                  <a:gd name="connsiteY25" fmla="*/ 58188 h 185113"/>
                  <a:gd name="connsiteX26" fmla="*/ 8573 w 87391"/>
                  <a:gd name="connsiteY26" fmla="*/ 42948 h 185113"/>
                  <a:gd name="connsiteX27" fmla="*/ 20002 w 87391"/>
                  <a:gd name="connsiteY27" fmla="*/ 27709 h 185113"/>
                  <a:gd name="connsiteX28" fmla="*/ 39052 w 87391"/>
                  <a:gd name="connsiteY28" fmla="*/ 12468 h 185113"/>
                  <a:gd name="connsiteX29" fmla="*/ 39052 w 87391"/>
                  <a:gd name="connsiteY29" fmla="*/ 8659 h 185113"/>
                  <a:gd name="connsiteX30" fmla="*/ 50482 w 87391"/>
                  <a:gd name="connsiteY30" fmla="*/ 1038 h 185113"/>
                  <a:gd name="connsiteX31" fmla="*/ 61912 w 87391"/>
                  <a:gd name="connsiteY31" fmla="*/ 12468 h 185113"/>
                  <a:gd name="connsiteX32" fmla="*/ 54293 w 87391"/>
                  <a:gd name="connsiteY32" fmla="*/ 23898 h 185113"/>
                  <a:gd name="connsiteX33" fmla="*/ 42862 w 87391"/>
                  <a:gd name="connsiteY33" fmla="*/ 46759 h 185113"/>
                  <a:gd name="connsiteX34" fmla="*/ 39052 w 87391"/>
                  <a:gd name="connsiteY34" fmla="*/ 65809 h 185113"/>
                  <a:gd name="connsiteX35" fmla="*/ 23812 w 87391"/>
                  <a:gd name="connsiteY35" fmla="*/ 92478 h 185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87391" h="185113">
                    <a:moveTo>
                      <a:pt x="23812" y="92478"/>
                    </a:moveTo>
                    <a:cubicBezTo>
                      <a:pt x="31432" y="96288"/>
                      <a:pt x="35243" y="88668"/>
                      <a:pt x="39052" y="92478"/>
                    </a:cubicBezTo>
                    <a:cubicBezTo>
                      <a:pt x="46673" y="96288"/>
                      <a:pt x="50482" y="88668"/>
                      <a:pt x="50482" y="84859"/>
                    </a:cubicBezTo>
                    <a:cubicBezTo>
                      <a:pt x="50482" y="73428"/>
                      <a:pt x="58102" y="69618"/>
                      <a:pt x="69532" y="69618"/>
                    </a:cubicBezTo>
                    <a:cubicBezTo>
                      <a:pt x="77152" y="69618"/>
                      <a:pt x="84773" y="65809"/>
                      <a:pt x="80962" y="81048"/>
                    </a:cubicBezTo>
                    <a:cubicBezTo>
                      <a:pt x="80962" y="81048"/>
                      <a:pt x="80962" y="84859"/>
                      <a:pt x="80962" y="84859"/>
                    </a:cubicBezTo>
                    <a:cubicBezTo>
                      <a:pt x="80962" y="88668"/>
                      <a:pt x="92393" y="92478"/>
                      <a:pt x="84773" y="100098"/>
                    </a:cubicBezTo>
                    <a:cubicBezTo>
                      <a:pt x="80962" y="103909"/>
                      <a:pt x="73343" y="100098"/>
                      <a:pt x="69532" y="100098"/>
                    </a:cubicBezTo>
                    <a:cubicBezTo>
                      <a:pt x="69532" y="100098"/>
                      <a:pt x="65723" y="100098"/>
                      <a:pt x="65723" y="100098"/>
                    </a:cubicBezTo>
                    <a:cubicBezTo>
                      <a:pt x="65723" y="103909"/>
                      <a:pt x="69532" y="103909"/>
                      <a:pt x="69532" y="107718"/>
                    </a:cubicBezTo>
                    <a:cubicBezTo>
                      <a:pt x="73343" y="115338"/>
                      <a:pt x="77152" y="119148"/>
                      <a:pt x="77152" y="126768"/>
                    </a:cubicBezTo>
                    <a:cubicBezTo>
                      <a:pt x="77152" y="138198"/>
                      <a:pt x="65723" y="130578"/>
                      <a:pt x="61912" y="134388"/>
                    </a:cubicBezTo>
                    <a:cubicBezTo>
                      <a:pt x="58102" y="138198"/>
                      <a:pt x="54293" y="138198"/>
                      <a:pt x="50482" y="142009"/>
                    </a:cubicBezTo>
                    <a:cubicBezTo>
                      <a:pt x="46673" y="145818"/>
                      <a:pt x="42862" y="149628"/>
                      <a:pt x="50482" y="153438"/>
                    </a:cubicBezTo>
                    <a:cubicBezTo>
                      <a:pt x="50482" y="153438"/>
                      <a:pt x="54293" y="157248"/>
                      <a:pt x="54293" y="161059"/>
                    </a:cubicBezTo>
                    <a:cubicBezTo>
                      <a:pt x="58102" y="168678"/>
                      <a:pt x="58102" y="172488"/>
                      <a:pt x="50482" y="176298"/>
                    </a:cubicBezTo>
                    <a:cubicBezTo>
                      <a:pt x="46673" y="176298"/>
                      <a:pt x="42862" y="180109"/>
                      <a:pt x="42862" y="180109"/>
                    </a:cubicBezTo>
                    <a:cubicBezTo>
                      <a:pt x="27623" y="187728"/>
                      <a:pt x="31432" y="187728"/>
                      <a:pt x="20002" y="172488"/>
                    </a:cubicBezTo>
                    <a:cubicBezTo>
                      <a:pt x="16193" y="164868"/>
                      <a:pt x="12382" y="161059"/>
                      <a:pt x="27623" y="153438"/>
                    </a:cubicBezTo>
                    <a:cubicBezTo>
                      <a:pt x="16193" y="153438"/>
                      <a:pt x="8573" y="157248"/>
                      <a:pt x="952" y="149628"/>
                    </a:cubicBezTo>
                    <a:cubicBezTo>
                      <a:pt x="952" y="149628"/>
                      <a:pt x="952" y="145818"/>
                      <a:pt x="952" y="145818"/>
                    </a:cubicBezTo>
                    <a:cubicBezTo>
                      <a:pt x="12382" y="138198"/>
                      <a:pt x="16193" y="126768"/>
                      <a:pt x="8573" y="115338"/>
                    </a:cubicBezTo>
                    <a:cubicBezTo>
                      <a:pt x="8573" y="111528"/>
                      <a:pt x="8573" y="111528"/>
                      <a:pt x="12382" y="107718"/>
                    </a:cubicBezTo>
                    <a:cubicBezTo>
                      <a:pt x="20002" y="100098"/>
                      <a:pt x="20002" y="96288"/>
                      <a:pt x="12382" y="88668"/>
                    </a:cubicBezTo>
                    <a:cubicBezTo>
                      <a:pt x="4762" y="84859"/>
                      <a:pt x="952" y="81048"/>
                      <a:pt x="952" y="69618"/>
                    </a:cubicBezTo>
                    <a:cubicBezTo>
                      <a:pt x="952" y="65809"/>
                      <a:pt x="-2857" y="61998"/>
                      <a:pt x="4762" y="58188"/>
                    </a:cubicBezTo>
                    <a:cubicBezTo>
                      <a:pt x="8573" y="54378"/>
                      <a:pt x="8573" y="46759"/>
                      <a:pt x="8573" y="42948"/>
                    </a:cubicBezTo>
                    <a:cubicBezTo>
                      <a:pt x="4762" y="31518"/>
                      <a:pt x="8573" y="27709"/>
                      <a:pt x="20002" y="27709"/>
                    </a:cubicBezTo>
                    <a:cubicBezTo>
                      <a:pt x="31432" y="27709"/>
                      <a:pt x="35243" y="23898"/>
                      <a:pt x="39052" y="12468"/>
                    </a:cubicBezTo>
                    <a:cubicBezTo>
                      <a:pt x="39052" y="12468"/>
                      <a:pt x="39052" y="8659"/>
                      <a:pt x="39052" y="8659"/>
                    </a:cubicBezTo>
                    <a:cubicBezTo>
                      <a:pt x="42862" y="4848"/>
                      <a:pt x="42862" y="-2772"/>
                      <a:pt x="50482" y="1038"/>
                    </a:cubicBezTo>
                    <a:cubicBezTo>
                      <a:pt x="58102" y="1038"/>
                      <a:pt x="61912" y="4848"/>
                      <a:pt x="61912" y="12468"/>
                    </a:cubicBezTo>
                    <a:cubicBezTo>
                      <a:pt x="65723" y="20088"/>
                      <a:pt x="61912" y="20088"/>
                      <a:pt x="54293" y="23898"/>
                    </a:cubicBezTo>
                    <a:cubicBezTo>
                      <a:pt x="46673" y="27709"/>
                      <a:pt x="39052" y="35328"/>
                      <a:pt x="42862" y="46759"/>
                    </a:cubicBezTo>
                    <a:cubicBezTo>
                      <a:pt x="46673" y="50568"/>
                      <a:pt x="42862" y="61998"/>
                      <a:pt x="39052" y="65809"/>
                    </a:cubicBezTo>
                    <a:cubicBezTo>
                      <a:pt x="23812" y="73428"/>
                      <a:pt x="31432" y="84859"/>
                      <a:pt x="23812" y="92478"/>
                    </a:cubicBezTo>
                    <a:close/>
                  </a:path>
                </a:pathLst>
              </a:custGeom>
              <a:solidFill>
                <a:srgbClr val="FFC0D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87" name="Freeform: Shape 3086">
                <a:extLst>
                  <a:ext uri="{FF2B5EF4-FFF2-40B4-BE49-F238E27FC236}">
                    <a16:creationId xmlns:a16="http://schemas.microsoft.com/office/drawing/2014/main" id="{95C396F8-6D40-050E-64B3-FD36C59BCD91}"/>
                  </a:ext>
                </a:extLst>
              </p:cNvPr>
              <p:cNvSpPr/>
              <p:nvPr/>
            </p:nvSpPr>
            <p:spPr>
              <a:xfrm>
                <a:off x="3421381" y="3326130"/>
                <a:ext cx="178117" cy="114300"/>
              </a:xfrm>
              <a:custGeom>
                <a:avLst/>
                <a:gdLst>
                  <a:gd name="connsiteX0" fmla="*/ 110490 w 178117"/>
                  <a:gd name="connsiteY0" fmla="*/ 76200 h 114300"/>
                  <a:gd name="connsiteX1" fmla="*/ 91440 w 178117"/>
                  <a:gd name="connsiteY1" fmla="*/ 102870 h 114300"/>
                  <a:gd name="connsiteX2" fmla="*/ 91440 w 178117"/>
                  <a:gd name="connsiteY2" fmla="*/ 114300 h 114300"/>
                  <a:gd name="connsiteX3" fmla="*/ 91440 w 178117"/>
                  <a:gd name="connsiteY3" fmla="*/ 114300 h 114300"/>
                  <a:gd name="connsiteX4" fmla="*/ 76200 w 178117"/>
                  <a:gd name="connsiteY4" fmla="*/ 102870 h 114300"/>
                  <a:gd name="connsiteX5" fmla="*/ 68580 w 178117"/>
                  <a:gd name="connsiteY5" fmla="*/ 83820 h 114300"/>
                  <a:gd name="connsiteX6" fmla="*/ 64770 w 178117"/>
                  <a:gd name="connsiteY6" fmla="*/ 83820 h 114300"/>
                  <a:gd name="connsiteX7" fmla="*/ 7620 w 178117"/>
                  <a:gd name="connsiteY7" fmla="*/ 95250 h 114300"/>
                  <a:gd name="connsiteX8" fmla="*/ 0 w 178117"/>
                  <a:gd name="connsiteY8" fmla="*/ 87630 h 114300"/>
                  <a:gd name="connsiteX9" fmla="*/ 3810 w 178117"/>
                  <a:gd name="connsiteY9" fmla="*/ 72390 h 114300"/>
                  <a:gd name="connsiteX10" fmla="*/ 41910 w 178117"/>
                  <a:gd name="connsiteY10" fmla="*/ 72390 h 114300"/>
                  <a:gd name="connsiteX11" fmla="*/ 49530 w 178117"/>
                  <a:gd name="connsiteY11" fmla="*/ 60960 h 114300"/>
                  <a:gd name="connsiteX12" fmla="*/ 57150 w 178117"/>
                  <a:gd name="connsiteY12" fmla="*/ 53340 h 114300"/>
                  <a:gd name="connsiteX13" fmla="*/ 76200 w 178117"/>
                  <a:gd name="connsiteY13" fmla="*/ 41910 h 114300"/>
                  <a:gd name="connsiteX14" fmla="*/ 91440 w 178117"/>
                  <a:gd name="connsiteY14" fmla="*/ 19050 h 114300"/>
                  <a:gd name="connsiteX15" fmla="*/ 99060 w 178117"/>
                  <a:gd name="connsiteY15" fmla="*/ 7620 h 114300"/>
                  <a:gd name="connsiteX16" fmla="*/ 102870 w 178117"/>
                  <a:gd name="connsiteY16" fmla="*/ 0 h 114300"/>
                  <a:gd name="connsiteX17" fmla="*/ 110490 w 178117"/>
                  <a:gd name="connsiteY17" fmla="*/ 7620 h 114300"/>
                  <a:gd name="connsiteX18" fmla="*/ 133350 w 178117"/>
                  <a:gd name="connsiteY18" fmla="*/ 19050 h 114300"/>
                  <a:gd name="connsiteX19" fmla="*/ 152400 w 178117"/>
                  <a:gd name="connsiteY19" fmla="*/ 11430 h 114300"/>
                  <a:gd name="connsiteX20" fmla="*/ 163830 w 178117"/>
                  <a:gd name="connsiteY20" fmla="*/ 7620 h 114300"/>
                  <a:gd name="connsiteX21" fmla="*/ 175260 w 178117"/>
                  <a:gd name="connsiteY21" fmla="*/ 7620 h 114300"/>
                  <a:gd name="connsiteX22" fmla="*/ 175260 w 178117"/>
                  <a:gd name="connsiteY22" fmla="*/ 19050 h 114300"/>
                  <a:gd name="connsiteX23" fmla="*/ 152400 w 178117"/>
                  <a:gd name="connsiteY23" fmla="*/ 45720 h 114300"/>
                  <a:gd name="connsiteX24" fmla="*/ 144780 w 178117"/>
                  <a:gd name="connsiteY24" fmla="*/ 68580 h 114300"/>
                  <a:gd name="connsiteX25" fmla="*/ 125730 w 178117"/>
                  <a:gd name="connsiteY25" fmla="*/ 76200 h 114300"/>
                  <a:gd name="connsiteX26" fmla="*/ 110490 w 178117"/>
                  <a:gd name="connsiteY26" fmla="*/ 7620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8117" h="114300">
                    <a:moveTo>
                      <a:pt x="110490" y="76200"/>
                    </a:moveTo>
                    <a:cubicBezTo>
                      <a:pt x="106680" y="87630"/>
                      <a:pt x="106680" y="99060"/>
                      <a:pt x="91440" y="102870"/>
                    </a:cubicBezTo>
                    <a:cubicBezTo>
                      <a:pt x="87630" y="102870"/>
                      <a:pt x="95250" y="110490"/>
                      <a:pt x="91440" y="114300"/>
                    </a:cubicBezTo>
                    <a:cubicBezTo>
                      <a:pt x="91440" y="114300"/>
                      <a:pt x="91440" y="114300"/>
                      <a:pt x="91440" y="114300"/>
                    </a:cubicBezTo>
                    <a:cubicBezTo>
                      <a:pt x="87630" y="106680"/>
                      <a:pt x="76200" y="110490"/>
                      <a:pt x="76200" y="102870"/>
                    </a:cubicBezTo>
                    <a:cubicBezTo>
                      <a:pt x="76200" y="95250"/>
                      <a:pt x="68580" y="91440"/>
                      <a:pt x="68580" y="83820"/>
                    </a:cubicBezTo>
                    <a:cubicBezTo>
                      <a:pt x="64770" y="83820"/>
                      <a:pt x="64770" y="83820"/>
                      <a:pt x="64770" y="83820"/>
                    </a:cubicBezTo>
                    <a:cubicBezTo>
                      <a:pt x="45720" y="102870"/>
                      <a:pt x="26670" y="99060"/>
                      <a:pt x="7620" y="95250"/>
                    </a:cubicBezTo>
                    <a:cubicBezTo>
                      <a:pt x="3810" y="95250"/>
                      <a:pt x="0" y="91440"/>
                      <a:pt x="0" y="87630"/>
                    </a:cubicBezTo>
                    <a:cubicBezTo>
                      <a:pt x="0" y="83820"/>
                      <a:pt x="0" y="76200"/>
                      <a:pt x="3810" y="72390"/>
                    </a:cubicBezTo>
                    <a:cubicBezTo>
                      <a:pt x="15240" y="64770"/>
                      <a:pt x="30480" y="64770"/>
                      <a:pt x="41910" y="72390"/>
                    </a:cubicBezTo>
                    <a:cubicBezTo>
                      <a:pt x="45720" y="68580"/>
                      <a:pt x="45720" y="64770"/>
                      <a:pt x="49530" y="60960"/>
                    </a:cubicBezTo>
                    <a:cubicBezTo>
                      <a:pt x="53340" y="57150"/>
                      <a:pt x="53340" y="53340"/>
                      <a:pt x="57150" y="53340"/>
                    </a:cubicBezTo>
                    <a:cubicBezTo>
                      <a:pt x="64770" y="53340"/>
                      <a:pt x="76200" y="60960"/>
                      <a:pt x="76200" y="41910"/>
                    </a:cubicBezTo>
                    <a:cubicBezTo>
                      <a:pt x="76200" y="34290"/>
                      <a:pt x="91440" y="34290"/>
                      <a:pt x="91440" y="19050"/>
                    </a:cubicBezTo>
                    <a:cubicBezTo>
                      <a:pt x="91440" y="15240"/>
                      <a:pt x="99060" y="15240"/>
                      <a:pt x="99060" y="7620"/>
                    </a:cubicBezTo>
                    <a:cubicBezTo>
                      <a:pt x="99060" y="3810"/>
                      <a:pt x="99060" y="0"/>
                      <a:pt x="102870" y="0"/>
                    </a:cubicBezTo>
                    <a:cubicBezTo>
                      <a:pt x="106680" y="0"/>
                      <a:pt x="110490" y="3810"/>
                      <a:pt x="110490" y="7620"/>
                    </a:cubicBezTo>
                    <a:cubicBezTo>
                      <a:pt x="114300" y="19050"/>
                      <a:pt x="125730" y="15240"/>
                      <a:pt x="133350" y="19050"/>
                    </a:cubicBezTo>
                    <a:cubicBezTo>
                      <a:pt x="140970" y="26670"/>
                      <a:pt x="148590" y="19050"/>
                      <a:pt x="152400" y="11430"/>
                    </a:cubicBezTo>
                    <a:cubicBezTo>
                      <a:pt x="156210" y="7620"/>
                      <a:pt x="160020" y="7620"/>
                      <a:pt x="163830" y="7620"/>
                    </a:cubicBezTo>
                    <a:cubicBezTo>
                      <a:pt x="167640" y="3810"/>
                      <a:pt x="171450" y="3810"/>
                      <a:pt x="175260" y="7620"/>
                    </a:cubicBezTo>
                    <a:cubicBezTo>
                      <a:pt x="179070" y="11430"/>
                      <a:pt x="179070" y="15240"/>
                      <a:pt x="175260" y="19050"/>
                    </a:cubicBezTo>
                    <a:cubicBezTo>
                      <a:pt x="163830" y="26670"/>
                      <a:pt x="167640" y="41910"/>
                      <a:pt x="152400" y="45720"/>
                    </a:cubicBezTo>
                    <a:cubicBezTo>
                      <a:pt x="156210" y="57150"/>
                      <a:pt x="148590" y="60960"/>
                      <a:pt x="144780" y="68580"/>
                    </a:cubicBezTo>
                    <a:cubicBezTo>
                      <a:pt x="137160" y="80010"/>
                      <a:pt x="137160" y="80010"/>
                      <a:pt x="125730" y="76200"/>
                    </a:cubicBezTo>
                    <a:cubicBezTo>
                      <a:pt x="118110" y="83820"/>
                      <a:pt x="114300" y="83820"/>
                      <a:pt x="110490" y="76200"/>
                    </a:cubicBezTo>
                    <a:close/>
                  </a:path>
                </a:pathLst>
              </a:custGeom>
              <a:solidFill>
                <a:srgbClr val="FFBFD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88" name="Freeform: Shape 3087">
                <a:extLst>
                  <a:ext uri="{FF2B5EF4-FFF2-40B4-BE49-F238E27FC236}">
                    <a16:creationId xmlns:a16="http://schemas.microsoft.com/office/drawing/2014/main" id="{2EC07E2E-5779-EA71-1DB3-A50161E1FD41}"/>
                  </a:ext>
                </a:extLst>
              </p:cNvPr>
              <p:cNvSpPr/>
              <p:nvPr/>
            </p:nvSpPr>
            <p:spPr>
              <a:xfrm>
                <a:off x="714702" y="3076786"/>
                <a:ext cx="164100" cy="82655"/>
              </a:xfrm>
              <a:custGeom>
                <a:avLst/>
                <a:gdLst>
                  <a:gd name="connsiteX0" fmla="*/ 89208 w 164100"/>
                  <a:gd name="connsiteY0" fmla="*/ 32173 h 82655"/>
                  <a:gd name="connsiteX1" fmla="*/ 119688 w 164100"/>
                  <a:gd name="connsiteY1" fmla="*/ 5503 h 82655"/>
                  <a:gd name="connsiteX2" fmla="*/ 123498 w 164100"/>
                  <a:gd name="connsiteY2" fmla="*/ 5503 h 82655"/>
                  <a:gd name="connsiteX3" fmla="*/ 153978 w 164100"/>
                  <a:gd name="connsiteY3" fmla="*/ 5503 h 82655"/>
                  <a:gd name="connsiteX4" fmla="*/ 157788 w 164100"/>
                  <a:gd name="connsiteY4" fmla="*/ 5503 h 82655"/>
                  <a:gd name="connsiteX5" fmla="*/ 153978 w 164100"/>
                  <a:gd name="connsiteY5" fmla="*/ 13123 h 82655"/>
                  <a:gd name="connsiteX6" fmla="*/ 157788 w 164100"/>
                  <a:gd name="connsiteY6" fmla="*/ 35983 h 82655"/>
                  <a:gd name="connsiteX7" fmla="*/ 161598 w 164100"/>
                  <a:gd name="connsiteY7" fmla="*/ 55033 h 82655"/>
                  <a:gd name="connsiteX8" fmla="*/ 142548 w 164100"/>
                  <a:gd name="connsiteY8" fmla="*/ 66463 h 82655"/>
                  <a:gd name="connsiteX9" fmla="*/ 127308 w 164100"/>
                  <a:gd name="connsiteY9" fmla="*/ 74083 h 82655"/>
                  <a:gd name="connsiteX10" fmla="*/ 112068 w 164100"/>
                  <a:gd name="connsiteY10" fmla="*/ 74083 h 82655"/>
                  <a:gd name="connsiteX11" fmla="*/ 81588 w 164100"/>
                  <a:gd name="connsiteY11" fmla="*/ 62653 h 82655"/>
                  <a:gd name="connsiteX12" fmla="*/ 54918 w 164100"/>
                  <a:gd name="connsiteY12" fmla="*/ 74083 h 82655"/>
                  <a:gd name="connsiteX13" fmla="*/ 51108 w 164100"/>
                  <a:gd name="connsiteY13" fmla="*/ 58843 h 82655"/>
                  <a:gd name="connsiteX14" fmla="*/ 43488 w 164100"/>
                  <a:gd name="connsiteY14" fmla="*/ 47413 h 82655"/>
                  <a:gd name="connsiteX15" fmla="*/ 35868 w 164100"/>
                  <a:gd name="connsiteY15" fmla="*/ 39793 h 82655"/>
                  <a:gd name="connsiteX16" fmla="*/ 24438 w 164100"/>
                  <a:gd name="connsiteY16" fmla="*/ 39793 h 82655"/>
                  <a:gd name="connsiteX17" fmla="*/ 24438 w 164100"/>
                  <a:gd name="connsiteY17" fmla="*/ 28363 h 82655"/>
                  <a:gd name="connsiteX18" fmla="*/ 28248 w 164100"/>
                  <a:gd name="connsiteY18" fmla="*/ 13123 h 82655"/>
                  <a:gd name="connsiteX19" fmla="*/ 16818 w 164100"/>
                  <a:gd name="connsiteY19" fmla="*/ 9313 h 82655"/>
                  <a:gd name="connsiteX20" fmla="*/ 13008 w 164100"/>
                  <a:gd name="connsiteY20" fmla="*/ 13123 h 82655"/>
                  <a:gd name="connsiteX21" fmla="*/ 1578 w 164100"/>
                  <a:gd name="connsiteY21" fmla="*/ 13123 h 82655"/>
                  <a:gd name="connsiteX22" fmla="*/ 5388 w 164100"/>
                  <a:gd name="connsiteY22" fmla="*/ 1693 h 82655"/>
                  <a:gd name="connsiteX23" fmla="*/ 16818 w 164100"/>
                  <a:gd name="connsiteY23" fmla="*/ 1693 h 82655"/>
                  <a:gd name="connsiteX24" fmla="*/ 43488 w 164100"/>
                  <a:gd name="connsiteY24" fmla="*/ 1693 h 82655"/>
                  <a:gd name="connsiteX25" fmla="*/ 62538 w 164100"/>
                  <a:gd name="connsiteY25" fmla="*/ 5503 h 82655"/>
                  <a:gd name="connsiteX26" fmla="*/ 77778 w 164100"/>
                  <a:gd name="connsiteY26" fmla="*/ 20743 h 82655"/>
                  <a:gd name="connsiteX27" fmla="*/ 89208 w 164100"/>
                  <a:gd name="connsiteY27" fmla="*/ 32173 h 82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4100" h="82655">
                    <a:moveTo>
                      <a:pt x="89208" y="32173"/>
                    </a:moveTo>
                    <a:cubicBezTo>
                      <a:pt x="96828" y="16933"/>
                      <a:pt x="112068" y="16933"/>
                      <a:pt x="119688" y="5503"/>
                    </a:cubicBezTo>
                    <a:cubicBezTo>
                      <a:pt x="119688" y="5503"/>
                      <a:pt x="123498" y="5503"/>
                      <a:pt x="123498" y="5503"/>
                    </a:cubicBezTo>
                    <a:cubicBezTo>
                      <a:pt x="134928" y="20743"/>
                      <a:pt x="142548" y="5503"/>
                      <a:pt x="153978" y="5503"/>
                    </a:cubicBezTo>
                    <a:cubicBezTo>
                      <a:pt x="153978" y="5503"/>
                      <a:pt x="153978" y="5503"/>
                      <a:pt x="157788" y="5503"/>
                    </a:cubicBezTo>
                    <a:cubicBezTo>
                      <a:pt x="161598" y="9313"/>
                      <a:pt x="157788" y="9313"/>
                      <a:pt x="153978" y="13123"/>
                    </a:cubicBezTo>
                    <a:cubicBezTo>
                      <a:pt x="150168" y="20743"/>
                      <a:pt x="146358" y="28363"/>
                      <a:pt x="157788" y="35983"/>
                    </a:cubicBezTo>
                    <a:cubicBezTo>
                      <a:pt x="165408" y="43603"/>
                      <a:pt x="165408" y="47413"/>
                      <a:pt x="161598" y="55033"/>
                    </a:cubicBezTo>
                    <a:cubicBezTo>
                      <a:pt x="157788" y="62653"/>
                      <a:pt x="153978" y="70273"/>
                      <a:pt x="142548" y="66463"/>
                    </a:cubicBezTo>
                    <a:cubicBezTo>
                      <a:pt x="134928" y="62653"/>
                      <a:pt x="131118" y="66463"/>
                      <a:pt x="127308" y="74083"/>
                    </a:cubicBezTo>
                    <a:cubicBezTo>
                      <a:pt x="119688" y="85513"/>
                      <a:pt x="119688" y="85513"/>
                      <a:pt x="112068" y="74083"/>
                    </a:cubicBezTo>
                    <a:cubicBezTo>
                      <a:pt x="108258" y="66463"/>
                      <a:pt x="89208" y="58843"/>
                      <a:pt x="81588" y="62653"/>
                    </a:cubicBezTo>
                    <a:cubicBezTo>
                      <a:pt x="73968" y="66463"/>
                      <a:pt x="62538" y="62653"/>
                      <a:pt x="54918" y="74083"/>
                    </a:cubicBezTo>
                    <a:cubicBezTo>
                      <a:pt x="54918" y="66463"/>
                      <a:pt x="58728" y="62653"/>
                      <a:pt x="51108" y="58843"/>
                    </a:cubicBezTo>
                    <a:cubicBezTo>
                      <a:pt x="47298" y="58843"/>
                      <a:pt x="43488" y="55033"/>
                      <a:pt x="43488" y="47413"/>
                    </a:cubicBezTo>
                    <a:cubicBezTo>
                      <a:pt x="47298" y="39793"/>
                      <a:pt x="43488" y="39793"/>
                      <a:pt x="35868" y="39793"/>
                    </a:cubicBezTo>
                    <a:cubicBezTo>
                      <a:pt x="32058" y="39793"/>
                      <a:pt x="28248" y="47413"/>
                      <a:pt x="24438" y="39793"/>
                    </a:cubicBezTo>
                    <a:cubicBezTo>
                      <a:pt x="20628" y="35983"/>
                      <a:pt x="20628" y="32173"/>
                      <a:pt x="24438" y="28363"/>
                    </a:cubicBezTo>
                    <a:cubicBezTo>
                      <a:pt x="28248" y="24553"/>
                      <a:pt x="24438" y="16933"/>
                      <a:pt x="28248" y="13123"/>
                    </a:cubicBezTo>
                    <a:cubicBezTo>
                      <a:pt x="28248" y="5503"/>
                      <a:pt x="24438" y="5503"/>
                      <a:pt x="16818" y="9313"/>
                    </a:cubicBezTo>
                    <a:cubicBezTo>
                      <a:pt x="16818" y="9313"/>
                      <a:pt x="13008" y="13123"/>
                      <a:pt x="13008" y="13123"/>
                    </a:cubicBezTo>
                    <a:cubicBezTo>
                      <a:pt x="9198" y="16933"/>
                      <a:pt x="5388" y="16933"/>
                      <a:pt x="1578" y="13123"/>
                    </a:cubicBezTo>
                    <a:cubicBezTo>
                      <a:pt x="-2232" y="9313"/>
                      <a:pt x="1578" y="1693"/>
                      <a:pt x="5388" y="1693"/>
                    </a:cubicBezTo>
                    <a:cubicBezTo>
                      <a:pt x="9198" y="1693"/>
                      <a:pt x="13008" y="-2117"/>
                      <a:pt x="16818" y="1693"/>
                    </a:cubicBezTo>
                    <a:cubicBezTo>
                      <a:pt x="24438" y="9313"/>
                      <a:pt x="35868" y="5503"/>
                      <a:pt x="43488" y="1693"/>
                    </a:cubicBezTo>
                    <a:cubicBezTo>
                      <a:pt x="51108" y="1693"/>
                      <a:pt x="54918" y="1693"/>
                      <a:pt x="62538" y="5503"/>
                    </a:cubicBezTo>
                    <a:cubicBezTo>
                      <a:pt x="66348" y="9313"/>
                      <a:pt x="70158" y="16933"/>
                      <a:pt x="77778" y="20743"/>
                    </a:cubicBezTo>
                    <a:cubicBezTo>
                      <a:pt x="77778" y="20743"/>
                      <a:pt x="81588" y="24553"/>
                      <a:pt x="89208" y="32173"/>
                    </a:cubicBezTo>
                    <a:close/>
                  </a:path>
                </a:pathLst>
              </a:custGeom>
              <a:solidFill>
                <a:srgbClr val="FFBDD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89" name="Freeform: Shape 3088">
                <a:extLst>
                  <a:ext uri="{FF2B5EF4-FFF2-40B4-BE49-F238E27FC236}">
                    <a16:creationId xmlns:a16="http://schemas.microsoft.com/office/drawing/2014/main" id="{00B3588A-538E-43FC-1354-B8775D9CC9E8}"/>
                  </a:ext>
                </a:extLst>
              </p:cNvPr>
              <p:cNvSpPr/>
              <p:nvPr/>
            </p:nvSpPr>
            <p:spPr>
              <a:xfrm>
                <a:off x="2865120" y="2722655"/>
                <a:ext cx="104888" cy="123414"/>
              </a:xfrm>
              <a:custGeom>
                <a:avLst/>
                <a:gdLst>
                  <a:gd name="connsiteX0" fmla="*/ 15240 w 104888"/>
                  <a:gd name="connsiteY0" fmla="*/ 1495 h 123414"/>
                  <a:gd name="connsiteX1" fmla="*/ 19050 w 104888"/>
                  <a:gd name="connsiteY1" fmla="*/ 1495 h 123414"/>
                  <a:gd name="connsiteX2" fmla="*/ 30480 w 104888"/>
                  <a:gd name="connsiteY2" fmla="*/ 5305 h 123414"/>
                  <a:gd name="connsiteX3" fmla="*/ 41910 w 104888"/>
                  <a:gd name="connsiteY3" fmla="*/ 16735 h 123414"/>
                  <a:gd name="connsiteX4" fmla="*/ 57150 w 104888"/>
                  <a:gd name="connsiteY4" fmla="*/ 16735 h 123414"/>
                  <a:gd name="connsiteX5" fmla="*/ 80010 w 104888"/>
                  <a:gd name="connsiteY5" fmla="*/ 12925 h 123414"/>
                  <a:gd name="connsiteX6" fmla="*/ 95250 w 104888"/>
                  <a:gd name="connsiteY6" fmla="*/ 24355 h 123414"/>
                  <a:gd name="connsiteX7" fmla="*/ 99060 w 104888"/>
                  <a:gd name="connsiteY7" fmla="*/ 39595 h 123414"/>
                  <a:gd name="connsiteX8" fmla="*/ 87630 w 104888"/>
                  <a:gd name="connsiteY8" fmla="*/ 54835 h 123414"/>
                  <a:gd name="connsiteX9" fmla="*/ 80010 w 104888"/>
                  <a:gd name="connsiteY9" fmla="*/ 58645 h 123414"/>
                  <a:gd name="connsiteX10" fmla="*/ 80010 w 104888"/>
                  <a:gd name="connsiteY10" fmla="*/ 73885 h 123414"/>
                  <a:gd name="connsiteX11" fmla="*/ 83820 w 104888"/>
                  <a:gd name="connsiteY11" fmla="*/ 85315 h 123414"/>
                  <a:gd name="connsiteX12" fmla="*/ 76200 w 104888"/>
                  <a:gd name="connsiteY12" fmla="*/ 96745 h 123414"/>
                  <a:gd name="connsiteX13" fmla="*/ 76200 w 104888"/>
                  <a:gd name="connsiteY13" fmla="*/ 85315 h 123414"/>
                  <a:gd name="connsiteX14" fmla="*/ 19050 w 104888"/>
                  <a:gd name="connsiteY14" fmla="*/ 123415 h 123414"/>
                  <a:gd name="connsiteX15" fmla="*/ 0 w 104888"/>
                  <a:gd name="connsiteY15" fmla="*/ 108175 h 123414"/>
                  <a:gd name="connsiteX16" fmla="*/ 3810 w 104888"/>
                  <a:gd name="connsiteY16" fmla="*/ 73885 h 123414"/>
                  <a:gd name="connsiteX17" fmla="*/ 7620 w 104888"/>
                  <a:gd name="connsiteY17" fmla="*/ 47215 h 123414"/>
                  <a:gd name="connsiteX18" fmla="*/ 7620 w 104888"/>
                  <a:gd name="connsiteY18" fmla="*/ 12925 h 123414"/>
                  <a:gd name="connsiteX19" fmla="*/ 7620 w 104888"/>
                  <a:gd name="connsiteY19" fmla="*/ 9115 h 123414"/>
                  <a:gd name="connsiteX20" fmla="*/ 15240 w 104888"/>
                  <a:gd name="connsiteY20" fmla="*/ 1495 h 12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4888" h="123414">
                    <a:moveTo>
                      <a:pt x="15240" y="1495"/>
                    </a:moveTo>
                    <a:cubicBezTo>
                      <a:pt x="15240" y="1495"/>
                      <a:pt x="19050" y="1495"/>
                      <a:pt x="19050" y="1495"/>
                    </a:cubicBezTo>
                    <a:cubicBezTo>
                      <a:pt x="22860" y="1495"/>
                      <a:pt x="26670" y="1495"/>
                      <a:pt x="30480" y="5305"/>
                    </a:cubicBezTo>
                    <a:cubicBezTo>
                      <a:pt x="34290" y="9115"/>
                      <a:pt x="34290" y="16735"/>
                      <a:pt x="41910" y="16735"/>
                    </a:cubicBezTo>
                    <a:cubicBezTo>
                      <a:pt x="45720" y="20545"/>
                      <a:pt x="49530" y="24355"/>
                      <a:pt x="57150" y="16735"/>
                    </a:cubicBezTo>
                    <a:cubicBezTo>
                      <a:pt x="64770" y="9115"/>
                      <a:pt x="72390" y="12925"/>
                      <a:pt x="80010" y="12925"/>
                    </a:cubicBezTo>
                    <a:cubicBezTo>
                      <a:pt x="91440" y="12925"/>
                      <a:pt x="91440" y="20545"/>
                      <a:pt x="95250" y="24355"/>
                    </a:cubicBezTo>
                    <a:cubicBezTo>
                      <a:pt x="102870" y="28165"/>
                      <a:pt x="110490" y="31975"/>
                      <a:pt x="99060" y="39595"/>
                    </a:cubicBezTo>
                    <a:cubicBezTo>
                      <a:pt x="91440" y="43405"/>
                      <a:pt x="91440" y="51025"/>
                      <a:pt x="87630" y="54835"/>
                    </a:cubicBezTo>
                    <a:cubicBezTo>
                      <a:pt x="83820" y="54835"/>
                      <a:pt x="80010" y="54835"/>
                      <a:pt x="80010" y="58645"/>
                    </a:cubicBezTo>
                    <a:cubicBezTo>
                      <a:pt x="72390" y="62455"/>
                      <a:pt x="68580" y="66265"/>
                      <a:pt x="80010" y="73885"/>
                    </a:cubicBezTo>
                    <a:cubicBezTo>
                      <a:pt x="83820" y="77695"/>
                      <a:pt x="87630" y="81505"/>
                      <a:pt x="83820" y="85315"/>
                    </a:cubicBezTo>
                    <a:cubicBezTo>
                      <a:pt x="80010" y="89125"/>
                      <a:pt x="80010" y="96745"/>
                      <a:pt x="76200" y="96745"/>
                    </a:cubicBezTo>
                    <a:cubicBezTo>
                      <a:pt x="68580" y="96745"/>
                      <a:pt x="76200" y="89125"/>
                      <a:pt x="76200" y="85315"/>
                    </a:cubicBezTo>
                    <a:cubicBezTo>
                      <a:pt x="53340" y="77695"/>
                      <a:pt x="34290" y="89125"/>
                      <a:pt x="19050" y="123415"/>
                    </a:cubicBezTo>
                    <a:cubicBezTo>
                      <a:pt x="15240" y="115795"/>
                      <a:pt x="15240" y="104365"/>
                      <a:pt x="0" y="108175"/>
                    </a:cubicBezTo>
                    <a:cubicBezTo>
                      <a:pt x="7620" y="96745"/>
                      <a:pt x="11430" y="85315"/>
                      <a:pt x="3810" y="73885"/>
                    </a:cubicBezTo>
                    <a:cubicBezTo>
                      <a:pt x="0" y="66265"/>
                      <a:pt x="3810" y="54835"/>
                      <a:pt x="7620" y="47215"/>
                    </a:cubicBezTo>
                    <a:cubicBezTo>
                      <a:pt x="15240" y="35785"/>
                      <a:pt x="11430" y="24355"/>
                      <a:pt x="7620" y="12925"/>
                    </a:cubicBezTo>
                    <a:cubicBezTo>
                      <a:pt x="7620" y="12925"/>
                      <a:pt x="7620" y="9115"/>
                      <a:pt x="7620" y="9115"/>
                    </a:cubicBezTo>
                    <a:cubicBezTo>
                      <a:pt x="0" y="1495"/>
                      <a:pt x="3810" y="-2315"/>
                      <a:pt x="15240" y="1495"/>
                    </a:cubicBezTo>
                    <a:close/>
                  </a:path>
                </a:pathLst>
              </a:custGeom>
              <a:solidFill>
                <a:srgbClr val="FFB3D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90" name="Freeform: Shape 3089">
                <a:extLst>
                  <a:ext uri="{FF2B5EF4-FFF2-40B4-BE49-F238E27FC236}">
                    <a16:creationId xmlns:a16="http://schemas.microsoft.com/office/drawing/2014/main" id="{C080133B-05BB-0327-7ECE-43F295CF29C0}"/>
                  </a:ext>
                </a:extLst>
              </p:cNvPr>
              <p:cNvSpPr/>
              <p:nvPr/>
            </p:nvSpPr>
            <p:spPr>
              <a:xfrm>
                <a:off x="3234691" y="2286000"/>
                <a:ext cx="110490" cy="119148"/>
              </a:xfrm>
              <a:custGeom>
                <a:avLst/>
                <a:gdLst>
                  <a:gd name="connsiteX0" fmla="*/ 95250 w 110490"/>
                  <a:gd name="connsiteY0" fmla="*/ 76200 h 119148"/>
                  <a:gd name="connsiteX1" fmla="*/ 110490 w 110490"/>
                  <a:gd name="connsiteY1" fmla="*/ 91440 h 119148"/>
                  <a:gd name="connsiteX2" fmla="*/ 87630 w 110490"/>
                  <a:gd name="connsiteY2" fmla="*/ 99060 h 119148"/>
                  <a:gd name="connsiteX3" fmla="*/ 83820 w 110490"/>
                  <a:gd name="connsiteY3" fmla="*/ 102870 h 119148"/>
                  <a:gd name="connsiteX4" fmla="*/ 80010 w 110490"/>
                  <a:gd name="connsiteY4" fmla="*/ 118110 h 119148"/>
                  <a:gd name="connsiteX5" fmla="*/ 64770 w 110490"/>
                  <a:gd name="connsiteY5" fmla="*/ 110490 h 119148"/>
                  <a:gd name="connsiteX6" fmla="*/ 41910 w 110490"/>
                  <a:gd name="connsiteY6" fmla="*/ 99060 h 119148"/>
                  <a:gd name="connsiteX7" fmla="*/ 34290 w 110490"/>
                  <a:gd name="connsiteY7" fmla="*/ 95250 h 119148"/>
                  <a:gd name="connsiteX8" fmla="*/ 22860 w 110490"/>
                  <a:gd name="connsiteY8" fmla="*/ 87630 h 119148"/>
                  <a:gd name="connsiteX9" fmla="*/ 15240 w 110490"/>
                  <a:gd name="connsiteY9" fmla="*/ 80010 h 119148"/>
                  <a:gd name="connsiteX10" fmla="*/ 19050 w 110490"/>
                  <a:gd name="connsiteY10" fmla="*/ 76200 h 119148"/>
                  <a:gd name="connsiteX11" fmla="*/ 26670 w 110490"/>
                  <a:gd name="connsiteY11" fmla="*/ 64770 h 119148"/>
                  <a:gd name="connsiteX12" fmla="*/ 22860 w 110490"/>
                  <a:gd name="connsiteY12" fmla="*/ 57150 h 119148"/>
                  <a:gd name="connsiteX13" fmla="*/ 7620 w 110490"/>
                  <a:gd name="connsiteY13" fmla="*/ 60960 h 119148"/>
                  <a:gd name="connsiteX14" fmla="*/ 0 w 110490"/>
                  <a:gd name="connsiteY14" fmla="*/ 34290 h 119148"/>
                  <a:gd name="connsiteX15" fmla="*/ 15240 w 110490"/>
                  <a:gd name="connsiteY15" fmla="*/ 15240 h 119148"/>
                  <a:gd name="connsiteX16" fmla="*/ 26670 w 110490"/>
                  <a:gd name="connsiteY16" fmla="*/ 0 h 119148"/>
                  <a:gd name="connsiteX17" fmla="*/ 41910 w 110490"/>
                  <a:gd name="connsiteY17" fmla="*/ 15240 h 119148"/>
                  <a:gd name="connsiteX18" fmla="*/ 53340 w 110490"/>
                  <a:gd name="connsiteY18" fmla="*/ 26670 h 119148"/>
                  <a:gd name="connsiteX19" fmla="*/ 80010 w 110490"/>
                  <a:gd name="connsiteY19" fmla="*/ 38100 h 119148"/>
                  <a:gd name="connsiteX20" fmla="*/ 91440 w 110490"/>
                  <a:gd name="connsiteY20" fmla="*/ 72390 h 119148"/>
                  <a:gd name="connsiteX21" fmla="*/ 95250 w 110490"/>
                  <a:gd name="connsiteY21" fmla="*/ 76200 h 119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0490" h="119148">
                    <a:moveTo>
                      <a:pt x="95250" y="76200"/>
                    </a:moveTo>
                    <a:cubicBezTo>
                      <a:pt x="99060" y="80010"/>
                      <a:pt x="110490" y="80010"/>
                      <a:pt x="110490" y="91440"/>
                    </a:cubicBezTo>
                    <a:cubicBezTo>
                      <a:pt x="106680" y="102870"/>
                      <a:pt x="95250" y="99060"/>
                      <a:pt x="87630" y="99060"/>
                    </a:cubicBezTo>
                    <a:cubicBezTo>
                      <a:pt x="87630" y="99060"/>
                      <a:pt x="83820" y="102870"/>
                      <a:pt x="83820" y="102870"/>
                    </a:cubicBezTo>
                    <a:cubicBezTo>
                      <a:pt x="83820" y="110490"/>
                      <a:pt x="87630" y="118110"/>
                      <a:pt x="80010" y="118110"/>
                    </a:cubicBezTo>
                    <a:cubicBezTo>
                      <a:pt x="72390" y="121920"/>
                      <a:pt x="68580" y="114300"/>
                      <a:pt x="64770" y="110490"/>
                    </a:cubicBezTo>
                    <a:cubicBezTo>
                      <a:pt x="57150" y="106680"/>
                      <a:pt x="53340" y="99060"/>
                      <a:pt x="41910" y="99060"/>
                    </a:cubicBezTo>
                    <a:cubicBezTo>
                      <a:pt x="38100" y="99060"/>
                      <a:pt x="34290" y="95250"/>
                      <a:pt x="34290" y="95250"/>
                    </a:cubicBezTo>
                    <a:cubicBezTo>
                      <a:pt x="34290" y="87630"/>
                      <a:pt x="30480" y="87630"/>
                      <a:pt x="22860" y="87630"/>
                    </a:cubicBezTo>
                    <a:cubicBezTo>
                      <a:pt x="19050" y="87630"/>
                      <a:pt x="19050" y="83820"/>
                      <a:pt x="15240" y="80010"/>
                    </a:cubicBezTo>
                    <a:cubicBezTo>
                      <a:pt x="15240" y="76200"/>
                      <a:pt x="15240" y="76200"/>
                      <a:pt x="19050" y="76200"/>
                    </a:cubicBezTo>
                    <a:cubicBezTo>
                      <a:pt x="30480" y="76200"/>
                      <a:pt x="30480" y="72390"/>
                      <a:pt x="26670" y="64770"/>
                    </a:cubicBezTo>
                    <a:cubicBezTo>
                      <a:pt x="26670" y="60960"/>
                      <a:pt x="26670" y="57150"/>
                      <a:pt x="22860" y="57150"/>
                    </a:cubicBezTo>
                    <a:cubicBezTo>
                      <a:pt x="15240" y="53340"/>
                      <a:pt x="15240" y="64770"/>
                      <a:pt x="7620" y="60960"/>
                    </a:cubicBezTo>
                    <a:cubicBezTo>
                      <a:pt x="7620" y="53340"/>
                      <a:pt x="3810" y="41910"/>
                      <a:pt x="0" y="34290"/>
                    </a:cubicBezTo>
                    <a:cubicBezTo>
                      <a:pt x="11430" y="30480"/>
                      <a:pt x="15240" y="26670"/>
                      <a:pt x="15240" y="15240"/>
                    </a:cubicBezTo>
                    <a:cubicBezTo>
                      <a:pt x="15240" y="7620"/>
                      <a:pt x="15240" y="0"/>
                      <a:pt x="26670" y="0"/>
                    </a:cubicBezTo>
                    <a:cubicBezTo>
                      <a:pt x="34290" y="0"/>
                      <a:pt x="45720" y="7620"/>
                      <a:pt x="41910" y="15240"/>
                    </a:cubicBezTo>
                    <a:cubicBezTo>
                      <a:pt x="41910" y="26670"/>
                      <a:pt x="45720" y="26670"/>
                      <a:pt x="53340" y="26670"/>
                    </a:cubicBezTo>
                    <a:cubicBezTo>
                      <a:pt x="64770" y="26670"/>
                      <a:pt x="72390" y="30480"/>
                      <a:pt x="80010" y="38100"/>
                    </a:cubicBezTo>
                    <a:cubicBezTo>
                      <a:pt x="95250" y="49530"/>
                      <a:pt x="99060" y="57150"/>
                      <a:pt x="91440" y="72390"/>
                    </a:cubicBezTo>
                    <a:cubicBezTo>
                      <a:pt x="99060" y="72390"/>
                      <a:pt x="99060" y="72390"/>
                      <a:pt x="95250" y="76200"/>
                    </a:cubicBezTo>
                    <a:close/>
                  </a:path>
                </a:pathLst>
              </a:custGeom>
              <a:solidFill>
                <a:srgbClr val="FFB6D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91" name="Freeform: Shape 3090">
                <a:extLst>
                  <a:ext uri="{FF2B5EF4-FFF2-40B4-BE49-F238E27FC236}">
                    <a16:creationId xmlns:a16="http://schemas.microsoft.com/office/drawing/2014/main" id="{646C36EE-1D6B-967A-FEA6-88E5FFC4727C}"/>
                  </a:ext>
                </a:extLst>
              </p:cNvPr>
              <p:cNvSpPr/>
              <p:nvPr/>
            </p:nvSpPr>
            <p:spPr>
              <a:xfrm>
                <a:off x="1954530" y="2476500"/>
                <a:ext cx="137937" cy="110490"/>
              </a:xfrm>
              <a:custGeom>
                <a:avLst/>
                <a:gdLst>
                  <a:gd name="connsiteX0" fmla="*/ 64770 w 137937"/>
                  <a:gd name="connsiteY0" fmla="*/ 30480 h 110490"/>
                  <a:gd name="connsiteX1" fmla="*/ 76200 w 137937"/>
                  <a:gd name="connsiteY1" fmla="*/ 49530 h 110490"/>
                  <a:gd name="connsiteX2" fmla="*/ 80010 w 137937"/>
                  <a:gd name="connsiteY2" fmla="*/ 57150 h 110490"/>
                  <a:gd name="connsiteX3" fmla="*/ 83820 w 137937"/>
                  <a:gd name="connsiteY3" fmla="*/ 53340 h 110490"/>
                  <a:gd name="connsiteX4" fmla="*/ 95250 w 137937"/>
                  <a:gd name="connsiteY4" fmla="*/ 41910 h 110490"/>
                  <a:gd name="connsiteX5" fmla="*/ 114300 w 137937"/>
                  <a:gd name="connsiteY5" fmla="*/ 38100 h 110490"/>
                  <a:gd name="connsiteX6" fmla="*/ 102870 w 137937"/>
                  <a:gd name="connsiteY6" fmla="*/ 22860 h 110490"/>
                  <a:gd name="connsiteX7" fmla="*/ 106680 w 137937"/>
                  <a:gd name="connsiteY7" fmla="*/ 19050 h 110490"/>
                  <a:gd name="connsiteX8" fmla="*/ 125730 w 137937"/>
                  <a:gd name="connsiteY8" fmla="*/ 0 h 110490"/>
                  <a:gd name="connsiteX9" fmla="*/ 129540 w 137937"/>
                  <a:gd name="connsiteY9" fmla="*/ 22860 h 110490"/>
                  <a:gd name="connsiteX10" fmla="*/ 129540 w 137937"/>
                  <a:gd name="connsiteY10" fmla="*/ 41910 h 110490"/>
                  <a:gd name="connsiteX11" fmla="*/ 137160 w 137937"/>
                  <a:gd name="connsiteY11" fmla="*/ 64770 h 110490"/>
                  <a:gd name="connsiteX12" fmla="*/ 129540 w 137937"/>
                  <a:gd name="connsiteY12" fmla="*/ 83820 h 110490"/>
                  <a:gd name="connsiteX13" fmla="*/ 118110 w 137937"/>
                  <a:gd name="connsiteY13" fmla="*/ 87630 h 110490"/>
                  <a:gd name="connsiteX14" fmla="*/ 110490 w 137937"/>
                  <a:gd name="connsiteY14" fmla="*/ 87630 h 110490"/>
                  <a:gd name="connsiteX15" fmla="*/ 129540 w 137937"/>
                  <a:gd name="connsiteY15" fmla="*/ 102870 h 110490"/>
                  <a:gd name="connsiteX16" fmla="*/ 129540 w 137937"/>
                  <a:gd name="connsiteY16" fmla="*/ 102870 h 110490"/>
                  <a:gd name="connsiteX17" fmla="*/ 121920 w 137937"/>
                  <a:gd name="connsiteY17" fmla="*/ 110490 h 110490"/>
                  <a:gd name="connsiteX18" fmla="*/ 95250 w 137937"/>
                  <a:gd name="connsiteY18" fmla="*/ 99060 h 110490"/>
                  <a:gd name="connsiteX19" fmla="*/ 87630 w 137937"/>
                  <a:gd name="connsiteY19" fmla="*/ 76200 h 110490"/>
                  <a:gd name="connsiteX20" fmla="*/ 87630 w 137937"/>
                  <a:gd name="connsiteY20" fmla="*/ 76200 h 110490"/>
                  <a:gd name="connsiteX21" fmla="*/ 80010 w 137937"/>
                  <a:gd name="connsiteY21" fmla="*/ 87630 h 110490"/>
                  <a:gd name="connsiteX22" fmla="*/ 60960 w 137937"/>
                  <a:gd name="connsiteY22" fmla="*/ 99060 h 110490"/>
                  <a:gd name="connsiteX23" fmla="*/ 45720 w 137937"/>
                  <a:gd name="connsiteY23" fmla="*/ 99060 h 110490"/>
                  <a:gd name="connsiteX24" fmla="*/ 34290 w 137937"/>
                  <a:gd name="connsiteY24" fmla="*/ 102870 h 110490"/>
                  <a:gd name="connsiteX25" fmla="*/ 22860 w 137937"/>
                  <a:gd name="connsiteY25" fmla="*/ 87630 h 110490"/>
                  <a:gd name="connsiteX26" fmla="*/ 7620 w 137937"/>
                  <a:gd name="connsiteY26" fmla="*/ 68580 h 110490"/>
                  <a:gd name="connsiteX27" fmla="*/ 0 w 137937"/>
                  <a:gd name="connsiteY27" fmla="*/ 57150 h 110490"/>
                  <a:gd name="connsiteX28" fmla="*/ 7620 w 137937"/>
                  <a:gd name="connsiteY28" fmla="*/ 45720 h 110490"/>
                  <a:gd name="connsiteX29" fmla="*/ 22860 w 137937"/>
                  <a:gd name="connsiteY29" fmla="*/ 26670 h 110490"/>
                  <a:gd name="connsiteX30" fmla="*/ 34290 w 137937"/>
                  <a:gd name="connsiteY30" fmla="*/ 22860 h 110490"/>
                  <a:gd name="connsiteX31" fmla="*/ 45720 w 137937"/>
                  <a:gd name="connsiteY31" fmla="*/ 34290 h 110490"/>
                  <a:gd name="connsiteX32" fmla="*/ 57150 w 137937"/>
                  <a:gd name="connsiteY32" fmla="*/ 41910 h 110490"/>
                  <a:gd name="connsiteX33" fmla="*/ 64770 w 137937"/>
                  <a:gd name="connsiteY33" fmla="*/ 30480 h 110490"/>
                  <a:gd name="connsiteX34" fmla="*/ 64770 w 137937"/>
                  <a:gd name="connsiteY34" fmla="*/ 30480 h 11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37937" h="110490">
                    <a:moveTo>
                      <a:pt x="64770" y="30480"/>
                    </a:moveTo>
                    <a:cubicBezTo>
                      <a:pt x="76200" y="34290"/>
                      <a:pt x="76200" y="41910"/>
                      <a:pt x="76200" y="49530"/>
                    </a:cubicBezTo>
                    <a:cubicBezTo>
                      <a:pt x="76200" y="53340"/>
                      <a:pt x="76200" y="57150"/>
                      <a:pt x="80010" y="57150"/>
                    </a:cubicBezTo>
                    <a:cubicBezTo>
                      <a:pt x="83820" y="57150"/>
                      <a:pt x="83820" y="53340"/>
                      <a:pt x="83820" y="53340"/>
                    </a:cubicBezTo>
                    <a:cubicBezTo>
                      <a:pt x="83820" y="45720"/>
                      <a:pt x="87630" y="41910"/>
                      <a:pt x="95250" y="41910"/>
                    </a:cubicBezTo>
                    <a:cubicBezTo>
                      <a:pt x="102870" y="41910"/>
                      <a:pt x="110490" y="41910"/>
                      <a:pt x="114300" y="38100"/>
                    </a:cubicBezTo>
                    <a:cubicBezTo>
                      <a:pt x="114300" y="30480"/>
                      <a:pt x="102870" y="30480"/>
                      <a:pt x="102870" y="22860"/>
                    </a:cubicBezTo>
                    <a:cubicBezTo>
                      <a:pt x="102870" y="19050"/>
                      <a:pt x="102870" y="19050"/>
                      <a:pt x="106680" y="19050"/>
                    </a:cubicBezTo>
                    <a:cubicBezTo>
                      <a:pt x="125730" y="22860"/>
                      <a:pt x="125730" y="26670"/>
                      <a:pt x="125730" y="0"/>
                    </a:cubicBezTo>
                    <a:cubicBezTo>
                      <a:pt x="137160" y="7620"/>
                      <a:pt x="137160" y="11430"/>
                      <a:pt x="129540" y="22860"/>
                    </a:cubicBezTo>
                    <a:cubicBezTo>
                      <a:pt x="125730" y="30480"/>
                      <a:pt x="121920" y="34290"/>
                      <a:pt x="129540" y="41910"/>
                    </a:cubicBezTo>
                    <a:cubicBezTo>
                      <a:pt x="133350" y="45720"/>
                      <a:pt x="133350" y="57150"/>
                      <a:pt x="137160" y="64770"/>
                    </a:cubicBezTo>
                    <a:cubicBezTo>
                      <a:pt x="140970" y="72390"/>
                      <a:pt x="129540" y="76200"/>
                      <a:pt x="129540" y="83820"/>
                    </a:cubicBezTo>
                    <a:cubicBezTo>
                      <a:pt x="129540" y="87630"/>
                      <a:pt x="121920" y="87630"/>
                      <a:pt x="118110" y="87630"/>
                    </a:cubicBezTo>
                    <a:cubicBezTo>
                      <a:pt x="114300" y="87630"/>
                      <a:pt x="114300" y="87630"/>
                      <a:pt x="110490" y="87630"/>
                    </a:cubicBezTo>
                    <a:cubicBezTo>
                      <a:pt x="110490" y="99060"/>
                      <a:pt x="125730" y="95250"/>
                      <a:pt x="129540" y="102870"/>
                    </a:cubicBezTo>
                    <a:lnTo>
                      <a:pt x="129540" y="102870"/>
                    </a:lnTo>
                    <a:cubicBezTo>
                      <a:pt x="129540" y="106680"/>
                      <a:pt x="125730" y="110490"/>
                      <a:pt x="121920" y="110490"/>
                    </a:cubicBezTo>
                    <a:cubicBezTo>
                      <a:pt x="114300" y="106680"/>
                      <a:pt x="102870" y="106680"/>
                      <a:pt x="95250" y="99060"/>
                    </a:cubicBezTo>
                    <a:cubicBezTo>
                      <a:pt x="87630" y="95250"/>
                      <a:pt x="83820" y="83820"/>
                      <a:pt x="87630" y="76200"/>
                    </a:cubicBezTo>
                    <a:cubicBezTo>
                      <a:pt x="87630" y="76200"/>
                      <a:pt x="87630" y="76200"/>
                      <a:pt x="87630" y="76200"/>
                    </a:cubicBezTo>
                    <a:cubicBezTo>
                      <a:pt x="80010" y="76200"/>
                      <a:pt x="80010" y="80010"/>
                      <a:pt x="80010" y="87630"/>
                    </a:cubicBezTo>
                    <a:cubicBezTo>
                      <a:pt x="76200" y="99060"/>
                      <a:pt x="72390" y="102870"/>
                      <a:pt x="60960" y="99060"/>
                    </a:cubicBezTo>
                    <a:cubicBezTo>
                      <a:pt x="57150" y="99060"/>
                      <a:pt x="53340" y="99060"/>
                      <a:pt x="45720" y="99060"/>
                    </a:cubicBezTo>
                    <a:cubicBezTo>
                      <a:pt x="41910" y="99060"/>
                      <a:pt x="41910" y="106680"/>
                      <a:pt x="34290" y="102870"/>
                    </a:cubicBezTo>
                    <a:cubicBezTo>
                      <a:pt x="30480" y="99060"/>
                      <a:pt x="22860" y="95250"/>
                      <a:pt x="22860" y="87630"/>
                    </a:cubicBezTo>
                    <a:cubicBezTo>
                      <a:pt x="22860" y="76200"/>
                      <a:pt x="19050" y="68580"/>
                      <a:pt x="7620" y="68580"/>
                    </a:cubicBezTo>
                    <a:cubicBezTo>
                      <a:pt x="3810" y="68580"/>
                      <a:pt x="0" y="64770"/>
                      <a:pt x="0" y="57150"/>
                    </a:cubicBezTo>
                    <a:cubicBezTo>
                      <a:pt x="0" y="53340"/>
                      <a:pt x="3810" y="45720"/>
                      <a:pt x="7620" y="45720"/>
                    </a:cubicBezTo>
                    <a:cubicBezTo>
                      <a:pt x="19050" y="45720"/>
                      <a:pt x="22860" y="38100"/>
                      <a:pt x="22860" y="26670"/>
                    </a:cubicBezTo>
                    <a:cubicBezTo>
                      <a:pt x="22860" y="19050"/>
                      <a:pt x="30480" y="19050"/>
                      <a:pt x="34290" y="22860"/>
                    </a:cubicBezTo>
                    <a:cubicBezTo>
                      <a:pt x="38100" y="26670"/>
                      <a:pt x="41910" y="30480"/>
                      <a:pt x="45720" y="34290"/>
                    </a:cubicBezTo>
                    <a:cubicBezTo>
                      <a:pt x="49530" y="38100"/>
                      <a:pt x="49530" y="45720"/>
                      <a:pt x="57150" y="41910"/>
                    </a:cubicBezTo>
                    <a:cubicBezTo>
                      <a:pt x="64770" y="41910"/>
                      <a:pt x="64770" y="34290"/>
                      <a:pt x="64770" y="30480"/>
                    </a:cubicBezTo>
                    <a:lnTo>
                      <a:pt x="64770" y="30480"/>
                    </a:lnTo>
                    <a:close/>
                  </a:path>
                </a:pathLst>
              </a:custGeom>
              <a:solidFill>
                <a:srgbClr val="FFC2D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92" name="Freeform: Shape 3091">
                <a:extLst>
                  <a:ext uri="{FF2B5EF4-FFF2-40B4-BE49-F238E27FC236}">
                    <a16:creationId xmlns:a16="http://schemas.microsoft.com/office/drawing/2014/main" id="{C269AC16-166C-B218-CFC7-69A7D28E5ECA}"/>
                  </a:ext>
                </a:extLst>
              </p:cNvPr>
              <p:cNvSpPr/>
              <p:nvPr/>
            </p:nvSpPr>
            <p:spPr>
              <a:xfrm>
                <a:off x="1327997" y="3175051"/>
                <a:ext cx="104563" cy="93928"/>
              </a:xfrm>
              <a:custGeom>
                <a:avLst/>
                <a:gdLst>
                  <a:gd name="connsiteX0" fmla="*/ 1693 w 104563"/>
                  <a:gd name="connsiteY0" fmla="*/ 55828 h 93928"/>
                  <a:gd name="connsiteX1" fmla="*/ 1693 w 104563"/>
                  <a:gd name="connsiteY1" fmla="*/ 48208 h 93928"/>
                  <a:gd name="connsiteX2" fmla="*/ 5503 w 104563"/>
                  <a:gd name="connsiteY2" fmla="*/ 25348 h 93928"/>
                  <a:gd name="connsiteX3" fmla="*/ 16933 w 104563"/>
                  <a:gd name="connsiteY3" fmla="*/ 6298 h 93928"/>
                  <a:gd name="connsiteX4" fmla="*/ 28363 w 104563"/>
                  <a:gd name="connsiteY4" fmla="*/ 10108 h 93928"/>
                  <a:gd name="connsiteX5" fmla="*/ 55033 w 104563"/>
                  <a:gd name="connsiteY5" fmla="*/ 2488 h 93928"/>
                  <a:gd name="connsiteX6" fmla="*/ 70273 w 104563"/>
                  <a:gd name="connsiteY6" fmla="*/ 6298 h 93928"/>
                  <a:gd name="connsiteX7" fmla="*/ 74083 w 104563"/>
                  <a:gd name="connsiteY7" fmla="*/ 6298 h 93928"/>
                  <a:gd name="connsiteX8" fmla="*/ 93133 w 104563"/>
                  <a:gd name="connsiteY8" fmla="*/ 6298 h 93928"/>
                  <a:gd name="connsiteX9" fmla="*/ 104563 w 104563"/>
                  <a:gd name="connsiteY9" fmla="*/ 21538 h 93928"/>
                  <a:gd name="connsiteX10" fmla="*/ 104563 w 104563"/>
                  <a:gd name="connsiteY10" fmla="*/ 59638 h 93928"/>
                  <a:gd name="connsiteX11" fmla="*/ 100753 w 104563"/>
                  <a:gd name="connsiteY11" fmla="*/ 67258 h 93928"/>
                  <a:gd name="connsiteX12" fmla="*/ 93133 w 104563"/>
                  <a:gd name="connsiteY12" fmla="*/ 93928 h 93928"/>
                  <a:gd name="connsiteX13" fmla="*/ 81703 w 104563"/>
                  <a:gd name="connsiteY13" fmla="*/ 82498 h 93928"/>
                  <a:gd name="connsiteX14" fmla="*/ 58843 w 104563"/>
                  <a:gd name="connsiteY14" fmla="*/ 74878 h 93928"/>
                  <a:gd name="connsiteX15" fmla="*/ 35983 w 104563"/>
                  <a:gd name="connsiteY15" fmla="*/ 74878 h 93928"/>
                  <a:gd name="connsiteX16" fmla="*/ 20743 w 104563"/>
                  <a:gd name="connsiteY16" fmla="*/ 59638 h 93928"/>
                  <a:gd name="connsiteX17" fmla="*/ 1693 w 104563"/>
                  <a:gd name="connsiteY17" fmla="*/ 55828 h 93928"/>
                  <a:gd name="connsiteX18" fmla="*/ 1693 w 104563"/>
                  <a:gd name="connsiteY18" fmla="*/ 55828 h 93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4563" h="93928">
                    <a:moveTo>
                      <a:pt x="1693" y="55828"/>
                    </a:moveTo>
                    <a:cubicBezTo>
                      <a:pt x="1693" y="52018"/>
                      <a:pt x="-2117" y="48208"/>
                      <a:pt x="1693" y="48208"/>
                    </a:cubicBezTo>
                    <a:cubicBezTo>
                      <a:pt x="9313" y="40588"/>
                      <a:pt x="5503" y="32968"/>
                      <a:pt x="5503" y="25348"/>
                    </a:cubicBezTo>
                    <a:cubicBezTo>
                      <a:pt x="5503" y="17728"/>
                      <a:pt x="13123" y="6298"/>
                      <a:pt x="16933" y="6298"/>
                    </a:cubicBezTo>
                    <a:cubicBezTo>
                      <a:pt x="20743" y="6298"/>
                      <a:pt x="20743" y="13918"/>
                      <a:pt x="28363" y="10108"/>
                    </a:cubicBezTo>
                    <a:cubicBezTo>
                      <a:pt x="35983" y="2488"/>
                      <a:pt x="47413" y="6298"/>
                      <a:pt x="55033" y="2488"/>
                    </a:cubicBezTo>
                    <a:cubicBezTo>
                      <a:pt x="58843" y="2488"/>
                      <a:pt x="66463" y="-5132"/>
                      <a:pt x="70273" y="6298"/>
                    </a:cubicBezTo>
                    <a:cubicBezTo>
                      <a:pt x="70273" y="6298"/>
                      <a:pt x="74083" y="6298"/>
                      <a:pt x="74083" y="6298"/>
                    </a:cubicBezTo>
                    <a:cubicBezTo>
                      <a:pt x="81703" y="-1322"/>
                      <a:pt x="85513" y="2488"/>
                      <a:pt x="93133" y="6298"/>
                    </a:cubicBezTo>
                    <a:cubicBezTo>
                      <a:pt x="100753" y="10108"/>
                      <a:pt x="104563" y="13918"/>
                      <a:pt x="104563" y="21538"/>
                    </a:cubicBezTo>
                    <a:cubicBezTo>
                      <a:pt x="104563" y="32968"/>
                      <a:pt x="96943" y="48208"/>
                      <a:pt x="104563" y="59638"/>
                    </a:cubicBezTo>
                    <a:cubicBezTo>
                      <a:pt x="104563" y="63448"/>
                      <a:pt x="104563" y="67258"/>
                      <a:pt x="100753" y="67258"/>
                    </a:cubicBezTo>
                    <a:cubicBezTo>
                      <a:pt x="93133" y="74878"/>
                      <a:pt x="85513" y="82498"/>
                      <a:pt x="93133" y="93928"/>
                    </a:cubicBezTo>
                    <a:cubicBezTo>
                      <a:pt x="85513" y="93928"/>
                      <a:pt x="81703" y="86308"/>
                      <a:pt x="81703" y="82498"/>
                    </a:cubicBezTo>
                    <a:cubicBezTo>
                      <a:pt x="77893" y="71068"/>
                      <a:pt x="74083" y="71068"/>
                      <a:pt x="58843" y="74878"/>
                    </a:cubicBezTo>
                    <a:cubicBezTo>
                      <a:pt x="51223" y="78688"/>
                      <a:pt x="43603" y="78688"/>
                      <a:pt x="35983" y="74878"/>
                    </a:cubicBezTo>
                    <a:cubicBezTo>
                      <a:pt x="28363" y="74878"/>
                      <a:pt x="24553" y="67258"/>
                      <a:pt x="20743" y="59638"/>
                    </a:cubicBezTo>
                    <a:cubicBezTo>
                      <a:pt x="20743" y="55828"/>
                      <a:pt x="13123" y="52018"/>
                      <a:pt x="1693" y="55828"/>
                    </a:cubicBezTo>
                    <a:cubicBezTo>
                      <a:pt x="5503" y="55828"/>
                      <a:pt x="1693" y="55828"/>
                      <a:pt x="1693" y="55828"/>
                    </a:cubicBezTo>
                    <a:close/>
                  </a:path>
                </a:pathLst>
              </a:custGeom>
              <a:solidFill>
                <a:srgbClr val="FFADC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93" name="Freeform: Shape 3092">
                <a:extLst>
                  <a:ext uri="{FF2B5EF4-FFF2-40B4-BE49-F238E27FC236}">
                    <a16:creationId xmlns:a16="http://schemas.microsoft.com/office/drawing/2014/main" id="{FC3ADD23-6002-7720-4361-F90DA4528324}"/>
                  </a:ext>
                </a:extLst>
              </p:cNvPr>
              <p:cNvSpPr/>
              <p:nvPr/>
            </p:nvSpPr>
            <p:spPr>
              <a:xfrm>
                <a:off x="1861662" y="2904527"/>
                <a:ext cx="108875" cy="82512"/>
              </a:xfrm>
              <a:custGeom>
                <a:avLst/>
                <a:gdLst>
                  <a:gd name="connsiteX0" fmla="*/ 100489 w 108875"/>
                  <a:gd name="connsiteY0" fmla="*/ 29173 h 82512"/>
                  <a:gd name="connsiteX1" fmla="*/ 108109 w 108875"/>
                  <a:gd name="connsiteY1" fmla="*/ 52033 h 82512"/>
                  <a:gd name="connsiteX2" fmla="*/ 96679 w 108875"/>
                  <a:gd name="connsiteY2" fmla="*/ 71083 h 82512"/>
                  <a:gd name="connsiteX3" fmla="*/ 85249 w 108875"/>
                  <a:gd name="connsiteY3" fmla="*/ 78703 h 82512"/>
                  <a:gd name="connsiteX4" fmla="*/ 73819 w 108875"/>
                  <a:gd name="connsiteY4" fmla="*/ 78703 h 82512"/>
                  <a:gd name="connsiteX5" fmla="*/ 43339 w 108875"/>
                  <a:gd name="connsiteY5" fmla="*/ 74893 h 82512"/>
                  <a:gd name="connsiteX6" fmla="*/ 35719 w 108875"/>
                  <a:gd name="connsiteY6" fmla="*/ 74893 h 82512"/>
                  <a:gd name="connsiteX7" fmla="*/ 28099 w 108875"/>
                  <a:gd name="connsiteY7" fmla="*/ 67273 h 82512"/>
                  <a:gd name="connsiteX8" fmla="*/ 24289 w 108875"/>
                  <a:gd name="connsiteY8" fmla="*/ 82513 h 82512"/>
                  <a:gd name="connsiteX9" fmla="*/ 20479 w 108875"/>
                  <a:gd name="connsiteY9" fmla="*/ 74893 h 82512"/>
                  <a:gd name="connsiteX10" fmla="*/ 12859 w 108875"/>
                  <a:gd name="connsiteY10" fmla="*/ 59653 h 82512"/>
                  <a:gd name="connsiteX11" fmla="*/ 1429 w 108875"/>
                  <a:gd name="connsiteY11" fmla="*/ 13933 h 82512"/>
                  <a:gd name="connsiteX12" fmla="*/ 16669 w 108875"/>
                  <a:gd name="connsiteY12" fmla="*/ 10123 h 82512"/>
                  <a:gd name="connsiteX13" fmla="*/ 28099 w 108875"/>
                  <a:gd name="connsiteY13" fmla="*/ 6313 h 82512"/>
                  <a:gd name="connsiteX14" fmla="*/ 62389 w 108875"/>
                  <a:gd name="connsiteY14" fmla="*/ 2503 h 82512"/>
                  <a:gd name="connsiteX15" fmla="*/ 89059 w 108875"/>
                  <a:gd name="connsiteY15" fmla="*/ 25363 h 82512"/>
                  <a:gd name="connsiteX16" fmla="*/ 100489 w 108875"/>
                  <a:gd name="connsiteY16" fmla="*/ 29173 h 82512"/>
                  <a:gd name="connsiteX17" fmla="*/ 100489 w 108875"/>
                  <a:gd name="connsiteY17" fmla="*/ 29173 h 82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875" h="82512">
                    <a:moveTo>
                      <a:pt x="100489" y="29173"/>
                    </a:moveTo>
                    <a:cubicBezTo>
                      <a:pt x="108109" y="36793"/>
                      <a:pt x="104299" y="44413"/>
                      <a:pt x="108109" y="52033"/>
                    </a:cubicBezTo>
                    <a:cubicBezTo>
                      <a:pt x="111919" y="59653"/>
                      <a:pt x="100489" y="67273"/>
                      <a:pt x="96679" y="71083"/>
                    </a:cubicBezTo>
                    <a:cubicBezTo>
                      <a:pt x="92869" y="74893"/>
                      <a:pt x="89059" y="74893"/>
                      <a:pt x="85249" y="78703"/>
                    </a:cubicBezTo>
                    <a:cubicBezTo>
                      <a:pt x="81439" y="82513"/>
                      <a:pt x="77629" y="82513"/>
                      <a:pt x="73819" y="78703"/>
                    </a:cubicBezTo>
                    <a:cubicBezTo>
                      <a:pt x="66199" y="71083"/>
                      <a:pt x="54769" y="63463"/>
                      <a:pt x="43339" y="74893"/>
                    </a:cubicBezTo>
                    <a:cubicBezTo>
                      <a:pt x="39529" y="74893"/>
                      <a:pt x="39529" y="74893"/>
                      <a:pt x="35719" y="74893"/>
                    </a:cubicBezTo>
                    <a:cubicBezTo>
                      <a:pt x="31909" y="71083"/>
                      <a:pt x="31909" y="63463"/>
                      <a:pt x="28099" y="67273"/>
                    </a:cubicBezTo>
                    <a:cubicBezTo>
                      <a:pt x="20479" y="67273"/>
                      <a:pt x="24289" y="78703"/>
                      <a:pt x="24289" y="82513"/>
                    </a:cubicBezTo>
                    <a:cubicBezTo>
                      <a:pt x="20479" y="82513"/>
                      <a:pt x="20479" y="78703"/>
                      <a:pt x="20479" y="74893"/>
                    </a:cubicBezTo>
                    <a:cubicBezTo>
                      <a:pt x="20479" y="67273"/>
                      <a:pt x="16669" y="63463"/>
                      <a:pt x="12859" y="59653"/>
                    </a:cubicBezTo>
                    <a:cubicBezTo>
                      <a:pt x="1429" y="52033"/>
                      <a:pt x="-2381" y="29173"/>
                      <a:pt x="1429" y="13933"/>
                    </a:cubicBezTo>
                    <a:cubicBezTo>
                      <a:pt x="5239" y="6313"/>
                      <a:pt x="12859" y="6313"/>
                      <a:pt x="16669" y="10123"/>
                    </a:cubicBezTo>
                    <a:cubicBezTo>
                      <a:pt x="20479" y="13933"/>
                      <a:pt x="24289" y="13933"/>
                      <a:pt x="28099" y="6313"/>
                    </a:cubicBezTo>
                    <a:cubicBezTo>
                      <a:pt x="35719" y="-1307"/>
                      <a:pt x="54769" y="-1307"/>
                      <a:pt x="62389" y="2503"/>
                    </a:cubicBezTo>
                    <a:cubicBezTo>
                      <a:pt x="73819" y="10123"/>
                      <a:pt x="81439" y="13933"/>
                      <a:pt x="89059" y="25363"/>
                    </a:cubicBezTo>
                    <a:cubicBezTo>
                      <a:pt x="89059" y="32983"/>
                      <a:pt x="92869" y="32983"/>
                      <a:pt x="100489" y="29173"/>
                    </a:cubicBezTo>
                    <a:cubicBezTo>
                      <a:pt x="100489" y="29173"/>
                      <a:pt x="100489" y="29173"/>
                      <a:pt x="100489" y="29173"/>
                    </a:cubicBezTo>
                    <a:close/>
                  </a:path>
                </a:pathLst>
              </a:custGeom>
              <a:solidFill>
                <a:srgbClr val="FFADC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94" name="Freeform: Shape 3093">
                <a:extLst>
                  <a:ext uri="{FF2B5EF4-FFF2-40B4-BE49-F238E27FC236}">
                    <a16:creationId xmlns:a16="http://schemas.microsoft.com/office/drawing/2014/main" id="{9FBD3042-5F83-28A8-0D72-DB7408FA28EF}"/>
                  </a:ext>
                </a:extLst>
              </p:cNvPr>
              <p:cNvSpPr/>
              <p:nvPr/>
            </p:nvSpPr>
            <p:spPr>
              <a:xfrm>
                <a:off x="2407921" y="2419350"/>
                <a:ext cx="91439" cy="136207"/>
              </a:xfrm>
              <a:custGeom>
                <a:avLst/>
                <a:gdLst>
                  <a:gd name="connsiteX0" fmla="*/ 26670 w 91439"/>
                  <a:gd name="connsiteY0" fmla="*/ 0 h 136207"/>
                  <a:gd name="connsiteX1" fmla="*/ 53340 w 91439"/>
                  <a:gd name="connsiteY1" fmla="*/ 3810 h 136207"/>
                  <a:gd name="connsiteX2" fmla="*/ 60960 w 91439"/>
                  <a:gd name="connsiteY2" fmla="*/ 34290 h 136207"/>
                  <a:gd name="connsiteX3" fmla="*/ 53340 w 91439"/>
                  <a:gd name="connsiteY3" fmla="*/ 41910 h 136207"/>
                  <a:gd name="connsiteX4" fmla="*/ 49530 w 91439"/>
                  <a:gd name="connsiteY4" fmla="*/ 49530 h 136207"/>
                  <a:gd name="connsiteX5" fmla="*/ 60960 w 91439"/>
                  <a:gd name="connsiteY5" fmla="*/ 53340 h 136207"/>
                  <a:gd name="connsiteX6" fmla="*/ 68580 w 91439"/>
                  <a:gd name="connsiteY6" fmla="*/ 49530 h 136207"/>
                  <a:gd name="connsiteX7" fmla="*/ 83820 w 91439"/>
                  <a:gd name="connsiteY7" fmla="*/ 45720 h 136207"/>
                  <a:gd name="connsiteX8" fmla="*/ 91440 w 91439"/>
                  <a:gd name="connsiteY8" fmla="*/ 57150 h 136207"/>
                  <a:gd name="connsiteX9" fmla="*/ 83820 w 91439"/>
                  <a:gd name="connsiteY9" fmla="*/ 60960 h 136207"/>
                  <a:gd name="connsiteX10" fmla="*/ 76200 w 91439"/>
                  <a:gd name="connsiteY10" fmla="*/ 60960 h 136207"/>
                  <a:gd name="connsiteX11" fmla="*/ 72390 w 91439"/>
                  <a:gd name="connsiteY11" fmla="*/ 83820 h 136207"/>
                  <a:gd name="connsiteX12" fmla="*/ 64770 w 91439"/>
                  <a:gd name="connsiteY12" fmla="*/ 95250 h 136207"/>
                  <a:gd name="connsiteX13" fmla="*/ 60960 w 91439"/>
                  <a:gd name="connsiteY13" fmla="*/ 106680 h 136207"/>
                  <a:gd name="connsiteX14" fmla="*/ 64770 w 91439"/>
                  <a:gd name="connsiteY14" fmla="*/ 114300 h 136207"/>
                  <a:gd name="connsiteX15" fmla="*/ 41910 w 91439"/>
                  <a:gd name="connsiteY15" fmla="*/ 133350 h 136207"/>
                  <a:gd name="connsiteX16" fmla="*/ 30480 w 91439"/>
                  <a:gd name="connsiteY16" fmla="*/ 133350 h 136207"/>
                  <a:gd name="connsiteX17" fmla="*/ 22860 w 91439"/>
                  <a:gd name="connsiteY17" fmla="*/ 121920 h 136207"/>
                  <a:gd name="connsiteX18" fmla="*/ 34290 w 91439"/>
                  <a:gd name="connsiteY18" fmla="*/ 114300 h 136207"/>
                  <a:gd name="connsiteX19" fmla="*/ 45720 w 91439"/>
                  <a:gd name="connsiteY19" fmla="*/ 110490 h 136207"/>
                  <a:gd name="connsiteX20" fmla="*/ 34290 w 91439"/>
                  <a:gd name="connsiteY20" fmla="*/ 99060 h 136207"/>
                  <a:gd name="connsiteX21" fmla="*/ 7620 w 91439"/>
                  <a:gd name="connsiteY21" fmla="*/ 87630 h 136207"/>
                  <a:gd name="connsiteX22" fmla="*/ 0 w 91439"/>
                  <a:gd name="connsiteY22" fmla="*/ 72390 h 136207"/>
                  <a:gd name="connsiteX23" fmla="*/ 7620 w 91439"/>
                  <a:gd name="connsiteY23" fmla="*/ 57150 h 136207"/>
                  <a:gd name="connsiteX24" fmla="*/ 26670 w 91439"/>
                  <a:gd name="connsiteY24" fmla="*/ 0 h 136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1439" h="136207">
                    <a:moveTo>
                      <a:pt x="26670" y="0"/>
                    </a:moveTo>
                    <a:cubicBezTo>
                      <a:pt x="38100" y="0"/>
                      <a:pt x="45720" y="0"/>
                      <a:pt x="53340" y="3810"/>
                    </a:cubicBezTo>
                    <a:cubicBezTo>
                      <a:pt x="68580" y="11430"/>
                      <a:pt x="72390" y="22860"/>
                      <a:pt x="60960" y="34290"/>
                    </a:cubicBezTo>
                    <a:cubicBezTo>
                      <a:pt x="57150" y="38100"/>
                      <a:pt x="53340" y="38100"/>
                      <a:pt x="53340" y="41910"/>
                    </a:cubicBezTo>
                    <a:cubicBezTo>
                      <a:pt x="49530" y="41910"/>
                      <a:pt x="45720" y="45720"/>
                      <a:pt x="49530" y="49530"/>
                    </a:cubicBezTo>
                    <a:cubicBezTo>
                      <a:pt x="53340" y="53340"/>
                      <a:pt x="57150" y="53340"/>
                      <a:pt x="60960" y="53340"/>
                    </a:cubicBezTo>
                    <a:cubicBezTo>
                      <a:pt x="64770" y="53340"/>
                      <a:pt x="64770" y="49530"/>
                      <a:pt x="68580" y="49530"/>
                    </a:cubicBezTo>
                    <a:cubicBezTo>
                      <a:pt x="72390" y="45720"/>
                      <a:pt x="80010" y="45720"/>
                      <a:pt x="83820" y="45720"/>
                    </a:cubicBezTo>
                    <a:cubicBezTo>
                      <a:pt x="87630" y="45720"/>
                      <a:pt x="91440" y="49530"/>
                      <a:pt x="91440" y="57150"/>
                    </a:cubicBezTo>
                    <a:cubicBezTo>
                      <a:pt x="91440" y="60960"/>
                      <a:pt x="87630" y="60960"/>
                      <a:pt x="83820" y="60960"/>
                    </a:cubicBezTo>
                    <a:cubicBezTo>
                      <a:pt x="80010" y="60960"/>
                      <a:pt x="80010" y="60960"/>
                      <a:pt x="76200" y="60960"/>
                    </a:cubicBezTo>
                    <a:cubicBezTo>
                      <a:pt x="76200" y="68580"/>
                      <a:pt x="72390" y="76200"/>
                      <a:pt x="72390" y="83820"/>
                    </a:cubicBezTo>
                    <a:cubicBezTo>
                      <a:pt x="72390" y="87630"/>
                      <a:pt x="68580" y="91440"/>
                      <a:pt x="64770" y="95250"/>
                    </a:cubicBezTo>
                    <a:cubicBezTo>
                      <a:pt x="57150" y="95250"/>
                      <a:pt x="53340" y="102870"/>
                      <a:pt x="60960" y="106680"/>
                    </a:cubicBezTo>
                    <a:cubicBezTo>
                      <a:pt x="64770" y="110490"/>
                      <a:pt x="64770" y="114300"/>
                      <a:pt x="64770" y="114300"/>
                    </a:cubicBezTo>
                    <a:cubicBezTo>
                      <a:pt x="57150" y="121920"/>
                      <a:pt x="49530" y="129540"/>
                      <a:pt x="41910" y="133350"/>
                    </a:cubicBezTo>
                    <a:cubicBezTo>
                      <a:pt x="38100" y="137160"/>
                      <a:pt x="34290" y="137160"/>
                      <a:pt x="30480" y="133350"/>
                    </a:cubicBezTo>
                    <a:cubicBezTo>
                      <a:pt x="26670" y="129540"/>
                      <a:pt x="22860" y="125730"/>
                      <a:pt x="22860" y="121920"/>
                    </a:cubicBezTo>
                    <a:cubicBezTo>
                      <a:pt x="22860" y="114300"/>
                      <a:pt x="30480" y="114300"/>
                      <a:pt x="34290" y="114300"/>
                    </a:cubicBezTo>
                    <a:cubicBezTo>
                      <a:pt x="38100" y="114300"/>
                      <a:pt x="45720" y="118110"/>
                      <a:pt x="45720" y="110490"/>
                    </a:cubicBezTo>
                    <a:cubicBezTo>
                      <a:pt x="45720" y="102870"/>
                      <a:pt x="38100" y="99060"/>
                      <a:pt x="34290" y="99060"/>
                    </a:cubicBezTo>
                    <a:cubicBezTo>
                      <a:pt x="22860" y="99060"/>
                      <a:pt x="15240" y="91440"/>
                      <a:pt x="7620" y="87630"/>
                    </a:cubicBezTo>
                    <a:cubicBezTo>
                      <a:pt x="3810" y="83820"/>
                      <a:pt x="0" y="76200"/>
                      <a:pt x="0" y="72390"/>
                    </a:cubicBezTo>
                    <a:cubicBezTo>
                      <a:pt x="0" y="68580"/>
                      <a:pt x="3810" y="57150"/>
                      <a:pt x="7620" y="57150"/>
                    </a:cubicBezTo>
                    <a:cubicBezTo>
                      <a:pt x="15240" y="34290"/>
                      <a:pt x="19050" y="15240"/>
                      <a:pt x="26670" y="0"/>
                    </a:cubicBezTo>
                    <a:close/>
                  </a:path>
                </a:pathLst>
              </a:custGeom>
              <a:solidFill>
                <a:srgbClr val="FFB8D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95" name="Freeform: Shape 3094">
                <a:extLst>
                  <a:ext uri="{FF2B5EF4-FFF2-40B4-BE49-F238E27FC236}">
                    <a16:creationId xmlns:a16="http://schemas.microsoft.com/office/drawing/2014/main" id="{081AC929-693C-3DB5-F5A2-B72DB2F7803E}"/>
                  </a:ext>
                </a:extLst>
              </p:cNvPr>
              <p:cNvSpPr/>
              <p:nvPr/>
            </p:nvSpPr>
            <p:spPr>
              <a:xfrm>
                <a:off x="2903220" y="2582227"/>
                <a:ext cx="89124" cy="139690"/>
              </a:xfrm>
              <a:custGeom>
                <a:avLst/>
                <a:gdLst>
                  <a:gd name="connsiteX0" fmla="*/ 87630 w 89124"/>
                  <a:gd name="connsiteY0" fmla="*/ 16192 h 139690"/>
                  <a:gd name="connsiteX1" fmla="*/ 72390 w 89124"/>
                  <a:gd name="connsiteY1" fmla="*/ 27622 h 139690"/>
                  <a:gd name="connsiteX2" fmla="*/ 64770 w 89124"/>
                  <a:gd name="connsiteY2" fmla="*/ 42863 h 139690"/>
                  <a:gd name="connsiteX3" fmla="*/ 64770 w 89124"/>
                  <a:gd name="connsiteY3" fmla="*/ 54292 h 139690"/>
                  <a:gd name="connsiteX4" fmla="*/ 68580 w 89124"/>
                  <a:gd name="connsiteY4" fmla="*/ 80963 h 139690"/>
                  <a:gd name="connsiteX5" fmla="*/ 72390 w 89124"/>
                  <a:gd name="connsiteY5" fmla="*/ 100013 h 139690"/>
                  <a:gd name="connsiteX6" fmla="*/ 64770 w 89124"/>
                  <a:gd name="connsiteY6" fmla="*/ 115253 h 139690"/>
                  <a:gd name="connsiteX7" fmla="*/ 57150 w 89124"/>
                  <a:gd name="connsiteY7" fmla="*/ 126682 h 139690"/>
                  <a:gd name="connsiteX8" fmla="*/ 45720 w 89124"/>
                  <a:gd name="connsiteY8" fmla="*/ 138113 h 139690"/>
                  <a:gd name="connsiteX9" fmla="*/ 30480 w 89124"/>
                  <a:gd name="connsiteY9" fmla="*/ 134303 h 139690"/>
                  <a:gd name="connsiteX10" fmla="*/ 30480 w 89124"/>
                  <a:gd name="connsiteY10" fmla="*/ 115253 h 139690"/>
                  <a:gd name="connsiteX11" fmla="*/ 19050 w 89124"/>
                  <a:gd name="connsiteY11" fmla="*/ 111442 h 139690"/>
                  <a:gd name="connsiteX12" fmla="*/ 3810 w 89124"/>
                  <a:gd name="connsiteY12" fmla="*/ 103822 h 139690"/>
                  <a:gd name="connsiteX13" fmla="*/ 7620 w 89124"/>
                  <a:gd name="connsiteY13" fmla="*/ 84772 h 139690"/>
                  <a:gd name="connsiteX14" fmla="*/ 19050 w 89124"/>
                  <a:gd name="connsiteY14" fmla="*/ 42863 h 139690"/>
                  <a:gd name="connsiteX15" fmla="*/ 11430 w 89124"/>
                  <a:gd name="connsiteY15" fmla="*/ 35242 h 139690"/>
                  <a:gd name="connsiteX16" fmla="*/ 7620 w 89124"/>
                  <a:gd name="connsiteY16" fmla="*/ 23813 h 139690"/>
                  <a:gd name="connsiteX17" fmla="*/ 19050 w 89124"/>
                  <a:gd name="connsiteY17" fmla="*/ 20003 h 139690"/>
                  <a:gd name="connsiteX18" fmla="*/ 22860 w 89124"/>
                  <a:gd name="connsiteY18" fmla="*/ 20003 h 139690"/>
                  <a:gd name="connsiteX19" fmla="*/ 34290 w 89124"/>
                  <a:gd name="connsiteY19" fmla="*/ 12382 h 139690"/>
                  <a:gd name="connsiteX20" fmla="*/ 49530 w 89124"/>
                  <a:gd name="connsiteY20" fmla="*/ 4763 h 139690"/>
                  <a:gd name="connsiteX21" fmla="*/ 57150 w 89124"/>
                  <a:gd name="connsiteY21" fmla="*/ 4763 h 139690"/>
                  <a:gd name="connsiteX22" fmla="*/ 80010 w 89124"/>
                  <a:gd name="connsiteY22" fmla="*/ 953 h 139690"/>
                  <a:gd name="connsiteX23" fmla="*/ 87630 w 89124"/>
                  <a:gd name="connsiteY23" fmla="*/ 16192 h 139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9124" h="139690">
                    <a:moveTo>
                      <a:pt x="87630" y="16192"/>
                    </a:moveTo>
                    <a:cubicBezTo>
                      <a:pt x="87630" y="23813"/>
                      <a:pt x="80010" y="23813"/>
                      <a:pt x="72390" y="27622"/>
                    </a:cubicBezTo>
                    <a:cubicBezTo>
                      <a:pt x="64770" y="27622"/>
                      <a:pt x="60960" y="31432"/>
                      <a:pt x="64770" y="42863"/>
                    </a:cubicBezTo>
                    <a:cubicBezTo>
                      <a:pt x="64770" y="46672"/>
                      <a:pt x="64770" y="50482"/>
                      <a:pt x="64770" y="54292"/>
                    </a:cubicBezTo>
                    <a:cubicBezTo>
                      <a:pt x="57150" y="65722"/>
                      <a:pt x="57150" y="73342"/>
                      <a:pt x="68580" y="80963"/>
                    </a:cubicBezTo>
                    <a:cubicBezTo>
                      <a:pt x="76200" y="84772"/>
                      <a:pt x="72390" y="92392"/>
                      <a:pt x="72390" y="100013"/>
                    </a:cubicBezTo>
                    <a:cubicBezTo>
                      <a:pt x="72390" y="103822"/>
                      <a:pt x="72390" y="111442"/>
                      <a:pt x="64770" y="115253"/>
                    </a:cubicBezTo>
                    <a:cubicBezTo>
                      <a:pt x="60960" y="115253"/>
                      <a:pt x="57150" y="119063"/>
                      <a:pt x="57150" y="126682"/>
                    </a:cubicBezTo>
                    <a:cubicBezTo>
                      <a:pt x="57150" y="134303"/>
                      <a:pt x="53340" y="134303"/>
                      <a:pt x="45720" y="138113"/>
                    </a:cubicBezTo>
                    <a:cubicBezTo>
                      <a:pt x="38100" y="141922"/>
                      <a:pt x="34290" y="138113"/>
                      <a:pt x="30480" y="134303"/>
                    </a:cubicBezTo>
                    <a:cubicBezTo>
                      <a:pt x="34290" y="122872"/>
                      <a:pt x="30480" y="119063"/>
                      <a:pt x="30480" y="115253"/>
                    </a:cubicBezTo>
                    <a:cubicBezTo>
                      <a:pt x="30480" y="107632"/>
                      <a:pt x="26670" y="107632"/>
                      <a:pt x="19050" y="111442"/>
                    </a:cubicBezTo>
                    <a:cubicBezTo>
                      <a:pt x="11430" y="115253"/>
                      <a:pt x="7620" y="107632"/>
                      <a:pt x="3810" y="103822"/>
                    </a:cubicBezTo>
                    <a:cubicBezTo>
                      <a:pt x="0" y="100013"/>
                      <a:pt x="-3810" y="92392"/>
                      <a:pt x="7620" y="84772"/>
                    </a:cubicBezTo>
                    <a:cubicBezTo>
                      <a:pt x="26670" y="77153"/>
                      <a:pt x="19050" y="58103"/>
                      <a:pt x="19050" y="42863"/>
                    </a:cubicBezTo>
                    <a:cubicBezTo>
                      <a:pt x="19050" y="39053"/>
                      <a:pt x="15240" y="39053"/>
                      <a:pt x="11430" y="35242"/>
                    </a:cubicBezTo>
                    <a:cubicBezTo>
                      <a:pt x="7620" y="31432"/>
                      <a:pt x="3810" y="27622"/>
                      <a:pt x="7620" y="23813"/>
                    </a:cubicBezTo>
                    <a:cubicBezTo>
                      <a:pt x="11430" y="20003"/>
                      <a:pt x="15240" y="20003"/>
                      <a:pt x="19050" y="20003"/>
                    </a:cubicBezTo>
                    <a:cubicBezTo>
                      <a:pt x="19050" y="20003"/>
                      <a:pt x="22860" y="20003"/>
                      <a:pt x="22860" y="20003"/>
                    </a:cubicBezTo>
                    <a:cubicBezTo>
                      <a:pt x="30480" y="23813"/>
                      <a:pt x="30480" y="20003"/>
                      <a:pt x="34290" y="12382"/>
                    </a:cubicBezTo>
                    <a:cubicBezTo>
                      <a:pt x="34290" y="953"/>
                      <a:pt x="38100" y="953"/>
                      <a:pt x="49530" y="4763"/>
                    </a:cubicBezTo>
                    <a:cubicBezTo>
                      <a:pt x="53340" y="4763"/>
                      <a:pt x="57150" y="8572"/>
                      <a:pt x="57150" y="4763"/>
                    </a:cubicBezTo>
                    <a:cubicBezTo>
                      <a:pt x="64770" y="-2858"/>
                      <a:pt x="72390" y="953"/>
                      <a:pt x="80010" y="953"/>
                    </a:cubicBezTo>
                    <a:cubicBezTo>
                      <a:pt x="87630" y="4763"/>
                      <a:pt x="91440" y="8572"/>
                      <a:pt x="87630" y="16192"/>
                    </a:cubicBezTo>
                    <a:close/>
                  </a:path>
                </a:pathLst>
              </a:custGeom>
              <a:solidFill>
                <a:srgbClr val="FFC0D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96" name="Freeform: Shape 3095">
                <a:extLst>
                  <a:ext uri="{FF2B5EF4-FFF2-40B4-BE49-F238E27FC236}">
                    <a16:creationId xmlns:a16="http://schemas.microsoft.com/office/drawing/2014/main" id="{DDEFEB6F-DC65-69EA-80DA-700659E218B6}"/>
                  </a:ext>
                </a:extLst>
              </p:cNvPr>
              <p:cNvSpPr/>
              <p:nvPr/>
            </p:nvSpPr>
            <p:spPr>
              <a:xfrm>
                <a:off x="2044932" y="1787608"/>
                <a:ext cx="177336" cy="80786"/>
              </a:xfrm>
              <a:custGeom>
                <a:avLst/>
                <a:gdLst>
                  <a:gd name="connsiteX0" fmla="*/ 16278 w 177336"/>
                  <a:gd name="connsiteY0" fmla="*/ 67861 h 80786"/>
                  <a:gd name="connsiteX1" fmla="*/ 12468 w 177336"/>
                  <a:gd name="connsiteY1" fmla="*/ 71671 h 80786"/>
                  <a:gd name="connsiteX2" fmla="*/ 1038 w 177336"/>
                  <a:gd name="connsiteY2" fmla="*/ 71671 h 80786"/>
                  <a:gd name="connsiteX3" fmla="*/ 8658 w 177336"/>
                  <a:gd name="connsiteY3" fmla="*/ 60241 h 80786"/>
                  <a:gd name="connsiteX4" fmla="*/ 23898 w 177336"/>
                  <a:gd name="connsiteY4" fmla="*/ 48811 h 80786"/>
                  <a:gd name="connsiteX5" fmla="*/ 58188 w 177336"/>
                  <a:gd name="connsiteY5" fmla="*/ 29761 h 80786"/>
                  <a:gd name="connsiteX6" fmla="*/ 84858 w 177336"/>
                  <a:gd name="connsiteY6" fmla="*/ 29761 h 80786"/>
                  <a:gd name="connsiteX7" fmla="*/ 130578 w 177336"/>
                  <a:gd name="connsiteY7" fmla="*/ 10711 h 80786"/>
                  <a:gd name="connsiteX8" fmla="*/ 134388 w 177336"/>
                  <a:gd name="connsiteY8" fmla="*/ 6901 h 80786"/>
                  <a:gd name="connsiteX9" fmla="*/ 157248 w 177336"/>
                  <a:gd name="connsiteY9" fmla="*/ 10711 h 80786"/>
                  <a:gd name="connsiteX10" fmla="*/ 168678 w 177336"/>
                  <a:gd name="connsiteY10" fmla="*/ 25951 h 80786"/>
                  <a:gd name="connsiteX11" fmla="*/ 176298 w 177336"/>
                  <a:gd name="connsiteY11" fmla="*/ 37381 h 80786"/>
                  <a:gd name="connsiteX12" fmla="*/ 161058 w 177336"/>
                  <a:gd name="connsiteY12" fmla="*/ 45001 h 80786"/>
                  <a:gd name="connsiteX13" fmla="*/ 149628 w 177336"/>
                  <a:gd name="connsiteY13" fmla="*/ 41191 h 80786"/>
                  <a:gd name="connsiteX14" fmla="*/ 138198 w 177336"/>
                  <a:gd name="connsiteY14" fmla="*/ 33571 h 80786"/>
                  <a:gd name="connsiteX15" fmla="*/ 122958 w 177336"/>
                  <a:gd name="connsiteY15" fmla="*/ 45001 h 80786"/>
                  <a:gd name="connsiteX16" fmla="*/ 115338 w 177336"/>
                  <a:gd name="connsiteY16" fmla="*/ 52621 h 80786"/>
                  <a:gd name="connsiteX17" fmla="*/ 107718 w 177336"/>
                  <a:gd name="connsiteY17" fmla="*/ 67861 h 80786"/>
                  <a:gd name="connsiteX18" fmla="*/ 107718 w 177336"/>
                  <a:gd name="connsiteY18" fmla="*/ 79291 h 80786"/>
                  <a:gd name="connsiteX19" fmla="*/ 96288 w 177336"/>
                  <a:gd name="connsiteY19" fmla="*/ 71671 h 80786"/>
                  <a:gd name="connsiteX20" fmla="*/ 92478 w 177336"/>
                  <a:gd name="connsiteY20" fmla="*/ 67861 h 80786"/>
                  <a:gd name="connsiteX21" fmla="*/ 77238 w 177336"/>
                  <a:gd name="connsiteY21" fmla="*/ 67861 h 80786"/>
                  <a:gd name="connsiteX22" fmla="*/ 69618 w 177336"/>
                  <a:gd name="connsiteY22" fmla="*/ 67861 h 80786"/>
                  <a:gd name="connsiteX23" fmla="*/ 39138 w 177336"/>
                  <a:gd name="connsiteY23" fmla="*/ 79291 h 80786"/>
                  <a:gd name="connsiteX24" fmla="*/ 16278 w 177336"/>
                  <a:gd name="connsiteY24" fmla="*/ 67861 h 8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7336" h="80786">
                    <a:moveTo>
                      <a:pt x="16278" y="67861"/>
                    </a:moveTo>
                    <a:cubicBezTo>
                      <a:pt x="12468" y="67861"/>
                      <a:pt x="12468" y="71671"/>
                      <a:pt x="12468" y="71671"/>
                    </a:cubicBezTo>
                    <a:cubicBezTo>
                      <a:pt x="8658" y="75481"/>
                      <a:pt x="4848" y="79291"/>
                      <a:pt x="1038" y="71671"/>
                    </a:cubicBezTo>
                    <a:cubicBezTo>
                      <a:pt x="-2772" y="64051"/>
                      <a:pt x="4848" y="64051"/>
                      <a:pt x="8658" y="60241"/>
                    </a:cubicBezTo>
                    <a:cubicBezTo>
                      <a:pt x="16278" y="56431"/>
                      <a:pt x="20088" y="56431"/>
                      <a:pt x="23898" y="48811"/>
                    </a:cubicBezTo>
                    <a:cubicBezTo>
                      <a:pt x="39138" y="48811"/>
                      <a:pt x="46758" y="33571"/>
                      <a:pt x="58188" y="29761"/>
                    </a:cubicBezTo>
                    <a:cubicBezTo>
                      <a:pt x="65808" y="25951"/>
                      <a:pt x="77238" y="29761"/>
                      <a:pt x="84858" y="29761"/>
                    </a:cubicBezTo>
                    <a:cubicBezTo>
                      <a:pt x="100098" y="22141"/>
                      <a:pt x="115338" y="18331"/>
                      <a:pt x="130578" y="10711"/>
                    </a:cubicBezTo>
                    <a:cubicBezTo>
                      <a:pt x="134388" y="10711"/>
                      <a:pt x="134388" y="6901"/>
                      <a:pt x="134388" y="6901"/>
                    </a:cubicBezTo>
                    <a:cubicBezTo>
                      <a:pt x="145818" y="-4529"/>
                      <a:pt x="149628" y="-719"/>
                      <a:pt x="157248" y="10711"/>
                    </a:cubicBezTo>
                    <a:cubicBezTo>
                      <a:pt x="161058" y="18331"/>
                      <a:pt x="161058" y="22141"/>
                      <a:pt x="168678" y="25951"/>
                    </a:cubicBezTo>
                    <a:cubicBezTo>
                      <a:pt x="172488" y="25951"/>
                      <a:pt x="180108" y="29761"/>
                      <a:pt x="176298" y="37381"/>
                    </a:cubicBezTo>
                    <a:cubicBezTo>
                      <a:pt x="172488" y="45001"/>
                      <a:pt x="168678" y="48811"/>
                      <a:pt x="161058" y="45001"/>
                    </a:cubicBezTo>
                    <a:cubicBezTo>
                      <a:pt x="157248" y="45001"/>
                      <a:pt x="153438" y="45001"/>
                      <a:pt x="149628" y="41191"/>
                    </a:cubicBezTo>
                    <a:cubicBezTo>
                      <a:pt x="145818" y="37381"/>
                      <a:pt x="142008" y="29761"/>
                      <a:pt x="138198" y="33571"/>
                    </a:cubicBezTo>
                    <a:cubicBezTo>
                      <a:pt x="134388" y="37381"/>
                      <a:pt x="122958" y="37381"/>
                      <a:pt x="122958" y="45001"/>
                    </a:cubicBezTo>
                    <a:cubicBezTo>
                      <a:pt x="122958" y="48811"/>
                      <a:pt x="119148" y="52621"/>
                      <a:pt x="115338" y="52621"/>
                    </a:cubicBezTo>
                    <a:cubicBezTo>
                      <a:pt x="103908" y="56431"/>
                      <a:pt x="103908" y="56431"/>
                      <a:pt x="107718" y="67861"/>
                    </a:cubicBezTo>
                    <a:cubicBezTo>
                      <a:pt x="111528" y="71671"/>
                      <a:pt x="115338" y="75481"/>
                      <a:pt x="107718" y="79291"/>
                    </a:cubicBezTo>
                    <a:cubicBezTo>
                      <a:pt x="103908" y="83101"/>
                      <a:pt x="96288" y="79291"/>
                      <a:pt x="96288" y="71671"/>
                    </a:cubicBezTo>
                    <a:cubicBezTo>
                      <a:pt x="96288" y="67861"/>
                      <a:pt x="92478" y="64051"/>
                      <a:pt x="92478" y="67861"/>
                    </a:cubicBezTo>
                    <a:cubicBezTo>
                      <a:pt x="84858" y="75481"/>
                      <a:pt x="81048" y="75481"/>
                      <a:pt x="77238" y="67861"/>
                    </a:cubicBezTo>
                    <a:cubicBezTo>
                      <a:pt x="73428" y="64051"/>
                      <a:pt x="73428" y="64051"/>
                      <a:pt x="69618" y="67861"/>
                    </a:cubicBezTo>
                    <a:cubicBezTo>
                      <a:pt x="58188" y="71671"/>
                      <a:pt x="50568" y="75481"/>
                      <a:pt x="39138" y="79291"/>
                    </a:cubicBezTo>
                    <a:cubicBezTo>
                      <a:pt x="27708" y="79291"/>
                      <a:pt x="23898" y="79291"/>
                      <a:pt x="16278" y="67861"/>
                    </a:cubicBezTo>
                    <a:close/>
                  </a:path>
                </a:pathLst>
              </a:custGeom>
              <a:solidFill>
                <a:srgbClr val="FFCEE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97" name="Freeform: Shape 3096">
                <a:extLst>
                  <a:ext uri="{FF2B5EF4-FFF2-40B4-BE49-F238E27FC236}">
                    <a16:creationId xmlns:a16="http://schemas.microsoft.com/office/drawing/2014/main" id="{715EC948-495A-BFF2-4AB8-40B74B601311}"/>
                  </a:ext>
                </a:extLst>
              </p:cNvPr>
              <p:cNvSpPr/>
              <p:nvPr/>
            </p:nvSpPr>
            <p:spPr>
              <a:xfrm>
                <a:off x="2000251" y="2872740"/>
                <a:ext cx="103908" cy="102869"/>
              </a:xfrm>
              <a:custGeom>
                <a:avLst/>
                <a:gdLst>
                  <a:gd name="connsiteX0" fmla="*/ 53340 w 103908"/>
                  <a:gd name="connsiteY0" fmla="*/ 102870 h 102869"/>
                  <a:gd name="connsiteX1" fmla="*/ 45720 w 103908"/>
                  <a:gd name="connsiteY1" fmla="*/ 87630 h 102869"/>
                  <a:gd name="connsiteX2" fmla="*/ 22860 w 103908"/>
                  <a:gd name="connsiteY2" fmla="*/ 87630 h 102869"/>
                  <a:gd name="connsiteX3" fmla="*/ 0 w 103908"/>
                  <a:gd name="connsiteY3" fmla="*/ 87630 h 102869"/>
                  <a:gd name="connsiteX4" fmla="*/ 38100 w 103908"/>
                  <a:gd name="connsiteY4" fmla="*/ 30480 h 102869"/>
                  <a:gd name="connsiteX5" fmla="*/ 49530 w 103908"/>
                  <a:gd name="connsiteY5" fmla="*/ 15240 h 102869"/>
                  <a:gd name="connsiteX6" fmla="*/ 49530 w 103908"/>
                  <a:gd name="connsiteY6" fmla="*/ 15240 h 102869"/>
                  <a:gd name="connsiteX7" fmla="*/ 83820 w 103908"/>
                  <a:gd name="connsiteY7" fmla="*/ 0 h 102869"/>
                  <a:gd name="connsiteX8" fmla="*/ 95250 w 103908"/>
                  <a:gd name="connsiteY8" fmla="*/ 7620 h 102869"/>
                  <a:gd name="connsiteX9" fmla="*/ 102870 w 103908"/>
                  <a:gd name="connsiteY9" fmla="*/ 19050 h 102869"/>
                  <a:gd name="connsiteX10" fmla="*/ 87630 w 103908"/>
                  <a:gd name="connsiteY10" fmla="*/ 26670 h 102869"/>
                  <a:gd name="connsiteX11" fmla="*/ 83820 w 103908"/>
                  <a:gd name="connsiteY11" fmla="*/ 26670 h 102869"/>
                  <a:gd name="connsiteX12" fmla="*/ 68580 w 103908"/>
                  <a:gd name="connsiteY12" fmla="*/ 26670 h 102869"/>
                  <a:gd name="connsiteX13" fmla="*/ 80010 w 103908"/>
                  <a:gd name="connsiteY13" fmla="*/ 41910 h 102869"/>
                  <a:gd name="connsiteX14" fmla="*/ 91440 w 103908"/>
                  <a:gd name="connsiteY14" fmla="*/ 45720 h 102869"/>
                  <a:gd name="connsiteX15" fmla="*/ 99060 w 103908"/>
                  <a:gd name="connsiteY15" fmla="*/ 53340 h 102869"/>
                  <a:gd name="connsiteX16" fmla="*/ 53340 w 103908"/>
                  <a:gd name="connsiteY16" fmla="*/ 102870 h 102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3908" h="102869">
                    <a:moveTo>
                      <a:pt x="53340" y="102870"/>
                    </a:moveTo>
                    <a:cubicBezTo>
                      <a:pt x="60960" y="87630"/>
                      <a:pt x="60960" y="87630"/>
                      <a:pt x="45720" y="87630"/>
                    </a:cubicBezTo>
                    <a:cubicBezTo>
                      <a:pt x="38100" y="87630"/>
                      <a:pt x="30480" y="83820"/>
                      <a:pt x="22860" y="87630"/>
                    </a:cubicBezTo>
                    <a:cubicBezTo>
                      <a:pt x="15240" y="91440"/>
                      <a:pt x="7620" y="87630"/>
                      <a:pt x="0" y="87630"/>
                    </a:cubicBezTo>
                    <a:cubicBezTo>
                      <a:pt x="0" y="57150"/>
                      <a:pt x="19050" y="41910"/>
                      <a:pt x="38100" y="30480"/>
                    </a:cubicBezTo>
                    <a:cubicBezTo>
                      <a:pt x="41910" y="26670"/>
                      <a:pt x="53340" y="26670"/>
                      <a:pt x="49530" y="15240"/>
                    </a:cubicBezTo>
                    <a:cubicBezTo>
                      <a:pt x="49530" y="15240"/>
                      <a:pt x="49530" y="15240"/>
                      <a:pt x="49530" y="15240"/>
                    </a:cubicBezTo>
                    <a:cubicBezTo>
                      <a:pt x="49530" y="11430"/>
                      <a:pt x="80010" y="0"/>
                      <a:pt x="83820" y="0"/>
                    </a:cubicBezTo>
                    <a:cubicBezTo>
                      <a:pt x="87630" y="3810"/>
                      <a:pt x="91440" y="7620"/>
                      <a:pt x="95250" y="7620"/>
                    </a:cubicBezTo>
                    <a:cubicBezTo>
                      <a:pt x="99060" y="11430"/>
                      <a:pt x="106680" y="11430"/>
                      <a:pt x="102870" y="19050"/>
                    </a:cubicBezTo>
                    <a:cubicBezTo>
                      <a:pt x="99060" y="22860"/>
                      <a:pt x="99060" y="34290"/>
                      <a:pt x="87630" y="26670"/>
                    </a:cubicBezTo>
                    <a:cubicBezTo>
                      <a:pt x="87630" y="26670"/>
                      <a:pt x="83820" y="26670"/>
                      <a:pt x="83820" y="26670"/>
                    </a:cubicBezTo>
                    <a:cubicBezTo>
                      <a:pt x="80010" y="26670"/>
                      <a:pt x="72390" y="19050"/>
                      <a:pt x="68580" y="26670"/>
                    </a:cubicBezTo>
                    <a:cubicBezTo>
                      <a:pt x="64770" y="34290"/>
                      <a:pt x="76200" y="34290"/>
                      <a:pt x="80010" y="41910"/>
                    </a:cubicBezTo>
                    <a:cubicBezTo>
                      <a:pt x="83820" y="45720"/>
                      <a:pt x="87630" y="45720"/>
                      <a:pt x="91440" y="45720"/>
                    </a:cubicBezTo>
                    <a:cubicBezTo>
                      <a:pt x="95250" y="45720"/>
                      <a:pt x="95250" y="49530"/>
                      <a:pt x="99060" y="53340"/>
                    </a:cubicBezTo>
                    <a:cubicBezTo>
                      <a:pt x="99060" y="80010"/>
                      <a:pt x="83820" y="102870"/>
                      <a:pt x="53340" y="102870"/>
                    </a:cubicBezTo>
                    <a:close/>
                  </a:path>
                </a:pathLst>
              </a:custGeom>
              <a:solidFill>
                <a:srgbClr val="FFBFD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98" name="Freeform: Shape 3097">
                <a:extLst>
                  <a:ext uri="{FF2B5EF4-FFF2-40B4-BE49-F238E27FC236}">
                    <a16:creationId xmlns:a16="http://schemas.microsoft.com/office/drawing/2014/main" id="{23057770-EF68-69FB-AF33-45356D4AB55C}"/>
                  </a:ext>
                </a:extLst>
              </p:cNvPr>
              <p:cNvSpPr/>
              <p:nvPr/>
            </p:nvSpPr>
            <p:spPr>
              <a:xfrm>
                <a:off x="1752601" y="3009900"/>
                <a:ext cx="78702" cy="133350"/>
              </a:xfrm>
              <a:custGeom>
                <a:avLst/>
                <a:gdLst>
                  <a:gd name="connsiteX0" fmla="*/ 49530 w 78702"/>
                  <a:gd name="connsiteY0" fmla="*/ 133350 h 133350"/>
                  <a:gd name="connsiteX1" fmla="*/ 34290 w 78702"/>
                  <a:gd name="connsiteY1" fmla="*/ 110490 h 133350"/>
                  <a:gd name="connsiteX2" fmla="*/ 11430 w 78702"/>
                  <a:gd name="connsiteY2" fmla="*/ 91440 h 133350"/>
                  <a:gd name="connsiteX3" fmla="*/ 0 w 78702"/>
                  <a:gd name="connsiteY3" fmla="*/ 76200 h 133350"/>
                  <a:gd name="connsiteX4" fmla="*/ 15240 w 78702"/>
                  <a:gd name="connsiteY4" fmla="*/ 53340 h 133350"/>
                  <a:gd name="connsiteX5" fmla="*/ 19050 w 78702"/>
                  <a:gd name="connsiteY5" fmla="*/ 49530 h 133350"/>
                  <a:gd name="connsiteX6" fmla="*/ 30480 w 78702"/>
                  <a:gd name="connsiteY6" fmla="*/ 11430 h 133350"/>
                  <a:gd name="connsiteX7" fmla="*/ 38100 w 78702"/>
                  <a:gd name="connsiteY7" fmla="*/ 0 h 133350"/>
                  <a:gd name="connsiteX8" fmla="*/ 45720 w 78702"/>
                  <a:gd name="connsiteY8" fmla="*/ 7620 h 133350"/>
                  <a:gd name="connsiteX9" fmla="*/ 57150 w 78702"/>
                  <a:gd name="connsiteY9" fmla="*/ 19050 h 133350"/>
                  <a:gd name="connsiteX10" fmla="*/ 68580 w 78702"/>
                  <a:gd name="connsiteY10" fmla="*/ 34290 h 133350"/>
                  <a:gd name="connsiteX11" fmla="*/ 76200 w 78702"/>
                  <a:gd name="connsiteY11" fmla="*/ 64770 h 133350"/>
                  <a:gd name="connsiteX12" fmla="*/ 72390 w 78702"/>
                  <a:gd name="connsiteY12" fmla="*/ 87630 h 133350"/>
                  <a:gd name="connsiteX13" fmla="*/ 60960 w 78702"/>
                  <a:gd name="connsiteY13" fmla="*/ 106680 h 133350"/>
                  <a:gd name="connsiteX14" fmla="*/ 49530 w 78702"/>
                  <a:gd name="connsiteY14" fmla="*/ 133350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702" h="133350">
                    <a:moveTo>
                      <a:pt x="49530" y="133350"/>
                    </a:moveTo>
                    <a:cubicBezTo>
                      <a:pt x="45720" y="125730"/>
                      <a:pt x="38100" y="118110"/>
                      <a:pt x="34290" y="110490"/>
                    </a:cubicBezTo>
                    <a:cubicBezTo>
                      <a:pt x="30480" y="102870"/>
                      <a:pt x="19050" y="95250"/>
                      <a:pt x="11430" y="91440"/>
                    </a:cubicBezTo>
                    <a:cubicBezTo>
                      <a:pt x="3810" y="87630"/>
                      <a:pt x="0" y="83820"/>
                      <a:pt x="0" y="76200"/>
                    </a:cubicBezTo>
                    <a:cubicBezTo>
                      <a:pt x="0" y="68580"/>
                      <a:pt x="3810" y="57150"/>
                      <a:pt x="15240" y="53340"/>
                    </a:cubicBezTo>
                    <a:cubicBezTo>
                      <a:pt x="19050" y="53340"/>
                      <a:pt x="19050" y="53340"/>
                      <a:pt x="19050" y="49530"/>
                    </a:cubicBezTo>
                    <a:cubicBezTo>
                      <a:pt x="22860" y="38100"/>
                      <a:pt x="34290" y="26670"/>
                      <a:pt x="30480" y="11430"/>
                    </a:cubicBezTo>
                    <a:cubicBezTo>
                      <a:pt x="30480" y="3810"/>
                      <a:pt x="34290" y="3810"/>
                      <a:pt x="38100" y="0"/>
                    </a:cubicBezTo>
                    <a:cubicBezTo>
                      <a:pt x="45720" y="0"/>
                      <a:pt x="45720" y="3810"/>
                      <a:pt x="45720" y="7620"/>
                    </a:cubicBezTo>
                    <a:cubicBezTo>
                      <a:pt x="45720" y="15240"/>
                      <a:pt x="49530" y="15240"/>
                      <a:pt x="57150" y="19050"/>
                    </a:cubicBezTo>
                    <a:cubicBezTo>
                      <a:pt x="64770" y="22860"/>
                      <a:pt x="68580" y="30480"/>
                      <a:pt x="68580" y="34290"/>
                    </a:cubicBezTo>
                    <a:cubicBezTo>
                      <a:pt x="68580" y="45720"/>
                      <a:pt x="72390" y="53340"/>
                      <a:pt x="76200" y="64770"/>
                    </a:cubicBezTo>
                    <a:cubicBezTo>
                      <a:pt x="80010" y="72390"/>
                      <a:pt x="80010" y="80010"/>
                      <a:pt x="72390" y="87630"/>
                    </a:cubicBezTo>
                    <a:cubicBezTo>
                      <a:pt x="64770" y="91440"/>
                      <a:pt x="60960" y="99060"/>
                      <a:pt x="60960" y="106680"/>
                    </a:cubicBezTo>
                    <a:cubicBezTo>
                      <a:pt x="60960" y="118110"/>
                      <a:pt x="57150" y="125730"/>
                      <a:pt x="49530" y="133350"/>
                    </a:cubicBezTo>
                    <a:close/>
                  </a:path>
                </a:pathLst>
              </a:custGeom>
              <a:solidFill>
                <a:srgbClr val="FFC1D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99" name="Freeform: Shape 3098">
                <a:extLst>
                  <a:ext uri="{FF2B5EF4-FFF2-40B4-BE49-F238E27FC236}">
                    <a16:creationId xmlns:a16="http://schemas.microsoft.com/office/drawing/2014/main" id="{FA626DDC-528F-E0B0-2E92-CA04F49E3243}"/>
                  </a:ext>
                </a:extLst>
              </p:cNvPr>
              <p:cNvSpPr/>
              <p:nvPr/>
            </p:nvSpPr>
            <p:spPr>
              <a:xfrm>
                <a:off x="3774282" y="3177540"/>
                <a:ext cx="92319" cy="115794"/>
              </a:xfrm>
              <a:custGeom>
                <a:avLst/>
                <a:gdLst>
                  <a:gd name="connsiteX0" fmla="*/ 66199 w 92319"/>
                  <a:gd name="connsiteY0" fmla="*/ 83820 h 115794"/>
                  <a:gd name="connsiteX1" fmla="*/ 66199 w 92319"/>
                  <a:gd name="connsiteY1" fmla="*/ 106680 h 115794"/>
                  <a:gd name="connsiteX2" fmla="*/ 43339 w 92319"/>
                  <a:gd name="connsiteY2" fmla="*/ 114300 h 115794"/>
                  <a:gd name="connsiteX3" fmla="*/ 12859 w 92319"/>
                  <a:gd name="connsiteY3" fmla="*/ 106680 h 115794"/>
                  <a:gd name="connsiteX4" fmla="*/ 1429 w 92319"/>
                  <a:gd name="connsiteY4" fmla="*/ 83820 h 115794"/>
                  <a:gd name="connsiteX5" fmla="*/ 12859 w 92319"/>
                  <a:gd name="connsiteY5" fmla="*/ 76200 h 115794"/>
                  <a:gd name="connsiteX6" fmla="*/ 24289 w 92319"/>
                  <a:gd name="connsiteY6" fmla="*/ 80010 h 115794"/>
                  <a:gd name="connsiteX7" fmla="*/ 43339 w 92319"/>
                  <a:gd name="connsiteY7" fmla="*/ 64770 h 115794"/>
                  <a:gd name="connsiteX8" fmla="*/ 43339 w 92319"/>
                  <a:gd name="connsiteY8" fmla="*/ 57150 h 115794"/>
                  <a:gd name="connsiteX9" fmla="*/ 35719 w 92319"/>
                  <a:gd name="connsiteY9" fmla="*/ 41910 h 115794"/>
                  <a:gd name="connsiteX10" fmla="*/ 31909 w 92319"/>
                  <a:gd name="connsiteY10" fmla="*/ 34290 h 115794"/>
                  <a:gd name="connsiteX11" fmla="*/ 35719 w 92319"/>
                  <a:gd name="connsiteY11" fmla="*/ 26670 h 115794"/>
                  <a:gd name="connsiteX12" fmla="*/ 58579 w 92319"/>
                  <a:gd name="connsiteY12" fmla="*/ 0 h 115794"/>
                  <a:gd name="connsiteX13" fmla="*/ 62389 w 92319"/>
                  <a:gd name="connsiteY13" fmla="*/ 0 h 115794"/>
                  <a:gd name="connsiteX14" fmla="*/ 89059 w 92319"/>
                  <a:gd name="connsiteY14" fmla="*/ 22860 h 115794"/>
                  <a:gd name="connsiteX15" fmla="*/ 85249 w 92319"/>
                  <a:gd name="connsiteY15" fmla="*/ 41910 h 115794"/>
                  <a:gd name="connsiteX16" fmla="*/ 85249 w 92319"/>
                  <a:gd name="connsiteY16" fmla="*/ 53340 h 115794"/>
                  <a:gd name="connsiteX17" fmla="*/ 85249 w 92319"/>
                  <a:gd name="connsiteY17" fmla="*/ 76200 h 115794"/>
                  <a:gd name="connsiteX18" fmla="*/ 66199 w 92319"/>
                  <a:gd name="connsiteY18" fmla="*/ 83820 h 115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2319" h="115794">
                    <a:moveTo>
                      <a:pt x="66199" y="83820"/>
                    </a:moveTo>
                    <a:cubicBezTo>
                      <a:pt x="66199" y="91440"/>
                      <a:pt x="66199" y="99060"/>
                      <a:pt x="66199" y="106680"/>
                    </a:cubicBezTo>
                    <a:cubicBezTo>
                      <a:pt x="62389" y="114300"/>
                      <a:pt x="54769" y="118110"/>
                      <a:pt x="43339" y="114300"/>
                    </a:cubicBezTo>
                    <a:cubicBezTo>
                      <a:pt x="35719" y="110490"/>
                      <a:pt x="24289" y="110490"/>
                      <a:pt x="12859" y="106680"/>
                    </a:cubicBezTo>
                    <a:cubicBezTo>
                      <a:pt x="1429" y="102870"/>
                      <a:pt x="-2381" y="95250"/>
                      <a:pt x="1429" y="83820"/>
                    </a:cubicBezTo>
                    <a:cubicBezTo>
                      <a:pt x="5239" y="76200"/>
                      <a:pt x="9049" y="76200"/>
                      <a:pt x="12859" y="76200"/>
                    </a:cubicBezTo>
                    <a:cubicBezTo>
                      <a:pt x="16669" y="76200"/>
                      <a:pt x="20479" y="80010"/>
                      <a:pt x="24289" y="80010"/>
                    </a:cubicBezTo>
                    <a:cubicBezTo>
                      <a:pt x="35719" y="83820"/>
                      <a:pt x="43339" y="76200"/>
                      <a:pt x="43339" y="64770"/>
                    </a:cubicBezTo>
                    <a:cubicBezTo>
                      <a:pt x="43339" y="60960"/>
                      <a:pt x="43339" y="57150"/>
                      <a:pt x="43339" y="57150"/>
                    </a:cubicBezTo>
                    <a:cubicBezTo>
                      <a:pt x="47149" y="45720"/>
                      <a:pt x="43339" y="41910"/>
                      <a:pt x="35719" y="41910"/>
                    </a:cubicBezTo>
                    <a:cubicBezTo>
                      <a:pt x="28099" y="41910"/>
                      <a:pt x="28099" y="38100"/>
                      <a:pt x="31909" y="34290"/>
                    </a:cubicBezTo>
                    <a:cubicBezTo>
                      <a:pt x="31909" y="30480"/>
                      <a:pt x="35719" y="26670"/>
                      <a:pt x="35719" y="26670"/>
                    </a:cubicBezTo>
                    <a:cubicBezTo>
                      <a:pt x="31909" y="7620"/>
                      <a:pt x="47149" y="7620"/>
                      <a:pt x="58579" y="0"/>
                    </a:cubicBezTo>
                    <a:cubicBezTo>
                      <a:pt x="58579" y="0"/>
                      <a:pt x="62389" y="0"/>
                      <a:pt x="62389" y="0"/>
                    </a:cubicBezTo>
                    <a:cubicBezTo>
                      <a:pt x="73819" y="3810"/>
                      <a:pt x="81439" y="15240"/>
                      <a:pt x="89059" y="22860"/>
                    </a:cubicBezTo>
                    <a:cubicBezTo>
                      <a:pt x="96679" y="30480"/>
                      <a:pt x="89059" y="38100"/>
                      <a:pt x="85249" y="41910"/>
                    </a:cubicBezTo>
                    <a:cubicBezTo>
                      <a:pt x="81439" y="45720"/>
                      <a:pt x="81439" y="49530"/>
                      <a:pt x="85249" y="53340"/>
                    </a:cubicBezTo>
                    <a:cubicBezTo>
                      <a:pt x="92869" y="60960"/>
                      <a:pt x="89059" y="64770"/>
                      <a:pt x="85249" y="76200"/>
                    </a:cubicBezTo>
                    <a:cubicBezTo>
                      <a:pt x="77629" y="91440"/>
                      <a:pt x="73819" y="83820"/>
                      <a:pt x="66199" y="83820"/>
                    </a:cubicBezTo>
                    <a:close/>
                  </a:path>
                </a:pathLst>
              </a:custGeom>
              <a:solidFill>
                <a:srgbClr val="FFB7D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00" name="Freeform: Shape 3099">
                <a:extLst>
                  <a:ext uri="{FF2B5EF4-FFF2-40B4-BE49-F238E27FC236}">
                    <a16:creationId xmlns:a16="http://schemas.microsoft.com/office/drawing/2014/main" id="{C33F9DE3-0822-CAC6-F45A-BF74AACEFC09}"/>
                  </a:ext>
                </a:extLst>
              </p:cNvPr>
              <p:cNvSpPr/>
              <p:nvPr/>
            </p:nvSpPr>
            <p:spPr>
              <a:xfrm>
                <a:off x="4335781" y="2411729"/>
                <a:ext cx="103293" cy="77893"/>
              </a:xfrm>
              <a:custGeom>
                <a:avLst/>
                <a:gdLst>
                  <a:gd name="connsiteX0" fmla="*/ 102870 w 103293"/>
                  <a:gd name="connsiteY0" fmla="*/ 41910 h 77893"/>
                  <a:gd name="connsiteX1" fmla="*/ 60960 w 103293"/>
                  <a:gd name="connsiteY1" fmla="*/ 72390 h 77893"/>
                  <a:gd name="connsiteX2" fmla="*/ 53340 w 103293"/>
                  <a:gd name="connsiteY2" fmla="*/ 76200 h 77893"/>
                  <a:gd name="connsiteX3" fmla="*/ 45720 w 103293"/>
                  <a:gd name="connsiteY3" fmla="*/ 76200 h 77893"/>
                  <a:gd name="connsiteX4" fmla="*/ 22860 w 103293"/>
                  <a:gd name="connsiteY4" fmla="*/ 68580 h 77893"/>
                  <a:gd name="connsiteX5" fmla="*/ 3810 w 103293"/>
                  <a:gd name="connsiteY5" fmla="*/ 60960 h 77893"/>
                  <a:gd name="connsiteX6" fmla="*/ 0 w 103293"/>
                  <a:gd name="connsiteY6" fmla="*/ 53340 h 77893"/>
                  <a:gd name="connsiteX7" fmla="*/ 7620 w 103293"/>
                  <a:gd name="connsiteY7" fmla="*/ 53340 h 77893"/>
                  <a:gd name="connsiteX8" fmla="*/ 11430 w 103293"/>
                  <a:gd name="connsiteY8" fmla="*/ 53340 h 77893"/>
                  <a:gd name="connsiteX9" fmla="*/ 19050 w 103293"/>
                  <a:gd name="connsiteY9" fmla="*/ 45720 h 77893"/>
                  <a:gd name="connsiteX10" fmla="*/ 19050 w 103293"/>
                  <a:gd name="connsiteY10" fmla="*/ 30480 h 77893"/>
                  <a:gd name="connsiteX11" fmla="*/ 60960 w 103293"/>
                  <a:gd name="connsiteY11" fmla="*/ 0 h 77893"/>
                  <a:gd name="connsiteX12" fmla="*/ 68580 w 103293"/>
                  <a:gd name="connsiteY12" fmla="*/ 0 h 77893"/>
                  <a:gd name="connsiteX13" fmla="*/ 91440 w 103293"/>
                  <a:gd name="connsiteY13" fmla="*/ 19050 h 77893"/>
                  <a:gd name="connsiteX14" fmla="*/ 102870 w 103293"/>
                  <a:gd name="connsiteY14" fmla="*/ 41910 h 77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293" h="77893">
                    <a:moveTo>
                      <a:pt x="102870" y="41910"/>
                    </a:moveTo>
                    <a:cubicBezTo>
                      <a:pt x="91440" y="57150"/>
                      <a:pt x="87630" y="76200"/>
                      <a:pt x="60960" y="72390"/>
                    </a:cubicBezTo>
                    <a:cubicBezTo>
                      <a:pt x="57150" y="72390"/>
                      <a:pt x="57150" y="76200"/>
                      <a:pt x="53340" y="76200"/>
                    </a:cubicBezTo>
                    <a:cubicBezTo>
                      <a:pt x="49530" y="76200"/>
                      <a:pt x="45720" y="80010"/>
                      <a:pt x="45720" y="76200"/>
                    </a:cubicBezTo>
                    <a:cubicBezTo>
                      <a:pt x="41910" y="64770"/>
                      <a:pt x="30480" y="68580"/>
                      <a:pt x="22860" y="68580"/>
                    </a:cubicBezTo>
                    <a:cubicBezTo>
                      <a:pt x="15240" y="68580"/>
                      <a:pt x="7620" y="64770"/>
                      <a:pt x="3810" y="60960"/>
                    </a:cubicBezTo>
                    <a:cubicBezTo>
                      <a:pt x="3810" y="60960"/>
                      <a:pt x="0" y="57150"/>
                      <a:pt x="0" y="53340"/>
                    </a:cubicBezTo>
                    <a:cubicBezTo>
                      <a:pt x="0" y="49530"/>
                      <a:pt x="3810" y="49530"/>
                      <a:pt x="7620" y="53340"/>
                    </a:cubicBezTo>
                    <a:cubicBezTo>
                      <a:pt x="7620" y="53340"/>
                      <a:pt x="11430" y="53340"/>
                      <a:pt x="11430" y="53340"/>
                    </a:cubicBezTo>
                    <a:cubicBezTo>
                      <a:pt x="19050" y="53340"/>
                      <a:pt x="22860" y="53340"/>
                      <a:pt x="19050" y="45720"/>
                    </a:cubicBezTo>
                    <a:cubicBezTo>
                      <a:pt x="15240" y="38100"/>
                      <a:pt x="19050" y="34290"/>
                      <a:pt x="19050" y="30480"/>
                    </a:cubicBezTo>
                    <a:cubicBezTo>
                      <a:pt x="30480" y="15240"/>
                      <a:pt x="41910" y="0"/>
                      <a:pt x="60960" y="0"/>
                    </a:cubicBezTo>
                    <a:cubicBezTo>
                      <a:pt x="64770" y="0"/>
                      <a:pt x="68580" y="0"/>
                      <a:pt x="68580" y="0"/>
                    </a:cubicBezTo>
                    <a:cubicBezTo>
                      <a:pt x="76200" y="7620"/>
                      <a:pt x="83820" y="11430"/>
                      <a:pt x="91440" y="19050"/>
                    </a:cubicBezTo>
                    <a:cubicBezTo>
                      <a:pt x="106680" y="22860"/>
                      <a:pt x="102870" y="34290"/>
                      <a:pt x="102870" y="41910"/>
                    </a:cubicBezTo>
                    <a:close/>
                  </a:path>
                </a:pathLst>
              </a:custGeom>
              <a:solidFill>
                <a:srgbClr val="FFC2D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01" name="Freeform: Shape 3100">
                <a:extLst>
                  <a:ext uri="{FF2B5EF4-FFF2-40B4-BE49-F238E27FC236}">
                    <a16:creationId xmlns:a16="http://schemas.microsoft.com/office/drawing/2014/main" id="{965245BA-27EB-E950-9BB9-25F64A28BDF9}"/>
                  </a:ext>
                </a:extLst>
              </p:cNvPr>
              <p:cNvSpPr/>
              <p:nvPr/>
            </p:nvSpPr>
            <p:spPr>
              <a:xfrm>
                <a:off x="1583466" y="2385605"/>
                <a:ext cx="108174" cy="102324"/>
              </a:xfrm>
              <a:custGeom>
                <a:avLst/>
                <a:gdLst>
                  <a:gd name="connsiteX0" fmla="*/ 73885 w 108174"/>
                  <a:gd name="connsiteY0" fmla="*/ 87085 h 102324"/>
                  <a:gd name="connsiteX1" fmla="*/ 73885 w 108174"/>
                  <a:gd name="connsiteY1" fmla="*/ 68035 h 102324"/>
                  <a:gd name="connsiteX2" fmla="*/ 58645 w 108174"/>
                  <a:gd name="connsiteY2" fmla="*/ 83275 h 102324"/>
                  <a:gd name="connsiteX3" fmla="*/ 43405 w 108174"/>
                  <a:gd name="connsiteY3" fmla="*/ 75655 h 102324"/>
                  <a:gd name="connsiteX4" fmla="*/ 24355 w 108174"/>
                  <a:gd name="connsiteY4" fmla="*/ 83275 h 102324"/>
                  <a:gd name="connsiteX5" fmla="*/ 9115 w 108174"/>
                  <a:gd name="connsiteY5" fmla="*/ 90895 h 102324"/>
                  <a:gd name="connsiteX6" fmla="*/ 1495 w 108174"/>
                  <a:gd name="connsiteY6" fmla="*/ 102325 h 102324"/>
                  <a:gd name="connsiteX7" fmla="*/ 9115 w 108174"/>
                  <a:gd name="connsiteY7" fmla="*/ 79465 h 102324"/>
                  <a:gd name="connsiteX8" fmla="*/ 47215 w 108174"/>
                  <a:gd name="connsiteY8" fmla="*/ 48985 h 102324"/>
                  <a:gd name="connsiteX9" fmla="*/ 51025 w 108174"/>
                  <a:gd name="connsiteY9" fmla="*/ 41365 h 102324"/>
                  <a:gd name="connsiteX10" fmla="*/ 58645 w 108174"/>
                  <a:gd name="connsiteY10" fmla="*/ 14695 h 102324"/>
                  <a:gd name="connsiteX11" fmla="*/ 51025 w 108174"/>
                  <a:gd name="connsiteY11" fmla="*/ 22315 h 102324"/>
                  <a:gd name="connsiteX12" fmla="*/ 43405 w 108174"/>
                  <a:gd name="connsiteY12" fmla="*/ 26125 h 102324"/>
                  <a:gd name="connsiteX13" fmla="*/ 35785 w 108174"/>
                  <a:gd name="connsiteY13" fmla="*/ 33745 h 102324"/>
                  <a:gd name="connsiteX14" fmla="*/ 35785 w 108174"/>
                  <a:gd name="connsiteY14" fmla="*/ 37555 h 102324"/>
                  <a:gd name="connsiteX15" fmla="*/ 16735 w 108174"/>
                  <a:gd name="connsiteY15" fmla="*/ 26125 h 102324"/>
                  <a:gd name="connsiteX16" fmla="*/ 16735 w 108174"/>
                  <a:gd name="connsiteY16" fmla="*/ 18505 h 102324"/>
                  <a:gd name="connsiteX17" fmla="*/ 28165 w 108174"/>
                  <a:gd name="connsiteY17" fmla="*/ 7075 h 102324"/>
                  <a:gd name="connsiteX18" fmla="*/ 31975 w 108174"/>
                  <a:gd name="connsiteY18" fmla="*/ 7075 h 102324"/>
                  <a:gd name="connsiteX19" fmla="*/ 51025 w 108174"/>
                  <a:gd name="connsiteY19" fmla="*/ 3265 h 102324"/>
                  <a:gd name="connsiteX20" fmla="*/ 70075 w 108174"/>
                  <a:gd name="connsiteY20" fmla="*/ 7075 h 102324"/>
                  <a:gd name="connsiteX21" fmla="*/ 81505 w 108174"/>
                  <a:gd name="connsiteY21" fmla="*/ 10885 h 102324"/>
                  <a:gd name="connsiteX22" fmla="*/ 92935 w 108174"/>
                  <a:gd name="connsiteY22" fmla="*/ 52795 h 102324"/>
                  <a:gd name="connsiteX23" fmla="*/ 104365 w 108174"/>
                  <a:gd name="connsiteY23" fmla="*/ 71845 h 102324"/>
                  <a:gd name="connsiteX24" fmla="*/ 108175 w 108174"/>
                  <a:gd name="connsiteY24" fmla="*/ 79465 h 102324"/>
                  <a:gd name="connsiteX25" fmla="*/ 100555 w 108174"/>
                  <a:gd name="connsiteY25" fmla="*/ 83275 h 102324"/>
                  <a:gd name="connsiteX26" fmla="*/ 89125 w 108174"/>
                  <a:gd name="connsiteY26" fmla="*/ 79465 h 102324"/>
                  <a:gd name="connsiteX27" fmla="*/ 73885 w 108174"/>
                  <a:gd name="connsiteY27" fmla="*/ 87085 h 102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08174" h="102324">
                    <a:moveTo>
                      <a:pt x="73885" y="87085"/>
                    </a:moveTo>
                    <a:cubicBezTo>
                      <a:pt x="70075" y="83275"/>
                      <a:pt x="77695" y="75655"/>
                      <a:pt x="73885" y="68035"/>
                    </a:cubicBezTo>
                    <a:cubicBezTo>
                      <a:pt x="66265" y="68035"/>
                      <a:pt x="66265" y="79465"/>
                      <a:pt x="58645" y="83275"/>
                    </a:cubicBezTo>
                    <a:cubicBezTo>
                      <a:pt x="54835" y="75655"/>
                      <a:pt x="51025" y="71845"/>
                      <a:pt x="43405" y="75655"/>
                    </a:cubicBezTo>
                    <a:cubicBezTo>
                      <a:pt x="39595" y="79465"/>
                      <a:pt x="28165" y="75655"/>
                      <a:pt x="24355" y="83275"/>
                    </a:cubicBezTo>
                    <a:cubicBezTo>
                      <a:pt x="20545" y="87085"/>
                      <a:pt x="16735" y="94705"/>
                      <a:pt x="9115" y="90895"/>
                    </a:cubicBezTo>
                    <a:cubicBezTo>
                      <a:pt x="5305" y="87085"/>
                      <a:pt x="5305" y="98515"/>
                      <a:pt x="1495" y="102325"/>
                    </a:cubicBezTo>
                    <a:cubicBezTo>
                      <a:pt x="-2315" y="94705"/>
                      <a:pt x="1495" y="87085"/>
                      <a:pt x="9115" y="79465"/>
                    </a:cubicBezTo>
                    <a:cubicBezTo>
                      <a:pt x="20545" y="64225"/>
                      <a:pt x="31975" y="56605"/>
                      <a:pt x="47215" y="48985"/>
                    </a:cubicBezTo>
                    <a:cubicBezTo>
                      <a:pt x="51025" y="48985"/>
                      <a:pt x="51025" y="45175"/>
                      <a:pt x="51025" y="41365"/>
                    </a:cubicBezTo>
                    <a:cubicBezTo>
                      <a:pt x="54835" y="33745"/>
                      <a:pt x="54835" y="22315"/>
                      <a:pt x="58645" y="14695"/>
                    </a:cubicBezTo>
                    <a:cubicBezTo>
                      <a:pt x="51025" y="14695"/>
                      <a:pt x="54835" y="22315"/>
                      <a:pt x="51025" y="22315"/>
                    </a:cubicBezTo>
                    <a:cubicBezTo>
                      <a:pt x="47215" y="26125"/>
                      <a:pt x="47215" y="26125"/>
                      <a:pt x="43405" y="26125"/>
                    </a:cubicBezTo>
                    <a:cubicBezTo>
                      <a:pt x="31975" y="22315"/>
                      <a:pt x="31975" y="22315"/>
                      <a:pt x="35785" y="33745"/>
                    </a:cubicBezTo>
                    <a:cubicBezTo>
                      <a:pt x="35785" y="33745"/>
                      <a:pt x="35785" y="37555"/>
                      <a:pt x="35785" y="37555"/>
                    </a:cubicBezTo>
                    <a:cubicBezTo>
                      <a:pt x="20545" y="37555"/>
                      <a:pt x="20545" y="37555"/>
                      <a:pt x="16735" y="26125"/>
                    </a:cubicBezTo>
                    <a:cubicBezTo>
                      <a:pt x="16735" y="22315"/>
                      <a:pt x="16735" y="22315"/>
                      <a:pt x="16735" y="18505"/>
                    </a:cubicBezTo>
                    <a:cubicBezTo>
                      <a:pt x="16735" y="10885"/>
                      <a:pt x="20545" y="7075"/>
                      <a:pt x="28165" y="7075"/>
                    </a:cubicBezTo>
                    <a:cubicBezTo>
                      <a:pt x="28165" y="7075"/>
                      <a:pt x="31975" y="7075"/>
                      <a:pt x="31975" y="7075"/>
                    </a:cubicBezTo>
                    <a:cubicBezTo>
                      <a:pt x="39595" y="14695"/>
                      <a:pt x="43405" y="-8165"/>
                      <a:pt x="51025" y="3265"/>
                    </a:cubicBezTo>
                    <a:cubicBezTo>
                      <a:pt x="58645" y="10885"/>
                      <a:pt x="62455" y="10885"/>
                      <a:pt x="70075" y="7075"/>
                    </a:cubicBezTo>
                    <a:cubicBezTo>
                      <a:pt x="73885" y="3265"/>
                      <a:pt x="77695" y="7075"/>
                      <a:pt x="81505" y="10885"/>
                    </a:cubicBezTo>
                    <a:cubicBezTo>
                      <a:pt x="92935" y="22315"/>
                      <a:pt x="92935" y="37555"/>
                      <a:pt x="92935" y="52795"/>
                    </a:cubicBezTo>
                    <a:cubicBezTo>
                      <a:pt x="92935" y="60414"/>
                      <a:pt x="92935" y="71845"/>
                      <a:pt x="104365" y="71845"/>
                    </a:cubicBezTo>
                    <a:cubicBezTo>
                      <a:pt x="108175" y="71845"/>
                      <a:pt x="108175" y="75655"/>
                      <a:pt x="108175" y="79465"/>
                    </a:cubicBezTo>
                    <a:cubicBezTo>
                      <a:pt x="108175" y="83275"/>
                      <a:pt x="104365" y="83275"/>
                      <a:pt x="100555" y="83275"/>
                    </a:cubicBezTo>
                    <a:cubicBezTo>
                      <a:pt x="96745" y="83275"/>
                      <a:pt x="92935" y="75655"/>
                      <a:pt x="89125" y="79465"/>
                    </a:cubicBezTo>
                    <a:cubicBezTo>
                      <a:pt x="77695" y="79465"/>
                      <a:pt x="81505" y="87085"/>
                      <a:pt x="73885" y="87085"/>
                    </a:cubicBezTo>
                    <a:close/>
                  </a:path>
                </a:pathLst>
              </a:custGeom>
              <a:solidFill>
                <a:srgbClr val="FFCAD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02" name="Freeform: Shape 3101">
                <a:extLst>
                  <a:ext uri="{FF2B5EF4-FFF2-40B4-BE49-F238E27FC236}">
                    <a16:creationId xmlns:a16="http://schemas.microsoft.com/office/drawing/2014/main" id="{7C691F71-822D-2F81-68B6-F9C25F4BA5CC}"/>
                  </a:ext>
                </a:extLst>
              </p:cNvPr>
              <p:cNvSpPr/>
              <p:nvPr/>
            </p:nvSpPr>
            <p:spPr>
              <a:xfrm>
                <a:off x="2194560" y="2358390"/>
                <a:ext cx="91440" cy="77893"/>
              </a:xfrm>
              <a:custGeom>
                <a:avLst/>
                <a:gdLst>
                  <a:gd name="connsiteX0" fmla="*/ 41910 w 91440"/>
                  <a:gd name="connsiteY0" fmla="*/ 0 h 77893"/>
                  <a:gd name="connsiteX1" fmla="*/ 53340 w 91440"/>
                  <a:gd name="connsiteY1" fmla="*/ 22860 h 77893"/>
                  <a:gd name="connsiteX2" fmla="*/ 68580 w 91440"/>
                  <a:gd name="connsiteY2" fmla="*/ 11430 h 77893"/>
                  <a:gd name="connsiteX3" fmla="*/ 72390 w 91440"/>
                  <a:gd name="connsiteY3" fmla="*/ 3810 h 77893"/>
                  <a:gd name="connsiteX4" fmla="*/ 80010 w 91440"/>
                  <a:gd name="connsiteY4" fmla="*/ 3810 h 77893"/>
                  <a:gd name="connsiteX5" fmla="*/ 80010 w 91440"/>
                  <a:gd name="connsiteY5" fmla="*/ 45720 h 77893"/>
                  <a:gd name="connsiteX6" fmla="*/ 68580 w 91440"/>
                  <a:gd name="connsiteY6" fmla="*/ 60960 h 77893"/>
                  <a:gd name="connsiteX7" fmla="*/ 60960 w 91440"/>
                  <a:gd name="connsiteY7" fmla="*/ 68580 h 77893"/>
                  <a:gd name="connsiteX8" fmla="*/ 41910 w 91440"/>
                  <a:gd name="connsiteY8" fmla="*/ 76200 h 77893"/>
                  <a:gd name="connsiteX9" fmla="*/ 34290 w 91440"/>
                  <a:gd name="connsiteY9" fmla="*/ 76200 h 77893"/>
                  <a:gd name="connsiteX10" fmla="*/ 3810 w 91440"/>
                  <a:gd name="connsiteY10" fmla="*/ 57150 h 77893"/>
                  <a:gd name="connsiteX11" fmla="*/ 0 w 91440"/>
                  <a:gd name="connsiteY11" fmla="*/ 53340 h 77893"/>
                  <a:gd name="connsiteX12" fmla="*/ 0 w 91440"/>
                  <a:gd name="connsiteY12" fmla="*/ 22860 h 77893"/>
                  <a:gd name="connsiteX13" fmla="*/ 22860 w 91440"/>
                  <a:gd name="connsiteY13" fmla="*/ 0 h 77893"/>
                  <a:gd name="connsiteX14" fmla="*/ 41910 w 91440"/>
                  <a:gd name="connsiteY14" fmla="*/ 0 h 77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40" h="77893">
                    <a:moveTo>
                      <a:pt x="41910" y="0"/>
                    </a:moveTo>
                    <a:cubicBezTo>
                      <a:pt x="45720" y="7620"/>
                      <a:pt x="45720" y="19050"/>
                      <a:pt x="53340" y="22860"/>
                    </a:cubicBezTo>
                    <a:cubicBezTo>
                      <a:pt x="60960" y="26670"/>
                      <a:pt x="64770" y="11430"/>
                      <a:pt x="68580" y="11430"/>
                    </a:cubicBezTo>
                    <a:cubicBezTo>
                      <a:pt x="72390" y="11430"/>
                      <a:pt x="72390" y="7620"/>
                      <a:pt x="72390" y="3810"/>
                    </a:cubicBezTo>
                    <a:cubicBezTo>
                      <a:pt x="76200" y="0"/>
                      <a:pt x="80010" y="0"/>
                      <a:pt x="80010" y="3810"/>
                    </a:cubicBezTo>
                    <a:cubicBezTo>
                      <a:pt x="95250" y="15240"/>
                      <a:pt x="95250" y="38100"/>
                      <a:pt x="80010" y="45720"/>
                    </a:cubicBezTo>
                    <a:cubicBezTo>
                      <a:pt x="72390" y="49530"/>
                      <a:pt x="68580" y="53340"/>
                      <a:pt x="68580" y="60960"/>
                    </a:cubicBezTo>
                    <a:cubicBezTo>
                      <a:pt x="68580" y="64770"/>
                      <a:pt x="64770" y="68580"/>
                      <a:pt x="60960" y="68580"/>
                    </a:cubicBezTo>
                    <a:cubicBezTo>
                      <a:pt x="53340" y="68580"/>
                      <a:pt x="45720" y="68580"/>
                      <a:pt x="41910" y="76200"/>
                    </a:cubicBezTo>
                    <a:cubicBezTo>
                      <a:pt x="38100" y="80010"/>
                      <a:pt x="34290" y="76200"/>
                      <a:pt x="34290" y="76200"/>
                    </a:cubicBezTo>
                    <a:cubicBezTo>
                      <a:pt x="22860" y="72390"/>
                      <a:pt x="11430" y="64770"/>
                      <a:pt x="3810" y="57150"/>
                    </a:cubicBezTo>
                    <a:cubicBezTo>
                      <a:pt x="3810" y="57150"/>
                      <a:pt x="0" y="53340"/>
                      <a:pt x="0" y="53340"/>
                    </a:cubicBezTo>
                    <a:cubicBezTo>
                      <a:pt x="7620" y="45720"/>
                      <a:pt x="0" y="34290"/>
                      <a:pt x="0" y="22860"/>
                    </a:cubicBezTo>
                    <a:cubicBezTo>
                      <a:pt x="0" y="3810"/>
                      <a:pt x="3810" y="0"/>
                      <a:pt x="22860" y="0"/>
                    </a:cubicBezTo>
                    <a:cubicBezTo>
                      <a:pt x="30480" y="0"/>
                      <a:pt x="38100" y="0"/>
                      <a:pt x="41910" y="0"/>
                    </a:cubicBezTo>
                    <a:close/>
                  </a:path>
                </a:pathLst>
              </a:custGeom>
              <a:solidFill>
                <a:srgbClr val="FFB8D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03" name="Freeform: Shape 3102">
                <a:extLst>
                  <a:ext uri="{FF2B5EF4-FFF2-40B4-BE49-F238E27FC236}">
                    <a16:creationId xmlns:a16="http://schemas.microsoft.com/office/drawing/2014/main" id="{439F6E1A-52AC-8533-7FC2-EB8C69222802}"/>
                  </a:ext>
                </a:extLst>
              </p:cNvPr>
              <p:cNvSpPr/>
              <p:nvPr/>
            </p:nvSpPr>
            <p:spPr>
              <a:xfrm>
                <a:off x="3821431" y="3032170"/>
                <a:ext cx="106679" cy="119043"/>
              </a:xfrm>
              <a:custGeom>
                <a:avLst/>
                <a:gdLst>
                  <a:gd name="connsiteX0" fmla="*/ 106680 w 106679"/>
                  <a:gd name="connsiteY0" fmla="*/ 111079 h 119043"/>
                  <a:gd name="connsiteX1" fmla="*/ 95250 w 106679"/>
                  <a:gd name="connsiteY1" fmla="*/ 111079 h 119043"/>
                  <a:gd name="connsiteX2" fmla="*/ 80010 w 106679"/>
                  <a:gd name="connsiteY2" fmla="*/ 114889 h 119043"/>
                  <a:gd name="connsiteX3" fmla="*/ 68580 w 106679"/>
                  <a:gd name="connsiteY3" fmla="*/ 99649 h 119043"/>
                  <a:gd name="connsiteX4" fmla="*/ 49530 w 106679"/>
                  <a:gd name="connsiteY4" fmla="*/ 88220 h 119043"/>
                  <a:gd name="connsiteX5" fmla="*/ 30480 w 106679"/>
                  <a:gd name="connsiteY5" fmla="*/ 99649 h 119043"/>
                  <a:gd name="connsiteX6" fmla="*/ 11430 w 106679"/>
                  <a:gd name="connsiteY6" fmla="*/ 107270 h 119043"/>
                  <a:gd name="connsiteX7" fmla="*/ 3810 w 106679"/>
                  <a:gd name="connsiteY7" fmla="*/ 107270 h 119043"/>
                  <a:gd name="connsiteX8" fmla="*/ 0 w 106679"/>
                  <a:gd name="connsiteY8" fmla="*/ 95839 h 119043"/>
                  <a:gd name="connsiteX9" fmla="*/ 19050 w 106679"/>
                  <a:gd name="connsiteY9" fmla="*/ 69170 h 119043"/>
                  <a:gd name="connsiteX10" fmla="*/ 26670 w 106679"/>
                  <a:gd name="connsiteY10" fmla="*/ 61549 h 119043"/>
                  <a:gd name="connsiteX11" fmla="*/ 38100 w 106679"/>
                  <a:gd name="connsiteY11" fmla="*/ 46310 h 119043"/>
                  <a:gd name="connsiteX12" fmla="*/ 45720 w 106679"/>
                  <a:gd name="connsiteY12" fmla="*/ 38689 h 119043"/>
                  <a:gd name="connsiteX13" fmla="*/ 34290 w 106679"/>
                  <a:gd name="connsiteY13" fmla="*/ 31070 h 119043"/>
                  <a:gd name="connsiteX14" fmla="*/ 11430 w 106679"/>
                  <a:gd name="connsiteY14" fmla="*/ 23449 h 119043"/>
                  <a:gd name="connsiteX15" fmla="*/ 3810 w 106679"/>
                  <a:gd name="connsiteY15" fmla="*/ 4399 h 119043"/>
                  <a:gd name="connsiteX16" fmla="*/ 19050 w 106679"/>
                  <a:gd name="connsiteY16" fmla="*/ 4399 h 119043"/>
                  <a:gd name="connsiteX17" fmla="*/ 30480 w 106679"/>
                  <a:gd name="connsiteY17" fmla="*/ 12020 h 119043"/>
                  <a:gd name="connsiteX18" fmla="*/ 49530 w 106679"/>
                  <a:gd name="connsiteY18" fmla="*/ 31070 h 119043"/>
                  <a:gd name="connsiteX19" fmla="*/ 64770 w 106679"/>
                  <a:gd name="connsiteY19" fmla="*/ 50120 h 119043"/>
                  <a:gd name="connsiteX20" fmla="*/ 80010 w 106679"/>
                  <a:gd name="connsiteY20" fmla="*/ 69170 h 119043"/>
                  <a:gd name="connsiteX21" fmla="*/ 83820 w 106679"/>
                  <a:gd name="connsiteY21" fmla="*/ 80599 h 119043"/>
                  <a:gd name="connsiteX22" fmla="*/ 106680 w 106679"/>
                  <a:gd name="connsiteY22" fmla="*/ 111079 h 119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6679" h="119043">
                    <a:moveTo>
                      <a:pt x="106680" y="111079"/>
                    </a:moveTo>
                    <a:cubicBezTo>
                      <a:pt x="102870" y="111079"/>
                      <a:pt x="95250" y="107270"/>
                      <a:pt x="95250" y="111079"/>
                    </a:cubicBezTo>
                    <a:cubicBezTo>
                      <a:pt x="91440" y="118699"/>
                      <a:pt x="87630" y="122510"/>
                      <a:pt x="80010" y="114889"/>
                    </a:cubicBezTo>
                    <a:cubicBezTo>
                      <a:pt x="76200" y="111079"/>
                      <a:pt x="68580" y="107270"/>
                      <a:pt x="68580" y="99649"/>
                    </a:cubicBezTo>
                    <a:cubicBezTo>
                      <a:pt x="68580" y="84410"/>
                      <a:pt x="64770" y="84410"/>
                      <a:pt x="49530" y="88220"/>
                    </a:cubicBezTo>
                    <a:cubicBezTo>
                      <a:pt x="41910" y="92029"/>
                      <a:pt x="38100" y="103460"/>
                      <a:pt x="30480" y="99649"/>
                    </a:cubicBezTo>
                    <a:cubicBezTo>
                      <a:pt x="19050" y="95839"/>
                      <a:pt x="19050" y="103460"/>
                      <a:pt x="11430" y="107270"/>
                    </a:cubicBezTo>
                    <a:cubicBezTo>
                      <a:pt x="7620" y="107270"/>
                      <a:pt x="7620" y="107270"/>
                      <a:pt x="3810" y="107270"/>
                    </a:cubicBezTo>
                    <a:cubicBezTo>
                      <a:pt x="0" y="103460"/>
                      <a:pt x="0" y="99649"/>
                      <a:pt x="0" y="95839"/>
                    </a:cubicBezTo>
                    <a:cubicBezTo>
                      <a:pt x="7620" y="88220"/>
                      <a:pt x="7620" y="72979"/>
                      <a:pt x="19050" y="69170"/>
                    </a:cubicBezTo>
                    <a:cubicBezTo>
                      <a:pt x="22860" y="69170"/>
                      <a:pt x="26670" y="65360"/>
                      <a:pt x="26670" y="61549"/>
                    </a:cubicBezTo>
                    <a:cubicBezTo>
                      <a:pt x="22860" y="50120"/>
                      <a:pt x="22860" y="42499"/>
                      <a:pt x="38100" y="46310"/>
                    </a:cubicBezTo>
                    <a:cubicBezTo>
                      <a:pt x="41910" y="46310"/>
                      <a:pt x="45720" y="42499"/>
                      <a:pt x="45720" y="38689"/>
                    </a:cubicBezTo>
                    <a:cubicBezTo>
                      <a:pt x="45720" y="34879"/>
                      <a:pt x="41910" y="31070"/>
                      <a:pt x="34290" y="31070"/>
                    </a:cubicBezTo>
                    <a:cubicBezTo>
                      <a:pt x="26670" y="31070"/>
                      <a:pt x="19050" y="27260"/>
                      <a:pt x="11430" y="23449"/>
                    </a:cubicBezTo>
                    <a:cubicBezTo>
                      <a:pt x="7620" y="19639"/>
                      <a:pt x="0" y="12020"/>
                      <a:pt x="3810" y="4399"/>
                    </a:cubicBezTo>
                    <a:cubicBezTo>
                      <a:pt x="7620" y="-3221"/>
                      <a:pt x="15240" y="589"/>
                      <a:pt x="19050" y="4399"/>
                    </a:cubicBezTo>
                    <a:cubicBezTo>
                      <a:pt x="22860" y="4399"/>
                      <a:pt x="26670" y="8210"/>
                      <a:pt x="30480" y="12020"/>
                    </a:cubicBezTo>
                    <a:cubicBezTo>
                      <a:pt x="34290" y="19639"/>
                      <a:pt x="38100" y="27260"/>
                      <a:pt x="49530" y="31070"/>
                    </a:cubicBezTo>
                    <a:cubicBezTo>
                      <a:pt x="45720" y="42499"/>
                      <a:pt x="60960" y="42499"/>
                      <a:pt x="64770" y="50120"/>
                    </a:cubicBezTo>
                    <a:cubicBezTo>
                      <a:pt x="68580" y="57739"/>
                      <a:pt x="76200" y="61549"/>
                      <a:pt x="80010" y="69170"/>
                    </a:cubicBezTo>
                    <a:cubicBezTo>
                      <a:pt x="83820" y="72979"/>
                      <a:pt x="83820" y="76789"/>
                      <a:pt x="83820" y="80599"/>
                    </a:cubicBezTo>
                    <a:cubicBezTo>
                      <a:pt x="91440" y="92029"/>
                      <a:pt x="99060" y="103460"/>
                      <a:pt x="106680" y="111079"/>
                    </a:cubicBezTo>
                    <a:close/>
                  </a:path>
                </a:pathLst>
              </a:custGeom>
              <a:solidFill>
                <a:srgbClr val="FFBED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04" name="Freeform: Shape 3103">
                <a:extLst>
                  <a:ext uri="{FF2B5EF4-FFF2-40B4-BE49-F238E27FC236}">
                    <a16:creationId xmlns:a16="http://schemas.microsoft.com/office/drawing/2014/main" id="{F64C035F-8017-2272-C671-D3E3438C5A55}"/>
                  </a:ext>
                </a:extLst>
              </p:cNvPr>
              <p:cNvSpPr/>
              <p:nvPr/>
            </p:nvSpPr>
            <p:spPr>
              <a:xfrm>
                <a:off x="880111" y="3060853"/>
                <a:ext cx="91439" cy="74776"/>
              </a:xfrm>
              <a:custGeom>
                <a:avLst/>
                <a:gdLst>
                  <a:gd name="connsiteX0" fmla="*/ 11430 w 91439"/>
                  <a:gd name="connsiteY0" fmla="*/ 32867 h 74776"/>
                  <a:gd name="connsiteX1" fmla="*/ 0 w 91439"/>
                  <a:gd name="connsiteY1" fmla="*/ 25247 h 74776"/>
                  <a:gd name="connsiteX2" fmla="*/ 7620 w 91439"/>
                  <a:gd name="connsiteY2" fmla="*/ 17627 h 74776"/>
                  <a:gd name="connsiteX3" fmla="*/ 19050 w 91439"/>
                  <a:gd name="connsiteY3" fmla="*/ 13817 h 74776"/>
                  <a:gd name="connsiteX4" fmla="*/ 38100 w 91439"/>
                  <a:gd name="connsiteY4" fmla="*/ 6197 h 74776"/>
                  <a:gd name="connsiteX5" fmla="*/ 53340 w 91439"/>
                  <a:gd name="connsiteY5" fmla="*/ 2387 h 74776"/>
                  <a:gd name="connsiteX6" fmla="*/ 91440 w 91439"/>
                  <a:gd name="connsiteY6" fmla="*/ 25247 h 74776"/>
                  <a:gd name="connsiteX7" fmla="*/ 87630 w 91439"/>
                  <a:gd name="connsiteY7" fmla="*/ 48107 h 74776"/>
                  <a:gd name="connsiteX8" fmla="*/ 87630 w 91439"/>
                  <a:gd name="connsiteY8" fmla="*/ 59537 h 74776"/>
                  <a:gd name="connsiteX9" fmla="*/ 80010 w 91439"/>
                  <a:gd name="connsiteY9" fmla="*/ 74777 h 74776"/>
                  <a:gd name="connsiteX10" fmla="*/ 41910 w 91439"/>
                  <a:gd name="connsiteY10" fmla="*/ 63347 h 74776"/>
                  <a:gd name="connsiteX11" fmla="*/ 30480 w 91439"/>
                  <a:gd name="connsiteY11" fmla="*/ 44297 h 74776"/>
                  <a:gd name="connsiteX12" fmla="*/ 11430 w 91439"/>
                  <a:gd name="connsiteY12" fmla="*/ 32867 h 7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39" h="74776">
                    <a:moveTo>
                      <a:pt x="11430" y="32867"/>
                    </a:moveTo>
                    <a:cubicBezTo>
                      <a:pt x="3810" y="32867"/>
                      <a:pt x="3810" y="29057"/>
                      <a:pt x="0" y="25247"/>
                    </a:cubicBezTo>
                    <a:cubicBezTo>
                      <a:pt x="0" y="21437"/>
                      <a:pt x="3810" y="17627"/>
                      <a:pt x="7620" y="17627"/>
                    </a:cubicBezTo>
                    <a:cubicBezTo>
                      <a:pt x="11430" y="17627"/>
                      <a:pt x="15240" y="17627"/>
                      <a:pt x="19050" y="13817"/>
                    </a:cubicBezTo>
                    <a:cubicBezTo>
                      <a:pt x="22860" y="2387"/>
                      <a:pt x="26670" y="2387"/>
                      <a:pt x="38100" y="6197"/>
                    </a:cubicBezTo>
                    <a:cubicBezTo>
                      <a:pt x="41910" y="10007"/>
                      <a:pt x="45720" y="2387"/>
                      <a:pt x="53340" y="2387"/>
                    </a:cubicBezTo>
                    <a:cubicBezTo>
                      <a:pt x="72390" y="-5233"/>
                      <a:pt x="87630" y="6197"/>
                      <a:pt x="91440" y="25247"/>
                    </a:cubicBezTo>
                    <a:cubicBezTo>
                      <a:pt x="91440" y="36677"/>
                      <a:pt x="91440" y="44297"/>
                      <a:pt x="87630" y="48107"/>
                    </a:cubicBezTo>
                    <a:cubicBezTo>
                      <a:pt x="83820" y="51917"/>
                      <a:pt x="87630" y="55727"/>
                      <a:pt x="87630" y="59537"/>
                    </a:cubicBezTo>
                    <a:cubicBezTo>
                      <a:pt x="91440" y="67157"/>
                      <a:pt x="87630" y="74777"/>
                      <a:pt x="80010" y="74777"/>
                    </a:cubicBezTo>
                    <a:cubicBezTo>
                      <a:pt x="60960" y="74777"/>
                      <a:pt x="60960" y="74777"/>
                      <a:pt x="41910" y="63347"/>
                    </a:cubicBezTo>
                    <a:cubicBezTo>
                      <a:pt x="34290" y="59537"/>
                      <a:pt x="30480" y="55727"/>
                      <a:pt x="30480" y="44297"/>
                    </a:cubicBezTo>
                    <a:cubicBezTo>
                      <a:pt x="22860" y="36677"/>
                      <a:pt x="19050" y="29057"/>
                      <a:pt x="11430" y="32867"/>
                    </a:cubicBezTo>
                    <a:close/>
                  </a:path>
                </a:pathLst>
              </a:custGeom>
              <a:solidFill>
                <a:srgbClr val="FFBBD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05" name="Freeform: Shape 3104">
                <a:extLst>
                  <a:ext uri="{FF2B5EF4-FFF2-40B4-BE49-F238E27FC236}">
                    <a16:creationId xmlns:a16="http://schemas.microsoft.com/office/drawing/2014/main" id="{C8682C24-3E59-8892-B206-2FCB91EE75DC}"/>
                  </a:ext>
                </a:extLst>
              </p:cNvPr>
              <p:cNvSpPr/>
              <p:nvPr/>
            </p:nvSpPr>
            <p:spPr>
              <a:xfrm>
                <a:off x="2353002" y="2296851"/>
                <a:ext cx="82191" cy="81389"/>
              </a:xfrm>
              <a:custGeom>
                <a:avLst/>
                <a:gdLst>
                  <a:gd name="connsiteX0" fmla="*/ 51108 w 82191"/>
                  <a:gd name="connsiteY0" fmla="*/ 578 h 81389"/>
                  <a:gd name="connsiteX1" fmla="*/ 77778 w 82191"/>
                  <a:gd name="connsiteY1" fmla="*/ 50108 h 81389"/>
                  <a:gd name="connsiteX2" fmla="*/ 73968 w 82191"/>
                  <a:gd name="connsiteY2" fmla="*/ 61538 h 81389"/>
                  <a:gd name="connsiteX3" fmla="*/ 62538 w 82191"/>
                  <a:gd name="connsiteY3" fmla="*/ 80588 h 81389"/>
                  <a:gd name="connsiteX4" fmla="*/ 43488 w 82191"/>
                  <a:gd name="connsiteY4" fmla="*/ 80588 h 81389"/>
                  <a:gd name="connsiteX5" fmla="*/ 39678 w 82191"/>
                  <a:gd name="connsiteY5" fmla="*/ 76778 h 81389"/>
                  <a:gd name="connsiteX6" fmla="*/ 28248 w 82191"/>
                  <a:gd name="connsiteY6" fmla="*/ 61538 h 81389"/>
                  <a:gd name="connsiteX7" fmla="*/ 13008 w 82191"/>
                  <a:gd name="connsiteY7" fmla="*/ 50108 h 81389"/>
                  <a:gd name="connsiteX8" fmla="*/ 13008 w 82191"/>
                  <a:gd name="connsiteY8" fmla="*/ 46298 h 81389"/>
                  <a:gd name="connsiteX9" fmla="*/ 5388 w 82191"/>
                  <a:gd name="connsiteY9" fmla="*/ 27248 h 81389"/>
                  <a:gd name="connsiteX10" fmla="*/ 1578 w 82191"/>
                  <a:gd name="connsiteY10" fmla="*/ 15818 h 81389"/>
                  <a:gd name="connsiteX11" fmla="*/ 13008 w 82191"/>
                  <a:gd name="connsiteY11" fmla="*/ 12008 h 81389"/>
                  <a:gd name="connsiteX12" fmla="*/ 28248 w 82191"/>
                  <a:gd name="connsiteY12" fmla="*/ 8198 h 81389"/>
                  <a:gd name="connsiteX13" fmla="*/ 51108 w 82191"/>
                  <a:gd name="connsiteY13" fmla="*/ 578 h 8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191" h="81389">
                    <a:moveTo>
                      <a:pt x="51108" y="578"/>
                    </a:moveTo>
                    <a:cubicBezTo>
                      <a:pt x="77778" y="4388"/>
                      <a:pt x="89208" y="27248"/>
                      <a:pt x="77778" y="50108"/>
                    </a:cubicBezTo>
                    <a:cubicBezTo>
                      <a:pt x="77778" y="53918"/>
                      <a:pt x="73968" y="57728"/>
                      <a:pt x="73968" y="61538"/>
                    </a:cubicBezTo>
                    <a:cubicBezTo>
                      <a:pt x="70158" y="69158"/>
                      <a:pt x="70158" y="76778"/>
                      <a:pt x="62538" y="80588"/>
                    </a:cubicBezTo>
                    <a:cubicBezTo>
                      <a:pt x="54918" y="84398"/>
                      <a:pt x="47298" y="72968"/>
                      <a:pt x="43488" y="80588"/>
                    </a:cubicBezTo>
                    <a:cubicBezTo>
                      <a:pt x="43488" y="80588"/>
                      <a:pt x="39678" y="80588"/>
                      <a:pt x="39678" y="76778"/>
                    </a:cubicBezTo>
                    <a:cubicBezTo>
                      <a:pt x="39678" y="69158"/>
                      <a:pt x="35868" y="65348"/>
                      <a:pt x="28248" y="61538"/>
                    </a:cubicBezTo>
                    <a:cubicBezTo>
                      <a:pt x="20628" y="61538"/>
                      <a:pt x="20628" y="46298"/>
                      <a:pt x="13008" y="50108"/>
                    </a:cubicBezTo>
                    <a:cubicBezTo>
                      <a:pt x="13008" y="50108"/>
                      <a:pt x="9198" y="46298"/>
                      <a:pt x="13008" y="46298"/>
                    </a:cubicBezTo>
                    <a:cubicBezTo>
                      <a:pt x="24438" y="34868"/>
                      <a:pt x="13008" y="31058"/>
                      <a:pt x="5388" y="27248"/>
                    </a:cubicBezTo>
                    <a:cubicBezTo>
                      <a:pt x="1578" y="23438"/>
                      <a:pt x="-2232" y="19628"/>
                      <a:pt x="1578" y="15818"/>
                    </a:cubicBezTo>
                    <a:cubicBezTo>
                      <a:pt x="5388" y="12008"/>
                      <a:pt x="9198" y="12008"/>
                      <a:pt x="13008" y="12008"/>
                    </a:cubicBezTo>
                    <a:cubicBezTo>
                      <a:pt x="20628" y="15818"/>
                      <a:pt x="28248" y="12008"/>
                      <a:pt x="28248" y="8198"/>
                    </a:cubicBezTo>
                    <a:cubicBezTo>
                      <a:pt x="28248" y="-7042"/>
                      <a:pt x="43488" y="4388"/>
                      <a:pt x="51108" y="578"/>
                    </a:cubicBezTo>
                    <a:close/>
                  </a:path>
                </a:pathLst>
              </a:custGeom>
              <a:solidFill>
                <a:srgbClr val="FFB4D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06" name="Freeform: Shape 3105">
                <a:extLst>
                  <a:ext uri="{FF2B5EF4-FFF2-40B4-BE49-F238E27FC236}">
                    <a16:creationId xmlns:a16="http://schemas.microsoft.com/office/drawing/2014/main" id="{3203559E-68BA-D1DB-392B-B802FBE0E99E}"/>
                  </a:ext>
                </a:extLst>
              </p:cNvPr>
              <p:cNvSpPr/>
              <p:nvPr/>
            </p:nvSpPr>
            <p:spPr>
              <a:xfrm>
                <a:off x="2810714" y="1897379"/>
                <a:ext cx="84886" cy="95250"/>
              </a:xfrm>
              <a:custGeom>
                <a:avLst/>
                <a:gdLst>
                  <a:gd name="connsiteX0" fmla="*/ 84887 w 84886"/>
                  <a:gd name="connsiteY0" fmla="*/ 30480 h 95250"/>
                  <a:gd name="connsiteX1" fmla="*/ 46787 w 84886"/>
                  <a:gd name="connsiteY1" fmla="*/ 64770 h 95250"/>
                  <a:gd name="connsiteX2" fmla="*/ 39167 w 84886"/>
                  <a:gd name="connsiteY2" fmla="*/ 72390 h 95250"/>
                  <a:gd name="connsiteX3" fmla="*/ 8687 w 84886"/>
                  <a:gd name="connsiteY3" fmla="*/ 95250 h 95250"/>
                  <a:gd name="connsiteX4" fmla="*/ 4877 w 84886"/>
                  <a:gd name="connsiteY4" fmla="*/ 95250 h 95250"/>
                  <a:gd name="connsiteX5" fmla="*/ 1067 w 84886"/>
                  <a:gd name="connsiteY5" fmla="*/ 76200 h 95250"/>
                  <a:gd name="connsiteX6" fmla="*/ 8687 w 84886"/>
                  <a:gd name="connsiteY6" fmla="*/ 11430 h 95250"/>
                  <a:gd name="connsiteX7" fmla="*/ 23927 w 84886"/>
                  <a:gd name="connsiteY7" fmla="*/ 0 h 95250"/>
                  <a:gd name="connsiteX8" fmla="*/ 39167 w 84886"/>
                  <a:gd name="connsiteY8" fmla="*/ 0 h 95250"/>
                  <a:gd name="connsiteX9" fmla="*/ 42977 w 84886"/>
                  <a:gd name="connsiteY9" fmla="*/ 3810 h 95250"/>
                  <a:gd name="connsiteX10" fmla="*/ 65837 w 84886"/>
                  <a:gd name="connsiteY10" fmla="*/ 19050 h 95250"/>
                  <a:gd name="connsiteX11" fmla="*/ 84887 w 84886"/>
                  <a:gd name="connsiteY11" fmla="*/ 30480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4886" h="95250">
                    <a:moveTo>
                      <a:pt x="84887" y="30480"/>
                    </a:moveTo>
                    <a:cubicBezTo>
                      <a:pt x="69647" y="45720"/>
                      <a:pt x="62027" y="57150"/>
                      <a:pt x="46787" y="64770"/>
                    </a:cubicBezTo>
                    <a:cubicBezTo>
                      <a:pt x="42977" y="64770"/>
                      <a:pt x="42977" y="68580"/>
                      <a:pt x="39167" y="72390"/>
                    </a:cubicBezTo>
                    <a:cubicBezTo>
                      <a:pt x="31547" y="83820"/>
                      <a:pt x="20117" y="87630"/>
                      <a:pt x="8687" y="95250"/>
                    </a:cubicBezTo>
                    <a:cubicBezTo>
                      <a:pt x="4877" y="95250"/>
                      <a:pt x="4877" y="95250"/>
                      <a:pt x="4877" y="95250"/>
                    </a:cubicBezTo>
                    <a:cubicBezTo>
                      <a:pt x="4877" y="87630"/>
                      <a:pt x="-2743" y="83820"/>
                      <a:pt x="1067" y="76200"/>
                    </a:cubicBezTo>
                    <a:cubicBezTo>
                      <a:pt x="4877" y="53340"/>
                      <a:pt x="1067" y="34290"/>
                      <a:pt x="8687" y="11430"/>
                    </a:cubicBezTo>
                    <a:cubicBezTo>
                      <a:pt x="12497" y="3810"/>
                      <a:pt x="20117" y="0"/>
                      <a:pt x="23927" y="0"/>
                    </a:cubicBezTo>
                    <a:cubicBezTo>
                      <a:pt x="27737" y="0"/>
                      <a:pt x="35357" y="3810"/>
                      <a:pt x="39167" y="0"/>
                    </a:cubicBezTo>
                    <a:cubicBezTo>
                      <a:pt x="42977" y="0"/>
                      <a:pt x="42977" y="0"/>
                      <a:pt x="42977" y="3810"/>
                    </a:cubicBezTo>
                    <a:cubicBezTo>
                      <a:pt x="46787" y="11430"/>
                      <a:pt x="54407" y="19050"/>
                      <a:pt x="65837" y="19050"/>
                    </a:cubicBezTo>
                    <a:cubicBezTo>
                      <a:pt x="73457" y="22860"/>
                      <a:pt x="77267" y="30480"/>
                      <a:pt x="84887" y="30480"/>
                    </a:cubicBezTo>
                    <a:close/>
                  </a:path>
                </a:pathLst>
              </a:custGeom>
              <a:solidFill>
                <a:srgbClr val="FFB9D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07" name="Freeform: Shape 3106">
                <a:extLst>
                  <a:ext uri="{FF2B5EF4-FFF2-40B4-BE49-F238E27FC236}">
                    <a16:creationId xmlns:a16="http://schemas.microsoft.com/office/drawing/2014/main" id="{94A758EE-612B-4B56-6EC1-C09A845D721C}"/>
                  </a:ext>
                </a:extLst>
              </p:cNvPr>
              <p:cNvSpPr/>
              <p:nvPr/>
            </p:nvSpPr>
            <p:spPr>
              <a:xfrm>
                <a:off x="1441302" y="3125152"/>
                <a:ext cx="61333" cy="105727"/>
              </a:xfrm>
              <a:custGeom>
                <a:avLst/>
                <a:gdLst>
                  <a:gd name="connsiteX0" fmla="*/ 25548 w 61333"/>
                  <a:gd name="connsiteY0" fmla="*/ 48578 h 105727"/>
                  <a:gd name="connsiteX1" fmla="*/ 17928 w 61333"/>
                  <a:gd name="connsiteY1" fmla="*/ 29528 h 105727"/>
                  <a:gd name="connsiteX2" fmla="*/ 25548 w 61333"/>
                  <a:gd name="connsiteY2" fmla="*/ 2857 h 105727"/>
                  <a:gd name="connsiteX3" fmla="*/ 52218 w 61333"/>
                  <a:gd name="connsiteY3" fmla="*/ 2857 h 105727"/>
                  <a:gd name="connsiteX4" fmla="*/ 59838 w 61333"/>
                  <a:gd name="connsiteY4" fmla="*/ 25717 h 105727"/>
                  <a:gd name="connsiteX5" fmla="*/ 48408 w 61333"/>
                  <a:gd name="connsiteY5" fmla="*/ 40957 h 105727"/>
                  <a:gd name="connsiteX6" fmla="*/ 44598 w 61333"/>
                  <a:gd name="connsiteY6" fmla="*/ 56198 h 105727"/>
                  <a:gd name="connsiteX7" fmla="*/ 56028 w 61333"/>
                  <a:gd name="connsiteY7" fmla="*/ 82867 h 105727"/>
                  <a:gd name="connsiteX8" fmla="*/ 44598 w 61333"/>
                  <a:gd name="connsiteY8" fmla="*/ 90488 h 105727"/>
                  <a:gd name="connsiteX9" fmla="*/ 17928 w 61333"/>
                  <a:gd name="connsiteY9" fmla="*/ 105728 h 105727"/>
                  <a:gd name="connsiteX10" fmla="*/ 6498 w 61333"/>
                  <a:gd name="connsiteY10" fmla="*/ 101917 h 105727"/>
                  <a:gd name="connsiteX11" fmla="*/ 25548 w 61333"/>
                  <a:gd name="connsiteY11" fmla="*/ 48578 h 105727"/>
                  <a:gd name="connsiteX12" fmla="*/ 25548 w 61333"/>
                  <a:gd name="connsiteY12" fmla="*/ 48578 h 10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1333" h="105727">
                    <a:moveTo>
                      <a:pt x="25548" y="48578"/>
                    </a:moveTo>
                    <a:cubicBezTo>
                      <a:pt x="21738" y="40957"/>
                      <a:pt x="17928" y="37148"/>
                      <a:pt x="17928" y="29528"/>
                    </a:cubicBezTo>
                    <a:cubicBezTo>
                      <a:pt x="14118" y="18098"/>
                      <a:pt x="17928" y="6667"/>
                      <a:pt x="25548" y="2857"/>
                    </a:cubicBezTo>
                    <a:cubicBezTo>
                      <a:pt x="33168" y="-952"/>
                      <a:pt x="44598" y="-952"/>
                      <a:pt x="52218" y="2857"/>
                    </a:cubicBezTo>
                    <a:cubicBezTo>
                      <a:pt x="59838" y="6667"/>
                      <a:pt x="63648" y="18098"/>
                      <a:pt x="59838" y="25717"/>
                    </a:cubicBezTo>
                    <a:cubicBezTo>
                      <a:pt x="59838" y="33338"/>
                      <a:pt x="56028" y="40957"/>
                      <a:pt x="48408" y="40957"/>
                    </a:cubicBezTo>
                    <a:cubicBezTo>
                      <a:pt x="40788" y="44767"/>
                      <a:pt x="40788" y="48578"/>
                      <a:pt x="44598" y="56198"/>
                    </a:cubicBezTo>
                    <a:cubicBezTo>
                      <a:pt x="48408" y="63817"/>
                      <a:pt x="52218" y="75248"/>
                      <a:pt x="56028" y="82867"/>
                    </a:cubicBezTo>
                    <a:cubicBezTo>
                      <a:pt x="56028" y="90488"/>
                      <a:pt x="48408" y="82867"/>
                      <a:pt x="44598" y="90488"/>
                    </a:cubicBezTo>
                    <a:cubicBezTo>
                      <a:pt x="40788" y="105728"/>
                      <a:pt x="25548" y="98107"/>
                      <a:pt x="17928" y="105728"/>
                    </a:cubicBezTo>
                    <a:cubicBezTo>
                      <a:pt x="14118" y="105728"/>
                      <a:pt x="10308" y="105728"/>
                      <a:pt x="6498" y="101917"/>
                    </a:cubicBezTo>
                    <a:cubicBezTo>
                      <a:pt x="-1122" y="86678"/>
                      <a:pt x="-8742" y="63817"/>
                      <a:pt x="25548" y="48578"/>
                    </a:cubicBezTo>
                    <a:cubicBezTo>
                      <a:pt x="21738" y="52388"/>
                      <a:pt x="25548" y="52388"/>
                      <a:pt x="25548" y="48578"/>
                    </a:cubicBezTo>
                    <a:close/>
                  </a:path>
                </a:pathLst>
              </a:custGeom>
              <a:solidFill>
                <a:srgbClr val="FFB0C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08" name="Freeform: Shape 3107">
                <a:extLst>
                  <a:ext uri="{FF2B5EF4-FFF2-40B4-BE49-F238E27FC236}">
                    <a16:creationId xmlns:a16="http://schemas.microsoft.com/office/drawing/2014/main" id="{0FD0A355-3EBC-8279-6977-AB27E5A74D27}"/>
                  </a:ext>
                </a:extLst>
              </p:cNvPr>
              <p:cNvSpPr/>
              <p:nvPr/>
            </p:nvSpPr>
            <p:spPr>
              <a:xfrm>
                <a:off x="3096578" y="3044035"/>
                <a:ext cx="78647" cy="89689"/>
              </a:xfrm>
              <a:custGeom>
                <a:avLst/>
                <a:gdLst>
                  <a:gd name="connsiteX0" fmla="*/ 953 w 78647"/>
                  <a:gd name="connsiteY0" fmla="*/ 64924 h 89689"/>
                  <a:gd name="connsiteX1" fmla="*/ 16192 w 78647"/>
                  <a:gd name="connsiteY1" fmla="*/ 49684 h 89689"/>
                  <a:gd name="connsiteX2" fmla="*/ 23813 w 78647"/>
                  <a:gd name="connsiteY2" fmla="*/ 38254 h 89689"/>
                  <a:gd name="connsiteX3" fmla="*/ 16192 w 78647"/>
                  <a:gd name="connsiteY3" fmla="*/ 19204 h 89689"/>
                  <a:gd name="connsiteX4" fmla="*/ 8572 w 78647"/>
                  <a:gd name="connsiteY4" fmla="*/ 11584 h 89689"/>
                  <a:gd name="connsiteX5" fmla="*/ 12382 w 78647"/>
                  <a:gd name="connsiteY5" fmla="*/ 3964 h 89689"/>
                  <a:gd name="connsiteX6" fmla="*/ 20003 w 78647"/>
                  <a:gd name="connsiteY6" fmla="*/ 3964 h 89689"/>
                  <a:gd name="connsiteX7" fmla="*/ 27622 w 78647"/>
                  <a:gd name="connsiteY7" fmla="*/ 15394 h 89689"/>
                  <a:gd name="connsiteX8" fmla="*/ 46672 w 78647"/>
                  <a:gd name="connsiteY8" fmla="*/ 7774 h 89689"/>
                  <a:gd name="connsiteX9" fmla="*/ 50482 w 78647"/>
                  <a:gd name="connsiteY9" fmla="*/ 3964 h 89689"/>
                  <a:gd name="connsiteX10" fmla="*/ 65722 w 78647"/>
                  <a:gd name="connsiteY10" fmla="*/ 11584 h 89689"/>
                  <a:gd name="connsiteX11" fmla="*/ 69532 w 78647"/>
                  <a:gd name="connsiteY11" fmla="*/ 19204 h 89689"/>
                  <a:gd name="connsiteX12" fmla="*/ 77153 w 78647"/>
                  <a:gd name="connsiteY12" fmla="*/ 30634 h 89689"/>
                  <a:gd name="connsiteX13" fmla="*/ 65722 w 78647"/>
                  <a:gd name="connsiteY13" fmla="*/ 42064 h 89689"/>
                  <a:gd name="connsiteX14" fmla="*/ 54292 w 78647"/>
                  <a:gd name="connsiteY14" fmla="*/ 49684 h 89689"/>
                  <a:gd name="connsiteX15" fmla="*/ 42863 w 78647"/>
                  <a:gd name="connsiteY15" fmla="*/ 68734 h 89689"/>
                  <a:gd name="connsiteX16" fmla="*/ 31432 w 78647"/>
                  <a:gd name="connsiteY16" fmla="*/ 83974 h 89689"/>
                  <a:gd name="connsiteX17" fmla="*/ 4763 w 78647"/>
                  <a:gd name="connsiteY17" fmla="*/ 83974 h 89689"/>
                  <a:gd name="connsiteX18" fmla="*/ 953 w 78647"/>
                  <a:gd name="connsiteY18" fmla="*/ 64924 h 89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647" h="89689">
                    <a:moveTo>
                      <a:pt x="953" y="64924"/>
                    </a:moveTo>
                    <a:cubicBezTo>
                      <a:pt x="4763" y="57304"/>
                      <a:pt x="4763" y="49684"/>
                      <a:pt x="16192" y="49684"/>
                    </a:cubicBezTo>
                    <a:cubicBezTo>
                      <a:pt x="23813" y="49684"/>
                      <a:pt x="27622" y="45874"/>
                      <a:pt x="23813" y="38254"/>
                    </a:cubicBezTo>
                    <a:cubicBezTo>
                      <a:pt x="23813" y="30634"/>
                      <a:pt x="27622" y="23014"/>
                      <a:pt x="16192" y="19204"/>
                    </a:cubicBezTo>
                    <a:cubicBezTo>
                      <a:pt x="12382" y="19204"/>
                      <a:pt x="8572" y="15394"/>
                      <a:pt x="8572" y="11584"/>
                    </a:cubicBezTo>
                    <a:cubicBezTo>
                      <a:pt x="8572" y="7774"/>
                      <a:pt x="8572" y="3964"/>
                      <a:pt x="12382" y="3964"/>
                    </a:cubicBezTo>
                    <a:cubicBezTo>
                      <a:pt x="16192" y="3964"/>
                      <a:pt x="16192" y="154"/>
                      <a:pt x="20003" y="3964"/>
                    </a:cubicBezTo>
                    <a:cubicBezTo>
                      <a:pt x="23813" y="7774"/>
                      <a:pt x="23813" y="15394"/>
                      <a:pt x="27622" y="15394"/>
                    </a:cubicBezTo>
                    <a:cubicBezTo>
                      <a:pt x="35242" y="15394"/>
                      <a:pt x="42863" y="11584"/>
                      <a:pt x="46672" y="7774"/>
                    </a:cubicBezTo>
                    <a:cubicBezTo>
                      <a:pt x="46672" y="3964"/>
                      <a:pt x="50482" y="3964"/>
                      <a:pt x="50482" y="3964"/>
                    </a:cubicBezTo>
                    <a:cubicBezTo>
                      <a:pt x="58103" y="-3656"/>
                      <a:pt x="65722" y="154"/>
                      <a:pt x="65722" y="11584"/>
                    </a:cubicBezTo>
                    <a:cubicBezTo>
                      <a:pt x="65722" y="15394"/>
                      <a:pt x="65722" y="19204"/>
                      <a:pt x="69532" y="19204"/>
                    </a:cubicBezTo>
                    <a:cubicBezTo>
                      <a:pt x="77153" y="19204"/>
                      <a:pt x="80963" y="23014"/>
                      <a:pt x="77153" y="30634"/>
                    </a:cubicBezTo>
                    <a:cubicBezTo>
                      <a:pt x="80963" y="34444"/>
                      <a:pt x="77153" y="42064"/>
                      <a:pt x="65722" y="42064"/>
                    </a:cubicBezTo>
                    <a:cubicBezTo>
                      <a:pt x="58103" y="42064"/>
                      <a:pt x="58103" y="42064"/>
                      <a:pt x="54292" y="49684"/>
                    </a:cubicBezTo>
                    <a:cubicBezTo>
                      <a:pt x="54292" y="57304"/>
                      <a:pt x="50482" y="64924"/>
                      <a:pt x="42863" y="68734"/>
                    </a:cubicBezTo>
                    <a:cubicBezTo>
                      <a:pt x="39053" y="72544"/>
                      <a:pt x="35242" y="80164"/>
                      <a:pt x="31432" y="83974"/>
                    </a:cubicBezTo>
                    <a:cubicBezTo>
                      <a:pt x="23813" y="91594"/>
                      <a:pt x="16192" y="91594"/>
                      <a:pt x="4763" y="83974"/>
                    </a:cubicBezTo>
                    <a:cubicBezTo>
                      <a:pt x="-2858" y="80164"/>
                      <a:pt x="953" y="72544"/>
                      <a:pt x="953" y="64924"/>
                    </a:cubicBezTo>
                    <a:close/>
                  </a:path>
                </a:pathLst>
              </a:custGeom>
              <a:solidFill>
                <a:srgbClr val="FFC5D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09" name="Freeform: Shape 3108">
                <a:extLst>
                  <a:ext uri="{FF2B5EF4-FFF2-40B4-BE49-F238E27FC236}">
                    <a16:creationId xmlns:a16="http://schemas.microsoft.com/office/drawing/2014/main" id="{43DD5CEE-8D41-4D5F-2A6B-911CA02852D9}"/>
                  </a:ext>
                </a:extLst>
              </p:cNvPr>
              <p:cNvSpPr/>
              <p:nvPr/>
            </p:nvSpPr>
            <p:spPr>
              <a:xfrm>
                <a:off x="4610101" y="1939290"/>
                <a:ext cx="72390" cy="95250"/>
              </a:xfrm>
              <a:custGeom>
                <a:avLst/>
                <a:gdLst>
                  <a:gd name="connsiteX0" fmla="*/ 49530 w 72390"/>
                  <a:gd name="connsiteY0" fmla="*/ 26670 h 95250"/>
                  <a:gd name="connsiteX1" fmla="*/ 72390 w 72390"/>
                  <a:gd name="connsiteY1" fmla="*/ 30480 h 95250"/>
                  <a:gd name="connsiteX2" fmla="*/ 30480 w 72390"/>
                  <a:gd name="connsiteY2" fmla="*/ 76200 h 95250"/>
                  <a:gd name="connsiteX3" fmla="*/ 22860 w 72390"/>
                  <a:gd name="connsiteY3" fmla="*/ 87630 h 95250"/>
                  <a:gd name="connsiteX4" fmla="*/ 11430 w 72390"/>
                  <a:gd name="connsiteY4" fmla="*/ 95250 h 95250"/>
                  <a:gd name="connsiteX5" fmla="*/ 7620 w 72390"/>
                  <a:gd name="connsiteY5" fmla="*/ 83820 h 95250"/>
                  <a:gd name="connsiteX6" fmla="*/ 7620 w 72390"/>
                  <a:gd name="connsiteY6" fmla="*/ 72390 h 95250"/>
                  <a:gd name="connsiteX7" fmla="*/ 0 w 72390"/>
                  <a:gd name="connsiteY7" fmla="*/ 34290 h 95250"/>
                  <a:gd name="connsiteX8" fmla="*/ 7620 w 72390"/>
                  <a:gd name="connsiteY8" fmla="*/ 22860 h 95250"/>
                  <a:gd name="connsiteX9" fmla="*/ 15240 w 72390"/>
                  <a:gd name="connsiteY9" fmla="*/ 7620 h 95250"/>
                  <a:gd name="connsiteX10" fmla="*/ 22860 w 72390"/>
                  <a:gd name="connsiteY10" fmla="*/ 0 h 95250"/>
                  <a:gd name="connsiteX11" fmla="*/ 30480 w 72390"/>
                  <a:gd name="connsiteY11" fmla="*/ 7620 h 95250"/>
                  <a:gd name="connsiteX12" fmla="*/ 41910 w 72390"/>
                  <a:gd name="connsiteY12" fmla="*/ 22860 h 95250"/>
                  <a:gd name="connsiteX13" fmla="*/ 49530 w 72390"/>
                  <a:gd name="connsiteY13" fmla="*/ 26670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2390" h="95250">
                    <a:moveTo>
                      <a:pt x="49530" y="26670"/>
                    </a:moveTo>
                    <a:cubicBezTo>
                      <a:pt x="57150" y="26670"/>
                      <a:pt x="64770" y="22860"/>
                      <a:pt x="72390" y="30480"/>
                    </a:cubicBezTo>
                    <a:cubicBezTo>
                      <a:pt x="64770" y="49530"/>
                      <a:pt x="53340" y="68580"/>
                      <a:pt x="30480" y="76200"/>
                    </a:cubicBezTo>
                    <a:cubicBezTo>
                      <a:pt x="22860" y="76200"/>
                      <a:pt x="22860" y="83820"/>
                      <a:pt x="22860" y="87630"/>
                    </a:cubicBezTo>
                    <a:cubicBezTo>
                      <a:pt x="22860" y="95250"/>
                      <a:pt x="19050" y="95250"/>
                      <a:pt x="11430" y="95250"/>
                    </a:cubicBezTo>
                    <a:cubicBezTo>
                      <a:pt x="3810" y="91440"/>
                      <a:pt x="3810" y="87630"/>
                      <a:pt x="7620" y="83820"/>
                    </a:cubicBezTo>
                    <a:cubicBezTo>
                      <a:pt x="11430" y="80010"/>
                      <a:pt x="11430" y="76200"/>
                      <a:pt x="7620" y="72390"/>
                    </a:cubicBezTo>
                    <a:cubicBezTo>
                      <a:pt x="0" y="60960"/>
                      <a:pt x="0" y="49530"/>
                      <a:pt x="0" y="34290"/>
                    </a:cubicBezTo>
                    <a:cubicBezTo>
                      <a:pt x="0" y="30480"/>
                      <a:pt x="3810" y="26670"/>
                      <a:pt x="7620" y="22860"/>
                    </a:cubicBezTo>
                    <a:cubicBezTo>
                      <a:pt x="15240" y="19050"/>
                      <a:pt x="19050" y="15240"/>
                      <a:pt x="15240" y="7620"/>
                    </a:cubicBezTo>
                    <a:cubicBezTo>
                      <a:pt x="15240" y="3810"/>
                      <a:pt x="19050" y="0"/>
                      <a:pt x="22860" y="0"/>
                    </a:cubicBezTo>
                    <a:cubicBezTo>
                      <a:pt x="26670" y="0"/>
                      <a:pt x="30480" y="3810"/>
                      <a:pt x="30480" y="7620"/>
                    </a:cubicBezTo>
                    <a:cubicBezTo>
                      <a:pt x="30480" y="15240"/>
                      <a:pt x="30480" y="19050"/>
                      <a:pt x="41910" y="22860"/>
                    </a:cubicBezTo>
                    <a:cubicBezTo>
                      <a:pt x="53340" y="15240"/>
                      <a:pt x="45720" y="22860"/>
                      <a:pt x="49530" y="26670"/>
                    </a:cubicBezTo>
                    <a:close/>
                  </a:path>
                </a:pathLst>
              </a:custGeom>
              <a:solidFill>
                <a:srgbClr val="FFABC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10" name="Freeform: Shape 3109">
                <a:extLst>
                  <a:ext uri="{FF2B5EF4-FFF2-40B4-BE49-F238E27FC236}">
                    <a16:creationId xmlns:a16="http://schemas.microsoft.com/office/drawing/2014/main" id="{34BC90CB-1AB1-D4AA-C3DD-863919CADB97}"/>
                  </a:ext>
                </a:extLst>
              </p:cNvPr>
              <p:cNvSpPr/>
              <p:nvPr/>
            </p:nvSpPr>
            <p:spPr>
              <a:xfrm>
                <a:off x="1583382" y="3234100"/>
                <a:ext cx="66348" cy="88219"/>
              </a:xfrm>
              <a:custGeom>
                <a:avLst/>
                <a:gdLst>
                  <a:gd name="connsiteX0" fmla="*/ 66348 w 66348"/>
                  <a:gd name="connsiteY0" fmla="*/ 50119 h 88219"/>
                  <a:gd name="connsiteX1" fmla="*/ 47298 w 66348"/>
                  <a:gd name="connsiteY1" fmla="*/ 76789 h 88219"/>
                  <a:gd name="connsiteX2" fmla="*/ 20628 w 66348"/>
                  <a:gd name="connsiteY2" fmla="*/ 84409 h 88219"/>
                  <a:gd name="connsiteX3" fmla="*/ 13008 w 66348"/>
                  <a:gd name="connsiteY3" fmla="*/ 88219 h 88219"/>
                  <a:gd name="connsiteX4" fmla="*/ 1578 w 66348"/>
                  <a:gd name="connsiteY4" fmla="*/ 84409 h 88219"/>
                  <a:gd name="connsiteX5" fmla="*/ 5388 w 66348"/>
                  <a:gd name="connsiteY5" fmla="*/ 76789 h 88219"/>
                  <a:gd name="connsiteX6" fmla="*/ 9198 w 66348"/>
                  <a:gd name="connsiteY6" fmla="*/ 69169 h 88219"/>
                  <a:gd name="connsiteX7" fmla="*/ 20628 w 66348"/>
                  <a:gd name="connsiteY7" fmla="*/ 27259 h 88219"/>
                  <a:gd name="connsiteX8" fmla="*/ 20628 w 66348"/>
                  <a:gd name="connsiteY8" fmla="*/ 19639 h 88219"/>
                  <a:gd name="connsiteX9" fmla="*/ 24438 w 66348"/>
                  <a:gd name="connsiteY9" fmla="*/ 4399 h 88219"/>
                  <a:gd name="connsiteX10" fmla="*/ 47298 w 66348"/>
                  <a:gd name="connsiteY10" fmla="*/ 4399 h 88219"/>
                  <a:gd name="connsiteX11" fmla="*/ 51108 w 66348"/>
                  <a:gd name="connsiteY11" fmla="*/ 8209 h 88219"/>
                  <a:gd name="connsiteX12" fmla="*/ 58728 w 66348"/>
                  <a:gd name="connsiteY12" fmla="*/ 19639 h 88219"/>
                  <a:gd name="connsiteX13" fmla="*/ 66348 w 66348"/>
                  <a:gd name="connsiteY13" fmla="*/ 50119 h 88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348" h="88219">
                    <a:moveTo>
                      <a:pt x="66348" y="50119"/>
                    </a:moveTo>
                    <a:cubicBezTo>
                      <a:pt x="62538" y="65359"/>
                      <a:pt x="51108" y="69169"/>
                      <a:pt x="47298" y="76789"/>
                    </a:cubicBezTo>
                    <a:cubicBezTo>
                      <a:pt x="43488" y="84409"/>
                      <a:pt x="35868" y="84409"/>
                      <a:pt x="20628" y="84409"/>
                    </a:cubicBezTo>
                    <a:cubicBezTo>
                      <a:pt x="16818" y="84409"/>
                      <a:pt x="16818" y="84409"/>
                      <a:pt x="13008" y="88219"/>
                    </a:cubicBezTo>
                    <a:cubicBezTo>
                      <a:pt x="9198" y="88219"/>
                      <a:pt x="5388" y="88219"/>
                      <a:pt x="1578" y="84409"/>
                    </a:cubicBezTo>
                    <a:cubicBezTo>
                      <a:pt x="-2232" y="80599"/>
                      <a:pt x="1578" y="76789"/>
                      <a:pt x="5388" y="76789"/>
                    </a:cubicBezTo>
                    <a:cubicBezTo>
                      <a:pt x="9198" y="76789"/>
                      <a:pt x="9198" y="72979"/>
                      <a:pt x="9198" y="69169"/>
                    </a:cubicBezTo>
                    <a:cubicBezTo>
                      <a:pt x="-2232" y="50119"/>
                      <a:pt x="13008" y="38689"/>
                      <a:pt x="20628" y="27259"/>
                    </a:cubicBezTo>
                    <a:cubicBezTo>
                      <a:pt x="24438" y="23449"/>
                      <a:pt x="24438" y="23449"/>
                      <a:pt x="20628" y="19639"/>
                    </a:cubicBezTo>
                    <a:cubicBezTo>
                      <a:pt x="16818" y="12019"/>
                      <a:pt x="16818" y="4399"/>
                      <a:pt x="24438" y="4399"/>
                    </a:cubicBezTo>
                    <a:cubicBezTo>
                      <a:pt x="32058" y="589"/>
                      <a:pt x="39678" y="-3221"/>
                      <a:pt x="47298" y="4399"/>
                    </a:cubicBezTo>
                    <a:cubicBezTo>
                      <a:pt x="47298" y="4399"/>
                      <a:pt x="51108" y="4399"/>
                      <a:pt x="51108" y="8209"/>
                    </a:cubicBezTo>
                    <a:cubicBezTo>
                      <a:pt x="54918" y="12019"/>
                      <a:pt x="58728" y="15829"/>
                      <a:pt x="58728" y="19639"/>
                    </a:cubicBezTo>
                    <a:cubicBezTo>
                      <a:pt x="58728" y="31069"/>
                      <a:pt x="66348" y="42499"/>
                      <a:pt x="66348" y="50119"/>
                    </a:cubicBezTo>
                    <a:close/>
                  </a:path>
                </a:pathLst>
              </a:custGeom>
              <a:solidFill>
                <a:srgbClr val="FFAEC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11" name="Freeform: Shape 3110">
                <a:extLst>
                  <a:ext uri="{FF2B5EF4-FFF2-40B4-BE49-F238E27FC236}">
                    <a16:creationId xmlns:a16="http://schemas.microsoft.com/office/drawing/2014/main" id="{4FB18B5C-981E-0B58-E40F-0E4CA55ACBFA}"/>
                  </a:ext>
                </a:extLst>
              </p:cNvPr>
              <p:cNvSpPr/>
              <p:nvPr/>
            </p:nvSpPr>
            <p:spPr>
              <a:xfrm>
                <a:off x="2775996" y="2387917"/>
                <a:ext cx="84891" cy="80962"/>
              </a:xfrm>
              <a:custGeom>
                <a:avLst/>
                <a:gdLst>
                  <a:gd name="connsiteX0" fmla="*/ 73885 w 84891"/>
                  <a:gd name="connsiteY0" fmla="*/ 80963 h 80962"/>
                  <a:gd name="connsiteX1" fmla="*/ 62455 w 84891"/>
                  <a:gd name="connsiteY1" fmla="*/ 77152 h 80962"/>
                  <a:gd name="connsiteX2" fmla="*/ 39595 w 84891"/>
                  <a:gd name="connsiteY2" fmla="*/ 65723 h 80962"/>
                  <a:gd name="connsiteX3" fmla="*/ 39595 w 84891"/>
                  <a:gd name="connsiteY3" fmla="*/ 54292 h 80962"/>
                  <a:gd name="connsiteX4" fmla="*/ 24355 w 84891"/>
                  <a:gd name="connsiteY4" fmla="*/ 42862 h 80962"/>
                  <a:gd name="connsiteX5" fmla="*/ 9115 w 84891"/>
                  <a:gd name="connsiteY5" fmla="*/ 42862 h 80962"/>
                  <a:gd name="connsiteX6" fmla="*/ 1495 w 84891"/>
                  <a:gd name="connsiteY6" fmla="*/ 35242 h 80962"/>
                  <a:gd name="connsiteX7" fmla="*/ 9115 w 84891"/>
                  <a:gd name="connsiteY7" fmla="*/ 8573 h 80962"/>
                  <a:gd name="connsiteX8" fmla="*/ 35785 w 84891"/>
                  <a:gd name="connsiteY8" fmla="*/ 12383 h 80962"/>
                  <a:gd name="connsiteX9" fmla="*/ 39595 w 84891"/>
                  <a:gd name="connsiteY9" fmla="*/ 16192 h 80962"/>
                  <a:gd name="connsiteX10" fmla="*/ 70074 w 84891"/>
                  <a:gd name="connsiteY10" fmla="*/ 953 h 80962"/>
                  <a:gd name="connsiteX11" fmla="*/ 81505 w 84891"/>
                  <a:gd name="connsiteY11" fmla="*/ 4762 h 80962"/>
                  <a:gd name="connsiteX12" fmla="*/ 81505 w 84891"/>
                  <a:gd name="connsiteY12" fmla="*/ 27623 h 80962"/>
                  <a:gd name="connsiteX13" fmla="*/ 66265 w 84891"/>
                  <a:gd name="connsiteY13" fmla="*/ 46673 h 80962"/>
                  <a:gd name="connsiteX14" fmla="*/ 73885 w 84891"/>
                  <a:gd name="connsiteY14" fmla="*/ 65723 h 80962"/>
                  <a:gd name="connsiteX15" fmla="*/ 73885 w 84891"/>
                  <a:gd name="connsiteY15" fmla="*/ 80963 h 8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891" h="80962">
                    <a:moveTo>
                      <a:pt x="73885" y="80963"/>
                    </a:moveTo>
                    <a:cubicBezTo>
                      <a:pt x="70074" y="80963"/>
                      <a:pt x="62455" y="80963"/>
                      <a:pt x="62455" y="77152"/>
                    </a:cubicBezTo>
                    <a:cubicBezTo>
                      <a:pt x="62455" y="61913"/>
                      <a:pt x="51024" y="65723"/>
                      <a:pt x="39595" y="65723"/>
                    </a:cubicBezTo>
                    <a:cubicBezTo>
                      <a:pt x="35785" y="61913"/>
                      <a:pt x="39595" y="58102"/>
                      <a:pt x="39595" y="54292"/>
                    </a:cubicBezTo>
                    <a:cubicBezTo>
                      <a:pt x="39595" y="46673"/>
                      <a:pt x="31974" y="39053"/>
                      <a:pt x="24355" y="42862"/>
                    </a:cubicBezTo>
                    <a:cubicBezTo>
                      <a:pt x="20545" y="42862"/>
                      <a:pt x="12924" y="46673"/>
                      <a:pt x="9115" y="42862"/>
                    </a:cubicBezTo>
                    <a:cubicBezTo>
                      <a:pt x="5305" y="39053"/>
                      <a:pt x="1495" y="39053"/>
                      <a:pt x="1495" y="35242"/>
                    </a:cubicBezTo>
                    <a:cubicBezTo>
                      <a:pt x="-2315" y="27623"/>
                      <a:pt x="1495" y="16192"/>
                      <a:pt x="9115" y="8573"/>
                    </a:cubicBezTo>
                    <a:cubicBezTo>
                      <a:pt x="16735" y="953"/>
                      <a:pt x="24355" y="4762"/>
                      <a:pt x="35785" y="12383"/>
                    </a:cubicBezTo>
                    <a:cubicBezTo>
                      <a:pt x="35785" y="12383"/>
                      <a:pt x="39595" y="16192"/>
                      <a:pt x="39595" y="16192"/>
                    </a:cubicBezTo>
                    <a:cubicBezTo>
                      <a:pt x="47215" y="8573"/>
                      <a:pt x="54835" y="-2858"/>
                      <a:pt x="70074" y="953"/>
                    </a:cubicBezTo>
                    <a:cubicBezTo>
                      <a:pt x="73885" y="953"/>
                      <a:pt x="81505" y="-2858"/>
                      <a:pt x="81505" y="4762"/>
                    </a:cubicBezTo>
                    <a:cubicBezTo>
                      <a:pt x="81505" y="12383"/>
                      <a:pt x="89124" y="20003"/>
                      <a:pt x="81505" y="27623"/>
                    </a:cubicBezTo>
                    <a:cubicBezTo>
                      <a:pt x="77695" y="35242"/>
                      <a:pt x="70074" y="39053"/>
                      <a:pt x="66265" y="46673"/>
                    </a:cubicBezTo>
                    <a:cubicBezTo>
                      <a:pt x="66265" y="54292"/>
                      <a:pt x="54835" y="61913"/>
                      <a:pt x="73885" y="65723"/>
                    </a:cubicBezTo>
                    <a:cubicBezTo>
                      <a:pt x="77695" y="65723"/>
                      <a:pt x="70074" y="73342"/>
                      <a:pt x="73885" y="80963"/>
                    </a:cubicBezTo>
                    <a:close/>
                  </a:path>
                </a:pathLst>
              </a:custGeom>
              <a:solidFill>
                <a:srgbClr val="FFC0D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12" name="Freeform: Shape 3111">
                <a:extLst>
                  <a:ext uri="{FF2B5EF4-FFF2-40B4-BE49-F238E27FC236}">
                    <a16:creationId xmlns:a16="http://schemas.microsoft.com/office/drawing/2014/main" id="{238426C9-D83E-0041-1E26-CF550F8242C2}"/>
                  </a:ext>
                </a:extLst>
              </p:cNvPr>
              <p:cNvSpPr/>
              <p:nvPr/>
            </p:nvSpPr>
            <p:spPr>
              <a:xfrm>
                <a:off x="3107947" y="2704033"/>
                <a:ext cx="109920" cy="65836"/>
              </a:xfrm>
              <a:custGeom>
                <a:avLst/>
                <a:gdLst>
                  <a:gd name="connsiteX0" fmla="*/ 46734 w 109920"/>
                  <a:gd name="connsiteY0" fmla="*/ 65837 h 65836"/>
                  <a:gd name="connsiteX1" fmla="*/ 27684 w 109920"/>
                  <a:gd name="connsiteY1" fmla="*/ 58217 h 65836"/>
                  <a:gd name="connsiteX2" fmla="*/ 23873 w 109920"/>
                  <a:gd name="connsiteY2" fmla="*/ 46787 h 65836"/>
                  <a:gd name="connsiteX3" fmla="*/ 23873 w 109920"/>
                  <a:gd name="connsiteY3" fmla="*/ 35357 h 65836"/>
                  <a:gd name="connsiteX4" fmla="*/ 20063 w 109920"/>
                  <a:gd name="connsiteY4" fmla="*/ 31547 h 65836"/>
                  <a:gd name="connsiteX5" fmla="*/ 20063 w 109920"/>
                  <a:gd name="connsiteY5" fmla="*/ 31547 h 65836"/>
                  <a:gd name="connsiteX6" fmla="*/ 1013 w 109920"/>
                  <a:gd name="connsiteY6" fmla="*/ 20117 h 65836"/>
                  <a:gd name="connsiteX7" fmla="*/ 12444 w 109920"/>
                  <a:gd name="connsiteY7" fmla="*/ 4877 h 65836"/>
                  <a:gd name="connsiteX8" fmla="*/ 23873 w 109920"/>
                  <a:gd name="connsiteY8" fmla="*/ 1067 h 65836"/>
                  <a:gd name="connsiteX9" fmla="*/ 35303 w 109920"/>
                  <a:gd name="connsiteY9" fmla="*/ 23927 h 65836"/>
                  <a:gd name="connsiteX10" fmla="*/ 39113 w 109920"/>
                  <a:gd name="connsiteY10" fmla="*/ 12497 h 65836"/>
                  <a:gd name="connsiteX11" fmla="*/ 61973 w 109920"/>
                  <a:gd name="connsiteY11" fmla="*/ 4877 h 65836"/>
                  <a:gd name="connsiteX12" fmla="*/ 77213 w 109920"/>
                  <a:gd name="connsiteY12" fmla="*/ 4877 h 65836"/>
                  <a:gd name="connsiteX13" fmla="*/ 100073 w 109920"/>
                  <a:gd name="connsiteY13" fmla="*/ 16307 h 65836"/>
                  <a:gd name="connsiteX14" fmla="*/ 103884 w 109920"/>
                  <a:gd name="connsiteY14" fmla="*/ 27737 h 65836"/>
                  <a:gd name="connsiteX15" fmla="*/ 103884 w 109920"/>
                  <a:gd name="connsiteY15" fmla="*/ 42977 h 65836"/>
                  <a:gd name="connsiteX16" fmla="*/ 92453 w 109920"/>
                  <a:gd name="connsiteY16" fmla="*/ 31547 h 65836"/>
                  <a:gd name="connsiteX17" fmla="*/ 65784 w 109920"/>
                  <a:gd name="connsiteY17" fmla="*/ 27737 h 65836"/>
                  <a:gd name="connsiteX18" fmla="*/ 50544 w 109920"/>
                  <a:gd name="connsiteY18" fmla="*/ 50597 h 65836"/>
                  <a:gd name="connsiteX19" fmla="*/ 46734 w 109920"/>
                  <a:gd name="connsiteY19" fmla="*/ 65837 h 65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9920" h="65836">
                    <a:moveTo>
                      <a:pt x="46734" y="65837"/>
                    </a:moveTo>
                    <a:cubicBezTo>
                      <a:pt x="39113" y="65837"/>
                      <a:pt x="35303" y="58217"/>
                      <a:pt x="27684" y="58217"/>
                    </a:cubicBezTo>
                    <a:cubicBezTo>
                      <a:pt x="23873" y="58217"/>
                      <a:pt x="20063" y="50597"/>
                      <a:pt x="23873" y="46787"/>
                    </a:cubicBezTo>
                    <a:cubicBezTo>
                      <a:pt x="23873" y="42977"/>
                      <a:pt x="23873" y="39167"/>
                      <a:pt x="23873" y="35357"/>
                    </a:cubicBezTo>
                    <a:cubicBezTo>
                      <a:pt x="23873" y="31547"/>
                      <a:pt x="23873" y="27737"/>
                      <a:pt x="20063" y="31547"/>
                    </a:cubicBezTo>
                    <a:cubicBezTo>
                      <a:pt x="20063" y="31547"/>
                      <a:pt x="20063" y="31547"/>
                      <a:pt x="20063" y="31547"/>
                    </a:cubicBezTo>
                    <a:cubicBezTo>
                      <a:pt x="12444" y="31547"/>
                      <a:pt x="4823" y="27737"/>
                      <a:pt x="1013" y="20117"/>
                    </a:cubicBezTo>
                    <a:cubicBezTo>
                      <a:pt x="-2797" y="12497"/>
                      <a:pt x="4823" y="8687"/>
                      <a:pt x="12444" y="4877"/>
                    </a:cubicBezTo>
                    <a:cubicBezTo>
                      <a:pt x="16253" y="4877"/>
                      <a:pt x="20063" y="-2743"/>
                      <a:pt x="23873" y="1067"/>
                    </a:cubicBezTo>
                    <a:cubicBezTo>
                      <a:pt x="23873" y="8687"/>
                      <a:pt x="23873" y="20117"/>
                      <a:pt x="35303" y="23927"/>
                    </a:cubicBezTo>
                    <a:cubicBezTo>
                      <a:pt x="42923" y="23927"/>
                      <a:pt x="39113" y="16307"/>
                      <a:pt x="39113" y="12497"/>
                    </a:cubicBezTo>
                    <a:cubicBezTo>
                      <a:pt x="42923" y="4877"/>
                      <a:pt x="54353" y="-2743"/>
                      <a:pt x="61973" y="4877"/>
                    </a:cubicBezTo>
                    <a:cubicBezTo>
                      <a:pt x="69594" y="12497"/>
                      <a:pt x="69594" y="8687"/>
                      <a:pt x="77213" y="4877"/>
                    </a:cubicBezTo>
                    <a:cubicBezTo>
                      <a:pt x="88644" y="-2743"/>
                      <a:pt x="96263" y="1067"/>
                      <a:pt x="100073" y="16307"/>
                    </a:cubicBezTo>
                    <a:cubicBezTo>
                      <a:pt x="100073" y="20117"/>
                      <a:pt x="100073" y="23927"/>
                      <a:pt x="103884" y="27737"/>
                    </a:cubicBezTo>
                    <a:cubicBezTo>
                      <a:pt x="115313" y="31547"/>
                      <a:pt x="107694" y="39167"/>
                      <a:pt x="103884" y="42977"/>
                    </a:cubicBezTo>
                    <a:cubicBezTo>
                      <a:pt x="100073" y="39167"/>
                      <a:pt x="100073" y="31547"/>
                      <a:pt x="92453" y="31547"/>
                    </a:cubicBezTo>
                    <a:cubicBezTo>
                      <a:pt x="84834" y="31547"/>
                      <a:pt x="77213" y="27737"/>
                      <a:pt x="65784" y="27737"/>
                    </a:cubicBezTo>
                    <a:cubicBezTo>
                      <a:pt x="61973" y="27737"/>
                      <a:pt x="50544" y="46787"/>
                      <a:pt x="50544" y="50597"/>
                    </a:cubicBezTo>
                    <a:cubicBezTo>
                      <a:pt x="46734" y="54407"/>
                      <a:pt x="50544" y="58217"/>
                      <a:pt x="46734" y="65837"/>
                    </a:cubicBezTo>
                    <a:close/>
                  </a:path>
                </a:pathLst>
              </a:custGeom>
              <a:solidFill>
                <a:srgbClr val="FFC2D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13" name="Freeform: Shape 3112">
                <a:extLst>
                  <a:ext uri="{FF2B5EF4-FFF2-40B4-BE49-F238E27FC236}">
                    <a16:creationId xmlns:a16="http://schemas.microsoft.com/office/drawing/2014/main" id="{B3D6E3DF-2EFA-7F2C-48F9-01A451B78821}"/>
                  </a:ext>
                </a:extLst>
              </p:cNvPr>
              <p:cNvSpPr/>
              <p:nvPr/>
            </p:nvSpPr>
            <p:spPr>
              <a:xfrm>
                <a:off x="2240280" y="2861309"/>
                <a:ext cx="80010" cy="94297"/>
              </a:xfrm>
              <a:custGeom>
                <a:avLst/>
                <a:gdLst>
                  <a:gd name="connsiteX0" fmla="*/ 53340 w 80010"/>
                  <a:gd name="connsiteY0" fmla="*/ 76200 h 94297"/>
                  <a:gd name="connsiteX1" fmla="*/ 30480 w 80010"/>
                  <a:gd name="connsiteY1" fmla="*/ 72390 h 94297"/>
                  <a:gd name="connsiteX2" fmla="*/ 22860 w 80010"/>
                  <a:gd name="connsiteY2" fmla="*/ 72390 h 94297"/>
                  <a:gd name="connsiteX3" fmla="*/ 0 w 80010"/>
                  <a:gd name="connsiteY3" fmla="*/ 34290 h 94297"/>
                  <a:gd name="connsiteX4" fmla="*/ 22860 w 80010"/>
                  <a:gd name="connsiteY4" fmla="*/ 7620 h 94297"/>
                  <a:gd name="connsiteX5" fmla="*/ 34290 w 80010"/>
                  <a:gd name="connsiteY5" fmla="*/ 0 h 94297"/>
                  <a:gd name="connsiteX6" fmla="*/ 57150 w 80010"/>
                  <a:gd name="connsiteY6" fmla="*/ 38100 h 94297"/>
                  <a:gd name="connsiteX7" fmla="*/ 80010 w 80010"/>
                  <a:gd name="connsiteY7" fmla="*/ 64770 h 94297"/>
                  <a:gd name="connsiteX8" fmla="*/ 80010 w 80010"/>
                  <a:gd name="connsiteY8" fmla="*/ 64770 h 94297"/>
                  <a:gd name="connsiteX9" fmla="*/ 72390 w 80010"/>
                  <a:gd name="connsiteY9" fmla="*/ 91440 h 94297"/>
                  <a:gd name="connsiteX10" fmla="*/ 60960 w 80010"/>
                  <a:gd name="connsiteY10" fmla="*/ 91440 h 94297"/>
                  <a:gd name="connsiteX11" fmla="*/ 53340 w 80010"/>
                  <a:gd name="connsiteY11" fmla="*/ 76200 h 94297"/>
                  <a:gd name="connsiteX12" fmla="*/ 57150 w 80010"/>
                  <a:gd name="connsiteY12" fmla="*/ 68580 h 94297"/>
                  <a:gd name="connsiteX13" fmla="*/ 53340 w 80010"/>
                  <a:gd name="connsiteY13" fmla="*/ 76200 h 94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0010" h="94297">
                    <a:moveTo>
                      <a:pt x="53340" y="76200"/>
                    </a:moveTo>
                    <a:cubicBezTo>
                      <a:pt x="45720" y="72390"/>
                      <a:pt x="41910" y="64770"/>
                      <a:pt x="30480" y="72390"/>
                    </a:cubicBezTo>
                    <a:cubicBezTo>
                      <a:pt x="26670" y="76200"/>
                      <a:pt x="22860" y="72390"/>
                      <a:pt x="22860" y="72390"/>
                    </a:cubicBezTo>
                    <a:cubicBezTo>
                      <a:pt x="11430" y="60960"/>
                      <a:pt x="0" y="53340"/>
                      <a:pt x="0" y="34290"/>
                    </a:cubicBezTo>
                    <a:cubicBezTo>
                      <a:pt x="0" y="19050"/>
                      <a:pt x="11430" y="11430"/>
                      <a:pt x="22860" y="7620"/>
                    </a:cubicBezTo>
                    <a:cubicBezTo>
                      <a:pt x="26670" y="3810"/>
                      <a:pt x="30480" y="7620"/>
                      <a:pt x="34290" y="0"/>
                    </a:cubicBezTo>
                    <a:cubicBezTo>
                      <a:pt x="38100" y="19050"/>
                      <a:pt x="57150" y="22860"/>
                      <a:pt x="57150" y="38100"/>
                    </a:cubicBezTo>
                    <a:cubicBezTo>
                      <a:pt x="72390" y="41910"/>
                      <a:pt x="68580" y="60960"/>
                      <a:pt x="80010" y="64770"/>
                    </a:cubicBezTo>
                    <a:cubicBezTo>
                      <a:pt x="80010" y="64770"/>
                      <a:pt x="80010" y="64770"/>
                      <a:pt x="80010" y="64770"/>
                    </a:cubicBezTo>
                    <a:cubicBezTo>
                      <a:pt x="68580" y="68580"/>
                      <a:pt x="80010" y="83820"/>
                      <a:pt x="72390" y="91440"/>
                    </a:cubicBezTo>
                    <a:cubicBezTo>
                      <a:pt x="68580" y="95250"/>
                      <a:pt x="64770" y="95250"/>
                      <a:pt x="60960" y="91440"/>
                    </a:cubicBezTo>
                    <a:cubicBezTo>
                      <a:pt x="57150" y="83820"/>
                      <a:pt x="57150" y="80010"/>
                      <a:pt x="53340" y="76200"/>
                    </a:cubicBezTo>
                    <a:cubicBezTo>
                      <a:pt x="57150" y="72390"/>
                      <a:pt x="57150" y="72390"/>
                      <a:pt x="57150" y="68580"/>
                    </a:cubicBezTo>
                    <a:cubicBezTo>
                      <a:pt x="57150" y="68580"/>
                      <a:pt x="57150" y="72390"/>
                      <a:pt x="53340" y="76200"/>
                    </a:cubicBezTo>
                    <a:close/>
                  </a:path>
                </a:pathLst>
              </a:custGeom>
              <a:solidFill>
                <a:srgbClr val="FFBCD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14" name="Freeform: Shape 3113">
                <a:extLst>
                  <a:ext uri="{FF2B5EF4-FFF2-40B4-BE49-F238E27FC236}">
                    <a16:creationId xmlns:a16="http://schemas.microsoft.com/office/drawing/2014/main" id="{F9C2F798-32CC-44CE-B385-416243474A3F}"/>
                  </a:ext>
                </a:extLst>
              </p:cNvPr>
              <p:cNvSpPr/>
              <p:nvPr/>
            </p:nvSpPr>
            <p:spPr>
              <a:xfrm>
                <a:off x="1306830" y="2589305"/>
                <a:ext cx="99060" cy="55591"/>
              </a:xfrm>
              <a:custGeom>
                <a:avLst/>
                <a:gdLst>
                  <a:gd name="connsiteX0" fmla="*/ 0 w 99060"/>
                  <a:gd name="connsiteY0" fmla="*/ 39595 h 55591"/>
                  <a:gd name="connsiteX1" fmla="*/ 34290 w 99060"/>
                  <a:gd name="connsiteY1" fmla="*/ 20545 h 55591"/>
                  <a:gd name="connsiteX2" fmla="*/ 57150 w 99060"/>
                  <a:gd name="connsiteY2" fmla="*/ 28165 h 55591"/>
                  <a:gd name="connsiteX3" fmla="*/ 60960 w 99060"/>
                  <a:gd name="connsiteY3" fmla="*/ 31975 h 55591"/>
                  <a:gd name="connsiteX4" fmla="*/ 64770 w 99060"/>
                  <a:gd name="connsiteY4" fmla="*/ 24355 h 55591"/>
                  <a:gd name="connsiteX5" fmla="*/ 72390 w 99060"/>
                  <a:gd name="connsiteY5" fmla="*/ 9115 h 55591"/>
                  <a:gd name="connsiteX6" fmla="*/ 87630 w 99060"/>
                  <a:gd name="connsiteY6" fmla="*/ 1495 h 55591"/>
                  <a:gd name="connsiteX7" fmla="*/ 99060 w 99060"/>
                  <a:gd name="connsiteY7" fmla="*/ 16735 h 55591"/>
                  <a:gd name="connsiteX8" fmla="*/ 99060 w 99060"/>
                  <a:gd name="connsiteY8" fmla="*/ 28165 h 55591"/>
                  <a:gd name="connsiteX9" fmla="*/ 76200 w 99060"/>
                  <a:gd name="connsiteY9" fmla="*/ 43405 h 55591"/>
                  <a:gd name="connsiteX10" fmla="*/ 57150 w 99060"/>
                  <a:gd name="connsiteY10" fmla="*/ 47215 h 55591"/>
                  <a:gd name="connsiteX11" fmla="*/ 22860 w 99060"/>
                  <a:gd name="connsiteY11" fmla="*/ 54835 h 55591"/>
                  <a:gd name="connsiteX12" fmla="*/ 0 w 99060"/>
                  <a:gd name="connsiteY12" fmla="*/ 39595 h 55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060" h="55591">
                    <a:moveTo>
                      <a:pt x="0" y="39595"/>
                    </a:moveTo>
                    <a:cubicBezTo>
                      <a:pt x="11430" y="31975"/>
                      <a:pt x="22860" y="24355"/>
                      <a:pt x="34290" y="20545"/>
                    </a:cubicBezTo>
                    <a:cubicBezTo>
                      <a:pt x="49530" y="12925"/>
                      <a:pt x="49530" y="12925"/>
                      <a:pt x="57150" y="28165"/>
                    </a:cubicBezTo>
                    <a:cubicBezTo>
                      <a:pt x="57150" y="31975"/>
                      <a:pt x="60960" y="31975"/>
                      <a:pt x="60960" y="31975"/>
                    </a:cubicBezTo>
                    <a:cubicBezTo>
                      <a:pt x="64770" y="31975"/>
                      <a:pt x="64770" y="28165"/>
                      <a:pt x="64770" y="24355"/>
                    </a:cubicBezTo>
                    <a:cubicBezTo>
                      <a:pt x="64770" y="20545"/>
                      <a:pt x="68580" y="16735"/>
                      <a:pt x="72390" y="9115"/>
                    </a:cubicBezTo>
                    <a:cubicBezTo>
                      <a:pt x="76200" y="1495"/>
                      <a:pt x="80010" y="-2315"/>
                      <a:pt x="87630" y="1495"/>
                    </a:cubicBezTo>
                    <a:cubicBezTo>
                      <a:pt x="95250" y="5305"/>
                      <a:pt x="99060" y="9115"/>
                      <a:pt x="99060" y="16735"/>
                    </a:cubicBezTo>
                    <a:cubicBezTo>
                      <a:pt x="99060" y="20545"/>
                      <a:pt x="99060" y="24355"/>
                      <a:pt x="99060" y="28165"/>
                    </a:cubicBezTo>
                    <a:cubicBezTo>
                      <a:pt x="99060" y="43405"/>
                      <a:pt x="87630" y="51025"/>
                      <a:pt x="76200" y="43405"/>
                    </a:cubicBezTo>
                    <a:cubicBezTo>
                      <a:pt x="68580" y="39595"/>
                      <a:pt x="64770" y="43405"/>
                      <a:pt x="57150" y="47215"/>
                    </a:cubicBezTo>
                    <a:cubicBezTo>
                      <a:pt x="49530" y="54835"/>
                      <a:pt x="38100" y="54835"/>
                      <a:pt x="22860" y="54835"/>
                    </a:cubicBezTo>
                    <a:cubicBezTo>
                      <a:pt x="15240" y="58645"/>
                      <a:pt x="7620" y="47215"/>
                      <a:pt x="0" y="39595"/>
                    </a:cubicBezTo>
                    <a:close/>
                  </a:path>
                </a:pathLst>
              </a:custGeom>
              <a:solidFill>
                <a:srgbClr val="FFBBD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15" name="Freeform: Shape 3114">
                <a:extLst>
                  <a:ext uri="{FF2B5EF4-FFF2-40B4-BE49-F238E27FC236}">
                    <a16:creationId xmlns:a16="http://schemas.microsoft.com/office/drawing/2014/main" id="{22C41CA1-57C3-5A11-4F3A-550700730CC8}"/>
                  </a:ext>
                </a:extLst>
              </p:cNvPr>
              <p:cNvSpPr/>
              <p:nvPr/>
            </p:nvSpPr>
            <p:spPr>
              <a:xfrm>
                <a:off x="2697481" y="1920642"/>
                <a:ext cx="92934" cy="52195"/>
              </a:xfrm>
              <a:custGeom>
                <a:avLst/>
                <a:gdLst>
                  <a:gd name="connsiteX0" fmla="*/ 0 w 92934"/>
                  <a:gd name="connsiteY0" fmla="*/ 14838 h 52195"/>
                  <a:gd name="connsiteX1" fmla="*/ 19050 w 92934"/>
                  <a:gd name="connsiteY1" fmla="*/ 11028 h 52195"/>
                  <a:gd name="connsiteX2" fmla="*/ 57150 w 92934"/>
                  <a:gd name="connsiteY2" fmla="*/ 3408 h 52195"/>
                  <a:gd name="connsiteX3" fmla="*/ 76200 w 92934"/>
                  <a:gd name="connsiteY3" fmla="*/ 3408 h 52195"/>
                  <a:gd name="connsiteX4" fmla="*/ 91440 w 92934"/>
                  <a:gd name="connsiteY4" fmla="*/ 7218 h 52195"/>
                  <a:gd name="connsiteX5" fmla="*/ 83820 w 92934"/>
                  <a:gd name="connsiteY5" fmla="*/ 18648 h 52195"/>
                  <a:gd name="connsiteX6" fmla="*/ 76200 w 92934"/>
                  <a:gd name="connsiteY6" fmla="*/ 22458 h 52195"/>
                  <a:gd name="connsiteX7" fmla="*/ 64770 w 92934"/>
                  <a:gd name="connsiteY7" fmla="*/ 49128 h 52195"/>
                  <a:gd name="connsiteX8" fmla="*/ 11430 w 92934"/>
                  <a:gd name="connsiteY8" fmla="*/ 37698 h 52195"/>
                  <a:gd name="connsiteX9" fmla="*/ 7620 w 92934"/>
                  <a:gd name="connsiteY9" fmla="*/ 26268 h 52195"/>
                  <a:gd name="connsiteX10" fmla="*/ 0 w 92934"/>
                  <a:gd name="connsiteY10" fmla="*/ 14838 h 52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934" h="52195">
                    <a:moveTo>
                      <a:pt x="0" y="14838"/>
                    </a:moveTo>
                    <a:cubicBezTo>
                      <a:pt x="7620" y="14838"/>
                      <a:pt x="15240" y="14838"/>
                      <a:pt x="19050" y="11028"/>
                    </a:cubicBezTo>
                    <a:cubicBezTo>
                      <a:pt x="30480" y="-4212"/>
                      <a:pt x="41910" y="-402"/>
                      <a:pt x="57150" y="3408"/>
                    </a:cubicBezTo>
                    <a:cubicBezTo>
                      <a:pt x="64770" y="3408"/>
                      <a:pt x="68580" y="7218"/>
                      <a:pt x="76200" y="3408"/>
                    </a:cubicBezTo>
                    <a:cubicBezTo>
                      <a:pt x="83820" y="-402"/>
                      <a:pt x="87630" y="-402"/>
                      <a:pt x="91440" y="7218"/>
                    </a:cubicBezTo>
                    <a:cubicBezTo>
                      <a:pt x="95250" y="14838"/>
                      <a:pt x="91440" y="18648"/>
                      <a:pt x="83820" y="18648"/>
                    </a:cubicBezTo>
                    <a:cubicBezTo>
                      <a:pt x="80010" y="18648"/>
                      <a:pt x="76200" y="18648"/>
                      <a:pt x="76200" y="22458"/>
                    </a:cubicBezTo>
                    <a:cubicBezTo>
                      <a:pt x="87630" y="41508"/>
                      <a:pt x="87630" y="41508"/>
                      <a:pt x="64770" y="49128"/>
                    </a:cubicBezTo>
                    <a:cubicBezTo>
                      <a:pt x="45720" y="56748"/>
                      <a:pt x="26670" y="49128"/>
                      <a:pt x="11430" y="37698"/>
                    </a:cubicBezTo>
                    <a:cubicBezTo>
                      <a:pt x="7620" y="33888"/>
                      <a:pt x="7620" y="33888"/>
                      <a:pt x="7620" y="26268"/>
                    </a:cubicBezTo>
                    <a:cubicBezTo>
                      <a:pt x="3810" y="22458"/>
                      <a:pt x="7620" y="18648"/>
                      <a:pt x="0" y="14838"/>
                    </a:cubicBezTo>
                    <a:close/>
                  </a:path>
                </a:pathLst>
              </a:custGeom>
              <a:solidFill>
                <a:srgbClr val="FFB0C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16" name="Freeform: Shape 3115">
                <a:extLst>
                  <a:ext uri="{FF2B5EF4-FFF2-40B4-BE49-F238E27FC236}">
                    <a16:creationId xmlns:a16="http://schemas.microsoft.com/office/drawing/2014/main" id="{2CF52F90-FD7F-0555-C782-F35B3F158875}"/>
                  </a:ext>
                </a:extLst>
              </p:cNvPr>
              <p:cNvSpPr/>
              <p:nvPr/>
            </p:nvSpPr>
            <p:spPr>
              <a:xfrm>
                <a:off x="2900363" y="2216823"/>
                <a:ext cx="84560" cy="79299"/>
              </a:xfrm>
              <a:custGeom>
                <a:avLst/>
                <a:gdLst>
                  <a:gd name="connsiteX0" fmla="*/ 63818 w 84560"/>
                  <a:gd name="connsiteY0" fmla="*/ 53937 h 79299"/>
                  <a:gd name="connsiteX1" fmla="*/ 67628 w 84560"/>
                  <a:gd name="connsiteY1" fmla="*/ 72987 h 79299"/>
                  <a:gd name="connsiteX2" fmla="*/ 63818 w 84560"/>
                  <a:gd name="connsiteY2" fmla="*/ 76797 h 79299"/>
                  <a:gd name="connsiteX3" fmla="*/ 52388 w 84560"/>
                  <a:gd name="connsiteY3" fmla="*/ 72987 h 79299"/>
                  <a:gd name="connsiteX4" fmla="*/ 25718 w 84560"/>
                  <a:gd name="connsiteY4" fmla="*/ 50127 h 79299"/>
                  <a:gd name="connsiteX5" fmla="*/ 2857 w 84560"/>
                  <a:gd name="connsiteY5" fmla="*/ 34887 h 79299"/>
                  <a:gd name="connsiteX6" fmla="*/ 2857 w 84560"/>
                  <a:gd name="connsiteY6" fmla="*/ 23457 h 79299"/>
                  <a:gd name="connsiteX7" fmla="*/ 71438 w 84560"/>
                  <a:gd name="connsiteY7" fmla="*/ 597 h 79299"/>
                  <a:gd name="connsiteX8" fmla="*/ 79057 w 84560"/>
                  <a:gd name="connsiteY8" fmla="*/ 12027 h 79299"/>
                  <a:gd name="connsiteX9" fmla="*/ 82868 w 84560"/>
                  <a:gd name="connsiteY9" fmla="*/ 23457 h 79299"/>
                  <a:gd name="connsiteX10" fmla="*/ 82868 w 84560"/>
                  <a:gd name="connsiteY10" fmla="*/ 27267 h 79299"/>
                  <a:gd name="connsiteX11" fmla="*/ 63818 w 84560"/>
                  <a:gd name="connsiteY11" fmla="*/ 53937 h 7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4560" h="79299">
                    <a:moveTo>
                      <a:pt x="63818" y="53937"/>
                    </a:moveTo>
                    <a:cubicBezTo>
                      <a:pt x="79057" y="61557"/>
                      <a:pt x="79057" y="61557"/>
                      <a:pt x="67628" y="72987"/>
                    </a:cubicBezTo>
                    <a:cubicBezTo>
                      <a:pt x="67628" y="72987"/>
                      <a:pt x="63818" y="76797"/>
                      <a:pt x="63818" y="76797"/>
                    </a:cubicBezTo>
                    <a:cubicBezTo>
                      <a:pt x="60007" y="80607"/>
                      <a:pt x="56198" y="80607"/>
                      <a:pt x="52388" y="72987"/>
                    </a:cubicBezTo>
                    <a:cubicBezTo>
                      <a:pt x="52388" y="57747"/>
                      <a:pt x="40957" y="53937"/>
                      <a:pt x="25718" y="50127"/>
                    </a:cubicBezTo>
                    <a:cubicBezTo>
                      <a:pt x="18098" y="46317"/>
                      <a:pt x="10478" y="42507"/>
                      <a:pt x="2857" y="34887"/>
                    </a:cubicBezTo>
                    <a:cubicBezTo>
                      <a:pt x="-952" y="31077"/>
                      <a:pt x="-952" y="27267"/>
                      <a:pt x="2857" y="23457"/>
                    </a:cubicBezTo>
                    <a:cubicBezTo>
                      <a:pt x="25718" y="12027"/>
                      <a:pt x="44768" y="-3213"/>
                      <a:pt x="71438" y="597"/>
                    </a:cubicBezTo>
                    <a:cubicBezTo>
                      <a:pt x="79057" y="597"/>
                      <a:pt x="79057" y="4407"/>
                      <a:pt x="79057" y="12027"/>
                    </a:cubicBezTo>
                    <a:cubicBezTo>
                      <a:pt x="79057" y="15837"/>
                      <a:pt x="75248" y="23457"/>
                      <a:pt x="82868" y="23457"/>
                    </a:cubicBezTo>
                    <a:cubicBezTo>
                      <a:pt x="86678" y="23457"/>
                      <a:pt x="82868" y="27267"/>
                      <a:pt x="82868" y="27267"/>
                    </a:cubicBezTo>
                    <a:cubicBezTo>
                      <a:pt x="79057" y="38697"/>
                      <a:pt x="71438" y="46317"/>
                      <a:pt x="63818" y="53937"/>
                    </a:cubicBezTo>
                    <a:close/>
                  </a:path>
                </a:pathLst>
              </a:custGeom>
              <a:solidFill>
                <a:srgbClr val="FFB3D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17" name="Freeform: Shape 3116">
                <a:extLst>
                  <a:ext uri="{FF2B5EF4-FFF2-40B4-BE49-F238E27FC236}">
                    <a16:creationId xmlns:a16="http://schemas.microsoft.com/office/drawing/2014/main" id="{CC2F0DE9-3C37-C15A-95BE-CA42F45A97B5}"/>
                  </a:ext>
                </a:extLst>
              </p:cNvPr>
              <p:cNvSpPr/>
              <p:nvPr/>
            </p:nvSpPr>
            <p:spPr>
              <a:xfrm>
                <a:off x="1873911" y="2495550"/>
                <a:ext cx="64427" cy="82867"/>
              </a:xfrm>
              <a:custGeom>
                <a:avLst/>
                <a:gdLst>
                  <a:gd name="connsiteX0" fmla="*/ 61570 w 64427"/>
                  <a:gd name="connsiteY0" fmla="*/ 15240 h 82867"/>
                  <a:gd name="connsiteX1" fmla="*/ 61570 w 64427"/>
                  <a:gd name="connsiteY1" fmla="*/ 38100 h 82867"/>
                  <a:gd name="connsiteX2" fmla="*/ 61570 w 64427"/>
                  <a:gd name="connsiteY2" fmla="*/ 41910 h 82867"/>
                  <a:gd name="connsiteX3" fmla="*/ 61570 w 64427"/>
                  <a:gd name="connsiteY3" fmla="*/ 64770 h 82867"/>
                  <a:gd name="connsiteX4" fmla="*/ 61570 w 64427"/>
                  <a:gd name="connsiteY4" fmla="*/ 80010 h 82867"/>
                  <a:gd name="connsiteX5" fmla="*/ 46330 w 64427"/>
                  <a:gd name="connsiteY5" fmla="*/ 80010 h 82867"/>
                  <a:gd name="connsiteX6" fmla="*/ 34900 w 64427"/>
                  <a:gd name="connsiteY6" fmla="*/ 80010 h 82867"/>
                  <a:gd name="connsiteX7" fmla="*/ 23470 w 64427"/>
                  <a:gd name="connsiteY7" fmla="*/ 76200 h 82867"/>
                  <a:gd name="connsiteX8" fmla="*/ 12040 w 64427"/>
                  <a:gd name="connsiteY8" fmla="*/ 76200 h 82867"/>
                  <a:gd name="connsiteX9" fmla="*/ 610 w 64427"/>
                  <a:gd name="connsiteY9" fmla="*/ 72390 h 82867"/>
                  <a:gd name="connsiteX10" fmla="*/ 8230 w 64427"/>
                  <a:gd name="connsiteY10" fmla="*/ 53340 h 82867"/>
                  <a:gd name="connsiteX11" fmla="*/ 12040 w 64427"/>
                  <a:gd name="connsiteY11" fmla="*/ 38100 h 82867"/>
                  <a:gd name="connsiteX12" fmla="*/ 15850 w 64427"/>
                  <a:gd name="connsiteY12" fmla="*/ 26670 h 82867"/>
                  <a:gd name="connsiteX13" fmla="*/ 31090 w 64427"/>
                  <a:gd name="connsiteY13" fmla="*/ 11430 h 82867"/>
                  <a:gd name="connsiteX14" fmla="*/ 42520 w 64427"/>
                  <a:gd name="connsiteY14" fmla="*/ 0 h 82867"/>
                  <a:gd name="connsiteX15" fmla="*/ 50140 w 64427"/>
                  <a:gd name="connsiteY15" fmla="*/ 11430 h 82867"/>
                  <a:gd name="connsiteX16" fmla="*/ 61570 w 64427"/>
                  <a:gd name="connsiteY16" fmla="*/ 15240 h 8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427" h="82867">
                    <a:moveTo>
                      <a:pt x="61570" y="15240"/>
                    </a:moveTo>
                    <a:cubicBezTo>
                      <a:pt x="61570" y="22860"/>
                      <a:pt x="53950" y="34290"/>
                      <a:pt x="61570" y="38100"/>
                    </a:cubicBezTo>
                    <a:cubicBezTo>
                      <a:pt x="65380" y="38100"/>
                      <a:pt x="61570" y="41910"/>
                      <a:pt x="61570" y="41910"/>
                    </a:cubicBezTo>
                    <a:cubicBezTo>
                      <a:pt x="53950" y="49530"/>
                      <a:pt x="53950" y="57150"/>
                      <a:pt x="61570" y="64770"/>
                    </a:cubicBezTo>
                    <a:cubicBezTo>
                      <a:pt x="65380" y="68580"/>
                      <a:pt x="65380" y="76200"/>
                      <a:pt x="61570" y="80010"/>
                    </a:cubicBezTo>
                    <a:cubicBezTo>
                      <a:pt x="57760" y="83820"/>
                      <a:pt x="53950" y="83820"/>
                      <a:pt x="46330" y="80010"/>
                    </a:cubicBezTo>
                    <a:cubicBezTo>
                      <a:pt x="42520" y="76200"/>
                      <a:pt x="38710" y="76200"/>
                      <a:pt x="34900" y="80010"/>
                    </a:cubicBezTo>
                    <a:cubicBezTo>
                      <a:pt x="31090" y="83820"/>
                      <a:pt x="27280" y="83820"/>
                      <a:pt x="23470" y="76200"/>
                    </a:cubicBezTo>
                    <a:cubicBezTo>
                      <a:pt x="19660" y="68580"/>
                      <a:pt x="15850" y="72390"/>
                      <a:pt x="12040" y="76200"/>
                    </a:cubicBezTo>
                    <a:cubicBezTo>
                      <a:pt x="4420" y="80010"/>
                      <a:pt x="610" y="76200"/>
                      <a:pt x="610" y="72390"/>
                    </a:cubicBezTo>
                    <a:cubicBezTo>
                      <a:pt x="610" y="64770"/>
                      <a:pt x="-3200" y="57150"/>
                      <a:pt x="8230" y="53340"/>
                    </a:cubicBezTo>
                    <a:cubicBezTo>
                      <a:pt x="15850" y="53340"/>
                      <a:pt x="12040" y="45720"/>
                      <a:pt x="12040" y="38100"/>
                    </a:cubicBezTo>
                    <a:cubicBezTo>
                      <a:pt x="8230" y="34290"/>
                      <a:pt x="8230" y="26670"/>
                      <a:pt x="15850" y="26670"/>
                    </a:cubicBezTo>
                    <a:cubicBezTo>
                      <a:pt x="27280" y="26670"/>
                      <a:pt x="27280" y="19050"/>
                      <a:pt x="31090" y="11430"/>
                    </a:cubicBezTo>
                    <a:cubicBezTo>
                      <a:pt x="31090" y="7620"/>
                      <a:pt x="34900" y="0"/>
                      <a:pt x="42520" y="0"/>
                    </a:cubicBezTo>
                    <a:cubicBezTo>
                      <a:pt x="46330" y="0"/>
                      <a:pt x="50140" y="3810"/>
                      <a:pt x="50140" y="11430"/>
                    </a:cubicBezTo>
                    <a:cubicBezTo>
                      <a:pt x="50140" y="22860"/>
                      <a:pt x="57760" y="11430"/>
                      <a:pt x="61570" y="15240"/>
                    </a:cubicBezTo>
                    <a:close/>
                  </a:path>
                </a:pathLst>
              </a:custGeom>
              <a:solidFill>
                <a:srgbClr val="FFC1D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18" name="Freeform: Shape 3117">
                <a:extLst>
                  <a:ext uri="{FF2B5EF4-FFF2-40B4-BE49-F238E27FC236}">
                    <a16:creationId xmlns:a16="http://schemas.microsoft.com/office/drawing/2014/main" id="{4C09B53F-9F3C-A902-3494-D687F14177EA}"/>
                  </a:ext>
                </a:extLst>
              </p:cNvPr>
              <p:cNvSpPr/>
              <p:nvPr/>
            </p:nvSpPr>
            <p:spPr>
              <a:xfrm>
                <a:off x="2872741" y="2325631"/>
                <a:ext cx="76543" cy="64667"/>
              </a:xfrm>
              <a:custGeom>
                <a:avLst/>
                <a:gdLst>
                  <a:gd name="connsiteX0" fmla="*/ 0 w 76543"/>
                  <a:gd name="connsiteY0" fmla="*/ 63239 h 64667"/>
                  <a:gd name="connsiteX1" fmla="*/ 0 w 76543"/>
                  <a:gd name="connsiteY1" fmla="*/ 55619 h 64667"/>
                  <a:gd name="connsiteX2" fmla="*/ 15240 w 76543"/>
                  <a:gd name="connsiteY2" fmla="*/ 25139 h 64667"/>
                  <a:gd name="connsiteX3" fmla="*/ 19050 w 76543"/>
                  <a:gd name="connsiteY3" fmla="*/ 21329 h 64667"/>
                  <a:gd name="connsiteX4" fmla="*/ 45720 w 76543"/>
                  <a:gd name="connsiteY4" fmla="*/ 2279 h 64667"/>
                  <a:gd name="connsiteX5" fmla="*/ 49530 w 76543"/>
                  <a:gd name="connsiteY5" fmla="*/ 2279 h 64667"/>
                  <a:gd name="connsiteX6" fmla="*/ 64770 w 76543"/>
                  <a:gd name="connsiteY6" fmla="*/ 9899 h 64667"/>
                  <a:gd name="connsiteX7" fmla="*/ 72390 w 76543"/>
                  <a:gd name="connsiteY7" fmla="*/ 25139 h 64667"/>
                  <a:gd name="connsiteX8" fmla="*/ 68580 w 76543"/>
                  <a:gd name="connsiteY8" fmla="*/ 44189 h 64667"/>
                  <a:gd name="connsiteX9" fmla="*/ 45720 w 76543"/>
                  <a:gd name="connsiteY9" fmla="*/ 47999 h 64667"/>
                  <a:gd name="connsiteX10" fmla="*/ 34290 w 76543"/>
                  <a:gd name="connsiteY10" fmla="*/ 51809 h 64667"/>
                  <a:gd name="connsiteX11" fmla="*/ 0 w 76543"/>
                  <a:gd name="connsiteY11" fmla="*/ 63239 h 64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543" h="64667">
                    <a:moveTo>
                      <a:pt x="0" y="63239"/>
                    </a:moveTo>
                    <a:cubicBezTo>
                      <a:pt x="0" y="59429"/>
                      <a:pt x="0" y="55619"/>
                      <a:pt x="0" y="55619"/>
                    </a:cubicBezTo>
                    <a:cubicBezTo>
                      <a:pt x="0" y="47999"/>
                      <a:pt x="11430" y="28949"/>
                      <a:pt x="15240" y="25139"/>
                    </a:cubicBezTo>
                    <a:cubicBezTo>
                      <a:pt x="15240" y="25139"/>
                      <a:pt x="19050" y="25139"/>
                      <a:pt x="19050" y="21329"/>
                    </a:cubicBezTo>
                    <a:cubicBezTo>
                      <a:pt x="15240" y="-1531"/>
                      <a:pt x="34290" y="2279"/>
                      <a:pt x="45720" y="2279"/>
                    </a:cubicBezTo>
                    <a:cubicBezTo>
                      <a:pt x="45720" y="2279"/>
                      <a:pt x="49530" y="2279"/>
                      <a:pt x="49530" y="2279"/>
                    </a:cubicBezTo>
                    <a:cubicBezTo>
                      <a:pt x="60960" y="-1531"/>
                      <a:pt x="64770" y="-1531"/>
                      <a:pt x="64770" y="9899"/>
                    </a:cubicBezTo>
                    <a:cubicBezTo>
                      <a:pt x="64770" y="17519"/>
                      <a:pt x="68580" y="21329"/>
                      <a:pt x="72390" y="25139"/>
                    </a:cubicBezTo>
                    <a:cubicBezTo>
                      <a:pt x="80010" y="32759"/>
                      <a:pt x="76200" y="40379"/>
                      <a:pt x="68580" y="44189"/>
                    </a:cubicBezTo>
                    <a:cubicBezTo>
                      <a:pt x="60960" y="47999"/>
                      <a:pt x="53340" y="51809"/>
                      <a:pt x="45720" y="47999"/>
                    </a:cubicBezTo>
                    <a:cubicBezTo>
                      <a:pt x="41910" y="47999"/>
                      <a:pt x="38100" y="47999"/>
                      <a:pt x="34290" y="51809"/>
                    </a:cubicBezTo>
                    <a:cubicBezTo>
                      <a:pt x="26670" y="63239"/>
                      <a:pt x="19050" y="67049"/>
                      <a:pt x="0" y="63239"/>
                    </a:cubicBezTo>
                    <a:close/>
                  </a:path>
                </a:pathLst>
              </a:custGeom>
              <a:solidFill>
                <a:srgbClr val="FFBED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19" name="Freeform: Shape 3118">
                <a:extLst>
                  <a:ext uri="{FF2B5EF4-FFF2-40B4-BE49-F238E27FC236}">
                    <a16:creationId xmlns:a16="http://schemas.microsoft.com/office/drawing/2014/main" id="{028E06E8-72C6-9BAF-512B-EFB22BA65CD4}"/>
                  </a:ext>
                </a:extLst>
              </p:cNvPr>
              <p:cNvSpPr/>
              <p:nvPr/>
            </p:nvSpPr>
            <p:spPr>
              <a:xfrm>
                <a:off x="1672591" y="3069365"/>
                <a:ext cx="76543" cy="96744"/>
              </a:xfrm>
              <a:custGeom>
                <a:avLst/>
                <a:gdLst>
                  <a:gd name="connsiteX0" fmla="*/ 26670 w 76543"/>
                  <a:gd name="connsiteY0" fmla="*/ 62455 h 96744"/>
                  <a:gd name="connsiteX1" fmla="*/ 34290 w 76543"/>
                  <a:gd name="connsiteY1" fmla="*/ 66265 h 96744"/>
                  <a:gd name="connsiteX2" fmla="*/ 41910 w 76543"/>
                  <a:gd name="connsiteY2" fmla="*/ 73885 h 96744"/>
                  <a:gd name="connsiteX3" fmla="*/ 34290 w 76543"/>
                  <a:gd name="connsiteY3" fmla="*/ 81505 h 96744"/>
                  <a:gd name="connsiteX4" fmla="*/ 22860 w 76543"/>
                  <a:gd name="connsiteY4" fmla="*/ 89125 h 96744"/>
                  <a:gd name="connsiteX5" fmla="*/ 15240 w 76543"/>
                  <a:gd name="connsiteY5" fmla="*/ 96745 h 96744"/>
                  <a:gd name="connsiteX6" fmla="*/ 11430 w 76543"/>
                  <a:gd name="connsiteY6" fmla="*/ 73885 h 96744"/>
                  <a:gd name="connsiteX7" fmla="*/ 7620 w 76543"/>
                  <a:gd name="connsiteY7" fmla="*/ 43405 h 96744"/>
                  <a:gd name="connsiteX8" fmla="*/ 0 w 76543"/>
                  <a:gd name="connsiteY8" fmla="*/ 16735 h 96744"/>
                  <a:gd name="connsiteX9" fmla="*/ 7620 w 76543"/>
                  <a:gd name="connsiteY9" fmla="*/ 1495 h 96744"/>
                  <a:gd name="connsiteX10" fmla="*/ 26670 w 76543"/>
                  <a:gd name="connsiteY10" fmla="*/ 9115 h 96744"/>
                  <a:gd name="connsiteX11" fmla="*/ 30480 w 76543"/>
                  <a:gd name="connsiteY11" fmla="*/ 16735 h 96744"/>
                  <a:gd name="connsiteX12" fmla="*/ 49530 w 76543"/>
                  <a:gd name="connsiteY12" fmla="*/ 39595 h 96744"/>
                  <a:gd name="connsiteX13" fmla="*/ 68580 w 76543"/>
                  <a:gd name="connsiteY13" fmla="*/ 9115 h 96744"/>
                  <a:gd name="connsiteX14" fmla="*/ 72390 w 76543"/>
                  <a:gd name="connsiteY14" fmla="*/ 39595 h 96744"/>
                  <a:gd name="connsiteX15" fmla="*/ 64770 w 76543"/>
                  <a:gd name="connsiteY15" fmla="*/ 58645 h 96744"/>
                  <a:gd name="connsiteX16" fmla="*/ 53340 w 76543"/>
                  <a:gd name="connsiteY16" fmla="*/ 62455 h 96744"/>
                  <a:gd name="connsiteX17" fmla="*/ 41910 w 76543"/>
                  <a:gd name="connsiteY17" fmla="*/ 54835 h 96744"/>
                  <a:gd name="connsiteX18" fmla="*/ 26670 w 76543"/>
                  <a:gd name="connsiteY18" fmla="*/ 62455 h 9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6543" h="96744">
                    <a:moveTo>
                      <a:pt x="26670" y="62455"/>
                    </a:moveTo>
                    <a:cubicBezTo>
                      <a:pt x="26670" y="66265"/>
                      <a:pt x="30480" y="66265"/>
                      <a:pt x="34290" y="66265"/>
                    </a:cubicBezTo>
                    <a:cubicBezTo>
                      <a:pt x="38100" y="66265"/>
                      <a:pt x="41910" y="70075"/>
                      <a:pt x="41910" y="73885"/>
                    </a:cubicBezTo>
                    <a:cubicBezTo>
                      <a:pt x="41910" y="77695"/>
                      <a:pt x="38100" y="81505"/>
                      <a:pt x="34290" y="81505"/>
                    </a:cubicBezTo>
                    <a:cubicBezTo>
                      <a:pt x="26670" y="77695"/>
                      <a:pt x="26670" y="81505"/>
                      <a:pt x="22860" y="89125"/>
                    </a:cubicBezTo>
                    <a:cubicBezTo>
                      <a:pt x="22860" y="92935"/>
                      <a:pt x="19050" y="92935"/>
                      <a:pt x="15240" y="96745"/>
                    </a:cubicBezTo>
                    <a:cubicBezTo>
                      <a:pt x="11430" y="89125"/>
                      <a:pt x="7620" y="81505"/>
                      <a:pt x="11430" y="73885"/>
                    </a:cubicBezTo>
                    <a:cubicBezTo>
                      <a:pt x="15240" y="62455"/>
                      <a:pt x="11430" y="51025"/>
                      <a:pt x="7620" y="43405"/>
                    </a:cubicBezTo>
                    <a:cubicBezTo>
                      <a:pt x="0" y="35785"/>
                      <a:pt x="0" y="24355"/>
                      <a:pt x="0" y="16735"/>
                    </a:cubicBezTo>
                    <a:cubicBezTo>
                      <a:pt x="0" y="9115"/>
                      <a:pt x="0" y="5305"/>
                      <a:pt x="7620" y="1495"/>
                    </a:cubicBezTo>
                    <a:cubicBezTo>
                      <a:pt x="15240" y="-2315"/>
                      <a:pt x="22860" y="1495"/>
                      <a:pt x="26670" y="9115"/>
                    </a:cubicBezTo>
                    <a:cubicBezTo>
                      <a:pt x="26670" y="12925"/>
                      <a:pt x="30480" y="12925"/>
                      <a:pt x="30480" y="16735"/>
                    </a:cubicBezTo>
                    <a:cubicBezTo>
                      <a:pt x="30480" y="28165"/>
                      <a:pt x="38100" y="35785"/>
                      <a:pt x="49530" y="39595"/>
                    </a:cubicBezTo>
                    <a:cubicBezTo>
                      <a:pt x="57150" y="31975"/>
                      <a:pt x="53340" y="12925"/>
                      <a:pt x="68580" y="9115"/>
                    </a:cubicBezTo>
                    <a:cubicBezTo>
                      <a:pt x="76200" y="16735"/>
                      <a:pt x="80010" y="28165"/>
                      <a:pt x="72390" y="39595"/>
                    </a:cubicBezTo>
                    <a:cubicBezTo>
                      <a:pt x="68580" y="43405"/>
                      <a:pt x="68580" y="51025"/>
                      <a:pt x="64770" y="58645"/>
                    </a:cubicBezTo>
                    <a:cubicBezTo>
                      <a:pt x="60960" y="62455"/>
                      <a:pt x="60960" y="66265"/>
                      <a:pt x="53340" y="62455"/>
                    </a:cubicBezTo>
                    <a:cubicBezTo>
                      <a:pt x="49530" y="62455"/>
                      <a:pt x="49530" y="51025"/>
                      <a:pt x="41910" y="54835"/>
                    </a:cubicBezTo>
                    <a:cubicBezTo>
                      <a:pt x="30480" y="51025"/>
                      <a:pt x="26670" y="58645"/>
                      <a:pt x="26670" y="62455"/>
                    </a:cubicBezTo>
                    <a:close/>
                  </a:path>
                </a:pathLst>
              </a:custGeom>
              <a:solidFill>
                <a:srgbClr val="FFC4D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20" name="Freeform: Shape 3119">
                <a:extLst>
                  <a:ext uri="{FF2B5EF4-FFF2-40B4-BE49-F238E27FC236}">
                    <a16:creationId xmlns:a16="http://schemas.microsoft.com/office/drawing/2014/main" id="{2BAFE4BA-E4B1-54BF-12F0-70AF07C38C8A}"/>
                  </a:ext>
                </a:extLst>
              </p:cNvPr>
              <p:cNvSpPr/>
              <p:nvPr/>
            </p:nvSpPr>
            <p:spPr>
              <a:xfrm>
                <a:off x="3227070" y="2552700"/>
                <a:ext cx="80010" cy="64769"/>
              </a:xfrm>
              <a:custGeom>
                <a:avLst/>
                <a:gdLst>
                  <a:gd name="connsiteX0" fmla="*/ 80010 w 80010"/>
                  <a:gd name="connsiteY0" fmla="*/ 26670 h 64769"/>
                  <a:gd name="connsiteX1" fmla="*/ 64770 w 80010"/>
                  <a:gd name="connsiteY1" fmla="*/ 30480 h 64769"/>
                  <a:gd name="connsiteX2" fmla="*/ 64770 w 80010"/>
                  <a:gd name="connsiteY2" fmla="*/ 34290 h 64769"/>
                  <a:gd name="connsiteX3" fmla="*/ 68580 w 80010"/>
                  <a:gd name="connsiteY3" fmla="*/ 45720 h 64769"/>
                  <a:gd name="connsiteX4" fmla="*/ 53340 w 80010"/>
                  <a:gd name="connsiteY4" fmla="*/ 64770 h 64769"/>
                  <a:gd name="connsiteX5" fmla="*/ 38100 w 80010"/>
                  <a:gd name="connsiteY5" fmla="*/ 60960 h 64769"/>
                  <a:gd name="connsiteX6" fmla="*/ 22860 w 80010"/>
                  <a:gd name="connsiteY6" fmla="*/ 57150 h 64769"/>
                  <a:gd name="connsiteX7" fmla="*/ 0 w 80010"/>
                  <a:gd name="connsiteY7" fmla="*/ 34290 h 64769"/>
                  <a:gd name="connsiteX8" fmla="*/ 0 w 80010"/>
                  <a:gd name="connsiteY8" fmla="*/ 30480 h 64769"/>
                  <a:gd name="connsiteX9" fmla="*/ 11430 w 80010"/>
                  <a:gd name="connsiteY9" fmla="*/ 15240 h 64769"/>
                  <a:gd name="connsiteX10" fmla="*/ 34290 w 80010"/>
                  <a:gd name="connsiteY10" fmla="*/ 0 h 64769"/>
                  <a:gd name="connsiteX11" fmla="*/ 57150 w 80010"/>
                  <a:gd name="connsiteY11" fmla="*/ 11430 h 64769"/>
                  <a:gd name="connsiteX12" fmla="*/ 80010 w 80010"/>
                  <a:gd name="connsiteY12" fmla="*/ 26670 h 64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010" h="64769">
                    <a:moveTo>
                      <a:pt x="80010" y="26670"/>
                    </a:moveTo>
                    <a:cubicBezTo>
                      <a:pt x="76200" y="34290"/>
                      <a:pt x="68580" y="26670"/>
                      <a:pt x="64770" y="30480"/>
                    </a:cubicBezTo>
                    <a:cubicBezTo>
                      <a:pt x="64770" y="30480"/>
                      <a:pt x="64770" y="34290"/>
                      <a:pt x="64770" y="34290"/>
                    </a:cubicBezTo>
                    <a:cubicBezTo>
                      <a:pt x="64770" y="38100"/>
                      <a:pt x="68580" y="41910"/>
                      <a:pt x="68580" y="45720"/>
                    </a:cubicBezTo>
                    <a:cubicBezTo>
                      <a:pt x="72390" y="57150"/>
                      <a:pt x="68580" y="60960"/>
                      <a:pt x="53340" y="64770"/>
                    </a:cubicBezTo>
                    <a:cubicBezTo>
                      <a:pt x="45720" y="64770"/>
                      <a:pt x="41910" y="64770"/>
                      <a:pt x="38100" y="60960"/>
                    </a:cubicBezTo>
                    <a:cubicBezTo>
                      <a:pt x="34290" y="57150"/>
                      <a:pt x="30480" y="57150"/>
                      <a:pt x="22860" y="57150"/>
                    </a:cubicBezTo>
                    <a:cubicBezTo>
                      <a:pt x="15240" y="57150"/>
                      <a:pt x="0" y="41910"/>
                      <a:pt x="0" y="34290"/>
                    </a:cubicBezTo>
                    <a:cubicBezTo>
                      <a:pt x="0" y="34290"/>
                      <a:pt x="0" y="30480"/>
                      <a:pt x="0" y="30480"/>
                    </a:cubicBezTo>
                    <a:cubicBezTo>
                      <a:pt x="3810" y="26670"/>
                      <a:pt x="3810" y="19050"/>
                      <a:pt x="11430" y="15240"/>
                    </a:cubicBezTo>
                    <a:cubicBezTo>
                      <a:pt x="19050" y="11430"/>
                      <a:pt x="22860" y="0"/>
                      <a:pt x="34290" y="0"/>
                    </a:cubicBezTo>
                    <a:cubicBezTo>
                      <a:pt x="41910" y="0"/>
                      <a:pt x="49530" y="7620"/>
                      <a:pt x="57150" y="11430"/>
                    </a:cubicBezTo>
                    <a:cubicBezTo>
                      <a:pt x="60960" y="15240"/>
                      <a:pt x="72390" y="19050"/>
                      <a:pt x="80010" y="26670"/>
                    </a:cubicBezTo>
                    <a:close/>
                  </a:path>
                </a:pathLst>
              </a:custGeom>
              <a:solidFill>
                <a:srgbClr val="FFC2D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21" name="Freeform: Shape 3120">
                <a:extLst>
                  <a:ext uri="{FF2B5EF4-FFF2-40B4-BE49-F238E27FC236}">
                    <a16:creationId xmlns:a16="http://schemas.microsoft.com/office/drawing/2014/main" id="{D0BDD1E0-C6D7-90D9-E27E-64C30D7A914A}"/>
                  </a:ext>
                </a:extLst>
              </p:cNvPr>
              <p:cNvSpPr/>
              <p:nvPr/>
            </p:nvSpPr>
            <p:spPr>
              <a:xfrm>
                <a:off x="1510992" y="2852737"/>
                <a:ext cx="90901" cy="78526"/>
              </a:xfrm>
              <a:custGeom>
                <a:avLst/>
                <a:gdLst>
                  <a:gd name="connsiteX0" fmla="*/ 81588 w 90901"/>
                  <a:gd name="connsiteY0" fmla="*/ 952 h 78526"/>
                  <a:gd name="connsiteX1" fmla="*/ 89208 w 90901"/>
                  <a:gd name="connsiteY1" fmla="*/ 42862 h 78526"/>
                  <a:gd name="connsiteX2" fmla="*/ 89208 w 90901"/>
                  <a:gd name="connsiteY2" fmla="*/ 54293 h 78526"/>
                  <a:gd name="connsiteX3" fmla="*/ 81588 w 90901"/>
                  <a:gd name="connsiteY3" fmla="*/ 69532 h 78526"/>
                  <a:gd name="connsiteX4" fmla="*/ 70158 w 90901"/>
                  <a:gd name="connsiteY4" fmla="*/ 61912 h 78526"/>
                  <a:gd name="connsiteX5" fmla="*/ 54918 w 90901"/>
                  <a:gd name="connsiteY5" fmla="*/ 61912 h 78526"/>
                  <a:gd name="connsiteX6" fmla="*/ 24438 w 90901"/>
                  <a:gd name="connsiteY6" fmla="*/ 77152 h 78526"/>
                  <a:gd name="connsiteX7" fmla="*/ 5388 w 90901"/>
                  <a:gd name="connsiteY7" fmla="*/ 69532 h 78526"/>
                  <a:gd name="connsiteX8" fmla="*/ 1578 w 90901"/>
                  <a:gd name="connsiteY8" fmla="*/ 58102 h 78526"/>
                  <a:gd name="connsiteX9" fmla="*/ 35868 w 90901"/>
                  <a:gd name="connsiteY9" fmla="*/ 35243 h 78526"/>
                  <a:gd name="connsiteX10" fmla="*/ 47298 w 90901"/>
                  <a:gd name="connsiteY10" fmla="*/ 35243 h 78526"/>
                  <a:gd name="connsiteX11" fmla="*/ 54918 w 90901"/>
                  <a:gd name="connsiteY11" fmla="*/ 31432 h 78526"/>
                  <a:gd name="connsiteX12" fmla="*/ 73968 w 90901"/>
                  <a:gd name="connsiteY12" fmla="*/ 12382 h 78526"/>
                  <a:gd name="connsiteX13" fmla="*/ 66348 w 90901"/>
                  <a:gd name="connsiteY13" fmla="*/ 4762 h 78526"/>
                  <a:gd name="connsiteX14" fmla="*/ 81588 w 90901"/>
                  <a:gd name="connsiteY14" fmla="*/ 952 h 7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0901" h="78526">
                    <a:moveTo>
                      <a:pt x="81588" y="952"/>
                    </a:moveTo>
                    <a:cubicBezTo>
                      <a:pt x="81588" y="16193"/>
                      <a:pt x="81588" y="31432"/>
                      <a:pt x="89208" y="42862"/>
                    </a:cubicBezTo>
                    <a:cubicBezTo>
                      <a:pt x="93018" y="46672"/>
                      <a:pt x="89208" y="50482"/>
                      <a:pt x="89208" y="54293"/>
                    </a:cubicBezTo>
                    <a:cubicBezTo>
                      <a:pt x="89208" y="58102"/>
                      <a:pt x="89208" y="65722"/>
                      <a:pt x="81588" y="69532"/>
                    </a:cubicBezTo>
                    <a:cubicBezTo>
                      <a:pt x="73968" y="73343"/>
                      <a:pt x="73968" y="65722"/>
                      <a:pt x="70158" y="61912"/>
                    </a:cubicBezTo>
                    <a:cubicBezTo>
                      <a:pt x="66348" y="54293"/>
                      <a:pt x="62538" y="54293"/>
                      <a:pt x="54918" y="61912"/>
                    </a:cubicBezTo>
                    <a:cubicBezTo>
                      <a:pt x="43488" y="77152"/>
                      <a:pt x="35868" y="80962"/>
                      <a:pt x="24438" y="77152"/>
                    </a:cubicBezTo>
                    <a:cubicBezTo>
                      <a:pt x="16818" y="73343"/>
                      <a:pt x="13008" y="69532"/>
                      <a:pt x="5388" y="69532"/>
                    </a:cubicBezTo>
                    <a:cubicBezTo>
                      <a:pt x="1578" y="69532"/>
                      <a:pt x="-2232" y="61912"/>
                      <a:pt x="1578" y="58102"/>
                    </a:cubicBezTo>
                    <a:cubicBezTo>
                      <a:pt x="9198" y="46672"/>
                      <a:pt x="20628" y="39052"/>
                      <a:pt x="35868" y="35243"/>
                    </a:cubicBezTo>
                    <a:cubicBezTo>
                      <a:pt x="39678" y="35243"/>
                      <a:pt x="43488" y="35243"/>
                      <a:pt x="47298" y="35243"/>
                    </a:cubicBezTo>
                    <a:cubicBezTo>
                      <a:pt x="51108" y="35243"/>
                      <a:pt x="54918" y="35243"/>
                      <a:pt x="54918" y="31432"/>
                    </a:cubicBezTo>
                    <a:cubicBezTo>
                      <a:pt x="54918" y="20002"/>
                      <a:pt x="66348" y="16193"/>
                      <a:pt x="73968" y="12382"/>
                    </a:cubicBezTo>
                    <a:cubicBezTo>
                      <a:pt x="70158" y="8572"/>
                      <a:pt x="70158" y="8572"/>
                      <a:pt x="66348" y="4762"/>
                    </a:cubicBezTo>
                    <a:cubicBezTo>
                      <a:pt x="66348" y="-2857"/>
                      <a:pt x="73968" y="952"/>
                      <a:pt x="81588" y="952"/>
                    </a:cubicBezTo>
                    <a:close/>
                  </a:path>
                </a:pathLst>
              </a:custGeom>
              <a:solidFill>
                <a:srgbClr val="FFB0D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22" name="Freeform: Shape 3121">
                <a:extLst>
                  <a:ext uri="{FF2B5EF4-FFF2-40B4-BE49-F238E27FC236}">
                    <a16:creationId xmlns:a16="http://schemas.microsoft.com/office/drawing/2014/main" id="{FEC0824D-23E9-B134-10CB-363A36389916}"/>
                  </a:ext>
                </a:extLst>
              </p:cNvPr>
              <p:cNvSpPr/>
              <p:nvPr/>
            </p:nvSpPr>
            <p:spPr>
              <a:xfrm>
                <a:off x="1676401" y="2418760"/>
                <a:ext cx="69107" cy="122509"/>
              </a:xfrm>
              <a:custGeom>
                <a:avLst/>
                <a:gdLst>
                  <a:gd name="connsiteX0" fmla="*/ 41910 w 69107"/>
                  <a:gd name="connsiteY0" fmla="*/ 12019 h 122509"/>
                  <a:gd name="connsiteX1" fmla="*/ 45720 w 69107"/>
                  <a:gd name="connsiteY1" fmla="*/ 4399 h 122509"/>
                  <a:gd name="connsiteX2" fmla="*/ 53340 w 69107"/>
                  <a:gd name="connsiteY2" fmla="*/ 4399 h 122509"/>
                  <a:gd name="connsiteX3" fmla="*/ 60960 w 69107"/>
                  <a:gd name="connsiteY3" fmla="*/ 15829 h 122509"/>
                  <a:gd name="connsiteX4" fmla="*/ 57150 w 69107"/>
                  <a:gd name="connsiteY4" fmla="*/ 42499 h 122509"/>
                  <a:gd name="connsiteX5" fmla="*/ 57150 w 69107"/>
                  <a:gd name="connsiteY5" fmla="*/ 72979 h 122509"/>
                  <a:gd name="connsiteX6" fmla="*/ 60960 w 69107"/>
                  <a:gd name="connsiteY6" fmla="*/ 95839 h 122509"/>
                  <a:gd name="connsiteX7" fmla="*/ 57150 w 69107"/>
                  <a:gd name="connsiteY7" fmla="*/ 111079 h 122509"/>
                  <a:gd name="connsiteX8" fmla="*/ 45720 w 69107"/>
                  <a:gd name="connsiteY8" fmla="*/ 122509 h 122509"/>
                  <a:gd name="connsiteX9" fmla="*/ 34290 w 69107"/>
                  <a:gd name="connsiteY9" fmla="*/ 118699 h 122509"/>
                  <a:gd name="connsiteX10" fmla="*/ 38100 w 69107"/>
                  <a:gd name="connsiteY10" fmla="*/ 107270 h 122509"/>
                  <a:gd name="connsiteX11" fmla="*/ 41910 w 69107"/>
                  <a:gd name="connsiteY11" fmla="*/ 99649 h 122509"/>
                  <a:gd name="connsiteX12" fmla="*/ 41910 w 69107"/>
                  <a:gd name="connsiteY12" fmla="*/ 80599 h 122509"/>
                  <a:gd name="connsiteX13" fmla="*/ 34290 w 69107"/>
                  <a:gd name="connsiteY13" fmla="*/ 53929 h 122509"/>
                  <a:gd name="connsiteX14" fmla="*/ 34290 w 69107"/>
                  <a:gd name="connsiteY14" fmla="*/ 46309 h 122509"/>
                  <a:gd name="connsiteX15" fmla="*/ 22860 w 69107"/>
                  <a:gd name="connsiteY15" fmla="*/ 38689 h 122509"/>
                  <a:gd name="connsiteX16" fmla="*/ 0 w 69107"/>
                  <a:gd name="connsiteY16" fmla="*/ 15829 h 122509"/>
                  <a:gd name="connsiteX17" fmla="*/ 22860 w 69107"/>
                  <a:gd name="connsiteY17" fmla="*/ 4399 h 122509"/>
                  <a:gd name="connsiteX18" fmla="*/ 41910 w 69107"/>
                  <a:gd name="connsiteY18" fmla="*/ 12019 h 122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9107" h="122509">
                    <a:moveTo>
                      <a:pt x="41910" y="12019"/>
                    </a:moveTo>
                    <a:cubicBezTo>
                      <a:pt x="45720" y="12019"/>
                      <a:pt x="41910" y="8209"/>
                      <a:pt x="45720" y="4399"/>
                    </a:cubicBezTo>
                    <a:cubicBezTo>
                      <a:pt x="49530" y="-3221"/>
                      <a:pt x="53340" y="589"/>
                      <a:pt x="53340" y="4399"/>
                    </a:cubicBezTo>
                    <a:cubicBezTo>
                      <a:pt x="57150" y="8209"/>
                      <a:pt x="57150" y="12019"/>
                      <a:pt x="60960" y="15829"/>
                    </a:cubicBezTo>
                    <a:cubicBezTo>
                      <a:pt x="72390" y="27259"/>
                      <a:pt x="72390" y="31070"/>
                      <a:pt x="57150" y="42499"/>
                    </a:cubicBezTo>
                    <a:cubicBezTo>
                      <a:pt x="45720" y="50120"/>
                      <a:pt x="49530" y="65359"/>
                      <a:pt x="57150" y="72979"/>
                    </a:cubicBezTo>
                    <a:cubicBezTo>
                      <a:pt x="72390" y="80599"/>
                      <a:pt x="72390" y="84409"/>
                      <a:pt x="60960" y="95839"/>
                    </a:cubicBezTo>
                    <a:cubicBezTo>
                      <a:pt x="57150" y="99649"/>
                      <a:pt x="57150" y="103459"/>
                      <a:pt x="57150" y="111079"/>
                    </a:cubicBezTo>
                    <a:cubicBezTo>
                      <a:pt x="57150" y="118699"/>
                      <a:pt x="53340" y="122509"/>
                      <a:pt x="45720" y="122509"/>
                    </a:cubicBezTo>
                    <a:cubicBezTo>
                      <a:pt x="41910" y="122509"/>
                      <a:pt x="38100" y="122509"/>
                      <a:pt x="34290" y="118699"/>
                    </a:cubicBezTo>
                    <a:cubicBezTo>
                      <a:pt x="30480" y="114889"/>
                      <a:pt x="38100" y="111079"/>
                      <a:pt x="38100" y="107270"/>
                    </a:cubicBezTo>
                    <a:cubicBezTo>
                      <a:pt x="41910" y="103459"/>
                      <a:pt x="41910" y="99649"/>
                      <a:pt x="41910" y="99649"/>
                    </a:cubicBezTo>
                    <a:cubicBezTo>
                      <a:pt x="53340" y="92029"/>
                      <a:pt x="49530" y="88220"/>
                      <a:pt x="41910" y="80599"/>
                    </a:cubicBezTo>
                    <a:cubicBezTo>
                      <a:pt x="34290" y="72979"/>
                      <a:pt x="34290" y="65359"/>
                      <a:pt x="34290" y="53929"/>
                    </a:cubicBezTo>
                    <a:cubicBezTo>
                      <a:pt x="34290" y="50120"/>
                      <a:pt x="34290" y="46309"/>
                      <a:pt x="34290" y="46309"/>
                    </a:cubicBezTo>
                    <a:cubicBezTo>
                      <a:pt x="30480" y="42499"/>
                      <a:pt x="30480" y="34879"/>
                      <a:pt x="22860" y="38689"/>
                    </a:cubicBezTo>
                    <a:cubicBezTo>
                      <a:pt x="11430" y="42499"/>
                      <a:pt x="0" y="27259"/>
                      <a:pt x="0" y="15829"/>
                    </a:cubicBezTo>
                    <a:cubicBezTo>
                      <a:pt x="0" y="8209"/>
                      <a:pt x="15240" y="589"/>
                      <a:pt x="22860" y="4399"/>
                    </a:cubicBezTo>
                    <a:cubicBezTo>
                      <a:pt x="34290" y="4399"/>
                      <a:pt x="38100" y="12019"/>
                      <a:pt x="41910" y="12019"/>
                    </a:cubicBezTo>
                    <a:close/>
                  </a:path>
                </a:pathLst>
              </a:custGeom>
              <a:solidFill>
                <a:srgbClr val="FFCBE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23" name="Freeform: Shape 3122">
                <a:extLst>
                  <a:ext uri="{FF2B5EF4-FFF2-40B4-BE49-F238E27FC236}">
                    <a16:creationId xmlns:a16="http://schemas.microsoft.com/office/drawing/2014/main" id="{4F98E332-78C3-A690-81A6-F8D411C08120}"/>
                  </a:ext>
                </a:extLst>
              </p:cNvPr>
              <p:cNvSpPr/>
              <p:nvPr/>
            </p:nvSpPr>
            <p:spPr>
              <a:xfrm>
                <a:off x="3396018" y="3584620"/>
                <a:ext cx="75845" cy="66372"/>
              </a:xfrm>
              <a:custGeom>
                <a:avLst/>
                <a:gdLst>
                  <a:gd name="connsiteX0" fmla="*/ 36793 w 75845"/>
                  <a:gd name="connsiteY0" fmla="*/ 4399 h 66372"/>
                  <a:gd name="connsiteX1" fmla="*/ 48223 w 75845"/>
                  <a:gd name="connsiteY1" fmla="*/ 8210 h 66372"/>
                  <a:gd name="connsiteX2" fmla="*/ 71083 w 75845"/>
                  <a:gd name="connsiteY2" fmla="*/ 31070 h 66372"/>
                  <a:gd name="connsiteX3" fmla="*/ 74893 w 75845"/>
                  <a:gd name="connsiteY3" fmla="*/ 46310 h 66372"/>
                  <a:gd name="connsiteX4" fmla="*/ 55843 w 75845"/>
                  <a:gd name="connsiteY4" fmla="*/ 65360 h 66372"/>
                  <a:gd name="connsiteX5" fmla="*/ 36793 w 75845"/>
                  <a:gd name="connsiteY5" fmla="*/ 53929 h 66372"/>
                  <a:gd name="connsiteX6" fmla="*/ 25363 w 75845"/>
                  <a:gd name="connsiteY6" fmla="*/ 50120 h 66372"/>
                  <a:gd name="connsiteX7" fmla="*/ 2503 w 75845"/>
                  <a:gd name="connsiteY7" fmla="*/ 38689 h 66372"/>
                  <a:gd name="connsiteX8" fmla="*/ 6313 w 75845"/>
                  <a:gd name="connsiteY8" fmla="*/ 4399 h 66372"/>
                  <a:gd name="connsiteX9" fmla="*/ 36793 w 75845"/>
                  <a:gd name="connsiteY9" fmla="*/ 4399 h 66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845" h="66372">
                    <a:moveTo>
                      <a:pt x="36793" y="4399"/>
                    </a:moveTo>
                    <a:cubicBezTo>
                      <a:pt x="40603" y="4399"/>
                      <a:pt x="44413" y="4399"/>
                      <a:pt x="48223" y="8210"/>
                    </a:cubicBezTo>
                    <a:cubicBezTo>
                      <a:pt x="52033" y="19639"/>
                      <a:pt x="59653" y="27260"/>
                      <a:pt x="71083" y="31070"/>
                    </a:cubicBezTo>
                    <a:cubicBezTo>
                      <a:pt x="78703" y="34879"/>
                      <a:pt x="74893" y="42499"/>
                      <a:pt x="74893" y="46310"/>
                    </a:cubicBezTo>
                    <a:cubicBezTo>
                      <a:pt x="74893" y="57739"/>
                      <a:pt x="67273" y="65360"/>
                      <a:pt x="55843" y="65360"/>
                    </a:cubicBezTo>
                    <a:cubicBezTo>
                      <a:pt x="48223" y="69170"/>
                      <a:pt x="40603" y="61549"/>
                      <a:pt x="36793" y="53929"/>
                    </a:cubicBezTo>
                    <a:cubicBezTo>
                      <a:pt x="32983" y="50120"/>
                      <a:pt x="32983" y="50120"/>
                      <a:pt x="25363" y="50120"/>
                    </a:cubicBezTo>
                    <a:cubicBezTo>
                      <a:pt x="17743" y="50120"/>
                      <a:pt x="6313" y="50120"/>
                      <a:pt x="2503" y="38689"/>
                    </a:cubicBezTo>
                    <a:cubicBezTo>
                      <a:pt x="-1307" y="27260"/>
                      <a:pt x="-1307" y="15829"/>
                      <a:pt x="6313" y="4399"/>
                    </a:cubicBezTo>
                    <a:cubicBezTo>
                      <a:pt x="17743" y="589"/>
                      <a:pt x="25363" y="-3221"/>
                      <a:pt x="36793" y="4399"/>
                    </a:cubicBezTo>
                    <a:close/>
                  </a:path>
                </a:pathLst>
              </a:custGeom>
              <a:solidFill>
                <a:srgbClr val="FFA5C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24" name="Freeform: Shape 3123">
                <a:extLst>
                  <a:ext uri="{FF2B5EF4-FFF2-40B4-BE49-F238E27FC236}">
                    <a16:creationId xmlns:a16="http://schemas.microsoft.com/office/drawing/2014/main" id="{67B7E6E2-F791-2A6F-3198-04AC4A99A933}"/>
                  </a:ext>
                </a:extLst>
              </p:cNvPr>
              <p:cNvSpPr/>
              <p:nvPr/>
            </p:nvSpPr>
            <p:spPr>
              <a:xfrm>
                <a:off x="3459481" y="3556153"/>
                <a:ext cx="76354" cy="63346"/>
              </a:xfrm>
              <a:custGeom>
                <a:avLst/>
                <a:gdLst>
                  <a:gd name="connsiteX0" fmla="*/ 64770 w 76354"/>
                  <a:gd name="connsiteY0" fmla="*/ 29057 h 63346"/>
                  <a:gd name="connsiteX1" fmla="*/ 72390 w 76354"/>
                  <a:gd name="connsiteY1" fmla="*/ 44297 h 63346"/>
                  <a:gd name="connsiteX2" fmla="*/ 64770 w 76354"/>
                  <a:gd name="connsiteY2" fmla="*/ 55727 h 63346"/>
                  <a:gd name="connsiteX3" fmla="*/ 49530 w 76354"/>
                  <a:gd name="connsiteY3" fmla="*/ 59537 h 63346"/>
                  <a:gd name="connsiteX4" fmla="*/ 41910 w 76354"/>
                  <a:gd name="connsiteY4" fmla="*/ 63347 h 63346"/>
                  <a:gd name="connsiteX5" fmla="*/ 15240 w 76354"/>
                  <a:gd name="connsiteY5" fmla="*/ 55727 h 63346"/>
                  <a:gd name="connsiteX6" fmla="*/ 0 w 76354"/>
                  <a:gd name="connsiteY6" fmla="*/ 25247 h 63346"/>
                  <a:gd name="connsiteX7" fmla="*/ 38100 w 76354"/>
                  <a:gd name="connsiteY7" fmla="*/ 2387 h 63346"/>
                  <a:gd name="connsiteX8" fmla="*/ 64770 w 76354"/>
                  <a:gd name="connsiteY8" fmla="*/ 29057 h 63346"/>
                  <a:gd name="connsiteX9" fmla="*/ 64770 w 76354"/>
                  <a:gd name="connsiteY9" fmla="*/ 29057 h 63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54" h="63346">
                    <a:moveTo>
                      <a:pt x="64770" y="29057"/>
                    </a:moveTo>
                    <a:cubicBezTo>
                      <a:pt x="64770" y="36677"/>
                      <a:pt x="68580" y="40487"/>
                      <a:pt x="72390" y="44297"/>
                    </a:cubicBezTo>
                    <a:cubicBezTo>
                      <a:pt x="80010" y="51917"/>
                      <a:pt x="76200" y="59537"/>
                      <a:pt x="64770" y="55727"/>
                    </a:cubicBezTo>
                    <a:cubicBezTo>
                      <a:pt x="57150" y="55727"/>
                      <a:pt x="53340" y="59537"/>
                      <a:pt x="49530" y="59537"/>
                    </a:cubicBezTo>
                    <a:cubicBezTo>
                      <a:pt x="45720" y="59537"/>
                      <a:pt x="45720" y="63347"/>
                      <a:pt x="41910" y="63347"/>
                    </a:cubicBezTo>
                    <a:cubicBezTo>
                      <a:pt x="34290" y="63347"/>
                      <a:pt x="22860" y="63347"/>
                      <a:pt x="15240" y="55727"/>
                    </a:cubicBezTo>
                    <a:cubicBezTo>
                      <a:pt x="7620" y="48107"/>
                      <a:pt x="0" y="36677"/>
                      <a:pt x="0" y="25247"/>
                    </a:cubicBezTo>
                    <a:cubicBezTo>
                      <a:pt x="0" y="6197"/>
                      <a:pt x="22860" y="-5233"/>
                      <a:pt x="38100" y="2387"/>
                    </a:cubicBezTo>
                    <a:cubicBezTo>
                      <a:pt x="49530" y="13817"/>
                      <a:pt x="60960" y="17627"/>
                      <a:pt x="64770" y="29057"/>
                    </a:cubicBezTo>
                    <a:lnTo>
                      <a:pt x="64770" y="29057"/>
                    </a:lnTo>
                    <a:close/>
                  </a:path>
                </a:pathLst>
              </a:custGeom>
              <a:solidFill>
                <a:srgbClr val="FFAFC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25" name="Freeform: Shape 3124">
                <a:extLst>
                  <a:ext uri="{FF2B5EF4-FFF2-40B4-BE49-F238E27FC236}">
                    <a16:creationId xmlns:a16="http://schemas.microsoft.com/office/drawing/2014/main" id="{970B9887-3575-6FCC-61DB-08BE8C1088FA}"/>
                  </a:ext>
                </a:extLst>
              </p:cNvPr>
              <p:cNvSpPr/>
              <p:nvPr/>
            </p:nvSpPr>
            <p:spPr>
              <a:xfrm>
                <a:off x="2560320" y="2396490"/>
                <a:ext cx="93942" cy="73968"/>
              </a:xfrm>
              <a:custGeom>
                <a:avLst/>
                <a:gdLst>
                  <a:gd name="connsiteX0" fmla="*/ 72390 w 93942"/>
                  <a:gd name="connsiteY0" fmla="*/ 49530 h 73968"/>
                  <a:gd name="connsiteX1" fmla="*/ 87630 w 93942"/>
                  <a:gd name="connsiteY1" fmla="*/ 41910 h 73968"/>
                  <a:gd name="connsiteX2" fmla="*/ 91440 w 93942"/>
                  <a:gd name="connsiteY2" fmla="*/ 60960 h 73968"/>
                  <a:gd name="connsiteX3" fmla="*/ 68580 w 93942"/>
                  <a:gd name="connsiteY3" fmla="*/ 72390 h 73968"/>
                  <a:gd name="connsiteX4" fmla="*/ 41910 w 93942"/>
                  <a:gd name="connsiteY4" fmla="*/ 72390 h 73968"/>
                  <a:gd name="connsiteX5" fmla="*/ 34290 w 93942"/>
                  <a:gd name="connsiteY5" fmla="*/ 68580 h 73968"/>
                  <a:gd name="connsiteX6" fmla="*/ 38100 w 93942"/>
                  <a:gd name="connsiteY6" fmla="*/ 60960 h 73968"/>
                  <a:gd name="connsiteX7" fmla="*/ 38100 w 93942"/>
                  <a:gd name="connsiteY7" fmla="*/ 49530 h 73968"/>
                  <a:gd name="connsiteX8" fmla="*/ 34290 w 93942"/>
                  <a:gd name="connsiteY8" fmla="*/ 41910 h 73968"/>
                  <a:gd name="connsiteX9" fmla="*/ 26670 w 93942"/>
                  <a:gd name="connsiteY9" fmla="*/ 26670 h 73968"/>
                  <a:gd name="connsiteX10" fmla="*/ 11430 w 93942"/>
                  <a:gd name="connsiteY10" fmla="*/ 15240 h 73968"/>
                  <a:gd name="connsiteX11" fmla="*/ 3810 w 93942"/>
                  <a:gd name="connsiteY11" fmla="*/ 11430 h 73968"/>
                  <a:gd name="connsiteX12" fmla="*/ 0 w 93942"/>
                  <a:gd name="connsiteY12" fmla="*/ 3810 h 73968"/>
                  <a:gd name="connsiteX13" fmla="*/ 7620 w 93942"/>
                  <a:gd name="connsiteY13" fmla="*/ 0 h 73968"/>
                  <a:gd name="connsiteX14" fmla="*/ 15240 w 93942"/>
                  <a:gd name="connsiteY14" fmla="*/ 3810 h 73968"/>
                  <a:gd name="connsiteX15" fmla="*/ 26670 w 93942"/>
                  <a:gd name="connsiteY15" fmla="*/ 7620 h 73968"/>
                  <a:gd name="connsiteX16" fmla="*/ 60960 w 93942"/>
                  <a:gd name="connsiteY16" fmla="*/ 7620 h 73968"/>
                  <a:gd name="connsiteX17" fmla="*/ 64770 w 93942"/>
                  <a:gd name="connsiteY17" fmla="*/ 19050 h 73968"/>
                  <a:gd name="connsiteX18" fmla="*/ 72390 w 93942"/>
                  <a:gd name="connsiteY18" fmla="*/ 49530 h 73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3942" h="73968">
                    <a:moveTo>
                      <a:pt x="72390" y="49530"/>
                    </a:moveTo>
                    <a:cubicBezTo>
                      <a:pt x="76200" y="45720"/>
                      <a:pt x="80010" y="34290"/>
                      <a:pt x="87630" y="41910"/>
                    </a:cubicBezTo>
                    <a:cubicBezTo>
                      <a:pt x="95250" y="45720"/>
                      <a:pt x="95250" y="57150"/>
                      <a:pt x="91440" y="60960"/>
                    </a:cubicBezTo>
                    <a:cubicBezTo>
                      <a:pt x="83820" y="72390"/>
                      <a:pt x="83820" y="72390"/>
                      <a:pt x="68580" y="72390"/>
                    </a:cubicBezTo>
                    <a:cubicBezTo>
                      <a:pt x="60960" y="72390"/>
                      <a:pt x="49530" y="64770"/>
                      <a:pt x="41910" y="72390"/>
                    </a:cubicBezTo>
                    <a:cubicBezTo>
                      <a:pt x="38100" y="76200"/>
                      <a:pt x="34290" y="72390"/>
                      <a:pt x="34290" y="68580"/>
                    </a:cubicBezTo>
                    <a:cubicBezTo>
                      <a:pt x="34290" y="64770"/>
                      <a:pt x="34290" y="60960"/>
                      <a:pt x="38100" y="60960"/>
                    </a:cubicBezTo>
                    <a:cubicBezTo>
                      <a:pt x="53340" y="57150"/>
                      <a:pt x="45720" y="53340"/>
                      <a:pt x="38100" y="49530"/>
                    </a:cubicBezTo>
                    <a:cubicBezTo>
                      <a:pt x="34290" y="45720"/>
                      <a:pt x="34290" y="45720"/>
                      <a:pt x="34290" y="41910"/>
                    </a:cubicBezTo>
                    <a:cubicBezTo>
                      <a:pt x="34290" y="38100"/>
                      <a:pt x="41910" y="26670"/>
                      <a:pt x="26670" y="26670"/>
                    </a:cubicBezTo>
                    <a:cubicBezTo>
                      <a:pt x="19050" y="26670"/>
                      <a:pt x="19050" y="15240"/>
                      <a:pt x="11430" y="15240"/>
                    </a:cubicBezTo>
                    <a:cubicBezTo>
                      <a:pt x="7620" y="15240"/>
                      <a:pt x="7620" y="15240"/>
                      <a:pt x="3810" y="11430"/>
                    </a:cubicBezTo>
                    <a:cubicBezTo>
                      <a:pt x="0" y="11430"/>
                      <a:pt x="0" y="7620"/>
                      <a:pt x="0" y="3810"/>
                    </a:cubicBezTo>
                    <a:cubicBezTo>
                      <a:pt x="0" y="0"/>
                      <a:pt x="3810" y="0"/>
                      <a:pt x="7620" y="0"/>
                    </a:cubicBezTo>
                    <a:cubicBezTo>
                      <a:pt x="11430" y="0"/>
                      <a:pt x="11430" y="3810"/>
                      <a:pt x="15240" y="3810"/>
                    </a:cubicBezTo>
                    <a:cubicBezTo>
                      <a:pt x="19050" y="7620"/>
                      <a:pt x="22860" y="3810"/>
                      <a:pt x="26670" y="7620"/>
                    </a:cubicBezTo>
                    <a:cubicBezTo>
                      <a:pt x="38100" y="11430"/>
                      <a:pt x="49530" y="7620"/>
                      <a:pt x="60960" y="7620"/>
                    </a:cubicBezTo>
                    <a:cubicBezTo>
                      <a:pt x="68580" y="7620"/>
                      <a:pt x="72390" y="15240"/>
                      <a:pt x="64770" y="19050"/>
                    </a:cubicBezTo>
                    <a:cubicBezTo>
                      <a:pt x="60960" y="34290"/>
                      <a:pt x="68580" y="41910"/>
                      <a:pt x="72390" y="49530"/>
                    </a:cubicBezTo>
                    <a:close/>
                  </a:path>
                </a:pathLst>
              </a:custGeom>
              <a:solidFill>
                <a:srgbClr val="FFC6D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26" name="Freeform: Shape 3125">
                <a:extLst>
                  <a:ext uri="{FF2B5EF4-FFF2-40B4-BE49-F238E27FC236}">
                    <a16:creationId xmlns:a16="http://schemas.microsoft.com/office/drawing/2014/main" id="{05FB6572-FC15-ACE6-14D6-FD29DB0BBFEF}"/>
                  </a:ext>
                </a:extLst>
              </p:cNvPr>
              <p:cNvSpPr/>
              <p:nvPr/>
            </p:nvSpPr>
            <p:spPr>
              <a:xfrm>
                <a:off x="1282932" y="2123122"/>
                <a:ext cx="98790" cy="56197"/>
              </a:xfrm>
              <a:custGeom>
                <a:avLst/>
                <a:gdLst>
                  <a:gd name="connsiteX0" fmla="*/ 23898 w 98790"/>
                  <a:gd name="connsiteY0" fmla="*/ 56198 h 56197"/>
                  <a:gd name="connsiteX1" fmla="*/ 8658 w 98790"/>
                  <a:gd name="connsiteY1" fmla="*/ 44768 h 56197"/>
                  <a:gd name="connsiteX2" fmla="*/ 1038 w 98790"/>
                  <a:gd name="connsiteY2" fmla="*/ 33337 h 56197"/>
                  <a:gd name="connsiteX3" fmla="*/ 20088 w 98790"/>
                  <a:gd name="connsiteY3" fmla="*/ 21907 h 56197"/>
                  <a:gd name="connsiteX4" fmla="*/ 35328 w 98790"/>
                  <a:gd name="connsiteY4" fmla="*/ 14287 h 56197"/>
                  <a:gd name="connsiteX5" fmla="*/ 46758 w 98790"/>
                  <a:gd name="connsiteY5" fmla="*/ 2857 h 56197"/>
                  <a:gd name="connsiteX6" fmla="*/ 58188 w 98790"/>
                  <a:gd name="connsiteY6" fmla="*/ 2857 h 56197"/>
                  <a:gd name="connsiteX7" fmla="*/ 77238 w 98790"/>
                  <a:gd name="connsiteY7" fmla="*/ 10477 h 56197"/>
                  <a:gd name="connsiteX8" fmla="*/ 96288 w 98790"/>
                  <a:gd name="connsiteY8" fmla="*/ 21907 h 56197"/>
                  <a:gd name="connsiteX9" fmla="*/ 92478 w 98790"/>
                  <a:gd name="connsiteY9" fmla="*/ 40957 h 56197"/>
                  <a:gd name="connsiteX10" fmla="*/ 69618 w 98790"/>
                  <a:gd name="connsiteY10" fmla="*/ 44768 h 56197"/>
                  <a:gd name="connsiteX11" fmla="*/ 42948 w 98790"/>
                  <a:gd name="connsiteY11" fmla="*/ 40957 h 56197"/>
                  <a:gd name="connsiteX12" fmla="*/ 23898 w 98790"/>
                  <a:gd name="connsiteY12" fmla="*/ 56198 h 56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8790" h="56197">
                    <a:moveTo>
                      <a:pt x="23898" y="56198"/>
                    </a:moveTo>
                    <a:cubicBezTo>
                      <a:pt x="16278" y="56198"/>
                      <a:pt x="12468" y="48577"/>
                      <a:pt x="8658" y="44768"/>
                    </a:cubicBezTo>
                    <a:cubicBezTo>
                      <a:pt x="4848" y="40957"/>
                      <a:pt x="-2772" y="37148"/>
                      <a:pt x="1038" y="33337"/>
                    </a:cubicBezTo>
                    <a:cubicBezTo>
                      <a:pt x="4848" y="25718"/>
                      <a:pt x="12468" y="18098"/>
                      <a:pt x="20088" y="21907"/>
                    </a:cubicBezTo>
                    <a:cubicBezTo>
                      <a:pt x="31518" y="29527"/>
                      <a:pt x="31518" y="21907"/>
                      <a:pt x="35328" y="14287"/>
                    </a:cubicBezTo>
                    <a:cubicBezTo>
                      <a:pt x="39138" y="10477"/>
                      <a:pt x="42948" y="6668"/>
                      <a:pt x="46758" y="2857"/>
                    </a:cubicBezTo>
                    <a:cubicBezTo>
                      <a:pt x="50568" y="-952"/>
                      <a:pt x="54378" y="-952"/>
                      <a:pt x="58188" y="2857"/>
                    </a:cubicBezTo>
                    <a:cubicBezTo>
                      <a:pt x="61998" y="10477"/>
                      <a:pt x="65808" y="14287"/>
                      <a:pt x="77238" y="10477"/>
                    </a:cubicBezTo>
                    <a:cubicBezTo>
                      <a:pt x="88668" y="6668"/>
                      <a:pt x="92478" y="14287"/>
                      <a:pt x="96288" y="21907"/>
                    </a:cubicBezTo>
                    <a:cubicBezTo>
                      <a:pt x="100098" y="29527"/>
                      <a:pt x="100098" y="33337"/>
                      <a:pt x="92478" y="40957"/>
                    </a:cubicBezTo>
                    <a:cubicBezTo>
                      <a:pt x="84858" y="48577"/>
                      <a:pt x="81048" y="52387"/>
                      <a:pt x="69618" y="44768"/>
                    </a:cubicBezTo>
                    <a:cubicBezTo>
                      <a:pt x="61998" y="37148"/>
                      <a:pt x="54378" y="33337"/>
                      <a:pt x="42948" y="40957"/>
                    </a:cubicBezTo>
                    <a:cubicBezTo>
                      <a:pt x="35328" y="48577"/>
                      <a:pt x="23898" y="44768"/>
                      <a:pt x="23898" y="56198"/>
                    </a:cubicBezTo>
                    <a:close/>
                  </a:path>
                </a:pathLst>
              </a:custGeom>
              <a:solidFill>
                <a:srgbClr val="FFD2E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27" name="Freeform: Shape 3126">
                <a:extLst>
                  <a:ext uri="{FF2B5EF4-FFF2-40B4-BE49-F238E27FC236}">
                    <a16:creationId xmlns:a16="http://schemas.microsoft.com/office/drawing/2014/main" id="{45B85B57-6C13-0628-87F0-16960395C1D4}"/>
                  </a:ext>
                </a:extLst>
              </p:cNvPr>
              <p:cNvSpPr/>
              <p:nvPr/>
            </p:nvSpPr>
            <p:spPr>
              <a:xfrm>
                <a:off x="2777491" y="2008690"/>
                <a:ext cx="57150" cy="90619"/>
              </a:xfrm>
              <a:custGeom>
                <a:avLst/>
                <a:gdLst>
                  <a:gd name="connsiteX0" fmla="*/ 19050 w 57150"/>
                  <a:gd name="connsiteY0" fmla="*/ 44899 h 90619"/>
                  <a:gd name="connsiteX1" fmla="*/ 15240 w 57150"/>
                  <a:gd name="connsiteY1" fmla="*/ 41089 h 90619"/>
                  <a:gd name="connsiteX2" fmla="*/ 0 w 57150"/>
                  <a:gd name="connsiteY2" fmla="*/ 22039 h 90619"/>
                  <a:gd name="connsiteX3" fmla="*/ 11430 w 57150"/>
                  <a:gd name="connsiteY3" fmla="*/ 2989 h 90619"/>
                  <a:gd name="connsiteX4" fmla="*/ 38100 w 57150"/>
                  <a:gd name="connsiteY4" fmla="*/ 18229 h 90619"/>
                  <a:gd name="connsiteX5" fmla="*/ 38100 w 57150"/>
                  <a:gd name="connsiteY5" fmla="*/ 25849 h 90619"/>
                  <a:gd name="connsiteX6" fmla="*/ 45720 w 57150"/>
                  <a:gd name="connsiteY6" fmla="*/ 41089 h 90619"/>
                  <a:gd name="connsiteX7" fmla="*/ 57150 w 57150"/>
                  <a:gd name="connsiteY7" fmla="*/ 71569 h 90619"/>
                  <a:gd name="connsiteX8" fmla="*/ 38100 w 57150"/>
                  <a:gd name="connsiteY8" fmla="*/ 90619 h 90619"/>
                  <a:gd name="connsiteX9" fmla="*/ 30480 w 57150"/>
                  <a:gd name="connsiteY9" fmla="*/ 86809 h 90619"/>
                  <a:gd name="connsiteX10" fmla="*/ 22860 w 57150"/>
                  <a:gd name="connsiteY10" fmla="*/ 67759 h 90619"/>
                  <a:gd name="connsiteX11" fmla="*/ 15240 w 57150"/>
                  <a:gd name="connsiteY11" fmla="*/ 60139 h 90619"/>
                  <a:gd name="connsiteX12" fmla="*/ 7620 w 57150"/>
                  <a:gd name="connsiteY12" fmla="*/ 52519 h 90619"/>
                  <a:gd name="connsiteX13" fmla="*/ 19050 w 57150"/>
                  <a:gd name="connsiteY13" fmla="*/ 48709 h 90619"/>
                  <a:gd name="connsiteX14" fmla="*/ 19050 w 57150"/>
                  <a:gd name="connsiteY14" fmla="*/ 44899 h 90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7150" h="90619">
                    <a:moveTo>
                      <a:pt x="19050" y="44899"/>
                    </a:moveTo>
                    <a:cubicBezTo>
                      <a:pt x="19050" y="41089"/>
                      <a:pt x="15240" y="41089"/>
                      <a:pt x="15240" y="41089"/>
                    </a:cubicBezTo>
                    <a:cubicBezTo>
                      <a:pt x="3810" y="41089"/>
                      <a:pt x="0" y="33469"/>
                      <a:pt x="0" y="22039"/>
                    </a:cubicBezTo>
                    <a:cubicBezTo>
                      <a:pt x="0" y="10609"/>
                      <a:pt x="3810" y="6799"/>
                      <a:pt x="11430" y="2989"/>
                    </a:cubicBezTo>
                    <a:cubicBezTo>
                      <a:pt x="22860" y="-4631"/>
                      <a:pt x="38100" y="2989"/>
                      <a:pt x="38100" y="18229"/>
                    </a:cubicBezTo>
                    <a:cubicBezTo>
                      <a:pt x="38100" y="22039"/>
                      <a:pt x="38100" y="25849"/>
                      <a:pt x="38100" y="25849"/>
                    </a:cubicBezTo>
                    <a:cubicBezTo>
                      <a:pt x="34290" y="33469"/>
                      <a:pt x="34290" y="41089"/>
                      <a:pt x="45720" y="41089"/>
                    </a:cubicBezTo>
                    <a:cubicBezTo>
                      <a:pt x="53340" y="44899"/>
                      <a:pt x="57150" y="60139"/>
                      <a:pt x="57150" y="71569"/>
                    </a:cubicBezTo>
                    <a:cubicBezTo>
                      <a:pt x="57150" y="75379"/>
                      <a:pt x="41910" y="86809"/>
                      <a:pt x="38100" y="90619"/>
                    </a:cubicBezTo>
                    <a:cubicBezTo>
                      <a:pt x="34290" y="90619"/>
                      <a:pt x="30480" y="90619"/>
                      <a:pt x="30480" y="86809"/>
                    </a:cubicBezTo>
                    <a:cubicBezTo>
                      <a:pt x="26670" y="79189"/>
                      <a:pt x="26670" y="75379"/>
                      <a:pt x="22860" y="67759"/>
                    </a:cubicBezTo>
                    <a:cubicBezTo>
                      <a:pt x="22860" y="63949"/>
                      <a:pt x="22860" y="60139"/>
                      <a:pt x="15240" y="60139"/>
                    </a:cubicBezTo>
                    <a:cubicBezTo>
                      <a:pt x="11430" y="60139"/>
                      <a:pt x="3810" y="56329"/>
                      <a:pt x="7620" y="52519"/>
                    </a:cubicBezTo>
                    <a:cubicBezTo>
                      <a:pt x="7620" y="48709"/>
                      <a:pt x="15240" y="48709"/>
                      <a:pt x="19050" y="48709"/>
                    </a:cubicBezTo>
                    <a:cubicBezTo>
                      <a:pt x="15240" y="44899"/>
                      <a:pt x="15240" y="44899"/>
                      <a:pt x="19050" y="44899"/>
                    </a:cubicBezTo>
                    <a:close/>
                  </a:path>
                </a:pathLst>
              </a:custGeom>
              <a:solidFill>
                <a:srgbClr val="FFB8D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28" name="Freeform: Shape 3127">
                <a:extLst>
                  <a:ext uri="{FF2B5EF4-FFF2-40B4-BE49-F238E27FC236}">
                    <a16:creationId xmlns:a16="http://schemas.microsoft.com/office/drawing/2014/main" id="{37A08A5B-08C3-0337-FEE2-185603E09E64}"/>
                  </a:ext>
                </a:extLst>
              </p:cNvPr>
              <p:cNvSpPr/>
              <p:nvPr/>
            </p:nvSpPr>
            <p:spPr>
              <a:xfrm>
                <a:off x="3425191" y="3157061"/>
                <a:ext cx="73381" cy="62732"/>
              </a:xfrm>
              <a:custGeom>
                <a:avLst/>
                <a:gdLst>
                  <a:gd name="connsiteX0" fmla="*/ 0 w 73381"/>
                  <a:gd name="connsiteY0" fmla="*/ 35719 h 62732"/>
                  <a:gd name="connsiteX1" fmla="*/ 7620 w 73381"/>
                  <a:gd name="connsiteY1" fmla="*/ 16669 h 62732"/>
                  <a:gd name="connsiteX2" fmla="*/ 15240 w 73381"/>
                  <a:gd name="connsiteY2" fmla="*/ 9049 h 62732"/>
                  <a:gd name="connsiteX3" fmla="*/ 53340 w 73381"/>
                  <a:gd name="connsiteY3" fmla="*/ 1429 h 62732"/>
                  <a:gd name="connsiteX4" fmla="*/ 72390 w 73381"/>
                  <a:gd name="connsiteY4" fmla="*/ 12859 h 62732"/>
                  <a:gd name="connsiteX5" fmla="*/ 57150 w 73381"/>
                  <a:gd name="connsiteY5" fmla="*/ 58579 h 62732"/>
                  <a:gd name="connsiteX6" fmla="*/ 30480 w 73381"/>
                  <a:gd name="connsiteY6" fmla="*/ 54769 h 62732"/>
                  <a:gd name="connsiteX7" fmla="*/ 22860 w 73381"/>
                  <a:gd name="connsiteY7" fmla="*/ 39529 h 62732"/>
                  <a:gd name="connsiteX8" fmla="*/ 19050 w 73381"/>
                  <a:gd name="connsiteY8" fmla="*/ 35719 h 62732"/>
                  <a:gd name="connsiteX9" fmla="*/ 0 w 73381"/>
                  <a:gd name="connsiteY9" fmla="*/ 35719 h 6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381" h="62732">
                    <a:moveTo>
                      <a:pt x="0" y="35719"/>
                    </a:moveTo>
                    <a:cubicBezTo>
                      <a:pt x="0" y="28099"/>
                      <a:pt x="7620" y="24289"/>
                      <a:pt x="7620" y="16669"/>
                    </a:cubicBezTo>
                    <a:cubicBezTo>
                      <a:pt x="7620" y="12859"/>
                      <a:pt x="11430" y="9049"/>
                      <a:pt x="15240" y="9049"/>
                    </a:cubicBezTo>
                    <a:cubicBezTo>
                      <a:pt x="30480" y="9049"/>
                      <a:pt x="41910" y="5239"/>
                      <a:pt x="53340" y="1429"/>
                    </a:cubicBezTo>
                    <a:cubicBezTo>
                      <a:pt x="60960" y="-2381"/>
                      <a:pt x="72390" y="1429"/>
                      <a:pt x="72390" y="12859"/>
                    </a:cubicBezTo>
                    <a:cubicBezTo>
                      <a:pt x="76200" y="28099"/>
                      <a:pt x="68580" y="43339"/>
                      <a:pt x="57150" y="58579"/>
                    </a:cubicBezTo>
                    <a:cubicBezTo>
                      <a:pt x="53340" y="66199"/>
                      <a:pt x="41910" y="62389"/>
                      <a:pt x="30480" y="54769"/>
                    </a:cubicBezTo>
                    <a:cubicBezTo>
                      <a:pt x="26670" y="50959"/>
                      <a:pt x="15240" y="50959"/>
                      <a:pt x="22860" y="39529"/>
                    </a:cubicBezTo>
                    <a:cubicBezTo>
                      <a:pt x="26670" y="35719"/>
                      <a:pt x="19050" y="35719"/>
                      <a:pt x="19050" y="35719"/>
                    </a:cubicBezTo>
                    <a:cubicBezTo>
                      <a:pt x="11430" y="35719"/>
                      <a:pt x="7620" y="39529"/>
                      <a:pt x="0" y="35719"/>
                    </a:cubicBezTo>
                    <a:close/>
                  </a:path>
                </a:pathLst>
              </a:custGeom>
              <a:solidFill>
                <a:srgbClr val="FFC5D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29" name="Freeform: Shape 3128">
                <a:extLst>
                  <a:ext uri="{FF2B5EF4-FFF2-40B4-BE49-F238E27FC236}">
                    <a16:creationId xmlns:a16="http://schemas.microsoft.com/office/drawing/2014/main" id="{EAFDFE07-F2DF-23DC-B527-48883F2DF4E8}"/>
                  </a:ext>
                </a:extLst>
              </p:cNvPr>
              <p:cNvSpPr/>
              <p:nvPr/>
            </p:nvSpPr>
            <p:spPr>
              <a:xfrm>
                <a:off x="4114801" y="2015489"/>
                <a:ext cx="91440" cy="60960"/>
              </a:xfrm>
              <a:custGeom>
                <a:avLst/>
                <a:gdLst>
                  <a:gd name="connsiteX0" fmla="*/ 0 w 91440"/>
                  <a:gd name="connsiteY0" fmla="*/ 19050 h 60960"/>
                  <a:gd name="connsiteX1" fmla="*/ 19050 w 91440"/>
                  <a:gd name="connsiteY1" fmla="*/ 11430 h 60960"/>
                  <a:gd name="connsiteX2" fmla="*/ 53340 w 91440"/>
                  <a:gd name="connsiteY2" fmla="*/ 11430 h 60960"/>
                  <a:gd name="connsiteX3" fmla="*/ 72390 w 91440"/>
                  <a:gd name="connsiteY3" fmla="*/ 19050 h 60960"/>
                  <a:gd name="connsiteX4" fmla="*/ 91440 w 91440"/>
                  <a:gd name="connsiteY4" fmla="*/ 41910 h 60960"/>
                  <a:gd name="connsiteX5" fmla="*/ 76200 w 91440"/>
                  <a:gd name="connsiteY5" fmla="*/ 60960 h 60960"/>
                  <a:gd name="connsiteX6" fmla="*/ 68580 w 91440"/>
                  <a:gd name="connsiteY6" fmla="*/ 57150 h 60960"/>
                  <a:gd name="connsiteX7" fmla="*/ 26670 w 91440"/>
                  <a:gd name="connsiteY7" fmla="*/ 38100 h 60960"/>
                  <a:gd name="connsiteX8" fmla="*/ 0 w 91440"/>
                  <a:gd name="connsiteY8" fmla="*/ 19050 h 60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440" h="60960">
                    <a:moveTo>
                      <a:pt x="0" y="19050"/>
                    </a:moveTo>
                    <a:cubicBezTo>
                      <a:pt x="7620" y="19050"/>
                      <a:pt x="11430" y="15240"/>
                      <a:pt x="19050" y="11430"/>
                    </a:cubicBezTo>
                    <a:cubicBezTo>
                      <a:pt x="34290" y="-3810"/>
                      <a:pt x="38100" y="-3810"/>
                      <a:pt x="53340" y="11430"/>
                    </a:cubicBezTo>
                    <a:cubicBezTo>
                      <a:pt x="57150" y="19050"/>
                      <a:pt x="64770" y="19050"/>
                      <a:pt x="72390" y="19050"/>
                    </a:cubicBezTo>
                    <a:cubicBezTo>
                      <a:pt x="87630" y="19050"/>
                      <a:pt x="91440" y="22860"/>
                      <a:pt x="91440" y="41910"/>
                    </a:cubicBezTo>
                    <a:cubicBezTo>
                      <a:pt x="91440" y="45720"/>
                      <a:pt x="80010" y="57150"/>
                      <a:pt x="76200" y="60960"/>
                    </a:cubicBezTo>
                    <a:cubicBezTo>
                      <a:pt x="72390" y="60960"/>
                      <a:pt x="72390" y="60960"/>
                      <a:pt x="68580" y="57150"/>
                    </a:cubicBezTo>
                    <a:cubicBezTo>
                      <a:pt x="53340" y="49530"/>
                      <a:pt x="41910" y="41910"/>
                      <a:pt x="26670" y="38100"/>
                    </a:cubicBezTo>
                    <a:cubicBezTo>
                      <a:pt x="15240" y="34290"/>
                      <a:pt x="7620" y="26670"/>
                      <a:pt x="0" y="19050"/>
                    </a:cubicBezTo>
                    <a:close/>
                  </a:path>
                </a:pathLst>
              </a:custGeom>
              <a:solidFill>
                <a:srgbClr val="FFBED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30" name="Freeform: Shape 3129">
                <a:extLst>
                  <a:ext uri="{FF2B5EF4-FFF2-40B4-BE49-F238E27FC236}">
                    <a16:creationId xmlns:a16="http://schemas.microsoft.com/office/drawing/2014/main" id="{51C02AD8-67FF-2DFB-C0EF-9C012862382E}"/>
                  </a:ext>
                </a:extLst>
              </p:cNvPr>
              <p:cNvSpPr/>
              <p:nvPr/>
            </p:nvSpPr>
            <p:spPr>
              <a:xfrm>
                <a:off x="1450572" y="3291312"/>
                <a:ext cx="63493" cy="76727"/>
              </a:xfrm>
              <a:custGeom>
                <a:avLst/>
                <a:gdLst>
                  <a:gd name="connsiteX0" fmla="*/ 35328 w 63493"/>
                  <a:gd name="connsiteY0" fmla="*/ 50057 h 76727"/>
                  <a:gd name="connsiteX1" fmla="*/ 8658 w 63493"/>
                  <a:gd name="connsiteY1" fmla="*/ 57677 h 76727"/>
                  <a:gd name="connsiteX2" fmla="*/ 1038 w 63493"/>
                  <a:gd name="connsiteY2" fmla="*/ 53868 h 76727"/>
                  <a:gd name="connsiteX3" fmla="*/ 23898 w 63493"/>
                  <a:gd name="connsiteY3" fmla="*/ 8147 h 76727"/>
                  <a:gd name="connsiteX4" fmla="*/ 58188 w 63493"/>
                  <a:gd name="connsiteY4" fmla="*/ 11957 h 76727"/>
                  <a:gd name="connsiteX5" fmla="*/ 61998 w 63493"/>
                  <a:gd name="connsiteY5" fmla="*/ 27197 h 76727"/>
                  <a:gd name="connsiteX6" fmla="*/ 54378 w 63493"/>
                  <a:gd name="connsiteY6" fmla="*/ 46247 h 76727"/>
                  <a:gd name="connsiteX7" fmla="*/ 42948 w 63493"/>
                  <a:gd name="connsiteY7" fmla="*/ 65297 h 76727"/>
                  <a:gd name="connsiteX8" fmla="*/ 31518 w 63493"/>
                  <a:gd name="connsiteY8" fmla="*/ 76727 h 76727"/>
                  <a:gd name="connsiteX9" fmla="*/ 23898 w 63493"/>
                  <a:gd name="connsiteY9" fmla="*/ 72918 h 76727"/>
                  <a:gd name="connsiteX10" fmla="*/ 31518 w 63493"/>
                  <a:gd name="connsiteY10" fmla="*/ 61487 h 76727"/>
                  <a:gd name="connsiteX11" fmla="*/ 35328 w 63493"/>
                  <a:gd name="connsiteY11" fmla="*/ 50057 h 76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493" h="76727">
                    <a:moveTo>
                      <a:pt x="35328" y="50057"/>
                    </a:moveTo>
                    <a:cubicBezTo>
                      <a:pt x="23898" y="50057"/>
                      <a:pt x="16278" y="50057"/>
                      <a:pt x="8658" y="57677"/>
                    </a:cubicBezTo>
                    <a:cubicBezTo>
                      <a:pt x="4848" y="61487"/>
                      <a:pt x="-2772" y="57677"/>
                      <a:pt x="1038" y="53868"/>
                    </a:cubicBezTo>
                    <a:cubicBezTo>
                      <a:pt x="8658" y="38627"/>
                      <a:pt x="8658" y="19577"/>
                      <a:pt x="23898" y="8147"/>
                    </a:cubicBezTo>
                    <a:cubicBezTo>
                      <a:pt x="39138" y="-3282"/>
                      <a:pt x="50568" y="-3282"/>
                      <a:pt x="58188" y="11957"/>
                    </a:cubicBezTo>
                    <a:cubicBezTo>
                      <a:pt x="61998" y="15768"/>
                      <a:pt x="61998" y="19577"/>
                      <a:pt x="61998" y="27197"/>
                    </a:cubicBezTo>
                    <a:cubicBezTo>
                      <a:pt x="65808" y="34818"/>
                      <a:pt x="61998" y="42437"/>
                      <a:pt x="54378" y="46247"/>
                    </a:cubicBezTo>
                    <a:cubicBezTo>
                      <a:pt x="46758" y="50057"/>
                      <a:pt x="42948" y="53868"/>
                      <a:pt x="42948" y="65297"/>
                    </a:cubicBezTo>
                    <a:cubicBezTo>
                      <a:pt x="42948" y="72918"/>
                      <a:pt x="39138" y="76727"/>
                      <a:pt x="31518" y="76727"/>
                    </a:cubicBezTo>
                    <a:cubicBezTo>
                      <a:pt x="27708" y="76727"/>
                      <a:pt x="27708" y="72918"/>
                      <a:pt x="23898" y="72918"/>
                    </a:cubicBezTo>
                    <a:cubicBezTo>
                      <a:pt x="20088" y="65297"/>
                      <a:pt x="27708" y="65297"/>
                      <a:pt x="31518" y="61487"/>
                    </a:cubicBezTo>
                    <a:cubicBezTo>
                      <a:pt x="35328" y="57677"/>
                      <a:pt x="35328" y="53868"/>
                      <a:pt x="35328" y="50057"/>
                    </a:cubicBezTo>
                    <a:close/>
                  </a:path>
                </a:pathLst>
              </a:custGeom>
              <a:solidFill>
                <a:srgbClr val="FFB2D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31" name="Freeform: Shape 3130">
                <a:extLst>
                  <a:ext uri="{FF2B5EF4-FFF2-40B4-BE49-F238E27FC236}">
                    <a16:creationId xmlns:a16="http://schemas.microsoft.com/office/drawing/2014/main" id="{04DE1192-6580-0D90-2F43-E307AEFEC028}"/>
                  </a:ext>
                </a:extLst>
              </p:cNvPr>
              <p:cNvSpPr/>
              <p:nvPr/>
            </p:nvSpPr>
            <p:spPr>
              <a:xfrm>
                <a:off x="2599163" y="2526030"/>
                <a:ext cx="51644" cy="68579"/>
              </a:xfrm>
              <a:custGeom>
                <a:avLst/>
                <a:gdLst>
                  <a:gd name="connsiteX0" fmla="*/ 37357 w 51644"/>
                  <a:gd name="connsiteY0" fmla="*/ 7620 h 68579"/>
                  <a:gd name="connsiteX1" fmla="*/ 44977 w 51644"/>
                  <a:gd name="connsiteY1" fmla="*/ 19050 h 68579"/>
                  <a:gd name="connsiteX2" fmla="*/ 44977 w 51644"/>
                  <a:gd name="connsiteY2" fmla="*/ 38100 h 68579"/>
                  <a:gd name="connsiteX3" fmla="*/ 48787 w 51644"/>
                  <a:gd name="connsiteY3" fmla="*/ 53340 h 68579"/>
                  <a:gd name="connsiteX4" fmla="*/ 48787 w 51644"/>
                  <a:gd name="connsiteY4" fmla="*/ 64770 h 68579"/>
                  <a:gd name="connsiteX5" fmla="*/ 25927 w 51644"/>
                  <a:gd name="connsiteY5" fmla="*/ 68580 h 68579"/>
                  <a:gd name="connsiteX6" fmla="*/ 14497 w 51644"/>
                  <a:gd name="connsiteY6" fmla="*/ 60960 h 68579"/>
                  <a:gd name="connsiteX7" fmla="*/ 6877 w 51644"/>
                  <a:gd name="connsiteY7" fmla="*/ 34290 h 68579"/>
                  <a:gd name="connsiteX8" fmla="*/ 3067 w 51644"/>
                  <a:gd name="connsiteY8" fmla="*/ 15240 h 68579"/>
                  <a:gd name="connsiteX9" fmla="*/ 14497 w 51644"/>
                  <a:gd name="connsiteY9" fmla="*/ 0 h 68579"/>
                  <a:gd name="connsiteX10" fmla="*/ 37357 w 51644"/>
                  <a:gd name="connsiteY10" fmla="*/ 762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644" h="68579">
                    <a:moveTo>
                      <a:pt x="37357" y="7620"/>
                    </a:moveTo>
                    <a:cubicBezTo>
                      <a:pt x="44977" y="7620"/>
                      <a:pt x="44977" y="11430"/>
                      <a:pt x="44977" y="19050"/>
                    </a:cubicBezTo>
                    <a:cubicBezTo>
                      <a:pt x="44977" y="26670"/>
                      <a:pt x="44977" y="34290"/>
                      <a:pt x="44977" y="38100"/>
                    </a:cubicBezTo>
                    <a:cubicBezTo>
                      <a:pt x="44977" y="45720"/>
                      <a:pt x="41167" y="49530"/>
                      <a:pt x="48787" y="53340"/>
                    </a:cubicBezTo>
                    <a:cubicBezTo>
                      <a:pt x="52597" y="57150"/>
                      <a:pt x="52597" y="64770"/>
                      <a:pt x="48787" y="64770"/>
                    </a:cubicBezTo>
                    <a:cubicBezTo>
                      <a:pt x="41167" y="68580"/>
                      <a:pt x="33547" y="64770"/>
                      <a:pt x="25927" y="68580"/>
                    </a:cubicBezTo>
                    <a:cubicBezTo>
                      <a:pt x="22117" y="68580"/>
                      <a:pt x="18307" y="64770"/>
                      <a:pt x="14497" y="60960"/>
                    </a:cubicBezTo>
                    <a:cubicBezTo>
                      <a:pt x="10687" y="53340"/>
                      <a:pt x="3067" y="45720"/>
                      <a:pt x="6877" y="34290"/>
                    </a:cubicBezTo>
                    <a:cubicBezTo>
                      <a:pt x="6877" y="26670"/>
                      <a:pt x="6877" y="22860"/>
                      <a:pt x="3067" y="15240"/>
                    </a:cubicBezTo>
                    <a:cubicBezTo>
                      <a:pt x="-4553" y="7620"/>
                      <a:pt x="3067" y="0"/>
                      <a:pt x="14497" y="0"/>
                    </a:cubicBezTo>
                    <a:cubicBezTo>
                      <a:pt x="18307" y="3810"/>
                      <a:pt x="29737" y="7620"/>
                      <a:pt x="37357" y="7620"/>
                    </a:cubicBezTo>
                    <a:close/>
                  </a:path>
                </a:pathLst>
              </a:custGeom>
              <a:solidFill>
                <a:srgbClr val="FFCAD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32" name="Freeform: Shape 3131">
                <a:extLst>
                  <a:ext uri="{FF2B5EF4-FFF2-40B4-BE49-F238E27FC236}">
                    <a16:creationId xmlns:a16="http://schemas.microsoft.com/office/drawing/2014/main" id="{52310A2E-435C-8AF9-2CBA-1C45F047A1D6}"/>
                  </a:ext>
                </a:extLst>
              </p:cNvPr>
              <p:cNvSpPr/>
              <p:nvPr/>
            </p:nvSpPr>
            <p:spPr>
              <a:xfrm>
                <a:off x="2766060" y="2829455"/>
                <a:ext cx="61912" cy="56992"/>
              </a:xfrm>
              <a:custGeom>
                <a:avLst/>
                <a:gdLst>
                  <a:gd name="connsiteX0" fmla="*/ 60960 w 61912"/>
                  <a:gd name="connsiteY0" fmla="*/ 31854 h 56992"/>
                  <a:gd name="connsiteX1" fmla="*/ 53340 w 61912"/>
                  <a:gd name="connsiteY1" fmla="*/ 47094 h 56992"/>
                  <a:gd name="connsiteX2" fmla="*/ 22860 w 61912"/>
                  <a:gd name="connsiteY2" fmla="*/ 54714 h 56992"/>
                  <a:gd name="connsiteX3" fmla="*/ 3810 w 61912"/>
                  <a:gd name="connsiteY3" fmla="*/ 39474 h 56992"/>
                  <a:gd name="connsiteX4" fmla="*/ 0 w 61912"/>
                  <a:gd name="connsiteY4" fmla="*/ 35664 h 56992"/>
                  <a:gd name="connsiteX5" fmla="*/ 7620 w 61912"/>
                  <a:gd name="connsiteY5" fmla="*/ 8994 h 56992"/>
                  <a:gd name="connsiteX6" fmla="*/ 22860 w 61912"/>
                  <a:gd name="connsiteY6" fmla="*/ 1374 h 56992"/>
                  <a:gd name="connsiteX7" fmla="*/ 57150 w 61912"/>
                  <a:gd name="connsiteY7" fmla="*/ 16614 h 56992"/>
                  <a:gd name="connsiteX8" fmla="*/ 60960 w 61912"/>
                  <a:gd name="connsiteY8" fmla="*/ 31854 h 5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912" h="56992">
                    <a:moveTo>
                      <a:pt x="60960" y="31854"/>
                    </a:moveTo>
                    <a:cubicBezTo>
                      <a:pt x="57150" y="35664"/>
                      <a:pt x="57150" y="43284"/>
                      <a:pt x="53340" y="47094"/>
                    </a:cubicBezTo>
                    <a:cubicBezTo>
                      <a:pt x="49530" y="58524"/>
                      <a:pt x="34290" y="58524"/>
                      <a:pt x="22860" y="54714"/>
                    </a:cubicBezTo>
                    <a:cubicBezTo>
                      <a:pt x="15240" y="50904"/>
                      <a:pt x="11430" y="39474"/>
                      <a:pt x="3810" y="39474"/>
                    </a:cubicBezTo>
                    <a:cubicBezTo>
                      <a:pt x="3810" y="39474"/>
                      <a:pt x="0" y="35664"/>
                      <a:pt x="0" y="35664"/>
                    </a:cubicBezTo>
                    <a:cubicBezTo>
                      <a:pt x="0" y="28044"/>
                      <a:pt x="11430" y="20424"/>
                      <a:pt x="7620" y="8994"/>
                    </a:cubicBezTo>
                    <a:cubicBezTo>
                      <a:pt x="7620" y="5184"/>
                      <a:pt x="19050" y="1374"/>
                      <a:pt x="22860" y="1374"/>
                    </a:cubicBezTo>
                    <a:cubicBezTo>
                      <a:pt x="34290" y="-2436"/>
                      <a:pt x="49530" y="1374"/>
                      <a:pt x="57150" y="16614"/>
                    </a:cubicBezTo>
                    <a:cubicBezTo>
                      <a:pt x="64770" y="20424"/>
                      <a:pt x="60960" y="24234"/>
                      <a:pt x="60960" y="31854"/>
                    </a:cubicBezTo>
                    <a:close/>
                  </a:path>
                </a:pathLst>
              </a:custGeom>
              <a:solidFill>
                <a:srgbClr val="FFBBD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33" name="Freeform: Shape 3132">
                <a:extLst>
                  <a:ext uri="{FF2B5EF4-FFF2-40B4-BE49-F238E27FC236}">
                    <a16:creationId xmlns:a16="http://schemas.microsoft.com/office/drawing/2014/main" id="{17EC0AEC-21E1-AA75-C448-2E87E5E863E9}"/>
                  </a:ext>
                </a:extLst>
              </p:cNvPr>
              <p:cNvSpPr/>
              <p:nvPr/>
            </p:nvSpPr>
            <p:spPr>
              <a:xfrm>
                <a:off x="2894562" y="3073717"/>
                <a:ext cx="73428" cy="82232"/>
              </a:xfrm>
              <a:custGeom>
                <a:avLst/>
                <a:gdLst>
                  <a:gd name="connsiteX0" fmla="*/ 73428 w 73428"/>
                  <a:gd name="connsiteY0" fmla="*/ 39052 h 82232"/>
                  <a:gd name="connsiteX1" fmla="*/ 54378 w 73428"/>
                  <a:gd name="connsiteY1" fmla="*/ 54292 h 82232"/>
                  <a:gd name="connsiteX2" fmla="*/ 46758 w 73428"/>
                  <a:gd name="connsiteY2" fmla="*/ 58102 h 82232"/>
                  <a:gd name="connsiteX3" fmla="*/ 42948 w 73428"/>
                  <a:gd name="connsiteY3" fmla="*/ 65723 h 82232"/>
                  <a:gd name="connsiteX4" fmla="*/ 42948 w 73428"/>
                  <a:gd name="connsiteY4" fmla="*/ 77152 h 82232"/>
                  <a:gd name="connsiteX5" fmla="*/ 23898 w 73428"/>
                  <a:gd name="connsiteY5" fmla="*/ 77152 h 82232"/>
                  <a:gd name="connsiteX6" fmla="*/ 16278 w 73428"/>
                  <a:gd name="connsiteY6" fmla="*/ 65723 h 82232"/>
                  <a:gd name="connsiteX7" fmla="*/ 8658 w 73428"/>
                  <a:gd name="connsiteY7" fmla="*/ 54292 h 82232"/>
                  <a:gd name="connsiteX8" fmla="*/ 1038 w 73428"/>
                  <a:gd name="connsiteY8" fmla="*/ 39052 h 82232"/>
                  <a:gd name="connsiteX9" fmla="*/ 8658 w 73428"/>
                  <a:gd name="connsiteY9" fmla="*/ 27623 h 82232"/>
                  <a:gd name="connsiteX10" fmla="*/ 16278 w 73428"/>
                  <a:gd name="connsiteY10" fmla="*/ 20002 h 82232"/>
                  <a:gd name="connsiteX11" fmla="*/ 20088 w 73428"/>
                  <a:gd name="connsiteY11" fmla="*/ 8573 h 82232"/>
                  <a:gd name="connsiteX12" fmla="*/ 42948 w 73428"/>
                  <a:gd name="connsiteY12" fmla="*/ 8573 h 82232"/>
                  <a:gd name="connsiteX13" fmla="*/ 73428 w 73428"/>
                  <a:gd name="connsiteY13" fmla="*/ 39052 h 82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428" h="82232">
                    <a:moveTo>
                      <a:pt x="73428" y="39052"/>
                    </a:moveTo>
                    <a:cubicBezTo>
                      <a:pt x="65808" y="42863"/>
                      <a:pt x="58188" y="42863"/>
                      <a:pt x="54378" y="54292"/>
                    </a:cubicBezTo>
                    <a:cubicBezTo>
                      <a:pt x="54378" y="58102"/>
                      <a:pt x="50568" y="58102"/>
                      <a:pt x="46758" y="58102"/>
                    </a:cubicBezTo>
                    <a:cubicBezTo>
                      <a:pt x="39138" y="58102"/>
                      <a:pt x="39138" y="61913"/>
                      <a:pt x="42948" y="65723"/>
                    </a:cubicBezTo>
                    <a:cubicBezTo>
                      <a:pt x="46758" y="69533"/>
                      <a:pt x="50568" y="77152"/>
                      <a:pt x="42948" y="77152"/>
                    </a:cubicBezTo>
                    <a:cubicBezTo>
                      <a:pt x="35328" y="77152"/>
                      <a:pt x="31518" y="88583"/>
                      <a:pt x="23898" y="77152"/>
                    </a:cubicBezTo>
                    <a:cubicBezTo>
                      <a:pt x="20088" y="73342"/>
                      <a:pt x="16278" y="69533"/>
                      <a:pt x="16278" y="65723"/>
                    </a:cubicBezTo>
                    <a:cubicBezTo>
                      <a:pt x="16278" y="61913"/>
                      <a:pt x="16278" y="58102"/>
                      <a:pt x="8658" y="54292"/>
                    </a:cubicBezTo>
                    <a:cubicBezTo>
                      <a:pt x="1038" y="50483"/>
                      <a:pt x="1038" y="46673"/>
                      <a:pt x="1038" y="39052"/>
                    </a:cubicBezTo>
                    <a:cubicBezTo>
                      <a:pt x="-2772" y="31433"/>
                      <a:pt x="4848" y="31433"/>
                      <a:pt x="8658" y="27623"/>
                    </a:cubicBezTo>
                    <a:cubicBezTo>
                      <a:pt x="12468" y="27623"/>
                      <a:pt x="12468" y="23813"/>
                      <a:pt x="16278" y="20002"/>
                    </a:cubicBezTo>
                    <a:cubicBezTo>
                      <a:pt x="16278" y="16192"/>
                      <a:pt x="20088" y="12383"/>
                      <a:pt x="20088" y="8573"/>
                    </a:cubicBezTo>
                    <a:cubicBezTo>
                      <a:pt x="27708" y="-2858"/>
                      <a:pt x="35328" y="-2858"/>
                      <a:pt x="42948" y="8573"/>
                    </a:cubicBezTo>
                    <a:cubicBezTo>
                      <a:pt x="50568" y="23813"/>
                      <a:pt x="58188" y="31433"/>
                      <a:pt x="73428" y="39052"/>
                    </a:cubicBezTo>
                    <a:close/>
                  </a:path>
                </a:pathLst>
              </a:custGeom>
              <a:solidFill>
                <a:srgbClr val="FFC0D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34" name="Freeform: Shape 3133">
                <a:extLst>
                  <a:ext uri="{FF2B5EF4-FFF2-40B4-BE49-F238E27FC236}">
                    <a16:creationId xmlns:a16="http://schemas.microsoft.com/office/drawing/2014/main" id="{56B2637A-8F4D-953B-9FED-6BCC10F46307}"/>
                  </a:ext>
                </a:extLst>
              </p:cNvPr>
              <p:cNvSpPr/>
              <p:nvPr/>
            </p:nvSpPr>
            <p:spPr>
              <a:xfrm>
                <a:off x="2976563" y="2590800"/>
                <a:ext cx="82867" cy="76200"/>
              </a:xfrm>
              <a:custGeom>
                <a:avLst/>
                <a:gdLst>
                  <a:gd name="connsiteX0" fmla="*/ 33338 w 82867"/>
                  <a:gd name="connsiteY0" fmla="*/ 0 h 76200"/>
                  <a:gd name="connsiteX1" fmla="*/ 37148 w 82867"/>
                  <a:gd name="connsiteY1" fmla="*/ 11430 h 76200"/>
                  <a:gd name="connsiteX2" fmla="*/ 33338 w 82867"/>
                  <a:gd name="connsiteY2" fmla="*/ 22860 h 76200"/>
                  <a:gd name="connsiteX3" fmla="*/ 29528 w 82867"/>
                  <a:gd name="connsiteY3" fmla="*/ 30480 h 76200"/>
                  <a:gd name="connsiteX4" fmla="*/ 33338 w 82867"/>
                  <a:gd name="connsiteY4" fmla="*/ 49530 h 76200"/>
                  <a:gd name="connsiteX5" fmla="*/ 79057 w 82867"/>
                  <a:gd name="connsiteY5" fmla="*/ 53340 h 76200"/>
                  <a:gd name="connsiteX6" fmla="*/ 82868 w 82867"/>
                  <a:gd name="connsiteY6" fmla="*/ 57150 h 76200"/>
                  <a:gd name="connsiteX7" fmla="*/ 79057 w 82867"/>
                  <a:gd name="connsiteY7" fmla="*/ 64770 h 76200"/>
                  <a:gd name="connsiteX8" fmla="*/ 52388 w 82867"/>
                  <a:gd name="connsiteY8" fmla="*/ 72390 h 76200"/>
                  <a:gd name="connsiteX9" fmla="*/ 29528 w 82867"/>
                  <a:gd name="connsiteY9" fmla="*/ 76200 h 76200"/>
                  <a:gd name="connsiteX10" fmla="*/ 25718 w 82867"/>
                  <a:gd name="connsiteY10" fmla="*/ 76200 h 76200"/>
                  <a:gd name="connsiteX11" fmla="*/ 2857 w 82867"/>
                  <a:gd name="connsiteY11" fmla="*/ 53340 h 76200"/>
                  <a:gd name="connsiteX12" fmla="*/ 2857 w 82867"/>
                  <a:gd name="connsiteY12" fmla="*/ 38100 h 76200"/>
                  <a:gd name="connsiteX13" fmla="*/ 29528 w 82867"/>
                  <a:gd name="connsiteY13" fmla="*/ 0 h 76200"/>
                  <a:gd name="connsiteX14" fmla="*/ 33338 w 82867"/>
                  <a:gd name="connsiteY14" fmla="*/ 0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2867" h="76200">
                    <a:moveTo>
                      <a:pt x="33338" y="0"/>
                    </a:moveTo>
                    <a:cubicBezTo>
                      <a:pt x="33338" y="3810"/>
                      <a:pt x="33338" y="7620"/>
                      <a:pt x="37148" y="11430"/>
                    </a:cubicBezTo>
                    <a:cubicBezTo>
                      <a:pt x="40957" y="15240"/>
                      <a:pt x="44768" y="22860"/>
                      <a:pt x="33338" y="22860"/>
                    </a:cubicBezTo>
                    <a:cubicBezTo>
                      <a:pt x="29528" y="22860"/>
                      <a:pt x="29528" y="26670"/>
                      <a:pt x="29528" y="30480"/>
                    </a:cubicBezTo>
                    <a:cubicBezTo>
                      <a:pt x="29528" y="38100"/>
                      <a:pt x="29528" y="41910"/>
                      <a:pt x="33338" y="49530"/>
                    </a:cubicBezTo>
                    <a:cubicBezTo>
                      <a:pt x="48578" y="45720"/>
                      <a:pt x="63818" y="53340"/>
                      <a:pt x="79057" y="53340"/>
                    </a:cubicBezTo>
                    <a:cubicBezTo>
                      <a:pt x="79057" y="53340"/>
                      <a:pt x="82868" y="53340"/>
                      <a:pt x="82868" y="57150"/>
                    </a:cubicBezTo>
                    <a:cubicBezTo>
                      <a:pt x="82868" y="60960"/>
                      <a:pt x="82868" y="64770"/>
                      <a:pt x="79057" y="64770"/>
                    </a:cubicBezTo>
                    <a:cubicBezTo>
                      <a:pt x="71438" y="68580"/>
                      <a:pt x="60007" y="72390"/>
                      <a:pt x="52388" y="72390"/>
                    </a:cubicBezTo>
                    <a:cubicBezTo>
                      <a:pt x="44768" y="72390"/>
                      <a:pt x="37148" y="64770"/>
                      <a:pt x="29528" y="76200"/>
                    </a:cubicBezTo>
                    <a:cubicBezTo>
                      <a:pt x="29528" y="76200"/>
                      <a:pt x="25718" y="76200"/>
                      <a:pt x="25718" y="76200"/>
                    </a:cubicBezTo>
                    <a:cubicBezTo>
                      <a:pt x="18098" y="68580"/>
                      <a:pt x="10478" y="60960"/>
                      <a:pt x="2857" y="53340"/>
                    </a:cubicBezTo>
                    <a:cubicBezTo>
                      <a:pt x="-952" y="49530"/>
                      <a:pt x="-952" y="41910"/>
                      <a:pt x="2857" y="38100"/>
                    </a:cubicBezTo>
                    <a:cubicBezTo>
                      <a:pt x="14288" y="26670"/>
                      <a:pt x="18098" y="11430"/>
                      <a:pt x="29528" y="0"/>
                    </a:cubicBezTo>
                    <a:cubicBezTo>
                      <a:pt x="25718" y="3810"/>
                      <a:pt x="25718" y="0"/>
                      <a:pt x="33338" y="0"/>
                    </a:cubicBezTo>
                    <a:close/>
                  </a:path>
                </a:pathLst>
              </a:custGeom>
              <a:solidFill>
                <a:srgbClr val="FFC0D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35" name="Freeform: Shape 3134">
                <a:extLst>
                  <a:ext uri="{FF2B5EF4-FFF2-40B4-BE49-F238E27FC236}">
                    <a16:creationId xmlns:a16="http://schemas.microsoft.com/office/drawing/2014/main" id="{21F843A8-13AB-920B-7768-E8DD05B3617C}"/>
                  </a:ext>
                </a:extLst>
              </p:cNvPr>
              <p:cNvSpPr/>
              <p:nvPr/>
            </p:nvSpPr>
            <p:spPr>
              <a:xfrm>
                <a:off x="2579370" y="2811013"/>
                <a:ext cx="58188" cy="76966"/>
              </a:xfrm>
              <a:custGeom>
                <a:avLst/>
                <a:gdLst>
                  <a:gd name="connsiteX0" fmla="*/ 53340 w 58188"/>
                  <a:gd name="connsiteY0" fmla="*/ 76967 h 76966"/>
                  <a:gd name="connsiteX1" fmla="*/ 26670 w 58188"/>
                  <a:gd name="connsiteY1" fmla="*/ 65537 h 76966"/>
                  <a:gd name="connsiteX2" fmla="*/ 11430 w 58188"/>
                  <a:gd name="connsiteY2" fmla="*/ 54107 h 76966"/>
                  <a:gd name="connsiteX3" fmla="*/ 0 w 58188"/>
                  <a:gd name="connsiteY3" fmla="*/ 38867 h 76966"/>
                  <a:gd name="connsiteX4" fmla="*/ 11430 w 58188"/>
                  <a:gd name="connsiteY4" fmla="*/ 19817 h 76966"/>
                  <a:gd name="connsiteX5" fmla="*/ 30480 w 58188"/>
                  <a:gd name="connsiteY5" fmla="*/ 767 h 76966"/>
                  <a:gd name="connsiteX6" fmla="*/ 45720 w 58188"/>
                  <a:gd name="connsiteY6" fmla="*/ 12197 h 76966"/>
                  <a:gd name="connsiteX7" fmla="*/ 49530 w 58188"/>
                  <a:gd name="connsiteY7" fmla="*/ 27437 h 76966"/>
                  <a:gd name="connsiteX8" fmla="*/ 57150 w 58188"/>
                  <a:gd name="connsiteY8" fmla="*/ 54107 h 76966"/>
                  <a:gd name="connsiteX9" fmla="*/ 53340 w 58188"/>
                  <a:gd name="connsiteY9" fmla="*/ 76967 h 76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188" h="76966">
                    <a:moveTo>
                      <a:pt x="53340" y="76967"/>
                    </a:moveTo>
                    <a:cubicBezTo>
                      <a:pt x="45720" y="69347"/>
                      <a:pt x="38100" y="65537"/>
                      <a:pt x="26670" y="65537"/>
                    </a:cubicBezTo>
                    <a:cubicBezTo>
                      <a:pt x="19050" y="65537"/>
                      <a:pt x="11430" y="61727"/>
                      <a:pt x="11430" y="54107"/>
                    </a:cubicBezTo>
                    <a:cubicBezTo>
                      <a:pt x="11430" y="42677"/>
                      <a:pt x="3810" y="42677"/>
                      <a:pt x="0" y="38867"/>
                    </a:cubicBezTo>
                    <a:cubicBezTo>
                      <a:pt x="0" y="31247"/>
                      <a:pt x="11430" y="31247"/>
                      <a:pt x="11430" y="19817"/>
                    </a:cubicBezTo>
                    <a:cubicBezTo>
                      <a:pt x="11430" y="12197"/>
                      <a:pt x="22860" y="8387"/>
                      <a:pt x="30480" y="767"/>
                    </a:cubicBezTo>
                    <a:cubicBezTo>
                      <a:pt x="34290" y="-3043"/>
                      <a:pt x="49530" y="8387"/>
                      <a:pt x="45720" y="12197"/>
                    </a:cubicBezTo>
                    <a:cubicBezTo>
                      <a:pt x="41910" y="19817"/>
                      <a:pt x="45720" y="23627"/>
                      <a:pt x="49530" y="27437"/>
                    </a:cubicBezTo>
                    <a:cubicBezTo>
                      <a:pt x="53340" y="35057"/>
                      <a:pt x="60960" y="42677"/>
                      <a:pt x="57150" y="54107"/>
                    </a:cubicBezTo>
                    <a:cubicBezTo>
                      <a:pt x="49530" y="61727"/>
                      <a:pt x="57150" y="65537"/>
                      <a:pt x="53340" y="76967"/>
                    </a:cubicBezTo>
                    <a:close/>
                  </a:path>
                </a:pathLst>
              </a:custGeom>
              <a:solidFill>
                <a:srgbClr val="FFB5D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36" name="Freeform: Shape 3135">
                <a:extLst>
                  <a:ext uri="{FF2B5EF4-FFF2-40B4-BE49-F238E27FC236}">
                    <a16:creationId xmlns:a16="http://schemas.microsoft.com/office/drawing/2014/main" id="{0BEEB7E5-15CE-BC42-BB8B-14F153557118}"/>
                  </a:ext>
                </a:extLst>
              </p:cNvPr>
              <p:cNvSpPr/>
              <p:nvPr/>
            </p:nvSpPr>
            <p:spPr>
              <a:xfrm>
                <a:off x="3445772" y="2570171"/>
                <a:ext cx="59772" cy="67926"/>
              </a:xfrm>
              <a:custGeom>
                <a:avLst/>
                <a:gdLst>
                  <a:gd name="connsiteX0" fmla="*/ 2279 w 59772"/>
                  <a:gd name="connsiteY0" fmla="*/ 24438 h 67926"/>
                  <a:gd name="connsiteX1" fmla="*/ 6089 w 59772"/>
                  <a:gd name="connsiteY1" fmla="*/ 13008 h 67926"/>
                  <a:gd name="connsiteX2" fmla="*/ 2279 w 59772"/>
                  <a:gd name="connsiteY2" fmla="*/ 1578 h 67926"/>
                  <a:gd name="connsiteX3" fmla="*/ 13709 w 59772"/>
                  <a:gd name="connsiteY3" fmla="*/ 5388 h 67926"/>
                  <a:gd name="connsiteX4" fmla="*/ 51809 w 59772"/>
                  <a:gd name="connsiteY4" fmla="*/ 28248 h 67926"/>
                  <a:gd name="connsiteX5" fmla="*/ 55619 w 59772"/>
                  <a:gd name="connsiteY5" fmla="*/ 47298 h 67926"/>
                  <a:gd name="connsiteX6" fmla="*/ 55619 w 59772"/>
                  <a:gd name="connsiteY6" fmla="*/ 54918 h 67926"/>
                  <a:gd name="connsiteX7" fmla="*/ 51809 w 59772"/>
                  <a:gd name="connsiteY7" fmla="*/ 66348 h 67926"/>
                  <a:gd name="connsiteX8" fmla="*/ 44189 w 59772"/>
                  <a:gd name="connsiteY8" fmla="*/ 62538 h 67926"/>
                  <a:gd name="connsiteX9" fmla="*/ 36569 w 59772"/>
                  <a:gd name="connsiteY9" fmla="*/ 58728 h 67926"/>
                  <a:gd name="connsiteX10" fmla="*/ 9899 w 59772"/>
                  <a:gd name="connsiteY10" fmla="*/ 51108 h 67926"/>
                  <a:gd name="connsiteX11" fmla="*/ 2279 w 59772"/>
                  <a:gd name="connsiteY11" fmla="*/ 24438 h 6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772" h="67926">
                    <a:moveTo>
                      <a:pt x="2279" y="24438"/>
                    </a:moveTo>
                    <a:cubicBezTo>
                      <a:pt x="2279" y="20628"/>
                      <a:pt x="6089" y="16818"/>
                      <a:pt x="6089" y="13008"/>
                    </a:cubicBezTo>
                    <a:cubicBezTo>
                      <a:pt x="2279" y="9198"/>
                      <a:pt x="-1531" y="5388"/>
                      <a:pt x="2279" y="1578"/>
                    </a:cubicBezTo>
                    <a:cubicBezTo>
                      <a:pt x="6089" y="-2232"/>
                      <a:pt x="9899" y="1578"/>
                      <a:pt x="13709" y="5388"/>
                    </a:cubicBezTo>
                    <a:cubicBezTo>
                      <a:pt x="28949" y="13008"/>
                      <a:pt x="40379" y="20628"/>
                      <a:pt x="51809" y="28248"/>
                    </a:cubicBezTo>
                    <a:cubicBezTo>
                      <a:pt x="59429" y="32058"/>
                      <a:pt x="63239" y="39678"/>
                      <a:pt x="55619" y="47298"/>
                    </a:cubicBezTo>
                    <a:cubicBezTo>
                      <a:pt x="51809" y="51108"/>
                      <a:pt x="51809" y="51108"/>
                      <a:pt x="55619" y="54918"/>
                    </a:cubicBezTo>
                    <a:cubicBezTo>
                      <a:pt x="59429" y="58728"/>
                      <a:pt x="55619" y="62538"/>
                      <a:pt x="51809" y="66348"/>
                    </a:cubicBezTo>
                    <a:cubicBezTo>
                      <a:pt x="47999" y="70158"/>
                      <a:pt x="44189" y="66348"/>
                      <a:pt x="44189" y="62538"/>
                    </a:cubicBezTo>
                    <a:cubicBezTo>
                      <a:pt x="40379" y="58728"/>
                      <a:pt x="36569" y="54918"/>
                      <a:pt x="36569" y="58728"/>
                    </a:cubicBezTo>
                    <a:cubicBezTo>
                      <a:pt x="21329" y="73968"/>
                      <a:pt x="17519" y="54918"/>
                      <a:pt x="9899" y="51108"/>
                    </a:cubicBezTo>
                    <a:cubicBezTo>
                      <a:pt x="-1531" y="51108"/>
                      <a:pt x="-1531" y="32058"/>
                      <a:pt x="2279" y="24438"/>
                    </a:cubicBezTo>
                    <a:close/>
                  </a:path>
                </a:pathLst>
              </a:custGeom>
              <a:solidFill>
                <a:srgbClr val="FFC3D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37" name="Freeform: Shape 3136">
                <a:extLst>
                  <a:ext uri="{FF2B5EF4-FFF2-40B4-BE49-F238E27FC236}">
                    <a16:creationId xmlns:a16="http://schemas.microsoft.com/office/drawing/2014/main" id="{301563A7-FC6A-F55B-32E0-94D8A8443801}"/>
                  </a:ext>
                </a:extLst>
              </p:cNvPr>
              <p:cNvSpPr/>
              <p:nvPr/>
            </p:nvSpPr>
            <p:spPr>
              <a:xfrm>
                <a:off x="3154681" y="1838735"/>
                <a:ext cx="60959" cy="59132"/>
              </a:xfrm>
              <a:custGeom>
                <a:avLst/>
                <a:gdLst>
                  <a:gd name="connsiteX0" fmla="*/ 22860 w 60959"/>
                  <a:gd name="connsiteY0" fmla="*/ 58645 h 59132"/>
                  <a:gd name="connsiteX1" fmla="*/ 0 w 60959"/>
                  <a:gd name="connsiteY1" fmla="*/ 28165 h 59132"/>
                  <a:gd name="connsiteX2" fmla="*/ 22860 w 60959"/>
                  <a:gd name="connsiteY2" fmla="*/ 9115 h 59132"/>
                  <a:gd name="connsiteX3" fmla="*/ 41910 w 60959"/>
                  <a:gd name="connsiteY3" fmla="*/ 1495 h 59132"/>
                  <a:gd name="connsiteX4" fmla="*/ 57150 w 60959"/>
                  <a:gd name="connsiteY4" fmla="*/ 9115 h 59132"/>
                  <a:gd name="connsiteX5" fmla="*/ 60960 w 60959"/>
                  <a:gd name="connsiteY5" fmla="*/ 20545 h 59132"/>
                  <a:gd name="connsiteX6" fmla="*/ 22860 w 60959"/>
                  <a:gd name="connsiteY6" fmla="*/ 58645 h 59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959" h="59132">
                    <a:moveTo>
                      <a:pt x="22860" y="58645"/>
                    </a:moveTo>
                    <a:cubicBezTo>
                      <a:pt x="11430" y="54835"/>
                      <a:pt x="0" y="39595"/>
                      <a:pt x="0" y="28165"/>
                    </a:cubicBezTo>
                    <a:cubicBezTo>
                      <a:pt x="0" y="20545"/>
                      <a:pt x="7620" y="12925"/>
                      <a:pt x="22860" y="9115"/>
                    </a:cubicBezTo>
                    <a:cubicBezTo>
                      <a:pt x="30480" y="9115"/>
                      <a:pt x="34290" y="5305"/>
                      <a:pt x="41910" y="1495"/>
                    </a:cubicBezTo>
                    <a:cubicBezTo>
                      <a:pt x="49530" y="-2315"/>
                      <a:pt x="57150" y="1495"/>
                      <a:pt x="57150" y="9115"/>
                    </a:cubicBezTo>
                    <a:cubicBezTo>
                      <a:pt x="57150" y="12925"/>
                      <a:pt x="60960" y="16735"/>
                      <a:pt x="60960" y="20545"/>
                    </a:cubicBezTo>
                    <a:cubicBezTo>
                      <a:pt x="60960" y="43405"/>
                      <a:pt x="41910" y="62455"/>
                      <a:pt x="22860" y="58645"/>
                    </a:cubicBezTo>
                    <a:close/>
                  </a:path>
                </a:pathLst>
              </a:custGeom>
              <a:solidFill>
                <a:srgbClr val="FFB3D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38" name="Freeform: Shape 3137">
                <a:extLst>
                  <a:ext uri="{FF2B5EF4-FFF2-40B4-BE49-F238E27FC236}">
                    <a16:creationId xmlns:a16="http://schemas.microsoft.com/office/drawing/2014/main" id="{9B8BE2E9-991A-7902-9967-F98294980278}"/>
                  </a:ext>
                </a:extLst>
              </p:cNvPr>
              <p:cNvSpPr/>
              <p:nvPr/>
            </p:nvSpPr>
            <p:spPr>
              <a:xfrm>
                <a:off x="3230726" y="2699711"/>
                <a:ext cx="68734" cy="73968"/>
              </a:xfrm>
              <a:custGeom>
                <a:avLst/>
                <a:gdLst>
                  <a:gd name="connsiteX0" fmla="*/ 7774 w 68734"/>
                  <a:gd name="connsiteY0" fmla="*/ 73968 h 73968"/>
                  <a:gd name="connsiteX1" fmla="*/ 3964 w 68734"/>
                  <a:gd name="connsiteY1" fmla="*/ 39678 h 73968"/>
                  <a:gd name="connsiteX2" fmla="*/ 11584 w 68734"/>
                  <a:gd name="connsiteY2" fmla="*/ 16818 h 73968"/>
                  <a:gd name="connsiteX3" fmla="*/ 30634 w 68734"/>
                  <a:gd name="connsiteY3" fmla="*/ 5388 h 73968"/>
                  <a:gd name="connsiteX4" fmla="*/ 42064 w 68734"/>
                  <a:gd name="connsiteY4" fmla="*/ 1578 h 73968"/>
                  <a:gd name="connsiteX5" fmla="*/ 49684 w 68734"/>
                  <a:gd name="connsiteY5" fmla="*/ 16818 h 73968"/>
                  <a:gd name="connsiteX6" fmla="*/ 45874 w 68734"/>
                  <a:gd name="connsiteY6" fmla="*/ 35868 h 73968"/>
                  <a:gd name="connsiteX7" fmla="*/ 61114 w 68734"/>
                  <a:gd name="connsiteY7" fmla="*/ 47298 h 73968"/>
                  <a:gd name="connsiteX8" fmla="*/ 68734 w 68734"/>
                  <a:gd name="connsiteY8" fmla="*/ 51108 h 73968"/>
                  <a:gd name="connsiteX9" fmla="*/ 64924 w 68734"/>
                  <a:gd name="connsiteY9" fmla="*/ 58728 h 73968"/>
                  <a:gd name="connsiteX10" fmla="*/ 7774 w 68734"/>
                  <a:gd name="connsiteY10" fmla="*/ 73968 h 73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8734" h="73968">
                    <a:moveTo>
                      <a:pt x="7774" y="73968"/>
                    </a:moveTo>
                    <a:cubicBezTo>
                      <a:pt x="11584" y="58728"/>
                      <a:pt x="11584" y="51108"/>
                      <a:pt x="3964" y="39678"/>
                    </a:cubicBezTo>
                    <a:cubicBezTo>
                      <a:pt x="-3656" y="28248"/>
                      <a:pt x="155" y="20628"/>
                      <a:pt x="11584" y="16818"/>
                    </a:cubicBezTo>
                    <a:cubicBezTo>
                      <a:pt x="19205" y="13008"/>
                      <a:pt x="26824" y="13008"/>
                      <a:pt x="30634" y="5388"/>
                    </a:cubicBezTo>
                    <a:cubicBezTo>
                      <a:pt x="30634" y="1578"/>
                      <a:pt x="38255" y="-2232"/>
                      <a:pt x="42064" y="1578"/>
                    </a:cubicBezTo>
                    <a:cubicBezTo>
                      <a:pt x="45874" y="5388"/>
                      <a:pt x="49684" y="9198"/>
                      <a:pt x="49684" y="16818"/>
                    </a:cubicBezTo>
                    <a:cubicBezTo>
                      <a:pt x="45874" y="24438"/>
                      <a:pt x="45874" y="28248"/>
                      <a:pt x="45874" y="35868"/>
                    </a:cubicBezTo>
                    <a:cubicBezTo>
                      <a:pt x="45874" y="47298"/>
                      <a:pt x="45874" y="51108"/>
                      <a:pt x="61114" y="47298"/>
                    </a:cubicBezTo>
                    <a:cubicBezTo>
                      <a:pt x="64924" y="47298"/>
                      <a:pt x="68734" y="47298"/>
                      <a:pt x="68734" y="51108"/>
                    </a:cubicBezTo>
                    <a:cubicBezTo>
                      <a:pt x="68734" y="54918"/>
                      <a:pt x="68734" y="54918"/>
                      <a:pt x="64924" y="58728"/>
                    </a:cubicBezTo>
                    <a:cubicBezTo>
                      <a:pt x="45874" y="70158"/>
                      <a:pt x="26824" y="70158"/>
                      <a:pt x="7774" y="73968"/>
                    </a:cubicBezTo>
                    <a:close/>
                  </a:path>
                </a:pathLst>
              </a:custGeom>
              <a:solidFill>
                <a:srgbClr val="FFBDD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39" name="Freeform: Shape 3138">
                <a:extLst>
                  <a:ext uri="{FF2B5EF4-FFF2-40B4-BE49-F238E27FC236}">
                    <a16:creationId xmlns:a16="http://schemas.microsoft.com/office/drawing/2014/main" id="{34397CFC-8167-9BB1-3E12-B9E67FDE4FC2}"/>
                  </a:ext>
                </a:extLst>
              </p:cNvPr>
              <p:cNvSpPr/>
              <p:nvPr/>
            </p:nvSpPr>
            <p:spPr>
              <a:xfrm>
                <a:off x="3451860" y="2323086"/>
                <a:ext cx="60829" cy="74981"/>
              </a:xfrm>
              <a:custGeom>
                <a:avLst/>
                <a:gdLst>
                  <a:gd name="connsiteX0" fmla="*/ 41910 w 60829"/>
                  <a:gd name="connsiteY0" fmla="*/ 35303 h 74981"/>
                  <a:gd name="connsiteX1" fmla="*/ 45720 w 60829"/>
                  <a:gd name="connsiteY1" fmla="*/ 58163 h 74981"/>
                  <a:gd name="connsiteX2" fmla="*/ 45720 w 60829"/>
                  <a:gd name="connsiteY2" fmla="*/ 61973 h 74981"/>
                  <a:gd name="connsiteX3" fmla="*/ 45720 w 60829"/>
                  <a:gd name="connsiteY3" fmla="*/ 73403 h 74981"/>
                  <a:gd name="connsiteX4" fmla="*/ 34290 w 60829"/>
                  <a:gd name="connsiteY4" fmla="*/ 69593 h 74981"/>
                  <a:gd name="connsiteX5" fmla="*/ 19050 w 60829"/>
                  <a:gd name="connsiteY5" fmla="*/ 65783 h 74981"/>
                  <a:gd name="connsiteX6" fmla="*/ 0 w 60829"/>
                  <a:gd name="connsiteY6" fmla="*/ 46733 h 74981"/>
                  <a:gd name="connsiteX7" fmla="*/ 15240 w 60829"/>
                  <a:gd name="connsiteY7" fmla="*/ 27683 h 74981"/>
                  <a:gd name="connsiteX8" fmla="*/ 26670 w 60829"/>
                  <a:gd name="connsiteY8" fmla="*/ 27683 h 74981"/>
                  <a:gd name="connsiteX9" fmla="*/ 22860 w 60829"/>
                  <a:gd name="connsiteY9" fmla="*/ 4823 h 74981"/>
                  <a:gd name="connsiteX10" fmla="*/ 30480 w 60829"/>
                  <a:gd name="connsiteY10" fmla="*/ 1013 h 74981"/>
                  <a:gd name="connsiteX11" fmla="*/ 57150 w 60829"/>
                  <a:gd name="connsiteY11" fmla="*/ 12443 h 74981"/>
                  <a:gd name="connsiteX12" fmla="*/ 41910 w 60829"/>
                  <a:gd name="connsiteY12" fmla="*/ 35303 h 74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829" h="74981">
                    <a:moveTo>
                      <a:pt x="41910" y="35303"/>
                    </a:moveTo>
                    <a:cubicBezTo>
                      <a:pt x="45720" y="42923"/>
                      <a:pt x="57150" y="50543"/>
                      <a:pt x="45720" y="58163"/>
                    </a:cubicBezTo>
                    <a:cubicBezTo>
                      <a:pt x="45720" y="58163"/>
                      <a:pt x="45720" y="61973"/>
                      <a:pt x="45720" y="61973"/>
                    </a:cubicBezTo>
                    <a:cubicBezTo>
                      <a:pt x="45720" y="65783"/>
                      <a:pt x="53340" y="69593"/>
                      <a:pt x="45720" y="73403"/>
                    </a:cubicBezTo>
                    <a:cubicBezTo>
                      <a:pt x="41910" y="77213"/>
                      <a:pt x="38100" y="73403"/>
                      <a:pt x="34290" y="69593"/>
                    </a:cubicBezTo>
                    <a:cubicBezTo>
                      <a:pt x="30480" y="69593"/>
                      <a:pt x="22860" y="65783"/>
                      <a:pt x="19050" y="65783"/>
                    </a:cubicBezTo>
                    <a:cubicBezTo>
                      <a:pt x="11430" y="65783"/>
                      <a:pt x="0" y="54353"/>
                      <a:pt x="0" y="46733"/>
                    </a:cubicBezTo>
                    <a:cubicBezTo>
                      <a:pt x="0" y="35303"/>
                      <a:pt x="3810" y="27683"/>
                      <a:pt x="15240" y="27683"/>
                    </a:cubicBezTo>
                    <a:cubicBezTo>
                      <a:pt x="19050" y="27683"/>
                      <a:pt x="22860" y="27683"/>
                      <a:pt x="26670" y="27683"/>
                    </a:cubicBezTo>
                    <a:cubicBezTo>
                      <a:pt x="26670" y="20063"/>
                      <a:pt x="19050" y="12443"/>
                      <a:pt x="22860" y="4823"/>
                    </a:cubicBezTo>
                    <a:cubicBezTo>
                      <a:pt x="22860" y="1013"/>
                      <a:pt x="26670" y="1013"/>
                      <a:pt x="30480" y="1013"/>
                    </a:cubicBezTo>
                    <a:cubicBezTo>
                      <a:pt x="38100" y="-2797"/>
                      <a:pt x="53340" y="4823"/>
                      <a:pt x="57150" y="12443"/>
                    </a:cubicBezTo>
                    <a:cubicBezTo>
                      <a:pt x="64770" y="23873"/>
                      <a:pt x="60960" y="31493"/>
                      <a:pt x="41910" y="35303"/>
                    </a:cubicBezTo>
                    <a:close/>
                  </a:path>
                </a:pathLst>
              </a:custGeom>
              <a:solidFill>
                <a:srgbClr val="FFBCD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40" name="Freeform: Shape 3139">
                <a:extLst>
                  <a:ext uri="{FF2B5EF4-FFF2-40B4-BE49-F238E27FC236}">
                    <a16:creationId xmlns:a16="http://schemas.microsoft.com/office/drawing/2014/main" id="{21C7B2E5-303F-4D1C-A329-7160DA440C34}"/>
                  </a:ext>
                </a:extLst>
              </p:cNvPr>
              <p:cNvSpPr/>
              <p:nvPr/>
            </p:nvSpPr>
            <p:spPr>
              <a:xfrm>
                <a:off x="1559598" y="2497454"/>
                <a:ext cx="65965" cy="55399"/>
              </a:xfrm>
              <a:custGeom>
                <a:avLst/>
                <a:gdLst>
                  <a:gd name="connsiteX0" fmla="*/ 21553 w 65965"/>
                  <a:gd name="connsiteY0" fmla="*/ 9525 h 55399"/>
                  <a:gd name="connsiteX1" fmla="*/ 40603 w 65965"/>
                  <a:gd name="connsiteY1" fmla="*/ 5715 h 55399"/>
                  <a:gd name="connsiteX2" fmla="*/ 63463 w 65965"/>
                  <a:gd name="connsiteY2" fmla="*/ 5715 h 55399"/>
                  <a:gd name="connsiteX3" fmla="*/ 59653 w 65965"/>
                  <a:gd name="connsiteY3" fmla="*/ 32385 h 55399"/>
                  <a:gd name="connsiteX4" fmla="*/ 36793 w 65965"/>
                  <a:gd name="connsiteY4" fmla="*/ 51435 h 55399"/>
                  <a:gd name="connsiteX5" fmla="*/ 2503 w 65965"/>
                  <a:gd name="connsiteY5" fmla="*/ 43815 h 55399"/>
                  <a:gd name="connsiteX6" fmla="*/ 2503 w 65965"/>
                  <a:gd name="connsiteY6" fmla="*/ 28575 h 55399"/>
                  <a:gd name="connsiteX7" fmla="*/ 6313 w 65965"/>
                  <a:gd name="connsiteY7" fmla="*/ 17145 h 55399"/>
                  <a:gd name="connsiteX8" fmla="*/ 13933 w 65965"/>
                  <a:gd name="connsiteY8" fmla="*/ 9525 h 55399"/>
                  <a:gd name="connsiteX9" fmla="*/ 21553 w 65965"/>
                  <a:gd name="connsiteY9" fmla="*/ 9525 h 5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965" h="55399">
                    <a:moveTo>
                      <a:pt x="21553" y="9525"/>
                    </a:moveTo>
                    <a:cubicBezTo>
                      <a:pt x="29173" y="13335"/>
                      <a:pt x="32983" y="9525"/>
                      <a:pt x="40603" y="5715"/>
                    </a:cubicBezTo>
                    <a:cubicBezTo>
                      <a:pt x="52033" y="-1905"/>
                      <a:pt x="59653" y="-1905"/>
                      <a:pt x="63463" y="5715"/>
                    </a:cubicBezTo>
                    <a:cubicBezTo>
                      <a:pt x="67273" y="9525"/>
                      <a:pt x="67273" y="24765"/>
                      <a:pt x="59653" y="32385"/>
                    </a:cubicBezTo>
                    <a:cubicBezTo>
                      <a:pt x="52033" y="40005"/>
                      <a:pt x="44413" y="47625"/>
                      <a:pt x="36793" y="51435"/>
                    </a:cubicBezTo>
                    <a:cubicBezTo>
                      <a:pt x="25363" y="59055"/>
                      <a:pt x="10123" y="55245"/>
                      <a:pt x="2503" y="43815"/>
                    </a:cubicBezTo>
                    <a:cubicBezTo>
                      <a:pt x="2503" y="36195"/>
                      <a:pt x="2503" y="32385"/>
                      <a:pt x="2503" y="28575"/>
                    </a:cubicBezTo>
                    <a:cubicBezTo>
                      <a:pt x="-1307" y="20955"/>
                      <a:pt x="-1307" y="20955"/>
                      <a:pt x="6313" y="17145"/>
                    </a:cubicBezTo>
                    <a:cubicBezTo>
                      <a:pt x="10123" y="17145"/>
                      <a:pt x="10123" y="13335"/>
                      <a:pt x="13933" y="9525"/>
                    </a:cubicBezTo>
                    <a:cubicBezTo>
                      <a:pt x="13933" y="5715"/>
                      <a:pt x="17743" y="1905"/>
                      <a:pt x="21553" y="9525"/>
                    </a:cubicBezTo>
                    <a:close/>
                  </a:path>
                </a:pathLst>
              </a:custGeom>
              <a:solidFill>
                <a:srgbClr val="FFBBD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41" name="Freeform: Shape 3140">
                <a:extLst>
                  <a:ext uri="{FF2B5EF4-FFF2-40B4-BE49-F238E27FC236}">
                    <a16:creationId xmlns:a16="http://schemas.microsoft.com/office/drawing/2014/main" id="{362A9A71-7E1A-6448-403B-1DB72EA56369}"/>
                  </a:ext>
                </a:extLst>
              </p:cNvPr>
              <p:cNvSpPr/>
              <p:nvPr/>
            </p:nvSpPr>
            <p:spPr>
              <a:xfrm>
                <a:off x="3634741" y="1919226"/>
                <a:ext cx="56713" cy="88643"/>
              </a:xfrm>
              <a:custGeom>
                <a:avLst/>
                <a:gdLst>
                  <a:gd name="connsiteX0" fmla="*/ 45720 w 56713"/>
                  <a:gd name="connsiteY0" fmla="*/ 58163 h 88643"/>
                  <a:gd name="connsiteX1" fmla="*/ 26670 w 56713"/>
                  <a:gd name="connsiteY1" fmla="*/ 77213 h 88643"/>
                  <a:gd name="connsiteX2" fmla="*/ 7620 w 56713"/>
                  <a:gd name="connsiteY2" fmla="*/ 88643 h 88643"/>
                  <a:gd name="connsiteX3" fmla="*/ 0 w 56713"/>
                  <a:gd name="connsiteY3" fmla="*/ 81023 h 88643"/>
                  <a:gd name="connsiteX4" fmla="*/ 3810 w 56713"/>
                  <a:gd name="connsiteY4" fmla="*/ 69593 h 88643"/>
                  <a:gd name="connsiteX5" fmla="*/ 11430 w 56713"/>
                  <a:gd name="connsiteY5" fmla="*/ 69593 h 88643"/>
                  <a:gd name="connsiteX6" fmla="*/ 19050 w 56713"/>
                  <a:gd name="connsiteY6" fmla="*/ 73403 h 88643"/>
                  <a:gd name="connsiteX7" fmla="*/ 15240 w 56713"/>
                  <a:gd name="connsiteY7" fmla="*/ 61973 h 88643"/>
                  <a:gd name="connsiteX8" fmla="*/ 15240 w 56713"/>
                  <a:gd name="connsiteY8" fmla="*/ 46733 h 88643"/>
                  <a:gd name="connsiteX9" fmla="*/ 15240 w 56713"/>
                  <a:gd name="connsiteY9" fmla="*/ 39113 h 88643"/>
                  <a:gd name="connsiteX10" fmla="*/ 11430 w 56713"/>
                  <a:gd name="connsiteY10" fmla="*/ 12443 h 88643"/>
                  <a:gd name="connsiteX11" fmla="*/ 30480 w 56713"/>
                  <a:gd name="connsiteY11" fmla="*/ 1013 h 88643"/>
                  <a:gd name="connsiteX12" fmla="*/ 34290 w 56713"/>
                  <a:gd name="connsiteY12" fmla="*/ 16253 h 88643"/>
                  <a:gd name="connsiteX13" fmla="*/ 41910 w 56713"/>
                  <a:gd name="connsiteY13" fmla="*/ 31493 h 88643"/>
                  <a:gd name="connsiteX14" fmla="*/ 45720 w 56713"/>
                  <a:gd name="connsiteY14" fmla="*/ 54353 h 88643"/>
                  <a:gd name="connsiteX15" fmla="*/ 45720 w 56713"/>
                  <a:gd name="connsiteY15" fmla="*/ 58163 h 88643"/>
                  <a:gd name="connsiteX16" fmla="*/ 45720 w 56713"/>
                  <a:gd name="connsiteY16" fmla="*/ 58163 h 88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713" h="88643">
                    <a:moveTo>
                      <a:pt x="45720" y="58163"/>
                    </a:moveTo>
                    <a:cubicBezTo>
                      <a:pt x="38100" y="61973"/>
                      <a:pt x="26670" y="65783"/>
                      <a:pt x="26670" y="77213"/>
                    </a:cubicBezTo>
                    <a:cubicBezTo>
                      <a:pt x="26670" y="81023"/>
                      <a:pt x="11430" y="88643"/>
                      <a:pt x="7620" y="88643"/>
                    </a:cubicBezTo>
                    <a:cubicBezTo>
                      <a:pt x="3810" y="88643"/>
                      <a:pt x="0" y="84833"/>
                      <a:pt x="0" y="81023"/>
                    </a:cubicBezTo>
                    <a:cubicBezTo>
                      <a:pt x="0" y="77213"/>
                      <a:pt x="0" y="73403"/>
                      <a:pt x="3810" y="69593"/>
                    </a:cubicBezTo>
                    <a:cubicBezTo>
                      <a:pt x="7620" y="65783"/>
                      <a:pt x="11430" y="65783"/>
                      <a:pt x="11430" y="69593"/>
                    </a:cubicBezTo>
                    <a:cubicBezTo>
                      <a:pt x="11430" y="69593"/>
                      <a:pt x="15240" y="69593"/>
                      <a:pt x="19050" y="73403"/>
                    </a:cubicBezTo>
                    <a:cubicBezTo>
                      <a:pt x="22860" y="65783"/>
                      <a:pt x="15240" y="65783"/>
                      <a:pt x="15240" y="61973"/>
                    </a:cubicBezTo>
                    <a:cubicBezTo>
                      <a:pt x="15240" y="58163"/>
                      <a:pt x="11430" y="50543"/>
                      <a:pt x="15240" y="46733"/>
                    </a:cubicBezTo>
                    <a:cubicBezTo>
                      <a:pt x="19050" y="42923"/>
                      <a:pt x="19050" y="39113"/>
                      <a:pt x="15240" y="39113"/>
                    </a:cubicBezTo>
                    <a:cubicBezTo>
                      <a:pt x="3810" y="31493"/>
                      <a:pt x="11430" y="23873"/>
                      <a:pt x="11430" y="12443"/>
                    </a:cubicBezTo>
                    <a:cubicBezTo>
                      <a:pt x="11430" y="4823"/>
                      <a:pt x="22860" y="-2797"/>
                      <a:pt x="30480" y="1013"/>
                    </a:cubicBezTo>
                    <a:cubicBezTo>
                      <a:pt x="38100" y="4823"/>
                      <a:pt x="38100" y="8633"/>
                      <a:pt x="34290" y="16253"/>
                    </a:cubicBezTo>
                    <a:cubicBezTo>
                      <a:pt x="30480" y="23873"/>
                      <a:pt x="34290" y="27683"/>
                      <a:pt x="41910" y="31493"/>
                    </a:cubicBezTo>
                    <a:cubicBezTo>
                      <a:pt x="60960" y="35303"/>
                      <a:pt x="60960" y="42923"/>
                      <a:pt x="45720" y="54353"/>
                    </a:cubicBezTo>
                    <a:cubicBezTo>
                      <a:pt x="49530" y="58163"/>
                      <a:pt x="49530" y="58163"/>
                      <a:pt x="45720" y="58163"/>
                    </a:cubicBezTo>
                    <a:lnTo>
                      <a:pt x="45720" y="58163"/>
                    </a:lnTo>
                    <a:close/>
                  </a:path>
                </a:pathLst>
              </a:custGeom>
              <a:solidFill>
                <a:srgbClr val="FFC3D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42" name="Freeform: Shape 3141">
                <a:extLst>
                  <a:ext uri="{FF2B5EF4-FFF2-40B4-BE49-F238E27FC236}">
                    <a16:creationId xmlns:a16="http://schemas.microsoft.com/office/drawing/2014/main" id="{97CB689B-88AC-591D-F580-8DA21C35CEE7}"/>
                  </a:ext>
                </a:extLst>
              </p:cNvPr>
              <p:cNvSpPr/>
              <p:nvPr/>
            </p:nvSpPr>
            <p:spPr>
              <a:xfrm>
                <a:off x="1661160" y="2723111"/>
                <a:ext cx="70158" cy="100098"/>
              </a:xfrm>
              <a:custGeom>
                <a:avLst/>
                <a:gdLst>
                  <a:gd name="connsiteX0" fmla="*/ 15240 w 70158"/>
                  <a:gd name="connsiteY0" fmla="*/ 54378 h 100098"/>
                  <a:gd name="connsiteX1" fmla="*/ 26670 w 70158"/>
                  <a:gd name="connsiteY1" fmla="*/ 27708 h 100098"/>
                  <a:gd name="connsiteX2" fmla="*/ 26670 w 70158"/>
                  <a:gd name="connsiteY2" fmla="*/ 27708 h 100098"/>
                  <a:gd name="connsiteX3" fmla="*/ 53340 w 70158"/>
                  <a:gd name="connsiteY3" fmla="*/ 8658 h 100098"/>
                  <a:gd name="connsiteX4" fmla="*/ 64770 w 70158"/>
                  <a:gd name="connsiteY4" fmla="*/ 1038 h 100098"/>
                  <a:gd name="connsiteX5" fmla="*/ 68580 w 70158"/>
                  <a:gd name="connsiteY5" fmla="*/ 16278 h 100098"/>
                  <a:gd name="connsiteX6" fmla="*/ 57150 w 70158"/>
                  <a:gd name="connsiteY6" fmla="*/ 23898 h 100098"/>
                  <a:gd name="connsiteX7" fmla="*/ 49530 w 70158"/>
                  <a:gd name="connsiteY7" fmla="*/ 46758 h 100098"/>
                  <a:gd name="connsiteX8" fmla="*/ 45720 w 70158"/>
                  <a:gd name="connsiteY8" fmla="*/ 61998 h 100098"/>
                  <a:gd name="connsiteX9" fmla="*/ 49530 w 70158"/>
                  <a:gd name="connsiteY9" fmla="*/ 81048 h 100098"/>
                  <a:gd name="connsiteX10" fmla="*/ 53340 w 70158"/>
                  <a:gd name="connsiteY10" fmla="*/ 84858 h 100098"/>
                  <a:gd name="connsiteX11" fmla="*/ 22860 w 70158"/>
                  <a:gd name="connsiteY11" fmla="*/ 100098 h 100098"/>
                  <a:gd name="connsiteX12" fmla="*/ 19050 w 70158"/>
                  <a:gd name="connsiteY12" fmla="*/ 88668 h 100098"/>
                  <a:gd name="connsiteX13" fmla="*/ 7620 w 70158"/>
                  <a:gd name="connsiteY13" fmla="*/ 77238 h 100098"/>
                  <a:gd name="connsiteX14" fmla="*/ 0 w 70158"/>
                  <a:gd name="connsiteY14" fmla="*/ 73428 h 100098"/>
                  <a:gd name="connsiteX15" fmla="*/ 0 w 70158"/>
                  <a:gd name="connsiteY15" fmla="*/ 61998 h 100098"/>
                  <a:gd name="connsiteX16" fmla="*/ 11430 w 70158"/>
                  <a:gd name="connsiteY16" fmla="*/ 58188 h 100098"/>
                  <a:gd name="connsiteX17" fmla="*/ 15240 w 70158"/>
                  <a:gd name="connsiteY17" fmla="*/ 54378 h 100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0158" h="100098">
                    <a:moveTo>
                      <a:pt x="15240" y="54378"/>
                    </a:moveTo>
                    <a:cubicBezTo>
                      <a:pt x="7620" y="39138"/>
                      <a:pt x="22860" y="35328"/>
                      <a:pt x="26670" y="27708"/>
                    </a:cubicBezTo>
                    <a:cubicBezTo>
                      <a:pt x="26670" y="27708"/>
                      <a:pt x="26670" y="27708"/>
                      <a:pt x="26670" y="27708"/>
                    </a:cubicBezTo>
                    <a:cubicBezTo>
                      <a:pt x="45720" y="20088"/>
                      <a:pt x="49530" y="16278"/>
                      <a:pt x="53340" y="8658"/>
                    </a:cubicBezTo>
                    <a:cubicBezTo>
                      <a:pt x="57150" y="4848"/>
                      <a:pt x="57150" y="-2772"/>
                      <a:pt x="64770" y="1038"/>
                    </a:cubicBezTo>
                    <a:cubicBezTo>
                      <a:pt x="68580" y="4848"/>
                      <a:pt x="72390" y="8658"/>
                      <a:pt x="68580" y="16278"/>
                    </a:cubicBezTo>
                    <a:cubicBezTo>
                      <a:pt x="64770" y="20088"/>
                      <a:pt x="60960" y="23898"/>
                      <a:pt x="57150" y="23898"/>
                    </a:cubicBezTo>
                    <a:cubicBezTo>
                      <a:pt x="49530" y="27708"/>
                      <a:pt x="41910" y="35328"/>
                      <a:pt x="49530" y="46758"/>
                    </a:cubicBezTo>
                    <a:cubicBezTo>
                      <a:pt x="53340" y="50568"/>
                      <a:pt x="49530" y="54378"/>
                      <a:pt x="45720" y="61998"/>
                    </a:cubicBezTo>
                    <a:cubicBezTo>
                      <a:pt x="38100" y="73428"/>
                      <a:pt x="38100" y="73428"/>
                      <a:pt x="49530" y="81048"/>
                    </a:cubicBezTo>
                    <a:cubicBezTo>
                      <a:pt x="49530" y="81048"/>
                      <a:pt x="49530" y="81048"/>
                      <a:pt x="53340" y="84858"/>
                    </a:cubicBezTo>
                    <a:cubicBezTo>
                      <a:pt x="41910" y="84858"/>
                      <a:pt x="26670" y="88668"/>
                      <a:pt x="22860" y="100098"/>
                    </a:cubicBezTo>
                    <a:cubicBezTo>
                      <a:pt x="19050" y="96288"/>
                      <a:pt x="19050" y="92478"/>
                      <a:pt x="19050" y="88668"/>
                    </a:cubicBezTo>
                    <a:cubicBezTo>
                      <a:pt x="22860" y="81048"/>
                      <a:pt x="22860" y="73428"/>
                      <a:pt x="7620" y="77238"/>
                    </a:cubicBezTo>
                    <a:cubicBezTo>
                      <a:pt x="3810" y="77238"/>
                      <a:pt x="0" y="77238"/>
                      <a:pt x="0" y="73428"/>
                    </a:cubicBezTo>
                    <a:cubicBezTo>
                      <a:pt x="0" y="69618"/>
                      <a:pt x="0" y="65808"/>
                      <a:pt x="0" y="61998"/>
                    </a:cubicBezTo>
                    <a:cubicBezTo>
                      <a:pt x="0" y="54378"/>
                      <a:pt x="3810" y="50568"/>
                      <a:pt x="11430" y="58188"/>
                    </a:cubicBezTo>
                    <a:cubicBezTo>
                      <a:pt x="11430" y="50568"/>
                      <a:pt x="11430" y="54378"/>
                      <a:pt x="15240" y="54378"/>
                    </a:cubicBezTo>
                    <a:close/>
                  </a:path>
                </a:pathLst>
              </a:custGeom>
              <a:solidFill>
                <a:srgbClr val="FFD1E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43" name="Freeform: Shape 3142">
                <a:extLst>
                  <a:ext uri="{FF2B5EF4-FFF2-40B4-BE49-F238E27FC236}">
                    <a16:creationId xmlns:a16="http://schemas.microsoft.com/office/drawing/2014/main" id="{FE7EFDAF-4DFB-4305-7624-2A2EED2402CA}"/>
                  </a:ext>
                </a:extLst>
              </p:cNvPr>
              <p:cNvSpPr/>
              <p:nvPr/>
            </p:nvSpPr>
            <p:spPr>
              <a:xfrm>
                <a:off x="2682241" y="2932121"/>
                <a:ext cx="68579" cy="89208"/>
              </a:xfrm>
              <a:custGeom>
                <a:avLst/>
                <a:gdLst>
                  <a:gd name="connsiteX0" fmla="*/ 15240 w 68579"/>
                  <a:gd name="connsiteY0" fmla="*/ 89208 h 89208"/>
                  <a:gd name="connsiteX1" fmla="*/ 15240 w 68579"/>
                  <a:gd name="connsiteY1" fmla="*/ 89208 h 89208"/>
                  <a:gd name="connsiteX2" fmla="*/ 0 w 68579"/>
                  <a:gd name="connsiteY2" fmla="*/ 47298 h 89208"/>
                  <a:gd name="connsiteX3" fmla="*/ 22860 w 68579"/>
                  <a:gd name="connsiteY3" fmla="*/ 35868 h 89208"/>
                  <a:gd name="connsiteX4" fmla="*/ 45720 w 68579"/>
                  <a:gd name="connsiteY4" fmla="*/ 20628 h 89208"/>
                  <a:gd name="connsiteX5" fmla="*/ 53340 w 68579"/>
                  <a:gd name="connsiteY5" fmla="*/ 5388 h 89208"/>
                  <a:gd name="connsiteX6" fmla="*/ 60960 w 68579"/>
                  <a:gd name="connsiteY6" fmla="*/ 1578 h 89208"/>
                  <a:gd name="connsiteX7" fmla="*/ 68580 w 68579"/>
                  <a:gd name="connsiteY7" fmla="*/ 9198 h 89208"/>
                  <a:gd name="connsiteX8" fmla="*/ 64770 w 68579"/>
                  <a:gd name="connsiteY8" fmla="*/ 16818 h 89208"/>
                  <a:gd name="connsiteX9" fmla="*/ 53340 w 68579"/>
                  <a:gd name="connsiteY9" fmla="*/ 32058 h 89208"/>
                  <a:gd name="connsiteX10" fmla="*/ 45720 w 68579"/>
                  <a:gd name="connsiteY10" fmla="*/ 70158 h 89208"/>
                  <a:gd name="connsiteX11" fmla="*/ 41910 w 68579"/>
                  <a:gd name="connsiteY11" fmla="*/ 77778 h 89208"/>
                  <a:gd name="connsiteX12" fmla="*/ 15240 w 68579"/>
                  <a:gd name="connsiteY12" fmla="*/ 89208 h 89208"/>
                  <a:gd name="connsiteX13" fmla="*/ 15240 w 68579"/>
                  <a:gd name="connsiteY13" fmla="*/ 89208 h 8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8579" h="89208">
                    <a:moveTo>
                      <a:pt x="15240" y="89208"/>
                    </a:moveTo>
                    <a:cubicBezTo>
                      <a:pt x="15240" y="89208"/>
                      <a:pt x="15240" y="89208"/>
                      <a:pt x="15240" y="89208"/>
                    </a:cubicBezTo>
                    <a:cubicBezTo>
                      <a:pt x="11430" y="73968"/>
                      <a:pt x="0" y="62538"/>
                      <a:pt x="0" y="47298"/>
                    </a:cubicBezTo>
                    <a:cubicBezTo>
                      <a:pt x="7620" y="43488"/>
                      <a:pt x="15240" y="35868"/>
                      <a:pt x="22860" y="35868"/>
                    </a:cubicBezTo>
                    <a:cubicBezTo>
                      <a:pt x="38100" y="39678"/>
                      <a:pt x="41910" y="32058"/>
                      <a:pt x="45720" y="20628"/>
                    </a:cubicBezTo>
                    <a:cubicBezTo>
                      <a:pt x="49530" y="16818"/>
                      <a:pt x="49530" y="9198"/>
                      <a:pt x="53340" y="5388"/>
                    </a:cubicBezTo>
                    <a:cubicBezTo>
                      <a:pt x="53340" y="1578"/>
                      <a:pt x="57150" y="-2232"/>
                      <a:pt x="60960" y="1578"/>
                    </a:cubicBezTo>
                    <a:cubicBezTo>
                      <a:pt x="64770" y="1578"/>
                      <a:pt x="64770" y="5388"/>
                      <a:pt x="68580" y="9198"/>
                    </a:cubicBezTo>
                    <a:cubicBezTo>
                      <a:pt x="68580" y="13008"/>
                      <a:pt x="68580" y="16818"/>
                      <a:pt x="64770" y="16818"/>
                    </a:cubicBezTo>
                    <a:cubicBezTo>
                      <a:pt x="57150" y="20628"/>
                      <a:pt x="57150" y="24438"/>
                      <a:pt x="53340" y="32058"/>
                    </a:cubicBezTo>
                    <a:cubicBezTo>
                      <a:pt x="49530" y="43488"/>
                      <a:pt x="45720" y="54918"/>
                      <a:pt x="45720" y="70158"/>
                    </a:cubicBezTo>
                    <a:cubicBezTo>
                      <a:pt x="45720" y="73968"/>
                      <a:pt x="45720" y="77778"/>
                      <a:pt x="41910" y="77778"/>
                    </a:cubicBezTo>
                    <a:cubicBezTo>
                      <a:pt x="34290" y="77778"/>
                      <a:pt x="26670" y="81588"/>
                      <a:pt x="15240" y="89208"/>
                    </a:cubicBezTo>
                    <a:cubicBezTo>
                      <a:pt x="19050" y="89208"/>
                      <a:pt x="19050" y="89208"/>
                      <a:pt x="15240" y="89208"/>
                    </a:cubicBezTo>
                    <a:close/>
                  </a:path>
                </a:pathLst>
              </a:custGeom>
              <a:solidFill>
                <a:srgbClr val="FFB3D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44" name="Freeform: Shape 3143">
                <a:extLst>
                  <a:ext uri="{FF2B5EF4-FFF2-40B4-BE49-F238E27FC236}">
                    <a16:creationId xmlns:a16="http://schemas.microsoft.com/office/drawing/2014/main" id="{D7ED4A2C-E079-0DAD-B688-50FC733BD7BB}"/>
                  </a:ext>
                </a:extLst>
              </p:cNvPr>
              <p:cNvSpPr/>
              <p:nvPr/>
            </p:nvSpPr>
            <p:spPr>
              <a:xfrm>
                <a:off x="3385512" y="2038350"/>
                <a:ext cx="61230" cy="62287"/>
              </a:xfrm>
              <a:custGeom>
                <a:avLst/>
                <a:gdLst>
                  <a:gd name="connsiteX0" fmla="*/ 35868 w 61230"/>
                  <a:gd name="connsiteY0" fmla="*/ 60960 h 62287"/>
                  <a:gd name="connsiteX1" fmla="*/ 5388 w 61230"/>
                  <a:gd name="connsiteY1" fmla="*/ 41910 h 62287"/>
                  <a:gd name="connsiteX2" fmla="*/ 1578 w 61230"/>
                  <a:gd name="connsiteY2" fmla="*/ 26670 h 62287"/>
                  <a:gd name="connsiteX3" fmla="*/ 5388 w 61230"/>
                  <a:gd name="connsiteY3" fmla="*/ 19050 h 62287"/>
                  <a:gd name="connsiteX4" fmla="*/ 16818 w 61230"/>
                  <a:gd name="connsiteY4" fmla="*/ 3810 h 62287"/>
                  <a:gd name="connsiteX5" fmla="*/ 32058 w 61230"/>
                  <a:gd name="connsiteY5" fmla="*/ 0 h 62287"/>
                  <a:gd name="connsiteX6" fmla="*/ 35868 w 61230"/>
                  <a:gd name="connsiteY6" fmla="*/ 3810 h 62287"/>
                  <a:gd name="connsiteX7" fmla="*/ 54918 w 61230"/>
                  <a:gd name="connsiteY7" fmla="*/ 19050 h 62287"/>
                  <a:gd name="connsiteX8" fmla="*/ 58728 w 61230"/>
                  <a:gd name="connsiteY8" fmla="*/ 30480 h 62287"/>
                  <a:gd name="connsiteX9" fmla="*/ 54918 w 61230"/>
                  <a:gd name="connsiteY9" fmla="*/ 41910 h 62287"/>
                  <a:gd name="connsiteX10" fmla="*/ 35868 w 61230"/>
                  <a:gd name="connsiteY10" fmla="*/ 60960 h 62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230" h="62287">
                    <a:moveTo>
                      <a:pt x="35868" y="60960"/>
                    </a:moveTo>
                    <a:cubicBezTo>
                      <a:pt x="28248" y="57150"/>
                      <a:pt x="16818" y="49530"/>
                      <a:pt x="5388" y="41910"/>
                    </a:cubicBezTo>
                    <a:cubicBezTo>
                      <a:pt x="1578" y="38100"/>
                      <a:pt x="-2232" y="34290"/>
                      <a:pt x="1578" y="26670"/>
                    </a:cubicBezTo>
                    <a:cubicBezTo>
                      <a:pt x="1578" y="22860"/>
                      <a:pt x="1578" y="19050"/>
                      <a:pt x="5388" y="19050"/>
                    </a:cubicBezTo>
                    <a:cubicBezTo>
                      <a:pt x="16818" y="19050"/>
                      <a:pt x="13008" y="7620"/>
                      <a:pt x="16818" y="3810"/>
                    </a:cubicBezTo>
                    <a:cubicBezTo>
                      <a:pt x="20628" y="0"/>
                      <a:pt x="28248" y="0"/>
                      <a:pt x="32058" y="0"/>
                    </a:cubicBezTo>
                    <a:cubicBezTo>
                      <a:pt x="35868" y="0"/>
                      <a:pt x="35868" y="0"/>
                      <a:pt x="35868" y="3810"/>
                    </a:cubicBezTo>
                    <a:cubicBezTo>
                      <a:pt x="35868" y="15240"/>
                      <a:pt x="43488" y="19050"/>
                      <a:pt x="54918" y="19050"/>
                    </a:cubicBezTo>
                    <a:cubicBezTo>
                      <a:pt x="62538" y="19050"/>
                      <a:pt x="62538" y="26670"/>
                      <a:pt x="58728" y="30480"/>
                    </a:cubicBezTo>
                    <a:cubicBezTo>
                      <a:pt x="58728" y="34290"/>
                      <a:pt x="54918" y="38100"/>
                      <a:pt x="54918" y="41910"/>
                    </a:cubicBezTo>
                    <a:cubicBezTo>
                      <a:pt x="58728" y="60960"/>
                      <a:pt x="54918" y="64770"/>
                      <a:pt x="35868" y="60960"/>
                    </a:cubicBezTo>
                    <a:close/>
                  </a:path>
                </a:pathLst>
              </a:custGeom>
              <a:solidFill>
                <a:srgbClr val="FFB1D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45" name="Freeform: Shape 3144">
                <a:extLst>
                  <a:ext uri="{FF2B5EF4-FFF2-40B4-BE49-F238E27FC236}">
                    <a16:creationId xmlns:a16="http://schemas.microsoft.com/office/drawing/2014/main" id="{8A45D786-C4FC-54F6-29E9-E2258F8D0C6E}"/>
                  </a:ext>
                </a:extLst>
              </p:cNvPr>
              <p:cNvSpPr/>
              <p:nvPr/>
            </p:nvSpPr>
            <p:spPr>
              <a:xfrm>
                <a:off x="3958591" y="3138426"/>
                <a:ext cx="99059" cy="73403"/>
              </a:xfrm>
              <a:custGeom>
                <a:avLst/>
                <a:gdLst>
                  <a:gd name="connsiteX0" fmla="*/ 0 w 99059"/>
                  <a:gd name="connsiteY0" fmla="*/ 27683 h 73403"/>
                  <a:gd name="connsiteX1" fmla="*/ 26670 w 99059"/>
                  <a:gd name="connsiteY1" fmla="*/ 1013 h 73403"/>
                  <a:gd name="connsiteX2" fmla="*/ 57150 w 99059"/>
                  <a:gd name="connsiteY2" fmla="*/ 12443 h 73403"/>
                  <a:gd name="connsiteX3" fmla="*/ 72390 w 99059"/>
                  <a:gd name="connsiteY3" fmla="*/ 39113 h 73403"/>
                  <a:gd name="connsiteX4" fmla="*/ 83820 w 99059"/>
                  <a:gd name="connsiteY4" fmla="*/ 50543 h 73403"/>
                  <a:gd name="connsiteX5" fmla="*/ 99060 w 99059"/>
                  <a:gd name="connsiteY5" fmla="*/ 58163 h 73403"/>
                  <a:gd name="connsiteX6" fmla="*/ 83820 w 99059"/>
                  <a:gd name="connsiteY6" fmla="*/ 73403 h 73403"/>
                  <a:gd name="connsiteX7" fmla="*/ 83820 w 99059"/>
                  <a:gd name="connsiteY7" fmla="*/ 73403 h 73403"/>
                  <a:gd name="connsiteX8" fmla="*/ 64770 w 99059"/>
                  <a:gd name="connsiteY8" fmla="*/ 73403 h 73403"/>
                  <a:gd name="connsiteX9" fmla="*/ 57150 w 99059"/>
                  <a:gd name="connsiteY9" fmla="*/ 54353 h 73403"/>
                  <a:gd name="connsiteX10" fmla="*/ 53340 w 99059"/>
                  <a:gd name="connsiteY10" fmla="*/ 27683 h 73403"/>
                  <a:gd name="connsiteX11" fmla="*/ 30480 w 99059"/>
                  <a:gd name="connsiteY11" fmla="*/ 27683 h 73403"/>
                  <a:gd name="connsiteX12" fmla="*/ 0 w 99059"/>
                  <a:gd name="connsiteY12" fmla="*/ 27683 h 73403"/>
                  <a:gd name="connsiteX13" fmla="*/ 0 w 99059"/>
                  <a:gd name="connsiteY13" fmla="*/ 27683 h 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059" h="73403">
                    <a:moveTo>
                      <a:pt x="0" y="27683"/>
                    </a:moveTo>
                    <a:cubicBezTo>
                      <a:pt x="0" y="12443"/>
                      <a:pt x="15240" y="4823"/>
                      <a:pt x="26670" y="1013"/>
                    </a:cubicBezTo>
                    <a:cubicBezTo>
                      <a:pt x="38100" y="-2797"/>
                      <a:pt x="49530" y="4823"/>
                      <a:pt x="57150" y="12443"/>
                    </a:cubicBezTo>
                    <a:cubicBezTo>
                      <a:pt x="64770" y="20063"/>
                      <a:pt x="72390" y="27683"/>
                      <a:pt x="72390" y="39113"/>
                    </a:cubicBezTo>
                    <a:cubicBezTo>
                      <a:pt x="72390" y="46733"/>
                      <a:pt x="76200" y="50543"/>
                      <a:pt x="83820" y="50543"/>
                    </a:cubicBezTo>
                    <a:cubicBezTo>
                      <a:pt x="91440" y="50543"/>
                      <a:pt x="95250" y="58163"/>
                      <a:pt x="99060" y="58163"/>
                    </a:cubicBezTo>
                    <a:cubicBezTo>
                      <a:pt x="99060" y="65783"/>
                      <a:pt x="87630" y="65783"/>
                      <a:pt x="83820" y="73403"/>
                    </a:cubicBezTo>
                    <a:lnTo>
                      <a:pt x="83820" y="73403"/>
                    </a:lnTo>
                    <a:cubicBezTo>
                      <a:pt x="76200" y="73403"/>
                      <a:pt x="72390" y="73403"/>
                      <a:pt x="64770" y="73403"/>
                    </a:cubicBezTo>
                    <a:cubicBezTo>
                      <a:pt x="57150" y="69593"/>
                      <a:pt x="53340" y="65783"/>
                      <a:pt x="57150" y="54353"/>
                    </a:cubicBezTo>
                    <a:cubicBezTo>
                      <a:pt x="60960" y="42923"/>
                      <a:pt x="57150" y="35303"/>
                      <a:pt x="53340" y="27683"/>
                    </a:cubicBezTo>
                    <a:cubicBezTo>
                      <a:pt x="45720" y="20063"/>
                      <a:pt x="38100" y="23873"/>
                      <a:pt x="30480" y="27683"/>
                    </a:cubicBezTo>
                    <a:cubicBezTo>
                      <a:pt x="11430" y="39113"/>
                      <a:pt x="11430" y="39113"/>
                      <a:pt x="0" y="27683"/>
                    </a:cubicBezTo>
                    <a:lnTo>
                      <a:pt x="0" y="27683"/>
                    </a:lnTo>
                    <a:close/>
                  </a:path>
                </a:pathLst>
              </a:custGeom>
              <a:solidFill>
                <a:srgbClr val="FFC9D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46" name="Freeform: Shape 3145">
                <a:extLst>
                  <a:ext uri="{FF2B5EF4-FFF2-40B4-BE49-F238E27FC236}">
                    <a16:creationId xmlns:a16="http://schemas.microsoft.com/office/drawing/2014/main" id="{EC3E8EA6-1E64-9E8B-A0FB-B49374ECBA5E}"/>
                  </a:ext>
                </a:extLst>
              </p:cNvPr>
              <p:cNvSpPr/>
              <p:nvPr/>
            </p:nvSpPr>
            <p:spPr>
              <a:xfrm>
                <a:off x="2244091" y="2745316"/>
                <a:ext cx="62538" cy="56024"/>
              </a:xfrm>
              <a:custGeom>
                <a:avLst/>
                <a:gdLst>
                  <a:gd name="connsiteX0" fmla="*/ 11430 w 62538"/>
                  <a:gd name="connsiteY0" fmla="*/ 55033 h 56024"/>
                  <a:gd name="connsiteX1" fmla="*/ 0 w 62538"/>
                  <a:gd name="connsiteY1" fmla="*/ 39793 h 56024"/>
                  <a:gd name="connsiteX2" fmla="*/ 0 w 62538"/>
                  <a:gd name="connsiteY2" fmla="*/ 16933 h 56024"/>
                  <a:gd name="connsiteX3" fmla="*/ 0 w 62538"/>
                  <a:gd name="connsiteY3" fmla="*/ 16933 h 56024"/>
                  <a:gd name="connsiteX4" fmla="*/ 22860 w 62538"/>
                  <a:gd name="connsiteY4" fmla="*/ 1693 h 56024"/>
                  <a:gd name="connsiteX5" fmla="*/ 34290 w 62538"/>
                  <a:gd name="connsiteY5" fmla="*/ 5503 h 56024"/>
                  <a:gd name="connsiteX6" fmla="*/ 49530 w 62538"/>
                  <a:gd name="connsiteY6" fmla="*/ 1693 h 56024"/>
                  <a:gd name="connsiteX7" fmla="*/ 57150 w 62538"/>
                  <a:gd name="connsiteY7" fmla="*/ 1693 h 56024"/>
                  <a:gd name="connsiteX8" fmla="*/ 60960 w 62538"/>
                  <a:gd name="connsiteY8" fmla="*/ 16933 h 56024"/>
                  <a:gd name="connsiteX9" fmla="*/ 49530 w 62538"/>
                  <a:gd name="connsiteY9" fmla="*/ 39793 h 56024"/>
                  <a:gd name="connsiteX10" fmla="*/ 11430 w 62538"/>
                  <a:gd name="connsiteY10" fmla="*/ 55033 h 56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538" h="56024">
                    <a:moveTo>
                      <a:pt x="11430" y="55033"/>
                    </a:moveTo>
                    <a:cubicBezTo>
                      <a:pt x="3810" y="55033"/>
                      <a:pt x="0" y="47413"/>
                      <a:pt x="0" y="39793"/>
                    </a:cubicBezTo>
                    <a:cubicBezTo>
                      <a:pt x="0" y="32173"/>
                      <a:pt x="0" y="24553"/>
                      <a:pt x="0" y="16933"/>
                    </a:cubicBezTo>
                    <a:cubicBezTo>
                      <a:pt x="0" y="16933"/>
                      <a:pt x="0" y="16933"/>
                      <a:pt x="0" y="16933"/>
                    </a:cubicBezTo>
                    <a:cubicBezTo>
                      <a:pt x="7620" y="13123"/>
                      <a:pt x="15240" y="9313"/>
                      <a:pt x="22860" y="1693"/>
                    </a:cubicBezTo>
                    <a:cubicBezTo>
                      <a:pt x="26670" y="-2117"/>
                      <a:pt x="30480" y="1693"/>
                      <a:pt x="34290" y="5503"/>
                    </a:cubicBezTo>
                    <a:cubicBezTo>
                      <a:pt x="41910" y="9313"/>
                      <a:pt x="45720" y="16933"/>
                      <a:pt x="49530" y="1693"/>
                    </a:cubicBezTo>
                    <a:cubicBezTo>
                      <a:pt x="49530" y="-2117"/>
                      <a:pt x="53340" y="1693"/>
                      <a:pt x="57150" y="1693"/>
                    </a:cubicBezTo>
                    <a:cubicBezTo>
                      <a:pt x="60960" y="5503"/>
                      <a:pt x="64770" y="13123"/>
                      <a:pt x="60960" y="16933"/>
                    </a:cubicBezTo>
                    <a:cubicBezTo>
                      <a:pt x="49530" y="24553"/>
                      <a:pt x="53340" y="32173"/>
                      <a:pt x="49530" y="39793"/>
                    </a:cubicBezTo>
                    <a:cubicBezTo>
                      <a:pt x="41910" y="51223"/>
                      <a:pt x="22860" y="58843"/>
                      <a:pt x="11430" y="55033"/>
                    </a:cubicBezTo>
                    <a:close/>
                  </a:path>
                </a:pathLst>
              </a:custGeom>
              <a:solidFill>
                <a:srgbClr val="FFB6D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47" name="Freeform: Shape 3146">
                <a:extLst>
                  <a:ext uri="{FF2B5EF4-FFF2-40B4-BE49-F238E27FC236}">
                    <a16:creationId xmlns:a16="http://schemas.microsoft.com/office/drawing/2014/main" id="{3F04A358-2734-10B9-35F3-FAD981D4EDAB}"/>
                  </a:ext>
                </a:extLst>
              </p:cNvPr>
              <p:cNvSpPr/>
              <p:nvPr/>
            </p:nvSpPr>
            <p:spPr>
              <a:xfrm>
                <a:off x="1554480" y="3429952"/>
                <a:ext cx="60960" cy="61020"/>
              </a:xfrm>
              <a:custGeom>
                <a:avLst/>
                <a:gdLst>
                  <a:gd name="connsiteX0" fmla="*/ 45720 w 60960"/>
                  <a:gd name="connsiteY0" fmla="*/ 40957 h 61020"/>
                  <a:gd name="connsiteX1" fmla="*/ 60960 w 60960"/>
                  <a:gd name="connsiteY1" fmla="*/ 48578 h 61020"/>
                  <a:gd name="connsiteX2" fmla="*/ 41910 w 60960"/>
                  <a:gd name="connsiteY2" fmla="*/ 60007 h 61020"/>
                  <a:gd name="connsiteX3" fmla="*/ 11430 w 60960"/>
                  <a:gd name="connsiteY3" fmla="*/ 56198 h 61020"/>
                  <a:gd name="connsiteX4" fmla="*/ 0 w 60960"/>
                  <a:gd name="connsiteY4" fmla="*/ 40957 h 61020"/>
                  <a:gd name="connsiteX5" fmla="*/ 26670 w 60960"/>
                  <a:gd name="connsiteY5" fmla="*/ 10478 h 61020"/>
                  <a:gd name="connsiteX6" fmla="*/ 41910 w 60960"/>
                  <a:gd name="connsiteY6" fmla="*/ 2857 h 61020"/>
                  <a:gd name="connsiteX7" fmla="*/ 57150 w 60960"/>
                  <a:gd name="connsiteY7" fmla="*/ 2857 h 61020"/>
                  <a:gd name="connsiteX8" fmla="*/ 57150 w 60960"/>
                  <a:gd name="connsiteY8" fmla="*/ 18098 h 61020"/>
                  <a:gd name="connsiteX9" fmla="*/ 45720 w 60960"/>
                  <a:gd name="connsiteY9" fmla="*/ 40957 h 61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960" h="61020">
                    <a:moveTo>
                      <a:pt x="45720" y="40957"/>
                    </a:moveTo>
                    <a:cubicBezTo>
                      <a:pt x="53340" y="44767"/>
                      <a:pt x="60960" y="37148"/>
                      <a:pt x="60960" y="48578"/>
                    </a:cubicBezTo>
                    <a:cubicBezTo>
                      <a:pt x="60960" y="56198"/>
                      <a:pt x="53340" y="63817"/>
                      <a:pt x="41910" y="60007"/>
                    </a:cubicBezTo>
                    <a:cubicBezTo>
                      <a:pt x="30480" y="60007"/>
                      <a:pt x="22860" y="60007"/>
                      <a:pt x="11430" y="56198"/>
                    </a:cubicBezTo>
                    <a:cubicBezTo>
                      <a:pt x="3810" y="56198"/>
                      <a:pt x="0" y="52388"/>
                      <a:pt x="0" y="40957"/>
                    </a:cubicBezTo>
                    <a:cubicBezTo>
                      <a:pt x="0" y="25717"/>
                      <a:pt x="11430" y="14288"/>
                      <a:pt x="26670" y="10478"/>
                    </a:cubicBezTo>
                    <a:cubicBezTo>
                      <a:pt x="34290" y="10478"/>
                      <a:pt x="38100" y="10478"/>
                      <a:pt x="41910" y="2857"/>
                    </a:cubicBezTo>
                    <a:cubicBezTo>
                      <a:pt x="45720" y="-952"/>
                      <a:pt x="53340" y="-952"/>
                      <a:pt x="57150" y="2857"/>
                    </a:cubicBezTo>
                    <a:cubicBezTo>
                      <a:pt x="60960" y="6667"/>
                      <a:pt x="60960" y="14288"/>
                      <a:pt x="57150" y="18098"/>
                    </a:cubicBezTo>
                    <a:cubicBezTo>
                      <a:pt x="57150" y="33338"/>
                      <a:pt x="49530" y="33338"/>
                      <a:pt x="45720" y="40957"/>
                    </a:cubicBezTo>
                    <a:close/>
                  </a:path>
                </a:pathLst>
              </a:custGeom>
              <a:solidFill>
                <a:srgbClr val="FFAEC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48" name="Freeform: Shape 3147">
                <a:extLst>
                  <a:ext uri="{FF2B5EF4-FFF2-40B4-BE49-F238E27FC236}">
                    <a16:creationId xmlns:a16="http://schemas.microsoft.com/office/drawing/2014/main" id="{F818205A-34F5-557E-5596-0D64DE0AACF9}"/>
                  </a:ext>
                </a:extLst>
              </p:cNvPr>
              <p:cNvSpPr/>
              <p:nvPr/>
            </p:nvSpPr>
            <p:spPr>
              <a:xfrm>
                <a:off x="2293117" y="2456021"/>
                <a:ext cx="53843" cy="80464"/>
              </a:xfrm>
              <a:custGeom>
                <a:avLst/>
                <a:gdLst>
                  <a:gd name="connsiteX0" fmla="*/ 504 w 53843"/>
                  <a:gd name="connsiteY0" fmla="*/ 1429 h 80464"/>
                  <a:gd name="connsiteX1" fmla="*/ 30984 w 53843"/>
                  <a:gd name="connsiteY1" fmla="*/ 12859 h 80464"/>
                  <a:gd name="connsiteX2" fmla="*/ 42414 w 53843"/>
                  <a:gd name="connsiteY2" fmla="*/ 24289 h 80464"/>
                  <a:gd name="connsiteX3" fmla="*/ 46224 w 53843"/>
                  <a:gd name="connsiteY3" fmla="*/ 43339 h 80464"/>
                  <a:gd name="connsiteX4" fmla="*/ 53844 w 53843"/>
                  <a:gd name="connsiteY4" fmla="*/ 62389 h 80464"/>
                  <a:gd name="connsiteX5" fmla="*/ 46224 w 53843"/>
                  <a:gd name="connsiteY5" fmla="*/ 73819 h 80464"/>
                  <a:gd name="connsiteX6" fmla="*/ 27174 w 53843"/>
                  <a:gd name="connsiteY6" fmla="*/ 66199 h 80464"/>
                  <a:gd name="connsiteX7" fmla="*/ 19554 w 53843"/>
                  <a:gd name="connsiteY7" fmla="*/ 58579 h 80464"/>
                  <a:gd name="connsiteX8" fmla="*/ 15744 w 53843"/>
                  <a:gd name="connsiteY8" fmla="*/ 54769 h 80464"/>
                  <a:gd name="connsiteX9" fmla="*/ 504 w 53843"/>
                  <a:gd name="connsiteY9" fmla="*/ 1429 h 80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843" h="80464">
                    <a:moveTo>
                      <a:pt x="504" y="1429"/>
                    </a:moveTo>
                    <a:cubicBezTo>
                      <a:pt x="15744" y="-2381"/>
                      <a:pt x="27174" y="1429"/>
                      <a:pt x="30984" y="12859"/>
                    </a:cubicBezTo>
                    <a:cubicBezTo>
                      <a:pt x="34794" y="16669"/>
                      <a:pt x="34794" y="20479"/>
                      <a:pt x="42414" y="24289"/>
                    </a:cubicBezTo>
                    <a:cubicBezTo>
                      <a:pt x="50034" y="28099"/>
                      <a:pt x="53844" y="31909"/>
                      <a:pt x="46224" y="43339"/>
                    </a:cubicBezTo>
                    <a:cubicBezTo>
                      <a:pt x="38604" y="50959"/>
                      <a:pt x="50034" y="58579"/>
                      <a:pt x="53844" y="62389"/>
                    </a:cubicBezTo>
                    <a:cubicBezTo>
                      <a:pt x="53844" y="70009"/>
                      <a:pt x="50034" y="70009"/>
                      <a:pt x="46224" y="73819"/>
                    </a:cubicBezTo>
                    <a:cubicBezTo>
                      <a:pt x="34794" y="85249"/>
                      <a:pt x="30984" y="81439"/>
                      <a:pt x="27174" y="66199"/>
                    </a:cubicBezTo>
                    <a:cubicBezTo>
                      <a:pt x="27174" y="62389"/>
                      <a:pt x="23364" y="58579"/>
                      <a:pt x="19554" y="58579"/>
                    </a:cubicBezTo>
                    <a:cubicBezTo>
                      <a:pt x="19554" y="58579"/>
                      <a:pt x="15744" y="58579"/>
                      <a:pt x="15744" y="54769"/>
                    </a:cubicBezTo>
                    <a:cubicBezTo>
                      <a:pt x="15744" y="35719"/>
                      <a:pt x="-3306" y="20479"/>
                      <a:pt x="504" y="1429"/>
                    </a:cubicBezTo>
                    <a:close/>
                  </a:path>
                </a:pathLst>
              </a:custGeom>
              <a:solidFill>
                <a:srgbClr val="FFC1D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49" name="Freeform: Shape 3148">
                <a:extLst>
                  <a:ext uri="{FF2B5EF4-FFF2-40B4-BE49-F238E27FC236}">
                    <a16:creationId xmlns:a16="http://schemas.microsoft.com/office/drawing/2014/main" id="{471AF444-6C7B-3B27-85F4-ECBB238296FA}"/>
                  </a:ext>
                </a:extLst>
              </p:cNvPr>
              <p:cNvSpPr/>
              <p:nvPr/>
            </p:nvSpPr>
            <p:spPr>
              <a:xfrm>
                <a:off x="1809751" y="2728366"/>
                <a:ext cx="87784" cy="64363"/>
              </a:xfrm>
              <a:custGeom>
                <a:avLst/>
                <a:gdLst>
                  <a:gd name="connsiteX0" fmla="*/ 38100 w 87784"/>
                  <a:gd name="connsiteY0" fmla="*/ 64364 h 64363"/>
                  <a:gd name="connsiteX1" fmla="*/ 45720 w 87784"/>
                  <a:gd name="connsiteY1" fmla="*/ 37694 h 64363"/>
                  <a:gd name="connsiteX2" fmla="*/ 49530 w 87784"/>
                  <a:gd name="connsiteY2" fmla="*/ 30074 h 64363"/>
                  <a:gd name="connsiteX3" fmla="*/ 41910 w 87784"/>
                  <a:gd name="connsiteY3" fmla="*/ 26264 h 64363"/>
                  <a:gd name="connsiteX4" fmla="*/ 26670 w 87784"/>
                  <a:gd name="connsiteY4" fmla="*/ 26264 h 64363"/>
                  <a:gd name="connsiteX5" fmla="*/ 7620 w 87784"/>
                  <a:gd name="connsiteY5" fmla="*/ 37694 h 64363"/>
                  <a:gd name="connsiteX6" fmla="*/ 0 w 87784"/>
                  <a:gd name="connsiteY6" fmla="*/ 22454 h 64363"/>
                  <a:gd name="connsiteX7" fmla="*/ 19050 w 87784"/>
                  <a:gd name="connsiteY7" fmla="*/ 11024 h 64363"/>
                  <a:gd name="connsiteX8" fmla="*/ 38100 w 87784"/>
                  <a:gd name="connsiteY8" fmla="*/ 7214 h 64363"/>
                  <a:gd name="connsiteX9" fmla="*/ 53340 w 87784"/>
                  <a:gd name="connsiteY9" fmla="*/ 7214 h 64363"/>
                  <a:gd name="connsiteX10" fmla="*/ 76200 w 87784"/>
                  <a:gd name="connsiteY10" fmla="*/ 26264 h 64363"/>
                  <a:gd name="connsiteX11" fmla="*/ 83820 w 87784"/>
                  <a:gd name="connsiteY11" fmla="*/ 49124 h 64363"/>
                  <a:gd name="connsiteX12" fmla="*/ 68580 w 87784"/>
                  <a:gd name="connsiteY12" fmla="*/ 52934 h 64363"/>
                  <a:gd name="connsiteX13" fmla="*/ 53340 w 87784"/>
                  <a:gd name="connsiteY13" fmla="*/ 52934 h 64363"/>
                  <a:gd name="connsiteX14" fmla="*/ 38100 w 87784"/>
                  <a:gd name="connsiteY14" fmla="*/ 64364 h 64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7784" h="64363">
                    <a:moveTo>
                      <a:pt x="38100" y="64364"/>
                    </a:moveTo>
                    <a:cubicBezTo>
                      <a:pt x="34290" y="49124"/>
                      <a:pt x="34290" y="41504"/>
                      <a:pt x="45720" y="37694"/>
                    </a:cubicBezTo>
                    <a:cubicBezTo>
                      <a:pt x="49530" y="33884"/>
                      <a:pt x="53340" y="33884"/>
                      <a:pt x="49530" y="30074"/>
                    </a:cubicBezTo>
                    <a:cubicBezTo>
                      <a:pt x="49530" y="26264"/>
                      <a:pt x="45720" y="26264"/>
                      <a:pt x="41910" y="26264"/>
                    </a:cubicBezTo>
                    <a:cubicBezTo>
                      <a:pt x="38100" y="26264"/>
                      <a:pt x="30480" y="30074"/>
                      <a:pt x="26670" y="26264"/>
                    </a:cubicBezTo>
                    <a:cubicBezTo>
                      <a:pt x="15240" y="22454"/>
                      <a:pt x="7620" y="26264"/>
                      <a:pt x="7620" y="37694"/>
                    </a:cubicBezTo>
                    <a:cubicBezTo>
                      <a:pt x="0" y="33884"/>
                      <a:pt x="0" y="30074"/>
                      <a:pt x="0" y="22454"/>
                    </a:cubicBezTo>
                    <a:cubicBezTo>
                      <a:pt x="0" y="7214"/>
                      <a:pt x="7620" y="-406"/>
                      <a:pt x="19050" y="11024"/>
                    </a:cubicBezTo>
                    <a:cubicBezTo>
                      <a:pt x="30480" y="18644"/>
                      <a:pt x="30480" y="14834"/>
                      <a:pt x="38100" y="7214"/>
                    </a:cubicBezTo>
                    <a:cubicBezTo>
                      <a:pt x="41910" y="-406"/>
                      <a:pt x="49530" y="-4216"/>
                      <a:pt x="53340" y="7214"/>
                    </a:cubicBezTo>
                    <a:cubicBezTo>
                      <a:pt x="57150" y="18644"/>
                      <a:pt x="68580" y="22454"/>
                      <a:pt x="76200" y="26264"/>
                    </a:cubicBezTo>
                    <a:cubicBezTo>
                      <a:pt x="87630" y="30074"/>
                      <a:pt x="91440" y="37694"/>
                      <a:pt x="83820" y="49124"/>
                    </a:cubicBezTo>
                    <a:cubicBezTo>
                      <a:pt x="80010" y="52934"/>
                      <a:pt x="72390" y="52934"/>
                      <a:pt x="68580" y="52934"/>
                    </a:cubicBezTo>
                    <a:cubicBezTo>
                      <a:pt x="57150" y="45314"/>
                      <a:pt x="57150" y="45314"/>
                      <a:pt x="53340" y="52934"/>
                    </a:cubicBezTo>
                    <a:cubicBezTo>
                      <a:pt x="49530" y="56744"/>
                      <a:pt x="41910" y="60554"/>
                      <a:pt x="38100" y="64364"/>
                    </a:cubicBezTo>
                    <a:close/>
                  </a:path>
                </a:pathLst>
              </a:custGeom>
              <a:solidFill>
                <a:srgbClr val="FFCEE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50" name="Freeform: Shape 3149">
                <a:extLst>
                  <a:ext uri="{FF2B5EF4-FFF2-40B4-BE49-F238E27FC236}">
                    <a16:creationId xmlns:a16="http://schemas.microsoft.com/office/drawing/2014/main" id="{1A1317AA-02E3-184E-AA5C-8AB6E933E1A1}"/>
                  </a:ext>
                </a:extLst>
              </p:cNvPr>
              <p:cNvSpPr/>
              <p:nvPr/>
            </p:nvSpPr>
            <p:spPr>
              <a:xfrm>
                <a:off x="4488730" y="2263140"/>
                <a:ext cx="69404" cy="58728"/>
              </a:xfrm>
              <a:custGeom>
                <a:avLst/>
                <a:gdLst>
                  <a:gd name="connsiteX0" fmla="*/ 68030 w 69404"/>
                  <a:gd name="connsiteY0" fmla="*/ 19050 h 58728"/>
                  <a:gd name="connsiteX1" fmla="*/ 60411 w 69404"/>
                  <a:gd name="connsiteY1" fmla="*/ 26670 h 58728"/>
                  <a:gd name="connsiteX2" fmla="*/ 45170 w 69404"/>
                  <a:gd name="connsiteY2" fmla="*/ 38100 h 58728"/>
                  <a:gd name="connsiteX3" fmla="*/ 22311 w 69404"/>
                  <a:gd name="connsiteY3" fmla="*/ 57150 h 58728"/>
                  <a:gd name="connsiteX4" fmla="*/ 3261 w 69404"/>
                  <a:gd name="connsiteY4" fmla="*/ 53340 h 58728"/>
                  <a:gd name="connsiteX5" fmla="*/ 7070 w 69404"/>
                  <a:gd name="connsiteY5" fmla="*/ 38100 h 58728"/>
                  <a:gd name="connsiteX6" fmla="*/ 14690 w 69404"/>
                  <a:gd name="connsiteY6" fmla="*/ 19050 h 58728"/>
                  <a:gd name="connsiteX7" fmla="*/ 26120 w 69404"/>
                  <a:gd name="connsiteY7" fmla="*/ 7620 h 58728"/>
                  <a:gd name="connsiteX8" fmla="*/ 52790 w 69404"/>
                  <a:gd name="connsiteY8" fmla="*/ 0 h 58728"/>
                  <a:gd name="connsiteX9" fmla="*/ 68030 w 69404"/>
                  <a:gd name="connsiteY9" fmla="*/ 19050 h 58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404" h="58728">
                    <a:moveTo>
                      <a:pt x="68030" y="19050"/>
                    </a:moveTo>
                    <a:cubicBezTo>
                      <a:pt x="68030" y="22860"/>
                      <a:pt x="64220" y="26670"/>
                      <a:pt x="60411" y="26670"/>
                    </a:cubicBezTo>
                    <a:cubicBezTo>
                      <a:pt x="52790" y="26670"/>
                      <a:pt x="48980" y="30480"/>
                      <a:pt x="45170" y="38100"/>
                    </a:cubicBezTo>
                    <a:cubicBezTo>
                      <a:pt x="41361" y="45720"/>
                      <a:pt x="29930" y="53340"/>
                      <a:pt x="22311" y="57150"/>
                    </a:cubicBezTo>
                    <a:cubicBezTo>
                      <a:pt x="14690" y="60960"/>
                      <a:pt x="7070" y="57150"/>
                      <a:pt x="3261" y="53340"/>
                    </a:cubicBezTo>
                    <a:cubicBezTo>
                      <a:pt x="-4360" y="45720"/>
                      <a:pt x="3261" y="41910"/>
                      <a:pt x="7070" y="38100"/>
                    </a:cubicBezTo>
                    <a:cubicBezTo>
                      <a:pt x="14690" y="34290"/>
                      <a:pt x="14690" y="26670"/>
                      <a:pt x="14690" y="19050"/>
                    </a:cubicBezTo>
                    <a:cubicBezTo>
                      <a:pt x="14690" y="11430"/>
                      <a:pt x="22311" y="7620"/>
                      <a:pt x="26120" y="7620"/>
                    </a:cubicBezTo>
                    <a:cubicBezTo>
                      <a:pt x="33740" y="7620"/>
                      <a:pt x="45170" y="3810"/>
                      <a:pt x="52790" y="0"/>
                    </a:cubicBezTo>
                    <a:cubicBezTo>
                      <a:pt x="68030" y="0"/>
                      <a:pt x="71840" y="3810"/>
                      <a:pt x="68030" y="19050"/>
                    </a:cubicBezTo>
                    <a:close/>
                  </a:path>
                </a:pathLst>
              </a:custGeom>
              <a:solidFill>
                <a:srgbClr val="FFC2D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51" name="Freeform: Shape 3150">
                <a:extLst>
                  <a:ext uri="{FF2B5EF4-FFF2-40B4-BE49-F238E27FC236}">
                    <a16:creationId xmlns:a16="http://schemas.microsoft.com/office/drawing/2014/main" id="{F4D8F367-786A-D169-9387-00F37477CBDE}"/>
                  </a:ext>
                </a:extLst>
              </p:cNvPr>
              <p:cNvSpPr/>
              <p:nvPr/>
            </p:nvSpPr>
            <p:spPr>
              <a:xfrm>
                <a:off x="3743004" y="2402735"/>
                <a:ext cx="82236" cy="62334"/>
              </a:xfrm>
              <a:custGeom>
                <a:avLst/>
                <a:gdLst>
                  <a:gd name="connsiteX0" fmla="*/ 51757 w 82236"/>
                  <a:gd name="connsiteY0" fmla="*/ 31854 h 62334"/>
                  <a:gd name="connsiteX1" fmla="*/ 82237 w 82236"/>
                  <a:gd name="connsiteY1" fmla="*/ 54714 h 62334"/>
                  <a:gd name="connsiteX2" fmla="*/ 82237 w 82236"/>
                  <a:gd name="connsiteY2" fmla="*/ 62334 h 62334"/>
                  <a:gd name="connsiteX3" fmla="*/ 78427 w 82236"/>
                  <a:gd name="connsiteY3" fmla="*/ 62334 h 62334"/>
                  <a:gd name="connsiteX4" fmla="*/ 51757 w 82236"/>
                  <a:gd name="connsiteY4" fmla="*/ 54714 h 62334"/>
                  <a:gd name="connsiteX5" fmla="*/ 40327 w 82236"/>
                  <a:gd name="connsiteY5" fmla="*/ 35664 h 62334"/>
                  <a:gd name="connsiteX6" fmla="*/ 6037 w 82236"/>
                  <a:gd name="connsiteY6" fmla="*/ 31854 h 62334"/>
                  <a:gd name="connsiteX7" fmla="*/ 6037 w 82236"/>
                  <a:gd name="connsiteY7" fmla="*/ 24234 h 62334"/>
                  <a:gd name="connsiteX8" fmla="*/ 9847 w 82236"/>
                  <a:gd name="connsiteY8" fmla="*/ 16614 h 62334"/>
                  <a:gd name="connsiteX9" fmla="*/ 36517 w 82236"/>
                  <a:gd name="connsiteY9" fmla="*/ 1374 h 62334"/>
                  <a:gd name="connsiteX10" fmla="*/ 51757 w 82236"/>
                  <a:gd name="connsiteY10" fmla="*/ 31854 h 62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236" h="62334">
                    <a:moveTo>
                      <a:pt x="51757" y="31854"/>
                    </a:moveTo>
                    <a:cubicBezTo>
                      <a:pt x="66997" y="35664"/>
                      <a:pt x="74617" y="47094"/>
                      <a:pt x="82237" y="54714"/>
                    </a:cubicBezTo>
                    <a:cubicBezTo>
                      <a:pt x="82237" y="54714"/>
                      <a:pt x="82237" y="58524"/>
                      <a:pt x="82237" y="62334"/>
                    </a:cubicBezTo>
                    <a:cubicBezTo>
                      <a:pt x="82237" y="62334"/>
                      <a:pt x="78427" y="62334"/>
                      <a:pt x="78427" y="62334"/>
                    </a:cubicBezTo>
                    <a:cubicBezTo>
                      <a:pt x="70807" y="62334"/>
                      <a:pt x="63187" y="58524"/>
                      <a:pt x="51757" y="54714"/>
                    </a:cubicBezTo>
                    <a:cubicBezTo>
                      <a:pt x="40327" y="50904"/>
                      <a:pt x="40327" y="50904"/>
                      <a:pt x="40327" y="35664"/>
                    </a:cubicBezTo>
                    <a:cubicBezTo>
                      <a:pt x="28897" y="35664"/>
                      <a:pt x="17467" y="35664"/>
                      <a:pt x="6037" y="31854"/>
                    </a:cubicBezTo>
                    <a:cubicBezTo>
                      <a:pt x="2227" y="31854"/>
                      <a:pt x="-5393" y="24234"/>
                      <a:pt x="6037" y="24234"/>
                    </a:cubicBezTo>
                    <a:cubicBezTo>
                      <a:pt x="9847" y="24234"/>
                      <a:pt x="9847" y="20424"/>
                      <a:pt x="9847" y="16614"/>
                    </a:cubicBezTo>
                    <a:cubicBezTo>
                      <a:pt x="13657" y="1374"/>
                      <a:pt x="25087" y="-2436"/>
                      <a:pt x="36517" y="1374"/>
                    </a:cubicBezTo>
                    <a:cubicBezTo>
                      <a:pt x="55567" y="1374"/>
                      <a:pt x="59377" y="12804"/>
                      <a:pt x="51757" y="31854"/>
                    </a:cubicBezTo>
                    <a:close/>
                  </a:path>
                </a:pathLst>
              </a:custGeom>
              <a:solidFill>
                <a:srgbClr val="FFB8D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52" name="Freeform: Shape 3151">
                <a:extLst>
                  <a:ext uri="{FF2B5EF4-FFF2-40B4-BE49-F238E27FC236}">
                    <a16:creationId xmlns:a16="http://schemas.microsoft.com/office/drawing/2014/main" id="{5B93355C-397A-D02C-D537-FBDBA53394C6}"/>
                  </a:ext>
                </a:extLst>
              </p:cNvPr>
              <p:cNvSpPr/>
              <p:nvPr/>
            </p:nvSpPr>
            <p:spPr>
              <a:xfrm>
                <a:off x="1389637" y="2483128"/>
                <a:ext cx="81770" cy="46711"/>
              </a:xfrm>
              <a:custGeom>
                <a:avLst/>
                <a:gdLst>
                  <a:gd name="connsiteX0" fmla="*/ 1013 w 81770"/>
                  <a:gd name="connsiteY0" fmla="*/ 46711 h 46711"/>
                  <a:gd name="connsiteX1" fmla="*/ 12443 w 81770"/>
                  <a:gd name="connsiteY1" fmla="*/ 31471 h 46711"/>
                  <a:gd name="connsiteX2" fmla="*/ 42923 w 81770"/>
                  <a:gd name="connsiteY2" fmla="*/ 8611 h 46711"/>
                  <a:gd name="connsiteX3" fmla="*/ 54353 w 81770"/>
                  <a:gd name="connsiteY3" fmla="*/ 991 h 46711"/>
                  <a:gd name="connsiteX4" fmla="*/ 81023 w 81770"/>
                  <a:gd name="connsiteY4" fmla="*/ 16231 h 46711"/>
                  <a:gd name="connsiteX5" fmla="*/ 61973 w 81770"/>
                  <a:gd name="connsiteY5" fmla="*/ 42901 h 46711"/>
                  <a:gd name="connsiteX6" fmla="*/ 35303 w 81770"/>
                  <a:gd name="connsiteY6" fmla="*/ 42901 h 46711"/>
                  <a:gd name="connsiteX7" fmla="*/ 1013 w 81770"/>
                  <a:gd name="connsiteY7" fmla="*/ 46711 h 4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770" h="46711">
                    <a:moveTo>
                      <a:pt x="1013" y="46711"/>
                    </a:moveTo>
                    <a:cubicBezTo>
                      <a:pt x="-2797" y="35281"/>
                      <a:pt x="4823" y="31471"/>
                      <a:pt x="12443" y="31471"/>
                    </a:cubicBezTo>
                    <a:cubicBezTo>
                      <a:pt x="23873" y="23851"/>
                      <a:pt x="31493" y="20041"/>
                      <a:pt x="42923" y="8611"/>
                    </a:cubicBezTo>
                    <a:cubicBezTo>
                      <a:pt x="46733" y="4801"/>
                      <a:pt x="50543" y="991"/>
                      <a:pt x="54353" y="991"/>
                    </a:cubicBezTo>
                    <a:cubicBezTo>
                      <a:pt x="65783" y="-2819"/>
                      <a:pt x="77213" y="4801"/>
                      <a:pt x="81023" y="16231"/>
                    </a:cubicBezTo>
                    <a:cubicBezTo>
                      <a:pt x="84833" y="27661"/>
                      <a:pt x="73403" y="42901"/>
                      <a:pt x="61973" y="42901"/>
                    </a:cubicBezTo>
                    <a:cubicBezTo>
                      <a:pt x="54353" y="42901"/>
                      <a:pt x="46733" y="46711"/>
                      <a:pt x="35303" y="42901"/>
                    </a:cubicBezTo>
                    <a:cubicBezTo>
                      <a:pt x="23873" y="35281"/>
                      <a:pt x="12443" y="42901"/>
                      <a:pt x="1013" y="46711"/>
                    </a:cubicBezTo>
                    <a:close/>
                  </a:path>
                </a:pathLst>
              </a:custGeom>
              <a:solidFill>
                <a:srgbClr val="FFBFD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53" name="Freeform: Shape 3152">
                <a:extLst>
                  <a:ext uri="{FF2B5EF4-FFF2-40B4-BE49-F238E27FC236}">
                    <a16:creationId xmlns:a16="http://schemas.microsoft.com/office/drawing/2014/main" id="{30E9AA2D-938D-7057-EE06-C78AD026B3A4}"/>
                  </a:ext>
                </a:extLst>
              </p:cNvPr>
              <p:cNvSpPr/>
              <p:nvPr/>
            </p:nvSpPr>
            <p:spPr>
              <a:xfrm>
                <a:off x="1752601" y="1903306"/>
                <a:ext cx="64770" cy="60367"/>
              </a:xfrm>
              <a:custGeom>
                <a:avLst/>
                <a:gdLst>
                  <a:gd name="connsiteX0" fmla="*/ 45720 w 64770"/>
                  <a:gd name="connsiteY0" fmla="*/ 1693 h 60367"/>
                  <a:gd name="connsiteX1" fmla="*/ 41910 w 64770"/>
                  <a:gd name="connsiteY1" fmla="*/ 24553 h 60367"/>
                  <a:gd name="connsiteX2" fmla="*/ 41910 w 64770"/>
                  <a:gd name="connsiteY2" fmla="*/ 32173 h 60367"/>
                  <a:gd name="connsiteX3" fmla="*/ 53340 w 64770"/>
                  <a:gd name="connsiteY3" fmla="*/ 32173 h 60367"/>
                  <a:gd name="connsiteX4" fmla="*/ 60960 w 64770"/>
                  <a:gd name="connsiteY4" fmla="*/ 28363 h 60367"/>
                  <a:gd name="connsiteX5" fmla="*/ 64770 w 64770"/>
                  <a:gd name="connsiteY5" fmla="*/ 35983 h 60367"/>
                  <a:gd name="connsiteX6" fmla="*/ 64770 w 64770"/>
                  <a:gd name="connsiteY6" fmla="*/ 39793 h 60367"/>
                  <a:gd name="connsiteX7" fmla="*/ 3810 w 64770"/>
                  <a:gd name="connsiteY7" fmla="*/ 51223 h 60367"/>
                  <a:gd name="connsiteX8" fmla="*/ 0 w 64770"/>
                  <a:gd name="connsiteY8" fmla="*/ 39793 h 60367"/>
                  <a:gd name="connsiteX9" fmla="*/ 7620 w 64770"/>
                  <a:gd name="connsiteY9" fmla="*/ 35983 h 60367"/>
                  <a:gd name="connsiteX10" fmla="*/ 15240 w 64770"/>
                  <a:gd name="connsiteY10" fmla="*/ 32173 h 60367"/>
                  <a:gd name="connsiteX11" fmla="*/ 11430 w 64770"/>
                  <a:gd name="connsiteY11" fmla="*/ 24553 h 60367"/>
                  <a:gd name="connsiteX12" fmla="*/ 0 w 64770"/>
                  <a:gd name="connsiteY12" fmla="*/ 13123 h 60367"/>
                  <a:gd name="connsiteX13" fmla="*/ 15240 w 64770"/>
                  <a:gd name="connsiteY13" fmla="*/ 1693 h 60367"/>
                  <a:gd name="connsiteX14" fmla="*/ 45720 w 64770"/>
                  <a:gd name="connsiteY14" fmla="*/ 1693 h 60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770" h="60367">
                    <a:moveTo>
                      <a:pt x="45720" y="1693"/>
                    </a:moveTo>
                    <a:cubicBezTo>
                      <a:pt x="41910" y="9313"/>
                      <a:pt x="49530" y="16933"/>
                      <a:pt x="41910" y="24553"/>
                    </a:cubicBezTo>
                    <a:cubicBezTo>
                      <a:pt x="38100" y="28363"/>
                      <a:pt x="41910" y="32173"/>
                      <a:pt x="41910" y="32173"/>
                    </a:cubicBezTo>
                    <a:cubicBezTo>
                      <a:pt x="45720" y="35983"/>
                      <a:pt x="49530" y="32173"/>
                      <a:pt x="53340" y="32173"/>
                    </a:cubicBezTo>
                    <a:cubicBezTo>
                      <a:pt x="57150" y="28363"/>
                      <a:pt x="57150" y="24553"/>
                      <a:pt x="60960" y="28363"/>
                    </a:cubicBezTo>
                    <a:cubicBezTo>
                      <a:pt x="64770" y="28363"/>
                      <a:pt x="64770" y="32173"/>
                      <a:pt x="64770" y="35983"/>
                    </a:cubicBezTo>
                    <a:cubicBezTo>
                      <a:pt x="64770" y="35983"/>
                      <a:pt x="64770" y="39793"/>
                      <a:pt x="64770" y="39793"/>
                    </a:cubicBezTo>
                    <a:cubicBezTo>
                      <a:pt x="49530" y="62653"/>
                      <a:pt x="26670" y="66463"/>
                      <a:pt x="3810" y="51223"/>
                    </a:cubicBezTo>
                    <a:cubicBezTo>
                      <a:pt x="0" y="47413"/>
                      <a:pt x="0" y="43603"/>
                      <a:pt x="0" y="39793"/>
                    </a:cubicBezTo>
                    <a:cubicBezTo>
                      <a:pt x="0" y="35983"/>
                      <a:pt x="3810" y="32173"/>
                      <a:pt x="7620" y="35983"/>
                    </a:cubicBezTo>
                    <a:cubicBezTo>
                      <a:pt x="11430" y="39793"/>
                      <a:pt x="15240" y="39793"/>
                      <a:pt x="15240" y="32173"/>
                    </a:cubicBezTo>
                    <a:cubicBezTo>
                      <a:pt x="15240" y="28363"/>
                      <a:pt x="15240" y="24553"/>
                      <a:pt x="11430" y="24553"/>
                    </a:cubicBezTo>
                    <a:cubicBezTo>
                      <a:pt x="3810" y="24553"/>
                      <a:pt x="0" y="16933"/>
                      <a:pt x="0" y="13123"/>
                    </a:cubicBezTo>
                    <a:cubicBezTo>
                      <a:pt x="0" y="5503"/>
                      <a:pt x="7620" y="1693"/>
                      <a:pt x="15240" y="1693"/>
                    </a:cubicBezTo>
                    <a:cubicBezTo>
                      <a:pt x="30480" y="-2117"/>
                      <a:pt x="38100" y="1693"/>
                      <a:pt x="45720" y="1693"/>
                    </a:cubicBezTo>
                    <a:close/>
                  </a:path>
                </a:pathLst>
              </a:custGeom>
              <a:solidFill>
                <a:srgbClr val="FFC9D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54" name="Freeform: Shape 3153">
                <a:extLst>
                  <a:ext uri="{FF2B5EF4-FFF2-40B4-BE49-F238E27FC236}">
                    <a16:creationId xmlns:a16="http://schemas.microsoft.com/office/drawing/2014/main" id="{E9168891-DAC0-C54D-0728-7D864F20C823}"/>
                  </a:ext>
                </a:extLst>
              </p:cNvPr>
              <p:cNvSpPr/>
              <p:nvPr/>
            </p:nvSpPr>
            <p:spPr>
              <a:xfrm>
                <a:off x="1958764" y="1448223"/>
                <a:ext cx="60536" cy="49106"/>
              </a:xfrm>
              <a:custGeom>
                <a:avLst/>
                <a:gdLst>
                  <a:gd name="connsiteX0" fmla="*/ 60537 w 60536"/>
                  <a:gd name="connsiteY0" fmla="*/ 45297 h 49106"/>
                  <a:gd name="connsiteX1" fmla="*/ 11007 w 60536"/>
                  <a:gd name="connsiteY1" fmla="*/ 49107 h 49106"/>
                  <a:gd name="connsiteX2" fmla="*/ 3387 w 60536"/>
                  <a:gd name="connsiteY2" fmla="*/ 30057 h 49106"/>
                  <a:gd name="connsiteX3" fmla="*/ 3387 w 60536"/>
                  <a:gd name="connsiteY3" fmla="*/ 11007 h 49106"/>
                  <a:gd name="connsiteX4" fmla="*/ 18627 w 60536"/>
                  <a:gd name="connsiteY4" fmla="*/ 3387 h 49106"/>
                  <a:gd name="connsiteX5" fmla="*/ 41487 w 60536"/>
                  <a:gd name="connsiteY5" fmla="*/ 3387 h 49106"/>
                  <a:gd name="connsiteX6" fmla="*/ 60537 w 60536"/>
                  <a:gd name="connsiteY6" fmla="*/ 45297 h 49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36" h="49106">
                    <a:moveTo>
                      <a:pt x="60537" y="45297"/>
                    </a:moveTo>
                    <a:cubicBezTo>
                      <a:pt x="41487" y="41487"/>
                      <a:pt x="26247" y="45297"/>
                      <a:pt x="11007" y="49107"/>
                    </a:cubicBezTo>
                    <a:cubicBezTo>
                      <a:pt x="7197" y="45297"/>
                      <a:pt x="11007" y="33867"/>
                      <a:pt x="3387" y="30057"/>
                    </a:cubicBezTo>
                    <a:cubicBezTo>
                      <a:pt x="-4233" y="22437"/>
                      <a:pt x="3387" y="18627"/>
                      <a:pt x="3387" y="11007"/>
                    </a:cubicBezTo>
                    <a:cubicBezTo>
                      <a:pt x="7197" y="3387"/>
                      <a:pt x="11007" y="3387"/>
                      <a:pt x="18627" y="3387"/>
                    </a:cubicBezTo>
                    <a:cubicBezTo>
                      <a:pt x="26247" y="3387"/>
                      <a:pt x="33867" y="-4233"/>
                      <a:pt x="41487" y="3387"/>
                    </a:cubicBezTo>
                    <a:cubicBezTo>
                      <a:pt x="52917" y="18627"/>
                      <a:pt x="60537" y="30057"/>
                      <a:pt x="60537" y="45297"/>
                    </a:cubicBezTo>
                    <a:close/>
                  </a:path>
                </a:pathLst>
              </a:custGeom>
              <a:solidFill>
                <a:srgbClr val="FFCBD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55" name="Freeform: Shape 3154">
                <a:extLst>
                  <a:ext uri="{FF2B5EF4-FFF2-40B4-BE49-F238E27FC236}">
                    <a16:creationId xmlns:a16="http://schemas.microsoft.com/office/drawing/2014/main" id="{B1A14942-5B03-8AF8-C6D7-4CCBB2D22979}"/>
                  </a:ext>
                </a:extLst>
              </p:cNvPr>
              <p:cNvSpPr/>
              <p:nvPr/>
            </p:nvSpPr>
            <p:spPr>
              <a:xfrm>
                <a:off x="2929891" y="2457450"/>
                <a:ext cx="64769" cy="91440"/>
              </a:xfrm>
              <a:custGeom>
                <a:avLst/>
                <a:gdLst>
                  <a:gd name="connsiteX0" fmla="*/ 0 w 64769"/>
                  <a:gd name="connsiteY0" fmla="*/ 11430 h 91440"/>
                  <a:gd name="connsiteX1" fmla="*/ 15240 w 64769"/>
                  <a:gd name="connsiteY1" fmla="*/ 0 h 91440"/>
                  <a:gd name="connsiteX2" fmla="*/ 38100 w 64769"/>
                  <a:gd name="connsiteY2" fmla="*/ 26670 h 91440"/>
                  <a:gd name="connsiteX3" fmla="*/ 41910 w 64769"/>
                  <a:gd name="connsiteY3" fmla="*/ 30480 h 91440"/>
                  <a:gd name="connsiteX4" fmla="*/ 57150 w 64769"/>
                  <a:gd name="connsiteY4" fmla="*/ 49530 h 91440"/>
                  <a:gd name="connsiteX5" fmla="*/ 64770 w 64769"/>
                  <a:gd name="connsiteY5" fmla="*/ 83820 h 91440"/>
                  <a:gd name="connsiteX6" fmla="*/ 60960 w 64769"/>
                  <a:gd name="connsiteY6" fmla="*/ 91440 h 91440"/>
                  <a:gd name="connsiteX7" fmla="*/ 53340 w 64769"/>
                  <a:gd name="connsiteY7" fmla="*/ 87630 h 91440"/>
                  <a:gd name="connsiteX8" fmla="*/ 30480 w 64769"/>
                  <a:gd name="connsiteY8" fmla="*/ 72390 h 91440"/>
                  <a:gd name="connsiteX9" fmla="*/ 19050 w 64769"/>
                  <a:gd name="connsiteY9" fmla="*/ 53340 h 91440"/>
                  <a:gd name="connsiteX10" fmla="*/ 11430 w 64769"/>
                  <a:gd name="connsiteY10" fmla="*/ 22860 h 91440"/>
                  <a:gd name="connsiteX11" fmla="*/ 0 w 64769"/>
                  <a:gd name="connsiteY11" fmla="*/ 11430 h 91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4769" h="91440">
                    <a:moveTo>
                      <a:pt x="0" y="11430"/>
                    </a:moveTo>
                    <a:cubicBezTo>
                      <a:pt x="7620" y="7620"/>
                      <a:pt x="11430" y="0"/>
                      <a:pt x="15240" y="0"/>
                    </a:cubicBezTo>
                    <a:cubicBezTo>
                      <a:pt x="19050" y="11430"/>
                      <a:pt x="34290" y="15240"/>
                      <a:pt x="38100" y="26670"/>
                    </a:cubicBezTo>
                    <a:cubicBezTo>
                      <a:pt x="38100" y="26670"/>
                      <a:pt x="41910" y="30480"/>
                      <a:pt x="41910" y="30480"/>
                    </a:cubicBezTo>
                    <a:cubicBezTo>
                      <a:pt x="53340" y="30480"/>
                      <a:pt x="57150" y="41910"/>
                      <a:pt x="57150" y="49530"/>
                    </a:cubicBezTo>
                    <a:cubicBezTo>
                      <a:pt x="57150" y="60960"/>
                      <a:pt x="60960" y="72390"/>
                      <a:pt x="64770" y="83820"/>
                    </a:cubicBezTo>
                    <a:cubicBezTo>
                      <a:pt x="64770" y="87630"/>
                      <a:pt x="64770" y="91440"/>
                      <a:pt x="60960" y="91440"/>
                    </a:cubicBezTo>
                    <a:cubicBezTo>
                      <a:pt x="57150" y="91440"/>
                      <a:pt x="57150" y="91440"/>
                      <a:pt x="53340" y="87630"/>
                    </a:cubicBezTo>
                    <a:cubicBezTo>
                      <a:pt x="49530" y="80010"/>
                      <a:pt x="41910" y="72390"/>
                      <a:pt x="30480" y="72390"/>
                    </a:cubicBezTo>
                    <a:cubicBezTo>
                      <a:pt x="19050" y="72390"/>
                      <a:pt x="15240" y="68580"/>
                      <a:pt x="19050" y="53340"/>
                    </a:cubicBezTo>
                    <a:cubicBezTo>
                      <a:pt x="22860" y="41910"/>
                      <a:pt x="19050" y="34290"/>
                      <a:pt x="11430" y="22860"/>
                    </a:cubicBezTo>
                    <a:cubicBezTo>
                      <a:pt x="11430" y="19050"/>
                      <a:pt x="7620" y="15240"/>
                      <a:pt x="0" y="11430"/>
                    </a:cubicBezTo>
                    <a:close/>
                  </a:path>
                </a:pathLst>
              </a:custGeom>
              <a:solidFill>
                <a:srgbClr val="FFC2D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56" name="Freeform: Shape 3155">
                <a:extLst>
                  <a:ext uri="{FF2B5EF4-FFF2-40B4-BE49-F238E27FC236}">
                    <a16:creationId xmlns:a16="http://schemas.microsoft.com/office/drawing/2014/main" id="{92C35EB9-07BA-E5F9-A910-B87D815BD4C2}"/>
                  </a:ext>
                </a:extLst>
              </p:cNvPr>
              <p:cNvSpPr/>
              <p:nvPr/>
            </p:nvSpPr>
            <p:spPr>
              <a:xfrm>
                <a:off x="1768793" y="3131819"/>
                <a:ext cx="46262" cy="92934"/>
              </a:xfrm>
              <a:custGeom>
                <a:avLst/>
                <a:gdLst>
                  <a:gd name="connsiteX0" fmla="*/ 21907 w 46262"/>
                  <a:gd name="connsiteY0" fmla="*/ 53340 h 92934"/>
                  <a:gd name="connsiteX1" fmla="*/ 2857 w 46262"/>
                  <a:gd name="connsiteY1" fmla="*/ 34290 h 92934"/>
                  <a:gd name="connsiteX2" fmla="*/ 2857 w 46262"/>
                  <a:gd name="connsiteY2" fmla="*/ 19050 h 92934"/>
                  <a:gd name="connsiteX3" fmla="*/ 14287 w 46262"/>
                  <a:gd name="connsiteY3" fmla="*/ 0 h 92934"/>
                  <a:gd name="connsiteX4" fmla="*/ 25717 w 46262"/>
                  <a:gd name="connsiteY4" fmla="*/ 22860 h 92934"/>
                  <a:gd name="connsiteX5" fmla="*/ 25717 w 46262"/>
                  <a:gd name="connsiteY5" fmla="*/ 49530 h 92934"/>
                  <a:gd name="connsiteX6" fmla="*/ 37148 w 46262"/>
                  <a:gd name="connsiteY6" fmla="*/ 64770 h 92934"/>
                  <a:gd name="connsiteX7" fmla="*/ 44767 w 46262"/>
                  <a:gd name="connsiteY7" fmla="*/ 83820 h 92934"/>
                  <a:gd name="connsiteX8" fmla="*/ 25717 w 46262"/>
                  <a:gd name="connsiteY8" fmla="*/ 91440 h 92934"/>
                  <a:gd name="connsiteX9" fmla="*/ 10477 w 46262"/>
                  <a:gd name="connsiteY9" fmla="*/ 87630 h 92934"/>
                  <a:gd name="connsiteX10" fmla="*/ 10477 w 46262"/>
                  <a:gd name="connsiteY10" fmla="*/ 60960 h 92934"/>
                  <a:gd name="connsiteX11" fmla="*/ 21907 w 46262"/>
                  <a:gd name="connsiteY11" fmla="*/ 53340 h 92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262" h="92934">
                    <a:moveTo>
                      <a:pt x="21907" y="53340"/>
                    </a:moveTo>
                    <a:cubicBezTo>
                      <a:pt x="18098" y="45720"/>
                      <a:pt x="6667" y="41910"/>
                      <a:pt x="2857" y="34290"/>
                    </a:cubicBezTo>
                    <a:cubicBezTo>
                      <a:pt x="-952" y="26670"/>
                      <a:pt x="-952" y="22860"/>
                      <a:pt x="2857" y="19050"/>
                    </a:cubicBezTo>
                    <a:cubicBezTo>
                      <a:pt x="10477" y="15240"/>
                      <a:pt x="10477" y="7620"/>
                      <a:pt x="14287" y="0"/>
                    </a:cubicBezTo>
                    <a:cubicBezTo>
                      <a:pt x="18098" y="7620"/>
                      <a:pt x="14287" y="19050"/>
                      <a:pt x="25717" y="22860"/>
                    </a:cubicBezTo>
                    <a:cubicBezTo>
                      <a:pt x="25717" y="30480"/>
                      <a:pt x="25717" y="41910"/>
                      <a:pt x="25717" y="49530"/>
                    </a:cubicBezTo>
                    <a:cubicBezTo>
                      <a:pt x="25717" y="57150"/>
                      <a:pt x="33337" y="60960"/>
                      <a:pt x="37148" y="64770"/>
                    </a:cubicBezTo>
                    <a:cubicBezTo>
                      <a:pt x="44767" y="68580"/>
                      <a:pt x="48577" y="76200"/>
                      <a:pt x="44767" y="83820"/>
                    </a:cubicBezTo>
                    <a:cubicBezTo>
                      <a:pt x="40957" y="91440"/>
                      <a:pt x="33337" y="95250"/>
                      <a:pt x="25717" y="91440"/>
                    </a:cubicBezTo>
                    <a:cubicBezTo>
                      <a:pt x="21907" y="91440"/>
                      <a:pt x="14287" y="95250"/>
                      <a:pt x="10477" y="87630"/>
                    </a:cubicBezTo>
                    <a:cubicBezTo>
                      <a:pt x="2857" y="80010"/>
                      <a:pt x="-952" y="72390"/>
                      <a:pt x="10477" y="60960"/>
                    </a:cubicBezTo>
                    <a:cubicBezTo>
                      <a:pt x="14287" y="60960"/>
                      <a:pt x="18098" y="57150"/>
                      <a:pt x="21907" y="53340"/>
                    </a:cubicBezTo>
                    <a:close/>
                  </a:path>
                </a:pathLst>
              </a:custGeom>
              <a:solidFill>
                <a:srgbClr val="FFB3D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57" name="Freeform: Shape 3156">
                <a:extLst>
                  <a:ext uri="{FF2B5EF4-FFF2-40B4-BE49-F238E27FC236}">
                    <a16:creationId xmlns:a16="http://schemas.microsoft.com/office/drawing/2014/main" id="{FC3A9B77-7F6B-1F04-8C59-BFF77E0F3E90}"/>
                  </a:ext>
                </a:extLst>
              </p:cNvPr>
              <p:cNvSpPr/>
              <p:nvPr/>
            </p:nvSpPr>
            <p:spPr>
              <a:xfrm>
                <a:off x="2780234" y="2678430"/>
                <a:ext cx="100126" cy="68579"/>
              </a:xfrm>
              <a:custGeom>
                <a:avLst/>
                <a:gdLst>
                  <a:gd name="connsiteX0" fmla="*/ 100127 w 100126"/>
                  <a:gd name="connsiteY0" fmla="*/ 45720 h 68579"/>
                  <a:gd name="connsiteX1" fmla="*/ 84887 w 100126"/>
                  <a:gd name="connsiteY1" fmla="*/ 53340 h 68579"/>
                  <a:gd name="connsiteX2" fmla="*/ 62027 w 100126"/>
                  <a:gd name="connsiteY2" fmla="*/ 68580 h 68579"/>
                  <a:gd name="connsiteX3" fmla="*/ 58217 w 100126"/>
                  <a:gd name="connsiteY3" fmla="*/ 64770 h 68579"/>
                  <a:gd name="connsiteX4" fmla="*/ 16307 w 100126"/>
                  <a:gd name="connsiteY4" fmla="*/ 60960 h 68579"/>
                  <a:gd name="connsiteX5" fmla="*/ 12497 w 100126"/>
                  <a:gd name="connsiteY5" fmla="*/ 60960 h 68579"/>
                  <a:gd name="connsiteX6" fmla="*/ 4877 w 100126"/>
                  <a:gd name="connsiteY6" fmla="*/ 53340 h 68579"/>
                  <a:gd name="connsiteX7" fmla="*/ 1067 w 100126"/>
                  <a:gd name="connsiteY7" fmla="*/ 45720 h 68579"/>
                  <a:gd name="connsiteX8" fmla="*/ 8687 w 100126"/>
                  <a:gd name="connsiteY8" fmla="*/ 38100 h 68579"/>
                  <a:gd name="connsiteX9" fmla="*/ 31547 w 100126"/>
                  <a:gd name="connsiteY9" fmla="*/ 19050 h 68579"/>
                  <a:gd name="connsiteX10" fmla="*/ 35357 w 100126"/>
                  <a:gd name="connsiteY10" fmla="*/ 0 h 68579"/>
                  <a:gd name="connsiteX11" fmla="*/ 50597 w 100126"/>
                  <a:gd name="connsiteY11" fmla="*/ 26670 h 68579"/>
                  <a:gd name="connsiteX12" fmla="*/ 58217 w 100126"/>
                  <a:gd name="connsiteY12" fmla="*/ 38100 h 68579"/>
                  <a:gd name="connsiteX13" fmla="*/ 81077 w 100126"/>
                  <a:gd name="connsiteY13" fmla="*/ 38100 h 68579"/>
                  <a:gd name="connsiteX14" fmla="*/ 77267 w 100126"/>
                  <a:gd name="connsiteY14" fmla="*/ 22860 h 68579"/>
                  <a:gd name="connsiteX15" fmla="*/ 77267 w 100126"/>
                  <a:gd name="connsiteY15" fmla="*/ 19050 h 68579"/>
                  <a:gd name="connsiteX16" fmla="*/ 100127 w 100126"/>
                  <a:gd name="connsiteY16" fmla="*/ 4572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0126" h="68579">
                    <a:moveTo>
                      <a:pt x="100127" y="45720"/>
                    </a:moveTo>
                    <a:cubicBezTo>
                      <a:pt x="92507" y="45720"/>
                      <a:pt x="88697" y="49530"/>
                      <a:pt x="84887" y="53340"/>
                    </a:cubicBezTo>
                    <a:cubicBezTo>
                      <a:pt x="81077" y="60960"/>
                      <a:pt x="69647" y="64770"/>
                      <a:pt x="62027" y="68580"/>
                    </a:cubicBezTo>
                    <a:cubicBezTo>
                      <a:pt x="62027" y="68580"/>
                      <a:pt x="62027" y="68580"/>
                      <a:pt x="58217" y="64770"/>
                    </a:cubicBezTo>
                    <a:cubicBezTo>
                      <a:pt x="42977" y="45720"/>
                      <a:pt x="35357" y="45720"/>
                      <a:pt x="16307" y="60960"/>
                    </a:cubicBezTo>
                    <a:cubicBezTo>
                      <a:pt x="16307" y="60960"/>
                      <a:pt x="12497" y="60960"/>
                      <a:pt x="12497" y="60960"/>
                    </a:cubicBezTo>
                    <a:cubicBezTo>
                      <a:pt x="8687" y="57150"/>
                      <a:pt x="8687" y="57150"/>
                      <a:pt x="4877" y="53340"/>
                    </a:cubicBezTo>
                    <a:cubicBezTo>
                      <a:pt x="4877" y="49530"/>
                      <a:pt x="-2743" y="49530"/>
                      <a:pt x="1067" y="45720"/>
                    </a:cubicBezTo>
                    <a:cubicBezTo>
                      <a:pt x="1067" y="41910"/>
                      <a:pt x="4877" y="38100"/>
                      <a:pt x="8687" y="38100"/>
                    </a:cubicBezTo>
                    <a:cubicBezTo>
                      <a:pt x="23927" y="41910"/>
                      <a:pt x="27737" y="30480"/>
                      <a:pt x="31547" y="19050"/>
                    </a:cubicBezTo>
                    <a:cubicBezTo>
                      <a:pt x="31547" y="15240"/>
                      <a:pt x="35357" y="7620"/>
                      <a:pt x="35357" y="0"/>
                    </a:cubicBezTo>
                    <a:cubicBezTo>
                      <a:pt x="42977" y="11430"/>
                      <a:pt x="50597" y="15240"/>
                      <a:pt x="50597" y="26670"/>
                    </a:cubicBezTo>
                    <a:cubicBezTo>
                      <a:pt x="50597" y="30480"/>
                      <a:pt x="54407" y="34290"/>
                      <a:pt x="58217" y="38100"/>
                    </a:cubicBezTo>
                    <a:cubicBezTo>
                      <a:pt x="62027" y="41910"/>
                      <a:pt x="77267" y="41910"/>
                      <a:pt x="81077" y="38100"/>
                    </a:cubicBezTo>
                    <a:cubicBezTo>
                      <a:pt x="88697" y="30480"/>
                      <a:pt x="81077" y="26670"/>
                      <a:pt x="77267" y="22860"/>
                    </a:cubicBezTo>
                    <a:cubicBezTo>
                      <a:pt x="77267" y="22860"/>
                      <a:pt x="77267" y="19050"/>
                      <a:pt x="77267" y="19050"/>
                    </a:cubicBezTo>
                    <a:cubicBezTo>
                      <a:pt x="92507" y="22860"/>
                      <a:pt x="96317" y="34290"/>
                      <a:pt x="100127" y="45720"/>
                    </a:cubicBezTo>
                    <a:close/>
                  </a:path>
                </a:pathLst>
              </a:custGeom>
              <a:solidFill>
                <a:srgbClr val="FFF5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58" name="Freeform: Shape 3157">
                <a:extLst>
                  <a:ext uri="{FF2B5EF4-FFF2-40B4-BE49-F238E27FC236}">
                    <a16:creationId xmlns:a16="http://schemas.microsoft.com/office/drawing/2014/main" id="{CAA6219B-BD29-3682-E0C8-A517E58E7BA7}"/>
                  </a:ext>
                </a:extLst>
              </p:cNvPr>
              <p:cNvSpPr/>
              <p:nvPr/>
            </p:nvSpPr>
            <p:spPr>
              <a:xfrm>
                <a:off x="2434591" y="2266950"/>
                <a:ext cx="49529" cy="76816"/>
              </a:xfrm>
              <a:custGeom>
                <a:avLst/>
                <a:gdLst>
                  <a:gd name="connsiteX0" fmla="*/ 49530 w 49529"/>
                  <a:gd name="connsiteY0" fmla="*/ 68580 h 76816"/>
                  <a:gd name="connsiteX1" fmla="*/ 15240 w 49529"/>
                  <a:gd name="connsiteY1" fmla="*/ 76200 h 76816"/>
                  <a:gd name="connsiteX2" fmla="*/ 7620 w 49529"/>
                  <a:gd name="connsiteY2" fmla="*/ 72390 h 76816"/>
                  <a:gd name="connsiteX3" fmla="*/ 15240 w 49529"/>
                  <a:gd name="connsiteY3" fmla="*/ 64770 h 76816"/>
                  <a:gd name="connsiteX4" fmla="*/ 19050 w 49529"/>
                  <a:gd name="connsiteY4" fmla="*/ 64770 h 76816"/>
                  <a:gd name="connsiteX5" fmla="*/ 30480 w 49529"/>
                  <a:gd name="connsiteY5" fmla="*/ 60960 h 76816"/>
                  <a:gd name="connsiteX6" fmla="*/ 19050 w 49529"/>
                  <a:gd name="connsiteY6" fmla="*/ 53340 h 76816"/>
                  <a:gd name="connsiteX7" fmla="*/ 7620 w 49529"/>
                  <a:gd name="connsiteY7" fmla="*/ 41910 h 76816"/>
                  <a:gd name="connsiteX8" fmla="*/ 0 w 49529"/>
                  <a:gd name="connsiteY8" fmla="*/ 30480 h 76816"/>
                  <a:gd name="connsiteX9" fmla="*/ 11430 w 49529"/>
                  <a:gd name="connsiteY9" fmla="*/ 26670 h 76816"/>
                  <a:gd name="connsiteX10" fmla="*/ 22860 w 49529"/>
                  <a:gd name="connsiteY10" fmla="*/ 19050 h 76816"/>
                  <a:gd name="connsiteX11" fmla="*/ 15240 w 49529"/>
                  <a:gd name="connsiteY11" fmla="*/ 0 h 76816"/>
                  <a:gd name="connsiteX12" fmla="*/ 45720 w 49529"/>
                  <a:gd name="connsiteY12" fmla="*/ 19050 h 76816"/>
                  <a:gd name="connsiteX13" fmla="*/ 45720 w 49529"/>
                  <a:gd name="connsiteY13" fmla="*/ 38100 h 76816"/>
                  <a:gd name="connsiteX14" fmla="*/ 41910 w 49529"/>
                  <a:gd name="connsiteY14" fmla="*/ 45720 h 76816"/>
                  <a:gd name="connsiteX15" fmla="*/ 49530 w 49529"/>
                  <a:gd name="connsiteY15" fmla="*/ 68580 h 76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529" h="76816">
                    <a:moveTo>
                      <a:pt x="49530" y="68580"/>
                    </a:moveTo>
                    <a:cubicBezTo>
                      <a:pt x="38100" y="64770"/>
                      <a:pt x="26670" y="80010"/>
                      <a:pt x="15240" y="76200"/>
                    </a:cubicBezTo>
                    <a:cubicBezTo>
                      <a:pt x="11430" y="76200"/>
                      <a:pt x="7620" y="76200"/>
                      <a:pt x="7620" y="72390"/>
                    </a:cubicBezTo>
                    <a:cubicBezTo>
                      <a:pt x="7620" y="68580"/>
                      <a:pt x="11430" y="68580"/>
                      <a:pt x="15240" y="64770"/>
                    </a:cubicBezTo>
                    <a:cubicBezTo>
                      <a:pt x="15240" y="64770"/>
                      <a:pt x="19050" y="64770"/>
                      <a:pt x="19050" y="64770"/>
                    </a:cubicBezTo>
                    <a:cubicBezTo>
                      <a:pt x="22860" y="64770"/>
                      <a:pt x="30480" y="64770"/>
                      <a:pt x="30480" y="60960"/>
                    </a:cubicBezTo>
                    <a:cubicBezTo>
                      <a:pt x="30480" y="53340"/>
                      <a:pt x="22860" y="53340"/>
                      <a:pt x="19050" y="53340"/>
                    </a:cubicBezTo>
                    <a:cubicBezTo>
                      <a:pt x="11430" y="53340"/>
                      <a:pt x="11430" y="45720"/>
                      <a:pt x="7620" y="41910"/>
                    </a:cubicBezTo>
                    <a:cubicBezTo>
                      <a:pt x="3810" y="38100"/>
                      <a:pt x="0" y="34290"/>
                      <a:pt x="0" y="30480"/>
                    </a:cubicBezTo>
                    <a:cubicBezTo>
                      <a:pt x="3810" y="22860"/>
                      <a:pt x="7620" y="26670"/>
                      <a:pt x="11430" y="26670"/>
                    </a:cubicBezTo>
                    <a:cubicBezTo>
                      <a:pt x="19050" y="30480"/>
                      <a:pt x="19050" y="22860"/>
                      <a:pt x="22860" y="19050"/>
                    </a:cubicBezTo>
                    <a:cubicBezTo>
                      <a:pt x="26670" y="11430"/>
                      <a:pt x="19050" y="7620"/>
                      <a:pt x="15240" y="0"/>
                    </a:cubicBezTo>
                    <a:cubicBezTo>
                      <a:pt x="30480" y="0"/>
                      <a:pt x="38100" y="11430"/>
                      <a:pt x="45720" y="19050"/>
                    </a:cubicBezTo>
                    <a:cubicBezTo>
                      <a:pt x="49530" y="22860"/>
                      <a:pt x="49530" y="30480"/>
                      <a:pt x="45720" y="38100"/>
                    </a:cubicBezTo>
                    <a:cubicBezTo>
                      <a:pt x="45720" y="41910"/>
                      <a:pt x="41910" y="41910"/>
                      <a:pt x="41910" y="45720"/>
                    </a:cubicBezTo>
                    <a:cubicBezTo>
                      <a:pt x="34290" y="60960"/>
                      <a:pt x="34290" y="60960"/>
                      <a:pt x="49530" y="68580"/>
                    </a:cubicBezTo>
                    <a:close/>
                  </a:path>
                </a:pathLst>
              </a:custGeom>
              <a:solidFill>
                <a:srgbClr val="FFCAD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59" name="Freeform: Shape 3158">
                <a:extLst>
                  <a:ext uri="{FF2B5EF4-FFF2-40B4-BE49-F238E27FC236}">
                    <a16:creationId xmlns:a16="http://schemas.microsoft.com/office/drawing/2014/main" id="{EE38A667-A5DF-B0C7-AEB7-733D8C27F492}"/>
                  </a:ext>
                </a:extLst>
              </p:cNvPr>
              <p:cNvSpPr/>
              <p:nvPr/>
            </p:nvSpPr>
            <p:spPr>
              <a:xfrm>
                <a:off x="4754881" y="1973579"/>
                <a:ext cx="68734" cy="39113"/>
              </a:xfrm>
              <a:custGeom>
                <a:avLst/>
                <a:gdLst>
                  <a:gd name="connsiteX0" fmla="*/ 57150 w 68734"/>
                  <a:gd name="connsiteY0" fmla="*/ 38100 h 39113"/>
                  <a:gd name="connsiteX1" fmla="*/ 45720 w 68734"/>
                  <a:gd name="connsiteY1" fmla="*/ 38100 h 39113"/>
                  <a:gd name="connsiteX2" fmla="*/ 7620 w 68734"/>
                  <a:gd name="connsiteY2" fmla="*/ 26670 h 39113"/>
                  <a:gd name="connsiteX3" fmla="*/ 0 w 68734"/>
                  <a:gd name="connsiteY3" fmla="*/ 11430 h 39113"/>
                  <a:gd name="connsiteX4" fmla="*/ 15240 w 68734"/>
                  <a:gd name="connsiteY4" fmla="*/ 0 h 39113"/>
                  <a:gd name="connsiteX5" fmla="*/ 38100 w 68734"/>
                  <a:gd name="connsiteY5" fmla="*/ 0 h 39113"/>
                  <a:gd name="connsiteX6" fmla="*/ 53340 w 68734"/>
                  <a:gd name="connsiteY6" fmla="*/ 19050 h 39113"/>
                  <a:gd name="connsiteX7" fmla="*/ 57150 w 68734"/>
                  <a:gd name="connsiteY7" fmla="*/ 26670 h 39113"/>
                  <a:gd name="connsiteX8" fmla="*/ 64770 w 68734"/>
                  <a:gd name="connsiteY8" fmla="*/ 38100 h 39113"/>
                  <a:gd name="connsiteX9" fmla="*/ 57150 w 68734"/>
                  <a:gd name="connsiteY9" fmla="*/ 38100 h 3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734" h="39113">
                    <a:moveTo>
                      <a:pt x="57150" y="38100"/>
                    </a:moveTo>
                    <a:cubicBezTo>
                      <a:pt x="53340" y="34290"/>
                      <a:pt x="49530" y="34290"/>
                      <a:pt x="45720" y="38100"/>
                    </a:cubicBezTo>
                    <a:cubicBezTo>
                      <a:pt x="30480" y="41910"/>
                      <a:pt x="19050" y="34290"/>
                      <a:pt x="7620" y="26670"/>
                    </a:cubicBezTo>
                    <a:cubicBezTo>
                      <a:pt x="3810" y="22860"/>
                      <a:pt x="0" y="19050"/>
                      <a:pt x="0" y="11430"/>
                    </a:cubicBezTo>
                    <a:cubicBezTo>
                      <a:pt x="3810" y="3810"/>
                      <a:pt x="7620" y="0"/>
                      <a:pt x="15240" y="0"/>
                    </a:cubicBezTo>
                    <a:cubicBezTo>
                      <a:pt x="22860" y="0"/>
                      <a:pt x="30480" y="0"/>
                      <a:pt x="38100" y="0"/>
                    </a:cubicBezTo>
                    <a:cubicBezTo>
                      <a:pt x="49530" y="0"/>
                      <a:pt x="53340" y="7620"/>
                      <a:pt x="53340" y="19050"/>
                    </a:cubicBezTo>
                    <a:cubicBezTo>
                      <a:pt x="53340" y="22860"/>
                      <a:pt x="53340" y="26670"/>
                      <a:pt x="57150" y="26670"/>
                    </a:cubicBezTo>
                    <a:cubicBezTo>
                      <a:pt x="64770" y="26670"/>
                      <a:pt x="64770" y="34290"/>
                      <a:pt x="64770" y="38100"/>
                    </a:cubicBezTo>
                    <a:cubicBezTo>
                      <a:pt x="72390" y="38100"/>
                      <a:pt x="68580" y="38100"/>
                      <a:pt x="57150" y="38100"/>
                    </a:cubicBezTo>
                    <a:close/>
                  </a:path>
                </a:pathLst>
              </a:custGeom>
              <a:solidFill>
                <a:srgbClr val="FFABC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60" name="Freeform: Shape 3159">
                <a:extLst>
                  <a:ext uri="{FF2B5EF4-FFF2-40B4-BE49-F238E27FC236}">
                    <a16:creationId xmlns:a16="http://schemas.microsoft.com/office/drawing/2014/main" id="{15494963-A05D-93E5-BE93-E5CD0BF667FC}"/>
                  </a:ext>
                </a:extLst>
              </p:cNvPr>
              <p:cNvSpPr/>
              <p:nvPr/>
            </p:nvSpPr>
            <p:spPr>
              <a:xfrm>
                <a:off x="3654533" y="2711141"/>
                <a:ext cx="63074" cy="55421"/>
              </a:xfrm>
              <a:custGeom>
                <a:avLst/>
                <a:gdLst>
                  <a:gd name="connsiteX0" fmla="*/ 3067 w 63074"/>
                  <a:gd name="connsiteY0" fmla="*/ 28248 h 55421"/>
                  <a:gd name="connsiteX1" fmla="*/ 22117 w 63074"/>
                  <a:gd name="connsiteY1" fmla="*/ 13008 h 55421"/>
                  <a:gd name="connsiteX2" fmla="*/ 33547 w 63074"/>
                  <a:gd name="connsiteY2" fmla="*/ 9198 h 55421"/>
                  <a:gd name="connsiteX3" fmla="*/ 41167 w 63074"/>
                  <a:gd name="connsiteY3" fmla="*/ 1578 h 55421"/>
                  <a:gd name="connsiteX4" fmla="*/ 60217 w 63074"/>
                  <a:gd name="connsiteY4" fmla="*/ 5388 h 55421"/>
                  <a:gd name="connsiteX5" fmla="*/ 60217 w 63074"/>
                  <a:gd name="connsiteY5" fmla="*/ 28248 h 55421"/>
                  <a:gd name="connsiteX6" fmla="*/ 48787 w 63074"/>
                  <a:gd name="connsiteY6" fmla="*/ 39678 h 55421"/>
                  <a:gd name="connsiteX7" fmla="*/ 14497 w 63074"/>
                  <a:gd name="connsiteY7" fmla="*/ 54918 h 55421"/>
                  <a:gd name="connsiteX8" fmla="*/ 3067 w 63074"/>
                  <a:gd name="connsiteY8" fmla="*/ 28248 h 5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074" h="55421">
                    <a:moveTo>
                      <a:pt x="3067" y="28248"/>
                    </a:moveTo>
                    <a:cubicBezTo>
                      <a:pt x="6877" y="20628"/>
                      <a:pt x="10687" y="13008"/>
                      <a:pt x="22117" y="13008"/>
                    </a:cubicBezTo>
                    <a:cubicBezTo>
                      <a:pt x="25927" y="13008"/>
                      <a:pt x="29737" y="13008"/>
                      <a:pt x="33547" y="9198"/>
                    </a:cubicBezTo>
                    <a:cubicBezTo>
                      <a:pt x="37357" y="5388"/>
                      <a:pt x="37357" y="1578"/>
                      <a:pt x="41167" y="1578"/>
                    </a:cubicBezTo>
                    <a:cubicBezTo>
                      <a:pt x="48787" y="-2232"/>
                      <a:pt x="56407" y="1578"/>
                      <a:pt x="60217" y="5388"/>
                    </a:cubicBezTo>
                    <a:cubicBezTo>
                      <a:pt x="64027" y="9198"/>
                      <a:pt x="64027" y="20628"/>
                      <a:pt x="60217" y="28248"/>
                    </a:cubicBezTo>
                    <a:cubicBezTo>
                      <a:pt x="56407" y="32058"/>
                      <a:pt x="52597" y="39678"/>
                      <a:pt x="48787" y="39678"/>
                    </a:cubicBezTo>
                    <a:cubicBezTo>
                      <a:pt x="33547" y="39678"/>
                      <a:pt x="29737" y="58728"/>
                      <a:pt x="14497" y="54918"/>
                    </a:cubicBezTo>
                    <a:cubicBezTo>
                      <a:pt x="3067" y="47298"/>
                      <a:pt x="-4553" y="43488"/>
                      <a:pt x="3067" y="28248"/>
                    </a:cubicBezTo>
                    <a:close/>
                  </a:path>
                </a:pathLst>
              </a:custGeom>
              <a:solidFill>
                <a:srgbClr val="FFA8C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61" name="Freeform: Shape 3160">
                <a:extLst>
                  <a:ext uri="{FF2B5EF4-FFF2-40B4-BE49-F238E27FC236}">
                    <a16:creationId xmlns:a16="http://schemas.microsoft.com/office/drawing/2014/main" id="{277401B9-DD32-7D2D-ABD9-FD8BB131715E}"/>
                  </a:ext>
                </a:extLst>
              </p:cNvPr>
              <p:cNvSpPr/>
              <p:nvPr/>
            </p:nvSpPr>
            <p:spPr>
              <a:xfrm>
                <a:off x="2788430" y="2884169"/>
                <a:ext cx="69070" cy="60960"/>
              </a:xfrm>
              <a:custGeom>
                <a:avLst/>
                <a:gdLst>
                  <a:gd name="connsiteX0" fmla="*/ 57640 w 69070"/>
                  <a:gd name="connsiteY0" fmla="*/ 0 h 60960"/>
                  <a:gd name="connsiteX1" fmla="*/ 69070 w 69070"/>
                  <a:gd name="connsiteY1" fmla="*/ 19050 h 60960"/>
                  <a:gd name="connsiteX2" fmla="*/ 50020 w 69070"/>
                  <a:gd name="connsiteY2" fmla="*/ 45720 h 60960"/>
                  <a:gd name="connsiteX3" fmla="*/ 15730 w 69070"/>
                  <a:gd name="connsiteY3" fmla="*/ 57150 h 60960"/>
                  <a:gd name="connsiteX4" fmla="*/ 8111 w 69070"/>
                  <a:gd name="connsiteY4" fmla="*/ 60960 h 60960"/>
                  <a:gd name="connsiteX5" fmla="*/ 490 w 69070"/>
                  <a:gd name="connsiteY5" fmla="*/ 57150 h 60960"/>
                  <a:gd name="connsiteX6" fmla="*/ 34780 w 69070"/>
                  <a:gd name="connsiteY6" fmla="*/ 19050 h 60960"/>
                  <a:gd name="connsiteX7" fmla="*/ 46211 w 69070"/>
                  <a:gd name="connsiteY7" fmla="*/ 11430 h 60960"/>
                  <a:gd name="connsiteX8" fmla="*/ 57640 w 69070"/>
                  <a:gd name="connsiteY8" fmla="*/ 0 h 60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070" h="60960">
                    <a:moveTo>
                      <a:pt x="57640" y="0"/>
                    </a:moveTo>
                    <a:cubicBezTo>
                      <a:pt x="61451" y="3810"/>
                      <a:pt x="69070" y="11430"/>
                      <a:pt x="69070" y="19050"/>
                    </a:cubicBezTo>
                    <a:cubicBezTo>
                      <a:pt x="69070" y="22860"/>
                      <a:pt x="53830" y="45720"/>
                      <a:pt x="50020" y="45720"/>
                    </a:cubicBezTo>
                    <a:cubicBezTo>
                      <a:pt x="34780" y="38100"/>
                      <a:pt x="27161" y="53340"/>
                      <a:pt x="15730" y="57150"/>
                    </a:cubicBezTo>
                    <a:cubicBezTo>
                      <a:pt x="11920" y="57150"/>
                      <a:pt x="11920" y="60960"/>
                      <a:pt x="8111" y="60960"/>
                    </a:cubicBezTo>
                    <a:cubicBezTo>
                      <a:pt x="4301" y="60960"/>
                      <a:pt x="490" y="60960"/>
                      <a:pt x="490" y="57150"/>
                    </a:cubicBezTo>
                    <a:cubicBezTo>
                      <a:pt x="-3320" y="38100"/>
                      <a:pt x="15730" y="15240"/>
                      <a:pt x="34780" y="19050"/>
                    </a:cubicBezTo>
                    <a:cubicBezTo>
                      <a:pt x="42401" y="19050"/>
                      <a:pt x="42401" y="19050"/>
                      <a:pt x="46211" y="11430"/>
                    </a:cubicBezTo>
                    <a:cubicBezTo>
                      <a:pt x="50020" y="3810"/>
                      <a:pt x="53830" y="0"/>
                      <a:pt x="57640" y="0"/>
                    </a:cubicBezTo>
                    <a:close/>
                  </a:path>
                </a:pathLst>
              </a:custGeom>
              <a:solidFill>
                <a:srgbClr val="FFBFD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62" name="Freeform: Shape 3161">
                <a:extLst>
                  <a:ext uri="{FF2B5EF4-FFF2-40B4-BE49-F238E27FC236}">
                    <a16:creationId xmlns:a16="http://schemas.microsoft.com/office/drawing/2014/main" id="{443CC0F7-1A2A-D3EB-E74C-CA4CD96EBF3E}"/>
                  </a:ext>
                </a:extLst>
              </p:cNvPr>
              <p:cNvSpPr/>
              <p:nvPr/>
            </p:nvSpPr>
            <p:spPr>
              <a:xfrm>
                <a:off x="3636972" y="3326130"/>
                <a:ext cx="89208" cy="38100"/>
              </a:xfrm>
              <a:custGeom>
                <a:avLst/>
                <a:gdLst>
                  <a:gd name="connsiteX0" fmla="*/ 24438 w 89208"/>
                  <a:gd name="connsiteY0" fmla="*/ 22860 h 38100"/>
                  <a:gd name="connsiteX1" fmla="*/ 16818 w 89208"/>
                  <a:gd name="connsiteY1" fmla="*/ 30480 h 38100"/>
                  <a:gd name="connsiteX2" fmla="*/ 5388 w 89208"/>
                  <a:gd name="connsiteY2" fmla="*/ 34290 h 38100"/>
                  <a:gd name="connsiteX3" fmla="*/ 1578 w 89208"/>
                  <a:gd name="connsiteY3" fmla="*/ 22860 h 38100"/>
                  <a:gd name="connsiteX4" fmla="*/ 9198 w 89208"/>
                  <a:gd name="connsiteY4" fmla="*/ 15240 h 38100"/>
                  <a:gd name="connsiteX5" fmla="*/ 24438 w 89208"/>
                  <a:gd name="connsiteY5" fmla="*/ 7620 h 38100"/>
                  <a:gd name="connsiteX6" fmla="*/ 39678 w 89208"/>
                  <a:gd name="connsiteY6" fmla="*/ 11430 h 38100"/>
                  <a:gd name="connsiteX7" fmla="*/ 51108 w 89208"/>
                  <a:gd name="connsiteY7" fmla="*/ 11430 h 38100"/>
                  <a:gd name="connsiteX8" fmla="*/ 62538 w 89208"/>
                  <a:gd name="connsiteY8" fmla="*/ 0 h 38100"/>
                  <a:gd name="connsiteX9" fmla="*/ 85398 w 89208"/>
                  <a:gd name="connsiteY9" fmla="*/ 7620 h 38100"/>
                  <a:gd name="connsiteX10" fmla="*/ 89208 w 89208"/>
                  <a:gd name="connsiteY10" fmla="*/ 19050 h 38100"/>
                  <a:gd name="connsiteX11" fmla="*/ 77778 w 89208"/>
                  <a:gd name="connsiteY11" fmla="*/ 38100 h 38100"/>
                  <a:gd name="connsiteX12" fmla="*/ 73968 w 89208"/>
                  <a:gd name="connsiteY12" fmla="*/ 38100 h 38100"/>
                  <a:gd name="connsiteX13" fmla="*/ 24438 w 89208"/>
                  <a:gd name="connsiteY13" fmla="*/ 228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208" h="38100">
                    <a:moveTo>
                      <a:pt x="24438" y="22860"/>
                    </a:moveTo>
                    <a:cubicBezTo>
                      <a:pt x="20628" y="26670"/>
                      <a:pt x="20628" y="30480"/>
                      <a:pt x="16818" y="30480"/>
                    </a:cubicBezTo>
                    <a:cubicBezTo>
                      <a:pt x="13008" y="34290"/>
                      <a:pt x="9198" y="34290"/>
                      <a:pt x="5388" y="34290"/>
                    </a:cubicBezTo>
                    <a:cubicBezTo>
                      <a:pt x="1578" y="30480"/>
                      <a:pt x="-2232" y="26670"/>
                      <a:pt x="1578" y="22860"/>
                    </a:cubicBezTo>
                    <a:cubicBezTo>
                      <a:pt x="1578" y="19050"/>
                      <a:pt x="5388" y="15240"/>
                      <a:pt x="9198" y="15240"/>
                    </a:cubicBezTo>
                    <a:cubicBezTo>
                      <a:pt x="16818" y="15240"/>
                      <a:pt x="20628" y="15240"/>
                      <a:pt x="24438" y="7620"/>
                    </a:cubicBezTo>
                    <a:cubicBezTo>
                      <a:pt x="28248" y="3810"/>
                      <a:pt x="35868" y="7620"/>
                      <a:pt x="39678" y="11430"/>
                    </a:cubicBezTo>
                    <a:cubicBezTo>
                      <a:pt x="43488" y="15240"/>
                      <a:pt x="47298" y="19050"/>
                      <a:pt x="51108" y="11430"/>
                    </a:cubicBezTo>
                    <a:cubicBezTo>
                      <a:pt x="54918" y="7620"/>
                      <a:pt x="58728" y="0"/>
                      <a:pt x="62538" y="0"/>
                    </a:cubicBezTo>
                    <a:cubicBezTo>
                      <a:pt x="70158" y="0"/>
                      <a:pt x="77778" y="3810"/>
                      <a:pt x="85398" y="7620"/>
                    </a:cubicBezTo>
                    <a:cubicBezTo>
                      <a:pt x="89208" y="11430"/>
                      <a:pt x="89208" y="15240"/>
                      <a:pt x="89208" y="19050"/>
                    </a:cubicBezTo>
                    <a:cubicBezTo>
                      <a:pt x="89208" y="26670"/>
                      <a:pt x="77778" y="26670"/>
                      <a:pt x="77778" y="38100"/>
                    </a:cubicBezTo>
                    <a:cubicBezTo>
                      <a:pt x="77778" y="38100"/>
                      <a:pt x="73968" y="38100"/>
                      <a:pt x="73968" y="38100"/>
                    </a:cubicBezTo>
                    <a:cubicBezTo>
                      <a:pt x="54918" y="30480"/>
                      <a:pt x="32058" y="41910"/>
                      <a:pt x="24438" y="22860"/>
                    </a:cubicBezTo>
                    <a:close/>
                  </a:path>
                </a:pathLst>
              </a:custGeom>
              <a:solidFill>
                <a:srgbClr val="FFC7D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63" name="Freeform: Shape 3162">
                <a:extLst>
                  <a:ext uri="{FF2B5EF4-FFF2-40B4-BE49-F238E27FC236}">
                    <a16:creationId xmlns:a16="http://schemas.microsoft.com/office/drawing/2014/main" id="{36CD141D-7550-AA63-B5A8-2687304194E4}"/>
                  </a:ext>
                </a:extLst>
              </p:cNvPr>
              <p:cNvSpPr/>
              <p:nvPr/>
            </p:nvSpPr>
            <p:spPr>
              <a:xfrm>
                <a:off x="1857702" y="2597830"/>
                <a:ext cx="67842" cy="53929"/>
              </a:xfrm>
              <a:custGeom>
                <a:avLst/>
                <a:gdLst>
                  <a:gd name="connsiteX0" fmla="*/ 66348 w 67842"/>
                  <a:gd name="connsiteY0" fmla="*/ 38689 h 53929"/>
                  <a:gd name="connsiteX1" fmla="*/ 66348 w 67842"/>
                  <a:gd name="connsiteY1" fmla="*/ 38689 h 53929"/>
                  <a:gd name="connsiteX2" fmla="*/ 43488 w 67842"/>
                  <a:gd name="connsiteY2" fmla="*/ 38689 h 53929"/>
                  <a:gd name="connsiteX3" fmla="*/ 24438 w 67842"/>
                  <a:gd name="connsiteY3" fmla="*/ 53929 h 53929"/>
                  <a:gd name="connsiteX4" fmla="*/ 16818 w 67842"/>
                  <a:gd name="connsiteY4" fmla="*/ 42500 h 53929"/>
                  <a:gd name="connsiteX5" fmla="*/ 5388 w 67842"/>
                  <a:gd name="connsiteY5" fmla="*/ 31069 h 53929"/>
                  <a:gd name="connsiteX6" fmla="*/ 1578 w 67842"/>
                  <a:gd name="connsiteY6" fmla="*/ 23450 h 53929"/>
                  <a:gd name="connsiteX7" fmla="*/ 16818 w 67842"/>
                  <a:gd name="connsiteY7" fmla="*/ 4400 h 53929"/>
                  <a:gd name="connsiteX8" fmla="*/ 35868 w 67842"/>
                  <a:gd name="connsiteY8" fmla="*/ 4400 h 53929"/>
                  <a:gd name="connsiteX9" fmla="*/ 51108 w 67842"/>
                  <a:gd name="connsiteY9" fmla="*/ 8209 h 53929"/>
                  <a:gd name="connsiteX10" fmla="*/ 58728 w 67842"/>
                  <a:gd name="connsiteY10" fmla="*/ 15829 h 53929"/>
                  <a:gd name="connsiteX11" fmla="*/ 66348 w 67842"/>
                  <a:gd name="connsiteY11" fmla="*/ 38689 h 5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842" h="53929">
                    <a:moveTo>
                      <a:pt x="66348" y="38689"/>
                    </a:moveTo>
                    <a:cubicBezTo>
                      <a:pt x="66348" y="38689"/>
                      <a:pt x="66348" y="42500"/>
                      <a:pt x="66348" y="38689"/>
                    </a:cubicBezTo>
                    <a:cubicBezTo>
                      <a:pt x="54918" y="53929"/>
                      <a:pt x="54918" y="53929"/>
                      <a:pt x="43488" y="38689"/>
                    </a:cubicBezTo>
                    <a:cubicBezTo>
                      <a:pt x="35868" y="38689"/>
                      <a:pt x="32058" y="50119"/>
                      <a:pt x="24438" y="53929"/>
                    </a:cubicBezTo>
                    <a:cubicBezTo>
                      <a:pt x="20628" y="50119"/>
                      <a:pt x="20628" y="46309"/>
                      <a:pt x="16818" y="42500"/>
                    </a:cubicBezTo>
                    <a:cubicBezTo>
                      <a:pt x="16818" y="34879"/>
                      <a:pt x="16818" y="27259"/>
                      <a:pt x="5388" y="31069"/>
                    </a:cubicBezTo>
                    <a:cubicBezTo>
                      <a:pt x="1578" y="34879"/>
                      <a:pt x="-2232" y="27259"/>
                      <a:pt x="1578" y="23450"/>
                    </a:cubicBezTo>
                    <a:cubicBezTo>
                      <a:pt x="5388" y="15829"/>
                      <a:pt x="13008" y="8209"/>
                      <a:pt x="16818" y="4400"/>
                    </a:cubicBezTo>
                    <a:cubicBezTo>
                      <a:pt x="20628" y="589"/>
                      <a:pt x="28248" y="-3221"/>
                      <a:pt x="35868" y="4400"/>
                    </a:cubicBezTo>
                    <a:cubicBezTo>
                      <a:pt x="39678" y="12019"/>
                      <a:pt x="43488" y="15829"/>
                      <a:pt x="51108" y="8209"/>
                    </a:cubicBezTo>
                    <a:cubicBezTo>
                      <a:pt x="54918" y="4400"/>
                      <a:pt x="58728" y="12019"/>
                      <a:pt x="58728" y="15829"/>
                    </a:cubicBezTo>
                    <a:cubicBezTo>
                      <a:pt x="66348" y="23450"/>
                      <a:pt x="70158" y="31069"/>
                      <a:pt x="66348" y="38689"/>
                    </a:cubicBezTo>
                    <a:close/>
                  </a:path>
                </a:pathLst>
              </a:custGeom>
              <a:solidFill>
                <a:srgbClr val="FFD2E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64" name="Freeform: Shape 3163">
                <a:extLst>
                  <a:ext uri="{FF2B5EF4-FFF2-40B4-BE49-F238E27FC236}">
                    <a16:creationId xmlns:a16="http://schemas.microsoft.com/office/drawing/2014/main" id="{9E4D9024-BA8E-2976-DBA4-F205B7E0BB37}"/>
                  </a:ext>
                </a:extLst>
              </p:cNvPr>
              <p:cNvSpPr/>
              <p:nvPr/>
            </p:nvSpPr>
            <p:spPr>
              <a:xfrm>
                <a:off x="2937510" y="2381250"/>
                <a:ext cx="64770" cy="49529"/>
              </a:xfrm>
              <a:custGeom>
                <a:avLst/>
                <a:gdLst>
                  <a:gd name="connsiteX0" fmla="*/ 64770 w 64770"/>
                  <a:gd name="connsiteY0" fmla="*/ 45720 h 49529"/>
                  <a:gd name="connsiteX1" fmla="*/ 30480 w 64770"/>
                  <a:gd name="connsiteY1" fmla="*/ 49530 h 49529"/>
                  <a:gd name="connsiteX2" fmla="*/ 15240 w 64770"/>
                  <a:gd name="connsiteY2" fmla="*/ 49530 h 49529"/>
                  <a:gd name="connsiteX3" fmla="*/ 0 w 64770"/>
                  <a:gd name="connsiteY3" fmla="*/ 34290 h 49529"/>
                  <a:gd name="connsiteX4" fmla="*/ 11430 w 64770"/>
                  <a:gd name="connsiteY4" fmla="*/ 19050 h 49529"/>
                  <a:gd name="connsiteX5" fmla="*/ 34290 w 64770"/>
                  <a:gd name="connsiteY5" fmla="*/ 3810 h 49529"/>
                  <a:gd name="connsiteX6" fmla="*/ 38100 w 64770"/>
                  <a:gd name="connsiteY6" fmla="*/ 0 h 49529"/>
                  <a:gd name="connsiteX7" fmla="*/ 60960 w 64770"/>
                  <a:gd name="connsiteY7" fmla="*/ 26670 h 49529"/>
                  <a:gd name="connsiteX8" fmla="*/ 64770 w 64770"/>
                  <a:gd name="connsiteY8" fmla="*/ 4572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70" h="49529">
                    <a:moveTo>
                      <a:pt x="64770" y="45720"/>
                    </a:moveTo>
                    <a:cubicBezTo>
                      <a:pt x="53340" y="45720"/>
                      <a:pt x="41910" y="45720"/>
                      <a:pt x="30480" y="49530"/>
                    </a:cubicBezTo>
                    <a:cubicBezTo>
                      <a:pt x="26670" y="49530"/>
                      <a:pt x="19050" y="49530"/>
                      <a:pt x="15240" y="49530"/>
                    </a:cubicBezTo>
                    <a:cubicBezTo>
                      <a:pt x="3810" y="49530"/>
                      <a:pt x="3810" y="45720"/>
                      <a:pt x="0" y="34290"/>
                    </a:cubicBezTo>
                    <a:cubicBezTo>
                      <a:pt x="0" y="22860"/>
                      <a:pt x="0" y="19050"/>
                      <a:pt x="11430" y="19050"/>
                    </a:cubicBezTo>
                    <a:cubicBezTo>
                      <a:pt x="22860" y="19050"/>
                      <a:pt x="26670" y="11430"/>
                      <a:pt x="34290" y="3810"/>
                    </a:cubicBezTo>
                    <a:cubicBezTo>
                      <a:pt x="34290" y="3810"/>
                      <a:pt x="34290" y="0"/>
                      <a:pt x="38100" y="0"/>
                    </a:cubicBezTo>
                    <a:cubicBezTo>
                      <a:pt x="45720" y="0"/>
                      <a:pt x="60960" y="15240"/>
                      <a:pt x="60960" y="26670"/>
                    </a:cubicBezTo>
                    <a:cubicBezTo>
                      <a:pt x="60960" y="34290"/>
                      <a:pt x="60960" y="38100"/>
                      <a:pt x="64770" y="45720"/>
                    </a:cubicBezTo>
                    <a:close/>
                  </a:path>
                </a:pathLst>
              </a:custGeom>
              <a:solidFill>
                <a:srgbClr val="FFC0D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65" name="Freeform: Shape 3164">
                <a:extLst>
                  <a:ext uri="{FF2B5EF4-FFF2-40B4-BE49-F238E27FC236}">
                    <a16:creationId xmlns:a16="http://schemas.microsoft.com/office/drawing/2014/main" id="{B9E08406-64B1-5F7B-BED5-A01F2F7C0DCA}"/>
                  </a:ext>
                </a:extLst>
              </p:cNvPr>
              <p:cNvSpPr/>
              <p:nvPr/>
            </p:nvSpPr>
            <p:spPr>
              <a:xfrm>
                <a:off x="2952751" y="1889759"/>
                <a:ext cx="57150" cy="45720"/>
              </a:xfrm>
              <a:custGeom>
                <a:avLst/>
                <a:gdLst>
                  <a:gd name="connsiteX0" fmla="*/ 0 w 57150"/>
                  <a:gd name="connsiteY0" fmla="*/ 3810 h 45720"/>
                  <a:gd name="connsiteX1" fmla="*/ 38100 w 57150"/>
                  <a:gd name="connsiteY1" fmla="*/ 3810 h 45720"/>
                  <a:gd name="connsiteX2" fmla="*/ 57150 w 57150"/>
                  <a:gd name="connsiteY2" fmla="*/ 0 h 45720"/>
                  <a:gd name="connsiteX3" fmla="*/ 53340 w 57150"/>
                  <a:gd name="connsiteY3" fmla="*/ 19050 h 45720"/>
                  <a:gd name="connsiteX4" fmla="*/ 26670 w 57150"/>
                  <a:gd name="connsiteY4" fmla="*/ 45720 h 45720"/>
                  <a:gd name="connsiteX5" fmla="*/ 3810 w 57150"/>
                  <a:gd name="connsiteY5" fmla="*/ 19050 h 45720"/>
                  <a:gd name="connsiteX6" fmla="*/ 0 w 57150"/>
                  <a:gd name="connsiteY6" fmla="*/ 3810 h 4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150" h="45720">
                    <a:moveTo>
                      <a:pt x="0" y="3810"/>
                    </a:moveTo>
                    <a:cubicBezTo>
                      <a:pt x="15240" y="3810"/>
                      <a:pt x="26670" y="-3810"/>
                      <a:pt x="38100" y="3810"/>
                    </a:cubicBezTo>
                    <a:cubicBezTo>
                      <a:pt x="45720" y="7620"/>
                      <a:pt x="49530" y="0"/>
                      <a:pt x="57150" y="0"/>
                    </a:cubicBezTo>
                    <a:cubicBezTo>
                      <a:pt x="57150" y="7620"/>
                      <a:pt x="53340" y="15240"/>
                      <a:pt x="53340" y="19050"/>
                    </a:cubicBezTo>
                    <a:cubicBezTo>
                      <a:pt x="53340" y="34290"/>
                      <a:pt x="38100" y="45720"/>
                      <a:pt x="26670" y="45720"/>
                    </a:cubicBezTo>
                    <a:cubicBezTo>
                      <a:pt x="15240" y="45720"/>
                      <a:pt x="3810" y="34290"/>
                      <a:pt x="3810" y="19050"/>
                    </a:cubicBezTo>
                    <a:cubicBezTo>
                      <a:pt x="3810" y="15240"/>
                      <a:pt x="0" y="11430"/>
                      <a:pt x="0" y="3810"/>
                    </a:cubicBezTo>
                    <a:close/>
                  </a:path>
                </a:pathLst>
              </a:custGeom>
              <a:solidFill>
                <a:srgbClr val="FFBFD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66" name="Freeform: Shape 3165">
                <a:extLst>
                  <a:ext uri="{FF2B5EF4-FFF2-40B4-BE49-F238E27FC236}">
                    <a16:creationId xmlns:a16="http://schemas.microsoft.com/office/drawing/2014/main" id="{77D16536-4352-5698-D23F-C2B9047D4857}"/>
                  </a:ext>
                </a:extLst>
              </p:cNvPr>
              <p:cNvSpPr/>
              <p:nvPr/>
            </p:nvSpPr>
            <p:spPr>
              <a:xfrm>
                <a:off x="4221481" y="2454046"/>
                <a:ext cx="59652" cy="54512"/>
              </a:xfrm>
              <a:custGeom>
                <a:avLst/>
                <a:gdLst>
                  <a:gd name="connsiteX0" fmla="*/ 57150 w 59652"/>
                  <a:gd name="connsiteY0" fmla="*/ 33884 h 54512"/>
                  <a:gd name="connsiteX1" fmla="*/ 49530 w 59652"/>
                  <a:gd name="connsiteY1" fmla="*/ 49124 h 54512"/>
                  <a:gd name="connsiteX2" fmla="*/ 38100 w 59652"/>
                  <a:gd name="connsiteY2" fmla="*/ 52934 h 54512"/>
                  <a:gd name="connsiteX3" fmla="*/ 7620 w 59652"/>
                  <a:gd name="connsiteY3" fmla="*/ 41504 h 54512"/>
                  <a:gd name="connsiteX4" fmla="*/ 0 w 59652"/>
                  <a:gd name="connsiteY4" fmla="*/ 37694 h 54512"/>
                  <a:gd name="connsiteX5" fmla="*/ 3810 w 59652"/>
                  <a:gd name="connsiteY5" fmla="*/ 30074 h 54512"/>
                  <a:gd name="connsiteX6" fmla="*/ 22860 w 59652"/>
                  <a:gd name="connsiteY6" fmla="*/ 18644 h 54512"/>
                  <a:gd name="connsiteX7" fmla="*/ 30480 w 59652"/>
                  <a:gd name="connsiteY7" fmla="*/ 7214 h 54512"/>
                  <a:gd name="connsiteX8" fmla="*/ 45720 w 59652"/>
                  <a:gd name="connsiteY8" fmla="*/ 7214 h 54512"/>
                  <a:gd name="connsiteX9" fmla="*/ 53340 w 59652"/>
                  <a:gd name="connsiteY9" fmla="*/ 18644 h 54512"/>
                  <a:gd name="connsiteX10" fmla="*/ 57150 w 59652"/>
                  <a:gd name="connsiteY10" fmla="*/ 33884 h 54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652" h="54512">
                    <a:moveTo>
                      <a:pt x="57150" y="33884"/>
                    </a:moveTo>
                    <a:cubicBezTo>
                      <a:pt x="57150" y="41504"/>
                      <a:pt x="53340" y="45314"/>
                      <a:pt x="49530" y="49124"/>
                    </a:cubicBezTo>
                    <a:cubicBezTo>
                      <a:pt x="45720" y="52934"/>
                      <a:pt x="38100" y="56744"/>
                      <a:pt x="38100" y="52934"/>
                    </a:cubicBezTo>
                    <a:cubicBezTo>
                      <a:pt x="30480" y="45314"/>
                      <a:pt x="15240" y="45314"/>
                      <a:pt x="7620" y="41504"/>
                    </a:cubicBezTo>
                    <a:cubicBezTo>
                      <a:pt x="3810" y="41504"/>
                      <a:pt x="0" y="41504"/>
                      <a:pt x="0" y="37694"/>
                    </a:cubicBezTo>
                    <a:cubicBezTo>
                      <a:pt x="0" y="33884"/>
                      <a:pt x="0" y="30074"/>
                      <a:pt x="3810" y="30074"/>
                    </a:cubicBezTo>
                    <a:cubicBezTo>
                      <a:pt x="11430" y="26264"/>
                      <a:pt x="11430" y="18644"/>
                      <a:pt x="22860" y="18644"/>
                    </a:cubicBezTo>
                    <a:cubicBezTo>
                      <a:pt x="30480" y="18644"/>
                      <a:pt x="30480" y="11024"/>
                      <a:pt x="30480" y="7214"/>
                    </a:cubicBezTo>
                    <a:cubicBezTo>
                      <a:pt x="34290" y="-406"/>
                      <a:pt x="41910" y="-4216"/>
                      <a:pt x="45720" y="7214"/>
                    </a:cubicBezTo>
                    <a:cubicBezTo>
                      <a:pt x="49530" y="11024"/>
                      <a:pt x="49530" y="14834"/>
                      <a:pt x="53340" y="18644"/>
                    </a:cubicBezTo>
                    <a:cubicBezTo>
                      <a:pt x="60960" y="22454"/>
                      <a:pt x="60960" y="26264"/>
                      <a:pt x="57150" y="33884"/>
                    </a:cubicBezTo>
                    <a:close/>
                  </a:path>
                </a:pathLst>
              </a:custGeom>
              <a:solidFill>
                <a:srgbClr val="FFC5D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67" name="Freeform: Shape 3166">
                <a:extLst>
                  <a:ext uri="{FF2B5EF4-FFF2-40B4-BE49-F238E27FC236}">
                    <a16:creationId xmlns:a16="http://schemas.microsoft.com/office/drawing/2014/main" id="{09FEA51A-A8FB-F4E0-A827-BFE37D00F930}"/>
                  </a:ext>
                </a:extLst>
              </p:cNvPr>
              <p:cNvSpPr/>
              <p:nvPr/>
            </p:nvSpPr>
            <p:spPr>
              <a:xfrm>
                <a:off x="2381251" y="2716530"/>
                <a:ext cx="60959" cy="70157"/>
              </a:xfrm>
              <a:custGeom>
                <a:avLst/>
                <a:gdLst>
                  <a:gd name="connsiteX0" fmla="*/ 60960 w 60959"/>
                  <a:gd name="connsiteY0" fmla="*/ 45720 h 70157"/>
                  <a:gd name="connsiteX1" fmla="*/ 41910 w 60959"/>
                  <a:gd name="connsiteY1" fmla="*/ 41910 h 70157"/>
                  <a:gd name="connsiteX2" fmla="*/ 41910 w 60959"/>
                  <a:gd name="connsiteY2" fmla="*/ 64770 h 70157"/>
                  <a:gd name="connsiteX3" fmla="*/ 34290 w 60959"/>
                  <a:gd name="connsiteY3" fmla="*/ 68580 h 70157"/>
                  <a:gd name="connsiteX4" fmla="*/ 26670 w 60959"/>
                  <a:gd name="connsiteY4" fmla="*/ 60960 h 70157"/>
                  <a:gd name="connsiteX5" fmla="*/ 15240 w 60959"/>
                  <a:gd name="connsiteY5" fmla="*/ 41910 h 70157"/>
                  <a:gd name="connsiteX6" fmla="*/ 0 w 60959"/>
                  <a:gd name="connsiteY6" fmla="*/ 11430 h 70157"/>
                  <a:gd name="connsiteX7" fmla="*/ 15240 w 60959"/>
                  <a:gd name="connsiteY7" fmla="*/ 0 h 70157"/>
                  <a:gd name="connsiteX8" fmla="*/ 34290 w 60959"/>
                  <a:gd name="connsiteY8" fmla="*/ 11430 h 70157"/>
                  <a:gd name="connsiteX9" fmla="*/ 45720 w 60959"/>
                  <a:gd name="connsiteY9" fmla="*/ 30480 h 70157"/>
                  <a:gd name="connsiteX10" fmla="*/ 60960 w 60959"/>
                  <a:gd name="connsiteY10" fmla="*/ 45720 h 7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959" h="70157">
                    <a:moveTo>
                      <a:pt x="60960" y="45720"/>
                    </a:moveTo>
                    <a:cubicBezTo>
                      <a:pt x="53340" y="49530"/>
                      <a:pt x="49530" y="41910"/>
                      <a:pt x="41910" y="41910"/>
                    </a:cubicBezTo>
                    <a:cubicBezTo>
                      <a:pt x="41910" y="49530"/>
                      <a:pt x="53340" y="57150"/>
                      <a:pt x="41910" y="64770"/>
                    </a:cubicBezTo>
                    <a:cubicBezTo>
                      <a:pt x="38100" y="68580"/>
                      <a:pt x="38100" y="72390"/>
                      <a:pt x="34290" y="68580"/>
                    </a:cubicBezTo>
                    <a:cubicBezTo>
                      <a:pt x="30480" y="68580"/>
                      <a:pt x="26670" y="64770"/>
                      <a:pt x="26670" y="60960"/>
                    </a:cubicBezTo>
                    <a:cubicBezTo>
                      <a:pt x="30480" y="49530"/>
                      <a:pt x="22860" y="45720"/>
                      <a:pt x="15240" y="41910"/>
                    </a:cubicBezTo>
                    <a:cubicBezTo>
                      <a:pt x="3810" y="38100"/>
                      <a:pt x="0" y="26670"/>
                      <a:pt x="0" y="11430"/>
                    </a:cubicBezTo>
                    <a:cubicBezTo>
                      <a:pt x="0" y="3810"/>
                      <a:pt x="7620" y="0"/>
                      <a:pt x="15240" y="0"/>
                    </a:cubicBezTo>
                    <a:cubicBezTo>
                      <a:pt x="22860" y="0"/>
                      <a:pt x="30480" y="3810"/>
                      <a:pt x="34290" y="11430"/>
                    </a:cubicBezTo>
                    <a:cubicBezTo>
                      <a:pt x="38100" y="15240"/>
                      <a:pt x="45720" y="22860"/>
                      <a:pt x="45720" y="30480"/>
                    </a:cubicBezTo>
                    <a:cubicBezTo>
                      <a:pt x="49530" y="38100"/>
                      <a:pt x="57150" y="38100"/>
                      <a:pt x="60960" y="45720"/>
                    </a:cubicBezTo>
                    <a:close/>
                  </a:path>
                </a:pathLst>
              </a:custGeom>
              <a:solidFill>
                <a:srgbClr val="FFD1E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68" name="Freeform: Shape 3167">
                <a:extLst>
                  <a:ext uri="{FF2B5EF4-FFF2-40B4-BE49-F238E27FC236}">
                    <a16:creationId xmlns:a16="http://schemas.microsoft.com/office/drawing/2014/main" id="{700EF770-202A-206C-405C-83C5935556F4}"/>
                  </a:ext>
                </a:extLst>
              </p:cNvPr>
              <p:cNvSpPr/>
              <p:nvPr/>
            </p:nvSpPr>
            <p:spPr>
              <a:xfrm>
                <a:off x="4045877" y="2859815"/>
                <a:ext cx="68923" cy="52929"/>
              </a:xfrm>
              <a:custGeom>
                <a:avLst/>
                <a:gdLst>
                  <a:gd name="connsiteX0" fmla="*/ 30824 w 68923"/>
                  <a:gd name="connsiteY0" fmla="*/ 1495 h 52929"/>
                  <a:gd name="connsiteX1" fmla="*/ 61304 w 68923"/>
                  <a:gd name="connsiteY1" fmla="*/ 12925 h 52929"/>
                  <a:gd name="connsiteX2" fmla="*/ 68924 w 68923"/>
                  <a:gd name="connsiteY2" fmla="*/ 24355 h 52929"/>
                  <a:gd name="connsiteX3" fmla="*/ 53684 w 68923"/>
                  <a:gd name="connsiteY3" fmla="*/ 35785 h 52929"/>
                  <a:gd name="connsiteX4" fmla="*/ 34634 w 68923"/>
                  <a:gd name="connsiteY4" fmla="*/ 47215 h 52929"/>
                  <a:gd name="connsiteX5" fmla="*/ 15584 w 68923"/>
                  <a:gd name="connsiteY5" fmla="*/ 47215 h 52929"/>
                  <a:gd name="connsiteX6" fmla="*/ 4154 w 68923"/>
                  <a:gd name="connsiteY6" fmla="*/ 31975 h 52929"/>
                  <a:gd name="connsiteX7" fmla="*/ 7964 w 68923"/>
                  <a:gd name="connsiteY7" fmla="*/ 9115 h 52929"/>
                  <a:gd name="connsiteX8" fmla="*/ 30824 w 68923"/>
                  <a:gd name="connsiteY8" fmla="*/ 1495 h 5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923" h="52929">
                    <a:moveTo>
                      <a:pt x="30824" y="1495"/>
                    </a:moveTo>
                    <a:cubicBezTo>
                      <a:pt x="42254" y="1495"/>
                      <a:pt x="49874" y="12925"/>
                      <a:pt x="61304" y="12925"/>
                    </a:cubicBezTo>
                    <a:cubicBezTo>
                      <a:pt x="65114" y="12925"/>
                      <a:pt x="68924" y="20545"/>
                      <a:pt x="68924" y="24355"/>
                    </a:cubicBezTo>
                    <a:cubicBezTo>
                      <a:pt x="68924" y="31975"/>
                      <a:pt x="61304" y="35785"/>
                      <a:pt x="53684" y="35785"/>
                    </a:cubicBezTo>
                    <a:cubicBezTo>
                      <a:pt x="42254" y="31975"/>
                      <a:pt x="38443" y="35785"/>
                      <a:pt x="34634" y="47215"/>
                    </a:cubicBezTo>
                    <a:cubicBezTo>
                      <a:pt x="30824" y="54835"/>
                      <a:pt x="23204" y="54835"/>
                      <a:pt x="15584" y="47215"/>
                    </a:cubicBezTo>
                    <a:cubicBezTo>
                      <a:pt x="11774" y="43405"/>
                      <a:pt x="7964" y="35785"/>
                      <a:pt x="4154" y="31975"/>
                    </a:cubicBezTo>
                    <a:cubicBezTo>
                      <a:pt x="-3466" y="24355"/>
                      <a:pt x="343" y="16735"/>
                      <a:pt x="7964" y="9115"/>
                    </a:cubicBezTo>
                    <a:cubicBezTo>
                      <a:pt x="15584" y="1495"/>
                      <a:pt x="23204" y="-2315"/>
                      <a:pt x="30824" y="1495"/>
                    </a:cubicBezTo>
                    <a:close/>
                  </a:path>
                </a:pathLst>
              </a:custGeom>
              <a:solidFill>
                <a:srgbClr val="FFB3D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69" name="Freeform: Shape 3168">
                <a:extLst>
                  <a:ext uri="{FF2B5EF4-FFF2-40B4-BE49-F238E27FC236}">
                    <a16:creationId xmlns:a16="http://schemas.microsoft.com/office/drawing/2014/main" id="{9193A9BC-B717-6292-621F-EF8355C3CF6A}"/>
                  </a:ext>
                </a:extLst>
              </p:cNvPr>
              <p:cNvSpPr/>
              <p:nvPr/>
            </p:nvSpPr>
            <p:spPr>
              <a:xfrm>
                <a:off x="369570" y="3104158"/>
                <a:ext cx="64769" cy="42901"/>
              </a:xfrm>
              <a:custGeom>
                <a:avLst/>
                <a:gdLst>
                  <a:gd name="connsiteX0" fmla="*/ 45720 w 64769"/>
                  <a:gd name="connsiteY0" fmla="*/ 991 h 42901"/>
                  <a:gd name="connsiteX1" fmla="*/ 64770 w 64769"/>
                  <a:gd name="connsiteY1" fmla="*/ 31471 h 42901"/>
                  <a:gd name="connsiteX2" fmla="*/ 57150 w 64769"/>
                  <a:gd name="connsiteY2" fmla="*/ 39091 h 42901"/>
                  <a:gd name="connsiteX3" fmla="*/ 26670 w 64769"/>
                  <a:gd name="connsiteY3" fmla="*/ 42901 h 42901"/>
                  <a:gd name="connsiteX4" fmla="*/ 0 w 64769"/>
                  <a:gd name="connsiteY4" fmla="*/ 27661 h 42901"/>
                  <a:gd name="connsiteX5" fmla="*/ 0 w 64769"/>
                  <a:gd name="connsiteY5" fmla="*/ 16231 h 42901"/>
                  <a:gd name="connsiteX6" fmla="*/ 45720 w 64769"/>
                  <a:gd name="connsiteY6" fmla="*/ 991 h 4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69" h="42901">
                    <a:moveTo>
                      <a:pt x="45720" y="991"/>
                    </a:moveTo>
                    <a:cubicBezTo>
                      <a:pt x="57150" y="4801"/>
                      <a:pt x="64770" y="20041"/>
                      <a:pt x="64770" y="31471"/>
                    </a:cubicBezTo>
                    <a:cubicBezTo>
                      <a:pt x="64770" y="35281"/>
                      <a:pt x="60960" y="39091"/>
                      <a:pt x="57150" y="39091"/>
                    </a:cubicBezTo>
                    <a:cubicBezTo>
                      <a:pt x="45720" y="39091"/>
                      <a:pt x="38100" y="39091"/>
                      <a:pt x="26670" y="42901"/>
                    </a:cubicBezTo>
                    <a:cubicBezTo>
                      <a:pt x="22860" y="42901"/>
                      <a:pt x="3810" y="31471"/>
                      <a:pt x="0" y="27661"/>
                    </a:cubicBezTo>
                    <a:cubicBezTo>
                      <a:pt x="0" y="23851"/>
                      <a:pt x="0" y="20041"/>
                      <a:pt x="0" y="16231"/>
                    </a:cubicBezTo>
                    <a:cubicBezTo>
                      <a:pt x="11430" y="4801"/>
                      <a:pt x="30480" y="-2819"/>
                      <a:pt x="45720" y="991"/>
                    </a:cubicBezTo>
                    <a:close/>
                  </a:path>
                </a:pathLst>
              </a:custGeom>
              <a:solidFill>
                <a:srgbClr val="FFBED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70" name="Freeform: Shape 3169">
                <a:extLst>
                  <a:ext uri="{FF2B5EF4-FFF2-40B4-BE49-F238E27FC236}">
                    <a16:creationId xmlns:a16="http://schemas.microsoft.com/office/drawing/2014/main" id="{9CC9A287-2B71-0395-DB20-C96145E06DCA}"/>
                  </a:ext>
                </a:extLst>
              </p:cNvPr>
              <p:cNvSpPr/>
              <p:nvPr/>
            </p:nvSpPr>
            <p:spPr>
              <a:xfrm>
                <a:off x="3455670" y="3638550"/>
                <a:ext cx="76200" cy="45719"/>
              </a:xfrm>
              <a:custGeom>
                <a:avLst/>
                <a:gdLst>
                  <a:gd name="connsiteX0" fmla="*/ 64770 w 76200"/>
                  <a:gd name="connsiteY0" fmla="*/ 3810 h 45719"/>
                  <a:gd name="connsiteX1" fmla="*/ 76200 w 76200"/>
                  <a:gd name="connsiteY1" fmla="*/ 19050 h 45719"/>
                  <a:gd name="connsiteX2" fmla="*/ 57150 w 76200"/>
                  <a:gd name="connsiteY2" fmla="*/ 26670 h 45719"/>
                  <a:gd name="connsiteX3" fmla="*/ 41910 w 76200"/>
                  <a:gd name="connsiteY3" fmla="*/ 30480 h 45719"/>
                  <a:gd name="connsiteX4" fmla="*/ 15240 w 76200"/>
                  <a:gd name="connsiteY4" fmla="*/ 45720 h 45719"/>
                  <a:gd name="connsiteX5" fmla="*/ 0 w 76200"/>
                  <a:gd name="connsiteY5" fmla="*/ 30480 h 45719"/>
                  <a:gd name="connsiteX6" fmla="*/ 15240 w 76200"/>
                  <a:gd name="connsiteY6" fmla="*/ 7620 h 45719"/>
                  <a:gd name="connsiteX7" fmla="*/ 57150 w 76200"/>
                  <a:gd name="connsiteY7" fmla="*/ 0 h 45719"/>
                  <a:gd name="connsiteX8" fmla="*/ 64770 w 76200"/>
                  <a:gd name="connsiteY8" fmla="*/ 3810 h 4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 h="45719">
                    <a:moveTo>
                      <a:pt x="64770" y="3810"/>
                    </a:moveTo>
                    <a:cubicBezTo>
                      <a:pt x="72390" y="7620"/>
                      <a:pt x="76200" y="11430"/>
                      <a:pt x="76200" y="19050"/>
                    </a:cubicBezTo>
                    <a:cubicBezTo>
                      <a:pt x="72390" y="30480"/>
                      <a:pt x="64770" y="34290"/>
                      <a:pt x="57150" y="26670"/>
                    </a:cubicBezTo>
                    <a:cubicBezTo>
                      <a:pt x="49530" y="22860"/>
                      <a:pt x="45720" y="19050"/>
                      <a:pt x="41910" y="30480"/>
                    </a:cubicBezTo>
                    <a:cubicBezTo>
                      <a:pt x="38100" y="41910"/>
                      <a:pt x="26670" y="45720"/>
                      <a:pt x="15240" y="45720"/>
                    </a:cubicBezTo>
                    <a:cubicBezTo>
                      <a:pt x="7620" y="45720"/>
                      <a:pt x="0" y="38100"/>
                      <a:pt x="0" y="30480"/>
                    </a:cubicBezTo>
                    <a:cubicBezTo>
                      <a:pt x="0" y="19050"/>
                      <a:pt x="7620" y="7620"/>
                      <a:pt x="15240" y="7620"/>
                    </a:cubicBezTo>
                    <a:cubicBezTo>
                      <a:pt x="30480" y="7620"/>
                      <a:pt x="45720" y="7620"/>
                      <a:pt x="57150" y="0"/>
                    </a:cubicBezTo>
                    <a:cubicBezTo>
                      <a:pt x="60960" y="3810"/>
                      <a:pt x="64770" y="3810"/>
                      <a:pt x="64770" y="3810"/>
                    </a:cubicBezTo>
                    <a:close/>
                  </a:path>
                </a:pathLst>
              </a:custGeom>
              <a:solidFill>
                <a:srgbClr val="FFBBD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71" name="Freeform: Shape 3170">
                <a:extLst>
                  <a:ext uri="{FF2B5EF4-FFF2-40B4-BE49-F238E27FC236}">
                    <a16:creationId xmlns:a16="http://schemas.microsoft.com/office/drawing/2014/main" id="{9F59CC01-924D-DE38-9E4C-0FF69DB92E21}"/>
                  </a:ext>
                </a:extLst>
              </p:cNvPr>
              <p:cNvSpPr/>
              <p:nvPr/>
            </p:nvSpPr>
            <p:spPr>
              <a:xfrm>
                <a:off x="3652777" y="3175961"/>
                <a:ext cx="58163" cy="47298"/>
              </a:xfrm>
              <a:custGeom>
                <a:avLst/>
                <a:gdLst>
                  <a:gd name="connsiteX0" fmla="*/ 58163 w 58163"/>
                  <a:gd name="connsiteY0" fmla="*/ 24438 h 47298"/>
                  <a:gd name="connsiteX1" fmla="*/ 20063 w 58163"/>
                  <a:gd name="connsiteY1" fmla="*/ 47298 h 47298"/>
                  <a:gd name="connsiteX2" fmla="*/ 1013 w 58163"/>
                  <a:gd name="connsiteY2" fmla="*/ 32058 h 47298"/>
                  <a:gd name="connsiteX3" fmla="*/ 12443 w 58163"/>
                  <a:gd name="connsiteY3" fmla="*/ 1578 h 47298"/>
                  <a:gd name="connsiteX4" fmla="*/ 39113 w 58163"/>
                  <a:gd name="connsiteY4" fmla="*/ 5388 h 47298"/>
                  <a:gd name="connsiteX5" fmla="*/ 58163 w 58163"/>
                  <a:gd name="connsiteY5" fmla="*/ 24438 h 4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163" h="47298">
                    <a:moveTo>
                      <a:pt x="58163" y="24438"/>
                    </a:moveTo>
                    <a:cubicBezTo>
                      <a:pt x="50543" y="43488"/>
                      <a:pt x="35303" y="47298"/>
                      <a:pt x="20063" y="47298"/>
                    </a:cubicBezTo>
                    <a:cubicBezTo>
                      <a:pt x="12443" y="47298"/>
                      <a:pt x="4823" y="39678"/>
                      <a:pt x="1013" y="32058"/>
                    </a:cubicBezTo>
                    <a:cubicBezTo>
                      <a:pt x="-2797" y="20628"/>
                      <a:pt x="4823" y="9198"/>
                      <a:pt x="12443" y="1578"/>
                    </a:cubicBezTo>
                    <a:cubicBezTo>
                      <a:pt x="20063" y="-2232"/>
                      <a:pt x="31493" y="1578"/>
                      <a:pt x="39113" y="5388"/>
                    </a:cubicBezTo>
                    <a:cubicBezTo>
                      <a:pt x="42923" y="13008"/>
                      <a:pt x="46733" y="24438"/>
                      <a:pt x="58163" y="24438"/>
                    </a:cubicBezTo>
                    <a:close/>
                  </a:path>
                </a:pathLst>
              </a:custGeom>
              <a:solidFill>
                <a:srgbClr val="FFC9D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72" name="Freeform: Shape 3171">
                <a:extLst>
                  <a:ext uri="{FF2B5EF4-FFF2-40B4-BE49-F238E27FC236}">
                    <a16:creationId xmlns:a16="http://schemas.microsoft.com/office/drawing/2014/main" id="{56548673-2811-53A2-E1F3-D5049C87ED69}"/>
                  </a:ext>
                </a:extLst>
              </p:cNvPr>
              <p:cNvSpPr/>
              <p:nvPr/>
            </p:nvSpPr>
            <p:spPr>
              <a:xfrm>
                <a:off x="1398271" y="2823209"/>
                <a:ext cx="45720" cy="64770"/>
              </a:xfrm>
              <a:custGeom>
                <a:avLst/>
                <a:gdLst>
                  <a:gd name="connsiteX0" fmla="*/ 45720 w 45720"/>
                  <a:gd name="connsiteY0" fmla="*/ 0 h 64770"/>
                  <a:gd name="connsiteX1" fmla="*/ 34290 w 45720"/>
                  <a:gd name="connsiteY1" fmla="*/ 22860 h 64770"/>
                  <a:gd name="connsiteX2" fmla="*/ 34290 w 45720"/>
                  <a:gd name="connsiteY2" fmla="*/ 64770 h 64770"/>
                  <a:gd name="connsiteX3" fmla="*/ 11430 w 45720"/>
                  <a:gd name="connsiteY3" fmla="*/ 49530 h 64770"/>
                  <a:gd name="connsiteX4" fmla="*/ 0 w 45720"/>
                  <a:gd name="connsiteY4" fmla="*/ 41910 h 64770"/>
                  <a:gd name="connsiteX5" fmla="*/ 0 w 45720"/>
                  <a:gd name="connsiteY5" fmla="*/ 22860 h 64770"/>
                  <a:gd name="connsiteX6" fmla="*/ 26670 w 45720"/>
                  <a:gd name="connsiteY6" fmla="*/ 3810 h 64770"/>
                  <a:gd name="connsiteX7" fmla="*/ 45720 w 45720"/>
                  <a:gd name="connsiteY7" fmla="*/ 0 h 64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20" h="64770">
                    <a:moveTo>
                      <a:pt x="45720" y="0"/>
                    </a:moveTo>
                    <a:cubicBezTo>
                      <a:pt x="34290" y="7620"/>
                      <a:pt x="30480" y="11430"/>
                      <a:pt x="34290" y="22860"/>
                    </a:cubicBezTo>
                    <a:cubicBezTo>
                      <a:pt x="34290" y="34290"/>
                      <a:pt x="38100" y="49530"/>
                      <a:pt x="34290" y="64770"/>
                    </a:cubicBezTo>
                    <a:cubicBezTo>
                      <a:pt x="19050" y="64770"/>
                      <a:pt x="11430" y="60960"/>
                      <a:pt x="11430" y="49530"/>
                    </a:cubicBezTo>
                    <a:cubicBezTo>
                      <a:pt x="11430" y="45720"/>
                      <a:pt x="11430" y="45720"/>
                      <a:pt x="0" y="41910"/>
                    </a:cubicBezTo>
                    <a:cubicBezTo>
                      <a:pt x="0" y="34290"/>
                      <a:pt x="0" y="26670"/>
                      <a:pt x="0" y="22860"/>
                    </a:cubicBezTo>
                    <a:cubicBezTo>
                      <a:pt x="0" y="7620"/>
                      <a:pt x="15240" y="0"/>
                      <a:pt x="26670" y="3810"/>
                    </a:cubicBezTo>
                    <a:cubicBezTo>
                      <a:pt x="30480" y="3810"/>
                      <a:pt x="34290" y="0"/>
                      <a:pt x="45720" y="0"/>
                    </a:cubicBezTo>
                    <a:close/>
                  </a:path>
                </a:pathLst>
              </a:custGeom>
              <a:solidFill>
                <a:srgbClr val="FFBDD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73" name="Freeform: Shape 3172">
                <a:extLst>
                  <a:ext uri="{FF2B5EF4-FFF2-40B4-BE49-F238E27FC236}">
                    <a16:creationId xmlns:a16="http://schemas.microsoft.com/office/drawing/2014/main" id="{1671054C-B917-DDD9-AAC2-7190E9D06F98}"/>
                  </a:ext>
                </a:extLst>
              </p:cNvPr>
              <p:cNvSpPr/>
              <p:nvPr/>
            </p:nvSpPr>
            <p:spPr>
              <a:xfrm>
                <a:off x="3309920" y="3660418"/>
                <a:ext cx="51491" cy="47468"/>
              </a:xfrm>
              <a:custGeom>
                <a:avLst/>
                <a:gdLst>
                  <a:gd name="connsiteX0" fmla="*/ 35261 w 51491"/>
                  <a:gd name="connsiteY0" fmla="*/ 991 h 47468"/>
                  <a:gd name="connsiteX1" fmla="*/ 50501 w 51491"/>
                  <a:gd name="connsiteY1" fmla="*/ 31471 h 47468"/>
                  <a:gd name="connsiteX2" fmla="*/ 20021 w 51491"/>
                  <a:gd name="connsiteY2" fmla="*/ 46711 h 47468"/>
                  <a:gd name="connsiteX3" fmla="*/ 971 w 51491"/>
                  <a:gd name="connsiteY3" fmla="*/ 16231 h 47468"/>
                  <a:gd name="connsiteX4" fmla="*/ 35261 w 51491"/>
                  <a:gd name="connsiteY4" fmla="*/ 991 h 474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91" h="47468">
                    <a:moveTo>
                      <a:pt x="35261" y="991"/>
                    </a:moveTo>
                    <a:cubicBezTo>
                      <a:pt x="46691" y="4801"/>
                      <a:pt x="54311" y="16231"/>
                      <a:pt x="50501" y="31471"/>
                    </a:cubicBezTo>
                    <a:cubicBezTo>
                      <a:pt x="46691" y="39091"/>
                      <a:pt x="31451" y="50521"/>
                      <a:pt x="20021" y="46711"/>
                    </a:cubicBezTo>
                    <a:cubicBezTo>
                      <a:pt x="4781" y="42901"/>
                      <a:pt x="-2839" y="27661"/>
                      <a:pt x="971" y="16231"/>
                    </a:cubicBezTo>
                    <a:cubicBezTo>
                      <a:pt x="4781" y="4801"/>
                      <a:pt x="20021" y="-2819"/>
                      <a:pt x="35261" y="991"/>
                    </a:cubicBezTo>
                    <a:close/>
                  </a:path>
                </a:pathLst>
              </a:custGeom>
              <a:solidFill>
                <a:srgbClr val="FFA7C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74" name="Freeform: Shape 3173">
                <a:extLst>
                  <a:ext uri="{FF2B5EF4-FFF2-40B4-BE49-F238E27FC236}">
                    <a16:creationId xmlns:a16="http://schemas.microsoft.com/office/drawing/2014/main" id="{79162C53-63A1-20D6-55A2-B06AF69843FF}"/>
                  </a:ext>
                </a:extLst>
              </p:cNvPr>
              <p:cNvSpPr/>
              <p:nvPr/>
            </p:nvSpPr>
            <p:spPr>
              <a:xfrm>
                <a:off x="3589020" y="3081298"/>
                <a:ext cx="50501" cy="51512"/>
              </a:xfrm>
              <a:custGeom>
                <a:avLst/>
                <a:gdLst>
                  <a:gd name="connsiteX0" fmla="*/ 49530 w 50501"/>
                  <a:gd name="connsiteY0" fmla="*/ 35281 h 51512"/>
                  <a:gd name="connsiteX1" fmla="*/ 22860 w 50501"/>
                  <a:gd name="connsiteY1" fmla="*/ 50521 h 51512"/>
                  <a:gd name="connsiteX2" fmla="*/ 0 w 50501"/>
                  <a:gd name="connsiteY2" fmla="*/ 16231 h 51512"/>
                  <a:gd name="connsiteX3" fmla="*/ 30480 w 50501"/>
                  <a:gd name="connsiteY3" fmla="*/ 991 h 51512"/>
                  <a:gd name="connsiteX4" fmla="*/ 49530 w 50501"/>
                  <a:gd name="connsiteY4" fmla="*/ 35281 h 51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501" h="51512">
                    <a:moveTo>
                      <a:pt x="49530" y="35281"/>
                    </a:moveTo>
                    <a:cubicBezTo>
                      <a:pt x="45720" y="46711"/>
                      <a:pt x="34290" y="54331"/>
                      <a:pt x="22860" y="50521"/>
                    </a:cubicBezTo>
                    <a:cubicBezTo>
                      <a:pt x="11430" y="50521"/>
                      <a:pt x="0" y="27661"/>
                      <a:pt x="0" y="16231"/>
                    </a:cubicBezTo>
                    <a:cubicBezTo>
                      <a:pt x="3810" y="4801"/>
                      <a:pt x="19050" y="-2819"/>
                      <a:pt x="30480" y="991"/>
                    </a:cubicBezTo>
                    <a:cubicBezTo>
                      <a:pt x="45720" y="8611"/>
                      <a:pt x="53340" y="20041"/>
                      <a:pt x="49530" y="35281"/>
                    </a:cubicBezTo>
                    <a:close/>
                  </a:path>
                </a:pathLst>
              </a:custGeom>
              <a:solidFill>
                <a:srgbClr val="FFA4C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75" name="Freeform: Shape 3174">
                <a:extLst>
                  <a:ext uri="{FF2B5EF4-FFF2-40B4-BE49-F238E27FC236}">
                    <a16:creationId xmlns:a16="http://schemas.microsoft.com/office/drawing/2014/main" id="{D564F108-BB43-D958-D14A-5777D4548797}"/>
                  </a:ext>
                </a:extLst>
              </p:cNvPr>
              <p:cNvSpPr/>
              <p:nvPr/>
            </p:nvSpPr>
            <p:spPr>
              <a:xfrm>
                <a:off x="2448792" y="2871046"/>
                <a:ext cx="67303" cy="50270"/>
              </a:xfrm>
              <a:custGeom>
                <a:avLst/>
                <a:gdLst>
                  <a:gd name="connsiteX0" fmla="*/ 1038 w 67303"/>
                  <a:gd name="connsiteY0" fmla="*/ 5503 h 50270"/>
                  <a:gd name="connsiteX1" fmla="*/ 16278 w 67303"/>
                  <a:gd name="connsiteY1" fmla="*/ 1693 h 50270"/>
                  <a:gd name="connsiteX2" fmla="*/ 23898 w 67303"/>
                  <a:gd name="connsiteY2" fmla="*/ 1693 h 50270"/>
                  <a:gd name="connsiteX3" fmla="*/ 46758 w 67303"/>
                  <a:gd name="connsiteY3" fmla="*/ 9313 h 50270"/>
                  <a:gd name="connsiteX4" fmla="*/ 65808 w 67303"/>
                  <a:gd name="connsiteY4" fmla="*/ 20743 h 50270"/>
                  <a:gd name="connsiteX5" fmla="*/ 58188 w 67303"/>
                  <a:gd name="connsiteY5" fmla="*/ 47413 h 50270"/>
                  <a:gd name="connsiteX6" fmla="*/ 50568 w 67303"/>
                  <a:gd name="connsiteY6" fmla="*/ 47413 h 50270"/>
                  <a:gd name="connsiteX7" fmla="*/ 31518 w 67303"/>
                  <a:gd name="connsiteY7" fmla="*/ 32173 h 50270"/>
                  <a:gd name="connsiteX8" fmla="*/ 23898 w 67303"/>
                  <a:gd name="connsiteY8" fmla="*/ 24553 h 50270"/>
                  <a:gd name="connsiteX9" fmla="*/ 8658 w 67303"/>
                  <a:gd name="connsiteY9" fmla="*/ 16933 h 50270"/>
                  <a:gd name="connsiteX10" fmla="*/ 1038 w 67303"/>
                  <a:gd name="connsiteY10" fmla="*/ 5503 h 5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303" h="50270">
                    <a:moveTo>
                      <a:pt x="1038" y="5503"/>
                    </a:moveTo>
                    <a:cubicBezTo>
                      <a:pt x="4848" y="1693"/>
                      <a:pt x="12468" y="5503"/>
                      <a:pt x="16278" y="1693"/>
                    </a:cubicBezTo>
                    <a:cubicBezTo>
                      <a:pt x="16278" y="-2117"/>
                      <a:pt x="23898" y="1693"/>
                      <a:pt x="23898" y="1693"/>
                    </a:cubicBezTo>
                    <a:cubicBezTo>
                      <a:pt x="27708" y="9313"/>
                      <a:pt x="35328" y="9313"/>
                      <a:pt x="46758" y="9313"/>
                    </a:cubicBezTo>
                    <a:cubicBezTo>
                      <a:pt x="54378" y="9313"/>
                      <a:pt x="61998" y="13123"/>
                      <a:pt x="65808" y="20743"/>
                    </a:cubicBezTo>
                    <a:cubicBezTo>
                      <a:pt x="69618" y="28363"/>
                      <a:pt x="65808" y="43603"/>
                      <a:pt x="58188" y="47413"/>
                    </a:cubicBezTo>
                    <a:cubicBezTo>
                      <a:pt x="54378" y="51223"/>
                      <a:pt x="50568" y="51223"/>
                      <a:pt x="50568" y="47413"/>
                    </a:cubicBezTo>
                    <a:cubicBezTo>
                      <a:pt x="42948" y="43603"/>
                      <a:pt x="35328" y="39793"/>
                      <a:pt x="31518" y="32173"/>
                    </a:cubicBezTo>
                    <a:cubicBezTo>
                      <a:pt x="27708" y="28363"/>
                      <a:pt x="27708" y="24553"/>
                      <a:pt x="23898" y="24553"/>
                    </a:cubicBezTo>
                    <a:cubicBezTo>
                      <a:pt x="16278" y="28363"/>
                      <a:pt x="12468" y="24553"/>
                      <a:pt x="8658" y="16933"/>
                    </a:cubicBezTo>
                    <a:cubicBezTo>
                      <a:pt x="4848" y="16933"/>
                      <a:pt x="-2772" y="13123"/>
                      <a:pt x="1038" y="5503"/>
                    </a:cubicBezTo>
                    <a:close/>
                  </a:path>
                </a:pathLst>
              </a:custGeom>
              <a:solidFill>
                <a:srgbClr val="FFB3D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76" name="Freeform: Shape 3175">
                <a:extLst>
                  <a:ext uri="{FF2B5EF4-FFF2-40B4-BE49-F238E27FC236}">
                    <a16:creationId xmlns:a16="http://schemas.microsoft.com/office/drawing/2014/main" id="{36632819-D96D-B0A6-6D70-57194437253A}"/>
                  </a:ext>
                </a:extLst>
              </p:cNvPr>
              <p:cNvSpPr/>
              <p:nvPr/>
            </p:nvSpPr>
            <p:spPr>
              <a:xfrm>
                <a:off x="2081954" y="2802832"/>
                <a:ext cx="45400" cy="52052"/>
              </a:xfrm>
              <a:custGeom>
                <a:avLst/>
                <a:gdLst>
                  <a:gd name="connsiteX0" fmla="*/ 2117 w 45400"/>
                  <a:gd name="connsiteY0" fmla="*/ 20378 h 52052"/>
                  <a:gd name="connsiteX1" fmla="*/ 28787 w 45400"/>
                  <a:gd name="connsiteY1" fmla="*/ 1328 h 52052"/>
                  <a:gd name="connsiteX2" fmla="*/ 44027 w 45400"/>
                  <a:gd name="connsiteY2" fmla="*/ 27998 h 52052"/>
                  <a:gd name="connsiteX3" fmla="*/ 40217 w 45400"/>
                  <a:gd name="connsiteY3" fmla="*/ 39428 h 52052"/>
                  <a:gd name="connsiteX4" fmla="*/ 13547 w 45400"/>
                  <a:gd name="connsiteY4" fmla="*/ 47048 h 52052"/>
                  <a:gd name="connsiteX5" fmla="*/ 2117 w 45400"/>
                  <a:gd name="connsiteY5" fmla="*/ 20378 h 52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00" h="52052">
                    <a:moveTo>
                      <a:pt x="2117" y="20378"/>
                    </a:moveTo>
                    <a:cubicBezTo>
                      <a:pt x="5927" y="1328"/>
                      <a:pt x="17357" y="-2482"/>
                      <a:pt x="28787" y="1328"/>
                    </a:cubicBezTo>
                    <a:cubicBezTo>
                      <a:pt x="44027" y="5138"/>
                      <a:pt x="47837" y="12758"/>
                      <a:pt x="44027" y="27998"/>
                    </a:cubicBezTo>
                    <a:cubicBezTo>
                      <a:pt x="44027" y="31808"/>
                      <a:pt x="40217" y="35618"/>
                      <a:pt x="40217" y="39428"/>
                    </a:cubicBezTo>
                    <a:cubicBezTo>
                      <a:pt x="32597" y="54668"/>
                      <a:pt x="28787" y="54668"/>
                      <a:pt x="13547" y="47048"/>
                    </a:cubicBezTo>
                    <a:cubicBezTo>
                      <a:pt x="-1693" y="39428"/>
                      <a:pt x="-1693" y="39428"/>
                      <a:pt x="2117" y="20378"/>
                    </a:cubicBezTo>
                    <a:close/>
                  </a:path>
                </a:pathLst>
              </a:custGeom>
              <a:solidFill>
                <a:srgbClr val="FFABC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77" name="Freeform: Shape 3176">
                <a:extLst>
                  <a:ext uri="{FF2B5EF4-FFF2-40B4-BE49-F238E27FC236}">
                    <a16:creationId xmlns:a16="http://schemas.microsoft.com/office/drawing/2014/main" id="{E3708F7B-207D-39E0-461C-3E12ED8ED368}"/>
                  </a:ext>
                </a:extLst>
              </p:cNvPr>
              <p:cNvSpPr/>
              <p:nvPr/>
            </p:nvSpPr>
            <p:spPr>
              <a:xfrm>
                <a:off x="3768640" y="3088871"/>
                <a:ext cx="52790" cy="58188"/>
              </a:xfrm>
              <a:custGeom>
                <a:avLst/>
                <a:gdLst>
                  <a:gd name="connsiteX0" fmla="*/ 48980 w 52790"/>
                  <a:gd name="connsiteY0" fmla="*/ 46759 h 58188"/>
                  <a:gd name="connsiteX1" fmla="*/ 26120 w 52790"/>
                  <a:gd name="connsiteY1" fmla="*/ 58188 h 58188"/>
                  <a:gd name="connsiteX2" fmla="*/ 3260 w 52790"/>
                  <a:gd name="connsiteY2" fmla="*/ 31518 h 58188"/>
                  <a:gd name="connsiteX3" fmla="*/ 7070 w 52790"/>
                  <a:gd name="connsiteY3" fmla="*/ 8659 h 58188"/>
                  <a:gd name="connsiteX4" fmla="*/ 33740 w 52790"/>
                  <a:gd name="connsiteY4" fmla="*/ 1038 h 58188"/>
                  <a:gd name="connsiteX5" fmla="*/ 41360 w 52790"/>
                  <a:gd name="connsiteY5" fmla="*/ 23898 h 58188"/>
                  <a:gd name="connsiteX6" fmla="*/ 45170 w 52790"/>
                  <a:gd name="connsiteY6" fmla="*/ 31518 h 58188"/>
                  <a:gd name="connsiteX7" fmla="*/ 52790 w 52790"/>
                  <a:gd name="connsiteY7" fmla="*/ 39138 h 58188"/>
                  <a:gd name="connsiteX8" fmla="*/ 48980 w 52790"/>
                  <a:gd name="connsiteY8" fmla="*/ 46759 h 58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790" h="58188">
                    <a:moveTo>
                      <a:pt x="48980" y="46759"/>
                    </a:moveTo>
                    <a:cubicBezTo>
                      <a:pt x="41360" y="50568"/>
                      <a:pt x="29930" y="50568"/>
                      <a:pt x="26120" y="58188"/>
                    </a:cubicBezTo>
                    <a:cubicBezTo>
                      <a:pt x="14690" y="50568"/>
                      <a:pt x="10880" y="39138"/>
                      <a:pt x="3260" y="31518"/>
                    </a:cubicBezTo>
                    <a:cubicBezTo>
                      <a:pt x="-4360" y="23898"/>
                      <a:pt x="3260" y="16278"/>
                      <a:pt x="7070" y="8659"/>
                    </a:cubicBezTo>
                    <a:cubicBezTo>
                      <a:pt x="10880" y="4848"/>
                      <a:pt x="26120" y="-2772"/>
                      <a:pt x="33740" y="1038"/>
                    </a:cubicBezTo>
                    <a:cubicBezTo>
                      <a:pt x="41360" y="4848"/>
                      <a:pt x="45170" y="12468"/>
                      <a:pt x="41360" y="23898"/>
                    </a:cubicBezTo>
                    <a:cubicBezTo>
                      <a:pt x="41360" y="27709"/>
                      <a:pt x="41360" y="31518"/>
                      <a:pt x="45170" y="31518"/>
                    </a:cubicBezTo>
                    <a:cubicBezTo>
                      <a:pt x="48980" y="35328"/>
                      <a:pt x="48980" y="35328"/>
                      <a:pt x="52790" y="39138"/>
                    </a:cubicBezTo>
                    <a:cubicBezTo>
                      <a:pt x="45170" y="39138"/>
                      <a:pt x="48980" y="42948"/>
                      <a:pt x="48980" y="46759"/>
                    </a:cubicBezTo>
                    <a:close/>
                  </a:path>
                </a:pathLst>
              </a:custGeom>
              <a:solidFill>
                <a:srgbClr val="FFBCD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78" name="Freeform: Shape 3177">
                <a:extLst>
                  <a:ext uri="{FF2B5EF4-FFF2-40B4-BE49-F238E27FC236}">
                    <a16:creationId xmlns:a16="http://schemas.microsoft.com/office/drawing/2014/main" id="{E0F54F9C-DDF0-5506-E386-45DEEDD0C8D8}"/>
                  </a:ext>
                </a:extLst>
              </p:cNvPr>
              <p:cNvSpPr/>
              <p:nvPr/>
            </p:nvSpPr>
            <p:spPr>
              <a:xfrm>
                <a:off x="3223260" y="2191702"/>
                <a:ext cx="80009" cy="53888"/>
              </a:xfrm>
              <a:custGeom>
                <a:avLst/>
                <a:gdLst>
                  <a:gd name="connsiteX0" fmla="*/ 80010 w 80009"/>
                  <a:gd name="connsiteY0" fmla="*/ 33338 h 53888"/>
                  <a:gd name="connsiteX1" fmla="*/ 53340 w 80009"/>
                  <a:gd name="connsiteY1" fmla="*/ 40957 h 53888"/>
                  <a:gd name="connsiteX2" fmla="*/ 30480 w 80009"/>
                  <a:gd name="connsiteY2" fmla="*/ 48577 h 53888"/>
                  <a:gd name="connsiteX3" fmla="*/ 15240 w 80009"/>
                  <a:gd name="connsiteY3" fmla="*/ 44768 h 53888"/>
                  <a:gd name="connsiteX4" fmla="*/ 15240 w 80009"/>
                  <a:gd name="connsiteY4" fmla="*/ 40957 h 53888"/>
                  <a:gd name="connsiteX5" fmla="*/ 0 w 80009"/>
                  <a:gd name="connsiteY5" fmla="*/ 10477 h 53888"/>
                  <a:gd name="connsiteX6" fmla="*/ 3810 w 80009"/>
                  <a:gd name="connsiteY6" fmla="*/ 2857 h 53888"/>
                  <a:gd name="connsiteX7" fmla="*/ 15240 w 80009"/>
                  <a:gd name="connsiteY7" fmla="*/ 2857 h 53888"/>
                  <a:gd name="connsiteX8" fmla="*/ 57150 w 80009"/>
                  <a:gd name="connsiteY8" fmla="*/ 25718 h 53888"/>
                  <a:gd name="connsiteX9" fmla="*/ 80010 w 80009"/>
                  <a:gd name="connsiteY9" fmla="*/ 33338 h 5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009" h="53888">
                    <a:moveTo>
                      <a:pt x="80010" y="33338"/>
                    </a:moveTo>
                    <a:cubicBezTo>
                      <a:pt x="72390" y="40957"/>
                      <a:pt x="60960" y="44768"/>
                      <a:pt x="53340" y="40957"/>
                    </a:cubicBezTo>
                    <a:cubicBezTo>
                      <a:pt x="41910" y="37148"/>
                      <a:pt x="38100" y="37148"/>
                      <a:pt x="30480" y="48577"/>
                    </a:cubicBezTo>
                    <a:cubicBezTo>
                      <a:pt x="22860" y="56198"/>
                      <a:pt x="19050" y="56198"/>
                      <a:pt x="15240" y="44768"/>
                    </a:cubicBezTo>
                    <a:cubicBezTo>
                      <a:pt x="15240" y="44768"/>
                      <a:pt x="15240" y="40957"/>
                      <a:pt x="15240" y="40957"/>
                    </a:cubicBezTo>
                    <a:cubicBezTo>
                      <a:pt x="-3810" y="37148"/>
                      <a:pt x="7620" y="18098"/>
                      <a:pt x="0" y="10477"/>
                    </a:cubicBezTo>
                    <a:cubicBezTo>
                      <a:pt x="0" y="6668"/>
                      <a:pt x="0" y="6668"/>
                      <a:pt x="3810" y="2857"/>
                    </a:cubicBezTo>
                    <a:cubicBezTo>
                      <a:pt x="7620" y="-952"/>
                      <a:pt x="15240" y="-952"/>
                      <a:pt x="15240" y="2857"/>
                    </a:cubicBezTo>
                    <a:cubicBezTo>
                      <a:pt x="26670" y="18098"/>
                      <a:pt x="41910" y="14288"/>
                      <a:pt x="57150" y="25718"/>
                    </a:cubicBezTo>
                    <a:cubicBezTo>
                      <a:pt x="60960" y="29527"/>
                      <a:pt x="68580" y="33338"/>
                      <a:pt x="80010" y="33338"/>
                    </a:cubicBezTo>
                    <a:close/>
                  </a:path>
                </a:pathLst>
              </a:custGeom>
              <a:solidFill>
                <a:srgbClr val="FFC4D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79" name="Freeform: Shape 3178">
                <a:extLst>
                  <a:ext uri="{FF2B5EF4-FFF2-40B4-BE49-F238E27FC236}">
                    <a16:creationId xmlns:a16="http://schemas.microsoft.com/office/drawing/2014/main" id="{C0AB9B6A-EE91-6969-C777-FE387804A34C}"/>
                  </a:ext>
                </a:extLst>
              </p:cNvPr>
              <p:cNvSpPr/>
              <p:nvPr/>
            </p:nvSpPr>
            <p:spPr>
              <a:xfrm>
                <a:off x="3622297" y="3610888"/>
                <a:ext cx="50543" cy="54330"/>
              </a:xfrm>
              <a:custGeom>
                <a:avLst/>
                <a:gdLst>
                  <a:gd name="connsiteX0" fmla="*/ 50544 w 50543"/>
                  <a:gd name="connsiteY0" fmla="*/ 50521 h 54330"/>
                  <a:gd name="connsiteX1" fmla="*/ 31494 w 50543"/>
                  <a:gd name="connsiteY1" fmla="*/ 54331 h 54330"/>
                  <a:gd name="connsiteX2" fmla="*/ 12444 w 50543"/>
                  <a:gd name="connsiteY2" fmla="*/ 46711 h 54330"/>
                  <a:gd name="connsiteX3" fmla="*/ 1013 w 50543"/>
                  <a:gd name="connsiteY3" fmla="*/ 27661 h 54330"/>
                  <a:gd name="connsiteX4" fmla="*/ 12444 w 50543"/>
                  <a:gd name="connsiteY4" fmla="*/ 991 h 54330"/>
                  <a:gd name="connsiteX5" fmla="*/ 42923 w 50543"/>
                  <a:gd name="connsiteY5" fmla="*/ 16231 h 54330"/>
                  <a:gd name="connsiteX6" fmla="*/ 42923 w 50543"/>
                  <a:gd name="connsiteY6" fmla="*/ 23851 h 54330"/>
                  <a:gd name="connsiteX7" fmla="*/ 50544 w 50543"/>
                  <a:gd name="connsiteY7" fmla="*/ 50521 h 54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543" h="54330">
                    <a:moveTo>
                      <a:pt x="50544" y="50521"/>
                    </a:moveTo>
                    <a:cubicBezTo>
                      <a:pt x="42923" y="54331"/>
                      <a:pt x="35303" y="42901"/>
                      <a:pt x="31494" y="54331"/>
                    </a:cubicBezTo>
                    <a:cubicBezTo>
                      <a:pt x="23873" y="46711"/>
                      <a:pt x="20063" y="46711"/>
                      <a:pt x="12444" y="46711"/>
                    </a:cubicBezTo>
                    <a:cubicBezTo>
                      <a:pt x="4823" y="46711"/>
                      <a:pt x="1013" y="35281"/>
                      <a:pt x="1013" y="27661"/>
                    </a:cubicBezTo>
                    <a:cubicBezTo>
                      <a:pt x="-2797" y="16231"/>
                      <a:pt x="4823" y="4801"/>
                      <a:pt x="12444" y="991"/>
                    </a:cubicBezTo>
                    <a:cubicBezTo>
                      <a:pt x="31494" y="-2819"/>
                      <a:pt x="39113" y="4801"/>
                      <a:pt x="42923" y="16231"/>
                    </a:cubicBezTo>
                    <a:cubicBezTo>
                      <a:pt x="42923" y="20041"/>
                      <a:pt x="46734" y="23851"/>
                      <a:pt x="42923" y="23851"/>
                    </a:cubicBezTo>
                    <a:cubicBezTo>
                      <a:pt x="39113" y="39091"/>
                      <a:pt x="42923" y="42901"/>
                      <a:pt x="50544" y="50521"/>
                    </a:cubicBezTo>
                    <a:close/>
                  </a:path>
                </a:pathLst>
              </a:custGeom>
              <a:solidFill>
                <a:srgbClr val="FFBAD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80" name="Freeform: Shape 3179">
                <a:extLst>
                  <a:ext uri="{FF2B5EF4-FFF2-40B4-BE49-F238E27FC236}">
                    <a16:creationId xmlns:a16="http://schemas.microsoft.com/office/drawing/2014/main" id="{90AAC7F8-8273-746B-590D-30D2EDCEA5A3}"/>
                  </a:ext>
                </a:extLst>
              </p:cNvPr>
              <p:cNvSpPr/>
              <p:nvPr/>
            </p:nvSpPr>
            <p:spPr>
              <a:xfrm>
                <a:off x="1920241" y="2595016"/>
                <a:ext cx="60959" cy="41503"/>
              </a:xfrm>
              <a:custGeom>
                <a:avLst/>
                <a:gdLst>
                  <a:gd name="connsiteX0" fmla="*/ 3810 w 60959"/>
                  <a:gd name="connsiteY0" fmla="*/ 41504 h 41503"/>
                  <a:gd name="connsiteX1" fmla="*/ 0 w 60959"/>
                  <a:gd name="connsiteY1" fmla="*/ 14834 h 41503"/>
                  <a:gd name="connsiteX2" fmla="*/ 7620 w 60959"/>
                  <a:gd name="connsiteY2" fmla="*/ 11024 h 41503"/>
                  <a:gd name="connsiteX3" fmla="*/ 26670 w 60959"/>
                  <a:gd name="connsiteY3" fmla="*/ 11024 h 41503"/>
                  <a:gd name="connsiteX4" fmla="*/ 38100 w 60959"/>
                  <a:gd name="connsiteY4" fmla="*/ 7214 h 41503"/>
                  <a:gd name="connsiteX5" fmla="*/ 49530 w 60959"/>
                  <a:gd name="connsiteY5" fmla="*/ 7214 h 41503"/>
                  <a:gd name="connsiteX6" fmla="*/ 60960 w 60959"/>
                  <a:gd name="connsiteY6" fmla="*/ 30074 h 41503"/>
                  <a:gd name="connsiteX7" fmla="*/ 49530 w 60959"/>
                  <a:gd name="connsiteY7" fmla="*/ 41504 h 41503"/>
                  <a:gd name="connsiteX8" fmla="*/ 3810 w 60959"/>
                  <a:gd name="connsiteY8" fmla="*/ 41504 h 41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959" h="41503">
                    <a:moveTo>
                      <a:pt x="3810" y="41504"/>
                    </a:moveTo>
                    <a:cubicBezTo>
                      <a:pt x="0" y="33884"/>
                      <a:pt x="0" y="26264"/>
                      <a:pt x="0" y="14834"/>
                    </a:cubicBezTo>
                    <a:cubicBezTo>
                      <a:pt x="3810" y="14834"/>
                      <a:pt x="7620" y="14834"/>
                      <a:pt x="7620" y="11024"/>
                    </a:cubicBezTo>
                    <a:cubicBezTo>
                      <a:pt x="15240" y="-406"/>
                      <a:pt x="19050" y="-4216"/>
                      <a:pt x="26670" y="11024"/>
                    </a:cubicBezTo>
                    <a:cubicBezTo>
                      <a:pt x="30480" y="14834"/>
                      <a:pt x="38100" y="18644"/>
                      <a:pt x="38100" y="7214"/>
                    </a:cubicBezTo>
                    <a:cubicBezTo>
                      <a:pt x="41910" y="-4216"/>
                      <a:pt x="45720" y="-406"/>
                      <a:pt x="49530" y="7214"/>
                    </a:cubicBezTo>
                    <a:cubicBezTo>
                      <a:pt x="53340" y="14834"/>
                      <a:pt x="60960" y="18644"/>
                      <a:pt x="60960" y="30074"/>
                    </a:cubicBezTo>
                    <a:cubicBezTo>
                      <a:pt x="60960" y="37694"/>
                      <a:pt x="57150" y="41504"/>
                      <a:pt x="49530" y="41504"/>
                    </a:cubicBezTo>
                    <a:cubicBezTo>
                      <a:pt x="38100" y="33884"/>
                      <a:pt x="19050" y="37694"/>
                      <a:pt x="3810" y="41504"/>
                    </a:cubicBezTo>
                    <a:close/>
                  </a:path>
                </a:pathLst>
              </a:custGeom>
              <a:solidFill>
                <a:srgbClr val="FFB1D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81" name="Freeform: Shape 3180">
                <a:extLst>
                  <a:ext uri="{FF2B5EF4-FFF2-40B4-BE49-F238E27FC236}">
                    <a16:creationId xmlns:a16="http://schemas.microsoft.com/office/drawing/2014/main" id="{7C931EBF-0E98-33F8-3EE9-FE988EC7AC0C}"/>
                  </a:ext>
                </a:extLst>
              </p:cNvPr>
              <p:cNvSpPr/>
              <p:nvPr/>
            </p:nvSpPr>
            <p:spPr>
              <a:xfrm>
                <a:off x="2796541" y="2726946"/>
                <a:ext cx="54840" cy="74981"/>
              </a:xfrm>
              <a:custGeom>
                <a:avLst/>
                <a:gdLst>
                  <a:gd name="connsiteX0" fmla="*/ 0 w 54840"/>
                  <a:gd name="connsiteY0" fmla="*/ 20063 h 74981"/>
                  <a:gd name="connsiteX1" fmla="*/ 3810 w 54840"/>
                  <a:gd name="connsiteY1" fmla="*/ 12444 h 74981"/>
                  <a:gd name="connsiteX2" fmla="*/ 19050 w 54840"/>
                  <a:gd name="connsiteY2" fmla="*/ 1013 h 74981"/>
                  <a:gd name="connsiteX3" fmla="*/ 45720 w 54840"/>
                  <a:gd name="connsiteY3" fmla="*/ 20063 h 74981"/>
                  <a:gd name="connsiteX4" fmla="*/ 45720 w 54840"/>
                  <a:gd name="connsiteY4" fmla="*/ 27684 h 74981"/>
                  <a:gd name="connsiteX5" fmla="*/ 41910 w 54840"/>
                  <a:gd name="connsiteY5" fmla="*/ 31494 h 74981"/>
                  <a:gd name="connsiteX6" fmla="*/ 45720 w 54840"/>
                  <a:gd name="connsiteY6" fmla="*/ 50544 h 74981"/>
                  <a:gd name="connsiteX7" fmla="*/ 49530 w 54840"/>
                  <a:gd name="connsiteY7" fmla="*/ 69594 h 74981"/>
                  <a:gd name="connsiteX8" fmla="*/ 38100 w 54840"/>
                  <a:gd name="connsiteY8" fmla="*/ 73403 h 74981"/>
                  <a:gd name="connsiteX9" fmla="*/ 30480 w 54840"/>
                  <a:gd name="connsiteY9" fmla="*/ 58163 h 74981"/>
                  <a:gd name="connsiteX10" fmla="*/ 19050 w 54840"/>
                  <a:gd name="connsiteY10" fmla="*/ 39113 h 74981"/>
                  <a:gd name="connsiteX11" fmla="*/ 0 w 54840"/>
                  <a:gd name="connsiteY11" fmla="*/ 20063 h 74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840" h="74981">
                    <a:moveTo>
                      <a:pt x="0" y="20063"/>
                    </a:moveTo>
                    <a:cubicBezTo>
                      <a:pt x="0" y="16253"/>
                      <a:pt x="0" y="16253"/>
                      <a:pt x="3810" y="12444"/>
                    </a:cubicBezTo>
                    <a:cubicBezTo>
                      <a:pt x="7620" y="4823"/>
                      <a:pt x="11430" y="-2797"/>
                      <a:pt x="19050" y="1013"/>
                    </a:cubicBezTo>
                    <a:cubicBezTo>
                      <a:pt x="30480" y="4823"/>
                      <a:pt x="38100" y="8634"/>
                      <a:pt x="45720" y="20063"/>
                    </a:cubicBezTo>
                    <a:cubicBezTo>
                      <a:pt x="45720" y="20063"/>
                      <a:pt x="45720" y="23873"/>
                      <a:pt x="45720" y="27684"/>
                    </a:cubicBezTo>
                    <a:cubicBezTo>
                      <a:pt x="45720" y="27684"/>
                      <a:pt x="45720" y="31494"/>
                      <a:pt x="41910" y="31494"/>
                    </a:cubicBezTo>
                    <a:cubicBezTo>
                      <a:pt x="34290" y="39113"/>
                      <a:pt x="38100" y="42923"/>
                      <a:pt x="45720" y="50544"/>
                    </a:cubicBezTo>
                    <a:cubicBezTo>
                      <a:pt x="57150" y="58163"/>
                      <a:pt x="57150" y="61973"/>
                      <a:pt x="49530" y="69594"/>
                    </a:cubicBezTo>
                    <a:cubicBezTo>
                      <a:pt x="45720" y="73403"/>
                      <a:pt x="41910" y="77213"/>
                      <a:pt x="38100" y="73403"/>
                    </a:cubicBezTo>
                    <a:cubicBezTo>
                      <a:pt x="34290" y="69594"/>
                      <a:pt x="26670" y="65784"/>
                      <a:pt x="30480" y="58163"/>
                    </a:cubicBezTo>
                    <a:cubicBezTo>
                      <a:pt x="34290" y="46734"/>
                      <a:pt x="30480" y="42923"/>
                      <a:pt x="19050" y="39113"/>
                    </a:cubicBezTo>
                    <a:cubicBezTo>
                      <a:pt x="11430" y="35303"/>
                      <a:pt x="3810" y="27684"/>
                      <a:pt x="0" y="20063"/>
                    </a:cubicBezTo>
                    <a:close/>
                  </a:path>
                </a:pathLst>
              </a:custGeom>
              <a:solidFill>
                <a:srgbClr val="FFB6D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82" name="Freeform: Shape 3181">
                <a:extLst>
                  <a:ext uri="{FF2B5EF4-FFF2-40B4-BE49-F238E27FC236}">
                    <a16:creationId xmlns:a16="http://schemas.microsoft.com/office/drawing/2014/main" id="{39A14327-C3A7-9387-C6A3-5B316B55DA23}"/>
                  </a:ext>
                </a:extLst>
              </p:cNvPr>
              <p:cNvSpPr/>
              <p:nvPr/>
            </p:nvSpPr>
            <p:spPr>
              <a:xfrm>
                <a:off x="1538897" y="2425391"/>
                <a:ext cx="34633" cy="73968"/>
              </a:xfrm>
              <a:custGeom>
                <a:avLst/>
                <a:gdLst>
                  <a:gd name="connsiteX0" fmla="*/ 19394 w 34633"/>
                  <a:gd name="connsiteY0" fmla="*/ 73968 h 73968"/>
                  <a:gd name="connsiteX1" fmla="*/ 4154 w 34633"/>
                  <a:gd name="connsiteY1" fmla="*/ 43488 h 73968"/>
                  <a:gd name="connsiteX2" fmla="*/ 7963 w 34633"/>
                  <a:gd name="connsiteY2" fmla="*/ 5388 h 73968"/>
                  <a:gd name="connsiteX3" fmla="*/ 23204 w 34633"/>
                  <a:gd name="connsiteY3" fmla="*/ 1578 h 73968"/>
                  <a:gd name="connsiteX4" fmla="*/ 34634 w 34633"/>
                  <a:gd name="connsiteY4" fmla="*/ 16818 h 73968"/>
                  <a:gd name="connsiteX5" fmla="*/ 34634 w 34633"/>
                  <a:gd name="connsiteY5" fmla="*/ 28248 h 73968"/>
                  <a:gd name="connsiteX6" fmla="*/ 19394 w 34633"/>
                  <a:gd name="connsiteY6" fmla="*/ 73968 h 73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633" h="73968">
                    <a:moveTo>
                      <a:pt x="19394" y="73968"/>
                    </a:moveTo>
                    <a:cubicBezTo>
                      <a:pt x="19394" y="62538"/>
                      <a:pt x="11774" y="51108"/>
                      <a:pt x="4154" y="43488"/>
                    </a:cubicBezTo>
                    <a:cubicBezTo>
                      <a:pt x="-3466" y="35868"/>
                      <a:pt x="344" y="9198"/>
                      <a:pt x="7963" y="5388"/>
                    </a:cubicBezTo>
                    <a:cubicBezTo>
                      <a:pt x="11774" y="1578"/>
                      <a:pt x="19394" y="-2232"/>
                      <a:pt x="23204" y="1578"/>
                    </a:cubicBezTo>
                    <a:cubicBezTo>
                      <a:pt x="27013" y="5388"/>
                      <a:pt x="34634" y="9198"/>
                      <a:pt x="34634" y="16818"/>
                    </a:cubicBezTo>
                    <a:cubicBezTo>
                      <a:pt x="34634" y="20628"/>
                      <a:pt x="34634" y="24438"/>
                      <a:pt x="34634" y="28248"/>
                    </a:cubicBezTo>
                    <a:cubicBezTo>
                      <a:pt x="30824" y="43488"/>
                      <a:pt x="27013" y="58728"/>
                      <a:pt x="19394" y="73968"/>
                    </a:cubicBezTo>
                    <a:close/>
                  </a:path>
                </a:pathLst>
              </a:custGeom>
              <a:solidFill>
                <a:srgbClr val="FFD3E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83" name="Freeform: Shape 3182">
                <a:extLst>
                  <a:ext uri="{FF2B5EF4-FFF2-40B4-BE49-F238E27FC236}">
                    <a16:creationId xmlns:a16="http://schemas.microsoft.com/office/drawing/2014/main" id="{8CD8CE54-F72C-52B4-6646-C7CC4573F6E8}"/>
                  </a:ext>
                </a:extLst>
              </p:cNvPr>
              <p:cNvSpPr/>
              <p:nvPr/>
            </p:nvSpPr>
            <p:spPr>
              <a:xfrm>
                <a:off x="1527072" y="3200400"/>
                <a:ext cx="54666" cy="42502"/>
              </a:xfrm>
              <a:custGeom>
                <a:avLst/>
                <a:gdLst>
                  <a:gd name="connsiteX0" fmla="*/ 23599 w 54666"/>
                  <a:gd name="connsiteY0" fmla="*/ 41910 h 42502"/>
                  <a:gd name="connsiteX1" fmla="*/ 738 w 54666"/>
                  <a:gd name="connsiteY1" fmla="*/ 15240 h 42502"/>
                  <a:gd name="connsiteX2" fmla="*/ 31219 w 54666"/>
                  <a:gd name="connsiteY2" fmla="*/ 0 h 42502"/>
                  <a:gd name="connsiteX3" fmla="*/ 54078 w 54666"/>
                  <a:gd name="connsiteY3" fmla="*/ 15240 h 42502"/>
                  <a:gd name="connsiteX4" fmla="*/ 23599 w 54666"/>
                  <a:gd name="connsiteY4" fmla="*/ 41910 h 42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66" h="42502">
                    <a:moveTo>
                      <a:pt x="23599" y="41910"/>
                    </a:moveTo>
                    <a:cubicBezTo>
                      <a:pt x="8358" y="38100"/>
                      <a:pt x="-3072" y="26670"/>
                      <a:pt x="738" y="15240"/>
                    </a:cubicBezTo>
                    <a:cubicBezTo>
                      <a:pt x="738" y="7620"/>
                      <a:pt x="19788" y="0"/>
                      <a:pt x="31219" y="0"/>
                    </a:cubicBezTo>
                    <a:cubicBezTo>
                      <a:pt x="42649" y="0"/>
                      <a:pt x="54078" y="3810"/>
                      <a:pt x="54078" y="15240"/>
                    </a:cubicBezTo>
                    <a:cubicBezTo>
                      <a:pt x="57888" y="30480"/>
                      <a:pt x="42649" y="45720"/>
                      <a:pt x="23599" y="41910"/>
                    </a:cubicBezTo>
                    <a:close/>
                  </a:path>
                </a:pathLst>
              </a:custGeom>
              <a:solidFill>
                <a:srgbClr val="FFB1D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84" name="Freeform: Shape 3183">
                <a:extLst>
                  <a:ext uri="{FF2B5EF4-FFF2-40B4-BE49-F238E27FC236}">
                    <a16:creationId xmlns:a16="http://schemas.microsoft.com/office/drawing/2014/main" id="{6C4B732F-F35F-277E-C390-AE55F462CD83}"/>
                  </a:ext>
                </a:extLst>
              </p:cNvPr>
              <p:cNvSpPr/>
              <p:nvPr/>
            </p:nvSpPr>
            <p:spPr>
              <a:xfrm>
                <a:off x="4094684" y="1828800"/>
                <a:ext cx="46786" cy="49529"/>
              </a:xfrm>
              <a:custGeom>
                <a:avLst/>
                <a:gdLst>
                  <a:gd name="connsiteX0" fmla="*/ 16307 w 46786"/>
                  <a:gd name="connsiteY0" fmla="*/ 49530 h 49529"/>
                  <a:gd name="connsiteX1" fmla="*/ 4877 w 46786"/>
                  <a:gd name="connsiteY1" fmla="*/ 38100 h 49529"/>
                  <a:gd name="connsiteX2" fmla="*/ 1067 w 46786"/>
                  <a:gd name="connsiteY2" fmla="*/ 19050 h 49529"/>
                  <a:gd name="connsiteX3" fmla="*/ 23927 w 46786"/>
                  <a:gd name="connsiteY3" fmla="*/ 0 h 49529"/>
                  <a:gd name="connsiteX4" fmla="*/ 46787 w 46786"/>
                  <a:gd name="connsiteY4" fmla="*/ 15240 h 49529"/>
                  <a:gd name="connsiteX5" fmla="*/ 42977 w 46786"/>
                  <a:gd name="connsiteY5" fmla="*/ 22860 h 49529"/>
                  <a:gd name="connsiteX6" fmla="*/ 39167 w 46786"/>
                  <a:gd name="connsiteY6" fmla="*/ 30480 h 49529"/>
                  <a:gd name="connsiteX7" fmla="*/ 35357 w 46786"/>
                  <a:gd name="connsiteY7" fmla="*/ 41910 h 49529"/>
                  <a:gd name="connsiteX8" fmla="*/ 16307 w 46786"/>
                  <a:gd name="connsiteY8" fmla="*/ 4953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786" h="49529">
                    <a:moveTo>
                      <a:pt x="16307" y="49530"/>
                    </a:moveTo>
                    <a:cubicBezTo>
                      <a:pt x="8687" y="49530"/>
                      <a:pt x="4877" y="45720"/>
                      <a:pt x="4877" y="38100"/>
                    </a:cubicBezTo>
                    <a:cubicBezTo>
                      <a:pt x="4877" y="30480"/>
                      <a:pt x="-2743" y="26670"/>
                      <a:pt x="1067" y="19050"/>
                    </a:cubicBezTo>
                    <a:cubicBezTo>
                      <a:pt x="4877" y="7620"/>
                      <a:pt x="12497" y="0"/>
                      <a:pt x="23927" y="0"/>
                    </a:cubicBezTo>
                    <a:cubicBezTo>
                      <a:pt x="31547" y="0"/>
                      <a:pt x="42977" y="7620"/>
                      <a:pt x="46787" y="15240"/>
                    </a:cubicBezTo>
                    <a:cubicBezTo>
                      <a:pt x="46787" y="19050"/>
                      <a:pt x="46787" y="19050"/>
                      <a:pt x="42977" y="22860"/>
                    </a:cubicBezTo>
                    <a:cubicBezTo>
                      <a:pt x="39167" y="22860"/>
                      <a:pt x="39167" y="26670"/>
                      <a:pt x="39167" y="30480"/>
                    </a:cubicBezTo>
                    <a:cubicBezTo>
                      <a:pt x="39167" y="34290"/>
                      <a:pt x="42977" y="41910"/>
                      <a:pt x="35357" y="41910"/>
                    </a:cubicBezTo>
                    <a:cubicBezTo>
                      <a:pt x="31547" y="49530"/>
                      <a:pt x="23927" y="49530"/>
                      <a:pt x="16307" y="49530"/>
                    </a:cubicBezTo>
                    <a:close/>
                  </a:path>
                </a:pathLst>
              </a:custGeom>
              <a:solidFill>
                <a:srgbClr val="FFCCE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85" name="Freeform: Shape 3184">
                <a:extLst>
                  <a:ext uri="{FF2B5EF4-FFF2-40B4-BE49-F238E27FC236}">
                    <a16:creationId xmlns:a16="http://schemas.microsoft.com/office/drawing/2014/main" id="{56E11034-7E55-A48C-50A0-F9A384C86528}"/>
                  </a:ext>
                </a:extLst>
              </p:cNvPr>
              <p:cNvSpPr/>
              <p:nvPr/>
            </p:nvSpPr>
            <p:spPr>
              <a:xfrm>
                <a:off x="3038687" y="2199023"/>
                <a:ext cx="58843" cy="45066"/>
              </a:xfrm>
              <a:custGeom>
                <a:avLst/>
                <a:gdLst>
                  <a:gd name="connsiteX0" fmla="*/ 5503 w 58843"/>
                  <a:gd name="connsiteY0" fmla="*/ 10776 h 45066"/>
                  <a:gd name="connsiteX1" fmla="*/ 35983 w 58843"/>
                  <a:gd name="connsiteY1" fmla="*/ 3156 h 45066"/>
                  <a:gd name="connsiteX2" fmla="*/ 39793 w 58843"/>
                  <a:gd name="connsiteY2" fmla="*/ 3156 h 45066"/>
                  <a:gd name="connsiteX3" fmla="*/ 55033 w 58843"/>
                  <a:gd name="connsiteY3" fmla="*/ 3156 h 45066"/>
                  <a:gd name="connsiteX4" fmla="*/ 58843 w 58843"/>
                  <a:gd name="connsiteY4" fmla="*/ 26016 h 45066"/>
                  <a:gd name="connsiteX5" fmla="*/ 55033 w 58843"/>
                  <a:gd name="connsiteY5" fmla="*/ 33636 h 45066"/>
                  <a:gd name="connsiteX6" fmla="*/ 47413 w 58843"/>
                  <a:gd name="connsiteY6" fmla="*/ 33636 h 45066"/>
                  <a:gd name="connsiteX7" fmla="*/ 32173 w 58843"/>
                  <a:gd name="connsiteY7" fmla="*/ 29826 h 45066"/>
                  <a:gd name="connsiteX8" fmla="*/ 16933 w 58843"/>
                  <a:gd name="connsiteY8" fmla="*/ 37446 h 45066"/>
                  <a:gd name="connsiteX9" fmla="*/ 9313 w 58843"/>
                  <a:gd name="connsiteY9" fmla="*/ 45066 h 45066"/>
                  <a:gd name="connsiteX10" fmla="*/ 1693 w 58843"/>
                  <a:gd name="connsiteY10" fmla="*/ 41256 h 45066"/>
                  <a:gd name="connsiteX11" fmla="*/ 1693 w 58843"/>
                  <a:gd name="connsiteY11" fmla="*/ 29826 h 45066"/>
                  <a:gd name="connsiteX12" fmla="*/ 5503 w 58843"/>
                  <a:gd name="connsiteY12" fmla="*/ 10776 h 45066"/>
                  <a:gd name="connsiteX13" fmla="*/ 5503 w 58843"/>
                  <a:gd name="connsiteY13" fmla="*/ 10776 h 45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843" h="45066">
                    <a:moveTo>
                      <a:pt x="5503" y="10776"/>
                    </a:moveTo>
                    <a:cubicBezTo>
                      <a:pt x="13123" y="3156"/>
                      <a:pt x="20743" y="-4464"/>
                      <a:pt x="35983" y="3156"/>
                    </a:cubicBezTo>
                    <a:cubicBezTo>
                      <a:pt x="35983" y="3156"/>
                      <a:pt x="39793" y="3156"/>
                      <a:pt x="39793" y="3156"/>
                    </a:cubicBezTo>
                    <a:cubicBezTo>
                      <a:pt x="47413" y="-654"/>
                      <a:pt x="51223" y="-654"/>
                      <a:pt x="55033" y="3156"/>
                    </a:cubicBezTo>
                    <a:cubicBezTo>
                      <a:pt x="58843" y="10776"/>
                      <a:pt x="58843" y="18396"/>
                      <a:pt x="58843" y="26016"/>
                    </a:cubicBezTo>
                    <a:cubicBezTo>
                      <a:pt x="58843" y="29826"/>
                      <a:pt x="55033" y="29826"/>
                      <a:pt x="55033" y="33636"/>
                    </a:cubicBezTo>
                    <a:cubicBezTo>
                      <a:pt x="55033" y="41256"/>
                      <a:pt x="47413" y="41256"/>
                      <a:pt x="47413" y="33636"/>
                    </a:cubicBezTo>
                    <a:cubicBezTo>
                      <a:pt x="43603" y="22206"/>
                      <a:pt x="35983" y="26016"/>
                      <a:pt x="32173" y="29826"/>
                    </a:cubicBezTo>
                    <a:cubicBezTo>
                      <a:pt x="28363" y="33636"/>
                      <a:pt x="16933" y="26016"/>
                      <a:pt x="16933" y="37446"/>
                    </a:cubicBezTo>
                    <a:cubicBezTo>
                      <a:pt x="16933" y="41256"/>
                      <a:pt x="13123" y="41256"/>
                      <a:pt x="9313" y="45066"/>
                    </a:cubicBezTo>
                    <a:cubicBezTo>
                      <a:pt x="5503" y="45066"/>
                      <a:pt x="1693" y="45066"/>
                      <a:pt x="1693" y="41256"/>
                    </a:cubicBezTo>
                    <a:cubicBezTo>
                      <a:pt x="1693" y="37446"/>
                      <a:pt x="-2117" y="29826"/>
                      <a:pt x="1693" y="29826"/>
                    </a:cubicBezTo>
                    <a:cubicBezTo>
                      <a:pt x="13123" y="22206"/>
                      <a:pt x="9313" y="18396"/>
                      <a:pt x="5503" y="10776"/>
                    </a:cubicBezTo>
                    <a:lnTo>
                      <a:pt x="5503" y="10776"/>
                    </a:lnTo>
                    <a:close/>
                  </a:path>
                </a:pathLst>
              </a:custGeom>
              <a:solidFill>
                <a:srgbClr val="FFB8D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86" name="Freeform: Shape 3185">
                <a:extLst>
                  <a:ext uri="{FF2B5EF4-FFF2-40B4-BE49-F238E27FC236}">
                    <a16:creationId xmlns:a16="http://schemas.microsoft.com/office/drawing/2014/main" id="{5E18E34D-4E6A-E2BB-E09F-9E0AFB4A3A4D}"/>
                  </a:ext>
                </a:extLst>
              </p:cNvPr>
              <p:cNvSpPr/>
              <p:nvPr/>
            </p:nvSpPr>
            <p:spPr>
              <a:xfrm>
                <a:off x="2351513" y="2411729"/>
                <a:ext cx="58970" cy="53339"/>
              </a:xfrm>
              <a:custGeom>
                <a:avLst/>
                <a:gdLst>
                  <a:gd name="connsiteX0" fmla="*/ 29737 w 58970"/>
                  <a:gd name="connsiteY0" fmla="*/ 34290 h 53339"/>
                  <a:gd name="connsiteX1" fmla="*/ 22117 w 58970"/>
                  <a:gd name="connsiteY1" fmla="*/ 53340 h 53339"/>
                  <a:gd name="connsiteX2" fmla="*/ 3067 w 58970"/>
                  <a:gd name="connsiteY2" fmla="*/ 34290 h 53339"/>
                  <a:gd name="connsiteX3" fmla="*/ 14497 w 58970"/>
                  <a:gd name="connsiteY3" fmla="*/ 7620 h 53339"/>
                  <a:gd name="connsiteX4" fmla="*/ 37357 w 58970"/>
                  <a:gd name="connsiteY4" fmla="*/ 0 h 53339"/>
                  <a:gd name="connsiteX5" fmla="*/ 48787 w 58970"/>
                  <a:gd name="connsiteY5" fmla="*/ 3810 h 53339"/>
                  <a:gd name="connsiteX6" fmla="*/ 56407 w 58970"/>
                  <a:gd name="connsiteY6" fmla="*/ 30480 h 53339"/>
                  <a:gd name="connsiteX7" fmla="*/ 29737 w 58970"/>
                  <a:gd name="connsiteY7" fmla="*/ 34290 h 5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970" h="53339">
                    <a:moveTo>
                      <a:pt x="29737" y="34290"/>
                    </a:moveTo>
                    <a:cubicBezTo>
                      <a:pt x="25927" y="38100"/>
                      <a:pt x="29737" y="45720"/>
                      <a:pt x="22117" y="53340"/>
                    </a:cubicBezTo>
                    <a:cubicBezTo>
                      <a:pt x="14497" y="49530"/>
                      <a:pt x="10687" y="41910"/>
                      <a:pt x="3067" y="34290"/>
                    </a:cubicBezTo>
                    <a:cubicBezTo>
                      <a:pt x="-4553" y="26670"/>
                      <a:pt x="3067" y="11430"/>
                      <a:pt x="14497" y="7620"/>
                    </a:cubicBezTo>
                    <a:cubicBezTo>
                      <a:pt x="22117" y="7620"/>
                      <a:pt x="29737" y="3810"/>
                      <a:pt x="37357" y="0"/>
                    </a:cubicBezTo>
                    <a:cubicBezTo>
                      <a:pt x="41167" y="0"/>
                      <a:pt x="44977" y="0"/>
                      <a:pt x="48787" y="3810"/>
                    </a:cubicBezTo>
                    <a:cubicBezTo>
                      <a:pt x="52597" y="11430"/>
                      <a:pt x="64027" y="19050"/>
                      <a:pt x="56407" y="30480"/>
                    </a:cubicBezTo>
                    <a:cubicBezTo>
                      <a:pt x="52597" y="41910"/>
                      <a:pt x="41167" y="34290"/>
                      <a:pt x="29737" y="34290"/>
                    </a:cubicBezTo>
                    <a:close/>
                  </a:path>
                </a:pathLst>
              </a:custGeom>
              <a:solidFill>
                <a:srgbClr val="FFD0E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87" name="Freeform: Shape 3186">
                <a:extLst>
                  <a:ext uri="{FF2B5EF4-FFF2-40B4-BE49-F238E27FC236}">
                    <a16:creationId xmlns:a16="http://schemas.microsoft.com/office/drawing/2014/main" id="{859995B1-0E3F-264F-2383-26A45A299B9F}"/>
                  </a:ext>
                </a:extLst>
              </p:cNvPr>
              <p:cNvSpPr/>
              <p:nvPr/>
            </p:nvSpPr>
            <p:spPr>
              <a:xfrm>
                <a:off x="1808256" y="2842259"/>
                <a:ext cx="81504" cy="72390"/>
              </a:xfrm>
              <a:custGeom>
                <a:avLst/>
                <a:gdLst>
                  <a:gd name="connsiteX0" fmla="*/ 24355 w 81504"/>
                  <a:gd name="connsiteY0" fmla="*/ 72390 h 72390"/>
                  <a:gd name="connsiteX1" fmla="*/ 1495 w 81504"/>
                  <a:gd name="connsiteY1" fmla="*/ 57150 h 72390"/>
                  <a:gd name="connsiteX2" fmla="*/ 9115 w 81504"/>
                  <a:gd name="connsiteY2" fmla="*/ 38100 h 72390"/>
                  <a:gd name="connsiteX3" fmla="*/ 20545 w 81504"/>
                  <a:gd name="connsiteY3" fmla="*/ 30480 h 72390"/>
                  <a:gd name="connsiteX4" fmla="*/ 43405 w 81504"/>
                  <a:gd name="connsiteY4" fmla="*/ 19050 h 72390"/>
                  <a:gd name="connsiteX5" fmla="*/ 62455 w 81504"/>
                  <a:gd name="connsiteY5" fmla="*/ 11430 h 72390"/>
                  <a:gd name="connsiteX6" fmla="*/ 81505 w 81504"/>
                  <a:gd name="connsiteY6" fmla="*/ 0 h 72390"/>
                  <a:gd name="connsiteX7" fmla="*/ 73885 w 81504"/>
                  <a:gd name="connsiteY7" fmla="*/ 26670 h 72390"/>
                  <a:gd name="connsiteX8" fmla="*/ 58645 w 81504"/>
                  <a:gd name="connsiteY8" fmla="*/ 30480 h 72390"/>
                  <a:gd name="connsiteX9" fmla="*/ 47215 w 81504"/>
                  <a:gd name="connsiteY9" fmla="*/ 22860 h 72390"/>
                  <a:gd name="connsiteX10" fmla="*/ 24355 w 81504"/>
                  <a:gd name="connsiteY10" fmla="*/ 41910 h 72390"/>
                  <a:gd name="connsiteX11" fmla="*/ 24355 w 81504"/>
                  <a:gd name="connsiteY11" fmla="*/ 72390 h 7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1504" h="72390">
                    <a:moveTo>
                      <a:pt x="24355" y="72390"/>
                    </a:moveTo>
                    <a:cubicBezTo>
                      <a:pt x="12925" y="68580"/>
                      <a:pt x="5305" y="64770"/>
                      <a:pt x="1495" y="57150"/>
                    </a:cubicBezTo>
                    <a:cubicBezTo>
                      <a:pt x="-2315" y="49530"/>
                      <a:pt x="1495" y="38100"/>
                      <a:pt x="9115" y="38100"/>
                    </a:cubicBezTo>
                    <a:cubicBezTo>
                      <a:pt x="16735" y="38100"/>
                      <a:pt x="20545" y="38100"/>
                      <a:pt x="20545" y="30480"/>
                    </a:cubicBezTo>
                    <a:cubicBezTo>
                      <a:pt x="24355" y="22860"/>
                      <a:pt x="31975" y="15240"/>
                      <a:pt x="43405" y="19050"/>
                    </a:cubicBezTo>
                    <a:cubicBezTo>
                      <a:pt x="51025" y="22860"/>
                      <a:pt x="54835" y="19050"/>
                      <a:pt x="62455" y="11430"/>
                    </a:cubicBezTo>
                    <a:cubicBezTo>
                      <a:pt x="66265" y="7620"/>
                      <a:pt x="73885" y="0"/>
                      <a:pt x="81505" y="0"/>
                    </a:cubicBezTo>
                    <a:cubicBezTo>
                      <a:pt x="77695" y="7620"/>
                      <a:pt x="77695" y="19050"/>
                      <a:pt x="73885" y="26670"/>
                    </a:cubicBezTo>
                    <a:cubicBezTo>
                      <a:pt x="70075" y="34290"/>
                      <a:pt x="66265" y="34290"/>
                      <a:pt x="58645" y="30480"/>
                    </a:cubicBezTo>
                    <a:cubicBezTo>
                      <a:pt x="54835" y="26670"/>
                      <a:pt x="51025" y="26670"/>
                      <a:pt x="47215" y="22860"/>
                    </a:cubicBezTo>
                    <a:cubicBezTo>
                      <a:pt x="31975" y="19050"/>
                      <a:pt x="31975" y="34290"/>
                      <a:pt x="24355" y="41910"/>
                    </a:cubicBezTo>
                    <a:cubicBezTo>
                      <a:pt x="28165" y="49530"/>
                      <a:pt x="20545" y="57150"/>
                      <a:pt x="24355" y="72390"/>
                    </a:cubicBezTo>
                    <a:close/>
                  </a:path>
                </a:pathLst>
              </a:custGeom>
              <a:solidFill>
                <a:srgbClr val="FFCAD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88" name="Freeform: Shape 3187">
                <a:extLst>
                  <a:ext uri="{FF2B5EF4-FFF2-40B4-BE49-F238E27FC236}">
                    <a16:creationId xmlns:a16="http://schemas.microsoft.com/office/drawing/2014/main" id="{4BF1B62D-641C-A321-4631-1DEA886D927B}"/>
                  </a:ext>
                </a:extLst>
              </p:cNvPr>
              <p:cNvSpPr/>
              <p:nvPr/>
            </p:nvSpPr>
            <p:spPr>
              <a:xfrm>
                <a:off x="4014246" y="2983230"/>
                <a:ext cx="40608" cy="53339"/>
              </a:xfrm>
              <a:custGeom>
                <a:avLst/>
                <a:gdLst>
                  <a:gd name="connsiteX0" fmla="*/ 39595 w 40608"/>
                  <a:gd name="connsiteY0" fmla="*/ 34290 h 53339"/>
                  <a:gd name="connsiteX1" fmla="*/ 9115 w 40608"/>
                  <a:gd name="connsiteY1" fmla="*/ 53340 h 53339"/>
                  <a:gd name="connsiteX2" fmla="*/ 1495 w 40608"/>
                  <a:gd name="connsiteY2" fmla="*/ 19050 h 53339"/>
                  <a:gd name="connsiteX3" fmla="*/ 28165 w 40608"/>
                  <a:gd name="connsiteY3" fmla="*/ 0 h 53339"/>
                  <a:gd name="connsiteX4" fmla="*/ 39595 w 40608"/>
                  <a:gd name="connsiteY4" fmla="*/ 34290 h 53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08" h="53339">
                    <a:moveTo>
                      <a:pt x="39595" y="34290"/>
                    </a:moveTo>
                    <a:cubicBezTo>
                      <a:pt x="35785" y="41910"/>
                      <a:pt x="16735" y="53340"/>
                      <a:pt x="9115" y="53340"/>
                    </a:cubicBezTo>
                    <a:cubicBezTo>
                      <a:pt x="1495" y="53340"/>
                      <a:pt x="-2315" y="34290"/>
                      <a:pt x="1495" y="19050"/>
                    </a:cubicBezTo>
                    <a:cubicBezTo>
                      <a:pt x="5305" y="7620"/>
                      <a:pt x="16735" y="0"/>
                      <a:pt x="28165" y="0"/>
                    </a:cubicBezTo>
                    <a:cubicBezTo>
                      <a:pt x="35785" y="7620"/>
                      <a:pt x="43405" y="22860"/>
                      <a:pt x="39595" y="34290"/>
                    </a:cubicBezTo>
                    <a:close/>
                  </a:path>
                </a:pathLst>
              </a:custGeom>
              <a:solidFill>
                <a:srgbClr val="FFC4D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89" name="Freeform: Shape 3188">
                <a:extLst>
                  <a:ext uri="{FF2B5EF4-FFF2-40B4-BE49-F238E27FC236}">
                    <a16:creationId xmlns:a16="http://schemas.microsoft.com/office/drawing/2014/main" id="{602EB8D1-27A5-1B0A-9FD4-DB4305838E46}"/>
                  </a:ext>
                </a:extLst>
              </p:cNvPr>
              <p:cNvSpPr/>
              <p:nvPr/>
            </p:nvSpPr>
            <p:spPr>
              <a:xfrm>
                <a:off x="3524251" y="3015017"/>
                <a:ext cx="63462" cy="48222"/>
              </a:xfrm>
              <a:custGeom>
                <a:avLst/>
                <a:gdLst>
                  <a:gd name="connsiteX0" fmla="*/ 34290 w 63462"/>
                  <a:gd name="connsiteY0" fmla="*/ 21553 h 48222"/>
                  <a:gd name="connsiteX1" fmla="*/ 57150 w 63462"/>
                  <a:gd name="connsiteY1" fmla="*/ 17743 h 48222"/>
                  <a:gd name="connsiteX2" fmla="*/ 60960 w 63462"/>
                  <a:gd name="connsiteY2" fmla="*/ 44413 h 48222"/>
                  <a:gd name="connsiteX3" fmla="*/ 53340 w 63462"/>
                  <a:gd name="connsiteY3" fmla="*/ 48223 h 48222"/>
                  <a:gd name="connsiteX4" fmla="*/ 38100 w 63462"/>
                  <a:gd name="connsiteY4" fmla="*/ 44413 h 48222"/>
                  <a:gd name="connsiteX5" fmla="*/ 15240 w 63462"/>
                  <a:gd name="connsiteY5" fmla="*/ 32983 h 48222"/>
                  <a:gd name="connsiteX6" fmla="*/ 0 w 63462"/>
                  <a:gd name="connsiteY6" fmla="*/ 17743 h 48222"/>
                  <a:gd name="connsiteX7" fmla="*/ 3810 w 63462"/>
                  <a:gd name="connsiteY7" fmla="*/ 2503 h 48222"/>
                  <a:gd name="connsiteX8" fmla="*/ 19050 w 63462"/>
                  <a:gd name="connsiteY8" fmla="*/ 6313 h 48222"/>
                  <a:gd name="connsiteX9" fmla="*/ 34290 w 63462"/>
                  <a:gd name="connsiteY9" fmla="*/ 21553 h 4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62" h="48222">
                    <a:moveTo>
                      <a:pt x="34290" y="21553"/>
                    </a:moveTo>
                    <a:cubicBezTo>
                      <a:pt x="41910" y="13933"/>
                      <a:pt x="49530" y="10123"/>
                      <a:pt x="57150" y="17743"/>
                    </a:cubicBezTo>
                    <a:cubicBezTo>
                      <a:pt x="64770" y="21553"/>
                      <a:pt x="64770" y="36793"/>
                      <a:pt x="60960" y="44413"/>
                    </a:cubicBezTo>
                    <a:cubicBezTo>
                      <a:pt x="60960" y="48223"/>
                      <a:pt x="57150" y="48223"/>
                      <a:pt x="53340" y="48223"/>
                    </a:cubicBezTo>
                    <a:cubicBezTo>
                      <a:pt x="45720" y="48223"/>
                      <a:pt x="41910" y="48223"/>
                      <a:pt x="38100" y="44413"/>
                    </a:cubicBezTo>
                    <a:cubicBezTo>
                      <a:pt x="30480" y="36793"/>
                      <a:pt x="26670" y="32983"/>
                      <a:pt x="15240" y="32983"/>
                    </a:cubicBezTo>
                    <a:cubicBezTo>
                      <a:pt x="7620" y="32983"/>
                      <a:pt x="3810" y="25363"/>
                      <a:pt x="0" y="17743"/>
                    </a:cubicBezTo>
                    <a:cubicBezTo>
                      <a:pt x="0" y="10123"/>
                      <a:pt x="0" y="6313"/>
                      <a:pt x="3810" y="2503"/>
                    </a:cubicBezTo>
                    <a:cubicBezTo>
                      <a:pt x="11430" y="-1307"/>
                      <a:pt x="15240" y="-1307"/>
                      <a:pt x="19050" y="6313"/>
                    </a:cubicBezTo>
                    <a:cubicBezTo>
                      <a:pt x="26670" y="13933"/>
                      <a:pt x="30480" y="17743"/>
                      <a:pt x="34290" y="21553"/>
                    </a:cubicBezTo>
                    <a:close/>
                  </a:path>
                </a:pathLst>
              </a:custGeom>
              <a:solidFill>
                <a:srgbClr val="FFADC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90" name="Freeform: Shape 3189">
                <a:extLst>
                  <a:ext uri="{FF2B5EF4-FFF2-40B4-BE49-F238E27FC236}">
                    <a16:creationId xmlns:a16="http://schemas.microsoft.com/office/drawing/2014/main" id="{B98DF6D3-B7BA-FE16-9DFA-670DCE79019A}"/>
                  </a:ext>
                </a:extLst>
              </p:cNvPr>
              <p:cNvSpPr/>
              <p:nvPr/>
            </p:nvSpPr>
            <p:spPr>
              <a:xfrm>
                <a:off x="2647951" y="2582141"/>
                <a:ext cx="80599" cy="59140"/>
              </a:xfrm>
              <a:custGeom>
                <a:avLst/>
                <a:gdLst>
                  <a:gd name="connsiteX0" fmla="*/ 60960 w 80599"/>
                  <a:gd name="connsiteY0" fmla="*/ 39138 h 59140"/>
                  <a:gd name="connsiteX1" fmla="*/ 72390 w 80599"/>
                  <a:gd name="connsiteY1" fmla="*/ 50568 h 59140"/>
                  <a:gd name="connsiteX2" fmla="*/ 68580 w 80599"/>
                  <a:gd name="connsiteY2" fmla="*/ 54378 h 59140"/>
                  <a:gd name="connsiteX3" fmla="*/ 53340 w 80599"/>
                  <a:gd name="connsiteY3" fmla="*/ 58188 h 59140"/>
                  <a:gd name="connsiteX4" fmla="*/ 38100 w 80599"/>
                  <a:gd name="connsiteY4" fmla="*/ 54378 h 59140"/>
                  <a:gd name="connsiteX5" fmla="*/ 11430 w 80599"/>
                  <a:gd name="connsiteY5" fmla="*/ 42948 h 59140"/>
                  <a:gd name="connsiteX6" fmla="*/ 0 w 80599"/>
                  <a:gd name="connsiteY6" fmla="*/ 31518 h 59140"/>
                  <a:gd name="connsiteX7" fmla="*/ 15240 w 80599"/>
                  <a:gd name="connsiteY7" fmla="*/ 20088 h 59140"/>
                  <a:gd name="connsiteX8" fmla="*/ 34290 w 80599"/>
                  <a:gd name="connsiteY8" fmla="*/ 31518 h 59140"/>
                  <a:gd name="connsiteX9" fmla="*/ 45720 w 80599"/>
                  <a:gd name="connsiteY9" fmla="*/ 31518 h 59140"/>
                  <a:gd name="connsiteX10" fmla="*/ 64770 w 80599"/>
                  <a:gd name="connsiteY10" fmla="*/ 8658 h 59140"/>
                  <a:gd name="connsiteX11" fmla="*/ 76200 w 80599"/>
                  <a:gd name="connsiteY11" fmla="*/ 1038 h 59140"/>
                  <a:gd name="connsiteX12" fmla="*/ 76200 w 80599"/>
                  <a:gd name="connsiteY12" fmla="*/ 16278 h 59140"/>
                  <a:gd name="connsiteX13" fmla="*/ 60960 w 80599"/>
                  <a:gd name="connsiteY13" fmla="*/ 39138 h 59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0599" h="59140">
                    <a:moveTo>
                      <a:pt x="60960" y="39138"/>
                    </a:moveTo>
                    <a:cubicBezTo>
                      <a:pt x="64770" y="46758"/>
                      <a:pt x="68580" y="50568"/>
                      <a:pt x="72390" y="50568"/>
                    </a:cubicBezTo>
                    <a:cubicBezTo>
                      <a:pt x="72390" y="54378"/>
                      <a:pt x="72390" y="54378"/>
                      <a:pt x="68580" y="54378"/>
                    </a:cubicBezTo>
                    <a:cubicBezTo>
                      <a:pt x="64770" y="54378"/>
                      <a:pt x="57150" y="58188"/>
                      <a:pt x="53340" y="58188"/>
                    </a:cubicBezTo>
                    <a:cubicBezTo>
                      <a:pt x="49530" y="58188"/>
                      <a:pt x="41910" y="61998"/>
                      <a:pt x="38100" y="54378"/>
                    </a:cubicBezTo>
                    <a:cubicBezTo>
                      <a:pt x="30480" y="46758"/>
                      <a:pt x="22860" y="42948"/>
                      <a:pt x="11430" y="42948"/>
                    </a:cubicBezTo>
                    <a:cubicBezTo>
                      <a:pt x="3810" y="42948"/>
                      <a:pt x="0" y="39138"/>
                      <a:pt x="0" y="31518"/>
                    </a:cubicBezTo>
                    <a:cubicBezTo>
                      <a:pt x="0" y="23898"/>
                      <a:pt x="3810" y="20088"/>
                      <a:pt x="15240" y="20088"/>
                    </a:cubicBezTo>
                    <a:cubicBezTo>
                      <a:pt x="22860" y="20088"/>
                      <a:pt x="30480" y="27708"/>
                      <a:pt x="34290" y="31518"/>
                    </a:cubicBezTo>
                    <a:cubicBezTo>
                      <a:pt x="38100" y="35328"/>
                      <a:pt x="45720" y="39138"/>
                      <a:pt x="45720" y="31518"/>
                    </a:cubicBezTo>
                    <a:cubicBezTo>
                      <a:pt x="49530" y="23898"/>
                      <a:pt x="64770" y="23898"/>
                      <a:pt x="64770" y="8658"/>
                    </a:cubicBezTo>
                    <a:cubicBezTo>
                      <a:pt x="64770" y="4848"/>
                      <a:pt x="72390" y="-2772"/>
                      <a:pt x="76200" y="1038"/>
                    </a:cubicBezTo>
                    <a:cubicBezTo>
                      <a:pt x="83820" y="4848"/>
                      <a:pt x="80010" y="12468"/>
                      <a:pt x="76200" y="16278"/>
                    </a:cubicBezTo>
                    <a:cubicBezTo>
                      <a:pt x="76200" y="35328"/>
                      <a:pt x="68580" y="39138"/>
                      <a:pt x="60960" y="39138"/>
                    </a:cubicBezTo>
                    <a:close/>
                  </a:path>
                </a:pathLst>
              </a:custGeom>
              <a:solidFill>
                <a:srgbClr val="FFC6D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91" name="Freeform: Shape 3190">
                <a:extLst>
                  <a:ext uri="{FF2B5EF4-FFF2-40B4-BE49-F238E27FC236}">
                    <a16:creationId xmlns:a16="http://schemas.microsoft.com/office/drawing/2014/main" id="{5FB67ADC-B0E0-C08F-7643-EEC712B27BEF}"/>
                  </a:ext>
                </a:extLst>
              </p:cNvPr>
              <p:cNvSpPr/>
              <p:nvPr/>
            </p:nvSpPr>
            <p:spPr>
              <a:xfrm>
                <a:off x="1642110" y="2678430"/>
                <a:ext cx="63238" cy="57150"/>
              </a:xfrm>
              <a:custGeom>
                <a:avLst/>
                <a:gdLst>
                  <a:gd name="connsiteX0" fmla="*/ 0 w 63238"/>
                  <a:gd name="connsiteY0" fmla="*/ 53340 h 57150"/>
                  <a:gd name="connsiteX1" fmla="*/ 3810 w 63238"/>
                  <a:gd name="connsiteY1" fmla="*/ 38100 h 57150"/>
                  <a:gd name="connsiteX2" fmla="*/ 11430 w 63238"/>
                  <a:gd name="connsiteY2" fmla="*/ 11430 h 57150"/>
                  <a:gd name="connsiteX3" fmla="*/ 26670 w 63238"/>
                  <a:gd name="connsiteY3" fmla="*/ 0 h 57150"/>
                  <a:gd name="connsiteX4" fmla="*/ 49530 w 63238"/>
                  <a:gd name="connsiteY4" fmla="*/ 3810 h 57150"/>
                  <a:gd name="connsiteX5" fmla="*/ 53340 w 63238"/>
                  <a:gd name="connsiteY5" fmla="*/ 11430 h 57150"/>
                  <a:gd name="connsiteX6" fmla="*/ 49530 w 63238"/>
                  <a:gd name="connsiteY6" fmla="*/ 22860 h 57150"/>
                  <a:gd name="connsiteX7" fmla="*/ 60960 w 63238"/>
                  <a:gd name="connsiteY7" fmla="*/ 7620 h 57150"/>
                  <a:gd name="connsiteX8" fmla="*/ 60960 w 63238"/>
                  <a:gd name="connsiteY8" fmla="*/ 26670 h 57150"/>
                  <a:gd name="connsiteX9" fmla="*/ 53340 w 63238"/>
                  <a:gd name="connsiteY9" fmla="*/ 41910 h 57150"/>
                  <a:gd name="connsiteX10" fmla="*/ 49530 w 63238"/>
                  <a:gd name="connsiteY10" fmla="*/ 41910 h 57150"/>
                  <a:gd name="connsiteX11" fmla="*/ 3810 w 63238"/>
                  <a:gd name="connsiteY11" fmla="*/ 57150 h 57150"/>
                  <a:gd name="connsiteX12" fmla="*/ 0 w 63238"/>
                  <a:gd name="connsiteY12" fmla="*/ 5334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3238" h="57150">
                    <a:moveTo>
                      <a:pt x="0" y="53340"/>
                    </a:moveTo>
                    <a:cubicBezTo>
                      <a:pt x="3810" y="49530"/>
                      <a:pt x="7620" y="45720"/>
                      <a:pt x="3810" y="38100"/>
                    </a:cubicBezTo>
                    <a:cubicBezTo>
                      <a:pt x="0" y="26670"/>
                      <a:pt x="11430" y="19050"/>
                      <a:pt x="11430" y="11430"/>
                    </a:cubicBezTo>
                    <a:cubicBezTo>
                      <a:pt x="19050" y="11430"/>
                      <a:pt x="22860" y="0"/>
                      <a:pt x="26670" y="0"/>
                    </a:cubicBezTo>
                    <a:cubicBezTo>
                      <a:pt x="34290" y="0"/>
                      <a:pt x="41910" y="3810"/>
                      <a:pt x="49530" y="3810"/>
                    </a:cubicBezTo>
                    <a:cubicBezTo>
                      <a:pt x="53340" y="3810"/>
                      <a:pt x="53340" y="7620"/>
                      <a:pt x="53340" y="11430"/>
                    </a:cubicBezTo>
                    <a:cubicBezTo>
                      <a:pt x="53340" y="15240"/>
                      <a:pt x="45720" y="19050"/>
                      <a:pt x="49530" y="22860"/>
                    </a:cubicBezTo>
                    <a:cubicBezTo>
                      <a:pt x="57150" y="22860"/>
                      <a:pt x="53340" y="7620"/>
                      <a:pt x="60960" y="7620"/>
                    </a:cubicBezTo>
                    <a:cubicBezTo>
                      <a:pt x="60960" y="15240"/>
                      <a:pt x="57150" y="19050"/>
                      <a:pt x="60960" y="26670"/>
                    </a:cubicBezTo>
                    <a:cubicBezTo>
                      <a:pt x="64770" y="38100"/>
                      <a:pt x="64770" y="38100"/>
                      <a:pt x="53340" y="41910"/>
                    </a:cubicBezTo>
                    <a:cubicBezTo>
                      <a:pt x="53340" y="41910"/>
                      <a:pt x="49530" y="41910"/>
                      <a:pt x="49530" y="41910"/>
                    </a:cubicBezTo>
                    <a:cubicBezTo>
                      <a:pt x="30480" y="30480"/>
                      <a:pt x="15240" y="38100"/>
                      <a:pt x="3810" y="57150"/>
                    </a:cubicBezTo>
                    <a:cubicBezTo>
                      <a:pt x="3810" y="57150"/>
                      <a:pt x="0" y="53340"/>
                      <a:pt x="0" y="53340"/>
                    </a:cubicBezTo>
                    <a:close/>
                  </a:path>
                </a:pathLst>
              </a:custGeom>
              <a:solidFill>
                <a:srgbClr val="FFF5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92" name="Freeform: Shape 3191">
                <a:extLst>
                  <a:ext uri="{FF2B5EF4-FFF2-40B4-BE49-F238E27FC236}">
                    <a16:creationId xmlns:a16="http://schemas.microsoft.com/office/drawing/2014/main" id="{DDFA7B51-0C79-058B-D642-48537EB18F8F}"/>
                  </a:ext>
                </a:extLst>
              </p:cNvPr>
              <p:cNvSpPr/>
              <p:nvPr/>
            </p:nvSpPr>
            <p:spPr>
              <a:xfrm>
                <a:off x="2903220" y="1946909"/>
                <a:ext cx="45720" cy="60070"/>
              </a:xfrm>
              <a:custGeom>
                <a:avLst/>
                <a:gdLst>
                  <a:gd name="connsiteX0" fmla="*/ 15240 w 45720"/>
                  <a:gd name="connsiteY0" fmla="*/ 57150 h 60070"/>
                  <a:gd name="connsiteX1" fmla="*/ 0 w 45720"/>
                  <a:gd name="connsiteY1" fmla="*/ 38100 h 60070"/>
                  <a:gd name="connsiteX2" fmla="*/ 15240 w 45720"/>
                  <a:gd name="connsiteY2" fmla="*/ 19050 h 60070"/>
                  <a:gd name="connsiteX3" fmla="*/ 26670 w 45720"/>
                  <a:gd name="connsiteY3" fmla="*/ 7620 h 60070"/>
                  <a:gd name="connsiteX4" fmla="*/ 38100 w 45720"/>
                  <a:gd name="connsiteY4" fmla="*/ 0 h 60070"/>
                  <a:gd name="connsiteX5" fmla="*/ 45720 w 45720"/>
                  <a:gd name="connsiteY5" fmla="*/ 11430 h 60070"/>
                  <a:gd name="connsiteX6" fmla="*/ 41910 w 45720"/>
                  <a:gd name="connsiteY6" fmla="*/ 19050 h 60070"/>
                  <a:gd name="connsiteX7" fmla="*/ 34290 w 45720"/>
                  <a:gd name="connsiteY7" fmla="*/ 38100 h 60070"/>
                  <a:gd name="connsiteX8" fmla="*/ 15240 w 45720"/>
                  <a:gd name="connsiteY8" fmla="*/ 57150 h 60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20" h="60070">
                    <a:moveTo>
                      <a:pt x="15240" y="57150"/>
                    </a:moveTo>
                    <a:cubicBezTo>
                      <a:pt x="3810" y="53340"/>
                      <a:pt x="0" y="49530"/>
                      <a:pt x="0" y="38100"/>
                    </a:cubicBezTo>
                    <a:cubicBezTo>
                      <a:pt x="0" y="30480"/>
                      <a:pt x="3810" y="19050"/>
                      <a:pt x="15240" y="19050"/>
                    </a:cubicBezTo>
                    <a:cubicBezTo>
                      <a:pt x="22860" y="19050"/>
                      <a:pt x="26670" y="15240"/>
                      <a:pt x="26670" y="7620"/>
                    </a:cubicBezTo>
                    <a:cubicBezTo>
                      <a:pt x="26670" y="0"/>
                      <a:pt x="34290" y="0"/>
                      <a:pt x="38100" y="0"/>
                    </a:cubicBezTo>
                    <a:cubicBezTo>
                      <a:pt x="45720" y="0"/>
                      <a:pt x="45720" y="7620"/>
                      <a:pt x="45720" y="11430"/>
                    </a:cubicBezTo>
                    <a:cubicBezTo>
                      <a:pt x="45720" y="15240"/>
                      <a:pt x="45720" y="15240"/>
                      <a:pt x="41910" y="19050"/>
                    </a:cubicBezTo>
                    <a:cubicBezTo>
                      <a:pt x="34290" y="22860"/>
                      <a:pt x="34290" y="30480"/>
                      <a:pt x="34290" y="38100"/>
                    </a:cubicBezTo>
                    <a:cubicBezTo>
                      <a:pt x="38100" y="57150"/>
                      <a:pt x="30480" y="64770"/>
                      <a:pt x="15240" y="57150"/>
                    </a:cubicBezTo>
                    <a:close/>
                  </a:path>
                </a:pathLst>
              </a:custGeom>
              <a:solidFill>
                <a:srgbClr val="FFC4D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93" name="Freeform: Shape 3192">
                <a:extLst>
                  <a:ext uri="{FF2B5EF4-FFF2-40B4-BE49-F238E27FC236}">
                    <a16:creationId xmlns:a16="http://schemas.microsoft.com/office/drawing/2014/main" id="{56339A43-EF48-4E56-ADC2-C6BFB9CADFC7}"/>
                  </a:ext>
                </a:extLst>
              </p:cNvPr>
              <p:cNvSpPr/>
              <p:nvPr/>
            </p:nvSpPr>
            <p:spPr>
              <a:xfrm>
                <a:off x="1732050" y="2947445"/>
                <a:ext cx="36804" cy="62454"/>
              </a:xfrm>
              <a:custGeom>
                <a:avLst/>
                <a:gdLst>
                  <a:gd name="connsiteX0" fmla="*/ 9121 w 36804"/>
                  <a:gd name="connsiteY0" fmla="*/ 62455 h 62454"/>
                  <a:gd name="connsiteX1" fmla="*/ 5311 w 36804"/>
                  <a:gd name="connsiteY1" fmla="*/ 9115 h 62454"/>
                  <a:gd name="connsiteX2" fmla="*/ 24361 w 36804"/>
                  <a:gd name="connsiteY2" fmla="*/ 1495 h 62454"/>
                  <a:gd name="connsiteX3" fmla="*/ 35791 w 36804"/>
                  <a:gd name="connsiteY3" fmla="*/ 20545 h 62454"/>
                  <a:gd name="connsiteX4" fmla="*/ 31981 w 36804"/>
                  <a:gd name="connsiteY4" fmla="*/ 35785 h 62454"/>
                  <a:gd name="connsiteX5" fmla="*/ 20551 w 36804"/>
                  <a:gd name="connsiteY5" fmla="*/ 47215 h 62454"/>
                  <a:gd name="connsiteX6" fmla="*/ 9121 w 36804"/>
                  <a:gd name="connsiteY6" fmla="*/ 62455 h 6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804" h="62454">
                    <a:moveTo>
                      <a:pt x="9121" y="62455"/>
                    </a:moveTo>
                    <a:cubicBezTo>
                      <a:pt x="-2309" y="43405"/>
                      <a:pt x="-2309" y="24355"/>
                      <a:pt x="5311" y="9115"/>
                    </a:cubicBezTo>
                    <a:cubicBezTo>
                      <a:pt x="9121" y="1495"/>
                      <a:pt x="20551" y="-2315"/>
                      <a:pt x="24361" y="1495"/>
                    </a:cubicBezTo>
                    <a:cubicBezTo>
                      <a:pt x="31981" y="5305"/>
                      <a:pt x="39601" y="9115"/>
                      <a:pt x="35791" y="20545"/>
                    </a:cubicBezTo>
                    <a:cubicBezTo>
                      <a:pt x="35791" y="24355"/>
                      <a:pt x="35791" y="31974"/>
                      <a:pt x="31981" y="35785"/>
                    </a:cubicBezTo>
                    <a:cubicBezTo>
                      <a:pt x="31981" y="43405"/>
                      <a:pt x="24361" y="47215"/>
                      <a:pt x="20551" y="47215"/>
                    </a:cubicBezTo>
                    <a:cubicBezTo>
                      <a:pt x="12931" y="43405"/>
                      <a:pt x="16741" y="54835"/>
                      <a:pt x="9121" y="62455"/>
                    </a:cubicBezTo>
                    <a:close/>
                  </a:path>
                </a:pathLst>
              </a:custGeom>
              <a:solidFill>
                <a:srgbClr val="FFC6D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94" name="Freeform: Shape 3193">
                <a:extLst>
                  <a:ext uri="{FF2B5EF4-FFF2-40B4-BE49-F238E27FC236}">
                    <a16:creationId xmlns:a16="http://schemas.microsoft.com/office/drawing/2014/main" id="{F8DBE17C-4F2B-EA3B-2AA3-FE3C068445E2}"/>
                  </a:ext>
                </a:extLst>
              </p:cNvPr>
              <p:cNvSpPr/>
              <p:nvPr/>
            </p:nvSpPr>
            <p:spPr>
              <a:xfrm>
                <a:off x="2804160" y="3077527"/>
                <a:ext cx="67627" cy="46018"/>
              </a:xfrm>
              <a:custGeom>
                <a:avLst/>
                <a:gdLst>
                  <a:gd name="connsiteX0" fmla="*/ 45720 w 67627"/>
                  <a:gd name="connsiteY0" fmla="*/ 953 h 46018"/>
                  <a:gd name="connsiteX1" fmla="*/ 64770 w 67627"/>
                  <a:gd name="connsiteY1" fmla="*/ 12382 h 46018"/>
                  <a:gd name="connsiteX2" fmla="*/ 64770 w 67627"/>
                  <a:gd name="connsiteY2" fmla="*/ 23813 h 46018"/>
                  <a:gd name="connsiteX3" fmla="*/ 45720 w 67627"/>
                  <a:gd name="connsiteY3" fmla="*/ 35242 h 46018"/>
                  <a:gd name="connsiteX4" fmla="*/ 22860 w 67627"/>
                  <a:gd name="connsiteY4" fmla="*/ 42863 h 46018"/>
                  <a:gd name="connsiteX5" fmla="*/ 11430 w 67627"/>
                  <a:gd name="connsiteY5" fmla="*/ 42863 h 46018"/>
                  <a:gd name="connsiteX6" fmla="*/ 0 w 67627"/>
                  <a:gd name="connsiteY6" fmla="*/ 31432 h 46018"/>
                  <a:gd name="connsiteX7" fmla="*/ 11430 w 67627"/>
                  <a:gd name="connsiteY7" fmla="*/ 23813 h 46018"/>
                  <a:gd name="connsiteX8" fmla="*/ 30480 w 67627"/>
                  <a:gd name="connsiteY8" fmla="*/ 4763 h 46018"/>
                  <a:gd name="connsiteX9" fmla="*/ 45720 w 67627"/>
                  <a:gd name="connsiteY9" fmla="*/ 953 h 46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27" h="46018">
                    <a:moveTo>
                      <a:pt x="45720" y="953"/>
                    </a:moveTo>
                    <a:cubicBezTo>
                      <a:pt x="53340" y="4763"/>
                      <a:pt x="57150" y="8572"/>
                      <a:pt x="64770" y="12382"/>
                    </a:cubicBezTo>
                    <a:cubicBezTo>
                      <a:pt x="68580" y="16192"/>
                      <a:pt x="68580" y="23813"/>
                      <a:pt x="64770" y="23813"/>
                    </a:cubicBezTo>
                    <a:cubicBezTo>
                      <a:pt x="53340" y="23813"/>
                      <a:pt x="49530" y="31432"/>
                      <a:pt x="45720" y="35242"/>
                    </a:cubicBezTo>
                    <a:cubicBezTo>
                      <a:pt x="38100" y="42863"/>
                      <a:pt x="34290" y="50482"/>
                      <a:pt x="22860" y="42863"/>
                    </a:cubicBezTo>
                    <a:cubicBezTo>
                      <a:pt x="19050" y="39053"/>
                      <a:pt x="15240" y="46672"/>
                      <a:pt x="11430" y="42863"/>
                    </a:cubicBezTo>
                    <a:cubicBezTo>
                      <a:pt x="7620" y="39053"/>
                      <a:pt x="0" y="35242"/>
                      <a:pt x="0" y="31432"/>
                    </a:cubicBezTo>
                    <a:cubicBezTo>
                      <a:pt x="0" y="23813"/>
                      <a:pt x="7620" y="23813"/>
                      <a:pt x="11430" y="23813"/>
                    </a:cubicBezTo>
                    <a:cubicBezTo>
                      <a:pt x="19050" y="20003"/>
                      <a:pt x="30480" y="16192"/>
                      <a:pt x="30480" y="4763"/>
                    </a:cubicBezTo>
                    <a:cubicBezTo>
                      <a:pt x="34290" y="-2858"/>
                      <a:pt x="41910" y="953"/>
                      <a:pt x="45720" y="953"/>
                    </a:cubicBezTo>
                    <a:close/>
                  </a:path>
                </a:pathLst>
              </a:custGeom>
              <a:solidFill>
                <a:srgbClr val="FFC9D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95" name="Freeform: Shape 3194">
                <a:extLst>
                  <a:ext uri="{FF2B5EF4-FFF2-40B4-BE49-F238E27FC236}">
                    <a16:creationId xmlns:a16="http://schemas.microsoft.com/office/drawing/2014/main" id="{09B8E9A6-46AE-2CE9-E98C-11A20383EC6E}"/>
                  </a:ext>
                </a:extLst>
              </p:cNvPr>
              <p:cNvSpPr/>
              <p:nvPr/>
            </p:nvSpPr>
            <p:spPr>
              <a:xfrm>
                <a:off x="4580928" y="2300650"/>
                <a:ext cx="45214" cy="46309"/>
              </a:xfrm>
              <a:custGeom>
                <a:avLst/>
                <a:gdLst>
                  <a:gd name="connsiteX0" fmla="*/ 32983 w 45214"/>
                  <a:gd name="connsiteY0" fmla="*/ 4399 h 46309"/>
                  <a:gd name="connsiteX1" fmla="*/ 40603 w 45214"/>
                  <a:gd name="connsiteY1" fmla="*/ 4399 h 46309"/>
                  <a:gd name="connsiteX2" fmla="*/ 44413 w 45214"/>
                  <a:gd name="connsiteY2" fmla="*/ 4399 h 46309"/>
                  <a:gd name="connsiteX3" fmla="*/ 44413 w 45214"/>
                  <a:gd name="connsiteY3" fmla="*/ 23449 h 46309"/>
                  <a:gd name="connsiteX4" fmla="*/ 36793 w 45214"/>
                  <a:gd name="connsiteY4" fmla="*/ 42499 h 46309"/>
                  <a:gd name="connsiteX5" fmla="*/ 29173 w 45214"/>
                  <a:gd name="connsiteY5" fmla="*/ 46309 h 46309"/>
                  <a:gd name="connsiteX6" fmla="*/ 2503 w 45214"/>
                  <a:gd name="connsiteY6" fmla="*/ 31069 h 46309"/>
                  <a:gd name="connsiteX7" fmla="*/ 6313 w 45214"/>
                  <a:gd name="connsiteY7" fmla="*/ 4399 h 46309"/>
                  <a:gd name="connsiteX8" fmla="*/ 32983 w 45214"/>
                  <a:gd name="connsiteY8" fmla="*/ 4399 h 46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214" h="46309">
                    <a:moveTo>
                      <a:pt x="32983" y="4399"/>
                    </a:moveTo>
                    <a:cubicBezTo>
                      <a:pt x="36793" y="4399"/>
                      <a:pt x="36793" y="8209"/>
                      <a:pt x="40603" y="4399"/>
                    </a:cubicBezTo>
                    <a:cubicBezTo>
                      <a:pt x="40603" y="4399"/>
                      <a:pt x="44413" y="4399"/>
                      <a:pt x="44413" y="4399"/>
                    </a:cubicBezTo>
                    <a:cubicBezTo>
                      <a:pt x="36793" y="12019"/>
                      <a:pt x="48223" y="19639"/>
                      <a:pt x="44413" y="23449"/>
                    </a:cubicBezTo>
                    <a:cubicBezTo>
                      <a:pt x="40603" y="31069"/>
                      <a:pt x="40603" y="34879"/>
                      <a:pt x="36793" y="42499"/>
                    </a:cubicBezTo>
                    <a:cubicBezTo>
                      <a:pt x="32983" y="46309"/>
                      <a:pt x="32983" y="46309"/>
                      <a:pt x="29173" y="46309"/>
                    </a:cubicBezTo>
                    <a:cubicBezTo>
                      <a:pt x="17743" y="46309"/>
                      <a:pt x="10123" y="38689"/>
                      <a:pt x="2503" y="31069"/>
                    </a:cubicBezTo>
                    <a:cubicBezTo>
                      <a:pt x="-1307" y="23449"/>
                      <a:pt x="-1307" y="12019"/>
                      <a:pt x="6313" y="4399"/>
                    </a:cubicBezTo>
                    <a:cubicBezTo>
                      <a:pt x="13933" y="-3221"/>
                      <a:pt x="21553" y="589"/>
                      <a:pt x="32983" y="4399"/>
                    </a:cubicBezTo>
                    <a:close/>
                  </a:path>
                </a:pathLst>
              </a:custGeom>
              <a:solidFill>
                <a:srgbClr val="FFCBE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96" name="Freeform: Shape 3195">
                <a:extLst>
                  <a:ext uri="{FF2B5EF4-FFF2-40B4-BE49-F238E27FC236}">
                    <a16:creationId xmlns:a16="http://schemas.microsoft.com/office/drawing/2014/main" id="{9BFD5AF7-A87F-C99F-6B1D-ABFD8D20DC33}"/>
                  </a:ext>
                </a:extLst>
              </p:cNvPr>
              <p:cNvSpPr/>
              <p:nvPr/>
            </p:nvSpPr>
            <p:spPr>
              <a:xfrm>
                <a:off x="3729991" y="3284219"/>
                <a:ext cx="46690" cy="53340"/>
              </a:xfrm>
              <a:custGeom>
                <a:avLst/>
                <a:gdLst>
                  <a:gd name="connsiteX0" fmla="*/ 3810 w 46690"/>
                  <a:gd name="connsiteY0" fmla="*/ 53340 h 53340"/>
                  <a:gd name="connsiteX1" fmla="*/ 0 w 46690"/>
                  <a:gd name="connsiteY1" fmla="*/ 49530 h 53340"/>
                  <a:gd name="connsiteX2" fmla="*/ 11430 w 46690"/>
                  <a:gd name="connsiteY2" fmla="*/ 19050 h 53340"/>
                  <a:gd name="connsiteX3" fmla="*/ 19050 w 46690"/>
                  <a:gd name="connsiteY3" fmla="*/ 7620 h 53340"/>
                  <a:gd name="connsiteX4" fmla="*/ 30480 w 46690"/>
                  <a:gd name="connsiteY4" fmla="*/ 0 h 53340"/>
                  <a:gd name="connsiteX5" fmla="*/ 45720 w 46690"/>
                  <a:gd name="connsiteY5" fmla="*/ 22860 h 53340"/>
                  <a:gd name="connsiteX6" fmla="*/ 26670 w 46690"/>
                  <a:gd name="connsiteY6" fmla="*/ 45720 h 53340"/>
                  <a:gd name="connsiteX7" fmla="*/ 7620 w 46690"/>
                  <a:gd name="connsiteY7" fmla="*/ 53340 h 53340"/>
                  <a:gd name="connsiteX8" fmla="*/ 3810 w 46690"/>
                  <a:gd name="connsiteY8" fmla="*/ 53340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0" h="53340">
                    <a:moveTo>
                      <a:pt x="3810" y="53340"/>
                    </a:moveTo>
                    <a:cubicBezTo>
                      <a:pt x="0" y="53340"/>
                      <a:pt x="0" y="49530"/>
                      <a:pt x="0" y="49530"/>
                    </a:cubicBezTo>
                    <a:cubicBezTo>
                      <a:pt x="11430" y="41910"/>
                      <a:pt x="3810" y="30480"/>
                      <a:pt x="11430" y="19050"/>
                    </a:cubicBezTo>
                    <a:cubicBezTo>
                      <a:pt x="15240" y="15240"/>
                      <a:pt x="15240" y="7620"/>
                      <a:pt x="19050" y="7620"/>
                    </a:cubicBezTo>
                    <a:cubicBezTo>
                      <a:pt x="22860" y="3810"/>
                      <a:pt x="26670" y="0"/>
                      <a:pt x="30480" y="0"/>
                    </a:cubicBezTo>
                    <a:cubicBezTo>
                      <a:pt x="38100" y="0"/>
                      <a:pt x="45720" y="11430"/>
                      <a:pt x="45720" y="22860"/>
                    </a:cubicBezTo>
                    <a:cubicBezTo>
                      <a:pt x="49530" y="38100"/>
                      <a:pt x="41910" y="49530"/>
                      <a:pt x="26670" y="45720"/>
                    </a:cubicBezTo>
                    <a:cubicBezTo>
                      <a:pt x="19050" y="45720"/>
                      <a:pt x="11430" y="45720"/>
                      <a:pt x="7620" y="53340"/>
                    </a:cubicBezTo>
                    <a:cubicBezTo>
                      <a:pt x="11430" y="53340"/>
                      <a:pt x="7620" y="53340"/>
                      <a:pt x="3810" y="53340"/>
                    </a:cubicBezTo>
                    <a:close/>
                  </a:path>
                </a:pathLst>
              </a:custGeom>
              <a:solidFill>
                <a:srgbClr val="FFCAD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97" name="Freeform: Shape 3196">
                <a:extLst>
                  <a:ext uri="{FF2B5EF4-FFF2-40B4-BE49-F238E27FC236}">
                    <a16:creationId xmlns:a16="http://schemas.microsoft.com/office/drawing/2014/main" id="{E9455E5E-AFDF-7E92-EA65-9A1BBAFB9E0C}"/>
                  </a:ext>
                </a:extLst>
              </p:cNvPr>
              <p:cNvSpPr/>
              <p:nvPr/>
            </p:nvSpPr>
            <p:spPr>
              <a:xfrm>
                <a:off x="3630931" y="2857500"/>
                <a:ext cx="57150" cy="39091"/>
              </a:xfrm>
              <a:custGeom>
                <a:avLst/>
                <a:gdLst>
                  <a:gd name="connsiteX0" fmla="*/ 57150 w 57150"/>
                  <a:gd name="connsiteY0" fmla="*/ 22860 h 39091"/>
                  <a:gd name="connsiteX1" fmla="*/ 19050 w 57150"/>
                  <a:gd name="connsiteY1" fmla="*/ 38100 h 39091"/>
                  <a:gd name="connsiteX2" fmla="*/ 0 w 57150"/>
                  <a:gd name="connsiteY2" fmla="*/ 22860 h 39091"/>
                  <a:gd name="connsiteX3" fmla="*/ 19050 w 57150"/>
                  <a:gd name="connsiteY3" fmla="*/ 0 h 39091"/>
                  <a:gd name="connsiteX4" fmla="*/ 38100 w 57150"/>
                  <a:gd name="connsiteY4" fmla="*/ 7620 h 39091"/>
                  <a:gd name="connsiteX5" fmla="*/ 57150 w 57150"/>
                  <a:gd name="connsiteY5" fmla="*/ 22860 h 39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50" h="39091">
                    <a:moveTo>
                      <a:pt x="57150" y="22860"/>
                    </a:moveTo>
                    <a:cubicBezTo>
                      <a:pt x="45720" y="34290"/>
                      <a:pt x="34290" y="41910"/>
                      <a:pt x="19050" y="38100"/>
                    </a:cubicBezTo>
                    <a:cubicBezTo>
                      <a:pt x="7620" y="34290"/>
                      <a:pt x="0" y="30480"/>
                      <a:pt x="0" y="22860"/>
                    </a:cubicBezTo>
                    <a:cubicBezTo>
                      <a:pt x="0" y="7620"/>
                      <a:pt x="7620" y="0"/>
                      <a:pt x="19050" y="0"/>
                    </a:cubicBezTo>
                    <a:cubicBezTo>
                      <a:pt x="26670" y="0"/>
                      <a:pt x="34290" y="0"/>
                      <a:pt x="38100" y="7620"/>
                    </a:cubicBezTo>
                    <a:cubicBezTo>
                      <a:pt x="45720" y="15240"/>
                      <a:pt x="49530" y="19050"/>
                      <a:pt x="57150" y="22860"/>
                    </a:cubicBezTo>
                    <a:close/>
                  </a:path>
                </a:pathLst>
              </a:custGeom>
              <a:solidFill>
                <a:srgbClr val="FFC6D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98" name="Freeform: Shape 3197">
                <a:extLst>
                  <a:ext uri="{FF2B5EF4-FFF2-40B4-BE49-F238E27FC236}">
                    <a16:creationId xmlns:a16="http://schemas.microsoft.com/office/drawing/2014/main" id="{EE010CF9-CC1C-5EEA-C0A1-1AF2064EB9C1}"/>
                  </a:ext>
                </a:extLst>
              </p:cNvPr>
              <p:cNvSpPr/>
              <p:nvPr/>
            </p:nvSpPr>
            <p:spPr>
              <a:xfrm>
                <a:off x="1813560" y="2467186"/>
                <a:ext cx="38100" cy="74083"/>
              </a:xfrm>
              <a:custGeom>
                <a:avLst/>
                <a:gdLst>
                  <a:gd name="connsiteX0" fmla="*/ 19050 w 38100"/>
                  <a:gd name="connsiteY0" fmla="*/ 74083 h 74083"/>
                  <a:gd name="connsiteX1" fmla="*/ 3810 w 38100"/>
                  <a:gd name="connsiteY1" fmla="*/ 74083 h 74083"/>
                  <a:gd name="connsiteX2" fmla="*/ 0 w 38100"/>
                  <a:gd name="connsiteY2" fmla="*/ 47413 h 74083"/>
                  <a:gd name="connsiteX3" fmla="*/ 7620 w 38100"/>
                  <a:gd name="connsiteY3" fmla="*/ 43603 h 74083"/>
                  <a:gd name="connsiteX4" fmla="*/ 19050 w 38100"/>
                  <a:gd name="connsiteY4" fmla="*/ 9313 h 74083"/>
                  <a:gd name="connsiteX5" fmla="*/ 30480 w 38100"/>
                  <a:gd name="connsiteY5" fmla="*/ 1693 h 74083"/>
                  <a:gd name="connsiteX6" fmla="*/ 38100 w 38100"/>
                  <a:gd name="connsiteY6" fmla="*/ 1693 h 74083"/>
                  <a:gd name="connsiteX7" fmla="*/ 38100 w 38100"/>
                  <a:gd name="connsiteY7" fmla="*/ 9313 h 74083"/>
                  <a:gd name="connsiteX8" fmla="*/ 38100 w 38100"/>
                  <a:gd name="connsiteY8" fmla="*/ 51223 h 74083"/>
                  <a:gd name="connsiteX9" fmla="*/ 26670 w 38100"/>
                  <a:gd name="connsiteY9" fmla="*/ 62653 h 74083"/>
                  <a:gd name="connsiteX10" fmla="*/ 19050 w 38100"/>
                  <a:gd name="connsiteY10" fmla="*/ 74083 h 74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100" h="74083">
                    <a:moveTo>
                      <a:pt x="19050" y="74083"/>
                    </a:moveTo>
                    <a:cubicBezTo>
                      <a:pt x="15240" y="74083"/>
                      <a:pt x="11430" y="74083"/>
                      <a:pt x="3810" y="74083"/>
                    </a:cubicBezTo>
                    <a:cubicBezTo>
                      <a:pt x="3810" y="66463"/>
                      <a:pt x="3810" y="58843"/>
                      <a:pt x="0" y="47413"/>
                    </a:cubicBezTo>
                    <a:cubicBezTo>
                      <a:pt x="3810" y="47413"/>
                      <a:pt x="7620" y="47413"/>
                      <a:pt x="7620" y="43603"/>
                    </a:cubicBezTo>
                    <a:cubicBezTo>
                      <a:pt x="7620" y="32173"/>
                      <a:pt x="15240" y="20743"/>
                      <a:pt x="19050" y="9313"/>
                    </a:cubicBezTo>
                    <a:cubicBezTo>
                      <a:pt x="22860" y="5503"/>
                      <a:pt x="26670" y="1693"/>
                      <a:pt x="30480" y="1693"/>
                    </a:cubicBezTo>
                    <a:cubicBezTo>
                      <a:pt x="34290" y="1693"/>
                      <a:pt x="34290" y="-2117"/>
                      <a:pt x="38100" y="1693"/>
                    </a:cubicBezTo>
                    <a:cubicBezTo>
                      <a:pt x="38100" y="5503"/>
                      <a:pt x="38100" y="5503"/>
                      <a:pt x="38100" y="9313"/>
                    </a:cubicBezTo>
                    <a:cubicBezTo>
                      <a:pt x="34290" y="24553"/>
                      <a:pt x="34290" y="28363"/>
                      <a:pt x="38100" y="51223"/>
                    </a:cubicBezTo>
                    <a:cubicBezTo>
                      <a:pt x="38100" y="58843"/>
                      <a:pt x="34290" y="62653"/>
                      <a:pt x="26670" y="62653"/>
                    </a:cubicBezTo>
                    <a:cubicBezTo>
                      <a:pt x="19050" y="62653"/>
                      <a:pt x="15240" y="66463"/>
                      <a:pt x="19050" y="74083"/>
                    </a:cubicBezTo>
                    <a:close/>
                  </a:path>
                </a:pathLst>
              </a:custGeom>
              <a:solidFill>
                <a:srgbClr val="FFD0E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199" name="Freeform: Shape 3198">
                <a:extLst>
                  <a:ext uri="{FF2B5EF4-FFF2-40B4-BE49-F238E27FC236}">
                    <a16:creationId xmlns:a16="http://schemas.microsoft.com/office/drawing/2014/main" id="{61502C40-304D-7F3B-2F05-221139BD7050}"/>
                  </a:ext>
                </a:extLst>
              </p:cNvPr>
              <p:cNvSpPr/>
              <p:nvPr/>
            </p:nvSpPr>
            <p:spPr>
              <a:xfrm>
                <a:off x="2689860" y="2420302"/>
                <a:ext cx="73585" cy="44767"/>
              </a:xfrm>
              <a:custGeom>
                <a:avLst/>
                <a:gdLst>
                  <a:gd name="connsiteX0" fmla="*/ 0 w 73585"/>
                  <a:gd name="connsiteY0" fmla="*/ 14288 h 44767"/>
                  <a:gd name="connsiteX1" fmla="*/ 30480 w 73585"/>
                  <a:gd name="connsiteY1" fmla="*/ 10477 h 44767"/>
                  <a:gd name="connsiteX2" fmla="*/ 53340 w 73585"/>
                  <a:gd name="connsiteY2" fmla="*/ 2857 h 44767"/>
                  <a:gd name="connsiteX3" fmla="*/ 64770 w 73585"/>
                  <a:gd name="connsiteY3" fmla="*/ 2857 h 44767"/>
                  <a:gd name="connsiteX4" fmla="*/ 60960 w 73585"/>
                  <a:gd name="connsiteY4" fmla="*/ 10477 h 44767"/>
                  <a:gd name="connsiteX5" fmla="*/ 60960 w 73585"/>
                  <a:gd name="connsiteY5" fmla="*/ 21907 h 44767"/>
                  <a:gd name="connsiteX6" fmla="*/ 68580 w 73585"/>
                  <a:gd name="connsiteY6" fmla="*/ 44767 h 44767"/>
                  <a:gd name="connsiteX7" fmla="*/ 38100 w 73585"/>
                  <a:gd name="connsiteY7" fmla="*/ 33338 h 44767"/>
                  <a:gd name="connsiteX8" fmla="*/ 0 w 73585"/>
                  <a:gd name="connsiteY8" fmla="*/ 14288 h 4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585" h="44767">
                    <a:moveTo>
                      <a:pt x="0" y="14288"/>
                    </a:moveTo>
                    <a:cubicBezTo>
                      <a:pt x="11430" y="10477"/>
                      <a:pt x="19050" y="2857"/>
                      <a:pt x="30480" y="10477"/>
                    </a:cubicBezTo>
                    <a:cubicBezTo>
                      <a:pt x="38100" y="14288"/>
                      <a:pt x="45720" y="10477"/>
                      <a:pt x="53340" y="2857"/>
                    </a:cubicBezTo>
                    <a:cubicBezTo>
                      <a:pt x="57150" y="-952"/>
                      <a:pt x="60960" y="-952"/>
                      <a:pt x="64770" y="2857"/>
                    </a:cubicBezTo>
                    <a:cubicBezTo>
                      <a:pt x="68580" y="6668"/>
                      <a:pt x="64770" y="10477"/>
                      <a:pt x="60960" y="10477"/>
                    </a:cubicBezTo>
                    <a:cubicBezTo>
                      <a:pt x="53340" y="14288"/>
                      <a:pt x="53340" y="18098"/>
                      <a:pt x="60960" y="21907"/>
                    </a:cubicBezTo>
                    <a:cubicBezTo>
                      <a:pt x="76200" y="29528"/>
                      <a:pt x="76200" y="29528"/>
                      <a:pt x="68580" y="44767"/>
                    </a:cubicBezTo>
                    <a:cubicBezTo>
                      <a:pt x="60960" y="33338"/>
                      <a:pt x="49530" y="37148"/>
                      <a:pt x="38100" y="33338"/>
                    </a:cubicBezTo>
                    <a:cubicBezTo>
                      <a:pt x="22860" y="29528"/>
                      <a:pt x="7620" y="25717"/>
                      <a:pt x="0" y="14288"/>
                    </a:cubicBezTo>
                    <a:close/>
                  </a:path>
                </a:pathLst>
              </a:custGeom>
              <a:solidFill>
                <a:srgbClr val="FFCCE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00" name="Freeform: Shape 3199">
                <a:extLst>
                  <a:ext uri="{FF2B5EF4-FFF2-40B4-BE49-F238E27FC236}">
                    <a16:creationId xmlns:a16="http://schemas.microsoft.com/office/drawing/2014/main" id="{37C09750-0AC6-D329-5AD8-D3AF46CC4F26}"/>
                  </a:ext>
                </a:extLst>
              </p:cNvPr>
              <p:cNvSpPr/>
              <p:nvPr/>
            </p:nvSpPr>
            <p:spPr>
              <a:xfrm>
                <a:off x="2552701" y="2922269"/>
                <a:ext cx="40602" cy="63186"/>
              </a:xfrm>
              <a:custGeom>
                <a:avLst/>
                <a:gdLst>
                  <a:gd name="connsiteX0" fmla="*/ 19050 w 40602"/>
                  <a:gd name="connsiteY0" fmla="*/ 22860 h 63186"/>
                  <a:gd name="connsiteX1" fmla="*/ 15240 w 40602"/>
                  <a:gd name="connsiteY1" fmla="*/ 11430 h 63186"/>
                  <a:gd name="connsiteX2" fmla="*/ 26670 w 40602"/>
                  <a:gd name="connsiteY2" fmla="*/ 0 h 63186"/>
                  <a:gd name="connsiteX3" fmla="*/ 38100 w 40602"/>
                  <a:gd name="connsiteY3" fmla="*/ 3810 h 63186"/>
                  <a:gd name="connsiteX4" fmla="*/ 34290 w 40602"/>
                  <a:gd name="connsiteY4" fmla="*/ 15240 h 63186"/>
                  <a:gd name="connsiteX5" fmla="*/ 34290 w 40602"/>
                  <a:gd name="connsiteY5" fmla="*/ 26670 h 63186"/>
                  <a:gd name="connsiteX6" fmla="*/ 34290 w 40602"/>
                  <a:gd name="connsiteY6" fmla="*/ 57150 h 63186"/>
                  <a:gd name="connsiteX7" fmla="*/ 19050 w 40602"/>
                  <a:gd name="connsiteY7" fmla="*/ 57150 h 63186"/>
                  <a:gd name="connsiteX8" fmla="*/ 0 w 40602"/>
                  <a:gd name="connsiteY8" fmla="*/ 49530 h 63186"/>
                  <a:gd name="connsiteX9" fmla="*/ 19050 w 40602"/>
                  <a:gd name="connsiteY9" fmla="*/ 22860 h 63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602" h="63186">
                    <a:moveTo>
                      <a:pt x="19050" y="22860"/>
                    </a:moveTo>
                    <a:cubicBezTo>
                      <a:pt x="19050" y="19050"/>
                      <a:pt x="19050" y="15240"/>
                      <a:pt x="15240" y="11430"/>
                    </a:cubicBezTo>
                    <a:cubicBezTo>
                      <a:pt x="15240" y="3810"/>
                      <a:pt x="19050" y="0"/>
                      <a:pt x="26670" y="0"/>
                    </a:cubicBezTo>
                    <a:cubicBezTo>
                      <a:pt x="30480" y="0"/>
                      <a:pt x="34290" y="0"/>
                      <a:pt x="38100" y="3810"/>
                    </a:cubicBezTo>
                    <a:cubicBezTo>
                      <a:pt x="41910" y="7620"/>
                      <a:pt x="41910" y="15240"/>
                      <a:pt x="34290" y="15240"/>
                    </a:cubicBezTo>
                    <a:cubicBezTo>
                      <a:pt x="26670" y="19050"/>
                      <a:pt x="30480" y="22860"/>
                      <a:pt x="34290" y="26670"/>
                    </a:cubicBezTo>
                    <a:cubicBezTo>
                      <a:pt x="38100" y="38100"/>
                      <a:pt x="41910" y="49530"/>
                      <a:pt x="34290" y="57150"/>
                    </a:cubicBezTo>
                    <a:cubicBezTo>
                      <a:pt x="30480" y="60960"/>
                      <a:pt x="26670" y="68580"/>
                      <a:pt x="19050" y="57150"/>
                    </a:cubicBezTo>
                    <a:cubicBezTo>
                      <a:pt x="15240" y="49530"/>
                      <a:pt x="3810" y="53340"/>
                      <a:pt x="0" y="49530"/>
                    </a:cubicBezTo>
                    <a:cubicBezTo>
                      <a:pt x="0" y="38100"/>
                      <a:pt x="0" y="22860"/>
                      <a:pt x="19050" y="22860"/>
                    </a:cubicBezTo>
                    <a:close/>
                  </a:path>
                </a:pathLst>
              </a:custGeom>
              <a:solidFill>
                <a:srgbClr val="FFC5D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01" name="Freeform: Shape 3200">
                <a:extLst>
                  <a:ext uri="{FF2B5EF4-FFF2-40B4-BE49-F238E27FC236}">
                    <a16:creationId xmlns:a16="http://schemas.microsoft.com/office/drawing/2014/main" id="{36C173BB-796B-1E34-0DAE-027E60A3DFE8}"/>
                  </a:ext>
                </a:extLst>
              </p:cNvPr>
              <p:cNvSpPr/>
              <p:nvPr/>
            </p:nvSpPr>
            <p:spPr>
              <a:xfrm>
                <a:off x="1645921" y="2704945"/>
                <a:ext cx="45720" cy="53494"/>
              </a:xfrm>
              <a:custGeom>
                <a:avLst/>
                <a:gdLst>
                  <a:gd name="connsiteX0" fmla="*/ 0 w 45720"/>
                  <a:gd name="connsiteY0" fmla="*/ 30634 h 53494"/>
                  <a:gd name="connsiteX1" fmla="*/ 3810 w 45720"/>
                  <a:gd name="connsiteY1" fmla="*/ 11584 h 53494"/>
                  <a:gd name="connsiteX2" fmla="*/ 30480 w 45720"/>
                  <a:gd name="connsiteY2" fmla="*/ 3964 h 53494"/>
                  <a:gd name="connsiteX3" fmla="*/ 45720 w 45720"/>
                  <a:gd name="connsiteY3" fmla="*/ 11584 h 53494"/>
                  <a:gd name="connsiteX4" fmla="*/ 30480 w 45720"/>
                  <a:gd name="connsiteY4" fmla="*/ 30634 h 53494"/>
                  <a:gd name="connsiteX5" fmla="*/ 26670 w 45720"/>
                  <a:gd name="connsiteY5" fmla="*/ 38254 h 53494"/>
                  <a:gd name="connsiteX6" fmla="*/ 22860 w 45720"/>
                  <a:gd name="connsiteY6" fmla="*/ 53494 h 53494"/>
                  <a:gd name="connsiteX7" fmla="*/ 11430 w 45720"/>
                  <a:gd name="connsiteY7" fmla="*/ 42064 h 53494"/>
                  <a:gd name="connsiteX8" fmla="*/ 0 w 45720"/>
                  <a:gd name="connsiteY8" fmla="*/ 30634 h 53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20" h="53494">
                    <a:moveTo>
                      <a:pt x="0" y="30634"/>
                    </a:moveTo>
                    <a:cubicBezTo>
                      <a:pt x="0" y="23014"/>
                      <a:pt x="3810" y="19204"/>
                      <a:pt x="3810" y="11584"/>
                    </a:cubicBezTo>
                    <a:cubicBezTo>
                      <a:pt x="7620" y="154"/>
                      <a:pt x="22860" y="-3656"/>
                      <a:pt x="30480" y="3964"/>
                    </a:cubicBezTo>
                    <a:cubicBezTo>
                      <a:pt x="34290" y="7774"/>
                      <a:pt x="45720" y="7774"/>
                      <a:pt x="45720" y="11584"/>
                    </a:cubicBezTo>
                    <a:cubicBezTo>
                      <a:pt x="45720" y="23014"/>
                      <a:pt x="41910" y="30634"/>
                      <a:pt x="30480" y="30634"/>
                    </a:cubicBezTo>
                    <a:cubicBezTo>
                      <a:pt x="22860" y="30634"/>
                      <a:pt x="22860" y="34444"/>
                      <a:pt x="26670" y="38254"/>
                    </a:cubicBezTo>
                    <a:cubicBezTo>
                      <a:pt x="30480" y="42064"/>
                      <a:pt x="26670" y="49684"/>
                      <a:pt x="22860" y="53494"/>
                    </a:cubicBezTo>
                    <a:cubicBezTo>
                      <a:pt x="15240" y="53494"/>
                      <a:pt x="11430" y="49684"/>
                      <a:pt x="11430" y="42064"/>
                    </a:cubicBezTo>
                    <a:cubicBezTo>
                      <a:pt x="7620" y="42064"/>
                      <a:pt x="3810" y="38254"/>
                      <a:pt x="0" y="30634"/>
                    </a:cubicBezTo>
                    <a:close/>
                  </a:path>
                </a:pathLst>
              </a:custGeom>
              <a:solidFill>
                <a:srgbClr val="FFC0D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02" name="Freeform: Shape 3201">
                <a:extLst>
                  <a:ext uri="{FF2B5EF4-FFF2-40B4-BE49-F238E27FC236}">
                    <a16:creationId xmlns:a16="http://schemas.microsoft.com/office/drawing/2014/main" id="{A4941A4C-AED1-04CE-B75B-A9C1490F7CA6}"/>
                  </a:ext>
                </a:extLst>
              </p:cNvPr>
              <p:cNvSpPr/>
              <p:nvPr/>
            </p:nvSpPr>
            <p:spPr>
              <a:xfrm>
                <a:off x="1086803" y="2179320"/>
                <a:ext cx="49529" cy="49529"/>
              </a:xfrm>
              <a:custGeom>
                <a:avLst/>
                <a:gdLst>
                  <a:gd name="connsiteX0" fmla="*/ 40958 w 49529"/>
                  <a:gd name="connsiteY0" fmla="*/ 49530 h 49529"/>
                  <a:gd name="connsiteX1" fmla="*/ 6668 w 49529"/>
                  <a:gd name="connsiteY1" fmla="*/ 49530 h 49529"/>
                  <a:gd name="connsiteX2" fmla="*/ 2858 w 49529"/>
                  <a:gd name="connsiteY2" fmla="*/ 49530 h 49529"/>
                  <a:gd name="connsiteX3" fmla="*/ 2858 w 49529"/>
                  <a:gd name="connsiteY3" fmla="*/ 41910 h 49529"/>
                  <a:gd name="connsiteX4" fmla="*/ 25718 w 49529"/>
                  <a:gd name="connsiteY4" fmla="*/ 3810 h 49529"/>
                  <a:gd name="connsiteX5" fmla="*/ 44768 w 49529"/>
                  <a:gd name="connsiteY5" fmla="*/ 0 h 49529"/>
                  <a:gd name="connsiteX6" fmla="*/ 48577 w 49529"/>
                  <a:gd name="connsiteY6" fmla="*/ 15240 h 49529"/>
                  <a:gd name="connsiteX7" fmla="*/ 40958 w 49529"/>
                  <a:gd name="connsiteY7" fmla="*/ 4953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29" h="49529">
                    <a:moveTo>
                      <a:pt x="40958" y="49530"/>
                    </a:moveTo>
                    <a:cubicBezTo>
                      <a:pt x="29527" y="45720"/>
                      <a:pt x="14287" y="45720"/>
                      <a:pt x="6668" y="49530"/>
                    </a:cubicBezTo>
                    <a:cubicBezTo>
                      <a:pt x="6668" y="49530"/>
                      <a:pt x="2858" y="49530"/>
                      <a:pt x="2858" y="49530"/>
                    </a:cubicBezTo>
                    <a:cubicBezTo>
                      <a:pt x="-953" y="49530"/>
                      <a:pt x="-953" y="45720"/>
                      <a:pt x="2858" y="41910"/>
                    </a:cubicBezTo>
                    <a:cubicBezTo>
                      <a:pt x="6668" y="19050"/>
                      <a:pt x="6668" y="19050"/>
                      <a:pt x="25718" y="3810"/>
                    </a:cubicBezTo>
                    <a:cubicBezTo>
                      <a:pt x="33337" y="0"/>
                      <a:pt x="37147" y="0"/>
                      <a:pt x="44768" y="0"/>
                    </a:cubicBezTo>
                    <a:cubicBezTo>
                      <a:pt x="52387" y="3810"/>
                      <a:pt x="48577" y="11430"/>
                      <a:pt x="48577" y="15240"/>
                    </a:cubicBezTo>
                    <a:cubicBezTo>
                      <a:pt x="44768" y="30480"/>
                      <a:pt x="37147" y="38100"/>
                      <a:pt x="40958" y="49530"/>
                    </a:cubicBezTo>
                    <a:close/>
                  </a:path>
                </a:pathLst>
              </a:custGeom>
              <a:solidFill>
                <a:srgbClr val="FFD1E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03" name="Freeform: Shape 3202">
                <a:extLst>
                  <a:ext uri="{FF2B5EF4-FFF2-40B4-BE49-F238E27FC236}">
                    <a16:creationId xmlns:a16="http://schemas.microsoft.com/office/drawing/2014/main" id="{ABB016EB-76DE-7FAF-1BAD-762D768797A2}"/>
                  </a:ext>
                </a:extLst>
              </p:cNvPr>
              <p:cNvSpPr/>
              <p:nvPr/>
            </p:nvSpPr>
            <p:spPr>
              <a:xfrm>
                <a:off x="2330682" y="2815590"/>
                <a:ext cx="46015" cy="47413"/>
              </a:xfrm>
              <a:custGeom>
                <a:avLst/>
                <a:gdLst>
                  <a:gd name="connsiteX0" fmla="*/ 23898 w 46015"/>
                  <a:gd name="connsiteY0" fmla="*/ 45720 h 47413"/>
                  <a:gd name="connsiteX1" fmla="*/ 1038 w 46015"/>
                  <a:gd name="connsiteY1" fmla="*/ 22860 h 47413"/>
                  <a:gd name="connsiteX2" fmla="*/ 8658 w 46015"/>
                  <a:gd name="connsiteY2" fmla="*/ 3810 h 47413"/>
                  <a:gd name="connsiteX3" fmla="*/ 31518 w 46015"/>
                  <a:gd name="connsiteY3" fmla="*/ 7620 h 47413"/>
                  <a:gd name="connsiteX4" fmla="*/ 42948 w 46015"/>
                  <a:gd name="connsiteY4" fmla="*/ 19050 h 47413"/>
                  <a:gd name="connsiteX5" fmla="*/ 31518 w 46015"/>
                  <a:gd name="connsiteY5" fmla="*/ 45720 h 47413"/>
                  <a:gd name="connsiteX6" fmla="*/ 23898 w 46015"/>
                  <a:gd name="connsiteY6" fmla="*/ 45720 h 4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015" h="47413">
                    <a:moveTo>
                      <a:pt x="23898" y="45720"/>
                    </a:moveTo>
                    <a:cubicBezTo>
                      <a:pt x="8658" y="49530"/>
                      <a:pt x="8658" y="34290"/>
                      <a:pt x="1038" y="22860"/>
                    </a:cubicBezTo>
                    <a:cubicBezTo>
                      <a:pt x="-2772" y="11430"/>
                      <a:pt x="4848" y="7620"/>
                      <a:pt x="8658" y="3810"/>
                    </a:cubicBezTo>
                    <a:cubicBezTo>
                      <a:pt x="16278" y="0"/>
                      <a:pt x="23898" y="-3810"/>
                      <a:pt x="31518" y="7620"/>
                    </a:cubicBezTo>
                    <a:cubicBezTo>
                      <a:pt x="35328" y="11430"/>
                      <a:pt x="39138" y="15240"/>
                      <a:pt x="42948" y="19050"/>
                    </a:cubicBezTo>
                    <a:cubicBezTo>
                      <a:pt x="50568" y="26670"/>
                      <a:pt x="42948" y="45720"/>
                      <a:pt x="31518" y="45720"/>
                    </a:cubicBezTo>
                    <a:cubicBezTo>
                      <a:pt x="31518" y="49530"/>
                      <a:pt x="27708" y="45720"/>
                      <a:pt x="23898" y="45720"/>
                    </a:cubicBezTo>
                    <a:close/>
                  </a:path>
                </a:pathLst>
              </a:custGeom>
              <a:solidFill>
                <a:srgbClr val="FFC2D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04" name="Freeform: Shape 3203">
                <a:extLst>
                  <a:ext uri="{FF2B5EF4-FFF2-40B4-BE49-F238E27FC236}">
                    <a16:creationId xmlns:a16="http://schemas.microsoft.com/office/drawing/2014/main" id="{773F6C3F-004F-EEC9-94CC-19F1FB6F86B1}"/>
                  </a:ext>
                </a:extLst>
              </p:cNvPr>
              <p:cNvSpPr/>
              <p:nvPr/>
            </p:nvSpPr>
            <p:spPr>
              <a:xfrm>
                <a:off x="4174808" y="2205990"/>
                <a:ext cx="58102" cy="45719"/>
              </a:xfrm>
              <a:custGeom>
                <a:avLst/>
                <a:gdLst>
                  <a:gd name="connsiteX0" fmla="*/ 39052 w 58102"/>
                  <a:gd name="connsiteY0" fmla="*/ 0 h 45719"/>
                  <a:gd name="connsiteX1" fmla="*/ 39052 w 58102"/>
                  <a:gd name="connsiteY1" fmla="*/ 0 h 45719"/>
                  <a:gd name="connsiteX2" fmla="*/ 58102 w 58102"/>
                  <a:gd name="connsiteY2" fmla="*/ 11430 h 45719"/>
                  <a:gd name="connsiteX3" fmla="*/ 42862 w 58102"/>
                  <a:gd name="connsiteY3" fmla="*/ 22860 h 45719"/>
                  <a:gd name="connsiteX4" fmla="*/ 31433 w 58102"/>
                  <a:gd name="connsiteY4" fmla="*/ 34290 h 45719"/>
                  <a:gd name="connsiteX5" fmla="*/ 20002 w 58102"/>
                  <a:gd name="connsiteY5" fmla="*/ 45720 h 45719"/>
                  <a:gd name="connsiteX6" fmla="*/ 952 w 58102"/>
                  <a:gd name="connsiteY6" fmla="*/ 34290 h 45719"/>
                  <a:gd name="connsiteX7" fmla="*/ 4762 w 58102"/>
                  <a:gd name="connsiteY7" fmla="*/ 15240 h 45719"/>
                  <a:gd name="connsiteX8" fmla="*/ 23812 w 58102"/>
                  <a:gd name="connsiteY8" fmla="*/ 0 h 45719"/>
                  <a:gd name="connsiteX9" fmla="*/ 39052 w 58102"/>
                  <a:gd name="connsiteY9" fmla="*/ 0 h 4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102" h="45719">
                    <a:moveTo>
                      <a:pt x="39052" y="0"/>
                    </a:moveTo>
                    <a:cubicBezTo>
                      <a:pt x="39052" y="3810"/>
                      <a:pt x="39052" y="3810"/>
                      <a:pt x="39052" y="0"/>
                    </a:cubicBezTo>
                    <a:cubicBezTo>
                      <a:pt x="46673" y="3810"/>
                      <a:pt x="58102" y="3810"/>
                      <a:pt x="58102" y="11430"/>
                    </a:cubicBezTo>
                    <a:cubicBezTo>
                      <a:pt x="58102" y="19050"/>
                      <a:pt x="50483" y="19050"/>
                      <a:pt x="42862" y="22860"/>
                    </a:cubicBezTo>
                    <a:cubicBezTo>
                      <a:pt x="35243" y="26670"/>
                      <a:pt x="31433" y="26670"/>
                      <a:pt x="31433" y="34290"/>
                    </a:cubicBezTo>
                    <a:cubicBezTo>
                      <a:pt x="31433" y="41910"/>
                      <a:pt x="27623" y="45720"/>
                      <a:pt x="20002" y="45720"/>
                    </a:cubicBezTo>
                    <a:cubicBezTo>
                      <a:pt x="12383" y="45720"/>
                      <a:pt x="4762" y="41910"/>
                      <a:pt x="952" y="34290"/>
                    </a:cubicBezTo>
                    <a:cubicBezTo>
                      <a:pt x="952" y="26670"/>
                      <a:pt x="-2857" y="19050"/>
                      <a:pt x="4762" y="15240"/>
                    </a:cubicBezTo>
                    <a:cubicBezTo>
                      <a:pt x="12383" y="11430"/>
                      <a:pt x="16193" y="7620"/>
                      <a:pt x="23812" y="0"/>
                    </a:cubicBezTo>
                    <a:cubicBezTo>
                      <a:pt x="27623" y="0"/>
                      <a:pt x="31433" y="0"/>
                      <a:pt x="39052" y="0"/>
                    </a:cubicBezTo>
                    <a:close/>
                  </a:path>
                </a:pathLst>
              </a:custGeom>
              <a:solidFill>
                <a:srgbClr val="FFB1D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05" name="Freeform: Shape 3204">
                <a:extLst>
                  <a:ext uri="{FF2B5EF4-FFF2-40B4-BE49-F238E27FC236}">
                    <a16:creationId xmlns:a16="http://schemas.microsoft.com/office/drawing/2014/main" id="{2C241E8D-5335-1B9A-7E3A-B4BA8245F536}"/>
                  </a:ext>
                </a:extLst>
              </p:cNvPr>
              <p:cNvSpPr/>
              <p:nvPr/>
            </p:nvSpPr>
            <p:spPr>
              <a:xfrm>
                <a:off x="3159443" y="2095500"/>
                <a:ext cx="50006" cy="45589"/>
              </a:xfrm>
              <a:custGeom>
                <a:avLst/>
                <a:gdLst>
                  <a:gd name="connsiteX0" fmla="*/ 37148 w 50006"/>
                  <a:gd name="connsiteY0" fmla="*/ 3810 h 45589"/>
                  <a:gd name="connsiteX1" fmla="*/ 48577 w 50006"/>
                  <a:gd name="connsiteY1" fmla="*/ 26670 h 45589"/>
                  <a:gd name="connsiteX2" fmla="*/ 21907 w 50006"/>
                  <a:gd name="connsiteY2" fmla="*/ 41910 h 45589"/>
                  <a:gd name="connsiteX3" fmla="*/ 2857 w 50006"/>
                  <a:gd name="connsiteY3" fmla="*/ 26670 h 45589"/>
                  <a:gd name="connsiteX4" fmla="*/ 2857 w 50006"/>
                  <a:gd name="connsiteY4" fmla="*/ 7620 h 45589"/>
                  <a:gd name="connsiteX5" fmla="*/ 21907 w 50006"/>
                  <a:gd name="connsiteY5" fmla="*/ 0 h 45589"/>
                  <a:gd name="connsiteX6" fmla="*/ 37148 w 50006"/>
                  <a:gd name="connsiteY6" fmla="*/ 3810 h 45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006" h="45589">
                    <a:moveTo>
                      <a:pt x="37148" y="3810"/>
                    </a:moveTo>
                    <a:cubicBezTo>
                      <a:pt x="48577" y="7620"/>
                      <a:pt x="52388" y="11430"/>
                      <a:pt x="48577" y="26670"/>
                    </a:cubicBezTo>
                    <a:cubicBezTo>
                      <a:pt x="48577" y="45720"/>
                      <a:pt x="40957" y="49530"/>
                      <a:pt x="21907" y="41910"/>
                    </a:cubicBezTo>
                    <a:cubicBezTo>
                      <a:pt x="14288" y="38100"/>
                      <a:pt x="6667" y="34290"/>
                      <a:pt x="2857" y="26670"/>
                    </a:cubicBezTo>
                    <a:cubicBezTo>
                      <a:pt x="-952" y="22860"/>
                      <a:pt x="-952" y="15240"/>
                      <a:pt x="2857" y="7620"/>
                    </a:cubicBezTo>
                    <a:cubicBezTo>
                      <a:pt x="6667" y="3810"/>
                      <a:pt x="14288" y="0"/>
                      <a:pt x="21907" y="0"/>
                    </a:cubicBezTo>
                    <a:cubicBezTo>
                      <a:pt x="29527" y="3810"/>
                      <a:pt x="29527" y="3810"/>
                      <a:pt x="37148" y="3810"/>
                    </a:cubicBezTo>
                    <a:close/>
                  </a:path>
                </a:pathLst>
              </a:custGeom>
              <a:solidFill>
                <a:srgbClr val="FFB5D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06" name="Freeform: Shape 3205">
                <a:extLst>
                  <a:ext uri="{FF2B5EF4-FFF2-40B4-BE49-F238E27FC236}">
                    <a16:creationId xmlns:a16="http://schemas.microsoft.com/office/drawing/2014/main" id="{645C9819-19B3-D4E3-9DBA-93C083D660D9}"/>
                  </a:ext>
                </a:extLst>
              </p:cNvPr>
              <p:cNvSpPr/>
              <p:nvPr/>
            </p:nvSpPr>
            <p:spPr>
              <a:xfrm>
                <a:off x="1808256" y="2329100"/>
                <a:ext cx="39594" cy="72892"/>
              </a:xfrm>
              <a:custGeom>
                <a:avLst/>
                <a:gdLst>
                  <a:gd name="connsiteX0" fmla="*/ 39595 w 39594"/>
                  <a:gd name="connsiteY0" fmla="*/ 6429 h 72892"/>
                  <a:gd name="connsiteX1" fmla="*/ 31975 w 39594"/>
                  <a:gd name="connsiteY1" fmla="*/ 17859 h 72892"/>
                  <a:gd name="connsiteX2" fmla="*/ 28165 w 39594"/>
                  <a:gd name="connsiteY2" fmla="*/ 33099 h 72892"/>
                  <a:gd name="connsiteX3" fmla="*/ 31975 w 39594"/>
                  <a:gd name="connsiteY3" fmla="*/ 63579 h 72892"/>
                  <a:gd name="connsiteX4" fmla="*/ 28165 w 39594"/>
                  <a:gd name="connsiteY4" fmla="*/ 71199 h 72892"/>
                  <a:gd name="connsiteX5" fmla="*/ 16735 w 39594"/>
                  <a:gd name="connsiteY5" fmla="*/ 71199 h 72892"/>
                  <a:gd name="connsiteX6" fmla="*/ 1495 w 39594"/>
                  <a:gd name="connsiteY6" fmla="*/ 48339 h 72892"/>
                  <a:gd name="connsiteX7" fmla="*/ 9115 w 39594"/>
                  <a:gd name="connsiteY7" fmla="*/ 25479 h 72892"/>
                  <a:gd name="connsiteX8" fmla="*/ 12925 w 39594"/>
                  <a:gd name="connsiteY8" fmla="*/ 17859 h 72892"/>
                  <a:gd name="connsiteX9" fmla="*/ 39595 w 39594"/>
                  <a:gd name="connsiteY9" fmla="*/ 6429 h 72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594" h="72892">
                    <a:moveTo>
                      <a:pt x="39595" y="6429"/>
                    </a:moveTo>
                    <a:cubicBezTo>
                      <a:pt x="39595" y="10239"/>
                      <a:pt x="35785" y="14049"/>
                      <a:pt x="31975" y="17859"/>
                    </a:cubicBezTo>
                    <a:cubicBezTo>
                      <a:pt x="28165" y="21669"/>
                      <a:pt x="24355" y="25479"/>
                      <a:pt x="28165" y="33099"/>
                    </a:cubicBezTo>
                    <a:cubicBezTo>
                      <a:pt x="31975" y="40719"/>
                      <a:pt x="24355" y="55959"/>
                      <a:pt x="31975" y="63579"/>
                    </a:cubicBezTo>
                    <a:cubicBezTo>
                      <a:pt x="31975" y="63579"/>
                      <a:pt x="28165" y="71199"/>
                      <a:pt x="28165" y="71199"/>
                    </a:cubicBezTo>
                    <a:cubicBezTo>
                      <a:pt x="24355" y="71199"/>
                      <a:pt x="20545" y="75009"/>
                      <a:pt x="16735" y="71199"/>
                    </a:cubicBezTo>
                    <a:cubicBezTo>
                      <a:pt x="9115" y="63579"/>
                      <a:pt x="9115" y="55959"/>
                      <a:pt x="1495" y="48339"/>
                    </a:cubicBezTo>
                    <a:cubicBezTo>
                      <a:pt x="-2315" y="44529"/>
                      <a:pt x="1495" y="33099"/>
                      <a:pt x="9115" y="25479"/>
                    </a:cubicBezTo>
                    <a:cubicBezTo>
                      <a:pt x="9115" y="21669"/>
                      <a:pt x="12925" y="21669"/>
                      <a:pt x="12925" y="17859"/>
                    </a:cubicBezTo>
                    <a:cubicBezTo>
                      <a:pt x="16735" y="-1191"/>
                      <a:pt x="20545" y="-5001"/>
                      <a:pt x="39595" y="6429"/>
                    </a:cubicBezTo>
                    <a:close/>
                  </a:path>
                </a:pathLst>
              </a:custGeom>
              <a:solidFill>
                <a:srgbClr val="FFC2D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07" name="Freeform: Shape 3206">
                <a:extLst>
                  <a:ext uri="{FF2B5EF4-FFF2-40B4-BE49-F238E27FC236}">
                    <a16:creationId xmlns:a16="http://schemas.microsoft.com/office/drawing/2014/main" id="{1E80D965-5064-1689-83CD-D4A95D72ED43}"/>
                  </a:ext>
                </a:extLst>
              </p:cNvPr>
              <p:cNvSpPr/>
              <p:nvPr/>
            </p:nvSpPr>
            <p:spPr>
              <a:xfrm>
                <a:off x="2094006" y="2426970"/>
                <a:ext cx="43404" cy="70158"/>
              </a:xfrm>
              <a:custGeom>
                <a:avLst/>
                <a:gdLst>
                  <a:gd name="connsiteX0" fmla="*/ 16735 w 43404"/>
                  <a:gd name="connsiteY0" fmla="*/ 0 h 70158"/>
                  <a:gd name="connsiteX1" fmla="*/ 43405 w 43404"/>
                  <a:gd name="connsiteY1" fmla="*/ 34290 h 70158"/>
                  <a:gd name="connsiteX2" fmla="*/ 35785 w 43404"/>
                  <a:gd name="connsiteY2" fmla="*/ 34290 h 70158"/>
                  <a:gd name="connsiteX3" fmla="*/ 31975 w 43404"/>
                  <a:gd name="connsiteY3" fmla="*/ 49530 h 70158"/>
                  <a:gd name="connsiteX4" fmla="*/ 28165 w 43404"/>
                  <a:gd name="connsiteY4" fmla="*/ 68580 h 70158"/>
                  <a:gd name="connsiteX5" fmla="*/ 12925 w 43404"/>
                  <a:gd name="connsiteY5" fmla="*/ 64770 h 70158"/>
                  <a:gd name="connsiteX6" fmla="*/ 9115 w 43404"/>
                  <a:gd name="connsiteY6" fmla="*/ 57150 h 70158"/>
                  <a:gd name="connsiteX7" fmla="*/ 1495 w 43404"/>
                  <a:gd name="connsiteY7" fmla="*/ 34290 h 70158"/>
                  <a:gd name="connsiteX8" fmla="*/ 9115 w 43404"/>
                  <a:gd name="connsiteY8" fmla="*/ 15240 h 70158"/>
                  <a:gd name="connsiteX9" fmla="*/ 16735 w 43404"/>
                  <a:gd name="connsiteY9" fmla="*/ 0 h 7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404" h="70158">
                    <a:moveTo>
                      <a:pt x="16735" y="0"/>
                    </a:moveTo>
                    <a:cubicBezTo>
                      <a:pt x="28165" y="26670"/>
                      <a:pt x="31975" y="26670"/>
                      <a:pt x="43405" y="34290"/>
                    </a:cubicBezTo>
                    <a:cubicBezTo>
                      <a:pt x="39595" y="38100"/>
                      <a:pt x="35785" y="34290"/>
                      <a:pt x="35785" y="34290"/>
                    </a:cubicBezTo>
                    <a:cubicBezTo>
                      <a:pt x="28165" y="38100"/>
                      <a:pt x="24355" y="41910"/>
                      <a:pt x="31975" y="49530"/>
                    </a:cubicBezTo>
                    <a:cubicBezTo>
                      <a:pt x="35785" y="57150"/>
                      <a:pt x="35785" y="60960"/>
                      <a:pt x="28165" y="68580"/>
                    </a:cubicBezTo>
                    <a:cubicBezTo>
                      <a:pt x="20545" y="72390"/>
                      <a:pt x="16735" y="68580"/>
                      <a:pt x="12925" y="64770"/>
                    </a:cubicBezTo>
                    <a:cubicBezTo>
                      <a:pt x="12925" y="60960"/>
                      <a:pt x="9115" y="57150"/>
                      <a:pt x="9115" y="57150"/>
                    </a:cubicBezTo>
                    <a:cubicBezTo>
                      <a:pt x="9115" y="49530"/>
                      <a:pt x="9115" y="41910"/>
                      <a:pt x="1495" y="34290"/>
                    </a:cubicBezTo>
                    <a:cubicBezTo>
                      <a:pt x="-2315" y="30480"/>
                      <a:pt x="1495" y="19050"/>
                      <a:pt x="9115" y="15240"/>
                    </a:cubicBezTo>
                    <a:cubicBezTo>
                      <a:pt x="9115" y="11430"/>
                      <a:pt x="12925" y="7620"/>
                      <a:pt x="16735" y="0"/>
                    </a:cubicBezTo>
                    <a:close/>
                  </a:path>
                </a:pathLst>
              </a:custGeom>
              <a:solidFill>
                <a:srgbClr val="FFCEE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08" name="Freeform: Shape 3207">
                <a:extLst>
                  <a:ext uri="{FF2B5EF4-FFF2-40B4-BE49-F238E27FC236}">
                    <a16:creationId xmlns:a16="http://schemas.microsoft.com/office/drawing/2014/main" id="{9B94F036-B647-4FB4-29B6-9D52706CBB88}"/>
                  </a:ext>
                </a:extLst>
              </p:cNvPr>
              <p:cNvSpPr/>
              <p:nvPr/>
            </p:nvSpPr>
            <p:spPr>
              <a:xfrm>
                <a:off x="2814012" y="3017519"/>
                <a:ext cx="39024" cy="53929"/>
              </a:xfrm>
              <a:custGeom>
                <a:avLst/>
                <a:gdLst>
                  <a:gd name="connsiteX0" fmla="*/ 35868 w 39024"/>
                  <a:gd name="connsiteY0" fmla="*/ 0 h 53929"/>
                  <a:gd name="connsiteX1" fmla="*/ 28248 w 39024"/>
                  <a:gd name="connsiteY1" fmla="*/ 49530 h 53929"/>
                  <a:gd name="connsiteX2" fmla="*/ 16818 w 39024"/>
                  <a:gd name="connsiteY2" fmla="*/ 49530 h 53929"/>
                  <a:gd name="connsiteX3" fmla="*/ 9198 w 39024"/>
                  <a:gd name="connsiteY3" fmla="*/ 30480 h 53929"/>
                  <a:gd name="connsiteX4" fmla="*/ 5388 w 39024"/>
                  <a:gd name="connsiteY4" fmla="*/ 15240 h 53929"/>
                  <a:gd name="connsiteX5" fmla="*/ 1578 w 39024"/>
                  <a:gd name="connsiteY5" fmla="*/ 7620 h 53929"/>
                  <a:gd name="connsiteX6" fmla="*/ 13008 w 39024"/>
                  <a:gd name="connsiteY6" fmla="*/ 3810 h 53929"/>
                  <a:gd name="connsiteX7" fmla="*/ 35868 w 39024"/>
                  <a:gd name="connsiteY7" fmla="*/ 0 h 5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024" h="53929">
                    <a:moveTo>
                      <a:pt x="35868" y="0"/>
                    </a:moveTo>
                    <a:cubicBezTo>
                      <a:pt x="43488" y="19050"/>
                      <a:pt x="35868" y="34290"/>
                      <a:pt x="28248" y="49530"/>
                    </a:cubicBezTo>
                    <a:cubicBezTo>
                      <a:pt x="24438" y="57150"/>
                      <a:pt x="20628" y="53340"/>
                      <a:pt x="16818" y="49530"/>
                    </a:cubicBezTo>
                    <a:cubicBezTo>
                      <a:pt x="13008" y="41910"/>
                      <a:pt x="9198" y="38100"/>
                      <a:pt x="9198" y="30480"/>
                    </a:cubicBezTo>
                    <a:cubicBezTo>
                      <a:pt x="9198" y="26670"/>
                      <a:pt x="13008" y="19050"/>
                      <a:pt x="5388" y="15240"/>
                    </a:cubicBezTo>
                    <a:cubicBezTo>
                      <a:pt x="1578" y="11430"/>
                      <a:pt x="-2232" y="11430"/>
                      <a:pt x="1578" y="7620"/>
                    </a:cubicBezTo>
                    <a:cubicBezTo>
                      <a:pt x="5388" y="3810"/>
                      <a:pt x="9198" y="3810"/>
                      <a:pt x="13008" y="3810"/>
                    </a:cubicBezTo>
                    <a:cubicBezTo>
                      <a:pt x="20628" y="0"/>
                      <a:pt x="28248" y="0"/>
                      <a:pt x="35868" y="0"/>
                    </a:cubicBezTo>
                    <a:close/>
                  </a:path>
                </a:pathLst>
              </a:custGeom>
              <a:solidFill>
                <a:srgbClr val="FFBED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09" name="Freeform: Shape 3208">
                <a:extLst>
                  <a:ext uri="{FF2B5EF4-FFF2-40B4-BE49-F238E27FC236}">
                    <a16:creationId xmlns:a16="http://schemas.microsoft.com/office/drawing/2014/main" id="{ECAD8AFB-F4B6-BA8A-9F36-C0F21F5C2142}"/>
                  </a:ext>
                </a:extLst>
              </p:cNvPr>
              <p:cNvSpPr/>
              <p:nvPr/>
            </p:nvSpPr>
            <p:spPr>
              <a:xfrm>
                <a:off x="1898688" y="2433551"/>
                <a:ext cx="50501" cy="58188"/>
              </a:xfrm>
              <a:custGeom>
                <a:avLst/>
                <a:gdLst>
                  <a:gd name="connsiteX0" fmla="*/ 29173 w 50501"/>
                  <a:gd name="connsiteY0" fmla="*/ 58188 h 58188"/>
                  <a:gd name="connsiteX1" fmla="*/ 6313 w 50501"/>
                  <a:gd name="connsiteY1" fmla="*/ 42948 h 58188"/>
                  <a:gd name="connsiteX2" fmla="*/ 2503 w 50501"/>
                  <a:gd name="connsiteY2" fmla="*/ 31518 h 58188"/>
                  <a:gd name="connsiteX3" fmla="*/ 10123 w 50501"/>
                  <a:gd name="connsiteY3" fmla="*/ 27708 h 58188"/>
                  <a:gd name="connsiteX4" fmla="*/ 32983 w 50501"/>
                  <a:gd name="connsiteY4" fmla="*/ 8658 h 58188"/>
                  <a:gd name="connsiteX5" fmla="*/ 40603 w 50501"/>
                  <a:gd name="connsiteY5" fmla="*/ 1038 h 58188"/>
                  <a:gd name="connsiteX6" fmla="*/ 48223 w 50501"/>
                  <a:gd name="connsiteY6" fmla="*/ 16278 h 58188"/>
                  <a:gd name="connsiteX7" fmla="*/ 48223 w 50501"/>
                  <a:gd name="connsiteY7" fmla="*/ 27708 h 58188"/>
                  <a:gd name="connsiteX8" fmla="*/ 40603 w 50501"/>
                  <a:gd name="connsiteY8" fmla="*/ 46758 h 58188"/>
                  <a:gd name="connsiteX9" fmla="*/ 29173 w 50501"/>
                  <a:gd name="connsiteY9" fmla="*/ 58188 h 58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501" h="58188">
                    <a:moveTo>
                      <a:pt x="29173" y="58188"/>
                    </a:moveTo>
                    <a:cubicBezTo>
                      <a:pt x="25363" y="50568"/>
                      <a:pt x="17743" y="46758"/>
                      <a:pt x="6313" y="42948"/>
                    </a:cubicBezTo>
                    <a:cubicBezTo>
                      <a:pt x="-1307" y="42948"/>
                      <a:pt x="-1307" y="35328"/>
                      <a:pt x="2503" y="31518"/>
                    </a:cubicBezTo>
                    <a:cubicBezTo>
                      <a:pt x="2503" y="27708"/>
                      <a:pt x="6313" y="23898"/>
                      <a:pt x="10123" y="27708"/>
                    </a:cubicBezTo>
                    <a:cubicBezTo>
                      <a:pt x="25363" y="27708"/>
                      <a:pt x="29173" y="23898"/>
                      <a:pt x="32983" y="8658"/>
                    </a:cubicBezTo>
                    <a:cubicBezTo>
                      <a:pt x="32983" y="4848"/>
                      <a:pt x="32983" y="-2772"/>
                      <a:pt x="40603" y="1038"/>
                    </a:cubicBezTo>
                    <a:cubicBezTo>
                      <a:pt x="48223" y="4848"/>
                      <a:pt x="52033" y="8658"/>
                      <a:pt x="48223" y="16278"/>
                    </a:cubicBezTo>
                    <a:cubicBezTo>
                      <a:pt x="44413" y="20088"/>
                      <a:pt x="44413" y="23898"/>
                      <a:pt x="48223" y="27708"/>
                    </a:cubicBezTo>
                    <a:cubicBezTo>
                      <a:pt x="52033" y="39138"/>
                      <a:pt x="52033" y="42948"/>
                      <a:pt x="40603" y="46758"/>
                    </a:cubicBezTo>
                    <a:cubicBezTo>
                      <a:pt x="36793" y="50568"/>
                      <a:pt x="36793" y="58188"/>
                      <a:pt x="29173" y="58188"/>
                    </a:cubicBezTo>
                    <a:close/>
                  </a:path>
                </a:pathLst>
              </a:custGeom>
              <a:solidFill>
                <a:srgbClr val="FFCFE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10" name="Freeform: Shape 3209">
                <a:extLst>
                  <a:ext uri="{FF2B5EF4-FFF2-40B4-BE49-F238E27FC236}">
                    <a16:creationId xmlns:a16="http://schemas.microsoft.com/office/drawing/2014/main" id="{65AB7BB4-48F0-85B5-4815-E4E50525CCB4}"/>
                  </a:ext>
                </a:extLst>
              </p:cNvPr>
              <p:cNvSpPr/>
              <p:nvPr/>
            </p:nvSpPr>
            <p:spPr>
              <a:xfrm>
                <a:off x="3229302" y="2976016"/>
                <a:ext cx="39678" cy="60553"/>
              </a:xfrm>
              <a:custGeom>
                <a:avLst/>
                <a:gdLst>
                  <a:gd name="connsiteX0" fmla="*/ 39678 w 39678"/>
                  <a:gd name="connsiteY0" fmla="*/ 60554 h 60553"/>
                  <a:gd name="connsiteX1" fmla="*/ 16818 w 39678"/>
                  <a:gd name="connsiteY1" fmla="*/ 49124 h 60553"/>
                  <a:gd name="connsiteX2" fmla="*/ 1578 w 39678"/>
                  <a:gd name="connsiteY2" fmla="*/ 37694 h 60553"/>
                  <a:gd name="connsiteX3" fmla="*/ 5388 w 39678"/>
                  <a:gd name="connsiteY3" fmla="*/ 7214 h 60553"/>
                  <a:gd name="connsiteX4" fmla="*/ 24438 w 39678"/>
                  <a:gd name="connsiteY4" fmla="*/ 7214 h 60553"/>
                  <a:gd name="connsiteX5" fmla="*/ 39678 w 39678"/>
                  <a:gd name="connsiteY5" fmla="*/ 60554 h 60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78" h="60553">
                    <a:moveTo>
                      <a:pt x="39678" y="60554"/>
                    </a:moveTo>
                    <a:cubicBezTo>
                      <a:pt x="32058" y="52934"/>
                      <a:pt x="28248" y="49124"/>
                      <a:pt x="16818" y="49124"/>
                    </a:cubicBezTo>
                    <a:cubicBezTo>
                      <a:pt x="9198" y="49124"/>
                      <a:pt x="5388" y="45314"/>
                      <a:pt x="1578" y="37694"/>
                    </a:cubicBezTo>
                    <a:cubicBezTo>
                      <a:pt x="-2232" y="26264"/>
                      <a:pt x="1578" y="14834"/>
                      <a:pt x="5388" y="7214"/>
                    </a:cubicBezTo>
                    <a:cubicBezTo>
                      <a:pt x="9198" y="-406"/>
                      <a:pt x="20628" y="-4216"/>
                      <a:pt x="24438" y="7214"/>
                    </a:cubicBezTo>
                    <a:cubicBezTo>
                      <a:pt x="35868" y="26264"/>
                      <a:pt x="39678" y="41504"/>
                      <a:pt x="39678" y="60554"/>
                    </a:cubicBezTo>
                    <a:close/>
                  </a:path>
                </a:pathLst>
              </a:custGeom>
              <a:solidFill>
                <a:srgbClr val="FFC9D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11" name="Freeform: Shape 3210">
                <a:extLst>
                  <a:ext uri="{FF2B5EF4-FFF2-40B4-BE49-F238E27FC236}">
                    <a16:creationId xmlns:a16="http://schemas.microsoft.com/office/drawing/2014/main" id="{5CAAE358-3B56-9DD9-7076-75DDF4F5CE2E}"/>
                  </a:ext>
                </a:extLst>
              </p:cNvPr>
              <p:cNvSpPr/>
              <p:nvPr/>
            </p:nvSpPr>
            <p:spPr>
              <a:xfrm>
                <a:off x="4071899" y="2769869"/>
                <a:ext cx="43939" cy="53340"/>
              </a:xfrm>
              <a:custGeom>
                <a:avLst/>
                <a:gdLst>
                  <a:gd name="connsiteX0" fmla="*/ 16231 w 43939"/>
                  <a:gd name="connsiteY0" fmla="*/ 53340 h 53340"/>
                  <a:gd name="connsiteX1" fmla="*/ 991 w 43939"/>
                  <a:gd name="connsiteY1" fmla="*/ 22860 h 53340"/>
                  <a:gd name="connsiteX2" fmla="*/ 12421 w 43939"/>
                  <a:gd name="connsiteY2" fmla="*/ 3810 h 53340"/>
                  <a:gd name="connsiteX3" fmla="*/ 27661 w 43939"/>
                  <a:gd name="connsiteY3" fmla="*/ 0 h 53340"/>
                  <a:gd name="connsiteX4" fmla="*/ 31471 w 43939"/>
                  <a:gd name="connsiteY4" fmla="*/ 11430 h 53340"/>
                  <a:gd name="connsiteX5" fmla="*/ 35281 w 43939"/>
                  <a:gd name="connsiteY5" fmla="*/ 30480 h 53340"/>
                  <a:gd name="connsiteX6" fmla="*/ 42901 w 43939"/>
                  <a:gd name="connsiteY6" fmla="*/ 49530 h 53340"/>
                  <a:gd name="connsiteX7" fmla="*/ 16231 w 43939"/>
                  <a:gd name="connsiteY7" fmla="*/ 53340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39" h="53340">
                    <a:moveTo>
                      <a:pt x="16231" y="53340"/>
                    </a:moveTo>
                    <a:cubicBezTo>
                      <a:pt x="4801" y="49530"/>
                      <a:pt x="-2819" y="34290"/>
                      <a:pt x="991" y="22860"/>
                    </a:cubicBezTo>
                    <a:cubicBezTo>
                      <a:pt x="4801" y="15240"/>
                      <a:pt x="8611" y="11430"/>
                      <a:pt x="12421" y="3810"/>
                    </a:cubicBezTo>
                    <a:cubicBezTo>
                      <a:pt x="16231" y="0"/>
                      <a:pt x="20041" y="0"/>
                      <a:pt x="27661" y="0"/>
                    </a:cubicBezTo>
                    <a:cubicBezTo>
                      <a:pt x="31471" y="3810"/>
                      <a:pt x="35281" y="7620"/>
                      <a:pt x="31471" y="11430"/>
                    </a:cubicBezTo>
                    <a:cubicBezTo>
                      <a:pt x="23851" y="19050"/>
                      <a:pt x="31471" y="22860"/>
                      <a:pt x="35281" y="30480"/>
                    </a:cubicBezTo>
                    <a:cubicBezTo>
                      <a:pt x="39091" y="34290"/>
                      <a:pt x="46711" y="41910"/>
                      <a:pt x="42901" y="49530"/>
                    </a:cubicBezTo>
                    <a:cubicBezTo>
                      <a:pt x="39091" y="53340"/>
                      <a:pt x="27661" y="53340"/>
                      <a:pt x="16231" y="53340"/>
                    </a:cubicBezTo>
                    <a:close/>
                  </a:path>
                </a:pathLst>
              </a:custGeom>
              <a:solidFill>
                <a:srgbClr val="FFACC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12" name="Freeform: Shape 3211">
                <a:extLst>
                  <a:ext uri="{FF2B5EF4-FFF2-40B4-BE49-F238E27FC236}">
                    <a16:creationId xmlns:a16="http://schemas.microsoft.com/office/drawing/2014/main" id="{1D0E252E-07FB-386C-30D8-86A4C9EEEFDE}"/>
                  </a:ext>
                </a:extLst>
              </p:cNvPr>
              <p:cNvSpPr/>
              <p:nvPr/>
            </p:nvSpPr>
            <p:spPr>
              <a:xfrm>
                <a:off x="2228851" y="2465069"/>
                <a:ext cx="45720" cy="53340"/>
              </a:xfrm>
              <a:custGeom>
                <a:avLst/>
                <a:gdLst>
                  <a:gd name="connsiteX0" fmla="*/ 45720 w 45720"/>
                  <a:gd name="connsiteY0" fmla="*/ 53340 h 53340"/>
                  <a:gd name="connsiteX1" fmla="*/ 11430 w 45720"/>
                  <a:gd name="connsiteY1" fmla="*/ 45720 h 53340"/>
                  <a:gd name="connsiteX2" fmla="*/ 11430 w 45720"/>
                  <a:gd name="connsiteY2" fmla="*/ 45720 h 53340"/>
                  <a:gd name="connsiteX3" fmla="*/ 0 w 45720"/>
                  <a:gd name="connsiteY3" fmla="*/ 41910 h 53340"/>
                  <a:gd name="connsiteX4" fmla="*/ 7620 w 45720"/>
                  <a:gd name="connsiteY4" fmla="*/ 34290 h 53340"/>
                  <a:gd name="connsiteX5" fmla="*/ 7620 w 45720"/>
                  <a:gd name="connsiteY5" fmla="*/ 30480 h 53340"/>
                  <a:gd name="connsiteX6" fmla="*/ 15240 w 45720"/>
                  <a:gd name="connsiteY6" fmla="*/ 3810 h 53340"/>
                  <a:gd name="connsiteX7" fmla="*/ 19050 w 45720"/>
                  <a:gd name="connsiteY7" fmla="*/ 0 h 53340"/>
                  <a:gd name="connsiteX8" fmla="*/ 34290 w 45720"/>
                  <a:gd name="connsiteY8" fmla="*/ 15240 h 53340"/>
                  <a:gd name="connsiteX9" fmla="*/ 38100 w 45720"/>
                  <a:gd name="connsiteY9" fmla="*/ 34290 h 53340"/>
                  <a:gd name="connsiteX10" fmla="*/ 41910 w 45720"/>
                  <a:gd name="connsiteY10" fmla="*/ 41910 h 53340"/>
                  <a:gd name="connsiteX11" fmla="*/ 45720 w 45720"/>
                  <a:gd name="connsiteY11" fmla="*/ 53340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720" h="53340">
                    <a:moveTo>
                      <a:pt x="45720" y="53340"/>
                    </a:moveTo>
                    <a:cubicBezTo>
                      <a:pt x="34290" y="53340"/>
                      <a:pt x="22860" y="53340"/>
                      <a:pt x="11430" y="45720"/>
                    </a:cubicBezTo>
                    <a:cubicBezTo>
                      <a:pt x="11430" y="45720"/>
                      <a:pt x="11430" y="45720"/>
                      <a:pt x="11430" y="45720"/>
                    </a:cubicBezTo>
                    <a:cubicBezTo>
                      <a:pt x="7620" y="41910"/>
                      <a:pt x="0" y="53340"/>
                      <a:pt x="0" y="41910"/>
                    </a:cubicBezTo>
                    <a:cubicBezTo>
                      <a:pt x="0" y="34290"/>
                      <a:pt x="0" y="30480"/>
                      <a:pt x="7620" y="34290"/>
                    </a:cubicBezTo>
                    <a:cubicBezTo>
                      <a:pt x="7620" y="34290"/>
                      <a:pt x="11430" y="30480"/>
                      <a:pt x="7620" y="30480"/>
                    </a:cubicBezTo>
                    <a:cubicBezTo>
                      <a:pt x="3810" y="19050"/>
                      <a:pt x="15240" y="15240"/>
                      <a:pt x="15240" y="3810"/>
                    </a:cubicBezTo>
                    <a:cubicBezTo>
                      <a:pt x="15240" y="0"/>
                      <a:pt x="19050" y="0"/>
                      <a:pt x="19050" y="0"/>
                    </a:cubicBezTo>
                    <a:cubicBezTo>
                      <a:pt x="26670" y="0"/>
                      <a:pt x="30480" y="7620"/>
                      <a:pt x="34290" y="15240"/>
                    </a:cubicBezTo>
                    <a:cubicBezTo>
                      <a:pt x="38100" y="19050"/>
                      <a:pt x="41910" y="26670"/>
                      <a:pt x="38100" y="34290"/>
                    </a:cubicBezTo>
                    <a:cubicBezTo>
                      <a:pt x="34290" y="38100"/>
                      <a:pt x="38100" y="41910"/>
                      <a:pt x="41910" y="41910"/>
                    </a:cubicBezTo>
                    <a:cubicBezTo>
                      <a:pt x="41910" y="45720"/>
                      <a:pt x="45720" y="49530"/>
                      <a:pt x="45720" y="53340"/>
                    </a:cubicBezTo>
                    <a:close/>
                  </a:path>
                </a:pathLst>
              </a:custGeom>
              <a:solidFill>
                <a:srgbClr val="FFD3E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13" name="Freeform: Shape 3212">
                <a:extLst>
                  <a:ext uri="{FF2B5EF4-FFF2-40B4-BE49-F238E27FC236}">
                    <a16:creationId xmlns:a16="http://schemas.microsoft.com/office/drawing/2014/main" id="{33239CC2-7DAB-A124-CC3D-D58E5552D612}"/>
                  </a:ext>
                </a:extLst>
              </p:cNvPr>
              <p:cNvSpPr/>
              <p:nvPr/>
            </p:nvSpPr>
            <p:spPr>
              <a:xfrm>
                <a:off x="2672927" y="2204561"/>
                <a:ext cx="48914" cy="50958"/>
              </a:xfrm>
              <a:custGeom>
                <a:avLst/>
                <a:gdLst>
                  <a:gd name="connsiteX0" fmla="*/ 32173 w 48914"/>
                  <a:gd name="connsiteY0" fmla="*/ 1429 h 50958"/>
                  <a:gd name="connsiteX1" fmla="*/ 43604 w 48914"/>
                  <a:gd name="connsiteY1" fmla="*/ 9049 h 50958"/>
                  <a:gd name="connsiteX2" fmla="*/ 39793 w 48914"/>
                  <a:gd name="connsiteY2" fmla="*/ 24289 h 50958"/>
                  <a:gd name="connsiteX3" fmla="*/ 28363 w 48914"/>
                  <a:gd name="connsiteY3" fmla="*/ 39529 h 50958"/>
                  <a:gd name="connsiteX4" fmla="*/ 16933 w 48914"/>
                  <a:gd name="connsiteY4" fmla="*/ 50959 h 50958"/>
                  <a:gd name="connsiteX5" fmla="*/ 1693 w 48914"/>
                  <a:gd name="connsiteY5" fmla="*/ 43339 h 50958"/>
                  <a:gd name="connsiteX6" fmla="*/ 1693 w 48914"/>
                  <a:gd name="connsiteY6" fmla="*/ 20479 h 50958"/>
                  <a:gd name="connsiteX7" fmla="*/ 5504 w 48914"/>
                  <a:gd name="connsiteY7" fmla="*/ 20479 h 50958"/>
                  <a:gd name="connsiteX8" fmla="*/ 9313 w 48914"/>
                  <a:gd name="connsiteY8" fmla="*/ 12859 h 50958"/>
                  <a:gd name="connsiteX9" fmla="*/ 32173 w 48914"/>
                  <a:gd name="connsiteY9" fmla="*/ 1429 h 50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914" h="50958">
                    <a:moveTo>
                      <a:pt x="32173" y="1429"/>
                    </a:moveTo>
                    <a:cubicBezTo>
                      <a:pt x="35983" y="1429"/>
                      <a:pt x="39793" y="5239"/>
                      <a:pt x="43604" y="9049"/>
                    </a:cubicBezTo>
                    <a:cubicBezTo>
                      <a:pt x="51223" y="16669"/>
                      <a:pt x="51223" y="20479"/>
                      <a:pt x="39793" y="24289"/>
                    </a:cubicBezTo>
                    <a:cubicBezTo>
                      <a:pt x="32173" y="28099"/>
                      <a:pt x="28363" y="31909"/>
                      <a:pt x="28363" y="39529"/>
                    </a:cubicBezTo>
                    <a:cubicBezTo>
                      <a:pt x="28363" y="47149"/>
                      <a:pt x="24554" y="50959"/>
                      <a:pt x="16933" y="50959"/>
                    </a:cubicBezTo>
                    <a:cubicBezTo>
                      <a:pt x="9313" y="50959"/>
                      <a:pt x="5504" y="50959"/>
                      <a:pt x="1693" y="43339"/>
                    </a:cubicBezTo>
                    <a:cubicBezTo>
                      <a:pt x="-2117" y="35719"/>
                      <a:pt x="1693" y="28099"/>
                      <a:pt x="1693" y="20479"/>
                    </a:cubicBezTo>
                    <a:cubicBezTo>
                      <a:pt x="1693" y="20479"/>
                      <a:pt x="5504" y="20479"/>
                      <a:pt x="5504" y="20479"/>
                    </a:cubicBezTo>
                    <a:cubicBezTo>
                      <a:pt x="13123" y="20479"/>
                      <a:pt x="9313" y="20479"/>
                      <a:pt x="9313" y="12859"/>
                    </a:cubicBezTo>
                    <a:cubicBezTo>
                      <a:pt x="16933" y="1429"/>
                      <a:pt x="20743" y="-2381"/>
                      <a:pt x="32173" y="1429"/>
                    </a:cubicBezTo>
                    <a:close/>
                  </a:path>
                </a:pathLst>
              </a:custGeom>
              <a:solidFill>
                <a:srgbClr val="FFBED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14" name="Freeform: Shape 3213">
                <a:extLst>
                  <a:ext uri="{FF2B5EF4-FFF2-40B4-BE49-F238E27FC236}">
                    <a16:creationId xmlns:a16="http://schemas.microsoft.com/office/drawing/2014/main" id="{FE4D50C6-DB4F-D2F8-53FF-C5041EDF362E}"/>
                  </a:ext>
                </a:extLst>
              </p:cNvPr>
              <p:cNvSpPr/>
              <p:nvPr/>
            </p:nvSpPr>
            <p:spPr>
              <a:xfrm>
                <a:off x="2151222" y="2872740"/>
                <a:ext cx="47148" cy="58188"/>
              </a:xfrm>
              <a:custGeom>
                <a:avLst/>
                <a:gdLst>
                  <a:gd name="connsiteX0" fmla="*/ 47149 w 47148"/>
                  <a:gd name="connsiteY0" fmla="*/ 49530 h 58188"/>
                  <a:gd name="connsiteX1" fmla="*/ 39529 w 47148"/>
                  <a:gd name="connsiteY1" fmla="*/ 57150 h 58188"/>
                  <a:gd name="connsiteX2" fmla="*/ 12859 w 47148"/>
                  <a:gd name="connsiteY2" fmla="*/ 45720 h 58188"/>
                  <a:gd name="connsiteX3" fmla="*/ 1429 w 47148"/>
                  <a:gd name="connsiteY3" fmla="*/ 19050 h 58188"/>
                  <a:gd name="connsiteX4" fmla="*/ 1429 w 47148"/>
                  <a:gd name="connsiteY4" fmla="*/ 0 h 58188"/>
                  <a:gd name="connsiteX5" fmla="*/ 35719 w 47148"/>
                  <a:gd name="connsiteY5" fmla="*/ 22860 h 58188"/>
                  <a:gd name="connsiteX6" fmla="*/ 39529 w 47148"/>
                  <a:gd name="connsiteY6" fmla="*/ 38100 h 58188"/>
                  <a:gd name="connsiteX7" fmla="*/ 47149 w 47148"/>
                  <a:gd name="connsiteY7" fmla="*/ 49530 h 58188"/>
                  <a:gd name="connsiteX8" fmla="*/ 47149 w 47148"/>
                  <a:gd name="connsiteY8" fmla="*/ 49530 h 58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148" h="58188">
                    <a:moveTo>
                      <a:pt x="47149" y="49530"/>
                    </a:moveTo>
                    <a:cubicBezTo>
                      <a:pt x="43339" y="53340"/>
                      <a:pt x="47149" y="60960"/>
                      <a:pt x="39529" y="57150"/>
                    </a:cubicBezTo>
                    <a:cubicBezTo>
                      <a:pt x="31909" y="53340"/>
                      <a:pt x="20479" y="49530"/>
                      <a:pt x="12859" y="45720"/>
                    </a:cubicBezTo>
                    <a:cubicBezTo>
                      <a:pt x="1429" y="41910"/>
                      <a:pt x="-2381" y="30480"/>
                      <a:pt x="1429" y="19050"/>
                    </a:cubicBezTo>
                    <a:cubicBezTo>
                      <a:pt x="1429" y="11430"/>
                      <a:pt x="1429" y="7620"/>
                      <a:pt x="1429" y="0"/>
                    </a:cubicBezTo>
                    <a:cubicBezTo>
                      <a:pt x="16669" y="3810"/>
                      <a:pt x="28099" y="11430"/>
                      <a:pt x="35719" y="22860"/>
                    </a:cubicBezTo>
                    <a:cubicBezTo>
                      <a:pt x="39529" y="26670"/>
                      <a:pt x="43339" y="30480"/>
                      <a:pt x="39529" y="38100"/>
                    </a:cubicBezTo>
                    <a:cubicBezTo>
                      <a:pt x="35719" y="45720"/>
                      <a:pt x="39529" y="45720"/>
                      <a:pt x="47149" y="49530"/>
                    </a:cubicBezTo>
                    <a:lnTo>
                      <a:pt x="47149" y="49530"/>
                    </a:lnTo>
                    <a:close/>
                  </a:path>
                </a:pathLst>
              </a:custGeom>
              <a:solidFill>
                <a:srgbClr val="FFC9D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15" name="Freeform: Shape 3214">
                <a:extLst>
                  <a:ext uri="{FF2B5EF4-FFF2-40B4-BE49-F238E27FC236}">
                    <a16:creationId xmlns:a16="http://schemas.microsoft.com/office/drawing/2014/main" id="{EBF34916-8D72-00B3-44FD-6FFEBA07395D}"/>
                  </a:ext>
                </a:extLst>
              </p:cNvPr>
              <p:cNvSpPr/>
              <p:nvPr/>
            </p:nvSpPr>
            <p:spPr>
              <a:xfrm>
                <a:off x="2720341" y="3063085"/>
                <a:ext cx="55244" cy="68734"/>
              </a:xfrm>
              <a:custGeom>
                <a:avLst/>
                <a:gdLst>
                  <a:gd name="connsiteX0" fmla="*/ 0 w 55244"/>
                  <a:gd name="connsiteY0" fmla="*/ 68734 h 68734"/>
                  <a:gd name="connsiteX1" fmla="*/ 3810 w 55244"/>
                  <a:gd name="connsiteY1" fmla="*/ 38254 h 68734"/>
                  <a:gd name="connsiteX2" fmla="*/ 15240 w 55244"/>
                  <a:gd name="connsiteY2" fmla="*/ 26824 h 68734"/>
                  <a:gd name="connsiteX3" fmla="*/ 30480 w 55244"/>
                  <a:gd name="connsiteY3" fmla="*/ 11584 h 68734"/>
                  <a:gd name="connsiteX4" fmla="*/ 49530 w 55244"/>
                  <a:gd name="connsiteY4" fmla="*/ 3964 h 68734"/>
                  <a:gd name="connsiteX5" fmla="*/ 49530 w 55244"/>
                  <a:gd name="connsiteY5" fmla="*/ 23014 h 68734"/>
                  <a:gd name="connsiteX6" fmla="*/ 30480 w 55244"/>
                  <a:gd name="connsiteY6" fmla="*/ 38254 h 68734"/>
                  <a:gd name="connsiteX7" fmla="*/ 26670 w 55244"/>
                  <a:gd name="connsiteY7" fmla="*/ 42064 h 68734"/>
                  <a:gd name="connsiteX8" fmla="*/ 0 w 55244"/>
                  <a:gd name="connsiteY8" fmla="*/ 68734 h 68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244" h="68734">
                    <a:moveTo>
                      <a:pt x="0" y="68734"/>
                    </a:moveTo>
                    <a:cubicBezTo>
                      <a:pt x="0" y="57304"/>
                      <a:pt x="3810" y="45874"/>
                      <a:pt x="3810" y="38254"/>
                    </a:cubicBezTo>
                    <a:cubicBezTo>
                      <a:pt x="3810" y="30634"/>
                      <a:pt x="7620" y="26824"/>
                      <a:pt x="15240" y="26824"/>
                    </a:cubicBezTo>
                    <a:cubicBezTo>
                      <a:pt x="22860" y="26824"/>
                      <a:pt x="26670" y="23014"/>
                      <a:pt x="30480" y="11584"/>
                    </a:cubicBezTo>
                    <a:cubicBezTo>
                      <a:pt x="34290" y="154"/>
                      <a:pt x="41910" y="-3656"/>
                      <a:pt x="49530" y="3964"/>
                    </a:cubicBezTo>
                    <a:cubicBezTo>
                      <a:pt x="57150" y="7774"/>
                      <a:pt x="57150" y="15394"/>
                      <a:pt x="49530" y="23014"/>
                    </a:cubicBezTo>
                    <a:cubicBezTo>
                      <a:pt x="45720" y="30634"/>
                      <a:pt x="41910" y="38254"/>
                      <a:pt x="30480" y="38254"/>
                    </a:cubicBezTo>
                    <a:cubicBezTo>
                      <a:pt x="30480" y="38254"/>
                      <a:pt x="26670" y="42064"/>
                      <a:pt x="26670" y="42064"/>
                    </a:cubicBezTo>
                    <a:cubicBezTo>
                      <a:pt x="22860" y="57304"/>
                      <a:pt x="7620" y="57304"/>
                      <a:pt x="0" y="68734"/>
                    </a:cubicBezTo>
                    <a:close/>
                  </a:path>
                </a:pathLst>
              </a:custGeom>
              <a:solidFill>
                <a:srgbClr val="FFC6D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16" name="Freeform: Shape 3215">
                <a:extLst>
                  <a:ext uri="{FF2B5EF4-FFF2-40B4-BE49-F238E27FC236}">
                    <a16:creationId xmlns:a16="http://schemas.microsoft.com/office/drawing/2014/main" id="{5068816F-63B5-5271-CF55-FB622BC27A55}"/>
                  </a:ext>
                </a:extLst>
              </p:cNvPr>
              <p:cNvSpPr/>
              <p:nvPr/>
            </p:nvSpPr>
            <p:spPr>
              <a:xfrm>
                <a:off x="2042160" y="2621280"/>
                <a:ext cx="62865" cy="38856"/>
              </a:xfrm>
              <a:custGeom>
                <a:avLst/>
                <a:gdLst>
                  <a:gd name="connsiteX0" fmla="*/ 0 w 62865"/>
                  <a:gd name="connsiteY0" fmla="*/ 26670 h 38856"/>
                  <a:gd name="connsiteX1" fmla="*/ 11430 w 62865"/>
                  <a:gd name="connsiteY1" fmla="*/ 0 h 38856"/>
                  <a:gd name="connsiteX2" fmla="*/ 57150 w 62865"/>
                  <a:gd name="connsiteY2" fmla="*/ 11430 h 38856"/>
                  <a:gd name="connsiteX3" fmla="*/ 57150 w 62865"/>
                  <a:gd name="connsiteY3" fmla="*/ 22860 h 38856"/>
                  <a:gd name="connsiteX4" fmla="*/ 22860 w 62865"/>
                  <a:gd name="connsiteY4" fmla="*/ 38100 h 38856"/>
                  <a:gd name="connsiteX5" fmla="*/ 0 w 62865"/>
                  <a:gd name="connsiteY5" fmla="*/ 26670 h 38856"/>
                  <a:gd name="connsiteX6" fmla="*/ 0 w 62865"/>
                  <a:gd name="connsiteY6" fmla="*/ 26670 h 3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865" h="38856">
                    <a:moveTo>
                      <a:pt x="0" y="26670"/>
                    </a:moveTo>
                    <a:cubicBezTo>
                      <a:pt x="3810" y="19050"/>
                      <a:pt x="11430" y="11430"/>
                      <a:pt x="11430" y="0"/>
                    </a:cubicBezTo>
                    <a:cubicBezTo>
                      <a:pt x="26670" y="3810"/>
                      <a:pt x="41910" y="7620"/>
                      <a:pt x="57150" y="11430"/>
                    </a:cubicBezTo>
                    <a:cubicBezTo>
                      <a:pt x="64770" y="15240"/>
                      <a:pt x="64770" y="19050"/>
                      <a:pt x="57150" y="22860"/>
                    </a:cubicBezTo>
                    <a:cubicBezTo>
                      <a:pt x="45720" y="30480"/>
                      <a:pt x="38100" y="41910"/>
                      <a:pt x="22860" y="38100"/>
                    </a:cubicBezTo>
                    <a:cubicBezTo>
                      <a:pt x="15240" y="34290"/>
                      <a:pt x="11430" y="26670"/>
                      <a:pt x="0" y="26670"/>
                    </a:cubicBezTo>
                    <a:lnTo>
                      <a:pt x="0" y="26670"/>
                    </a:lnTo>
                    <a:close/>
                  </a:path>
                </a:pathLst>
              </a:custGeom>
              <a:solidFill>
                <a:srgbClr val="FFB2D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17" name="Freeform: Shape 3216">
                <a:extLst>
                  <a:ext uri="{FF2B5EF4-FFF2-40B4-BE49-F238E27FC236}">
                    <a16:creationId xmlns:a16="http://schemas.microsoft.com/office/drawing/2014/main" id="{0F7A5D57-95DD-BB04-3ABA-E8CFE462FA5B}"/>
                  </a:ext>
                </a:extLst>
              </p:cNvPr>
              <p:cNvSpPr/>
              <p:nvPr/>
            </p:nvSpPr>
            <p:spPr>
              <a:xfrm>
                <a:off x="1363980" y="1565909"/>
                <a:ext cx="60960" cy="43488"/>
              </a:xfrm>
              <a:custGeom>
                <a:avLst/>
                <a:gdLst>
                  <a:gd name="connsiteX0" fmla="*/ 0 w 60960"/>
                  <a:gd name="connsiteY0" fmla="*/ 3810 h 43488"/>
                  <a:gd name="connsiteX1" fmla="*/ 15240 w 60960"/>
                  <a:gd name="connsiteY1" fmla="*/ 0 h 43488"/>
                  <a:gd name="connsiteX2" fmla="*/ 19050 w 60960"/>
                  <a:gd name="connsiteY2" fmla="*/ 0 h 43488"/>
                  <a:gd name="connsiteX3" fmla="*/ 38100 w 60960"/>
                  <a:gd name="connsiteY3" fmla="*/ 15240 h 43488"/>
                  <a:gd name="connsiteX4" fmla="*/ 53340 w 60960"/>
                  <a:gd name="connsiteY4" fmla="*/ 26670 h 43488"/>
                  <a:gd name="connsiteX5" fmla="*/ 60960 w 60960"/>
                  <a:gd name="connsiteY5" fmla="*/ 38100 h 43488"/>
                  <a:gd name="connsiteX6" fmla="*/ 49530 w 60960"/>
                  <a:gd name="connsiteY6" fmla="*/ 41910 h 43488"/>
                  <a:gd name="connsiteX7" fmla="*/ 30480 w 60960"/>
                  <a:gd name="connsiteY7" fmla="*/ 41910 h 43488"/>
                  <a:gd name="connsiteX8" fmla="*/ 19050 w 60960"/>
                  <a:gd name="connsiteY8" fmla="*/ 38100 h 43488"/>
                  <a:gd name="connsiteX9" fmla="*/ 11430 w 60960"/>
                  <a:gd name="connsiteY9" fmla="*/ 22860 h 43488"/>
                  <a:gd name="connsiteX10" fmla="*/ 0 w 60960"/>
                  <a:gd name="connsiteY10" fmla="*/ 3810 h 4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960" h="43488">
                    <a:moveTo>
                      <a:pt x="0" y="3810"/>
                    </a:moveTo>
                    <a:cubicBezTo>
                      <a:pt x="7620" y="0"/>
                      <a:pt x="11430" y="3810"/>
                      <a:pt x="15240" y="0"/>
                    </a:cubicBezTo>
                    <a:cubicBezTo>
                      <a:pt x="15240" y="0"/>
                      <a:pt x="19050" y="0"/>
                      <a:pt x="19050" y="0"/>
                    </a:cubicBezTo>
                    <a:cubicBezTo>
                      <a:pt x="22860" y="11430"/>
                      <a:pt x="34290" y="7620"/>
                      <a:pt x="38100" y="15240"/>
                    </a:cubicBezTo>
                    <a:cubicBezTo>
                      <a:pt x="41910" y="22860"/>
                      <a:pt x="45720" y="26670"/>
                      <a:pt x="53340" y="26670"/>
                    </a:cubicBezTo>
                    <a:cubicBezTo>
                      <a:pt x="60960" y="26670"/>
                      <a:pt x="60960" y="30480"/>
                      <a:pt x="60960" y="38100"/>
                    </a:cubicBezTo>
                    <a:cubicBezTo>
                      <a:pt x="60960" y="41910"/>
                      <a:pt x="53340" y="45720"/>
                      <a:pt x="49530" y="41910"/>
                    </a:cubicBezTo>
                    <a:cubicBezTo>
                      <a:pt x="41910" y="38100"/>
                      <a:pt x="34290" y="38100"/>
                      <a:pt x="30480" y="41910"/>
                    </a:cubicBezTo>
                    <a:cubicBezTo>
                      <a:pt x="26670" y="45720"/>
                      <a:pt x="22860" y="41910"/>
                      <a:pt x="19050" y="38100"/>
                    </a:cubicBezTo>
                    <a:cubicBezTo>
                      <a:pt x="15240" y="34290"/>
                      <a:pt x="11430" y="30480"/>
                      <a:pt x="11430" y="22860"/>
                    </a:cubicBezTo>
                    <a:cubicBezTo>
                      <a:pt x="15240" y="15240"/>
                      <a:pt x="11430" y="11430"/>
                      <a:pt x="0" y="3810"/>
                    </a:cubicBezTo>
                    <a:close/>
                  </a:path>
                </a:pathLst>
              </a:custGeom>
              <a:solidFill>
                <a:srgbClr val="FFD3E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18" name="Freeform: Shape 3217">
                <a:extLst>
                  <a:ext uri="{FF2B5EF4-FFF2-40B4-BE49-F238E27FC236}">
                    <a16:creationId xmlns:a16="http://schemas.microsoft.com/office/drawing/2014/main" id="{AB3569CC-C938-690D-CD5A-A69BD0BD3236}"/>
                  </a:ext>
                </a:extLst>
              </p:cNvPr>
              <p:cNvSpPr/>
              <p:nvPr/>
            </p:nvSpPr>
            <p:spPr>
              <a:xfrm>
                <a:off x="4517594" y="1830528"/>
                <a:ext cx="46786" cy="51611"/>
              </a:xfrm>
              <a:custGeom>
                <a:avLst/>
                <a:gdLst>
                  <a:gd name="connsiteX0" fmla="*/ 16307 w 46786"/>
                  <a:gd name="connsiteY0" fmla="*/ 51612 h 51611"/>
                  <a:gd name="connsiteX1" fmla="*/ 1067 w 46786"/>
                  <a:gd name="connsiteY1" fmla="*/ 21132 h 51611"/>
                  <a:gd name="connsiteX2" fmla="*/ 4877 w 46786"/>
                  <a:gd name="connsiteY2" fmla="*/ 9702 h 51611"/>
                  <a:gd name="connsiteX3" fmla="*/ 39167 w 46786"/>
                  <a:gd name="connsiteY3" fmla="*/ 13512 h 51611"/>
                  <a:gd name="connsiteX4" fmla="*/ 46787 w 46786"/>
                  <a:gd name="connsiteY4" fmla="*/ 28752 h 51611"/>
                  <a:gd name="connsiteX5" fmla="*/ 16307 w 46786"/>
                  <a:gd name="connsiteY5" fmla="*/ 51612 h 5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786" h="51611">
                    <a:moveTo>
                      <a:pt x="16307" y="51612"/>
                    </a:moveTo>
                    <a:cubicBezTo>
                      <a:pt x="4877" y="43992"/>
                      <a:pt x="4877" y="32562"/>
                      <a:pt x="1067" y="21132"/>
                    </a:cubicBezTo>
                    <a:cubicBezTo>
                      <a:pt x="-2743" y="13512"/>
                      <a:pt x="4877" y="13512"/>
                      <a:pt x="4877" y="9702"/>
                    </a:cubicBezTo>
                    <a:cubicBezTo>
                      <a:pt x="16307" y="-5538"/>
                      <a:pt x="27737" y="-1728"/>
                      <a:pt x="39167" y="13512"/>
                    </a:cubicBezTo>
                    <a:cubicBezTo>
                      <a:pt x="42977" y="17322"/>
                      <a:pt x="42977" y="21132"/>
                      <a:pt x="46787" y="28752"/>
                    </a:cubicBezTo>
                    <a:cubicBezTo>
                      <a:pt x="35357" y="40182"/>
                      <a:pt x="23927" y="40182"/>
                      <a:pt x="16307" y="51612"/>
                    </a:cubicBezTo>
                    <a:close/>
                  </a:path>
                </a:pathLst>
              </a:custGeom>
              <a:solidFill>
                <a:srgbClr val="FFCFE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19" name="Freeform: Shape 3218">
                <a:extLst>
                  <a:ext uri="{FF2B5EF4-FFF2-40B4-BE49-F238E27FC236}">
                    <a16:creationId xmlns:a16="http://schemas.microsoft.com/office/drawing/2014/main" id="{3CA8D4EB-B1FA-B2FB-35A0-BED0C156BCC5}"/>
                  </a:ext>
                </a:extLst>
              </p:cNvPr>
              <p:cNvSpPr/>
              <p:nvPr/>
            </p:nvSpPr>
            <p:spPr>
              <a:xfrm>
                <a:off x="3577247" y="3636645"/>
                <a:ext cx="43754" cy="55245"/>
              </a:xfrm>
              <a:custGeom>
                <a:avLst/>
                <a:gdLst>
                  <a:gd name="connsiteX0" fmla="*/ 23203 w 43754"/>
                  <a:gd name="connsiteY0" fmla="*/ 55245 h 55245"/>
                  <a:gd name="connsiteX1" fmla="*/ 23203 w 43754"/>
                  <a:gd name="connsiteY1" fmla="*/ 55245 h 55245"/>
                  <a:gd name="connsiteX2" fmla="*/ 4153 w 43754"/>
                  <a:gd name="connsiteY2" fmla="*/ 32385 h 55245"/>
                  <a:gd name="connsiteX3" fmla="*/ 7963 w 43754"/>
                  <a:gd name="connsiteY3" fmla="*/ 5715 h 55245"/>
                  <a:gd name="connsiteX4" fmla="*/ 34634 w 43754"/>
                  <a:gd name="connsiteY4" fmla="*/ 5715 h 55245"/>
                  <a:gd name="connsiteX5" fmla="*/ 38444 w 43754"/>
                  <a:gd name="connsiteY5" fmla="*/ 32385 h 55245"/>
                  <a:gd name="connsiteX6" fmla="*/ 34634 w 43754"/>
                  <a:gd name="connsiteY6" fmla="*/ 47625 h 55245"/>
                  <a:gd name="connsiteX7" fmla="*/ 23203 w 43754"/>
                  <a:gd name="connsiteY7" fmla="*/ 55245 h 55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754" h="55245">
                    <a:moveTo>
                      <a:pt x="23203" y="55245"/>
                    </a:moveTo>
                    <a:cubicBezTo>
                      <a:pt x="23203" y="55245"/>
                      <a:pt x="23203" y="55245"/>
                      <a:pt x="23203" y="55245"/>
                    </a:cubicBezTo>
                    <a:cubicBezTo>
                      <a:pt x="19394" y="43815"/>
                      <a:pt x="11773" y="40005"/>
                      <a:pt x="4153" y="32385"/>
                    </a:cubicBezTo>
                    <a:cubicBezTo>
                      <a:pt x="-3466" y="24765"/>
                      <a:pt x="344" y="13335"/>
                      <a:pt x="7963" y="5715"/>
                    </a:cubicBezTo>
                    <a:cubicBezTo>
                      <a:pt x="15584" y="-1905"/>
                      <a:pt x="27013" y="-1905"/>
                      <a:pt x="34634" y="5715"/>
                    </a:cubicBezTo>
                    <a:cubicBezTo>
                      <a:pt x="46063" y="17145"/>
                      <a:pt x="46063" y="17145"/>
                      <a:pt x="38444" y="32385"/>
                    </a:cubicBezTo>
                    <a:cubicBezTo>
                      <a:pt x="34634" y="36195"/>
                      <a:pt x="34634" y="40005"/>
                      <a:pt x="34634" y="47625"/>
                    </a:cubicBezTo>
                    <a:cubicBezTo>
                      <a:pt x="30823" y="55245"/>
                      <a:pt x="27013" y="55245"/>
                      <a:pt x="23203" y="55245"/>
                    </a:cubicBezTo>
                    <a:close/>
                  </a:path>
                </a:pathLst>
              </a:custGeom>
              <a:solidFill>
                <a:srgbClr val="FFB7D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20" name="Freeform: Shape 3219">
                <a:extLst>
                  <a:ext uri="{FF2B5EF4-FFF2-40B4-BE49-F238E27FC236}">
                    <a16:creationId xmlns:a16="http://schemas.microsoft.com/office/drawing/2014/main" id="{2D4E40A4-2638-1924-28DD-85F8E29EEC57}"/>
                  </a:ext>
                </a:extLst>
              </p:cNvPr>
              <p:cNvSpPr/>
              <p:nvPr/>
            </p:nvSpPr>
            <p:spPr>
              <a:xfrm>
                <a:off x="2335530" y="1774446"/>
                <a:ext cx="46458" cy="42923"/>
              </a:xfrm>
              <a:custGeom>
                <a:avLst/>
                <a:gdLst>
                  <a:gd name="connsiteX0" fmla="*/ 45720 w 46458"/>
                  <a:gd name="connsiteY0" fmla="*/ 23873 h 42923"/>
                  <a:gd name="connsiteX1" fmla="*/ 15240 w 46458"/>
                  <a:gd name="connsiteY1" fmla="*/ 42923 h 42923"/>
                  <a:gd name="connsiteX2" fmla="*/ 0 w 46458"/>
                  <a:gd name="connsiteY2" fmla="*/ 12443 h 42923"/>
                  <a:gd name="connsiteX3" fmla="*/ 22860 w 46458"/>
                  <a:gd name="connsiteY3" fmla="*/ 1013 h 42923"/>
                  <a:gd name="connsiteX4" fmla="*/ 45720 w 46458"/>
                  <a:gd name="connsiteY4" fmla="*/ 23873 h 42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58" h="42923">
                    <a:moveTo>
                      <a:pt x="45720" y="23873"/>
                    </a:moveTo>
                    <a:cubicBezTo>
                      <a:pt x="45720" y="31493"/>
                      <a:pt x="22860" y="42923"/>
                      <a:pt x="15240" y="42923"/>
                    </a:cubicBezTo>
                    <a:cubicBezTo>
                      <a:pt x="7620" y="42923"/>
                      <a:pt x="0" y="20063"/>
                      <a:pt x="0" y="12443"/>
                    </a:cubicBezTo>
                    <a:cubicBezTo>
                      <a:pt x="3810" y="4823"/>
                      <a:pt x="15240" y="-2797"/>
                      <a:pt x="22860" y="1013"/>
                    </a:cubicBezTo>
                    <a:cubicBezTo>
                      <a:pt x="38100" y="1013"/>
                      <a:pt x="49530" y="16253"/>
                      <a:pt x="45720" y="23873"/>
                    </a:cubicBezTo>
                    <a:close/>
                  </a:path>
                </a:pathLst>
              </a:custGeom>
              <a:solidFill>
                <a:srgbClr val="FFD3E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21" name="Freeform: Shape 3220">
                <a:extLst>
                  <a:ext uri="{FF2B5EF4-FFF2-40B4-BE49-F238E27FC236}">
                    <a16:creationId xmlns:a16="http://schemas.microsoft.com/office/drawing/2014/main" id="{4A6C0776-557A-73BE-6AA4-1E0C9868FB92}"/>
                  </a:ext>
                </a:extLst>
              </p:cNvPr>
              <p:cNvSpPr/>
              <p:nvPr/>
            </p:nvSpPr>
            <p:spPr>
              <a:xfrm>
                <a:off x="1344930" y="2987992"/>
                <a:ext cx="41910" cy="58102"/>
              </a:xfrm>
              <a:custGeom>
                <a:avLst/>
                <a:gdLst>
                  <a:gd name="connsiteX0" fmla="*/ 34290 w 41910"/>
                  <a:gd name="connsiteY0" fmla="*/ 18098 h 58102"/>
                  <a:gd name="connsiteX1" fmla="*/ 34290 w 41910"/>
                  <a:gd name="connsiteY1" fmla="*/ 25717 h 58102"/>
                  <a:gd name="connsiteX2" fmla="*/ 41910 w 41910"/>
                  <a:gd name="connsiteY2" fmla="*/ 33338 h 58102"/>
                  <a:gd name="connsiteX3" fmla="*/ 34290 w 41910"/>
                  <a:gd name="connsiteY3" fmla="*/ 52388 h 58102"/>
                  <a:gd name="connsiteX4" fmla="*/ 11430 w 41910"/>
                  <a:gd name="connsiteY4" fmla="*/ 52388 h 58102"/>
                  <a:gd name="connsiteX5" fmla="*/ 11430 w 41910"/>
                  <a:gd name="connsiteY5" fmla="*/ 52388 h 58102"/>
                  <a:gd name="connsiteX6" fmla="*/ 0 w 41910"/>
                  <a:gd name="connsiteY6" fmla="*/ 40957 h 58102"/>
                  <a:gd name="connsiteX7" fmla="*/ 15240 w 41910"/>
                  <a:gd name="connsiteY7" fmla="*/ 40957 h 58102"/>
                  <a:gd name="connsiteX8" fmla="*/ 22860 w 41910"/>
                  <a:gd name="connsiteY8" fmla="*/ 25717 h 58102"/>
                  <a:gd name="connsiteX9" fmla="*/ 15240 w 41910"/>
                  <a:gd name="connsiteY9" fmla="*/ 18098 h 58102"/>
                  <a:gd name="connsiteX10" fmla="*/ 11430 w 41910"/>
                  <a:gd name="connsiteY10" fmla="*/ 2857 h 58102"/>
                  <a:gd name="connsiteX11" fmla="*/ 30480 w 41910"/>
                  <a:gd name="connsiteY11" fmla="*/ 2857 h 58102"/>
                  <a:gd name="connsiteX12" fmla="*/ 34290 w 41910"/>
                  <a:gd name="connsiteY12" fmla="*/ 18098 h 58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910" h="58102">
                    <a:moveTo>
                      <a:pt x="34290" y="18098"/>
                    </a:moveTo>
                    <a:cubicBezTo>
                      <a:pt x="30480" y="21907"/>
                      <a:pt x="34290" y="21907"/>
                      <a:pt x="34290" y="25717"/>
                    </a:cubicBezTo>
                    <a:cubicBezTo>
                      <a:pt x="38100" y="29527"/>
                      <a:pt x="41910" y="29527"/>
                      <a:pt x="41910" y="33338"/>
                    </a:cubicBezTo>
                    <a:cubicBezTo>
                      <a:pt x="38100" y="40957"/>
                      <a:pt x="41910" y="48577"/>
                      <a:pt x="34290" y="52388"/>
                    </a:cubicBezTo>
                    <a:cubicBezTo>
                      <a:pt x="26670" y="60007"/>
                      <a:pt x="19050" y="60007"/>
                      <a:pt x="11430" y="52388"/>
                    </a:cubicBezTo>
                    <a:cubicBezTo>
                      <a:pt x="11430" y="52388"/>
                      <a:pt x="11430" y="52388"/>
                      <a:pt x="11430" y="52388"/>
                    </a:cubicBezTo>
                    <a:cubicBezTo>
                      <a:pt x="7620" y="48577"/>
                      <a:pt x="0" y="48577"/>
                      <a:pt x="0" y="40957"/>
                    </a:cubicBezTo>
                    <a:cubicBezTo>
                      <a:pt x="3810" y="33338"/>
                      <a:pt x="7620" y="40957"/>
                      <a:pt x="15240" y="40957"/>
                    </a:cubicBezTo>
                    <a:cubicBezTo>
                      <a:pt x="22860" y="37148"/>
                      <a:pt x="26670" y="37148"/>
                      <a:pt x="22860" y="25717"/>
                    </a:cubicBezTo>
                    <a:cubicBezTo>
                      <a:pt x="22860" y="21907"/>
                      <a:pt x="19050" y="21907"/>
                      <a:pt x="15240" y="18098"/>
                    </a:cubicBezTo>
                    <a:cubicBezTo>
                      <a:pt x="15240" y="14288"/>
                      <a:pt x="7620" y="10477"/>
                      <a:pt x="11430" y="2857"/>
                    </a:cubicBezTo>
                    <a:cubicBezTo>
                      <a:pt x="15240" y="-952"/>
                      <a:pt x="26670" y="-952"/>
                      <a:pt x="30480" y="2857"/>
                    </a:cubicBezTo>
                    <a:cubicBezTo>
                      <a:pt x="38100" y="6667"/>
                      <a:pt x="41910" y="10477"/>
                      <a:pt x="34290" y="18098"/>
                    </a:cubicBezTo>
                    <a:close/>
                  </a:path>
                </a:pathLst>
              </a:custGeom>
              <a:solidFill>
                <a:srgbClr val="FFC7D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22" name="Freeform: Shape 3221">
                <a:extLst>
                  <a:ext uri="{FF2B5EF4-FFF2-40B4-BE49-F238E27FC236}">
                    <a16:creationId xmlns:a16="http://schemas.microsoft.com/office/drawing/2014/main" id="{D08AD4FD-C43A-9512-C9C2-731F04052E65}"/>
                  </a:ext>
                </a:extLst>
              </p:cNvPr>
              <p:cNvSpPr/>
              <p:nvPr/>
            </p:nvSpPr>
            <p:spPr>
              <a:xfrm>
                <a:off x="3707131" y="3406140"/>
                <a:ext cx="39594" cy="46758"/>
              </a:xfrm>
              <a:custGeom>
                <a:avLst/>
                <a:gdLst>
                  <a:gd name="connsiteX0" fmla="*/ 15240 w 39594"/>
                  <a:gd name="connsiteY0" fmla="*/ 45720 h 46758"/>
                  <a:gd name="connsiteX1" fmla="*/ 0 w 39594"/>
                  <a:gd name="connsiteY1" fmla="*/ 26670 h 46758"/>
                  <a:gd name="connsiteX2" fmla="*/ 15240 w 39594"/>
                  <a:gd name="connsiteY2" fmla="*/ 0 h 46758"/>
                  <a:gd name="connsiteX3" fmla="*/ 30480 w 39594"/>
                  <a:gd name="connsiteY3" fmla="*/ 3810 h 46758"/>
                  <a:gd name="connsiteX4" fmla="*/ 38100 w 39594"/>
                  <a:gd name="connsiteY4" fmla="*/ 38100 h 46758"/>
                  <a:gd name="connsiteX5" fmla="*/ 15240 w 39594"/>
                  <a:gd name="connsiteY5" fmla="*/ 45720 h 46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94" h="46758">
                    <a:moveTo>
                      <a:pt x="15240" y="45720"/>
                    </a:moveTo>
                    <a:cubicBezTo>
                      <a:pt x="3810" y="41910"/>
                      <a:pt x="0" y="34290"/>
                      <a:pt x="0" y="26670"/>
                    </a:cubicBezTo>
                    <a:cubicBezTo>
                      <a:pt x="0" y="15240"/>
                      <a:pt x="7620" y="3810"/>
                      <a:pt x="15240" y="0"/>
                    </a:cubicBezTo>
                    <a:cubicBezTo>
                      <a:pt x="19050" y="0"/>
                      <a:pt x="26670" y="0"/>
                      <a:pt x="30480" y="3810"/>
                    </a:cubicBezTo>
                    <a:cubicBezTo>
                      <a:pt x="38100" y="11430"/>
                      <a:pt x="41910" y="26670"/>
                      <a:pt x="38100" y="38100"/>
                    </a:cubicBezTo>
                    <a:cubicBezTo>
                      <a:pt x="34290" y="41910"/>
                      <a:pt x="26670" y="49530"/>
                      <a:pt x="15240" y="45720"/>
                    </a:cubicBezTo>
                    <a:close/>
                  </a:path>
                </a:pathLst>
              </a:custGeom>
              <a:solidFill>
                <a:srgbClr val="FFB7D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23" name="Freeform: Shape 3222">
                <a:extLst>
                  <a:ext uri="{FF2B5EF4-FFF2-40B4-BE49-F238E27FC236}">
                    <a16:creationId xmlns:a16="http://schemas.microsoft.com/office/drawing/2014/main" id="{ABA08EBB-96B9-B831-98A8-DF30C87EA21E}"/>
                  </a:ext>
                </a:extLst>
              </p:cNvPr>
              <p:cNvSpPr/>
              <p:nvPr/>
            </p:nvSpPr>
            <p:spPr>
              <a:xfrm>
                <a:off x="2259754" y="3177540"/>
                <a:ext cx="27747" cy="80009"/>
              </a:xfrm>
              <a:custGeom>
                <a:avLst/>
                <a:gdLst>
                  <a:gd name="connsiteX0" fmla="*/ 22437 w 27747"/>
                  <a:gd name="connsiteY0" fmla="*/ 80010 h 80009"/>
                  <a:gd name="connsiteX1" fmla="*/ 7197 w 27747"/>
                  <a:gd name="connsiteY1" fmla="*/ 53340 h 80009"/>
                  <a:gd name="connsiteX2" fmla="*/ 3387 w 27747"/>
                  <a:gd name="connsiteY2" fmla="*/ 45720 h 80009"/>
                  <a:gd name="connsiteX3" fmla="*/ 3387 w 27747"/>
                  <a:gd name="connsiteY3" fmla="*/ 3810 h 80009"/>
                  <a:gd name="connsiteX4" fmla="*/ 7197 w 27747"/>
                  <a:gd name="connsiteY4" fmla="*/ 0 h 80009"/>
                  <a:gd name="connsiteX5" fmla="*/ 18627 w 27747"/>
                  <a:gd name="connsiteY5" fmla="*/ 3810 h 80009"/>
                  <a:gd name="connsiteX6" fmla="*/ 18627 w 27747"/>
                  <a:gd name="connsiteY6" fmla="*/ 19050 h 80009"/>
                  <a:gd name="connsiteX7" fmla="*/ 18627 w 27747"/>
                  <a:gd name="connsiteY7" fmla="*/ 53340 h 80009"/>
                  <a:gd name="connsiteX8" fmla="*/ 22437 w 27747"/>
                  <a:gd name="connsiteY8" fmla="*/ 80010 h 80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747" h="80009">
                    <a:moveTo>
                      <a:pt x="22437" y="80010"/>
                    </a:moveTo>
                    <a:cubicBezTo>
                      <a:pt x="14817" y="68580"/>
                      <a:pt x="7197" y="64770"/>
                      <a:pt x="7197" y="53340"/>
                    </a:cubicBezTo>
                    <a:cubicBezTo>
                      <a:pt x="7197" y="49530"/>
                      <a:pt x="7197" y="45720"/>
                      <a:pt x="3387" y="45720"/>
                    </a:cubicBezTo>
                    <a:cubicBezTo>
                      <a:pt x="-4233" y="30480"/>
                      <a:pt x="3387" y="19050"/>
                      <a:pt x="3387" y="3810"/>
                    </a:cubicBezTo>
                    <a:cubicBezTo>
                      <a:pt x="3387" y="0"/>
                      <a:pt x="7197" y="0"/>
                      <a:pt x="7197" y="0"/>
                    </a:cubicBezTo>
                    <a:cubicBezTo>
                      <a:pt x="11007" y="0"/>
                      <a:pt x="14817" y="0"/>
                      <a:pt x="18627" y="3810"/>
                    </a:cubicBezTo>
                    <a:cubicBezTo>
                      <a:pt x="22437" y="7620"/>
                      <a:pt x="22437" y="15240"/>
                      <a:pt x="18627" y="19050"/>
                    </a:cubicBezTo>
                    <a:cubicBezTo>
                      <a:pt x="11007" y="30480"/>
                      <a:pt x="14817" y="41910"/>
                      <a:pt x="18627" y="53340"/>
                    </a:cubicBezTo>
                    <a:cubicBezTo>
                      <a:pt x="30057" y="60960"/>
                      <a:pt x="30057" y="68580"/>
                      <a:pt x="22437" y="80010"/>
                    </a:cubicBezTo>
                    <a:close/>
                  </a:path>
                </a:pathLst>
              </a:custGeom>
              <a:solidFill>
                <a:srgbClr val="FFCDE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24" name="Freeform: Shape 3223">
                <a:extLst>
                  <a:ext uri="{FF2B5EF4-FFF2-40B4-BE49-F238E27FC236}">
                    <a16:creationId xmlns:a16="http://schemas.microsoft.com/office/drawing/2014/main" id="{E63B396C-B4EA-38A0-1702-B073DC4E10FB}"/>
                  </a:ext>
                </a:extLst>
              </p:cNvPr>
              <p:cNvSpPr/>
              <p:nvPr/>
            </p:nvSpPr>
            <p:spPr>
              <a:xfrm>
                <a:off x="1520191" y="2057400"/>
                <a:ext cx="47413" cy="62538"/>
              </a:xfrm>
              <a:custGeom>
                <a:avLst/>
                <a:gdLst>
                  <a:gd name="connsiteX0" fmla="*/ 45720 w 47413"/>
                  <a:gd name="connsiteY0" fmla="*/ 0 h 62538"/>
                  <a:gd name="connsiteX1" fmla="*/ 45720 w 47413"/>
                  <a:gd name="connsiteY1" fmla="*/ 0 h 62538"/>
                  <a:gd name="connsiteX2" fmla="*/ 19050 w 47413"/>
                  <a:gd name="connsiteY2" fmla="*/ 57150 h 62538"/>
                  <a:gd name="connsiteX3" fmla="*/ 7620 w 47413"/>
                  <a:gd name="connsiteY3" fmla="*/ 60960 h 62538"/>
                  <a:gd name="connsiteX4" fmla="*/ 0 w 47413"/>
                  <a:gd name="connsiteY4" fmla="*/ 49530 h 62538"/>
                  <a:gd name="connsiteX5" fmla="*/ 3810 w 47413"/>
                  <a:gd name="connsiteY5" fmla="*/ 30480 h 62538"/>
                  <a:gd name="connsiteX6" fmla="*/ 11430 w 47413"/>
                  <a:gd name="connsiteY6" fmla="*/ 19050 h 62538"/>
                  <a:gd name="connsiteX7" fmla="*/ 45720 w 47413"/>
                  <a:gd name="connsiteY7" fmla="*/ 0 h 6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413" h="62538">
                    <a:moveTo>
                      <a:pt x="45720" y="0"/>
                    </a:moveTo>
                    <a:cubicBezTo>
                      <a:pt x="45720" y="0"/>
                      <a:pt x="49530" y="3810"/>
                      <a:pt x="45720" y="0"/>
                    </a:cubicBezTo>
                    <a:cubicBezTo>
                      <a:pt x="34290" y="19050"/>
                      <a:pt x="34290" y="41910"/>
                      <a:pt x="19050" y="57150"/>
                    </a:cubicBezTo>
                    <a:cubicBezTo>
                      <a:pt x="15240" y="60960"/>
                      <a:pt x="11430" y="64770"/>
                      <a:pt x="7620" y="60960"/>
                    </a:cubicBezTo>
                    <a:cubicBezTo>
                      <a:pt x="3810" y="60960"/>
                      <a:pt x="0" y="57150"/>
                      <a:pt x="0" y="49530"/>
                    </a:cubicBezTo>
                    <a:cubicBezTo>
                      <a:pt x="0" y="41910"/>
                      <a:pt x="0" y="34290"/>
                      <a:pt x="3810" y="30480"/>
                    </a:cubicBezTo>
                    <a:cubicBezTo>
                      <a:pt x="3810" y="26670"/>
                      <a:pt x="7620" y="19050"/>
                      <a:pt x="11430" y="19050"/>
                    </a:cubicBezTo>
                    <a:cubicBezTo>
                      <a:pt x="26670" y="19050"/>
                      <a:pt x="34290" y="3810"/>
                      <a:pt x="45720" y="0"/>
                    </a:cubicBezTo>
                    <a:close/>
                  </a:path>
                </a:pathLst>
              </a:custGeom>
              <a:solidFill>
                <a:srgbClr val="FFCEE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25" name="Freeform: Shape 3224">
                <a:extLst>
                  <a:ext uri="{FF2B5EF4-FFF2-40B4-BE49-F238E27FC236}">
                    <a16:creationId xmlns:a16="http://schemas.microsoft.com/office/drawing/2014/main" id="{D7CC9880-BE0F-CF28-69E2-71A72F0ECD72}"/>
                  </a:ext>
                </a:extLst>
              </p:cNvPr>
              <p:cNvSpPr/>
              <p:nvPr/>
            </p:nvSpPr>
            <p:spPr>
              <a:xfrm>
                <a:off x="1750696" y="3278131"/>
                <a:ext cx="48214" cy="41331"/>
              </a:xfrm>
              <a:custGeom>
                <a:avLst/>
                <a:gdLst>
                  <a:gd name="connsiteX0" fmla="*/ 28575 w 48214"/>
                  <a:gd name="connsiteY0" fmla="*/ 2279 h 41331"/>
                  <a:gd name="connsiteX1" fmla="*/ 43815 w 48214"/>
                  <a:gd name="connsiteY1" fmla="*/ 13709 h 41331"/>
                  <a:gd name="connsiteX2" fmla="*/ 43815 w 48214"/>
                  <a:gd name="connsiteY2" fmla="*/ 36569 h 41331"/>
                  <a:gd name="connsiteX3" fmla="*/ 28575 w 48214"/>
                  <a:gd name="connsiteY3" fmla="*/ 40379 h 41331"/>
                  <a:gd name="connsiteX4" fmla="*/ 5715 w 48214"/>
                  <a:gd name="connsiteY4" fmla="*/ 32759 h 41331"/>
                  <a:gd name="connsiteX5" fmla="*/ 5715 w 48214"/>
                  <a:gd name="connsiteY5" fmla="*/ 9899 h 41331"/>
                  <a:gd name="connsiteX6" fmla="*/ 28575 w 48214"/>
                  <a:gd name="connsiteY6" fmla="*/ 2279 h 4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14" h="41331">
                    <a:moveTo>
                      <a:pt x="28575" y="2279"/>
                    </a:moveTo>
                    <a:cubicBezTo>
                      <a:pt x="36195" y="2279"/>
                      <a:pt x="40005" y="9899"/>
                      <a:pt x="43815" y="13709"/>
                    </a:cubicBezTo>
                    <a:cubicBezTo>
                      <a:pt x="51435" y="21329"/>
                      <a:pt x="47625" y="28949"/>
                      <a:pt x="43815" y="36569"/>
                    </a:cubicBezTo>
                    <a:cubicBezTo>
                      <a:pt x="40005" y="44189"/>
                      <a:pt x="36195" y="40379"/>
                      <a:pt x="28575" y="40379"/>
                    </a:cubicBezTo>
                    <a:cubicBezTo>
                      <a:pt x="20955" y="40379"/>
                      <a:pt x="9525" y="40379"/>
                      <a:pt x="5715" y="32759"/>
                    </a:cubicBezTo>
                    <a:cubicBezTo>
                      <a:pt x="-1905" y="25139"/>
                      <a:pt x="-1905" y="17519"/>
                      <a:pt x="5715" y="9899"/>
                    </a:cubicBezTo>
                    <a:cubicBezTo>
                      <a:pt x="13335" y="-1531"/>
                      <a:pt x="20955" y="-1531"/>
                      <a:pt x="28575" y="2279"/>
                    </a:cubicBezTo>
                    <a:close/>
                  </a:path>
                </a:pathLst>
              </a:custGeom>
              <a:solidFill>
                <a:srgbClr val="FFB1D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26" name="Freeform: Shape 3225">
                <a:extLst>
                  <a:ext uri="{FF2B5EF4-FFF2-40B4-BE49-F238E27FC236}">
                    <a16:creationId xmlns:a16="http://schemas.microsoft.com/office/drawing/2014/main" id="{51963D5A-BFCE-5CE3-127F-75F8C314DEEB}"/>
                  </a:ext>
                </a:extLst>
              </p:cNvPr>
              <p:cNvSpPr/>
              <p:nvPr/>
            </p:nvSpPr>
            <p:spPr>
              <a:xfrm>
                <a:off x="4343401" y="2116865"/>
                <a:ext cx="52032" cy="43404"/>
              </a:xfrm>
              <a:custGeom>
                <a:avLst/>
                <a:gdLst>
                  <a:gd name="connsiteX0" fmla="*/ 34290 w 52032"/>
                  <a:gd name="connsiteY0" fmla="*/ 43405 h 43404"/>
                  <a:gd name="connsiteX1" fmla="*/ 7620 w 52032"/>
                  <a:gd name="connsiteY1" fmla="*/ 35785 h 43404"/>
                  <a:gd name="connsiteX2" fmla="*/ 0 w 52032"/>
                  <a:gd name="connsiteY2" fmla="*/ 31975 h 43404"/>
                  <a:gd name="connsiteX3" fmla="*/ 3810 w 52032"/>
                  <a:gd name="connsiteY3" fmla="*/ 24355 h 43404"/>
                  <a:gd name="connsiteX4" fmla="*/ 11430 w 52032"/>
                  <a:gd name="connsiteY4" fmla="*/ 24355 h 43404"/>
                  <a:gd name="connsiteX5" fmla="*/ 15240 w 52032"/>
                  <a:gd name="connsiteY5" fmla="*/ 20545 h 43404"/>
                  <a:gd name="connsiteX6" fmla="*/ 30480 w 52032"/>
                  <a:gd name="connsiteY6" fmla="*/ 1495 h 43404"/>
                  <a:gd name="connsiteX7" fmla="*/ 49530 w 52032"/>
                  <a:gd name="connsiteY7" fmla="*/ 9115 h 43404"/>
                  <a:gd name="connsiteX8" fmla="*/ 45720 w 52032"/>
                  <a:gd name="connsiteY8" fmla="*/ 28165 h 43404"/>
                  <a:gd name="connsiteX9" fmla="*/ 34290 w 52032"/>
                  <a:gd name="connsiteY9" fmla="*/ 43405 h 43404"/>
                  <a:gd name="connsiteX10" fmla="*/ 34290 w 52032"/>
                  <a:gd name="connsiteY10" fmla="*/ 43405 h 43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032" h="43404">
                    <a:moveTo>
                      <a:pt x="34290" y="43405"/>
                    </a:moveTo>
                    <a:cubicBezTo>
                      <a:pt x="26670" y="43405"/>
                      <a:pt x="19050" y="31975"/>
                      <a:pt x="7620" y="35785"/>
                    </a:cubicBezTo>
                    <a:cubicBezTo>
                      <a:pt x="3810" y="35785"/>
                      <a:pt x="0" y="35785"/>
                      <a:pt x="0" y="31975"/>
                    </a:cubicBezTo>
                    <a:cubicBezTo>
                      <a:pt x="0" y="28165"/>
                      <a:pt x="3810" y="28165"/>
                      <a:pt x="3810" y="24355"/>
                    </a:cubicBezTo>
                    <a:cubicBezTo>
                      <a:pt x="7620" y="24355"/>
                      <a:pt x="7620" y="24355"/>
                      <a:pt x="11430" y="24355"/>
                    </a:cubicBezTo>
                    <a:cubicBezTo>
                      <a:pt x="15240" y="24355"/>
                      <a:pt x="15240" y="28165"/>
                      <a:pt x="15240" y="20545"/>
                    </a:cubicBezTo>
                    <a:cubicBezTo>
                      <a:pt x="11430" y="5305"/>
                      <a:pt x="22860" y="5305"/>
                      <a:pt x="30480" y="1495"/>
                    </a:cubicBezTo>
                    <a:cubicBezTo>
                      <a:pt x="38100" y="-2315"/>
                      <a:pt x="45720" y="1495"/>
                      <a:pt x="49530" y="9115"/>
                    </a:cubicBezTo>
                    <a:cubicBezTo>
                      <a:pt x="53340" y="16735"/>
                      <a:pt x="53340" y="20545"/>
                      <a:pt x="45720" y="28165"/>
                    </a:cubicBezTo>
                    <a:cubicBezTo>
                      <a:pt x="49530" y="35785"/>
                      <a:pt x="41910" y="39595"/>
                      <a:pt x="34290" y="43405"/>
                    </a:cubicBezTo>
                    <a:lnTo>
                      <a:pt x="34290" y="43405"/>
                    </a:lnTo>
                    <a:close/>
                  </a:path>
                </a:pathLst>
              </a:custGeom>
              <a:solidFill>
                <a:srgbClr val="FFABC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27" name="Freeform: Shape 3226">
                <a:extLst>
                  <a:ext uri="{FF2B5EF4-FFF2-40B4-BE49-F238E27FC236}">
                    <a16:creationId xmlns:a16="http://schemas.microsoft.com/office/drawing/2014/main" id="{9886AD0A-A213-FA3A-04EB-8CCB1B517ED2}"/>
                  </a:ext>
                </a:extLst>
              </p:cNvPr>
              <p:cNvSpPr/>
              <p:nvPr/>
            </p:nvSpPr>
            <p:spPr>
              <a:xfrm>
                <a:off x="3165767" y="3097530"/>
                <a:ext cx="47034" cy="40957"/>
              </a:xfrm>
              <a:custGeom>
                <a:avLst/>
                <a:gdLst>
                  <a:gd name="connsiteX0" fmla="*/ 15584 w 47034"/>
                  <a:gd name="connsiteY0" fmla="*/ 38100 h 40957"/>
                  <a:gd name="connsiteX1" fmla="*/ 4153 w 47034"/>
                  <a:gd name="connsiteY1" fmla="*/ 30480 h 40957"/>
                  <a:gd name="connsiteX2" fmla="*/ 7964 w 47034"/>
                  <a:gd name="connsiteY2" fmla="*/ 3810 h 40957"/>
                  <a:gd name="connsiteX3" fmla="*/ 23203 w 47034"/>
                  <a:gd name="connsiteY3" fmla="*/ 0 h 40957"/>
                  <a:gd name="connsiteX4" fmla="*/ 46064 w 47034"/>
                  <a:gd name="connsiteY4" fmla="*/ 15240 h 40957"/>
                  <a:gd name="connsiteX5" fmla="*/ 27014 w 47034"/>
                  <a:gd name="connsiteY5" fmla="*/ 38100 h 40957"/>
                  <a:gd name="connsiteX6" fmla="*/ 15584 w 47034"/>
                  <a:gd name="connsiteY6" fmla="*/ 38100 h 40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034" h="40957">
                    <a:moveTo>
                      <a:pt x="15584" y="38100"/>
                    </a:moveTo>
                    <a:cubicBezTo>
                      <a:pt x="11774" y="38100"/>
                      <a:pt x="7964" y="34290"/>
                      <a:pt x="4153" y="30480"/>
                    </a:cubicBezTo>
                    <a:cubicBezTo>
                      <a:pt x="-3466" y="22860"/>
                      <a:pt x="344" y="7620"/>
                      <a:pt x="7964" y="3810"/>
                    </a:cubicBezTo>
                    <a:cubicBezTo>
                      <a:pt x="11774" y="0"/>
                      <a:pt x="19394" y="0"/>
                      <a:pt x="23203" y="0"/>
                    </a:cubicBezTo>
                    <a:cubicBezTo>
                      <a:pt x="34634" y="0"/>
                      <a:pt x="42253" y="3810"/>
                      <a:pt x="46064" y="15240"/>
                    </a:cubicBezTo>
                    <a:cubicBezTo>
                      <a:pt x="49874" y="26670"/>
                      <a:pt x="42253" y="34290"/>
                      <a:pt x="27014" y="38100"/>
                    </a:cubicBezTo>
                    <a:cubicBezTo>
                      <a:pt x="27014" y="41910"/>
                      <a:pt x="23203" y="41910"/>
                      <a:pt x="15584" y="38100"/>
                    </a:cubicBezTo>
                    <a:close/>
                  </a:path>
                </a:pathLst>
              </a:custGeom>
              <a:solidFill>
                <a:srgbClr val="FFAAC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28" name="Freeform: Shape 3227">
                <a:extLst>
                  <a:ext uri="{FF2B5EF4-FFF2-40B4-BE49-F238E27FC236}">
                    <a16:creationId xmlns:a16="http://schemas.microsoft.com/office/drawing/2014/main" id="{7809A669-CD5F-90E7-E22C-530026933D46}"/>
                  </a:ext>
                </a:extLst>
              </p:cNvPr>
              <p:cNvSpPr/>
              <p:nvPr/>
            </p:nvSpPr>
            <p:spPr>
              <a:xfrm>
                <a:off x="3298469" y="2982238"/>
                <a:ext cx="36294" cy="46711"/>
              </a:xfrm>
              <a:custGeom>
                <a:avLst/>
                <a:gdLst>
                  <a:gd name="connsiteX0" fmla="*/ 35281 w 36294"/>
                  <a:gd name="connsiteY0" fmla="*/ 27661 h 46711"/>
                  <a:gd name="connsiteX1" fmla="*/ 16231 w 36294"/>
                  <a:gd name="connsiteY1" fmla="*/ 46711 h 46711"/>
                  <a:gd name="connsiteX2" fmla="*/ 991 w 36294"/>
                  <a:gd name="connsiteY2" fmla="*/ 16231 h 46711"/>
                  <a:gd name="connsiteX3" fmla="*/ 23851 w 36294"/>
                  <a:gd name="connsiteY3" fmla="*/ 991 h 46711"/>
                  <a:gd name="connsiteX4" fmla="*/ 35281 w 36294"/>
                  <a:gd name="connsiteY4" fmla="*/ 27661 h 46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94" h="46711">
                    <a:moveTo>
                      <a:pt x="35281" y="27661"/>
                    </a:moveTo>
                    <a:cubicBezTo>
                      <a:pt x="31471" y="35281"/>
                      <a:pt x="20041" y="46711"/>
                      <a:pt x="16231" y="46711"/>
                    </a:cubicBezTo>
                    <a:cubicBezTo>
                      <a:pt x="4801" y="42901"/>
                      <a:pt x="-2819" y="27661"/>
                      <a:pt x="991" y="16231"/>
                    </a:cubicBezTo>
                    <a:cubicBezTo>
                      <a:pt x="4801" y="4801"/>
                      <a:pt x="12421" y="-2819"/>
                      <a:pt x="23851" y="991"/>
                    </a:cubicBezTo>
                    <a:cubicBezTo>
                      <a:pt x="31471" y="991"/>
                      <a:pt x="39091" y="12421"/>
                      <a:pt x="35281" y="27661"/>
                    </a:cubicBezTo>
                    <a:close/>
                  </a:path>
                </a:pathLst>
              </a:custGeom>
              <a:solidFill>
                <a:srgbClr val="FFCCE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29" name="Freeform: Shape 3228">
                <a:extLst>
                  <a:ext uri="{FF2B5EF4-FFF2-40B4-BE49-F238E27FC236}">
                    <a16:creationId xmlns:a16="http://schemas.microsoft.com/office/drawing/2014/main" id="{47FFC7D8-FFEF-6EAA-BE6A-3CBE30C3E2DF}"/>
                  </a:ext>
                </a:extLst>
              </p:cNvPr>
              <p:cNvSpPr/>
              <p:nvPr/>
            </p:nvSpPr>
            <p:spPr>
              <a:xfrm>
                <a:off x="2203133" y="2800350"/>
                <a:ext cx="38725" cy="76200"/>
              </a:xfrm>
              <a:custGeom>
                <a:avLst/>
                <a:gdLst>
                  <a:gd name="connsiteX0" fmla="*/ 10477 w 38725"/>
                  <a:gd name="connsiteY0" fmla="*/ 0 h 76200"/>
                  <a:gd name="connsiteX1" fmla="*/ 21908 w 38725"/>
                  <a:gd name="connsiteY1" fmla="*/ 15240 h 76200"/>
                  <a:gd name="connsiteX2" fmla="*/ 25718 w 38725"/>
                  <a:gd name="connsiteY2" fmla="*/ 26670 h 76200"/>
                  <a:gd name="connsiteX3" fmla="*/ 37147 w 38725"/>
                  <a:gd name="connsiteY3" fmla="*/ 60960 h 76200"/>
                  <a:gd name="connsiteX4" fmla="*/ 33338 w 38725"/>
                  <a:gd name="connsiteY4" fmla="*/ 76200 h 76200"/>
                  <a:gd name="connsiteX5" fmla="*/ 10477 w 38725"/>
                  <a:gd name="connsiteY5" fmla="*/ 53340 h 76200"/>
                  <a:gd name="connsiteX6" fmla="*/ 2858 w 38725"/>
                  <a:gd name="connsiteY6" fmla="*/ 38100 h 76200"/>
                  <a:gd name="connsiteX7" fmla="*/ 2858 w 38725"/>
                  <a:gd name="connsiteY7" fmla="*/ 30480 h 76200"/>
                  <a:gd name="connsiteX8" fmla="*/ 10477 w 38725"/>
                  <a:gd name="connsiteY8" fmla="*/ 0 h 76200"/>
                  <a:gd name="connsiteX9" fmla="*/ 10477 w 38725"/>
                  <a:gd name="connsiteY9" fmla="*/ 0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725" h="76200">
                    <a:moveTo>
                      <a:pt x="10477" y="0"/>
                    </a:moveTo>
                    <a:cubicBezTo>
                      <a:pt x="18097" y="3810"/>
                      <a:pt x="25718" y="0"/>
                      <a:pt x="21908" y="15240"/>
                    </a:cubicBezTo>
                    <a:cubicBezTo>
                      <a:pt x="18097" y="19050"/>
                      <a:pt x="21908" y="22860"/>
                      <a:pt x="25718" y="26670"/>
                    </a:cubicBezTo>
                    <a:cubicBezTo>
                      <a:pt x="33338" y="38100"/>
                      <a:pt x="33338" y="49530"/>
                      <a:pt x="37147" y="60960"/>
                    </a:cubicBezTo>
                    <a:cubicBezTo>
                      <a:pt x="40958" y="64770"/>
                      <a:pt x="37147" y="72390"/>
                      <a:pt x="33338" y="76200"/>
                    </a:cubicBezTo>
                    <a:cubicBezTo>
                      <a:pt x="18097" y="72390"/>
                      <a:pt x="14288" y="72390"/>
                      <a:pt x="10477" y="53340"/>
                    </a:cubicBezTo>
                    <a:cubicBezTo>
                      <a:pt x="10477" y="45720"/>
                      <a:pt x="14288" y="38100"/>
                      <a:pt x="2858" y="38100"/>
                    </a:cubicBezTo>
                    <a:cubicBezTo>
                      <a:pt x="-953" y="38100"/>
                      <a:pt x="-953" y="34290"/>
                      <a:pt x="2858" y="30480"/>
                    </a:cubicBezTo>
                    <a:cubicBezTo>
                      <a:pt x="14288" y="22860"/>
                      <a:pt x="6668" y="7620"/>
                      <a:pt x="10477" y="0"/>
                    </a:cubicBezTo>
                    <a:lnTo>
                      <a:pt x="10477" y="0"/>
                    </a:lnTo>
                    <a:close/>
                  </a:path>
                </a:pathLst>
              </a:custGeom>
              <a:solidFill>
                <a:srgbClr val="FFD2E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30" name="Freeform: Shape 3229">
                <a:extLst>
                  <a:ext uri="{FF2B5EF4-FFF2-40B4-BE49-F238E27FC236}">
                    <a16:creationId xmlns:a16="http://schemas.microsoft.com/office/drawing/2014/main" id="{DED933B2-4FFF-21C4-B45F-56E6E4BBCF1C}"/>
                  </a:ext>
                </a:extLst>
              </p:cNvPr>
              <p:cNvSpPr/>
              <p:nvPr/>
            </p:nvSpPr>
            <p:spPr>
              <a:xfrm>
                <a:off x="2602231" y="3010852"/>
                <a:ext cx="39678" cy="45545"/>
              </a:xfrm>
              <a:custGeom>
                <a:avLst/>
                <a:gdLst>
                  <a:gd name="connsiteX0" fmla="*/ 3810 w 39678"/>
                  <a:gd name="connsiteY0" fmla="*/ 14288 h 45545"/>
                  <a:gd name="connsiteX1" fmla="*/ 19050 w 39678"/>
                  <a:gd name="connsiteY1" fmla="*/ 2857 h 45545"/>
                  <a:gd name="connsiteX2" fmla="*/ 34290 w 39678"/>
                  <a:gd name="connsiteY2" fmla="*/ 2857 h 45545"/>
                  <a:gd name="connsiteX3" fmla="*/ 38100 w 39678"/>
                  <a:gd name="connsiteY3" fmla="*/ 14288 h 45545"/>
                  <a:gd name="connsiteX4" fmla="*/ 38100 w 39678"/>
                  <a:gd name="connsiteY4" fmla="*/ 21907 h 45545"/>
                  <a:gd name="connsiteX5" fmla="*/ 26670 w 39678"/>
                  <a:gd name="connsiteY5" fmla="*/ 37148 h 45545"/>
                  <a:gd name="connsiteX6" fmla="*/ 0 w 39678"/>
                  <a:gd name="connsiteY6" fmla="*/ 44767 h 45545"/>
                  <a:gd name="connsiteX7" fmla="*/ 0 w 39678"/>
                  <a:gd name="connsiteY7" fmla="*/ 21907 h 45545"/>
                  <a:gd name="connsiteX8" fmla="*/ 3810 w 39678"/>
                  <a:gd name="connsiteY8" fmla="*/ 14288 h 45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78" h="45545">
                    <a:moveTo>
                      <a:pt x="3810" y="14288"/>
                    </a:moveTo>
                    <a:cubicBezTo>
                      <a:pt x="7620" y="10478"/>
                      <a:pt x="15240" y="6667"/>
                      <a:pt x="19050" y="2857"/>
                    </a:cubicBezTo>
                    <a:cubicBezTo>
                      <a:pt x="22860" y="-952"/>
                      <a:pt x="26670" y="-952"/>
                      <a:pt x="34290" y="2857"/>
                    </a:cubicBezTo>
                    <a:cubicBezTo>
                      <a:pt x="38100" y="6667"/>
                      <a:pt x="41910" y="10478"/>
                      <a:pt x="38100" y="14288"/>
                    </a:cubicBezTo>
                    <a:cubicBezTo>
                      <a:pt x="38100" y="18098"/>
                      <a:pt x="34290" y="18098"/>
                      <a:pt x="38100" y="21907"/>
                    </a:cubicBezTo>
                    <a:cubicBezTo>
                      <a:pt x="38100" y="37148"/>
                      <a:pt x="38100" y="37148"/>
                      <a:pt x="26670" y="37148"/>
                    </a:cubicBezTo>
                    <a:cubicBezTo>
                      <a:pt x="15240" y="37148"/>
                      <a:pt x="11430" y="48578"/>
                      <a:pt x="0" y="44767"/>
                    </a:cubicBezTo>
                    <a:cubicBezTo>
                      <a:pt x="3810" y="37148"/>
                      <a:pt x="0" y="29528"/>
                      <a:pt x="0" y="21907"/>
                    </a:cubicBezTo>
                    <a:cubicBezTo>
                      <a:pt x="0" y="18098"/>
                      <a:pt x="0" y="14288"/>
                      <a:pt x="3810" y="14288"/>
                    </a:cubicBezTo>
                    <a:close/>
                  </a:path>
                </a:pathLst>
              </a:custGeom>
              <a:solidFill>
                <a:srgbClr val="FFC4D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31" name="Freeform: Shape 3230">
                <a:extLst>
                  <a:ext uri="{FF2B5EF4-FFF2-40B4-BE49-F238E27FC236}">
                    <a16:creationId xmlns:a16="http://schemas.microsoft.com/office/drawing/2014/main" id="{763810F5-3A16-A464-69B1-677215218230}"/>
                  </a:ext>
                </a:extLst>
              </p:cNvPr>
              <p:cNvSpPr/>
              <p:nvPr/>
            </p:nvSpPr>
            <p:spPr>
              <a:xfrm>
                <a:off x="2084071" y="2983230"/>
                <a:ext cx="60959" cy="50480"/>
              </a:xfrm>
              <a:custGeom>
                <a:avLst/>
                <a:gdLst>
                  <a:gd name="connsiteX0" fmla="*/ 0 w 60959"/>
                  <a:gd name="connsiteY0" fmla="*/ 45720 h 50480"/>
                  <a:gd name="connsiteX1" fmla="*/ 15240 w 60959"/>
                  <a:gd name="connsiteY1" fmla="*/ 30480 h 50480"/>
                  <a:gd name="connsiteX2" fmla="*/ 19050 w 60959"/>
                  <a:gd name="connsiteY2" fmla="*/ 19050 h 50480"/>
                  <a:gd name="connsiteX3" fmla="*/ 34290 w 60959"/>
                  <a:gd name="connsiteY3" fmla="*/ 0 h 50480"/>
                  <a:gd name="connsiteX4" fmla="*/ 57150 w 60959"/>
                  <a:gd name="connsiteY4" fmla="*/ 7620 h 50480"/>
                  <a:gd name="connsiteX5" fmla="*/ 60960 w 60959"/>
                  <a:gd name="connsiteY5" fmla="*/ 22860 h 50480"/>
                  <a:gd name="connsiteX6" fmla="*/ 49530 w 60959"/>
                  <a:gd name="connsiteY6" fmla="*/ 26670 h 50480"/>
                  <a:gd name="connsiteX7" fmla="*/ 30480 w 60959"/>
                  <a:gd name="connsiteY7" fmla="*/ 34290 h 50480"/>
                  <a:gd name="connsiteX8" fmla="*/ 0 w 60959"/>
                  <a:gd name="connsiteY8" fmla="*/ 45720 h 5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959" h="50480">
                    <a:moveTo>
                      <a:pt x="0" y="45720"/>
                    </a:moveTo>
                    <a:cubicBezTo>
                      <a:pt x="7620" y="41910"/>
                      <a:pt x="7620" y="34290"/>
                      <a:pt x="15240" y="30480"/>
                    </a:cubicBezTo>
                    <a:cubicBezTo>
                      <a:pt x="22860" y="26670"/>
                      <a:pt x="19050" y="22860"/>
                      <a:pt x="19050" y="19050"/>
                    </a:cubicBezTo>
                    <a:cubicBezTo>
                      <a:pt x="19050" y="7620"/>
                      <a:pt x="26670" y="0"/>
                      <a:pt x="34290" y="0"/>
                    </a:cubicBezTo>
                    <a:cubicBezTo>
                      <a:pt x="41910" y="0"/>
                      <a:pt x="49530" y="11430"/>
                      <a:pt x="57150" y="7620"/>
                    </a:cubicBezTo>
                    <a:cubicBezTo>
                      <a:pt x="60960" y="7620"/>
                      <a:pt x="60960" y="15240"/>
                      <a:pt x="60960" y="22860"/>
                    </a:cubicBezTo>
                    <a:cubicBezTo>
                      <a:pt x="60960" y="26670"/>
                      <a:pt x="53340" y="26670"/>
                      <a:pt x="49530" y="26670"/>
                    </a:cubicBezTo>
                    <a:cubicBezTo>
                      <a:pt x="41910" y="22860"/>
                      <a:pt x="34290" y="26670"/>
                      <a:pt x="30480" y="34290"/>
                    </a:cubicBezTo>
                    <a:cubicBezTo>
                      <a:pt x="22860" y="53340"/>
                      <a:pt x="22860" y="53340"/>
                      <a:pt x="0" y="45720"/>
                    </a:cubicBezTo>
                    <a:close/>
                  </a:path>
                </a:pathLst>
              </a:custGeom>
              <a:solidFill>
                <a:srgbClr val="FFCCE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32" name="Freeform: Shape 3231">
                <a:extLst>
                  <a:ext uri="{FF2B5EF4-FFF2-40B4-BE49-F238E27FC236}">
                    <a16:creationId xmlns:a16="http://schemas.microsoft.com/office/drawing/2014/main" id="{4D9A9A6F-2EC9-8135-AFFB-E7AD9DE2F678}"/>
                  </a:ext>
                </a:extLst>
              </p:cNvPr>
              <p:cNvSpPr/>
              <p:nvPr/>
            </p:nvSpPr>
            <p:spPr>
              <a:xfrm>
                <a:off x="4917720" y="2011679"/>
                <a:ext cx="56024" cy="36341"/>
              </a:xfrm>
              <a:custGeom>
                <a:avLst/>
                <a:gdLst>
                  <a:gd name="connsiteX0" fmla="*/ 991 w 56024"/>
                  <a:gd name="connsiteY0" fmla="*/ 15240 h 36341"/>
                  <a:gd name="connsiteX1" fmla="*/ 16231 w 56024"/>
                  <a:gd name="connsiteY1" fmla="*/ 0 h 36341"/>
                  <a:gd name="connsiteX2" fmla="*/ 39091 w 56024"/>
                  <a:gd name="connsiteY2" fmla="*/ 7620 h 36341"/>
                  <a:gd name="connsiteX3" fmla="*/ 54331 w 56024"/>
                  <a:gd name="connsiteY3" fmla="*/ 22860 h 36341"/>
                  <a:gd name="connsiteX4" fmla="*/ 54331 w 56024"/>
                  <a:gd name="connsiteY4" fmla="*/ 30480 h 36341"/>
                  <a:gd name="connsiteX5" fmla="*/ 50521 w 56024"/>
                  <a:gd name="connsiteY5" fmla="*/ 30480 h 36341"/>
                  <a:gd name="connsiteX6" fmla="*/ 16231 w 56024"/>
                  <a:gd name="connsiteY6" fmla="*/ 34290 h 36341"/>
                  <a:gd name="connsiteX7" fmla="*/ 991 w 56024"/>
                  <a:gd name="connsiteY7" fmla="*/ 15240 h 36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024" h="36341">
                    <a:moveTo>
                      <a:pt x="991" y="15240"/>
                    </a:moveTo>
                    <a:cubicBezTo>
                      <a:pt x="4801" y="7620"/>
                      <a:pt x="8611" y="0"/>
                      <a:pt x="16231" y="0"/>
                    </a:cubicBezTo>
                    <a:cubicBezTo>
                      <a:pt x="23851" y="0"/>
                      <a:pt x="35281" y="0"/>
                      <a:pt x="39091" y="7620"/>
                    </a:cubicBezTo>
                    <a:cubicBezTo>
                      <a:pt x="42901" y="15240"/>
                      <a:pt x="50521" y="19050"/>
                      <a:pt x="54331" y="22860"/>
                    </a:cubicBezTo>
                    <a:cubicBezTo>
                      <a:pt x="54331" y="26670"/>
                      <a:pt x="58141" y="26670"/>
                      <a:pt x="54331" y="30480"/>
                    </a:cubicBezTo>
                    <a:cubicBezTo>
                      <a:pt x="54331" y="30480"/>
                      <a:pt x="50521" y="34290"/>
                      <a:pt x="50521" y="30480"/>
                    </a:cubicBezTo>
                    <a:cubicBezTo>
                      <a:pt x="39091" y="26670"/>
                      <a:pt x="27661" y="30480"/>
                      <a:pt x="16231" y="34290"/>
                    </a:cubicBezTo>
                    <a:cubicBezTo>
                      <a:pt x="4801" y="41910"/>
                      <a:pt x="-2819" y="26670"/>
                      <a:pt x="991" y="15240"/>
                    </a:cubicBezTo>
                    <a:close/>
                  </a:path>
                </a:pathLst>
              </a:custGeom>
              <a:solidFill>
                <a:srgbClr val="FFACC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33" name="Freeform: Shape 3232">
                <a:extLst>
                  <a:ext uri="{FF2B5EF4-FFF2-40B4-BE49-F238E27FC236}">
                    <a16:creationId xmlns:a16="http://schemas.microsoft.com/office/drawing/2014/main" id="{22246763-F8E7-482F-A3B1-E76F7245142F}"/>
                  </a:ext>
                </a:extLst>
              </p:cNvPr>
              <p:cNvSpPr/>
              <p:nvPr/>
            </p:nvSpPr>
            <p:spPr>
              <a:xfrm>
                <a:off x="3751422" y="2723158"/>
                <a:ext cx="38576" cy="44329"/>
              </a:xfrm>
              <a:custGeom>
                <a:avLst/>
                <a:gdLst>
                  <a:gd name="connsiteX0" fmla="*/ 35719 w 38576"/>
                  <a:gd name="connsiteY0" fmla="*/ 31471 h 44329"/>
                  <a:gd name="connsiteX1" fmla="*/ 12859 w 38576"/>
                  <a:gd name="connsiteY1" fmla="*/ 42901 h 44329"/>
                  <a:gd name="connsiteX2" fmla="*/ 1429 w 38576"/>
                  <a:gd name="connsiteY2" fmla="*/ 16231 h 44329"/>
                  <a:gd name="connsiteX3" fmla="*/ 28099 w 38576"/>
                  <a:gd name="connsiteY3" fmla="*/ 991 h 44329"/>
                  <a:gd name="connsiteX4" fmla="*/ 35719 w 38576"/>
                  <a:gd name="connsiteY4" fmla="*/ 8611 h 44329"/>
                  <a:gd name="connsiteX5" fmla="*/ 35719 w 38576"/>
                  <a:gd name="connsiteY5" fmla="*/ 31471 h 44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576" h="44329">
                    <a:moveTo>
                      <a:pt x="35719" y="31471"/>
                    </a:moveTo>
                    <a:cubicBezTo>
                      <a:pt x="31909" y="42901"/>
                      <a:pt x="24289" y="46711"/>
                      <a:pt x="12859" y="42901"/>
                    </a:cubicBezTo>
                    <a:cubicBezTo>
                      <a:pt x="1429" y="39091"/>
                      <a:pt x="-2381" y="27661"/>
                      <a:pt x="1429" y="16231"/>
                    </a:cubicBezTo>
                    <a:cubicBezTo>
                      <a:pt x="5239" y="4801"/>
                      <a:pt x="16669" y="-2819"/>
                      <a:pt x="28099" y="991"/>
                    </a:cubicBezTo>
                    <a:cubicBezTo>
                      <a:pt x="31909" y="991"/>
                      <a:pt x="35719" y="4801"/>
                      <a:pt x="35719" y="8611"/>
                    </a:cubicBezTo>
                    <a:cubicBezTo>
                      <a:pt x="39529" y="23851"/>
                      <a:pt x="39529" y="23851"/>
                      <a:pt x="35719" y="31471"/>
                    </a:cubicBezTo>
                    <a:close/>
                  </a:path>
                </a:pathLst>
              </a:custGeom>
              <a:solidFill>
                <a:srgbClr val="FFC4D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34" name="Freeform: Shape 3233">
                <a:extLst>
                  <a:ext uri="{FF2B5EF4-FFF2-40B4-BE49-F238E27FC236}">
                    <a16:creationId xmlns:a16="http://schemas.microsoft.com/office/drawing/2014/main" id="{C0127BCC-C832-6A5A-8043-0B01E0BA9C09}"/>
                  </a:ext>
                </a:extLst>
              </p:cNvPr>
              <p:cNvSpPr/>
              <p:nvPr/>
            </p:nvSpPr>
            <p:spPr>
              <a:xfrm>
                <a:off x="2600802" y="2238851"/>
                <a:ext cx="40542" cy="39528"/>
              </a:xfrm>
              <a:custGeom>
                <a:avLst/>
                <a:gdLst>
                  <a:gd name="connsiteX0" fmla="*/ 12859 w 40542"/>
                  <a:gd name="connsiteY0" fmla="*/ 35719 h 39528"/>
                  <a:gd name="connsiteX1" fmla="*/ 1429 w 40542"/>
                  <a:gd name="connsiteY1" fmla="*/ 12859 h 39528"/>
                  <a:gd name="connsiteX2" fmla="*/ 28099 w 40542"/>
                  <a:gd name="connsiteY2" fmla="*/ 1429 h 39528"/>
                  <a:gd name="connsiteX3" fmla="*/ 39529 w 40542"/>
                  <a:gd name="connsiteY3" fmla="*/ 24289 h 39528"/>
                  <a:gd name="connsiteX4" fmla="*/ 12859 w 40542"/>
                  <a:gd name="connsiteY4" fmla="*/ 35719 h 39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42" h="39528">
                    <a:moveTo>
                      <a:pt x="12859" y="35719"/>
                    </a:moveTo>
                    <a:cubicBezTo>
                      <a:pt x="1429" y="31909"/>
                      <a:pt x="-2381" y="24289"/>
                      <a:pt x="1429" y="12859"/>
                    </a:cubicBezTo>
                    <a:cubicBezTo>
                      <a:pt x="5239" y="1429"/>
                      <a:pt x="12859" y="-2381"/>
                      <a:pt x="28099" y="1429"/>
                    </a:cubicBezTo>
                    <a:cubicBezTo>
                      <a:pt x="35719" y="5239"/>
                      <a:pt x="43339" y="12859"/>
                      <a:pt x="39529" y="24289"/>
                    </a:cubicBezTo>
                    <a:cubicBezTo>
                      <a:pt x="35719" y="39529"/>
                      <a:pt x="35719" y="43339"/>
                      <a:pt x="12859" y="35719"/>
                    </a:cubicBezTo>
                    <a:close/>
                  </a:path>
                </a:pathLst>
              </a:custGeom>
              <a:solidFill>
                <a:srgbClr val="FFBBD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35" name="Freeform: Shape 3234">
                <a:extLst>
                  <a:ext uri="{FF2B5EF4-FFF2-40B4-BE49-F238E27FC236}">
                    <a16:creationId xmlns:a16="http://schemas.microsoft.com/office/drawing/2014/main" id="{49A1E968-71BA-137D-BD7C-9B9FD860CF92}"/>
                  </a:ext>
                </a:extLst>
              </p:cNvPr>
              <p:cNvSpPr/>
              <p:nvPr/>
            </p:nvSpPr>
            <p:spPr>
              <a:xfrm>
                <a:off x="1931671" y="2663190"/>
                <a:ext cx="54834" cy="51024"/>
              </a:xfrm>
              <a:custGeom>
                <a:avLst/>
                <a:gdLst>
                  <a:gd name="connsiteX0" fmla="*/ 3810 w 54834"/>
                  <a:gd name="connsiteY0" fmla="*/ 38100 h 51024"/>
                  <a:gd name="connsiteX1" fmla="*/ 0 w 54834"/>
                  <a:gd name="connsiteY1" fmla="*/ 15240 h 51024"/>
                  <a:gd name="connsiteX2" fmla="*/ 7620 w 54834"/>
                  <a:gd name="connsiteY2" fmla="*/ 0 h 51024"/>
                  <a:gd name="connsiteX3" fmla="*/ 19050 w 54834"/>
                  <a:gd name="connsiteY3" fmla="*/ 11430 h 51024"/>
                  <a:gd name="connsiteX4" fmla="*/ 19050 w 54834"/>
                  <a:gd name="connsiteY4" fmla="*/ 26670 h 51024"/>
                  <a:gd name="connsiteX5" fmla="*/ 30480 w 54834"/>
                  <a:gd name="connsiteY5" fmla="*/ 22860 h 51024"/>
                  <a:gd name="connsiteX6" fmla="*/ 45720 w 54834"/>
                  <a:gd name="connsiteY6" fmla="*/ 22860 h 51024"/>
                  <a:gd name="connsiteX7" fmla="*/ 53340 w 54834"/>
                  <a:gd name="connsiteY7" fmla="*/ 41910 h 51024"/>
                  <a:gd name="connsiteX8" fmla="*/ 41910 w 54834"/>
                  <a:gd name="connsiteY8" fmla="*/ 49530 h 51024"/>
                  <a:gd name="connsiteX9" fmla="*/ 19050 w 54834"/>
                  <a:gd name="connsiteY9" fmla="*/ 41910 h 51024"/>
                  <a:gd name="connsiteX10" fmla="*/ 3810 w 54834"/>
                  <a:gd name="connsiteY10" fmla="*/ 38100 h 51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834" h="51024">
                    <a:moveTo>
                      <a:pt x="3810" y="38100"/>
                    </a:moveTo>
                    <a:cubicBezTo>
                      <a:pt x="3810" y="30480"/>
                      <a:pt x="0" y="22860"/>
                      <a:pt x="0" y="15240"/>
                    </a:cubicBezTo>
                    <a:cubicBezTo>
                      <a:pt x="0" y="11430"/>
                      <a:pt x="0" y="0"/>
                      <a:pt x="7620" y="0"/>
                    </a:cubicBezTo>
                    <a:cubicBezTo>
                      <a:pt x="15240" y="0"/>
                      <a:pt x="19050" y="3810"/>
                      <a:pt x="19050" y="11430"/>
                    </a:cubicBezTo>
                    <a:cubicBezTo>
                      <a:pt x="19050" y="15240"/>
                      <a:pt x="19050" y="22860"/>
                      <a:pt x="19050" y="26670"/>
                    </a:cubicBezTo>
                    <a:cubicBezTo>
                      <a:pt x="22860" y="26670"/>
                      <a:pt x="26670" y="26670"/>
                      <a:pt x="30480" y="22860"/>
                    </a:cubicBezTo>
                    <a:cubicBezTo>
                      <a:pt x="34290" y="15240"/>
                      <a:pt x="41910" y="19050"/>
                      <a:pt x="45720" y="22860"/>
                    </a:cubicBezTo>
                    <a:cubicBezTo>
                      <a:pt x="53340" y="26670"/>
                      <a:pt x="57150" y="34290"/>
                      <a:pt x="53340" y="41910"/>
                    </a:cubicBezTo>
                    <a:cubicBezTo>
                      <a:pt x="53340" y="49530"/>
                      <a:pt x="45720" y="53340"/>
                      <a:pt x="41910" y="49530"/>
                    </a:cubicBezTo>
                    <a:cubicBezTo>
                      <a:pt x="34290" y="45720"/>
                      <a:pt x="22860" y="49530"/>
                      <a:pt x="19050" y="41910"/>
                    </a:cubicBezTo>
                    <a:cubicBezTo>
                      <a:pt x="15240" y="34290"/>
                      <a:pt x="7620" y="38100"/>
                      <a:pt x="3810" y="38100"/>
                    </a:cubicBezTo>
                    <a:close/>
                  </a:path>
                </a:pathLst>
              </a:custGeom>
              <a:solidFill>
                <a:srgbClr val="FFCFE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36" name="Freeform: Shape 3235">
                <a:extLst>
                  <a:ext uri="{FF2B5EF4-FFF2-40B4-BE49-F238E27FC236}">
                    <a16:creationId xmlns:a16="http://schemas.microsoft.com/office/drawing/2014/main" id="{CE7B74C0-92E0-5622-728B-B7651234880D}"/>
                  </a:ext>
                </a:extLst>
              </p:cNvPr>
              <p:cNvSpPr/>
              <p:nvPr/>
            </p:nvSpPr>
            <p:spPr>
              <a:xfrm>
                <a:off x="1939291" y="2867734"/>
                <a:ext cx="40216" cy="65965"/>
              </a:xfrm>
              <a:custGeom>
                <a:avLst/>
                <a:gdLst>
                  <a:gd name="connsiteX0" fmla="*/ 22860 w 40216"/>
                  <a:gd name="connsiteY0" fmla="*/ 65965 h 65965"/>
                  <a:gd name="connsiteX1" fmla="*/ 22860 w 40216"/>
                  <a:gd name="connsiteY1" fmla="*/ 65965 h 65965"/>
                  <a:gd name="connsiteX2" fmla="*/ 7620 w 40216"/>
                  <a:gd name="connsiteY2" fmla="*/ 43105 h 65965"/>
                  <a:gd name="connsiteX3" fmla="*/ 0 w 40216"/>
                  <a:gd name="connsiteY3" fmla="*/ 35485 h 65965"/>
                  <a:gd name="connsiteX4" fmla="*/ 11430 w 40216"/>
                  <a:gd name="connsiteY4" fmla="*/ 27865 h 65965"/>
                  <a:gd name="connsiteX5" fmla="*/ 11430 w 40216"/>
                  <a:gd name="connsiteY5" fmla="*/ 27865 h 65965"/>
                  <a:gd name="connsiteX6" fmla="*/ 19050 w 40216"/>
                  <a:gd name="connsiteY6" fmla="*/ 27865 h 65965"/>
                  <a:gd name="connsiteX7" fmla="*/ 19050 w 40216"/>
                  <a:gd name="connsiteY7" fmla="*/ 16435 h 65965"/>
                  <a:gd name="connsiteX8" fmla="*/ 19050 w 40216"/>
                  <a:gd name="connsiteY8" fmla="*/ 5005 h 65965"/>
                  <a:gd name="connsiteX9" fmla="*/ 34290 w 40216"/>
                  <a:gd name="connsiteY9" fmla="*/ 12625 h 65965"/>
                  <a:gd name="connsiteX10" fmla="*/ 38100 w 40216"/>
                  <a:gd name="connsiteY10" fmla="*/ 39295 h 65965"/>
                  <a:gd name="connsiteX11" fmla="*/ 26670 w 40216"/>
                  <a:gd name="connsiteY11" fmla="*/ 54535 h 65965"/>
                  <a:gd name="connsiteX12" fmla="*/ 22860 w 40216"/>
                  <a:gd name="connsiteY12" fmla="*/ 65965 h 65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216" h="65965">
                    <a:moveTo>
                      <a:pt x="22860" y="65965"/>
                    </a:moveTo>
                    <a:cubicBezTo>
                      <a:pt x="22860" y="65965"/>
                      <a:pt x="22860" y="65965"/>
                      <a:pt x="22860" y="65965"/>
                    </a:cubicBezTo>
                    <a:cubicBezTo>
                      <a:pt x="26670" y="50725"/>
                      <a:pt x="11430" y="50725"/>
                      <a:pt x="7620" y="43105"/>
                    </a:cubicBezTo>
                    <a:cubicBezTo>
                      <a:pt x="7620" y="39295"/>
                      <a:pt x="0" y="43105"/>
                      <a:pt x="0" y="35485"/>
                    </a:cubicBezTo>
                    <a:cubicBezTo>
                      <a:pt x="0" y="27865"/>
                      <a:pt x="7620" y="27865"/>
                      <a:pt x="11430" y="27865"/>
                    </a:cubicBezTo>
                    <a:cubicBezTo>
                      <a:pt x="11430" y="27865"/>
                      <a:pt x="11430" y="27865"/>
                      <a:pt x="11430" y="27865"/>
                    </a:cubicBezTo>
                    <a:cubicBezTo>
                      <a:pt x="15240" y="31675"/>
                      <a:pt x="15240" y="31675"/>
                      <a:pt x="19050" y="27865"/>
                    </a:cubicBezTo>
                    <a:cubicBezTo>
                      <a:pt x="22860" y="24055"/>
                      <a:pt x="19050" y="20245"/>
                      <a:pt x="19050" y="16435"/>
                    </a:cubicBezTo>
                    <a:cubicBezTo>
                      <a:pt x="15240" y="12625"/>
                      <a:pt x="11430" y="8815"/>
                      <a:pt x="19050" y="5005"/>
                    </a:cubicBezTo>
                    <a:cubicBezTo>
                      <a:pt x="34290" y="-2615"/>
                      <a:pt x="34290" y="-2615"/>
                      <a:pt x="34290" y="12625"/>
                    </a:cubicBezTo>
                    <a:cubicBezTo>
                      <a:pt x="34290" y="20245"/>
                      <a:pt x="38100" y="31675"/>
                      <a:pt x="38100" y="39295"/>
                    </a:cubicBezTo>
                    <a:cubicBezTo>
                      <a:pt x="41910" y="50725"/>
                      <a:pt x="41910" y="50725"/>
                      <a:pt x="26670" y="54535"/>
                    </a:cubicBezTo>
                    <a:cubicBezTo>
                      <a:pt x="26670" y="62155"/>
                      <a:pt x="26670" y="62155"/>
                      <a:pt x="22860" y="65965"/>
                    </a:cubicBezTo>
                    <a:close/>
                  </a:path>
                </a:pathLst>
              </a:custGeom>
              <a:solidFill>
                <a:srgbClr val="FFD0E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37" name="Freeform: Shape 3236">
                <a:extLst>
                  <a:ext uri="{FF2B5EF4-FFF2-40B4-BE49-F238E27FC236}">
                    <a16:creationId xmlns:a16="http://schemas.microsoft.com/office/drawing/2014/main" id="{CF97DC80-CAA0-D9F1-CEFD-0C51E3E44427}"/>
                  </a:ext>
                </a:extLst>
              </p:cNvPr>
              <p:cNvSpPr/>
              <p:nvPr/>
            </p:nvSpPr>
            <p:spPr>
              <a:xfrm>
                <a:off x="1935480" y="2819400"/>
                <a:ext cx="38901" cy="48577"/>
              </a:xfrm>
              <a:custGeom>
                <a:avLst/>
                <a:gdLst>
                  <a:gd name="connsiteX0" fmla="*/ 38100 w 38901"/>
                  <a:gd name="connsiteY0" fmla="*/ 38100 h 48577"/>
                  <a:gd name="connsiteX1" fmla="*/ 30480 w 38901"/>
                  <a:gd name="connsiteY1" fmla="*/ 45720 h 48577"/>
                  <a:gd name="connsiteX2" fmla="*/ 22860 w 38901"/>
                  <a:gd name="connsiteY2" fmla="*/ 45720 h 48577"/>
                  <a:gd name="connsiteX3" fmla="*/ 7620 w 38901"/>
                  <a:gd name="connsiteY3" fmla="*/ 45720 h 48577"/>
                  <a:gd name="connsiteX4" fmla="*/ 0 w 38901"/>
                  <a:gd name="connsiteY4" fmla="*/ 26670 h 48577"/>
                  <a:gd name="connsiteX5" fmla="*/ 26670 w 38901"/>
                  <a:gd name="connsiteY5" fmla="*/ 0 h 48577"/>
                  <a:gd name="connsiteX6" fmla="*/ 38100 w 38901"/>
                  <a:gd name="connsiteY6" fmla="*/ 11430 h 48577"/>
                  <a:gd name="connsiteX7" fmla="*/ 38100 w 38901"/>
                  <a:gd name="connsiteY7" fmla="*/ 38100 h 48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901" h="48577">
                    <a:moveTo>
                      <a:pt x="38100" y="38100"/>
                    </a:moveTo>
                    <a:cubicBezTo>
                      <a:pt x="34290" y="41910"/>
                      <a:pt x="34290" y="45720"/>
                      <a:pt x="30480" y="45720"/>
                    </a:cubicBezTo>
                    <a:cubicBezTo>
                      <a:pt x="26670" y="45720"/>
                      <a:pt x="22860" y="45720"/>
                      <a:pt x="22860" y="45720"/>
                    </a:cubicBezTo>
                    <a:cubicBezTo>
                      <a:pt x="19050" y="49530"/>
                      <a:pt x="11430" y="49530"/>
                      <a:pt x="7620" y="45720"/>
                    </a:cubicBezTo>
                    <a:cubicBezTo>
                      <a:pt x="3810" y="41910"/>
                      <a:pt x="0" y="34290"/>
                      <a:pt x="0" y="26670"/>
                    </a:cubicBezTo>
                    <a:cubicBezTo>
                      <a:pt x="0" y="19050"/>
                      <a:pt x="22860" y="0"/>
                      <a:pt x="26670" y="0"/>
                    </a:cubicBezTo>
                    <a:cubicBezTo>
                      <a:pt x="34290" y="0"/>
                      <a:pt x="34290" y="7620"/>
                      <a:pt x="38100" y="11430"/>
                    </a:cubicBezTo>
                    <a:cubicBezTo>
                      <a:pt x="41910" y="22860"/>
                      <a:pt x="30480" y="30480"/>
                      <a:pt x="38100" y="38100"/>
                    </a:cubicBezTo>
                    <a:close/>
                  </a:path>
                </a:pathLst>
              </a:custGeom>
              <a:solidFill>
                <a:srgbClr val="FFC5D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38" name="Freeform: Shape 3237">
                <a:extLst>
                  <a:ext uri="{FF2B5EF4-FFF2-40B4-BE49-F238E27FC236}">
                    <a16:creationId xmlns:a16="http://schemas.microsoft.com/office/drawing/2014/main" id="{1F5FB8B4-6869-2117-90E1-B9862CAF62EF}"/>
                  </a:ext>
                </a:extLst>
              </p:cNvPr>
              <p:cNvSpPr/>
              <p:nvPr/>
            </p:nvSpPr>
            <p:spPr>
              <a:xfrm>
                <a:off x="3589020" y="3569969"/>
                <a:ext cx="41910" cy="39113"/>
              </a:xfrm>
              <a:custGeom>
                <a:avLst/>
                <a:gdLst>
                  <a:gd name="connsiteX0" fmla="*/ 0 w 41910"/>
                  <a:gd name="connsiteY0" fmla="*/ 19050 h 39113"/>
                  <a:gd name="connsiteX1" fmla="*/ 22860 w 41910"/>
                  <a:gd name="connsiteY1" fmla="*/ 0 h 39113"/>
                  <a:gd name="connsiteX2" fmla="*/ 41910 w 41910"/>
                  <a:gd name="connsiteY2" fmla="*/ 26670 h 39113"/>
                  <a:gd name="connsiteX3" fmla="*/ 11430 w 41910"/>
                  <a:gd name="connsiteY3" fmla="*/ 38100 h 39113"/>
                  <a:gd name="connsiteX4" fmla="*/ 0 w 41910"/>
                  <a:gd name="connsiteY4" fmla="*/ 19050 h 391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10" h="39113">
                    <a:moveTo>
                      <a:pt x="0" y="19050"/>
                    </a:moveTo>
                    <a:cubicBezTo>
                      <a:pt x="3810" y="7620"/>
                      <a:pt x="11430" y="0"/>
                      <a:pt x="22860" y="0"/>
                    </a:cubicBezTo>
                    <a:cubicBezTo>
                      <a:pt x="30480" y="3810"/>
                      <a:pt x="41910" y="19050"/>
                      <a:pt x="41910" y="26670"/>
                    </a:cubicBezTo>
                    <a:cubicBezTo>
                      <a:pt x="38100" y="34290"/>
                      <a:pt x="22860" y="41910"/>
                      <a:pt x="11430" y="38100"/>
                    </a:cubicBezTo>
                    <a:cubicBezTo>
                      <a:pt x="3810" y="38100"/>
                      <a:pt x="0" y="26670"/>
                      <a:pt x="0" y="19050"/>
                    </a:cubicBezTo>
                    <a:close/>
                  </a:path>
                </a:pathLst>
              </a:custGeom>
              <a:solidFill>
                <a:srgbClr val="FFB1D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39" name="Freeform: Shape 3238">
                <a:extLst>
                  <a:ext uri="{FF2B5EF4-FFF2-40B4-BE49-F238E27FC236}">
                    <a16:creationId xmlns:a16="http://schemas.microsoft.com/office/drawing/2014/main" id="{8C48246D-28FA-562E-F790-D4C03599115A}"/>
                  </a:ext>
                </a:extLst>
              </p:cNvPr>
              <p:cNvSpPr/>
              <p:nvPr/>
            </p:nvSpPr>
            <p:spPr>
              <a:xfrm>
                <a:off x="2484120" y="2971210"/>
                <a:ext cx="42214" cy="48812"/>
              </a:xfrm>
              <a:custGeom>
                <a:avLst/>
                <a:gdLst>
                  <a:gd name="connsiteX0" fmla="*/ 15240 w 42214"/>
                  <a:gd name="connsiteY0" fmla="*/ 19639 h 48812"/>
                  <a:gd name="connsiteX1" fmla="*/ 11430 w 42214"/>
                  <a:gd name="connsiteY1" fmla="*/ 15829 h 48812"/>
                  <a:gd name="connsiteX2" fmla="*/ 0 w 42214"/>
                  <a:gd name="connsiteY2" fmla="*/ 4399 h 48812"/>
                  <a:gd name="connsiteX3" fmla="*/ 19050 w 42214"/>
                  <a:gd name="connsiteY3" fmla="*/ 4399 h 48812"/>
                  <a:gd name="connsiteX4" fmla="*/ 26670 w 42214"/>
                  <a:gd name="connsiteY4" fmla="*/ 8209 h 48812"/>
                  <a:gd name="connsiteX5" fmla="*/ 38100 w 42214"/>
                  <a:gd name="connsiteY5" fmla="*/ 8209 h 48812"/>
                  <a:gd name="connsiteX6" fmla="*/ 34290 w 42214"/>
                  <a:gd name="connsiteY6" fmla="*/ 31070 h 48812"/>
                  <a:gd name="connsiteX7" fmla="*/ 30480 w 42214"/>
                  <a:gd name="connsiteY7" fmla="*/ 42499 h 48812"/>
                  <a:gd name="connsiteX8" fmla="*/ 11430 w 42214"/>
                  <a:gd name="connsiteY8" fmla="*/ 46309 h 48812"/>
                  <a:gd name="connsiteX9" fmla="*/ 3810 w 42214"/>
                  <a:gd name="connsiteY9" fmla="*/ 27259 h 48812"/>
                  <a:gd name="connsiteX10" fmla="*/ 15240 w 42214"/>
                  <a:gd name="connsiteY10" fmla="*/ 19639 h 4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214" h="48812">
                    <a:moveTo>
                      <a:pt x="15240" y="19639"/>
                    </a:moveTo>
                    <a:cubicBezTo>
                      <a:pt x="11430" y="15829"/>
                      <a:pt x="11430" y="15829"/>
                      <a:pt x="11430" y="15829"/>
                    </a:cubicBezTo>
                    <a:cubicBezTo>
                      <a:pt x="7620" y="12020"/>
                      <a:pt x="0" y="15829"/>
                      <a:pt x="0" y="4399"/>
                    </a:cubicBezTo>
                    <a:cubicBezTo>
                      <a:pt x="0" y="589"/>
                      <a:pt x="15240" y="-3221"/>
                      <a:pt x="19050" y="4399"/>
                    </a:cubicBezTo>
                    <a:cubicBezTo>
                      <a:pt x="22860" y="8209"/>
                      <a:pt x="22860" y="12020"/>
                      <a:pt x="26670" y="8209"/>
                    </a:cubicBezTo>
                    <a:cubicBezTo>
                      <a:pt x="30480" y="4399"/>
                      <a:pt x="38100" y="4399"/>
                      <a:pt x="38100" y="8209"/>
                    </a:cubicBezTo>
                    <a:cubicBezTo>
                      <a:pt x="38100" y="15829"/>
                      <a:pt x="49530" y="23449"/>
                      <a:pt x="34290" y="31070"/>
                    </a:cubicBezTo>
                    <a:cubicBezTo>
                      <a:pt x="30480" y="31070"/>
                      <a:pt x="30480" y="38689"/>
                      <a:pt x="30480" y="42499"/>
                    </a:cubicBezTo>
                    <a:cubicBezTo>
                      <a:pt x="26670" y="50120"/>
                      <a:pt x="19050" y="50120"/>
                      <a:pt x="11430" y="46309"/>
                    </a:cubicBezTo>
                    <a:cubicBezTo>
                      <a:pt x="7620" y="42499"/>
                      <a:pt x="0" y="38689"/>
                      <a:pt x="3810" y="27259"/>
                    </a:cubicBezTo>
                    <a:cubicBezTo>
                      <a:pt x="11430" y="27259"/>
                      <a:pt x="15240" y="27259"/>
                      <a:pt x="15240" y="19639"/>
                    </a:cubicBezTo>
                    <a:close/>
                  </a:path>
                </a:pathLst>
              </a:custGeom>
              <a:solidFill>
                <a:srgbClr val="FFCFE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40" name="Freeform: Shape 3239">
                <a:extLst>
                  <a:ext uri="{FF2B5EF4-FFF2-40B4-BE49-F238E27FC236}">
                    <a16:creationId xmlns:a16="http://schemas.microsoft.com/office/drawing/2014/main" id="{DF79EFF7-8B5F-E960-E317-C2A6B123E33B}"/>
                  </a:ext>
                </a:extLst>
              </p:cNvPr>
              <p:cNvSpPr/>
              <p:nvPr/>
            </p:nvSpPr>
            <p:spPr>
              <a:xfrm>
                <a:off x="3962401" y="1831115"/>
                <a:ext cx="43603" cy="43404"/>
              </a:xfrm>
              <a:custGeom>
                <a:avLst/>
                <a:gdLst>
                  <a:gd name="connsiteX0" fmla="*/ 0 w 43603"/>
                  <a:gd name="connsiteY0" fmla="*/ 9115 h 43404"/>
                  <a:gd name="connsiteX1" fmla="*/ 26670 w 43603"/>
                  <a:gd name="connsiteY1" fmla="*/ 1495 h 43404"/>
                  <a:gd name="connsiteX2" fmla="*/ 41910 w 43603"/>
                  <a:gd name="connsiteY2" fmla="*/ 16735 h 43404"/>
                  <a:gd name="connsiteX3" fmla="*/ 41910 w 43603"/>
                  <a:gd name="connsiteY3" fmla="*/ 24355 h 43404"/>
                  <a:gd name="connsiteX4" fmla="*/ 22860 w 43603"/>
                  <a:gd name="connsiteY4" fmla="*/ 43405 h 43404"/>
                  <a:gd name="connsiteX5" fmla="*/ 19050 w 43603"/>
                  <a:gd name="connsiteY5" fmla="*/ 43405 h 43404"/>
                  <a:gd name="connsiteX6" fmla="*/ 0 w 43603"/>
                  <a:gd name="connsiteY6" fmla="*/ 9115 h 43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603" h="43404">
                    <a:moveTo>
                      <a:pt x="0" y="9115"/>
                    </a:moveTo>
                    <a:cubicBezTo>
                      <a:pt x="3810" y="1495"/>
                      <a:pt x="15240" y="-2315"/>
                      <a:pt x="26670" y="1495"/>
                    </a:cubicBezTo>
                    <a:cubicBezTo>
                      <a:pt x="34290" y="5305"/>
                      <a:pt x="34290" y="12925"/>
                      <a:pt x="41910" y="16735"/>
                    </a:cubicBezTo>
                    <a:cubicBezTo>
                      <a:pt x="45720" y="16735"/>
                      <a:pt x="41910" y="20545"/>
                      <a:pt x="41910" y="24355"/>
                    </a:cubicBezTo>
                    <a:cubicBezTo>
                      <a:pt x="38100" y="35785"/>
                      <a:pt x="30480" y="39595"/>
                      <a:pt x="22860" y="43405"/>
                    </a:cubicBezTo>
                    <a:cubicBezTo>
                      <a:pt x="22860" y="43405"/>
                      <a:pt x="19050" y="43405"/>
                      <a:pt x="19050" y="43405"/>
                    </a:cubicBezTo>
                    <a:cubicBezTo>
                      <a:pt x="11430" y="39595"/>
                      <a:pt x="0" y="12925"/>
                      <a:pt x="0" y="9115"/>
                    </a:cubicBezTo>
                    <a:close/>
                  </a:path>
                </a:pathLst>
              </a:custGeom>
              <a:solidFill>
                <a:srgbClr val="FFD2E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41" name="Freeform: Shape 3240">
                <a:extLst>
                  <a:ext uri="{FF2B5EF4-FFF2-40B4-BE49-F238E27FC236}">
                    <a16:creationId xmlns:a16="http://schemas.microsoft.com/office/drawing/2014/main" id="{4CCF4523-DD41-8D6C-2046-798419E76C1C}"/>
                  </a:ext>
                </a:extLst>
              </p:cNvPr>
              <p:cNvSpPr/>
              <p:nvPr/>
            </p:nvSpPr>
            <p:spPr>
              <a:xfrm>
                <a:off x="4770120" y="2053590"/>
                <a:ext cx="46691" cy="37357"/>
              </a:xfrm>
              <a:custGeom>
                <a:avLst/>
                <a:gdLst>
                  <a:gd name="connsiteX0" fmla="*/ 26670 w 46691"/>
                  <a:gd name="connsiteY0" fmla="*/ 0 h 37357"/>
                  <a:gd name="connsiteX1" fmla="*/ 45720 w 46691"/>
                  <a:gd name="connsiteY1" fmla="*/ 22860 h 37357"/>
                  <a:gd name="connsiteX2" fmla="*/ 11430 w 46691"/>
                  <a:gd name="connsiteY2" fmla="*/ 34290 h 37357"/>
                  <a:gd name="connsiteX3" fmla="*/ 0 w 46691"/>
                  <a:gd name="connsiteY3" fmla="*/ 11430 h 37357"/>
                  <a:gd name="connsiteX4" fmla="*/ 26670 w 46691"/>
                  <a:gd name="connsiteY4" fmla="*/ 0 h 37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91" h="37357">
                    <a:moveTo>
                      <a:pt x="26670" y="0"/>
                    </a:moveTo>
                    <a:cubicBezTo>
                      <a:pt x="41910" y="3810"/>
                      <a:pt x="49530" y="11430"/>
                      <a:pt x="45720" y="22860"/>
                    </a:cubicBezTo>
                    <a:cubicBezTo>
                      <a:pt x="41910" y="34290"/>
                      <a:pt x="26670" y="41910"/>
                      <a:pt x="11430" y="34290"/>
                    </a:cubicBezTo>
                    <a:cubicBezTo>
                      <a:pt x="3810" y="30480"/>
                      <a:pt x="0" y="19050"/>
                      <a:pt x="0" y="11430"/>
                    </a:cubicBezTo>
                    <a:cubicBezTo>
                      <a:pt x="3810" y="3810"/>
                      <a:pt x="15240" y="0"/>
                      <a:pt x="26670" y="0"/>
                    </a:cubicBezTo>
                    <a:close/>
                  </a:path>
                </a:pathLst>
              </a:custGeom>
              <a:solidFill>
                <a:srgbClr val="FFACC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42" name="Freeform: Shape 3241">
                <a:extLst>
                  <a:ext uri="{FF2B5EF4-FFF2-40B4-BE49-F238E27FC236}">
                    <a16:creationId xmlns:a16="http://schemas.microsoft.com/office/drawing/2014/main" id="{D296ACA8-75B1-9A65-F208-33294D9FC187}"/>
                  </a:ext>
                </a:extLst>
              </p:cNvPr>
              <p:cNvSpPr/>
              <p:nvPr/>
            </p:nvSpPr>
            <p:spPr>
              <a:xfrm>
                <a:off x="3432810" y="2979419"/>
                <a:ext cx="45720" cy="43404"/>
              </a:xfrm>
              <a:custGeom>
                <a:avLst/>
                <a:gdLst>
                  <a:gd name="connsiteX0" fmla="*/ 45720 w 45720"/>
                  <a:gd name="connsiteY0" fmla="*/ 34290 h 43404"/>
                  <a:gd name="connsiteX1" fmla="*/ 15240 w 45720"/>
                  <a:gd name="connsiteY1" fmla="*/ 41910 h 43404"/>
                  <a:gd name="connsiteX2" fmla="*/ 0 w 45720"/>
                  <a:gd name="connsiteY2" fmla="*/ 15240 h 43404"/>
                  <a:gd name="connsiteX3" fmla="*/ 11430 w 45720"/>
                  <a:gd name="connsiteY3" fmla="*/ 0 h 43404"/>
                  <a:gd name="connsiteX4" fmla="*/ 26670 w 45720"/>
                  <a:gd name="connsiteY4" fmla="*/ 3810 h 43404"/>
                  <a:gd name="connsiteX5" fmla="*/ 41910 w 45720"/>
                  <a:gd name="connsiteY5" fmla="*/ 30480 h 43404"/>
                  <a:gd name="connsiteX6" fmla="*/ 45720 w 45720"/>
                  <a:gd name="connsiteY6" fmla="*/ 34290 h 43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720" h="43404">
                    <a:moveTo>
                      <a:pt x="45720" y="34290"/>
                    </a:moveTo>
                    <a:cubicBezTo>
                      <a:pt x="41910" y="41910"/>
                      <a:pt x="22860" y="45720"/>
                      <a:pt x="15240" y="41910"/>
                    </a:cubicBezTo>
                    <a:cubicBezTo>
                      <a:pt x="7620" y="34290"/>
                      <a:pt x="0" y="26670"/>
                      <a:pt x="0" y="15240"/>
                    </a:cubicBezTo>
                    <a:cubicBezTo>
                      <a:pt x="0" y="7620"/>
                      <a:pt x="3810" y="3810"/>
                      <a:pt x="11430" y="0"/>
                    </a:cubicBezTo>
                    <a:cubicBezTo>
                      <a:pt x="19050" y="0"/>
                      <a:pt x="22860" y="0"/>
                      <a:pt x="26670" y="3810"/>
                    </a:cubicBezTo>
                    <a:cubicBezTo>
                      <a:pt x="30480" y="11430"/>
                      <a:pt x="34290" y="22860"/>
                      <a:pt x="41910" y="30480"/>
                    </a:cubicBezTo>
                    <a:cubicBezTo>
                      <a:pt x="45720" y="30480"/>
                      <a:pt x="45720" y="34290"/>
                      <a:pt x="45720" y="34290"/>
                    </a:cubicBezTo>
                    <a:close/>
                  </a:path>
                </a:pathLst>
              </a:custGeom>
              <a:solidFill>
                <a:srgbClr val="FFB3D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43" name="Freeform: Shape 3242">
                <a:extLst>
                  <a:ext uri="{FF2B5EF4-FFF2-40B4-BE49-F238E27FC236}">
                    <a16:creationId xmlns:a16="http://schemas.microsoft.com/office/drawing/2014/main" id="{AA7A1FF1-0A97-5BE6-F40D-59927CB36929}"/>
                  </a:ext>
                </a:extLst>
              </p:cNvPr>
              <p:cNvSpPr/>
              <p:nvPr/>
            </p:nvSpPr>
            <p:spPr>
              <a:xfrm>
                <a:off x="3051810" y="1889759"/>
                <a:ext cx="47214" cy="33337"/>
              </a:xfrm>
              <a:custGeom>
                <a:avLst/>
                <a:gdLst>
                  <a:gd name="connsiteX0" fmla="*/ 11430 w 47214"/>
                  <a:gd name="connsiteY0" fmla="*/ 30480 h 33337"/>
                  <a:gd name="connsiteX1" fmla="*/ 0 w 47214"/>
                  <a:gd name="connsiteY1" fmla="*/ 19050 h 33337"/>
                  <a:gd name="connsiteX2" fmla="*/ 15240 w 47214"/>
                  <a:gd name="connsiteY2" fmla="*/ 0 h 33337"/>
                  <a:gd name="connsiteX3" fmla="*/ 30480 w 47214"/>
                  <a:gd name="connsiteY3" fmla="*/ 0 h 33337"/>
                  <a:gd name="connsiteX4" fmla="*/ 45720 w 47214"/>
                  <a:gd name="connsiteY4" fmla="*/ 7620 h 33337"/>
                  <a:gd name="connsiteX5" fmla="*/ 38100 w 47214"/>
                  <a:gd name="connsiteY5" fmla="*/ 30480 h 33337"/>
                  <a:gd name="connsiteX6" fmla="*/ 11430 w 47214"/>
                  <a:gd name="connsiteY6" fmla="*/ 30480 h 3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14" h="33337">
                    <a:moveTo>
                      <a:pt x="11430" y="30480"/>
                    </a:moveTo>
                    <a:cubicBezTo>
                      <a:pt x="7620" y="30480"/>
                      <a:pt x="0" y="26670"/>
                      <a:pt x="0" y="19050"/>
                    </a:cubicBezTo>
                    <a:cubicBezTo>
                      <a:pt x="0" y="11430"/>
                      <a:pt x="7620" y="0"/>
                      <a:pt x="15240" y="0"/>
                    </a:cubicBezTo>
                    <a:cubicBezTo>
                      <a:pt x="19050" y="0"/>
                      <a:pt x="26670" y="0"/>
                      <a:pt x="30480" y="0"/>
                    </a:cubicBezTo>
                    <a:cubicBezTo>
                      <a:pt x="38100" y="0"/>
                      <a:pt x="41910" y="0"/>
                      <a:pt x="45720" y="7620"/>
                    </a:cubicBezTo>
                    <a:cubicBezTo>
                      <a:pt x="49530" y="15240"/>
                      <a:pt x="45720" y="22860"/>
                      <a:pt x="38100" y="30480"/>
                    </a:cubicBezTo>
                    <a:cubicBezTo>
                      <a:pt x="30480" y="34290"/>
                      <a:pt x="19050" y="34290"/>
                      <a:pt x="11430" y="30480"/>
                    </a:cubicBezTo>
                    <a:close/>
                  </a:path>
                </a:pathLst>
              </a:custGeom>
              <a:solidFill>
                <a:srgbClr val="FFBFD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44" name="Freeform: Shape 3243">
                <a:extLst>
                  <a:ext uri="{FF2B5EF4-FFF2-40B4-BE49-F238E27FC236}">
                    <a16:creationId xmlns:a16="http://schemas.microsoft.com/office/drawing/2014/main" id="{F31AFB1A-E366-0E4D-D68E-C5838AF7343B}"/>
                  </a:ext>
                </a:extLst>
              </p:cNvPr>
              <p:cNvSpPr/>
              <p:nvPr/>
            </p:nvSpPr>
            <p:spPr>
              <a:xfrm>
                <a:off x="2688590" y="2281846"/>
                <a:ext cx="54610" cy="38443"/>
              </a:xfrm>
              <a:custGeom>
                <a:avLst/>
                <a:gdLst>
                  <a:gd name="connsiteX0" fmla="*/ 54610 w 54610"/>
                  <a:gd name="connsiteY0" fmla="*/ 15584 h 38443"/>
                  <a:gd name="connsiteX1" fmla="*/ 31750 w 54610"/>
                  <a:gd name="connsiteY1" fmla="*/ 27013 h 38443"/>
                  <a:gd name="connsiteX2" fmla="*/ 20320 w 54610"/>
                  <a:gd name="connsiteY2" fmla="*/ 27013 h 38443"/>
                  <a:gd name="connsiteX3" fmla="*/ 16510 w 54610"/>
                  <a:gd name="connsiteY3" fmla="*/ 30824 h 38443"/>
                  <a:gd name="connsiteX4" fmla="*/ 16510 w 54610"/>
                  <a:gd name="connsiteY4" fmla="*/ 38444 h 38443"/>
                  <a:gd name="connsiteX5" fmla="*/ 5080 w 54610"/>
                  <a:gd name="connsiteY5" fmla="*/ 30824 h 38443"/>
                  <a:gd name="connsiteX6" fmla="*/ 5080 w 54610"/>
                  <a:gd name="connsiteY6" fmla="*/ 7963 h 38443"/>
                  <a:gd name="connsiteX7" fmla="*/ 35560 w 54610"/>
                  <a:gd name="connsiteY7" fmla="*/ 4154 h 38443"/>
                  <a:gd name="connsiteX8" fmla="*/ 54610 w 54610"/>
                  <a:gd name="connsiteY8" fmla="*/ 15584 h 38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610" h="38443">
                    <a:moveTo>
                      <a:pt x="54610" y="15584"/>
                    </a:moveTo>
                    <a:cubicBezTo>
                      <a:pt x="43180" y="30824"/>
                      <a:pt x="43180" y="30824"/>
                      <a:pt x="31750" y="27013"/>
                    </a:cubicBezTo>
                    <a:cubicBezTo>
                      <a:pt x="27940" y="27013"/>
                      <a:pt x="24130" y="27013"/>
                      <a:pt x="20320" y="27013"/>
                    </a:cubicBezTo>
                    <a:cubicBezTo>
                      <a:pt x="16510" y="27013"/>
                      <a:pt x="16510" y="30824"/>
                      <a:pt x="16510" y="30824"/>
                    </a:cubicBezTo>
                    <a:cubicBezTo>
                      <a:pt x="16510" y="34634"/>
                      <a:pt x="24130" y="38444"/>
                      <a:pt x="16510" y="38444"/>
                    </a:cubicBezTo>
                    <a:cubicBezTo>
                      <a:pt x="12700" y="38444"/>
                      <a:pt x="5080" y="38444"/>
                      <a:pt x="5080" y="30824"/>
                    </a:cubicBezTo>
                    <a:cubicBezTo>
                      <a:pt x="5080" y="23204"/>
                      <a:pt x="-6350" y="15584"/>
                      <a:pt x="5080" y="7963"/>
                    </a:cubicBezTo>
                    <a:cubicBezTo>
                      <a:pt x="16510" y="344"/>
                      <a:pt x="24130" y="-3466"/>
                      <a:pt x="35560" y="4154"/>
                    </a:cubicBezTo>
                    <a:cubicBezTo>
                      <a:pt x="43180" y="7963"/>
                      <a:pt x="50800" y="11774"/>
                      <a:pt x="54610" y="15584"/>
                    </a:cubicBezTo>
                    <a:close/>
                  </a:path>
                </a:pathLst>
              </a:custGeom>
              <a:solidFill>
                <a:srgbClr val="FFD3E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45" name="Freeform: Shape 3244">
                <a:extLst>
                  <a:ext uri="{FF2B5EF4-FFF2-40B4-BE49-F238E27FC236}">
                    <a16:creationId xmlns:a16="http://schemas.microsoft.com/office/drawing/2014/main" id="{236B4D53-9879-6040-1DC8-C3DCB2003388}"/>
                  </a:ext>
                </a:extLst>
              </p:cNvPr>
              <p:cNvSpPr/>
              <p:nvPr/>
            </p:nvSpPr>
            <p:spPr>
              <a:xfrm>
                <a:off x="3040381" y="2103120"/>
                <a:ext cx="39678" cy="39793"/>
              </a:xfrm>
              <a:custGeom>
                <a:avLst/>
                <a:gdLst>
                  <a:gd name="connsiteX0" fmla="*/ 19050 w 39678"/>
                  <a:gd name="connsiteY0" fmla="*/ 38100 h 39793"/>
                  <a:gd name="connsiteX1" fmla="*/ 0 w 39678"/>
                  <a:gd name="connsiteY1" fmla="*/ 15240 h 39793"/>
                  <a:gd name="connsiteX2" fmla="*/ 15240 w 39678"/>
                  <a:gd name="connsiteY2" fmla="*/ 0 h 39793"/>
                  <a:gd name="connsiteX3" fmla="*/ 38100 w 39678"/>
                  <a:gd name="connsiteY3" fmla="*/ 19050 h 39793"/>
                  <a:gd name="connsiteX4" fmla="*/ 34290 w 39678"/>
                  <a:gd name="connsiteY4" fmla="*/ 38100 h 39793"/>
                  <a:gd name="connsiteX5" fmla="*/ 19050 w 39678"/>
                  <a:gd name="connsiteY5" fmla="*/ 38100 h 3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78" h="39793">
                    <a:moveTo>
                      <a:pt x="19050" y="38100"/>
                    </a:moveTo>
                    <a:cubicBezTo>
                      <a:pt x="0" y="34290"/>
                      <a:pt x="0" y="30480"/>
                      <a:pt x="0" y="15240"/>
                    </a:cubicBezTo>
                    <a:cubicBezTo>
                      <a:pt x="0" y="3810"/>
                      <a:pt x="7620" y="0"/>
                      <a:pt x="15240" y="0"/>
                    </a:cubicBezTo>
                    <a:cubicBezTo>
                      <a:pt x="26670" y="0"/>
                      <a:pt x="30480" y="11430"/>
                      <a:pt x="38100" y="19050"/>
                    </a:cubicBezTo>
                    <a:cubicBezTo>
                      <a:pt x="41910" y="22860"/>
                      <a:pt x="38100" y="30480"/>
                      <a:pt x="34290" y="38100"/>
                    </a:cubicBezTo>
                    <a:cubicBezTo>
                      <a:pt x="30480" y="41910"/>
                      <a:pt x="22860" y="38100"/>
                      <a:pt x="19050" y="38100"/>
                    </a:cubicBezTo>
                    <a:close/>
                  </a:path>
                </a:pathLst>
              </a:custGeom>
              <a:solidFill>
                <a:srgbClr val="FFBCD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46" name="Freeform: Shape 3245">
                <a:extLst>
                  <a:ext uri="{FF2B5EF4-FFF2-40B4-BE49-F238E27FC236}">
                    <a16:creationId xmlns:a16="http://schemas.microsoft.com/office/drawing/2014/main" id="{95A239C6-40B9-E422-C740-2ACB80FC3C97}"/>
                  </a:ext>
                </a:extLst>
              </p:cNvPr>
              <p:cNvSpPr/>
              <p:nvPr/>
            </p:nvSpPr>
            <p:spPr>
              <a:xfrm>
                <a:off x="1687830" y="2938894"/>
                <a:ext cx="43410" cy="44335"/>
              </a:xfrm>
              <a:custGeom>
                <a:avLst/>
                <a:gdLst>
                  <a:gd name="connsiteX0" fmla="*/ 7620 w 43410"/>
                  <a:gd name="connsiteY0" fmla="*/ 44336 h 44335"/>
                  <a:gd name="connsiteX1" fmla="*/ 0 w 43410"/>
                  <a:gd name="connsiteY1" fmla="*/ 21475 h 44335"/>
                  <a:gd name="connsiteX2" fmla="*/ 26670 w 43410"/>
                  <a:gd name="connsiteY2" fmla="*/ 2425 h 44335"/>
                  <a:gd name="connsiteX3" fmla="*/ 34290 w 43410"/>
                  <a:gd name="connsiteY3" fmla="*/ 6236 h 44335"/>
                  <a:gd name="connsiteX4" fmla="*/ 38100 w 43410"/>
                  <a:gd name="connsiteY4" fmla="*/ 21475 h 44335"/>
                  <a:gd name="connsiteX5" fmla="*/ 7620 w 43410"/>
                  <a:gd name="connsiteY5" fmla="*/ 44336 h 4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10" h="44335">
                    <a:moveTo>
                      <a:pt x="7620" y="44336"/>
                    </a:moveTo>
                    <a:cubicBezTo>
                      <a:pt x="0" y="36715"/>
                      <a:pt x="0" y="29096"/>
                      <a:pt x="0" y="21475"/>
                    </a:cubicBezTo>
                    <a:cubicBezTo>
                      <a:pt x="0" y="6236"/>
                      <a:pt x="11430" y="-5195"/>
                      <a:pt x="26670" y="2425"/>
                    </a:cubicBezTo>
                    <a:cubicBezTo>
                      <a:pt x="30480" y="2425"/>
                      <a:pt x="30480" y="6236"/>
                      <a:pt x="34290" y="6236"/>
                    </a:cubicBezTo>
                    <a:cubicBezTo>
                      <a:pt x="45720" y="10046"/>
                      <a:pt x="45720" y="10046"/>
                      <a:pt x="38100" y="21475"/>
                    </a:cubicBezTo>
                    <a:cubicBezTo>
                      <a:pt x="30480" y="36715"/>
                      <a:pt x="19050" y="40525"/>
                      <a:pt x="7620" y="44336"/>
                    </a:cubicBezTo>
                    <a:close/>
                  </a:path>
                </a:pathLst>
              </a:custGeom>
              <a:solidFill>
                <a:srgbClr val="FFC5D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47" name="Freeform: Shape 3246">
                <a:extLst>
                  <a:ext uri="{FF2B5EF4-FFF2-40B4-BE49-F238E27FC236}">
                    <a16:creationId xmlns:a16="http://schemas.microsoft.com/office/drawing/2014/main" id="{FAE21A47-F399-D14E-031C-16933BF8125A}"/>
                  </a:ext>
                </a:extLst>
              </p:cNvPr>
              <p:cNvSpPr/>
              <p:nvPr/>
            </p:nvSpPr>
            <p:spPr>
              <a:xfrm>
                <a:off x="3310891" y="2566361"/>
                <a:ext cx="53340" cy="39832"/>
              </a:xfrm>
              <a:custGeom>
                <a:avLst/>
                <a:gdLst>
                  <a:gd name="connsiteX0" fmla="*/ 53340 w 53340"/>
                  <a:gd name="connsiteY0" fmla="*/ 28248 h 39832"/>
                  <a:gd name="connsiteX1" fmla="*/ 26670 w 53340"/>
                  <a:gd name="connsiteY1" fmla="*/ 35868 h 39832"/>
                  <a:gd name="connsiteX2" fmla="*/ 11430 w 53340"/>
                  <a:gd name="connsiteY2" fmla="*/ 28248 h 39832"/>
                  <a:gd name="connsiteX3" fmla="*/ 0 w 53340"/>
                  <a:gd name="connsiteY3" fmla="*/ 20628 h 39832"/>
                  <a:gd name="connsiteX4" fmla="*/ 11430 w 53340"/>
                  <a:gd name="connsiteY4" fmla="*/ 13008 h 39832"/>
                  <a:gd name="connsiteX5" fmla="*/ 19050 w 53340"/>
                  <a:gd name="connsiteY5" fmla="*/ 5388 h 39832"/>
                  <a:gd name="connsiteX6" fmla="*/ 38100 w 53340"/>
                  <a:gd name="connsiteY6" fmla="*/ 1578 h 39832"/>
                  <a:gd name="connsiteX7" fmla="*/ 53340 w 53340"/>
                  <a:gd name="connsiteY7" fmla="*/ 28248 h 39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340" h="39832">
                    <a:moveTo>
                      <a:pt x="53340" y="28248"/>
                    </a:moveTo>
                    <a:cubicBezTo>
                      <a:pt x="49530" y="39678"/>
                      <a:pt x="34290" y="43488"/>
                      <a:pt x="26670" y="35868"/>
                    </a:cubicBezTo>
                    <a:cubicBezTo>
                      <a:pt x="22860" y="32058"/>
                      <a:pt x="19050" y="28248"/>
                      <a:pt x="11430" y="28248"/>
                    </a:cubicBezTo>
                    <a:cubicBezTo>
                      <a:pt x="3810" y="28248"/>
                      <a:pt x="0" y="28248"/>
                      <a:pt x="0" y="20628"/>
                    </a:cubicBezTo>
                    <a:cubicBezTo>
                      <a:pt x="0" y="13008"/>
                      <a:pt x="3810" y="13008"/>
                      <a:pt x="11430" y="13008"/>
                    </a:cubicBezTo>
                    <a:cubicBezTo>
                      <a:pt x="15240" y="13008"/>
                      <a:pt x="19050" y="9198"/>
                      <a:pt x="19050" y="5388"/>
                    </a:cubicBezTo>
                    <a:cubicBezTo>
                      <a:pt x="26670" y="1578"/>
                      <a:pt x="30480" y="-2232"/>
                      <a:pt x="38100" y="1578"/>
                    </a:cubicBezTo>
                    <a:cubicBezTo>
                      <a:pt x="49530" y="9198"/>
                      <a:pt x="53340" y="20628"/>
                      <a:pt x="53340" y="28248"/>
                    </a:cubicBezTo>
                    <a:close/>
                  </a:path>
                </a:pathLst>
              </a:custGeom>
              <a:solidFill>
                <a:srgbClr val="FFCCE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48" name="Freeform: Shape 3247">
                <a:extLst>
                  <a:ext uri="{FF2B5EF4-FFF2-40B4-BE49-F238E27FC236}">
                    <a16:creationId xmlns:a16="http://schemas.microsoft.com/office/drawing/2014/main" id="{59343346-04BB-C3C0-A7EC-8A8607F420F6}"/>
                  </a:ext>
                </a:extLst>
              </p:cNvPr>
              <p:cNvSpPr/>
              <p:nvPr/>
            </p:nvSpPr>
            <p:spPr>
              <a:xfrm>
                <a:off x="3920336" y="3181350"/>
                <a:ext cx="39832" cy="57150"/>
              </a:xfrm>
              <a:custGeom>
                <a:avLst/>
                <a:gdLst>
                  <a:gd name="connsiteX0" fmla="*/ 30634 w 39832"/>
                  <a:gd name="connsiteY0" fmla="*/ 0 h 57150"/>
                  <a:gd name="connsiteX1" fmla="*/ 30634 w 39832"/>
                  <a:gd name="connsiteY1" fmla="*/ 0 h 57150"/>
                  <a:gd name="connsiteX2" fmla="*/ 38254 w 39832"/>
                  <a:gd name="connsiteY2" fmla="*/ 38100 h 57150"/>
                  <a:gd name="connsiteX3" fmla="*/ 34444 w 39832"/>
                  <a:gd name="connsiteY3" fmla="*/ 49530 h 57150"/>
                  <a:gd name="connsiteX4" fmla="*/ 3964 w 39832"/>
                  <a:gd name="connsiteY4" fmla="*/ 57150 h 57150"/>
                  <a:gd name="connsiteX5" fmla="*/ 11584 w 39832"/>
                  <a:gd name="connsiteY5" fmla="*/ 26670 h 57150"/>
                  <a:gd name="connsiteX6" fmla="*/ 30634 w 39832"/>
                  <a:gd name="connsiteY6" fmla="*/ 0 h 57150"/>
                  <a:gd name="connsiteX7" fmla="*/ 30634 w 39832"/>
                  <a:gd name="connsiteY7" fmla="*/ 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832" h="57150">
                    <a:moveTo>
                      <a:pt x="30634" y="0"/>
                    </a:moveTo>
                    <a:cubicBezTo>
                      <a:pt x="30634" y="0"/>
                      <a:pt x="30634" y="0"/>
                      <a:pt x="30634" y="0"/>
                    </a:cubicBezTo>
                    <a:cubicBezTo>
                      <a:pt x="26824" y="15240"/>
                      <a:pt x="26824" y="26670"/>
                      <a:pt x="38254" y="38100"/>
                    </a:cubicBezTo>
                    <a:cubicBezTo>
                      <a:pt x="42064" y="41910"/>
                      <a:pt x="38254" y="45720"/>
                      <a:pt x="34444" y="49530"/>
                    </a:cubicBezTo>
                    <a:cubicBezTo>
                      <a:pt x="23014" y="57150"/>
                      <a:pt x="11584" y="57150"/>
                      <a:pt x="3964" y="57150"/>
                    </a:cubicBezTo>
                    <a:cubicBezTo>
                      <a:pt x="-3656" y="45720"/>
                      <a:pt x="154" y="34290"/>
                      <a:pt x="11584" y="26670"/>
                    </a:cubicBezTo>
                    <a:cubicBezTo>
                      <a:pt x="15394" y="19050"/>
                      <a:pt x="23014" y="11430"/>
                      <a:pt x="30634" y="0"/>
                    </a:cubicBezTo>
                    <a:lnTo>
                      <a:pt x="30634" y="0"/>
                    </a:lnTo>
                    <a:close/>
                  </a:path>
                </a:pathLst>
              </a:custGeom>
              <a:solidFill>
                <a:srgbClr val="FFCCE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49" name="Freeform: Shape 3248">
                <a:extLst>
                  <a:ext uri="{FF2B5EF4-FFF2-40B4-BE49-F238E27FC236}">
                    <a16:creationId xmlns:a16="http://schemas.microsoft.com/office/drawing/2014/main" id="{68B7A2D8-993E-E68E-8265-E0FBA2A1C57C}"/>
                  </a:ext>
                </a:extLst>
              </p:cNvPr>
              <p:cNvSpPr/>
              <p:nvPr/>
            </p:nvSpPr>
            <p:spPr>
              <a:xfrm>
                <a:off x="2519363" y="2617469"/>
                <a:ext cx="40957" cy="52032"/>
              </a:xfrm>
              <a:custGeom>
                <a:avLst/>
                <a:gdLst>
                  <a:gd name="connsiteX0" fmla="*/ 40957 w 40957"/>
                  <a:gd name="connsiteY0" fmla="*/ 38100 h 52032"/>
                  <a:gd name="connsiteX1" fmla="*/ 21907 w 40957"/>
                  <a:gd name="connsiteY1" fmla="*/ 49530 h 52032"/>
                  <a:gd name="connsiteX2" fmla="*/ 10478 w 40957"/>
                  <a:gd name="connsiteY2" fmla="*/ 45720 h 52032"/>
                  <a:gd name="connsiteX3" fmla="*/ 2857 w 40957"/>
                  <a:gd name="connsiteY3" fmla="*/ 26670 h 52032"/>
                  <a:gd name="connsiteX4" fmla="*/ 2857 w 40957"/>
                  <a:gd name="connsiteY4" fmla="*/ 11430 h 52032"/>
                  <a:gd name="connsiteX5" fmla="*/ 6668 w 40957"/>
                  <a:gd name="connsiteY5" fmla="*/ 0 h 52032"/>
                  <a:gd name="connsiteX6" fmla="*/ 18098 w 40957"/>
                  <a:gd name="connsiteY6" fmla="*/ 7620 h 52032"/>
                  <a:gd name="connsiteX7" fmla="*/ 40957 w 40957"/>
                  <a:gd name="connsiteY7" fmla="*/ 38100 h 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957" h="52032">
                    <a:moveTo>
                      <a:pt x="40957" y="38100"/>
                    </a:moveTo>
                    <a:cubicBezTo>
                      <a:pt x="33338" y="41910"/>
                      <a:pt x="25718" y="41910"/>
                      <a:pt x="21907" y="49530"/>
                    </a:cubicBezTo>
                    <a:cubicBezTo>
                      <a:pt x="18098" y="53340"/>
                      <a:pt x="10478" y="53340"/>
                      <a:pt x="10478" y="45720"/>
                    </a:cubicBezTo>
                    <a:cubicBezTo>
                      <a:pt x="10478" y="38100"/>
                      <a:pt x="6668" y="30480"/>
                      <a:pt x="2857" y="26670"/>
                    </a:cubicBezTo>
                    <a:cubicBezTo>
                      <a:pt x="-952" y="22860"/>
                      <a:pt x="-952" y="15240"/>
                      <a:pt x="2857" y="11430"/>
                    </a:cubicBezTo>
                    <a:cubicBezTo>
                      <a:pt x="6668" y="7620"/>
                      <a:pt x="2857" y="0"/>
                      <a:pt x="6668" y="0"/>
                    </a:cubicBezTo>
                    <a:cubicBezTo>
                      <a:pt x="10478" y="0"/>
                      <a:pt x="14288" y="3810"/>
                      <a:pt x="18098" y="7620"/>
                    </a:cubicBezTo>
                    <a:cubicBezTo>
                      <a:pt x="21907" y="15240"/>
                      <a:pt x="37148" y="22860"/>
                      <a:pt x="40957" y="38100"/>
                    </a:cubicBezTo>
                    <a:close/>
                  </a:path>
                </a:pathLst>
              </a:custGeom>
              <a:solidFill>
                <a:srgbClr val="FFD3E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50" name="Freeform: Shape 3249">
                <a:extLst>
                  <a:ext uri="{FF2B5EF4-FFF2-40B4-BE49-F238E27FC236}">
                    <a16:creationId xmlns:a16="http://schemas.microsoft.com/office/drawing/2014/main" id="{084C3F97-251D-734D-95F2-79A6E34AAC3A}"/>
                  </a:ext>
                </a:extLst>
              </p:cNvPr>
              <p:cNvSpPr/>
              <p:nvPr/>
            </p:nvSpPr>
            <p:spPr>
              <a:xfrm>
                <a:off x="4065270" y="2613659"/>
                <a:ext cx="43338" cy="36757"/>
              </a:xfrm>
              <a:custGeom>
                <a:avLst/>
                <a:gdLst>
                  <a:gd name="connsiteX0" fmla="*/ 41910 w 43338"/>
                  <a:gd name="connsiteY0" fmla="*/ 19050 h 36757"/>
                  <a:gd name="connsiteX1" fmla="*/ 7620 w 43338"/>
                  <a:gd name="connsiteY1" fmla="*/ 34290 h 36757"/>
                  <a:gd name="connsiteX2" fmla="*/ 0 w 43338"/>
                  <a:gd name="connsiteY2" fmla="*/ 15240 h 36757"/>
                  <a:gd name="connsiteX3" fmla="*/ 7620 w 43338"/>
                  <a:gd name="connsiteY3" fmla="*/ 3810 h 36757"/>
                  <a:gd name="connsiteX4" fmla="*/ 30480 w 43338"/>
                  <a:gd name="connsiteY4" fmla="*/ 0 h 36757"/>
                  <a:gd name="connsiteX5" fmla="*/ 41910 w 43338"/>
                  <a:gd name="connsiteY5" fmla="*/ 19050 h 3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38" h="36757">
                    <a:moveTo>
                      <a:pt x="41910" y="19050"/>
                    </a:moveTo>
                    <a:cubicBezTo>
                      <a:pt x="38100" y="30480"/>
                      <a:pt x="19050" y="41910"/>
                      <a:pt x="7620" y="34290"/>
                    </a:cubicBezTo>
                    <a:cubicBezTo>
                      <a:pt x="0" y="30480"/>
                      <a:pt x="0" y="22860"/>
                      <a:pt x="0" y="15240"/>
                    </a:cubicBezTo>
                    <a:cubicBezTo>
                      <a:pt x="0" y="7620"/>
                      <a:pt x="3810" y="3810"/>
                      <a:pt x="7620" y="3810"/>
                    </a:cubicBezTo>
                    <a:cubicBezTo>
                      <a:pt x="15240" y="0"/>
                      <a:pt x="22860" y="0"/>
                      <a:pt x="30480" y="0"/>
                    </a:cubicBezTo>
                    <a:cubicBezTo>
                      <a:pt x="41910" y="3810"/>
                      <a:pt x="45720" y="7620"/>
                      <a:pt x="41910" y="19050"/>
                    </a:cubicBezTo>
                    <a:close/>
                  </a:path>
                </a:pathLst>
              </a:custGeom>
              <a:solidFill>
                <a:srgbClr val="FFA6C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51" name="Freeform: Shape 3250">
                <a:extLst>
                  <a:ext uri="{FF2B5EF4-FFF2-40B4-BE49-F238E27FC236}">
                    <a16:creationId xmlns:a16="http://schemas.microsoft.com/office/drawing/2014/main" id="{2AE18754-9001-AB40-85BA-FCA652576566}"/>
                  </a:ext>
                </a:extLst>
              </p:cNvPr>
              <p:cNvSpPr/>
              <p:nvPr/>
            </p:nvSpPr>
            <p:spPr>
              <a:xfrm>
                <a:off x="3009901" y="2518409"/>
                <a:ext cx="58728" cy="41909"/>
              </a:xfrm>
              <a:custGeom>
                <a:avLst/>
                <a:gdLst>
                  <a:gd name="connsiteX0" fmla="*/ 7620 w 58728"/>
                  <a:gd name="connsiteY0" fmla="*/ 19050 h 41909"/>
                  <a:gd name="connsiteX1" fmla="*/ 22860 w 58728"/>
                  <a:gd name="connsiteY1" fmla="*/ 0 h 41909"/>
                  <a:gd name="connsiteX2" fmla="*/ 26670 w 58728"/>
                  <a:gd name="connsiteY2" fmla="*/ 0 h 41909"/>
                  <a:gd name="connsiteX3" fmla="*/ 53340 w 58728"/>
                  <a:gd name="connsiteY3" fmla="*/ 15240 h 41909"/>
                  <a:gd name="connsiteX4" fmla="*/ 57150 w 58728"/>
                  <a:gd name="connsiteY4" fmla="*/ 22860 h 41909"/>
                  <a:gd name="connsiteX5" fmla="*/ 53340 w 58728"/>
                  <a:gd name="connsiteY5" fmla="*/ 26670 h 41909"/>
                  <a:gd name="connsiteX6" fmla="*/ 30480 w 58728"/>
                  <a:gd name="connsiteY6" fmla="*/ 30480 h 41909"/>
                  <a:gd name="connsiteX7" fmla="*/ 19050 w 58728"/>
                  <a:gd name="connsiteY7" fmla="*/ 34290 h 41909"/>
                  <a:gd name="connsiteX8" fmla="*/ 7620 w 58728"/>
                  <a:gd name="connsiteY8" fmla="*/ 41910 h 41909"/>
                  <a:gd name="connsiteX9" fmla="*/ 0 w 58728"/>
                  <a:gd name="connsiteY9" fmla="*/ 30480 h 41909"/>
                  <a:gd name="connsiteX10" fmla="*/ 7620 w 58728"/>
                  <a:gd name="connsiteY10" fmla="*/ 19050 h 4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28" h="41909">
                    <a:moveTo>
                      <a:pt x="7620" y="19050"/>
                    </a:moveTo>
                    <a:cubicBezTo>
                      <a:pt x="7620" y="7620"/>
                      <a:pt x="19050" y="3810"/>
                      <a:pt x="22860" y="0"/>
                    </a:cubicBezTo>
                    <a:cubicBezTo>
                      <a:pt x="22860" y="0"/>
                      <a:pt x="26670" y="0"/>
                      <a:pt x="26670" y="0"/>
                    </a:cubicBezTo>
                    <a:cubicBezTo>
                      <a:pt x="30480" y="15240"/>
                      <a:pt x="45720" y="3810"/>
                      <a:pt x="53340" y="15240"/>
                    </a:cubicBezTo>
                    <a:cubicBezTo>
                      <a:pt x="57150" y="19050"/>
                      <a:pt x="60960" y="19050"/>
                      <a:pt x="57150" y="22860"/>
                    </a:cubicBezTo>
                    <a:cubicBezTo>
                      <a:pt x="57150" y="26670"/>
                      <a:pt x="53340" y="26670"/>
                      <a:pt x="53340" y="26670"/>
                    </a:cubicBezTo>
                    <a:cubicBezTo>
                      <a:pt x="45720" y="26670"/>
                      <a:pt x="38100" y="30480"/>
                      <a:pt x="30480" y="30480"/>
                    </a:cubicBezTo>
                    <a:cubicBezTo>
                      <a:pt x="26670" y="30480"/>
                      <a:pt x="22860" y="30480"/>
                      <a:pt x="19050" y="34290"/>
                    </a:cubicBezTo>
                    <a:cubicBezTo>
                      <a:pt x="19050" y="41910"/>
                      <a:pt x="15240" y="41910"/>
                      <a:pt x="7620" y="41910"/>
                    </a:cubicBezTo>
                    <a:cubicBezTo>
                      <a:pt x="0" y="41910"/>
                      <a:pt x="3810" y="34290"/>
                      <a:pt x="0" y="30480"/>
                    </a:cubicBezTo>
                    <a:cubicBezTo>
                      <a:pt x="3810" y="22860"/>
                      <a:pt x="7620" y="19050"/>
                      <a:pt x="7620" y="19050"/>
                    </a:cubicBezTo>
                    <a:close/>
                  </a:path>
                </a:pathLst>
              </a:custGeom>
              <a:solidFill>
                <a:srgbClr val="FFBCD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52" name="Freeform: Shape 3251">
                <a:extLst>
                  <a:ext uri="{FF2B5EF4-FFF2-40B4-BE49-F238E27FC236}">
                    <a16:creationId xmlns:a16="http://schemas.microsoft.com/office/drawing/2014/main" id="{12CEDCE8-4F9C-7503-F2CD-C2BF940F9CF5}"/>
                  </a:ext>
                </a:extLst>
              </p:cNvPr>
              <p:cNvSpPr/>
              <p:nvPr/>
            </p:nvSpPr>
            <p:spPr>
              <a:xfrm>
                <a:off x="2654814" y="1899761"/>
                <a:ext cx="42666" cy="40542"/>
              </a:xfrm>
              <a:custGeom>
                <a:avLst/>
                <a:gdLst>
                  <a:gd name="connsiteX0" fmla="*/ 42667 w 42666"/>
                  <a:gd name="connsiteY0" fmla="*/ 28099 h 40542"/>
                  <a:gd name="connsiteX1" fmla="*/ 15997 w 42666"/>
                  <a:gd name="connsiteY1" fmla="*/ 39529 h 40542"/>
                  <a:gd name="connsiteX2" fmla="*/ 757 w 42666"/>
                  <a:gd name="connsiteY2" fmla="*/ 12859 h 40542"/>
                  <a:gd name="connsiteX3" fmla="*/ 23617 w 42666"/>
                  <a:gd name="connsiteY3" fmla="*/ 1429 h 40542"/>
                  <a:gd name="connsiteX4" fmla="*/ 38857 w 42666"/>
                  <a:gd name="connsiteY4" fmla="*/ 9049 h 40542"/>
                  <a:gd name="connsiteX5" fmla="*/ 42667 w 42666"/>
                  <a:gd name="connsiteY5" fmla="*/ 28099 h 40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66" h="40542">
                    <a:moveTo>
                      <a:pt x="42667" y="28099"/>
                    </a:moveTo>
                    <a:cubicBezTo>
                      <a:pt x="38857" y="35719"/>
                      <a:pt x="27427" y="43339"/>
                      <a:pt x="15997" y="39529"/>
                    </a:cubicBezTo>
                    <a:cubicBezTo>
                      <a:pt x="8377" y="35719"/>
                      <a:pt x="-3053" y="20479"/>
                      <a:pt x="757" y="12859"/>
                    </a:cubicBezTo>
                    <a:cubicBezTo>
                      <a:pt x="4567" y="1429"/>
                      <a:pt x="12187" y="-2381"/>
                      <a:pt x="23617" y="1429"/>
                    </a:cubicBezTo>
                    <a:cubicBezTo>
                      <a:pt x="27427" y="5239"/>
                      <a:pt x="31237" y="9049"/>
                      <a:pt x="38857" y="9049"/>
                    </a:cubicBezTo>
                    <a:cubicBezTo>
                      <a:pt x="38857" y="16669"/>
                      <a:pt x="42667" y="20479"/>
                      <a:pt x="42667" y="28099"/>
                    </a:cubicBezTo>
                    <a:close/>
                  </a:path>
                </a:pathLst>
              </a:custGeom>
              <a:solidFill>
                <a:srgbClr val="FFB6D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53" name="Freeform: Shape 3252">
                <a:extLst>
                  <a:ext uri="{FF2B5EF4-FFF2-40B4-BE49-F238E27FC236}">
                    <a16:creationId xmlns:a16="http://schemas.microsoft.com/office/drawing/2014/main" id="{F2F1598A-E35B-2006-78BC-9B4D17EA3C02}"/>
                  </a:ext>
                </a:extLst>
              </p:cNvPr>
              <p:cNvSpPr/>
              <p:nvPr/>
            </p:nvSpPr>
            <p:spPr>
              <a:xfrm>
                <a:off x="2708910" y="2362200"/>
                <a:ext cx="60959" cy="34879"/>
              </a:xfrm>
              <a:custGeom>
                <a:avLst/>
                <a:gdLst>
                  <a:gd name="connsiteX0" fmla="*/ 60960 w 60959"/>
                  <a:gd name="connsiteY0" fmla="*/ 7620 h 34879"/>
                  <a:gd name="connsiteX1" fmla="*/ 38100 w 60959"/>
                  <a:gd name="connsiteY1" fmla="*/ 30480 h 34879"/>
                  <a:gd name="connsiteX2" fmla="*/ 19050 w 60959"/>
                  <a:gd name="connsiteY2" fmla="*/ 30480 h 34879"/>
                  <a:gd name="connsiteX3" fmla="*/ 3810 w 60959"/>
                  <a:gd name="connsiteY3" fmla="*/ 11430 h 34879"/>
                  <a:gd name="connsiteX4" fmla="*/ 0 w 60959"/>
                  <a:gd name="connsiteY4" fmla="*/ 3810 h 34879"/>
                  <a:gd name="connsiteX5" fmla="*/ 7620 w 60959"/>
                  <a:gd name="connsiteY5" fmla="*/ 0 h 34879"/>
                  <a:gd name="connsiteX6" fmla="*/ 22860 w 60959"/>
                  <a:gd name="connsiteY6" fmla="*/ 3810 h 34879"/>
                  <a:gd name="connsiteX7" fmla="*/ 60960 w 60959"/>
                  <a:gd name="connsiteY7" fmla="*/ 7620 h 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9" h="34879">
                    <a:moveTo>
                      <a:pt x="60960" y="7620"/>
                    </a:moveTo>
                    <a:cubicBezTo>
                      <a:pt x="53340" y="19050"/>
                      <a:pt x="41910" y="22860"/>
                      <a:pt x="38100" y="30480"/>
                    </a:cubicBezTo>
                    <a:cubicBezTo>
                      <a:pt x="34290" y="38100"/>
                      <a:pt x="26670" y="34290"/>
                      <a:pt x="19050" y="30480"/>
                    </a:cubicBezTo>
                    <a:cubicBezTo>
                      <a:pt x="11430" y="26670"/>
                      <a:pt x="11430" y="15240"/>
                      <a:pt x="3810" y="11430"/>
                    </a:cubicBezTo>
                    <a:cubicBezTo>
                      <a:pt x="0" y="11430"/>
                      <a:pt x="0" y="7620"/>
                      <a:pt x="0" y="3810"/>
                    </a:cubicBezTo>
                    <a:cubicBezTo>
                      <a:pt x="0" y="0"/>
                      <a:pt x="3810" y="0"/>
                      <a:pt x="7620" y="0"/>
                    </a:cubicBezTo>
                    <a:cubicBezTo>
                      <a:pt x="11430" y="0"/>
                      <a:pt x="15240" y="3810"/>
                      <a:pt x="22860" y="3810"/>
                    </a:cubicBezTo>
                    <a:cubicBezTo>
                      <a:pt x="34290" y="0"/>
                      <a:pt x="45720" y="7620"/>
                      <a:pt x="60960" y="7620"/>
                    </a:cubicBezTo>
                    <a:close/>
                  </a:path>
                </a:pathLst>
              </a:custGeom>
              <a:solidFill>
                <a:srgbClr val="FFD2E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54" name="Freeform: Shape 3253">
                <a:extLst>
                  <a:ext uri="{FF2B5EF4-FFF2-40B4-BE49-F238E27FC236}">
                    <a16:creationId xmlns:a16="http://schemas.microsoft.com/office/drawing/2014/main" id="{D8EE77D2-6723-39C5-BD13-9E34BC07AE68}"/>
                  </a:ext>
                </a:extLst>
              </p:cNvPr>
              <p:cNvSpPr/>
              <p:nvPr/>
            </p:nvSpPr>
            <p:spPr>
              <a:xfrm>
                <a:off x="4251960" y="2537459"/>
                <a:ext cx="35850" cy="46691"/>
              </a:xfrm>
              <a:custGeom>
                <a:avLst/>
                <a:gdLst>
                  <a:gd name="connsiteX0" fmla="*/ 15240 w 35850"/>
                  <a:gd name="connsiteY0" fmla="*/ 45720 h 46691"/>
                  <a:gd name="connsiteX1" fmla="*/ 0 w 35850"/>
                  <a:gd name="connsiteY1" fmla="*/ 30480 h 46691"/>
                  <a:gd name="connsiteX2" fmla="*/ 0 w 35850"/>
                  <a:gd name="connsiteY2" fmla="*/ 7620 h 46691"/>
                  <a:gd name="connsiteX3" fmla="*/ 3810 w 35850"/>
                  <a:gd name="connsiteY3" fmla="*/ 0 h 46691"/>
                  <a:gd name="connsiteX4" fmla="*/ 11430 w 35850"/>
                  <a:gd name="connsiteY4" fmla="*/ 3810 h 46691"/>
                  <a:gd name="connsiteX5" fmla="*/ 22860 w 35850"/>
                  <a:gd name="connsiteY5" fmla="*/ 15240 h 46691"/>
                  <a:gd name="connsiteX6" fmla="*/ 30480 w 35850"/>
                  <a:gd name="connsiteY6" fmla="*/ 26670 h 46691"/>
                  <a:gd name="connsiteX7" fmla="*/ 15240 w 35850"/>
                  <a:gd name="connsiteY7" fmla="*/ 45720 h 4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850" h="46691">
                    <a:moveTo>
                      <a:pt x="15240" y="45720"/>
                    </a:moveTo>
                    <a:cubicBezTo>
                      <a:pt x="7620" y="41910"/>
                      <a:pt x="0" y="38100"/>
                      <a:pt x="0" y="30480"/>
                    </a:cubicBezTo>
                    <a:cubicBezTo>
                      <a:pt x="0" y="22860"/>
                      <a:pt x="3810" y="15240"/>
                      <a:pt x="0" y="7620"/>
                    </a:cubicBezTo>
                    <a:cubicBezTo>
                      <a:pt x="0" y="3810"/>
                      <a:pt x="0" y="0"/>
                      <a:pt x="3810" y="0"/>
                    </a:cubicBezTo>
                    <a:cubicBezTo>
                      <a:pt x="7620" y="0"/>
                      <a:pt x="11430" y="0"/>
                      <a:pt x="11430" y="3810"/>
                    </a:cubicBezTo>
                    <a:cubicBezTo>
                      <a:pt x="15240" y="11430"/>
                      <a:pt x="19050" y="11430"/>
                      <a:pt x="22860" y="15240"/>
                    </a:cubicBezTo>
                    <a:cubicBezTo>
                      <a:pt x="26670" y="19050"/>
                      <a:pt x="30480" y="22860"/>
                      <a:pt x="30480" y="26670"/>
                    </a:cubicBezTo>
                    <a:cubicBezTo>
                      <a:pt x="41910" y="41910"/>
                      <a:pt x="34290" y="49530"/>
                      <a:pt x="15240" y="45720"/>
                    </a:cubicBezTo>
                    <a:close/>
                  </a:path>
                </a:pathLst>
              </a:custGeom>
              <a:solidFill>
                <a:srgbClr val="FFC6D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55" name="Freeform: Shape 3254">
                <a:extLst>
                  <a:ext uri="{FF2B5EF4-FFF2-40B4-BE49-F238E27FC236}">
                    <a16:creationId xmlns:a16="http://schemas.microsoft.com/office/drawing/2014/main" id="{BD7AE0A1-C2CA-AB58-A333-5EDB494CB73A}"/>
                  </a:ext>
                </a:extLst>
              </p:cNvPr>
              <p:cNvSpPr/>
              <p:nvPr/>
            </p:nvSpPr>
            <p:spPr>
              <a:xfrm>
                <a:off x="2034541" y="2746018"/>
                <a:ext cx="40602" cy="41593"/>
              </a:xfrm>
              <a:custGeom>
                <a:avLst/>
                <a:gdLst>
                  <a:gd name="connsiteX0" fmla="*/ 19050 w 40602"/>
                  <a:gd name="connsiteY0" fmla="*/ 991 h 41593"/>
                  <a:gd name="connsiteX1" fmla="*/ 34290 w 40602"/>
                  <a:gd name="connsiteY1" fmla="*/ 16231 h 41593"/>
                  <a:gd name="connsiteX2" fmla="*/ 38100 w 40602"/>
                  <a:gd name="connsiteY2" fmla="*/ 27661 h 41593"/>
                  <a:gd name="connsiteX3" fmla="*/ 34290 w 40602"/>
                  <a:gd name="connsiteY3" fmla="*/ 35281 h 41593"/>
                  <a:gd name="connsiteX4" fmla="*/ 26670 w 40602"/>
                  <a:gd name="connsiteY4" fmla="*/ 39091 h 41593"/>
                  <a:gd name="connsiteX5" fmla="*/ 15240 w 40602"/>
                  <a:gd name="connsiteY5" fmla="*/ 35281 h 41593"/>
                  <a:gd name="connsiteX6" fmla="*/ 0 w 40602"/>
                  <a:gd name="connsiteY6" fmla="*/ 16231 h 41593"/>
                  <a:gd name="connsiteX7" fmla="*/ 19050 w 40602"/>
                  <a:gd name="connsiteY7" fmla="*/ 991 h 41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602" h="41593">
                    <a:moveTo>
                      <a:pt x="19050" y="991"/>
                    </a:moveTo>
                    <a:cubicBezTo>
                      <a:pt x="22860" y="4801"/>
                      <a:pt x="30480" y="8611"/>
                      <a:pt x="34290" y="16231"/>
                    </a:cubicBezTo>
                    <a:cubicBezTo>
                      <a:pt x="34290" y="20041"/>
                      <a:pt x="38100" y="23851"/>
                      <a:pt x="38100" y="27661"/>
                    </a:cubicBezTo>
                    <a:cubicBezTo>
                      <a:pt x="41910" y="31471"/>
                      <a:pt x="41910" y="39091"/>
                      <a:pt x="34290" y="35281"/>
                    </a:cubicBezTo>
                    <a:cubicBezTo>
                      <a:pt x="30480" y="35281"/>
                      <a:pt x="30480" y="35281"/>
                      <a:pt x="26670" y="39091"/>
                    </a:cubicBezTo>
                    <a:cubicBezTo>
                      <a:pt x="22860" y="42901"/>
                      <a:pt x="15240" y="42901"/>
                      <a:pt x="15240" y="35281"/>
                    </a:cubicBezTo>
                    <a:cubicBezTo>
                      <a:pt x="11430" y="27661"/>
                      <a:pt x="0" y="27661"/>
                      <a:pt x="0" y="16231"/>
                    </a:cubicBezTo>
                    <a:cubicBezTo>
                      <a:pt x="0" y="4801"/>
                      <a:pt x="7620" y="-2819"/>
                      <a:pt x="19050" y="991"/>
                    </a:cubicBezTo>
                    <a:close/>
                  </a:path>
                </a:pathLst>
              </a:custGeom>
              <a:solidFill>
                <a:srgbClr val="FFCBE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56" name="Freeform: Shape 3255">
                <a:extLst>
                  <a:ext uri="{FF2B5EF4-FFF2-40B4-BE49-F238E27FC236}">
                    <a16:creationId xmlns:a16="http://schemas.microsoft.com/office/drawing/2014/main" id="{B1D38332-D17E-8E74-A31F-17598E553BD3}"/>
                  </a:ext>
                </a:extLst>
              </p:cNvPr>
              <p:cNvSpPr/>
              <p:nvPr/>
            </p:nvSpPr>
            <p:spPr>
              <a:xfrm>
                <a:off x="2962686" y="2838450"/>
                <a:ext cx="35784" cy="47836"/>
              </a:xfrm>
              <a:custGeom>
                <a:avLst/>
                <a:gdLst>
                  <a:gd name="connsiteX0" fmla="*/ 35785 w 35784"/>
                  <a:gd name="connsiteY0" fmla="*/ 41910 h 47836"/>
                  <a:gd name="connsiteX1" fmla="*/ 24355 w 35784"/>
                  <a:gd name="connsiteY1" fmla="*/ 45720 h 47836"/>
                  <a:gd name="connsiteX2" fmla="*/ 9115 w 35784"/>
                  <a:gd name="connsiteY2" fmla="*/ 34290 h 47836"/>
                  <a:gd name="connsiteX3" fmla="*/ 1495 w 35784"/>
                  <a:gd name="connsiteY3" fmla="*/ 7620 h 47836"/>
                  <a:gd name="connsiteX4" fmla="*/ 9115 w 35784"/>
                  <a:gd name="connsiteY4" fmla="*/ 0 h 47836"/>
                  <a:gd name="connsiteX5" fmla="*/ 28165 w 35784"/>
                  <a:gd name="connsiteY5" fmla="*/ 11430 h 47836"/>
                  <a:gd name="connsiteX6" fmla="*/ 31975 w 35784"/>
                  <a:gd name="connsiteY6" fmla="*/ 30480 h 47836"/>
                  <a:gd name="connsiteX7" fmla="*/ 35785 w 35784"/>
                  <a:gd name="connsiteY7" fmla="*/ 41910 h 47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784" h="47836">
                    <a:moveTo>
                      <a:pt x="35785" y="41910"/>
                    </a:moveTo>
                    <a:cubicBezTo>
                      <a:pt x="31975" y="45720"/>
                      <a:pt x="28165" y="41910"/>
                      <a:pt x="24355" y="45720"/>
                    </a:cubicBezTo>
                    <a:cubicBezTo>
                      <a:pt x="9115" y="49530"/>
                      <a:pt x="9115" y="49530"/>
                      <a:pt x="9115" y="34290"/>
                    </a:cubicBezTo>
                    <a:cubicBezTo>
                      <a:pt x="9115" y="26670"/>
                      <a:pt x="5305" y="19050"/>
                      <a:pt x="1495" y="7620"/>
                    </a:cubicBezTo>
                    <a:cubicBezTo>
                      <a:pt x="-2315" y="0"/>
                      <a:pt x="1495" y="0"/>
                      <a:pt x="9115" y="0"/>
                    </a:cubicBezTo>
                    <a:cubicBezTo>
                      <a:pt x="16735" y="0"/>
                      <a:pt x="20545" y="7620"/>
                      <a:pt x="28165" y="11430"/>
                    </a:cubicBezTo>
                    <a:cubicBezTo>
                      <a:pt x="35785" y="15240"/>
                      <a:pt x="31975" y="22860"/>
                      <a:pt x="31975" y="30480"/>
                    </a:cubicBezTo>
                    <a:cubicBezTo>
                      <a:pt x="31975" y="34290"/>
                      <a:pt x="35785" y="38100"/>
                      <a:pt x="35785" y="41910"/>
                    </a:cubicBezTo>
                    <a:close/>
                  </a:path>
                </a:pathLst>
              </a:custGeom>
              <a:solidFill>
                <a:srgbClr val="FFCAD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57" name="Freeform: Shape 3256">
                <a:extLst>
                  <a:ext uri="{FF2B5EF4-FFF2-40B4-BE49-F238E27FC236}">
                    <a16:creationId xmlns:a16="http://schemas.microsoft.com/office/drawing/2014/main" id="{7F5E78B4-CDCA-AC57-77C0-12305F62ABE3}"/>
                  </a:ext>
                </a:extLst>
              </p:cNvPr>
              <p:cNvSpPr/>
              <p:nvPr/>
            </p:nvSpPr>
            <p:spPr>
              <a:xfrm>
                <a:off x="3816126" y="3713321"/>
                <a:ext cx="51024" cy="36308"/>
              </a:xfrm>
              <a:custGeom>
                <a:avLst/>
                <a:gdLst>
                  <a:gd name="connsiteX0" fmla="*/ 28165 w 51024"/>
                  <a:gd name="connsiteY0" fmla="*/ 1429 h 36308"/>
                  <a:gd name="connsiteX1" fmla="*/ 51025 w 51024"/>
                  <a:gd name="connsiteY1" fmla="*/ 24289 h 36308"/>
                  <a:gd name="connsiteX2" fmla="*/ 47215 w 51024"/>
                  <a:gd name="connsiteY2" fmla="*/ 31909 h 36308"/>
                  <a:gd name="connsiteX3" fmla="*/ 9115 w 51024"/>
                  <a:gd name="connsiteY3" fmla="*/ 31909 h 36308"/>
                  <a:gd name="connsiteX4" fmla="*/ 1495 w 51024"/>
                  <a:gd name="connsiteY4" fmla="*/ 12859 h 36308"/>
                  <a:gd name="connsiteX5" fmla="*/ 28165 w 51024"/>
                  <a:gd name="connsiteY5" fmla="*/ 1429 h 36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024" h="36308">
                    <a:moveTo>
                      <a:pt x="28165" y="1429"/>
                    </a:moveTo>
                    <a:cubicBezTo>
                      <a:pt x="35785" y="9049"/>
                      <a:pt x="43405" y="16669"/>
                      <a:pt x="51025" y="24289"/>
                    </a:cubicBezTo>
                    <a:cubicBezTo>
                      <a:pt x="51025" y="28099"/>
                      <a:pt x="51025" y="28099"/>
                      <a:pt x="47215" y="31909"/>
                    </a:cubicBezTo>
                    <a:cubicBezTo>
                      <a:pt x="35785" y="35719"/>
                      <a:pt x="24355" y="39529"/>
                      <a:pt x="9115" y="31909"/>
                    </a:cubicBezTo>
                    <a:cubicBezTo>
                      <a:pt x="1495" y="24289"/>
                      <a:pt x="-2315" y="20479"/>
                      <a:pt x="1495" y="12859"/>
                    </a:cubicBezTo>
                    <a:cubicBezTo>
                      <a:pt x="9115" y="1429"/>
                      <a:pt x="16735" y="-2381"/>
                      <a:pt x="28165" y="1429"/>
                    </a:cubicBezTo>
                    <a:close/>
                  </a:path>
                </a:pathLst>
              </a:custGeom>
              <a:solidFill>
                <a:srgbClr val="FFB9D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58" name="Freeform: Shape 3257">
                <a:extLst>
                  <a:ext uri="{FF2B5EF4-FFF2-40B4-BE49-F238E27FC236}">
                    <a16:creationId xmlns:a16="http://schemas.microsoft.com/office/drawing/2014/main" id="{9EF437EE-C26C-E97C-DEA6-BE33C2B88F46}"/>
                  </a:ext>
                </a:extLst>
              </p:cNvPr>
              <p:cNvSpPr/>
              <p:nvPr/>
            </p:nvSpPr>
            <p:spPr>
              <a:xfrm>
                <a:off x="3073092" y="2857500"/>
                <a:ext cx="51108" cy="39113"/>
              </a:xfrm>
              <a:custGeom>
                <a:avLst/>
                <a:gdLst>
                  <a:gd name="connsiteX0" fmla="*/ 16818 w 51108"/>
                  <a:gd name="connsiteY0" fmla="*/ 0 h 39113"/>
                  <a:gd name="connsiteX1" fmla="*/ 24438 w 51108"/>
                  <a:gd name="connsiteY1" fmla="*/ 3810 h 39113"/>
                  <a:gd name="connsiteX2" fmla="*/ 39678 w 51108"/>
                  <a:gd name="connsiteY2" fmla="*/ 11430 h 39113"/>
                  <a:gd name="connsiteX3" fmla="*/ 51108 w 51108"/>
                  <a:gd name="connsiteY3" fmla="*/ 26670 h 39113"/>
                  <a:gd name="connsiteX4" fmla="*/ 35868 w 51108"/>
                  <a:gd name="connsiteY4" fmla="*/ 38100 h 39113"/>
                  <a:gd name="connsiteX5" fmla="*/ 5388 w 51108"/>
                  <a:gd name="connsiteY5" fmla="*/ 19050 h 39113"/>
                  <a:gd name="connsiteX6" fmla="*/ 1578 w 51108"/>
                  <a:gd name="connsiteY6" fmla="*/ 7620 h 39113"/>
                  <a:gd name="connsiteX7" fmla="*/ 16818 w 51108"/>
                  <a:gd name="connsiteY7" fmla="*/ 0 h 3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108" h="39113">
                    <a:moveTo>
                      <a:pt x="16818" y="0"/>
                    </a:moveTo>
                    <a:cubicBezTo>
                      <a:pt x="20628" y="3810"/>
                      <a:pt x="24438" y="3810"/>
                      <a:pt x="24438" y="3810"/>
                    </a:cubicBezTo>
                    <a:cubicBezTo>
                      <a:pt x="28248" y="7620"/>
                      <a:pt x="32058" y="15240"/>
                      <a:pt x="39678" y="11430"/>
                    </a:cubicBezTo>
                    <a:cubicBezTo>
                      <a:pt x="43488" y="7620"/>
                      <a:pt x="51108" y="19050"/>
                      <a:pt x="51108" y="26670"/>
                    </a:cubicBezTo>
                    <a:cubicBezTo>
                      <a:pt x="51108" y="34290"/>
                      <a:pt x="39678" y="41910"/>
                      <a:pt x="35868" y="38100"/>
                    </a:cubicBezTo>
                    <a:cubicBezTo>
                      <a:pt x="28248" y="30480"/>
                      <a:pt x="13008" y="30480"/>
                      <a:pt x="5388" y="19050"/>
                    </a:cubicBezTo>
                    <a:cubicBezTo>
                      <a:pt x="1578" y="15240"/>
                      <a:pt x="-2232" y="11430"/>
                      <a:pt x="1578" y="7620"/>
                    </a:cubicBezTo>
                    <a:cubicBezTo>
                      <a:pt x="9198" y="3810"/>
                      <a:pt x="13008" y="0"/>
                      <a:pt x="16818" y="0"/>
                    </a:cubicBezTo>
                    <a:close/>
                  </a:path>
                </a:pathLst>
              </a:custGeom>
              <a:solidFill>
                <a:srgbClr val="FFC8D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59" name="Freeform: Shape 3258">
                <a:extLst>
                  <a:ext uri="{FF2B5EF4-FFF2-40B4-BE49-F238E27FC236}">
                    <a16:creationId xmlns:a16="http://schemas.microsoft.com/office/drawing/2014/main" id="{7D86C253-8CB7-725E-B4D1-90F6AE031716}"/>
                  </a:ext>
                </a:extLst>
              </p:cNvPr>
              <p:cNvSpPr/>
              <p:nvPr/>
            </p:nvSpPr>
            <p:spPr>
              <a:xfrm>
                <a:off x="4262399" y="2716530"/>
                <a:ext cx="42901" cy="39070"/>
              </a:xfrm>
              <a:custGeom>
                <a:avLst/>
                <a:gdLst>
                  <a:gd name="connsiteX0" fmla="*/ 16231 w 42901"/>
                  <a:gd name="connsiteY0" fmla="*/ 38100 h 39070"/>
                  <a:gd name="connsiteX1" fmla="*/ 991 w 42901"/>
                  <a:gd name="connsiteY1" fmla="*/ 15240 h 39070"/>
                  <a:gd name="connsiteX2" fmla="*/ 31471 w 42901"/>
                  <a:gd name="connsiteY2" fmla="*/ 0 h 39070"/>
                  <a:gd name="connsiteX3" fmla="*/ 42901 w 42901"/>
                  <a:gd name="connsiteY3" fmla="*/ 19050 h 39070"/>
                  <a:gd name="connsiteX4" fmla="*/ 16231 w 42901"/>
                  <a:gd name="connsiteY4" fmla="*/ 38100 h 3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01" h="39070">
                    <a:moveTo>
                      <a:pt x="16231" y="38100"/>
                    </a:moveTo>
                    <a:cubicBezTo>
                      <a:pt x="4801" y="34290"/>
                      <a:pt x="-2819" y="26670"/>
                      <a:pt x="991" y="15240"/>
                    </a:cubicBezTo>
                    <a:cubicBezTo>
                      <a:pt x="4801" y="7620"/>
                      <a:pt x="23851" y="0"/>
                      <a:pt x="31471" y="0"/>
                    </a:cubicBezTo>
                    <a:cubicBezTo>
                      <a:pt x="39091" y="0"/>
                      <a:pt x="42901" y="11430"/>
                      <a:pt x="42901" y="19050"/>
                    </a:cubicBezTo>
                    <a:cubicBezTo>
                      <a:pt x="39091" y="34290"/>
                      <a:pt x="27661" y="41910"/>
                      <a:pt x="16231" y="38100"/>
                    </a:cubicBezTo>
                    <a:close/>
                  </a:path>
                </a:pathLst>
              </a:custGeom>
              <a:solidFill>
                <a:srgbClr val="FFA3C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60" name="Freeform: Shape 3259">
                <a:extLst>
                  <a:ext uri="{FF2B5EF4-FFF2-40B4-BE49-F238E27FC236}">
                    <a16:creationId xmlns:a16="http://schemas.microsoft.com/office/drawing/2014/main" id="{87603008-9A94-9FA1-E17D-F315ED2B91F2}"/>
                  </a:ext>
                </a:extLst>
              </p:cNvPr>
              <p:cNvSpPr/>
              <p:nvPr/>
            </p:nvSpPr>
            <p:spPr>
              <a:xfrm>
                <a:off x="4354241" y="2160270"/>
                <a:ext cx="40533" cy="42923"/>
              </a:xfrm>
              <a:custGeom>
                <a:avLst/>
                <a:gdLst>
                  <a:gd name="connsiteX0" fmla="*/ 23449 w 40533"/>
                  <a:gd name="connsiteY0" fmla="*/ 0 h 42923"/>
                  <a:gd name="connsiteX1" fmla="*/ 34879 w 40533"/>
                  <a:gd name="connsiteY1" fmla="*/ 7620 h 42923"/>
                  <a:gd name="connsiteX2" fmla="*/ 27259 w 40533"/>
                  <a:gd name="connsiteY2" fmla="*/ 41910 h 42923"/>
                  <a:gd name="connsiteX3" fmla="*/ 4399 w 40533"/>
                  <a:gd name="connsiteY3" fmla="*/ 30480 h 42923"/>
                  <a:gd name="connsiteX4" fmla="*/ 4399 w 40533"/>
                  <a:gd name="connsiteY4" fmla="*/ 11430 h 42923"/>
                  <a:gd name="connsiteX5" fmla="*/ 23449 w 40533"/>
                  <a:gd name="connsiteY5" fmla="*/ 0 h 42923"/>
                  <a:gd name="connsiteX6" fmla="*/ 23449 w 40533"/>
                  <a:gd name="connsiteY6" fmla="*/ 0 h 4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533" h="42923">
                    <a:moveTo>
                      <a:pt x="23449" y="0"/>
                    </a:moveTo>
                    <a:cubicBezTo>
                      <a:pt x="27259" y="0"/>
                      <a:pt x="31069" y="3810"/>
                      <a:pt x="34879" y="7620"/>
                    </a:cubicBezTo>
                    <a:cubicBezTo>
                      <a:pt x="46309" y="15240"/>
                      <a:pt x="38690" y="38100"/>
                      <a:pt x="27259" y="41910"/>
                    </a:cubicBezTo>
                    <a:cubicBezTo>
                      <a:pt x="15829" y="45720"/>
                      <a:pt x="12019" y="38100"/>
                      <a:pt x="4399" y="30480"/>
                    </a:cubicBezTo>
                    <a:cubicBezTo>
                      <a:pt x="-3221" y="22860"/>
                      <a:pt x="590" y="19050"/>
                      <a:pt x="4399" y="11430"/>
                    </a:cubicBezTo>
                    <a:cubicBezTo>
                      <a:pt x="8209" y="3810"/>
                      <a:pt x="19640" y="3810"/>
                      <a:pt x="23449" y="0"/>
                    </a:cubicBezTo>
                    <a:lnTo>
                      <a:pt x="23449" y="0"/>
                    </a:lnTo>
                    <a:close/>
                  </a:path>
                </a:pathLst>
              </a:custGeom>
              <a:solidFill>
                <a:srgbClr val="FFABC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61" name="Freeform: Shape 3260">
                <a:extLst>
                  <a:ext uri="{FF2B5EF4-FFF2-40B4-BE49-F238E27FC236}">
                    <a16:creationId xmlns:a16="http://schemas.microsoft.com/office/drawing/2014/main" id="{33C88B0F-6EC1-E619-2811-EEFFC643F30C}"/>
                  </a:ext>
                </a:extLst>
              </p:cNvPr>
              <p:cNvSpPr/>
              <p:nvPr/>
            </p:nvSpPr>
            <p:spPr>
              <a:xfrm>
                <a:off x="2179321" y="3222221"/>
                <a:ext cx="45720" cy="63576"/>
              </a:xfrm>
              <a:custGeom>
                <a:avLst/>
                <a:gdLst>
                  <a:gd name="connsiteX0" fmla="*/ 45720 w 45720"/>
                  <a:gd name="connsiteY0" fmla="*/ 58188 h 63576"/>
                  <a:gd name="connsiteX1" fmla="*/ 30480 w 45720"/>
                  <a:gd name="connsiteY1" fmla="*/ 61998 h 63576"/>
                  <a:gd name="connsiteX2" fmla="*/ 0 w 45720"/>
                  <a:gd name="connsiteY2" fmla="*/ 16278 h 63576"/>
                  <a:gd name="connsiteX3" fmla="*/ 7620 w 45720"/>
                  <a:gd name="connsiteY3" fmla="*/ 1038 h 63576"/>
                  <a:gd name="connsiteX4" fmla="*/ 19050 w 45720"/>
                  <a:gd name="connsiteY4" fmla="*/ 8659 h 63576"/>
                  <a:gd name="connsiteX5" fmla="*/ 30480 w 45720"/>
                  <a:gd name="connsiteY5" fmla="*/ 42948 h 63576"/>
                  <a:gd name="connsiteX6" fmla="*/ 45720 w 45720"/>
                  <a:gd name="connsiteY6" fmla="*/ 58188 h 63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720" h="63576">
                    <a:moveTo>
                      <a:pt x="45720" y="58188"/>
                    </a:moveTo>
                    <a:cubicBezTo>
                      <a:pt x="38100" y="61998"/>
                      <a:pt x="34290" y="65809"/>
                      <a:pt x="30480" y="61998"/>
                    </a:cubicBezTo>
                    <a:cubicBezTo>
                      <a:pt x="15240" y="50568"/>
                      <a:pt x="3810" y="35328"/>
                      <a:pt x="0" y="16278"/>
                    </a:cubicBezTo>
                    <a:cubicBezTo>
                      <a:pt x="0" y="12468"/>
                      <a:pt x="0" y="4848"/>
                      <a:pt x="7620" y="1038"/>
                    </a:cubicBezTo>
                    <a:cubicBezTo>
                      <a:pt x="15240" y="-2772"/>
                      <a:pt x="15240" y="4848"/>
                      <a:pt x="19050" y="8659"/>
                    </a:cubicBezTo>
                    <a:cubicBezTo>
                      <a:pt x="22860" y="20088"/>
                      <a:pt x="30480" y="31518"/>
                      <a:pt x="30480" y="42948"/>
                    </a:cubicBezTo>
                    <a:cubicBezTo>
                      <a:pt x="34290" y="50568"/>
                      <a:pt x="38100" y="54378"/>
                      <a:pt x="45720" y="58188"/>
                    </a:cubicBezTo>
                    <a:close/>
                  </a:path>
                </a:pathLst>
              </a:custGeom>
              <a:solidFill>
                <a:srgbClr val="FFD7E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62" name="Freeform: Shape 3261">
                <a:extLst>
                  <a:ext uri="{FF2B5EF4-FFF2-40B4-BE49-F238E27FC236}">
                    <a16:creationId xmlns:a16="http://schemas.microsoft.com/office/drawing/2014/main" id="{DEDA4F99-4ECF-A086-47B4-3F51030E9712}"/>
                  </a:ext>
                </a:extLst>
              </p:cNvPr>
              <p:cNvSpPr/>
              <p:nvPr/>
            </p:nvSpPr>
            <p:spPr>
              <a:xfrm>
                <a:off x="1675409" y="2891790"/>
                <a:ext cx="40585" cy="39528"/>
              </a:xfrm>
              <a:custGeom>
                <a:avLst/>
                <a:gdLst>
                  <a:gd name="connsiteX0" fmla="*/ 16231 w 40585"/>
                  <a:gd name="connsiteY0" fmla="*/ 38100 h 39528"/>
                  <a:gd name="connsiteX1" fmla="*/ 991 w 40585"/>
                  <a:gd name="connsiteY1" fmla="*/ 19050 h 39528"/>
                  <a:gd name="connsiteX2" fmla="*/ 31471 w 40585"/>
                  <a:gd name="connsiteY2" fmla="*/ 0 h 39528"/>
                  <a:gd name="connsiteX3" fmla="*/ 39091 w 40585"/>
                  <a:gd name="connsiteY3" fmla="*/ 26670 h 39528"/>
                  <a:gd name="connsiteX4" fmla="*/ 16231 w 40585"/>
                  <a:gd name="connsiteY4" fmla="*/ 38100 h 39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85" h="39528">
                    <a:moveTo>
                      <a:pt x="16231" y="38100"/>
                    </a:moveTo>
                    <a:cubicBezTo>
                      <a:pt x="4801" y="34290"/>
                      <a:pt x="-2819" y="26670"/>
                      <a:pt x="991" y="19050"/>
                    </a:cubicBezTo>
                    <a:cubicBezTo>
                      <a:pt x="4801" y="11430"/>
                      <a:pt x="23851" y="0"/>
                      <a:pt x="31471" y="0"/>
                    </a:cubicBezTo>
                    <a:cubicBezTo>
                      <a:pt x="39091" y="0"/>
                      <a:pt x="42901" y="15240"/>
                      <a:pt x="39091" y="26670"/>
                    </a:cubicBezTo>
                    <a:cubicBezTo>
                      <a:pt x="35281" y="38100"/>
                      <a:pt x="27661" y="41910"/>
                      <a:pt x="16231" y="38100"/>
                    </a:cubicBezTo>
                    <a:close/>
                  </a:path>
                </a:pathLst>
              </a:custGeom>
              <a:solidFill>
                <a:srgbClr val="FFC2D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63" name="Freeform: Shape 3262">
                <a:extLst>
                  <a:ext uri="{FF2B5EF4-FFF2-40B4-BE49-F238E27FC236}">
                    <a16:creationId xmlns:a16="http://schemas.microsoft.com/office/drawing/2014/main" id="{E27248D1-AD14-C961-ABB2-2C8744236EF8}"/>
                  </a:ext>
                </a:extLst>
              </p:cNvPr>
              <p:cNvSpPr/>
              <p:nvPr/>
            </p:nvSpPr>
            <p:spPr>
              <a:xfrm>
                <a:off x="1474471" y="2349076"/>
                <a:ext cx="54918" cy="43603"/>
              </a:xfrm>
              <a:custGeom>
                <a:avLst/>
                <a:gdLst>
                  <a:gd name="connsiteX0" fmla="*/ 53340 w 54918"/>
                  <a:gd name="connsiteY0" fmla="*/ 43603 h 43603"/>
                  <a:gd name="connsiteX1" fmla="*/ 26670 w 54918"/>
                  <a:gd name="connsiteY1" fmla="*/ 24553 h 43603"/>
                  <a:gd name="connsiteX2" fmla="*/ 11430 w 54918"/>
                  <a:gd name="connsiteY2" fmla="*/ 28363 h 43603"/>
                  <a:gd name="connsiteX3" fmla="*/ 3810 w 54918"/>
                  <a:gd name="connsiteY3" fmla="*/ 28363 h 43603"/>
                  <a:gd name="connsiteX4" fmla="*/ 0 w 54918"/>
                  <a:gd name="connsiteY4" fmla="*/ 24553 h 43603"/>
                  <a:gd name="connsiteX5" fmla="*/ 11430 w 54918"/>
                  <a:gd name="connsiteY5" fmla="*/ 1693 h 43603"/>
                  <a:gd name="connsiteX6" fmla="*/ 19050 w 54918"/>
                  <a:gd name="connsiteY6" fmla="*/ 1693 h 43603"/>
                  <a:gd name="connsiteX7" fmla="*/ 26670 w 54918"/>
                  <a:gd name="connsiteY7" fmla="*/ 5503 h 43603"/>
                  <a:gd name="connsiteX8" fmla="*/ 41910 w 54918"/>
                  <a:gd name="connsiteY8" fmla="*/ 5503 h 43603"/>
                  <a:gd name="connsiteX9" fmla="*/ 49530 w 54918"/>
                  <a:gd name="connsiteY9" fmla="*/ 24553 h 43603"/>
                  <a:gd name="connsiteX10" fmla="*/ 49530 w 54918"/>
                  <a:gd name="connsiteY10" fmla="*/ 24553 h 43603"/>
                  <a:gd name="connsiteX11" fmla="*/ 53340 w 54918"/>
                  <a:gd name="connsiteY11" fmla="*/ 43603 h 43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8" h="43603">
                    <a:moveTo>
                      <a:pt x="53340" y="43603"/>
                    </a:moveTo>
                    <a:cubicBezTo>
                      <a:pt x="45720" y="32173"/>
                      <a:pt x="38100" y="28363"/>
                      <a:pt x="26670" y="24553"/>
                    </a:cubicBezTo>
                    <a:cubicBezTo>
                      <a:pt x="19050" y="24553"/>
                      <a:pt x="15240" y="16933"/>
                      <a:pt x="11430" y="28363"/>
                    </a:cubicBezTo>
                    <a:cubicBezTo>
                      <a:pt x="11430" y="32173"/>
                      <a:pt x="7620" y="32173"/>
                      <a:pt x="3810" y="28363"/>
                    </a:cubicBezTo>
                    <a:cubicBezTo>
                      <a:pt x="3810" y="28363"/>
                      <a:pt x="0" y="24553"/>
                      <a:pt x="0" y="24553"/>
                    </a:cubicBezTo>
                    <a:cubicBezTo>
                      <a:pt x="0" y="16933"/>
                      <a:pt x="7620" y="9313"/>
                      <a:pt x="11430" y="1693"/>
                    </a:cubicBezTo>
                    <a:cubicBezTo>
                      <a:pt x="11430" y="-2117"/>
                      <a:pt x="15240" y="1693"/>
                      <a:pt x="19050" y="1693"/>
                    </a:cubicBezTo>
                    <a:cubicBezTo>
                      <a:pt x="22860" y="1693"/>
                      <a:pt x="22860" y="5503"/>
                      <a:pt x="26670" y="5503"/>
                    </a:cubicBezTo>
                    <a:cubicBezTo>
                      <a:pt x="30480" y="1693"/>
                      <a:pt x="38100" y="1693"/>
                      <a:pt x="41910" y="5503"/>
                    </a:cubicBezTo>
                    <a:cubicBezTo>
                      <a:pt x="45720" y="9313"/>
                      <a:pt x="49530" y="16933"/>
                      <a:pt x="49530" y="24553"/>
                    </a:cubicBezTo>
                    <a:cubicBezTo>
                      <a:pt x="49530" y="24553"/>
                      <a:pt x="49530" y="24553"/>
                      <a:pt x="49530" y="24553"/>
                    </a:cubicBezTo>
                    <a:cubicBezTo>
                      <a:pt x="53340" y="28363"/>
                      <a:pt x="57150" y="35983"/>
                      <a:pt x="53340" y="43603"/>
                    </a:cubicBezTo>
                    <a:close/>
                  </a:path>
                </a:pathLst>
              </a:custGeom>
              <a:solidFill>
                <a:srgbClr val="FFCCE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64" name="Freeform: Shape 3263">
                <a:extLst>
                  <a:ext uri="{FF2B5EF4-FFF2-40B4-BE49-F238E27FC236}">
                    <a16:creationId xmlns:a16="http://schemas.microsoft.com/office/drawing/2014/main" id="{D6AC4244-CFAC-C0AE-049E-B578C62E885B}"/>
                  </a:ext>
                </a:extLst>
              </p:cNvPr>
              <p:cNvSpPr/>
              <p:nvPr/>
            </p:nvSpPr>
            <p:spPr>
              <a:xfrm>
                <a:off x="1549170" y="1908809"/>
                <a:ext cx="36134" cy="57150"/>
              </a:xfrm>
              <a:custGeom>
                <a:avLst/>
                <a:gdLst>
                  <a:gd name="connsiteX0" fmla="*/ 5311 w 36134"/>
                  <a:gd name="connsiteY0" fmla="*/ 0 h 57150"/>
                  <a:gd name="connsiteX1" fmla="*/ 24361 w 36134"/>
                  <a:gd name="connsiteY1" fmla="*/ 26670 h 57150"/>
                  <a:gd name="connsiteX2" fmla="*/ 31981 w 36134"/>
                  <a:gd name="connsiteY2" fmla="*/ 34290 h 57150"/>
                  <a:gd name="connsiteX3" fmla="*/ 28171 w 36134"/>
                  <a:gd name="connsiteY3" fmla="*/ 53340 h 57150"/>
                  <a:gd name="connsiteX4" fmla="*/ 9121 w 36134"/>
                  <a:gd name="connsiteY4" fmla="*/ 57150 h 57150"/>
                  <a:gd name="connsiteX5" fmla="*/ 9121 w 36134"/>
                  <a:gd name="connsiteY5" fmla="*/ 45720 h 57150"/>
                  <a:gd name="connsiteX6" fmla="*/ 9121 w 36134"/>
                  <a:gd name="connsiteY6" fmla="*/ 38100 h 57150"/>
                  <a:gd name="connsiteX7" fmla="*/ 5311 w 36134"/>
                  <a:gd name="connsiteY7" fmla="*/ 19050 h 57150"/>
                  <a:gd name="connsiteX8" fmla="*/ 5311 w 36134"/>
                  <a:gd name="connsiteY8" fmla="*/ 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134" h="57150">
                    <a:moveTo>
                      <a:pt x="5311" y="0"/>
                    </a:moveTo>
                    <a:cubicBezTo>
                      <a:pt x="12931" y="11430"/>
                      <a:pt x="28171" y="11430"/>
                      <a:pt x="24361" y="26670"/>
                    </a:cubicBezTo>
                    <a:cubicBezTo>
                      <a:pt x="24361" y="30480"/>
                      <a:pt x="28171" y="30480"/>
                      <a:pt x="31981" y="34290"/>
                    </a:cubicBezTo>
                    <a:cubicBezTo>
                      <a:pt x="39601" y="41910"/>
                      <a:pt x="35791" y="49530"/>
                      <a:pt x="28171" y="53340"/>
                    </a:cubicBezTo>
                    <a:cubicBezTo>
                      <a:pt x="20551" y="53340"/>
                      <a:pt x="16741" y="57150"/>
                      <a:pt x="9121" y="57150"/>
                    </a:cubicBezTo>
                    <a:cubicBezTo>
                      <a:pt x="5311" y="53340"/>
                      <a:pt x="9121" y="49530"/>
                      <a:pt x="9121" y="45720"/>
                    </a:cubicBezTo>
                    <a:cubicBezTo>
                      <a:pt x="9121" y="41910"/>
                      <a:pt x="12931" y="38100"/>
                      <a:pt x="9121" y="38100"/>
                    </a:cubicBezTo>
                    <a:cubicBezTo>
                      <a:pt x="-2309" y="34290"/>
                      <a:pt x="-2309" y="26670"/>
                      <a:pt x="5311" y="19050"/>
                    </a:cubicBezTo>
                    <a:cubicBezTo>
                      <a:pt x="9121" y="15240"/>
                      <a:pt x="1501" y="11430"/>
                      <a:pt x="5311" y="0"/>
                    </a:cubicBezTo>
                    <a:close/>
                  </a:path>
                </a:pathLst>
              </a:custGeom>
              <a:solidFill>
                <a:srgbClr val="FFD5E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65" name="Freeform: Shape 3264">
                <a:extLst>
                  <a:ext uri="{FF2B5EF4-FFF2-40B4-BE49-F238E27FC236}">
                    <a16:creationId xmlns:a16="http://schemas.microsoft.com/office/drawing/2014/main" id="{D783952C-C30C-1152-A02B-9D397C4B17E1}"/>
                  </a:ext>
                </a:extLst>
              </p:cNvPr>
              <p:cNvSpPr/>
              <p:nvPr/>
            </p:nvSpPr>
            <p:spPr>
              <a:xfrm>
                <a:off x="2627526" y="1934741"/>
                <a:ext cx="35664" cy="42648"/>
              </a:xfrm>
              <a:custGeom>
                <a:avLst/>
                <a:gdLst>
                  <a:gd name="connsiteX0" fmla="*/ 35664 w 35664"/>
                  <a:gd name="connsiteY0" fmla="*/ 23599 h 42648"/>
                  <a:gd name="connsiteX1" fmla="*/ 16614 w 35664"/>
                  <a:gd name="connsiteY1" fmla="*/ 42649 h 42648"/>
                  <a:gd name="connsiteX2" fmla="*/ 1374 w 35664"/>
                  <a:gd name="connsiteY2" fmla="*/ 23599 h 42648"/>
                  <a:gd name="connsiteX3" fmla="*/ 28044 w 35664"/>
                  <a:gd name="connsiteY3" fmla="*/ 738 h 42648"/>
                  <a:gd name="connsiteX4" fmla="*/ 35664 w 35664"/>
                  <a:gd name="connsiteY4" fmla="*/ 23599 h 42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64" h="42648">
                    <a:moveTo>
                      <a:pt x="35664" y="23599"/>
                    </a:moveTo>
                    <a:cubicBezTo>
                      <a:pt x="31854" y="35028"/>
                      <a:pt x="20424" y="42649"/>
                      <a:pt x="16614" y="42649"/>
                    </a:cubicBezTo>
                    <a:cubicBezTo>
                      <a:pt x="1374" y="38838"/>
                      <a:pt x="-2436" y="35028"/>
                      <a:pt x="1374" y="23599"/>
                    </a:cubicBezTo>
                    <a:cubicBezTo>
                      <a:pt x="5184" y="8358"/>
                      <a:pt x="16614" y="-3072"/>
                      <a:pt x="28044" y="738"/>
                    </a:cubicBezTo>
                    <a:cubicBezTo>
                      <a:pt x="31854" y="4549"/>
                      <a:pt x="35664" y="15978"/>
                      <a:pt x="35664" y="23599"/>
                    </a:cubicBezTo>
                    <a:close/>
                  </a:path>
                </a:pathLst>
              </a:custGeom>
              <a:solidFill>
                <a:srgbClr val="FFB2D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66" name="Freeform: Shape 3265">
                <a:extLst>
                  <a:ext uri="{FF2B5EF4-FFF2-40B4-BE49-F238E27FC236}">
                    <a16:creationId xmlns:a16="http://schemas.microsoft.com/office/drawing/2014/main" id="{D29E0DAB-F5A8-78C3-E929-6D54C892251C}"/>
                  </a:ext>
                </a:extLst>
              </p:cNvPr>
              <p:cNvSpPr/>
              <p:nvPr/>
            </p:nvSpPr>
            <p:spPr>
              <a:xfrm>
                <a:off x="2049626" y="2349076"/>
                <a:ext cx="34444" cy="62653"/>
              </a:xfrm>
              <a:custGeom>
                <a:avLst/>
                <a:gdLst>
                  <a:gd name="connsiteX0" fmla="*/ 34444 w 34444"/>
                  <a:gd name="connsiteY0" fmla="*/ 13123 h 62653"/>
                  <a:gd name="connsiteX1" fmla="*/ 30634 w 34444"/>
                  <a:gd name="connsiteY1" fmla="*/ 35983 h 62653"/>
                  <a:gd name="connsiteX2" fmla="*/ 19204 w 34444"/>
                  <a:gd name="connsiteY2" fmla="*/ 58843 h 62653"/>
                  <a:gd name="connsiteX3" fmla="*/ 11584 w 34444"/>
                  <a:gd name="connsiteY3" fmla="*/ 62653 h 62653"/>
                  <a:gd name="connsiteX4" fmla="*/ 3964 w 34444"/>
                  <a:gd name="connsiteY4" fmla="*/ 39793 h 62653"/>
                  <a:gd name="connsiteX5" fmla="*/ 7774 w 34444"/>
                  <a:gd name="connsiteY5" fmla="*/ 9313 h 62653"/>
                  <a:gd name="connsiteX6" fmla="*/ 7774 w 34444"/>
                  <a:gd name="connsiteY6" fmla="*/ 5503 h 62653"/>
                  <a:gd name="connsiteX7" fmla="*/ 11584 w 34444"/>
                  <a:gd name="connsiteY7" fmla="*/ 1693 h 62653"/>
                  <a:gd name="connsiteX8" fmla="*/ 19204 w 34444"/>
                  <a:gd name="connsiteY8" fmla="*/ 1693 h 62653"/>
                  <a:gd name="connsiteX9" fmla="*/ 30634 w 34444"/>
                  <a:gd name="connsiteY9" fmla="*/ 1693 h 62653"/>
                  <a:gd name="connsiteX10" fmla="*/ 34444 w 34444"/>
                  <a:gd name="connsiteY10" fmla="*/ 1693 h 62653"/>
                  <a:gd name="connsiteX11" fmla="*/ 34444 w 34444"/>
                  <a:gd name="connsiteY11" fmla="*/ 13123 h 62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44" h="62653">
                    <a:moveTo>
                      <a:pt x="34444" y="13123"/>
                    </a:moveTo>
                    <a:cubicBezTo>
                      <a:pt x="26824" y="20743"/>
                      <a:pt x="38254" y="28363"/>
                      <a:pt x="30634" y="35983"/>
                    </a:cubicBezTo>
                    <a:cubicBezTo>
                      <a:pt x="26824" y="43603"/>
                      <a:pt x="15394" y="47413"/>
                      <a:pt x="19204" y="58843"/>
                    </a:cubicBezTo>
                    <a:cubicBezTo>
                      <a:pt x="19204" y="62653"/>
                      <a:pt x="15394" y="62653"/>
                      <a:pt x="11584" y="62653"/>
                    </a:cubicBezTo>
                    <a:cubicBezTo>
                      <a:pt x="154" y="58843"/>
                      <a:pt x="-3656" y="47413"/>
                      <a:pt x="3964" y="39793"/>
                    </a:cubicBezTo>
                    <a:cubicBezTo>
                      <a:pt x="11584" y="28363"/>
                      <a:pt x="15394" y="20743"/>
                      <a:pt x="7774" y="9313"/>
                    </a:cubicBezTo>
                    <a:cubicBezTo>
                      <a:pt x="7774" y="9313"/>
                      <a:pt x="7774" y="5503"/>
                      <a:pt x="7774" y="5503"/>
                    </a:cubicBezTo>
                    <a:cubicBezTo>
                      <a:pt x="7774" y="5503"/>
                      <a:pt x="7774" y="1693"/>
                      <a:pt x="11584" y="1693"/>
                    </a:cubicBezTo>
                    <a:cubicBezTo>
                      <a:pt x="15394" y="-2117"/>
                      <a:pt x="15394" y="1693"/>
                      <a:pt x="19204" y="1693"/>
                    </a:cubicBezTo>
                    <a:cubicBezTo>
                      <a:pt x="23014" y="5503"/>
                      <a:pt x="26824" y="13123"/>
                      <a:pt x="30634" y="1693"/>
                    </a:cubicBezTo>
                    <a:cubicBezTo>
                      <a:pt x="30634" y="1693"/>
                      <a:pt x="34444" y="1693"/>
                      <a:pt x="34444" y="1693"/>
                    </a:cubicBezTo>
                    <a:cubicBezTo>
                      <a:pt x="34444" y="5503"/>
                      <a:pt x="34444" y="9313"/>
                      <a:pt x="34444" y="13123"/>
                    </a:cubicBezTo>
                    <a:close/>
                  </a:path>
                </a:pathLst>
              </a:custGeom>
              <a:solidFill>
                <a:srgbClr val="FFD2E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67" name="Freeform: Shape 3266">
                <a:extLst>
                  <a:ext uri="{FF2B5EF4-FFF2-40B4-BE49-F238E27FC236}">
                    <a16:creationId xmlns:a16="http://schemas.microsoft.com/office/drawing/2014/main" id="{C093FC64-837C-F01F-58EE-27A9BB3511FB}"/>
                  </a:ext>
                </a:extLst>
              </p:cNvPr>
              <p:cNvSpPr/>
              <p:nvPr/>
            </p:nvSpPr>
            <p:spPr>
              <a:xfrm>
                <a:off x="2735581" y="2504477"/>
                <a:ext cx="38100" cy="46106"/>
              </a:xfrm>
              <a:custGeom>
                <a:avLst/>
                <a:gdLst>
                  <a:gd name="connsiteX0" fmla="*/ 15240 w 38100"/>
                  <a:gd name="connsiteY0" fmla="*/ 44413 h 46106"/>
                  <a:gd name="connsiteX1" fmla="*/ 0 w 38100"/>
                  <a:gd name="connsiteY1" fmla="*/ 29173 h 46106"/>
                  <a:gd name="connsiteX2" fmla="*/ 11430 w 38100"/>
                  <a:gd name="connsiteY2" fmla="*/ 2503 h 46106"/>
                  <a:gd name="connsiteX3" fmla="*/ 19050 w 38100"/>
                  <a:gd name="connsiteY3" fmla="*/ 6313 h 46106"/>
                  <a:gd name="connsiteX4" fmla="*/ 26670 w 38100"/>
                  <a:gd name="connsiteY4" fmla="*/ 13933 h 46106"/>
                  <a:gd name="connsiteX5" fmla="*/ 38100 w 38100"/>
                  <a:gd name="connsiteY5" fmla="*/ 25363 h 46106"/>
                  <a:gd name="connsiteX6" fmla="*/ 38100 w 38100"/>
                  <a:gd name="connsiteY6" fmla="*/ 32983 h 46106"/>
                  <a:gd name="connsiteX7" fmla="*/ 26670 w 38100"/>
                  <a:gd name="connsiteY7" fmla="*/ 44413 h 46106"/>
                  <a:gd name="connsiteX8" fmla="*/ 15240 w 38100"/>
                  <a:gd name="connsiteY8" fmla="*/ 44413 h 4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100" h="46106">
                    <a:moveTo>
                      <a:pt x="15240" y="44413"/>
                    </a:moveTo>
                    <a:cubicBezTo>
                      <a:pt x="7620" y="40603"/>
                      <a:pt x="0" y="36793"/>
                      <a:pt x="0" y="29173"/>
                    </a:cubicBezTo>
                    <a:cubicBezTo>
                      <a:pt x="0" y="17743"/>
                      <a:pt x="3810" y="10123"/>
                      <a:pt x="11430" y="2503"/>
                    </a:cubicBezTo>
                    <a:cubicBezTo>
                      <a:pt x="15240" y="-1307"/>
                      <a:pt x="19050" y="-1307"/>
                      <a:pt x="19050" y="6313"/>
                    </a:cubicBezTo>
                    <a:cubicBezTo>
                      <a:pt x="19050" y="13933"/>
                      <a:pt x="22860" y="13933"/>
                      <a:pt x="26670" y="13933"/>
                    </a:cubicBezTo>
                    <a:cubicBezTo>
                      <a:pt x="34290" y="13933"/>
                      <a:pt x="34290" y="21553"/>
                      <a:pt x="38100" y="25363"/>
                    </a:cubicBezTo>
                    <a:cubicBezTo>
                      <a:pt x="38100" y="29173"/>
                      <a:pt x="38100" y="32983"/>
                      <a:pt x="38100" y="32983"/>
                    </a:cubicBezTo>
                    <a:cubicBezTo>
                      <a:pt x="30480" y="32983"/>
                      <a:pt x="26670" y="36793"/>
                      <a:pt x="26670" y="44413"/>
                    </a:cubicBezTo>
                    <a:cubicBezTo>
                      <a:pt x="22860" y="48223"/>
                      <a:pt x="19050" y="44413"/>
                      <a:pt x="15240" y="44413"/>
                    </a:cubicBezTo>
                    <a:close/>
                  </a:path>
                </a:pathLst>
              </a:custGeom>
              <a:solidFill>
                <a:srgbClr val="FFC4D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68" name="Freeform: Shape 3267">
                <a:extLst>
                  <a:ext uri="{FF2B5EF4-FFF2-40B4-BE49-F238E27FC236}">
                    <a16:creationId xmlns:a16="http://schemas.microsoft.com/office/drawing/2014/main" id="{19502612-1E8C-6AD6-9FCF-5B12ED7335A3}"/>
                  </a:ext>
                </a:extLst>
              </p:cNvPr>
              <p:cNvSpPr/>
              <p:nvPr/>
            </p:nvSpPr>
            <p:spPr>
              <a:xfrm>
                <a:off x="3699510" y="3526631"/>
                <a:ext cx="35303" cy="37213"/>
              </a:xfrm>
              <a:custGeom>
                <a:avLst/>
                <a:gdLst>
                  <a:gd name="connsiteX0" fmla="*/ 15240 w 35303"/>
                  <a:gd name="connsiteY0" fmla="*/ 35719 h 37213"/>
                  <a:gd name="connsiteX1" fmla="*/ 0 w 35303"/>
                  <a:gd name="connsiteY1" fmla="*/ 12859 h 37213"/>
                  <a:gd name="connsiteX2" fmla="*/ 22860 w 35303"/>
                  <a:gd name="connsiteY2" fmla="*/ 1429 h 37213"/>
                  <a:gd name="connsiteX3" fmla="*/ 34290 w 35303"/>
                  <a:gd name="connsiteY3" fmla="*/ 28099 h 37213"/>
                  <a:gd name="connsiteX4" fmla="*/ 15240 w 35303"/>
                  <a:gd name="connsiteY4" fmla="*/ 35719 h 372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03" h="37213">
                    <a:moveTo>
                      <a:pt x="15240" y="35719"/>
                    </a:moveTo>
                    <a:cubicBezTo>
                      <a:pt x="3810" y="31909"/>
                      <a:pt x="0" y="20479"/>
                      <a:pt x="0" y="12859"/>
                    </a:cubicBezTo>
                    <a:cubicBezTo>
                      <a:pt x="3810" y="1429"/>
                      <a:pt x="11430" y="-2381"/>
                      <a:pt x="22860" y="1429"/>
                    </a:cubicBezTo>
                    <a:cubicBezTo>
                      <a:pt x="30480" y="5239"/>
                      <a:pt x="38100" y="16669"/>
                      <a:pt x="34290" y="28099"/>
                    </a:cubicBezTo>
                    <a:cubicBezTo>
                      <a:pt x="34290" y="35719"/>
                      <a:pt x="26670" y="39529"/>
                      <a:pt x="15240" y="35719"/>
                    </a:cubicBezTo>
                    <a:close/>
                  </a:path>
                </a:pathLst>
              </a:custGeom>
              <a:solidFill>
                <a:srgbClr val="FFB3D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69" name="Freeform: Shape 3268">
                <a:extLst>
                  <a:ext uri="{FF2B5EF4-FFF2-40B4-BE49-F238E27FC236}">
                    <a16:creationId xmlns:a16="http://schemas.microsoft.com/office/drawing/2014/main" id="{642A43F9-23F5-552D-886A-30AADEDD422E}"/>
                  </a:ext>
                </a:extLst>
              </p:cNvPr>
              <p:cNvSpPr/>
              <p:nvPr/>
            </p:nvSpPr>
            <p:spPr>
              <a:xfrm>
                <a:off x="2042160" y="3114463"/>
                <a:ext cx="30480" cy="47836"/>
              </a:xfrm>
              <a:custGeom>
                <a:avLst/>
                <a:gdLst>
                  <a:gd name="connsiteX0" fmla="*/ 19050 w 30480"/>
                  <a:gd name="connsiteY0" fmla="*/ 2117 h 47836"/>
                  <a:gd name="connsiteX1" fmla="*/ 30480 w 30480"/>
                  <a:gd name="connsiteY1" fmla="*/ 17357 h 47836"/>
                  <a:gd name="connsiteX2" fmla="*/ 26670 w 30480"/>
                  <a:gd name="connsiteY2" fmla="*/ 40217 h 47836"/>
                  <a:gd name="connsiteX3" fmla="*/ 19050 w 30480"/>
                  <a:gd name="connsiteY3" fmla="*/ 47837 h 47836"/>
                  <a:gd name="connsiteX4" fmla="*/ 11430 w 30480"/>
                  <a:gd name="connsiteY4" fmla="*/ 44027 h 47836"/>
                  <a:gd name="connsiteX5" fmla="*/ 3810 w 30480"/>
                  <a:gd name="connsiteY5" fmla="*/ 32597 h 47836"/>
                  <a:gd name="connsiteX6" fmla="*/ 0 w 30480"/>
                  <a:gd name="connsiteY6" fmla="*/ 13547 h 47836"/>
                  <a:gd name="connsiteX7" fmla="*/ 19050 w 30480"/>
                  <a:gd name="connsiteY7" fmla="*/ 2117 h 47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80" h="47836">
                    <a:moveTo>
                      <a:pt x="19050" y="2117"/>
                    </a:moveTo>
                    <a:cubicBezTo>
                      <a:pt x="30480" y="2117"/>
                      <a:pt x="30480" y="9737"/>
                      <a:pt x="30480" y="17357"/>
                    </a:cubicBezTo>
                    <a:cubicBezTo>
                      <a:pt x="30480" y="24977"/>
                      <a:pt x="22860" y="32597"/>
                      <a:pt x="26670" y="40217"/>
                    </a:cubicBezTo>
                    <a:cubicBezTo>
                      <a:pt x="26670" y="40217"/>
                      <a:pt x="22860" y="47837"/>
                      <a:pt x="19050" y="47837"/>
                    </a:cubicBezTo>
                    <a:cubicBezTo>
                      <a:pt x="15240" y="47837"/>
                      <a:pt x="11430" y="47837"/>
                      <a:pt x="11430" y="44027"/>
                    </a:cubicBezTo>
                    <a:cubicBezTo>
                      <a:pt x="11430" y="36407"/>
                      <a:pt x="7620" y="36407"/>
                      <a:pt x="3810" y="32597"/>
                    </a:cubicBezTo>
                    <a:cubicBezTo>
                      <a:pt x="0" y="28787"/>
                      <a:pt x="0" y="21167"/>
                      <a:pt x="0" y="13547"/>
                    </a:cubicBezTo>
                    <a:cubicBezTo>
                      <a:pt x="3810" y="-1693"/>
                      <a:pt x="7620" y="-1693"/>
                      <a:pt x="19050" y="2117"/>
                    </a:cubicBezTo>
                    <a:close/>
                  </a:path>
                </a:pathLst>
              </a:custGeom>
              <a:solidFill>
                <a:srgbClr val="FFBBD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70" name="Freeform: Shape 3269">
                <a:extLst>
                  <a:ext uri="{FF2B5EF4-FFF2-40B4-BE49-F238E27FC236}">
                    <a16:creationId xmlns:a16="http://schemas.microsoft.com/office/drawing/2014/main" id="{2C4E7D29-BAEC-6A50-2E21-69CE292B00B4}"/>
                  </a:ext>
                </a:extLst>
              </p:cNvPr>
              <p:cNvSpPr/>
              <p:nvPr/>
            </p:nvSpPr>
            <p:spPr>
              <a:xfrm>
                <a:off x="2133073" y="3011804"/>
                <a:ext cx="44015" cy="37208"/>
              </a:xfrm>
              <a:custGeom>
                <a:avLst/>
                <a:gdLst>
                  <a:gd name="connsiteX0" fmla="*/ 11957 w 44015"/>
                  <a:gd name="connsiteY0" fmla="*/ 36195 h 37208"/>
                  <a:gd name="connsiteX1" fmla="*/ 8147 w 44015"/>
                  <a:gd name="connsiteY1" fmla="*/ 13335 h 37208"/>
                  <a:gd name="connsiteX2" fmla="*/ 15767 w 44015"/>
                  <a:gd name="connsiteY2" fmla="*/ 5715 h 37208"/>
                  <a:gd name="connsiteX3" fmla="*/ 38627 w 44015"/>
                  <a:gd name="connsiteY3" fmla="*/ 5715 h 37208"/>
                  <a:gd name="connsiteX4" fmla="*/ 42437 w 44015"/>
                  <a:gd name="connsiteY4" fmla="*/ 24765 h 37208"/>
                  <a:gd name="connsiteX5" fmla="*/ 11957 w 44015"/>
                  <a:gd name="connsiteY5" fmla="*/ 36195 h 37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015" h="37208">
                    <a:moveTo>
                      <a:pt x="11957" y="36195"/>
                    </a:moveTo>
                    <a:cubicBezTo>
                      <a:pt x="-3283" y="32385"/>
                      <a:pt x="-3283" y="24765"/>
                      <a:pt x="8147" y="13335"/>
                    </a:cubicBezTo>
                    <a:cubicBezTo>
                      <a:pt x="11957" y="9525"/>
                      <a:pt x="11957" y="9525"/>
                      <a:pt x="15767" y="5715"/>
                    </a:cubicBezTo>
                    <a:cubicBezTo>
                      <a:pt x="23387" y="-1905"/>
                      <a:pt x="27197" y="-1905"/>
                      <a:pt x="38627" y="5715"/>
                    </a:cubicBezTo>
                    <a:cubicBezTo>
                      <a:pt x="42437" y="9525"/>
                      <a:pt x="46247" y="20955"/>
                      <a:pt x="42437" y="24765"/>
                    </a:cubicBezTo>
                    <a:cubicBezTo>
                      <a:pt x="34817" y="32385"/>
                      <a:pt x="15767" y="40005"/>
                      <a:pt x="11957" y="36195"/>
                    </a:cubicBezTo>
                    <a:close/>
                  </a:path>
                </a:pathLst>
              </a:custGeom>
              <a:solidFill>
                <a:srgbClr val="FFC7D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71" name="Freeform: Shape 3270">
                <a:extLst>
                  <a:ext uri="{FF2B5EF4-FFF2-40B4-BE49-F238E27FC236}">
                    <a16:creationId xmlns:a16="http://schemas.microsoft.com/office/drawing/2014/main" id="{8FB4BDA4-0C35-9A19-4212-D60BC28214F8}"/>
                  </a:ext>
                </a:extLst>
              </p:cNvPr>
              <p:cNvSpPr/>
              <p:nvPr/>
            </p:nvSpPr>
            <p:spPr>
              <a:xfrm>
                <a:off x="2792731" y="2200751"/>
                <a:ext cx="62538" cy="35718"/>
              </a:xfrm>
              <a:custGeom>
                <a:avLst/>
                <a:gdLst>
                  <a:gd name="connsiteX0" fmla="*/ 0 w 62538"/>
                  <a:gd name="connsiteY0" fmla="*/ 24289 h 35718"/>
                  <a:gd name="connsiteX1" fmla="*/ 19050 w 62538"/>
                  <a:gd name="connsiteY1" fmla="*/ 20479 h 35718"/>
                  <a:gd name="connsiteX2" fmla="*/ 34290 w 62538"/>
                  <a:gd name="connsiteY2" fmla="*/ 12859 h 35718"/>
                  <a:gd name="connsiteX3" fmla="*/ 57150 w 62538"/>
                  <a:gd name="connsiteY3" fmla="*/ 1429 h 35718"/>
                  <a:gd name="connsiteX4" fmla="*/ 60960 w 62538"/>
                  <a:gd name="connsiteY4" fmla="*/ 9049 h 35718"/>
                  <a:gd name="connsiteX5" fmla="*/ 49530 w 62538"/>
                  <a:gd name="connsiteY5" fmla="*/ 28099 h 35718"/>
                  <a:gd name="connsiteX6" fmla="*/ 41910 w 62538"/>
                  <a:gd name="connsiteY6" fmla="*/ 35719 h 35718"/>
                  <a:gd name="connsiteX7" fmla="*/ 0 w 62538"/>
                  <a:gd name="connsiteY7" fmla="*/ 24289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538" h="35718">
                    <a:moveTo>
                      <a:pt x="0" y="24289"/>
                    </a:moveTo>
                    <a:cubicBezTo>
                      <a:pt x="3810" y="20479"/>
                      <a:pt x="11430" y="16669"/>
                      <a:pt x="19050" y="20479"/>
                    </a:cubicBezTo>
                    <a:cubicBezTo>
                      <a:pt x="26670" y="24289"/>
                      <a:pt x="30480" y="20479"/>
                      <a:pt x="34290" y="12859"/>
                    </a:cubicBezTo>
                    <a:cubicBezTo>
                      <a:pt x="38100" y="1429"/>
                      <a:pt x="49530" y="-2381"/>
                      <a:pt x="57150" y="1429"/>
                    </a:cubicBezTo>
                    <a:cubicBezTo>
                      <a:pt x="60960" y="1429"/>
                      <a:pt x="64770" y="5239"/>
                      <a:pt x="60960" y="9049"/>
                    </a:cubicBezTo>
                    <a:cubicBezTo>
                      <a:pt x="57150" y="16669"/>
                      <a:pt x="53340" y="24289"/>
                      <a:pt x="49530" y="28099"/>
                    </a:cubicBezTo>
                    <a:cubicBezTo>
                      <a:pt x="45720" y="31909"/>
                      <a:pt x="41910" y="35719"/>
                      <a:pt x="41910" y="35719"/>
                    </a:cubicBezTo>
                    <a:cubicBezTo>
                      <a:pt x="26670" y="28099"/>
                      <a:pt x="11430" y="39529"/>
                      <a:pt x="0" y="24289"/>
                    </a:cubicBezTo>
                    <a:close/>
                  </a:path>
                </a:pathLst>
              </a:custGeom>
              <a:solidFill>
                <a:srgbClr val="FFC9D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72" name="Freeform: Shape 3271">
                <a:extLst>
                  <a:ext uri="{FF2B5EF4-FFF2-40B4-BE49-F238E27FC236}">
                    <a16:creationId xmlns:a16="http://schemas.microsoft.com/office/drawing/2014/main" id="{548E8EFF-651C-B588-3C3B-F695F2F279FB}"/>
                  </a:ext>
                </a:extLst>
              </p:cNvPr>
              <p:cNvSpPr/>
              <p:nvPr/>
            </p:nvSpPr>
            <p:spPr>
              <a:xfrm>
                <a:off x="2190141" y="2739390"/>
                <a:ext cx="32127" cy="60959"/>
              </a:xfrm>
              <a:custGeom>
                <a:avLst/>
                <a:gdLst>
                  <a:gd name="connsiteX0" fmla="*/ 23470 w 32127"/>
                  <a:gd name="connsiteY0" fmla="*/ 60960 h 60959"/>
                  <a:gd name="connsiteX1" fmla="*/ 12040 w 32127"/>
                  <a:gd name="connsiteY1" fmla="*/ 45720 h 60959"/>
                  <a:gd name="connsiteX2" fmla="*/ 12040 w 32127"/>
                  <a:gd name="connsiteY2" fmla="*/ 34290 h 60959"/>
                  <a:gd name="connsiteX3" fmla="*/ 8230 w 32127"/>
                  <a:gd name="connsiteY3" fmla="*/ 22860 h 60959"/>
                  <a:gd name="connsiteX4" fmla="*/ 610 w 32127"/>
                  <a:gd name="connsiteY4" fmla="*/ 7620 h 60959"/>
                  <a:gd name="connsiteX5" fmla="*/ 15850 w 32127"/>
                  <a:gd name="connsiteY5" fmla="*/ 0 h 60959"/>
                  <a:gd name="connsiteX6" fmla="*/ 23470 w 32127"/>
                  <a:gd name="connsiteY6" fmla="*/ 0 h 60959"/>
                  <a:gd name="connsiteX7" fmla="*/ 31090 w 32127"/>
                  <a:gd name="connsiteY7" fmla="*/ 38100 h 60959"/>
                  <a:gd name="connsiteX8" fmla="*/ 23470 w 32127"/>
                  <a:gd name="connsiteY8" fmla="*/ 60960 h 60959"/>
                  <a:gd name="connsiteX9" fmla="*/ 23470 w 32127"/>
                  <a:gd name="connsiteY9" fmla="*/ 60960 h 6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127" h="60959">
                    <a:moveTo>
                      <a:pt x="23470" y="60960"/>
                    </a:moveTo>
                    <a:cubicBezTo>
                      <a:pt x="19660" y="57150"/>
                      <a:pt x="15850" y="53340"/>
                      <a:pt x="12040" y="45720"/>
                    </a:cubicBezTo>
                    <a:cubicBezTo>
                      <a:pt x="8230" y="41910"/>
                      <a:pt x="8230" y="38100"/>
                      <a:pt x="12040" y="34290"/>
                    </a:cubicBezTo>
                    <a:cubicBezTo>
                      <a:pt x="15850" y="30480"/>
                      <a:pt x="15850" y="22860"/>
                      <a:pt x="8230" y="22860"/>
                    </a:cubicBezTo>
                    <a:cubicBezTo>
                      <a:pt x="-3200" y="19050"/>
                      <a:pt x="610" y="11430"/>
                      <a:pt x="610" y="7620"/>
                    </a:cubicBezTo>
                    <a:cubicBezTo>
                      <a:pt x="610" y="0"/>
                      <a:pt x="8230" y="3810"/>
                      <a:pt x="15850" y="0"/>
                    </a:cubicBezTo>
                    <a:cubicBezTo>
                      <a:pt x="19660" y="0"/>
                      <a:pt x="19660" y="0"/>
                      <a:pt x="23470" y="0"/>
                    </a:cubicBezTo>
                    <a:cubicBezTo>
                      <a:pt x="27280" y="11430"/>
                      <a:pt x="27280" y="22860"/>
                      <a:pt x="31090" y="38100"/>
                    </a:cubicBezTo>
                    <a:cubicBezTo>
                      <a:pt x="34900" y="41910"/>
                      <a:pt x="27280" y="53340"/>
                      <a:pt x="23470" y="60960"/>
                    </a:cubicBezTo>
                    <a:lnTo>
                      <a:pt x="23470" y="60960"/>
                    </a:lnTo>
                    <a:close/>
                  </a:path>
                </a:pathLst>
              </a:custGeom>
              <a:solidFill>
                <a:srgbClr val="FFD0E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73" name="Freeform: Shape 3272">
                <a:extLst>
                  <a:ext uri="{FF2B5EF4-FFF2-40B4-BE49-F238E27FC236}">
                    <a16:creationId xmlns:a16="http://schemas.microsoft.com/office/drawing/2014/main" id="{FEFE8F30-3E4B-8811-AC4D-2A94B4F43B12}"/>
                  </a:ext>
                </a:extLst>
              </p:cNvPr>
              <p:cNvSpPr/>
              <p:nvPr/>
            </p:nvSpPr>
            <p:spPr>
              <a:xfrm>
                <a:off x="3437573" y="2859815"/>
                <a:ext cx="52387" cy="29231"/>
              </a:xfrm>
              <a:custGeom>
                <a:avLst/>
                <a:gdLst>
                  <a:gd name="connsiteX0" fmla="*/ 52388 w 52387"/>
                  <a:gd name="connsiteY0" fmla="*/ 24355 h 29231"/>
                  <a:gd name="connsiteX1" fmla="*/ 48578 w 52387"/>
                  <a:gd name="connsiteY1" fmla="*/ 28165 h 29231"/>
                  <a:gd name="connsiteX2" fmla="*/ 21908 w 52387"/>
                  <a:gd name="connsiteY2" fmla="*/ 28165 h 29231"/>
                  <a:gd name="connsiteX3" fmla="*/ 2858 w 52387"/>
                  <a:gd name="connsiteY3" fmla="*/ 16735 h 29231"/>
                  <a:gd name="connsiteX4" fmla="*/ 2858 w 52387"/>
                  <a:gd name="connsiteY4" fmla="*/ 9115 h 29231"/>
                  <a:gd name="connsiteX5" fmla="*/ 40958 w 52387"/>
                  <a:gd name="connsiteY5" fmla="*/ 1495 h 29231"/>
                  <a:gd name="connsiteX6" fmla="*/ 52388 w 52387"/>
                  <a:gd name="connsiteY6" fmla="*/ 24355 h 2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387" h="29231">
                    <a:moveTo>
                      <a:pt x="52388" y="24355"/>
                    </a:moveTo>
                    <a:cubicBezTo>
                      <a:pt x="52388" y="24355"/>
                      <a:pt x="48578" y="31975"/>
                      <a:pt x="48578" y="28165"/>
                    </a:cubicBezTo>
                    <a:cubicBezTo>
                      <a:pt x="40958" y="28165"/>
                      <a:pt x="33338" y="28165"/>
                      <a:pt x="21908" y="28165"/>
                    </a:cubicBezTo>
                    <a:cubicBezTo>
                      <a:pt x="14288" y="28165"/>
                      <a:pt x="10478" y="20545"/>
                      <a:pt x="2858" y="16735"/>
                    </a:cubicBezTo>
                    <a:cubicBezTo>
                      <a:pt x="-953" y="16735"/>
                      <a:pt x="-953" y="12925"/>
                      <a:pt x="2858" y="9115"/>
                    </a:cubicBezTo>
                    <a:cubicBezTo>
                      <a:pt x="14288" y="1495"/>
                      <a:pt x="29528" y="-2315"/>
                      <a:pt x="40958" y="1495"/>
                    </a:cubicBezTo>
                    <a:cubicBezTo>
                      <a:pt x="48578" y="1495"/>
                      <a:pt x="52388" y="12925"/>
                      <a:pt x="52388" y="24355"/>
                    </a:cubicBezTo>
                    <a:close/>
                  </a:path>
                </a:pathLst>
              </a:custGeom>
              <a:solidFill>
                <a:srgbClr val="FFB8D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74" name="Freeform: Shape 3273">
                <a:extLst>
                  <a:ext uri="{FF2B5EF4-FFF2-40B4-BE49-F238E27FC236}">
                    <a16:creationId xmlns:a16="http://schemas.microsoft.com/office/drawing/2014/main" id="{F80B5771-D1F5-823B-CBDE-2B0F4BE03765}"/>
                  </a:ext>
                </a:extLst>
              </p:cNvPr>
              <p:cNvSpPr/>
              <p:nvPr/>
            </p:nvSpPr>
            <p:spPr>
              <a:xfrm>
                <a:off x="1812951" y="1416730"/>
                <a:ext cx="42519" cy="40382"/>
              </a:xfrm>
              <a:custGeom>
                <a:avLst/>
                <a:gdLst>
                  <a:gd name="connsiteX0" fmla="*/ 31090 w 42519"/>
                  <a:gd name="connsiteY0" fmla="*/ 4399 h 40382"/>
                  <a:gd name="connsiteX1" fmla="*/ 34900 w 42519"/>
                  <a:gd name="connsiteY1" fmla="*/ 4399 h 40382"/>
                  <a:gd name="connsiteX2" fmla="*/ 42520 w 42519"/>
                  <a:gd name="connsiteY2" fmla="*/ 8209 h 40382"/>
                  <a:gd name="connsiteX3" fmla="*/ 38710 w 42519"/>
                  <a:gd name="connsiteY3" fmla="*/ 15829 h 40382"/>
                  <a:gd name="connsiteX4" fmla="*/ 38710 w 42519"/>
                  <a:gd name="connsiteY4" fmla="*/ 31069 h 40382"/>
                  <a:gd name="connsiteX5" fmla="*/ 38710 w 42519"/>
                  <a:gd name="connsiteY5" fmla="*/ 38689 h 40382"/>
                  <a:gd name="connsiteX6" fmla="*/ 31090 w 42519"/>
                  <a:gd name="connsiteY6" fmla="*/ 38689 h 40382"/>
                  <a:gd name="connsiteX7" fmla="*/ 12040 w 42519"/>
                  <a:gd name="connsiteY7" fmla="*/ 31069 h 40382"/>
                  <a:gd name="connsiteX8" fmla="*/ 610 w 42519"/>
                  <a:gd name="connsiteY8" fmla="*/ 23449 h 40382"/>
                  <a:gd name="connsiteX9" fmla="*/ 8230 w 42519"/>
                  <a:gd name="connsiteY9" fmla="*/ 4399 h 40382"/>
                  <a:gd name="connsiteX10" fmla="*/ 31090 w 42519"/>
                  <a:gd name="connsiteY10" fmla="*/ 4399 h 4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519" h="40382">
                    <a:moveTo>
                      <a:pt x="31090" y="4399"/>
                    </a:moveTo>
                    <a:cubicBezTo>
                      <a:pt x="34900" y="4399"/>
                      <a:pt x="34900" y="4399"/>
                      <a:pt x="34900" y="4399"/>
                    </a:cubicBezTo>
                    <a:cubicBezTo>
                      <a:pt x="38710" y="4399"/>
                      <a:pt x="42520" y="4399"/>
                      <a:pt x="42520" y="8209"/>
                    </a:cubicBezTo>
                    <a:cubicBezTo>
                      <a:pt x="42520" y="12019"/>
                      <a:pt x="42520" y="15829"/>
                      <a:pt x="38710" y="15829"/>
                    </a:cubicBezTo>
                    <a:cubicBezTo>
                      <a:pt x="31090" y="19639"/>
                      <a:pt x="31090" y="27259"/>
                      <a:pt x="38710" y="31069"/>
                    </a:cubicBezTo>
                    <a:cubicBezTo>
                      <a:pt x="42520" y="31069"/>
                      <a:pt x="42520" y="34879"/>
                      <a:pt x="38710" y="38689"/>
                    </a:cubicBezTo>
                    <a:cubicBezTo>
                      <a:pt x="34900" y="42499"/>
                      <a:pt x="31090" y="38689"/>
                      <a:pt x="31090" y="38689"/>
                    </a:cubicBezTo>
                    <a:cubicBezTo>
                      <a:pt x="27280" y="31069"/>
                      <a:pt x="19660" y="27259"/>
                      <a:pt x="12040" y="31069"/>
                    </a:cubicBezTo>
                    <a:cubicBezTo>
                      <a:pt x="4420" y="31069"/>
                      <a:pt x="610" y="31069"/>
                      <a:pt x="610" y="23449"/>
                    </a:cubicBezTo>
                    <a:cubicBezTo>
                      <a:pt x="610" y="15829"/>
                      <a:pt x="-3200" y="8209"/>
                      <a:pt x="8230" y="4399"/>
                    </a:cubicBezTo>
                    <a:cubicBezTo>
                      <a:pt x="15850" y="589"/>
                      <a:pt x="23470" y="-3221"/>
                      <a:pt x="31090" y="4399"/>
                    </a:cubicBezTo>
                    <a:close/>
                  </a:path>
                </a:pathLst>
              </a:custGeom>
              <a:solidFill>
                <a:srgbClr val="FFD0E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75" name="Freeform: Shape 3274">
                <a:extLst>
                  <a:ext uri="{FF2B5EF4-FFF2-40B4-BE49-F238E27FC236}">
                    <a16:creationId xmlns:a16="http://schemas.microsoft.com/office/drawing/2014/main" id="{08FCCFDC-34FC-51DB-553C-ED04DF144E25}"/>
                  </a:ext>
                </a:extLst>
              </p:cNvPr>
              <p:cNvSpPr/>
              <p:nvPr/>
            </p:nvSpPr>
            <p:spPr>
              <a:xfrm>
                <a:off x="3579906" y="2840831"/>
                <a:ext cx="41287" cy="45032"/>
              </a:xfrm>
              <a:custGeom>
                <a:avLst/>
                <a:gdLst>
                  <a:gd name="connsiteX0" fmla="*/ 16735 w 41287"/>
                  <a:gd name="connsiteY0" fmla="*/ 1429 h 45032"/>
                  <a:gd name="connsiteX1" fmla="*/ 31975 w 41287"/>
                  <a:gd name="connsiteY1" fmla="*/ 16669 h 45032"/>
                  <a:gd name="connsiteX2" fmla="*/ 39595 w 41287"/>
                  <a:gd name="connsiteY2" fmla="*/ 31909 h 45032"/>
                  <a:gd name="connsiteX3" fmla="*/ 39595 w 41287"/>
                  <a:gd name="connsiteY3" fmla="*/ 43339 h 45032"/>
                  <a:gd name="connsiteX4" fmla="*/ 28165 w 41287"/>
                  <a:gd name="connsiteY4" fmla="*/ 43339 h 45032"/>
                  <a:gd name="connsiteX5" fmla="*/ 9115 w 41287"/>
                  <a:gd name="connsiteY5" fmla="*/ 31909 h 45032"/>
                  <a:gd name="connsiteX6" fmla="*/ 1495 w 41287"/>
                  <a:gd name="connsiteY6" fmla="*/ 12859 h 45032"/>
                  <a:gd name="connsiteX7" fmla="*/ 16735 w 41287"/>
                  <a:gd name="connsiteY7" fmla="*/ 1429 h 45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287" h="45032">
                    <a:moveTo>
                      <a:pt x="16735" y="1429"/>
                    </a:moveTo>
                    <a:cubicBezTo>
                      <a:pt x="24355" y="1429"/>
                      <a:pt x="31975" y="5239"/>
                      <a:pt x="31975" y="16669"/>
                    </a:cubicBezTo>
                    <a:cubicBezTo>
                      <a:pt x="31975" y="24289"/>
                      <a:pt x="35785" y="28099"/>
                      <a:pt x="39595" y="31909"/>
                    </a:cubicBezTo>
                    <a:cubicBezTo>
                      <a:pt x="39595" y="35719"/>
                      <a:pt x="43405" y="39529"/>
                      <a:pt x="39595" y="43339"/>
                    </a:cubicBezTo>
                    <a:cubicBezTo>
                      <a:pt x="35785" y="47149"/>
                      <a:pt x="31975" y="43339"/>
                      <a:pt x="28165" y="43339"/>
                    </a:cubicBezTo>
                    <a:cubicBezTo>
                      <a:pt x="24355" y="35719"/>
                      <a:pt x="16735" y="31909"/>
                      <a:pt x="9115" y="31909"/>
                    </a:cubicBezTo>
                    <a:cubicBezTo>
                      <a:pt x="1495" y="31909"/>
                      <a:pt x="-2315" y="20479"/>
                      <a:pt x="1495" y="12859"/>
                    </a:cubicBezTo>
                    <a:cubicBezTo>
                      <a:pt x="1495" y="1429"/>
                      <a:pt x="9115" y="-2381"/>
                      <a:pt x="16735" y="1429"/>
                    </a:cubicBezTo>
                    <a:close/>
                  </a:path>
                </a:pathLst>
              </a:custGeom>
              <a:solidFill>
                <a:srgbClr val="FFAEC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76" name="Freeform: Shape 3275">
                <a:extLst>
                  <a:ext uri="{FF2B5EF4-FFF2-40B4-BE49-F238E27FC236}">
                    <a16:creationId xmlns:a16="http://schemas.microsoft.com/office/drawing/2014/main" id="{1F8F1E97-AB4E-BF4F-730B-48A39A26D235}"/>
                  </a:ext>
                </a:extLst>
              </p:cNvPr>
              <p:cNvSpPr/>
              <p:nvPr/>
            </p:nvSpPr>
            <p:spPr>
              <a:xfrm>
                <a:off x="1297716" y="3089909"/>
                <a:ext cx="31974" cy="57150"/>
              </a:xfrm>
              <a:custGeom>
                <a:avLst/>
                <a:gdLst>
                  <a:gd name="connsiteX0" fmla="*/ 31975 w 31974"/>
                  <a:gd name="connsiteY0" fmla="*/ 26670 h 57150"/>
                  <a:gd name="connsiteX1" fmla="*/ 31975 w 31974"/>
                  <a:gd name="connsiteY1" fmla="*/ 26670 h 57150"/>
                  <a:gd name="connsiteX2" fmla="*/ 20545 w 31974"/>
                  <a:gd name="connsiteY2" fmla="*/ 49530 h 57150"/>
                  <a:gd name="connsiteX3" fmla="*/ 12925 w 31974"/>
                  <a:gd name="connsiteY3" fmla="*/ 57150 h 57150"/>
                  <a:gd name="connsiteX4" fmla="*/ 1495 w 31974"/>
                  <a:gd name="connsiteY4" fmla="*/ 45720 h 57150"/>
                  <a:gd name="connsiteX5" fmla="*/ 9115 w 31974"/>
                  <a:gd name="connsiteY5" fmla="*/ 34290 h 57150"/>
                  <a:gd name="connsiteX6" fmla="*/ 9115 w 31974"/>
                  <a:gd name="connsiteY6" fmla="*/ 26670 h 57150"/>
                  <a:gd name="connsiteX7" fmla="*/ 5305 w 31974"/>
                  <a:gd name="connsiteY7" fmla="*/ 19050 h 57150"/>
                  <a:gd name="connsiteX8" fmla="*/ 5305 w 31974"/>
                  <a:gd name="connsiteY8" fmla="*/ 3810 h 57150"/>
                  <a:gd name="connsiteX9" fmla="*/ 24355 w 31974"/>
                  <a:gd name="connsiteY9" fmla="*/ 0 h 57150"/>
                  <a:gd name="connsiteX10" fmla="*/ 31975 w 31974"/>
                  <a:gd name="connsiteY10" fmla="*/ 2667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974" h="57150">
                    <a:moveTo>
                      <a:pt x="31975" y="26670"/>
                    </a:moveTo>
                    <a:cubicBezTo>
                      <a:pt x="31975" y="26670"/>
                      <a:pt x="31975" y="26670"/>
                      <a:pt x="31975" y="26670"/>
                    </a:cubicBezTo>
                    <a:cubicBezTo>
                      <a:pt x="20545" y="34290"/>
                      <a:pt x="20545" y="41910"/>
                      <a:pt x="20545" y="49530"/>
                    </a:cubicBezTo>
                    <a:cubicBezTo>
                      <a:pt x="20545" y="53340"/>
                      <a:pt x="16735" y="57150"/>
                      <a:pt x="12925" y="57150"/>
                    </a:cubicBezTo>
                    <a:cubicBezTo>
                      <a:pt x="9115" y="57150"/>
                      <a:pt x="5305" y="49530"/>
                      <a:pt x="1495" y="45720"/>
                    </a:cubicBezTo>
                    <a:cubicBezTo>
                      <a:pt x="-2315" y="38100"/>
                      <a:pt x="1495" y="34290"/>
                      <a:pt x="9115" y="34290"/>
                    </a:cubicBezTo>
                    <a:cubicBezTo>
                      <a:pt x="12925" y="34290"/>
                      <a:pt x="12925" y="30480"/>
                      <a:pt x="9115" y="26670"/>
                    </a:cubicBezTo>
                    <a:cubicBezTo>
                      <a:pt x="9115" y="22860"/>
                      <a:pt x="5305" y="22860"/>
                      <a:pt x="5305" y="19050"/>
                    </a:cubicBezTo>
                    <a:cubicBezTo>
                      <a:pt x="5305" y="15240"/>
                      <a:pt x="-2315" y="7620"/>
                      <a:pt x="5305" y="3810"/>
                    </a:cubicBezTo>
                    <a:cubicBezTo>
                      <a:pt x="9115" y="0"/>
                      <a:pt x="16735" y="0"/>
                      <a:pt x="24355" y="0"/>
                    </a:cubicBezTo>
                    <a:cubicBezTo>
                      <a:pt x="24355" y="3810"/>
                      <a:pt x="31975" y="22860"/>
                      <a:pt x="31975" y="26670"/>
                    </a:cubicBezTo>
                    <a:close/>
                  </a:path>
                </a:pathLst>
              </a:custGeom>
              <a:solidFill>
                <a:srgbClr val="FFCCE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77" name="Freeform: Shape 3276">
                <a:extLst>
                  <a:ext uri="{FF2B5EF4-FFF2-40B4-BE49-F238E27FC236}">
                    <a16:creationId xmlns:a16="http://schemas.microsoft.com/office/drawing/2014/main" id="{EDC5D5ED-F650-4089-BA66-BF0B349E027D}"/>
                  </a:ext>
                </a:extLst>
              </p:cNvPr>
              <p:cNvSpPr/>
              <p:nvPr/>
            </p:nvSpPr>
            <p:spPr>
              <a:xfrm>
                <a:off x="2155361" y="2807969"/>
                <a:ext cx="35830" cy="53340"/>
              </a:xfrm>
              <a:custGeom>
                <a:avLst/>
                <a:gdLst>
                  <a:gd name="connsiteX0" fmla="*/ 8720 w 35830"/>
                  <a:gd name="connsiteY0" fmla="*/ 53340 h 53340"/>
                  <a:gd name="connsiteX1" fmla="*/ 1100 w 35830"/>
                  <a:gd name="connsiteY1" fmla="*/ 45720 h 53340"/>
                  <a:gd name="connsiteX2" fmla="*/ 1100 w 35830"/>
                  <a:gd name="connsiteY2" fmla="*/ 11430 h 53340"/>
                  <a:gd name="connsiteX3" fmla="*/ 12530 w 35830"/>
                  <a:gd name="connsiteY3" fmla="*/ 0 h 53340"/>
                  <a:gd name="connsiteX4" fmla="*/ 20150 w 35830"/>
                  <a:gd name="connsiteY4" fmla="*/ 11430 h 53340"/>
                  <a:gd name="connsiteX5" fmla="*/ 31580 w 35830"/>
                  <a:gd name="connsiteY5" fmla="*/ 34290 h 53340"/>
                  <a:gd name="connsiteX6" fmla="*/ 27770 w 35830"/>
                  <a:gd name="connsiteY6" fmla="*/ 49530 h 53340"/>
                  <a:gd name="connsiteX7" fmla="*/ 8720 w 35830"/>
                  <a:gd name="connsiteY7" fmla="*/ 53340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830" h="53340">
                    <a:moveTo>
                      <a:pt x="8720" y="53340"/>
                    </a:moveTo>
                    <a:cubicBezTo>
                      <a:pt x="4910" y="49530"/>
                      <a:pt x="1100" y="49530"/>
                      <a:pt x="1100" y="45720"/>
                    </a:cubicBezTo>
                    <a:cubicBezTo>
                      <a:pt x="4910" y="34290"/>
                      <a:pt x="-2710" y="22860"/>
                      <a:pt x="1100" y="11430"/>
                    </a:cubicBezTo>
                    <a:cubicBezTo>
                      <a:pt x="1100" y="3810"/>
                      <a:pt x="4910" y="0"/>
                      <a:pt x="12530" y="0"/>
                    </a:cubicBezTo>
                    <a:cubicBezTo>
                      <a:pt x="20150" y="0"/>
                      <a:pt x="20150" y="7620"/>
                      <a:pt x="20150" y="11430"/>
                    </a:cubicBezTo>
                    <a:cubicBezTo>
                      <a:pt x="16340" y="22860"/>
                      <a:pt x="20150" y="30480"/>
                      <a:pt x="31580" y="34290"/>
                    </a:cubicBezTo>
                    <a:cubicBezTo>
                      <a:pt x="43010" y="38100"/>
                      <a:pt x="27770" y="41910"/>
                      <a:pt x="27770" y="49530"/>
                    </a:cubicBezTo>
                    <a:cubicBezTo>
                      <a:pt x="23960" y="53340"/>
                      <a:pt x="12530" y="53340"/>
                      <a:pt x="8720" y="53340"/>
                    </a:cubicBezTo>
                    <a:close/>
                  </a:path>
                </a:pathLst>
              </a:custGeom>
              <a:solidFill>
                <a:srgbClr val="FFD0E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78" name="Freeform: Shape 3277">
                <a:extLst>
                  <a:ext uri="{FF2B5EF4-FFF2-40B4-BE49-F238E27FC236}">
                    <a16:creationId xmlns:a16="http://schemas.microsoft.com/office/drawing/2014/main" id="{40A770D6-7F88-FD21-8217-6EAC4CA048B6}"/>
                  </a:ext>
                </a:extLst>
              </p:cNvPr>
              <p:cNvSpPr/>
              <p:nvPr/>
            </p:nvSpPr>
            <p:spPr>
              <a:xfrm>
                <a:off x="3571278" y="3150869"/>
                <a:ext cx="32982" cy="41910"/>
              </a:xfrm>
              <a:custGeom>
                <a:avLst/>
                <a:gdLst>
                  <a:gd name="connsiteX0" fmla="*/ 32983 w 32982"/>
                  <a:gd name="connsiteY0" fmla="*/ 26670 h 41910"/>
                  <a:gd name="connsiteX1" fmla="*/ 13933 w 32982"/>
                  <a:gd name="connsiteY1" fmla="*/ 41910 h 41910"/>
                  <a:gd name="connsiteX2" fmla="*/ 2503 w 32982"/>
                  <a:gd name="connsiteY2" fmla="*/ 34290 h 41910"/>
                  <a:gd name="connsiteX3" fmla="*/ 6313 w 32982"/>
                  <a:gd name="connsiteY3" fmla="*/ 11430 h 41910"/>
                  <a:gd name="connsiteX4" fmla="*/ 25363 w 32982"/>
                  <a:gd name="connsiteY4" fmla="*/ 0 h 41910"/>
                  <a:gd name="connsiteX5" fmla="*/ 32983 w 32982"/>
                  <a:gd name="connsiteY5" fmla="*/ 3810 h 41910"/>
                  <a:gd name="connsiteX6" fmla="*/ 32983 w 32982"/>
                  <a:gd name="connsiteY6" fmla="*/ 26670 h 41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82" h="41910">
                    <a:moveTo>
                      <a:pt x="32983" y="26670"/>
                    </a:moveTo>
                    <a:cubicBezTo>
                      <a:pt x="29173" y="34290"/>
                      <a:pt x="21553" y="41910"/>
                      <a:pt x="13933" y="41910"/>
                    </a:cubicBezTo>
                    <a:cubicBezTo>
                      <a:pt x="6313" y="41910"/>
                      <a:pt x="6313" y="38100"/>
                      <a:pt x="2503" y="34290"/>
                    </a:cubicBezTo>
                    <a:cubicBezTo>
                      <a:pt x="-1307" y="26670"/>
                      <a:pt x="-1307" y="15240"/>
                      <a:pt x="6313" y="11430"/>
                    </a:cubicBezTo>
                    <a:cubicBezTo>
                      <a:pt x="10123" y="7620"/>
                      <a:pt x="17743" y="3810"/>
                      <a:pt x="25363" y="0"/>
                    </a:cubicBezTo>
                    <a:cubicBezTo>
                      <a:pt x="29173" y="0"/>
                      <a:pt x="32983" y="0"/>
                      <a:pt x="32983" y="3810"/>
                    </a:cubicBezTo>
                    <a:cubicBezTo>
                      <a:pt x="32983" y="11430"/>
                      <a:pt x="32983" y="19050"/>
                      <a:pt x="32983" y="26670"/>
                    </a:cubicBezTo>
                    <a:close/>
                  </a:path>
                </a:pathLst>
              </a:custGeom>
              <a:solidFill>
                <a:srgbClr val="FFC0D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79" name="Freeform: Shape 3278">
                <a:extLst>
                  <a:ext uri="{FF2B5EF4-FFF2-40B4-BE49-F238E27FC236}">
                    <a16:creationId xmlns:a16="http://schemas.microsoft.com/office/drawing/2014/main" id="{7088FB8A-2907-33E9-F777-0CC85DF14933}"/>
                  </a:ext>
                </a:extLst>
              </p:cNvPr>
              <p:cNvSpPr/>
              <p:nvPr/>
            </p:nvSpPr>
            <p:spPr>
              <a:xfrm>
                <a:off x="2804160" y="3195576"/>
                <a:ext cx="34290" cy="48227"/>
              </a:xfrm>
              <a:custGeom>
                <a:avLst/>
                <a:gdLst>
                  <a:gd name="connsiteX0" fmla="*/ 30480 w 34290"/>
                  <a:gd name="connsiteY0" fmla="*/ 27683 h 48227"/>
                  <a:gd name="connsiteX1" fmla="*/ 19050 w 34290"/>
                  <a:gd name="connsiteY1" fmla="*/ 46733 h 48227"/>
                  <a:gd name="connsiteX2" fmla="*/ 3810 w 34290"/>
                  <a:gd name="connsiteY2" fmla="*/ 39113 h 48227"/>
                  <a:gd name="connsiteX3" fmla="*/ 0 w 34290"/>
                  <a:gd name="connsiteY3" fmla="*/ 12443 h 48227"/>
                  <a:gd name="connsiteX4" fmla="*/ 11430 w 34290"/>
                  <a:gd name="connsiteY4" fmla="*/ 1013 h 48227"/>
                  <a:gd name="connsiteX5" fmla="*/ 26670 w 34290"/>
                  <a:gd name="connsiteY5" fmla="*/ 8633 h 48227"/>
                  <a:gd name="connsiteX6" fmla="*/ 30480 w 34290"/>
                  <a:gd name="connsiteY6" fmla="*/ 27683 h 4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290" h="48227">
                    <a:moveTo>
                      <a:pt x="30480" y="27683"/>
                    </a:moveTo>
                    <a:cubicBezTo>
                      <a:pt x="30480" y="35303"/>
                      <a:pt x="26670" y="42923"/>
                      <a:pt x="19050" y="46733"/>
                    </a:cubicBezTo>
                    <a:cubicBezTo>
                      <a:pt x="11430" y="50543"/>
                      <a:pt x="7620" y="46733"/>
                      <a:pt x="3810" y="39113"/>
                    </a:cubicBezTo>
                    <a:cubicBezTo>
                      <a:pt x="3810" y="31493"/>
                      <a:pt x="0" y="23873"/>
                      <a:pt x="0" y="12443"/>
                    </a:cubicBezTo>
                    <a:cubicBezTo>
                      <a:pt x="0" y="4823"/>
                      <a:pt x="3810" y="-2797"/>
                      <a:pt x="11430" y="1013"/>
                    </a:cubicBezTo>
                    <a:cubicBezTo>
                      <a:pt x="15240" y="4823"/>
                      <a:pt x="26670" y="-2797"/>
                      <a:pt x="26670" y="8633"/>
                    </a:cubicBezTo>
                    <a:cubicBezTo>
                      <a:pt x="38100" y="12443"/>
                      <a:pt x="34290" y="20063"/>
                      <a:pt x="30480" y="27683"/>
                    </a:cubicBezTo>
                    <a:close/>
                  </a:path>
                </a:pathLst>
              </a:custGeom>
              <a:solidFill>
                <a:srgbClr val="FFC2D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80" name="Freeform: Shape 3279">
                <a:extLst>
                  <a:ext uri="{FF2B5EF4-FFF2-40B4-BE49-F238E27FC236}">
                    <a16:creationId xmlns:a16="http://schemas.microsoft.com/office/drawing/2014/main" id="{A076F374-943B-E646-527F-F48257B70877}"/>
                  </a:ext>
                </a:extLst>
              </p:cNvPr>
              <p:cNvSpPr/>
              <p:nvPr/>
            </p:nvSpPr>
            <p:spPr>
              <a:xfrm>
                <a:off x="2552111" y="2561294"/>
                <a:ext cx="42093" cy="40936"/>
              </a:xfrm>
              <a:custGeom>
                <a:avLst/>
                <a:gdLst>
                  <a:gd name="connsiteX0" fmla="*/ 19639 w 42093"/>
                  <a:gd name="connsiteY0" fmla="*/ 40936 h 40936"/>
                  <a:gd name="connsiteX1" fmla="*/ 4399 w 42093"/>
                  <a:gd name="connsiteY1" fmla="*/ 29506 h 40936"/>
                  <a:gd name="connsiteX2" fmla="*/ 4399 w 42093"/>
                  <a:gd name="connsiteY2" fmla="*/ 14266 h 40936"/>
                  <a:gd name="connsiteX3" fmla="*/ 34879 w 42093"/>
                  <a:gd name="connsiteY3" fmla="*/ 6646 h 40936"/>
                  <a:gd name="connsiteX4" fmla="*/ 34879 w 42093"/>
                  <a:gd name="connsiteY4" fmla="*/ 25696 h 40936"/>
                  <a:gd name="connsiteX5" fmla="*/ 19639 w 42093"/>
                  <a:gd name="connsiteY5" fmla="*/ 40936 h 40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093" h="40936">
                    <a:moveTo>
                      <a:pt x="19639" y="40936"/>
                    </a:moveTo>
                    <a:cubicBezTo>
                      <a:pt x="12020" y="37126"/>
                      <a:pt x="12020" y="33316"/>
                      <a:pt x="4399" y="29506"/>
                    </a:cubicBezTo>
                    <a:cubicBezTo>
                      <a:pt x="-3221" y="25696"/>
                      <a:pt x="589" y="18076"/>
                      <a:pt x="4399" y="14266"/>
                    </a:cubicBezTo>
                    <a:cubicBezTo>
                      <a:pt x="8209" y="-974"/>
                      <a:pt x="23449" y="-4784"/>
                      <a:pt x="34879" y="6646"/>
                    </a:cubicBezTo>
                    <a:cubicBezTo>
                      <a:pt x="42499" y="14266"/>
                      <a:pt x="46309" y="21886"/>
                      <a:pt x="34879" y="25696"/>
                    </a:cubicBezTo>
                    <a:cubicBezTo>
                      <a:pt x="23449" y="29506"/>
                      <a:pt x="27259" y="40936"/>
                      <a:pt x="19639" y="40936"/>
                    </a:cubicBezTo>
                    <a:close/>
                  </a:path>
                </a:pathLst>
              </a:custGeom>
              <a:solidFill>
                <a:srgbClr val="FFC9D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81" name="Freeform: Shape 3280">
                <a:extLst>
                  <a:ext uri="{FF2B5EF4-FFF2-40B4-BE49-F238E27FC236}">
                    <a16:creationId xmlns:a16="http://schemas.microsoft.com/office/drawing/2014/main" id="{EC483C74-0BBF-76CE-A5F4-AE10EB80AAF0}"/>
                  </a:ext>
                </a:extLst>
              </p:cNvPr>
              <p:cNvSpPr/>
              <p:nvPr/>
            </p:nvSpPr>
            <p:spPr>
              <a:xfrm>
                <a:off x="3699510" y="3128009"/>
                <a:ext cx="47214" cy="26670"/>
              </a:xfrm>
              <a:custGeom>
                <a:avLst/>
                <a:gdLst>
                  <a:gd name="connsiteX0" fmla="*/ 30480 w 47214"/>
                  <a:gd name="connsiteY0" fmla="*/ 3810 h 26670"/>
                  <a:gd name="connsiteX1" fmla="*/ 45720 w 47214"/>
                  <a:gd name="connsiteY1" fmla="*/ 15240 h 26670"/>
                  <a:gd name="connsiteX2" fmla="*/ 38100 w 47214"/>
                  <a:gd name="connsiteY2" fmla="*/ 26670 h 26670"/>
                  <a:gd name="connsiteX3" fmla="*/ 15240 w 47214"/>
                  <a:gd name="connsiteY3" fmla="*/ 26670 h 26670"/>
                  <a:gd name="connsiteX4" fmla="*/ 0 w 47214"/>
                  <a:gd name="connsiteY4" fmla="*/ 15240 h 26670"/>
                  <a:gd name="connsiteX5" fmla="*/ 11430 w 47214"/>
                  <a:gd name="connsiteY5" fmla="*/ 0 h 26670"/>
                  <a:gd name="connsiteX6" fmla="*/ 30480 w 47214"/>
                  <a:gd name="connsiteY6" fmla="*/ 3810 h 26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14" h="26670">
                    <a:moveTo>
                      <a:pt x="30480" y="3810"/>
                    </a:moveTo>
                    <a:cubicBezTo>
                      <a:pt x="41910" y="-3810"/>
                      <a:pt x="41910" y="7620"/>
                      <a:pt x="45720" y="15240"/>
                    </a:cubicBezTo>
                    <a:cubicBezTo>
                      <a:pt x="49530" y="22860"/>
                      <a:pt x="45720" y="26670"/>
                      <a:pt x="38100" y="26670"/>
                    </a:cubicBezTo>
                    <a:cubicBezTo>
                      <a:pt x="30480" y="26670"/>
                      <a:pt x="22860" y="26670"/>
                      <a:pt x="15240" y="26670"/>
                    </a:cubicBezTo>
                    <a:cubicBezTo>
                      <a:pt x="7620" y="26670"/>
                      <a:pt x="0" y="22860"/>
                      <a:pt x="0" y="15240"/>
                    </a:cubicBezTo>
                    <a:cubicBezTo>
                      <a:pt x="0" y="7620"/>
                      <a:pt x="3810" y="3810"/>
                      <a:pt x="11430" y="0"/>
                    </a:cubicBezTo>
                    <a:cubicBezTo>
                      <a:pt x="19050" y="0"/>
                      <a:pt x="22860" y="0"/>
                      <a:pt x="30480" y="3810"/>
                    </a:cubicBezTo>
                    <a:close/>
                  </a:path>
                </a:pathLst>
              </a:custGeom>
              <a:solidFill>
                <a:srgbClr val="FFBCD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82" name="Freeform: Shape 3281">
                <a:extLst>
                  <a:ext uri="{FF2B5EF4-FFF2-40B4-BE49-F238E27FC236}">
                    <a16:creationId xmlns:a16="http://schemas.microsoft.com/office/drawing/2014/main" id="{9EF532D5-7235-4743-34F7-0970884EDFD3}"/>
                  </a:ext>
                </a:extLst>
              </p:cNvPr>
              <p:cNvSpPr/>
              <p:nvPr/>
            </p:nvSpPr>
            <p:spPr>
              <a:xfrm>
                <a:off x="1664970" y="2472690"/>
                <a:ext cx="46758" cy="34290"/>
              </a:xfrm>
              <a:custGeom>
                <a:avLst/>
                <a:gdLst>
                  <a:gd name="connsiteX0" fmla="*/ 15240 w 46758"/>
                  <a:gd name="connsiteY0" fmla="*/ 34290 h 34290"/>
                  <a:gd name="connsiteX1" fmla="*/ 3810 w 46758"/>
                  <a:gd name="connsiteY1" fmla="*/ 11430 h 34290"/>
                  <a:gd name="connsiteX2" fmla="*/ 11430 w 46758"/>
                  <a:gd name="connsiteY2" fmla="*/ 3810 h 34290"/>
                  <a:gd name="connsiteX3" fmla="*/ 38100 w 46758"/>
                  <a:gd name="connsiteY3" fmla="*/ 0 h 34290"/>
                  <a:gd name="connsiteX4" fmla="*/ 45720 w 46758"/>
                  <a:gd name="connsiteY4" fmla="*/ 7620 h 34290"/>
                  <a:gd name="connsiteX5" fmla="*/ 30480 w 46758"/>
                  <a:gd name="connsiteY5" fmla="*/ 30480 h 34290"/>
                  <a:gd name="connsiteX6" fmla="*/ 15240 w 46758"/>
                  <a:gd name="connsiteY6" fmla="*/ 34290 h 3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758" h="34290">
                    <a:moveTo>
                      <a:pt x="15240" y="34290"/>
                    </a:moveTo>
                    <a:cubicBezTo>
                      <a:pt x="0" y="30480"/>
                      <a:pt x="-3810" y="22860"/>
                      <a:pt x="3810" y="11430"/>
                    </a:cubicBezTo>
                    <a:cubicBezTo>
                      <a:pt x="7620" y="7620"/>
                      <a:pt x="7620" y="3810"/>
                      <a:pt x="11430" y="3810"/>
                    </a:cubicBezTo>
                    <a:cubicBezTo>
                      <a:pt x="19050" y="3810"/>
                      <a:pt x="30480" y="3810"/>
                      <a:pt x="38100" y="0"/>
                    </a:cubicBezTo>
                    <a:cubicBezTo>
                      <a:pt x="41910" y="0"/>
                      <a:pt x="49530" y="0"/>
                      <a:pt x="45720" y="7620"/>
                    </a:cubicBezTo>
                    <a:cubicBezTo>
                      <a:pt x="41910" y="15240"/>
                      <a:pt x="34290" y="22860"/>
                      <a:pt x="30480" y="30480"/>
                    </a:cubicBezTo>
                    <a:cubicBezTo>
                      <a:pt x="22860" y="34290"/>
                      <a:pt x="19050" y="34290"/>
                      <a:pt x="15240" y="34290"/>
                    </a:cubicBezTo>
                    <a:close/>
                  </a:path>
                </a:pathLst>
              </a:custGeom>
              <a:solidFill>
                <a:srgbClr val="FFC3D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83" name="Freeform: Shape 3282">
                <a:extLst>
                  <a:ext uri="{FF2B5EF4-FFF2-40B4-BE49-F238E27FC236}">
                    <a16:creationId xmlns:a16="http://schemas.microsoft.com/office/drawing/2014/main" id="{98B09B41-6D75-22ED-EB70-ECAAB3FF76E4}"/>
                  </a:ext>
                </a:extLst>
              </p:cNvPr>
              <p:cNvSpPr/>
              <p:nvPr/>
            </p:nvSpPr>
            <p:spPr>
              <a:xfrm>
                <a:off x="1351512" y="2880359"/>
                <a:ext cx="34674" cy="39052"/>
              </a:xfrm>
              <a:custGeom>
                <a:avLst/>
                <a:gdLst>
                  <a:gd name="connsiteX0" fmla="*/ 8658 w 34674"/>
                  <a:gd name="connsiteY0" fmla="*/ 38100 h 39052"/>
                  <a:gd name="connsiteX1" fmla="*/ 1038 w 34674"/>
                  <a:gd name="connsiteY1" fmla="*/ 26670 h 39052"/>
                  <a:gd name="connsiteX2" fmla="*/ 1038 w 34674"/>
                  <a:gd name="connsiteY2" fmla="*/ 15240 h 39052"/>
                  <a:gd name="connsiteX3" fmla="*/ 8658 w 34674"/>
                  <a:gd name="connsiteY3" fmla="*/ 0 h 39052"/>
                  <a:gd name="connsiteX4" fmla="*/ 31518 w 34674"/>
                  <a:gd name="connsiteY4" fmla="*/ 3810 h 39052"/>
                  <a:gd name="connsiteX5" fmla="*/ 23898 w 34674"/>
                  <a:gd name="connsiteY5" fmla="*/ 34290 h 39052"/>
                  <a:gd name="connsiteX6" fmla="*/ 8658 w 34674"/>
                  <a:gd name="connsiteY6" fmla="*/ 38100 h 3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674" h="39052">
                    <a:moveTo>
                      <a:pt x="8658" y="38100"/>
                    </a:moveTo>
                    <a:cubicBezTo>
                      <a:pt x="4848" y="38100"/>
                      <a:pt x="1038" y="34290"/>
                      <a:pt x="1038" y="26670"/>
                    </a:cubicBezTo>
                    <a:cubicBezTo>
                      <a:pt x="1038" y="22860"/>
                      <a:pt x="1038" y="19050"/>
                      <a:pt x="1038" y="15240"/>
                    </a:cubicBezTo>
                    <a:cubicBezTo>
                      <a:pt x="-2772" y="7620"/>
                      <a:pt x="4848" y="0"/>
                      <a:pt x="8658" y="0"/>
                    </a:cubicBezTo>
                    <a:cubicBezTo>
                      <a:pt x="16278" y="0"/>
                      <a:pt x="23898" y="0"/>
                      <a:pt x="31518" y="3810"/>
                    </a:cubicBezTo>
                    <a:cubicBezTo>
                      <a:pt x="39138" y="7620"/>
                      <a:pt x="31518" y="30480"/>
                      <a:pt x="23898" y="34290"/>
                    </a:cubicBezTo>
                    <a:cubicBezTo>
                      <a:pt x="20088" y="41910"/>
                      <a:pt x="12468" y="38100"/>
                      <a:pt x="8658" y="38100"/>
                    </a:cubicBezTo>
                    <a:close/>
                  </a:path>
                </a:pathLst>
              </a:custGeom>
              <a:solidFill>
                <a:srgbClr val="FFC1D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84" name="Freeform: Shape 3283">
                <a:extLst>
                  <a:ext uri="{FF2B5EF4-FFF2-40B4-BE49-F238E27FC236}">
                    <a16:creationId xmlns:a16="http://schemas.microsoft.com/office/drawing/2014/main" id="{5A2F09C3-7878-670C-8477-DC99E7E96E18}"/>
                  </a:ext>
                </a:extLst>
              </p:cNvPr>
              <p:cNvSpPr/>
              <p:nvPr/>
            </p:nvSpPr>
            <p:spPr>
              <a:xfrm>
                <a:off x="4423410" y="1921547"/>
                <a:ext cx="59652" cy="72511"/>
              </a:xfrm>
              <a:custGeom>
                <a:avLst/>
                <a:gdLst>
                  <a:gd name="connsiteX0" fmla="*/ 3810 w 59652"/>
                  <a:gd name="connsiteY0" fmla="*/ 71083 h 72511"/>
                  <a:gd name="connsiteX1" fmla="*/ 15240 w 59652"/>
                  <a:gd name="connsiteY1" fmla="*/ 71083 h 72511"/>
                  <a:gd name="connsiteX2" fmla="*/ 41910 w 59652"/>
                  <a:gd name="connsiteY2" fmla="*/ 59653 h 72511"/>
                  <a:gd name="connsiteX3" fmla="*/ 45720 w 59652"/>
                  <a:gd name="connsiteY3" fmla="*/ 32983 h 72511"/>
                  <a:gd name="connsiteX4" fmla="*/ 41910 w 59652"/>
                  <a:gd name="connsiteY4" fmla="*/ 29173 h 72511"/>
                  <a:gd name="connsiteX5" fmla="*/ 3810 w 59652"/>
                  <a:gd name="connsiteY5" fmla="*/ 10123 h 72511"/>
                  <a:gd name="connsiteX6" fmla="*/ 0 w 59652"/>
                  <a:gd name="connsiteY6" fmla="*/ 6313 h 72511"/>
                  <a:gd name="connsiteX7" fmla="*/ 19050 w 59652"/>
                  <a:gd name="connsiteY7" fmla="*/ 2503 h 72511"/>
                  <a:gd name="connsiteX8" fmla="*/ 53340 w 59652"/>
                  <a:gd name="connsiteY8" fmla="*/ 25363 h 72511"/>
                  <a:gd name="connsiteX9" fmla="*/ 57150 w 59652"/>
                  <a:gd name="connsiteY9" fmla="*/ 48223 h 72511"/>
                  <a:gd name="connsiteX10" fmla="*/ 38100 w 59652"/>
                  <a:gd name="connsiteY10" fmla="*/ 71083 h 72511"/>
                  <a:gd name="connsiteX11" fmla="*/ 11430 w 59652"/>
                  <a:gd name="connsiteY11" fmla="*/ 67273 h 72511"/>
                  <a:gd name="connsiteX12" fmla="*/ 3810 w 59652"/>
                  <a:gd name="connsiteY12" fmla="*/ 71083 h 72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652" h="72511">
                    <a:moveTo>
                      <a:pt x="3810" y="71083"/>
                    </a:moveTo>
                    <a:cubicBezTo>
                      <a:pt x="7620" y="67273"/>
                      <a:pt x="11430" y="71083"/>
                      <a:pt x="15240" y="71083"/>
                    </a:cubicBezTo>
                    <a:cubicBezTo>
                      <a:pt x="26670" y="74893"/>
                      <a:pt x="34290" y="71083"/>
                      <a:pt x="41910" y="59653"/>
                    </a:cubicBezTo>
                    <a:cubicBezTo>
                      <a:pt x="49530" y="52033"/>
                      <a:pt x="41910" y="40603"/>
                      <a:pt x="45720" y="32983"/>
                    </a:cubicBezTo>
                    <a:cubicBezTo>
                      <a:pt x="45720" y="32983"/>
                      <a:pt x="45720" y="29173"/>
                      <a:pt x="41910" y="29173"/>
                    </a:cubicBezTo>
                    <a:cubicBezTo>
                      <a:pt x="30480" y="21553"/>
                      <a:pt x="22860" y="6313"/>
                      <a:pt x="3810" y="10123"/>
                    </a:cubicBezTo>
                    <a:cubicBezTo>
                      <a:pt x="3810" y="10123"/>
                      <a:pt x="3810" y="10123"/>
                      <a:pt x="0" y="6313"/>
                    </a:cubicBezTo>
                    <a:cubicBezTo>
                      <a:pt x="3810" y="-1307"/>
                      <a:pt x="7620" y="-1307"/>
                      <a:pt x="19050" y="2503"/>
                    </a:cubicBezTo>
                    <a:cubicBezTo>
                      <a:pt x="30480" y="10123"/>
                      <a:pt x="41910" y="17743"/>
                      <a:pt x="53340" y="25363"/>
                    </a:cubicBezTo>
                    <a:cubicBezTo>
                      <a:pt x="60960" y="32983"/>
                      <a:pt x="60960" y="40603"/>
                      <a:pt x="57150" y="48223"/>
                    </a:cubicBezTo>
                    <a:cubicBezTo>
                      <a:pt x="53340" y="55843"/>
                      <a:pt x="45720" y="67273"/>
                      <a:pt x="38100" y="71083"/>
                    </a:cubicBezTo>
                    <a:cubicBezTo>
                      <a:pt x="30480" y="74893"/>
                      <a:pt x="19050" y="67273"/>
                      <a:pt x="11430" y="67273"/>
                    </a:cubicBezTo>
                    <a:cubicBezTo>
                      <a:pt x="7620" y="74893"/>
                      <a:pt x="7620" y="71083"/>
                      <a:pt x="3810" y="71083"/>
                    </a:cubicBezTo>
                    <a:close/>
                  </a:path>
                </a:pathLst>
              </a:custGeom>
              <a:solidFill>
                <a:srgbClr val="FFAAC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85" name="Freeform: Shape 3284">
                <a:extLst>
                  <a:ext uri="{FF2B5EF4-FFF2-40B4-BE49-F238E27FC236}">
                    <a16:creationId xmlns:a16="http://schemas.microsoft.com/office/drawing/2014/main" id="{A353803F-CC73-A745-A150-019F252755CE}"/>
                  </a:ext>
                </a:extLst>
              </p:cNvPr>
              <p:cNvSpPr/>
              <p:nvPr/>
            </p:nvSpPr>
            <p:spPr>
              <a:xfrm>
                <a:off x="2146158" y="2444441"/>
                <a:ext cx="36020" cy="43064"/>
              </a:xfrm>
              <a:custGeom>
                <a:avLst/>
                <a:gdLst>
                  <a:gd name="connsiteX0" fmla="*/ 2683 w 36020"/>
                  <a:gd name="connsiteY0" fmla="*/ 32058 h 43064"/>
                  <a:gd name="connsiteX1" fmla="*/ 10303 w 36020"/>
                  <a:gd name="connsiteY1" fmla="*/ 5388 h 43064"/>
                  <a:gd name="connsiteX2" fmla="*/ 17923 w 36020"/>
                  <a:gd name="connsiteY2" fmla="*/ 1578 h 43064"/>
                  <a:gd name="connsiteX3" fmla="*/ 33163 w 36020"/>
                  <a:gd name="connsiteY3" fmla="*/ 20628 h 43064"/>
                  <a:gd name="connsiteX4" fmla="*/ 33163 w 36020"/>
                  <a:gd name="connsiteY4" fmla="*/ 28248 h 43064"/>
                  <a:gd name="connsiteX5" fmla="*/ 14113 w 36020"/>
                  <a:gd name="connsiteY5" fmla="*/ 39678 h 43064"/>
                  <a:gd name="connsiteX6" fmla="*/ 2683 w 36020"/>
                  <a:gd name="connsiteY6" fmla="*/ 39678 h 43064"/>
                  <a:gd name="connsiteX7" fmla="*/ 2683 w 36020"/>
                  <a:gd name="connsiteY7" fmla="*/ 32058 h 43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020" h="43064">
                    <a:moveTo>
                      <a:pt x="2683" y="32058"/>
                    </a:moveTo>
                    <a:cubicBezTo>
                      <a:pt x="6493" y="24438"/>
                      <a:pt x="14113" y="16818"/>
                      <a:pt x="10303" y="5388"/>
                    </a:cubicBezTo>
                    <a:cubicBezTo>
                      <a:pt x="10303" y="1578"/>
                      <a:pt x="17923" y="-2232"/>
                      <a:pt x="17923" y="1578"/>
                    </a:cubicBezTo>
                    <a:cubicBezTo>
                      <a:pt x="21733" y="9198"/>
                      <a:pt x="29353" y="13008"/>
                      <a:pt x="33163" y="20628"/>
                    </a:cubicBezTo>
                    <a:cubicBezTo>
                      <a:pt x="36973" y="24438"/>
                      <a:pt x="36973" y="28248"/>
                      <a:pt x="33163" y="28248"/>
                    </a:cubicBezTo>
                    <a:cubicBezTo>
                      <a:pt x="25543" y="32058"/>
                      <a:pt x="21733" y="39678"/>
                      <a:pt x="14113" y="39678"/>
                    </a:cubicBezTo>
                    <a:cubicBezTo>
                      <a:pt x="10303" y="39678"/>
                      <a:pt x="6493" y="47298"/>
                      <a:pt x="2683" y="39678"/>
                    </a:cubicBezTo>
                    <a:cubicBezTo>
                      <a:pt x="6493" y="39678"/>
                      <a:pt x="-4937" y="39678"/>
                      <a:pt x="2683" y="32058"/>
                    </a:cubicBezTo>
                    <a:close/>
                  </a:path>
                </a:pathLst>
              </a:custGeom>
              <a:solidFill>
                <a:srgbClr val="FFD0E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86" name="Freeform: Shape 3285">
                <a:extLst>
                  <a:ext uri="{FF2B5EF4-FFF2-40B4-BE49-F238E27FC236}">
                    <a16:creationId xmlns:a16="http://schemas.microsoft.com/office/drawing/2014/main" id="{60917CEF-5238-85BD-598D-1D4E48E73308}"/>
                  </a:ext>
                </a:extLst>
              </p:cNvPr>
              <p:cNvSpPr/>
              <p:nvPr/>
            </p:nvSpPr>
            <p:spPr>
              <a:xfrm>
                <a:off x="3950970" y="3060404"/>
                <a:ext cx="45720" cy="33315"/>
              </a:xfrm>
              <a:custGeom>
                <a:avLst/>
                <a:gdLst>
                  <a:gd name="connsiteX0" fmla="*/ 45720 w 45720"/>
                  <a:gd name="connsiteY0" fmla="*/ 14266 h 33315"/>
                  <a:gd name="connsiteX1" fmla="*/ 26670 w 45720"/>
                  <a:gd name="connsiteY1" fmla="*/ 29506 h 33315"/>
                  <a:gd name="connsiteX2" fmla="*/ 11430 w 45720"/>
                  <a:gd name="connsiteY2" fmla="*/ 33316 h 33315"/>
                  <a:gd name="connsiteX3" fmla="*/ 0 w 45720"/>
                  <a:gd name="connsiteY3" fmla="*/ 25696 h 33315"/>
                  <a:gd name="connsiteX4" fmla="*/ 3810 w 45720"/>
                  <a:gd name="connsiteY4" fmla="*/ 14266 h 33315"/>
                  <a:gd name="connsiteX5" fmla="*/ 45720 w 45720"/>
                  <a:gd name="connsiteY5" fmla="*/ 6646 h 33315"/>
                  <a:gd name="connsiteX6" fmla="*/ 45720 w 45720"/>
                  <a:gd name="connsiteY6" fmla="*/ 14266 h 33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720" h="33315">
                    <a:moveTo>
                      <a:pt x="45720" y="14266"/>
                    </a:moveTo>
                    <a:cubicBezTo>
                      <a:pt x="41910" y="25696"/>
                      <a:pt x="34290" y="29506"/>
                      <a:pt x="26670" y="29506"/>
                    </a:cubicBezTo>
                    <a:cubicBezTo>
                      <a:pt x="19050" y="29506"/>
                      <a:pt x="15240" y="29506"/>
                      <a:pt x="11430" y="33316"/>
                    </a:cubicBezTo>
                    <a:cubicBezTo>
                      <a:pt x="7620" y="33316"/>
                      <a:pt x="3810" y="33316"/>
                      <a:pt x="0" y="25696"/>
                    </a:cubicBezTo>
                    <a:cubicBezTo>
                      <a:pt x="0" y="21886"/>
                      <a:pt x="0" y="18076"/>
                      <a:pt x="3810" y="14266"/>
                    </a:cubicBezTo>
                    <a:cubicBezTo>
                      <a:pt x="19050" y="-974"/>
                      <a:pt x="22860" y="-4784"/>
                      <a:pt x="45720" y="6646"/>
                    </a:cubicBezTo>
                    <a:cubicBezTo>
                      <a:pt x="41910" y="10456"/>
                      <a:pt x="45720" y="10456"/>
                      <a:pt x="45720" y="14266"/>
                    </a:cubicBezTo>
                    <a:close/>
                  </a:path>
                </a:pathLst>
              </a:custGeom>
              <a:solidFill>
                <a:srgbClr val="FFB9D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87" name="Freeform: Shape 3286">
                <a:extLst>
                  <a:ext uri="{FF2B5EF4-FFF2-40B4-BE49-F238E27FC236}">
                    <a16:creationId xmlns:a16="http://schemas.microsoft.com/office/drawing/2014/main" id="{5548980D-7AAA-4B38-A0CA-300A699662EB}"/>
                  </a:ext>
                </a:extLst>
              </p:cNvPr>
              <p:cNvSpPr/>
              <p:nvPr/>
            </p:nvSpPr>
            <p:spPr>
              <a:xfrm>
                <a:off x="1832610" y="1493520"/>
                <a:ext cx="57150" cy="49529"/>
              </a:xfrm>
              <a:custGeom>
                <a:avLst/>
                <a:gdLst>
                  <a:gd name="connsiteX0" fmla="*/ 57150 w 57150"/>
                  <a:gd name="connsiteY0" fmla="*/ 49530 h 49529"/>
                  <a:gd name="connsiteX1" fmla="*/ 30480 w 57150"/>
                  <a:gd name="connsiteY1" fmla="*/ 34290 h 49529"/>
                  <a:gd name="connsiteX2" fmla="*/ 15240 w 57150"/>
                  <a:gd name="connsiteY2" fmla="*/ 26670 h 49529"/>
                  <a:gd name="connsiteX3" fmla="*/ 0 w 57150"/>
                  <a:gd name="connsiteY3" fmla="*/ 15240 h 49529"/>
                  <a:gd name="connsiteX4" fmla="*/ 19050 w 57150"/>
                  <a:gd name="connsiteY4" fmla="*/ 3810 h 49529"/>
                  <a:gd name="connsiteX5" fmla="*/ 22860 w 57150"/>
                  <a:gd name="connsiteY5" fmla="*/ 0 h 49529"/>
                  <a:gd name="connsiteX6" fmla="*/ 30480 w 57150"/>
                  <a:gd name="connsiteY6" fmla="*/ 7620 h 49529"/>
                  <a:gd name="connsiteX7" fmla="*/ 38100 w 57150"/>
                  <a:gd name="connsiteY7" fmla="*/ 22860 h 49529"/>
                  <a:gd name="connsiteX8" fmla="*/ 57150 w 57150"/>
                  <a:gd name="connsiteY8" fmla="*/ 4953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150" h="49529">
                    <a:moveTo>
                      <a:pt x="57150" y="49530"/>
                    </a:moveTo>
                    <a:cubicBezTo>
                      <a:pt x="45720" y="45720"/>
                      <a:pt x="38100" y="45720"/>
                      <a:pt x="30480" y="34290"/>
                    </a:cubicBezTo>
                    <a:cubicBezTo>
                      <a:pt x="26670" y="26670"/>
                      <a:pt x="19050" y="30480"/>
                      <a:pt x="15240" y="26670"/>
                    </a:cubicBezTo>
                    <a:cubicBezTo>
                      <a:pt x="7620" y="22860"/>
                      <a:pt x="0" y="26670"/>
                      <a:pt x="0" y="15240"/>
                    </a:cubicBezTo>
                    <a:cubicBezTo>
                      <a:pt x="0" y="3810"/>
                      <a:pt x="11430" y="3810"/>
                      <a:pt x="19050" y="3810"/>
                    </a:cubicBezTo>
                    <a:cubicBezTo>
                      <a:pt x="19050" y="3810"/>
                      <a:pt x="22860" y="3810"/>
                      <a:pt x="22860" y="0"/>
                    </a:cubicBezTo>
                    <a:cubicBezTo>
                      <a:pt x="30480" y="0"/>
                      <a:pt x="34290" y="3810"/>
                      <a:pt x="30480" y="7620"/>
                    </a:cubicBezTo>
                    <a:cubicBezTo>
                      <a:pt x="26670" y="19050"/>
                      <a:pt x="30480" y="22860"/>
                      <a:pt x="38100" y="22860"/>
                    </a:cubicBezTo>
                    <a:cubicBezTo>
                      <a:pt x="49530" y="30480"/>
                      <a:pt x="57150" y="34290"/>
                      <a:pt x="57150" y="49530"/>
                    </a:cubicBezTo>
                    <a:close/>
                  </a:path>
                </a:pathLst>
              </a:custGeom>
              <a:solidFill>
                <a:srgbClr val="FFD9E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88" name="Freeform: Shape 3287">
                <a:extLst>
                  <a:ext uri="{FF2B5EF4-FFF2-40B4-BE49-F238E27FC236}">
                    <a16:creationId xmlns:a16="http://schemas.microsoft.com/office/drawing/2014/main" id="{F700909E-B183-5D96-EC5E-6D4BB7DC6CB8}"/>
                  </a:ext>
                </a:extLst>
              </p:cNvPr>
              <p:cNvSpPr/>
              <p:nvPr/>
            </p:nvSpPr>
            <p:spPr>
              <a:xfrm>
                <a:off x="988098" y="2205400"/>
                <a:ext cx="34560" cy="76789"/>
              </a:xfrm>
              <a:custGeom>
                <a:avLst/>
                <a:gdLst>
                  <a:gd name="connsiteX0" fmla="*/ 2503 w 34560"/>
                  <a:gd name="connsiteY0" fmla="*/ 76789 h 76789"/>
                  <a:gd name="connsiteX1" fmla="*/ 6313 w 34560"/>
                  <a:gd name="connsiteY1" fmla="*/ 53929 h 76789"/>
                  <a:gd name="connsiteX2" fmla="*/ 10123 w 34560"/>
                  <a:gd name="connsiteY2" fmla="*/ 19639 h 76789"/>
                  <a:gd name="connsiteX3" fmla="*/ 10123 w 34560"/>
                  <a:gd name="connsiteY3" fmla="*/ 4399 h 76789"/>
                  <a:gd name="connsiteX4" fmla="*/ 21553 w 34560"/>
                  <a:gd name="connsiteY4" fmla="*/ 4399 h 76789"/>
                  <a:gd name="connsiteX5" fmla="*/ 29173 w 34560"/>
                  <a:gd name="connsiteY5" fmla="*/ 4399 h 76789"/>
                  <a:gd name="connsiteX6" fmla="*/ 32983 w 34560"/>
                  <a:gd name="connsiteY6" fmla="*/ 12019 h 76789"/>
                  <a:gd name="connsiteX7" fmla="*/ 25363 w 34560"/>
                  <a:gd name="connsiteY7" fmla="*/ 38689 h 76789"/>
                  <a:gd name="connsiteX8" fmla="*/ 2503 w 34560"/>
                  <a:gd name="connsiteY8" fmla="*/ 76789 h 76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560" h="76789">
                    <a:moveTo>
                      <a:pt x="2503" y="76789"/>
                    </a:moveTo>
                    <a:cubicBezTo>
                      <a:pt x="-1307" y="65359"/>
                      <a:pt x="-1307" y="61549"/>
                      <a:pt x="6313" y="53929"/>
                    </a:cubicBezTo>
                    <a:cubicBezTo>
                      <a:pt x="13933" y="42499"/>
                      <a:pt x="17743" y="31069"/>
                      <a:pt x="10123" y="19639"/>
                    </a:cubicBezTo>
                    <a:cubicBezTo>
                      <a:pt x="6313" y="15829"/>
                      <a:pt x="6313" y="12019"/>
                      <a:pt x="10123" y="4399"/>
                    </a:cubicBezTo>
                    <a:cubicBezTo>
                      <a:pt x="13933" y="-3221"/>
                      <a:pt x="17743" y="589"/>
                      <a:pt x="21553" y="4399"/>
                    </a:cubicBezTo>
                    <a:cubicBezTo>
                      <a:pt x="25363" y="4399"/>
                      <a:pt x="25363" y="4399"/>
                      <a:pt x="29173" y="4399"/>
                    </a:cubicBezTo>
                    <a:cubicBezTo>
                      <a:pt x="32983" y="4399"/>
                      <a:pt x="36793" y="8209"/>
                      <a:pt x="32983" y="12019"/>
                    </a:cubicBezTo>
                    <a:cubicBezTo>
                      <a:pt x="25363" y="19639"/>
                      <a:pt x="29173" y="27259"/>
                      <a:pt x="25363" y="38689"/>
                    </a:cubicBezTo>
                    <a:cubicBezTo>
                      <a:pt x="21553" y="50119"/>
                      <a:pt x="17743" y="57739"/>
                      <a:pt x="2503" y="76789"/>
                    </a:cubicBezTo>
                    <a:close/>
                  </a:path>
                </a:pathLst>
              </a:custGeom>
              <a:solidFill>
                <a:srgbClr val="FFE1E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89" name="Freeform: Shape 3288">
                <a:extLst>
                  <a:ext uri="{FF2B5EF4-FFF2-40B4-BE49-F238E27FC236}">
                    <a16:creationId xmlns:a16="http://schemas.microsoft.com/office/drawing/2014/main" id="{D7CC773B-F244-8C21-4B7A-A5BFA7B8B771}"/>
                  </a:ext>
                </a:extLst>
              </p:cNvPr>
              <p:cNvSpPr/>
              <p:nvPr/>
            </p:nvSpPr>
            <p:spPr>
              <a:xfrm>
                <a:off x="3383281" y="3037312"/>
                <a:ext cx="30479" cy="44977"/>
              </a:xfrm>
              <a:custGeom>
                <a:avLst/>
                <a:gdLst>
                  <a:gd name="connsiteX0" fmla="*/ 30480 w 30479"/>
                  <a:gd name="connsiteY0" fmla="*/ 41167 h 44977"/>
                  <a:gd name="connsiteX1" fmla="*/ 22860 w 30479"/>
                  <a:gd name="connsiteY1" fmla="*/ 44977 h 44977"/>
                  <a:gd name="connsiteX2" fmla="*/ 0 w 30479"/>
                  <a:gd name="connsiteY2" fmla="*/ 10687 h 44977"/>
                  <a:gd name="connsiteX3" fmla="*/ 3810 w 30479"/>
                  <a:gd name="connsiteY3" fmla="*/ 3067 h 44977"/>
                  <a:gd name="connsiteX4" fmla="*/ 26670 w 30479"/>
                  <a:gd name="connsiteY4" fmla="*/ 14497 h 44977"/>
                  <a:gd name="connsiteX5" fmla="*/ 30480 w 30479"/>
                  <a:gd name="connsiteY5" fmla="*/ 41167 h 44977"/>
                  <a:gd name="connsiteX6" fmla="*/ 30480 w 30479"/>
                  <a:gd name="connsiteY6" fmla="*/ 41167 h 44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79" h="44977">
                    <a:moveTo>
                      <a:pt x="30480" y="41167"/>
                    </a:moveTo>
                    <a:cubicBezTo>
                      <a:pt x="30480" y="44977"/>
                      <a:pt x="26670" y="44977"/>
                      <a:pt x="22860" y="44977"/>
                    </a:cubicBezTo>
                    <a:cubicBezTo>
                      <a:pt x="11430" y="41167"/>
                      <a:pt x="0" y="22117"/>
                      <a:pt x="0" y="10687"/>
                    </a:cubicBezTo>
                    <a:cubicBezTo>
                      <a:pt x="0" y="6877"/>
                      <a:pt x="0" y="3067"/>
                      <a:pt x="3810" y="3067"/>
                    </a:cubicBezTo>
                    <a:cubicBezTo>
                      <a:pt x="15240" y="-4553"/>
                      <a:pt x="26670" y="3067"/>
                      <a:pt x="26670" y="14497"/>
                    </a:cubicBezTo>
                    <a:cubicBezTo>
                      <a:pt x="30480" y="22117"/>
                      <a:pt x="30480" y="29737"/>
                      <a:pt x="30480" y="41167"/>
                    </a:cubicBezTo>
                    <a:cubicBezTo>
                      <a:pt x="30480" y="37357"/>
                      <a:pt x="30480" y="37357"/>
                      <a:pt x="30480" y="41167"/>
                    </a:cubicBezTo>
                    <a:close/>
                  </a:path>
                </a:pathLst>
              </a:custGeom>
              <a:solidFill>
                <a:srgbClr val="FFD0E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90" name="Freeform: Shape 3289">
                <a:extLst>
                  <a:ext uri="{FF2B5EF4-FFF2-40B4-BE49-F238E27FC236}">
                    <a16:creationId xmlns:a16="http://schemas.microsoft.com/office/drawing/2014/main" id="{FE6A7E8F-7C5B-F136-2B7F-22E5B71226F9}"/>
                  </a:ext>
                </a:extLst>
              </p:cNvPr>
              <p:cNvSpPr/>
              <p:nvPr/>
            </p:nvSpPr>
            <p:spPr>
              <a:xfrm>
                <a:off x="1892070" y="3277907"/>
                <a:ext cx="40190" cy="40602"/>
              </a:xfrm>
              <a:custGeom>
                <a:avLst/>
                <a:gdLst>
                  <a:gd name="connsiteX0" fmla="*/ 24361 w 40190"/>
                  <a:gd name="connsiteY0" fmla="*/ 40603 h 40602"/>
                  <a:gd name="connsiteX1" fmla="*/ 12931 w 40190"/>
                  <a:gd name="connsiteY1" fmla="*/ 29173 h 40602"/>
                  <a:gd name="connsiteX2" fmla="*/ 5311 w 40190"/>
                  <a:gd name="connsiteY2" fmla="*/ 17743 h 40602"/>
                  <a:gd name="connsiteX3" fmla="*/ 9121 w 40190"/>
                  <a:gd name="connsiteY3" fmla="*/ 2503 h 40602"/>
                  <a:gd name="connsiteX4" fmla="*/ 35791 w 40190"/>
                  <a:gd name="connsiteY4" fmla="*/ 6313 h 40602"/>
                  <a:gd name="connsiteX5" fmla="*/ 35791 w 40190"/>
                  <a:gd name="connsiteY5" fmla="*/ 36793 h 40602"/>
                  <a:gd name="connsiteX6" fmla="*/ 24361 w 40190"/>
                  <a:gd name="connsiteY6" fmla="*/ 40603 h 40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190" h="40602">
                    <a:moveTo>
                      <a:pt x="24361" y="40603"/>
                    </a:moveTo>
                    <a:cubicBezTo>
                      <a:pt x="20551" y="36793"/>
                      <a:pt x="12931" y="36793"/>
                      <a:pt x="12931" y="29173"/>
                    </a:cubicBezTo>
                    <a:cubicBezTo>
                      <a:pt x="12931" y="25363"/>
                      <a:pt x="9121" y="21553"/>
                      <a:pt x="5311" y="17743"/>
                    </a:cubicBezTo>
                    <a:cubicBezTo>
                      <a:pt x="-2309" y="10123"/>
                      <a:pt x="-2309" y="6313"/>
                      <a:pt x="9121" y="2503"/>
                    </a:cubicBezTo>
                    <a:cubicBezTo>
                      <a:pt x="20551" y="-1307"/>
                      <a:pt x="28171" y="-1307"/>
                      <a:pt x="35791" y="6313"/>
                    </a:cubicBezTo>
                    <a:cubicBezTo>
                      <a:pt x="43411" y="17743"/>
                      <a:pt x="39601" y="25363"/>
                      <a:pt x="35791" y="36793"/>
                    </a:cubicBezTo>
                    <a:cubicBezTo>
                      <a:pt x="35791" y="40603"/>
                      <a:pt x="28171" y="40603"/>
                      <a:pt x="24361" y="40603"/>
                    </a:cubicBezTo>
                    <a:close/>
                  </a:path>
                </a:pathLst>
              </a:custGeom>
              <a:solidFill>
                <a:srgbClr val="FFB6D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91" name="Freeform: Shape 3290">
                <a:extLst>
                  <a:ext uri="{FF2B5EF4-FFF2-40B4-BE49-F238E27FC236}">
                    <a16:creationId xmlns:a16="http://schemas.microsoft.com/office/drawing/2014/main" id="{26A7D0FD-A91B-2498-F8AE-0E6331AA9417}"/>
                  </a:ext>
                </a:extLst>
              </p:cNvPr>
              <p:cNvSpPr/>
              <p:nvPr/>
            </p:nvSpPr>
            <p:spPr>
              <a:xfrm>
                <a:off x="1981201" y="3291840"/>
                <a:ext cx="34290" cy="34290"/>
              </a:xfrm>
              <a:custGeom>
                <a:avLst/>
                <a:gdLst>
                  <a:gd name="connsiteX0" fmla="*/ 3810 w 34290"/>
                  <a:gd name="connsiteY0" fmla="*/ 0 h 34290"/>
                  <a:gd name="connsiteX1" fmla="*/ 19050 w 34290"/>
                  <a:gd name="connsiteY1" fmla="*/ 3810 h 34290"/>
                  <a:gd name="connsiteX2" fmla="*/ 34290 w 34290"/>
                  <a:gd name="connsiteY2" fmla="*/ 19050 h 34290"/>
                  <a:gd name="connsiteX3" fmla="*/ 22860 w 34290"/>
                  <a:gd name="connsiteY3" fmla="*/ 34290 h 34290"/>
                  <a:gd name="connsiteX4" fmla="*/ 11430 w 34290"/>
                  <a:gd name="connsiteY4" fmla="*/ 34290 h 34290"/>
                  <a:gd name="connsiteX5" fmla="*/ 3810 w 34290"/>
                  <a:gd name="connsiteY5" fmla="*/ 22860 h 34290"/>
                  <a:gd name="connsiteX6" fmla="*/ 0 w 34290"/>
                  <a:gd name="connsiteY6" fmla="*/ 7620 h 34290"/>
                  <a:gd name="connsiteX7" fmla="*/ 0 w 34290"/>
                  <a:gd name="connsiteY7" fmla="*/ 0 h 34290"/>
                  <a:gd name="connsiteX8" fmla="*/ 3810 w 34290"/>
                  <a:gd name="connsiteY8" fmla="*/ 0 h 3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290" h="34290">
                    <a:moveTo>
                      <a:pt x="3810" y="0"/>
                    </a:moveTo>
                    <a:cubicBezTo>
                      <a:pt x="7620" y="3810"/>
                      <a:pt x="11430" y="3810"/>
                      <a:pt x="19050" y="3810"/>
                    </a:cubicBezTo>
                    <a:cubicBezTo>
                      <a:pt x="26670" y="0"/>
                      <a:pt x="34290" y="7620"/>
                      <a:pt x="34290" y="19050"/>
                    </a:cubicBezTo>
                    <a:cubicBezTo>
                      <a:pt x="34290" y="30480"/>
                      <a:pt x="34290" y="30480"/>
                      <a:pt x="22860" y="34290"/>
                    </a:cubicBezTo>
                    <a:cubicBezTo>
                      <a:pt x="19050" y="34290"/>
                      <a:pt x="15240" y="34290"/>
                      <a:pt x="11430" y="34290"/>
                    </a:cubicBezTo>
                    <a:cubicBezTo>
                      <a:pt x="3810" y="34290"/>
                      <a:pt x="0" y="30480"/>
                      <a:pt x="3810" y="22860"/>
                    </a:cubicBezTo>
                    <a:cubicBezTo>
                      <a:pt x="7620" y="15240"/>
                      <a:pt x="3810" y="11430"/>
                      <a:pt x="0" y="7620"/>
                    </a:cubicBezTo>
                    <a:cubicBezTo>
                      <a:pt x="0" y="3810"/>
                      <a:pt x="0" y="3810"/>
                      <a:pt x="0" y="0"/>
                    </a:cubicBezTo>
                    <a:cubicBezTo>
                      <a:pt x="0" y="0"/>
                      <a:pt x="0" y="0"/>
                      <a:pt x="3810" y="0"/>
                    </a:cubicBezTo>
                    <a:close/>
                  </a:path>
                </a:pathLst>
              </a:custGeom>
              <a:solidFill>
                <a:srgbClr val="FFBED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92" name="Freeform: Shape 3291">
                <a:extLst>
                  <a:ext uri="{FF2B5EF4-FFF2-40B4-BE49-F238E27FC236}">
                    <a16:creationId xmlns:a16="http://schemas.microsoft.com/office/drawing/2014/main" id="{6035A909-281C-43F4-2C0B-CA08CAD8B8C1}"/>
                  </a:ext>
                </a:extLst>
              </p:cNvPr>
              <p:cNvSpPr/>
              <p:nvPr/>
            </p:nvSpPr>
            <p:spPr>
              <a:xfrm>
                <a:off x="3697605" y="3246119"/>
                <a:ext cx="43814" cy="49530"/>
              </a:xfrm>
              <a:custGeom>
                <a:avLst/>
                <a:gdLst>
                  <a:gd name="connsiteX0" fmla="*/ 43815 w 43814"/>
                  <a:gd name="connsiteY0" fmla="*/ 22860 h 49530"/>
                  <a:gd name="connsiteX1" fmla="*/ 32385 w 43814"/>
                  <a:gd name="connsiteY1" fmla="*/ 41910 h 49530"/>
                  <a:gd name="connsiteX2" fmla="*/ 20955 w 43814"/>
                  <a:gd name="connsiteY2" fmla="*/ 49530 h 49530"/>
                  <a:gd name="connsiteX3" fmla="*/ 9525 w 43814"/>
                  <a:gd name="connsiteY3" fmla="*/ 38100 h 49530"/>
                  <a:gd name="connsiteX4" fmla="*/ 5715 w 43814"/>
                  <a:gd name="connsiteY4" fmla="*/ 26670 h 49530"/>
                  <a:gd name="connsiteX5" fmla="*/ 5715 w 43814"/>
                  <a:gd name="connsiteY5" fmla="*/ 11430 h 49530"/>
                  <a:gd name="connsiteX6" fmla="*/ 5715 w 43814"/>
                  <a:gd name="connsiteY6" fmla="*/ 0 h 49530"/>
                  <a:gd name="connsiteX7" fmla="*/ 43815 w 43814"/>
                  <a:gd name="connsiteY7" fmla="*/ 22860 h 49530"/>
                  <a:gd name="connsiteX8" fmla="*/ 43815 w 43814"/>
                  <a:gd name="connsiteY8" fmla="*/ 22860 h 49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814" h="49530">
                    <a:moveTo>
                      <a:pt x="43815" y="22860"/>
                    </a:moveTo>
                    <a:cubicBezTo>
                      <a:pt x="40005" y="30480"/>
                      <a:pt x="36195" y="34290"/>
                      <a:pt x="32385" y="41910"/>
                    </a:cubicBezTo>
                    <a:cubicBezTo>
                      <a:pt x="32385" y="45720"/>
                      <a:pt x="28575" y="49530"/>
                      <a:pt x="20955" y="49530"/>
                    </a:cubicBezTo>
                    <a:cubicBezTo>
                      <a:pt x="13335" y="49530"/>
                      <a:pt x="9525" y="45720"/>
                      <a:pt x="9525" y="38100"/>
                    </a:cubicBezTo>
                    <a:cubicBezTo>
                      <a:pt x="9525" y="34290"/>
                      <a:pt x="9525" y="30480"/>
                      <a:pt x="5715" y="26670"/>
                    </a:cubicBezTo>
                    <a:cubicBezTo>
                      <a:pt x="-1905" y="19050"/>
                      <a:pt x="-1905" y="15240"/>
                      <a:pt x="5715" y="11430"/>
                    </a:cubicBezTo>
                    <a:cubicBezTo>
                      <a:pt x="9525" y="7620"/>
                      <a:pt x="1905" y="3810"/>
                      <a:pt x="5715" y="0"/>
                    </a:cubicBezTo>
                    <a:cubicBezTo>
                      <a:pt x="17145" y="19050"/>
                      <a:pt x="32385" y="19050"/>
                      <a:pt x="43815" y="22860"/>
                    </a:cubicBezTo>
                    <a:lnTo>
                      <a:pt x="43815" y="22860"/>
                    </a:lnTo>
                    <a:close/>
                  </a:path>
                </a:pathLst>
              </a:custGeom>
              <a:solidFill>
                <a:srgbClr val="FFD0E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93" name="Freeform: Shape 3292">
                <a:extLst>
                  <a:ext uri="{FF2B5EF4-FFF2-40B4-BE49-F238E27FC236}">
                    <a16:creationId xmlns:a16="http://schemas.microsoft.com/office/drawing/2014/main" id="{2FF947A9-3BB1-D5AE-4890-063F176042F6}"/>
                  </a:ext>
                </a:extLst>
              </p:cNvPr>
              <p:cNvSpPr/>
              <p:nvPr/>
            </p:nvSpPr>
            <p:spPr>
              <a:xfrm>
                <a:off x="1722121" y="1333500"/>
                <a:ext cx="39678" cy="34290"/>
              </a:xfrm>
              <a:custGeom>
                <a:avLst/>
                <a:gdLst>
                  <a:gd name="connsiteX0" fmla="*/ 34290 w 39678"/>
                  <a:gd name="connsiteY0" fmla="*/ 3810 h 34290"/>
                  <a:gd name="connsiteX1" fmla="*/ 38100 w 39678"/>
                  <a:gd name="connsiteY1" fmla="*/ 11430 h 34290"/>
                  <a:gd name="connsiteX2" fmla="*/ 30480 w 39678"/>
                  <a:gd name="connsiteY2" fmla="*/ 22860 h 34290"/>
                  <a:gd name="connsiteX3" fmla="*/ 15240 w 39678"/>
                  <a:gd name="connsiteY3" fmla="*/ 34290 h 34290"/>
                  <a:gd name="connsiteX4" fmla="*/ 0 w 39678"/>
                  <a:gd name="connsiteY4" fmla="*/ 19050 h 34290"/>
                  <a:gd name="connsiteX5" fmla="*/ 15240 w 39678"/>
                  <a:gd name="connsiteY5" fmla="*/ 0 h 34290"/>
                  <a:gd name="connsiteX6" fmla="*/ 34290 w 39678"/>
                  <a:gd name="connsiteY6" fmla="*/ 3810 h 3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78" h="34290">
                    <a:moveTo>
                      <a:pt x="34290" y="3810"/>
                    </a:moveTo>
                    <a:cubicBezTo>
                      <a:pt x="38100" y="3810"/>
                      <a:pt x="41910" y="7620"/>
                      <a:pt x="38100" y="11430"/>
                    </a:cubicBezTo>
                    <a:cubicBezTo>
                      <a:pt x="34290" y="15240"/>
                      <a:pt x="30480" y="19050"/>
                      <a:pt x="30480" y="22860"/>
                    </a:cubicBezTo>
                    <a:cubicBezTo>
                      <a:pt x="30480" y="34290"/>
                      <a:pt x="22860" y="34290"/>
                      <a:pt x="15240" y="34290"/>
                    </a:cubicBezTo>
                    <a:cubicBezTo>
                      <a:pt x="3810" y="34290"/>
                      <a:pt x="0" y="30480"/>
                      <a:pt x="0" y="19050"/>
                    </a:cubicBezTo>
                    <a:cubicBezTo>
                      <a:pt x="0" y="7620"/>
                      <a:pt x="7620" y="0"/>
                      <a:pt x="15240" y="0"/>
                    </a:cubicBezTo>
                    <a:cubicBezTo>
                      <a:pt x="22860" y="3810"/>
                      <a:pt x="26670" y="3810"/>
                      <a:pt x="34290" y="3810"/>
                    </a:cubicBezTo>
                    <a:close/>
                  </a:path>
                </a:pathLst>
              </a:custGeom>
              <a:solidFill>
                <a:srgbClr val="FFD1E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94" name="Freeform: Shape 3293">
                <a:extLst>
                  <a:ext uri="{FF2B5EF4-FFF2-40B4-BE49-F238E27FC236}">
                    <a16:creationId xmlns:a16="http://schemas.microsoft.com/office/drawing/2014/main" id="{A8C77E2F-4B22-1CDC-ACFE-30CFED7EC704}"/>
                  </a:ext>
                </a:extLst>
              </p:cNvPr>
              <p:cNvSpPr/>
              <p:nvPr/>
            </p:nvSpPr>
            <p:spPr>
              <a:xfrm>
                <a:off x="3291841" y="2880359"/>
                <a:ext cx="35868" cy="41909"/>
              </a:xfrm>
              <a:custGeom>
                <a:avLst/>
                <a:gdLst>
                  <a:gd name="connsiteX0" fmla="*/ 7620 w 35868"/>
                  <a:gd name="connsiteY0" fmla="*/ 41910 h 41909"/>
                  <a:gd name="connsiteX1" fmla="*/ 3810 w 35868"/>
                  <a:gd name="connsiteY1" fmla="*/ 38100 h 41909"/>
                  <a:gd name="connsiteX2" fmla="*/ 0 w 35868"/>
                  <a:gd name="connsiteY2" fmla="*/ 11430 h 41909"/>
                  <a:gd name="connsiteX3" fmla="*/ 15240 w 35868"/>
                  <a:gd name="connsiteY3" fmla="*/ 0 h 41909"/>
                  <a:gd name="connsiteX4" fmla="*/ 34290 w 35868"/>
                  <a:gd name="connsiteY4" fmla="*/ 11430 h 41909"/>
                  <a:gd name="connsiteX5" fmla="*/ 30480 w 35868"/>
                  <a:gd name="connsiteY5" fmla="*/ 26670 h 41909"/>
                  <a:gd name="connsiteX6" fmla="*/ 7620 w 35868"/>
                  <a:gd name="connsiteY6" fmla="*/ 41910 h 4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68" h="41909">
                    <a:moveTo>
                      <a:pt x="7620" y="41910"/>
                    </a:moveTo>
                    <a:cubicBezTo>
                      <a:pt x="3810" y="38100"/>
                      <a:pt x="3810" y="38100"/>
                      <a:pt x="3810" y="38100"/>
                    </a:cubicBezTo>
                    <a:cubicBezTo>
                      <a:pt x="7620" y="30480"/>
                      <a:pt x="0" y="22860"/>
                      <a:pt x="0" y="11430"/>
                    </a:cubicBezTo>
                    <a:cubicBezTo>
                      <a:pt x="0" y="3810"/>
                      <a:pt x="7620" y="0"/>
                      <a:pt x="15240" y="0"/>
                    </a:cubicBezTo>
                    <a:cubicBezTo>
                      <a:pt x="19050" y="0"/>
                      <a:pt x="34290" y="7620"/>
                      <a:pt x="34290" y="11430"/>
                    </a:cubicBezTo>
                    <a:cubicBezTo>
                      <a:pt x="38100" y="19050"/>
                      <a:pt x="34290" y="22860"/>
                      <a:pt x="30480" y="26670"/>
                    </a:cubicBezTo>
                    <a:cubicBezTo>
                      <a:pt x="22860" y="38100"/>
                      <a:pt x="11430" y="30480"/>
                      <a:pt x="7620" y="41910"/>
                    </a:cubicBezTo>
                    <a:close/>
                  </a:path>
                </a:pathLst>
              </a:custGeom>
              <a:solidFill>
                <a:srgbClr val="FFC1D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95" name="Freeform: Shape 3294">
                <a:extLst>
                  <a:ext uri="{FF2B5EF4-FFF2-40B4-BE49-F238E27FC236}">
                    <a16:creationId xmlns:a16="http://schemas.microsoft.com/office/drawing/2014/main" id="{AE9AB9E2-2E62-0E02-8B34-260DD0AADFAB}"/>
                  </a:ext>
                </a:extLst>
              </p:cNvPr>
              <p:cNvSpPr/>
              <p:nvPr/>
            </p:nvSpPr>
            <p:spPr>
              <a:xfrm>
                <a:off x="3910358" y="2362200"/>
                <a:ext cx="52995" cy="69107"/>
              </a:xfrm>
              <a:custGeom>
                <a:avLst/>
                <a:gdLst>
                  <a:gd name="connsiteX0" fmla="*/ 44423 w 52995"/>
                  <a:gd name="connsiteY0" fmla="*/ 15240 h 69107"/>
                  <a:gd name="connsiteX1" fmla="*/ 44423 w 52995"/>
                  <a:gd name="connsiteY1" fmla="*/ 53340 h 69107"/>
                  <a:gd name="connsiteX2" fmla="*/ 40613 w 52995"/>
                  <a:gd name="connsiteY2" fmla="*/ 57150 h 69107"/>
                  <a:gd name="connsiteX3" fmla="*/ 17753 w 52995"/>
                  <a:gd name="connsiteY3" fmla="*/ 60960 h 69107"/>
                  <a:gd name="connsiteX4" fmla="*/ 2513 w 52995"/>
                  <a:gd name="connsiteY4" fmla="*/ 41910 h 69107"/>
                  <a:gd name="connsiteX5" fmla="*/ 13943 w 52995"/>
                  <a:gd name="connsiteY5" fmla="*/ 0 h 69107"/>
                  <a:gd name="connsiteX6" fmla="*/ 17753 w 52995"/>
                  <a:gd name="connsiteY6" fmla="*/ 0 h 69107"/>
                  <a:gd name="connsiteX7" fmla="*/ 44423 w 52995"/>
                  <a:gd name="connsiteY7" fmla="*/ 15240 h 69107"/>
                  <a:gd name="connsiteX8" fmla="*/ 25373 w 52995"/>
                  <a:gd name="connsiteY8" fmla="*/ 15240 h 69107"/>
                  <a:gd name="connsiteX9" fmla="*/ 10133 w 52995"/>
                  <a:gd name="connsiteY9" fmla="*/ 30480 h 69107"/>
                  <a:gd name="connsiteX10" fmla="*/ 25373 w 52995"/>
                  <a:gd name="connsiteY10" fmla="*/ 53340 h 69107"/>
                  <a:gd name="connsiteX11" fmla="*/ 36803 w 52995"/>
                  <a:gd name="connsiteY11" fmla="*/ 38100 h 69107"/>
                  <a:gd name="connsiteX12" fmla="*/ 44423 w 52995"/>
                  <a:gd name="connsiteY12" fmla="*/ 15240 h 69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995" h="69107">
                    <a:moveTo>
                      <a:pt x="44423" y="15240"/>
                    </a:moveTo>
                    <a:cubicBezTo>
                      <a:pt x="55853" y="30480"/>
                      <a:pt x="55853" y="41910"/>
                      <a:pt x="44423" y="53340"/>
                    </a:cubicBezTo>
                    <a:cubicBezTo>
                      <a:pt x="44423" y="53340"/>
                      <a:pt x="40613" y="57150"/>
                      <a:pt x="40613" y="57150"/>
                    </a:cubicBezTo>
                    <a:cubicBezTo>
                      <a:pt x="29183" y="72390"/>
                      <a:pt x="29183" y="72390"/>
                      <a:pt x="17753" y="60960"/>
                    </a:cubicBezTo>
                    <a:cubicBezTo>
                      <a:pt x="10133" y="57150"/>
                      <a:pt x="6323" y="49530"/>
                      <a:pt x="2513" y="41910"/>
                    </a:cubicBezTo>
                    <a:cubicBezTo>
                      <a:pt x="-5107" y="34290"/>
                      <a:pt x="6323" y="3810"/>
                      <a:pt x="13943" y="0"/>
                    </a:cubicBezTo>
                    <a:cubicBezTo>
                      <a:pt x="13943" y="0"/>
                      <a:pt x="17753" y="0"/>
                      <a:pt x="17753" y="0"/>
                    </a:cubicBezTo>
                    <a:cubicBezTo>
                      <a:pt x="25373" y="7620"/>
                      <a:pt x="40613" y="3810"/>
                      <a:pt x="44423" y="15240"/>
                    </a:cubicBezTo>
                    <a:cubicBezTo>
                      <a:pt x="36803" y="19050"/>
                      <a:pt x="32993" y="15240"/>
                      <a:pt x="25373" y="15240"/>
                    </a:cubicBezTo>
                    <a:cubicBezTo>
                      <a:pt x="13943" y="15240"/>
                      <a:pt x="10133" y="19050"/>
                      <a:pt x="10133" y="30480"/>
                    </a:cubicBezTo>
                    <a:cubicBezTo>
                      <a:pt x="10133" y="41910"/>
                      <a:pt x="13943" y="49530"/>
                      <a:pt x="25373" y="53340"/>
                    </a:cubicBezTo>
                    <a:cubicBezTo>
                      <a:pt x="32993" y="53340"/>
                      <a:pt x="36803" y="45720"/>
                      <a:pt x="36803" y="38100"/>
                    </a:cubicBezTo>
                    <a:cubicBezTo>
                      <a:pt x="40613" y="30480"/>
                      <a:pt x="36803" y="22860"/>
                      <a:pt x="44423" y="15240"/>
                    </a:cubicBezTo>
                    <a:close/>
                  </a:path>
                </a:pathLst>
              </a:custGeom>
              <a:solidFill>
                <a:srgbClr val="FFB6D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96" name="Freeform: Shape 3295">
                <a:extLst>
                  <a:ext uri="{FF2B5EF4-FFF2-40B4-BE49-F238E27FC236}">
                    <a16:creationId xmlns:a16="http://schemas.microsoft.com/office/drawing/2014/main" id="{D15B5650-8E8F-84FC-8B4C-AC1E401A93F9}"/>
                  </a:ext>
                </a:extLst>
              </p:cNvPr>
              <p:cNvSpPr/>
              <p:nvPr/>
            </p:nvSpPr>
            <p:spPr>
              <a:xfrm>
                <a:off x="1574838" y="2804159"/>
                <a:ext cx="30210" cy="57150"/>
              </a:xfrm>
              <a:custGeom>
                <a:avLst/>
                <a:gdLst>
                  <a:gd name="connsiteX0" fmla="*/ 17743 w 30210"/>
                  <a:gd name="connsiteY0" fmla="*/ 49530 h 57150"/>
                  <a:gd name="connsiteX1" fmla="*/ 2503 w 30210"/>
                  <a:gd name="connsiteY1" fmla="*/ 57150 h 57150"/>
                  <a:gd name="connsiteX2" fmla="*/ 6313 w 30210"/>
                  <a:gd name="connsiteY2" fmla="*/ 22860 h 57150"/>
                  <a:gd name="connsiteX3" fmla="*/ 13933 w 30210"/>
                  <a:gd name="connsiteY3" fmla="*/ 0 h 57150"/>
                  <a:gd name="connsiteX4" fmla="*/ 29173 w 30210"/>
                  <a:gd name="connsiteY4" fmla="*/ 26670 h 57150"/>
                  <a:gd name="connsiteX5" fmla="*/ 21553 w 30210"/>
                  <a:gd name="connsiteY5" fmla="*/ 34290 h 57150"/>
                  <a:gd name="connsiteX6" fmla="*/ 17743 w 30210"/>
                  <a:gd name="connsiteY6" fmla="*/ 4953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10" h="57150">
                    <a:moveTo>
                      <a:pt x="17743" y="49530"/>
                    </a:moveTo>
                    <a:cubicBezTo>
                      <a:pt x="13933" y="53340"/>
                      <a:pt x="6313" y="49530"/>
                      <a:pt x="2503" y="57150"/>
                    </a:cubicBezTo>
                    <a:cubicBezTo>
                      <a:pt x="-1307" y="45720"/>
                      <a:pt x="-1307" y="34290"/>
                      <a:pt x="6313" y="22860"/>
                    </a:cubicBezTo>
                    <a:cubicBezTo>
                      <a:pt x="10123" y="15240"/>
                      <a:pt x="13933" y="7620"/>
                      <a:pt x="13933" y="0"/>
                    </a:cubicBezTo>
                    <a:cubicBezTo>
                      <a:pt x="29173" y="3810"/>
                      <a:pt x="25363" y="15240"/>
                      <a:pt x="29173" y="26670"/>
                    </a:cubicBezTo>
                    <a:cubicBezTo>
                      <a:pt x="32983" y="34290"/>
                      <a:pt x="25363" y="34290"/>
                      <a:pt x="21553" y="34290"/>
                    </a:cubicBezTo>
                    <a:cubicBezTo>
                      <a:pt x="13933" y="34290"/>
                      <a:pt x="13933" y="41910"/>
                      <a:pt x="17743" y="49530"/>
                    </a:cubicBezTo>
                    <a:close/>
                  </a:path>
                </a:pathLst>
              </a:custGeom>
              <a:solidFill>
                <a:srgbClr val="FFD8E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97" name="Freeform: Shape 3296">
                <a:extLst>
                  <a:ext uri="{FF2B5EF4-FFF2-40B4-BE49-F238E27FC236}">
                    <a16:creationId xmlns:a16="http://schemas.microsoft.com/office/drawing/2014/main" id="{C3588F8F-4F0D-D68B-B0EE-140A1BDE7A2C}"/>
                  </a:ext>
                </a:extLst>
              </p:cNvPr>
              <p:cNvSpPr/>
              <p:nvPr/>
            </p:nvSpPr>
            <p:spPr>
              <a:xfrm>
                <a:off x="1253491" y="1611629"/>
                <a:ext cx="41909" cy="31432"/>
              </a:xfrm>
              <a:custGeom>
                <a:avLst/>
                <a:gdLst>
                  <a:gd name="connsiteX0" fmla="*/ 0 w 41909"/>
                  <a:gd name="connsiteY0" fmla="*/ 3810 h 31432"/>
                  <a:gd name="connsiteX1" fmla="*/ 15240 w 41909"/>
                  <a:gd name="connsiteY1" fmla="*/ 0 h 31432"/>
                  <a:gd name="connsiteX2" fmla="*/ 41910 w 41909"/>
                  <a:gd name="connsiteY2" fmla="*/ 19050 h 31432"/>
                  <a:gd name="connsiteX3" fmla="*/ 41910 w 41909"/>
                  <a:gd name="connsiteY3" fmla="*/ 22860 h 31432"/>
                  <a:gd name="connsiteX4" fmla="*/ 26670 w 41909"/>
                  <a:gd name="connsiteY4" fmla="*/ 30480 h 31432"/>
                  <a:gd name="connsiteX5" fmla="*/ 11430 w 41909"/>
                  <a:gd name="connsiteY5" fmla="*/ 26670 h 31432"/>
                  <a:gd name="connsiteX6" fmla="*/ 0 w 41909"/>
                  <a:gd name="connsiteY6" fmla="*/ 3810 h 31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9" h="31432">
                    <a:moveTo>
                      <a:pt x="0" y="3810"/>
                    </a:moveTo>
                    <a:cubicBezTo>
                      <a:pt x="7620" y="3810"/>
                      <a:pt x="11430" y="0"/>
                      <a:pt x="15240" y="0"/>
                    </a:cubicBezTo>
                    <a:cubicBezTo>
                      <a:pt x="26670" y="0"/>
                      <a:pt x="41910" y="7620"/>
                      <a:pt x="41910" y="19050"/>
                    </a:cubicBezTo>
                    <a:cubicBezTo>
                      <a:pt x="41910" y="19050"/>
                      <a:pt x="41910" y="22860"/>
                      <a:pt x="41910" y="22860"/>
                    </a:cubicBezTo>
                    <a:cubicBezTo>
                      <a:pt x="38100" y="30480"/>
                      <a:pt x="30480" y="30480"/>
                      <a:pt x="26670" y="30480"/>
                    </a:cubicBezTo>
                    <a:cubicBezTo>
                      <a:pt x="22860" y="30480"/>
                      <a:pt x="15240" y="34290"/>
                      <a:pt x="11430" y="26670"/>
                    </a:cubicBezTo>
                    <a:cubicBezTo>
                      <a:pt x="7620" y="19050"/>
                      <a:pt x="3810" y="11430"/>
                      <a:pt x="0" y="3810"/>
                    </a:cubicBezTo>
                    <a:close/>
                  </a:path>
                </a:pathLst>
              </a:custGeom>
              <a:solidFill>
                <a:srgbClr val="FFD0E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98" name="Freeform: Shape 3297">
                <a:extLst>
                  <a:ext uri="{FF2B5EF4-FFF2-40B4-BE49-F238E27FC236}">
                    <a16:creationId xmlns:a16="http://schemas.microsoft.com/office/drawing/2014/main" id="{D534E778-41E4-1899-5BC4-E584CF428107}"/>
                  </a:ext>
                </a:extLst>
              </p:cNvPr>
              <p:cNvSpPr/>
              <p:nvPr/>
            </p:nvSpPr>
            <p:spPr>
              <a:xfrm>
                <a:off x="4194810" y="2004059"/>
                <a:ext cx="44412" cy="29172"/>
              </a:xfrm>
              <a:custGeom>
                <a:avLst/>
                <a:gdLst>
                  <a:gd name="connsiteX0" fmla="*/ 15240 w 44412"/>
                  <a:gd name="connsiteY0" fmla="*/ 19050 h 29172"/>
                  <a:gd name="connsiteX1" fmla="*/ 11430 w 44412"/>
                  <a:gd name="connsiteY1" fmla="*/ 19050 h 29172"/>
                  <a:gd name="connsiteX2" fmla="*/ 0 w 44412"/>
                  <a:gd name="connsiteY2" fmla="*/ 11430 h 29172"/>
                  <a:gd name="connsiteX3" fmla="*/ 7620 w 44412"/>
                  <a:gd name="connsiteY3" fmla="*/ 3810 h 29172"/>
                  <a:gd name="connsiteX4" fmla="*/ 26670 w 44412"/>
                  <a:gd name="connsiteY4" fmla="*/ 0 h 29172"/>
                  <a:gd name="connsiteX5" fmla="*/ 41910 w 44412"/>
                  <a:gd name="connsiteY5" fmla="*/ 7620 h 29172"/>
                  <a:gd name="connsiteX6" fmla="*/ 38100 w 44412"/>
                  <a:gd name="connsiteY6" fmla="*/ 26670 h 29172"/>
                  <a:gd name="connsiteX7" fmla="*/ 15240 w 44412"/>
                  <a:gd name="connsiteY7" fmla="*/ 22860 h 29172"/>
                  <a:gd name="connsiteX8" fmla="*/ 15240 w 44412"/>
                  <a:gd name="connsiteY8" fmla="*/ 19050 h 2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12" h="29172">
                    <a:moveTo>
                      <a:pt x="15240" y="19050"/>
                    </a:moveTo>
                    <a:cubicBezTo>
                      <a:pt x="15240" y="19050"/>
                      <a:pt x="11430" y="19050"/>
                      <a:pt x="11430" y="19050"/>
                    </a:cubicBezTo>
                    <a:cubicBezTo>
                      <a:pt x="3810" y="22860"/>
                      <a:pt x="0" y="19050"/>
                      <a:pt x="0" y="11430"/>
                    </a:cubicBezTo>
                    <a:cubicBezTo>
                      <a:pt x="0" y="3810"/>
                      <a:pt x="3810" y="0"/>
                      <a:pt x="7620" y="3810"/>
                    </a:cubicBezTo>
                    <a:cubicBezTo>
                      <a:pt x="15240" y="7620"/>
                      <a:pt x="22860" y="3810"/>
                      <a:pt x="26670" y="0"/>
                    </a:cubicBezTo>
                    <a:cubicBezTo>
                      <a:pt x="34290" y="0"/>
                      <a:pt x="38100" y="0"/>
                      <a:pt x="41910" y="7620"/>
                    </a:cubicBezTo>
                    <a:cubicBezTo>
                      <a:pt x="45720" y="15240"/>
                      <a:pt x="45720" y="22860"/>
                      <a:pt x="38100" y="26670"/>
                    </a:cubicBezTo>
                    <a:cubicBezTo>
                      <a:pt x="30480" y="30480"/>
                      <a:pt x="19050" y="30480"/>
                      <a:pt x="15240" y="22860"/>
                    </a:cubicBezTo>
                    <a:cubicBezTo>
                      <a:pt x="19050" y="22860"/>
                      <a:pt x="19050" y="19050"/>
                      <a:pt x="15240" y="19050"/>
                    </a:cubicBezTo>
                    <a:close/>
                  </a:path>
                </a:pathLst>
              </a:custGeom>
              <a:solidFill>
                <a:srgbClr val="FFD0E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299" name="Freeform: Shape 3298">
                <a:extLst>
                  <a:ext uri="{FF2B5EF4-FFF2-40B4-BE49-F238E27FC236}">
                    <a16:creationId xmlns:a16="http://schemas.microsoft.com/office/drawing/2014/main" id="{10F3F59F-3692-19B5-14F5-5B23BD004612}"/>
                  </a:ext>
                </a:extLst>
              </p:cNvPr>
              <p:cNvSpPr/>
              <p:nvPr/>
            </p:nvSpPr>
            <p:spPr>
              <a:xfrm>
                <a:off x="3902972" y="2593031"/>
                <a:ext cx="43236" cy="33071"/>
              </a:xfrm>
              <a:custGeom>
                <a:avLst/>
                <a:gdLst>
                  <a:gd name="connsiteX0" fmla="*/ 17519 w 43236"/>
                  <a:gd name="connsiteY0" fmla="*/ 32058 h 33071"/>
                  <a:gd name="connsiteX1" fmla="*/ 2279 w 43236"/>
                  <a:gd name="connsiteY1" fmla="*/ 20628 h 33071"/>
                  <a:gd name="connsiteX2" fmla="*/ 9899 w 43236"/>
                  <a:gd name="connsiteY2" fmla="*/ 5388 h 33071"/>
                  <a:gd name="connsiteX3" fmla="*/ 21329 w 43236"/>
                  <a:gd name="connsiteY3" fmla="*/ 1578 h 33071"/>
                  <a:gd name="connsiteX4" fmla="*/ 40379 w 43236"/>
                  <a:gd name="connsiteY4" fmla="*/ 5388 h 33071"/>
                  <a:gd name="connsiteX5" fmla="*/ 40379 w 43236"/>
                  <a:gd name="connsiteY5" fmla="*/ 20628 h 33071"/>
                  <a:gd name="connsiteX6" fmla="*/ 17519 w 43236"/>
                  <a:gd name="connsiteY6" fmla="*/ 32058 h 33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36" h="33071">
                    <a:moveTo>
                      <a:pt x="17519" y="32058"/>
                    </a:moveTo>
                    <a:cubicBezTo>
                      <a:pt x="13709" y="24438"/>
                      <a:pt x="6089" y="28248"/>
                      <a:pt x="2279" y="20628"/>
                    </a:cubicBezTo>
                    <a:cubicBezTo>
                      <a:pt x="-1531" y="13008"/>
                      <a:pt x="-1531" y="9198"/>
                      <a:pt x="9899" y="5388"/>
                    </a:cubicBezTo>
                    <a:cubicBezTo>
                      <a:pt x="13709" y="5388"/>
                      <a:pt x="17519" y="5388"/>
                      <a:pt x="21329" y="1578"/>
                    </a:cubicBezTo>
                    <a:cubicBezTo>
                      <a:pt x="28949" y="-2232"/>
                      <a:pt x="36569" y="1578"/>
                      <a:pt x="40379" y="5388"/>
                    </a:cubicBezTo>
                    <a:cubicBezTo>
                      <a:pt x="44189" y="9198"/>
                      <a:pt x="44189" y="16818"/>
                      <a:pt x="40379" y="20628"/>
                    </a:cubicBezTo>
                    <a:cubicBezTo>
                      <a:pt x="36569" y="28248"/>
                      <a:pt x="25139" y="35868"/>
                      <a:pt x="17519" y="32058"/>
                    </a:cubicBezTo>
                    <a:close/>
                  </a:path>
                </a:pathLst>
              </a:custGeom>
              <a:solidFill>
                <a:srgbClr val="FFB1D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00" name="Freeform: Shape 3299">
                <a:extLst>
                  <a:ext uri="{FF2B5EF4-FFF2-40B4-BE49-F238E27FC236}">
                    <a16:creationId xmlns:a16="http://schemas.microsoft.com/office/drawing/2014/main" id="{FE3C6A24-5A8E-33EC-12A7-DDAA45DDBE28}"/>
                  </a:ext>
                </a:extLst>
              </p:cNvPr>
              <p:cNvSpPr/>
              <p:nvPr/>
            </p:nvSpPr>
            <p:spPr>
              <a:xfrm>
                <a:off x="971551" y="2998469"/>
                <a:ext cx="64770" cy="26670"/>
              </a:xfrm>
              <a:custGeom>
                <a:avLst/>
                <a:gdLst>
                  <a:gd name="connsiteX0" fmla="*/ 38100 w 64770"/>
                  <a:gd name="connsiteY0" fmla="*/ 3810 h 26670"/>
                  <a:gd name="connsiteX1" fmla="*/ 60960 w 64770"/>
                  <a:gd name="connsiteY1" fmla="*/ 15240 h 26670"/>
                  <a:gd name="connsiteX2" fmla="*/ 64770 w 64770"/>
                  <a:gd name="connsiteY2" fmla="*/ 22860 h 26670"/>
                  <a:gd name="connsiteX3" fmla="*/ 57150 w 64770"/>
                  <a:gd name="connsiteY3" fmla="*/ 26670 h 26670"/>
                  <a:gd name="connsiteX4" fmla="*/ 19050 w 64770"/>
                  <a:gd name="connsiteY4" fmla="*/ 22860 h 26670"/>
                  <a:gd name="connsiteX5" fmla="*/ 7620 w 64770"/>
                  <a:gd name="connsiteY5" fmla="*/ 19050 h 26670"/>
                  <a:gd name="connsiteX6" fmla="*/ 0 w 64770"/>
                  <a:gd name="connsiteY6" fmla="*/ 7620 h 26670"/>
                  <a:gd name="connsiteX7" fmla="*/ 11430 w 64770"/>
                  <a:gd name="connsiteY7" fmla="*/ 0 h 26670"/>
                  <a:gd name="connsiteX8" fmla="*/ 38100 w 64770"/>
                  <a:gd name="connsiteY8" fmla="*/ 3810 h 26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70" h="26670">
                    <a:moveTo>
                      <a:pt x="38100" y="3810"/>
                    </a:moveTo>
                    <a:cubicBezTo>
                      <a:pt x="41910" y="15240"/>
                      <a:pt x="53340" y="11430"/>
                      <a:pt x="60960" y="15240"/>
                    </a:cubicBezTo>
                    <a:cubicBezTo>
                      <a:pt x="64770" y="15240"/>
                      <a:pt x="64770" y="19050"/>
                      <a:pt x="64770" y="22860"/>
                    </a:cubicBezTo>
                    <a:cubicBezTo>
                      <a:pt x="64770" y="26670"/>
                      <a:pt x="60960" y="26670"/>
                      <a:pt x="57150" y="26670"/>
                    </a:cubicBezTo>
                    <a:cubicBezTo>
                      <a:pt x="45720" y="19050"/>
                      <a:pt x="30480" y="26670"/>
                      <a:pt x="19050" y="22860"/>
                    </a:cubicBezTo>
                    <a:cubicBezTo>
                      <a:pt x="15240" y="22860"/>
                      <a:pt x="11430" y="22860"/>
                      <a:pt x="7620" y="19050"/>
                    </a:cubicBezTo>
                    <a:cubicBezTo>
                      <a:pt x="3810" y="19050"/>
                      <a:pt x="0" y="15240"/>
                      <a:pt x="0" y="7620"/>
                    </a:cubicBezTo>
                    <a:cubicBezTo>
                      <a:pt x="0" y="3810"/>
                      <a:pt x="3810" y="0"/>
                      <a:pt x="11430" y="0"/>
                    </a:cubicBezTo>
                    <a:cubicBezTo>
                      <a:pt x="22860" y="3810"/>
                      <a:pt x="30480" y="7620"/>
                      <a:pt x="38100" y="3810"/>
                    </a:cubicBezTo>
                    <a:close/>
                  </a:path>
                </a:pathLst>
              </a:custGeom>
              <a:solidFill>
                <a:srgbClr val="FFC9D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01" name="Freeform: Shape 3300">
                <a:extLst>
                  <a:ext uri="{FF2B5EF4-FFF2-40B4-BE49-F238E27FC236}">
                    <a16:creationId xmlns:a16="http://schemas.microsoft.com/office/drawing/2014/main" id="{9E97D991-EF4C-51CD-6A7C-593729B6E6E6}"/>
                  </a:ext>
                </a:extLst>
              </p:cNvPr>
              <p:cNvSpPr/>
              <p:nvPr/>
            </p:nvSpPr>
            <p:spPr>
              <a:xfrm>
                <a:off x="1651464" y="3219450"/>
                <a:ext cx="40176" cy="34290"/>
              </a:xfrm>
              <a:custGeom>
                <a:avLst/>
                <a:gdLst>
                  <a:gd name="connsiteX0" fmla="*/ 28747 w 40176"/>
                  <a:gd name="connsiteY0" fmla="*/ 30480 h 34290"/>
                  <a:gd name="connsiteX1" fmla="*/ 17317 w 40176"/>
                  <a:gd name="connsiteY1" fmla="*/ 34290 h 34290"/>
                  <a:gd name="connsiteX2" fmla="*/ 2077 w 40176"/>
                  <a:gd name="connsiteY2" fmla="*/ 11430 h 34290"/>
                  <a:gd name="connsiteX3" fmla="*/ 17317 w 40176"/>
                  <a:gd name="connsiteY3" fmla="*/ 0 h 34290"/>
                  <a:gd name="connsiteX4" fmla="*/ 32557 w 40176"/>
                  <a:gd name="connsiteY4" fmla="*/ 3810 h 34290"/>
                  <a:gd name="connsiteX5" fmla="*/ 40177 w 40176"/>
                  <a:gd name="connsiteY5" fmla="*/ 19050 h 34290"/>
                  <a:gd name="connsiteX6" fmla="*/ 28747 w 40176"/>
                  <a:gd name="connsiteY6" fmla="*/ 30480 h 3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176" h="34290">
                    <a:moveTo>
                      <a:pt x="28747" y="30480"/>
                    </a:moveTo>
                    <a:cubicBezTo>
                      <a:pt x="24937" y="30480"/>
                      <a:pt x="21127" y="34290"/>
                      <a:pt x="17317" y="34290"/>
                    </a:cubicBezTo>
                    <a:cubicBezTo>
                      <a:pt x="9697" y="34290"/>
                      <a:pt x="-5543" y="15240"/>
                      <a:pt x="2077" y="11430"/>
                    </a:cubicBezTo>
                    <a:cubicBezTo>
                      <a:pt x="5887" y="7620"/>
                      <a:pt x="9697" y="3810"/>
                      <a:pt x="17317" y="0"/>
                    </a:cubicBezTo>
                    <a:cubicBezTo>
                      <a:pt x="21127" y="0"/>
                      <a:pt x="24937" y="0"/>
                      <a:pt x="32557" y="3810"/>
                    </a:cubicBezTo>
                    <a:cubicBezTo>
                      <a:pt x="36367" y="7620"/>
                      <a:pt x="40177" y="11430"/>
                      <a:pt x="40177" y="19050"/>
                    </a:cubicBezTo>
                    <a:cubicBezTo>
                      <a:pt x="40177" y="22860"/>
                      <a:pt x="36367" y="26670"/>
                      <a:pt x="28747" y="30480"/>
                    </a:cubicBezTo>
                    <a:close/>
                  </a:path>
                </a:pathLst>
              </a:custGeom>
              <a:solidFill>
                <a:srgbClr val="FFB6D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02" name="Freeform: Shape 3301">
                <a:extLst>
                  <a:ext uri="{FF2B5EF4-FFF2-40B4-BE49-F238E27FC236}">
                    <a16:creationId xmlns:a16="http://schemas.microsoft.com/office/drawing/2014/main" id="{0259D340-0A7D-5AFC-87E3-702E6948DA07}"/>
                  </a:ext>
                </a:extLst>
              </p:cNvPr>
              <p:cNvSpPr/>
              <p:nvPr/>
            </p:nvSpPr>
            <p:spPr>
              <a:xfrm>
                <a:off x="2739391" y="1699259"/>
                <a:ext cx="61726" cy="23387"/>
              </a:xfrm>
              <a:custGeom>
                <a:avLst/>
                <a:gdLst>
                  <a:gd name="connsiteX0" fmla="*/ 60960 w 61726"/>
                  <a:gd name="connsiteY0" fmla="*/ 3810 h 23387"/>
                  <a:gd name="connsiteX1" fmla="*/ 49530 w 61726"/>
                  <a:gd name="connsiteY1" fmla="*/ 15240 h 23387"/>
                  <a:gd name="connsiteX2" fmla="*/ 3810 w 61726"/>
                  <a:gd name="connsiteY2" fmla="*/ 11430 h 23387"/>
                  <a:gd name="connsiteX3" fmla="*/ 0 w 61726"/>
                  <a:gd name="connsiteY3" fmla="*/ 3810 h 23387"/>
                  <a:gd name="connsiteX4" fmla="*/ 7620 w 61726"/>
                  <a:gd name="connsiteY4" fmla="*/ 0 h 23387"/>
                  <a:gd name="connsiteX5" fmla="*/ 22860 w 61726"/>
                  <a:gd name="connsiteY5" fmla="*/ 0 h 23387"/>
                  <a:gd name="connsiteX6" fmla="*/ 60960 w 61726"/>
                  <a:gd name="connsiteY6" fmla="*/ 3810 h 23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26" h="23387">
                    <a:moveTo>
                      <a:pt x="60960" y="3810"/>
                    </a:moveTo>
                    <a:cubicBezTo>
                      <a:pt x="64770" y="15240"/>
                      <a:pt x="53340" y="11430"/>
                      <a:pt x="49530" y="15240"/>
                    </a:cubicBezTo>
                    <a:cubicBezTo>
                      <a:pt x="30480" y="26670"/>
                      <a:pt x="15240" y="26670"/>
                      <a:pt x="3810" y="11430"/>
                    </a:cubicBezTo>
                    <a:cubicBezTo>
                      <a:pt x="0" y="7620"/>
                      <a:pt x="0" y="7620"/>
                      <a:pt x="0" y="3810"/>
                    </a:cubicBezTo>
                    <a:cubicBezTo>
                      <a:pt x="0" y="0"/>
                      <a:pt x="3810" y="0"/>
                      <a:pt x="7620" y="0"/>
                    </a:cubicBezTo>
                    <a:cubicBezTo>
                      <a:pt x="11430" y="0"/>
                      <a:pt x="19050" y="0"/>
                      <a:pt x="22860" y="0"/>
                    </a:cubicBezTo>
                    <a:cubicBezTo>
                      <a:pt x="34290" y="3810"/>
                      <a:pt x="45720" y="7620"/>
                      <a:pt x="60960" y="3810"/>
                    </a:cubicBezTo>
                    <a:close/>
                  </a:path>
                </a:pathLst>
              </a:custGeom>
              <a:solidFill>
                <a:srgbClr val="FFD3E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03" name="Freeform: Shape 3302">
                <a:extLst>
                  <a:ext uri="{FF2B5EF4-FFF2-40B4-BE49-F238E27FC236}">
                    <a16:creationId xmlns:a16="http://schemas.microsoft.com/office/drawing/2014/main" id="{E79A3963-6F61-C94F-92DC-C83F84CD7F6A}"/>
                  </a:ext>
                </a:extLst>
              </p:cNvPr>
              <p:cNvSpPr/>
              <p:nvPr/>
            </p:nvSpPr>
            <p:spPr>
              <a:xfrm>
                <a:off x="1065372" y="2254528"/>
                <a:ext cx="33403" cy="33749"/>
              </a:xfrm>
              <a:custGeom>
                <a:avLst/>
                <a:gdLst>
                  <a:gd name="connsiteX0" fmla="*/ 31909 w 33403"/>
                  <a:gd name="connsiteY0" fmla="*/ 23851 h 33749"/>
                  <a:gd name="connsiteX1" fmla="*/ 12859 w 33403"/>
                  <a:gd name="connsiteY1" fmla="*/ 31471 h 33749"/>
                  <a:gd name="connsiteX2" fmla="*/ 1429 w 33403"/>
                  <a:gd name="connsiteY2" fmla="*/ 16231 h 33749"/>
                  <a:gd name="connsiteX3" fmla="*/ 24289 w 33403"/>
                  <a:gd name="connsiteY3" fmla="*/ 991 h 33749"/>
                  <a:gd name="connsiteX4" fmla="*/ 31909 w 33403"/>
                  <a:gd name="connsiteY4" fmla="*/ 23851 h 33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03" h="33749">
                    <a:moveTo>
                      <a:pt x="31909" y="23851"/>
                    </a:moveTo>
                    <a:cubicBezTo>
                      <a:pt x="28099" y="35281"/>
                      <a:pt x="24289" y="35281"/>
                      <a:pt x="12859" y="31471"/>
                    </a:cubicBezTo>
                    <a:cubicBezTo>
                      <a:pt x="1429" y="31471"/>
                      <a:pt x="-2381" y="23851"/>
                      <a:pt x="1429" y="16231"/>
                    </a:cubicBezTo>
                    <a:cubicBezTo>
                      <a:pt x="5239" y="4801"/>
                      <a:pt x="16669" y="-2819"/>
                      <a:pt x="24289" y="991"/>
                    </a:cubicBezTo>
                    <a:cubicBezTo>
                      <a:pt x="31909" y="991"/>
                      <a:pt x="35719" y="12421"/>
                      <a:pt x="31909" y="23851"/>
                    </a:cubicBezTo>
                    <a:close/>
                  </a:path>
                </a:pathLst>
              </a:custGeom>
              <a:solidFill>
                <a:srgbClr val="FFCDE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04" name="Freeform: Shape 3303">
                <a:extLst>
                  <a:ext uri="{FF2B5EF4-FFF2-40B4-BE49-F238E27FC236}">
                    <a16:creationId xmlns:a16="http://schemas.microsoft.com/office/drawing/2014/main" id="{31062019-E314-C430-EC61-28F1F6ED8DEB}"/>
                  </a:ext>
                </a:extLst>
              </p:cNvPr>
              <p:cNvSpPr/>
              <p:nvPr/>
            </p:nvSpPr>
            <p:spPr>
              <a:xfrm>
                <a:off x="3480762" y="2177041"/>
                <a:ext cx="35868" cy="38146"/>
              </a:xfrm>
              <a:custGeom>
                <a:avLst/>
                <a:gdLst>
                  <a:gd name="connsiteX0" fmla="*/ 16818 w 35868"/>
                  <a:gd name="connsiteY0" fmla="*/ 2279 h 38146"/>
                  <a:gd name="connsiteX1" fmla="*/ 24438 w 35868"/>
                  <a:gd name="connsiteY1" fmla="*/ 6089 h 38146"/>
                  <a:gd name="connsiteX2" fmla="*/ 35868 w 35868"/>
                  <a:gd name="connsiteY2" fmla="*/ 13709 h 38146"/>
                  <a:gd name="connsiteX3" fmla="*/ 24438 w 35868"/>
                  <a:gd name="connsiteY3" fmla="*/ 32759 h 38146"/>
                  <a:gd name="connsiteX4" fmla="*/ 5388 w 35868"/>
                  <a:gd name="connsiteY4" fmla="*/ 36569 h 38146"/>
                  <a:gd name="connsiteX5" fmla="*/ 1578 w 35868"/>
                  <a:gd name="connsiteY5" fmla="*/ 13709 h 38146"/>
                  <a:gd name="connsiteX6" fmla="*/ 5388 w 35868"/>
                  <a:gd name="connsiteY6" fmla="*/ 9899 h 38146"/>
                  <a:gd name="connsiteX7" fmla="*/ 16818 w 35868"/>
                  <a:gd name="connsiteY7" fmla="*/ 2279 h 38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868" h="38146">
                    <a:moveTo>
                      <a:pt x="16818" y="2279"/>
                    </a:moveTo>
                    <a:cubicBezTo>
                      <a:pt x="20628" y="2279"/>
                      <a:pt x="20628" y="2279"/>
                      <a:pt x="24438" y="6089"/>
                    </a:cubicBezTo>
                    <a:cubicBezTo>
                      <a:pt x="28248" y="6089"/>
                      <a:pt x="35868" y="9899"/>
                      <a:pt x="35868" y="13709"/>
                    </a:cubicBezTo>
                    <a:cubicBezTo>
                      <a:pt x="35868" y="21329"/>
                      <a:pt x="32058" y="28949"/>
                      <a:pt x="24438" y="32759"/>
                    </a:cubicBezTo>
                    <a:cubicBezTo>
                      <a:pt x="20628" y="36569"/>
                      <a:pt x="13008" y="40379"/>
                      <a:pt x="5388" y="36569"/>
                    </a:cubicBezTo>
                    <a:cubicBezTo>
                      <a:pt x="1578" y="32759"/>
                      <a:pt x="-2232" y="17519"/>
                      <a:pt x="1578" y="13709"/>
                    </a:cubicBezTo>
                    <a:cubicBezTo>
                      <a:pt x="1578" y="13709"/>
                      <a:pt x="5388" y="9899"/>
                      <a:pt x="5388" y="9899"/>
                    </a:cubicBezTo>
                    <a:cubicBezTo>
                      <a:pt x="9198" y="-1531"/>
                      <a:pt x="9198" y="-1531"/>
                      <a:pt x="16818" y="2279"/>
                    </a:cubicBezTo>
                    <a:close/>
                  </a:path>
                </a:pathLst>
              </a:custGeom>
              <a:solidFill>
                <a:srgbClr val="FFC3D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05" name="Freeform: Shape 3304">
                <a:extLst>
                  <a:ext uri="{FF2B5EF4-FFF2-40B4-BE49-F238E27FC236}">
                    <a16:creationId xmlns:a16="http://schemas.microsoft.com/office/drawing/2014/main" id="{E76E2ED1-E611-76E6-A023-0427FACA15D8}"/>
                  </a:ext>
                </a:extLst>
              </p:cNvPr>
              <p:cNvSpPr/>
              <p:nvPr/>
            </p:nvSpPr>
            <p:spPr>
              <a:xfrm>
                <a:off x="4046220" y="2229503"/>
                <a:ext cx="55842" cy="33636"/>
              </a:xfrm>
              <a:custGeom>
                <a:avLst/>
                <a:gdLst>
                  <a:gd name="connsiteX0" fmla="*/ 11430 w 55842"/>
                  <a:gd name="connsiteY0" fmla="*/ 29826 h 33636"/>
                  <a:gd name="connsiteX1" fmla="*/ 0 w 55842"/>
                  <a:gd name="connsiteY1" fmla="*/ 18396 h 33636"/>
                  <a:gd name="connsiteX2" fmla="*/ 11430 w 55842"/>
                  <a:gd name="connsiteY2" fmla="*/ 10776 h 33636"/>
                  <a:gd name="connsiteX3" fmla="*/ 38100 w 55842"/>
                  <a:gd name="connsiteY3" fmla="*/ 3156 h 33636"/>
                  <a:gd name="connsiteX4" fmla="*/ 53340 w 55842"/>
                  <a:gd name="connsiteY4" fmla="*/ 10776 h 33636"/>
                  <a:gd name="connsiteX5" fmla="*/ 49530 w 55842"/>
                  <a:gd name="connsiteY5" fmla="*/ 26016 h 33636"/>
                  <a:gd name="connsiteX6" fmla="*/ 15240 w 55842"/>
                  <a:gd name="connsiteY6" fmla="*/ 33636 h 33636"/>
                  <a:gd name="connsiteX7" fmla="*/ 11430 w 55842"/>
                  <a:gd name="connsiteY7" fmla="*/ 29826 h 33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842" h="33636">
                    <a:moveTo>
                      <a:pt x="11430" y="29826"/>
                    </a:moveTo>
                    <a:cubicBezTo>
                      <a:pt x="7620" y="26016"/>
                      <a:pt x="0" y="26016"/>
                      <a:pt x="0" y="18396"/>
                    </a:cubicBezTo>
                    <a:cubicBezTo>
                      <a:pt x="0" y="10776"/>
                      <a:pt x="7620" y="10776"/>
                      <a:pt x="11430" y="10776"/>
                    </a:cubicBezTo>
                    <a:cubicBezTo>
                      <a:pt x="22860" y="10776"/>
                      <a:pt x="30480" y="10776"/>
                      <a:pt x="38100" y="3156"/>
                    </a:cubicBezTo>
                    <a:cubicBezTo>
                      <a:pt x="41910" y="-4464"/>
                      <a:pt x="49530" y="3156"/>
                      <a:pt x="53340" y="10776"/>
                    </a:cubicBezTo>
                    <a:cubicBezTo>
                      <a:pt x="57150" y="18396"/>
                      <a:pt x="57150" y="22206"/>
                      <a:pt x="49530" y="26016"/>
                    </a:cubicBezTo>
                    <a:cubicBezTo>
                      <a:pt x="38100" y="26016"/>
                      <a:pt x="26670" y="29826"/>
                      <a:pt x="15240" y="33636"/>
                    </a:cubicBezTo>
                    <a:cubicBezTo>
                      <a:pt x="15240" y="29826"/>
                      <a:pt x="15240" y="29826"/>
                      <a:pt x="11430" y="29826"/>
                    </a:cubicBezTo>
                    <a:close/>
                  </a:path>
                </a:pathLst>
              </a:custGeom>
              <a:solidFill>
                <a:srgbClr val="FFBBD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06" name="Freeform: Shape 3305">
                <a:extLst>
                  <a:ext uri="{FF2B5EF4-FFF2-40B4-BE49-F238E27FC236}">
                    <a16:creationId xmlns:a16="http://schemas.microsoft.com/office/drawing/2014/main" id="{D65C01A1-D785-8168-3FFB-12B22D724990}"/>
                  </a:ext>
                </a:extLst>
              </p:cNvPr>
              <p:cNvSpPr/>
              <p:nvPr/>
            </p:nvSpPr>
            <p:spPr>
              <a:xfrm>
                <a:off x="3522672" y="2632709"/>
                <a:ext cx="35868" cy="41909"/>
              </a:xfrm>
              <a:custGeom>
                <a:avLst/>
                <a:gdLst>
                  <a:gd name="connsiteX0" fmla="*/ 35868 w 35868"/>
                  <a:gd name="connsiteY0" fmla="*/ 41910 h 41909"/>
                  <a:gd name="connsiteX1" fmla="*/ 20628 w 35868"/>
                  <a:gd name="connsiteY1" fmla="*/ 41910 h 41909"/>
                  <a:gd name="connsiteX2" fmla="*/ 1578 w 35868"/>
                  <a:gd name="connsiteY2" fmla="*/ 30480 h 41909"/>
                  <a:gd name="connsiteX3" fmla="*/ 5388 w 35868"/>
                  <a:gd name="connsiteY3" fmla="*/ 3810 h 41909"/>
                  <a:gd name="connsiteX4" fmla="*/ 16818 w 35868"/>
                  <a:gd name="connsiteY4" fmla="*/ 0 h 41909"/>
                  <a:gd name="connsiteX5" fmla="*/ 28248 w 35868"/>
                  <a:gd name="connsiteY5" fmla="*/ 11430 h 41909"/>
                  <a:gd name="connsiteX6" fmla="*/ 35868 w 35868"/>
                  <a:gd name="connsiteY6" fmla="*/ 41910 h 4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68" h="41909">
                    <a:moveTo>
                      <a:pt x="35868" y="41910"/>
                    </a:moveTo>
                    <a:cubicBezTo>
                      <a:pt x="28248" y="41910"/>
                      <a:pt x="24438" y="41910"/>
                      <a:pt x="20628" y="41910"/>
                    </a:cubicBezTo>
                    <a:cubicBezTo>
                      <a:pt x="13008" y="41910"/>
                      <a:pt x="5388" y="38100"/>
                      <a:pt x="1578" y="30480"/>
                    </a:cubicBezTo>
                    <a:cubicBezTo>
                      <a:pt x="-2232" y="22860"/>
                      <a:pt x="1578" y="15240"/>
                      <a:pt x="5388" y="3810"/>
                    </a:cubicBezTo>
                    <a:cubicBezTo>
                      <a:pt x="5388" y="0"/>
                      <a:pt x="13008" y="0"/>
                      <a:pt x="16818" y="0"/>
                    </a:cubicBezTo>
                    <a:cubicBezTo>
                      <a:pt x="20628" y="0"/>
                      <a:pt x="28248" y="3810"/>
                      <a:pt x="28248" y="11430"/>
                    </a:cubicBezTo>
                    <a:cubicBezTo>
                      <a:pt x="28248" y="22860"/>
                      <a:pt x="32058" y="30480"/>
                      <a:pt x="35868" y="41910"/>
                    </a:cubicBezTo>
                    <a:close/>
                  </a:path>
                </a:pathLst>
              </a:custGeom>
              <a:solidFill>
                <a:srgbClr val="FFC8D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07" name="Freeform: Shape 3306">
                <a:extLst>
                  <a:ext uri="{FF2B5EF4-FFF2-40B4-BE49-F238E27FC236}">
                    <a16:creationId xmlns:a16="http://schemas.microsoft.com/office/drawing/2014/main" id="{AE4A9ACB-F489-C328-482E-573AFD453214}"/>
                  </a:ext>
                </a:extLst>
              </p:cNvPr>
              <p:cNvSpPr/>
              <p:nvPr/>
            </p:nvSpPr>
            <p:spPr>
              <a:xfrm>
                <a:off x="2884170" y="3032759"/>
                <a:ext cx="38100" cy="31974"/>
              </a:xfrm>
              <a:custGeom>
                <a:avLst/>
                <a:gdLst>
                  <a:gd name="connsiteX0" fmla="*/ 38100 w 38100"/>
                  <a:gd name="connsiteY0" fmla="*/ 0 h 31974"/>
                  <a:gd name="connsiteX1" fmla="*/ 34290 w 38100"/>
                  <a:gd name="connsiteY1" fmla="*/ 22860 h 31974"/>
                  <a:gd name="connsiteX2" fmla="*/ 15240 w 38100"/>
                  <a:gd name="connsiteY2" fmla="*/ 30480 h 31974"/>
                  <a:gd name="connsiteX3" fmla="*/ 7620 w 38100"/>
                  <a:gd name="connsiteY3" fmla="*/ 26670 h 31974"/>
                  <a:gd name="connsiteX4" fmla="*/ 0 w 38100"/>
                  <a:gd name="connsiteY4" fmla="*/ 26670 h 31974"/>
                  <a:gd name="connsiteX5" fmla="*/ 38100 w 38100"/>
                  <a:gd name="connsiteY5" fmla="*/ 0 h 3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00" h="31974">
                    <a:moveTo>
                      <a:pt x="38100" y="0"/>
                    </a:moveTo>
                    <a:cubicBezTo>
                      <a:pt x="38100" y="7620"/>
                      <a:pt x="38100" y="15240"/>
                      <a:pt x="34290" y="22860"/>
                    </a:cubicBezTo>
                    <a:cubicBezTo>
                      <a:pt x="30480" y="30480"/>
                      <a:pt x="22860" y="34290"/>
                      <a:pt x="15240" y="30480"/>
                    </a:cubicBezTo>
                    <a:cubicBezTo>
                      <a:pt x="11430" y="30480"/>
                      <a:pt x="11430" y="26670"/>
                      <a:pt x="7620" y="26670"/>
                    </a:cubicBezTo>
                    <a:cubicBezTo>
                      <a:pt x="3810" y="26670"/>
                      <a:pt x="0" y="30480"/>
                      <a:pt x="0" y="26670"/>
                    </a:cubicBezTo>
                    <a:cubicBezTo>
                      <a:pt x="7620" y="3810"/>
                      <a:pt x="15240" y="0"/>
                      <a:pt x="38100" y="0"/>
                    </a:cubicBezTo>
                    <a:close/>
                  </a:path>
                </a:pathLst>
              </a:custGeom>
              <a:solidFill>
                <a:srgbClr val="FFCDE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08" name="Freeform: Shape 3307">
                <a:extLst>
                  <a:ext uri="{FF2B5EF4-FFF2-40B4-BE49-F238E27FC236}">
                    <a16:creationId xmlns:a16="http://schemas.microsoft.com/office/drawing/2014/main" id="{5CB4DDE8-E667-E975-F664-3E16B4435863}"/>
                  </a:ext>
                </a:extLst>
              </p:cNvPr>
              <p:cNvSpPr/>
              <p:nvPr/>
            </p:nvSpPr>
            <p:spPr>
              <a:xfrm>
                <a:off x="1821180" y="1456372"/>
                <a:ext cx="49529" cy="30116"/>
              </a:xfrm>
              <a:custGeom>
                <a:avLst/>
                <a:gdLst>
                  <a:gd name="connsiteX0" fmla="*/ 49530 w 49529"/>
                  <a:gd name="connsiteY0" fmla="*/ 6668 h 30116"/>
                  <a:gd name="connsiteX1" fmla="*/ 26670 w 49529"/>
                  <a:gd name="connsiteY1" fmla="*/ 25718 h 30116"/>
                  <a:gd name="connsiteX2" fmla="*/ 15240 w 49529"/>
                  <a:gd name="connsiteY2" fmla="*/ 25718 h 30116"/>
                  <a:gd name="connsiteX3" fmla="*/ 3810 w 49529"/>
                  <a:gd name="connsiteY3" fmla="*/ 25718 h 30116"/>
                  <a:gd name="connsiteX4" fmla="*/ 0 w 49529"/>
                  <a:gd name="connsiteY4" fmla="*/ 2857 h 30116"/>
                  <a:gd name="connsiteX5" fmla="*/ 7620 w 49529"/>
                  <a:gd name="connsiteY5" fmla="*/ 2857 h 30116"/>
                  <a:gd name="connsiteX6" fmla="*/ 30480 w 49529"/>
                  <a:gd name="connsiteY6" fmla="*/ 2857 h 30116"/>
                  <a:gd name="connsiteX7" fmla="*/ 49530 w 49529"/>
                  <a:gd name="connsiteY7" fmla="*/ 6668 h 3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29" h="30116">
                    <a:moveTo>
                      <a:pt x="49530" y="6668"/>
                    </a:moveTo>
                    <a:cubicBezTo>
                      <a:pt x="45720" y="21907"/>
                      <a:pt x="41910" y="25718"/>
                      <a:pt x="26670" y="25718"/>
                    </a:cubicBezTo>
                    <a:cubicBezTo>
                      <a:pt x="22860" y="25718"/>
                      <a:pt x="19050" y="21907"/>
                      <a:pt x="15240" y="25718"/>
                    </a:cubicBezTo>
                    <a:cubicBezTo>
                      <a:pt x="11430" y="29527"/>
                      <a:pt x="7620" y="33337"/>
                      <a:pt x="3810" y="25718"/>
                    </a:cubicBezTo>
                    <a:cubicBezTo>
                      <a:pt x="0" y="18098"/>
                      <a:pt x="0" y="10477"/>
                      <a:pt x="0" y="2857"/>
                    </a:cubicBezTo>
                    <a:cubicBezTo>
                      <a:pt x="0" y="-952"/>
                      <a:pt x="7620" y="-952"/>
                      <a:pt x="7620" y="2857"/>
                    </a:cubicBezTo>
                    <a:cubicBezTo>
                      <a:pt x="15240" y="10477"/>
                      <a:pt x="22860" y="10477"/>
                      <a:pt x="30480" y="2857"/>
                    </a:cubicBezTo>
                    <a:cubicBezTo>
                      <a:pt x="34290" y="2857"/>
                      <a:pt x="41910" y="10477"/>
                      <a:pt x="49530" y="6668"/>
                    </a:cubicBezTo>
                    <a:close/>
                  </a:path>
                </a:pathLst>
              </a:custGeom>
              <a:solidFill>
                <a:srgbClr val="FFD5E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09" name="Freeform: Shape 3308">
                <a:extLst>
                  <a:ext uri="{FF2B5EF4-FFF2-40B4-BE49-F238E27FC236}">
                    <a16:creationId xmlns:a16="http://schemas.microsoft.com/office/drawing/2014/main" id="{2A91BA2C-6087-BA78-CA57-B8EF10F5C378}"/>
                  </a:ext>
                </a:extLst>
              </p:cNvPr>
              <p:cNvSpPr/>
              <p:nvPr/>
            </p:nvSpPr>
            <p:spPr>
              <a:xfrm>
                <a:off x="3642360" y="3223259"/>
                <a:ext cx="34290" cy="50119"/>
              </a:xfrm>
              <a:custGeom>
                <a:avLst/>
                <a:gdLst>
                  <a:gd name="connsiteX0" fmla="*/ 34290 w 34290"/>
                  <a:gd name="connsiteY0" fmla="*/ 41910 h 50119"/>
                  <a:gd name="connsiteX1" fmla="*/ 19050 w 34290"/>
                  <a:gd name="connsiteY1" fmla="*/ 45720 h 50119"/>
                  <a:gd name="connsiteX2" fmla="*/ 3810 w 34290"/>
                  <a:gd name="connsiteY2" fmla="*/ 45720 h 50119"/>
                  <a:gd name="connsiteX3" fmla="*/ 0 w 34290"/>
                  <a:gd name="connsiteY3" fmla="*/ 30480 h 50119"/>
                  <a:gd name="connsiteX4" fmla="*/ 7620 w 34290"/>
                  <a:gd name="connsiteY4" fmla="*/ 3810 h 50119"/>
                  <a:gd name="connsiteX5" fmla="*/ 15240 w 34290"/>
                  <a:gd name="connsiteY5" fmla="*/ 0 h 50119"/>
                  <a:gd name="connsiteX6" fmla="*/ 26670 w 34290"/>
                  <a:gd name="connsiteY6" fmla="*/ 15240 h 50119"/>
                  <a:gd name="connsiteX7" fmla="*/ 34290 w 34290"/>
                  <a:gd name="connsiteY7" fmla="*/ 41910 h 50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 h="50119">
                    <a:moveTo>
                      <a:pt x="34290" y="41910"/>
                    </a:moveTo>
                    <a:cubicBezTo>
                      <a:pt x="30480" y="45720"/>
                      <a:pt x="22860" y="41910"/>
                      <a:pt x="19050" y="45720"/>
                    </a:cubicBezTo>
                    <a:cubicBezTo>
                      <a:pt x="15240" y="53340"/>
                      <a:pt x="7620" y="49530"/>
                      <a:pt x="3810" y="45720"/>
                    </a:cubicBezTo>
                    <a:cubicBezTo>
                      <a:pt x="0" y="41910"/>
                      <a:pt x="0" y="38100"/>
                      <a:pt x="0" y="30480"/>
                    </a:cubicBezTo>
                    <a:cubicBezTo>
                      <a:pt x="3810" y="22860"/>
                      <a:pt x="11430" y="15240"/>
                      <a:pt x="7620" y="3810"/>
                    </a:cubicBezTo>
                    <a:cubicBezTo>
                      <a:pt x="7620" y="0"/>
                      <a:pt x="11430" y="0"/>
                      <a:pt x="15240" y="0"/>
                    </a:cubicBezTo>
                    <a:cubicBezTo>
                      <a:pt x="22860" y="3810"/>
                      <a:pt x="26670" y="7620"/>
                      <a:pt x="26670" y="15240"/>
                    </a:cubicBezTo>
                    <a:cubicBezTo>
                      <a:pt x="22860" y="26670"/>
                      <a:pt x="26670" y="34290"/>
                      <a:pt x="34290" y="41910"/>
                    </a:cubicBezTo>
                    <a:close/>
                  </a:path>
                </a:pathLst>
              </a:custGeom>
              <a:solidFill>
                <a:srgbClr val="FFCEE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10" name="Freeform: Shape 3309">
                <a:extLst>
                  <a:ext uri="{FF2B5EF4-FFF2-40B4-BE49-F238E27FC236}">
                    <a16:creationId xmlns:a16="http://schemas.microsoft.com/office/drawing/2014/main" id="{41FB379E-B51E-33C6-43BE-088D090F1113}"/>
                  </a:ext>
                </a:extLst>
              </p:cNvPr>
              <p:cNvSpPr/>
              <p:nvPr/>
            </p:nvSpPr>
            <p:spPr>
              <a:xfrm>
                <a:off x="3192781" y="2410301"/>
                <a:ext cx="32758" cy="37147"/>
              </a:xfrm>
              <a:custGeom>
                <a:avLst/>
                <a:gdLst>
                  <a:gd name="connsiteX0" fmla="*/ 30480 w 32758"/>
                  <a:gd name="connsiteY0" fmla="*/ 24289 h 37147"/>
                  <a:gd name="connsiteX1" fmla="*/ 15240 w 32758"/>
                  <a:gd name="connsiteY1" fmla="*/ 35719 h 37147"/>
                  <a:gd name="connsiteX2" fmla="*/ 0 w 32758"/>
                  <a:gd name="connsiteY2" fmla="*/ 12859 h 37147"/>
                  <a:gd name="connsiteX3" fmla="*/ 22860 w 32758"/>
                  <a:gd name="connsiteY3" fmla="*/ 1429 h 37147"/>
                  <a:gd name="connsiteX4" fmla="*/ 30480 w 32758"/>
                  <a:gd name="connsiteY4" fmla="*/ 24289 h 371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58" h="37147">
                    <a:moveTo>
                      <a:pt x="30480" y="24289"/>
                    </a:moveTo>
                    <a:cubicBezTo>
                      <a:pt x="26670" y="35719"/>
                      <a:pt x="22860" y="39529"/>
                      <a:pt x="15240" y="35719"/>
                    </a:cubicBezTo>
                    <a:cubicBezTo>
                      <a:pt x="3810" y="31909"/>
                      <a:pt x="0" y="20479"/>
                      <a:pt x="0" y="12859"/>
                    </a:cubicBezTo>
                    <a:cubicBezTo>
                      <a:pt x="3810" y="1429"/>
                      <a:pt x="11430" y="-2381"/>
                      <a:pt x="22860" y="1429"/>
                    </a:cubicBezTo>
                    <a:cubicBezTo>
                      <a:pt x="34290" y="5239"/>
                      <a:pt x="34290" y="12859"/>
                      <a:pt x="30480" y="24289"/>
                    </a:cubicBezTo>
                    <a:close/>
                  </a:path>
                </a:pathLst>
              </a:custGeom>
              <a:solidFill>
                <a:srgbClr val="FFB3D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11" name="Freeform: Shape 3310">
                <a:extLst>
                  <a:ext uri="{FF2B5EF4-FFF2-40B4-BE49-F238E27FC236}">
                    <a16:creationId xmlns:a16="http://schemas.microsoft.com/office/drawing/2014/main" id="{E4589F36-D74E-62BC-88FA-4F08FA506D44}"/>
                  </a:ext>
                </a:extLst>
              </p:cNvPr>
              <p:cNvSpPr/>
              <p:nvPr/>
            </p:nvSpPr>
            <p:spPr>
              <a:xfrm>
                <a:off x="2728913" y="2827019"/>
                <a:ext cx="40957" cy="34290"/>
              </a:xfrm>
              <a:custGeom>
                <a:avLst/>
                <a:gdLst>
                  <a:gd name="connsiteX0" fmla="*/ 25718 w 40957"/>
                  <a:gd name="connsiteY0" fmla="*/ 0 h 34290"/>
                  <a:gd name="connsiteX1" fmla="*/ 40957 w 40957"/>
                  <a:gd name="connsiteY1" fmla="*/ 22860 h 34290"/>
                  <a:gd name="connsiteX2" fmla="*/ 37148 w 40957"/>
                  <a:gd name="connsiteY2" fmla="*/ 26670 h 34290"/>
                  <a:gd name="connsiteX3" fmla="*/ 10478 w 40957"/>
                  <a:gd name="connsiteY3" fmla="*/ 34290 h 34290"/>
                  <a:gd name="connsiteX4" fmla="*/ 2857 w 40957"/>
                  <a:gd name="connsiteY4" fmla="*/ 34290 h 34290"/>
                  <a:gd name="connsiteX5" fmla="*/ 2857 w 40957"/>
                  <a:gd name="connsiteY5" fmla="*/ 26670 h 34290"/>
                  <a:gd name="connsiteX6" fmla="*/ 25718 w 40957"/>
                  <a:gd name="connsiteY6" fmla="*/ 0 h 34290"/>
                  <a:gd name="connsiteX7" fmla="*/ 25718 w 40957"/>
                  <a:gd name="connsiteY7" fmla="*/ 0 h 3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957" h="34290">
                    <a:moveTo>
                      <a:pt x="25718" y="0"/>
                    </a:moveTo>
                    <a:cubicBezTo>
                      <a:pt x="29528" y="0"/>
                      <a:pt x="40957" y="19050"/>
                      <a:pt x="40957" y="22860"/>
                    </a:cubicBezTo>
                    <a:cubicBezTo>
                      <a:pt x="40957" y="26670"/>
                      <a:pt x="37148" y="26670"/>
                      <a:pt x="37148" y="26670"/>
                    </a:cubicBezTo>
                    <a:cubicBezTo>
                      <a:pt x="25718" y="26670"/>
                      <a:pt x="18098" y="30480"/>
                      <a:pt x="10478" y="34290"/>
                    </a:cubicBezTo>
                    <a:cubicBezTo>
                      <a:pt x="6668" y="34290"/>
                      <a:pt x="2857" y="34290"/>
                      <a:pt x="2857" y="34290"/>
                    </a:cubicBezTo>
                    <a:cubicBezTo>
                      <a:pt x="-952" y="30480"/>
                      <a:pt x="-952" y="26670"/>
                      <a:pt x="2857" y="26670"/>
                    </a:cubicBezTo>
                    <a:cubicBezTo>
                      <a:pt x="2857" y="15240"/>
                      <a:pt x="10478" y="7620"/>
                      <a:pt x="25718" y="0"/>
                    </a:cubicBezTo>
                    <a:cubicBezTo>
                      <a:pt x="21907" y="0"/>
                      <a:pt x="21907" y="0"/>
                      <a:pt x="25718" y="0"/>
                    </a:cubicBezTo>
                    <a:close/>
                  </a:path>
                </a:pathLst>
              </a:custGeom>
              <a:solidFill>
                <a:srgbClr val="FFC5D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12" name="Freeform: Shape 3311">
                <a:extLst>
                  <a:ext uri="{FF2B5EF4-FFF2-40B4-BE49-F238E27FC236}">
                    <a16:creationId xmlns:a16="http://schemas.microsoft.com/office/drawing/2014/main" id="{041D524A-021A-C660-F50B-11F903E9FC46}"/>
                  </a:ext>
                </a:extLst>
              </p:cNvPr>
              <p:cNvSpPr/>
              <p:nvPr/>
            </p:nvSpPr>
            <p:spPr>
              <a:xfrm>
                <a:off x="2060240" y="1920240"/>
                <a:ext cx="42880" cy="44412"/>
              </a:xfrm>
              <a:custGeom>
                <a:avLst/>
                <a:gdLst>
                  <a:gd name="connsiteX0" fmla="*/ 20021 w 42880"/>
                  <a:gd name="connsiteY0" fmla="*/ 38100 h 44412"/>
                  <a:gd name="connsiteX1" fmla="*/ 971 w 42880"/>
                  <a:gd name="connsiteY1" fmla="*/ 7620 h 44412"/>
                  <a:gd name="connsiteX2" fmla="*/ 8591 w 42880"/>
                  <a:gd name="connsiteY2" fmla="*/ 0 h 44412"/>
                  <a:gd name="connsiteX3" fmla="*/ 16211 w 42880"/>
                  <a:gd name="connsiteY3" fmla="*/ 7620 h 44412"/>
                  <a:gd name="connsiteX4" fmla="*/ 35261 w 42880"/>
                  <a:gd name="connsiteY4" fmla="*/ 26670 h 44412"/>
                  <a:gd name="connsiteX5" fmla="*/ 42881 w 42880"/>
                  <a:gd name="connsiteY5" fmla="*/ 38100 h 44412"/>
                  <a:gd name="connsiteX6" fmla="*/ 31451 w 42880"/>
                  <a:gd name="connsiteY6" fmla="*/ 41910 h 44412"/>
                  <a:gd name="connsiteX7" fmla="*/ 20021 w 42880"/>
                  <a:gd name="connsiteY7" fmla="*/ 38100 h 44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880" h="44412">
                    <a:moveTo>
                      <a:pt x="20021" y="38100"/>
                    </a:moveTo>
                    <a:cubicBezTo>
                      <a:pt x="4781" y="34290"/>
                      <a:pt x="-2839" y="22860"/>
                      <a:pt x="971" y="7620"/>
                    </a:cubicBezTo>
                    <a:cubicBezTo>
                      <a:pt x="971" y="3810"/>
                      <a:pt x="971" y="0"/>
                      <a:pt x="8591" y="0"/>
                    </a:cubicBezTo>
                    <a:cubicBezTo>
                      <a:pt x="12401" y="0"/>
                      <a:pt x="16211" y="0"/>
                      <a:pt x="16211" y="7620"/>
                    </a:cubicBezTo>
                    <a:cubicBezTo>
                      <a:pt x="16211" y="19050"/>
                      <a:pt x="23831" y="22860"/>
                      <a:pt x="35261" y="26670"/>
                    </a:cubicBezTo>
                    <a:cubicBezTo>
                      <a:pt x="42881" y="26670"/>
                      <a:pt x="42881" y="30480"/>
                      <a:pt x="42881" y="38100"/>
                    </a:cubicBezTo>
                    <a:cubicBezTo>
                      <a:pt x="42881" y="45720"/>
                      <a:pt x="35261" y="45720"/>
                      <a:pt x="31451" y="41910"/>
                    </a:cubicBezTo>
                    <a:cubicBezTo>
                      <a:pt x="23831" y="38100"/>
                      <a:pt x="23831" y="38100"/>
                      <a:pt x="20021" y="38100"/>
                    </a:cubicBezTo>
                    <a:close/>
                  </a:path>
                </a:pathLst>
              </a:custGeom>
              <a:solidFill>
                <a:srgbClr val="FFCFE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13" name="Freeform: Shape 3312">
                <a:extLst>
                  <a:ext uri="{FF2B5EF4-FFF2-40B4-BE49-F238E27FC236}">
                    <a16:creationId xmlns:a16="http://schemas.microsoft.com/office/drawing/2014/main" id="{8C8BAF50-7825-C912-B173-279FE5071FA2}"/>
                  </a:ext>
                </a:extLst>
              </p:cNvPr>
              <p:cNvSpPr/>
              <p:nvPr/>
            </p:nvSpPr>
            <p:spPr>
              <a:xfrm>
                <a:off x="714786" y="3012718"/>
                <a:ext cx="35784" cy="32462"/>
              </a:xfrm>
              <a:custGeom>
                <a:avLst/>
                <a:gdLst>
                  <a:gd name="connsiteX0" fmla="*/ 9115 w 35784"/>
                  <a:gd name="connsiteY0" fmla="*/ 31471 h 32462"/>
                  <a:gd name="connsiteX1" fmla="*/ 1495 w 35784"/>
                  <a:gd name="connsiteY1" fmla="*/ 16231 h 32462"/>
                  <a:gd name="connsiteX2" fmla="*/ 24355 w 35784"/>
                  <a:gd name="connsiteY2" fmla="*/ 991 h 32462"/>
                  <a:gd name="connsiteX3" fmla="*/ 35785 w 35784"/>
                  <a:gd name="connsiteY3" fmla="*/ 16231 h 32462"/>
                  <a:gd name="connsiteX4" fmla="*/ 9115 w 35784"/>
                  <a:gd name="connsiteY4" fmla="*/ 31471 h 32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84" h="32462">
                    <a:moveTo>
                      <a:pt x="9115" y="31471"/>
                    </a:moveTo>
                    <a:cubicBezTo>
                      <a:pt x="1495" y="31471"/>
                      <a:pt x="-2315" y="27661"/>
                      <a:pt x="1495" y="16231"/>
                    </a:cubicBezTo>
                    <a:cubicBezTo>
                      <a:pt x="5305" y="4801"/>
                      <a:pt x="16735" y="-2819"/>
                      <a:pt x="24355" y="991"/>
                    </a:cubicBezTo>
                    <a:cubicBezTo>
                      <a:pt x="31975" y="4801"/>
                      <a:pt x="35785" y="8611"/>
                      <a:pt x="35785" y="16231"/>
                    </a:cubicBezTo>
                    <a:cubicBezTo>
                      <a:pt x="31975" y="27661"/>
                      <a:pt x="20545" y="35281"/>
                      <a:pt x="9115" y="31471"/>
                    </a:cubicBezTo>
                    <a:close/>
                  </a:path>
                </a:pathLst>
              </a:custGeom>
              <a:solidFill>
                <a:srgbClr val="FFC5D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14" name="Freeform: Shape 3313">
                <a:extLst>
                  <a:ext uri="{FF2B5EF4-FFF2-40B4-BE49-F238E27FC236}">
                    <a16:creationId xmlns:a16="http://schemas.microsoft.com/office/drawing/2014/main" id="{6BDCC221-9857-CF2A-1CCE-69687622FAA1}"/>
                  </a:ext>
                </a:extLst>
              </p:cNvPr>
              <p:cNvSpPr/>
              <p:nvPr/>
            </p:nvSpPr>
            <p:spPr>
              <a:xfrm>
                <a:off x="1427759" y="3100348"/>
                <a:ext cx="31471" cy="42901"/>
              </a:xfrm>
              <a:custGeom>
                <a:avLst/>
                <a:gdLst>
                  <a:gd name="connsiteX0" fmla="*/ 31471 w 31471"/>
                  <a:gd name="connsiteY0" fmla="*/ 991 h 42901"/>
                  <a:gd name="connsiteX1" fmla="*/ 20041 w 31471"/>
                  <a:gd name="connsiteY1" fmla="*/ 39091 h 42901"/>
                  <a:gd name="connsiteX2" fmla="*/ 12421 w 31471"/>
                  <a:gd name="connsiteY2" fmla="*/ 42901 h 42901"/>
                  <a:gd name="connsiteX3" fmla="*/ 8611 w 31471"/>
                  <a:gd name="connsiteY3" fmla="*/ 35281 h 42901"/>
                  <a:gd name="connsiteX4" fmla="*/ 991 w 31471"/>
                  <a:gd name="connsiteY4" fmla="*/ 16231 h 42901"/>
                  <a:gd name="connsiteX5" fmla="*/ 16231 w 31471"/>
                  <a:gd name="connsiteY5" fmla="*/ 991 h 42901"/>
                  <a:gd name="connsiteX6" fmla="*/ 31471 w 31471"/>
                  <a:gd name="connsiteY6" fmla="*/ 991 h 4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471" h="42901">
                    <a:moveTo>
                      <a:pt x="31471" y="991"/>
                    </a:moveTo>
                    <a:cubicBezTo>
                      <a:pt x="23851" y="12421"/>
                      <a:pt x="27661" y="27661"/>
                      <a:pt x="20041" y="39091"/>
                    </a:cubicBezTo>
                    <a:cubicBezTo>
                      <a:pt x="16231" y="42901"/>
                      <a:pt x="16231" y="42901"/>
                      <a:pt x="12421" y="42901"/>
                    </a:cubicBezTo>
                    <a:cubicBezTo>
                      <a:pt x="8611" y="42901"/>
                      <a:pt x="8611" y="39091"/>
                      <a:pt x="8611" y="35281"/>
                    </a:cubicBezTo>
                    <a:cubicBezTo>
                      <a:pt x="8611" y="27661"/>
                      <a:pt x="4801" y="23851"/>
                      <a:pt x="991" y="16231"/>
                    </a:cubicBezTo>
                    <a:cubicBezTo>
                      <a:pt x="-2819" y="4801"/>
                      <a:pt x="4801" y="-2819"/>
                      <a:pt x="16231" y="991"/>
                    </a:cubicBezTo>
                    <a:cubicBezTo>
                      <a:pt x="20041" y="8611"/>
                      <a:pt x="23851" y="991"/>
                      <a:pt x="31471" y="991"/>
                    </a:cubicBezTo>
                    <a:close/>
                  </a:path>
                </a:pathLst>
              </a:custGeom>
              <a:solidFill>
                <a:srgbClr val="FFCCE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15" name="Freeform: Shape 3314">
                <a:extLst>
                  <a:ext uri="{FF2B5EF4-FFF2-40B4-BE49-F238E27FC236}">
                    <a16:creationId xmlns:a16="http://schemas.microsoft.com/office/drawing/2014/main" id="{363DE7E3-284E-0CA0-A5BA-E42FA2ACE3CE}"/>
                  </a:ext>
                </a:extLst>
              </p:cNvPr>
              <p:cNvSpPr/>
              <p:nvPr/>
            </p:nvSpPr>
            <p:spPr>
              <a:xfrm>
                <a:off x="1977391" y="2147261"/>
                <a:ext cx="39113" cy="32058"/>
              </a:xfrm>
              <a:custGeom>
                <a:avLst/>
                <a:gdLst>
                  <a:gd name="connsiteX0" fmla="*/ 38100 w 39113"/>
                  <a:gd name="connsiteY0" fmla="*/ 24438 h 32058"/>
                  <a:gd name="connsiteX1" fmla="*/ 34290 w 39113"/>
                  <a:gd name="connsiteY1" fmla="*/ 28248 h 32058"/>
                  <a:gd name="connsiteX2" fmla="*/ 11430 w 39113"/>
                  <a:gd name="connsiteY2" fmla="*/ 32058 h 32058"/>
                  <a:gd name="connsiteX3" fmla="*/ 0 w 39113"/>
                  <a:gd name="connsiteY3" fmla="*/ 16818 h 32058"/>
                  <a:gd name="connsiteX4" fmla="*/ 15240 w 39113"/>
                  <a:gd name="connsiteY4" fmla="*/ 1578 h 32058"/>
                  <a:gd name="connsiteX5" fmla="*/ 26670 w 39113"/>
                  <a:gd name="connsiteY5" fmla="*/ 5388 h 32058"/>
                  <a:gd name="connsiteX6" fmla="*/ 38100 w 39113"/>
                  <a:gd name="connsiteY6" fmla="*/ 24438 h 32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13" h="32058">
                    <a:moveTo>
                      <a:pt x="38100" y="24438"/>
                    </a:moveTo>
                    <a:cubicBezTo>
                      <a:pt x="38100" y="24438"/>
                      <a:pt x="34290" y="28248"/>
                      <a:pt x="34290" y="28248"/>
                    </a:cubicBezTo>
                    <a:cubicBezTo>
                      <a:pt x="26670" y="32058"/>
                      <a:pt x="19050" y="24438"/>
                      <a:pt x="11430" y="32058"/>
                    </a:cubicBezTo>
                    <a:cubicBezTo>
                      <a:pt x="3810" y="28248"/>
                      <a:pt x="0" y="24438"/>
                      <a:pt x="0" y="16818"/>
                    </a:cubicBezTo>
                    <a:cubicBezTo>
                      <a:pt x="0" y="9198"/>
                      <a:pt x="11430" y="5388"/>
                      <a:pt x="15240" y="1578"/>
                    </a:cubicBezTo>
                    <a:cubicBezTo>
                      <a:pt x="19050" y="-2232"/>
                      <a:pt x="26670" y="1578"/>
                      <a:pt x="26670" y="5388"/>
                    </a:cubicBezTo>
                    <a:cubicBezTo>
                      <a:pt x="34290" y="9198"/>
                      <a:pt x="41910" y="13008"/>
                      <a:pt x="38100" y="24438"/>
                    </a:cubicBezTo>
                    <a:close/>
                  </a:path>
                </a:pathLst>
              </a:custGeom>
              <a:solidFill>
                <a:srgbClr val="FFD5E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16" name="Freeform: Shape 3315">
                <a:extLst>
                  <a:ext uri="{FF2B5EF4-FFF2-40B4-BE49-F238E27FC236}">
                    <a16:creationId xmlns:a16="http://schemas.microsoft.com/office/drawing/2014/main" id="{3748D7A6-46A7-9F71-CC1F-6D2E32D80F50}"/>
                  </a:ext>
                </a:extLst>
              </p:cNvPr>
              <p:cNvSpPr/>
              <p:nvPr/>
            </p:nvSpPr>
            <p:spPr>
              <a:xfrm>
                <a:off x="1461546" y="2905451"/>
                <a:ext cx="31974" cy="45181"/>
              </a:xfrm>
              <a:custGeom>
                <a:avLst/>
                <a:gdLst>
                  <a:gd name="connsiteX0" fmla="*/ 31975 w 31974"/>
                  <a:gd name="connsiteY0" fmla="*/ 24438 h 45181"/>
                  <a:gd name="connsiteX1" fmla="*/ 20545 w 31974"/>
                  <a:gd name="connsiteY1" fmla="*/ 43488 h 45181"/>
                  <a:gd name="connsiteX2" fmla="*/ 16735 w 31974"/>
                  <a:gd name="connsiteY2" fmla="*/ 43488 h 45181"/>
                  <a:gd name="connsiteX3" fmla="*/ 1495 w 31974"/>
                  <a:gd name="connsiteY3" fmla="*/ 24438 h 45181"/>
                  <a:gd name="connsiteX4" fmla="*/ 9115 w 31974"/>
                  <a:gd name="connsiteY4" fmla="*/ 9198 h 45181"/>
                  <a:gd name="connsiteX5" fmla="*/ 16735 w 31974"/>
                  <a:gd name="connsiteY5" fmla="*/ 5388 h 45181"/>
                  <a:gd name="connsiteX6" fmla="*/ 28165 w 31974"/>
                  <a:gd name="connsiteY6" fmla="*/ 1578 h 45181"/>
                  <a:gd name="connsiteX7" fmla="*/ 31975 w 31974"/>
                  <a:gd name="connsiteY7" fmla="*/ 24438 h 4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974" h="45181">
                    <a:moveTo>
                      <a:pt x="31975" y="24438"/>
                    </a:moveTo>
                    <a:cubicBezTo>
                      <a:pt x="24355" y="28248"/>
                      <a:pt x="24355" y="39678"/>
                      <a:pt x="20545" y="43488"/>
                    </a:cubicBezTo>
                    <a:cubicBezTo>
                      <a:pt x="20545" y="43488"/>
                      <a:pt x="16735" y="47298"/>
                      <a:pt x="16735" y="43488"/>
                    </a:cubicBezTo>
                    <a:cubicBezTo>
                      <a:pt x="9115" y="39678"/>
                      <a:pt x="5305" y="32058"/>
                      <a:pt x="1495" y="24438"/>
                    </a:cubicBezTo>
                    <a:cubicBezTo>
                      <a:pt x="-2315" y="16818"/>
                      <a:pt x="1495" y="13008"/>
                      <a:pt x="9115" y="9198"/>
                    </a:cubicBezTo>
                    <a:cubicBezTo>
                      <a:pt x="12925" y="9198"/>
                      <a:pt x="12925" y="9198"/>
                      <a:pt x="16735" y="5388"/>
                    </a:cubicBezTo>
                    <a:cubicBezTo>
                      <a:pt x="20545" y="1578"/>
                      <a:pt x="24355" y="-2232"/>
                      <a:pt x="28165" y="1578"/>
                    </a:cubicBezTo>
                    <a:cubicBezTo>
                      <a:pt x="31975" y="9198"/>
                      <a:pt x="31975" y="16818"/>
                      <a:pt x="31975" y="24438"/>
                    </a:cubicBezTo>
                    <a:close/>
                  </a:path>
                </a:pathLst>
              </a:custGeom>
              <a:solidFill>
                <a:srgbClr val="FFCAD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17" name="Freeform: Shape 3316">
                <a:extLst>
                  <a:ext uri="{FF2B5EF4-FFF2-40B4-BE49-F238E27FC236}">
                    <a16:creationId xmlns:a16="http://schemas.microsoft.com/office/drawing/2014/main" id="{B4FB99C0-8A6A-E23F-0DC2-DAF39AB7AD47}"/>
                  </a:ext>
                </a:extLst>
              </p:cNvPr>
              <p:cNvSpPr/>
              <p:nvPr/>
            </p:nvSpPr>
            <p:spPr>
              <a:xfrm>
                <a:off x="4362451" y="3466086"/>
                <a:ext cx="38100" cy="31493"/>
              </a:xfrm>
              <a:custGeom>
                <a:avLst/>
                <a:gdLst>
                  <a:gd name="connsiteX0" fmla="*/ 15240 w 38100"/>
                  <a:gd name="connsiteY0" fmla="*/ 31494 h 31493"/>
                  <a:gd name="connsiteX1" fmla="*/ 0 w 38100"/>
                  <a:gd name="connsiteY1" fmla="*/ 12444 h 31493"/>
                  <a:gd name="connsiteX2" fmla="*/ 15240 w 38100"/>
                  <a:gd name="connsiteY2" fmla="*/ 1013 h 31493"/>
                  <a:gd name="connsiteX3" fmla="*/ 26670 w 38100"/>
                  <a:gd name="connsiteY3" fmla="*/ 8633 h 31493"/>
                  <a:gd name="connsiteX4" fmla="*/ 38100 w 38100"/>
                  <a:gd name="connsiteY4" fmla="*/ 27683 h 31493"/>
                  <a:gd name="connsiteX5" fmla="*/ 15240 w 38100"/>
                  <a:gd name="connsiteY5" fmla="*/ 31494 h 3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00" h="31493">
                    <a:moveTo>
                      <a:pt x="15240" y="31494"/>
                    </a:moveTo>
                    <a:cubicBezTo>
                      <a:pt x="7620" y="27683"/>
                      <a:pt x="0" y="20063"/>
                      <a:pt x="0" y="12444"/>
                    </a:cubicBezTo>
                    <a:cubicBezTo>
                      <a:pt x="0" y="4823"/>
                      <a:pt x="7620" y="-2797"/>
                      <a:pt x="15240" y="1013"/>
                    </a:cubicBezTo>
                    <a:cubicBezTo>
                      <a:pt x="19050" y="1013"/>
                      <a:pt x="22860" y="4823"/>
                      <a:pt x="26670" y="8633"/>
                    </a:cubicBezTo>
                    <a:cubicBezTo>
                      <a:pt x="34290" y="12444"/>
                      <a:pt x="38100" y="20063"/>
                      <a:pt x="38100" y="27683"/>
                    </a:cubicBezTo>
                    <a:cubicBezTo>
                      <a:pt x="38100" y="31494"/>
                      <a:pt x="26670" y="31494"/>
                      <a:pt x="15240" y="31494"/>
                    </a:cubicBezTo>
                    <a:close/>
                  </a:path>
                </a:pathLst>
              </a:custGeom>
              <a:solidFill>
                <a:srgbClr val="FFCCE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18" name="Freeform: Shape 3317">
                <a:extLst>
                  <a:ext uri="{FF2B5EF4-FFF2-40B4-BE49-F238E27FC236}">
                    <a16:creationId xmlns:a16="http://schemas.microsoft.com/office/drawing/2014/main" id="{DF9BE081-53E4-F5F7-D85F-44C9E49E80D7}"/>
                  </a:ext>
                </a:extLst>
              </p:cNvPr>
              <p:cNvSpPr/>
              <p:nvPr/>
            </p:nvSpPr>
            <p:spPr>
              <a:xfrm>
                <a:off x="4094172" y="2067251"/>
                <a:ext cx="57775" cy="24438"/>
              </a:xfrm>
              <a:custGeom>
                <a:avLst/>
                <a:gdLst>
                  <a:gd name="connsiteX0" fmla="*/ 13008 w 57775"/>
                  <a:gd name="connsiteY0" fmla="*/ 24438 h 24438"/>
                  <a:gd name="connsiteX1" fmla="*/ 5388 w 57775"/>
                  <a:gd name="connsiteY1" fmla="*/ 24438 h 24438"/>
                  <a:gd name="connsiteX2" fmla="*/ 1578 w 57775"/>
                  <a:gd name="connsiteY2" fmla="*/ 13008 h 24438"/>
                  <a:gd name="connsiteX3" fmla="*/ 13008 w 57775"/>
                  <a:gd name="connsiteY3" fmla="*/ 5388 h 24438"/>
                  <a:gd name="connsiteX4" fmla="*/ 39678 w 57775"/>
                  <a:gd name="connsiteY4" fmla="*/ 1578 h 24438"/>
                  <a:gd name="connsiteX5" fmla="*/ 54918 w 57775"/>
                  <a:gd name="connsiteY5" fmla="*/ 5388 h 24438"/>
                  <a:gd name="connsiteX6" fmla="*/ 54918 w 57775"/>
                  <a:gd name="connsiteY6" fmla="*/ 16818 h 24438"/>
                  <a:gd name="connsiteX7" fmla="*/ 39678 w 57775"/>
                  <a:gd name="connsiteY7" fmla="*/ 24438 h 24438"/>
                  <a:gd name="connsiteX8" fmla="*/ 24438 w 57775"/>
                  <a:gd name="connsiteY8" fmla="*/ 20628 h 24438"/>
                  <a:gd name="connsiteX9" fmla="*/ 13008 w 57775"/>
                  <a:gd name="connsiteY9" fmla="*/ 24438 h 24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775" h="24438">
                    <a:moveTo>
                      <a:pt x="13008" y="24438"/>
                    </a:moveTo>
                    <a:cubicBezTo>
                      <a:pt x="9198" y="24438"/>
                      <a:pt x="9198" y="24438"/>
                      <a:pt x="5388" y="24438"/>
                    </a:cubicBezTo>
                    <a:cubicBezTo>
                      <a:pt x="1578" y="20628"/>
                      <a:pt x="-2232" y="16818"/>
                      <a:pt x="1578" y="13008"/>
                    </a:cubicBezTo>
                    <a:cubicBezTo>
                      <a:pt x="1578" y="9198"/>
                      <a:pt x="9198" y="5388"/>
                      <a:pt x="13008" y="5388"/>
                    </a:cubicBezTo>
                    <a:cubicBezTo>
                      <a:pt x="24438" y="9198"/>
                      <a:pt x="32058" y="5388"/>
                      <a:pt x="39678" y="1578"/>
                    </a:cubicBezTo>
                    <a:cubicBezTo>
                      <a:pt x="47298" y="-2232"/>
                      <a:pt x="51108" y="1578"/>
                      <a:pt x="54918" y="5388"/>
                    </a:cubicBezTo>
                    <a:cubicBezTo>
                      <a:pt x="58728" y="9198"/>
                      <a:pt x="58728" y="13008"/>
                      <a:pt x="54918" y="16818"/>
                    </a:cubicBezTo>
                    <a:cubicBezTo>
                      <a:pt x="51108" y="20628"/>
                      <a:pt x="47298" y="24438"/>
                      <a:pt x="39678" y="24438"/>
                    </a:cubicBezTo>
                    <a:cubicBezTo>
                      <a:pt x="35868" y="24438"/>
                      <a:pt x="32058" y="16818"/>
                      <a:pt x="24438" y="20628"/>
                    </a:cubicBezTo>
                    <a:cubicBezTo>
                      <a:pt x="20628" y="24438"/>
                      <a:pt x="16818" y="24438"/>
                      <a:pt x="13008" y="24438"/>
                    </a:cubicBezTo>
                    <a:close/>
                  </a:path>
                </a:pathLst>
              </a:custGeom>
              <a:solidFill>
                <a:srgbClr val="FFC6D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19" name="Freeform: Shape 3318">
                <a:extLst>
                  <a:ext uri="{FF2B5EF4-FFF2-40B4-BE49-F238E27FC236}">
                    <a16:creationId xmlns:a16="http://schemas.microsoft.com/office/drawing/2014/main" id="{F1A58402-A595-B18E-0570-32529C635E51}"/>
                  </a:ext>
                </a:extLst>
              </p:cNvPr>
              <p:cNvSpPr/>
              <p:nvPr/>
            </p:nvSpPr>
            <p:spPr>
              <a:xfrm>
                <a:off x="1340364" y="3068869"/>
                <a:ext cx="33227" cy="33227"/>
              </a:xfrm>
              <a:custGeom>
                <a:avLst/>
                <a:gdLst>
                  <a:gd name="connsiteX0" fmla="*/ 31237 w 33227"/>
                  <a:gd name="connsiteY0" fmla="*/ 17231 h 33227"/>
                  <a:gd name="connsiteX1" fmla="*/ 31237 w 33227"/>
                  <a:gd name="connsiteY1" fmla="*/ 17231 h 33227"/>
                  <a:gd name="connsiteX2" fmla="*/ 15997 w 33227"/>
                  <a:gd name="connsiteY2" fmla="*/ 32471 h 33227"/>
                  <a:gd name="connsiteX3" fmla="*/ 757 w 33227"/>
                  <a:gd name="connsiteY3" fmla="*/ 9611 h 33227"/>
                  <a:gd name="connsiteX4" fmla="*/ 4567 w 33227"/>
                  <a:gd name="connsiteY4" fmla="*/ 5801 h 33227"/>
                  <a:gd name="connsiteX5" fmla="*/ 15997 w 33227"/>
                  <a:gd name="connsiteY5" fmla="*/ 1991 h 33227"/>
                  <a:gd name="connsiteX6" fmla="*/ 31237 w 33227"/>
                  <a:gd name="connsiteY6" fmla="*/ 17231 h 3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227" h="33227">
                    <a:moveTo>
                      <a:pt x="31237" y="17231"/>
                    </a:moveTo>
                    <a:cubicBezTo>
                      <a:pt x="31237" y="17231"/>
                      <a:pt x="31237" y="21041"/>
                      <a:pt x="31237" y="17231"/>
                    </a:cubicBezTo>
                    <a:cubicBezTo>
                      <a:pt x="27427" y="24851"/>
                      <a:pt x="27427" y="36281"/>
                      <a:pt x="15997" y="32471"/>
                    </a:cubicBezTo>
                    <a:cubicBezTo>
                      <a:pt x="8377" y="32471"/>
                      <a:pt x="-3053" y="13421"/>
                      <a:pt x="757" y="9611"/>
                    </a:cubicBezTo>
                    <a:cubicBezTo>
                      <a:pt x="757" y="5801"/>
                      <a:pt x="4567" y="5801"/>
                      <a:pt x="4567" y="5801"/>
                    </a:cubicBezTo>
                    <a:cubicBezTo>
                      <a:pt x="8377" y="5801"/>
                      <a:pt x="12187" y="5801"/>
                      <a:pt x="15997" y="1991"/>
                    </a:cubicBezTo>
                    <a:cubicBezTo>
                      <a:pt x="35047" y="-1819"/>
                      <a:pt x="35047" y="-1819"/>
                      <a:pt x="31237" y="17231"/>
                    </a:cubicBezTo>
                    <a:close/>
                  </a:path>
                </a:pathLst>
              </a:custGeom>
              <a:solidFill>
                <a:srgbClr val="FFBED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20" name="Freeform: Shape 3319">
                <a:extLst>
                  <a:ext uri="{FF2B5EF4-FFF2-40B4-BE49-F238E27FC236}">
                    <a16:creationId xmlns:a16="http://schemas.microsoft.com/office/drawing/2014/main" id="{A9F77A72-B057-7CD3-FFC4-53F895BF2ABD}"/>
                  </a:ext>
                </a:extLst>
              </p:cNvPr>
              <p:cNvSpPr/>
              <p:nvPr/>
            </p:nvSpPr>
            <p:spPr>
              <a:xfrm>
                <a:off x="3549882" y="2214562"/>
                <a:ext cx="41996" cy="29527"/>
              </a:xfrm>
              <a:custGeom>
                <a:avLst/>
                <a:gdLst>
                  <a:gd name="connsiteX0" fmla="*/ 8659 w 41996"/>
                  <a:gd name="connsiteY0" fmla="*/ 25718 h 29527"/>
                  <a:gd name="connsiteX1" fmla="*/ 1038 w 41996"/>
                  <a:gd name="connsiteY1" fmla="*/ 18097 h 29527"/>
                  <a:gd name="connsiteX2" fmla="*/ 4849 w 41996"/>
                  <a:gd name="connsiteY2" fmla="*/ 2858 h 29527"/>
                  <a:gd name="connsiteX3" fmla="*/ 27709 w 41996"/>
                  <a:gd name="connsiteY3" fmla="*/ 2858 h 29527"/>
                  <a:gd name="connsiteX4" fmla="*/ 39138 w 41996"/>
                  <a:gd name="connsiteY4" fmla="*/ 14288 h 29527"/>
                  <a:gd name="connsiteX5" fmla="*/ 39138 w 41996"/>
                  <a:gd name="connsiteY5" fmla="*/ 25718 h 29527"/>
                  <a:gd name="connsiteX6" fmla="*/ 31518 w 41996"/>
                  <a:gd name="connsiteY6" fmla="*/ 29528 h 29527"/>
                  <a:gd name="connsiteX7" fmla="*/ 8659 w 41996"/>
                  <a:gd name="connsiteY7" fmla="*/ 25718 h 29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96" h="29527">
                    <a:moveTo>
                      <a:pt x="8659" y="25718"/>
                    </a:moveTo>
                    <a:cubicBezTo>
                      <a:pt x="4849" y="25718"/>
                      <a:pt x="-2772" y="25718"/>
                      <a:pt x="1038" y="18097"/>
                    </a:cubicBezTo>
                    <a:cubicBezTo>
                      <a:pt x="1038" y="14288"/>
                      <a:pt x="1038" y="6668"/>
                      <a:pt x="4849" y="2858"/>
                    </a:cubicBezTo>
                    <a:cubicBezTo>
                      <a:pt x="12468" y="-953"/>
                      <a:pt x="20088" y="-953"/>
                      <a:pt x="27709" y="2858"/>
                    </a:cubicBezTo>
                    <a:cubicBezTo>
                      <a:pt x="31518" y="6668"/>
                      <a:pt x="35328" y="10478"/>
                      <a:pt x="39138" y="14288"/>
                    </a:cubicBezTo>
                    <a:cubicBezTo>
                      <a:pt x="42949" y="18097"/>
                      <a:pt x="42949" y="21908"/>
                      <a:pt x="39138" y="25718"/>
                    </a:cubicBezTo>
                    <a:cubicBezTo>
                      <a:pt x="35328" y="29528"/>
                      <a:pt x="35328" y="29528"/>
                      <a:pt x="31518" y="29528"/>
                    </a:cubicBezTo>
                    <a:cubicBezTo>
                      <a:pt x="23899" y="25718"/>
                      <a:pt x="16278" y="25718"/>
                      <a:pt x="8659" y="25718"/>
                    </a:cubicBezTo>
                    <a:close/>
                  </a:path>
                </a:pathLst>
              </a:custGeom>
              <a:solidFill>
                <a:srgbClr val="FFB9D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21" name="Freeform: Shape 3320">
                <a:extLst>
                  <a:ext uri="{FF2B5EF4-FFF2-40B4-BE49-F238E27FC236}">
                    <a16:creationId xmlns:a16="http://schemas.microsoft.com/office/drawing/2014/main" id="{636D8435-14B5-DD89-563D-202626FD0312}"/>
                  </a:ext>
                </a:extLst>
              </p:cNvPr>
              <p:cNvSpPr/>
              <p:nvPr/>
            </p:nvSpPr>
            <p:spPr>
              <a:xfrm>
                <a:off x="4217670" y="2949363"/>
                <a:ext cx="38443" cy="31551"/>
              </a:xfrm>
              <a:custGeom>
                <a:avLst/>
                <a:gdLst>
                  <a:gd name="connsiteX0" fmla="*/ 34290 w 38443"/>
                  <a:gd name="connsiteY0" fmla="*/ 11006 h 31551"/>
                  <a:gd name="connsiteX1" fmla="*/ 26670 w 38443"/>
                  <a:gd name="connsiteY1" fmla="*/ 22437 h 31551"/>
                  <a:gd name="connsiteX2" fmla="*/ 11430 w 38443"/>
                  <a:gd name="connsiteY2" fmla="*/ 30056 h 31551"/>
                  <a:gd name="connsiteX3" fmla="*/ 0 w 38443"/>
                  <a:gd name="connsiteY3" fmla="*/ 14817 h 31551"/>
                  <a:gd name="connsiteX4" fmla="*/ 11430 w 38443"/>
                  <a:gd name="connsiteY4" fmla="*/ 3387 h 31551"/>
                  <a:gd name="connsiteX5" fmla="*/ 30480 w 38443"/>
                  <a:gd name="connsiteY5" fmla="*/ 3387 h 31551"/>
                  <a:gd name="connsiteX6" fmla="*/ 34290 w 38443"/>
                  <a:gd name="connsiteY6" fmla="*/ 11006 h 31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443" h="31551">
                    <a:moveTo>
                      <a:pt x="34290" y="11006"/>
                    </a:moveTo>
                    <a:cubicBezTo>
                      <a:pt x="34290" y="14817"/>
                      <a:pt x="30480" y="18627"/>
                      <a:pt x="26670" y="22437"/>
                    </a:cubicBezTo>
                    <a:cubicBezTo>
                      <a:pt x="22860" y="30056"/>
                      <a:pt x="15240" y="33867"/>
                      <a:pt x="11430" y="30056"/>
                    </a:cubicBezTo>
                    <a:cubicBezTo>
                      <a:pt x="3810" y="26247"/>
                      <a:pt x="3810" y="22437"/>
                      <a:pt x="0" y="14817"/>
                    </a:cubicBezTo>
                    <a:cubicBezTo>
                      <a:pt x="0" y="7197"/>
                      <a:pt x="3810" y="3387"/>
                      <a:pt x="11430" y="3387"/>
                    </a:cubicBezTo>
                    <a:cubicBezTo>
                      <a:pt x="19050" y="3387"/>
                      <a:pt x="22860" y="-4233"/>
                      <a:pt x="30480" y="3387"/>
                    </a:cubicBezTo>
                    <a:cubicBezTo>
                      <a:pt x="38100" y="3387"/>
                      <a:pt x="41910" y="3387"/>
                      <a:pt x="34290" y="11006"/>
                    </a:cubicBezTo>
                    <a:close/>
                  </a:path>
                </a:pathLst>
              </a:custGeom>
              <a:solidFill>
                <a:srgbClr val="FFCDE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22" name="Freeform: Shape 3321">
                <a:extLst>
                  <a:ext uri="{FF2B5EF4-FFF2-40B4-BE49-F238E27FC236}">
                    <a16:creationId xmlns:a16="http://schemas.microsoft.com/office/drawing/2014/main" id="{8817BC74-674D-D4C0-5C19-889FFAAE2C52}"/>
                  </a:ext>
                </a:extLst>
              </p:cNvPr>
              <p:cNvSpPr/>
              <p:nvPr/>
            </p:nvSpPr>
            <p:spPr>
              <a:xfrm>
                <a:off x="1276351" y="2719750"/>
                <a:ext cx="40957" cy="57739"/>
              </a:xfrm>
              <a:custGeom>
                <a:avLst/>
                <a:gdLst>
                  <a:gd name="connsiteX0" fmla="*/ 11430 w 40957"/>
                  <a:gd name="connsiteY0" fmla="*/ 4399 h 57739"/>
                  <a:gd name="connsiteX1" fmla="*/ 38100 w 40957"/>
                  <a:gd name="connsiteY1" fmla="*/ 4399 h 57739"/>
                  <a:gd name="connsiteX2" fmla="*/ 38100 w 40957"/>
                  <a:gd name="connsiteY2" fmla="*/ 12019 h 57739"/>
                  <a:gd name="connsiteX3" fmla="*/ 22860 w 40957"/>
                  <a:gd name="connsiteY3" fmla="*/ 12019 h 57739"/>
                  <a:gd name="connsiteX4" fmla="*/ 19050 w 40957"/>
                  <a:gd name="connsiteY4" fmla="*/ 8209 h 57739"/>
                  <a:gd name="connsiteX5" fmla="*/ 15240 w 40957"/>
                  <a:gd name="connsiteY5" fmla="*/ 15829 h 57739"/>
                  <a:gd name="connsiteX6" fmla="*/ 26670 w 40957"/>
                  <a:gd name="connsiteY6" fmla="*/ 34879 h 57739"/>
                  <a:gd name="connsiteX7" fmla="*/ 30480 w 40957"/>
                  <a:gd name="connsiteY7" fmla="*/ 57739 h 57739"/>
                  <a:gd name="connsiteX8" fmla="*/ 15240 w 40957"/>
                  <a:gd name="connsiteY8" fmla="*/ 34879 h 57739"/>
                  <a:gd name="connsiteX9" fmla="*/ 0 w 40957"/>
                  <a:gd name="connsiteY9" fmla="*/ 15829 h 57739"/>
                  <a:gd name="connsiteX10" fmla="*/ 11430 w 40957"/>
                  <a:gd name="connsiteY10" fmla="*/ 4399 h 5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957" h="57739">
                    <a:moveTo>
                      <a:pt x="11430" y="4399"/>
                    </a:moveTo>
                    <a:cubicBezTo>
                      <a:pt x="19050" y="-3221"/>
                      <a:pt x="30480" y="589"/>
                      <a:pt x="38100" y="4399"/>
                    </a:cubicBezTo>
                    <a:cubicBezTo>
                      <a:pt x="41910" y="4399"/>
                      <a:pt x="41910" y="8209"/>
                      <a:pt x="38100" y="12019"/>
                    </a:cubicBezTo>
                    <a:cubicBezTo>
                      <a:pt x="34290" y="15829"/>
                      <a:pt x="26670" y="15829"/>
                      <a:pt x="22860" y="12019"/>
                    </a:cubicBezTo>
                    <a:cubicBezTo>
                      <a:pt x="22860" y="12019"/>
                      <a:pt x="19050" y="8209"/>
                      <a:pt x="19050" y="8209"/>
                    </a:cubicBezTo>
                    <a:cubicBezTo>
                      <a:pt x="15240" y="8209"/>
                      <a:pt x="15240" y="12019"/>
                      <a:pt x="15240" y="15829"/>
                    </a:cubicBezTo>
                    <a:cubicBezTo>
                      <a:pt x="15240" y="23449"/>
                      <a:pt x="19050" y="31069"/>
                      <a:pt x="26670" y="34879"/>
                    </a:cubicBezTo>
                    <a:cubicBezTo>
                      <a:pt x="38100" y="42499"/>
                      <a:pt x="38100" y="42499"/>
                      <a:pt x="30480" y="57739"/>
                    </a:cubicBezTo>
                    <a:cubicBezTo>
                      <a:pt x="30480" y="42499"/>
                      <a:pt x="22860" y="38689"/>
                      <a:pt x="15240" y="34879"/>
                    </a:cubicBezTo>
                    <a:cubicBezTo>
                      <a:pt x="7620" y="31069"/>
                      <a:pt x="3810" y="27259"/>
                      <a:pt x="0" y="15829"/>
                    </a:cubicBezTo>
                    <a:cubicBezTo>
                      <a:pt x="3810" y="15829"/>
                      <a:pt x="7620" y="8209"/>
                      <a:pt x="11430" y="4399"/>
                    </a:cubicBezTo>
                    <a:close/>
                  </a:path>
                </a:pathLst>
              </a:custGeom>
              <a:solidFill>
                <a:srgbClr val="FFE3E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23" name="Freeform: Shape 3322">
                <a:extLst>
                  <a:ext uri="{FF2B5EF4-FFF2-40B4-BE49-F238E27FC236}">
                    <a16:creationId xmlns:a16="http://schemas.microsoft.com/office/drawing/2014/main" id="{8188BE61-8ADB-757C-C516-ABAD7E2ED8D4}"/>
                  </a:ext>
                </a:extLst>
              </p:cNvPr>
              <p:cNvSpPr/>
              <p:nvPr/>
            </p:nvSpPr>
            <p:spPr>
              <a:xfrm>
                <a:off x="2621281" y="2281237"/>
                <a:ext cx="38701" cy="39052"/>
              </a:xfrm>
              <a:custGeom>
                <a:avLst/>
                <a:gdLst>
                  <a:gd name="connsiteX0" fmla="*/ 0 w 38701"/>
                  <a:gd name="connsiteY0" fmla="*/ 4762 h 39052"/>
                  <a:gd name="connsiteX1" fmla="*/ 19050 w 38701"/>
                  <a:gd name="connsiteY1" fmla="*/ 953 h 39052"/>
                  <a:gd name="connsiteX2" fmla="*/ 38100 w 38701"/>
                  <a:gd name="connsiteY2" fmla="*/ 16192 h 39052"/>
                  <a:gd name="connsiteX3" fmla="*/ 38100 w 38701"/>
                  <a:gd name="connsiteY3" fmla="*/ 39053 h 39052"/>
                  <a:gd name="connsiteX4" fmla="*/ 15240 w 38701"/>
                  <a:gd name="connsiteY4" fmla="*/ 27622 h 39052"/>
                  <a:gd name="connsiteX5" fmla="*/ 0 w 38701"/>
                  <a:gd name="connsiteY5" fmla="*/ 4762 h 3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1" h="39052">
                    <a:moveTo>
                      <a:pt x="0" y="4762"/>
                    </a:moveTo>
                    <a:cubicBezTo>
                      <a:pt x="7620" y="-2858"/>
                      <a:pt x="11430" y="953"/>
                      <a:pt x="19050" y="953"/>
                    </a:cubicBezTo>
                    <a:cubicBezTo>
                      <a:pt x="26670" y="-2858"/>
                      <a:pt x="41910" y="8572"/>
                      <a:pt x="38100" y="16192"/>
                    </a:cubicBezTo>
                    <a:cubicBezTo>
                      <a:pt x="38100" y="23812"/>
                      <a:pt x="38100" y="31433"/>
                      <a:pt x="38100" y="39053"/>
                    </a:cubicBezTo>
                    <a:cubicBezTo>
                      <a:pt x="26670" y="39053"/>
                      <a:pt x="19050" y="31433"/>
                      <a:pt x="15240" y="27622"/>
                    </a:cubicBezTo>
                    <a:cubicBezTo>
                      <a:pt x="11430" y="20003"/>
                      <a:pt x="7620" y="12383"/>
                      <a:pt x="0" y="4762"/>
                    </a:cubicBezTo>
                    <a:close/>
                  </a:path>
                </a:pathLst>
              </a:custGeom>
              <a:solidFill>
                <a:srgbClr val="FFC8D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24" name="Freeform: Shape 3323">
                <a:extLst>
                  <a:ext uri="{FF2B5EF4-FFF2-40B4-BE49-F238E27FC236}">
                    <a16:creationId xmlns:a16="http://schemas.microsoft.com/office/drawing/2014/main" id="{AF4EE4B2-099B-79FD-B266-C78674F9BCB1}"/>
                  </a:ext>
                </a:extLst>
              </p:cNvPr>
              <p:cNvSpPr/>
              <p:nvPr/>
            </p:nvSpPr>
            <p:spPr>
              <a:xfrm>
                <a:off x="2346960" y="2890211"/>
                <a:ext cx="39138" cy="35868"/>
              </a:xfrm>
              <a:custGeom>
                <a:avLst/>
                <a:gdLst>
                  <a:gd name="connsiteX0" fmla="*/ 0 w 39138"/>
                  <a:gd name="connsiteY0" fmla="*/ 35868 h 35868"/>
                  <a:gd name="connsiteX1" fmla="*/ 3810 w 39138"/>
                  <a:gd name="connsiteY1" fmla="*/ 16818 h 35868"/>
                  <a:gd name="connsiteX2" fmla="*/ 15240 w 39138"/>
                  <a:gd name="connsiteY2" fmla="*/ 1578 h 35868"/>
                  <a:gd name="connsiteX3" fmla="*/ 30480 w 39138"/>
                  <a:gd name="connsiteY3" fmla="*/ 5388 h 35868"/>
                  <a:gd name="connsiteX4" fmla="*/ 38100 w 39138"/>
                  <a:gd name="connsiteY4" fmla="*/ 24438 h 35868"/>
                  <a:gd name="connsiteX5" fmla="*/ 26670 w 39138"/>
                  <a:gd name="connsiteY5" fmla="*/ 32058 h 35868"/>
                  <a:gd name="connsiteX6" fmla="*/ 0 w 39138"/>
                  <a:gd name="connsiteY6" fmla="*/ 35868 h 35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38" h="35868">
                    <a:moveTo>
                      <a:pt x="0" y="35868"/>
                    </a:moveTo>
                    <a:cubicBezTo>
                      <a:pt x="3810" y="28248"/>
                      <a:pt x="3810" y="24438"/>
                      <a:pt x="3810" y="16818"/>
                    </a:cubicBezTo>
                    <a:cubicBezTo>
                      <a:pt x="3810" y="9198"/>
                      <a:pt x="7620" y="5388"/>
                      <a:pt x="15240" y="1578"/>
                    </a:cubicBezTo>
                    <a:cubicBezTo>
                      <a:pt x="22860" y="-2232"/>
                      <a:pt x="26670" y="1578"/>
                      <a:pt x="30480" y="5388"/>
                    </a:cubicBezTo>
                    <a:cubicBezTo>
                      <a:pt x="34290" y="13008"/>
                      <a:pt x="41910" y="16818"/>
                      <a:pt x="38100" y="24438"/>
                    </a:cubicBezTo>
                    <a:cubicBezTo>
                      <a:pt x="34290" y="28248"/>
                      <a:pt x="30480" y="32058"/>
                      <a:pt x="26670" y="32058"/>
                    </a:cubicBezTo>
                    <a:cubicBezTo>
                      <a:pt x="15240" y="28248"/>
                      <a:pt x="7620" y="28248"/>
                      <a:pt x="0" y="35868"/>
                    </a:cubicBezTo>
                    <a:close/>
                  </a:path>
                </a:pathLst>
              </a:custGeom>
              <a:solidFill>
                <a:srgbClr val="FFCFE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25" name="Freeform: Shape 3324">
                <a:extLst>
                  <a:ext uri="{FF2B5EF4-FFF2-40B4-BE49-F238E27FC236}">
                    <a16:creationId xmlns:a16="http://schemas.microsoft.com/office/drawing/2014/main" id="{27D7CE66-1B13-F840-8C73-1710C8F2EE07}"/>
                  </a:ext>
                </a:extLst>
              </p:cNvPr>
              <p:cNvSpPr/>
              <p:nvPr/>
            </p:nvSpPr>
            <p:spPr>
              <a:xfrm>
                <a:off x="2273557" y="2262126"/>
                <a:ext cx="32506" cy="32506"/>
              </a:xfrm>
              <a:custGeom>
                <a:avLst/>
                <a:gdLst>
                  <a:gd name="connsiteX0" fmla="*/ 31493 w 32506"/>
                  <a:gd name="connsiteY0" fmla="*/ 20063 h 32506"/>
                  <a:gd name="connsiteX1" fmla="*/ 12443 w 32506"/>
                  <a:gd name="connsiteY1" fmla="*/ 31493 h 32506"/>
                  <a:gd name="connsiteX2" fmla="*/ 1013 w 32506"/>
                  <a:gd name="connsiteY2" fmla="*/ 12443 h 32506"/>
                  <a:gd name="connsiteX3" fmla="*/ 20063 w 32506"/>
                  <a:gd name="connsiteY3" fmla="*/ 1013 h 32506"/>
                  <a:gd name="connsiteX4" fmla="*/ 31493 w 32506"/>
                  <a:gd name="connsiteY4" fmla="*/ 20063 h 32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06" h="32506">
                    <a:moveTo>
                      <a:pt x="31493" y="20063"/>
                    </a:moveTo>
                    <a:cubicBezTo>
                      <a:pt x="27683" y="27683"/>
                      <a:pt x="16253" y="35303"/>
                      <a:pt x="12443" y="31493"/>
                    </a:cubicBezTo>
                    <a:cubicBezTo>
                      <a:pt x="4823" y="27683"/>
                      <a:pt x="-2797" y="20063"/>
                      <a:pt x="1013" y="12443"/>
                    </a:cubicBezTo>
                    <a:cubicBezTo>
                      <a:pt x="4823" y="4823"/>
                      <a:pt x="16253" y="-2797"/>
                      <a:pt x="20063" y="1013"/>
                    </a:cubicBezTo>
                    <a:cubicBezTo>
                      <a:pt x="27683" y="1013"/>
                      <a:pt x="35303" y="8633"/>
                      <a:pt x="31493" y="20063"/>
                    </a:cubicBezTo>
                    <a:close/>
                  </a:path>
                </a:pathLst>
              </a:custGeom>
              <a:solidFill>
                <a:srgbClr val="FFB9D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26" name="Freeform: Shape 3325">
                <a:extLst>
                  <a:ext uri="{FF2B5EF4-FFF2-40B4-BE49-F238E27FC236}">
                    <a16:creationId xmlns:a16="http://schemas.microsoft.com/office/drawing/2014/main" id="{BFB0C4D0-2147-DE63-2B23-A2412352A692}"/>
                  </a:ext>
                </a:extLst>
              </p:cNvPr>
              <p:cNvSpPr/>
              <p:nvPr/>
            </p:nvSpPr>
            <p:spPr>
              <a:xfrm>
                <a:off x="1625376" y="1824990"/>
                <a:ext cx="53882" cy="31089"/>
              </a:xfrm>
              <a:custGeom>
                <a:avLst/>
                <a:gdLst>
                  <a:gd name="connsiteX0" fmla="*/ 20545 w 53882"/>
                  <a:gd name="connsiteY0" fmla="*/ 22860 h 31089"/>
                  <a:gd name="connsiteX1" fmla="*/ 35785 w 53882"/>
                  <a:gd name="connsiteY1" fmla="*/ 19050 h 31089"/>
                  <a:gd name="connsiteX2" fmla="*/ 51025 w 53882"/>
                  <a:gd name="connsiteY2" fmla="*/ 19050 h 31089"/>
                  <a:gd name="connsiteX3" fmla="*/ 51025 w 53882"/>
                  <a:gd name="connsiteY3" fmla="*/ 26670 h 31089"/>
                  <a:gd name="connsiteX4" fmla="*/ 28165 w 53882"/>
                  <a:gd name="connsiteY4" fmla="*/ 30480 h 31089"/>
                  <a:gd name="connsiteX5" fmla="*/ 12925 w 53882"/>
                  <a:gd name="connsiteY5" fmla="*/ 22860 h 31089"/>
                  <a:gd name="connsiteX6" fmla="*/ 9115 w 53882"/>
                  <a:gd name="connsiteY6" fmla="*/ 22860 h 31089"/>
                  <a:gd name="connsiteX7" fmla="*/ 1495 w 53882"/>
                  <a:gd name="connsiteY7" fmla="*/ 11430 h 31089"/>
                  <a:gd name="connsiteX8" fmla="*/ 12925 w 53882"/>
                  <a:gd name="connsiteY8" fmla="*/ 0 h 31089"/>
                  <a:gd name="connsiteX9" fmla="*/ 20545 w 53882"/>
                  <a:gd name="connsiteY9" fmla="*/ 22860 h 31089"/>
                  <a:gd name="connsiteX10" fmla="*/ 20545 w 53882"/>
                  <a:gd name="connsiteY10" fmla="*/ 22860 h 31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882" h="31089">
                    <a:moveTo>
                      <a:pt x="20545" y="22860"/>
                    </a:moveTo>
                    <a:cubicBezTo>
                      <a:pt x="24355" y="22860"/>
                      <a:pt x="31975" y="22860"/>
                      <a:pt x="35785" y="19050"/>
                    </a:cubicBezTo>
                    <a:cubicBezTo>
                      <a:pt x="39595" y="15240"/>
                      <a:pt x="47215" y="19050"/>
                      <a:pt x="51025" y="19050"/>
                    </a:cubicBezTo>
                    <a:cubicBezTo>
                      <a:pt x="54835" y="19050"/>
                      <a:pt x="54835" y="22860"/>
                      <a:pt x="51025" y="26670"/>
                    </a:cubicBezTo>
                    <a:cubicBezTo>
                      <a:pt x="43405" y="30480"/>
                      <a:pt x="35785" y="30480"/>
                      <a:pt x="28165" y="30480"/>
                    </a:cubicBezTo>
                    <a:cubicBezTo>
                      <a:pt x="20545" y="30480"/>
                      <a:pt x="12925" y="34290"/>
                      <a:pt x="12925" y="22860"/>
                    </a:cubicBezTo>
                    <a:cubicBezTo>
                      <a:pt x="12925" y="22860"/>
                      <a:pt x="9115" y="22860"/>
                      <a:pt x="9115" y="22860"/>
                    </a:cubicBezTo>
                    <a:cubicBezTo>
                      <a:pt x="1495" y="22860"/>
                      <a:pt x="-2315" y="19050"/>
                      <a:pt x="1495" y="11430"/>
                    </a:cubicBezTo>
                    <a:cubicBezTo>
                      <a:pt x="1495" y="7620"/>
                      <a:pt x="5305" y="0"/>
                      <a:pt x="12925" y="0"/>
                    </a:cubicBezTo>
                    <a:cubicBezTo>
                      <a:pt x="16735" y="3810"/>
                      <a:pt x="24355" y="7620"/>
                      <a:pt x="20545" y="22860"/>
                    </a:cubicBezTo>
                    <a:cubicBezTo>
                      <a:pt x="20545" y="19050"/>
                      <a:pt x="20545" y="19050"/>
                      <a:pt x="20545" y="22860"/>
                    </a:cubicBezTo>
                    <a:close/>
                  </a:path>
                </a:pathLst>
              </a:custGeom>
              <a:solidFill>
                <a:srgbClr val="FFD8E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27" name="Freeform: Shape 3326">
                <a:extLst>
                  <a:ext uri="{FF2B5EF4-FFF2-40B4-BE49-F238E27FC236}">
                    <a16:creationId xmlns:a16="http://schemas.microsoft.com/office/drawing/2014/main" id="{1C51E174-D6DD-488D-B1D6-0C3A906258F5}"/>
                  </a:ext>
                </a:extLst>
              </p:cNvPr>
              <p:cNvSpPr/>
              <p:nvPr/>
            </p:nvSpPr>
            <p:spPr>
              <a:xfrm>
                <a:off x="3890010" y="1892578"/>
                <a:ext cx="34290" cy="32484"/>
              </a:xfrm>
              <a:custGeom>
                <a:avLst/>
                <a:gdLst>
                  <a:gd name="connsiteX0" fmla="*/ 22860 w 34290"/>
                  <a:gd name="connsiteY0" fmla="*/ 991 h 32484"/>
                  <a:gd name="connsiteX1" fmla="*/ 34290 w 34290"/>
                  <a:gd name="connsiteY1" fmla="*/ 20041 h 32484"/>
                  <a:gd name="connsiteX2" fmla="*/ 7620 w 34290"/>
                  <a:gd name="connsiteY2" fmla="*/ 31471 h 32484"/>
                  <a:gd name="connsiteX3" fmla="*/ 0 w 34290"/>
                  <a:gd name="connsiteY3" fmla="*/ 16231 h 32484"/>
                  <a:gd name="connsiteX4" fmla="*/ 22860 w 34290"/>
                  <a:gd name="connsiteY4" fmla="*/ 991 h 324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32484">
                    <a:moveTo>
                      <a:pt x="22860" y="991"/>
                    </a:moveTo>
                    <a:cubicBezTo>
                      <a:pt x="26670" y="991"/>
                      <a:pt x="34290" y="12421"/>
                      <a:pt x="34290" y="20041"/>
                    </a:cubicBezTo>
                    <a:cubicBezTo>
                      <a:pt x="34290" y="27661"/>
                      <a:pt x="15240" y="35281"/>
                      <a:pt x="7620" y="31471"/>
                    </a:cubicBezTo>
                    <a:cubicBezTo>
                      <a:pt x="0" y="27661"/>
                      <a:pt x="0" y="23851"/>
                      <a:pt x="0" y="16231"/>
                    </a:cubicBezTo>
                    <a:cubicBezTo>
                      <a:pt x="0" y="4801"/>
                      <a:pt x="11430" y="-2819"/>
                      <a:pt x="22860" y="991"/>
                    </a:cubicBezTo>
                    <a:close/>
                  </a:path>
                </a:pathLst>
              </a:custGeom>
              <a:solidFill>
                <a:srgbClr val="FFD2E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28" name="Freeform: Shape 3327">
                <a:extLst>
                  <a:ext uri="{FF2B5EF4-FFF2-40B4-BE49-F238E27FC236}">
                    <a16:creationId xmlns:a16="http://schemas.microsoft.com/office/drawing/2014/main" id="{D38A7316-284F-862B-DF1D-98B296100505}"/>
                  </a:ext>
                </a:extLst>
              </p:cNvPr>
              <p:cNvSpPr/>
              <p:nvPr/>
            </p:nvSpPr>
            <p:spPr>
              <a:xfrm>
                <a:off x="1443991" y="1733680"/>
                <a:ext cx="34633" cy="37969"/>
              </a:xfrm>
              <a:custGeom>
                <a:avLst/>
                <a:gdLst>
                  <a:gd name="connsiteX0" fmla="*/ 3810 w 34633"/>
                  <a:gd name="connsiteY0" fmla="*/ 37969 h 37969"/>
                  <a:gd name="connsiteX1" fmla="*/ 0 w 34633"/>
                  <a:gd name="connsiteY1" fmla="*/ 18919 h 37969"/>
                  <a:gd name="connsiteX2" fmla="*/ 26670 w 34633"/>
                  <a:gd name="connsiteY2" fmla="*/ 3679 h 37969"/>
                  <a:gd name="connsiteX3" fmla="*/ 30480 w 34633"/>
                  <a:gd name="connsiteY3" fmla="*/ 18919 h 37969"/>
                  <a:gd name="connsiteX4" fmla="*/ 3810 w 34633"/>
                  <a:gd name="connsiteY4" fmla="*/ 37969 h 37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33" h="37969">
                    <a:moveTo>
                      <a:pt x="3810" y="37969"/>
                    </a:moveTo>
                    <a:cubicBezTo>
                      <a:pt x="0" y="30349"/>
                      <a:pt x="0" y="26540"/>
                      <a:pt x="0" y="18919"/>
                    </a:cubicBezTo>
                    <a:cubicBezTo>
                      <a:pt x="3810" y="-131"/>
                      <a:pt x="7620" y="-3940"/>
                      <a:pt x="26670" y="3679"/>
                    </a:cubicBezTo>
                    <a:cubicBezTo>
                      <a:pt x="34290" y="7490"/>
                      <a:pt x="38100" y="15110"/>
                      <a:pt x="30480" y="18919"/>
                    </a:cubicBezTo>
                    <a:cubicBezTo>
                      <a:pt x="19050" y="26540"/>
                      <a:pt x="11430" y="30349"/>
                      <a:pt x="3810" y="37969"/>
                    </a:cubicBezTo>
                    <a:close/>
                  </a:path>
                </a:pathLst>
              </a:custGeom>
              <a:solidFill>
                <a:srgbClr val="FFD7E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29" name="Freeform: Shape 3328">
                <a:extLst>
                  <a:ext uri="{FF2B5EF4-FFF2-40B4-BE49-F238E27FC236}">
                    <a16:creationId xmlns:a16="http://schemas.microsoft.com/office/drawing/2014/main" id="{7BA7438E-138C-B484-60DD-CB228150E557}"/>
                  </a:ext>
                </a:extLst>
              </p:cNvPr>
              <p:cNvSpPr/>
              <p:nvPr/>
            </p:nvSpPr>
            <p:spPr>
              <a:xfrm>
                <a:off x="2247901" y="1905000"/>
                <a:ext cx="45720" cy="34290"/>
              </a:xfrm>
              <a:custGeom>
                <a:avLst/>
                <a:gdLst>
                  <a:gd name="connsiteX0" fmla="*/ 22860 w 45720"/>
                  <a:gd name="connsiteY0" fmla="*/ 0 h 34290"/>
                  <a:gd name="connsiteX1" fmla="*/ 34290 w 45720"/>
                  <a:gd name="connsiteY1" fmla="*/ 19050 h 34290"/>
                  <a:gd name="connsiteX2" fmla="*/ 45720 w 45720"/>
                  <a:gd name="connsiteY2" fmla="*/ 26670 h 34290"/>
                  <a:gd name="connsiteX3" fmla="*/ 15240 w 45720"/>
                  <a:gd name="connsiteY3" fmla="*/ 34290 h 34290"/>
                  <a:gd name="connsiteX4" fmla="*/ 0 w 45720"/>
                  <a:gd name="connsiteY4" fmla="*/ 11430 h 34290"/>
                  <a:gd name="connsiteX5" fmla="*/ 3810 w 45720"/>
                  <a:gd name="connsiteY5" fmla="*/ 7620 h 34290"/>
                  <a:gd name="connsiteX6" fmla="*/ 22860 w 45720"/>
                  <a:gd name="connsiteY6" fmla="*/ 0 h 3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720" h="34290">
                    <a:moveTo>
                      <a:pt x="22860" y="0"/>
                    </a:moveTo>
                    <a:cubicBezTo>
                      <a:pt x="22860" y="15240"/>
                      <a:pt x="22860" y="15240"/>
                      <a:pt x="34290" y="19050"/>
                    </a:cubicBezTo>
                    <a:cubicBezTo>
                      <a:pt x="38100" y="19050"/>
                      <a:pt x="41910" y="19050"/>
                      <a:pt x="45720" y="26670"/>
                    </a:cubicBezTo>
                    <a:cubicBezTo>
                      <a:pt x="38100" y="34290"/>
                      <a:pt x="26670" y="34290"/>
                      <a:pt x="15240" y="34290"/>
                    </a:cubicBezTo>
                    <a:cubicBezTo>
                      <a:pt x="11430" y="34290"/>
                      <a:pt x="0" y="19050"/>
                      <a:pt x="0" y="11430"/>
                    </a:cubicBezTo>
                    <a:cubicBezTo>
                      <a:pt x="0" y="7620"/>
                      <a:pt x="0" y="7620"/>
                      <a:pt x="3810" y="7620"/>
                    </a:cubicBezTo>
                    <a:cubicBezTo>
                      <a:pt x="11430" y="3810"/>
                      <a:pt x="19050" y="3810"/>
                      <a:pt x="22860" y="0"/>
                    </a:cubicBezTo>
                    <a:close/>
                  </a:path>
                </a:pathLst>
              </a:custGeom>
              <a:solidFill>
                <a:srgbClr val="FFD7E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30" name="Freeform: Shape 3329">
                <a:extLst>
                  <a:ext uri="{FF2B5EF4-FFF2-40B4-BE49-F238E27FC236}">
                    <a16:creationId xmlns:a16="http://schemas.microsoft.com/office/drawing/2014/main" id="{ABB9497E-DD60-3CCE-5333-3713690332C0}"/>
                  </a:ext>
                </a:extLst>
              </p:cNvPr>
              <p:cNvSpPr/>
              <p:nvPr/>
            </p:nvSpPr>
            <p:spPr>
              <a:xfrm>
                <a:off x="3429001" y="2297429"/>
                <a:ext cx="30480" cy="32758"/>
              </a:xfrm>
              <a:custGeom>
                <a:avLst/>
                <a:gdLst>
                  <a:gd name="connsiteX0" fmla="*/ 30480 w 30480"/>
                  <a:gd name="connsiteY0" fmla="*/ 22860 h 32758"/>
                  <a:gd name="connsiteX1" fmla="*/ 15240 w 30480"/>
                  <a:gd name="connsiteY1" fmla="*/ 30480 h 32758"/>
                  <a:gd name="connsiteX2" fmla="*/ 0 w 30480"/>
                  <a:gd name="connsiteY2" fmla="*/ 11430 h 32758"/>
                  <a:gd name="connsiteX3" fmla="*/ 19050 w 30480"/>
                  <a:gd name="connsiteY3" fmla="*/ 0 h 32758"/>
                  <a:gd name="connsiteX4" fmla="*/ 30480 w 30480"/>
                  <a:gd name="connsiteY4" fmla="*/ 22860 h 32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 h="32758">
                    <a:moveTo>
                      <a:pt x="30480" y="22860"/>
                    </a:moveTo>
                    <a:cubicBezTo>
                      <a:pt x="26670" y="34290"/>
                      <a:pt x="26670" y="34290"/>
                      <a:pt x="15240" y="30480"/>
                    </a:cubicBezTo>
                    <a:cubicBezTo>
                      <a:pt x="3810" y="26670"/>
                      <a:pt x="0" y="19050"/>
                      <a:pt x="0" y="11430"/>
                    </a:cubicBezTo>
                    <a:cubicBezTo>
                      <a:pt x="0" y="3810"/>
                      <a:pt x="11430" y="0"/>
                      <a:pt x="19050" y="0"/>
                    </a:cubicBezTo>
                    <a:cubicBezTo>
                      <a:pt x="26670" y="3810"/>
                      <a:pt x="30480" y="11430"/>
                      <a:pt x="30480" y="22860"/>
                    </a:cubicBezTo>
                    <a:close/>
                  </a:path>
                </a:pathLst>
              </a:custGeom>
              <a:solidFill>
                <a:srgbClr val="FFC5D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31" name="Freeform: Shape 3330">
                <a:extLst>
                  <a:ext uri="{FF2B5EF4-FFF2-40B4-BE49-F238E27FC236}">
                    <a16:creationId xmlns:a16="http://schemas.microsoft.com/office/drawing/2014/main" id="{D3D7932E-B2E6-EFD9-FA2A-4D21EB5FF92C}"/>
                  </a:ext>
                </a:extLst>
              </p:cNvPr>
              <p:cNvSpPr/>
              <p:nvPr/>
            </p:nvSpPr>
            <p:spPr>
              <a:xfrm>
                <a:off x="2594610" y="1857785"/>
                <a:ext cx="35784" cy="28164"/>
              </a:xfrm>
              <a:custGeom>
                <a:avLst/>
                <a:gdLst>
                  <a:gd name="connsiteX0" fmla="*/ 0 w 35784"/>
                  <a:gd name="connsiteY0" fmla="*/ 24355 h 28164"/>
                  <a:gd name="connsiteX1" fmla="*/ 3810 w 35784"/>
                  <a:gd name="connsiteY1" fmla="*/ 9115 h 28164"/>
                  <a:gd name="connsiteX2" fmla="*/ 26670 w 35784"/>
                  <a:gd name="connsiteY2" fmla="*/ 1495 h 28164"/>
                  <a:gd name="connsiteX3" fmla="*/ 34290 w 35784"/>
                  <a:gd name="connsiteY3" fmla="*/ 20545 h 28164"/>
                  <a:gd name="connsiteX4" fmla="*/ 22860 w 35784"/>
                  <a:gd name="connsiteY4" fmla="*/ 28165 h 28164"/>
                  <a:gd name="connsiteX5" fmla="*/ 0 w 35784"/>
                  <a:gd name="connsiteY5" fmla="*/ 24355 h 28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784" h="28164">
                    <a:moveTo>
                      <a:pt x="0" y="24355"/>
                    </a:moveTo>
                    <a:cubicBezTo>
                      <a:pt x="0" y="16735"/>
                      <a:pt x="3810" y="12925"/>
                      <a:pt x="3810" y="9115"/>
                    </a:cubicBezTo>
                    <a:cubicBezTo>
                      <a:pt x="7620" y="1495"/>
                      <a:pt x="15240" y="-2315"/>
                      <a:pt x="26670" y="1495"/>
                    </a:cubicBezTo>
                    <a:cubicBezTo>
                      <a:pt x="34290" y="5305"/>
                      <a:pt x="38100" y="12925"/>
                      <a:pt x="34290" y="20545"/>
                    </a:cubicBezTo>
                    <a:cubicBezTo>
                      <a:pt x="34290" y="24355"/>
                      <a:pt x="30480" y="28165"/>
                      <a:pt x="22860" y="28165"/>
                    </a:cubicBezTo>
                    <a:cubicBezTo>
                      <a:pt x="15240" y="28165"/>
                      <a:pt x="7620" y="28165"/>
                      <a:pt x="0" y="24355"/>
                    </a:cubicBezTo>
                    <a:close/>
                  </a:path>
                </a:pathLst>
              </a:custGeom>
              <a:solidFill>
                <a:srgbClr val="FFC2D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32" name="Freeform: Shape 3331">
                <a:extLst>
                  <a:ext uri="{FF2B5EF4-FFF2-40B4-BE49-F238E27FC236}">
                    <a16:creationId xmlns:a16="http://schemas.microsoft.com/office/drawing/2014/main" id="{03CE9F5E-8878-D335-386D-DA4312F5EE60}"/>
                  </a:ext>
                </a:extLst>
              </p:cNvPr>
              <p:cNvSpPr/>
              <p:nvPr/>
            </p:nvSpPr>
            <p:spPr>
              <a:xfrm>
                <a:off x="3181351" y="3198821"/>
                <a:ext cx="35868" cy="36859"/>
              </a:xfrm>
              <a:custGeom>
                <a:avLst/>
                <a:gdLst>
                  <a:gd name="connsiteX0" fmla="*/ 34290 w 35868"/>
                  <a:gd name="connsiteY0" fmla="*/ 20628 h 36859"/>
                  <a:gd name="connsiteX1" fmla="*/ 3810 w 35868"/>
                  <a:gd name="connsiteY1" fmla="*/ 35868 h 36859"/>
                  <a:gd name="connsiteX2" fmla="*/ 0 w 35868"/>
                  <a:gd name="connsiteY2" fmla="*/ 28248 h 36859"/>
                  <a:gd name="connsiteX3" fmla="*/ 15240 w 35868"/>
                  <a:gd name="connsiteY3" fmla="*/ 5388 h 36859"/>
                  <a:gd name="connsiteX4" fmla="*/ 30480 w 35868"/>
                  <a:gd name="connsiteY4" fmla="*/ 1578 h 36859"/>
                  <a:gd name="connsiteX5" fmla="*/ 34290 w 35868"/>
                  <a:gd name="connsiteY5" fmla="*/ 20628 h 36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868" h="36859">
                    <a:moveTo>
                      <a:pt x="34290" y="20628"/>
                    </a:moveTo>
                    <a:cubicBezTo>
                      <a:pt x="30480" y="32058"/>
                      <a:pt x="11430" y="39678"/>
                      <a:pt x="3810" y="35868"/>
                    </a:cubicBezTo>
                    <a:cubicBezTo>
                      <a:pt x="0" y="35868"/>
                      <a:pt x="0" y="32058"/>
                      <a:pt x="0" y="28248"/>
                    </a:cubicBezTo>
                    <a:cubicBezTo>
                      <a:pt x="3810" y="20628"/>
                      <a:pt x="7620" y="13008"/>
                      <a:pt x="15240" y="5388"/>
                    </a:cubicBezTo>
                    <a:cubicBezTo>
                      <a:pt x="19050" y="1578"/>
                      <a:pt x="22860" y="-2232"/>
                      <a:pt x="30480" y="1578"/>
                    </a:cubicBezTo>
                    <a:cubicBezTo>
                      <a:pt x="34290" y="9198"/>
                      <a:pt x="38100" y="13008"/>
                      <a:pt x="34290" y="20628"/>
                    </a:cubicBezTo>
                    <a:close/>
                  </a:path>
                </a:pathLst>
              </a:custGeom>
              <a:solidFill>
                <a:srgbClr val="FFC7D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33" name="Freeform: Shape 3332">
                <a:extLst>
                  <a:ext uri="{FF2B5EF4-FFF2-40B4-BE49-F238E27FC236}">
                    <a16:creationId xmlns:a16="http://schemas.microsoft.com/office/drawing/2014/main" id="{B7D8CD26-EA1B-8475-B3F1-00D784A2BF83}"/>
                  </a:ext>
                </a:extLst>
              </p:cNvPr>
              <p:cNvSpPr/>
              <p:nvPr/>
            </p:nvSpPr>
            <p:spPr>
              <a:xfrm>
                <a:off x="3733801" y="3063240"/>
                <a:ext cx="34444" cy="30634"/>
              </a:xfrm>
              <a:custGeom>
                <a:avLst/>
                <a:gdLst>
                  <a:gd name="connsiteX0" fmla="*/ 22860 w 34444"/>
                  <a:gd name="connsiteY0" fmla="*/ 0 h 30634"/>
                  <a:gd name="connsiteX1" fmla="*/ 30480 w 34444"/>
                  <a:gd name="connsiteY1" fmla="*/ 19050 h 30634"/>
                  <a:gd name="connsiteX2" fmla="*/ 7620 w 34444"/>
                  <a:gd name="connsiteY2" fmla="*/ 26670 h 30634"/>
                  <a:gd name="connsiteX3" fmla="*/ 0 w 34444"/>
                  <a:gd name="connsiteY3" fmla="*/ 15240 h 30634"/>
                  <a:gd name="connsiteX4" fmla="*/ 11430 w 34444"/>
                  <a:gd name="connsiteY4" fmla="*/ 3810 h 30634"/>
                  <a:gd name="connsiteX5" fmla="*/ 22860 w 34444"/>
                  <a:gd name="connsiteY5" fmla="*/ 0 h 30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444" h="30634">
                    <a:moveTo>
                      <a:pt x="22860" y="0"/>
                    </a:moveTo>
                    <a:cubicBezTo>
                      <a:pt x="34290" y="3810"/>
                      <a:pt x="38100" y="11430"/>
                      <a:pt x="30480" y="19050"/>
                    </a:cubicBezTo>
                    <a:cubicBezTo>
                      <a:pt x="22860" y="30480"/>
                      <a:pt x="19050" y="34290"/>
                      <a:pt x="7620" y="26670"/>
                    </a:cubicBezTo>
                    <a:cubicBezTo>
                      <a:pt x="3810" y="26670"/>
                      <a:pt x="0" y="22860"/>
                      <a:pt x="0" y="15240"/>
                    </a:cubicBezTo>
                    <a:cubicBezTo>
                      <a:pt x="7620" y="15240"/>
                      <a:pt x="7620" y="7620"/>
                      <a:pt x="11430" y="3810"/>
                    </a:cubicBezTo>
                    <a:cubicBezTo>
                      <a:pt x="15240" y="0"/>
                      <a:pt x="19050" y="0"/>
                      <a:pt x="22860" y="0"/>
                    </a:cubicBezTo>
                    <a:close/>
                  </a:path>
                </a:pathLst>
              </a:custGeom>
              <a:solidFill>
                <a:srgbClr val="FFCEE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34" name="Freeform: Shape 3333">
                <a:extLst>
                  <a:ext uri="{FF2B5EF4-FFF2-40B4-BE49-F238E27FC236}">
                    <a16:creationId xmlns:a16="http://schemas.microsoft.com/office/drawing/2014/main" id="{B1548EF0-FCB8-AC57-1B40-27640AEFB94B}"/>
                  </a:ext>
                </a:extLst>
              </p:cNvPr>
              <p:cNvSpPr/>
              <p:nvPr/>
            </p:nvSpPr>
            <p:spPr>
              <a:xfrm>
                <a:off x="3759042" y="2156459"/>
                <a:ext cx="40542" cy="29527"/>
              </a:xfrm>
              <a:custGeom>
                <a:avLst/>
                <a:gdLst>
                  <a:gd name="connsiteX0" fmla="*/ 12859 w 40542"/>
                  <a:gd name="connsiteY0" fmla="*/ 26670 h 29527"/>
                  <a:gd name="connsiteX1" fmla="*/ 1429 w 40542"/>
                  <a:gd name="connsiteY1" fmla="*/ 11430 h 29527"/>
                  <a:gd name="connsiteX2" fmla="*/ 20479 w 40542"/>
                  <a:gd name="connsiteY2" fmla="*/ 0 h 29527"/>
                  <a:gd name="connsiteX3" fmla="*/ 28099 w 40542"/>
                  <a:gd name="connsiteY3" fmla="*/ 3810 h 29527"/>
                  <a:gd name="connsiteX4" fmla="*/ 39529 w 40542"/>
                  <a:gd name="connsiteY4" fmla="*/ 19050 h 29527"/>
                  <a:gd name="connsiteX5" fmla="*/ 20479 w 40542"/>
                  <a:gd name="connsiteY5" fmla="*/ 26670 h 29527"/>
                  <a:gd name="connsiteX6" fmla="*/ 12859 w 40542"/>
                  <a:gd name="connsiteY6" fmla="*/ 26670 h 29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542" h="29527">
                    <a:moveTo>
                      <a:pt x="12859" y="26670"/>
                    </a:moveTo>
                    <a:cubicBezTo>
                      <a:pt x="1429" y="22860"/>
                      <a:pt x="-2381" y="19050"/>
                      <a:pt x="1429" y="11430"/>
                    </a:cubicBezTo>
                    <a:cubicBezTo>
                      <a:pt x="5239" y="3810"/>
                      <a:pt x="12859" y="0"/>
                      <a:pt x="20479" y="0"/>
                    </a:cubicBezTo>
                    <a:cubicBezTo>
                      <a:pt x="24289" y="0"/>
                      <a:pt x="24289" y="0"/>
                      <a:pt x="28099" y="3810"/>
                    </a:cubicBezTo>
                    <a:cubicBezTo>
                      <a:pt x="35719" y="7620"/>
                      <a:pt x="43339" y="7620"/>
                      <a:pt x="39529" y="19050"/>
                    </a:cubicBezTo>
                    <a:cubicBezTo>
                      <a:pt x="35719" y="26670"/>
                      <a:pt x="28099" y="26670"/>
                      <a:pt x="20479" y="26670"/>
                    </a:cubicBezTo>
                    <a:cubicBezTo>
                      <a:pt x="16669" y="30480"/>
                      <a:pt x="16669" y="30480"/>
                      <a:pt x="12859" y="26670"/>
                    </a:cubicBezTo>
                    <a:close/>
                  </a:path>
                </a:pathLst>
              </a:custGeom>
              <a:solidFill>
                <a:srgbClr val="FFBAD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35" name="Freeform: Shape 3334">
                <a:extLst>
                  <a:ext uri="{FF2B5EF4-FFF2-40B4-BE49-F238E27FC236}">
                    <a16:creationId xmlns:a16="http://schemas.microsoft.com/office/drawing/2014/main" id="{37725A3E-869B-56F8-9A69-6669F58D6C95}"/>
                  </a:ext>
                </a:extLst>
              </p:cNvPr>
              <p:cNvSpPr/>
              <p:nvPr/>
            </p:nvSpPr>
            <p:spPr>
              <a:xfrm>
                <a:off x="3358842" y="2772641"/>
                <a:ext cx="41371" cy="22945"/>
              </a:xfrm>
              <a:custGeom>
                <a:avLst/>
                <a:gdLst>
                  <a:gd name="connsiteX0" fmla="*/ 39678 w 41371"/>
                  <a:gd name="connsiteY0" fmla="*/ 12468 h 22945"/>
                  <a:gd name="connsiteX1" fmla="*/ 35868 w 41371"/>
                  <a:gd name="connsiteY1" fmla="*/ 20088 h 22945"/>
                  <a:gd name="connsiteX2" fmla="*/ 5388 w 41371"/>
                  <a:gd name="connsiteY2" fmla="*/ 20088 h 22945"/>
                  <a:gd name="connsiteX3" fmla="*/ 1578 w 41371"/>
                  <a:gd name="connsiteY3" fmla="*/ 8658 h 22945"/>
                  <a:gd name="connsiteX4" fmla="*/ 13008 w 41371"/>
                  <a:gd name="connsiteY4" fmla="*/ 1038 h 22945"/>
                  <a:gd name="connsiteX5" fmla="*/ 39678 w 41371"/>
                  <a:gd name="connsiteY5" fmla="*/ 8658 h 22945"/>
                  <a:gd name="connsiteX6" fmla="*/ 39678 w 41371"/>
                  <a:gd name="connsiteY6" fmla="*/ 12468 h 2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371" h="22945">
                    <a:moveTo>
                      <a:pt x="39678" y="12468"/>
                    </a:moveTo>
                    <a:cubicBezTo>
                      <a:pt x="39678" y="16278"/>
                      <a:pt x="39678" y="20088"/>
                      <a:pt x="35868" y="20088"/>
                    </a:cubicBezTo>
                    <a:cubicBezTo>
                      <a:pt x="24438" y="23898"/>
                      <a:pt x="16818" y="23898"/>
                      <a:pt x="5388" y="20088"/>
                    </a:cubicBezTo>
                    <a:cubicBezTo>
                      <a:pt x="1578" y="16278"/>
                      <a:pt x="-2232" y="12468"/>
                      <a:pt x="1578" y="8658"/>
                    </a:cubicBezTo>
                    <a:cubicBezTo>
                      <a:pt x="1578" y="4848"/>
                      <a:pt x="5388" y="1038"/>
                      <a:pt x="13008" y="1038"/>
                    </a:cubicBezTo>
                    <a:cubicBezTo>
                      <a:pt x="24438" y="-2772"/>
                      <a:pt x="32058" y="4848"/>
                      <a:pt x="39678" y="8658"/>
                    </a:cubicBezTo>
                    <a:cubicBezTo>
                      <a:pt x="43488" y="4848"/>
                      <a:pt x="39678" y="8658"/>
                      <a:pt x="39678" y="12468"/>
                    </a:cubicBezTo>
                    <a:close/>
                  </a:path>
                </a:pathLst>
              </a:custGeom>
              <a:solidFill>
                <a:srgbClr val="FFB8D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36" name="Freeform: Shape 3335">
                <a:extLst>
                  <a:ext uri="{FF2B5EF4-FFF2-40B4-BE49-F238E27FC236}">
                    <a16:creationId xmlns:a16="http://schemas.microsoft.com/office/drawing/2014/main" id="{BC353A48-0B58-CB48-AF6E-D1D00EAB268D}"/>
                  </a:ext>
                </a:extLst>
              </p:cNvPr>
              <p:cNvSpPr/>
              <p:nvPr/>
            </p:nvSpPr>
            <p:spPr>
              <a:xfrm>
                <a:off x="3617922" y="2974109"/>
                <a:ext cx="37984" cy="35790"/>
              </a:xfrm>
              <a:custGeom>
                <a:avLst/>
                <a:gdLst>
                  <a:gd name="connsiteX0" fmla="*/ 5388 w 37984"/>
                  <a:gd name="connsiteY0" fmla="*/ 35791 h 35790"/>
                  <a:gd name="connsiteX1" fmla="*/ 1578 w 37984"/>
                  <a:gd name="connsiteY1" fmla="*/ 28171 h 35790"/>
                  <a:gd name="connsiteX2" fmla="*/ 13008 w 37984"/>
                  <a:gd name="connsiteY2" fmla="*/ 5311 h 35790"/>
                  <a:gd name="connsiteX3" fmla="*/ 35868 w 37984"/>
                  <a:gd name="connsiteY3" fmla="*/ 9121 h 35790"/>
                  <a:gd name="connsiteX4" fmla="*/ 24438 w 37984"/>
                  <a:gd name="connsiteY4" fmla="*/ 28171 h 35790"/>
                  <a:gd name="connsiteX5" fmla="*/ 5388 w 37984"/>
                  <a:gd name="connsiteY5" fmla="*/ 35791 h 35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984" h="35790">
                    <a:moveTo>
                      <a:pt x="5388" y="35791"/>
                    </a:moveTo>
                    <a:cubicBezTo>
                      <a:pt x="1578" y="35791"/>
                      <a:pt x="-2232" y="31981"/>
                      <a:pt x="1578" y="28171"/>
                    </a:cubicBezTo>
                    <a:cubicBezTo>
                      <a:pt x="5388" y="20551"/>
                      <a:pt x="9198" y="12931"/>
                      <a:pt x="13008" y="5311"/>
                    </a:cubicBezTo>
                    <a:cubicBezTo>
                      <a:pt x="20628" y="-2309"/>
                      <a:pt x="32058" y="-2309"/>
                      <a:pt x="35868" y="9121"/>
                    </a:cubicBezTo>
                    <a:cubicBezTo>
                      <a:pt x="39678" y="24361"/>
                      <a:pt x="39678" y="24361"/>
                      <a:pt x="24438" y="28171"/>
                    </a:cubicBezTo>
                    <a:cubicBezTo>
                      <a:pt x="13008" y="28171"/>
                      <a:pt x="13008" y="35791"/>
                      <a:pt x="5388" y="35791"/>
                    </a:cubicBezTo>
                    <a:close/>
                  </a:path>
                </a:pathLst>
              </a:custGeom>
              <a:solidFill>
                <a:srgbClr val="FFCFE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37" name="Freeform: Shape 3336">
                <a:extLst>
                  <a:ext uri="{FF2B5EF4-FFF2-40B4-BE49-F238E27FC236}">
                    <a16:creationId xmlns:a16="http://schemas.microsoft.com/office/drawing/2014/main" id="{A7BA7F25-2394-A4CD-4F25-CBEED908D6B9}"/>
                  </a:ext>
                </a:extLst>
              </p:cNvPr>
              <p:cNvSpPr/>
              <p:nvPr/>
            </p:nvSpPr>
            <p:spPr>
              <a:xfrm>
                <a:off x="3752094" y="2906016"/>
                <a:ext cx="32731" cy="31493"/>
              </a:xfrm>
              <a:custGeom>
                <a:avLst/>
                <a:gdLst>
                  <a:gd name="connsiteX0" fmla="*/ 31237 w 32731"/>
                  <a:gd name="connsiteY0" fmla="*/ 20064 h 31493"/>
                  <a:gd name="connsiteX1" fmla="*/ 15997 w 32731"/>
                  <a:gd name="connsiteY1" fmla="*/ 31493 h 31493"/>
                  <a:gd name="connsiteX2" fmla="*/ 757 w 32731"/>
                  <a:gd name="connsiteY2" fmla="*/ 12443 h 31493"/>
                  <a:gd name="connsiteX3" fmla="*/ 23617 w 32731"/>
                  <a:gd name="connsiteY3" fmla="*/ 1013 h 31493"/>
                  <a:gd name="connsiteX4" fmla="*/ 31237 w 32731"/>
                  <a:gd name="connsiteY4" fmla="*/ 20064 h 31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31" h="31493">
                    <a:moveTo>
                      <a:pt x="31237" y="20064"/>
                    </a:moveTo>
                    <a:cubicBezTo>
                      <a:pt x="27427" y="27683"/>
                      <a:pt x="23617" y="31493"/>
                      <a:pt x="15997" y="31493"/>
                    </a:cubicBezTo>
                    <a:cubicBezTo>
                      <a:pt x="8377" y="27683"/>
                      <a:pt x="-3053" y="20064"/>
                      <a:pt x="757" y="12443"/>
                    </a:cubicBezTo>
                    <a:cubicBezTo>
                      <a:pt x="757" y="4823"/>
                      <a:pt x="15997" y="-2797"/>
                      <a:pt x="23617" y="1013"/>
                    </a:cubicBezTo>
                    <a:cubicBezTo>
                      <a:pt x="31237" y="1013"/>
                      <a:pt x="35047" y="8633"/>
                      <a:pt x="31237" y="20064"/>
                    </a:cubicBezTo>
                    <a:close/>
                  </a:path>
                </a:pathLst>
              </a:custGeom>
              <a:solidFill>
                <a:srgbClr val="FFBFD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38" name="Freeform: Shape 3337">
                <a:extLst>
                  <a:ext uri="{FF2B5EF4-FFF2-40B4-BE49-F238E27FC236}">
                    <a16:creationId xmlns:a16="http://schemas.microsoft.com/office/drawing/2014/main" id="{72B3FF04-737E-A554-C7A1-473734A4248D}"/>
                  </a:ext>
                </a:extLst>
              </p:cNvPr>
              <p:cNvSpPr/>
              <p:nvPr/>
            </p:nvSpPr>
            <p:spPr>
              <a:xfrm>
                <a:off x="2577942" y="2994659"/>
                <a:ext cx="29473" cy="41909"/>
              </a:xfrm>
              <a:custGeom>
                <a:avLst/>
                <a:gdLst>
                  <a:gd name="connsiteX0" fmla="*/ 28099 w 29473"/>
                  <a:gd name="connsiteY0" fmla="*/ 30480 h 41909"/>
                  <a:gd name="connsiteX1" fmla="*/ 20479 w 29473"/>
                  <a:gd name="connsiteY1" fmla="*/ 41910 h 41909"/>
                  <a:gd name="connsiteX2" fmla="*/ 12859 w 29473"/>
                  <a:gd name="connsiteY2" fmla="*/ 30480 h 41909"/>
                  <a:gd name="connsiteX3" fmla="*/ 1429 w 29473"/>
                  <a:gd name="connsiteY3" fmla="*/ 7620 h 41909"/>
                  <a:gd name="connsiteX4" fmla="*/ 12859 w 29473"/>
                  <a:gd name="connsiteY4" fmla="*/ 0 h 41909"/>
                  <a:gd name="connsiteX5" fmla="*/ 28099 w 29473"/>
                  <a:gd name="connsiteY5" fmla="*/ 22860 h 41909"/>
                  <a:gd name="connsiteX6" fmla="*/ 28099 w 29473"/>
                  <a:gd name="connsiteY6" fmla="*/ 30480 h 4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473" h="41909">
                    <a:moveTo>
                      <a:pt x="28099" y="30480"/>
                    </a:moveTo>
                    <a:cubicBezTo>
                      <a:pt x="28099" y="34290"/>
                      <a:pt x="28099" y="38100"/>
                      <a:pt x="20479" y="41910"/>
                    </a:cubicBezTo>
                    <a:cubicBezTo>
                      <a:pt x="20479" y="34290"/>
                      <a:pt x="16669" y="34290"/>
                      <a:pt x="12859" y="30480"/>
                    </a:cubicBezTo>
                    <a:cubicBezTo>
                      <a:pt x="1429" y="22860"/>
                      <a:pt x="-2381" y="15240"/>
                      <a:pt x="1429" y="7620"/>
                    </a:cubicBezTo>
                    <a:cubicBezTo>
                      <a:pt x="5239" y="0"/>
                      <a:pt x="9049" y="0"/>
                      <a:pt x="12859" y="0"/>
                    </a:cubicBezTo>
                    <a:cubicBezTo>
                      <a:pt x="28099" y="3810"/>
                      <a:pt x="31909" y="11430"/>
                      <a:pt x="28099" y="22860"/>
                    </a:cubicBezTo>
                    <a:cubicBezTo>
                      <a:pt x="28099" y="22860"/>
                      <a:pt x="28099" y="26670"/>
                      <a:pt x="28099" y="30480"/>
                    </a:cubicBezTo>
                    <a:close/>
                  </a:path>
                </a:pathLst>
              </a:custGeom>
              <a:solidFill>
                <a:srgbClr val="FFC9D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39" name="Freeform: Shape 3338">
                <a:extLst>
                  <a:ext uri="{FF2B5EF4-FFF2-40B4-BE49-F238E27FC236}">
                    <a16:creationId xmlns:a16="http://schemas.microsoft.com/office/drawing/2014/main" id="{9C5780E6-D39E-66BF-D13C-3D4D92D9A73A}"/>
                  </a:ext>
                </a:extLst>
              </p:cNvPr>
              <p:cNvSpPr/>
              <p:nvPr/>
            </p:nvSpPr>
            <p:spPr>
              <a:xfrm>
                <a:off x="2049780" y="1479232"/>
                <a:ext cx="38100" cy="26730"/>
              </a:xfrm>
              <a:custGeom>
                <a:avLst/>
                <a:gdLst>
                  <a:gd name="connsiteX0" fmla="*/ 26670 w 38100"/>
                  <a:gd name="connsiteY0" fmla="*/ 2858 h 26730"/>
                  <a:gd name="connsiteX1" fmla="*/ 38100 w 38100"/>
                  <a:gd name="connsiteY1" fmla="*/ 10477 h 26730"/>
                  <a:gd name="connsiteX2" fmla="*/ 30480 w 38100"/>
                  <a:gd name="connsiteY2" fmla="*/ 25718 h 26730"/>
                  <a:gd name="connsiteX3" fmla="*/ 0 w 38100"/>
                  <a:gd name="connsiteY3" fmla="*/ 14288 h 26730"/>
                  <a:gd name="connsiteX4" fmla="*/ 3810 w 38100"/>
                  <a:gd name="connsiteY4" fmla="*/ 2858 h 26730"/>
                  <a:gd name="connsiteX5" fmla="*/ 26670 w 38100"/>
                  <a:gd name="connsiteY5" fmla="*/ 2858 h 26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00" h="26730">
                    <a:moveTo>
                      <a:pt x="26670" y="2858"/>
                    </a:moveTo>
                    <a:cubicBezTo>
                      <a:pt x="30480" y="2858"/>
                      <a:pt x="38100" y="2858"/>
                      <a:pt x="38100" y="10477"/>
                    </a:cubicBezTo>
                    <a:cubicBezTo>
                      <a:pt x="38100" y="18097"/>
                      <a:pt x="34290" y="21908"/>
                      <a:pt x="30480" y="25718"/>
                    </a:cubicBezTo>
                    <a:cubicBezTo>
                      <a:pt x="22860" y="29527"/>
                      <a:pt x="3810" y="21908"/>
                      <a:pt x="0" y="14288"/>
                    </a:cubicBezTo>
                    <a:cubicBezTo>
                      <a:pt x="0" y="10477"/>
                      <a:pt x="0" y="6668"/>
                      <a:pt x="3810" y="2858"/>
                    </a:cubicBezTo>
                    <a:cubicBezTo>
                      <a:pt x="11430" y="-953"/>
                      <a:pt x="19050" y="-953"/>
                      <a:pt x="26670" y="2858"/>
                    </a:cubicBezTo>
                    <a:close/>
                  </a:path>
                </a:pathLst>
              </a:custGeom>
              <a:solidFill>
                <a:srgbClr val="FFD3E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40" name="Freeform: Shape 3339">
                <a:extLst>
                  <a:ext uri="{FF2B5EF4-FFF2-40B4-BE49-F238E27FC236}">
                    <a16:creationId xmlns:a16="http://schemas.microsoft.com/office/drawing/2014/main" id="{5E72D270-061A-94AF-DCD5-45B48C74DBF9}"/>
                  </a:ext>
                </a:extLst>
              </p:cNvPr>
              <p:cNvSpPr/>
              <p:nvPr/>
            </p:nvSpPr>
            <p:spPr>
              <a:xfrm>
                <a:off x="4027913" y="3689985"/>
                <a:ext cx="31315" cy="33337"/>
              </a:xfrm>
              <a:custGeom>
                <a:avLst/>
                <a:gdLst>
                  <a:gd name="connsiteX0" fmla="*/ 14497 w 31315"/>
                  <a:gd name="connsiteY0" fmla="*/ 32385 h 33337"/>
                  <a:gd name="connsiteX1" fmla="*/ 3067 w 31315"/>
                  <a:gd name="connsiteY1" fmla="*/ 5715 h 33337"/>
                  <a:gd name="connsiteX2" fmla="*/ 22117 w 31315"/>
                  <a:gd name="connsiteY2" fmla="*/ 5715 h 33337"/>
                  <a:gd name="connsiteX3" fmla="*/ 25927 w 31315"/>
                  <a:gd name="connsiteY3" fmla="*/ 13335 h 33337"/>
                  <a:gd name="connsiteX4" fmla="*/ 29737 w 31315"/>
                  <a:gd name="connsiteY4" fmla="*/ 28575 h 33337"/>
                  <a:gd name="connsiteX5" fmla="*/ 14497 w 31315"/>
                  <a:gd name="connsiteY5" fmla="*/ 32385 h 3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15" h="33337">
                    <a:moveTo>
                      <a:pt x="14497" y="32385"/>
                    </a:moveTo>
                    <a:cubicBezTo>
                      <a:pt x="3067" y="28575"/>
                      <a:pt x="-4553" y="13335"/>
                      <a:pt x="3067" y="5715"/>
                    </a:cubicBezTo>
                    <a:cubicBezTo>
                      <a:pt x="10687" y="-1905"/>
                      <a:pt x="14497" y="-1905"/>
                      <a:pt x="22117" y="5715"/>
                    </a:cubicBezTo>
                    <a:cubicBezTo>
                      <a:pt x="25927" y="9525"/>
                      <a:pt x="25927" y="9525"/>
                      <a:pt x="25927" y="13335"/>
                    </a:cubicBezTo>
                    <a:cubicBezTo>
                      <a:pt x="29737" y="17145"/>
                      <a:pt x="33547" y="24765"/>
                      <a:pt x="29737" y="28575"/>
                    </a:cubicBezTo>
                    <a:cubicBezTo>
                      <a:pt x="25927" y="36195"/>
                      <a:pt x="18307" y="32385"/>
                      <a:pt x="14497" y="32385"/>
                    </a:cubicBezTo>
                    <a:close/>
                  </a:path>
                </a:pathLst>
              </a:custGeom>
              <a:solidFill>
                <a:srgbClr val="FFBAD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41" name="Freeform: Shape 3340">
                <a:extLst>
                  <a:ext uri="{FF2B5EF4-FFF2-40B4-BE49-F238E27FC236}">
                    <a16:creationId xmlns:a16="http://schemas.microsoft.com/office/drawing/2014/main" id="{C7D0770C-6A66-7B4C-B28A-6B21214C0E3C}"/>
                  </a:ext>
                </a:extLst>
              </p:cNvPr>
              <p:cNvSpPr/>
              <p:nvPr/>
            </p:nvSpPr>
            <p:spPr>
              <a:xfrm>
                <a:off x="1139190" y="2160270"/>
                <a:ext cx="60960" cy="35303"/>
              </a:xfrm>
              <a:custGeom>
                <a:avLst/>
                <a:gdLst>
                  <a:gd name="connsiteX0" fmla="*/ 22860 w 60960"/>
                  <a:gd name="connsiteY0" fmla="*/ 26670 h 35303"/>
                  <a:gd name="connsiteX1" fmla="*/ 34290 w 60960"/>
                  <a:gd name="connsiteY1" fmla="*/ 22860 h 35303"/>
                  <a:gd name="connsiteX2" fmla="*/ 53340 w 60960"/>
                  <a:gd name="connsiteY2" fmla="*/ 19050 h 35303"/>
                  <a:gd name="connsiteX3" fmla="*/ 60960 w 60960"/>
                  <a:gd name="connsiteY3" fmla="*/ 19050 h 35303"/>
                  <a:gd name="connsiteX4" fmla="*/ 60960 w 60960"/>
                  <a:gd name="connsiteY4" fmla="*/ 22860 h 35303"/>
                  <a:gd name="connsiteX5" fmla="*/ 30480 w 60960"/>
                  <a:gd name="connsiteY5" fmla="*/ 34290 h 35303"/>
                  <a:gd name="connsiteX6" fmla="*/ 0 w 60960"/>
                  <a:gd name="connsiteY6" fmla="*/ 7620 h 35303"/>
                  <a:gd name="connsiteX7" fmla="*/ 3810 w 60960"/>
                  <a:gd name="connsiteY7" fmla="*/ 0 h 35303"/>
                  <a:gd name="connsiteX8" fmla="*/ 15240 w 60960"/>
                  <a:gd name="connsiteY8" fmla="*/ 3810 h 35303"/>
                  <a:gd name="connsiteX9" fmla="*/ 22860 w 60960"/>
                  <a:gd name="connsiteY9" fmla="*/ 26670 h 3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960" h="35303">
                    <a:moveTo>
                      <a:pt x="22860" y="26670"/>
                    </a:moveTo>
                    <a:cubicBezTo>
                      <a:pt x="26670" y="30480"/>
                      <a:pt x="30480" y="22860"/>
                      <a:pt x="34290" y="22860"/>
                    </a:cubicBezTo>
                    <a:cubicBezTo>
                      <a:pt x="41910" y="26670"/>
                      <a:pt x="49530" y="26670"/>
                      <a:pt x="53340" y="19050"/>
                    </a:cubicBezTo>
                    <a:cubicBezTo>
                      <a:pt x="53340" y="19050"/>
                      <a:pt x="57150" y="19050"/>
                      <a:pt x="60960" y="19050"/>
                    </a:cubicBezTo>
                    <a:cubicBezTo>
                      <a:pt x="60960" y="19050"/>
                      <a:pt x="60960" y="22860"/>
                      <a:pt x="60960" y="22860"/>
                    </a:cubicBezTo>
                    <a:cubicBezTo>
                      <a:pt x="53340" y="30480"/>
                      <a:pt x="45720" y="38100"/>
                      <a:pt x="30480" y="34290"/>
                    </a:cubicBezTo>
                    <a:cubicBezTo>
                      <a:pt x="15240" y="30480"/>
                      <a:pt x="7620" y="19050"/>
                      <a:pt x="0" y="7620"/>
                    </a:cubicBezTo>
                    <a:cubicBezTo>
                      <a:pt x="0" y="3810"/>
                      <a:pt x="0" y="3810"/>
                      <a:pt x="3810" y="0"/>
                    </a:cubicBezTo>
                    <a:cubicBezTo>
                      <a:pt x="7620" y="0"/>
                      <a:pt x="11430" y="0"/>
                      <a:pt x="15240" y="3810"/>
                    </a:cubicBezTo>
                    <a:cubicBezTo>
                      <a:pt x="19050" y="15240"/>
                      <a:pt x="19050" y="22860"/>
                      <a:pt x="22860" y="26670"/>
                    </a:cubicBezTo>
                    <a:close/>
                  </a:path>
                </a:pathLst>
              </a:custGeom>
              <a:solidFill>
                <a:srgbClr val="FFD8E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42" name="Freeform: Shape 3341">
                <a:extLst>
                  <a:ext uri="{FF2B5EF4-FFF2-40B4-BE49-F238E27FC236}">
                    <a16:creationId xmlns:a16="http://schemas.microsoft.com/office/drawing/2014/main" id="{520B67EB-D394-5E12-7AE2-11FCC01F9B03}"/>
                  </a:ext>
                </a:extLst>
              </p:cNvPr>
              <p:cNvSpPr/>
              <p:nvPr/>
            </p:nvSpPr>
            <p:spPr>
              <a:xfrm>
                <a:off x="3234691" y="3543300"/>
                <a:ext cx="34290" cy="31471"/>
              </a:xfrm>
              <a:custGeom>
                <a:avLst/>
                <a:gdLst>
                  <a:gd name="connsiteX0" fmla="*/ 7620 w 34290"/>
                  <a:gd name="connsiteY0" fmla="*/ 30480 h 31471"/>
                  <a:gd name="connsiteX1" fmla="*/ 0 w 34290"/>
                  <a:gd name="connsiteY1" fmla="*/ 15240 h 31471"/>
                  <a:gd name="connsiteX2" fmla="*/ 22860 w 34290"/>
                  <a:gd name="connsiteY2" fmla="*/ 0 h 31471"/>
                  <a:gd name="connsiteX3" fmla="*/ 34290 w 34290"/>
                  <a:gd name="connsiteY3" fmla="*/ 15240 h 31471"/>
                  <a:gd name="connsiteX4" fmla="*/ 7620 w 34290"/>
                  <a:gd name="connsiteY4" fmla="*/ 30480 h 31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31471">
                    <a:moveTo>
                      <a:pt x="7620" y="30480"/>
                    </a:moveTo>
                    <a:cubicBezTo>
                      <a:pt x="0" y="26670"/>
                      <a:pt x="0" y="22860"/>
                      <a:pt x="0" y="15240"/>
                    </a:cubicBezTo>
                    <a:cubicBezTo>
                      <a:pt x="3810" y="7620"/>
                      <a:pt x="15240" y="0"/>
                      <a:pt x="22860" y="0"/>
                    </a:cubicBezTo>
                    <a:cubicBezTo>
                      <a:pt x="30480" y="0"/>
                      <a:pt x="34290" y="7620"/>
                      <a:pt x="34290" y="15240"/>
                    </a:cubicBezTo>
                    <a:cubicBezTo>
                      <a:pt x="30480" y="26670"/>
                      <a:pt x="19050" y="34290"/>
                      <a:pt x="7620" y="30480"/>
                    </a:cubicBezTo>
                    <a:close/>
                  </a:path>
                </a:pathLst>
              </a:custGeom>
              <a:solidFill>
                <a:srgbClr val="FFBFD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43" name="Freeform: Shape 3342">
                <a:extLst>
                  <a:ext uri="{FF2B5EF4-FFF2-40B4-BE49-F238E27FC236}">
                    <a16:creationId xmlns:a16="http://schemas.microsoft.com/office/drawing/2014/main" id="{BDD2C279-5104-7A15-F6C0-A74DADC748CD}"/>
                  </a:ext>
                </a:extLst>
              </p:cNvPr>
              <p:cNvSpPr/>
              <p:nvPr/>
            </p:nvSpPr>
            <p:spPr>
              <a:xfrm>
                <a:off x="1859280" y="1321031"/>
                <a:ext cx="32058" cy="31518"/>
              </a:xfrm>
              <a:custGeom>
                <a:avLst/>
                <a:gdLst>
                  <a:gd name="connsiteX0" fmla="*/ 3810 w 32058"/>
                  <a:gd name="connsiteY0" fmla="*/ 31518 h 31518"/>
                  <a:gd name="connsiteX1" fmla="*/ 0 w 32058"/>
                  <a:gd name="connsiteY1" fmla="*/ 16278 h 31518"/>
                  <a:gd name="connsiteX2" fmla="*/ 15240 w 32058"/>
                  <a:gd name="connsiteY2" fmla="*/ 1038 h 31518"/>
                  <a:gd name="connsiteX3" fmla="*/ 30480 w 32058"/>
                  <a:gd name="connsiteY3" fmla="*/ 8658 h 31518"/>
                  <a:gd name="connsiteX4" fmla="*/ 26670 w 32058"/>
                  <a:gd name="connsiteY4" fmla="*/ 23898 h 31518"/>
                  <a:gd name="connsiteX5" fmla="*/ 3810 w 32058"/>
                  <a:gd name="connsiteY5" fmla="*/ 31518 h 31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58" h="31518">
                    <a:moveTo>
                      <a:pt x="3810" y="31518"/>
                    </a:moveTo>
                    <a:cubicBezTo>
                      <a:pt x="3810" y="23898"/>
                      <a:pt x="0" y="20088"/>
                      <a:pt x="0" y="16278"/>
                    </a:cubicBezTo>
                    <a:cubicBezTo>
                      <a:pt x="0" y="4848"/>
                      <a:pt x="7620" y="1038"/>
                      <a:pt x="15240" y="1038"/>
                    </a:cubicBezTo>
                    <a:cubicBezTo>
                      <a:pt x="22860" y="-2772"/>
                      <a:pt x="26670" y="4848"/>
                      <a:pt x="30480" y="8658"/>
                    </a:cubicBezTo>
                    <a:cubicBezTo>
                      <a:pt x="34290" y="16278"/>
                      <a:pt x="30480" y="20088"/>
                      <a:pt x="26670" y="23898"/>
                    </a:cubicBezTo>
                    <a:cubicBezTo>
                      <a:pt x="19050" y="27708"/>
                      <a:pt x="11430" y="31518"/>
                      <a:pt x="3810" y="31518"/>
                    </a:cubicBezTo>
                    <a:close/>
                  </a:path>
                </a:pathLst>
              </a:custGeom>
              <a:solidFill>
                <a:srgbClr val="FFCDE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44" name="Freeform: Shape 3343">
                <a:extLst>
                  <a:ext uri="{FF2B5EF4-FFF2-40B4-BE49-F238E27FC236}">
                    <a16:creationId xmlns:a16="http://schemas.microsoft.com/office/drawing/2014/main" id="{EB854705-B299-8051-DDAF-4949B239EC13}"/>
                  </a:ext>
                </a:extLst>
              </p:cNvPr>
              <p:cNvSpPr/>
              <p:nvPr/>
            </p:nvSpPr>
            <p:spPr>
              <a:xfrm>
                <a:off x="1825943" y="3474719"/>
                <a:ext cx="36194" cy="47298"/>
              </a:xfrm>
              <a:custGeom>
                <a:avLst/>
                <a:gdLst>
                  <a:gd name="connsiteX0" fmla="*/ 2857 w 36194"/>
                  <a:gd name="connsiteY0" fmla="*/ 34290 h 47298"/>
                  <a:gd name="connsiteX1" fmla="*/ 10477 w 36194"/>
                  <a:gd name="connsiteY1" fmla="*/ 15240 h 47298"/>
                  <a:gd name="connsiteX2" fmla="*/ 25717 w 36194"/>
                  <a:gd name="connsiteY2" fmla="*/ 0 h 47298"/>
                  <a:gd name="connsiteX3" fmla="*/ 33337 w 36194"/>
                  <a:gd name="connsiteY3" fmla="*/ 0 h 47298"/>
                  <a:gd name="connsiteX4" fmla="*/ 33337 w 36194"/>
                  <a:gd name="connsiteY4" fmla="*/ 7620 h 47298"/>
                  <a:gd name="connsiteX5" fmla="*/ 14287 w 36194"/>
                  <a:gd name="connsiteY5" fmla="*/ 41910 h 47298"/>
                  <a:gd name="connsiteX6" fmla="*/ 2857 w 36194"/>
                  <a:gd name="connsiteY6" fmla="*/ 45720 h 47298"/>
                  <a:gd name="connsiteX7" fmla="*/ 2857 w 36194"/>
                  <a:gd name="connsiteY7" fmla="*/ 34290 h 4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194" h="47298">
                    <a:moveTo>
                      <a:pt x="2857" y="34290"/>
                    </a:moveTo>
                    <a:cubicBezTo>
                      <a:pt x="6667" y="30480"/>
                      <a:pt x="6667" y="22860"/>
                      <a:pt x="10477" y="15240"/>
                    </a:cubicBezTo>
                    <a:cubicBezTo>
                      <a:pt x="10477" y="7620"/>
                      <a:pt x="18098" y="3810"/>
                      <a:pt x="25717" y="0"/>
                    </a:cubicBezTo>
                    <a:cubicBezTo>
                      <a:pt x="29527" y="0"/>
                      <a:pt x="33337" y="0"/>
                      <a:pt x="33337" y="0"/>
                    </a:cubicBezTo>
                    <a:cubicBezTo>
                      <a:pt x="37148" y="3810"/>
                      <a:pt x="37148" y="7620"/>
                      <a:pt x="33337" y="7620"/>
                    </a:cubicBezTo>
                    <a:cubicBezTo>
                      <a:pt x="25717" y="19050"/>
                      <a:pt x="21907" y="30480"/>
                      <a:pt x="14287" y="41910"/>
                    </a:cubicBezTo>
                    <a:cubicBezTo>
                      <a:pt x="10477" y="45720"/>
                      <a:pt x="6667" y="49530"/>
                      <a:pt x="2857" y="45720"/>
                    </a:cubicBezTo>
                    <a:cubicBezTo>
                      <a:pt x="-952" y="41910"/>
                      <a:pt x="-952" y="38100"/>
                      <a:pt x="2857" y="34290"/>
                    </a:cubicBezTo>
                    <a:close/>
                  </a:path>
                </a:pathLst>
              </a:custGeom>
              <a:solidFill>
                <a:srgbClr val="FFCFE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45" name="Freeform: Shape 3344">
                <a:extLst>
                  <a:ext uri="{FF2B5EF4-FFF2-40B4-BE49-F238E27FC236}">
                    <a16:creationId xmlns:a16="http://schemas.microsoft.com/office/drawing/2014/main" id="{788C83AA-17A3-011E-3C84-381672CECDA2}"/>
                  </a:ext>
                </a:extLst>
              </p:cNvPr>
              <p:cNvSpPr/>
              <p:nvPr/>
            </p:nvSpPr>
            <p:spPr>
              <a:xfrm>
                <a:off x="635257" y="1783079"/>
                <a:ext cx="27683" cy="35868"/>
              </a:xfrm>
              <a:custGeom>
                <a:avLst/>
                <a:gdLst>
                  <a:gd name="connsiteX0" fmla="*/ 27683 w 27683"/>
                  <a:gd name="connsiteY0" fmla="*/ 0 h 35868"/>
                  <a:gd name="connsiteX1" fmla="*/ 27683 w 27683"/>
                  <a:gd name="connsiteY1" fmla="*/ 30480 h 35868"/>
                  <a:gd name="connsiteX2" fmla="*/ 20063 w 27683"/>
                  <a:gd name="connsiteY2" fmla="*/ 34290 h 35868"/>
                  <a:gd name="connsiteX3" fmla="*/ 12443 w 27683"/>
                  <a:gd name="connsiteY3" fmla="*/ 30480 h 35868"/>
                  <a:gd name="connsiteX4" fmla="*/ 1013 w 27683"/>
                  <a:gd name="connsiteY4" fmla="*/ 19050 h 35868"/>
                  <a:gd name="connsiteX5" fmla="*/ 12443 w 27683"/>
                  <a:gd name="connsiteY5" fmla="*/ 0 h 35868"/>
                  <a:gd name="connsiteX6" fmla="*/ 27683 w 27683"/>
                  <a:gd name="connsiteY6" fmla="*/ 0 h 35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83" h="35868">
                    <a:moveTo>
                      <a:pt x="27683" y="0"/>
                    </a:moveTo>
                    <a:cubicBezTo>
                      <a:pt x="27683" y="11430"/>
                      <a:pt x="27683" y="22860"/>
                      <a:pt x="27683" y="30480"/>
                    </a:cubicBezTo>
                    <a:cubicBezTo>
                      <a:pt x="27683" y="34290"/>
                      <a:pt x="23873" y="38100"/>
                      <a:pt x="20063" y="34290"/>
                    </a:cubicBezTo>
                    <a:cubicBezTo>
                      <a:pt x="16253" y="34290"/>
                      <a:pt x="16253" y="30480"/>
                      <a:pt x="12443" y="30480"/>
                    </a:cubicBezTo>
                    <a:cubicBezTo>
                      <a:pt x="4823" y="26670"/>
                      <a:pt x="-2797" y="26670"/>
                      <a:pt x="1013" y="19050"/>
                    </a:cubicBezTo>
                    <a:cubicBezTo>
                      <a:pt x="1013" y="11430"/>
                      <a:pt x="4823" y="3810"/>
                      <a:pt x="12443" y="0"/>
                    </a:cubicBezTo>
                    <a:cubicBezTo>
                      <a:pt x="20063" y="0"/>
                      <a:pt x="23873" y="0"/>
                      <a:pt x="27683" y="0"/>
                    </a:cubicBezTo>
                    <a:close/>
                  </a:path>
                </a:pathLst>
              </a:custGeom>
              <a:solidFill>
                <a:srgbClr val="FFDCE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46" name="Freeform: Shape 3345">
                <a:extLst>
                  <a:ext uri="{FF2B5EF4-FFF2-40B4-BE49-F238E27FC236}">
                    <a16:creationId xmlns:a16="http://schemas.microsoft.com/office/drawing/2014/main" id="{C7F6A70F-5F7B-9FBE-55EE-C2030917FE5C}"/>
                  </a:ext>
                </a:extLst>
              </p:cNvPr>
              <p:cNvSpPr/>
              <p:nvPr/>
            </p:nvSpPr>
            <p:spPr>
              <a:xfrm>
                <a:off x="1706880" y="2282190"/>
                <a:ext cx="46309" cy="38100"/>
              </a:xfrm>
              <a:custGeom>
                <a:avLst/>
                <a:gdLst>
                  <a:gd name="connsiteX0" fmla="*/ 41910 w 46309"/>
                  <a:gd name="connsiteY0" fmla="*/ 38100 h 38100"/>
                  <a:gd name="connsiteX1" fmla="*/ 26670 w 46309"/>
                  <a:gd name="connsiteY1" fmla="*/ 26670 h 38100"/>
                  <a:gd name="connsiteX2" fmla="*/ 0 w 46309"/>
                  <a:gd name="connsiteY2" fmla="*/ 22860 h 38100"/>
                  <a:gd name="connsiteX3" fmla="*/ 11430 w 46309"/>
                  <a:gd name="connsiteY3" fmla="*/ 0 h 38100"/>
                  <a:gd name="connsiteX4" fmla="*/ 41910 w 46309"/>
                  <a:gd name="connsiteY4" fmla="*/ 26670 h 38100"/>
                  <a:gd name="connsiteX5" fmla="*/ 41910 w 46309"/>
                  <a:gd name="connsiteY5" fmla="*/ 3810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309" h="38100">
                    <a:moveTo>
                      <a:pt x="41910" y="38100"/>
                    </a:moveTo>
                    <a:cubicBezTo>
                      <a:pt x="38100" y="34290"/>
                      <a:pt x="30480" y="30480"/>
                      <a:pt x="26670" y="26670"/>
                    </a:cubicBezTo>
                    <a:cubicBezTo>
                      <a:pt x="19050" y="19050"/>
                      <a:pt x="11430" y="15240"/>
                      <a:pt x="0" y="22860"/>
                    </a:cubicBezTo>
                    <a:cubicBezTo>
                      <a:pt x="3810" y="11430"/>
                      <a:pt x="11430" y="7620"/>
                      <a:pt x="11430" y="0"/>
                    </a:cubicBezTo>
                    <a:cubicBezTo>
                      <a:pt x="30480" y="0"/>
                      <a:pt x="34290" y="15240"/>
                      <a:pt x="41910" y="26670"/>
                    </a:cubicBezTo>
                    <a:cubicBezTo>
                      <a:pt x="49530" y="26670"/>
                      <a:pt x="45720" y="34290"/>
                      <a:pt x="41910" y="38100"/>
                    </a:cubicBezTo>
                    <a:close/>
                  </a:path>
                </a:pathLst>
              </a:custGeom>
              <a:solidFill>
                <a:srgbClr val="FFDDE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47" name="Freeform: Shape 3346">
                <a:extLst>
                  <a:ext uri="{FF2B5EF4-FFF2-40B4-BE49-F238E27FC236}">
                    <a16:creationId xmlns:a16="http://schemas.microsoft.com/office/drawing/2014/main" id="{3F71C569-E526-8EB3-DD89-E651603FDA6F}"/>
                  </a:ext>
                </a:extLst>
              </p:cNvPr>
              <p:cNvSpPr/>
              <p:nvPr/>
            </p:nvSpPr>
            <p:spPr>
              <a:xfrm>
                <a:off x="1794510" y="2579369"/>
                <a:ext cx="41910" cy="28896"/>
              </a:xfrm>
              <a:custGeom>
                <a:avLst/>
                <a:gdLst>
                  <a:gd name="connsiteX0" fmla="*/ 3810 w 41910"/>
                  <a:gd name="connsiteY0" fmla="*/ 22860 h 28896"/>
                  <a:gd name="connsiteX1" fmla="*/ 0 w 41910"/>
                  <a:gd name="connsiteY1" fmla="*/ 0 h 28896"/>
                  <a:gd name="connsiteX2" fmla="*/ 30480 w 41910"/>
                  <a:gd name="connsiteY2" fmla="*/ 3810 h 28896"/>
                  <a:gd name="connsiteX3" fmla="*/ 41910 w 41910"/>
                  <a:gd name="connsiteY3" fmla="*/ 11430 h 28896"/>
                  <a:gd name="connsiteX4" fmla="*/ 34290 w 41910"/>
                  <a:gd name="connsiteY4" fmla="*/ 22860 h 28896"/>
                  <a:gd name="connsiteX5" fmla="*/ 22860 w 41910"/>
                  <a:gd name="connsiteY5" fmla="*/ 22860 h 28896"/>
                  <a:gd name="connsiteX6" fmla="*/ 3810 w 41910"/>
                  <a:gd name="connsiteY6" fmla="*/ 22860 h 2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10" h="28896">
                    <a:moveTo>
                      <a:pt x="3810" y="22860"/>
                    </a:moveTo>
                    <a:cubicBezTo>
                      <a:pt x="7620" y="15240"/>
                      <a:pt x="7620" y="7620"/>
                      <a:pt x="0" y="0"/>
                    </a:cubicBezTo>
                    <a:cubicBezTo>
                      <a:pt x="11430" y="0"/>
                      <a:pt x="19050" y="7620"/>
                      <a:pt x="30480" y="3810"/>
                    </a:cubicBezTo>
                    <a:cubicBezTo>
                      <a:pt x="34290" y="3810"/>
                      <a:pt x="41910" y="7620"/>
                      <a:pt x="41910" y="11430"/>
                    </a:cubicBezTo>
                    <a:cubicBezTo>
                      <a:pt x="41910" y="19050"/>
                      <a:pt x="41910" y="22860"/>
                      <a:pt x="34290" y="22860"/>
                    </a:cubicBezTo>
                    <a:cubicBezTo>
                      <a:pt x="30480" y="22860"/>
                      <a:pt x="26670" y="22860"/>
                      <a:pt x="22860" y="22860"/>
                    </a:cubicBezTo>
                    <a:cubicBezTo>
                      <a:pt x="11430" y="34290"/>
                      <a:pt x="7620" y="26670"/>
                      <a:pt x="3810" y="22860"/>
                    </a:cubicBezTo>
                    <a:close/>
                  </a:path>
                </a:pathLst>
              </a:custGeom>
              <a:solidFill>
                <a:srgbClr val="FFE9F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48" name="Freeform: Shape 3347">
                <a:extLst>
                  <a:ext uri="{FF2B5EF4-FFF2-40B4-BE49-F238E27FC236}">
                    <a16:creationId xmlns:a16="http://schemas.microsoft.com/office/drawing/2014/main" id="{622D14AF-EA52-0C2D-3B24-CA9A10ED2124}"/>
                  </a:ext>
                </a:extLst>
              </p:cNvPr>
              <p:cNvSpPr/>
              <p:nvPr/>
            </p:nvSpPr>
            <p:spPr>
              <a:xfrm>
                <a:off x="2463492" y="1781585"/>
                <a:ext cx="43488" cy="28164"/>
              </a:xfrm>
              <a:custGeom>
                <a:avLst/>
                <a:gdLst>
                  <a:gd name="connsiteX0" fmla="*/ 43488 w 43488"/>
                  <a:gd name="connsiteY0" fmla="*/ 20545 h 28164"/>
                  <a:gd name="connsiteX1" fmla="*/ 20628 w 43488"/>
                  <a:gd name="connsiteY1" fmla="*/ 28165 h 28164"/>
                  <a:gd name="connsiteX2" fmla="*/ 5388 w 43488"/>
                  <a:gd name="connsiteY2" fmla="*/ 20545 h 28164"/>
                  <a:gd name="connsiteX3" fmla="*/ 1578 w 43488"/>
                  <a:gd name="connsiteY3" fmla="*/ 9115 h 28164"/>
                  <a:gd name="connsiteX4" fmla="*/ 16818 w 43488"/>
                  <a:gd name="connsiteY4" fmla="*/ 1495 h 28164"/>
                  <a:gd name="connsiteX5" fmla="*/ 24438 w 43488"/>
                  <a:gd name="connsiteY5" fmla="*/ 9115 h 28164"/>
                  <a:gd name="connsiteX6" fmla="*/ 43488 w 43488"/>
                  <a:gd name="connsiteY6" fmla="*/ 20545 h 28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488" h="28164">
                    <a:moveTo>
                      <a:pt x="43488" y="20545"/>
                    </a:moveTo>
                    <a:cubicBezTo>
                      <a:pt x="35868" y="24355"/>
                      <a:pt x="28248" y="28165"/>
                      <a:pt x="20628" y="28165"/>
                    </a:cubicBezTo>
                    <a:cubicBezTo>
                      <a:pt x="13008" y="28165"/>
                      <a:pt x="9198" y="28165"/>
                      <a:pt x="5388" y="20545"/>
                    </a:cubicBezTo>
                    <a:cubicBezTo>
                      <a:pt x="1578" y="16735"/>
                      <a:pt x="-2232" y="12925"/>
                      <a:pt x="1578" y="9115"/>
                    </a:cubicBezTo>
                    <a:cubicBezTo>
                      <a:pt x="5388" y="1495"/>
                      <a:pt x="13008" y="1495"/>
                      <a:pt x="16818" y="1495"/>
                    </a:cubicBezTo>
                    <a:cubicBezTo>
                      <a:pt x="20628" y="-2315"/>
                      <a:pt x="24438" y="1495"/>
                      <a:pt x="24438" y="9115"/>
                    </a:cubicBezTo>
                    <a:cubicBezTo>
                      <a:pt x="28248" y="16735"/>
                      <a:pt x="35868" y="16735"/>
                      <a:pt x="43488" y="20545"/>
                    </a:cubicBezTo>
                    <a:close/>
                  </a:path>
                </a:pathLst>
              </a:custGeom>
              <a:solidFill>
                <a:srgbClr val="FFD4E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49" name="Freeform: Shape 3348">
                <a:extLst>
                  <a:ext uri="{FF2B5EF4-FFF2-40B4-BE49-F238E27FC236}">
                    <a16:creationId xmlns:a16="http://schemas.microsoft.com/office/drawing/2014/main" id="{35078B37-35E0-14BB-3BD2-DACE36BE1834}"/>
                  </a:ext>
                </a:extLst>
              </p:cNvPr>
              <p:cNvSpPr/>
              <p:nvPr/>
            </p:nvSpPr>
            <p:spPr>
              <a:xfrm>
                <a:off x="4212847" y="2667000"/>
                <a:ext cx="35303" cy="30480"/>
              </a:xfrm>
              <a:custGeom>
                <a:avLst/>
                <a:gdLst>
                  <a:gd name="connsiteX0" fmla="*/ 12444 w 35303"/>
                  <a:gd name="connsiteY0" fmla="*/ 30480 h 30480"/>
                  <a:gd name="connsiteX1" fmla="*/ 1013 w 35303"/>
                  <a:gd name="connsiteY1" fmla="*/ 11430 h 30480"/>
                  <a:gd name="connsiteX2" fmla="*/ 23873 w 35303"/>
                  <a:gd name="connsiteY2" fmla="*/ 0 h 30480"/>
                  <a:gd name="connsiteX3" fmla="*/ 35303 w 35303"/>
                  <a:gd name="connsiteY3" fmla="*/ 19050 h 30480"/>
                  <a:gd name="connsiteX4" fmla="*/ 12444 w 35303"/>
                  <a:gd name="connsiteY4" fmla="*/ 30480 h 30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03" h="30480">
                    <a:moveTo>
                      <a:pt x="12444" y="30480"/>
                    </a:moveTo>
                    <a:cubicBezTo>
                      <a:pt x="4823" y="26670"/>
                      <a:pt x="-2797" y="19050"/>
                      <a:pt x="1013" y="11430"/>
                    </a:cubicBezTo>
                    <a:cubicBezTo>
                      <a:pt x="4823" y="3810"/>
                      <a:pt x="16253" y="0"/>
                      <a:pt x="23873" y="0"/>
                    </a:cubicBezTo>
                    <a:cubicBezTo>
                      <a:pt x="31494" y="3810"/>
                      <a:pt x="35303" y="11430"/>
                      <a:pt x="35303" y="19050"/>
                    </a:cubicBezTo>
                    <a:cubicBezTo>
                      <a:pt x="31494" y="26670"/>
                      <a:pt x="23873" y="30480"/>
                      <a:pt x="12444" y="30480"/>
                    </a:cubicBezTo>
                    <a:close/>
                  </a:path>
                </a:pathLst>
              </a:custGeom>
              <a:solidFill>
                <a:srgbClr val="FFCCE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50" name="Freeform: Shape 3349">
                <a:extLst>
                  <a:ext uri="{FF2B5EF4-FFF2-40B4-BE49-F238E27FC236}">
                    <a16:creationId xmlns:a16="http://schemas.microsoft.com/office/drawing/2014/main" id="{53257DF0-52C6-8F14-9BFA-795C10BDAA42}"/>
                  </a:ext>
                </a:extLst>
              </p:cNvPr>
              <p:cNvSpPr/>
              <p:nvPr/>
            </p:nvSpPr>
            <p:spPr>
              <a:xfrm>
                <a:off x="2628901" y="2351722"/>
                <a:ext cx="49530" cy="31432"/>
              </a:xfrm>
              <a:custGeom>
                <a:avLst/>
                <a:gdLst>
                  <a:gd name="connsiteX0" fmla="*/ 0 w 49530"/>
                  <a:gd name="connsiteY0" fmla="*/ 10477 h 31432"/>
                  <a:gd name="connsiteX1" fmla="*/ 22860 w 49530"/>
                  <a:gd name="connsiteY1" fmla="*/ 2857 h 31432"/>
                  <a:gd name="connsiteX2" fmla="*/ 30480 w 49530"/>
                  <a:gd name="connsiteY2" fmla="*/ 2857 h 31432"/>
                  <a:gd name="connsiteX3" fmla="*/ 49530 w 49530"/>
                  <a:gd name="connsiteY3" fmla="*/ 6668 h 31432"/>
                  <a:gd name="connsiteX4" fmla="*/ 30480 w 49530"/>
                  <a:gd name="connsiteY4" fmla="*/ 25718 h 31432"/>
                  <a:gd name="connsiteX5" fmla="*/ 11430 w 49530"/>
                  <a:gd name="connsiteY5" fmla="*/ 25718 h 31432"/>
                  <a:gd name="connsiteX6" fmla="*/ 0 w 49530"/>
                  <a:gd name="connsiteY6" fmla="*/ 10477 h 31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30" h="31432">
                    <a:moveTo>
                      <a:pt x="0" y="10477"/>
                    </a:moveTo>
                    <a:cubicBezTo>
                      <a:pt x="7620" y="10477"/>
                      <a:pt x="19050" y="10477"/>
                      <a:pt x="22860" y="2857"/>
                    </a:cubicBezTo>
                    <a:cubicBezTo>
                      <a:pt x="22860" y="-952"/>
                      <a:pt x="30480" y="-952"/>
                      <a:pt x="30480" y="2857"/>
                    </a:cubicBezTo>
                    <a:cubicBezTo>
                      <a:pt x="34290" y="6668"/>
                      <a:pt x="41910" y="6668"/>
                      <a:pt x="49530" y="6668"/>
                    </a:cubicBezTo>
                    <a:cubicBezTo>
                      <a:pt x="45720" y="14287"/>
                      <a:pt x="38100" y="18098"/>
                      <a:pt x="30480" y="25718"/>
                    </a:cubicBezTo>
                    <a:cubicBezTo>
                      <a:pt x="26670" y="33337"/>
                      <a:pt x="15240" y="33337"/>
                      <a:pt x="11430" y="25718"/>
                    </a:cubicBezTo>
                    <a:cubicBezTo>
                      <a:pt x="11430" y="18098"/>
                      <a:pt x="3810" y="18098"/>
                      <a:pt x="0" y="10477"/>
                    </a:cubicBezTo>
                    <a:close/>
                  </a:path>
                </a:pathLst>
              </a:custGeom>
              <a:solidFill>
                <a:srgbClr val="FFCFE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51" name="Freeform: Shape 3350">
                <a:extLst>
                  <a:ext uri="{FF2B5EF4-FFF2-40B4-BE49-F238E27FC236}">
                    <a16:creationId xmlns:a16="http://schemas.microsoft.com/office/drawing/2014/main" id="{A5AC353A-21FF-2823-1C84-7F226FB647D9}"/>
                  </a:ext>
                </a:extLst>
              </p:cNvPr>
              <p:cNvSpPr/>
              <p:nvPr/>
            </p:nvSpPr>
            <p:spPr>
              <a:xfrm>
                <a:off x="3623310" y="3059430"/>
                <a:ext cx="38100" cy="29527"/>
              </a:xfrm>
              <a:custGeom>
                <a:avLst/>
                <a:gdLst>
                  <a:gd name="connsiteX0" fmla="*/ 0 w 38100"/>
                  <a:gd name="connsiteY0" fmla="*/ 0 h 29527"/>
                  <a:gd name="connsiteX1" fmla="*/ 22860 w 38100"/>
                  <a:gd name="connsiteY1" fmla="*/ 0 h 29527"/>
                  <a:gd name="connsiteX2" fmla="*/ 38100 w 38100"/>
                  <a:gd name="connsiteY2" fmla="*/ 15240 h 29527"/>
                  <a:gd name="connsiteX3" fmla="*/ 34290 w 38100"/>
                  <a:gd name="connsiteY3" fmla="*/ 26670 h 29527"/>
                  <a:gd name="connsiteX4" fmla="*/ 15240 w 38100"/>
                  <a:gd name="connsiteY4" fmla="*/ 26670 h 29527"/>
                  <a:gd name="connsiteX5" fmla="*/ 11430 w 38100"/>
                  <a:gd name="connsiteY5" fmla="*/ 19050 h 29527"/>
                  <a:gd name="connsiteX6" fmla="*/ 0 w 38100"/>
                  <a:gd name="connsiteY6" fmla="*/ 0 h 29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100" h="29527">
                    <a:moveTo>
                      <a:pt x="0" y="0"/>
                    </a:moveTo>
                    <a:cubicBezTo>
                      <a:pt x="7620" y="0"/>
                      <a:pt x="15240" y="0"/>
                      <a:pt x="22860" y="0"/>
                    </a:cubicBezTo>
                    <a:cubicBezTo>
                      <a:pt x="30480" y="0"/>
                      <a:pt x="34290" y="7620"/>
                      <a:pt x="38100" y="15240"/>
                    </a:cubicBezTo>
                    <a:cubicBezTo>
                      <a:pt x="38100" y="19050"/>
                      <a:pt x="38100" y="26670"/>
                      <a:pt x="34290" y="26670"/>
                    </a:cubicBezTo>
                    <a:cubicBezTo>
                      <a:pt x="30480" y="30480"/>
                      <a:pt x="22860" y="30480"/>
                      <a:pt x="15240" y="26670"/>
                    </a:cubicBezTo>
                    <a:cubicBezTo>
                      <a:pt x="11430" y="26670"/>
                      <a:pt x="11430" y="22860"/>
                      <a:pt x="11430" y="19050"/>
                    </a:cubicBezTo>
                    <a:cubicBezTo>
                      <a:pt x="7620" y="15240"/>
                      <a:pt x="7620" y="11430"/>
                      <a:pt x="0" y="0"/>
                    </a:cubicBezTo>
                    <a:close/>
                  </a:path>
                </a:pathLst>
              </a:custGeom>
              <a:solidFill>
                <a:srgbClr val="FFC6D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52" name="Freeform: Shape 3351">
                <a:extLst>
                  <a:ext uri="{FF2B5EF4-FFF2-40B4-BE49-F238E27FC236}">
                    <a16:creationId xmlns:a16="http://schemas.microsoft.com/office/drawing/2014/main" id="{00D660CE-6CDE-477A-4B5D-F8E5FAD1E17A}"/>
                  </a:ext>
                </a:extLst>
              </p:cNvPr>
              <p:cNvSpPr/>
              <p:nvPr/>
            </p:nvSpPr>
            <p:spPr>
              <a:xfrm>
                <a:off x="2442210" y="2623661"/>
                <a:ext cx="30480" cy="36689"/>
              </a:xfrm>
              <a:custGeom>
                <a:avLst/>
                <a:gdLst>
                  <a:gd name="connsiteX0" fmla="*/ 15240 w 30480"/>
                  <a:gd name="connsiteY0" fmla="*/ 35719 h 36689"/>
                  <a:gd name="connsiteX1" fmla="*/ 0 w 30480"/>
                  <a:gd name="connsiteY1" fmla="*/ 12859 h 36689"/>
                  <a:gd name="connsiteX2" fmla="*/ 15240 w 30480"/>
                  <a:gd name="connsiteY2" fmla="*/ 1429 h 36689"/>
                  <a:gd name="connsiteX3" fmla="*/ 30480 w 30480"/>
                  <a:gd name="connsiteY3" fmla="*/ 16669 h 36689"/>
                  <a:gd name="connsiteX4" fmla="*/ 15240 w 30480"/>
                  <a:gd name="connsiteY4" fmla="*/ 35719 h 3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 h="36689">
                    <a:moveTo>
                      <a:pt x="15240" y="35719"/>
                    </a:moveTo>
                    <a:cubicBezTo>
                      <a:pt x="7620" y="31909"/>
                      <a:pt x="0" y="20479"/>
                      <a:pt x="0" y="12859"/>
                    </a:cubicBezTo>
                    <a:cubicBezTo>
                      <a:pt x="0" y="1429"/>
                      <a:pt x="7620" y="-2381"/>
                      <a:pt x="15240" y="1429"/>
                    </a:cubicBezTo>
                    <a:cubicBezTo>
                      <a:pt x="22860" y="5239"/>
                      <a:pt x="30480" y="9049"/>
                      <a:pt x="30480" y="16669"/>
                    </a:cubicBezTo>
                    <a:cubicBezTo>
                      <a:pt x="30480" y="31909"/>
                      <a:pt x="22860" y="39529"/>
                      <a:pt x="15240" y="35719"/>
                    </a:cubicBezTo>
                    <a:close/>
                  </a:path>
                </a:pathLst>
              </a:custGeom>
              <a:solidFill>
                <a:srgbClr val="FFD7E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53" name="Freeform: Shape 3352">
                <a:extLst>
                  <a:ext uri="{FF2B5EF4-FFF2-40B4-BE49-F238E27FC236}">
                    <a16:creationId xmlns:a16="http://schemas.microsoft.com/office/drawing/2014/main" id="{944D9D7F-9978-B8CF-67A2-81B7E64B8613}"/>
                  </a:ext>
                </a:extLst>
              </p:cNvPr>
              <p:cNvSpPr/>
              <p:nvPr/>
            </p:nvSpPr>
            <p:spPr>
              <a:xfrm>
                <a:off x="1492482" y="2783735"/>
                <a:ext cx="31518" cy="35664"/>
              </a:xfrm>
              <a:custGeom>
                <a:avLst/>
                <a:gdLst>
                  <a:gd name="connsiteX0" fmla="*/ 20088 w 31518"/>
                  <a:gd name="connsiteY0" fmla="*/ 1374 h 35664"/>
                  <a:gd name="connsiteX1" fmla="*/ 31518 w 31518"/>
                  <a:gd name="connsiteY1" fmla="*/ 16614 h 35664"/>
                  <a:gd name="connsiteX2" fmla="*/ 8658 w 31518"/>
                  <a:gd name="connsiteY2" fmla="*/ 35664 h 35664"/>
                  <a:gd name="connsiteX3" fmla="*/ 1038 w 31518"/>
                  <a:gd name="connsiteY3" fmla="*/ 16614 h 35664"/>
                  <a:gd name="connsiteX4" fmla="*/ 20088 w 31518"/>
                  <a:gd name="connsiteY4" fmla="*/ 1374 h 35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18" h="35664">
                    <a:moveTo>
                      <a:pt x="20088" y="1374"/>
                    </a:moveTo>
                    <a:cubicBezTo>
                      <a:pt x="27708" y="1374"/>
                      <a:pt x="31518" y="12804"/>
                      <a:pt x="31518" y="16614"/>
                    </a:cubicBezTo>
                    <a:cubicBezTo>
                      <a:pt x="31518" y="24234"/>
                      <a:pt x="16278" y="35664"/>
                      <a:pt x="8658" y="35664"/>
                    </a:cubicBezTo>
                    <a:cubicBezTo>
                      <a:pt x="4848" y="35664"/>
                      <a:pt x="-2772" y="20424"/>
                      <a:pt x="1038" y="16614"/>
                    </a:cubicBezTo>
                    <a:cubicBezTo>
                      <a:pt x="4848" y="1374"/>
                      <a:pt x="12468" y="-2436"/>
                      <a:pt x="20088" y="1374"/>
                    </a:cubicBezTo>
                    <a:close/>
                  </a:path>
                </a:pathLst>
              </a:custGeom>
              <a:solidFill>
                <a:srgbClr val="FFBCD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54" name="Freeform: Shape 3353">
                <a:extLst>
                  <a:ext uri="{FF2B5EF4-FFF2-40B4-BE49-F238E27FC236}">
                    <a16:creationId xmlns:a16="http://schemas.microsoft.com/office/drawing/2014/main" id="{98445447-CA1E-FD1A-DD59-D70724C15CAD}"/>
                  </a:ext>
                </a:extLst>
              </p:cNvPr>
              <p:cNvSpPr/>
              <p:nvPr/>
            </p:nvSpPr>
            <p:spPr>
              <a:xfrm>
                <a:off x="3429001" y="3446356"/>
                <a:ext cx="38100" cy="25310"/>
              </a:xfrm>
              <a:custGeom>
                <a:avLst/>
                <a:gdLst>
                  <a:gd name="connsiteX0" fmla="*/ 38100 w 38100"/>
                  <a:gd name="connsiteY0" fmla="*/ 9313 h 25310"/>
                  <a:gd name="connsiteX1" fmla="*/ 7620 w 38100"/>
                  <a:gd name="connsiteY1" fmla="*/ 24553 h 25310"/>
                  <a:gd name="connsiteX2" fmla="*/ 0 w 38100"/>
                  <a:gd name="connsiteY2" fmla="*/ 16933 h 25310"/>
                  <a:gd name="connsiteX3" fmla="*/ 11430 w 38100"/>
                  <a:gd name="connsiteY3" fmla="*/ 1693 h 25310"/>
                  <a:gd name="connsiteX4" fmla="*/ 34290 w 38100"/>
                  <a:gd name="connsiteY4" fmla="*/ 1693 h 25310"/>
                  <a:gd name="connsiteX5" fmla="*/ 38100 w 38100"/>
                  <a:gd name="connsiteY5" fmla="*/ 9313 h 2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00" h="25310">
                    <a:moveTo>
                      <a:pt x="38100" y="9313"/>
                    </a:moveTo>
                    <a:cubicBezTo>
                      <a:pt x="34290" y="16933"/>
                      <a:pt x="15240" y="28363"/>
                      <a:pt x="7620" y="24553"/>
                    </a:cubicBezTo>
                    <a:cubicBezTo>
                      <a:pt x="3810" y="24553"/>
                      <a:pt x="0" y="24553"/>
                      <a:pt x="0" y="16933"/>
                    </a:cubicBezTo>
                    <a:cubicBezTo>
                      <a:pt x="0" y="9313"/>
                      <a:pt x="3810" y="1693"/>
                      <a:pt x="11430" y="1693"/>
                    </a:cubicBezTo>
                    <a:cubicBezTo>
                      <a:pt x="19050" y="-2117"/>
                      <a:pt x="26670" y="1693"/>
                      <a:pt x="34290" y="1693"/>
                    </a:cubicBezTo>
                    <a:cubicBezTo>
                      <a:pt x="38100" y="1693"/>
                      <a:pt x="38100" y="5503"/>
                      <a:pt x="38100" y="9313"/>
                    </a:cubicBezTo>
                    <a:close/>
                  </a:path>
                </a:pathLst>
              </a:custGeom>
              <a:solidFill>
                <a:srgbClr val="FFCFE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55" name="Freeform: Shape 3354">
                <a:extLst>
                  <a:ext uri="{FF2B5EF4-FFF2-40B4-BE49-F238E27FC236}">
                    <a16:creationId xmlns:a16="http://schemas.microsoft.com/office/drawing/2014/main" id="{299036D7-5C69-4B89-5A6D-183BD9A67E52}"/>
                  </a:ext>
                </a:extLst>
              </p:cNvPr>
              <p:cNvSpPr/>
              <p:nvPr/>
            </p:nvSpPr>
            <p:spPr>
              <a:xfrm>
                <a:off x="1385346" y="1380172"/>
                <a:ext cx="28164" cy="37147"/>
              </a:xfrm>
              <a:custGeom>
                <a:avLst/>
                <a:gdLst>
                  <a:gd name="connsiteX0" fmla="*/ 28165 w 28164"/>
                  <a:gd name="connsiteY0" fmla="*/ 18098 h 37147"/>
                  <a:gd name="connsiteX1" fmla="*/ 5305 w 28164"/>
                  <a:gd name="connsiteY1" fmla="*/ 37148 h 37147"/>
                  <a:gd name="connsiteX2" fmla="*/ 1495 w 28164"/>
                  <a:gd name="connsiteY2" fmla="*/ 33337 h 37147"/>
                  <a:gd name="connsiteX3" fmla="*/ 9115 w 28164"/>
                  <a:gd name="connsiteY3" fmla="*/ 6668 h 37147"/>
                  <a:gd name="connsiteX4" fmla="*/ 16735 w 28164"/>
                  <a:gd name="connsiteY4" fmla="*/ 2857 h 37147"/>
                  <a:gd name="connsiteX5" fmla="*/ 28165 w 28164"/>
                  <a:gd name="connsiteY5" fmla="*/ 2857 h 37147"/>
                  <a:gd name="connsiteX6" fmla="*/ 28165 w 28164"/>
                  <a:gd name="connsiteY6" fmla="*/ 18098 h 3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64" h="37147">
                    <a:moveTo>
                      <a:pt x="28165" y="18098"/>
                    </a:moveTo>
                    <a:cubicBezTo>
                      <a:pt x="24355" y="25718"/>
                      <a:pt x="12925" y="37148"/>
                      <a:pt x="5305" y="37148"/>
                    </a:cubicBezTo>
                    <a:cubicBezTo>
                      <a:pt x="5305" y="37148"/>
                      <a:pt x="1495" y="37148"/>
                      <a:pt x="1495" y="33337"/>
                    </a:cubicBezTo>
                    <a:cubicBezTo>
                      <a:pt x="-2315" y="29527"/>
                      <a:pt x="1495" y="10477"/>
                      <a:pt x="9115" y="6668"/>
                    </a:cubicBezTo>
                    <a:cubicBezTo>
                      <a:pt x="12925" y="6668"/>
                      <a:pt x="16735" y="6668"/>
                      <a:pt x="16735" y="2857"/>
                    </a:cubicBezTo>
                    <a:cubicBezTo>
                      <a:pt x="20545" y="-952"/>
                      <a:pt x="24355" y="-952"/>
                      <a:pt x="28165" y="2857"/>
                    </a:cubicBezTo>
                    <a:cubicBezTo>
                      <a:pt x="28165" y="10477"/>
                      <a:pt x="28165" y="14287"/>
                      <a:pt x="28165" y="18098"/>
                    </a:cubicBezTo>
                    <a:close/>
                  </a:path>
                </a:pathLst>
              </a:custGeom>
              <a:solidFill>
                <a:srgbClr val="FFDEE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56" name="Freeform: Shape 3355">
                <a:extLst>
                  <a:ext uri="{FF2B5EF4-FFF2-40B4-BE49-F238E27FC236}">
                    <a16:creationId xmlns:a16="http://schemas.microsoft.com/office/drawing/2014/main" id="{30BE5961-EE38-DADE-27DE-8D4D6B601E2E}"/>
                  </a:ext>
                </a:extLst>
              </p:cNvPr>
              <p:cNvSpPr/>
              <p:nvPr/>
            </p:nvSpPr>
            <p:spPr>
              <a:xfrm>
                <a:off x="1293906" y="2475486"/>
                <a:ext cx="33469" cy="27683"/>
              </a:xfrm>
              <a:custGeom>
                <a:avLst/>
                <a:gdLst>
                  <a:gd name="connsiteX0" fmla="*/ 31975 w 33469"/>
                  <a:gd name="connsiteY0" fmla="*/ 16253 h 27683"/>
                  <a:gd name="connsiteX1" fmla="*/ 9115 w 33469"/>
                  <a:gd name="connsiteY1" fmla="*/ 27683 h 27683"/>
                  <a:gd name="connsiteX2" fmla="*/ 1495 w 33469"/>
                  <a:gd name="connsiteY2" fmla="*/ 12444 h 27683"/>
                  <a:gd name="connsiteX3" fmla="*/ 24355 w 33469"/>
                  <a:gd name="connsiteY3" fmla="*/ 1013 h 27683"/>
                  <a:gd name="connsiteX4" fmla="*/ 31975 w 33469"/>
                  <a:gd name="connsiteY4" fmla="*/ 16253 h 27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69" h="27683">
                    <a:moveTo>
                      <a:pt x="31975" y="16253"/>
                    </a:moveTo>
                    <a:cubicBezTo>
                      <a:pt x="31975" y="23873"/>
                      <a:pt x="16735" y="27683"/>
                      <a:pt x="9115" y="27683"/>
                    </a:cubicBezTo>
                    <a:cubicBezTo>
                      <a:pt x="1495" y="23873"/>
                      <a:pt x="-2315" y="20063"/>
                      <a:pt x="1495" y="12444"/>
                    </a:cubicBezTo>
                    <a:cubicBezTo>
                      <a:pt x="5305" y="4823"/>
                      <a:pt x="16735" y="-2797"/>
                      <a:pt x="24355" y="1013"/>
                    </a:cubicBezTo>
                    <a:cubicBezTo>
                      <a:pt x="31975" y="-2797"/>
                      <a:pt x="35785" y="4823"/>
                      <a:pt x="31975" y="16253"/>
                    </a:cubicBezTo>
                    <a:close/>
                  </a:path>
                </a:pathLst>
              </a:custGeom>
              <a:solidFill>
                <a:srgbClr val="FFC3D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57" name="Freeform: Shape 3356">
                <a:extLst>
                  <a:ext uri="{FF2B5EF4-FFF2-40B4-BE49-F238E27FC236}">
                    <a16:creationId xmlns:a16="http://schemas.microsoft.com/office/drawing/2014/main" id="{7E63C5A5-114B-1415-48AE-B598FA215C5A}"/>
                  </a:ext>
                </a:extLst>
              </p:cNvPr>
              <p:cNvSpPr/>
              <p:nvPr/>
            </p:nvSpPr>
            <p:spPr>
              <a:xfrm>
                <a:off x="3516631" y="3180336"/>
                <a:ext cx="34289" cy="28674"/>
              </a:xfrm>
              <a:custGeom>
                <a:avLst/>
                <a:gdLst>
                  <a:gd name="connsiteX0" fmla="*/ 34290 w 34289"/>
                  <a:gd name="connsiteY0" fmla="*/ 12444 h 28674"/>
                  <a:gd name="connsiteX1" fmla="*/ 7620 w 34289"/>
                  <a:gd name="connsiteY1" fmla="*/ 27683 h 28674"/>
                  <a:gd name="connsiteX2" fmla="*/ 0 w 34289"/>
                  <a:gd name="connsiteY2" fmla="*/ 12444 h 28674"/>
                  <a:gd name="connsiteX3" fmla="*/ 19050 w 34289"/>
                  <a:gd name="connsiteY3" fmla="*/ 1013 h 28674"/>
                  <a:gd name="connsiteX4" fmla="*/ 34290 w 34289"/>
                  <a:gd name="connsiteY4" fmla="*/ 12444 h 2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89" h="28674">
                    <a:moveTo>
                      <a:pt x="34290" y="12444"/>
                    </a:moveTo>
                    <a:cubicBezTo>
                      <a:pt x="30480" y="23873"/>
                      <a:pt x="19050" y="31494"/>
                      <a:pt x="7620" y="27683"/>
                    </a:cubicBezTo>
                    <a:cubicBezTo>
                      <a:pt x="0" y="27683"/>
                      <a:pt x="0" y="20063"/>
                      <a:pt x="0" y="12444"/>
                    </a:cubicBezTo>
                    <a:cubicBezTo>
                      <a:pt x="3810" y="4823"/>
                      <a:pt x="15240" y="-2797"/>
                      <a:pt x="19050" y="1013"/>
                    </a:cubicBezTo>
                    <a:cubicBezTo>
                      <a:pt x="26670" y="1013"/>
                      <a:pt x="34290" y="8633"/>
                      <a:pt x="34290" y="12444"/>
                    </a:cubicBezTo>
                    <a:close/>
                  </a:path>
                </a:pathLst>
              </a:custGeom>
              <a:solidFill>
                <a:srgbClr val="FFCCE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58" name="Freeform: Shape 3357">
                <a:extLst>
                  <a:ext uri="{FF2B5EF4-FFF2-40B4-BE49-F238E27FC236}">
                    <a16:creationId xmlns:a16="http://schemas.microsoft.com/office/drawing/2014/main" id="{F01B875F-7A6B-F0A1-04C8-AA2FEE215778}"/>
                  </a:ext>
                </a:extLst>
              </p:cNvPr>
              <p:cNvSpPr/>
              <p:nvPr/>
            </p:nvSpPr>
            <p:spPr>
              <a:xfrm>
                <a:off x="2823210" y="2499359"/>
                <a:ext cx="28164" cy="31974"/>
              </a:xfrm>
              <a:custGeom>
                <a:avLst/>
                <a:gdLst>
                  <a:gd name="connsiteX0" fmla="*/ 15240 w 28164"/>
                  <a:gd name="connsiteY0" fmla="*/ 30480 h 31974"/>
                  <a:gd name="connsiteX1" fmla="*/ 0 w 28164"/>
                  <a:gd name="connsiteY1" fmla="*/ 15240 h 31974"/>
                  <a:gd name="connsiteX2" fmla="*/ 19050 w 28164"/>
                  <a:gd name="connsiteY2" fmla="*/ 0 h 31974"/>
                  <a:gd name="connsiteX3" fmla="*/ 26670 w 28164"/>
                  <a:gd name="connsiteY3" fmla="*/ 22860 h 31974"/>
                  <a:gd name="connsiteX4" fmla="*/ 15240 w 28164"/>
                  <a:gd name="connsiteY4" fmla="*/ 30480 h 319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64" h="31974">
                    <a:moveTo>
                      <a:pt x="15240" y="30480"/>
                    </a:moveTo>
                    <a:cubicBezTo>
                      <a:pt x="3810" y="26670"/>
                      <a:pt x="0" y="22860"/>
                      <a:pt x="0" y="15240"/>
                    </a:cubicBezTo>
                    <a:cubicBezTo>
                      <a:pt x="0" y="7620"/>
                      <a:pt x="11430" y="0"/>
                      <a:pt x="19050" y="0"/>
                    </a:cubicBezTo>
                    <a:cubicBezTo>
                      <a:pt x="26670" y="0"/>
                      <a:pt x="30480" y="15240"/>
                      <a:pt x="26670" y="22860"/>
                    </a:cubicBezTo>
                    <a:cubicBezTo>
                      <a:pt x="30480" y="30480"/>
                      <a:pt x="26670" y="34290"/>
                      <a:pt x="15240" y="30480"/>
                    </a:cubicBezTo>
                    <a:close/>
                  </a:path>
                </a:pathLst>
              </a:custGeom>
              <a:solidFill>
                <a:srgbClr val="FFD0E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59" name="Freeform: Shape 3358">
                <a:extLst>
                  <a:ext uri="{FF2B5EF4-FFF2-40B4-BE49-F238E27FC236}">
                    <a16:creationId xmlns:a16="http://schemas.microsoft.com/office/drawing/2014/main" id="{09EC9CC3-25A1-AA19-84B1-785157F5E386}"/>
                  </a:ext>
                </a:extLst>
              </p:cNvPr>
              <p:cNvSpPr/>
              <p:nvPr/>
            </p:nvSpPr>
            <p:spPr>
              <a:xfrm>
                <a:off x="3150870" y="2903219"/>
                <a:ext cx="37147" cy="32982"/>
              </a:xfrm>
              <a:custGeom>
                <a:avLst/>
                <a:gdLst>
                  <a:gd name="connsiteX0" fmla="*/ 0 w 37147"/>
                  <a:gd name="connsiteY0" fmla="*/ 15240 h 32982"/>
                  <a:gd name="connsiteX1" fmla="*/ 7620 w 37147"/>
                  <a:gd name="connsiteY1" fmla="*/ 0 h 32982"/>
                  <a:gd name="connsiteX2" fmla="*/ 19050 w 37147"/>
                  <a:gd name="connsiteY2" fmla="*/ 3810 h 32982"/>
                  <a:gd name="connsiteX3" fmla="*/ 34290 w 37147"/>
                  <a:gd name="connsiteY3" fmla="*/ 7620 h 32982"/>
                  <a:gd name="connsiteX4" fmla="*/ 34290 w 37147"/>
                  <a:gd name="connsiteY4" fmla="*/ 26670 h 32982"/>
                  <a:gd name="connsiteX5" fmla="*/ 19050 w 37147"/>
                  <a:gd name="connsiteY5" fmla="*/ 30480 h 32982"/>
                  <a:gd name="connsiteX6" fmla="*/ 0 w 37147"/>
                  <a:gd name="connsiteY6" fmla="*/ 15240 h 32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147" h="32982">
                    <a:moveTo>
                      <a:pt x="0" y="15240"/>
                    </a:moveTo>
                    <a:cubicBezTo>
                      <a:pt x="3810" y="11430"/>
                      <a:pt x="0" y="3810"/>
                      <a:pt x="7620" y="0"/>
                    </a:cubicBezTo>
                    <a:cubicBezTo>
                      <a:pt x="11430" y="7620"/>
                      <a:pt x="15240" y="3810"/>
                      <a:pt x="19050" y="3810"/>
                    </a:cubicBezTo>
                    <a:cubicBezTo>
                      <a:pt x="22860" y="0"/>
                      <a:pt x="30480" y="3810"/>
                      <a:pt x="34290" y="7620"/>
                    </a:cubicBezTo>
                    <a:cubicBezTo>
                      <a:pt x="38100" y="11430"/>
                      <a:pt x="38100" y="19050"/>
                      <a:pt x="34290" y="26670"/>
                    </a:cubicBezTo>
                    <a:cubicBezTo>
                      <a:pt x="30480" y="34290"/>
                      <a:pt x="22860" y="34290"/>
                      <a:pt x="19050" y="30480"/>
                    </a:cubicBezTo>
                    <a:cubicBezTo>
                      <a:pt x="15240" y="22860"/>
                      <a:pt x="7620" y="19050"/>
                      <a:pt x="0" y="15240"/>
                    </a:cubicBezTo>
                    <a:close/>
                  </a:path>
                </a:pathLst>
              </a:custGeom>
              <a:solidFill>
                <a:srgbClr val="FFC9D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60" name="Freeform: Shape 3359">
                <a:extLst>
                  <a:ext uri="{FF2B5EF4-FFF2-40B4-BE49-F238E27FC236}">
                    <a16:creationId xmlns:a16="http://schemas.microsoft.com/office/drawing/2014/main" id="{887FAC10-83FC-3322-C4A2-2B9354D69A69}"/>
                  </a:ext>
                </a:extLst>
              </p:cNvPr>
              <p:cNvSpPr/>
              <p:nvPr/>
            </p:nvSpPr>
            <p:spPr>
              <a:xfrm>
                <a:off x="3356610" y="2161222"/>
                <a:ext cx="41909" cy="37147"/>
              </a:xfrm>
              <a:custGeom>
                <a:avLst/>
                <a:gdLst>
                  <a:gd name="connsiteX0" fmla="*/ 41910 w 41909"/>
                  <a:gd name="connsiteY0" fmla="*/ 14287 h 37147"/>
                  <a:gd name="connsiteX1" fmla="*/ 34290 w 41909"/>
                  <a:gd name="connsiteY1" fmla="*/ 21907 h 37147"/>
                  <a:gd name="connsiteX2" fmla="*/ 19050 w 41909"/>
                  <a:gd name="connsiteY2" fmla="*/ 33337 h 37147"/>
                  <a:gd name="connsiteX3" fmla="*/ 7620 w 41909"/>
                  <a:gd name="connsiteY3" fmla="*/ 37148 h 37147"/>
                  <a:gd name="connsiteX4" fmla="*/ 0 w 41909"/>
                  <a:gd name="connsiteY4" fmla="*/ 25718 h 37147"/>
                  <a:gd name="connsiteX5" fmla="*/ 3810 w 41909"/>
                  <a:gd name="connsiteY5" fmla="*/ 14287 h 37147"/>
                  <a:gd name="connsiteX6" fmla="*/ 26670 w 41909"/>
                  <a:gd name="connsiteY6" fmla="*/ 2857 h 37147"/>
                  <a:gd name="connsiteX7" fmla="*/ 38100 w 41909"/>
                  <a:gd name="connsiteY7" fmla="*/ 2857 h 37147"/>
                  <a:gd name="connsiteX8" fmla="*/ 41910 w 41909"/>
                  <a:gd name="connsiteY8" fmla="*/ 14287 h 3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09" h="37147">
                    <a:moveTo>
                      <a:pt x="41910" y="14287"/>
                    </a:moveTo>
                    <a:cubicBezTo>
                      <a:pt x="41910" y="18098"/>
                      <a:pt x="38100" y="18098"/>
                      <a:pt x="34290" y="21907"/>
                    </a:cubicBezTo>
                    <a:cubicBezTo>
                      <a:pt x="30480" y="25718"/>
                      <a:pt x="19050" y="21907"/>
                      <a:pt x="19050" y="33337"/>
                    </a:cubicBezTo>
                    <a:cubicBezTo>
                      <a:pt x="19050" y="37148"/>
                      <a:pt x="11430" y="37148"/>
                      <a:pt x="7620" y="37148"/>
                    </a:cubicBezTo>
                    <a:cubicBezTo>
                      <a:pt x="0" y="37148"/>
                      <a:pt x="0" y="29527"/>
                      <a:pt x="0" y="25718"/>
                    </a:cubicBezTo>
                    <a:cubicBezTo>
                      <a:pt x="0" y="21907"/>
                      <a:pt x="0" y="18098"/>
                      <a:pt x="3810" y="14287"/>
                    </a:cubicBezTo>
                    <a:cubicBezTo>
                      <a:pt x="11430" y="10477"/>
                      <a:pt x="19050" y="6668"/>
                      <a:pt x="26670" y="2857"/>
                    </a:cubicBezTo>
                    <a:cubicBezTo>
                      <a:pt x="30480" y="-952"/>
                      <a:pt x="34290" y="-952"/>
                      <a:pt x="38100" y="2857"/>
                    </a:cubicBezTo>
                    <a:cubicBezTo>
                      <a:pt x="41910" y="6668"/>
                      <a:pt x="41910" y="10477"/>
                      <a:pt x="41910" y="14287"/>
                    </a:cubicBezTo>
                    <a:close/>
                  </a:path>
                </a:pathLst>
              </a:custGeom>
              <a:solidFill>
                <a:srgbClr val="FFC9D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61" name="Freeform: Shape 3360">
                <a:extLst>
                  <a:ext uri="{FF2B5EF4-FFF2-40B4-BE49-F238E27FC236}">
                    <a16:creationId xmlns:a16="http://schemas.microsoft.com/office/drawing/2014/main" id="{A30D3DB4-3FB7-7CCA-9EE8-49F9057FF702}"/>
                  </a:ext>
                </a:extLst>
              </p:cNvPr>
              <p:cNvSpPr/>
              <p:nvPr/>
            </p:nvSpPr>
            <p:spPr>
              <a:xfrm>
                <a:off x="2981736" y="3016930"/>
                <a:ext cx="31974" cy="34879"/>
              </a:xfrm>
              <a:custGeom>
                <a:avLst/>
                <a:gdLst>
                  <a:gd name="connsiteX0" fmla="*/ 31975 w 31974"/>
                  <a:gd name="connsiteY0" fmla="*/ 19639 h 34879"/>
                  <a:gd name="connsiteX1" fmla="*/ 9115 w 31974"/>
                  <a:gd name="connsiteY1" fmla="*/ 34879 h 34879"/>
                  <a:gd name="connsiteX2" fmla="*/ 1495 w 31974"/>
                  <a:gd name="connsiteY2" fmla="*/ 19639 h 34879"/>
                  <a:gd name="connsiteX3" fmla="*/ 12925 w 31974"/>
                  <a:gd name="connsiteY3" fmla="*/ 4400 h 34879"/>
                  <a:gd name="connsiteX4" fmla="*/ 28165 w 31974"/>
                  <a:gd name="connsiteY4" fmla="*/ 4400 h 34879"/>
                  <a:gd name="connsiteX5" fmla="*/ 31975 w 31974"/>
                  <a:gd name="connsiteY5" fmla="*/ 19639 h 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974" h="34879">
                    <a:moveTo>
                      <a:pt x="31975" y="19639"/>
                    </a:moveTo>
                    <a:cubicBezTo>
                      <a:pt x="28165" y="27259"/>
                      <a:pt x="20545" y="34879"/>
                      <a:pt x="9115" y="34879"/>
                    </a:cubicBezTo>
                    <a:cubicBezTo>
                      <a:pt x="1495" y="34879"/>
                      <a:pt x="-2315" y="27259"/>
                      <a:pt x="1495" y="19639"/>
                    </a:cubicBezTo>
                    <a:cubicBezTo>
                      <a:pt x="5305" y="15829"/>
                      <a:pt x="9115" y="8209"/>
                      <a:pt x="12925" y="4400"/>
                    </a:cubicBezTo>
                    <a:cubicBezTo>
                      <a:pt x="16735" y="-3221"/>
                      <a:pt x="24355" y="589"/>
                      <a:pt x="28165" y="4400"/>
                    </a:cubicBezTo>
                    <a:cubicBezTo>
                      <a:pt x="31975" y="12019"/>
                      <a:pt x="31975" y="15829"/>
                      <a:pt x="31975" y="19639"/>
                    </a:cubicBezTo>
                    <a:close/>
                  </a:path>
                </a:pathLst>
              </a:custGeom>
              <a:solidFill>
                <a:srgbClr val="FFCFE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62" name="Freeform: Shape 3361">
                <a:extLst>
                  <a:ext uri="{FF2B5EF4-FFF2-40B4-BE49-F238E27FC236}">
                    <a16:creationId xmlns:a16="http://schemas.microsoft.com/office/drawing/2014/main" id="{71CD2AE4-7A96-9516-F4BD-5DA300D44D02}"/>
                  </a:ext>
                </a:extLst>
              </p:cNvPr>
              <p:cNvSpPr/>
              <p:nvPr/>
            </p:nvSpPr>
            <p:spPr>
              <a:xfrm>
                <a:off x="3964632" y="3591136"/>
                <a:ext cx="35868" cy="29315"/>
              </a:xfrm>
              <a:custGeom>
                <a:avLst/>
                <a:gdLst>
                  <a:gd name="connsiteX0" fmla="*/ 13008 w 35868"/>
                  <a:gd name="connsiteY0" fmla="*/ 1693 h 29315"/>
                  <a:gd name="connsiteX1" fmla="*/ 24438 w 35868"/>
                  <a:gd name="connsiteY1" fmla="*/ 9313 h 29315"/>
                  <a:gd name="connsiteX2" fmla="*/ 35868 w 35868"/>
                  <a:gd name="connsiteY2" fmla="*/ 20743 h 29315"/>
                  <a:gd name="connsiteX3" fmla="*/ 32058 w 35868"/>
                  <a:gd name="connsiteY3" fmla="*/ 28363 h 29315"/>
                  <a:gd name="connsiteX4" fmla="*/ 13008 w 35868"/>
                  <a:gd name="connsiteY4" fmla="*/ 24553 h 29315"/>
                  <a:gd name="connsiteX5" fmla="*/ 5388 w 35868"/>
                  <a:gd name="connsiteY5" fmla="*/ 13123 h 29315"/>
                  <a:gd name="connsiteX6" fmla="*/ 1578 w 35868"/>
                  <a:gd name="connsiteY6" fmla="*/ 1693 h 29315"/>
                  <a:gd name="connsiteX7" fmla="*/ 13008 w 35868"/>
                  <a:gd name="connsiteY7" fmla="*/ 1693 h 29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868" h="29315">
                    <a:moveTo>
                      <a:pt x="13008" y="1693"/>
                    </a:moveTo>
                    <a:cubicBezTo>
                      <a:pt x="16818" y="5503"/>
                      <a:pt x="20628" y="5503"/>
                      <a:pt x="24438" y="9313"/>
                    </a:cubicBezTo>
                    <a:cubicBezTo>
                      <a:pt x="32058" y="9313"/>
                      <a:pt x="35868" y="16933"/>
                      <a:pt x="35868" y="20743"/>
                    </a:cubicBezTo>
                    <a:cubicBezTo>
                      <a:pt x="35868" y="24553"/>
                      <a:pt x="32058" y="28363"/>
                      <a:pt x="32058" y="28363"/>
                    </a:cubicBezTo>
                    <a:cubicBezTo>
                      <a:pt x="24438" y="28363"/>
                      <a:pt x="16818" y="32173"/>
                      <a:pt x="13008" y="24553"/>
                    </a:cubicBezTo>
                    <a:cubicBezTo>
                      <a:pt x="9198" y="20743"/>
                      <a:pt x="9198" y="16933"/>
                      <a:pt x="5388" y="13123"/>
                    </a:cubicBezTo>
                    <a:cubicBezTo>
                      <a:pt x="1578" y="9313"/>
                      <a:pt x="-2232" y="5503"/>
                      <a:pt x="1578" y="1693"/>
                    </a:cubicBezTo>
                    <a:cubicBezTo>
                      <a:pt x="1578" y="1693"/>
                      <a:pt x="9198" y="-2117"/>
                      <a:pt x="13008" y="1693"/>
                    </a:cubicBezTo>
                    <a:close/>
                  </a:path>
                </a:pathLst>
              </a:custGeom>
              <a:solidFill>
                <a:srgbClr val="FFC5D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63" name="Freeform: Shape 3362">
                <a:extLst>
                  <a:ext uri="{FF2B5EF4-FFF2-40B4-BE49-F238E27FC236}">
                    <a16:creationId xmlns:a16="http://schemas.microsoft.com/office/drawing/2014/main" id="{B5DB7D09-C812-0FF1-6030-AE27C4CA01A8}"/>
                  </a:ext>
                </a:extLst>
              </p:cNvPr>
              <p:cNvSpPr/>
              <p:nvPr/>
            </p:nvSpPr>
            <p:spPr>
              <a:xfrm>
                <a:off x="1836421" y="3166109"/>
                <a:ext cx="30479" cy="38100"/>
              </a:xfrm>
              <a:custGeom>
                <a:avLst/>
                <a:gdLst>
                  <a:gd name="connsiteX0" fmla="*/ 19050 w 30479"/>
                  <a:gd name="connsiteY0" fmla="*/ 0 h 38100"/>
                  <a:gd name="connsiteX1" fmla="*/ 30480 w 30479"/>
                  <a:gd name="connsiteY1" fmla="*/ 22860 h 38100"/>
                  <a:gd name="connsiteX2" fmla="*/ 19050 w 30479"/>
                  <a:gd name="connsiteY2" fmla="*/ 38100 h 38100"/>
                  <a:gd name="connsiteX3" fmla="*/ 0 w 30479"/>
                  <a:gd name="connsiteY3" fmla="*/ 26670 h 38100"/>
                  <a:gd name="connsiteX4" fmla="*/ 0 w 30479"/>
                  <a:gd name="connsiteY4" fmla="*/ 22860 h 38100"/>
                  <a:gd name="connsiteX5" fmla="*/ 19050 w 30479"/>
                  <a:gd name="connsiteY5"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79" h="38100">
                    <a:moveTo>
                      <a:pt x="19050" y="0"/>
                    </a:moveTo>
                    <a:cubicBezTo>
                      <a:pt x="30480" y="3810"/>
                      <a:pt x="30480" y="15240"/>
                      <a:pt x="30480" y="22860"/>
                    </a:cubicBezTo>
                    <a:cubicBezTo>
                      <a:pt x="30480" y="30480"/>
                      <a:pt x="30480" y="34290"/>
                      <a:pt x="19050" y="38100"/>
                    </a:cubicBezTo>
                    <a:cubicBezTo>
                      <a:pt x="11430" y="38100"/>
                      <a:pt x="3810" y="34290"/>
                      <a:pt x="0" y="26670"/>
                    </a:cubicBezTo>
                    <a:cubicBezTo>
                      <a:pt x="0" y="26670"/>
                      <a:pt x="0" y="22860"/>
                      <a:pt x="0" y="22860"/>
                    </a:cubicBezTo>
                    <a:cubicBezTo>
                      <a:pt x="11430" y="19050"/>
                      <a:pt x="15240" y="7620"/>
                      <a:pt x="19050" y="0"/>
                    </a:cubicBezTo>
                    <a:close/>
                  </a:path>
                </a:pathLst>
              </a:custGeom>
              <a:solidFill>
                <a:srgbClr val="FFC9D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64" name="Freeform: Shape 3363">
                <a:extLst>
                  <a:ext uri="{FF2B5EF4-FFF2-40B4-BE49-F238E27FC236}">
                    <a16:creationId xmlns:a16="http://schemas.microsoft.com/office/drawing/2014/main" id="{07C6ABB5-F5FE-D466-D30F-2832AE1B8A4D}"/>
                  </a:ext>
                </a:extLst>
              </p:cNvPr>
              <p:cNvSpPr/>
              <p:nvPr/>
            </p:nvSpPr>
            <p:spPr>
              <a:xfrm>
                <a:off x="2007281" y="2614612"/>
                <a:ext cx="34879" cy="41910"/>
              </a:xfrm>
              <a:custGeom>
                <a:avLst/>
                <a:gdLst>
                  <a:gd name="connsiteX0" fmla="*/ 34879 w 34879"/>
                  <a:gd name="connsiteY0" fmla="*/ 33338 h 41910"/>
                  <a:gd name="connsiteX1" fmla="*/ 15829 w 34879"/>
                  <a:gd name="connsiteY1" fmla="*/ 33338 h 41910"/>
                  <a:gd name="connsiteX2" fmla="*/ 4399 w 34879"/>
                  <a:gd name="connsiteY2" fmla="*/ 14288 h 41910"/>
                  <a:gd name="connsiteX3" fmla="*/ 4399 w 34879"/>
                  <a:gd name="connsiteY3" fmla="*/ 2857 h 41910"/>
                  <a:gd name="connsiteX4" fmla="*/ 12019 w 34879"/>
                  <a:gd name="connsiteY4" fmla="*/ 2857 h 41910"/>
                  <a:gd name="connsiteX5" fmla="*/ 31069 w 34879"/>
                  <a:gd name="connsiteY5" fmla="*/ 10478 h 41910"/>
                  <a:gd name="connsiteX6" fmla="*/ 34879 w 34879"/>
                  <a:gd name="connsiteY6" fmla="*/ 33338 h 41910"/>
                  <a:gd name="connsiteX7" fmla="*/ 34879 w 34879"/>
                  <a:gd name="connsiteY7" fmla="*/ 33338 h 41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879" h="41910">
                    <a:moveTo>
                      <a:pt x="34879" y="33338"/>
                    </a:moveTo>
                    <a:cubicBezTo>
                      <a:pt x="23449" y="44768"/>
                      <a:pt x="19639" y="44768"/>
                      <a:pt x="15829" y="33338"/>
                    </a:cubicBezTo>
                    <a:cubicBezTo>
                      <a:pt x="12019" y="25718"/>
                      <a:pt x="12019" y="18098"/>
                      <a:pt x="4399" y="14288"/>
                    </a:cubicBezTo>
                    <a:cubicBezTo>
                      <a:pt x="-3221" y="10478"/>
                      <a:pt x="589" y="6668"/>
                      <a:pt x="4399" y="2857"/>
                    </a:cubicBezTo>
                    <a:cubicBezTo>
                      <a:pt x="8209" y="-952"/>
                      <a:pt x="12019" y="-952"/>
                      <a:pt x="12019" y="2857"/>
                    </a:cubicBezTo>
                    <a:cubicBezTo>
                      <a:pt x="15829" y="6668"/>
                      <a:pt x="23449" y="6668"/>
                      <a:pt x="31069" y="10478"/>
                    </a:cubicBezTo>
                    <a:cubicBezTo>
                      <a:pt x="34879" y="18098"/>
                      <a:pt x="19639" y="25718"/>
                      <a:pt x="34879" y="33338"/>
                    </a:cubicBezTo>
                    <a:lnTo>
                      <a:pt x="34879" y="33338"/>
                    </a:lnTo>
                    <a:close/>
                  </a:path>
                </a:pathLst>
              </a:custGeom>
              <a:solidFill>
                <a:srgbClr val="FFD4E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65" name="Freeform: Shape 3364">
                <a:extLst>
                  <a:ext uri="{FF2B5EF4-FFF2-40B4-BE49-F238E27FC236}">
                    <a16:creationId xmlns:a16="http://schemas.microsoft.com/office/drawing/2014/main" id="{770DE486-E0F3-3140-4CF6-15E5B1EE069C}"/>
                  </a:ext>
                </a:extLst>
              </p:cNvPr>
              <p:cNvSpPr/>
              <p:nvPr/>
            </p:nvSpPr>
            <p:spPr>
              <a:xfrm>
                <a:off x="2736888" y="2586242"/>
                <a:ext cx="36792" cy="27417"/>
              </a:xfrm>
              <a:custGeom>
                <a:avLst/>
                <a:gdLst>
                  <a:gd name="connsiteX0" fmla="*/ 36793 w 36792"/>
                  <a:gd name="connsiteY0" fmla="*/ 19797 h 27417"/>
                  <a:gd name="connsiteX1" fmla="*/ 25363 w 36792"/>
                  <a:gd name="connsiteY1" fmla="*/ 27417 h 27417"/>
                  <a:gd name="connsiteX2" fmla="*/ 2503 w 36792"/>
                  <a:gd name="connsiteY2" fmla="*/ 12177 h 27417"/>
                  <a:gd name="connsiteX3" fmla="*/ 6313 w 36792"/>
                  <a:gd name="connsiteY3" fmla="*/ 747 h 27417"/>
                  <a:gd name="connsiteX4" fmla="*/ 36793 w 36792"/>
                  <a:gd name="connsiteY4" fmla="*/ 19797 h 27417"/>
                  <a:gd name="connsiteX5" fmla="*/ 36793 w 36792"/>
                  <a:gd name="connsiteY5" fmla="*/ 19797 h 27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92" h="27417">
                    <a:moveTo>
                      <a:pt x="36793" y="19797"/>
                    </a:moveTo>
                    <a:cubicBezTo>
                      <a:pt x="32982" y="23607"/>
                      <a:pt x="29172" y="27417"/>
                      <a:pt x="25363" y="27417"/>
                    </a:cubicBezTo>
                    <a:cubicBezTo>
                      <a:pt x="17743" y="19797"/>
                      <a:pt x="6313" y="19797"/>
                      <a:pt x="2503" y="12177"/>
                    </a:cubicBezTo>
                    <a:cubicBezTo>
                      <a:pt x="-1307" y="4557"/>
                      <a:pt x="-1307" y="747"/>
                      <a:pt x="6313" y="747"/>
                    </a:cubicBezTo>
                    <a:cubicBezTo>
                      <a:pt x="17743" y="-3063"/>
                      <a:pt x="32982" y="8367"/>
                      <a:pt x="36793" y="19797"/>
                    </a:cubicBezTo>
                    <a:cubicBezTo>
                      <a:pt x="36793" y="19797"/>
                      <a:pt x="36793" y="19797"/>
                      <a:pt x="36793" y="19797"/>
                    </a:cubicBezTo>
                    <a:close/>
                  </a:path>
                </a:pathLst>
              </a:custGeom>
              <a:solidFill>
                <a:srgbClr val="FFD2E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66" name="Freeform: Shape 3365">
                <a:extLst>
                  <a:ext uri="{FF2B5EF4-FFF2-40B4-BE49-F238E27FC236}">
                    <a16:creationId xmlns:a16="http://schemas.microsoft.com/office/drawing/2014/main" id="{349C24D4-017C-6733-EC9F-1BF653C44AD9}"/>
                  </a:ext>
                </a:extLst>
              </p:cNvPr>
              <p:cNvSpPr/>
              <p:nvPr/>
            </p:nvSpPr>
            <p:spPr>
              <a:xfrm>
                <a:off x="4853941" y="2156459"/>
                <a:ext cx="30479" cy="28098"/>
              </a:xfrm>
              <a:custGeom>
                <a:avLst/>
                <a:gdLst>
                  <a:gd name="connsiteX0" fmla="*/ 11430 w 30479"/>
                  <a:gd name="connsiteY0" fmla="*/ 26670 h 28098"/>
                  <a:gd name="connsiteX1" fmla="*/ 0 w 30479"/>
                  <a:gd name="connsiteY1" fmla="*/ 11430 h 28098"/>
                  <a:gd name="connsiteX2" fmla="*/ 19050 w 30479"/>
                  <a:gd name="connsiteY2" fmla="*/ 0 h 28098"/>
                  <a:gd name="connsiteX3" fmla="*/ 30480 w 30479"/>
                  <a:gd name="connsiteY3" fmla="*/ 15240 h 28098"/>
                  <a:gd name="connsiteX4" fmla="*/ 11430 w 30479"/>
                  <a:gd name="connsiteY4" fmla="*/ 26670 h 28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79" h="28098">
                    <a:moveTo>
                      <a:pt x="11430" y="26670"/>
                    </a:moveTo>
                    <a:cubicBezTo>
                      <a:pt x="3810" y="22860"/>
                      <a:pt x="0" y="19050"/>
                      <a:pt x="0" y="11430"/>
                    </a:cubicBezTo>
                    <a:cubicBezTo>
                      <a:pt x="3810" y="3810"/>
                      <a:pt x="11430" y="0"/>
                      <a:pt x="19050" y="0"/>
                    </a:cubicBezTo>
                    <a:cubicBezTo>
                      <a:pt x="26670" y="3810"/>
                      <a:pt x="30480" y="11430"/>
                      <a:pt x="30480" y="15240"/>
                    </a:cubicBezTo>
                    <a:cubicBezTo>
                      <a:pt x="30480" y="26670"/>
                      <a:pt x="19050" y="30480"/>
                      <a:pt x="11430" y="26670"/>
                    </a:cubicBezTo>
                    <a:close/>
                  </a:path>
                </a:pathLst>
              </a:custGeom>
              <a:solidFill>
                <a:srgbClr val="FFB6D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67" name="Freeform: Shape 3366">
                <a:extLst>
                  <a:ext uri="{FF2B5EF4-FFF2-40B4-BE49-F238E27FC236}">
                    <a16:creationId xmlns:a16="http://schemas.microsoft.com/office/drawing/2014/main" id="{39565ECF-FF74-5FAC-DAEC-4763C862DC58}"/>
                  </a:ext>
                </a:extLst>
              </p:cNvPr>
              <p:cNvSpPr/>
              <p:nvPr/>
            </p:nvSpPr>
            <p:spPr>
              <a:xfrm>
                <a:off x="3063241" y="2385059"/>
                <a:ext cx="49529" cy="25780"/>
              </a:xfrm>
              <a:custGeom>
                <a:avLst/>
                <a:gdLst>
                  <a:gd name="connsiteX0" fmla="*/ 0 w 49529"/>
                  <a:gd name="connsiteY0" fmla="*/ 3810 h 25780"/>
                  <a:gd name="connsiteX1" fmla="*/ 15240 w 49529"/>
                  <a:gd name="connsiteY1" fmla="*/ 0 h 25780"/>
                  <a:gd name="connsiteX2" fmla="*/ 45720 w 49529"/>
                  <a:gd name="connsiteY2" fmla="*/ 15240 h 25780"/>
                  <a:gd name="connsiteX3" fmla="*/ 49530 w 49529"/>
                  <a:gd name="connsiteY3" fmla="*/ 19050 h 25780"/>
                  <a:gd name="connsiteX4" fmla="*/ 45720 w 49529"/>
                  <a:gd name="connsiteY4" fmla="*/ 22860 h 25780"/>
                  <a:gd name="connsiteX5" fmla="*/ 0 w 49529"/>
                  <a:gd name="connsiteY5" fmla="*/ 3810 h 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529" h="25780">
                    <a:moveTo>
                      <a:pt x="0" y="3810"/>
                    </a:moveTo>
                    <a:cubicBezTo>
                      <a:pt x="7620" y="0"/>
                      <a:pt x="11430" y="0"/>
                      <a:pt x="15240" y="0"/>
                    </a:cubicBezTo>
                    <a:cubicBezTo>
                      <a:pt x="26670" y="3810"/>
                      <a:pt x="34290" y="11430"/>
                      <a:pt x="45720" y="15240"/>
                    </a:cubicBezTo>
                    <a:cubicBezTo>
                      <a:pt x="49530" y="15240"/>
                      <a:pt x="49530" y="19050"/>
                      <a:pt x="49530" y="19050"/>
                    </a:cubicBezTo>
                    <a:cubicBezTo>
                      <a:pt x="49530" y="19050"/>
                      <a:pt x="49530" y="22860"/>
                      <a:pt x="45720" y="22860"/>
                    </a:cubicBezTo>
                    <a:cubicBezTo>
                      <a:pt x="30480" y="30480"/>
                      <a:pt x="11430" y="22860"/>
                      <a:pt x="0" y="3810"/>
                    </a:cubicBezTo>
                    <a:close/>
                  </a:path>
                </a:pathLst>
              </a:custGeom>
              <a:solidFill>
                <a:srgbClr val="FFC2D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68" name="Freeform: Shape 3367">
                <a:extLst>
                  <a:ext uri="{FF2B5EF4-FFF2-40B4-BE49-F238E27FC236}">
                    <a16:creationId xmlns:a16="http://schemas.microsoft.com/office/drawing/2014/main" id="{BEA4190B-6B60-5D08-275D-F3441FA1B0AA}"/>
                  </a:ext>
                </a:extLst>
              </p:cNvPr>
              <p:cNvSpPr/>
              <p:nvPr/>
            </p:nvSpPr>
            <p:spPr>
              <a:xfrm>
                <a:off x="3566160" y="2323147"/>
                <a:ext cx="32058" cy="28232"/>
              </a:xfrm>
              <a:custGeom>
                <a:avLst/>
                <a:gdLst>
                  <a:gd name="connsiteX0" fmla="*/ 11430 w 32058"/>
                  <a:gd name="connsiteY0" fmla="*/ 27623 h 28232"/>
                  <a:gd name="connsiteX1" fmla="*/ 0 w 32058"/>
                  <a:gd name="connsiteY1" fmla="*/ 12382 h 28232"/>
                  <a:gd name="connsiteX2" fmla="*/ 15240 w 32058"/>
                  <a:gd name="connsiteY2" fmla="*/ 952 h 28232"/>
                  <a:gd name="connsiteX3" fmla="*/ 15240 w 32058"/>
                  <a:gd name="connsiteY3" fmla="*/ 952 h 28232"/>
                  <a:gd name="connsiteX4" fmla="*/ 30480 w 32058"/>
                  <a:gd name="connsiteY4" fmla="*/ 4762 h 28232"/>
                  <a:gd name="connsiteX5" fmla="*/ 26670 w 32058"/>
                  <a:gd name="connsiteY5" fmla="*/ 20002 h 28232"/>
                  <a:gd name="connsiteX6" fmla="*/ 11430 w 32058"/>
                  <a:gd name="connsiteY6" fmla="*/ 27623 h 28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058" h="28232">
                    <a:moveTo>
                      <a:pt x="11430" y="27623"/>
                    </a:moveTo>
                    <a:cubicBezTo>
                      <a:pt x="3810" y="27623"/>
                      <a:pt x="0" y="20002"/>
                      <a:pt x="0" y="12382"/>
                    </a:cubicBezTo>
                    <a:cubicBezTo>
                      <a:pt x="0" y="4762"/>
                      <a:pt x="7620" y="952"/>
                      <a:pt x="15240" y="952"/>
                    </a:cubicBezTo>
                    <a:cubicBezTo>
                      <a:pt x="15240" y="952"/>
                      <a:pt x="15240" y="952"/>
                      <a:pt x="15240" y="952"/>
                    </a:cubicBezTo>
                    <a:cubicBezTo>
                      <a:pt x="22860" y="952"/>
                      <a:pt x="30480" y="-2857"/>
                      <a:pt x="30480" y="4762"/>
                    </a:cubicBezTo>
                    <a:cubicBezTo>
                      <a:pt x="34290" y="8573"/>
                      <a:pt x="30480" y="16193"/>
                      <a:pt x="26670" y="20002"/>
                    </a:cubicBezTo>
                    <a:cubicBezTo>
                      <a:pt x="22860" y="31432"/>
                      <a:pt x="19050" y="27623"/>
                      <a:pt x="11430" y="27623"/>
                    </a:cubicBezTo>
                    <a:close/>
                  </a:path>
                </a:pathLst>
              </a:custGeom>
              <a:solidFill>
                <a:srgbClr val="FFC6D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69" name="Freeform: Shape 3368">
                <a:extLst>
                  <a:ext uri="{FF2B5EF4-FFF2-40B4-BE49-F238E27FC236}">
                    <a16:creationId xmlns:a16="http://schemas.microsoft.com/office/drawing/2014/main" id="{0A79C9BF-EF86-21F0-9D66-7BAB9643ECFC}"/>
                  </a:ext>
                </a:extLst>
              </p:cNvPr>
              <p:cNvSpPr/>
              <p:nvPr/>
            </p:nvSpPr>
            <p:spPr>
              <a:xfrm>
                <a:off x="2963189" y="2086385"/>
                <a:ext cx="27661" cy="34477"/>
              </a:xfrm>
              <a:custGeom>
                <a:avLst/>
                <a:gdLst>
                  <a:gd name="connsiteX0" fmla="*/ 16231 w 27661"/>
                  <a:gd name="connsiteY0" fmla="*/ 31975 h 34477"/>
                  <a:gd name="connsiteX1" fmla="*/ 991 w 27661"/>
                  <a:gd name="connsiteY1" fmla="*/ 9115 h 34477"/>
                  <a:gd name="connsiteX2" fmla="*/ 16231 w 27661"/>
                  <a:gd name="connsiteY2" fmla="*/ 1495 h 34477"/>
                  <a:gd name="connsiteX3" fmla="*/ 27661 w 27661"/>
                  <a:gd name="connsiteY3" fmla="*/ 28165 h 34477"/>
                  <a:gd name="connsiteX4" fmla="*/ 16231 w 27661"/>
                  <a:gd name="connsiteY4" fmla="*/ 31975 h 34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61" h="34477">
                    <a:moveTo>
                      <a:pt x="16231" y="31975"/>
                    </a:moveTo>
                    <a:cubicBezTo>
                      <a:pt x="4801" y="28165"/>
                      <a:pt x="-2819" y="20545"/>
                      <a:pt x="991" y="9115"/>
                    </a:cubicBezTo>
                    <a:cubicBezTo>
                      <a:pt x="991" y="1495"/>
                      <a:pt x="12421" y="-2315"/>
                      <a:pt x="16231" y="1495"/>
                    </a:cubicBezTo>
                    <a:cubicBezTo>
                      <a:pt x="20041" y="5305"/>
                      <a:pt x="27661" y="24355"/>
                      <a:pt x="27661" y="28165"/>
                    </a:cubicBezTo>
                    <a:cubicBezTo>
                      <a:pt x="23851" y="35785"/>
                      <a:pt x="20041" y="35785"/>
                      <a:pt x="16231" y="31975"/>
                    </a:cubicBezTo>
                    <a:close/>
                  </a:path>
                </a:pathLst>
              </a:custGeom>
              <a:solidFill>
                <a:srgbClr val="FFCCE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70" name="Freeform: Shape 3369">
                <a:extLst>
                  <a:ext uri="{FF2B5EF4-FFF2-40B4-BE49-F238E27FC236}">
                    <a16:creationId xmlns:a16="http://schemas.microsoft.com/office/drawing/2014/main" id="{75B7A3F9-7BE9-716B-1031-BDB0FE598509}"/>
                  </a:ext>
                </a:extLst>
              </p:cNvPr>
              <p:cNvSpPr/>
              <p:nvPr/>
            </p:nvSpPr>
            <p:spPr>
              <a:xfrm>
                <a:off x="1113473" y="2606992"/>
                <a:ext cx="23600" cy="52387"/>
              </a:xfrm>
              <a:custGeom>
                <a:avLst/>
                <a:gdLst>
                  <a:gd name="connsiteX0" fmla="*/ 21907 w 23600"/>
                  <a:gd name="connsiteY0" fmla="*/ 25717 h 52387"/>
                  <a:gd name="connsiteX1" fmla="*/ 10477 w 23600"/>
                  <a:gd name="connsiteY1" fmla="*/ 48577 h 52387"/>
                  <a:gd name="connsiteX2" fmla="*/ 2857 w 23600"/>
                  <a:gd name="connsiteY2" fmla="*/ 52388 h 52387"/>
                  <a:gd name="connsiteX3" fmla="*/ 2857 w 23600"/>
                  <a:gd name="connsiteY3" fmla="*/ 44767 h 52387"/>
                  <a:gd name="connsiteX4" fmla="*/ 10477 w 23600"/>
                  <a:gd name="connsiteY4" fmla="*/ 14288 h 52387"/>
                  <a:gd name="connsiteX5" fmla="*/ 14288 w 23600"/>
                  <a:gd name="connsiteY5" fmla="*/ 2857 h 52387"/>
                  <a:gd name="connsiteX6" fmla="*/ 21907 w 23600"/>
                  <a:gd name="connsiteY6" fmla="*/ 2857 h 52387"/>
                  <a:gd name="connsiteX7" fmla="*/ 21907 w 23600"/>
                  <a:gd name="connsiteY7" fmla="*/ 25717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00" h="52387">
                    <a:moveTo>
                      <a:pt x="21907" y="25717"/>
                    </a:moveTo>
                    <a:cubicBezTo>
                      <a:pt x="18098" y="33338"/>
                      <a:pt x="14288" y="40957"/>
                      <a:pt x="10477" y="48577"/>
                    </a:cubicBezTo>
                    <a:cubicBezTo>
                      <a:pt x="10477" y="52388"/>
                      <a:pt x="6667" y="52388"/>
                      <a:pt x="2857" y="52388"/>
                    </a:cubicBezTo>
                    <a:cubicBezTo>
                      <a:pt x="-952" y="52388"/>
                      <a:pt x="-952" y="48577"/>
                      <a:pt x="2857" y="44767"/>
                    </a:cubicBezTo>
                    <a:cubicBezTo>
                      <a:pt x="10477" y="37148"/>
                      <a:pt x="10477" y="25717"/>
                      <a:pt x="10477" y="14288"/>
                    </a:cubicBezTo>
                    <a:cubicBezTo>
                      <a:pt x="10477" y="10477"/>
                      <a:pt x="10477" y="6667"/>
                      <a:pt x="14288" y="2857"/>
                    </a:cubicBezTo>
                    <a:cubicBezTo>
                      <a:pt x="18098" y="-952"/>
                      <a:pt x="21907" y="-952"/>
                      <a:pt x="21907" y="2857"/>
                    </a:cubicBezTo>
                    <a:cubicBezTo>
                      <a:pt x="21907" y="10477"/>
                      <a:pt x="25717" y="18098"/>
                      <a:pt x="21907" y="25717"/>
                    </a:cubicBezTo>
                    <a:close/>
                  </a:path>
                </a:pathLst>
              </a:custGeom>
              <a:solidFill>
                <a:srgbClr val="FFE1E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71" name="Freeform: Shape 3370">
                <a:extLst>
                  <a:ext uri="{FF2B5EF4-FFF2-40B4-BE49-F238E27FC236}">
                    <a16:creationId xmlns:a16="http://schemas.microsoft.com/office/drawing/2014/main" id="{B1334075-53E4-1171-554B-C2B3EB8308D1}"/>
                  </a:ext>
                </a:extLst>
              </p:cNvPr>
              <p:cNvSpPr/>
              <p:nvPr/>
            </p:nvSpPr>
            <p:spPr>
              <a:xfrm>
                <a:off x="2439708" y="2662600"/>
                <a:ext cx="29172" cy="32564"/>
              </a:xfrm>
              <a:custGeom>
                <a:avLst/>
                <a:gdLst>
                  <a:gd name="connsiteX0" fmla="*/ 29173 w 29172"/>
                  <a:gd name="connsiteY0" fmla="*/ 15829 h 32564"/>
                  <a:gd name="connsiteX1" fmla="*/ 25363 w 29172"/>
                  <a:gd name="connsiteY1" fmla="*/ 23449 h 32564"/>
                  <a:gd name="connsiteX2" fmla="*/ 13933 w 29172"/>
                  <a:gd name="connsiteY2" fmla="*/ 31069 h 32564"/>
                  <a:gd name="connsiteX3" fmla="*/ 6313 w 29172"/>
                  <a:gd name="connsiteY3" fmla="*/ 31069 h 32564"/>
                  <a:gd name="connsiteX4" fmla="*/ 2503 w 29172"/>
                  <a:gd name="connsiteY4" fmla="*/ 19639 h 32564"/>
                  <a:gd name="connsiteX5" fmla="*/ 13933 w 29172"/>
                  <a:gd name="connsiteY5" fmla="*/ 4399 h 32564"/>
                  <a:gd name="connsiteX6" fmla="*/ 29173 w 29172"/>
                  <a:gd name="connsiteY6" fmla="*/ 4399 h 32564"/>
                  <a:gd name="connsiteX7" fmla="*/ 29173 w 29172"/>
                  <a:gd name="connsiteY7" fmla="*/ 15829 h 32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72" h="32564">
                    <a:moveTo>
                      <a:pt x="29173" y="15829"/>
                    </a:moveTo>
                    <a:cubicBezTo>
                      <a:pt x="29173" y="19639"/>
                      <a:pt x="25363" y="23449"/>
                      <a:pt x="25363" y="23449"/>
                    </a:cubicBezTo>
                    <a:cubicBezTo>
                      <a:pt x="21553" y="31069"/>
                      <a:pt x="21553" y="34879"/>
                      <a:pt x="13933" y="31069"/>
                    </a:cubicBezTo>
                    <a:cubicBezTo>
                      <a:pt x="13933" y="31069"/>
                      <a:pt x="10123" y="31069"/>
                      <a:pt x="6313" y="31069"/>
                    </a:cubicBezTo>
                    <a:cubicBezTo>
                      <a:pt x="-1307" y="31069"/>
                      <a:pt x="-1307" y="23449"/>
                      <a:pt x="2503" y="19639"/>
                    </a:cubicBezTo>
                    <a:cubicBezTo>
                      <a:pt x="6313" y="15829"/>
                      <a:pt x="10123" y="8209"/>
                      <a:pt x="13933" y="4399"/>
                    </a:cubicBezTo>
                    <a:cubicBezTo>
                      <a:pt x="17743" y="589"/>
                      <a:pt x="21553" y="-3221"/>
                      <a:pt x="29173" y="4399"/>
                    </a:cubicBezTo>
                    <a:cubicBezTo>
                      <a:pt x="29173" y="8209"/>
                      <a:pt x="29173" y="15829"/>
                      <a:pt x="29173" y="15829"/>
                    </a:cubicBezTo>
                    <a:close/>
                  </a:path>
                </a:pathLst>
              </a:custGeom>
              <a:solidFill>
                <a:srgbClr val="FFD7E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72" name="Freeform: Shape 3371">
                <a:extLst>
                  <a:ext uri="{FF2B5EF4-FFF2-40B4-BE49-F238E27FC236}">
                    <a16:creationId xmlns:a16="http://schemas.microsoft.com/office/drawing/2014/main" id="{A4DAFBCD-0B0E-CCAD-394C-21B6866D4D22}"/>
                  </a:ext>
                </a:extLst>
              </p:cNvPr>
              <p:cNvSpPr/>
              <p:nvPr/>
            </p:nvSpPr>
            <p:spPr>
              <a:xfrm>
                <a:off x="4200936" y="3079787"/>
                <a:ext cx="37362" cy="25362"/>
              </a:xfrm>
              <a:custGeom>
                <a:avLst/>
                <a:gdLst>
                  <a:gd name="connsiteX0" fmla="*/ 12925 w 37362"/>
                  <a:gd name="connsiteY0" fmla="*/ 25363 h 25362"/>
                  <a:gd name="connsiteX1" fmla="*/ 9115 w 37362"/>
                  <a:gd name="connsiteY1" fmla="*/ 21553 h 25362"/>
                  <a:gd name="connsiteX2" fmla="*/ 1495 w 37362"/>
                  <a:gd name="connsiteY2" fmla="*/ 6313 h 25362"/>
                  <a:gd name="connsiteX3" fmla="*/ 20545 w 37362"/>
                  <a:gd name="connsiteY3" fmla="*/ 2503 h 25362"/>
                  <a:gd name="connsiteX4" fmla="*/ 31975 w 37362"/>
                  <a:gd name="connsiteY4" fmla="*/ 10122 h 25362"/>
                  <a:gd name="connsiteX5" fmla="*/ 35785 w 37362"/>
                  <a:gd name="connsiteY5" fmla="*/ 21553 h 25362"/>
                  <a:gd name="connsiteX6" fmla="*/ 24355 w 37362"/>
                  <a:gd name="connsiteY6" fmla="*/ 25363 h 25362"/>
                  <a:gd name="connsiteX7" fmla="*/ 12925 w 37362"/>
                  <a:gd name="connsiteY7" fmla="*/ 25363 h 25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62" h="25362">
                    <a:moveTo>
                      <a:pt x="12925" y="25363"/>
                    </a:moveTo>
                    <a:cubicBezTo>
                      <a:pt x="12925" y="25363"/>
                      <a:pt x="9115" y="25363"/>
                      <a:pt x="9115" y="21553"/>
                    </a:cubicBezTo>
                    <a:cubicBezTo>
                      <a:pt x="1495" y="17743"/>
                      <a:pt x="-2315" y="10122"/>
                      <a:pt x="1495" y="6313"/>
                    </a:cubicBezTo>
                    <a:cubicBezTo>
                      <a:pt x="5305" y="-1307"/>
                      <a:pt x="12925" y="-1307"/>
                      <a:pt x="20545" y="2503"/>
                    </a:cubicBezTo>
                    <a:cubicBezTo>
                      <a:pt x="24355" y="2503"/>
                      <a:pt x="28165" y="6313"/>
                      <a:pt x="31975" y="10122"/>
                    </a:cubicBezTo>
                    <a:cubicBezTo>
                      <a:pt x="35785" y="13932"/>
                      <a:pt x="39595" y="13932"/>
                      <a:pt x="35785" y="21553"/>
                    </a:cubicBezTo>
                    <a:cubicBezTo>
                      <a:pt x="31975" y="25363"/>
                      <a:pt x="28165" y="25363"/>
                      <a:pt x="24355" y="25363"/>
                    </a:cubicBezTo>
                    <a:cubicBezTo>
                      <a:pt x="20545" y="25363"/>
                      <a:pt x="16735" y="25363"/>
                      <a:pt x="12925" y="25363"/>
                    </a:cubicBezTo>
                    <a:close/>
                  </a:path>
                </a:pathLst>
              </a:custGeom>
              <a:solidFill>
                <a:srgbClr val="FFC7D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73" name="Freeform: Shape 3372">
                <a:extLst>
                  <a:ext uri="{FF2B5EF4-FFF2-40B4-BE49-F238E27FC236}">
                    <a16:creationId xmlns:a16="http://schemas.microsoft.com/office/drawing/2014/main" id="{EB6D554B-3C77-7F1A-F78C-E4583322928B}"/>
                  </a:ext>
                </a:extLst>
              </p:cNvPr>
              <p:cNvSpPr/>
              <p:nvPr/>
            </p:nvSpPr>
            <p:spPr>
              <a:xfrm>
                <a:off x="3124201" y="2918459"/>
                <a:ext cx="36792" cy="37147"/>
              </a:xfrm>
              <a:custGeom>
                <a:avLst/>
                <a:gdLst>
                  <a:gd name="connsiteX0" fmla="*/ 19050 w 36792"/>
                  <a:gd name="connsiteY0" fmla="*/ 0 h 37147"/>
                  <a:gd name="connsiteX1" fmla="*/ 26670 w 36792"/>
                  <a:gd name="connsiteY1" fmla="*/ 3810 h 37147"/>
                  <a:gd name="connsiteX2" fmla="*/ 26670 w 36792"/>
                  <a:gd name="connsiteY2" fmla="*/ 11430 h 37147"/>
                  <a:gd name="connsiteX3" fmla="*/ 34290 w 36792"/>
                  <a:gd name="connsiteY3" fmla="*/ 19050 h 37147"/>
                  <a:gd name="connsiteX4" fmla="*/ 30480 w 36792"/>
                  <a:gd name="connsiteY4" fmla="*/ 34290 h 37147"/>
                  <a:gd name="connsiteX5" fmla="*/ 19050 w 36792"/>
                  <a:gd name="connsiteY5" fmla="*/ 34290 h 37147"/>
                  <a:gd name="connsiteX6" fmla="*/ 0 w 36792"/>
                  <a:gd name="connsiteY6" fmla="*/ 15240 h 37147"/>
                  <a:gd name="connsiteX7" fmla="*/ 19050 w 36792"/>
                  <a:gd name="connsiteY7" fmla="*/ 0 h 3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792" h="37147">
                    <a:moveTo>
                      <a:pt x="19050" y="0"/>
                    </a:moveTo>
                    <a:cubicBezTo>
                      <a:pt x="22860" y="0"/>
                      <a:pt x="22860" y="0"/>
                      <a:pt x="26670" y="3810"/>
                    </a:cubicBezTo>
                    <a:cubicBezTo>
                      <a:pt x="26670" y="7620"/>
                      <a:pt x="22860" y="7620"/>
                      <a:pt x="26670" y="11430"/>
                    </a:cubicBezTo>
                    <a:cubicBezTo>
                      <a:pt x="30480" y="11430"/>
                      <a:pt x="34290" y="15240"/>
                      <a:pt x="34290" y="19050"/>
                    </a:cubicBezTo>
                    <a:cubicBezTo>
                      <a:pt x="38100" y="22860"/>
                      <a:pt x="38100" y="30480"/>
                      <a:pt x="30480" y="34290"/>
                    </a:cubicBezTo>
                    <a:cubicBezTo>
                      <a:pt x="26670" y="38100"/>
                      <a:pt x="19050" y="38100"/>
                      <a:pt x="19050" y="34290"/>
                    </a:cubicBezTo>
                    <a:cubicBezTo>
                      <a:pt x="15240" y="26670"/>
                      <a:pt x="3810" y="22860"/>
                      <a:pt x="0" y="15240"/>
                    </a:cubicBezTo>
                    <a:cubicBezTo>
                      <a:pt x="3810" y="0"/>
                      <a:pt x="11430" y="0"/>
                      <a:pt x="19050" y="0"/>
                    </a:cubicBezTo>
                    <a:close/>
                  </a:path>
                </a:pathLst>
              </a:custGeom>
              <a:solidFill>
                <a:srgbClr val="FFC9D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74" name="Freeform: Shape 3373">
                <a:extLst>
                  <a:ext uri="{FF2B5EF4-FFF2-40B4-BE49-F238E27FC236}">
                    <a16:creationId xmlns:a16="http://schemas.microsoft.com/office/drawing/2014/main" id="{F4EF7E91-E1AA-5DF0-8864-7B4271F777DC}"/>
                  </a:ext>
                </a:extLst>
              </p:cNvPr>
              <p:cNvSpPr/>
              <p:nvPr/>
            </p:nvSpPr>
            <p:spPr>
              <a:xfrm>
                <a:off x="1932978" y="3381785"/>
                <a:ext cx="31077" cy="35784"/>
              </a:xfrm>
              <a:custGeom>
                <a:avLst/>
                <a:gdLst>
                  <a:gd name="connsiteX0" fmla="*/ 2503 w 31077"/>
                  <a:gd name="connsiteY0" fmla="*/ 35785 h 35784"/>
                  <a:gd name="connsiteX1" fmla="*/ 6313 w 31077"/>
                  <a:gd name="connsiteY1" fmla="*/ 9115 h 35784"/>
                  <a:gd name="connsiteX2" fmla="*/ 25363 w 31077"/>
                  <a:gd name="connsiteY2" fmla="*/ 1495 h 35784"/>
                  <a:gd name="connsiteX3" fmla="*/ 25363 w 31077"/>
                  <a:gd name="connsiteY3" fmla="*/ 20545 h 35784"/>
                  <a:gd name="connsiteX4" fmla="*/ 2503 w 31077"/>
                  <a:gd name="connsiteY4" fmla="*/ 35785 h 357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077" h="35784">
                    <a:moveTo>
                      <a:pt x="2503" y="35785"/>
                    </a:moveTo>
                    <a:cubicBezTo>
                      <a:pt x="-1307" y="24355"/>
                      <a:pt x="-1307" y="16735"/>
                      <a:pt x="6313" y="9115"/>
                    </a:cubicBezTo>
                    <a:cubicBezTo>
                      <a:pt x="10123" y="1495"/>
                      <a:pt x="21553" y="-2315"/>
                      <a:pt x="25363" y="1495"/>
                    </a:cubicBezTo>
                    <a:cubicBezTo>
                      <a:pt x="32983" y="5305"/>
                      <a:pt x="32983" y="12925"/>
                      <a:pt x="25363" y="20545"/>
                    </a:cubicBezTo>
                    <a:cubicBezTo>
                      <a:pt x="21553" y="28165"/>
                      <a:pt x="13933" y="31975"/>
                      <a:pt x="2503" y="35785"/>
                    </a:cubicBezTo>
                    <a:close/>
                  </a:path>
                </a:pathLst>
              </a:custGeom>
              <a:solidFill>
                <a:srgbClr val="FFCBE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75" name="Freeform: Shape 3374">
                <a:extLst>
                  <a:ext uri="{FF2B5EF4-FFF2-40B4-BE49-F238E27FC236}">
                    <a16:creationId xmlns:a16="http://schemas.microsoft.com/office/drawing/2014/main" id="{C3AEB51B-7B8A-2FA2-C699-3EF59BD6C3BE}"/>
                  </a:ext>
                </a:extLst>
              </p:cNvPr>
              <p:cNvSpPr/>
              <p:nvPr/>
            </p:nvSpPr>
            <p:spPr>
              <a:xfrm>
                <a:off x="2084071" y="2566445"/>
                <a:ext cx="26670" cy="35784"/>
              </a:xfrm>
              <a:custGeom>
                <a:avLst/>
                <a:gdLst>
                  <a:gd name="connsiteX0" fmla="*/ 0 w 26670"/>
                  <a:gd name="connsiteY0" fmla="*/ 9115 h 35784"/>
                  <a:gd name="connsiteX1" fmla="*/ 26670 w 26670"/>
                  <a:gd name="connsiteY1" fmla="*/ 1495 h 35784"/>
                  <a:gd name="connsiteX2" fmla="*/ 22860 w 26670"/>
                  <a:gd name="connsiteY2" fmla="*/ 20545 h 35784"/>
                  <a:gd name="connsiteX3" fmla="*/ 19050 w 26670"/>
                  <a:gd name="connsiteY3" fmla="*/ 35785 h 35784"/>
                  <a:gd name="connsiteX4" fmla="*/ 3810 w 26670"/>
                  <a:gd name="connsiteY4" fmla="*/ 16735 h 35784"/>
                  <a:gd name="connsiteX5" fmla="*/ 0 w 26670"/>
                  <a:gd name="connsiteY5" fmla="*/ 9115 h 35784"/>
                  <a:gd name="connsiteX6" fmla="*/ 0 w 26670"/>
                  <a:gd name="connsiteY6" fmla="*/ 9115 h 3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70" h="35784">
                    <a:moveTo>
                      <a:pt x="0" y="9115"/>
                    </a:moveTo>
                    <a:cubicBezTo>
                      <a:pt x="7620" y="1495"/>
                      <a:pt x="15240" y="-2315"/>
                      <a:pt x="26670" y="1495"/>
                    </a:cubicBezTo>
                    <a:cubicBezTo>
                      <a:pt x="19050" y="9115"/>
                      <a:pt x="15240" y="12924"/>
                      <a:pt x="22860" y="20545"/>
                    </a:cubicBezTo>
                    <a:cubicBezTo>
                      <a:pt x="26670" y="24355"/>
                      <a:pt x="19050" y="31974"/>
                      <a:pt x="19050" y="35785"/>
                    </a:cubicBezTo>
                    <a:cubicBezTo>
                      <a:pt x="7620" y="31974"/>
                      <a:pt x="0" y="28165"/>
                      <a:pt x="3810" y="16735"/>
                    </a:cubicBezTo>
                    <a:cubicBezTo>
                      <a:pt x="3810" y="16735"/>
                      <a:pt x="0" y="12924"/>
                      <a:pt x="0" y="9115"/>
                    </a:cubicBezTo>
                    <a:lnTo>
                      <a:pt x="0" y="9115"/>
                    </a:lnTo>
                    <a:close/>
                  </a:path>
                </a:pathLst>
              </a:custGeom>
              <a:solidFill>
                <a:srgbClr val="FFD3E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76" name="Freeform: Shape 3375">
                <a:extLst>
                  <a:ext uri="{FF2B5EF4-FFF2-40B4-BE49-F238E27FC236}">
                    <a16:creationId xmlns:a16="http://schemas.microsoft.com/office/drawing/2014/main" id="{ED08AA61-18FC-3111-CFAF-7DDF1EA5E7E9}"/>
                  </a:ext>
                </a:extLst>
              </p:cNvPr>
              <p:cNvSpPr/>
              <p:nvPr/>
            </p:nvSpPr>
            <p:spPr>
              <a:xfrm>
                <a:off x="2975610" y="2316479"/>
                <a:ext cx="31081" cy="32968"/>
              </a:xfrm>
              <a:custGeom>
                <a:avLst/>
                <a:gdLst>
                  <a:gd name="connsiteX0" fmla="*/ 15240 w 31081"/>
                  <a:gd name="connsiteY0" fmla="*/ 30480 h 32968"/>
                  <a:gd name="connsiteX1" fmla="*/ 3810 w 31081"/>
                  <a:gd name="connsiteY1" fmla="*/ 3810 h 32968"/>
                  <a:gd name="connsiteX2" fmla="*/ 11430 w 31081"/>
                  <a:gd name="connsiteY2" fmla="*/ 0 h 32968"/>
                  <a:gd name="connsiteX3" fmla="*/ 30480 w 31081"/>
                  <a:gd name="connsiteY3" fmla="*/ 26670 h 32968"/>
                  <a:gd name="connsiteX4" fmla="*/ 15240 w 31081"/>
                  <a:gd name="connsiteY4" fmla="*/ 30480 h 32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081" h="32968">
                    <a:moveTo>
                      <a:pt x="15240" y="30480"/>
                    </a:moveTo>
                    <a:cubicBezTo>
                      <a:pt x="0" y="26670"/>
                      <a:pt x="-3810" y="15240"/>
                      <a:pt x="3810" y="3810"/>
                    </a:cubicBezTo>
                    <a:cubicBezTo>
                      <a:pt x="3810" y="3810"/>
                      <a:pt x="7620" y="0"/>
                      <a:pt x="11430" y="0"/>
                    </a:cubicBezTo>
                    <a:cubicBezTo>
                      <a:pt x="19050" y="0"/>
                      <a:pt x="34290" y="19050"/>
                      <a:pt x="30480" y="26670"/>
                    </a:cubicBezTo>
                    <a:cubicBezTo>
                      <a:pt x="26670" y="38100"/>
                      <a:pt x="19050" y="30480"/>
                      <a:pt x="15240" y="30480"/>
                    </a:cubicBezTo>
                    <a:close/>
                  </a:path>
                </a:pathLst>
              </a:custGeom>
              <a:solidFill>
                <a:srgbClr val="FFC6D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77" name="Freeform: Shape 3376">
                <a:extLst>
                  <a:ext uri="{FF2B5EF4-FFF2-40B4-BE49-F238E27FC236}">
                    <a16:creationId xmlns:a16="http://schemas.microsoft.com/office/drawing/2014/main" id="{6C2C6CA0-1420-CE68-9355-73041EA450E8}"/>
                  </a:ext>
                </a:extLst>
              </p:cNvPr>
              <p:cNvSpPr/>
              <p:nvPr/>
            </p:nvSpPr>
            <p:spPr>
              <a:xfrm>
                <a:off x="5364481" y="2895600"/>
                <a:ext cx="45719" cy="27622"/>
              </a:xfrm>
              <a:custGeom>
                <a:avLst/>
                <a:gdLst>
                  <a:gd name="connsiteX0" fmla="*/ 11430 w 45719"/>
                  <a:gd name="connsiteY0" fmla="*/ 26670 h 27622"/>
                  <a:gd name="connsiteX1" fmla="*/ 3810 w 45719"/>
                  <a:gd name="connsiteY1" fmla="*/ 22860 h 27622"/>
                  <a:gd name="connsiteX2" fmla="*/ 0 w 45719"/>
                  <a:gd name="connsiteY2" fmla="*/ 15240 h 27622"/>
                  <a:gd name="connsiteX3" fmla="*/ 7620 w 45719"/>
                  <a:gd name="connsiteY3" fmla="*/ 7620 h 27622"/>
                  <a:gd name="connsiteX4" fmla="*/ 41910 w 45719"/>
                  <a:gd name="connsiteY4" fmla="*/ 0 h 27622"/>
                  <a:gd name="connsiteX5" fmla="*/ 45720 w 45719"/>
                  <a:gd name="connsiteY5" fmla="*/ 0 h 27622"/>
                  <a:gd name="connsiteX6" fmla="*/ 45720 w 45719"/>
                  <a:gd name="connsiteY6" fmla="*/ 3810 h 27622"/>
                  <a:gd name="connsiteX7" fmla="*/ 11430 w 45719"/>
                  <a:gd name="connsiteY7" fmla="*/ 26670 h 27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19" h="27622">
                    <a:moveTo>
                      <a:pt x="11430" y="26670"/>
                    </a:moveTo>
                    <a:cubicBezTo>
                      <a:pt x="11430" y="26670"/>
                      <a:pt x="7620" y="26670"/>
                      <a:pt x="3810" y="22860"/>
                    </a:cubicBezTo>
                    <a:cubicBezTo>
                      <a:pt x="3810" y="22860"/>
                      <a:pt x="0" y="19050"/>
                      <a:pt x="0" y="15240"/>
                    </a:cubicBezTo>
                    <a:cubicBezTo>
                      <a:pt x="0" y="11430"/>
                      <a:pt x="3810" y="7620"/>
                      <a:pt x="7620" y="7620"/>
                    </a:cubicBezTo>
                    <a:cubicBezTo>
                      <a:pt x="19050" y="7620"/>
                      <a:pt x="30480" y="3810"/>
                      <a:pt x="41910" y="0"/>
                    </a:cubicBezTo>
                    <a:cubicBezTo>
                      <a:pt x="41910" y="0"/>
                      <a:pt x="45720" y="0"/>
                      <a:pt x="45720" y="0"/>
                    </a:cubicBezTo>
                    <a:cubicBezTo>
                      <a:pt x="45720" y="0"/>
                      <a:pt x="45720" y="3810"/>
                      <a:pt x="45720" y="3810"/>
                    </a:cubicBezTo>
                    <a:cubicBezTo>
                      <a:pt x="38100" y="22860"/>
                      <a:pt x="22860" y="30480"/>
                      <a:pt x="11430" y="26670"/>
                    </a:cubicBezTo>
                    <a:close/>
                  </a:path>
                </a:pathLst>
              </a:custGeom>
              <a:solidFill>
                <a:srgbClr val="FFD0E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78" name="Freeform: Shape 3377">
                <a:extLst>
                  <a:ext uri="{FF2B5EF4-FFF2-40B4-BE49-F238E27FC236}">
                    <a16:creationId xmlns:a16="http://schemas.microsoft.com/office/drawing/2014/main" id="{E3A7EF48-7842-8F99-B95E-2F5103DCE6DB}"/>
                  </a:ext>
                </a:extLst>
              </p:cNvPr>
              <p:cNvSpPr/>
              <p:nvPr/>
            </p:nvSpPr>
            <p:spPr>
              <a:xfrm>
                <a:off x="2426971" y="2914650"/>
                <a:ext cx="26670" cy="34290"/>
              </a:xfrm>
              <a:custGeom>
                <a:avLst/>
                <a:gdLst>
                  <a:gd name="connsiteX0" fmla="*/ 26670 w 26670"/>
                  <a:gd name="connsiteY0" fmla="*/ 34290 h 34290"/>
                  <a:gd name="connsiteX1" fmla="*/ 0 w 26670"/>
                  <a:gd name="connsiteY1" fmla="*/ 30480 h 34290"/>
                  <a:gd name="connsiteX2" fmla="*/ 3810 w 26670"/>
                  <a:gd name="connsiteY2" fmla="*/ 3810 h 34290"/>
                  <a:gd name="connsiteX3" fmla="*/ 11430 w 26670"/>
                  <a:gd name="connsiteY3" fmla="*/ 0 h 34290"/>
                  <a:gd name="connsiteX4" fmla="*/ 26670 w 26670"/>
                  <a:gd name="connsiteY4" fmla="*/ 19050 h 34290"/>
                  <a:gd name="connsiteX5" fmla="*/ 26670 w 26670"/>
                  <a:gd name="connsiteY5" fmla="*/ 34290 h 3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70" h="34290">
                    <a:moveTo>
                      <a:pt x="26670" y="34290"/>
                    </a:moveTo>
                    <a:cubicBezTo>
                      <a:pt x="19050" y="26670"/>
                      <a:pt x="11430" y="30480"/>
                      <a:pt x="0" y="30480"/>
                    </a:cubicBezTo>
                    <a:cubicBezTo>
                      <a:pt x="0" y="19050"/>
                      <a:pt x="3810" y="11430"/>
                      <a:pt x="3810" y="3810"/>
                    </a:cubicBezTo>
                    <a:cubicBezTo>
                      <a:pt x="3810" y="0"/>
                      <a:pt x="7620" y="0"/>
                      <a:pt x="11430" y="0"/>
                    </a:cubicBezTo>
                    <a:cubicBezTo>
                      <a:pt x="19050" y="3810"/>
                      <a:pt x="26670" y="7620"/>
                      <a:pt x="26670" y="19050"/>
                    </a:cubicBezTo>
                    <a:cubicBezTo>
                      <a:pt x="22860" y="22860"/>
                      <a:pt x="26670" y="26670"/>
                      <a:pt x="26670" y="34290"/>
                    </a:cubicBezTo>
                    <a:close/>
                  </a:path>
                </a:pathLst>
              </a:custGeom>
              <a:solidFill>
                <a:srgbClr val="FFD5E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79" name="Freeform: Shape 3378">
                <a:extLst>
                  <a:ext uri="{FF2B5EF4-FFF2-40B4-BE49-F238E27FC236}">
                    <a16:creationId xmlns:a16="http://schemas.microsoft.com/office/drawing/2014/main" id="{0556625C-5213-BBDD-51F1-6532AFF8F3C8}"/>
                  </a:ext>
                </a:extLst>
              </p:cNvPr>
              <p:cNvSpPr/>
              <p:nvPr/>
            </p:nvSpPr>
            <p:spPr>
              <a:xfrm>
                <a:off x="2971801" y="2745316"/>
                <a:ext cx="30480" cy="43603"/>
              </a:xfrm>
              <a:custGeom>
                <a:avLst/>
                <a:gdLst>
                  <a:gd name="connsiteX0" fmla="*/ 22860 w 30480"/>
                  <a:gd name="connsiteY0" fmla="*/ 20743 h 43603"/>
                  <a:gd name="connsiteX1" fmla="*/ 19050 w 30480"/>
                  <a:gd name="connsiteY1" fmla="*/ 9313 h 43603"/>
                  <a:gd name="connsiteX2" fmla="*/ 19050 w 30480"/>
                  <a:gd name="connsiteY2" fmla="*/ 1693 h 43603"/>
                  <a:gd name="connsiteX3" fmla="*/ 26670 w 30480"/>
                  <a:gd name="connsiteY3" fmla="*/ 1693 h 43603"/>
                  <a:gd name="connsiteX4" fmla="*/ 30480 w 30480"/>
                  <a:gd name="connsiteY4" fmla="*/ 9313 h 43603"/>
                  <a:gd name="connsiteX5" fmla="*/ 22860 w 30480"/>
                  <a:gd name="connsiteY5" fmla="*/ 39793 h 43603"/>
                  <a:gd name="connsiteX6" fmla="*/ 11430 w 30480"/>
                  <a:gd name="connsiteY6" fmla="*/ 43603 h 43603"/>
                  <a:gd name="connsiteX7" fmla="*/ 0 w 30480"/>
                  <a:gd name="connsiteY7" fmla="*/ 35983 h 43603"/>
                  <a:gd name="connsiteX8" fmla="*/ 3810 w 30480"/>
                  <a:gd name="connsiteY8" fmla="*/ 28363 h 43603"/>
                  <a:gd name="connsiteX9" fmla="*/ 22860 w 30480"/>
                  <a:gd name="connsiteY9" fmla="*/ 20743 h 43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480" h="43603">
                    <a:moveTo>
                      <a:pt x="22860" y="20743"/>
                    </a:moveTo>
                    <a:cubicBezTo>
                      <a:pt x="22860" y="13123"/>
                      <a:pt x="19050" y="13123"/>
                      <a:pt x="19050" y="9313"/>
                    </a:cubicBezTo>
                    <a:cubicBezTo>
                      <a:pt x="19050" y="5503"/>
                      <a:pt x="19050" y="1693"/>
                      <a:pt x="19050" y="1693"/>
                    </a:cubicBezTo>
                    <a:cubicBezTo>
                      <a:pt x="22860" y="1693"/>
                      <a:pt x="22860" y="-2117"/>
                      <a:pt x="26670" y="1693"/>
                    </a:cubicBezTo>
                    <a:cubicBezTo>
                      <a:pt x="30480" y="1693"/>
                      <a:pt x="30480" y="5503"/>
                      <a:pt x="30480" y="9313"/>
                    </a:cubicBezTo>
                    <a:cubicBezTo>
                      <a:pt x="30480" y="20743"/>
                      <a:pt x="26670" y="28363"/>
                      <a:pt x="22860" y="39793"/>
                    </a:cubicBezTo>
                    <a:cubicBezTo>
                      <a:pt x="22860" y="43603"/>
                      <a:pt x="15240" y="43603"/>
                      <a:pt x="11430" y="43603"/>
                    </a:cubicBezTo>
                    <a:cubicBezTo>
                      <a:pt x="7620" y="43603"/>
                      <a:pt x="3810" y="39793"/>
                      <a:pt x="0" y="35983"/>
                    </a:cubicBezTo>
                    <a:cubicBezTo>
                      <a:pt x="0" y="32173"/>
                      <a:pt x="0" y="32173"/>
                      <a:pt x="3810" y="28363"/>
                    </a:cubicBezTo>
                    <a:cubicBezTo>
                      <a:pt x="11430" y="16933"/>
                      <a:pt x="19050" y="16933"/>
                      <a:pt x="22860" y="20743"/>
                    </a:cubicBezTo>
                    <a:close/>
                  </a:path>
                </a:pathLst>
              </a:custGeom>
              <a:solidFill>
                <a:srgbClr val="FFD9E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80" name="Freeform: Shape 3379">
                <a:extLst>
                  <a:ext uri="{FF2B5EF4-FFF2-40B4-BE49-F238E27FC236}">
                    <a16:creationId xmlns:a16="http://schemas.microsoft.com/office/drawing/2014/main" id="{637355E6-6E59-2E20-13DF-8DAB4D4034FB}"/>
                  </a:ext>
                </a:extLst>
              </p:cNvPr>
              <p:cNvSpPr/>
              <p:nvPr/>
            </p:nvSpPr>
            <p:spPr>
              <a:xfrm>
                <a:off x="1138152" y="2452626"/>
                <a:ext cx="29286" cy="27683"/>
              </a:xfrm>
              <a:custGeom>
                <a:avLst/>
                <a:gdLst>
                  <a:gd name="connsiteX0" fmla="*/ 27708 w 29286"/>
                  <a:gd name="connsiteY0" fmla="*/ 12443 h 27683"/>
                  <a:gd name="connsiteX1" fmla="*/ 8658 w 29286"/>
                  <a:gd name="connsiteY1" fmla="*/ 27683 h 27683"/>
                  <a:gd name="connsiteX2" fmla="*/ 1038 w 29286"/>
                  <a:gd name="connsiteY2" fmla="*/ 12443 h 27683"/>
                  <a:gd name="connsiteX3" fmla="*/ 23898 w 29286"/>
                  <a:gd name="connsiteY3" fmla="*/ 1013 h 27683"/>
                  <a:gd name="connsiteX4" fmla="*/ 27708 w 29286"/>
                  <a:gd name="connsiteY4" fmla="*/ 12443 h 27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86" h="27683">
                    <a:moveTo>
                      <a:pt x="27708" y="12443"/>
                    </a:moveTo>
                    <a:cubicBezTo>
                      <a:pt x="27708" y="20063"/>
                      <a:pt x="12468" y="27683"/>
                      <a:pt x="8658" y="27683"/>
                    </a:cubicBezTo>
                    <a:cubicBezTo>
                      <a:pt x="4848" y="27683"/>
                      <a:pt x="-2772" y="16253"/>
                      <a:pt x="1038" y="12443"/>
                    </a:cubicBezTo>
                    <a:cubicBezTo>
                      <a:pt x="4848" y="4823"/>
                      <a:pt x="16278" y="-2797"/>
                      <a:pt x="23898" y="1013"/>
                    </a:cubicBezTo>
                    <a:cubicBezTo>
                      <a:pt x="27708" y="1013"/>
                      <a:pt x="31518" y="4823"/>
                      <a:pt x="27708" y="12443"/>
                    </a:cubicBezTo>
                    <a:close/>
                  </a:path>
                </a:pathLst>
              </a:custGeom>
              <a:solidFill>
                <a:srgbClr val="FFD3E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81" name="Freeform: Shape 3380">
                <a:extLst>
                  <a:ext uri="{FF2B5EF4-FFF2-40B4-BE49-F238E27FC236}">
                    <a16:creationId xmlns:a16="http://schemas.microsoft.com/office/drawing/2014/main" id="{70A3C0FF-12F7-17FA-E3C3-6A82FECB1127}"/>
                  </a:ext>
                </a:extLst>
              </p:cNvPr>
              <p:cNvSpPr/>
              <p:nvPr/>
            </p:nvSpPr>
            <p:spPr>
              <a:xfrm>
                <a:off x="674371" y="2087879"/>
                <a:ext cx="25717" cy="45720"/>
              </a:xfrm>
              <a:custGeom>
                <a:avLst/>
                <a:gdLst>
                  <a:gd name="connsiteX0" fmla="*/ 19050 w 25717"/>
                  <a:gd name="connsiteY0" fmla="*/ 0 h 45720"/>
                  <a:gd name="connsiteX1" fmla="*/ 22860 w 25717"/>
                  <a:gd name="connsiteY1" fmla="*/ 15240 h 45720"/>
                  <a:gd name="connsiteX2" fmla="*/ 22860 w 25717"/>
                  <a:gd name="connsiteY2" fmla="*/ 26670 h 45720"/>
                  <a:gd name="connsiteX3" fmla="*/ 15240 w 25717"/>
                  <a:gd name="connsiteY3" fmla="*/ 38100 h 45720"/>
                  <a:gd name="connsiteX4" fmla="*/ 7620 w 25717"/>
                  <a:gd name="connsiteY4" fmla="*/ 45720 h 45720"/>
                  <a:gd name="connsiteX5" fmla="*/ 0 w 25717"/>
                  <a:gd name="connsiteY5" fmla="*/ 34290 h 45720"/>
                  <a:gd name="connsiteX6" fmla="*/ 19050 w 25717"/>
                  <a:gd name="connsiteY6" fmla="*/ 0 h 4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717" h="45720">
                    <a:moveTo>
                      <a:pt x="19050" y="0"/>
                    </a:moveTo>
                    <a:cubicBezTo>
                      <a:pt x="19050" y="3810"/>
                      <a:pt x="22860" y="11430"/>
                      <a:pt x="22860" y="15240"/>
                    </a:cubicBezTo>
                    <a:cubicBezTo>
                      <a:pt x="26670" y="19050"/>
                      <a:pt x="26670" y="22860"/>
                      <a:pt x="22860" y="26670"/>
                    </a:cubicBezTo>
                    <a:cubicBezTo>
                      <a:pt x="19050" y="30480"/>
                      <a:pt x="19050" y="34290"/>
                      <a:pt x="15240" y="38100"/>
                    </a:cubicBezTo>
                    <a:cubicBezTo>
                      <a:pt x="15240" y="41910"/>
                      <a:pt x="11430" y="45720"/>
                      <a:pt x="7620" y="45720"/>
                    </a:cubicBezTo>
                    <a:cubicBezTo>
                      <a:pt x="3810" y="45720"/>
                      <a:pt x="0" y="41910"/>
                      <a:pt x="0" y="34290"/>
                    </a:cubicBezTo>
                    <a:cubicBezTo>
                      <a:pt x="0" y="19050"/>
                      <a:pt x="3810" y="7620"/>
                      <a:pt x="19050" y="0"/>
                    </a:cubicBezTo>
                    <a:close/>
                  </a:path>
                </a:pathLst>
              </a:custGeom>
              <a:solidFill>
                <a:srgbClr val="FFDCE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82" name="Freeform: Shape 3381">
                <a:extLst>
                  <a:ext uri="{FF2B5EF4-FFF2-40B4-BE49-F238E27FC236}">
                    <a16:creationId xmlns:a16="http://schemas.microsoft.com/office/drawing/2014/main" id="{9F697BD4-2F7E-0415-DB4D-D2BAB8F4F273}"/>
                  </a:ext>
                </a:extLst>
              </p:cNvPr>
              <p:cNvSpPr/>
              <p:nvPr/>
            </p:nvSpPr>
            <p:spPr>
              <a:xfrm>
                <a:off x="2632710" y="2788576"/>
                <a:ext cx="32058" cy="34633"/>
              </a:xfrm>
              <a:custGeom>
                <a:avLst/>
                <a:gdLst>
                  <a:gd name="connsiteX0" fmla="*/ 19050 w 32058"/>
                  <a:gd name="connsiteY0" fmla="*/ 34634 h 34633"/>
                  <a:gd name="connsiteX1" fmla="*/ 0 w 32058"/>
                  <a:gd name="connsiteY1" fmla="*/ 30824 h 34633"/>
                  <a:gd name="connsiteX2" fmla="*/ 11430 w 32058"/>
                  <a:gd name="connsiteY2" fmla="*/ 4154 h 34633"/>
                  <a:gd name="connsiteX3" fmla="*/ 26670 w 32058"/>
                  <a:gd name="connsiteY3" fmla="*/ 7964 h 34633"/>
                  <a:gd name="connsiteX4" fmla="*/ 30480 w 32058"/>
                  <a:gd name="connsiteY4" fmla="*/ 19393 h 34633"/>
                  <a:gd name="connsiteX5" fmla="*/ 26670 w 32058"/>
                  <a:gd name="connsiteY5" fmla="*/ 23204 h 34633"/>
                  <a:gd name="connsiteX6" fmla="*/ 19050 w 32058"/>
                  <a:gd name="connsiteY6" fmla="*/ 34634 h 34633"/>
                  <a:gd name="connsiteX7" fmla="*/ 19050 w 32058"/>
                  <a:gd name="connsiteY7" fmla="*/ 34634 h 34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058" h="34633">
                    <a:moveTo>
                      <a:pt x="19050" y="34634"/>
                    </a:moveTo>
                    <a:cubicBezTo>
                      <a:pt x="11430" y="30824"/>
                      <a:pt x="7620" y="34634"/>
                      <a:pt x="0" y="30824"/>
                    </a:cubicBezTo>
                    <a:cubicBezTo>
                      <a:pt x="0" y="23204"/>
                      <a:pt x="3810" y="11774"/>
                      <a:pt x="11430" y="4154"/>
                    </a:cubicBezTo>
                    <a:cubicBezTo>
                      <a:pt x="19050" y="-3466"/>
                      <a:pt x="22860" y="343"/>
                      <a:pt x="26670" y="7964"/>
                    </a:cubicBezTo>
                    <a:cubicBezTo>
                      <a:pt x="26670" y="11774"/>
                      <a:pt x="26670" y="15584"/>
                      <a:pt x="30480" y="19393"/>
                    </a:cubicBezTo>
                    <a:cubicBezTo>
                      <a:pt x="34290" y="23204"/>
                      <a:pt x="30480" y="23204"/>
                      <a:pt x="26670" y="23204"/>
                    </a:cubicBezTo>
                    <a:cubicBezTo>
                      <a:pt x="22860" y="27014"/>
                      <a:pt x="19050" y="30824"/>
                      <a:pt x="19050" y="34634"/>
                    </a:cubicBezTo>
                    <a:lnTo>
                      <a:pt x="19050" y="34634"/>
                    </a:lnTo>
                    <a:close/>
                  </a:path>
                </a:pathLst>
              </a:custGeom>
              <a:solidFill>
                <a:srgbClr val="FFCEE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83" name="Freeform: Shape 3382">
                <a:extLst>
                  <a:ext uri="{FF2B5EF4-FFF2-40B4-BE49-F238E27FC236}">
                    <a16:creationId xmlns:a16="http://schemas.microsoft.com/office/drawing/2014/main" id="{5DB38C88-1491-B67D-628D-35A767908B47}"/>
                  </a:ext>
                </a:extLst>
              </p:cNvPr>
              <p:cNvSpPr/>
              <p:nvPr/>
            </p:nvSpPr>
            <p:spPr>
              <a:xfrm>
                <a:off x="3528060" y="2236470"/>
                <a:ext cx="29172" cy="34289"/>
              </a:xfrm>
              <a:custGeom>
                <a:avLst/>
                <a:gdLst>
                  <a:gd name="connsiteX0" fmla="*/ 0 w 29172"/>
                  <a:gd name="connsiteY0" fmla="*/ 0 h 34289"/>
                  <a:gd name="connsiteX1" fmla="*/ 22860 w 29172"/>
                  <a:gd name="connsiteY1" fmla="*/ 11430 h 34289"/>
                  <a:gd name="connsiteX2" fmla="*/ 26670 w 29172"/>
                  <a:gd name="connsiteY2" fmla="*/ 26670 h 34289"/>
                  <a:gd name="connsiteX3" fmla="*/ 15240 w 29172"/>
                  <a:gd name="connsiteY3" fmla="*/ 34290 h 34289"/>
                  <a:gd name="connsiteX4" fmla="*/ 0 w 29172"/>
                  <a:gd name="connsiteY4" fmla="*/ 15240 h 34289"/>
                  <a:gd name="connsiteX5" fmla="*/ 0 w 29172"/>
                  <a:gd name="connsiteY5" fmla="*/ 0 h 34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172" h="34289">
                    <a:moveTo>
                      <a:pt x="0" y="0"/>
                    </a:moveTo>
                    <a:cubicBezTo>
                      <a:pt x="7620" y="7620"/>
                      <a:pt x="15240" y="3810"/>
                      <a:pt x="22860" y="11430"/>
                    </a:cubicBezTo>
                    <a:cubicBezTo>
                      <a:pt x="30480" y="15240"/>
                      <a:pt x="30480" y="19050"/>
                      <a:pt x="26670" y="26670"/>
                    </a:cubicBezTo>
                    <a:cubicBezTo>
                      <a:pt x="22860" y="34290"/>
                      <a:pt x="19050" y="34290"/>
                      <a:pt x="15240" y="34290"/>
                    </a:cubicBezTo>
                    <a:cubicBezTo>
                      <a:pt x="7620" y="34290"/>
                      <a:pt x="0" y="26670"/>
                      <a:pt x="0" y="15240"/>
                    </a:cubicBezTo>
                    <a:cubicBezTo>
                      <a:pt x="0" y="11430"/>
                      <a:pt x="0" y="7620"/>
                      <a:pt x="0" y="0"/>
                    </a:cubicBezTo>
                    <a:close/>
                  </a:path>
                </a:pathLst>
              </a:custGeom>
              <a:solidFill>
                <a:srgbClr val="FFBFD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84" name="Freeform: Shape 3383">
                <a:extLst>
                  <a:ext uri="{FF2B5EF4-FFF2-40B4-BE49-F238E27FC236}">
                    <a16:creationId xmlns:a16="http://schemas.microsoft.com/office/drawing/2014/main" id="{D7667566-D91C-3C89-F675-A0C6B2DCDB05}"/>
                  </a:ext>
                </a:extLst>
              </p:cNvPr>
              <p:cNvSpPr/>
              <p:nvPr/>
            </p:nvSpPr>
            <p:spPr>
              <a:xfrm>
                <a:off x="3326131" y="2426970"/>
                <a:ext cx="31579" cy="30479"/>
              </a:xfrm>
              <a:custGeom>
                <a:avLst/>
                <a:gdLst>
                  <a:gd name="connsiteX0" fmla="*/ 22860 w 31579"/>
                  <a:gd name="connsiteY0" fmla="*/ 0 h 30479"/>
                  <a:gd name="connsiteX1" fmla="*/ 30480 w 31579"/>
                  <a:gd name="connsiteY1" fmla="*/ 3810 h 30479"/>
                  <a:gd name="connsiteX2" fmla="*/ 30480 w 31579"/>
                  <a:gd name="connsiteY2" fmla="*/ 26670 h 30479"/>
                  <a:gd name="connsiteX3" fmla="*/ 22860 w 31579"/>
                  <a:gd name="connsiteY3" fmla="*/ 30480 h 30479"/>
                  <a:gd name="connsiteX4" fmla="*/ 0 w 31579"/>
                  <a:gd name="connsiteY4" fmla="*/ 7620 h 30479"/>
                  <a:gd name="connsiteX5" fmla="*/ 22860 w 31579"/>
                  <a:gd name="connsiteY5" fmla="*/ 0 h 30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579" h="30479">
                    <a:moveTo>
                      <a:pt x="22860" y="0"/>
                    </a:moveTo>
                    <a:cubicBezTo>
                      <a:pt x="26670" y="0"/>
                      <a:pt x="34290" y="0"/>
                      <a:pt x="30480" y="3810"/>
                    </a:cubicBezTo>
                    <a:cubicBezTo>
                      <a:pt x="26670" y="11430"/>
                      <a:pt x="34290" y="19050"/>
                      <a:pt x="30480" y="26670"/>
                    </a:cubicBezTo>
                    <a:cubicBezTo>
                      <a:pt x="30480" y="30480"/>
                      <a:pt x="26670" y="30480"/>
                      <a:pt x="22860" y="30480"/>
                    </a:cubicBezTo>
                    <a:cubicBezTo>
                      <a:pt x="19050" y="30480"/>
                      <a:pt x="0" y="15240"/>
                      <a:pt x="0" y="7620"/>
                    </a:cubicBezTo>
                    <a:cubicBezTo>
                      <a:pt x="3810" y="3810"/>
                      <a:pt x="15240" y="0"/>
                      <a:pt x="22860" y="0"/>
                    </a:cubicBezTo>
                    <a:close/>
                  </a:path>
                </a:pathLst>
              </a:custGeom>
              <a:solidFill>
                <a:srgbClr val="FFD1E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85" name="Freeform: Shape 3384">
                <a:extLst>
                  <a:ext uri="{FF2B5EF4-FFF2-40B4-BE49-F238E27FC236}">
                    <a16:creationId xmlns:a16="http://schemas.microsoft.com/office/drawing/2014/main" id="{BFF9E0DD-A046-C80C-5EBE-361A11F58CAE}"/>
                  </a:ext>
                </a:extLst>
              </p:cNvPr>
              <p:cNvSpPr/>
              <p:nvPr/>
            </p:nvSpPr>
            <p:spPr>
              <a:xfrm>
                <a:off x="3535681" y="2369820"/>
                <a:ext cx="31470" cy="28164"/>
              </a:xfrm>
              <a:custGeom>
                <a:avLst/>
                <a:gdLst>
                  <a:gd name="connsiteX0" fmla="*/ 30480 w 31470"/>
                  <a:gd name="connsiteY0" fmla="*/ 19050 h 28164"/>
                  <a:gd name="connsiteX1" fmla="*/ 15240 w 31470"/>
                  <a:gd name="connsiteY1" fmla="*/ 26670 h 28164"/>
                  <a:gd name="connsiteX2" fmla="*/ 0 w 31470"/>
                  <a:gd name="connsiteY2" fmla="*/ 7620 h 28164"/>
                  <a:gd name="connsiteX3" fmla="*/ 15240 w 31470"/>
                  <a:gd name="connsiteY3" fmla="*/ 0 h 28164"/>
                  <a:gd name="connsiteX4" fmla="*/ 30480 w 31470"/>
                  <a:gd name="connsiteY4" fmla="*/ 19050 h 281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70" h="28164">
                    <a:moveTo>
                      <a:pt x="30480" y="19050"/>
                    </a:moveTo>
                    <a:cubicBezTo>
                      <a:pt x="30480" y="26670"/>
                      <a:pt x="22860" y="30480"/>
                      <a:pt x="15240" y="26670"/>
                    </a:cubicBezTo>
                    <a:cubicBezTo>
                      <a:pt x="7620" y="26670"/>
                      <a:pt x="0" y="11430"/>
                      <a:pt x="0" y="7620"/>
                    </a:cubicBezTo>
                    <a:cubicBezTo>
                      <a:pt x="3810" y="0"/>
                      <a:pt x="7620" y="0"/>
                      <a:pt x="15240" y="0"/>
                    </a:cubicBezTo>
                    <a:cubicBezTo>
                      <a:pt x="26670" y="3810"/>
                      <a:pt x="34290" y="11430"/>
                      <a:pt x="30480" y="19050"/>
                    </a:cubicBezTo>
                    <a:close/>
                  </a:path>
                </a:pathLst>
              </a:custGeom>
              <a:solidFill>
                <a:srgbClr val="FFC0D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86" name="Freeform: Shape 3385">
                <a:extLst>
                  <a:ext uri="{FF2B5EF4-FFF2-40B4-BE49-F238E27FC236}">
                    <a16:creationId xmlns:a16="http://schemas.microsoft.com/office/drawing/2014/main" id="{43EE3A4D-09EF-ED9F-28B9-3EA2C24BE468}"/>
                  </a:ext>
                </a:extLst>
              </p:cNvPr>
              <p:cNvSpPr/>
              <p:nvPr/>
            </p:nvSpPr>
            <p:spPr>
              <a:xfrm>
                <a:off x="4075206" y="2327909"/>
                <a:ext cx="29178" cy="28164"/>
              </a:xfrm>
              <a:custGeom>
                <a:avLst/>
                <a:gdLst>
                  <a:gd name="connsiteX0" fmla="*/ 16735 w 29178"/>
                  <a:gd name="connsiteY0" fmla="*/ 0 h 28164"/>
                  <a:gd name="connsiteX1" fmla="*/ 28165 w 29178"/>
                  <a:gd name="connsiteY1" fmla="*/ 19050 h 28164"/>
                  <a:gd name="connsiteX2" fmla="*/ 9115 w 29178"/>
                  <a:gd name="connsiteY2" fmla="*/ 26670 h 28164"/>
                  <a:gd name="connsiteX3" fmla="*/ 1495 w 29178"/>
                  <a:gd name="connsiteY3" fmla="*/ 7620 h 28164"/>
                  <a:gd name="connsiteX4" fmla="*/ 16735 w 29178"/>
                  <a:gd name="connsiteY4" fmla="*/ 0 h 281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78" h="28164">
                    <a:moveTo>
                      <a:pt x="16735" y="0"/>
                    </a:moveTo>
                    <a:cubicBezTo>
                      <a:pt x="24355" y="3810"/>
                      <a:pt x="31975" y="11430"/>
                      <a:pt x="28165" y="19050"/>
                    </a:cubicBezTo>
                    <a:cubicBezTo>
                      <a:pt x="24355" y="26670"/>
                      <a:pt x="16735" y="30480"/>
                      <a:pt x="9115" y="26670"/>
                    </a:cubicBezTo>
                    <a:cubicBezTo>
                      <a:pt x="1495" y="22860"/>
                      <a:pt x="-2315" y="15240"/>
                      <a:pt x="1495" y="7620"/>
                    </a:cubicBezTo>
                    <a:cubicBezTo>
                      <a:pt x="1495" y="3810"/>
                      <a:pt x="9115" y="0"/>
                      <a:pt x="16735" y="0"/>
                    </a:cubicBezTo>
                    <a:close/>
                  </a:path>
                </a:pathLst>
              </a:custGeom>
              <a:solidFill>
                <a:srgbClr val="FFC0D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87" name="Freeform: Shape 3386">
                <a:extLst>
                  <a:ext uri="{FF2B5EF4-FFF2-40B4-BE49-F238E27FC236}">
                    <a16:creationId xmlns:a16="http://schemas.microsoft.com/office/drawing/2014/main" id="{5D40F81E-A846-28CA-2D42-08A0F71CE3CF}"/>
                  </a:ext>
                </a:extLst>
              </p:cNvPr>
              <p:cNvSpPr/>
              <p:nvPr/>
            </p:nvSpPr>
            <p:spPr>
              <a:xfrm>
                <a:off x="1997748" y="1851505"/>
                <a:ext cx="32982" cy="23014"/>
              </a:xfrm>
              <a:custGeom>
                <a:avLst/>
                <a:gdLst>
                  <a:gd name="connsiteX0" fmla="*/ 6313 w 32982"/>
                  <a:gd name="connsiteY0" fmla="*/ 23014 h 23014"/>
                  <a:gd name="connsiteX1" fmla="*/ 2503 w 32982"/>
                  <a:gd name="connsiteY1" fmla="*/ 11584 h 23014"/>
                  <a:gd name="connsiteX2" fmla="*/ 29173 w 32982"/>
                  <a:gd name="connsiteY2" fmla="*/ 3964 h 23014"/>
                  <a:gd name="connsiteX3" fmla="*/ 32983 w 32982"/>
                  <a:gd name="connsiteY3" fmla="*/ 15394 h 23014"/>
                  <a:gd name="connsiteX4" fmla="*/ 25363 w 32982"/>
                  <a:gd name="connsiteY4" fmla="*/ 23014 h 23014"/>
                  <a:gd name="connsiteX5" fmla="*/ 6313 w 32982"/>
                  <a:gd name="connsiteY5" fmla="*/ 23014 h 2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982" h="23014">
                    <a:moveTo>
                      <a:pt x="6313" y="23014"/>
                    </a:moveTo>
                    <a:cubicBezTo>
                      <a:pt x="-1307" y="19204"/>
                      <a:pt x="-1307" y="15394"/>
                      <a:pt x="2503" y="11584"/>
                    </a:cubicBezTo>
                    <a:cubicBezTo>
                      <a:pt x="13933" y="154"/>
                      <a:pt x="21553" y="-3656"/>
                      <a:pt x="29173" y="3964"/>
                    </a:cubicBezTo>
                    <a:cubicBezTo>
                      <a:pt x="32983" y="7774"/>
                      <a:pt x="32983" y="7774"/>
                      <a:pt x="32983" y="15394"/>
                    </a:cubicBezTo>
                    <a:cubicBezTo>
                      <a:pt x="32983" y="19204"/>
                      <a:pt x="29173" y="23014"/>
                      <a:pt x="25363" y="23014"/>
                    </a:cubicBezTo>
                    <a:cubicBezTo>
                      <a:pt x="21553" y="23014"/>
                      <a:pt x="13933" y="23014"/>
                      <a:pt x="6313" y="23014"/>
                    </a:cubicBezTo>
                    <a:close/>
                  </a:path>
                </a:pathLst>
              </a:custGeom>
              <a:solidFill>
                <a:srgbClr val="FFD5E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88" name="Freeform: Shape 3387">
                <a:extLst>
                  <a:ext uri="{FF2B5EF4-FFF2-40B4-BE49-F238E27FC236}">
                    <a16:creationId xmlns:a16="http://schemas.microsoft.com/office/drawing/2014/main" id="{EB55405C-BB29-E94B-B869-B69A700E3F18}"/>
                  </a:ext>
                </a:extLst>
              </p:cNvPr>
              <p:cNvSpPr/>
              <p:nvPr/>
            </p:nvSpPr>
            <p:spPr>
              <a:xfrm>
                <a:off x="2952003" y="3063240"/>
                <a:ext cx="23607" cy="31227"/>
              </a:xfrm>
              <a:custGeom>
                <a:avLst/>
                <a:gdLst>
                  <a:gd name="connsiteX0" fmla="*/ 23607 w 23607"/>
                  <a:gd name="connsiteY0" fmla="*/ 22860 h 31227"/>
                  <a:gd name="connsiteX1" fmla="*/ 19797 w 23607"/>
                  <a:gd name="connsiteY1" fmla="*/ 30480 h 31227"/>
                  <a:gd name="connsiteX2" fmla="*/ 747 w 23607"/>
                  <a:gd name="connsiteY2" fmla="*/ 11430 h 31227"/>
                  <a:gd name="connsiteX3" fmla="*/ 12177 w 23607"/>
                  <a:gd name="connsiteY3" fmla="*/ 0 h 31227"/>
                  <a:gd name="connsiteX4" fmla="*/ 23607 w 23607"/>
                  <a:gd name="connsiteY4" fmla="*/ 7620 h 31227"/>
                  <a:gd name="connsiteX5" fmla="*/ 23607 w 23607"/>
                  <a:gd name="connsiteY5" fmla="*/ 22860 h 31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607" h="31227">
                    <a:moveTo>
                      <a:pt x="23607" y="22860"/>
                    </a:moveTo>
                    <a:cubicBezTo>
                      <a:pt x="23607" y="26670"/>
                      <a:pt x="19797" y="26670"/>
                      <a:pt x="19797" y="30480"/>
                    </a:cubicBezTo>
                    <a:cubicBezTo>
                      <a:pt x="8367" y="34290"/>
                      <a:pt x="-3063" y="22860"/>
                      <a:pt x="747" y="11430"/>
                    </a:cubicBezTo>
                    <a:cubicBezTo>
                      <a:pt x="747" y="3810"/>
                      <a:pt x="4557" y="0"/>
                      <a:pt x="12177" y="0"/>
                    </a:cubicBezTo>
                    <a:cubicBezTo>
                      <a:pt x="19797" y="0"/>
                      <a:pt x="19797" y="3810"/>
                      <a:pt x="23607" y="7620"/>
                    </a:cubicBezTo>
                    <a:cubicBezTo>
                      <a:pt x="19797" y="11430"/>
                      <a:pt x="19797" y="19050"/>
                      <a:pt x="23607" y="22860"/>
                    </a:cubicBezTo>
                    <a:close/>
                  </a:path>
                </a:pathLst>
              </a:custGeom>
              <a:solidFill>
                <a:srgbClr val="FFD0E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89" name="Freeform: Shape 3388">
                <a:extLst>
                  <a:ext uri="{FF2B5EF4-FFF2-40B4-BE49-F238E27FC236}">
                    <a16:creationId xmlns:a16="http://schemas.microsoft.com/office/drawing/2014/main" id="{F5B62686-0EEA-DAF1-CE5A-BB007FAD4DB7}"/>
                  </a:ext>
                </a:extLst>
              </p:cNvPr>
              <p:cNvSpPr/>
              <p:nvPr/>
            </p:nvSpPr>
            <p:spPr>
              <a:xfrm>
                <a:off x="4425726" y="2078831"/>
                <a:ext cx="33469" cy="25783"/>
              </a:xfrm>
              <a:custGeom>
                <a:avLst/>
                <a:gdLst>
                  <a:gd name="connsiteX0" fmla="*/ 9115 w 33469"/>
                  <a:gd name="connsiteY0" fmla="*/ 24289 h 25783"/>
                  <a:gd name="connsiteX1" fmla="*/ 1495 w 33469"/>
                  <a:gd name="connsiteY1" fmla="*/ 12859 h 25783"/>
                  <a:gd name="connsiteX2" fmla="*/ 24355 w 33469"/>
                  <a:gd name="connsiteY2" fmla="*/ 1429 h 25783"/>
                  <a:gd name="connsiteX3" fmla="*/ 31975 w 33469"/>
                  <a:gd name="connsiteY3" fmla="*/ 16669 h 25783"/>
                  <a:gd name="connsiteX4" fmla="*/ 9115 w 33469"/>
                  <a:gd name="connsiteY4" fmla="*/ 24289 h 257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69" h="25783">
                    <a:moveTo>
                      <a:pt x="9115" y="24289"/>
                    </a:moveTo>
                    <a:cubicBezTo>
                      <a:pt x="1495" y="24289"/>
                      <a:pt x="-2315" y="20479"/>
                      <a:pt x="1495" y="12859"/>
                    </a:cubicBezTo>
                    <a:cubicBezTo>
                      <a:pt x="5305" y="1429"/>
                      <a:pt x="12925" y="-2381"/>
                      <a:pt x="24355" y="1429"/>
                    </a:cubicBezTo>
                    <a:cubicBezTo>
                      <a:pt x="31975" y="5239"/>
                      <a:pt x="35785" y="9049"/>
                      <a:pt x="31975" y="16669"/>
                    </a:cubicBezTo>
                    <a:cubicBezTo>
                      <a:pt x="28165" y="24289"/>
                      <a:pt x="20545" y="28099"/>
                      <a:pt x="9115" y="24289"/>
                    </a:cubicBezTo>
                    <a:close/>
                  </a:path>
                </a:pathLst>
              </a:custGeom>
              <a:solidFill>
                <a:srgbClr val="FFBED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90" name="Freeform: Shape 3389">
                <a:extLst>
                  <a:ext uri="{FF2B5EF4-FFF2-40B4-BE49-F238E27FC236}">
                    <a16:creationId xmlns:a16="http://schemas.microsoft.com/office/drawing/2014/main" id="{5905C9F8-89F0-9F8A-22F4-ADA774FF9F1C}"/>
                  </a:ext>
                </a:extLst>
              </p:cNvPr>
              <p:cNvSpPr/>
              <p:nvPr/>
            </p:nvSpPr>
            <p:spPr>
              <a:xfrm>
                <a:off x="2506981" y="3086100"/>
                <a:ext cx="31974" cy="30480"/>
              </a:xfrm>
              <a:custGeom>
                <a:avLst/>
                <a:gdLst>
                  <a:gd name="connsiteX0" fmla="*/ 3810 w 31974"/>
                  <a:gd name="connsiteY0" fmla="*/ 30480 h 30480"/>
                  <a:gd name="connsiteX1" fmla="*/ 0 w 31974"/>
                  <a:gd name="connsiteY1" fmla="*/ 22860 h 30480"/>
                  <a:gd name="connsiteX2" fmla="*/ 22860 w 31974"/>
                  <a:gd name="connsiteY2" fmla="*/ 0 h 30480"/>
                  <a:gd name="connsiteX3" fmla="*/ 30480 w 31974"/>
                  <a:gd name="connsiteY3" fmla="*/ 11430 h 30480"/>
                  <a:gd name="connsiteX4" fmla="*/ 3810 w 31974"/>
                  <a:gd name="connsiteY4" fmla="*/ 30480 h 30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974" h="30480">
                    <a:moveTo>
                      <a:pt x="3810" y="30480"/>
                    </a:moveTo>
                    <a:cubicBezTo>
                      <a:pt x="0" y="30480"/>
                      <a:pt x="0" y="26670"/>
                      <a:pt x="0" y="22860"/>
                    </a:cubicBezTo>
                    <a:cubicBezTo>
                      <a:pt x="0" y="11430"/>
                      <a:pt x="15240" y="0"/>
                      <a:pt x="22860" y="0"/>
                    </a:cubicBezTo>
                    <a:cubicBezTo>
                      <a:pt x="30480" y="0"/>
                      <a:pt x="34290" y="3810"/>
                      <a:pt x="30480" y="11430"/>
                    </a:cubicBezTo>
                    <a:cubicBezTo>
                      <a:pt x="30480" y="19050"/>
                      <a:pt x="11430" y="30480"/>
                      <a:pt x="3810" y="30480"/>
                    </a:cubicBezTo>
                    <a:close/>
                  </a:path>
                </a:pathLst>
              </a:custGeom>
              <a:solidFill>
                <a:srgbClr val="FFD0E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91" name="Freeform: Shape 3390">
                <a:extLst>
                  <a:ext uri="{FF2B5EF4-FFF2-40B4-BE49-F238E27FC236}">
                    <a16:creationId xmlns:a16="http://schemas.microsoft.com/office/drawing/2014/main" id="{57434C05-2DF7-0F63-E450-144670B25B9F}"/>
                  </a:ext>
                </a:extLst>
              </p:cNvPr>
              <p:cNvSpPr/>
              <p:nvPr/>
            </p:nvSpPr>
            <p:spPr>
              <a:xfrm>
                <a:off x="3614262" y="3779519"/>
                <a:ext cx="29112" cy="30480"/>
              </a:xfrm>
              <a:custGeom>
                <a:avLst/>
                <a:gdLst>
                  <a:gd name="connsiteX0" fmla="*/ 28099 w 29112"/>
                  <a:gd name="connsiteY0" fmla="*/ 22860 h 30480"/>
                  <a:gd name="connsiteX1" fmla="*/ 12859 w 29112"/>
                  <a:gd name="connsiteY1" fmla="*/ 30480 h 30480"/>
                  <a:gd name="connsiteX2" fmla="*/ 1429 w 29112"/>
                  <a:gd name="connsiteY2" fmla="*/ 7620 h 30480"/>
                  <a:gd name="connsiteX3" fmla="*/ 16669 w 29112"/>
                  <a:gd name="connsiteY3" fmla="*/ 0 h 30480"/>
                  <a:gd name="connsiteX4" fmla="*/ 28099 w 29112"/>
                  <a:gd name="connsiteY4" fmla="*/ 22860 h 30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12" h="30480">
                    <a:moveTo>
                      <a:pt x="28099" y="22860"/>
                    </a:moveTo>
                    <a:cubicBezTo>
                      <a:pt x="28099" y="26670"/>
                      <a:pt x="16669" y="30480"/>
                      <a:pt x="12859" y="30480"/>
                    </a:cubicBezTo>
                    <a:cubicBezTo>
                      <a:pt x="1429" y="26670"/>
                      <a:pt x="-2381" y="19050"/>
                      <a:pt x="1429" y="7620"/>
                    </a:cubicBezTo>
                    <a:cubicBezTo>
                      <a:pt x="5239" y="0"/>
                      <a:pt x="9049" y="0"/>
                      <a:pt x="16669" y="0"/>
                    </a:cubicBezTo>
                    <a:cubicBezTo>
                      <a:pt x="24289" y="0"/>
                      <a:pt x="31909" y="15240"/>
                      <a:pt x="28099" y="22860"/>
                    </a:cubicBezTo>
                    <a:close/>
                  </a:path>
                </a:pathLst>
              </a:custGeom>
              <a:solidFill>
                <a:srgbClr val="FFC9D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92" name="Freeform: Shape 3391">
                <a:extLst>
                  <a:ext uri="{FF2B5EF4-FFF2-40B4-BE49-F238E27FC236}">
                    <a16:creationId xmlns:a16="http://schemas.microsoft.com/office/drawing/2014/main" id="{7EFBBB8F-DBFE-73E7-61A8-54118A3D6270}"/>
                  </a:ext>
                </a:extLst>
              </p:cNvPr>
              <p:cNvSpPr/>
              <p:nvPr/>
            </p:nvSpPr>
            <p:spPr>
              <a:xfrm>
                <a:off x="4183381" y="3155987"/>
                <a:ext cx="28248" cy="28219"/>
              </a:xfrm>
              <a:custGeom>
                <a:avLst/>
                <a:gdLst>
                  <a:gd name="connsiteX0" fmla="*/ 15240 w 28248"/>
                  <a:gd name="connsiteY0" fmla="*/ 25363 h 28219"/>
                  <a:gd name="connsiteX1" fmla="*/ 11430 w 28248"/>
                  <a:gd name="connsiteY1" fmla="*/ 25363 h 28219"/>
                  <a:gd name="connsiteX2" fmla="*/ 0 w 28248"/>
                  <a:gd name="connsiteY2" fmla="*/ 6313 h 28219"/>
                  <a:gd name="connsiteX3" fmla="*/ 22860 w 28248"/>
                  <a:gd name="connsiteY3" fmla="*/ 2503 h 28219"/>
                  <a:gd name="connsiteX4" fmla="*/ 26670 w 28248"/>
                  <a:gd name="connsiteY4" fmla="*/ 25363 h 28219"/>
                  <a:gd name="connsiteX5" fmla="*/ 15240 w 28248"/>
                  <a:gd name="connsiteY5" fmla="*/ 25363 h 28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48" h="28219">
                    <a:moveTo>
                      <a:pt x="15240" y="25363"/>
                    </a:moveTo>
                    <a:cubicBezTo>
                      <a:pt x="15240" y="25363"/>
                      <a:pt x="11430" y="25363"/>
                      <a:pt x="11430" y="25363"/>
                    </a:cubicBezTo>
                    <a:cubicBezTo>
                      <a:pt x="3810" y="21553"/>
                      <a:pt x="0" y="10122"/>
                      <a:pt x="0" y="6313"/>
                    </a:cubicBezTo>
                    <a:cubicBezTo>
                      <a:pt x="3810" y="-1307"/>
                      <a:pt x="15240" y="-1307"/>
                      <a:pt x="22860" y="2503"/>
                    </a:cubicBezTo>
                    <a:cubicBezTo>
                      <a:pt x="26670" y="6313"/>
                      <a:pt x="30480" y="21553"/>
                      <a:pt x="26670" y="25363"/>
                    </a:cubicBezTo>
                    <a:cubicBezTo>
                      <a:pt x="22860" y="29172"/>
                      <a:pt x="19050" y="29172"/>
                      <a:pt x="15240" y="25363"/>
                    </a:cubicBezTo>
                    <a:close/>
                  </a:path>
                </a:pathLst>
              </a:custGeom>
              <a:solidFill>
                <a:srgbClr val="FFD1E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93" name="Freeform: Shape 3392">
                <a:extLst>
                  <a:ext uri="{FF2B5EF4-FFF2-40B4-BE49-F238E27FC236}">
                    <a16:creationId xmlns:a16="http://schemas.microsoft.com/office/drawing/2014/main" id="{81A94FBC-9BB8-E8C2-B5C0-25ADC3CC9C1D}"/>
                  </a:ext>
                </a:extLst>
              </p:cNvPr>
              <p:cNvSpPr/>
              <p:nvPr/>
            </p:nvSpPr>
            <p:spPr>
              <a:xfrm>
                <a:off x="3339792" y="3283453"/>
                <a:ext cx="27121" cy="31246"/>
              </a:xfrm>
              <a:custGeom>
                <a:avLst/>
                <a:gdLst>
                  <a:gd name="connsiteX0" fmla="*/ 24438 w 27121"/>
                  <a:gd name="connsiteY0" fmla="*/ 19817 h 31246"/>
                  <a:gd name="connsiteX1" fmla="*/ 13008 w 27121"/>
                  <a:gd name="connsiteY1" fmla="*/ 31247 h 31246"/>
                  <a:gd name="connsiteX2" fmla="*/ 1578 w 27121"/>
                  <a:gd name="connsiteY2" fmla="*/ 27437 h 31246"/>
                  <a:gd name="connsiteX3" fmla="*/ 5388 w 27121"/>
                  <a:gd name="connsiteY3" fmla="*/ 12197 h 31246"/>
                  <a:gd name="connsiteX4" fmla="*/ 24438 w 27121"/>
                  <a:gd name="connsiteY4" fmla="*/ 767 h 31246"/>
                  <a:gd name="connsiteX5" fmla="*/ 24438 w 27121"/>
                  <a:gd name="connsiteY5" fmla="*/ 19817 h 3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21" h="31246">
                    <a:moveTo>
                      <a:pt x="24438" y="19817"/>
                    </a:moveTo>
                    <a:cubicBezTo>
                      <a:pt x="24438" y="27437"/>
                      <a:pt x="16818" y="31247"/>
                      <a:pt x="13008" y="31247"/>
                    </a:cubicBezTo>
                    <a:cubicBezTo>
                      <a:pt x="9198" y="31247"/>
                      <a:pt x="5388" y="31247"/>
                      <a:pt x="1578" y="27437"/>
                    </a:cubicBezTo>
                    <a:cubicBezTo>
                      <a:pt x="-2232" y="19817"/>
                      <a:pt x="1578" y="16007"/>
                      <a:pt x="5388" y="12197"/>
                    </a:cubicBezTo>
                    <a:cubicBezTo>
                      <a:pt x="13008" y="8387"/>
                      <a:pt x="16818" y="-3043"/>
                      <a:pt x="24438" y="767"/>
                    </a:cubicBezTo>
                    <a:cubicBezTo>
                      <a:pt x="32058" y="4577"/>
                      <a:pt x="20628" y="12197"/>
                      <a:pt x="24438" y="19817"/>
                    </a:cubicBezTo>
                    <a:close/>
                  </a:path>
                </a:pathLst>
              </a:custGeom>
              <a:solidFill>
                <a:srgbClr val="FFB9D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94" name="Freeform: Shape 3393">
                <a:extLst>
                  <a:ext uri="{FF2B5EF4-FFF2-40B4-BE49-F238E27FC236}">
                    <a16:creationId xmlns:a16="http://schemas.microsoft.com/office/drawing/2014/main" id="{F3FE413F-751B-A896-46DF-993DD189AA6C}"/>
                  </a:ext>
                </a:extLst>
              </p:cNvPr>
              <p:cNvSpPr/>
              <p:nvPr/>
            </p:nvSpPr>
            <p:spPr>
              <a:xfrm>
                <a:off x="1958341" y="3067050"/>
                <a:ext cx="27708" cy="30480"/>
              </a:xfrm>
              <a:custGeom>
                <a:avLst/>
                <a:gdLst>
                  <a:gd name="connsiteX0" fmla="*/ 26670 w 27708"/>
                  <a:gd name="connsiteY0" fmla="*/ 22860 h 30480"/>
                  <a:gd name="connsiteX1" fmla="*/ 15240 w 27708"/>
                  <a:gd name="connsiteY1" fmla="*/ 30480 h 30480"/>
                  <a:gd name="connsiteX2" fmla="*/ 0 w 27708"/>
                  <a:gd name="connsiteY2" fmla="*/ 15240 h 30480"/>
                  <a:gd name="connsiteX3" fmla="*/ 19050 w 27708"/>
                  <a:gd name="connsiteY3" fmla="*/ 0 h 30480"/>
                  <a:gd name="connsiteX4" fmla="*/ 26670 w 27708"/>
                  <a:gd name="connsiteY4" fmla="*/ 22860 h 30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08" h="30480">
                    <a:moveTo>
                      <a:pt x="26670" y="22860"/>
                    </a:moveTo>
                    <a:cubicBezTo>
                      <a:pt x="22860" y="26670"/>
                      <a:pt x="19050" y="30480"/>
                      <a:pt x="15240" y="30480"/>
                    </a:cubicBezTo>
                    <a:cubicBezTo>
                      <a:pt x="7620" y="26670"/>
                      <a:pt x="0" y="19050"/>
                      <a:pt x="0" y="15240"/>
                    </a:cubicBezTo>
                    <a:cubicBezTo>
                      <a:pt x="0" y="11430"/>
                      <a:pt x="15240" y="0"/>
                      <a:pt x="19050" y="0"/>
                    </a:cubicBezTo>
                    <a:cubicBezTo>
                      <a:pt x="22860" y="0"/>
                      <a:pt x="30480" y="15240"/>
                      <a:pt x="26670" y="22860"/>
                    </a:cubicBezTo>
                    <a:close/>
                  </a:path>
                </a:pathLst>
              </a:custGeom>
              <a:solidFill>
                <a:srgbClr val="FFBAD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95" name="Freeform: Shape 3394">
                <a:extLst>
                  <a:ext uri="{FF2B5EF4-FFF2-40B4-BE49-F238E27FC236}">
                    <a16:creationId xmlns:a16="http://schemas.microsoft.com/office/drawing/2014/main" id="{DD8F9EBC-F8AA-7F88-3934-AE48A8DDB1D5}"/>
                  </a:ext>
                </a:extLst>
              </p:cNvPr>
              <p:cNvSpPr/>
              <p:nvPr/>
            </p:nvSpPr>
            <p:spPr>
              <a:xfrm>
                <a:off x="3407448" y="2977726"/>
                <a:ext cx="21552" cy="35983"/>
              </a:xfrm>
              <a:custGeom>
                <a:avLst/>
                <a:gdLst>
                  <a:gd name="connsiteX0" fmla="*/ 17743 w 21552"/>
                  <a:gd name="connsiteY0" fmla="*/ 16933 h 35983"/>
                  <a:gd name="connsiteX1" fmla="*/ 17743 w 21552"/>
                  <a:gd name="connsiteY1" fmla="*/ 24554 h 35983"/>
                  <a:gd name="connsiteX2" fmla="*/ 6313 w 21552"/>
                  <a:gd name="connsiteY2" fmla="*/ 35983 h 35983"/>
                  <a:gd name="connsiteX3" fmla="*/ 2503 w 21552"/>
                  <a:gd name="connsiteY3" fmla="*/ 24554 h 35983"/>
                  <a:gd name="connsiteX4" fmla="*/ 2503 w 21552"/>
                  <a:gd name="connsiteY4" fmla="*/ 16933 h 35983"/>
                  <a:gd name="connsiteX5" fmla="*/ 10122 w 21552"/>
                  <a:gd name="connsiteY5" fmla="*/ 1693 h 35983"/>
                  <a:gd name="connsiteX6" fmla="*/ 21553 w 21552"/>
                  <a:gd name="connsiteY6" fmla="*/ 1693 h 35983"/>
                  <a:gd name="connsiteX7" fmla="*/ 17743 w 21552"/>
                  <a:gd name="connsiteY7" fmla="*/ 16933 h 35983"/>
                  <a:gd name="connsiteX8" fmla="*/ 17743 w 21552"/>
                  <a:gd name="connsiteY8" fmla="*/ 16933 h 35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552" h="35983">
                    <a:moveTo>
                      <a:pt x="17743" y="16933"/>
                    </a:moveTo>
                    <a:cubicBezTo>
                      <a:pt x="17743" y="24554"/>
                      <a:pt x="17743" y="24554"/>
                      <a:pt x="17743" y="24554"/>
                    </a:cubicBezTo>
                    <a:cubicBezTo>
                      <a:pt x="17743" y="32173"/>
                      <a:pt x="13933" y="35983"/>
                      <a:pt x="6313" y="35983"/>
                    </a:cubicBezTo>
                    <a:cubicBezTo>
                      <a:pt x="-1307" y="35983"/>
                      <a:pt x="-1307" y="28363"/>
                      <a:pt x="2503" y="24554"/>
                    </a:cubicBezTo>
                    <a:cubicBezTo>
                      <a:pt x="2503" y="20743"/>
                      <a:pt x="2503" y="16933"/>
                      <a:pt x="2503" y="16933"/>
                    </a:cubicBezTo>
                    <a:cubicBezTo>
                      <a:pt x="-1307" y="9313"/>
                      <a:pt x="6313" y="5504"/>
                      <a:pt x="10122" y="1693"/>
                    </a:cubicBezTo>
                    <a:cubicBezTo>
                      <a:pt x="13933" y="-2117"/>
                      <a:pt x="17743" y="1693"/>
                      <a:pt x="21553" y="1693"/>
                    </a:cubicBezTo>
                    <a:cubicBezTo>
                      <a:pt x="21553" y="5504"/>
                      <a:pt x="21553" y="9313"/>
                      <a:pt x="17743" y="16933"/>
                    </a:cubicBezTo>
                    <a:cubicBezTo>
                      <a:pt x="17743" y="16933"/>
                      <a:pt x="17743" y="16933"/>
                      <a:pt x="17743" y="16933"/>
                    </a:cubicBezTo>
                    <a:close/>
                  </a:path>
                </a:pathLst>
              </a:custGeom>
              <a:solidFill>
                <a:srgbClr val="FFCBE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96" name="Freeform: Shape 3395">
                <a:extLst>
                  <a:ext uri="{FF2B5EF4-FFF2-40B4-BE49-F238E27FC236}">
                    <a16:creationId xmlns:a16="http://schemas.microsoft.com/office/drawing/2014/main" id="{70F24583-470A-1131-71CF-7F1396A79C11}"/>
                  </a:ext>
                </a:extLst>
              </p:cNvPr>
              <p:cNvSpPr/>
              <p:nvPr/>
            </p:nvSpPr>
            <p:spPr>
              <a:xfrm>
                <a:off x="1485901" y="1875472"/>
                <a:ext cx="32982" cy="25717"/>
              </a:xfrm>
              <a:custGeom>
                <a:avLst/>
                <a:gdLst>
                  <a:gd name="connsiteX0" fmla="*/ 0 w 32982"/>
                  <a:gd name="connsiteY0" fmla="*/ 2857 h 25717"/>
                  <a:gd name="connsiteX1" fmla="*/ 26670 w 32982"/>
                  <a:gd name="connsiteY1" fmla="*/ 2857 h 25717"/>
                  <a:gd name="connsiteX2" fmla="*/ 30480 w 32982"/>
                  <a:gd name="connsiteY2" fmla="*/ 18098 h 25717"/>
                  <a:gd name="connsiteX3" fmla="*/ 7620 w 32982"/>
                  <a:gd name="connsiteY3" fmla="*/ 25718 h 25717"/>
                  <a:gd name="connsiteX4" fmla="*/ 0 w 32982"/>
                  <a:gd name="connsiteY4" fmla="*/ 2857 h 25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82" h="25717">
                    <a:moveTo>
                      <a:pt x="0" y="2857"/>
                    </a:moveTo>
                    <a:cubicBezTo>
                      <a:pt x="11430" y="-952"/>
                      <a:pt x="19050" y="-952"/>
                      <a:pt x="26670" y="2857"/>
                    </a:cubicBezTo>
                    <a:cubicBezTo>
                      <a:pt x="34290" y="6668"/>
                      <a:pt x="34290" y="10477"/>
                      <a:pt x="30480" y="18098"/>
                    </a:cubicBezTo>
                    <a:cubicBezTo>
                      <a:pt x="22860" y="25718"/>
                      <a:pt x="15240" y="25718"/>
                      <a:pt x="7620" y="25718"/>
                    </a:cubicBezTo>
                    <a:cubicBezTo>
                      <a:pt x="0" y="18098"/>
                      <a:pt x="3810" y="10477"/>
                      <a:pt x="0" y="2857"/>
                    </a:cubicBezTo>
                    <a:close/>
                  </a:path>
                </a:pathLst>
              </a:custGeom>
              <a:solidFill>
                <a:srgbClr val="FFD3E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97" name="Freeform: Shape 3396">
                <a:extLst>
                  <a:ext uri="{FF2B5EF4-FFF2-40B4-BE49-F238E27FC236}">
                    <a16:creationId xmlns:a16="http://schemas.microsoft.com/office/drawing/2014/main" id="{31E6350C-4F79-087F-6BD8-4DB1DD4FF035}"/>
                  </a:ext>
                </a:extLst>
              </p:cNvPr>
              <p:cNvSpPr/>
              <p:nvPr/>
            </p:nvSpPr>
            <p:spPr>
              <a:xfrm>
                <a:off x="3496628" y="2422146"/>
                <a:ext cx="26091" cy="27683"/>
              </a:xfrm>
              <a:custGeom>
                <a:avLst/>
                <a:gdLst>
                  <a:gd name="connsiteX0" fmla="*/ 23813 w 26091"/>
                  <a:gd name="connsiteY0" fmla="*/ 27684 h 27683"/>
                  <a:gd name="connsiteX1" fmla="*/ 953 w 26091"/>
                  <a:gd name="connsiteY1" fmla="*/ 12443 h 27683"/>
                  <a:gd name="connsiteX2" fmla="*/ 16192 w 26091"/>
                  <a:gd name="connsiteY2" fmla="*/ 1013 h 27683"/>
                  <a:gd name="connsiteX3" fmla="*/ 23813 w 26091"/>
                  <a:gd name="connsiteY3" fmla="*/ 27684 h 27683"/>
                </a:gdLst>
                <a:ahLst/>
                <a:cxnLst>
                  <a:cxn ang="0">
                    <a:pos x="connsiteX0" y="connsiteY0"/>
                  </a:cxn>
                  <a:cxn ang="0">
                    <a:pos x="connsiteX1" y="connsiteY1"/>
                  </a:cxn>
                  <a:cxn ang="0">
                    <a:pos x="connsiteX2" y="connsiteY2"/>
                  </a:cxn>
                  <a:cxn ang="0">
                    <a:pos x="connsiteX3" y="connsiteY3"/>
                  </a:cxn>
                </a:cxnLst>
                <a:rect l="l" t="t" r="r" b="b"/>
                <a:pathLst>
                  <a:path w="26091" h="27683">
                    <a:moveTo>
                      <a:pt x="23813" y="27684"/>
                    </a:moveTo>
                    <a:cubicBezTo>
                      <a:pt x="4763" y="23873"/>
                      <a:pt x="-2858" y="20063"/>
                      <a:pt x="953" y="12443"/>
                    </a:cubicBezTo>
                    <a:cubicBezTo>
                      <a:pt x="953" y="4823"/>
                      <a:pt x="12382" y="-2797"/>
                      <a:pt x="16192" y="1013"/>
                    </a:cubicBezTo>
                    <a:cubicBezTo>
                      <a:pt x="27622" y="1013"/>
                      <a:pt x="27622" y="4823"/>
                      <a:pt x="23813" y="27684"/>
                    </a:cubicBezTo>
                    <a:close/>
                  </a:path>
                </a:pathLst>
              </a:custGeom>
              <a:solidFill>
                <a:srgbClr val="FFCEE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98" name="Freeform: Shape 3397">
                <a:extLst>
                  <a:ext uri="{FF2B5EF4-FFF2-40B4-BE49-F238E27FC236}">
                    <a16:creationId xmlns:a16="http://schemas.microsoft.com/office/drawing/2014/main" id="{4F2D908D-E52E-0DC2-893F-FBAEC47480A5}"/>
                  </a:ext>
                </a:extLst>
              </p:cNvPr>
              <p:cNvSpPr/>
              <p:nvPr/>
            </p:nvSpPr>
            <p:spPr>
              <a:xfrm>
                <a:off x="2166312" y="2288743"/>
                <a:ext cx="43488" cy="36309"/>
              </a:xfrm>
              <a:custGeom>
                <a:avLst/>
                <a:gdLst>
                  <a:gd name="connsiteX0" fmla="*/ 20628 w 43488"/>
                  <a:gd name="connsiteY0" fmla="*/ 23927 h 36309"/>
                  <a:gd name="connsiteX1" fmla="*/ 43488 w 43488"/>
                  <a:gd name="connsiteY1" fmla="*/ 23927 h 36309"/>
                  <a:gd name="connsiteX2" fmla="*/ 32058 w 43488"/>
                  <a:gd name="connsiteY2" fmla="*/ 35357 h 36309"/>
                  <a:gd name="connsiteX3" fmla="*/ 16818 w 43488"/>
                  <a:gd name="connsiteY3" fmla="*/ 31547 h 36309"/>
                  <a:gd name="connsiteX4" fmla="*/ 5388 w 43488"/>
                  <a:gd name="connsiteY4" fmla="*/ 20117 h 36309"/>
                  <a:gd name="connsiteX5" fmla="*/ 1578 w 43488"/>
                  <a:gd name="connsiteY5" fmla="*/ 12497 h 36309"/>
                  <a:gd name="connsiteX6" fmla="*/ 9198 w 43488"/>
                  <a:gd name="connsiteY6" fmla="*/ 8687 h 36309"/>
                  <a:gd name="connsiteX7" fmla="*/ 16818 w 43488"/>
                  <a:gd name="connsiteY7" fmla="*/ 4877 h 36309"/>
                  <a:gd name="connsiteX8" fmla="*/ 24438 w 43488"/>
                  <a:gd name="connsiteY8" fmla="*/ 1067 h 36309"/>
                  <a:gd name="connsiteX9" fmla="*/ 20628 w 43488"/>
                  <a:gd name="connsiteY9" fmla="*/ 8687 h 36309"/>
                  <a:gd name="connsiteX10" fmla="*/ 20628 w 43488"/>
                  <a:gd name="connsiteY10" fmla="*/ 23927 h 36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488" h="36309">
                    <a:moveTo>
                      <a:pt x="20628" y="23927"/>
                    </a:moveTo>
                    <a:cubicBezTo>
                      <a:pt x="28248" y="31547"/>
                      <a:pt x="35868" y="20117"/>
                      <a:pt x="43488" y="23927"/>
                    </a:cubicBezTo>
                    <a:cubicBezTo>
                      <a:pt x="43488" y="31547"/>
                      <a:pt x="39678" y="35357"/>
                      <a:pt x="32058" y="35357"/>
                    </a:cubicBezTo>
                    <a:cubicBezTo>
                      <a:pt x="28248" y="35357"/>
                      <a:pt x="20628" y="39167"/>
                      <a:pt x="16818" y="31547"/>
                    </a:cubicBezTo>
                    <a:cubicBezTo>
                      <a:pt x="13008" y="27737"/>
                      <a:pt x="9198" y="23927"/>
                      <a:pt x="5388" y="20117"/>
                    </a:cubicBezTo>
                    <a:cubicBezTo>
                      <a:pt x="1578" y="16307"/>
                      <a:pt x="-2232" y="16307"/>
                      <a:pt x="1578" y="12497"/>
                    </a:cubicBezTo>
                    <a:cubicBezTo>
                      <a:pt x="1578" y="8687"/>
                      <a:pt x="5388" y="8687"/>
                      <a:pt x="9198" y="8687"/>
                    </a:cubicBezTo>
                    <a:cubicBezTo>
                      <a:pt x="13008" y="8687"/>
                      <a:pt x="16818" y="8687"/>
                      <a:pt x="16818" y="4877"/>
                    </a:cubicBezTo>
                    <a:cubicBezTo>
                      <a:pt x="20628" y="4877"/>
                      <a:pt x="20628" y="-2743"/>
                      <a:pt x="24438" y="1067"/>
                    </a:cubicBezTo>
                    <a:cubicBezTo>
                      <a:pt x="28248" y="4877"/>
                      <a:pt x="24438" y="8687"/>
                      <a:pt x="20628" y="8687"/>
                    </a:cubicBezTo>
                    <a:cubicBezTo>
                      <a:pt x="20628" y="16307"/>
                      <a:pt x="20628" y="16307"/>
                      <a:pt x="20628" y="23927"/>
                    </a:cubicBezTo>
                    <a:close/>
                  </a:path>
                </a:pathLst>
              </a:custGeom>
              <a:solidFill>
                <a:srgbClr val="FFDDE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399" name="Freeform: Shape 3398">
                <a:extLst>
                  <a:ext uri="{FF2B5EF4-FFF2-40B4-BE49-F238E27FC236}">
                    <a16:creationId xmlns:a16="http://schemas.microsoft.com/office/drawing/2014/main" id="{975C2283-B393-8D54-8FC0-8A230B305E9B}"/>
                  </a:ext>
                </a:extLst>
              </p:cNvPr>
              <p:cNvSpPr/>
              <p:nvPr/>
            </p:nvSpPr>
            <p:spPr>
              <a:xfrm>
                <a:off x="3527108" y="2837075"/>
                <a:ext cx="33010" cy="28800"/>
              </a:xfrm>
              <a:custGeom>
                <a:avLst/>
                <a:gdLst>
                  <a:gd name="connsiteX0" fmla="*/ 27623 w 33010"/>
                  <a:gd name="connsiteY0" fmla="*/ 1374 h 28800"/>
                  <a:gd name="connsiteX1" fmla="*/ 31433 w 33010"/>
                  <a:gd name="connsiteY1" fmla="*/ 12804 h 28800"/>
                  <a:gd name="connsiteX2" fmla="*/ 4762 w 33010"/>
                  <a:gd name="connsiteY2" fmla="*/ 28044 h 28800"/>
                  <a:gd name="connsiteX3" fmla="*/ 952 w 33010"/>
                  <a:gd name="connsiteY3" fmla="*/ 16614 h 28800"/>
                  <a:gd name="connsiteX4" fmla="*/ 27623 w 33010"/>
                  <a:gd name="connsiteY4" fmla="*/ 1374 h 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0" h="28800">
                    <a:moveTo>
                      <a:pt x="27623" y="1374"/>
                    </a:moveTo>
                    <a:cubicBezTo>
                      <a:pt x="31433" y="1374"/>
                      <a:pt x="35243" y="5184"/>
                      <a:pt x="31433" y="12804"/>
                    </a:cubicBezTo>
                    <a:cubicBezTo>
                      <a:pt x="31433" y="20424"/>
                      <a:pt x="12383" y="31854"/>
                      <a:pt x="4762" y="28044"/>
                    </a:cubicBezTo>
                    <a:cubicBezTo>
                      <a:pt x="-2857" y="24234"/>
                      <a:pt x="952" y="20424"/>
                      <a:pt x="952" y="16614"/>
                    </a:cubicBezTo>
                    <a:cubicBezTo>
                      <a:pt x="8573" y="1374"/>
                      <a:pt x="16193" y="-2436"/>
                      <a:pt x="27623" y="1374"/>
                    </a:cubicBezTo>
                    <a:close/>
                  </a:path>
                </a:pathLst>
              </a:custGeom>
              <a:solidFill>
                <a:srgbClr val="FFBDD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00" name="Freeform: Shape 3399">
                <a:extLst>
                  <a:ext uri="{FF2B5EF4-FFF2-40B4-BE49-F238E27FC236}">
                    <a16:creationId xmlns:a16="http://schemas.microsoft.com/office/drawing/2014/main" id="{A29C6733-D6FC-95C5-8D67-B499837CA616}"/>
                  </a:ext>
                </a:extLst>
              </p:cNvPr>
              <p:cNvSpPr/>
              <p:nvPr/>
            </p:nvSpPr>
            <p:spPr>
              <a:xfrm>
                <a:off x="3838986" y="3417569"/>
                <a:ext cx="29178" cy="31974"/>
              </a:xfrm>
              <a:custGeom>
                <a:avLst/>
                <a:gdLst>
                  <a:gd name="connsiteX0" fmla="*/ 28165 w 29178"/>
                  <a:gd name="connsiteY0" fmla="*/ 22860 h 31974"/>
                  <a:gd name="connsiteX1" fmla="*/ 9115 w 29178"/>
                  <a:gd name="connsiteY1" fmla="*/ 30480 h 31974"/>
                  <a:gd name="connsiteX2" fmla="*/ 1495 w 29178"/>
                  <a:gd name="connsiteY2" fmla="*/ 11430 h 31974"/>
                  <a:gd name="connsiteX3" fmla="*/ 16735 w 29178"/>
                  <a:gd name="connsiteY3" fmla="*/ 0 h 31974"/>
                  <a:gd name="connsiteX4" fmla="*/ 28165 w 29178"/>
                  <a:gd name="connsiteY4" fmla="*/ 22860 h 319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78" h="31974">
                    <a:moveTo>
                      <a:pt x="28165" y="22860"/>
                    </a:moveTo>
                    <a:cubicBezTo>
                      <a:pt x="24355" y="30480"/>
                      <a:pt x="16735" y="34290"/>
                      <a:pt x="9115" y="30480"/>
                    </a:cubicBezTo>
                    <a:cubicBezTo>
                      <a:pt x="1495" y="26670"/>
                      <a:pt x="-2315" y="22860"/>
                      <a:pt x="1495" y="11430"/>
                    </a:cubicBezTo>
                    <a:cubicBezTo>
                      <a:pt x="5305" y="3810"/>
                      <a:pt x="9115" y="0"/>
                      <a:pt x="16735" y="0"/>
                    </a:cubicBezTo>
                    <a:cubicBezTo>
                      <a:pt x="24355" y="3810"/>
                      <a:pt x="31975" y="11430"/>
                      <a:pt x="28165" y="22860"/>
                    </a:cubicBezTo>
                    <a:close/>
                  </a:path>
                </a:pathLst>
              </a:custGeom>
              <a:solidFill>
                <a:srgbClr val="FFB0C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01" name="Freeform: Shape 3400">
                <a:extLst>
                  <a:ext uri="{FF2B5EF4-FFF2-40B4-BE49-F238E27FC236}">
                    <a16:creationId xmlns:a16="http://schemas.microsoft.com/office/drawing/2014/main" id="{39E4251D-2772-6D6C-AB1B-BDFA082B8ECC}"/>
                  </a:ext>
                </a:extLst>
              </p:cNvPr>
              <p:cNvSpPr/>
              <p:nvPr/>
            </p:nvSpPr>
            <p:spPr>
              <a:xfrm>
                <a:off x="1614427" y="1480511"/>
                <a:ext cx="27683" cy="29014"/>
              </a:xfrm>
              <a:custGeom>
                <a:avLst/>
                <a:gdLst>
                  <a:gd name="connsiteX0" fmla="*/ 12443 w 27683"/>
                  <a:gd name="connsiteY0" fmla="*/ 1578 h 29014"/>
                  <a:gd name="connsiteX1" fmla="*/ 27683 w 27683"/>
                  <a:gd name="connsiteY1" fmla="*/ 16818 h 29014"/>
                  <a:gd name="connsiteX2" fmla="*/ 12443 w 27683"/>
                  <a:gd name="connsiteY2" fmla="*/ 28248 h 29014"/>
                  <a:gd name="connsiteX3" fmla="*/ 1013 w 27683"/>
                  <a:gd name="connsiteY3" fmla="*/ 5388 h 29014"/>
                  <a:gd name="connsiteX4" fmla="*/ 12443 w 27683"/>
                  <a:gd name="connsiteY4" fmla="*/ 1578 h 290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83" h="29014">
                    <a:moveTo>
                      <a:pt x="12443" y="1578"/>
                    </a:moveTo>
                    <a:cubicBezTo>
                      <a:pt x="20063" y="1578"/>
                      <a:pt x="27683" y="13008"/>
                      <a:pt x="27683" y="16818"/>
                    </a:cubicBezTo>
                    <a:cubicBezTo>
                      <a:pt x="27683" y="20628"/>
                      <a:pt x="16253" y="32058"/>
                      <a:pt x="12443" y="28248"/>
                    </a:cubicBezTo>
                    <a:cubicBezTo>
                      <a:pt x="4823" y="28248"/>
                      <a:pt x="-2797" y="13008"/>
                      <a:pt x="1013" y="5388"/>
                    </a:cubicBezTo>
                    <a:cubicBezTo>
                      <a:pt x="-2797" y="1578"/>
                      <a:pt x="4823" y="-2232"/>
                      <a:pt x="12443" y="1578"/>
                    </a:cubicBezTo>
                    <a:close/>
                  </a:path>
                </a:pathLst>
              </a:custGeom>
              <a:solidFill>
                <a:srgbClr val="FFD6E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02" name="Freeform: Shape 3401">
                <a:extLst>
                  <a:ext uri="{FF2B5EF4-FFF2-40B4-BE49-F238E27FC236}">
                    <a16:creationId xmlns:a16="http://schemas.microsoft.com/office/drawing/2014/main" id="{04279CA6-9F08-9C9B-F74B-531CF7926ACB}"/>
                  </a:ext>
                </a:extLst>
              </p:cNvPr>
              <p:cNvSpPr/>
              <p:nvPr/>
            </p:nvSpPr>
            <p:spPr>
              <a:xfrm>
                <a:off x="657636" y="3040380"/>
                <a:ext cx="28164" cy="29172"/>
              </a:xfrm>
              <a:custGeom>
                <a:avLst/>
                <a:gdLst>
                  <a:gd name="connsiteX0" fmla="*/ 9115 w 28164"/>
                  <a:gd name="connsiteY0" fmla="*/ 26670 h 29172"/>
                  <a:gd name="connsiteX1" fmla="*/ 1495 w 28164"/>
                  <a:gd name="connsiteY1" fmla="*/ 15240 h 29172"/>
                  <a:gd name="connsiteX2" fmla="*/ 20545 w 28164"/>
                  <a:gd name="connsiteY2" fmla="*/ 0 h 29172"/>
                  <a:gd name="connsiteX3" fmla="*/ 28165 w 28164"/>
                  <a:gd name="connsiteY3" fmla="*/ 22860 h 29172"/>
                  <a:gd name="connsiteX4" fmla="*/ 9115 w 28164"/>
                  <a:gd name="connsiteY4" fmla="*/ 26670 h 291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64" h="29172">
                    <a:moveTo>
                      <a:pt x="9115" y="26670"/>
                    </a:moveTo>
                    <a:cubicBezTo>
                      <a:pt x="1495" y="26670"/>
                      <a:pt x="-2315" y="22860"/>
                      <a:pt x="1495" y="15240"/>
                    </a:cubicBezTo>
                    <a:cubicBezTo>
                      <a:pt x="5305" y="7620"/>
                      <a:pt x="12925" y="0"/>
                      <a:pt x="20545" y="0"/>
                    </a:cubicBezTo>
                    <a:cubicBezTo>
                      <a:pt x="24355" y="0"/>
                      <a:pt x="28165" y="15240"/>
                      <a:pt x="28165" y="22860"/>
                    </a:cubicBezTo>
                    <a:cubicBezTo>
                      <a:pt x="20545" y="30480"/>
                      <a:pt x="12925" y="30480"/>
                      <a:pt x="9115" y="26670"/>
                    </a:cubicBezTo>
                    <a:close/>
                  </a:path>
                </a:pathLst>
              </a:custGeom>
              <a:solidFill>
                <a:srgbClr val="FFCFE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03" name="Freeform: Shape 3402">
                <a:extLst>
                  <a:ext uri="{FF2B5EF4-FFF2-40B4-BE49-F238E27FC236}">
                    <a16:creationId xmlns:a16="http://schemas.microsoft.com/office/drawing/2014/main" id="{933897CF-904C-7278-760C-285A8779E84C}"/>
                  </a:ext>
                </a:extLst>
              </p:cNvPr>
              <p:cNvSpPr/>
              <p:nvPr/>
            </p:nvSpPr>
            <p:spPr>
              <a:xfrm>
                <a:off x="2175510" y="1379220"/>
                <a:ext cx="49530" cy="15239"/>
              </a:xfrm>
              <a:custGeom>
                <a:avLst/>
                <a:gdLst>
                  <a:gd name="connsiteX0" fmla="*/ 49530 w 49530"/>
                  <a:gd name="connsiteY0" fmla="*/ 0 h 15239"/>
                  <a:gd name="connsiteX1" fmla="*/ 11430 w 49530"/>
                  <a:gd name="connsiteY1" fmla="*/ 15240 h 15239"/>
                  <a:gd name="connsiteX2" fmla="*/ 0 w 49530"/>
                  <a:gd name="connsiteY2" fmla="*/ 7620 h 15239"/>
                  <a:gd name="connsiteX3" fmla="*/ 7620 w 49530"/>
                  <a:gd name="connsiteY3" fmla="*/ 0 h 15239"/>
                  <a:gd name="connsiteX4" fmla="*/ 49530 w 49530"/>
                  <a:gd name="connsiteY4" fmla="*/ 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0" h="15239">
                    <a:moveTo>
                      <a:pt x="49530" y="0"/>
                    </a:moveTo>
                    <a:cubicBezTo>
                      <a:pt x="38100" y="15240"/>
                      <a:pt x="26670" y="15240"/>
                      <a:pt x="11430" y="15240"/>
                    </a:cubicBezTo>
                    <a:cubicBezTo>
                      <a:pt x="7620" y="15240"/>
                      <a:pt x="0" y="11430"/>
                      <a:pt x="0" y="7620"/>
                    </a:cubicBezTo>
                    <a:cubicBezTo>
                      <a:pt x="0" y="3810"/>
                      <a:pt x="3810" y="0"/>
                      <a:pt x="7620" y="0"/>
                    </a:cubicBezTo>
                    <a:cubicBezTo>
                      <a:pt x="22860" y="3810"/>
                      <a:pt x="34290" y="0"/>
                      <a:pt x="49530" y="0"/>
                    </a:cubicBezTo>
                    <a:close/>
                  </a:path>
                </a:pathLst>
              </a:custGeom>
              <a:solidFill>
                <a:srgbClr val="FFD7E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04" name="Freeform: Shape 3403">
                <a:extLst>
                  <a:ext uri="{FF2B5EF4-FFF2-40B4-BE49-F238E27FC236}">
                    <a16:creationId xmlns:a16="http://schemas.microsoft.com/office/drawing/2014/main" id="{DD8AD7CE-818A-DE27-269D-57FED43258D9}"/>
                  </a:ext>
                </a:extLst>
              </p:cNvPr>
              <p:cNvSpPr/>
              <p:nvPr/>
            </p:nvSpPr>
            <p:spPr>
              <a:xfrm>
                <a:off x="4899661" y="2113536"/>
                <a:ext cx="31493" cy="25368"/>
              </a:xfrm>
              <a:custGeom>
                <a:avLst/>
                <a:gdLst>
                  <a:gd name="connsiteX0" fmla="*/ 30480 w 31493"/>
                  <a:gd name="connsiteY0" fmla="*/ 16253 h 25368"/>
                  <a:gd name="connsiteX1" fmla="*/ 11430 w 31493"/>
                  <a:gd name="connsiteY1" fmla="*/ 23873 h 25368"/>
                  <a:gd name="connsiteX2" fmla="*/ 0 w 31493"/>
                  <a:gd name="connsiteY2" fmla="*/ 12443 h 25368"/>
                  <a:gd name="connsiteX3" fmla="*/ 19050 w 31493"/>
                  <a:gd name="connsiteY3" fmla="*/ 1013 h 25368"/>
                  <a:gd name="connsiteX4" fmla="*/ 30480 w 31493"/>
                  <a:gd name="connsiteY4" fmla="*/ 16253 h 25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93" h="25368">
                    <a:moveTo>
                      <a:pt x="30480" y="16253"/>
                    </a:moveTo>
                    <a:cubicBezTo>
                      <a:pt x="30480" y="23873"/>
                      <a:pt x="19050" y="27683"/>
                      <a:pt x="11430" y="23873"/>
                    </a:cubicBezTo>
                    <a:cubicBezTo>
                      <a:pt x="3810" y="23873"/>
                      <a:pt x="0" y="20063"/>
                      <a:pt x="0" y="12443"/>
                    </a:cubicBezTo>
                    <a:cubicBezTo>
                      <a:pt x="0" y="4823"/>
                      <a:pt x="11430" y="-2797"/>
                      <a:pt x="19050" y="1013"/>
                    </a:cubicBezTo>
                    <a:cubicBezTo>
                      <a:pt x="26670" y="1013"/>
                      <a:pt x="34290" y="12443"/>
                      <a:pt x="30480" y="16253"/>
                    </a:cubicBezTo>
                    <a:close/>
                  </a:path>
                </a:pathLst>
              </a:custGeom>
              <a:solidFill>
                <a:srgbClr val="FFD2E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05" name="Freeform: Shape 3404">
                <a:extLst>
                  <a:ext uri="{FF2B5EF4-FFF2-40B4-BE49-F238E27FC236}">
                    <a16:creationId xmlns:a16="http://schemas.microsoft.com/office/drawing/2014/main" id="{41114C16-5581-2730-0D60-67F7062D45F6}"/>
                  </a:ext>
                </a:extLst>
              </p:cNvPr>
              <p:cNvSpPr/>
              <p:nvPr/>
            </p:nvSpPr>
            <p:spPr>
              <a:xfrm>
                <a:off x="1215390" y="1768792"/>
                <a:ext cx="40957" cy="24764"/>
              </a:xfrm>
              <a:custGeom>
                <a:avLst/>
                <a:gdLst>
                  <a:gd name="connsiteX0" fmla="*/ 26670 w 40957"/>
                  <a:gd name="connsiteY0" fmla="*/ 2857 h 24764"/>
                  <a:gd name="connsiteX1" fmla="*/ 38100 w 40957"/>
                  <a:gd name="connsiteY1" fmla="*/ 10477 h 24764"/>
                  <a:gd name="connsiteX2" fmla="*/ 38100 w 40957"/>
                  <a:gd name="connsiteY2" fmla="*/ 21907 h 24764"/>
                  <a:gd name="connsiteX3" fmla="*/ 26670 w 40957"/>
                  <a:gd name="connsiteY3" fmla="*/ 21907 h 24764"/>
                  <a:gd name="connsiteX4" fmla="*/ 7620 w 40957"/>
                  <a:gd name="connsiteY4" fmla="*/ 18098 h 24764"/>
                  <a:gd name="connsiteX5" fmla="*/ 0 w 40957"/>
                  <a:gd name="connsiteY5" fmla="*/ 10477 h 24764"/>
                  <a:gd name="connsiteX6" fmla="*/ 7620 w 40957"/>
                  <a:gd name="connsiteY6" fmla="*/ 2857 h 24764"/>
                  <a:gd name="connsiteX7" fmla="*/ 26670 w 40957"/>
                  <a:gd name="connsiteY7" fmla="*/ 2857 h 24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957" h="24764">
                    <a:moveTo>
                      <a:pt x="26670" y="2857"/>
                    </a:moveTo>
                    <a:cubicBezTo>
                      <a:pt x="30480" y="2857"/>
                      <a:pt x="34290" y="6667"/>
                      <a:pt x="38100" y="10477"/>
                    </a:cubicBezTo>
                    <a:cubicBezTo>
                      <a:pt x="41910" y="14287"/>
                      <a:pt x="41910" y="18098"/>
                      <a:pt x="38100" y="21907"/>
                    </a:cubicBezTo>
                    <a:cubicBezTo>
                      <a:pt x="34290" y="25717"/>
                      <a:pt x="30480" y="25717"/>
                      <a:pt x="26670" y="21907"/>
                    </a:cubicBezTo>
                    <a:cubicBezTo>
                      <a:pt x="22860" y="18098"/>
                      <a:pt x="15240" y="10477"/>
                      <a:pt x="7620" y="18098"/>
                    </a:cubicBezTo>
                    <a:cubicBezTo>
                      <a:pt x="3810" y="21907"/>
                      <a:pt x="0" y="14287"/>
                      <a:pt x="0" y="10477"/>
                    </a:cubicBezTo>
                    <a:cubicBezTo>
                      <a:pt x="0" y="6667"/>
                      <a:pt x="3810" y="2857"/>
                      <a:pt x="7620" y="2857"/>
                    </a:cubicBezTo>
                    <a:cubicBezTo>
                      <a:pt x="11430" y="-952"/>
                      <a:pt x="19050" y="-952"/>
                      <a:pt x="26670" y="2857"/>
                    </a:cubicBezTo>
                    <a:close/>
                  </a:path>
                </a:pathLst>
              </a:custGeom>
              <a:solidFill>
                <a:srgbClr val="FFD8E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06" name="Freeform: Shape 3405">
                <a:extLst>
                  <a:ext uri="{FF2B5EF4-FFF2-40B4-BE49-F238E27FC236}">
                    <a16:creationId xmlns:a16="http://schemas.microsoft.com/office/drawing/2014/main" id="{A9852860-BC78-E664-74F3-84DCCD256BA7}"/>
                  </a:ext>
                </a:extLst>
              </p:cNvPr>
              <p:cNvSpPr/>
              <p:nvPr/>
            </p:nvSpPr>
            <p:spPr>
              <a:xfrm>
                <a:off x="4072891" y="2947926"/>
                <a:ext cx="30479" cy="24886"/>
              </a:xfrm>
              <a:custGeom>
                <a:avLst/>
                <a:gdLst>
                  <a:gd name="connsiteX0" fmla="*/ 30480 w 30479"/>
                  <a:gd name="connsiteY0" fmla="*/ 12443 h 24886"/>
                  <a:gd name="connsiteX1" fmla="*/ 11430 w 30479"/>
                  <a:gd name="connsiteY1" fmla="*/ 23873 h 24886"/>
                  <a:gd name="connsiteX2" fmla="*/ 0 w 30479"/>
                  <a:gd name="connsiteY2" fmla="*/ 12443 h 24886"/>
                  <a:gd name="connsiteX3" fmla="*/ 19050 w 30479"/>
                  <a:gd name="connsiteY3" fmla="*/ 1013 h 24886"/>
                  <a:gd name="connsiteX4" fmla="*/ 30480 w 30479"/>
                  <a:gd name="connsiteY4" fmla="*/ 12443 h 24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79" h="24886">
                    <a:moveTo>
                      <a:pt x="30480" y="12443"/>
                    </a:moveTo>
                    <a:cubicBezTo>
                      <a:pt x="30480" y="20063"/>
                      <a:pt x="15240" y="27683"/>
                      <a:pt x="11430" y="23873"/>
                    </a:cubicBezTo>
                    <a:cubicBezTo>
                      <a:pt x="7620" y="20063"/>
                      <a:pt x="0" y="20063"/>
                      <a:pt x="0" y="12443"/>
                    </a:cubicBezTo>
                    <a:cubicBezTo>
                      <a:pt x="0" y="4823"/>
                      <a:pt x="11430" y="-2797"/>
                      <a:pt x="19050" y="1013"/>
                    </a:cubicBezTo>
                    <a:cubicBezTo>
                      <a:pt x="22860" y="1013"/>
                      <a:pt x="30480" y="4823"/>
                      <a:pt x="30480" y="12443"/>
                    </a:cubicBezTo>
                    <a:close/>
                  </a:path>
                </a:pathLst>
              </a:custGeom>
              <a:solidFill>
                <a:srgbClr val="FFD0E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07" name="Freeform: Shape 3406">
                <a:extLst>
                  <a:ext uri="{FF2B5EF4-FFF2-40B4-BE49-F238E27FC236}">
                    <a16:creationId xmlns:a16="http://schemas.microsoft.com/office/drawing/2014/main" id="{51BA3809-DFBC-D031-819B-0378BA2B9CB9}"/>
                  </a:ext>
                </a:extLst>
              </p:cNvPr>
              <p:cNvSpPr/>
              <p:nvPr/>
            </p:nvSpPr>
            <p:spPr>
              <a:xfrm>
                <a:off x="1522307" y="2848379"/>
                <a:ext cx="35983" cy="24360"/>
              </a:xfrm>
              <a:custGeom>
                <a:avLst/>
                <a:gdLst>
                  <a:gd name="connsiteX0" fmla="*/ 1693 w 35983"/>
                  <a:gd name="connsiteY0" fmla="*/ 16741 h 24360"/>
                  <a:gd name="connsiteX1" fmla="*/ 1693 w 35983"/>
                  <a:gd name="connsiteY1" fmla="*/ 9121 h 24360"/>
                  <a:gd name="connsiteX2" fmla="*/ 9313 w 35983"/>
                  <a:gd name="connsiteY2" fmla="*/ 5311 h 24360"/>
                  <a:gd name="connsiteX3" fmla="*/ 20743 w 35983"/>
                  <a:gd name="connsiteY3" fmla="*/ 5311 h 24360"/>
                  <a:gd name="connsiteX4" fmla="*/ 35983 w 35983"/>
                  <a:gd name="connsiteY4" fmla="*/ 12931 h 24360"/>
                  <a:gd name="connsiteX5" fmla="*/ 16933 w 35983"/>
                  <a:gd name="connsiteY5" fmla="*/ 24361 h 24360"/>
                  <a:gd name="connsiteX6" fmla="*/ 1693 w 35983"/>
                  <a:gd name="connsiteY6" fmla="*/ 16741 h 2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83" h="24360">
                    <a:moveTo>
                      <a:pt x="1693" y="16741"/>
                    </a:moveTo>
                    <a:cubicBezTo>
                      <a:pt x="-2117" y="12931"/>
                      <a:pt x="1693" y="12931"/>
                      <a:pt x="1693" y="9121"/>
                    </a:cubicBezTo>
                    <a:cubicBezTo>
                      <a:pt x="1693" y="-2309"/>
                      <a:pt x="1693" y="-2309"/>
                      <a:pt x="9313" y="5311"/>
                    </a:cubicBezTo>
                    <a:cubicBezTo>
                      <a:pt x="13123" y="9121"/>
                      <a:pt x="16933" y="5311"/>
                      <a:pt x="20743" y="5311"/>
                    </a:cubicBezTo>
                    <a:cubicBezTo>
                      <a:pt x="28363" y="5311"/>
                      <a:pt x="35983" y="9121"/>
                      <a:pt x="35983" y="12931"/>
                    </a:cubicBezTo>
                    <a:cubicBezTo>
                      <a:pt x="35983" y="16741"/>
                      <a:pt x="24553" y="24361"/>
                      <a:pt x="16933" y="24361"/>
                    </a:cubicBezTo>
                    <a:cubicBezTo>
                      <a:pt x="13123" y="20551"/>
                      <a:pt x="9313" y="16741"/>
                      <a:pt x="1693" y="16741"/>
                    </a:cubicBezTo>
                    <a:close/>
                  </a:path>
                </a:pathLst>
              </a:custGeom>
              <a:solidFill>
                <a:srgbClr val="FFCFE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08" name="Freeform: Shape 3407">
                <a:extLst>
                  <a:ext uri="{FF2B5EF4-FFF2-40B4-BE49-F238E27FC236}">
                    <a16:creationId xmlns:a16="http://schemas.microsoft.com/office/drawing/2014/main" id="{16F629E8-11BE-4F6D-14F0-AA73B45966BD}"/>
                  </a:ext>
                </a:extLst>
              </p:cNvPr>
              <p:cNvSpPr/>
              <p:nvPr/>
            </p:nvSpPr>
            <p:spPr>
              <a:xfrm>
                <a:off x="2385060" y="3115566"/>
                <a:ext cx="29172" cy="29112"/>
              </a:xfrm>
              <a:custGeom>
                <a:avLst/>
                <a:gdLst>
                  <a:gd name="connsiteX0" fmla="*/ 26670 w 29172"/>
                  <a:gd name="connsiteY0" fmla="*/ 16253 h 29112"/>
                  <a:gd name="connsiteX1" fmla="*/ 7620 w 29172"/>
                  <a:gd name="connsiteY1" fmla="*/ 27683 h 29112"/>
                  <a:gd name="connsiteX2" fmla="*/ 0 w 29172"/>
                  <a:gd name="connsiteY2" fmla="*/ 12443 h 29112"/>
                  <a:gd name="connsiteX3" fmla="*/ 22860 w 29172"/>
                  <a:gd name="connsiteY3" fmla="*/ 1013 h 29112"/>
                  <a:gd name="connsiteX4" fmla="*/ 26670 w 29172"/>
                  <a:gd name="connsiteY4" fmla="*/ 16253 h 29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72" h="29112">
                    <a:moveTo>
                      <a:pt x="26670" y="16253"/>
                    </a:moveTo>
                    <a:cubicBezTo>
                      <a:pt x="22860" y="27683"/>
                      <a:pt x="15240" y="31493"/>
                      <a:pt x="7620" y="27683"/>
                    </a:cubicBezTo>
                    <a:cubicBezTo>
                      <a:pt x="0" y="23873"/>
                      <a:pt x="0" y="20064"/>
                      <a:pt x="0" y="12443"/>
                    </a:cubicBezTo>
                    <a:cubicBezTo>
                      <a:pt x="3810" y="4823"/>
                      <a:pt x="15240" y="-2797"/>
                      <a:pt x="22860" y="1013"/>
                    </a:cubicBezTo>
                    <a:cubicBezTo>
                      <a:pt x="30480" y="4823"/>
                      <a:pt x="30480" y="12443"/>
                      <a:pt x="26670" y="16253"/>
                    </a:cubicBezTo>
                    <a:close/>
                  </a:path>
                </a:pathLst>
              </a:custGeom>
              <a:solidFill>
                <a:srgbClr val="FFBAD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09" name="Freeform: Shape 3408">
                <a:extLst>
                  <a:ext uri="{FF2B5EF4-FFF2-40B4-BE49-F238E27FC236}">
                    <a16:creationId xmlns:a16="http://schemas.microsoft.com/office/drawing/2014/main" id="{D5C18DF3-A44B-6C2D-15C5-4E8B6643CB09}"/>
                  </a:ext>
                </a:extLst>
              </p:cNvPr>
              <p:cNvSpPr/>
              <p:nvPr/>
            </p:nvSpPr>
            <p:spPr>
              <a:xfrm>
                <a:off x="2221230" y="2301240"/>
                <a:ext cx="44767" cy="26669"/>
              </a:xfrm>
              <a:custGeom>
                <a:avLst/>
                <a:gdLst>
                  <a:gd name="connsiteX0" fmla="*/ 41910 w 44767"/>
                  <a:gd name="connsiteY0" fmla="*/ 26670 h 26669"/>
                  <a:gd name="connsiteX1" fmla="*/ 7620 w 44767"/>
                  <a:gd name="connsiteY1" fmla="*/ 19050 h 26669"/>
                  <a:gd name="connsiteX2" fmla="*/ 0 w 44767"/>
                  <a:gd name="connsiteY2" fmla="*/ 15240 h 26669"/>
                  <a:gd name="connsiteX3" fmla="*/ 15240 w 44767"/>
                  <a:gd name="connsiteY3" fmla="*/ 0 h 26669"/>
                  <a:gd name="connsiteX4" fmla="*/ 41910 w 44767"/>
                  <a:gd name="connsiteY4" fmla="*/ 19050 h 26669"/>
                  <a:gd name="connsiteX5" fmla="*/ 41910 w 44767"/>
                  <a:gd name="connsiteY5" fmla="*/ 26670 h 2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767" h="26669">
                    <a:moveTo>
                      <a:pt x="41910" y="26670"/>
                    </a:moveTo>
                    <a:cubicBezTo>
                      <a:pt x="34290" y="19050"/>
                      <a:pt x="22860" y="11430"/>
                      <a:pt x="7620" y="19050"/>
                    </a:cubicBezTo>
                    <a:cubicBezTo>
                      <a:pt x="3810" y="19050"/>
                      <a:pt x="3810" y="15240"/>
                      <a:pt x="0" y="15240"/>
                    </a:cubicBezTo>
                    <a:cubicBezTo>
                      <a:pt x="0" y="7620"/>
                      <a:pt x="7620" y="0"/>
                      <a:pt x="15240" y="0"/>
                    </a:cubicBezTo>
                    <a:cubicBezTo>
                      <a:pt x="26670" y="3810"/>
                      <a:pt x="34290" y="11430"/>
                      <a:pt x="41910" y="19050"/>
                    </a:cubicBezTo>
                    <a:cubicBezTo>
                      <a:pt x="45720" y="19050"/>
                      <a:pt x="45720" y="22860"/>
                      <a:pt x="41910" y="26670"/>
                    </a:cubicBezTo>
                    <a:close/>
                  </a:path>
                </a:pathLst>
              </a:custGeom>
              <a:solidFill>
                <a:srgbClr val="FFDEE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10" name="Freeform: Shape 3409">
                <a:extLst>
                  <a:ext uri="{FF2B5EF4-FFF2-40B4-BE49-F238E27FC236}">
                    <a16:creationId xmlns:a16="http://schemas.microsoft.com/office/drawing/2014/main" id="{F8AA8946-D9C5-AF15-115D-522A5F2C3FEB}"/>
                  </a:ext>
                </a:extLst>
              </p:cNvPr>
              <p:cNvSpPr/>
              <p:nvPr/>
            </p:nvSpPr>
            <p:spPr>
              <a:xfrm>
                <a:off x="4453891" y="2772185"/>
                <a:ext cx="31518" cy="25783"/>
              </a:xfrm>
              <a:custGeom>
                <a:avLst/>
                <a:gdLst>
                  <a:gd name="connsiteX0" fmla="*/ 30480 w 31518"/>
                  <a:gd name="connsiteY0" fmla="*/ 12925 h 25783"/>
                  <a:gd name="connsiteX1" fmla="*/ 7620 w 31518"/>
                  <a:gd name="connsiteY1" fmla="*/ 24355 h 25783"/>
                  <a:gd name="connsiteX2" fmla="*/ 0 w 31518"/>
                  <a:gd name="connsiteY2" fmla="*/ 9115 h 25783"/>
                  <a:gd name="connsiteX3" fmla="*/ 22860 w 31518"/>
                  <a:gd name="connsiteY3" fmla="*/ 1495 h 25783"/>
                  <a:gd name="connsiteX4" fmla="*/ 30480 w 31518"/>
                  <a:gd name="connsiteY4" fmla="*/ 12925 h 257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18" h="25783">
                    <a:moveTo>
                      <a:pt x="30480" y="12925"/>
                    </a:moveTo>
                    <a:cubicBezTo>
                      <a:pt x="26670" y="24355"/>
                      <a:pt x="15240" y="28165"/>
                      <a:pt x="7620" y="24355"/>
                    </a:cubicBezTo>
                    <a:cubicBezTo>
                      <a:pt x="0" y="20545"/>
                      <a:pt x="0" y="16735"/>
                      <a:pt x="0" y="9115"/>
                    </a:cubicBezTo>
                    <a:cubicBezTo>
                      <a:pt x="3810" y="1495"/>
                      <a:pt x="15240" y="-2315"/>
                      <a:pt x="22860" y="1495"/>
                    </a:cubicBezTo>
                    <a:cubicBezTo>
                      <a:pt x="26670" y="1495"/>
                      <a:pt x="34290" y="5305"/>
                      <a:pt x="30480" y="12925"/>
                    </a:cubicBezTo>
                    <a:close/>
                  </a:path>
                </a:pathLst>
              </a:custGeom>
              <a:solidFill>
                <a:srgbClr val="FFCFE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11" name="Freeform: Shape 3410">
                <a:extLst>
                  <a:ext uri="{FF2B5EF4-FFF2-40B4-BE49-F238E27FC236}">
                    <a16:creationId xmlns:a16="http://schemas.microsoft.com/office/drawing/2014/main" id="{A23887E3-7406-0EBF-E8C7-4EAC76D99DF3}"/>
                  </a:ext>
                </a:extLst>
              </p:cNvPr>
              <p:cNvSpPr/>
              <p:nvPr/>
            </p:nvSpPr>
            <p:spPr>
              <a:xfrm>
                <a:off x="2133601" y="2118359"/>
                <a:ext cx="24438" cy="34290"/>
              </a:xfrm>
              <a:custGeom>
                <a:avLst/>
                <a:gdLst>
                  <a:gd name="connsiteX0" fmla="*/ 22860 w 24438"/>
                  <a:gd name="connsiteY0" fmla="*/ 34290 h 34290"/>
                  <a:gd name="connsiteX1" fmla="*/ 7620 w 24438"/>
                  <a:gd name="connsiteY1" fmla="*/ 26670 h 34290"/>
                  <a:gd name="connsiteX2" fmla="*/ 0 w 24438"/>
                  <a:gd name="connsiteY2" fmla="*/ 11430 h 34290"/>
                  <a:gd name="connsiteX3" fmla="*/ 7620 w 24438"/>
                  <a:gd name="connsiteY3" fmla="*/ 0 h 34290"/>
                  <a:gd name="connsiteX4" fmla="*/ 19050 w 24438"/>
                  <a:gd name="connsiteY4" fmla="*/ 3810 h 34290"/>
                  <a:gd name="connsiteX5" fmla="*/ 22860 w 24438"/>
                  <a:gd name="connsiteY5" fmla="*/ 34290 h 3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38" h="34290">
                    <a:moveTo>
                      <a:pt x="22860" y="34290"/>
                    </a:moveTo>
                    <a:cubicBezTo>
                      <a:pt x="19050" y="30480"/>
                      <a:pt x="11430" y="30480"/>
                      <a:pt x="7620" y="26670"/>
                    </a:cubicBezTo>
                    <a:cubicBezTo>
                      <a:pt x="0" y="22860"/>
                      <a:pt x="0" y="19050"/>
                      <a:pt x="0" y="11430"/>
                    </a:cubicBezTo>
                    <a:cubicBezTo>
                      <a:pt x="0" y="7620"/>
                      <a:pt x="3810" y="3810"/>
                      <a:pt x="7620" y="0"/>
                    </a:cubicBezTo>
                    <a:cubicBezTo>
                      <a:pt x="11430" y="0"/>
                      <a:pt x="15240" y="3810"/>
                      <a:pt x="19050" y="3810"/>
                    </a:cubicBezTo>
                    <a:cubicBezTo>
                      <a:pt x="22860" y="15240"/>
                      <a:pt x="26670" y="22860"/>
                      <a:pt x="22860" y="34290"/>
                    </a:cubicBezTo>
                    <a:close/>
                  </a:path>
                </a:pathLst>
              </a:custGeom>
              <a:solidFill>
                <a:srgbClr val="FFDAE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12" name="Freeform: Shape 3411">
                <a:extLst>
                  <a:ext uri="{FF2B5EF4-FFF2-40B4-BE49-F238E27FC236}">
                    <a16:creationId xmlns:a16="http://schemas.microsoft.com/office/drawing/2014/main" id="{7F3AD67E-ED34-F7FF-DFE0-44F2CC30839A}"/>
                  </a:ext>
                </a:extLst>
              </p:cNvPr>
              <p:cNvSpPr/>
              <p:nvPr/>
            </p:nvSpPr>
            <p:spPr>
              <a:xfrm>
                <a:off x="1047751" y="2834640"/>
                <a:ext cx="23014" cy="34290"/>
              </a:xfrm>
              <a:custGeom>
                <a:avLst/>
                <a:gdLst>
                  <a:gd name="connsiteX0" fmla="*/ 11430 w 23014"/>
                  <a:gd name="connsiteY0" fmla="*/ 0 h 34290"/>
                  <a:gd name="connsiteX1" fmla="*/ 19050 w 23014"/>
                  <a:gd name="connsiteY1" fmla="*/ 22860 h 34290"/>
                  <a:gd name="connsiteX2" fmla="*/ 11430 w 23014"/>
                  <a:gd name="connsiteY2" fmla="*/ 30480 h 34290"/>
                  <a:gd name="connsiteX3" fmla="*/ 3810 w 23014"/>
                  <a:gd name="connsiteY3" fmla="*/ 34290 h 34290"/>
                  <a:gd name="connsiteX4" fmla="*/ 3810 w 23014"/>
                  <a:gd name="connsiteY4" fmla="*/ 26670 h 34290"/>
                  <a:gd name="connsiteX5" fmla="*/ 0 w 23014"/>
                  <a:gd name="connsiteY5" fmla="*/ 15240 h 34290"/>
                  <a:gd name="connsiteX6" fmla="*/ 3810 w 23014"/>
                  <a:gd name="connsiteY6" fmla="*/ 3810 h 34290"/>
                  <a:gd name="connsiteX7" fmla="*/ 11430 w 23014"/>
                  <a:gd name="connsiteY7" fmla="*/ 0 h 3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14" h="34290">
                    <a:moveTo>
                      <a:pt x="11430" y="0"/>
                    </a:moveTo>
                    <a:cubicBezTo>
                      <a:pt x="22860" y="3810"/>
                      <a:pt x="26670" y="11430"/>
                      <a:pt x="19050" y="22860"/>
                    </a:cubicBezTo>
                    <a:cubicBezTo>
                      <a:pt x="15240" y="26670"/>
                      <a:pt x="15240" y="30480"/>
                      <a:pt x="11430" y="30480"/>
                    </a:cubicBezTo>
                    <a:cubicBezTo>
                      <a:pt x="7620" y="34290"/>
                      <a:pt x="7620" y="34290"/>
                      <a:pt x="3810" y="34290"/>
                    </a:cubicBezTo>
                    <a:cubicBezTo>
                      <a:pt x="0" y="30480"/>
                      <a:pt x="0" y="30480"/>
                      <a:pt x="3810" y="26670"/>
                    </a:cubicBezTo>
                    <a:cubicBezTo>
                      <a:pt x="7620" y="19050"/>
                      <a:pt x="0" y="19050"/>
                      <a:pt x="0" y="15240"/>
                    </a:cubicBezTo>
                    <a:cubicBezTo>
                      <a:pt x="0" y="11430"/>
                      <a:pt x="0" y="7620"/>
                      <a:pt x="3810" y="3810"/>
                    </a:cubicBezTo>
                    <a:cubicBezTo>
                      <a:pt x="3810" y="0"/>
                      <a:pt x="7620" y="0"/>
                      <a:pt x="11430" y="0"/>
                    </a:cubicBezTo>
                    <a:close/>
                  </a:path>
                </a:pathLst>
              </a:custGeom>
              <a:solidFill>
                <a:srgbClr val="FFCEE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13" name="Freeform: Shape 3412">
                <a:extLst>
                  <a:ext uri="{FF2B5EF4-FFF2-40B4-BE49-F238E27FC236}">
                    <a16:creationId xmlns:a16="http://schemas.microsoft.com/office/drawing/2014/main" id="{5AB6047C-42D6-2C4A-1917-E94498B7F77F}"/>
                  </a:ext>
                </a:extLst>
              </p:cNvPr>
              <p:cNvSpPr/>
              <p:nvPr/>
            </p:nvSpPr>
            <p:spPr>
              <a:xfrm>
                <a:off x="1455421" y="1291590"/>
                <a:ext cx="41909" cy="28574"/>
              </a:xfrm>
              <a:custGeom>
                <a:avLst/>
                <a:gdLst>
                  <a:gd name="connsiteX0" fmla="*/ 41910 w 41909"/>
                  <a:gd name="connsiteY0" fmla="*/ 22860 h 28574"/>
                  <a:gd name="connsiteX1" fmla="*/ 19050 w 41909"/>
                  <a:gd name="connsiteY1" fmla="*/ 22860 h 28574"/>
                  <a:gd name="connsiteX2" fmla="*/ 0 w 41909"/>
                  <a:gd name="connsiteY2" fmla="*/ 11430 h 28574"/>
                  <a:gd name="connsiteX3" fmla="*/ 26670 w 41909"/>
                  <a:gd name="connsiteY3" fmla="*/ 0 h 28574"/>
                  <a:gd name="connsiteX4" fmla="*/ 41910 w 41909"/>
                  <a:gd name="connsiteY4" fmla="*/ 22860 h 28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09" h="28574">
                    <a:moveTo>
                      <a:pt x="41910" y="22860"/>
                    </a:moveTo>
                    <a:cubicBezTo>
                      <a:pt x="34290" y="30480"/>
                      <a:pt x="26670" y="30480"/>
                      <a:pt x="19050" y="22860"/>
                    </a:cubicBezTo>
                    <a:cubicBezTo>
                      <a:pt x="15240" y="19050"/>
                      <a:pt x="7620" y="15240"/>
                      <a:pt x="0" y="11430"/>
                    </a:cubicBezTo>
                    <a:cubicBezTo>
                      <a:pt x="7620" y="3810"/>
                      <a:pt x="19050" y="0"/>
                      <a:pt x="26670" y="0"/>
                    </a:cubicBezTo>
                    <a:cubicBezTo>
                      <a:pt x="34290" y="3810"/>
                      <a:pt x="34290" y="15240"/>
                      <a:pt x="41910" y="22860"/>
                    </a:cubicBezTo>
                    <a:close/>
                  </a:path>
                </a:pathLst>
              </a:custGeom>
              <a:solidFill>
                <a:srgbClr val="FFDBE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14" name="Freeform: Shape 3413">
                <a:extLst>
                  <a:ext uri="{FF2B5EF4-FFF2-40B4-BE49-F238E27FC236}">
                    <a16:creationId xmlns:a16="http://schemas.microsoft.com/office/drawing/2014/main" id="{62AEE0DA-E015-A488-BEBE-A0358D2319B5}"/>
                  </a:ext>
                </a:extLst>
              </p:cNvPr>
              <p:cNvSpPr/>
              <p:nvPr/>
            </p:nvSpPr>
            <p:spPr>
              <a:xfrm>
                <a:off x="3455670" y="2430779"/>
                <a:ext cx="28363" cy="30479"/>
              </a:xfrm>
              <a:custGeom>
                <a:avLst/>
                <a:gdLst>
                  <a:gd name="connsiteX0" fmla="*/ 26670 w 28363"/>
                  <a:gd name="connsiteY0" fmla="*/ 22860 h 30479"/>
                  <a:gd name="connsiteX1" fmla="*/ 11430 w 28363"/>
                  <a:gd name="connsiteY1" fmla="*/ 30480 h 30479"/>
                  <a:gd name="connsiteX2" fmla="*/ 0 w 28363"/>
                  <a:gd name="connsiteY2" fmla="*/ 19050 h 30479"/>
                  <a:gd name="connsiteX3" fmla="*/ 7620 w 28363"/>
                  <a:gd name="connsiteY3" fmla="*/ 7620 h 30479"/>
                  <a:gd name="connsiteX4" fmla="*/ 15240 w 28363"/>
                  <a:gd name="connsiteY4" fmla="*/ 3810 h 30479"/>
                  <a:gd name="connsiteX5" fmla="*/ 26670 w 28363"/>
                  <a:gd name="connsiteY5" fmla="*/ 0 h 30479"/>
                  <a:gd name="connsiteX6" fmla="*/ 26670 w 28363"/>
                  <a:gd name="connsiteY6" fmla="*/ 11430 h 30479"/>
                  <a:gd name="connsiteX7" fmla="*/ 26670 w 28363"/>
                  <a:gd name="connsiteY7" fmla="*/ 22860 h 30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363" h="30479">
                    <a:moveTo>
                      <a:pt x="26670" y="22860"/>
                    </a:moveTo>
                    <a:cubicBezTo>
                      <a:pt x="26670" y="30480"/>
                      <a:pt x="19050" y="30480"/>
                      <a:pt x="11430" y="30480"/>
                    </a:cubicBezTo>
                    <a:cubicBezTo>
                      <a:pt x="3810" y="30480"/>
                      <a:pt x="3810" y="22860"/>
                      <a:pt x="0" y="19050"/>
                    </a:cubicBezTo>
                    <a:cubicBezTo>
                      <a:pt x="0" y="11430"/>
                      <a:pt x="3810" y="11430"/>
                      <a:pt x="7620" y="7620"/>
                    </a:cubicBezTo>
                    <a:cubicBezTo>
                      <a:pt x="11430" y="7620"/>
                      <a:pt x="11430" y="3810"/>
                      <a:pt x="15240" y="3810"/>
                    </a:cubicBezTo>
                    <a:cubicBezTo>
                      <a:pt x="19050" y="0"/>
                      <a:pt x="22860" y="0"/>
                      <a:pt x="26670" y="0"/>
                    </a:cubicBezTo>
                    <a:cubicBezTo>
                      <a:pt x="30480" y="3810"/>
                      <a:pt x="26670" y="7620"/>
                      <a:pt x="26670" y="11430"/>
                    </a:cubicBezTo>
                    <a:cubicBezTo>
                      <a:pt x="26670" y="15240"/>
                      <a:pt x="26670" y="19050"/>
                      <a:pt x="26670" y="22860"/>
                    </a:cubicBezTo>
                    <a:close/>
                  </a:path>
                </a:pathLst>
              </a:custGeom>
              <a:solidFill>
                <a:srgbClr val="FFD5E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15" name="Freeform: Shape 3414">
                <a:extLst>
                  <a:ext uri="{FF2B5EF4-FFF2-40B4-BE49-F238E27FC236}">
                    <a16:creationId xmlns:a16="http://schemas.microsoft.com/office/drawing/2014/main" id="{3CD9DB35-529B-8CC9-4C53-64F344B870D4}"/>
                  </a:ext>
                </a:extLst>
              </p:cNvPr>
              <p:cNvSpPr/>
              <p:nvPr/>
            </p:nvSpPr>
            <p:spPr>
              <a:xfrm>
                <a:off x="3916681" y="2823209"/>
                <a:ext cx="31493" cy="27622"/>
              </a:xfrm>
              <a:custGeom>
                <a:avLst/>
                <a:gdLst>
                  <a:gd name="connsiteX0" fmla="*/ 30480 w 31493"/>
                  <a:gd name="connsiteY0" fmla="*/ 22860 h 27622"/>
                  <a:gd name="connsiteX1" fmla="*/ 15240 w 31493"/>
                  <a:gd name="connsiteY1" fmla="*/ 26670 h 27622"/>
                  <a:gd name="connsiteX2" fmla="*/ 0 w 31493"/>
                  <a:gd name="connsiteY2" fmla="*/ 11430 h 27622"/>
                  <a:gd name="connsiteX3" fmla="*/ 19050 w 31493"/>
                  <a:gd name="connsiteY3" fmla="*/ 0 h 27622"/>
                  <a:gd name="connsiteX4" fmla="*/ 30480 w 31493"/>
                  <a:gd name="connsiteY4" fmla="*/ 22860 h 27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93" h="27622">
                    <a:moveTo>
                      <a:pt x="30480" y="22860"/>
                    </a:moveTo>
                    <a:cubicBezTo>
                      <a:pt x="26670" y="30480"/>
                      <a:pt x="19050" y="26670"/>
                      <a:pt x="15240" y="26670"/>
                    </a:cubicBezTo>
                    <a:cubicBezTo>
                      <a:pt x="7620" y="26670"/>
                      <a:pt x="0" y="15240"/>
                      <a:pt x="0" y="11430"/>
                    </a:cubicBezTo>
                    <a:cubicBezTo>
                      <a:pt x="0" y="7620"/>
                      <a:pt x="15240" y="0"/>
                      <a:pt x="19050" y="0"/>
                    </a:cubicBezTo>
                    <a:cubicBezTo>
                      <a:pt x="26670" y="0"/>
                      <a:pt x="34290" y="11430"/>
                      <a:pt x="30480" y="22860"/>
                    </a:cubicBezTo>
                    <a:close/>
                  </a:path>
                </a:pathLst>
              </a:custGeom>
              <a:solidFill>
                <a:srgbClr val="FFD3E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16" name="Freeform: Shape 3415">
                <a:extLst>
                  <a:ext uri="{FF2B5EF4-FFF2-40B4-BE49-F238E27FC236}">
                    <a16:creationId xmlns:a16="http://schemas.microsoft.com/office/drawing/2014/main" id="{2B2CBA5B-D1CA-BC36-AE64-E698BBF60F24}"/>
                  </a:ext>
                </a:extLst>
              </p:cNvPr>
              <p:cNvSpPr/>
              <p:nvPr/>
            </p:nvSpPr>
            <p:spPr>
              <a:xfrm>
                <a:off x="1873507" y="3421380"/>
                <a:ext cx="27683" cy="26669"/>
              </a:xfrm>
              <a:custGeom>
                <a:avLst/>
                <a:gdLst>
                  <a:gd name="connsiteX0" fmla="*/ 27683 w 27683"/>
                  <a:gd name="connsiteY0" fmla="*/ 15240 h 26669"/>
                  <a:gd name="connsiteX1" fmla="*/ 12443 w 27683"/>
                  <a:gd name="connsiteY1" fmla="*/ 26670 h 26669"/>
                  <a:gd name="connsiteX2" fmla="*/ 1013 w 27683"/>
                  <a:gd name="connsiteY2" fmla="*/ 7620 h 26669"/>
                  <a:gd name="connsiteX3" fmla="*/ 16253 w 27683"/>
                  <a:gd name="connsiteY3" fmla="*/ 0 h 26669"/>
                  <a:gd name="connsiteX4" fmla="*/ 27683 w 27683"/>
                  <a:gd name="connsiteY4" fmla="*/ 15240 h 26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83" h="26669">
                    <a:moveTo>
                      <a:pt x="27683" y="15240"/>
                    </a:moveTo>
                    <a:cubicBezTo>
                      <a:pt x="23873" y="22860"/>
                      <a:pt x="20063" y="26670"/>
                      <a:pt x="12443" y="26670"/>
                    </a:cubicBezTo>
                    <a:cubicBezTo>
                      <a:pt x="4823" y="26670"/>
                      <a:pt x="-2797" y="11430"/>
                      <a:pt x="1013" y="7620"/>
                    </a:cubicBezTo>
                    <a:cubicBezTo>
                      <a:pt x="4823" y="0"/>
                      <a:pt x="8633" y="0"/>
                      <a:pt x="16253" y="0"/>
                    </a:cubicBezTo>
                    <a:cubicBezTo>
                      <a:pt x="23873" y="0"/>
                      <a:pt x="27683" y="7620"/>
                      <a:pt x="27683" y="15240"/>
                    </a:cubicBezTo>
                    <a:close/>
                  </a:path>
                </a:pathLst>
              </a:custGeom>
              <a:solidFill>
                <a:srgbClr val="FFBED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17" name="Freeform: Shape 3416">
                <a:extLst>
                  <a:ext uri="{FF2B5EF4-FFF2-40B4-BE49-F238E27FC236}">
                    <a16:creationId xmlns:a16="http://schemas.microsoft.com/office/drawing/2014/main" id="{09D4DEB9-033A-31AC-491A-1D8436BFA5AE}"/>
                  </a:ext>
                </a:extLst>
              </p:cNvPr>
              <p:cNvSpPr/>
              <p:nvPr/>
            </p:nvSpPr>
            <p:spPr>
              <a:xfrm>
                <a:off x="1775460" y="2095500"/>
                <a:ext cx="25717" cy="38100"/>
              </a:xfrm>
              <a:custGeom>
                <a:avLst/>
                <a:gdLst>
                  <a:gd name="connsiteX0" fmla="*/ 22860 w 25717"/>
                  <a:gd name="connsiteY0" fmla="*/ 38100 h 38100"/>
                  <a:gd name="connsiteX1" fmla="*/ 7620 w 25717"/>
                  <a:gd name="connsiteY1" fmla="*/ 34290 h 38100"/>
                  <a:gd name="connsiteX2" fmla="*/ 0 w 25717"/>
                  <a:gd name="connsiteY2" fmla="*/ 22860 h 38100"/>
                  <a:gd name="connsiteX3" fmla="*/ 7620 w 25717"/>
                  <a:gd name="connsiteY3" fmla="*/ 3810 h 38100"/>
                  <a:gd name="connsiteX4" fmla="*/ 11430 w 25717"/>
                  <a:gd name="connsiteY4" fmla="*/ 0 h 38100"/>
                  <a:gd name="connsiteX5" fmla="*/ 22860 w 25717"/>
                  <a:gd name="connsiteY5" fmla="*/ 19050 h 38100"/>
                  <a:gd name="connsiteX6" fmla="*/ 22860 w 25717"/>
                  <a:gd name="connsiteY6" fmla="*/ 3810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717" h="38100">
                    <a:moveTo>
                      <a:pt x="22860" y="38100"/>
                    </a:moveTo>
                    <a:cubicBezTo>
                      <a:pt x="19050" y="38100"/>
                      <a:pt x="11430" y="38100"/>
                      <a:pt x="7620" y="34290"/>
                    </a:cubicBezTo>
                    <a:cubicBezTo>
                      <a:pt x="3810" y="34290"/>
                      <a:pt x="0" y="26670"/>
                      <a:pt x="0" y="22860"/>
                    </a:cubicBezTo>
                    <a:cubicBezTo>
                      <a:pt x="0" y="15240"/>
                      <a:pt x="11430" y="11430"/>
                      <a:pt x="7620" y="3810"/>
                    </a:cubicBezTo>
                    <a:cubicBezTo>
                      <a:pt x="7620" y="3810"/>
                      <a:pt x="11430" y="0"/>
                      <a:pt x="11430" y="0"/>
                    </a:cubicBezTo>
                    <a:cubicBezTo>
                      <a:pt x="19050" y="0"/>
                      <a:pt x="26670" y="11430"/>
                      <a:pt x="22860" y="19050"/>
                    </a:cubicBezTo>
                    <a:cubicBezTo>
                      <a:pt x="26670" y="26670"/>
                      <a:pt x="26670" y="34290"/>
                      <a:pt x="22860" y="38100"/>
                    </a:cubicBezTo>
                    <a:close/>
                  </a:path>
                </a:pathLst>
              </a:custGeom>
              <a:solidFill>
                <a:srgbClr val="FFC5D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18" name="Freeform: Shape 3417">
                <a:extLst>
                  <a:ext uri="{FF2B5EF4-FFF2-40B4-BE49-F238E27FC236}">
                    <a16:creationId xmlns:a16="http://schemas.microsoft.com/office/drawing/2014/main" id="{870DF1B8-65BB-85EF-1C07-D4569891E9F7}"/>
                  </a:ext>
                </a:extLst>
              </p:cNvPr>
              <p:cNvSpPr/>
              <p:nvPr/>
            </p:nvSpPr>
            <p:spPr>
              <a:xfrm>
                <a:off x="1987850" y="1363979"/>
                <a:ext cx="27640" cy="26670"/>
              </a:xfrm>
              <a:custGeom>
                <a:avLst/>
                <a:gdLst>
                  <a:gd name="connsiteX0" fmla="*/ 27641 w 27640"/>
                  <a:gd name="connsiteY0" fmla="*/ 26670 h 26670"/>
                  <a:gd name="connsiteX1" fmla="*/ 20021 w 27640"/>
                  <a:gd name="connsiteY1" fmla="*/ 26670 h 26670"/>
                  <a:gd name="connsiteX2" fmla="*/ 971 w 27640"/>
                  <a:gd name="connsiteY2" fmla="*/ 7620 h 26670"/>
                  <a:gd name="connsiteX3" fmla="*/ 8591 w 27640"/>
                  <a:gd name="connsiteY3" fmla="*/ 0 h 26670"/>
                  <a:gd name="connsiteX4" fmla="*/ 27641 w 27640"/>
                  <a:gd name="connsiteY4" fmla="*/ 15240 h 26670"/>
                  <a:gd name="connsiteX5" fmla="*/ 27641 w 27640"/>
                  <a:gd name="connsiteY5" fmla="*/ 26670 h 26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640" h="26670">
                    <a:moveTo>
                      <a:pt x="27641" y="26670"/>
                    </a:moveTo>
                    <a:cubicBezTo>
                      <a:pt x="23831" y="26670"/>
                      <a:pt x="20021" y="26670"/>
                      <a:pt x="20021" y="26670"/>
                    </a:cubicBezTo>
                    <a:cubicBezTo>
                      <a:pt x="4781" y="26670"/>
                      <a:pt x="-2839" y="19050"/>
                      <a:pt x="971" y="7620"/>
                    </a:cubicBezTo>
                    <a:cubicBezTo>
                      <a:pt x="971" y="3810"/>
                      <a:pt x="4781" y="3810"/>
                      <a:pt x="8591" y="0"/>
                    </a:cubicBezTo>
                    <a:cubicBezTo>
                      <a:pt x="20021" y="0"/>
                      <a:pt x="27641" y="3810"/>
                      <a:pt x="27641" y="15240"/>
                    </a:cubicBezTo>
                    <a:cubicBezTo>
                      <a:pt x="23831" y="19050"/>
                      <a:pt x="23831" y="22860"/>
                      <a:pt x="27641" y="26670"/>
                    </a:cubicBezTo>
                    <a:close/>
                  </a:path>
                </a:pathLst>
              </a:custGeom>
              <a:solidFill>
                <a:srgbClr val="FFD7E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19" name="Freeform: Shape 3418">
                <a:extLst>
                  <a:ext uri="{FF2B5EF4-FFF2-40B4-BE49-F238E27FC236}">
                    <a16:creationId xmlns:a16="http://schemas.microsoft.com/office/drawing/2014/main" id="{97AD0327-8330-B821-CCA9-FA5E455EA887}"/>
                  </a:ext>
                </a:extLst>
              </p:cNvPr>
              <p:cNvSpPr/>
              <p:nvPr/>
            </p:nvSpPr>
            <p:spPr>
              <a:xfrm>
                <a:off x="2731770" y="2697480"/>
                <a:ext cx="35242" cy="30479"/>
              </a:xfrm>
              <a:custGeom>
                <a:avLst/>
                <a:gdLst>
                  <a:gd name="connsiteX0" fmla="*/ 7620 w 35242"/>
                  <a:gd name="connsiteY0" fmla="*/ 30480 h 30479"/>
                  <a:gd name="connsiteX1" fmla="*/ 0 w 35242"/>
                  <a:gd name="connsiteY1" fmla="*/ 26670 h 30479"/>
                  <a:gd name="connsiteX2" fmla="*/ 3810 w 35242"/>
                  <a:gd name="connsiteY2" fmla="*/ 11430 h 30479"/>
                  <a:gd name="connsiteX3" fmla="*/ 7620 w 35242"/>
                  <a:gd name="connsiteY3" fmla="*/ 0 h 30479"/>
                  <a:gd name="connsiteX4" fmla="*/ 19050 w 35242"/>
                  <a:gd name="connsiteY4" fmla="*/ 7620 h 30479"/>
                  <a:gd name="connsiteX5" fmla="*/ 26670 w 35242"/>
                  <a:gd name="connsiteY5" fmla="*/ 7620 h 30479"/>
                  <a:gd name="connsiteX6" fmla="*/ 34290 w 35242"/>
                  <a:gd name="connsiteY6" fmla="*/ 7620 h 30479"/>
                  <a:gd name="connsiteX7" fmla="*/ 30480 w 35242"/>
                  <a:gd name="connsiteY7" fmla="*/ 15240 h 30479"/>
                  <a:gd name="connsiteX8" fmla="*/ 7620 w 35242"/>
                  <a:gd name="connsiteY8" fmla="*/ 30480 h 30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42" h="30479">
                    <a:moveTo>
                      <a:pt x="7620" y="30480"/>
                    </a:moveTo>
                    <a:cubicBezTo>
                      <a:pt x="3810" y="30480"/>
                      <a:pt x="3810" y="26670"/>
                      <a:pt x="0" y="26670"/>
                    </a:cubicBezTo>
                    <a:cubicBezTo>
                      <a:pt x="0" y="22860"/>
                      <a:pt x="3810" y="15240"/>
                      <a:pt x="3810" y="11430"/>
                    </a:cubicBezTo>
                    <a:cubicBezTo>
                      <a:pt x="3810" y="7620"/>
                      <a:pt x="0" y="3810"/>
                      <a:pt x="7620" y="0"/>
                    </a:cubicBezTo>
                    <a:cubicBezTo>
                      <a:pt x="11430" y="0"/>
                      <a:pt x="15240" y="3810"/>
                      <a:pt x="19050" y="7620"/>
                    </a:cubicBezTo>
                    <a:cubicBezTo>
                      <a:pt x="22860" y="7620"/>
                      <a:pt x="22860" y="11430"/>
                      <a:pt x="26670" y="7620"/>
                    </a:cubicBezTo>
                    <a:cubicBezTo>
                      <a:pt x="30480" y="3810"/>
                      <a:pt x="34290" y="3810"/>
                      <a:pt x="34290" y="7620"/>
                    </a:cubicBezTo>
                    <a:cubicBezTo>
                      <a:pt x="34290" y="11430"/>
                      <a:pt x="38100" y="15240"/>
                      <a:pt x="30480" y="15240"/>
                    </a:cubicBezTo>
                    <a:cubicBezTo>
                      <a:pt x="22860" y="19050"/>
                      <a:pt x="15240" y="26670"/>
                      <a:pt x="7620" y="30480"/>
                    </a:cubicBezTo>
                    <a:close/>
                  </a:path>
                </a:pathLst>
              </a:custGeom>
              <a:solidFill>
                <a:srgbClr val="FFD9E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20" name="Freeform: Shape 3419">
                <a:extLst>
                  <a:ext uri="{FF2B5EF4-FFF2-40B4-BE49-F238E27FC236}">
                    <a16:creationId xmlns:a16="http://schemas.microsoft.com/office/drawing/2014/main" id="{01AB8E75-94F5-1303-B6EB-C350F366CE44}"/>
                  </a:ext>
                </a:extLst>
              </p:cNvPr>
              <p:cNvSpPr/>
              <p:nvPr/>
            </p:nvSpPr>
            <p:spPr>
              <a:xfrm>
                <a:off x="2147346" y="3313686"/>
                <a:ext cx="24354" cy="27683"/>
              </a:xfrm>
              <a:custGeom>
                <a:avLst/>
                <a:gdLst>
                  <a:gd name="connsiteX0" fmla="*/ 24355 w 24354"/>
                  <a:gd name="connsiteY0" fmla="*/ 16253 h 27683"/>
                  <a:gd name="connsiteX1" fmla="*/ 9115 w 24354"/>
                  <a:gd name="connsiteY1" fmla="*/ 27683 h 27683"/>
                  <a:gd name="connsiteX2" fmla="*/ 1495 w 24354"/>
                  <a:gd name="connsiteY2" fmla="*/ 12444 h 27683"/>
                  <a:gd name="connsiteX3" fmla="*/ 16735 w 24354"/>
                  <a:gd name="connsiteY3" fmla="*/ 1013 h 27683"/>
                  <a:gd name="connsiteX4" fmla="*/ 24355 w 24354"/>
                  <a:gd name="connsiteY4" fmla="*/ 16253 h 27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54" h="27683">
                    <a:moveTo>
                      <a:pt x="24355" y="16253"/>
                    </a:moveTo>
                    <a:cubicBezTo>
                      <a:pt x="20545" y="23873"/>
                      <a:pt x="16735" y="27683"/>
                      <a:pt x="9115" y="27683"/>
                    </a:cubicBezTo>
                    <a:cubicBezTo>
                      <a:pt x="1495" y="27683"/>
                      <a:pt x="-2315" y="20063"/>
                      <a:pt x="1495" y="12444"/>
                    </a:cubicBezTo>
                    <a:cubicBezTo>
                      <a:pt x="5305" y="4823"/>
                      <a:pt x="9115" y="-2797"/>
                      <a:pt x="16735" y="1013"/>
                    </a:cubicBezTo>
                    <a:cubicBezTo>
                      <a:pt x="20545" y="1013"/>
                      <a:pt x="24355" y="8633"/>
                      <a:pt x="24355" y="16253"/>
                    </a:cubicBezTo>
                    <a:close/>
                  </a:path>
                </a:pathLst>
              </a:custGeom>
              <a:solidFill>
                <a:srgbClr val="FFC6D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21" name="Freeform: Shape 3420">
                <a:extLst>
                  <a:ext uri="{FF2B5EF4-FFF2-40B4-BE49-F238E27FC236}">
                    <a16:creationId xmlns:a16="http://schemas.microsoft.com/office/drawing/2014/main" id="{476C05E8-18AB-5AD8-752A-A381310DD817}"/>
                  </a:ext>
                </a:extLst>
              </p:cNvPr>
              <p:cNvSpPr/>
              <p:nvPr/>
            </p:nvSpPr>
            <p:spPr>
              <a:xfrm>
                <a:off x="2434591" y="2167890"/>
                <a:ext cx="26669" cy="26669"/>
              </a:xfrm>
              <a:custGeom>
                <a:avLst/>
                <a:gdLst>
                  <a:gd name="connsiteX0" fmla="*/ 15240 w 26669"/>
                  <a:gd name="connsiteY0" fmla="*/ 26670 h 26669"/>
                  <a:gd name="connsiteX1" fmla="*/ 0 w 26669"/>
                  <a:gd name="connsiteY1" fmla="*/ 3810 h 26669"/>
                  <a:gd name="connsiteX2" fmla="*/ 19050 w 26669"/>
                  <a:gd name="connsiteY2" fmla="*/ 0 h 26669"/>
                  <a:gd name="connsiteX3" fmla="*/ 26670 w 26669"/>
                  <a:gd name="connsiteY3" fmla="*/ 15240 h 26669"/>
                  <a:gd name="connsiteX4" fmla="*/ 15240 w 26669"/>
                  <a:gd name="connsiteY4" fmla="*/ 26670 h 26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26669">
                    <a:moveTo>
                      <a:pt x="15240" y="26670"/>
                    </a:moveTo>
                    <a:cubicBezTo>
                      <a:pt x="7620" y="22860"/>
                      <a:pt x="0" y="7620"/>
                      <a:pt x="0" y="3810"/>
                    </a:cubicBezTo>
                    <a:cubicBezTo>
                      <a:pt x="3810" y="-3810"/>
                      <a:pt x="15240" y="3810"/>
                      <a:pt x="19050" y="0"/>
                    </a:cubicBezTo>
                    <a:cubicBezTo>
                      <a:pt x="26670" y="0"/>
                      <a:pt x="26670" y="7620"/>
                      <a:pt x="26670" y="15240"/>
                    </a:cubicBezTo>
                    <a:cubicBezTo>
                      <a:pt x="26670" y="26670"/>
                      <a:pt x="22860" y="26670"/>
                      <a:pt x="15240" y="26670"/>
                    </a:cubicBezTo>
                    <a:close/>
                  </a:path>
                </a:pathLst>
              </a:custGeom>
              <a:solidFill>
                <a:srgbClr val="FFC3D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22" name="Freeform: Shape 3421">
                <a:extLst>
                  <a:ext uri="{FF2B5EF4-FFF2-40B4-BE49-F238E27FC236}">
                    <a16:creationId xmlns:a16="http://schemas.microsoft.com/office/drawing/2014/main" id="{169F0BD1-204C-7815-8C45-8CBF71BDBCEB}"/>
                  </a:ext>
                </a:extLst>
              </p:cNvPr>
              <p:cNvSpPr/>
              <p:nvPr/>
            </p:nvSpPr>
            <p:spPr>
              <a:xfrm>
                <a:off x="4471927" y="2372591"/>
                <a:ext cx="29177" cy="29203"/>
              </a:xfrm>
              <a:custGeom>
                <a:avLst/>
                <a:gdLst>
                  <a:gd name="connsiteX0" fmla="*/ 27683 w 29177"/>
                  <a:gd name="connsiteY0" fmla="*/ 20088 h 29203"/>
                  <a:gd name="connsiteX1" fmla="*/ 12443 w 29177"/>
                  <a:gd name="connsiteY1" fmla="*/ 27708 h 29203"/>
                  <a:gd name="connsiteX2" fmla="*/ 1013 w 29177"/>
                  <a:gd name="connsiteY2" fmla="*/ 8658 h 29203"/>
                  <a:gd name="connsiteX3" fmla="*/ 20063 w 29177"/>
                  <a:gd name="connsiteY3" fmla="*/ 1038 h 29203"/>
                  <a:gd name="connsiteX4" fmla="*/ 27683 w 29177"/>
                  <a:gd name="connsiteY4" fmla="*/ 20088 h 29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77" h="29203">
                    <a:moveTo>
                      <a:pt x="27683" y="20088"/>
                    </a:moveTo>
                    <a:cubicBezTo>
                      <a:pt x="23873" y="27708"/>
                      <a:pt x="20063" y="31518"/>
                      <a:pt x="12443" y="27708"/>
                    </a:cubicBezTo>
                    <a:cubicBezTo>
                      <a:pt x="4823" y="23898"/>
                      <a:pt x="-2797" y="12468"/>
                      <a:pt x="1013" y="8658"/>
                    </a:cubicBezTo>
                    <a:cubicBezTo>
                      <a:pt x="1013" y="4848"/>
                      <a:pt x="16253" y="-2772"/>
                      <a:pt x="20063" y="1038"/>
                    </a:cubicBezTo>
                    <a:cubicBezTo>
                      <a:pt x="27683" y="4848"/>
                      <a:pt x="31493" y="12468"/>
                      <a:pt x="27683" y="20088"/>
                    </a:cubicBezTo>
                    <a:close/>
                  </a:path>
                </a:pathLst>
              </a:custGeom>
              <a:solidFill>
                <a:srgbClr val="FFCFE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23" name="Freeform: Shape 3422">
                <a:extLst>
                  <a:ext uri="{FF2B5EF4-FFF2-40B4-BE49-F238E27FC236}">
                    <a16:creationId xmlns:a16="http://schemas.microsoft.com/office/drawing/2014/main" id="{B0DD74EC-170F-92E0-B7E2-57B4ED55C6F9}"/>
                  </a:ext>
                </a:extLst>
              </p:cNvPr>
              <p:cNvSpPr/>
              <p:nvPr/>
            </p:nvSpPr>
            <p:spPr>
              <a:xfrm>
                <a:off x="5035807" y="2118359"/>
                <a:ext cx="27683" cy="26670"/>
              </a:xfrm>
              <a:custGeom>
                <a:avLst/>
                <a:gdLst>
                  <a:gd name="connsiteX0" fmla="*/ 27683 w 27683"/>
                  <a:gd name="connsiteY0" fmla="*/ 19050 h 26670"/>
                  <a:gd name="connsiteX1" fmla="*/ 12443 w 27683"/>
                  <a:gd name="connsiteY1" fmla="*/ 26670 h 26670"/>
                  <a:gd name="connsiteX2" fmla="*/ 1013 w 27683"/>
                  <a:gd name="connsiteY2" fmla="*/ 7620 h 26670"/>
                  <a:gd name="connsiteX3" fmla="*/ 12443 w 27683"/>
                  <a:gd name="connsiteY3" fmla="*/ 0 h 26670"/>
                  <a:gd name="connsiteX4" fmla="*/ 27683 w 27683"/>
                  <a:gd name="connsiteY4" fmla="*/ 19050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83" h="26670">
                    <a:moveTo>
                      <a:pt x="27683" y="19050"/>
                    </a:moveTo>
                    <a:cubicBezTo>
                      <a:pt x="23873" y="26670"/>
                      <a:pt x="16254" y="26670"/>
                      <a:pt x="12443" y="26670"/>
                    </a:cubicBezTo>
                    <a:cubicBezTo>
                      <a:pt x="4823" y="26670"/>
                      <a:pt x="-2796" y="15240"/>
                      <a:pt x="1013" y="7620"/>
                    </a:cubicBezTo>
                    <a:cubicBezTo>
                      <a:pt x="1013" y="0"/>
                      <a:pt x="8633" y="0"/>
                      <a:pt x="12443" y="0"/>
                    </a:cubicBezTo>
                    <a:cubicBezTo>
                      <a:pt x="20063" y="0"/>
                      <a:pt x="27683" y="11430"/>
                      <a:pt x="27683" y="19050"/>
                    </a:cubicBezTo>
                    <a:close/>
                  </a:path>
                </a:pathLst>
              </a:custGeom>
              <a:solidFill>
                <a:srgbClr val="FFC6D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24" name="Freeform: Shape 3423">
                <a:extLst>
                  <a:ext uri="{FF2B5EF4-FFF2-40B4-BE49-F238E27FC236}">
                    <a16:creationId xmlns:a16="http://schemas.microsoft.com/office/drawing/2014/main" id="{3A85BA76-0DD1-5096-94D4-5A0106602CA9}"/>
                  </a:ext>
                </a:extLst>
              </p:cNvPr>
              <p:cNvSpPr/>
              <p:nvPr/>
            </p:nvSpPr>
            <p:spPr>
              <a:xfrm>
                <a:off x="4711392" y="2272876"/>
                <a:ext cx="32058" cy="26131"/>
              </a:xfrm>
              <a:custGeom>
                <a:avLst/>
                <a:gdLst>
                  <a:gd name="connsiteX0" fmla="*/ 32058 w 32058"/>
                  <a:gd name="connsiteY0" fmla="*/ 13123 h 26131"/>
                  <a:gd name="connsiteX1" fmla="*/ 13008 w 32058"/>
                  <a:gd name="connsiteY1" fmla="*/ 24553 h 26131"/>
                  <a:gd name="connsiteX2" fmla="*/ 1578 w 32058"/>
                  <a:gd name="connsiteY2" fmla="*/ 20743 h 26131"/>
                  <a:gd name="connsiteX3" fmla="*/ 5388 w 32058"/>
                  <a:gd name="connsiteY3" fmla="*/ 1693 h 26131"/>
                  <a:gd name="connsiteX4" fmla="*/ 16818 w 32058"/>
                  <a:gd name="connsiteY4" fmla="*/ 1693 h 26131"/>
                  <a:gd name="connsiteX5" fmla="*/ 32058 w 32058"/>
                  <a:gd name="connsiteY5" fmla="*/ 13123 h 26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58" h="26131">
                    <a:moveTo>
                      <a:pt x="32058" y="13123"/>
                    </a:moveTo>
                    <a:cubicBezTo>
                      <a:pt x="24438" y="20743"/>
                      <a:pt x="16818" y="20743"/>
                      <a:pt x="13008" y="24553"/>
                    </a:cubicBezTo>
                    <a:cubicBezTo>
                      <a:pt x="9198" y="28363"/>
                      <a:pt x="1578" y="24553"/>
                      <a:pt x="1578" y="20743"/>
                    </a:cubicBezTo>
                    <a:cubicBezTo>
                      <a:pt x="-2232" y="13123"/>
                      <a:pt x="1578" y="5503"/>
                      <a:pt x="5388" y="1693"/>
                    </a:cubicBezTo>
                    <a:cubicBezTo>
                      <a:pt x="9198" y="-2117"/>
                      <a:pt x="13008" y="1693"/>
                      <a:pt x="16818" y="1693"/>
                    </a:cubicBezTo>
                    <a:cubicBezTo>
                      <a:pt x="20628" y="5503"/>
                      <a:pt x="24438" y="9313"/>
                      <a:pt x="32058" y="13123"/>
                    </a:cubicBezTo>
                    <a:close/>
                  </a:path>
                </a:pathLst>
              </a:custGeom>
              <a:solidFill>
                <a:srgbClr val="FFD4E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25" name="Freeform: Shape 3424">
                <a:extLst>
                  <a:ext uri="{FF2B5EF4-FFF2-40B4-BE49-F238E27FC236}">
                    <a16:creationId xmlns:a16="http://schemas.microsoft.com/office/drawing/2014/main" id="{8FC1E114-8937-4265-B2CD-144CC075880F}"/>
                  </a:ext>
                </a:extLst>
              </p:cNvPr>
              <p:cNvSpPr/>
              <p:nvPr/>
            </p:nvSpPr>
            <p:spPr>
              <a:xfrm>
                <a:off x="1705867" y="3173730"/>
                <a:ext cx="31493" cy="26669"/>
              </a:xfrm>
              <a:custGeom>
                <a:avLst/>
                <a:gdLst>
                  <a:gd name="connsiteX0" fmla="*/ 31493 w 31493"/>
                  <a:gd name="connsiteY0" fmla="*/ 22860 h 26669"/>
                  <a:gd name="connsiteX1" fmla="*/ 12443 w 31493"/>
                  <a:gd name="connsiteY1" fmla="*/ 26670 h 26669"/>
                  <a:gd name="connsiteX2" fmla="*/ 1013 w 31493"/>
                  <a:gd name="connsiteY2" fmla="*/ 11430 h 26669"/>
                  <a:gd name="connsiteX3" fmla="*/ 16253 w 31493"/>
                  <a:gd name="connsiteY3" fmla="*/ 0 h 26669"/>
                  <a:gd name="connsiteX4" fmla="*/ 31493 w 31493"/>
                  <a:gd name="connsiteY4" fmla="*/ 22860 h 26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93" h="26669">
                    <a:moveTo>
                      <a:pt x="31493" y="22860"/>
                    </a:moveTo>
                    <a:cubicBezTo>
                      <a:pt x="27683" y="26670"/>
                      <a:pt x="20063" y="26670"/>
                      <a:pt x="12443" y="26670"/>
                    </a:cubicBezTo>
                    <a:cubicBezTo>
                      <a:pt x="4823" y="26670"/>
                      <a:pt x="-2797" y="19050"/>
                      <a:pt x="1013" y="11430"/>
                    </a:cubicBezTo>
                    <a:cubicBezTo>
                      <a:pt x="1013" y="7620"/>
                      <a:pt x="12443" y="0"/>
                      <a:pt x="16253" y="0"/>
                    </a:cubicBezTo>
                    <a:cubicBezTo>
                      <a:pt x="23873" y="3810"/>
                      <a:pt x="31493" y="15240"/>
                      <a:pt x="31493" y="22860"/>
                    </a:cubicBezTo>
                    <a:close/>
                  </a:path>
                </a:pathLst>
              </a:custGeom>
              <a:solidFill>
                <a:srgbClr val="FFC3D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26" name="Freeform: Shape 3425">
                <a:extLst>
                  <a:ext uri="{FF2B5EF4-FFF2-40B4-BE49-F238E27FC236}">
                    <a16:creationId xmlns:a16="http://schemas.microsoft.com/office/drawing/2014/main" id="{F790B709-1FDA-F969-F09F-A620B654C32D}"/>
                  </a:ext>
                </a:extLst>
              </p:cNvPr>
              <p:cNvSpPr/>
              <p:nvPr/>
            </p:nvSpPr>
            <p:spPr>
              <a:xfrm>
                <a:off x="2772186" y="2247900"/>
                <a:ext cx="29659" cy="28164"/>
              </a:xfrm>
              <a:custGeom>
                <a:avLst/>
                <a:gdLst>
                  <a:gd name="connsiteX0" fmla="*/ 20545 w 29659"/>
                  <a:gd name="connsiteY0" fmla="*/ 0 h 28164"/>
                  <a:gd name="connsiteX1" fmla="*/ 28165 w 29659"/>
                  <a:gd name="connsiteY1" fmla="*/ 19050 h 28164"/>
                  <a:gd name="connsiteX2" fmla="*/ 9115 w 29659"/>
                  <a:gd name="connsiteY2" fmla="*/ 26670 h 28164"/>
                  <a:gd name="connsiteX3" fmla="*/ 1495 w 29659"/>
                  <a:gd name="connsiteY3" fmla="*/ 11430 h 28164"/>
                  <a:gd name="connsiteX4" fmla="*/ 20545 w 29659"/>
                  <a:gd name="connsiteY4" fmla="*/ 0 h 281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59" h="28164">
                    <a:moveTo>
                      <a:pt x="20545" y="0"/>
                    </a:moveTo>
                    <a:cubicBezTo>
                      <a:pt x="28165" y="3810"/>
                      <a:pt x="31975" y="11430"/>
                      <a:pt x="28165" y="19050"/>
                    </a:cubicBezTo>
                    <a:cubicBezTo>
                      <a:pt x="24355" y="26670"/>
                      <a:pt x="20545" y="30480"/>
                      <a:pt x="9115" y="26670"/>
                    </a:cubicBezTo>
                    <a:cubicBezTo>
                      <a:pt x="1495" y="22860"/>
                      <a:pt x="-2315" y="19050"/>
                      <a:pt x="1495" y="11430"/>
                    </a:cubicBezTo>
                    <a:cubicBezTo>
                      <a:pt x="5305" y="3810"/>
                      <a:pt x="12925" y="0"/>
                      <a:pt x="20545" y="0"/>
                    </a:cubicBezTo>
                    <a:close/>
                  </a:path>
                </a:pathLst>
              </a:custGeom>
              <a:solidFill>
                <a:srgbClr val="FFB4D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27" name="Freeform: Shape 3426">
                <a:extLst>
                  <a:ext uri="{FF2B5EF4-FFF2-40B4-BE49-F238E27FC236}">
                    <a16:creationId xmlns:a16="http://schemas.microsoft.com/office/drawing/2014/main" id="{C164202A-F81E-B677-728F-BDCC33A36549}"/>
                  </a:ext>
                </a:extLst>
              </p:cNvPr>
              <p:cNvSpPr/>
              <p:nvPr/>
            </p:nvSpPr>
            <p:spPr>
              <a:xfrm>
                <a:off x="2356896" y="3375659"/>
                <a:ext cx="28164" cy="26670"/>
              </a:xfrm>
              <a:custGeom>
                <a:avLst/>
                <a:gdLst>
                  <a:gd name="connsiteX0" fmla="*/ 9115 w 28164"/>
                  <a:gd name="connsiteY0" fmla="*/ 26670 h 26670"/>
                  <a:gd name="connsiteX1" fmla="*/ 1495 w 28164"/>
                  <a:gd name="connsiteY1" fmla="*/ 11430 h 26670"/>
                  <a:gd name="connsiteX2" fmla="*/ 16735 w 28164"/>
                  <a:gd name="connsiteY2" fmla="*/ 0 h 26670"/>
                  <a:gd name="connsiteX3" fmla="*/ 28165 w 28164"/>
                  <a:gd name="connsiteY3" fmla="*/ 15240 h 26670"/>
                  <a:gd name="connsiteX4" fmla="*/ 9115 w 28164"/>
                  <a:gd name="connsiteY4" fmla="*/ 26670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64" h="26670">
                    <a:moveTo>
                      <a:pt x="9115" y="26670"/>
                    </a:moveTo>
                    <a:cubicBezTo>
                      <a:pt x="1495" y="22860"/>
                      <a:pt x="-2315" y="19050"/>
                      <a:pt x="1495" y="11430"/>
                    </a:cubicBezTo>
                    <a:cubicBezTo>
                      <a:pt x="5305" y="3810"/>
                      <a:pt x="12925" y="0"/>
                      <a:pt x="16735" y="0"/>
                    </a:cubicBezTo>
                    <a:cubicBezTo>
                      <a:pt x="24355" y="0"/>
                      <a:pt x="28165" y="7620"/>
                      <a:pt x="28165" y="15240"/>
                    </a:cubicBezTo>
                    <a:cubicBezTo>
                      <a:pt x="24355" y="22860"/>
                      <a:pt x="16735" y="26670"/>
                      <a:pt x="9115" y="26670"/>
                    </a:cubicBezTo>
                    <a:close/>
                  </a:path>
                </a:pathLst>
              </a:custGeom>
              <a:solidFill>
                <a:srgbClr val="FFBAD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28" name="Freeform: Shape 3427">
                <a:extLst>
                  <a:ext uri="{FF2B5EF4-FFF2-40B4-BE49-F238E27FC236}">
                    <a16:creationId xmlns:a16="http://schemas.microsoft.com/office/drawing/2014/main" id="{CD75A158-E530-E0F8-5DD0-C4E46590B9BB}"/>
                  </a:ext>
                </a:extLst>
              </p:cNvPr>
              <p:cNvSpPr/>
              <p:nvPr/>
            </p:nvSpPr>
            <p:spPr>
              <a:xfrm>
                <a:off x="3604260" y="2753616"/>
                <a:ext cx="29172" cy="28696"/>
              </a:xfrm>
              <a:custGeom>
                <a:avLst/>
                <a:gdLst>
                  <a:gd name="connsiteX0" fmla="*/ 22860 w 29172"/>
                  <a:gd name="connsiteY0" fmla="*/ 1013 h 28696"/>
                  <a:gd name="connsiteX1" fmla="*/ 26670 w 29172"/>
                  <a:gd name="connsiteY1" fmla="*/ 16253 h 28696"/>
                  <a:gd name="connsiteX2" fmla="*/ 7620 w 29172"/>
                  <a:gd name="connsiteY2" fmla="*/ 27683 h 28696"/>
                  <a:gd name="connsiteX3" fmla="*/ 0 w 29172"/>
                  <a:gd name="connsiteY3" fmla="*/ 12443 h 28696"/>
                  <a:gd name="connsiteX4" fmla="*/ 22860 w 29172"/>
                  <a:gd name="connsiteY4" fmla="*/ 1013 h 28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72" h="28696">
                    <a:moveTo>
                      <a:pt x="22860" y="1013"/>
                    </a:moveTo>
                    <a:cubicBezTo>
                      <a:pt x="30480" y="4823"/>
                      <a:pt x="30480" y="8633"/>
                      <a:pt x="26670" y="16253"/>
                    </a:cubicBezTo>
                    <a:cubicBezTo>
                      <a:pt x="26670" y="23873"/>
                      <a:pt x="15240" y="31493"/>
                      <a:pt x="7620" y="27683"/>
                    </a:cubicBezTo>
                    <a:cubicBezTo>
                      <a:pt x="0" y="23873"/>
                      <a:pt x="0" y="20064"/>
                      <a:pt x="0" y="12443"/>
                    </a:cubicBezTo>
                    <a:cubicBezTo>
                      <a:pt x="0" y="4823"/>
                      <a:pt x="15240" y="-2797"/>
                      <a:pt x="22860" y="1013"/>
                    </a:cubicBezTo>
                    <a:close/>
                  </a:path>
                </a:pathLst>
              </a:custGeom>
              <a:solidFill>
                <a:srgbClr val="FFBFD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29" name="Freeform: Shape 3428">
                <a:extLst>
                  <a:ext uri="{FF2B5EF4-FFF2-40B4-BE49-F238E27FC236}">
                    <a16:creationId xmlns:a16="http://schemas.microsoft.com/office/drawing/2014/main" id="{EE5A4794-ECB1-2C9D-85C1-75822735905B}"/>
                  </a:ext>
                </a:extLst>
              </p:cNvPr>
              <p:cNvSpPr/>
              <p:nvPr/>
            </p:nvSpPr>
            <p:spPr>
              <a:xfrm>
                <a:off x="1828801" y="3219450"/>
                <a:ext cx="16192" cy="39678"/>
              </a:xfrm>
              <a:custGeom>
                <a:avLst/>
                <a:gdLst>
                  <a:gd name="connsiteX0" fmla="*/ 15240 w 16192"/>
                  <a:gd name="connsiteY0" fmla="*/ 22860 h 39678"/>
                  <a:gd name="connsiteX1" fmla="*/ 15240 w 16192"/>
                  <a:gd name="connsiteY1" fmla="*/ 34290 h 39678"/>
                  <a:gd name="connsiteX2" fmla="*/ 7620 w 16192"/>
                  <a:gd name="connsiteY2" fmla="*/ 38100 h 39678"/>
                  <a:gd name="connsiteX3" fmla="*/ 0 w 16192"/>
                  <a:gd name="connsiteY3" fmla="*/ 34290 h 39678"/>
                  <a:gd name="connsiteX4" fmla="*/ 0 w 16192"/>
                  <a:gd name="connsiteY4" fmla="*/ 7620 h 39678"/>
                  <a:gd name="connsiteX5" fmla="*/ 11430 w 16192"/>
                  <a:gd name="connsiteY5" fmla="*/ 0 h 39678"/>
                  <a:gd name="connsiteX6" fmla="*/ 15240 w 16192"/>
                  <a:gd name="connsiteY6" fmla="*/ 11430 h 39678"/>
                  <a:gd name="connsiteX7" fmla="*/ 15240 w 16192"/>
                  <a:gd name="connsiteY7" fmla="*/ 22860 h 3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 h="39678">
                    <a:moveTo>
                      <a:pt x="15240" y="22860"/>
                    </a:moveTo>
                    <a:cubicBezTo>
                      <a:pt x="15240" y="26670"/>
                      <a:pt x="15240" y="30480"/>
                      <a:pt x="15240" y="34290"/>
                    </a:cubicBezTo>
                    <a:cubicBezTo>
                      <a:pt x="15240" y="38100"/>
                      <a:pt x="11430" y="41910"/>
                      <a:pt x="7620" y="38100"/>
                    </a:cubicBezTo>
                    <a:cubicBezTo>
                      <a:pt x="3810" y="38100"/>
                      <a:pt x="0" y="38100"/>
                      <a:pt x="0" y="34290"/>
                    </a:cubicBezTo>
                    <a:cubicBezTo>
                      <a:pt x="0" y="26670"/>
                      <a:pt x="0" y="15240"/>
                      <a:pt x="0" y="7620"/>
                    </a:cubicBezTo>
                    <a:cubicBezTo>
                      <a:pt x="0" y="0"/>
                      <a:pt x="7620" y="0"/>
                      <a:pt x="11430" y="0"/>
                    </a:cubicBezTo>
                    <a:cubicBezTo>
                      <a:pt x="19050" y="0"/>
                      <a:pt x="15240" y="7620"/>
                      <a:pt x="15240" y="11430"/>
                    </a:cubicBezTo>
                    <a:cubicBezTo>
                      <a:pt x="15240" y="11430"/>
                      <a:pt x="15240" y="15240"/>
                      <a:pt x="15240" y="22860"/>
                    </a:cubicBezTo>
                    <a:close/>
                  </a:path>
                </a:pathLst>
              </a:custGeom>
              <a:solidFill>
                <a:srgbClr val="FFDFE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30" name="Freeform: Shape 3429">
                <a:extLst>
                  <a:ext uri="{FF2B5EF4-FFF2-40B4-BE49-F238E27FC236}">
                    <a16:creationId xmlns:a16="http://schemas.microsoft.com/office/drawing/2014/main" id="{5BC635FD-5B4B-5A06-B9BC-FC644EC51F05}"/>
                  </a:ext>
                </a:extLst>
              </p:cNvPr>
              <p:cNvSpPr/>
              <p:nvPr/>
            </p:nvSpPr>
            <p:spPr>
              <a:xfrm>
                <a:off x="2208372" y="2678430"/>
                <a:ext cx="28098" cy="30479"/>
              </a:xfrm>
              <a:custGeom>
                <a:avLst/>
                <a:gdLst>
                  <a:gd name="connsiteX0" fmla="*/ 12859 w 28098"/>
                  <a:gd name="connsiteY0" fmla="*/ 30480 h 30479"/>
                  <a:gd name="connsiteX1" fmla="*/ 1429 w 28098"/>
                  <a:gd name="connsiteY1" fmla="*/ 15240 h 30479"/>
                  <a:gd name="connsiteX2" fmla="*/ 12859 w 28098"/>
                  <a:gd name="connsiteY2" fmla="*/ 0 h 30479"/>
                  <a:gd name="connsiteX3" fmla="*/ 28099 w 28098"/>
                  <a:gd name="connsiteY3" fmla="*/ 11430 h 30479"/>
                  <a:gd name="connsiteX4" fmla="*/ 20479 w 28098"/>
                  <a:gd name="connsiteY4" fmla="*/ 22860 h 30479"/>
                  <a:gd name="connsiteX5" fmla="*/ 12859 w 28098"/>
                  <a:gd name="connsiteY5" fmla="*/ 30480 h 30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98" h="30479">
                    <a:moveTo>
                      <a:pt x="12859" y="30480"/>
                    </a:moveTo>
                    <a:cubicBezTo>
                      <a:pt x="9049" y="26670"/>
                      <a:pt x="5239" y="19050"/>
                      <a:pt x="1429" y="15240"/>
                    </a:cubicBezTo>
                    <a:cubicBezTo>
                      <a:pt x="-2381" y="7620"/>
                      <a:pt x="1429" y="0"/>
                      <a:pt x="12859" y="0"/>
                    </a:cubicBezTo>
                    <a:cubicBezTo>
                      <a:pt x="20479" y="0"/>
                      <a:pt x="24289" y="3810"/>
                      <a:pt x="28099" y="11430"/>
                    </a:cubicBezTo>
                    <a:cubicBezTo>
                      <a:pt x="28099" y="19050"/>
                      <a:pt x="24289" y="19050"/>
                      <a:pt x="20479" y="22860"/>
                    </a:cubicBezTo>
                    <a:cubicBezTo>
                      <a:pt x="16669" y="26670"/>
                      <a:pt x="16669" y="30480"/>
                      <a:pt x="12859" y="30480"/>
                    </a:cubicBezTo>
                    <a:close/>
                  </a:path>
                </a:pathLst>
              </a:custGeom>
              <a:solidFill>
                <a:srgbClr val="FFCCE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31" name="Freeform: Shape 3430">
                <a:extLst>
                  <a:ext uri="{FF2B5EF4-FFF2-40B4-BE49-F238E27FC236}">
                    <a16:creationId xmlns:a16="http://schemas.microsoft.com/office/drawing/2014/main" id="{8CC61B6E-11BD-7960-F137-8F599E45BE13}"/>
                  </a:ext>
                </a:extLst>
              </p:cNvPr>
              <p:cNvSpPr/>
              <p:nvPr/>
            </p:nvSpPr>
            <p:spPr>
              <a:xfrm>
                <a:off x="1226821" y="2293620"/>
                <a:ext cx="26670" cy="32058"/>
              </a:xfrm>
              <a:custGeom>
                <a:avLst/>
                <a:gdLst>
                  <a:gd name="connsiteX0" fmla="*/ 0 w 26670"/>
                  <a:gd name="connsiteY0" fmla="*/ 3810 h 32058"/>
                  <a:gd name="connsiteX1" fmla="*/ 7620 w 26670"/>
                  <a:gd name="connsiteY1" fmla="*/ 0 h 32058"/>
                  <a:gd name="connsiteX2" fmla="*/ 26670 w 26670"/>
                  <a:gd name="connsiteY2" fmla="*/ 3810 h 32058"/>
                  <a:gd name="connsiteX3" fmla="*/ 19050 w 26670"/>
                  <a:gd name="connsiteY3" fmla="*/ 30480 h 32058"/>
                  <a:gd name="connsiteX4" fmla="*/ 11430 w 26670"/>
                  <a:gd name="connsiteY4" fmla="*/ 26670 h 32058"/>
                  <a:gd name="connsiteX5" fmla="*/ 11430 w 26670"/>
                  <a:gd name="connsiteY5" fmla="*/ 19050 h 32058"/>
                  <a:gd name="connsiteX6" fmla="*/ 0 w 26670"/>
                  <a:gd name="connsiteY6" fmla="*/ 3810 h 32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70" h="32058">
                    <a:moveTo>
                      <a:pt x="0" y="3810"/>
                    </a:moveTo>
                    <a:cubicBezTo>
                      <a:pt x="3810" y="3810"/>
                      <a:pt x="3810" y="0"/>
                      <a:pt x="7620" y="0"/>
                    </a:cubicBezTo>
                    <a:cubicBezTo>
                      <a:pt x="15240" y="3810"/>
                      <a:pt x="26670" y="-3810"/>
                      <a:pt x="26670" y="3810"/>
                    </a:cubicBezTo>
                    <a:cubicBezTo>
                      <a:pt x="26670" y="11430"/>
                      <a:pt x="26670" y="22860"/>
                      <a:pt x="19050" y="30480"/>
                    </a:cubicBezTo>
                    <a:cubicBezTo>
                      <a:pt x="15240" y="34290"/>
                      <a:pt x="11430" y="30480"/>
                      <a:pt x="11430" y="26670"/>
                    </a:cubicBezTo>
                    <a:cubicBezTo>
                      <a:pt x="11430" y="22860"/>
                      <a:pt x="11430" y="22860"/>
                      <a:pt x="11430" y="19050"/>
                    </a:cubicBezTo>
                    <a:cubicBezTo>
                      <a:pt x="7620" y="15240"/>
                      <a:pt x="7620" y="7620"/>
                      <a:pt x="0" y="3810"/>
                    </a:cubicBezTo>
                    <a:close/>
                  </a:path>
                </a:pathLst>
              </a:custGeom>
              <a:solidFill>
                <a:srgbClr val="FFD7E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32" name="Freeform: Shape 3431">
                <a:extLst>
                  <a:ext uri="{FF2B5EF4-FFF2-40B4-BE49-F238E27FC236}">
                    <a16:creationId xmlns:a16="http://schemas.microsoft.com/office/drawing/2014/main" id="{ED97BEB4-2EF9-A866-26C5-A6EFDF32DF7E}"/>
                  </a:ext>
                </a:extLst>
              </p:cNvPr>
              <p:cNvSpPr/>
              <p:nvPr/>
            </p:nvSpPr>
            <p:spPr>
              <a:xfrm>
                <a:off x="3539491" y="2166196"/>
                <a:ext cx="45719" cy="20743"/>
              </a:xfrm>
              <a:custGeom>
                <a:avLst/>
                <a:gdLst>
                  <a:gd name="connsiteX0" fmla="*/ 45720 w 45719"/>
                  <a:gd name="connsiteY0" fmla="*/ 9313 h 20743"/>
                  <a:gd name="connsiteX1" fmla="*/ 11430 w 45719"/>
                  <a:gd name="connsiteY1" fmla="*/ 20743 h 20743"/>
                  <a:gd name="connsiteX2" fmla="*/ 0 w 45719"/>
                  <a:gd name="connsiteY2" fmla="*/ 13123 h 20743"/>
                  <a:gd name="connsiteX3" fmla="*/ 7620 w 45719"/>
                  <a:gd name="connsiteY3" fmla="*/ 1693 h 20743"/>
                  <a:gd name="connsiteX4" fmla="*/ 19050 w 45719"/>
                  <a:gd name="connsiteY4" fmla="*/ 1693 h 20743"/>
                  <a:gd name="connsiteX5" fmla="*/ 45720 w 45719"/>
                  <a:gd name="connsiteY5" fmla="*/ 9313 h 20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19" h="20743">
                    <a:moveTo>
                      <a:pt x="45720" y="9313"/>
                    </a:moveTo>
                    <a:cubicBezTo>
                      <a:pt x="34290" y="13123"/>
                      <a:pt x="22860" y="16933"/>
                      <a:pt x="11430" y="20743"/>
                    </a:cubicBezTo>
                    <a:cubicBezTo>
                      <a:pt x="3810" y="20743"/>
                      <a:pt x="0" y="20743"/>
                      <a:pt x="0" y="13123"/>
                    </a:cubicBezTo>
                    <a:cubicBezTo>
                      <a:pt x="0" y="9313"/>
                      <a:pt x="3810" y="5503"/>
                      <a:pt x="7620" y="1693"/>
                    </a:cubicBezTo>
                    <a:cubicBezTo>
                      <a:pt x="11430" y="1693"/>
                      <a:pt x="15240" y="-2117"/>
                      <a:pt x="19050" y="1693"/>
                    </a:cubicBezTo>
                    <a:cubicBezTo>
                      <a:pt x="26670" y="9313"/>
                      <a:pt x="38100" y="5503"/>
                      <a:pt x="45720" y="9313"/>
                    </a:cubicBezTo>
                    <a:close/>
                  </a:path>
                </a:pathLst>
              </a:custGeom>
              <a:solidFill>
                <a:srgbClr val="FFCBE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33" name="Freeform: Shape 3432">
                <a:extLst>
                  <a:ext uri="{FF2B5EF4-FFF2-40B4-BE49-F238E27FC236}">
                    <a16:creationId xmlns:a16="http://schemas.microsoft.com/office/drawing/2014/main" id="{13BB094D-301F-768A-229E-70BE7D2E9E18}"/>
                  </a:ext>
                </a:extLst>
              </p:cNvPr>
              <p:cNvSpPr/>
              <p:nvPr/>
            </p:nvSpPr>
            <p:spPr>
              <a:xfrm>
                <a:off x="1987392" y="3019751"/>
                <a:ext cx="31908" cy="39678"/>
              </a:xfrm>
              <a:custGeom>
                <a:avLst/>
                <a:gdLst>
                  <a:gd name="connsiteX0" fmla="*/ 5239 w 31908"/>
                  <a:gd name="connsiteY0" fmla="*/ 39678 h 39678"/>
                  <a:gd name="connsiteX1" fmla="*/ 1429 w 31908"/>
                  <a:gd name="connsiteY1" fmla="*/ 28248 h 39678"/>
                  <a:gd name="connsiteX2" fmla="*/ 12859 w 31908"/>
                  <a:gd name="connsiteY2" fmla="*/ 9198 h 39678"/>
                  <a:gd name="connsiteX3" fmla="*/ 20479 w 31908"/>
                  <a:gd name="connsiteY3" fmla="*/ 5388 h 39678"/>
                  <a:gd name="connsiteX4" fmla="*/ 28099 w 31908"/>
                  <a:gd name="connsiteY4" fmla="*/ 1578 h 39678"/>
                  <a:gd name="connsiteX5" fmla="*/ 31909 w 31908"/>
                  <a:gd name="connsiteY5" fmla="*/ 13008 h 39678"/>
                  <a:gd name="connsiteX6" fmla="*/ 24289 w 31908"/>
                  <a:gd name="connsiteY6" fmla="*/ 20628 h 39678"/>
                  <a:gd name="connsiteX7" fmla="*/ 9049 w 31908"/>
                  <a:gd name="connsiteY7" fmla="*/ 35868 h 39678"/>
                  <a:gd name="connsiteX8" fmla="*/ 5239 w 31908"/>
                  <a:gd name="connsiteY8" fmla="*/ 39678 h 3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08" h="39678">
                    <a:moveTo>
                      <a:pt x="5239" y="39678"/>
                    </a:moveTo>
                    <a:cubicBezTo>
                      <a:pt x="1429" y="35868"/>
                      <a:pt x="1429" y="32058"/>
                      <a:pt x="1429" y="28248"/>
                    </a:cubicBezTo>
                    <a:cubicBezTo>
                      <a:pt x="-2381" y="13008"/>
                      <a:pt x="1429" y="13008"/>
                      <a:pt x="12859" y="9198"/>
                    </a:cubicBezTo>
                    <a:cubicBezTo>
                      <a:pt x="16669" y="9198"/>
                      <a:pt x="16669" y="5388"/>
                      <a:pt x="20479" y="5388"/>
                    </a:cubicBezTo>
                    <a:cubicBezTo>
                      <a:pt x="20479" y="1578"/>
                      <a:pt x="24289" y="-2232"/>
                      <a:pt x="28099" y="1578"/>
                    </a:cubicBezTo>
                    <a:cubicBezTo>
                      <a:pt x="31909" y="1578"/>
                      <a:pt x="31909" y="5388"/>
                      <a:pt x="31909" y="13008"/>
                    </a:cubicBezTo>
                    <a:cubicBezTo>
                      <a:pt x="31909" y="16818"/>
                      <a:pt x="28099" y="24438"/>
                      <a:pt x="24289" y="20628"/>
                    </a:cubicBezTo>
                    <a:cubicBezTo>
                      <a:pt x="12859" y="16818"/>
                      <a:pt x="9049" y="24438"/>
                      <a:pt x="9049" y="35868"/>
                    </a:cubicBezTo>
                    <a:cubicBezTo>
                      <a:pt x="9049" y="35868"/>
                      <a:pt x="9049" y="35868"/>
                      <a:pt x="5239" y="39678"/>
                    </a:cubicBezTo>
                    <a:close/>
                  </a:path>
                </a:pathLst>
              </a:custGeom>
              <a:solidFill>
                <a:srgbClr val="FFDCE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34" name="Freeform: Shape 3433">
                <a:extLst>
                  <a:ext uri="{FF2B5EF4-FFF2-40B4-BE49-F238E27FC236}">
                    <a16:creationId xmlns:a16="http://schemas.microsoft.com/office/drawing/2014/main" id="{57945D87-D078-9E8F-2693-E7E1BD949074}"/>
                  </a:ext>
                </a:extLst>
              </p:cNvPr>
              <p:cNvSpPr/>
              <p:nvPr/>
            </p:nvSpPr>
            <p:spPr>
              <a:xfrm>
                <a:off x="4268508" y="1977390"/>
                <a:ext cx="26857" cy="38100"/>
              </a:xfrm>
              <a:custGeom>
                <a:avLst/>
                <a:gdLst>
                  <a:gd name="connsiteX0" fmla="*/ 21553 w 26857"/>
                  <a:gd name="connsiteY0" fmla="*/ 38100 h 38100"/>
                  <a:gd name="connsiteX1" fmla="*/ 6313 w 26857"/>
                  <a:gd name="connsiteY1" fmla="*/ 26670 h 38100"/>
                  <a:gd name="connsiteX2" fmla="*/ 2503 w 26857"/>
                  <a:gd name="connsiteY2" fmla="*/ 11430 h 38100"/>
                  <a:gd name="connsiteX3" fmla="*/ 17743 w 26857"/>
                  <a:gd name="connsiteY3" fmla="*/ 0 h 38100"/>
                  <a:gd name="connsiteX4" fmla="*/ 25363 w 26857"/>
                  <a:gd name="connsiteY4" fmla="*/ 11430 h 38100"/>
                  <a:gd name="connsiteX5" fmla="*/ 21553 w 26857"/>
                  <a:gd name="connsiteY5" fmla="*/ 3810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857" h="38100">
                    <a:moveTo>
                      <a:pt x="21553" y="38100"/>
                    </a:moveTo>
                    <a:cubicBezTo>
                      <a:pt x="13933" y="34290"/>
                      <a:pt x="13933" y="30480"/>
                      <a:pt x="6313" y="26670"/>
                    </a:cubicBezTo>
                    <a:cubicBezTo>
                      <a:pt x="-1307" y="22860"/>
                      <a:pt x="-1307" y="19050"/>
                      <a:pt x="2503" y="11430"/>
                    </a:cubicBezTo>
                    <a:cubicBezTo>
                      <a:pt x="6313" y="3810"/>
                      <a:pt x="10123" y="0"/>
                      <a:pt x="17743" y="0"/>
                    </a:cubicBezTo>
                    <a:cubicBezTo>
                      <a:pt x="25363" y="0"/>
                      <a:pt x="29173" y="3810"/>
                      <a:pt x="25363" y="11430"/>
                    </a:cubicBezTo>
                    <a:cubicBezTo>
                      <a:pt x="21553" y="22860"/>
                      <a:pt x="21553" y="26670"/>
                      <a:pt x="21553" y="38100"/>
                    </a:cubicBezTo>
                    <a:close/>
                  </a:path>
                </a:pathLst>
              </a:custGeom>
              <a:solidFill>
                <a:srgbClr val="FFD4E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35" name="Freeform: Shape 3434">
                <a:extLst>
                  <a:ext uri="{FF2B5EF4-FFF2-40B4-BE49-F238E27FC236}">
                    <a16:creationId xmlns:a16="http://schemas.microsoft.com/office/drawing/2014/main" id="{FB1CFD9A-F3AA-6C42-40A6-4CE6F3CBF165}"/>
                  </a:ext>
                </a:extLst>
              </p:cNvPr>
              <p:cNvSpPr/>
              <p:nvPr/>
            </p:nvSpPr>
            <p:spPr>
              <a:xfrm>
                <a:off x="3585210" y="2680661"/>
                <a:ext cx="30480" cy="32057"/>
              </a:xfrm>
              <a:custGeom>
                <a:avLst/>
                <a:gdLst>
                  <a:gd name="connsiteX0" fmla="*/ 19050 w 30480"/>
                  <a:gd name="connsiteY0" fmla="*/ 32058 h 32057"/>
                  <a:gd name="connsiteX1" fmla="*/ 0 w 30480"/>
                  <a:gd name="connsiteY1" fmla="*/ 5388 h 32057"/>
                  <a:gd name="connsiteX2" fmla="*/ 11430 w 30480"/>
                  <a:gd name="connsiteY2" fmla="*/ 1578 h 32057"/>
                  <a:gd name="connsiteX3" fmla="*/ 26670 w 30480"/>
                  <a:gd name="connsiteY3" fmla="*/ 16818 h 32057"/>
                  <a:gd name="connsiteX4" fmla="*/ 30480 w 30480"/>
                  <a:gd name="connsiteY4" fmla="*/ 28248 h 32057"/>
                  <a:gd name="connsiteX5" fmla="*/ 19050 w 30480"/>
                  <a:gd name="connsiteY5" fmla="*/ 32058 h 3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80" h="32057">
                    <a:moveTo>
                      <a:pt x="19050" y="32058"/>
                    </a:moveTo>
                    <a:cubicBezTo>
                      <a:pt x="11430" y="32058"/>
                      <a:pt x="0" y="13008"/>
                      <a:pt x="0" y="5388"/>
                    </a:cubicBezTo>
                    <a:cubicBezTo>
                      <a:pt x="0" y="1578"/>
                      <a:pt x="3810" y="-2232"/>
                      <a:pt x="11430" y="1578"/>
                    </a:cubicBezTo>
                    <a:cubicBezTo>
                      <a:pt x="19050" y="5388"/>
                      <a:pt x="22860" y="13008"/>
                      <a:pt x="26670" y="16818"/>
                    </a:cubicBezTo>
                    <a:cubicBezTo>
                      <a:pt x="30480" y="20628"/>
                      <a:pt x="30480" y="24438"/>
                      <a:pt x="30480" y="28248"/>
                    </a:cubicBezTo>
                    <a:cubicBezTo>
                      <a:pt x="26670" y="32058"/>
                      <a:pt x="22860" y="32058"/>
                      <a:pt x="19050" y="32058"/>
                    </a:cubicBezTo>
                    <a:close/>
                  </a:path>
                </a:pathLst>
              </a:custGeom>
              <a:solidFill>
                <a:srgbClr val="FFD7E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36" name="Freeform: Shape 3435">
                <a:extLst>
                  <a:ext uri="{FF2B5EF4-FFF2-40B4-BE49-F238E27FC236}">
                    <a16:creationId xmlns:a16="http://schemas.microsoft.com/office/drawing/2014/main" id="{4947EFE1-BCA6-8FE6-E161-5CAF8831FC97}"/>
                  </a:ext>
                </a:extLst>
              </p:cNvPr>
              <p:cNvSpPr/>
              <p:nvPr/>
            </p:nvSpPr>
            <p:spPr>
              <a:xfrm>
                <a:off x="4331970" y="1796741"/>
                <a:ext cx="34290" cy="26016"/>
              </a:xfrm>
              <a:custGeom>
                <a:avLst/>
                <a:gdLst>
                  <a:gd name="connsiteX0" fmla="*/ 34290 w 34290"/>
                  <a:gd name="connsiteY0" fmla="*/ 20628 h 26016"/>
                  <a:gd name="connsiteX1" fmla="*/ 19050 w 34290"/>
                  <a:gd name="connsiteY1" fmla="*/ 24438 h 26016"/>
                  <a:gd name="connsiteX2" fmla="*/ 3810 w 34290"/>
                  <a:gd name="connsiteY2" fmla="*/ 13008 h 26016"/>
                  <a:gd name="connsiteX3" fmla="*/ 0 w 34290"/>
                  <a:gd name="connsiteY3" fmla="*/ 5388 h 26016"/>
                  <a:gd name="connsiteX4" fmla="*/ 7620 w 34290"/>
                  <a:gd name="connsiteY4" fmla="*/ 1578 h 26016"/>
                  <a:gd name="connsiteX5" fmla="*/ 34290 w 34290"/>
                  <a:gd name="connsiteY5" fmla="*/ 13008 h 26016"/>
                  <a:gd name="connsiteX6" fmla="*/ 34290 w 34290"/>
                  <a:gd name="connsiteY6" fmla="*/ 20628 h 26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290" h="26016">
                    <a:moveTo>
                      <a:pt x="34290" y="20628"/>
                    </a:moveTo>
                    <a:cubicBezTo>
                      <a:pt x="30480" y="24438"/>
                      <a:pt x="26670" y="28248"/>
                      <a:pt x="19050" y="24438"/>
                    </a:cubicBezTo>
                    <a:cubicBezTo>
                      <a:pt x="15240" y="20628"/>
                      <a:pt x="7620" y="16818"/>
                      <a:pt x="3810" y="13008"/>
                    </a:cubicBezTo>
                    <a:cubicBezTo>
                      <a:pt x="0" y="13008"/>
                      <a:pt x="0" y="9198"/>
                      <a:pt x="0" y="5388"/>
                    </a:cubicBezTo>
                    <a:cubicBezTo>
                      <a:pt x="0" y="1578"/>
                      <a:pt x="3810" y="-2232"/>
                      <a:pt x="7620" y="1578"/>
                    </a:cubicBezTo>
                    <a:cubicBezTo>
                      <a:pt x="19050" y="5388"/>
                      <a:pt x="26670" y="9198"/>
                      <a:pt x="34290" y="13008"/>
                    </a:cubicBezTo>
                    <a:cubicBezTo>
                      <a:pt x="34290" y="13008"/>
                      <a:pt x="34290" y="16818"/>
                      <a:pt x="34290" y="20628"/>
                    </a:cubicBezTo>
                    <a:close/>
                  </a:path>
                </a:pathLst>
              </a:custGeom>
              <a:solidFill>
                <a:srgbClr val="FFD5E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37" name="Freeform: Shape 3436">
                <a:extLst>
                  <a:ext uri="{FF2B5EF4-FFF2-40B4-BE49-F238E27FC236}">
                    <a16:creationId xmlns:a16="http://schemas.microsoft.com/office/drawing/2014/main" id="{68AE73B2-332E-C9FA-E055-2215F83E8650}"/>
                  </a:ext>
                </a:extLst>
              </p:cNvPr>
              <p:cNvSpPr/>
              <p:nvPr/>
            </p:nvSpPr>
            <p:spPr>
              <a:xfrm>
                <a:off x="1332744" y="2472690"/>
                <a:ext cx="31236" cy="23898"/>
              </a:xfrm>
              <a:custGeom>
                <a:avLst/>
                <a:gdLst>
                  <a:gd name="connsiteX0" fmla="*/ 757 w 31236"/>
                  <a:gd name="connsiteY0" fmla="*/ 7620 h 23898"/>
                  <a:gd name="connsiteX1" fmla="*/ 19807 w 31236"/>
                  <a:gd name="connsiteY1" fmla="*/ 0 h 23898"/>
                  <a:gd name="connsiteX2" fmla="*/ 31237 w 31236"/>
                  <a:gd name="connsiteY2" fmla="*/ 15240 h 23898"/>
                  <a:gd name="connsiteX3" fmla="*/ 15997 w 31236"/>
                  <a:gd name="connsiteY3" fmla="*/ 22860 h 23898"/>
                  <a:gd name="connsiteX4" fmla="*/ 757 w 31236"/>
                  <a:gd name="connsiteY4" fmla="*/ 7620 h 23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36" h="23898">
                    <a:moveTo>
                      <a:pt x="757" y="7620"/>
                    </a:moveTo>
                    <a:cubicBezTo>
                      <a:pt x="757" y="3810"/>
                      <a:pt x="12187" y="0"/>
                      <a:pt x="19807" y="0"/>
                    </a:cubicBezTo>
                    <a:cubicBezTo>
                      <a:pt x="27427" y="0"/>
                      <a:pt x="31237" y="7620"/>
                      <a:pt x="31237" y="15240"/>
                    </a:cubicBezTo>
                    <a:cubicBezTo>
                      <a:pt x="31237" y="19050"/>
                      <a:pt x="19807" y="26670"/>
                      <a:pt x="15997" y="22860"/>
                    </a:cubicBezTo>
                    <a:cubicBezTo>
                      <a:pt x="8377" y="22860"/>
                      <a:pt x="-3053" y="15240"/>
                      <a:pt x="757" y="7620"/>
                    </a:cubicBezTo>
                    <a:close/>
                  </a:path>
                </a:pathLst>
              </a:custGeom>
              <a:solidFill>
                <a:srgbClr val="FFBFD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38" name="Freeform: Shape 3437">
                <a:extLst>
                  <a:ext uri="{FF2B5EF4-FFF2-40B4-BE49-F238E27FC236}">
                    <a16:creationId xmlns:a16="http://schemas.microsoft.com/office/drawing/2014/main" id="{BC1DC98C-8729-8B9E-D284-CEF709C00FD9}"/>
                  </a:ext>
                </a:extLst>
              </p:cNvPr>
              <p:cNvSpPr/>
              <p:nvPr/>
            </p:nvSpPr>
            <p:spPr>
              <a:xfrm>
                <a:off x="1517333" y="1946909"/>
                <a:ext cx="25717" cy="30480"/>
              </a:xfrm>
              <a:custGeom>
                <a:avLst/>
                <a:gdLst>
                  <a:gd name="connsiteX0" fmla="*/ 21908 w 25717"/>
                  <a:gd name="connsiteY0" fmla="*/ 22860 h 30480"/>
                  <a:gd name="connsiteX1" fmla="*/ 18097 w 25717"/>
                  <a:gd name="connsiteY1" fmla="*/ 30480 h 30480"/>
                  <a:gd name="connsiteX2" fmla="*/ 2858 w 25717"/>
                  <a:gd name="connsiteY2" fmla="*/ 15240 h 30480"/>
                  <a:gd name="connsiteX3" fmla="*/ 2858 w 25717"/>
                  <a:gd name="connsiteY3" fmla="*/ 7620 h 30480"/>
                  <a:gd name="connsiteX4" fmla="*/ 21908 w 25717"/>
                  <a:gd name="connsiteY4" fmla="*/ 0 h 30480"/>
                  <a:gd name="connsiteX5" fmla="*/ 25718 w 25717"/>
                  <a:gd name="connsiteY5" fmla="*/ 3810 h 30480"/>
                  <a:gd name="connsiteX6" fmla="*/ 21908 w 25717"/>
                  <a:gd name="connsiteY6" fmla="*/ 22860 h 3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717" h="30480">
                    <a:moveTo>
                      <a:pt x="21908" y="22860"/>
                    </a:moveTo>
                    <a:cubicBezTo>
                      <a:pt x="21908" y="26670"/>
                      <a:pt x="21908" y="30480"/>
                      <a:pt x="18097" y="30480"/>
                    </a:cubicBezTo>
                    <a:cubicBezTo>
                      <a:pt x="6668" y="30480"/>
                      <a:pt x="10477" y="19050"/>
                      <a:pt x="2858" y="15240"/>
                    </a:cubicBezTo>
                    <a:cubicBezTo>
                      <a:pt x="-953" y="15240"/>
                      <a:pt x="-953" y="11430"/>
                      <a:pt x="2858" y="7620"/>
                    </a:cubicBezTo>
                    <a:cubicBezTo>
                      <a:pt x="6668" y="3810"/>
                      <a:pt x="14288" y="0"/>
                      <a:pt x="21908" y="0"/>
                    </a:cubicBezTo>
                    <a:cubicBezTo>
                      <a:pt x="21908" y="0"/>
                      <a:pt x="25718" y="3810"/>
                      <a:pt x="25718" y="3810"/>
                    </a:cubicBezTo>
                    <a:cubicBezTo>
                      <a:pt x="21908" y="11430"/>
                      <a:pt x="21908" y="15240"/>
                      <a:pt x="21908" y="22860"/>
                    </a:cubicBezTo>
                    <a:close/>
                  </a:path>
                </a:pathLst>
              </a:custGeom>
              <a:solidFill>
                <a:srgbClr val="FFD6E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39" name="Freeform: Shape 3438">
                <a:extLst>
                  <a:ext uri="{FF2B5EF4-FFF2-40B4-BE49-F238E27FC236}">
                    <a16:creationId xmlns:a16="http://schemas.microsoft.com/office/drawing/2014/main" id="{4809DDC3-63A1-F2B3-6566-5264A5D0F6EC}"/>
                  </a:ext>
                </a:extLst>
              </p:cNvPr>
              <p:cNvSpPr/>
              <p:nvPr/>
            </p:nvSpPr>
            <p:spPr>
              <a:xfrm>
                <a:off x="2194560" y="2584873"/>
                <a:ext cx="31974" cy="22205"/>
              </a:xfrm>
              <a:custGeom>
                <a:avLst/>
                <a:gdLst>
                  <a:gd name="connsiteX0" fmla="*/ 0 w 31974"/>
                  <a:gd name="connsiteY0" fmla="*/ 13546 h 22205"/>
                  <a:gd name="connsiteX1" fmla="*/ 22860 w 31974"/>
                  <a:gd name="connsiteY1" fmla="*/ 2117 h 22205"/>
                  <a:gd name="connsiteX2" fmla="*/ 30480 w 31974"/>
                  <a:gd name="connsiteY2" fmla="*/ 13546 h 22205"/>
                  <a:gd name="connsiteX3" fmla="*/ 11430 w 31974"/>
                  <a:gd name="connsiteY3" fmla="*/ 21167 h 22205"/>
                  <a:gd name="connsiteX4" fmla="*/ 0 w 31974"/>
                  <a:gd name="connsiteY4" fmla="*/ 13546 h 22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974" h="22205">
                    <a:moveTo>
                      <a:pt x="0" y="13546"/>
                    </a:moveTo>
                    <a:cubicBezTo>
                      <a:pt x="11430" y="-1693"/>
                      <a:pt x="11430" y="-1693"/>
                      <a:pt x="22860" y="2117"/>
                    </a:cubicBezTo>
                    <a:cubicBezTo>
                      <a:pt x="30480" y="5927"/>
                      <a:pt x="34290" y="9737"/>
                      <a:pt x="30480" y="13546"/>
                    </a:cubicBezTo>
                    <a:cubicBezTo>
                      <a:pt x="30480" y="17357"/>
                      <a:pt x="15240" y="24977"/>
                      <a:pt x="11430" y="21167"/>
                    </a:cubicBezTo>
                    <a:cubicBezTo>
                      <a:pt x="11430" y="21167"/>
                      <a:pt x="3810" y="17357"/>
                      <a:pt x="0" y="13546"/>
                    </a:cubicBezTo>
                    <a:close/>
                  </a:path>
                </a:pathLst>
              </a:custGeom>
              <a:solidFill>
                <a:srgbClr val="FFCEE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40" name="Freeform: Shape 3439">
                <a:extLst>
                  <a:ext uri="{FF2B5EF4-FFF2-40B4-BE49-F238E27FC236}">
                    <a16:creationId xmlns:a16="http://schemas.microsoft.com/office/drawing/2014/main" id="{E897AD79-F12B-A8C2-5461-9EA396EAFA17}"/>
                  </a:ext>
                </a:extLst>
              </p:cNvPr>
              <p:cNvSpPr/>
              <p:nvPr/>
            </p:nvSpPr>
            <p:spPr>
              <a:xfrm>
                <a:off x="2510791" y="2423160"/>
                <a:ext cx="45719" cy="20743"/>
              </a:xfrm>
              <a:custGeom>
                <a:avLst/>
                <a:gdLst>
                  <a:gd name="connsiteX0" fmla="*/ 45720 w 45719"/>
                  <a:gd name="connsiteY0" fmla="*/ 11430 h 20743"/>
                  <a:gd name="connsiteX1" fmla="*/ 19050 w 45719"/>
                  <a:gd name="connsiteY1" fmla="*/ 19050 h 20743"/>
                  <a:gd name="connsiteX2" fmla="*/ 7620 w 45719"/>
                  <a:gd name="connsiteY2" fmla="*/ 19050 h 20743"/>
                  <a:gd name="connsiteX3" fmla="*/ 0 w 45719"/>
                  <a:gd name="connsiteY3" fmla="*/ 15240 h 20743"/>
                  <a:gd name="connsiteX4" fmla="*/ 3810 w 45719"/>
                  <a:gd name="connsiteY4" fmla="*/ 11430 h 20743"/>
                  <a:gd name="connsiteX5" fmla="*/ 45720 w 45719"/>
                  <a:gd name="connsiteY5" fmla="*/ 11430 h 20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19" h="20743">
                    <a:moveTo>
                      <a:pt x="45720" y="11430"/>
                    </a:moveTo>
                    <a:cubicBezTo>
                      <a:pt x="38100" y="15240"/>
                      <a:pt x="26670" y="11430"/>
                      <a:pt x="19050" y="19050"/>
                    </a:cubicBezTo>
                    <a:cubicBezTo>
                      <a:pt x="15240" y="22860"/>
                      <a:pt x="11430" y="19050"/>
                      <a:pt x="7620" y="19050"/>
                    </a:cubicBezTo>
                    <a:cubicBezTo>
                      <a:pt x="3810" y="19050"/>
                      <a:pt x="0" y="19050"/>
                      <a:pt x="0" y="15240"/>
                    </a:cubicBezTo>
                    <a:cubicBezTo>
                      <a:pt x="0" y="11430"/>
                      <a:pt x="3810" y="11430"/>
                      <a:pt x="3810" y="11430"/>
                    </a:cubicBezTo>
                    <a:cubicBezTo>
                      <a:pt x="26670" y="-3810"/>
                      <a:pt x="30480" y="-3810"/>
                      <a:pt x="45720" y="11430"/>
                    </a:cubicBezTo>
                    <a:close/>
                  </a:path>
                </a:pathLst>
              </a:custGeom>
              <a:solidFill>
                <a:srgbClr val="FFD4E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41" name="Freeform: Shape 3440">
                <a:extLst>
                  <a:ext uri="{FF2B5EF4-FFF2-40B4-BE49-F238E27FC236}">
                    <a16:creationId xmlns:a16="http://schemas.microsoft.com/office/drawing/2014/main" id="{4C88A23D-A256-A7BB-BE75-04CD5427E8AF}"/>
                  </a:ext>
                </a:extLst>
              </p:cNvPr>
              <p:cNvSpPr/>
              <p:nvPr/>
            </p:nvSpPr>
            <p:spPr>
              <a:xfrm>
                <a:off x="2438401" y="2815590"/>
                <a:ext cx="23616" cy="38100"/>
              </a:xfrm>
              <a:custGeom>
                <a:avLst/>
                <a:gdLst>
                  <a:gd name="connsiteX0" fmla="*/ 22860 w 23616"/>
                  <a:gd name="connsiteY0" fmla="*/ 38100 h 38100"/>
                  <a:gd name="connsiteX1" fmla="*/ 0 w 23616"/>
                  <a:gd name="connsiteY1" fmla="*/ 7620 h 38100"/>
                  <a:gd name="connsiteX2" fmla="*/ 7620 w 23616"/>
                  <a:gd name="connsiteY2" fmla="*/ 0 h 38100"/>
                  <a:gd name="connsiteX3" fmla="*/ 22860 w 23616"/>
                  <a:gd name="connsiteY3" fmla="*/ 15240 h 38100"/>
                  <a:gd name="connsiteX4" fmla="*/ 22860 w 23616"/>
                  <a:gd name="connsiteY4" fmla="*/ 3810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16" h="38100">
                    <a:moveTo>
                      <a:pt x="22860" y="38100"/>
                    </a:moveTo>
                    <a:cubicBezTo>
                      <a:pt x="7620" y="30480"/>
                      <a:pt x="3810" y="19050"/>
                      <a:pt x="0" y="7620"/>
                    </a:cubicBezTo>
                    <a:cubicBezTo>
                      <a:pt x="0" y="3810"/>
                      <a:pt x="0" y="0"/>
                      <a:pt x="7620" y="0"/>
                    </a:cubicBezTo>
                    <a:cubicBezTo>
                      <a:pt x="15240" y="0"/>
                      <a:pt x="26670" y="11430"/>
                      <a:pt x="22860" y="15240"/>
                    </a:cubicBezTo>
                    <a:cubicBezTo>
                      <a:pt x="22860" y="22860"/>
                      <a:pt x="22860" y="30480"/>
                      <a:pt x="22860" y="38100"/>
                    </a:cubicBezTo>
                    <a:close/>
                  </a:path>
                </a:pathLst>
              </a:custGeom>
              <a:solidFill>
                <a:srgbClr val="FFD7E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42" name="Freeform: Shape 3441">
                <a:extLst>
                  <a:ext uri="{FF2B5EF4-FFF2-40B4-BE49-F238E27FC236}">
                    <a16:creationId xmlns:a16="http://schemas.microsoft.com/office/drawing/2014/main" id="{82165721-1DE2-696C-25DC-C48D0CC6C8F5}"/>
                  </a:ext>
                </a:extLst>
              </p:cNvPr>
              <p:cNvSpPr/>
              <p:nvPr/>
            </p:nvSpPr>
            <p:spPr>
              <a:xfrm>
                <a:off x="2571751" y="2038350"/>
                <a:ext cx="34290" cy="22859"/>
              </a:xfrm>
              <a:custGeom>
                <a:avLst/>
                <a:gdLst>
                  <a:gd name="connsiteX0" fmla="*/ 11430 w 34290"/>
                  <a:gd name="connsiteY0" fmla="*/ 19050 h 22859"/>
                  <a:gd name="connsiteX1" fmla="*/ 3810 w 34290"/>
                  <a:gd name="connsiteY1" fmla="*/ 19050 h 22859"/>
                  <a:gd name="connsiteX2" fmla="*/ 0 w 34290"/>
                  <a:gd name="connsiteY2" fmla="*/ 15240 h 22859"/>
                  <a:gd name="connsiteX3" fmla="*/ 3810 w 34290"/>
                  <a:gd name="connsiteY3" fmla="*/ 7620 h 22859"/>
                  <a:gd name="connsiteX4" fmla="*/ 19050 w 34290"/>
                  <a:gd name="connsiteY4" fmla="*/ 0 h 22859"/>
                  <a:gd name="connsiteX5" fmla="*/ 34290 w 34290"/>
                  <a:gd name="connsiteY5" fmla="*/ 7620 h 22859"/>
                  <a:gd name="connsiteX6" fmla="*/ 22860 w 34290"/>
                  <a:gd name="connsiteY6" fmla="*/ 22860 h 22859"/>
                  <a:gd name="connsiteX7" fmla="*/ 11430 w 34290"/>
                  <a:gd name="connsiteY7" fmla="*/ 19050 h 22859"/>
                  <a:gd name="connsiteX8" fmla="*/ 11430 w 34290"/>
                  <a:gd name="connsiteY8" fmla="*/ 19050 h 2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290" h="22859">
                    <a:moveTo>
                      <a:pt x="11430" y="19050"/>
                    </a:moveTo>
                    <a:cubicBezTo>
                      <a:pt x="7620" y="19050"/>
                      <a:pt x="7620" y="19050"/>
                      <a:pt x="3810" y="19050"/>
                    </a:cubicBezTo>
                    <a:cubicBezTo>
                      <a:pt x="0" y="19050"/>
                      <a:pt x="0" y="19050"/>
                      <a:pt x="0" y="15240"/>
                    </a:cubicBezTo>
                    <a:cubicBezTo>
                      <a:pt x="0" y="11430"/>
                      <a:pt x="0" y="11430"/>
                      <a:pt x="3810" y="7620"/>
                    </a:cubicBezTo>
                    <a:cubicBezTo>
                      <a:pt x="7620" y="3810"/>
                      <a:pt x="15240" y="3810"/>
                      <a:pt x="19050" y="0"/>
                    </a:cubicBezTo>
                    <a:cubicBezTo>
                      <a:pt x="26670" y="0"/>
                      <a:pt x="30480" y="0"/>
                      <a:pt x="34290" y="7620"/>
                    </a:cubicBezTo>
                    <a:cubicBezTo>
                      <a:pt x="34290" y="15240"/>
                      <a:pt x="26670" y="22860"/>
                      <a:pt x="22860" y="22860"/>
                    </a:cubicBezTo>
                    <a:cubicBezTo>
                      <a:pt x="19050" y="22860"/>
                      <a:pt x="15240" y="22860"/>
                      <a:pt x="11430" y="19050"/>
                    </a:cubicBezTo>
                    <a:cubicBezTo>
                      <a:pt x="11430" y="19050"/>
                      <a:pt x="11430" y="19050"/>
                      <a:pt x="11430" y="19050"/>
                    </a:cubicBezTo>
                    <a:close/>
                  </a:path>
                </a:pathLst>
              </a:custGeom>
              <a:solidFill>
                <a:srgbClr val="FFBDD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43" name="Freeform: Shape 3442">
                <a:extLst>
                  <a:ext uri="{FF2B5EF4-FFF2-40B4-BE49-F238E27FC236}">
                    <a16:creationId xmlns:a16="http://schemas.microsoft.com/office/drawing/2014/main" id="{4A24D938-C18F-217B-0134-870396C1CC90}"/>
                  </a:ext>
                </a:extLst>
              </p:cNvPr>
              <p:cNvSpPr/>
              <p:nvPr/>
            </p:nvSpPr>
            <p:spPr>
              <a:xfrm>
                <a:off x="4208556" y="1790700"/>
                <a:ext cx="24354" cy="28164"/>
              </a:xfrm>
              <a:custGeom>
                <a:avLst/>
                <a:gdLst>
                  <a:gd name="connsiteX0" fmla="*/ 24355 w 24354"/>
                  <a:gd name="connsiteY0" fmla="*/ 19050 h 28164"/>
                  <a:gd name="connsiteX1" fmla="*/ 9115 w 24354"/>
                  <a:gd name="connsiteY1" fmla="*/ 26670 h 28164"/>
                  <a:gd name="connsiteX2" fmla="*/ 1495 w 24354"/>
                  <a:gd name="connsiteY2" fmla="*/ 11430 h 28164"/>
                  <a:gd name="connsiteX3" fmla="*/ 16735 w 24354"/>
                  <a:gd name="connsiteY3" fmla="*/ 0 h 28164"/>
                  <a:gd name="connsiteX4" fmla="*/ 24355 w 24354"/>
                  <a:gd name="connsiteY4" fmla="*/ 19050 h 281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54" h="28164">
                    <a:moveTo>
                      <a:pt x="24355" y="19050"/>
                    </a:moveTo>
                    <a:cubicBezTo>
                      <a:pt x="24355" y="26670"/>
                      <a:pt x="16735" y="30480"/>
                      <a:pt x="9115" y="26670"/>
                    </a:cubicBezTo>
                    <a:cubicBezTo>
                      <a:pt x="1495" y="22860"/>
                      <a:pt x="-2315" y="19050"/>
                      <a:pt x="1495" y="11430"/>
                    </a:cubicBezTo>
                    <a:cubicBezTo>
                      <a:pt x="1495" y="3810"/>
                      <a:pt x="12925" y="0"/>
                      <a:pt x="16735" y="0"/>
                    </a:cubicBezTo>
                    <a:cubicBezTo>
                      <a:pt x="20545" y="3810"/>
                      <a:pt x="24355" y="11430"/>
                      <a:pt x="24355" y="19050"/>
                    </a:cubicBezTo>
                    <a:close/>
                  </a:path>
                </a:pathLst>
              </a:custGeom>
              <a:solidFill>
                <a:srgbClr val="FFD6E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44" name="Freeform: Shape 3443">
                <a:extLst>
                  <a:ext uri="{FF2B5EF4-FFF2-40B4-BE49-F238E27FC236}">
                    <a16:creationId xmlns:a16="http://schemas.microsoft.com/office/drawing/2014/main" id="{F5D614CF-E6E9-0C06-6F29-B603DDF1AB04}"/>
                  </a:ext>
                </a:extLst>
              </p:cNvPr>
              <p:cNvSpPr/>
              <p:nvPr/>
            </p:nvSpPr>
            <p:spPr>
              <a:xfrm>
                <a:off x="3707131" y="2603537"/>
                <a:ext cx="31493" cy="26400"/>
              </a:xfrm>
              <a:custGeom>
                <a:avLst/>
                <a:gdLst>
                  <a:gd name="connsiteX0" fmla="*/ 30480 w 31493"/>
                  <a:gd name="connsiteY0" fmla="*/ 17743 h 26400"/>
                  <a:gd name="connsiteX1" fmla="*/ 15240 w 31493"/>
                  <a:gd name="connsiteY1" fmla="*/ 25363 h 26400"/>
                  <a:gd name="connsiteX2" fmla="*/ 0 w 31493"/>
                  <a:gd name="connsiteY2" fmla="*/ 6313 h 26400"/>
                  <a:gd name="connsiteX3" fmla="*/ 19050 w 31493"/>
                  <a:gd name="connsiteY3" fmla="*/ 2503 h 26400"/>
                  <a:gd name="connsiteX4" fmla="*/ 30480 w 31493"/>
                  <a:gd name="connsiteY4" fmla="*/ 17743 h 26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93" h="26400">
                    <a:moveTo>
                      <a:pt x="30480" y="17743"/>
                    </a:moveTo>
                    <a:cubicBezTo>
                      <a:pt x="26670" y="21553"/>
                      <a:pt x="26670" y="29172"/>
                      <a:pt x="15240" y="25363"/>
                    </a:cubicBezTo>
                    <a:cubicBezTo>
                      <a:pt x="7620" y="21553"/>
                      <a:pt x="0" y="13932"/>
                      <a:pt x="0" y="6313"/>
                    </a:cubicBezTo>
                    <a:cubicBezTo>
                      <a:pt x="0" y="-1307"/>
                      <a:pt x="7620" y="-1307"/>
                      <a:pt x="19050" y="2503"/>
                    </a:cubicBezTo>
                    <a:cubicBezTo>
                      <a:pt x="26670" y="6313"/>
                      <a:pt x="34290" y="10122"/>
                      <a:pt x="30480" y="17743"/>
                    </a:cubicBezTo>
                    <a:close/>
                  </a:path>
                </a:pathLst>
              </a:custGeom>
              <a:solidFill>
                <a:srgbClr val="FFCCE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45" name="Freeform: Shape 3444">
                <a:extLst>
                  <a:ext uri="{FF2B5EF4-FFF2-40B4-BE49-F238E27FC236}">
                    <a16:creationId xmlns:a16="http://schemas.microsoft.com/office/drawing/2014/main" id="{DE971959-96DA-D106-B873-6750AF761EB6}"/>
                  </a:ext>
                </a:extLst>
              </p:cNvPr>
              <p:cNvSpPr/>
              <p:nvPr/>
            </p:nvSpPr>
            <p:spPr>
              <a:xfrm>
                <a:off x="2499360" y="1116329"/>
                <a:ext cx="41909" cy="16017"/>
              </a:xfrm>
              <a:custGeom>
                <a:avLst/>
                <a:gdLst>
                  <a:gd name="connsiteX0" fmla="*/ 7620 w 41909"/>
                  <a:gd name="connsiteY0" fmla="*/ 15240 h 16017"/>
                  <a:gd name="connsiteX1" fmla="*/ 0 w 41909"/>
                  <a:gd name="connsiteY1" fmla="*/ 11430 h 16017"/>
                  <a:gd name="connsiteX2" fmla="*/ 3810 w 41909"/>
                  <a:gd name="connsiteY2" fmla="*/ 3810 h 16017"/>
                  <a:gd name="connsiteX3" fmla="*/ 38100 w 41909"/>
                  <a:gd name="connsiteY3" fmla="*/ 0 h 16017"/>
                  <a:gd name="connsiteX4" fmla="*/ 41910 w 41909"/>
                  <a:gd name="connsiteY4" fmla="*/ 7620 h 16017"/>
                  <a:gd name="connsiteX5" fmla="*/ 7620 w 41909"/>
                  <a:gd name="connsiteY5" fmla="*/ 15240 h 16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09" h="16017">
                    <a:moveTo>
                      <a:pt x="7620" y="15240"/>
                    </a:moveTo>
                    <a:cubicBezTo>
                      <a:pt x="3810" y="15240"/>
                      <a:pt x="0" y="15240"/>
                      <a:pt x="0" y="11430"/>
                    </a:cubicBezTo>
                    <a:cubicBezTo>
                      <a:pt x="0" y="7620"/>
                      <a:pt x="3810" y="7620"/>
                      <a:pt x="3810" y="3810"/>
                    </a:cubicBezTo>
                    <a:cubicBezTo>
                      <a:pt x="15240" y="0"/>
                      <a:pt x="26670" y="0"/>
                      <a:pt x="38100" y="0"/>
                    </a:cubicBezTo>
                    <a:cubicBezTo>
                      <a:pt x="41910" y="0"/>
                      <a:pt x="41910" y="3810"/>
                      <a:pt x="41910" y="7620"/>
                    </a:cubicBezTo>
                    <a:cubicBezTo>
                      <a:pt x="41910" y="7620"/>
                      <a:pt x="11430" y="19050"/>
                      <a:pt x="7620" y="15240"/>
                    </a:cubicBezTo>
                    <a:close/>
                  </a:path>
                </a:pathLst>
              </a:custGeom>
              <a:solidFill>
                <a:srgbClr val="FFDCE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46" name="Freeform: Shape 3445">
                <a:extLst>
                  <a:ext uri="{FF2B5EF4-FFF2-40B4-BE49-F238E27FC236}">
                    <a16:creationId xmlns:a16="http://schemas.microsoft.com/office/drawing/2014/main" id="{0FFC24D4-5EB6-4787-02D2-B5846E4D8707}"/>
                  </a:ext>
                </a:extLst>
              </p:cNvPr>
              <p:cNvSpPr/>
              <p:nvPr/>
            </p:nvSpPr>
            <p:spPr>
              <a:xfrm>
                <a:off x="152401" y="3227069"/>
                <a:ext cx="32173" cy="26670"/>
              </a:xfrm>
              <a:custGeom>
                <a:avLst/>
                <a:gdLst>
                  <a:gd name="connsiteX0" fmla="*/ 3810 w 32173"/>
                  <a:gd name="connsiteY0" fmla="*/ 26670 h 26670"/>
                  <a:gd name="connsiteX1" fmla="*/ 0 w 32173"/>
                  <a:gd name="connsiteY1" fmla="*/ 19050 h 26670"/>
                  <a:gd name="connsiteX2" fmla="*/ 19050 w 32173"/>
                  <a:gd name="connsiteY2" fmla="*/ 0 h 26670"/>
                  <a:gd name="connsiteX3" fmla="*/ 30480 w 32173"/>
                  <a:gd name="connsiteY3" fmla="*/ 3810 h 26670"/>
                  <a:gd name="connsiteX4" fmla="*/ 30480 w 32173"/>
                  <a:gd name="connsiteY4" fmla="*/ 15240 h 26670"/>
                  <a:gd name="connsiteX5" fmla="*/ 3810 w 32173"/>
                  <a:gd name="connsiteY5" fmla="*/ 26670 h 26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73" h="26670">
                    <a:moveTo>
                      <a:pt x="3810" y="26670"/>
                    </a:moveTo>
                    <a:cubicBezTo>
                      <a:pt x="0" y="26670"/>
                      <a:pt x="0" y="22860"/>
                      <a:pt x="0" y="19050"/>
                    </a:cubicBezTo>
                    <a:cubicBezTo>
                      <a:pt x="3810" y="11430"/>
                      <a:pt x="11430" y="3810"/>
                      <a:pt x="19050" y="0"/>
                    </a:cubicBezTo>
                    <a:cubicBezTo>
                      <a:pt x="22860" y="0"/>
                      <a:pt x="26670" y="0"/>
                      <a:pt x="30480" y="3810"/>
                    </a:cubicBezTo>
                    <a:cubicBezTo>
                      <a:pt x="34290" y="7620"/>
                      <a:pt x="30480" y="11430"/>
                      <a:pt x="30480" y="15240"/>
                    </a:cubicBezTo>
                    <a:cubicBezTo>
                      <a:pt x="22860" y="19050"/>
                      <a:pt x="11430" y="26670"/>
                      <a:pt x="3810" y="26670"/>
                    </a:cubicBezTo>
                    <a:close/>
                  </a:path>
                </a:pathLst>
              </a:custGeom>
              <a:solidFill>
                <a:srgbClr val="FFD3E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47" name="Freeform: Shape 3446">
                <a:extLst>
                  <a:ext uri="{FF2B5EF4-FFF2-40B4-BE49-F238E27FC236}">
                    <a16:creationId xmlns:a16="http://schemas.microsoft.com/office/drawing/2014/main" id="{BD771936-87B6-0511-698A-49BB1E3C475C}"/>
                  </a:ext>
                </a:extLst>
              </p:cNvPr>
              <p:cNvSpPr/>
              <p:nvPr/>
            </p:nvSpPr>
            <p:spPr>
              <a:xfrm>
                <a:off x="533401" y="3038686"/>
                <a:ext cx="32982" cy="19435"/>
              </a:xfrm>
              <a:custGeom>
                <a:avLst/>
                <a:gdLst>
                  <a:gd name="connsiteX0" fmla="*/ 0 w 32982"/>
                  <a:gd name="connsiteY0" fmla="*/ 16933 h 19435"/>
                  <a:gd name="connsiteX1" fmla="*/ 7620 w 32982"/>
                  <a:gd name="connsiteY1" fmla="*/ 1693 h 19435"/>
                  <a:gd name="connsiteX2" fmla="*/ 26670 w 32982"/>
                  <a:gd name="connsiteY2" fmla="*/ 1693 h 19435"/>
                  <a:gd name="connsiteX3" fmla="*/ 30480 w 32982"/>
                  <a:gd name="connsiteY3" fmla="*/ 13123 h 19435"/>
                  <a:gd name="connsiteX4" fmla="*/ 0 w 32982"/>
                  <a:gd name="connsiteY4" fmla="*/ 16933 h 19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82" h="19435">
                    <a:moveTo>
                      <a:pt x="0" y="16933"/>
                    </a:moveTo>
                    <a:cubicBezTo>
                      <a:pt x="0" y="9313"/>
                      <a:pt x="0" y="5503"/>
                      <a:pt x="7620" y="1693"/>
                    </a:cubicBezTo>
                    <a:cubicBezTo>
                      <a:pt x="15240" y="-2117"/>
                      <a:pt x="19050" y="1693"/>
                      <a:pt x="26670" y="1693"/>
                    </a:cubicBezTo>
                    <a:cubicBezTo>
                      <a:pt x="34290" y="5503"/>
                      <a:pt x="34290" y="9313"/>
                      <a:pt x="30480" y="13123"/>
                    </a:cubicBezTo>
                    <a:cubicBezTo>
                      <a:pt x="22860" y="20743"/>
                      <a:pt x="15240" y="20743"/>
                      <a:pt x="0" y="16933"/>
                    </a:cubicBezTo>
                    <a:close/>
                  </a:path>
                </a:pathLst>
              </a:custGeom>
              <a:solidFill>
                <a:srgbClr val="FFD0E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48" name="Freeform: Shape 3447">
                <a:extLst>
                  <a:ext uri="{FF2B5EF4-FFF2-40B4-BE49-F238E27FC236}">
                    <a16:creationId xmlns:a16="http://schemas.microsoft.com/office/drawing/2014/main" id="{0EA5347C-A1B6-5AA9-244A-DB54E467687E}"/>
                  </a:ext>
                </a:extLst>
              </p:cNvPr>
              <p:cNvSpPr/>
              <p:nvPr/>
            </p:nvSpPr>
            <p:spPr>
              <a:xfrm>
                <a:off x="3227070" y="3233676"/>
                <a:ext cx="25362" cy="25367"/>
              </a:xfrm>
              <a:custGeom>
                <a:avLst/>
                <a:gdLst>
                  <a:gd name="connsiteX0" fmla="*/ 19050 w 25362"/>
                  <a:gd name="connsiteY0" fmla="*/ 1013 h 25367"/>
                  <a:gd name="connsiteX1" fmla="*/ 22860 w 25362"/>
                  <a:gd name="connsiteY1" fmla="*/ 16253 h 25367"/>
                  <a:gd name="connsiteX2" fmla="*/ 22860 w 25362"/>
                  <a:gd name="connsiteY2" fmla="*/ 16253 h 25367"/>
                  <a:gd name="connsiteX3" fmla="*/ 3810 w 25362"/>
                  <a:gd name="connsiteY3" fmla="*/ 23873 h 25367"/>
                  <a:gd name="connsiteX4" fmla="*/ 0 w 25362"/>
                  <a:gd name="connsiteY4" fmla="*/ 12443 h 25367"/>
                  <a:gd name="connsiteX5" fmla="*/ 19050 w 25362"/>
                  <a:gd name="connsiteY5" fmla="*/ 1013 h 25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62" h="25367">
                    <a:moveTo>
                      <a:pt x="19050" y="1013"/>
                    </a:moveTo>
                    <a:cubicBezTo>
                      <a:pt x="26670" y="1013"/>
                      <a:pt x="26670" y="8633"/>
                      <a:pt x="22860" y="16253"/>
                    </a:cubicBezTo>
                    <a:cubicBezTo>
                      <a:pt x="22860" y="16253"/>
                      <a:pt x="22860" y="16253"/>
                      <a:pt x="22860" y="16253"/>
                    </a:cubicBezTo>
                    <a:cubicBezTo>
                      <a:pt x="15240" y="23873"/>
                      <a:pt x="7620" y="27683"/>
                      <a:pt x="3810" y="23873"/>
                    </a:cubicBezTo>
                    <a:cubicBezTo>
                      <a:pt x="0" y="20063"/>
                      <a:pt x="0" y="16253"/>
                      <a:pt x="0" y="12443"/>
                    </a:cubicBezTo>
                    <a:cubicBezTo>
                      <a:pt x="0" y="4823"/>
                      <a:pt x="15240" y="-2797"/>
                      <a:pt x="19050" y="1013"/>
                    </a:cubicBezTo>
                    <a:close/>
                  </a:path>
                </a:pathLst>
              </a:custGeom>
              <a:solidFill>
                <a:srgbClr val="FFD8E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49" name="Freeform: Shape 3448">
                <a:extLst>
                  <a:ext uri="{FF2B5EF4-FFF2-40B4-BE49-F238E27FC236}">
                    <a16:creationId xmlns:a16="http://schemas.microsoft.com/office/drawing/2014/main" id="{3E335F91-A13D-9F14-A42A-BC137BCB12B6}"/>
                  </a:ext>
                </a:extLst>
              </p:cNvPr>
              <p:cNvSpPr/>
              <p:nvPr/>
            </p:nvSpPr>
            <p:spPr>
              <a:xfrm>
                <a:off x="2606041" y="1415741"/>
                <a:ext cx="34290" cy="21641"/>
              </a:xfrm>
              <a:custGeom>
                <a:avLst/>
                <a:gdLst>
                  <a:gd name="connsiteX0" fmla="*/ 34290 w 34290"/>
                  <a:gd name="connsiteY0" fmla="*/ 5388 h 21641"/>
                  <a:gd name="connsiteX1" fmla="*/ 15240 w 34290"/>
                  <a:gd name="connsiteY1" fmla="*/ 20628 h 21641"/>
                  <a:gd name="connsiteX2" fmla="*/ 0 w 34290"/>
                  <a:gd name="connsiteY2" fmla="*/ 9198 h 21641"/>
                  <a:gd name="connsiteX3" fmla="*/ 11430 w 34290"/>
                  <a:gd name="connsiteY3" fmla="*/ 1578 h 21641"/>
                  <a:gd name="connsiteX4" fmla="*/ 34290 w 34290"/>
                  <a:gd name="connsiteY4" fmla="*/ 5388 h 21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21641">
                    <a:moveTo>
                      <a:pt x="34290" y="5388"/>
                    </a:moveTo>
                    <a:cubicBezTo>
                      <a:pt x="26670" y="13008"/>
                      <a:pt x="22860" y="16818"/>
                      <a:pt x="15240" y="20628"/>
                    </a:cubicBezTo>
                    <a:cubicBezTo>
                      <a:pt x="7620" y="24438"/>
                      <a:pt x="0" y="16818"/>
                      <a:pt x="0" y="9198"/>
                    </a:cubicBezTo>
                    <a:cubicBezTo>
                      <a:pt x="0" y="1578"/>
                      <a:pt x="3810" y="-2232"/>
                      <a:pt x="11430" y="1578"/>
                    </a:cubicBezTo>
                    <a:cubicBezTo>
                      <a:pt x="19050" y="-2232"/>
                      <a:pt x="26670" y="1578"/>
                      <a:pt x="34290" y="5388"/>
                    </a:cubicBezTo>
                    <a:close/>
                  </a:path>
                </a:pathLst>
              </a:custGeom>
              <a:solidFill>
                <a:srgbClr val="FFD9E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50" name="Freeform: Shape 3449">
                <a:extLst>
                  <a:ext uri="{FF2B5EF4-FFF2-40B4-BE49-F238E27FC236}">
                    <a16:creationId xmlns:a16="http://schemas.microsoft.com/office/drawing/2014/main" id="{23590F64-3AB5-2532-66A9-5B9493A10B1B}"/>
                  </a:ext>
                </a:extLst>
              </p:cNvPr>
              <p:cNvSpPr/>
              <p:nvPr/>
            </p:nvSpPr>
            <p:spPr>
              <a:xfrm>
                <a:off x="1821180" y="2266950"/>
                <a:ext cx="15240" cy="38100"/>
              </a:xfrm>
              <a:custGeom>
                <a:avLst/>
                <a:gdLst>
                  <a:gd name="connsiteX0" fmla="*/ 0 w 15240"/>
                  <a:gd name="connsiteY0" fmla="*/ 0 h 38100"/>
                  <a:gd name="connsiteX1" fmla="*/ 15240 w 15240"/>
                  <a:gd name="connsiteY1" fmla="*/ 19050 h 38100"/>
                  <a:gd name="connsiteX2" fmla="*/ 15240 w 15240"/>
                  <a:gd name="connsiteY2" fmla="*/ 30480 h 38100"/>
                  <a:gd name="connsiteX3" fmla="*/ 11430 w 15240"/>
                  <a:gd name="connsiteY3" fmla="*/ 38100 h 38100"/>
                  <a:gd name="connsiteX4" fmla="*/ 3810 w 15240"/>
                  <a:gd name="connsiteY4" fmla="*/ 30480 h 38100"/>
                  <a:gd name="connsiteX5" fmla="*/ 0 w 15240"/>
                  <a:gd name="connsiteY5"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0" h="38100">
                    <a:moveTo>
                      <a:pt x="0" y="0"/>
                    </a:moveTo>
                    <a:cubicBezTo>
                      <a:pt x="15240" y="3810"/>
                      <a:pt x="15240" y="3810"/>
                      <a:pt x="15240" y="19050"/>
                    </a:cubicBezTo>
                    <a:cubicBezTo>
                      <a:pt x="15240" y="22860"/>
                      <a:pt x="15240" y="26670"/>
                      <a:pt x="15240" y="30480"/>
                    </a:cubicBezTo>
                    <a:cubicBezTo>
                      <a:pt x="15240" y="34290"/>
                      <a:pt x="15240" y="38100"/>
                      <a:pt x="11430" y="38100"/>
                    </a:cubicBezTo>
                    <a:cubicBezTo>
                      <a:pt x="7620" y="38100"/>
                      <a:pt x="3810" y="34290"/>
                      <a:pt x="3810" y="30480"/>
                    </a:cubicBezTo>
                    <a:cubicBezTo>
                      <a:pt x="3810" y="22860"/>
                      <a:pt x="3810" y="11430"/>
                      <a:pt x="0" y="0"/>
                    </a:cubicBezTo>
                    <a:close/>
                  </a:path>
                </a:pathLst>
              </a:custGeom>
              <a:solidFill>
                <a:srgbClr val="FFD7E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51" name="Freeform: Shape 3450">
                <a:extLst>
                  <a:ext uri="{FF2B5EF4-FFF2-40B4-BE49-F238E27FC236}">
                    <a16:creationId xmlns:a16="http://schemas.microsoft.com/office/drawing/2014/main" id="{F6B96572-732A-F80F-846F-C432C9E5E2E1}"/>
                  </a:ext>
                </a:extLst>
              </p:cNvPr>
              <p:cNvSpPr/>
              <p:nvPr/>
            </p:nvSpPr>
            <p:spPr>
              <a:xfrm>
                <a:off x="2138363" y="3167062"/>
                <a:ext cx="23485" cy="37147"/>
              </a:xfrm>
              <a:custGeom>
                <a:avLst/>
                <a:gdLst>
                  <a:gd name="connsiteX0" fmla="*/ 18097 w 23485"/>
                  <a:gd name="connsiteY0" fmla="*/ 37148 h 37147"/>
                  <a:gd name="connsiteX1" fmla="*/ 2858 w 23485"/>
                  <a:gd name="connsiteY1" fmla="*/ 21907 h 37147"/>
                  <a:gd name="connsiteX2" fmla="*/ 2858 w 23485"/>
                  <a:gd name="connsiteY2" fmla="*/ 2857 h 37147"/>
                  <a:gd name="connsiteX3" fmla="*/ 14288 w 23485"/>
                  <a:gd name="connsiteY3" fmla="*/ 2857 h 37147"/>
                  <a:gd name="connsiteX4" fmla="*/ 21908 w 23485"/>
                  <a:gd name="connsiteY4" fmla="*/ 18098 h 37147"/>
                  <a:gd name="connsiteX5" fmla="*/ 18097 w 23485"/>
                  <a:gd name="connsiteY5" fmla="*/ 37148 h 3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85" h="37147">
                    <a:moveTo>
                      <a:pt x="18097" y="37148"/>
                    </a:moveTo>
                    <a:cubicBezTo>
                      <a:pt x="10478" y="29528"/>
                      <a:pt x="6668" y="25718"/>
                      <a:pt x="2858" y="21907"/>
                    </a:cubicBezTo>
                    <a:cubicBezTo>
                      <a:pt x="-953" y="18098"/>
                      <a:pt x="-953" y="10478"/>
                      <a:pt x="2858" y="2857"/>
                    </a:cubicBezTo>
                    <a:cubicBezTo>
                      <a:pt x="6668" y="-952"/>
                      <a:pt x="10478" y="-952"/>
                      <a:pt x="14288" y="2857"/>
                    </a:cubicBezTo>
                    <a:cubicBezTo>
                      <a:pt x="21908" y="6668"/>
                      <a:pt x="25718" y="10478"/>
                      <a:pt x="21908" y="18098"/>
                    </a:cubicBezTo>
                    <a:cubicBezTo>
                      <a:pt x="25718" y="21907"/>
                      <a:pt x="21908" y="29528"/>
                      <a:pt x="18097" y="37148"/>
                    </a:cubicBezTo>
                    <a:close/>
                  </a:path>
                </a:pathLst>
              </a:custGeom>
              <a:solidFill>
                <a:srgbClr val="FFCCE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52" name="Freeform: Shape 3451">
                <a:extLst>
                  <a:ext uri="{FF2B5EF4-FFF2-40B4-BE49-F238E27FC236}">
                    <a16:creationId xmlns:a16="http://schemas.microsoft.com/office/drawing/2014/main" id="{ED9A0DF5-4A76-694B-F120-B438104AF0E2}"/>
                  </a:ext>
                </a:extLst>
              </p:cNvPr>
              <p:cNvSpPr/>
              <p:nvPr/>
            </p:nvSpPr>
            <p:spPr>
              <a:xfrm>
                <a:off x="3480647" y="976667"/>
                <a:ext cx="35983" cy="23130"/>
              </a:xfrm>
              <a:custGeom>
                <a:avLst/>
                <a:gdLst>
                  <a:gd name="connsiteX0" fmla="*/ 35983 w 35983"/>
                  <a:gd name="connsiteY0" fmla="*/ 2503 h 23130"/>
                  <a:gd name="connsiteX1" fmla="*/ 9313 w 35983"/>
                  <a:gd name="connsiteY1" fmla="*/ 21553 h 23130"/>
                  <a:gd name="connsiteX2" fmla="*/ 1693 w 35983"/>
                  <a:gd name="connsiteY2" fmla="*/ 17743 h 23130"/>
                  <a:gd name="connsiteX3" fmla="*/ 1693 w 35983"/>
                  <a:gd name="connsiteY3" fmla="*/ 6313 h 23130"/>
                  <a:gd name="connsiteX4" fmla="*/ 35983 w 35983"/>
                  <a:gd name="connsiteY4" fmla="*/ 2503 h 23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83" h="23130">
                    <a:moveTo>
                      <a:pt x="35983" y="2503"/>
                    </a:moveTo>
                    <a:cubicBezTo>
                      <a:pt x="28363" y="10123"/>
                      <a:pt x="16933" y="13933"/>
                      <a:pt x="9313" y="21553"/>
                    </a:cubicBezTo>
                    <a:cubicBezTo>
                      <a:pt x="5503" y="25363"/>
                      <a:pt x="1693" y="21553"/>
                      <a:pt x="1693" y="17743"/>
                    </a:cubicBezTo>
                    <a:cubicBezTo>
                      <a:pt x="-2117" y="13933"/>
                      <a:pt x="1693" y="10123"/>
                      <a:pt x="1693" y="6313"/>
                    </a:cubicBezTo>
                    <a:cubicBezTo>
                      <a:pt x="9313" y="-1307"/>
                      <a:pt x="24553" y="-1307"/>
                      <a:pt x="35983" y="2503"/>
                    </a:cubicBezTo>
                    <a:close/>
                  </a:path>
                </a:pathLst>
              </a:custGeom>
              <a:solidFill>
                <a:srgbClr val="FFD7E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53" name="Freeform: Shape 3452">
                <a:extLst>
                  <a:ext uri="{FF2B5EF4-FFF2-40B4-BE49-F238E27FC236}">
                    <a16:creationId xmlns:a16="http://schemas.microsoft.com/office/drawing/2014/main" id="{ECEEB585-CA93-6E5C-AB09-E808FBBD8284}"/>
                  </a:ext>
                </a:extLst>
              </p:cNvPr>
              <p:cNvSpPr/>
              <p:nvPr/>
            </p:nvSpPr>
            <p:spPr>
              <a:xfrm>
                <a:off x="4478058" y="1325879"/>
                <a:ext cx="23130" cy="29172"/>
              </a:xfrm>
              <a:custGeom>
                <a:avLst/>
                <a:gdLst>
                  <a:gd name="connsiteX0" fmla="*/ 17743 w 23130"/>
                  <a:gd name="connsiteY0" fmla="*/ 0 h 29172"/>
                  <a:gd name="connsiteX1" fmla="*/ 21553 w 23130"/>
                  <a:gd name="connsiteY1" fmla="*/ 22860 h 29172"/>
                  <a:gd name="connsiteX2" fmla="*/ 6313 w 23130"/>
                  <a:gd name="connsiteY2" fmla="*/ 26670 h 29172"/>
                  <a:gd name="connsiteX3" fmla="*/ 2503 w 23130"/>
                  <a:gd name="connsiteY3" fmla="*/ 7620 h 29172"/>
                  <a:gd name="connsiteX4" fmla="*/ 17743 w 23130"/>
                  <a:gd name="connsiteY4" fmla="*/ 0 h 291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30" h="29172">
                    <a:moveTo>
                      <a:pt x="17743" y="0"/>
                    </a:moveTo>
                    <a:cubicBezTo>
                      <a:pt x="21553" y="3810"/>
                      <a:pt x="25363" y="19050"/>
                      <a:pt x="21553" y="22860"/>
                    </a:cubicBezTo>
                    <a:cubicBezTo>
                      <a:pt x="17743" y="30480"/>
                      <a:pt x="13933" y="30480"/>
                      <a:pt x="6313" y="26670"/>
                    </a:cubicBezTo>
                    <a:cubicBezTo>
                      <a:pt x="-1307" y="22860"/>
                      <a:pt x="-1307" y="15240"/>
                      <a:pt x="2503" y="7620"/>
                    </a:cubicBezTo>
                    <a:cubicBezTo>
                      <a:pt x="6313" y="7620"/>
                      <a:pt x="10123" y="0"/>
                      <a:pt x="17743" y="0"/>
                    </a:cubicBezTo>
                    <a:close/>
                  </a:path>
                </a:pathLst>
              </a:custGeom>
              <a:solidFill>
                <a:srgbClr val="FFC8D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54" name="Freeform: Shape 3453">
                <a:extLst>
                  <a:ext uri="{FF2B5EF4-FFF2-40B4-BE49-F238E27FC236}">
                    <a16:creationId xmlns:a16="http://schemas.microsoft.com/office/drawing/2014/main" id="{1083453A-4ADE-AFFF-2B1F-D26E2BB2371F}"/>
                  </a:ext>
                </a:extLst>
              </p:cNvPr>
              <p:cNvSpPr/>
              <p:nvPr/>
            </p:nvSpPr>
            <p:spPr>
              <a:xfrm>
                <a:off x="2161802" y="3469896"/>
                <a:ext cx="25138" cy="35303"/>
              </a:xfrm>
              <a:custGeom>
                <a:avLst/>
                <a:gdLst>
                  <a:gd name="connsiteX0" fmla="*/ 2279 w 25138"/>
                  <a:gd name="connsiteY0" fmla="*/ 12444 h 35303"/>
                  <a:gd name="connsiteX1" fmla="*/ 17519 w 25138"/>
                  <a:gd name="connsiteY1" fmla="*/ 1013 h 35303"/>
                  <a:gd name="connsiteX2" fmla="*/ 25139 w 25138"/>
                  <a:gd name="connsiteY2" fmla="*/ 20063 h 35303"/>
                  <a:gd name="connsiteX3" fmla="*/ 9899 w 25138"/>
                  <a:gd name="connsiteY3" fmla="*/ 35303 h 35303"/>
                  <a:gd name="connsiteX4" fmla="*/ 2279 w 25138"/>
                  <a:gd name="connsiteY4" fmla="*/ 12444 h 353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138" h="35303">
                    <a:moveTo>
                      <a:pt x="2279" y="12444"/>
                    </a:moveTo>
                    <a:cubicBezTo>
                      <a:pt x="6089" y="4823"/>
                      <a:pt x="6089" y="-2797"/>
                      <a:pt x="17519" y="1013"/>
                    </a:cubicBezTo>
                    <a:cubicBezTo>
                      <a:pt x="21329" y="1013"/>
                      <a:pt x="25139" y="12444"/>
                      <a:pt x="25139" y="20063"/>
                    </a:cubicBezTo>
                    <a:cubicBezTo>
                      <a:pt x="25139" y="27684"/>
                      <a:pt x="13709" y="35303"/>
                      <a:pt x="9899" y="35303"/>
                    </a:cubicBezTo>
                    <a:cubicBezTo>
                      <a:pt x="-1531" y="27684"/>
                      <a:pt x="-1531" y="20063"/>
                      <a:pt x="2279" y="12444"/>
                    </a:cubicBezTo>
                    <a:close/>
                  </a:path>
                </a:pathLst>
              </a:custGeom>
              <a:solidFill>
                <a:srgbClr val="FFCDE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55" name="Freeform: Shape 3454">
                <a:extLst>
                  <a:ext uri="{FF2B5EF4-FFF2-40B4-BE49-F238E27FC236}">
                    <a16:creationId xmlns:a16="http://schemas.microsoft.com/office/drawing/2014/main" id="{047B4B92-4DCD-E301-B50C-795322F57721}"/>
                  </a:ext>
                </a:extLst>
              </p:cNvPr>
              <p:cNvSpPr/>
              <p:nvPr/>
            </p:nvSpPr>
            <p:spPr>
              <a:xfrm>
                <a:off x="4254757" y="3848100"/>
                <a:ext cx="28674" cy="25362"/>
              </a:xfrm>
              <a:custGeom>
                <a:avLst/>
                <a:gdLst>
                  <a:gd name="connsiteX0" fmla="*/ 12443 w 28674"/>
                  <a:gd name="connsiteY0" fmla="*/ 0 h 25362"/>
                  <a:gd name="connsiteX1" fmla="*/ 27684 w 28674"/>
                  <a:gd name="connsiteY1" fmla="*/ 19050 h 25362"/>
                  <a:gd name="connsiteX2" fmla="*/ 12443 w 28674"/>
                  <a:gd name="connsiteY2" fmla="*/ 22860 h 25362"/>
                  <a:gd name="connsiteX3" fmla="*/ 1013 w 28674"/>
                  <a:gd name="connsiteY3" fmla="*/ 3810 h 25362"/>
                  <a:gd name="connsiteX4" fmla="*/ 12443 w 28674"/>
                  <a:gd name="connsiteY4" fmla="*/ 0 h 2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74" h="25362">
                    <a:moveTo>
                      <a:pt x="12443" y="0"/>
                    </a:moveTo>
                    <a:cubicBezTo>
                      <a:pt x="23874" y="3810"/>
                      <a:pt x="31493" y="11430"/>
                      <a:pt x="27684" y="19050"/>
                    </a:cubicBezTo>
                    <a:cubicBezTo>
                      <a:pt x="23874" y="26670"/>
                      <a:pt x="16253" y="26670"/>
                      <a:pt x="12443" y="22860"/>
                    </a:cubicBezTo>
                    <a:cubicBezTo>
                      <a:pt x="4824" y="19050"/>
                      <a:pt x="-2797" y="11430"/>
                      <a:pt x="1013" y="3810"/>
                    </a:cubicBezTo>
                    <a:cubicBezTo>
                      <a:pt x="1013" y="0"/>
                      <a:pt x="8634" y="0"/>
                      <a:pt x="12443" y="0"/>
                    </a:cubicBezTo>
                    <a:close/>
                  </a:path>
                </a:pathLst>
              </a:custGeom>
              <a:solidFill>
                <a:srgbClr val="FFB7D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56" name="Freeform: Shape 3455">
                <a:extLst>
                  <a:ext uri="{FF2B5EF4-FFF2-40B4-BE49-F238E27FC236}">
                    <a16:creationId xmlns:a16="http://schemas.microsoft.com/office/drawing/2014/main" id="{996986EC-A523-F432-D777-711CEE27FF31}"/>
                  </a:ext>
                </a:extLst>
              </p:cNvPr>
              <p:cNvSpPr/>
              <p:nvPr/>
            </p:nvSpPr>
            <p:spPr>
              <a:xfrm>
                <a:off x="1643063" y="3345180"/>
                <a:ext cx="25717" cy="34289"/>
              </a:xfrm>
              <a:custGeom>
                <a:avLst/>
                <a:gdLst>
                  <a:gd name="connsiteX0" fmla="*/ 25718 w 25717"/>
                  <a:gd name="connsiteY0" fmla="*/ 22860 h 34289"/>
                  <a:gd name="connsiteX1" fmla="*/ 25718 w 25717"/>
                  <a:gd name="connsiteY1" fmla="*/ 26670 h 34289"/>
                  <a:gd name="connsiteX2" fmla="*/ 18097 w 25717"/>
                  <a:gd name="connsiteY2" fmla="*/ 34290 h 34289"/>
                  <a:gd name="connsiteX3" fmla="*/ 10478 w 25717"/>
                  <a:gd name="connsiteY3" fmla="*/ 26670 h 34289"/>
                  <a:gd name="connsiteX4" fmla="*/ 2858 w 25717"/>
                  <a:gd name="connsiteY4" fmla="*/ 11430 h 34289"/>
                  <a:gd name="connsiteX5" fmla="*/ 2858 w 25717"/>
                  <a:gd name="connsiteY5" fmla="*/ 3810 h 34289"/>
                  <a:gd name="connsiteX6" fmla="*/ 10478 w 25717"/>
                  <a:gd name="connsiteY6" fmla="*/ 0 h 34289"/>
                  <a:gd name="connsiteX7" fmla="*/ 25718 w 25717"/>
                  <a:gd name="connsiteY7" fmla="*/ 22860 h 34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717" h="34289">
                    <a:moveTo>
                      <a:pt x="25718" y="22860"/>
                    </a:moveTo>
                    <a:cubicBezTo>
                      <a:pt x="25718" y="22860"/>
                      <a:pt x="25718" y="26670"/>
                      <a:pt x="25718" y="26670"/>
                    </a:cubicBezTo>
                    <a:cubicBezTo>
                      <a:pt x="25718" y="30480"/>
                      <a:pt x="21908" y="34290"/>
                      <a:pt x="18097" y="34290"/>
                    </a:cubicBezTo>
                    <a:cubicBezTo>
                      <a:pt x="14288" y="34290"/>
                      <a:pt x="10478" y="30480"/>
                      <a:pt x="10478" y="26670"/>
                    </a:cubicBezTo>
                    <a:cubicBezTo>
                      <a:pt x="10478" y="19050"/>
                      <a:pt x="10478" y="11430"/>
                      <a:pt x="2858" y="11430"/>
                    </a:cubicBezTo>
                    <a:cubicBezTo>
                      <a:pt x="-953" y="11430"/>
                      <a:pt x="-953" y="7620"/>
                      <a:pt x="2858" y="3810"/>
                    </a:cubicBezTo>
                    <a:cubicBezTo>
                      <a:pt x="2858" y="0"/>
                      <a:pt x="6668" y="0"/>
                      <a:pt x="10478" y="0"/>
                    </a:cubicBezTo>
                    <a:cubicBezTo>
                      <a:pt x="21908" y="0"/>
                      <a:pt x="25718" y="11430"/>
                      <a:pt x="25718" y="22860"/>
                    </a:cubicBezTo>
                    <a:close/>
                  </a:path>
                </a:pathLst>
              </a:custGeom>
              <a:solidFill>
                <a:srgbClr val="FFCEE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57" name="Freeform: Shape 3456">
                <a:extLst>
                  <a:ext uri="{FF2B5EF4-FFF2-40B4-BE49-F238E27FC236}">
                    <a16:creationId xmlns:a16="http://schemas.microsoft.com/office/drawing/2014/main" id="{65821177-CF46-4EC0-85EE-2241D5C2BA59}"/>
                  </a:ext>
                </a:extLst>
              </p:cNvPr>
              <p:cNvSpPr/>
              <p:nvPr/>
            </p:nvSpPr>
            <p:spPr>
              <a:xfrm>
                <a:off x="2712720" y="2913155"/>
                <a:ext cx="20002" cy="24354"/>
              </a:xfrm>
              <a:custGeom>
                <a:avLst/>
                <a:gdLst>
                  <a:gd name="connsiteX0" fmla="*/ 19050 w 20002"/>
                  <a:gd name="connsiteY0" fmla="*/ 12925 h 24354"/>
                  <a:gd name="connsiteX1" fmla="*/ 15240 w 20002"/>
                  <a:gd name="connsiteY1" fmla="*/ 20545 h 24354"/>
                  <a:gd name="connsiteX2" fmla="*/ 3810 w 20002"/>
                  <a:gd name="connsiteY2" fmla="*/ 24355 h 24354"/>
                  <a:gd name="connsiteX3" fmla="*/ 0 w 20002"/>
                  <a:gd name="connsiteY3" fmla="*/ 16735 h 24354"/>
                  <a:gd name="connsiteX4" fmla="*/ 0 w 20002"/>
                  <a:gd name="connsiteY4" fmla="*/ 9115 h 24354"/>
                  <a:gd name="connsiteX5" fmla="*/ 15240 w 20002"/>
                  <a:gd name="connsiteY5" fmla="*/ 1495 h 24354"/>
                  <a:gd name="connsiteX6" fmla="*/ 19050 w 20002"/>
                  <a:gd name="connsiteY6" fmla="*/ 12925 h 24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02" h="24354">
                    <a:moveTo>
                      <a:pt x="19050" y="12925"/>
                    </a:moveTo>
                    <a:cubicBezTo>
                      <a:pt x="19050" y="12925"/>
                      <a:pt x="19050" y="16735"/>
                      <a:pt x="15240" y="20545"/>
                    </a:cubicBezTo>
                    <a:cubicBezTo>
                      <a:pt x="11430" y="24355"/>
                      <a:pt x="7620" y="24355"/>
                      <a:pt x="3810" y="24355"/>
                    </a:cubicBezTo>
                    <a:cubicBezTo>
                      <a:pt x="0" y="24355"/>
                      <a:pt x="0" y="20545"/>
                      <a:pt x="0" y="16735"/>
                    </a:cubicBezTo>
                    <a:cubicBezTo>
                      <a:pt x="0" y="12925"/>
                      <a:pt x="0" y="9115"/>
                      <a:pt x="0" y="9115"/>
                    </a:cubicBezTo>
                    <a:cubicBezTo>
                      <a:pt x="0" y="1495"/>
                      <a:pt x="7620" y="-2315"/>
                      <a:pt x="15240" y="1495"/>
                    </a:cubicBezTo>
                    <a:cubicBezTo>
                      <a:pt x="22860" y="1495"/>
                      <a:pt x="19050" y="5305"/>
                      <a:pt x="19050" y="12925"/>
                    </a:cubicBezTo>
                    <a:close/>
                  </a:path>
                </a:pathLst>
              </a:custGeom>
              <a:solidFill>
                <a:srgbClr val="FFCDE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58" name="Freeform: Shape 3457">
                <a:extLst>
                  <a:ext uri="{FF2B5EF4-FFF2-40B4-BE49-F238E27FC236}">
                    <a16:creationId xmlns:a16="http://schemas.microsoft.com/office/drawing/2014/main" id="{E7F8E62D-16BA-CD9C-8B0B-D5E2F8B3ED74}"/>
                  </a:ext>
                </a:extLst>
              </p:cNvPr>
              <p:cNvSpPr/>
              <p:nvPr/>
            </p:nvSpPr>
            <p:spPr>
              <a:xfrm>
                <a:off x="3482341" y="3480845"/>
                <a:ext cx="28164" cy="22122"/>
              </a:xfrm>
              <a:custGeom>
                <a:avLst/>
                <a:gdLst>
                  <a:gd name="connsiteX0" fmla="*/ 11430 w 28164"/>
                  <a:gd name="connsiteY0" fmla="*/ 20545 h 22122"/>
                  <a:gd name="connsiteX1" fmla="*/ 0 w 28164"/>
                  <a:gd name="connsiteY1" fmla="*/ 9115 h 22122"/>
                  <a:gd name="connsiteX2" fmla="*/ 19050 w 28164"/>
                  <a:gd name="connsiteY2" fmla="*/ 1495 h 22122"/>
                  <a:gd name="connsiteX3" fmla="*/ 26670 w 28164"/>
                  <a:gd name="connsiteY3" fmla="*/ 16735 h 22122"/>
                  <a:gd name="connsiteX4" fmla="*/ 11430 w 28164"/>
                  <a:gd name="connsiteY4" fmla="*/ 20545 h 221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64" h="22122">
                    <a:moveTo>
                      <a:pt x="11430" y="20545"/>
                    </a:moveTo>
                    <a:cubicBezTo>
                      <a:pt x="3810" y="16735"/>
                      <a:pt x="0" y="16735"/>
                      <a:pt x="0" y="9115"/>
                    </a:cubicBezTo>
                    <a:cubicBezTo>
                      <a:pt x="3810" y="1495"/>
                      <a:pt x="7620" y="-2315"/>
                      <a:pt x="19050" y="1495"/>
                    </a:cubicBezTo>
                    <a:cubicBezTo>
                      <a:pt x="26670" y="1495"/>
                      <a:pt x="30480" y="9115"/>
                      <a:pt x="26670" y="16735"/>
                    </a:cubicBezTo>
                    <a:cubicBezTo>
                      <a:pt x="26670" y="20545"/>
                      <a:pt x="22860" y="24355"/>
                      <a:pt x="11430" y="20545"/>
                    </a:cubicBezTo>
                    <a:close/>
                  </a:path>
                </a:pathLst>
              </a:custGeom>
              <a:solidFill>
                <a:srgbClr val="FFC7D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59" name="Freeform: Shape 3458">
                <a:extLst>
                  <a:ext uri="{FF2B5EF4-FFF2-40B4-BE49-F238E27FC236}">
                    <a16:creationId xmlns:a16="http://schemas.microsoft.com/office/drawing/2014/main" id="{501BDF34-54BB-DBA3-89BF-43F40F68E019}"/>
                  </a:ext>
                </a:extLst>
              </p:cNvPr>
              <p:cNvSpPr/>
              <p:nvPr/>
            </p:nvSpPr>
            <p:spPr>
              <a:xfrm>
                <a:off x="3324552" y="3445547"/>
                <a:ext cx="24438" cy="26857"/>
              </a:xfrm>
              <a:custGeom>
                <a:avLst/>
                <a:gdLst>
                  <a:gd name="connsiteX0" fmla="*/ 13008 w 24438"/>
                  <a:gd name="connsiteY0" fmla="*/ 2503 h 26857"/>
                  <a:gd name="connsiteX1" fmla="*/ 24438 w 24438"/>
                  <a:gd name="connsiteY1" fmla="*/ 17743 h 26857"/>
                  <a:gd name="connsiteX2" fmla="*/ 5388 w 24438"/>
                  <a:gd name="connsiteY2" fmla="*/ 25363 h 26857"/>
                  <a:gd name="connsiteX3" fmla="*/ 1578 w 24438"/>
                  <a:gd name="connsiteY3" fmla="*/ 6313 h 26857"/>
                  <a:gd name="connsiteX4" fmla="*/ 13008 w 24438"/>
                  <a:gd name="connsiteY4" fmla="*/ 2503 h 26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438" h="26857">
                    <a:moveTo>
                      <a:pt x="13008" y="2503"/>
                    </a:moveTo>
                    <a:cubicBezTo>
                      <a:pt x="20628" y="6313"/>
                      <a:pt x="24438" y="13933"/>
                      <a:pt x="24438" y="17743"/>
                    </a:cubicBezTo>
                    <a:cubicBezTo>
                      <a:pt x="20628" y="25363"/>
                      <a:pt x="13008" y="29172"/>
                      <a:pt x="5388" y="25363"/>
                    </a:cubicBezTo>
                    <a:cubicBezTo>
                      <a:pt x="1578" y="25363"/>
                      <a:pt x="-2232" y="10122"/>
                      <a:pt x="1578" y="6313"/>
                    </a:cubicBezTo>
                    <a:cubicBezTo>
                      <a:pt x="1578" y="-1307"/>
                      <a:pt x="5388" y="-1307"/>
                      <a:pt x="13008" y="2503"/>
                    </a:cubicBezTo>
                    <a:close/>
                  </a:path>
                </a:pathLst>
              </a:custGeom>
              <a:solidFill>
                <a:srgbClr val="FFD1E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60" name="Freeform: Shape 3459">
                <a:extLst>
                  <a:ext uri="{FF2B5EF4-FFF2-40B4-BE49-F238E27FC236}">
                    <a16:creationId xmlns:a16="http://schemas.microsoft.com/office/drawing/2014/main" id="{6D300A12-C3EB-6F63-F7B2-BFB9C3619260}"/>
                  </a:ext>
                </a:extLst>
              </p:cNvPr>
              <p:cNvSpPr/>
              <p:nvPr/>
            </p:nvSpPr>
            <p:spPr>
              <a:xfrm>
                <a:off x="2641638" y="2403096"/>
                <a:ext cx="26940" cy="28696"/>
              </a:xfrm>
              <a:custGeom>
                <a:avLst/>
                <a:gdLst>
                  <a:gd name="connsiteX0" fmla="*/ 25363 w 26940"/>
                  <a:gd name="connsiteY0" fmla="*/ 16253 h 28696"/>
                  <a:gd name="connsiteX1" fmla="*/ 6313 w 26940"/>
                  <a:gd name="connsiteY1" fmla="*/ 27683 h 28696"/>
                  <a:gd name="connsiteX2" fmla="*/ 2503 w 26940"/>
                  <a:gd name="connsiteY2" fmla="*/ 12443 h 28696"/>
                  <a:gd name="connsiteX3" fmla="*/ 21553 w 26940"/>
                  <a:gd name="connsiteY3" fmla="*/ 1013 h 28696"/>
                  <a:gd name="connsiteX4" fmla="*/ 25363 w 26940"/>
                  <a:gd name="connsiteY4" fmla="*/ 16253 h 28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40" h="28696">
                    <a:moveTo>
                      <a:pt x="25363" y="16253"/>
                    </a:moveTo>
                    <a:cubicBezTo>
                      <a:pt x="21553" y="23873"/>
                      <a:pt x="13932" y="31493"/>
                      <a:pt x="6313" y="27683"/>
                    </a:cubicBezTo>
                    <a:cubicBezTo>
                      <a:pt x="-1307" y="23873"/>
                      <a:pt x="-1307" y="20063"/>
                      <a:pt x="2503" y="12443"/>
                    </a:cubicBezTo>
                    <a:cubicBezTo>
                      <a:pt x="2503" y="4823"/>
                      <a:pt x="13932" y="-2797"/>
                      <a:pt x="21553" y="1013"/>
                    </a:cubicBezTo>
                    <a:cubicBezTo>
                      <a:pt x="25363" y="1013"/>
                      <a:pt x="29172" y="8633"/>
                      <a:pt x="25363" y="16253"/>
                    </a:cubicBezTo>
                    <a:close/>
                  </a:path>
                </a:pathLst>
              </a:custGeom>
              <a:solidFill>
                <a:srgbClr val="FFC6D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61" name="Freeform: Shape 3460">
                <a:extLst>
                  <a:ext uri="{FF2B5EF4-FFF2-40B4-BE49-F238E27FC236}">
                    <a16:creationId xmlns:a16="http://schemas.microsoft.com/office/drawing/2014/main" id="{BE307557-A933-1AF0-B765-2C12811A37C7}"/>
                  </a:ext>
                </a:extLst>
              </p:cNvPr>
              <p:cNvSpPr/>
              <p:nvPr/>
            </p:nvSpPr>
            <p:spPr>
              <a:xfrm>
                <a:off x="3162301" y="2213609"/>
                <a:ext cx="26669" cy="30823"/>
              </a:xfrm>
              <a:custGeom>
                <a:avLst/>
                <a:gdLst>
                  <a:gd name="connsiteX0" fmla="*/ 26670 w 26669"/>
                  <a:gd name="connsiteY0" fmla="*/ 22860 h 30823"/>
                  <a:gd name="connsiteX1" fmla="*/ 7620 w 26669"/>
                  <a:gd name="connsiteY1" fmla="*/ 26670 h 30823"/>
                  <a:gd name="connsiteX2" fmla="*/ 0 w 26669"/>
                  <a:gd name="connsiteY2" fmla="*/ 11430 h 30823"/>
                  <a:gd name="connsiteX3" fmla="*/ 11430 w 26669"/>
                  <a:gd name="connsiteY3" fmla="*/ 0 h 30823"/>
                  <a:gd name="connsiteX4" fmla="*/ 15240 w 26669"/>
                  <a:gd name="connsiteY4" fmla="*/ 0 h 30823"/>
                  <a:gd name="connsiteX5" fmla="*/ 26670 w 26669"/>
                  <a:gd name="connsiteY5" fmla="*/ 22860 h 3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69" h="30823">
                    <a:moveTo>
                      <a:pt x="26670" y="22860"/>
                    </a:moveTo>
                    <a:cubicBezTo>
                      <a:pt x="22860" y="30480"/>
                      <a:pt x="15240" y="34290"/>
                      <a:pt x="7620" y="26670"/>
                    </a:cubicBezTo>
                    <a:cubicBezTo>
                      <a:pt x="3810" y="22860"/>
                      <a:pt x="0" y="19050"/>
                      <a:pt x="0" y="11430"/>
                    </a:cubicBezTo>
                    <a:cubicBezTo>
                      <a:pt x="0" y="3810"/>
                      <a:pt x="7620" y="0"/>
                      <a:pt x="11430" y="0"/>
                    </a:cubicBezTo>
                    <a:cubicBezTo>
                      <a:pt x="11430" y="0"/>
                      <a:pt x="15240" y="0"/>
                      <a:pt x="15240" y="0"/>
                    </a:cubicBezTo>
                    <a:cubicBezTo>
                      <a:pt x="22860" y="7620"/>
                      <a:pt x="26670" y="15240"/>
                      <a:pt x="26670" y="22860"/>
                    </a:cubicBezTo>
                    <a:close/>
                  </a:path>
                </a:pathLst>
              </a:custGeom>
              <a:solidFill>
                <a:srgbClr val="FFC8D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62" name="Freeform: Shape 3461">
                <a:extLst>
                  <a:ext uri="{FF2B5EF4-FFF2-40B4-BE49-F238E27FC236}">
                    <a16:creationId xmlns:a16="http://schemas.microsoft.com/office/drawing/2014/main" id="{2E630430-4D2B-70F4-787D-AEE2F0596EF3}"/>
                  </a:ext>
                </a:extLst>
              </p:cNvPr>
              <p:cNvSpPr/>
              <p:nvPr/>
            </p:nvSpPr>
            <p:spPr>
              <a:xfrm>
                <a:off x="1091892" y="2990260"/>
                <a:ext cx="31105" cy="30116"/>
              </a:xfrm>
              <a:custGeom>
                <a:avLst/>
                <a:gdLst>
                  <a:gd name="connsiteX0" fmla="*/ 16818 w 31105"/>
                  <a:gd name="connsiteY0" fmla="*/ 4399 h 30116"/>
                  <a:gd name="connsiteX1" fmla="*/ 28248 w 31105"/>
                  <a:gd name="connsiteY1" fmla="*/ 12020 h 30116"/>
                  <a:gd name="connsiteX2" fmla="*/ 28248 w 31105"/>
                  <a:gd name="connsiteY2" fmla="*/ 27259 h 30116"/>
                  <a:gd name="connsiteX3" fmla="*/ 13008 w 31105"/>
                  <a:gd name="connsiteY3" fmla="*/ 27259 h 30116"/>
                  <a:gd name="connsiteX4" fmla="*/ 5388 w 31105"/>
                  <a:gd name="connsiteY4" fmla="*/ 15829 h 30116"/>
                  <a:gd name="connsiteX5" fmla="*/ 1578 w 31105"/>
                  <a:gd name="connsiteY5" fmla="*/ 4399 h 30116"/>
                  <a:gd name="connsiteX6" fmla="*/ 16818 w 31105"/>
                  <a:gd name="connsiteY6" fmla="*/ 4399 h 3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105" h="30116">
                    <a:moveTo>
                      <a:pt x="16818" y="4399"/>
                    </a:moveTo>
                    <a:cubicBezTo>
                      <a:pt x="20628" y="4399"/>
                      <a:pt x="28248" y="8209"/>
                      <a:pt x="28248" y="12020"/>
                    </a:cubicBezTo>
                    <a:cubicBezTo>
                      <a:pt x="32058" y="15829"/>
                      <a:pt x="32058" y="19639"/>
                      <a:pt x="28248" y="27259"/>
                    </a:cubicBezTo>
                    <a:cubicBezTo>
                      <a:pt x="24438" y="31070"/>
                      <a:pt x="16818" y="31070"/>
                      <a:pt x="13008" y="27259"/>
                    </a:cubicBezTo>
                    <a:cubicBezTo>
                      <a:pt x="9198" y="23449"/>
                      <a:pt x="9198" y="19639"/>
                      <a:pt x="5388" y="15829"/>
                    </a:cubicBezTo>
                    <a:cubicBezTo>
                      <a:pt x="1578" y="12020"/>
                      <a:pt x="-2232" y="8209"/>
                      <a:pt x="1578" y="4399"/>
                    </a:cubicBezTo>
                    <a:cubicBezTo>
                      <a:pt x="9198" y="-3221"/>
                      <a:pt x="13008" y="589"/>
                      <a:pt x="16818" y="4399"/>
                    </a:cubicBezTo>
                    <a:close/>
                  </a:path>
                </a:pathLst>
              </a:custGeom>
              <a:solidFill>
                <a:srgbClr val="FFD3E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63" name="Freeform: Shape 3462">
                <a:extLst>
                  <a:ext uri="{FF2B5EF4-FFF2-40B4-BE49-F238E27FC236}">
                    <a16:creationId xmlns:a16="http://schemas.microsoft.com/office/drawing/2014/main" id="{CCF3B05B-BC8A-6698-5AA7-C3F76CFBBBDC}"/>
                  </a:ext>
                </a:extLst>
              </p:cNvPr>
              <p:cNvSpPr/>
              <p:nvPr/>
            </p:nvSpPr>
            <p:spPr>
              <a:xfrm>
                <a:off x="2788920" y="3059430"/>
                <a:ext cx="29527" cy="38100"/>
              </a:xfrm>
              <a:custGeom>
                <a:avLst/>
                <a:gdLst>
                  <a:gd name="connsiteX0" fmla="*/ 3810 w 29527"/>
                  <a:gd name="connsiteY0" fmla="*/ 38100 h 38100"/>
                  <a:gd name="connsiteX1" fmla="*/ 0 w 29527"/>
                  <a:gd name="connsiteY1" fmla="*/ 26670 h 38100"/>
                  <a:gd name="connsiteX2" fmla="*/ 3810 w 29527"/>
                  <a:gd name="connsiteY2" fmla="*/ 15240 h 38100"/>
                  <a:gd name="connsiteX3" fmla="*/ 19050 w 29527"/>
                  <a:gd name="connsiteY3" fmla="*/ 3810 h 38100"/>
                  <a:gd name="connsiteX4" fmla="*/ 26670 w 29527"/>
                  <a:gd name="connsiteY4" fmla="*/ 0 h 38100"/>
                  <a:gd name="connsiteX5" fmla="*/ 26670 w 29527"/>
                  <a:gd name="connsiteY5" fmla="*/ 7620 h 38100"/>
                  <a:gd name="connsiteX6" fmla="*/ 11430 w 29527"/>
                  <a:gd name="connsiteY6" fmla="*/ 30480 h 38100"/>
                  <a:gd name="connsiteX7" fmla="*/ 3810 w 29527"/>
                  <a:gd name="connsiteY7" fmla="*/ 3810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527" h="38100">
                    <a:moveTo>
                      <a:pt x="3810" y="38100"/>
                    </a:moveTo>
                    <a:cubicBezTo>
                      <a:pt x="0" y="38100"/>
                      <a:pt x="0" y="34290"/>
                      <a:pt x="0" y="26670"/>
                    </a:cubicBezTo>
                    <a:cubicBezTo>
                      <a:pt x="0" y="22860"/>
                      <a:pt x="0" y="19050"/>
                      <a:pt x="3810" y="15240"/>
                    </a:cubicBezTo>
                    <a:cubicBezTo>
                      <a:pt x="11430" y="15240"/>
                      <a:pt x="15240" y="11430"/>
                      <a:pt x="19050" y="3810"/>
                    </a:cubicBezTo>
                    <a:cubicBezTo>
                      <a:pt x="19050" y="0"/>
                      <a:pt x="22860" y="0"/>
                      <a:pt x="26670" y="0"/>
                    </a:cubicBezTo>
                    <a:cubicBezTo>
                      <a:pt x="30480" y="3810"/>
                      <a:pt x="30480" y="3810"/>
                      <a:pt x="26670" y="7620"/>
                    </a:cubicBezTo>
                    <a:cubicBezTo>
                      <a:pt x="22860" y="15240"/>
                      <a:pt x="15240" y="22860"/>
                      <a:pt x="11430" y="30480"/>
                    </a:cubicBezTo>
                    <a:cubicBezTo>
                      <a:pt x="11430" y="38100"/>
                      <a:pt x="7620" y="38100"/>
                      <a:pt x="3810" y="38100"/>
                    </a:cubicBezTo>
                    <a:close/>
                  </a:path>
                </a:pathLst>
              </a:custGeom>
              <a:solidFill>
                <a:srgbClr val="FFD7E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64" name="Freeform: Shape 3463">
                <a:extLst>
                  <a:ext uri="{FF2B5EF4-FFF2-40B4-BE49-F238E27FC236}">
                    <a16:creationId xmlns:a16="http://schemas.microsoft.com/office/drawing/2014/main" id="{C1005F82-337E-4BBA-688E-3090A14CCB2A}"/>
                  </a:ext>
                </a:extLst>
              </p:cNvPr>
              <p:cNvSpPr/>
              <p:nvPr/>
            </p:nvSpPr>
            <p:spPr>
              <a:xfrm>
                <a:off x="4495801" y="2466022"/>
                <a:ext cx="29527" cy="28575"/>
              </a:xfrm>
              <a:custGeom>
                <a:avLst/>
                <a:gdLst>
                  <a:gd name="connsiteX0" fmla="*/ 15240 w 29527"/>
                  <a:gd name="connsiteY0" fmla="*/ 2858 h 28575"/>
                  <a:gd name="connsiteX1" fmla="*/ 26670 w 29527"/>
                  <a:gd name="connsiteY1" fmla="*/ 10478 h 28575"/>
                  <a:gd name="connsiteX2" fmla="*/ 26670 w 29527"/>
                  <a:gd name="connsiteY2" fmla="*/ 25718 h 28575"/>
                  <a:gd name="connsiteX3" fmla="*/ 11430 w 29527"/>
                  <a:gd name="connsiteY3" fmla="*/ 25718 h 28575"/>
                  <a:gd name="connsiteX4" fmla="*/ 0 w 29527"/>
                  <a:gd name="connsiteY4" fmla="*/ 6668 h 28575"/>
                  <a:gd name="connsiteX5" fmla="*/ 3810 w 29527"/>
                  <a:gd name="connsiteY5" fmla="*/ 2858 h 28575"/>
                  <a:gd name="connsiteX6" fmla="*/ 15240 w 29527"/>
                  <a:gd name="connsiteY6" fmla="*/ 2858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27" h="28575">
                    <a:moveTo>
                      <a:pt x="15240" y="2858"/>
                    </a:moveTo>
                    <a:cubicBezTo>
                      <a:pt x="19050" y="2858"/>
                      <a:pt x="26670" y="2858"/>
                      <a:pt x="26670" y="10478"/>
                    </a:cubicBezTo>
                    <a:cubicBezTo>
                      <a:pt x="30480" y="14288"/>
                      <a:pt x="30480" y="21908"/>
                      <a:pt x="26670" y="25718"/>
                    </a:cubicBezTo>
                    <a:cubicBezTo>
                      <a:pt x="22860" y="29528"/>
                      <a:pt x="15240" y="29528"/>
                      <a:pt x="11430" y="25718"/>
                    </a:cubicBezTo>
                    <a:cubicBezTo>
                      <a:pt x="7620" y="21908"/>
                      <a:pt x="3810" y="14288"/>
                      <a:pt x="0" y="6668"/>
                    </a:cubicBezTo>
                    <a:cubicBezTo>
                      <a:pt x="0" y="2858"/>
                      <a:pt x="0" y="-953"/>
                      <a:pt x="3810" y="2858"/>
                    </a:cubicBezTo>
                    <a:cubicBezTo>
                      <a:pt x="7620" y="-953"/>
                      <a:pt x="11430" y="-953"/>
                      <a:pt x="15240" y="2858"/>
                    </a:cubicBezTo>
                    <a:close/>
                  </a:path>
                </a:pathLst>
              </a:custGeom>
              <a:solidFill>
                <a:srgbClr val="FFDAE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65" name="Freeform: Shape 3464">
                <a:extLst>
                  <a:ext uri="{FF2B5EF4-FFF2-40B4-BE49-F238E27FC236}">
                    <a16:creationId xmlns:a16="http://schemas.microsoft.com/office/drawing/2014/main" id="{ABCF70C8-9B78-A85C-5F61-843BBA2CAE85}"/>
                  </a:ext>
                </a:extLst>
              </p:cNvPr>
              <p:cNvSpPr/>
              <p:nvPr/>
            </p:nvSpPr>
            <p:spPr>
              <a:xfrm>
                <a:off x="4221481" y="2792730"/>
                <a:ext cx="26669" cy="27708"/>
              </a:xfrm>
              <a:custGeom>
                <a:avLst/>
                <a:gdLst>
                  <a:gd name="connsiteX0" fmla="*/ 0 w 26669"/>
                  <a:gd name="connsiteY0" fmla="*/ 22860 h 27708"/>
                  <a:gd name="connsiteX1" fmla="*/ 0 w 26669"/>
                  <a:gd name="connsiteY1" fmla="*/ 7620 h 27708"/>
                  <a:gd name="connsiteX2" fmla="*/ 7620 w 26669"/>
                  <a:gd name="connsiteY2" fmla="*/ 0 h 27708"/>
                  <a:gd name="connsiteX3" fmla="*/ 19050 w 26669"/>
                  <a:gd name="connsiteY3" fmla="*/ 7620 h 27708"/>
                  <a:gd name="connsiteX4" fmla="*/ 26670 w 26669"/>
                  <a:gd name="connsiteY4" fmla="*/ 19050 h 27708"/>
                  <a:gd name="connsiteX5" fmla="*/ 19050 w 26669"/>
                  <a:gd name="connsiteY5" fmla="*/ 26670 h 27708"/>
                  <a:gd name="connsiteX6" fmla="*/ 0 w 26669"/>
                  <a:gd name="connsiteY6" fmla="*/ 22860 h 27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69" h="27708">
                    <a:moveTo>
                      <a:pt x="0" y="22860"/>
                    </a:moveTo>
                    <a:cubicBezTo>
                      <a:pt x="0" y="15240"/>
                      <a:pt x="0" y="11430"/>
                      <a:pt x="0" y="7620"/>
                    </a:cubicBezTo>
                    <a:cubicBezTo>
                      <a:pt x="0" y="3810"/>
                      <a:pt x="0" y="0"/>
                      <a:pt x="7620" y="0"/>
                    </a:cubicBezTo>
                    <a:cubicBezTo>
                      <a:pt x="11430" y="0"/>
                      <a:pt x="15240" y="3810"/>
                      <a:pt x="19050" y="7620"/>
                    </a:cubicBezTo>
                    <a:cubicBezTo>
                      <a:pt x="22860" y="11430"/>
                      <a:pt x="22860" y="15240"/>
                      <a:pt x="26670" y="19050"/>
                    </a:cubicBezTo>
                    <a:cubicBezTo>
                      <a:pt x="26670" y="22860"/>
                      <a:pt x="26670" y="30480"/>
                      <a:pt x="19050" y="26670"/>
                    </a:cubicBezTo>
                    <a:cubicBezTo>
                      <a:pt x="11430" y="22860"/>
                      <a:pt x="7620" y="22860"/>
                      <a:pt x="0" y="22860"/>
                    </a:cubicBezTo>
                    <a:close/>
                  </a:path>
                </a:pathLst>
              </a:custGeom>
              <a:solidFill>
                <a:srgbClr val="FFC6D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66" name="Freeform: Shape 3465">
                <a:extLst>
                  <a:ext uri="{FF2B5EF4-FFF2-40B4-BE49-F238E27FC236}">
                    <a16:creationId xmlns:a16="http://schemas.microsoft.com/office/drawing/2014/main" id="{8A2DC58F-D71D-A2CA-BCA3-945D5B62DCEA}"/>
                  </a:ext>
                </a:extLst>
              </p:cNvPr>
              <p:cNvSpPr/>
              <p:nvPr/>
            </p:nvSpPr>
            <p:spPr>
              <a:xfrm>
                <a:off x="1154430" y="2707216"/>
                <a:ext cx="22860" cy="28363"/>
              </a:xfrm>
              <a:custGeom>
                <a:avLst/>
                <a:gdLst>
                  <a:gd name="connsiteX0" fmla="*/ 22860 w 22860"/>
                  <a:gd name="connsiteY0" fmla="*/ 24553 h 28363"/>
                  <a:gd name="connsiteX1" fmla="*/ 15240 w 22860"/>
                  <a:gd name="connsiteY1" fmla="*/ 28363 h 28363"/>
                  <a:gd name="connsiteX2" fmla="*/ 0 w 22860"/>
                  <a:gd name="connsiteY2" fmla="*/ 9313 h 28363"/>
                  <a:gd name="connsiteX3" fmla="*/ 3810 w 22860"/>
                  <a:gd name="connsiteY3" fmla="*/ 1693 h 28363"/>
                  <a:gd name="connsiteX4" fmla="*/ 15240 w 22860"/>
                  <a:gd name="connsiteY4" fmla="*/ 1693 h 28363"/>
                  <a:gd name="connsiteX5" fmla="*/ 22860 w 22860"/>
                  <a:gd name="connsiteY5" fmla="*/ 24553 h 28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60" h="28363">
                    <a:moveTo>
                      <a:pt x="22860" y="24553"/>
                    </a:moveTo>
                    <a:cubicBezTo>
                      <a:pt x="22860" y="28363"/>
                      <a:pt x="19050" y="28363"/>
                      <a:pt x="15240" y="28363"/>
                    </a:cubicBezTo>
                    <a:cubicBezTo>
                      <a:pt x="7620" y="28363"/>
                      <a:pt x="0" y="16933"/>
                      <a:pt x="0" y="9313"/>
                    </a:cubicBezTo>
                    <a:cubicBezTo>
                      <a:pt x="0" y="5503"/>
                      <a:pt x="0" y="1693"/>
                      <a:pt x="3810" y="1693"/>
                    </a:cubicBezTo>
                    <a:cubicBezTo>
                      <a:pt x="7620" y="-2117"/>
                      <a:pt x="11430" y="1693"/>
                      <a:pt x="15240" y="1693"/>
                    </a:cubicBezTo>
                    <a:cubicBezTo>
                      <a:pt x="11430" y="1693"/>
                      <a:pt x="22860" y="24553"/>
                      <a:pt x="22860" y="24553"/>
                    </a:cubicBezTo>
                    <a:close/>
                  </a:path>
                </a:pathLst>
              </a:custGeom>
              <a:solidFill>
                <a:srgbClr val="FFD7E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67" name="Freeform: Shape 3466">
                <a:extLst>
                  <a:ext uri="{FF2B5EF4-FFF2-40B4-BE49-F238E27FC236}">
                    <a16:creationId xmlns:a16="http://schemas.microsoft.com/office/drawing/2014/main" id="{C6C70355-6A39-F8E3-5ABC-1A0E1BC415EA}"/>
                  </a:ext>
                </a:extLst>
              </p:cNvPr>
              <p:cNvSpPr/>
              <p:nvPr/>
            </p:nvSpPr>
            <p:spPr>
              <a:xfrm>
                <a:off x="2562552" y="2876550"/>
                <a:ext cx="24438" cy="27708"/>
              </a:xfrm>
              <a:custGeom>
                <a:avLst/>
                <a:gdLst>
                  <a:gd name="connsiteX0" fmla="*/ 24438 w 24438"/>
                  <a:gd name="connsiteY0" fmla="*/ 3810 h 27708"/>
                  <a:gd name="connsiteX1" fmla="*/ 20628 w 24438"/>
                  <a:gd name="connsiteY1" fmla="*/ 15240 h 27708"/>
                  <a:gd name="connsiteX2" fmla="*/ 16818 w 24438"/>
                  <a:gd name="connsiteY2" fmla="*/ 26670 h 27708"/>
                  <a:gd name="connsiteX3" fmla="*/ 5388 w 24438"/>
                  <a:gd name="connsiteY3" fmla="*/ 19050 h 27708"/>
                  <a:gd name="connsiteX4" fmla="*/ 1578 w 24438"/>
                  <a:gd name="connsiteY4" fmla="*/ 3810 h 27708"/>
                  <a:gd name="connsiteX5" fmla="*/ 9198 w 24438"/>
                  <a:gd name="connsiteY5" fmla="*/ 0 h 27708"/>
                  <a:gd name="connsiteX6" fmla="*/ 24438 w 24438"/>
                  <a:gd name="connsiteY6" fmla="*/ 3810 h 27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38" h="27708">
                    <a:moveTo>
                      <a:pt x="24438" y="3810"/>
                    </a:moveTo>
                    <a:cubicBezTo>
                      <a:pt x="24438" y="7620"/>
                      <a:pt x="20628" y="11430"/>
                      <a:pt x="20628" y="15240"/>
                    </a:cubicBezTo>
                    <a:cubicBezTo>
                      <a:pt x="20628" y="19050"/>
                      <a:pt x="24438" y="26670"/>
                      <a:pt x="16818" y="26670"/>
                    </a:cubicBezTo>
                    <a:cubicBezTo>
                      <a:pt x="9198" y="30480"/>
                      <a:pt x="9198" y="22860"/>
                      <a:pt x="5388" y="19050"/>
                    </a:cubicBezTo>
                    <a:cubicBezTo>
                      <a:pt x="1578" y="15240"/>
                      <a:pt x="-2232" y="11430"/>
                      <a:pt x="1578" y="3810"/>
                    </a:cubicBezTo>
                    <a:cubicBezTo>
                      <a:pt x="1578" y="0"/>
                      <a:pt x="5388" y="0"/>
                      <a:pt x="9198" y="0"/>
                    </a:cubicBezTo>
                    <a:cubicBezTo>
                      <a:pt x="13008" y="0"/>
                      <a:pt x="16818" y="0"/>
                      <a:pt x="24438" y="3810"/>
                    </a:cubicBezTo>
                    <a:close/>
                  </a:path>
                </a:pathLst>
              </a:custGeom>
              <a:solidFill>
                <a:srgbClr val="FFD1E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68" name="Freeform: Shape 3467">
                <a:extLst>
                  <a:ext uri="{FF2B5EF4-FFF2-40B4-BE49-F238E27FC236}">
                    <a16:creationId xmlns:a16="http://schemas.microsoft.com/office/drawing/2014/main" id="{60614F8A-AF22-25A6-8670-B240BF305FDC}"/>
                  </a:ext>
                </a:extLst>
              </p:cNvPr>
              <p:cNvSpPr/>
              <p:nvPr/>
            </p:nvSpPr>
            <p:spPr>
              <a:xfrm>
                <a:off x="697230" y="3181350"/>
                <a:ext cx="26670" cy="26669"/>
              </a:xfrm>
              <a:custGeom>
                <a:avLst/>
                <a:gdLst>
                  <a:gd name="connsiteX0" fmla="*/ 26670 w 26670"/>
                  <a:gd name="connsiteY0" fmla="*/ 11430 h 26669"/>
                  <a:gd name="connsiteX1" fmla="*/ 7620 w 26670"/>
                  <a:gd name="connsiteY1" fmla="*/ 26670 h 26669"/>
                  <a:gd name="connsiteX2" fmla="*/ 0 w 26670"/>
                  <a:gd name="connsiteY2" fmla="*/ 15240 h 26669"/>
                  <a:gd name="connsiteX3" fmla="*/ 19050 w 26670"/>
                  <a:gd name="connsiteY3" fmla="*/ 0 h 26669"/>
                  <a:gd name="connsiteX4" fmla="*/ 26670 w 26670"/>
                  <a:gd name="connsiteY4" fmla="*/ 11430 h 26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669">
                    <a:moveTo>
                      <a:pt x="26670" y="11430"/>
                    </a:moveTo>
                    <a:cubicBezTo>
                      <a:pt x="26670" y="19050"/>
                      <a:pt x="15240" y="26670"/>
                      <a:pt x="7620" y="26670"/>
                    </a:cubicBezTo>
                    <a:cubicBezTo>
                      <a:pt x="0" y="26670"/>
                      <a:pt x="0" y="22860"/>
                      <a:pt x="0" y="15240"/>
                    </a:cubicBezTo>
                    <a:cubicBezTo>
                      <a:pt x="3810" y="7620"/>
                      <a:pt x="11430" y="0"/>
                      <a:pt x="19050" y="0"/>
                    </a:cubicBezTo>
                    <a:cubicBezTo>
                      <a:pt x="22860" y="0"/>
                      <a:pt x="26670" y="3810"/>
                      <a:pt x="26670" y="11430"/>
                    </a:cubicBezTo>
                    <a:close/>
                  </a:path>
                </a:pathLst>
              </a:custGeom>
              <a:solidFill>
                <a:srgbClr val="FFCFE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69" name="Freeform: Shape 3468">
                <a:extLst>
                  <a:ext uri="{FF2B5EF4-FFF2-40B4-BE49-F238E27FC236}">
                    <a16:creationId xmlns:a16="http://schemas.microsoft.com/office/drawing/2014/main" id="{477CF89E-D0A2-8015-261A-4A15112F702F}"/>
                  </a:ext>
                </a:extLst>
              </p:cNvPr>
              <p:cNvSpPr/>
              <p:nvPr/>
            </p:nvSpPr>
            <p:spPr>
              <a:xfrm>
                <a:off x="975361" y="3265169"/>
                <a:ext cx="34289" cy="22860"/>
              </a:xfrm>
              <a:custGeom>
                <a:avLst/>
                <a:gdLst>
                  <a:gd name="connsiteX0" fmla="*/ 0 w 34289"/>
                  <a:gd name="connsiteY0" fmla="*/ 22860 h 22860"/>
                  <a:gd name="connsiteX1" fmla="*/ 26670 w 34289"/>
                  <a:gd name="connsiteY1" fmla="*/ 0 h 22860"/>
                  <a:gd name="connsiteX2" fmla="*/ 34290 w 34289"/>
                  <a:gd name="connsiteY2" fmla="*/ 7620 h 22860"/>
                  <a:gd name="connsiteX3" fmla="*/ 26670 w 34289"/>
                  <a:gd name="connsiteY3" fmla="*/ 22860 h 22860"/>
                  <a:gd name="connsiteX4" fmla="*/ 0 w 34289"/>
                  <a:gd name="connsiteY4" fmla="*/ 22860 h 22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89" h="22860">
                    <a:moveTo>
                      <a:pt x="0" y="22860"/>
                    </a:moveTo>
                    <a:cubicBezTo>
                      <a:pt x="7620" y="7620"/>
                      <a:pt x="15240" y="3810"/>
                      <a:pt x="26670" y="0"/>
                    </a:cubicBezTo>
                    <a:cubicBezTo>
                      <a:pt x="30480" y="0"/>
                      <a:pt x="34290" y="3810"/>
                      <a:pt x="34290" y="7620"/>
                    </a:cubicBezTo>
                    <a:cubicBezTo>
                      <a:pt x="34290" y="15240"/>
                      <a:pt x="34290" y="19050"/>
                      <a:pt x="26670" y="22860"/>
                    </a:cubicBezTo>
                    <a:cubicBezTo>
                      <a:pt x="19050" y="22860"/>
                      <a:pt x="11430" y="22860"/>
                      <a:pt x="0" y="22860"/>
                    </a:cubicBezTo>
                    <a:close/>
                  </a:path>
                </a:pathLst>
              </a:custGeom>
              <a:solidFill>
                <a:srgbClr val="FFD0E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70" name="Freeform: Shape 3469">
                <a:extLst>
                  <a:ext uri="{FF2B5EF4-FFF2-40B4-BE49-F238E27FC236}">
                    <a16:creationId xmlns:a16="http://schemas.microsoft.com/office/drawing/2014/main" id="{3361D6EC-6211-D64A-46D4-B646A28E7D96}"/>
                  </a:ext>
                </a:extLst>
              </p:cNvPr>
              <p:cNvSpPr/>
              <p:nvPr/>
            </p:nvSpPr>
            <p:spPr>
              <a:xfrm>
                <a:off x="1642110" y="2547851"/>
                <a:ext cx="35868" cy="25803"/>
              </a:xfrm>
              <a:custGeom>
                <a:avLst/>
                <a:gdLst>
                  <a:gd name="connsiteX0" fmla="*/ 0 w 35868"/>
                  <a:gd name="connsiteY0" fmla="*/ 12468 h 25803"/>
                  <a:gd name="connsiteX1" fmla="*/ 22860 w 35868"/>
                  <a:gd name="connsiteY1" fmla="*/ 1038 h 25803"/>
                  <a:gd name="connsiteX2" fmla="*/ 34290 w 35868"/>
                  <a:gd name="connsiteY2" fmla="*/ 8658 h 25803"/>
                  <a:gd name="connsiteX3" fmla="*/ 30480 w 35868"/>
                  <a:gd name="connsiteY3" fmla="*/ 20088 h 25803"/>
                  <a:gd name="connsiteX4" fmla="*/ 7620 w 35868"/>
                  <a:gd name="connsiteY4" fmla="*/ 20088 h 25803"/>
                  <a:gd name="connsiteX5" fmla="*/ 0 w 35868"/>
                  <a:gd name="connsiteY5" fmla="*/ 12468 h 25803"/>
                  <a:gd name="connsiteX6" fmla="*/ 0 w 35868"/>
                  <a:gd name="connsiteY6" fmla="*/ 12468 h 25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68" h="25803">
                    <a:moveTo>
                      <a:pt x="0" y="12468"/>
                    </a:moveTo>
                    <a:cubicBezTo>
                      <a:pt x="3810" y="1038"/>
                      <a:pt x="15240" y="4848"/>
                      <a:pt x="22860" y="1038"/>
                    </a:cubicBezTo>
                    <a:cubicBezTo>
                      <a:pt x="26670" y="-2772"/>
                      <a:pt x="30480" y="4848"/>
                      <a:pt x="34290" y="8658"/>
                    </a:cubicBezTo>
                    <a:cubicBezTo>
                      <a:pt x="38100" y="12468"/>
                      <a:pt x="34290" y="16278"/>
                      <a:pt x="30480" y="20088"/>
                    </a:cubicBezTo>
                    <a:cubicBezTo>
                      <a:pt x="19050" y="27708"/>
                      <a:pt x="19050" y="27708"/>
                      <a:pt x="7620" y="20088"/>
                    </a:cubicBezTo>
                    <a:cubicBezTo>
                      <a:pt x="3810" y="12468"/>
                      <a:pt x="3810" y="12468"/>
                      <a:pt x="0" y="12468"/>
                    </a:cubicBezTo>
                    <a:lnTo>
                      <a:pt x="0" y="12468"/>
                    </a:lnTo>
                    <a:close/>
                  </a:path>
                </a:pathLst>
              </a:custGeom>
              <a:solidFill>
                <a:srgbClr val="FFD4E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71" name="Freeform: Shape 3470">
                <a:extLst>
                  <a:ext uri="{FF2B5EF4-FFF2-40B4-BE49-F238E27FC236}">
                    <a16:creationId xmlns:a16="http://schemas.microsoft.com/office/drawing/2014/main" id="{B9463C2C-3E91-157D-05BE-8BA458EDDC08}"/>
                  </a:ext>
                </a:extLst>
              </p:cNvPr>
              <p:cNvSpPr/>
              <p:nvPr/>
            </p:nvSpPr>
            <p:spPr>
              <a:xfrm>
                <a:off x="1680210" y="3238500"/>
                <a:ext cx="22860" cy="30480"/>
              </a:xfrm>
              <a:custGeom>
                <a:avLst/>
                <a:gdLst>
                  <a:gd name="connsiteX0" fmla="*/ 0 w 22860"/>
                  <a:gd name="connsiteY0" fmla="*/ 11430 h 30480"/>
                  <a:gd name="connsiteX1" fmla="*/ 7620 w 22860"/>
                  <a:gd name="connsiteY1" fmla="*/ 0 h 30480"/>
                  <a:gd name="connsiteX2" fmla="*/ 15240 w 22860"/>
                  <a:gd name="connsiteY2" fmla="*/ 7620 h 30480"/>
                  <a:gd name="connsiteX3" fmla="*/ 22860 w 22860"/>
                  <a:gd name="connsiteY3" fmla="*/ 22860 h 30480"/>
                  <a:gd name="connsiteX4" fmla="*/ 15240 w 22860"/>
                  <a:gd name="connsiteY4" fmla="*/ 30480 h 30480"/>
                  <a:gd name="connsiteX5" fmla="*/ 0 w 22860"/>
                  <a:gd name="connsiteY5" fmla="*/ 22860 h 30480"/>
                  <a:gd name="connsiteX6" fmla="*/ 0 w 22860"/>
                  <a:gd name="connsiteY6" fmla="*/ 11430 h 3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 h="30480">
                    <a:moveTo>
                      <a:pt x="0" y="11430"/>
                    </a:moveTo>
                    <a:cubicBezTo>
                      <a:pt x="3810" y="7620"/>
                      <a:pt x="7620" y="3810"/>
                      <a:pt x="7620" y="0"/>
                    </a:cubicBezTo>
                    <a:cubicBezTo>
                      <a:pt x="11430" y="3810"/>
                      <a:pt x="11430" y="3810"/>
                      <a:pt x="15240" y="7620"/>
                    </a:cubicBezTo>
                    <a:cubicBezTo>
                      <a:pt x="22860" y="11430"/>
                      <a:pt x="22860" y="15240"/>
                      <a:pt x="22860" y="22860"/>
                    </a:cubicBezTo>
                    <a:cubicBezTo>
                      <a:pt x="22860" y="26670"/>
                      <a:pt x="19050" y="30480"/>
                      <a:pt x="15240" y="30480"/>
                    </a:cubicBezTo>
                    <a:cubicBezTo>
                      <a:pt x="7620" y="30480"/>
                      <a:pt x="3810" y="30480"/>
                      <a:pt x="0" y="22860"/>
                    </a:cubicBezTo>
                    <a:cubicBezTo>
                      <a:pt x="3810" y="15240"/>
                      <a:pt x="0" y="11430"/>
                      <a:pt x="0" y="11430"/>
                    </a:cubicBezTo>
                    <a:close/>
                  </a:path>
                </a:pathLst>
              </a:custGeom>
              <a:solidFill>
                <a:srgbClr val="FFC9D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72" name="Freeform: Shape 3471">
                <a:extLst>
                  <a:ext uri="{FF2B5EF4-FFF2-40B4-BE49-F238E27FC236}">
                    <a16:creationId xmlns:a16="http://schemas.microsoft.com/office/drawing/2014/main" id="{760DAE9D-E5A9-18C0-8D66-0DAA910114F7}"/>
                  </a:ext>
                </a:extLst>
              </p:cNvPr>
              <p:cNvSpPr/>
              <p:nvPr/>
            </p:nvSpPr>
            <p:spPr>
              <a:xfrm>
                <a:off x="1272541" y="2642561"/>
                <a:ext cx="30479" cy="20628"/>
              </a:xfrm>
              <a:custGeom>
                <a:avLst/>
                <a:gdLst>
                  <a:gd name="connsiteX0" fmla="*/ 30480 w 30479"/>
                  <a:gd name="connsiteY0" fmla="*/ 5388 h 20628"/>
                  <a:gd name="connsiteX1" fmla="*/ 11430 w 30479"/>
                  <a:gd name="connsiteY1" fmla="*/ 20628 h 20628"/>
                  <a:gd name="connsiteX2" fmla="*/ 0 w 30479"/>
                  <a:gd name="connsiteY2" fmla="*/ 13008 h 20628"/>
                  <a:gd name="connsiteX3" fmla="*/ 7620 w 30479"/>
                  <a:gd name="connsiteY3" fmla="*/ 1578 h 20628"/>
                  <a:gd name="connsiteX4" fmla="*/ 30480 w 30479"/>
                  <a:gd name="connsiteY4" fmla="*/ 5388 h 20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79" h="20628">
                    <a:moveTo>
                      <a:pt x="30480" y="5388"/>
                    </a:moveTo>
                    <a:cubicBezTo>
                      <a:pt x="26670" y="16818"/>
                      <a:pt x="19050" y="20628"/>
                      <a:pt x="11430" y="20628"/>
                    </a:cubicBezTo>
                    <a:cubicBezTo>
                      <a:pt x="3810" y="20628"/>
                      <a:pt x="0" y="20628"/>
                      <a:pt x="0" y="13008"/>
                    </a:cubicBezTo>
                    <a:cubicBezTo>
                      <a:pt x="0" y="5388"/>
                      <a:pt x="3810" y="1578"/>
                      <a:pt x="7620" y="1578"/>
                    </a:cubicBezTo>
                    <a:cubicBezTo>
                      <a:pt x="15240" y="-2232"/>
                      <a:pt x="22860" y="1578"/>
                      <a:pt x="30480" y="5388"/>
                    </a:cubicBezTo>
                    <a:close/>
                  </a:path>
                </a:pathLst>
              </a:custGeom>
              <a:solidFill>
                <a:srgbClr val="FFC5D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73" name="Freeform: Shape 3472">
                <a:extLst>
                  <a:ext uri="{FF2B5EF4-FFF2-40B4-BE49-F238E27FC236}">
                    <a16:creationId xmlns:a16="http://schemas.microsoft.com/office/drawing/2014/main" id="{A417996F-C493-4291-ABEF-898D2822D8A7}"/>
                  </a:ext>
                </a:extLst>
              </p:cNvPr>
              <p:cNvSpPr/>
              <p:nvPr/>
            </p:nvSpPr>
            <p:spPr>
              <a:xfrm>
                <a:off x="3101341" y="3161286"/>
                <a:ext cx="30479" cy="21492"/>
              </a:xfrm>
              <a:custGeom>
                <a:avLst/>
                <a:gdLst>
                  <a:gd name="connsiteX0" fmla="*/ 7620 w 30479"/>
                  <a:gd name="connsiteY0" fmla="*/ 20063 h 21492"/>
                  <a:gd name="connsiteX1" fmla="*/ 0 w 30479"/>
                  <a:gd name="connsiteY1" fmla="*/ 12444 h 21492"/>
                  <a:gd name="connsiteX2" fmla="*/ 22860 w 30479"/>
                  <a:gd name="connsiteY2" fmla="*/ 1013 h 21492"/>
                  <a:gd name="connsiteX3" fmla="*/ 30480 w 30479"/>
                  <a:gd name="connsiteY3" fmla="*/ 8633 h 21492"/>
                  <a:gd name="connsiteX4" fmla="*/ 7620 w 30479"/>
                  <a:gd name="connsiteY4" fmla="*/ 20063 h 21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79" h="21492">
                    <a:moveTo>
                      <a:pt x="7620" y="20063"/>
                    </a:moveTo>
                    <a:cubicBezTo>
                      <a:pt x="3810" y="20063"/>
                      <a:pt x="0" y="20063"/>
                      <a:pt x="0" y="12444"/>
                    </a:cubicBezTo>
                    <a:cubicBezTo>
                      <a:pt x="0" y="4823"/>
                      <a:pt x="15240" y="-2797"/>
                      <a:pt x="22860" y="1013"/>
                    </a:cubicBezTo>
                    <a:cubicBezTo>
                      <a:pt x="26670" y="1013"/>
                      <a:pt x="30480" y="4823"/>
                      <a:pt x="30480" y="8633"/>
                    </a:cubicBezTo>
                    <a:cubicBezTo>
                      <a:pt x="30480" y="20063"/>
                      <a:pt x="19050" y="23873"/>
                      <a:pt x="7620" y="20063"/>
                    </a:cubicBezTo>
                    <a:close/>
                  </a:path>
                </a:pathLst>
              </a:custGeom>
              <a:solidFill>
                <a:srgbClr val="FFCEE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74" name="Freeform: Shape 3473">
                <a:extLst>
                  <a:ext uri="{FF2B5EF4-FFF2-40B4-BE49-F238E27FC236}">
                    <a16:creationId xmlns:a16="http://schemas.microsoft.com/office/drawing/2014/main" id="{0F1EDC97-0432-8444-6C65-08B2E9DF920D}"/>
                  </a:ext>
                </a:extLst>
              </p:cNvPr>
              <p:cNvSpPr/>
              <p:nvPr/>
            </p:nvSpPr>
            <p:spPr>
              <a:xfrm>
                <a:off x="2323344" y="2953702"/>
                <a:ext cx="27426" cy="29527"/>
              </a:xfrm>
              <a:custGeom>
                <a:avLst/>
                <a:gdLst>
                  <a:gd name="connsiteX0" fmla="*/ 757 w 27426"/>
                  <a:gd name="connsiteY0" fmla="*/ 25717 h 29527"/>
                  <a:gd name="connsiteX1" fmla="*/ 15997 w 27426"/>
                  <a:gd name="connsiteY1" fmla="*/ 2857 h 29527"/>
                  <a:gd name="connsiteX2" fmla="*/ 23617 w 27426"/>
                  <a:gd name="connsiteY2" fmla="*/ 2857 h 29527"/>
                  <a:gd name="connsiteX3" fmla="*/ 27427 w 27426"/>
                  <a:gd name="connsiteY3" fmla="*/ 14288 h 29527"/>
                  <a:gd name="connsiteX4" fmla="*/ 12187 w 27426"/>
                  <a:gd name="connsiteY4" fmla="*/ 29528 h 29527"/>
                  <a:gd name="connsiteX5" fmla="*/ 757 w 27426"/>
                  <a:gd name="connsiteY5" fmla="*/ 25717 h 29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426" h="29527">
                    <a:moveTo>
                      <a:pt x="757" y="25717"/>
                    </a:moveTo>
                    <a:cubicBezTo>
                      <a:pt x="-3053" y="14288"/>
                      <a:pt x="8377" y="10478"/>
                      <a:pt x="15997" y="2857"/>
                    </a:cubicBezTo>
                    <a:cubicBezTo>
                      <a:pt x="15997" y="-952"/>
                      <a:pt x="19807" y="-952"/>
                      <a:pt x="23617" y="2857"/>
                    </a:cubicBezTo>
                    <a:cubicBezTo>
                      <a:pt x="27427" y="6667"/>
                      <a:pt x="27427" y="10478"/>
                      <a:pt x="27427" y="14288"/>
                    </a:cubicBezTo>
                    <a:cubicBezTo>
                      <a:pt x="27427" y="21907"/>
                      <a:pt x="19807" y="29528"/>
                      <a:pt x="12187" y="29528"/>
                    </a:cubicBezTo>
                    <a:cubicBezTo>
                      <a:pt x="8377" y="25717"/>
                      <a:pt x="4567" y="25717"/>
                      <a:pt x="757" y="25717"/>
                    </a:cubicBezTo>
                    <a:close/>
                  </a:path>
                </a:pathLst>
              </a:custGeom>
              <a:solidFill>
                <a:srgbClr val="FFD3E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75" name="Freeform: Shape 3474">
                <a:extLst>
                  <a:ext uri="{FF2B5EF4-FFF2-40B4-BE49-F238E27FC236}">
                    <a16:creationId xmlns:a16="http://schemas.microsoft.com/office/drawing/2014/main" id="{1B56AEC0-6DFF-618C-EB3D-06EDCE765362}"/>
                  </a:ext>
                </a:extLst>
              </p:cNvPr>
              <p:cNvSpPr/>
              <p:nvPr/>
            </p:nvSpPr>
            <p:spPr>
              <a:xfrm>
                <a:off x="2345466" y="3016025"/>
                <a:ext cx="20544" cy="25393"/>
              </a:xfrm>
              <a:custGeom>
                <a:avLst/>
                <a:gdLst>
                  <a:gd name="connsiteX0" fmla="*/ 16735 w 20544"/>
                  <a:gd name="connsiteY0" fmla="*/ 1495 h 25393"/>
                  <a:gd name="connsiteX1" fmla="*/ 20545 w 20544"/>
                  <a:gd name="connsiteY1" fmla="*/ 16735 h 25393"/>
                  <a:gd name="connsiteX2" fmla="*/ 9115 w 20544"/>
                  <a:gd name="connsiteY2" fmla="*/ 24355 h 25393"/>
                  <a:gd name="connsiteX3" fmla="*/ 1495 w 20544"/>
                  <a:gd name="connsiteY3" fmla="*/ 9115 h 25393"/>
                  <a:gd name="connsiteX4" fmla="*/ 16735 w 20544"/>
                  <a:gd name="connsiteY4" fmla="*/ 1495 h 25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4" h="25393">
                    <a:moveTo>
                      <a:pt x="16735" y="1495"/>
                    </a:moveTo>
                    <a:cubicBezTo>
                      <a:pt x="20545" y="5305"/>
                      <a:pt x="20545" y="9115"/>
                      <a:pt x="20545" y="16735"/>
                    </a:cubicBezTo>
                    <a:cubicBezTo>
                      <a:pt x="20545" y="20545"/>
                      <a:pt x="16735" y="28165"/>
                      <a:pt x="9115" y="24355"/>
                    </a:cubicBezTo>
                    <a:cubicBezTo>
                      <a:pt x="1495" y="20545"/>
                      <a:pt x="-2315" y="16735"/>
                      <a:pt x="1495" y="9115"/>
                    </a:cubicBezTo>
                    <a:cubicBezTo>
                      <a:pt x="1495" y="1495"/>
                      <a:pt x="9115" y="-2315"/>
                      <a:pt x="16735" y="1495"/>
                    </a:cubicBezTo>
                    <a:close/>
                  </a:path>
                </a:pathLst>
              </a:custGeom>
              <a:solidFill>
                <a:srgbClr val="FFD4E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76" name="Freeform: Shape 3475">
                <a:extLst>
                  <a:ext uri="{FF2B5EF4-FFF2-40B4-BE49-F238E27FC236}">
                    <a16:creationId xmlns:a16="http://schemas.microsoft.com/office/drawing/2014/main" id="{91C9E9E0-62C9-1374-0359-7DC86B1D5661}"/>
                  </a:ext>
                </a:extLst>
              </p:cNvPr>
              <p:cNvSpPr/>
              <p:nvPr/>
            </p:nvSpPr>
            <p:spPr>
              <a:xfrm>
                <a:off x="1721082" y="2681226"/>
                <a:ext cx="20088" cy="27683"/>
              </a:xfrm>
              <a:custGeom>
                <a:avLst/>
                <a:gdLst>
                  <a:gd name="connsiteX0" fmla="*/ 20088 w 20088"/>
                  <a:gd name="connsiteY0" fmla="*/ 16253 h 27683"/>
                  <a:gd name="connsiteX1" fmla="*/ 8658 w 20088"/>
                  <a:gd name="connsiteY1" fmla="*/ 27683 h 27683"/>
                  <a:gd name="connsiteX2" fmla="*/ 1038 w 20088"/>
                  <a:gd name="connsiteY2" fmla="*/ 12443 h 27683"/>
                  <a:gd name="connsiteX3" fmla="*/ 16278 w 20088"/>
                  <a:gd name="connsiteY3" fmla="*/ 1013 h 27683"/>
                  <a:gd name="connsiteX4" fmla="*/ 20088 w 20088"/>
                  <a:gd name="connsiteY4" fmla="*/ 16253 h 27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88" h="27683">
                    <a:moveTo>
                      <a:pt x="20088" y="16253"/>
                    </a:moveTo>
                    <a:cubicBezTo>
                      <a:pt x="16278" y="20063"/>
                      <a:pt x="16278" y="27683"/>
                      <a:pt x="8658" y="27683"/>
                    </a:cubicBezTo>
                    <a:cubicBezTo>
                      <a:pt x="4848" y="27683"/>
                      <a:pt x="-2772" y="16253"/>
                      <a:pt x="1038" y="12443"/>
                    </a:cubicBezTo>
                    <a:cubicBezTo>
                      <a:pt x="1038" y="4823"/>
                      <a:pt x="12468" y="-2797"/>
                      <a:pt x="16278" y="1013"/>
                    </a:cubicBezTo>
                    <a:cubicBezTo>
                      <a:pt x="20088" y="1013"/>
                      <a:pt x="20088" y="8633"/>
                      <a:pt x="20088" y="16253"/>
                    </a:cubicBezTo>
                    <a:close/>
                  </a:path>
                </a:pathLst>
              </a:custGeom>
              <a:solidFill>
                <a:srgbClr val="FFD9E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77" name="Freeform: Shape 3476">
                <a:extLst>
                  <a:ext uri="{FF2B5EF4-FFF2-40B4-BE49-F238E27FC236}">
                    <a16:creationId xmlns:a16="http://schemas.microsoft.com/office/drawing/2014/main" id="{80F88E5E-512C-6FE0-9AEA-0CD2A60AC12B}"/>
                  </a:ext>
                </a:extLst>
              </p:cNvPr>
              <p:cNvSpPr/>
              <p:nvPr/>
            </p:nvSpPr>
            <p:spPr>
              <a:xfrm>
                <a:off x="1972628" y="2109701"/>
                <a:ext cx="26315" cy="28746"/>
              </a:xfrm>
              <a:custGeom>
                <a:avLst/>
                <a:gdLst>
                  <a:gd name="connsiteX0" fmla="*/ 952 w 26315"/>
                  <a:gd name="connsiteY0" fmla="*/ 27708 h 28746"/>
                  <a:gd name="connsiteX1" fmla="*/ 952 w 26315"/>
                  <a:gd name="connsiteY1" fmla="*/ 16278 h 28746"/>
                  <a:gd name="connsiteX2" fmla="*/ 4763 w 26315"/>
                  <a:gd name="connsiteY2" fmla="*/ 1038 h 28746"/>
                  <a:gd name="connsiteX3" fmla="*/ 23813 w 26315"/>
                  <a:gd name="connsiteY3" fmla="*/ 8658 h 28746"/>
                  <a:gd name="connsiteX4" fmla="*/ 20002 w 26315"/>
                  <a:gd name="connsiteY4" fmla="*/ 20088 h 28746"/>
                  <a:gd name="connsiteX5" fmla="*/ 952 w 26315"/>
                  <a:gd name="connsiteY5" fmla="*/ 27708 h 28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315" h="28746">
                    <a:moveTo>
                      <a:pt x="952" y="27708"/>
                    </a:moveTo>
                    <a:cubicBezTo>
                      <a:pt x="952" y="23898"/>
                      <a:pt x="952" y="20088"/>
                      <a:pt x="952" y="16278"/>
                    </a:cubicBezTo>
                    <a:cubicBezTo>
                      <a:pt x="952" y="12468"/>
                      <a:pt x="-2857" y="4848"/>
                      <a:pt x="4763" y="1038"/>
                    </a:cubicBezTo>
                    <a:cubicBezTo>
                      <a:pt x="8572" y="-2772"/>
                      <a:pt x="23813" y="4848"/>
                      <a:pt x="23813" y="8658"/>
                    </a:cubicBezTo>
                    <a:cubicBezTo>
                      <a:pt x="27622" y="12468"/>
                      <a:pt x="27622" y="20088"/>
                      <a:pt x="20002" y="20088"/>
                    </a:cubicBezTo>
                    <a:cubicBezTo>
                      <a:pt x="8572" y="23898"/>
                      <a:pt x="8572" y="31518"/>
                      <a:pt x="952" y="27708"/>
                    </a:cubicBezTo>
                    <a:close/>
                  </a:path>
                </a:pathLst>
              </a:custGeom>
              <a:solidFill>
                <a:srgbClr val="FFD6E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78" name="Freeform: Shape 3477">
                <a:extLst>
                  <a:ext uri="{FF2B5EF4-FFF2-40B4-BE49-F238E27FC236}">
                    <a16:creationId xmlns:a16="http://schemas.microsoft.com/office/drawing/2014/main" id="{45BEDBF1-2B1F-B27D-ACE9-387925B35EDA}"/>
                  </a:ext>
                </a:extLst>
              </p:cNvPr>
              <p:cNvSpPr/>
              <p:nvPr/>
            </p:nvSpPr>
            <p:spPr>
              <a:xfrm>
                <a:off x="3214062" y="2247900"/>
                <a:ext cx="24438" cy="24354"/>
              </a:xfrm>
              <a:custGeom>
                <a:avLst/>
                <a:gdLst>
                  <a:gd name="connsiteX0" fmla="*/ 24438 w 24438"/>
                  <a:gd name="connsiteY0" fmla="*/ 15240 h 24354"/>
                  <a:gd name="connsiteX1" fmla="*/ 5388 w 24438"/>
                  <a:gd name="connsiteY1" fmla="*/ 22860 h 24354"/>
                  <a:gd name="connsiteX2" fmla="*/ 1578 w 24438"/>
                  <a:gd name="connsiteY2" fmla="*/ 7620 h 24354"/>
                  <a:gd name="connsiteX3" fmla="*/ 20628 w 24438"/>
                  <a:gd name="connsiteY3" fmla="*/ 0 h 24354"/>
                  <a:gd name="connsiteX4" fmla="*/ 24438 w 24438"/>
                  <a:gd name="connsiteY4" fmla="*/ 15240 h 24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438" h="24354">
                    <a:moveTo>
                      <a:pt x="24438" y="15240"/>
                    </a:moveTo>
                    <a:cubicBezTo>
                      <a:pt x="20628" y="22860"/>
                      <a:pt x="9198" y="26670"/>
                      <a:pt x="5388" y="22860"/>
                    </a:cubicBezTo>
                    <a:cubicBezTo>
                      <a:pt x="1578" y="19050"/>
                      <a:pt x="-2232" y="15240"/>
                      <a:pt x="1578" y="7620"/>
                    </a:cubicBezTo>
                    <a:cubicBezTo>
                      <a:pt x="5388" y="3810"/>
                      <a:pt x="16818" y="0"/>
                      <a:pt x="20628" y="0"/>
                    </a:cubicBezTo>
                    <a:cubicBezTo>
                      <a:pt x="20628" y="3810"/>
                      <a:pt x="24438" y="7620"/>
                      <a:pt x="24438" y="15240"/>
                    </a:cubicBezTo>
                    <a:close/>
                  </a:path>
                </a:pathLst>
              </a:custGeom>
              <a:solidFill>
                <a:srgbClr val="FFD1E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79" name="Freeform: Shape 3478">
                <a:extLst>
                  <a:ext uri="{FF2B5EF4-FFF2-40B4-BE49-F238E27FC236}">
                    <a16:creationId xmlns:a16="http://schemas.microsoft.com/office/drawing/2014/main" id="{DA95E2A7-A270-6B1F-9ED3-42FCAC87BA2C}"/>
                  </a:ext>
                </a:extLst>
              </p:cNvPr>
              <p:cNvSpPr/>
              <p:nvPr/>
            </p:nvSpPr>
            <p:spPr>
              <a:xfrm>
                <a:off x="2242512" y="2701290"/>
                <a:ext cx="28248" cy="39678"/>
              </a:xfrm>
              <a:custGeom>
                <a:avLst/>
                <a:gdLst>
                  <a:gd name="connsiteX0" fmla="*/ 1578 w 28248"/>
                  <a:gd name="connsiteY0" fmla="*/ 0 h 39678"/>
                  <a:gd name="connsiteX1" fmla="*/ 28248 w 28248"/>
                  <a:gd name="connsiteY1" fmla="*/ 22860 h 39678"/>
                  <a:gd name="connsiteX2" fmla="*/ 13008 w 28248"/>
                  <a:gd name="connsiteY2" fmla="*/ 38100 h 39678"/>
                  <a:gd name="connsiteX3" fmla="*/ 5388 w 28248"/>
                  <a:gd name="connsiteY3" fmla="*/ 34290 h 39678"/>
                  <a:gd name="connsiteX4" fmla="*/ 1578 w 28248"/>
                  <a:gd name="connsiteY4" fmla="*/ 0 h 39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48" h="39678">
                    <a:moveTo>
                      <a:pt x="1578" y="0"/>
                    </a:moveTo>
                    <a:cubicBezTo>
                      <a:pt x="9198" y="7620"/>
                      <a:pt x="13008" y="19050"/>
                      <a:pt x="28248" y="22860"/>
                    </a:cubicBezTo>
                    <a:cubicBezTo>
                      <a:pt x="20628" y="30480"/>
                      <a:pt x="16818" y="30480"/>
                      <a:pt x="13008" y="38100"/>
                    </a:cubicBezTo>
                    <a:cubicBezTo>
                      <a:pt x="9198" y="41910"/>
                      <a:pt x="1578" y="38100"/>
                      <a:pt x="5388" y="34290"/>
                    </a:cubicBezTo>
                    <a:cubicBezTo>
                      <a:pt x="1578" y="22860"/>
                      <a:pt x="-2232" y="15240"/>
                      <a:pt x="1578" y="0"/>
                    </a:cubicBezTo>
                    <a:close/>
                  </a:path>
                </a:pathLst>
              </a:custGeom>
              <a:solidFill>
                <a:srgbClr val="FFDAE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80" name="Freeform: Shape 3479">
                <a:extLst>
                  <a:ext uri="{FF2B5EF4-FFF2-40B4-BE49-F238E27FC236}">
                    <a16:creationId xmlns:a16="http://schemas.microsoft.com/office/drawing/2014/main" id="{DE999B3E-AF5F-FD6A-ED16-D64C0327F715}"/>
                  </a:ext>
                </a:extLst>
              </p:cNvPr>
              <p:cNvSpPr/>
              <p:nvPr/>
            </p:nvSpPr>
            <p:spPr>
              <a:xfrm>
                <a:off x="1249526" y="2453640"/>
                <a:ext cx="24027" cy="30479"/>
              </a:xfrm>
              <a:custGeom>
                <a:avLst/>
                <a:gdLst>
                  <a:gd name="connsiteX0" fmla="*/ 15394 w 24027"/>
                  <a:gd name="connsiteY0" fmla="*/ 0 h 30479"/>
                  <a:gd name="connsiteX1" fmla="*/ 23014 w 24027"/>
                  <a:gd name="connsiteY1" fmla="*/ 15240 h 30479"/>
                  <a:gd name="connsiteX2" fmla="*/ 11584 w 24027"/>
                  <a:gd name="connsiteY2" fmla="*/ 30480 h 30479"/>
                  <a:gd name="connsiteX3" fmla="*/ 3964 w 24027"/>
                  <a:gd name="connsiteY3" fmla="*/ 15240 h 30479"/>
                  <a:gd name="connsiteX4" fmla="*/ 7774 w 24027"/>
                  <a:gd name="connsiteY4" fmla="*/ 11430 h 30479"/>
                  <a:gd name="connsiteX5" fmla="*/ 15394 w 24027"/>
                  <a:gd name="connsiteY5" fmla="*/ 0 h 30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27" h="30479">
                    <a:moveTo>
                      <a:pt x="15394" y="0"/>
                    </a:moveTo>
                    <a:cubicBezTo>
                      <a:pt x="19204" y="3810"/>
                      <a:pt x="23014" y="11430"/>
                      <a:pt x="23014" y="15240"/>
                    </a:cubicBezTo>
                    <a:cubicBezTo>
                      <a:pt x="26824" y="22860"/>
                      <a:pt x="19204" y="30480"/>
                      <a:pt x="11584" y="30480"/>
                    </a:cubicBezTo>
                    <a:cubicBezTo>
                      <a:pt x="154" y="30480"/>
                      <a:pt x="-3656" y="22860"/>
                      <a:pt x="3964" y="15240"/>
                    </a:cubicBezTo>
                    <a:cubicBezTo>
                      <a:pt x="3964" y="15240"/>
                      <a:pt x="7774" y="11430"/>
                      <a:pt x="7774" y="11430"/>
                    </a:cubicBezTo>
                    <a:cubicBezTo>
                      <a:pt x="11584" y="7620"/>
                      <a:pt x="11584" y="3810"/>
                      <a:pt x="15394" y="0"/>
                    </a:cubicBezTo>
                    <a:close/>
                  </a:path>
                </a:pathLst>
              </a:custGeom>
              <a:solidFill>
                <a:srgbClr val="FFC9D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81" name="Freeform: Shape 3480">
                <a:extLst>
                  <a:ext uri="{FF2B5EF4-FFF2-40B4-BE49-F238E27FC236}">
                    <a16:creationId xmlns:a16="http://schemas.microsoft.com/office/drawing/2014/main" id="{2DA049AD-F961-0E42-3E5C-F82539AE8E57}"/>
                  </a:ext>
                </a:extLst>
              </p:cNvPr>
              <p:cNvSpPr/>
              <p:nvPr/>
            </p:nvSpPr>
            <p:spPr>
              <a:xfrm>
                <a:off x="3467101" y="3078480"/>
                <a:ext cx="20002" cy="38100"/>
              </a:xfrm>
              <a:custGeom>
                <a:avLst/>
                <a:gdLst>
                  <a:gd name="connsiteX0" fmla="*/ 19050 w 20002"/>
                  <a:gd name="connsiteY0" fmla="*/ 34290 h 38100"/>
                  <a:gd name="connsiteX1" fmla="*/ 11430 w 20002"/>
                  <a:gd name="connsiteY1" fmla="*/ 38100 h 38100"/>
                  <a:gd name="connsiteX2" fmla="*/ 0 w 20002"/>
                  <a:gd name="connsiteY2" fmla="*/ 7620 h 38100"/>
                  <a:gd name="connsiteX3" fmla="*/ 11430 w 20002"/>
                  <a:gd name="connsiteY3" fmla="*/ 0 h 38100"/>
                  <a:gd name="connsiteX4" fmla="*/ 15240 w 20002"/>
                  <a:gd name="connsiteY4" fmla="*/ 7620 h 38100"/>
                  <a:gd name="connsiteX5" fmla="*/ 15240 w 20002"/>
                  <a:gd name="connsiteY5" fmla="*/ 26670 h 38100"/>
                  <a:gd name="connsiteX6" fmla="*/ 19050 w 20002"/>
                  <a:gd name="connsiteY6" fmla="*/ 342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02" h="38100">
                    <a:moveTo>
                      <a:pt x="19050" y="34290"/>
                    </a:moveTo>
                    <a:cubicBezTo>
                      <a:pt x="19050" y="38100"/>
                      <a:pt x="15240" y="38100"/>
                      <a:pt x="11430" y="38100"/>
                    </a:cubicBezTo>
                    <a:cubicBezTo>
                      <a:pt x="7620" y="34290"/>
                      <a:pt x="0" y="15240"/>
                      <a:pt x="0" y="7620"/>
                    </a:cubicBezTo>
                    <a:cubicBezTo>
                      <a:pt x="3810" y="3810"/>
                      <a:pt x="7620" y="0"/>
                      <a:pt x="11430" y="0"/>
                    </a:cubicBezTo>
                    <a:cubicBezTo>
                      <a:pt x="15240" y="0"/>
                      <a:pt x="19050" y="3810"/>
                      <a:pt x="15240" y="7620"/>
                    </a:cubicBezTo>
                    <a:cubicBezTo>
                      <a:pt x="11430" y="15240"/>
                      <a:pt x="11430" y="19050"/>
                      <a:pt x="15240" y="26670"/>
                    </a:cubicBezTo>
                    <a:cubicBezTo>
                      <a:pt x="22860" y="30480"/>
                      <a:pt x="19050" y="30480"/>
                      <a:pt x="19050" y="34290"/>
                    </a:cubicBezTo>
                    <a:close/>
                  </a:path>
                </a:pathLst>
              </a:custGeom>
              <a:solidFill>
                <a:srgbClr val="FFD5E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82" name="Freeform: Shape 3481">
                <a:extLst>
                  <a:ext uri="{FF2B5EF4-FFF2-40B4-BE49-F238E27FC236}">
                    <a16:creationId xmlns:a16="http://schemas.microsoft.com/office/drawing/2014/main" id="{257BF5B3-4790-79C5-3692-8F828C98D849}"/>
                  </a:ext>
                </a:extLst>
              </p:cNvPr>
              <p:cNvSpPr/>
              <p:nvPr/>
            </p:nvSpPr>
            <p:spPr>
              <a:xfrm>
                <a:off x="1546860" y="3150869"/>
                <a:ext cx="22860" cy="22860"/>
              </a:xfrm>
              <a:custGeom>
                <a:avLst/>
                <a:gdLst>
                  <a:gd name="connsiteX0" fmla="*/ 22860 w 22860"/>
                  <a:gd name="connsiteY0" fmla="*/ 15240 h 22860"/>
                  <a:gd name="connsiteX1" fmla="*/ 11430 w 22860"/>
                  <a:gd name="connsiteY1" fmla="*/ 22860 h 22860"/>
                  <a:gd name="connsiteX2" fmla="*/ 0 w 22860"/>
                  <a:gd name="connsiteY2" fmla="*/ 7620 h 22860"/>
                  <a:gd name="connsiteX3" fmla="*/ 15240 w 22860"/>
                  <a:gd name="connsiteY3" fmla="*/ 0 h 22860"/>
                  <a:gd name="connsiteX4" fmla="*/ 22860 w 22860"/>
                  <a:gd name="connsiteY4" fmla="*/ 15240 h 22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22860">
                    <a:moveTo>
                      <a:pt x="22860" y="15240"/>
                    </a:moveTo>
                    <a:cubicBezTo>
                      <a:pt x="22860" y="19050"/>
                      <a:pt x="15240" y="22860"/>
                      <a:pt x="11430" y="22860"/>
                    </a:cubicBezTo>
                    <a:cubicBezTo>
                      <a:pt x="3810" y="22860"/>
                      <a:pt x="0" y="11430"/>
                      <a:pt x="0" y="7620"/>
                    </a:cubicBezTo>
                    <a:cubicBezTo>
                      <a:pt x="0" y="0"/>
                      <a:pt x="7620" y="0"/>
                      <a:pt x="15240" y="0"/>
                    </a:cubicBezTo>
                    <a:cubicBezTo>
                      <a:pt x="19050" y="0"/>
                      <a:pt x="22860" y="3810"/>
                      <a:pt x="22860" y="15240"/>
                    </a:cubicBezTo>
                    <a:close/>
                  </a:path>
                </a:pathLst>
              </a:custGeom>
              <a:solidFill>
                <a:srgbClr val="FFCAD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83" name="Freeform: Shape 3482">
                <a:extLst>
                  <a:ext uri="{FF2B5EF4-FFF2-40B4-BE49-F238E27FC236}">
                    <a16:creationId xmlns:a16="http://schemas.microsoft.com/office/drawing/2014/main" id="{83B2E0E0-25B8-073B-E09A-E1B7E650E700}"/>
                  </a:ext>
                </a:extLst>
              </p:cNvPr>
              <p:cNvSpPr/>
              <p:nvPr/>
            </p:nvSpPr>
            <p:spPr>
              <a:xfrm>
                <a:off x="5170170" y="1998755"/>
                <a:ext cx="30480" cy="21558"/>
              </a:xfrm>
              <a:custGeom>
                <a:avLst/>
                <a:gdLst>
                  <a:gd name="connsiteX0" fmla="*/ 7620 w 30480"/>
                  <a:gd name="connsiteY0" fmla="*/ 20545 h 21558"/>
                  <a:gd name="connsiteX1" fmla="*/ 0 w 30480"/>
                  <a:gd name="connsiteY1" fmla="*/ 9115 h 21558"/>
                  <a:gd name="connsiteX2" fmla="*/ 22860 w 30480"/>
                  <a:gd name="connsiteY2" fmla="*/ 1495 h 21558"/>
                  <a:gd name="connsiteX3" fmla="*/ 30480 w 30480"/>
                  <a:gd name="connsiteY3" fmla="*/ 9115 h 21558"/>
                  <a:gd name="connsiteX4" fmla="*/ 7620 w 30480"/>
                  <a:gd name="connsiteY4" fmla="*/ 20545 h 21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 h="21558">
                    <a:moveTo>
                      <a:pt x="7620" y="20545"/>
                    </a:moveTo>
                    <a:cubicBezTo>
                      <a:pt x="3810" y="20545"/>
                      <a:pt x="0" y="16735"/>
                      <a:pt x="0" y="9115"/>
                    </a:cubicBezTo>
                    <a:cubicBezTo>
                      <a:pt x="0" y="1495"/>
                      <a:pt x="15240" y="-2315"/>
                      <a:pt x="22860" y="1495"/>
                    </a:cubicBezTo>
                    <a:cubicBezTo>
                      <a:pt x="26670" y="1495"/>
                      <a:pt x="30480" y="5305"/>
                      <a:pt x="30480" y="9115"/>
                    </a:cubicBezTo>
                    <a:cubicBezTo>
                      <a:pt x="26670" y="16735"/>
                      <a:pt x="15240" y="24355"/>
                      <a:pt x="7620" y="20545"/>
                    </a:cubicBezTo>
                    <a:close/>
                  </a:path>
                </a:pathLst>
              </a:custGeom>
              <a:solidFill>
                <a:srgbClr val="FFD8E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84" name="Freeform: Shape 3483">
                <a:extLst>
                  <a:ext uri="{FF2B5EF4-FFF2-40B4-BE49-F238E27FC236}">
                    <a16:creationId xmlns:a16="http://schemas.microsoft.com/office/drawing/2014/main" id="{96EB7917-5AAC-0C3F-AC84-7D8EE6E20B28}"/>
                  </a:ext>
                </a:extLst>
              </p:cNvPr>
              <p:cNvSpPr/>
              <p:nvPr/>
            </p:nvSpPr>
            <p:spPr>
              <a:xfrm>
                <a:off x="5011458" y="2948940"/>
                <a:ext cx="36792" cy="15240"/>
              </a:xfrm>
              <a:custGeom>
                <a:avLst/>
                <a:gdLst>
                  <a:gd name="connsiteX0" fmla="*/ 36793 w 36792"/>
                  <a:gd name="connsiteY0" fmla="*/ 11430 h 15240"/>
                  <a:gd name="connsiteX1" fmla="*/ 17743 w 36792"/>
                  <a:gd name="connsiteY1" fmla="*/ 15240 h 15240"/>
                  <a:gd name="connsiteX2" fmla="*/ 2503 w 36792"/>
                  <a:gd name="connsiteY2" fmla="*/ 11430 h 15240"/>
                  <a:gd name="connsiteX3" fmla="*/ 6312 w 36792"/>
                  <a:gd name="connsiteY3" fmla="*/ 0 h 15240"/>
                  <a:gd name="connsiteX4" fmla="*/ 21553 w 36792"/>
                  <a:gd name="connsiteY4" fmla="*/ 0 h 15240"/>
                  <a:gd name="connsiteX5" fmla="*/ 36793 w 36792"/>
                  <a:gd name="connsiteY5" fmla="*/ 11430 h 15240"/>
                  <a:gd name="connsiteX6" fmla="*/ 36793 w 36792"/>
                  <a:gd name="connsiteY6" fmla="*/ 11430 h 1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792" h="15240">
                    <a:moveTo>
                      <a:pt x="36793" y="11430"/>
                    </a:moveTo>
                    <a:cubicBezTo>
                      <a:pt x="29173" y="11430"/>
                      <a:pt x="21553" y="15240"/>
                      <a:pt x="17743" y="15240"/>
                    </a:cubicBezTo>
                    <a:cubicBezTo>
                      <a:pt x="10123" y="15240"/>
                      <a:pt x="6312" y="11430"/>
                      <a:pt x="2503" y="11430"/>
                    </a:cubicBezTo>
                    <a:cubicBezTo>
                      <a:pt x="-1307" y="7620"/>
                      <a:pt x="-1307" y="3810"/>
                      <a:pt x="6312" y="0"/>
                    </a:cubicBezTo>
                    <a:cubicBezTo>
                      <a:pt x="10123" y="0"/>
                      <a:pt x="17743" y="0"/>
                      <a:pt x="21553" y="0"/>
                    </a:cubicBezTo>
                    <a:cubicBezTo>
                      <a:pt x="25362" y="3810"/>
                      <a:pt x="29173" y="7620"/>
                      <a:pt x="36793" y="11430"/>
                    </a:cubicBezTo>
                    <a:cubicBezTo>
                      <a:pt x="36793" y="11430"/>
                      <a:pt x="36793" y="11430"/>
                      <a:pt x="36793" y="11430"/>
                    </a:cubicBezTo>
                    <a:close/>
                  </a:path>
                </a:pathLst>
              </a:custGeom>
              <a:solidFill>
                <a:srgbClr val="FFDCE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85" name="Freeform: Shape 3484">
                <a:extLst>
                  <a:ext uri="{FF2B5EF4-FFF2-40B4-BE49-F238E27FC236}">
                    <a16:creationId xmlns:a16="http://schemas.microsoft.com/office/drawing/2014/main" id="{DF78A0D5-BB77-F24D-B15F-9EC6209F7E63}"/>
                  </a:ext>
                </a:extLst>
              </p:cNvPr>
              <p:cNvSpPr/>
              <p:nvPr/>
            </p:nvSpPr>
            <p:spPr>
              <a:xfrm>
                <a:off x="3916681" y="3028950"/>
                <a:ext cx="26669" cy="22859"/>
              </a:xfrm>
              <a:custGeom>
                <a:avLst/>
                <a:gdLst>
                  <a:gd name="connsiteX0" fmla="*/ 11430 w 26669"/>
                  <a:gd name="connsiteY0" fmla="*/ 22860 h 22859"/>
                  <a:gd name="connsiteX1" fmla="*/ 0 w 26669"/>
                  <a:gd name="connsiteY1" fmla="*/ 11430 h 22859"/>
                  <a:gd name="connsiteX2" fmla="*/ 15240 w 26669"/>
                  <a:gd name="connsiteY2" fmla="*/ 0 h 22859"/>
                  <a:gd name="connsiteX3" fmla="*/ 26670 w 26669"/>
                  <a:gd name="connsiteY3" fmla="*/ 15240 h 22859"/>
                  <a:gd name="connsiteX4" fmla="*/ 11430 w 26669"/>
                  <a:gd name="connsiteY4" fmla="*/ 2286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22859">
                    <a:moveTo>
                      <a:pt x="11430" y="22860"/>
                    </a:moveTo>
                    <a:cubicBezTo>
                      <a:pt x="7620" y="19050"/>
                      <a:pt x="0" y="19050"/>
                      <a:pt x="0" y="11430"/>
                    </a:cubicBezTo>
                    <a:cubicBezTo>
                      <a:pt x="0" y="7620"/>
                      <a:pt x="11430" y="0"/>
                      <a:pt x="15240" y="0"/>
                    </a:cubicBezTo>
                    <a:cubicBezTo>
                      <a:pt x="19050" y="0"/>
                      <a:pt x="26670" y="15240"/>
                      <a:pt x="26670" y="15240"/>
                    </a:cubicBezTo>
                    <a:cubicBezTo>
                      <a:pt x="22860" y="19050"/>
                      <a:pt x="19050" y="22860"/>
                      <a:pt x="11430" y="22860"/>
                    </a:cubicBezTo>
                    <a:close/>
                  </a:path>
                </a:pathLst>
              </a:custGeom>
              <a:solidFill>
                <a:srgbClr val="FFD3E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86" name="Freeform: Shape 3485">
                <a:extLst>
                  <a:ext uri="{FF2B5EF4-FFF2-40B4-BE49-F238E27FC236}">
                    <a16:creationId xmlns:a16="http://schemas.microsoft.com/office/drawing/2014/main" id="{71793C25-46AB-20F1-A66D-48BC55EE36E1}"/>
                  </a:ext>
                </a:extLst>
              </p:cNvPr>
              <p:cNvSpPr/>
              <p:nvPr/>
            </p:nvSpPr>
            <p:spPr>
              <a:xfrm>
                <a:off x="4272318" y="1690145"/>
                <a:ext cx="26857" cy="25393"/>
              </a:xfrm>
              <a:custGeom>
                <a:avLst/>
                <a:gdLst>
                  <a:gd name="connsiteX0" fmla="*/ 25363 w 26857"/>
                  <a:gd name="connsiteY0" fmla="*/ 16735 h 25393"/>
                  <a:gd name="connsiteX1" fmla="*/ 6313 w 26857"/>
                  <a:gd name="connsiteY1" fmla="*/ 24355 h 25393"/>
                  <a:gd name="connsiteX2" fmla="*/ 2503 w 26857"/>
                  <a:gd name="connsiteY2" fmla="*/ 9115 h 25393"/>
                  <a:gd name="connsiteX3" fmla="*/ 17743 w 26857"/>
                  <a:gd name="connsiteY3" fmla="*/ 1495 h 25393"/>
                  <a:gd name="connsiteX4" fmla="*/ 25363 w 26857"/>
                  <a:gd name="connsiteY4" fmla="*/ 16735 h 25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57" h="25393">
                    <a:moveTo>
                      <a:pt x="25363" y="16735"/>
                    </a:moveTo>
                    <a:cubicBezTo>
                      <a:pt x="21553" y="20545"/>
                      <a:pt x="13933" y="28165"/>
                      <a:pt x="6313" y="24355"/>
                    </a:cubicBezTo>
                    <a:cubicBezTo>
                      <a:pt x="-1307" y="24355"/>
                      <a:pt x="-1307" y="16735"/>
                      <a:pt x="2503" y="9115"/>
                    </a:cubicBezTo>
                    <a:cubicBezTo>
                      <a:pt x="6313" y="1495"/>
                      <a:pt x="13933" y="-2315"/>
                      <a:pt x="17743" y="1495"/>
                    </a:cubicBezTo>
                    <a:cubicBezTo>
                      <a:pt x="25363" y="5305"/>
                      <a:pt x="29173" y="12925"/>
                      <a:pt x="25363" y="16735"/>
                    </a:cubicBezTo>
                    <a:close/>
                  </a:path>
                </a:pathLst>
              </a:custGeom>
              <a:solidFill>
                <a:srgbClr val="FFB7D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87" name="Freeform: Shape 3486">
                <a:extLst>
                  <a:ext uri="{FF2B5EF4-FFF2-40B4-BE49-F238E27FC236}">
                    <a16:creationId xmlns:a16="http://schemas.microsoft.com/office/drawing/2014/main" id="{2472CE38-50D3-C98F-927A-5E0069D6B52A}"/>
                  </a:ext>
                </a:extLst>
              </p:cNvPr>
              <p:cNvSpPr/>
              <p:nvPr/>
            </p:nvSpPr>
            <p:spPr>
              <a:xfrm>
                <a:off x="1870710" y="3341369"/>
                <a:ext cx="15240" cy="53340"/>
              </a:xfrm>
              <a:custGeom>
                <a:avLst/>
                <a:gdLst>
                  <a:gd name="connsiteX0" fmla="*/ 7620 w 15240"/>
                  <a:gd name="connsiteY0" fmla="*/ 53340 h 53340"/>
                  <a:gd name="connsiteX1" fmla="*/ 0 w 15240"/>
                  <a:gd name="connsiteY1" fmla="*/ 38100 h 53340"/>
                  <a:gd name="connsiteX2" fmla="*/ 3810 w 15240"/>
                  <a:gd name="connsiteY2" fmla="*/ 3810 h 53340"/>
                  <a:gd name="connsiteX3" fmla="*/ 11430 w 15240"/>
                  <a:gd name="connsiteY3" fmla="*/ 0 h 53340"/>
                  <a:gd name="connsiteX4" fmla="*/ 15240 w 15240"/>
                  <a:gd name="connsiteY4" fmla="*/ 7620 h 53340"/>
                  <a:gd name="connsiteX5" fmla="*/ 7620 w 15240"/>
                  <a:gd name="connsiteY5" fmla="*/ 53340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0" h="53340">
                    <a:moveTo>
                      <a:pt x="7620" y="53340"/>
                    </a:moveTo>
                    <a:cubicBezTo>
                      <a:pt x="0" y="45720"/>
                      <a:pt x="0" y="41910"/>
                      <a:pt x="0" y="38100"/>
                    </a:cubicBezTo>
                    <a:cubicBezTo>
                      <a:pt x="3810" y="26670"/>
                      <a:pt x="7620" y="15240"/>
                      <a:pt x="3810" y="3810"/>
                    </a:cubicBezTo>
                    <a:cubicBezTo>
                      <a:pt x="3810" y="0"/>
                      <a:pt x="7620" y="0"/>
                      <a:pt x="11430" y="0"/>
                    </a:cubicBezTo>
                    <a:cubicBezTo>
                      <a:pt x="15240" y="0"/>
                      <a:pt x="15240" y="3810"/>
                      <a:pt x="15240" y="7620"/>
                    </a:cubicBezTo>
                    <a:cubicBezTo>
                      <a:pt x="15240" y="22860"/>
                      <a:pt x="11430" y="38100"/>
                      <a:pt x="7620" y="53340"/>
                    </a:cubicBezTo>
                    <a:close/>
                  </a:path>
                </a:pathLst>
              </a:custGeom>
              <a:solidFill>
                <a:srgbClr val="FFE2E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88" name="Freeform: Shape 3487">
                <a:extLst>
                  <a:ext uri="{FF2B5EF4-FFF2-40B4-BE49-F238E27FC236}">
                    <a16:creationId xmlns:a16="http://schemas.microsoft.com/office/drawing/2014/main" id="{C057FDFF-AA04-D87F-EA8C-8E0B03C34CF2}"/>
                  </a:ext>
                </a:extLst>
              </p:cNvPr>
              <p:cNvSpPr/>
              <p:nvPr/>
            </p:nvSpPr>
            <p:spPr>
              <a:xfrm>
                <a:off x="4373881" y="3326130"/>
                <a:ext cx="26669" cy="25717"/>
              </a:xfrm>
              <a:custGeom>
                <a:avLst/>
                <a:gdLst>
                  <a:gd name="connsiteX0" fmla="*/ 15240 w 26669"/>
                  <a:gd name="connsiteY0" fmla="*/ 22860 h 25717"/>
                  <a:gd name="connsiteX1" fmla="*/ 11430 w 26669"/>
                  <a:gd name="connsiteY1" fmla="*/ 19050 h 25717"/>
                  <a:gd name="connsiteX2" fmla="*/ 0 w 26669"/>
                  <a:gd name="connsiteY2" fmla="*/ 3810 h 25717"/>
                  <a:gd name="connsiteX3" fmla="*/ 3810 w 26669"/>
                  <a:gd name="connsiteY3" fmla="*/ 0 h 25717"/>
                  <a:gd name="connsiteX4" fmla="*/ 22860 w 26669"/>
                  <a:gd name="connsiteY4" fmla="*/ 7620 h 25717"/>
                  <a:gd name="connsiteX5" fmla="*/ 26670 w 26669"/>
                  <a:gd name="connsiteY5" fmla="*/ 11430 h 25717"/>
                  <a:gd name="connsiteX6" fmla="*/ 26670 w 26669"/>
                  <a:gd name="connsiteY6" fmla="*/ 22860 h 25717"/>
                  <a:gd name="connsiteX7" fmla="*/ 15240 w 26669"/>
                  <a:gd name="connsiteY7" fmla="*/ 22860 h 2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669" h="25717">
                    <a:moveTo>
                      <a:pt x="15240" y="22860"/>
                    </a:moveTo>
                    <a:cubicBezTo>
                      <a:pt x="15240" y="22860"/>
                      <a:pt x="11430" y="22860"/>
                      <a:pt x="11430" y="19050"/>
                    </a:cubicBezTo>
                    <a:cubicBezTo>
                      <a:pt x="3810" y="15240"/>
                      <a:pt x="0" y="11430"/>
                      <a:pt x="0" y="3810"/>
                    </a:cubicBezTo>
                    <a:cubicBezTo>
                      <a:pt x="0" y="0"/>
                      <a:pt x="3810" y="0"/>
                      <a:pt x="3810" y="0"/>
                    </a:cubicBezTo>
                    <a:cubicBezTo>
                      <a:pt x="11430" y="0"/>
                      <a:pt x="19050" y="0"/>
                      <a:pt x="22860" y="7620"/>
                    </a:cubicBezTo>
                    <a:cubicBezTo>
                      <a:pt x="22860" y="7620"/>
                      <a:pt x="22860" y="11430"/>
                      <a:pt x="26670" y="11430"/>
                    </a:cubicBezTo>
                    <a:cubicBezTo>
                      <a:pt x="26670" y="15240"/>
                      <a:pt x="26670" y="19050"/>
                      <a:pt x="26670" y="22860"/>
                    </a:cubicBezTo>
                    <a:cubicBezTo>
                      <a:pt x="19050" y="26670"/>
                      <a:pt x="15240" y="26670"/>
                      <a:pt x="15240" y="22860"/>
                    </a:cubicBezTo>
                    <a:close/>
                  </a:path>
                </a:pathLst>
              </a:custGeom>
              <a:solidFill>
                <a:srgbClr val="FFD6E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89" name="Freeform: Shape 3488">
                <a:extLst>
                  <a:ext uri="{FF2B5EF4-FFF2-40B4-BE49-F238E27FC236}">
                    <a16:creationId xmlns:a16="http://schemas.microsoft.com/office/drawing/2014/main" id="{970C7B18-6CD5-990B-4FB5-FDDB50EE2605}"/>
                  </a:ext>
                </a:extLst>
              </p:cNvPr>
              <p:cNvSpPr/>
              <p:nvPr/>
            </p:nvSpPr>
            <p:spPr>
              <a:xfrm>
                <a:off x="3869466" y="3245081"/>
                <a:ext cx="24354" cy="27708"/>
              </a:xfrm>
              <a:custGeom>
                <a:avLst/>
                <a:gdLst>
                  <a:gd name="connsiteX0" fmla="*/ 1495 w 24354"/>
                  <a:gd name="connsiteY0" fmla="*/ 8659 h 27708"/>
                  <a:gd name="connsiteX1" fmla="*/ 12925 w 24354"/>
                  <a:gd name="connsiteY1" fmla="*/ 1038 h 27708"/>
                  <a:gd name="connsiteX2" fmla="*/ 24355 w 24354"/>
                  <a:gd name="connsiteY2" fmla="*/ 20088 h 27708"/>
                  <a:gd name="connsiteX3" fmla="*/ 9115 w 24354"/>
                  <a:gd name="connsiteY3" fmla="*/ 27709 h 27708"/>
                  <a:gd name="connsiteX4" fmla="*/ 1495 w 24354"/>
                  <a:gd name="connsiteY4" fmla="*/ 8659 h 277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54" h="27708">
                    <a:moveTo>
                      <a:pt x="1495" y="8659"/>
                    </a:moveTo>
                    <a:cubicBezTo>
                      <a:pt x="1495" y="4849"/>
                      <a:pt x="5305" y="-2772"/>
                      <a:pt x="12925" y="1038"/>
                    </a:cubicBezTo>
                    <a:cubicBezTo>
                      <a:pt x="20545" y="1038"/>
                      <a:pt x="24355" y="16278"/>
                      <a:pt x="24355" y="20088"/>
                    </a:cubicBezTo>
                    <a:cubicBezTo>
                      <a:pt x="20545" y="27709"/>
                      <a:pt x="16735" y="27709"/>
                      <a:pt x="9115" y="27709"/>
                    </a:cubicBezTo>
                    <a:cubicBezTo>
                      <a:pt x="1495" y="23899"/>
                      <a:pt x="-2315" y="16278"/>
                      <a:pt x="1495" y="8659"/>
                    </a:cubicBezTo>
                    <a:close/>
                  </a:path>
                </a:pathLst>
              </a:custGeom>
              <a:solidFill>
                <a:srgbClr val="FFD0E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90" name="Freeform: Shape 3489">
                <a:extLst>
                  <a:ext uri="{FF2B5EF4-FFF2-40B4-BE49-F238E27FC236}">
                    <a16:creationId xmlns:a16="http://schemas.microsoft.com/office/drawing/2014/main" id="{016FCB96-8774-1D8F-7B25-AD4BBCFFC432}"/>
                  </a:ext>
                </a:extLst>
              </p:cNvPr>
              <p:cNvSpPr/>
              <p:nvPr/>
            </p:nvSpPr>
            <p:spPr>
              <a:xfrm>
                <a:off x="1123951" y="3242309"/>
                <a:ext cx="31974" cy="28248"/>
              </a:xfrm>
              <a:custGeom>
                <a:avLst/>
                <a:gdLst>
                  <a:gd name="connsiteX0" fmla="*/ 30480 w 31974"/>
                  <a:gd name="connsiteY0" fmla="*/ 22860 h 28248"/>
                  <a:gd name="connsiteX1" fmla="*/ 19050 w 31974"/>
                  <a:gd name="connsiteY1" fmla="*/ 26670 h 28248"/>
                  <a:gd name="connsiteX2" fmla="*/ 3810 w 31974"/>
                  <a:gd name="connsiteY2" fmla="*/ 22860 h 28248"/>
                  <a:gd name="connsiteX3" fmla="*/ 0 w 31974"/>
                  <a:gd name="connsiteY3" fmla="*/ 19050 h 28248"/>
                  <a:gd name="connsiteX4" fmla="*/ 3810 w 31974"/>
                  <a:gd name="connsiteY4" fmla="*/ 11430 h 28248"/>
                  <a:gd name="connsiteX5" fmla="*/ 15240 w 31974"/>
                  <a:gd name="connsiteY5" fmla="*/ 3810 h 28248"/>
                  <a:gd name="connsiteX6" fmla="*/ 22860 w 31974"/>
                  <a:gd name="connsiteY6" fmla="*/ 0 h 28248"/>
                  <a:gd name="connsiteX7" fmla="*/ 30480 w 31974"/>
                  <a:gd name="connsiteY7" fmla="*/ 22860 h 2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974" h="28248">
                    <a:moveTo>
                      <a:pt x="30480" y="22860"/>
                    </a:moveTo>
                    <a:cubicBezTo>
                      <a:pt x="26670" y="26670"/>
                      <a:pt x="22860" y="30480"/>
                      <a:pt x="19050" y="26670"/>
                    </a:cubicBezTo>
                    <a:cubicBezTo>
                      <a:pt x="15240" y="22860"/>
                      <a:pt x="11430" y="15240"/>
                      <a:pt x="3810" y="22860"/>
                    </a:cubicBezTo>
                    <a:cubicBezTo>
                      <a:pt x="3810" y="22860"/>
                      <a:pt x="0" y="22860"/>
                      <a:pt x="0" y="19050"/>
                    </a:cubicBezTo>
                    <a:cubicBezTo>
                      <a:pt x="0" y="15240"/>
                      <a:pt x="0" y="11430"/>
                      <a:pt x="3810" y="11430"/>
                    </a:cubicBezTo>
                    <a:cubicBezTo>
                      <a:pt x="11430" y="11430"/>
                      <a:pt x="15240" y="15240"/>
                      <a:pt x="15240" y="3810"/>
                    </a:cubicBezTo>
                    <a:cubicBezTo>
                      <a:pt x="15240" y="0"/>
                      <a:pt x="19050" y="0"/>
                      <a:pt x="22860" y="0"/>
                    </a:cubicBezTo>
                    <a:cubicBezTo>
                      <a:pt x="30480" y="3810"/>
                      <a:pt x="34290" y="19050"/>
                      <a:pt x="30480" y="22860"/>
                    </a:cubicBezTo>
                    <a:close/>
                  </a:path>
                </a:pathLst>
              </a:custGeom>
              <a:solidFill>
                <a:srgbClr val="FFD9E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91" name="Freeform: Shape 3490">
                <a:extLst>
                  <a:ext uri="{FF2B5EF4-FFF2-40B4-BE49-F238E27FC236}">
                    <a16:creationId xmlns:a16="http://schemas.microsoft.com/office/drawing/2014/main" id="{63EB5AFE-CE00-C27F-DC91-73E8DAF9DD24}"/>
                  </a:ext>
                </a:extLst>
              </p:cNvPr>
              <p:cNvSpPr/>
              <p:nvPr/>
            </p:nvSpPr>
            <p:spPr>
              <a:xfrm>
                <a:off x="2686051" y="3105150"/>
                <a:ext cx="26669" cy="26669"/>
              </a:xfrm>
              <a:custGeom>
                <a:avLst/>
                <a:gdLst>
                  <a:gd name="connsiteX0" fmla="*/ 0 w 26669"/>
                  <a:gd name="connsiteY0" fmla="*/ 15240 h 26669"/>
                  <a:gd name="connsiteX1" fmla="*/ 22860 w 26669"/>
                  <a:gd name="connsiteY1" fmla="*/ 0 h 26669"/>
                  <a:gd name="connsiteX2" fmla="*/ 26670 w 26669"/>
                  <a:gd name="connsiteY2" fmla="*/ 7620 h 26669"/>
                  <a:gd name="connsiteX3" fmla="*/ 7620 w 26669"/>
                  <a:gd name="connsiteY3" fmla="*/ 22860 h 26669"/>
                  <a:gd name="connsiteX4" fmla="*/ 0 w 26669"/>
                  <a:gd name="connsiteY4" fmla="*/ 26670 h 26669"/>
                  <a:gd name="connsiteX5" fmla="*/ 0 w 26669"/>
                  <a:gd name="connsiteY5" fmla="*/ 15240 h 2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69" h="26669">
                    <a:moveTo>
                      <a:pt x="0" y="15240"/>
                    </a:moveTo>
                    <a:cubicBezTo>
                      <a:pt x="3810" y="7620"/>
                      <a:pt x="15240" y="0"/>
                      <a:pt x="22860" y="0"/>
                    </a:cubicBezTo>
                    <a:cubicBezTo>
                      <a:pt x="26670" y="0"/>
                      <a:pt x="26670" y="3810"/>
                      <a:pt x="26670" y="7620"/>
                    </a:cubicBezTo>
                    <a:cubicBezTo>
                      <a:pt x="26670" y="19050"/>
                      <a:pt x="15240" y="19050"/>
                      <a:pt x="7620" y="22860"/>
                    </a:cubicBezTo>
                    <a:cubicBezTo>
                      <a:pt x="3810" y="26670"/>
                      <a:pt x="3810" y="26670"/>
                      <a:pt x="0" y="26670"/>
                    </a:cubicBezTo>
                    <a:cubicBezTo>
                      <a:pt x="0" y="22860"/>
                      <a:pt x="0" y="19050"/>
                      <a:pt x="0" y="15240"/>
                    </a:cubicBezTo>
                    <a:close/>
                  </a:path>
                </a:pathLst>
              </a:custGeom>
              <a:solidFill>
                <a:srgbClr val="FFCBD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92" name="Freeform: Shape 3491">
                <a:extLst>
                  <a:ext uri="{FF2B5EF4-FFF2-40B4-BE49-F238E27FC236}">
                    <a16:creationId xmlns:a16="http://schemas.microsoft.com/office/drawing/2014/main" id="{6C786319-568D-E9B8-F5AB-2DB98985C3DD}"/>
                  </a:ext>
                </a:extLst>
              </p:cNvPr>
              <p:cNvSpPr/>
              <p:nvPr/>
            </p:nvSpPr>
            <p:spPr>
              <a:xfrm>
                <a:off x="1892073" y="2979419"/>
                <a:ext cx="23404" cy="32058"/>
              </a:xfrm>
              <a:custGeom>
                <a:avLst/>
                <a:gdLst>
                  <a:gd name="connsiteX0" fmla="*/ 5307 w 23404"/>
                  <a:gd name="connsiteY0" fmla="*/ 0 h 32058"/>
                  <a:gd name="connsiteX1" fmla="*/ 12927 w 23404"/>
                  <a:gd name="connsiteY1" fmla="*/ 0 h 32058"/>
                  <a:gd name="connsiteX2" fmla="*/ 20547 w 23404"/>
                  <a:gd name="connsiteY2" fmla="*/ 15240 h 32058"/>
                  <a:gd name="connsiteX3" fmla="*/ 20547 w 23404"/>
                  <a:gd name="connsiteY3" fmla="*/ 30480 h 32058"/>
                  <a:gd name="connsiteX4" fmla="*/ 9117 w 23404"/>
                  <a:gd name="connsiteY4" fmla="*/ 26670 h 32058"/>
                  <a:gd name="connsiteX5" fmla="*/ 5307 w 23404"/>
                  <a:gd name="connsiteY5" fmla="*/ 0 h 32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04" h="32058">
                    <a:moveTo>
                      <a:pt x="5307" y="0"/>
                    </a:moveTo>
                    <a:cubicBezTo>
                      <a:pt x="9117" y="0"/>
                      <a:pt x="9117" y="0"/>
                      <a:pt x="12927" y="0"/>
                    </a:cubicBezTo>
                    <a:cubicBezTo>
                      <a:pt x="12927" y="7620"/>
                      <a:pt x="16737" y="11430"/>
                      <a:pt x="20547" y="15240"/>
                    </a:cubicBezTo>
                    <a:cubicBezTo>
                      <a:pt x="24357" y="19050"/>
                      <a:pt x="24357" y="22860"/>
                      <a:pt x="20547" y="30480"/>
                    </a:cubicBezTo>
                    <a:cubicBezTo>
                      <a:pt x="16737" y="34290"/>
                      <a:pt x="12927" y="30480"/>
                      <a:pt x="9117" y="26670"/>
                    </a:cubicBezTo>
                    <a:cubicBezTo>
                      <a:pt x="-6123" y="19050"/>
                      <a:pt x="1497" y="11430"/>
                      <a:pt x="5307" y="0"/>
                    </a:cubicBezTo>
                    <a:close/>
                  </a:path>
                </a:pathLst>
              </a:custGeom>
              <a:solidFill>
                <a:srgbClr val="FFE1E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93" name="Freeform: Shape 3492">
                <a:extLst>
                  <a:ext uri="{FF2B5EF4-FFF2-40B4-BE49-F238E27FC236}">
                    <a16:creationId xmlns:a16="http://schemas.microsoft.com/office/drawing/2014/main" id="{0036772A-0232-79E0-D76E-5178E569D800}"/>
                  </a:ext>
                </a:extLst>
              </p:cNvPr>
              <p:cNvSpPr/>
              <p:nvPr/>
            </p:nvSpPr>
            <p:spPr>
              <a:xfrm>
                <a:off x="2853691" y="3058001"/>
                <a:ext cx="26669" cy="24288"/>
              </a:xfrm>
              <a:custGeom>
                <a:avLst/>
                <a:gdLst>
                  <a:gd name="connsiteX0" fmla="*/ 26670 w 26669"/>
                  <a:gd name="connsiteY0" fmla="*/ 12859 h 24288"/>
                  <a:gd name="connsiteX1" fmla="*/ 7620 w 26669"/>
                  <a:gd name="connsiteY1" fmla="*/ 24289 h 24288"/>
                  <a:gd name="connsiteX2" fmla="*/ 0 w 26669"/>
                  <a:gd name="connsiteY2" fmla="*/ 9049 h 24288"/>
                  <a:gd name="connsiteX3" fmla="*/ 15240 w 26669"/>
                  <a:gd name="connsiteY3" fmla="*/ 1429 h 24288"/>
                  <a:gd name="connsiteX4" fmla="*/ 26670 w 26669"/>
                  <a:gd name="connsiteY4" fmla="*/ 12859 h 24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24288">
                    <a:moveTo>
                      <a:pt x="26670" y="12859"/>
                    </a:moveTo>
                    <a:cubicBezTo>
                      <a:pt x="26670" y="16669"/>
                      <a:pt x="15240" y="24289"/>
                      <a:pt x="7620" y="24289"/>
                    </a:cubicBezTo>
                    <a:cubicBezTo>
                      <a:pt x="0" y="20479"/>
                      <a:pt x="0" y="16669"/>
                      <a:pt x="0" y="9049"/>
                    </a:cubicBezTo>
                    <a:cubicBezTo>
                      <a:pt x="0" y="1429"/>
                      <a:pt x="7620" y="1429"/>
                      <a:pt x="15240" y="1429"/>
                    </a:cubicBezTo>
                    <a:cubicBezTo>
                      <a:pt x="22860" y="-2381"/>
                      <a:pt x="26670" y="1429"/>
                      <a:pt x="26670" y="12859"/>
                    </a:cubicBezTo>
                    <a:close/>
                  </a:path>
                </a:pathLst>
              </a:custGeom>
              <a:solidFill>
                <a:srgbClr val="FFB5D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94" name="Freeform: Shape 3493">
                <a:extLst>
                  <a:ext uri="{FF2B5EF4-FFF2-40B4-BE49-F238E27FC236}">
                    <a16:creationId xmlns:a16="http://schemas.microsoft.com/office/drawing/2014/main" id="{4ECAB797-B9CC-53E6-703F-E619CEA7FA89}"/>
                  </a:ext>
                </a:extLst>
              </p:cNvPr>
              <p:cNvSpPr/>
              <p:nvPr/>
            </p:nvSpPr>
            <p:spPr>
              <a:xfrm>
                <a:off x="4547646" y="1739591"/>
                <a:ext cx="25849" cy="23130"/>
              </a:xfrm>
              <a:custGeom>
                <a:avLst/>
                <a:gdLst>
                  <a:gd name="connsiteX0" fmla="*/ 16735 w 25849"/>
                  <a:gd name="connsiteY0" fmla="*/ 1578 h 23130"/>
                  <a:gd name="connsiteX1" fmla="*/ 24355 w 25849"/>
                  <a:gd name="connsiteY1" fmla="*/ 16818 h 23130"/>
                  <a:gd name="connsiteX2" fmla="*/ 9115 w 25849"/>
                  <a:gd name="connsiteY2" fmla="*/ 20628 h 23130"/>
                  <a:gd name="connsiteX3" fmla="*/ 1495 w 25849"/>
                  <a:gd name="connsiteY3" fmla="*/ 5388 h 23130"/>
                  <a:gd name="connsiteX4" fmla="*/ 16735 w 25849"/>
                  <a:gd name="connsiteY4" fmla="*/ 1578 h 23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49" h="23130">
                    <a:moveTo>
                      <a:pt x="16735" y="1578"/>
                    </a:moveTo>
                    <a:cubicBezTo>
                      <a:pt x="24355" y="5388"/>
                      <a:pt x="28165" y="13008"/>
                      <a:pt x="24355" y="16818"/>
                    </a:cubicBezTo>
                    <a:cubicBezTo>
                      <a:pt x="20545" y="24438"/>
                      <a:pt x="12924" y="24438"/>
                      <a:pt x="9115" y="20628"/>
                    </a:cubicBezTo>
                    <a:cubicBezTo>
                      <a:pt x="1495" y="20628"/>
                      <a:pt x="-2315" y="13008"/>
                      <a:pt x="1495" y="5388"/>
                    </a:cubicBezTo>
                    <a:cubicBezTo>
                      <a:pt x="5305" y="1578"/>
                      <a:pt x="9115" y="-2232"/>
                      <a:pt x="16735" y="1578"/>
                    </a:cubicBezTo>
                    <a:close/>
                  </a:path>
                </a:pathLst>
              </a:custGeom>
              <a:solidFill>
                <a:srgbClr val="FFDAE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95" name="Freeform: Shape 3494">
                <a:extLst>
                  <a:ext uri="{FF2B5EF4-FFF2-40B4-BE49-F238E27FC236}">
                    <a16:creationId xmlns:a16="http://schemas.microsoft.com/office/drawing/2014/main" id="{4B8F52DA-42A2-4405-2FF4-524E28925692}"/>
                  </a:ext>
                </a:extLst>
              </p:cNvPr>
              <p:cNvSpPr/>
              <p:nvPr/>
            </p:nvSpPr>
            <p:spPr>
              <a:xfrm>
                <a:off x="4867602" y="2811780"/>
                <a:ext cx="35868" cy="20544"/>
              </a:xfrm>
              <a:custGeom>
                <a:avLst/>
                <a:gdLst>
                  <a:gd name="connsiteX0" fmla="*/ 20628 w 35868"/>
                  <a:gd name="connsiteY0" fmla="*/ 0 h 20544"/>
                  <a:gd name="connsiteX1" fmla="*/ 20628 w 35868"/>
                  <a:gd name="connsiteY1" fmla="*/ 0 h 20544"/>
                  <a:gd name="connsiteX2" fmla="*/ 35868 w 35868"/>
                  <a:gd name="connsiteY2" fmla="*/ 11430 h 20544"/>
                  <a:gd name="connsiteX3" fmla="*/ 20628 w 35868"/>
                  <a:gd name="connsiteY3" fmla="*/ 19050 h 20544"/>
                  <a:gd name="connsiteX4" fmla="*/ 1578 w 35868"/>
                  <a:gd name="connsiteY4" fmla="*/ 11430 h 20544"/>
                  <a:gd name="connsiteX5" fmla="*/ 5388 w 35868"/>
                  <a:gd name="connsiteY5" fmla="*/ 0 h 20544"/>
                  <a:gd name="connsiteX6" fmla="*/ 20628 w 35868"/>
                  <a:gd name="connsiteY6" fmla="*/ 0 h 20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68" h="20544">
                    <a:moveTo>
                      <a:pt x="20628" y="0"/>
                    </a:moveTo>
                    <a:cubicBezTo>
                      <a:pt x="20628" y="0"/>
                      <a:pt x="20628" y="0"/>
                      <a:pt x="20628" y="0"/>
                    </a:cubicBezTo>
                    <a:cubicBezTo>
                      <a:pt x="24438" y="7620"/>
                      <a:pt x="35868" y="0"/>
                      <a:pt x="35868" y="11430"/>
                    </a:cubicBezTo>
                    <a:cubicBezTo>
                      <a:pt x="35868" y="19050"/>
                      <a:pt x="28248" y="15240"/>
                      <a:pt x="20628" y="19050"/>
                    </a:cubicBezTo>
                    <a:cubicBezTo>
                      <a:pt x="13008" y="22860"/>
                      <a:pt x="5388" y="19050"/>
                      <a:pt x="1578" y="11430"/>
                    </a:cubicBezTo>
                    <a:cubicBezTo>
                      <a:pt x="-2232" y="7620"/>
                      <a:pt x="1578" y="3810"/>
                      <a:pt x="5388" y="0"/>
                    </a:cubicBezTo>
                    <a:cubicBezTo>
                      <a:pt x="13008" y="0"/>
                      <a:pt x="16818" y="0"/>
                      <a:pt x="20628" y="0"/>
                    </a:cubicBezTo>
                    <a:close/>
                  </a:path>
                </a:pathLst>
              </a:custGeom>
              <a:solidFill>
                <a:srgbClr val="FFCDE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96" name="Freeform: Shape 3495">
                <a:extLst>
                  <a:ext uri="{FF2B5EF4-FFF2-40B4-BE49-F238E27FC236}">
                    <a16:creationId xmlns:a16="http://schemas.microsoft.com/office/drawing/2014/main" id="{A31D4B1F-81C4-1C17-5FE5-B945044A6784}"/>
                  </a:ext>
                </a:extLst>
              </p:cNvPr>
              <p:cNvSpPr/>
              <p:nvPr/>
            </p:nvSpPr>
            <p:spPr>
              <a:xfrm>
                <a:off x="3629502" y="2381250"/>
                <a:ext cx="25327" cy="20628"/>
              </a:xfrm>
              <a:custGeom>
                <a:avLst/>
                <a:gdLst>
                  <a:gd name="connsiteX0" fmla="*/ 12859 w 25327"/>
                  <a:gd name="connsiteY0" fmla="*/ 19050 h 20628"/>
                  <a:gd name="connsiteX1" fmla="*/ 1429 w 25327"/>
                  <a:gd name="connsiteY1" fmla="*/ 7620 h 20628"/>
                  <a:gd name="connsiteX2" fmla="*/ 16669 w 25327"/>
                  <a:gd name="connsiteY2" fmla="*/ 0 h 20628"/>
                  <a:gd name="connsiteX3" fmla="*/ 24289 w 25327"/>
                  <a:gd name="connsiteY3" fmla="*/ 15240 h 20628"/>
                  <a:gd name="connsiteX4" fmla="*/ 12859 w 25327"/>
                  <a:gd name="connsiteY4" fmla="*/ 19050 h 20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27" h="20628">
                    <a:moveTo>
                      <a:pt x="12859" y="19050"/>
                    </a:moveTo>
                    <a:cubicBezTo>
                      <a:pt x="1429" y="15240"/>
                      <a:pt x="-2381" y="11430"/>
                      <a:pt x="1429" y="7620"/>
                    </a:cubicBezTo>
                    <a:cubicBezTo>
                      <a:pt x="5239" y="0"/>
                      <a:pt x="12859" y="0"/>
                      <a:pt x="16669" y="0"/>
                    </a:cubicBezTo>
                    <a:cubicBezTo>
                      <a:pt x="20479" y="0"/>
                      <a:pt x="28099" y="11430"/>
                      <a:pt x="24289" y="15240"/>
                    </a:cubicBezTo>
                    <a:cubicBezTo>
                      <a:pt x="28099" y="19050"/>
                      <a:pt x="20479" y="22860"/>
                      <a:pt x="12859" y="19050"/>
                    </a:cubicBezTo>
                    <a:close/>
                  </a:path>
                </a:pathLst>
              </a:custGeom>
              <a:solidFill>
                <a:srgbClr val="FFCBE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97" name="Freeform: Shape 3496">
                <a:extLst>
                  <a:ext uri="{FF2B5EF4-FFF2-40B4-BE49-F238E27FC236}">
                    <a16:creationId xmlns:a16="http://schemas.microsoft.com/office/drawing/2014/main" id="{1D2945CA-A080-EDCD-BBAF-50B980A64CE0}"/>
                  </a:ext>
                </a:extLst>
              </p:cNvPr>
              <p:cNvSpPr/>
              <p:nvPr/>
            </p:nvSpPr>
            <p:spPr>
              <a:xfrm>
                <a:off x="2105892" y="2346959"/>
                <a:ext cx="27708" cy="34290"/>
              </a:xfrm>
              <a:custGeom>
                <a:avLst/>
                <a:gdLst>
                  <a:gd name="connsiteX0" fmla="*/ 27708 w 27708"/>
                  <a:gd name="connsiteY0" fmla="*/ 26670 h 34290"/>
                  <a:gd name="connsiteX1" fmla="*/ 8658 w 27708"/>
                  <a:gd name="connsiteY1" fmla="*/ 34290 h 34290"/>
                  <a:gd name="connsiteX2" fmla="*/ 1038 w 27708"/>
                  <a:gd name="connsiteY2" fmla="*/ 0 h 34290"/>
                  <a:gd name="connsiteX3" fmla="*/ 27708 w 27708"/>
                  <a:gd name="connsiteY3" fmla="*/ 26670 h 34290"/>
                </a:gdLst>
                <a:ahLst/>
                <a:cxnLst>
                  <a:cxn ang="0">
                    <a:pos x="connsiteX0" y="connsiteY0"/>
                  </a:cxn>
                  <a:cxn ang="0">
                    <a:pos x="connsiteX1" y="connsiteY1"/>
                  </a:cxn>
                  <a:cxn ang="0">
                    <a:pos x="connsiteX2" y="connsiteY2"/>
                  </a:cxn>
                  <a:cxn ang="0">
                    <a:pos x="connsiteX3" y="connsiteY3"/>
                  </a:cxn>
                </a:cxnLst>
                <a:rect l="l" t="t" r="r" b="b"/>
                <a:pathLst>
                  <a:path w="27708" h="34290">
                    <a:moveTo>
                      <a:pt x="27708" y="26670"/>
                    </a:moveTo>
                    <a:cubicBezTo>
                      <a:pt x="20088" y="34290"/>
                      <a:pt x="12468" y="26670"/>
                      <a:pt x="8658" y="34290"/>
                    </a:cubicBezTo>
                    <a:cubicBezTo>
                      <a:pt x="4848" y="22860"/>
                      <a:pt x="-2772" y="11430"/>
                      <a:pt x="1038" y="0"/>
                    </a:cubicBezTo>
                    <a:cubicBezTo>
                      <a:pt x="16278" y="3810"/>
                      <a:pt x="16278" y="22860"/>
                      <a:pt x="27708" y="26670"/>
                    </a:cubicBezTo>
                    <a:close/>
                  </a:path>
                </a:pathLst>
              </a:custGeom>
              <a:solidFill>
                <a:srgbClr val="FFD5E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98" name="Freeform: Shape 3497">
                <a:extLst>
                  <a:ext uri="{FF2B5EF4-FFF2-40B4-BE49-F238E27FC236}">
                    <a16:creationId xmlns:a16="http://schemas.microsoft.com/office/drawing/2014/main" id="{0C8C206C-C1D4-7785-506D-14CDD0AE425F}"/>
                  </a:ext>
                </a:extLst>
              </p:cNvPr>
              <p:cNvSpPr/>
              <p:nvPr/>
            </p:nvSpPr>
            <p:spPr>
              <a:xfrm>
                <a:off x="3490913" y="2966411"/>
                <a:ext cx="29527" cy="26940"/>
              </a:xfrm>
              <a:custGeom>
                <a:avLst/>
                <a:gdLst>
                  <a:gd name="connsiteX0" fmla="*/ 29528 w 29527"/>
                  <a:gd name="connsiteY0" fmla="*/ 20628 h 26940"/>
                  <a:gd name="connsiteX1" fmla="*/ 18098 w 29527"/>
                  <a:gd name="connsiteY1" fmla="*/ 24438 h 26940"/>
                  <a:gd name="connsiteX2" fmla="*/ 2857 w 29527"/>
                  <a:gd name="connsiteY2" fmla="*/ 13008 h 26940"/>
                  <a:gd name="connsiteX3" fmla="*/ 2857 w 29527"/>
                  <a:gd name="connsiteY3" fmla="*/ 1578 h 26940"/>
                  <a:gd name="connsiteX4" fmla="*/ 18098 w 29527"/>
                  <a:gd name="connsiteY4" fmla="*/ 5388 h 26940"/>
                  <a:gd name="connsiteX5" fmla="*/ 29528 w 29527"/>
                  <a:gd name="connsiteY5" fmla="*/ 20628 h 2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27" h="26940">
                    <a:moveTo>
                      <a:pt x="29528" y="20628"/>
                    </a:moveTo>
                    <a:cubicBezTo>
                      <a:pt x="29528" y="28248"/>
                      <a:pt x="21907" y="28248"/>
                      <a:pt x="18098" y="24438"/>
                    </a:cubicBezTo>
                    <a:cubicBezTo>
                      <a:pt x="14288" y="20628"/>
                      <a:pt x="10478" y="16818"/>
                      <a:pt x="2857" y="13008"/>
                    </a:cubicBezTo>
                    <a:cubicBezTo>
                      <a:pt x="-952" y="9198"/>
                      <a:pt x="-952" y="5388"/>
                      <a:pt x="2857" y="1578"/>
                    </a:cubicBezTo>
                    <a:cubicBezTo>
                      <a:pt x="10478" y="-2232"/>
                      <a:pt x="14288" y="1578"/>
                      <a:pt x="18098" y="5388"/>
                    </a:cubicBezTo>
                    <a:cubicBezTo>
                      <a:pt x="21907" y="9198"/>
                      <a:pt x="29528" y="13008"/>
                      <a:pt x="29528" y="20628"/>
                    </a:cubicBezTo>
                    <a:close/>
                  </a:path>
                </a:pathLst>
              </a:custGeom>
              <a:solidFill>
                <a:srgbClr val="FFD2E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499" name="Freeform: Shape 3498">
                <a:extLst>
                  <a:ext uri="{FF2B5EF4-FFF2-40B4-BE49-F238E27FC236}">
                    <a16:creationId xmlns:a16="http://schemas.microsoft.com/office/drawing/2014/main" id="{0475D229-A1A1-5AE2-4724-8D1F475CCAF0}"/>
                  </a:ext>
                </a:extLst>
              </p:cNvPr>
              <p:cNvSpPr/>
              <p:nvPr/>
            </p:nvSpPr>
            <p:spPr>
              <a:xfrm>
                <a:off x="2866428" y="1855470"/>
                <a:ext cx="21552" cy="22859"/>
              </a:xfrm>
              <a:custGeom>
                <a:avLst/>
                <a:gdLst>
                  <a:gd name="connsiteX0" fmla="*/ 21553 w 21552"/>
                  <a:gd name="connsiteY0" fmla="*/ 15240 h 22859"/>
                  <a:gd name="connsiteX1" fmla="*/ 6313 w 21552"/>
                  <a:gd name="connsiteY1" fmla="*/ 22860 h 22859"/>
                  <a:gd name="connsiteX2" fmla="*/ 2503 w 21552"/>
                  <a:gd name="connsiteY2" fmla="*/ 7620 h 22859"/>
                  <a:gd name="connsiteX3" fmla="*/ 17743 w 21552"/>
                  <a:gd name="connsiteY3" fmla="*/ 0 h 22859"/>
                  <a:gd name="connsiteX4" fmla="*/ 21553 w 21552"/>
                  <a:gd name="connsiteY4" fmla="*/ 1524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52" h="22859">
                    <a:moveTo>
                      <a:pt x="21553" y="15240"/>
                    </a:moveTo>
                    <a:cubicBezTo>
                      <a:pt x="17743" y="19050"/>
                      <a:pt x="10123" y="22860"/>
                      <a:pt x="6313" y="22860"/>
                    </a:cubicBezTo>
                    <a:cubicBezTo>
                      <a:pt x="-1307" y="19050"/>
                      <a:pt x="-1307" y="11430"/>
                      <a:pt x="2503" y="7620"/>
                    </a:cubicBezTo>
                    <a:cubicBezTo>
                      <a:pt x="2503" y="3810"/>
                      <a:pt x="10123" y="0"/>
                      <a:pt x="17743" y="0"/>
                    </a:cubicBezTo>
                    <a:cubicBezTo>
                      <a:pt x="17743" y="0"/>
                      <a:pt x="21553" y="11430"/>
                      <a:pt x="21553" y="15240"/>
                    </a:cubicBezTo>
                    <a:close/>
                  </a:path>
                </a:pathLst>
              </a:custGeom>
              <a:solidFill>
                <a:srgbClr val="FFD3E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00" name="Freeform: Shape 3499">
                <a:extLst>
                  <a:ext uri="{FF2B5EF4-FFF2-40B4-BE49-F238E27FC236}">
                    <a16:creationId xmlns:a16="http://schemas.microsoft.com/office/drawing/2014/main" id="{D754AF3D-EC89-F856-2EB5-B23AC1143DB7}"/>
                  </a:ext>
                </a:extLst>
              </p:cNvPr>
              <p:cNvSpPr/>
              <p:nvPr/>
            </p:nvSpPr>
            <p:spPr>
              <a:xfrm>
                <a:off x="2750820" y="2222537"/>
                <a:ext cx="37147" cy="20600"/>
              </a:xfrm>
              <a:custGeom>
                <a:avLst/>
                <a:gdLst>
                  <a:gd name="connsiteX0" fmla="*/ 19050 w 37147"/>
                  <a:gd name="connsiteY0" fmla="*/ 2503 h 20600"/>
                  <a:gd name="connsiteX1" fmla="*/ 34290 w 37147"/>
                  <a:gd name="connsiteY1" fmla="*/ 10123 h 20600"/>
                  <a:gd name="connsiteX2" fmla="*/ 34290 w 37147"/>
                  <a:gd name="connsiteY2" fmla="*/ 17743 h 20600"/>
                  <a:gd name="connsiteX3" fmla="*/ 3810 w 37147"/>
                  <a:gd name="connsiteY3" fmla="*/ 17743 h 20600"/>
                  <a:gd name="connsiteX4" fmla="*/ 0 w 37147"/>
                  <a:gd name="connsiteY4" fmla="*/ 10123 h 20600"/>
                  <a:gd name="connsiteX5" fmla="*/ 7620 w 37147"/>
                  <a:gd name="connsiteY5" fmla="*/ 6313 h 20600"/>
                  <a:gd name="connsiteX6" fmla="*/ 19050 w 37147"/>
                  <a:gd name="connsiteY6" fmla="*/ 2503 h 2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147" h="20600">
                    <a:moveTo>
                      <a:pt x="19050" y="2503"/>
                    </a:moveTo>
                    <a:cubicBezTo>
                      <a:pt x="26670" y="6313"/>
                      <a:pt x="30480" y="6313"/>
                      <a:pt x="34290" y="10123"/>
                    </a:cubicBezTo>
                    <a:cubicBezTo>
                      <a:pt x="38100" y="10123"/>
                      <a:pt x="38100" y="13933"/>
                      <a:pt x="34290" y="17743"/>
                    </a:cubicBezTo>
                    <a:cubicBezTo>
                      <a:pt x="26670" y="21553"/>
                      <a:pt x="7620" y="21553"/>
                      <a:pt x="3810" y="17743"/>
                    </a:cubicBezTo>
                    <a:cubicBezTo>
                      <a:pt x="0" y="17743"/>
                      <a:pt x="0" y="13933"/>
                      <a:pt x="0" y="10123"/>
                    </a:cubicBezTo>
                    <a:cubicBezTo>
                      <a:pt x="0" y="6313"/>
                      <a:pt x="3810" y="6313"/>
                      <a:pt x="7620" y="6313"/>
                    </a:cubicBezTo>
                    <a:cubicBezTo>
                      <a:pt x="11430" y="-1307"/>
                      <a:pt x="15240" y="-1307"/>
                      <a:pt x="19050" y="2503"/>
                    </a:cubicBezTo>
                    <a:close/>
                  </a:path>
                </a:pathLst>
              </a:custGeom>
              <a:solidFill>
                <a:srgbClr val="FFD6E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01" name="Freeform: Shape 3500">
                <a:extLst>
                  <a:ext uri="{FF2B5EF4-FFF2-40B4-BE49-F238E27FC236}">
                    <a16:creationId xmlns:a16="http://schemas.microsoft.com/office/drawing/2014/main" id="{B63F7B3A-8BA8-0774-BF05-F91A620FCCF0}"/>
                  </a:ext>
                </a:extLst>
              </p:cNvPr>
              <p:cNvSpPr/>
              <p:nvPr/>
            </p:nvSpPr>
            <p:spPr>
              <a:xfrm>
                <a:off x="1493521" y="2990850"/>
                <a:ext cx="24354" cy="22859"/>
              </a:xfrm>
              <a:custGeom>
                <a:avLst/>
                <a:gdLst>
                  <a:gd name="connsiteX0" fmla="*/ 11430 w 24354"/>
                  <a:gd name="connsiteY0" fmla="*/ 22860 h 22859"/>
                  <a:gd name="connsiteX1" fmla="*/ 0 w 24354"/>
                  <a:gd name="connsiteY1" fmla="*/ 7620 h 22859"/>
                  <a:gd name="connsiteX2" fmla="*/ 15240 w 24354"/>
                  <a:gd name="connsiteY2" fmla="*/ 0 h 22859"/>
                  <a:gd name="connsiteX3" fmla="*/ 22860 w 24354"/>
                  <a:gd name="connsiteY3" fmla="*/ 15240 h 22859"/>
                  <a:gd name="connsiteX4" fmla="*/ 11430 w 24354"/>
                  <a:gd name="connsiteY4" fmla="*/ 2286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54" h="22859">
                    <a:moveTo>
                      <a:pt x="11430" y="22860"/>
                    </a:moveTo>
                    <a:cubicBezTo>
                      <a:pt x="7620" y="22860"/>
                      <a:pt x="0" y="11430"/>
                      <a:pt x="0" y="7620"/>
                    </a:cubicBezTo>
                    <a:cubicBezTo>
                      <a:pt x="3810" y="0"/>
                      <a:pt x="7620" y="0"/>
                      <a:pt x="15240" y="0"/>
                    </a:cubicBezTo>
                    <a:cubicBezTo>
                      <a:pt x="22860" y="0"/>
                      <a:pt x="26670" y="7620"/>
                      <a:pt x="22860" y="15240"/>
                    </a:cubicBezTo>
                    <a:cubicBezTo>
                      <a:pt x="22860" y="19050"/>
                      <a:pt x="15240" y="22860"/>
                      <a:pt x="11430" y="22860"/>
                    </a:cubicBezTo>
                    <a:close/>
                  </a:path>
                </a:pathLst>
              </a:custGeom>
              <a:solidFill>
                <a:srgbClr val="FFD0E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02" name="Freeform: Shape 3501">
                <a:extLst>
                  <a:ext uri="{FF2B5EF4-FFF2-40B4-BE49-F238E27FC236}">
                    <a16:creationId xmlns:a16="http://schemas.microsoft.com/office/drawing/2014/main" id="{F570018A-B55A-24E2-F627-1D63C16763A0}"/>
                  </a:ext>
                </a:extLst>
              </p:cNvPr>
              <p:cNvSpPr/>
              <p:nvPr/>
            </p:nvSpPr>
            <p:spPr>
              <a:xfrm>
                <a:off x="3823746" y="3497580"/>
                <a:ext cx="24354" cy="28164"/>
              </a:xfrm>
              <a:custGeom>
                <a:avLst/>
                <a:gdLst>
                  <a:gd name="connsiteX0" fmla="*/ 12924 w 24354"/>
                  <a:gd name="connsiteY0" fmla="*/ 0 h 28164"/>
                  <a:gd name="connsiteX1" fmla="*/ 24355 w 24354"/>
                  <a:gd name="connsiteY1" fmla="*/ 19050 h 28164"/>
                  <a:gd name="connsiteX2" fmla="*/ 9115 w 24354"/>
                  <a:gd name="connsiteY2" fmla="*/ 26670 h 28164"/>
                  <a:gd name="connsiteX3" fmla="*/ 1495 w 24354"/>
                  <a:gd name="connsiteY3" fmla="*/ 11430 h 28164"/>
                  <a:gd name="connsiteX4" fmla="*/ 12924 w 24354"/>
                  <a:gd name="connsiteY4" fmla="*/ 0 h 281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54" h="28164">
                    <a:moveTo>
                      <a:pt x="12924" y="0"/>
                    </a:moveTo>
                    <a:cubicBezTo>
                      <a:pt x="16735" y="0"/>
                      <a:pt x="24355" y="11430"/>
                      <a:pt x="24355" y="19050"/>
                    </a:cubicBezTo>
                    <a:cubicBezTo>
                      <a:pt x="24355" y="26670"/>
                      <a:pt x="16735" y="30480"/>
                      <a:pt x="9115" y="26670"/>
                    </a:cubicBezTo>
                    <a:cubicBezTo>
                      <a:pt x="1495" y="26670"/>
                      <a:pt x="-2315" y="19050"/>
                      <a:pt x="1495" y="11430"/>
                    </a:cubicBezTo>
                    <a:cubicBezTo>
                      <a:pt x="1495" y="7620"/>
                      <a:pt x="9115" y="0"/>
                      <a:pt x="12924" y="0"/>
                    </a:cubicBezTo>
                    <a:close/>
                  </a:path>
                </a:pathLst>
              </a:custGeom>
              <a:solidFill>
                <a:srgbClr val="FFC4D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03" name="Freeform: Shape 3502">
                <a:extLst>
                  <a:ext uri="{FF2B5EF4-FFF2-40B4-BE49-F238E27FC236}">
                    <a16:creationId xmlns:a16="http://schemas.microsoft.com/office/drawing/2014/main" id="{3D6B4403-7852-A7BA-7EF7-94909F906465}"/>
                  </a:ext>
                </a:extLst>
              </p:cNvPr>
              <p:cNvSpPr/>
              <p:nvPr/>
            </p:nvSpPr>
            <p:spPr>
              <a:xfrm>
                <a:off x="1436371" y="2415540"/>
                <a:ext cx="25362" cy="26669"/>
              </a:xfrm>
              <a:custGeom>
                <a:avLst/>
                <a:gdLst>
                  <a:gd name="connsiteX0" fmla="*/ 3810 w 25362"/>
                  <a:gd name="connsiteY0" fmla="*/ 26670 h 26669"/>
                  <a:gd name="connsiteX1" fmla="*/ 0 w 25362"/>
                  <a:gd name="connsiteY1" fmla="*/ 15240 h 26669"/>
                  <a:gd name="connsiteX2" fmla="*/ 3810 w 25362"/>
                  <a:gd name="connsiteY2" fmla="*/ 3810 h 26669"/>
                  <a:gd name="connsiteX3" fmla="*/ 19050 w 25362"/>
                  <a:gd name="connsiteY3" fmla="*/ 0 h 26669"/>
                  <a:gd name="connsiteX4" fmla="*/ 22860 w 25362"/>
                  <a:gd name="connsiteY4" fmla="*/ 15240 h 26669"/>
                  <a:gd name="connsiteX5" fmla="*/ 3810 w 25362"/>
                  <a:gd name="connsiteY5" fmla="*/ 26670 h 2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62" h="26669">
                    <a:moveTo>
                      <a:pt x="3810" y="26670"/>
                    </a:moveTo>
                    <a:cubicBezTo>
                      <a:pt x="3810" y="22860"/>
                      <a:pt x="0" y="19050"/>
                      <a:pt x="0" y="15240"/>
                    </a:cubicBezTo>
                    <a:cubicBezTo>
                      <a:pt x="0" y="11430"/>
                      <a:pt x="0" y="7620"/>
                      <a:pt x="3810" y="3810"/>
                    </a:cubicBezTo>
                    <a:cubicBezTo>
                      <a:pt x="7620" y="0"/>
                      <a:pt x="15240" y="0"/>
                      <a:pt x="19050" y="0"/>
                    </a:cubicBezTo>
                    <a:cubicBezTo>
                      <a:pt x="26670" y="3810"/>
                      <a:pt x="26670" y="11430"/>
                      <a:pt x="22860" y="15240"/>
                    </a:cubicBezTo>
                    <a:cubicBezTo>
                      <a:pt x="15240" y="19050"/>
                      <a:pt x="11430" y="22860"/>
                      <a:pt x="3810" y="26670"/>
                    </a:cubicBezTo>
                    <a:close/>
                  </a:path>
                </a:pathLst>
              </a:custGeom>
              <a:solidFill>
                <a:srgbClr val="FFCEE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04" name="Freeform: Shape 3503">
                <a:extLst>
                  <a:ext uri="{FF2B5EF4-FFF2-40B4-BE49-F238E27FC236}">
                    <a16:creationId xmlns:a16="http://schemas.microsoft.com/office/drawing/2014/main" id="{38FDF4A5-F702-C37F-C27C-10483ABEED15}"/>
                  </a:ext>
                </a:extLst>
              </p:cNvPr>
              <p:cNvSpPr/>
              <p:nvPr/>
            </p:nvSpPr>
            <p:spPr>
              <a:xfrm>
                <a:off x="1143001" y="3152986"/>
                <a:ext cx="30479" cy="29941"/>
              </a:xfrm>
              <a:custGeom>
                <a:avLst/>
                <a:gdLst>
                  <a:gd name="connsiteX0" fmla="*/ 30480 w 30479"/>
                  <a:gd name="connsiteY0" fmla="*/ 24553 h 29941"/>
                  <a:gd name="connsiteX1" fmla="*/ 19050 w 30479"/>
                  <a:gd name="connsiteY1" fmla="*/ 28363 h 29941"/>
                  <a:gd name="connsiteX2" fmla="*/ 0 w 30479"/>
                  <a:gd name="connsiteY2" fmla="*/ 9313 h 29941"/>
                  <a:gd name="connsiteX3" fmla="*/ 0 w 30479"/>
                  <a:gd name="connsiteY3" fmla="*/ 1693 h 29941"/>
                  <a:gd name="connsiteX4" fmla="*/ 7620 w 30479"/>
                  <a:gd name="connsiteY4" fmla="*/ 1693 h 29941"/>
                  <a:gd name="connsiteX5" fmla="*/ 30480 w 30479"/>
                  <a:gd name="connsiteY5" fmla="*/ 16933 h 29941"/>
                  <a:gd name="connsiteX6" fmla="*/ 30480 w 30479"/>
                  <a:gd name="connsiteY6" fmla="*/ 24553 h 29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79" h="29941">
                    <a:moveTo>
                      <a:pt x="30480" y="24553"/>
                    </a:moveTo>
                    <a:cubicBezTo>
                      <a:pt x="26670" y="28363"/>
                      <a:pt x="22860" y="32173"/>
                      <a:pt x="19050" y="28363"/>
                    </a:cubicBezTo>
                    <a:cubicBezTo>
                      <a:pt x="11430" y="24553"/>
                      <a:pt x="3810" y="16933"/>
                      <a:pt x="0" y="9313"/>
                    </a:cubicBezTo>
                    <a:cubicBezTo>
                      <a:pt x="0" y="5503"/>
                      <a:pt x="0" y="5503"/>
                      <a:pt x="0" y="1693"/>
                    </a:cubicBezTo>
                    <a:cubicBezTo>
                      <a:pt x="3810" y="-2117"/>
                      <a:pt x="3810" y="1693"/>
                      <a:pt x="7620" y="1693"/>
                    </a:cubicBezTo>
                    <a:cubicBezTo>
                      <a:pt x="15240" y="9313"/>
                      <a:pt x="19050" y="16933"/>
                      <a:pt x="30480" y="16933"/>
                    </a:cubicBezTo>
                    <a:cubicBezTo>
                      <a:pt x="30480" y="16933"/>
                      <a:pt x="30480" y="20743"/>
                      <a:pt x="30480" y="24553"/>
                    </a:cubicBezTo>
                    <a:close/>
                  </a:path>
                </a:pathLst>
              </a:custGeom>
              <a:solidFill>
                <a:srgbClr val="FFC6D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05" name="Freeform: Shape 3504">
                <a:extLst>
                  <a:ext uri="{FF2B5EF4-FFF2-40B4-BE49-F238E27FC236}">
                    <a16:creationId xmlns:a16="http://schemas.microsoft.com/office/drawing/2014/main" id="{FB7A740A-7C43-2C8E-0462-103454BAFB69}"/>
                  </a:ext>
                </a:extLst>
              </p:cNvPr>
              <p:cNvSpPr/>
              <p:nvPr/>
            </p:nvSpPr>
            <p:spPr>
              <a:xfrm>
                <a:off x="1798321" y="3257550"/>
                <a:ext cx="30479" cy="26669"/>
              </a:xfrm>
              <a:custGeom>
                <a:avLst/>
                <a:gdLst>
                  <a:gd name="connsiteX0" fmla="*/ 30480 w 30479"/>
                  <a:gd name="connsiteY0" fmla="*/ 19050 h 26669"/>
                  <a:gd name="connsiteX1" fmla="*/ 15240 w 30479"/>
                  <a:gd name="connsiteY1" fmla="*/ 26670 h 26669"/>
                  <a:gd name="connsiteX2" fmla="*/ 0 w 30479"/>
                  <a:gd name="connsiteY2" fmla="*/ 7620 h 26669"/>
                  <a:gd name="connsiteX3" fmla="*/ 3810 w 30479"/>
                  <a:gd name="connsiteY3" fmla="*/ 0 h 26669"/>
                  <a:gd name="connsiteX4" fmla="*/ 11430 w 30479"/>
                  <a:gd name="connsiteY4" fmla="*/ 0 h 26669"/>
                  <a:gd name="connsiteX5" fmla="*/ 26670 w 30479"/>
                  <a:gd name="connsiteY5" fmla="*/ 11430 h 26669"/>
                  <a:gd name="connsiteX6" fmla="*/ 30480 w 30479"/>
                  <a:gd name="connsiteY6" fmla="*/ 19050 h 2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79" h="26669">
                    <a:moveTo>
                      <a:pt x="30480" y="19050"/>
                    </a:moveTo>
                    <a:cubicBezTo>
                      <a:pt x="26670" y="26670"/>
                      <a:pt x="19050" y="26670"/>
                      <a:pt x="15240" y="26670"/>
                    </a:cubicBezTo>
                    <a:cubicBezTo>
                      <a:pt x="7620" y="26670"/>
                      <a:pt x="0" y="15240"/>
                      <a:pt x="0" y="7620"/>
                    </a:cubicBezTo>
                    <a:cubicBezTo>
                      <a:pt x="0" y="3810"/>
                      <a:pt x="0" y="3810"/>
                      <a:pt x="3810" y="0"/>
                    </a:cubicBezTo>
                    <a:cubicBezTo>
                      <a:pt x="7620" y="0"/>
                      <a:pt x="11430" y="0"/>
                      <a:pt x="11430" y="0"/>
                    </a:cubicBezTo>
                    <a:cubicBezTo>
                      <a:pt x="15240" y="3810"/>
                      <a:pt x="19050" y="15240"/>
                      <a:pt x="26670" y="11430"/>
                    </a:cubicBezTo>
                    <a:cubicBezTo>
                      <a:pt x="30480" y="15240"/>
                      <a:pt x="30480" y="15240"/>
                      <a:pt x="30480" y="19050"/>
                    </a:cubicBezTo>
                    <a:close/>
                  </a:path>
                </a:pathLst>
              </a:custGeom>
              <a:solidFill>
                <a:srgbClr val="FFD3E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06" name="Freeform: Shape 3505">
                <a:extLst>
                  <a:ext uri="{FF2B5EF4-FFF2-40B4-BE49-F238E27FC236}">
                    <a16:creationId xmlns:a16="http://schemas.microsoft.com/office/drawing/2014/main" id="{2158CC6F-47FD-7945-0DFB-6E6C957B072D}"/>
                  </a:ext>
                </a:extLst>
              </p:cNvPr>
              <p:cNvSpPr/>
              <p:nvPr/>
            </p:nvSpPr>
            <p:spPr>
              <a:xfrm>
                <a:off x="1040130" y="2752127"/>
                <a:ext cx="23812" cy="26857"/>
              </a:xfrm>
              <a:custGeom>
                <a:avLst/>
                <a:gdLst>
                  <a:gd name="connsiteX0" fmla="*/ 0 w 23812"/>
                  <a:gd name="connsiteY0" fmla="*/ 25363 h 26857"/>
                  <a:gd name="connsiteX1" fmla="*/ 3810 w 23812"/>
                  <a:gd name="connsiteY1" fmla="*/ 6313 h 26857"/>
                  <a:gd name="connsiteX2" fmla="*/ 19050 w 23812"/>
                  <a:gd name="connsiteY2" fmla="*/ 2503 h 26857"/>
                  <a:gd name="connsiteX3" fmla="*/ 22860 w 23812"/>
                  <a:gd name="connsiteY3" fmla="*/ 17743 h 26857"/>
                  <a:gd name="connsiteX4" fmla="*/ 0 w 23812"/>
                  <a:gd name="connsiteY4" fmla="*/ 25363 h 26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26857">
                    <a:moveTo>
                      <a:pt x="0" y="25363"/>
                    </a:moveTo>
                    <a:cubicBezTo>
                      <a:pt x="0" y="17743"/>
                      <a:pt x="3810" y="13933"/>
                      <a:pt x="3810" y="6313"/>
                    </a:cubicBezTo>
                    <a:cubicBezTo>
                      <a:pt x="7620" y="-1307"/>
                      <a:pt x="11430" y="-1307"/>
                      <a:pt x="19050" y="2503"/>
                    </a:cubicBezTo>
                    <a:cubicBezTo>
                      <a:pt x="26670" y="6313"/>
                      <a:pt x="22860" y="10123"/>
                      <a:pt x="22860" y="17743"/>
                    </a:cubicBezTo>
                    <a:cubicBezTo>
                      <a:pt x="19050" y="25363"/>
                      <a:pt x="11430" y="29173"/>
                      <a:pt x="0" y="25363"/>
                    </a:cubicBezTo>
                    <a:close/>
                  </a:path>
                </a:pathLst>
              </a:custGeom>
              <a:solidFill>
                <a:srgbClr val="FFD6E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07" name="Freeform: Shape 3506">
                <a:extLst>
                  <a:ext uri="{FF2B5EF4-FFF2-40B4-BE49-F238E27FC236}">
                    <a16:creationId xmlns:a16="http://schemas.microsoft.com/office/drawing/2014/main" id="{0B530940-F467-C4A3-22FE-F5F3E5DEC801}"/>
                  </a:ext>
                </a:extLst>
              </p:cNvPr>
              <p:cNvSpPr/>
              <p:nvPr/>
            </p:nvSpPr>
            <p:spPr>
              <a:xfrm>
                <a:off x="3676651" y="2133600"/>
                <a:ext cx="26669" cy="19050"/>
              </a:xfrm>
              <a:custGeom>
                <a:avLst/>
                <a:gdLst>
                  <a:gd name="connsiteX0" fmla="*/ 0 w 26669"/>
                  <a:gd name="connsiteY0" fmla="*/ 3810 h 19050"/>
                  <a:gd name="connsiteX1" fmla="*/ 19050 w 26669"/>
                  <a:gd name="connsiteY1" fmla="*/ 0 h 19050"/>
                  <a:gd name="connsiteX2" fmla="*/ 26670 w 26669"/>
                  <a:gd name="connsiteY2" fmla="*/ 11430 h 19050"/>
                  <a:gd name="connsiteX3" fmla="*/ 22860 w 26669"/>
                  <a:gd name="connsiteY3" fmla="*/ 19050 h 19050"/>
                  <a:gd name="connsiteX4" fmla="*/ 7620 w 26669"/>
                  <a:gd name="connsiteY4" fmla="*/ 15240 h 19050"/>
                  <a:gd name="connsiteX5" fmla="*/ 0 w 26669"/>
                  <a:gd name="connsiteY5" fmla="*/ 381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69" h="19050">
                    <a:moveTo>
                      <a:pt x="0" y="3810"/>
                    </a:moveTo>
                    <a:cubicBezTo>
                      <a:pt x="7620" y="0"/>
                      <a:pt x="15240" y="0"/>
                      <a:pt x="19050" y="0"/>
                    </a:cubicBezTo>
                    <a:cubicBezTo>
                      <a:pt x="26670" y="0"/>
                      <a:pt x="26670" y="7620"/>
                      <a:pt x="26670" y="11430"/>
                    </a:cubicBezTo>
                    <a:cubicBezTo>
                      <a:pt x="26670" y="15240"/>
                      <a:pt x="26670" y="19050"/>
                      <a:pt x="22860" y="19050"/>
                    </a:cubicBezTo>
                    <a:cubicBezTo>
                      <a:pt x="19050" y="19050"/>
                      <a:pt x="11430" y="19050"/>
                      <a:pt x="7620" y="15240"/>
                    </a:cubicBezTo>
                    <a:cubicBezTo>
                      <a:pt x="7620" y="15240"/>
                      <a:pt x="3810" y="7620"/>
                      <a:pt x="0" y="3810"/>
                    </a:cubicBezTo>
                    <a:close/>
                  </a:path>
                </a:pathLst>
              </a:custGeom>
              <a:solidFill>
                <a:srgbClr val="FFD5E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08" name="Freeform: Shape 3507">
                <a:extLst>
                  <a:ext uri="{FF2B5EF4-FFF2-40B4-BE49-F238E27FC236}">
                    <a16:creationId xmlns:a16="http://schemas.microsoft.com/office/drawing/2014/main" id="{B942FCE6-811A-DAE2-03E7-C1BB1D116FD2}"/>
                  </a:ext>
                </a:extLst>
              </p:cNvPr>
              <p:cNvSpPr/>
              <p:nvPr/>
            </p:nvSpPr>
            <p:spPr>
              <a:xfrm>
                <a:off x="2095501" y="2240279"/>
                <a:ext cx="26670" cy="20544"/>
              </a:xfrm>
              <a:custGeom>
                <a:avLst/>
                <a:gdLst>
                  <a:gd name="connsiteX0" fmla="*/ 19050 w 26670"/>
                  <a:gd name="connsiteY0" fmla="*/ 0 h 20544"/>
                  <a:gd name="connsiteX1" fmla="*/ 26670 w 26670"/>
                  <a:gd name="connsiteY1" fmla="*/ 11430 h 20544"/>
                  <a:gd name="connsiteX2" fmla="*/ 7620 w 26670"/>
                  <a:gd name="connsiteY2" fmla="*/ 19050 h 20544"/>
                  <a:gd name="connsiteX3" fmla="*/ 0 w 26670"/>
                  <a:gd name="connsiteY3" fmla="*/ 7620 h 20544"/>
                  <a:gd name="connsiteX4" fmla="*/ 19050 w 26670"/>
                  <a:gd name="connsiteY4" fmla="*/ 0 h 20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0544">
                    <a:moveTo>
                      <a:pt x="19050" y="0"/>
                    </a:moveTo>
                    <a:cubicBezTo>
                      <a:pt x="22860" y="3810"/>
                      <a:pt x="26670" y="3810"/>
                      <a:pt x="26670" y="11430"/>
                    </a:cubicBezTo>
                    <a:cubicBezTo>
                      <a:pt x="26670" y="19050"/>
                      <a:pt x="15240" y="22860"/>
                      <a:pt x="7620" y="19050"/>
                    </a:cubicBezTo>
                    <a:cubicBezTo>
                      <a:pt x="0" y="19050"/>
                      <a:pt x="0" y="15240"/>
                      <a:pt x="0" y="7620"/>
                    </a:cubicBezTo>
                    <a:cubicBezTo>
                      <a:pt x="0" y="3810"/>
                      <a:pt x="11430" y="0"/>
                      <a:pt x="19050" y="0"/>
                    </a:cubicBezTo>
                    <a:close/>
                  </a:path>
                </a:pathLst>
              </a:custGeom>
              <a:solidFill>
                <a:srgbClr val="FFD7E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09" name="Freeform: Shape 3508">
                <a:extLst>
                  <a:ext uri="{FF2B5EF4-FFF2-40B4-BE49-F238E27FC236}">
                    <a16:creationId xmlns:a16="http://schemas.microsoft.com/office/drawing/2014/main" id="{D871AB31-1EAD-BA38-0A91-F014FB517A3E}"/>
                  </a:ext>
                </a:extLst>
              </p:cNvPr>
              <p:cNvSpPr/>
              <p:nvPr/>
            </p:nvSpPr>
            <p:spPr>
              <a:xfrm>
                <a:off x="2106930" y="2918459"/>
                <a:ext cx="22860" cy="24553"/>
              </a:xfrm>
              <a:custGeom>
                <a:avLst/>
                <a:gdLst>
                  <a:gd name="connsiteX0" fmla="*/ 0 w 22860"/>
                  <a:gd name="connsiteY0" fmla="*/ 22860 h 24553"/>
                  <a:gd name="connsiteX1" fmla="*/ 3810 w 22860"/>
                  <a:gd name="connsiteY1" fmla="*/ 7620 h 24553"/>
                  <a:gd name="connsiteX2" fmla="*/ 19050 w 22860"/>
                  <a:gd name="connsiteY2" fmla="*/ 0 h 24553"/>
                  <a:gd name="connsiteX3" fmla="*/ 22860 w 22860"/>
                  <a:gd name="connsiteY3" fmla="*/ 11430 h 24553"/>
                  <a:gd name="connsiteX4" fmla="*/ 11430 w 22860"/>
                  <a:gd name="connsiteY4" fmla="*/ 22860 h 24553"/>
                  <a:gd name="connsiteX5" fmla="*/ 0 w 22860"/>
                  <a:gd name="connsiteY5" fmla="*/ 22860 h 24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60" h="24553">
                    <a:moveTo>
                      <a:pt x="0" y="22860"/>
                    </a:moveTo>
                    <a:cubicBezTo>
                      <a:pt x="0" y="15240"/>
                      <a:pt x="0" y="11430"/>
                      <a:pt x="3810" y="7620"/>
                    </a:cubicBezTo>
                    <a:cubicBezTo>
                      <a:pt x="7620" y="3810"/>
                      <a:pt x="11430" y="0"/>
                      <a:pt x="19050" y="0"/>
                    </a:cubicBezTo>
                    <a:cubicBezTo>
                      <a:pt x="22860" y="0"/>
                      <a:pt x="22860" y="7620"/>
                      <a:pt x="22860" y="11430"/>
                    </a:cubicBezTo>
                    <a:cubicBezTo>
                      <a:pt x="22860" y="19050"/>
                      <a:pt x="19050" y="22860"/>
                      <a:pt x="11430" y="22860"/>
                    </a:cubicBezTo>
                    <a:cubicBezTo>
                      <a:pt x="7620" y="22860"/>
                      <a:pt x="3810" y="26670"/>
                      <a:pt x="0" y="22860"/>
                    </a:cubicBezTo>
                    <a:close/>
                  </a:path>
                </a:pathLst>
              </a:custGeom>
              <a:solidFill>
                <a:srgbClr val="FFD4E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10" name="Freeform: Shape 3509">
                <a:extLst>
                  <a:ext uri="{FF2B5EF4-FFF2-40B4-BE49-F238E27FC236}">
                    <a16:creationId xmlns:a16="http://schemas.microsoft.com/office/drawing/2014/main" id="{3C9B8CDA-E4FE-2163-AE5F-66E715DC20E0}"/>
                  </a:ext>
                </a:extLst>
              </p:cNvPr>
              <p:cNvSpPr/>
              <p:nvPr/>
            </p:nvSpPr>
            <p:spPr>
              <a:xfrm>
                <a:off x="3577591" y="2423159"/>
                <a:ext cx="23898" cy="25138"/>
              </a:xfrm>
              <a:custGeom>
                <a:avLst/>
                <a:gdLst>
                  <a:gd name="connsiteX0" fmla="*/ 11430 w 23898"/>
                  <a:gd name="connsiteY0" fmla="*/ 22860 h 25138"/>
                  <a:gd name="connsiteX1" fmla="*/ 0 w 23898"/>
                  <a:gd name="connsiteY1" fmla="*/ 11430 h 25138"/>
                  <a:gd name="connsiteX2" fmla="*/ 7620 w 23898"/>
                  <a:gd name="connsiteY2" fmla="*/ 0 h 25138"/>
                  <a:gd name="connsiteX3" fmla="*/ 15240 w 23898"/>
                  <a:gd name="connsiteY3" fmla="*/ 3810 h 25138"/>
                  <a:gd name="connsiteX4" fmla="*/ 22860 w 23898"/>
                  <a:gd name="connsiteY4" fmla="*/ 15240 h 25138"/>
                  <a:gd name="connsiteX5" fmla="*/ 11430 w 23898"/>
                  <a:gd name="connsiteY5" fmla="*/ 22860 h 25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898" h="25138">
                    <a:moveTo>
                      <a:pt x="11430" y="22860"/>
                    </a:moveTo>
                    <a:cubicBezTo>
                      <a:pt x="3810" y="19050"/>
                      <a:pt x="0" y="19050"/>
                      <a:pt x="0" y="11430"/>
                    </a:cubicBezTo>
                    <a:cubicBezTo>
                      <a:pt x="0" y="3810"/>
                      <a:pt x="3810" y="0"/>
                      <a:pt x="7620" y="0"/>
                    </a:cubicBezTo>
                    <a:cubicBezTo>
                      <a:pt x="11430" y="0"/>
                      <a:pt x="15240" y="0"/>
                      <a:pt x="15240" y="3810"/>
                    </a:cubicBezTo>
                    <a:cubicBezTo>
                      <a:pt x="19050" y="7620"/>
                      <a:pt x="26670" y="11430"/>
                      <a:pt x="22860" y="15240"/>
                    </a:cubicBezTo>
                    <a:cubicBezTo>
                      <a:pt x="26670" y="26670"/>
                      <a:pt x="19050" y="26670"/>
                      <a:pt x="11430" y="22860"/>
                    </a:cubicBezTo>
                    <a:close/>
                  </a:path>
                </a:pathLst>
              </a:custGeom>
              <a:solidFill>
                <a:srgbClr val="FFCBE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11" name="Freeform: Shape 3510">
                <a:extLst>
                  <a:ext uri="{FF2B5EF4-FFF2-40B4-BE49-F238E27FC236}">
                    <a16:creationId xmlns:a16="http://schemas.microsoft.com/office/drawing/2014/main" id="{FF4CD3F2-7021-FAA7-39FF-8B676839EE07}"/>
                  </a:ext>
                </a:extLst>
              </p:cNvPr>
              <p:cNvSpPr/>
              <p:nvPr/>
            </p:nvSpPr>
            <p:spPr>
              <a:xfrm>
                <a:off x="4351020" y="2880359"/>
                <a:ext cx="26670" cy="24288"/>
              </a:xfrm>
              <a:custGeom>
                <a:avLst/>
                <a:gdLst>
                  <a:gd name="connsiteX0" fmla="*/ 7620 w 26670"/>
                  <a:gd name="connsiteY0" fmla="*/ 22860 h 24288"/>
                  <a:gd name="connsiteX1" fmla="*/ 0 w 26670"/>
                  <a:gd name="connsiteY1" fmla="*/ 11430 h 24288"/>
                  <a:gd name="connsiteX2" fmla="*/ 19050 w 26670"/>
                  <a:gd name="connsiteY2" fmla="*/ 0 h 24288"/>
                  <a:gd name="connsiteX3" fmla="*/ 26670 w 26670"/>
                  <a:gd name="connsiteY3" fmla="*/ 11430 h 24288"/>
                  <a:gd name="connsiteX4" fmla="*/ 7620 w 26670"/>
                  <a:gd name="connsiteY4" fmla="*/ 22860 h 24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4288">
                    <a:moveTo>
                      <a:pt x="7620" y="22860"/>
                    </a:moveTo>
                    <a:cubicBezTo>
                      <a:pt x="3810" y="22860"/>
                      <a:pt x="0" y="19050"/>
                      <a:pt x="0" y="11430"/>
                    </a:cubicBezTo>
                    <a:cubicBezTo>
                      <a:pt x="3810" y="3810"/>
                      <a:pt x="11430" y="0"/>
                      <a:pt x="19050" y="0"/>
                    </a:cubicBezTo>
                    <a:cubicBezTo>
                      <a:pt x="22860" y="0"/>
                      <a:pt x="26670" y="3810"/>
                      <a:pt x="26670" y="11430"/>
                    </a:cubicBezTo>
                    <a:cubicBezTo>
                      <a:pt x="22860" y="22860"/>
                      <a:pt x="15240" y="26670"/>
                      <a:pt x="7620" y="22860"/>
                    </a:cubicBezTo>
                    <a:close/>
                  </a:path>
                </a:pathLst>
              </a:custGeom>
              <a:solidFill>
                <a:srgbClr val="FFD2E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12" name="Freeform: Shape 3511">
                <a:extLst>
                  <a:ext uri="{FF2B5EF4-FFF2-40B4-BE49-F238E27FC236}">
                    <a16:creationId xmlns:a16="http://schemas.microsoft.com/office/drawing/2014/main" id="{171F4982-C450-43D0-8E3A-58C20B1F2CD1}"/>
                  </a:ext>
                </a:extLst>
              </p:cNvPr>
              <p:cNvSpPr/>
              <p:nvPr/>
            </p:nvSpPr>
            <p:spPr>
              <a:xfrm>
                <a:off x="2000251" y="2419350"/>
                <a:ext cx="22859" cy="26669"/>
              </a:xfrm>
              <a:custGeom>
                <a:avLst/>
                <a:gdLst>
                  <a:gd name="connsiteX0" fmla="*/ 22860 w 22859"/>
                  <a:gd name="connsiteY0" fmla="*/ 0 h 26669"/>
                  <a:gd name="connsiteX1" fmla="*/ 19050 w 22859"/>
                  <a:gd name="connsiteY1" fmla="*/ 15240 h 26669"/>
                  <a:gd name="connsiteX2" fmla="*/ 3810 w 22859"/>
                  <a:gd name="connsiteY2" fmla="*/ 26670 h 26669"/>
                  <a:gd name="connsiteX3" fmla="*/ 0 w 22859"/>
                  <a:gd name="connsiteY3" fmla="*/ 22860 h 26669"/>
                  <a:gd name="connsiteX4" fmla="*/ 22860 w 22859"/>
                  <a:gd name="connsiteY4" fmla="*/ 0 h 26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26669">
                    <a:moveTo>
                      <a:pt x="22860" y="0"/>
                    </a:moveTo>
                    <a:cubicBezTo>
                      <a:pt x="22860" y="7620"/>
                      <a:pt x="19050" y="11430"/>
                      <a:pt x="19050" y="15240"/>
                    </a:cubicBezTo>
                    <a:cubicBezTo>
                      <a:pt x="19050" y="19050"/>
                      <a:pt x="7620" y="26670"/>
                      <a:pt x="3810" y="26670"/>
                    </a:cubicBezTo>
                    <a:cubicBezTo>
                      <a:pt x="0" y="26670"/>
                      <a:pt x="3810" y="22860"/>
                      <a:pt x="0" y="22860"/>
                    </a:cubicBezTo>
                    <a:cubicBezTo>
                      <a:pt x="0" y="7620"/>
                      <a:pt x="3810" y="3810"/>
                      <a:pt x="22860" y="0"/>
                    </a:cubicBezTo>
                    <a:close/>
                  </a:path>
                </a:pathLst>
              </a:custGeom>
              <a:solidFill>
                <a:srgbClr val="FFD9E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13" name="Freeform: Shape 3512">
                <a:extLst>
                  <a:ext uri="{FF2B5EF4-FFF2-40B4-BE49-F238E27FC236}">
                    <a16:creationId xmlns:a16="http://schemas.microsoft.com/office/drawing/2014/main" id="{761175BF-5AB1-6936-0191-6B76C636CF8A}"/>
                  </a:ext>
                </a:extLst>
              </p:cNvPr>
              <p:cNvSpPr/>
              <p:nvPr/>
            </p:nvSpPr>
            <p:spPr>
              <a:xfrm>
                <a:off x="4476751" y="1847850"/>
                <a:ext cx="20544" cy="22859"/>
              </a:xfrm>
              <a:custGeom>
                <a:avLst/>
                <a:gdLst>
                  <a:gd name="connsiteX0" fmla="*/ 0 w 20544"/>
                  <a:gd name="connsiteY0" fmla="*/ 7620 h 22859"/>
                  <a:gd name="connsiteX1" fmla="*/ 11430 w 20544"/>
                  <a:gd name="connsiteY1" fmla="*/ 0 h 22859"/>
                  <a:gd name="connsiteX2" fmla="*/ 19050 w 20544"/>
                  <a:gd name="connsiteY2" fmla="*/ 15240 h 22859"/>
                  <a:gd name="connsiteX3" fmla="*/ 3810 w 20544"/>
                  <a:gd name="connsiteY3" fmla="*/ 22860 h 22859"/>
                  <a:gd name="connsiteX4" fmla="*/ 0 w 20544"/>
                  <a:gd name="connsiteY4" fmla="*/ 762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4" h="22859">
                    <a:moveTo>
                      <a:pt x="0" y="7620"/>
                    </a:moveTo>
                    <a:cubicBezTo>
                      <a:pt x="0" y="0"/>
                      <a:pt x="7620" y="0"/>
                      <a:pt x="11430" y="0"/>
                    </a:cubicBezTo>
                    <a:cubicBezTo>
                      <a:pt x="19050" y="3810"/>
                      <a:pt x="22860" y="7620"/>
                      <a:pt x="19050" y="15240"/>
                    </a:cubicBezTo>
                    <a:cubicBezTo>
                      <a:pt x="19050" y="22860"/>
                      <a:pt x="11430" y="22860"/>
                      <a:pt x="3810" y="22860"/>
                    </a:cubicBezTo>
                    <a:cubicBezTo>
                      <a:pt x="0" y="19050"/>
                      <a:pt x="0" y="15240"/>
                      <a:pt x="0" y="7620"/>
                    </a:cubicBezTo>
                    <a:close/>
                  </a:path>
                </a:pathLst>
              </a:custGeom>
              <a:solidFill>
                <a:srgbClr val="FFD4E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14" name="Freeform: Shape 3513">
                <a:extLst>
                  <a:ext uri="{FF2B5EF4-FFF2-40B4-BE49-F238E27FC236}">
                    <a16:creationId xmlns:a16="http://schemas.microsoft.com/office/drawing/2014/main" id="{8ECEDE41-190B-0801-CAC5-A176EB690A90}"/>
                  </a:ext>
                </a:extLst>
              </p:cNvPr>
              <p:cNvSpPr/>
              <p:nvPr/>
            </p:nvSpPr>
            <p:spPr>
              <a:xfrm>
                <a:off x="1964466" y="3116580"/>
                <a:ext cx="25393" cy="19050"/>
              </a:xfrm>
              <a:custGeom>
                <a:avLst/>
                <a:gdLst>
                  <a:gd name="connsiteX0" fmla="*/ 24355 w 25393"/>
                  <a:gd name="connsiteY0" fmla="*/ 15240 h 19050"/>
                  <a:gd name="connsiteX1" fmla="*/ 9115 w 25393"/>
                  <a:gd name="connsiteY1" fmla="*/ 19050 h 19050"/>
                  <a:gd name="connsiteX2" fmla="*/ 1495 w 25393"/>
                  <a:gd name="connsiteY2" fmla="*/ 7620 h 19050"/>
                  <a:gd name="connsiteX3" fmla="*/ 16735 w 25393"/>
                  <a:gd name="connsiteY3" fmla="*/ 0 h 19050"/>
                  <a:gd name="connsiteX4" fmla="*/ 24355 w 25393"/>
                  <a:gd name="connsiteY4" fmla="*/ 1524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3" h="19050">
                    <a:moveTo>
                      <a:pt x="24355" y="15240"/>
                    </a:moveTo>
                    <a:cubicBezTo>
                      <a:pt x="20545" y="19050"/>
                      <a:pt x="12925" y="19050"/>
                      <a:pt x="9115" y="19050"/>
                    </a:cubicBezTo>
                    <a:cubicBezTo>
                      <a:pt x="1495" y="19050"/>
                      <a:pt x="-2315" y="11430"/>
                      <a:pt x="1495" y="7620"/>
                    </a:cubicBezTo>
                    <a:cubicBezTo>
                      <a:pt x="5305" y="0"/>
                      <a:pt x="9115" y="0"/>
                      <a:pt x="16735" y="0"/>
                    </a:cubicBezTo>
                    <a:cubicBezTo>
                      <a:pt x="20545" y="0"/>
                      <a:pt x="28165" y="7620"/>
                      <a:pt x="24355" y="15240"/>
                    </a:cubicBezTo>
                    <a:close/>
                  </a:path>
                </a:pathLst>
              </a:custGeom>
              <a:solidFill>
                <a:srgbClr val="FFC7D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15" name="Freeform: Shape 3514">
                <a:extLst>
                  <a:ext uri="{FF2B5EF4-FFF2-40B4-BE49-F238E27FC236}">
                    <a16:creationId xmlns:a16="http://schemas.microsoft.com/office/drawing/2014/main" id="{6F9DCF92-D9C6-9480-43D4-D5FD4CAEF1E1}"/>
                  </a:ext>
                </a:extLst>
              </p:cNvPr>
              <p:cNvSpPr/>
              <p:nvPr/>
            </p:nvSpPr>
            <p:spPr>
              <a:xfrm>
                <a:off x="4431031" y="3134135"/>
                <a:ext cx="26669" cy="22823"/>
              </a:xfrm>
              <a:custGeom>
                <a:avLst/>
                <a:gdLst>
                  <a:gd name="connsiteX0" fmla="*/ 11430 w 26669"/>
                  <a:gd name="connsiteY0" fmla="*/ 20545 h 22823"/>
                  <a:gd name="connsiteX1" fmla="*/ 0 w 26669"/>
                  <a:gd name="connsiteY1" fmla="*/ 9115 h 22823"/>
                  <a:gd name="connsiteX2" fmla="*/ 15240 w 26669"/>
                  <a:gd name="connsiteY2" fmla="*/ 1495 h 22823"/>
                  <a:gd name="connsiteX3" fmla="*/ 26670 w 26669"/>
                  <a:gd name="connsiteY3" fmla="*/ 12925 h 22823"/>
                  <a:gd name="connsiteX4" fmla="*/ 11430 w 26669"/>
                  <a:gd name="connsiteY4" fmla="*/ 20545 h 22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22823">
                    <a:moveTo>
                      <a:pt x="11430" y="20545"/>
                    </a:moveTo>
                    <a:cubicBezTo>
                      <a:pt x="7620" y="20545"/>
                      <a:pt x="0" y="16735"/>
                      <a:pt x="0" y="9115"/>
                    </a:cubicBezTo>
                    <a:cubicBezTo>
                      <a:pt x="0" y="1495"/>
                      <a:pt x="11430" y="-2315"/>
                      <a:pt x="15240" y="1495"/>
                    </a:cubicBezTo>
                    <a:cubicBezTo>
                      <a:pt x="22860" y="5305"/>
                      <a:pt x="26670" y="9115"/>
                      <a:pt x="26670" y="12925"/>
                    </a:cubicBezTo>
                    <a:cubicBezTo>
                      <a:pt x="26670" y="24355"/>
                      <a:pt x="22860" y="24355"/>
                      <a:pt x="11430" y="20545"/>
                    </a:cubicBezTo>
                    <a:close/>
                  </a:path>
                </a:pathLst>
              </a:custGeom>
              <a:solidFill>
                <a:srgbClr val="FFD4E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16" name="Freeform: Shape 3515">
                <a:extLst>
                  <a:ext uri="{FF2B5EF4-FFF2-40B4-BE49-F238E27FC236}">
                    <a16:creationId xmlns:a16="http://schemas.microsoft.com/office/drawing/2014/main" id="{AD6CB5DC-E7F2-B781-306B-75812FB46B3E}"/>
                  </a:ext>
                </a:extLst>
              </p:cNvPr>
              <p:cNvSpPr/>
              <p:nvPr/>
            </p:nvSpPr>
            <p:spPr>
              <a:xfrm>
                <a:off x="3063241" y="2933700"/>
                <a:ext cx="22859" cy="41909"/>
              </a:xfrm>
              <a:custGeom>
                <a:avLst/>
                <a:gdLst>
                  <a:gd name="connsiteX0" fmla="*/ 19050 w 22859"/>
                  <a:gd name="connsiteY0" fmla="*/ 34290 h 41909"/>
                  <a:gd name="connsiteX1" fmla="*/ 15240 w 22859"/>
                  <a:gd name="connsiteY1" fmla="*/ 41910 h 41909"/>
                  <a:gd name="connsiteX2" fmla="*/ 11430 w 22859"/>
                  <a:gd name="connsiteY2" fmla="*/ 38100 h 41909"/>
                  <a:gd name="connsiteX3" fmla="*/ 0 w 22859"/>
                  <a:gd name="connsiteY3" fmla="*/ 7620 h 41909"/>
                  <a:gd name="connsiteX4" fmla="*/ 3810 w 22859"/>
                  <a:gd name="connsiteY4" fmla="*/ 0 h 41909"/>
                  <a:gd name="connsiteX5" fmla="*/ 7620 w 22859"/>
                  <a:gd name="connsiteY5" fmla="*/ 0 h 41909"/>
                  <a:gd name="connsiteX6" fmla="*/ 22860 w 22859"/>
                  <a:gd name="connsiteY6" fmla="*/ 30480 h 41909"/>
                  <a:gd name="connsiteX7" fmla="*/ 19050 w 22859"/>
                  <a:gd name="connsiteY7" fmla="*/ 34290 h 4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59" h="41909">
                    <a:moveTo>
                      <a:pt x="19050" y="34290"/>
                    </a:moveTo>
                    <a:cubicBezTo>
                      <a:pt x="19050" y="38100"/>
                      <a:pt x="19050" y="41910"/>
                      <a:pt x="15240" y="41910"/>
                    </a:cubicBezTo>
                    <a:cubicBezTo>
                      <a:pt x="15240" y="41910"/>
                      <a:pt x="11430" y="41910"/>
                      <a:pt x="11430" y="38100"/>
                    </a:cubicBezTo>
                    <a:cubicBezTo>
                      <a:pt x="7620" y="26670"/>
                      <a:pt x="7620" y="15240"/>
                      <a:pt x="0" y="7620"/>
                    </a:cubicBezTo>
                    <a:cubicBezTo>
                      <a:pt x="0" y="7620"/>
                      <a:pt x="0" y="3810"/>
                      <a:pt x="3810" y="0"/>
                    </a:cubicBezTo>
                    <a:cubicBezTo>
                      <a:pt x="3810" y="0"/>
                      <a:pt x="7620" y="0"/>
                      <a:pt x="7620" y="0"/>
                    </a:cubicBezTo>
                    <a:cubicBezTo>
                      <a:pt x="11430" y="11430"/>
                      <a:pt x="19050" y="19050"/>
                      <a:pt x="22860" y="30480"/>
                    </a:cubicBezTo>
                    <a:cubicBezTo>
                      <a:pt x="19050" y="34290"/>
                      <a:pt x="19050" y="34290"/>
                      <a:pt x="19050" y="34290"/>
                    </a:cubicBezTo>
                    <a:close/>
                  </a:path>
                </a:pathLst>
              </a:custGeom>
              <a:solidFill>
                <a:srgbClr val="FFD5E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17" name="Freeform: Shape 3516">
                <a:extLst>
                  <a:ext uri="{FF2B5EF4-FFF2-40B4-BE49-F238E27FC236}">
                    <a16:creationId xmlns:a16="http://schemas.microsoft.com/office/drawing/2014/main" id="{621A9049-099A-F823-C8EE-079757337595}"/>
                  </a:ext>
                </a:extLst>
              </p:cNvPr>
              <p:cNvSpPr/>
              <p:nvPr/>
            </p:nvSpPr>
            <p:spPr>
              <a:xfrm>
                <a:off x="2404110" y="2607347"/>
                <a:ext cx="24354" cy="25362"/>
              </a:xfrm>
              <a:custGeom>
                <a:avLst/>
                <a:gdLst>
                  <a:gd name="connsiteX0" fmla="*/ 22860 w 24354"/>
                  <a:gd name="connsiteY0" fmla="*/ 17743 h 25362"/>
                  <a:gd name="connsiteX1" fmla="*/ 7620 w 24354"/>
                  <a:gd name="connsiteY1" fmla="*/ 25363 h 25362"/>
                  <a:gd name="connsiteX2" fmla="*/ 0 w 24354"/>
                  <a:gd name="connsiteY2" fmla="*/ 6313 h 25362"/>
                  <a:gd name="connsiteX3" fmla="*/ 15240 w 24354"/>
                  <a:gd name="connsiteY3" fmla="*/ 2503 h 25362"/>
                  <a:gd name="connsiteX4" fmla="*/ 22860 w 24354"/>
                  <a:gd name="connsiteY4" fmla="*/ 17743 h 2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54" h="25362">
                    <a:moveTo>
                      <a:pt x="22860" y="17743"/>
                    </a:moveTo>
                    <a:cubicBezTo>
                      <a:pt x="19050" y="21553"/>
                      <a:pt x="15240" y="25363"/>
                      <a:pt x="7620" y="25363"/>
                    </a:cubicBezTo>
                    <a:cubicBezTo>
                      <a:pt x="3810" y="25363"/>
                      <a:pt x="0" y="13933"/>
                      <a:pt x="0" y="6313"/>
                    </a:cubicBezTo>
                    <a:cubicBezTo>
                      <a:pt x="3810" y="-1307"/>
                      <a:pt x="7620" y="-1307"/>
                      <a:pt x="15240" y="2503"/>
                    </a:cubicBezTo>
                    <a:cubicBezTo>
                      <a:pt x="22860" y="2503"/>
                      <a:pt x="26670" y="10122"/>
                      <a:pt x="22860" y="17743"/>
                    </a:cubicBezTo>
                    <a:close/>
                  </a:path>
                </a:pathLst>
              </a:custGeom>
              <a:solidFill>
                <a:srgbClr val="FFD6E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18" name="Freeform: Shape 3517">
                <a:extLst>
                  <a:ext uri="{FF2B5EF4-FFF2-40B4-BE49-F238E27FC236}">
                    <a16:creationId xmlns:a16="http://schemas.microsoft.com/office/drawing/2014/main" id="{BAC9092C-26BD-62CC-76A4-B23E0F1E015B}"/>
                  </a:ext>
                </a:extLst>
              </p:cNvPr>
              <p:cNvSpPr/>
              <p:nvPr/>
            </p:nvSpPr>
            <p:spPr>
              <a:xfrm>
                <a:off x="4122420" y="2307365"/>
                <a:ext cx="28098" cy="22039"/>
              </a:xfrm>
              <a:custGeom>
                <a:avLst/>
                <a:gdLst>
                  <a:gd name="connsiteX0" fmla="*/ 26670 w 28098"/>
                  <a:gd name="connsiteY0" fmla="*/ 12925 h 22039"/>
                  <a:gd name="connsiteX1" fmla="*/ 11430 w 28098"/>
                  <a:gd name="connsiteY1" fmla="*/ 20545 h 22039"/>
                  <a:gd name="connsiteX2" fmla="*/ 0 w 28098"/>
                  <a:gd name="connsiteY2" fmla="*/ 9115 h 22039"/>
                  <a:gd name="connsiteX3" fmla="*/ 15240 w 28098"/>
                  <a:gd name="connsiteY3" fmla="*/ 1495 h 22039"/>
                  <a:gd name="connsiteX4" fmla="*/ 26670 w 28098"/>
                  <a:gd name="connsiteY4" fmla="*/ 12925 h 22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98" h="22039">
                    <a:moveTo>
                      <a:pt x="26670" y="12925"/>
                    </a:moveTo>
                    <a:cubicBezTo>
                      <a:pt x="22860" y="20545"/>
                      <a:pt x="19050" y="24355"/>
                      <a:pt x="11430" y="20545"/>
                    </a:cubicBezTo>
                    <a:cubicBezTo>
                      <a:pt x="3810" y="20545"/>
                      <a:pt x="0" y="12925"/>
                      <a:pt x="0" y="9115"/>
                    </a:cubicBezTo>
                    <a:cubicBezTo>
                      <a:pt x="3810" y="1495"/>
                      <a:pt x="7620" y="-2315"/>
                      <a:pt x="15240" y="1495"/>
                    </a:cubicBezTo>
                    <a:cubicBezTo>
                      <a:pt x="26670" y="1495"/>
                      <a:pt x="30480" y="5305"/>
                      <a:pt x="26670" y="12925"/>
                    </a:cubicBezTo>
                    <a:close/>
                  </a:path>
                </a:pathLst>
              </a:custGeom>
              <a:solidFill>
                <a:srgbClr val="FFC0D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19" name="Freeform: Shape 3518">
                <a:extLst>
                  <a:ext uri="{FF2B5EF4-FFF2-40B4-BE49-F238E27FC236}">
                    <a16:creationId xmlns:a16="http://schemas.microsoft.com/office/drawing/2014/main" id="{6E15649D-08A1-C0D5-D746-A228AE0D9053}"/>
                  </a:ext>
                </a:extLst>
              </p:cNvPr>
              <p:cNvSpPr/>
              <p:nvPr/>
            </p:nvSpPr>
            <p:spPr>
              <a:xfrm>
                <a:off x="2491741" y="2693669"/>
                <a:ext cx="26669" cy="20743"/>
              </a:xfrm>
              <a:custGeom>
                <a:avLst/>
                <a:gdLst>
                  <a:gd name="connsiteX0" fmla="*/ 19050 w 26669"/>
                  <a:gd name="connsiteY0" fmla="*/ 0 h 20743"/>
                  <a:gd name="connsiteX1" fmla="*/ 26670 w 26669"/>
                  <a:gd name="connsiteY1" fmla="*/ 11430 h 20743"/>
                  <a:gd name="connsiteX2" fmla="*/ 19050 w 26669"/>
                  <a:gd name="connsiteY2" fmla="*/ 19050 h 20743"/>
                  <a:gd name="connsiteX3" fmla="*/ 7620 w 26669"/>
                  <a:gd name="connsiteY3" fmla="*/ 19050 h 20743"/>
                  <a:gd name="connsiteX4" fmla="*/ 0 w 26669"/>
                  <a:gd name="connsiteY4" fmla="*/ 15240 h 20743"/>
                  <a:gd name="connsiteX5" fmla="*/ 3810 w 26669"/>
                  <a:gd name="connsiteY5" fmla="*/ 7620 h 20743"/>
                  <a:gd name="connsiteX6" fmla="*/ 19050 w 26669"/>
                  <a:gd name="connsiteY6" fmla="*/ 0 h 20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69" h="20743">
                    <a:moveTo>
                      <a:pt x="19050" y="0"/>
                    </a:moveTo>
                    <a:cubicBezTo>
                      <a:pt x="22860" y="3810"/>
                      <a:pt x="26670" y="3810"/>
                      <a:pt x="26670" y="11430"/>
                    </a:cubicBezTo>
                    <a:cubicBezTo>
                      <a:pt x="26670" y="15240"/>
                      <a:pt x="22860" y="22860"/>
                      <a:pt x="19050" y="19050"/>
                    </a:cubicBezTo>
                    <a:cubicBezTo>
                      <a:pt x="15240" y="19050"/>
                      <a:pt x="11430" y="22860"/>
                      <a:pt x="7620" y="19050"/>
                    </a:cubicBezTo>
                    <a:cubicBezTo>
                      <a:pt x="3810" y="19050"/>
                      <a:pt x="0" y="19050"/>
                      <a:pt x="0" y="15240"/>
                    </a:cubicBezTo>
                    <a:cubicBezTo>
                      <a:pt x="0" y="11430"/>
                      <a:pt x="0" y="7620"/>
                      <a:pt x="3810" y="7620"/>
                    </a:cubicBezTo>
                    <a:cubicBezTo>
                      <a:pt x="7620" y="7620"/>
                      <a:pt x="11430" y="0"/>
                      <a:pt x="19050" y="0"/>
                    </a:cubicBezTo>
                    <a:close/>
                  </a:path>
                </a:pathLst>
              </a:custGeom>
              <a:solidFill>
                <a:srgbClr val="FFCDE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20" name="Freeform: Shape 3519">
                <a:extLst>
                  <a:ext uri="{FF2B5EF4-FFF2-40B4-BE49-F238E27FC236}">
                    <a16:creationId xmlns:a16="http://schemas.microsoft.com/office/drawing/2014/main" id="{0B82A3A0-340D-BEB8-6E45-EB44B1B70431}"/>
                  </a:ext>
                </a:extLst>
              </p:cNvPr>
              <p:cNvSpPr/>
              <p:nvPr/>
            </p:nvSpPr>
            <p:spPr>
              <a:xfrm>
                <a:off x="1334453" y="2954057"/>
                <a:ext cx="27295" cy="19237"/>
              </a:xfrm>
              <a:custGeom>
                <a:avLst/>
                <a:gdLst>
                  <a:gd name="connsiteX0" fmla="*/ 25718 w 27295"/>
                  <a:gd name="connsiteY0" fmla="*/ 10123 h 19237"/>
                  <a:gd name="connsiteX1" fmla="*/ 2857 w 27295"/>
                  <a:gd name="connsiteY1" fmla="*/ 17743 h 19237"/>
                  <a:gd name="connsiteX2" fmla="*/ 2857 w 27295"/>
                  <a:gd name="connsiteY2" fmla="*/ 6313 h 19237"/>
                  <a:gd name="connsiteX3" fmla="*/ 21907 w 27295"/>
                  <a:gd name="connsiteY3" fmla="*/ 2503 h 19237"/>
                  <a:gd name="connsiteX4" fmla="*/ 25718 w 27295"/>
                  <a:gd name="connsiteY4" fmla="*/ 10123 h 19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95" h="19237">
                    <a:moveTo>
                      <a:pt x="25718" y="10123"/>
                    </a:moveTo>
                    <a:cubicBezTo>
                      <a:pt x="25718" y="17743"/>
                      <a:pt x="10477" y="21553"/>
                      <a:pt x="2857" y="17743"/>
                    </a:cubicBezTo>
                    <a:cubicBezTo>
                      <a:pt x="-952" y="13933"/>
                      <a:pt x="-952" y="10123"/>
                      <a:pt x="2857" y="6313"/>
                    </a:cubicBezTo>
                    <a:cubicBezTo>
                      <a:pt x="6668" y="-1307"/>
                      <a:pt x="14288" y="-1307"/>
                      <a:pt x="21907" y="2503"/>
                    </a:cubicBezTo>
                    <a:cubicBezTo>
                      <a:pt x="25718" y="2503"/>
                      <a:pt x="29527" y="6313"/>
                      <a:pt x="25718" y="10123"/>
                    </a:cubicBezTo>
                    <a:close/>
                  </a:path>
                </a:pathLst>
              </a:custGeom>
              <a:solidFill>
                <a:srgbClr val="FFC9D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21" name="Freeform: Shape 3520">
                <a:extLst>
                  <a:ext uri="{FF2B5EF4-FFF2-40B4-BE49-F238E27FC236}">
                    <a16:creationId xmlns:a16="http://schemas.microsoft.com/office/drawing/2014/main" id="{86AA491B-659A-807E-70DC-4CD285E00D51}"/>
                  </a:ext>
                </a:extLst>
              </p:cNvPr>
              <p:cNvSpPr/>
              <p:nvPr/>
            </p:nvSpPr>
            <p:spPr>
              <a:xfrm>
                <a:off x="2701291" y="2760821"/>
                <a:ext cx="31450" cy="21449"/>
              </a:xfrm>
              <a:custGeom>
                <a:avLst/>
                <a:gdLst>
                  <a:gd name="connsiteX0" fmla="*/ 0 w 31450"/>
                  <a:gd name="connsiteY0" fmla="*/ 16669 h 21449"/>
                  <a:gd name="connsiteX1" fmla="*/ 7620 w 31450"/>
                  <a:gd name="connsiteY1" fmla="*/ 12859 h 21449"/>
                  <a:gd name="connsiteX2" fmla="*/ 30480 w 31450"/>
                  <a:gd name="connsiteY2" fmla="*/ 1429 h 21449"/>
                  <a:gd name="connsiteX3" fmla="*/ 11430 w 31450"/>
                  <a:gd name="connsiteY3" fmla="*/ 20479 h 21449"/>
                  <a:gd name="connsiteX4" fmla="*/ 0 w 31450"/>
                  <a:gd name="connsiteY4" fmla="*/ 16669 h 21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50" h="21449">
                    <a:moveTo>
                      <a:pt x="0" y="16669"/>
                    </a:moveTo>
                    <a:cubicBezTo>
                      <a:pt x="3810" y="16669"/>
                      <a:pt x="3810" y="16669"/>
                      <a:pt x="7620" y="12859"/>
                    </a:cubicBezTo>
                    <a:cubicBezTo>
                      <a:pt x="11430" y="1429"/>
                      <a:pt x="19050" y="-2381"/>
                      <a:pt x="30480" y="1429"/>
                    </a:cubicBezTo>
                    <a:cubicBezTo>
                      <a:pt x="34290" y="16669"/>
                      <a:pt x="26670" y="24289"/>
                      <a:pt x="11430" y="20479"/>
                    </a:cubicBezTo>
                    <a:cubicBezTo>
                      <a:pt x="7620" y="20479"/>
                      <a:pt x="0" y="24289"/>
                      <a:pt x="0" y="16669"/>
                    </a:cubicBezTo>
                    <a:close/>
                  </a:path>
                </a:pathLst>
              </a:custGeom>
              <a:solidFill>
                <a:srgbClr val="FFD6E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22" name="Freeform: Shape 3521">
                <a:extLst>
                  <a:ext uri="{FF2B5EF4-FFF2-40B4-BE49-F238E27FC236}">
                    <a16:creationId xmlns:a16="http://schemas.microsoft.com/office/drawing/2014/main" id="{0761C9E3-29A0-820E-DF9C-CABEF7335D1E}"/>
                  </a:ext>
                </a:extLst>
              </p:cNvPr>
              <p:cNvSpPr/>
              <p:nvPr/>
            </p:nvSpPr>
            <p:spPr>
              <a:xfrm>
                <a:off x="963930" y="3027256"/>
                <a:ext cx="30480" cy="16933"/>
              </a:xfrm>
              <a:custGeom>
                <a:avLst/>
                <a:gdLst>
                  <a:gd name="connsiteX0" fmla="*/ 19050 w 30480"/>
                  <a:gd name="connsiteY0" fmla="*/ 1693 h 16933"/>
                  <a:gd name="connsiteX1" fmla="*/ 26670 w 30480"/>
                  <a:gd name="connsiteY1" fmla="*/ 5503 h 16933"/>
                  <a:gd name="connsiteX2" fmla="*/ 30480 w 30480"/>
                  <a:gd name="connsiteY2" fmla="*/ 13123 h 16933"/>
                  <a:gd name="connsiteX3" fmla="*/ 22860 w 30480"/>
                  <a:gd name="connsiteY3" fmla="*/ 16933 h 16933"/>
                  <a:gd name="connsiteX4" fmla="*/ 11430 w 30480"/>
                  <a:gd name="connsiteY4" fmla="*/ 16933 h 16933"/>
                  <a:gd name="connsiteX5" fmla="*/ 0 w 30480"/>
                  <a:gd name="connsiteY5" fmla="*/ 13123 h 16933"/>
                  <a:gd name="connsiteX6" fmla="*/ 11430 w 30480"/>
                  <a:gd name="connsiteY6" fmla="*/ 1693 h 16933"/>
                  <a:gd name="connsiteX7" fmla="*/ 19050 w 30480"/>
                  <a:gd name="connsiteY7" fmla="*/ 1693 h 1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80" h="16933">
                    <a:moveTo>
                      <a:pt x="19050" y="1693"/>
                    </a:moveTo>
                    <a:cubicBezTo>
                      <a:pt x="22860" y="1693"/>
                      <a:pt x="22860" y="1693"/>
                      <a:pt x="26670" y="5503"/>
                    </a:cubicBezTo>
                    <a:cubicBezTo>
                      <a:pt x="30480" y="5503"/>
                      <a:pt x="30480" y="9313"/>
                      <a:pt x="30480" y="13123"/>
                    </a:cubicBezTo>
                    <a:cubicBezTo>
                      <a:pt x="30480" y="16933"/>
                      <a:pt x="26670" y="16933"/>
                      <a:pt x="22860" y="16933"/>
                    </a:cubicBezTo>
                    <a:cubicBezTo>
                      <a:pt x="19050" y="16933"/>
                      <a:pt x="15240" y="16933"/>
                      <a:pt x="11430" y="16933"/>
                    </a:cubicBezTo>
                    <a:cubicBezTo>
                      <a:pt x="7620" y="16933"/>
                      <a:pt x="0" y="16933"/>
                      <a:pt x="0" y="13123"/>
                    </a:cubicBezTo>
                    <a:cubicBezTo>
                      <a:pt x="0" y="5503"/>
                      <a:pt x="3810" y="1693"/>
                      <a:pt x="11430" y="1693"/>
                    </a:cubicBezTo>
                    <a:cubicBezTo>
                      <a:pt x="15240" y="-2117"/>
                      <a:pt x="19050" y="1693"/>
                      <a:pt x="19050" y="1693"/>
                    </a:cubicBezTo>
                    <a:close/>
                  </a:path>
                </a:pathLst>
              </a:custGeom>
              <a:solidFill>
                <a:srgbClr val="FFCEE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23" name="Freeform: Shape 3522">
                <a:extLst>
                  <a:ext uri="{FF2B5EF4-FFF2-40B4-BE49-F238E27FC236}">
                    <a16:creationId xmlns:a16="http://schemas.microsoft.com/office/drawing/2014/main" id="{9824EF75-226C-7FE2-D996-1EB3981E35CA}"/>
                  </a:ext>
                </a:extLst>
              </p:cNvPr>
              <p:cNvSpPr/>
              <p:nvPr/>
            </p:nvSpPr>
            <p:spPr>
              <a:xfrm>
                <a:off x="4658052" y="1545281"/>
                <a:ext cx="29941" cy="20971"/>
              </a:xfrm>
              <a:custGeom>
                <a:avLst/>
                <a:gdLst>
                  <a:gd name="connsiteX0" fmla="*/ 28248 w 29941"/>
                  <a:gd name="connsiteY0" fmla="*/ 13008 h 20971"/>
                  <a:gd name="connsiteX1" fmla="*/ 1578 w 29941"/>
                  <a:gd name="connsiteY1" fmla="*/ 16818 h 20971"/>
                  <a:gd name="connsiteX2" fmla="*/ 5388 w 29941"/>
                  <a:gd name="connsiteY2" fmla="*/ 1578 h 20971"/>
                  <a:gd name="connsiteX3" fmla="*/ 28248 w 29941"/>
                  <a:gd name="connsiteY3" fmla="*/ 5388 h 20971"/>
                  <a:gd name="connsiteX4" fmla="*/ 28248 w 29941"/>
                  <a:gd name="connsiteY4" fmla="*/ 13008 h 209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41" h="20971">
                    <a:moveTo>
                      <a:pt x="28248" y="13008"/>
                    </a:moveTo>
                    <a:cubicBezTo>
                      <a:pt x="24438" y="20628"/>
                      <a:pt x="5388" y="24438"/>
                      <a:pt x="1578" y="16818"/>
                    </a:cubicBezTo>
                    <a:cubicBezTo>
                      <a:pt x="-2232" y="13008"/>
                      <a:pt x="1578" y="5388"/>
                      <a:pt x="5388" y="1578"/>
                    </a:cubicBezTo>
                    <a:cubicBezTo>
                      <a:pt x="13008" y="-2232"/>
                      <a:pt x="20628" y="1578"/>
                      <a:pt x="28248" y="5388"/>
                    </a:cubicBezTo>
                    <a:cubicBezTo>
                      <a:pt x="32058" y="9198"/>
                      <a:pt x="28248" y="13008"/>
                      <a:pt x="28248" y="13008"/>
                    </a:cubicBezTo>
                    <a:close/>
                  </a:path>
                </a:pathLst>
              </a:custGeom>
              <a:solidFill>
                <a:srgbClr val="FFD3E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24" name="Freeform: Shape 3523">
                <a:extLst>
                  <a:ext uri="{FF2B5EF4-FFF2-40B4-BE49-F238E27FC236}">
                    <a16:creationId xmlns:a16="http://schemas.microsoft.com/office/drawing/2014/main" id="{8761B1A1-DEBE-2D65-3902-88BCE79D352C}"/>
                  </a:ext>
                </a:extLst>
              </p:cNvPr>
              <p:cNvSpPr/>
              <p:nvPr/>
            </p:nvSpPr>
            <p:spPr>
              <a:xfrm>
                <a:off x="5017770" y="1873025"/>
                <a:ext cx="28164" cy="22039"/>
              </a:xfrm>
              <a:custGeom>
                <a:avLst/>
                <a:gdLst>
                  <a:gd name="connsiteX0" fmla="*/ 19050 w 28164"/>
                  <a:gd name="connsiteY0" fmla="*/ 1495 h 22039"/>
                  <a:gd name="connsiteX1" fmla="*/ 26670 w 28164"/>
                  <a:gd name="connsiteY1" fmla="*/ 12925 h 22039"/>
                  <a:gd name="connsiteX2" fmla="*/ 7620 w 28164"/>
                  <a:gd name="connsiteY2" fmla="*/ 20545 h 22039"/>
                  <a:gd name="connsiteX3" fmla="*/ 0 w 28164"/>
                  <a:gd name="connsiteY3" fmla="*/ 9115 h 22039"/>
                  <a:gd name="connsiteX4" fmla="*/ 19050 w 28164"/>
                  <a:gd name="connsiteY4" fmla="*/ 1495 h 22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64" h="22039">
                    <a:moveTo>
                      <a:pt x="19050" y="1495"/>
                    </a:moveTo>
                    <a:cubicBezTo>
                      <a:pt x="26670" y="1495"/>
                      <a:pt x="30480" y="5305"/>
                      <a:pt x="26670" y="12925"/>
                    </a:cubicBezTo>
                    <a:cubicBezTo>
                      <a:pt x="22860" y="20545"/>
                      <a:pt x="15240" y="24355"/>
                      <a:pt x="7620" y="20545"/>
                    </a:cubicBezTo>
                    <a:cubicBezTo>
                      <a:pt x="0" y="16735"/>
                      <a:pt x="0" y="12925"/>
                      <a:pt x="0" y="9115"/>
                    </a:cubicBezTo>
                    <a:cubicBezTo>
                      <a:pt x="3810" y="1495"/>
                      <a:pt x="11430" y="-2315"/>
                      <a:pt x="19050" y="1495"/>
                    </a:cubicBezTo>
                    <a:close/>
                  </a:path>
                </a:pathLst>
              </a:custGeom>
              <a:solidFill>
                <a:srgbClr val="FFC6D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25" name="Freeform: Shape 3524">
                <a:extLst>
                  <a:ext uri="{FF2B5EF4-FFF2-40B4-BE49-F238E27FC236}">
                    <a16:creationId xmlns:a16="http://schemas.microsoft.com/office/drawing/2014/main" id="{131959B5-133D-89C4-0EC1-D67273EBFD98}"/>
                  </a:ext>
                </a:extLst>
              </p:cNvPr>
              <p:cNvSpPr/>
              <p:nvPr/>
            </p:nvSpPr>
            <p:spPr>
              <a:xfrm>
                <a:off x="4738146" y="1824990"/>
                <a:ext cx="23047" cy="22859"/>
              </a:xfrm>
              <a:custGeom>
                <a:avLst/>
                <a:gdLst>
                  <a:gd name="connsiteX0" fmla="*/ 16735 w 23047"/>
                  <a:gd name="connsiteY0" fmla="*/ 0 h 22859"/>
                  <a:gd name="connsiteX1" fmla="*/ 20545 w 23047"/>
                  <a:gd name="connsiteY1" fmla="*/ 15240 h 22859"/>
                  <a:gd name="connsiteX2" fmla="*/ 9115 w 23047"/>
                  <a:gd name="connsiteY2" fmla="*/ 22860 h 22859"/>
                  <a:gd name="connsiteX3" fmla="*/ 1495 w 23047"/>
                  <a:gd name="connsiteY3" fmla="*/ 7620 h 22859"/>
                  <a:gd name="connsiteX4" fmla="*/ 16735 w 23047"/>
                  <a:gd name="connsiteY4" fmla="*/ 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7" h="22859">
                    <a:moveTo>
                      <a:pt x="16735" y="0"/>
                    </a:moveTo>
                    <a:cubicBezTo>
                      <a:pt x="24355" y="3810"/>
                      <a:pt x="24355" y="11430"/>
                      <a:pt x="20545" y="15240"/>
                    </a:cubicBezTo>
                    <a:cubicBezTo>
                      <a:pt x="20545" y="22860"/>
                      <a:pt x="12924" y="22860"/>
                      <a:pt x="9115" y="22860"/>
                    </a:cubicBezTo>
                    <a:cubicBezTo>
                      <a:pt x="1495" y="22860"/>
                      <a:pt x="-2315" y="15240"/>
                      <a:pt x="1495" y="7620"/>
                    </a:cubicBezTo>
                    <a:cubicBezTo>
                      <a:pt x="5305" y="3810"/>
                      <a:pt x="12924" y="0"/>
                      <a:pt x="16735" y="0"/>
                    </a:cubicBezTo>
                    <a:close/>
                  </a:path>
                </a:pathLst>
              </a:custGeom>
              <a:solidFill>
                <a:srgbClr val="FFDAE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26" name="Freeform: Shape 3525">
                <a:extLst>
                  <a:ext uri="{FF2B5EF4-FFF2-40B4-BE49-F238E27FC236}">
                    <a16:creationId xmlns:a16="http://schemas.microsoft.com/office/drawing/2014/main" id="{8D465CEE-BEE8-8E0C-CDDC-66FB23679A63}"/>
                  </a:ext>
                </a:extLst>
              </p:cNvPr>
              <p:cNvSpPr/>
              <p:nvPr/>
            </p:nvSpPr>
            <p:spPr>
              <a:xfrm>
                <a:off x="1290096" y="2526030"/>
                <a:ext cx="25849" cy="24354"/>
              </a:xfrm>
              <a:custGeom>
                <a:avLst/>
                <a:gdLst>
                  <a:gd name="connsiteX0" fmla="*/ 24355 w 25849"/>
                  <a:gd name="connsiteY0" fmla="*/ 15240 h 24354"/>
                  <a:gd name="connsiteX1" fmla="*/ 9115 w 25849"/>
                  <a:gd name="connsiteY1" fmla="*/ 22860 h 24354"/>
                  <a:gd name="connsiteX2" fmla="*/ 1495 w 25849"/>
                  <a:gd name="connsiteY2" fmla="*/ 7620 h 24354"/>
                  <a:gd name="connsiteX3" fmla="*/ 16735 w 25849"/>
                  <a:gd name="connsiteY3" fmla="*/ 0 h 24354"/>
                  <a:gd name="connsiteX4" fmla="*/ 24355 w 25849"/>
                  <a:gd name="connsiteY4" fmla="*/ 15240 h 24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49" h="24354">
                    <a:moveTo>
                      <a:pt x="24355" y="15240"/>
                    </a:moveTo>
                    <a:cubicBezTo>
                      <a:pt x="20545" y="22860"/>
                      <a:pt x="16735" y="26670"/>
                      <a:pt x="9115" y="22860"/>
                    </a:cubicBezTo>
                    <a:cubicBezTo>
                      <a:pt x="1495" y="19050"/>
                      <a:pt x="-2315" y="15240"/>
                      <a:pt x="1495" y="7620"/>
                    </a:cubicBezTo>
                    <a:cubicBezTo>
                      <a:pt x="5305" y="0"/>
                      <a:pt x="12925" y="0"/>
                      <a:pt x="16735" y="0"/>
                    </a:cubicBezTo>
                    <a:cubicBezTo>
                      <a:pt x="24355" y="3810"/>
                      <a:pt x="28165" y="11430"/>
                      <a:pt x="24355" y="15240"/>
                    </a:cubicBezTo>
                    <a:close/>
                  </a:path>
                </a:pathLst>
              </a:custGeom>
              <a:solidFill>
                <a:srgbClr val="FFC8D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27" name="Freeform: Shape 3526">
                <a:extLst>
                  <a:ext uri="{FF2B5EF4-FFF2-40B4-BE49-F238E27FC236}">
                    <a16:creationId xmlns:a16="http://schemas.microsoft.com/office/drawing/2014/main" id="{9722E8B1-5F98-0A7A-A6CB-3CB36AB87915}"/>
                  </a:ext>
                </a:extLst>
              </p:cNvPr>
              <p:cNvSpPr/>
              <p:nvPr/>
            </p:nvSpPr>
            <p:spPr>
              <a:xfrm>
                <a:off x="4444776" y="1847850"/>
                <a:ext cx="24354" cy="24354"/>
              </a:xfrm>
              <a:custGeom>
                <a:avLst/>
                <a:gdLst>
                  <a:gd name="connsiteX0" fmla="*/ 24355 w 24354"/>
                  <a:gd name="connsiteY0" fmla="*/ 15240 h 24354"/>
                  <a:gd name="connsiteX1" fmla="*/ 9115 w 24354"/>
                  <a:gd name="connsiteY1" fmla="*/ 22860 h 24354"/>
                  <a:gd name="connsiteX2" fmla="*/ 1495 w 24354"/>
                  <a:gd name="connsiteY2" fmla="*/ 11430 h 24354"/>
                  <a:gd name="connsiteX3" fmla="*/ 12925 w 24354"/>
                  <a:gd name="connsiteY3" fmla="*/ 0 h 24354"/>
                  <a:gd name="connsiteX4" fmla="*/ 24355 w 24354"/>
                  <a:gd name="connsiteY4" fmla="*/ 15240 h 24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54" h="24354">
                    <a:moveTo>
                      <a:pt x="24355" y="15240"/>
                    </a:moveTo>
                    <a:cubicBezTo>
                      <a:pt x="20545" y="22860"/>
                      <a:pt x="16735" y="26670"/>
                      <a:pt x="9115" y="22860"/>
                    </a:cubicBezTo>
                    <a:cubicBezTo>
                      <a:pt x="1495" y="22860"/>
                      <a:pt x="-2315" y="15240"/>
                      <a:pt x="1495" y="11430"/>
                    </a:cubicBezTo>
                    <a:cubicBezTo>
                      <a:pt x="5305" y="7620"/>
                      <a:pt x="5305" y="0"/>
                      <a:pt x="12925" y="0"/>
                    </a:cubicBezTo>
                    <a:cubicBezTo>
                      <a:pt x="20545" y="7620"/>
                      <a:pt x="24355" y="11430"/>
                      <a:pt x="24355" y="15240"/>
                    </a:cubicBezTo>
                    <a:close/>
                  </a:path>
                </a:pathLst>
              </a:custGeom>
              <a:solidFill>
                <a:srgbClr val="FFCDE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28" name="Freeform: Shape 3527">
                <a:extLst>
                  <a:ext uri="{FF2B5EF4-FFF2-40B4-BE49-F238E27FC236}">
                    <a16:creationId xmlns:a16="http://schemas.microsoft.com/office/drawing/2014/main" id="{A95284C9-DDCF-0562-106F-F41399F64F6E}"/>
                  </a:ext>
                </a:extLst>
              </p:cNvPr>
              <p:cNvSpPr/>
              <p:nvPr/>
            </p:nvSpPr>
            <p:spPr>
              <a:xfrm>
                <a:off x="4775238" y="1427255"/>
                <a:ext cx="23130" cy="25368"/>
              </a:xfrm>
              <a:custGeom>
                <a:avLst/>
                <a:gdLst>
                  <a:gd name="connsiteX0" fmla="*/ 21553 w 23130"/>
                  <a:gd name="connsiteY0" fmla="*/ 12925 h 25368"/>
                  <a:gd name="connsiteX1" fmla="*/ 6313 w 23130"/>
                  <a:gd name="connsiteY1" fmla="*/ 24355 h 25368"/>
                  <a:gd name="connsiteX2" fmla="*/ 2503 w 23130"/>
                  <a:gd name="connsiteY2" fmla="*/ 9115 h 25368"/>
                  <a:gd name="connsiteX3" fmla="*/ 17743 w 23130"/>
                  <a:gd name="connsiteY3" fmla="*/ 1495 h 25368"/>
                  <a:gd name="connsiteX4" fmla="*/ 21553 w 23130"/>
                  <a:gd name="connsiteY4" fmla="*/ 12925 h 25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30" h="25368">
                    <a:moveTo>
                      <a:pt x="21553" y="12925"/>
                    </a:moveTo>
                    <a:cubicBezTo>
                      <a:pt x="17743" y="20545"/>
                      <a:pt x="13932" y="28165"/>
                      <a:pt x="6313" y="24355"/>
                    </a:cubicBezTo>
                    <a:cubicBezTo>
                      <a:pt x="-1307" y="20545"/>
                      <a:pt x="-1307" y="16735"/>
                      <a:pt x="2503" y="9115"/>
                    </a:cubicBezTo>
                    <a:cubicBezTo>
                      <a:pt x="6313" y="1495"/>
                      <a:pt x="13932" y="-2315"/>
                      <a:pt x="17743" y="1495"/>
                    </a:cubicBezTo>
                    <a:cubicBezTo>
                      <a:pt x="21553" y="1495"/>
                      <a:pt x="25363" y="5305"/>
                      <a:pt x="21553" y="12925"/>
                    </a:cubicBezTo>
                    <a:close/>
                  </a:path>
                </a:pathLst>
              </a:custGeom>
              <a:solidFill>
                <a:srgbClr val="FFD6E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29" name="Freeform: Shape 3528">
                <a:extLst>
                  <a:ext uri="{FF2B5EF4-FFF2-40B4-BE49-F238E27FC236}">
                    <a16:creationId xmlns:a16="http://schemas.microsoft.com/office/drawing/2014/main" id="{1A6167FD-B84D-49DF-57D7-E1CED982B90C}"/>
                  </a:ext>
                </a:extLst>
              </p:cNvPr>
              <p:cNvSpPr/>
              <p:nvPr/>
            </p:nvSpPr>
            <p:spPr>
              <a:xfrm>
                <a:off x="1903506" y="2194559"/>
                <a:ext cx="20544" cy="28248"/>
              </a:xfrm>
              <a:custGeom>
                <a:avLst/>
                <a:gdLst>
                  <a:gd name="connsiteX0" fmla="*/ 20545 w 20544"/>
                  <a:gd name="connsiteY0" fmla="*/ 22860 h 28248"/>
                  <a:gd name="connsiteX1" fmla="*/ 9115 w 20544"/>
                  <a:gd name="connsiteY1" fmla="*/ 26670 h 28248"/>
                  <a:gd name="connsiteX2" fmla="*/ 1495 w 20544"/>
                  <a:gd name="connsiteY2" fmla="*/ 11430 h 28248"/>
                  <a:gd name="connsiteX3" fmla="*/ 12925 w 20544"/>
                  <a:gd name="connsiteY3" fmla="*/ 0 h 28248"/>
                  <a:gd name="connsiteX4" fmla="*/ 20545 w 20544"/>
                  <a:gd name="connsiteY4" fmla="*/ 22860 h 28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4" h="28248">
                    <a:moveTo>
                      <a:pt x="20545" y="22860"/>
                    </a:moveTo>
                    <a:cubicBezTo>
                      <a:pt x="16735" y="26670"/>
                      <a:pt x="12925" y="30480"/>
                      <a:pt x="9115" y="26670"/>
                    </a:cubicBezTo>
                    <a:cubicBezTo>
                      <a:pt x="1495" y="22860"/>
                      <a:pt x="-2315" y="19050"/>
                      <a:pt x="1495" y="11430"/>
                    </a:cubicBezTo>
                    <a:cubicBezTo>
                      <a:pt x="1495" y="3810"/>
                      <a:pt x="5305" y="0"/>
                      <a:pt x="12925" y="0"/>
                    </a:cubicBezTo>
                    <a:cubicBezTo>
                      <a:pt x="16735" y="3810"/>
                      <a:pt x="20545" y="15240"/>
                      <a:pt x="20545" y="22860"/>
                    </a:cubicBezTo>
                    <a:close/>
                  </a:path>
                </a:pathLst>
              </a:custGeom>
              <a:solidFill>
                <a:srgbClr val="FFD5E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30" name="Freeform: Shape 3529">
                <a:extLst>
                  <a:ext uri="{FF2B5EF4-FFF2-40B4-BE49-F238E27FC236}">
                    <a16:creationId xmlns:a16="http://schemas.microsoft.com/office/drawing/2014/main" id="{C9B4125D-CFB8-799C-B657-C8D9C1C1065B}"/>
                  </a:ext>
                </a:extLst>
              </p:cNvPr>
              <p:cNvSpPr/>
              <p:nvPr/>
            </p:nvSpPr>
            <p:spPr>
              <a:xfrm>
                <a:off x="4697731" y="2954057"/>
                <a:ext cx="31236" cy="20230"/>
              </a:xfrm>
              <a:custGeom>
                <a:avLst/>
                <a:gdLst>
                  <a:gd name="connsiteX0" fmla="*/ 11430 w 31236"/>
                  <a:gd name="connsiteY0" fmla="*/ 17743 h 20230"/>
                  <a:gd name="connsiteX1" fmla="*/ 0 w 31236"/>
                  <a:gd name="connsiteY1" fmla="*/ 6313 h 20230"/>
                  <a:gd name="connsiteX2" fmla="*/ 15240 w 31236"/>
                  <a:gd name="connsiteY2" fmla="*/ 2503 h 20230"/>
                  <a:gd name="connsiteX3" fmla="*/ 30480 w 31236"/>
                  <a:gd name="connsiteY3" fmla="*/ 13933 h 20230"/>
                  <a:gd name="connsiteX4" fmla="*/ 11430 w 31236"/>
                  <a:gd name="connsiteY4" fmla="*/ 17743 h 20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36" h="20230">
                    <a:moveTo>
                      <a:pt x="11430" y="17743"/>
                    </a:moveTo>
                    <a:cubicBezTo>
                      <a:pt x="3810" y="13933"/>
                      <a:pt x="0" y="13933"/>
                      <a:pt x="0" y="6313"/>
                    </a:cubicBezTo>
                    <a:cubicBezTo>
                      <a:pt x="0" y="-1307"/>
                      <a:pt x="7620" y="-1307"/>
                      <a:pt x="15240" y="2503"/>
                    </a:cubicBezTo>
                    <a:cubicBezTo>
                      <a:pt x="22860" y="6313"/>
                      <a:pt x="34290" y="6313"/>
                      <a:pt x="30480" y="13933"/>
                    </a:cubicBezTo>
                    <a:cubicBezTo>
                      <a:pt x="26670" y="25363"/>
                      <a:pt x="15240" y="17743"/>
                      <a:pt x="11430" y="17743"/>
                    </a:cubicBezTo>
                    <a:close/>
                  </a:path>
                </a:pathLst>
              </a:custGeom>
              <a:solidFill>
                <a:srgbClr val="FFCEE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31" name="Freeform: Shape 3530">
                <a:extLst>
                  <a:ext uri="{FF2B5EF4-FFF2-40B4-BE49-F238E27FC236}">
                    <a16:creationId xmlns:a16="http://schemas.microsoft.com/office/drawing/2014/main" id="{E5FC172D-29E2-0D8A-967B-F7DCEA36285D}"/>
                  </a:ext>
                </a:extLst>
              </p:cNvPr>
              <p:cNvSpPr/>
              <p:nvPr/>
            </p:nvSpPr>
            <p:spPr>
              <a:xfrm>
                <a:off x="2167891" y="2412682"/>
                <a:ext cx="19050" cy="33337"/>
              </a:xfrm>
              <a:custGeom>
                <a:avLst/>
                <a:gdLst>
                  <a:gd name="connsiteX0" fmla="*/ 19050 w 19050"/>
                  <a:gd name="connsiteY0" fmla="*/ 33337 h 33337"/>
                  <a:gd name="connsiteX1" fmla="*/ 0 w 19050"/>
                  <a:gd name="connsiteY1" fmla="*/ 10477 h 33337"/>
                  <a:gd name="connsiteX2" fmla="*/ 0 w 19050"/>
                  <a:gd name="connsiteY2" fmla="*/ 2858 h 33337"/>
                  <a:gd name="connsiteX3" fmla="*/ 7620 w 19050"/>
                  <a:gd name="connsiteY3" fmla="*/ 2858 h 33337"/>
                  <a:gd name="connsiteX4" fmla="*/ 19050 w 19050"/>
                  <a:gd name="connsiteY4" fmla="*/ 33337 h 33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3337">
                    <a:moveTo>
                      <a:pt x="19050" y="33337"/>
                    </a:moveTo>
                    <a:cubicBezTo>
                      <a:pt x="7620" y="29527"/>
                      <a:pt x="3810" y="18097"/>
                      <a:pt x="0" y="10477"/>
                    </a:cubicBezTo>
                    <a:cubicBezTo>
                      <a:pt x="0" y="6668"/>
                      <a:pt x="0" y="6668"/>
                      <a:pt x="0" y="2858"/>
                    </a:cubicBezTo>
                    <a:cubicBezTo>
                      <a:pt x="3810" y="-953"/>
                      <a:pt x="3810" y="-953"/>
                      <a:pt x="7620" y="2858"/>
                    </a:cubicBezTo>
                    <a:cubicBezTo>
                      <a:pt x="19050" y="10477"/>
                      <a:pt x="19050" y="21908"/>
                      <a:pt x="19050" y="33337"/>
                    </a:cubicBezTo>
                    <a:close/>
                  </a:path>
                </a:pathLst>
              </a:custGeom>
              <a:solidFill>
                <a:srgbClr val="FFD9E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32" name="Freeform: Shape 3531">
                <a:extLst>
                  <a:ext uri="{FF2B5EF4-FFF2-40B4-BE49-F238E27FC236}">
                    <a16:creationId xmlns:a16="http://schemas.microsoft.com/office/drawing/2014/main" id="{D7786198-E684-6E61-AF1C-7E75F9B86E98}"/>
                  </a:ext>
                </a:extLst>
              </p:cNvPr>
              <p:cNvSpPr/>
              <p:nvPr/>
            </p:nvSpPr>
            <p:spPr>
              <a:xfrm>
                <a:off x="1175186" y="1805940"/>
                <a:ext cx="18614" cy="38100"/>
              </a:xfrm>
              <a:custGeom>
                <a:avLst/>
                <a:gdLst>
                  <a:gd name="connsiteX0" fmla="*/ 2104 w 18614"/>
                  <a:gd name="connsiteY0" fmla="*/ 0 h 38100"/>
                  <a:gd name="connsiteX1" fmla="*/ 13534 w 18614"/>
                  <a:gd name="connsiteY1" fmla="*/ 7620 h 38100"/>
                  <a:gd name="connsiteX2" fmla="*/ 13534 w 18614"/>
                  <a:gd name="connsiteY2" fmla="*/ 38100 h 38100"/>
                  <a:gd name="connsiteX3" fmla="*/ 2104 w 18614"/>
                  <a:gd name="connsiteY3" fmla="*/ 0 h 38100"/>
                </a:gdLst>
                <a:ahLst/>
                <a:cxnLst>
                  <a:cxn ang="0">
                    <a:pos x="connsiteX0" y="connsiteY0"/>
                  </a:cxn>
                  <a:cxn ang="0">
                    <a:pos x="connsiteX1" y="connsiteY1"/>
                  </a:cxn>
                  <a:cxn ang="0">
                    <a:pos x="connsiteX2" y="connsiteY2"/>
                  </a:cxn>
                  <a:cxn ang="0">
                    <a:pos x="connsiteX3" y="connsiteY3"/>
                  </a:cxn>
                </a:cxnLst>
                <a:rect l="l" t="t" r="r" b="b"/>
                <a:pathLst>
                  <a:path w="18614" h="38100">
                    <a:moveTo>
                      <a:pt x="2104" y="0"/>
                    </a:moveTo>
                    <a:cubicBezTo>
                      <a:pt x="5914" y="3810"/>
                      <a:pt x="13534" y="0"/>
                      <a:pt x="13534" y="7620"/>
                    </a:cubicBezTo>
                    <a:cubicBezTo>
                      <a:pt x="13534" y="15240"/>
                      <a:pt x="24964" y="26670"/>
                      <a:pt x="13534" y="38100"/>
                    </a:cubicBezTo>
                    <a:cubicBezTo>
                      <a:pt x="9724" y="26670"/>
                      <a:pt x="-5516" y="19050"/>
                      <a:pt x="2104" y="0"/>
                    </a:cubicBezTo>
                    <a:close/>
                  </a:path>
                </a:pathLst>
              </a:custGeom>
              <a:solidFill>
                <a:srgbClr val="FFE3E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33" name="Freeform: Shape 3532">
                <a:extLst>
                  <a:ext uri="{FF2B5EF4-FFF2-40B4-BE49-F238E27FC236}">
                    <a16:creationId xmlns:a16="http://schemas.microsoft.com/office/drawing/2014/main" id="{ED1DA3A8-EE2B-1D3A-3FD0-09F8368331FC}"/>
                  </a:ext>
                </a:extLst>
              </p:cNvPr>
              <p:cNvSpPr/>
              <p:nvPr/>
            </p:nvSpPr>
            <p:spPr>
              <a:xfrm>
                <a:off x="1802130" y="1703070"/>
                <a:ext cx="29527" cy="24354"/>
              </a:xfrm>
              <a:custGeom>
                <a:avLst/>
                <a:gdLst>
                  <a:gd name="connsiteX0" fmla="*/ 26670 w 29527"/>
                  <a:gd name="connsiteY0" fmla="*/ 3810 h 24354"/>
                  <a:gd name="connsiteX1" fmla="*/ 26670 w 29527"/>
                  <a:gd name="connsiteY1" fmla="*/ 11430 h 24354"/>
                  <a:gd name="connsiteX2" fmla="*/ 11430 w 29527"/>
                  <a:gd name="connsiteY2" fmla="*/ 22860 h 24354"/>
                  <a:gd name="connsiteX3" fmla="*/ 0 w 29527"/>
                  <a:gd name="connsiteY3" fmla="*/ 15240 h 24354"/>
                  <a:gd name="connsiteX4" fmla="*/ 7620 w 29527"/>
                  <a:gd name="connsiteY4" fmla="*/ 7620 h 24354"/>
                  <a:gd name="connsiteX5" fmla="*/ 19050 w 29527"/>
                  <a:gd name="connsiteY5" fmla="*/ 0 h 24354"/>
                  <a:gd name="connsiteX6" fmla="*/ 26670 w 29527"/>
                  <a:gd name="connsiteY6" fmla="*/ 3810 h 24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27" h="24354">
                    <a:moveTo>
                      <a:pt x="26670" y="3810"/>
                    </a:moveTo>
                    <a:cubicBezTo>
                      <a:pt x="30480" y="7620"/>
                      <a:pt x="30480" y="11430"/>
                      <a:pt x="26670" y="11430"/>
                    </a:cubicBezTo>
                    <a:cubicBezTo>
                      <a:pt x="19050" y="15240"/>
                      <a:pt x="15240" y="19050"/>
                      <a:pt x="11430" y="22860"/>
                    </a:cubicBezTo>
                    <a:cubicBezTo>
                      <a:pt x="7620" y="26670"/>
                      <a:pt x="0" y="22860"/>
                      <a:pt x="0" y="15240"/>
                    </a:cubicBezTo>
                    <a:cubicBezTo>
                      <a:pt x="0" y="11430"/>
                      <a:pt x="0" y="7620"/>
                      <a:pt x="7620" y="7620"/>
                    </a:cubicBezTo>
                    <a:cubicBezTo>
                      <a:pt x="11430" y="7620"/>
                      <a:pt x="15240" y="3810"/>
                      <a:pt x="19050" y="0"/>
                    </a:cubicBezTo>
                    <a:cubicBezTo>
                      <a:pt x="19050" y="3810"/>
                      <a:pt x="22860" y="3810"/>
                      <a:pt x="26670" y="3810"/>
                    </a:cubicBezTo>
                    <a:close/>
                  </a:path>
                </a:pathLst>
              </a:custGeom>
              <a:solidFill>
                <a:srgbClr val="FFDAE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34" name="Freeform: Shape 3533">
                <a:extLst>
                  <a:ext uri="{FF2B5EF4-FFF2-40B4-BE49-F238E27FC236}">
                    <a16:creationId xmlns:a16="http://schemas.microsoft.com/office/drawing/2014/main" id="{A4405CEC-AC30-4D97-B214-2E271A4A2C7F}"/>
                  </a:ext>
                </a:extLst>
              </p:cNvPr>
              <p:cNvSpPr/>
              <p:nvPr/>
            </p:nvSpPr>
            <p:spPr>
              <a:xfrm>
                <a:off x="2876551" y="2402531"/>
                <a:ext cx="30480" cy="26940"/>
              </a:xfrm>
              <a:custGeom>
                <a:avLst/>
                <a:gdLst>
                  <a:gd name="connsiteX0" fmla="*/ 30480 w 30480"/>
                  <a:gd name="connsiteY0" fmla="*/ 20628 h 26940"/>
                  <a:gd name="connsiteX1" fmla="*/ 11430 w 30480"/>
                  <a:gd name="connsiteY1" fmla="*/ 24438 h 26940"/>
                  <a:gd name="connsiteX2" fmla="*/ 0 w 30480"/>
                  <a:gd name="connsiteY2" fmla="*/ 9198 h 26940"/>
                  <a:gd name="connsiteX3" fmla="*/ 3810 w 30480"/>
                  <a:gd name="connsiteY3" fmla="*/ 1578 h 26940"/>
                  <a:gd name="connsiteX4" fmla="*/ 11430 w 30480"/>
                  <a:gd name="connsiteY4" fmla="*/ 5388 h 26940"/>
                  <a:gd name="connsiteX5" fmla="*/ 30480 w 30480"/>
                  <a:gd name="connsiteY5" fmla="*/ 20628 h 2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80" h="26940">
                    <a:moveTo>
                      <a:pt x="30480" y="20628"/>
                    </a:moveTo>
                    <a:cubicBezTo>
                      <a:pt x="22860" y="28248"/>
                      <a:pt x="19050" y="28248"/>
                      <a:pt x="11430" y="24438"/>
                    </a:cubicBezTo>
                    <a:cubicBezTo>
                      <a:pt x="7620" y="20628"/>
                      <a:pt x="3810" y="16818"/>
                      <a:pt x="0" y="9198"/>
                    </a:cubicBezTo>
                    <a:cubicBezTo>
                      <a:pt x="0" y="5388"/>
                      <a:pt x="0" y="1578"/>
                      <a:pt x="3810" y="1578"/>
                    </a:cubicBezTo>
                    <a:cubicBezTo>
                      <a:pt x="7620" y="-2232"/>
                      <a:pt x="11430" y="1578"/>
                      <a:pt x="11430" y="5388"/>
                    </a:cubicBezTo>
                    <a:cubicBezTo>
                      <a:pt x="15240" y="13008"/>
                      <a:pt x="26670" y="16818"/>
                      <a:pt x="30480" y="20628"/>
                    </a:cubicBezTo>
                    <a:close/>
                  </a:path>
                </a:pathLst>
              </a:custGeom>
              <a:solidFill>
                <a:srgbClr val="FFD3E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35" name="Freeform: Shape 3534">
                <a:extLst>
                  <a:ext uri="{FF2B5EF4-FFF2-40B4-BE49-F238E27FC236}">
                    <a16:creationId xmlns:a16="http://schemas.microsoft.com/office/drawing/2014/main" id="{921C1857-619C-A919-BCC7-A4C0F67741A7}"/>
                  </a:ext>
                </a:extLst>
              </p:cNvPr>
              <p:cNvSpPr/>
              <p:nvPr/>
            </p:nvSpPr>
            <p:spPr>
              <a:xfrm>
                <a:off x="1449917" y="1564216"/>
                <a:ext cx="22172" cy="35983"/>
              </a:xfrm>
              <a:custGeom>
                <a:avLst/>
                <a:gdLst>
                  <a:gd name="connsiteX0" fmla="*/ 20743 w 22172"/>
                  <a:gd name="connsiteY0" fmla="*/ 24553 h 35983"/>
                  <a:gd name="connsiteX1" fmla="*/ 16933 w 22172"/>
                  <a:gd name="connsiteY1" fmla="*/ 32173 h 35983"/>
                  <a:gd name="connsiteX2" fmla="*/ 9313 w 22172"/>
                  <a:gd name="connsiteY2" fmla="*/ 35983 h 35983"/>
                  <a:gd name="connsiteX3" fmla="*/ 5503 w 22172"/>
                  <a:gd name="connsiteY3" fmla="*/ 28363 h 35983"/>
                  <a:gd name="connsiteX4" fmla="*/ 1693 w 22172"/>
                  <a:gd name="connsiteY4" fmla="*/ 9313 h 35983"/>
                  <a:gd name="connsiteX5" fmla="*/ 1693 w 22172"/>
                  <a:gd name="connsiteY5" fmla="*/ 1693 h 35983"/>
                  <a:gd name="connsiteX6" fmla="*/ 9313 w 22172"/>
                  <a:gd name="connsiteY6" fmla="*/ 1693 h 35983"/>
                  <a:gd name="connsiteX7" fmla="*/ 20743 w 22172"/>
                  <a:gd name="connsiteY7" fmla="*/ 24553 h 35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172" h="35983">
                    <a:moveTo>
                      <a:pt x="20743" y="24553"/>
                    </a:moveTo>
                    <a:cubicBezTo>
                      <a:pt x="20743" y="24553"/>
                      <a:pt x="20743" y="28363"/>
                      <a:pt x="16933" y="32173"/>
                    </a:cubicBezTo>
                    <a:cubicBezTo>
                      <a:pt x="16933" y="35983"/>
                      <a:pt x="13123" y="35983"/>
                      <a:pt x="9313" y="35983"/>
                    </a:cubicBezTo>
                    <a:cubicBezTo>
                      <a:pt x="5503" y="35983"/>
                      <a:pt x="5503" y="32173"/>
                      <a:pt x="5503" y="28363"/>
                    </a:cubicBezTo>
                    <a:cubicBezTo>
                      <a:pt x="5503" y="20743"/>
                      <a:pt x="5503" y="16933"/>
                      <a:pt x="1693" y="9313"/>
                    </a:cubicBezTo>
                    <a:cubicBezTo>
                      <a:pt x="-2117" y="5503"/>
                      <a:pt x="1693" y="5503"/>
                      <a:pt x="1693" y="1693"/>
                    </a:cubicBezTo>
                    <a:cubicBezTo>
                      <a:pt x="5503" y="1693"/>
                      <a:pt x="5503" y="-2117"/>
                      <a:pt x="9313" y="1693"/>
                    </a:cubicBezTo>
                    <a:cubicBezTo>
                      <a:pt x="20743" y="5503"/>
                      <a:pt x="24553" y="13123"/>
                      <a:pt x="20743" y="24553"/>
                    </a:cubicBezTo>
                    <a:close/>
                  </a:path>
                </a:pathLst>
              </a:custGeom>
              <a:solidFill>
                <a:srgbClr val="FFDFE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36" name="Freeform: Shape 3535">
                <a:extLst>
                  <a:ext uri="{FF2B5EF4-FFF2-40B4-BE49-F238E27FC236}">
                    <a16:creationId xmlns:a16="http://schemas.microsoft.com/office/drawing/2014/main" id="{F8DF5629-61B9-314C-E426-D81E4A3D62D1}"/>
                  </a:ext>
                </a:extLst>
              </p:cNvPr>
              <p:cNvSpPr/>
              <p:nvPr/>
            </p:nvSpPr>
            <p:spPr>
              <a:xfrm>
                <a:off x="1599162" y="3036569"/>
                <a:ext cx="31518" cy="22860"/>
              </a:xfrm>
              <a:custGeom>
                <a:avLst/>
                <a:gdLst>
                  <a:gd name="connsiteX0" fmla="*/ 31518 w 31518"/>
                  <a:gd name="connsiteY0" fmla="*/ 22860 h 22860"/>
                  <a:gd name="connsiteX1" fmla="*/ 8658 w 31518"/>
                  <a:gd name="connsiteY1" fmla="*/ 15240 h 22860"/>
                  <a:gd name="connsiteX2" fmla="*/ 1038 w 31518"/>
                  <a:gd name="connsiteY2" fmla="*/ 3810 h 22860"/>
                  <a:gd name="connsiteX3" fmla="*/ 12468 w 31518"/>
                  <a:gd name="connsiteY3" fmla="*/ 0 h 22860"/>
                  <a:gd name="connsiteX4" fmla="*/ 31518 w 31518"/>
                  <a:gd name="connsiteY4" fmla="*/ 22860 h 22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18" h="22860">
                    <a:moveTo>
                      <a:pt x="31518" y="22860"/>
                    </a:moveTo>
                    <a:cubicBezTo>
                      <a:pt x="23898" y="19050"/>
                      <a:pt x="16278" y="15240"/>
                      <a:pt x="8658" y="15240"/>
                    </a:cubicBezTo>
                    <a:cubicBezTo>
                      <a:pt x="4848" y="15240"/>
                      <a:pt x="-2772" y="11430"/>
                      <a:pt x="1038" y="3810"/>
                    </a:cubicBezTo>
                    <a:cubicBezTo>
                      <a:pt x="1038" y="0"/>
                      <a:pt x="8658" y="0"/>
                      <a:pt x="12468" y="0"/>
                    </a:cubicBezTo>
                    <a:cubicBezTo>
                      <a:pt x="20088" y="7620"/>
                      <a:pt x="27708" y="11430"/>
                      <a:pt x="31518" y="22860"/>
                    </a:cubicBezTo>
                    <a:close/>
                  </a:path>
                </a:pathLst>
              </a:custGeom>
              <a:solidFill>
                <a:srgbClr val="FFD2E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37" name="Freeform: Shape 3536">
                <a:extLst>
                  <a:ext uri="{FF2B5EF4-FFF2-40B4-BE49-F238E27FC236}">
                    <a16:creationId xmlns:a16="http://schemas.microsoft.com/office/drawing/2014/main" id="{DFB521A0-C249-63AE-6BD2-46C667B5CF93}"/>
                  </a:ext>
                </a:extLst>
              </p:cNvPr>
              <p:cNvSpPr/>
              <p:nvPr/>
            </p:nvSpPr>
            <p:spPr>
              <a:xfrm>
                <a:off x="5092932" y="1619250"/>
                <a:ext cx="20677" cy="26670"/>
              </a:xfrm>
              <a:custGeom>
                <a:avLst/>
                <a:gdLst>
                  <a:gd name="connsiteX0" fmla="*/ 4848 w 20677"/>
                  <a:gd name="connsiteY0" fmla="*/ 0 h 26670"/>
                  <a:gd name="connsiteX1" fmla="*/ 16279 w 20677"/>
                  <a:gd name="connsiteY1" fmla="*/ 7620 h 26670"/>
                  <a:gd name="connsiteX2" fmla="*/ 16279 w 20677"/>
                  <a:gd name="connsiteY2" fmla="*/ 26670 h 26670"/>
                  <a:gd name="connsiteX3" fmla="*/ 8658 w 20677"/>
                  <a:gd name="connsiteY3" fmla="*/ 26670 h 26670"/>
                  <a:gd name="connsiteX4" fmla="*/ 1038 w 20677"/>
                  <a:gd name="connsiteY4" fmla="*/ 15240 h 26670"/>
                  <a:gd name="connsiteX5" fmla="*/ 4848 w 20677"/>
                  <a:gd name="connsiteY5" fmla="*/ 0 h 26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677" h="26670">
                    <a:moveTo>
                      <a:pt x="4848" y="0"/>
                    </a:moveTo>
                    <a:cubicBezTo>
                      <a:pt x="8658" y="3810"/>
                      <a:pt x="12468" y="3810"/>
                      <a:pt x="16279" y="7620"/>
                    </a:cubicBezTo>
                    <a:cubicBezTo>
                      <a:pt x="20088" y="11430"/>
                      <a:pt x="23898" y="22860"/>
                      <a:pt x="16279" y="26670"/>
                    </a:cubicBezTo>
                    <a:cubicBezTo>
                      <a:pt x="12468" y="26670"/>
                      <a:pt x="12468" y="26670"/>
                      <a:pt x="8658" y="26670"/>
                    </a:cubicBezTo>
                    <a:cubicBezTo>
                      <a:pt x="4848" y="22860"/>
                      <a:pt x="-2771" y="22860"/>
                      <a:pt x="1038" y="15240"/>
                    </a:cubicBezTo>
                    <a:cubicBezTo>
                      <a:pt x="4848" y="15240"/>
                      <a:pt x="4848" y="7620"/>
                      <a:pt x="4848" y="0"/>
                    </a:cubicBezTo>
                    <a:close/>
                  </a:path>
                </a:pathLst>
              </a:custGeom>
              <a:solidFill>
                <a:srgbClr val="FFDCE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38" name="Freeform: Shape 3537">
                <a:extLst>
                  <a:ext uri="{FF2B5EF4-FFF2-40B4-BE49-F238E27FC236}">
                    <a16:creationId xmlns:a16="http://schemas.microsoft.com/office/drawing/2014/main" id="{E0F4C87A-D65A-2099-3234-C2F315197658}"/>
                  </a:ext>
                </a:extLst>
              </p:cNvPr>
              <p:cNvSpPr/>
              <p:nvPr/>
            </p:nvSpPr>
            <p:spPr>
              <a:xfrm>
                <a:off x="2739391" y="2967990"/>
                <a:ext cx="20002" cy="34290"/>
              </a:xfrm>
              <a:custGeom>
                <a:avLst/>
                <a:gdLst>
                  <a:gd name="connsiteX0" fmla="*/ 0 w 20002"/>
                  <a:gd name="connsiteY0" fmla="*/ 34290 h 34290"/>
                  <a:gd name="connsiteX1" fmla="*/ 0 w 20002"/>
                  <a:gd name="connsiteY1" fmla="*/ 19050 h 34290"/>
                  <a:gd name="connsiteX2" fmla="*/ 0 w 20002"/>
                  <a:gd name="connsiteY2" fmla="*/ 11430 h 34290"/>
                  <a:gd name="connsiteX3" fmla="*/ 11430 w 20002"/>
                  <a:gd name="connsiteY3" fmla="*/ 0 h 34290"/>
                  <a:gd name="connsiteX4" fmla="*/ 19050 w 20002"/>
                  <a:gd name="connsiteY4" fmla="*/ 3810 h 34290"/>
                  <a:gd name="connsiteX5" fmla="*/ 15240 w 20002"/>
                  <a:gd name="connsiteY5" fmla="*/ 19050 h 34290"/>
                  <a:gd name="connsiteX6" fmla="*/ 0 w 20002"/>
                  <a:gd name="connsiteY6" fmla="*/ 34290 h 3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02" h="34290">
                    <a:moveTo>
                      <a:pt x="0" y="34290"/>
                    </a:moveTo>
                    <a:cubicBezTo>
                      <a:pt x="0" y="26670"/>
                      <a:pt x="0" y="22860"/>
                      <a:pt x="0" y="19050"/>
                    </a:cubicBezTo>
                    <a:cubicBezTo>
                      <a:pt x="0" y="15240"/>
                      <a:pt x="0" y="11430"/>
                      <a:pt x="0" y="11430"/>
                    </a:cubicBezTo>
                    <a:cubicBezTo>
                      <a:pt x="0" y="3810"/>
                      <a:pt x="3810" y="0"/>
                      <a:pt x="11430" y="0"/>
                    </a:cubicBezTo>
                    <a:cubicBezTo>
                      <a:pt x="15240" y="0"/>
                      <a:pt x="15240" y="3810"/>
                      <a:pt x="19050" y="3810"/>
                    </a:cubicBezTo>
                    <a:cubicBezTo>
                      <a:pt x="19050" y="7620"/>
                      <a:pt x="22860" y="15240"/>
                      <a:pt x="15240" y="19050"/>
                    </a:cubicBezTo>
                    <a:cubicBezTo>
                      <a:pt x="7620" y="22860"/>
                      <a:pt x="3810" y="30480"/>
                      <a:pt x="0" y="34290"/>
                    </a:cubicBezTo>
                    <a:close/>
                  </a:path>
                </a:pathLst>
              </a:custGeom>
              <a:solidFill>
                <a:srgbClr val="FFD2E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39" name="Freeform: Shape 3538">
                <a:extLst>
                  <a:ext uri="{FF2B5EF4-FFF2-40B4-BE49-F238E27FC236}">
                    <a16:creationId xmlns:a16="http://schemas.microsoft.com/office/drawing/2014/main" id="{A9BBE9EC-83F0-5C56-9513-6679DA42A123}"/>
                  </a:ext>
                </a:extLst>
              </p:cNvPr>
              <p:cNvSpPr/>
              <p:nvPr/>
            </p:nvSpPr>
            <p:spPr>
              <a:xfrm>
                <a:off x="4392931" y="2496502"/>
                <a:ext cx="28248" cy="23600"/>
              </a:xfrm>
              <a:custGeom>
                <a:avLst/>
                <a:gdLst>
                  <a:gd name="connsiteX0" fmla="*/ 0 w 28248"/>
                  <a:gd name="connsiteY0" fmla="*/ 14288 h 23600"/>
                  <a:gd name="connsiteX1" fmla="*/ 11430 w 28248"/>
                  <a:gd name="connsiteY1" fmla="*/ 2857 h 23600"/>
                  <a:gd name="connsiteX2" fmla="*/ 22860 w 28248"/>
                  <a:gd name="connsiteY2" fmla="*/ 2857 h 23600"/>
                  <a:gd name="connsiteX3" fmla="*/ 26670 w 28248"/>
                  <a:gd name="connsiteY3" fmla="*/ 21907 h 23600"/>
                  <a:gd name="connsiteX4" fmla="*/ 15240 w 28248"/>
                  <a:gd name="connsiteY4" fmla="*/ 21907 h 23600"/>
                  <a:gd name="connsiteX5" fmla="*/ 0 w 28248"/>
                  <a:gd name="connsiteY5" fmla="*/ 14288 h 2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48" h="23600">
                    <a:moveTo>
                      <a:pt x="0" y="14288"/>
                    </a:moveTo>
                    <a:cubicBezTo>
                      <a:pt x="7620" y="10478"/>
                      <a:pt x="11430" y="6667"/>
                      <a:pt x="11430" y="2857"/>
                    </a:cubicBezTo>
                    <a:cubicBezTo>
                      <a:pt x="15240" y="-952"/>
                      <a:pt x="19050" y="-952"/>
                      <a:pt x="22860" y="2857"/>
                    </a:cubicBezTo>
                    <a:cubicBezTo>
                      <a:pt x="26670" y="6667"/>
                      <a:pt x="30480" y="18098"/>
                      <a:pt x="26670" y="21907"/>
                    </a:cubicBezTo>
                    <a:cubicBezTo>
                      <a:pt x="22860" y="25717"/>
                      <a:pt x="19050" y="21907"/>
                      <a:pt x="15240" y="21907"/>
                    </a:cubicBezTo>
                    <a:cubicBezTo>
                      <a:pt x="11430" y="21907"/>
                      <a:pt x="7620" y="14288"/>
                      <a:pt x="0" y="14288"/>
                    </a:cubicBezTo>
                    <a:close/>
                  </a:path>
                </a:pathLst>
              </a:custGeom>
              <a:solidFill>
                <a:srgbClr val="FFD3E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40" name="Freeform: Shape 3539">
                <a:extLst>
                  <a:ext uri="{FF2B5EF4-FFF2-40B4-BE49-F238E27FC236}">
                    <a16:creationId xmlns:a16="http://schemas.microsoft.com/office/drawing/2014/main" id="{6200F68E-43A2-F38B-8F71-9593CAD30962}"/>
                  </a:ext>
                </a:extLst>
              </p:cNvPr>
              <p:cNvSpPr/>
              <p:nvPr/>
            </p:nvSpPr>
            <p:spPr>
              <a:xfrm>
                <a:off x="3322320" y="2914650"/>
                <a:ext cx="16933" cy="30480"/>
              </a:xfrm>
              <a:custGeom>
                <a:avLst/>
                <a:gdLst>
                  <a:gd name="connsiteX0" fmla="*/ 11430 w 16933"/>
                  <a:gd name="connsiteY0" fmla="*/ 0 h 30480"/>
                  <a:gd name="connsiteX1" fmla="*/ 15240 w 16933"/>
                  <a:gd name="connsiteY1" fmla="*/ 3810 h 30480"/>
                  <a:gd name="connsiteX2" fmla="*/ 15240 w 16933"/>
                  <a:gd name="connsiteY2" fmla="*/ 26670 h 30480"/>
                  <a:gd name="connsiteX3" fmla="*/ 7620 w 16933"/>
                  <a:gd name="connsiteY3" fmla="*/ 30480 h 30480"/>
                  <a:gd name="connsiteX4" fmla="*/ 0 w 16933"/>
                  <a:gd name="connsiteY4" fmla="*/ 22860 h 30480"/>
                  <a:gd name="connsiteX5" fmla="*/ 3810 w 16933"/>
                  <a:gd name="connsiteY5" fmla="*/ 3810 h 30480"/>
                  <a:gd name="connsiteX6" fmla="*/ 11430 w 16933"/>
                  <a:gd name="connsiteY6" fmla="*/ 0 h 3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33" h="30480">
                    <a:moveTo>
                      <a:pt x="11430" y="0"/>
                    </a:moveTo>
                    <a:cubicBezTo>
                      <a:pt x="11430" y="0"/>
                      <a:pt x="15240" y="3810"/>
                      <a:pt x="15240" y="3810"/>
                    </a:cubicBezTo>
                    <a:cubicBezTo>
                      <a:pt x="15240" y="11430"/>
                      <a:pt x="19050" y="19050"/>
                      <a:pt x="15240" y="26670"/>
                    </a:cubicBezTo>
                    <a:cubicBezTo>
                      <a:pt x="15240" y="30480"/>
                      <a:pt x="11430" y="30480"/>
                      <a:pt x="7620" y="30480"/>
                    </a:cubicBezTo>
                    <a:cubicBezTo>
                      <a:pt x="3810" y="30480"/>
                      <a:pt x="0" y="26670"/>
                      <a:pt x="0" y="22860"/>
                    </a:cubicBezTo>
                    <a:cubicBezTo>
                      <a:pt x="0" y="15240"/>
                      <a:pt x="3810" y="11430"/>
                      <a:pt x="3810" y="3810"/>
                    </a:cubicBezTo>
                    <a:cubicBezTo>
                      <a:pt x="3810" y="0"/>
                      <a:pt x="7620" y="0"/>
                      <a:pt x="11430" y="0"/>
                    </a:cubicBezTo>
                    <a:close/>
                  </a:path>
                </a:pathLst>
              </a:custGeom>
              <a:solidFill>
                <a:srgbClr val="FFC9D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41" name="Freeform: Shape 3540">
                <a:extLst>
                  <a:ext uri="{FF2B5EF4-FFF2-40B4-BE49-F238E27FC236}">
                    <a16:creationId xmlns:a16="http://schemas.microsoft.com/office/drawing/2014/main" id="{5C7DEC6E-E318-25C4-1229-6D9E696F140C}"/>
                  </a:ext>
                </a:extLst>
              </p:cNvPr>
              <p:cNvSpPr/>
              <p:nvPr/>
            </p:nvSpPr>
            <p:spPr>
              <a:xfrm>
                <a:off x="1958341" y="2461259"/>
                <a:ext cx="20189" cy="34290"/>
              </a:xfrm>
              <a:custGeom>
                <a:avLst/>
                <a:gdLst>
                  <a:gd name="connsiteX0" fmla="*/ 15240 w 20189"/>
                  <a:gd name="connsiteY0" fmla="*/ 34290 h 34290"/>
                  <a:gd name="connsiteX1" fmla="*/ 0 w 20189"/>
                  <a:gd name="connsiteY1" fmla="*/ 7620 h 34290"/>
                  <a:gd name="connsiteX2" fmla="*/ 3810 w 20189"/>
                  <a:gd name="connsiteY2" fmla="*/ 0 h 34290"/>
                  <a:gd name="connsiteX3" fmla="*/ 11430 w 20189"/>
                  <a:gd name="connsiteY3" fmla="*/ 0 h 34290"/>
                  <a:gd name="connsiteX4" fmla="*/ 15240 w 20189"/>
                  <a:gd name="connsiteY4" fmla="*/ 34290 h 34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89" h="34290">
                    <a:moveTo>
                      <a:pt x="15240" y="34290"/>
                    </a:moveTo>
                    <a:cubicBezTo>
                      <a:pt x="7620" y="26670"/>
                      <a:pt x="3810" y="15240"/>
                      <a:pt x="0" y="7620"/>
                    </a:cubicBezTo>
                    <a:cubicBezTo>
                      <a:pt x="0" y="3810"/>
                      <a:pt x="0" y="3810"/>
                      <a:pt x="3810" y="0"/>
                    </a:cubicBezTo>
                    <a:cubicBezTo>
                      <a:pt x="7620" y="0"/>
                      <a:pt x="7620" y="0"/>
                      <a:pt x="11430" y="0"/>
                    </a:cubicBezTo>
                    <a:cubicBezTo>
                      <a:pt x="15240" y="11430"/>
                      <a:pt x="26670" y="19050"/>
                      <a:pt x="15240" y="34290"/>
                    </a:cubicBezTo>
                    <a:close/>
                  </a:path>
                </a:pathLst>
              </a:custGeom>
              <a:solidFill>
                <a:srgbClr val="FFDBE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42" name="Freeform: Shape 3541">
                <a:extLst>
                  <a:ext uri="{FF2B5EF4-FFF2-40B4-BE49-F238E27FC236}">
                    <a16:creationId xmlns:a16="http://schemas.microsoft.com/office/drawing/2014/main" id="{327F40EC-A56C-3A02-DB3D-9ACF6C8F69F9}"/>
                  </a:ext>
                </a:extLst>
              </p:cNvPr>
              <p:cNvSpPr/>
              <p:nvPr/>
            </p:nvSpPr>
            <p:spPr>
              <a:xfrm>
                <a:off x="5063490" y="2343150"/>
                <a:ext cx="22860" cy="23873"/>
              </a:xfrm>
              <a:custGeom>
                <a:avLst/>
                <a:gdLst>
                  <a:gd name="connsiteX0" fmla="*/ 7620 w 22860"/>
                  <a:gd name="connsiteY0" fmla="*/ 22860 h 23873"/>
                  <a:gd name="connsiteX1" fmla="*/ 0 w 22860"/>
                  <a:gd name="connsiteY1" fmla="*/ 11430 h 23873"/>
                  <a:gd name="connsiteX2" fmla="*/ 19050 w 22860"/>
                  <a:gd name="connsiteY2" fmla="*/ 0 h 23873"/>
                  <a:gd name="connsiteX3" fmla="*/ 22860 w 22860"/>
                  <a:gd name="connsiteY3" fmla="*/ 11430 h 23873"/>
                  <a:gd name="connsiteX4" fmla="*/ 7620 w 22860"/>
                  <a:gd name="connsiteY4" fmla="*/ 22860 h 23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23873">
                    <a:moveTo>
                      <a:pt x="7620" y="22860"/>
                    </a:moveTo>
                    <a:cubicBezTo>
                      <a:pt x="3810" y="19050"/>
                      <a:pt x="0" y="19050"/>
                      <a:pt x="0" y="11430"/>
                    </a:cubicBezTo>
                    <a:cubicBezTo>
                      <a:pt x="0" y="3810"/>
                      <a:pt x="15240" y="0"/>
                      <a:pt x="19050" y="0"/>
                    </a:cubicBezTo>
                    <a:cubicBezTo>
                      <a:pt x="22860" y="0"/>
                      <a:pt x="22860" y="7620"/>
                      <a:pt x="22860" y="11430"/>
                    </a:cubicBezTo>
                    <a:cubicBezTo>
                      <a:pt x="22860" y="19050"/>
                      <a:pt x="15240" y="26670"/>
                      <a:pt x="7620" y="22860"/>
                    </a:cubicBezTo>
                    <a:close/>
                  </a:path>
                </a:pathLst>
              </a:custGeom>
              <a:solidFill>
                <a:srgbClr val="FFC8D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43" name="Freeform: Shape 3542">
                <a:extLst>
                  <a:ext uri="{FF2B5EF4-FFF2-40B4-BE49-F238E27FC236}">
                    <a16:creationId xmlns:a16="http://schemas.microsoft.com/office/drawing/2014/main" id="{C3AC5C3F-B832-ACFF-46D7-49854DDB8D1F}"/>
                  </a:ext>
                </a:extLst>
              </p:cNvPr>
              <p:cNvSpPr/>
              <p:nvPr/>
            </p:nvSpPr>
            <p:spPr>
              <a:xfrm>
                <a:off x="3962401" y="2899409"/>
                <a:ext cx="26669" cy="23898"/>
              </a:xfrm>
              <a:custGeom>
                <a:avLst/>
                <a:gdLst>
                  <a:gd name="connsiteX0" fmla="*/ 15240 w 26669"/>
                  <a:gd name="connsiteY0" fmla="*/ 0 h 23898"/>
                  <a:gd name="connsiteX1" fmla="*/ 26670 w 26669"/>
                  <a:gd name="connsiteY1" fmla="*/ 15240 h 23898"/>
                  <a:gd name="connsiteX2" fmla="*/ 7620 w 26669"/>
                  <a:gd name="connsiteY2" fmla="*/ 22860 h 23898"/>
                  <a:gd name="connsiteX3" fmla="*/ 0 w 26669"/>
                  <a:gd name="connsiteY3" fmla="*/ 11430 h 23898"/>
                  <a:gd name="connsiteX4" fmla="*/ 15240 w 26669"/>
                  <a:gd name="connsiteY4" fmla="*/ 0 h 23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23898">
                    <a:moveTo>
                      <a:pt x="15240" y="0"/>
                    </a:moveTo>
                    <a:cubicBezTo>
                      <a:pt x="22860" y="0"/>
                      <a:pt x="26670" y="7620"/>
                      <a:pt x="26670" y="15240"/>
                    </a:cubicBezTo>
                    <a:cubicBezTo>
                      <a:pt x="26670" y="19050"/>
                      <a:pt x="15240" y="26670"/>
                      <a:pt x="7620" y="22860"/>
                    </a:cubicBezTo>
                    <a:cubicBezTo>
                      <a:pt x="3810" y="19050"/>
                      <a:pt x="0" y="15240"/>
                      <a:pt x="0" y="11430"/>
                    </a:cubicBezTo>
                    <a:cubicBezTo>
                      <a:pt x="3810" y="3810"/>
                      <a:pt x="7620" y="0"/>
                      <a:pt x="15240" y="0"/>
                    </a:cubicBezTo>
                    <a:close/>
                  </a:path>
                </a:pathLst>
              </a:custGeom>
              <a:solidFill>
                <a:srgbClr val="FFC9D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44" name="Freeform: Shape 3543">
                <a:extLst>
                  <a:ext uri="{FF2B5EF4-FFF2-40B4-BE49-F238E27FC236}">
                    <a16:creationId xmlns:a16="http://schemas.microsoft.com/office/drawing/2014/main" id="{ACC4BC4B-06EA-3B98-0788-22A3181DE348}"/>
                  </a:ext>
                </a:extLst>
              </p:cNvPr>
              <p:cNvSpPr/>
              <p:nvPr/>
            </p:nvSpPr>
            <p:spPr>
              <a:xfrm>
                <a:off x="2223462" y="1824037"/>
                <a:ext cx="28248" cy="19050"/>
              </a:xfrm>
              <a:custGeom>
                <a:avLst/>
                <a:gdLst>
                  <a:gd name="connsiteX0" fmla="*/ 28248 w 28248"/>
                  <a:gd name="connsiteY0" fmla="*/ 4762 h 19050"/>
                  <a:gd name="connsiteX1" fmla="*/ 13008 w 28248"/>
                  <a:gd name="connsiteY1" fmla="*/ 16192 h 19050"/>
                  <a:gd name="connsiteX2" fmla="*/ 1578 w 28248"/>
                  <a:gd name="connsiteY2" fmla="*/ 16192 h 19050"/>
                  <a:gd name="connsiteX3" fmla="*/ 5388 w 28248"/>
                  <a:gd name="connsiteY3" fmla="*/ 953 h 19050"/>
                  <a:gd name="connsiteX4" fmla="*/ 28248 w 28248"/>
                  <a:gd name="connsiteY4" fmla="*/ 4762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48" h="19050">
                    <a:moveTo>
                      <a:pt x="28248" y="4762"/>
                    </a:moveTo>
                    <a:cubicBezTo>
                      <a:pt x="24438" y="8572"/>
                      <a:pt x="16818" y="12383"/>
                      <a:pt x="13008" y="16192"/>
                    </a:cubicBezTo>
                    <a:cubicBezTo>
                      <a:pt x="9198" y="20003"/>
                      <a:pt x="5388" y="20003"/>
                      <a:pt x="1578" y="16192"/>
                    </a:cubicBezTo>
                    <a:cubicBezTo>
                      <a:pt x="-2232" y="8572"/>
                      <a:pt x="1578" y="4762"/>
                      <a:pt x="5388" y="953"/>
                    </a:cubicBezTo>
                    <a:cubicBezTo>
                      <a:pt x="9198" y="953"/>
                      <a:pt x="16818" y="-2858"/>
                      <a:pt x="28248" y="4762"/>
                    </a:cubicBezTo>
                    <a:close/>
                  </a:path>
                </a:pathLst>
              </a:custGeom>
              <a:solidFill>
                <a:srgbClr val="FFD5E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45" name="Freeform: Shape 3544">
                <a:extLst>
                  <a:ext uri="{FF2B5EF4-FFF2-40B4-BE49-F238E27FC236}">
                    <a16:creationId xmlns:a16="http://schemas.microsoft.com/office/drawing/2014/main" id="{B844114E-301A-228D-3E88-BD1536CDBA98}"/>
                  </a:ext>
                </a:extLst>
              </p:cNvPr>
              <p:cNvSpPr/>
              <p:nvPr/>
            </p:nvSpPr>
            <p:spPr>
              <a:xfrm>
                <a:off x="3277553" y="3581400"/>
                <a:ext cx="21907" cy="27708"/>
              </a:xfrm>
              <a:custGeom>
                <a:avLst/>
                <a:gdLst>
                  <a:gd name="connsiteX0" fmla="*/ 18098 w 21907"/>
                  <a:gd name="connsiteY0" fmla="*/ 0 h 27708"/>
                  <a:gd name="connsiteX1" fmla="*/ 21907 w 21907"/>
                  <a:gd name="connsiteY1" fmla="*/ 7620 h 27708"/>
                  <a:gd name="connsiteX2" fmla="*/ 18098 w 21907"/>
                  <a:gd name="connsiteY2" fmla="*/ 19050 h 27708"/>
                  <a:gd name="connsiteX3" fmla="*/ 2857 w 21907"/>
                  <a:gd name="connsiteY3" fmla="*/ 26670 h 27708"/>
                  <a:gd name="connsiteX4" fmla="*/ 2857 w 21907"/>
                  <a:gd name="connsiteY4" fmla="*/ 11430 h 27708"/>
                  <a:gd name="connsiteX5" fmla="*/ 18098 w 21907"/>
                  <a:gd name="connsiteY5" fmla="*/ 0 h 27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07" h="27708">
                    <a:moveTo>
                      <a:pt x="18098" y="0"/>
                    </a:moveTo>
                    <a:cubicBezTo>
                      <a:pt x="21907" y="0"/>
                      <a:pt x="21907" y="3810"/>
                      <a:pt x="21907" y="7620"/>
                    </a:cubicBezTo>
                    <a:cubicBezTo>
                      <a:pt x="21907" y="11430"/>
                      <a:pt x="21907" y="15240"/>
                      <a:pt x="18098" y="19050"/>
                    </a:cubicBezTo>
                    <a:cubicBezTo>
                      <a:pt x="14288" y="22860"/>
                      <a:pt x="6667" y="30480"/>
                      <a:pt x="2857" y="26670"/>
                    </a:cubicBezTo>
                    <a:cubicBezTo>
                      <a:pt x="-952" y="22860"/>
                      <a:pt x="-952" y="19050"/>
                      <a:pt x="2857" y="11430"/>
                    </a:cubicBezTo>
                    <a:cubicBezTo>
                      <a:pt x="6667" y="3810"/>
                      <a:pt x="14288" y="0"/>
                      <a:pt x="18098" y="0"/>
                    </a:cubicBezTo>
                    <a:close/>
                  </a:path>
                </a:pathLst>
              </a:custGeom>
              <a:solidFill>
                <a:srgbClr val="FFD1E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46" name="Freeform: Shape 3545">
                <a:extLst>
                  <a:ext uri="{FF2B5EF4-FFF2-40B4-BE49-F238E27FC236}">
                    <a16:creationId xmlns:a16="http://schemas.microsoft.com/office/drawing/2014/main" id="{6DF1FE1B-5FDB-CDD9-92C4-EB2A17CFBD3D}"/>
                  </a:ext>
                </a:extLst>
              </p:cNvPr>
              <p:cNvSpPr/>
              <p:nvPr/>
            </p:nvSpPr>
            <p:spPr>
              <a:xfrm>
                <a:off x="4137660" y="2559553"/>
                <a:ext cx="23851" cy="19816"/>
              </a:xfrm>
              <a:custGeom>
                <a:avLst/>
                <a:gdLst>
                  <a:gd name="connsiteX0" fmla="*/ 7620 w 23851"/>
                  <a:gd name="connsiteY0" fmla="*/ 19817 h 19816"/>
                  <a:gd name="connsiteX1" fmla="*/ 0 w 23851"/>
                  <a:gd name="connsiteY1" fmla="*/ 12197 h 19816"/>
                  <a:gd name="connsiteX2" fmla="*/ 19050 w 23851"/>
                  <a:gd name="connsiteY2" fmla="*/ 767 h 19816"/>
                  <a:gd name="connsiteX3" fmla="*/ 22860 w 23851"/>
                  <a:gd name="connsiteY3" fmla="*/ 12197 h 19816"/>
                  <a:gd name="connsiteX4" fmla="*/ 7620 w 23851"/>
                  <a:gd name="connsiteY4" fmla="*/ 19817 h 19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51" h="19816">
                    <a:moveTo>
                      <a:pt x="7620" y="19817"/>
                    </a:moveTo>
                    <a:cubicBezTo>
                      <a:pt x="3810" y="19817"/>
                      <a:pt x="0" y="16007"/>
                      <a:pt x="0" y="12197"/>
                    </a:cubicBezTo>
                    <a:cubicBezTo>
                      <a:pt x="0" y="8387"/>
                      <a:pt x="15240" y="-3043"/>
                      <a:pt x="19050" y="767"/>
                    </a:cubicBezTo>
                    <a:cubicBezTo>
                      <a:pt x="26670" y="4577"/>
                      <a:pt x="22860" y="8387"/>
                      <a:pt x="22860" y="12197"/>
                    </a:cubicBezTo>
                    <a:cubicBezTo>
                      <a:pt x="26670" y="19817"/>
                      <a:pt x="19050" y="19817"/>
                      <a:pt x="7620" y="19817"/>
                    </a:cubicBezTo>
                    <a:close/>
                  </a:path>
                </a:pathLst>
              </a:custGeom>
              <a:solidFill>
                <a:srgbClr val="FFE1E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47" name="Freeform: Shape 3546">
                <a:extLst>
                  <a:ext uri="{FF2B5EF4-FFF2-40B4-BE49-F238E27FC236}">
                    <a16:creationId xmlns:a16="http://schemas.microsoft.com/office/drawing/2014/main" id="{A5489FB1-CCBF-FF4B-BE7F-04BF38EDFB01}"/>
                  </a:ext>
                </a:extLst>
              </p:cNvPr>
              <p:cNvSpPr/>
              <p:nvPr/>
            </p:nvSpPr>
            <p:spPr>
              <a:xfrm>
                <a:off x="3907566" y="3332171"/>
                <a:ext cx="20544" cy="21666"/>
              </a:xfrm>
              <a:custGeom>
                <a:avLst/>
                <a:gdLst>
                  <a:gd name="connsiteX0" fmla="*/ 20545 w 20544"/>
                  <a:gd name="connsiteY0" fmla="*/ 13008 h 21666"/>
                  <a:gd name="connsiteX1" fmla="*/ 9115 w 20544"/>
                  <a:gd name="connsiteY1" fmla="*/ 20628 h 21666"/>
                  <a:gd name="connsiteX2" fmla="*/ 1495 w 20544"/>
                  <a:gd name="connsiteY2" fmla="*/ 5388 h 21666"/>
                  <a:gd name="connsiteX3" fmla="*/ 12925 w 20544"/>
                  <a:gd name="connsiteY3" fmla="*/ 1578 h 21666"/>
                  <a:gd name="connsiteX4" fmla="*/ 20545 w 20544"/>
                  <a:gd name="connsiteY4" fmla="*/ 13008 h 2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4" h="21666">
                    <a:moveTo>
                      <a:pt x="20545" y="13008"/>
                    </a:moveTo>
                    <a:cubicBezTo>
                      <a:pt x="16735" y="16818"/>
                      <a:pt x="16735" y="24438"/>
                      <a:pt x="9115" y="20628"/>
                    </a:cubicBezTo>
                    <a:cubicBezTo>
                      <a:pt x="1495" y="20628"/>
                      <a:pt x="-2315" y="9198"/>
                      <a:pt x="1495" y="5388"/>
                    </a:cubicBezTo>
                    <a:cubicBezTo>
                      <a:pt x="1495" y="1578"/>
                      <a:pt x="5305" y="-2232"/>
                      <a:pt x="12925" y="1578"/>
                    </a:cubicBezTo>
                    <a:cubicBezTo>
                      <a:pt x="16735" y="1578"/>
                      <a:pt x="20545" y="5388"/>
                      <a:pt x="20545" y="13008"/>
                    </a:cubicBezTo>
                    <a:close/>
                  </a:path>
                </a:pathLst>
              </a:custGeom>
              <a:solidFill>
                <a:srgbClr val="FFD9E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48" name="Freeform: Shape 3547">
                <a:extLst>
                  <a:ext uri="{FF2B5EF4-FFF2-40B4-BE49-F238E27FC236}">
                    <a16:creationId xmlns:a16="http://schemas.microsoft.com/office/drawing/2014/main" id="{357BC2B2-BC6A-9F90-F4C0-26BEF52BF862}"/>
                  </a:ext>
                </a:extLst>
              </p:cNvPr>
              <p:cNvSpPr/>
              <p:nvPr/>
            </p:nvSpPr>
            <p:spPr>
              <a:xfrm>
                <a:off x="2636520" y="2823209"/>
                <a:ext cx="23812" cy="30480"/>
              </a:xfrm>
              <a:custGeom>
                <a:avLst/>
                <a:gdLst>
                  <a:gd name="connsiteX0" fmla="*/ 15240 w 23812"/>
                  <a:gd name="connsiteY0" fmla="*/ 0 h 30480"/>
                  <a:gd name="connsiteX1" fmla="*/ 15240 w 23812"/>
                  <a:gd name="connsiteY1" fmla="*/ 30480 h 30480"/>
                  <a:gd name="connsiteX2" fmla="*/ 0 w 23812"/>
                  <a:gd name="connsiteY2" fmla="*/ 15240 h 30480"/>
                  <a:gd name="connsiteX3" fmla="*/ 15240 w 23812"/>
                  <a:gd name="connsiteY3" fmla="*/ 0 h 30480"/>
                  <a:gd name="connsiteX4" fmla="*/ 15240 w 23812"/>
                  <a:gd name="connsiteY4" fmla="*/ 0 h 30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30480">
                    <a:moveTo>
                      <a:pt x="15240" y="0"/>
                    </a:moveTo>
                    <a:cubicBezTo>
                      <a:pt x="26670" y="7620"/>
                      <a:pt x="26670" y="15240"/>
                      <a:pt x="15240" y="30480"/>
                    </a:cubicBezTo>
                    <a:cubicBezTo>
                      <a:pt x="11430" y="26670"/>
                      <a:pt x="11430" y="15240"/>
                      <a:pt x="0" y="15240"/>
                    </a:cubicBezTo>
                    <a:cubicBezTo>
                      <a:pt x="3810" y="7620"/>
                      <a:pt x="7620" y="3810"/>
                      <a:pt x="15240" y="0"/>
                    </a:cubicBezTo>
                    <a:lnTo>
                      <a:pt x="15240" y="0"/>
                    </a:lnTo>
                    <a:close/>
                  </a:path>
                </a:pathLst>
              </a:custGeom>
              <a:solidFill>
                <a:srgbClr val="FFCAD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49" name="Freeform: Shape 3548">
                <a:extLst>
                  <a:ext uri="{FF2B5EF4-FFF2-40B4-BE49-F238E27FC236}">
                    <a16:creationId xmlns:a16="http://schemas.microsoft.com/office/drawing/2014/main" id="{5C422987-E55E-F49D-C7C2-7A93E90427BF}"/>
                  </a:ext>
                </a:extLst>
              </p:cNvPr>
              <p:cNvSpPr/>
              <p:nvPr/>
            </p:nvSpPr>
            <p:spPr>
              <a:xfrm>
                <a:off x="1034742" y="1854456"/>
                <a:ext cx="24438" cy="21492"/>
              </a:xfrm>
              <a:custGeom>
                <a:avLst/>
                <a:gdLst>
                  <a:gd name="connsiteX0" fmla="*/ 5388 w 24438"/>
                  <a:gd name="connsiteY0" fmla="*/ 20063 h 21492"/>
                  <a:gd name="connsiteX1" fmla="*/ 1578 w 24438"/>
                  <a:gd name="connsiteY1" fmla="*/ 12443 h 21492"/>
                  <a:gd name="connsiteX2" fmla="*/ 20628 w 24438"/>
                  <a:gd name="connsiteY2" fmla="*/ 1013 h 21492"/>
                  <a:gd name="connsiteX3" fmla="*/ 24438 w 24438"/>
                  <a:gd name="connsiteY3" fmla="*/ 8633 h 21492"/>
                  <a:gd name="connsiteX4" fmla="*/ 5388 w 24438"/>
                  <a:gd name="connsiteY4" fmla="*/ 20063 h 21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438" h="21492">
                    <a:moveTo>
                      <a:pt x="5388" y="20063"/>
                    </a:moveTo>
                    <a:cubicBezTo>
                      <a:pt x="1578" y="20063"/>
                      <a:pt x="-2232" y="16253"/>
                      <a:pt x="1578" y="12443"/>
                    </a:cubicBezTo>
                    <a:cubicBezTo>
                      <a:pt x="5388" y="4823"/>
                      <a:pt x="13008" y="-2797"/>
                      <a:pt x="20628" y="1013"/>
                    </a:cubicBezTo>
                    <a:cubicBezTo>
                      <a:pt x="24438" y="1013"/>
                      <a:pt x="24438" y="4823"/>
                      <a:pt x="24438" y="8633"/>
                    </a:cubicBezTo>
                    <a:cubicBezTo>
                      <a:pt x="20628" y="20063"/>
                      <a:pt x="13008" y="23873"/>
                      <a:pt x="5388" y="20063"/>
                    </a:cubicBezTo>
                    <a:close/>
                  </a:path>
                </a:pathLst>
              </a:custGeom>
              <a:solidFill>
                <a:srgbClr val="FFDAE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50" name="Freeform: Shape 3549">
                <a:extLst>
                  <a:ext uri="{FF2B5EF4-FFF2-40B4-BE49-F238E27FC236}">
                    <a16:creationId xmlns:a16="http://schemas.microsoft.com/office/drawing/2014/main" id="{2F63F0DF-3143-5F22-B4E8-C42E6CBDD14A}"/>
                  </a:ext>
                </a:extLst>
              </p:cNvPr>
              <p:cNvSpPr/>
              <p:nvPr/>
            </p:nvSpPr>
            <p:spPr>
              <a:xfrm>
                <a:off x="1013461" y="3180311"/>
                <a:ext cx="30479" cy="21155"/>
              </a:xfrm>
              <a:custGeom>
                <a:avLst/>
                <a:gdLst>
                  <a:gd name="connsiteX0" fmla="*/ 3810 w 30479"/>
                  <a:gd name="connsiteY0" fmla="*/ 20088 h 21155"/>
                  <a:gd name="connsiteX1" fmla="*/ 0 w 30479"/>
                  <a:gd name="connsiteY1" fmla="*/ 16278 h 21155"/>
                  <a:gd name="connsiteX2" fmla="*/ 7620 w 30479"/>
                  <a:gd name="connsiteY2" fmla="*/ 8658 h 21155"/>
                  <a:gd name="connsiteX3" fmla="*/ 26670 w 30479"/>
                  <a:gd name="connsiteY3" fmla="*/ 1038 h 21155"/>
                  <a:gd name="connsiteX4" fmla="*/ 30480 w 30479"/>
                  <a:gd name="connsiteY4" fmla="*/ 4848 h 21155"/>
                  <a:gd name="connsiteX5" fmla="*/ 15240 w 30479"/>
                  <a:gd name="connsiteY5" fmla="*/ 16278 h 21155"/>
                  <a:gd name="connsiteX6" fmla="*/ 3810 w 30479"/>
                  <a:gd name="connsiteY6" fmla="*/ 20088 h 21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79" h="21155">
                    <a:moveTo>
                      <a:pt x="3810" y="20088"/>
                    </a:moveTo>
                    <a:cubicBezTo>
                      <a:pt x="0" y="20088"/>
                      <a:pt x="0" y="16278"/>
                      <a:pt x="0" y="16278"/>
                    </a:cubicBezTo>
                    <a:cubicBezTo>
                      <a:pt x="0" y="12468"/>
                      <a:pt x="3810" y="8658"/>
                      <a:pt x="7620" y="8658"/>
                    </a:cubicBezTo>
                    <a:cubicBezTo>
                      <a:pt x="15240" y="4848"/>
                      <a:pt x="19050" y="-2772"/>
                      <a:pt x="26670" y="1038"/>
                    </a:cubicBezTo>
                    <a:cubicBezTo>
                      <a:pt x="26670" y="1038"/>
                      <a:pt x="30480" y="4848"/>
                      <a:pt x="30480" y="4848"/>
                    </a:cubicBezTo>
                    <a:cubicBezTo>
                      <a:pt x="26670" y="12468"/>
                      <a:pt x="22860" y="16278"/>
                      <a:pt x="15240" y="16278"/>
                    </a:cubicBezTo>
                    <a:cubicBezTo>
                      <a:pt x="7620" y="16278"/>
                      <a:pt x="7620" y="23898"/>
                      <a:pt x="3810" y="20088"/>
                    </a:cubicBezTo>
                    <a:close/>
                  </a:path>
                </a:pathLst>
              </a:custGeom>
              <a:solidFill>
                <a:srgbClr val="FFD5E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51" name="Freeform: Shape 3550">
                <a:extLst>
                  <a:ext uri="{FF2B5EF4-FFF2-40B4-BE49-F238E27FC236}">
                    <a16:creationId xmlns:a16="http://schemas.microsoft.com/office/drawing/2014/main" id="{399059C4-FC9A-BB6E-5C6E-7C3A859DE2B4}"/>
                  </a:ext>
                </a:extLst>
              </p:cNvPr>
              <p:cNvSpPr/>
              <p:nvPr/>
            </p:nvSpPr>
            <p:spPr>
              <a:xfrm>
                <a:off x="3346488" y="3554120"/>
                <a:ext cx="21552" cy="24507"/>
              </a:xfrm>
              <a:custGeom>
                <a:avLst/>
                <a:gdLst>
                  <a:gd name="connsiteX0" fmla="*/ 13932 w 21552"/>
                  <a:gd name="connsiteY0" fmla="*/ 610 h 24507"/>
                  <a:gd name="connsiteX1" fmla="*/ 21553 w 21552"/>
                  <a:gd name="connsiteY1" fmla="*/ 15849 h 24507"/>
                  <a:gd name="connsiteX2" fmla="*/ 6313 w 21552"/>
                  <a:gd name="connsiteY2" fmla="*/ 23470 h 24507"/>
                  <a:gd name="connsiteX3" fmla="*/ 2503 w 21552"/>
                  <a:gd name="connsiteY3" fmla="*/ 8230 h 24507"/>
                  <a:gd name="connsiteX4" fmla="*/ 13932 w 21552"/>
                  <a:gd name="connsiteY4" fmla="*/ 610 h 24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52" h="24507">
                    <a:moveTo>
                      <a:pt x="13932" y="610"/>
                    </a:moveTo>
                    <a:cubicBezTo>
                      <a:pt x="17743" y="4420"/>
                      <a:pt x="21553" y="8230"/>
                      <a:pt x="21553" y="15849"/>
                    </a:cubicBezTo>
                    <a:cubicBezTo>
                      <a:pt x="17743" y="19660"/>
                      <a:pt x="13932" y="27280"/>
                      <a:pt x="6313" y="23470"/>
                    </a:cubicBezTo>
                    <a:cubicBezTo>
                      <a:pt x="-1307" y="19660"/>
                      <a:pt x="-1307" y="15849"/>
                      <a:pt x="2503" y="8230"/>
                    </a:cubicBezTo>
                    <a:cubicBezTo>
                      <a:pt x="2503" y="-3201"/>
                      <a:pt x="10122" y="610"/>
                      <a:pt x="13932" y="610"/>
                    </a:cubicBezTo>
                    <a:close/>
                  </a:path>
                </a:pathLst>
              </a:custGeom>
              <a:solidFill>
                <a:srgbClr val="FFCBE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52" name="Freeform: Shape 3551">
                <a:extLst>
                  <a:ext uri="{FF2B5EF4-FFF2-40B4-BE49-F238E27FC236}">
                    <a16:creationId xmlns:a16="http://schemas.microsoft.com/office/drawing/2014/main" id="{20FCF0E7-CCFB-E2C1-F78A-2B9F277FEAB6}"/>
                  </a:ext>
                </a:extLst>
              </p:cNvPr>
              <p:cNvSpPr/>
              <p:nvPr/>
            </p:nvSpPr>
            <p:spPr>
              <a:xfrm>
                <a:off x="3738918" y="3687041"/>
                <a:ext cx="23047" cy="23898"/>
              </a:xfrm>
              <a:custGeom>
                <a:avLst/>
                <a:gdLst>
                  <a:gd name="connsiteX0" fmla="*/ 21553 w 23047"/>
                  <a:gd name="connsiteY0" fmla="*/ 16278 h 23898"/>
                  <a:gd name="connsiteX1" fmla="*/ 6313 w 23047"/>
                  <a:gd name="connsiteY1" fmla="*/ 23898 h 23898"/>
                  <a:gd name="connsiteX2" fmla="*/ 2503 w 23047"/>
                  <a:gd name="connsiteY2" fmla="*/ 8658 h 23898"/>
                  <a:gd name="connsiteX3" fmla="*/ 13933 w 23047"/>
                  <a:gd name="connsiteY3" fmla="*/ 1038 h 23898"/>
                  <a:gd name="connsiteX4" fmla="*/ 21553 w 23047"/>
                  <a:gd name="connsiteY4" fmla="*/ 16278 h 23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7" h="23898">
                    <a:moveTo>
                      <a:pt x="21553" y="16278"/>
                    </a:moveTo>
                    <a:cubicBezTo>
                      <a:pt x="21553" y="20088"/>
                      <a:pt x="10123" y="23898"/>
                      <a:pt x="6313" y="23898"/>
                    </a:cubicBezTo>
                    <a:cubicBezTo>
                      <a:pt x="-1307" y="20088"/>
                      <a:pt x="-1307" y="16278"/>
                      <a:pt x="2503" y="8658"/>
                    </a:cubicBezTo>
                    <a:cubicBezTo>
                      <a:pt x="2503" y="4848"/>
                      <a:pt x="6313" y="-2772"/>
                      <a:pt x="13933" y="1038"/>
                    </a:cubicBezTo>
                    <a:cubicBezTo>
                      <a:pt x="21553" y="4848"/>
                      <a:pt x="25363" y="8658"/>
                      <a:pt x="21553" y="16278"/>
                    </a:cubicBezTo>
                    <a:close/>
                  </a:path>
                </a:pathLst>
              </a:custGeom>
              <a:solidFill>
                <a:srgbClr val="FFC2D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53" name="Freeform: Shape 3552">
                <a:extLst>
                  <a:ext uri="{FF2B5EF4-FFF2-40B4-BE49-F238E27FC236}">
                    <a16:creationId xmlns:a16="http://schemas.microsoft.com/office/drawing/2014/main" id="{0F2E076E-2A61-B6BF-BB84-0B4096E66C57}"/>
                  </a:ext>
                </a:extLst>
              </p:cNvPr>
              <p:cNvSpPr/>
              <p:nvPr/>
            </p:nvSpPr>
            <p:spPr>
              <a:xfrm>
                <a:off x="3813810" y="2289809"/>
                <a:ext cx="22859" cy="21552"/>
              </a:xfrm>
              <a:custGeom>
                <a:avLst/>
                <a:gdLst>
                  <a:gd name="connsiteX0" fmla="*/ 11430 w 22859"/>
                  <a:gd name="connsiteY0" fmla="*/ 0 h 21552"/>
                  <a:gd name="connsiteX1" fmla="*/ 22860 w 22859"/>
                  <a:gd name="connsiteY1" fmla="*/ 15240 h 21552"/>
                  <a:gd name="connsiteX2" fmla="*/ 11430 w 22859"/>
                  <a:gd name="connsiteY2" fmla="*/ 19050 h 21552"/>
                  <a:gd name="connsiteX3" fmla="*/ 0 w 22859"/>
                  <a:gd name="connsiteY3" fmla="*/ 7620 h 21552"/>
                  <a:gd name="connsiteX4" fmla="*/ 11430 w 22859"/>
                  <a:gd name="connsiteY4" fmla="*/ 0 h 21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21552">
                    <a:moveTo>
                      <a:pt x="11430" y="0"/>
                    </a:moveTo>
                    <a:cubicBezTo>
                      <a:pt x="19050" y="0"/>
                      <a:pt x="22860" y="7620"/>
                      <a:pt x="22860" y="15240"/>
                    </a:cubicBezTo>
                    <a:cubicBezTo>
                      <a:pt x="22860" y="22860"/>
                      <a:pt x="15240" y="22860"/>
                      <a:pt x="11430" y="19050"/>
                    </a:cubicBezTo>
                    <a:cubicBezTo>
                      <a:pt x="7620" y="15240"/>
                      <a:pt x="0" y="15240"/>
                      <a:pt x="0" y="7620"/>
                    </a:cubicBezTo>
                    <a:cubicBezTo>
                      <a:pt x="0" y="0"/>
                      <a:pt x="7620" y="0"/>
                      <a:pt x="11430" y="0"/>
                    </a:cubicBezTo>
                    <a:close/>
                  </a:path>
                </a:pathLst>
              </a:custGeom>
              <a:solidFill>
                <a:srgbClr val="FFD9E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54" name="Freeform: Shape 3553">
                <a:extLst>
                  <a:ext uri="{FF2B5EF4-FFF2-40B4-BE49-F238E27FC236}">
                    <a16:creationId xmlns:a16="http://schemas.microsoft.com/office/drawing/2014/main" id="{8279C554-659A-557B-169C-AC669F53BB08}"/>
                  </a:ext>
                </a:extLst>
              </p:cNvPr>
              <p:cNvSpPr/>
              <p:nvPr/>
            </p:nvSpPr>
            <p:spPr>
              <a:xfrm>
                <a:off x="2084071" y="3251272"/>
                <a:ext cx="26670" cy="22530"/>
              </a:xfrm>
              <a:custGeom>
                <a:avLst/>
                <a:gdLst>
                  <a:gd name="connsiteX0" fmla="*/ 26670 w 26670"/>
                  <a:gd name="connsiteY0" fmla="*/ 2467 h 22530"/>
                  <a:gd name="connsiteX1" fmla="*/ 26670 w 26670"/>
                  <a:gd name="connsiteY1" fmla="*/ 10087 h 22530"/>
                  <a:gd name="connsiteX2" fmla="*/ 3810 w 26670"/>
                  <a:gd name="connsiteY2" fmla="*/ 21517 h 22530"/>
                  <a:gd name="connsiteX3" fmla="*/ 0 w 26670"/>
                  <a:gd name="connsiteY3" fmla="*/ 17707 h 22530"/>
                  <a:gd name="connsiteX4" fmla="*/ 26670 w 26670"/>
                  <a:gd name="connsiteY4" fmla="*/ 2467 h 22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2530">
                    <a:moveTo>
                      <a:pt x="26670" y="2467"/>
                    </a:moveTo>
                    <a:cubicBezTo>
                      <a:pt x="26670" y="2467"/>
                      <a:pt x="26670" y="6277"/>
                      <a:pt x="26670" y="10087"/>
                    </a:cubicBezTo>
                    <a:cubicBezTo>
                      <a:pt x="26670" y="17707"/>
                      <a:pt x="15240" y="25327"/>
                      <a:pt x="3810" y="21517"/>
                    </a:cubicBezTo>
                    <a:cubicBezTo>
                      <a:pt x="3810" y="21517"/>
                      <a:pt x="0" y="17707"/>
                      <a:pt x="0" y="17707"/>
                    </a:cubicBezTo>
                    <a:cubicBezTo>
                      <a:pt x="3810" y="6277"/>
                      <a:pt x="19050" y="-5153"/>
                      <a:pt x="26670" y="2467"/>
                    </a:cubicBezTo>
                    <a:close/>
                  </a:path>
                </a:pathLst>
              </a:custGeom>
              <a:solidFill>
                <a:srgbClr val="FFD7E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55" name="Freeform: Shape 3554">
                <a:extLst>
                  <a:ext uri="{FF2B5EF4-FFF2-40B4-BE49-F238E27FC236}">
                    <a16:creationId xmlns:a16="http://schemas.microsoft.com/office/drawing/2014/main" id="{B0C3A468-E142-F130-7458-C1486ED4608E}"/>
                  </a:ext>
                </a:extLst>
              </p:cNvPr>
              <p:cNvSpPr/>
              <p:nvPr/>
            </p:nvSpPr>
            <p:spPr>
              <a:xfrm>
                <a:off x="3872268" y="1623059"/>
                <a:ext cx="21552" cy="22860"/>
              </a:xfrm>
              <a:custGeom>
                <a:avLst/>
                <a:gdLst>
                  <a:gd name="connsiteX0" fmla="*/ 6313 w 21552"/>
                  <a:gd name="connsiteY0" fmla="*/ 22860 h 22860"/>
                  <a:gd name="connsiteX1" fmla="*/ 2503 w 21552"/>
                  <a:gd name="connsiteY1" fmla="*/ 7620 h 22860"/>
                  <a:gd name="connsiteX2" fmla="*/ 13933 w 21552"/>
                  <a:gd name="connsiteY2" fmla="*/ 0 h 22860"/>
                  <a:gd name="connsiteX3" fmla="*/ 21553 w 21552"/>
                  <a:gd name="connsiteY3" fmla="*/ 15240 h 22860"/>
                  <a:gd name="connsiteX4" fmla="*/ 6313 w 21552"/>
                  <a:gd name="connsiteY4" fmla="*/ 22860 h 22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52" h="22860">
                    <a:moveTo>
                      <a:pt x="6313" y="22860"/>
                    </a:moveTo>
                    <a:cubicBezTo>
                      <a:pt x="-1307" y="19050"/>
                      <a:pt x="-1307" y="15240"/>
                      <a:pt x="2503" y="7620"/>
                    </a:cubicBezTo>
                    <a:cubicBezTo>
                      <a:pt x="6313" y="0"/>
                      <a:pt x="10123" y="0"/>
                      <a:pt x="13933" y="0"/>
                    </a:cubicBezTo>
                    <a:cubicBezTo>
                      <a:pt x="21553" y="0"/>
                      <a:pt x="21553" y="7620"/>
                      <a:pt x="21553" y="15240"/>
                    </a:cubicBezTo>
                    <a:cubicBezTo>
                      <a:pt x="21553" y="19050"/>
                      <a:pt x="13933" y="22860"/>
                      <a:pt x="6313" y="22860"/>
                    </a:cubicBezTo>
                    <a:close/>
                  </a:path>
                </a:pathLst>
              </a:custGeom>
              <a:solidFill>
                <a:srgbClr val="FFC8D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56" name="Freeform: Shape 3555">
                <a:extLst>
                  <a:ext uri="{FF2B5EF4-FFF2-40B4-BE49-F238E27FC236}">
                    <a16:creationId xmlns:a16="http://schemas.microsoft.com/office/drawing/2014/main" id="{65F56444-E499-16BA-0383-D890F66732EC}"/>
                  </a:ext>
                </a:extLst>
              </p:cNvPr>
              <p:cNvSpPr/>
              <p:nvPr/>
            </p:nvSpPr>
            <p:spPr>
              <a:xfrm>
                <a:off x="3764281" y="2481262"/>
                <a:ext cx="26669" cy="19598"/>
              </a:xfrm>
              <a:custGeom>
                <a:avLst/>
                <a:gdLst>
                  <a:gd name="connsiteX0" fmla="*/ 26670 w 26669"/>
                  <a:gd name="connsiteY0" fmla="*/ 14288 h 19598"/>
                  <a:gd name="connsiteX1" fmla="*/ 0 w 26669"/>
                  <a:gd name="connsiteY1" fmla="*/ 10478 h 19598"/>
                  <a:gd name="connsiteX2" fmla="*/ 0 w 26669"/>
                  <a:gd name="connsiteY2" fmla="*/ 2857 h 19598"/>
                  <a:gd name="connsiteX3" fmla="*/ 7620 w 26669"/>
                  <a:gd name="connsiteY3" fmla="*/ 2857 h 19598"/>
                  <a:gd name="connsiteX4" fmla="*/ 7620 w 26669"/>
                  <a:gd name="connsiteY4" fmla="*/ 2857 h 19598"/>
                  <a:gd name="connsiteX5" fmla="*/ 26670 w 26669"/>
                  <a:gd name="connsiteY5" fmla="*/ 14288 h 19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69" h="19598">
                    <a:moveTo>
                      <a:pt x="26670" y="14288"/>
                    </a:moveTo>
                    <a:cubicBezTo>
                      <a:pt x="15240" y="21907"/>
                      <a:pt x="3810" y="21907"/>
                      <a:pt x="0" y="10478"/>
                    </a:cubicBezTo>
                    <a:cubicBezTo>
                      <a:pt x="0" y="6668"/>
                      <a:pt x="0" y="2857"/>
                      <a:pt x="0" y="2857"/>
                    </a:cubicBezTo>
                    <a:cubicBezTo>
                      <a:pt x="3810" y="-952"/>
                      <a:pt x="3810" y="-952"/>
                      <a:pt x="7620" y="2857"/>
                    </a:cubicBezTo>
                    <a:cubicBezTo>
                      <a:pt x="7620" y="2857"/>
                      <a:pt x="7620" y="2857"/>
                      <a:pt x="7620" y="2857"/>
                    </a:cubicBezTo>
                    <a:cubicBezTo>
                      <a:pt x="15240" y="6668"/>
                      <a:pt x="22860" y="10478"/>
                      <a:pt x="26670" y="14288"/>
                    </a:cubicBezTo>
                    <a:close/>
                  </a:path>
                </a:pathLst>
              </a:custGeom>
              <a:solidFill>
                <a:srgbClr val="FFD8E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57" name="Freeform: Shape 3556">
                <a:extLst>
                  <a:ext uri="{FF2B5EF4-FFF2-40B4-BE49-F238E27FC236}">
                    <a16:creationId xmlns:a16="http://schemas.microsoft.com/office/drawing/2014/main" id="{EF65466A-73ED-7398-C6B0-054C3E8FEBE3}"/>
                  </a:ext>
                </a:extLst>
              </p:cNvPr>
              <p:cNvSpPr/>
              <p:nvPr/>
            </p:nvSpPr>
            <p:spPr>
              <a:xfrm>
                <a:off x="4095751" y="2255520"/>
                <a:ext cx="17742" cy="24354"/>
              </a:xfrm>
              <a:custGeom>
                <a:avLst/>
                <a:gdLst>
                  <a:gd name="connsiteX0" fmla="*/ 0 w 17742"/>
                  <a:gd name="connsiteY0" fmla="*/ 11430 h 24354"/>
                  <a:gd name="connsiteX1" fmla="*/ 11430 w 17742"/>
                  <a:gd name="connsiteY1" fmla="*/ 0 h 24354"/>
                  <a:gd name="connsiteX2" fmla="*/ 15240 w 17742"/>
                  <a:gd name="connsiteY2" fmla="*/ 15240 h 24354"/>
                  <a:gd name="connsiteX3" fmla="*/ 3810 w 17742"/>
                  <a:gd name="connsiteY3" fmla="*/ 22860 h 24354"/>
                  <a:gd name="connsiteX4" fmla="*/ 0 w 17742"/>
                  <a:gd name="connsiteY4" fmla="*/ 11430 h 24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2" h="24354">
                    <a:moveTo>
                      <a:pt x="0" y="11430"/>
                    </a:moveTo>
                    <a:cubicBezTo>
                      <a:pt x="3810" y="3810"/>
                      <a:pt x="3810" y="0"/>
                      <a:pt x="11430" y="0"/>
                    </a:cubicBezTo>
                    <a:cubicBezTo>
                      <a:pt x="19050" y="3810"/>
                      <a:pt x="19050" y="7620"/>
                      <a:pt x="15240" y="15240"/>
                    </a:cubicBezTo>
                    <a:cubicBezTo>
                      <a:pt x="11430" y="22860"/>
                      <a:pt x="7620" y="26670"/>
                      <a:pt x="3810" y="22860"/>
                    </a:cubicBezTo>
                    <a:cubicBezTo>
                      <a:pt x="0" y="22860"/>
                      <a:pt x="0" y="19050"/>
                      <a:pt x="0" y="11430"/>
                    </a:cubicBezTo>
                    <a:close/>
                  </a:path>
                </a:pathLst>
              </a:custGeom>
              <a:solidFill>
                <a:srgbClr val="FFD3E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58" name="Freeform: Shape 3557">
                <a:extLst>
                  <a:ext uri="{FF2B5EF4-FFF2-40B4-BE49-F238E27FC236}">
                    <a16:creationId xmlns:a16="http://schemas.microsoft.com/office/drawing/2014/main" id="{666F198A-45D0-8655-6CB7-8FA89C1128BE}"/>
                  </a:ext>
                </a:extLst>
              </p:cNvPr>
              <p:cNvSpPr/>
              <p:nvPr/>
            </p:nvSpPr>
            <p:spPr>
              <a:xfrm>
                <a:off x="2385060" y="1922145"/>
                <a:ext cx="38100" cy="13334"/>
              </a:xfrm>
              <a:custGeom>
                <a:avLst/>
                <a:gdLst>
                  <a:gd name="connsiteX0" fmla="*/ 38100 w 38100"/>
                  <a:gd name="connsiteY0" fmla="*/ 5715 h 13334"/>
                  <a:gd name="connsiteX1" fmla="*/ 22860 w 38100"/>
                  <a:gd name="connsiteY1" fmla="*/ 13335 h 13334"/>
                  <a:gd name="connsiteX2" fmla="*/ 7620 w 38100"/>
                  <a:gd name="connsiteY2" fmla="*/ 13335 h 13334"/>
                  <a:gd name="connsiteX3" fmla="*/ 0 w 38100"/>
                  <a:gd name="connsiteY3" fmla="*/ 9525 h 13334"/>
                  <a:gd name="connsiteX4" fmla="*/ 7620 w 38100"/>
                  <a:gd name="connsiteY4" fmla="*/ 1905 h 13334"/>
                  <a:gd name="connsiteX5" fmla="*/ 15240 w 38100"/>
                  <a:gd name="connsiteY5" fmla="*/ 5715 h 13334"/>
                  <a:gd name="connsiteX6" fmla="*/ 26670 w 38100"/>
                  <a:gd name="connsiteY6" fmla="*/ 5715 h 13334"/>
                  <a:gd name="connsiteX7" fmla="*/ 38100 w 38100"/>
                  <a:gd name="connsiteY7" fmla="*/ 5715 h 13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13334">
                    <a:moveTo>
                      <a:pt x="38100" y="5715"/>
                    </a:moveTo>
                    <a:cubicBezTo>
                      <a:pt x="34290" y="9525"/>
                      <a:pt x="30480" y="13335"/>
                      <a:pt x="22860" y="13335"/>
                    </a:cubicBezTo>
                    <a:cubicBezTo>
                      <a:pt x="19050" y="13335"/>
                      <a:pt x="15240" y="9525"/>
                      <a:pt x="7620" y="13335"/>
                    </a:cubicBezTo>
                    <a:cubicBezTo>
                      <a:pt x="3810" y="13335"/>
                      <a:pt x="0" y="13335"/>
                      <a:pt x="0" y="9525"/>
                    </a:cubicBezTo>
                    <a:cubicBezTo>
                      <a:pt x="0" y="5715"/>
                      <a:pt x="3810" y="1905"/>
                      <a:pt x="7620" y="1905"/>
                    </a:cubicBezTo>
                    <a:cubicBezTo>
                      <a:pt x="11430" y="1905"/>
                      <a:pt x="11430" y="1905"/>
                      <a:pt x="15240" y="5715"/>
                    </a:cubicBezTo>
                    <a:cubicBezTo>
                      <a:pt x="19050" y="9525"/>
                      <a:pt x="22860" y="13335"/>
                      <a:pt x="26670" y="5715"/>
                    </a:cubicBezTo>
                    <a:cubicBezTo>
                      <a:pt x="30480" y="-1905"/>
                      <a:pt x="38100" y="-1905"/>
                      <a:pt x="38100" y="5715"/>
                    </a:cubicBezTo>
                    <a:close/>
                  </a:path>
                </a:pathLst>
              </a:custGeom>
              <a:solidFill>
                <a:srgbClr val="FFF2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59" name="Freeform: Shape 3558">
                <a:extLst>
                  <a:ext uri="{FF2B5EF4-FFF2-40B4-BE49-F238E27FC236}">
                    <a16:creationId xmlns:a16="http://schemas.microsoft.com/office/drawing/2014/main" id="{6B2B5676-992B-23E4-8140-457820E7120A}"/>
                  </a:ext>
                </a:extLst>
              </p:cNvPr>
              <p:cNvSpPr/>
              <p:nvPr/>
            </p:nvSpPr>
            <p:spPr>
              <a:xfrm>
                <a:off x="5264382" y="2200685"/>
                <a:ext cx="24936" cy="22122"/>
              </a:xfrm>
              <a:custGeom>
                <a:avLst/>
                <a:gdLst>
                  <a:gd name="connsiteX0" fmla="*/ 16279 w 24936"/>
                  <a:gd name="connsiteY0" fmla="*/ 1495 h 22122"/>
                  <a:gd name="connsiteX1" fmla="*/ 23898 w 24936"/>
                  <a:gd name="connsiteY1" fmla="*/ 16735 h 22122"/>
                  <a:gd name="connsiteX2" fmla="*/ 8658 w 24936"/>
                  <a:gd name="connsiteY2" fmla="*/ 20545 h 22122"/>
                  <a:gd name="connsiteX3" fmla="*/ 1038 w 24936"/>
                  <a:gd name="connsiteY3" fmla="*/ 9115 h 22122"/>
                  <a:gd name="connsiteX4" fmla="*/ 16279 w 24936"/>
                  <a:gd name="connsiteY4" fmla="*/ 1495 h 221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36" h="22122">
                    <a:moveTo>
                      <a:pt x="16279" y="1495"/>
                    </a:moveTo>
                    <a:cubicBezTo>
                      <a:pt x="20088" y="5305"/>
                      <a:pt x="27708" y="9115"/>
                      <a:pt x="23898" y="16735"/>
                    </a:cubicBezTo>
                    <a:cubicBezTo>
                      <a:pt x="23898" y="20545"/>
                      <a:pt x="16279" y="24355"/>
                      <a:pt x="8658" y="20545"/>
                    </a:cubicBezTo>
                    <a:cubicBezTo>
                      <a:pt x="4848" y="16735"/>
                      <a:pt x="-2771" y="12925"/>
                      <a:pt x="1038" y="9115"/>
                    </a:cubicBezTo>
                    <a:cubicBezTo>
                      <a:pt x="4848" y="1495"/>
                      <a:pt x="8658" y="-2315"/>
                      <a:pt x="16279" y="1495"/>
                    </a:cubicBezTo>
                    <a:close/>
                  </a:path>
                </a:pathLst>
              </a:custGeom>
              <a:solidFill>
                <a:srgbClr val="FFBCD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60" name="Freeform: Shape 3559">
                <a:extLst>
                  <a:ext uri="{FF2B5EF4-FFF2-40B4-BE49-F238E27FC236}">
                    <a16:creationId xmlns:a16="http://schemas.microsoft.com/office/drawing/2014/main" id="{4BEB067E-26AF-51DA-A53A-AD92BD087B51}"/>
                  </a:ext>
                </a:extLst>
              </p:cNvPr>
              <p:cNvSpPr/>
              <p:nvPr/>
            </p:nvSpPr>
            <p:spPr>
              <a:xfrm>
                <a:off x="2342180" y="1939290"/>
                <a:ext cx="27640" cy="24553"/>
              </a:xfrm>
              <a:custGeom>
                <a:avLst/>
                <a:gdLst>
                  <a:gd name="connsiteX0" fmla="*/ 971 w 27640"/>
                  <a:gd name="connsiteY0" fmla="*/ 3810 h 24553"/>
                  <a:gd name="connsiteX1" fmla="*/ 8591 w 27640"/>
                  <a:gd name="connsiteY1" fmla="*/ 0 h 24553"/>
                  <a:gd name="connsiteX2" fmla="*/ 12401 w 27640"/>
                  <a:gd name="connsiteY2" fmla="*/ 3810 h 24553"/>
                  <a:gd name="connsiteX3" fmla="*/ 23831 w 27640"/>
                  <a:gd name="connsiteY3" fmla="*/ 15240 h 24553"/>
                  <a:gd name="connsiteX4" fmla="*/ 27641 w 27640"/>
                  <a:gd name="connsiteY4" fmla="*/ 22860 h 24553"/>
                  <a:gd name="connsiteX5" fmla="*/ 20021 w 27640"/>
                  <a:gd name="connsiteY5" fmla="*/ 22860 h 24553"/>
                  <a:gd name="connsiteX6" fmla="*/ 971 w 27640"/>
                  <a:gd name="connsiteY6" fmla="*/ 3810 h 24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40" h="24553">
                    <a:moveTo>
                      <a:pt x="971" y="3810"/>
                    </a:moveTo>
                    <a:cubicBezTo>
                      <a:pt x="971" y="0"/>
                      <a:pt x="4781" y="0"/>
                      <a:pt x="8591" y="0"/>
                    </a:cubicBezTo>
                    <a:cubicBezTo>
                      <a:pt x="12401" y="0"/>
                      <a:pt x="12401" y="0"/>
                      <a:pt x="12401" y="3810"/>
                    </a:cubicBezTo>
                    <a:cubicBezTo>
                      <a:pt x="12401" y="11430"/>
                      <a:pt x="16211" y="15240"/>
                      <a:pt x="23831" y="15240"/>
                    </a:cubicBezTo>
                    <a:cubicBezTo>
                      <a:pt x="27641" y="15240"/>
                      <a:pt x="27641" y="19050"/>
                      <a:pt x="27641" y="22860"/>
                    </a:cubicBezTo>
                    <a:cubicBezTo>
                      <a:pt x="27641" y="26670"/>
                      <a:pt x="23831" y="22860"/>
                      <a:pt x="20021" y="22860"/>
                    </a:cubicBezTo>
                    <a:cubicBezTo>
                      <a:pt x="4781" y="22860"/>
                      <a:pt x="-2839" y="15240"/>
                      <a:pt x="971" y="3810"/>
                    </a:cubicBezTo>
                    <a:close/>
                  </a:path>
                </a:pathLst>
              </a:custGeom>
              <a:solidFill>
                <a:srgbClr val="FFDBE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61" name="Freeform: Shape 3560">
                <a:extLst>
                  <a:ext uri="{FF2B5EF4-FFF2-40B4-BE49-F238E27FC236}">
                    <a16:creationId xmlns:a16="http://schemas.microsoft.com/office/drawing/2014/main" id="{539F91D8-7E3C-7493-2352-0A5956FF2330}"/>
                  </a:ext>
                </a:extLst>
              </p:cNvPr>
              <p:cNvSpPr/>
              <p:nvPr/>
            </p:nvSpPr>
            <p:spPr>
              <a:xfrm>
                <a:off x="3021331" y="2686050"/>
                <a:ext cx="26669" cy="26669"/>
              </a:xfrm>
              <a:custGeom>
                <a:avLst/>
                <a:gdLst>
                  <a:gd name="connsiteX0" fmla="*/ 26670 w 26669"/>
                  <a:gd name="connsiteY0" fmla="*/ 11430 h 26669"/>
                  <a:gd name="connsiteX1" fmla="*/ 7620 w 26669"/>
                  <a:gd name="connsiteY1" fmla="*/ 26670 h 26669"/>
                  <a:gd name="connsiteX2" fmla="*/ 0 w 26669"/>
                  <a:gd name="connsiteY2" fmla="*/ 0 h 26669"/>
                  <a:gd name="connsiteX3" fmla="*/ 26670 w 26669"/>
                  <a:gd name="connsiteY3" fmla="*/ 11430 h 26669"/>
                </a:gdLst>
                <a:ahLst/>
                <a:cxnLst>
                  <a:cxn ang="0">
                    <a:pos x="connsiteX0" y="connsiteY0"/>
                  </a:cxn>
                  <a:cxn ang="0">
                    <a:pos x="connsiteX1" y="connsiteY1"/>
                  </a:cxn>
                  <a:cxn ang="0">
                    <a:pos x="connsiteX2" y="connsiteY2"/>
                  </a:cxn>
                  <a:cxn ang="0">
                    <a:pos x="connsiteX3" y="connsiteY3"/>
                  </a:cxn>
                </a:cxnLst>
                <a:rect l="l" t="t" r="r" b="b"/>
                <a:pathLst>
                  <a:path w="26669" h="26669">
                    <a:moveTo>
                      <a:pt x="26670" y="11430"/>
                    </a:moveTo>
                    <a:cubicBezTo>
                      <a:pt x="19050" y="19050"/>
                      <a:pt x="15240" y="26670"/>
                      <a:pt x="7620" y="26670"/>
                    </a:cubicBezTo>
                    <a:cubicBezTo>
                      <a:pt x="0" y="11430"/>
                      <a:pt x="0" y="11430"/>
                      <a:pt x="0" y="0"/>
                    </a:cubicBezTo>
                    <a:cubicBezTo>
                      <a:pt x="11430" y="3810"/>
                      <a:pt x="15240" y="15240"/>
                      <a:pt x="26670" y="11430"/>
                    </a:cubicBezTo>
                    <a:close/>
                  </a:path>
                </a:pathLst>
              </a:custGeom>
              <a:solidFill>
                <a:srgbClr val="FFDFE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62" name="Freeform: Shape 3561">
                <a:extLst>
                  <a:ext uri="{FF2B5EF4-FFF2-40B4-BE49-F238E27FC236}">
                    <a16:creationId xmlns:a16="http://schemas.microsoft.com/office/drawing/2014/main" id="{E1939B4C-0C0E-34EE-15EA-4521BF9F720E}"/>
                  </a:ext>
                </a:extLst>
              </p:cNvPr>
              <p:cNvSpPr/>
              <p:nvPr/>
            </p:nvSpPr>
            <p:spPr>
              <a:xfrm>
                <a:off x="3398520" y="3479482"/>
                <a:ext cx="21907" cy="21907"/>
              </a:xfrm>
              <a:custGeom>
                <a:avLst/>
                <a:gdLst>
                  <a:gd name="connsiteX0" fmla="*/ 0 w 21907"/>
                  <a:gd name="connsiteY0" fmla="*/ 21907 h 21907"/>
                  <a:gd name="connsiteX1" fmla="*/ 3810 w 21907"/>
                  <a:gd name="connsiteY1" fmla="*/ 2857 h 21907"/>
                  <a:gd name="connsiteX2" fmla="*/ 19050 w 21907"/>
                  <a:gd name="connsiteY2" fmla="*/ 2857 h 21907"/>
                  <a:gd name="connsiteX3" fmla="*/ 19050 w 21907"/>
                  <a:gd name="connsiteY3" fmla="*/ 14287 h 21907"/>
                  <a:gd name="connsiteX4" fmla="*/ 0 w 21907"/>
                  <a:gd name="connsiteY4" fmla="*/ 21907 h 21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07" h="21907">
                    <a:moveTo>
                      <a:pt x="0" y="21907"/>
                    </a:moveTo>
                    <a:cubicBezTo>
                      <a:pt x="0" y="14287"/>
                      <a:pt x="0" y="6667"/>
                      <a:pt x="3810" y="2857"/>
                    </a:cubicBezTo>
                    <a:cubicBezTo>
                      <a:pt x="7620" y="-952"/>
                      <a:pt x="11430" y="-952"/>
                      <a:pt x="19050" y="2857"/>
                    </a:cubicBezTo>
                    <a:cubicBezTo>
                      <a:pt x="22860" y="6667"/>
                      <a:pt x="22860" y="14287"/>
                      <a:pt x="19050" y="14287"/>
                    </a:cubicBezTo>
                    <a:cubicBezTo>
                      <a:pt x="11430" y="18098"/>
                      <a:pt x="7620" y="21907"/>
                      <a:pt x="0" y="21907"/>
                    </a:cubicBezTo>
                    <a:close/>
                  </a:path>
                </a:pathLst>
              </a:custGeom>
              <a:solidFill>
                <a:srgbClr val="FFDAE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63" name="Freeform: Shape 3562">
                <a:extLst>
                  <a:ext uri="{FF2B5EF4-FFF2-40B4-BE49-F238E27FC236}">
                    <a16:creationId xmlns:a16="http://schemas.microsoft.com/office/drawing/2014/main" id="{89208CF4-1476-2FD6-C4CA-FBB48DF5E0E7}"/>
                  </a:ext>
                </a:extLst>
              </p:cNvPr>
              <p:cNvSpPr/>
              <p:nvPr/>
            </p:nvSpPr>
            <p:spPr>
              <a:xfrm>
                <a:off x="4002617" y="3055619"/>
                <a:ext cx="18511" cy="24438"/>
              </a:xfrm>
              <a:custGeom>
                <a:avLst/>
                <a:gdLst>
                  <a:gd name="connsiteX0" fmla="*/ 1693 w 18511"/>
                  <a:gd name="connsiteY0" fmla="*/ 11430 h 24438"/>
                  <a:gd name="connsiteX1" fmla="*/ 9313 w 18511"/>
                  <a:gd name="connsiteY1" fmla="*/ 0 h 24438"/>
                  <a:gd name="connsiteX2" fmla="*/ 16933 w 18511"/>
                  <a:gd name="connsiteY2" fmla="*/ 7620 h 24438"/>
                  <a:gd name="connsiteX3" fmla="*/ 13123 w 18511"/>
                  <a:gd name="connsiteY3" fmla="*/ 19050 h 24438"/>
                  <a:gd name="connsiteX4" fmla="*/ 1693 w 18511"/>
                  <a:gd name="connsiteY4" fmla="*/ 22860 h 24438"/>
                  <a:gd name="connsiteX5" fmla="*/ 1693 w 18511"/>
                  <a:gd name="connsiteY5" fmla="*/ 11430 h 24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11" h="24438">
                    <a:moveTo>
                      <a:pt x="1693" y="11430"/>
                    </a:moveTo>
                    <a:cubicBezTo>
                      <a:pt x="5503" y="7620"/>
                      <a:pt x="1693" y="0"/>
                      <a:pt x="9313" y="0"/>
                    </a:cubicBezTo>
                    <a:cubicBezTo>
                      <a:pt x="13123" y="0"/>
                      <a:pt x="16933" y="3810"/>
                      <a:pt x="16933" y="7620"/>
                    </a:cubicBezTo>
                    <a:cubicBezTo>
                      <a:pt x="20743" y="11430"/>
                      <a:pt x="16933" y="15240"/>
                      <a:pt x="13123" y="19050"/>
                    </a:cubicBezTo>
                    <a:cubicBezTo>
                      <a:pt x="9313" y="22860"/>
                      <a:pt x="5503" y="26670"/>
                      <a:pt x="1693" y="22860"/>
                    </a:cubicBezTo>
                    <a:cubicBezTo>
                      <a:pt x="-2117" y="22860"/>
                      <a:pt x="1693" y="15240"/>
                      <a:pt x="1693" y="11430"/>
                    </a:cubicBezTo>
                    <a:close/>
                  </a:path>
                </a:pathLst>
              </a:custGeom>
              <a:solidFill>
                <a:srgbClr val="FFE1E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64" name="Freeform: Shape 3563">
                <a:extLst>
                  <a:ext uri="{FF2B5EF4-FFF2-40B4-BE49-F238E27FC236}">
                    <a16:creationId xmlns:a16="http://schemas.microsoft.com/office/drawing/2014/main" id="{0F0423D5-0301-5FF7-12E5-3D2C9A6E81A8}"/>
                  </a:ext>
                </a:extLst>
              </p:cNvPr>
              <p:cNvSpPr/>
              <p:nvPr/>
            </p:nvSpPr>
            <p:spPr>
              <a:xfrm>
                <a:off x="4789170" y="1869696"/>
                <a:ext cx="22860" cy="20063"/>
              </a:xfrm>
              <a:custGeom>
                <a:avLst/>
                <a:gdLst>
                  <a:gd name="connsiteX0" fmla="*/ 22860 w 22860"/>
                  <a:gd name="connsiteY0" fmla="*/ 12443 h 20063"/>
                  <a:gd name="connsiteX1" fmla="*/ 11430 w 22860"/>
                  <a:gd name="connsiteY1" fmla="*/ 20063 h 20063"/>
                  <a:gd name="connsiteX2" fmla="*/ 0 w 22860"/>
                  <a:gd name="connsiteY2" fmla="*/ 8633 h 20063"/>
                  <a:gd name="connsiteX3" fmla="*/ 11430 w 22860"/>
                  <a:gd name="connsiteY3" fmla="*/ 1013 h 20063"/>
                  <a:gd name="connsiteX4" fmla="*/ 22860 w 22860"/>
                  <a:gd name="connsiteY4" fmla="*/ 12443 h 20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20063">
                    <a:moveTo>
                      <a:pt x="22860" y="12443"/>
                    </a:moveTo>
                    <a:cubicBezTo>
                      <a:pt x="22860" y="16253"/>
                      <a:pt x="19050" y="20063"/>
                      <a:pt x="11430" y="20063"/>
                    </a:cubicBezTo>
                    <a:cubicBezTo>
                      <a:pt x="3810" y="20063"/>
                      <a:pt x="0" y="16253"/>
                      <a:pt x="0" y="8633"/>
                    </a:cubicBezTo>
                    <a:cubicBezTo>
                      <a:pt x="0" y="1013"/>
                      <a:pt x="7620" y="1013"/>
                      <a:pt x="11430" y="1013"/>
                    </a:cubicBezTo>
                    <a:cubicBezTo>
                      <a:pt x="19050" y="-2797"/>
                      <a:pt x="22860" y="4823"/>
                      <a:pt x="22860" y="12443"/>
                    </a:cubicBezTo>
                    <a:close/>
                  </a:path>
                </a:pathLst>
              </a:custGeom>
              <a:solidFill>
                <a:srgbClr val="FFC0D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65" name="Freeform: Shape 3564">
                <a:extLst>
                  <a:ext uri="{FF2B5EF4-FFF2-40B4-BE49-F238E27FC236}">
                    <a16:creationId xmlns:a16="http://schemas.microsoft.com/office/drawing/2014/main" id="{7FEEB0B4-EBDE-AF07-92E9-ECD4862B52B6}"/>
                  </a:ext>
                </a:extLst>
              </p:cNvPr>
              <p:cNvSpPr/>
              <p:nvPr/>
            </p:nvSpPr>
            <p:spPr>
              <a:xfrm>
                <a:off x="1905001" y="1388745"/>
                <a:ext cx="26670" cy="18723"/>
              </a:xfrm>
              <a:custGeom>
                <a:avLst/>
                <a:gdLst>
                  <a:gd name="connsiteX0" fmla="*/ 26670 w 26670"/>
                  <a:gd name="connsiteY0" fmla="*/ 5715 h 18723"/>
                  <a:gd name="connsiteX1" fmla="*/ 7620 w 26670"/>
                  <a:gd name="connsiteY1" fmla="*/ 17145 h 18723"/>
                  <a:gd name="connsiteX2" fmla="*/ 0 w 26670"/>
                  <a:gd name="connsiteY2" fmla="*/ 13335 h 18723"/>
                  <a:gd name="connsiteX3" fmla="*/ 3810 w 26670"/>
                  <a:gd name="connsiteY3" fmla="*/ 5715 h 18723"/>
                  <a:gd name="connsiteX4" fmla="*/ 26670 w 26670"/>
                  <a:gd name="connsiteY4" fmla="*/ 5715 h 18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18723">
                    <a:moveTo>
                      <a:pt x="26670" y="5715"/>
                    </a:moveTo>
                    <a:cubicBezTo>
                      <a:pt x="22860" y="13335"/>
                      <a:pt x="15240" y="13335"/>
                      <a:pt x="7620" y="17145"/>
                    </a:cubicBezTo>
                    <a:cubicBezTo>
                      <a:pt x="3810" y="20955"/>
                      <a:pt x="0" y="17145"/>
                      <a:pt x="0" y="13335"/>
                    </a:cubicBezTo>
                    <a:cubicBezTo>
                      <a:pt x="0" y="9525"/>
                      <a:pt x="0" y="5715"/>
                      <a:pt x="3810" y="5715"/>
                    </a:cubicBezTo>
                    <a:cubicBezTo>
                      <a:pt x="11430" y="-1905"/>
                      <a:pt x="19050" y="-1905"/>
                      <a:pt x="26670" y="5715"/>
                    </a:cubicBezTo>
                    <a:close/>
                  </a:path>
                </a:pathLst>
              </a:custGeom>
              <a:solidFill>
                <a:srgbClr val="FFDAE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66" name="Freeform: Shape 3565">
                <a:extLst>
                  <a:ext uri="{FF2B5EF4-FFF2-40B4-BE49-F238E27FC236}">
                    <a16:creationId xmlns:a16="http://schemas.microsoft.com/office/drawing/2014/main" id="{C907CE15-726B-43C1-0440-E77BAE996C98}"/>
                  </a:ext>
                </a:extLst>
              </p:cNvPr>
              <p:cNvSpPr/>
              <p:nvPr/>
            </p:nvSpPr>
            <p:spPr>
              <a:xfrm>
                <a:off x="1881188" y="2662151"/>
                <a:ext cx="17687" cy="24665"/>
              </a:xfrm>
              <a:custGeom>
                <a:avLst/>
                <a:gdLst>
                  <a:gd name="connsiteX0" fmla="*/ 953 w 17687"/>
                  <a:gd name="connsiteY0" fmla="*/ 8658 h 24665"/>
                  <a:gd name="connsiteX1" fmla="*/ 8572 w 17687"/>
                  <a:gd name="connsiteY1" fmla="*/ 1038 h 24665"/>
                  <a:gd name="connsiteX2" fmla="*/ 16192 w 17687"/>
                  <a:gd name="connsiteY2" fmla="*/ 12468 h 24665"/>
                  <a:gd name="connsiteX3" fmla="*/ 4762 w 17687"/>
                  <a:gd name="connsiteY3" fmla="*/ 23898 h 24665"/>
                  <a:gd name="connsiteX4" fmla="*/ 953 w 17687"/>
                  <a:gd name="connsiteY4" fmla="*/ 8658 h 246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87" h="24665">
                    <a:moveTo>
                      <a:pt x="953" y="8658"/>
                    </a:moveTo>
                    <a:cubicBezTo>
                      <a:pt x="953" y="4848"/>
                      <a:pt x="953" y="-2772"/>
                      <a:pt x="8572" y="1038"/>
                    </a:cubicBezTo>
                    <a:cubicBezTo>
                      <a:pt x="16192" y="1038"/>
                      <a:pt x="20003" y="4848"/>
                      <a:pt x="16192" y="12468"/>
                    </a:cubicBezTo>
                    <a:cubicBezTo>
                      <a:pt x="12383" y="16278"/>
                      <a:pt x="12383" y="27708"/>
                      <a:pt x="4762" y="23898"/>
                    </a:cubicBezTo>
                    <a:cubicBezTo>
                      <a:pt x="-2858" y="20088"/>
                      <a:pt x="953" y="16278"/>
                      <a:pt x="953" y="8658"/>
                    </a:cubicBezTo>
                    <a:close/>
                  </a:path>
                </a:pathLst>
              </a:custGeom>
              <a:solidFill>
                <a:srgbClr val="FFD9E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67" name="Freeform: Shape 3566">
                <a:extLst>
                  <a:ext uri="{FF2B5EF4-FFF2-40B4-BE49-F238E27FC236}">
                    <a16:creationId xmlns:a16="http://schemas.microsoft.com/office/drawing/2014/main" id="{65C7B83A-AB9C-DE77-0E0C-B6A58E615B72}"/>
                  </a:ext>
                </a:extLst>
              </p:cNvPr>
              <p:cNvSpPr/>
              <p:nvPr/>
            </p:nvSpPr>
            <p:spPr>
              <a:xfrm>
                <a:off x="3947160" y="2935007"/>
                <a:ext cx="22859" cy="19320"/>
              </a:xfrm>
              <a:custGeom>
                <a:avLst/>
                <a:gdLst>
                  <a:gd name="connsiteX0" fmla="*/ 22860 w 22859"/>
                  <a:gd name="connsiteY0" fmla="*/ 13933 h 19320"/>
                  <a:gd name="connsiteX1" fmla="*/ 7620 w 22859"/>
                  <a:gd name="connsiteY1" fmla="*/ 17743 h 19320"/>
                  <a:gd name="connsiteX2" fmla="*/ 0 w 22859"/>
                  <a:gd name="connsiteY2" fmla="*/ 6313 h 19320"/>
                  <a:gd name="connsiteX3" fmla="*/ 15240 w 22859"/>
                  <a:gd name="connsiteY3" fmla="*/ 2503 h 19320"/>
                  <a:gd name="connsiteX4" fmla="*/ 22860 w 22859"/>
                  <a:gd name="connsiteY4" fmla="*/ 13933 h 19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19320">
                    <a:moveTo>
                      <a:pt x="22860" y="13933"/>
                    </a:moveTo>
                    <a:cubicBezTo>
                      <a:pt x="19050" y="17743"/>
                      <a:pt x="11430" y="21553"/>
                      <a:pt x="7620" y="17743"/>
                    </a:cubicBezTo>
                    <a:cubicBezTo>
                      <a:pt x="0" y="13933"/>
                      <a:pt x="0" y="10123"/>
                      <a:pt x="0" y="6313"/>
                    </a:cubicBezTo>
                    <a:cubicBezTo>
                      <a:pt x="3810" y="-1307"/>
                      <a:pt x="7620" y="-1307"/>
                      <a:pt x="15240" y="2503"/>
                    </a:cubicBezTo>
                    <a:cubicBezTo>
                      <a:pt x="22860" y="2503"/>
                      <a:pt x="22860" y="6313"/>
                      <a:pt x="22860" y="13933"/>
                    </a:cubicBezTo>
                    <a:close/>
                  </a:path>
                </a:pathLst>
              </a:custGeom>
              <a:solidFill>
                <a:srgbClr val="FFC0D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68" name="Freeform: Shape 3567">
                <a:extLst>
                  <a:ext uri="{FF2B5EF4-FFF2-40B4-BE49-F238E27FC236}">
                    <a16:creationId xmlns:a16="http://schemas.microsoft.com/office/drawing/2014/main" id="{6651D918-5B06-AAF9-162E-A58661B09837}"/>
                  </a:ext>
                </a:extLst>
              </p:cNvPr>
              <p:cNvSpPr/>
              <p:nvPr/>
            </p:nvSpPr>
            <p:spPr>
              <a:xfrm>
                <a:off x="4792981" y="1375409"/>
                <a:ext cx="19050" cy="22860"/>
              </a:xfrm>
              <a:custGeom>
                <a:avLst/>
                <a:gdLst>
                  <a:gd name="connsiteX0" fmla="*/ 19050 w 19050"/>
                  <a:gd name="connsiteY0" fmla="*/ 15240 h 22860"/>
                  <a:gd name="connsiteX1" fmla="*/ 7620 w 19050"/>
                  <a:gd name="connsiteY1" fmla="*/ 22860 h 22860"/>
                  <a:gd name="connsiteX2" fmla="*/ 0 w 19050"/>
                  <a:gd name="connsiteY2" fmla="*/ 11430 h 22860"/>
                  <a:gd name="connsiteX3" fmla="*/ 11430 w 19050"/>
                  <a:gd name="connsiteY3" fmla="*/ 0 h 22860"/>
                  <a:gd name="connsiteX4" fmla="*/ 19050 w 19050"/>
                  <a:gd name="connsiteY4" fmla="*/ 15240 h 22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22860">
                    <a:moveTo>
                      <a:pt x="19050" y="15240"/>
                    </a:moveTo>
                    <a:cubicBezTo>
                      <a:pt x="19050" y="19050"/>
                      <a:pt x="15240" y="22860"/>
                      <a:pt x="7620" y="22860"/>
                    </a:cubicBezTo>
                    <a:cubicBezTo>
                      <a:pt x="0" y="22860"/>
                      <a:pt x="0" y="19050"/>
                      <a:pt x="0" y="11430"/>
                    </a:cubicBezTo>
                    <a:cubicBezTo>
                      <a:pt x="0" y="3810"/>
                      <a:pt x="3810" y="0"/>
                      <a:pt x="11430" y="0"/>
                    </a:cubicBezTo>
                    <a:cubicBezTo>
                      <a:pt x="19050" y="0"/>
                      <a:pt x="19050" y="7620"/>
                      <a:pt x="19050" y="15240"/>
                    </a:cubicBezTo>
                    <a:close/>
                  </a:path>
                </a:pathLst>
              </a:custGeom>
              <a:solidFill>
                <a:srgbClr val="FFD8E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69" name="Freeform: Shape 3568">
                <a:extLst>
                  <a:ext uri="{FF2B5EF4-FFF2-40B4-BE49-F238E27FC236}">
                    <a16:creationId xmlns:a16="http://schemas.microsoft.com/office/drawing/2014/main" id="{1ED19DF9-2420-3E86-5299-A279AFDB8274}"/>
                  </a:ext>
                </a:extLst>
              </p:cNvPr>
              <p:cNvSpPr/>
              <p:nvPr/>
            </p:nvSpPr>
            <p:spPr>
              <a:xfrm>
                <a:off x="2682241" y="2838450"/>
                <a:ext cx="26669" cy="16818"/>
              </a:xfrm>
              <a:custGeom>
                <a:avLst/>
                <a:gdLst>
                  <a:gd name="connsiteX0" fmla="*/ 7620 w 26669"/>
                  <a:gd name="connsiteY0" fmla="*/ 15240 h 16818"/>
                  <a:gd name="connsiteX1" fmla="*/ 0 w 26669"/>
                  <a:gd name="connsiteY1" fmla="*/ 7620 h 16818"/>
                  <a:gd name="connsiteX2" fmla="*/ 7620 w 26669"/>
                  <a:gd name="connsiteY2" fmla="*/ 3810 h 16818"/>
                  <a:gd name="connsiteX3" fmla="*/ 19050 w 26669"/>
                  <a:gd name="connsiteY3" fmla="*/ 0 h 16818"/>
                  <a:gd name="connsiteX4" fmla="*/ 26670 w 26669"/>
                  <a:gd name="connsiteY4" fmla="*/ 3810 h 16818"/>
                  <a:gd name="connsiteX5" fmla="*/ 22860 w 26669"/>
                  <a:gd name="connsiteY5" fmla="*/ 11430 h 16818"/>
                  <a:gd name="connsiteX6" fmla="*/ 7620 w 26669"/>
                  <a:gd name="connsiteY6" fmla="*/ 15240 h 16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69" h="16818">
                    <a:moveTo>
                      <a:pt x="7620" y="15240"/>
                    </a:moveTo>
                    <a:cubicBezTo>
                      <a:pt x="3810" y="11430"/>
                      <a:pt x="0" y="11430"/>
                      <a:pt x="0" y="7620"/>
                    </a:cubicBezTo>
                    <a:cubicBezTo>
                      <a:pt x="0" y="3810"/>
                      <a:pt x="3810" y="3810"/>
                      <a:pt x="7620" y="3810"/>
                    </a:cubicBezTo>
                    <a:cubicBezTo>
                      <a:pt x="11430" y="3810"/>
                      <a:pt x="15240" y="0"/>
                      <a:pt x="19050" y="0"/>
                    </a:cubicBezTo>
                    <a:cubicBezTo>
                      <a:pt x="22860" y="0"/>
                      <a:pt x="26670" y="0"/>
                      <a:pt x="26670" y="3810"/>
                    </a:cubicBezTo>
                    <a:cubicBezTo>
                      <a:pt x="26670" y="7620"/>
                      <a:pt x="26670" y="11430"/>
                      <a:pt x="22860" y="11430"/>
                    </a:cubicBezTo>
                    <a:cubicBezTo>
                      <a:pt x="19050" y="15240"/>
                      <a:pt x="11430" y="19050"/>
                      <a:pt x="7620" y="15240"/>
                    </a:cubicBezTo>
                    <a:close/>
                  </a:path>
                </a:pathLst>
              </a:custGeom>
              <a:solidFill>
                <a:srgbClr val="FFD3E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70" name="Freeform: Shape 3569">
                <a:extLst>
                  <a:ext uri="{FF2B5EF4-FFF2-40B4-BE49-F238E27FC236}">
                    <a16:creationId xmlns:a16="http://schemas.microsoft.com/office/drawing/2014/main" id="{47E73B8F-43F7-CEEA-B3E4-42D2CE03CAE1}"/>
                  </a:ext>
                </a:extLst>
              </p:cNvPr>
              <p:cNvSpPr/>
              <p:nvPr/>
            </p:nvSpPr>
            <p:spPr>
              <a:xfrm>
                <a:off x="3379470" y="3649980"/>
                <a:ext cx="22860" cy="19050"/>
              </a:xfrm>
              <a:custGeom>
                <a:avLst/>
                <a:gdLst>
                  <a:gd name="connsiteX0" fmla="*/ 15240 w 22860"/>
                  <a:gd name="connsiteY0" fmla="*/ 0 h 19050"/>
                  <a:gd name="connsiteX1" fmla="*/ 22860 w 22860"/>
                  <a:gd name="connsiteY1" fmla="*/ 11430 h 19050"/>
                  <a:gd name="connsiteX2" fmla="*/ 11430 w 22860"/>
                  <a:gd name="connsiteY2" fmla="*/ 19050 h 19050"/>
                  <a:gd name="connsiteX3" fmla="*/ 0 w 22860"/>
                  <a:gd name="connsiteY3" fmla="*/ 7620 h 19050"/>
                  <a:gd name="connsiteX4" fmla="*/ 15240 w 22860"/>
                  <a:gd name="connsiteY4" fmla="*/ 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19050">
                    <a:moveTo>
                      <a:pt x="15240" y="0"/>
                    </a:moveTo>
                    <a:cubicBezTo>
                      <a:pt x="22860" y="0"/>
                      <a:pt x="22860" y="7620"/>
                      <a:pt x="22860" y="11430"/>
                    </a:cubicBezTo>
                    <a:cubicBezTo>
                      <a:pt x="19050" y="15240"/>
                      <a:pt x="15240" y="19050"/>
                      <a:pt x="11430" y="19050"/>
                    </a:cubicBezTo>
                    <a:cubicBezTo>
                      <a:pt x="7620" y="19050"/>
                      <a:pt x="0" y="15240"/>
                      <a:pt x="0" y="7620"/>
                    </a:cubicBezTo>
                    <a:cubicBezTo>
                      <a:pt x="0" y="3810"/>
                      <a:pt x="7620" y="0"/>
                      <a:pt x="15240" y="0"/>
                    </a:cubicBezTo>
                    <a:close/>
                  </a:path>
                </a:pathLst>
              </a:custGeom>
              <a:solidFill>
                <a:srgbClr val="FFC9D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71" name="Freeform: Shape 3570">
                <a:extLst>
                  <a:ext uri="{FF2B5EF4-FFF2-40B4-BE49-F238E27FC236}">
                    <a16:creationId xmlns:a16="http://schemas.microsoft.com/office/drawing/2014/main" id="{4940303D-117F-40F8-4C75-E8C2B714FE0C}"/>
                  </a:ext>
                </a:extLst>
              </p:cNvPr>
              <p:cNvSpPr/>
              <p:nvPr/>
            </p:nvSpPr>
            <p:spPr>
              <a:xfrm>
                <a:off x="2000251" y="2476500"/>
                <a:ext cx="19050" cy="30480"/>
              </a:xfrm>
              <a:custGeom>
                <a:avLst/>
                <a:gdLst>
                  <a:gd name="connsiteX0" fmla="*/ 19050 w 19050"/>
                  <a:gd name="connsiteY0" fmla="*/ 30480 h 30480"/>
                  <a:gd name="connsiteX1" fmla="*/ 19050 w 19050"/>
                  <a:gd name="connsiteY1" fmla="*/ 30480 h 30480"/>
                  <a:gd name="connsiteX2" fmla="*/ 0 w 19050"/>
                  <a:gd name="connsiteY2" fmla="*/ 7620 h 30480"/>
                  <a:gd name="connsiteX3" fmla="*/ 3810 w 19050"/>
                  <a:gd name="connsiteY3" fmla="*/ 0 h 30480"/>
                  <a:gd name="connsiteX4" fmla="*/ 19050 w 19050"/>
                  <a:gd name="connsiteY4" fmla="*/ 30480 h 30480"/>
                  <a:gd name="connsiteX5" fmla="*/ 19050 w 19050"/>
                  <a:gd name="connsiteY5" fmla="*/ 30480 h 3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30480">
                    <a:moveTo>
                      <a:pt x="19050" y="30480"/>
                    </a:moveTo>
                    <a:cubicBezTo>
                      <a:pt x="19050" y="30480"/>
                      <a:pt x="19050" y="30480"/>
                      <a:pt x="19050" y="30480"/>
                    </a:cubicBezTo>
                    <a:cubicBezTo>
                      <a:pt x="0" y="22860"/>
                      <a:pt x="0" y="22860"/>
                      <a:pt x="0" y="7620"/>
                    </a:cubicBezTo>
                    <a:cubicBezTo>
                      <a:pt x="0" y="3810"/>
                      <a:pt x="0" y="3810"/>
                      <a:pt x="3810" y="0"/>
                    </a:cubicBezTo>
                    <a:cubicBezTo>
                      <a:pt x="15240" y="7620"/>
                      <a:pt x="15240" y="19050"/>
                      <a:pt x="19050" y="30480"/>
                    </a:cubicBezTo>
                    <a:lnTo>
                      <a:pt x="19050" y="30480"/>
                    </a:lnTo>
                    <a:close/>
                  </a:path>
                </a:pathLst>
              </a:custGeom>
              <a:solidFill>
                <a:srgbClr val="FFC2D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72" name="Freeform: Shape 3571">
                <a:extLst>
                  <a:ext uri="{FF2B5EF4-FFF2-40B4-BE49-F238E27FC236}">
                    <a16:creationId xmlns:a16="http://schemas.microsoft.com/office/drawing/2014/main" id="{F296B817-8E9F-B36B-FC55-5C6ADD736ADE}"/>
                  </a:ext>
                </a:extLst>
              </p:cNvPr>
              <p:cNvSpPr/>
              <p:nvPr/>
            </p:nvSpPr>
            <p:spPr>
              <a:xfrm>
                <a:off x="3387091" y="2531147"/>
                <a:ext cx="22859" cy="21552"/>
              </a:xfrm>
              <a:custGeom>
                <a:avLst/>
                <a:gdLst>
                  <a:gd name="connsiteX0" fmla="*/ 22860 w 22859"/>
                  <a:gd name="connsiteY0" fmla="*/ 17743 h 21552"/>
                  <a:gd name="connsiteX1" fmla="*/ 7620 w 22859"/>
                  <a:gd name="connsiteY1" fmla="*/ 21553 h 21552"/>
                  <a:gd name="connsiteX2" fmla="*/ 0 w 22859"/>
                  <a:gd name="connsiteY2" fmla="*/ 6313 h 21552"/>
                  <a:gd name="connsiteX3" fmla="*/ 15240 w 22859"/>
                  <a:gd name="connsiteY3" fmla="*/ 2503 h 21552"/>
                  <a:gd name="connsiteX4" fmla="*/ 22860 w 22859"/>
                  <a:gd name="connsiteY4" fmla="*/ 17743 h 21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21552">
                    <a:moveTo>
                      <a:pt x="22860" y="17743"/>
                    </a:moveTo>
                    <a:cubicBezTo>
                      <a:pt x="19050" y="21553"/>
                      <a:pt x="15240" y="21553"/>
                      <a:pt x="7620" y="21553"/>
                    </a:cubicBezTo>
                    <a:cubicBezTo>
                      <a:pt x="0" y="17743"/>
                      <a:pt x="0" y="13933"/>
                      <a:pt x="0" y="6313"/>
                    </a:cubicBezTo>
                    <a:cubicBezTo>
                      <a:pt x="3810" y="-1307"/>
                      <a:pt x="7620" y="-1307"/>
                      <a:pt x="15240" y="2503"/>
                    </a:cubicBezTo>
                    <a:cubicBezTo>
                      <a:pt x="22860" y="2503"/>
                      <a:pt x="22860" y="10122"/>
                      <a:pt x="22860" y="17743"/>
                    </a:cubicBezTo>
                    <a:close/>
                  </a:path>
                </a:pathLst>
              </a:custGeom>
              <a:solidFill>
                <a:srgbClr val="FFC1D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73" name="Freeform: Shape 3572">
                <a:extLst>
                  <a:ext uri="{FF2B5EF4-FFF2-40B4-BE49-F238E27FC236}">
                    <a16:creationId xmlns:a16="http://schemas.microsoft.com/office/drawing/2014/main" id="{96165B39-4EDB-6FC3-7B94-E0A4025BD693}"/>
                  </a:ext>
                </a:extLst>
              </p:cNvPr>
              <p:cNvSpPr/>
              <p:nvPr/>
            </p:nvSpPr>
            <p:spPr>
              <a:xfrm>
                <a:off x="1808172" y="3448050"/>
                <a:ext cx="22906" cy="22859"/>
              </a:xfrm>
              <a:custGeom>
                <a:avLst/>
                <a:gdLst>
                  <a:gd name="connsiteX0" fmla="*/ 20628 w 22906"/>
                  <a:gd name="connsiteY0" fmla="*/ 11430 h 22859"/>
                  <a:gd name="connsiteX1" fmla="*/ 5388 w 22906"/>
                  <a:gd name="connsiteY1" fmla="*/ 22860 h 22859"/>
                  <a:gd name="connsiteX2" fmla="*/ 1578 w 22906"/>
                  <a:gd name="connsiteY2" fmla="*/ 7620 h 22859"/>
                  <a:gd name="connsiteX3" fmla="*/ 13008 w 22906"/>
                  <a:gd name="connsiteY3" fmla="*/ 0 h 22859"/>
                  <a:gd name="connsiteX4" fmla="*/ 20628 w 22906"/>
                  <a:gd name="connsiteY4" fmla="*/ 1143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06" h="22859">
                    <a:moveTo>
                      <a:pt x="20628" y="11430"/>
                    </a:moveTo>
                    <a:cubicBezTo>
                      <a:pt x="16818" y="19050"/>
                      <a:pt x="9198" y="22860"/>
                      <a:pt x="5388" y="22860"/>
                    </a:cubicBezTo>
                    <a:cubicBezTo>
                      <a:pt x="1578" y="19050"/>
                      <a:pt x="-2232" y="15240"/>
                      <a:pt x="1578" y="7620"/>
                    </a:cubicBezTo>
                    <a:cubicBezTo>
                      <a:pt x="5388" y="0"/>
                      <a:pt x="9198" y="0"/>
                      <a:pt x="13008" y="0"/>
                    </a:cubicBezTo>
                    <a:cubicBezTo>
                      <a:pt x="24438" y="0"/>
                      <a:pt x="24438" y="7620"/>
                      <a:pt x="20628" y="11430"/>
                    </a:cubicBezTo>
                    <a:close/>
                  </a:path>
                </a:pathLst>
              </a:custGeom>
              <a:solidFill>
                <a:srgbClr val="FFCEE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74" name="Freeform: Shape 3573">
                <a:extLst>
                  <a:ext uri="{FF2B5EF4-FFF2-40B4-BE49-F238E27FC236}">
                    <a16:creationId xmlns:a16="http://schemas.microsoft.com/office/drawing/2014/main" id="{A617151A-9498-B0A4-D521-6F6AB5CD56DE}"/>
                  </a:ext>
                </a:extLst>
              </p:cNvPr>
              <p:cNvSpPr/>
              <p:nvPr/>
            </p:nvSpPr>
            <p:spPr>
              <a:xfrm>
                <a:off x="3406141" y="3286451"/>
                <a:ext cx="20544" cy="24438"/>
              </a:xfrm>
              <a:custGeom>
                <a:avLst/>
                <a:gdLst>
                  <a:gd name="connsiteX0" fmla="*/ 11430 w 20544"/>
                  <a:gd name="connsiteY0" fmla="*/ 1578 h 24438"/>
                  <a:gd name="connsiteX1" fmla="*/ 19050 w 20544"/>
                  <a:gd name="connsiteY1" fmla="*/ 16818 h 24438"/>
                  <a:gd name="connsiteX2" fmla="*/ 11430 w 20544"/>
                  <a:gd name="connsiteY2" fmla="*/ 24438 h 24438"/>
                  <a:gd name="connsiteX3" fmla="*/ 0 w 20544"/>
                  <a:gd name="connsiteY3" fmla="*/ 5388 h 24438"/>
                  <a:gd name="connsiteX4" fmla="*/ 11430 w 20544"/>
                  <a:gd name="connsiteY4" fmla="*/ 1578 h 24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4" h="24438">
                    <a:moveTo>
                      <a:pt x="11430" y="1578"/>
                    </a:moveTo>
                    <a:cubicBezTo>
                      <a:pt x="19050" y="5388"/>
                      <a:pt x="22860" y="13008"/>
                      <a:pt x="19050" y="16818"/>
                    </a:cubicBezTo>
                    <a:cubicBezTo>
                      <a:pt x="19050" y="20628"/>
                      <a:pt x="15240" y="24438"/>
                      <a:pt x="11430" y="24438"/>
                    </a:cubicBezTo>
                    <a:cubicBezTo>
                      <a:pt x="7620" y="24438"/>
                      <a:pt x="0" y="13008"/>
                      <a:pt x="0" y="5388"/>
                    </a:cubicBezTo>
                    <a:cubicBezTo>
                      <a:pt x="0" y="1578"/>
                      <a:pt x="3810" y="-2232"/>
                      <a:pt x="11430" y="1578"/>
                    </a:cubicBezTo>
                    <a:close/>
                  </a:path>
                </a:pathLst>
              </a:custGeom>
              <a:solidFill>
                <a:srgbClr val="FFD6E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75" name="Freeform: Shape 3574">
                <a:extLst>
                  <a:ext uri="{FF2B5EF4-FFF2-40B4-BE49-F238E27FC236}">
                    <a16:creationId xmlns:a16="http://schemas.microsoft.com/office/drawing/2014/main" id="{A55B4848-0E5A-250E-593E-FFF4ACF734B6}"/>
                  </a:ext>
                </a:extLst>
              </p:cNvPr>
              <p:cNvSpPr/>
              <p:nvPr/>
            </p:nvSpPr>
            <p:spPr>
              <a:xfrm>
                <a:off x="1662113" y="2363152"/>
                <a:ext cx="18097" cy="33337"/>
              </a:xfrm>
              <a:custGeom>
                <a:avLst/>
                <a:gdLst>
                  <a:gd name="connsiteX0" fmla="*/ 10478 w 18097"/>
                  <a:gd name="connsiteY0" fmla="*/ 33338 h 33337"/>
                  <a:gd name="connsiteX1" fmla="*/ 2858 w 18097"/>
                  <a:gd name="connsiteY1" fmla="*/ 14288 h 33337"/>
                  <a:gd name="connsiteX2" fmla="*/ 2858 w 18097"/>
                  <a:gd name="connsiteY2" fmla="*/ 2857 h 33337"/>
                  <a:gd name="connsiteX3" fmla="*/ 14288 w 18097"/>
                  <a:gd name="connsiteY3" fmla="*/ 2857 h 33337"/>
                  <a:gd name="connsiteX4" fmla="*/ 18097 w 18097"/>
                  <a:gd name="connsiteY4" fmla="*/ 14288 h 33337"/>
                  <a:gd name="connsiteX5" fmla="*/ 10478 w 18097"/>
                  <a:gd name="connsiteY5" fmla="*/ 33338 h 3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97" h="33337">
                    <a:moveTo>
                      <a:pt x="10478" y="33338"/>
                    </a:moveTo>
                    <a:cubicBezTo>
                      <a:pt x="2858" y="25718"/>
                      <a:pt x="6668" y="18098"/>
                      <a:pt x="2858" y="14288"/>
                    </a:cubicBezTo>
                    <a:cubicBezTo>
                      <a:pt x="-953" y="10477"/>
                      <a:pt x="-953" y="6668"/>
                      <a:pt x="2858" y="2857"/>
                    </a:cubicBezTo>
                    <a:cubicBezTo>
                      <a:pt x="6668" y="-952"/>
                      <a:pt x="10478" y="-952"/>
                      <a:pt x="14288" y="2857"/>
                    </a:cubicBezTo>
                    <a:cubicBezTo>
                      <a:pt x="18097" y="6668"/>
                      <a:pt x="18097" y="10477"/>
                      <a:pt x="18097" y="14288"/>
                    </a:cubicBezTo>
                    <a:cubicBezTo>
                      <a:pt x="14288" y="18098"/>
                      <a:pt x="10478" y="25718"/>
                      <a:pt x="10478" y="33338"/>
                    </a:cubicBezTo>
                    <a:close/>
                  </a:path>
                </a:pathLst>
              </a:custGeom>
              <a:solidFill>
                <a:srgbClr val="FFE0E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76" name="Freeform: Shape 3575">
                <a:extLst>
                  <a:ext uri="{FF2B5EF4-FFF2-40B4-BE49-F238E27FC236}">
                    <a16:creationId xmlns:a16="http://schemas.microsoft.com/office/drawing/2014/main" id="{99ABF89A-1AD8-2DA5-F96B-48F89B16EEE7}"/>
                  </a:ext>
                </a:extLst>
              </p:cNvPr>
              <p:cNvSpPr/>
              <p:nvPr/>
            </p:nvSpPr>
            <p:spPr>
              <a:xfrm>
                <a:off x="3326131" y="1537745"/>
                <a:ext cx="20628" cy="21558"/>
              </a:xfrm>
              <a:custGeom>
                <a:avLst/>
                <a:gdLst>
                  <a:gd name="connsiteX0" fmla="*/ 3810 w 20628"/>
                  <a:gd name="connsiteY0" fmla="*/ 20545 h 21558"/>
                  <a:gd name="connsiteX1" fmla="*/ 0 w 20628"/>
                  <a:gd name="connsiteY1" fmla="*/ 9115 h 21558"/>
                  <a:gd name="connsiteX2" fmla="*/ 15240 w 20628"/>
                  <a:gd name="connsiteY2" fmla="*/ 1495 h 21558"/>
                  <a:gd name="connsiteX3" fmla="*/ 19050 w 20628"/>
                  <a:gd name="connsiteY3" fmla="*/ 9115 h 21558"/>
                  <a:gd name="connsiteX4" fmla="*/ 3810 w 20628"/>
                  <a:gd name="connsiteY4" fmla="*/ 20545 h 21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28" h="21558">
                    <a:moveTo>
                      <a:pt x="3810" y="20545"/>
                    </a:moveTo>
                    <a:cubicBezTo>
                      <a:pt x="0" y="16735"/>
                      <a:pt x="0" y="12925"/>
                      <a:pt x="0" y="9115"/>
                    </a:cubicBezTo>
                    <a:cubicBezTo>
                      <a:pt x="3810" y="1495"/>
                      <a:pt x="7620" y="-2315"/>
                      <a:pt x="15240" y="1495"/>
                    </a:cubicBezTo>
                    <a:cubicBezTo>
                      <a:pt x="19050" y="1495"/>
                      <a:pt x="22860" y="5305"/>
                      <a:pt x="19050" y="9115"/>
                    </a:cubicBezTo>
                    <a:cubicBezTo>
                      <a:pt x="19050" y="16735"/>
                      <a:pt x="11430" y="24355"/>
                      <a:pt x="3810" y="20545"/>
                    </a:cubicBezTo>
                    <a:close/>
                  </a:path>
                </a:pathLst>
              </a:custGeom>
              <a:solidFill>
                <a:srgbClr val="FFDBE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77" name="Freeform: Shape 3576">
                <a:extLst>
                  <a:ext uri="{FF2B5EF4-FFF2-40B4-BE49-F238E27FC236}">
                    <a16:creationId xmlns:a16="http://schemas.microsoft.com/office/drawing/2014/main" id="{5C3AB647-4462-A377-FD6A-AC23D9B21426}"/>
                  </a:ext>
                </a:extLst>
              </p:cNvPr>
              <p:cNvSpPr/>
              <p:nvPr/>
            </p:nvSpPr>
            <p:spPr>
              <a:xfrm>
                <a:off x="1066801" y="2755937"/>
                <a:ext cx="26670" cy="19237"/>
              </a:xfrm>
              <a:custGeom>
                <a:avLst/>
                <a:gdLst>
                  <a:gd name="connsiteX0" fmla="*/ 26670 w 26670"/>
                  <a:gd name="connsiteY0" fmla="*/ 10122 h 19237"/>
                  <a:gd name="connsiteX1" fmla="*/ 7620 w 26670"/>
                  <a:gd name="connsiteY1" fmla="*/ 17743 h 19237"/>
                  <a:gd name="connsiteX2" fmla="*/ 0 w 26670"/>
                  <a:gd name="connsiteY2" fmla="*/ 6313 h 19237"/>
                  <a:gd name="connsiteX3" fmla="*/ 19050 w 26670"/>
                  <a:gd name="connsiteY3" fmla="*/ 2503 h 19237"/>
                  <a:gd name="connsiteX4" fmla="*/ 26670 w 26670"/>
                  <a:gd name="connsiteY4" fmla="*/ 10122 h 19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19237">
                    <a:moveTo>
                      <a:pt x="26670" y="10122"/>
                    </a:moveTo>
                    <a:cubicBezTo>
                      <a:pt x="22860" y="17743"/>
                      <a:pt x="15240" y="21553"/>
                      <a:pt x="7620" y="17743"/>
                    </a:cubicBezTo>
                    <a:cubicBezTo>
                      <a:pt x="3810" y="17743"/>
                      <a:pt x="0" y="13932"/>
                      <a:pt x="0" y="6313"/>
                    </a:cubicBezTo>
                    <a:cubicBezTo>
                      <a:pt x="3810" y="-1307"/>
                      <a:pt x="11430" y="-1307"/>
                      <a:pt x="19050" y="2503"/>
                    </a:cubicBezTo>
                    <a:cubicBezTo>
                      <a:pt x="26670" y="2503"/>
                      <a:pt x="26670" y="6313"/>
                      <a:pt x="26670" y="10122"/>
                    </a:cubicBezTo>
                    <a:close/>
                  </a:path>
                </a:pathLst>
              </a:custGeom>
              <a:solidFill>
                <a:srgbClr val="FFD6E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78" name="Freeform: Shape 3577">
                <a:extLst>
                  <a:ext uri="{FF2B5EF4-FFF2-40B4-BE49-F238E27FC236}">
                    <a16:creationId xmlns:a16="http://schemas.microsoft.com/office/drawing/2014/main" id="{14920642-D175-8104-17E2-6A9712595BE9}"/>
                  </a:ext>
                </a:extLst>
              </p:cNvPr>
              <p:cNvSpPr/>
              <p:nvPr/>
            </p:nvSpPr>
            <p:spPr>
              <a:xfrm>
                <a:off x="4166646" y="3246119"/>
                <a:ext cx="16734" cy="28248"/>
              </a:xfrm>
              <a:custGeom>
                <a:avLst/>
                <a:gdLst>
                  <a:gd name="connsiteX0" fmla="*/ 16735 w 16734"/>
                  <a:gd name="connsiteY0" fmla="*/ 22860 h 28248"/>
                  <a:gd name="connsiteX1" fmla="*/ 9115 w 16734"/>
                  <a:gd name="connsiteY1" fmla="*/ 26670 h 28248"/>
                  <a:gd name="connsiteX2" fmla="*/ 1495 w 16734"/>
                  <a:gd name="connsiteY2" fmla="*/ 3810 h 28248"/>
                  <a:gd name="connsiteX3" fmla="*/ 9115 w 16734"/>
                  <a:gd name="connsiteY3" fmla="*/ 0 h 28248"/>
                  <a:gd name="connsiteX4" fmla="*/ 16735 w 16734"/>
                  <a:gd name="connsiteY4" fmla="*/ 22860 h 28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34" h="28248">
                    <a:moveTo>
                      <a:pt x="16735" y="22860"/>
                    </a:moveTo>
                    <a:cubicBezTo>
                      <a:pt x="16735" y="26670"/>
                      <a:pt x="12924" y="30480"/>
                      <a:pt x="9115" y="26670"/>
                    </a:cubicBezTo>
                    <a:cubicBezTo>
                      <a:pt x="1495" y="26670"/>
                      <a:pt x="-2315" y="15240"/>
                      <a:pt x="1495" y="3810"/>
                    </a:cubicBezTo>
                    <a:cubicBezTo>
                      <a:pt x="1495" y="0"/>
                      <a:pt x="5305" y="0"/>
                      <a:pt x="9115" y="0"/>
                    </a:cubicBezTo>
                    <a:cubicBezTo>
                      <a:pt x="9115" y="3810"/>
                      <a:pt x="16735" y="19050"/>
                      <a:pt x="16735" y="22860"/>
                    </a:cubicBezTo>
                    <a:close/>
                  </a:path>
                </a:pathLst>
              </a:custGeom>
              <a:solidFill>
                <a:srgbClr val="FFCEE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79" name="Freeform: Shape 3578">
                <a:extLst>
                  <a:ext uri="{FF2B5EF4-FFF2-40B4-BE49-F238E27FC236}">
                    <a16:creationId xmlns:a16="http://schemas.microsoft.com/office/drawing/2014/main" id="{DB5614D9-78E7-AED4-AC9D-1BF662578D0B}"/>
                  </a:ext>
                </a:extLst>
              </p:cNvPr>
              <p:cNvSpPr/>
              <p:nvPr/>
            </p:nvSpPr>
            <p:spPr>
              <a:xfrm>
                <a:off x="956311" y="2899409"/>
                <a:ext cx="22860" cy="15240"/>
              </a:xfrm>
              <a:custGeom>
                <a:avLst/>
                <a:gdLst>
                  <a:gd name="connsiteX0" fmla="*/ 0 w 22860"/>
                  <a:gd name="connsiteY0" fmla="*/ 15240 h 15240"/>
                  <a:gd name="connsiteX1" fmla="*/ 15240 w 22860"/>
                  <a:gd name="connsiteY1" fmla="*/ 0 h 15240"/>
                  <a:gd name="connsiteX2" fmla="*/ 22860 w 22860"/>
                  <a:gd name="connsiteY2" fmla="*/ 3810 h 15240"/>
                  <a:gd name="connsiteX3" fmla="*/ 19050 w 22860"/>
                  <a:gd name="connsiteY3" fmla="*/ 15240 h 15240"/>
                  <a:gd name="connsiteX4" fmla="*/ 0 w 22860"/>
                  <a:gd name="connsiteY4" fmla="*/ 1524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15240">
                    <a:moveTo>
                      <a:pt x="0" y="15240"/>
                    </a:moveTo>
                    <a:cubicBezTo>
                      <a:pt x="0" y="3810"/>
                      <a:pt x="3810" y="0"/>
                      <a:pt x="15240" y="0"/>
                    </a:cubicBezTo>
                    <a:cubicBezTo>
                      <a:pt x="19050" y="0"/>
                      <a:pt x="22860" y="0"/>
                      <a:pt x="22860" y="3810"/>
                    </a:cubicBezTo>
                    <a:cubicBezTo>
                      <a:pt x="22860" y="7620"/>
                      <a:pt x="22860" y="11430"/>
                      <a:pt x="19050" y="15240"/>
                    </a:cubicBezTo>
                    <a:cubicBezTo>
                      <a:pt x="11430" y="15240"/>
                      <a:pt x="3810" y="15240"/>
                      <a:pt x="0" y="15240"/>
                    </a:cubicBezTo>
                    <a:close/>
                  </a:path>
                </a:pathLst>
              </a:custGeom>
              <a:solidFill>
                <a:srgbClr val="FFCEE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80" name="Freeform: Shape 3579">
                <a:extLst>
                  <a:ext uri="{FF2B5EF4-FFF2-40B4-BE49-F238E27FC236}">
                    <a16:creationId xmlns:a16="http://schemas.microsoft.com/office/drawing/2014/main" id="{5BB21DBA-E7CA-B2BE-B02F-F4104D79A34A}"/>
                  </a:ext>
                </a:extLst>
              </p:cNvPr>
              <p:cNvSpPr/>
              <p:nvPr/>
            </p:nvSpPr>
            <p:spPr>
              <a:xfrm>
                <a:off x="1263882" y="2175509"/>
                <a:ext cx="23898" cy="22860"/>
              </a:xfrm>
              <a:custGeom>
                <a:avLst/>
                <a:gdLst>
                  <a:gd name="connsiteX0" fmla="*/ 8658 w 23898"/>
                  <a:gd name="connsiteY0" fmla="*/ 22860 h 22860"/>
                  <a:gd name="connsiteX1" fmla="*/ 1038 w 23898"/>
                  <a:gd name="connsiteY1" fmla="*/ 7620 h 22860"/>
                  <a:gd name="connsiteX2" fmla="*/ 16278 w 23898"/>
                  <a:gd name="connsiteY2" fmla="*/ 0 h 22860"/>
                  <a:gd name="connsiteX3" fmla="*/ 23898 w 23898"/>
                  <a:gd name="connsiteY3" fmla="*/ 11430 h 22860"/>
                  <a:gd name="connsiteX4" fmla="*/ 8658 w 23898"/>
                  <a:gd name="connsiteY4" fmla="*/ 22860 h 22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98" h="22860">
                    <a:moveTo>
                      <a:pt x="8658" y="22860"/>
                    </a:moveTo>
                    <a:cubicBezTo>
                      <a:pt x="4848" y="22860"/>
                      <a:pt x="-2772" y="11430"/>
                      <a:pt x="1038" y="7620"/>
                    </a:cubicBezTo>
                    <a:cubicBezTo>
                      <a:pt x="4848" y="0"/>
                      <a:pt x="8658" y="0"/>
                      <a:pt x="16278" y="0"/>
                    </a:cubicBezTo>
                    <a:cubicBezTo>
                      <a:pt x="20088" y="0"/>
                      <a:pt x="23898" y="3810"/>
                      <a:pt x="23898" y="11430"/>
                    </a:cubicBezTo>
                    <a:cubicBezTo>
                      <a:pt x="20088" y="15240"/>
                      <a:pt x="16278" y="22860"/>
                      <a:pt x="8658" y="22860"/>
                    </a:cubicBezTo>
                    <a:close/>
                  </a:path>
                </a:pathLst>
              </a:custGeom>
              <a:solidFill>
                <a:srgbClr val="FFD4E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81" name="Freeform: Shape 3580">
                <a:extLst>
                  <a:ext uri="{FF2B5EF4-FFF2-40B4-BE49-F238E27FC236}">
                    <a16:creationId xmlns:a16="http://schemas.microsoft.com/office/drawing/2014/main" id="{8F103B96-7901-5142-450C-F46CEF852B67}"/>
                  </a:ext>
                </a:extLst>
              </p:cNvPr>
              <p:cNvSpPr/>
              <p:nvPr/>
            </p:nvSpPr>
            <p:spPr>
              <a:xfrm>
                <a:off x="1513523" y="2613659"/>
                <a:ext cx="20954" cy="26670"/>
              </a:xfrm>
              <a:custGeom>
                <a:avLst/>
                <a:gdLst>
                  <a:gd name="connsiteX0" fmla="*/ 18098 w 20954"/>
                  <a:gd name="connsiteY0" fmla="*/ 11430 h 26670"/>
                  <a:gd name="connsiteX1" fmla="*/ 10477 w 20954"/>
                  <a:gd name="connsiteY1" fmla="*/ 26670 h 26670"/>
                  <a:gd name="connsiteX2" fmla="*/ 2857 w 20954"/>
                  <a:gd name="connsiteY2" fmla="*/ 22860 h 26670"/>
                  <a:gd name="connsiteX3" fmla="*/ 2857 w 20954"/>
                  <a:gd name="connsiteY3" fmla="*/ 15240 h 26670"/>
                  <a:gd name="connsiteX4" fmla="*/ 10477 w 20954"/>
                  <a:gd name="connsiteY4" fmla="*/ 3810 h 26670"/>
                  <a:gd name="connsiteX5" fmla="*/ 18098 w 20954"/>
                  <a:gd name="connsiteY5" fmla="*/ 0 h 26670"/>
                  <a:gd name="connsiteX6" fmla="*/ 18098 w 20954"/>
                  <a:gd name="connsiteY6" fmla="*/ 7620 h 26670"/>
                  <a:gd name="connsiteX7" fmla="*/ 18098 w 20954"/>
                  <a:gd name="connsiteY7" fmla="*/ 11430 h 26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954" h="26670">
                    <a:moveTo>
                      <a:pt x="18098" y="11430"/>
                    </a:moveTo>
                    <a:cubicBezTo>
                      <a:pt x="18098" y="19050"/>
                      <a:pt x="18098" y="22860"/>
                      <a:pt x="10477" y="26670"/>
                    </a:cubicBezTo>
                    <a:cubicBezTo>
                      <a:pt x="6668" y="26670"/>
                      <a:pt x="2857" y="26670"/>
                      <a:pt x="2857" y="22860"/>
                    </a:cubicBezTo>
                    <a:cubicBezTo>
                      <a:pt x="-952" y="19050"/>
                      <a:pt x="-952" y="15240"/>
                      <a:pt x="2857" y="15240"/>
                    </a:cubicBezTo>
                    <a:cubicBezTo>
                      <a:pt x="6668" y="11430"/>
                      <a:pt x="10477" y="7620"/>
                      <a:pt x="10477" y="3810"/>
                    </a:cubicBezTo>
                    <a:cubicBezTo>
                      <a:pt x="10477" y="0"/>
                      <a:pt x="14287" y="0"/>
                      <a:pt x="18098" y="0"/>
                    </a:cubicBezTo>
                    <a:cubicBezTo>
                      <a:pt x="21907" y="0"/>
                      <a:pt x="21907" y="3810"/>
                      <a:pt x="18098" y="7620"/>
                    </a:cubicBezTo>
                    <a:cubicBezTo>
                      <a:pt x="18098" y="7620"/>
                      <a:pt x="18098" y="11430"/>
                      <a:pt x="18098" y="11430"/>
                    </a:cubicBezTo>
                    <a:close/>
                  </a:path>
                </a:pathLst>
              </a:custGeom>
              <a:solidFill>
                <a:srgbClr val="FFD2E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82" name="Freeform: Shape 3581">
                <a:extLst>
                  <a:ext uri="{FF2B5EF4-FFF2-40B4-BE49-F238E27FC236}">
                    <a16:creationId xmlns:a16="http://schemas.microsoft.com/office/drawing/2014/main" id="{32A1017A-BBD1-3AFA-2239-289504C3D0D1}"/>
                  </a:ext>
                </a:extLst>
              </p:cNvPr>
              <p:cNvSpPr/>
              <p:nvPr/>
            </p:nvSpPr>
            <p:spPr>
              <a:xfrm>
                <a:off x="3501391" y="3223259"/>
                <a:ext cx="26669" cy="18097"/>
              </a:xfrm>
              <a:custGeom>
                <a:avLst/>
                <a:gdLst>
                  <a:gd name="connsiteX0" fmla="*/ 26670 w 26669"/>
                  <a:gd name="connsiteY0" fmla="*/ 0 h 18097"/>
                  <a:gd name="connsiteX1" fmla="*/ 15240 w 26669"/>
                  <a:gd name="connsiteY1" fmla="*/ 15240 h 18097"/>
                  <a:gd name="connsiteX2" fmla="*/ 3810 w 26669"/>
                  <a:gd name="connsiteY2" fmla="*/ 15240 h 18097"/>
                  <a:gd name="connsiteX3" fmla="*/ 0 w 26669"/>
                  <a:gd name="connsiteY3" fmla="*/ 7620 h 18097"/>
                  <a:gd name="connsiteX4" fmla="*/ 7620 w 26669"/>
                  <a:gd name="connsiteY4" fmla="*/ 0 h 18097"/>
                  <a:gd name="connsiteX5" fmla="*/ 26670 w 26669"/>
                  <a:gd name="connsiteY5" fmla="*/ 0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69" h="18097">
                    <a:moveTo>
                      <a:pt x="26670" y="0"/>
                    </a:moveTo>
                    <a:cubicBezTo>
                      <a:pt x="22860" y="7620"/>
                      <a:pt x="15240" y="7620"/>
                      <a:pt x="15240" y="15240"/>
                    </a:cubicBezTo>
                    <a:cubicBezTo>
                      <a:pt x="11430" y="19050"/>
                      <a:pt x="7620" y="19050"/>
                      <a:pt x="3810" y="15240"/>
                    </a:cubicBezTo>
                    <a:cubicBezTo>
                      <a:pt x="0" y="11430"/>
                      <a:pt x="0" y="11430"/>
                      <a:pt x="0" y="7620"/>
                    </a:cubicBezTo>
                    <a:cubicBezTo>
                      <a:pt x="0" y="3810"/>
                      <a:pt x="3810" y="0"/>
                      <a:pt x="7620" y="0"/>
                    </a:cubicBezTo>
                    <a:cubicBezTo>
                      <a:pt x="11430" y="0"/>
                      <a:pt x="19050" y="0"/>
                      <a:pt x="26670" y="0"/>
                    </a:cubicBezTo>
                    <a:close/>
                  </a:path>
                </a:pathLst>
              </a:custGeom>
              <a:solidFill>
                <a:srgbClr val="FFE0E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83" name="Freeform: Shape 3582">
                <a:extLst>
                  <a:ext uri="{FF2B5EF4-FFF2-40B4-BE49-F238E27FC236}">
                    <a16:creationId xmlns:a16="http://schemas.microsoft.com/office/drawing/2014/main" id="{D7C2C2F6-5BE9-075B-CB49-228AE24A3F56}"/>
                  </a:ext>
                </a:extLst>
              </p:cNvPr>
              <p:cNvSpPr/>
              <p:nvPr/>
            </p:nvSpPr>
            <p:spPr>
              <a:xfrm>
                <a:off x="4329468" y="2613659"/>
                <a:ext cx="25362" cy="16734"/>
              </a:xfrm>
              <a:custGeom>
                <a:avLst/>
                <a:gdLst>
                  <a:gd name="connsiteX0" fmla="*/ 2503 w 25362"/>
                  <a:gd name="connsiteY0" fmla="*/ 7620 h 16734"/>
                  <a:gd name="connsiteX1" fmla="*/ 17743 w 25362"/>
                  <a:gd name="connsiteY1" fmla="*/ 0 h 16734"/>
                  <a:gd name="connsiteX2" fmla="*/ 25363 w 25362"/>
                  <a:gd name="connsiteY2" fmla="*/ 7620 h 16734"/>
                  <a:gd name="connsiteX3" fmla="*/ 6313 w 25362"/>
                  <a:gd name="connsiteY3" fmla="*/ 15240 h 16734"/>
                  <a:gd name="connsiteX4" fmla="*/ 2503 w 25362"/>
                  <a:gd name="connsiteY4" fmla="*/ 7620 h 16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62" h="16734">
                    <a:moveTo>
                      <a:pt x="2503" y="7620"/>
                    </a:moveTo>
                    <a:cubicBezTo>
                      <a:pt x="2503" y="0"/>
                      <a:pt x="10123" y="0"/>
                      <a:pt x="17743" y="0"/>
                    </a:cubicBezTo>
                    <a:cubicBezTo>
                      <a:pt x="21553" y="0"/>
                      <a:pt x="25363" y="0"/>
                      <a:pt x="25363" y="7620"/>
                    </a:cubicBezTo>
                    <a:cubicBezTo>
                      <a:pt x="21553" y="15240"/>
                      <a:pt x="13933" y="19050"/>
                      <a:pt x="6313" y="15240"/>
                    </a:cubicBezTo>
                    <a:cubicBezTo>
                      <a:pt x="-1307" y="15240"/>
                      <a:pt x="-1307" y="11430"/>
                      <a:pt x="2503" y="7620"/>
                    </a:cubicBezTo>
                    <a:close/>
                  </a:path>
                </a:pathLst>
              </a:custGeom>
              <a:solidFill>
                <a:srgbClr val="FFD3E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84" name="Freeform: Shape 3583">
                <a:extLst>
                  <a:ext uri="{FF2B5EF4-FFF2-40B4-BE49-F238E27FC236}">
                    <a16:creationId xmlns:a16="http://schemas.microsoft.com/office/drawing/2014/main" id="{2A20B740-D311-B553-E736-4D9D75248548}"/>
                  </a:ext>
                </a:extLst>
              </p:cNvPr>
              <p:cNvSpPr/>
              <p:nvPr/>
            </p:nvSpPr>
            <p:spPr>
              <a:xfrm>
                <a:off x="2518410" y="794795"/>
                <a:ext cx="30480" cy="20544"/>
              </a:xfrm>
              <a:custGeom>
                <a:avLst/>
                <a:gdLst>
                  <a:gd name="connsiteX0" fmla="*/ 30480 w 30480"/>
                  <a:gd name="connsiteY0" fmla="*/ 1495 h 20544"/>
                  <a:gd name="connsiteX1" fmla="*/ 7620 w 30480"/>
                  <a:gd name="connsiteY1" fmla="*/ 20545 h 20544"/>
                  <a:gd name="connsiteX2" fmla="*/ 0 w 30480"/>
                  <a:gd name="connsiteY2" fmla="*/ 16735 h 20544"/>
                  <a:gd name="connsiteX3" fmla="*/ 3810 w 30480"/>
                  <a:gd name="connsiteY3" fmla="*/ 9115 h 20544"/>
                  <a:gd name="connsiteX4" fmla="*/ 30480 w 30480"/>
                  <a:gd name="connsiteY4" fmla="*/ 1495 h 20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 h="20544">
                    <a:moveTo>
                      <a:pt x="30480" y="1495"/>
                    </a:moveTo>
                    <a:cubicBezTo>
                      <a:pt x="22860" y="9115"/>
                      <a:pt x="19050" y="16735"/>
                      <a:pt x="7620" y="20545"/>
                    </a:cubicBezTo>
                    <a:cubicBezTo>
                      <a:pt x="3810" y="20545"/>
                      <a:pt x="0" y="20545"/>
                      <a:pt x="0" y="16735"/>
                    </a:cubicBezTo>
                    <a:cubicBezTo>
                      <a:pt x="0" y="12925"/>
                      <a:pt x="0" y="9115"/>
                      <a:pt x="3810" y="9115"/>
                    </a:cubicBezTo>
                    <a:cubicBezTo>
                      <a:pt x="11430" y="1495"/>
                      <a:pt x="19050" y="-2315"/>
                      <a:pt x="30480" y="1495"/>
                    </a:cubicBezTo>
                    <a:close/>
                  </a:path>
                </a:pathLst>
              </a:custGeom>
              <a:solidFill>
                <a:srgbClr val="FFDFE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85" name="Freeform: Shape 3584">
                <a:extLst>
                  <a:ext uri="{FF2B5EF4-FFF2-40B4-BE49-F238E27FC236}">
                    <a16:creationId xmlns:a16="http://schemas.microsoft.com/office/drawing/2014/main" id="{B54F4DE0-D3C0-0FA5-1757-792401B3E1A6}"/>
                  </a:ext>
                </a:extLst>
              </p:cNvPr>
              <p:cNvSpPr/>
              <p:nvPr/>
            </p:nvSpPr>
            <p:spPr>
              <a:xfrm>
                <a:off x="681990" y="2720340"/>
                <a:ext cx="26670" cy="22859"/>
              </a:xfrm>
              <a:custGeom>
                <a:avLst/>
                <a:gdLst>
                  <a:gd name="connsiteX0" fmla="*/ 7620 w 26670"/>
                  <a:gd name="connsiteY0" fmla="*/ 22860 h 22859"/>
                  <a:gd name="connsiteX1" fmla="*/ 0 w 26670"/>
                  <a:gd name="connsiteY1" fmla="*/ 15240 h 22859"/>
                  <a:gd name="connsiteX2" fmla="*/ 3810 w 26670"/>
                  <a:gd name="connsiteY2" fmla="*/ 7620 h 22859"/>
                  <a:gd name="connsiteX3" fmla="*/ 19050 w 26670"/>
                  <a:gd name="connsiteY3" fmla="*/ 0 h 22859"/>
                  <a:gd name="connsiteX4" fmla="*/ 26670 w 26670"/>
                  <a:gd name="connsiteY4" fmla="*/ 7620 h 22859"/>
                  <a:gd name="connsiteX5" fmla="*/ 22860 w 26670"/>
                  <a:gd name="connsiteY5" fmla="*/ 15240 h 22859"/>
                  <a:gd name="connsiteX6" fmla="*/ 7620 w 26670"/>
                  <a:gd name="connsiteY6" fmla="*/ 22860 h 2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70" h="22859">
                    <a:moveTo>
                      <a:pt x="7620" y="22860"/>
                    </a:moveTo>
                    <a:cubicBezTo>
                      <a:pt x="0" y="22860"/>
                      <a:pt x="0" y="19050"/>
                      <a:pt x="0" y="15240"/>
                    </a:cubicBezTo>
                    <a:cubicBezTo>
                      <a:pt x="0" y="11430"/>
                      <a:pt x="0" y="11430"/>
                      <a:pt x="3810" y="7620"/>
                    </a:cubicBezTo>
                    <a:cubicBezTo>
                      <a:pt x="7620" y="3810"/>
                      <a:pt x="15240" y="0"/>
                      <a:pt x="19050" y="0"/>
                    </a:cubicBezTo>
                    <a:cubicBezTo>
                      <a:pt x="22860" y="0"/>
                      <a:pt x="26670" y="3810"/>
                      <a:pt x="26670" y="7620"/>
                    </a:cubicBezTo>
                    <a:cubicBezTo>
                      <a:pt x="26670" y="11430"/>
                      <a:pt x="26670" y="15240"/>
                      <a:pt x="22860" y="15240"/>
                    </a:cubicBezTo>
                    <a:cubicBezTo>
                      <a:pt x="15240" y="19050"/>
                      <a:pt x="7620" y="22860"/>
                      <a:pt x="7620" y="22860"/>
                    </a:cubicBezTo>
                    <a:close/>
                  </a:path>
                </a:pathLst>
              </a:custGeom>
              <a:solidFill>
                <a:srgbClr val="FFCDE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86" name="Freeform: Shape 3585">
                <a:extLst>
                  <a:ext uri="{FF2B5EF4-FFF2-40B4-BE49-F238E27FC236}">
                    <a16:creationId xmlns:a16="http://schemas.microsoft.com/office/drawing/2014/main" id="{F9F2528E-2F16-FFBC-4E80-67CEACA696B9}"/>
                  </a:ext>
                </a:extLst>
              </p:cNvPr>
              <p:cNvSpPr/>
              <p:nvPr/>
            </p:nvSpPr>
            <p:spPr>
              <a:xfrm>
                <a:off x="5453418" y="1528762"/>
                <a:ext cx="25362" cy="14287"/>
              </a:xfrm>
              <a:custGeom>
                <a:avLst/>
                <a:gdLst>
                  <a:gd name="connsiteX0" fmla="*/ 6313 w 25362"/>
                  <a:gd name="connsiteY0" fmla="*/ 14288 h 14287"/>
                  <a:gd name="connsiteX1" fmla="*/ 2502 w 25362"/>
                  <a:gd name="connsiteY1" fmla="*/ 2858 h 14287"/>
                  <a:gd name="connsiteX2" fmla="*/ 2502 w 25362"/>
                  <a:gd name="connsiteY2" fmla="*/ 2858 h 14287"/>
                  <a:gd name="connsiteX3" fmla="*/ 21552 w 25362"/>
                  <a:gd name="connsiteY3" fmla="*/ 2858 h 14287"/>
                  <a:gd name="connsiteX4" fmla="*/ 25363 w 25362"/>
                  <a:gd name="connsiteY4" fmla="*/ 10478 h 14287"/>
                  <a:gd name="connsiteX5" fmla="*/ 6313 w 25362"/>
                  <a:gd name="connsiteY5" fmla="*/ 14288 h 14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62" h="14287">
                    <a:moveTo>
                      <a:pt x="6313" y="14288"/>
                    </a:moveTo>
                    <a:cubicBezTo>
                      <a:pt x="-1307" y="14288"/>
                      <a:pt x="-1307" y="6668"/>
                      <a:pt x="2502" y="2858"/>
                    </a:cubicBezTo>
                    <a:cubicBezTo>
                      <a:pt x="2502" y="2858"/>
                      <a:pt x="2502" y="2858"/>
                      <a:pt x="2502" y="2858"/>
                    </a:cubicBezTo>
                    <a:cubicBezTo>
                      <a:pt x="10122" y="-953"/>
                      <a:pt x="17743" y="-953"/>
                      <a:pt x="21552" y="2858"/>
                    </a:cubicBezTo>
                    <a:cubicBezTo>
                      <a:pt x="25363" y="2858"/>
                      <a:pt x="25363" y="6668"/>
                      <a:pt x="25363" y="10478"/>
                    </a:cubicBezTo>
                    <a:cubicBezTo>
                      <a:pt x="21552" y="14288"/>
                      <a:pt x="13932" y="14288"/>
                      <a:pt x="6313" y="14288"/>
                    </a:cubicBezTo>
                    <a:close/>
                  </a:path>
                </a:pathLst>
              </a:custGeom>
              <a:solidFill>
                <a:srgbClr val="FFDDE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87" name="Freeform: Shape 3586">
                <a:extLst>
                  <a:ext uri="{FF2B5EF4-FFF2-40B4-BE49-F238E27FC236}">
                    <a16:creationId xmlns:a16="http://schemas.microsoft.com/office/drawing/2014/main" id="{96241D48-11AA-F92B-87A1-E5B3F5F5D00B}"/>
                  </a:ext>
                </a:extLst>
              </p:cNvPr>
              <p:cNvSpPr/>
              <p:nvPr/>
            </p:nvSpPr>
            <p:spPr>
              <a:xfrm>
                <a:off x="1409701" y="3426142"/>
                <a:ext cx="21907" cy="22920"/>
              </a:xfrm>
              <a:custGeom>
                <a:avLst/>
                <a:gdLst>
                  <a:gd name="connsiteX0" fmla="*/ 0 w 21907"/>
                  <a:gd name="connsiteY0" fmla="*/ 21907 h 22920"/>
                  <a:gd name="connsiteX1" fmla="*/ 7620 w 21907"/>
                  <a:gd name="connsiteY1" fmla="*/ 2857 h 22920"/>
                  <a:gd name="connsiteX2" fmla="*/ 19050 w 21907"/>
                  <a:gd name="connsiteY2" fmla="*/ 2857 h 22920"/>
                  <a:gd name="connsiteX3" fmla="*/ 19050 w 21907"/>
                  <a:gd name="connsiteY3" fmla="*/ 10477 h 22920"/>
                  <a:gd name="connsiteX4" fmla="*/ 0 w 21907"/>
                  <a:gd name="connsiteY4" fmla="*/ 21907 h 22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07" h="22920">
                    <a:moveTo>
                      <a:pt x="0" y="21907"/>
                    </a:moveTo>
                    <a:cubicBezTo>
                      <a:pt x="0" y="10477"/>
                      <a:pt x="7620" y="6667"/>
                      <a:pt x="7620" y="2857"/>
                    </a:cubicBezTo>
                    <a:cubicBezTo>
                      <a:pt x="11430" y="-952"/>
                      <a:pt x="15240" y="-952"/>
                      <a:pt x="19050" y="2857"/>
                    </a:cubicBezTo>
                    <a:cubicBezTo>
                      <a:pt x="22860" y="6667"/>
                      <a:pt x="22860" y="6667"/>
                      <a:pt x="19050" y="10477"/>
                    </a:cubicBezTo>
                    <a:cubicBezTo>
                      <a:pt x="19050" y="18098"/>
                      <a:pt x="11430" y="25717"/>
                      <a:pt x="0" y="21907"/>
                    </a:cubicBezTo>
                    <a:close/>
                  </a:path>
                </a:pathLst>
              </a:custGeom>
              <a:solidFill>
                <a:srgbClr val="FFD9E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88" name="Freeform: Shape 3587">
                <a:extLst>
                  <a:ext uri="{FF2B5EF4-FFF2-40B4-BE49-F238E27FC236}">
                    <a16:creationId xmlns:a16="http://schemas.microsoft.com/office/drawing/2014/main" id="{4E958C2F-C21C-54C1-F411-CCEE58A47FD4}"/>
                  </a:ext>
                </a:extLst>
              </p:cNvPr>
              <p:cNvSpPr/>
              <p:nvPr/>
            </p:nvSpPr>
            <p:spPr>
              <a:xfrm>
                <a:off x="1764030" y="3413759"/>
                <a:ext cx="19050" cy="26670"/>
              </a:xfrm>
              <a:custGeom>
                <a:avLst/>
                <a:gdLst>
                  <a:gd name="connsiteX0" fmla="*/ 19050 w 19050"/>
                  <a:gd name="connsiteY0" fmla="*/ 19050 h 26670"/>
                  <a:gd name="connsiteX1" fmla="*/ 11430 w 19050"/>
                  <a:gd name="connsiteY1" fmla="*/ 26670 h 26670"/>
                  <a:gd name="connsiteX2" fmla="*/ 3810 w 19050"/>
                  <a:gd name="connsiteY2" fmla="*/ 22860 h 26670"/>
                  <a:gd name="connsiteX3" fmla="*/ 0 w 19050"/>
                  <a:gd name="connsiteY3" fmla="*/ 15240 h 26670"/>
                  <a:gd name="connsiteX4" fmla="*/ 7620 w 19050"/>
                  <a:gd name="connsiteY4" fmla="*/ 0 h 26670"/>
                  <a:gd name="connsiteX5" fmla="*/ 15240 w 19050"/>
                  <a:gd name="connsiteY5" fmla="*/ 11430 h 26670"/>
                  <a:gd name="connsiteX6" fmla="*/ 19050 w 19050"/>
                  <a:gd name="connsiteY6" fmla="*/ 19050 h 26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26670">
                    <a:moveTo>
                      <a:pt x="19050" y="19050"/>
                    </a:moveTo>
                    <a:cubicBezTo>
                      <a:pt x="19050" y="22860"/>
                      <a:pt x="15240" y="22860"/>
                      <a:pt x="11430" y="26670"/>
                    </a:cubicBezTo>
                    <a:cubicBezTo>
                      <a:pt x="7620" y="26670"/>
                      <a:pt x="7620" y="26670"/>
                      <a:pt x="3810" y="22860"/>
                    </a:cubicBezTo>
                    <a:cubicBezTo>
                      <a:pt x="3810" y="19050"/>
                      <a:pt x="0" y="19050"/>
                      <a:pt x="0" y="15240"/>
                    </a:cubicBezTo>
                    <a:cubicBezTo>
                      <a:pt x="0" y="7620"/>
                      <a:pt x="3810" y="0"/>
                      <a:pt x="7620" y="0"/>
                    </a:cubicBezTo>
                    <a:cubicBezTo>
                      <a:pt x="15240" y="0"/>
                      <a:pt x="15240" y="7620"/>
                      <a:pt x="15240" y="11430"/>
                    </a:cubicBezTo>
                    <a:cubicBezTo>
                      <a:pt x="15240" y="11430"/>
                      <a:pt x="19050" y="15240"/>
                      <a:pt x="19050" y="19050"/>
                    </a:cubicBezTo>
                    <a:close/>
                  </a:path>
                </a:pathLst>
              </a:custGeom>
              <a:solidFill>
                <a:srgbClr val="FFDFE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89" name="Freeform: Shape 3588">
                <a:extLst>
                  <a:ext uri="{FF2B5EF4-FFF2-40B4-BE49-F238E27FC236}">
                    <a16:creationId xmlns:a16="http://schemas.microsoft.com/office/drawing/2014/main" id="{5F8BAE68-A93A-4495-74E1-24C0790F63CF}"/>
                  </a:ext>
                </a:extLst>
              </p:cNvPr>
              <p:cNvSpPr/>
              <p:nvPr/>
            </p:nvSpPr>
            <p:spPr>
              <a:xfrm>
                <a:off x="3055620" y="3162723"/>
                <a:ext cx="20116" cy="21484"/>
              </a:xfrm>
              <a:custGeom>
                <a:avLst/>
                <a:gdLst>
                  <a:gd name="connsiteX0" fmla="*/ 0 w 20116"/>
                  <a:gd name="connsiteY0" fmla="*/ 7197 h 21484"/>
                  <a:gd name="connsiteX1" fmla="*/ 7620 w 20116"/>
                  <a:gd name="connsiteY1" fmla="*/ 3387 h 21484"/>
                  <a:gd name="connsiteX2" fmla="*/ 19050 w 20116"/>
                  <a:gd name="connsiteY2" fmla="*/ 3387 h 21484"/>
                  <a:gd name="connsiteX3" fmla="*/ 15240 w 20116"/>
                  <a:gd name="connsiteY3" fmla="*/ 18627 h 21484"/>
                  <a:gd name="connsiteX4" fmla="*/ 7620 w 20116"/>
                  <a:gd name="connsiteY4" fmla="*/ 18627 h 21484"/>
                  <a:gd name="connsiteX5" fmla="*/ 0 w 20116"/>
                  <a:gd name="connsiteY5" fmla="*/ 7197 h 21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16" h="21484">
                    <a:moveTo>
                      <a:pt x="0" y="7197"/>
                    </a:moveTo>
                    <a:cubicBezTo>
                      <a:pt x="3810" y="3387"/>
                      <a:pt x="7620" y="3387"/>
                      <a:pt x="7620" y="3387"/>
                    </a:cubicBezTo>
                    <a:cubicBezTo>
                      <a:pt x="11430" y="3387"/>
                      <a:pt x="15240" y="-4233"/>
                      <a:pt x="19050" y="3387"/>
                    </a:cubicBezTo>
                    <a:cubicBezTo>
                      <a:pt x="22860" y="11007"/>
                      <a:pt x="15240" y="14817"/>
                      <a:pt x="15240" y="18627"/>
                    </a:cubicBezTo>
                    <a:cubicBezTo>
                      <a:pt x="15240" y="22437"/>
                      <a:pt x="11430" y="22437"/>
                      <a:pt x="7620" y="18627"/>
                    </a:cubicBezTo>
                    <a:cubicBezTo>
                      <a:pt x="3810" y="18627"/>
                      <a:pt x="0" y="14817"/>
                      <a:pt x="0" y="7197"/>
                    </a:cubicBezTo>
                    <a:close/>
                  </a:path>
                </a:pathLst>
              </a:custGeom>
              <a:solidFill>
                <a:srgbClr val="FFD9E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90" name="Freeform: Shape 3589">
                <a:extLst>
                  <a:ext uri="{FF2B5EF4-FFF2-40B4-BE49-F238E27FC236}">
                    <a16:creationId xmlns:a16="http://schemas.microsoft.com/office/drawing/2014/main" id="{51E8272F-86A7-26E9-D85A-4A5A13F9B306}"/>
                  </a:ext>
                </a:extLst>
              </p:cNvPr>
              <p:cNvSpPr/>
              <p:nvPr/>
            </p:nvSpPr>
            <p:spPr>
              <a:xfrm>
                <a:off x="2725103" y="2876550"/>
                <a:ext cx="26755" cy="21552"/>
              </a:xfrm>
              <a:custGeom>
                <a:avLst/>
                <a:gdLst>
                  <a:gd name="connsiteX0" fmla="*/ 6667 w 26755"/>
                  <a:gd name="connsiteY0" fmla="*/ 19050 h 21552"/>
                  <a:gd name="connsiteX1" fmla="*/ 2857 w 26755"/>
                  <a:gd name="connsiteY1" fmla="*/ 15240 h 21552"/>
                  <a:gd name="connsiteX2" fmla="*/ 2857 w 26755"/>
                  <a:gd name="connsiteY2" fmla="*/ 3810 h 21552"/>
                  <a:gd name="connsiteX3" fmla="*/ 10478 w 26755"/>
                  <a:gd name="connsiteY3" fmla="*/ 0 h 21552"/>
                  <a:gd name="connsiteX4" fmla="*/ 18098 w 26755"/>
                  <a:gd name="connsiteY4" fmla="*/ 3810 h 21552"/>
                  <a:gd name="connsiteX5" fmla="*/ 25717 w 26755"/>
                  <a:gd name="connsiteY5" fmla="*/ 7620 h 21552"/>
                  <a:gd name="connsiteX6" fmla="*/ 14288 w 26755"/>
                  <a:gd name="connsiteY6" fmla="*/ 15240 h 21552"/>
                  <a:gd name="connsiteX7" fmla="*/ 6667 w 26755"/>
                  <a:gd name="connsiteY7" fmla="*/ 19050 h 21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55" h="21552">
                    <a:moveTo>
                      <a:pt x="6667" y="19050"/>
                    </a:moveTo>
                    <a:cubicBezTo>
                      <a:pt x="6667" y="19050"/>
                      <a:pt x="2857" y="19050"/>
                      <a:pt x="2857" y="15240"/>
                    </a:cubicBezTo>
                    <a:cubicBezTo>
                      <a:pt x="-952" y="11430"/>
                      <a:pt x="-952" y="7620"/>
                      <a:pt x="2857" y="3810"/>
                    </a:cubicBezTo>
                    <a:cubicBezTo>
                      <a:pt x="2857" y="0"/>
                      <a:pt x="6667" y="0"/>
                      <a:pt x="10478" y="0"/>
                    </a:cubicBezTo>
                    <a:cubicBezTo>
                      <a:pt x="14288" y="0"/>
                      <a:pt x="14288" y="3810"/>
                      <a:pt x="18098" y="3810"/>
                    </a:cubicBezTo>
                    <a:cubicBezTo>
                      <a:pt x="21907" y="3810"/>
                      <a:pt x="29528" y="0"/>
                      <a:pt x="25717" y="7620"/>
                    </a:cubicBezTo>
                    <a:cubicBezTo>
                      <a:pt x="25717" y="15240"/>
                      <a:pt x="18098" y="15240"/>
                      <a:pt x="14288" y="15240"/>
                    </a:cubicBezTo>
                    <a:cubicBezTo>
                      <a:pt x="14288" y="22860"/>
                      <a:pt x="10478" y="22860"/>
                      <a:pt x="6667" y="19050"/>
                    </a:cubicBezTo>
                    <a:close/>
                  </a:path>
                </a:pathLst>
              </a:custGeom>
              <a:solidFill>
                <a:srgbClr val="FFCEE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91" name="Freeform: Shape 3590">
                <a:extLst>
                  <a:ext uri="{FF2B5EF4-FFF2-40B4-BE49-F238E27FC236}">
                    <a16:creationId xmlns:a16="http://schemas.microsoft.com/office/drawing/2014/main" id="{D0C94171-B3FA-E12B-ACC6-17E7D77C301C}"/>
                  </a:ext>
                </a:extLst>
              </p:cNvPr>
              <p:cNvSpPr/>
              <p:nvPr/>
            </p:nvSpPr>
            <p:spPr>
              <a:xfrm>
                <a:off x="3627120" y="3204209"/>
                <a:ext cx="19050" cy="25362"/>
              </a:xfrm>
              <a:custGeom>
                <a:avLst/>
                <a:gdLst>
                  <a:gd name="connsiteX0" fmla="*/ 19050 w 19050"/>
                  <a:gd name="connsiteY0" fmla="*/ 19050 h 25362"/>
                  <a:gd name="connsiteX1" fmla="*/ 7620 w 19050"/>
                  <a:gd name="connsiteY1" fmla="*/ 22860 h 25362"/>
                  <a:gd name="connsiteX2" fmla="*/ 0 w 19050"/>
                  <a:gd name="connsiteY2" fmla="*/ 11430 h 25362"/>
                  <a:gd name="connsiteX3" fmla="*/ 15240 w 19050"/>
                  <a:gd name="connsiteY3" fmla="*/ 0 h 25362"/>
                  <a:gd name="connsiteX4" fmla="*/ 19050 w 19050"/>
                  <a:gd name="connsiteY4" fmla="*/ 19050 h 2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25362">
                    <a:moveTo>
                      <a:pt x="19050" y="19050"/>
                    </a:moveTo>
                    <a:cubicBezTo>
                      <a:pt x="19050" y="26670"/>
                      <a:pt x="15240" y="26670"/>
                      <a:pt x="7620" y="22860"/>
                    </a:cubicBezTo>
                    <a:cubicBezTo>
                      <a:pt x="3810" y="22860"/>
                      <a:pt x="0" y="19050"/>
                      <a:pt x="0" y="11430"/>
                    </a:cubicBezTo>
                    <a:cubicBezTo>
                      <a:pt x="0" y="3810"/>
                      <a:pt x="7620" y="0"/>
                      <a:pt x="15240" y="0"/>
                    </a:cubicBezTo>
                    <a:cubicBezTo>
                      <a:pt x="19050" y="7620"/>
                      <a:pt x="19050" y="15240"/>
                      <a:pt x="19050" y="19050"/>
                    </a:cubicBezTo>
                    <a:close/>
                  </a:path>
                </a:pathLst>
              </a:custGeom>
              <a:solidFill>
                <a:srgbClr val="FFD2E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92" name="Freeform: Shape 3591">
                <a:extLst>
                  <a:ext uri="{FF2B5EF4-FFF2-40B4-BE49-F238E27FC236}">
                    <a16:creationId xmlns:a16="http://schemas.microsoft.com/office/drawing/2014/main" id="{CAD423CE-36F4-BF04-3C40-6CD37E7985BC}"/>
                  </a:ext>
                </a:extLst>
              </p:cNvPr>
              <p:cNvSpPr/>
              <p:nvPr/>
            </p:nvSpPr>
            <p:spPr>
              <a:xfrm>
                <a:off x="3760470" y="1950720"/>
                <a:ext cx="16192" cy="22859"/>
              </a:xfrm>
              <a:custGeom>
                <a:avLst/>
                <a:gdLst>
                  <a:gd name="connsiteX0" fmla="*/ 7620 w 16192"/>
                  <a:gd name="connsiteY0" fmla="*/ 22860 h 22859"/>
                  <a:gd name="connsiteX1" fmla="*/ 0 w 16192"/>
                  <a:gd name="connsiteY1" fmla="*/ 11430 h 22859"/>
                  <a:gd name="connsiteX2" fmla="*/ 11430 w 16192"/>
                  <a:gd name="connsiteY2" fmla="*/ 0 h 22859"/>
                  <a:gd name="connsiteX3" fmla="*/ 15240 w 16192"/>
                  <a:gd name="connsiteY3" fmla="*/ 15240 h 22859"/>
                  <a:gd name="connsiteX4" fmla="*/ 7620 w 16192"/>
                  <a:gd name="connsiteY4" fmla="*/ 2286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 h="22859">
                    <a:moveTo>
                      <a:pt x="7620" y="22860"/>
                    </a:moveTo>
                    <a:cubicBezTo>
                      <a:pt x="0" y="22860"/>
                      <a:pt x="0" y="19050"/>
                      <a:pt x="0" y="11430"/>
                    </a:cubicBezTo>
                    <a:cubicBezTo>
                      <a:pt x="0" y="3810"/>
                      <a:pt x="3810" y="0"/>
                      <a:pt x="11430" y="0"/>
                    </a:cubicBezTo>
                    <a:cubicBezTo>
                      <a:pt x="19050" y="0"/>
                      <a:pt x="15240" y="7620"/>
                      <a:pt x="15240" y="15240"/>
                    </a:cubicBezTo>
                    <a:cubicBezTo>
                      <a:pt x="15240" y="22860"/>
                      <a:pt x="11430" y="22860"/>
                      <a:pt x="7620" y="22860"/>
                    </a:cubicBezTo>
                    <a:close/>
                  </a:path>
                </a:pathLst>
              </a:custGeom>
              <a:solidFill>
                <a:srgbClr val="FFD9E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93" name="Freeform: Shape 3592">
                <a:extLst>
                  <a:ext uri="{FF2B5EF4-FFF2-40B4-BE49-F238E27FC236}">
                    <a16:creationId xmlns:a16="http://schemas.microsoft.com/office/drawing/2014/main" id="{D51D8866-6E01-3481-83BD-BB2F6B30FD01}"/>
                  </a:ext>
                </a:extLst>
              </p:cNvPr>
              <p:cNvSpPr/>
              <p:nvPr/>
            </p:nvSpPr>
            <p:spPr>
              <a:xfrm>
                <a:off x="4600902" y="3543300"/>
                <a:ext cx="24438" cy="19050"/>
              </a:xfrm>
              <a:custGeom>
                <a:avLst/>
                <a:gdLst>
                  <a:gd name="connsiteX0" fmla="*/ 24438 w 24438"/>
                  <a:gd name="connsiteY0" fmla="*/ 19050 h 19050"/>
                  <a:gd name="connsiteX1" fmla="*/ 5388 w 24438"/>
                  <a:gd name="connsiteY1" fmla="*/ 15240 h 19050"/>
                  <a:gd name="connsiteX2" fmla="*/ 1578 w 24438"/>
                  <a:gd name="connsiteY2" fmla="*/ 7620 h 19050"/>
                  <a:gd name="connsiteX3" fmla="*/ 13008 w 24438"/>
                  <a:gd name="connsiteY3" fmla="*/ 0 h 19050"/>
                  <a:gd name="connsiteX4" fmla="*/ 24438 w 24438"/>
                  <a:gd name="connsiteY4" fmla="*/ 1905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438" h="19050">
                    <a:moveTo>
                      <a:pt x="24438" y="19050"/>
                    </a:moveTo>
                    <a:cubicBezTo>
                      <a:pt x="16818" y="19050"/>
                      <a:pt x="9198" y="19050"/>
                      <a:pt x="5388" y="15240"/>
                    </a:cubicBezTo>
                    <a:cubicBezTo>
                      <a:pt x="1578" y="11430"/>
                      <a:pt x="-2232" y="11430"/>
                      <a:pt x="1578" y="7620"/>
                    </a:cubicBezTo>
                    <a:cubicBezTo>
                      <a:pt x="1578" y="3810"/>
                      <a:pt x="5388" y="0"/>
                      <a:pt x="13008" y="0"/>
                    </a:cubicBezTo>
                    <a:cubicBezTo>
                      <a:pt x="20628" y="3810"/>
                      <a:pt x="20628" y="7620"/>
                      <a:pt x="24438" y="19050"/>
                    </a:cubicBezTo>
                    <a:close/>
                  </a:path>
                </a:pathLst>
              </a:custGeom>
              <a:solidFill>
                <a:srgbClr val="FFD5E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94" name="Freeform: Shape 3593">
                <a:extLst>
                  <a:ext uri="{FF2B5EF4-FFF2-40B4-BE49-F238E27FC236}">
                    <a16:creationId xmlns:a16="http://schemas.microsoft.com/office/drawing/2014/main" id="{FB8D4EAE-6AD9-762C-3C9D-CFFD84F4495E}"/>
                  </a:ext>
                </a:extLst>
              </p:cNvPr>
              <p:cNvSpPr/>
              <p:nvPr/>
            </p:nvSpPr>
            <p:spPr>
              <a:xfrm>
                <a:off x="2025342" y="2838450"/>
                <a:ext cx="16818" cy="22859"/>
              </a:xfrm>
              <a:custGeom>
                <a:avLst/>
                <a:gdLst>
                  <a:gd name="connsiteX0" fmla="*/ 16818 w 16818"/>
                  <a:gd name="connsiteY0" fmla="*/ 0 h 22859"/>
                  <a:gd name="connsiteX1" fmla="*/ 16818 w 16818"/>
                  <a:gd name="connsiteY1" fmla="*/ 15240 h 22859"/>
                  <a:gd name="connsiteX2" fmla="*/ 13008 w 16818"/>
                  <a:gd name="connsiteY2" fmla="*/ 22860 h 22859"/>
                  <a:gd name="connsiteX3" fmla="*/ 5388 w 16818"/>
                  <a:gd name="connsiteY3" fmla="*/ 19050 h 22859"/>
                  <a:gd name="connsiteX4" fmla="*/ 1578 w 16818"/>
                  <a:gd name="connsiteY4" fmla="*/ 3810 h 22859"/>
                  <a:gd name="connsiteX5" fmla="*/ 16818 w 16818"/>
                  <a:gd name="connsiteY5" fmla="*/ 0 h 2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18" h="22859">
                    <a:moveTo>
                      <a:pt x="16818" y="0"/>
                    </a:moveTo>
                    <a:cubicBezTo>
                      <a:pt x="16818" y="7620"/>
                      <a:pt x="16818" y="11430"/>
                      <a:pt x="16818" y="15240"/>
                    </a:cubicBezTo>
                    <a:cubicBezTo>
                      <a:pt x="16818" y="19050"/>
                      <a:pt x="16818" y="22860"/>
                      <a:pt x="13008" y="22860"/>
                    </a:cubicBezTo>
                    <a:cubicBezTo>
                      <a:pt x="9198" y="22860"/>
                      <a:pt x="9198" y="22860"/>
                      <a:pt x="5388" y="19050"/>
                    </a:cubicBezTo>
                    <a:cubicBezTo>
                      <a:pt x="1578" y="15240"/>
                      <a:pt x="-2232" y="11430"/>
                      <a:pt x="1578" y="3810"/>
                    </a:cubicBezTo>
                    <a:cubicBezTo>
                      <a:pt x="5388" y="0"/>
                      <a:pt x="13008" y="3810"/>
                      <a:pt x="16818" y="0"/>
                    </a:cubicBezTo>
                    <a:close/>
                  </a:path>
                </a:pathLst>
              </a:custGeom>
              <a:solidFill>
                <a:srgbClr val="FFDBE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95" name="Freeform: Shape 3594">
                <a:extLst>
                  <a:ext uri="{FF2B5EF4-FFF2-40B4-BE49-F238E27FC236}">
                    <a16:creationId xmlns:a16="http://schemas.microsoft.com/office/drawing/2014/main" id="{F0FD36F8-E900-33FC-7E80-C9B0EC435DCB}"/>
                  </a:ext>
                </a:extLst>
              </p:cNvPr>
              <p:cNvSpPr/>
              <p:nvPr/>
            </p:nvSpPr>
            <p:spPr>
              <a:xfrm>
                <a:off x="1548168" y="3070859"/>
                <a:ext cx="17742" cy="22859"/>
              </a:xfrm>
              <a:custGeom>
                <a:avLst/>
                <a:gdLst>
                  <a:gd name="connsiteX0" fmla="*/ 13933 w 17742"/>
                  <a:gd name="connsiteY0" fmla="*/ 0 h 22859"/>
                  <a:gd name="connsiteX1" fmla="*/ 17743 w 17742"/>
                  <a:gd name="connsiteY1" fmla="*/ 11430 h 22859"/>
                  <a:gd name="connsiteX2" fmla="*/ 6313 w 17742"/>
                  <a:gd name="connsiteY2" fmla="*/ 22860 h 22859"/>
                  <a:gd name="connsiteX3" fmla="*/ 2503 w 17742"/>
                  <a:gd name="connsiteY3" fmla="*/ 11430 h 22859"/>
                  <a:gd name="connsiteX4" fmla="*/ 13933 w 17742"/>
                  <a:gd name="connsiteY4" fmla="*/ 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2" h="22859">
                    <a:moveTo>
                      <a:pt x="13933" y="0"/>
                    </a:moveTo>
                    <a:cubicBezTo>
                      <a:pt x="17743" y="0"/>
                      <a:pt x="17743" y="7620"/>
                      <a:pt x="17743" y="11430"/>
                    </a:cubicBezTo>
                    <a:cubicBezTo>
                      <a:pt x="17743" y="19050"/>
                      <a:pt x="10123" y="22860"/>
                      <a:pt x="6313" y="22860"/>
                    </a:cubicBezTo>
                    <a:cubicBezTo>
                      <a:pt x="-1307" y="22860"/>
                      <a:pt x="-1307" y="15240"/>
                      <a:pt x="2503" y="11430"/>
                    </a:cubicBezTo>
                    <a:cubicBezTo>
                      <a:pt x="2503" y="0"/>
                      <a:pt x="6313" y="0"/>
                      <a:pt x="13933" y="0"/>
                    </a:cubicBezTo>
                    <a:close/>
                  </a:path>
                </a:pathLst>
              </a:custGeom>
              <a:solidFill>
                <a:srgbClr val="FFD9E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96" name="Freeform: Shape 3595">
                <a:extLst>
                  <a:ext uri="{FF2B5EF4-FFF2-40B4-BE49-F238E27FC236}">
                    <a16:creationId xmlns:a16="http://schemas.microsoft.com/office/drawing/2014/main" id="{D687EC5D-7194-DD37-39FD-222B9ED104E0}"/>
                  </a:ext>
                </a:extLst>
              </p:cNvPr>
              <p:cNvSpPr/>
              <p:nvPr/>
            </p:nvSpPr>
            <p:spPr>
              <a:xfrm>
                <a:off x="3196591" y="2221229"/>
                <a:ext cx="20088" cy="22860"/>
              </a:xfrm>
              <a:custGeom>
                <a:avLst/>
                <a:gdLst>
                  <a:gd name="connsiteX0" fmla="*/ 19050 w 20088"/>
                  <a:gd name="connsiteY0" fmla="*/ 19050 h 22860"/>
                  <a:gd name="connsiteX1" fmla="*/ 7620 w 20088"/>
                  <a:gd name="connsiteY1" fmla="*/ 22860 h 22860"/>
                  <a:gd name="connsiteX2" fmla="*/ 0 w 20088"/>
                  <a:gd name="connsiteY2" fmla="*/ 11430 h 22860"/>
                  <a:gd name="connsiteX3" fmla="*/ 11430 w 20088"/>
                  <a:gd name="connsiteY3" fmla="*/ 0 h 22860"/>
                  <a:gd name="connsiteX4" fmla="*/ 19050 w 20088"/>
                  <a:gd name="connsiteY4" fmla="*/ 19050 h 22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88" h="22860">
                    <a:moveTo>
                      <a:pt x="19050" y="19050"/>
                    </a:moveTo>
                    <a:cubicBezTo>
                      <a:pt x="19050" y="22860"/>
                      <a:pt x="11430" y="22860"/>
                      <a:pt x="7620" y="22860"/>
                    </a:cubicBezTo>
                    <a:cubicBezTo>
                      <a:pt x="3810" y="22860"/>
                      <a:pt x="0" y="19050"/>
                      <a:pt x="0" y="11430"/>
                    </a:cubicBezTo>
                    <a:cubicBezTo>
                      <a:pt x="0" y="7620"/>
                      <a:pt x="3810" y="0"/>
                      <a:pt x="11430" y="0"/>
                    </a:cubicBezTo>
                    <a:cubicBezTo>
                      <a:pt x="15240" y="3810"/>
                      <a:pt x="22860" y="11430"/>
                      <a:pt x="19050" y="19050"/>
                    </a:cubicBezTo>
                    <a:close/>
                  </a:path>
                </a:pathLst>
              </a:custGeom>
              <a:solidFill>
                <a:srgbClr val="FFCAD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97" name="Freeform: Shape 3596">
                <a:extLst>
                  <a:ext uri="{FF2B5EF4-FFF2-40B4-BE49-F238E27FC236}">
                    <a16:creationId xmlns:a16="http://schemas.microsoft.com/office/drawing/2014/main" id="{79A13AB2-46A1-0CDC-0964-02085776D6CE}"/>
                  </a:ext>
                </a:extLst>
              </p:cNvPr>
              <p:cNvSpPr/>
              <p:nvPr/>
            </p:nvSpPr>
            <p:spPr>
              <a:xfrm>
                <a:off x="480061" y="3074669"/>
                <a:ext cx="34289" cy="17145"/>
              </a:xfrm>
              <a:custGeom>
                <a:avLst/>
                <a:gdLst>
                  <a:gd name="connsiteX0" fmla="*/ 0 w 34289"/>
                  <a:gd name="connsiteY0" fmla="*/ 11430 h 17145"/>
                  <a:gd name="connsiteX1" fmla="*/ 26670 w 34289"/>
                  <a:gd name="connsiteY1" fmla="*/ 0 h 17145"/>
                  <a:gd name="connsiteX2" fmla="*/ 34290 w 34289"/>
                  <a:gd name="connsiteY2" fmla="*/ 3810 h 17145"/>
                  <a:gd name="connsiteX3" fmla="*/ 30480 w 34289"/>
                  <a:gd name="connsiteY3" fmla="*/ 11430 h 17145"/>
                  <a:gd name="connsiteX4" fmla="*/ 0 w 34289"/>
                  <a:gd name="connsiteY4" fmla="*/ 11430 h 17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89" h="17145">
                    <a:moveTo>
                      <a:pt x="0" y="11430"/>
                    </a:moveTo>
                    <a:cubicBezTo>
                      <a:pt x="11430" y="7620"/>
                      <a:pt x="15240" y="0"/>
                      <a:pt x="26670" y="0"/>
                    </a:cubicBezTo>
                    <a:cubicBezTo>
                      <a:pt x="30480" y="0"/>
                      <a:pt x="30480" y="0"/>
                      <a:pt x="34290" y="3810"/>
                    </a:cubicBezTo>
                    <a:cubicBezTo>
                      <a:pt x="34290" y="7620"/>
                      <a:pt x="34290" y="7620"/>
                      <a:pt x="30480" y="11430"/>
                    </a:cubicBezTo>
                    <a:cubicBezTo>
                      <a:pt x="19050" y="19050"/>
                      <a:pt x="11430" y="19050"/>
                      <a:pt x="0" y="11430"/>
                    </a:cubicBezTo>
                    <a:close/>
                  </a:path>
                </a:pathLst>
              </a:custGeom>
              <a:solidFill>
                <a:srgbClr val="FFD9E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98" name="Freeform: Shape 3597">
                <a:extLst>
                  <a:ext uri="{FF2B5EF4-FFF2-40B4-BE49-F238E27FC236}">
                    <a16:creationId xmlns:a16="http://schemas.microsoft.com/office/drawing/2014/main" id="{057DF28E-03EC-7367-640D-ACD9ACC5121A}"/>
                  </a:ext>
                </a:extLst>
              </p:cNvPr>
              <p:cNvSpPr/>
              <p:nvPr/>
            </p:nvSpPr>
            <p:spPr>
              <a:xfrm>
                <a:off x="2594610" y="3286451"/>
                <a:ext cx="20088" cy="24438"/>
              </a:xfrm>
              <a:custGeom>
                <a:avLst/>
                <a:gdLst>
                  <a:gd name="connsiteX0" fmla="*/ 19050 w 20088"/>
                  <a:gd name="connsiteY0" fmla="*/ 20628 h 24438"/>
                  <a:gd name="connsiteX1" fmla="*/ 11430 w 20088"/>
                  <a:gd name="connsiteY1" fmla="*/ 24438 h 24438"/>
                  <a:gd name="connsiteX2" fmla="*/ 0 w 20088"/>
                  <a:gd name="connsiteY2" fmla="*/ 5388 h 24438"/>
                  <a:gd name="connsiteX3" fmla="*/ 11430 w 20088"/>
                  <a:gd name="connsiteY3" fmla="*/ 1578 h 24438"/>
                  <a:gd name="connsiteX4" fmla="*/ 19050 w 20088"/>
                  <a:gd name="connsiteY4" fmla="*/ 20628 h 24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88" h="24438">
                    <a:moveTo>
                      <a:pt x="19050" y="20628"/>
                    </a:moveTo>
                    <a:cubicBezTo>
                      <a:pt x="19050" y="24438"/>
                      <a:pt x="15240" y="24438"/>
                      <a:pt x="11430" y="24438"/>
                    </a:cubicBezTo>
                    <a:cubicBezTo>
                      <a:pt x="7620" y="24438"/>
                      <a:pt x="0" y="13008"/>
                      <a:pt x="0" y="5388"/>
                    </a:cubicBezTo>
                    <a:cubicBezTo>
                      <a:pt x="0" y="1578"/>
                      <a:pt x="3810" y="-2232"/>
                      <a:pt x="11430" y="1578"/>
                    </a:cubicBezTo>
                    <a:cubicBezTo>
                      <a:pt x="15240" y="1578"/>
                      <a:pt x="22860" y="13008"/>
                      <a:pt x="19050" y="20628"/>
                    </a:cubicBezTo>
                    <a:close/>
                  </a:path>
                </a:pathLst>
              </a:custGeom>
              <a:solidFill>
                <a:srgbClr val="FFD8E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599" name="Freeform: Shape 3598">
                <a:extLst>
                  <a:ext uri="{FF2B5EF4-FFF2-40B4-BE49-F238E27FC236}">
                    <a16:creationId xmlns:a16="http://schemas.microsoft.com/office/drawing/2014/main" id="{BC66B277-325D-C298-0A3B-9FDBEF76DE63}"/>
                  </a:ext>
                </a:extLst>
              </p:cNvPr>
              <p:cNvSpPr/>
              <p:nvPr/>
            </p:nvSpPr>
            <p:spPr>
              <a:xfrm>
                <a:off x="3261360" y="2780693"/>
                <a:ext cx="23626" cy="19656"/>
              </a:xfrm>
              <a:custGeom>
                <a:avLst/>
                <a:gdLst>
                  <a:gd name="connsiteX0" fmla="*/ 22860 w 23626"/>
                  <a:gd name="connsiteY0" fmla="*/ 15846 h 19656"/>
                  <a:gd name="connsiteX1" fmla="*/ 11430 w 23626"/>
                  <a:gd name="connsiteY1" fmla="*/ 19656 h 19656"/>
                  <a:gd name="connsiteX2" fmla="*/ 0 w 23626"/>
                  <a:gd name="connsiteY2" fmla="*/ 8226 h 19656"/>
                  <a:gd name="connsiteX3" fmla="*/ 11430 w 23626"/>
                  <a:gd name="connsiteY3" fmla="*/ 606 h 19656"/>
                  <a:gd name="connsiteX4" fmla="*/ 22860 w 23626"/>
                  <a:gd name="connsiteY4" fmla="*/ 15846 h 19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26" h="19656">
                    <a:moveTo>
                      <a:pt x="22860" y="15846"/>
                    </a:moveTo>
                    <a:cubicBezTo>
                      <a:pt x="19050" y="19656"/>
                      <a:pt x="15240" y="19656"/>
                      <a:pt x="11430" y="19656"/>
                    </a:cubicBezTo>
                    <a:cubicBezTo>
                      <a:pt x="7620" y="15846"/>
                      <a:pt x="0" y="15846"/>
                      <a:pt x="0" y="8226"/>
                    </a:cubicBezTo>
                    <a:cubicBezTo>
                      <a:pt x="0" y="606"/>
                      <a:pt x="7620" y="606"/>
                      <a:pt x="11430" y="606"/>
                    </a:cubicBezTo>
                    <a:cubicBezTo>
                      <a:pt x="15240" y="-3204"/>
                      <a:pt x="26670" y="12036"/>
                      <a:pt x="22860" y="15846"/>
                    </a:cubicBezTo>
                    <a:close/>
                  </a:path>
                </a:pathLst>
              </a:custGeom>
              <a:solidFill>
                <a:srgbClr val="FFC6D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00" name="Freeform: Shape 3599">
                <a:extLst>
                  <a:ext uri="{FF2B5EF4-FFF2-40B4-BE49-F238E27FC236}">
                    <a16:creationId xmlns:a16="http://schemas.microsoft.com/office/drawing/2014/main" id="{43CFC510-69E1-76C6-6695-D57F1F83D5B1}"/>
                  </a:ext>
                </a:extLst>
              </p:cNvPr>
              <p:cNvSpPr/>
              <p:nvPr/>
            </p:nvSpPr>
            <p:spPr>
              <a:xfrm>
                <a:off x="5040631" y="2978353"/>
                <a:ext cx="26669" cy="16306"/>
              </a:xfrm>
              <a:custGeom>
                <a:avLst/>
                <a:gdLst>
                  <a:gd name="connsiteX0" fmla="*/ 26670 w 26669"/>
                  <a:gd name="connsiteY0" fmla="*/ 8687 h 16306"/>
                  <a:gd name="connsiteX1" fmla="*/ 11430 w 26669"/>
                  <a:gd name="connsiteY1" fmla="*/ 16307 h 16306"/>
                  <a:gd name="connsiteX2" fmla="*/ 0 w 26669"/>
                  <a:gd name="connsiteY2" fmla="*/ 8687 h 16306"/>
                  <a:gd name="connsiteX3" fmla="*/ 7620 w 26669"/>
                  <a:gd name="connsiteY3" fmla="*/ 1067 h 16306"/>
                  <a:gd name="connsiteX4" fmla="*/ 22860 w 26669"/>
                  <a:gd name="connsiteY4" fmla="*/ 4877 h 16306"/>
                  <a:gd name="connsiteX5" fmla="*/ 26670 w 26669"/>
                  <a:gd name="connsiteY5" fmla="*/ 8687 h 16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69" h="16306">
                    <a:moveTo>
                      <a:pt x="26670" y="8687"/>
                    </a:moveTo>
                    <a:cubicBezTo>
                      <a:pt x="22860" y="16307"/>
                      <a:pt x="15240" y="16307"/>
                      <a:pt x="11430" y="16307"/>
                    </a:cubicBezTo>
                    <a:cubicBezTo>
                      <a:pt x="7620" y="16307"/>
                      <a:pt x="3810" y="16307"/>
                      <a:pt x="0" y="8687"/>
                    </a:cubicBezTo>
                    <a:cubicBezTo>
                      <a:pt x="0" y="1067"/>
                      <a:pt x="3810" y="1067"/>
                      <a:pt x="7620" y="1067"/>
                    </a:cubicBezTo>
                    <a:cubicBezTo>
                      <a:pt x="15240" y="-2743"/>
                      <a:pt x="19050" y="4877"/>
                      <a:pt x="22860" y="4877"/>
                    </a:cubicBezTo>
                    <a:cubicBezTo>
                      <a:pt x="26670" y="4877"/>
                      <a:pt x="26670" y="8687"/>
                      <a:pt x="26670" y="8687"/>
                    </a:cubicBezTo>
                    <a:close/>
                  </a:path>
                </a:pathLst>
              </a:custGeom>
              <a:solidFill>
                <a:srgbClr val="FFD9E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01" name="Freeform: Shape 3600">
                <a:extLst>
                  <a:ext uri="{FF2B5EF4-FFF2-40B4-BE49-F238E27FC236}">
                    <a16:creationId xmlns:a16="http://schemas.microsoft.com/office/drawing/2014/main" id="{77A8585D-F628-4721-8020-DA3D95EE67EA}"/>
                  </a:ext>
                </a:extLst>
              </p:cNvPr>
              <p:cNvSpPr/>
              <p:nvPr/>
            </p:nvSpPr>
            <p:spPr>
              <a:xfrm>
                <a:off x="3017520" y="1617749"/>
                <a:ext cx="26670" cy="16740"/>
              </a:xfrm>
              <a:custGeom>
                <a:avLst/>
                <a:gdLst>
                  <a:gd name="connsiteX0" fmla="*/ 26670 w 26670"/>
                  <a:gd name="connsiteY0" fmla="*/ 9121 h 16740"/>
                  <a:gd name="connsiteX1" fmla="*/ 3810 w 26670"/>
                  <a:gd name="connsiteY1" fmla="*/ 16741 h 16740"/>
                  <a:gd name="connsiteX2" fmla="*/ 0 w 26670"/>
                  <a:gd name="connsiteY2" fmla="*/ 12931 h 16740"/>
                  <a:gd name="connsiteX3" fmla="*/ 3810 w 26670"/>
                  <a:gd name="connsiteY3" fmla="*/ 5311 h 16740"/>
                  <a:gd name="connsiteX4" fmla="*/ 26670 w 26670"/>
                  <a:gd name="connsiteY4" fmla="*/ 9121 h 167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16740">
                    <a:moveTo>
                      <a:pt x="26670" y="9121"/>
                    </a:moveTo>
                    <a:cubicBezTo>
                      <a:pt x="19050" y="16741"/>
                      <a:pt x="11430" y="16741"/>
                      <a:pt x="3810" y="16741"/>
                    </a:cubicBezTo>
                    <a:cubicBezTo>
                      <a:pt x="0" y="16741"/>
                      <a:pt x="0" y="12931"/>
                      <a:pt x="0" y="12931"/>
                    </a:cubicBezTo>
                    <a:cubicBezTo>
                      <a:pt x="0" y="9121"/>
                      <a:pt x="0" y="9121"/>
                      <a:pt x="3810" y="5311"/>
                    </a:cubicBezTo>
                    <a:cubicBezTo>
                      <a:pt x="11430" y="-2309"/>
                      <a:pt x="19050" y="-2309"/>
                      <a:pt x="26670" y="9121"/>
                    </a:cubicBezTo>
                    <a:close/>
                  </a:path>
                </a:pathLst>
              </a:custGeom>
              <a:solidFill>
                <a:srgbClr val="FFDDE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02" name="Freeform: Shape 3601">
                <a:extLst>
                  <a:ext uri="{FF2B5EF4-FFF2-40B4-BE49-F238E27FC236}">
                    <a16:creationId xmlns:a16="http://schemas.microsoft.com/office/drawing/2014/main" id="{9B20A79D-B92E-21AE-1C2D-C0EFF2985A67}"/>
                  </a:ext>
                </a:extLst>
              </p:cNvPr>
              <p:cNvSpPr/>
              <p:nvPr/>
            </p:nvSpPr>
            <p:spPr>
              <a:xfrm>
                <a:off x="1320576" y="3230880"/>
                <a:ext cx="16734" cy="30479"/>
              </a:xfrm>
              <a:custGeom>
                <a:avLst/>
                <a:gdLst>
                  <a:gd name="connsiteX0" fmla="*/ 9115 w 16734"/>
                  <a:gd name="connsiteY0" fmla="*/ 0 h 30479"/>
                  <a:gd name="connsiteX1" fmla="*/ 9115 w 16734"/>
                  <a:gd name="connsiteY1" fmla="*/ 0 h 30479"/>
                  <a:gd name="connsiteX2" fmla="*/ 16735 w 16734"/>
                  <a:gd name="connsiteY2" fmla="*/ 19050 h 30479"/>
                  <a:gd name="connsiteX3" fmla="*/ 9115 w 16734"/>
                  <a:gd name="connsiteY3" fmla="*/ 30480 h 30479"/>
                  <a:gd name="connsiteX4" fmla="*/ 1495 w 16734"/>
                  <a:gd name="connsiteY4" fmla="*/ 22860 h 30479"/>
                  <a:gd name="connsiteX5" fmla="*/ 9115 w 16734"/>
                  <a:gd name="connsiteY5" fmla="*/ 0 h 30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34" h="30479">
                    <a:moveTo>
                      <a:pt x="9115" y="0"/>
                    </a:moveTo>
                    <a:cubicBezTo>
                      <a:pt x="9115" y="0"/>
                      <a:pt x="12925" y="0"/>
                      <a:pt x="9115" y="0"/>
                    </a:cubicBezTo>
                    <a:cubicBezTo>
                      <a:pt x="12925" y="7620"/>
                      <a:pt x="16735" y="11430"/>
                      <a:pt x="16735" y="19050"/>
                    </a:cubicBezTo>
                    <a:cubicBezTo>
                      <a:pt x="16735" y="22860"/>
                      <a:pt x="12925" y="30480"/>
                      <a:pt x="9115" y="30480"/>
                    </a:cubicBezTo>
                    <a:cubicBezTo>
                      <a:pt x="5305" y="30480"/>
                      <a:pt x="1495" y="26670"/>
                      <a:pt x="1495" y="22860"/>
                    </a:cubicBezTo>
                    <a:cubicBezTo>
                      <a:pt x="-2315" y="7620"/>
                      <a:pt x="1495" y="3810"/>
                      <a:pt x="9115" y="0"/>
                    </a:cubicBezTo>
                    <a:close/>
                  </a:path>
                </a:pathLst>
              </a:custGeom>
              <a:solidFill>
                <a:srgbClr val="FFC3D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03" name="Freeform: Shape 3602">
                <a:extLst>
                  <a:ext uri="{FF2B5EF4-FFF2-40B4-BE49-F238E27FC236}">
                    <a16:creationId xmlns:a16="http://schemas.microsoft.com/office/drawing/2014/main" id="{797827FA-E3AC-54C8-D1F1-6E4A6014F26F}"/>
                  </a:ext>
                </a:extLst>
              </p:cNvPr>
              <p:cNvSpPr/>
              <p:nvPr/>
            </p:nvSpPr>
            <p:spPr>
              <a:xfrm>
                <a:off x="294323" y="3505200"/>
                <a:ext cx="29527" cy="22859"/>
              </a:xfrm>
              <a:custGeom>
                <a:avLst/>
                <a:gdLst>
                  <a:gd name="connsiteX0" fmla="*/ 2858 w 29527"/>
                  <a:gd name="connsiteY0" fmla="*/ 22860 h 22859"/>
                  <a:gd name="connsiteX1" fmla="*/ 2858 w 29527"/>
                  <a:gd name="connsiteY1" fmla="*/ 15240 h 22859"/>
                  <a:gd name="connsiteX2" fmla="*/ 21908 w 29527"/>
                  <a:gd name="connsiteY2" fmla="*/ 0 h 22859"/>
                  <a:gd name="connsiteX3" fmla="*/ 29528 w 29527"/>
                  <a:gd name="connsiteY3" fmla="*/ 3810 h 22859"/>
                  <a:gd name="connsiteX4" fmla="*/ 29528 w 29527"/>
                  <a:gd name="connsiteY4" fmla="*/ 11430 h 22859"/>
                  <a:gd name="connsiteX5" fmla="*/ 2858 w 29527"/>
                  <a:gd name="connsiteY5" fmla="*/ 22860 h 22859"/>
                  <a:gd name="connsiteX6" fmla="*/ 2858 w 29527"/>
                  <a:gd name="connsiteY6" fmla="*/ 22860 h 2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27" h="22859">
                    <a:moveTo>
                      <a:pt x="2858" y="22860"/>
                    </a:moveTo>
                    <a:cubicBezTo>
                      <a:pt x="-953" y="22860"/>
                      <a:pt x="-953" y="19050"/>
                      <a:pt x="2858" y="15240"/>
                    </a:cubicBezTo>
                    <a:cubicBezTo>
                      <a:pt x="6668" y="7620"/>
                      <a:pt x="10478" y="0"/>
                      <a:pt x="21908" y="0"/>
                    </a:cubicBezTo>
                    <a:cubicBezTo>
                      <a:pt x="25717" y="0"/>
                      <a:pt x="25717" y="0"/>
                      <a:pt x="29528" y="3810"/>
                    </a:cubicBezTo>
                    <a:cubicBezTo>
                      <a:pt x="29528" y="7620"/>
                      <a:pt x="29528" y="7620"/>
                      <a:pt x="29528" y="11430"/>
                    </a:cubicBezTo>
                    <a:cubicBezTo>
                      <a:pt x="18097" y="15240"/>
                      <a:pt x="10478" y="19050"/>
                      <a:pt x="2858" y="22860"/>
                    </a:cubicBezTo>
                    <a:cubicBezTo>
                      <a:pt x="2858" y="22860"/>
                      <a:pt x="2858" y="22860"/>
                      <a:pt x="2858" y="22860"/>
                    </a:cubicBezTo>
                    <a:close/>
                  </a:path>
                </a:pathLst>
              </a:custGeom>
              <a:solidFill>
                <a:srgbClr val="FFDBE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04" name="Freeform: Shape 3603">
                <a:extLst>
                  <a:ext uri="{FF2B5EF4-FFF2-40B4-BE49-F238E27FC236}">
                    <a16:creationId xmlns:a16="http://schemas.microsoft.com/office/drawing/2014/main" id="{6A0ABF9E-C5D6-FBDB-3B5A-F8BF6A0BCADE}"/>
                  </a:ext>
                </a:extLst>
              </p:cNvPr>
              <p:cNvSpPr/>
              <p:nvPr/>
            </p:nvSpPr>
            <p:spPr>
              <a:xfrm>
                <a:off x="3680460" y="1977390"/>
                <a:ext cx="19050" cy="24553"/>
              </a:xfrm>
              <a:custGeom>
                <a:avLst/>
                <a:gdLst>
                  <a:gd name="connsiteX0" fmla="*/ 0 w 19050"/>
                  <a:gd name="connsiteY0" fmla="*/ 0 h 24553"/>
                  <a:gd name="connsiteX1" fmla="*/ 19050 w 19050"/>
                  <a:gd name="connsiteY1" fmla="*/ 15240 h 24553"/>
                  <a:gd name="connsiteX2" fmla="*/ 15240 w 19050"/>
                  <a:gd name="connsiteY2" fmla="*/ 22860 h 24553"/>
                  <a:gd name="connsiteX3" fmla="*/ 7620 w 19050"/>
                  <a:gd name="connsiteY3" fmla="*/ 22860 h 24553"/>
                  <a:gd name="connsiteX4" fmla="*/ 0 w 19050"/>
                  <a:gd name="connsiteY4" fmla="*/ 0 h 24553"/>
                  <a:gd name="connsiteX5" fmla="*/ 0 w 19050"/>
                  <a:gd name="connsiteY5" fmla="*/ 0 h 24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24553">
                    <a:moveTo>
                      <a:pt x="0" y="0"/>
                    </a:moveTo>
                    <a:cubicBezTo>
                      <a:pt x="11430" y="0"/>
                      <a:pt x="15240" y="7620"/>
                      <a:pt x="19050" y="15240"/>
                    </a:cubicBezTo>
                    <a:cubicBezTo>
                      <a:pt x="19050" y="19050"/>
                      <a:pt x="15240" y="19050"/>
                      <a:pt x="15240" y="22860"/>
                    </a:cubicBezTo>
                    <a:cubicBezTo>
                      <a:pt x="11430" y="26670"/>
                      <a:pt x="11430" y="22860"/>
                      <a:pt x="7620" y="22860"/>
                    </a:cubicBezTo>
                    <a:cubicBezTo>
                      <a:pt x="0" y="15240"/>
                      <a:pt x="0" y="7620"/>
                      <a:pt x="0" y="0"/>
                    </a:cubicBezTo>
                    <a:lnTo>
                      <a:pt x="0" y="0"/>
                    </a:lnTo>
                    <a:close/>
                  </a:path>
                </a:pathLst>
              </a:custGeom>
              <a:solidFill>
                <a:srgbClr val="FFC3D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05" name="Freeform: Shape 3604">
                <a:extLst>
                  <a:ext uri="{FF2B5EF4-FFF2-40B4-BE49-F238E27FC236}">
                    <a16:creationId xmlns:a16="http://schemas.microsoft.com/office/drawing/2014/main" id="{1EA4B2A8-0841-237D-FFDB-C1DDE1D9E964}"/>
                  </a:ext>
                </a:extLst>
              </p:cNvPr>
              <p:cNvSpPr/>
              <p:nvPr/>
            </p:nvSpPr>
            <p:spPr>
              <a:xfrm>
                <a:off x="2861310" y="1082039"/>
                <a:ext cx="30480" cy="15239"/>
              </a:xfrm>
              <a:custGeom>
                <a:avLst/>
                <a:gdLst>
                  <a:gd name="connsiteX0" fmla="*/ 30480 w 30480"/>
                  <a:gd name="connsiteY0" fmla="*/ 0 h 15239"/>
                  <a:gd name="connsiteX1" fmla="*/ 3810 w 30480"/>
                  <a:gd name="connsiteY1" fmla="*/ 15240 h 15239"/>
                  <a:gd name="connsiteX2" fmla="*/ 0 w 30480"/>
                  <a:gd name="connsiteY2" fmla="*/ 11430 h 15239"/>
                  <a:gd name="connsiteX3" fmla="*/ 3810 w 30480"/>
                  <a:gd name="connsiteY3" fmla="*/ 3810 h 15239"/>
                  <a:gd name="connsiteX4" fmla="*/ 30480 w 30480"/>
                  <a:gd name="connsiteY4" fmla="*/ 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 h="15239">
                    <a:moveTo>
                      <a:pt x="30480" y="0"/>
                    </a:moveTo>
                    <a:cubicBezTo>
                      <a:pt x="22860" y="7620"/>
                      <a:pt x="15240" y="15240"/>
                      <a:pt x="3810" y="15240"/>
                    </a:cubicBezTo>
                    <a:cubicBezTo>
                      <a:pt x="0" y="15240"/>
                      <a:pt x="0" y="15240"/>
                      <a:pt x="0" y="11430"/>
                    </a:cubicBezTo>
                    <a:cubicBezTo>
                      <a:pt x="0" y="7620"/>
                      <a:pt x="0" y="7620"/>
                      <a:pt x="3810" y="3810"/>
                    </a:cubicBezTo>
                    <a:cubicBezTo>
                      <a:pt x="7620" y="0"/>
                      <a:pt x="19050" y="3810"/>
                      <a:pt x="30480" y="0"/>
                    </a:cubicBezTo>
                    <a:close/>
                  </a:path>
                </a:pathLst>
              </a:custGeom>
              <a:solidFill>
                <a:srgbClr val="FFE2E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06" name="Freeform: Shape 3605">
                <a:extLst>
                  <a:ext uri="{FF2B5EF4-FFF2-40B4-BE49-F238E27FC236}">
                    <a16:creationId xmlns:a16="http://schemas.microsoft.com/office/drawing/2014/main" id="{7A0B08E2-5073-FCA3-20AA-3536A3FA4D36}"/>
                  </a:ext>
                </a:extLst>
              </p:cNvPr>
              <p:cNvSpPr/>
              <p:nvPr/>
            </p:nvSpPr>
            <p:spPr>
              <a:xfrm>
                <a:off x="1331922" y="3314700"/>
                <a:ext cx="20628" cy="19050"/>
              </a:xfrm>
              <a:custGeom>
                <a:avLst/>
                <a:gdLst>
                  <a:gd name="connsiteX0" fmla="*/ 20628 w 20628"/>
                  <a:gd name="connsiteY0" fmla="*/ 11430 h 19050"/>
                  <a:gd name="connsiteX1" fmla="*/ 5388 w 20628"/>
                  <a:gd name="connsiteY1" fmla="*/ 19050 h 19050"/>
                  <a:gd name="connsiteX2" fmla="*/ 1578 w 20628"/>
                  <a:gd name="connsiteY2" fmla="*/ 11430 h 19050"/>
                  <a:gd name="connsiteX3" fmla="*/ 16818 w 20628"/>
                  <a:gd name="connsiteY3" fmla="*/ 0 h 19050"/>
                  <a:gd name="connsiteX4" fmla="*/ 20628 w 20628"/>
                  <a:gd name="connsiteY4" fmla="*/ 1143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28" h="19050">
                    <a:moveTo>
                      <a:pt x="20628" y="11430"/>
                    </a:moveTo>
                    <a:cubicBezTo>
                      <a:pt x="16818" y="19050"/>
                      <a:pt x="9198" y="15240"/>
                      <a:pt x="5388" y="19050"/>
                    </a:cubicBezTo>
                    <a:cubicBezTo>
                      <a:pt x="1578" y="19050"/>
                      <a:pt x="-2232" y="15240"/>
                      <a:pt x="1578" y="11430"/>
                    </a:cubicBezTo>
                    <a:cubicBezTo>
                      <a:pt x="5388" y="3810"/>
                      <a:pt x="9198" y="0"/>
                      <a:pt x="16818" y="0"/>
                    </a:cubicBezTo>
                    <a:cubicBezTo>
                      <a:pt x="20628" y="0"/>
                      <a:pt x="20628" y="3810"/>
                      <a:pt x="20628" y="11430"/>
                    </a:cubicBezTo>
                    <a:close/>
                  </a:path>
                </a:pathLst>
              </a:custGeom>
              <a:solidFill>
                <a:srgbClr val="FFCAD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07" name="Freeform: Shape 3606">
                <a:extLst>
                  <a:ext uri="{FF2B5EF4-FFF2-40B4-BE49-F238E27FC236}">
                    <a16:creationId xmlns:a16="http://schemas.microsoft.com/office/drawing/2014/main" id="{5D15B9BB-D993-0F2C-D190-50D8500EEEE0}"/>
                  </a:ext>
                </a:extLst>
              </p:cNvPr>
              <p:cNvSpPr/>
              <p:nvPr/>
            </p:nvSpPr>
            <p:spPr>
              <a:xfrm>
                <a:off x="3388398" y="3549425"/>
                <a:ext cx="19237" cy="24354"/>
              </a:xfrm>
              <a:custGeom>
                <a:avLst/>
                <a:gdLst>
                  <a:gd name="connsiteX0" fmla="*/ 10122 w 19237"/>
                  <a:gd name="connsiteY0" fmla="*/ 1495 h 24354"/>
                  <a:gd name="connsiteX1" fmla="*/ 17743 w 19237"/>
                  <a:gd name="connsiteY1" fmla="*/ 12925 h 24354"/>
                  <a:gd name="connsiteX2" fmla="*/ 6313 w 19237"/>
                  <a:gd name="connsiteY2" fmla="*/ 24355 h 24354"/>
                  <a:gd name="connsiteX3" fmla="*/ 2503 w 19237"/>
                  <a:gd name="connsiteY3" fmla="*/ 9115 h 24354"/>
                  <a:gd name="connsiteX4" fmla="*/ 10122 w 19237"/>
                  <a:gd name="connsiteY4" fmla="*/ 1495 h 24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37" h="24354">
                    <a:moveTo>
                      <a:pt x="10122" y="1495"/>
                    </a:moveTo>
                    <a:cubicBezTo>
                      <a:pt x="17743" y="1495"/>
                      <a:pt x="21553" y="5305"/>
                      <a:pt x="17743" y="12925"/>
                    </a:cubicBezTo>
                    <a:cubicBezTo>
                      <a:pt x="13933" y="20545"/>
                      <a:pt x="10122" y="24355"/>
                      <a:pt x="6313" y="24355"/>
                    </a:cubicBezTo>
                    <a:cubicBezTo>
                      <a:pt x="-1307" y="24355"/>
                      <a:pt x="-1307" y="16735"/>
                      <a:pt x="2503" y="9115"/>
                    </a:cubicBezTo>
                    <a:cubicBezTo>
                      <a:pt x="-1307" y="1495"/>
                      <a:pt x="2503" y="-2315"/>
                      <a:pt x="10122" y="1495"/>
                    </a:cubicBezTo>
                    <a:close/>
                  </a:path>
                </a:pathLst>
              </a:custGeom>
              <a:solidFill>
                <a:srgbClr val="FFD4E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08" name="Freeform: Shape 3607">
                <a:extLst>
                  <a:ext uri="{FF2B5EF4-FFF2-40B4-BE49-F238E27FC236}">
                    <a16:creationId xmlns:a16="http://schemas.microsoft.com/office/drawing/2014/main" id="{F020B7C4-6D9F-B54C-B0B9-40DFF605B330}"/>
                  </a:ext>
                </a:extLst>
              </p:cNvPr>
              <p:cNvSpPr/>
              <p:nvPr/>
            </p:nvSpPr>
            <p:spPr>
              <a:xfrm>
                <a:off x="4964431" y="1878329"/>
                <a:ext cx="22859" cy="19050"/>
              </a:xfrm>
              <a:custGeom>
                <a:avLst/>
                <a:gdLst>
                  <a:gd name="connsiteX0" fmla="*/ 19050 w 22859"/>
                  <a:gd name="connsiteY0" fmla="*/ 0 h 19050"/>
                  <a:gd name="connsiteX1" fmla="*/ 22860 w 22859"/>
                  <a:gd name="connsiteY1" fmla="*/ 7620 h 19050"/>
                  <a:gd name="connsiteX2" fmla="*/ 7620 w 22859"/>
                  <a:gd name="connsiteY2" fmla="*/ 19050 h 19050"/>
                  <a:gd name="connsiteX3" fmla="*/ 0 w 22859"/>
                  <a:gd name="connsiteY3" fmla="*/ 11430 h 19050"/>
                  <a:gd name="connsiteX4" fmla="*/ 19050 w 22859"/>
                  <a:gd name="connsiteY4" fmla="*/ 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19050">
                    <a:moveTo>
                      <a:pt x="19050" y="0"/>
                    </a:moveTo>
                    <a:cubicBezTo>
                      <a:pt x="22860" y="0"/>
                      <a:pt x="22860" y="3810"/>
                      <a:pt x="22860" y="7620"/>
                    </a:cubicBezTo>
                    <a:cubicBezTo>
                      <a:pt x="22860" y="15240"/>
                      <a:pt x="15240" y="19050"/>
                      <a:pt x="7620" y="19050"/>
                    </a:cubicBezTo>
                    <a:cubicBezTo>
                      <a:pt x="3810" y="19050"/>
                      <a:pt x="0" y="15240"/>
                      <a:pt x="0" y="11430"/>
                    </a:cubicBezTo>
                    <a:cubicBezTo>
                      <a:pt x="3810" y="7620"/>
                      <a:pt x="15240" y="0"/>
                      <a:pt x="19050" y="0"/>
                    </a:cubicBezTo>
                    <a:close/>
                  </a:path>
                </a:pathLst>
              </a:custGeom>
              <a:solidFill>
                <a:srgbClr val="FFD5E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09" name="Freeform: Shape 3608">
                <a:extLst>
                  <a:ext uri="{FF2B5EF4-FFF2-40B4-BE49-F238E27FC236}">
                    <a16:creationId xmlns:a16="http://schemas.microsoft.com/office/drawing/2014/main" id="{BAC04658-7CF2-0067-6EA3-6EDBD1B6C2B4}"/>
                  </a:ext>
                </a:extLst>
              </p:cNvPr>
              <p:cNvSpPr/>
              <p:nvPr/>
            </p:nvSpPr>
            <p:spPr>
              <a:xfrm>
                <a:off x="162336" y="3015941"/>
                <a:ext cx="25393" cy="22122"/>
              </a:xfrm>
              <a:custGeom>
                <a:avLst/>
                <a:gdLst>
                  <a:gd name="connsiteX0" fmla="*/ 9115 w 25393"/>
                  <a:gd name="connsiteY0" fmla="*/ 20628 h 22122"/>
                  <a:gd name="connsiteX1" fmla="*/ 1495 w 25393"/>
                  <a:gd name="connsiteY1" fmla="*/ 9198 h 22122"/>
                  <a:gd name="connsiteX2" fmla="*/ 9115 w 25393"/>
                  <a:gd name="connsiteY2" fmla="*/ 1578 h 22122"/>
                  <a:gd name="connsiteX3" fmla="*/ 24355 w 25393"/>
                  <a:gd name="connsiteY3" fmla="*/ 5388 h 22122"/>
                  <a:gd name="connsiteX4" fmla="*/ 16735 w 25393"/>
                  <a:gd name="connsiteY4" fmla="*/ 13008 h 22122"/>
                  <a:gd name="connsiteX5" fmla="*/ 9115 w 25393"/>
                  <a:gd name="connsiteY5" fmla="*/ 20628 h 22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22122">
                    <a:moveTo>
                      <a:pt x="9115" y="20628"/>
                    </a:moveTo>
                    <a:cubicBezTo>
                      <a:pt x="1495" y="16818"/>
                      <a:pt x="-2315" y="13008"/>
                      <a:pt x="1495" y="9198"/>
                    </a:cubicBezTo>
                    <a:cubicBezTo>
                      <a:pt x="5305" y="5388"/>
                      <a:pt x="5305" y="5388"/>
                      <a:pt x="9115" y="1578"/>
                    </a:cubicBezTo>
                    <a:cubicBezTo>
                      <a:pt x="16735" y="-2232"/>
                      <a:pt x="20545" y="1578"/>
                      <a:pt x="24355" y="5388"/>
                    </a:cubicBezTo>
                    <a:cubicBezTo>
                      <a:pt x="28165" y="13008"/>
                      <a:pt x="20545" y="13008"/>
                      <a:pt x="16735" y="13008"/>
                    </a:cubicBezTo>
                    <a:cubicBezTo>
                      <a:pt x="12925" y="20628"/>
                      <a:pt x="9115" y="24438"/>
                      <a:pt x="9115" y="20628"/>
                    </a:cubicBezTo>
                    <a:close/>
                  </a:path>
                </a:pathLst>
              </a:custGeom>
              <a:solidFill>
                <a:srgbClr val="FFD5E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10" name="Freeform: Shape 3609">
                <a:extLst>
                  <a:ext uri="{FF2B5EF4-FFF2-40B4-BE49-F238E27FC236}">
                    <a16:creationId xmlns:a16="http://schemas.microsoft.com/office/drawing/2014/main" id="{B80CA61E-FE72-B083-3E9E-FE1D0FB120A8}"/>
                  </a:ext>
                </a:extLst>
              </p:cNvPr>
              <p:cNvSpPr/>
              <p:nvPr/>
            </p:nvSpPr>
            <p:spPr>
              <a:xfrm>
                <a:off x="3522672" y="3253740"/>
                <a:ext cx="20628" cy="19050"/>
              </a:xfrm>
              <a:custGeom>
                <a:avLst/>
                <a:gdLst>
                  <a:gd name="connsiteX0" fmla="*/ 20628 w 20628"/>
                  <a:gd name="connsiteY0" fmla="*/ 11430 h 19050"/>
                  <a:gd name="connsiteX1" fmla="*/ 5388 w 20628"/>
                  <a:gd name="connsiteY1" fmla="*/ 19050 h 19050"/>
                  <a:gd name="connsiteX2" fmla="*/ 1578 w 20628"/>
                  <a:gd name="connsiteY2" fmla="*/ 7620 h 19050"/>
                  <a:gd name="connsiteX3" fmla="*/ 13008 w 20628"/>
                  <a:gd name="connsiteY3" fmla="*/ 0 h 19050"/>
                  <a:gd name="connsiteX4" fmla="*/ 20628 w 20628"/>
                  <a:gd name="connsiteY4" fmla="*/ 1143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28" h="19050">
                    <a:moveTo>
                      <a:pt x="20628" y="11430"/>
                    </a:moveTo>
                    <a:cubicBezTo>
                      <a:pt x="16818" y="15240"/>
                      <a:pt x="13008" y="19050"/>
                      <a:pt x="5388" y="19050"/>
                    </a:cubicBezTo>
                    <a:cubicBezTo>
                      <a:pt x="1578" y="19050"/>
                      <a:pt x="-2232" y="11430"/>
                      <a:pt x="1578" y="7620"/>
                    </a:cubicBezTo>
                    <a:cubicBezTo>
                      <a:pt x="5388" y="0"/>
                      <a:pt x="9198" y="0"/>
                      <a:pt x="13008" y="0"/>
                    </a:cubicBezTo>
                    <a:cubicBezTo>
                      <a:pt x="20628" y="3810"/>
                      <a:pt x="20628" y="7620"/>
                      <a:pt x="20628" y="11430"/>
                    </a:cubicBezTo>
                    <a:close/>
                  </a:path>
                </a:pathLst>
              </a:custGeom>
              <a:solidFill>
                <a:srgbClr val="FFD6E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11" name="Freeform: Shape 3610">
                <a:extLst>
                  <a:ext uri="{FF2B5EF4-FFF2-40B4-BE49-F238E27FC236}">
                    <a16:creationId xmlns:a16="http://schemas.microsoft.com/office/drawing/2014/main" id="{9D48261A-5704-60E1-C3A8-E479AF110E9C}"/>
                  </a:ext>
                </a:extLst>
              </p:cNvPr>
              <p:cNvSpPr/>
              <p:nvPr/>
            </p:nvSpPr>
            <p:spPr>
              <a:xfrm>
                <a:off x="1969771" y="1233401"/>
                <a:ext cx="22859" cy="17316"/>
              </a:xfrm>
              <a:custGeom>
                <a:avLst/>
                <a:gdLst>
                  <a:gd name="connsiteX0" fmla="*/ 3810 w 22859"/>
                  <a:gd name="connsiteY0" fmla="*/ 16278 h 17316"/>
                  <a:gd name="connsiteX1" fmla="*/ 0 w 22859"/>
                  <a:gd name="connsiteY1" fmla="*/ 8658 h 17316"/>
                  <a:gd name="connsiteX2" fmla="*/ 19050 w 22859"/>
                  <a:gd name="connsiteY2" fmla="*/ 1038 h 17316"/>
                  <a:gd name="connsiteX3" fmla="*/ 22860 w 22859"/>
                  <a:gd name="connsiteY3" fmla="*/ 8658 h 17316"/>
                  <a:gd name="connsiteX4" fmla="*/ 3810 w 22859"/>
                  <a:gd name="connsiteY4" fmla="*/ 16278 h 17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17316">
                    <a:moveTo>
                      <a:pt x="3810" y="16278"/>
                    </a:moveTo>
                    <a:cubicBezTo>
                      <a:pt x="0" y="16278"/>
                      <a:pt x="0" y="12468"/>
                      <a:pt x="0" y="8658"/>
                    </a:cubicBezTo>
                    <a:cubicBezTo>
                      <a:pt x="0" y="4848"/>
                      <a:pt x="15240" y="-2772"/>
                      <a:pt x="19050" y="1038"/>
                    </a:cubicBezTo>
                    <a:cubicBezTo>
                      <a:pt x="22860" y="1038"/>
                      <a:pt x="22860" y="4848"/>
                      <a:pt x="22860" y="8658"/>
                    </a:cubicBezTo>
                    <a:cubicBezTo>
                      <a:pt x="22860" y="12468"/>
                      <a:pt x="7620" y="20088"/>
                      <a:pt x="3810" y="16278"/>
                    </a:cubicBezTo>
                    <a:close/>
                  </a:path>
                </a:pathLst>
              </a:custGeom>
              <a:solidFill>
                <a:srgbClr val="FFE0E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12" name="Freeform: Shape 3611">
                <a:extLst>
                  <a:ext uri="{FF2B5EF4-FFF2-40B4-BE49-F238E27FC236}">
                    <a16:creationId xmlns:a16="http://schemas.microsoft.com/office/drawing/2014/main" id="{1C04CC42-935B-8FDA-8807-E2FA237DA466}"/>
                  </a:ext>
                </a:extLst>
              </p:cNvPr>
              <p:cNvSpPr/>
              <p:nvPr/>
            </p:nvSpPr>
            <p:spPr>
              <a:xfrm>
                <a:off x="4101677" y="2087879"/>
                <a:ext cx="23246" cy="22860"/>
              </a:xfrm>
              <a:custGeom>
                <a:avLst/>
                <a:gdLst>
                  <a:gd name="connsiteX0" fmla="*/ 5504 w 23246"/>
                  <a:gd name="connsiteY0" fmla="*/ 3810 h 22860"/>
                  <a:gd name="connsiteX1" fmla="*/ 16933 w 23246"/>
                  <a:gd name="connsiteY1" fmla="*/ 0 h 22860"/>
                  <a:gd name="connsiteX2" fmla="*/ 20743 w 23246"/>
                  <a:gd name="connsiteY2" fmla="*/ 7620 h 22860"/>
                  <a:gd name="connsiteX3" fmla="*/ 16933 w 23246"/>
                  <a:gd name="connsiteY3" fmla="*/ 19050 h 22860"/>
                  <a:gd name="connsiteX4" fmla="*/ 9313 w 23246"/>
                  <a:gd name="connsiteY4" fmla="*/ 22860 h 22860"/>
                  <a:gd name="connsiteX5" fmla="*/ 1693 w 23246"/>
                  <a:gd name="connsiteY5" fmla="*/ 22860 h 22860"/>
                  <a:gd name="connsiteX6" fmla="*/ 1693 w 23246"/>
                  <a:gd name="connsiteY6" fmla="*/ 15240 h 22860"/>
                  <a:gd name="connsiteX7" fmla="*/ 5504 w 23246"/>
                  <a:gd name="connsiteY7" fmla="*/ 3810 h 22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46" h="22860">
                    <a:moveTo>
                      <a:pt x="5504" y="3810"/>
                    </a:moveTo>
                    <a:cubicBezTo>
                      <a:pt x="9313" y="0"/>
                      <a:pt x="13123" y="0"/>
                      <a:pt x="16933" y="0"/>
                    </a:cubicBezTo>
                    <a:cubicBezTo>
                      <a:pt x="16933" y="3810"/>
                      <a:pt x="16933" y="3810"/>
                      <a:pt x="20743" y="7620"/>
                    </a:cubicBezTo>
                    <a:cubicBezTo>
                      <a:pt x="24554" y="11430"/>
                      <a:pt x="24554" y="15240"/>
                      <a:pt x="16933" y="19050"/>
                    </a:cubicBezTo>
                    <a:cubicBezTo>
                      <a:pt x="13123" y="19050"/>
                      <a:pt x="13123" y="22860"/>
                      <a:pt x="9313" y="22860"/>
                    </a:cubicBezTo>
                    <a:cubicBezTo>
                      <a:pt x="5504" y="22860"/>
                      <a:pt x="1693" y="22860"/>
                      <a:pt x="1693" y="22860"/>
                    </a:cubicBezTo>
                    <a:cubicBezTo>
                      <a:pt x="-2117" y="19050"/>
                      <a:pt x="1693" y="15240"/>
                      <a:pt x="1693" y="15240"/>
                    </a:cubicBezTo>
                    <a:cubicBezTo>
                      <a:pt x="1693" y="7620"/>
                      <a:pt x="9313" y="7620"/>
                      <a:pt x="5504" y="3810"/>
                    </a:cubicBezTo>
                    <a:close/>
                  </a:path>
                </a:pathLst>
              </a:custGeom>
              <a:solidFill>
                <a:srgbClr val="FFE2E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13" name="Freeform: Shape 3612">
                <a:extLst>
                  <a:ext uri="{FF2B5EF4-FFF2-40B4-BE49-F238E27FC236}">
                    <a16:creationId xmlns:a16="http://schemas.microsoft.com/office/drawing/2014/main" id="{09FD1B53-0994-C210-93E0-510F8D6D832B}"/>
                  </a:ext>
                </a:extLst>
              </p:cNvPr>
              <p:cNvSpPr/>
              <p:nvPr/>
            </p:nvSpPr>
            <p:spPr>
              <a:xfrm>
                <a:off x="4170372" y="2129790"/>
                <a:ext cx="20628" cy="23873"/>
              </a:xfrm>
              <a:custGeom>
                <a:avLst/>
                <a:gdLst>
                  <a:gd name="connsiteX0" fmla="*/ 5388 w 20628"/>
                  <a:gd name="connsiteY0" fmla="*/ 22860 h 23873"/>
                  <a:gd name="connsiteX1" fmla="*/ 1578 w 20628"/>
                  <a:gd name="connsiteY1" fmla="*/ 11430 h 23873"/>
                  <a:gd name="connsiteX2" fmla="*/ 13008 w 20628"/>
                  <a:gd name="connsiteY2" fmla="*/ 0 h 23873"/>
                  <a:gd name="connsiteX3" fmla="*/ 20628 w 20628"/>
                  <a:gd name="connsiteY3" fmla="*/ 11430 h 23873"/>
                  <a:gd name="connsiteX4" fmla="*/ 5388 w 20628"/>
                  <a:gd name="connsiteY4" fmla="*/ 22860 h 23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28" h="23873">
                    <a:moveTo>
                      <a:pt x="5388" y="22860"/>
                    </a:moveTo>
                    <a:cubicBezTo>
                      <a:pt x="1578" y="22860"/>
                      <a:pt x="-2232" y="19050"/>
                      <a:pt x="1578" y="11430"/>
                    </a:cubicBezTo>
                    <a:cubicBezTo>
                      <a:pt x="1578" y="3810"/>
                      <a:pt x="9198" y="0"/>
                      <a:pt x="13008" y="0"/>
                    </a:cubicBezTo>
                    <a:cubicBezTo>
                      <a:pt x="20628" y="0"/>
                      <a:pt x="20628" y="3810"/>
                      <a:pt x="20628" y="11430"/>
                    </a:cubicBezTo>
                    <a:cubicBezTo>
                      <a:pt x="20628" y="19050"/>
                      <a:pt x="13008" y="26670"/>
                      <a:pt x="5388" y="22860"/>
                    </a:cubicBezTo>
                    <a:close/>
                  </a:path>
                </a:pathLst>
              </a:custGeom>
              <a:solidFill>
                <a:srgbClr val="FFBBD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14" name="Freeform: Shape 3613">
                <a:extLst>
                  <a:ext uri="{FF2B5EF4-FFF2-40B4-BE49-F238E27FC236}">
                    <a16:creationId xmlns:a16="http://schemas.microsoft.com/office/drawing/2014/main" id="{D2616331-5492-0883-17DD-CF96E44F131D}"/>
                  </a:ext>
                </a:extLst>
              </p:cNvPr>
              <p:cNvSpPr/>
              <p:nvPr/>
            </p:nvSpPr>
            <p:spPr>
              <a:xfrm>
                <a:off x="3371851" y="2244090"/>
                <a:ext cx="19050" cy="22859"/>
              </a:xfrm>
              <a:custGeom>
                <a:avLst/>
                <a:gdLst>
                  <a:gd name="connsiteX0" fmla="*/ 11430 w 19050"/>
                  <a:gd name="connsiteY0" fmla="*/ 0 h 22859"/>
                  <a:gd name="connsiteX1" fmla="*/ 19050 w 19050"/>
                  <a:gd name="connsiteY1" fmla="*/ 11430 h 22859"/>
                  <a:gd name="connsiteX2" fmla="*/ 3810 w 19050"/>
                  <a:gd name="connsiteY2" fmla="*/ 22860 h 22859"/>
                  <a:gd name="connsiteX3" fmla="*/ 0 w 19050"/>
                  <a:gd name="connsiteY3" fmla="*/ 15240 h 22859"/>
                  <a:gd name="connsiteX4" fmla="*/ 11430 w 19050"/>
                  <a:gd name="connsiteY4" fmla="*/ 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22859">
                    <a:moveTo>
                      <a:pt x="11430" y="0"/>
                    </a:moveTo>
                    <a:cubicBezTo>
                      <a:pt x="19050" y="3810"/>
                      <a:pt x="19050" y="7620"/>
                      <a:pt x="19050" y="11430"/>
                    </a:cubicBezTo>
                    <a:cubicBezTo>
                      <a:pt x="19050" y="19050"/>
                      <a:pt x="7620" y="22860"/>
                      <a:pt x="3810" y="22860"/>
                    </a:cubicBezTo>
                    <a:cubicBezTo>
                      <a:pt x="0" y="22860"/>
                      <a:pt x="0" y="19050"/>
                      <a:pt x="0" y="15240"/>
                    </a:cubicBezTo>
                    <a:cubicBezTo>
                      <a:pt x="3810" y="7620"/>
                      <a:pt x="3810" y="0"/>
                      <a:pt x="11430" y="0"/>
                    </a:cubicBezTo>
                    <a:close/>
                  </a:path>
                </a:pathLst>
              </a:custGeom>
              <a:solidFill>
                <a:srgbClr val="FFCDE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15" name="Freeform: Shape 3614">
                <a:extLst>
                  <a:ext uri="{FF2B5EF4-FFF2-40B4-BE49-F238E27FC236}">
                    <a16:creationId xmlns:a16="http://schemas.microsoft.com/office/drawing/2014/main" id="{A1E4E36C-5A4D-C484-2A55-91634D6AF0D9}"/>
                  </a:ext>
                </a:extLst>
              </p:cNvPr>
              <p:cNvSpPr/>
              <p:nvPr/>
            </p:nvSpPr>
            <p:spPr>
              <a:xfrm>
                <a:off x="3021331" y="2201141"/>
                <a:ext cx="22859" cy="23898"/>
              </a:xfrm>
              <a:custGeom>
                <a:avLst/>
                <a:gdLst>
                  <a:gd name="connsiteX0" fmla="*/ 22860 w 22859"/>
                  <a:gd name="connsiteY0" fmla="*/ 8658 h 23898"/>
                  <a:gd name="connsiteX1" fmla="*/ 15240 w 22859"/>
                  <a:gd name="connsiteY1" fmla="*/ 20088 h 23898"/>
                  <a:gd name="connsiteX2" fmla="*/ 7620 w 22859"/>
                  <a:gd name="connsiteY2" fmla="*/ 23898 h 23898"/>
                  <a:gd name="connsiteX3" fmla="*/ 0 w 22859"/>
                  <a:gd name="connsiteY3" fmla="*/ 16278 h 23898"/>
                  <a:gd name="connsiteX4" fmla="*/ 7620 w 22859"/>
                  <a:gd name="connsiteY4" fmla="*/ 1038 h 23898"/>
                  <a:gd name="connsiteX5" fmla="*/ 22860 w 22859"/>
                  <a:gd name="connsiteY5" fmla="*/ 8658 h 23898"/>
                  <a:gd name="connsiteX6" fmla="*/ 22860 w 22859"/>
                  <a:gd name="connsiteY6" fmla="*/ 8658 h 2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59" h="23898">
                    <a:moveTo>
                      <a:pt x="22860" y="8658"/>
                    </a:moveTo>
                    <a:cubicBezTo>
                      <a:pt x="19050" y="12468"/>
                      <a:pt x="15240" y="16278"/>
                      <a:pt x="15240" y="20088"/>
                    </a:cubicBezTo>
                    <a:cubicBezTo>
                      <a:pt x="15240" y="23898"/>
                      <a:pt x="11430" y="23898"/>
                      <a:pt x="7620" y="23898"/>
                    </a:cubicBezTo>
                    <a:cubicBezTo>
                      <a:pt x="3810" y="23898"/>
                      <a:pt x="0" y="20088"/>
                      <a:pt x="0" y="16278"/>
                    </a:cubicBezTo>
                    <a:cubicBezTo>
                      <a:pt x="0" y="8658"/>
                      <a:pt x="3810" y="4848"/>
                      <a:pt x="7620" y="1038"/>
                    </a:cubicBezTo>
                    <a:cubicBezTo>
                      <a:pt x="15240" y="-2772"/>
                      <a:pt x="19050" y="4848"/>
                      <a:pt x="22860" y="8658"/>
                    </a:cubicBezTo>
                    <a:cubicBezTo>
                      <a:pt x="22860" y="8658"/>
                      <a:pt x="22860" y="8658"/>
                      <a:pt x="22860" y="8658"/>
                    </a:cubicBezTo>
                    <a:close/>
                  </a:path>
                </a:pathLst>
              </a:custGeom>
              <a:solidFill>
                <a:srgbClr val="FFB8D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16" name="Freeform: Shape 3615">
                <a:extLst>
                  <a:ext uri="{FF2B5EF4-FFF2-40B4-BE49-F238E27FC236}">
                    <a16:creationId xmlns:a16="http://schemas.microsoft.com/office/drawing/2014/main" id="{CF2CE4BD-4F4A-4171-D067-CC05FFF565A1}"/>
                  </a:ext>
                </a:extLst>
              </p:cNvPr>
              <p:cNvSpPr/>
              <p:nvPr/>
            </p:nvSpPr>
            <p:spPr>
              <a:xfrm>
                <a:off x="5202767" y="2835592"/>
                <a:ext cx="28363" cy="14287"/>
              </a:xfrm>
              <a:custGeom>
                <a:avLst/>
                <a:gdLst>
                  <a:gd name="connsiteX0" fmla="*/ 16933 w 28363"/>
                  <a:gd name="connsiteY0" fmla="*/ 2857 h 14287"/>
                  <a:gd name="connsiteX1" fmla="*/ 24553 w 28363"/>
                  <a:gd name="connsiteY1" fmla="*/ 2857 h 14287"/>
                  <a:gd name="connsiteX2" fmla="*/ 28363 w 28363"/>
                  <a:gd name="connsiteY2" fmla="*/ 6667 h 14287"/>
                  <a:gd name="connsiteX3" fmla="*/ 24553 w 28363"/>
                  <a:gd name="connsiteY3" fmla="*/ 10477 h 14287"/>
                  <a:gd name="connsiteX4" fmla="*/ 16933 w 28363"/>
                  <a:gd name="connsiteY4" fmla="*/ 14288 h 14287"/>
                  <a:gd name="connsiteX5" fmla="*/ 1693 w 28363"/>
                  <a:gd name="connsiteY5" fmla="*/ 10477 h 14287"/>
                  <a:gd name="connsiteX6" fmla="*/ 1693 w 28363"/>
                  <a:gd name="connsiteY6" fmla="*/ 2857 h 14287"/>
                  <a:gd name="connsiteX7" fmla="*/ 16933 w 28363"/>
                  <a:gd name="connsiteY7" fmla="*/ 2857 h 14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363" h="14287">
                    <a:moveTo>
                      <a:pt x="16933" y="2857"/>
                    </a:moveTo>
                    <a:cubicBezTo>
                      <a:pt x="16933" y="2857"/>
                      <a:pt x="20743" y="2857"/>
                      <a:pt x="24553" y="2857"/>
                    </a:cubicBezTo>
                    <a:cubicBezTo>
                      <a:pt x="24553" y="2857"/>
                      <a:pt x="28363" y="6667"/>
                      <a:pt x="28363" y="6667"/>
                    </a:cubicBezTo>
                    <a:cubicBezTo>
                      <a:pt x="28363" y="10477"/>
                      <a:pt x="28363" y="10477"/>
                      <a:pt x="24553" y="10477"/>
                    </a:cubicBezTo>
                    <a:cubicBezTo>
                      <a:pt x="20743" y="10477"/>
                      <a:pt x="20743" y="14288"/>
                      <a:pt x="16933" y="14288"/>
                    </a:cubicBezTo>
                    <a:cubicBezTo>
                      <a:pt x="9313" y="14288"/>
                      <a:pt x="5503" y="14288"/>
                      <a:pt x="1693" y="10477"/>
                    </a:cubicBezTo>
                    <a:cubicBezTo>
                      <a:pt x="-2117" y="6667"/>
                      <a:pt x="1693" y="6667"/>
                      <a:pt x="1693" y="2857"/>
                    </a:cubicBezTo>
                    <a:cubicBezTo>
                      <a:pt x="5503" y="-952"/>
                      <a:pt x="9313" y="-952"/>
                      <a:pt x="16933" y="2857"/>
                    </a:cubicBezTo>
                    <a:close/>
                  </a:path>
                </a:pathLst>
              </a:custGeom>
              <a:solidFill>
                <a:srgbClr val="FFDAE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17" name="Freeform: Shape 3616">
                <a:extLst>
                  <a:ext uri="{FF2B5EF4-FFF2-40B4-BE49-F238E27FC236}">
                    <a16:creationId xmlns:a16="http://schemas.microsoft.com/office/drawing/2014/main" id="{3A77332B-16AC-F152-5BF0-21450513419A}"/>
                  </a:ext>
                </a:extLst>
              </p:cNvPr>
              <p:cNvSpPr/>
              <p:nvPr/>
            </p:nvSpPr>
            <p:spPr>
              <a:xfrm>
                <a:off x="3841788" y="2532071"/>
                <a:ext cx="18780" cy="22206"/>
              </a:xfrm>
              <a:custGeom>
                <a:avLst/>
                <a:gdLst>
                  <a:gd name="connsiteX0" fmla="*/ 17743 w 18780"/>
                  <a:gd name="connsiteY0" fmla="*/ 16818 h 22206"/>
                  <a:gd name="connsiteX1" fmla="*/ 6313 w 18780"/>
                  <a:gd name="connsiteY1" fmla="*/ 20628 h 22206"/>
                  <a:gd name="connsiteX2" fmla="*/ 2503 w 18780"/>
                  <a:gd name="connsiteY2" fmla="*/ 5388 h 22206"/>
                  <a:gd name="connsiteX3" fmla="*/ 10122 w 18780"/>
                  <a:gd name="connsiteY3" fmla="*/ 1578 h 22206"/>
                  <a:gd name="connsiteX4" fmla="*/ 17743 w 18780"/>
                  <a:gd name="connsiteY4" fmla="*/ 16818 h 22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80" h="22206">
                    <a:moveTo>
                      <a:pt x="17743" y="16818"/>
                    </a:moveTo>
                    <a:cubicBezTo>
                      <a:pt x="17743" y="20628"/>
                      <a:pt x="13932" y="24438"/>
                      <a:pt x="6313" y="20628"/>
                    </a:cubicBezTo>
                    <a:cubicBezTo>
                      <a:pt x="-1307" y="16818"/>
                      <a:pt x="-1307" y="13008"/>
                      <a:pt x="2503" y="5388"/>
                    </a:cubicBezTo>
                    <a:cubicBezTo>
                      <a:pt x="2503" y="1578"/>
                      <a:pt x="6313" y="-2232"/>
                      <a:pt x="10122" y="1578"/>
                    </a:cubicBezTo>
                    <a:cubicBezTo>
                      <a:pt x="13932" y="5388"/>
                      <a:pt x="21553" y="5388"/>
                      <a:pt x="17743" y="16818"/>
                    </a:cubicBezTo>
                    <a:close/>
                  </a:path>
                </a:pathLst>
              </a:custGeom>
              <a:solidFill>
                <a:srgbClr val="FFD9E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18" name="Freeform: Shape 3617">
                <a:extLst>
                  <a:ext uri="{FF2B5EF4-FFF2-40B4-BE49-F238E27FC236}">
                    <a16:creationId xmlns:a16="http://schemas.microsoft.com/office/drawing/2014/main" id="{D2A206E1-2609-4286-E962-34E4F4492BBC}"/>
                  </a:ext>
                </a:extLst>
              </p:cNvPr>
              <p:cNvSpPr/>
              <p:nvPr/>
            </p:nvSpPr>
            <p:spPr>
              <a:xfrm>
                <a:off x="2796541" y="2789469"/>
                <a:ext cx="22859" cy="22310"/>
              </a:xfrm>
              <a:custGeom>
                <a:avLst/>
                <a:gdLst>
                  <a:gd name="connsiteX0" fmla="*/ 0 w 22859"/>
                  <a:gd name="connsiteY0" fmla="*/ 3261 h 22310"/>
                  <a:gd name="connsiteX1" fmla="*/ 19050 w 22859"/>
                  <a:gd name="connsiteY1" fmla="*/ 7070 h 22310"/>
                  <a:gd name="connsiteX2" fmla="*/ 22860 w 22859"/>
                  <a:gd name="connsiteY2" fmla="*/ 18500 h 22310"/>
                  <a:gd name="connsiteX3" fmla="*/ 19050 w 22859"/>
                  <a:gd name="connsiteY3" fmla="*/ 22311 h 22310"/>
                  <a:gd name="connsiteX4" fmla="*/ 11430 w 22859"/>
                  <a:gd name="connsiteY4" fmla="*/ 18500 h 22310"/>
                  <a:gd name="connsiteX5" fmla="*/ 0 w 22859"/>
                  <a:gd name="connsiteY5" fmla="*/ 3261 h 2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59" h="22310">
                    <a:moveTo>
                      <a:pt x="0" y="3261"/>
                    </a:moveTo>
                    <a:cubicBezTo>
                      <a:pt x="7620" y="-4360"/>
                      <a:pt x="15240" y="3261"/>
                      <a:pt x="19050" y="7070"/>
                    </a:cubicBezTo>
                    <a:cubicBezTo>
                      <a:pt x="22860" y="10880"/>
                      <a:pt x="22860" y="14690"/>
                      <a:pt x="22860" y="18500"/>
                    </a:cubicBezTo>
                    <a:cubicBezTo>
                      <a:pt x="22860" y="22311"/>
                      <a:pt x="22860" y="22311"/>
                      <a:pt x="19050" y="22311"/>
                    </a:cubicBezTo>
                    <a:cubicBezTo>
                      <a:pt x="15240" y="22311"/>
                      <a:pt x="11430" y="22311"/>
                      <a:pt x="11430" y="18500"/>
                    </a:cubicBezTo>
                    <a:cubicBezTo>
                      <a:pt x="11430" y="10880"/>
                      <a:pt x="3810" y="10880"/>
                      <a:pt x="0" y="3261"/>
                    </a:cubicBezTo>
                    <a:close/>
                  </a:path>
                </a:pathLst>
              </a:custGeom>
              <a:solidFill>
                <a:srgbClr val="FFD4E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19" name="Freeform: Shape 3618">
                <a:extLst>
                  <a:ext uri="{FF2B5EF4-FFF2-40B4-BE49-F238E27FC236}">
                    <a16:creationId xmlns:a16="http://schemas.microsoft.com/office/drawing/2014/main" id="{1A39E1BA-CB61-8E0D-0A2E-9D251BBE5F8C}"/>
                  </a:ext>
                </a:extLst>
              </p:cNvPr>
              <p:cNvSpPr/>
              <p:nvPr/>
            </p:nvSpPr>
            <p:spPr>
              <a:xfrm>
                <a:off x="3450822" y="2907030"/>
                <a:ext cx="22590" cy="20088"/>
              </a:xfrm>
              <a:custGeom>
                <a:avLst/>
                <a:gdLst>
                  <a:gd name="connsiteX0" fmla="*/ 20088 w 22590"/>
                  <a:gd name="connsiteY0" fmla="*/ 11430 h 20088"/>
                  <a:gd name="connsiteX1" fmla="*/ 8659 w 22590"/>
                  <a:gd name="connsiteY1" fmla="*/ 19050 h 20088"/>
                  <a:gd name="connsiteX2" fmla="*/ 1038 w 22590"/>
                  <a:gd name="connsiteY2" fmla="*/ 7620 h 20088"/>
                  <a:gd name="connsiteX3" fmla="*/ 16278 w 22590"/>
                  <a:gd name="connsiteY3" fmla="*/ 0 h 20088"/>
                  <a:gd name="connsiteX4" fmla="*/ 20088 w 22590"/>
                  <a:gd name="connsiteY4" fmla="*/ 11430 h 20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90" h="20088">
                    <a:moveTo>
                      <a:pt x="20088" y="11430"/>
                    </a:moveTo>
                    <a:cubicBezTo>
                      <a:pt x="16278" y="15240"/>
                      <a:pt x="16278" y="22860"/>
                      <a:pt x="8659" y="19050"/>
                    </a:cubicBezTo>
                    <a:cubicBezTo>
                      <a:pt x="4848" y="15240"/>
                      <a:pt x="-2772" y="11430"/>
                      <a:pt x="1038" y="7620"/>
                    </a:cubicBezTo>
                    <a:cubicBezTo>
                      <a:pt x="4848" y="0"/>
                      <a:pt x="8659" y="0"/>
                      <a:pt x="16278" y="0"/>
                    </a:cubicBezTo>
                    <a:cubicBezTo>
                      <a:pt x="23898" y="3810"/>
                      <a:pt x="23898" y="7620"/>
                      <a:pt x="20088" y="11430"/>
                    </a:cubicBezTo>
                    <a:close/>
                  </a:path>
                </a:pathLst>
              </a:custGeom>
              <a:solidFill>
                <a:srgbClr val="FFC2D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20" name="Freeform: Shape 3619">
                <a:extLst>
                  <a:ext uri="{FF2B5EF4-FFF2-40B4-BE49-F238E27FC236}">
                    <a16:creationId xmlns:a16="http://schemas.microsoft.com/office/drawing/2014/main" id="{DE0D8962-0E44-5C60-9FBE-7A053F306F74}"/>
                  </a:ext>
                </a:extLst>
              </p:cNvPr>
              <p:cNvSpPr/>
              <p:nvPr/>
            </p:nvSpPr>
            <p:spPr>
              <a:xfrm>
                <a:off x="2063982" y="1965959"/>
                <a:ext cx="16278" cy="22860"/>
              </a:xfrm>
              <a:custGeom>
                <a:avLst/>
                <a:gdLst>
                  <a:gd name="connsiteX0" fmla="*/ 16278 w 16278"/>
                  <a:gd name="connsiteY0" fmla="*/ 19050 h 22860"/>
                  <a:gd name="connsiteX1" fmla="*/ 8658 w 16278"/>
                  <a:gd name="connsiteY1" fmla="*/ 22860 h 22860"/>
                  <a:gd name="connsiteX2" fmla="*/ 1038 w 16278"/>
                  <a:gd name="connsiteY2" fmla="*/ 3810 h 22860"/>
                  <a:gd name="connsiteX3" fmla="*/ 8658 w 16278"/>
                  <a:gd name="connsiteY3" fmla="*/ 0 h 22860"/>
                  <a:gd name="connsiteX4" fmla="*/ 16278 w 16278"/>
                  <a:gd name="connsiteY4" fmla="*/ 19050 h 22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78" h="22860">
                    <a:moveTo>
                      <a:pt x="16278" y="19050"/>
                    </a:moveTo>
                    <a:cubicBezTo>
                      <a:pt x="16278" y="22860"/>
                      <a:pt x="12468" y="22860"/>
                      <a:pt x="8658" y="22860"/>
                    </a:cubicBezTo>
                    <a:cubicBezTo>
                      <a:pt x="4848" y="19050"/>
                      <a:pt x="-2772" y="7620"/>
                      <a:pt x="1038" y="3810"/>
                    </a:cubicBezTo>
                    <a:cubicBezTo>
                      <a:pt x="1038" y="0"/>
                      <a:pt x="8658" y="0"/>
                      <a:pt x="8658" y="0"/>
                    </a:cubicBezTo>
                    <a:cubicBezTo>
                      <a:pt x="16278" y="3810"/>
                      <a:pt x="16278" y="11430"/>
                      <a:pt x="16278" y="19050"/>
                    </a:cubicBezTo>
                    <a:close/>
                  </a:path>
                </a:pathLst>
              </a:custGeom>
              <a:solidFill>
                <a:srgbClr val="FFDEE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21" name="Freeform: Shape 3620">
                <a:extLst>
                  <a:ext uri="{FF2B5EF4-FFF2-40B4-BE49-F238E27FC236}">
                    <a16:creationId xmlns:a16="http://schemas.microsoft.com/office/drawing/2014/main" id="{18B0B1DB-9A9B-46D5-E86A-E7B1B4256577}"/>
                  </a:ext>
                </a:extLst>
              </p:cNvPr>
              <p:cNvSpPr/>
              <p:nvPr/>
            </p:nvSpPr>
            <p:spPr>
              <a:xfrm>
                <a:off x="2095501" y="1744979"/>
                <a:ext cx="16278" cy="21907"/>
              </a:xfrm>
              <a:custGeom>
                <a:avLst/>
                <a:gdLst>
                  <a:gd name="connsiteX0" fmla="*/ 15240 w 16278"/>
                  <a:gd name="connsiteY0" fmla="*/ 19050 h 21907"/>
                  <a:gd name="connsiteX1" fmla="*/ 7620 w 16278"/>
                  <a:gd name="connsiteY1" fmla="*/ 19050 h 21907"/>
                  <a:gd name="connsiteX2" fmla="*/ 0 w 16278"/>
                  <a:gd name="connsiteY2" fmla="*/ 7620 h 21907"/>
                  <a:gd name="connsiteX3" fmla="*/ 0 w 16278"/>
                  <a:gd name="connsiteY3" fmla="*/ 0 h 21907"/>
                  <a:gd name="connsiteX4" fmla="*/ 7620 w 16278"/>
                  <a:gd name="connsiteY4" fmla="*/ 0 h 21907"/>
                  <a:gd name="connsiteX5" fmla="*/ 15240 w 16278"/>
                  <a:gd name="connsiteY5" fmla="*/ 19050 h 21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78" h="21907">
                    <a:moveTo>
                      <a:pt x="15240" y="19050"/>
                    </a:moveTo>
                    <a:cubicBezTo>
                      <a:pt x="15240" y="22860"/>
                      <a:pt x="11430" y="22860"/>
                      <a:pt x="7620" y="19050"/>
                    </a:cubicBezTo>
                    <a:cubicBezTo>
                      <a:pt x="3810" y="15240"/>
                      <a:pt x="0" y="11430"/>
                      <a:pt x="0" y="7620"/>
                    </a:cubicBezTo>
                    <a:cubicBezTo>
                      <a:pt x="0" y="3810"/>
                      <a:pt x="0" y="3810"/>
                      <a:pt x="0" y="0"/>
                    </a:cubicBezTo>
                    <a:cubicBezTo>
                      <a:pt x="3810" y="0"/>
                      <a:pt x="3810" y="0"/>
                      <a:pt x="7620" y="0"/>
                    </a:cubicBezTo>
                    <a:cubicBezTo>
                      <a:pt x="11430" y="0"/>
                      <a:pt x="19050" y="15240"/>
                      <a:pt x="15240" y="19050"/>
                    </a:cubicBezTo>
                    <a:close/>
                  </a:path>
                </a:pathLst>
              </a:custGeom>
              <a:solidFill>
                <a:srgbClr val="FFD7E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22" name="Freeform: Shape 3621">
                <a:extLst>
                  <a:ext uri="{FF2B5EF4-FFF2-40B4-BE49-F238E27FC236}">
                    <a16:creationId xmlns:a16="http://schemas.microsoft.com/office/drawing/2014/main" id="{6804B4D5-4BD8-58A5-0C3F-F23968C4A4B5}"/>
                  </a:ext>
                </a:extLst>
              </p:cNvPr>
              <p:cNvSpPr/>
              <p:nvPr/>
            </p:nvSpPr>
            <p:spPr>
              <a:xfrm>
                <a:off x="3402331" y="2594609"/>
                <a:ext cx="22859" cy="15240"/>
              </a:xfrm>
              <a:custGeom>
                <a:avLst/>
                <a:gdLst>
                  <a:gd name="connsiteX0" fmla="*/ 22860 w 22859"/>
                  <a:gd name="connsiteY0" fmla="*/ 7620 h 15240"/>
                  <a:gd name="connsiteX1" fmla="*/ 7620 w 22859"/>
                  <a:gd name="connsiteY1" fmla="*/ 15240 h 15240"/>
                  <a:gd name="connsiteX2" fmla="*/ 0 w 22859"/>
                  <a:gd name="connsiteY2" fmla="*/ 7620 h 15240"/>
                  <a:gd name="connsiteX3" fmla="*/ 15240 w 22859"/>
                  <a:gd name="connsiteY3" fmla="*/ 0 h 15240"/>
                  <a:gd name="connsiteX4" fmla="*/ 22860 w 22859"/>
                  <a:gd name="connsiteY4" fmla="*/ 762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15240">
                    <a:moveTo>
                      <a:pt x="22860" y="7620"/>
                    </a:moveTo>
                    <a:cubicBezTo>
                      <a:pt x="19050" y="15240"/>
                      <a:pt x="11430" y="15240"/>
                      <a:pt x="7620" y="15240"/>
                    </a:cubicBezTo>
                    <a:cubicBezTo>
                      <a:pt x="3810" y="15240"/>
                      <a:pt x="0" y="11430"/>
                      <a:pt x="0" y="7620"/>
                    </a:cubicBezTo>
                    <a:cubicBezTo>
                      <a:pt x="3810" y="0"/>
                      <a:pt x="7620" y="0"/>
                      <a:pt x="15240" y="0"/>
                    </a:cubicBezTo>
                    <a:cubicBezTo>
                      <a:pt x="22860" y="0"/>
                      <a:pt x="22860" y="0"/>
                      <a:pt x="22860" y="7620"/>
                    </a:cubicBezTo>
                    <a:close/>
                  </a:path>
                </a:pathLst>
              </a:custGeom>
              <a:solidFill>
                <a:srgbClr val="FFD2E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23" name="Freeform: Shape 3622">
                <a:extLst>
                  <a:ext uri="{FF2B5EF4-FFF2-40B4-BE49-F238E27FC236}">
                    <a16:creationId xmlns:a16="http://schemas.microsoft.com/office/drawing/2014/main" id="{00DEB3DC-DBC3-6744-0B3D-54F918BC376D}"/>
                  </a:ext>
                </a:extLst>
              </p:cNvPr>
              <p:cNvSpPr/>
              <p:nvPr/>
            </p:nvSpPr>
            <p:spPr>
              <a:xfrm>
                <a:off x="1245871" y="2682240"/>
                <a:ext cx="26670" cy="16933"/>
              </a:xfrm>
              <a:custGeom>
                <a:avLst/>
                <a:gdLst>
                  <a:gd name="connsiteX0" fmla="*/ 26670 w 26670"/>
                  <a:gd name="connsiteY0" fmla="*/ 3810 h 16933"/>
                  <a:gd name="connsiteX1" fmla="*/ 15240 w 26670"/>
                  <a:gd name="connsiteY1" fmla="*/ 15240 h 16933"/>
                  <a:gd name="connsiteX2" fmla="*/ 3810 w 26670"/>
                  <a:gd name="connsiteY2" fmla="*/ 15240 h 16933"/>
                  <a:gd name="connsiteX3" fmla="*/ 0 w 26670"/>
                  <a:gd name="connsiteY3" fmla="*/ 7620 h 16933"/>
                  <a:gd name="connsiteX4" fmla="*/ 7620 w 26670"/>
                  <a:gd name="connsiteY4" fmla="*/ 0 h 16933"/>
                  <a:gd name="connsiteX5" fmla="*/ 26670 w 26670"/>
                  <a:gd name="connsiteY5" fmla="*/ 3810 h 1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70" h="16933">
                    <a:moveTo>
                      <a:pt x="26670" y="3810"/>
                    </a:moveTo>
                    <a:cubicBezTo>
                      <a:pt x="22860" y="7620"/>
                      <a:pt x="19050" y="15240"/>
                      <a:pt x="15240" y="15240"/>
                    </a:cubicBezTo>
                    <a:cubicBezTo>
                      <a:pt x="11430" y="19050"/>
                      <a:pt x="7620" y="15240"/>
                      <a:pt x="3810" y="15240"/>
                    </a:cubicBezTo>
                    <a:cubicBezTo>
                      <a:pt x="0" y="15240"/>
                      <a:pt x="0" y="11430"/>
                      <a:pt x="0" y="7620"/>
                    </a:cubicBezTo>
                    <a:cubicBezTo>
                      <a:pt x="0" y="3810"/>
                      <a:pt x="3810" y="3810"/>
                      <a:pt x="7620" y="0"/>
                    </a:cubicBezTo>
                    <a:cubicBezTo>
                      <a:pt x="15240" y="0"/>
                      <a:pt x="22860" y="0"/>
                      <a:pt x="26670" y="3810"/>
                    </a:cubicBezTo>
                    <a:close/>
                  </a:path>
                </a:pathLst>
              </a:custGeom>
              <a:solidFill>
                <a:srgbClr val="FFD8E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24" name="Freeform: Shape 3623">
                <a:extLst>
                  <a:ext uri="{FF2B5EF4-FFF2-40B4-BE49-F238E27FC236}">
                    <a16:creationId xmlns:a16="http://schemas.microsoft.com/office/drawing/2014/main" id="{D999858E-DA74-0706-F6B9-5FE910E4B18D}"/>
                  </a:ext>
                </a:extLst>
              </p:cNvPr>
              <p:cNvSpPr/>
              <p:nvPr/>
            </p:nvSpPr>
            <p:spPr>
              <a:xfrm>
                <a:off x="2615892" y="3124200"/>
                <a:ext cx="22206" cy="22859"/>
              </a:xfrm>
              <a:custGeom>
                <a:avLst/>
                <a:gdLst>
                  <a:gd name="connsiteX0" fmla="*/ 5388 w 22206"/>
                  <a:gd name="connsiteY0" fmla="*/ 22860 h 22859"/>
                  <a:gd name="connsiteX1" fmla="*/ 1578 w 22206"/>
                  <a:gd name="connsiteY1" fmla="*/ 11430 h 22859"/>
                  <a:gd name="connsiteX2" fmla="*/ 16818 w 22206"/>
                  <a:gd name="connsiteY2" fmla="*/ 0 h 22859"/>
                  <a:gd name="connsiteX3" fmla="*/ 20628 w 22206"/>
                  <a:gd name="connsiteY3" fmla="*/ 7620 h 22859"/>
                  <a:gd name="connsiteX4" fmla="*/ 5388 w 22206"/>
                  <a:gd name="connsiteY4" fmla="*/ 2286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06" h="22859">
                    <a:moveTo>
                      <a:pt x="5388" y="22860"/>
                    </a:moveTo>
                    <a:cubicBezTo>
                      <a:pt x="1578" y="19050"/>
                      <a:pt x="-2232" y="15240"/>
                      <a:pt x="1578" y="11430"/>
                    </a:cubicBezTo>
                    <a:cubicBezTo>
                      <a:pt x="1578" y="3810"/>
                      <a:pt x="9198" y="0"/>
                      <a:pt x="16818" y="0"/>
                    </a:cubicBezTo>
                    <a:cubicBezTo>
                      <a:pt x="20628" y="0"/>
                      <a:pt x="24438" y="3810"/>
                      <a:pt x="20628" y="7620"/>
                    </a:cubicBezTo>
                    <a:cubicBezTo>
                      <a:pt x="16818" y="19050"/>
                      <a:pt x="9198" y="22860"/>
                      <a:pt x="5388" y="22860"/>
                    </a:cubicBezTo>
                    <a:close/>
                  </a:path>
                </a:pathLst>
              </a:custGeom>
              <a:solidFill>
                <a:srgbClr val="FFD7E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25" name="Freeform: Shape 3624">
                <a:extLst>
                  <a:ext uri="{FF2B5EF4-FFF2-40B4-BE49-F238E27FC236}">
                    <a16:creationId xmlns:a16="http://schemas.microsoft.com/office/drawing/2014/main" id="{DABB3AAC-E06B-47A7-854D-D7FA3EC10D8E}"/>
                  </a:ext>
                </a:extLst>
              </p:cNvPr>
              <p:cNvSpPr/>
              <p:nvPr/>
            </p:nvSpPr>
            <p:spPr>
              <a:xfrm>
                <a:off x="2284422" y="2985545"/>
                <a:ext cx="20628" cy="18229"/>
              </a:xfrm>
              <a:custGeom>
                <a:avLst/>
                <a:gdLst>
                  <a:gd name="connsiteX0" fmla="*/ 20628 w 20628"/>
                  <a:gd name="connsiteY0" fmla="*/ 9115 h 18229"/>
                  <a:gd name="connsiteX1" fmla="*/ 5388 w 20628"/>
                  <a:gd name="connsiteY1" fmla="*/ 16735 h 18229"/>
                  <a:gd name="connsiteX2" fmla="*/ 1578 w 20628"/>
                  <a:gd name="connsiteY2" fmla="*/ 9115 h 18229"/>
                  <a:gd name="connsiteX3" fmla="*/ 20628 w 20628"/>
                  <a:gd name="connsiteY3" fmla="*/ 1495 h 18229"/>
                  <a:gd name="connsiteX4" fmla="*/ 20628 w 20628"/>
                  <a:gd name="connsiteY4" fmla="*/ 9115 h 18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28" h="18229">
                    <a:moveTo>
                      <a:pt x="20628" y="9115"/>
                    </a:moveTo>
                    <a:cubicBezTo>
                      <a:pt x="16818" y="16735"/>
                      <a:pt x="9198" y="20545"/>
                      <a:pt x="5388" y="16735"/>
                    </a:cubicBezTo>
                    <a:cubicBezTo>
                      <a:pt x="1578" y="16735"/>
                      <a:pt x="-2232" y="12924"/>
                      <a:pt x="1578" y="9115"/>
                    </a:cubicBezTo>
                    <a:cubicBezTo>
                      <a:pt x="5388" y="1495"/>
                      <a:pt x="13008" y="-2315"/>
                      <a:pt x="20628" y="1495"/>
                    </a:cubicBezTo>
                    <a:cubicBezTo>
                      <a:pt x="20628" y="1495"/>
                      <a:pt x="20628" y="5305"/>
                      <a:pt x="20628" y="9115"/>
                    </a:cubicBezTo>
                    <a:close/>
                  </a:path>
                </a:pathLst>
              </a:custGeom>
              <a:solidFill>
                <a:srgbClr val="FFD7E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26" name="Freeform: Shape 3625">
                <a:extLst>
                  <a:ext uri="{FF2B5EF4-FFF2-40B4-BE49-F238E27FC236}">
                    <a16:creationId xmlns:a16="http://schemas.microsoft.com/office/drawing/2014/main" id="{8731B69F-C144-7DD8-757B-A07D652D381A}"/>
                  </a:ext>
                </a:extLst>
              </p:cNvPr>
              <p:cNvSpPr/>
              <p:nvPr/>
            </p:nvSpPr>
            <p:spPr>
              <a:xfrm>
                <a:off x="3565122" y="2062517"/>
                <a:ext cx="23898" cy="19237"/>
              </a:xfrm>
              <a:custGeom>
                <a:avLst/>
                <a:gdLst>
                  <a:gd name="connsiteX0" fmla="*/ 23898 w 23898"/>
                  <a:gd name="connsiteY0" fmla="*/ 6313 h 19237"/>
                  <a:gd name="connsiteX1" fmla="*/ 12468 w 23898"/>
                  <a:gd name="connsiteY1" fmla="*/ 17743 h 19237"/>
                  <a:gd name="connsiteX2" fmla="*/ 1038 w 23898"/>
                  <a:gd name="connsiteY2" fmla="*/ 10123 h 19237"/>
                  <a:gd name="connsiteX3" fmla="*/ 8659 w 23898"/>
                  <a:gd name="connsiteY3" fmla="*/ 2503 h 19237"/>
                  <a:gd name="connsiteX4" fmla="*/ 23898 w 23898"/>
                  <a:gd name="connsiteY4" fmla="*/ 6313 h 19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98" h="19237">
                    <a:moveTo>
                      <a:pt x="23898" y="6313"/>
                    </a:moveTo>
                    <a:cubicBezTo>
                      <a:pt x="23898" y="13933"/>
                      <a:pt x="20088" y="17743"/>
                      <a:pt x="12468" y="17743"/>
                    </a:cubicBezTo>
                    <a:cubicBezTo>
                      <a:pt x="4848" y="21553"/>
                      <a:pt x="1038" y="17743"/>
                      <a:pt x="1038" y="10123"/>
                    </a:cubicBezTo>
                    <a:cubicBezTo>
                      <a:pt x="-2772" y="6313"/>
                      <a:pt x="4848" y="2503"/>
                      <a:pt x="8659" y="2503"/>
                    </a:cubicBezTo>
                    <a:cubicBezTo>
                      <a:pt x="12468" y="-1307"/>
                      <a:pt x="20088" y="-1307"/>
                      <a:pt x="23898" y="6313"/>
                    </a:cubicBezTo>
                    <a:close/>
                  </a:path>
                </a:pathLst>
              </a:custGeom>
              <a:solidFill>
                <a:srgbClr val="FFDAE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27" name="Freeform: Shape 3626">
                <a:extLst>
                  <a:ext uri="{FF2B5EF4-FFF2-40B4-BE49-F238E27FC236}">
                    <a16:creationId xmlns:a16="http://schemas.microsoft.com/office/drawing/2014/main" id="{42C4AE4D-2C17-2F8C-C6F3-9A41DFE43B8E}"/>
                  </a:ext>
                </a:extLst>
              </p:cNvPr>
              <p:cNvSpPr/>
              <p:nvPr/>
            </p:nvSpPr>
            <p:spPr>
              <a:xfrm>
                <a:off x="3302318" y="2094005"/>
                <a:ext cx="21040" cy="20544"/>
              </a:xfrm>
              <a:custGeom>
                <a:avLst/>
                <a:gdLst>
                  <a:gd name="connsiteX0" fmla="*/ 20002 w 21040"/>
                  <a:gd name="connsiteY0" fmla="*/ 12925 h 20544"/>
                  <a:gd name="connsiteX1" fmla="*/ 4763 w 21040"/>
                  <a:gd name="connsiteY1" fmla="*/ 20545 h 20544"/>
                  <a:gd name="connsiteX2" fmla="*/ 952 w 21040"/>
                  <a:gd name="connsiteY2" fmla="*/ 9115 h 20544"/>
                  <a:gd name="connsiteX3" fmla="*/ 12383 w 21040"/>
                  <a:gd name="connsiteY3" fmla="*/ 1495 h 20544"/>
                  <a:gd name="connsiteX4" fmla="*/ 20002 w 21040"/>
                  <a:gd name="connsiteY4" fmla="*/ 12925 h 20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40" h="20544">
                    <a:moveTo>
                      <a:pt x="20002" y="12925"/>
                    </a:moveTo>
                    <a:cubicBezTo>
                      <a:pt x="20002" y="20545"/>
                      <a:pt x="12383" y="20545"/>
                      <a:pt x="4763" y="20545"/>
                    </a:cubicBezTo>
                    <a:cubicBezTo>
                      <a:pt x="-2857" y="20545"/>
                      <a:pt x="952" y="12925"/>
                      <a:pt x="952" y="9115"/>
                    </a:cubicBezTo>
                    <a:cubicBezTo>
                      <a:pt x="952" y="1495"/>
                      <a:pt x="4763" y="-2315"/>
                      <a:pt x="12383" y="1495"/>
                    </a:cubicBezTo>
                    <a:cubicBezTo>
                      <a:pt x="16193" y="5305"/>
                      <a:pt x="23813" y="9115"/>
                      <a:pt x="20002" y="12925"/>
                    </a:cubicBezTo>
                    <a:close/>
                  </a:path>
                </a:pathLst>
              </a:custGeom>
              <a:solidFill>
                <a:srgbClr val="FFB2D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28" name="Freeform: Shape 3627">
                <a:extLst>
                  <a:ext uri="{FF2B5EF4-FFF2-40B4-BE49-F238E27FC236}">
                    <a16:creationId xmlns:a16="http://schemas.microsoft.com/office/drawing/2014/main" id="{340FAAD6-E19F-550E-5B7F-62E45E928F15}"/>
                  </a:ext>
                </a:extLst>
              </p:cNvPr>
              <p:cNvSpPr/>
              <p:nvPr/>
            </p:nvSpPr>
            <p:spPr>
              <a:xfrm>
                <a:off x="3888432" y="2253941"/>
                <a:ext cx="20628" cy="18312"/>
              </a:xfrm>
              <a:custGeom>
                <a:avLst/>
                <a:gdLst>
                  <a:gd name="connsiteX0" fmla="*/ 13008 w 20628"/>
                  <a:gd name="connsiteY0" fmla="*/ 1578 h 18312"/>
                  <a:gd name="connsiteX1" fmla="*/ 20628 w 20628"/>
                  <a:gd name="connsiteY1" fmla="*/ 9198 h 18312"/>
                  <a:gd name="connsiteX2" fmla="*/ 5388 w 20628"/>
                  <a:gd name="connsiteY2" fmla="*/ 16818 h 18312"/>
                  <a:gd name="connsiteX3" fmla="*/ 1578 w 20628"/>
                  <a:gd name="connsiteY3" fmla="*/ 5388 h 18312"/>
                  <a:gd name="connsiteX4" fmla="*/ 13008 w 20628"/>
                  <a:gd name="connsiteY4" fmla="*/ 1578 h 18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28" h="18312">
                    <a:moveTo>
                      <a:pt x="13008" y="1578"/>
                    </a:moveTo>
                    <a:cubicBezTo>
                      <a:pt x="16818" y="1578"/>
                      <a:pt x="20628" y="5388"/>
                      <a:pt x="20628" y="9198"/>
                    </a:cubicBezTo>
                    <a:cubicBezTo>
                      <a:pt x="16818" y="16818"/>
                      <a:pt x="13008" y="20628"/>
                      <a:pt x="5388" y="16818"/>
                    </a:cubicBezTo>
                    <a:cubicBezTo>
                      <a:pt x="1578" y="16818"/>
                      <a:pt x="-2232" y="13008"/>
                      <a:pt x="1578" y="5388"/>
                    </a:cubicBezTo>
                    <a:cubicBezTo>
                      <a:pt x="1578" y="1578"/>
                      <a:pt x="5388" y="-2232"/>
                      <a:pt x="13008" y="1578"/>
                    </a:cubicBezTo>
                    <a:close/>
                  </a:path>
                </a:pathLst>
              </a:custGeom>
              <a:solidFill>
                <a:srgbClr val="FFDCE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29" name="Freeform: Shape 3628">
                <a:extLst>
                  <a:ext uri="{FF2B5EF4-FFF2-40B4-BE49-F238E27FC236}">
                    <a16:creationId xmlns:a16="http://schemas.microsoft.com/office/drawing/2014/main" id="{4A96818B-BF72-7FE7-5B7E-E08FC8B22615}"/>
                  </a:ext>
                </a:extLst>
              </p:cNvPr>
              <p:cNvSpPr/>
              <p:nvPr/>
            </p:nvSpPr>
            <p:spPr>
              <a:xfrm>
                <a:off x="1961137" y="2425956"/>
                <a:ext cx="18756" cy="23873"/>
              </a:xfrm>
              <a:custGeom>
                <a:avLst/>
                <a:gdLst>
                  <a:gd name="connsiteX0" fmla="*/ 8633 w 18756"/>
                  <a:gd name="connsiteY0" fmla="*/ 23874 h 23873"/>
                  <a:gd name="connsiteX1" fmla="*/ 1013 w 18756"/>
                  <a:gd name="connsiteY1" fmla="*/ 12443 h 23873"/>
                  <a:gd name="connsiteX2" fmla="*/ 12443 w 18756"/>
                  <a:gd name="connsiteY2" fmla="*/ 1013 h 23873"/>
                  <a:gd name="connsiteX3" fmla="*/ 16253 w 18756"/>
                  <a:gd name="connsiteY3" fmla="*/ 12443 h 23873"/>
                  <a:gd name="connsiteX4" fmla="*/ 8633 w 18756"/>
                  <a:gd name="connsiteY4" fmla="*/ 23874 h 23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56" h="23873">
                    <a:moveTo>
                      <a:pt x="8633" y="23874"/>
                    </a:moveTo>
                    <a:cubicBezTo>
                      <a:pt x="1013" y="20063"/>
                      <a:pt x="1013" y="16253"/>
                      <a:pt x="1013" y="12443"/>
                    </a:cubicBezTo>
                    <a:cubicBezTo>
                      <a:pt x="-2797" y="4823"/>
                      <a:pt x="4823" y="-2797"/>
                      <a:pt x="12443" y="1013"/>
                    </a:cubicBezTo>
                    <a:cubicBezTo>
                      <a:pt x="20063" y="1013"/>
                      <a:pt x="20063" y="8633"/>
                      <a:pt x="16253" y="12443"/>
                    </a:cubicBezTo>
                    <a:cubicBezTo>
                      <a:pt x="16253" y="12443"/>
                      <a:pt x="8633" y="16253"/>
                      <a:pt x="8633" y="23874"/>
                    </a:cubicBezTo>
                    <a:close/>
                  </a:path>
                </a:pathLst>
              </a:custGeom>
              <a:solidFill>
                <a:srgbClr val="FFDDE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30" name="Freeform: Shape 3629">
                <a:extLst>
                  <a:ext uri="{FF2B5EF4-FFF2-40B4-BE49-F238E27FC236}">
                    <a16:creationId xmlns:a16="http://schemas.microsoft.com/office/drawing/2014/main" id="{A44C1A2B-CB4A-5093-BC8C-1EA3A8F9F65E}"/>
                  </a:ext>
                </a:extLst>
              </p:cNvPr>
              <p:cNvSpPr/>
              <p:nvPr/>
            </p:nvSpPr>
            <p:spPr>
              <a:xfrm>
                <a:off x="3037523" y="2549842"/>
                <a:ext cx="29527" cy="15387"/>
              </a:xfrm>
              <a:custGeom>
                <a:avLst/>
                <a:gdLst>
                  <a:gd name="connsiteX0" fmla="*/ 2858 w 29527"/>
                  <a:gd name="connsiteY0" fmla="*/ 14288 h 15387"/>
                  <a:gd name="connsiteX1" fmla="*/ 2858 w 29527"/>
                  <a:gd name="connsiteY1" fmla="*/ 14288 h 15387"/>
                  <a:gd name="connsiteX2" fmla="*/ 2858 w 29527"/>
                  <a:gd name="connsiteY2" fmla="*/ 6667 h 15387"/>
                  <a:gd name="connsiteX3" fmla="*/ 14288 w 29527"/>
                  <a:gd name="connsiteY3" fmla="*/ 2857 h 15387"/>
                  <a:gd name="connsiteX4" fmla="*/ 25718 w 29527"/>
                  <a:gd name="connsiteY4" fmla="*/ 2857 h 15387"/>
                  <a:gd name="connsiteX5" fmla="*/ 29528 w 29527"/>
                  <a:gd name="connsiteY5" fmla="*/ 10477 h 15387"/>
                  <a:gd name="connsiteX6" fmla="*/ 18097 w 29527"/>
                  <a:gd name="connsiteY6" fmla="*/ 14288 h 15387"/>
                  <a:gd name="connsiteX7" fmla="*/ 2858 w 29527"/>
                  <a:gd name="connsiteY7" fmla="*/ 14288 h 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527" h="15387">
                    <a:moveTo>
                      <a:pt x="2858" y="14288"/>
                    </a:moveTo>
                    <a:cubicBezTo>
                      <a:pt x="2858" y="14288"/>
                      <a:pt x="-953" y="14288"/>
                      <a:pt x="2858" y="14288"/>
                    </a:cubicBezTo>
                    <a:cubicBezTo>
                      <a:pt x="-953" y="10477"/>
                      <a:pt x="-953" y="6667"/>
                      <a:pt x="2858" y="6667"/>
                    </a:cubicBezTo>
                    <a:cubicBezTo>
                      <a:pt x="6668" y="6667"/>
                      <a:pt x="10478" y="2857"/>
                      <a:pt x="14288" y="2857"/>
                    </a:cubicBezTo>
                    <a:cubicBezTo>
                      <a:pt x="18097" y="-952"/>
                      <a:pt x="21908" y="-952"/>
                      <a:pt x="25718" y="2857"/>
                    </a:cubicBezTo>
                    <a:cubicBezTo>
                      <a:pt x="25718" y="2857"/>
                      <a:pt x="29528" y="6667"/>
                      <a:pt x="29528" y="10477"/>
                    </a:cubicBezTo>
                    <a:cubicBezTo>
                      <a:pt x="29528" y="14288"/>
                      <a:pt x="21908" y="14288"/>
                      <a:pt x="18097" y="14288"/>
                    </a:cubicBezTo>
                    <a:cubicBezTo>
                      <a:pt x="10478" y="10477"/>
                      <a:pt x="6668" y="18098"/>
                      <a:pt x="2858" y="14288"/>
                    </a:cubicBezTo>
                    <a:close/>
                  </a:path>
                </a:pathLst>
              </a:custGeom>
              <a:solidFill>
                <a:srgbClr val="FFD4E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31" name="Freeform: Shape 3630">
                <a:extLst>
                  <a:ext uri="{FF2B5EF4-FFF2-40B4-BE49-F238E27FC236}">
                    <a16:creationId xmlns:a16="http://schemas.microsoft.com/office/drawing/2014/main" id="{D67399CB-38B9-DE2A-C578-0D607672F0EE}"/>
                  </a:ext>
                </a:extLst>
              </p:cNvPr>
              <p:cNvSpPr/>
              <p:nvPr/>
            </p:nvSpPr>
            <p:spPr>
              <a:xfrm>
                <a:off x="5172942" y="1680209"/>
                <a:ext cx="24936" cy="13932"/>
              </a:xfrm>
              <a:custGeom>
                <a:avLst/>
                <a:gdLst>
                  <a:gd name="connsiteX0" fmla="*/ 16278 w 24936"/>
                  <a:gd name="connsiteY0" fmla="*/ 0 h 13932"/>
                  <a:gd name="connsiteX1" fmla="*/ 23898 w 24936"/>
                  <a:gd name="connsiteY1" fmla="*/ 7620 h 13932"/>
                  <a:gd name="connsiteX2" fmla="*/ 8658 w 24936"/>
                  <a:gd name="connsiteY2" fmla="*/ 11430 h 13932"/>
                  <a:gd name="connsiteX3" fmla="*/ 1039 w 24936"/>
                  <a:gd name="connsiteY3" fmla="*/ 0 h 13932"/>
                  <a:gd name="connsiteX4" fmla="*/ 16278 w 24936"/>
                  <a:gd name="connsiteY4" fmla="*/ 0 h 13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36" h="13932">
                    <a:moveTo>
                      <a:pt x="16278" y="0"/>
                    </a:moveTo>
                    <a:cubicBezTo>
                      <a:pt x="20089" y="3810"/>
                      <a:pt x="27708" y="3810"/>
                      <a:pt x="23898" y="7620"/>
                    </a:cubicBezTo>
                    <a:cubicBezTo>
                      <a:pt x="23898" y="15240"/>
                      <a:pt x="16278" y="15240"/>
                      <a:pt x="8658" y="11430"/>
                    </a:cubicBezTo>
                    <a:cubicBezTo>
                      <a:pt x="4848" y="11430"/>
                      <a:pt x="-2772" y="7620"/>
                      <a:pt x="1039" y="0"/>
                    </a:cubicBezTo>
                    <a:cubicBezTo>
                      <a:pt x="4848" y="0"/>
                      <a:pt x="8658" y="0"/>
                      <a:pt x="16278" y="0"/>
                    </a:cubicBezTo>
                    <a:close/>
                  </a:path>
                </a:pathLst>
              </a:custGeom>
              <a:solidFill>
                <a:srgbClr val="FFE2E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32" name="Freeform: Shape 3631">
                <a:extLst>
                  <a:ext uri="{FF2B5EF4-FFF2-40B4-BE49-F238E27FC236}">
                    <a16:creationId xmlns:a16="http://schemas.microsoft.com/office/drawing/2014/main" id="{69764254-D226-53D6-2E40-E2A2D45471CD}"/>
                  </a:ext>
                </a:extLst>
              </p:cNvPr>
              <p:cNvSpPr/>
              <p:nvPr/>
            </p:nvSpPr>
            <p:spPr>
              <a:xfrm>
                <a:off x="1779271" y="1158239"/>
                <a:ext cx="19050" cy="20088"/>
              </a:xfrm>
              <a:custGeom>
                <a:avLst/>
                <a:gdLst>
                  <a:gd name="connsiteX0" fmla="*/ 19050 w 19050"/>
                  <a:gd name="connsiteY0" fmla="*/ 11430 h 20088"/>
                  <a:gd name="connsiteX1" fmla="*/ 7620 w 19050"/>
                  <a:gd name="connsiteY1" fmla="*/ 19050 h 20088"/>
                  <a:gd name="connsiteX2" fmla="*/ 0 w 19050"/>
                  <a:gd name="connsiteY2" fmla="*/ 7620 h 20088"/>
                  <a:gd name="connsiteX3" fmla="*/ 11430 w 19050"/>
                  <a:gd name="connsiteY3" fmla="*/ 0 h 20088"/>
                  <a:gd name="connsiteX4" fmla="*/ 19050 w 19050"/>
                  <a:gd name="connsiteY4" fmla="*/ 11430 h 20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20088">
                    <a:moveTo>
                      <a:pt x="19050" y="11430"/>
                    </a:moveTo>
                    <a:cubicBezTo>
                      <a:pt x="19050" y="15240"/>
                      <a:pt x="15240" y="22860"/>
                      <a:pt x="7620" y="19050"/>
                    </a:cubicBezTo>
                    <a:cubicBezTo>
                      <a:pt x="3810" y="19050"/>
                      <a:pt x="0" y="15240"/>
                      <a:pt x="0" y="7620"/>
                    </a:cubicBezTo>
                    <a:cubicBezTo>
                      <a:pt x="0" y="0"/>
                      <a:pt x="7620" y="0"/>
                      <a:pt x="11430" y="0"/>
                    </a:cubicBezTo>
                    <a:cubicBezTo>
                      <a:pt x="15240" y="3810"/>
                      <a:pt x="19050" y="7620"/>
                      <a:pt x="19050" y="11430"/>
                    </a:cubicBezTo>
                    <a:close/>
                  </a:path>
                </a:pathLst>
              </a:custGeom>
              <a:solidFill>
                <a:srgbClr val="FFDDE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33" name="Freeform: Shape 3632">
                <a:extLst>
                  <a:ext uri="{FF2B5EF4-FFF2-40B4-BE49-F238E27FC236}">
                    <a16:creationId xmlns:a16="http://schemas.microsoft.com/office/drawing/2014/main" id="{385C4FE8-0F8D-796B-B426-452DA10AC5E0}"/>
                  </a:ext>
                </a:extLst>
              </p:cNvPr>
              <p:cNvSpPr/>
              <p:nvPr/>
            </p:nvSpPr>
            <p:spPr>
              <a:xfrm>
                <a:off x="2895601" y="3286451"/>
                <a:ext cx="15240" cy="24438"/>
              </a:xfrm>
              <a:custGeom>
                <a:avLst/>
                <a:gdLst>
                  <a:gd name="connsiteX0" fmla="*/ 0 w 15240"/>
                  <a:gd name="connsiteY0" fmla="*/ 24438 h 24438"/>
                  <a:gd name="connsiteX1" fmla="*/ 0 w 15240"/>
                  <a:gd name="connsiteY1" fmla="*/ 5388 h 24438"/>
                  <a:gd name="connsiteX2" fmla="*/ 11430 w 15240"/>
                  <a:gd name="connsiteY2" fmla="*/ 1578 h 24438"/>
                  <a:gd name="connsiteX3" fmla="*/ 15240 w 15240"/>
                  <a:gd name="connsiteY3" fmla="*/ 9198 h 24438"/>
                  <a:gd name="connsiteX4" fmla="*/ 0 w 15240"/>
                  <a:gd name="connsiteY4" fmla="*/ 24438 h 24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24438">
                    <a:moveTo>
                      <a:pt x="0" y="24438"/>
                    </a:moveTo>
                    <a:cubicBezTo>
                      <a:pt x="0" y="16818"/>
                      <a:pt x="0" y="13008"/>
                      <a:pt x="0" y="5388"/>
                    </a:cubicBezTo>
                    <a:cubicBezTo>
                      <a:pt x="0" y="1578"/>
                      <a:pt x="3810" y="-2232"/>
                      <a:pt x="11430" y="1578"/>
                    </a:cubicBezTo>
                    <a:cubicBezTo>
                      <a:pt x="15240" y="1578"/>
                      <a:pt x="15240" y="5388"/>
                      <a:pt x="15240" y="9198"/>
                    </a:cubicBezTo>
                    <a:cubicBezTo>
                      <a:pt x="15240" y="16818"/>
                      <a:pt x="11430" y="20628"/>
                      <a:pt x="0" y="24438"/>
                    </a:cubicBezTo>
                    <a:close/>
                  </a:path>
                </a:pathLst>
              </a:custGeom>
              <a:solidFill>
                <a:srgbClr val="FFD5E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34" name="Freeform: Shape 3633">
                <a:extLst>
                  <a:ext uri="{FF2B5EF4-FFF2-40B4-BE49-F238E27FC236}">
                    <a16:creationId xmlns:a16="http://schemas.microsoft.com/office/drawing/2014/main" id="{A8C08DB1-7C60-7F55-B7A7-FA3462315EB2}"/>
                  </a:ext>
                </a:extLst>
              </p:cNvPr>
              <p:cNvSpPr/>
              <p:nvPr/>
            </p:nvSpPr>
            <p:spPr>
              <a:xfrm>
                <a:off x="2727960" y="2619701"/>
                <a:ext cx="16192" cy="20628"/>
              </a:xfrm>
              <a:custGeom>
                <a:avLst/>
                <a:gdLst>
                  <a:gd name="connsiteX0" fmla="*/ 15240 w 16192"/>
                  <a:gd name="connsiteY0" fmla="*/ 16818 h 20628"/>
                  <a:gd name="connsiteX1" fmla="*/ 7620 w 16192"/>
                  <a:gd name="connsiteY1" fmla="*/ 20628 h 20628"/>
                  <a:gd name="connsiteX2" fmla="*/ 0 w 16192"/>
                  <a:gd name="connsiteY2" fmla="*/ 5388 h 20628"/>
                  <a:gd name="connsiteX3" fmla="*/ 11430 w 16192"/>
                  <a:gd name="connsiteY3" fmla="*/ 1578 h 20628"/>
                  <a:gd name="connsiteX4" fmla="*/ 15240 w 16192"/>
                  <a:gd name="connsiteY4" fmla="*/ 16818 h 20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 h="20628">
                    <a:moveTo>
                      <a:pt x="15240" y="16818"/>
                    </a:moveTo>
                    <a:cubicBezTo>
                      <a:pt x="15240" y="20628"/>
                      <a:pt x="7620" y="20628"/>
                      <a:pt x="7620" y="20628"/>
                    </a:cubicBezTo>
                    <a:cubicBezTo>
                      <a:pt x="0" y="20628"/>
                      <a:pt x="0" y="13008"/>
                      <a:pt x="0" y="5388"/>
                    </a:cubicBezTo>
                    <a:cubicBezTo>
                      <a:pt x="0" y="1578"/>
                      <a:pt x="3810" y="-2232"/>
                      <a:pt x="11430" y="1578"/>
                    </a:cubicBezTo>
                    <a:cubicBezTo>
                      <a:pt x="19050" y="5388"/>
                      <a:pt x="15240" y="9198"/>
                      <a:pt x="15240" y="16818"/>
                    </a:cubicBezTo>
                    <a:close/>
                  </a:path>
                </a:pathLst>
              </a:custGeom>
              <a:solidFill>
                <a:srgbClr val="FFD3E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35" name="Freeform: Shape 3634">
                <a:extLst>
                  <a:ext uri="{FF2B5EF4-FFF2-40B4-BE49-F238E27FC236}">
                    <a16:creationId xmlns:a16="http://schemas.microsoft.com/office/drawing/2014/main" id="{47B8FB01-6750-ED0D-794D-6064733A6805}"/>
                  </a:ext>
                </a:extLst>
              </p:cNvPr>
              <p:cNvSpPr/>
              <p:nvPr/>
            </p:nvSpPr>
            <p:spPr>
              <a:xfrm>
                <a:off x="4377691" y="3103571"/>
                <a:ext cx="28098" cy="16818"/>
              </a:xfrm>
              <a:custGeom>
                <a:avLst/>
                <a:gdLst>
                  <a:gd name="connsiteX0" fmla="*/ 26670 w 28098"/>
                  <a:gd name="connsiteY0" fmla="*/ 13008 h 16818"/>
                  <a:gd name="connsiteX1" fmla="*/ 19050 w 28098"/>
                  <a:gd name="connsiteY1" fmla="*/ 16818 h 16818"/>
                  <a:gd name="connsiteX2" fmla="*/ 0 w 28098"/>
                  <a:gd name="connsiteY2" fmla="*/ 9198 h 16818"/>
                  <a:gd name="connsiteX3" fmla="*/ 0 w 28098"/>
                  <a:gd name="connsiteY3" fmla="*/ 1578 h 16818"/>
                  <a:gd name="connsiteX4" fmla="*/ 15240 w 28098"/>
                  <a:gd name="connsiteY4" fmla="*/ 5388 h 16818"/>
                  <a:gd name="connsiteX5" fmla="*/ 26670 w 28098"/>
                  <a:gd name="connsiteY5" fmla="*/ 13008 h 16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98" h="16818">
                    <a:moveTo>
                      <a:pt x="26670" y="13008"/>
                    </a:moveTo>
                    <a:cubicBezTo>
                      <a:pt x="26670" y="16818"/>
                      <a:pt x="22860" y="16818"/>
                      <a:pt x="19050" y="16818"/>
                    </a:cubicBezTo>
                    <a:cubicBezTo>
                      <a:pt x="11430" y="16818"/>
                      <a:pt x="7620" y="16818"/>
                      <a:pt x="0" y="9198"/>
                    </a:cubicBezTo>
                    <a:cubicBezTo>
                      <a:pt x="0" y="5388"/>
                      <a:pt x="0" y="5388"/>
                      <a:pt x="0" y="1578"/>
                    </a:cubicBezTo>
                    <a:cubicBezTo>
                      <a:pt x="7620" y="-2232"/>
                      <a:pt x="11430" y="1578"/>
                      <a:pt x="15240" y="5388"/>
                    </a:cubicBezTo>
                    <a:cubicBezTo>
                      <a:pt x="26670" y="9198"/>
                      <a:pt x="30480" y="9198"/>
                      <a:pt x="26670" y="13008"/>
                    </a:cubicBezTo>
                    <a:close/>
                  </a:path>
                </a:pathLst>
              </a:custGeom>
              <a:solidFill>
                <a:srgbClr val="FFDFE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36" name="Freeform: Shape 3635">
                <a:extLst>
                  <a:ext uri="{FF2B5EF4-FFF2-40B4-BE49-F238E27FC236}">
                    <a16:creationId xmlns:a16="http://schemas.microsoft.com/office/drawing/2014/main" id="{2A5DDFAF-B82C-8D07-6B4C-6CB84E98EE7C}"/>
                  </a:ext>
                </a:extLst>
              </p:cNvPr>
              <p:cNvSpPr/>
              <p:nvPr/>
            </p:nvSpPr>
            <p:spPr>
              <a:xfrm>
                <a:off x="2769870" y="2895600"/>
                <a:ext cx="20628" cy="20063"/>
              </a:xfrm>
              <a:custGeom>
                <a:avLst/>
                <a:gdLst>
                  <a:gd name="connsiteX0" fmla="*/ 15240 w 20628"/>
                  <a:gd name="connsiteY0" fmla="*/ 0 h 20063"/>
                  <a:gd name="connsiteX1" fmla="*/ 19050 w 20628"/>
                  <a:gd name="connsiteY1" fmla="*/ 7620 h 20063"/>
                  <a:gd name="connsiteX2" fmla="*/ 3810 w 20628"/>
                  <a:gd name="connsiteY2" fmla="*/ 19050 h 20063"/>
                  <a:gd name="connsiteX3" fmla="*/ 0 w 20628"/>
                  <a:gd name="connsiteY3" fmla="*/ 7620 h 20063"/>
                  <a:gd name="connsiteX4" fmla="*/ 15240 w 20628"/>
                  <a:gd name="connsiteY4" fmla="*/ 0 h 20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28" h="20063">
                    <a:moveTo>
                      <a:pt x="15240" y="0"/>
                    </a:moveTo>
                    <a:cubicBezTo>
                      <a:pt x="19050" y="0"/>
                      <a:pt x="22860" y="3810"/>
                      <a:pt x="19050" y="7620"/>
                    </a:cubicBezTo>
                    <a:cubicBezTo>
                      <a:pt x="19050" y="15240"/>
                      <a:pt x="7620" y="22860"/>
                      <a:pt x="3810" y="19050"/>
                    </a:cubicBezTo>
                    <a:cubicBezTo>
                      <a:pt x="0" y="15240"/>
                      <a:pt x="0" y="11430"/>
                      <a:pt x="0" y="7620"/>
                    </a:cubicBezTo>
                    <a:cubicBezTo>
                      <a:pt x="3810" y="0"/>
                      <a:pt x="11430" y="0"/>
                      <a:pt x="15240" y="0"/>
                    </a:cubicBezTo>
                    <a:close/>
                  </a:path>
                </a:pathLst>
              </a:custGeom>
              <a:solidFill>
                <a:srgbClr val="FFD6E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37" name="Freeform: Shape 3636">
                <a:extLst>
                  <a:ext uri="{FF2B5EF4-FFF2-40B4-BE49-F238E27FC236}">
                    <a16:creationId xmlns:a16="http://schemas.microsoft.com/office/drawing/2014/main" id="{2A8FF551-C86F-28A1-1FEA-462749A4A63B}"/>
                  </a:ext>
                </a:extLst>
              </p:cNvPr>
              <p:cNvSpPr/>
              <p:nvPr/>
            </p:nvSpPr>
            <p:spPr>
              <a:xfrm>
                <a:off x="1219201" y="2905991"/>
                <a:ext cx="16192" cy="20088"/>
              </a:xfrm>
              <a:custGeom>
                <a:avLst/>
                <a:gdLst>
                  <a:gd name="connsiteX0" fmla="*/ 7620 w 16192"/>
                  <a:gd name="connsiteY0" fmla="*/ 20088 h 20088"/>
                  <a:gd name="connsiteX1" fmla="*/ 0 w 16192"/>
                  <a:gd name="connsiteY1" fmla="*/ 8658 h 20088"/>
                  <a:gd name="connsiteX2" fmla="*/ 11430 w 16192"/>
                  <a:gd name="connsiteY2" fmla="*/ 1038 h 20088"/>
                  <a:gd name="connsiteX3" fmla="*/ 15240 w 16192"/>
                  <a:gd name="connsiteY3" fmla="*/ 12468 h 20088"/>
                  <a:gd name="connsiteX4" fmla="*/ 7620 w 16192"/>
                  <a:gd name="connsiteY4" fmla="*/ 20088 h 20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 h="20088">
                    <a:moveTo>
                      <a:pt x="7620" y="20088"/>
                    </a:moveTo>
                    <a:cubicBezTo>
                      <a:pt x="3810" y="16278"/>
                      <a:pt x="0" y="12468"/>
                      <a:pt x="0" y="8658"/>
                    </a:cubicBezTo>
                    <a:cubicBezTo>
                      <a:pt x="3810" y="4848"/>
                      <a:pt x="7620" y="-2772"/>
                      <a:pt x="11430" y="1038"/>
                    </a:cubicBezTo>
                    <a:cubicBezTo>
                      <a:pt x="19050" y="1038"/>
                      <a:pt x="15240" y="8658"/>
                      <a:pt x="15240" y="12468"/>
                    </a:cubicBezTo>
                    <a:cubicBezTo>
                      <a:pt x="15240" y="16278"/>
                      <a:pt x="11430" y="20088"/>
                      <a:pt x="7620" y="20088"/>
                    </a:cubicBezTo>
                    <a:close/>
                  </a:path>
                </a:pathLst>
              </a:custGeom>
              <a:solidFill>
                <a:srgbClr val="FFD3E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38" name="Freeform: Shape 3637">
                <a:extLst>
                  <a:ext uri="{FF2B5EF4-FFF2-40B4-BE49-F238E27FC236}">
                    <a16:creationId xmlns:a16="http://schemas.microsoft.com/office/drawing/2014/main" id="{CD589297-8AC8-1C8E-295D-2D3901110988}"/>
                  </a:ext>
                </a:extLst>
              </p:cNvPr>
              <p:cNvSpPr/>
              <p:nvPr/>
            </p:nvSpPr>
            <p:spPr>
              <a:xfrm>
                <a:off x="2062401" y="3277552"/>
                <a:ext cx="17205" cy="25717"/>
              </a:xfrm>
              <a:custGeom>
                <a:avLst/>
                <a:gdLst>
                  <a:gd name="connsiteX0" fmla="*/ 6429 w 17205"/>
                  <a:gd name="connsiteY0" fmla="*/ 25717 h 25717"/>
                  <a:gd name="connsiteX1" fmla="*/ 2619 w 17205"/>
                  <a:gd name="connsiteY1" fmla="*/ 2857 h 25717"/>
                  <a:gd name="connsiteX2" fmla="*/ 14049 w 17205"/>
                  <a:gd name="connsiteY2" fmla="*/ 2857 h 25717"/>
                  <a:gd name="connsiteX3" fmla="*/ 6429 w 17205"/>
                  <a:gd name="connsiteY3" fmla="*/ 25717 h 25717"/>
                </a:gdLst>
                <a:ahLst/>
                <a:cxnLst>
                  <a:cxn ang="0">
                    <a:pos x="connsiteX0" y="connsiteY0"/>
                  </a:cxn>
                  <a:cxn ang="0">
                    <a:pos x="connsiteX1" y="connsiteY1"/>
                  </a:cxn>
                  <a:cxn ang="0">
                    <a:pos x="connsiteX2" y="connsiteY2"/>
                  </a:cxn>
                  <a:cxn ang="0">
                    <a:pos x="connsiteX3" y="connsiteY3"/>
                  </a:cxn>
                </a:cxnLst>
                <a:rect l="l" t="t" r="r" b="b"/>
                <a:pathLst>
                  <a:path w="17205" h="25717">
                    <a:moveTo>
                      <a:pt x="6429" y="25717"/>
                    </a:moveTo>
                    <a:cubicBezTo>
                      <a:pt x="6429" y="18098"/>
                      <a:pt x="-5001" y="10478"/>
                      <a:pt x="2619" y="2857"/>
                    </a:cubicBezTo>
                    <a:cubicBezTo>
                      <a:pt x="6429" y="-952"/>
                      <a:pt x="14049" y="-952"/>
                      <a:pt x="14049" y="2857"/>
                    </a:cubicBezTo>
                    <a:cubicBezTo>
                      <a:pt x="21669" y="14288"/>
                      <a:pt x="14049" y="18098"/>
                      <a:pt x="6429" y="25717"/>
                    </a:cubicBezTo>
                    <a:close/>
                  </a:path>
                </a:pathLst>
              </a:custGeom>
              <a:solidFill>
                <a:srgbClr val="FFD6E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39" name="Freeform: Shape 3638">
                <a:extLst>
                  <a:ext uri="{FF2B5EF4-FFF2-40B4-BE49-F238E27FC236}">
                    <a16:creationId xmlns:a16="http://schemas.microsoft.com/office/drawing/2014/main" id="{2DE876C1-F4A0-3951-3592-2A6F9F95C897}"/>
                  </a:ext>
                </a:extLst>
              </p:cNvPr>
              <p:cNvSpPr/>
              <p:nvPr/>
            </p:nvSpPr>
            <p:spPr>
              <a:xfrm>
                <a:off x="5002531" y="2453640"/>
                <a:ext cx="19050" cy="21552"/>
              </a:xfrm>
              <a:custGeom>
                <a:avLst/>
                <a:gdLst>
                  <a:gd name="connsiteX0" fmla="*/ 7620 w 19050"/>
                  <a:gd name="connsiteY0" fmla="*/ 0 h 21552"/>
                  <a:gd name="connsiteX1" fmla="*/ 19050 w 19050"/>
                  <a:gd name="connsiteY1" fmla="*/ 15240 h 21552"/>
                  <a:gd name="connsiteX2" fmla="*/ 7620 w 19050"/>
                  <a:gd name="connsiteY2" fmla="*/ 19050 h 21552"/>
                  <a:gd name="connsiteX3" fmla="*/ 0 w 19050"/>
                  <a:gd name="connsiteY3" fmla="*/ 7620 h 21552"/>
                  <a:gd name="connsiteX4" fmla="*/ 7620 w 19050"/>
                  <a:gd name="connsiteY4" fmla="*/ 0 h 21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21552">
                    <a:moveTo>
                      <a:pt x="7620" y="0"/>
                    </a:moveTo>
                    <a:cubicBezTo>
                      <a:pt x="11430" y="3810"/>
                      <a:pt x="19050" y="3810"/>
                      <a:pt x="19050" y="15240"/>
                    </a:cubicBezTo>
                    <a:cubicBezTo>
                      <a:pt x="19050" y="22860"/>
                      <a:pt x="11430" y="22860"/>
                      <a:pt x="7620" y="19050"/>
                    </a:cubicBezTo>
                    <a:cubicBezTo>
                      <a:pt x="0" y="19050"/>
                      <a:pt x="0" y="11430"/>
                      <a:pt x="0" y="7620"/>
                    </a:cubicBezTo>
                    <a:cubicBezTo>
                      <a:pt x="0" y="3810"/>
                      <a:pt x="0" y="0"/>
                      <a:pt x="7620" y="0"/>
                    </a:cubicBezTo>
                    <a:close/>
                  </a:path>
                </a:pathLst>
              </a:custGeom>
              <a:solidFill>
                <a:srgbClr val="FFB8D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40" name="Freeform: Shape 3639">
                <a:extLst>
                  <a:ext uri="{FF2B5EF4-FFF2-40B4-BE49-F238E27FC236}">
                    <a16:creationId xmlns:a16="http://schemas.microsoft.com/office/drawing/2014/main" id="{7CA6E54C-643A-2582-EAAC-47AF95ADFD3C}"/>
                  </a:ext>
                </a:extLst>
              </p:cNvPr>
              <p:cNvSpPr/>
              <p:nvPr/>
            </p:nvSpPr>
            <p:spPr>
              <a:xfrm>
                <a:off x="1218162" y="2682240"/>
                <a:ext cx="17773" cy="22859"/>
              </a:xfrm>
              <a:custGeom>
                <a:avLst/>
                <a:gdLst>
                  <a:gd name="connsiteX0" fmla="*/ 16278 w 17773"/>
                  <a:gd name="connsiteY0" fmla="*/ 19050 h 22859"/>
                  <a:gd name="connsiteX1" fmla="*/ 8658 w 17773"/>
                  <a:gd name="connsiteY1" fmla="*/ 22860 h 22859"/>
                  <a:gd name="connsiteX2" fmla="*/ 1038 w 17773"/>
                  <a:gd name="connsiteY2" fmla="*/ 3810 h 22859"/>
                  <a:gd name="connsiteX3" fmla="*/ 8658 w 17773"/>
                  <a:gd name="connsiteY3" fmla="*/ 0 h 22859"/>
                  <a:gd name="connsiteX4" fmla="*/ 16278 w 17773"/>
                  <a:gd name="connsiteY4" fmla="*/ 1905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73" h="22859">
                    <a:moveTo>
                      <a:pt x="16278" y="19050"/>
                    </a:moveTo>
                    <a:cubicBezTo>
                      <a:pt x="16278" y="22860"/>
                      <a:pt x="12468" y="22860"/>
                      <a:pt x="8658" y="22860"/>
                    </a:cubicBezTo>
                    <a:cubicBezTo>
                      <a:pt x="4848" y="22860"/>
                      <a:pt x="-2772" y="7620"/>
                      <a:pt x="1038" y="3810"/>
                    </a:cubicBezTo>
                    <a:cubicBezTo>
                      <a:pt x="4848" y="0"/>
                      <a:pt x="4848" y="0"/>
                      <a:pt x="8658" y="0"/>
                    </a:cubicBezTo>
                    <a:cubicBezTo>
                      <a:pt x="16278" y="7620"/>
                      <a:pt x="20088" y="15240"/>
                      <a:pt x="16278" y="19050"/>
                    </a:cubicBezTo>
                    <a:close/>
                  </a:path>
                </a:pathLst>
              </a:custGeom>
              <a:solidFill>
                <a:srgbClr val="FFDDE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41" name="Freeform: Shape 3640">
                <a:extLst>
                  <a:ext uri="{FF2B5EF4-FFF2-40B4-BE49-F238E27FC236}">
                    <a16:creationId xmlns:a16="http://schemas.microsoft.com/office/drawing/2014/main" id="{70FD6657-0A9D-5B63-5788-613AABD59C86}"/>
                  </a:ext>
                </a:extLst>
              </p:cNvPr>
              <p:cNvSpPr/>
              <p:nvPr/>
            </p:nvSpPr>
            <p:spPr>
              <a:xfrm>
                <a:off x="3794760" y="2971800"/>
                <a:ext cx="19050" cy="20628"/>
              </a:xfrm>
              <a:custGeom>
                <a:avLst/>
                <a:gdLst>
                  <a:gd name="connsiteX0" fmla="*/ 11430 w 19050"/>
                  <a:gd name="connsiteY0" fmla="*/ 0 h 20628"/>
                  <a:gd name="connsiteX1" fmla="*/ 19050 w 19050"/>
                  <a:gd name="connsiteY1" fmla="*/ 15240 h 20628"/>
                  <a:gd name="connsiteX2" fmla="*/ 7620 w 19050"/>
                  <a:gd name="connsiteY2" fmla="*/ 19050 h 20628"/>
                  <a:gd name="connsiteX3" fmla="*/ 0 w 19050"/>
                  <a:gd name="connsiteY3" fmla="*/ 3810 h 20628"/>
                  <a:gd name="connsiteX4" fmla="*/ 11430 w 19050"/>
                  <a:gd name="connsiteY4" fmla="*/ 0 h 20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20628">
                    <a:moveTo>
                      <a:pt x="11430" y="0"/>
                    </a:moveTo>
                    <a:cubicBezTo>
                      <a:pt x="15240" y="3810"/>
                      <a:pt x="19050" y="7620"/>
                      <a:pt x="19050" y="15240"/>
                    </a:cubicBezTo>
                    <a:cubicBezTo>
                      <a:pt x="19050" y="19050"/>
                      <a:pt x="11430" y="22860"/>
                      <a:pt x="7620" y="19050"/>
                    </a:cubicBezTo>
                    <a:cubicBezTo>
                      <a:pt x="3810" y="15240"/>
                      <a:pt x="0" y="11430"/>
                      <a:pt x="0" y="3810"/>
                    </a:cubicBezTo>
                    <a:cubicBezTo>
                      <a:pt x="0" y="3810"/>
                      <a:pt x="3810" y="0"/>
                      <a:pt x="11430" y="0"/>
                    </a:cubicBezTo>
                    <a:close/>
                  </a:path>
                </a:pathLst>
              </a:custGeom>
              <a:solidFill>
                <a:srgbClr val="FFD3E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42" name="Freeform: Shape 3641">
                <a:extLst>
                  <a:ext uri="{FF2B5EF4-FFF2-40B4-BE49-F238E27FC236}">
                    <a16:creationId xmlns:a16="http://schemas.microsoft.com/office/drawing/2014/main" id="{6A88646C-3CEC-30DD-EF1B-1AF3242727DE}"/>
                  </a:ext>
                </a:extLst>
              </p:cNvPr>
              <p:cNvSpPr/>
              <p:nvPr/>
            </p:nvSpPr>
            <p:spPr>
              <a:xfrm>
                <a:off x="3314701" y="2636519"/>
                <a:ext cx="20088" cy="15240"/>
              </a:xfrm>
              <a:custGeom>
                <a:avLst/>
                <a:gdLst>
                  <a:gd name="connsiteX0" fmla="*/ 11430 w 20088"/>
                  <a:gd name="connsiteY0" fmla="*/ 0 h 15240"/>
                  <a:gd name="connsiteX1" fmla="*/ 19050 w 20088"/>
                  <a:gd name="connsiteY1" fmla="*/ 7620 h 15240"/>
                  <a:gd name="connsiteX2" fmla="*/ 7620 w 20088"/>
                  <a:gd name="connsiteY2" fmla="*/ 15240 h 15240"/>
                  <a:gd name="connsiteX3" fmla="*/ 0 w 20088"/>
                  <a:gd name="connsiteY3" fmla="*/ 3810 h 15240"/>
                  <a:gd name="connsiteX4" fmla="*/ 11430 w 20088"/>
                  <a:gd name="connsiteY4" fmla="*/ 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88" h="15240">
                    <a:moveTo>
                      <a:pt x="11430" y="0"/>
                    </a:moveTo>
                    <a:cubicBezTo>
                      <a:pt x="15240" y="0"/>
                      <a:pt x="22860" y="3810"/>
                      <a:pt x="19050" y="7620"/>
                    </a:cubicBezTo>
                    <a:cubicBezTo>
                      <a:pt x="19050" y="11430"/>
                      <a:pt x="11430" y="15240"/>
                      <a:pt x="7620" y="15240"/>
                    </a:cubicBezTo>
                    <a:cubicBezTo>
                      <a:pt x="0" y="15240"/>
                      <a:pt x="0" y="7620"/>
                      <a:pt x="0" y="3810"/>
                    </a:cubicBezTo>
                    <a:cubicBezTo>
                      <a:pt x="0" y="0"/>
                      <a:pt x="7620" y="0"/>
                      <a:pt x="11430" y="0"/>
                    </a:cubicBezTo>
                    <a:close/>
                  </a:path>
                </a:pathLst>
              </a:custGeom>
              <a:solidFill>
                <a:srgbClr val="FFDBE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43" name="Freeform: Shape 3642">
                <a:extLst>
                  <a:ext uri="{FF2B5EF4-FFF2-40B4-BE49-F238E27FC236}">
                    <a16:creationId xmlns:a16="http://schemas.microsoft.com/office/drawing/2014/main" id="{D7B65185-6807-3E90-C0C7-872FE50792C6}"/>
                  </a:ext>
                </a:extLst>
              </p:cNvPr>
              <p:cNvSpPr/>
              <p:nvPr/>
            </p:nvSpPr>
            <p:spPr>
              <a:xfrm>
                <a:off x="2035493" y="2788919"/>
                <a:ext cx="14287" cy="28248"/>
              </a:xfrm>
              <a:custGeom>
                <a:avLst/>
                <a:gdLst>
                  <a:gd name="connsiteX0" fmla="*/ 14287 w 14287"/>
                  <a:gd name="connsiteY0" fmla="*/ 15240 h 28248"/>
                  <a:gd name="connsiteX1" fmla="*/ 10477 w 14287"/>
                  <a:gd name="connsiteY1" fmla="*/ 22860 h 28248"/>
                  <a:gd name="connsiteX2" fmla="*/ 2857 w 14287"/>
                  <a:gd name="connsiteY2" fmla="*/ 26670 h 28248"/>
                  <a:gd name="connsiteX3" fmla="*/ 2857 w 14287"/>
                  <a:gd name="connsiteY3" fmla="*/ 19050 h 28248"/>
                  <a:gd name="connsiteX4" fmla="*/ 6667 w 14287"/>
                  <a:gd name="connsiteY4" fmla="*/ 7620 h 28248"/>
                  <a:gd name="connsiteX5" fmla="*/ 10477 w 14287"/>
                  <a:gd name="connsiteY5" fmla="*/ 0 h 28248"/>
                  <a:gd name="connsiteX6" fmla="*/ 14287 w 14287"/>
                  <a:gd name="connsiteY6" fmla="*/ 7620 h 28248"/>
                  <a:gd name="connsiteX7" fmla="*/ 14287 w 14287"/>
                  <a:gd name="connsiteY7" fmla="*/ 15240 h 28248"/>
                  <a:gd name="connsiteX8" fmla="*/ 14287 w 14287"/>
                  <a:gd name="connsiteY8" fmla="*/ 15240 h 2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87" h="28248">
                    <a:moveTo>
                      <a:pt x="14287" y="15240"/>
                    </a:moveTo>
                    <a:cubicBezTo>
                      <a:pt x="14287" y="19050"/>
                      <a:pt x="14287" y="19050"/>
                      <a:pt x="10477" y="22860"/>
                    </a:cubicBezTo>
                    <a:cubicBezTo>
                      <a:pt x="10477" y="26670"/>
                      <a:pt x="6667" y="30480"/>
                      <a:pt x="2857" y="26670"/>
                    </a:cubicBezTo>
                    <a:cubicBezTo>
                      <a:pt x="-952" y="22860"/>
                      <a:pt x="-952" y="19050"/>
                      <a:pt x="2857" y="19050"/>
                    </a:cubicBezTo>
                    <a:cubicBezTo>
                      <a:pt x="6667" y="15240"/>
                      <a:pt x="6667" y="11430"/>
                      <a:pt x="6667" y="7620"/>
                    </a:cubicBezTo>
                    <a:cubicBezTo>
                      <a:pt x="6667" y="3810"/>
                      <a:pt x="6667" y="0"/>
                      <a:pt x="10477" y="0"/>
                    </a:cubicBezTo>
                    <a:cubicBezTo>
                      <a:pt x="14287" y="0"/>
                      <a:pt x="14287" y="3810"/>
                      <a:pt x="14287" y="7620"/>
                    </a:cubicBezTo>
                    <a:cubicBezTo>
                      <a:pt x="14287" y="11430"/>
                      <a:pt x="14287" y="15240"/>
                      <a:pt x="14287" y="15240"/>
                    </a:cubicBezTo>
                    <a:cubicBezTo>
                      <a:pt x="14287" y="15240"/>
                      <a:pt x="14287" y="15240"/>
                      <a:pt x="14287" y="15240"/>
                    </a:cubicBezTo>
                    <a:close/>
                  </a:path>
                </a:pathLst>
              </a:custGeom>
              <a:solidFill>
                <a:srgbClr val="FFCBE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44" name="Freeform: Shape 3643">
                <a:extLst>
                  <a:ext uri="{FF2B5EF4-FFF2-40B4-BE49-F238E27FC236}">
                    <a16:creationId xmlns:a16="http://schemas.microsoft.com/office/drawing/2014/main" id="{38AEB8A4-E253-74DD-AF48-BEA227DFC358}"/>
                  </a:ext>
                </a:extLst>
              </p:cNvPr>
              <p:cNvSpPr/>
              <p:nvPr/>
            </p:nvSpPr>
            <p:spPr>
              <a:xfrm>
                <a:off x="1497330" y="2415540"/>
                <a:ext cx="19050" cy="20628"/>
              </a:xfrm>
              <a:custGeom>
                <a:avLst/>
                <a:gdLst>
                  <a:gd name="connsiteX0" fmla="*/ 19050 w 19050"/>
                  <a:gd name="connsiteY0" fmla="*/ 15240 h 20628"/>
                  <a:gd name="connsiteX1" fmla="*/ 7620 w 19050"/>
                  <a:gd name="connsiteY1" fmla="*/ 19050 h 20628"/>
                  <a:gd name="connsiteX2" fmla="*/ 0 w 19050"/>
                  <a:gd name="connsiteY2" fmla="*/ 7620 h 20628"/>
                  <a:gd name="connsiteX3" fmla="*/ 11430 w 19050"/>
                  <a:gd name="connsiteY3" fmla="*/ 0 h 20628"/>
                  <a:gd name="connsiteX4" fmla="*/ 19050 w 19050"/>
                  <a:gd name="connsiteY4" fmla="*/ 15240 h 20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20628">
                    <a:moveTo>
                      <a:pt x="19050" y="15240"/>
                    </a:moveTo>
                    <a:cubicBezTo>
                      <a:pt x="19050" y="19050"/>
                      <a:pt x="15240" y="22860"/>
                      <a:pt x="7620" y="19050"/>
                    </a:cubicBezTo>
                    <a:cubicBezTo>
                      <a:pt x="3810" y="19050"/>
                      <a:pt x="0" y="15240"/>
                      <a:pt x="0" y="7620"/>
                    </a:cubicBezTo>
                    <a:cubicBezTo>
                      <a:pt x="0" y="3810"/>
                      <a:pt x="3810" y="0"/>
                      <a:pt x="11430" y="0"/>
                    </a:cubicBezTo>
                    <a:cubicBezTo>
                      <a:pt x="19050" y="0"/>
                      <a:pt x="19050" y="7620"/>
                      <a:pt x="19050" y="15240"/>
                    </a:cubicBezTo>
                    <a:close/>
                  </a:path>
                </a:pathLst>
              </a:custGeom>
              <a:solidFill>
                <a:srgbClr val="FFD1E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45" name="Freeform: Shape 3644">
                <a:extLst>
                  <a:ext uri="{FF2B5EF4-FFF2-40B4-BE49-F238E27FC236}">
                    <a16:creationId xmlns:a16="http://schemas.microsoft.com/office/drawing/2014/main" id="{DDB06174-D6AC-3339-DA04-FD771A3B3A1C}"/>
                  </a:ext>
                </a:extLst>
              </p:cNvPr>
              <p:cNvSpPr/>
              <p:nvPr/>
            </p:nvSpPr>
            <p:spPr>
              <a:xfrm>
                <a:off x="3738563" y="2774632"/>
                <a:ext cx="29527" cy="19135"/>
              </a:xfrm>
              <a:custGeom>
                <a:avLst/>
                <a:gdLst>
                  <a:gd name="connsiteX0" fmla="*/ 29528 w 29527"/>
                  <a:gd name="connsiteY0" fmla="*/ 18098 h 19135"/>
                  <a:gd name="connsiteX1" fmla="*/ 2857 w 29527"/>
                  <a:gd name="connsiteY1" fmla="*/ 10477 h 19135"/>
                  <a:gd name="connsiteX2" fmla="*/ 2857 w 29527"/>
                  <a:gd name="connsiteY2" fmla="*/ 2857 h 19135"/>
                  <a:gd name="connsiteX3" fmla="*/ 10478 w 29527"/>
                  <a:gd name="connsiteY3" fmla="*/ 2857 h 19135"/>
                  <a:gd name="connsiteX4" fmla="*/ 29528 w 29527"/>
                  <a:gd name="connsiteY4" fmla="*/ 18098 h 19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27" h="19135">
                    <a:moveTo>
                      <a:pt x="29528" y="18098"/>
                    </a:moveTo>
                    <a:cubicBezTo>
                      <a:pt x="18098" y="21907"/>
                      <a:pt x="10478" y="14287"/>
                      <a:pt x="2857" y="10477"/>
                    </a:cubicBezTo>
                    <a:cubicBezTo>
                      <a:pt x="-952" y="10477"/>
                      <a:pt x="-952" y="6667"/>
                      <a:pt x="2857" y="2857"/>
                    </a:cubicBezTo>
                    <a:cubicBezTo>
                      <a:pt x="6668" y="-952"/>
                      <a:pt x="6668" y="-952"/>
                      <a:pt x="10478" y="2857"/>
                    </a:cubicBezTo>
                    <a:cubicBezTo>
                      <a:pt x="18098" y="2857"/>
                      <a:pt x="25718" y="10477"/>
                      <a:pt x="29528" y="18098"/>
                    </a:cubicBezTo>
                    <a:close/>
                  </a:path>
                </a:pathLst>
              </a:custGeom>
              <a:solidFill>
                <a:srgbClr val="FFDBE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46" name="Freeform: Shape 3645">
                <a:extLst>
                  <a:ext uri="{FF2B5EF4-FFF2-40B4-BE49-F238E27FC236}">
                    <a16:creationId xmlns:a16="http://schemas.microsoft.com/office/drawing/2014/main" id="{B83F2991-7EAB-72FA-1582-7FB69B896E07}"/>
                  </a:ext>
                </a:extLst>
              </p:cNvPr>
              <p:cNvSpPr/>
              <p:nvPr/>
            </p:nvSpPr>
            <p:spPr>
              <a:xfrm>
                <a:off x="4328160" y="2766059"/>
                <a:ext cx="19050" cy="20544"/>
              </a:xfrm>
              <a:custGeom>
                <a:avLst/>
                <a:gdLst>
                  <a:gd name="connsiteX0" fmla="*/ 15240 w 19050"/>
                  <a:gd name="connsiteY0" fmla="*/ 0 h 20544"/>
                  <a:gd name="connsiteX1" fmla="*/ 19050 w 19050"/>
                  <a:gd name="connsiteY1" fmla="*/ 11430 h 20544"/>
                  <a:gd name="connsiteX2" fmla="*/ 7620 w 19050"/>
                  <a:gd name="connsiteY2" fmla="*/ 19050 h 20544"/>
                  <a:gd name="connsiteX3" fmla="*/ 0 w 19050"/>
                  <a:gd name="connsiteY3" fmla="*/ 11430 h 20544"/>
                  <a:gd name="connsiteX4" fmla="*/ 15240 w 19050"/>
                  <a:gd name="connsiteY4" fmla="*/ 0 h 20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20544">
                    <a:moveTo>
                      <a:pt x="15240" y="0"/>
                    </a:moveTo>
                    <a:cubicBezTo>
                      <a:pt x="19050" y="0"/>
                      <a:pt x="19050" y="3810"/>
                      <a:pt x="19050" y="11430"/>
                    </a:cubicBezTo>
                    <a:cubicBezTo>
                      <a:pt x="19050" y="19050"/>
                      <a:pt x="15240" y="22860"/>
                      <a:pt x="7620" y="19050"/>
                    </a:cubicBezTo>
                    <a:cubicBezTo>
                      <a:pt x="3810" y="19050"/>
                      <a:pt x="0" y="15240"/>
                      <a:pt x="0" y="11430"/>
                    </a:cubicBezTo>
                    <a:cubicBezTo>
                      <a:pt x="0" y="3810"/>
                      <a:pt x="7620" y="0"/>
                      <a:pt x="15240" y="0"/>
                    </a:cubicBezTo>
                    <a:close/>
                  </a:path>
                </a:pathLst>
              </a:custGeom>
              <a:solidFill>
                <a:srgbClr val="FFC6D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47" name="Freeform: Shape 3646">
                <a:extLst>
                  <a:ext uri="{FF2B5EF4-FFF2-40B4-BE49-F238E27FC236}">
                    <a16:creationId xmlns:a16="http://schemas.microsoft.com/office/drawing/2014/main" id="{E8754C27-A72B-94F3-D55E-DA6B08D47844}"/>
                  </a:ext>
                </a:extLst>
              </p:cNvPr>
              <p:cNvSpPr/>
              <p:nvPr/>
            </p:nvSpPr>
            <p:spPr>
              <a:xfrm>
                <a:off x="335281" y="3257550"/>
                <a:ext cx="19050" cy="15240"/>
              </a:xfrm>
              <a:custGeom>
                <a:avLst/>
                <a:gdLst>
                  <a:gd name="connsiteX0" fmla="*/ 19050 w 19050"/>
                  <a:gd name="connsiteY0" fmla="*/ 7620 h 15240"/>
                  <a:gd name="connsiteX1" fmla="*/ 3810 w 19050"/>
                  <a:gd name="connsiteY1" fmla="*/ 15240 h 15240"/>
                  <a:gd name="connsiteX2" fmla="*/ 0 w 19050"/>
                  <a:gd name="connsiteY2" fmla="*/ 7620 h 15240"/>
                  <a:gd name="connsiteX3" fmla="*/ 11430 w 19050"/>
                  <a:gd name="connsiteY3" fmla="*/ 0 h 15240"/>
                  <a:gd name="connsiteX4" fmla="*/ 19050 w 19050"/>
                  <a:gd name="connsiteY4" fmla="*/ 762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5240">
                    <a:moveTo>
                      <a:pt x="19050" y="7620"/>
                    </a:moveTo>
                    <a:cubicBezTo>
                      <a:pt x="15240" y="11430"/>
                      <a:pt x="11430" y="15240"/>
                      <a:pt x="3810" y="15240"/>
                    </a:cubicBezTo>
                    <a:cubicBezTo>
                      <a:pt x="0" y="15240"/>
                      <a:pt x="0" y="11430"/>
                      <a:pt x="0" y="7620"/>
                    </a:cubicBezTo>
                    <a:cubicBezTo>
                      <a:pt x="3810" y="0"/>
                      <a:pt x="7620" y="0"/>
                      <a:pt x="11430" y="0"/>
                    </a:cubicBezTo>
                    <a:cubicBezTo>
                      <a:pt x="19050" y="0"/>
                      <a:pt x="19050" y="3810"/>
                      <a:pt x="19050" y="7620"/>
                    </a:cubicBezTo>
                    <a:close/>
                  </a:path>
                </a:pathLst>
              </a:custGeom>
              <a:solidFill>
                <a:srgbClr val="FFE2E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48" name="Freeform: Shape 3647">
                <a:extLst>
                  <a:ext uri="{FF2B5EF4-FFF2-40B4-BE49-F238E27FC236}">
                    <a16:creationId xmlns:a16="http://schemas.microsoft.com/office/drawing/2014/main" id="{6C24737A-1980-7906-AA6B-1F65EFD9674B}"/>
                  </a:ext>
                </a:extLst>
              </p:cNvPr>
              <p:cNvSpPr/>
              <p:nvPr/>
            </p:nvSpPr>
            <p:spPr>
              <a:xfrm>
                <a:off x="3591252" y="2971800"/>
                <a:ext cx="16818" cy="20628"/>
              </a:xfrm>
              <a:custGeom>
                <a:avLst/>
                <a:gdLst>
                  <a:gd name="connsiteX0" fmla="*/ 16818 w 16818"/>
                  <a:gd name="connsiteY0" fmla="*/ 15240 h 20628"/>
                  <a:gd name="connsiteX1" fmla="*/ 5388 w 16818"/>
                  <a:gd name="connsiteY1" fmla="*/ 19050 h 20628"/>
                  <a:gd name="connsiteX2" fmla="*/ 1578 w 16818"/>
                  <a:gd name="connsiteY2" fmla="*/ 7620 h 20628"/>
                  <a:gd name="connsiteX3" fmla="*/ 13008 w 16818"/>
                  <a:gd name="connsiteY3" fmla="*/ 0 h 20628"/>
                  <a:gd name="connsiteX4" fmla="*/ 16818 w 16818"/>
                  <a:gd name="connsiteY4" fmla="*/ 15240 h 20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18" h="20628">
                    <a:moveTo>
                      <a:pt x="16818" y="15240"/>
                    </a:moveTo>
                    <a:cubicBezTo>
                      <a:pt x="13008" y="19050"/>
                      <a:pt x="9198" y="22860"/>
                      <a:pt x="5388" y="19050"/>
                    </a:cubicBezTo>
                    <a:cubicBezTo>
                      <a:pt x="1578" y="15240"/>
                      <a:pt x="-2232" y="11430"/>
                      <a:pt x="1578" y="7620"/>
                    </a:cubicBezTo>
                    <a:cubicBezTo>
                      <a:pt x="1578" y="3810"/>
                      <a:pt x="5388" y="0"/>
                      <a:pt x="13008" y="0"/>
                    </a:cubicBezTo>
                    <a:cubicBezTo>
                      <a:pt x="16818" y="7620"/>
                      <a:pt x="16818" y="11430"/>
                      <a:pt x="16818" y="15240"/>
                    </a:cubicBezTo>
                    <a:close/>
                  </a:path>
                </a:pathLst>
              </a:custGeom>
              <a:solidFill>
                <a:srgbClr val="FFD7E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49" name="Freeform: Shape 3648">
                <a:extLst>
                  <a:ext uri="{FF2B5EF4-FFF2-40B4-BE49-F238E27FC236}">
                    <a16:creationId xmlns:a16="http://schemas.microsoft.com/office/drawing/2014/main" id="{96C47395-6219-AF3F-7540-4B02ACEB1F21}"/>
                  </a:ext>
                </a:extLst>
              </p:cNvPr>
              <p:cNvSpPr/>
              <p:nvPr/>
            </p:nvSpPr>
            <p:spPr>
              <a:xfrm>
                <a:off x="3787141" y="2335529"/>
                <a:ext cx="22859" cy="15240"/>
              </a:xfrm>
              <a:custGeom>
                <a:avLst/>
                <a:gdLst>
                  <a:gd name="connsiteX0" fmla="*/ 11430 w 22859"/>
                  <a:gd name="connsiteY0" fmla="*/ 0 h 15240"/>
                  <a:gd name="connsiteX1" fmla="*/ 22860 w 22859"/>
                  <a:gd name="connsiteY1" fmla="*/ 11430 h 15240"/>
                  <a:gd name="connsiteX2" fmla="*/ 11430 w 22859"/>
                  <a:gd name="connsiteY2" fmla="*/ 15240 h 15240"/>
                  <a:gd name="connsiteX3" fmla="*/ 0 w 22859"/>
                  <a:gd name="connsiteY3" fmla="*/ 3810 h 15240"/>
                  <a:gd name="connsiteX4" fmla="*/ 11430 w 22859"/>
                  <a:gd name="connsiteY4" fmla="*/ 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15240">
                    <a:moveTo>
                      <a:pt x="11430" y="0"/>
                    </a:moveTo>
                    <a:cubicBezTo>
                      <a:pt x="15240" y="3810"/>
                      <a:pt x="22860" y="3810"/>
                      <a:pt x="22860" y="11430"/>
                    </a:cubicBezTo>
                    <a:cubicBezTo>
                      <a:pt x="22860" y="15240"/>
                      <a:pt x="15240" y="15240"/>
                      <a:pt x="11430" y="15240"/>
                    </a:cubicBezTo>
                    <a:cubicBezTo>
                      <a:pt x="7620" y="15240"/>
                      <a:pt x="0" y="11430"/>
                      <a:pt x="0" y="3810"/>
                    </a:cubicBezTo>
                    <a:cubicBezTo>
                      <a:pt x="3810" y="0"/>
                      <a:pt x="7620" y="0"/>
                      <a:pt x="11430" y="0"/>
                    </a:cubicBezTo>
                    <a:close/>
                  </a:path>
                </a:pathLst>
              </a:custGeom>
              <a:solidFill>
                <a:srgbClr val="FFC7D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50" name="Freeform: Shape 3649">
                <a:extLst>
                  <a:ext uri="{FF2B5EF4-FFF2-40B4-BE49-F238E27FC236}">
                    <a16:creationId xmlns:a16="http://schemas.microsoft.com/office/drawing/2014/main" id="{D65A0D86-65A1-FED8-A935-8D434EE2AD9C}"/>
                  </a:ext>
                </a:extLst>
              </p:cNvPr>
              <p:cNvSpPr/>
              <p:nvPr/>
            </p:nvSpPr>
            <p:spPr>
              <a:xfrm>
                <a:off x="1598622" y="2581601"/>
                <a:ext cx="18396" cy="16818"/>
              </a:xfrm>
              <a:custGeom>
                <a:avLst/>
                <a:gdLst>
                  <a:gd name="connsiteX0" fmla="*/ 16818 w 18396"/>
                  <a:gd name="connsiteY0" fmla="*/ 9198 h 16818"/>
                  <a:gd name="connsiteX1" fmla="*/ 5388 w 18396"/>
                  <a:gd name="connsiteY1" fmla="*/ 16818 h 16818"/>
                  <a:gd name="connsiteX2" fmla="*/ 1578 w 18396"/>
                  <a:gd name="connsiteY2" fmla="*/ 5388 h 16818"/>
                  <a:gd name="connsiteX3" fmla="*/ 13008 w 18396"/>
                  <a:gd name="connsiteY3" fmla="*/ 1578 h 16818"/>
                  <a:gd name="connsiteX4" fmla="*/ 16818 w 18396"/>
                  <a:gd name="connsiteY4" fmla="*/ 9198 h 16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96" h="16818">
                    <a:moveTo>
                      <a:pt x="16818" y="9198"/>
                    </a:moveTo>
                    <a:cubicBezTo>
                      <a:pt x="13008" y="13008"/>
                      <a:pt x="13008" y="16818"/>
                      <a:pt x="5388" y="16818"/>
                    </a:cubicBezTo>
                    <a:cubicBezTo>
                      <a:pt x="1578" y="16818"/>
                      <a:pt x="-2232" y="9198"/>
                      <a:pt x="1578" y="5388"/>
                    </a:cubicBezTo>
                    <a:cubicBezTo>
                      <a:pt x="1578" y="1578"/>
                      <a:pt x="5388" y="-2232"/>
                      <a:pt x="13008" y="1578"/>
                    </a:cubicBezTo>
                    <a:cubicBezTo>
                      <a:pt x="16818" y="1578"/>
                      <a:pt x="20628" y="5388"/>
                      <a:pt x="16818" y="9198"/>
                    </a:cubicBezTo>
                    <a:close/>
                  </a:path>
                </a:pathLst>
              </a:custGeom>
              <a:solidFill>
                <a:srgbClr val="FFC6D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51" name="Freeform: Shape 3650">
                <a:extLst>
                  <a:ext uri="{FF2B5EF4-FFF2-40B4-BE49-F238E27FC236}">
                    <a16:creationId xmlns:a16="http://schemas.microsoft.com/office/drawing/2014/main" id="{B514EC26-B28C-A5CA-8909-C39CB46B8902}"/>
                  </a:ext>
                </a:extLst>
              </p:cNvPr>
              <p:cNvSpPr/>
              <p:nvPr/>
            </p:nvSpPr>
            <p:spPr>
              <a:xfrm>
                <a:off x="1653541" y="3150869"/>
                <a:ext cx="23898" cy="16192"/>
              </a:xfrm>
              <a:custGeom>
                <a:avLst/>
                <a:gdLst>
                  <a:gd name="connsiteX0" fmla="*/ 15240 w 23898"/>
                  <a:gd name="connsiteY0" fmla="*/ 0 h 16192"/>
                  <a:gd name="connsiteX1" fmla="*/ 22860 w 23898"/>
                  <a:gd name="connsiteY1" fmla="*/ 11430 h 16192"/>
                  <a:gd name="connsiteX2" fmla="*/ 11430 w 23898"/>
                  <a:gd name="connsiteY2" fmla="*/ 15240 h 16192"/>
                  <a:gd name="connsiteX3" fmla="*/ 0 w 23898"/>
                  <a:gd name="connsiteY3" fmla="*/ 3810 h 16192"/>
                  <a:gd name="connsiteX4" fmla="*/ 15240 w 23898"/>
                  <a:gd name="connsiteY4" fmla="*/ 0 h 16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98" h="16192">
                    <a:moveTo>
                      <a:pt x="15240" y="0"/>
                    </a:moveTo>
                    <a:cubicBezTo>
                      <a:pt x="19050" y="3810"/>
                      <a:pt x="26670" y="3810"/>
                      <a:pt x="22860" y="11430"/>
                    </a:cubicBezTo>
                    <a:cubicBezTo>
                      <a:pt x="22860" y="19050"/>
                      <a:pt x="15240" y="15240"/>
                      <a:pt x="11430" y="15240"/>
                    </a:cubicBezTo>
                    <a:cubicBezTo>
                      <a:pt x="3810" y="15240"/>
                      <a:pt x="0" y="11430"/>
                      <a:pt x="0" y="3810"/>
                    </a:cubicBezTo>
                    <a:cubicBezTo>
                      <a:pt x="3810" y="0"/>
                      <a:pt x="7620" y="0"/>
                      <a:pt x="15240" y="0"/>
                    </a:cubicBezTo>
                    <a:close/>
                  </a:path>
                </a:pathLst>
              </a:custGeom>
              <a:solidFill>
                <a:srgbClr val="FFCCE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52" name="Freeform: Shape 3651">
                <a:extLst>
                  <a:ext uri="{FF2B5EF4-FFF2-40B4-BE49-F238E27FC236}">
                    <a16:creationId xmlns:a16="http://schemas.microsoft.com/office/drawing/2014/main" id="{C7B4E922-3557-42AB-C058-F90497346201}"/>
                  </a:ext>
                </a:extLst>
              </p:cNvPr>
              <p:cNvSpPr/>
              <p:nvPr/>
            </p:nvSpPr>
            <p:spPr>
              <a:xfrm>
                <a:off x="3219451" y="3120390"/>
                <a:ext cx="20628" cy="13008"/>
              </a:xfrm>
              <a:custGeom>
                <a:avLst/>
                <a:gdLst>
                  <a:gd name="connsiteX0" fmla="*/ 15240 w 20628"/>
                  <a:gd name="connsiteY0" fmla="*/ 0 h 13008"/>
                  <a:gd name="connsiteX1" fmla="*/ 19050 w 20628"/>
                  <a:gd name="connsiteY1" fmla="*/ 7620 h 13008"/>
                  <a:gd name="connsiteX2" fmla="*/ 3810 w 20628"/>
                  <a:gd name="connsiteY2" fmla="*/ 11430 h 13008"/>
                  <a:gd name="connsiteX3" fmla="*/ 0 w 20628"/>
                  <a:gd name="connsiteY3" fmla="*/ 3810 h 13008"/>
                  <a:gd name="connsiteX4" fmla="*/ 15240 w 20628"/>
                  <a:gd name="connsiteY4" fmla="*/ 0 h 13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28" h="13008">
                    <a:moveTo>
                      <a:pt x="15240" y="0"/>
                    </a:moveTo>
                    <a:cubicBezTo>
                      <a:pt x="19050" y="3810"/>
                      <a:pt x="22860" y="3810"/>
                      <a:pt x="19050" y="7620"/>
                    </a:cubicBezTo>
                    <a:cubicBezTo>
                      <a:pt x="15240" y="11430"/>
                      <a:pt x="11430" y="15240"/>
                      <a:pt x="3810" y="11430"/>
                    </a:cubicBezTo>
                    <a:cubicBezTo>
                      <a:pt x="0" y="11430"/>
                      <a:pt x="0" y="7620"/>
                      <a:pt x="0" y="3810"/>
                    </a:cubicBezTo>
                    <a:cubicBezTo>
                      <a:pt x="3810" y="0"/>
                      <a:pt x="11430" y="0"/>
                      <a:pt x="15240" y="0"/>
                    </a:cubicBezTo>
                    <a:close/>
                  </a:path>
                </a:pathLst>
              </a:custGeom>
              <a:solidFill>
                <a:srgbClr val="FFD2E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53" name="Freeform: Shape 3652">
                <a:extLst>
                  <a:ext uri="{FF2B5EF4-FFF2-40B4-BE49-F238E27FC236}">
                    <a16:creationId xmlns:a16="http://schemas.microsoft.com/office/drawing/2014/main" id="{7FE0606F-C1E5-63F2-9EF8-5DF565A9B515}"/>
                  </a:ext>
                </a:extLst>
              </p:cNvPr>
              <p:cNvSpPr/>
              <p:nvPr/>
            </p:nvSpPr>
            <p:spPr>
              <a:xfrm>
                <a:off x="2227272" y="3206441"/>
                <a:ext cx="16818" cy="18396"/>
              </a:xfrm>
              <a:custGeom>
                <a:avLst/>
                <a:gdLst>
                  <a:gd name="connsiteX0" fmla="*/ 16818 w 16818"/>
                  <a:gd name="connsiteY0" fmla="*/ 13008 h 18396"/>
                  <a:gd name="connsiteX1" fmla="*/ 5388 w 16818"/>
                  <a:gd name="connsiteY1" fmla="*/ 16818 h 18396"/>
                  <a:gd name="connsiteX2" fmla="*/ 1578 w 16818"/>
                  <a:gd name="connsiteY2" fmla="*/ 5388 h 18396"/>
                  <a:gd name="connsiteX3" fmla="*/ 13008 w 16818"/>
                  <a:gd name="connsiteY3" fmla="*/ 1578 h 18396"/>
                  <a:gd name="connsiteX4" fmla="*/ 16818 w 16818"/>
                  <a:gd name="connsiteY4" fmla="*/ 13008 h 18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18" h="18396">
                    <a:moveTo>
                      <a:pt x="16818" y="13008"/>
                    </a:moveTo>
                    <a:cubicBezTo>
                      <a:pt x="13008" y="16818"/>
                      <a:pt x="9198" y="20628"/>
                      <a:pt x="5388" y="16818"/>
                    </a:cubicBezTo>
                    <a:cubicBezTo>
                      <a:pt x="1578" y="13008"/>
                      <a:pt x="-2232" y="9198"/>
                      <a:pt x="1578" y="5388"/>
                    </a:cubicBezTo>
                    <a:cubicBezTo>
                      <a:pt x="5388" y="1578"/>
                      <a:pt x="9198" y="-2232"/>
                      <a:pt x="13008" y="1578"/>
                    </a:cubicBezTo>
                    <a:cubicBezTo>
                      <a:pt x="13008" y="5388"/>
                      <a:pt x="16818" y="9198"/>
                      <a:pt x="16818" y="13008"/>
                    </a:cubicBezTo>
                    <a:close/>
                  </a:path>
                </a:pathLst>
              </a:custGeom>
              <a:solidFill>
                <a:srgbClr val="FFD1E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54" name="Freeform: Shape 3653">
                <a:extLst>
                  <a:ext uri="{FF2B5EF4-FFF2-40B4-BE49-F238E27FC236}">
                    <a16:creationId xmlns:a16="http://schemas.microsoft.com/office/drawing/2014/main" id="{120506B8-E047-D7CC-9FCF-06DEC7A74140}"/>
                  </a:ext>
                </a:extLst>
              </p:cNvPr>
              <p:cNvSpPr/>
              <p:nvPr/>
            </p:nvSpPr>
            <p:spPr>
              <a:xfrm>
                <a:off x="543792" y="3192780"/>
                <a:ext cx="20088" cy="22859"/>
              </a:xfrm>
              <a:custGeom>
                <a:avLst/>
                <a:gdLst>
                  <a:gd name="connsiteX0" fmla="*/ 8658 w 20088"/>
                  <a:gd name="connsiteY0" fmla="*/ 0 h 22859"/>
                  <a:gd name="connsiteX1" fmla="*/ 20088 w 20088"/>
                  <a:gd name="connsiteY1" fmla="*/ 15240 h 22859"/>
                  <a:gd name="connsiteX2" fmla="*/ 8658 w 20088"/>
                  <a:gd name="connsiteY2" fmla="*/ 22860 h 22859"/>
                  <a:gd name="connsiteX3" fmla="*/ 1038 w 20088"/>
                  <a:gd name="connsiteY3" fmla="*/ 7620 h 22859"/>
                  <a:gd name="connsiteX4" fmla="*/ 8658 w 20088"/>
                  <a:gd name="connsiteY4" fmla="*/ 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88" h="22859">
                    <a:moveTo>
                      <a:pt x="8658" y="0"/>
                    </a:moveTo>
                    <a:cubicBezTo>
                      <a:pt x="16278" y="0"/>
                      <a:pt x="20088" y="7620"/>
                      <a:pt x="20088" y="15240"/>
                    </a:cubicBezTo>
                    <a:cubicBezTo>
                      <a:pt x="20088" y="19050"/>
                      <a:pt x="16278" y="22860"/>
                      <a:pt x="8658" y="22860"/>
                    </a:cubicBezTo>
                    <a:cubicBezTo>
                      <a:pt x="4848" y="22860"/>
                      <a:pt x="-2772" y="15240"/>
                      <a:pt x="1038" y="7620"/>
                    </a:cubicBezTo>
                    <a:cubicBezTo>
                      <a:pt x="1038" y="3810"/>
                      <a:pt x="4848" y="0"/>
                      <a:pt x="8658" y="0"/>
                    </a:cubicBezTo>
                    <a:close/>
                  </a:path>
                </a:pathLst>
              </a:custGeom>
              <a:solidFill>
                <a:srgbClr val="FFDCE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55" name="Freeform: Shape 3654">
                <a:extLst>
                  <a:ext uri="{FF2B5EF4-FFF2-40B4-BE49-F238E27FC236}">
                    <a16:creationId xmlns:a16="http://schemas.microsoft.com/office/drawing/2014/main" id="{7D695D36-5146-5E64-8715-8AE0DA316DBF}"/>
                  </a:ext>
                </a:extLst>
              </p:cNvPr>
              <p:cNvSpPr/>
              <p:nvPr/>
            </p:nvSpPr>
            <p:spPr>
              <a:xfrm>
                <a:off x="745182" y="2952750"/>
                <a:ext cx="18396" cy="19050"/>
              </a:xfrm>
              <a:custGeom>
                <a:avLst/>
                <a:gdLst>
                  <a:gd name="connsiteX0" fmla="*/ 13008 w 18396"/>
                  <a:gd name="connsiteY0" fmla="*/ 0 h 19050"/>
                  <a:gd name="connsiteX1" fmla="*/ 16818 w 18396"/>
                  <a:gd name="connsiteY1" fmla="*/ 11430 h 19050"/>
                  <a:gd name="connsiteX2" fmla="*/ 5388 w 18396"/>
                  <a:gd name="connsiteY2" fmla="*/ 19050 h 19050"/>
                  <a:gd name="connsiteX3" fmla="*/ 1578 w 18396"/>
                  <a:gd name="connsiteY3" fmla="*/ 7620 h 19050"/>
                  <a:gd name="connsiteX4" fmla="*/ 13008 w 18396"/>
                  <a:gd name="connsiteY4" fmla="*/ 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96" h="19050">
                    <a:moveTo>
                      <a:pt x="13008" y="0"/>
                    </a:moveTo>
                    <a:cubicBezTo>
                      <a:pt x="16818" y="3810"/>
                      <a:pt x="20628" y="7620"/>
                      <a:pt x="16818" y="11430"/>
                    </a:cubicBezTo>
                    <a:cubicBezTo>
                      <a:pt x="16818" y="19050"/>
                      <a:pt x="9198" y="19050"/>
                      <a:pt x="5388" y="19050"/>
                    </a:cubicBezTo>
                    <a:cubicBezTo>
                      <a:pt x="1578" y="19050"/>
                      <a:pt x="-2232" y="11430"/>
                      <a:pt x="1578" y="7620"/>
                    </a:cubicBezTo>
                    <a:cubicBezTo>
                      <a:pt x="1578" y="0"/>
                      <a:pt x="9198" y="0"/>
                      <a:pt x="13008" y="0"/>
                    </a:cubicBezTo>
                    <a:close/>
                  </a:path>
                </a:pathLst>
              </a:custGeom>
              <a:solidFill>
                <a:srgbClr val="FFD9E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56" name="Freeform: Shape 3655">
                <a:extLst>
                  <a:ext uri="{FF2B5EF4-FFF2-40B4-BE49-F238E27FC236}">
                    <a16:creationId xmlns:a16="http://schemas.microsoft.com/office/drawing/2014/main" id="{4A1119B3-A05E-BD34-22EA-963994E7D071}"/>
                  </a:ext>
                </a:extLst>
              </p:cNvPr>
              <p:cNvSpPr/>
              <p:nvPr/>
            </p:nvSpPr>
            <p:spPr>
              <a:xfrm>
                <a:off x="3931920" y="2684471"/>
                <a:ext cx="22860" cy="15865"/>
              </a:xfrm>
              <a:custGeom>
                <a:avLst/>
                <a:gdLst>
                  <a:gd name="connsiteX0" fmla="*/ 7620 w 22860"/>
                  <a:gd name="connsiteY0" fmla="*/ 13008 h 15865"/>
                  <a:gd name="connsiteX1" fmla="*/ 0 w 22860"/>
                  <a:gd name="connsiteY1" fmla="*/ 5388 h 15865"/>
                  <a:gd name="connsiteX2" fmla="*/ 15240 w 22860"/>
                  <a:gd name="connsiteY2" fmla="*/ 1578 h 15865"/>
                  <a:gd name="connsiteX3" fmla="*/ 22860 w 22860"/>
                  <a:gd name="connsiteY3" fmla="*/ 13008 h 15865"/>
                  <a:gd name="connsiteX4" fmla="*/ 7620 w 22860"/>
                  <a:gd name="connsiteY4" fmla="*/ 13008 h 15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15865">
                    <a:moveTo>
                      <a:pt x="7620" y="13008"/>
                    </a:moveTo>
                    <a:cubicBezTo>
                      <a:pt x="3810" y="13008"/>
                      <a:pt x="0" y="9198"/>
                      <a:pt x="0" y="5388"/>
                    </a:cubicBezTo>
                    <a:cubicBezTo>
                      <a:pt x="3810" y="1578"/>
                      <a:pt x="7620" y="-2232"/>
                      <a:pt x="15240" y="1578"/>
                    </a:cubicBezTo>
                    <a:cubicBezTo>
                      <a:pt x="19050" y="1578"/>
                      <a:pt x="22860" y="5388"/>
                      <a:pt x="22860" y="13008"/>
                    </a:cubicBezTo>
                    <a:cubicBezTo>
                      <a:pt x="19050" y="16818"/>
                      <a:pt x="11430" y="16818"/>
                      <a:pt x="7620" y="13008"/>
                    </a:cubicBezTo>
                    <a:close/>
                  </a:path>
                </a:pathLst>
              </a:custGeom>
              <a:solidFill>
                <a:srgbClr val="FFD4E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57" name="Freeform: Shape 3656">
                <a:extLst>
                  <a:ext uri="{FF2B5EF4-FFF2-40B4-BE49-F238E27FC236}">
                    <a16:creationId xmlns:a16="http://schemas.microsoft.com/office/drawing/2014/main" id="{E4BC3A67-95E3-D3C4-5508-4B4B51ADB0DE}"/>
                  </a:ext>
                </a:extLst>
              </p:cNvPr>
              <p:cNvSpPr/>
              <p:nvPr/>
            </p:nvSpPr>
            <p:spPr>
              <a:xfrm>
                <a:off x="2783532" y="2123122"/>
                <a:ext cx="24438" cy="17144"/>
              </a:xfrm>
              <a:custGeom>
                <a:avLst/>
                <a:gdLst>
                  <a:gd name="connsiteX0" fmla="*/ 24438 w 24438"/>
                  <a:gd name="connsiteY0" fmla="*/ 14287 h 17144"/>
                  <a:gd name="connsiteX1" fmla="*/ 5388 w 24438"/>
                  <a:gd name="connsiteY1" fmla="*/ 14287 h 17144"/>
                  <a:gd name="connsiteX2" fmla="*/ 1578 w 24438"/>
                  <a:gd name="connsiteY2" fmla="*/ 2857 h 17144"/>
                  <a:gd name="connsiteX3" fmla="*/ 9198 w 24438"/>
                  <a:gd name="connsiteY3" fmla="*/ 2857 h 17144"/>
                  <a:gd name="connsiteX4" fmla="*/ 24438 w 24438"/>
                  <a:gd name="connsiteY4" fmla="*/ 14287 h 17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438" h="17144">
                    <a:moveTo>
                      <a:pt x="24438" y="14287"/>
                    </a:moveTo>
                    <a:cubicBezTo>
                      <a:pt x="16818" y="18098"/>
                      <a:pt x="13008" y="18098"/>
                      <a:pt x="5388" y="14287"/>
                    </a:cubicBezTo>
                    <a:cubicBezTo>
                      <a:pt x="1578" y="10477"/>
                      <a:pt x="-2232" y="6668"/>
                      <a:pt x="1578" y="2857"/>
                    </a:cubicBezTo>
                    <a:cubicBezTo>
                      <a:pt x="5388" y="-952"/>
                      <a:pt x="5388" y="-952"/>
                      <a:pt x="9198" y="2857"/>
                    </a:cubicBezTo>
                    <a:cubicBezTo>
                      <a:pt x="13008" y="6668"/>
                      <a:pt x="20628" y="6668"/>
                      <a:pt x="24438" y="14287"/>
                    </a:cubicBezTo>
                    <a:close/>
                  </a:path>
                </a:pathLst>
              </a:custGeom>
              <a:solidFill>
                <a:srgbClr val="FFDAE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58" name="Freeform: Shape 3657">
                <a:extLst>
                  <a:ext uri="{FF2B5EF4-FFF2-40B4-BE49-F238E27FC236}">
                    <a16:creationId xmlns:a16="http://schemas.microsoft.com/office/drawing/2014/main" id="{624BD51D-2230-3FFB-BF8B-C0E0BE0961B8}"/>
                  </a:ext>
                </a:extLst>
              </p:cNvPr>
              <p:cNvSpPr/>
              <p:nvPr/>
            </p:nvSpPr>
            <p:spPr>
              <a:xfrm>
                <a:off x="2026921" y="3183581"/>
                <a:ext cx="24354" cy="16818"/>
              </a:xfrm>
              <a:custGeom>
                <a:avLst/>
                <a:gdLst>
                  <a:gd name="connsiteX0" fmla="*/ 22860 w 24354"/>
                  <a:gd name="connsiteY0" fmla="*/ 16818 h 16818"/>
                  <a:gd name="connsiteX1" fmla="*/ 7620 w 24354"/>
                  <a:gd name="connsiteY1" fmla="*/ 13008 h 16818"/>
                  <a:gd name="connsiteX2" fmla="*/ 0 w 24354"/>
                  <a:gd name="connsiteY2" fmla="*/ 5388 h 16818"/>
                  <a:gd name="connsiteX3" fmla="*/ 15240 w 24354"/>
                  <a:gd name="connsiteY3" fmla="*/ 1578 h 16818"/>
                  <a:gd name="connsiteX4" fmla="*/ 22860 w 24354"/>
                  <a:gd name="connsiteY4" fmla="*/ 16818 h 16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54" h="16818">
                    <a:moveTo>
                      <a:pt x="22860" y="16818"/>
                    </a:moveTo>
                    <a:cubicBezTo>
                      <a:pt x="19050" y="16818"/>
                      <a:pt x="15240" y="13008"/>
                      <a:pt x="7620" y="13008"/>
                    </a:cubicBezTo>
                    <a:cubicBezTo>
                      <a:pt x="3810" y="13008"/>
                      <a:pt x="0" y="13008"/>
                      <a:pt x="0" y="5388"/>
                    </a:cubicBezTo>
                    <a:cubicBezTo>
                      <a:pt x="0" y="1578"/>
                      <a:pt x="11430" y="-2232"/>
                      <a:pt x="15240" y="1578"/>
                    </a:cubicBezTo>
                    <a:cubicBezTo>
                      <a:pt x="22860" y="1578"/>
                      <a:pt x="26670" y="5388"/>
                      <a:pt x="22860" y="16818"/>
                    </a:cubicBezTo>
                    <a:close/>
                  </a:path>
                </a:pathLst>
              </a:custGeom>
              <a:solidFill>
                <a:srgbClr val="FFDCE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59" name="Freeform: Shape 3658">
                <a:extLst>
                  <a:ext uri="{FF2B5EF4-FFF2-40B4-BE49-F238E27FC236}">
                    <a16:creationId xmlns:a16="http://schemas.microsoft.com/office/drawing/2014/main" id="{D3721AB2-A322-8E75-B214-1B86C25C4C2A}"/>
                  </a:ext>
                </a:extLst>
              </p:cNvPr>
              <p:cNvSpPr/>
              <p:nvPr/>
            </p:nvSpPr>
            <p:spPr>
              <a:xfrm>
                <a:off x="4437072" y="1772602"/>
                <a:ext cx="24438" cy="15865"/>
              </a:xfrm>
              <a:custGeom>
                <a:avLst/>
                <a:gdLst>
                  <a:gd name="connsiteX0" fmla="*/ 24438 w 24438"/>
                  <a:gd name="connsiteY0" fmla="*/ 10477 h 15865"/>
                  <a:gd name="connsiteX1" fmla="*/ 5388 w 24438"/>
                  <a:gd name="connsiteY1" fmla="*/ 14288 h 15865"/>
                  <a:gd name="connsiteX2" fmla="*/ 1578 w 24438"/>
                  <a:gd name="connsiteY2" fmla="*/ 2857 h 15865"/>
                  <a:gd name="connsiteX3" fmla="*/ 13008 w 24438"/>
                  <a:gd name="connsiteY3" fmla="*/ 2857 h 15865"/>
                  <a:gd name="connsiteX4" fmla="*/ 24438 w 24438"/>
                  <a:gd name="connsiteY4" fmla="*/ 10477 h 15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438" h="15865">
                    <a:moveTo>
                      <a:pt x="24438" y="10477"/>
                    </a:moveTo>
                    <a:cubicBezTo>
                      <a:pt x="20628" y="14288"/>
                      <a:pt x="13008" y="18098"/>
                      <a:pt x="5388" y="14288"/>
                    </a:cubicBezTo>
                    <a:cubicBezTo>
                      <a:pt x="1578" y="10477"/>
                      <a:pt x="-2232" y="6668"/>
                      <a:pt x="1578" y="2857"/>
                    </a:cubicBezTo>
                    <a:cubicBezTo>
                      <a:pt x="5388" y="-952"/>
                      <a:pt x="9198" y="-952"/>
                      <a:pt x="13008" y="2857"/>
                    </a:cubicBezTo>
                    <a:cubicBezTo>
                      <a:pt x="20628" y="2857"/>
                      <a:pt x="24438" y="6668"/>
                      <a:pt x="24438" y="10477"/>
                    </a:cubicBezTo>
                    <a:close/>
                  </a:path>
                </a:pathLst>
              </a:custGeom>
              <a:solidFill>
                <a:srgbClr val="FFD2E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60" name="Freeform: Shape 3659">
                <a:extLst>
                  <a:ext uri="{FF2B5EF4-FFF2-40B4-BE49-F238E27FC236}">
                    <a16:creationId xmlns:a16="http://schemas.microsoft.com/office/drawing/2014/main" id="{D4FE2883-4F63-EC07-219D-7951A5D4B452}"/>
                  </a:ext>
                </a:extLst>
              </p:cNvPr>
              <p:cNvSpPr/>
              <p:nvPr/>
            </p:nvSpPr>
            <p:spPr>
              <a:xfrm>
                <a:off x="4621531" y="3375659"/>
                <a:ext cx="22859" cy="16192"/>
              </a:xfrm>
              <a:custGeom>
                <a:avLst/>
                <a:gdLst>
                  <a:gd name="connsiteX0" fmla="*/ 7620 w 22859"/>
                  <a:gd name="connsiteY0" fmla="*/ 15240 h 16192"/>
                  <a:gd name="connsiteX1" fmla="*/ 0 w 22859"/>
                  <a:gd name="connsiteY1" fmla="*/ 3810 h 16192"/>
                  <a:gd name="connsiteX2" fmla="*/ 11430 w 22859"/>
                  <a:gd name="connsiteY2" fmla="*/ 0 h 16192"/>
                  <a:gd name="connsiteX3" fmla="*/ 22860 w 22859"/>
                  <a:gd name="connsiteY3" fmla="*/ 11430 h 16192"/>
                  <a:gd name="connsiteX4" fmla="*/ 7620 w 22859"/>
                  <a:gd name="connsiteY4" fmla="*/ 15240 h 16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16192">
                    <a:moveTo>
                      <a:pt x="7620" y="15240"/>
                    </a:moveTo>
                    <a:cubicBezTo>
                      <a:pt x="3810" y="11430"/>
                      <a:pt x="0" y="11430"/>
                      <a:pt x="0" y="3810"/>
                    </a:cubicBezTo>
                    <a:cubicBezTo>
                      <a:pt x="0" y="0"/>
                      <a:pt x="7620" y="0"/>
                      <a:pt x="11430" y="0"/>
                    </a:cubicBezTo>
                    <a:cubicBezTo>
                      <a:pt x="15240" y="0"/>
                      <a:pt x="22860" y="3810"/>
                      <a:pt x="22860" y="11430"/>
                    </a:cubicBezTo>
                    <a:cubicBezTo>
                      <a:pt x="15240" y="19050"/>
                      <a:pt x="11430" y="15240"/>
                      <a:pt x="7620" y="15240"/>
                    </a:cubicBezTo>
                    <a:close/>
                  </a:path>
                </a:pathLst>
              </a:custGeom>
              <a:solidFill>
                <a:srgbClr val="FFD4E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61" name="Freeform: Shape 3660">
                <a:extLst>
                  <a:ext uri="{FF2B5EF4-FFF2-40B4-BE49-F238E27FC236}">
                    <a16:creationId xmlns:a16="http://schemas.microsoft.com/office/drawing/2014/main" id="{C6823F44-51C3-681A-465E-D00CA1E6071E}"/>
                  </a:ext>
                </a:extLst>
              </p:cNvPr>
              <p:cNvSpPr/>
              <p:nvPr/>
            </p:nvSpPr>
            <p:spPr>
              <a:xfrm>
                <a:off x="4743451" y="2033045"/>
                <a:ext cx="19050" cy="16734"/>
              </a:xfrm>
              <a:custGeom>
                <a:avLst/>
                <a:gdLst>
                  <a:gd name="connsiteX0" fmla="*/ 19050 w 19050"/>
                  <a:gd name="connsiteY0" fmla="*/ 9115 h 16734"/>
                  <a:gd name="connsiteX1" fmla="*/ 11430 w 19050"/>
                  <a:gd name="connsiteY1" fmla="*/ 16735 h 16734"/>
                  <a:gd name="connsiteX2" fmla="*/ 0 w 19050"/>
                  <a:gd name="connsiteY2" fmla="*/ 5305 h 16734"/>
                  <a:gd name="connsiteX3" fmla="*/ 7620 w 19050"/>
                  <a:gd name="connsiteY3" fmla="*/ 1495 h 16734"/>
                  <a:gd name="connsiteX4" fmla="*/ 19050 w 19050"/>
                  <a:gd name="connsiteY4" fmla="*/ 9115 h 16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6734">
                    <a:moveTo>
                      <a:pt x="19050" y="9115"/>
                    </a:moveTo>
                    <a:cubicBezTo>
                      <a:pt x="19050" y="12925"/>
                      <a:pt x="15240" y="16735"/>
                      <a:pt x="11430" y="16735"/>
                    </a:cubicBezTo>
                    <a:cubicBezTo>
                      <a:pt x="3810" y="16735"/>
                      <a:pt x="0" y="9115"/>
                      <a:pt x="0" y="5305"/>
                    </a:cubicBezTo>
                    <a:cubicBezTo>
                      <a:pt x="0" y="1495"/>
                      <a:pt x="3810" y="1495"/>
                      <a:pt x="7620" y="1495"/>
                    </a:cubicBezTo>
                    <a:cubicBezTo>
                      <a:pt x="11430" y="-2315"/>
                      <a:pt x="19050" y="1495"/>
                      <a:pt x="19050" y="9115"/>
                    </a:cubicBezTo>
                    <a:close/>
                  </a:path>
                </a:pathLst>
              </a:custGeom>
              <a:solidFill>
                <a:srgbClr val="FFC8D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62" name="Freeform: Shape 3661">
                <a:extLst>
                  <a:ext uri="{FF2B5EF4-FFF2-40B4-BE49-F238E27FC236}">
                    <a16:creationId xmlns:a16="http://schemas.microsoft.com/office/drawing/2014/main" id="{0C9CE1DF-EB99-FC0A-BE0A-643AC9167567}"/>
                  </a:ext>
                </a:extLst>
              </p:cNvPr>
              <p:cNvSpPr/>
              <p:nvPr/>
            </p:nvSpPr>
            <p:spPr>
              <a:xfrm>
                <a:off x="2358391" y="2979419"/>
                <a:ext cx="20628" cy="20063"/>
              </a:xfrm>
              <a:custGeom>
                <a:avLst/>
                <a:gdLst>
                  <a:gd name="connsiteX0" fmla="*/ 15240 w 20628"/>
                  <a:gd name="connsiteY0" fmla="*/ 0 h 20063"/>
                  <a:gd name="connsiteX1" fmla="*/ 19050 w 20628"/>
                  <a:gd name="connsiteY1" fmla="*/ 7620 h 20063"/>
                  <a:gd name="connsiteX2" fmla="*/ 3810 w 20628"/>
                  <a:gd name="connsiteY2" fmla="*/ 19050 h 20063"/>
                  <a:gd name="connsiteX3" fmla="*/ 0 w 20628"/>
                  <a:gd name="connsiteY3" fmla="*/ 11430 h 20063"/>
                  <a:gd name="connsiteX4" fmla="*/ 15240 w 20628"/>
                  <a:gd name="connsiteY4" fmla="*/ 0 h 20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28" h="20063">
                    <a:moveTo>
                      <a:pt x="15240" y="0"/>
                    </a:moveTo>
                    <a:cubicBezTo>
                      <a:pt x="19050" y="0"/>
                      <a:pt x="22860" y="3810"/>
                      <a:pt x="19050" y="7620"/>
                    </a:cubicBezTo>
                    <a:cubicBezTo>
                      <a:pt x="19050" y="15240"/>
                      <a:pt x="11430" y="22860"/>
                      <a:pt x="3810" y="19050"/>
                    </a:cubicBezTo>
                    <a:cubicBezTo>
                      <a:pt x="0" y="19050"/>
                      <a:pt x="0" y="15240"/>
                      <a:pt x="0" y="11430"/>
                    </a:cubicBezTo>
                    <a:cubicBezTo>
                      <a:pt x="3810" y="3810"/>
                      <a:pt x="11430" y="0"/>
                      <a:pt x="15240" y="0"/>
                    </a:cubicBezTo>
                    <a:close/>
                  </a:path>
                </a:pathLst>
              </a:custGeom>
              <a:solidFill>
                <a:srgbClr val="FFDCE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63" name="Freeform: Shape 3662">
                <a:extLst>
                  <a:ext uri="{FF2B5EF4-FFF2-40B4-BE49-F238E27FC236}">
                    <a16:creationId xmlns:a16="http://schemas.microsoft.com/office/drawing/2014/main" id="{4502831D-43A7-02C9-B24A-480A4BDDF81C}"/>
                  </a:ext>
                </a:extLst>
              </p:cNvPr>
              <p:cNvSpPr/>
              <p:nvPr/>
            </p:nvSpPr>
            <p:spPr>
              <a:xfrm>
                <a:off x="4206241" y="2148840"/>
                <a:ext cx="22859" cy="16734"/>
              </a:xfrm>
              <a:custGeom>
                <a:avLst/>
                <a:gdLst>
                  <a:gd name="connsiteX0" fmla="*/ 7620 w 22859"/>
                  <a:gd name="connsiteY0" fmla="*/ 15240 h 16734"/>
                  <a:gd name="connsiteX1" fmla="*/ 0 w 22859"/>
                  <a:gd name="connsiteY1" fmla="*/ 7620 h 16734"/>
                  <a:gd name="connsiteX2" fmla="*/ 15240 w 22859"/>
                  <a:gd name="connsiteY2" fmla="*/ 0 h 16734"/>
                  <a:gd name="connsiteX3" fmla="*/ 22860 w 22859"/>
                  <a:gd name="connsiteY3" fmla="*/ 7620 h 16734"/>
                  <a:gd name="connsiteX4" fmla="*/ 7620 w 22859"/>
                  <a:gd name="connsiteY4" fmla="*/ 15240 h 16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16734">
                    <a:moveTo>
                      <a:pt x="7620" y="15240"/>
                    </a:moveTo>
                    <a:cubicBezTo>
                      <a:pt x="3810" y="15240"/>
                      <a:pt x="0" y="11430"/>
                      <a:pt x="0" y="7620"/>
                    </a:cubicBezTo>
                    <a:cubicBezTo>
                      <a:pt x="0" y="0"/>
                      <a:pt x="7620" y="0"/>
                      <a:pt x="15240" y="0"/>
                    </a:cubicBezTo>
                    <a:cubicBezTo>
                      <a:pt x="19050" y="0"/>
                      <a:pt x="22860" y="3810"/>
                      <a:pt x="22860" y="7620"/>
                    </a:cubicBezTo>
                    <a:cubicBezTo>
                      <a:pt x="19050" y="15240"/>
                      <a:pt x="15240" y="19050"/>
                      <a:pt x="7620" y="15240"/>
                    </a:cubicBezTo>
                    <a:close/>
                  </a:path>
                </a:pathLst>
              </a:custGeom>
              <a:solidFill>
                <a:srgbClr val="FFD7E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64" name="Freeform: Shape 3663">
                <a:extLst>
                  <a:ext uri="{FF2B5EF4-FFF2-40B4-BE49-F238E27FC236}">
                    <a16:creationId xmlns:a16="http://schemas.microsoft.com/office/drawing/2014/main" id="{2EB74D5C-4032-0811-620D-4054557FE2E9}"/>
                  </a:ext>
                </a:extLst>
              </p:cNvPr>
              <p:cNvSpPr/>
              <p:nvPr/>
            </p:nvSpPr>
            <p:spPr>
              <a:xfrm>
                <a:off x="3469872" y="2480309"/>
                <a:ext cx="16278" cy="19050"/>
              </a:xfrm>
              <a:custGeom>
                <a:avLst/>
                <a:gdLst>
                  <a:gd name="connsiteX0" fmla="*/ 8659 w 16278"/>
                  <a:gd name="connsiteY0" fmla="*/ 0 h 19050"/>
                  <a:gd name="connsiteX1" fmla="*/ 16278 w 16278"/>
                  <a:gd name="connsiteY1" fmla="*/ 15240 h 19050"/>
                  <a:gd name="connsiteX2" fmla="*/ 12468 w 16278"/>
                  <a:gd name="connsiteY2" fmla="*/ 19050 h 19050"/>
                  <a:gd name="connsiteX3" fmla="*/ 1038 w 16278"/>
                  <a:gd name="connsiteY3" fmla="*/ 3810 h 19050"/>
                  <a:gd name="connsiteX4" fmla="*/ 8659 w 16278"/>
                  <a:gd name="connsiteY4" fmla="*/ 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78" h="19050">
                    <a:moveTo>
                      <a:pt x="8659" y="0"/>
                    </a:moveTo>
                    <a:cubicBezTo>
                      <a:pt x="12468" y="3810"/>
                      <a:pt x="16278" y="7620"/>
                      <a:pt x="16278" y="15240"/>
                    </a:cubicBezTo>
                    <a:cubicBezTo>
                      <a:pt x="16278" y="19050"/>
                      <a:pt x="12468" y="19050"/>
                      <a:pt x="12468" y="19050"/>
                    </a:cubicBezTo>
                    <a:cubicBezTo>
                      <a:pt x="4848" y="15240"/>
                      <a:pt x="-2772" y="7620"/>
                      <a:pt x="1038" y="3810"/>
                    </a:cubicBezTo>
                    <a:cubicBezTo>
                      <a:pt x="-2772" y="0"/>
                      <a:pt x="4848" y="0"/>
                      <a:pt x="8659" y="0"/>
                    </a:cubicBezTo>
                    <a:close/>
                  </a:path>
                </a:pathLst>
              </a:custGeom>
              <a:solidFill>
                <a:srgbClr val="FFD8E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65" name="Freeform: Shape 3664">
                <a:extLst>
                  <a:ext uri="{FF2B5EF4-FFF2-40B4-BE49-F238E27FC236}">
                    <a16:creationId xmlns:a16="http://schemas.microsoft.com/office/drawing/2014/main" id="{F521B9C8-702D-63A7-0526-66A0ED2B9550}"/>
                  </a:ext>
                </a:extLst>
              </p:cNvPr>
              <p:cNvSpPr/>
              <p:nvPr/>
            </p:nvSpPr>
            <p:spPr>
              <a:xfrm>
                <a:off x="2399534" y="2816013"/>
                <a:ext cx="23626" cy="11006"/>
              </a:xfrm>
              <a:custGeom>
                <a:avLst/>
                <a:gdLst>
                  <a:gd name="connsiteX0" fmla="*/ 12197 w 23626"/>
                  <a:gd name="connsiteY0" fmla="*/ 3387 h 11006"/>
                  <a:gd name="connsiteX1" fmla="*/ 19817 w 23626"/>
                  <a:gd name="connsiteY1" fmla="*/ 3387 h 11006"/>
                  <a:gd name="connsiteX2" fmla="*/ 23627 w 23626"/>
                  <a:gd name="connsiteY2" fmla="*/ 7197 h 11006"/>
                  <a:gd name="connsiteX3" fmla="*/ 16007 w 23626"/>
                  <a:gd name="connsiteY3" fmla="*/ 11006 h 11006"/>
                  <a:gd name="connsiteX4" fmla="*/ 12197 w 23626"/>
                  <a:gd name="connsiteY4" fmla="*/ 11006 h 11006"/>
                  <a:gd name="connsiteX5" fmla="*/ 767 w 23626"/>
                  <a:gd name="connsiteY5" fmla="*/ 3387 h 11006"/>
                  <a:gd name="connsiteX6" fmla="*/ 12197 w 23626"/>
                  <a:gd name="connsiteY6" fmla="*/ 3387 h 11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26" h="11006">
                    <a:moveTo>
                      <a:pt x="12197" y="3387"/>
                    </a:moveTo>
                    <a:cubicBezTo>
                      <a:pt x="16007" y="3387"/>
                      <a:pt x="16007" y="3387"/>
                      <a:pt x="19817" y="3387"/>
                    </a:cubicBezTo>
                    <a:cubicBezTo>
                      <a:pt x="23627" y="3387"/>
                      <a:pt x="23627" y="3387"/>
                      <a:pt x="23627" y="7197"/>
                    </a:cubicBezTo>
                    <a:cubicBezTo>
                      <a:pt x="23627" y="11006"/>
                      <a:pt x="19817" y="11006"/>
                      <a:pt x="16007" y="11006"/>
                    </a:cubicBezTo>
                    <a:cubicBezTo>
                      <a:pt x="16007" y="11006"/>
                      <a:pt x="12197" y="11006"/>
                      <a:pt x="12197" y="11006"/>
                    </a:cubicBezTo>
                    <a:cubicBezTo>
                      <a:pt x="8387" y="11006"/>
                      <a:pt x="-3043" y="11006"/>
                      <a:pt x="767" y="3387"/>
                    </a:cubicBezTo>
                    <a:cubicBezTo>
                      <a:pt x="767" y="-4233"/>
                      <a:pt x="8387" y="3387"/>
                      <a:pt x="12197" y="3387"/>
                    </a:cubicBezTo>
                    <a:close/>
                  </a:path>
                </a:pathLst>
              </a:custGeom>
              <a:solidFill>
                <a:srgbClr val="FFD9E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66" name="Freeform: Shape 3665">
                <a:extLst>
                  <a:ext uri="{FF2B5EF4-FFF2-40B4-BE49-F238E27FC236}">
                    <a16:creationId xmlns:a16="http://schemas.microsoft.com/office/drawing/2014/main" id="{529BB34D-5B6F-A85E-1362-D99A4038B673}"/>
                  </a:ext>
                </a:extLst>
              </p:cNvPr>
              <p:cNvSpPr/>
              <p:nvPr/>
            </p:nvSpPr>
            <p:spPr>
              <a:xfrm>
                <a:off x="3414713" y="2443162"/>
                <a:ext cx="21907" cy="19592"/>
              </a:xfrm>
              <a:custGeom>
                <a:avLst/>
                <a:gdLst>
                  <a:gd name="connsiteX0" fmla="*/ 21907 w 21907"/>
                  <a:gd name="connsiteY0" fmla="*/ 18098 h 19592"/>
                  <a:gd name="connsiteX1" fmla="*/ 2857 w 21907"/>
                  <a:gd name="connsiteY1" fmla="*/ 10478 h 19592"/>
                  <a:gd name="connsiteX2" fmla="*/ 2857 w 21907"/>
                  <a:gd name="connsiteY2" fmla="*/ 2857 h 19592"/>
                  <a:gd name="connsiteX3" fmla="*/ 10478 w 21907"/>
                  <a:gd name="connsiteY3" fmla="*/ 2857 h 19592"/>
                  <a:gd name="connsiteX4" fmla="*/ 21907 w 21907"/>
                  <a:gd name="connsiteY4" fmla="*/ 18098 h 19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07" h="19592">
                    <a:moveTo>
                      <a:pt x="21907" y="18098"/>
                    </a:moveTo>
                    <a:cubicBezTo>
                      <a:pt x="14288" y="21907"/>
                      <a:pt x="6668" y="18098"/>
                      <a:pt x="2857" y="10478"/>
                    </a:cubicBezTo>
                    <a:cubicBezTo>
                      <a:pt x="-952" y="6668"/>
                      <a:pt x="-952" y="6668"/>
                      <a:pt x="2857" y="2857"/>
                    </a:cubicBezTo>
                    <a:cubicBezTo>
                      <a:pt x="6668" y="-952"/>
                      <a:pt x="6668" y="-952"/>
                      <a:pt x="10478" y="2857"/>
                    </a:cubicBezTo>
                    <a:cubicBezTo>
                      <a:pt x="18098" y="2857"/>
                      <a:pt x="18098" y="10478"/>
                      <a:pt x="21907" y="18098"/>
                    </a:cubicBezTo>
                    <a:close/>
                  </a:path>
                </a:pathLst>
              </a:custGeom>
              <a:solidFill>
                <a:srgbClr val="FFD4E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67" name="Freeform: Shape 3666">
                <a:extLst>
                  <a:ext uri="{FF2B5EF4-FFF2-40B4-BE49-F238E27FC236}">
                    <a16:creationId xmlns:a16="http://schemas.microsoft.com/office/drawing/2014/main" id="{4D9F3366-98B5-D9FE-487C-A7C4D9F0E148}"/>
                  </a:ext>
                </a:extLst>
              </p:cNvPr>
              <p:cNvSpPr/>
              <p:nvPr/>
            </p:nvSpPr>
            <p:spPr>
              <a:xfrm>
                <a:off x="4098522" y="3442661"/>
                <a:ext cx="16278" cy="16818"/>
              </a:xfrm>
              <a:custGeom>
                <a:avLst/>
                <a:gdLst>
                  <a:gd name="connsiteX0" fmla="*/ 16278 w 16278"/>
                  <a:gd name="connsiteY0" fmla="*/ 13008 h 16818"/>
                  <a:gd name="connsiteX1" fmla="*/ 8659 w 16278"/>
                  <a:gd name="connsiteY1" fmla="*/ 16818 h 16818"/>
                  <a:gd name="connsiteX2" fmla="*/ 1038 w 16278"/>
                  <a:gd name="connsiteY2" fmla="*/ 5388 h 16818"/>
                  <a:gd name="connsiteX3" fmla="*/ 8659 w 16278"/>
                  <a:gd name="connsiteY3" fmla="*/ 1578 h 16818"/>
                  <a:gd name="connsiteX4" fmla="*/ 16278 w 16278"/>
                  <a:gd name="connsiteY4" fmla="*/ 13008 h 16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78" h="16818">
                    <a:moveTo>
                      <a:pt x="16278" y="13008"/>
                    </a:moveTo>
                    <a:cubicBezTo>
                      <a:pt x="16278" y="16818"/>
                      <a:pt x="12468" y="16818"/>
                      <a:pt x="8659" y="16818"/>
                    </a:cubicBezTo>
                    <a:cubicBezTo>
                      <a:pt x="4848" y="13008"/>
                      <a:pt x="-2772" y="13008"/>
                      <a:pt x="1038" y="5388"/>
                    </a:cubicBezTo>
                    <a:cubicBezTo>
                      <a:pt x="1038" y="1578"/>
                      <a:pt x="4848" y="-2232"/>
                      <a:pt x="8659" y="1578"/>
                    </a:cubicBezTo>
                    <a:cubicBezTo>
                      <a:pt x="12468" y="1578"/>
                      <a:pt x="16278" y="9198"/>
                      <a:pt x="16278" y="13008"/>
                    </a:cubicBezTo>
                    <a:close/>
                  </a:path>
                </a:pathLst>
              </a:custGeom>
              <a:solidFill>
                <a:srgbClr val="FFE2E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68" name="Freeform: Shape 3667">
                <a:extLst>
                  <a:ext uri="{FF2B5EF4-FFF2-40B4-BE49-F238E27FC236}">
                    <a16:creationId xmlns:a16="http://schemas.microsoft.com/office/drawing/2014/main" id="{39290B75-BDD7-FFDE-F180-3A6899FD35EA}"/>
                  </a:ext>
                </a:extLst>
              </p:cNvPr>
              <p:cNvSpPr/>
              <p:nvPr/>
            </p:nvSpPr>
            <p:spPr>
              <a:xfrm>
                <a:off x="3577591" y="2011679"/>
                <a:ext cx="22859" cy="15240"/>
              </a:xfrm>
              <a:custGeom>
                <a:avLst/>
                <a:gdLst>
                  <a:gd name="connsiteX0" fmla="*/ 22860 w 22859"/>
                  <a:gd name="connsiteY0" fmla="*/ 7620 h 15240"/>
                  <a:gd name="connsiteX1" fmla="*/ 11430 w 22859"/>
                  <a:gd name="connsiteY1" fmla="*/ 15240 h 15240"/>
                  <a:gd name="connsiteX2" fmla="*/ 0 w 22859"/>
                  <a:gd name="connsiteY2" fmla="*/ 7620 h 15240"/>
                  <a:gd name="connsiteX3" fmla="*/ 11430 w 22859"/>
                  <a:gd name="connsiteY3" fmla="*/ 0 h 15240"/>
                  <a:gd name="connsiteX4" fmla="*/ 22860 w 22859"/>
                  <a:gd name="connsiteY4" fmla="*/ 762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15240">
                    <a:moveTo>
                      <a:pt x="22860" y="7620"/>
                    </a:moveTo>
                    <a:cubicBezTo>
                      <a:pt x="19050" y="11430"/>
                      <a:pt x="19050" y="15240"/>
                      <a:pt x="11430" y="15240"/>
                    </a:cubicBezTo>
                    <a:cubicBezTo>
                      <a:pt x="3810" y="15240"/>
                      <a:pt x="0" y="11430"/>
                      <a:pt x="0" y="7620"/>
                    </a:cubicBezTo>
                    <a:cubicBezTo>
                      <a:pt x="0" y="3810"/>
                      <a:pt x="3810" y="0"/>
                      <a:pt x="11430" y="0"/>
                    </a:cubicBezTo>
                    <a:cubicBezTo>
                      <a:pt x="15240" y="0"/>
                      <a:pt x="19050" y="3810"/>
                      <a:pt x="22860" y="7620"/>
                    </a:cubicBezTo>
                    <a:close/>
                  </a:path>
                </a:pathLst>
              </a:custGeom>
              <a:solidFill>
                <a:srgbClr val="FFD6E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69" name="Freeform: Shape 3668">
                <a:extLst>
                  <a:ext uri="{FF2B5EF4-FFF2-40B4-BE49-F238E27FC236}">
                    <a16:creationId xmlns:a16="http://schemas.microsoft.com/office/drawing/2014/main" id="{432F6EEF-7845-1147-869C-3929178424F7}"/>
                  </a:ext>
                </a:extLst>
              </p:cNvPr>
              <p:cNvSpPr/>
              <p:nvPr/>
            </p:nvSpPr>
            <p:spPr>
              <a:xfrm>
                <a:off x="868680" y="2739390"/>
                <a:ext cx="26670" cy="15240"/>
              </a:xfrm>
              <a:custGeom>
                <a:avLst/>
                <a:gdLst>
                  <a:gd name="connsiteX0" fmla="*/ 0 w 26670"/>
                  <a:gd name="connsiteY0" fmla="*/ 7620 h 15240"/>
                  <a:gd name="connsiteX1" fmla="*/ 19050 w 26670"/>
                  <a:gd name="connsiteY1" fmla="*/ 0 h 15240"/>
                  <a:gd name="connsiteX2" fmla="*/ 26670 w 26670"/>
                  <a:gd name="connsiteY2" fmla="*/ 7620 h 15240"/>
                  <a:gd name="connsiteX3" fmla="*/ 22860 w 26670"/>
                  <a:gd name="connsiteY3" fmla="*/ 15240 h 15240"/>
                  <a:gd name="connsiteX4" fmla="*/ 0 w 26670"/>
                  <a:gd name="connsiteY4" fmla="*/ 762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15240">
                    <a:moveTo>
                      <a:pt x="0" y="7620"/>
                    </a:moveTo>
                    <a:cubicBezTo>
                      <a:pt x="3810" y="0"/>
                      <a:pt x="11430" y="0"/>
                      <a:pt x="19050" y="0"/>
                    </a:cubicBezTo>
                    <a:cubicBezTo>
                      <a:pt x="22860" y="0"/>
                      <a:pt x="22860" y="3810"/>
                      <a:pt x="26670" y="7620"/>
                    </a:cubicBezTo>
                    <a:cubicBezTo>
                      <a:pt x="26670" y="11430"/>
                      <a:pt x="22860" y="11430"/>
                      <a:pt x="22860" y="15240"/>
                    </a:cubicBezTo>
                    <a:cubicBezTo>
                      <a:pt x="11430" y="15240"/>
                      <a:pt x="7620" y="15240"/>
                      <a:pt x="0" y="7620"/>
                    </a:cubicBezTo>
                    <a:close/>
                  </a:path>
                </a:pathLst>
              </a:custGeom>
              <a:solidFill>
                <a:srgbClr val="FFE3E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70" name="Freeform: Shape 3669">
                <a:extLst>
                  <a:ext uri="{FF2B5EF4-FFF2-40B4-BE49-F238E27FC236}">
                    <a16:creationId xmlns:a16="http://schemas.microsoft.com/office/drawing/2014/main" id="{937BD85A-E731-8DEC-A67B-D26DCA6259CF}"/>
                  </a:ext>
                </a:extLst>
              </p:cNvPr>
              <p:cNvSpPr/>
              <p:nvPr/>
            </p:nvSpPr>
            <p:spPr>
              <a:xfrm>
                <a:off x="1888808" y="3020291"/>
                <a:ext cx="14075" cy="20088"/>
              </a:xfrm>
              <a:custGeom>
                <a:avLst/>
                <a:gdLst>
                  <a:gd name="connsiteX0" fmla="*/ 12383 w 14075"/>
                  <a:gd name="connsiteY0" fmla="*/ 12468 h 20088"/>
                  <a:gd name="connsiteX1" fmla="*/ 4763 w 14075"/>
                  <a:gd name="connsiteY1" fmla="*/ 20088 h 20088"/>
                  <a:gd name="connsiteX2" fmla="*/ 952 w 14075"/>
                  <a:gd name="connsiteY2" fmla="*/ 8658 h 20088"/>
                  <a:gd name="connsiteX3" fmla="*/ 12383 w 14075"/>
                  <a:gd name="connsiteY3" fmla="*/ 1038 h 20088"/>
                  <a:gd name="connsiteX4" fmla="*/ 12383 w 14075"/>
                  <a:gd name="connsiteY4" fmla="*/ 12468 h 20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75" h="20088">
                    <a:moveTo>
                      <a:pt x="12383" y="12468"/>
                    </a:moveTo>
                    <a:cubicBezTo>
                      <a:pt x="12383" y="16278"/>
                      <a:pt x="8572" y="20088"/>
                      <a:pt x="4763" y="20088"/>
                    </a:cubicBezTo>
                    <a:cubicBezTo>
                      <a:pt x="-2857" y="20088"/>
                      <a:pt x="952" y="12468"/>
                      <a:pt x="952" y="8658"/>
                    </a:cubicBezTo>
                    <a:cubicBezTo>
                      <a:pt x="952" y="4848"/>
                      <a:pt x="4763" y="-2772"/>
                      <a:pt x="12383" y="1038"/>
                    </a:cubicBezTo>
                    <a:cubicBezTo>
                      <a:pt x="16193" y="1038"/>
                      <a:pt x="12383" y="8658"/>
                      <a:pt x="12383" y="12468"/>
                    </a:cubicBezTo>
                    <a:close/>
                  </a:path>
                </a:pathLst>
              </a:custGeom>
              <a:solidFill>
                <a:srgbClr val="FFE1E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71" name="Freeform: Shape 3670">
                <a:extLst>
                  <a:ext uri="{FF2B5EF4-FFF2-40B4-BE49-F238E27FC236}">
                    <a16:creationId xmlns:a16="http://schemas.microsoft.com/office/drawing/2014/main" id="{B8F09595-E723-6771-80F8-83274A93EAA7}"/>
                  </a:ext>
                </a:extLst>
              </p:cNvPr>
              <p:cNvSpPr/>
              <p:nvPr/>
            </p:nvSpPr>
            <p:spPr>
              <a:xfrm>
                <a:off x="2665307" y="2975609"/>
                <a:ext cx="13123" cy="22859"/>
              </a:xfrm>
              <a:custGeom>
                <a:avLst/>
                <a:gdLst>
                  <a:gd name="connsiteX0" fmla="*/ 9313 w 13123"/>
                  <a:gd name="connsiteY0" fmla="*/ 19050 h 22859"/>
                  <a:gd name="connsiteX1" fmla="*/ 5503 w 13123"/>
                  <a:gd name="connsiteY1" fmla="*/ 22860 h 22859"/>
                  <a:gd name="connsiteX2" fmla="*/ 1693 w 13123"/>
                  <a:gd name="connsiteY2" fmla="*/ 22860 h 22859"/>
                  <a:gd name="connsiteX3" fmla="*/ 1693 w 13123"/>
                  <a:gd name="connsiteY3" fmla="*/ 3810 h 22859"/>
                  <a:gd name="connsiteX4" fmla="*/ 9313 w 13123"/>
                  <a:gd name="connsiteY4" fmla="*/ 0 h 22859"/>
                  <a:gd name="connsiteX5" fmla="*/ 13123 w 13123"/>
                  <a:gd name="connsiteY5" fmla="*/ 3810 h 22859"/>
                  <a:gd name="connsiteX6" fmla="*/ 9313 w 13123"/>
                  <a:gd name="connsiteY6" fmla="*/ 19050 h 2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23" h="22859">
                    <a:moveTo>
                      <a:pt x="9313" y="19050"/>
                    </a:moveTo>
                    <a:cubicBezTo>
                      <a:pt x="9313" y="22860"/>
                      <a:pt x="9313" y="22860"/>
                      <a:pt x="5503" y="22860"/>
                    </a:cubicBezTo>
                    <a:cubicBezTo>
                      <a:pt x="5503" y="22860"/>
                      <a:pt x="1693" y="22860"/>
                      <a:pt x="1693" y="22860"/>
                    </a:cubicBezTo>
                    <a:cubicBezTo>
                      <a:pt x="1693" y="15240"/>
                      <a:pt x="-2117" y="7620"/>
                      <a:pt x="1693" y="3810"/>
                    </a:cubicBezTo>
                    <a:cubicBezTo>
                      <a:pt x="1693" y="0"/>
                      <a:pt x="5503" y="0"/>
                      <a:pt x="9313" y="0"/>
                    </a:cubicBezTo>
                    <a:cubicBezTo>
                      <a:pt x="13123" y="0"/>
                      <a:pt x="13123" y="3810"/>
                      <a:pt x="13123" y="3810"/>
                    </a:cubicBezTo>
                    <a:cubicBezTo>
                      <a:pt x="9313" y="7620"/>
                      <a:pt x="9313" y="11430"/>
                      <a:pt x="9313" y="19050"/>
                    </a:cubicBezTo>
                    <a:close/>
                  </a:path>
                </a:pathLst>
              </a:custGeom>
              <a:solidFill>
                <a:srgbClr val="FFD8E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72" name="Freeform: Shape 3671">
                <a:extLst>
                  <a:ext uri="{FF2B5EF4-FFF2-40B4-BE49-F238E27FC236}">
                    <a16:creationId xmlns:a16="http://schemas.microsoft.com/office/drawing/2014/main" id="{3102F7EB-26F4-D3BC-63C4-F8304FCDEA48}"/>
                  </a:ext>
                </a:extLst>
              </p:cNvPr>
              <p:cNvSpPr/>
              <p:nvPr/>
            </p:nvSpPr>
            <p:spPr>
              <a:xfrm>
                <a:off x="3253741" y="2849880"/>
                <a:ext cx="11429" cy="19050"/>
              </a:xfrm>
              <a:custGeom>
                <a:avLst/>
                <a:gdLst>
                  <a:gd name="connsiteX0" fmla="*/ 0 w 11429"/>
                  <a:gd name="connsiteY0" fmla="*/ 0 h 19050"/>
                  <a:gd name="connsiteX1" fmla="*/ 11430 w 11429"/>
                  <a:gd name="connsiteY1" fmla="*/ 7620 h 19050"/>
                  <a:gd name="connsiteX2" fmla="*/ 7620 w 11429"/>
                  <a:gd name="connsiteY2" fmla="*/ 19050 h 19050"/>
                  <a:gd name="connsiteX3" fmla="*/ 0 w 11429"/>
                  <a:gd name="connsiteY3" fmla="*/ 11430 h 19050"/>
                  <a:gd name="connsiteX4" fmla="*/ 0 w 11429"/>
                  <a:gd name="connsiteY4" fmla="*/ 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9" h="19050">
                    <a:moveTo>
                      <a:pt x="0" y="0"/>
                    </a:moveTo>
                    <a:cubicBezTo>
                      <a:pt x="7620" y="0"/>
                      <a:pt x="11430" y="3810"/>
                      <a:pt x="11430" y="7620"/>
                    </a:cubicBezTo>
                    <a:cubicBezTo>
                      <a:pt x="11430" y="11430"/>
                      <a:pt x="11430" y="15240"/>
                      <a:pt x="7620" y="19050"/>
                    </a:cubicBezTo>
                    <a:cubicBezTo>
                      <a:pt x="3810" y="19050"/>
                      <a:pt x="0" y="19050"/>
                      <a:pt x="0" y="11430"/>
                    </a:cubicBezTo>
                    <a:cubicBezTo>
                      <a:pt x="0" y="11430"/>
                      <a:pt x="0" y="3810"/>
                      <a:pt x="0" y="0"/>
                    </a:cubicBezTo>
                    <a:close/>
                  </a:path>
                </a:pathLst>
              </a:custGeom>
              <a:solidFill>
                <a:srgbClr val="FFD7E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73" name="Freeform: Shape 3672">
                <a:extLst>
                  <a:ext uri="{FF2B5EF4-FFF2-40B4-BE49-F238E27FC236}">
                    <a16:creationId xmlns:a16="http://schemas.microsoft.com/office/drawing/2014/main" id="{3A5FD5FD-FD72-1D5A-CE31-AE55ECE78279}"/>
                  </a:ext>
                </a:extLst>
              </p:cNvPr>
              <p:cNvSpPr/>
              <p:nvPr/>
            </p:nvSpPr>
            <p:spPr>
              <a:xfrm>
                <a:off x="2928312" y="2118359"/>
                <a:ext cx="20628" cy="14287"/>
              </a:xfrm>
              <a:custGeom>
                <a:avLst/>
                <a:gdLst>
                  <a:gd name="connsiteX0" fmla="*/ 20628 w 20628"/>
                  <a:gd name="connsiteY0" fmla="*/ 11430 h 14287"/>
                  <a:gd name="connsiteX1" fmla="*/ 5388 w 20628"/>
                  <a:gd name="connsiteY1" fmla="*/ 11430 h 14287"/>
                  <a:gd name="connsiteX2" fmla="*/ 1578 w 20628"/>
                  <a:gd name="connsiteY2" fmla="*/ 3810 h 14287"/>
                  <a:gd name="connsiteX3" fmla="*/ 16818 w 20628"/>
                  <a:gd name="connsiteY3" fmla="*/ 0 h 14287"/>
                  <a:gd name="connsiteX4" fmla="*/ 20628 w 20628"/>
                  <a:gd name="connsiteY4" fmla="*/ 11430 h 14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28" h="14287">
                    <a:moveTo>
                      <a:pt x="20628" y="11430"/>
                    </a:moveTo>
                    <a:cubicBezTo>
                      <a:pt x="16818" y="15240"/>
                      <a:pt x="9198" y="15240"/>
                      <a:pt x="5388" y="11430"/>
                    </a:cubicBezTo>
                    <a:cubicBezTo>
                      <a:pt x="1578" y="11430"/>
                      <a:pt x="-2232" y="7620"/>
                      <a:pt x="1578" y="3810"/>
                    </a:cubicBezTo>
                    <a:cubicBezTo>
                      <a:pt x="5388" y="0"/>
                      <a:pt x="13008" y="0"/>
                      <a:pt x="16818" y="0"/>
                    </a:cubicBezTo>
                    <a:cubicBezTo>
                      <a:pt x="20628" y="3810"/>
                      <a:pt x="20628" y="7620"/>
                      <a:pt x="20628" y="11430"/>
                    </a:cubicBezTo>
                    <a:close/>
                  </a:path>
                </a:pathLst>
              </a:custGeom>
              <a:solidFill>
                <a:srgbClr val="FFD9E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74" name="Freeform: Shape 3673">
                <a:extLst>
                  <a:ext uri="{FF2B5EF4-FFF2-40B4-BE49-F238E27FC236}">
                    <a16:creationId xmlns:a16="http://schemas.microsoft.com/office/drawing/2014/main" id="{8183BCAF-C413-7809-758E-11F533EE0406}"/>
                  </a:ext>
                </a:extLst>
              </p:cNvPr>
              <p:cNvSpPr/>
              <p:nvPr/>
            </p:nvSpPr>
            <p:spPr>
              <a:xfrm>
                <a:off x="1977391" y="3470909"/>
                <a:ext cx="15239" cy="21907"/>
              </a:xfrm>
              <a:custGeom>
                <a:avLst/>
                <a:gdLst>
                  <a:gd name="connsiteX0" fmla="*/ 0 w 15239"/>
                  <a:gd name="connsiteY0" fmla="*/ 11430 h 21907"/>
                  <a:gd name="connsiteX1" fmla="*/ 7620 w 15239"/>
                  <a:gd name="connsiteY1" fmla="*/ 0 h 21907"/>
                  <a:gd name="connsiteX2" fmla="*/ 15240 w 15239"/>
                  <a:gd name="connsiteY2" fmla="*/ 7620 h 21907"/>
                  <a:gd name="connsiteX3" fmla="*/ 7620 w 15239"/>
                  <a:gd name="connsiteY3" fmla="*/ 19050 h 21907"/>
                  <a:gd name="connsiteX4" fmla="*/ 0 w 15239"/>
                  <a:gd name="connsiteY4" fmla="*/ 19050 h 21907"/>
                  <a:gd name="connsiteX5" fmla="*/ 0 w 15239"/>
                  <a:gd name="connsiteY5" fmla="*/ 11430 h 21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39" h="21907">
                    <a:moveTo>
                      <a:pt x="0" y="11430"/>
                    </a:moveTo>
                    <a:cubicBezTo>
                      <a:pt x="0" y="7620"/>
                      <a:pt x="0" y="0"/>
                      <a:pt x="7620" y="0"/>
                    </a:cubicBezTo>
                    <a:cubicBezTo>
                      <a:pt x="11430" y="0"/>
                      <a:pt x="11430" y="3810"/>
                      <a:pt x="15240" y="7620"/>
                    </a:cubicBezTo>
                    <a:cubicBezTo>
                      <a:pt x="15240" y="15240"/>
                      <a:pt x="11430" y="15240"/>
                      <a:pt x="7620" y="19050"/>
                    </a:cubicBezTo>
                    <a:cubicBezTo>
                      <a:pt x="7620" y="22860"/>
                      <a:pt x="3810" y="22860"/>
                      <a:pt x="0" y="19050"/>
                    </a:cubicBezTo>
                    <a:cubicBezTo>
                      <a:pt x="0" y="19050"/>
                      <a:pt x="0" y="15240"/>
                      <a:pt x="0" y="11430"/>
                    </a:cubicBezTo>
                    <a:close/>
                  </a:path>
                </a:pathLst>
              </a:custGeom>
              <a:solidFill>
                <a:srgbClr val="FFDAE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75" name="Freeform: Shape 3674">
                <a:extLst>
                  <a:ext uri="{FF2B5EF4-FFF2-40B4-BE49-F238E27FC236}">
                    <a16:creationId xmlns:a16="http://schemas.microsoft.com/office/drawing/2014/main" id="{D80B972B-B439-3CDD-DFF9-A673620F66E5}"/>
                  </a:ext>
                </a:extLst>
              </p:cNvPr>
              <p:cNvSpPr/>
              <p:nvPr/>
            </p:nvSpPr>
            <p:spPr>
              <a:xfrm>
                <a:off x="4250382" y="3021330"/>
                <a:ext cx="24438" cy="13123"/>
              </a:xfrm>
              <a:custGeom>
                <a:avLst/>
                <a:gdLst>
                  <a:gd name="connsiteX0" fmla="*/ 24438 w 24438"/>
                  <a:gd name="connsiteY0" fmla="*/ 11430 h 13123"/>
                  <a:gd name="connsiteX1" fmla="*/ 5388 w 24438"/>
                  <a:gd name="connsiteY1" fmla="*/ 11430 h 13123"/>
                  <a:gd name="connsiteX2" fmla="*/ 1578 w 24438"/>
                  <a:gd name="connsiteY2" fmla="*/ 3810 h 13123"/>
                  <a:gd name="connsiteX3" fmla="*/ 9198 w 24438"/>
                  <a:gd name="connsiteY3" fmla="*/ 0 h 13123"/>
                  <a:gd name="connsiteX4" fmla="*/ 24438 w 24438"/>
                  <a:gd name="connsiteY4" fmla="*/ 11430 h 13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438" h="13123">
                    <a:moveTo>
                      <a:pt x="24438" y="11430"/>
                    </a:moveTo>
                    <a:cubicBezTo>
                      <a:pt x="16818" y="15240"/>
                      <a:pt x="9198" y="11430"/>
                      <a:pt x="5388" y="11430"/>
                    </a:cubicBezTo>
                    <a:cubicBezTo>
                      <a:pt x="1578" y="11430"/>
                      <a:pt x="-2232" y="7620"/>
                      <a:pt x="1578" y="3810"/>
                    </a:cubicBezTo>
                    <a:cubicBezTo>
                      <a:pt x="1578" y="0"/>
                      <a:pt x="9198" y="0"/>
                      <a:pt x="9198" y="0"/>
                    </a:cubicBezTo>
                    <a:cubicBezTo>
                      <a:pt x="16818" y="0"/>
                      <a:pt x="20628" y="3810"/>
                      <a:pt x="24438" y="11430"/>
                    </a:cubicBezTo>
                    <a:close/>
                  </a:path>
                </a:pathLst>
              </a:custGeom>
              <a:solidFill>
                <a:srgbClr val="FFDAE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76" name="Freeform: Shape 3675">
                <a:extLst>
                  <a:ext uri="{FF2B5EF4-FFF2-40B4-BE49-F238E27FC236}">
                    <a16:creationId xmlns:a16="http://schemas.microsoft.com/office/drawing/2014/main" id="{1870EFD7-5172-B070-5B3C-37E6AFFBFF18}"/>
                  </a:ext>
                </a:extLst>
              </p:cNvPr>
              <p:cNvSpPr/>
              <p:nvPr/>
            </p:nvSpPr>
            <p:spPr>
              <a:xfrm>
                <a:off x="2952751" y="2761660"/>
                <a:ext cx="18097" cy="21332"/>
              </a:xfrm>
              <a:custGeom>
                <a:avLst/>
                <a:gdLst>
                  <a:gd name="connsiteX0" fmla="*/ 0 w 18097"/>
                  <a:gd name="connsiteY0" fmla="*/ 19639 h 21332"/>
                  <a:gd name="connsiteX1" fmla="*/ 3810 w 18097"/>
                  <a:gd name="connsiteY1" fmla="*/ 4399 h 21332"/>
                  <a:gd name="connsiteX2" fmla="*/ 11430 w 18097"/>
                  <a:gd name="connsiteY2" fmla="*/ 4399 h 21332"/>
                  <a:gd name="connsiteX3" fmla="*/ 15240 w 18097"/>
                  <a:gd name="connsiteY3" fmla="*/ 8209 h 21332"/>
                  <a:gd name="connsiteX4" fmla="*/ 15240 w 18097"/>
                  <a:gd name="connsiteY4" fmla="*/ 19639 h 21332"/>
                  <a:gd name="connsiteX5" fmla="*/ 3810 w 18097"/>
                  <a:gd name="connsiteY5" fmla="*/ 19639 h 21332"/>
                  <a:gd name="connsiteX6" fmla="*/ 0 w 18097"/>
                  <a:gd name="connsiteY6" fmla="*/ 19639 h 21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97" h="21332">
                    <a:moveTo>
                      <a:pt x="0" y="19639"/>
                    </a:moveTo>
                    <a:cubicBezTo>
                      <a:pt x="0" y="15829"/>
                      <a:pt x="3810" y="12020"/>
                      <a:pt x="3810" y="4399"/>
                    </a:cubicBezTo>
                    <a:cubicBezTo>
                      <a:pt x="3810" y="-3221"/>
                      <a:pt x="7620" y="589"/>
                      <a:pt x="11430" y="4399"/>
                    </a:cubicBezTo>
                    <a:cubicBezTo>
                      <a:pt x="11430" y="4399"/>
                      <a:pt x="11430" y="8209"/>
                      <a:pt x="15240" y="8209"/>
                    </a:cubicBezTo>
                    <a:cubicBezTo>
                      <a:pt x="19050" y="12020"/>
                      <a:pt x="19050" y="15829"/>
                      <a:pt x="15240" y="19639"/>
                    </a:cubicBezTo>
                    <a:cubicBezTo>
                      <a:pt x="11430" y="23449"/>
                      <a:pt x="7620" y="19639"/>
                      <a:pt x="3810" y="19639"/>
                    </a:cubicBezTo>
                    <a:cubicBezTo>
                      <a:pt x="3810" y="19639"/>
                      <a:pt x="0" y="19639"/>
                      <a:pt x="0" y="19639"/>
                    </a:cubicBezTo>
                    <a:close/>
                  </a:path>
                </a:pathLst>
              </a:custGeom>
              <a:solidFill>
                <a:srgbClr val="FFD9E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77" name="Freeform: Shape 3676">
                <a:extLst>
                  <a:ext uri="{FF2B5EF4-FFF2-40B4-BE49-F238E27FC236}">
                    <a16:creationId xmlns:a16="http://schemas.microsoft.com/office/drawing/2014/main" id="{B273D67F-7E04-C508-B605-521AADEA3686}"/>
                  </a:ext>
                </a:extLst>
              </p:cNvPr>
              <p:cNvSpPr/>
              <p:nvPr/>
            </p:nvSpPr>
            <p:spPr>
              <a:xfrm>
                <a:off x="2804160" y="1331921"/>
                <a:ext cx="15240" cy="18396"/>
              </a:xfrm>
              <a:custGeom>
                <a:avLst/>
                <a:gdLst>
                  <a:gd name="connsiteX0" fmla="*/ 3810 w 15240"/>
                  <a:gd name="connsiteY0" fmla="*/ 16818 h 18396"/>
                  <a:gd name="connsiteX1" fmla="*/ 0 w 15240"/>
                  <a:gd name="connsiteY1" fmla="*/ 5388 h 18396"/>
                  <a:gd name="connsiteX2" fmla="*/ 7620 w 15240"/>
                  <a:gd name="connsiteY2" fmla="*/ 1578 h 18396"/>
                  <a:gd name="connsiteX3" fmla="*/ 15240 w 15240"/>
                  <a:gd name="connsiteY3" fmla="*/ 13008 h 18396"/>
                  <a:gd name="connsiteX4" fmla="*/ 3810 w 15240"/>
                  <a:gd name="connsiteY4" fmla="*/ 16818 h 18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8396">
                    <a:moveTo>
                      <a:pt x="3810" y="16818"/>
                    </a:moveTo>
                    <a:cubicBezTo>
                      <a:pt x="0" y="16818"/>
                      <a:pt x="0" y="13008"/>
                      <a:pt x="0" y="5388"/>
                    </a:cubicBezTo>
                    <a:cubicBezTo>
                      <a:pt x="0" y="1578"/>
                      <a:pt x="3810" y="-2232"/>
                      <a:pt x="7620" y="1578"/>
                    </a:cubicBezTo>
                    <a:cubicBezTo>
                      <a:pt x="11430" y="1578"/>
                      <a:pt x="15240" y="5388"/>
                      <a:pt x="15240" y="13008"/>
                    </a:cubicBezTo>
                    <a:cubicBezTo>
                      <a:pt x="15240" y="16818"/>
                      <a:pt x="11430" y="20628"/>
                      <a:pt x="3810" y="16818"/>
                    </a:cubicBezTo>
                    <a:close/>
                  </a:path>
                </a:pathLst>
              </a:custGeom>
              <a:solidFill>
                <a:srgbClr val="FFCFE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78" name="Freeform: Shape 3677">
                <a:extLst>
                  <a:ext uri="{FF2B5EF4-FFF2-40B4-BE49-F238E27FC236}">
                    <a16:creationId xmlns:a16="http://schemas.microsoft.com/office/drawing/2014/main" id="{98861FDD-8346-A5D4-DF61-29D723D8FC2F}"/>
                  </a:ext>
                </a:extLst>
              </p:cNvPr>
              <p:cNvSpPr/>
              <p:nvPr/>
            </p:nvSpPr>
            <p:spPr>
              <a:xfrm>
                <a:off x="1236672" y="3044190"/>
                <a:ext cx="16818" cy="19050"/>
              </a:xfrm>
              <a:custGeom>
                <a:avLst/>
                <a:gdLst>
                  <a:gd name="connsiteX0" fmla="*/ 9198 w 16818"/>
                  <a:gd name="connsiteY0" fmla="*/ 0 h 19050"/>
                  <a:gd name="connsiteX1" fmla="*/ 16818 w 16818"/>
                  <a:gd name="connsiteY1" fmla="*/ 11430 h 19050"/>
                  <a:gd name="connsiteX2" fmla="*/ 5388 w 16818"/>
                  <a:gd name="connsiteY2" fmla="*/ 19050 h 19050"/>
                  <a:gd name="connsiteX3" fmla="*/ 1578 w 16818"/>
                  <a:gd name="connsiteY3" fmla="*/ 7620 h 19050"/>
                  <a:gd name="connsiteX4" fmla="*/ 9198 w 16818"/>
                  <a:gd name="connsiteY4" fmla="*/ 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18" h="19050">
                    <a:moveTo>
                      <a:pt x="9198" y="0"/>
                    </a:moveTo>
                    <a:cubicBezTo>
                      <a:pt x="13008" y="0"/>
                      <a:pt x="16818" y="3810"/>
                      <a:pt x="16818" y="11430"/>
                    </a:cubicBezTo>
                    <a:cubicBezTo>
                      <a:pt x="16818" y="15240"/>
                      <a:pt x="13008" y="19050"/>
                      <a:pt x="5388" y="19050"/>
                    </a:cubicBezTo>
                    <a:cubicBezTo>
                      <a:pt x="1578" y="19050"/>
                      <a:pt x="-2232" y="15240"/>
                      <a:pt x="1578" y="7620"/>
                    </a:cubicBezTo>
                    <a:cubicBezTo>
                      <a:pt x="-2232" y="3810"/>
                      <a:pt x="1578" y="0"/>
                      <a:pt x="9198" y="0"/>
                    </a:cubicBezTo>
                    <a:close/>
                  </a:path>
                </a:pathLst>
              </a:custGeom>
              <a:solidFill>
                <a:srgbClr val="FFCFE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79" name="Freeform: Shape 3678">
                <a:extLst>
                  <a:ext uri="{FF2B5EF4-FFF2-40B4-BE49-F238E27FC236}">
                    <a16:creationId xmlns:a16="http://schemas.microsoft.com/office/drawing/2014/main" id="{12A88072-0194-00A4-C617-9C42C0B592A8}"/>
                  </a:ext>
                </a:extLst>
              </p:cNvPr>
              <p:cNvSpPr/>
              <p:nvPr/>
            </p:nvSpPr>
            <p:spPr>
              <a:xfrm>
                <a:off x="4621531" y="3194896"/>
                <a:ext cx="19050" cy="15980"/>
              </a:xfrm>
              <a:custGeom>
                <a:avLst/>
                <a:gdLst>
                  <a:gd name="connsiteX0" fmla="*/ 11430 w 19050"/>
                  <a:gd name="connsiteY0" fmla="*/ 1693 h 15980"/>
                  <a:gd name="connsiteX1" fmla="*/ 19050 w 19050"/>
                  <a:gd name="connsiteY1" fmla="*/ 13123 h 15980"/>
                  <a:gd name="connsiteX2" fmla="*/ 7620 w 19050"/>
                  <a:gd name="connsiteY2" fmla="*/ 13123 h 15980"/>
                  <a:gd name="connsiteX3" fmla="*/ 0 w 19050"/>
                  <a:gd name="connsiteY3" fmla="*/ 1693 h 15980"/>
                  <a:gd name="connsiteX4" fmla="*/ 11430 w 19050"/>
                  <a:gd name="connsiteY4" fmla="*/ 1693 h 15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5980">
                    <a:moveTo>
                      <a:pt x="11430" y="1693"/>
                    </a:moveTo>
                    <a:cubicBezTo>
                      <a:pt x="15240" y="5503"/>
                      <a:pt x="19050" y="9313"/>
                      <a:pt x="19050" y="13123"/>
                    </a:cubicBezTo>
                    <a:cubicBezTo>
                      <a:pt x="19050" y="16933"/>
                      <a:pt x="11430" y="16933"/>
                      <a:pt x="7620" y="13123"/>
                    </a:cubicBezTo>
                    <a:cubicBezTo>
                      <a:pt x="3810" y="13123"/>
                      <a:pt x="0" y="9313"/>
                      <a:pt x="0" y="1693"/>
                    </a:cubicBezTo>
                    <a:cubicBezTo>
                      <a:pt x="0" y="1693"/>
                      <a:pt x="3810" y="-2117"/>
                      <a:pt x="11430" y="1693"/>
                    </a:cubicBezTo>
                    <a:close/>
                  </a:path>
                </a:pathLst>
              </a:custGeom>
              <a:solidFill>
                <a:srgbClr val="FFDDE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80" name="Freeform: Shape 3679">
                <a:extLst>
                  <a:ext uri="{FF2B5EF4-FFF2-40B4-BE49-F238E27FC236}">
                    <a16:creationId xmlns:a16="http://schemas.microsoft.com/office/drawing/2014/main" id="{D2156F25-A1EF-2DAD-49B2-E75C1B26F214}"/>
                  </a:ext>
                </a:extLst>
              </p:cNvPr>
              <p:cNvSpPr/>
              <p:nvPr/>
            </p:nvSpPr>
            <p:spPr>
              <a:xfrm>
                <a:off x="4575810" y="2057400"/>
                <a:ext cx="16818" cy="19050"/>
              </a:xfrm>
              <a:custGeom>
                <a:avLst/>
                <a:gdLst>
                  <a:gd name="connsiteX0" fmla="*/ 11430 w 16818"/>
                  <a:gd name="connsiteY0" fmla="*/ 0 h 19050"/>
                  <a:gd name="connsiteX1" fmla="*/ 15240 w 16818"/>
                  <a:gd name="connsiteY1" fmla="*/ 11430 h 19050"/>
                  <a:gd name="connsiteX2" fmla="*/ 7620 w 16818"/>
                  <a:gd name="connsiteY2" fmla="*/ 19050 h 19050"/>
                  <a:gd name="connsiteX3" fmla="*/ 0 w 16818"/>
                  <a:gd name="connsiteY3" fmla="*/ 7620 h 19050"/>
                  <a:gd name="connsiteX4" fmla="*/ 11430 w 16818"/>
                  <a:gd name="connsiteY4" fmla="*/ 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18" h="19050">
                    <a:moveTo>
                      <a:pt x="11430" y="0"/>
                    </a:moveTo>
                    <a:cubicBezTo>
                      <a:pt x="15240" y="3810"/>
                      <a:pt x="19050" y="7620"/>
                      <a:pt x="15240" y="11430"/>
                    </a:cubicBezTo>
                    <a:cubicBezTo>
                      <a:pt x="15240" y="15240"/>
                      <a:pt x="11430" y="19050"/>
                      <a:pt x="7620" y="19050"/>
                    </a:cubicBezTo>
                    <a:cubicBezTo>
                      <a:pt x="3810" y="19050"/>
                      <a:pt x="0" y="11430"/>
                      <a:pt x="0" y="7620"/>
                    </a:cubicBezTo>
                    <a:cubicBezTo>
                      <a:pt x="3810" y="0"/>
                      <a:pt x="7620" y="0"/>
                      <a:pt x="11430" y="0"/>
                    </a:cubicBezTo>
                    <a:close/>
                  </a:path>
                </a:pathLst>
              </a:custGeom>
              <a:solidFill>
                <a:srgbClr val="FFCCE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81" name="Freeform: Shape 3680">
                <a:extLst>
                  <a:ext uri="{FF2B5EF4-FFF2-40B4-BE49-F238E27FC236}">
                    <a16:creationId xmlns:a16="http://schemas.microsoft.com/office/drawing/2014/main" id="{C5990D75-E5D7-00CF-6EBD-484B307052CB}"/>
                  </a:ext>
                </a:extLst>
              </p:cNvPr>
              <p:cNvSpPr/>
              <p:nvPr/>
            </p:nvSpPr>
            <p:spPr>
              <a:xfrm>
                <a:off x="4857751" y="1535429"/>
                <a:ext cx="22860" cy="13274"/>
              </a:xfrm>
              <a:custGeom>
                <a:avLst/>
                <a:gdLst>
                  <a:gd name="connsiteX0" fmla="*/ 0 w 22860"/>
                  <a:gd name="connsiteY0" fmla="*/ 7620 h 13274"/>
                  <a:gd name="connsiteX1" fmla="*/ 22860 w 22860"/>
                  <a:gd name="connsiteY1" fmla="*/ 0 h 13274"/>
                  <a:gd name="connsiteX2" fmla="*/ 0 w 22860"/>
                  <a:gd name="connsiteY2" fmla="*/ 7620 h 13274"/>
                </a:gdLst>
                <a:ahLst/>
                <a:cxnLst>
                  <a:cxn ang="0">
                    <a:pos x="connsiteX0" y="connsiteY0"/>
                  </a:cxn>
                  <a:cxn ang="0">
                    <a:pos x="connsiteX1" y="connsiteY1"/>
                  </a:cxn>
                  <a:cxn ang="0">
                    <a:pos x="connsiteX2" y="connsiteY2"/>
                  </a:cxn>
                </a:cxnLst>
                <a:rect l="l" t="t" r="r" b="b"/>
                <a:pathLst>
                  <a:path w="22860" h="13274">
                    <a:moveTo>
                      <a:pt x="0" y="7620"/>
                    </a:moveTo>
                    <a:cubicBezTo>
                      <a:pt x="11430" y="0"/>
                      <a:pt x="11430" y="0"/>
                      <a:pt x="22860" y="0"/>
                    </a:cubicBezTo>
                    <a:cubicBezTo>
                      <a:pt x="19050" y="11430"/>
                      <a:pt x="22860" y="19050"/>
                      <a:pt x="0" y="7620"/>
                    </a:cubicBezTo>
                    <a:close/>
                  </a:path>
                </a:pathLst>
              </a:custGeom>
              <a:solidFill>
                <a:srgbClr val="FFE5E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82" name="Freeform: Shape 3681">
                <a:extLst>
                  <a:ext uri="{FF2B5EF4-FFF2-40B4-BE49-F238E27FC236}">
                    <a16:creationId xmlns:a16="http://schemas.microsoft.com/office/drawing/2014/main" id="{D0C0A97D-B996-0E69-8FDB-9E008DBED366}"/>
                  </a:ext>
                </a:extLst>
              </p:cNvPr>
              <p:cNvSpPr/>
              <p:nvPr/>
            </p:nvSpPr>
            <p:spPr>
              <a:xfrm>
                <a:off x="2647951" y="2234891"/>
                <a:ext cx="19050" cy="16818"/>
              </a:xfrm>
              <a:custGeom>
                <a:avLst/>
                <a:gdLst>
                  <a:gd name="connsiteX0" fmla="*/ 19050 w 19050"/>
                  <a:gd name="connsiteY0" fmla="*/ 16818 h 16818"/>
                  <a:gd name="connsiteX1" fmla="*/ 11430 w 19050"/>
                  <a:gd name="connsiteY1" fmla="*/ 16818 h 16818"/>
                  <a:gd name="connsiteX2" fmla="*/ 0 w 19050"/>
                  <a:gd name="connsiteY2" fmla="*/ 9198 h 16818"/>
                  <a:gd name="connsiteX3" fmla="*/ 3810 w 19050"/>
                  <a:gd name="connsiteY3" fmla="*/ 1578 h 16818"/>
                  <a:gd name="connsiteX4" fmla="*/ 15240 w 19050"/>
                  <a:gd name="connsiteY4" fmla="*/ 5388 h 16818"/>
                  <a:gd name="connsiteX5" fmla="*/ 19050 w 19050"/>
                  <a:gd name="connsiteY5" fmla="*/ 16818 h 16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6818">
                    <a:moveTo>
                      <a:pt x="19050" y="16818"/>
                    </a:moveTo>
                    <a:cubicBezTo>
                      <a:pt x="15240" y="16818"/>
                      <a:pt x="15240" y="16818"/>
                      <a:pt x="11430" y="16818"/>
                    </a:cubicBezTo>
                    <a:cubicBezTo>
                      <a:pt x="7620" y="16818"/>
                      <a:pt x="0" y="16818"/>
                      <a:pt x="0" y="9198"/>
                    </a:cubicBezTo>
                    <a:cubicBezTo>
                      <a:pt x="0" y="5388"/>
                      <a:pt x="0" y="5388"/>
                      <a:pt x="3810" y="1578"/>
                    </a:cubicBezTo>
                    <a:cubicBezTo>
                      <a:pt x="7620" y="-2232"/>
                      <a:pt x="11430" y="1578"/>
                      <a:pt x="15240" y="5388"/>
                    </a:cubicBezTo>
                    <a:cubicBezTo>
                      <a:pt x="19050" y="9198"/>
                      <a:pt x="19050" y="13008"/>
                      <a:pt x="19050" y="16818"/>
                    </a:cubicBezTo>
                    <a:close/>
                  </a:path>
                </a:pathLst>
              </a:custGeom>
              <a:solidFill>
                <a:srgbClr val="FFE5F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83" name="Freeform: Shape 3682">
                <a:extLst>
                  <a:ext uri="{FF2B5EF4-FFF2-40B4-BE49-F238E27FC236}">
                    <a16:creationId xmlns:a16="http://schemas.microsoft.com/office/drawing/2014/main" id="{205C4B70-3234-FB2A-D5BB-B8E464A58626}"/>
                  </a:ext>
                </a:extLst>
              </p:cNvPr>
              <p:cNvSpPr/>
              <p:nvPr/>
            </p:nvSpPr>
            <p:spPr>
              <a:xfrm>
                <a:off x="3389322" y="2185987"/>
                <a:ext cx="16818" cy="17770"/>
              </a:xfrm>
              <a:custGeom>
                <a:avLst/>
                <a:gdLst>
                  <a:gd name="connsiteX0" fmla="*/ 16818 w 16818"/>
                  <a:gd name="connsiteY0" fmla="*/ 12383 h 17770"/>
                  <a:gd name="connsiteX1" fmla="*/ 5388 w 16818"/>
                  <a:gd name="connsiteY1" fmla="*/ 16192 h 17770"/>
                  <a:gd name="connsiteX2" fmla="*/ 1578 w 16818"/>
                  <a:gd name="connsiteY2" fmla="*/ 4762 h 17770"/>
                  <a:gd name="connsiteX3" fmla="*/ 13008 w 16818"/>
                  <a:gd name="connsiteY3" fmla="*/ 953 h 17770"/>
                  <a:gd name="connsiteX4" fmla="*/ 16818 w 16818"/>
                  <a:gd name="connsiteY4" fmla="*/ 12383 h 17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18" h="17770">
                    <a:moveTo>
                      <a:pt x="16818" y="12383"/>
                    </a:moveTo>
                    <a:cubicBezTo>
                      <a:pt x="13008" y="16192"/>
                      <a:pt x="9198" y="20003"/>
                      <a:pt x="5388" y="16192"/>
                    </a:cubicBezTo>
                    <a:cubicBezTo>
                      <a:pt x="1578" y="16192"/>
                      <a:pt x="-2232" y="12383"/>
                      <a:pt x="1578" y="4762"/>
                    </a:cubicBezTo>
                    <a:cubicBezTo>
                      <a:pt x="5388" y="-2858"/>
                      <a:pt x="9198" y="953"/>
                      <a:pt x="13008" y="953"/>
                    </a:cubicBezTo>
                    <a:cubicBezTo>
                      <a:pt x="13008" y="4762"/>
                      <a:pt x="16818" y="8572"/>
                      <a:pt x="16818" y="12383"/>
                    </a:cubicBezTo>
                    <a:close/>
                  </a:path>
                </a:pathLst>
              </a:custGeom>
              <a:solidFill>
                <a:srgbClr val="FFD9E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84" name="Freeform: Shape 3683">
                <a:extLst>
                  <a:ext uri="{FF2B5EF4-FFF2-40B4-BE49-F238E27FC236}">
                    <a16:creationId xmlns:a16="http://schemas.microsoft.com/office/drawing/2014/main" id="{D1B53988-F87A-7D44-9B97-19D31D9B5739}"/>
                  </a:ext>
                </a:extLst>
              </p:cNvPr>
              <p:cNvSpPr/>
              <p:nvPr/>
            </p:nvSpPr>
            <p:spPr>
              <a:xfrm>
                <a:off x="1398271" y="3063240"/>
                <a:ext cx="15239" cy="19050"/>
              </a:xfrm>
              <a:custGeom>
                <a:avLst/>
                <a:gdLst>
                  <a:gd name="connsiteX0" fmla="*/ 15240 w 15239"/>
                  <a:gd name="connsiteY0" fmla="*/ 11430 h 19050"/>
                  <a:gd name="connsiteX1" fmla="*/ 7620 w 15239"/>
                  <a:gd name="connsiteY1" fmla="*/ 19050 h 19050"/>
                  <a:gd name="connsiteX2" fmla="*/ 0 w 15239"/>
                  <a:gd name="connsiteY2" fmla="*/ 7620 h 19050"/>
                  <a:gd name="connsiteX3" fmla="*/ 11430 w 15239"/>
                  <a:gd name="connsiteY3" fmla="*/ 0 h 19050"/>
                  <a:gd name="connsiteX4" fmla="*/ 15240 w 15239"/>
                  <a:gd name="connsiteY4" fmla="*/ 1143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9050">
                    <a:moveTo>
                      <a:pt x="15240" y="11430"/>
                    </a:moveTo>
                    <a:cubicBezTo>
                      <a:pt x="15240" y="15240"/>
                      <a:pt x="11430" y="19050"/>
                      <a:pt x="7620" y="19050"/>
                    </a:cubicBezTo>
                    <a:cubicBezTo>
                      <a:pt x="0" y="19050"/>
                      <a:pt x="0" y="15240"/>
                      <a:pt x="0" y="7620"/>
                    </a:cubicBezTo>
                    <a:cubicBezTo>
                      <a:pt x="0" y="3810"/>
                      <a:pt x="3810" y="0"/>
                      <a:pt x="11430" y="0"/>
                    </a:cubicBezTo>
                    <a:cubicBezTo>
                      <a:pt x="15240" y="3810"/>
                      <a:pt x="15240" y="7620"/>
                      <a:pt x="15240" y="11430"/>
                    </a:cubicBezTo>
                    <a:close/>
                  </a:path>
                </a:pathLst>
              </a:custGeom>
              <a:solidFill>
                <a:srgbClr val="FFCEE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85" name="Freeform: Shape 3684">
                <a:extLst>
                  <a:ext uri="{FF2B5EF4-FFF2-40B4-BE49-F238E27FC236}">
                    <a16:creationId xmlns:a16="http://schemas.microsoft.com/office/drawing/2014/main" id="{12A58EF0-6933-5A64-91C6-D0243CC54DF1}"/>
                  </a:ext>
                </a:extLst>
              </p:cNvPr>
              <p:cNvSpPr/>
              <p:nvPr/>
            </p:nvSpPr>
            <p:spPr>
              <a:xfrm>
                <a:off x="2118360" y="1189269"/>
                <a:ext cx="25717" cy="15728"/>
              </a:xfrm>
              <a:custGeom>
                <a:avLst/>
                <a:gdLst>
                  <a:gd name="connsiteX0" fmla="*/ 0 w 25717"/>
                  <a:gd name="connsiteY0" fmla="*/ 7070 h 15728"/>
                  <a:gd name="connsiteX1" fmla="*/ 22860 w 25717"/>
                  <a:gd name="connsiteY1" fmla="*/ 3260 h 15728"/>
                  <a:gd name="connsiteX2" fmla="*/ 22860 w 25717"/>
                  <a:gd name="connsiteY2" fmla="*/ 14690 h 15728"/>
                  <a:gd name="connsiteX3" fmla="*/ 0 w 25717"/>
                  <a:gd name="connsiteY3" fmla="*/ 7070 h 15728"/>
                </a:gdLst>
                <a:ahLst/>
                <a:cxnLst>
                  <a:cxn ang="0">
                    <a:pos x="connsiteX0" y="connsiteY0"/>
                  </a:cxn>
                  <a:cxn ang="0">
                    <a:pos x="connsiteX1" y="connsiteY1"/>
                  </a:cxn>
                  <a:cxn ang="0">
                    <a:pos x="connsiteX2" y="connsiteY2"/>
                  </a:cxn>
                  <a:cxn ang="0">
                    <a:pos x="connsiteX3" y="connsiteY3"/>
                  </a:cxn>
                </a:cxnLst>
                <a:rect l="l" t="t" r="r" b="b"/>
                <a:pathLst>
                  <a:path w="25717" h="15728">
                    <a:moveTo>
                      <a:pt x="0" y="7070"/>
                    </a:moveTo>
                    <a:cubicBezTo>
                      <a:pt x="7620" y="3260"/>
                      <a:pt x="15240" y="-4360"/>
                      <a:pt x="22860" y="3260"/>
                    </a:cubicBezTo>
                    <a:cubicBezTo>
                      <a:pt x="26670" y="7070"/>
                      <a:pt x="26670" y="10880"/>
                      <a:pt x="22860" y="14690"/>
                    </a:cubicBezTo>
                    <a:cubicBezTo>
                      <a:pt x="11430" y="18500"/>
                      <a:pt x="7620" y="10880"/>
                      <a:pt x="0" y="7070"/>
                    </a:cubicBezTo>
                    <a:close/>
                  </a:path>
                </a:pathLst>
              </a:custGeom>
              <a:solidFill>
                <a:srgbClr val="FFDEE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86" name="Freeform: Shape 3685">
                <a:extLst>
                  <a:ext uri="{FF2B5EF4-FFF2-40B4-BE49-F238E27FC236}">
                    <a16:creationId xmlns:a16="http://schemas.microsoft.com/office/drawing/2014/main" id="{1005D3A0-D85B-12CA-58D6-682B19418FE9}"/>
                  </a:ext>
                </a:extLst>
              </p:cNvPr>
              <p:cNvSpPr/>
              <p:nvPr/>
            </p:nvSpPr>
            <p:spPr>
              <a:xfrm>
                <a:off x="2396491" y="1939290"/>
                <a:ext cx="20628" cy="15239"/>
              </a:xfrm>
              <a:custGeom>
                <a:avLst/>
                <a:gdLst>
                  <a:gd name="connsiteX0" fmla="*/ 15240 w 20628"/>
                  <a:gd name="connsiteY0" fmla="*/ 0 h 15239"/>
                  <a:gd name="connsiteX1" fmla="*/ 19050 w 20628"/>
                  <a:gd name="connsiteY1" fmla="*/ 7620 h 15239"/>
                  <a:gd name="connsiteX2" fmla="*/ 3810 w 20628"/>
                  <a:gd name="connsiteY2" fmla="*/ 15240 h 15239"/>
                  <a:gd name="connsiteX3" fmla="*/ 0 w 20628"/>
                  <a:gd name="connsiteY3" fmla="*/ 7620 h 15239"/>
                  <a:gd name="connsiteX4" fmla="*/ 15240 w 20628"/>
                  <a:gd name="connsiteY4" fmla="*/ 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28" h="15239">
                    <a:moveTo>
                      <a:pt x="15240" y="0"/>
                    </a:moveTo>
                    <a:cubicBezTo>
                      <a:pt x="19050" y="0"/>
                      <a:pt x="22860" y="3810"/>
                      <a:pt x="19050" y="7620"/>
                    </a:cubicBezTo>
                    <a:cubicBezTo>
                      <a:pt x="15240" y="15240"/>
                      <a:pt x="11430" y="15240"/>
                      <a:pt x="3810" y="15240"/>
                    </a:cubicBezTo>
                    <a:cubicBezTo>
                      <a:pt x="0" y="15240"/>
                      <a:pt x="0" y="11430"/>
                      <a:pt x="0" y="7620"/>
                    </a:cubicBezTo>
                    <a:cubicBezTo>
                      <a:pt x="0" y="3810"/>
                      <a:pt x="7620" y="0"/>
                      <a:pt x="15240" y="0"/>
                    </a:cubicBezTo>
                    <a:close/>
                  </a:path>
                </a:pathLst>
              </a:custGeom>
              <a:solidFill>
                <a:srgbClr val="FFD2E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87" name="Freeform: Shape 3686">
                <a:extLst>
                  <a:ext uri="{FF2B5EF4-FFF2-40B4-BE49-F238E27FC236}">
                    <a16:creationId xmlns:a16="http://schemas.microsoft.com/office/drawing/2014/main" id="{A98ACF03-C6B5-3E3A-FD6B-E5077085E0D9}"/>
                  </a:ext>
                </a:extLst>
              </p:cNvPr>
              <p:cNvSpPr/>
              <p:nvPr/>
            </p:nvSpPr>
            <p:spPr>
              <a:xfrm>
                <a:off x="1621482" y="2557462"/>
                <a:ext cx="20628" cy="16790"/>
              </a:xfrm>
              <a:custGeom>
                <a:avLst/>
                <a:gdLst>
                  <a:gd name="connsiteX0" fmla="*/ 20628 w 20628"/>
                  <a:gd name="connsiteY0" fmla="*/ 2857 h 16790"/>
                  <a:gd name="connsiteX1" fmla="*/ 9198 w 20628"/>
                  <a:gd name="connsiteY1" fmla="*/ 14288 h 16790"/>
                  <a:gd name="connsiteX2" fmla="*/ 1578 w 20628"/>
                  <a:gd name="connsiteY2" fmla="*/ 10478 h 16790"/>
                  <a:gd name="connsiteX3" fmla="*/ 5388 w 20628"/>
                  <a:gd name="connsiteY3" fmla="*/ 2857 h 16790"/>
                  <a:gd name="connsiteX4" fmla="*/ 20628 w 20628"/>
                  <a:gd name="connsiteY4" fmla="*/ 2857 h 16790"/>
                  <a:gd name="connsiteX5" fmla="*/ 20628 w 20628"/>
                  <a:gd name="connsiteY5" fmla="*/ 2857 h 16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628" h="16790">
                    <a:moveTo>
                      <a:pt x="20628" y="2857"/>
                    </a:moveTo>
                    <a:cubicBezTo>
                      <a:pt x="20628" y="10478"/>
                      <a:pt x="13008" y="10478"/>
                      <a:pt x="9198" y="14288"/>
                    </a:cubicBezTo>
                    <a:cubicBezTo>
                      <a:pt x="5388" y="18098"/>
                      <a:pt x="1578" y="18098"/>
                      <a:pt x="1578" y="10478"/>
                    </a:cubicBezTo>
                    <a:cubicBezTo>
                      <a:pt x="-2232" y="6668"/>
                      <a:pt x="1578" y="2857"/>
                      <a:pt x="5388" y="2857"/>
                    </a:cubicBezTo>
                    <a:cubicBezTo>
                      <a:pt x="9198" y="-952"/>
                      <a:pt x="13008" y="-952"/>
                      <a:pt x="20628" y="2857"/>
                    </a:cubicBezTo>
                    <a:lnTo>
                      <a:pt x="20628" y="2857"/>
                    </a:lnTo>
                    <a:close/>
                  </a:path>
                </a:pathLst>
              </a:custGeom>
              <a:solidFill>
                <a:srgbClr val="FFD4E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88" name="Freeform: Shape 3687">
                <a:extLst>
                  <a:ext uri="{FF2B5EF4-FFF2-40B4-BE49-F238E27FC236}">
                    <a16:creationId xmlns:a16="http://schemas.microsoft.com/office/drawing/2014/main" id="{2B42A3FC-2981-E117-92BC-2645F8CD7AD7}"/>
                  </a:ext>
                </a:extLst>
              </p:cNvPr>
              <p:cNvSpPr/>
              <p:nvPr/>
            </p:nvSpPr>
            <p:spPr>
              <a:xfrm>
                <a:off x="3705552" y="2815590"/>
                <a:ext cx="20628" cy="16818"/>
              </a:xfrm>
              <a:custGeom>
                <a:avLst/>
                <a:gdLst>
                  <a:gd name="connsiteX0" fmla="*/ 20628 w 20628"/>
                  <a:gd name="connsiteY0" fmla="*/ 0 h 16818"/>
                  <a:gd name="connsiteX1" fmla="*/ 9198 w 20628"/>
                  <a:gd name="connsiteY1" fmla="*/ 15240 h 16818"/>
                  <a:gd name="connsiteX2" fmla="*/ 1578 w 20628"/>
                  <a:gd name="connsiteY2" fmla="*/ 11430 h 16818"/>
                  <a:gd name="connsiteX3" fmla="*/ 5388 w 20628"/>
                  <a:gd name="connsiteY3" fmla="*/ 0 h 16818"/>
                  <a:gd name="connsiteX4" fmla="*/ 20628 w 20628"/>
                  <a:gd name="connsiteY4" fmla="*/ 0 h 16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28" h="16818">
                    <a:moveTo>
                      <a:pt x="20628" y="0"/>
                    </a:moveTo>
                    <a:cubicBezTo>
                      <a:pt x="16818" y="7620"/>
                      <a:pt x="13008" y="11430"/>
                      <a:pt x="9198" y="15240"/>
                    </a:cubicBezTo>
                    <a:cubicBezTo>
                      <a:pt x="5388" y="19050"/>
                      <a:pt x="1578" y="15240"/>
                      <a:pt x="1578" y="11430"/>
                    </a:cubicBezTo>
                    <a:cubicBezTo>
                      <a:pt x="-2232" y="7620"/>
                      <a:pt x="1578" y="3810"/>
                      <a:pt x="5388" y="0"/>
                    </a:cubicBezTo>
                    <a:cubicBezTo>
                      <a:pt x="9198" y="0"/>
                      <a:pt x="13008" y="0"/>
                      <a:pt x="20628" y="0"/>
                    </a:cubicBezTo>
                    <a:close/>
                  </a:path>
                </a:pathLst>
              </a:custGeom>
              <a:solidFill>
                <a:srgbClr val="FFD1E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89" name="Freeform: Shape 3688">
                <a:extLst>
                  <a:ext uri="{FF2B5EF4-FFF2-40B4-BE49-F238E27FC236}">
                    <a16:creationId xmlns:a16="http://schemas.microsoft.com/office/drawing/2014/main" id="{2AB41D04-9E42-9A2D-5E4A-3A0D163FB45D}"/>
                  </a:ext>
                </a:extLst>
              </p:cNvPr>
              <p:cNvSpPr/>
              <p:nvPr/>
            </p:nvSpPr>
            <p:spPr>
              <a:xfrm>
                <a:off x="1066801" y="3193732"/>
                <a:ext cx="26670" cy="14287"/>
              </a:xfrm>
              <a:custGeom>
                <a:avLst/>
                <a:gdLst>
                  <a:gd name="connsiteX0" fmla="*/ 26670 w 26670"/>
                  <a:gd name="connsiteY0" fmla="*/ 10477 h 14287"/>
                  <a:gd name="connsiteX1" fmla="*/ 19050 w 26670"/>
                  <a:gd name="connsiteY1" fmla="*/ 14287 h 14287"/>
                  <a:gd name="connsiteX2" fmla="*/ 7620 w 26670"/>
                  <a:gd name="connsiteY2" fmla="*/ 14287 h 14287"/>
                  <a:gd name="connsiteX3" fmla="*/ 0 w 26670"/>
                  <a:gd name="connsiteY3" fmla="*/ 10477 h 14287"/>
                  <a:gd name="connsiteX4" fmla="*/ 3810 w 26670"/>
                  <a:gd name="connsiteY4" fmla="*/ 2857 h 14287"/>
                  <a:gd name="connsiteX5" fmla="*/ 11430 w 26670"/>
                  <a:gd name="connsiteY5" fmla="*/ 2857 h 14287"/>
                  <a:gd name="connsiteX6" fmla="*/ 22860 w 26670"/>
                  <a:gd name="connsiteY6" fmla="*/ 6667 h 14287"/>
                  <a:gd name="connsiteX7" fmla="*/ 26670 w 26670"/>
                  <a:gd name="connsiteY7" fmla="*/ 10477 h 14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670" h="14287">
                    <a:moveTo>
                      <a:pt x="26670" y="10477"/>
                    </a:moveTo>
                    <a:cubicBezTo>
                      <a:pt x="26670" y="14287"/>
                      <a:pt x="22860" y="14287"/>
                      <a:pt x="19050" y="14287"/>
                    </a:cubicBezTo>
                    <a:cubicBezTo>
                      <a:pt x="15240" y="14287"/>
                      <a:pt x="11430" y="10477"/>
                      <a:pt x="7620" y="14287"/>
                    </a:cubicBezTo>
                    <a:cubicBezTo>
                      <a:pt x="3810" y="14287"/>
                      <a:pt x="0" y="14287"/>
                      <a:pt x="0" y="10477"/>
                    </a:cubicBezTo>
                    <a:cubicBezTo>
                      <a:pt x="0" y="6667"/>
                      <a:pt x="0" y="6667"/>
                      <a:pt x="3810" y="2857"/>
                    </a:cubicBezTo>
                    <a:cubicBezTo>
                      <a:pt x="3810" y="-952"/>
                      <a:pt x="7620" y="-952"/>
                      <a:pt x="11430" y="2857"/>
                    </a:cubicBezTo>
                    <a:cubicBezTo>
                      <a:pt x="15240" y="6667"/>
                      <a:pt x="19050" y="6667"/>
                      <a:pt x="22860" y="6667"/>
                    </a:cubicBezTo>
                    <a:cubicBezTo>
                      <a:pt x="26670" y="6667"/>
                      <a:pt x="26670" y="10477"/>
                      <a:pt x="26670" y="10477"/>
                    </a:cubicBezTo>
                    <a:close/>
                  </a:path>
                </a:pathLst>
              </a:custGeom>
              <a:solidFill>
                <a:srgbClr val="FFEEF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90" name="Freeform: Shape 3689">
                <a:extLst>
                  <a:ext uri="{FF2B5EF4-FFF2-40B4-BE49-F238E27FC236}">
                    <a16:creationId xmlns:a16="http://schemas.microsoft.com/office/drawing/2014/main" id="{2E3E032E-EEA6-08A5-55FC-6916AE49C45B}"/>
                  </a:ext>
                </a:extLst>
              </p:cNvPr>
              <p:cNvSpPr/>
              <p:nvPr/>
            </p:nvSpPr>
            <p:spPr>
              <a:xfrm>
                <a:off x="3288031" y="2667000"/>
                <a:ext cx="15239" cy="22859"/>
              </a:xfrm>
              <a:custGeom>
                <a:avLst/>
                <a:gdLst>
                  <a:gd name="connsiteX0" fmla="*/ 15240 w 15239"/>
                  <a:gd name="connsiteY0" fmla="*/ 15240 h 22859"/>
                  <a:gd name="connsiteX1" fmla="*/ 7620 w 15239"/>
                  <a:gd name="connsiteY1" fmla="*/ 22860 h 22859"/>
                  <a:gd name="connsiteX2" fmla="*/ 0 w 15239"/>
                  <a:gd name="connsiteY2" fmla="*/ 7620 h 22859"/>
                  <a:gd name="connsiteX3" fmla="*/ 7620 w 15239"/>
                  <a:gd name="connsiteY3" fmla="*/ 0 h 22859"/>
                  <a:gd name="connsiteX4" fmla="*/ 15240 w 15239"/>
                  <a:gd name="connsiteY4" fmla="*/ 1524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22859">
                    <a:moveTo>
                      <a:pt x="15240" y="15240"/>
                    </a:moveTo>
                    <a:cubicBezTo>
                      <a:pt x="15240" y="19050"/>
                      <a:pt x="11430" y="22860"/>
                      <a:pt x="7620" y="22860"/>
                    </a:cubicBezTo>
                    <a:cubicBezTo>
                      <a:pt x="3810" y="22860"/>
                      <a:pt x="0" y="15240"/>
                      <a:pt x="0" y="7620"/>
                    </a:cubicBezTo>
                    <a:cubicBezTo>
                      <a:pt x="0" y="3810"/>
                      <a:pt x="3810" y="0"/>
                      <a:pt x="7620" y="0"/>
                    </a:cubicBezTo>
                    <a:cubicBezTo>
                      <a:pt x="15240" y="3810"/>
                      <a:pt x="15240" y="7620"/>
                      <a:pt x="15240" y="15240"/>
                    </a:cubicBezTo>
                    <a:close/>
                  </a:path>
                </a:pathLst>
              </a:custGeom>
              <a:solidFill>
                <a:srgbClr val="FFD8E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91" name="Freeform: Shape 3690">
                <a:extLst>
                  <a:ext uri="{FF2B5EF4-FFF2-40B4-BE49-F238E27FC236}">
                    <a16:creationId xmlns:a16="http://schemas.microsoft.com/office/drawing/2014/main" id="{A74A55DA-4DD6-8302-8745-99B2F62327B3}"/>
                  </a:ext>
                </a:extLst>
              </p:cNvPr>
              <p:cNvSpPr/>
              <p:nvPr/>
            </p:nvSpPr>
            <p:spPr>
              <a:xfrm>
                <a:off x="720090" y="3229301"/>
                <a:ext cx="19050" cy="18396"/>
              </a:xfrm>
              <a:custGeom>
                <a:avLst/>
                <a:gdLst>
                  <a:gd name="connsiteX0" fmla="*/ 19050 w 19050"/>
                  <a:gd name="connsiteY0" fmla="*/ 13008 h 18396"/>
                  <a:gd name="connsiteX1" fmla="*/ 7620 w 19050"/>
                  <a:gd name="connsiteY1" fmla="*/ 16818 h 18396"/>
                  <a:gd name="connsiteX2" fmla="*/ 0 w 19050"/>
                  <a:gd name="connsiteY2" fmla="*/ 5388 h 18396"/>
                  <a:gd name="connsiteX3" fmla="*/ 7620 w 19050"/>
                  <a:gd name="connsiteY3" fmla="*/ 1578 h 18396"/>
                  <a:gd name="connsiteX4" fmla="*/ 19050 w 19050"/>
                  <a:gd name="connsiteY4" fmla="*/ 13008 h 18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8396">
                    <a:moveTo>
                      <a:pt x="19050" y="13008"/>
                    </a:moveTo>
                    <a:cubicBezTo>
                      <a:pt x="15240" y="16818"/>
                      <a:pt x="11430" y="20628"/>
                      <a:pt x="7620" y="16818"/>
                    </a:cubicBezTo>
                    <a:cubicBezTo>
                      <a:pt x="3810" y="16818"/>
                      <a:pt x="0" y="13008"/>
                      <a:pt x="0" y="5388"/>
                    </a:cubicBezTo>
                    <a:cubicBezTo>
                      <a:pt x="0" y="1578"/>
                      <a:pt x="3810" y="-2232"/>
                      <a:pt x="7620" y="1578"/>
                    </a:cubicBezTo>
                    <a:cubicBezTo>
                      <a:pt x="15240" y="1578"/>
                      <a:pt x="19050" y="5388"/>
                      <a:pt x="19050" y="13008"/>
                    </a:cubicBezTo>
                    <a:close/>
                  </a:path>
                </a:pathLst>
              </a:custGeom>
              <a:solidFill>
                <a:srgbClr val="FFD0E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92" name="Freeform: Shape 3691">
                <a:extLst>
                  <a:ext uri="{FF2B5EF4-FFF2-40B4-BE49-F238E27FC236}">
                    <a16:creationId xmlns:a16="http://schemas.microsoft.com/office/drawing/2014/main" id="{33065E27-3C6C-03A2-A701-4C503965FEF0}"/>
                  </a:ext>
                </a:extLst>
              </p:cNvPr>
              <p:cNvSpPr/>
              <p:nvPr/>
            </p:nvSpPr>
            <p:spPr>
              <a:xfrm>
                <a:off x="2674620" y="2651759"/>
                <a:ext cx="19050" cy="20088"/>
              </a:xfrm>
              <a:custGeom>
                <a:avLst/>
                <a:gdLst>
                  <a:gd name="connsiteX0" fmla="*/ 19050 w 19050"/>
                  <a:gd name="connsiteY0" fmla="*/ 11430 h 20088"/>
                  <a:gd name="connsiteX1" fmla="*/ 3810 w 19050"/>
                  <a:gd name="connsiteY1" fmla="*/ 19050 h 20088"/>
                  <a:gd name="connsiteX2" fmla="*/ 0 w 19050"/>
                  <a:gd name="connsiteY2" fmla="*/ 11430 h 20088"/>
                  <a:gd name="connsiteX3" fmla="*/ 15240 w 19050"/>
                  <a:gd name="connsiteY3" fmla="*/ 0 h 20088"/>
                  <a:gd name="connsiteX4" fmla="*/ 19050 w 19050"/>
                  <a:gd name="connsiteY4" fmla="*/ 11430 h 20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20088">
                    <a:moveTo>
                      <a:pt x="19050" y="11430"/>
                    </a:moveTo>
                    <a:cubicBezTo>
                      <a:pt x="19050" y="15240"/>
                      <a:pt x="7620" y="22860"/>
                      <a:pt x="3810" y="19050"/>
                    </a:cubicBezTo>
                    <a:cubicBezTo>
                      <a:pt x="0" y="19050"/>
                      <a:pt x="0" y="15240"/>
                      <a:pt x="0" y="11430"/>
                    </a:cubicBezTo>
                    <a:cubicBezTo>
                      <a:pt x="3810" y="7620"/>
                      <a:pt x="7620" y="0"/>
                      <a:pt x="15240" y="0"/>
                    </a:cubicBezTo>
                    <a:cubicBezTo>
                      <a:pt x="19050" y="7620"/>
                      <a:pt x="19050" y="11430"/>
                      <a:pt x="19050" y="11430"/>
                    </a:cubicBezTo>
                    <a:close/>
                  </a:path>
                </a:pathLst>
              </a:custGeom>
              <a:solidFill>
                <a:srgbClr val="FFD7E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93" name="Freeform: Shape 3692">
                <a:extLst>
                  <a:ext uri="{FF2B5EF4-FFF2-40B4-BE49-F238E27FC236}">
                    <a16:creationId xmlns:a16="http://schemas.microsoft.com/office/drawing/2014/main" id="{9E79722C-77C4-A365-139E-47CCF824BB82}"/>
                  </a:ext>
                </a:extLst>
              </p:cNvPr>
              <p:cNvSpPr/>
              <p:nvPr/>
            </p:nvSpPr>
            <p:spPr>
              <a:xfrm>
                <a:off x="2747010" y="2246321"/>
                <a:ext cx="19050" cy="14701"/>
              </a:xfrm>
              <a:custGeom>
                <a:avLst/>
                <a:gdLst>
                  <a:gd name="connsiteX0" fmla="*/ 19050 w 19050"/>
                  <a:gd name="connsiteY0" fmla="*/ 13008 h 14701"/>
                  <a:gd name="connsiteX1" fmla="*/ 11430 w 19050"/>
                  <a:gd name="connsiteY1" fmla="*/ 13008 h 14701"/>
                  <a:gd name="connsiteX2" fmla="*/ 0 w 19050"/>
                  <a:gd name="connsiteY2" fmla="*/ 5388 h 14701"/>
                  <a:gd name="connsiteX3" fmla="*/ 3810 w 19050"/>
                  <a:gd name="connsiteY3" fmla="*/ 1578 h 14701"/>
                  <a:gd name="connsiteX4" fmla="*/ 19050 w 19050"/>
                  <a:gd name="connsiteY4" fmla="*/ 5388 h 14701"/>
                  <a:gd name="connsiteX5" fmla="*/ 19050 w 19050"/>
                  <a:gd name="connsiteY5" fmla="*/ 13008 h 14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4701">
                    <a:moveTo>
                      <a:pt x="19050" y="13008"/>
                    </a:moveTo>
                    <a:cubicBezTo>
                      <a:pt x="15240" y="16818"/>
                      <a:pt x="11430" y="13008"/>
                      <a:pt x="11430" y="13008"/>
                    </a:cubicBezTo>
                    <a:cubicBezTo>
                      <a:pt x="7620" y="13008"/>
                      <a:pt x="0" y="13008"/>
                      <a:pt x="0" y="5388"/>
                    </a:cubicBezTo>
                    <a:cubicBezTo>
                      <a:pt x="0" y="1578"/>
                      <a:pt x="0" y="1578"/>
                      <a:pt x="3810" y="1578"/>
                    </a:cubicBezTo>
                    <a:cubicBezTo>
                      <a:pt x="11430" y="-2232"/>
                      <a:pt x="15240" y="1578"/>
                      <a:pt x="19050" y="5388"/>
                    </a:cubicBezTo>
                    <a:cubicBezTo>
                      <a:pt x="19050" y="5388"/>
                      <a:pt x="19050" y="9198"/>
                      <a:pt x="19050" y="13008"/>
                    </a:cubicBezTo>
                    <a:close/>
                  </a:path>
                </a:pathLst>
              </a:custGeom>
              <a:solidFill>
                <a:srgbClr val="FFE0E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94" name="Freeform: Shape 3693">
                <a:extLst>
                  <a:ext uri="{FF2B5EF4-FFF2-40B4-BE49-F238E27FC236}">
                    <a16:creationId xmlns:a16="http://schemas.microsoft.com/office/drawing/2014/main" id="{268FEA46-DC46-7C05-D0A8-58BCD34FC5EF}"/>
                  </a:ext>
                </a:extLst>
              </p:cNvPr>
              <p:cNvSpPr/>
              <p:nvPr/>
            </p:nvSpPr>
            <p:spPr>
              <a:xfrm>
                <a:off x="2139642" y="1767840"/>
                <a:ext cx="16818" cy="15239"/>
              </a:xfrm>
              <a:custGeom>
                <a:avLst/>
                <a:gdLst>
                  <a:gd name="connsiteX0" fmla="*/ 9198 w 16818"/>
                  <a:gd name="connsiteY0" fmla="*/ 0 h 15239"/>
                  <a:gd name="connsiteX1" fmla="*/ 16818 w 16818"/>
                  <a:gd name="connsiteY1" fmla="*/ 11430 h 15239"/>
                  <a:gd name="connsiteX2" fmla="*/ 5388 w 16818"/>
                  <a:gd name="connsiteY2" fmla="*/ 15240 h 15239"/>
                  <a:gd name="connsiteX3" fmla="*/ 1578 w 16818"/>
                  <a:gd name="connsiteY3" fmla="*/ 7620 h 15239"/>
                  <a:gd name="connsiteX4" fmla="*/ 9198 w 16818"/>
                  <a:gd name="connsiteY4" fmla="*/ 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18" h="15239">
                    <a:moveTo>
                      <a:pt x="9198" y="0"/>
                    </a:moveTo>
                    <a:cubicBezTo>
                      <a:pt x="13008" y="3810"/>
                      <a:pt x="16818" y="3810"/>
                      <a:pt x="16818" y="11430"/>
                    </a:cubicBezTo>
                    <a:cubicBezTo>
                      <a:pt x="13008" y="15240"/>
                      <a:pt x="9198" y="15240"/>
                      <a:pt x="5388" y="15240"/>
                    </a:cubicBezTo>
                    <a:cubicBezTo>
                      <a:pt x="1578" y="15240"/>
                      <a:pt x="-2232" y="11430"/>
                      <a:pt x="1578" y="7620"/>
                    </a:cubicBezTo>
                    <a:cubicBezTo>
                      <a:pt x="-2232" y="0"/>
                      <a:pt x="5388" y="0"/>
                      <a:pt x="9198" y="0"/>
                    </a:cubicBezTo>
                    <a:close/>
                  </a:path>
                </a:pathLst>
              </a:custGeom>
              <a:solidFill>
                <a:srgbClr val="FFD5E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95" name="Freeform: Shape 3694">
                <a:extLst>
                  <a:ext uri="{FF2B5EF4-FFF2-40B4-BE49-F238E27FC236}">
                    <a16:creationId xmlns:a16="http://schemas.microsoft.com/office/drawing/2014/main" id="{D039F696-AA01-E031-B9B1-BCEC6ED4D844}"/>
                  </a:ext>
                </a:extLst>
              </p:cNvPr>
              <p:cNvSpPr/>
              <p:nvPr/>
            </p:nvSpPr>
            <p:spPr>
              <a:xfrm>
                <a:off x="3989070" y="3268027"/>
                <a:ext cx="16818" cy="16192"/>
              </a:xfrm>
              <a:custGeom>
                <a:avLst/>
                <a:gdLst>
                  <a:gd name="connsiteX0" fmla="*/ 7620 w 16818"/>
                  <a:gd name="connsiteY0" fmla="*/ 16192 h 16192"/>
                  <a:gd name="connsiteX1" fmla="*/ 0 w 16818"/>
                  <a:gd name="connsiteY1" fmla="*/ 4763 h 16192"/>
                  <a:gd name="connsiteX2" fmla="*/ 11430 w 16818"/>
                  <a:gd name="connsiteY2" fmla="*/ 953 h 16192"/>
                  <a:gd name="connsiteX3" fmla="*/ 15240 w 16818"/>
                  <a:gd name="connsiteY3" fmla="*/ 12382 h 16192"/>
                  <a:gd name="connsiteX4" fmla="*/ 7620 w 16818"/>
                  <a:gd name="connsiteY4" fmla="*/ 16192 h 16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18" h="16192">
                    <a:moveTo>
                      <a:pt x="7620" y="16192"/>
                    </a:moveTo>
                    <a:cubicBezTo>
                      <a:pt x="3810" y="12382"/>
                      <a:pt x="0" y="12382"/>
                      <a:pt x="0" y="4763"/>
                    </a:cubicBezTo>
                    <a:cubicBezTo>
                      <a:pt x="0" y="-2858"/>
                      <a:pt x="7620" y="953"/>
                      <a:pt x="11430" y="953"/>
                    </a:cubicBezTo>
                    <a:cubicBezTo>
                      <a:pt x="15240" y="953"/>
                      <a:pt x="19050" y="4763"/>
                      <a:pt x="15240" y="12382"/>
                    </a:cubicBezTo>
                    <a:cubicBezTo>
                      <a:pt x="15240" y="16192"/>
                      <a:pt x="11430" y="16192"/>
                      <a:pt x="7620" y="16192"/>
                    </a:cubicBezTo>
                    <a:close/>
                  </a:path>
                </a:pathLst>
              </a:custGeom>
              <a:solidFill>
                <a:srgbClr val="FFE6F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96" name="Freeform: Shape 3695">
                <a:extLst>
                  <a:ext uri="{FF2B5EF4-FFF2-40B4-BE49-F238E27FC236}">
                    <a16:creationId xmlns:a16="http://schemas.microsoft.com/office/drawing/2014/main" id="{9475B029-118C-6B14-E925-71125FD66AC7}"/>
                  </a:ext>
                </a:extLst>
              </p:cNvPr>
              <p:cNvSpPr/>
              <p:nvPr/>
            </p:nvSpPr>
            <p:spPr>
              <a:xfrm>
                <a:off x="1503372" y="2964180"/>
                <a:ext cx="18396" cy="15239"/>
              </a:xfrm>
              <a:custGeom>
                <a:avLst/>
                <a:gdLst>
                  <a:gd name="connsiteX0" fmla="*/ 16818 w 18396"/>
                  <a:gd name="connsiteY0" fmla="*/ 11430 h 15239"/>
                  <a:gd name="connsiteX1" fmla="*/ 5388 w 18396"/>
                  <a:gd name="connsiteY1" fmla="*/ 15240 h 15239"/>
                  <a:gd name="connsiteX2" fmla="*/ 1578 w 18396"/>
                  <a:gd name="connsiteY2" fmla="*/ 7620 h 15239"/>
                  <a:gd name="connsiteX3" fmla="*/ 13008 w 18396"/>
                  <a:gd name="connsiteY3" fmla="*/ 0 h 15239"/>
                  <a:gd name="connsiteX4" fmla="*/ 16818 w 18396"/>
                  <a:gd name="connsiteY4" fmla="*/ 1143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96" h="15239">
                    <a:moveTo>
                      <a:pt x="16818" y="11430"/>
                    </a:moveTo>
                    <a:cubicBezTo>
                      <a:pt x="13008" y="15240"/>
                      <a:pt x="9198" y="15240"/>
                      <a:pt x="5388" y="15240"/>
                    </a:cubicBezTo>
                    <a:cubicBezTo>
                      <a:pt x="1578" y="15240"/>
                      <a:pt x="-2232" y="11430"/>
                      <a:pt x="1578" y="7620"/>
                    </a:cubicBezTo>
                    <a:cubicBezTo>
                      <a:pt x="5388" y="3810"/>
                      <a:pt x="9198" y="0"/>
                      <a:pt x="13008" y="0"/>
                    </a:cubicBezTo>
                    <a:cubicBezTo>
                      <a:pt x="16818" y="3810"/>
                      <a:pt x="20628" y="7620"/>
                      <a:pt x="16818" y="11430"/>
                    </a:cubicBezTo>
                    <a:close/>
                  </a:path>
                </a:pathLst>
              </a:custGeom>
              <a:solidFill>
                <a:srgbClr val="FFE2E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97" name="Freeform: Shape 3696">
                <a:extLst>
                  <a:ext uri="{FF2B5EF4-FFF2-40B4-BE49-F238E27FC236}">
                    <a16:creationId xmlns:a16="http://schemas.microsoft.com/office/drawing/2014/main" id="{BC7BB1CA-2A93-6F1B-84F9-05BCA38AD3A5}"/>
                  </a:ext>
                </a:extLst>
              </p:cNvPr>
              <p:cNvSpPr/>
              <p:nvPr/>
            </p:nvSpPr>
            <p:spPr>
              <a:xfrm>
                <a:off x="3143251" y="1905000"/>
                <a:ext cx="19050" cy="16192"/>
              </a:xfrm>
              <a:custGeom>
                <a:avLst/>
                <a:gdLst>
                  <a:gd name="connsiteX0" fmla="*/ 19050 w 19050"/>
                  <a:gd name="connsiteY0" fmla="*/ 11430 h 16192"/>
                  <a:gd name="connsiteX1" fmla="*/ 7620 w 19050"/>
                  <a:gd name="connsiteY1" fmla="*/ 15240 h 16192"/>
                  <a:gd name="connsiteX2" fmla="*/ 0 w 19050"/>
                  <a:gd name="connsiteY2" fmla="*/ 7620 h 16192"/>
                  <a:gd name="connsiteX3" fmla="*/ 7620 w 19050"/>
                  <a:gd name="connsiteY3" fmla="*/ 0 h 16192"/>
                  <a:gd name="connsiteX4" fmla="*/ 19050 w 19050"/>
                  <a:gd name="connsiteY4" fmla="*/ 11430 h 16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6192">
                    <a:moveTo>
                      <a:pt x="19050" y="11430"/>
                    </a:moveTo>
                    <a:cubicBezTo>
                      <a:pt x="15240" y="19050"/>
                      <a:pt x="11430" y="15240"/>
                      <a:pt x="7620" y="15240"/>
                    </a:cubicBezTo>
                    <a:cubicBezTo>
                      <a:pt x="3810" y="15240"/>
                      <a:pt x="0" y="11430"/>
                      <a:pt x="0" y="7620"/>
                    </a:cubicBezTo>
                    <a:cubicBezTo>
                      <a:pt x="0" y="3810"/>
                      <a:pt x="3810" y="0"/>
                      <a:pt x="7620" y="0"/>
                    </a:cubicBezTo>
                    <a:cubicBezTo>
                      <a:pt x="15240" y="3810"/>
                      <a:pt x="19050" y="7620"/>
                      <a:pt x="19050" y="11430"/>
                    </a:cubicBezTo>
                    <a:close/>
                  </a:path>
                </a:pathLst>
              </a:custGeom>
              <a:solidFill>
                <a:srgbClr val="FFD2E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98" name="Freeform: Shape 3697">
                <a:extLst>
                  <a:ext uri="{FF2B5EF4-FFF2-40B4-BE49-F238E27FC236}">
                    <a16:creationId xmlns:a16="http://schemas.microsoft.com/office/drawing/2014/main" id="{6FA8DF89-408C-9346-0079-4E11A55DC8DD}"/>
                  </a:ext>
                </a:extLst>
              </p:cNvPr>
              <p:cNvSpPr/>
              <p:nvPr/>
            </p:nvSpPr>
            <p:spPr>
              <a:xfrm>
                <a:off x="2838451" y="2815590"/>
                <a:ext cx="12924" cy="22859"/>
              </a:xfrm>
              <a:custGeom>
                <a:avLst/>
                <a:gdLst>
                  <a:gd name="connsiteX0" fmla="*/ 3810 w 12924"/>
                  <a:gd name="connsiteY0" fmla="*/ 22860 h 22859"/>
                  <a:gd name="connsiteX1" fmla="*/ 0 w 12924"/>
                  <a:gd name="connsiteY1" fmla="*/ 7620 h 22859"/>
                  <a:gd name="connsiteX2" fmla="*/ 3810 w 12924"/>
                  <a:gd name="connsiteY2" fmla="*/ 0 h 22859"/>
                  <a:gd name="connsiteX3" fmla="*/ 11430 w 12924"/>
                  <a:gd name="connsiteY3" fmla="*/ 3810 h 22859"/>
                  <a:gd name="connsiteX4" fmla="*/ 3810 w 12924"/>
                  <a:gd name="connsiteY4" fmla="*/ 22860 h 22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24" h="22859">
                    <a:moveTo>
                      <a:pt x="3810" y="22860"/>
                    </a:moveTo>
                    <a:cubicBezTo>
                      <a:pt x="3810" y="19050"/>
                      <a:pt x="0" y="15240"/>
                      <a:pt x="0" y="7620"/>
                    </a:cubicBezTo>
                    <a:cubicBezTo>
                      <a:pt x="0" y="3810"/>
                      <a:pt x="0" y="0"/>
                      <a:pt x="3810" y="0"/>
                    </a:cubicBezTo>
                    <a:cubicBezTo>
                      <a:pt x="7620" y="0"/>
                      <a:pt x="11430" y="0"/>
                      <a:pt x="11430" y="3810"/>
                    </a:cubicBezTo>
                    <a:cubicBezTo>
                      <a:pt x="15240" y="11430"/>
                      <a:pt x="11430" y="15240"/>
                      <a:pt x="3810" y="22860"/>
                    </a:cubicBezTo>
                    <a:close/>
                  </a:path>
                </a:pathLst>
              </a:custGeom>
              <a:solidFill>
                <a:srgbClr val="FFB3D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699" name="Freeform: Shape 3698">
                <a:extLst>
                  <a:ext uri="{FF2B5EF4-FFF2-40B4-BE49-F238E27FC236}">
                    <a16:creationId xmlns:a16="http://schemas.microsoft.com/office/drawing/2014/main" id="{36A0309C-C691-2344-6AF4-8DD3B24C00D6}"/>
                  </a:ext>
                </a:extLst>
              </p:cNvPr>
              <p:cNvSpPr/>
              <p:nvPr/>
            </p:nvSpPr>
            <p:spPr>
              <a:xfrm>
                <a:off x="1280160" y="2558741"/>
                <a:ext cx="15240" cy="20628"/>
              </a:xfrm>
              <a:custGeom>
                <a:avLst/>
                <a:gdLst>
                  <a:gd name="connsiteX0" fmla="*/ 3810 w 15240"/>
                  <a:gd name="connsiteY0" fmla="*/ 20628 h 20628"/>
                  <a:gd name="connsiteX1" fmla="*/ 0 w 15240"/>
                  <a:gd name="connsiteY1" fmla="*/ 5388 h 20628"/>
                  <a:gd name="connsiteX2" fmla="*/ 7620 w 15240"/>
                  <a:gd name="connsiteY2" fmla="*/ 1578 h 20628"/>
                  <a:gd name="connsiteX3" fmla="*/ 15240 w 15240"/>
                  <a:gd name="connsiteY3" fmla="*/ 9198 h 20628"/>
                  <a:gd name="connsiteX4" fmla="*/ 3810 w 15240"/>
                  <a:gd name="connsiteY4" fmla="*/ 20628 h 20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20628">
                    <a:moveTo>
                      <a:pt x="3810" y="20628"/>
                    </a:moveTo>
                    <a:cubicBezTo>
                      <a:pt x="0" y="13008"/>
                      <a:pt x="0" y="9198"/>
                      <a:pt x="0" y="5388"/>
                    </a:cubicBezTo>
                    <a:cubicBezTo>
                      <a:pt x="0" y="1578"/>
                      <a:pt x="3810" y="-2232"/>
                      <a:pt x="7620" y="1578"/>
                    </a:cubicBezTo>
                    <a:cubicBezTo>
                      <a:pt x="11430" y="1578"/>
                      <a:pt x="15240" y="5388"/>
                      <a:pt x="15240" y="9198"/>
                    </a:cubicBezTo>
                    <a:cubicBezTo>
                      <a:pt x="11430" y="13008"/>
                      <a:pt x="7620" y="16818"/>
                      <a:pt x="3810" y="20628"/>
                    </a:cubicBezTo>
                    <a:close/>
                  </a:path>
                </a:pathLst>
              </a:custGeom>
              <a:solidFill>
                <a:srgbClr val="FFD9E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00" name="Freeform: Shape 3699">
                <a:extLst>
                  <a:ext uri="{FF2B5EF4-FFF2-40B4-BE49-F238E27FC236}">
                    <a16:creationId xmlns:a16="http://schemas.microsoft.com/office/drawing/2014/main" id="{811AA800-62C0-D416-72B2-FF449492DF9C}"/>
                  </a:ext>
                </a:extLst>
              </p:cNvPr>
              <p:cNvSpPr/>
              <p:nvPr/>
            </p:nvSpPr>
            <p:spPr>
              <a:xfrm>
                <a:off x="4686301" y="3454717"/>
                <a:ext cx="22859" cy="14075"/>
              </a:xfrm>
              <a:custGeom>
                <a:avLst/>
                <a:gdLst>
                  <a:gd name="connsiteX0" fmla="*/ 11430 w 22859"/>
                  <a:gd name="connsiteY0" fmla="*/ 12383 h 14075"/>
                  <a:gd name="connsiteX1" fmla="*/ 0 w 22859"/>
                  <a:gd name="connsiteY1" fmla="*/ 4763 h 14075"/>
                  <a:gd name="connsiteX2" fmla="*/ 11430 w 22859"/>
                  <a:gd name="connsiteY2" fmla="*/ 952 h 14075"/>
                  <a:gd name="connsiteX3" fmla="*/ 22860 w 22859"/>
                  <a:gd name="connsiteY3" fmla="*/ 12383 h 14075"/>
                  <a:gd name="connsiteX4" fmla="*/ 11430 w 22859"/>
                  <a:gd name="connsiteY4" fmla="*/ 12383 h 14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9" h="14075">
                    <a:moveTo>
                      <a:pt x="11430" y="12383"/>
                    </a:moveTo>
                    <a:cubicBezTo>
                      <a:pt x="3810" y="12383"/>
                      <a:pt x="0" y="8573"/>
                      <a:pt x="0" y="4763"/>
                    </a:cubicBezTo>
                    <a:cubicBezTo>
                      <a:pt x="0" y="-2857"/>
                      <a:pt x="7620" y="952"/>
                      <a:pt x="11430" y="952"/>
                    </a:cubicBezTo>
                    <a:cubicBezTo>
                      <a:pt x="15240" y="952"/>
                      <a:pt x="22860" y="4763"/>
                      <a:pt x="22860" y="12383"/>
                    </a:cubicBezTo>
                    <a:cubicBezTo>
                      <a:pt x="22860" y="16193"/>
                      <a:pt x="15240" y="12383"/>
                      <a:pt x="11430" y="12383"/>
                    </a:cubicBezTo>
                    <a:close/>
                  </a:path>
                </a:pathLst>
              </a:custGeom>
              <a:solidFill>
                <a:srgbClr val="FFD1E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01" name="Freeform: Shape 3700">
                <a:extLst>
                  <a:ext uri="{FF2B5EF4-FFF2-40B4-BE49-F238E27FC236}">
                    <a16:creationId xmlns:a16="http://schemas.microsoft.com/office/drawing/2014/main" id="{26FFA461-1A24-2EE0-B7CB-445592F7DFE5}"/>
                  </a:ext>
                </a:extLst>
              </p:cNvPr>
              <p:cNvSpPr/>
              <p:nvPr/>
            </p:nvSpPr>
            <p:spPr>
              <a:xfrm>
                <a:off x="5522922" y="1913572"/>
                <a:ext cx="24438" cy="14287"/>
              </a:xfrm>
              <a:custGeom>
                <a:avLst/>
                <a:gdLst>
                  <a:gd name="connsiteX0" fmla="*/ 24438 w 24438"/>
                  <a:gd name="connsiteY0" fmla="*/ 10477 h 14287"/>
                  <a:gd name="connsiteX1" fmla="*/ 5388 w 24438"/>
                  <a:gd name="connsiteY1" fmla="*/ 14287 h 14287"/>
                  <a:gd name="connsiteX2" fmla="*/ 1578 w 24438"/>
                  <a:gd name="connsiteY2" fmla="*/ 2857 h 14287"/>
                  <a:gd name="connsiteX3" fmla="*/ 9198 w 24438"/>
                  <a:gd name="connsiteY3" fmla="*/ 2857 h 14287"/>
                  <a:gd name="connsiteX4" fmla="*/ 24438 w 24438"/>
                  <a:gd name="connsiteY4" fmla="*/ 10477 h 14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438" h="14287">
                    <a:moveTo>
                      <a:pt x="24438" y="10477"/>
                    </a:moveTo>
                    <a:cubicBezTo>
                      <a:pt x="20628" y="14287"/>
                      <a:pt x="13008" y="14287"/>
                      <a:pt x="5388" y="14287"/>
                    </a:cubicBezTo>
                    <a:cubicBezTo>
                      <a:pt x="1578" y="14287"/>
                      <a:pt x="-2232" y="10477"/>
                      <a:pt x="1578" y="2857"/>
                    </a:cubicBezTo>
                    <a:cubicBezTo>
                      <a:pt x="1578" y="-952"/>
                      <a:pt x="5388" y="-952"/>
                      <a:pt x="9198" y="2857"/>
                    </a:cubicBezTo>
                    <a:cubicBezTo>
                      <a:pt x="13008" y="6668"/>
                      <a:pt x="20628" y="6668"/>
                      <a:pt x="24438" y="10477"/>
                    </a:cubicBezTo>
                    <a:close/>
                  </a:path>
                </a:pathLst>
              </a:custGeom>
              <a:solidFill>
                <a:srgbClr val="FFE2E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02" name="Freeform: Shape 3701">
                <a:extLst>
                  <a:ext uri="{FF2B5EF4-FFF2-40B4-BE49-F238E27FC236}">
                    <a16:creationId xmlns:a16="http://schemas.microsoft.com/office/drawing/2014/main" id="{E9C9A54A-803F-243C-0C1B-A184B3162C18}"/>
                  </a:ext>
                </a:extLst>
              </p:cNvPr>
              <p:cNvSpPr/>
              <p:nvPr/>
            </p:nvSpPr>
            <p:spPr>
              <a:xfrm>
                <a:off x="3516631" y="2937509"/>
                <a:ext cx="20544" cy="19050"/>
              </a:xfrm>
              <a:custGeom>
                <a:avLst/>
                <a:gdLst>
                  <a:gd name="connsiteX0" fmla="*/ 11430 w 20544"/>
                  <a:gd name="connsiteY0" fmla="*/ 0 h 19050"/>
                  <a:gd name="connsiteX1" fmla="*/ 19050 w 20544"/>
                  <a:gd name="connsiteY1" fmla="*/ 11430 h 19050"/>
                  <a:gd name="connsiteX2" fmla="*/ 7620 w 20544"/>
                  <a:gd name="connsiteY2" fmla="*/ 19050 h 19050"/>
                  <a:gd name="connsiteX3" fmla="*/ 0 w 20544"/>
                  <a:gd name="connsiteY3" fmla="*/ 7620 h 19050"/>
                  <a:gd name="connsiteX4" fmla="*/ 11430 w 20544"/>
                  <a:gd name="connsiteY4" fmla="*/ 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4" h="19050">
                    <a:moveTo>
                      <a:pt x="11430" y="0"/>
                    </a:moveTo>
                    <a:cubicBezTo>
                      <a:pt x="19050" y="0"/>
                      <a:pt x="22860" y="3810"/>
                      <a:pt x="19050" y="11430"/>
                    </a:cubicBezTo>
                    <a:cubicBezTo>
                      <a:pt x="19050" y="15240"/>
                      <a:pt x="15240" y="19050"/>
                      <a:pt x="7620" y="19050"/>
                    </a:cubicBezTo>
                    <a:cubicBezTo>
                      <a:pt x="0" y="19050"/>
                      <a:pt x="0" y="11430"/>
                      <a:pt x="0" y="7620"/>
                    </a:cubicBezTo>
                    <a:cubicBezTo>
                      <a:pt x="3810" y="0"/>
                      <a:pt x="7620" y="0"/>
                      <a:pt x="11430" y="0"/>
                    </a:cubicBezTo>
                    <a:close/>
                  </a:path>
                </a:pathLst>
              </a:custGeom>
              <a:solidFill>
                <a:srgbClr val="FFCEE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03" name="Freeform: Shape 3702">
                <a:extLst>
                  <a:ext uri="{FF2B5EF4-FFF2-40B4-BE49-F238E27FC236}">
                    <a16:creationId xmlns:a16="http://schemas.microsoft.com/office/drawing/2014/main" id="{EF69ED3F-95C4-36E1-26A7-6E631C7AF2F4}"/>
                  </a:ext>
                </a:extLst>
              </p:cNvPr>
              <p:cNvSpPr/>
              <p:nvPr/>
            </p:nvSpPr>
            <p:spPr>
              <a:xfrm>
                <a:off x="4162752" y="2261561"/>
                <a:ext cx="16818" cy="16818"/>
              </a:xfrm>
              <a:custGeom>
                <a:avLst/>
                <a:gdLst>
                  <a:gd name="connsiteX0" fmla="*/ 5388 w 16818"/>
                  <a:gd name="connsiteY0" fmla="*/ 16818 h 16818"/>
                  <a:gd name="connsiteX1" fmla="*/ 1578 w 16818"/>
                  <a:gd name="connsiteY1" fmla="*/ 5388 h 16818"/>
                  <a:gd name="connsiteX2" fmla="*/ 9198 w 16818"/>
                  <a:gd name="connsiteY2" fmla="*/ 1578 h 16818"/>
                  <a:gd name="connsiteX3" fmla="*/ 16818 w 16818"/>
                  <a:gd name="connsiteY3" fmla="*/ 13008 h 16818"/>
                  <a:gd name="connsiteX4" fmla="*/ 5388 w 16818"/>
                  <a:gd name="connsiteY4" fmla="*/ 16818 h 16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18" h="16818">
                    <a:moveTo>
                      <a:pt x="5388" y="16818"/>
                    </a:moveTo>
                    <a:cubicBezTo>
                      <a:pt x="1578" y="13008"/>
                      <a:pt x="-2232" y="9198"/>
                      <a:pt x="1578" y="5388"/>
                    </a:cubicBezTo>
                    <a:cubicBezTo>
                      <a:pt x="1578" y="1578"/>
                      <a:pt x="5388" y="-2232"/>
                      <a:pt x="9198" y="1578"/>
                    </a:cubicBezTo>
                    <a:cubicBezTo>
                      <a:pt x="13008" y="1578"/>
                      <a:pt x="16818" y="5388"/>
                      <a:pt x="16818" y="13008"/>
                    </a:cubicBezTo>
                    <a:cubicBezTo>
                      <a:pt x="16818" y="13008"/>
                      <a:pt x="13008" y="16818"/>
                      <a:pt x="5388" y="16818"/>
                    </a:cubicBezTo>
                    <a:close/>
                  </a:path>
                </a:pathLst>
              </a:custGeom>
              <a:solidFill>
                <a:srgbClr val="FFD4E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04" name="Freeform: Shape 3703">
                <a:extLst>
                  <a:ext uri="{FF2B5EF4-FFF2-40B4-BE49-F238E27FC236}">
                    <a16:creationId xmlns:a16="http://schemas.microsoft.com/office/drawing/2014/main" id="{78C74394-6BC1-6E16-1480-31642D4B5594}"/>
                  </a:ext>
                </a:extLst>
              </p:cNvPr>
              <p:cNvSpPr/>
              <p:nvPr/>
            </p:nvSpPr>
            <p:spPr>
              <a:xfrm>
                <a:off x="3806191" y="1337309"/>
                <a:ext cx="18097" cy="20088"/>
              </a:xfrm>
              <a:custGeom>
                <a:avLst/>
                <a:gdLst>
                  <a:gd name="connsiteX0" fmla="*/ 15240 w 18097"/>
                  <a:gd name="connsiteY0" fmla="*/ 11430 h 20088"/>
                  <a:gd name="connsiteX1" fmla="*/ 3810 w 18097"/>
                  <a:gd name="connsiteY1" fmla="*/ 19050 h 20088"/>
                  <a:gd name="connsiteX2" fmla="*/ 0 w 18097"/>
                  <a:gd name="connsiteY2" fmla="*/ 11430 h 20088"/>
                  <a:gd name="connsiteX3" fmla="*/ 15240 w 18097"/>
                  <a:gd name="connsiteY3" fmla="*/ 0 h 20088"/>
                  <a:gd name="connsiteX4" fmla="*/ 15240 w 18097"/>
                  <a:gd name="connsiteY4" fmla="*/ 11430 h 20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7" h="20088">
                    <a:moveTo>
                      <a:pt x="15240" y="11430"/>
                    </a:moveTo>
                    <a:cubicBezTo>
                      <a:pt x="15240" y="15240"/>
                      <a:pt x="11430" y="22860"/>
                      <a:pt x="3810" y="19050"/>
                    </a:cubicBezTo>
                    <a:cubicBezTo>
                      <a:pt x="0" y="19050"/>
                      <a:pt x="0" y="15240"/>
                      <a:pt x="0" y="11430"/>
                    </a:cubicBezTo>
                    <a:cubicBezTo>
                      <a:pt x="0" y="3810"/>
                      <a:pt x="7620" y="3810"/>
                      <a:pt x="15240" y="0"/>
                    </a:cubicBezTo>
                    <a:cubicBezTo>
                      <a:pt x="19050" y="3810"/>
                      <a:pt x="19050" y="7620"/>
                      <a:pt x="15240" y="11430"/>
                    </a:cubicBezTo>
                    <a:close/>
                  </a:path>
                </a:pathLst>
              </a:custGeom>
              <a:solidFill>
                <a:srgbClr val="FFD1E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05" name="Freeform: Shape 3704">
                <a:extLst>
                  <a:ext uri="{FF2B5EF4-FFF2-40B4-BE49-F238E27FC236}">
                    <a16:creationId xmlns:a16="http://schemas.microsoft.com/office/drawing/2014/main" id="{8794F254-5392-212A-CA4A-5BC8AB110AB8}"/>
                  </a:ext>
                </a:extLst>
              </p:cNvPr>
              <p:cNvSpPr/>
              <p:nvPr/>
            </p:nvSpPr>
            <p:spPr>
              <a:xfrm>
                <a:off x="1649730" y="3390900"/>
                <a:ext cx="13008" cy="19050"/>
              </a:xfrm>
              <a:custGeom>
                <a:avLst/>
                <a:gdLst>
                  <a:gd name="connsiteX0" fmla="*/ 3810 w 13008"/>
                  <a:gd name="connsiteY0" fmla="*/ 19050 h 19050"/>
                  <a:gd name="connsiteX1" fmla="*/ 0 w 13008"/>
                  <a:gd name="connsiteY1" fmla="*/ 3810 h 19050"/>
                  <a:gd name="connsiteX2" fmla="*/ 7620 w 13008"/>
                  <a:gd name="connsiteY2" fmla="*/ 0 h 19050"/>
                  <a:gd name="connsiteX3" fmla="*/ 11430 w 13008"/>
                  <a:gd name="connsiteY3" fmla="*/ 11430 h 19050"/>
                  <a:gd name="connsiteX4" fmla="*/ 3810 w 13008"/>
                  <a:gd name="connsiteY4" fmla="*/ 1905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08" h="19050">
                    <a:moveTo>
                      <a:pt x="3810" y="19050"/>
                    </a:moveTo>
                    <a:cubicBezTo>
                      <a:pt x="0" y="15240"/>
                      <a:pt x="0" y="7620"/>
                      <a:pt x="0" y="3810"/>
                    </a:cubicBezTo>
                    <a:cubicBezTo>
                      <a:pt x="0" y="0"/>
                      <a:pt x="7620" y="0"/>
                      <a:pt x="7620" y="0"/>
                    </a:cubicBezTo>
                    <a:cubicBezTo>
                      <a:pt x="11430" y="0"/>
                      <a:pt x="15240" y="7620"/>
                      <a:pt x="11430" y="11430"/>
                    </a:cubicBezTo>
                    <a:cubicBezTo>
                      <a:pt x="11430" y="15240"/>
                      <a:pt x="7620" y="19050"/>
                      <a:pt x="3810" y="19050"/>
                    </a:cubicBezTo>
                    <a:close/>
                  </a:path>
                </a:pathLst>
              </a:custGeom>
              <a:solidFill>
                <a:srgbClr val="FFD9E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06" name="Freeform: Shape 3705">
                <a:extLst>
                  <a:ext uri="{FF2B5EF4-FFF2-40B4-BE49-F238E27FC236}">
                    <a16:creationId xmlns:a16="http://schemas.microsoft.com/office/drawing/2014/main" id="{90512293-A6F7-32B1-02D8-5B2686675BAC}"/>
                  </a:ext>
                </a:extLst>
              </p:cNvPr>
              <p:cNvSpPr/>
              <p:nvPr/>
            </p:nvSpPr>
            <p:spPr>
              <a:xfrm>
                <a:off x="1440180" y="2865119"/>
                <a:ext cx="16734" cy="19050"/>
              </a:xfrm>
              <a:custGeom>
                <a:avLst/>
                <a:gdLst>
                  <a:gd name="connsiteX0" fmla="*/ 15240 w 16734"/>
                  <a:gd name="connsiteY0" fmla="*/ 11430 h 19050"/>
                  <a:gd name="connsiteX1" fmla="*/ 7620 w 16734"/>
                  <a:gd name="connsiteY1" fmla="*/ 19050 h 19050"/>
                  <a:gd name="connsiteX2" fmla="*/ 0 w 16734"/>
                  <a:gd name="connsiteY2" fmla="*/ 7620 h 19050"/>
                  <a:gd name="connsiteX3" fmla="*/ 7620 w 16734"/>
                  <a:gd name="connsiteY3" fmla="*/ 0 h 19050"/>
                  <a:gd name="connsiteX4" fmla="*/ 15240 w 16734"/>
                  <a:gd name="connsiteY4" fmla="*/ 1143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34" h="19050">
                    <a:moveTo>
                      <a:pt x="15240" y="11430"/>
                    </a:moveTo>
                    <a:cubicBezTo>
                      <a:pt x="15240" y="15240"/>
                      <a:pt x="11430" y="19050"/>
                      <a:pt x="7620" y="19050"/>
                    </a:cubicBezTo>
                    <a:cubicBezTo>
                      <a:pt x="0" y="19050"/>
                      <a:pt x="0" y="11430"/>
                      <a:pt x="0" y="7620"/>
                    </a:cubicBezTo>
                    <a:cubicBezTo>
                      <a:pt x="0" y="3810"/>
                      <a:pt x="3810" y="0"/>
                      <a:pt x="7620" y="0"/>
                    </a:cubicBezTo>
                    <a:cubicBezTo>
                      <a:pt x="15240" y="0"/>
                      <a:pt x="19050" y="3810"/>
                      <a:pt x="15240" y="11430"/>
                    </a:cubicBezTo>
                    <a:close/>
                  </a:path>
                </a:pathLst>
              </a:custGeom>
              <a:solidFill>
                <a:srgbClr val="FFD3E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07" name="Freeform: Shape 3706">
                <a:extLst>
                  <a:ext uri="{FF2B5EF4-FFF2-40B4-BE49-F238E27FC236}">
                    <a16:creationId xmlns:a16="http://schemas.microsoft.com/office/drawing/2014/main" id="{7B494A00-3CA7-51AA-BF35-C492513D4DB2}"/>
                  </a:ext>
                </a:extLst>
              </p:cNvPr>
              <p:cNvSpPr/>
              <p:nvPr/>
            </p:nvSpPr>
            <p:spPr>
              <a:xfrm>
                <a:off x="3566160" y="2093921"/>
                <a:ext cx="19050" cy="16818"/>
              </a:xfrm>
              <a:custGeom>
                <a:avLst/>
                <a:gdLst>
                  <a:gd name="connsiteX0" fmla="*/ 19050 w 19050"/>
                  <a:gd name="connsiteY0" fmla="*/ 13008 h 16818"/>
                  <a:gd name="connsiteX1" fmla="*/ 7620 w 19050"/>
                  <a:gd name="connsiteY1" fmla="*/ 16818 h 16818"/>
                  <a:gd name="connsiteX2" fmla="*/ 0 w 19050"/>
                  <a:gd name="connsiteY2" fmla="*/ 5388 h 16818"/>
                  <a:gd name="connsiteX3" fmla="*/ 11430 w 19050"/>
                  <a:gd name="connsiteY3" fmla="*/ 1578 h 16818"/>
                  <a:gd name="connsiteX4" fmla="*/ 19050 w 19050"/>
                  <a:gd name="connsiteY4" fmla="*/ 13008 h 16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6818">
                    <a:moveTo>
                      <a:pt x="19050" y="13008"/>
                    </a:moveTo>
                    <a:cubicBezTo>
                      <a:pt x="19050" y="16818"/>
                      <a:pt x="11430" y="16818"/>
                      <a:pt x="7620" y="16818"/>
                    </a:cubicBezTo>
                    <a:cubicBezTo>
                      <a:pt x="3810" y="16818"/>
                      <a:pt x="0" y="13008"/>
                      <a:pt x="0" y="5388"/>
                    </a:cubicBezTo>
                    <a:cubicBezTo>
                      <a:pt x="0" y="1578"/>
                      <a:pt x="7620" y="-2232"/>
                      <a:pt x="11430" y="1578"/>
                    </a:cubicBezTo>
                    <a:cubicBezTo>
                      <a:pt x="19050" y="5388"/>
                      <a:pt x="19050" y="9198"/>
                      <a:pt x="19050" y="13008"/>
                    </a:cubicBezTo>
                    <a:close/>
                  </a:path>
                </a:pathLst>
              </a:custGeom>
              <a:solidFill>
                <a:srgbClr val="FFD6E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08" name="Freeform: Shape 3707">
                <a:extLst>
                  <a:ext uri="{FF2B5EF4-FFF2-40B4-BE49-F238E27FC236}">
                    <a16:creationId xmlns:a16="http://schemas.microsoft.com/office/drawing/2014/main" id="{24BF1C1D-12B8-9568-DD76-2B2A82CA509F}"/>
                  </a:ext>
                </a:extLst>
              </p:cNvPr>
              <p:cNvSpPr/>
              <p:nvPr/>
            </p:nvSpPr>
            <p:spPr>
              <a:xfrm>
                <a:off x="1636806" y="2052011"/>
                <a:ext cx="16734" cy="18396"/>
              </a:xfrm>
              <a:custGeom>
                <a:avLst/>
                <a:gdLst>
                  <a:gd name="connsiteX0" fmla="*/ 16735 w 16734"/>
                  <a:gd name="connsiteY0" fmla="*/ 13008 h 18396"/>
                  <a:gd name="connsiteX1" fmla="*/ 9115 w 16734"/>
                  <a:gd name="connsiteY1" fmla="*/ 16818 h 18396"/>
                  <a:gd name="connsiteX2" fmla="*/ 1495 w 16734"/>
                  <a:gd name="connsiteY2" fmla="*/ 5388 h 18396"/>
                  <a:gd name="connsiteX3" fmla="*/ 9115 w 16734"/>
                  <a:gd name="connsiteY3" fmla="*/ 1578 h 18396"/>
                  <a:gd name="connsiteX4" fmla="*/ 16735 w 16734"/>
                  <a:gd name="connsiteY4" fmla="*/ 13008 h 18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34" h="18396">
                    <a:moveTo>
                      <a:pt x="16735" y="13008"/>
                    </a:moveTo>
                    <a:cubicBezTo>
                      <a:pt x="12925" y="16818"/>
                      <a:pt x="12925" y="20628"/>
                      <a:pt x="9115" y="16818"/>
                    </a:cubicBezTo>
                    <a:cubicBezTo>
                      <a:pt x="1495" y="16818"/>
                      <a:pt x="-2315" y="13008"/>
                      <a:pt x="1495" y="5388"/>
                    </a:cubicBezTo>
                    <a:cubicBezTo>
                      <a:pt x="1495" y="1578"/>
                      <a:pt x="5305" y="-2232"/>
                      <a:pt x="9115" y="1578"/>
                    </a:cubicBezTo>
                    <a:cubicBezTo>
                      <a:pt x="12925" y="5388"/>
                      <a:pt x="16735" y="9198"/>
                      <a:pt x="16735" y="13008"/>
                    </a:cubicBezTo>
                    <a:close/>
                  </a:path>
                </a:pathLst>
              </a:custGeom>
              <a:solidFill>
                <a:srgbClr val="FFE9F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09" name="Freeform: Shape 3708">
                <a:extLst>
                  <a:ext uri="{FF2B5EF4-FFF2-40B4-BE49-F238E27FC236}">
                    <a16:creationId xmlns:a16="http://schemas.microsoft.com/office/drawing/2014/main" id="{1993D896-87B8-663F-9F31-DD5976BA1BC6}"/>
                  </a:ext>
                </a:extLst>
              </p:cNvPr>
              <p:cNvSpPr/>
              <p:nvPr/>
            </p:nvSpPr>
            <p:spPr>
              <a:xfrm>
                <a:off x="868680" y="3272790"/>
                <a:ext cx="15240" cy="19050"/>
              </a:xfrm>
              <a:custGeom>
                <a:avLst/>
                <a:gdLst>
                  <a:gd name="connsiteX0" fmla="*/ 15240 w 15240"/>
                  <a:gd name="connsiteY0" fmla="*/ 15240 h 19050"/>
                  <a:gd name="connsiteX1" fmla="*/ 7620 w 15240"/>
                  <a:gd name="connsiteY1" fmla="*/ 19050 h 19050"/>
                  <a:gd name="connsiteX2" fmla="*/ 0 w 15240"/>
                  <a:gd name="connsiteY2" fmla="*/ 3810 h 19050"/>
                  <a:gd name="connsiteX3" fmla="*/ 7620 w 15240"/>
                  <a:gd name="connsiteY3" fmla="*/ 0 h 19050"/>
                  <a:gd name="connsiteX4" fmla="*/ 15240 w 15240"/>
                  <a:gd name="connsiteY4" fmla="*/ 1524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9050">
                    <a:moveTo>
                      <a:pt x="15240" y="15240"/>
                    </a:moveTo>
                    <a:cubicBezTo>
                      <a:pt x="11430" y="19050"/>
                      <a:pt x="11430" y="19050"/>
                      <a:pt x="7620" y="19050"/>
                    </a:cubicBezTo>
                    <a:cubicBezTo>
                      <a:pt x="3810" y="15240"/>
                      <a:pt x="0" y="11430"/>
                      <a:pt x="0" y="3810"/>
                    </a:cubicBezTo>
                    <a:cubicBezTo>
                      <a:pt x="0" y="0"/>
                      <a:pt x="3810" y="0"/>
                      <a:pt x="7620" y="0"/>
                    </a:cubicBezTo>
                    <a:cubicBezTo>
                      <a:pt x="11430" y="3810"/>
                      <a:pt x="15240" y="11430"/>
                      <a:pt x="15240" y="15240"/>
                    </a:cubicBezTo>
                    <a:close/>
                  </a:path>
                </a:pathLst>
              </a:custGeom>
              <a:solidFill>
                <a:srgbClr val="FFDAE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10" name="Freeform: Shape 3709">
                <a:extLst>
                  <a:ext uri="{FF2B5EF4-FFF2-40B4-BE49-F238E27FC236}">
                    <a16:creationId xmlns:a16="http://schemas.microsoft.com/office/drawing/2014/main" id="{F1ECFE2E-AD75-E487-432F-81A5F16EA3EE}"/>
                  </a:ext>
                </a:extLst>
              </p:cNvPr>
              <p:cNvSpPr/>
              <p:nvPr/>
            </p:nvSpPr>
            <p:spPr>
              <a:xfrm>
                <a:off x="4183381" y="3440430"/>
                <a:ext cx="15239" cy="15239"/>
              </a:xfrm>
              <a:custGeom>
                <a:avLst/>
                <a:gdLst>
                  <a:gd name="connsiteX0" fmla="*/ 7620 w 15239"/>
                  <a:gd name="connsiteY0" fmla="*/ 15240 h 15239"/>
                  <a:gd name="connsiteX1" fmla="*/ 0 w 15239"/>
                  <a:gd name="connsiteY1" fmla="*/ 3810 h 15239"/>
                  <a:gd name="connsiteX2" fmla="*/ 7620 w 15239"/>
                  <a:gd name="connsiteY2" fmla="*/ 0 h 15239"/>
                  <a:gd name="connsiteX3" fmla="*/ 15240 w 15239"/>
                  <a:gd name="connsiteY3" fmla="*/ 11430 h 15239"/>
                  <a:gd name="connsiteX4" fmla="*/ 7620 w 15239"/>
                  <a:gd name="connsiteY4" fmla="*/ 1524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5239">
                    <a:moveTo>
                      <a:pt x="7620" y="15240"/>
                    </a:moveTo>
                    <a:cubicBezTo>
                      <a:pt x="0" y="11430"/>
                      <a:pt x="0" y="7620"/>
                      <a:pt x="0" y="3810"/>
                    </a:cubicBezTo>
                    <a:cubicBezTo>
                      <a:pt x="0" y="0"/>
                      <a:pt x="3810" y="0"/>
                      <a:pt x="7620" y="0"/>
                    </a:cubicBezTo>
                    <a:cubicBezTo>
                      <a:pt x="11430" y="3810"/>
                      <a:pt x="15240" y="3810"/>
                      <a:pt x="15240" y="11430"/>
                    </a:cubicBezTo>
                    <a:cubicBezTo>
                      <a:pt x="11430" y="15240"/>
                      <a:pt x="7620" y="15240"/>
                      <a:pt x="7620" y="15240"/>
                    </a:cubicBezTo>
                    <a:close/>
                  </a:path>
                </a:pathLst>
              </a:custGeom>
              <a:solidFill>
                <a:srgbClr val="FFDBE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11" name="Freeform: Shape 3710">
                <a:extLst>
                  <a:ext uri="{FF2B5EF4-FFF2-40B4-BE49-F238E27FC236}">
                    <a16:creationId xmlns:a16="http://schemas.microsoft.com/office/drawing/2014/main" id="{C17F243D-E6D5-3A07-CD98-CC21DE612E43}"/>
                  </a:ext>
                </a:extLst>
              </p:cNvPr>
              <p:cNvSpPr/>
              <p:nvPr/>
            </p:nvSpPr>
            <p:spPr>
              <a:xfrm>
                <a:off x="1820591" y="3335866"/>
                <a:ext cx="16842" cy="20743"/>
              </a:xfrm>
              <a:custGeom>
                <a:avLst/>
                <a:gdLst>
                  <a:gd name="connsiteX0" fmla="*/ 4399 w 16842"/>
                  <a:gd name="connsiteY0" fmla="*/ 20743 h 20743"/>
                  <a:gd name="connsiteX1" fmla="*/ 4399 w 16842"/>
                  <a:gd name="connsiteY1" fmla="*/ 1693 h 20743"/>
                  <a:gd name="connsiteX2" fmla="*/ 15829 w 16842"/>
                  <a:gd name="connsiteY2" fmla="*/ 1693 h 20743"/>
                  <a:gd name="connsiteX3" fmla="*/ 4399 w 16842"/>
                  <a:gd name="connsiteY3" fmla="*/ 20743 h 20743"/>
                </a:gdLst>
                <a:ahLst/>
                <a:cxnLst>
                  <a:cxn ang="0">
                    <a:pos x="connsiteX0" y="connsiteY0"/>
                  </a:cxn>
                  <a:cxn ang="0">
                    <a:pos x="connsiteX1" y="connsiteY1"/>
                  </a:cxn>
                  <a:cxn ang="0">
                    <a:pos x="connsiteX2" y="connsiteY2"/>
                  </a:cxn>
                  <a:cxn ang="0">
                    <a:pos x="connsiteX3" y="connsiteY3"/>
                  </a:cxn>
                </a:cxnLst>
                <a:rect l="l" t="t" r="r" b="b"/>
                <a:pathLst>
                  <a:path w="16842" h="20743">
                    <a:moveTo>
                      <a:pt x="4399" y="20743"/>
                    </a:moveTo>
                    <a:cubicBezTo>
                      <a:pt x="589" y="13123"/>
                      <a:pt x="-3221" y="5503"/>
                      <a:pt x="4399" y="1693"/>
                    </a:cubicBezTo>
                    <a:cubicBezTo>
                      <a:pt x="8209" y="1693"/>
                      <a:pt x="12019" y="-2117"/>
                      <a:pt x="15829" y="1693"/>
                    </a:cubicBezTo>
                    <a:cubicBezTo>
                      <a:pt x="19639" y="13123"/>
                      <a:pt x="12019" y="16933"/>
                      <a:pt x="4399" y="20743"/>
                    </a:cubicBezTo>
                    <a:close/>
                  </a:path>
                </a:pathLst>
              </a:custGeom>
              <a:solidFill>
                <a:srgbClr val="FFD2E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12" name="Freeform: Shape 3711">
                <a:extLst>
                  <a:ext uri="{FF2B5EF4-FFF2-40B4-BE49-F238E27FC236}">
                    <a16:creationId xmlns:a16="http://schemas.microsoft.com/office/drawing/2014/main" id="{BC7C645E-D900-BF3D-D96C-7BF4E1A86B8B}"/>
                  </a:ext>
                </a:extLst>
              </p:cNvPr>
              <p:cNvSpPr/>
              <p:nvPr/>
            </p:nvSpPr>
            <p:spPr>
              <a:xfrm>
                <a:off x="1824991" y="2800350"/>
                <a:ext cx="11429" cy="19050"/>
              </a:xfrm>
              <a:custGeom>
                <a:avLst/>
                <a:gdLst>
                  <a:gd name="connsiteX0" fmla="*/ 0 w 11429"/>
                  <a:gd name="connsiteY0" fmla="*/ 7620 h 19050"/>
                  <a:gd name="connsiteX1" fmla="*/ 7620 w 11429"/>
                  <a:gd name="connsiteY1" fmla="*/ 0 h 19050"/>
                  <a:gd name="connsiteX2" fmla="*/ 11430 w 11429"/>
                  <a:gd name="connsiteY2" fmla="*/ 7620 h 19050"/>
                  <a:gd name="connsiteX3" fmla="*/ 3810 w 11429"/>
                  <a:gd name="connsiteY3" fmla="*/ 19050 h 19050"/>
                  <a:gd name="connsiteX4" fmla="*/ 0 w 11429"/>
                  <a:gd name="connsiteY4" fmla="*/ 762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9" h="19050">
                    <a:moveTo>
                      <a:pt x="0" y="7620"/>
                    </a:moveTo>
                    <a:cubicBezTo>
                      <a:pt x="0" y="3810"/>
                      <a:pt x="3810" y="0"/>
                      <a:pt x="7620" y="0"/>
                    </a:cubicBezTo>
                    <a:cubicBezTo>
                      <a:pt x="11430" y="0"/>
                      <a:pt x="11430" y="7620"/>
                      <a:pt x="11430" y="7620"/>
                    </a:cubicBezTo>
                    <a:cubicBezTo>
                      <a:pt x="11430" y="11430"/>
                      <a:pt x="7620" y="19050"/>
                      <a:pt x="3810" y="19050"/>
                    </a:cubicBezTo>
                    <a:cubicBezTo>
                      <a:pt x="0" y="19050"/>
                      <a:pt x="0" y="11430"/>
                      <a:pt x="0" y="7620"/>
                    </a:cubicBezTo>
                    <a:close/>
                  </a:path>
                </a:pathLst>
              </a:custGeom>
              <a:solidFill>
                <a:srgbClr val="FFDDE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13" name="Freeform: Shape 3712">
                <a:extLst>
                  <a:ext uri="{FF2B5EF4-FFF2-40B4-BE49-F238E27FC236}">
                    <a16:creationId xmlns:a16="http://schemas.microsoft.com/office/drawing/2014/main" id="{FE0B6386-774F-6824-7A0E-813BCB70F11B}"/>
                  </a:ext>
                </a:extLst>
              </p:cNvPr>
              <p:cNvSpPr/>
              <p:nvPr/>
            </p:nvSpPr>
            <p:spPr>
              <a:xfrm>
                <a:off x="2556510" y="2807969"/>
                <a:ext cx="15240" cy="15240"/>
              </a:xfrm>
              <a:custGeom>
                <a:avLst/>
                <a:gdLst>
                  <a:gd name="connsiteX0" fmla="*/ 0 w 15240"/>
                  <a:gd name="connsiteY0" fmla="*/ 15240 h 15240"/>
                  <a:gd name="connsiteX1" fmla="*/ 11430 w 15240"/>
                  <a:gd name="connsiteY1" fmla="*/ 0 h 15240"/>
                  <a:gd name="connsiteX2" fmla="*/ 15240 w 15240"/>
                  <a:gd name="connsiteY2" fmla="*/ 3810 h 15240"/>
                  <a:gd name="connsiteX3" fmla="*/ 0 w 15240"/>
                  <a:gd name="connsiteY3" fmla="*/ 15240 h 15240"/>
                </a:gdLst>
                <a:ahLst/>
                <a:cxnLst>
                  <a:cxn ang="0">
                    <a:pos x="connsiteX0" y="connsiteY0"/>
                  </a:cxn>
                  <a:cxn ang="0">
                    <a:pos x="connsiteX1" y="connsiteY1"/>
                  </a:cxn>
                  <a:cxn ang="0">
                    <a:pos x="connsiteX2" y="connsiteY2"/>
                  </a:cxn>
                  <a:cxn ang="0">
                    <a:pos x="connsiteX3" y="connsiteY3"/>
                  </a:cxn>
                </a:cxnLst>
                <a:rect l="l" t="t" r="r" b="b"/>
                <a:pathLst>
                  <a:path w="15240" h="15240">
                    <a:moveTo>
                      <a:pt x="0" y="15240"/>
                    </a:moveTo>
                    <a:cubicBezTo>
                      <a:pt x="0" y="7620"/>
                      <a:pt x="0" y="0"/>
                      <a:pt x="11430" y="0"/>
                    </a:cubicBezTo>
                    <a:cubicBezTo>
                      <a:pt x="15240" y="0"/>
                      <a:pt x="15240" y="0"/>
                      <a:pt x="15240" y="3810"/>
                    </a:cubicBezTo>
                    <a:cubicBezTo>
                      <a:pt x="15240" y="15240"/>
                      <a:pt x="11430" y="15240"/>
                      <a:pt x="0" y="15240"/>
                    </a:cubicBezTo>
                    <a:close/>
                  </a:path>
                </a:pathLst>
              </a:custGeom>
              <a:solidFill>
                <a:srgbClr val="FFDBE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14" name="Freeform: Shape 3713">
                <a:extLst>
                  <a:ext uri="{FF2B5EF4-FFF2-40B4-BE49-F238E27FC236}">
                    <a16:creationId xmlns:a16="http://schemas.microsoft.com/office/drawing/2014/main" id="{46D78897-E7FE-C64F-73D7-02107F851799}"/>
                  </a:ext>
                </a:extLst>
              </p:cNvPr>
              <p:cNvSpPr/>
              <p:nvPr/>
            </p:nvSpPr>
            <p:spPr>
              <a:xfrm>
                <a:off x="3431858" y="3302231"/>
                <a:ext cx="12382" cy="20088"/>
              </a:xfrm>
              <a:custGeom>
                <a:avLst/>
                <a:gdLst>
                  <a:gd name="connsiteX0" fmla="*/ 952 w 12382"/>
                  <a:gd name="connsiteY0" fmla="*/ 8659 h 20088"/>
                  <a:gd name="connsiteX1" fmla="*/ 8573 w 12382"/>
                  <a:gd name="connsiteY1" fmla="*/ 1038 h 20088"/>
                  <a:gd name="connsiteX2" fmla="*/ 12383 w 12382"/>
                  <a:gd name="connsiteY2" fmla="*/ 12468 h 20088"/>
                  <a:gd name="connsiteX3" fmla="*/ 4762 w 12382"/>
                  <a:gd name="connsiteY3" fmla="*/ 20088 h 20088"/>
                  <a:gd name="connsiteX4" fmla="*/ 952 w 12382"/>
                  <a:gd name="connsiteY4" fmla="*/ 8659 h 20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 h="20088">
                    <a:moveTo>
                      <a:pt x="952" y="8659"/>
                    </a:moveTo>
                    <a:cubicBezTo>
                      <a:pt x="4762" y="4849"/>
                      <a:pt x="952" y="-2772"/>
                      <a:pt x="8573" y="1038"/>
                    </a:cubicBezTo>
                    <a:cubicBezTo>
                      <a:pt x="12383" y="1038"/>
                      <a:pt x="12383" y="8659"/>
                      <a:pt x="12383" y="12468"/>
                    </a:cubicBezTo>
                    <a:cubicBezTo>
                      <a:pt x="12383" y="16278"/>
                      <a:pt x="8573" y="20088"/>
                      <a:pt x="4762" y="20088"/>
                    </a:cubicBezTo>
                    <a:cubicBezTo>
                      <a:pt x="-2857" y="16278"/>
                      <a:pt x="952" y="8659"/>
                      <a:pt x="952" y="8659"/>
                    </a:cubicBezTo>
                    <a:close/>
                  </a:path>
                </a:pathLst>
              </a:custGeom>
              <a:solidFill>
                <a:srgbClr val="FFD8E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15" name="Freeform: Shape 3714">
                <a:extLst>
                  <a:ext uri="{FF2B5EF4-FFF2-40B4-BE49-F238E27FC236}">
                    <a16:creationId xmlns:a16="http://schemas.microsoft.com/office/drawing/2014/main" id="{4D2AF1D5-61ED-B2EE-E1AE-21328738D263}"/>
                  </a:ext>
                </a:extLst>
              </p:cNvPr>
              <p:cNvSpPr/>
              <p:nvPr/>
            </p:nvSpPr>
            <p:spPr>
              <a:xfrm>
                <a:off x="1446222" y="2754630"/>
                <a:ext cx="13008" cy="20628"/>
              </a:xfrm>
              <a:custGeom>
                <a:avLst/>
                <a:gdLst>
                  <a:gd name="connsiteX0" fmla="*/ 13008 w 13008"/>
                  <a:gd name="connsiteY0" fmla="*/ 15240 h 20628"/>
                  <a:gd name="connsiteX1" fmla="*/ 5388 w 13008"/>
                  <a:gd name="connsiteY1" fmla="*/ 19050 h 20628"/>
                  <a:gd name="connsiteX2" fmla="*/ 1578 w 13008"/>
                  <a:gd name="connsiteY2" fmla="*/ 7620 h 20628"/>
                  <a:gd name="connsiteX3" fmla="*/ 9198 w 13008"/>
                  <a:gd name="connsiteY3" fmla="*/ 0 h 20628"/>
                  <a:gd name="connsiteX4" fmla="*/ 13008 w 13008"/>
                  <a:gd name="connsiteY4" fmla="*/ 15240 h 20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08" h="20628">
                    <a:moveTo>
                      <a:pt x="13008" y="15240"/>
                    </a:moveTo>
                    <a:cubicBezTo>
                      <a:pt x="13008" y="19050"/>
                      <a:pt x="9198" y="22860"/>
                      <a:pt x="5388" y="19050"/>
                    </a:cubicBezTo>
                    <a:cubicBezTo>
                      <a:pt x="1578" y="15240"/>
                      <a:pt x="-2232" y="11430"/>
                      <a:pt x="1578" y="7620"/>
                    </a:cubicBezTo>
                    <a:cubicBezTo>
                      <a:pt x="1578" y="3810"/>
                      <a:pt x="5388" y="0"/>
                      <a:pt x="9198" y="0"/>
                    </a:cubicBezTo>
                    <a:cubicBezTo>
                      <a:pt x="13008" y="7620"/>
                      <a:pt x="13008" y="11430"/>
                      <a:pt x="13008" y="15240"/>
                    </a:cubicBezTo>
                    <a:close/>
                  </a:path>
                </a:pathLst>
              </a:custGeom>
              <a:solidFill>
                <a:srgbClr val="FFDEE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16" name="Freeform: Shape 3715">
                <a:extLst>
                  <a:ext uri="{FF2B5EF4-FFF2-40B4-BE49-F238E27FC236}">
                    <a16:creationId xmlns:a16="http://schemas.microsoft.com/office/drawing/2014/main" id="{49487B0A-034B-09BB-CD45-A1B103A7322D}"/>
                  </a:ext>
                </a:extLst>
              </p:cNvPr>
              <p:cNvSpPr/>
              <p:nvPr/>
            </p:nvSpPr>
            <p:spPr>
              <a:xfrm>
                <a:off x="3192781" y="2545080"/>
                <a:ext cx="12924" cy="15239"/>
              </a:xfrm>
              <a:custGeom>
                <a:avLst/>
                <a:gdLst>
                  <a:gd name="connsiteX0" fmla="*/ 3810 w 12924"/>
                  <a:gd name="connsiteY0" fmla="*/ 15240 h 15239"/>
                  <a:gd name="connsiteX1" fmla="*/ 0 w 12924"/>
                  <a:gd name="connsiteY1" fmla="*/ 11430 h 15239"/>
                  <a:gd name="connsiteX2" fmla="*/ 7620 w 12924"/>
                  <a:gd name="connsiteY2" fmla="*/ 0 h 15239"/>
                  <a:gd name="connsiteX3" fmla="*/ 11430 w 12924"/>
                  <a:gd name="connsiteY3" fmla="*/ 7620 h 15239"/>
                  <a:gd name="connsiteX4" fmla="*/ 3810 w 12924"/>
                  <a:gd name="connsiteY4" fmla="*/ 1524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24" h="15239">
                    <a:moveTo>
                      <a:pt x="3810" y="15240"/>
                    </a:moveTo>
                    <a:cubicBezTo>
                      <a:pt x="0" y="15240"/>
                      <a:pt x="0" y="11430"/>
                      <a:pt x="0" y="11430"/>
                    </a:cubicBezTo>
                    <a:cubicBezTo>
                      <a:pt x="0" y="7620"/>
                      <a:pt x="0" y="0"/>
                      <a:pt x="7620" y="0"/>
                    </a:cubicBezTo>
                    <a:cubicBezTo>
                      <a:pt x="11430" y="0"/>
                      <a:pt x="11430" y="3810"/>
                      <a:pt x="11430" y="7620"/>
                    </a:cubicBezTo>
                    <a:cubicBezTo>
                      <a:pt x="15240" y="11430"/>
                      <a:pt x="11430" y="15240"/>
                      <a:pt x="3810" y="15240"/>
                    </a:cubicBezTo>
                    <a:close/>
                  </a:path>
                </a:pathLst>
              </a:custGeom>
              <a:solidFill>
                <a:srgbClr val="FFDBE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17" name="Freeform: Shape 3716">
                <a:extLst>
                  <a:ext uri="{FF2B5EF4-FFF2-40B4-BE49-F238E27FC236}">
                    <a16:creationId xmlns:a16="http://schemas.microsoft.com/office/drawing/2014/main" id="{90247176-4857-E5FA-7B9C-D3689BCB7CFF}"/>
                  </a:ext>
                </a:extLst>
              </p:cNvPr>
              <p:cNvSpPr/>
              <p:nvPr/>
            </p:nvSpPr>
            <p:spPr>
              <a:xfrm>
                <a:off x="1287780" y="2886401"/>
                <a:ext cx="19050" cy="13008"/>
              </a:xfrm>
              <a:custGeom>
                <a:avLst/>
                <a:gdLst>
                  <a:gd name="connsiteX0" fmla="*/ 19050 w 19050"/>
                  <a:gd name="connsiteY0" fmla="*/ 5388 h 13008"/>
                  <a:gd name="connsiteX1" fmla="*/ 7620 w 19050"/>
                  <a:gd name="connsiteY1" fmla="*/ 13008 h 13008"/>
                  <a:gd name="connsiteX2" fmla="*/ 0 w 19050"/>
                  <a:gd name="connsiteY2" fmla="*/ 5388 h 13008"/>
                  <a:gd name="connsiteX3" fmla="*/ 11430 w 19050"/>
                  <a:gd name="connsiteY3" fmla="*/ 1578 h 13008"/>
                  <a:gd name="connsiteX4" fmla="*/ 19050 w 19050"/>
                  <a:gd name="connsiteY4" fmla="*/ 5388 h 13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3008">
                    <a:moveTo>
                      <a:pt x="19050" y="5388"/>
                    </a:moveTo>
                    <a:cubicBezTo>
                      <a:pt x="15240" y="9198"/>
                      <a:pt x="11430" y="13008"/>
                      <a:pt x="7620" y="13008"/>
                    </a:cubicBezTo>
                    <a:cubicBezTo>
                      <a:pt x="3810" y="13008"/>
                      <a:pt x="0" y="9198"/>
                      <a:pt x="0" y="5388"/>
                    </a:cubicBezTo>
                    <a:cubicBezTo>
                      <a:pt x="0" y="1578"/>
                      <a:pt x="3810" y="-2232"/>
                      <a:pt x="11430" y="1578"/>
                    </a:cubicBezTo>
                    <a:cubicBezTo>
                      <a:pt x="15240" y="-2232"/>
                      <a:pt x="19050" y="1578"/>
                      <a:pt x="19050" y="5388"/>
                    </a:cubicBezTo>
                    <a:close/>
                  </a:path>
                </a:pathLst>
              </a:custGeom>
              <a:solidFill>
                <a:srgbClr val="FFD0E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18" name="Freeform: Shape 3717">
                <a:extLst>
                  <a:ext uri="{FF2B5EF4-FFF2-40B4-BE49-F238E27FC236}">
                    <a16:creationId xmlns:a16="http://schemas.microsoft.com/office/drawing/2014/main" id="{E062B4C0-6216-B9F3-514C-70D31C1F982A}"/>
                  </a:ext>
                </a:extLst>
              </p:cNvPr>
              <p:cNvSpPr/>
              <p:nvPr/>
            </p:nvSpPr>
            <p:spPr>
              <a:xfrm>
                <a:off x="4164331" y="3690311"/>
                <a:ext cx="16278" cy="16818"/>
              </a:xfrm>
              <a:custGeom>
                <a:avLst/>
                <a:gdLst>
                  <a:gd name="connsiteX0" fmla="*/ 7620 w 16278"/>
                  <a:gd name="connsiteY0" fmla="*/ 16818 h 16818"/>
                  <a:gd name="connsiteX1" fmla="*/ 0 w 16278"/>
                  <a:gd name="connsiteY1" fmla="*/ 5388 h 16818"/>
                  <a:gd name="connsiteX2" fmla="*/ 7620 w 16278"/>
                  <a:gd name="connsiteY2" fmla="*/ 1578 h 16818"/>
                  <a:gd name="connsiteX3" fmla="*/ 15240 w 16278"/>
                  <a:gd name="connsiteY3" fmla="*/ 13008 h 16818"/>
                  <a:gd name="connsiteX4" fmla="*/ 7620 w 16278"/>
                  <a:gd name="connsiteY4" fmla="*/ 16818 h 16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78" h="16818">
                    <a:moveTo>
                      <a:pt x="7620" y="16818"/>
                    </a:moveTo>
                    <a:cubicBezTo>
                      <a:pt x="3810" y="13008"/>
                      <a:pt x="0" y="13008"/>
                      <a:pt x="0" y="5388"/>
                    </a:cubicBezTo>
                    <a:cubicBezTo>
                      <a:pt x="0" y="1578"/>
                      <a:pt x="3810" y="-2232"/>
                      <a:pt x="7620" y="1578"/>
                    </a:cubicBezTo>
                    <a:cubicBezTo>
                      <a:pt x="11430" y="1578"/>
                      <a:pt x="19050" y="5388"/>
                      <a:pt x="15240" y="13008"/>
                    </a:cubicBezTo>
                    <a:cubicBezTo>
                      <a:pt x="19050" y="16818"/>
                      <a:pt x="11430" y="13008"/>
                      <a:pt x="7620" y="16818"/>
                    </a:cubicBezTo>
                    <a:close/>
                  </a:path>
                </a:pathLst>
              </a:custGeom>
              <a:solidFill>
                <a:srgbClr val="FFCCE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19" name="Freeform: Shape 3718">
                <a:extLst>
                  <a:ext uri="{FF2B5EF4-FFF2-40B4-BE49-F238E27FC236}">
                    <a16:creationId xmlns:a16="http://schemas.microsoft.com/office/drawing/2014/main" id="{1086168F-4208-AB47-959F-EA3F84744CFA}"/>
                  </a:ext>
                </a:extLst>
              </p:cNvPr>
              <p:cNvSpPr/>
              <p:nvPr/>
            </p:nvSpPr>
            <p:spPr>
              <a:xfrm>
                <a:off x="3672841" y="2067251"/>
                <a:ext cx="19050" cy="13008"/>
              </a:xfrm>
              <a:custGeom>
                <a:avLst/>
                <a:gdLst>
                  <a:gd name="connsiteX0" fmla="*/ 7620 w 19050"/>
                  <a:gd name="connsiteY0" fmla="*/ 13008 h 13008"/>
                  <a:gd name="connsiteX1" fmla="*/ 0 w 19050"/>
                  <a:gd name="connsiteY1" fmla="*/ 5388 h 13008"/>
                  <a:gd name="connsiteX2" fmla="*/ 11430 w 19050"/>
                  <a:gd name="connsiteY2" fmla="*/ 1578 h 13008"/>
                  <a:gd name="connsiteX3" fmla="*/ 19050 w 19050"/>
                  <a:gd name="connsiteY3" fmla="*/ 9198 h 13008"/>
                  <a:gd name="connsiteX4" fmla="*/ 7620 w 19050"/>
                  <a:gd name="connsiteY4" fmla="*/ 13008 h 13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3008">
                    <a:moveTo>
                      <a:pt x="7620" y="13008"/>
                    </a:moveTo>
                    <a:cubicBezTo>
                      <a:pt x="3810" y="13008"/>
                      <a:pt x="0" y="9198"/>
                      <a:pt x="0" y="5388"/>
                    </a:cubicBezTo>
                    <a:cubicBezTo>
                      <a:pt x="0" y="1578"/>
                      <a:pt x="3810" y="-2232"/>
                      <a:pt x="11430" y="1578"/>
                    </a:cubicBezTo>
                    <a:cubicBezTo>
                      <a:pt x="15240" y="1578"/>
                      <a:pt x="19050" y="5388"/>
                      <a:pt x="19050" y="9198"/>
                    </a:cubicBezTo>
                    <a:cubicBezTo>
                      <a:pt x="19050" y="9198"/>
                      <a:pt x="11430" y="9198"/>
                      <a:pt x="7620" y="13008"/>
                    </a:cubicBezTo>
                    <a:close/>
                  </a:path>
                </a:pathLst>
              </a:custGeom>
              <a:solidFill>
                <a:srgbClr val="FFE5E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20" name="Freeform: Shape 3719">
                <a:extLst>
                  <a:ext uri="{FF2B5EF4-FFF2-40B4-BE49-F238E27FC236}">
                    <a16:creationId xmlns:a16="http://schemas.microsoft.com/office/drawing/2014/main" id="{F5B2DC7E-DE9A-F3FF-6330-B234C34A5D06}"/>
                  </a:ext>
                </a:extLst>
              </p:cNvPr>
              <p:cNvSpPr/>
              <p:nvPr/>
            </p:nvSpPr>
            <p:spPr>
              <a:xfrm>
                <a:off x="1972542" y="2731769"/>
                <a:ext cx="20088" cy="16192"/>
              </a:xfrm>
              <a:custGeom>
                <a:avLst/>
                <a:gdLst>
                  <a:gd name="connsiteX0" fmla="*/ 8658 w 20088"/>
                  <a:gd name="connsiteY0" fmla="*/ 15240 h 16192"/>
                  <a:gd name="connsiteX1" fmla="*/ 1038 w 20088"/>
                  <a:gd name="connsiteY1" fmla="*/ 7620 h 16192"/>
                  <a:gd name="connsiteX2" fmla="*/ 8658 w 20088"/>
                  <a:gd name="connsiteY2" fmla="*/ 0 h 16192"/>
                  <a:gd name="connsiteX3" fmla="*/ 20088 w 20088"/>
                  <a:gd name="connsiteY3" fmla="*/ 11430 h 16192"/>
                  <a:gd name="connsiteX4" fmla="*/ 8658 w 20088"/>
                  <a:gd name="connsiteY4" fmla="*/ 15240 h 16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88" h="16192">
                    <a:moveTo>
                      <a:pt x="8658" y="15240"/>
                    </a:moveTo>
                    <a:cubicBezTo>
                      <a:pt x="4848" y="15240"/>
                      <a:pt x="-2772" y="11430"/>
                      <a:pt x="1038" y="7620"/>
                    </a:cubicBezTo>
                    <a:cubicBezTo>
                      <a:pt x="1038" y="3810"/>
                      <a:pt x="4848" y="0"/>
                      <a:pt x="8658" y="0"/>
                    </a:cubicBezTo>
                    <a:cubicBezTo>
                      <a:pt x="12468" y="3810"/>
                      <a:pt x="20088" y="3810"/>
                      <a:pt x="20088" y="11430"/>
                    </a:cubicBezTo>
                    <a:cubicBezTo>
                      <a:pt x="16278" y="19050"/>
                      <a:pt x="8658" y="15240"/>
                      <a:pt x="8658" y="15240"/>
                    </a:cubicBezTo>
                    <a:close/>
                  </a:path>
                </a:pathLst>
              </a:custGeom>
              <a:solidFill>
                <a:srgbClr val="FFCEE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21" name="Freeform: Shape 3720">
                <a:extLst>
                  <a:ext uri="{FF2B5EF4-FFF2-40B4-BE49-F238E27FC236}">
                    <a16:creationId xmlns:a16="http://schemas.microsoft.com/office/drawing/2014/main" id="{B7686AD1-2B04-EDA4-B4E0-DB918ED74ED5}"/>
                  </a:ext>
                </a:extLst>
              </p:cNvPr>
              <p:cNvSpPr/>
              <p:nvPr/>
            </p:nvSpPr>
            <p:spPr>
              <a:xfrm>
                <a:off x="1040130" y="1455420"/>
                <a:ext cx="19050" cy="14287"/>
              </a:xfrm>
              <a:custGeom>
                <a:avLst/>
                <a:gdLst>
                  <a:gd name="connsiteX0" fmla="*/ 0 w 19050"/>
                  <a:gd name="connsiteY0" fmla="*/ 0 h 14287"/>
                  <a:gd name="connsiteX1" fmla="*/ 7620 w 19050"/>
                  <a:gd name="connsiteY1" fmla="*/ 0 h 14287"/>
                  <a:gd name="connsiteX2" fmla="*/ 19050 w 19050"/>
                  <a:gd name="connsiteY2" fmla="*/ 7620 h 14287"/>
                  <a:gd name="connsiteX3" fmla="*/ 19050 w 19050"/>
                  <a:gd name="connsiteY3" fmla="*/ 11430 h 14287"/>
                  <a:gd name="connsiteX4" fmla="*/ 3810 w 19050"/>
                  <a:gd name="connsiteY4" fmla="*/ 11430 h 14287"/>
                  <a:gd name="connsiteX5" fmla="*/ 0 w 19050"/>
                  <a:gd name="connsiteY5" fmla="*/ 0 h 14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4287">
                    <a:moveTo>
                      <a:pt x="0" y="0"/>
                    </a:moveTo>
                    <a:cubicBezTo>
                      <a:pt x="3810" y="0"/>
                      <a:pt x="7620" y="0"/>
                      <a:pt x="7620" y="0"/>
                    </a:cubicBezTo>
                    <a:cubicBezTo>
                      <a:pt x="11430" y="0"/>
                      <a:pt x="15240" y="0"/>
                      <a:pt x="19050" y="7620"/>
                    </a:cubicBezTo>
                    <a:cubicBezTo>
                      <a:pt x="19050" y="7620"/>
                      <a:pt x="19050" y="11430"/>
                      <a:pt x="19050" y="11430"/>
                    </a:cubicBezTo>
                    <a:cubicBezTo>
                      <a:pt x="15240" y="15240"/>
                      <a:pt x="11430" y="15240"/>
                      <a:pt x="3810" y="11430"/>
                    </a:cubicBezTo>
                    <a:cubicBezTo>
                      <a:pt x="0" y="7620"/>
                      <a:pt x="0" y="3810"/>
                      <a:pt x="0" y="0"/>
                    </a:cubicBezTo>
                    <a:close/>
                  </a:path>
                </a:pathLst>
              </a:custGeom>
              <a:solidFill>
                <a:srgbClr val="FF91B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22" name="Freeform: Shape 3721">
                <a:extLst>
                  <a:ext uri="{FF2B5EF4-FFF2-40B4-BE49-F238E27FC236}">
                    <a16:creationId xmlns:a16="http://schemas.microsoft.com/office/drawing/2014/main" id="{048282F4-6A21-CF29-A535-C01EB9FC7910}"/>
                  </a:ext>
                </a:extLst>
              </p:cNvPr>
              <p:cNvSpPr/>
              <p:nvPr/>
            </p:nvSpPr>
            <p:spPr>
              <a:xfrm>
                <a:off x="1447801" y="3004511"/>
                <a:ext cx="19050" cy="13007"/>
              </a:xfrm>
              <a:custGeom>
                <a:avLst/>
                <a:gdLst>
                  <a:gd name="connsiteX0" fmla="*/ 7620 w 19050"/>
                  <a:gd name="connsiteY0" fmla="*/ 13008 h 13007"/>
                  <a:gd name="connsiteX1" fmla="*/ 0 w 19050"/>
                  <a:gd name="connsiteY1" fmla="*/ 5388 h 13007"/>
                  <a:gd name="connsiteX2" fmla="*/ 11430 w 19050"/>
                  <a:gd name="connsiteY2" fmla="*/ 1578 h 13007"/>
                  <a:gd name="connsiteX3" fmla="*/ 19050 w 19050"/>
                  <a:gd name="connsiteY3" fmla="*/ 9198 h 13007"/>
                  <a:gd name="connsiteX4" fmla="*/ 7620 w 19050"/>
                  <a:gd name="connsiteY4" fmla="*/ 13008 h 13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3007">
                    <a:moveTo>
                      <a:pt x="7620" y="13008"/>
                    </a:moveTo>
                    <a:cubicBezTo>
                      <a:pt x="3810" y="9198"/>
                      <a:pt x="0" y="9198"/>
                      <a:pt x="0" y="5388"/>
                    </a:cubicBezTo>
                    <a:cubicBezTo>
                      <a:pt x="0" y="1578"/>
                      <a:pt x="3810" y="-2232"/>
                      <a:pt x="11430" y="1578"/>
                    </a:cubicBezTo>
                    <a:cubicBezTo>
                      <a:pt x="15240" y="1578"/>
                      <a:pt x="19050" y="5388"/>
                      <a:pt x="19050" y="9198"/>
                    </a:cubicBezTo>
                    <a:cubicBezTo>
                      <a:pt x="15240" y="13008"/>
                      <a:pt x="11430" y="13008"/>
                      <a:pt x="7620" y="13008"/>
                    </a:cubicBezTo>
                    <a:close/>
                  </a:path>
                </a:pathLst>
              </a:custGeom>
              <a:solidFill>
                <a:srgbClr val="FFD0E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23" name="Freeform: Shape 3722">
                <a:extLst>
                  <a:ext uri="{FF2B5EF4-FFF2-40B4-BE49-F238E27FC236}">
                    <a16:creationId xmlns:a16="http://schemas.microsoft.com/office/drawing/2014/main" id="{46444528-3A48-1988-51D9-2F45B00CAE16}"/>
                  </a:ext>
                </a:extLst>
              </p:cNvPr>
              <p:cNvSpPr/>
              <p:nvPr/>
            </p:nvSpPr>
            <p:spPr>
              <a:xfrm>
                <a:off x="4061460" y="1424940"/>
                <a:ext cx="19050" cy="15239"/>
              </a:xfrm>
              <a:custGeom>
                <a:avLst/>
                <a:gdLst>
                  <a:gd name="connsiteX0" fmla="*/ 19050 w 19050"/>
                  <a:gd name="connsiteY0" fmla="*/ 7620 h 15239"/>
                  <a:gd name="connsiteX1" fmla="*/ 3810 w 19050"/>
                  <a:gd name="connsiteY1" fmla="*/ 15240 h 15239"/>
                  <a:gd name="connsiteX2" fmla="*/ 0 w 19050"/>
                  <a:gd name="connsiteY2" fmla="*/ 7620 h 15239"/>
                  <a:gd name="connsiteX3" fmla="*/ 15240 w 19050"/>
                  <a:gd name="connsiteY3" fmla="*/ 0 h 15239"/>
                  <a:gd name="connsiteX4" fmla="*/ 19050 w 19050"/>
                  <a:gd name="connsiteY4" fmla="*/ 762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5239">
                    <a:moveTo>
                      <a:pt x="19050" y="7620"/>
                    </a:moveTo>
                    <a:cubicBezTo>
                      <a:pt x="15240" y="11430"/>
                      <a:pt x="7620" y="15240"/>
                      <a:pt x="3810" y="15240"/>
                    </a:cubicBezTo>
                    <a:cubicBezTo>
                      <a:pt x="0" y="15240"/>
                      <a:pt x="0" y="11430"/>
                      <a:pt x="0" y="7620"/>
                    </a:cubicBezTo>
                    <a:cubicBezTo>
                      <a:pt x="0" y="3810"/>
                      <a:pt x="7620" y="0"/>
                      <a:pt x="15240" y="0"/>
                    </a:cubicBezTo>
                    <a:cubicBezTo>
                      <a:pt x="19050" y="3810"/>
                      <a:pt x="19050" y="3810"/>
                      <a:pt x="19050" y="7620"/>
                    </a:cubicBezTo>
                    <a:close/>
                  </a:path>
                </a:pathLst>
              </a:custGeom>
              <a:solidFill>
                <a:srgbClr val="FFEBF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24" name="Freeform: Shape 3723">
                <a:extLst>
                  <a:ext uri="{FF2B5EF4-FFF2-40B4-BE49-F238E27FC236}">
                    <a16:creationId xmlns:a16="http://schemas.microsoft.com/office/drawing/2014/main" id="{34C8C795-FC4A-322A-6221-28DF9A52FBF6}"/>
                  </a:ext>
                </a:extLst>
              </p:cNvPr>
              <p:cNvSpPr/>
              <p:nvPr/>
            </p:nvSpPr>
            <p:spPr>
              <a:xfrm>
                <a:off x="3569970" y="3566159"/>
                <a:ext cx="15240" cy="13008"/>
              </a:xfrm>
              <a:custGeom>
                <a:avLst/>
                <a:gdLst>
                  <a:gd name="connsiteX0" fmla="*/ 15240 w 15240"/>
                  <a:gd name="connsiteY0" fmla="*/ 7620 h 13008"/>
                  <a:gd name="connsiteX1" fmla="*/ 7620 w 15240"/>
                  <a:gd name="connsiteY1" fmla="*/ 11430 h 13008"/>
                  <a:gd name="connsiteX2" fmla="*/ 0 w 15240"/>
                  <a:gd name="connsiteY2" fmla="*/ 3810 h 13008"/>
                  <a:gd name="connsiteX3" fmla="*/ 7620 w 15240"/>
                  <a:gd name="connsiteY3" fmla="*/ 0 h 13008"/>
                  <a:gd name="connsiteX4" fmla="*/ 15240 w 15240"/>
                  <a:gd name="connsiteY4" fmla="*/ 7620 h 13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3008">
                    <a:moveTo>
                      <a:pt x="15240" y="7620"/>
                    </a:moveTo>
                    <a:cubicBezTo>
                      <a:pt x="15240" y="11430"/>
                      <a:pt x="11430" y="15240"/>
                      <a:pt x="7620" y="11430"/>
                    </a:cubicBezTo>
                    <a:cubicBezTo>
                      <a:pt x="3810" y="11430"/>
                      <a:pt x="0" y="7620"/>
                      <a:pt x="0" y="3810"/>
                    </a:cubicBezTo>
                    <a:cubicBezTo>
                      <a:pt x="0" y="0"/>
                      <a:pt x="3810" y="0"/>
                      <a:pt x="7620" y="0"/>
                    </a:cubicBezTo>
                    <a:cubicBezTo>
                      <a:pt x="11430" y="0"/>
                      <a:pt x="15240" y="3810"/>
                      <a:pt x="15240" y="7620"/>
                    </a:cubicBezTo>
                    <a:close/>
                  </a:path>
                </a:pathLst>
              </a:custGeom>
              <a:solidFill>
                <a:srgbClr val="FFDFE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25" name="Freeform: Shape 3724">
                <a:extLst>
                  <a:ext uri="{FF2B5EF4-FFF2-40B4-BE49-F238E27FC236}">
                    <a16:creationId xmlns:a16="http://schemas.microsoft.com/office/drawing/2014/main" id="{91310D24-60F4-FFA6-BAAD-6896C3CF567B}"/>
                  </a:ext>
                </a:extLst>
              </p:cNvPr>
              <p:cNvSpPr/>
              <p:nvPr/>
            </p:nvSpPr>
            <p:spPr>
              <a:xfrm>
                <a:off x="2960370" y="2171700"/>
                <a:ext cx="22860" cy="13932"/>
              </a:xfrm>
              <a:custGeom>
                <a:avLst/>
                <a:gdLst>
                  <a:gd name="connsiteX0" fmla="*/ 7620 w 22860"/>
                  <a:gd name="connsiteY0" fmla="*/ 11430 h 13932"/>
                  <a:gd name="connsiteX1" fmla="*/ 0 w 22860"/>
                  <a:gd name="connsiteY1" fmla="*/ 3810 h 13932"/>
                  <a:gd name="connsiteX2" fmla="*/ 15240 w 22860"/>
                  <a:gd name="connsiteY2" fmla="*/ 0 h 13932"/>
                  <a:gd name="connsiteX3" fmla="*/ 22860 w 22860"/>
                  <a:gd name="connsiteY3" fmla="*/ 7620 h 13932"/>
                  <a:gd name="connsiteX4" fmla="*/ 7620 w 22860"/>
                  <a:gd name="connsiteY4" fmla="*/ 11430 h 13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13932">
                    <a:moveTo>
                      <a:pt x="7620" y="11430"/>
                    </a:moveTo>
                    <a:cubicBezTo>
                      <a:pt x="3810" y="11430"/>
                      <a:pt x="0" y="7620"/>
                      <a:pt x="0" y="3810"/>
                    </a:cubicBezTo>
                    <a:cubicBezTo>
                      <a:pt x="3810" y="0"/>
                      <a:pt x="7620" y="0"/>
                      <a:pt x="15240" y="0"/>
                    </a:cubicBezTo>
                    <a:cubicBezTo>
                      <a:pt x="19050" y="0"/>
                      <a:pt x="22860" y="3810"/>
                      <a:pt x="22860" y="7620"/>
                    </a:cubicBezTo>
                    <a:cubicBezTo>
                      <a:pt x="19050" y="15240"/>
                      <a:pt x="15240" y="15240"/>
                      <a:pt x="7620" y="11430"/>
                    </a:cubicBezTo>
                    <a:close/>
                  </a:path>
                </a:pathLst>
              </a:custGeom>
              <a:solidFill>
                <a:srgbClr val="FFD8E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26" name="Freeform: Shape 3725">
                <a:extLst>
                  <a:ext uri="{FF2B5EF4-FFF2-40B4-BE49-F238E27FC236}">
                    <a16:creationId xmlns:a16="http://schemas.microsoft.com/office/drawing/2014/main" id="{C397E429-73F0-789D-FFA0-DDDC7FD95947}"/>
                  </a:ext>
                </a:extLst>
              </p:cNvPr>
              <p:cNvSpPr/>
              <p:nvPr/>
            </p:nvSpPr>
            <p:spPr>
              <a:xfrm>
                <a:off x="4659631" y="2916881"/>
                <a:ext cx="16306" cy="16818"/>
              </a:xfrm>
              <a:custGeom>
                <a:avLst/>
                <a:gdLst>
                  <a:gd name="connsiteX0" fmla="*/ 11430 w 16306"/>
                  <a:gd name="connsiteY0" fmla="*/ 16818 h 16818"/>
                  <a:gd name="connsiteX1" fmla="*/ 0 w 16306"/>
                  <a:gd name="connsiteY1" fmla="*/ 5388 h 16818"/>
                  <a:gd name="connsiteX2" fmla="*/ 7620 w 16306"/>
                  <a:gd name="connsiteY2" fmla="*/ 1578 h 16818"/>
                  <a:gd name="connsiteX3" fmla="*/ 15240 w 16306"/>
                  <a:gd name="connsiteY3" fmla="*/ 13008 h 16818"/>
                  <a:gd name="connsiteX4" fmla="*/ 11430 w 16306"/>
                  <a:gd name="connsiteY4" fmla="*/ 16818 h 16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06" h="16818">
                    <a:moveTo>
                      <a:pt x="11430" y="16818"/>
                    </a:moveTo>
                    <a:cubicBezTo>
                      <a:pt x="3810" y="13008"/>
                      <a:pt x="0" y="9198"/>
                      <a:pt x="0" y="5388"/>
                    </a:cubicBezTo>
                    <a:cubicBezTo>
                      <a:pt x="0" y="1578"/>
                      <a:pt x="3810" y="-2232"/>
                      <a:pt x="7620" y="1578"/>
                    </a:cubicBezTo>
                    <a:cubicBezTo>
                      <a:pt x="11430" y="5388"/>
                      <a:pt x="15240" y="9198"/>
                      <a:pt x="15240" y="13008"/>
                    </a:cubicBezTo>
                    <a:cubicBezTo>
                      <a:pt x="19050" y="16818"/>
                      <a:pt x="11430" y="16818"/>
                      <a:pt x="11430" y="16818"/>
                    </a:cubicBezTo>
                    <a:close/>
                  </a:path>
                </a:pathLst>
              </a:custGeom>
              <a:solidFill>
                <a:srgbClr val="FFE1E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27" name="Freeform: Shape 3726">
                <a:extLst>
                  <a:ext uri="{FF2B5EF4-FFF2-40B4-BE49-F238E27FC236}">
                    <a16:creationId xmlns:a16="http://schemas.microsoft.com/office/drawing/2014/main" id="{842FCEFD-2331-82F1-713D-F38F9BA1DF3D}"/>
                  </a:ext>
                </a:extLst>
              </p:cNvPr>
              <p:cNvSpPr/>
              <p:nvPr/>
            </p:nvSpPr>
            <p:spPr>
              <a:xfrm>
                <a:off x="3169920" y="1414817"/>
                <a:ext cx="22860" cy="10122"/>
              </a:xfrm>
              <a:custGeom>
                <a:avLst/>
                <a:gdLst>
                  <a:gd name="connsiteX0" fmla="*/ 22860 w 22860"/>
                  <a:gd name="connsiteY0" fmla="*/ 6313 h 10122"/>
                  <a:gd name="connsiteX1" fmla="*/ 3810 w 22860"/>
                  <a:gd name="connsiteY1" fmla="*/ 10123 h 10122"/>
                  <a:gd name="connsiteX2" fmla="*/ 0 w 22860"/>
                  <a:gd name="connsiteY2" fmla="*/ 6313 h 10122"/>
                  <a:gd name="connsiteX3" fmla="*/ 3810 w 22860"/>
                  <a:gd name="connsiteY3" fmla="*/ 2503 h 10122"/>
                  <a:gd name="connsiteX4" fmla="*/ 22860 w 22860"/>
                  <a:gd name="connsiteY4" fmla="*/ 6313 h 101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10122">
                    <a:moveTo>
                      <a:pt x="22860" y="6313"/>
                    </a:moveTo>
                    <a:cubicBezTo>
                      <a:pt x="15240" y="10123"/>
                      <a:pt x="7620" y="10123"/>
                      <a:pt x="3810" y="10123"/>
                    </a:cubicBezTo>
                    <a:cubicBezTo>
                      <a:pt x="0" y="10123"/>
                      <a:pt x="0" y="6313"/>
                      <a:pt x="0" y="6313"/>
                    </a:cubicBezTo>
                    <a:cubicBezTo>
                      <a:pt x="0" y="2503"/>
                      <a:pt x="3810" y="2503"/>
                      <a:pt x="3810" y="2503"/>
                    </a:cubicBezTo>
                    <a:cubicBezTo>
                      <a:pt x="11430" y="-1307"/>
                      <a:pt x="19050" y="-1307"/>
                      <a:pt x="22860" y="6313"/>
                    </a:cubicBezTo>
                    <a:close/>
                  </a:path>
                </a:pathLst>
              </a:custGeom>
              <a:solidFill>
                <a:srgbClr val="FFE3E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28" name="Freeform: Shape 3727">
                <a:extLst>
                  <a:ext uri="{FF2B5EF4-FFF2-40B4-BE49-F238E27FC236}">
                    <a16:creationId xmlns:a16="http://schemas.microsoft.com/office/drawing/2014/main" id="{FBB0C5AB-6ED8-A813-72BE-1CF97FE4B924}"/>
                  </a:ext>
                </a:extLst>
              </p:cNvPr>
              <p:cNvSpPr/>
              <p:nvPr/>
            </p:nvSpPr>
            <p:spPr>
              <a:xfrm>
                <a:off x="5036820" y="1754831"/>
                <a:ext cx="15240" cy="13008"/>
              </a:xfrm>
              <a:custGeom>
                <a:avLst/>
                <a:gdLst>
                  <a:gd name="connsiteX0" fmla="*/ 3810 w 15240"/>
                  <a:gd name="connsiteY0" fmla="*/ 13008 h 13008"/>
                  <a:gd name="connsiteX1" fmla="*/ 0 w 15240"/>
                  <a:gd name="connsiteY1" fmla="*/ 5388 h 13008"/>
                  <a:gd name="connsiteX2" fmla="*/ 11430 w 15240"/>
                  <a:gd name="connsiteY2" fmla="*/ 1578 h 13008"/>
                  <a:gd name="connsiteX3" fmla="*/ 15240 w 15240"/>
                  <a:gd name="connsiteY3" fmla="*/ 9198 h 13008"/>
                  <a:gd name="connsiteX4" fmla="*/ 3810 w 15240"/>
                  <a:gd name="connsiteY4" fmla="*/ 13008 h 13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3008">
                    <a:moveTo>
                      <a:pt x="3810" y="13008"/>
                    </a:moveTo>
                    <a:cubicBezTo>
                      <a:pt x="0" y="13008"/>
                      <a:pt x="0" y="9198"/>
                      <a:pt x="0" y="5388"/>
                    </a:cubicBezTo>
                    <a:cubicBezTo>
                      <a:pt x="3810" y="1578"/>
                      <a:pt x="7620" y="-2232"/>
                      <a:pt x="11430" y="1578"/>
                    </a:cubicBezTo>
                    <a:cubicBezTo>
                      <a:pt x="15240" y="1578"/>
                      <a:pt x="15240" y="9198"/>
                      <a:pt x="15240" y="9198"/>
                    </a:cubicBezTo>
                    <a:cubicBezTo>
                      <a:pt x="15240" y="13008"/>
                      <a:pt x="7620" y="13008"/>
                      <a:pt x="3810" y="13008"/>
                    </a:cubicBezTo>
                    <a:close/>
                  </a:path>
                </a:pathLst>
              </a:custGeom>
              <a:solidFill>
                <a:srgbClr val="FFD5E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29" name="Freeform: Shape 3728">
                <a:extLst>
                  <a:ext uri="{FF2B5EF4-FFF2-40B4-BE49-F238E27FC236}">
                    <a16:creationId xmlns:a16="http://schemas.microsoft.com/office/drawing/2014/main" id="{CF51A5BD-E786-7456-5186-287CA4BA84AC}"/>
                  </a:ext>
                </a:extLst>
              </p:cNvPr>
              <p:cNvSpPr/>
              <p:nvPr/>
            </p:nvSpPr>
            <p:spPr>
              <a:xfrm>
                <a:off x="4526281" y="2185361"/>
                <a:ext cx="15239" cy="13960"/>
              </a:xfrm>
              <a:custGeom>
                <a:avLst/>
                <a:gdLst>
                  <a:gd name="connsiteX0" fmla="*/ 7620 w 15239"/>
                  <a:gd name="connsiteY0" fmla="*/ 13008 h 13960"/>
                  <a:gd name="connsiteX1" fmla="*/ 0 w 15239"/>
                  <a:gd name="connsiteY1" fmla="*/ 5388 h 13960"/>
                  <a:gd name="connsiteX2" fmla="*/ 11430 w 15239"/>
                  <a:gd name="connsiteY2" fmla="*/ 1578 h 13960"/>
                  <a:gd name="connsiteX3" fmla="*/ 15240 w 15239"/>
                  <a:gd name="connsiteY3" fmla="*/ 9198 h 13960"/>
                  <a:gd name="connsiteX4" fmla="*/ 7620 w 15239"/>
                  <a:gd name="connsiteY4" fmla="*/ 13008 h 13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3960">
                    <a:moveTo>
                      <a:pt x="7620" y="13008"/>
                    </a:moveTo>
                    <a:cubicBezTo>
                      <a:pt x="3810" y="13008"/>
                      <a:pt x="0" y="9198"/>
                      <a:pt x="0" y="5388"/>
                    </a:cubicBezTo>
                    <a:cubicBezTo>
                      <a:pt x="3810" y="1578"/>
                      <a:pt x="3810" y="-2232"/>
                      <a:pt x="11430" y="1578"/>
                    </a:cubicBezTo>
                    <a:cubicBezTo>
                      <a:pt x="15240" y="1578"/>
                      <a:pt x="15240" y="5388"/>
                      <a:pt x="15240" y="9198"/>
                    </a:cubicBezTo>
                    <a:cubicBezTo>
                      <a:pt x="15240" y="16818"/>
                      <a:pt x="11430" y="13008"/>
                      <a:pt x="7620" y="13008"/>
                    </a:cubicBezTo>
                    <a:close/>
                  </a:path>
                </a:pathLst>
              </a:custGeom>
              <a:solidFill>
                <a:srgbClr val="FFE4E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30" name="Freeform: Shape 3729">
                <a:extLst>
                  <a:ext uri="{FF2B5EF4-FFF2-40B4-BE49-F238E27FC236}">
                    <a16:creationId xmlns:a16="http://schemas.microsoft.com/office/drawing/2014/main" id="{C4CB0F71-C943-D8CE-5377-05873BB46823}"/>
                  </a:ext>
                </a:extLst>
              </p:cNvPr>
              <p:cNvSpPr/>
              <p:nvPr/>
            </p:nvSpPr>
            <p:spPr>
              <a:xfrm>
                <a:off x="2798772" y="3255971"/>
                <a:ext cx="13008" cy="16818"/>
              </a:xfrm>
              <a:custGeom>
                <a:avLst/>
                <a:gdLst>
                  <a:gd name="connsiteX0" fmla="*/ 13008 w 13008"/>
                  <a:gd name="connsiteY0" fmla="*/ 9198 h 16818"/>
                  <a:gd name="connsiteX1" fmla="*/ 5388 w 13008"/>
                  <a:gd name="connsiteY1" fmla="*/ 16818 h 16818"/>
                  <a:gd name="connsiteX2" fmla="*/ 1578 w 13008"/>
                  <a:gd name="connsiteY2" fmla="*/ 5388 h 16818"/>
                  <a:gd name="connsiteX3" fmla="*/ 9198 w 13008"/>
                  <a:gd name="connsiteY3" fmla="*/ 1578 h 16818"/>
                  <a:gd name="connsiteX4" fmla="*/ 13008 w 13008"/>
                  <a:gd name="connsiteY4" fmla="*/ 9198 h 16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08" h="16818">
                    <a:moveTo>
                      <a:pt x="13008" y="9198"/>
                    </a:moveTo>
                    <a:cubicBezTo>
                      <a:pt x="13008" y="16818"/>
                      <a:pt x="9198" y="16818"/>
                      <a:pt x="5388" y="16818"/>
                    </a:cubicBezTo>
                    <a:cubicBezTo>
                      <a:pt x="1578" y="16818"/>
                      <a:pt x="-2232" y="13008"/>
                      <a:pt x="1578" y="5388"/>
                    </a:cubicBezTo>
                    <a:cubicBezTo>
                      <a:pt x="1578" y="1578"/>
                      <a:pt x="5388" y="-2232"/>
                      <a:pt x="9198" y="1578"/>
                    </a:cubicBezTo>
                    <a:cubicBezTo>
                      <a:pt x="13008" y="1578"/>
                      <a:pt x="13008" y="5388"/>
                      <a:pt x="13008" y="9198"/>
                    </a:cubicBezTo>
                    <a:close/>
                  </a:path>
                </a:pathLst>
              </a:custGeom>
              <a:solidFill>
                <a:srgbClr val="FFD4E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31" name="Freeform: Shape 3730">
                <a:extLst>
                  <a:ext uri="{FF2B5EF4-FFF2-40B4-BE49-F238E27FC236}">
                    <a16:creationId xmlns:a16="http://schemas.microsoft.com/office/drawing/2014/main" id="{6C66B291-E0A9-E732-842B-59934F59A319}"/>
                  </a:ext>
                </a:extLst>
              </p:cNvPr>
              <p:cNvSpPr/>
              <p:nvPr/>
            </p:nvSpPr>
            <p:spPr>
              <a:xfrm>
                <a:off x="4320541" y="3120390"/>
                <a:ext cx="19050" cy="11429"/>
              </a:xfrm>
              <a:custGeom>
                <a:avLst/>
                <a:gdLst>
                  <a:gd name="connsiteX0" fmla="*/ 7620 w 19050"/>
                  <a:gd name="connsiteY0" fmla="*/ 11430 h 11429"/>
                  <a:gd name="connsiteX1" fmla="*/ 0 w 19050"/>
                  <a:gd name="connsiteY1" fmla="*/ 3810 h 11429"/>
                  <a:gd name="connsiteX2" fmla="*/ 11430 w 19050"/>
                  <a:gd name="connsiteY2" fmla="*/ 0 h 11429"/>
                  <a:gd name="connsiteX3" fmla="*/ 19050 w 19050"/>
                  <a:gd name="connsiteY3" fmla="*/ 7620 h 11429"/>
                  <a:gd name="connsiteX4" fmla="*/ 7620 w 19050"/>
                  <a:gd name="connsiteY4" fmla="*/ 1143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1429">
                    <a:moveTo>
                      <a:pt x="7620" y="11430"/>
                    </a:moveTo>
                    <a:cubicBezTo>
                      <a:pt x="3810" y="11430"/>
                      <a:pt x="0" y="7620"/>
                      <a:pt x="0" y="3810"/>
                    </a:cubicBezTo>
                    <a:cubicBezTo>
                      <a:pt x="0" y="0"/>
                      <a:pt x="7620" y="0"/>
                      <a:pt x="11430" y="0"/>
                    </a:cubicBezTo>
                    <a:cubicBezTo>
                      <a:pt x="15240" y="0"/>
                      <a:pt x="19050" y="3810"/>
                      <a:pt x="19050" y="7620"/>
                    </a:cubicBezTo>
                    <a:cubicBezTo>
                      <a:pt x="15240" y="11430"/>
                      <a:pt x="11430" y="11430"/>
                      <a:pt x="7620" y="11430"/>
                    </a:cubicBezTo>
                    <a:close/>
                  </a:path>
                </a:pathLst>
              </a:custGeom>
              <a:solidFill>
                <a:srgbClr val="FFD9E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32" name="Freeform: Shape 3731">
                <a:extLst>
                  <a:ext uri="{FF2B5EF4-FFF2-40B4-BE49-F238E27FC236}">
                    <a16:creationId xmlns:a16="http://schemas.microsoft.com/office/drawing/2014/main" id="{AC09CE59-480C-A99E-852D-F47E4331D7D9}"/>
                  </a:ext>
                </a:extLst>
              </p:cNvPr>
              <p:cNvSpPr/>
              <p:nvPr/>
            </p:nvSpPr>
            <p:spPr>
              <a:xfrm>
                <a:off x="4552951" y="2061209"/>
                <a:ext cx="16734" cy="16818"/>
              </a:xfrm>
              <a:custGeom>
                <a:avLst/>
                <a:gdLst>
                  <a:gd name="connsiteX0" fmla="*/ 15240 w 16734"/>
                  <a:gd name="connsiteY0" fmla="*/ 11430 h 16818"/>
                  <a:gd name="connsiteX1" fmla="*/ 7620 w 16734"/>
                  <a:gd name="connsiteY1" fmla="*/ 15240 h 16818"/>
                  <a:gd name="connsiteX2" fmla="*/ 0 w 16734"/>
                  <a:gd name="connsiteY2" fmla="*/ 7620 h 16818"/>
                  <a:gd name="connsiteX3" fmla="*/ 7620 w 16734"/>
                  <a:gd name="connsiteY3" fmla="*/ 0 h 16818"/>
                  <a:gd name="connsiteX4" fmla="*/ 15240 w 16734"/>
                  <a:gd name="connsiteY4" fmla="*/ 11430 h 16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34" h="16818">
                    <a:moveTo>
                      <a:pt x="15240" y="11430"/>
                    </a:moveTo>
                    <a:cubicBezTo>
                      <a:pt x="15240" y="15240"/>
                      <a:pt x="11430" y="19050"/>
                      <a:pt x="7620" y="15240"/>
                    </a:cubicBezTo>
                    <a:cubicBezTo>
                      <a:pt x="3810" y="15240"/>
                      <a:pt x="0" y="11430"/>
                      <a:pt x="0" y="7620"/>
                    </a:cubicBezTo>
                    <a:cubicBezTo>
                      <a:pt x="0" y="3810"/>
                      <a:pt x="3810" y="0"/>
                      <a:pt x="7620" y="0"/>
                    </a:cubicBezTo>
                    <a:cubicBezTo>
                      <a:pt x="15240" y="3810"/>
                      <a:pt x="19050" y="7620"/>
                      <a:pt x="15240" y="11430"/>
                    </a:cubicBezTo>
                    <a:close/>
                  </a:path>
                </a:pathLst>
              </a:custGeom>
              <a:solidFill>
                <a:srgbClr val="FFD1E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33" name="Freeform: Shape 3732">
                <a:extLst>
                  <a:ext uri="{FF2B5EF4-FFF2-40B4-BE49-F238E27FC236}">
                    <a16:creationId xmlns:a16="http://schemas.microsoft.com/office/drawing/2014/main" id="{3B597BAF-4AFE-491D-2F69-5C603D8023CE}"/>
                  </a:ext>
                </a:extLst>
              </p:cNvPr>
              <p:cNvSpPr/>
              <p:nvPr/>
            </p:nvSpPr>
            <p:spPr>
              <a:xfrm>
                <a:off x="2745432" y="2339340"/>
                <a:ext cx="18396" cy="16734"/>
              </a:xfrm>
              <a:custGeom>
                <a:avLst/>
                <a:gdLst>
                  <a:gd name="connsiteX0" fmla="*/ 5388 w 18396"/>
                  <a:gd name="connsiteY0" fmla="*/ 15240 h 16734"/>
                  <a:gd name="connsiteX1" fmla="*/ 1578 w 18396"/>
                  <a:gd name="connsiteY1" fmla="*/ 7620 h 16734"/>
                  <a:gd name="connsiteX2" fmla="*/ 13008 w 18396"/>
                  <a:gd name="connsiteY2" fmla="*/ 0 h 16734"/>
                  <a:gd name="connsiteX3" fmla="*/ 16818 w 18396"/>
                  <a:gd name="connsiteY3" fmla="*/ 7620 h 16734"/>
                  <a:gd name="connsiteX4" fmla="*/ 5388 w 18396"/>
                  <a:gd name="connsiteY4" fmla="*/ 15240 h 16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96" h="16734">
                    <a:moveTo>
                      <a:pt x="5388" y="15240"/>
                    </a:moveTo>
                    <a:cubicBezTo>
                      <a:pt x="1578" y="15240"/>
                      <a:pt x="-2232" y="11430"/>
                      <a:pt x="1578" y="7620"/>
                    </a:cubicBezTo>
                    <a:cubicBezTo>
                      <a:pt x="1578" y="3810"/>
                      <a:pt x="5388" y="0"/>
                      <a:pt x="13008" y="0"/>
                    </a:cubicBezTo>
                    <a:cubicBezTo>
                      <a:pt x="16818" y="0"/>
                      <a:pt x="20628" y="3810"/>
                      <a:pt x="16818" y="7620"/>
                    </a:cubicBezTo>
                    <a:cubicBezTo>
                      <a:pt x="16818" y="15240"/>
                      <a:pt x="13008" y="19050"/>
                      <a:pt x="5388" y="15240"/>
                    </a:cubicBezTo>
                    <a:close/>
                  </a:path>
                </a:pathLst>
              </a:custGeom>
              <a:solidFill>
                <a:srgbClr val="FFDCE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34" name="Freeform: Shape 3733">
                <a:extLst>
                  <a:ext uri="{FF2B5EF4-FFF2-40B4-BE49-F238E27FC236}">
                    <a16:creationId xmlns:a16="http://schemas.microsoft.com/office/drawing/2014/main" id="{C2E425D8-DD3A-4FFE-27C8-3EAFC79A4859}"/>
                  </a:ext>
                </a:extLst>
              </p:cNvPr>
              <p:cNvSpPr/>
              <p:nvPr/>
            </p:nvSpPr>
            <p:spPr>
              <a:xfrm>
                <a:off x="1901191" y="2800350"/>
                <a:ext cx="19050" cy="19050"/>
              </a:xfrm>
              <a:custGeom>
                <a:avLst/>
                <a:gdLst>
                  <a:gd name="connsiteX0" fmla="*/ 19050 w 19050"/>
                  <a:gd name="connsiteY0" fmla="*/ 0 h 19050"/>
                  <a:gd name="connsiteX1" fmla="*/ 7620 w 19050"/>
                  <a:gd name="connsiteY1" fmla="*/ 19050 h 19050"/>
                  <a:gd name="connsiteX2" fmla="*/ 0 w 19050"/>
                  <a:gd name="connsiteY2" fmla="*/ 15240 h 19050"/>
                  <a:gd name="connsiteX3" fmla="*/ 3810 w 19050"/>
                  <a:gd name="connsiteY3" fmla="*/ 7620 h 19050"/>
                  <a:gd name="connsiteX4" fmla="*/ 19050 w 19050"/>
                  <a:gd name="connsiteY4" fmla="*/ 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9050" y="0"/>
                    </a:moveTo>
                    <a:cubicBezTo>
                      <a:pt x="19050" y="11430"/>
                      <a:pt x="15240" y="19050"/>
                      <a:pt x="7620" y="19050"/>
                    </a:cubicBezTo>
                    <a:cubicBezTo>
                      <a:pt x="3810" y="19050"/>
                      <a:pt x="0" y="19050"/>
                      <a:pt x="0" y="15240"/>
                    </a:cubicBezTo>
                    <a:cubicBezTo>
                      <a:pt x="0" y="11430"/>
                      <a:pt x="3810" y="11430"/>
                      <a:pt x="3810" y="7620"/>
                    </a:cubicBezTo>
                    <a:cubicBezTo>
                      <a:pt x="11430" y="3810"/>
                      <a:pt x="15240" y="3810"/>
                      <a:pt x="19050" y="0"/>
                    </a:cubicBezTo>
                    <a:close/>
                  </a:path>
                </a:pathLst>
              </a:custGeom>
              <a:solidFill>
                <a:srgbClr val="FFD1E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35" name="Freeform: Shape 3734">
                <a:extLst>
                  <a:ext uri="{FF2B5EF4-FFF2-40B4-BE49-F238E27FC236}">
                    <a16:creationId xmlns:a16="http://schemas.microsoft.com/office/drawing/2014/main" id="{5C58E45A-C1E1-F671-76B5-85A623D5F4EB}"/>
                  </a:ext>
                </a:extLst>
              </p:cNvPr>
              <p:cNvSpPr/>
              <p:nvPr/>
            </p:nvSpPr>
            <p:spPr>
              <a:xfrm>
                <a:off x="1649730" y="3318509"/>
                <a:ext cx="15240" cy="16818"/>
              </a:xfrm>
              <a:custGeom>
                <a:avLst/>
                <a:gdLst>
                  <a:gd name="connsiteX0" fmla="*/ 7620 w 15240"/>
                  <a:gd name="connsiteY0" fmla="*/ 0 h 16818"/>
                  <a:gd name="connsiteX1" fmla="*/ 15240 w 15240"/>
                  <a:gd name="connsiteY1" fmla="*/ 11430 h 16818"/>
                  <a:gd name="connsiteX2" fmla="*/ 7620 w 15240"/>
                  <a:gd name="connsiteY2" fmla="*/ 15240 h 16818"/>
                  <a:gd name="connsiteX3" fmla="*/ 0 w 15240"/>
                  <a:gd name="connsiteY3" fmla="*/ 3810 h 16818"/>
                  <a:gd name="connsiteX4" fmla="*/ 7620 w 15240"/>
                  <a:gd name="connsiteY4" fmla="*/ 0 h 16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6818">
                    <a:moveTo>
                      <a:pt x="7620" y="0"/>
                    </a:moveTo>
                    <a:cubicBezTo>
                      <a:pt x="15240" y="0"/>
                      <a:pt x="15240" y="3810"/>
                      <a:pt x="15240" y="11430"/>
                    </a:cubicBezTo>
                    <a:cubicBezTo>
                      <a:pt x="15240" y="15240"/>
                      <a:pt x="11430" y="19050"/>
                      <a:pt x="7620" y="15240"/>
                    </a:cubicBezTo>
                    <a:cubicBezTo>
                      <a:pt x="0" y="15240"/>
                      <a:pt x="0" y="11430"/>
                      <a:pt x="0" y="3810"/>
                    </a:cubicBezTo>
                    <a:cubicBezTo>
                      <a:pt x="0" y="0"/>
                      <a:pt x="3810" y="0"/>
                      <a:pt x="7620" y="0"/>
                    </a:cubicBezTo>
                    <a:close/>
                  </a:path>
                </a:pathLst>
              </a:custGeom>
              <a:solidFill>
                <a:srgbClr val="FFCEE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36" name="Freeform: Shape 3735">
                <a:extLst>
                  <a:ext uri="{FF2B5EF4-FFF2-40B4-BE49-F238E27FC236}">
                    <a16:creationId xmlns:a16="http://schemas.microsoft.com/office/drawing/2014/main" id="{DF167CE7-C1F6-72DF-F22C-FC5E4A1754E9}"/>
                  </a:ext>
                </a:extLst>
              </p:cNvPr>
              <p:cNvSpPr/>
              <p:nvPr/>
            </p:nvSpPr>
            <p:spPr>
              <a:xfrm>
                <a:off x="3282642" y="3185159"/>
                <a:ext cx="14586" cy="15240"/>
              </a:xfrm>
              <a:custGeom>
                <a:avLst/>
                <a:gdLst>
                  <a:gd name="connsiteX0" fmla="*/ 5388 w 14586"/>
                  <a:gd name="connsiteY0" fmla="*/ 15240 h 15240"/>
                  <a:gd name="connsiteX1" fmla="*/ 1578 w 14586"/>
                  <a:gd name="connsiteY1" fmla="*/ 7620 h 15240"/>
                  <a:gd name="connsiteX2" fmla="*/ 9198 w 14586"/>
                  <a:gd name="connsiteY2" fmla="*/ 0 h 15240"/>
                  <a:gd name="connsiteX3" fmla="*/ 13008 w 14586"/>
                  <a:gd name="connsiteY3" fmla="*/ 7620 h 15240"/>
                  <a:gd name="connsiteX4" fmla="*/ 5388 w 14586"/>
                  <a:gd name="connsiteY4" fmla="*/ 1524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86" h="15240">
                    <a:moveTo>
                      <a:pt x="5388" y="15240"/>
                    </a:moveTo>
                    <a:cubicBezTo>
                      <a:pt x="1578" y="15240"/>
                      <a:pt x="-2232" y="11430"/>
                      <a:pt x="1578" y="7620"/>
                    </a:cubicBezTo>
                    <a:cubicBezTo>
                      <a:pt x="1578" y="3810"/>
                      <a:pt x="5388" y="0"/>
                      <a:pt x="9198" y="0"/>
                    </a:cubicBezTo>
                    <a:cubicBezTo>
                      <a:pt x="13008" y="0"/>
                      <a:pt x="16818" y="3810"/>
                      <a:pt x="13008" y="7620"/>
                    </a:cubicBezTo>
                    <a:cubicBezTo>
                      <a:pt x="13008" y="11430"/>
                      <a:pt x="9198" y="15240"/>
                      <a:pt x="5388" y="15240"/>
                    </a:cubicBezTo>
                    <a:close/>
                  </a:path>
                </a:pathLst>
              </a:custGeom>
              <a:solidFill>
                <a:srgbClr val="FFE5E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37" name="Freeform: Shape 3736">
                <a:extLst>
                  <a:ext uri="{FF2B5EF4-FFF2-40B4-BE49-F238E27FC236}">
                    <a16:creationId xmlns:a16="http://schemas.microsoft.com/office/drawing/2014/main" id="{A0232EB5-BD2F-B78D-BEBC-A3FE33C51932}"/>
                  </a:ext>
                </a:extLst>
              </p:cNvPr>
              <p:cNvSpPr/>
              <p:nvPr/>
            </p:nvSpPr>
            <p:spPr>
              <a:xfrm>
                <a:off x="4185612" y="3602681"/>
                <a:ext cx="13007" cy="16818"/>
              </a:xfrm>
              <a:custGeom>
                <a:avLst/>
                <a:gdLst>
                  <a:gd name="connsiteX0" fmla="*/ 13008 w 13007"/>
                  <a:gd name="connsiteY0" fmla="*/ 13008 h 16818"/>
                  <a:gd name="connsiteX1" fmla="*/ 5388 w 13007"/>
                  <a:gd name="connsiteY1" fmla="*/ 16818 h 16818"/>
                  <a:gd name="connsiteX2" fmla="*/ 1578 w 13007"/>
                  <a:gd name="connsiteY2" fmla="*/ 5388 h 16818"/>
                  <a:gd name="connsiteX3" fmla="*/ 9198 w 13007"/>
                  <a:gd name="connsiteY3" fmla="*/ 1578 h 16818"/>
                  <a:gd name="connsiteX4" fmla="*/ 13008 w 13007"/>
                  <a:gd name="connsiteY4" fmla="*/ 13008 h 16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07" h="16818">
                    <a:moveTo>
                      <a:pt x="13008" y="13008"/>
                    </a:moveTo>
                    <a:cubicBezTo>
                      <a:pt x="13008" y="16818"/>
                      <a:pt x="9198" y="16818"/>
                      <a:pt x="5388" y="16818"/>
                    </a:cubicBezTo>
                    <a:cubicBezTo>
                      <a:pt x="1578" y="16818"/>
                      <a:pt x="-2232" y="13008"/>
                      <a:pt x="1578" y="5388"/>
                    </a:cubicBezTo>
                    <a:cubicBezTo>
                      <a:pt x="1578" y="1578"/>
                      <a:pt x="5388" y="-2232"/>
                      <a:pt x="9198" y="1578"/>
                    </a:cubicBezTo>
                    <a:cubicBezTo>
                      <a:pt x="13008" y="5388"/>
                      <a:pt x="13008" y="9198"/>
                      <a:pt x="13008" y="13008"/>
                    </a:cubicBezTo>
                    <a:close/>
                  </a:path>
                </a:pathLst>
              </a:custGeom>
              <a:solidFill>
                <a:srgbClr val="FFD3E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38" name="Freeform: Shape 3737">
                <a:extLst>
                  <a:ext uri="{FF2B5EF4-FFF2-40B4-BE49-F238E27FC236}">
                    <a16:creationId xmlns:a16="http://schemas.microsoft.com/office/drawing/2014/main" id="{6BDA621F-F0AB-80F4-7B23-FC77D15E27D2}"/>
                  </a:ext>
                </a:extLst>
              </p:cNvPr>
              <p:cNvSpPr/>
              <p:nvPr/>
            </p:nvSpPr>
            <p:spPr>
              <a:xfrm>
                <a:off x="5263842" y="2105351"/>
                <a:ext cx="18396" cy="14586"/>
              </a:xfrm>
              <a:custGeom>
                <a:avLst/>
                <a:gdLst>
                  <a:gd name="connsiteX0" fmla="*/ 5388 w 18396"/>
                  <a:gd name="connsiteY0" fmla="*/ 13008 h 14586"/>
                  <a:gd name="connsiteX1" fmla="*/ 1578 w 18396"/>
                  <a:gd name="connsiteY1" fmla="*/ 5388 h 14586"/>
                  <a:gd name="connsiteX2" fmla="*/ 13008 w 18396"/>
                  <a:gd name="connsiteY2" fmla="*/ 1578 h 14586"/>
                  <a:gd name="connsiteX3" fmla="*/ 16818 w 18396"/>
                  <a:gd name="connsiteY3" fmla="*/ 9198 h 14586"/>
                  <a:gd name="connsiteX4" fmla="*/ 5388 w 18396"/>
                  <a:gd name="connsiteY4" fmla="*/ 13008 h 14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96" h="14586">
                    <a:moveTo>
                      <a:pt x="5388" y="13008"/>
                    </a:moveTo>
                    <a:cubicBezTo>
                      <a:pt x="1578" y="9198"/>
                      <a:pt x="-2232" y="9198"/>
                      <a:pt x="1578" y="5388"/>
                    </a:cubicBezTo>
                    <a:cubicBezTo>
                      <a:pt x="1578" y="1578"/>
                      <a:pt x="9198" y="-2232"/>
                      <a:pt x="13008" y="1578"/>
                    </a:cubicBezTo>
                    <a:cubicBezTo>
                      <a:pt x="16818" y="1578"/>
                      <a:pt x="20628" y="5388"/>
                      <a:pt x="16818" y="9198"/>
                    </a:cubicBezTo>
                    <a:cubicBezTo>
                      <a:pt x="13008" y="13008"/>
                      <a:pt x="9198" y="16818"/>
                      <a:pt x="5388" y="13008"/>
                    </a:cubicBezTo>
                    <a:close/>
                  </a:path>
                </a:pathLst>
              </a:custGeom>
              <a:solidFill>
                <a:srgbClr val="FFD9E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39" name="Freeform: Shape 3738">
                <a:extLst>
                  <a:ext uri="{FF2B5EF4-FFF2-40B4-BE49-F238E27FC236}">
                    <a16:creationId xmlns:a16="http://schemas.microsoft.com/office/drawing/2014/main" id="{A8769EF1-4846-100A-B408-67CD74AEF29C}"/>
                  </a:ext>
                </a:extLst>
              </p:cNvPr>
              <p:cNvSpPr/>
              <p:nvPr/>
            </p:nvSpPr>
            <p:spPr>
              <a:xfrm>
                <a:off x="2049780" y="3313121"/>
                <a:ext cx="15240" cy="17770"/>
              </a:xfrm>
              <a:custGeom>
                <a:avLst/>
                <a:gdLst>
                  <a:gd name="connsiteX0" fmla="*/ 7620 w 15240"/>
                  <a:gd name="connsiteY0" fmla="*/ 16818 h 17770"/>
                  <a:gd name="connsiteX1" fmla="*/ 0 w 15240"/>
                  <a:gd name="connsiteY1" fmla="*/ 5388 h 17770"/>
                  <a:gd name="connsiteX2" fmla="*/ 7620 w 15240"/>
                  <a:gd name="connsiteY2" fmla="*/ 1578 h 17770"/>
                  <a:gd name="connsiteX3" fmla="*/ 15240 w 15240"/>
                  <a:gd name="connsiteY3" fmla="*/ 13008 h 17770"/>
                  <a:gd name="connsiteX4" fmla="*/ 7620 w 15240"/>
                  <a:gd name="connsiteY4" fmla="*/ 16818 h 17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7770">
                    <a:moveTo>
                      <a:pt x="7620" y="16818"/>
                    </a:moveTo>
                    <a:cubicBezTo>
                      <a:pt x="3810" y="13008"/>
                      <a:pt x="0" y="13008"/>
                      <a:pt x="0" y="5388"/>
                    </a:cubicBezTo>
                    <a:cubicBezTo>
                      <a:pt x="0" y="1578"/>
                      <a:pt x="3810" y="-2232"/>
                      <a:pt x="7620" y="1578"/>
                    </a:cubicBezTo>
                    <a:cubicBezTo>
                      <a:pt x="11430" y="5388"/>
                      <a:pt x="15240" y="9198"/>
                      <a:pt x="15240" y="13008"/>
                    </a:cubicBezTo>
                    <a:cubicBezTo>
                      <a:pt x="11430" y="20628"/>
                      <a:pt x="7620" y="16818"/>
                      <a:pt x="7620" y="16818"/>
                    </a:cubicBezTo>
                    <a:close/>
                  </a:path>
                </a:pathLst>
              </a:custGeom>
              <a:solidFill>
                <a:srgbClr val="FFD4E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40" name="Freeform: Shape 3739">
                <a:extLst>
                  <a:ext uri="{FF2B5EF4-FFF2-40B4-BE49-F238E27FC236}">
                    <a16:creationId xmlns:a16="http://schemas.microsoft.com/office/drawing/2014/main" id="{8EF96B0F-2783-5862-0728-E4794F442679}"/>
                  </a:ext>
                </a:extLst>
              </p:cNvPr>
              <p:cNvSpPr/>
              <p:nvPr/>
            </p:nvSpPr>
            <p:spPr>
              <a:xfrm>
                <a:off x="1884372" y="989021"/>
                <a:ext cx="16818" cy="16818"/>
              </a:xfrm>
              <a:custGeom>
                <a:avLst/>
                <a:gdLst>
                  <a:gd name="connsiteX0" fmla="*/ 5388 w 16818"/>
                  <a:gd name="connsiteY0" fmla="*/ 16818 h 16818"/>
                  <a:gd name="connsiteX1" fmla="*/ 1578 w 16818"/>
                  <a:gd name="connsiteY1" fmla="*/ 5388 h 16818"/>
                  <a:gd name="connsiteX2" fmla="*/ 13008 w 16818"/>
                  <a:gd name="connsiteY2" fmla="*/ 1578 h 16818"/>
                  <a:gd name="connsiteX3" fmla="*/ 16818 w 16818"/>
                  <a:gd name="connsiteY3" fmla="*/ 9198 h 16818"/>
                  <a:gd name="connsiteX4" fmla="*/ 5388 w 16818"/>
                  <a:gd name="connsiteY4" fmla="*/ 16818 h 16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18" h="16818">
                    <a:moveTo>
                      <a:pt x="5388" y="16818"/>
                    </a:moveTo>
                    <a:cubicBezTo>
                      <a:pt x="1578" y="13008"/>
                      <a:pt x="-2232" y="9198"/>
                      <a:pt x="1578" y="5388"/>
                    </a:cubicBezTo>
                    <a:cubicBezTo>
                      <a:pt x="5388" y="1578"/>
                      <a:pt x="9198" y="-2232"/>
                      <a:pt x="13008" y="1578"/>
                    </a:cubicBezTo>
                    <a:cubicBezTo>
                      <a:pt x="16818" y="1578"/>
                      <a:pt x="16818" y="9198"/>
                      <a:pt x="16818" y="9198"/>
                    </a:cubicBezTo>
                    <a:cubicBezTo>
                      <a:pt x="13008" y="16818"/>
                      <a:pt x="13008" y="16818"/>
                      <a:pt x="5388" y="16818"/>
                    </a:cubicBezTo>
                    <a:close/>
                  </a:path>
                </a:pathLst>
              </a:custGeom>
              <a:solidFill>
                <a:srgbClr val="FFD7E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41" name="Freeform: Shape 3740">
                <a:extLst>
                  <a:ext uri="{FF2B5EF4-FFF2-40B4-BE49-F238E27FC236}">
                    <a16:creationId xmlns:a16="http://schemas.microsoft.com/office/drawing/2014/main" id="{9ADBDE94-F811-CF17-6B75-38CB50972F13}"/>
                  </a:ext>
                </a:extLst>
              </p:cNvPr>
              <p:cNvSpPr/>
              <p:nvPr/>
            </p:nvSpPr>
            <p:spPr>
              <a:xfrm>
                <a:off x="3635693" y="2116781"/>
                <a:ext cx="18097" cy="16818"/>
              </a:xfrm>
              <a:custGeom>
                <a:avLst/>
                <a:gdLst>
                  <a:gd name="connsiteX0" fmla="*/ 2857 w 18097"/>
                  <a:gd name="connsiteY0" fmla="*/ 16818 h 16818"/>
                  <a:gd name="connsiteX1" fmla="*/ 2857 w 18097"/>
                  <a:gd name="connsiteY1" fmla="*/ 5388 h 16818"/>
                  <a:gd name="connsiteX2" fmla="*/ 14288 w 18097"/>
                  <a:gd name="connsiteY2" fmla="*/ 1578 h 16818"/>
                  <a:gd name="connsiteX3" fmla="*/ 18098 w 18097"/>
                  <a:gd name="connsiteY3" fmla="*/ 9198 h 16818"/>
                  <a:gd name="connsiteX4" fmla="*/ 2857 w 18097"/>
                  <a:gd name="connsiteY4" fmla="*/ 16818 h 16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7" h="16818">
                    <a:moveTo>
                      <a:pt x="2857" y="16818"/>
                    </a:moveTo>
                    <a:cubicBezTo>
                      <a:pt x="-952" y="13008"/>
                      <a:pt x="-952" y="9198"/>
                      <a:pt x="2857" y="5388"/>
                    </a:cubicBezTo>
                    <a:cubicBezTo>
                      <a:pt x="6667" y="1578"/>
                      <a:pt x="6667" y="-2232"/>
                      <a:pt x="14288" y="1578"/>
                    </a:cubicBezTo>
                    <a:cubicBezTo>
                      <a:pt x="18098" y="1578"/>
                      <a:pt x="18098" y="5388"/>
                      <a:pt x="18098" y="9198"/>
                    </a:cubicBezTo>
                    <a:cubicBezTo>
                      <a:pt x="10477" y="13008"/>
                      <a:pt x="6667" y="16818"/>
                      <a:pt x="2857" y="16818"/>
                    </a:cubicBezTo>
                    <a:close/>
                  </a:path>
                </a:pathLst>
              </a:custGeom>
              <a:solidFill>
                <a:srgbClr val="FFD9E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42" name="Freeform: Shape 3741">
                <a:extLst>
                  <a:ext uri="{FF2B5EF4-FFF2-40B4-BE49-F238E27FC236}">
                    <a16:creationId xmlns:a16="http://schemas.microsoft.com/office/drawing/2014/main" id="{727D4BEB-47D0-D12B-C653-5B47E9667C04}"/>
                  </a:ext>
                </a:extLst>
              </p:cNvPr>
              <p:cNvSpPr/>
              <p:nvPr/>
            </p:nvSpPr>
            <p:spPr>
              <a:xfrm>
                <a:off x="5052061" y="3740406"/>
                <a:ext cx="19050" cy="12443"/>
              </a:xfrm>
              <a:custGeom>
                <a:avLst/>
                <a:gdLst>
                  <a:gd name="connsiteX0" fmla="*/ 19050 w 19050"/>
                  <a:gd name="connsiteY0" fmla="*/ 12443 h 12443"/>
                  <a:gd name="connsiteX1" fmla="*/ 0 w 19050"/>
                  <a:gd name="connsiteY1" fmla="*/ 4824 h 12443"/>
                  <a:gd name="connsiteX2" fmla="*/ 3810 w 19050"/>
                  <a:gd name="connsiteY2" fmla="*/ 1013 h 12443"/>
                  <a:gd name="connsiteX3" fmla="*/ 19050 w 19050"/>
                  <a:gd name="connsiteY3" fmla="*/ 12443 h 12443"/>
                </a:gdLst>
                <a:ahLst/>
                <a:cxnLst>
                  <a:cxn ang="0">
                    <a:pos x="connsiteX0" y="connsiteY0"/>
                  </a:cxn>
                  <a:cxn ang="0">
                    <a:pos x="connsiteX1" y="connsiteY1"/>
                  </a:cxn>
                  <a:cxn ang="0">
                    <a:pos x="connsiteX2" y="connsiteY2"/>
                  </a:cxn>
                  <a:cxn ang="0">
                    <a:pos x="connsiteX3" y="connsiteY3"/>
                  </a:cxn>
                </a:cxnLst>
                <a:rect l="l" t="t" r="r" b="b"/>
                <a:pathLst>
                  <a:path w="19050" h="12443">
                    <a:moveTo>
                      <a:pt x="19050" y="12443"/>
                    </a:moveTo>
                    <a:cubicBezTo>
                      <a:pt x="7620" y="12443"/>
                      <a:pt x="0" y="12443"/>
                      <a:pt x="0" y="4824"/>
                    </a:cubicBezTo>
                    <a:cubicBezTo>
                      <a:pt x="0" y="4824"/>
                      <a:pt x="0" y="1013"/>
                      <a:pt x="3810" y="1013"/>
                    </a:cubicBezTo>
                    <a:cubicBezTo>
                      <a:pt x="11430" y="-2797"/>
                      <a:pt x="15240" y="4824"/>
                      <a:pt x="19050" y="12443"/>
                    </a:cubicBezTo>
                    <a:close/>
                  </a:path>
                </a:pathLst>
              </a:custGeom>
              <a:solidFill>
                <a:srgbClr val="FFDFE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43" name="Freeform: Shape 3742">
                <a:extLst>
                  <a:ext uri="{FF2B5EF4-FFF2-40B4-BE49-F238E27FC236}">
                    <a16:creationId xmlns:a16="http://schemas.microsoft.com/office/drawing/2014/main" id="{DB205B3C-EEAC-C3B5-D4A2-402DC6F047AB}"/>
                  </a:ext>
                </a:extLst>
              </p:cNvPr>
              <p:cNvSpPr/>
              <p:nvPr/>
            </p:nvSpPr>
            <p:spPr>
              <a:xfrm>
                <a:off x="3583632" y="2387917"/>
                <a:ext cx="16818" cy="12382"/>
              </a:xfrm>
              <a:custGeom>
                <a:avLst/>
                <a:gdLst>
                  <a:gd name="connsiteX0" fmla="*/ 16818 w 16818"/>
                  <a:gd name="connsiteY0" fmla="*/ 8573 h 12382"/>
                  <a:gd name="connsiteX1" fmla="*/ 5388 w 16818"/>
                  <a:gd name="connsiteY1" fmla="*/ 12383 h 12382"/>
                  <a:gd name="connsiteX2" fmla="*/ 1578 w 16818"/>
                  <a:gd name="connsiteY2" fmla="*/ 4762 h 12382"/>
                  <a:gd name="connsiteX3" fmla="*/ 13008 w 16818"/>
                  <a:gd name="connsiteY3" fmla="*/ 953 h 12382"/>
                  <a:gd name="connsiteX4" fmla="*/ 16818 w 16818"/>
                  <a:gd name="connsiteY4" fmla="*/ 8573 h 12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18" h="12382">
                    <a:moveTo>
                      <a:pt x="16818" y="8573"/>
                    </a:moveTo>
                    <a:cubicBezTo>
                      <a:pt x="13008" y="12383"/>
                      <a:pt x="9198" y="12383"/>
                      <a:pt x="5388" y="12383"/>
                    </a:cubicBezTo>
                    <a:cubicBezTo>
                      <a:pt x="1578" y="12383"/>
                      <a:pt x="-2232" y="8573"/>
                      <a:pt x="1578" y="4762"/>
                    </a:cubicBezTo>
                    <a:cubicBezTo>
                      <a:pt x="1578" y="-2858"/>
                      <a:pt x="9198" y="953"/>
                      <a:pt x="13008" y="953"/>
                    </a:cubicBezTo>
                    <a:cubicBezTo>
                      <a:pt x="13008" y="953"/>
                      <a:pt x="16818" y="4762"/>
                      <a:pt x="16818" y="8573"/>
                    </a:cubicBezTo>
                    <a:close/>
                  </a:path>
                </a:pathLst>
              </a:custGeom>
              <a:solidFill>
                <a:srgbClr val="FFDAE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44" name="Freeform: Shape 3743">
                <a:extLst>
                  <a:ext uri="{FF2B5EF4-FFF2-40B4-BE49-F238E27FC236}">
                    <a16:creationId xmlns:a16="http://schemas.microsoft.com/office/drawing/2014/main" id="{9F539ACE-37AC-DD34-7502-F9DF658819BE}"/>
                  </a:ext>
                </a:extLst>
              </p:cNvPr>
              <p:cNvSpPr/>
              <p:nvPr/>
            </p:nvSpPr>
            <p:spPr>
              <a:xfrm>
                <a:off x="1141422" y="1819601"/>
                <a:ext cx="16818" cy="14586"/>
              </a:xfrm>
              <a:custGeom>
                <a:avLst/>
                <a:gdLst>
                  <a:gd name="connsiteX0" fmla="*/ 16818 w 16818"/>
                  <a:gd name="connsiteY0" fmla="*/ 9198 h 14586"/>
                  <a:gd name="connsiteX1" fmla="*/ 5388 w 16818"/>
                  <a:gd name="connsiteY1" fmla="*/ 13008 h 14586"/>
                  <a:gd name="connsiteX2" fmla="*/ 1578 w 16818"/>
                  <a:gd name="connsiteY2" fmla="*/ 5388 h 14586"/>
                  <a:gd name="connsiteX3" fmla="*/ 13008 w 16818"/>
                  <a:gd name="connsiteY3" fmla="*/ 1578 h 14586"/>
                  <a:gd name="connsiteX4" fmla="*/ 16818 w 16818"/>
                  <a:gd name="connsiteY4" fmla="*/ 9198 h 14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18" h="14586">
                    <a:moveTo>
                      <a:pt x="16818" y="9198"/>
                    </a:moveTo>
                    <a:cubicBezTo>
                      <a:pt x="13008" y="13008"/>
                      <a:pt x="9198" y="16818"/>
                      <a:pt x="5388" y="13008"/>
                    </a:cubicBezTo>
                    <a:cubicBezTo>
                      <a:pt x="1578" y="13008"/>
                      <a:pt x="-2232" y="9198"/>
                      <a:pt x="1578" y="5388"/>
                    </a:cubicBezTo>
                    <a:cubicBezTo>
                      <a:pt x="5388" y="1578"/>
                      <a:pt x="5388" y="-2232"/>
                      <a:pt x="13008" y="1578"/>
                    </a:cubicBezTo>
                    <a:cubicBezTo>
                      <a:pt x="13008" y="5388"/>
                      <a:pt x="16818" y="5388"/>
                      <a:pt x="16818" y="9198"/>
                    </a:cubicBezTo>
                    <a:close/>
                  </a:path>
                </a:pathLst>
              </a:custGeom>
              <a:solidFill>
                <a:srgbClr val="FFDCE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45" name="Freeform: Shape 3744">
                <a:extLst>
                  <a:ext uri="{FF2B5EF4-FFF2-40B4-BE49-F238E27FC236}">
                    <a16:creationId xmlns:a16="http://schemas.microsoft.com/office/drawing/2014/main" id="{06EF7B29-D9CA-CDC3-6DFA-7E8E55F6E07E}"/>
                  </a:ext>
                </a:extLst>
              </p:cNvPr>
              <p:cNvSpPr/>
              <p:nvPr/>
            </p:nvSpPr>
            <p:spPr>
              <a:xfrm>
                <a:off x="2090112" y="4019550"/>
                <a:ext cx="14586" cy="21907"/>
              </a:xfrm>
              <a:custGeom>
                <a:avLst/>
                <a:gdLst>
                  <a:gd name="connsiteX0" fmla="*/ 13008 w 14586"/>
                  <a:gd name="connsiteY0" fmla="*/ 19050 h 21907"/>
                  <a:gd name="connsiteX1" fmla="*/ 5388 w 14586"/>
                  <a:gd name="connsiteY1" fmla="*/ 19050 h 21907"/>
                  <a:gd name="connsiteX2" fmla="*/ 1578 w 14586"/>
                  <a:gd name="connsiteY2" fmla="*/ 3810 h 21907"/>
                  <a:gd name="connsiteX3" fmla="*/ 9198 w 14586"/>
                  <a:gd name="connsiteY3" fmla="*/ 0 h 21907"/>
                  <a:gd name="connsiteX4" fmla="*/ 13008 w 14586"/>
                  <a:gd name="connsiteY4" fmla="*/ 19050 h 21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86" h="21907">
                    <a:moveTo>
                      <a:pt x="13008" y="19050"/>
                    </a:moveTo>
                    <a:cubicBezTo>
                      <a:pt x="13008" y="22860"/>
                      <a:pt x="9198" y="22860"/>
                      <a:pt x="5388" y="19050"/>
                    </a:cubicBezTo>
                    <a:cubicBezTo>
                      <a:pt x="1578" y="15240"/>
                      <a:pt x="-2232" y="11430"/>
                      <a:pt x="1578" y="3810"/>
                    </a:cubicBezTo>
                    <a:cubicBezTo>
                      <a:pt x="1578" y="0"/>
                      <a:pt x="5388" y="0"/>
                      <a:pt x="9198" y="0"/>
                    </a:cubicBezTo>
                    <a:cubicBezTo>
                      <a:pt x="13008" y="3810"/>
                      <a:pt x="16818" y="15240"/>
                      <a:pt x="13008" y="19050"/>
                    </a:cubicBezTo>
                    <a:close/>
                  </a:path>
                </a:pathLst>
              </a:custGeom>
              <a:solidFill>
                <a:srgbClr val="FFE2E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46" name="Freeform: Shape 3745">
                <a:extLst>
                  <a:ext uri="{FF2B5EF4-FFF2-40B4-BE49-F238E27FC236}">
                    <a16:creationId xmlns:a16="http://schemas.microsoft.com/office/drawing/2014/main" id="{E262EE28-40E6-A552-FAD6-356C515B200B}"/>
                  </a:ext>
                </a:extLst>
              </p:cNvPr>
              <p:cNvSpPr/>
              <p:nvPr/>
            </p:nvSpPr>
            <p:spPr>
              <a:xfrm>
                <a:off x="1405891" y="2945130"/>
                <a:ext cx="13008" cy="16818"/>
              </a:xfrm>
              <a:custGeom>
                <a:avLst/>
                <a:gdLst>
                  <a:gd name="connsiteX0" fmla="*/ 3810 w 13008"/>
                  <a:gd name="connsiteY0" fmla="*/ 15240 h 16818"/>
                  <a:gd name="connsiteX1" fmla="*/ 0 w 13008"/>
                  <a:gd name="connsiteY1" fmla="*/ 3810 h 16818"/>
                  <a:gd name="connsiteX2" fmla="*/ 7620 w 13008"/>
                  <a:gd name="connsiteY2" fmla="*/ 0 h 16818"/>
                  <a:gd name="connsiteX3" fmla="*/ 11430 w 13008"/>
                  <a:gd name="connsiteY3" fmla="*/ 11430 h 16818"/>
                  <a:gd name="connsiteX4" fmla="*/ 3810 w 13008"/>
                  <a:gd name="connsiteY4" fmla="*/ 15240 h 16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08" h="16818">
                    <a:moveTo>
                      <a:pt x="3810" y="15240"/>
                    </a:moveTo>
                    <a:cubicBezTo>
                      <a:pt x="0" y="11430"/>
                      <a:pt x="0" y="7620"/>
                      <a:pt x="0" y="3810"/>
                    </a:cubicBezTo>
                    <a:cubicBezTo>
                      <a:pt x="0" y="0"/>
                      <a:pt x="3810" y="0"/>
                      <a:pt x="7620" y="0"/>
                    </a:cubicBezTo>
                    <a:cubicBezTo>
                      <a:pt x="11430" y="3810"/>
                      <a:pt x="15240" y="7620"/>
                      <a:pt x="11430" y="11430"/>
                    </a:cubicBezTo>
                    <a:cubicBezTo>
                      <a:pt x="11430" y="15240"/>
                      <a:pt x="7620" y="19050"/>
                      <a:pt x="3810" y="15240"/>
                    </a:cubicBezTo>
                    <a:close/>
                  </a:path>
                </a:pathLst>
              </a:custGeom>
              <a:solidFill>
                <a:srgbClr val="FFDAE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47" name="Freeform: Shape 3746">
                <a:extLst>
                  <a:ext uri="{FF2B5EF4-FFF2-40B4-BE49-F238E27FC236}">
                    <a16:creationId xmlns:a16="http://schemas.microsoft.com/office/drawing/2014/main" id="{A24DF45B-DDA9-1C88-5424-C98E95E40135}"/>
                  </a:ext>
                </a:extLst>
              </p:cNvPr>
              <p:cNvSpPr/>
              <p:nvPr/>
            </p:nvSpPr>
            <p:spPr>
              <a:xfrm>
                <a:off x="1253491" y="3006090"/>
                <a:ext cx="15239" cy="15240"/>
              </a:xfrm>
              <a:custGeom>
                <a:avLst/>
                <a:gdLst>
                  <a:gd name="connsiteX0" fmla="*/ 7620 w 15239"/>
                  <a:gd name="connsiteY0" fmla="*/ 0 h 15240"/>
                  <a:gd name="connsiteX1" fmla="*/ 15240 w 15239"/>
                  <a:gd name="connsiteY1" fmla="*/ 7620 h 15240"/>
                  <a:gd name="connsiteX2" fmla="*/ 7620 w 15239"/>
                  <a:gd name="connsiteY2" fmla="*/ 15240 h 15240"/>
                  <a:gd name="connsiteX3" fmla="*/ 0 w 15239"/>
                  <a:gd name="connsiteY3" fmla="*/ 3810 h 15240"/>
                  <a:gd name="connsiteX4" fmla="*/ 7620 w 15239"/>
                  <a:gd name="connsiteY4" fmla="*/ 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5240">
                    <a:moveTo>
                      <a:pt x="7620" y="0"/>
                    </a:moveTo>
                    <a:cubicBezTo>
                      <a:pt x="11430" y="0"/>
                      <a:pt x="15240" y="3810"/>
                      <a:pt x="15240" y="7620"/>
                    </a:cubicBezTo>
                    <a:cubicBezTo>
                      <a:pt x="15240" y="11430"/>
                      <a:pt x="15240" y="15240"/>
                      <a:pt x="7620" y="15240"/>
                    </a:cubicBezTo>
                    <a:cubicBezTo>
                      <a:pt x="0" y="15240"/>
                      <a:pt x="0" y="7620"/>
                      <a:pt x="0" y="3810"/>
                    </a:cubicBezTo>
                    <a:cubicBezTo>
                      <a:pt x="0" y="0"/>
                      <a:pt x="3810" y="0"/>
                      <a:pt x="7620" y="0"/>
                    </a:cubicBezTo>
                    <a:close/>
                  </a:path>
                </a:pathLst>
              </a:custGeom>
              <a:solidFill>
                <a:srgbClr val="FFD8E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48" name="Freeform: Shape 3747">
                <a:extLst>
                  <a:ext uri="{FF2B5EF4-FFF2-40B4-BE49-F238E27FC236}">
                    <a16:creationId xmlns:a16="http://schemas.microsoft.com/office/drawing/2014/main" id="{40809255-FDB6-65D3-82A3-7EE1C650146D}"/>
                  </a:ext>
                </a:extLst>
              </p:cNvPr>
              <p:cNvSpPr/>
              <p:nvPr/>
            </p:nvSpPr>
            <p:spPr>
              <a:xfrm>
                <a:off x="2836872" y="3524250"/>
                <a:ext cx="14586" cy="15240"/>
              </a:xfrm>
              <a:custGeom>
                <a:avLst/>
                <a:gdLst>
                  <a:gd name="connsiteX0" fmla="*/ 1578 w 14586"/>
                  <a:gd name="connsiteY0" fmla="*/ 3810 h 15240"/>
                  <a:gd name="connsiteX1" fmla="*/ 9198 w 14586"/>
                  <a:gd name="connsiteY1" fmla="*/ 0 h 15240"/>
                  <a:gd name="connsiteX2" fmla="*/ 13008 w 14586"/>
                  <a:gd name="connsiteY2" fmla="*/ 11430 h 15240"/>
                  <a:gd name="connsiteX3" fmla="*/ 5388 w 14586"/>
                  <a:gd name="connsiteY3" fmla="*/ 15240 h 15240"/>
                  <a:gd name="connsiteX4" fmla="*/ 1578 w 14586"/>
                  <a:gd name="connsiteY4" fmla="*/ 381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86" h="15240">
                    <a:moveTo>
                      <a:pt x="1578" y="3810"/>
                    </a:moveTo>
                    <a:cubicBezTo>
                      <a:pt x="1578" y="0"/>
                      <a:pt x="5388" y="0"/>
                      <a:pt x="9198" y="0"/>
                    </a:cubicBezTo>
                    <a:cubicBezTo>
                      <a:pt x="13008" y="0"/>
                      <a:pt x="16818" y="3810"/>
                      <a:pt x="13008" y="11430"/>
                    </a:cubicBezTo>
                    <a:cubicBezTo>
                      <a:pt x="13008" y="15240"/>
                      <a:pt x="9198" y="15240"/>
                      <a:pt x="5388" y="15240"/>
                    </a:cubicBezTo>
                    <a:cubicBezTo>
                      <a:pt x="1578" y="11430"/>
                      <a:pt x="-2232" y="7620"/>
                      <a:pt x="1578" y="3810"/>
                    </a:cubicBezTo>
                    <a:close/>
                  </a:path>
                </a:pathLst>
              </a:custGeom>
              <a:solidFill>
                <a:srgbClr val="FFCAD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49" name="Freeform: Shape 3748">
                <a:extLst>
                  <a:ext uri="{FF2B5EF4-FFF2-40B4-BE49-F238E27FC236}">
                    <a16:creationId xmlns:a16="http://schemas.microsoft.com/office/drawing/2014/main" id="{F5350430-0EB7-2C22-981D-4267281F5EF9}"/>
                  </a:ext>
                </a:extLst>
              </p:cNvPr>
              <p:cNvSpPr/>
              <p:nvPr/>
            </p:nvSpPr>
            <p:spPr>
              <a:xfrm>
                <a:off x="2438401" y="871061"/>
                <a:ext cx="19050" cy="16668"/>
              </a:xfrm>
              <a:custGeom>
                <a:avLst/>
                <a:gdLst>
                  <a:gd name="connsiteX0" fmla="*/ 19050 w 19050"/>
                  <a:gd name="connsiteY0" fmla="*/ 1429 h 16668"/>
                  <a:gd name="connsiteX1" fmla="*/ 3810 w 19050"/>
                  <a:gd name="connsiteY1" fmla="*/ 16669 h 16668"/>
                  <a:gd name="connsiteX2" fmla="*/ 0 w 19050"/>
                  <a:gd name="connsiteY2" fmla="*/ 16669 h 16668"/>
                  <a:gd name="connsiteX3" fmla="*/ 0 w 19050"/>
                  <a:gd name="connsiteY3" fmla="*/ 12859 h 16668"/>
                  <a:gd name="connsiteX4" fmla="*/ 19050 w 19050"/>
                  <a:gd name="connsiteY4" fmla="*/ 1429 h 16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6668">
                    <a:moveTo>
                      <a:pt x="19050" y="1429"/>
                    </a:moveTo>
                    <a:cubicBezTo>
                      <a:pt x="15240" y="9049"/>
                      <a:pt x="7620" y="12859"/>
                      <a:pt x="3810" y="16669"/>
                    </a:cubicBezTo>
                    <a:cubicBezTo>
                      <a:pt x="3810" y="16669"/>
                      <a:pt x="0" y="16669"/>
                      <a:pt x="0" y="16669"/>
                    </a:cubicBezTo>
                    <a:cubicBezTo>
                      <a:pt x="0" y="16669"/>
                      <a:pt x="0" y="12859"/>
                      <a:pt x="0" y="12859"/>
                    </a:cubicBezTo>
                    <a:cubicBezTo>
                      <a:pt x="3810" y="1429"/>
                      <a:pt x="11430" y="-2381"/>
                      <a:pt x="19050" y="1429"/>
                    </a:cubicBezTo>
                    <a:close/>
                  </a:path>
                </a:pathLst>
              </a:custGeom>
              <a:solidFill>
                <a:srgbClr val="FFE9F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50" name="Freeform: Shape 3749">
                <a:extLst>
                  <a:ext uri="{FF2B5EF4-FFF2-40B4-BE49-F238E27FC236}">
                    <a16:creationId xmlns:a16="http://schemas.microsoft.com/office/drawing/2014/main" id="{12DE0E58-735E-90B5-C184-9D09DD7BAA89}"/>
                  </a:ext>
                </a:extLst>
              </p:cNvPr>
              <p:cNvSpPr/>
              <p:nvPr/>
            </p:nvSpPr>
            <p:spPr>
              <a:xfrm>
                <a:off x="929640" y="3017519"/>
                <a:ext cx="16818" cy="15240"/>
              </a:xfrm>
              <a:custGeom>
                <a:avLst/>
                <a:gdLst>
                  <a:gd name="connsiteX0" fmla="*/ 11430 w 16818"/>
                  <a:gd name="connsiteY0" fmla="*/ 0 h 15240"/>
                  <a:gd name="connsiteX1" fmla="*/ 15240 w 16818"/>
                  <a:gd name="connsiteY1" fmla="*/ 7620 h 15240"/>
                  <a:gd name="connsiteX2" fmla="*/ 7620 w 16818"/>
                  <a:gd name="connsiteY2" fmla="*/ 15240 h 15240"/>
                  <a:gd name="connsiteX3" fmla="*/ 0 w 16818"/>
                  <a:gd name="connsiteY3" fmla="*/ 7620 h 15240"/>
                  <a:gd name="connsiteX4" fmla="*/ 11430 w 16818"/>
                  <a:gd name="connsiteY4" fmla="*/ 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18" h="15240">
                    <a:moveTo>
                      <a:pt x="11430" y="0"/>
                    </a:moveTo>
                    <a:cubicBezTo>
                      <a:pt x="15240" y="0"/>
                      <a:pt x="19050" y="3810"/>
                      <a:pt x="15240" y="7620"/>
                    </a:cubicBezTo>
                    <a:cubicBezTo>
                      <a:pt x="15240" y="11430"/>
                      <a:pt x="11430" y="15240"/>
                      <a:pt x="7620" y="15240"/>
                    </a:cubicBezTo>
                    <a:cubicBezTo>
                      <a:pt x="3810" y="15240"/>
                      <a:pt x="0" y="11430"/>
                      <a:pt x="0" y="7620"/>
                    </a:cubicBezTo>
                    <a:cubicBezTo>
                      <a:pt x="0" y="0"/>
                      <a:pt x="7620" y="0"/>
                      <a:pt x="11430" y="0"/>
                    </a:cubicBezTo>
                    <a:close/>
                  </a:path>
                </a:pathLst>
              </a:custGeom>
              <a:solidFill>
                <a:srgbClr val="FFCFE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51" name="Freeform: Shape 3750">
                <a:extLst>
                  <a:ext uri="{FF2B5EF4-FFF2-40B4-BE49-F238E27FC236}">
                    <a16:creationId xmlns:a16="http://schemas.microsoft.com/office/drawing/2014/main" id="{7295EB9A-0784-33A1-0F39-5BAB8C25D546}"/>
                  </a:ext>
                </a:extLst>
              </p:cNvPr>
              <p:cNvSpPr/>
              <p:nvPr/>
            </p:nvSpPr>
            <p:spPr>
              <a:xfrm>
                <a:off x="655321" y="3082290"/>
                <a:ext cx="19050" cy="12382"/>
              </a:xfrm>
              <a:custGeom>
                <a:avLst/>
                <a:gdLst>
                  <a:gd name="connsiteX0" fmla="*/ 19050 w 19050"/>
                  <a:gd name="connsiteY0" fmla="*/ 7620 h 12382"/>
                  <a:gd name="connsiteX1" fmla="*/ 3810 w 19050"/>
                  <a:gd name="connsiteY1" fmla="*/ 11430 h 12382"/>
                  <a:gd name="connsiteX2" fmla="*/ 0 w 19050"/>
                  <a:gd name="connsiteY2" fmla="*/ 7620 h 12382"/>
                  <a:gd name="connsiteX3" fmla="*/ 11430 w 19050"/>
                  <a:gd name="connsiteY3" fmla="*/ 0 h 12382"/>
                  <a:gd name="connsiteX4" fmla="*/ 19050 w 19050"/>
                  <a:gd name="connsiteY4" fmla="*/ 7620 h 12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2382">
                    <a:moveTo>
                      <a:pt x="19050" y="7620"/>
                    </a:moveTo>
                    <a:cubicBezTo>
                      <a:pt x="15240" y="15240"/>
                      <a:pt x="7620" y="11430"/>
                      <a:pt x="3810" y="11430"/>
                    </a:cubicBezTo>
                    <a:cubicBezTo>
                      <a:pt x="0" y="11430"/>
                      <a:pt x="0" y="7620"/>
                      <a:pt x="0" y="7620"/>
                    </a:cubicBezTo>
                    <a:cubicBezTo>
                      <a:pt x="3810" y="3810"/>
                      <a:pt x="7620" y="0"/>
                      <a:pt x="11430" y="0"/>
                    </a:cubicBezTo>
                    <a:cubicBezTo>
                      <a:pt x="19050" y="0"/>
                      <a:pt x="19050" y="3810"/>
                      <a:pt x="19050" y="7620"/>
                    </a:cubicBezTo>
                    <a:close/>
                  </a:path>
                </a:pathLst>
              </a:custGeom>
              <a:solidFill>
                <a:srgbClr val="FFDCE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52" name="Freeform: Shape 3751">
                <a:extLst>
                  <a:ext uri="{FF2B5EF4-FFF2-40B4-BE49-F238E27FC236}">
                    <a16:creationId xmlns:a16="http://schemas.microsoft.com/office/drawing/2014/main" id="{E16E1731-E51A-997F-57F2-9F8B99C44B5A}"/>
                  </a:ext>
                </a:extLst>
              </p:cNvPr>
              <p:cNvSpPr/>
              <p:nvPr/>
            </p:nvSpPr>
            <p:spPr>
              <a:xfrm>
                <a:off x="2183130" y="2678430"/>
                <a:ext cx="15240" cy="15239"/>
              </a:xfrm>
              <a:custGeom>
                <a:avLst/>
                <a:gdLst>
                  <a:gd name="connsiteX0" fmla="*/ 7620 w 15240"/>
                  <a:gd name="connsiteY0" fmla="*/ 0 h 15239"/>
                  <a:gd name="connsiteX1" fmla="*/ 15240 w 15240"/>
                  <a:gd name="connsiteY1" fmla="*/ 11430 h 15239"/>
                  <a:gd name="connsiteX2" fmla="*/ 11430 w 15240"/>
                  <a:gd name="connsiteY2" fmla="*/ 15240 h 15239"/>
                  <a:gd name="connsiteX3" fmla="*/ 0 w 15240"/>
                  <a:gd name="connsiteY3" fmla="*/ 3810 h 15239"/>
                  <a:gd name="connsiteX4" fmla="*/ 7620 w 15240"/>
                  <a:gd name="connsiteY4" fmla="*/ 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5239">
                    <a:moveTo>
                      <a:pt x="7620" y="0"/>
                    </a:moveTo>
                    <a:cubicBezTo>
                      <a:pt x="15240" y="0"/>
                      <a:pt x="15240" y="7620"/>
                      <a:pt x="15240" y="11430"/>
                    </a:cubicBezTo>
                    <a:cubicBezTo>
                      <a:pt x="15240" y="15240"/>
                      <a:pt x="11430" y="15240"/>
                      <a:pt x="11430" y="15240"/>
                    </a:cubicBezTo>
                    <a:cubicBezTo>
                      <a:pt x="7620" y="15240"/>
                      <a:pt x="0" y="11430"/>
                      <a:pt x="0" y="3810"/>
                    </a:cubicBezTo>
                    <a:cubicBezTo>
                      <a:pt x="3810" y="3810"/>
                      <a:pt x="3810" y="0"/>
                      <a:pt x="7620" y="0"/>
                    </a:cubicBezTo>
                    <a:close/>
                  </a:path>
                </a:pathLst>
              </a:custGeom>
              <a:solidFill>
                <a:srgbClr val="FFD4E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53" name="Freeform: Shape 3752">
                <a:extLst>
                  <a:ext uri="{FF2B5EF4-FFF2-40B4-BE49-F238E27FC236}">
                    <a16:creationId xmlns:a16="http://schemas.microsoft.com/office/drawing/2014/main" id="{F2AADC46-9688-76B5-59AA-9379DE18E91E}"/>
                  </a:ext>
                </a:extLst>
              </p:cNvPr>
              <p:cNvSpPr/>
              <p:nvPr/>
            </p:nvSpPr>
            <p:spPr>
              <a:xfrm>
                <a:off x="3642360" y="2186940"/>
                <a:ext cx="13008" cy="15239"/>
              </a:xfrm>
              <a:custGeom>
                <a:avLst/>
                <a:gdLst>
                  <a:gd name="connsiteX0" fmla="*/ 3810 w 13008"/>
                  <a:gd name="connsiteY0" fmla="*/ 15240 h 15239"/>
                  <a:gd name="connsiteX1" fmla="*/ 0 w 13008"/>
                  <a:gd name="connsiteY1" fmla="*/ 7620 h 15239"/>
                  <a:gd name="connsiteX2" fmla="*/ 7620 w 13008"/>
                  <a:gd name="connsiteY2" fmla="*/ 0 h 15239"/>
                  <a:gd name="connsiteX3" fmla="*/ 11430 w 13008"/>
                  <a:gd name="connsiteY3" fmla="*/ 7620 h 15239"/>
                  <a:gd name="connsiteX4" fmla="*/ 3810 w 13008"/>
                  <a:gd name="connsiteY4" fmla="*/ 1524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08" h="15239">
                    <a:moveTo>
                      <a:pt x="3810" y="15240"/>
                    </a:moveTo>
                    <a:cubicBezTo>
                      <a:pt x="0" y="15240"/>
                      <a:pt x="0" y="11430"/>
                      <a:pt x="0" y="7620"/>
                    </a:cubicBezTo>
                    <a:cubicBezTo>
                      <a:pt x="0" y="3810"/>
                      <a:pt x="3810" y="0"/>
                      <a:pt x="7620" y="0"/>
                    </a:cubicBezTo>
                    <a:cubicBezTo>
                      <a:pt x="11430" y="0"/>
                      <a:pt x="15240" y="3810"/>
                      <a:pt x="11430" y="7620"/>
                    </a:cubicBezTo>
                    <a:cubicBezTo>
                      <a:pt x="11430" y="15240"/>
                      <a:pt x="7620" y="15240"/>
                      <a:pt x="3810" y="15240"/>
                    </a:cubicBezTo>
                    <a:close/>
                  </a:path>
                </a:pathLst>
              </a:custGeom>
              <a:solidFill>
                <a:srgbClr val="FFD6E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54" name="Freeform: Shape 3753">
                <a:extLst>
                  <a:ext uri="{FF2B5EF4-FFF2-40B4-BE49-F238E27FC236}">
                    <a16:creationId xmlns:a16="http://schemas.microsoft.com/office/drawing/2014/main" id="{1E28EE82-BD8E-3E95-574C-18119111BFCE}"/>
                  </a:ext>
                </a:extLst>
              </p:cNvPr>
              <p:cNvSpPr/>
              <p:nvPr/>
            </p:nvSpPr>
            <p:spPr>
              <a:xfrm>
                <a:off x="2712720" y="3017519"/>
                <a:ext cx="15240" cy="11430"/>
              </a:xfrm>
              <a:custGeom>
                <a:avLst/>
                <a:gdLst>
                  <a:gd name="connsiteX0" fmla="*/ 15240 w 15240"/>
                  <a:gd name="connsiteY0" fmla="*/ 7620 h 11430"/>
                  <a:gd name="connsiteX1" fmla="*/ 7620 w 15240"/>
                  <a:gd name="connsiteY1" fmla="*/ 11430 h 11430"/>
                  <a:gd name="connsiteX2" fmla="*/ 0 w 15240"/>
                  <a:gd name="connsiteY2" fmla="*/ 3810 h 11430"/>
                  <a:gd name="connsiteX3" fmla="*/ 3810 w 15240"/>
                  <a:gd name="connsiteY3" fmla="*/ 0 h 11430"/>
                  <a:gd name="connsiteX4" fmla="*/ 15240 w 15240"/>
                  <a:gd name="connsiteY4" fmla="*/ 762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1430">
                    <a:moveTo>
                      <a:pt x="15240" y="7620"/>
                    </a:moveTo>
                    <a:cubicBezTo>
                      <a:pt x="15240" y="11430"/>
                      <a:pt x="11430" y="11430"/>
                      <a:pt x="7620" y="11430"/>
                    </a:cubicBezTo>
                    <a:cubicBezTo>
                      <a:pt x="3810" y="11430"/>
                      <a:pt x="0" y="7620"/>
                      <a:pt x="0" y="3810"/>
                    </a:cubicBezTo>
                    <a:cubicBezTo>
                      <a:pt x="0" y="0"/>
                      <a:pt x="3810" y="0"/>
                      <a:pt x="3810" y="0"/>
                    </a:cubicBezTo>
                    <a:cubicBezTo>
                      <a:pt x="11430" y="0"/>
                      <a:pt x="15240" y="3810"/>
                      <a:pt x="15240" y="7620"/>
                    </a:cubicBezTo>
                    <a:close/>
                  </a:path>
                </a:pathLst>
              </a:custGeom>
              <a:solidFill>
                <a:srgbClr val="FFB3D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55" name="Freeform: Shape 3754">
                <a:extLst>
                  <a:ext uri="{FF2B5EF4-FFF2-40B4-BE49-F238E27FC236}">
                    <a16:creationId xmlns:a16="http://schemas.microsoft.com/office/drawing/2014/main" id="{AD44380F-D340-B74F-15FA-144D35883924}"/>
                  </a:ext>
                </a:extLst>
              </p:cNvPr>
              <p:cNvSpPr/>
              <p:nvPr/>
            </p:nvSpPr>
            <p:spPr>
              <a:xfrm>
                <a:off x="4309110" y="2253941"/>
                <a:ext cx="15240" cy="14586"/>
              </a:xfrm>
              <a:custGeom>
                <a:avLst/>
                <a:gdLst>
                  <a:gd name="connsiteX0" fmla="*/ 15240 w 15240"/>
                  <a:gd name="connsiteY0" fmla="*/ 9198 h 14586"/>
                  <a:gd name="connsiteX1" fmla="*/ 7620 w 15240"/>
                  <a:gd name="connsiteY1" fmla="*/ 13008 h 14586"/>
                  <a:gd name="connsiteX2" fmla="*/ 0 w 15240"/>
                  <a:gd name="connsiteY2" fmla="*/ 5388 h 14586"/>
                  <a:gd name="connsiteX3" fmla="*/ 7620 w 15240"/>
                  <a:gd name="connsiteY3" fmla="*/ 1578 h 14586"/>
                  <a:gd name="connsiteX4" fmla="*/ 15240 w 15240"/>
                  <a:gd name="connsiteY4" fmla="*/ 9198 h 14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4586">
                    <a:moveTo>
                      <a:pt x="15240" y="9198"/>
                    </a:moveTo>
                    <a:cubicBezTo>
                      <a:pt x="15240" y="13008"/>
                      <a:pt x="11430" y="16818"/>
                      <a:pt x="7620" y="13008"/>
                    </a:cubicBezTo>
                    <a:cubicBezTo>
                      <a:pt x="3810" y="13008"/>
                      <a:pt x="0" y="13008"/>
                      <a:pt x="0" y="5388"/>
                    </a:cubicBezTo>
                    <a:cubicBezTo>
                      <a:pt x="0" y="1578"/>
                      <a:pt x="3810" y="-2232"/>
                      <a:pt x="7620" y="1578"/>
                    </a:cubicBezTo>
                    <a:cubicBezTo>
                      <a:pt x="11430" y="1578"/>
                      <a:pt x="15240" y="5388"/>
                      <a:pt x="15240" y="9198"/>
                    </a:cubicBezTo>
                    <a:close/>
                  </a:path>
                </a:pathLst>
              </a:custGeom>
              <a:solidFill>
                <a:srgbClr val="FFDBE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56" name="Freeform: Shape 3755">
                <a:extLst>
                  <a:ext uri="{FF2B5EF4-FFF2-40B4-BE49-F238E27FC236}">
                    <a16:creationId xmlns:a16="http://schemas.microsoft.com/office/drawing/2014/main" id="{31684296-6DED-4AA3-60B1-085889B23FC8}"/>
                  </a:ext>
                </a:extLst>
              </p:cNvPr>
              <p:cNvSpPr/>
              <p:nvPr/>
            </p:nvSpPr>
            <p:spPr>
              <a:xfrm>
                <a:off x="3070860" y="2698432"/>
                <a:ext cx="19050" cy="12170"/>
              </a:xfrm>
              <a:custGeom>
                <a:avLst/>
                <a:gdLst>
                  <a:gd name="connsiteX0" fmla="*/ 19050 w 19050"/>
                  <a:gd name="connsiteY0" fmla="*/ 2857 h 12170"/>
                  <a:gd name="connsiteX1" fmla="*/ 11430 w 19050"/>
                  <a:gd name="connsiteY1" fmla="*/ 10477 h 12170"/>
                  <a:gd name="connsiteX2" fmla="*/ 0 w 19050"/>
                  <a:gd name="connsiteY2" fmla="*/ 10477 h 12170"/>
                  <a:gd name="connsiteX3" fmla="*/ 0 w 19050"/>
                  <a:gd name="connsiteY3" fmla="*/ 6667 h 12170"/>
                  <a:gd name="connsiteX4" fmla="*/ 11430 w 19050"/>
                  <a:gd name="connsiteY4" fmla="*/ 2857 h 12170"/>
                  <a:gd name="connsiteX5" fmla="*/ 19050 w 19050"/>
                  <a:gd name="connsiteY5" fmla="*/ 2857 h 12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2170">
                    <a:moveTo>
                      <a:pt x="19050" y="2857"/>
                    </a:moveTo>
                    <a:cubicBezTo>
                      <a:pt x="15240" y="6667"/>
                      <a:pt x="11430" y="10477"/>
                      <a:pt x="11430" y="10477"/>
                    </a:cubicBezTo>
                    <a:cubicBezTo>
                      <a:pt x="7620" y="14287"/>
                      <a:pt x="3810" y="10477"/>
                      <a:pt x="0" y="10477"/>
                    </a:cubicBezTo>
                    <a:cubicBezTo>
                      <a:pt x="0" y="10477"/>
                      <a:pt x="0" y="6667"/>
                      <a:pt x="0" y="6667"/>
                    </a:cubicBezTo>
                    <a:cubicBezTo>
                      <a:pt x="3810" y="2857"/>
                      <a:pt x="7620" y="2857"/>
                      <a:pt x="11430" y="2857"/>
                    </a:cubicBezTo>
                    <a:cubicBezTo>
                      <a:pt x="7620" y="-952"/>
                      <a:pt x="11430" y="-952"/>
                      <a:pt x="19050" y="2857"/>
                    </a:cubicBezTo>
                    <a:close/>
                  </a:path>
                </a:pathLst>
              </a:custGeom>
              <a:solidFill>
                <a:srgbClr val="FFDEE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57" name="Freeform: Shape 3756">
                <a:extLst>
                  <a:ext uri="{FF2B5EF4-FFF2-40B4-BE49-F238E27FC236}">
                    <a16:creationId xmlns:a16="http://schemas.microsoft.com/office/drawing/2014/main" id="{B5210445-9F81-185C-8A89-B25921717AAC}"/>
                  </a:ext>
                </a:extLst>
              </p:cNvPr>
              <p:cNvSpPr/>
              <p:nvPr/>
            </p:nvSpPr>
            <p:spPr>
              <a:xfrm>
                <a:off x="838201" y="2952750"/>
                <a:ext cx="15239" cy="15240"/>
              </a:xfrm>
              <a:custGeom>
                <a:avLst/>
                <a:gdLst>
                  <a:gd name="connsiteX0" fmla="*/ 15240 w 15239"/>
                  <a:gd name="connsiteY0" fmla="*/ 7620 h 15240"/>
                  <a:gd name="connsiteX1" fmla="*/ 3810 w 15239"/>
                  <a:gd name="connsiteY1" fmla="*/ 15240 h 15240"/>
                  <a:gd name="connsiteX2" fmla="*/ 0 w 15239"/>
                  <a:gd name="connsiteY2" fmla="*/ 7620 h 15240"/>
                  <a:gd name="connsiteX3" fmla="*/ 7620 w 15239"/>
                  <a:gd name="connsiteY3" fmla="*/ 0 h 15240"/>
                  <a:gd name="connsiteX4" fmla="*/ 15240 w 15239"/>
                  <a:gd name="connsiteY4" fmla="*/ 762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5240">
                    <a:moveTo>
                      <a:pt x="15240" y="7620"/>
                    </a:moveTo>
                    <a:cubicBezTo>
                      <a:pt x="15240" y="11430"/>
                      <a:pt x="11430" y="15240"/>
                      <a:pt x="3810" y="15240"/>
                    </a:cubicBezTo>
                    <a:cubicBezTo>
                      <a:pt x="0" y="15240"/>
                      <a:pt x="0" y="11430"/>
                      <a:pt x="0" y="7620"/>
                    </a:cubicBezTo>
                    <a:cubicBezTo>
                      <a:pt x="0" y="3810"/>
                      <a:pt x="3810" y="0"/>
                      <a:pt x="7620" y="0"/>
                    </a:cubicBezTo>
                    <a:cubicBezTo>
                      <a:pt x="15240" y="0"/>
                      <a:pt x="15240" y="3810"/>
                      <a:pt x="15240" y="7620"/>
                    </a:cubicBezTo>
                    <a:close/>
                  </a:path>
                </a:pathLst>
              </a:custGeom>
              <a:solidFill>
                <a:srgbClr val="FFD8E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58" name="Freeform: Shape 3757">
                <a:extLst>
                  <a:ext uri="{FF2B5EF4-FFF2-40B4-BE49-F238E27FC236}">
                    <a16:creationId xmlns:a16="http://schemas.microsoft.com/office/drawing/2014/main" id="{C4F2E239-C419-9704-3191-D2C6194BD878}"/>
                  </a:ext>
                </a:extLst>
              </p:cNvPr>
              <p:cNvSpPr/>
              <p:nvPr/>
            </p:nvSpPr>
            <p:spPr>
              <a:xfrm>
                <a:off x="3432810" y="1657350"/>
                <a:ext cx="12382" cy="15240"/>
              </a:xfrm>
              <a:custGeom>
                <a:avLst/>
                <a:gdLst>
                  <a:gd name="connsiteX0" fmla="*/ 3810 w 12382"/>
                  <a:gd name="connsiteY0" fmla="*/ 15240 h 15240"/>
                  <a:gd name="connsiteX1" fmla="*/ 0 w 12382"/>
                  <a:gd name="connsiteY1" fmla="*/ 7620 h 15240"/>
                  <a:gd name="connsiteX2" fmla="*/ 7620 w 12382"/>
                  <a:gd name="connsiteY2" fmla="*/ 0 h 15240"/>
                  <a:gd name="connsiteX3" fmla="*/ 11430 w 12382"/>
                  <a:gd name="connsiteY3" fmla="*/ 11430 h 15240"/>
                  <a:gd name="connsiteX4" fmla="*/ 3810 w 12382"/>
                  <a:gd name="connsiteY4" fmla="*/ 1524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 h="15240">
                    <a:moveTo>
                      <a:pt x="3810" y="15240"/>
                    </a:moveTo>
                    <a:cubicBezTo>
                      <a:pt x="0" y="11430"/>
                      <a:pt x="0" y="7620"/>
                      <a:pt x="0" y="7620"/>
                    </a:cubicBezTo>
                    <a:cubicBezTo>
                      <a:pt x="0" y="3810"/>
                      <a:pt x="3810" y="0"/>
                      <a:pt x="7620" y="0"/>
                    </a:cubicBezTo>
                    <a:cubicBezTo>
                      <a:pt x="15240" y="0"/>
                      <a:pt x="11430" y="7620"/>
                      <a:pt x="11430" y="11430"/>
                    </a:cubicBezTo>
                    <a:cubicBezTo>
                      <a:pt x="11430" y="11430"/>
                      <a:pt x="7620" y="15240"/>
                      <a:pt x="3810" y="15240"/>
                    </a:cubicBezTo>
                    <a:close/>
                  </a:path>
                </a:pathLst>
              </a:custGeom>
              <a:solidFill>
                <a:srgbClr val="FFDBE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59" name="Freeform: Shape 3758">
                <a:extLst>
                  <a:ext uri="{FF2B5EF4-FFF2-40B4-BE49-F238E27FC236}">
                    <a16:creationId xmlns:a16="http://schemas.microsoft.com/office/drawing/2014/main" id="{455E3DDD-B0E4-C1D9-FDBE-AE5329DDF855}"/>
                  </a:ext>
                </a:extLst>
              </p:cNvPr>
              <p:cNvSpPr/>
              <p:nvPr/>
            </p:nvSpPr>
            <p:spPr>
              <a:xfrm>
                <a:off x="2228851" y="3120390"/>
                <a:ext cx="19050" cy="15240"/>
              </a:xfrm>
              <a:custGeom>
                <a:avLst/>
                <a:gdLst>
                  <a:gd name="connsiteX0" fmla="*/ 0 w 19050"/>
                  <a:gd name="connsiteY0" fmla="*/ 15240 h 15240"/>
                  <a:gd name="connsiteX1" fmla="*/ 0 w 19050"/>
                  <a:gd name="connsiteY1" fmla="*/ 11430 h 15240"/>
                  <a:gd name="connsiteX2" fmla="*/ 15240 w 19050"/>
                  <a:gd name="connsiteY2" fmla="*/ 0 h 15240"/>
                  <a:gd name="connsiteX3" fmla="*/ 19050 w 19050"/>
                  <a:gd name="connsiteY3" fmla="*/ 3810 h 15240"/>
                  <a:gd name="connsiteX4" fmla="*/ 0 w 19050"/>
                  <a:gd name="connsiteY4" fmla="*/ 1524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5240">
                    <a:moveTo>
                      <a:pt x="0" y="15240"/>
                    </a:moveTo>
                    <a:cubicBezTo>
                      <a:pt x="0" y="11430"/>
                      <a:pt x="0" y="11430"/>
                      <a:pt x="0" y="11430"/>
                    </a:cubicBezTo>
                    <a:cubicBezTo>
                      <a:pt x="3810" y="7620"/>
                      <a:pt x="7620" y="0"/>
                      <a:pt x="15240" y="0"/>
                    </a:cubicBezTo>
                    <a:cubicBezTo>
                      <a:pt x="19050" y="0"/>
                      <a:pt x="19050" y="3810"/>
                      <a:pt x="19050" y="3810"/>
                    </a:cubicBezTo>
                    <a:cubicBezTo>
                      <a:pt x="15240" y="11430"/>
                      <a:pt x="7620" y="11430"/>
                      <a:pt x="0" y="15240"/>
                    </a:cubicBezTo>
                    <a:close/>
                  </a:path>
                </a:pathLst>
              </a:custGeom>
              <a:solidFill>
                <a:srgbClr val="FFD9E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60" name="Freeform: Shape 3759">
                <a:extLst>
                  <a:ext uri="{FF2B5EF4-FFF2-40B4-BE49-F238E27FC236}">
                    <a16:creationId xmlns:a16="http://schemas.microsoft.com/office/drawing/2014/main" id="{CE291FC9-A319-6286-473D-2C800584272E}"/>
                  </a:ext>
                </a:extLst>
              </p:cNvPr>
              <p:cNvSpPr/>
              <p:nvPr/>
            </p:nvSpPr>
            <p:spPr>
              <a:xfrm>
                <a:off x="3695701" y="3303269"/>
                <a:ext cx="15240" cy="11430"/>
              </a:xfrm>
              <a:custGeom>
                <a:avLst/>
                <a:gdLst>
                  <a:gd name="connsiteX0" fmla="*/ 3810 w 15240"/>
                  <a:gd name="connsiteY0" fmla="*/ 11430 h 11430"/>
                  <a:gd name="connsiteX1" fmla="*/ 0 w 15240"/>
                  <a:gd name="connsiteY1" fmla="*/ 3810 h 11430"/>
                  <a:gd name="connsiteX2" fmla="*/ 7620 w 15240"/>
                  <a:gd name="connsiteY2" fmla="*/ 0 h 11430"/>
                  <a:gd name="connsiteX3" fmla="*/ 15240 w 15240"/>
                  <a:gd name="connsiteY3" fmla="*/ 7620 h 11430"/>
                  <a:gd name="connsiteX4" fmla="*/ 3810 w 15240"/>
                  <a:gd name="connsiteY4" fmla="*/ 1143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1430">
                    <a:moveTo>
                      <a:pt x="3810" y="11430"/>
                    </a:moveTo>
                    <a:cubicBezTo>
                      <a:pt x="0" y="11430"/>
                      <a:pt x="0" y="7620"/>
                      <a:pt x="0" y="3810"/>
                    </a:cubicBezTo>
                    <a:cubicBezTo>
                      <a:pt x="0" y="0"/>
                      <a:pt x="3810" y="0"/>
                      <a:pt x="7620" y="0"/>
                    </a:cubicBezTo>
                    <a:cubicBezTo>
                      <a:pt x="11430" y="0"/>
                      <a:pt x="15240" y="3810"/>
                      <a:pt x="15240" y="7620"/>
                    </a:cubicBezTo>
                    <a:cubicBezTo>
                      <a:pt x="11430" y="11430"/>
                      <a:pt x="7620" y="11430"/>
                      <a:pt x="3810" y="11430"/>
                    </a:cubicBezTo>
                    <a:close/>
                  </a:path>
                </a:pathLst>
              </a:custGeom>
              <a:solidFill>
                <a:srgbClr val="FFE3E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61" name="Freeform: Shape 3760">
                <a:extLst>
                  <a:ext uri="{FF2B5EF4-FFF2-40B4-BE49-F238E27FC236}">
                    <a16:creationId xmlns:a16="http://schemas.microsoft.com/office/drawing/2014/main" id="{46CDDD44-1D0E-96B0-7521-A2F24AC5CA8B}"/>
                  </a:ext>
                </a:extLst>
              </p:cNvPr>
              <p:cNvSpPr/>
              <p:nvPr/>
            </p:nvSpPr>
            <p:spPr>
              <a:xfrm>
                <a:off x="4046220" y="3840480"/>
                <a:ext cx="15240" cy="11429"/>
              </a:xfrm>
              <a:custGeom>
                <a:avLst/>
                <a:gdLst>
                  <a:gd name="connsiteX0" fmla="*/ 0 w 15240"/>
                  <a:gd name="connsiteY0" fmla="*/ 3810 h 11429"/>
                  <a:gd name="connsiteX1" fmla="*/ 7620 w 15240"/>
                  <a:gd name="connsiteY1" fmla="*/ 0 h 11429"/>
                  <a:gd name="connsiteX2" fmla="*/ 15240 w 15240"/>
                  <a:gd name="connsiteY2" fmla="*/ 7620 h 11429"/>
                  <a:gd name="connsiteX3" fmla="*/ 7620 w 15240"/>
                  <a:gd name="connsiteY3" fmla="*/ 11430 h 11429"/>
                  <a:gd name="connsiteX4" fmla="*/ 0 w 15240"/>
                  <a:gd name="connsiteY4" fmla="*/ 381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1429">
                    <a:moveTo>
                      <a:pt x="0" y="3810"/>
                    </a:moveTo>
                    <a:cubicBezTo>
                      <a:pt x="0" y="0"/>
                      <a:pt x="3810" y="0"/>
                      <a:pt x="7620" y="0"/>
                    </a:cubicBezTo>
                    <a:cubicBezTo>
                      <a:pt x="11430" y="0"/>
                      <a:pt x="15240" y="3810"/>
                      <a:pt x="15240" y="7620"/>
                    </a:cubicBezTo>
                    <a:cubicBezTo>
                      <a:pt x="15240" y="11430"/>
                      <a:pt x="11430" y="11430"/>
                      <a:pt x="7620" y="11430"/>
                    </a:cubicBezTo>
                    <a:cubicBezTo>
                      <a:pt x="3810" y="11430"/>
                      <a:pt x="0" y="11430"/>
                      <a:pt x="0" y="3810"/>
                    </a:cubicBezTo>
                    <a:close/>
                  </a:path>
                </a:pathLst>
              </a:custGeom>
              <a:solidFill>
                <a:srgbClr val="FFD9E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62" name="Freeform: Shape 3761">
                <a:extLst>
                  <a:ext uri="{FF2B5EF4-FFF2-40B4-BE49-F238E27FC236}">
                    <a16:creationId xmlns:a16="http://schemas.microsoft.com/office/drawing/2014/main" id="{D906EE36-1BBF-CDD9-B1B8-3D63CEA2768A}"/>
                  </a:ext>
                </a:extLst>
              </p:cNvPr>
              <p:cNvSpPr/>
              <p:nvPr/>
            </p:nvSpPr>
            <p:spPr>
              <a:xfrm>
                <a:off x="2358391" y="1882140"/>
                <a:ext cx="15239" cy="15239"/>
              </a:xfrm>
              <a:custGeom>
                <a:avLst/>
                <a:gdLst>
                  <a:gd name="connsiteX0" fmla="*/ 11430 w 15239"/>
                  <a:gd name="connsiteY0" fmla="*/ 0 h 15239"/>
                  <a:gd name="connsiteX1" fmla="*/ 15240 w 15239"/>
                  <a:gd name="connsiteY1" fmla="*/ 7620 h 15239"/>
                  <a:gd name="connsiteX2" fmla="*/ 3810 w 15239"/>
                  <a:gd name="connsiteY2" fmla="*/ 15240 h 15239"/>
                  <a:gd name="connsiteX3" fmla="*/ 0 w 15239"/>
                  <a:gd name="connsiteY3" fmla="*/ 7620 h 15239"/>
                  <a:gd name="connsiteX4" fmla="*/ 11430 w 15239"/>
                  <a:gd name="connsiteY4" fmla="*/ 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5239">
                    <a:moveTo>
                      <a:pt x="11430" y="0"/>
                    </a:moveTo>
                    <a:cubicBezTo>
                      <a:pt x="15240" y="0"/>
                      <a:pt x="15240" y="3810"/>
                      <a:pt x="15240" y="7620"/>
                    </a:cubicBezTo>
                    <a:cubicBezTo>
                      <a:pt x="11430" y="11430"/>
                      <a:pt x="7620" y="15240"/>
                      <a:pt x="3810" y="15240"/>
                    </a:cubicBezTo>
                    <a:cubicBezTo>
                      <a:pt x="0" y="15240"/>
                      <a:pt x="0" y="11430"/>
                      <a:pt x="0" y="7620"/>
                    </a:cubicBezTo>
                    <a:cubicBezTo>
                      <a:pt x="0" y="0"/>
                      <a:pt x="3810" y="0"/>
                      <a:pt x="11430" y="0"/>
                    </a:cubicBezTo>
                    <a:close/>
                  </a:path>
                </a:pathLst>
              </a:custGeom>
              <a:solidFill>
                <a:srgbClr val="FFDFE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63" name="Freeform: Shape 3762">
                <a:extLst>
                  <a:ext uri="{FF2B5EF4-FFF2-40B4-BE49-F238E27FC236}">
                    <a16:creationId xmlns:a16="http://schemas.microsoft.com/office/drawing/2014/main" id="{43B1AF10-847B-C72A-3D38-610C0BAEE796}"/>
                  </a:ext>
                </a:extLst>
              </p:cNvPr>
              <p:cNvSpPr/>
              <p:nvPr/>
            </p:nvSpPr>
            <p:spPr>
              <a:xfrm>
                <a:off x="773430" y="2327909"/>
                <a:ext cx="15240" cy="13008"/>
              </a:xfrm>
              <a:custGeom>
                <a:avLst/>
                <a:gdLst>
                  <a:gd name="connsiteX0" fmla="*/ 11430 w 15240"/>
                  <a:gd name="connsiteY0" fmla="*/ 0 h 13008"/>
                  <a:gd name="connsiteX1" fmla="*/ 15240 w 15240"/>
                  <a:gd name="connsiteY1" fmla="*/ 7620 h 13008"/>
                  <a:gd name="connsiteX2" fmla="*/ 7620 w 15240"/>
                  <a:gd name="connsiteY2" fmla="*/ 11430 h 13008"/>
                  <a:gd name="connsiteX3" fmla="*/ 0 w 15240"/>
                  <a:gd name="connsiteY3" fmla="*/ 3810 h 13008"/>
                  <a:gd name="connsiteX4" fmla="*/ 11430 w 15240"/>
                  <a:gd name="connsiteY4" fmla="*/ 0 h 13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3008">
                    <a:moveTo>
                      <a:pt x="11430" y="0"/>
                    </a:moveTo>
                    <a:cubicBezTo>
                      <a:pt x="15240" y="0"/>
                      <a:pt x="15240" y="3810"/>
                      <a:pt x="15240" y="7620"/>
                    </a:cubicBezTo>
                    <a:cubicBezTo>
                      <a:pt x="15240" y="11430"/>
                      <a:pt x="11430" y="15240"/>
                      <a:pt x="7620" y="11430"/>
                    </a:cubicBezTo>
                    <a:cubicBezTo>
                      <a:pt x="3810" y="7620"/>
                      <a:pt x="0" y="7620"/>
                      <a:pt x="0" y="3810"/>
                    </a:cubicBezTo>
                    <a:cubicBezTo>
                      <a:pt x="3810" y="0"/>
                      <a:pt x="7620" y="0"/>
                      <a:pt x="11430" y="0"/>
                    </a:cubicBezTo>
                    <a:close/>
                  </a:path>
                </a:pathLst>
              </a:custGeom>
              <a:solidFill>
                <a:srgbClr val="FFEEF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64" name="Freeform: Shape 3763">
                <a:extLst>
                  <a:ext uri="{FF2B5EF4-FFF2-40B4-BE49-F238E27FC236}">
                    <a16:creationId xmlns:a16="http://schemas.microsoft.com/office/drawing/2014/main" id="{E18149ED-48B7-3FAF-85E3-7818B02B57F6}"/>
                  </a:ext>
                </a:extLst>
              </p:cNvPr>
              <p:cNvSpPr/>
              <p:nvPr/>
            </p:nvSpPr>
            <p:spPr>
              <a:xfrm>
                <a:off x="3707131" y="1569720"/>
                <a:ext cx="13007" cy="15239"/>
              </a:xfrm>
              <a:custGeom>
                <a:avLst/>
                <a:gdLst>
                  <a:gd name="connsiteX0" fmla="*/ 7620 w 13007"/>
                  <a:gd name="connsiteY0" fmla="*/ 0 h 15239"/>
                  <a:gd name="connsiteX1" fmla="*/ 11430 w 13007"/>
                  <a:gd name="connsiteY1" fmla="*/ 11430 h 15239"/>
                  <a:gd name="connsiteX2" fmla="*/ 3810 w 13007"/>
                  <a:gd name="connsiteY2" fmla="*/ 15240 h 15239"/>
                  <a:gd name="connsiteX3" fmla="*/ 0 w 13007"/>
                  <a:gd name="connsiteY3" fmla="*/ 7620 h 15239"/>
                  <a:gd name="connsiteX4" fmla="*/ 7620 w 13007"/>
                  <a:gd name="connsiteY4" fmla="*/ 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07" h="15239">
                    <a:moveTo>
                      <a:pt x="7620" y="0"/>
                    </a:moveTo>
                    <a:cubicBezTo>
                      <a:pt x="11430" y="3810"/>
                      <a:pt x="15240" y="7620"/>
                      <a:pt x="11430" y="11430"/>
                    </a:cubicBezTo>
                    <a:cubicBezTo>
                      <a:pt x="11430" y="15240"/>
                      <a:pt x="7620" y="15240"/>
                      <a:pt x="3810" y="15240"/>
                    </a:cubicBezTo>
                    <a:cubicBezTo>
                      <a:pt x="0" y="15240"/>
                      <a:pt x="0" y="11430"/>
                      <a:pt x="0" y="7620"/>
                    </a:cubicBezTo>
                    <a:cubicBezTo>
                      <a:pt x="0" y="0"/>
                      <a:pt x="3810" y="0"/>
                      <a:pt x="7620" y="0"/>
                    </a:cubicBezTo>
                    <a:close/>
                  </a:path>
                </a:pathLst>
              </a:custGeom>
              <a:solidFill>
                <a:srgbClr val="FFD7E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65" name="Freeform: Shape 3764">
                <a:extLst>
                  <a:ext uri="{FF2B5EF4-FFF2-40B4-BE49-F238E27FC236}">
                    <a16:creationId xmlns:a16="http://schemas.microsoft.com/office/drawing/2014/main" id="{135A9FC2-1C8B-1B3D-2C68-D84E137668A0}"/>
                  </a:ext>
                </a:extLst>
              </p:cNvPr>
              <p:cNvSpPr/>
              <p:nvPr/>
            </p:nvSpPr>
            <p:spPr>
              <a:xfrm>
                <a:off x="3421381" y="2398721"/>
                <a:ext cx="15239" cy="16818"/>
              </a:xfrm>
              <a:custGeom>
                <a:avLst/>
                <a:gdLst>
                  <a:gd name="connsiteX0" fmla="*/ 0 w 15239"/>
                  <a:gd name="connsiteY0" fmla="*/ 5388 h 16818"/>
                  <a:gd name="connsiteX1" fmla="*/ 7620 w 15239"/>
                  <a:gd name="connsiteY1" fmla="*/ 1578 h 16818"/>
                  <a:gd name="connsiteX2" fmla="*/ 15240 w 15239"/>
                  <a:gd name="connsiteY2" fmla="*/ 13008 h 16818"/>
                  <a:gd name="connsiteX3" fmla="*/ 7620 w 15239"/>
                  <a:gd name="connsiteY3" fmla="*/ 16818 h 16818"/>
                  <a:gd name="connsiteX4" fmla="*/ 0 w 15239"/>
                  <a:gd name="connsiteY4" fmla="*/ 5388 h 16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6818">
                    <a:moveTo>
                      <a:pt x="0" y="5388"/>
                    </a:moveTo>
                    <a:cubicBezTo>
                      <a:pt x="0" y="1578"/>
                      <a:pt x="3810" y="-2232"/>
                      <a:pt x="7620" y="1578"/>
                    </a:cubicBezTo>
                    <a:cubicBezTo>
                      <a:pt x="11430" y="1578"/>
                      <a:pt x="15240" y="5388"/>
                      <a:pt x="15240" y="13008"/>
                    </a:cubicBezTo>
                    <a:cubicBezTo>
                      <a:pt x="15240" y="16818"/>
                      <a:pt x="11430" y="16818"/>
                      <a:pt x="7620" y="16818"/>
                    </a:cubicBezTo>
                    <a:cubicBezTo>
                      <a:pt x="3810" y="16818"/>
                      <a:pt x="0" y="13008"/>
                      <a:pt x="0" y="5388"/>
                    </a:cubicBezTo>
                    <a:close/>
                  </a:path>
                </a:pathLst>
              </a:custGeom>
              <a:solidFill>
                <a:srgbClr val="FFDCE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66" name="Freeform: Shape 3765">
                <a:extLst>
                  <a:ext uri="{FF2B5EF4-FFF2-40B4-BE49-F238E27FC236}">
                    <a16:creationId xmlns:a16="http://schemas.microsoft.com/office/drawing/2014/main" id="{1CF43611-0B13-D734-E0E3-83E06753BABF}"/>
                  </a:ext>
                </a:extLst>
              </p:cNvPr>
              <p:cNvSpPr/>
              <p:nvPr/>
            </p:nvSpPr>
            <p:spPr>
              <a:xfrm>
                <a:off x="845821" y="2833061"/>
                <a:ext cx="15239" cy="13960"/>
              </a:xfrm>
              <a:custGeom>
                <a:avLst/>
                <a:gdLst>
                  <a:gd name="connsiteX0" fmla="*/ 3810 w 15239"/>
                  <a:gd name="connsiteY0" fmla="*/ 13008 h 13960"/>
                  <a:gd name="connsiteX1" fmla="*/ 0 w 15239"/>
                  <a:gd name="connsiteY1" fmla="*/ 5388 h 13960"/>
                  <a:gd name="connsiteX2" fmla="*/ 11430 w 15239"/>
                  <a:gd name="connsiteY2" fmla="*/ 1578 h 13960"/>
                  <a:gd name="connsiteX3" fmla="*/ 15240 w 15239"/>
                  <a:gd name="connsiteY3" fmla="*/ 9198 h 13960"/>
                  <a:gd name="connsiteX4" fmla="*/ 3810 w 15239"/>
                  <a:gd name="connsiteY4" fmla="*/ 13008 h 13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3960">
                    <a:moveTo>
                      <a:pt x="3810" y="13008"/>
                    </a:moveTo>
                    <a:cubicBezTo>
                      <a:pt x="0" y="13008"/>
                      <a:pt x="0" y="9198"/>
                      <a:pt x="0" y="5388"/>
                    </a:cubicBezTo>
                    <a:cubicBezTo>
                      <a:pt x="3810" y="1578"/>
                      <a:pt x="7620" y="-2232"/>
                      <a:pt x="11430" y="1578"/>
                    </a:cubicBezTo>
                    <a:cubicBezTo>
                      <a:pt x="15240" y="1578"/>
                      <a:pt x="15240" y="5388"/>
                      <a:pt x="15240" y="9198"/>
                    </a:cubicBezTo>
                    <a:cubicBezTo>
                      <a:pt x="11430" y="16818"/>
                      <a:pt x="7620" y="13008"/>
                      <a:pt x="3810" y="13008"/>
                    </a:cubicBezTo>
                    <a:close/>
                  </a:path>
                </a:pathLst>
              </a:custGeom>
              <a:solidFill>
                <a:srgbClr val="FFE7F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67" name="Freeform: Shape 3766">
                <a:extLst>
                  <a:ext uri="{FF2B5EF4-FFF2-40B4-BE49-F238E27FC236}">
                    <a16:creationId xmlns:a16="http://schemas.microsoft.com/office/drawing/2014/main" id="{9488E2FD-90A7-D71D-5932-514D54E9B747}"/>
                  </a:ext>
                </a:extLst>
              </p:cNvPr>
              <p:cNvSpPr/>
              <p:nvPr/>
            </p:nvSpPr>
            <p:spPr>
              <a:xfrm>
                <a:off x="2983231" y="2285410"/>
                <a:ext cx="19050" cy="9787"/>
              </a:xfrm>
              <a:custGeom>
                <a:avLst/>
                <a:gdLst>
                  <a:gd name="connsiteX0" fmla="*/ 19050 w 19050"/>
                  <a:gd name="connsiteY0" fmla="*/ 4399 h 9787"/>
                  <a:gd name="connsiteX1" fmla="*/ 19050 w 19050"/>
                  <a:gd name="connsiteY1" fmla="*/ 4399 h 9787"/>
                  <a:gd name="connsiteX2" fmla="*/ 0 w 19050"/>
                  <a:gd name="connsiteY2" fmla="*/ 8209 h 9787"/>
                  <a:gd name="connsiteX3" fmla="*/ 0 w 19050"/>
                  <a:gd name="connsiteY3" fmla="*/ 4399 h 9787"/>
                  <a:gd name="connsiteX4" fmla="*/ 19050 w 19050"/>
                  <a:gd name="connsiteY4" fmla="*/ 4399 h 9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9787">
                    <a:moveTo>
                      <a:pt x="19050" y="4399"/>
                    </a:moveTo>
                    <a:cubicBezTo>
                      <a:pt x="15240" y="4399"/>
                      <a:pt x="15240" y="4399"/>
                      <a:pt x="19050" y="4399"/>
                    </a:cubicBezTo>
                    <a:cubicBezTo>
                      <a:pt x="11430" y="8209"/>
                      <a:pt x="7620" y="12019"/>
                      <a:pt x="0" y="8209"/>
                    </a:cubicBezTo>
                    <a:cubicBezTo>
                      <a:pt x="0" y="8209"/>
                      <a:pt x="0" y="4399"/>
                      <a:pt x="0" y="4399"/>
                    </a:cubicBezTo>
                    <a:cubicBezTo>
                      <a:pt x="3810" y="-3221"/>
                      <a:pt x="11430" y="589"/>
                      <a:pt x="19050" y="4399"/>
                    </a:cubicBezTo>
                    <a:close/>
                  </a:path>
                </a:pathLst>
              </a:custGeom>
              <a:solidFill>
                <a:srgbClr val="FFB3D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68" name="Freeform: Shape 3767">
                <a:extLst>
                  <a:ext uri="{FF2B5EF4-FFF2-40B4-BE49-F238E27FC236}">
                    <a16:creationId xmlns:a16="http://schemas.microsoft.com/office/drawing/2014/main" id="{A9E5E6F9-93E0-26B4-5DA7-9DDA02DC91AE}"/>
                  </a:ext>
                </a:extLst>
              </p:cNvPr>
              <p:cNvSpPr/>
              <p:nvPr/>
            </p:nvSpPr>
            <p:spPr>
              <a:xfrm>
                <a:off x="765811" y="3282641"/>
                <a:ext cx="15239" cy="13008"/>
              </a:xfrm>
              <a:custGeom>
                <a:avLst/>
                <a:gdLst>
                  <a:gd name="connsiteX0" fmla="*/ 3810 w 15239"/>
                  <a:gd name="connsiteY0" fmla="*/ 13008 h 13008"/>
                  <a:gd name="connsiteX1" fmla="*/ 0 w 15239"/>
                  <a:gd name="connsiteY1" fmla="*/ 5388 h 13008"/>
                  <a:gd name="connsiteX2" fmla="*/ 11430 w 15239"/>
                  <a:gd name="connsiteY2" fmla="*/ 1578 h 13008"/>
                  <a:gd name="connsiteX3" fmla="*/ 15240 w 15239"/>
                  <a:gd name="connsiteY3" fmla="*/ 9198 h 13008"/>
                  <a:gd name="connsiteX4" fmla="*/ 3810 w 15239"/>
                  <a:gd name="connsiteY4" fmla="*/ 13008 h 13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3008">
                    <a:moveTo>
                      <a:pt x="3810" y="13008"/>
                    </a:moveTo>
                    <a:cubicBezTo>
                      <a:pt x="0" y="9198"/>
                      <a:pt x="0" y="9198"/>
                      <a:pt x="0" y="5388"/>
                    </a:cubicBezTo>
                    <a:cubicBezTo>
                      <a:pt x="3810" y="1578"/>
                      <a:pt x="3810" y="-2232"/>
                      <a:pt x="11430" y="1578"/>
                    </a:cubicBezTo>
                    <a:cubicBezTo>
                      <a:pt x="15240" y="1578"/>
                      <a:pt x="15240" y="5388"/>
                      <a:pt x="15240" y="9198"/>
                    </a:cubicBezTo>
                    <a:cubicBezTo>
                      <a:pt x="11430" y="13008"/>
                      <a:pt x="7620" y="13008"/>
                      <a:pt x="3810" y="13008"/>
                    </a:cubicBezTo>
                    <a:close/>
                  </a:path>
                </a:pathLst>
              </a:custGeom>
              <a:solidFill>
                <a:srgbClr val="FFE1E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69" name="Freeform: Shape 3768">
                <a:extLst>
                  <a:ext uri="{FF2B5EF4-FFF2-40B4-BE49-F238E27FC236}">
                    <a16:creationId xmlns:a16="http://schemas.microsoft.com/office/drawing/2014/main" id="{5781BD18-E7A5-271C-D446-F8D1B1DB4746}"/>
                  </a:ext>
                </a:extLst>
              </p:cNvPr>
              <p:cNvSpPr/>
              <p:nvPr/>
            </p:nvSpPr>
            <p:spPr>
              <a:xfrm>
                <a:off x="2274571" y="2971800"/>
                <a:ext cx="12443" cy="15240"/>
              </a:xfrm>
              <a:custGeom>
                <a:avLst/>
                <a:gdLst>
                  <a:gd name="connsiteX0" fmla="*/ 0 w 12443"/>
                  <a:gd name="connsiteY0" fmla="*/ 15240 h 15240"/>
                  <a:gd name="connsiteX1" fmla="*/ 7620 w 12443"/>
                  <a:gd name="connsiteY1" fmla="*/ 0 h 15240"/>
                  <a:gd name="connsiteX2" fmla="*/ 11430 w 12443"/>
                  <a:gd name="connsiteY2" fmla="*/ 3810 h 15240"/>
                  <a:gd name="connsiteX3" fmla="*/ 0 w 12443"/>
                  <a:gd name="connsiteY3" fmla="*/ 15240 h 15240"/>
                </a:gdLst>
                <a:ahLst/>
                <a:cxnLst>
                  <a:cxn ang="0">
                    <a:pos x="connsiteX0" y="connsiteY0"/>
                  </a:cxn>
                  <a:cxn ang="0">
                    <a:pos x="connsiteX1" y="connsiteY1"/>
                  </a:cxn>
                  <a:cxn ang="0">
                    <a:pos x="connsiteX2" y="connsiteY2"/>
                  </a:cxn>
                  <a:cxn ang="0">
                    <a:pos x="connsiteX3" y="connsiteY3"/>
                  </a:cxn>
                </a:cxnLst>
                <a:rect l="l" t="t" r="r" b="b"/>
                <a:pathLst>
                  <a:path w="12443" h="15240">
                    <a:moveTo>
                      <a:pt x="0" y="15240"/>
                    </a:moveTo>
                    <a:cubicBezTo>
                      <a:pt x="0" y="7620"/>
                      <a:pt x="0" y="0"/>
                      <a:pt x="7620" y="0"/>
                    </a:cubicBezTo>
                    <a:cubicBezTo>
                      <a:pt x="7620" y="0"/>
                      <a:pt x="11430" y="0"/>
                      <a:pt x="11430" y="3810"/>
                    </a:cubicBezTo>
                    <a:cubicBezTo>
                      <a:pt x="15240" y="11430"/>
                      <a:pt x="7620" y="11430"/>
                      <a:pt x="0" y="15240"/>
                    </a:cubicBezTo>
                    <a:close/>
                  </a:path>
                </a:pathLst>
              </a:custGeom>
              <a:solidFill>
                <a:srgbClr val="FFDAE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70" name="Freeform: Shape 3769">
                <a:extLst>
                  <a:ext uri="{FF2B5EF4-FFF2-40B4-BE49-F238E27FC236}">
                    <a16:creationId xmlns:a16="http://schemas.microsoft.com/office/drawing/2014/main" id="{959B81DB-9656-AE3F-C757-663906C905AF}"/>
                  </a:ext>
                </a:extLst>
              </p:cNvPr>
              <p:cNvSpPr/>
              <p:nvPr/>
            </p:nvSpPr>
            <p:spPr>
              <a:xfrm>
                <a:off x="3737610" y="1911041"/>
                <a:ext cx="15240" cy="13008"/>
              </a:xfrm>
              <a:custGeom>
                <a:avLst/>
                <a:gdLst>
                  <a:gd name="connsiteX0" fmla="*/ 3810 w 15240"/>
                  <a:gd name="connsiteY0" fmla="*/ 13008 h 13008"/>
                  <a:gd name="connsiteX1" fmla="*/ 0 w 15240"/>
                  <a:gd name="connsiteY1" fmla="*/ 5388 h 13008"/>
                  <a:gd name="connsiteX2" fmla="*/ 11430 w 15240"/>
                  <a:gd name="connsiteY2" fmla="*/ 1578 h 13008"/>
                  <a:gd name="connsiteX3" fmla="*/ 15240 w 15240"/>
                  <a:gd name="connsiteY3" fmla="*/ 9198 h 13008"/>
                  <a:gd name="connsiteX4" fmla="*/ 3810 w 15240"/>
                  <a:gd name="connsiteY4" fmla="*/ 13008 h 13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3008">
                    <a:moveTo>
                      <a:pt x="3810" y="13008"/>
                    </a:moveTo>
                    <a:cubicBezTo>
                      <a:pt x="0" y="13008"/>
                      <a:pt x="0" y="9198"/>
                      <a:pt x="0" y="5388"/>
                    </a:cubicBezTo>
                    <a:cubicBezTo>
                      <a:pt x="3810" y="1578"/>
                      <a:pt x="3810" y="-2232"/>
                      <a:pt x="11430" y="1578"/>
                    </a:cubicBezTo>
                    <a:cubicBezTo>
                      <a:pt x="15240" y="1578"/>
                      <a:pt x="15240" y="5388"/>
                      <a:pt x="15240" y="9198"/>
                    </a:cubicBezTo>
                    <a:cubicBezTo>
                      <a:pt x="11430" y="13008"/>
                      <a:pt x="7620" y="13008"/>
                      <a:pt x="3810" y="13008"/>
                    </a:cubicBezTo>
                    <a:close/>
                  </a:path>
                </a:pathLst>
              </a:custGeom>
              <a:solidFill>
                <a:srgbClr val="FFE2E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71" name="Freeform: Shape 3770">
                <a:extLst>
                  <a:ext uri="{FF2B5EF4-FFF2-40B4-BE49-F238E27FC236}">
                    <a16:creationId xmlns:a16="http://schemas.microsoft.com/office/drawing/2014/main" id="{F8318D90-85CE-56CC-D475-BD456D47D622}"/>
                  </a:ext>
                </a:extLst>
              </p:cNvPr>
              <p:cNvSpPr/>
              <p:nvPr/>
            </p:nvSpPr>
            <p:spPr>
              <a:xfrm>
                <a:off x="3400637" y="1734857"/>
                <a:ext cx="20743" cy="11161"/>
              </a:xfrm>
              <a:custGeom>
                <a:avLst/>
                <a:gdLst>
                  <a:gd name="connsiteX0" fmla="*/ 20743 w 20743"/>
                  <a:gd name="connsiteY0" fmla="*/ 2503 h 11161"/>
                  <a:gd name="connsiteX1" fmla="*/ 1693 w 20743"/>
                  <a:gd name="connsiteY1" fmla="*/ 10123 h 11161"/>
                  <a:gd name="connsiteX2" fmla="*/ 1693 w 20743"/>
                  <a:gd name="connsiteY2" fmla="*/ 6313 h 11161"/>
                  <a:gd name="connsiteX3" fmla="*/ 20743 w 20743"/>
                  <a:gd name="connsiteY3" fmla="*/ 2503 h 11161"/>
                </a:gdLst>
                <a:ahLst/>
                <a:cxnLst>
                  <a:cxn ang="0">
                    <a:pos x="connsiteX0" y="connsiteY0"/>
                  </a:cxn>
                  <a:cxn ang="0">
                    <a:pos x="connsiteX1" y="connsiteY1"/>
                  </a:cxn>
                  <a:cxn ang="0">
                    <a:pos x="connsiteX2" y="connsiteY2"/>
                  </a:cxn>
                  <a:cxn ang="0">
                    <a:pos x="connsiteX3" y="connsiteY3"/>
                  </a:cxn>
                </a:cxnLst>
                <a:rect l="l" t="t" r="r" b="b"/>
                <a:pathLst>
                  <a:path w="20743" h="11161">
                    <a:moveTo>
                      <a:pt x="20743" y="2503"/>
                    </a:moveTo>
                    <a:cubicBezTo>
                      <a:pt x="13123" y="6313"/>
                      <a:pt x="9313" y="13933"/>
                      <a:pt x="1693" y="10123"/>
                    </a:cubicBezTo>
                    <a:cubicBezTo>
                      <a:pt x="1693" y="10123"/>
                      <a:pt x="-2117" y="6313"/>
                      <a:pt x="1693" y="6313"/>
                    </a:cubicBezTo>
                    <a:cubicBezTo>
                      <a:pt x="9313" y="-1307"/>
                      <a:pt x="16933" y="-1307"/>
                      <a:pt x="20743" y="2503"/>
                    </a:cubicBezTo>
                    <a:close/>
                  </a:path>
                </a:pathLst>
              </a:custGeom>
              <a:solidFill>
                <a:srgbClr val="FFF1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72" name="Freeform: Shape 3771">
                <a:extLst>
                  <a:ext uri="{FF2B5EF4-FFF2-40B4-BE49-F238E27FC236}">
                    <a16:creationId xmlns:a16="http://schemas.microsoft.com/office/drawing/2014/main" id="{B20809C9-DA11-F48F-F8E1-70064022F18A}"/>
                  </a:ext>
                </a:extLst>
              </p:cNvPr>
              <p:cNvSpPr/>
              <p:nvPr/>
            </p:nvSpPr>
            <p:spPr>
              <a:xfrm>
                <a:off x="3086101" y="1644341"/>
                <a:ext cx="15240" cy="16818"/>
              </a:xfrm>
              <a:custGeom>
                <a:avLst/>
                <a:gdLst>
                  <a:gd name="connsiteX0" fmla="*/ 7620 w 15240"/>
                  <a:gd name="connsiteY0" fmla="*/ 16818 h 16818"/>
                  <a:gd name="connsiteX1" fmla="*/ 0 w 15240"/>
                  <a:gd name="connsiteY1" fmla="*/ 5388 h 16818"/>
                  <a:gd name="connsiteX2" fmla="*/ 7620 w 15240"/>
                  <a:gd name="connsiteY2" fmla="*/ 1578 h 16818"/>
                  <a:gd name="connsiteX3" fmla="*/ 15240 w 15240"/>
                  <a:gd name="connsiteY3" fmla="*/ 13008 h 16818"/>
                  <a:gd name="connsiteX4" fmla="*/ 7620 w 15240"/>
                  <a:gd name="connsiteY4" fmla="*/ 16818 h 16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6818">
                    <a:moveTo>
                      <a:pt x="7620" y="16818"/>
                    </a:moveTo>
                    <a:cubicBezTo>
                      <a:pt x="3810" y="16818"/>
                      <a:pt x="0" y="13008"/>
                      <a:pt x="0" y="5388"/>
                    </a:cubicBezTo>
                    <a:cubicBezTo>
                      <a:pt x="0" y="1578"/>
                      <a:pt x="3810" y="-2232"/>
                      <a:pt x="7620" y="1578"/>
                    </a:cubicBezTo>
                    <a:cubicBezTo>
                      <a:pt x="11430" y="1578"/>
                      <a:pt x="15240" y="5388"/>
                      <a:pt x="15240" y="13008"/>
                    </a:cubicBezTo>
                    <a:cubicBezTo>
                      <a:pt x="11430" y="16818"/>
                      <a:pt x="7620" y="16818"/>
                      <a:pt x="7620" y="16818"/>
                    </a:cubicBezTo>
                    <a:close/>
                  </a:path>
                </a:pathLst>
              </a:custGeom>
              <a:solidFill>
                <a:srgbClr val="FFE7F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73" name="Freeform: Shape 3772">
                <a:extLst>
                  <a:ext uri="{FF2B5EF4-FFF2-40B4-BE49-F238E27FC236}">
                    <a16:creationId xmlns:a16="http://schemas.microsoft.com/office/drawing/2014/main" id="{3B9501C5-5ECA-5F3E-FF8B-5356229C6F4C}"/>
                  </a:ext>
                </a:extLst>
              </p:cNvPr>
              <p:cNvSpPr/>
              <p:nvPr/>
            </p:nvSpPr>
            <p:spPr>
              <a:xfrm>
                <a:off x="3524251" y="3577590"/>
                <a:ext cx="18097" cy="11429"/>
              </a:xfrm>
              <a:custGeom>
                <a:avLst/>
                <a:gdLst>
                  <a:gd name="connsiteX0" fmla="*/ 0 w 18097"/>
                  <a:gd name="connsiteY0" fmla="*/ 7620 h 11429"/>
                  <a:gd name="connsiteX1" fmla="*/ 15240 w 18097"/>
                  <a:gd name="connsiteY1" fmla="*/ 0 h 11429"/>
                  <a:gd name="connsiteX2" fmla="*/ 15240 w 18097"/>
                  <a:gd name="connsiteY2" fmla="*/ 11430 h 11429"/>
                  <a:gd name="connsiteX3" fmla="*/ 0 w 18097"/>
                  <a:gd name="connsiteY3" fmla="*/ 7620 h 11429"/>
                  <a:gd name="connsiteX4" fmla="*/ 0 w 18097"/>
                  <a:gd name="connsiteY4" fmla="*/ 762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7" h="11429">
                    <a:moveTo>
                      <a:pt x="0" y="7620"/>
                    </a:moveTo>
                    <a:cubicBezTo>
                      <a:pt x="3810" y="0"/>
                      <a:pt x="7620" y="0"/>
                      <a:pt x="15240" y="0"/>
                    </a:cubicBezTo>
                    <a:cubicBezTo>
                      <a:pt x="19050" y="3810"/>
                      <a:pt x="19050" y="7620"/>
                      <a:pt x="15240" y="11430"/>
                    </a:cubicBezTo>
                    <a:cubicBezTo>
                      <a:pt x="11430" y="11430"/>
                      <a:pt x="7620" y="7620"/>
                      <a:pt x="0" y="7620"/>
                    </a:cubicBezTo>
                    <a:lnTo>
                      <a:pt x="0" y="7620"/>
                    </a:lnTo>
                    <a:close/>
                  </a:path>
                </a:pathLst>
              </a:custGeom>
              <a:solidFill>
                <a:srgbClr val="FFDEE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74" name="Freeform: Shape 3773">
                <a:extLst>
                  <a:ext uri="{FF2B5EF4-FFF2-40B4-BE49-F238E27FC236}">
                    <a16:creationId xmlns:a16="http://schemas.microsoft.com/office/drawing/2014/main" id="{A516F2D7-9375-4F8D-F5EB-861BFF9CF968}"/>
                  </a:ext>
                </a:extLst>
              </p:cNvPr>
              <p:cNvSpPr/>
              <p:nvPr/>
            </p:nvSpPr>
            <p:spPr>
              <a:xfrm>
                <a:off x="3489960" y="1844040"/>
                <a:ext cx="11430" cy="13008"/>
              </a:xfrm>
              <a:custGeom>
                <a:avLst/>
                <a:gdLst>
                  <a:gd name="connsiteX0" fmla="*/ 11430 w 11430"/>
                  <a:gd name="connsiteY0" fmla="*/ 7620 h 13008"/>
                  <a:gd name="connsiteX1" fmla="*/ 3810 w 11430"/>
                  <a:gd name="connsiteY1" fmla="*/ 11430 h 13008"/>
                  <a:gd name="connsiteX2" fmla="*/ 0 w 11430"/>
                  <a:gd name="connsiteY2" fmla="*/ 3810 h 13008"/>
                  <a:gd name="connsiteX3" fmla="*/ 7620 w 11430"/>
                  <a:gd name="connsiteY3" fmla="*/ 0 h 13008"/>
                  <a:gd name="connsiteX4" fmla="*/ 11430 w 11430"/>
                  <a:gd name="connsiteY4" fmla="*/ 7620 h 13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13008">
                    <a:moveTo>
                      <a:pt x="11430" y="7620"/>
                    </a:moveTo>
                    <a:cubicBezTo>
                      <a:pt x="7620" y="11430"/>
                      <a:pt x="7620" y="15240"/>
                      <a:pt x="3810" y="11430"/>
                    </a:cubicBezTo>
                    <a:cubicBezTo>
                      <a:pt x="0" y="11430"/>
                      <a:pt x="0" y="7620"/>
                      <a:pt x="0" y="3810"/>
                    </a:cubicBezTo>
                    <a:cubicBezTo>
                      <a:pt x="0" y="0"/>
                      <a:pt x="3810" y="0"/>
                      <a:pt x="7620" y="0"/>
                    </a:cubicBezTo>
                    <a:cubicBezTo>
                      <a:pt x="11430" y="0"/>
                      <a:pt x="11430" y="3810"/>
                      <a:pt x="11430" y="7620"/>
                    </a:cubicBezTo>
                    <a:close/>
                  </a:path>
                </a:pathLst>
              </a:custGeom>
              <a:solidFill>
                <a:srgbClr val="FFEFF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75" name="Freeform: Shape 3774">
                <a:extLst>
                  <a:ext uri="{FF2B5EF4-FFF2-40B4-BE49-F238E27FC236}">
                    <a16:creationId xmlns:a16="http://schemas.microsoft.com/office/drawing/2014/main" id="{568E61DF-1D4A-0939-8C5B-D8919ADE70CB}"/>
                  </a:ext>
                </a:extLst>
              </p:cNvPr>
              <p:cNvSpPr/>
              <p:nvPr/>
            </p:nvSpPr>
            <p:spPr>
              <a:xfrm>
                <a:off x="3149292" y="2392679"/>
                <a:ext cx="13008" cy="16818"/>
              </a:xfrm>
              <a:custGeom>
                <a:avLst/>
                <a:gdLst>
                  <a:gd name="connsiteX0" fmla="*/ 13008 w 13008"/>
                  <a:gd name="connsiteY0" fmla="*/ 11430 h 16818"/>
                  <a:gd name="connsiteX1" fmla="*/ 5388 w 13008"/>
                  <a:gd name="connsiteY1" fmla="*/ 15240 h 16818"/>
                  <a:gd name="connsiteX2" fmla="*/ 1578 w 13008"/>
                  <a:gd name="connsiteY2" fmla="*/ 3810 h 16818"/>
                  <a:gd name="connsiteX3" fmla="*/ 9198 w 13008"/>
                  <a:gd name="connsiteY3" fmla="*/ 0 h 16818"/>
                  <a:gd name="connsiteX4" fmla="*/ 13008 w 13008"/>
                  <a:gd name="connsiteY4" fmla="*/ 11430 h 16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08" h="16818">
                    <a:moveTo>
                      <a:pt x="13008" y="11430"/>
                    </a:moveTo>
                    <a:cubicBezTo>
                      <a:pt x="13008" y="15240"/>
                      <a:pt x="9198" y="19050"/>
                      <a:pt x="5388" y="15240"/>
                    </a:cubicBezTo>
                    <a:cubicBezTo>
                      <a:pt x="1578" y="15240"/>
                      <a:pt x="-2232" y="7620"/>
                      <a:pt x="1578" y="3810"/>
                    </a:cubicBezTo>
                    <a:cubicBezTo>
                      <a:pt x="1578" y="0"/>
                      <a:pt x="5388" y="0"/>
                      <a:pt x="9198" y="0"/>
                    </a:cubicBezTo>
                    <a:cubicBezTo>
                      <a:pt x="9198" y="3810"/>
                      <a:pt x="13008" y="7620"/>
                      <a:pt x="13008" y="11430"/>
                    </a:cubicBezTo>
                    <a:close/>
                  </a:path>
                </a:pathLst>
              </a:custGeom>
              <a:solidFill>
                <a:srgbClr val="FFE4E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76" name="Freeform: Shape 3775">
                <a:extLst>
                  <a:ext uri="{FF2B5EF4-FFF2-40B4-BE49-F238E27FC236}">
                    <a16:creationId xmlns:a16="http://schemas.microsoft.com/office/drawing/2014/main" id="{1A36CB1B-A855-6712-7EE6-07E557E4E3C7}"/>
                  </a:ext>
                </a:extLst>
              </p:cNvPr>
              <p:cNvSpPr/>
              <p:nvPr/>
            </p:nvSpPr>
            <p:spPr>
              <a:xfrm>
                <a:off x="2609851" y="2011679"/>
                <a:ext cx="11430" cy="16818"/>
              </a:xfrm>
              <a:custGeom>
                <a:avLst/>
                <a:gdLst>
                  <a:gd name="connsiteX0" fmla="*/ 11430 w 11430"/>
                  <a:gd name="connsiteY0" fmla="*/ 11430 h 16818"/>
                  <a:gd name="connsiteX1" fmla="*/ 3810 w 11430"/>
                  <a:gd name="connsiteY1" fmla="*/ 15240 h 16818"/>
                  <a:gd name="connsiteX2" fmla="*/ 0 w 11430"/>
                  <a:gd name="connsiteY2" fmla="*/ 7620 h 16818"/>
                  <a:gd name="connsiteX3" fmla="*/ 7620 w 11430"/>
                  <a:gd name="connsiteY3" fmla="*/ 0 h 16818"/>
                  <a:gd name="connsiteX4" fmla="*/ 11430 w 11430"/>
                  <a:gd name="connsiteY4" fmla="*/ 11430 h 16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16818">
                    <a:moveTo>
                      <a:pt x="11430" y="11430"/>
                    </a:moveTo>
                    <a:cubicBezTo>
                      <a:pt x="11430" y="15240"/>
                      <a:pt x="7620" y="19050"/>
                      <a:pt x="3810" y="15240"/>
                    </a:cubicBezTo>
                    <a:cubicBezTo>
                      <a:pt x="0" y="15240"/>
                      <a:pt x="0" y="11430"/>
                      <a:pt x="0" y="7620"/>
                    </a:cubicBezTo>
                    <a:cubicBezTo>
                      <a:pt x="0" y="3810"/>
                      <a:pt x="3810" y="0"/>
                      <a:pt x="7620" y="0"/>
                    </a:cubicBezTo>
                    <a:cubicBezTo>
                      <a:pt x="11430" y="3810"/>
                      <a:pt x="11430" y="7620"/>
                      <a:pt x="11430" y="11430"/>
                    </a:cubicBezTo>
                    <a:close/>
                  </a:path>
                </a:pathLst>
              </a:custGeom>
              <a:solidFill>
                <a:srgbClr val="FFE1E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77" name="Freeform: Shape 3776">
                <a:extLst>
                  <a:ext uri="{FF2B5EF4-FFF2-40B4-BE49-F238E27FC236}">
                    <a16:creationId xmlns:a16="http://schemas.microsoft.com/office/drawing/2014/main" id="{A0DB9C7A-C737-3720-BD31-A6B3DFD725FD}"/>
                  </a:ext>
                </a:extLst>
              </p:cNvPr>
              <p:cNvSpPr/>
              <p:nvPr/>
            </p:nvSpPr>
            <p:spPr>
              <a:xfrm>
                <a:off x="4738062" y="1973579"/>
                <a:ext cx="14586" cy="13932"/>
              </a:xfrm>
              <a:custGeom>
                <a:avLst/>
                <a:gdLst>
                  <a:gd name="connsiteX0" fmla="*/ 5388 w 14586"/>
                  <a:gd name="connsiteY0" fmla="*/ 11430 h 13932"/>
                  <a:gd name="connsiteX1" fmla="*/ 1578 w 14586"/>
                  <a:gd name="connsiteY1" fmla="*/ 3810 h 13932"/>
                  <a:gd name="connsiteX2" fmla="*/ 9198 w 14586"/>
                  <a:gd name="connsiteY2" fmla="*/ 0 h 13932"/>
                  <a:gd name="connsiteX3" fmla="*/ 13008 w 14586"/>
                  <a:gd name="connsiteY3" fmla="*/ 7620 h 13932"/>
                  <a:gd name="connsiteX4" fmla="*/ 5388 w 14586"/>
                  <a:gd name="connsiteY4" fmla="*/ 11430 h 13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86" h="13932">
                    <a:moveTo>
                      <a:pt x="5388" y="11430"/>
                    </a:moveTo>
                    <a:cubicBezTo>
                      <a:pt x="1578" y="11430"/>
                      <a:pt x="-2232" y="7620"/>
                      <a:pt x="1578" y="3810"/>
                    </a:cubicBezTo>
                    <a:cubicBezTo>
                      <a:pt x="1578" y="0"/>
                      <a:pt x="5388" y="0"/>
                      <a:pt x="9198" y="0"/>
                    </a:cubicBezTo>
                    <a:cubicBezTo>
                      <a:pt x="13008" y="0"/>
                      <a:pt x="16818" y="3810"/>
                      <a:pt x="13008" y="7620"/>
                    </a:cubicBezTo>
                    <a:cubicBezTo>
                      <a:pt x="13008" y="15240"/>
                      <a:pt x="9198" y="15240"/>
                      <a:pt x="5388" y="11430"/>
                    </a:cubicBezTo>
                    <a:close/>
                  </a:path>
                </a:pathLst>
              </a:custGeom>
              <a:solidFill>
                <a:srgbClr val="FFCDE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78" name="Freeform: Shape 3777">
                <a:extLst>
                  <a:ext uri="{FF2B5EF4-FFF2-40B4-BE49-F238E27FC236}">
                    <a16:creationId xmlns:a16="http://schemas.microsoft.com/office/drawing/2014/main" id="{A908C138-C7B9-2503-5386-6EF10D53CC86}"/>
                  </a:ext>
                </a:extLst>
              </p:cNvPr>
              <p:cNvSpPr/>
              <p:nvPr/>
            </p:nvSpPr>
            <p:spPr>
              <a:xfrm>
                <a:off x="4716781" y="2638835"/>
                <a:ext cx="19050" cy="9114"/>
              </a:xfrm>
              <a:custGeom>
                <a:avLst/>
                <a:gdLst>
                  <a:gd name="connsiteX0" fmla="*/ 19050 w 19050"/>
                  <a:gd name="connsiteY0" fmla="*/ 9115 h 9114"/>
                  <a:gd name="connsiteX1" fmla="*/ 0 w 19050"/>
                  <a:gd name="connsiteY1" fmla="*/ 5305 h 9114"/>
                  <a:gd name="connsiteX2" fmla="*/ 3810 w 19050"/>
                  <a:gd name="connsiteY2" fmla="*/ 1495 h 9114"/>
                  <a:gd name="connsiteX3" fmla="*/ 19050 w 19050"/>
                  <a:gd name="connsiteY3" fmla="*/ 9115 h 9114"/>
                </a:gdLst>
                <a:ahLst/>
                <a:cxnLst>
                  <a:cxn ang="0">
                    <a:pos x="connsiteX0" y="connsiteY0"/>
                  </a:cxn>
                  <a:cxn ang="0">
                    <a:pos x="connsiteX1" y="connsiteY1"/>
                  </a:cxn>
                  <a:cxn ang="0">
                    <a:pos x="connsiteX2" y="connsiteY2"/>
                  </a:cxn>
                  <a:cxn ang="0">
                    <a:pos x="connsiteX3" y="connsiteY3"/>
                  </a:cxn>
                </a:cxnLst>
                <a:rect l="l" t="t" r="r" b="b"/>
                <a:pathLst>
                  <a:path w="19050" h="9114">
                    <a:moveTo>
                      <a:pt x="19050" y="9115"/>
                    </a:moveTo>
                    <a:cubicBezTo>
                      <a:pt x="11430" y="9115"/>
                      <a:pt x="3810" y="9115"/>
                      <a:pt x="0" y="5305"/>
                    </a:cubicBezTo>
                    <a:cubicBezTo>
                      <a:pt x="0" y="5305"/>
                      <a:pt x="0" y="1495"/>
                      <a:pt x="3810" y="1495"/>
                    </a:cubicBezTo>
                    <a:cubicBezTo>
                      <a:pt x="11430" y="-2315"/>
                      <a:pt x="15240" y="1495"/>
                      <a:pt x="19050" y="9115"/>
                    </a:cubicBezTo>
                    <a:close/>
                  </a:path>
                </a:pathLst>
              </a:custGeom>
              <a:solidFill>
                <a:srgbClr val="FFEFF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79" name="Freeform: Shape 3778">
                <a:extLst>
                  <a:ext uri="{FF2B5EF4-FFF2-40B4-BE49-F238E27FC236}">
                    <a16:creationId xmlns:a16="http://schemas.microsoft.com/office/drawing/2014/main" id="{22174800-DDF9-15C9-05D6-876E4BCAEBBF}"/>
                  </a:ext>
                </a:extLst>
              </p:cNvPr>
              <p:cNvSpPr/>
              <p:nvPr/>
            </p:nvSpPr>
            <p:spPr>
              <a:xfrm>
                <a:off x="1508760" y="3021330"/>
                <a:ext cx="15240" cy="13007"/>
              </a:xfrm>
              <a:custGeom>
                <a:avLst/>
                <a:gdLst>
                  <a:gd name="connsiteX0" fmla="*/ 11430 w 15240"/>
                  <a:gd name="connsiteY0" fmla="*/ 0 h 13007"/>
                  <a:gd name="connsiteX1" fmla="*/ 15240 w 15240"/>
                  <a:gd name="connsiteY1" fmla="*/ 7620 h 13007"/>
                  <a:gd name="connsiteX2" fmla="*/ 3810 w 15240"/>
                  <a:gd name="connsiteY2" fmla="*/ 11430 h 13007"/>
                  <a:gd name="connsiteX3" fmla="*/ 0 w 15240"/>
                  <a:gd name="connsiteY3" fmla="*/ 3810 h 13007"/>
                  <a:gd name="connsiteX4" fmla="*/ 11430 w 15240"/>
                  <a:gd name="connsiteY4" fmla="*/ 0 h 13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3007">
                    <a:moveTo>
                      <a:pt x="11430" y="0"/>
                    </a:moveTo>
                    <a:cubicBezTo>
                      <a:pt x="15240" y="0"/>
                      <a:pt x="15240" y="3810"/>
                      <a:pt x="15240" y="7620"/>
                    </a:cubicBezTo>
                    <a:cubicBezTo>
                      <a:pt x="15240" y="11430"/>
                      <a:pt x="11430" y="15240"/>
                      <a:pt x="3810" y="11430"/>
                    </a:cubicBezTo>
                    <a:cubicBezTo>
                      <a:pt x="0" y="11430"/>
                      <a:pt x="0" y="7620"/>
                      <a:pt x="0" y="3810"/>
                    </a:cubicBezTo>
                    <a:cubicBezTo>
                      <a:pt x="3810" y="0"/>
                      <a:pt x="7620" y="0"/>
                      <a:pt x="11430" y="0"/>
                    </a:cubicBezTo>
                    <a:close/>
                  </a:path>
                </a:pathLst>
              </a:custGeom>
              <a:solidFill>
                <a:srgbClr val="FFE3E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80" name="Freeform: Shape 3779">
                <a:extLst>
                  <a:ext uri="{FF2B5EF4-FFF2-40B4-BE49-F238E27FC236}">
                    <a16:creationId xmlns:a16="http://schemas.microsoft.com/office/drawing/2014/main" id="{F0C09C22-CD70-B8A2-7F5B-4B6C67BE498B}"/>
                  </a:ext>
                </a:extLst>
              </p:cNvPr>
              <p:cNvSpPr/>
              <p:nvPr/>
            </p:nvSpPr>
            <p:spPr>
              <a:xfrm>
                <a:off x="3204210" y="2693669"/>
                <a:ext cx="15240" cy="15240"/>
              </a:xfrm>
              <a:custGeom>
                <a:avLst/>
                <a:gdLst>
                  <a:gd name="connsiteX0" fmla="*/ 7620 w 15240"/>
                  <a:gd name="connsiteY0" fmla="*/ 0 h 15240"/>
                  <a:gd name="connsiteX1" fmla="*/ 15240 w 15240"/>
                  <a:gd name="connsiteY1" fmla="*/ 7620 h 15240"/>
                  <a:gd name="connsiteX2" fmla="*/ 7620 w 15240"/>
                  <a:gd name="connsiteY2" fmla="*/ 15240 h 15240"/>
                  <a:gd name="connsiteX3" fmla="*/ 0 w 15240"/>
                  <a:gd name="connsiteY3" fmla="*/ 7620 h 15240"/>
                  <a:gd name="connsiteX4" fmla="*/ 7620 w 15240"/>
                  <a:gd name="connsiteY4" fmla="*/ 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5240">
                    <a:moveTo>
                      <a:pt x="7620" y="0"/>
                    </a:moveTo>
                    <a:cubicBezTo>
                      <a:pt x="11430" y="0"/>
                      <a:pt x="15240" y="3810"/>
                      <a:pt x="15240" y="7620"/>
                    </a:cubicBezTo>
                    <a:cubicBezTo>
                      <a:pt x="15240" y="11430"/>
                      <a:pt x="15240" y="15240"/>
                      <a:pt x="7620" y="15240"/>
                    </a:cubicBezTo>
                    <a:cubicBezTo>
                      <a:pt x="3810" y="15240"/>
                      <a:pt x="0" y="11430"/>
                      <a:pt x="0" y="7620"/>
                    </a:cubicBezTo>
                    <a:cubicBezTo>
                      <a:pt x="3810" y="3810"/>
                      <a:pt x="7620" y="0"/>
                      <a:pt x="7620" y="0"/>
                    </a:cubicBezTo>
                    <a:close/>
                  </a:path>
                </a:pathLst>
              </a:custGeom>
              <a:solidFill>
                <a:srgbClr val="FFCFE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81" name="Freeform: Shape 3780">
                <a:extLst>
                  <a:ext uri="{FF2B5EF4-FFF2-40B4-BE49-F238E27FC236}">
                    <a16:creationId xmlns:a16="http://schemas.microsoft.com/office/drawing/2014/main" id="{A594D7FB-21A8-E1C9-DFD7-B320ABD1C606}"/>
                  </a:ext>
                </a:extLst>
              </p:cNvPr>
              <p:cNvSpPr/>
              <p:nvPr/>
            </p:nvSpPr>
            <p:spPr>
              <a:xfrm>
                <a:off x="2526031" y="3021330"/>
                <a:ext cx="14287" cy="15239"/>
              </a:xfrm>
              <a:custGeom>
                <a:avLst/>
                <a:gdLst>
                  <a:gd name="connsiteX0" fmla="*/ 3810 w 14287"/>
                  <a:gd name="connsiteY0" fmla="*/ 15240 h 15239"/>
                  <a:gd name="connsiteX1" fmla="*/ 0 w 14287"/>
                  <a:gd name="connsiteY1" fmla="*/ 7620 h 15239"/>
                  <a:gd name="connsiteX2" fmla="*/ 11430 w 14287"/>
                  <a:gd name="connsiteY2" fmla="*/ 0 h 15239"/>
                  <a:gd name="connsiteX3" fmla="*/ 11430 w 14287"/>
                  <a:gd name="connsiteY3" fmla="*/ 7620 h 15239"/>
                  <a:gd name="connsiteX4" fmla="*/ 3810 w 14287"/>
                  <a:gd name="connsiteY4" fmla="*/ 15240 h 1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 h="15239">
                    <a:moveTo>
                      <a:pt x="3810" y="15240"/>
                    </a:moveTo>
                    <a:cubicBezTo>
                      <a:pt x="0" y="15240"/>
                      <a:pt x="0" y="11430"/>
                      <a:pt x="0" y="7620"/>
                    </a:cubicBezTo>
                    <a:cubicBezTo>
                      <a:pt x="0" y="0"/>
                      <a:pt x="3810" y="0"/>
                      <a:pt x="11430" y="0"/>
                    </a:cubicBezTo>
                    <a:cubicBezTo>
                      <a:pt x="15240" y="0"/>
                      <a:pt x="15240" y="3810"/>
                      <a:pt x="11430" y="7620"/>
                    </a:cubicBezTo>
                    <a:cubicBezTo>
                      <a:pt x="11430" y="11430"/>
                      <a:pt x="7620" y="15240"/>
                      <a:pt x="3810" y="15240"/>
                    </a:cubicBezTo>
                    <a:close/>
                  </a:path>
                </a:pathLst>
              </a:custGeom>
              <a:solidFill>
                <a:srgbClr val="FFDCE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82" name="Freeform: Shape 3781">
                <a:extLst>
                  <a:ext uri="{FF2B5EF4-FFF2-40B4-BE49-F238E27FC236}">
                    <a16:creationId xmlns:a16="http://schemas.microsoft.com/office/drawing/2014/main" id="{3558F3BE-6049-FBF1-0843-03D7C770FAC2}"/>
                  </a:ext>
                </a:extLst>
              </p:cNvPr>
              <p:cNvSpPr/>
              <p:nvPr/>
            </p:nvSpPr>
            <p:spPr>
              <a:xfrm>
                <a:off x="2472691" y="2503169"/>
                <a:ext cx="15240" cy="11430"/>
              </a:xfrm>
              <a:custGeom>
                <a:avLst/>
                <a:gdLst>
                  <a:gd name="connsiteX0" fmla="*/ 0 w 15240"/>
                  <a:gd name="connsiteY0" fmla="*/ 7620 h 11430"/>
                  <a:gd name="connsiteX1" fmla="*/ 11430 w 15240"/>
                  <a:gd name="connsiteY1" fmla="*/ 0 h 11430"/>
                  <a:gd name="connsiteX2" fmla="*/ 15240 w 15240"/>
                  <a:gd name="connsiteY2" fmla="*/ 3810 h 11430"/>
                  <a:gd name="connsiteX3" fmla="*/ 0 w 15240"/>
                  <a:gd name="connsiteY3" fmla="*/ 11430 h 11430"/>
                  <a:gd name="connsiteX4" fmla="*/ 0 w 15240"/>
                  <a:gd name="connsiteY4" fmla="*/ 762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1430">
                    <a:moveTo>
                      <a:pt x="0" y="7620"/>
                    </a:moveTo>
                    <a:cubicBezTo>
                      <a:pt x="3810" y="3810"/>
                      <a:pt x="7620" y="0"/>
                      <a:pt x="11430" y="0"/>
                    </a:cubicBezTo>
                    <a:cubicBezTo>
                      <a:pt x="15240" y="0"/>
                      <a:pt x="15240" y="3810"/>
                      <a:pt x="15240" y="3810"/>
                    </a:cubicBezTo>
                    <a:cubicBezTo>
                      <a:pt x="15240" y="7620"/>
                      <a:pt x="3810" y="11430"/>
                      <a:pt x="0" y="11430"/>
                    </a:cubicBezTo>
                    <a:cubicBezTo>
                      <a:pt x="0" y="11430"/>
                      <a:pt x="0" y="7620"/>
                      <a:pt x="0" y="7620"/>
                    </a:cubicBezTo>
                    <a:close/>
                  </a:path>
                </a:pathLst>
              </a:custGeom>
              <a:solidFill>
                <a:srgbClr val="FFD3E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83" name="Freeform: Shape 3782">
                <a:extLst>
                  <a:ext uri="{FF2B5EF4-FFF2-40B4-BE49-F238E27FC236}">
                    <a16:creationId xmlns:a16="http://schemas.microsoft.com/office/drawing/2014/main" id="{D023E38E-C1FC-0003-0B38-22002EC4A4E2}"/>
                  </a:ext>
                </a:extLst>
              </p:cNvPr>
              <p:cNvSpPr/>
              <p:nvPr/>
            </p:nvSpPr>
            <p:spPr>
              <a:xfrm>
                <a:off x="3236922" y="3143250"/>
                <a:ext cx="13008" cy="13008"/>
              </a:xfrm>
              <a:custGeom>
                <a:avLst/>
                <a:gdLst>
                  <a:gd name="connsiteX0" fmla="*/ 13008 w 13008"/>
                  <a:gd name="connsiteY0" fmla="*/ 7620 h 13008"/>
                  <a:gd name="connsiteX1" fmla="*/ 5388 w 13008"/>
                  <a:gd name="connsiteY1" fmla="*/ 11430 h 13008"/>
                  <a:gd name="connsiteX2" fmla="*/ 1578 w 13008"/>
                  <a:gd name="connsiteY2" fmla="*/ 3810 h 13008"/>
                  <a:gd name="connsiteX3" fmla="*/ 9198 w 13008"/>
                  <a:gd name="connsiteY3" fmla="*/ 0 h 13008"/>
                  <a:gd name="connsiteX4" fmla="*/ 13008 w 13008"/>
                  <a:gd name="connsiteY4" fmla="*/ 7620 h 13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08" h="13008">
                    <a:moveTo>
                      <a:pt x="13008" y="7620"/>
                    </a:moveTo>
                    <a:cubicBezTo>
                      <a:pt x="13008" y="11430"/>
                      <a:pt x="9198" y="15240"/>
                      <a:pt x="5388" y="11430"/>
                    </a:cubicBezTo>
                    <a:cubicBezTo>
                      <a:pt x="1578" y="11430"/>
                      <a:pt x="-2232" y="7620"/>
                      <a:pt x="1578" y="3810"/>
                    </a:cubicBezTo>
                    <a:cubicBezTo>
                      <a:pt x="1578" y="0"/>
                      <a:pt x="5388" y="0"/>
                      <a:pt x="9198" y="0"/>
                    </a:cubicBezTo>
                    <a:cubicBezTo>
                      <a:pt x="13008" y="3810"/>
                      <a:pt x="13008" y="3810"/>
                      <a:pt x="13008" y="7620"/>
                    </a:cubicBezTo>
                    <a:close/>
                  </a:path>
                </a:pathLst>
              </a:custGeom>
              <a:solidFill>
                <a:srgbClr val="FFECF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84" name="Freeform: Shape 3783">
                <a:extLst>
                  <a:ext uri="{FF2B5EF4-FFF2-40B4-BE49-F238E27FC236}">
                    <a16:creationId xmlns:a16="http://schemas.microsoft.com/office/drawing/2014/main" id="{23C0E876-834F-E3B7-82C3-35B1C01F33C6}"/>
                  </a:ext>
                </a:extLst>
              </p:cNvPr>
              <p:cNvSpPr/>
              <p:nvPr/>
            </p:nvSpPr>
            <p:spPr>
              <a:xfrm>
                <a:off x="4366260" y="2556509"/>
                <a:ext cx="15240" cy="11430"/>
              </a:xfrm>
              <a:custGeom>
                <a:avLst/>
                <a:gdLst>
                  <a:gd name="connsiteX0" fmla="*/ 7620 w 15240"/>
                  <a:gd name="connsiteY0" fmla="*/ 0 h 11430"/>
                  <a:gd name="connsiteX1" fmla="*/ 15240 w 15240"/>
                  <a:gd name="connsiteY1" fmla="*/ 7620 h 11430"/>
                  <a:gd name="connsiteX2" fmla="*/ 7620 w 15240"/>
                  <a:gd name="connsiteY2" fmla="*/ 11430 h 11430"/>
                  <a:gd name="connsiteX3" fmla="*/ 0 w 15240"/>
                  <a:gd name="connsiteY3" fmla="*/ 3810 h 11430"/>
                  <a:gd name="connsiteX4" fmla="*/ 7620 w 15240"/>
                  <a:gd name="connsiteY4" fmla="*/ 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1430">
                    <a:moveTo>
                      <a:pt x="7620" y="0"/>
                    </a:moveTo>
                    <a:cubicBezTo>
                      <a:pt x="11430" y="0"/>
                      <a:pt x="15240" y="3810"/>
                      <a:pt x="15240" y="7620"/>
                    </a:cubicBezTo>
                    <a:cubicBezTo>
                      <a:pt x="15240" y="11430"/>
                      <a:pt x="11430" y="11430"/>
                      <a:pt x="7620" y="11430"/>
                    </a:cubicBezTo>
                    <a:cubicBezTo>
                      <a:pt x="3810" y="11430"/>
                      <a:pt x="0" y="7620"/>
                      <a:pt x="0" y="3810"/>
                    </a:cubicBezTo>
                    <a:cubicBezTo>
                      <a:pt x="0" y="0"/>
                      <a:pt x="3810" y="0"/>
                      <a:pt x="7620" y="0"/>
                    </a:cubicBezTo>
                    <a:close/>
                  </a:path>
                </a:pathLst>
              </a:custGeom>
              <a:solidFill>
                <a:srgbClr val="FFDAE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85" name="Freeform: Shape 3784">
                <a:extLst>
                  <a:ext uri="{FF2B5EF4-FFF2-40B4-BE49-F238E27FC236}">
                    <a16:creationId xmlns:a16="http://schemas.microsoft.com/office/drawing/2014/main" id="{4B1E40E8-3334-C7E2-387E-D65C9D57D573}"/>
                  </a:ext>
                </a:extLst>
              </p:cNvPr>
              <p:cNvSpPr/>
              <p:nvPr/>
            </p:nvSpPr>
            <p:spPr>
              <a:xfrm>
                <a:off x="4343401" y="2221229"/>
                <a:ext cx="11430" cy="11429"/>
              </a:xfrm>
              <a:custGeom>
                <a:avLst/>
                <a:gdLst>
                  <a:gd name="connsiteX0" fmla="*/ 3810 w 11430"/>
                  <a:gd name="connsiteY0" fmla="*/ 11430 h 11429"/>
                  <a:gd name="connsiteX1" fmla="*/ 0 w 11430"/>
                  <a:gd name="connsiteY1" fmla="*/ 3810 h 11429"/>
                  <a:gd name="connsiteX2" fmla="*/ 7620 w 11430"/>
                  <a:gd name="connsiteY2" fmla="*/ 0 h 11429"/>
                  <a:gd name="connsiteX3" fmla="*/ 11430 w 11430"/>
                  <a:gd name="connsiteY3" fmla="*/ 7620 h 11429"/>
                  <a:gd name="connsiteX4" fmla="*/ 3810 w 11430"/>
                  <a:gd name="connsiteY4" fmla="*/ 1143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11429">
                    <a:moveTo>
                      <a:pt x="3810" y="11430"/>
                    </a:moveTo>
                    <a:cubicBezTo>
                      <a:pt x="0" y="7620"/>
                      <a:pt x="0" y="7620"/>
                      <a:pt x="0" y="3810"/>
                    </a:cubicBezTo>
                    <a:cubicBezTo>
                      <a:pt x="0" y="0"/>
                      <a:pt x="3810" y="0"/>
                      <a:pt x="7620" y="0"/>
                    </a:cubicBezTo>
                    <a:cubicBezTo>
                      <a:pt x="11430" y="0"/>
                      <a:pt x="11430" y="3810"/>
                      <a:pt x="11430" y="7620"/>
                    </a:cubicBezTo>
                    <a:cubicBezTo>
                      <a:pt x="11430" y="7620"/>
                      <a:pt x="7620" y="11430"/>
                      <a:pt x="3810" y="11430"/>
                    </a:cubicBezTo>
                    <a:close/>
                  </a:path>
                </a:pathLst>
              </a:custGeom>
              <a:solidFill>
                <a:srgbClr val="FFE9F2"/>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86" name="Freeform: Shape 3785">
                <a:extLst>
                  <a:ext uri="{FF2B5EF4-FFF2-40B4-BE49-F238E27FC236}">
                    <a16:creationId xmlns:a16="http://schemas.microsoft.com/office/drawing/2014/main" id="{BB436E3C-5972-89A0-D4D1-C7178660C0D8}"/>
                  </a:ext>
                </a:extLst>
              </p:cNvPr>
              <p:cNvSpPr/>
              <p:nvPr/>
            </p:nvSpPr>
            <p:spPr>
              <a:xfrm>
                <a:off x="3371851" y="3192780"/>
                <a:ext cx="15240" cy="11429"/>
              </a:xfrm>
              <a:custGeom>
                <a:avLst/>
                <a:gdLst>
                  <a:gd name="connsiteX0" fmla="*/ 15240 w 15240"/>
                  <a:gd name="connsiteY0" fmla="*/ 7620 h 11429"/>
                  <a:gd name="connsiteX1" fmla="*/ 7620 w 15240"/>
                  <a:gd name="connsiteY1" fmla="*/ 11430 h 11429"/>
                  <a:gd name="connsiteX2" fmla="*/ 0 w 15240"/>
                  <a:gd name="connsiteY2" fmla="*/ 3810 h 11429"/>
                  <a:gd name="connsiteX3" fmla="*/ 7620 w 15240"/>
                  <a:gd name="connsiteY3" fmla="*/ 0 h 11429"/>
                  <a:gd name="connsiteX4" fmla="*/ 15240 w 15240"/>
                  <a:gd name="connsiteY4" fmla="*/ 762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1429">
                    <a:moveTo>
                      <a:pt x="15240" y="7620"/>
                    </a:moveTo>
                    <a:cubicBezTo>
                      <a:pt x="15240" y="11430"/>
                      <a:pt x="11430" y="11430"/>
                      <a:pt x="7620" y="11430"/>
                    </a:cubicBezTo>
                    <a:cubicBezTo>
                      <a:pt x="3810" y="11430"/>
                      <a:pt x="0" y="7620"/>
                      <a:pt x="0" y="3810"/>
                    </a:cubicBezTo>
                    <a:cubicBezTo>
                      <a:pt x="0" y="0"/>
                      <a:pt x="3810" y="0"/>
                      <a:pt x="7620" y="0"/>
                    </a:cubicBezTo>
                    <a:cubicBezTo>
                      <a:pt x="15240" y="3810"/>
                      <a:pt x="15240" y="3810"/>
                      <a:pt x="15240" y="7620"/>
                    </a:cubicBezTo>
                    <a:close/>
                  </a:path>
                </a:pathLst>
              </a:custGeom>
              <a:solidFill>
                <a:srgbClr val="FFDBE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87" name="Freeform: Shape 3786">
                <a:extLst>
                  <a:ext uri="{FF2B5EF4-FFF2-40B4-BE49-F238E27FC236}">
                    <a16:creationId xmlns:a16="http://schemas.microsoft.com/office/drawing/2014/main" id="{F13B2886-FA8B-4615-61D7-C2DB7F5E315C}"/>
                  </a:ext>
                </a:extLst>
              </p:cNvPr>
              <p:cNvSpPr/>
              <p:nvPr/>
            </p:nvSpPr>
            <p:spPr>
              <a:xfrm>
                <a:off x="1607821" y="2788919"/>
                <a:ext cx="9198" cy="15240"/>
              </a:xfrm>
              <a:custGeom>
                <a:avLst/>
                <a:gdLst>
                  <a:gd name="connsiteX0" fmla="*/ 3810 w 9198"/>
                  <a:gd name="connsiteY0" fmla="*/ 15240 h 15240"/>
                  <a:gd name="connsiteX1" fmla="*/ 0 w 9198"/>
                  <a:gd name="connsiteY1" fmla="*/ 3810 h 15240"/>
                  <a:gd name="connsiteX2" fmla="*/ 3810 w 9198"/>
                  <a:gd name="connsiteY2" fmla="*/ 0 h 15240"/>
                  <a:gd name="connsiteX3" fmla="*/ 7620 w 9198"/>
                  <a:gd name="connsiteY3" fmla="*/ 7620 h 15240"/>
                  <a:gd name="connsiteX4" fmla="*/ 3810 w 9198"/>
                  <a:gd name="connsiteY4" fmla="*/ 1524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98" h="15240">
                    <a:moveTo>
                      <a:pt x="3810" y="15240"/>
                    </a:moveTo>
                    <a:cubicBezTo>
                      <a:pt x="3810" y="11430"/>
                      <a:pt x="0" y="7620"/>
                      <a:pt x="0" y="3810"/>
                    </a:cubicBezTo>
                    <a:cubicBezTo>
                      <a:pt x="0" y="0"/>
                      <a:pt x="0" y="0"/>
                      <a:pt x="3810" y="0"/>
                    </a:cubicBezTo>
                    <a:cubicBezTo>
                      <a:pt x="7620" y="0"/>
                      <a:pt x="7620" y="3810"/>
                      <a:pt x="7620" y="7620"/>
                    </a:cubicBezTo>
                    <a:cubicBezTo>
                      <a:pt x="11430" y="11430"/>
                      <a:pt x="7620" y="15240"/>
                      <a:pt x="3810" y="15240"/>
                    </a:cubicBezTo>
                    <a:close/>
                  </a:path>
                </a:pathLst>
              </a:custGeom>
              <a:solidFill>
                <a:srgbClr val="FFB8D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88" name="Freeform: Shape 3787">
                <a:extLst>
                  <a:ext uri="{FF2B5EF4-FFF2-40B4-BE49-F238E27FC236}">
                    <a16:creationId xmlns:a16="http://schemas.microsoft.com/office/drawing/2014/main" id="{2C792770-E315-2A08-4CBF-39BD50A51C1E}"/>
                  </a:ext>
                </a:extLst>
              </p:cNvPr>
              <p:cNvSpPr/>
              <p:nvPr/>
            </p:nvSpPr>
            <p:spPr>
              <a:xfrm>
                <a:off x="4631382" y="2148840"/>
                <a:ext cx="14586" cy="11429"/>
              </a:xfrm>
              <a:custGeom>
                <a:avLst/>
                <a:gdLst>
                  <a:gd name="connsiteX0" fmla="*/ 5388 w 14586"/>
                  <a:gd name="connsiteY0" fmla="*/ 11430 h 11429"/>
                  <a:gd name="connsiteX1" fmla="*/ 1578 w 14586"/>
                  <a:gd name="connsiteY1" fmla="*/ 3810 h 11429"/>
                  <a:gd name="connsiteX2" fmla="*/ 9198 w 14586"/>
                  <a:gd name="connsiteY2" fmla="*/ 0 h 11429"/>
                  <a:gd name="connsiteX3" fmla="*/ 13008 w 14586"/>
                  <a:gd name="connsiteY3" fmla="*/ 7620 h 11429"/>
                  <a:gd name="connsiteX4" fmla="*/ 5388 w 14586"/>
                  <a:gd name="connsiteY4" fmla="*/ 1143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86" h="11429">
                    <a:moveTo>
                      <a:pt x="5388" y="11430"/>
                    </a:moveTo>
                    <a:cubicBezTo>
                      <a:pt x="1578" y="11430"/>
                      <a:pt x="-2232" y="7620"/>
                      <a:pt x="1578" y="3810"/>
                    </a:cubicBezTo>
                    <a:cubicBezTo>
                      <a:pt x="1578" y="0"/>
                      <a:pt x="5388" y="0"/>
                      <a:pt x="9198" y="0"/>
                    </a:cubicBezTo>
                    <a:cubicBezTo>
                      <a:pt x="13008" y="0"/>
                      <a:pt x="16818" y="3810"/>
                      <a:pt x="13008" y="7620"/>
                    </a:cubicBezTo>
                    <a:cubicBezTo>
                      <a:pt x="9198" y="11430"/>
                      <a:pt x="5388" y="11430"/>
                      <a:pt x="5388" y="11430"/>
                    </a:cubicBezTo>
                    <a:close/>
                  </a:path>
                </a:pathLst>
              </a:custGeom>
              <a:solidFill>
                <a:srgbClr val="FFEDF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89" name="Freeform: Shape 3788">
                <a:extLst>
                  <a:ext uri="{FF2B5EF4-FFF2-40B4-BE49-F238E27FC236}">
                    <a16:creationId xmlns:a16="http://schemas.microsoft.com/office/drawing/2014/main" id="{62507CD1-01E9-A985-F8FF-EB6C1631A4C1}"/>
                  </a:ext>
                </a:extLst>
              </p:cNvPr>
              <p:cNvSpPr/>
              <p:nvPr/>
            </p:nvSpPr>
            <p:spPr>
              <a:xfrm>
                <a:off x="1413510" y="2909261"/>
                <a:ext cx="11430" cy="13007"/>
              </a:xfrm>
              <a:custGeom>
                <a:avLst/>
                <a:gdLst>
                  <a:gd name="connsiteX0" fmla="*/ 11430 w 11430"/>
                  <a:gd name="connsiteY0" fmla="*/ 5388 h 13007"/>
                  <a:gd name="connsiteX1" fmla="*/ 3810 w 11430"/>
                  <a:gd name="connsiteY1" fmla="*/ 13008 h 13007"/>
                  <a:gd name="connsiteX2" fmla="*/ 0 w 11430"/>
                  <a:gd name="connsiteY2" fmla="*/ 5388 h 13007"/>
                  <a:gd name="connsiteX3" fmla="*/ 7620 w 11430"/>
                  <a:gd name="connsiteY3" fmla="*/ 1578 h 13007"/>
                  <a:gd name="connsiteX4" fmla="*/ 11430 w 11430"/>
                  <a:gd name="connsiteY4" fmla="*/ 5388 h 13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13007">
                    <a:moveTo>
                      <a:pt x="11430" y="5388"/>
                    </a:moveTo>
                    <a:cubicBezTo>
                      <a:pt x="11430" y="9198"/>
                      <a:pt x="7620" y="13008"/>
                      <a:pt x="3810" y="13008"/>
                    </a:cubicBezTo>
                    <a:cubicBezTo>
                      <a:pt x="0" y="13008"/>
                      <a:pt x="0" y="9198"/>
                      <a:pt x="0" y="5388"/>
                    </a:cubicBezTo>
                    <a:cubicBezTo>
                      <a:pt x="0" y="1578"/>
                      <a:pt x="3810" y="-2232"/>
                      <a:pt x="7620" y="1578"/>
                    </a:cubicBezTo>
                    <a:cubicBezTo>
                      <a:pt x="11430" y="-2232"/>
                      <a:pt x="11430" y="1578"/>
                      <a:pt x="11430" y="5388"/>
                    </a:cubicBezTo>
                    <a:close/>
                  </a:path>
                </a:pathLst>
              </a:custGeom>
              <a:solidFill>
                <a:srgbClr val="FFD3E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90" name="Freeform: Shape 3789">
                <a:extLst>
                  <a:ext uri="{FF2B5EF4-FFF2-40B4-BE49-F238E27FC236}">
                    <a16:creationId xmlns:a16="http://schemas.microsoft.com/office/drawing/2014/main" id="{E08FCCA0-3F5F-B899-66C8-ECAEF439135B}"/>
                  </a:ext>
                </a:extLst>
              </p:cNvPr>
              <p:cNvSpPr/>
              <p:nvPr/>
            </p:nvSpPr>
            <p:spPr>
              <a:xfrm>
                <a:off x="1901191" y="3196590"/>
                <a:ext cx="15239" cy="11429"/>
              </a:xfrm>
              <a:custGeom>
                <a:avLst/>
                <a:gdLst>
                  <a:gd name="connsiteX0" fmla="*/ 15240 w 15239"/>
                  <a:gd name="connsiteY0" fmla="*/ 7620 h 11429"/>
                  <a:gd name="connsiteX1" fmla="*/ 7620 w 15239"/>
                  <a:gd name="connsiteY1" fmla="*/ 11430 h 11429"/>
                  <a:gd name="connsiteX2" fmla="*/ 0 w 15239"/>
                  <a:gd name="connsiteY2" fmla="*/ 3810 h 11429"/>
                  <a:gd name="connsiteX3" fmla="*/ 7620 w 15239"/>
                  <a:gd name="connsiteY3" fmla="*/ 0 h 11429"/>
                  <a:gd name="connsiteX4" fmla="*/ 15240 w 15239"/>
                  <a:gd name="connsiteY4" fmla="*/ 762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1429">
                    <a:moveTo>
                      <a:pt x="15240" y="7620"/>
                    </a:moveTo>
                    <a:cubicBezTo>
                      <a:pt x="15240" y="11430"/>
                      <a:pt x="11430" y="11430"/>
                      <a:pt x="7620" y="11430"/>
                    </a:cubicBezTo>
                    <a:cubicBezTo>
                      <a:pt x="3810" y="11430"/>
                      <a:pt x="0" y="7620"/>
                      <a:pt x="0" y="3810"/>
                    </a:cubicBezTo>
                    <a:cubicBezTo>
                      <a:pt x="0" y="0"/>
                      <a:pt x="3810" y="0"/>
                      <a:pt x="7620" y="0"/>
                    </a:cubicBezTo>
                    <a:cubicBezTo>
                      <a:pt x="11430" y="3810"/>
                      <a:pt x="15240" y="3810"/>
                      <a:pt x="15240" y="7620"/>
                    </a:cubicBezTo>
                    <a:close/>
                  </a:path>
                </a:pathLst>
              </a:custGeom>
              <a:solidFill>
                <a:srgbClr val="FFD4E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91" name="Freeform: Shape 3790">
                <a:extLst>
                  <a:ext uri="{FF2B5EF4-FFF2-40B4-BE49-F238E27FC236}">
                    <a16:creationId xmlns:a16="http://schemas.microsoft.com/office/drawing/2014/main" id="{0A991DB5-6056-6C61-463D-B74D1430AB93}"/>
                  </a:ext>
                </a:extLst>
              </p:cNvPr>
              <p:cNvSpPr/>
              <p:nvPr/>
            </p:nvSpPr>
            <p:spPr>
              <a:xfrm>
                <a:off x="3162301" y="2438400"/>
                <a:ext cx="13008" cy="11430"/>
              </a:xfrm>
              <a:custGeom>
                <a:avLst/>
                <a:gdLst>
                  <a:gd name="connsiteX0" fmla="*/ 7620 w 13008"/>
                  <a:gd name="connsiteY0" fmla="*/ 11430 h 11430"/>
                  <a:gd name="connsiteX1" fmla="*/ 0 w 13008"/>
                  <a:gd name="connsiteY1" fmla="*/ 3810 h 11430"/>
                  <a:gd name="connsiteX2" fmla="*/ 7620 w 13008"/>
                  <a:gd name="connsiteY2" fmla="*/ 0 h 11430"/>
                  <a:gd name="connsiteX3" fmla="*/ 11430 w 13008"/>
                  <a:gd name="connsiteY3" fmla="*/ 7620 h 11430"/>
                  <a:gd name="connsiteX4" fmla="*/ 7620 w 13008"/>
                  <a:gd name="connsiteY4" fmla="*/ 1143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08" h="11430">
                    <a:moveTo>
                      <a:pt x="7620" y="11430"/>
                    </a:moveTo>
                    <a:cubicBezTo>
                      <a:pt x="3810" y="11430"/>
                      <a:pt x="0" y="7620"/>
                      <a:pt x="0" y="3810"/>
                    </a:cubicBezTo>
                    <a:cubicBezTo>
                      <a:pt x="0" y="0"/>
                      <a:pt x="3810" y="0"/>
                      <a:pt x="7620" y="0"/>
                    </a:cubicBezTo>
                    <a:cubicBezTo>
                      <a:pt x="11430" y="0"/>
                      <a:pt x="15240" y="3810"/>
                      <a:pt x="11430" y="7620"/>
                    </a:cubicBezTo>
                    <a:cubicBezTo>
                      <a:pt x="11430" y="7620"/>
                      <a:pt x="7620" y="7620"/>
                      <a:pt x="7620" y="11430"/>
                    </a:cubicBezTo>
                    <a:close/>
                  </a:path>
                </a:pathLst>
              </a:custGeom>
              <a:solidFill>
                <a:srgbClr val="FFEEF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92" name="Freeform: Shape 3791">
                <a:extLst>
                  <a:ext uri="{FF2B5EF4-FFF2-40B4-BE49-F238E27FC236}">
                    <a16:creationId xmlns:a16="http://schemas.microsoft.com/office/drawing/2014/main" id="{0B085637-C942-ECDD-9289-B60138AD963D}"/>
                  </a:ext>
                </a:extLst>
              </p:cNvPr>
              <p:cNvSpPr/>
              <p:nvPr/>
            </p:nvSpPr>
            <p:spPr>
              <a:xfrm>
                <a:off x="3912870" y="2179320"/>
                <a:ext cx="15240" cy="7620"/>
              </a:xfrm>
              <a:custGeom>
                <a:avLst/>
                <a:gdLst>
                  <a:gd name="connsiteX0" fmla="*/ 15240 w 15240"/>
                  <a:gd name="connsiteY0" fmla="*/ 3810 h 7620"/>
                  <a:gd name="connsiteX1" fmla="*/ 7620 w 15240"/>
                  <a:gd name="connsiteY1" fmla="*/ 7620 h 7620"/>
                  <a:gd name="connsiteX2" fmla="*/ 0 w 15240"/>
                  <a:gd name="connsiteY2" fmla="*/ 3810 h 7620"/>
                  <a:gd name="connsiteX3" fmla="*/ 7620 w 15240"/>
                  <a:gd name="connsiteY3" fmla="*/ 0 h 7620"/>
                  <a:gd name="connsiteX4" fmla="*/ 15240 w 15240"/>
                  <a:gd name="connsiteY4" fmla="*/ 3810 h 7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7620">
                    <a:moveTo>
                      <a:pt x="15240" y="3810"/>
                    </a:moveTo>
                    <a:cubicBezTo>
                      <a:pt x="15240" y="7620"/>
                      <a:pt x="11430" y="7620"/>
                      <a:pt x="7620" y="7620"/>
                    </a:cubicBezTo>
                    <a:cubicBezTo>
                      <a:pt x="3810" y="7620"/>
                      <a:pt x="0" y="7620"/>
                      <a:pt x="0" y="3810"/>
                    </a:cubicBezTo>
                    <a:cubicBezTo>
                      <a:pt x="0" y="0"/>
                      <a:pt x="3810" y="0"/>
                      <a:pt x="7620" y="0"/>
                    </a:cubicBezTo>
                    <a:cubicBezTo>
                      <a:pt x="15240" y="0"/>
                      <a:pt x="15240" y="0"/>
                      <a:pt x="15240" y="3810"/>
                    </a:cubicBezTo>
                    <a:close/>
                  </a:path>
                </a:pathLst>
              </a:custGeom>
              <a:solidFill>
                <a:srgbClr val="FFDCEA"/>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93" name="Freeform: Shape 3792">
                <a:extLst>
                  <a:ext uri="{FF2B5EF4-FFF2-40B4-BE49-F238E27FC236}">
                    <a16:creationId xmlns:a16="http://schemas.microsoft.com/office/drawing/2014/main" id="{A45837A3-4CFE-23C8-2ACD-E9D0A3782936}"/>
                  </a:ext>
                </a:extLst>
              </p:cNvPr>
              <p:cNvSpPr/>
              <p:nvPr/>
            </p:nvSpPr>
            <p:spPr>
              <a:xfrm>
                <a:off x="834390" y="3009900"/>
                <a:ext cx="15239" cy="11430"/>
              </a:xfrm>
              <a:custGeom>
                <a:avLst/>
                <a:gdLst>
                  <a:gd name="connsiteX0" fmla="*/ 0 w 15239"/>
                  <a:gd name="connsiteY0" fmla="*/ 3810 h 11430"/>
                  <a:gd name="connsiteX1" fmla="*/ 7620 w 15239"/>
                  <a:gd name="connsiteY1" fmla="*/ 0 h 11430"/>
                  <a:gd name="connsiteX2" fmla="*/ 15240 w 15239"/>
                  <a:gd name="connsiteY2" fmla="*/ 7620 h 11430"/>
                  <a:gd name="connsiteX3" fmla="*/ 7620 w 15239"/>
                  <a:gd name="connsiteY3" fmla="*/ 11430 h 11430"/>
                  <a:gd name="connsiteX4" fmla="*/ 0 w 15239"/>
                  <a:gd name="connsiteY4" fmla="*/ 381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1430">
                    <a:moveTo>
                      <a:pt x="0" y="3810"/>
                    </a:moveTo>
                    <a:cubicBezTo>
                      <a:pt x="3810" y="0"/>
                      <a:pt x="3810" y="0"/>
                      <a:pt x="7620" y="0"/>
                    </a:cubicBezTo>
                    <a:cubicBezTo>
                      <a:pt x="11430" y="0"/>
                      <a:pt x="15240" y="3810"/>
                      <a:pt x="15240" y="7620"/>
                    </a:cubicBezTo>
                    <a:cubicBezTo>
                      <a:pt x="15240" y="11430"/>
                      <a:pt x="11430" y="11430"/>
                      <a:pt x="7620" y="11430"/>
                    </a:cubicBezTo>
                    <a:cubicBezTo>
                      <a:pt x="3810" y="11430"/>
                      <a:pt x="0" y="7620"/>
                      <a:pt x="0" y="3810"/>
                    </a:cubicBezTo>
                    <a:close/>
                  </a:path>
                </a:pathLst>
              </a:custGeom>
              <a:solidFill>
                <a:srgbClr val="FFE3EE"/>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94" name="Freeform: Shape 3793">
                <a:extLst>
                  <a:ext uri="{FF2B5EF4-FFF2-40B4-BE49-F238E27FC236}">
                    <a16:creationId xmlns:a16="http://schemas.microsoft.com/office/drawing/2014/main" id="{71B970B0-1707-5E60-ABCD-B8B736D673EA}"/>
                  </a:ext>
                </a:extLst>
              </p:cNvPr>
              <p:cNvSpPr/>
              <p:nvPr/>
            </p:nvSpPr>
            <p:spPr>
              <a:xfrm>
                <a:off x="3669031" y="2156459"/>
                <a:ext cx="15239" cy="11430"/>
              </a:xfrm>
              <a:custGeom>
                <a:avLst/>
                <a:gdLst>
                  <a:gd name="connsiteX0" fmla="*/ 15240 w 15239"/>
                  <a:gd name="connsiteY0" fmla="*/ 7620 h 11430"/>
                  <a:gd name="connsiteX1" fmla="*/ 3810 w 15239"/>
                  <a:gd name="connsiteY1" fmla="*/ 11430 h 11430"/>
                  <a:gd name="connsiteX2" fmla="*/ 0 w 15239"/>
                  <a:gd name="connsiteY2" fmla="*/ 3810 h 11430"/>
                  <a:gd name="connsiteX3" fmla="*/ 11430 w 15239"/>
                  <a:gd name="connsiteY3" fmla="*/ 0 h 11430"/>
                  <a:gd name="connsiteX4" fmla="*/ 15240 w 15239"/>
                  <a:gd name="connsiteY4" fmla="*/ 762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1430">
                    <a:moveTo>
                      <a:pt x="15240" y="7620"/>
                    </a:moveTo>
                    <a:cubicBezTo>
                      <a:pt x="11430" y="11430"/>
                      <a:pt x="7620" y="11430"/>
                      <a:pt x="3810" y="11430"/>
                    </a:cubicBezTo>
                    <a:cubicBezTo>
                      <a:pt x="0" y="11430"/>
                      <a:pt x="0" y="7620"/>
                      <a:pt x="0" y="3810"/>
                    </a:cubicBezTo>
                    <a:cubicBezTo>
                      <a:pt x="3810" y="0"/>
                      <a:pt x="7620" y="0"/>
                      <a:pt x="11430" y="0"/>
                    </a:cubicBezTo>
                    <a:cubicBezTo>
                      <a:pt x="15240" y="0"/>
                      <a:pt x="15240" y="3810"/>
                      <a:pt x="15240" y="7620"/>
                    </a:cubicBezTo>
                    <a:close/>
                  </a:path>
                </a:pathLst>
              </a:custGeom>
              <a:solidFill>
                <a:srgbClr val="FFD5E5"/>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95" name="Freeform: Shape 3794">
                <a:extLst>
                  <a:ext uri="{FF2B5EF4-FFF2-40B4-BE49-F238E27FC236}">
                    <a16:creationId xmlns:a16="http://schemas.microsoft.com/office/drawing/2014/main" id="{458EFFBB-AD15-6AB1-A94F-C93A681EE610}"/>
                  </a:ext>
                </a:extLst>
              </p:cNvPr>
              <p:cNvSpPr/>
              <p:nvPr/>
            </p:nvSpPr>
            <p:spPr>
              <a:xfrm>
                <a:off x="3821431" y="2227271"/>
                <a:ext cx="15239" cy="10776"/>
              </a:xfrm>
              <a:custGeom>
                <a:avLst/>
                <a:gdLst>
                  <a:gd name="connsiteX0" fmla="*/ 15240 w 15239"/>
                  <a:gd name="connsiteY0" fmla="*/ 5388 h 10776"/>
                  <a:gd name="connsiteX1" fmla="*/ 3810 w 15239"/>
                  <a:gd name="connsiteY1" fmla="*/ 9198 h 10776"/>
                  <a:gd name="connsiteX2" fmla="*/ 0 w 15239"/>
                  <a:gd name="connsiteY2" fmla="*/ 5388 h 10776"/>
                  <a:gd name="connsiteX3" fmla="*/ 11430 w 15239"/>
                  <a:gd name="connsiteY3" fmla="*/ 1578 h 10776"/>
                  <a:gd name="connsiteX4" fmla="*/ 15240 w 15239"/>
                  <a:gd name="connsiteY4" fmla="*/ 5388 h 10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 h="10776">
                    <a:moveTo>
                      <a:pt x="15240" y="5388"/>
                    </a:moveTo>
                    <a:cubicBezTo>
                      <a:pt x="15240" y="9198"/>
                      <a:pt x="11430" y="13008"/>
                      <a:pt x="3810" y="9198"/>
                    </a:cubicBezTo>
                    <a:cubicBezTo>
                      <a:pt x="0" y="9198"/>
                      <a:pt x="0" y="5388"/>
                      <a:pt x="0" y="5388"/>
                    </a:cubicBezTo>
                    <a:cubicBezTo>
                      <a:pt x="3810" y="1578"/>
                      <a:pt x="3810" y="-2232"/>
                      <a:pt x="11430" y="1578"/>
                    </a:cubicBezTo>
                    <a:cubicBezTo>
                      <a:pt x="15240" y="1578"/>
                      <a:pt x="15240" y="5388"/>
                      <a:pt x="15240" y="5388"/>
                    </a:cubicBezTo>
                    <a:close/>
                  </a:path>
                </a:pathLst>
              </a:custGeom>
              <a:solidFill>
                <a:srgbClr val="FFDEE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96" name="Freeform: Shape 3795">
                <a:extLst>
                  <a:ext uri="{FF2B5EF4-FFF2-40B4-BE49-F238E27FC236}">
                    <a16:creationId xmlns:a16="http://schemas.microsoft.com/office/drawing/2014/main" id="{23D959FD-FFE0-6ADE-2DA1-A5C6221861CB}"/>
                  </a:ext>
                </a:extLst>
              </p:cNvPr>
              <p:cNvSpPr/>
              <p:nvPr/>
            </p:nvSpPr>
            <p:spPr>
              <a:xfrm>
                <a:off x="1344930" y="2922269"/>
                <a:ext cx="15240" cy="11430"/>
              </a:xfrm>
              <a:custGeom>
                <a:avLst/>
                <a:gdLst>
                  <a:gd name="connsiteX0" fmla="*/ 15240 w 15240"/>
                  <a:gd name="connsiteY0" fmla="*/ 7620 h 11430"/>
                  <a:gd name="connsiteX1" fmla="*/ 3810 w 15240"/>
                  <a:gd name="connsiteY1" fmla="*/ 11430 h 11430"/>
                  <a:gd name="connsiteX2" fmla="*/ 0 w 15240"/>
                  <a:gd name="connsiteY2" fmla="*/ 3810 h 11430"/>
                  <a:gd name="connsiteX3" fmla="*/ 7620 w 15240"/>
                  <a:gd name="connsiteY3" fmla="*/ 0 h 11430"/>
                  <a:gd name="connsiteX4" fmla="*/ 15240 w 15240"/>
                  <a:gd name="connsiteY4" fmla="*/ 762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1430">
                    <a:moveTo>
                      <a:pt x="15240" y="7620"/>
                    </a:moveTo>
                    <a:cubicBezTo>
                      <a:pt x="11430" y="11430"/>
                      <a:pt x="7620" y="11430"/>
                      <a:pt x="3810" y="11430"/>
                    </a:cubicBezTo>
                    <a:cubicBezTo>
                      <a:pt x="0" y="11430"/>
                      <a:pt x="0" y="7620"/>
                      <a:pt x="0" y="3810"/>
                    </a:cubicBezTo>
                    <a:cubicBezTo>
                      <a:pt x="0" y="0"/>
                      <a:pt x="3810" y="0"/>
                      <a:pt x="7620" y="0"/>
                    </a:cubicBezTo>
                    <a:cubicBezTo>
                      <a:pt x="11430" y="0"/>
                      <a:pt x="15240" y="0"/>
                      <a:pt x="15240" y="7620"/>
                    </a:cubicBezTo>
                    <a:close/>
                  </a:path>
                </a:pathLst>
              </a:custGeom>
              <a:solidFill>
                <a:srgbClr val="FFD7E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97" name="Freeform: Shape 3796">
                <a:extLst>
                  <a:ext uri="{FF2B5EF4-FFF2-40B4-BE49-F238E27FC236}">
                    <a16:creationId xmlns:a16="http://schemas.microsoft.com/office/drawing/2014/main" id="{12DC79D1-01E8-04EF-EAD5-AEA80CDFB4DA}"/>
                  </a:ext>
                </a:extLst>
              </p:cNvPr>
              <p:cNvSpPr/>
              <p:nvPr/>
            </p:nvSpPr>
            <p:spPr>
              <a:xfrm>
                <a:off x="2722572" y="3634740"/>
                <a:ext cx="13008" cy="15240"/>
              </a:xfrm>
              <a:custGeom>
                <a:avLst/>
                <a:gdLst>
                  <a:gd name="connsiteX0" fmla="*/ 13008 w 13008"/>
                  <a:gd name="connsiteY0" fmla="*/ 11430 h 15240"/>
                  <a:gd name="connsiteX1" fmla="*/ 5388 w 13008"/>
                  <a:gd name="connsiteY1" fmla="*/ 15240 h 15240"/>
                  <a:gd name="connsiteX2" fmla="*/ 1578 w 13008"/>
                  <a:gd name="connsiteY2" fmla="*/ 3810 h 15240"/>
                  <a:gd name="connsiteX3" fmla="*/ 9198 w 13008"/>
                  <a:gd name="connsiteY3" fmla="*/ 0 h 15240"/>
                  <a:gd name="connsiteX4" fmla="*/ 13008 w 13008"/>
                  <a:gd name="connsiteY4" fmla="*/ 1143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08" h="15240">
                    <a:moveTo>
                      <a:pt x="13008" y="11430"/>
                    </a:moveTo>
                    <a:cubicBezTo>
                      <a:pt x="13008" y="15240"/>
                      <a:pt x="9198" y="15240"/>
                      <a:pt x="5388" y="15240"/>
                    </a:cubicBezTo>
                    <a:cubicBezTo>
                      <a:pt x="1578" y="11430"/>
                      <a:pt x="-2232" y="7620"/>
                      <a:pt x="1578" y="3810"/>
                    </a:cubicBezTo>
                    <a:cubicBezTo>
                      <a:pt x="1578" y="0"/>
                      <a:pt x="5388" y="0"/>
                      <a:pt x="9198" y="0"/>
                    </a:cubicBezTo>
                    <a:cubicBezTo>
                      <a:pt x="9198" y="3810"/>
                      <a:pt x="13008" y="7620"/>
                      <a:pt x="13008" y="11430"/>
                    </a:cubicBezTo>
                    <a:close/>
                  </a:path>
                </a:pathLst>
              </a:custGeom>
              <a:solidFill>
                <a:srgbClr val="FFE5E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98" name="Freeform: Shape 3797">
                <a:extLst>
                  <a:ext uri="{FF2B5EF4-FFF2-40B4-BE49-F238E27FC236}">
                    <a16:creationId xmlns:a16="http://schemas.microsoft.com/office/drawing/2014/main" id="{09C15C77-EC4D-9CF7-30CA-A1874627D3C5}"/>
                  </a:ext>
                </a:extLst>
              </p:cNvPr>
              <p:cNvSpPr/>
              <p:nvPr/>
            </p:nvSpPr>
            <p:spPr>
              <a:xfrm>
                <a:off x="4979670" y="1789121"/>
                <a:ext cx="19050" cy="8245"/>
              </a:xfrm>
              <a:custGeom>
                <a:avLst/>
                <a:gdLst>
                  <a:gd name="connsiteX0" fmla="*/ 19050 w 19050"/>
                  <a:gd name="connsiteY0" fmla="*/ 5388 h 8245"/>
                  <a:gd name="connsiteX1" fmla="*/ 0 w 19050"/>
                  <a:gd name="connsiteY1" fmla="*/ 5388 h 8245"/>
                  <a:gd name="connsiteX2" fmla="*/ 0 w 19050"/>
                  <a:gd name="connsiteY2" fmla="*/ 1578 h 8245"/>
                  <a:gd name="connsiteX3" fmla="*/ 19050 w 19050"/>
                  <a:gd name="connsiteY3" fmla="*/ 5388 h 8245"/>
                </a:gdLst>
                <a:ahLst/>
                <a:cxnLst>
                  <a:cxn ang="0">
                    <a:pos x="connsiteX0" y="connsiteY0"/>
                  </a:cxn>
                  <a:cxn ang="0">
                    <a:pos x="connsiteX1" y="connsiteY1"/>
                  </a:cxn>
                  <a:cxn ang="0">
                    <a:pos x="connsiteX2" y="connsiteY2"/>
                  </a:cxn>
                  <a:cxn ang="0">
                    <a:pos x="connsiteX3" y="connsiteY3"/>
                  </a:cxn>
                </a:cxnLst>
                <a:rect l="l" t="t" r="r" b="b"/>
                <a:pathLst>
                  <a:path w="19050" h="8245">
                    <a:moveTo>
                      <a:pt x="19050" y="5388"/>
                    </a:moveTo>
                    <a:cubicBezTo>
                      <a:pt x="11430" y="9198"/>
                      <a:pt x="7620" y="9198"/>
                      <a:pt x="0" y="5388"/>
                    </a:cubicBezTo>
                    <a:cubicBezTo>
                      <a:pt x="0" y="5388"/>
                      <a:pt x="0" y="1578"/>
                      <a:pt x="0" y="1578"/>
                    </a:cubicBezTo>
                    <a:cubicBezTo>
                      <a:pt x="7620" y="-2232"/>
                      <a:pt x="11430" y="1578"/>
                      <a:pt x="19050" y="5388"/>
                    </a:cubicBezTo>
                    <a:close/>
                  </a:path>
                </a:pathLst>
              </a:custGeom>
              <a:solidFill>
                <a:srgbClr val="FFD5E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99" name="Freeform: Shape 3798">
                <a:extLst>
                  <a:ext uri="{FF2B5EF4-FFF2-40B4-BE49-F238E27FC236}">
                    <a16:creationId xmlns:a16="http://schemas.microsoft.com/office/drawing/2014/main" id="{49A4D01C-4FE0-8300-9943-B1FFB1E64F3F}"/>
                  </a:ext>
                </a:extLst>
              </p:cNvPr>
              <p:cNvSpPr/>
              <p:nvPr/>
            </p:nvSpPr>
            <p:spPr>
              <a:xfrm>
                <a:off x="3021331" y="2830830"/>
                <a:ext cx="10477" cy="11429"/>
              </a:xfrm>
              <a:custGeom>
                <a:avLst/>
                <a:gdLst>
                  <a:gd name="connsiteX0" fmla="*/ 3810 w 10477"/>
                  <a:gd name="connsiteY0" fmla="*/ 11430 h 11429"/>
                  <a:gd name="connsiteX1" fmla="*/ 0 w 10477"/>
                  <a:gd name="connsiteY1" fmla="*/ 3810 h 11429"/>
                  <a:gd name="connsiteX2" fmla="*/ 7620 w 10477"/>
                  <a:gd name="connsiteY2" fmla="*/ 0 h 11429"/>
                  <a:gd name="connsiteX3" fmla="*/ 7620 w 10477"/>
                  <a:gd name="connsiteY3" fmla="*/ 7620 h 11429"/>
                  <a:gd name="connsiteX4" fmla="*/ 3810 w 10477"/>
                  <a:gd name="connsiteY4" fmla="*/ 1143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 h="11429">
                    <a:moveTo>
                      <a:pt x="3810" y="11430"/>
                    </a:moveTo>
                    <a:cubicBezTo>
                      <a:pt x="0" y="7620"/>
                      <a:pt x="0" y="7620"/>
                      <a:pt x="0" y="3810"/>
                    </a:cubicBezTo>
                    <a:cubicBezTo>
                      <a:pt x="0" y="0"/>
                      <a:pt x="3810" y="0"/>
                      <a:pt x="7620" y="0"/>
                    </a:cubicBezTo>
                    <a:cubicBezTo>
                      <a:pt x="11430" y="0"/>
                      <a:pt x="11430" y="3810"/>
                      <a:pt x="7620" y="7620"/>
                    </a:cubicBezTo>
                    <a:cubicBezTo>
                      <a:pt x="7620" y="11430"/>
                      <a:pt x="7620" y="11430"/>
                      <a:pt x="3810" y="11430"/>
                    </a:cubicBezTo>
                    <a:close/>
                  </a:path>
                </a:pathLst>
              </a:custGeom>
              <a:solidFill>
                <a:srgbClr val="FFDFE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00" name="Freeform: Shape 3799">
                <a:extLst>
                  <a:ext uri="{FF2B5EF4-FFF2-40B4-BE49-F238E27FC236}">
                    <a16:creationId xmlns:a16="http://schemas.microsoft.com/office/drawing/2014/main" id="{14DC8108-24C6-EA0B-FE72-C77A2E29FFF5}"/>
                  </a:ext>
                </a:extLst>
              </p:cNvPr>
              <p:cNvSpPr/>
              <p:nvPr/>
            </p:nvSpPr>
            <p:spPr>
              <a:xfrm>
                <a:off x="5004762" y="2263140"/>
                <a:ext cx="13008" cy="11429"/>
              </a:xfrm>
              <a:custGeom>
                <a:avLst/>
                <a:gdLst>
                  <a:gd name="connsiteX0" fmla="*/ 1578 w 13008"/>
                  <a:gd name="connsiteY0" fmla="*/ 3810 h 11429"/>
                  <a:gd name="connsiteX1" fmla="*/ 9198 w 13008"/>
                  <a:gd name="connsiteY1" fmla="*/ 0 h 11429"/>
                  <a:gd name="connsiteX2" fmla="*/ 13008 w 13008"/>
                  <a:gd name="connsiteY2" fmla="*/ 7620 h 11429"/>
                  <a:gd name="connsiteX3" fmla="*/ 5388 w 13008"/>
                  <a:gd name="connsiteY3" fmla="*/ 11430 h 11429"/>
                  <a:gd name="connsiteX4" fmla="*/ 1578 w 13008"/>
                  <a:gd name="connsiteY4" fmla="*/ 381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08" h="11429">
                    <a:moveTo>
                      <a:pt x="1578" y="3810"/>
                    </a:moveTo>
                    <a:cubicBezTo>
                      <a:pt x="5388" y="0"/>
                      <a:pt x="5388" y="0"/>
                      <a:pt x="9198" y="0"/>
                    </a:cubicBezTo>
                    <a:cubicBezTo>
                      <a:pt x="13008" y="0"/>
                      <a:pt x="13008" y="3810"/>
                      <a:pt x="13008" y="7620"/>
                    </a:cubicBezTo>
                    <a:cubicBezTo>
                      <a:pt x="13008" y="11430"/>
                      <a:pt x="9198" y="11430"/>
                      <a:pt x="5388" y="11430"/>
                    </a:cubicBezTo>
                    <a:cubicBezTo>
                      <a:pt x="1578" y="11430"/>
                      <a:pt x="-2232" y="11430"/>
                      <a:pt x="1578" y="3810"/>
                    </a:cubicBezTo>
                    <a:close/>
                  </a:path>
                </a:pathLst>
              </a:custGeom>
              <a:solidFill>
                <a:srgbClr val="FFEBF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01" name="Freeform: Shape 3800">
                <a:extLst>
                  <a:ext uri="{FF2B5EF4-FFF2-40B4-BE49-F238E27FC236}">
                    <a16:creationId xmlns:a16="http://schemas.microsoft.com/office/drawing/2014/main" id="{76333045-456A-9DA1-FCB1-97962647F4EC}"/>
                  </a:ext>
                </a:extLst>
              </p:cNvPr>
              <p:cNvSpPr/>
              <p:nvPr/>
            </p:nvSpPr>
            <p:spPr>
              <a:xfrm>
                <a:off x="2880360" y="2693669"/>
                <a:ext cx="19050" cy="15240"/>
              </a:xfrm>
              <a:custGeom>
                <a:avLst/>
                <a:gdLst>
                  <a:gd name="connsiteX0" fmla="*/ 19050 w 19050"/>
                  <a:gd name="connsiteY0" fmla="*/ 11430 h 15240"/>
                  <a:gd name="connsiteX1" fmla="*/ 0 w 19050"/>
                  <a:gd name="connsiteY1" fmla="*/ 15240 h 15240"/>
                  <a:gd name="connsiteX2" fmla="*/ 3810 w 19050"/>
                  <a:gd name="connsiteY2" fmla="*/ 0 h 15240"/>
                  <a:gd name="connsiteX3" fmla="*/ 19050 w 19050"/>
                  <a:gd name="connsiteY3" fmla="*/ 11430 h 15240"/>
                </a:gdLst>
                <a:ahLst/>
                <a:cxnLst>
                  <a:cxn ang="0">
                    <a:pos x="connsiteX0" y="connsiteY0"/>
                  </a:cxn>
                  <a:cxn ang="0">
                    <a:pos x="connsiteX1" y="connsiteY1"/>
                  </a:cxn>
                  <a:cxn ang="0">
                    <a:pos x="connsiteX2" y="connsiteY2"/>
                  </a:cxn>
                  <a:cxn ang="0">
                    <a:pos x="connsiteX3" y="connsiteY3"/>
                  </a:cxn>
                </a:cxnLst>
                <a:rect l="l" t="t" r="r" b="b"/>
                <a:pathLst>
                  <a:path w="19050" h="15240">
                    <a:moveTo>
                      <a:pt x="19050" y="11430"/>
                    </a:moveTo>
                    <a:cubicBezTo>
                      <a:pt x="11430" y="11430"/>
                      <a:pt x="7620" y="15240"/>
                      <a:pt x="0" y="15240"/>
                    </a:cubicBezTo>
                    <a:cubicBezTo>
                      <a:pt x="0" y="7620"/>
                      <a:pt x="7620" y="3810"/>
                      <a:pt x="3810" y="0"/>
                    </a:cubicBezTo>
                    <a:cubicBezTo>
                      <a:pt x="7620" y="3810"/>
                      <a:pt x="11430" y="7620"/>
                      <a:pt x="19050" y="11430"/>
                    </a:cubicBezTo>
                    <a:close/>
                  </a:path>
                </a:pathLst>
              </a:custGeom>
              <a:solidFill>
                <a:srgbClr val="FFF5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02" name="Freeform: Shape 3801">
                <a:extLst>
                  <a:ext uri="{FF2B5EF4-FFF2-40B4-BE49-F238E27FC236}">
                    <a16:creationId xmlns:a16="http://schemas.microsoft.com/office/drawing/2014/main" id="{DA8CE592-2CC4-3E21-F647-42ACF113208C}"/>
                  </a:ext>
                </a:extLst>
              </p:cNvPr>
              <p:cNvSpPr/>
              <p:nvPr/>
            </p:nvSpPr>
            <p:spPr>
              <a:xfrm>
                <a:off x="1672591" y="3374081"/>
                <a:ext cx="11429" cy="14586"/>
              </a:xfrm>
              <a:custGeom>
                <a:avLst/>
                <a:gdLst>
                  <a:gd name="connsiteX0" fmla="*/ 3810 w 11429"/>
                  <a:gd name="connsiteY0" fmla="*/ 13008 h 14586"/>
                  <a:gd name="connsiteX1" fmla="*/ 0 w 11429"/>
                  <a:gd name="connsiteY1" fmla="*/ 5388 h 14586"/>
                  <a:gd name="connsiteX2" fmla="*/ 7620 w 11429"/>
                  <a:gd name="connsiteY2" fmla="*/ 1578 h 14586"/>
                  <a:gd name="connsiteX3" fmla="*/ 11430 w 11429"/>
                  <a:gd name="connsiteY3" fmla="*/ 9198 h 14586"/>
                  <a:gd name="connsiteX4" fmla="*/ 3810 w 11429"/>
                  <a:gd name="connsiteY4" fmla="*/ 13008 h 14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9" h="14586">
                    <a:moveTo>
                      <a:pt x="3810" y="13008"/>
                    </a:moveTo>
                    <a:cubicBezTo>
                      <a:pt x="0" y="13008"/>
                      <a:pt x="0" y="9198"/>
                      <a:pt x="0" y="5388"/>
                    </a:cubicBezTo>
                    <a:cubicBezTo>
                      <a:pt x="0" y="1578"/>
                      <a:pt x="3810" y="-2232"/>
                      <a:pt x="7620" y="1578"/>
                    </a:cubicBezTo>
                    <a:cubicBezTo>
                      <a:pt x="11430" y="1578"/>
                      <a:pt x="11430" y="5388"/>
                      <a:pt x="11430" y="9198"/>
                    </a:cubicBezTo>
                    <a:cubicBezTo>
                      <a:pt x="11430" y="13008"/>
                      <a:pt x="7620" y="16818"/>
                      <a:pt x="3810" y="13008"/>
                    </a:cubicBezTo>
                    <a:close/>
                  </a:path>
                </a:pathLst>
              </a:custGeom>
              <a:solidFill>
                <a:srgbClr val="FFD2E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03" name="Freeform: Shape 3802">
                <a:extLst>
                  <a:ext uri="{FF2B5EF4-FFF2-40B4-BE49-F238E27FC236}">
                    <a16:creationId xmlns:a16="http://schemas.microsoft.com/office/drawing/2014/main" id="{D80A1515-8B9C-E16D-06EE-E52277189980}"/>
                  </a:ext>
                </a:extLst>
              </p:cNvPr>
              <p:cNvSpPr/>
              <p:nvPr/>
            </p:nvSpPr>
            <p:spPr>
              <a:xfrm>
                <a:off x="4212282" y="2907030"/>
                <a:ext cx="14586" cy="11429"/>
              </a:xfrm>
              <a:custGeom>
                <a:avLst/>
                <a:gdLst>
                  <a:gd name="connsiteX0" fmla="*/ 9198 w 14586"/>
                  <a:gd name="connsiteY0" fmla="*/ 0 h 11429"/>
                  <a:gd name="connsiteX1" fmla="*/ 13008 w 14586"/>
                  <a:gd name="connsiteY1" fmla="*/ 7620 h 11429"/>
                  <a:gd name="connsiteX2" fmla="*/ 5388 w 14586"/>
                  <a:gd name="connsiteY2" fmla="*/ 11430 h 11429"/>
                  <a:gd name="connsiteX3" fmla="*/ 1578 w 14586"/>
                  <a:gd name="connsiteY3" fmla="*/ 3810 h 11429"/>
                  <a:gd name="connsiteX4" fmla="*/ 9198 w 14586"/>
                  <a:gd name="connsiteY4" fmla="*/ 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86" h="11429">
                    <a:moveTo>
                      <a:pt x="9198" y="0"/>
                    </a:moveTo>
                    <a:cubicBezTo>
                      <a:pt x="13008" y="0"/>
                      <a:pt x="16818" y="3810"/>
                      <a:pt x="13008" y="7620"/>
                    </a:cubicBezTo>
                    <a:cubicBezTo>
                      <a:pt x="13008" y="11430"/>
                      <a:pt x="9198" y="11430"/>
                      <a:pt x="5388" y="11430"/>
                    </a:cubicBezTo>
                    <a:cubicBezTo>
                      <a:pt x="1578" y="11430"/>
                      <a:pt x="-2232" y="7620"/>
                      <a:pt x="1578" y="3810"/>
                    </a:cubicBezTo>
                    <a:cubicBezTo>
                      <a:pt x="1578" y="0"/>
                      <a:pt x="5388" y="0"/>
                      <a:pt x="9198" y="0"/>
                    </a:cubicBezTo>
                    <a:close/>
                  </a:path>
                </a:pathLst>
              </a:custGeom>
              <a:solidFill>
                <a:srgbClr val="FFD5E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04" name="Freeform: Shape 3803">
                <a:extLst>
                  <a:ext uri="{FF2B5EF4-FFF2-40B4-BE49-F238E27FC236}">
                    <a16:creationId xmlns:a16="http://schemas.microsoft.com/office/drawing/2014/main" id="{0B04FF6B-640A-6185-FEFB-4FCF48D4B52C}"/>
                  </a:ext>
                </a:extLst>
              </p:cNvPr>
              <p:cNvSpPr/>
              <p:nvPr/>
            </p:nvSpPr>
            <p:spPr>
              <a:xfrm>
                <a:off x="3741420" y="3263591"/>
                <a:ext cx="15240" cy="10776"/>
              </a:xfrm>
              <a:custGeom>
                <a:avLst/>
                <a:gdLst>
                  <a:gd name="connsiteX0" fmla="*/ 0 w 15240"/>
                  <a:gd name="connsiteY0" fmla="*/ 5388 h 10776"/>
                  <a:gd name="connsiteX1" fmla="*/ 15240 w 15240"/>
                  <a:gd name="connsiteY1" fmla="*/ 1578 h 10776"/>
                  <a:gd name="connsiteX2" fmla="*/ 15240 w 15240"/>
                  <a:gd name="connsiteY2" fmla="*/ 9198 h 10776"/>
                  <a:gd name="connsiteX3" fmla="*/ 0 w 15240"/>
                  <a:gd name="connsiteY3" fmla="*/ 5388 h 10776"/>
                  <a:gd name="connsiteX4" fmla="*/ 0 w 15240"/>
                  <a:gd name="connsiteY4" fmla="*/ 5388 h 10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 h="10776">
                    <a:moveTo>
                      <a:pt x="0" y="5388"/>
                    </a:moveTo>
                    <a:cubicBezTo>
                      <a:pt x="3810" y="1578"/>
                      <a:pt x="7620" y="-2232"/>
                      <a:pt x="15240" y="1578"/>
                    </a:cubicBezTo>
                    <a:cubicBezTo>
                      <a:pt x="15240" y="5388"/>
                      <a:pt x="15240" y="5388"/>
                      <a:pt x="15240" y="9198"/>
                    </a:cubicBezTo>
                    <a:cubicBezTo>
                      <a:pt x="7620" y="13008"/>
                      <a:pt x="3810" y="9198"/>
                      <a:pt x="0" y="5388"/>
                    </a:cubicBezTo>
                    <a:lnTo>
                      <a:pt x="0" y="5388"/>
                    </a:lnTo>
                    <a:close/>
                  </a:path>
                </a:pathLst>
              </a:custGeom>
              <a:solidFill>
                <a:srgbClr val="FFD0E3"/>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05" name="Freeform: Shape 3804">
                <a:extLst>
                  <a:ext uri="{FF2B5EF4-FFF2-40B4-BE49-F238E27FC236}">
                    <a16:creationId xmlns:a16="http://schemas.microsoft.com/office/drawing/2014/main" id="{A4FF2C8E-B4F6-BF6D-1E20-43EF74EF2DC8}"/>
                  </a:ext>
                </a:extLst>
              </p:cNvPr>
              <p:cNvSpPr/>
              <p:nvPr/>
            </p:nvSpPr>
            <p:spPr>
              <a:xfrm>
                <a:off x="4861560" y="2049779"/>
                <a:ext cx="13008" cy="11429"/>
              </a:xfrm>
              <a:custGeom>
                <a:avLst/>
                <a:gdLst>
                  <a:gd name="connsiteX0" fmla="*/ 7620 w 13008"/>
                  <a:gd name="connsiteY0" fmla="*/ 0 h 11429"/>
                  <a:gd name="connsiteX1" fmla="*/ 11430 w 13008"/>
                  <a:gd name="connsiteY1" fmla="*/ 7620 h 11429"/>
                  <a:gd name="connsiteX2" fmla="*/ 3810 w 13008"/>
                  <a:gd name="connsiteY2" fmla="*/ 11430 h 11429"/>
                  <a:gd name="connsiteX3" fmla="*/ 0 w 13008"/>
                  <a:gd name="connsiteY3" fmla="*/ 3810 h 11429"/>
                  <a:gd name="connsiteX4" fmla="*/ 7620 w 13008"/>
                  <a:gd name="connsiteY4" fmla="*/ 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08" h="11429">
                    <a:moveTo>
                      <a:pt x="7620" y="0"/>
                    </a:moveTo>
                    <a:cubicBezTo>
                      <a:pt x="11430" y="0"/>
                      <a:pt x="15240" y="3810"/>
                      <a:pt x="11430" y="7620"/>
                    </a:cubicBezTo>
                    <a:cubicBezTo>
                      <a:pt x="11430" y="11430"/>
                      <a:pt x="7620" y="11430"/>
                      <a:pt x="3810" y="11430"/>
                    </a:cubicBezTo>
                    <a:cubicBezTo>
                      <a:pt x="0" y="11430"/>
                      <a:pt x="0" y="7620"/>
                      <a:pt x="0" y="3810"/>
                    </a:cubicBezTo>
                    <a:cubicBezTo>
                      <a:pt x="3810" y="0"/>
                      <a:pt x="3810" y="0"/>
                      <a:pt x="7620" y="0"/>
                    </a:cubicBezTo>
                    <a:close/>
                  </a:path>
                </a:pathLst>
              </a:custGeom>
              <a:solidFill>
                <a:srgbClr val="FFDBE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06" name="Freeform: Shape 3805">
                <a:extLst>
                  <a:ext uri="{FF2B5EF4-FFF2-40B4-BE49-F238E27FC236}">
                    <a16:creationId xmlns:a16="http://schemas.microsoft.com/office/drawing/2014/main" id="{F04BEC78-0DF3-63FC-63A3-CD833061B785}"/>
                  </a:ext>
                </a:extLst>
              </p:cNvPr>
              <p:cNvSpPr/>
              <p:nvPr/>
            </p:nvSpPr>
            <p:spPr>
              <a:xfrm>
                <a:off x="3413760" y="3653790"/>
                <a:ext cx="11430" cy="11429"/>
              </a:xfrm>
              <a:custGeom>
                <a:avLst/>
                <a:gdLst>
                  <a:gd name="connsiteX0" fmla="*/ 11430 w 11430"/>
                  <a:gd name="connsiteY0" fmla="*/ 7620 h 11429"/>
                  <a:gd name="connsiteX1" fmla="*/ 3810 w 11430"/>
                  <a:gd name="connsiteY1" fmla="*/ 11430 h 11429"/>
                  <a:gd name="connsiteX2" fmla="*/ 0 w 11430"/>
                  <a:gd name="connsiteY2" fmla="*/ 3810 h 11429"/>
                  <a:gd name="connsiteX3" fmla="*/ 11430 w 11430"/>
                  <a:gd name="connsiteY3" fmla="*/ 0 h 11429"/>
                  <a:gd name="connsiteX4" fmla="*/ 11430 w 11430"/>
                  <a:gd name="connsiteY4" fmla="*/ 762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11429">
                    <a:moveTo>
                      <a:pt x="11430" y="7620"/>
                    </a:moveTo>
                    <a:cubicBezTo>
                      <a:pt x="7620" y="11430"/>
                      <a:pt x="7620" y="11430"/>
                      <a:pt x="3810" y="11430"/>
                    </a:cubicBezTo>
                    <a:cubicBezTo>
                      <a:pt x="0" y="11430"/>
                      <a:pt x="0" y="7620"/>
                      <a:pt x="0" y="3810"/>
                    </a:cubicBezTo>
                    <a:cubicBezTo>
                      <a:pt x="3810" y="0"/>
                      <a:pt x="7620" y="0"/>
                      <a:pt x="11430" y="0"/>
                    </a:cubicBezTo>
                    <a:cubicBezTo>
                      <a:pt x="11430" y="3810"/>
                      <a:pt x="11430" y="3810"/>
                      <a:pt x="11430" y="7620"/>
                    </a:cubicBezTo>
                    <a:close/>
                  </a:path>
                </a:pathLst>
              </a:custGeom>
              <a:solidFill>
                <a:srgbClr val="FFD7E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07" name="Freeform: Shape 3806">
                <a:extLst>
                  <a:ext uri="{FF2B5EF4-FFF2-40B4-BE49-F238E27FC236}">
                    <a16:creationId xmlns:a16="http://schemas.microsoft.com/office/drawing/2014/main" id="{75AE46C1-132A-A2CA-F0E4-057B58B3C651}"/>
                  </a:ext>
                </a:extLst>
              </p:cNvPr>
              <p:cNvSpPr/>
              <p:nvPr/>
            </p:nvSpPr>
            <p:spPr>
              <a:xfrm>
                <a:off x="2802582" y="3162300"/>
                <a:ext cx="13008" cy="11430"/>
              </a:xfrm>
              <a:custGeom>
                <a:avLst/>
                <a:gdLst>
                  <a:gd name="connsiteX0" fmla="*/ 13008 w 13008"/>
                  <a:gd name="connsiteY0" fmla="*/ 7620 h 11430"/>
                  <a:gd name="connsiteX1" fmla="*/ 5388 w 13008"/>
                  <a:gd name="connsiteY1" fmla="*/ 11430 h 11430"/>
                  <a:gd name="connsiteX2" fmla="*/ 1578 w 13008"/>
                  <a:gd name="connsiteY2" fmla="*/ 3810 h 11430"/>
                  <a:gd name="connsiteX3" fmla="*/ 9198 w 13008"/>
                  <a:gd name="connsiteY3" fmla="*/ 0 h 11430"/>
                  <a:gd name="connsiteX4" fmla="*/ 13008 w 13008"/>
                  <a:gd name="connsiteY4" fmla="*/ 762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08" h="11430">
                    <a:moveTo>
                      <a:pt x="13008" y="7620"/>
                    </a:moveTo>
                    <a:cubicBezTo>
                      <a:pt x="13008" y="11430"/>
                      <a:pt x="9198" y="11430"/>
                      <a:pt x="5388" y="11430"/>
                    </a:cubicBezTo>
                    <a:cubicBezTo>
                      <a:pt x="1578" y="11430"/>
                      <a:pt x="-2232" y="7620"/>
                      <a:pt x="1578" y="3810"/>
                    </a:cubicBezTo>
                    <a:cubicBezTo>
                      <a:pt x="1578" y="0"/>
                      <a:pt x="5388" y="0"/>
                      <a:pt x="9198" y="0"/>
                    </a:cubicBezTo>
                    <a:cubicBezTo>
                      <a:pt x="13008" y="3810"/>
                      <a:pt x="13008" y="7620"/>
                      <a:pt x="13008" y="7620"/>
                    </a:cubicBezTo>
                    <a:close/>
                  </a:path>
                </a:pathLst>
              </a:custGeom>
              <a:solidFill>
                <a:srgbClr val="FFC4D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08" name="Freeform: Shape 3807">
                <a:extLst>
                  <a:ext uri="{FF2B5EF4-FFF2-40B4-BE49-F238E27FC236}">
                    <a16:creationId xmlns:a16="http://schemas.microsoft.com/office/drawing/2014/main" id="{39863D5D-93CF-C44E-EB8C-9268DC22E74E}"/>
                  </a:ext>
                </a:extLst>
              </p:cNvPr>
              <p:cNvSpPr/>
              <p:nvPr/>
            </p:nvSpPr>
            <p:spPr>
              <a:xfrm>
                <a:off x="739140" y="2998469"/>
                <a:ext cx="14287" cy="11430"/>
              </a:xfrm>
              <a:custGeom>
                <a:avLst/>
                <a:gdLst>
                  <a:gd name="connsiteX0" fmla="*/ 11430 w 14287"/>
                  <a:gd name="connsiteY0" fmla="*/ 0 h 11430"/>
                  <a:gd name="connsiteX1" fmla="*/ 11430 w 14287"/>
                  <a:gd name="connsiteY1" fmla="*/ 7620 h 11430"/>
                  <a:gd name="connsiteX2" fmla="*/ 3810 w 14287"/>
                  <a:gd name="connsiteY2" fmla="*/ 11430 h 11430"/>
                  <a:gd name="connsiteX3" fmla="*/ 0 w 14287"/>
                  <a:gd name="connsiteY3" fmla="*/ 3810 h 11430"/>
                  <a:gd name="connsiteX4" fmla="*/ 11430 w 14287"/>
                  <a:gd name="connsiteY4" fmla="*/ 0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 h="11430">
                    <a:moveTo>
                      <a:pt x="11430" y="0"/>
                    </a:moveTo>
                    <a:cubicBezTo>
                      <a:pt x="15240" y="3810"/>
                      <a:pt x="15240" y="3810"/>
                      <a:pt x="11430" y="7620"/>
                    </a:cubicBezTo>
                    <a:cubicBezTo>
                      <a:pt x="11430" y="11430"/>
                      <a:pt x="7620" y="11430"/>
                      <a:pt x="3810" y="11430"/>
                    </a:cubicBezTo>
                    <a:cubicBezTo>
                      <a:pt x="0" y="11430"/>
                      <a:pt x="0" y="7620"/>
                      <a:pt x="0" y="3810"/>
                    </a:cubicBezTo>
                    <a:cubicBezTo>
                      <a:pt x="3810" y="3810"/>
                      <a:pt x="7620" y="0"/>
                      <a:pt x="11430" y="0"/>
                    </a:cubicBezTo>
                    <a:close/>
                  </a:path>
                </a:pathLst>
              </a:custGeom>
              <a:solidFill>
                <a:srgbClr val="FFC5D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09" name="Freeform: Shape 3808">
                <a:extLst>
                  <a:ext uri="{FF2B5EF4-FFF2-40B4-BE49-F238E27FC236}">
                    <a16:creationId xmlns:a16="http://schemas.microsoft.com/office/drawing/2014/main" id="{E9422427-818E-A9CF-8267-47E040833D71}"/>
                  </a:ext>
                </a:extLst>
              </p:cNvPr>
              <p:cNvSpPr/>
              <p:nvPr/>
            </p:nvSpPr>
            <p:spPr>
              <a:xfrm>
                <a:off x="4164331" y="2179320"/>
                <a:ext cx="11429" cy="11429"/>
              </a:xfrm>
              <a:custGeom>
                <a:avLst/>
                <a:gdLst>
                  <a:gd name="connsiteX0" fmla="*/ 11430 w 11429"/>
                  <a:gd name="connsiteY0" fmla="*/ 7620 h 11429"/>
                  <a:gd name="connsiteX1" fmla="*/ 3810 w 11429"/>
                  <a:gd name="connsiteY1" fmla="*/ 11430 h 11429"/>
                  <a:gd name="connsiteX2" fmla="*/ 0 w 11429"/>
                  <a:gd name="connsiteY2" fmla="*/ 7620 h 11429"/>
                  <a:gd name="connsiteX3" fmla="*/ 3810 w 11429"/>
                  <a:gd name="connsiteY3" fmla="*/ 0 h 11429"/>
                  <a:gd name="connsiteX4" fmla="*/ 11430 w 11429"/>
                  <a:gd name="connsiteY4" fmla="*/ 762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9" h="11429">
                    <a:moveTo>
                      <a:pt x="11430" y="7620"/>
                    </a:moveTo>
                    <a:cubicBezTo>
                      <a:pt x="11430" y="11430"/>
                      <a:pt x="7620" y="11430"/>
                      <a:pt x="3810" y="11430"/>
                    </a:cubicBezTo>
                    <a:cubicBezTo>
                      <a:pt x="0" y="11430"/>
                      <a:pt x="0" y="7620"/>
                      <a:pt x="0" y="7620"/>
                    </a:cubicBezTo>
                    <a:cubicBezTo>
                      <a:pt x="0" y="3810"/>
                      <a:pt x="0" y="0"/>
                      <a:pt x="3810" y="0"/>
                    </a:cubicBezTo>
                    <a:cubicBezTo>
                      <a:pt x="7620" y="0"/>
                      <a:pt x="11430" y="3810"/>
                      <a:pt x="11430" y="7620"/>
                    </a:cubicBezTo>
                    <a:close/>
                  </a:path>
                </a:pathLst>
              </a:custGeom>
              <a:solidFill>
                <a:srgbClr val="FFD5E6"/>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10" name="Freeform: Shape 3809">
                <a:extLst>
                  <a:ext uri="{FF2B5EF4-FFF2-40B4-BE49-F238E27FC236}">
                    <a16:creationId xmlns:a16="http://schemas.microsoft.com/office/drawing/2014/main" id="{78877124-A125-DF0D-CFD3-206E579EFF4F}"/>
                  </a:ext>
                </a:extLst>
              </p:cNvPr>
              <p:cNvSpPr/>
              <p:nvPr/>
            </p:nvSpPr>
            <p:spPr>
              <a:xfrm>
                <a:off x="1634491" y="1863090"/>
                <a:ext cx="7619" cy="11429"/>
              </a:xfrm>
              <a:custGeom>
                <a:avLst/>
                <a:gdLst>
                  <a:gd name="connsiteX0" fmla="*/ 7620 w 7619"/>
                  <a:gd name="connsiteY0" fmla="*/ 7620 h 11429"/>
                  <a:gd name="connsiteX1" fmla="*/ 3810 w 7619"/>
                  <a:gd name="connsiteY1" fmla="*/ 11430 h 11429"/>
                  <a:gd name="connsiteX2" fmla="*/ 0 w 7619"/>
                  <a:gd name="connsiteY2" fmla="*/ 3810 h 11429"/>
                  <a:gd name="connsiteX3" fmla="*/ 3810 w 7619"/>
                  <a:gd name="connsiteY3" fmla="*/ 0 h 11429"/>
                  <a:gd name="connsiteX4" fmla="*/ 7620 w 7619"/>
                  <a:gd name="connsiteY4" fmla="*/ 762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9" h="11429">
                    <a:moveTo>
                      <a:pt x="7620" y="7620"/>
                    </a:moveTo>
                    <a:cubicBezTo>
                      <a:pt x="7620" y="11430"/>
                      <a:pt x="3810" y="11430"/>
                      <a:pt x="3810" y="11430"/>
                    </a:cubicBezTo>
                    <a:cubicBezTo>
                      <a:pt x="0" y="11430"/>
                      <a:pt x="0" y="7620"/>
                      <a:pt x="0" y="3810"/>
                    </a:cubicBezTo>
                    <a:cubicBezTo>
                      <a:pt x="0" y="0"/>
                      <a:pt x="3810" y="0"/>
                      <a:pt x="3810" y="0"/>
                    </a:cubicBezTo>
                    <a:cubicBezTo>
                      <a:pt x="3810" y="3810"/>
                      <a:pt x="7620" y="7620"/>
                      <a:pt x="7620" y="7620"/>
                    </a:cubicBezTo>
                    <a:close/>
                  </a:path>
                </a:pathLst>
              </a:custGeom>
              <a:solidFill>
                <a:srgbClr val="FFD8E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11" name="Freeform: Shape 3810">
                <a:extLst>
                  <a:ext uri="{FF2B5EF4-FFF2-40B4-BE49-F238E27FC236}">
                    <a16:creationId xmlns:a16="http://schemas.microsoft.com/office/drawing/2014/main" id="{333C0F77-DBAA-B43F-A923-8F10551D5A4D}"/>
                  </a:ext>
                </a:extLst>
              </p:cNvPr>
              <p:cNvSpPr/>
              <p:nvPr/>
            </p:nvSpPr>
            <p:spPr>
              <a:xfrm>
                <a:off x="4884420" y="1405890"/>
                <a:ext cx="11430" cy="11429"/>
              </a:xfrm>
              <a:custGeom>
                <a:avLst/>
                <a:gdLst>
                  <a:gd name="connsiteX0" fmla="*/ 7620 w 11430"/>
                  <a:gd name="connsiteY0" fmla="*/ 0 h 11429"/>
                  <a:gd name="connsiteX1" fmla="*/ 11430 w 11430"/>
                  <a:gd name="connsiteY1" fmla="*/ 7620 h 11429"/>
                  <a:gd name="connsiteX2" fmla="*/ 3810 w 11430"/>
                  <a:gd name="connsiteY2" fmla="*/ 11430 h 11429"/>
                  <a:gd name="connsiteX3" fmla="*/ 0 w 11430"/>
                  <a:gd name="connsiteY3" fmla="*/ 3810 h 11429"/>
                  <a:gd name="connsiteX4" fmla="*/ 7620 w 11430"/>
                  <a:gd name="connsiteY4" fmla="*/ 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11429">
                    <a:moveTo>
                      <a:pt x="7620" y="0"/>
                    </a:moveTo>
                    <a:cubicBezTo>
                      <a:pt x="11430" y="0"/>
                      <a:pt x="11430" y="3810"/>
                      <a:pt x="11430" y="7620"/>
                    </a:cubicBezTo>
                    <a:cubicBezTo>
                      <a:pt x="11430" y="11430"/>
                      <a:pt x="7620" y="11430"/>
                      <a:pt x="3810" y="11430"/>
                    </a:cubicBezTo>
                    <a:cubicBezTo>
                      <a:pt x="0" y="11430"/>
                      <a:pt x="0" y="7620"/>
                      <a:pt x="0" y="3810"/>
                    </a:cubicBezTo>
                    <a:cubicBezTo>
                      <a:pt x="3810" y="0"/>
                      <a:pt x="3810" y="0"/>
                      <a:pt x="7620" y="0"/>
                    </a:cubicBezTo>
                    <a:close/>
                  </a:path>
                </a:pathLst>
              </a:custGeom>
              <a:solidFill>
                <a:srgbClr val="FFDFE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12" name="Freeform: Shape 3811">
                <a:extLst>
                  <a:ext uri="{FF2B5EF4-FFF2-40B4-BE49-F238E27FC236}">
                    <a16:creationId xmlns:a16="http://schemas.microsoft.com/office/drawing/2014/main" id="{9A5B4095-B65C-00BF-79D5-AF18E8D7B6FA}"/>
                  </a:ext>
                </a:extLst>
              </p:cNvPr>
              <p:cNvSpPr/>
              <p:nvPr/>
            </p:nvSpPr>
            <p:spPr>
              <a:xfrm>
                <a:off x="2583181" y="2796540"/>
                <a:ext cx="7619" cy="11429"/>
              </a:xfrm>
              <a:custGeom>
                <a:avLst/>
                <a:gdLst>
                  <a:gd name="connsiteX0" fmla="*/ 3810 w 7619"/>
                  <a:gd name="connsiteY0" fmla="*/ 0 h 11429"/>
                  <a:gd name="connsiteX1" fmla="*/ 7620 w 7619"/>
                  <a:gd name="connsiteY1" fmla="*/ 3810 h 11429"/>
                  <a:gd name="connsiteX2" fmla="*/ 3810 w 7619"/>
                  <a:gd name="connsiteY2" fmla="*/ 11430 h 11429"/>
                  <a:gd name="connsiteX3" fmla="*/ 0 w 7619"/>
                  <a:gd name="connsiteY3" fmla="*/ 7620 h 11429"/>
                  <a:gd name="connsiteX4" fmla="*/ 3810 w 7619"/>
                  <a:gd name="connsiteY4" fmla="*/ 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9" h="11429">
                    <a:moveTo>
                      <a:pt x="3810" y="0"/>
                    </a:moveTo>
                    <a:cubicBezTo>
                      <a:pt x="7620" y="0"/>
                      <a:pt x="7620" y="3810"/>
                      <a:pt x="7620" y="3810"/>
                    </a:cubicBezTo>
                    <a:cubicBezTo>
                      <a:pt x="7620" y="7620"/>
                      <a:pt x="7620" y="11430"/>
                      <a:pt x="3810" y="11430"/>
                    </a:cubicBezTo>
                    <a:cubicBezTo>
                      <a:pt x="0" y="11430"/>
                      <a:pt x="0" y="7620"/>
                      <a:pt x="0" y="7620"/>
                    </a:cubicBezTo>
                    <a:cubicBezTo>
                      <a:pt x="0" y="3810"/>
                      <a:pt x="0" y="0"/>
                      <a:pt x="3810" y="0"/>
                    </a:cubicBezTo>
                    <a:close/>
                  </a:path>
                </a:pathLst>
              </a:custGeom>
              <a:solidFill>
                <a:srgbClr val="FFDBE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13" name="Freeform: Shape 3812">
                <a:extLst>
                  <a:ext uri="{FF2B5EF4-FFF2-40B4-BE49-F238E27FC236}">
                    <a16:creationId xmlns:a16="http://schemas.microsoft.com/office/drawing/2014/main" id="{9AFD95C0-BA3B-153A-F4E7-F95D220820C1}"/>
                  </a:ext>
                </a:extLst>
              </p:cNvPr>
              <p:cNvSpPr/>
              <p:nvPr/>
            </p:nvSpPr>
            <p:spPr>
              <a:xfrm>
                <a:off x="3787141" y="2141220"/>
                <a:ext cx="13008" cy="9313"/>
              </a:xfrm>
              <a:custGeom>
                <a:avLst/>
                <a:gdLst>
                  <a:gd name="connsiteX0" fmla="*/ 3810 w 13008"/>
                  <a:gd name="connsiteY0" fmla="*/ 7620 h 9313"/>
                  <a:gd name="connsiteX1" fmla="*/ 0 w 13008"/>
                  <a:gd name="connsiteY1" fmla="*/ 3810 h 9313"/>
                  <a:gd name="connsiteX2" fmla="*/ 7620 w 13008"/>
                  <a:gd name="connsiteY2" fmla="*/ 0 h 9313"/>
                  <a:gd name="connsiteX3" fmla="*/ 11430 w 13008"/>
                  <a:gd name="connsiteY3" fmla="*/ 7620 h 9313"/>
                  <a:gd name="connsiteX4" fmla="*/ 3810 w 13008"/>
                  <a:gd name="connsiteY4" fmla="*/ 7620 h 9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08" h="9313">
                    <a:moveTo>
                      <a:pt x="3810" y="7620"/>
                    </a:moveTo>
                    <a:cubicBezTo>
                      <a:pt x="0" y="7620"/>
                      <a:pt x="0" y="3810"/>
                      <a:pt x="0" y="3810"/>
                    </a:cubicBezTo>
                    <a:cubicBezTo>
                      <a:pt x="0" y="0"/>
                      <a:pt x="3810" y="0"/>
                      <a:pt x="7620" y="0"/>
                    </a:cubicBezTo>
                    <a:cubicBezTo>
                      <a:pt x="11430" y="0"/>
                      <a:pt x="15240" y="3810"/>
                      <a:pt x="11430" y="7620"/>
                    </a:cubicBezTo>
                    <a:cubicBezTo>
                      <a:pt x="7620" y="11430"/>
                      <a:pt x="3810" y="7620"/>
                      <a:pt x="3810" y="7620"/>
                    </a:cubicBezTo>
                    <a:close/>
                  </a:path>
                </a:pathLst>
              </a:custGeom>
              <a:solidFill>
                <a:srgbClr val="FFDAE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14" name="Freeform: Shape 3813">
                <a:extLst>
                  <a:ext uri="{FF2B5EF4-FFF2-40B4-BE49-F238E27FC236}">
                    <a16:creationId xmlns:a16="http://schemas.microsoft.com/office/drawing/2014/main" id="{10301522-B142-928C-5DD3-489827BC642B}"/>
                  </a:ext>
                </a:extLst>
              </p:cNvPr>
              <p:cNvSpPr/>
              <p:nvPr/>
            </p:nvSpPr>
            <p:spPr>
              <a:xfrm>
                <a:off x="990601" y="1017270"/>
                <a:ext cx="11429" cy="7619"/>
              </a:xfrm>
              <a:custGeom>
                <a:avLst/>
                <a:gdLst>
                  <a:gd name="connsiteX0" fmla="*/ 11430 w 11429"/>
                  <a:gd name="connsiteY0" fmla="*/ 0 h 7619"/>
                  <a:gd name="connsiteX1" fmla="*/ 3810 w 11429"/>
                  <a:gd name="connsiteY1" fmla="*/ 7620 h 7619"/>
                  <a:gd name="connsiteX2" fmla="*/ 0 w 11429"/>
                  <a:gd name="connsiteY2" fmla="*/ 3810 h 7619"/>
                  <a:gd name="connsiteX3" fmla="*/ 11430 w 11429"/>
                  <a:gd name="connsiteY3" fmla="*/ 0 h 7619"/>
                  <a:gd name="connsiteX4" fmla="*/ 11430 w 11429"/>
                  <a:gd name="connsiteY4" fmla="*/ 0 h 7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9" h="7619">
                    <a:moveTo>
                      <a:pt x="11430" y="0"/>
                    </a:moveTo>
                    <a:cubicBezTo>
                      <a:pt x="11430" y="7620"/>
                      <a:pt x="7620" y="7620"/>
                      <a:pt x="3810" y="7620"/>
                    </a:cubicBezTo>
                    <a:cubicBezTo>
                      <a:pt x="0" y="7620"/>
                      <a:pt x="0" y="7620"/>
                      <a:pt x="0" y="3810"/>
                    </a:cubicBezTo>
                    <a:cubicBezTo>
                      <a:pt x="0" y="0"/>
                      <a:pt x="3810" y="0"/>
                      <a:pt x="11430" y="0"/>
                    </a:cubicBezTo>
                    <a:cubicBezTo>
                      <a:pt x="11430" y="0"/>
                      <a:pt x="11430" y="3810"/>
                      <a:pt x="11430" y="0"/>
                    </a:cubicBezTo>
                    <a:close/>
                  </a:path>
                </a:pathLst>
              </a:custGeom>
              <a:solidFill>
                <a:srgbClr val="FFF5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15" name="Freeform: Shape 3814">
                <a:extLst>
                  <a:ext uri="{FF2B5EF4-FFF2-40B4-BE49-F238E27FC236}">
                    <a16:creationId xmlns:a16="http://schemas.microsoft.com/office/drawing/2014/main" id="{6A3C74D1-2EEC-371A-E565-1887EC897668}"/>
                  </a:ext>
                </a:extLst>
              </p:cNvPr>
              <p:cNvSpPr/>
              <p:nvPr/>
            </p:nvSpPr>
            <p:spPr>
              <a:xfrm>
                <a:off x="1615441" y="2472690"/>
                <a:ext cx="7619" cy="11429"/>
              </a:xfrm>
              <a:custGeom>
                <a:avLst/>
                <a:gdLst>
                  <a:gd name="connsiteX0" fmla="*/ 7620 w 7619"/>
                  <a:gd name="connsiteY0" fmla="*/ 7620 h 11429"/>
                  <a:gd name="connsiteX1" fmla="*/ 3810 w 7619"/>
                  <a:gd name="connsiteY1" fmla="*/ 11430 h 11429"/>
                  <a:gd name="connsiteX2" fmla="*/ 0 w 7619"/>
                  <a:gd name="connsiteY2" fmla="*/ 3810 h 11429"/>
                  <a:gd name="connsiteX3" fmla="*/ 3810 w 7619"/>
                  <a:gd name="connsiteY3" fmla="*/ 0 h 11429"/>
                  <a:gd name="connsiteX4" fmla="*/ 7620 w 7619"/>
                  <a:gd name="connsiteY4" fmla="*/ 7620 h 1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9" h="11429">
                    <a:moveTo>
                      <a:pt x="7620" y="7620"/>
                    </a:moveTo>
                    <a:cubicBezTo>
                      <a:pt x="7620" y="7620"/>
                      <a:pt x="7620" y="11430"/>
                      <a:pt x="3810" y="11430"/>
                    </a:cubicBezTo>
                    <a:cubicBezTo>
                      <a:pt x="0" y="11430"/>
                      <a:pt x="0" y="7620"/>
                      <a:pt x="0" y="3810"/>
                    </a:cubicBezTo>
                    <a:cubicBezTo>
                      <a:pt x="0" y="0"/>
                      <a:pt x="0" y="0"/>
                      <a:pt x="3810" y="0"/>
                    </a:cubicBezTo>
                    <a:cubicBezTo>
                      <a:pt x="7620" y="0"/>
                      <a:pt x="7620" y="3810"/>
                      <a:pt x="7620" y="7620"/>
                    </a:cubicBezTo>
                    <a:close/>
                  </a:path>
                </a:pathLst>
              </a:custGeom>
              <a:solidFill>
                <a:srgbClr val="FFCAD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16" name="Freeform: Shape 3815">
                <a:extLst>
                  <a:ext uri="{FF2B5EF4-FFF2-40B4-BE49-F238E27FC236}">
                    <a16:creationId xmlns:a16="http://schemas.microsoft.com/office/drawing/2014/main" id="{06DA38B8-8E17-2DEE-AEA7-3775153139FB}"/>
                  </a:ext>
                </a:extLst>
              </p:cNvPr>
              <p:cNvSpPr/>
              <p:nvPr/>
            </p:nvSpPr>
            <p:spPr>
              <a:xfrm>
                <a:off x="2884170" y="2711953"/>
                <a:ext cx="11430" cy="16006"/>
              </a:xfrm>
              <a:custGeom>
                <a:avLst/>
                <a:gdLst>
                  <a:gd name="connsiteX0" fmla="*/ 11430 w 11430"/>
                  <a:gd name="connsiteY0" fmla="*/ 16007 h 16006"/>
                  <a:gd name="connsiteX1" fmla="*/ 0 w 11430"/>
                  <a:gd name="connsiteY1" fmla="*/ 12197 h 16006"/>
                  <a:gd name="connsiteX2" fmla="*/ 11430 w 11430"/>
                  <a:gd name="connsiteY2" fmla="*/ 767 h 16006"/>
                  <a:gd name="connsiteX3" fmla="*/ 11430 w 11430"/>
                  <a:gd name="connsiteY3" fmla="*/ 16007 h 16006"/>
                </a:gdLst>
                <a:ahLst/>
                <a:cxnLst>
                  <a:cxn ang="0">
                    <a:pos x="connsiteX0" y="connsiteY0"/>
                  </a:cxn>
                  <a:cxn ang="0">
                    <a:pos x="connsiteX1" y="connsiteY1"/>
                  </a:cxn>
                  <a:cxn ang="0">
                    <a:pos x="connsiteX2" y="connsiteY2"/>
                  </a:cxn>
                  <a:cxn ang="0">
                    <a:pos x="connsiteX3" y="connsiteY3"/>
                  </a:cxn>
                </a:cxnLst>
                <a:rect l="l" t="t" r="r" b="b"/>
                <a:pathLst>
                  <a:path w="11430" h="16006">
                    <a:moveTo>
                      <a:pt x="11430" y="16007"/>
                    </a:moveTo>
                    <a:cubicBezTo>
                      <a:pt x="7620" y="16007"/>
                      <a:pt x="3810" y="16007"/>
                      <a:pt x="0" y="12197"/>
                    </a:cubicBezTo>
                    <a:cubicBezTo>
                      <a:pt x="0" y="8387"/>
                      <a:pt x="0" y="-3043"/>
                      <a:pt x="11430" y="767"/>
                    </a:cubicBezTo>
                    <a:cubicBezTo>
                      <a:pt x="3810" y="8387"/>
                      <a:pt x="7620" y="12197"/>
                      <a:pt x="11430" y="16007"/>
                    </a:cubicBezTo>
                    <a:close/>
                  </a:path>
                </a:pathLst>
              </a:custGeom>
              <a:solidFill>
                <a:srgbClr val="FFF5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17" name="Freeform: Shape 3816">
                <a:extLst>
                  <a:ext uri="{FF2B5EF4-FFF2-40B4-BE49-F238E27FC236}">
                    <a16:creationId xmlns:a16="http://schemas.microsoft.com/office/drawing/2014/main" id="{DEDC82C4-CCF6-4022-DFB3-0428FE3FEC44}"/>
                  </a:ext>
                </a:extLst>
              </p:cNvPr>
              <p:cNvSpPr/>
              <p:nvPr/>
            </p:nvSpPr>
            <p:spPr>
              <a:xfrm>
                <a:off x="3948692" y="3166109"/>
                <a:ext cx="9898" cy="15240"/>
              </a:xfrm>
              <a:custGeom>
                <a:avLst/>
                <a:gdLst>
                  <a:gd name="connsiteX0" fmla="*/ 2279 w 9898"/>
                  <a:gd name="connsiteY0" fmla="*/ 15240 h 15240"/>
                  <a:gd name="connsiteX1" fmla="*/ 9899 w 9898"/>
                  <a:gd name="connsiteY1" fmla="*/ 0 h 15240"/>
                  <a:gd name="connsiteX2" fmla="*/ 9899 w 9898"/>
                  <a:gd name="connsiteY2" fmla="*/ 0 h 15240"/>
                  <a:gd name="connsiteX3" fmla="*/ 2279 w 9898"/>
                  <a:gd name="connsiteY3" fmla="*/ 15240 h 15240"/>
                  <a:gd name="connsiteX4" fmla="*/ 2279 w 9898"/>
                  <a:gd name="connsiteY4" fmla="*/ 15240 h 1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98" h="15240">
                    <a:moveTo>
                      <a:pt x="2279" y="15240"/>
                    </a:moveTo>
                    <a:cubicBezTo>
                      <a:pt x="-1531" y="3810"/>
                      <a:pt x="-1531" y="3810"/>
                      <a:pt x="9899" y="0"/>
                    </a:cubicBezTo>
                    <a:lnTo>
                      <a:pt x="9899" y="0"/>
                    </a:lnTo>
                    <a:cubicBezTo>
                      <a:pt x="6089" y="7620"/>
                      <a:pt x="6089" y="11430"/>
                      <a:pt x="2279" y="15240"/>
                    </a:cubicBezTo>
                    <a:lnTo>
                      <a:pt x="2279" y="15240"/>
                    </a:lnTo>
                    <a:close/>
                  </a:path>
                </a:pathLst>
              </a:custGeom>
              <a:solidFill>
                <a:srgbClr val="FFCCE0"/>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18" name="Freeform: Shape 3817">
                <a:extLst>
                  <a:ext uri="{FF2B5EF4-FFF2-40B4-BE49-F238E27FC236}">
                    <a16:creationId xmlns:a16="http://schemas.microsoft.com/office/drawing/2014/main" id="{EAEAD0CC-929E-A5F8-A949-2B5A14E58B39}"/>
                  </a:ext>
                </a:extLst>
              </p:cNvPr>
              <p:cNvSpPr/>
              <p:nvPr/>
            </p:nvSpPr>
            <p:spPr>
              <a:xfrm>
                <a:off x="3116581" y="2506980"/>
                <a:ext cx="7619" cy="7619"/>
              </a:xfrm>
              <a:custGeom>
                <a:avLst/>
                <a:gdLst>
                  <a:gd name="connsiteX0" fmla="*/ 7620 w 7619"/>
                  <a:gd name="connsiteY0" fmla="*/ 3810 h 7619"/>
                  <a:gd name="connsiteX1" fmla="*/ 3810 w 7619"/>
                  <a:gd name="connsiteY1" fmla="*/ 7620 h 7619"/>
                  <a:gd name="connsiteX2" fmla="*/ 0 w 7619"/>
                  <a:gd name="connsiteY2" fmla="*/ 3810 h 7619"/>
                  <a:gd name="connsiteX3" fmla="*/ 3810 w 7619"/>
                  <a:gd name="connsiteY3" fmla="*/ 0 h 7619"/>
                  <a:gd name="connsiteX4" fmla="*/ 7620 w 7619"/>
                  <a:gd name="connsiteY4" fmla="*/ 3810 h 7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9" h="7619">
                    <a:moveTo>
                      <a:pt x="7620" y="3810"/>
                    </a:moveTo>
                    <a:cubicBezTo>
                      <a:pt x="7620" y="7620"/>
                      <a:pt x="7620" y="7620"/>
                      <a:pt x="3810" y="7620"/>
                    </a:cubicBezTo>
                    <a:cubicBezTo>
                      <a:pt x="3810" y="7620"/>
                      <a:pt x="0" y="7620"/>
                      <a:pt x="0" y="3810"/>
                    </a:cubicBezTo>
                    <a:cubicBezTo>
                      <a:pt x="0" y="3810"/>
                      <a:pt x="0" y="0"/>
                      <a:pt x="3810" y="0"/>
                    </a:cubicBezTo>
                    <a:cubicBezTo>
                      <a:pt x="7620" y="0"/>
                      <a:pt x="7620" y="0"/>
                      <a:pt x="7620" y="3810"/>
                    </a:cubicBezTo>
                    <a:close/>
                  </a:path>
                </a:pathLst>
              </a:custGeom>
              <a:solidFill>
                <a:srgbClr val="FFB8D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19" name="Freeform: Shape 3818">
                <a:extLst>
                  <a:ext uri="{FF2B5EF4-FFF2-40B4-BE49-F238E27FC236}">
                    <a16:creationId xmlns:a16="http://schemas.microsoft.com/office/drawing/2014/main" id="{75342E1B-DAE8-D74E-B790-60F524FE81AE}"/>
                  </a:ext>
                </a:extLst>
              </p:cNvPr>
              <p:cNvSpPr/>
              <p:nvPr/>
            </p:nvSpPr>
            <p:spPr>
              <a:xfrm>
                <a:off x="4202431" y="3108959"/>
                <a:ext cx="7619" cy="3809"/>
              </a:xfrm>
              <a:custGeom>
                <a:avLst/>
                <a:gdLst>
                  <a:gd name="connsiteX0" fmla="*/ 3810 w 7619"/>
                  <a:gd name="connsiteY0" fmla="*/ 0 h 3809"/>
                  <a:gd name="connsiteX1" fmla="*/ 7620 w 7619"/>
                  <a:gd name="connsiteY1" fmla="*/ 3810 h 3809"/>
                  <a:gd name="connsiteX2" fmla="*/ 3810 w 7619"/>
                  <a:gd name="connsiteY2" fmla="*/ 3810 h 3809"/>
                  <a:gd name="connsiteX3" fmla="*/ 0 w 7619"/>
                  <a:gd name="connsiteY3" fmla="*/ 0 h 3809"/>
                  <a:gd name="connsiteX4" fmla="*/ 3810 w 7619"/>
                  <a:gd name="connsiteY4" fmla="*/ 0 h 3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9" h="3809">
                    <a:moveTo>
                      <a:pt x="3810" y="0"/>
                    </a:moveTo>
                    <a:cubicBezTo>
                      <a:pt x="7620" y="0"/>
                      <a:pt x="7620" y="3810"/>
                      <a:pt x="7620" y="3810"/>
                    </a:cubicBezTo>
                    <a:cubicBezTo>
                      <a:pt x="7620" y="3810"/>
                      <a:pt x="3810" y="3810"/>
                      <a:pt x="3810" y="3810"/>
                    </a:cubicBezTo>
                    <a:cubicBezTo>
                      <a:pt x="0" y="3810"/>
                      <a:pt x="0" y="0"/>
                      <a:pt x="0" y="0"/>
                    </a:cubicBezTo>
                    <a:cubicBezTo>
                      <a:pt x="0" y="0"/>
                      <a:pt x="0" y="0"/>
                      <a:pt x="3810" y="0"/>
                    </a:cubicBezTo>
                    <a:close/>
                  </a:path>
                </a:pathLst>
              </a:custGeom>
              <a:solidFill>
                <a:srgbClr val="FFC7D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20" name="Freeform: Shape 3819">
                <a:extLst>
                  <a:ext uri="{FF2B5EF4-FFF2-40B4-BE49-F238E27FC236}">
                    <a16:creationId xmlns:a16="http://schemas.microsoft.com/office/drawing/2014/main" id="{C4CBCB0B-8E1A-0D4C-2E72-29A398BA77C1}"/>
                  </a:ext>
                </a:extLst>
              </p:cNvPr>
              <p:cNvSpPr/>
              <p:nvPr/>
            </p:nvSpPr>
            <p:spPr>
              <a:xfrm>
                <a:off x="1705187" y="2657686"/>
                <a:ext cx="11006" cy="10891"/>
              </a:xfrm>
              <a:custGeom>
                <a:avLst/>
                <a:gdLst>
                  <a:gd name="connsiteX0" fmla="*/ 1693 w 11006"/>
                  <a:gd name="connsiteY0" fmla="*/ 9313 h 10891"/>
                  <a:gd name="connsiteX1" fmla="*/ 1693 w 11006"/>
                  <a:gd name="connsiteY1" fmla="*/ 1693 h 10891"/>
                  <a:gd name="connsiteX2" fmla="*/ 9313 w 11006"/>
                  <a:gd name="connsiteY2" fmla="*/ 1693 h 10891"/>
                  <a:gd name="connsiteX3" fmla="*/ 9313 w 11006"/>
                  <a:gd name="connsiteY3" fmla="*/ 5503 h 10891"/>
                  <a:gd name="connsiteX4" fmla="*/ 1693 w 11006"/>
                  <a:gd name="connsiteY4" fmla="*/ 9313 h 10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06" h="10891">
                    <a:moveTo>
                      <a:pt x="1693" y="9313"/>
                    </a:moveTo>
                    <a:cubicBezTo>
                      <a:pt x="1693" y="5503"/>
                      <a:pt x="-2117" y="5503"/>
                      <a:pt x="1693" y="1693"/>
                    </a:cubicBezTo>
                    <a:cubicBezTo>
                      <a:pt x="1693" y="-2117"/>
                      <a:pt x="5503" y="1693"/>
                      <a:pt x="9313" y="1693"/>
                    </a:cubicBezTo>
                    <a:cubicBezTo>
                      <a:pt x="13123" y="1693"/>
                      <a:pt x="9313" y="5503"/>
                      <a:pt x="9313" y="5503"/>
                    </a:cubicBezTo>
                    <a:cubicBezTo>
                      <a:pt x="5503" y="9313"/>
                      <a:pt x="1693" y="13123"/>
                      <a:pt x="1693" y="9313"/>
                    </a:cubicBezTo>
                    <a:close/>
                  </a:path>
                </a:pathLst>
              </a:custGeom>
              <a:solidFill>
                <a:srgbClr val="FFB8D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21" name="Freeform: Shape 3820">
                <a:extLst>
                  <a:ext uri="{FF2B5EF4-FFF2-40B4-BE49-F238E27FC236}">
                    <a16:creationId xmlns:a16="http://schemas.microsoft.com/office/drawing/2014/main" id="{BE37A994-3BC7-8521-0A01-BE3CC20A3319}"/>
                  </a:ext>
                </a:extLst>
              </p:cNvPr>
              <p:cNvSpPr/>
              <p:nvPr/>
            </p:nvSpPr>
            <p:spPr>
              <a:xfrm>
                <a:off x="4446270" y="3649980"/>
                <a:ext cx="11430" cy="6667"/>
              </a:xfrm>
              <a:custGeom>
                <a:avLst/>
                <a:gdLst>
                  <a:gd name="connsiteX0" fmla="*/ 11430 w 11430"/>
                  <a:gd name="connsiteY0" fmla="*/ 3810 h 6667"/>
                  <a:gd name="connsiteX1" fmla="*/ 11430 w 11430"/>
                  <a:gd name="connsiteY1" fmla="*/ 3810 h 6667"/>
                  <a:gd name="connsiteX2" fmla="*/ 0 w 11430"/>
                  <a:gd name="connsiteY2" fmla="*/ 3810 h 6667"/>
                  <a:gd name="connsiteX3" fmla="*/ 3810 w 11430"/>
                  <a:gd name="connsiteY3" fmla="*/ 0 h 6667"/>
                  <a:gd name="connsiteX4" fmla="*/ 11430 w 11430"/>
                  <a:gd name="connsiteY4" fmla="*/ 3810 h 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 h="6667">
                    <a:moveTo>
                      <a:pt x="11430" y="3810"/>
                    </a:moveTo>
                    <a:cubicBezTo>
                      <a:pt x="11430" y="7620"/>
                      <a:pt x="11430" y="7620"/>
                      <a:pt x="11430" y="3810"/>
                    </a:cubicBezTo>
                    <a:cubicBezTo>
                      <a:pt x="3810" y="7620"/>
                      <a:pt x="3810" y="7620"/>
                      <a:pt x="0" y="3810"/>
                    </a:cubicBezTo>
                    <a:cubicBezTo>
                      <a:pt x="0" y="0"/>
                      <a:pt x="0" y="0"/>
                      <a:pt x="3810" y="0"/>
                    </a:cubicBezTo>
                    <a:cubicBezTo>
                      <a:pt x="7620" y="0"/>
                      <a:pt x="11430" y="0"/>
                      <a:pt x="11430" y="3810"/>
                    </a:cubicBezTo>
                    <a:close/>
                  </a:path>
                </a:pathLst>
              </a:custGeom>
              <a:solidFill>
                <a:srgbClr val="FFF2F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22" name="Freeform: Shape 3821">
                <a:extLst>
                  <a:ext uri="{FF2B5EF4-FFF2-40B4-BE49-F238E27FC236}">
                    <a16:creationId xmlns:a16="http://schemas.microsoft.com/office/drawing/2014/main" id="{033EC8D8-A2CF-BCD2-59E6-E0F0F3925BEF}"/>
                  </a:ext>
                </a:extLst>
              </p:cNvPr>
              <p:cNvSpPr/>
              <p:nvPr/>
            </p:nvSpPr>
            <p:spPr>
              <a:xfrm>
                <a:off x="2884170" y="2984182"/>
                <a:ext cx="7620" cy="6667"/>
              </a:xfrm>
              <a:custGeom>
                <a:avLst/>
                <a:gdLst>
                  <a:gd name="connsiteX0" fmla="*/ 7620 w 7620"/>
                  <a:gd name="connsiteY0" fmla="*/ 2857 h 6667"/>
                  <a:gd name="connsiteX1" fmla="*/ 3810 w 7620"/>
                  <a:gd name="connsiteY1" fmla="*/ 6667 h 6667"/>
                  <a:gd name="connsiteX2" fmla="*/ 0 w 7620"/>
                  <a:gd name="connsiteY2" fmla="*/ 2857 h 6667"/>
                  <a:gd name="connsiteX3" fmla="*/ 3810 w 7620"/>
                  <a:gd name="connsiteY3" fmla="*/ 2857 h 6667"/>
                  <a:gd name="connsiteX4" fmla="*/ 7620 w 7620"/>
                  <a:gd name="connsiteY4" fmla="*/ 2857 h 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 h="6667">
                    <a:moveTo>
                      <a:pt x="7620" y="2857"/>
                    </a:moveTo>
                    <a:cubicBezTo>
                      <a:pt x="7620" y="6667"/>
                      <a:pt x="3810" y="6667"/>
                      <a:pt x="3810" y="6667"/>
                    </a:cubicBezTo>
                    <a:cubicBezTo>
                      <a:pt x="3810" y="6667"/>
                      <a:pt x="0" y="2857"/>
                      <a:pt x="0" y="2857"/>
                    </a:cubicBezTo>
                    <a:cubicBezTo>
                      <a:pt x="0" y="-952"/>
                      <a:pt x="3810" y="-952"/>
                      <a:pt x="3810" y="2857"/>
                    </a:cubicBezTo>
                    <a:cubicBezTo>
                      <a:pt x="3810" y="2857"/>
                      <a:pt x="7620" y="2857"/>
                      <a:pt x="7620" y="2857"/>
                    </a:cubicBezTo>
                    <a:close/>
                  </a:path>
                </a:pathLst>
              </a:custGeom>
              <a:solidFill>
                <a:srgbClr val="FFBCD7"/>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23" name="Freeform: Shape 3822">
                <a:extLst>
                  <a:ext uri="{FF2B5EF4-FFF2-40B4-BE49-F238E27FC236}">
                    <a16:creationId xmlns:a16="http://schemas.microsoft.com/office/drawing/2014/main" id="{168E4104-8DA8-5809-76A1-A69E94216BEF}"/>
                  </a:ext>
                </a:extLst>
              </p:cNvPr>
              <p:cNvSpPr/>
              <p:nvPr/>
            </p:nvSpPr>
            <p:spPr>
              <a:xfrm>
                <a:off x="2895601" y="2701290"/>
                <a:ext cx="9114" cy="12858"/>
              </a:xfrm>
              <a:custGeom>
                <a:avLst/>
                <a:gdLst>
                  <a:gd name="connsiteX0" fmla="*/ 0 w 9114"/>
                  <a:gd name="connsiteY0" fmla="*/ 11430 h 12858"/>
                  <a:gd name="connsiteX1" fmla="*/ 7620 w 9114"/>
                  <a:gd name="connsiteY1" fmla="*/ 0 h 12858"/>
                  <a:gd name="connsiteX2" fmla="*/ 0 w 9114"/>
                  <a:gd name="connsiteY2" fmla="*/ 11430 h 12858"/>
                </a:gdLst>
                <a:ahLst/>
                <a:cxnLst>
                  <a:cxn ang="0">
                    <a:pos x="connsiteX0" y="connsiteY0"/>
                  </a:cxn>
                  <a:cxn ang="0">
                    <a:pos x="connsiteX1" y="connsiteY1"/>
                  </a:cxn>
                  <a:cxn ang="0">
                    <a:pos x="connsiteX2" y="connsiteY2"/>
                  </a:cxn>
                </a:cxnLst>
                <a:rect l="l" t="t" r="r" b="b"/>
                <a:pathLst>
                  <a:path w="9114" h="12858">
                    <a:moveTo>
                      <a:pt x="0" y="11430"/>
                    </a:moveTo>
                    <a:cubicBezTo>
                      <a:pt x="3810" y="7620"/>
                      <a:pt x="3810" y="7620"/>
                      <a:pt x="7620" y="0"/>
                    </a:cubicBezTo>
                    <a:cubicBezTo>
                      <a:pt x="11430" y="11430"/>
                      <a:pt x="7620" y="15240"/>
                      <a:pt x="0" y="11430"/>
                    </a:cubicBezTo>
                    <a:close/>
                  </a:path>
                </a:pathLst>
              </a:custGeom>
              <a:solidFill>
                <a:srgbClr val="FFF5F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24" name="Freeform: Shape 3823">
                <a:extLst>
                  <a:ext uri="{FF2B5EF4-FFF2-40B4-BE49-F238E27FC236}">
                    <a16:creationId xmlns:a16="http://schemas.microsoft.com/office/drawing/2014/main" id="{8EDCCFBD-E28D-6B93-1D54-428088C30E2C}"/>
                  </a:ext>
                </a:extLst>
              </p:cNvPr>
              <p:cNvSpPr/>
              <p:nvPr/>
            </p:nvSpPr>
            <p:spPr>
              <a:xfrm>
                <a:off x="2983231" y="2682240"/>
                <a:ext cx="3809" cy="3809"/>
              </a:xfrm>
              <a:custGeom>
                <a:avLst/>
                <a:gdLst>
                  <a:gd name="connsiteX0" fmla="*/ 3810 w 3809"/>
                  <a:gd name="connsiteY0" fmla="*/ 0 h 3809"/>
                  <a:gd name="connsiteX1" fmla="*/ 3810 w 3809"/>
                  <a:gd name="connsiteY1" fmla="*/ 0 h 3809"/>
                  <a:gd name="connsiteX2" fmla="*/ 0 w 3809"/>
                  <a:gd name="connsiteY2" fmla="*/ 3810 h 3809"/>
                  <a:gd name="connsiteX3" fmla="*/ 3810 w 3809"/>
                  <a:gd name="connsiteY3" fmla="*/ 0 h 3809"/>
                  <a:gd name="connsiteX4" fmla="*/ 3810 w 3809"/>
                  <a:gd name="connsiteY4" fmla="*/ 0 h 3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 h="3809">
                    <a:moveTo>
                      <a:pt x="3810" y="0"/>
                    </a:moveTo>
                    <a:cubicBezTo>
                      <a:pt x="3810" y="0"/>
                      <a:pt x="3810" y="0"/>
                      <a:pt x="3810" y="0"/>
                    </a:cubicBezTo>
                    <a:cubicBezTo>
                      <a:pt x="3810" y="3810"/>
                      <a:pt x="3810" y="3810"/>
                      <a:pt x="0" y="3810"/>
                    </a:cubicBezTo>
                    <a:cubicBezTo>
                      <a:pt x="0" y="3810"/>
                      <a:pt x="0" y="0"/>
                      <a:pt x="3810" y="0"/>
                    </a:cubicBezTo>
                    <a:cubicBezTo>
                      <a:pt x="0" y="0"/>
                      <a:pt x="3810" y="0"/>
                      <a:pt x="3810" y="0"/>
                    </a:cubicBezTo>
                    <a:close/>
                  </a:path>
                </a:pathLst>
              </a:custGeom>
              <a:solidFill>
                <a:srgbClr val="FFC0D9"/>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25" name="Freeform: Shape 3824">
                <a:extLst>
                  <a:ext uri="{FF2B5EF4-FFF2-40B4-BE49-F238E27FC236}">
                    <a16:creationId xmlns:a16="http://schemas.microsoft.com/office/drawing/2014/main" id="{7C47D338-1264-D629-5A0E-66FABE2270E5}"/>
                  </a:ext>
                </a:extLst>
              </p:cNvPr>
              <p:cNvSpPr/>
              <p:nvPr/>
            </p:nvSpPr>
            <p:spPr>
              <a:xfrm>
                <a:off x="2198371" y="2916881"/>
                <a:ext cx="3809" cy="5388"/>
              </a:xfrm>
              <a:custGeom>
                <a:avLst/>
                <a:gdLst>
                  <a:gd name="connsiteX0" fmla="*/ 0 w 3809"/>
                  <a:gd name="connsiteY0" fmla="*/ 5388 h 5388"/>
                  <a:gd name="connsiteX1" fmla="*/ 3810 w 3809"/>
                  <a:gd name="connsiteY1" fmla="*/ 1578 h 5388"/>
                  <a:gd name="connsiteX2" fmla="*/ 3810 w 3809"/>
                  <a:gd name="connsiteY2" fmla="*/ 1578 h 5388"/>
                  <a:gd name="connsiteX3" fmla="*/ 0 w 3809"/>
                  <a:gd name="connsiteY3" fmla="*/ 5388 h 5388"/>
                  <a:gd name="connsiteX4" fmla="*/ 0 w 3809"/>
                  <a:gd name="connsiteY4" fmla="*/ 5388 h 5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 h="5388">
                    <a:moveTo>
                      <a:pt x="0" y="5388"/>
                    </a:moveTo>
                    <a:cubicBezTo>
                      <a:pt x="0" y="1578"/>
                      <a:pt x="0" y="-2232"/>
                      <a:pt x="3810" y="1578"/>
                    </a:cubicBezTo>
                    <a:cubicBezTo>
                      <a:pt x="3810" y="1578"/>
                      <a:pt x="3810" y="1578"/>
                      <a:pt x="3810" y="1578"/>
                    </a:cubicBezTo>
                    <a:cubicBezTo>
                      <a:pt x="3810" y="5388"/>
                      <a:pt x="0" y="5388"/>
                      <a:pt x="0" y="5388"/>
                    </a:cubicBezTo>
                    <a:lnTo>
                      <a:pt x="0" y="5388"/>
                    </a:lnTo>
                    <a:close/>
                  </a:path>
                </a:pathLst>
              </a:custGeom>
              <a:solidFill>
                <a:srgbClr val="FFC9D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26" name="Freeform: Shape 3825">
                <a:extLst>
                  <a:ext uri="{FF2B5EF4-FFF2-40B4-BE49-F238E27FC236}">
                    <a16:creationId xmlns:a16="http://schemas.microsoft.com/office/drawing/2014/main" id="{99D5E9C6-13AF-5041-373B-AC224F0EE40C}"/>
                  </a:ext>
                </a:extLst>
              </p:cNvPr>
              <p:cNvSpPr/>
              <p:nvPr/>
            </p:nvSpPr>
            <p:spPr>
              <a:xfrm>
                <a:off x="3992881" y="3067050"/>
                <a:ext cx="5388" cy="7619"/>
              </a:xfrm>
              <a:custGeom>
                <a:avLst/>
                <a:gdLst>
                  <a:gd name="connsiteX0" fmla="*/ 3810 w 5388"/>
                  <a:gd name="connsiteY0" fmla="*/ 7620 h 7619"/>
                  <a:gd name="connsiteX1" fmla="*/ 0 w 5388"/>
                  <a:gd name="connsiteY1" fmla="*/ 0 h 7619"/>
                  <a:gd name="connsiteX2" fmla="*/ 3810 w 5388"/>
                  <a:gd name="connsiteY2" fmla="*/ 7620 h 7619"/>
                </a:gdLst>
                <a:ahLst/>
                <a:cxnLst>
                  <a:cxn ang="0">
                    <a:pos x="connsiteX0" y="connsiteY0"/>
                  </a:cxn>
                  <a:cxn ang="0">
                    <a:pos x="connsiteX1" y="connsiteY1"/>
                  </a:cxn>
                  <a:cxn ang="0">
                    <a:pos x="connsiteX2" y="connsiteY2"/>
                  </a:cxn>
                </a:cxnLst>
                <a:rect l="l" t="t" r="r" b="b"/>
                <a:pathLst>
                  <a:path w="5388" h="7619">
                    <a:moveTo>
                      <a:pt x="3810" y="7620"/>
                    </a:moveTo>
                    <a:cubicBezTo>
                      <a:pt x="3810" y="3810"/>
                      <a:pt x="3810" y="3810"/>
                      <a:pt x="0" y="0"/>
                    </a:cubicBezTo>
                    <a:cubicBezTo>
                      <a:pt x="3810" y="0"/>
                      <a:pt x="7620" y="3810"/>
                      <a:pt x="3810" y="7620"/>
                    </a:cubicBezTo>
                    <a:close/>
                  </a:path>
                </a:pathLst>
              </a:custGeom>
              <a:solidFill>
                <a:srgbClr val="FFE1ED"/>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27" name="Freeform: Shape 3826">
                <a:extLst>
                  <a:ext uri="{FF2B5EF4-FFF2-40B4-BE49-F238E27FC236}">
                    <a16:creationId xmlns:a16="http://schemas.microsoft.com/office/drawing/2014/main" id="{2296E404-ED14-FD2D-7AED-C1C1696AB05F}"/>
                  </a:ext>
                </a:extLst>
              </p:cNvPr>
              <p:cNvSpPr/>
              <p:nvPr/>
            </p:nvSpPr>
            <p:spPr>
              <a:xfrm>
                <a:off x="4042410" y="3215640"/>
                <a:ext cx="3809" cy="7619"/>
              </a:xfrm>
              <a:custGeom>
                <a:avLst/>
                <a:gdLst>
                  <a:gd name="connsiteX0" fmla="*/ 0 w 3809"/>
                  <a:gd name="connsiteY0" fmla="*/ 0 h 7619"/>
                  <a:gd name="connsiteX1" fmla="*/ 3810 w 3809"/>
                  <a:gd name="connsiteY1" fmla="*/ 3810 h 7619"/>
                  <a:gd name="connsiteX2" fmla="*/ 3810 w 3809"/>
                  <a:gd name="connsiteY2" fmla="*/ 7620 h 7619"/>
                  <a:gd name="connsiteX3" fmla="*/ 0 w 3809"/>
                  <a:gd name="connsiteY3" fmla="*/ 0 h 7619"/>
                  <a:gd name="connsiteX4" fmla="*/ 0 w 3809"/>
                  <a:gd name="connsiteY4" fmla="*/ 0 h 7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 h="7619">
                    <a:moveTo>
                      <a:pt x="0" y="0"/>
                    </a:moveTo>
                    <a:cubicBezTo>
                      <a:pt x="3810" y="0"/>
                      <a:pt x="3810" y="0"/>
                      <a:pt x="3810" y="3810"/>
                    </a:cubicBezTo>
                    <a:cubicBezTo>
                      <a:pt x="3810" y="3810"/>
                      <a:pt x="3810" y="7620"/>
                      <a:pt x="3810" y="7620"/>
                    </a:cubicBezTo>
                    <a:cubicBezTo>
                      <a:pt x="0" y="3810"/>
                      <a:pt x="0" y="0"/>
                      <a:pt x="0" y="0"/>
                    </a:cubicBezTo>
                    <a:lnTo>
                      <a:pt x="0" y="0"/>
                    </a:lnTo>
                    <a:close/>
                  </a:path>
                </a:pathLst>
              </a:custGeom>
              <a:solidFill>
                <a:srgbClr val="FFC9DF"/>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28" name="Freeform: Shape 3827">
                <a:extLst>
                  <a:ext uri="{FF2B5EF4-FFF2-40B4-BE49-F238E27FC236}">
                    <a16:creationId xmlns:a16="http://schemas.microsoft.com/office/drawing/2014/main" id="{CAEEB29E-1A95-5B83-3572-2B43E9650C3E}"/>
                  </a:ext>
                </a:extLst>
              </p:cNvPr>
              <p:cNvSpPr/>
              <p:nvPr/>
            </p:nvSpPr>
            <p:spPr>
              <a:xfrm>
                <a:off x="1377527" y="2705100"/>
                <a:ext cx="24553" cy="16734"/>
              </a:xfrm>
              <a:custGeom>
                <a:avLst/>
                <a:gdLst>
                  <a:gd name="connsiteX0" fmla="*/ 24553 w 24553"/>
                  <a:gd name="connsiteY0" fmla="*/ 15240 h 16734"/>
                  <a:gd name="connsiteX1" fmla="*/ 1693 w 24553"/>
                  <a:gd name="connsiteY1" fmla="*/ 7620 h 16734"/>
                  <a:gd name="connsiteX2" fmla="*/ 1693 w 24553"/>
                  <a:gd name="connsiteY2" fmla="*/ 0 h 16734"/>
                  <a:gd name="connsiteX3" fmla="*/ 9313 w 24553"/>
                  <a:gd name="connsiteY3" fmla="*/ 0 h 16734"/>
                  <a:gd name="connsiteX4" fmla="*/ 24553 w 24553"/>
                  <a:gd name="connsiteY4" fmla="*/ 15240 h 16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53" h="16734">
                    <a:moveTo>
                      <a:pt x="24553" y="15240"/>
                    </a:moveTo>
                    <a:cubicBezTo>
                      <a:pt x="13123" y="19050"/>
                      <a:pt x="5503" y="15240"/>
                      <a:pt x="1693" y="7620"/>
                    </a:cubicBezTo>
                    <a:cubicBezTo>
                      <a:pt x="1693" y="3810"/>
                      <a:pt x="-2117" y="3810"/>
                      <a:pt x="1693" y="0"/>
                    </a:cubicBezTo>
                    <a:cubicBezTo>
                      <a:pt x="5503" y="0"/>
                      <a:pt x="5503" y="0"/>
                      <a:pt x="9313" y="0"/>
                    </a:cubicBezTo>
                    <a:cubicBezTo>
                      <a:pt x="13123" y="3810"/>
                      <a:pt x="16933" y="7620"/>
                      <a:pt x="24553" y="15240"/>
                    </a:cubicBezTo>
                    <a:close/>
                  </a:path>
                </a:pathLst>
              </a:custGeom>
              <a:solidFill>
                <a:srgbClr val="FFFBFC"/>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29" name="Freeform: Shape 3828">
                <a:extLst>
                  <a:ext uri="{FF2B5EF4-FFF2-40B4-BE49-F238E27FC236}">
                    <a16:creationId xmlns:a16="http://schemas.microsoft.com/office/drawing/2014/main" id="{CCA993A9-60C7-F161-650A-056CC57D177B}"/>
                  </a:ext>
                </a:extLst>
              </p:cNvPr>
              <p:cNvSpPr/>
              <p:nvPr/>
            </p:nvSpPr>
            <p:spPr>
              <a:xfrm>
                <a:off x="1069116" y="3054581"/>
                <a:ext cx="21583" cy="21781"/>
              </a:xfrm>
              <a:custGeom>
                <a:avLst/>
                <a:gdLst>
                  <a:gd name="connsiteX0" fmla="*/ 9115 w 21583"/>
                  <a:gd name="connsiteY0" fmla="*/ 20088 h 21781"/>
                  <a:gd name="connsiteX1" fmla="*/ 1495 w 21583"/>
                  <a:gd name="connsiteY1" fmla="*/ 8659 h 21781"/>
                  <a:gd name="connsiteX2" fmla="*/ 12925 w 21583"/>
                  <a:gd name="connsiteY2" fmla="*/ 1038 h 21781"/>
                  <a:gd name="connsiteX3" fmla="*/ 20545 w 21583"/>
                  <a:gd name="connsiteY3" fmla="*/ 20088 h 21781"/>
                  <a:gd name="connsiteX4" fmla="*/ 9115 w 21583"/>
                  <a:gd name="connsiteY4" fmla="*/ 20088 h 21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83" h="21781">
                    <a:moveTo>
                      <a:pt x="9115" y="20088"/>
                    </a:moveTo>
                    <a:cubicBezTo>
                      <a:pt x="1495" y="20088"/>
                      <a:pt x="-2315" y="12468"/>
                      <a:pt x="1495" y="8659"/>
                    </a:cubicBezTo>
                    <a:cubicBezTo>
                      <a:pt x="5305" y="4849"/>
                      <a:pt x="5305" y="-2772"/>
                      <a:pt x="12925" y="1038"/>
                    </a:cubicBezTo>
                    <a:cubicBezTo>
                      <a:pt x="16735" y="1038"/>
                      <a:pt x="24355" y="16278"/>
                      <a:pt x="20545" y="20088"/>
                    </a:cubicBezTo>
                    <a:cubicBezTo>
                      <a:pt x="20545" y="23899"/>
                      <a:pt x="12925" y="20088"/>
                      <a:pt x="9115" y="20088"/>
                    </a:cubicBezTo>
                    <a:close/>
                  </a:path>
                </a:pathLst>
              </a:custGeom>
              <a:solidFill>
                <a:srgbClr val="FFF9FB"/>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30" name="Freeform: Shape 3829">
                <a:extLst>
                  <a:ext uri="{FF2B5EF4-FFF2-40B4-BE49-F238E27FC236}">
                    <a16:creationId xmlns:a16="http://schemas.microsoft.com/office/drawing/2014/main" id="{C39925DD-3F01-369D-7446-C2DBD5CF0F66}"/>
                  </a:ext>
                </a:extLst>
              </p:cNvPr>
              <p:cNvSpPr/>
              <p:nvPr/>
            </p:nvSpPr>
            <p:spPr>
              <a:xfrm>
                <a:off x="2624052" y="2712719"/>
                <a:ext cx="20088" cy="30480"/>
              </a:xfrm>
              <a:custGeom>
                <a:avLst/>
                <a:gdLst>
                  <a:gd name="connsiteX0" fmla="*/ 4848 w 20088"/>
                  <a:gd name="connsiteY0" fmla="*/ 0 h 30480"/>
                  <a:gd name="connsiteX1" fmla="*/ 12468 w 20088"/>
                  <a:gd name="connsiteY1" fmla="*/ 3810 h 30480"/>
                  <a:gd name="connsiteX2" fmla="*/ 20088 w 20088"/>
                  <a:gd name="connsiteY2" fmla="*/ 15240 h 30480"/>
                  <a:gd name="connsiteX3" fmla="*/ 8658 w 20088"/>
                  <a:gd name="connsiteY3" fmla="*/ 30480 h 30480"/>
                  <a:gd name="connsiteX4" fmla="*/ 1038 w 20088"/>
                  <a:gd name="connsiteY4" fmla="*/ 19050 h 30480"/>
                  <a:gd name="connsiteX5" fmla="*/ 4848 w 20088"/>
                  <a:gd name="connsiteY5" fmla="*/ 0 h 30480"/>
                  <a:gd name="connsiteX6" fmla="*/ 4848 w 20088"/>
                  <a:gd name="connsiteY6" fmla="*/ 0 h 3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88" h="30480">
                    <a:moveTo>
                      <a:pt x="4848" y="0"/>
                    </a:moveTo>
                    <a:cubicBezTo>
                      <a:pt x="8658" y="0"/>
                      <a:pt x="12468" y="3810"/>
                      <a:pt x="12468" y="3810"/>
                    </a:cubicBezTo>
                    <a:cubicBezTo>
                      <a:pt x="16278" y="3810"/>
                      <a:pt x="20088" y="7620"/>
                      <a:pt x="20088" y="15240"/>
                    </a:cubicBezTo>
                    <a:cubicBezTo>
                      <a:pt x="20088" y="22860"/>
                      <a:pt x="16278" y="26670"/>
                      <a:pt x="8658" y="30480"/>
                    </a:cubicBezTo>
                    <a:cubicBezTo>
                      <a:pt x="4848" y="30480"/>
                      <a:pt x="-2772" y="22860"/>
                      <a:pt x="1038" y="19050"/>
                    </a:cubicBezTo>
                    <a:cubicBezTo>
                      <a:pt x="4848" y="7620"/>
                      <a:pt x="4848" y="3810"/>
                      <a:pt x="4848" y="0"/>
                    </a:cubicBezTo>
                    <a:lnTo>
                      <a:pt x="4848" y="0"/>
                    </a:lnTo>
                    <a:close/>
                  </a:path>
                </a:pathLst>
              </a:custGeom>
              <a:solidFill>
                <a:srgbClr val="FFF4F8"/>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31" name="Freeform: Shape 3830">
                <a:extLst>
                  <a:ext uri="{FF2B5EF4-FFF2-40B4-BE49-F238E27FC236}">
                    <a16:creationId xmlns:a16="http://schemas.microsoft.com/office/drawing/2014/main" id="{2D76FBF7-59E3-104A-40B3-E1C3608A2092}"/>
                  </a:ext>
                </a:extLst>
              </p:cNvPr>
              <p:cNvSpPr/>
              <p:nvPr/>
            </p:nvSpPr>
            <p:spPr>
              <a:xfrm>
                <a:off x="3916681" y="2372677"/>
                <a:ext cx="39793" cy="48167"/>
              </a:xfrm>
              <a:custGeom>
                <a:avLst/>
                <a:gdLst>
                  <a:gd name="connsiteX0" fmla="*/ 38100 w 39793"/>
                  <a:gd name="connsiteY0" fmla="*/ 4763 h 48167"/>
                  <a:gd name="connsiteX1" fmla="*/ 38100 w 39793"/>
                  <a:gd name="connsiteY1" fmla="*/ 31432 h 48167"/>
                  <a:gd name="connsiteX2" fmla="*/ 26670 w 39793"/>
                  <a:gd name="connsiteY2" fmla="*/ 46673 h 48167"/>
                  <a:gd name="connsiteX3" fmla="*/ 7620 w 39793"/>
                  <a:gd name="connsiteY3" fmla="*/ 39052 h 48167"/>
                  <a:gd name="connsiteX4" fmla="*/ 0 w 39793"/>
                  <a:gd name="connsiteY4" fmla="*/ 23813 h 48167"/>
                  <a:gd name="connsiteX5" fmla="*/ 26670 w 39793"/>
                  <a:gd name="connsiteY5" fmla="*/ 952 h 48167"/>
                  <a:gd name="connsiteX6" fmla="*/ 38100 w 39793"/>
                  <a:gd name="connsiteY6" fmla="*/ 4763 h 48167"/>
                  <a:gd name="connsiteX7" fmla="*/ 38100 w 39793"/>
                  <a:gd name="connsiteY7" fmla="*/ 4763 h 48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93" h="48167">
                    <a:moveTo>
                      <a:pt x="38100" y="4763"/>
                    </a:moveTo>
                    <a:cubicBezTo>
                      <a:pt x="38100" y="12382"/>
                      <a:pt x="41910" y="23813"/>
                      <a:pt x="38100" y="31432"/>
                    </a:cubicBezTo>
                    <a:cubicBezTo>
                      <a:pt x="38100" y="39052"/>
                      <a:pt x="34290" y="46673"/>
                      <a:pt x="26670" y="46673"/>
                    </a:cubicBezTo>
                    <a:cubicBezTo>
                      <a:pt x="19050" y="50482"/>
                      <a:pt x="11430" y="46673"/>
                      <a:pt x="7620" y="39052"/>
                    </a:cubicBezTo>
                    <a:cubicBezTo>
                      <a:pt x="3810" y="35243"/>
                      <a:pt x="0" y="31432"/>
                      <a:pt x="0" y="23813"/>
                    </a:cubicBezTo>
                    <a:cubicBezTo>
                      <a:pt x="0" y="4763"/>
                      <a:pt x="11430" y="-2857"/>
                      <a:pt x="26670" y="952"/>
                    </a:cubicBezTo>
                    <a:cubicBezTo>
                      <a:pt x="30480" y="4763"/>
                      <a:pt x="34290" y="4763"/>
                      <a:pt x="38100" y="4763"/>
                    </a:cubicBezTo>
                    <a:lnTo>
                      <a:pt x="38100" y="4763"/>
                    </a:lnTo>
                    <a:close/>
                  </a:path>
                </a:pathLst>
              </a:custGeom>
              <a:solidFill>
                <a:srgbClr val="FF9DC4"/>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grpSp>
      <p:grpSp>
        <p:nvGrpSpPr>
          <p:cNvPr id="3" name="Group 2">
            <a:extLst>
              <a:ext uri="{FF2B5EF4-FFF2-40B4-BE49-F238E27FC236}">
                <a16:creationId xmlns:a16="http://schemas.microsoft.com/office/drawing/2014/main" id="{EA77A9FD-2F24-6FFC-0C1D-4601D47E9D08}"/>
              </a:ext>
            </a:extLst>
          </p:cNvPr>
          <p:cNvGrpSpPr/>
          <p:nvPr/>
        </p:nvGrpSpPr>
        <p:grpSpPr>
          <a:xfrm>
            <a:off x="2735263" y="2595563"/>
            <a:ext cx="6707187" cy="1668462"/>
            <a:chOff x="2735263" y="2595563"/>
            <a:chExt cx="6707187" cy="1668462"/>
          </a:xfrm>
        </p:grpSpPr>
        <p:sp>
          <p:nvSpPr>
            <p:cNvPr id="5690" name="Google Shape;92;p14">
              <a:extLst>
                <a:ext uri="{FF2B5EF4-FFF2-40B4-BE49-F238E27FC236}">
                  <a16:creationId xmlns:a16="http://schemas.microsoft.com/office/drawing/2014/main" id="{C07CA46F-F310-2464-6461-443D78E96463}"/>
                </a:ext>
              </a:extLst>
            </p:cNvPr>
            <p:cNvSpPr/>
            <p:nvPr/>
          </p:nvSpPr>
          <p:spPr>
            <a:xfrm>
              <a:off x="2735263" y="2595563"/>
              <a:ext cx="6707187" cy="1668462"/>
            </a:xfrm>
            <a:prstGeom prst="rect">
              <a:avLst/>
            </a:prstGeom>
            <a:noFill/>
            <a:ln w="57150" cap="flat" cmpd="sng">
              <a:solidFill>
                <a:schemeClr val="accent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srgbClr val="58595B"/>
                </a:solidFill>
                <a:effectLst/>
                <a:uLnTx/>
                <a:uFillTx/>
                <a:latin typeface="Arial"/>
                <a:ea typeface="Arial"/>
                <a:cs typeface="Arial"/>
                <a:sym typeface="Arial"/>
              </a:endParaRPr>
            </a:p>
          </p:txBody>
        </p:sp>
        <p:sp>
          <p:nvSpPr>
            <p:cNvPr id="5691" name="Google Shape;93;p14">
              <a:extLst>
                <a:ext uri="{FF2B5EF4-FFF2-40B4-BE49-F238E27FC236}">
                  <a16:creationId xmlns:a16="http://schemas.microsoft.com/office/drawing/2014/main" id="{FB2D79E0-79B4-EAAF-64E8-A6DF6A6E8C27}"/>
                </a:ext>
              </a:extLst>
            </p:cNvPr>
            <p:cNvSpPr/>
            <p:nvPr/>
          </p:nvSpPr>
          <p:spPr>
            <a:xfrm>
              <a:off x="3135313" y="2878138"/>
              <a:ext cx="5916612" cy="1046162"/>
            </a:xfrm>
            <a:prstGeom prst="rect">
              <a:avLst/>
            </a:prstGeom>
            <a:noFill/>
            <a:ln>
              <a:noFill/>
            </a:ln>
          </p:spPr>
          <p:txBody>
            <a:bodyPr spcFirstLastPara="1" wrap="square" lIns="0" tIns="0" rIns="0" bIns="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r>
                <a:rPr kumimoji="0" lang="en-US" sz="6800" b="1" i="0" u="none" strike="noStrike" kern="1200" cap="none" spc="0" normalizeH="0" baseline="0" noProof="0" dirty="0">
                  <a:ln>
                    <a:noFill/>
                  </a:ln>
                  <a:solidFill>
                    <a:srgbClr val="FE0214"/>
                  </a:solidFill>
                  <a:effectLst/>
                  <a:uLnTx/>
                  <a:uFillTx/>
                  <a:latin typeface="Montserrat Black"/>
                  <a:ea typeface="Montserrat Black"/>
                  <a:cs typeface="Montserrat Black"/>
                  <a:sym typeface="Montserrat Black"/>
                </a:rPr>
                <a:t>THANK YOU!</a:t>
              </a:r>
              <a:endParaRPr kumimoji="0" sz="1400" b="0" i="0" u="none" strike="noStrike" kern="1200" cap="none" spc="0" normalizeH="0" baseline="0" noProof="0" dirty="0">
                <a:ln>
                  <a:noFill/>
                </a:ln>
                <a:solidFill>
                  <a:srgbClr val="FE0214"/>
                </a:solidFill>
                <a:effectLst/>
                <a:uLnTx/>
                <a:uFillTx/>
                <a:latin typeface="Arial"/>
                <a:ea typeface="Arial"/>
                <a:cs typeface="Arial"/>
                <a:sym typeface="Arial"/>
              </a:endParaRPr>
            </a:p>
          </p:txBody>
        </p:sp>
      </p:grpSp>
    </p:spTree>
    <p:extLst>
      <p:ext uri="{BB962C8B-B14F-4D97-AF65-F5344CB8AC3E}">
        <p14:creationId xmlns:p14="http://schemas.microsoft.com/office/powerpoint/2010/main" val="39877223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52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anim calcmode="lin" valueType="num">
                                      <p:cBhvr>
                                        <p:cTn id="10" dur="500" fill="hold"/>
                                        <p:tgtEl>
                                          <p:spTgt spid="2"/>
                                        </p:tgtEl>
                                        <p:attrNameLst>
                                          <p:attrName>ppt_x</p:attrName>
                                        </p:attrNameLst>
                                      </p:cBhvr>
                                      <p:tavLst>
                                        <p:tav tm="0">
                                          <p:val>
                                            <p:fltVal val="0.5"/>
                                          </p:val>
                                        </p:tav>
                                        <p:tav tm="100000">
                                          <p:val>
                                            <p:strVal val="#ppt_x"/>
                                          </p:val>
                                        </p:tav>
                                      </p:tavLst>
                                    </p:anim>
                                    <p:anim calcmode="lin" valueType="num">
                                      <p:cBhvr>
                                        <p:cTn id="11" dur="500" fill="hold"/>
                                        <p:tgtEl>
                                          <p:spTgt spid="2"/>
                                        </p:tgtEl>
                                        <p:attrNameLst>
                                          <p:attrName>ppt_y</p:attrName>
                                        </p:attrNameLst>
                                      </p:cBhvr>
                                      <p:tavLst>
                                        <p:tav tm="0">
                                          <p:val>
                                            <p:fltVal val="0.5"/>
                                          </p:val>
                                        </p:tav>
                                        <p:tav tm="100000">
                                          <p:val>
                                            <p:strVal val="#ppt_y"/>
                                          </p:val>
                                        </p:tav>
                                      </p:tavLst>
                                    </p:anim>
                                  </p:childTnLst>
                                </p:cTn>
                              </p:par>
                            </p:childTnLst>
                          </p:cTn>
                        </p:par>
                        <p:par>
                          <p:cTn id="12" fill="hold">
                            <p:stCondLst>
                              <p:cond delay="500"/>
                            </p:stCondLst>
                            <p:childTnLst>
                              <p:par>
                                <p:cTn id="13" presetID="53" presetClass="entr" presetSubtype="528"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Effect transition="in" filter="fade">
                                      <p:cBhvr>
                                        <p:cTn id="17" dur="500"/>
                                        <p:tgtEl>
                                          <p:spTgt spid="3"/>
                                        </p:tgtEl>
                                      </p:cBhvr>
                                    </p:animEffect>
                                    <p:anim calcmode="lin" valueType="num">
                                      <p:cBhvr>
                                        <p:cTn id="18" dur="500" fill="hold"/>
                                        <p:tgtEl>
                                          <p:spTgt spid="3"/>
                                        </p:tgtEl>
                                        <p:attrNameLst>
                                          <p:attrName>ppt_x</p:attrName>
                                        </p:attrNameLst>
                                      </p:cBhvr>
                                      <p:tavLst>
                                        <p:tav tm="0">
                                          <p:val>
                                            <p:fltVal val="0.5"/>
                                          </p:val>
                                        </p:tav>
                                        <p:tav tm="100000">
                                          <p:val>
                                            <p:strVal val="#ppt_x"/>
                                          </p:val>
                                        </p:tav>
                                      </p:tavLst>
                                    </p:anim>
                                    <p:anim calcmode="lin" valueType="num">
                                      <p:cBhvr>
                                        <p:cTn id="19" dur="500" fill="hold"/>
                                        <p:tgtEl>
                                          <p:spTgt spid="3"/>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361" name="Freeform: Shape 4360">
            <a:extLst>
              <a:ext uri="{FF2B5EF4-FFF2-40B4-BE49-F238E27FC236}">
                <a16:creationId xmlns:a16="http://schemas.microsoft.com/office/drawing/2014/main" id="{3C82E03E-BD95-DA43-B344-579833767411}"/>
              </a:ext>
            </a:extLst>
          </p:cNvPr>
          <p:cNvSpPr/>
          <p:nvPr/>
        </p:nvSpPr>
        <p:spPr>
          <a:xfrm>
            <a:off x="1000963" y="1449019"/>
            <a:ext cx="3958742" cy="3959352"/>
          </a:xfrm>
          <a:custGeom>
            <a:avLst/>
            <a:gdLst>
              <a:gd name="connsiteX0" fmla="*/ 3958742 w 3958742"/>
              <a:gd name="connsiteY0" fmla="*/ 1979981 h 3959352"/>
              <a:gd name="connsiteX1" fmla="*/ 3726790 w 3958742"/>
              <a:gd name="connsiteY1" fmla="*/ 2910840 h 3959352"/>
              <a:gd name="connsiteX2" fmla="*/ 3537204 w 3958742"/>
              <a:gd name="connsiteY2" fmla="*/ 2539289 h 3959352"/>
              <a:gd name="connsiteX3" fmla="*/ 3634130 w 3958742"/>
              <a:gd name="connsiteY3" fmla="*/ 1979981 h 3959352"/>
              <a:gd name="connsiteX4" fmla="*/ 3537204 w 3958742"/>
              <a:gd name="connsiteY4" fmla="*/ 1420673 h 3959352"/>
              <a:gd name="connsiteX5" fmla="*/ 3347618 w 3958742"/>
              <a:gd name="connsiteY5" fmla="*/ 1049122 h 3959352"/>
              <a:gd name="connsiteX6" fmla="*/ 1979067 w 3958742"/>
              <a:gd name="connsiteY6" fmla="*/ 325222 h 3959352"/>
              <a:gd name="connsiteX7" fmla="*/ 324307 w 3958742"/>
              <a:gd name="connsiteY7" fmla="*/ 1979981 h 3959352"/>
              <a:gd name="connsiteX8" fmla="*/ 1979067 w 3958742"/>
              <a:gd name="connsiteY8" fmla="*/ 3634740 h 3959352"/>
              <a:gd name="connsiteX9" fmla="*/ 3347618 w 3958742"/>
              <a:gd name="connsiteY9" fmla="*/ 2910840 h 3959352"/>
              <a:gd name="connsiteX10" fmla="*/ 3537204 w 3958742"/>
              <a:gd name="connsiteY10" fmla="*/ 3201314 h 3959352"/>
              <a:gd name="connsiteX11" fmla="*/ 1979371 w 3958742"/>
              <a:gd name="connsiteY11" fmla="*/ 3959352 h 3959352"/>
              <a:gd name="connsiteX12" fmla="*/ 0 w 3958742"/>
              <a:gd name="connsiteY12" fmla="*/ 1979676 h 3959352"/>
              <a:gd name="connsiteX13" fmla="*/ 1979371 w 3958742"/>
              <a:gd name="connsiteY13" fmla="*/ 0 h 3959352"/>
              <a:gd name="connsiteX14" fmla="*/ 3537204 w 3958742"/>
              <a:gd name="connsiteY14" fmla="*/ 758038 h 3959352"/>
              <a:gd name="connsiteX15" fmla="*/ 3726790 w 3958742"/>
              <a:gd name="connsiteY15" fmla="*/ 1048512 h 3959352"/>
              <a:gd name="connsiteX16" fmla="*/ 3958742 w 3958742"/>
              <a:gd name="connsiteY16" fmla="*/ 1979981 h 395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58742" h="3959352">
                <a:moveTo>
                  <a:pt x="3958742" y="1979981"/>
                </a:moveTo>
                <a:cubicBezTo>
                  <a:pt x="3958742" y="2316480"/>
                  <a:pt x="3874922" y="2633167"/>
                  <a:pt x="3726790" y="2910840"/>
                </a:cubicBezTo>
                <a:cubicBezTo>
                  <a:pt x="3648761" y="2796540"/>
                  <a:pt x="3584753" y="2671877"/>
                  <a:pt x="3537204" y="2539289"/>
                </a:cubicBezTo>
                <a:cubicBezTo>
                  <a:pt x="3599993" y="2364638"/>
                  <a:pt x="3634130" y="2176272"/>
                  <a:pt x="3634130" y="1979981"/>
                </a:cubicBezTo>
                <a:cubicBezTo>
                  <a:pt x="3634130" y="1783690"/>
                  <a:pt x="3599993" y="1595323"/>
                  <a:pt x="3537204" y="1420673"/>
                </a:cubicBezTo>
                <a:cubicBezTo>
                  <a:pt x="3489655" y="1288085"/>
                  <a:pt x="3425647" y="1163422"/>
                  <a:pt x="3347618" y="1049122"/>
                </a:cubicBezTo>
                <a:cubicBezTo>
                  <a:pt x="3049829" y="612038"/>
                  <a:pt x="2548128" y="325222"/>
                  <a:pt x="1979067" y="325222"/>
                </a:cubicBezTo>
                <a:cubicBezTo>
                  <a:pt x="1065276" y="325222"/>
                  <a:pt x="324307" y="1066191"/>
                  <a:pt x="324307" y="1979981"/>
                </a:cubicBezTo>
                <a:cubicBezTo>
                  <a:pt x="324307" y="2893771"/>
                  <a:pt x="1065276" y="3634740"/>
                  <a:pt x="1979067" y="3634740"/>
                </a:cubicBezTo>
                <a:cubicBezTo>
                  <a:pt x="2547823" y="3634740"/>
                  <a:pt x="3049524" y="3347923"/>
                  <a:pt x="3347618" y="2910840"/>
                </a:cubicBezTo>
                <a:cubicBezTo>
                  <a:pt x="3402482" y="3013558"/>
                  <a:pt x="3465881" y="3110484"/>
                  <a:pt x="3537204" y="3201314"/>
                </a:cubicBezTo>
                <a:cubicBezTo>
                  <a:pt x="3174797" y="3663086"/>
                  <a:pt x="2611526" y="3959352"/>
                  <a:pt x="1979371" y="3959352"/>
                </a:cubicBezTo>
                <a:cubicBezTo>
                  <a:pt x="886054" y="3959352"/>
                  <a:pt x="0" y="3072994"/>
                  <a:pt x="0" y="1979676"/>
                </a:cubicBezTo>
                <a:cubicBezTo>
                  <a:pt x="0" y="886358"/>
                  <a:pt x="886358" y="0"/>
                  <a:pt x="1979371" y="0"/>
                </a:cubicBezTo>
                <a:cubicBezTo>
                  <a:pt x="2611831" y="0"/>
                  <a:pt x="3174797" y="296570"/>
                  <a:pt x="3537204" y="758038"/>
                </a:cubicBezTo>
                <a:cubicBezTo>
                  <a:pt x="3608527" y="848868"/>
                  <a:pt x="3671926" y="946099"/>
                  <a:pt x="3726790" y="1048512"/>
                </a:cubicBezTo>
                <a:cubicBezTo>
                  <a:pt x="3874922" y="1326795"/>
                  <a:pt x="3958742" y="1643482"/>
                  <a:pt x="3958742" y="1979981"/>
                </a:cubicBezTo>
                <a:close/>
              </a:path>
            </a:pathLst>
          </a:custGeom>
          <a:solidFill>
            <a:srgbClr val="FFD500"/>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nvGrpSpPr>
          <p:cNvPr id="4434" name="Graphic 4357">
            <a:extLst>
              <a:ext uri="{FF2B5EF4-FFF2-40B4-BE49-F238E27FC236}">
                <a16:creationId xmlns:a16="http://schemas.microsoft.com/office/drawing/2014/main" id="{82D4D518-99B6-5BC7-9E80-5CC08BEC0D00}"/>
              </a:ext>
            </a:extLst>
          </p:cNvPr>
          <p:cNvGrpSpPr/>
          <p:nvPr/>
        </p:nvGrpSpPr>
        <p:grpSpPr>
          <a:xfrm>
            <a:off x="4116628" y="1449324"/>
            <a:ext cx="3958742" cy="3959047"/>
            <a:chOff x="4116628" y="1449324"/>
            <a:chExt cx="3958742" cy="3959047"/>
          </a:xfrm>
          <a:solidFill>
            <a:srgbClr val="77DA00"/>
          </a:solidFill>
        </p:grpSpPr>
        <p:sp>
          <p:nvSpPr>
            <p:cNvPr id="4435" name="Freeform: Shape 4434">
              <a:extLst>
                <a:ext uri="{FF2B5EF4-FFF2-40B4-BE49-F238E27FC236}">
                  <a16:creationId xmlns:a16="http://schemas.microsoft.com/office/drawing/2014/main" id="{03435D26-F183-A97B-677B-7D75DAD8E728}"/>
                </a:ext>
              </a:extLst>
            </p:cNvPr>
            <p:cNvSpPr/>
            <p:nvPr/>
          </p:nvSpPr>
          <p:spPr>
            <a:xfrm>
              <a:off x="4538167" y="1449324"/>
              <a:ext cx="3115970" cy="1048512"/>
            </a:xfrm>
            <a:custGeom>
              <a:avLst/>
              <a:gdLst>
                <a:gd name="connsiteX0" fmla="*/ 1557833 w 3115970"/>
                <a:gd name="connsiteY0" fmla="*/ 0 h 1048512"/>
                <a:gd name="connsiteX1" fmla="*/ 0 w 3115970"/>
                <a:gd name="connsiteY1" fmla="*/ 758038 h 1048512"/>
                <a:gd name="connsiteX2" fmla="*/ 189585 w 3115970"/>
                <a:gd name="connsiteY2" fmla="*/ 1048512 h 1048512"/>
                <a:gd name="connsiteX3" fmla="*/ 1557833 w 3115970"/>
                <a:gd name="connsiteY3" fmla="*/ 324612 h 1048512"/>
                <a:gd name="connsiteX4" fmla="*/ 2926385 w 3115970"/>
                <a:gd name="connsiteY4" fmla="*/ 1048512 h 1048512"/>
                <a:gd name="connsiteX5" fmla="*/ 3115970 w 3115970"/>
                <a:gd name="connsiteY5" fmla="*/ 758038 h 1048512"/>
                <a:gd name="connsiteX6" fmla="*/ 1557833 w 3115970"/>
                <a:gd name="connsiteY6" fmla="*/ 0 h 1048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15970" h="1048512">
                  <a:moveTo>
                    <a:pt x="1557833" y="0"/>
                  </a:moveTo>
                  <a:cubicBezTo>
                    <a:pt x="925373" y="0"/>
                    <a:pt x="362407" y="296570"/>
                    <a:pt x="0" y="758038"/>
                  </a:cubicBezTo>
                  <a:cubicBezTo>
                    <a:pt x="71323" y="848868"/>
                    <a:pt x="134721" y="946099"/>
                    <a:pt x="189585" y="1048512"/>
                  </a:cubicBezTo>
                  <a:cubicBezTo>
                    <a:pt x="487375" y="611429"/>
                    <a:pt x="989076" y="324612"/>
                    <a:pt x="1557833" y="324612"/>
                  </a:cubicBezTo>
                  <a:cubicBezTo>
                    <a:pt x="2126590" y="324612"/>
                    <a:pt x="2628290" y="611429"/>
                    <a:pt x="2926385" y="1048512"/>
                  </a:cubicBezTo>
                  <a:cubicBezTo>
                    <a:pt x="2981249" y="945794"/>
                    <a:pt x="3044647" y="848868"/>
                    <a:pt x="3115970" y="758038"/>
                  </a:cubicBezTo>
                  <a:cubicBezTo>
                    <a:pt x="2753258" y="296570"/>
                    <a:pt x="2190293" y="0"/>
                    <a:pt x="1557833" y="0"/>
                  </a:cubicBezTo>
                  <a:close/>
                </a:path>
              </a:pathLst>
            </a:custGeom>
            <a:grp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436" name="Freeform: Shape 4435">
              <a:extLst>
                <a:ext uri="{FF2B5EF4-FFF2-40B4-BE49-F238E27FC236}">
                  <a16:creationId xmlns:a16="http://schemas.microsoft.com/office/drawing/2014/main" id="{D3FBBAF9-F26B-E98C-8A8C-C78C68A86C49}"/>
                </a:ext>
              </a:extLst>
            </p:cNvPr>
            <p:cNvSpPr/>
            <p:nvPr/>
          </p:nvSpPr>
          <p:spPr>
            <a:xfrm>
              <a:off x="4116628" y="2498140"/>
              <a:ext cx="3958742" cy="2910230"/>
            </a:xfrm>
            <a:custGeom>
              <a:avLst/>
              <a:gdLst>
                <a:gd name="connsiteX0" fmla="*/ 3958742 w 3958742"/>
                <a:gd name="connsiteY0" fmla="*/ 930859 h 2910230"/>
                <a:gd name="connsiteX1" fmla="*/ 3726790 w 3958742"/>
                <a:gd name="connsiteY1" fmla="*/ 1861719 h 2910230"/>
                <a:gd name="connsiteX2" fmla="*/ 3537204 w 3958742"/>
                <a:gd name="connsiteY2" fmla="*/ 2152193 h 2910230"/>
                <a:gd name="connsiteX3" fmla="*/ 1979371 w 3958742"/>
                <a:gd name="connsiteY3" fmla="*/ 2910231 h 2910230"/>
                <a:gd name="connsiteX4" fmla="*/ 421539 w 3958742"/>
                <a:gd name="connsiteY4" fmla="*/ 2152193 h 2910230"/>
                <a:gd name="connsiteX5" fmla="*/ 231953 w 3958742"/>
                <a:gd name="connsiteY5" fmla="*/ 1861719 h 2910230"/>
                <a:gd name="connsiteX6" fmla="*/ 0 w 3958742"/>
                <a:gd name="connsiteY6" fmla="*/ 930859 h 2910230"/>
                <a:gd name="connsiteX7" fmla="*/ 231953 w 3958742"/>
                <a:gd name="connsiteY7" fmla="*/ 0 h 2910230"/>
                <a:gd name="connsiteX8" fmla="*/ 421539 w 3958742"/>
                <a:gd name="connsiteY8" fmla="*/ 371551 h 2910230"/>
                <a:gd name="connsiteX9" fmla="*/ 324612 w 3958742"/>
                <a:gd name="connsiteY9" fmla="*/ 930859 h 2910230"/>
                <a:gd name="connsiteX10" fmla="*/ 421539 w 3958742"/>
                <a:gd name="connsiteY10" fmla="*/ 1490167 h 2910230"/>
                <a:gd name="connsiteX11" fmla="*/ 611124 w 3958742"/>
                <a:gd name="connsiteY11" fmla="*/ 1861719 h 2910230"/>
                <a:gd name="connsiteX12" fmla="*/ 1979371 w 3958742"/>
                <a:gd name="connsiteY12" fmla="*/ 2585619 h 2910230"/>
                <a:gd name="connsiteX13" fmla="*/ 3347923 w 3958742"/>
                <a:gd name="connsiteY13" fmla="*/ 1861719 h 2910230"/>
                <a:gd name="connsiteX14" fmla="*/ 3537509 w 3958742"/>
                <a:gd name="connsiteY14" fmla="*/ 1490167 h 2910230"/>
                <a:gd name="connsiteX15" fmla="*/ 3634435 w 3958742"/>
                <a:gd name="connsiteY15" fmla="*/ 930859 h 2910230"/>
                <a:gd name="connsiteX16" fmla="*/ 3537509 w 3958742"/>
                <a:gd name="connsiteY16" fmla="*/ 371551 h 2910230"/>
                <a:gd name="connsiteX17" fmla="*/ 3727094 w 3958742"/>
                <a:gd name="connsiteY17" fmla="*/ 0 h 2910230"/>
                <a:gd name="connsiteX18" fmla="*/ 3958742 w 3958742"/>
                <a:gd name="connsiteY18" fmla="*/ 930859 h 2910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58742" h="2910230">
                  <a:moveTo>
                    <a:pt x="3958742" y="930859"/>
                  </a:moveTo>
                  <a:cubicBezTo>
                    <a:pt x="3958742" y="1267359"/>
                    <a:pt x="3874618" y="1584046"/>
                    <a:pt x="3726790" y="1861719"/>
                  </a:cubicBezTo>
                  <a:cubicBezTo>
                    <a:pt x="3671926" y="1964436"/>
                    <a:pt x="3608527" y="2061363"/>
                    <a:pt x="3537204" y="2152193"/>
                  </a:cubicBezTo>
                  <a:cubicBezTo>
                    <a:pt x="3174797" y="2613965"/>
                    <a:pt x="2611526" y="2910231"/>
                    <a:pt x="1979371" y="2910231"/>
                  </a:cubicBezTo>
                  <a:cubicBezTo>
                    <a:pt x="1346911" y="2910231"/>
                    <a:pt x="783946" y="2613660"/>
                    <a:pt x="421539" y="2152193"/>
                  </a:cubicBezTo>
                  <a:cubicBezTo>
                    <a:pt x="350215" y="2061363"/>
                    <a:pt x="286817" y="1964131"/>
                    <a:pt x="231953" y="1861719"/>
                  </a:cubicBezTo>
                  <a:cubicBezTo>
                    <a:pt x="83820" y="1584351"/>
                    <a:pt x="0" y="1267359"/>
                    <a:pt x="0" y="930859"/>
                  </a:cubicBezTo>
                  <a:cubicBezTo>
                    <a:pt x="0" y="594360"/>
                    <a:pt x="83820" y="277673"/>
                    <a:pt x="231953" y="0"/>
                  </a:cubicBezTo>
                  <a:cubicBezTo>
                    <a:pt x="309982" y="114300"/>
                    <a:pt x="373990" y="238963"/>
                    <a:pt x="421539" y="371551"/>
                  </a:cubicBezTo>
                  <a:cubicBezTo>
                    <a:pt x="358750" y="546202"/>
                    <a:pt x="324612" y="734568"/>
                    <a:pt x="324612" y="930859"/>
                  </a:cubicBezTo>
                  <a:cubicBezTo>
                    <a:pt x="324612" y="1127151"/>
                    <a:pt x="358750" y="1315517"/>
                    <a:pt x="421539" y="1490167"/>
                  </a:cubicBezTo>
                  <a:cubicBezTo>
                    <a:pt x="469087" y="1622755"/>
                    <a:pt x="533095" y="1747419"/>
                    <a:pt x="611124" y="1861719"/>
                  </a:cubicBezTo>
                  <a:cubicBezTo>
                    <a:pt x="908914" y="2298802"/>
                    <a:pt x="1410615" y="2585619"/>
                    <a:pt x="1979371" y="2585619"/>
                  </a:cubicBezTo>
                  <a:cubicBezTo>
                    <a:pt x="2548128" y="2585619"/>
                    <a:pt x="3049829" y="2298802"/>
                    <a:pt x="3347923" y="1861719"/>
                  </a:cubicBezTo>
                  <a:cubicBezTo>
                    <a:pt x="3425952" y="1747419"/>
                    <a:pt x="3489960" y="1622755"/>
                    <a:pt x="3537509" y="1490167"/>
                  </a:cubicBezTo>
                  <a:cubicBezTo>
                    <a:pt x="3600298" y="1315517"/>
                    <a:pt x="3634435" y="1127151"/>
                    <a:pt x="3634435" y="930859"/>
                  </a:cubicBezTo>
                  <a:cubicBezTo>
                    <a:pt x="3634435" y="734568"/>
                    <a:pt x="3600298" y="546202"/>
                    <a:pt x="3537509" y="371551"/>
                  </a:cubicBezTo>
                  <a:cubicBezTo>
                    <a:pt x="3585058" y="238963"/>
                    <a:pt x="3649066" y="114300"/>
                    <a:pt x="3727094" y="0"/>
                  </a:cubicBezTo>
                  <a:cubicBezTo>
                    <a:pt x="3874922" y="277673"/>
                    <a:pt x="3958742" y="594360"/>
                    <a:pt x="3958742" y="930859"/>
                  </a:cubicBezTo>
                  <a:close/>
                </a:path>
              </a:pathLst>
            </a:custGeom>
            <a:grp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sp>
        <p:nvSpPr>
          <p:cNvPr id="4517" name="Freeform: Shape 4516">
            <a:extLst>
              <a:ext uri="{FF2B5EF4-FFF2-40B4-BE49-F238E27FC236}">
                <a16:creationId xmlns:a16="http://schemas.microsoft.com/office/drawing/2014/main" id="{FE34F164-23C3-FA1A-6272-DE5E0D50F546}"/>
              </a:ext>
            </a:extLst>
          </p:cNvPr>
          <p:cNvSpPr/>
          <p:nvPr/>
        </p:nvSpPr>
        <p:spPr>
          <a:xfrm>
            <a:off x="7232294" y="1449933"/>
            <a:ext cx="3959046" cy="3958742"/>
          </a:xfrm>
          <a:custGeom>
            <a:avLst/>
            <a:gdLst>
              <a:gd name="connsiteX0" fmla="*/ 3959047 w 3959046"/>
              <a:gd name="connsiteY0" fmla="*/ 1979067 h 3958742"/>
              <a:gd name="connsiteX1" fmla="*/ 1979371 w 3959046"/>
              <a:gd name="connsiteY1" fmla="*/ 3958743 h 3958742"/>
              <a:gd name="connsiteX2" fmla="*/ 421539 w 3959046"/>
              <a:gd name="connsiteY2" fmla="*/ 3200705 h 3958742"/>
              <a:gd name="connsiteX3" fmla="*/ 611124 w 3959046"/>
              <a:gd name="connsiteY3" fmla="*/ 2910231 h 3958742"/>
              <a:gd name="connsiteX4" fmla="*/ 1979371 w 3959046"/>
              <a:gd name="connsiteY4" fmla="*/ 3634131 h 3958742"/>
              <a:gd name="connsiteX5" fmla="*/ 3634131 w 3959046"/>
              <a:gd name="connsiteY5" fmla="*/ 1979371 h 3958742"/>
              <a:gd name="connsiteX6" fmla="*/ 1979371 w 3959046"/>
              <a:gd name="connsiteY6" fmla="*/ 324612 h 3958742"/>
              <a:gd name="connsiteX7" fmla="*/ 611124 w 3959046"/>
              <a:gd name="connsiteY7" fmla="*/ 1048512 h 3958742"/>
              <a:gd name="connsiteX8" fmla="*/ 421539 w 3959046"/>
              <a:gd name="connsiteY8" fmla="*/ 1420063 h 3958742"/>
              <a:gd name="connsiteX9" fmla="*/ 324612 w 3959046"/>
              <a:gd name="connsiteY9" fmla="*/ 1979371 h 3958742"/>
              <a:gd name="connsiteX10" fmla="*/ 421539 w 3959046"/>
              <a:gd name="connsiteY10" fmla="*/ 2538680 h 3958742"/>
              <a:gd name="connsiteX11" fmla="*/ 231952 w 3959046"/>
              <a:gd name="connsiteY11" fmla="*/ 2910231 h 3958742"/>
              <a:gd name="connsiteX12" fmla="*/ 0 w 3959046"/>
              <a:gd name="connsiteY12" fmla="*/ 1979371 h 3958742"/>
              <a:gd name="connsiteX13" fmla="*/ 231952 w 3959046"/>
              <a:gd name="connsiteY13" fmla="*/ 1048512 h 3958742"/>
              <a:gd name="connsiteX14" fmla="*/ 421539 w 3959046"/>
              <a:gd name="connsiteY14" fmla="*/ 758038 h 3958742"/>
              <a:gd name="connsiteX15" fmla="*/ 1979371 w 3959046"/>
              <a:gd name="connsiteY15" fmla="*/ 0 h 3958742"/>
              <a:gd name="connsiteX16" fmla="*/ 3959047 w 3959046"/>
              <a:gd name="connsiteY16" fmla="*/ 1979067 h 3958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59046" h="3958742">
                <a:moveTo>
                  <a:pt x="3959047" y="1979067"/>
                </a:moveTo>
                <a:cubicBezTo>
                  <a:pt x="3959047" y="3072384"/>
                  <a:pt x="3072688" y="3958743"/>
                  <a:pt x="1979371" y="3958743"/>
                </a:cubicBezTo>
                <a:cubicBezTo>
                  <a:pt x="1346911" y="3958743"/>
                  <a:pt x="783945" y="3662172"/>
                  <a:pt x="421539" y="3200705"/>
                </a:cubicBezTo>
                <a:cubicBezTo>
                  <a:pt x="492861" y="3109875"/>
                  <a:pt x="556260" y="3012644"/>
                  <a:pt x="611124" y="2910231"/>
                </a:cubicBezTo>
                <a:cubicBezTo>
                  <a:pt x="908913" y="3347314"/>
                  <a:pt x="1410615" y="3634131"/>
                  <a:pt x="1979371" y="3634131"/>
                </a:cubicBezTo>
                <a:cubicBezTo>
                  <a:pt x="2893162" y="3634131"/>
                  <a:pt x="3634131" y="2893162"/>
                  <a:pt x="3634131" y="1979371"/>
                </a:cubicBezTo>
                <a:cubicBezTo>
                  <a:pt x="3634131" y="1065581"/>
                  <a:pt x="2893162" y="324612"/>
                  <a:pt x="1979371" y="324612"/>
                </a:cubicBezTo>
                <a:cubicBezTo>
                  <a:pt x="1410615" y="324612"/>
                  <a:pt x="908913" y="611429"/>
                  <a:pt x="611124" y="1048512"/>
                </a:cubicBezTo>
                <a:cubicBezTo>
                  <a:pt x="533095" y="1162812"/>
                  <a:pt x="469087" y="1287475"/>
                  <a:pt x="421539" y="1420063"/>
                </a:cubicBezTo>
                <a:cubicBezTo>
                  <a:pt x="358749" y="1594714"/>
                  <a:pt x="324612" y="1783080"/>
                  <a:pt x="324612" y="1979371"/>
                </a:cubicBezTo>
                <a:cubicBezTo>
                  <a:pt x="324612" y="2175663"/>
                  <a:pt x="358749" y="2364029"/>
                  <a:pt x="421539" y="2538680"/>
                </a:cubicBezTo>
                <a:cubicBezTo>
                  <a:pt x="373989" y="2671268"/>
                  <a:pt x="309981" y="2795931"/>
                  <a:pt x="231952" y="2910231"/>
                </a:cubicBezTo>
                <a:cubicBezTo>
                  <a:pt x="83820" y="2632863"/>
                  <a:pt x="0" y="2315871"/>
                  <a:pt x="0" y="1979371"/>
                </a:cubicBezTo>
                <a:cubicBezTo>
                  <a:pt x="0" y="1642872"/>
                  <a:pt x="84124" y="1326185"/>
                  <a:pt x="231952" y="1048512"/>
                </a:cubicBezTo>
                <a:cubicBezTo>
                  <a:pt x="286816" y="945795"/>
                  <a:pt x="350215" y="848868"/>
                  <a:pt x="421539" y="758038"/>
                </a:cubicBezTo>
                <a:cubicBezTo>
                  <a:pt x="783945" y="296266"/>
                  <a:pt x="1346911" y="0"/>
                  <a:pt x="1979371" y="0"/>
                </a:cubicBezTo>
                <a:cubicBezTo>
                  <a:pt x="3072688" y="-609"/>
                  <a:pt x="3959047" y="885749"/>
                  <a:pt x="3959047" y="1979067"/>
                </a:cubicBezTo>
                <a:close/>
              </a:path>
            </a:pathLst>
          </a:custGeom>
          <a:solidFill>
            <a:srgbClr val="FE0214"/>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pic>
        <p:nvPicPr>
          <p:cNvPr id="4522" name="Graphic 4521" descr="Handshake with solid fill">
            <a:extLst>
              <a:ext uri="{FF2B5EF4-FFF2-40B4-BE49-F238E27FC236}">
                <a16:creationId xmlns:a16="http://schemas.microsoft.com/office/drawing/2014/main" id="{74E502D4-8610-A15C-BD45-8DB7E8CC81A8}"/>
              </a:ext>
            </a:extLst>
          </p:cNvPr>
          <p:cNvPicPr>
            <a:picLocks noChangeAspect="1"/>
          </p:cNvPicPr>
          <p:nvPr/>
        </p:nvPicPr>
        <p:blipFill>
          <a:blip r:embed="rId3" cstate="hq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710835" y="2536185"/>
            <a:ext cx="770470" cy="770470"/>
          </a:xfrm>
          <a:prstGeom prst="rect">
            <a:avLst/>
          </a:prstGeom>
        </p:spPr>
      </p:pic>
      <p:pic>
        <p:nvPicPr>
          <p:cNvPr id="4523" name="Graphic 4522" descr="Group brainstorm with solid fill">
            <a:extLst>
              <a:ext uri="{FF2B5EF4-FFF2-40B4-BE49-F238E27FC236}">
                <a16:creationId xmlns:a16="http://schemas.microsoft.com/office/drawing/2014/main" id="{6EA9757F-A350-2A04-6B64-1F66FB3AD647}"/>
              </a:ext>
            </a:extLst>
          </p:cNvPr>
          <p:cNvPicPr>
            <a:picLocks noChangeAspect="1"/>
          </p:cNvPicPr>
          <p:nvPr/>
        </p:nvPicPr>
        <p:blipFill>
          <a:blip r:embed="rId5" cstate="hq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8883732" y="2536185"/>
            <a:ext cx="770470" cy="770470"/>
          </a:xfrm>
          <a:prstGeom prst="rect">
            <a:avLst/>
          </a:prstGeom>
        </p:spPr>
      </p:pic>
      <p:pic>
        <p:nvPicPr>
          <p:cNvPr id="4524" name="Graphic 4523" descr="Lightbulb and gear with solid fill">
            <a:extLst>
              <a:ext uri="{FF2B5EF4-FFF2-40B4-BE49-F238E27FC236}">
                <a16:creationId xmlns:a16="http://schemas.microsoft.com/office/drawing/2014/main" id="{82C6CFA9-DD73-BB0E-418D-24E59E218D98}"/>
              </a:ext>
            </a:extLst>
          </p:cNvPr>
          <p:cNvPicPr>
            <a:picLocks noChangeAspect="1"/>
          </p:cNvPicPr>
          <p:nvPr/>
        </p:nvPicPr>
        <p:blipFill>
          <a:blip r:embed="rId7" cstate="hq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2597280" y="2536185"/>
            <a:ext cx="770470" cy="770470"/>
          </a:xfrm>
          <a:prstGeom prst="rect">
            <a:avLst/>
          </a:prstGeom>
        </p:spPr>
      </p:pic>
      <p:sp>
        <p:nvSpPr>
          <p:cNvPr id="4525" name="TextBox 4524">
            <a:extLst>
              <a:ext uri="{FF2B5EF4-FFF2-40B4-BE49-F238E27FC236}">
                <a16:creationId xmlns:a16="http://schemas.microsoft.com/office/drawing/2014/main" id="{2C54978D-5E06-FE73-9416-999B0B7799F1}"/>
              </a:ext>
            </a:extLst>
          </p:cNvPr>
          <p:cNvSpPr txBox="1"/>
          <p:nvPr/>
        </p:nvSpPr>
        <p:spPr>
          <a:xfrm>
            <a:off x="1846150" y="3445423"/>
            <a:ext cx="2158430" cy="10156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8595B"/>
                </a:solidFill>
                <a:effectLst/>
                <a:uLnTx/>
                <a:uFillTx/>
                <a:latin typeface="Poppins" panose="00000500000000000000" pitchFamily="2" charset="0"/>
                <a:ea typeface="+mn-ea"/>
                <a:cs typeface="Poppins" panose="00000500000000000000" pitchFamily="2" charset="0"/>
              </a:rPr>
              <a:t>Add Tittle Here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58595B"/>
                </a:solidFill>
                <a:effectLst/>
                <a:uLnTx/>
                <a:uFillTx/>
                <a:latin typeface="Poppins" panose="00000500000000000000" pitchFamily="2" charset="0"/>
                <a:ea typeface="+mn-ea"/>
                <a:cs typeface="Poppins" panose="00000500000000000000" pitchFamily="2" charset="0"/>
              </a:rPr>
              <a:t>Add Your Text Here</a:t>
            </a:r>
          </a:p>
        </p:txBody>
      </p:sp>
      <p:sp>
        <p:nvSpPr>
          <p:cNvPr id="4526" name="TextBox 4525">
            <a:extLst>
              <a:ext uri="{FF2B5EF4-FFF2-40B4-BE49-F238E27FC236}">
                <a16:creationId xmlns:a16="http://schemas.microsoft.com/office/drawing/2014/main" id="{8159BD0B-23D2-9151-E57B-FEE707906D41}"/>
              </a:ext>
            </a:extLst>
          </p:cNvPr>
          <p:cNvSpPr txBox="1"/>
          <p:nvPr/>
        </p:nvSpPr>
        <p:spPr>
          <a:xfrm>
            <a:off x="4959705" y="3445423"/>
            <a:ext cx="2158430" cy="10156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8595B"/>
                </a:solidFill>
                <a:effectLst/>
                <a:uLnTx/>
                <a:uFillTx/>
                <a:latin typeface="Poppins" panose="00000500000000000000" pitchFamily="2" charset="0"/>
                <a:ea typeface="+mn-ea"/>
                <a:cs typeface="Poppins" panose="00000500000000000000" pitchFamily="2" charset="0"/>
              </a:rPr>
              <a:t>Add Tittle Here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58595B"/>
                </a:solidFill>
                <a:effectLst/>
                <a:uLnTx/>
                <a:uFillTx/>
                <a:latin typeface="Poppins" panose="00000500000000000000" pitchFamily="2" charset="0"/>
                <a:ea typeface="+mn-ea"/>
                <a:cs typeface="Poppins" panose="00000500000000000000" pitchFamily="2" charset="0"/>
              </a:rPr>
              <a:t>Add Your Text Here</a:t>
            </a:r>
          </a:p>
        </p:txBody>
      </p:sp>
      <p:sp>
        <p:nvSpPr>
          <p:cNvPr id="4527" name="TextBox 4526">
            <a:extLst>
              <a:ext uri="{FF2B5EF4-FFF2-40B4-BE49-F238E27FC236}">
                <a16:creationId xmlns:a16="http://schemas.microsoft.com/office/drawing/2014/main" id="{D1FD3D28-71EF-E49B-7F01-8031BF5E8C72}"/>
              </a:ext>
            </a:extLst>
          </p:cNvPr>
          <p:cNvSpPr txBox="1"/>
          <p:nvPr/>
        </p:nvSpPr>
        <p:spPr>
          <a:xfrm>
            <a:off x="8132602" y="3445423"/>
            <a:ext cx="2158430" cy="10156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8595B"/>
                </a:solidFill>
                <a:effectLst/>
                <a:uLnTx/>
                <a:uFillTx/>
                <a:latin typeface="Poppins" panose="00000500000000000000" pitchFamily="2" charset="0"/>
                <a:ea typeface="+mn-ea"/>
                <a:cs typeface="Poppins" panose="00000500000000000000" pitchFamily="2" charset="0"/>
              </a:rPr>
              <a:t>Add Tittle Here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58595B"/>
                </a:solidFill>
                <a:effectLst/>
                <a:uLnTx/>
                <a:uFillTx/>
                <a:latin typeface="Poppins" panose="00000500000000000000" pitchFamily="2" charset="0"/>
                <a:ea typeface="+mn-ea"/>
                <a:cs typeface="Poppins" panose="00000500000000000000" pitchFamily="2" charset="0"/>
              </a:rPr>
              <a:t>Add Your Text Here</a:t>
            </a:r>
          </a:p>
        </p:txBody>
      </p:sp>
    </p:spTree>
    <p:extLst>
      <p:ext uri="{BB962C8B-B14F-4D97-AF65-F5344CB8AC3E}">
        <p14:creationId xmlns:p14="http://schemas.microsoft.com/office/powerpoint/2010/main" val="628990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4361"/>
                                        </p:tgtEl>
                                        <p:attrNameLst>
                                          <p:attrName>style.visibility</p:attrName>
                                        </p:attrNameLst>
                                      </p:cBhvr>
                                      <p:to>
                                        <p:strVal val="visible"/>
                                      </p:to>
                                    </p:set>
                                    <p:animEffect transition="in" filter="randombar(horizontal)">
                                      <p:cBhvr>
                                        <p:cTn id="7" dur="500"/>
                                        <p:tgtEl>
                                          <p:spTgt spid="4361"/>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4434"/>
                                        </p:tgtEl>
                                        <p:attrNameLst>
                                          <p:attrName>style.visibility</p:attrName>
                                        </p:attrNameLst>
                                      </p:cBhvr>
                                      <p:to>
                                        <p:strVal val="visible"/>
                                      </p:to>
                                    </p:set>
                                    <p:animEffect transition="in" filter="randombar(horizontal)">
                                      <p:cBhvr>
                                        <p:cTn id="11" dur="500"/>
                                        <p:tgtEl>
                                          <p:spTgt spid="4434"/>
                                        </p:tgtEl>
                                      </p:cBhvr>
                                    </p:animEffect>
                                  </p:childTnLst>
                                </p:cTn>
                              </p:par>
                            </p:childTnLst>
                          </p:cTn>
                        </p:par>
                        <p:par>
                          <p:cTn id="12" fill="hold">
                            <p:stCondLst>
                              <p:cond delay="1000"/>
                            </p:stCondLst>
                            <p:childTnLst>
                              <p:par>
                                <p:cTn id="13" presetID="14" presetClass="entr" presetSubtype="10" fill="hold" grpId="0" nodeType="afterEffect">
                                  <p:stCondLst>
                                    <p:cond delay="0"/>
                                  </p:stCondLst>
                                  <p:childTnLst>
                                    <p:set>
                                      <p:cBhvr>
                                        <p:cTn id="14" dur="1" fill="hold">
                                          <p:stCondLst>
                                            <p:cond delay="0"/>
                                          </p:stCondLst>
                                        </p:cTn>
                                        <p:tgtEl>
                                          <p:spTgt spid="4517"/>
                                        </p:tgtEl>
                                        <p:attrNameLst>
                                          <p:attrName>style.visibility</p:attrName>
                                        </p:attrNameLst>
                                      </p:cBhvr>
                                      <p:to>
                                        <p:strVal val="visible"/>
                                      </p:to>
                                    </p:set>
                                    <p:animEffect transition="in" filter="randombar(horizontal)">
                                      <p:cBhvr>
                                        <p:cTn id="15" dur="500"/>
                                        <p:tgtEl>
                                          <p:spTgt spid="4517"/>
                                        </p:tgtEl>
                                      </p:cBhvr>
                                    </p:animEffect>
                                  </p:childTnLst>
                                </p:cTn>
                              </p:par>
                            </p:childTnLst>
                          </p:cTn>
                        </p:par>
                        <p:par>
                          <p:cTn id="16" fill="hold">
                            <p:stCondLst>
                              <p:cond delay="1500"/>
                            </p:stCondLst>
                            <p:childTnLst>
                              <p:par>
                                <p:cTn id="17" presetID="31" presetClass="entr" presetSubtype="0" fill="hold" nodeType="afterEffect">
                                  <p:stCondLst>
                                    <p:cond delay="0"/>
                                  </p:stCondLst>
                                  <p:childTnLst>
                                    <p:set>
                                      <p:cBhvr>
                                        <p:cTn id="18" dur="1" fill="hold">
                                          <p:stCondLst>
                                            <p:cond delay="0"/>
                                          </p:stCondLst>
                                        </p:cTn>
                                        <p:tgtEl>
                                          <p:spTgt spid="4524"/>
                                        </p:tgtEl>
                                        <p:attrNameLst>
                                          <p:attrName>style.visibility</p:attrName>
                                        </p:attrNameLst>
                                      </p:cBhvr>
                                      <p:to>
                                        <p:strVal val="visible"/>
                                      </p:to>
                                    </p:set>
                                    <p:anim calcmode="lin" valueType="num">
                                      <p:cBhvr>
                                        <p:cTn id="19" dur="500" fill="hold"/>
                                        <p:tgtEl>
                                          <p:spTgt spid="4524"/>
                                        </p:tgtEl>
                                        <p:attrNameLst>
                                          <p:attrName>ppt_w</p:attrName>
                                        </p:attrNameLst>
                                      </p:cBhvr>
                                      <p:tavLst>
                                        <p:tav tm="0">
                                          <p:val>
                                            <p:fltVal val="0"/>
                                          </p:val>
                                        </p:tav>
                                        <p:tav tm="100000">
                                          <p:val>
                                            <p:strVal val="#ppt_w"/>
                                          </p:val>
                                        </p:tav>
                                      </p:tavLst>
                                    </p:anim>
                                    <p:anim calcmode="lin" valueType="num">
                                      <p:cBhvr>
                                        <p:cTn id="20" dur="500" fill="hold"/>
                                        <p:tgtEl>
                                          <p:spTgt spid="4524"/>
                                        </p:tgtEl>
                                        <p:attrNameLst>
                                          <p:attrName>ppt_h</p:attrName>
                                        </p:attrNameLst>
                                      </p:cBhvr>
                                      <p:tavLst>
                                        <p:tav tm="0">
                                          <p:val>
                                            <p:fltVal val="0"/>
                                          </p:val>
                                        </p:tav>
                                        <p:tav tm="100000">
                                          <p:val>
                                            <p:strVal val="#ppt_h"/>
                                          </p:val>
                                        </p:tav>
                                      </p:tavLst>
                                    </p:anim>
                                    <p:anim calcmode="lin" valueType="num">
                                      <p:cBhvr>
                                        <p:cTn id="21" dur="500" fill="hold"/>
                                        <p:tgtEl>
                                          <p:spTgt spid="4524"/>
                                        </p:tgtEl>
                                        <p:attrNameLst>
                                          <p:attrName>style.rotation</p:attrName>
                                        </p:attrNameLst>
                                      </p:cBhvr>
                                      <p:tavLst>
                                        <p:tav tm="0">
                                          <p:val>
                                            <p:fltVal val="90"/>
                                          </p:val>
                                        </p:tav>
                                        <p:tav tm="100000">
                                          <p:val>
                                            <p:fltVal val="0"/>
                                          </p:val>
                                        </p:tav>
                                      </p:tavLst>
                                    </p:anim>
                                    <p:animEffect transition="in" filter="fade">
                                      <p:cBhvr>
                                        <p:cTn id="22" dur="500"/>
                                        <p:tgtEl>
                                          <p:spTgt spid="4524"/>
                                        </p:tgtEl>
                                      </p:cBhvr>
                                    </p:animEffect>
                                  </p:childTnLst>
                                </p:cTn>
                              </p:par>
                            </p:childTnLst>
                          </p:cTn>
                        </p:par>
                        <p:par>
                          <p:cTn id="23" fill="hold">
                            <p:stCondLst>
                              <p:cond delay="2000"/>
                            </p:stCondLst>
                            <p:childTnLst>
                              <p:par>
                                <p:cTn id="24" presetID="17" presetClass="entr" presetSubtype="10" fill="hold" grpId="0" nodeType="afterEffect">
                                  <p:stCondLst>
                                    <p:cond delay="0"/>
                                  </p:stCondLst>
                                  <p:childTnLst>
                                    <p:set>
                                      <p:cBhvr>
                                        <p:cTn id="25" dur="1" fill="hold">
                                          <p:stCondLst>
                                            <p:cond delay="0"/>
                                          </p:stCondLst>
                                        </p:cTn>
                                        <p:tgtEl>
                                          <p:spTgt spid="4525"/>
                                        </p:tgtEl>
                                        <p:attrNameLst>
                                          <p:attrName>style.visibility</p:attrName>
                                        </p:attrNameLst>
                                      </p:cBhvr>
                                      <p:to>
                                        <p:strVal val="visible"/>
                                      </p:to>
                                    </p:set>
                                    <p:anim calcmode="lin" valueType="num">
                                      <p:cBhvr>
                                        <p:cTn id="26" dur="500" fill="hold"/>
                                        <p:tgtEl>
                                          <p:spTgt spid="4525"/>
                                        </p:tgtEl>
                                        <p:attrNameLst>
                                          <p:attrName>ppt_w</p:attrName>
                                        </p:attrNameLst>
                                      </p:cBhvr>
                                      <p:tavLst>
                                        <p:tav tm="0">
                                          <p:val>
                                            <p:fltVal val="0"/>
                                          </p:val>
                                        </p:tav>
                                        <p:tav tm="100000">
                                          <p:val>
                                            <p:strVal val="#ppt_w"/>
                                          </p:val>
                                        </p:tav>
                                      </p:tavLst>
                                    </p:anim>
                                    <p:anim calcmode="lin" valueType="num">
                                      <p:cBhvr>
                                        <p:cTn id="27" dur="500" fill="hold"/>
                                        <p:tgtEl>
                                          <p:spTgt spid="4525"/>
                                        </p:tgtEl>
                                        <p:attrNameLst>
                                          <p:attrName>ppt_h</p:attrName>
                                        </p:attrNameLst>
                                      </p:cBhvr>
                                      <p:tavLst>
                                        <p:tav tm="0">
                                          <p:val>
                                            <p:strVal val="#ppt_h"/>
                                          </p:val>
                                        </p:tav>
                                        <p:tav tm="100000">
                                          <p:val>
                                            <p:strVal val="#ppt_h"/>
                                          </p:val>
                                        </p:tav>
                                      </p:tavLst>
                                    </p:anim>
                                  </p:childTnLst>
                                </p:cTn>
                              </p:par>
                            </p:childTnLst>
                          </p:cTn>
                        </p:par>
                        <p:par>
                          <p:cTn id="28" fill="hold">
                            <p:stCondLst>
                              <p:cond delay="2500"/>
                            </p:stCondLst>
                            <p:childTnLst>
                              <p:par>
                                <p:cTn id="29" presetID="31" presetClass="entr" presetSubtype="0" fill="hold" nodeType="afterEffect">
                                  <p:stCondLst>
                                    <p:cond delay="0"/>
                                  </p:stCondLst>
                                  <p:childTnLst>
                                    <p:set>
                                      <p:cBhvr>
                                        <p:cTn id="30" dur="1" fill="hold">
                                          <p:stCondLst>
                                            <p:cond delay="0"/>
                                          </p:stCondLst>
                                        </p:cTn>
                                        <p:tgtEl>
                                          <p:spTgt spid="4522"/>
                                        </p:tgtEl>
                                        <p:attrNameLst>
                                          <p:attrName>style.visibility</p:attrName>
                                        </p:attrNameLst>
                                      </p:cBhvr>
                                      <p:to>
                                        <p:strVal val="visible"/>
                                      </p:to>
                                    </p:set>
                                    <p:anim calcmode="lin" valueType="num">
                                      <p:cBhvr>
                                        <p:cTn id="31" dur="500" fill="hold"/>
                                        <p:tgtEl>
                                          <p:spTgt spid="4522"/>
                                        </p:tgtEl>
                                        <p:attrNameLst>
                                          <p:attrName>ppt_w</p:attrName>
                                        </p:attrNameLst>
                                      </p:cBhvr>
                                      <p:tavLst>
                                        <p:tav tm="0">
                                          <p:val>
                                            <p:fltVal val="0"/>
                                          </p:val>
                                        </p:tav>
                                        <p:tav tm="100000">
                                          <p:val>
                                            <p:strVal val="#ppt_w"/>
                                          </p:val>
                                        </p:tav>
                                      </p:tavLst>
                                    </p:anim>
                                    <p:anim calcmode="lin" valueType="num">
                                      <p:cBhvr>
                                        <p:cTn id="32" dur="500" fill="hold"/>
                                        <p:tgtEl>
                                          <p:spTgt spid="4522"/>
                                        </p:tgtEl>
                                        <p:attrNameLst>
                                          <p:attrName>ppt_h</p:attrName>
                                        </p:attrNameLst>
                                      </p:cBhvr>
                                      <p:tavLst>
                                        <p:tav tm="0">
                                          <p:val>
                                            <p:fltVal val="0"/>
                                          </p:val>
                                        </p:tav>
                                        <p:tav tm="100000">
                                          <p:val>
                                            <p:strVal val="#ppt_h"/>
                                          </p:val>
                                        </p:tav>
                                      </p:tavLst>
                                    </p:anim>
                                    <p:anim calcmode="lin" valueType="num">
                                      <p:cBhvr>
                                        <p:cTn id="33" dur="500" fill="hold"/>
                                        <p:tgtEl>
                                          <p:spTgt spid="4522"/>
                                        </p:tgtEl>
                                        <p:attrNameLst>
                                          <p:attrName>style.rotation</p:attrName>
                                        </p:attrNameLst>
                                      </p:cBhvr>
                                      <p:tavLst>
                                        <p:tav tm="0">
                                          <p:val>
                                            <p:fltVal val="90"/>
                                          </p:val>
                                        </p:tav>
                                        <p:tav tm="100000">
                                          <p:val>
                                            <p:fltVal val="0"/>
                                          </p:val>
                                        </p:tav>
                                      </p:tavLst>
                                    </p:anim>
                                    <p:animEffect transition="in" filter="fade">
                                      <p:cBhvr>
                                        <p:cTn id="34" dur="500"/>
                                        <p:tgtEl>
                                          <p:spTgt spid="4522"/>
                                        </p:tgtEl>
                                      </p:cBhvr>
                                    </p:animEffect>
                                  </p:childTnLst>
                                </p:cTn>
                              </p:par>
                            </p:childTnLst>
                          </p:cTn>
                        </p:par>
                        <p:par>
                          <p:cTn id="35" fill="hold">
                            <p:stCondLst>
                              <p:cond delay="3000"/>
                            </p:stCondLst>
                            <p:childTnLst>
                              <p:par>
                                <p:cTn id="36" presetID="17" presetClass="entr" presetSubtype="10" fill="hold" grpId="0" nodeType="afterEffect">
                                  <p:stCondLst>
                                    <p:cond delay="0"/>
                                  </p:stCondLst>
                                  <p:childTnLst>
                                    <p:set>
                                      <p:cBhvr>
                                        <p:cTn id="37" dur="1" fill="hold">
                                          <p:stCondLst>
                                            <p:cond delay="0"/>
                                          </p:stCondLst>
                                        </p:cTn>
                                        <p:tgtEl>
                                          <p:spTgt spid="4526"/>
                                        </p:tgtEl>
                                        <p:attrNameLst>
                                          <p:attrName>style.visibility</p:attrName>
                                        </p:attrNameLst>
                                      </p:cBhvr>
                                      <p:to>
                                        <p:strVal val="visible"/>
                                      </p:to>
                                    </p:set>
                                    <p:anim calcmode="lin" valueType="num">
                                      <p:cBhvr>
                                        <p:cTn id="38" dur="500" fill="hold"/>
                                        <p:tgtEl>
                                          <p:spTgt spid="4526"/>
                                        </p:tgtEl>
                                        <p:attrNameLst>
                                          <p:attrName>ppt_w</p:attrName>
                                        </p:attrNameLst>
                                      </p:cBhvr>
                                      <p:tavLst>
                                        <p:tav tm="0">
                                          <p:val>
                                            <p:fltVal val="0"/>
                                          </p:val>
                                        </p:tav>
                                        <p:tav tm="100000">
                                          <p:val>
                                            <p:strVal val="#ppt_w"/>
                                          </p:val>
                                        </p:tav>
                                      </p:tavLst>
                                    </p:anim>
                                    <p:anim calcmode="lin" valueType="num">
                                      <p:cBhvr>
                                        <p:cTn id="39" dur="500" fill="hold"/>
                                        <p:tgtEl>
                                          <p:spTgt spid="4526"/>
                                        </p:tgtEl>
                                        <p:attrNameLst>
                                          <p:attrName>ppt_h</p:attrName>
                                        </p:attrNameLst>
                                      </p:cBhvr>
                                      <p:tavLst>
                                        <p:tav tm="0">
                                          <p:val>
                                            <p:strVal val="#ppt_h"/>
                                          </p:val>
                                        </p:tav>
                                        <p:tav tm="100000">
                                          <p:val>
                                            <p:strVal val="#ppt_h"/>
                                          </p:val>
                                        </p:tav>
                                      </p:tavLst>
                                    </p:anim>
                                  </p:childTnLst>
                                </p:cTn>
                              </p:par>
                            </p:childTnLst>
                          </p:cTn>
                        </p:par>
                        <p:par>
                          <p:cTn id="40" fill="hold">
                            <p:stCondLst>
                              <p:cond delay="3500"/>
                            </p:stCondLst>
                            <p:childTnLst>
                              <p:par>
                                <p:cTn id="41" presetID="31" presetClass="entr" presetSubtype="0" fill="hold" nodeType="afterEffect">
                                  <p:stCondLst>
                                    <p:cond delay="0"/>
                                  </p:stCondLst>
                                  <p:childTnLst>
                                    <p:set>
                                      <p:cBhvr>
                                        <p:cTn id="42" dur="1" fill="hold">
                                          <p:stCondLst>
                                            <p:cond delay="0"/>
                                          </p:stCondLst>
                                        </p:cTn>
                                        <p:tgtEl>
                                          <p:spTgt spid="4523"/>
                                        </p:tgtEl>
                                        <p:attrNameLst>
                                          <p:attrName>style.visibility</p:attrName>
                                        </p:attrNameLst>
                                      </p:cBhvr>
                                      <p:to>
                                        <p:strVal val="visible"/>
                                      </p:to>
                                    </p:set>
                                    <p:anim calcmode="lin" valueType="num">
                                      <p:cBhvr>
                                        <p:cTn id="43" dur="500" fill="hold"/>
                                        <p:tgtEl>
                                          <p:spTgt spid="4523"/>
                                        </p:tgtEl>
                                        <p:attrNameLst>
                                          <p:attrName>ppt_w</p:attrName>
                                        </p:attrNameLst>
                                      </p:cBhvr>
                                      <p:tavLst>
                                        <p:tav tm="0">
                                          <p:val>
                                            <p:fltVal val="0"/>
                                          </p:val>
                                        </p:tav>
                                        <p:tav tm="100000">
                                          <p:val>
                                            <p:strVal val="#ppt_w"/>
                                          </p:val>
                                        </p:tav>
                                      </p:tavLst>
                                    </p:anim>
                                    <p:anim calcmode="lin" valueType="num">
                                      <p:cBhvr>
                                        <p:cTn id="44" dur="500" fill="hold"/>
                                        <p:tgtEl>
                                          <p:spTgt spid="4523"/>
                                        </p:tgtEl>
                                        <p:attrNameLst>
                                          <p:attrName>ppt_h</p:attrName>
                                        </p:attrNameLst>
                                      </p:cBhvr>
                                      <p:tavLst>
                                        <p:tav tm="0">
                                          <p:val>
                                            <p:fltVal val="0"/>
                                          </p:val>
                                        </p:tav>
                                        <p:tav tm="100000">
                                          <p:val>
                                            <p:strVal val="#ppt_h"/>
                                          </p:val>
                                        </p:tav>
                                      </p:tavLst>
                                    </p:anim>
                                    <p:anim calcmode="lin" valueType="num">
                                      <p:cBhvr>
                                        <p:cTn id="45" dur="500" fill="hold"/>
                                        <p:tgtEl>
                                          <p:spTgt spid="4523"/>
                                        </p:tgtEl>
                                        <p:attrNameLst>
                                          <p:attrName>style.rotation</p:attrName>
                                        </p:attrNameLst>
                                      </p:cBhvr>
                                      <p:tavLst>
                                        <p:tav tm="0">
                                          <p:val>
                                            <p:fltVal val="90"/>
                                          </p:val>
                                        </p:tav>
                                        <p:tav tm="100000">
                                          <p:val>
                                            <p:fltVal val="0"/>
                                          </p:val>
                                        </p:tav>
                                      </p:tavLst>
                                    </p:anim>
                                    <p:animEffect transition="in" filter="fade">
                                      <p:cBhvr>
                                        <p:cTn id="46" dur="500"/>
                                        <p:tgtEl>
                                          <p:spTgt spid="4523"/>
                                        </p:tgtEl>
                                      </p:cBhvr>
                                    </p:animEffect>
                                  </p:childTnLst>
                                </p:cTn>
                              </p:par>
                            </p:childTnLst>
                          </p:cTn>
                        </p:par>
                        <p:par>
                          <p:cTn id="47" fill="hold">
                            <p:stCondLst>
                              <p:cond delay="4000"/>
                            </p:stCondLst>
                            <p:childTnLst>
                              <p:par>
                                <p:cTn id="48" presetID="17" presetClass="entr" presetSubtype="10" fill="hold" grpId="0" nodeType="afterEffect">
                                  <p:stCondLst>
                                    <p:cond delay="0"/>
                                  </p:stCondLst>
                                  <p:childTnLst>
                                    <p:set>
                                      <p:cBhvr>
                                        <p:cTn id="49" dur="1" fill="hold">
                                          <p:stCondLst>
                                            <p:cond delay="0"/>
                                          </p:stCondLst>
                                        </p:cTn>
                                        <p:tgtEl>
                                          <p:spTgt spid="4527"/>
                                        </p:tgtEl>
                                        <p:attrNameLst>
                                          <p:attrName>style.visibility</p:attrName>
                                        </p:attrNameLst>
                                      </p:cBhvr>
                                      <p:to>
                                        <p:strVal val="visible"/>
                                      </p:to>
                                    </p:set>
                                    <p:anim calcmode="lin" valueType="num">
                                      <p:cBhvr>
                                        <p:cTn id="50" dur="500" fill="hold"/>
                                        <p:tgtEl>
                                          <p:spTgt spid="4527"/>
                                        </p:tgtEl>
                                        <p:attrNameLst>
                                          <p:attrName>ppt_w</p:attrName>
                                        </p:attrNameLst>
                                      </p:cBhvr>
                                      <p:tavLst>
                                        <p:tav tm="0">
                                          <p:val>
                                            <p:fltVal val="0"/>
                                          </p:val>
                                        </p:tav>
                                        <p:tav tm="100000">
                                          <p:val>
                                            <p:strVal val="#ppt_w"/>
                                          </p:val>
                                        </p:tav>
                                      </p:tavLst>
                                    </p:anim>
                                    <p:anim calcmode="lin" valueType="num">
                                      <p:cBhvr>
                                        <p:cTn id="51" dur="500" fill="hold"/>
                                        <p:tgtEl>
                                          <p:spTgt spid="452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61" grpId="0" animBg="1"/>
      <p:bldP spid="4517" grpId="0" animBg="1"/>
      <p:bldP spid="4525" grpId="0"/>
      <p:bldP spid="4526" grpId="0"/>
      <p:bldP spid="4527" grpId="0"/>
    </p:bldLst>
  </p:timing>
</p:sld>
</file>

<file path=ppt/slides/slide5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43E2E92-E60F-80E2-8B71-62255E188FED}"/>
              </a:ext>
            </a:extLst>
          </p:cNvPr>
          <p:cNvGrpSpPr/>
          <p:nvPr/>
        </p:nvGrpSpPr>
        <p:grpSpPr>
          <a:xfrm>
            <a:off x="4208386" y="1577035"/>
            <a:ext cx="3798227" cy="3719779"/>
            <a:chOff x="4208386" y="1577035"/>
            <a:chExt cx="3798227" cy="3719779"/>
          </a:xfrm>
        </p:grpSpPr>
        <p:sp>
          <p:nvSpPr>
            <p:cNvPr id="376" name="Freeform: Shape 375">
              <a:extLst>
                <a:ext uri="{FF2B5EF4-FFF2-40B4-BE49-F238E27FC236}">
                  <a16:creationId xmlns:a16="http://schemas.microsoft.com/office/drawing/2014/main" id="{D26EA629-BD16-80DB-2EFC-1247656EC87E}"/>
                </a:ext>
              </a:extLst>
            </p:cNvPr>
            <p:cNvSpPr/>
            <p:nvPr/>
          </p:nvSpPr>
          <p:spPr>
            <a:xfrm>
              <a:off x="4262069" y="1654454"/>
              <a:ext cx="3597093" cy="3599688"/>
            </a:xfrm>
            <a:custGeom>
              <a:avLst/>
              <a:gdLst>
                <a:gd name="connsiteX0" fmla="*/ 1790395 w 3597093"/>
                <a:gd name="connsiteY0" fmla="*/ 3599688 h 3599688"/>
                <a:gd name="connsiteX1" fmla="*/ 1789786 w 3597093"/>
                <a:gd name="connsiteY1" fmla="*/ 3599688 h 3599688"/>
                <a:gd name="connsiteX2" fmla="*/ 1681887 w 3597093"/>
                <a:gd name="connsiteY2" fmla="*/ 3578657 h 3599688"/>
                <a:gd name="connsiteX3" fmla="*/ 1671828 w 3597093"/>
                <a:gd name="connsiteY3" fmla="*/ 3557016 h 3599688"/>
                <a:gd name="connsiteX4" fmla="*/ 1693469 w 3597093"/>
                <a:gd name="connsiteY4" fmla="*/ 3546958 h 3599688"/>
                <a:gd name="connsiteX5" fmla="*/ 1790700 w 3597093"/>
                <a:gd name="connsiteY5" fmla="*/ 3565855 h 3599688"/>
                <a:gd name="connsiteX6" fmla="*/ 1807159 w 3597093"/>
                <a:gd name="connsiteY6" fmla="*/ 3583229 h 3599688"/>
                <a:gd name="connsiteX7" fmla="*/ 1790395 w 3597093"/>
                <a:gd name="connsiteY7" fmla="*/ 3599688 h 3599688"/>
                <a:gd name="connsiteX8" fmla="*/ 1894027 w 3597093"/>
                <a:gd name="connsiteY8" fmla="*/ 3585972 h 3599688"/>
                <a:gd name="connsiteX9" fmla="*/ 1877873 w 3597093"/>
                <a:gd name="connsiteY9" fmla="*/ 3574085 h 3599688"/>
                <a:gd name="connsiteX10" fmla="*/ 1889151 w 3597093"/>
                <a:gd name="connsiteY10" fmla="*/ 3553054 h 3599688"/>
                <a:gd name="connsiteX11" fmla="*/ 1977847 w 3597093"/>
                <a:gd name="connsiteY11" fmla="*/ 3509162 h 3599688"/>
                <a:gd name="connsiteX12" fmla="*/ 2001317 w 3597093"/>
                <a:gd name="connsiteY12" fmla="*/ 3513125 h 3599688"/>
                <a:gd name="connsiteX13" fmla="*/ 1997355 w 3597093"/>
                <a:gd name="connsiteY13" fmla="*/ 3536594 h 3599688"/>
                <a:gd name="connsiteX14" fmla="*/ 1898599 w 3597093"/>
                <a:gd name="connsiteY14" fmla="*/ 3585362 h 3599688"/>
                <a:gd name="connsiteX15" fmla="*/ 1894027 w 3597093"/>
                <a:gd name="connsiteY15" fmla="*/ 3585972 h 3599688"/>
                <a:gd name="connsiteX16" fmla="*/ 1597152 w 3597093"/>
                <a:gd name="connsiteY16" fmla="*/ 3528060 h 3599688"/>
                <a:gd name="connsiteX17" fmla="*/ 1586484 w 3597093"/>
                <a:gd name="connsiteY17" fmla="*/ 3524402 h 3599688"/>
                <a:gd name="connsiteX18" fmla="*/ 1559967 w 3597093"/>
                <a:gd name="connsiteY18" fmla="*/ 3500628 h 3599688"/>
                <a:gd name="connsiteX19" fmla="*/ 1509675 w 3597093"/>
                <a:gd name="connsiteY19" fmla="*/ 3450336 h 3599688"/>
                <a:gd name="connsiteX20" fmla="*/ 1509675 w 3597093"/>
                <a:gd name="connsiteY20" fmla="*/ 3426562 h 3599688"/>
                <a:gd name="connsiteX21" fmla="*/ 1533449 w 3597093"/>
                <a:gd name="connsiteY21" fmla="*/ 3426562 h 3599688"/>
                <a:gd name="connsiteX22" fmla="*/ 1583741 w 3597093"/>
                <a:gd name="connsiteY22" fmla="*/ 3476854 h 3599688"/>
                <a:gd name="connsiteX23" fmla="*/ 1607515 w 3597093"/>
                <a:gd name="connsiteY23" fmla="*/ 3498190 h 3599688"/>
                <a:gd name="connsiteX24" fmla="*/ 1609954 w 3597093"/>
                <a:gd name="connsiteY24" fmla="*/ 3521964 h 3599688"/>
                <a:gd name="connsiteX25" fmla="*/ 1597152 w 3597093"/>
                <a:gd name="connsiteY25" fmla="*/ 3528060 h 3599688"/>
                <a:gd name="connsiteX26" fmla="*/ 2065020 w 3597093"/>
                <a:gd name="connsiteY26" fmla="*/ 3468624 h 3599688"/>
                <a:gd name="connsiteX27" fmla="*/ 2053133 w 3597093"/>
                <a:gd name="connsiteY27" fmla="*/ 3463747 h 3599688"/>
                <a:gd name="connsiteX28" fmla="*/ 2053133 w 3597093"/>
                <a:gd name="connsiteY28" fmla="*/ 3439973 h 3599688"/>
                <a:gd name="connsiteX29" fmla="*/ 2127504 w 3597093"/>
                <a:gd name="connsiteY29" fmla="*/ 3365602 h 3599688"/>
                <a:gd name="connsiteX30" fmla="*/ 2151278 w 3597093"/>
                <a:gd name="connsiteY30" fmla="*/ 3365602 h 3599688"/>
                <a:gd name="connsiteX31" fmla="*/ 2151278 w 3597093"/>
                <a:gd name="connsiteY31" fmla="*/ 3389376 h 3599688"/>
                <a:gd name="connsiteX32" fmla="*/ 2076907 w 3597093"/>
                <a:gd name="connsiteY32" fmla="*/ 3463747 h 3599688"/>
                <a:gd name="connsiteX33" fmla="*/ 2065020 w 3597093"/>
                <a:gd name="connsiteY33" fmla="*/ 3468624 h 3599688"/>
                <a:gd name="connsiteX34" fmla="*/ 1447495 w 3597093"/>
                <a:gd name="connsiteY34" fmla="*/ 3380842 h 3599688"/>
                <a:gd name="connsiteX35" fmla="*/ 1435608 w 3597093"/>
                <a:gd name="connsiteY35" fmla="*/ 3375965 h 3599688"/>
                <a:gd name="connsiteX36" fmla="*/ 1361237 w 3597093"/>
                <a:gd name="connsiteY36" fmla="*/ 3301594 h 3599688"/>
                <a:gd name="connsiteX37" fmla="*/ 1361237 w 3597093"/>
                <a:gd name="connsiteY37" fmla="*/ 3277819 h 3599688"/>
                <a:gd name="connsiteX38" fmla="*/ 1385011 w 3597093"/>
                <a:gd name="connsiteY38" fmla="*/ 3277819 h 3599688"/>
                <a:gd name="connsiteX39" fmla="*/ 1459383 w 3597093"/>
                <a:gd name="connsiteY39" fmla="*/ 3352190 h 3599688"/>
                <a:gd name="connsiteX40" fmla="*/ 1459383 w 3597093"/>
                <a:gd name="connsiteY40" fmla="*/ 3375965 h 3599688"/>
                <a:gd name="connsiteX41" fmla="*/ 1447495 w 3597093"/>
                <a:gd name="connsiteY41" fmla="*/ 3380842 h 3599688"/>
                <a:gd name="connsiteX42" fmla="*/ 2213458 w 3597093"/>
                <a:gd name="connsiteY42" fmla="*/ 3320186 h 3599688"/>
                <a:gd name="connsiteX43" fmla="*/ 2201570 w 3597093"/>
                <a:gd name="connsiteY43" fmla="*/ 3315310 h 3599688"/>
                <a:gd name="connsiteX44" fmla="*/ 2201570 w 3597093"/>
                <a:gd name="connsiteY44" fmla="*/ 3291535 h 3599688"/>
                <a:gd name="connsiteX45" fmla="*/ 2275942 w 3597093"/>
                <a:gd name="connsiteY45" fmla="*/ 3217164 h 3599688"/>
                <a:gd name="connsiteX46" fmla="*/ 2299716 w 3597093"/>
                <a:gd name="connsiteY46" fmla="*/ 3217164 h 3599688"/>
                <a:gd name="connsiteX47" fmla="*/ 2299716 w 3597093"/>
                <a:gd name="connsiteY47" fmla="*/ 3240938 h 3599688"/>
                <a:gd name="connsiteX48" fmla="*/ 2225345 w 3597093"/>
                <a:gd name="connsiteY48" fmla="*/ 3315310 h 3599688"/>
                <a:gd name="connsiteX49" fmla="*/ 2213458 w 3597093"/>
                <a:gd name="connsiteY49" fmla="*/ 3320186 h 3599688"/>
                <a:gd name="connsiteX50" fmla="*/ 1299058 w 3597093"/>
                <a:gd name="connsiteY50" fmla="*/ 3232404 h 3599688"/>
                <a:gd name="connsiteX51" fmla="*/ 1287171 w 3597093"/>
                <a:gd name="connsiteY51" fmla="*/ 3227527 h 3599688"/>
                <a:gd name="connsiteX52" fmla="*/ 1212799 w 3597093"/>
                <a:gd name="connsiteY52" fmla="*/ 3153156 h 3599688"/>
                <a:gd name="connsiteX53" fmla="*/ 1212799 w 3597093"/>
                <a:gd name="connsiteY53" fmla="*/ 3129382 h 3599688"/>
                <a:gd name="connsiteX54" fmla="*/ 1236574 w 3597093"/>
                <a:gd name="connsiteY54" fmla="*/ 3129382 h 3599688"/>
                <a:gd name="connsiteX55" fmla="*/ 1310945 w 3597093"/>
                <a:gd name="connsiteY55" fmla="*/ 3203753 h 3599688"/>
                <a:gd name="connsiteX56" fmla="*/ 1310945 w 3597093"/>
                <a:gd name="connsiteY56" fmla="*/ 3227527 h 3599688"/>
                <a:gd name="connsiteX57" fmla="*/ 1299058 w 3597093"/>
                <a:gd name="connsiteY57" fmla="*/ 3232404 h 3599688"/>
                <a:gd name="connsiteX58" fmla="*/ 2361895 w 3597093"/>
                <a:gd name="connsiteY58" fmla="*/ 3171444 h 3599688"/>
                <a:gd name="connsiteX59" fmla="*/ 2350008 w 3597093"/>
                <a:gd name="connsiteY59" fmla="*/ 3166567 h 3599688"/>
                <a:gd name="connsiteX60" fmla="*/ 2350008 w 3597093"/>
                <a:gd name="connsiteY60" fmla="*/ 3142793 h 3599688"/>
                <a:gd name="connsiteX61" fmla="*/ 2424379 w 3597093"/>
                <a:gd name="connsiteY61" fmla="*/ 3068422 h 3599688"/>
                <a:gd name="connsiteX62" fmla="*/ 2448154 w 3597093"/>
                <a:gd name="connsiteY62" fmla="*/ 3068422 h 3599688"/>
                <a:gd name="connsiteX63" fmla="*/ 2448154 w 3597093"/>
                <a:gd name="connsiteY63" fmla="*/ 3092196 h 3599688"/>
                <a:gd name="connsiteX64" fmla="*/ 2373782 w 3597093"/>
                <a:gd name="connsiteY64" fmla="*/ 3166567 h 3599688"/>
                <a:gd name="connsiteX65" fmla="*/ 2361895 w 3597093"/>
                <a:gd name="connsiteY65" fmla="*/ 3171444 h 3599688"/>
                <a:gd name="connsiteX66" fmla="*/ 1150315 w 3597093"/>
                <a:gd name="connsiteY66" fmla="*/ 3083966 h 3599688"/>
                <a:gd name="connsiteX67" fmla="*/ 1138428 w 3597093"/>
                <a:gd name="connsiteY67" fmla="*/ 3079090 h 3599688"/>
                <a:gd name="connsiteX68" fmla="*/ 1064057 w 3597093"/>
                <a:gd name="connsiteY68" fmla="*/ 3004718 h 3599688"/>
                <a:gd name="connsiteX69" fmla="*/ 1064057 w 3597093"/>
                <a:gd name="connsiteY69" fmla="*/ 2980944 h 3599688"/>
                <a:gd name="connsiteX70" fmla="*/ 1087831 w 3597093"/>
                <a:gd name="connsiteY70" fmla="*/ 2980944 h 3599688"/>
                <a:gd name="connsiteX71" fmla="*/ 1162203 w 3597093"/>
                <a:gd name="connsiteY71" fmla="*/ 3055315 h 3599688"/>
                <a:gd name="connsiteX72" fmla="*/ 1162203 w 3597093"/>
                <a:gd name="connsiteY72" fmla="*/ 3079090 h 3599688"/>
                <a:gd name="connsiteX73" fmla="*/ 1150315 w 3597093"/>
                <a:gd name="connsiteY73" fmla="*/ 3083966 h 3599688"/>
                <a:gd name="connsiteX74" fmla="*/ 2510333 w 3597093"/>
                <a:gd name="connsiteY74" fmla="*/ 3023006 h 3599688"/>
                <a:gd name="connsiteX75" fmla="*/ 2498446 w 3597093"/>
                <a:gd name="connsiteY75" fmla="*/ 3018130 h 3599688"/>
                <a:gd name="connsiteX76" fmla="*/ 2498446 w 3597093"/>
                <a:gd name="connsiteY76" fmla="*/ 2994355 h 3599688"/>
                <a:gd name="connsiteX77" fmla="*/ 2572817 w 3597093"/>
                <a:gd name="connsiteY77" fmla="*/ 2919984 h 3599688"/>
                <a:gd name="connsiteX78" fmla="*/ 2596591 w 3597093"/>
                <a:gd name="connsiteY78" fmla="*/ 2919984 h 3599688"/>
                <a:gd name="connsiteX79" fmla="*/ 2596591 w 3597093"/>
                <a:gd name="connsiteY79" fmla="*/ 2943758 h 3599688"/>
                <a:gd name="connsiteX80" fmla="*/ 2522220 w 3597093"/>
                <a:gd name="connsiteY80" fmla="*/ 3018130 h 3599688"/>
                <a:gd name="connsiteX81" fmla="*/ 2510333 w 3597093"/>
                <a:gd name="connsiteY81" fmla="*/ 3023006 h 3599688"/>
                <a:gd name="connsiteX82" fmla="*/ 1001878 w 3597093"/>
                <a:gd name="connsiteY82" fmla="*/ 2935224 h 3599688"/>
                <a:gd name="connsiteX83" fmla="*/ 989991 w 3597093"/>
                <a:gd name="connsiteY83" fmla="*/ 2930347 h 3599688"/>
                <a:gd name="connsiteX84" fmla="*/ 915619 w 3597093"/>
                <a:gd name="connsiteY84" fmla="*/ 2855976 h 3599688"/>
                <a:gd name="connsiteX85" fmla="*/ 915619 w 3597093"/>
                <a:gd name="connsiteY85" fmla="*/ 2832202 h 3599688"/>
                <a:gd name="connsiteX86" fmla="*/ 939394 w 3597093"/>
                <a:gd name="connsiteY86" fmla="*/ 2832202 h 3599688"/>
                <a:gd name="connsiteX87" fmla="*/ 1013765 w 3597093"/>
                <a:gd name="connsiteY87" fmla="*/ 2906573 h 3599688"/>
                <a:gd name="connsiteX88" fmla="*/ 1013765 w 3597093"/>
                <a:gd name="connsiteY88" fmla="*/ 2930347 h 3599688"/>
                <a:gd name="connsiteX89" fmla="*/ 1001878 w 3597093"/>
                <a:gd name="connsiteY89" fmla="*/ 2935224 h 3599688"/>
                <a:gd name="connsiteX90" fmla="*/ 2658770 w 3597093"/>
                <a:gd name="connsiteY90" fmla="*/ 2874569 h 3599688"/>
                <a:gd name="connsiteX91" fmla="*/ 2646883 w 3597093"/>
                <a:gd name="connsiteY91" fmla="*/ 2869692 h 3599688"/>
                <a:gd name="connsiteX92" fmla="*/ 2646883 w 3597093"/>
                <a:gd name="connsiteY92" fmla="*/ 2845918 h 3599688"/>
                <a:gd name="connsiteX93" fmla="*/ 2721254 w 3597093"/>
                <a:gd name="connsiteY93" fmla="*/ 2771546 h 3599688"/>
                <a:gd name="connsiteX94" fmla="*/ 2745029 w 3597093"/>
                <a:gd name="connsiteY94" fmla="*/ 2771546 h 3599688"/>
                <a:gd name="connsiteX95" fmla="*/ 2745029 w 3597093"/>
                <a:gd name="connsiteY95" fmla="*/ 2795321 h 3599688"/>
                <a:gd name="connsiteX96" fmla="*/ 2670658 w 3597093"/>
                <a:gd name="connsiteY96" fmla="*/ 2869692 h 3599688"/>
                <a:gd name="connsiteX97" fmla="*/ 2658770 w 3597093"/>
                <a:gd name="connsiteY97" fmla="*/ 2874569 h 3599688"/>
                <a:gd name="connsiteX98" fmla="*/ 853440 w 3597093"/>
                <a:gd name="connsiteY98" fmla="*/ 2786786 h 3599688"/>
                <a:gd name="connsiteX99" fmla="*/ 841553 w 3597093"/>
                <a:gd name="connsiteY99" fmla="*/ 2781910 h 3599688"/>
                <a:gd name="connsiteX100" fmla="*/ 767182 w 3597093"/>
                <a:gd name="connsiteY100" fmla="*/ 2707538 h 3599688"/>
                <a:gd name="connsiteX101" fmla="*/ 767182 w 3597093"/>
                <a:gd name="connsiteY101" fmla="*/ 2683764 h 3599688"/>
                <a:gd name="connsiteX102" fmla="*/ 790956 w 3597093"/>
                <a:gd name="connsiteY102" fmla="*/ 2683764 h 3599688"/>
                <a:gd name="connsiteX103" fmla="*/ 865327 w 3597093"/>
                <a:gd name="connsiteY103" fmla="*/ 2758135 h 3599688"/>
                <a:gd name="connsiteX104" fmla="*/ 865327 w 3597093"/>
                <a:gd name="connsiteY104" fmla="*/ 2781910 h 3599688"/>
                <a:gd name="connsiteX105" fmla="*/ 853440 w 3597093"/>
                <a:gd name="connsiteY105" fmla="*/ 2786786 h 3599688"/>
                <a:gd name="connsiteX106" fmla="*/ 2807208 w 3597093"/>
                <a:gd name="connsiteY106" fmla="*/ 2726131 h 3599688"/>
                <a:gd name="connsiteX107" fmla="*/ 2795321 w 3597093"/>
                <a:gd name="connsiteY107" fmla="*/ 2721254 h 3599688"/>
                <a:gd name="connsiteX108" fmla="*/ 2795321 w 3597093"/>
                <a:gd name="connsiteY108" fmla="*/ 2697480 h 3599688"/>
                <a:gd name="connsiteX109" fmla="*/ 2869692 w 3597093"/>
                <a:gd name="connsiteY109" fmla="*/ 2623109 h 3599688"/>
                <a:gd name="connsiteX110" fmla="*/ 2893466 w 3597093"/>
                <a:gd name="connsiteY110" fmla="*/ 2623109 h 3599688"/>
                <a:gd name="connsiteX111" fmla="*/ 2893466 w 3597093"/>
                <a:gd name="connsiteY111" fmla="*/ 2646883 h 3599688"/>
                <a:gd name="connsiteX112" fmla="*/ 2819095 w 3597093"/>
                <a:gd name="connsiteY112" fmla="*/ 2721254 h 3599688"/>
                <a:gd name="connsiteX113" fmla="*/ 2807208 w 3597093"/>
                <a:gd name="connsiteY113" fmla="*/ 2726131 h 3599688"/>
                <a:gd name="connsiteX114" fmla="*/ 705003 w 3597093"/>
                <a:gd name="connsiteY114" fmla="*/ 2638349 h 3599688"/>
                <a:gd name="connsiteX115" fmla="*/ 693115 w 3597093"/>
                <a:gd name="connsiteY115" fmla="*/ 2633472 h 3599688"/>
                <a:gd name="connsiteX116" fmla="*/ 618744 w 3597093"/>
                <a:gd name="connsiteY116" fmla="*/ 2559101 h 3599688"/>
                <a:gd name="connsiteX117" fmla="*/ 618744 w 3597093"/>
                <a:gd name="connsiteY117" fmla="*/ 2535326 h 3599688"/>
                <a:gd name="connsiteX118" fmla="*/ 642519 w 3597093"/>
                <a:gd name="connsiteY118" fmla="*/ 2535326 h 3599688"/>
                <a:gd name="connsiteX119" fmla="*/ 716890 w 3597093"/>
                <a:gd name="connsiteY119" fmla="*/ 2609698 h 3599688"/>
                <a:gd name="connsiteX120" fmla="*/ 716890 w 3597093"/>
                <a:gd name="connsiteY120" fmla="*/ 2633472 h 3599688"/>
                <a:gd name="connsiteX121" fmla="*/ 705003 w 3597093"/>
                <a:gd name="connsiteY121" fmla="*/ 2638349 h 3599688"/>
                <a:gd name="connsiteX122" fmla="*/ 2955646 w 3597093"/>
                <a:gd name="connsiteY122" fmla="*/ 2577694 h 3599688"/>
                <a:gd name="connsiteX123" fmla="*/ 2943758 w 3597093"/>
                <a:gd name="connsiteY123" fmla="*/ 2572817 h 3599688"/>
                <a:gd name="connsiteX124" fmla="*/ 2943758 w 3597093"/>
                <a:gd name="connsiteY124" fmla="*/ 2549042 h 3599688"/>
                <a:gd name="connsiteX125" fmla="*/ 3018130 w 3597093"/>
                <a:gd name="connsiteY125" fmla="*/ 2474671 h 3599688"/>
                <a:gd name="connsiteX126" fmla="*/ 3041904 w 3597093"/>
                <a:gd name="connsiteY126" fmla="*/ 2474671 h 3599688"/>
                <a:gd name="connsiteX127" fmla="*/ 3041904 w 3597093"/>
                <a:gd name="connsiteY127" fmla="*/ 2498446 h 3599688"/>
                <a:gd name="connsiteX128" fmla="*/ 2967533 w 3597093"/>
                <a:gd name="connsiteY128" fmla="*/ 2572817 h 3599688"/>
                <a:gd name="connsiteX129" fmla="*/ 2955646 w 3597093"/>
                <a:gd name="connsiteY129" fmla="*/ 2577694 h 3599688"/>
                <a:gd name="connsiteX130" fmla="*/ 556565 w 3597093"/>
                <a:gd name="connsiteY130" fmla="*/ 2489911 h 3599688"/>
                <a:gd name="connsiteX131" fmla="*/ 544678 w 3597093"/>
                <a:gd name="connsiteY131" fmla="*/ 2485034 h 3599688"/>
                <a:gd name="connsiteX132" fmla="*/ 470307 w 3597093"/>
                <a:gd name="connsiteY132" fmla="*/ 2410663 h 3599688"/>
                <a:gd name="connsiteX133" fmla="*/ 470307 w 3597093"/>
                <a:gd name="connsiteY133" fmla="*/ 2386889 h 3599688"/>
                <a:gd name="connsiteX134" fmla="*/ 494081 w 3597093"/>
                <a:gd name="connsiteY134" fmla="*/ 2386889 h 3599688"/>
                <a:gd name="connsiteX135" fmla="*/ 568452 w 3597093"/>
                <a:gd name="connsiteY135" fmla="*/ 2461260 h 3599688"/>
                <a:gd name="connsiteX136" fmla="*/ 568452 w 3597093"/>
                <a:gd name="connsiteY136" fmla="*/ 2485034 h 3599688"/>
                <a:gd name="connsiteX137" fmla="*/ 556565 w 3597093"/>
                <a:gd name="connsiteY137" fmla="*/ 2489911 h 3599688"/>
                <a:gd name="connsiteX138" fmla="*/ 3104083 w 3597093"/>
                <a:gd name="connsiteY138" fmla="*/ 2429256 h 3599688"/>
                <a:gd name="connsiteX139" fmla="*/ 3092196 w 3597093"/>
                <a:gd name="connsiteY139" fmla="*/ 2424379 h 3599688"/>
                <a:gd name="connsiteX140" fmla="*/ 3092196 w 3597093"/>
                <a:gd name="connsiteY140" fmla="*/ 2400605 h 3599688"/>
                <a:gd name="connsiteX141" fmla="*/ 3166567 w 3597093"/>
                <a:gd name="connsiteY141" fmla="*/ 2326234 h 3599688"/>
                <a:gd name="connsiteX142" fmla="*/ 3190342 w 3597093"/>
                <a:gd name="connsiteY142" fmla="*/ 2326234 h 3599688"/>
                <a:gd name="connsiteX143" fmla="*/ 3190342 w 3597093"/>
                <a:gd name="connsiteY143" fmla="*/ 2350008 h 3599688"/>
                <a:gd name="connsiteX144" fmla="*/ 3115970 w 3597093"/>
                <a:gd name="connsiteY144" fmla="*/ 2424379 h 3599688"/>
                <a:gd name="connsiteX145" fmla="*/ 3104083 w 3597093"/>
                <a:gd name="connsiteY145" fmla="*/ 2429256 h 3599688"/>
                <a:gd name="connsiteX146" fmla="*/ 408127 w 3597093"/>
                <a:gd name="connsiteY146" fmla="*/ 2341474 h 3599688"/>
                <a:gd name="connsiteX147" fmla="*/ 396240 w 3597093"/>
                <a:gd name="connsiteY147" fmla="*/ 2336597 h 3599688"/>
                <a:gd name="connsiteX148" fmla="*/ 321869 w 3597093"/>
                <a:gd name="connsiteY148" fmla="*/ 2262226 h 3599688"/>
                <a:gd name="connsiteX149" fmla="*/ 321869 w 3597093"/>
                <a:gd name="connsiteY149" fmla="*/ 2238451 h 3599688"/>
                <a:gd name="connsiteX150" fmla="*/ 345643 w 3597093"/>
                <a:gd name="connsiteY150" fmla="*/ 2238451 h 3599688"/>
                <a:gd name="connsiteX151" fmla="*/ 420015 w 3597093"/>
                <a:gd name="connsiteY151" fmla="*/ 2312822 h 3599688"/>
                <a:gd name="connsiteX152" fmla="*/ 420015 w 3597093"/>
                <a:gd name="connsiteY152" fmla="*/ 2336597 h 3599688"/>
                <a:gd name="connsiteX153" fmla="*/ 408127 w 3597093"/>
                <a:gd name="connsiteY153" fmla="*/ 2341474 h 3599688"/>
                <a:gd name="connsiteX154" fmla="*/ 3252826 w 3597093"/>
                <a:gd name="connsiteY154" fmla="*/ 2280818 h 3599688"/>
                <a:gd name="connsiteX155" fmla="*/ 3240938 w 3597093"/>
                <a:gd name="connsiteY155" fmla="*/ 2275942 h 3599688"/>
                <a:gd name="connsiteX156" fmla="*/ 3240938 w 3597093"/>
                <a:gd name="connsiteY156" fmla="*/ 2252167 h 3599688"/>
                <a:gd name="connsiteX157" fmla="*/ 3315310 w 3597093"/>
                <a:gd name="connsiteY157" fmla="*/ 2177796 h 3599688"/>
                <a:gd name="connsiteX158" fmla="*/ 3339084 w 3597093"/>
                <a:gd name="connsiteY158" fmla="*/ 2177796 h 3599688"/>
                <a:gd name="connsiteX159" fmla="*/ 3339084 w 3597093"/>
                <a:gd name="connsiteY159" fmla="*/ 2201570 h 3599688"/>
                <a:gd name="connsiteX160" fmla="*/ 3264713 w 3597093"/>
                <a:gd name="connsiteY160" fmla="*/ 2275942 h 3599688"/>
                <a:gd name="connsiteX161" fmla="*/ 3252826 w 3597093"/>
                <a:gd name="connsiteY161" fmla="*/ 2280818 h 3599688"/>
                <a:gd name="connsiteX162" fmla="*/ 259690 w 3597093"/>
                <a:gd name="connsiteY162" fmla="*/ 2193036 h 3599688"/>
                <a:gd name="connsiteX163" fmla="*/ 247803 w 3597093"/>
                <a:gd name="connsiteY163" fmla="*/ 2188159 h 3599688"/>
                <a:gd name="connsiteX164" fmla="*/ 173431 w 3597093"/>
                <a:gd name="connsiteY164" fmla="*/ 2113788 h 3599688"/>
                <a:gd name="connsiteX165" fmla="*/ 173431 w 3597093"/>
                <a:gd name="connsiteY165" fmla="*/ 2090014 h 3599688"/>
                <a:gd name="connsiteX166" fmla="*/ 197206 w 3597093"/>
                <a:gd name="connsiteY166" fmla="*/ 2090014 h 3599688"/>
                <a:gd name="connsiteX167" fmla="*/ 271577 w 3597093"/>
                <a:gd name="connsiteY167" fmla="*/ 2164385 h 3599688"/>
                <a:gd name="connsiteX168" fmla="*/ 271577 w 3597093"/>
                <a:gd name="connsiteY168" fmla="*/ 2188159 h 3599688"/>
                <a:gd name="connsiteX169" fmla="*/ 259690 w 3597093"/>
                <a:gd name="connsiteY169" fmla="*/ 2193036 h 3599688"/>
                <a:gd name="connsiteX170" fmla="*/ 3401263 w 3597093"/>
                <a:gd name="connsiteY170" fmla="*/ 2132076 h 3599688"/>
                <a:gd name="connsiteX171" fmla="*/ 3389376 w 3597093"/>
                <a:gd name="connsiteY171" fmla="*/ 2127199 h 3599688"/>
                <a:gd name="connsiteX172" fmla="*/ 3389376 w 3597093"/>
                <a:gd name="connsiteY172" fmla="*/ 2103425 h 3599688"/>
                <a:gd name="connsiteX173" fmla="*/ 3463747 w 3597093"/>
                <a:gd name="connsiteY173" fmla="*/ 2029054 h 3599688"/>
                <a:gd name="connsiteX174" fmla="*/ 3487522 w 3597093"/>
                <a:gd name="connsiteY174" fmla="*/ 2029054 h 3599688"/>
                <a:gd name="connsiteX175" fmla="*/ 3487522 w 3597093"/>
                <a:gd name="connsiteY175" fmla="*/ 2052828 h 3599688"/>
                <a:gd name="connsiteX176" fmla="*/ 3413150 w 3597093"/>
                <a:gd name="connsiteY176" fmla="*/ 2127199 h 3599688"/>
                <a:gd name="connsiteX177" fmla="*/ 3401263 w 3597093"/>
                <a:gd name="connsiteY177" fmla="*/ 2132076 h 3599688"/>
                <a:gd name="connsiteX178" fmla="*/ 111252 w 3597093"/>
                <a:gd name="connsiteY178" fmla="*/ 2044598 h 3599688"/>
                <a:gd name="connsiteX179" fmla="*/ 99365 w 3597093"/>
                <a:gd name="connsiteY179" fmla="*/ 2039722 h 3599688"/>
                <a:gd name="connsiteX180" fmla="*/ 35357 w 3597093"/>
                <a:gd name="connsiteY180" fmla="*/ 1950415 h 3599688"/>
                <a:gd name="connsiteX181" fmla="*/ 42977 w 3597093"/>
                <a:gd name="connsiteY181" fmla="*/ 1927860 h 3599688"/>
                <a:gd name="connsiteX182" fmla="*/ 65532 w 3597093"/>
                <a:gd name="connsiteY182" fmla="*/ 1935480 h 3599688"/>
                <a:gd name="connsiteX183" fmla="*/ 123444 w 3597093"/>
                <a:gd name="connsiteY183" fmla="*/ 2015947 h 3599688"/>
                <a:gd name="connsiteX184" fmla="*/ 123444 w 3597093"/>
                <a:gd name="connsiteY184" fmla="*/ 2039722 h 3599688"/>
                <a:gd name="connsiteX185" fmla="*/ 111252 w 3597093"/>
                <a:gd name="connsiteY185" fmla="*/ 2044598 h 3599688"/>
                <a:gd name="connsiteX186" fmla="*/ 3540862 w 3597093"/>
                <a:gd name="connsiteY186" fmla="*/ 1976323 h 3599688"/>
                <a:gd name="connsiteX187" fmla="*/ 3532632 w 3597093"/>
                <a:gd name="connsiteY187" fmla="*/ 1974190 h 3599688"/>
                <a:gd name="connsiteX188" fmla="*/ 3526231 w 3597093"/>
                <a:gd name="connsiteY188" fmla="*/ 1951330 h 3599688"/>
                <a:gd name="connsiteX189" fmla="*/ 3560674 w 3597093"/>
                <a:gd name="connsiteY189" fmla="*/ 1858366 h 3599688"/>
                <a:gd name="connsiteX190" fmla="*/ 3580486 w 3597093"/>
                <a:gd name="connsiteY190" fmla="*/ 1844954 h 3599688"/>
                <a:gd name="connsiteX191" fmla="*/ 3593897 w 3597093"/>
                <a:gd name="connsiteY191" fmla="*/ 1864766 h 3599688"/>
                <a:gd name="connsiteX192" fmla="*/ 3555797 w 3597093"/>
                <a:gd name="connsiteY192" fmla="*/ 1967789 h 3599688"/>
                <a:gd name="connsiteX193" fmla="*/ 3540862 w 3597093"/>
                <a:gd name="connsiteY193" fmla="*/ 1976323 h 3599688"/>
                <a:gd name="connsiteX194" fmla="*/ 19812 w 3597093"/>
                <a:gd name="connsiteY194" fmla="*/ 1859585 h 3599688"/>
                <a:gd name="connsiteX195" fmla="*/ 3048 w 3597093"/>
                <a:gd name="connsiteY195" fmla="*/ 1844954 h 3599688"/>
                <a:gd name="connsiteX196" fmla="*/ 0 w 3597093"/>
                <a:gd name="connsiteY196" fmla="*/ 1799844 h 3599688"/>
                <a:gd name="connsiteX197" fmla="*/ 6096 w 3597093"/>
                <a:gd name="connsiteY197" fmla="*/ 1735226 h 3599688"/>
                <a:gd name="connsiteX198" fmla="*/ 25908 w 3597093"/>
                <a:gd name="connsiteY198" fmla="*/ 1721815 h 3599688"/>
                <a:gd name="connsiteX199" fmla="*/ 39319 w 3597093"/>
                <a:gd name="connsiteY199" fmla="*/ 1741627 h 3599688"/>
                <a:gd name="connsiteX200" fmla="*/ 33833 w 3597093"/>
                <a:gd name="connsiteY200" fmla="*/ 1799844 h 3599688"/>
                <a:gd name="connsiteX201" fmla="*/ 36576 w 3597093"/>
                <a:gd name="connsiteY201" fmla="*/ 1840687 h 3599688"/>
                <a:gd name="connsiteX202" fmla="*/ 22251 w 3597093"/>
                <a:gd name="connsiteY202" fmla="*/ 1859585 h 3599688"/>
                <a:gd name="connsiteX203" fmla="*/ 19812 w 3597093"/>
                <a:gd name="connsiteY203" fmla="*/ 1859585 h 3599688"/>
                <a:gd name="connsiteX204" fmla="*/ 3580181 w 3597093"/>
                <a:gd name="connsiteY204" fmla="*/ 1773936 h 3599688"/>
                <a:gd name="connsiteX205" fmla="*/ 3563417 w 3597093"/>
                <a:gd name="connsiteY205" fmla="*/ 1759306 h 3599688"/>
                <a:gd name="connsiteX206" fmla="*/ 3534766 w 3597093"/>
                <a:gd name="connsiteY206" fmla="*/ 1664513 h 3599688"/>
                <a:gd name="connsiteX207" fmla="*/ 3542386 w 3597093"/>
                <a:gd name="connsiteY207" fmla="*/ 1641958 h 3599688"/>
                <a:gd name="connsiteX208" fmla="*/ 3564941 w 3597093"/>
                <a:gd name="connsiteY208" fmla="*/ 1649578 h 3599688"/>
                <a:gd name="connsiteX209" fmla="*/ 3596945 w 3597093"/>
                <a:gd name="connsiteY209" fmla="*/ 1754734 h 3599688"/>
                <a:gd name="connsiteX210" fmla="*/ 3582619 w 3597093"/>
                <a:gd name="connsiteY210" fmla="*/ 1773631 h 3599688"/>
                <a:gd name="connsiteX211" fmla="*/ 3580181 w 3597093"/>
                <a:gd name="connsiteY211" fmla="*/ 1773936 h 3599688"/>
                <a:gd name="connsiteX212" fmla="*/ 58827 w 3597093"/>
                <a:gd name="connsiteY212" fmla="*/ 1657198 h 3599688"/>
                <a:gd name="connsiteX213" fmla="*/ 50597 w 3597093"/>
                <a:gd name="connsiteY213" fmla="*/ 1655064 h 3599688"/>
                <a:gd name="connsiteX214" fmla="*/ 44196 w 3597093"/>
                <a:gd name="connsiteY214" fmla="*/ 1632204 h 3599688"/>
                <a:gd name="connsiteX215" fmla="*/ 99365 w 3597093"/>
                <a:gd name="connsiteY215" fmla="*/ 1560271 h 3599688"/>
                <a:gd name="connsiteX216" fmla="*/ 112471 w 3597093"/>
                <a:gd name="connsiteY216" fmla="*/ 1547165 h 3599688"/>
                <a:gd name="connsiteX217" fmla="*/ 136246 w 3597093"/>
                <a:gd name="connsiteY217" fmla="*/ 1547165 h 3599688"/>
                <a:gd name="connsiteX218" fmla="*/ 136246 w 3597093"/>
                <a:gd name="connsiteY218" fmla="*/ 1570939 h 3599688"/>
                <a:gd name="connsiteX219" fmla="*/ 123139 w 3597093"/>
                <a:gd name="connsiteY219" fmla="*/ 1584046 h 3599688"/>
                <a:gd name="connsiteX220" fmla="*/ 73457 w 3597093"/>
                <a:gd name="connsiteY220" fmla="*/ 1648968 h 3599688"/>
                <a:gd name="connsiteX221" fmla="*/ 58827 w 3597093"/>
                <a:gd name="connsiteY221" fmla="*/ 1657198 h 3599688"/>
                <a:gd name="connsiteX222" fmla="*/ 3488741 w 3597093"/>
                <a:gd name="connsiteY222" fmla="*/ 1588922 h 3599688"/>
                <a:gd name="connsiteX223" fmla="*/ 3477158 w 3597093"/>
                <a:gd name="connsiteY223" fmla="*/ 1584046 h 3599688"/>
                <a:gd name="connsiteX224" fmla="*/ 3476549 w 3597093"/>
                <a:gd name="connsiteY224" fmla="*/ 1583436 h 3599688"/>
                <a:gd name="connsiteX225" fmla="*/ 3402482 w 3597093"/>
                <a:gd name="connsiteY225" fmla="*/ 1509370 h 3599688"/>
                <a:gd name="connsiteX226" fmla="*/ 3402482 w 3597093"/>
                <a:gd name="connsiteY226" fmla="*/ 1485595 h 3599688"/>
                <a:gd name="connsiteX227" fmla="*/ 3426257 w 3597093"/>
                <a:gd name="connsiteY227" fmla="*/ 1485595 h 3599688"/>
                <a:gd name="connsiteX228" fmla="*/ 3500628 w 3597093"/>
                <a:gd name="connsiteY228" fmla="*/ 1559966 h 3599688"/>
                <a:gd name="connsiteX229" fmla="*/ 3500933 w 3597093"/>
                <a:gd name="connsiteY229" fmla="*/ 1584046 h 3599688"/>
                <a:gd name="connsiteX230" fmla="*/ 3488741 w 3597093"/>
                <a:gd name="connsiteY230" fmla="*/ 1588922 h 3599688"/>
                <a:gd name="connsiteX231" fmla="*/ 198730 w 3597093"/>
                <a:gd name="connsiteY231" fmla="*/ 1501140 h 3599688"/>
                <a:gd name="connsiteX232" fmla="*/ 186843 w 3597093"/>
                <a:gd name="connsiteY232" fmla="*/ 1496263 h 3599688"/>
                <a:gd name="connsiteX233" fmla="*/ 186843 w 3597093"/>
                <a:gd name="connsiteY233" fmla="*/ 1472489 h 3599688"/>
                <a:gd name="connsiteX234" fmla="*/ 261214 w 3597093"/>
                <a:gd name="connsiteY234" fmla="*/ 1398118 h 3599688"/>
                <a:gd name="connsiteX235" fmla="*/ 284988 w 3597093"/>
                <a:gd name="connsiteY235" fmla="*/ 1398118 h 3599688"/>
                <a:gd name="connsiteX236" fmla="*/ 284988 w 3597093"/>
                <a:gd name="connsiteY236" fmla="*/ 1421892 h 3599688"/>
                <a:gd name="connsiteX237" fmla="*/ 210617 w 3597093"/>
                <a:gd name="connsiteY237" fmla="*/ 1496263 h 3599688"/>
                <a:gd name="connsiteX238" fmla="*/ 198730 w 3597093"/>
                <a:gd name="connsiteY238" fmla="*/ 1501140 h 3599688"/>
                <a:gd name="connsiteX239" fmla="*/ 3340303 w 3597093"/>
                <a:gd name="connsiteY239" fmla="*/ 1440180 h 3599688"/>
                <a:gd name="connsiteX240" fmla="*/ 3328416 w 3597093"/>
                <a:gd name="connsiteY240" fmla="*/ 1435303 h 3599688"/>
                <a:gd name="connsiteX241" fmla="*/ 3254045 w 3597093"/>
                <a:gd name="connsiteY241" fmla="*/ 1360932 h 3599688"/>
                <a:gd name="connsiteX242" fmla="*/ 3254045 w 3597093"/>
                <a:gd name="connsiteY242" fmla="*/ 1337158 h 3599688"/>
                <a:gd name="connsiteX243" fmla="*/ 3277819 w 3597093"/>
                <a:gd name="connsiteY243" fmla="*/ 1337158 h 3599688"/>
                <a:gd name="connsiteX244" fmla="*/ 3352190 w 3597093"/>
                <a:gd name="connsiteY244" fmla="*/ 1411529 h 3599688"/>
                <a:gd name="connsiteX245" fmla="*/ 3352190 w 3597093"/>
                <a:gd name="connsiteY245" fmla="*/ 1435303 h 3599688"/>
                <a:gd name="connsiteX246" fmla="*/ 3340303 w 3597093"/>
                <a:gd name="connsiteY246" fmla="*/ 1440180 h 3599688"/>
                <a:gd name="connsiteX247" fmla="*/ 347167 w 3597093"/>
                <a:gd name="connsiteY247" fmla="*/ 1352702 h 3599688"/>
                <a:gd name="connsiteX248" fmla="*/ 335280 w 3597093"/>
                <a:gd name="connsiteY248" fmla="*/ 1347826 h 3599688"/>
                <a:gd name="connsiteX249" fmla="*/ 335280 w 3597093"/>
                <a:gd name="connsiteY249" fmla="*/ 1324051 h 3599688"/>
                <a:gd name="connsiteX250" fmla="*/ 409651 w 3597093"/>
                <a:gd name="connsiteY250" fmla="*/ 1249680 h 3599688"/>
                <a:gd name="connsiteX251" fmla="*/ 433426 w 3597093"/>
                <a:gd name="connsiteY251" fmla="*/ 1249680 h 3599688"/>
                <a:gd name="connsiteX252" fmla="*/ 433426 w 3597093"/>
                <a:gd name="connsiteY252" fmla="*/ 1273454 h 3599688"/>
                <a:gd name="connsiteX253" fmla="*/ 359055 w 3597093"/>
                <a:gd name="connsiteY253" fmla="*/ 1347826 h 3599688"/>
                <a:gd name="connsiteX254" fmla="*/ 347167 w 3597093"/>
                <a:gd name="connsiteY254" fmla="*/ 1352702 h 3599688"/>
                <a:gd name="connsiteX255" fmla="*/ 3191866 w 3597093"/>
                <a:gd name="connsiteY255" fmla="*/ 1291742 h 3599688"/>
                <a:gd name="connsiteX256" fmla="*/ 3179978 w 3597093"/>
                <a:gd name="connsiteY256" fmla="*/ 1286866 h 3599688"/>
                <a:gd name="connsiteX257" fmla="*/ 3105607 w 3597093"/>
                <a:gd name="connsiteY257" fmla="*/ 1212494 h 3599688"/>
                <a:gd name="connsiteX258" fmla="*/ 3105607 w 3597093"/>
                <a:gd name="connsiteY258" fmla="*/ 1188720 h 3599688"/>
                <a:gd name="connsiteX259" fmla="*/ 3129382 w 3597093"/>
                <a:gd name="connsiteY259" fmla="*/ 1188720 h 3599688"/>
                <a:gd name="connsiteX260" fmla="*/ 3203753 w 3597093"/>
                <a:gd name="connsiteY260" fmla="*/ 1263091 h 3599688"/>
                <a:gd name="connsiteX261" fmla="*/ 3203753 w 3597093"/>
                <a:gd name="connsiteY261" fmla="*/ 1286866 h 3599688"/>
                <a:gd name="connsiteX262" fmla="*/ 3191866 w 3597093"/>
                <a:gd name="connsiteY262" fmla="*/ 1291742 h 3599688"/>
                <a:gd name="connsiteX263" fmla="*/ 495605 w 3597093"/>
                <a:gd name="connsiteY263" fmla="*/ 1204265 h 3599688"/>
                <a:gd name="connsiteX264" fmla="*/ 483718 w 3597093"/>
                <a:gd name="connsiteY264" fmla="*/ 1199388 h 3599688"/>
                <a:gd name="connsiteX265" fmla="*/ 483718 w 3597093"/>
                <a:gd name="connsiteY265" fmla="*/ 1175614 h 3599688"/>
                <a:gd name="connsiteX266" fmla="*/ 558089 w 3597093"/>
                <a:gd name="connsiteY266" fmla="*/ 1101242 h 3599688"/>
                <a:gd name="connsiteX267" fmla="*/ 581863 w 3597093"/>
                <a:gd name="connsiteY267" fmla="*/ 1101242 h 3599688"/>
                <a:gd name="connsiteX268" fmla="*/ 581863 w 3597093"/>
                <a:gd name="connsiteY268" fmla="*/ 1125017 h 3599688"/>
                <a:gd name="connsiteX269" fmla="*/ 507492 w 3597093"/>
                <a:gd name="connsiteY269" fmla="*/ 1199388 h 3599688"/>
                <a:gd name="connsiteX270" fmla="*/ 495605 w 3597093"/>
                <a:gd name="connsiteY270" fmla="*/ 1204265 h 3599688"/>
                <a:gd name="connsiteX271" fmla="*/ 3043428 w 3597093"/>
                <a:gd name="connsiteY271" fmla="*/ 1143305 h 3599688"/>
                <a:gd name="connsiteX272" fmla="*/ 3031541 w 3597093"/>
                <a:gd name="connsiteY272" fmla="*/ 1138428 h 3599688"/>
                <a:gd name="connsiteX273" fmla="*/ 2957170 w 3597093"/>
                <a:gd name="connsiteY273" fmla="*/ 1064057 h 3599688"/>
                <a:gd name="connsiteX274" fmla="*/ 2957170 w 3597093"/>
                <a:gd name="connsiteY274" fmla="*/ 1040282 h 3599688"/>
                <a:gd name="connsiteX275" fmla="*/ 2980944 w 3597093"/>
                <a:gd name="connsiteY275" fmla="*/ 1040282 h 3599688"/>
                <a:gd name="connsiteX276" fmla="*/ 3055315 w 3597093"/>
                <a:gd name="connsiteY276" fmla="*/ 1114654 h 3599688"/>
                <a:gd name="connsiteX277" fmla="*/ 3055315 w 3597093"/>
                <a:gd name="connsiteY277" fmla="*/ 1138428 h 3599688"/>
                <a:gd name="connsiteX278" fmla="*/ 3043428 w 3597093"/>
                <a:gd name="connsiteY278" fmla="*/ 1143305 h 3599688"/>
                <a:gd name="connsiteX279" fmla="*/ 644043 w 3597093"/>
                <a:gd name="connsiteY279" fmla="*/ 1055827 h 3599688"/>
                <a:gd name="connsiteX280" fmla="*/ 632155 w 3597093"/>
                <a:gd name="connsiteY280" fmla="*/ 1050950 h 3599688"/>
                <a:gd name="connsiteX281" fmla="*/ 632155 w 3597093"/>
                <a:gd name="connsiteY281" fmla="*/ 1027176 h 3599688"/>
                <a:gd name="connsiteX282" fmla="*/ 706527 w 3597093"/>
                <a:gd name="connsiteY282" fmla="*/ 952805 h 3599688"/>
                <a:gd name="connsiteX283" fmla="*/ 730301 w 3597093"/>
                <a:gd name="connsiteY283" fmla="*/ 952805 h 3599688"/>
                <a:gd name="connsiteX284" fmla="*/ 730301 w 3597093"/>
                <a:gd name="connsiteY284" fmla="*/ 976579 h 3599688"/>
                <a:gd name="connsiteX285" fmla="*/ 655930 w 3597093"/>
                <a:gd name="connsiteY285" fmla="*/ 1050950 h 3599688"/>
                <a:gd name="connsiteX286" fmla="*/ 644043 w 3597093"/>
                <a:gd name="connsiteY286" fmla="*/ 1055827 h 3599688"/>
                <a:gd name="connsiteX287" fmla="*/ 2894686 w 3597093"/>
                <a:gd name="connsiteY287" fmla="*/ 994867 h 3599688"/>
                <a:gd name="connsiteX288" fmla="*/ 2882798 w 3597093"/>
                <a:gd name="connsiteY288" fmla="*/ 989990 h 3599688"/>
                <a:gd name="connsiteX289" fmla="*/ 2808427 w 3597093"/>
                <a:gd name="connsiteY289" fmla="*/ 915619 h 3599688"/>
                <a:gd name="connsiteX290" fmla="*/ 2808427 w 3597093"/>
                <a:gd name="connsiteY290" fmla="*/ 891845 h 3599688"/>
                <a:gd name="connsiteX291" fmla="*/ 2832202 w 3597093"/>
                <a:gd name="connsiteY291" fmla="*/ 891845 h 3599688"/>
                <a:gd name="connsiteX292" fmla="*/ 2906573 w 3597093"/>
                <a:gd name="connsiteY292" fmla="*/ 966216 h 3599688"/>
                <a:gd name="connsiteX293" fmla="*/ 2906573 w 3597093"/>
                <a:gd name="connsiteY293" fmla="*/ 989990 h 3599688"/>
                <a:gd name="connsiteX294" fmla="*/ 2894686 w 3597093"/>
                <a:gd name="connsiteY294" fmla="*/ 994867 h 3599688"/>
                <a:gd name="connsiteX295" fmla="*/ 792480 w 3597093"/>
                <a:gd name="connsiteY295" fmla="*/ 907390 h 3599688"/>
                <a:gd name="connsiteX296" fmla="*/ 780593 w 3597093"/>
                <a:gd name="connsiteY296" fmla="*/ 902513 h 3599688"/>
                <a:gd name="connsiteX297" fmla="*/ 780593 w 3597093"/>
                <a:gd name="connsiteY297" fmla="*/ 878738 h 3599688"/>
                <a:gd name="connsiteX298" fmla="*/ 854964 w 3597093"/>
                <a:gd name="connsiteY298" fmla="*/ 804367 h 3599688"/>
                <a:gd name="connsiteX299" fmla="*/ 878739 w 3597093"/>
                <a:gd name="connsiteY299" fmla="*/ 804367 h 3599688"/>
                <a:gd name="connsiteX300" fmla="*/ 878739 w 3597093"/>
                <a:gd name="connsiteY300" fmla="*/ 828142 h 3599688"/>
                <a:gd name="connsiteX301" fmla="*/ 804367 w 3597093"/>
                <a:gd name="connsiteY301" fmla="*/ 902513 h 3599688"/>
                <a:gd name="connsiteX302" fmla="*/ 792480 w 3597093"/>
                <a:gd name="connsiteY302" fmla="*/ 907390 h 3599688"/>
                <a:gd name="connsiteX303" fmla="*/ 2746248 w 3597093"/>
                <a:gd name="connsiteY303" fmla="*/ 846125 h 3599688"/>
                <a:gd name="connsiteX304" fmla="*/ 2734361 w 3597093"/>
                <a:gd name="connsiteY304" fmla="*/ 841248 h 3599688"/>
                <a:gd name="connsiteX305" fmla="*/ 2659990 w 3597093"/>
                <a:gd name="connsiteY305" fmla="*/ 766877 h 3599688"/>
                <a:gd name="connsiteX306" fmla="*/ 2659990 w 3597093"/>
                <a:gd name="connsiteY306" fmla="*/ 743102 h 3599688"/>
                <a:gd name="connsiteX307" fmla="*/ 2683764 w 3597093"/>
                <a:gd name="connsiteY307" fmla="*/ 743102 h 3599688"/>
                <a:gd name="connsiteX308" fmla="*/ 2758135 w 3597093"/>
                <a:gd name="connsiteY308" fmla="*/ 817474 h 3599688"/>
                <a:gd name="connsiteX309" fmla="*/ 2758135 w 3597093"/>
                <a:gd name="connsiteY309" fmla="*/ 841248 h 3599688"/>
                <a:gd name="connsiteX310" fmla="*/ 2746248 w 3597093"/>
                <a:gd name="connsiteY310" fmla="*/ 846125 h 3599688"/>
                <a:gd name="connsiteX311" fmla="*/ 940918 w 3597093"/>
                <a:gd name="connsiteY311" fmla="*/ 758952 h 3599688"/>
                <a:gd name="connsiteX312" fmla="*/ 929031 w 3597093"/>
                <a:gd name="connsiteY312" fmla="*/ 754075 h 3599688"/>
                <a:gd name="connsiteX313" fmla="*/ 929031 w 3597093"/>
                <a:gd name="connsiteY313" fmla="*/ 730301 h 3599688"/>
                <a:gd name="connsiteX314" fmla="*/ 1003402 w 3597093"/>
                <a:gd name="connsiteY314" fmla="*/ 655930 h 3599688"/>
                <a:gd name="connsiteX315" fmla="*/ 1027176 w 3597093"/>
                <a:gd name="connsiteY315" fmla="*/ 655930 h 3599688"/>
                <a:gd name="connsiteX316" fmla="*/ 1027176 w 3597093"/>
                <a:gd name="connsiteY316" fmla="*/ 679704 h 3599688"/>
                <a:gd name="connsiteX317" fmla="*/ 952805 w 3597093"/>
                <a:gd name="connsiteY317" fmla="*/ 754075 h 3599688"/>
                <a:gd name="connsiteX318" fmla="*/ 940918 w 3597093"/>
                <a:gd name="connsiteY318" fmla="*/ 758952 h 3599688"/>
                <a:gd name="connsiteX319" fmla="*/ 2597810 w 3597093"/>
                <a:gd name="connsiteY319" fmla="*/ 697687 h 3599688"/>
                <a:gd name="connsiteX320" fmla="*/ 2585923 w 3597093"/>
                <a:gd name="connsiteY320" fmla="*/ 692810 h 3599688"/>
                <a:gd name="connsiteX321" fmla="*/ 2511552 w 3597093"/>
                <a:gd name="connsiteY321" fmla="*/ 618439 h 3599688"/>
                <a:gd name="connsiteX322" fmla="*/ 2511552 w 3597093"/>
                <a:gd name="connsiteY322" fmla="*/ 594665 h 3599688"/>
                <a:gd name="connsiteX323" fmla="*/ 2535326 w 3597093"/>
                <a:gd name="connsiteY323" fmla="*/ 594665 h 3599688"/>
                <a:gd name="connsiteX324" fmla="*/ 2609698 w 3597093"/>
                <a:gd name="connsiteY324" fmla="*/ 669036 h 3599688"/>
                <a:gd name="connsiteX325" fmla="*/ 2609698 w 3597093"/>
                <a:gd name="connsiteY325" fmla="*/ 692810 h 3599688"/>
                <a:gd name="connsiteX326" fmla="*/ 2597810 w 3597093"/>
                <a:gd name="connsiteY326" fmla="*/ 697687 h 3599688"/>
                <a:gd name="connsiteX327" fmla="*/ 1089660 w 3597093"/>
                <a:gd name="connsiteY327" fmla="*/ 610514 h 3599688"/>
                <a:gd name="connsiteX328" fmla="*/ 1077773 w 3597093"/>
                <a:gd name="connsiteY328" fmla="*/ 605638 h 3599688"/>
                <a:gd name="connsiteX329" fmla="*/ 1077773 w 3597093"/>
                <a:gd name="connsiteY329" fmla="*/ 581863 h 3599688"/>
                <a:gd name="connsiteX330" fmla="*/ 1152144 w 3597093"/>
                <a:gd name="connsiteY330" fmla="*/ 507492 h 3599688"/>
                <a:gd name="connsiteX331" fmla="*/ 1175919 w 3597093"/>
                <a:gd name="connsiteY331" fmla="*/ 507492 h 3599688"/>
                <a:gd name="connsiteX332" fmla="*/ 1175919 w 3597093"/>
                <a:gd name="connsiteY332" fmla="*/ 531266 h 3599688"/>
                <a:gd name="connsiteX333" fmla="*/ 1101547 w 3597093"/>
                <a:gd name="connsiteY333" fmla="*/ 605638 h 3599688"/>
                <a:gd name="connsiteX334" fmla="*/ 1089660 w 3597093"/>
                <a:gd name="connsiteY334" fmla="*/ 610514 h 3599688"/>
                <a:gd name="connsiteX335" fmla="*/ 2449373 w 3597093"/>
                <a:gd name="connsiteY335" fmla="*/ 549250 h 3599688"/>
                <a:gd name="connsiteX336" fmla="*/ 2437486 w 3597093"/>
                <a:gd name="connsiteY336" fmla="*/ 544373 h 3599688"/>
                <a:gd name="connsiteX337" fmla="*/ 2363114 w 3597093"/>
                <a:gd name="connsiteY337" fmla="*/ 470002 h 3599688"/>
                <a:gd name="connsiteX338" fmla="*/ 2363114 w 3597093"/>
                <a:gd name="connsiteY338" fmla="*/ 446227 h 3599688"/>
                <a:gd name="connsiteX339" fmla="*/ 2386889 w 3597093"/>
                <a:gd name="connsiteY339" fmla="*/ 446227 h 3599688"/>
                <a:gd name="connsiteX340" fmla="*/ 2461260 w 3597093"/>
                <a:gd name="connsiteY340" fmla="*/ 520598 h 3599688"/>
                <a:gd name="connsiteX341" fmla="*/ 2461260 w 3597093"/>
                <a:gd name="connsiteY341" fmla="*/ 544373 h 3599688"/>
                <a:gd name="connsiteX342" fmla="*/ 2449373 w 3597093"/>
                <a:gd name="connsiteY342" fmla="*/ 549250 h 3599688"/>
                <a:gd name="connsiteX343" fmla="*/ 1238098 w 3597093"/>
                <a:gd name="connsiteY343" fmla="*/ 461772 h 3599688"/>
                <a:gd name="connsiteX344" fmla="*/ 1226211 w 3597093"/>
                <a:gd name="connsiteY344" fmla="*/ 456895 h 3599688"/>
                <a:gd name="connsiteX345" fmla="*/ 1226211 w 3597093"/>
                <a:gd name="connsiteY345" fmla="*/ 433121 h 3599688"/>
                <a:gd name="connsiteX346" fmla="*/ 1300582 w 3597093"/>
                <a:gd name="connsiteY346" fmla="*/ 358750 h 3599688"/>
                <a:gd name="connsiteX347" fmla="*/ 1324356 w 3597093"/>
                <a:gd name="connsiteY347" fmla="*/ 358750 h 3599688"/>
                <a:gd name="connsiteX348" fmla="*/ 1324356 w 3597093"/>
                <a:gd name="connsiteY348" fmla="*/ 382524 h 3599688"/>
                <a:gd name="connsiteX349" fmla="*/ 1249985 w 3597093"/>
                <a:gd name="connsiteY349" fmla="*/ 456895 h 3599688"/>
                <a:gd name="connsiteX350" fmla="*/ 1238098 w 3597093"/>
                <a:gd name="connsiteY350" fmla="*/ 461772 h 3599688"/>
                <a:gd name="connsiteX351" fmla="*/ 2300935 w 3597093"/>
                <a:gd name="connsiteY351" fmla="*/ 400812 h 3599688"/>
                <a:gd name="connsiteX352" fmla="*/ 2289048 w 3597093"/>
                <a:gd name="connsiteY352" fmla="*/ 395935 h 3599688"/>
                <a:gd name="connsiteX353" fmla="*/ 2214677 w 3597093"/>
                <a:gd name="connsiteY353" fmla="*/ 321564 h 3599688"/>
                <a:gd name="connsiteX354" fmla="*/ 2214677 w 3597093"/>
                <a:gd name="connsiteY354" fmla="*/ 297790 h 3599688"/>
                <a:gd name="connsiteX355" fmla="*/ 2238451 w 3597093"/>
                <a:gd name="connsiteY355" fmla="*/ 297790 h 3599688"/>
                <a:gd name="connsiteX356" fmla="*/ 2312822 w 3597093"/>
                <a:gd name="connsiteY356" fmla="*/ 372161 h 3599688"/>
                <a:gd name="connsiteX357" fmla="*/ 2312822 w 3597093"/>
                <a:gd name="connsiteY357" fmla="*/ 395935 h 3599688"/>
                <a:gd name="connsiteX358" fmla="*/ 2300935 w 3597093"/>
                <a:gd name="connsiteY358" fmla="*/ 400812 h 3599688"/>
                <a:gd name="connsiteX359" fmla="*/ 1386535 w 3597093"/>
                <a:gd name="connsiteY359" fmla="*/ 313334 h 3599688"/>
                <a:gd name="connsiteX360" fmla="*/ 1374648 w 3597093"/>
                <a:gd name="connsiteY360" fmla="*/ 308458 h 3599688"/>
                <a:gd name="connsiteX361" fmla="*/ 1374648 w 3597093"/>
                <a:gd name="connsiteY361" fmla="*/ 284683 h 3599688"/>
                <a:gd name="connsiteX362" fmla="*/ 1449019 w 3597093"/>
                <a:gd name="connsiteY362" fmla="*/ 210312 h 3599688"/>
                <a:gd name="connsiteX363" fmla="*/ 1472794 w 3597093"/>
                <a:gd name="connsiteY363" fmla="*/ 210312 h 3599688"/>
                <a:gd name="connsiteX364" fmla="*/ 1472794 w 3597093"/>
                <a:gd name="connsiteY364" fmla="*/ 234086 h 3599688"/>
                <a:gd name="connsiteX365" fmla="*/ 1398423 w 3597093"/>
                <a:gd name="connsiteY365" fmla="*/ 308458 h 3599688"/>
                <a:gd name="connsiteX366" fmla="*/ 1386535 w 3597093"/>
                <a:gd name="connsiteY366" fmla="*/ 313334 h 3599688"/>
                <a:gd name="connsiteX367" fmla="*/ 2152498 w 3597093"/>
                <a:gd name="connsiteY367" fmla="*/ 252374 h 3599688"/>
                <a:gd name="connsiteX368" fmla="*/ 2140610 w 3597093"/>
                <a:gd name="connsiteY368" fmla="*/ 247498 h 3599688"/>
                <a:gd name="connsiteX369" fmla="*/ 2066239 w 3597093"/>
                <a:gd name="connsiteY369" fmla="*/ 173126 h 3599688"/>
                <a:gd name="connsiteX370" fmla="*/ 2066239 w 3597093"/>
                <a:gd name="connsiteY370" fmla="*/ 149352 h 3599688"/>
                <a:gd name="connsiteX371" fmla="*/ 2090014 w 3597093"/>
                <a:gd name="connsiteY371" fmla="*/ 149352 h 3599688"/>
                <a:gd name="connsiteX372" fmla="*/ 2164385 w 3597093"/>
                <a:gd name="connsiteY372" fmla="*/ 223723 h 3599688"/>
                <a:gd name="connsiteX373" fmla="*/ 2164385 w 3597093"/>
                <a:gd name="connsiteY373" fmla="*/ 247498 h 3599688"/>
                <a:gd name="connsiteX374" fmla="*/ 2152498 w 3597093"/>
                <a:gd name="connsiteY374" fmla="*/ 252374 h 3599688"/>
                <a:gd name="connsiteX375" fmla="*/ 1534973 w 3597093"/>
                <a:gd name="connsiteY375" fmla="*/ 164897 h 3599688"/>
                <a:gd name="connsiteX376" fmla="*/ 1523086 w 3597093"/>
                <a:gd name="connsiteY376" fmla="*/ 160020 h 3599688"/>
                <a:gd name="connsiteX377" fmla="*/ 1523086 w 3597093"/>
                <a:gd name="connsiteY377" fmla="*/ 136246 h 3599688"/>
                <a:gd name="connsiteX378" fmla="*/ 1559967 w 3597093"/>
                <a:gd name="connsiteY378" fmla="*/ 99365 h 3599688"/>
                <a:gd name="connsiteX379" fmla="*/ 1602029 w 3597093"/>
                <a:gd name="connsiteY379" fmla="*/ 63703 h 3599688"/>
                <a:gd name="connsiteX380" fmla="*/ 1625499 w 3597093"/>
                <a:gd name="connsiteY380" fmla="*/ 67666 h 3599688"/>
                <a:gd name="connsiteX381" fmla="*/ 1621536 w 3597093"/>
                <a:gd name="connsiteY381" fmla="*/ 91135 h 3599688"/>
                <a:gd name="connsiteX382" fmla="*/ 1583436 w 3597093"/>
                <a:gd name="connsiteY382" fmla="*/ 123444 h 3599688"/>
                <a:gd name="connsiteX383" fmla="*/ 1546555 w 3597093"/>
                <a:gd name="connsiteY383" fmla="*/ 160325 h 3599688"/>
                <a:gd name="connsiteX384" fmla="*/ 1534973 w 3597093"/>
                <a:gd name="connsiteY384" fmla="*/ 164897 h 3599688"/>
                <a:gd name="connsiteX385" fmla="*/ 2002841 w 3597093"/>
                <a:gd name="connsiteY385" fmla="*/ 105156 h 3599688"/>
                <a:gd name="connsiteX386" fmla="*/ 1992173 w 3597093"/>
                <a:gd name="connsiteY386" fmla="*/ 101498 h 3599688"/>
                <a:gd name="connsiteX387" fmla="*/ 1906219 w 3597093"/>
                <a:gd name="connsiteY387" fmla="*/ 52426 h 3599688"/>
                <a:gd name="connsiteX388" fmla="*/ 1896161 w 3597093"/>
                <a:gd name="connsiteY388" fmla="*/ 30785 h 3599688"/>
                <a:gd name="connsiteX389" fmla="*/ 1917802 w 3597093"/>
                <a:gd name="connsiteY389" fmla="*/ 20726 h 3599688"/>
                <a:gd name="connsiteX390" fmla="*/ 2013509 w 3597093"/>
                <a:gd name="connsiteY390" fmla="*/ 75286 h 3599688"/>
                <a:gd name="connsiteX391" fmla="*/ 2015947 w 3597093"/>
                <a:gd name="connsiteY391" fmla="*/ 99060 h 3599688"/>
                <a:gd name="connsiteX392" fmla="*/ 2002841 w 3597093"/>
                <a:gd name="connsiteY392" fmla="*/ 105156 h 3599688"/>
                <a:gd name="connsiteX393" fmla="*/ 1705661 w 3597093"/>
                <a:gd name="connsiteY393" fmla="*/ 47549 h 3599688"/>
                <a:gd name="connsiteX394" fmla="*/ 1689507 w 3597093"/>
                <a:gd name="connsiteY394" fmla="*/ 35662 h 3599688"/>
                <a:gd name="connsiteX395" fmla="*/ 1700784 w 3597093"/>
                <a:gd name="connsiteY395" fmla="*/ 14630 h 3599688"/>
                <a:gd name="connsiteX396" fmla="*/ 1800149 w 3597093"/>
                <a:gd name="connsiteY396" fmla="*/ 0 h 3599688"/>
                <a:gd name="connsiteX397" fmla="*/ 1809903 w 3597093"/>
                <a:gd name="connsiteY397" fmla="*/ 0 h 3599688"/>
                <a:gd name="connsiteX398" fmla="*/ 1826362 w 3597093"/>
                <a:gd name="connsiteY398" fmla="*/ 17374 h 3599688"/>
                <a:gd name="connsiteX399" fmla="*/ 1808988 w 3597093"/>
                <a:gd name="connsiteY399" fmla="*/ 33833 h 3599688"/>
                <a:gd name="connsiteX400" fmla="*/ 1800454 w 3597093"/>
                <a:gd name="connsiteY400" fmla="*/ 33833 h 3599688"/>
                <a:gd name="connsiteX401" fmla="*/ 1800149 w 3597093"/>
                <a:gd name="connsiteY401" fmla="*/ 33833 h 3599688"/>
                <a:gd name="connsiteX402" fmla="*/ 1710843 w 3597093"/>
                <a:gd name="connsiteY402" fmla="*/ 47244 h 3599688"/>
                <a:gd name="connsiteX403" fmla="*/ 1705661 w 3597093"/>
                <a:gd name="connsiteY403" fmla="*/ 47549 h 359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Lst>
              <a:rect l="l" t="t" r="r" b="b"/>
              <a:pathLst>
                <a:path w="3597093" h="3599688">
                  <a:moveTo>
                    <a:pt x="1790395" y="3599688"/>
                  </a:moveTo>
                  <a:cubicBezTo>
                    <a:pt x="1790091" y="3599688"/>
                    <a:pt x="1790091" y="3599688"/>
                    <a:pt x="1789786" y="3599688"/>
                  </a:cubicBezTo>
                  <a:cubicBezTo>
                    <a:pt x="1752905" y="3598469"/>
                    <a:pt x="1716329" y="3591458"/>
                    <a:pt x="1681887" y="3578657"/>
                  </a:cubicBezTo>
                  <a:cubicBezTo>
                    <a:pt x="1673047" y="3575304"/>
                    <a:pt x="1668780" y="3565855"/>
                    <a:pt x="1671828" y="3557016"/>
                  </a:cubicBezTo>
                  <a:cubicBezTo>
                    <a:pt x="1675181" y="3548177"/>
                    <a:pt x="1684630" y="3543910"/>
                    <a:pt x="1693469" y="3546958"/>
                  </a:cubicBezTo>
                  <a:cubicBezTo>
                    <a:pt x="1724559" y="3558540"/>
                    <a:pt x="1757477" y="3564941"/>
                    <a:pt x="1790700" y="3565855"/>
                  </a:cubicBezTo>
                  <a:cubicBezTo>
                    <a:pt x="1799844" y="3566160"/>
                    <a:pt x="1807159" y="3573780"/>
                    <a:pt x="1807159" y="3583229"/>
                  </a:cubicBezTo>
                  <a:cubicBezTo>
                    <a:pt x="1807159" y="3592373"/>
                    <a:pt x="1799539" y="3599688"/>
                    <a:pt x="1790395" y="3599688"/>
                  </a:cubicBezTo>
                  <a:close/>
                  <a:moveTo>
                    <a:pt x="1894027" y="3585972"/>
                  </a:moveTo>
                  <a:cubicBezTo>
                    <a:pt x="1886712" y="3585972"/>
                    <a:pt x="1880007" y="3581400"/>
                    <a:pt x="1877873" y="3574085"/>
                  </a:cubicBezTo>
                  <a:cubicBezTo>
                    <a:pt x="1875130" y="3565246"/>
                    <a:pt x="1880311" y="3555797"/>
                    <a:pt x="1889151" y="3553054"/>
                  </a:cubicBezTo>
                  <a:cubicBezTo>
                    <a:pt x="1921155" y="3543300"/>
                    <a:pt x="1951025" y="3528670"/>
                    <a:pt x="1977847" y="3509162"/>
                  </a:cubicBezTo>
                  <a:cubicBezTo>
                    <a:pt x="1985467" y="3503676"/>
                    <a:pt x="1995831" y="3505505"/>
                    <a:pt x="2001317" y="3513125"/>
                  </a:cubicBezTo>
                  <a:cubicBezTo>
                    <a:pt x="2006803" y="3520745"/>
                    <a:pt x="2004975" y="3531108"/>
                    <a:pt x="1997355" y="3536594"/>
                  </a:cubicBezTo>
                  <a:cubicBezTo>
                    <a:pt x="1967179" y="3558235"/>
                    <a:pt x="1934261" y="3574694"/>
                    <a:pt x="1898599" y="3585362"/>
                  </a:cubicBezTo>
                  <a:cubicBezTo>
                    <a:pt x="1897380" y="3585667"/>
                    <a:pt x="1895856" y="3585972"/>
                    <a:pt x="1894027" y="3585972"/>
                  </a:cubicBezTo>
                  <a:close/>
                  <a:moveTo>
                    <a:pt x="1597152" y="3528060"/>
                  </a:moveTo>
                  <a:cubicBezTo>
                    <a:pt x="1593495" y="3528060"/>
                    <a:pt x="1589532" y="3526841"/>
                    <a:pt x="1586484" y="3524402"/>
                  </a:cubicBezTo>
                  <a:cubicBezTo>
                    <a:pt x="1577340" y="3517087"/>
                    <a:pt x="1568501" y="3508858"/>
                    <a:pt x="1559967" y="3500628"/>
                  </a:cubicBezTo>
                  <a:lnTo>
                    <a:pt x="1509675" y="3450336"/>
                  </a:lnTo>
                  <a:cubicBezTo>
                    <a:pt x="1502969" y="3443630"/>
                    <a:pt x="1502969" y="3432962"/>
                    <a:pt x="1509675" y="3426562"/>
                  </a:cubicBezTo>
                  <a:cubicBezTo>
                    <a:pt x="1516380" y="3419856"/>
                    <a:pt x="1527048" y="3419856"/>
                    <a:pt x="1533449" y="3426562"/>
                  </a:cubicBezTo>
                  <a:lnTo>
                    <a:pt x="1583741" y="3476854"/>
                  </a:lnTo>
                  <a:cubicBezTo>
                    <a:pt x="1591361" y="3484474"/>
                    <a:pt x="1599286" y="3491484"/>
                    <a:pt x="1607515" y="3498190"/>
                  </a:cubicBezTo>
                  <a:cubicBezTo>
                    <a:pt x="1614831" y="3503981"/>
                    <a:pt x="1615745" y="3514649"/>
                    <a:pt x="1609954" y="3521964"/>
                  </a:cubicBezTo>
                  <a:cubicBezTo>
                    <a:pt x="1606906" y="3525926"/>
                    <a:pt x="1602029" y="3528060"/>
                    <a:pt x="1597152" y="3528060"/>
                  </a:cubicBezTo>
                  <a:close/>
                  <a:moveTo>
                    <a:pt x="2065020" y="3468624"/>
                  </a:moveTo>
                  <a:cubicBezTo>
                    <a:pt x="2060753" y="3468624"/>
                    <a:pt x="2056486" y="3467100"/>
                    <a:pt x="2053133" y="3463747"/>
                  </a:cubicBezTo>
                  <a:cubicBezTo>
                    <a:pt x="2046427" y="3457042"/>
                    <a:pt x="2046427" y="3446374"/>
                    <a:pt x="2053133" y="3439973"/>
                  </a:cubicBezTo>
                  <a:lnTo>
                    <a:pt x="2127504" y="3365602"/>
                  </a:lnTo>
                  <a:cubicBezTo>
                    <a:pt x="2134210" y="3358896"/>
                    <a:pt x="2144878" y="3358896"/>
                    <a:pt x="2151278" y="3365602"/>
                  </a:cubicBezTo>
                  <a:cubicBezTo>
                    <a:pt x="2157984" y="3372307"/>
                    <a:pt x="2157984" y="3382975"/>
                    <a:pt x="2151278" y="3389376"/>
                  </a:cubicBezTo>
                  <a:lnTo>
                    <a:pt x="2076907" y="3463747"/>
                  </a:lnTo>
                  <a:cubicBezTo>
                    <a:pt x="2073554" y="3466795"/>
                    <a:pt x="2069287" y="3468624"/>
                    <a:pt x="2065020" y="3468624"/>
                  </a:cubicBezTo>
                  <a:close/>
                  <a:moveTo>
                    <a:pt x="1447495" y="3380842"/>
                  </a:moveTo>
                  <a:cubicBezTo>
                    <a:pt x="1443228" y="3380842"/>
                    <a:pt x="1438961" y="3379318"/>
                    <a:pt x="1435608" y="3375965"/>
                  </a:cubicBezTo>
                  <a:lnTo>
                    <a:pt x="1361237" y="3301594"/>
                  </a:lnTo>
                  <a:cubicBezTo>
                    <a:pt x="1354531" y="3294888"/>
                    <a:pt x="1354531" y="3284220"/>
                    <a:pt x="1361237" y="3277819"/>
                  </a:cubicBezTo>
                  <a:cubicBezTo>
                    <a:pt x="1367943" y="3271114"/>
                    <a:pt x="1378611" y="3271114"/>
                    <a:pt x="1385011" y="3277819"/>
                  </a:cubicBezTo>
                  <a:lnTo>
                    <a:pt x="1459383" y="3352190"/>
                  </a:lnTo>
                  <a:cubicBezTo>
                    <a:pt x="1466088" y="3358896"/>
                    <a:pt x="1466088" y="3369564"/>
                    <a:pt x="1459383" y="3375965"/>
                  </a:cubicBezTo>
                  <a:cubicBezTo>
                    <a:pt x="1456030" y="3379013"/>
                    <a:pt x="1451763" y="3380842"/>
                    <a:pt x="1447495" y="3380842"/>
                  </a:cubicBezTo>
                  <a:close/>
                  <a:moveTo>
                    <a:pt x="2213458" y="3320186"/>
                  </a:moveTo>
                  <a:cubicBezTo>
                    <a:pt x="2209190" y="3320186"/>
                    <a:pt x="2204923" y="3318662"/>
                    <a:pt x="2201570" y="3315310"/>
                  </a:cubicBezTo>
                  <a:cubicBezTo>
                    <a:pt x="2194865" y="3308604"/>
                    <a:pt x="2194865" y="3297936"/>
                    <a:pt x="2201570" y="3291535"/>
                  </a:cubicBezTo>
                  <a:lnTo>
                    <a:pt x="2275942" y="3217164"/>
                  </a:lnTo>
                  <a:cubicBezTo>
                    <a:pt x="2282647" y="3210458"/>
                    <a:pt x="2293315" y="3210458"/>
                    <a:pt x="2299716" y="3217164"/>
                  </a:cubicBezTo>
                  <a:cubicBezTo>
                    <a:pt x="2306422" y="3223870"/>
                    <a:pt x="2306422" y="3234538"/>
                    <a:pt x="2299716" y="3240938"/>
                  </a:cubicBezTo>
                  <a:lnTo>
                    <a:pt x="2225345" y="3315310"/>
                  </a:lnTo>
                  <a:cubicBezTo>
                    <a:pt x="2221992" y="3318358"/>
                    <a:pt x="2217725" y="3320186"/>
                    <a:pt x="2213458" y="3320186"/>
                  </a:cubicBezTo>
                  <a:close/>
                  <a:moveTo>
                    <a:pt x="1299058" y="3232404"/>
                  </a:moveTo>
                  <a:cubicBezTo>
                    <a:pt x="1294791" y="3232404"/>
                    <a:pt x="1290523" y="3230880"/>
                    <a:pt x="1287171" y="3227527"/>
                  </a:cubicBezTo>
                  <a:lnTo>
                    <a:pt x="1212799" y="3153156"/>
                  </a:lnTo>
                  <a:cubicBezTo>
                    <a:pt x="1206094" y="3146450"/>
                    <a:pt x="1206094" y="3135782"/>
                    <a:pt x="1212799" y="3129382"/>
                  </a:cubicBezTo>
                  <a:cubicBezTo>
                    <a:pt x="1219505" y="3122676"/>
                    <a:pt x="1230173" y="3122676"/>
                    <a:pt x="1236574" y="3129382"/>
                  </a:cubicBezTo>
                  <a:lnTo>
                    <a:pt x="1310945" y="3203753"/>
                  </a:lnTo>
                  <a:cubicBezTo>
                    <a:pt x="1317651" y="3210458"/>
                    <a:pt x="1317651" y="3221126"/>
                    <a:pt x="1310945" y="3227527"/>
                  </a:cubicBezTo>
                  <a:cubicBezTo>
                    <a:pt x="1307592" y="3230575"/>
                    <a:pt x="1303325" y="3232404"/>
                    <a:pt x="1299058" y="3232404"/>
                  </a:cubicBezTo>
                  <a:close/>
                  <a:moveTo>
                    <a:pt x="2361895" y="3171444"/>
                  </a:moveTo>
                  <a:cubicBezTo>
                    <a:pt x="2357628" y="3171444"/>
                    <a:pt x="2353361" y="3169920"/>
                    <a:pt x="2350008" y="3166567"/>
                  </a:cubicBezTo>
                  <a:cubicBezTo>
                    <a:pt x="2343302" y="3159862"/>
                    <a:pt x="2343302" y="3149194"/>
                    <a:pt x="2350008" y="3142793"/>
                  </a:cubicBezTo>
                  <a:lnTo>
                    <a:pt x="2424379" y="3068422"/>
                  </a:lnTo>
                  <a:cubicBezTo>
                    <a:pt x="2431085" y="3061716"/>
                    <a:pt x="2441753" y="3061716"/>
                    <a:pt x="2448154" y="3068422"/>
                  </a:cubicBezTo>
                  <a:cubicBezTo>
                    <a:pt x="2454859" y="3075127"/>
                    <a:pt x="2454859" y="3085795"/>
                    <a:pt x="2448154" y="3092196"/>
                  </a:cubicBezTo>
                  <a:lnTo>
                    <a:pt x="2373782" y="3166567"/>
                  </a:lnTo>
                  <a:cubicBezTo>
                    <a:pt x="2370430" y="3169920"/>
                    <a:pt x="2366162" y="3171444"/>
                    <a:pt x="2361895" y="3171444"/>
                  </a:cubicBezTo>
                  <a:close/>
                  <a:moveTo>
                    <a:pt x="1150315" y="3083966"/>
                  </a:moveTo>
                  <a:cubicBezTo>
                    <a:pt x="1146048" y="3083966"/>
                    <a:pt x="1141781" y="3082442"/>
                    <a:pt x="1138428" y="3079090"/>
                  </a:cubicBezTo>
                  <a:lnTo>
                    <a:pt x="1064057" y="3004718"/>
                  </a:lnTo>
                  <a:cubicBezTo>
                    <a:pt x="1057351" y="2998013"/>
                    <a:pt x="1057351" y="2987345"/>
                    <a:pt x="1064057" y="2980944"/>
                  </a:cubicBezTo>
                  <a:cubicBezTo>
                    <a:pt x="1070763" y="2974238"/>
                    <a:pt x="1081431" y="2974238"/>
                    <a:pt x="1087831" y="2980944"/>
                  </a:cubicBezTo>
                  <a:lnTo>
                    <a:pt x="1162203" y="3055315"/>
                  </a:lnTo>
                  <a:cubicBezTo>
                    <a:pt x="1168908" y="3062021"/>
                    <a:pt x="1168908" y="3072689"/>
                    <a:pt x="1162203" y="3079090"/>
                  </a:cubicBezTo>
                  <a:cubicBezTo>
                    <a:pt x="1159155" y="3082138"/>
                    <a:pt x="1154887" y="3083966"/>
                    <a:pt x="1150315" y="3083966"/>
                  </a:cubicBezTo>
                  <a:close/>
                  <a:moveTo>
                    <a:pt x="2510333" y="3023006"/>
                  </a:moveTo>
                  <a:cubicBezTo>
                    <a:pt x="2506066" y="3023006"/>
                    <a:pt x="2501798" y="3021482"/>
                    <a:pt x="2498446" y="3018130"/>
                  </a:cubicBezTo>
                  <a:cubicBezTo>
                    <a:pt x="2491740" y="3011424"/>
                    <a:pt x="2491740" y="3000756"/>
                    <a:pt x="2498446" y="2994355"/>
                  </a:cubicBezTo>
                  <a:lnTo>
                    <a:pt x="2572817" y="2919984"/>
                  </a:lnTo>
                  <a:cubicBezTo>
                    <a:pt x="2579522" y="2913278"/>
                    <a:pt x="2590190" y="2913278"/>
                    <a:pt x="2596591" y="2919984"/>
                  </a:cubicBezTo>
                  <a:cubicBezTo>
                    <a:pt x="2603297" y="2926690"/>
                    <a:pt x="2603297" y="2937358"/>
                    <a:pt x="2596591" y="2943758"/>
                  </a:cubicBezTo>
                  <a:lnTo>
                    <a:pt x="2522220" y="3018130"/>
                  </a:lnTo>
                  <a:cubicBezTo>
                    <a:pt x="2518867" y="3021482"/>
                    <a:pt x="2514600" y="3023006"/>
                    <a:pt x="2510333" y="3023006"/>
                  </a:cubicBezTo>
                  <a:close/>
                  <a:moveTo>
                    <a:pt x="1001878" y="2935224"/>
                  </a:moveTo>
                  <a:cubicBezTo>
                    <a:pt x="997611" y="2935224"/>
                    <a:pt x="993343" y="2933700"/>
                    <a:pt x="989991" y="2930347"/>
                  </a:cubicBezTo>
                  <a:lnTo>
                    <a:pt x="915619" y="2855976"/>
                  </a:lnTo>
                  <a:cubicBezTo>
                    <a:pt x="908914" y="2849270"/>
                    <a:pt x="908914" y="2838602"/>
                    <a:pt x="915619" y="2832202"/>
                  </a:cubicBezTo>
                  <a:cubicBezTo>
                    <a:pt x="922325" y="2825496"/>
                    <a:pt x="932993" y="2825496"/>
                    <a:pt x="939394" y="2832202"/>
                  </a:cubicBezTo>
                  <a:lnTo>
                    <a:pt x="1013765" y="2906573"/>
                  </a:lnTo>
                  <a:cubicBezTo>
                    <a:pt x="1020471" y="2913278"/>
                    <a:pt x="1020471" y="2923946"/>
                    <a:pt x="1013765" y="2930347"/>
                  </a:cubicBezTo>
                  <a:cubicBezTo>
                    <a:pt x="1010717" y="2933700"/>
                    <a:pt x="1006145" y="2935224"/>
                    <a:pt x="1001878" y="2935224"/>
                  </a:cubicBezTo>
                  <a:close/>
                  <a:moveTo>
                    <a:pt x="2658770" y="2874569"/>
                  </a:moveTo>
                  <a:cubicBezTo>
                    <a:pt x="2654503" y="2874569"/>
                    <a:pt x="2650236" y="2873045"/>
                    <a:pt x="2646883" y="2869692"/>
                  </a:cubicBezTo>
                  <a:cubicBezTo>
                    <a:pt x="2640178" y="2862986"/>
                    <a:pt x="2640178" y="2852318"/>
                    <a:pt x="2646883" y="2845918"/>
                  </a:cubicBezTo>
                  <a:lnTo>
                    <a:pt x="2721254" y="2771546"/>
                  </a:lnTo>
                  <a:cubicBezTo>
                    <a:pt x="2727960" y="2764841"/>
                    <a:pt x="2738628" y="2764841"/>
                    <a:pt x="2745029" y="2771546"/>
                  </a:cubicBezTo>
                  <a:cubicBezTo>
                    <a:pt x="2751734" y="2778252"/>
                    <a:pt x="2751734" y="2788920"/>
                    <a:pt x="2745029" y="2795321"/>
                  </a:cubicBezTo>
                  <a:lnTo>
                    <a:pt x="2670658" y="2869692"/>
                  </a:lnTo>
                  <a:cubicBezTo>
                    <a:pt x="2667305" y="2873045"/>
                    <a:pt x="2663038" y="2874569"/>
                    <a:pt x="2658770" y="2874569"/>
                  </a:cubicBezTo>
                  <a:close/>
                  <a:moveTo>
                    <a:pt x="853440" y="2786786"/>
                  </a:moveTo>
                  <a:cubicBezTo>
                    <a:pt x="849173" y="2786786"/>
                    <a:pt x="844906" y="2785262"/>
                    <a:pt x="841553" y="2781910"/>
                  </a:cubicBezTo>
                  <a:lnTo>
                    <a:pt x="767182" y="2707538"/>
                  </a:lnTo>
                  <a:cubicBezTo>
                    <a:pt x="760476" y="2700833"/>
                    <a:pt x="760476" y="2690165"/>
                    <a:pt x="767182" y="2683764"/>
                  </a:cubicBezTo>
                  <a:cubicBezTo>
                    <a:pt x="773887" y="2677058"/>
                    <a:pt x="784555" y="2677058"/>
                    <a:pt x="790956" y="2683764"/>
                  </a:cubicBezTo>
                  <a:lnTo>
                    <a:pt x="865327" y="2758135"/>
                  </a:lnTo>
                  <a:cubicBezTo>
                    <a:pt x="872033" y="2764841"/>
                    <a:pt x="872033" y="2775509"/>
                    <a:pt x="865327" y="2781910"/>
                  </a:cubicBezTo>
                  <a:cubicBezTo>
                    <a:pt x="861975" y="2785262"/>
                    <a:pt x="857707" y="2786786"/>
                    <a:pt x="853440" y="2786786"/>
                  </a:cubicBezTo>
                  <a:close/>
                  <a:moveTo>
                    <a:pt x="2807208" y="2726131"/>
                  </a:moveTo>
                  <a:cubicBezTo>
                    <a:pt x="2802941" y="2726131"/>
                    <a:pt x="2798674" y="2724607"/>
                    <a:pt x="2795321" y="2721254"/>
                  </a:cubicBezTo>
                  <a:cubicBezTo>
                    <a:pt x="2788615" y="2714549"/>
                    <a:pt x="2788615" y="2703881"/>
                    <a:pt x="2795321" y="2697480"/>
                  </a:cubicBezTo>
                  <a:lnTo>
                    <a:pt x="2869692" y="2623109"/>
                  </a:lnTo>
                  <a:cubicBezTo>
                    <a:pt x="2876398" y="2616403"/>
                    <a:pt x="2887066" y="2616403"/>
                    <a:pt x="2893466" y="2623109"/>
                  </a:cubicBezTo>
                  <a:cubicBezTo>
                    <a:pt x="2900172" y="2629814"/>
                    <a:pt x="2900172" y="2640482"/>
                    <a:pt x="2893466" y="2646883"/>
                  </a:cubicBezTo>
                  <a:lnTo>
                    <a:pt x="2819095" y="2721254"/>
                  </a:lnTo>
                  <a:cubicBezTo>
                    <a:pt x="2815742" y="2724607"/>
                    <a:pt x="2811475" y="2726131"/>
                    <a:pt x="2807208" y="2726131"/>
                  </a:cubicBezTo>
                  <a:close/>
                  <a:moveTo>
                    <a:pt x="705003" y="2638349"/>
                  </a:moveTo>
                  <a:cubicBezTo>
                    <a:pt x="700735" y="2638349"/>
                    <a:pt x="696468" y="2636825"/>
                    <a:pt x="693115" y="2633472"/>
                  </a:cubicBezTo>
                  <a:lnTo>
                    <a:pt x="618744" y="2559101"/>
                  </a:lnTo>
                  <a:cubicBezTo>
                    <a:pt x="612039" y="2552395"/>
                    <a:pt x="612039" y="2541727"/>
                    <a:pt x="618744" y="2535326"/>
                  </a:cubicBezTo>
                  <a:cubicBezTo>
                    <a:pt x="625450" y="2528621"/>
                    <a:pt x="636118" y="2528621"/>
                    <a:pt x="642519" y="2535326"/>
                  </a:cubicBezTo>
                  <a:lnTo>
                    <a:pt x="716890" y="2609698"/>
                  </a:lnTo>
                  <a:cubicBezTo>
                    <a:pt x="723595" y="2616403"/>
                    <a:pt x="723595" y="2627071"/>
                    <a:pt x="716890" y="2633472"/>
                  </a:cubicBezTo>
                  <a:cubicBezTo>
                    <a:pt x="713537" y="2636825"/>
                    <a:pt x="709270" y="2638349"/>
                    <a:pt x="705003" y="2638349"/>
                  </a:cubicBezTo>
                  <a:close/>
                  <a:moveTo>
                    <a:pt x="2955646" y="2577694"/>
                  </a:moveTo>
                  <a:cubicBezTo>
                    <a:pt x="2951378" y="2577694"/>
                    <a:pt x="2947111" y="2576170"/>
                    <a:pt x="2943758" y="2572817"/>
                  </a:cubicBezTo>
                  <a:cubicBezTo>
                    <a:pt x="2937053" y="2566111"/>
                    <a:pt x="2937053" y="2555443"/>
                    <a:pt x="2943758" y="2549042"/>
                  </a:cubicBezTo>
                  <a:lnTo>
                    <a:pt x="3018130" y="2474671"/>
                  </a:lnTo>
                  <a:cubicBezTo>
                    <a:pt x="3024835" y="2467966"/>
                    <a:pt x="3035503" y="2467966"/>
                    <a:pt x="3041904" y="2474671"/>
                  </a:cubicBezTo>
                  <a:cubicBezTo>
                    <a:pt x="3048610" y="2481377"/>
                    <a:pt x="3048610" y="2492045"/>
                    <a:pt x="3041904" y="2498446"/>
                  </a:cubicBezTo>
                  <a:lnTo>
                    <a:pt x="2967533" y="2572817"/>
                  </a:lnTo>
                  <a:cubicBezTo>
                    <a:pt x="2964485" y="2575865"/>
                    <a:pt x="2959913" y="2577694"/>
                    <a:pt x="2955646" y="2577694"/>
                  </a:cubicBezTo>
                  <a:close/>
                  <a:moveTo>
                    <a:pt x="556565" y="2489911"/>
                  </a:moveTo>
                  <a:cubicBezTo>
                    <a:pt x="552298" y="2489911"/>
                    <a:pt x="548031" y="2488387"/>
                    <a:pt x="544678" y="2485034"/>
                  </a:cubicBezTo>
                  <a:lnTo>
                    <a:pt x="470307" y="2410663"/>
                  </a:lnTo>
                  <a:cubicBezTo>
                    <a:pt x="463601" y="2403958"/>
                    <a:pt x="463601" y="2393290"/>
                    <a:pt x="470307" y="2386889"/>
                  </a:cubicBezTo>
                  <a:cubicBezTo>
                    <a:pt x="477012" y="2380183"/>
                    <a:pt x="487680" y="2380183"/>
                    <a:pt x="494081" y="2386889"/>
                  </a:cubicBezTo>
                  <a:lnTo>
                    <a:pt x="568452" y="2461260"/>
                  </a:lnTo>
                  <a:cubicBezTo>
                    <a:pt x="575158" y="2467966"/>
                    <a:pt x="575158" y="2478634"/>
                    <a:pt x="568452" y="2485034"/>
                  </a:cubicBezTo>
                  <a:cubicBezTo>
                    <a:pt x="565099" y="2488387"/>
                    <a:pt x="560832" y="2489911"/>
                    <a:pt x="556565" y="2489911"/>
                  </a:cubicBezTo>
                  <a:close/>
                  <a:moveTo>
                    <a:pt x="3104083" y="2429256"/>
                  </a:moveTo>
                  <a:cubicBezTo>
                    <a:pt x="3099816" y="2429256"/>
                    <a:pt x="3095549" y="2427732"/>
                    <a:pt x="3092196" y="2424379"/>
                  </a:cubicBezTo>
                  <a:cubicBezTo>
                    <a:pt x="3085490" y="2417674"/>
                    <a:pt x="3085490" y="2407006"/>
                    <a:pt x="3092196" y="2400605"/>
                  </a:cubicBezTo>
                  <a:lnTo>
                    <a:pt x="3166567" y="2326234"/>
                  </a:lnTo>
                  <a:cubicBezTo>
                    <a:pt x="3173273" y="2319528"/>
                    <a:pt x="3183941" y="2319528"/>
                    <a:pt x="3190342" y="2326234"/>
                  </a:cubicBezTo>
                  <a:cubicBezTo>
                    <a:pt x="3197047" y="2332939"/>
                    <a:pt x="3197047" y="2343607"/>
                    <a:pt x="3190342" y="2350008"/>
                  </a:cubicBezTo>
                  <a:lnTo>
                    <a:pt x="3115970" y="2424379"/>
                  </a:lnTo>
                  <a:cubicBezTo>
                    <a:pt x="3112922" y="2427427"/>
                    <a:pt x="3108655" y="2429256"/>
                    <a:pt x="3104083" y="2429256"/>
                  </a:cubicBezTo>
                  <a:close/>
                  <a:moveTo>
                    <a:pt x="408127" y="2341474"/>
                  </a:moveTo>
                  <a:cubicBezTo>
                    <a:pt x="403860" y="2341474"/>
                    <a:pt x="399593" y="2339950"/>
                    <a:pt x="396240" y="2336597"/>
                  </a:cubicBezTo>
                  <a:lnTo>
                    <a:pt x="321869" y="2262226"/>
                  </a:lnTo>
                  <a:cubicBezTo>
                    <a:pt x="315163" y="2255520"/>
                    <a:pt x="315163" y="2244852"/>
                    <a:pt x="321869" y="2238451"/>
                  </a:cubicBezTo>
                  <a:cubicBezTo>
                    <a:pt x="328575" y="2231746"/>
                    <a:pt x="339243" y="2231746"/>
                    <a:pt x="345643" y="2238451"/>
                  </a:cubicBezTo>
                  <a:lnTo>
                    <a:pt x="420015" y="2312822"/>
                  </a:lnTo>
                  <a:cubicBezTo>
                    <a:pt x="426720" y="2319528"/>
                    <a:pt x="426720" y="2330196"/>
                    <a:pt x="420015" y="2336597"/>
                  </a:cubicBezTo>
                  <a:cubicBezTo>
                    <a:pt x="416662" y="2339950"/>
                    <a:pt x="412395" y="2341474"/>
                    <a:pt x="408127" y="2341474"/>
                  </a:cubicBezTo>
                  <a:close/>
                  <a:moveTo>
                    <a:pt x="3252826" y="2280818"/>
                  </a:moveTo>
                  <a:cubicBezTo>
                    <a:pt x="3248558" y="2280818"/>
                    <a:pt x="3244291" y="2279294"/>
                    <a:pt x="3240938" y="2275942"/>
                  </a:cubicBezTo>
                  <a:cubicBezTo>
                    <a:pt x="3234233" y="2269236"/>
                    <a:pt x="3234233" y="2258568"/>
                    <a:pt x="3240938" y="2252167"/>
                  </a:cubicBezTo>
                  <a:lnTo>
                    <a:pt x="3315310" y="2177796"/>
                  </a:lnTo>
                  <a:cubicBezTo>
                    <a:pt x="3322015" y="2171090"/>
                    <a:pt x="3332683" y="2171090"/>
                    <a:pt x="3339084" y="2177796"/>
                  </a:cubicBezTo>
                  <a:cubicBezTo>
                    <a:pt x="3345790" y="2184502"/>
                    <a:pt x="3345790" y="2195170"/>
                    <a:pt x="3339084" y="2201570"/>
                  </a:cubicBezTo>
                  <a:lnTo>
                    <a:pt x="3264713" y="2275942"/>
                  </a:lnTo>
                  <a:cubicBezTo>
                    <a:pt x="3261360" y="2278990"/>
                    <a:pt x="3257093" y="2280818"/>
                    <a:pt x="3252826" y="2280818"/>
                  </a:cubicBezTo>
                  <a:close/>
                  <a:moveTo>
                    <a:pt x="259690" y="2193036"/>
                  </a:moveTo>
                  <a:cubicBezTo>
                    <a:pt x="255423" y="2193036"/>
                    <a:pt x="251155" y="2191512"/>
                    <a:pt x="247803" y="2188159"/>
                  </a:cubicBezTo>
                  <a:lnTo>
                    <a:pt x="173431" y="2113788"/>
                  </a:lnTo>
                  <a:cubicBezTo>
                    <a:pt x="166726" y="2107082"/>
                    <a:pt x="166726" y="2096414"/>
                    <a:pt x="173431" y="2090014"/>
                  </a:cubicBezTo>
                  <a:cubicBezTo>
                    <a:pt x="180137" y="2083308"/>
                    <a:pt x="190805" y="2083308"/>
                    <a:pt x="197206" y="2090014"/>
                  </a:cubicBezTo>
                  <a:lnTo>
                    <a:pt x="271577" y="2164385"/>
                  </a:lnTo>
                  <a:cubicBezTo>
                    <a:pt x="278283" y="2171090"/>
                    <a:pt x="278283" y="2181758"/>
                    <a:pt x="271577" y="2188159"/>
                  </a:cubicBezTo>
                  <a:cubicBezTo>
                    <a:pt x="268224" y="2191207"/>
                    <a:pt x="263957" y="2193036"/>
                    <a:pt x="259690" y="2193036"/>
                  </a:cubicBezTo>
                  <a:close/>
                  <a:moveTo>
                    <a:pt x="3401263" y="2132076"/>
                  </a:moveTo>
                  <a:cubicBezTo>
                    <a:pt x="3396996" y="2132076"/>
                    <a:pt x="3392729" y="2130552"/>
                    <a:pt x="3389376" y="2127199"/>
                  </a:cubicBezTo>
                  <a:cubicBezTo>
                    <a:pt x="3382670" y="2120494"/>
                    <a:pt x="3382670" y="2109826"/>
                    <a:pt x="3389376" y="2103425"/>
                  </a:cubicBezTo>
                  <a:lnTo>
                    <a:pt x="3463747" y="2029054"/>
                  </a:lnTo>
                  <a:cubicBezTo>
                    <a:pt x="3470453" y="2022348"/>
                    <a:pt x="3481121" y="2022348"/>
                    <a:pt x="3487522" y="2029054"/>
                  </a:cubicBezTo>
                  <a:cubicBezTo>
                    <a:pt x="3494227" y="2035759"/>
                    <a:pt x="3494227" y="2046427"/>
                    <a:pt x="3487522" y="2052828"/>
                  </a:cubicBezTo>
                  <a:lnTo>
                    <a:pt x="3413150" y="2127199"/>
                  </a:lnTo>
                  <a:cubicBezTo>
                    <a:pt x="3409798" y="2130552"/>
                    <a:pt x="3405530" y="2132076"/>
                    <a:pt x="3401263" y="2132076"/>
                  </a:cubicBezTo>
                  <a:close/>
                  <a:moveTo>
                    <a:pt x="111252" y="2044598"/>
                  </a:moveTo>
                  <a:cubicBezTo>
                    <a:pt x="106985" y="2044598"/>
                    <a:pt x="102718" y="2043074"/>
                    <a:pt x="99365" y="2039722"/>
                  </a:cubicBezTo>
                  <a:cubicBezTo>
                    <a:pt x="73152" y="2013509"/>
                    <a:pt x="51511" y="1983334"/>
                    <a:pt x="35357" y="1950415"/>
                  </a:cubicBezTo>
                  <a:cubicBezTo>
                    <a:pt x="31090" y="1942186"/>
                    <a:pt x="34747" y="1932127"/>
                    <a:pt x="42977" y="1927860"/>
                  </a:cubicBezTo>
                  <a:cubicBezTo>
                    <a:pt x="51207" y="1923593"/>
                    <a:pt x="61265" y="1927250"/>
                    <a:pt x="65532" y="1935480"/>
                  </a:cubicBezTo>
                  <a:cubicBezTo>
                    <a:pt x="80163" y="1965046"/>
                    <a:pt x="99670" y="1992173"/>
                    <a:pt x="123444" y="2015947"/>
                  </a:cubicBezTo>
                  <a:cubicBezTo>
                    <a:pt x="130150" y="2022653"/>
                    <a:pt x="130150" y="2033321"/>
                    <a:pt x="123444" y="2039722"/>
                  </a:cubicBezTo>
                  <a:cubicBezTo>
                    <a:pt x="119787" y="2042770"/>
                    <a:pt x="115519" y="2044598"/>
                    <a:pt x="111252" y="2044598"/>
                  </a:cubicBezTo>
                  <a:close/>
                  <a:moveTo>
                    <a:pt x="3540862" y="1976323"/>
                  </a:moveTo>
                  <a:cubicBezTo>
                    <a:pt x="3538118" y="1976323"/>
                    <a:pt x="3535070" y="1975714"/>
                    <a:pt x="3532632" y="1974190"/>
                  </a:cubicBezTo>
                  <a:cubicBezTo>
                    <a:pt x="3524707" y="1969618"/>
                    <a:pt x="3521659" y="1959254"/>
                    <a:pt x="3526231" y="1951330"/>
                  </a:cubicBezTo>
                  <a:cubicBezTo>
                    <a:pt x="3542690" y="1922374"/>
                    <a:pt x="3554273" y="1891284"/>
                    <a:pt x="3560674" y="1858366"/>
                  </a:cubicBezTo>
                  <a:cubicBezTo>
                    <a:pt x="3562502" y="1849222"/>
                    <a:pt x="3571342" y="1843126"/>
                    <a:pt x="3580486" y="1844954"/>
                  </a:cubicBezTo>
                  <a:cubicBezTo>
                    <a:pt x="3589630" y="1846783"/>
                    <a:pt x="3595726" y="1855622"/>
                    <a:pt x="3593897" y="1864766"/>
                  </a:cubicBezTo>
                  <a:cubicBezTo>
                    <a:pt x="3586886" y="1901038"/>
                    <a:pt x="3574085" y="1935785"/>
                    <a:pt x="3555797" y="1967789"/>
                  </a:cubicBezTo>
                  <a:cubicBezTo>
                    <a:pt x="3552444" y="1973275"/>
                    <a:pt x="3546653" y="1976323"/>
                    <a:pt x="3540862" y="1976323"/>
                  </a:cubicBezTo>
                  <a:close/>
                  <a:moveTo>
                    <a:pt x="19812" y="1859585"/>
                  </a:moveTo>
                  <a:cubicBezTo>
                    <a:pt x="11583" y="1859585"/>
                    <a:pt x="4267" y="1853489"/>
                    <a:pt x="3048" y="1844954"/>
                  </a:cubicBezTo>
                  <a:cubicBezTo>
                    <a:pt x="915" y="1830019"/>
                    <a:pt x="0" y="1814779"/>
                    <a:pt x="0" y="1799844"/>
                  </a:cubicBezTo>
                  <a:cubicBezTo>
                    <a:pt x="0" y="1778203"/>
                    <a:pt x="2134" y="1756258"/>
                    <a:pt x="6096" y="1735226"/>
                  </a:cubicBezTo>
                  <a:cubicBezTo>
                    <a:pt x="7925" y="1726082"/>
                    <a:pt x="16764" y="1720291"/>
                    <a:pt x="25908" y="1721815"/>
                  </a:cubicBezTo>
                  <a:cubicBezTo>
                    <a:pt x="35052" y="1723644"/>
                    <a:pt x="41148" y="1732483"/>
                    <a:pt x="39319" y="1741627"/>
                  </a:cubicBezTo>
                  <a:cubicBezTo>
                    <a:pt x="35662" y="1760830"/>
                    <a:pt x="33833" y="1780337"/>
                    <a:pt x="33833" y="1799844"/>
                  </a:cubicBezTo>
                  <a:cubicBezTo>
                    <a:pt x="33833" y="1813560"/>
                    <a:pt x="34747" y="1826971"/>
                    <a:pt x="36576" y="1840687"/>
                  </a:cubicBezTo>
                  <a:cubicBezTo>
                    <a:pt x="37795" y="1849831"/>
                    <a:pt x="31395" y="1858366"/>
                    <a:pt x="22251" y="1859585"/>
                  </a:cubicBezTo>
                  <a:cubicBezTo>
                    <a:pt x="21031" y="1859585"/>
                    <a:pt x="20422" y="1859585"/>
                    <a:pt x="19812" y="1859585"/>
                  </a:cubicBezTo>
                  <a:close/>
                  <a:moveTo>
                    <a:pt x="3580181" y="1773936"/>
                  </a:moveTo>
                  <a:cubicBezTo>
                    <a:pt x="3571951" y="1773936"/>
                    <a:pt x="3564636" y="1767840"/>
                    <a:pt x="3563417" y="1759306"/>
                  </a:cubicBezTo>
                  <a:cubicBezTo>
                    <a:pt x="3559150" y="1726082"/>
                    <a:pt x="3549396" y="1694383"/>
                    <a:pt x="3534766" y="1664513"/>
                  </a:cubicBezTo>
                  <a:cubicBezTo>
                    <a:pt x="3530498" y="1656283"/>
                    <a:pt x="3534156" y="1646225"/>
                    <a:pt x="3542386" y="1641958"/>
                  </a:cubicBezTo>
                  <a:cubicBezTo>
                    <a:pt x="3550615" y="1637995"/>
                    <a:pt x="3560674" y="1641348"/>
                    <a:pt x="3564941" y="1649578"/>
                  </a:cubicBezTo>
                  <a:cubicBezTo>
                    <a:pt x="3581400" y="1682801"/>
                    <a:pt x="3592068" y="1718158"/>
                    <a:pt x="3596945" y="1754734"/>
                  </a:cubicBezTo>
                  <a:cubicBezTo>
                    <a:pt x="3598164" y="1763878"/>
                    <a:pt x="3591763" y="1772412"/>
                    <a:pt x="3582619" y="1773631"/>
                  </a:cubicBezTo>
                  <a:cubicBezTo>
                    <a:pt x="3581705" y="1773936"/>
                    <a:pt x="3581095" y="1773936"/>
                    <a:pt x="3580181" y="1773936"/>
                  </a:cubicBezTo>
                  <a:close/>
                  <a:moveTo>
                    <a:pt x="58827" y="1657198"/>
                  </a:moveTo>
                  <a:cubicBezTo>
                    <a:pt x="56083" y="1657198"/>
                    <a:pt x="53035" y="1656588"/>
                    <a:pt x="50597" y="1655064"/>
                  </a:cubicBezTo>
                  <a:cubicBezTo>
                    <a:pt x="42367" y="1650492"/>
                    <a:pt x="39624" y="1640129"/>
                    <a:pt x="44196" y="1632204"/>
                  </a:cubicBezTo>
                  <a:cubicBezTo>
                    <a:pt x="59131" y="1605991"/>
                    <a:pt x="77724" y="1581607"/>
                    <a:pt x="99365" y="1560271"/>
                  </a:cubicBezTo>
                  <a:lnTo>
                    <a:pt x="112471" y="1547165"/>
                  </a:lnTo>
                  <a:cubicBezTo>
                    <a:pt x="119177" y="1540459"/>
                    <a:pt x="129845" y="1540459"/>
                    <a:pt x="136246" y="1547165"/>
                  </a:cubicBezTo>
                  <a:cubicBezTo>
                    <a:pt x="142951" y="1553870"/>
                    <a:pt x="142951" y="1564538"/>
                    <a:pt x="136246" y="1570939"/>
                  </a:cubicBezTo>
                  <a:lnTo>
                    <a:pt x="123139" y="1584046"/>
                  </a:lnTo>
                  <a:cubicBezTo>
                    <a:pt x="103632" y="1603553"/>
                    <a:pt x="87173" y="1625194"/>
                    <a:pt x="73457" y="1648968"/>
                  </a:cubicBezTo>
                  <a:cubicBezTo>
                    <a:pt x="70409" y="1654150"/>
                    <a:pt x="64923" y="1657198"/>
                    <a:pt x="58827" y="1657198"/>
                  </a:cubicBezTo>
                  <a:close/>
                  <a:moveTo>
                    <a:pt x="3488741" y="1588922"/>
                  </a:moveTo>
                  <a:cubicBezTo>
                    <a:pt x="3484474" y="1588922"/>
                    <a:pt x="3480206" y="1587398"/>
                    <a:pt x="3477158" y="1584046"/>
                  </a:cubicBezTo>
                  <a:cubicBezTo>
                    <a:pt x="3477158" y="1584046"/>
                    <a:pt x="3476854" y="1583741"/>
                    <a:pt x="3476549" y="1583436"/>
                  </a:cubicBezTo>
                  <a:lnTo>
                    <a:pt x="3402482" y="1509370"/>
                  </a:lnTo>
                  <a:cubicBezTo>
                    <a:pt x="3395777" y="1502664"/>
                    <a:pt x="3395777" y="1491996"/>
                    <a:pt x="3402482" y="1485595"/>
                  </a:cubicBezTo>
                  <a:cubicBezTo>
                    <a:pt x="3409188" y="1478890"/>
                    <a:pt x="3419856" y="1478890"/>
                    <a:pt x="3426257" y="1485595"/>
                  </a:cubicBezTo>
                  <a:lnTo>
                    <a:pt x="3500628" y="1559966"/>
                  </a:lnTo>
                  <a:cubicBezTo>
                    <a:pt x="3507334" y="1566672"/>
                    <a:pt x="3507334" y="1577340"/>
                    <a:pt x="3500933" y="1584046"/>
                  </a:cubicBezTo>
                  <a:cubicBezTo>
                    <a:pt x="3497580" y="1587094"/>
                    <a:pt x="3493008" y="1588922"/>
                    <a:pt x="3488741" y="1588922"/>
                  </a:cubicBezTo>
                  <a:close/>
                  <a:moveTo>
                    <a:pt x="198730" y="1501140"/>
                  </a:moveTo>
                  <a:cubicBezTo>
                    <a:pt x="194463" y="1501140"/>
                    <a:pt x="190195" y="1499616"/>
                    <a:pt x="186843" y="1496263"/>
                  </a:cubicBezTo>
                  <a:cubicBezTo>
                    <a:pt x="180137" y="1489558"/>
                    <a:pt x="180137" y="1478890"/>
                    <a:pt x="186843" y="1472489"/>
                  </a:cubicBezTo>
                  <a:lnTo>
                    <a:pt x="261214" y="1398118"/>
                  </a:lnTo>
                  <a:cubicBezTo>
                    <a:pt x="267919" y="1391412"/>
                    <a:pt x="278587" y="1391412"/>
                    <a:pt x="284988" y="1398118"/>
                  </a:cubicBezTo>
                  <a:cubicBezTo>
                    <a:pt x="291694" y="1404823"/>
                    <a:pt x="291694" y="1415491"/>
                    <a:pt x="284988" y="1421892"/>
                  </a:cubicBezTo>
                  <a:lnTo>
                    <a:pt x="210617" y="1496263"/>
                  </a:lnTo>
                  <a:cubicBezTo>
                    <a:pt x="207264" y="1499616"/>
                    <a:pt x="202997" y="1501140"/>
                    <a:pt x="198730" y="1501140"/>
                  </a:cubicBezTo>
                  <a:close/>
                  <a:moveTo>
                    <a:pt x="3340303" y="1440180"/>
                  </a:moveTo>
                  <a:cubicBezTo>
                    <a:pt x="3336036" y="1440180"/>
                    <a:pt x="3331769" y="1438656"/>
                    <a:pt x="3328416" y="1435303"/>
                  </a:cubicBezTo>
                  <a:lnTo>
                    <a:pt x="3254045" y="1360932"/>
                  </a:lnTo>
                  <a:cubicBezTo>
                    <a:pt x="3247339" y="1354226"/>
                    <a:pt x="3247339" y="1343558"/>
                    <a:pt x="3254045" y="1337158"/>
                  </a:cubicBezTo>
                  <a:cubicBezTo>
                    <a:pt x="3260750" y="1330452"/>
                    <a:pt x="3271418" y="1330452"/>
                    <a:pt x="3277819" y="1337158"/>
                  </a:cubicBezTo>
                  <a:lnTo>
                    <a:pt x="3352190" y="1411529"/>
                  </a:lnTo>
                  <a:cubicBezTo>
                    <a:pt x="3358896" y="1418234"/>
                    <a:pt x="3358896" y="1428902"/>
                    <a:pt x="3352190" y="1435303"/>
                  </a:cubicBezTo>
                  <a:cubicBezTo>
                    <a:pt x="3348838" y="1438656"/>
                    <a:pt x="3344570" y="1440180"/>
                    <a:pt x="3340303" y="1440180"/>
                  </a:cubicBezTo>
                  <a:close/>
                  <a:moveTo>
                    <a:pt x="347167" y="1352702"/>
                  </a:moveTo>
                  <a:cubicBezTo>
                    <a:pt x="342900" y="1352702"/>
                    <a:pt x="338633" y="1351178"/>
                    <a:pt x="335280" y="1347826"/>
                  </a:cubicBezTo>
                  <a:cubicBezTo>
                    <a:pt x="328575" y="1341120"/>
                    <a:pt x="328575" y="1330452"/>
                    <a:pt x="335280" y="1324051"/>
                  </a:cubicBezTo>
                  <a:lnTo>
                    <a:pt x="409651" y="1249680"/>
                  </a:lnTo>
                  <a:cubicBezTo>
                    <a:pt x="416357" y="1242974"/>
                    <a:pt x="427025" y="1242974"/>
                    <a:pt x="433426" y="1249680"/>
                  </a:cubicBezTo>
                  <a:cubicBezTo>
                    <a:pt x="440131" y="1256386"/>
                    <a:pt x="440131" y="1267054"/>
                    <a:pt x="433426" y="1273454"/>
                  </a:cubicBezTo>
                  <a:lnTo>
                    <a:pt x="359055" y="1347826"/>
                  </a:lnTo>
                  <a:cubicBezTo>
                    <a:pt x="355702" y="1351178"/>
                    <a:pt x="351435" y="1352702"/>
                    <a:pt x="347167" y="1352702"/>
                  </a:cubicBezTo>
                  <a:close/>
                  <a:moveTo>
                    <a:pt x="3191866" y="1291742"/>
                  </a:moveTo>
                  <a:cubicBezTo>
                    <a:pt x="3187598" y="1291742"/>
                    <a:pt x="3183331" y="1290218"/>
                    <a:pt x="3179978" y="1286866"/>
                  </a:cubicBezTo>
                  <a:lnTo>
                    <a:pt x="3105607" y="1212494"/>
                  </a:lnTo>
                  <a:cubicBezTo>
                    <a:pt x="3098902" y="1205789"/>
                    <a:pt x="3098902" y="1195121"/>
                    <a:pt x="3105607" y="1188720"/>
                  </a:cubicBezTo>
                  <a:cubicBezTo>
                    <a:pt x="3112313" y="1182014"/>
                    <a:pt x="3122981" y="1182014"/>
                    <a:pt x="3129382" y="1188720"/>
                  </a:cubicBezTo>
                  <a:lnTo>
                    <a:pt x="3203753" y="1263091"/>
                  </a:lnTo>
                  <a:cubicBezTo>
                    <a:pt x="3210458" y="1269797"/>
                    <a:pt x="3210458" y="1280465"/>
                    <a:pt x="3203753" y="1286866"/>
                  </a:cubicBezTo>
                  <a:cubicBezTo>
                    <a:pt x="3200400" y="1289914"/>
                    <a:pt x="3196133" y="1291742"/>
                    <a:pt x="3191866" y="1291742"/>
                  </a:cubicBezTo>
                  <a:close/>
                  <a:moveTo>
                    <a:pt x="495605" y="1204265"/>
                  </a:moveTo>
                  <a:cubicBezTo>
                    <a:pt x="491338" y="1204265"/>
                    <a:pt x="487071" y="1202741"/>
                    <a:pt x="483718" y="1199388"/>
                  </a:cubicBezTo>
                  <a:cubicBezTo>
                    <a:pt x="477012" y="1192682"/>
                    <a:pt x="477012" y="1182014"/>
                    <a:pt x="483718" y="1175614"/>
                  </a:cubicBezTo>
                  <a:lnTo>
                    <a:pt x="558089" y="1101242"/>
                  </a:lnTo>
                  <a:cubicBezTo>
                    <a:pt x="564795" y="1094537"/>
                    <a:pt x="575463" y="1094537"/>
                    <a:pt x="581863" y="1101242"/>
                  </a:cubicBezTo>
                  <a:cubicBezTo>
                    <a:pt x="588569" y="1107948"/>
                    <a:pt x="588569" y="1118616"/>
                    <a:pt x="581863" y="1125017"/>
                  </a:cubicBezTo>
                  <a:lnTo>
                    <a:pt x="507492" y="1199388"/>
                  </a:lnTo>
                  <a:cubicBezTo>
                    <a:pt x="504139" y="1202741"/>
                    <a:pt x="499872" y="1204265"/>
                    <a:pt x="495605" y="1204265"/>
                  </a:cubicBezTo>
                  <a:close/>
                  <a:moveTo>
                    <a:pt x="3043428" y="1143305"/>
                  </a:moveTo>
                  <a:cubicBezTo>
                    <a:pt x="3039161" y="1143305"/>
                    <a:pt x="3034894" y="1141781"/>
                    <a:pt x="3031541" y="1138428"/>
                  </a:cubicBezTo>
                  <a:lnTo>
                    <a:pt x="2957170" y="1064057"/>
                  </a:lnTo>
                  <a:cubicBezTo>
                    <a:pt x="2950464" y="1057351"/>
                    <a:pt x="2950464" y="1046683"/>
                    <a:pt x="2957170" y="1040282"/>
                  </a:cubicBezTo>
                  <a:cubicBezTo>
                    <a:pt x="2963875" y="1033577"/>
                    <a:pt x="2974543" y="1033577"/>
                    <a:pt x="2980944" y="1040282"/>
                  </a:cubicBezTo>
                  <a:lnTo>
                    <a:pt x="3055315" y="1114654"/>
                  </a:lnTo>
                  <a:cubicBezTo>
                    <a:pt x="3062021" y="1121359"/>
                    <a:pt x="3062021" y="1132027"/>
                    <a:pt x="3055315" y="1138428"/>
                  </a:cubicBezTo>
                  <a:cubicBezTo>
                    <a:pt x="3051962" y="1141476"/>
                    <a:pt x="3047695" y="1143305"/>
                    <a:pt x="3043428" y="1143305"/>
                  </a:cubicBezTo>
                  <a:close/>
                  <a:moveTo>
                    <a:pt x="644043" y="1055827"/>
                  </a:moveTo>
                  <a:cubicBezTo>
                    <a:pt x="639775" y="1055827"/>
                    <a:pt x="635508" y="1054303"/>
                    <a:pt x="632155" y="1050950"/>
                  </a:cubicBezTo>
                  <a:cubicBezTo>
                    <a:pt x="625450" y="1044245"/>
                    <a:pt x="625450" y="1033577"/>
                    <a:pt x="632155" y="1027176"/>
                  </a:cubicBezTo>
                  <a:lnTo>
                    <a:pt x="706527" y="952805"/>
                  </a:lnTo>
                  <a:cubicBezTo>
                    <a:pt x="713232" y="946099"/>
                    <a:pt x="723900" y="946099"/>
                    <a:pt x="730301" y="952805"/>
                  </a:cubicBezTo>
                  <a:cubicBezTo>
                    <a:pt x="737007" y="959510"/>
                    <a:pt x="737007" y="970178"/>
                    <a:pt x="730301" y="976579"/>
                  </a:cubicBezTo>
                  <a:lnTo>
                    <a:pt x="655930" y="1050950"/>
                  </a:lnTo>
                  <a:cubicBezTo>
                    <a:pt x="652577" y="1054303"/>
                    <a:pt x="648310" y="1055827"/>
                    <a:pt x="644043" y="1055827"/>
                  </a:cubicBezTo>
                  <a:close/>
                  <a:moveTo>
                    <a:pt x="2894686" y="994867"/>
                  </a:moveTo>
                  <a:cubicBezTo>
                    <a:pt x="2890418" y="994867"/>
                    <a:pt x="2886151" y="993343"/>
                    <a:pt x="2882798" y="989990"/>
                  </a:cubicBezTo>
                  <a:lnTo>
                    <a:pt x="2808427" y="915619"/>
                  </a:lnTo>
                  <a:cubicBezTo>
                    <a:pt x="2801722" y="908914"/>
                    <a:pt x="2801722" y="898246"/>
                    <a:pt x="2808427" y="891845"/>
                  </a:cubicBezTo>
                  <a:cubicBezTo>
                    <a:pt x="2815133" y="885139"/>
                    <a:pt x="2825801" y="885139"/>
                    <a:pt x="2832202" y="891845"/>
                  </a:cubicBezTo>
                  <a:lnTo>
                    <a:pt x="2906573" y="966216"/>
                  </a:lnTo>
                  <a:cubicBezTo>
                    <a:pt x="2913278" y="972922"/>
                    <a:pt x="2913278" y="983590"/>
                    <a:pt x="2906573" y="989990"/>
                  </a:cubicBezTo>
                  <a:cubicBezTo>
                    <a:pt x="2903525" y="993038"/>
                    <a:pt x="2899258" y="994867"/>
                    <a:pt x="2894686" y="994867"/>
                  </a:cubicBezTo>
                  <a:close/>
                  <a:moveTo>
                    <a:pt x="792480" y="907390"/>
                  </a:moveTo>
                  <a:cubicBezTo>
                    <a:pt x="788213" y="907390"/>
                    <a:pt x="783946" y="905866"/>
                    <a:pt x="780593" y="902513"/>
                  </a:cubicBezTo>
                  <a:cubicBezTo>
                    <a:pt x="773887" y="895807"/>
                    <a:pt x="773887" y="885139"/>
                    <a:pt x="780593" y="878738"/>
                  </a:cubicBezTo>
                  <a:lnTo>
                    <a:pt x="854964" y="804367"/>
                  </a:lnTo>
                  <a:cubicBezTo>
                    <a:pt x="861670" y="797662"/>
                    <a:pt x="872338" y="797662"/>
                    <a:pt x="878739" y="804367"/>
                  </a:cubicBezTo>
                  <a:cubicBezTo>
                    <a:pt x="885444" y="811073"/>
                    <a:pt x="885444" y="821741"/>
                    <a:pt x="878739" y="828142"/>
                  </a:cubicBezTo>
                  <a:lnTo>
                    <a:pt x="804367" y="902513"/>
                  </a:lnTo>
                  <a:cubicBezTo>
                    <a:pt x="801319" y="905561"/>
                    <a:pt x="796747" y="907390"/>
                    <a:pt x="792480" y="907390"/>
                  </a:cubicBezTo>
                  <a:close/>
                  <a:moveTo>
                    <a:pt x="2746248" y="846125"/>
                  </a:moveTo>
                  <a:cubicBezTo>
                    <a:pt x="2741981" y="846125"/>
                    <a:pt x="2737714" y="844601"/>
                    <a:pt x="2734361" y="841248"/>
                  </a:cubicBezTo>
                  <a:lnTo>
                    <a:pt x="2659990" y="766877"/>
                  </a:lnTo>
                  <a:cubicBezTo>
                    <a:pt x="2653284" y="760171"/>
                    <a:pt x="2653284" y="749503"/>
                    <a:pt x="2659990" y="743102"/>
                  </a:cubicBezTo>
                  <a:cubicBezTo>
                    <a:pt x="2666695" y="736397"/>
                    <a:pt x="2677363" y="736397"/>
                    <a:pt x="2683764" y="743102"/>
                  </a:cubicBezTo>
                  <a:lnTo>
                    <a:pt x="2758135" y="817474"/>
                  </a:lnTo>
                  <a:cubicBezTo>
                    <a:pt x="2764841" y="824179"/>
                    <a:pt x="2764841" y="834847"/>
                    <a:pt x="2758135" y="841248"/>
                  </a:cubicBezTo>
                  <a:cubicBezTo>
                    <a:pt x="2755087" y="844601"/>
                    <a:pt x="2750515" y="846125"/>
                    <a:pt x="2746248" y="846125"/>
                  </a:cubicBezTo>
                  <a:close/>
                  <a:moveTo>
                    <a:pt x="940918" y="758952"/>
                  </a:moveTo>
                  <a:cubicBezTo>
                    <a:pt x="936651" y="758952"/>
                    <a:pt x="932383" y="757428"/>
                    <a:pt x="929031" y="754075"/>
                  </a:cubicBezTo>
                  <a:cubicBezTo>
                    <a:pt x="922325" y="747370"/>
                    <a:pt x="922325" y="736702"/>
                    <a:pt x="929031" y="730301"/>
                  </a:cubicBezTo>
                  <a:lnTo>
                    <a:pt x="1003402" y="655930"/>
                  </a:lnTo>
                  <a:cubicBezTo>
                    <a:pt x="1010107" y="649224"/>
                    <a:pt x="1020775" y="649224"/>
                    <a:pt x="1027176" y="655930"/>
                  </a:cubicBezTo>
                  <a:cubicBezTo>
                    <a:pt x="1033882" y="662635"/>
                    <a:pt x="1033882" y="673303"/>
                    <a:pt x="1027176" y="679704"/>
                  </a:cubicBezTo>
                  <a:lnTo>
                    <a:pt x="952805" y="754075"/>
                  </a:lnTo>
                  <a:cubicBezTo>
                    <a:pt x="949757" y="757123"/>
                    <a:pt x="945490" y="758952"/>
                    <a:pt x="940918" y="758952"/>
                  </a:cubicBezTo>
                  <a:close/>
                  <a:moveTo>
                    <a:pt x="2597810" y="697687"/>
                  </a:moveTo>
                  <a:cubicBezTo>
                    <a:pt x="2593543" y="697687"/>
                    <a:pt x="2589276" y="696163"/>
                    <a:pt x="2585923" y="692810"/>
                  </a:cubicBezTo>
                  <a:lnTo>
                    <a:pt x="2511552" y="618439"/>
                  </a:lnTo>
                  <a:cubicBezTo>
                    <a:pt x="2504846" y="611734"/>
                    <a:pt x="2504846" y="601066"/>
                    <a:pt x="2511552" y="594665"/>
                  </a:cubicBezTo>
                  <a:cubicBezTo>
                    <a:pt x="2518258" y="587959"/>
                    <a:pt x="2528926" y="587959"/>
                    <a:pt x="2535326" y="594665"/>
                  </a:cubicBezTo>
                  <a:lnTo>
                    <a:pt x="2609698" y="669036"/>
                  </a:lnTo>
                  <a:cubicBezTo>
                    <a:pt x="2616403" y="675742"/>
                    <a:pt x="2616403" y="686410"/>
                    <a:pt x="2609698" y="692810"/>
                  </a:cubicBezTo>
                  <a:cubicBezTo>
                    <a:pt x="2606345" y="696163"/>
                    <a:pt x="2602078" y="697687"/>
                    <a:pt x="2597810" y="697687"/>
                  </a:cubicBezTo>
                  <a:close/>
                  <a:moveTo>
                    <a:pt x="1089660" y="610514"/>
                  </a:moveTo>
                  <a:cubicBezTo>
                    <a:pt x="1085393" y="610514"/>
                    <a:pt x="1081126" y="608990"/>
                    <a:pt x="1077773" y="605638"/>
                  </a:cubicBezTo>
                  <a:cubicBezTo>
                    <a:pt x="1071067" y="598932"/>
                    <a:pt x="1071067" y="588264"/>
                    <a:pt x="1077773" y="581863"/>
                  </a:cubicBezTo>
                  <a:lnTo>
                    <a:pt x="1152144" y="507492"/>
                  </a:lnTo>
                  <a:cubicBezTo>
                    <a:pt x="1158850" y="500786"/>
                    <a:pt x="1169518" y="500786"/>
                    <a:pt x="1175919" y="507492"/>
                  </a:cubicBezTo>
                  <a:cubicBezTo>
                    <a:pt x="1182624" y="514198"/>
                    <a:pt x="1182624" y="524866"/>
                    <a:pt x="1175919" y="531266"/>
                  </a:cubicBezTo>
                  <a:lnTo>
                    <a:pt x="1101547" y="605638"/>
                  </a:lnTo>
                  <a:cubicBezTo>
                    <a:pt x="1098195" y="608686"/>
                    <a:pt x="1093927" y="610514"/>
                    <a:pt x="1089660" y="610514"/>
                  </a:cubicBezTo>
                  <a:close/>
                  <a:moveTo>
                    <a:pt x="2449373" y="549250"/>
                  </a:moveTo>
                  <a:cubicBezTo>
                    <a:pt x="2445106" y="549250"/>
                    <a:pt x="2440838" y="547726"/>
                    <a:pt x="2437486" y="544373"/>
                  </a:cubicBezTo>
                  <a:lnTo>
                    <a:pt x="2363114" y="470002"/>
                  </a:lnTo>
                  <a:cubicBezTo>
                    <a:pt x="2356409" y="463296"/>
                    <a:pt x="2356409" y="452628"/>
                    <a:pt x="2363114" y="446227"/>
                  </a:cubicBezTo>
                  <a:cubicBezTo>
                    <a:pt x="2369820" y="439522"/>
                    <a:pt x="2380488" y="439522"/>
                    <a:pt x="2386889" y="446227"/>
                  </a:cubicBezTo>
                  <a:lnTo>
                    <a:pt x="2461260" y="520598"/>
                  </a:lnTo>
                  <a:cubicBezTo>
                    <a:pt x="2467966" y="527304"/>
                    <a:pt x="2467966" y="537972"/>
                    <a:pt x="2461260" y="544373"/>
                  </a:cubicBezTo>
                  <a:cubicBezTo>
                    <a:pt x="2457907" y="547726"/>
                    <a:pt x="2453640" y="549250"/>
                    <a:pt x="2449373" y="549250"/>
                  </a:cubicBezTo>
                  <a:close/>
                  <a:moveTo>
                    <a:pt x="1238098" y="461772"/>
                  </a:moveTo>
                  <a:cubicBezTo>
                    <a:pt x="1233831" y="461772"/>
                    <a:pt x="1229563" y="460248"/>
                    <a:pt x="1226211" y="456895"/>
                  </a:cubicBezTo>
                  <a:cubicBezTo>
                    <a:pt x="1219505" y="450190"/>
                    <a:pt x="1219505" y="439522"/>
                    <a:pt x="1226211" y="433121"/>
                  </a:cubicBezTo>
                  <a:lnTo>
                    <a:pt x="1300582" y="358750"/>
                  </a:lnTo>
                  <a:cubicBezTo>
                    <a:pt x="1307287" y="352044"/>
                    <a:pt x="1317955" y="352044"/>
                    <a:pt x="1324356" y="358750"/>
                  </a:cubicBezTo>
                  <a:cubicBezTo>
                    <a:pt x="1331062" y="365455"/>
                    <a:pt x="1331062" y="376123"/>
                    <a:pt x="1324356" y="382524"/>
                  </a:cubicBezTo>
                  <a:lnTo>
                    <a:pt x="1249985" y="456895"/>
                  </a:lnTo>
                  <a:cubicBezTo>
                    <a:pt x="1246632" y="460248"/>
                    <a:pt x="1242365" y="461772"/>
                    <a:pt x="1238098" y="461772"/>
                  </a:cubicBezTo>
                  <a:close/>
                  <a:moveTo>
                    <a:pt x="2300935" y="400812"/>
                  </a:moveTo>
                  <a:cubicBezTo>
                    <a:pt x="2296668" y="400812"/>
                    <a:pt x="2292401" y="399288"/>
                    <a:pt x="2289048" y="395935"/>
                  </a:cubicBezTo>
                  <a:lnTo>
                    <a:pt x="2214677" y="321564"/>
                  </a:lnTo>
                  <a:cubicBezTo>
                    <a:pt x="2207971" y="314858"/>
                    <a:pt x="2207971" y="304190"/>
                    <a:pt x="2214677" y="297790"/>
                  </a:cubicBezTo>
                  <a:cubicBezTo>
                    <a:pt x="2221382" y="291084"/>
                    <a:pt x="2232050" y="291084"/>
                    <a:pt x="2238451" y="297790"/>
                  </a:cubicBezTo>
                  <a:lnTo>
                    <a:pt x="2312822" y="372161"/>
                  </a:lnTo>
                  <a:cubicBezTo>
                    <a:pt x="2319528" y="378866"/>
                    <a:pt x="2319528" y="389534"/>
                    <a:pt x="2312822" y="395935"/>
                  </a:cubicBezTo>
                  <a:cubicBezTo>
                    <a:pt x="2309470" y="399288"/>
                    <a:pt x="2305202" y="400812"/>
                    <a:pt x="2300935" y="400812"/>
                  </a:cubicBezTo>
                  <a:close/>
                  <a:moveTo>
                    <a:pt x="1386535" y="313334"/>
                  </a:moveTo>
                  <a:cubicBezTo>
                    <a:pt x="1382268" y="313334"/>
                    <a:pt x="1378001" y="311810"/>
                    <a:pt x="1374648" y="308458"/>
                  </a:cubicBezTo>
                  <a:cubicBezTo>
                    <a:pt x="1367943" y="301752"/>
                    <a:pt x="1367943" y="291084"/>
                    <a:pt x="1374648" y="284683"/>
                  </a:cubicBezTo>
                  <a:lnTo>
                    <a:pt x="1449019" y="210312"/>
                  </a:lnTo>
                  <a:cubicBezTo>
                    <a:pt x="1455725" y="203606"/>
                    <a:pt x="1466393" y="203606"/>
                    <a:pt x="1472794" y="210312"/>
                  </a:cubicBezTo>
                  <a:cubicBezTo>
                    <a:pt x="1479499" y="217018"/>
                    <a:pt x="1479499" y="227686"/>
                    <a:pt x="1472794" y="234086"/>
                  </a:cubicBezTo>
                  <a:lnTo>
                    <a:pt x="1398423" y="308458"/>
                  </a:lnTo>
                  <a:cubicBezTo>
                    <a:pt x="1395070" y="311810"/>
                    <a:pt x="1390803" y="313334"/>
                    <a:pt x="1386535" y="313334"/>
                  </a:cubicBezTo>
                  <a:close/>
                  <a:moveTo>
                    <a:pt x="2152498" y="252374"/>
                  </a:moveTo>
                  <a:cubicBezTo>
                    <a:pt x="2148230" y="252374"/>
                    <a:pt x="2143963" y="250850"/>
                    <a:pt x="2140610" y="247498"/>
                  </a:cubicBezTo>
                  <a:lnTo>
                    <a:pt x="2066239" y="173126"/>
                  </a:lnTo>
                  <a:cubicBezTo>
                    <a:pt x="2059534" y="166421"/>
                    <a:pt x="2059534" y="155753"/>
                    <a:pt x="2066239" y="149352"/>
                  </a:cubicBezTo>
                  <a:cubicBezTo>
                    <a:pt x="2072945" y="142646"/>
                    <a:pt x="2083613" y="142646"/>
                    <a:pt x="2090014" y="149352"/>
                  </a:cubicBezTo>
                  <a:lnTo>
                    <a:pt x="2164385" y="223723"/>
                  </a:lnTo>
                  <a:cubicBezTo>
                    <a:pt x="2171090" y="230429"/>
                    <a:pt x="2171090" y="241097"/>
                    <a:pt x="2164385" y="247498"/>
                  </a:cubicBezTo>
                  <a:cubicBezTo>
                    <a:pt x="2161032" y="250546"/>
                    <a:pt x="2156765" y="252374"/>
                    <a:pt x="2152498" y="252374"/>
                  </a:cubicBezTo>
                  <a:close/>
                  <a:moveTo>
                    <a:pt x="1534973" y="164897"/>
                  </a:moveTo>
                  <a:cubicBezTo>
                    <a:pt x="1530706" y="164897"/>
                    <a:pt x="1526439" y="163373"/>
                    <a:pt x="1523086" y="160020"/>
                  </a:cubicBezTo>
                  <a:cubicBezTo>
                    <a:pt x="1516380" y="153314"/>
                    <a:pt x="1516380" y="142646"/>
                    <a:pt x="1523086" y="136246"/>
                  </a:cubicBezTo>
                  <a:lnTo>
                    <a:pt x="1559967" y="99365"/>
                  </a:lnTo>
                  <a:cubicBezTo>
                    <a:pt x="1573073" y="86258"/>
                    <a:pt x="1587094" y="74371"/>
                    <a:pt x="1602029" y="63703"/>
                  </a:cubicBezTo>
                  <a:cubicBezTo>
                    <a:pt x="1609649" y="58217"/>
                    <a:pt x="1620012" y="60046"/>
                    <a:pt x="1625499" y="67666"/>
                  </a:cubicBezTo>
                  <a:cubicBezTo>
                    <a:pt x="1630985" y="75286"/>
                    <a:pt x="1629156" y="85649"/>
                    <a:pt x="1621536" y="91135"/>
                  </a:cubicBezTo>
                  <a:cubicBezTo>
                    <a:pt x="1608125" y="100889"/>
                    <a:pt x="1595323" y="111557"/>
                    <a:pt x="1583436" y="123444"/>
                  </a:cubicBezTo>
                  <a:lnTo>
                    <a:pt x="1546555" y="160325"/>
                  </a:lnTo>
                  <a:cubicBezTo>
                    <a:pt x="1543507" y="163373"/>
                    <a:pt x="1539240" y="164897"/>
                    <a:pt x="1534973" y="164897"/>
                  </a:cubicBezTo>
                  <a:close/>
                  <a:moveTo>
                    <a:pt x="2002841" y="105156"/>
                  </a:moveTo>
                  <a:cubicBezTo>
                    <a:pt x="1999183" y="105156"/>
                    <a:pt x="1995221" y="103937"/>
                    <a:pt x="1992173" y="101498"/>
                  </a:cubicBezTo>
                  <a:cubicBezTo>
                    <a:pt x="1966265" y="80467"/>
                    <a:pt x="1937309" y="64008"/>
                    <a:pt x="1906219" y="52426"/>
                  </a:cubicBezTo>
                  <a:cubicBezTo>
                    <a:pt x="1897380" y="49073"/>
                    <a:pt x="1893113" y="39624"/>
                    <a:pt x="1896161" y="30785"/>
                  </a:cubicBezTo>
                  <a:cubicBezTo>
                    <a:pt x="1899514" y="21946"/>
                    <a:pt x="1908963" y="17678"/>
                    <a:pt x="1917802" y="20726"/>
                  </a:cubicBezTo>
                  <a:cubicBezTo>
                    <a:pt x="1952549" y="33528"/>
                    <a:pt x="1984553" y="51816"/>
                    <a:pt x="2013509" y="75286"/>
                  </a:cubicBezTo>
                  <a:cubicBezTo>
                    <a:pt x="2020824" y="81077"/>
                    <a:pt x="2021739" y="91745"/>
                    <a:pt x="2015947" y="99060"/>
                  </a:cubicBezTo>
                  <a:cubicBezTo>
                    <a:pt x="2012595" y="103022"/>
                    <a:pt x="2007718" y="105156"/>
                    <a:pt x="2002841" y="105156"/>
                  </a:cubicBezTo>
                  <a:close/>
                  <a:moveTo>
                    <a:pt x="1705661" y="47549"/>
                  </a:moveTo>
                  <a:cubicBezTo>
                    <a:pt x="1698346" y="47549"/>
                    <a:pt x="1691640" y="42977"/>
                    <a:pt x="1689507" y="35662"/>
                  </a:cubicBezTo>
                  <a:cubicBezTo>
                    <a:pt x="1686763" y="26822"/>
                    <a:pt x="1691945" y="17374"/>
                    <a:pt x="1700784" y="14630"/>
                  </a:cubicBezTo>
                  <a:cubicBezTo>
                    <a:pt x="1732788" y="4877"/>
                    <a:pt x="1766316" y="0"/>
                    <a:pt x="1800149" y="0"/>
                  </a:cubicBezTo>
                  <a:cubicBezTo>
                    <a:pt x="1803502" y="0"/>
                    <a:pt x="1806550" y="0"/>
                    <a:pt x="1809903" y="0"/>
                  </a:cubicBezTo>
                  <a:cubicBezTo>
                    <a:pt x="1819351" y="305"/>
                    <a:pt x="1826667" y="7925"/>
                    <a:pt x="1826362" y="17374"/>
                  </a:cubicBezTo>
                  <a:cubicBezTo>
                    <a:pt x="1826057" y="26822"/>
                    <a:pt x="1818437" y="34138"/>
                    <a:pt x="1808988" y="33833"/>
                  </a:cubicBezTo>
                  <a:cubicBezTo>
                    <a:pt x="1806245" y="33833"/>
                    <a:pt x="1803197" y="33833"/>
                    <a:pt x="1800454" y="33833"/>
                  </a:cubicBezTo>
                  <a:cubicBezTo>
                    <a:pt x="1800454" y="33833"/>
                    <a:pt x="1800149" y="33833"/>
                    <a:pt x="1800149" y="33833"/>
                  </a:cubicBezTo>
                  <a:cubicBezTo>
                    <a:pt x="1769669" y="33833"/>
                    <a:pt x="1739799" y="38405"/>
                    <a:pt x="1710843" y="47244"/>
                  </a:cubicBezTo>
                  <a:cubicBezTo>
                    <a:pt x="1709014" y="47244"/>
                    <a:pt x="1707185" y="47549"/>
                    <a:pt x="1705661" y="47549"/>
                  </a:cubicBezTo>
                  <a:close/>
                </a:path>
              </a:pathLst>
            </a:custGeom>
            <a:solidFill>
              <a:srgbClr val="F1F2F2"/>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7" name="Freeform: Shape 376">
              <a:extLst>
                <a:ext uri="{FF2B5EF4-FFF2-40B4-BE49-F238E27FC236}">
                  <a16:creationId xmlns:a16="http://schemas.microsoft.com/office/drawing/2014/main" id="{E8F96EBE-1F71-EAD4-8069-64C8FEBD35F7}"/>
                </a:ext>
              </a:extLst>
            </p:cNvPr>
            <p:cNvSpPr/>
            <p:nvPr/>
          </p:nvSpPr>
          <p:spPr>
            <a:xfrm>
              <a:off x="5388610" y="2756916"/>
              <a:ext cx="1394460" cy="1394460"/>
            </a:xfrm>
            <a:custGeom>
              <a:avLst/>
              <a:gdLst>
                <a:gd name="connsiteX0" fmla="*/ 1371600 w 1394460"/>
                <a:gd name="connsiteY0" fmla="*/ 642518 h 1394460"/>
                <a:gd name="connsiteX1" fmla="*/ 752247 w 1394460"/>
                <a:gd name="connsiteY1" fmla="*/ 22860 h 1394460"/>
                <a:gd name="connsiteX2" fmla="*/ 642214 w 1394460"/>
                <a:gd name="connsiteY2" fmla="*/ 22860 h 1394460"/>
                <a:gd name="connsiteX3" fmla="*/ 22860 w 1394460"/>
                <a:gd name="connsiteY3" fmla="*/ 642214 h 1394460"/>
                <a:gd name="connsiteX4" fmla="*/ 22860 w 1394460"/>
                <a:gd name="connsiteY4" fmla="*/ 752246 h 1394460"/>
                <a:gd name="connsiteX5" fmla="*/ 642214 w 1394460"/>
                <a:gd name="connsiteY5" fmla="*/ 1371600 h 1394460"/>
                <a:gd name="connsiteX6" fmla="*/ 752247 w 1394460"/>
                <a:gd name="connsiteY6" fmla="*/ 1371600 h 1394460"/>
                <a:gd name="connsiteX7" fmla="*/ 1371600 w 1394460"/>
                <a:gd name="connsiteY7" fmla="*/ 752246 h 1394460"/>
                <a:gd name="connsiteX8" fmla="*/ 1371600 w 1394460"/>
                <a:gd name="connsiteY8" fmla="*/ 642518 h 139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4460" h="1394460">
                  <a:moveTo>
                    <a:pt x="1371600" y="642518"/>
                  </a:moveTo>
                  <a:lnTo>
                    <a:pt x="752247" y="22860"/>
                  </a:lnTo>
                  <a:cubicBezTo>
                    <a:pt x="721767" y="-7620"/>
                    <a:pt x="672694" y="-7620"/>
                    <a:pt x="642214" y="22860"/>
                  </a:cubicBezTo>
                  <a:lnTo>
                    <a:pt x="22860" y="642214"/>
                  </a:lnTo>
                  <a:cubicBezTo>
                    <a:pt x="-7620" y="672694"/>
                    <a:pt x="-7620" y="721766"/>
                    <a:pt x="22860" y="752246"/>
                  </a:cubicBezTo>
                  <a:lnTo>
                    <a:pt x="642214" y="1371600"/>
                  </a:lnTo>
                  <a:cubicBezTo>
                    <a:pt x="672694" y="1402080"/>
                    <a:pt x="721767" y="1402080"/>
                    <a:pt x="752247" y="1371600"/>
                  </a:cubicBezTo>
                  <a:lnTo>
                    <a:pt x="1371600" y="752246"/>
                  </a:lnTo>
                  <a:cubicBezTo>
                    <a:pt x="1402080" y="722071"/>
                    <a:pt x="1402080" y="672694"/>
                    <a:pt x="1371600" y="642518"/>
                  </a:cubicBezTo>
                  <a:close/>
                </a:path>
              </a:pathLst>
            </a:custGeom>
            <a:solidFill>
              <a:srgbClr val="F1F2F2"/>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79" name="Freeform: Shape 378">
              <a:extLst>
                <a:ext uri="{FF2B5EF4-FFF2-40B4-BE49-F238E27FC236}">
                  <a16:creationId xmlns:a16="http://schemas.microsoft.com/office/drawing/2014/main" id="{0135D5BC-4E89-E776-B39F-40546039DDE2}"/>
                </a:ext>
              </a:extLst>
            </p:cNvPr>
            <p:cNvSpPr/>
            <p:nvPr/>
          </p:nvSpPr>
          <p:spPr>
            <a:xfrm>
              <a:off x="4208425" y="1577035"/>
              <a:ext cx="1760219" cy="1760220"/>
            </a:xfrm>
            <a:custGeom>
              <a:avLst/>
              <a:gdLst>
                <a:gd name="connsiteX0" fmla="*/ 1760220 w 1760219"/>
                <a:gd name="connsiteY0" fmla="*/ 807720 h 1760220"/>
                <a:gd name="connsiteX1" fmla="*/ 807720 w 1760219"/>
                <a:gd name="connsiteY1" fmla="*/ 1760220 h 1760220"/>
                <a:gd name="connsiteX2" fmla="*/ 518160 w 1760219"/>
                <a:gd name="connsiteY2" fmla="*/ 1470660 h 1760220"/>
                <a:gd name="connsiteX3" fmla="*/ 102413 w 1760219"/>
                <a:gd name="connsiteY3" fmla="*/ 1054913 h 1760220"/>
                <a:gd name="connsiteX4" fmla="*/ 102413 w 1760219"/>
                <a:gd name="connsiteY4" fmla="*/ 560832 h 1760220"/>
                <a:gd name="connsiteX5" fmla="*/ 560832 w 1760219"/>
                <a:gd name="connsiteY5" fmla="*/ 102413 h 1760220"/>
                <a:gd name="connsiteX6" fmla="*/ 1054913 w 1760219"/>
                <a:gd name="connsiteY6" fmla="*/ 102413 h 1760220"/>
                <a:gd name="connsiteX7" fmla="*/ 1456335 w 1760219"/>
                <a:gd name="connsiteY7" fmla="*/ 503530 h 1760220"/>
                <a:gd name="connsiteX8" fmla="*/ 1760220 w 1760219"/>
                <a:gd name="connsiteY8" fmla="*/ 807720 h 176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0219" h="1760220">
                  <a:moveTo>
                    <a:pt x="1760220" y="807720"/>
                  </a:moveTo>
                  <a:lnTo>
                    <a:pt x="807720" y="1760220"/>
                  </a:lnTo>
                  <a:lnTo>
                    <a:pt x="518160" y="1470660"/>
                  </a:lnTo>
                  <a:lnTo>
                    <a:pt x="102413" y="1054913"/>
                  </a:lnTo>
                  <a:cubicBezTo>
                    <a:pt x="-34138" y="918362"/>
                    <a:pt x="-34138" y="697382"/>
                    <a:pt x="102413" y="560832"/>
                  </a:cubicBezTo>
                  <a:lnTo>
                    <a:pt x="560832" y="102413"/>
                  </a:lnTo>
                  <a:cubicBezTo>
                    <a:pt x="697382" y="-34138"/>
                    <a:pt x="918667" y="-34138"/>
                    <a:pt x="1054913" y="102413"/>
                  </a:cubicBezTo>
                  <a:lnTo>
                    <a:pt x="1456335" y="503530"/>
                  </a:lnTo>
                  <a:lnTo>
                    <a:pt x="1760220" y="807720"/>
                  </a:lnTo>
                  <a:close/>
                </a:path>
              </a:pathLst>
            </a:custGeom>
            <a:solidFill>
              <a:schemeClr val="accent5">
                <a:lumMod val="60000"/>
                <a:lumOff val="40000"/>
              </a:schemeClr>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0" name="Freeform: Shape 379">
              <a:extLst>
                <a:ext uri="{FF2B5EF4-FFF2-40B4-BE49-F238E27FC236}">
                  <a16:creationId xmlns:a16="http://schemas.microsoft.com/office/drawing/2014/main" id="{1E063E6A-DA29-0ABF-8CFF-0B25C7698A60}"/>
                </a:ext>
              </a:extLst>
            </p:cNvPr>
            <p:cNvSpPr/>
            <p:nvPr/>
          </p:nvSpPr>
          <p:spPr>
            <a:xfrm>
              <a:off x="6246622" y="3536594"/>
              <a:ext cx="1759991" cy="1760220"/>
            </a:xfrm>
            <a:custGeom>
              <a:avLst/>
              <a:gdLst>
                <a:gd name="connsiteX0" fmla="*/ 1657503 w 1759991"/>
                <a:gd name="connsiteY0" fmla="*/ 1199388 h 1760220"/>
                <a:gd name="connsiteX1" fmla="*/ 1199388 w 1759991"/>
                <a:gd name="connsiteY1" fmla="*/ 1657807 h 1760220"/>
                <a:gd name="connsiteX2" fmla="*/ 705308 w 1759991"/>
                <a:gd name="connsiteY2" fmla="*/ 1657807 h 1760220"/>
                <a:gd name="connsiteX3" fmla="*/ 0 w 1759991"/>
                <a:gd name="connsiteY3" fmla="*/ 952500 h 1760220"/>
                <a:gd name="connsiteX4" fmla="*/ 952500 w 1759991"/>
                <a:gd name="connsiteY4" fmla="*/ 0 h 1760220"/>
                <a:gd name="connsiteX5" fmla="*/ 1268273 w 1759991"/>
                <a:gd name="connsiteY5" fmla="*/ 315773 h 1760220"/>
                <a:gd name="connsiteX6" fmla="*/ 1658112 w 1759991"/>
                <a:gd name="connsiteY6" fmla="*/ 705612 h 1760220"/>
                <a:gd name="connsiteX7" fmla="*/ 1657503 w 1759991"/>
                <a:gd name="connsiteY7" fmla="*/ 1199388 h 176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9991" h="1760220">
                  <a:moveTo>
                    <a:pt x="1657503" y="1199388"/>
                  </a:moveTo>
                  <a:lnTo>
                    <a:pt x="1199388" y="1657807"/>
                  </a:lnTo>
                  <a:cubicBezTo>
                    <a:pt x="1062838" y="1794358"/>
                    <a:pt x="841553" y="1794358"/>
                    <a:pt x="705308" y="1657807"/>
                  </a:cubicBezTo>
                  <a:lnTo>
                    <a:pt x="0" y="952500"/>
                  </a:lnTo>
                  <a:lnTo>
                    <a:pt x="952500" y="0"/>
                  </a:lnTo>
                  <a:lnTo>
                    <a:pt x="1268273" y="315773"/>
                  </a:lnTo>
                  <a:lnTo>
                    <a:pt x="1658112" y="705612"/>
                  </a:lnTo>
                  <a:cubicBezTo>
                    <a:pt x="1794053" y="841553"/>
                    <a:pt x="1794053" y="1062838"/>
                    <a:pt x="1657503" y="1199388"/>
                  </a:cubicBezTo>
                  <a:close/>
                </a:path>
              </a:pathLst>
            </a:custGeom>
            <a:solidFill>
              <a:srgbClr val="77DA00"/>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2" name="Freeform: Shape 381">
              <a:extLst>
                <a:ext uri="{FF2B5EF4-FFF2-40B4-BE49-F238E27FC236}">
                  <a16:creationId xmlns:a16="http://schemas.microsoft.com/office/drawing/2014/main" id="{423ABAB6-A976-AABA-0D8E-34900B889A7A}"/>
                </a:ext>
              </a:extLst>
            </p:cNvPr>
            <p:cNvSpPr/>
            <p:nvPr/>
          </p:nvSpPr>
          <p:spPr>
            <a:xfrm>
              <a:off x="6203036" y="1577035"/>
              <a:ext cx="1760220" cy="1760220"/>
            </a:xfrm>
            <a:custGeom>
              <a:avLst/>
              <a:gdLst>
                <a:gd name="connsiteX0" fmla="*/ 0 w 1760220"/>
                <a:gd name="connsiteY0" fmla="*/ 807720 h 1760220"/>
                <a:gd name="connsiteX1" fmla="*/ 952500 w 1760220"/>
                <a:gd name="connsiteY1" fmla="*/ 1760220 h 1760220"/>
                <a:gd name="connsiteX2" fmla="*/ 1242060 w 1760220"/>
                <a:gd name="connsiteY2" fmla="*/ 1470660 h 1760220"/>
                <a:gd name="connsiteX3" fmla="*/ 1657807 w 1760220"/>
                <a:gd name="connsiteY3" fmla="*/ 1054913 h 1760220"/>
                <a:gd name="connsiteX4" fmla="*/ 1657807 w 1760220"/>
                <a:gd name="connsiteY4" fmla="*/ 560832 h 1760220"/>
                <a:gd name="connsiteX5" fmla="*/ 1199388 w 1760220"/>
                <a:gd name="connsiteY5" fmla="*/ 102413 h 1760220"/>
                <a:gd name="connsiteX6" fmla="*/ 705307 w 1760220"/>
                <a:gd name="connsiteY6" fmla="*/ 102413 h 1760220"/>
                <a:gd name="connsiteX7" fmla="*/ 303886 w 1760220"/>
                <a:gd name="connsiteY7" fmla="*/ 503530 h 1760220"/>
                <a:gd name="connsiteX8" fmla="*/ 0 w 1760220"/>
                <a:gd name="connsiteY8" fmla="*/ 807720 h 176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0220" h="1760220">
                  <a:moveTo>
                    <a:pt x="0" y="807720"/>
                  </a:moveTo>
                  <a:lnTo>
                    <a:pt x="952500" y="1760220"/>
                  </a:lnTo>
                  <a:lnTo>
                    <a:pt x="1242060" y="1470660"/>
                  </a:lnTo>
                  <a:lnTo>
                    <a:pt x="1657807" y="1054913"/>
                  </a:lnTo>
                  <a:cubicBezTo>
                    <a:pt x="1794358" y="918362"/>
                    <a:pt x="1794358" y="697382"/>
                    <a:pt x="1657807" y="560832"/>
                  </a:cubicBezTo>
                  <a:lnTo>
                    <a:pt x="1199388" y="102413"/>
                  </a:lnTo>
                  <a:cubicBezTo>
                    <a:pt x="1062838" y="-34138"/>
                    <a:pt x="841553" y="-34138"/>
                    <a:pt x="705307" y="102413"/>
                  </a:cubicBezTo>
                  <a:lnTo>
                    <a:pt x="303886" y="503530"/>
                  </a:lnTo>
                  <a:lnTo>
                    <a:pt x="0" y="807720"/>
                  </a:lnTo>
                  <a:close/>
                </a:path>
              </a:pathLst>
            </a:custGeom>
            <a:solidFill>
              <a:srgbClr val="FFD500"/>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3" name="Freeform: Shape 382">
              <a:extLst>
                <a:ext uri="{FF2B5EF4-FFF2-40B4-BE49-F238E27FC236}">
                  <a16:creationId xmlns:a16="http://schemas.microsoft.com/office/drawing/2014/main" id="{03F190F7-CAF7-C051-2500-5552C9A2020B}"/>
                </a:ext>
              </a:extLst>
            </p:cNvPr>
            <p:cNvSpPr/>
            <p:nvPr/>
          </p:nvSpPr>
          <p:spPr>
            <a:xfrm>
              <a:off x="4208386" y="3536289"/>
              <a:ext cx="1759953" cy="1760524"/>
            </a:xfrm>
            <a:custGeom>
              <a:avLst/>
              <a:gdLst>
                <a:gd name="connsiteX0" fmla="*/ 102451 w 1759953"/>
                <a:gd name="connsiteY0" fmla="*/ 1199693 h 1760524"/>
                <a:gd name="connsiteX1" fmla="*/ 560565 w 1759953"/>
                <a:gd name="connsiteY1" fmla="*/ 1658112 h 1760524"/>
                <a:gd name="connsiteX2" fmla="*/ 1054646 w 1759953"/>
                <a:gd name="connsiteY2" fmla="*/ 1658112 h 1760524"/>
                <a:gd name="connsiteX3" fmla="*/ 1759953 w 1759953"/>
                <a:gd name="connsiteY3" fmla="*/ 952805 h 1760524"/>
                <a:gd name="connsiteX4" fmla="*/ 807758 w 1759953"/>
                <a:gd name="connsiteY4" fmla="*/ 0 h 1760524"/>
                <a:gd name="connsiteX5" fmla="*/ 491985 w 1759953"/>
                <a:gd name="connsiteY5" fmla="*/ 315773 h 1760524"/>
                <a:gd name="connsiteX6" fmla="*/ 102146 w 1759953"/>
                <a:gd name="connsiteY6" fmla="*/ 705612 h 1760524"/>
                <a:gd name="connsiteX7" fmla="*/ 102451 w 1759953"/>
                <a:gd name="connsiteY7" fmla="*/ 1199693 h 1760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9953" h="1760524">
                  <a:moveTo>
                    <a:pt x="102451" y="1199693"/>
                  </a:moveTo>
                  <a:lnTo>
                    <a:pt x="560565" y="1658112"/>
                  </a:lnTo>
                  <a:cubicBezTo>
                    <a:pt x="697116" y="1794662"/>
                    <a:pt x="918401" y="1794662"/>
                    <a:pt x="1054646" y="1658112"/>
                  </a:cubicBezTo>
                  <a:lnTo>
                    <a:pt x="1759953" y="952805"/>
                  </a:lnTo>
                  <a:lnTo>
                    <a:pt x="807758" y="0"/>
                  </a:lnTo>
                  <a:lnTo>
                    <a:pt x="491985" y="315773"/>
                  </a:lnTo>
                  <a:lnTo>
                    <a:pt x="102146" y="705612"/>
                  </a:lnTo>
                  <a:cubicBezTo>
                    <a:pt x="-34099" y="841858"/>
                    <a:pt x="-34099" y="1063142"/>
                    <a:pt x="102451" y="1199693"/>
                  </a:cubicBezTo>
                  <a:close/>
                </a:path>
              </a:pathLst>
            </a:custGeom>
            <a:solidFill>
              <a:srgbClr val="FE0214"/>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pic>
        <p:nvPicPr>
          <p:cNvPr id="397" name="Graphic 396" descr="Atom with solid fill">
            <a:extLst>
              <a:ext uri="{FF2B5EF4-FFF2-40B4-BE49-F238E27FC236}">
                <a16:creationId xmlns:a16="http://schemas.microsoft.com/office/drawing/2014/main" id="{4962E2DF-6EE3-9F16-85F7-D3201667C8A1}"/>
              </a:ext>
            </a:extLst>
          </p:cNvPr>
          <p:cNvPicPr>
            <a:picLocks noChangeAspect="1"/>
          </p:cNvPicPr>
          <p:nvPr/>
        </p:nvPicPr>
        <p:blipFill>
          <a:blip r:embed="rId3" cstate="hq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827474" y="4062906"/>
            <a:ext cx="753486" cy="753486"/>
          </a:xfrm>
          <a:prstGeom prst="rect">
            <a:avLst/>
          </a:prstGeom>
        </p:spPr>
      </p:pic>
      <p:pic>
        <p:nvPicPr>
          <p:cNvPr id="398" name="Graphic 397" descr="Bullseye with solid fill">
            <a:extLst>
              <a:ext uri="{FF2B5EF4-FFF2-40B4-BE49-F238E27FC236}">
                <a16:creationId xmlns:a16="http://schemas.microsoft.com/office/drawing/2014/main" id="{67F069CD-07DC-F442-16DD-A639FEE94BCE}"/>
              </a:ext>
            </a:extLst>
          </p:cNvPr>
          <p:cNvPicPr>
            <a:picLocks noChangeAspect="1"/>
          </p:cNvPicPr>
          <p:nvPr/>
        </p:nvPicPr>
        <p:blipFill>
          <a:blip r:embed="rId5" cstate="hq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620627" y="1994294"/>
            <a:ext cx="753486" cy="753486"/>
          </a:xfrm>
          <a:prstGeom prst="rect">
            <a:avLst/>
          </a:prstGeom>
        </p:spPr>
      </p:pic>
      <p:pic>
        <p:nvPicPr>
          <p:cNvPr id="399" name="Graphic 398" descr="Group brainstorm with solid fill">
            <a:extLst>
              <a:ext uri="{FF2B5EF4-FFF2-40B4-BE49-F238E27FC236}">
                <a16:creationId xmlns:a16="http://schemas.microsoft.com/office/drawing/2014/main" id="{6B8F451B-166B-5DA4-4683-EB0243FD1F78}"/>
              </a:ext>
            </a:extLst>
          </p:cNvPr>
          <p:cNvPicPr>
            <a:picLocks noChangeAspect="1"/>
          </p:cNvPicPr>
          <p:nvPr/>
        </p:nvPicPr>
        <p:blipFill>
          <a:blip r:embed="rId7" cstate="hq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620627" y="4062906"/>
            <a:ext cx="753486" cy="753486"/>
          </a:xfrm>
          <a:prstGeom prst="rect">
            <a:avLst/>
          </a:prstGeom>
        </p:spPr>
      </p:pic>
      <p:pic>
        <p:nvPicPr>
          <p:cNvPr id="400" name="Graphic 399" descr="Lightbulb and gear with solid fill">
            <a:extLst>
              <a:ext uri="{FF2B5EF4-FFF2-40B4-BE49-F238E27FC236}">
                <a16:creationId xmlns:a16="http://schemas.microsoft.com/office/drawing/2014/main" id="{226C0F30-82BC-29AD-E339-1762E7694DE1}"/>
              </a:ext>
            </a:extLst>
          </p:cNvPr>
          <p:cNvPicPr>
            <a:picLocks noChangeAspect="1"/>
          </p:cNvPicPr>
          <p:nvPr/>
        </p:nvPicPr>
        <p:blipFill>
          <a:blip r:embed="rId9" cstate="hq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6827474" y="1994294"/>
            <a:ext cx="753486" cy="753486"/>
          </a:xfrm>
          <a:prstGeom prst="rect">
            <a:avLst/>
          </a:prstGeom>
        </p:spPr>
      </p:pic>
      <p:grpSp>
        <p:nvGrpSpPr>
          <p:cNvPr id="408" name="Group 407">
            <a:extLst>
              <a:ext uri="{FF2B5EF4-FFF2-40B4-BE49-F238E27FC236}">
                <a16:creationId xmlns:a16="http://schemas.microsoft.com/office/drawing/2014/main" id="{4A14C23F-C667-2C2B-823E-64D08A2A1D9B}"/>
              </a:ext>
            </a:extLst>
          </p:cNvPr>
          <p:cNvGrpSpPr/>
          <p:nvPr/>
        </p:nvGrpSpPr>
        <p:grpSpPr>
          <a:xfrm>
            <a:off x="10714482" y="1808974"/>
            <a:ext cx="677265" cy="676960"/>
            <a:chOff x="10714482" y="1828495"/>
            <a:chExt cx="677265" cy="676960"/>
          </a:xfrm>
        </p:grpSpPr>
        <p:sp>
          <p:nvSpPr>
            <p:cNvPr id="191" name="Freeform: Shape 190">
              <a:extLst>
                <a:ext uri="{FF2B5EF4-FFF2-40B4-BE49-F238E27FC236}">
                  <a16:creationId xmlns:a16="http://schemas.microsoft.com/office/drawing/2014/main" id="{C4297B5B-979C-22FE-08F4-9CE488D5E06F}"/>
                </a:ext>
              </a:extLst>
            </p:cNvPr>
            <p:cNvSpPr/>
            <p:nvPr/>
          </p:nvSpPr>
          <p:spPr>
            <a:xfrm>
              <a:off x="10714482" y="1828495"/>
              <a:ext cx="677265" cy="676960"/>
            </a:xfrm>
            <a:custGeom>
              <a:avLst/>
              <a:gdLst>
                <a:gd name="connsiteX0" fmla="*/ 577901 w 677265"/>
                <a:gd name="connsiteY0" fmla="*/ 676961 h 676960"/>
                <a:gd name="connsiteX1" fmla="*/ 99365 w 677265"/>
                <a:gd name="connsiteY1" fmla="*/ 676961 h 676960"/>
                <a:gd name="connsiteX2" fmla="*/ 0 w 677265"/>
                <a:gd name="connsiteY2" fmla="*/ 577596 h 676960"/>
                <a:gd name="connsiteX3" fmla="*/ 0 w 677265"/>
                <a:gd name="connsiteY3" fmla="*/ 99365 h 676960"/>
                <a:gd name="connsiteX4" fmla="*/ 99365 w 677265"/>
                <a:gd name="connsiteY4" fmla="*/ 0 h 676960"/>
                <a:gd name="connsiteX5" fmla="*/ 577901 w 677265"/>
                <a:gd name="connsiteY5" fmla="*/ 0 h 676960"/>
                <a:gd name="connsiteX6" fmla="*/ 677265 w 677265"/>
                <a:gd name="connsiteY6" fmla="*/ 99365 h 676960"/>
                <a:gd name="connsiteX7" fmla="*/ 677265 w 677265"/>
                <a:gd name="connsiteY7" fmla="*/ 577901 h 676960"/>
                <a:gd name="connsiteX8" fmla="*/ 577901 w 677265"/>
                <a:gd name="connsiteY8" fmla="*/ 676961 h 67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7265" h="676960">
                  <a:moveTo>
                    <a:pt x="577901" y="676961"/>
                  </a:moveTo>
                  <a:lnTo>
                    <a:pt x="99365" y="676961"/>
                  </a:lnTo>
                  <a:cubicBezTo>
                    <a:pt x="44501" y="676961"/>
                    <a:pt x="0" y="632460"/>
                    <a:pt x="0" y="577596"/>
                  </a:cubicBezTo>
                  <a:lnTo>
                    <a:pt x="0" y="99365"/>
                  </a:lnTo>
                  <a:cubicBezTo>
                    <a:pt x="0" y="44501"/>
                    <a:pt x="44501" y="0"/>
                    <a:pt x="99365" y="0"/>
                  </a:cubicBezTo>
                  <a:lnTo>
                    <a:pt x="577901" y="0"/>
                  </a:lnTo>
                  <a:cubicBezTo>
                    <a:pt x="632765" y="0"/>
                    <a:pt x="677265" y="44501"/>
                    <a:pt x="677265" y="99365"/>
                  </a:cubicBezTo>
                  <a:lnTo>
                    <a:pt x="677265" y="577901"/>
                  </a:lnTo>
                  <a:cubicBezTo>
                    <a:pt x="676961" y="632460"/>
                    <a:pt x="632460" y="676961"/>
                    <a:pt x="577901" y="676961"/>
                  </a:cubicBezTo>
                  <a:close/>
                </a:path>
              </a:pathLst>
            </a:custGeom>
            <a:solidFill>
              <a:srgbClr val="FFD500"/>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1" name="TextBox 400">
              <a:extLst>
                <a:ext uri="{FF2B5EF4-FFF2-40B4-BE49-F238E27FC236}">
                  <a16:creationId xmlns:a16="http://schemas.microsoft.com/office/drawing/2014/main" id="{6C713A90-1ABA-611E-C4BD-B7389448BE1D}"/>
                </a:ext>
              </a:extLst>
            </p:cNvPr>
            <p:cNvSpPr txBox="1"/>
            <p:nvPr/>
          </p:nvSpPr>
          <p:spPr>
            <a:xfrm>
              <a:off x="10785944" y="1905365"/>
              <a:ext cx="534340"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rPr>
                <a:t>A</a:t>
              </a:r>
              <a:endParaRPr kumimoji="0" lang="en-GB" sz="28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endParaRPr>
            </a:p>
          </p:txBody>
        </p:sp>
      </p:grpSp>
      <p:grpSp>
        <p:nvGrpSpPr>
          <p:cNvPr id="407" name="Group 406">
            <a:extLst>
              <a:ext uri="{FF2B5EF4-FFF2-40B4-BE49-F238E27FC236}">
                <a16:creationId xmlns:a16="http://schemas.microsoft.com/office/drawing/2014/main" id="{C382AF50-127C-D2AF-B5F6-D17A25B11D4C}"/>
              </a:ext>
            </a:extLst>
          </p:cNvPr>
          <p:cNvGrpSpPr/>
          <p:nvPr/>
        </p:nvGrpSpPr>
        <p:grpSpPr>
          <a:xfrm>
            <a:off x="10714482" y="4482793"/>
            <a:ext cx="677265" cy="677265"/>
            <a:chOff x="10714482" y="4530547"/>
            <a:chExt cx="677265" cy="677265"/>
          </a:xfrm>
        </p:grpSpPr>
        <p:sp>
          <p:nvSpPr>
            <p:cNvPr id="283" name="Freeform: Shape 282">
              <a:extLst>
                <a:ext uri="{FF2B5EF4-FFF2-40B4-BE49-F238E27FC236}">
                  <a16:creationId xmlns:a16="http://schemas.microsoft.com/office/drawing/2014/main" id="{352F9297-B20D-B637-6BFC-93D37FC900B1}"/>
                </a:ext>
              </a:extLst>
            </p:cNvPr>
            <p:cNvSpPr/>
            <p:nvPr/>
          </p:nvSpPr>
          <p:spPr>
            <a:xfrm>
              <a:off x="10714482" y="4530547"/>
              <a:ext cx="677265" cy="677265"/>
            </a:xfrm>
            <a:custGeom>
              <a:avLst/>
              <a:gdLst>
                <a:gd name="connsiteX0" fmla="*/ 577901 w 677265"/>
                <a:gd name="connsiteY0" fmla="*/ 677265 h 677265"/>
                <a:gd name="connsiteX1" fmla="*/ 99365 w 677265"/>
                <a:gd name="connsiteY1" fmla="*/ 677265 h 677265"/>
                <a:gd name="connsiteX2" fmla="*/ 0 w 677265"/>
                <a:gd name="connsiteY2" fmla="*/ 577901 h 677265"/>
                <a:gd name="connsiteX3" fmla="*/ 0 w 677265"/>
                <a:gd name="connsiteY3" fmla="*/ 99365 h 677265"/>
                <a:gd name="connsiteX4" fmla="*/ 99365 w 677265"/>
                <a:gd name="connsiteY4" fmla="*/ 0 h 677265"/>
                <a:gd name="connsiteX5" fmla="*/ 577901 w 677265"/>
                <a:gd name="connsiteY5" fmla="*/ 0 h 677265"/>
                <a:gd name="connsiteX6" fmla="*/ 677265 w 677265"/>
                <a:gd name="connsiteY6" fmla="*/ 99365 h 677265"/>
                <a:gd name="connsiteX7" fmla="*/ 677265 w 677265"/>
                <a:gd name="connsiteY7" fmla="*/ 577901 h 677265"/>
                <a:gd name="connsiteX8" fmla="*/ 577901 w 677265"/>
                <a:gd name="connsiteY8" fmla="*/ 677265 h 67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7265" h="677265">
                  <a:moveTo>
                    <a:pt x="577901" y="677265"/>
                  </a:moveTo>
                  <a:lnTo>
                    <a:pt x="99365" y="677265"/>
                  </a:lnTo>
                  <a:cubicBezTo>
                    <a:pt x="44501" y="677265"/>
                    <a:pt x="0" y="632765"/>
                    <a:pt x="0" y="577901"/>
                  </a:cubicBezTo>
                  <a:lnTo>
                    <a:pt x="0" y="99365"/>
                  </a:lnTo>
                  <a:cubicBezTo>
                    <a:pt x="0" y="44501"/>
                    <a:pt x="44501" y="0"/>
                    <a:pt x="99365" y="0"/>
                  </a:cubicBezTo>
                  <a:lnTo>
                    <a:pt x="577901" y="0"/>
                  </a:lnTo>
                  <a:cubicBezTo>
                    <a:pt x="632765" y="0"/>
                    <a:pt x="677265" y="44501"/>
                    <a:pt x="677265" y="99365"/>
                  </a:cubicBezTo>
                  <a:lnTo>
                    <a:pt x="677265" y="577901"/>
                  </a:lnTo>
                  <a:cubicBezTo>
                    <a:pt x="676961" y="632765"/>
                    <a:pt x="632460" y="677265"/>
                    <a:pt x="577901" y="677265"/>
                  </a:cubicBezTo>
                  <a:close/>
                </a:path>
              </a:pathLst>
            </a:custGeom>
            <a:solidFill>
              <a:srgbClr val="77DA00"/>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2" name="TextBox 401">
              <a:extLst>
                <a:ext uri="{FF2B5EF4-FFF2-40B4-BE49-F238E27FC236}">
                  <a16:creationId xmlns:a16="http://schemas.microsoft.com/office/drawing/2014/main" id="{84DAE6F0-67D5-EC6F-82FA-B49D7BF3FF64}"/>
                </a:ext>
              </a:extLst>
            </p:cNvPr>
            <p:cNvSpPr txBox="1"/>
            <p:nvPr/>
          </p:nvSpPr>
          <p:spPr>
            <a:xfrm>
              <a:off x="10785944" y="4607569"/>
              <a:ext cx="534340"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rPr>
                <a:t>B</a:t>
              </a:r>
              <a:endParaRPr kumimoji="0" lang="en-GB" sz="28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endParaRPr>
            </a:p>
          </p:txBody>
        </p:sp>
      </p:grpSp>
      <p:grpSp>
        <p:nvGrpSpPr>
          <p:cNvPr id="406" name="Group 405">
            <a:extLst>
              <a:ext uri="{FF2B5EF4-FFF2-40B4-BE49-F238E27FC236}">
                <a16:creationId xmlns:a16="http://schemas.microsoft.com/office/drawing/2014/main" id="{ED859082-E327-CF14-9D8D-0AFD034DE251}"/>
              </a:ext>
            </a:extLst>
          </p:cNvPr>
          <p:cNvGrpSpPr/>
          <p:nvPr/>
        </p:nvGrpSpPr>
        <p:grpSpPr>
          <a:xfrm>
            <a:off x="800253" y="4482793"/>
            <a:ext cx="677265" cy="677265"/>
            <a:chOff x="800253" y="4530547"/>
            <a:chExt cx="677265" cy="677265"/>
          </a:xfrm>
        </p:grpSpPr>
        <p:sp>
          <p:nvSpPr>
            <p:cNvPr id="97" name="Freeform: Shape 96">
              <a:extLst>
                <a:ext uri="{FF2B5EF4-FFF2-40B4-BE49-F238E27FC236}">
                  <a16:creationId xmlns:a16="http://schemas.microsoft.com/office/drawing/2014/main" id="{4B2ED8D8-6C30-00C7-329B-4AA03F8DCAC9}"/>
                </a:ext>
              </a:extLst>
            </p:cNvPr>
            <p:cNvSpPr/>
            <p:nvPr/>
          </p:nvSpPr>
          <p:spPr>
            <a:xfrm>
              <a:off x="800253" y="4530547"/>
              <a:ext cx="677265" cy="677265"/>
            </a:xfrm>
            <a:custGeom>
              <a:avLst/>
              <a:gdLst>
                <a:gd name="connsiteX0" fmla="*/ 577901 w 677265"/>
                <a:gd name="connsiteY0" fmla="*/ 677265 h 677265"/>
                <a:gd name="connsiteX1" fmla="*/ 99365 w 677265"/>
                <a:gd name="connsiteY1" fmla="*/ 677265 h 677265"/>
                <a:gd name="connsiteX2" fmla="*/ 0 w 677265"/>
                <a:gd name="connsiteY2" fmla="*/ 577901 h 677265"/>
                <a:gd name="connsiteX3" fmla="*/ 0 w 677265"/>
                <a:gd name="connsiteY3" fmla="*/ 99365 h 677265"/>
                <a:gd name="connsiteX4" fmla="*/ 99365 w 677265"/>
                <a:gd name="connsiteY4" fmla="*/ 0 h 677265"/>
                <a:gd name="connsiteX5" fmla="*/ 577901 w 677265"/>
                <a:gd name="connsiteY5" fmla="*/ 0 h 677265"/>
                <a:gd name="connsiteX6" fmla="*/ 677266 w 677265"/>
                <a:gd name="connsiteY6" fmla="*/ 99365 h 677265"/>
                <a:gd name="connsiteX7" fmla="*/ 677266 w 677265"/>
                <a:gd name="connsiteY7" fmla="*/ 577901 h 677265"/>
                <a:gd name="connsiteX8" fmla="*/ 577901 w 677265"/>
                <a:gd name="connsiteY8" fmla="*/ 677265 h 67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7265" h="677265">
                  <a:moveTo>
                    <a:pt x="577901" y="677265"/>
                  </a:moveTo>
                  <a:lnTo>
                    <a:pt x="99365" y="677265"/>
                  </a:lnTo>
                  <a:cubicBezTo>
                    <a:pt x="44501" y="677265"/>
                    <a:pt x="0" y="632765"/>
                    <a:pt x="0" y="577901"/>
                  </a:cubicBezTo>
                  <a:lnTo>
                    <a:pt x="0" y="99365"/>
                  </a:lnTo>
                  <a:cubicBezTo>
                    <a:pt x="0" y="44501"/>
                    <a:pt x="44501" y="0"/>
                    <a:pt x="99365" y="0"/>
                  </a:cubicBezTo>
                  <a:lnTo>
                    <a:pt x="577901" y="0"/>
                  </a:lnTo>
                  <a:cubicBezTo>
                    <a:pt x="632765" y="0"/>
                    <a:pt x="677266" y="44501"/>
                    <a:pt x="677266" y="99365"/>
                  </a:cubicBezTo>
                  <a:lnTo>
                    <a:pt x="677266" y="577901"/>
                  </a:lnTo>
                  <a:cubicBezTo>
                    <a:pt x="677266" y="632765"/>
                    <a:pt x="632765" y="677265"/>
                    <a:pt x="577901" y="677265"/>
                  </a:cubicBezTo>
                  <a:close/>
                </a:path>
              </a:pathLst>
            </a:custGeom>
            <a:solidFill>
              <a:srgbClr val="FE0214"/>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3" name="TextBox 402">
              <a:extLst>
                <a:ext uri="{FF2B5EF4-FFF2-40B4-BE49-F238E27FC236}">
                  <a16:creationId xmlns:a16="http://schemas.microsoft.com/office/drawing/2014/main" id="{511C7481-7F27-2193-E124-91707B896DED}"/>
                </a:ext>
              </a:extLst>
            </p:cNvPr>
            <p:cNvSpPr txBox="1"/>
            <p:nvPr/>
          </p:nvSpPr>
          <p:spPr>
            <a:xfrm>
              <a:off x="871715" y="4607569"/>
              <a:ext cx="534340"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rPr>
                <a:t>C</a:t>
              </a:r>
              <a:endParaRPr kumimoji="0" lang="en-GB" sz="28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endParaRPr>
            </a:p>
          </p:txBody>
        </p:sp>
      </p:grpSp>
      <p:grpSp>
        <p:nvGrpSpPr>
          <p:cNvPr id="405" name="Group 404">
            <a:extLst>
              <a:ext uri="{FF2B5EF4-FFF2-40B4-BE49-F238E27FC236}">
                <a16:creationId xmlns:a16="http://schemas.microsoft.com/office/drawing/2014/main" id="{D256D1C5-5402-DCC0-F837-5ECB05CD23CB}"/>
              </a:ext>
            </a:extLst>
          </p:cNvPr>
          <p:cNvGrpSpPr/>
          <p:nvPr/>
        </p:nvGrpSpPr>
        <p:grpSpPr>
          <a:xfrm>
            <a:off x="800253" y="1808974"/>
            <a:ext cx="677265" cy="676960"/>
            <a:chOff x="800253" y="1828495"/>
            <a:chExt cx="677265" cy="676960"/>
          </a:xfrm>
        </p:grpSpPr>
        <p:sp>
          <p:nvSpPr>
            <p:cNvPr id="7" name="Freeform: Shape 6">
              <a:extLst>
                <a:ext uri="{FF2B5EF4-FFF2-40B4-BE49-F238E27FC236}">
                  <a16:creationId xmlns:a16="http://schemas.microsoft.com/office/drawing/2014/main" id="{41ADFD08-D868-1D6D-37A7-28B63AECC316}"/>
                </a:ext>
              </a:extLst>
            </p:cNvPr>
            <p:cNvSpPr/>
            <p:nvPr/>
          </p:nvSpPr>
          <p:spPr>
            <a:xfrm>
              <a:off x="800253" y="1828495"/>
              <a:ext cx="677265" cy="676960"/>
            </a:xfrm>
            <a:custGeom>
              <a:avLst/>
              <a:gdLst>
                <a:gd name="connsiteX0" fmla="*/ 577901 w 677265"/>
                <a:gd name="connsiteY0" fmla="*/ 676961 h 676960"/>
                <a:gd name="connsiteX1" fmla="*/ 99365 w 677265"/>
                <a:gd name="connsiteY1" fmla="*/ 676961 h 676960"/>
                <a:gd name="connsiteX2" fmla="*/ 0 w 677265"/>
                <a:gd name="connsiteY2" fmla="*/ 577596 h 676960"/>
                <a:gd name="connsiteX3" fmla="*/ 0 w 677265"/>
                <a:gd name="connsiteY3" fmla="*/ 99365 h 676960"/>
                <a:gd name="connsiteX4" fmla="*/ 99365 w 677265"/>
                <a:gd name="connsiteY4" fmla="*/ 0 h 676960"/>
                <a:gd name="connsiteX5" fmla="*/ 577901 w 677265"/>
                <a:gd name="connsiteY5" fmla="*/ 0 h 676960"/>
                <a:gd name="connsiteX6" fmla="*/ 677266 w 677265"/>
                <a:gd name="connsiteY6" fmla="*/ 99365 h 676960"/>
                <a:gd name="connsiteX7" fmla="*/ 677266 w 677265"/>
                <a:gd name="connsiteY7" fmla="*/ 577901 h 676960"/>
                <a:gd name="connsiteX8" fmla="*/ 577901 w 677265"/>
                <a:gd name="connsiteY8" fmla="*/ 676961 h 67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7265" h="676960">
                  <a:moveTo>
                    <a:pt x="577901" y="676961"/>
                  </a:moveTo>
                  <a:lnTo>
                    <a:pt x="99365" y="676961"/>
                  </a:lnTo>
                  <a:cubicBezTo>
                    <a:pt x="44501" y="676961"/>
                    <a:pt x="0" y="632460"/>
                    <a:pt x="0" y="577596"/>
                  </a:cubicBezTo>
                  <a:lnTo>
                    <a:pt x="0" y="99365"/>
                  </a:lnTo>
                  <a:cubicBezTo>
                    <a:pt x="0" y="44501"/>
                    <a:pt x="44501" y="0"/>
                    <a:pt x="99365" y="0"/>
                  </a:cubicBezTo>
                  <a:lnTo>
                    <a:pt x="577901" y="0"/>
                  </a:lnTo>
                  <a:cubicBezTo>
                    <a:pt x="632765" y="0"/>
                    <a:pt x="677266" y="44501"/>
                    <a:pt x="677266" y="99365"/>
                  </a:cubicBezTo>
                  <a:lnTo>
                    <a:pt x="677266" y="577901"/>
                  </a:lnTo>
                  <a:cubicBezTo>
                    <a:pt x="677266" y="632460"/>
                    <a:pt x="632765" y="676961"/>
                    <a:pt x="577901" y="676961"/>
                  </a:cubicBezTo>
                  <a:close/>
                </a:path>
              </a:pathLst>
            </a:custGeom>
            <a:solidFill>
              <a:schemeClr val="accent5">
                <a:lumMod val="60000"/>
                <a:lumOff val="40000"/>
              </a:schemeClr>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4" name="TextBox 403">
              <a:extLst>
                <a:ext uri="{FF2B5EF4-FFF2-40B4-BE49-F238E27FC236}">
                  <a16:creationId xmlns:a16="http://schemas.microsoft.com/office/drawing/2014/main" id="{15EC24FC-C4DF-24E2-74A0-BE8E710C04AA}"/>
                </a:ext>
              </a:extLst>
            </p:cNvPr>
            <p:cNvSpPr txBox="1"/>
            <p:nvPr/>
          </p:nvSpPr>
          <p:spPr>
            <a:xfrm>
              <a:off x="871715" y="1905365"/>
              <a:ext cx="534340"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rPr>
                <a:t>D</a:t>
              </a:r>
              <a:endParaRPr kumimoji="0" lang="en-GB" sz="28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endParaRPr>
            </a:p>
          </p:txBody>
        </p:sp>
      </p:grpSp>
      <p:sp>
        <p:nvSpPr>
          <p:cNvPr id="409" name="TextBox 408">
            <a:extLst>
              <a:ext uri="{FF2B5EF4-FFF2-40B4-BE49-F238E27FC236}">
                <a16:creationId xmlns:a16="http://schemas.microsoft.com/office/drawing/2014/main" id="{321E200F-9ECE-0F15-AE3B-E703F9968AA7}"/>
              </a:ext>
            </a:extLst>
          </p:cNvPr>
          <p:cNvSpPr txBox="1"/>
          <p:nvPr/>
        </p:nvSpPr>
        <p:spPr>
          <a:xfrm>
            <a:off x="8187828" y="1716567"/>
            <a:ext cx="2372177" cy="861774"/>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D500"/>
                </a:solidFill>
                <a:effectLst/>
                <a:uLnTx/>
                <a:uFillTx/>
                <a:latin typeface="Poppins" panose="00000500000000000000" pitchFamily="2" charset="0"/>
                <a:ea typeface="+mn-ea"/>
                <a:cs typeface="Poppins" panose="00000500000000000000" pitchFamily="2" charset="0"/>
              </a:rPr>
              <a:t>Heading</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rPr>
              <a:t>This is a Sample Text</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rPr>
              <a:t>This is a Sample Text</a:t>
            </a:r>
            <a:endParaRPr kumimoji="0" lang="en-GB" sz="16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endParaRPr>
          </a:p>
        </p:txBody>
      </p:sp>
      <p:sp>
        <p:nvSpPr>
          <p:cNvPr id="410" name="TextBox 409">
            <a:extLst>
              <a:ext uri="{FF2B5EF4-FFF2-40B4-BE49-F238E27FC236}">
                <a16:creationId xmlns:a16="http://schemas.microsoft.com/office/drawing/2014/main" id="{99E36E05-677B-3AB6-C5FC-F4D88BA5C9C7}"/>
              </a:ext>
            </a:extLst>
          </p:cNvPr>
          <p:cNvSpPr txBox="1"/>
          <p:nvPr/>
        </p:nvSpPr>
        <p:spPr>
          <a:xfrm>
            <a:off x="8187828" y="4390538"/>
            <a:ext cx="2372177" cy="861774"/>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77DA00"/>
                </a:solidFill>
                <a:effectLst/>
                <a:uLnTx/>
                <a:uFillTx/>
                <a:latin typeface="Poppins" panose="00000500000000000000" pitchFamily="2" charset="0"/>
                <a:ea typeface="+mn-ea"/>
                <a:cs typeface="Poppins" panose="00000500000000000000" pitchFamily="2" charset="0"/>
              </a:rPr>
              <a:t>Heading</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rPr>
              <a:t>This is a Sample Text</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rPr>
              <a:t>This is a Sample Text</a:t>
            </a:r>
            <a:endParaRPr kumimoji="0" lang="en-GB" sz="16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endParaRPr>
          </a:p>
        </p:txBody>
      </p:sp>
      <p:sp>
        <p:nvSpPr>
          <p:cNvPr id="411" name="TextBox 410">
            <a:extLst>
              <a:ext uri="{FF2B5EF4-FFF2-40B4-BE49-F238E27FC236}">
                <a16:creationId xmlns:a16="http://schemas.microsoft.com/office/drawing/2014/main" id="{4E935842-1B98-2FED-2781-C8E7646F06CB}"/>
              </a:ext>
            </a:extLst>
          </p:cNvPr>
          <p:cNvSpPr txBox="1"/>
          <p:nvPr/>
        </p:nvSpPr>
        <p:spPr>
          <a:xfrm>
            <a:off x="1565974" y="4390538"/>
            <a:ext cx="2372177" cy="86177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E0214"/>
                </a:solidFill>
                <a:effectLst/>
                <a:uLnTx/>
                <a:uFillTx/>
                <a:latin typeface="Poppins" panose="00000500000000000000" pitchFamily="2" charset="0"/>
                <a:ea typeface="+mn-ea"/>
                <a:cs typeface="Poppins" panose="00000500000000000000" pitchFamily="2" charset="0"/>
              </a:rPr>
              <a:t>Heading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rPr>
              <a:t>This is a Sample Text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rPr>
              <a:t>This is a Sample Text</a:t>
            </a:r>
            <a:endParaRPr kumimoji="0" lang="en-GB" sz="16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endParaRPr>
          </a:p>
        </p:txBody>
      </p:sp>
      <p:sp>
        <p:nvSpPr>
          <p:cNvPr id="412" name="TextBox 411">
            <a:extLst>
              <a:ext uri="{FF2B5EF4-FFF2-40B4-BE49-F238E27FC236}">
                <a16:creationId xmlns:a16="http://schemas.microsoft.com/office/drawing/2014/main" id="{76964C0A-F3F1-9A95-BC19-7652AD46BDF4}"/>
              </a:ext>
            </a:extLst>
          </p:cNvPr>
          <p:cNvSpPr txBox="1"/>
          <p:nvPr/>
        </p:nvSpPr>
        <p:spPr>
          <a:xfrm>
            <a:off x="1565974" y="1716567"/>
            <a:ext cx="2372177" cy="86177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65381">
                    <a:lumMod val="60000"/>
                    <a:lumOff val="40000"/>
                  </a:srgbClr>
                </a:solidFill>
                <a:effectLst/>
                <a:uLnTx/>
                <a:uFillTx/>
                <a:latin typeface="Poppins" panose="00000500000000000000" pitchFamily="2" charset="0"/>
                <a:ea typeface="+mn-ea"/>
                <a:cs typeface="Poppins" panose="00000500000000000000" pitchFamily="2" charset="0"/>
              </a:rPr>
              <a:t>Heading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rPr>
              <a:t>This is a Sample Text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rPr>
              <a:t>This is a Sample Text</a:t>
            </a:r>
            <a:endParaRPr kumimoji="0" lang="en-GB" sz="16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endParaRPr>
          </a:p>
        </p:txBody>
      </p:sp>
    </p:spTree>
    <p:extLst>
      <p:ext uri="{BB962C8B-B14F-4D97-AF65-F5344CB8AC3E}">
        <p14:creationId xmlns:p14="http://schemas.microsoft.com/office/powerpoint/2010/main" val="22258607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9" presetClass="entr" presetSubtype="0" decel="10000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 calcmode="lin" valueType="num">
                                      <p:cBhvr>
                                        <p:cTn id="9" dur="500" fill="hold"/>
                                        <p:tgtEl>
                                          <p:spTgt spid="2"/>
                                        </p:tgtEl>
                                        <p:attrNameLst>
                                          <p:attrName>style.rotation</p:attrName>
                                        </p:attrNameLst>
                                      </p:cBhvr>
                                      <p:tavLst>
                                        <p:tav tm="0">
                                          <p:val>
                                            <p:fltVal val="360"/>
                                          </p:val>
                                        </p:tav>
                                        <p:tav tm="100000">
                                          <p:val>
                                            <p:fltVal val="0"/>
                                          </p:val>
                                        </p:tav>
                                      </p:tavLst>
                                    </p:anim>
                                    <p:animEffect transition="in" filter="fade">
                                      <p:cBhvr>
                                        <p:cTn id="10" dur="500"/>
                                        <p:tgtEl>
                                          <p:spTgt spid="2"/>
                                        </p:tgtEl>
                                      </p:cBhvr>
                                    </p:animEffect>
                                  </p:childTnLst>
                                </p:cTn>
                              </p:par>
                            </p:childTnLst>
                          </p:cTn>
                        </p:par>
                        <p:par>
                          <p:cTn id="11" fill="hold">
                            <p:stCondLst>
                              <p:cond delay="500"/>
                            </p:stCondLst>
                            <p:childTnLst>
                              <p:par>
                                <p:cTn id="12" presetID="53" presetClass="entr" presetSubtype="528" fill="hold" nodeType="afterEffect">
                                  <p:stCondLst>
                                    <p:cond delay="0"/>
                                  </p:stCondLst>
                                  <p:childTnLst>
                                    <p:set>
                                      <p:cBhvr>
                                        <p:cTn id="13" dur="1" fill="hold">
                                          <p:stCondLst>
                                            <p:cond delay="0"/>
                                          </p:stCondLst>
                                        </p:cTn>
                                        <p:tgtEl>
                                          <p:spTgt spid="400"/>
                                        </p:tgtEl>
                                        <p:attrNameLst>
                                          <p:attrName>style.visibility</p:attrName>
                                        </p:attrNameLst>
                                      </p:cBhvr>
                                      <p:to>
                                        <p:strVal val="visible"/>
                                      </p:to>
                                    </p:set>
                                    <p:anim calcmode="lin" valueType="num">
                                      <p:cBhvr>
                                        <p:cTn id="14" dur="500" fill="hold"/>
                                        <p:tgtEl>
                                          <p:spTgt spid="400"/>
                                        </p:tgtEl>
                                        <p:attrNameLst>
                                          <p:attrName>ppt_w</p:attrName>
                                        </p:attrNameLst>
                                      </p:cBhvr>
                                      <p:tavLst>
                                        <p:tav tm="0">
                                          <p:val>
                                            <p:fltVal val="0"/>
                                          </p:val>
                                        </p:tav>
                                        <p:tav tm="100000">
                                          <p:val>
                                            <p:strVal val="#ppt_w"/>
                                          </p:val>
                                        </p:tav>
                                      </p:tavLst>
                                    </p:anim>
                                    <p:anim calcmode="lin" valueType="num">
                                      <p:cBhvr>
                                        <p:cTn id="15" dur="500" fill="hold"/>
                                        <p:tgtEl>
                                          <p:spTgt spid="400"/>
                                        </p:tgtEl>
                                        <p:attrNameLst>
                                          <p:attrName>ppt_h</p:attrName>
                                        </p:attrNameLst>
                                      </p:cBhvr>
                                      <p:tavLst>
                                        <p:tav tm="0">
                                          <p:val>
                                            <p:fltVal val="0"/>
                                          </p:val>
                                        </p:tav>
                                        <p:tav tm="100000">
                                          <p:val>
                                            <p:strVal val="#ppt_h"/>
                                          </p:val>
                                        </p:tav>
                                      </p:tavLst>
                                    </p:anim>
                                    <p:animEffect transition="in" filter="fade">
                                      <p:cBhvr>
                                        <p:cTn id="16" dur="500"/>
                                        <p:tgtEl>
                                          <p:spTgt spid="400"/>
                                        </p:tgtEl>
                                      </p:cBhvr>
                                    </p:animEffect>
                                    <p:anim calcmode="lin" valueType="num">
                                      <p:cBhvr>
                                        <p:cTn id="17" dur="500" fill="hold"/>
                                        <p:tgtEl>
                                          <p:spTgt spid="400"/>
                                        </p:tgtEl>
                                        <p:attrNameLst>
                                          <p:attrName>ppt_x</p:attrName>
                                        </p:attrNameLst>
                                      </p:cBhvr>
                                      <p:tavLst>
                                        <p:tav tm="0">
                                          <p:val>
                                            <p:fltVal val="0.5"/>
                                          </p:val>
                                        </p:tav>
                                        <p:tav tm="100000">
                                          <p:val>
                                            <p:strVal val="#ppt_x"/>
                                          </p:val>
                                        </p:tav>
                                      </p:tavLst>
                                    </p:anim>
                                    <p:anim calcmode="lin" valueType="num">
                                      <p:cBhvr>
                                        <p:cTn id="18" dur="500" fill="hold"/>
                                        <p:tgtEl>
                                          <p:spTgt spid="400"/>
                                        </p:tgtEl>
                                        <p:attrNameLst>
                                          <p:attrName>ppt_y</p:attrName>
                                        </p:attrNameLst>
                                      </p:cBhvr>
                                      <p:tavLst>
                                        <p:tav tm="0">
                                          <p:val>
                                            <p:fltVal val="0.5"/>
                                          </p:val>
                                        </p:tav>
                                        <p:tav tm="100000">
                                          <p:val>
                                            <p:strVal val="#ppt_y"/>
                                          </p:val>
                                        </p:tav>
                                      </p:tavLst>
                                    </p:anim>
                                  </p:childTnLst>
                                </p:cTn>
                              </p:par>
                              <p:par>
                                <p:cTn id="19" presetID="53" presetClass="entr" presetSubtype="528" fill="hold" nodeType="withEffect">
                                  <p:stCondLst>
                                    <p:cond delay="0"/>
                                  </p:stCondLst>
                                  <p:childTnLst>
                                    <p:set>
                                      <p:cBhvr>
                                        <p:cTn id="20" dur="1" fill="hold">
                                          <p:stCondLst>
                                            <p:cond delay="0"/>
                                          </p:stCondLst>
                                        </p:cTn>
                                        <p:tgtEl>
                                          <p:spTgt spid="397"/>
                                        </p:tgtEl>
                                        <p:attrNameLst>
                                          <p:attrName>style.visibility</p:attrName>
                                        </p:attrNameLst>
                                      </p:cBhvr>
                                      <p:to>
                                        <p:strVal val="visible"/>
                                      </p:to>
                                    </p:set>
                                    <p:anim calcmode="lin" valueType="num">
                                      <p:cBhvr>
                                        <p:cTn id="21" dur="500" fill="hold"/>
                                        <p:tgtEl>
                                          <p:spTgt spid="397"/>
                                        </p:tgtEl>
                                        <p:attrNameLst>
                                          <p:attrName>ppt_w</p:attrName>
                                        </p:attrNameLst>
                                      </p:cBhvr>
                                      <p:tavLst>
                                        <p:tav tm="0">
                                          <p:val>
                                            <p:fltVal val="0"/>
                                          </p:val>
                                        </p:tav>
                                        <p:tav tm="100000">
                                          <p:val>
                                            <p:strVal val="#ppt_w"/>
                                          </p:val>
                                        </p:tav>
                                      </p:tavLst>
                                    </p:anim>
                                    <p:anim calcmode="lin" valueType="num">
                                      <p:cBhvr>
                                        <p:cTn id="22" dur="500" fill="hold"/>
                                        <p:tgtEl>
                                          <p:spTgt spid="397"/>
                                        </p:tgtEl>
                                        <p:attrNameLst>
                                          <p:attrName>ppt_h</p:attrName>
                                        </p:attrNameLst>
                                      </p:cBhvr>
                                      <p:tavLst>
                                        <p:tav tm="0">
                                          <p:val>
                                            <p:fltVal val="0"/>
                                          </p:val>
                                        </p:tav>
                                        <p:tav tm="100000">
                                          <p:val>
                                            <p:strVal val="#ppt_h"/>
                                          </p:val>
                                        </p:tav>
                                      </p:tavLst>
                                    </p:anim>
                                    <p:animEffect transition="in" filter="fade">
                                      <p:cBhvr>
                                        <p:cTn id="23" dur="500"/>
                                        <p:tgtEl>
                                          <p:spTgt spid="397"/>
                                        </p:tgtEl>
                                      </p:cBhvr>
                                    </p:animEffect>
                                    <p:anim calcmode="lin" valueType="num">
                                      <p:cBhvr>
                                        <p:cTn id="24" dur="500" fill="hold"/>
                                        <p:tgtEl>
                                          <p:spTgt spid="397"/>
                                        </p:tgtEl>
                                        <p:attrNameLst>
                                          <p:attrName>ppt_x</p:attrName>
                                        </p:attrNameLst>
                                      </p:cBhvr>
                                      <p:tavLst>
                                        <p:tav tm="0">
                                          <p:val>
                                            <p:fltVal val="0.5"/>
                                          </p:val>
                                        </p:tav>
                                        <p:tav tm="100000">
                                          <p:val>
                                            <p:strVal val="#ppt_x"/>
                                          </p:val>
                                        </p:tav>
                                      </p:tavLst>
                                    </p:anim>
                                    <p:anim calcmode="lin" valueType="num">
                                      <p:cBhvr>
                                        <p:cTn id="25" dur="500" fill="hold"/>
                                        <p:tgtEl>
                                          <p:spTgt spid="397"/>
                                        </p:tgtEl>
                                        <p:attrNameLst>
                                          <p:attrName>ppt_y</p:attrName>
                                        </p:attrNameLst>
                                      </p:cBhvr>
                                      <p:tavLst>
                                        <p:tav tm="0">
                                          <p:val>
                                            <p:fltVal val="0.5"/>
                                          </p:val>
                                        </p:tav>
                                        <p:tav tm="100000">
                                          <p:val>
                                            <p:strVal val="#ppt_y"/>
                                          </p:val>
                                        </p:tav>
                                      </p:tavLst>
                                    </p:anim>
                                  </p:childTnLst>
                                </p:cTn>
                              </p:par>
                              <p:par>
                                <p:cTn id="26" presetID="53" presetClass="entr" presetSubtype="528" fill="hold" nodeType="withEffect">
                                  <p:stCondLst>
                                    <p:cond delay="0"/>
                                  </p:stCondLst>
                                  <p:childTnLst>
                                    <p:set>
                                      <p:cBhvr>
                                        <p:cTn id="27" dur="1" fill="hold">
                                          <p:stCondLst>
                                            <p:cond delay="0"/>
                                          </p:stCondLst>
                                        </p:cTn>
                                        <p:tgtEl>
                                          <p:spTgt spid="399"/>
                                        </p:tgtEl>
                                        <p:attrNameLst>
                                          <p:attrName>style.visibility</p:attrName>
                                        </p:attrNameLst>
                                      </p:cBhvr>
                                      <p:to>
                                        <p:strVal val="visible"/>
                                      </p:to>
                                    </p:set>
                                    <p:anim calcmode="lin" valueType="num">
                                      <p:cBhvr>
                                        <p:cTn id="28" dur="500" fill="hold"/>
                                        <p:tgtEl>
                                          <p:spTgt spid="399"/>
                                        </p:tgtEl>
                                        <p:attrNameLst>
                                          <p:attrName>ppt_w</p:attrName>
                                        </p:attrNameLst>
                                      </p:cBhvr>
                                      <p:tavLst>
                                        <p:tav tm="0">
                                          <p:val>
                                            <p:fltVal val="0"/>
                                          </p:val>
                                        </p:tav>
                                        <p:tav tm="100000">
                                          <p:val>
                                            <p:strVal val="#ppt_w"/>
                                          </p:val>
                                        </p:tav>
                                      </p:tavLst>
                                    </p:anim>
                                    <p:anim calcmode="lin" valueType="num">
                                      <p:cBhvr>
                                        <p:cTn id="29" dur="500" fill="hold"/>
                                        <p:tgtEl>
                                          <p:spTgt spid="399"/>
                                        </p:tgtEl>
                                        <p:attrNameLst>
                                          <p:attrName>ppt_h</p:attrName>
                                        </p:attrNameLst>
                                      </p:cBhvr>
                                      <p:tavLst>
                                        <p:tav tm="0">
                                          <p:val>
                                            <p:fltVal val="0"/>
                                          </p:val>
                                        </p:tav>
                                        <p:tav tm="100000">
                                          <p:val>
                                            <p:strVal val="#ppt_h"/>
                                          </p:val>
                                        </p:tav>
                                      </p:tavLst>
                                    </p:anim>
                                    <p:animEffect transition="in" filter="fade">
                                      <p:cBhvr>
                                        <p:cTn id="30" dur="500"/>
                                        <p:tgtEl>
                                          <p:spTgt spid="399"/>
                                        </p:tgtEl>
                                      </p:cBhvr>
                                    </p:animEffect>
                                    <p:anim calcmode="lin" valueType="num">
                                      <p:cBhvr>
                                        <p:cTn id="31" dur="500" fill="hold"/>
                                        <p:tgtEl>
                                          <p:spTgt spid="399"/>
                                        </p:tgtEl>
                                        <p:attrNameLst>
                                          <p:attrName>ppt_x</p:attrName>
                                        </p:attrNameLst>
                                      </p:cBhvr>
                                      <p:tavLst>
                                        <p:tav tm="0">
                                          <p:val>
                                            <p:fltVal val="0.5"/>
                                          </p:val>
                                        </p:tav>
                                        <p:tav tm="100000">
                                          <p:val>
                                            <p:strVal val="#ppt_x"/>
                                          </p:val>
                                        </p:tav>
                                      </p:tavLst>
                                    </p:anim>
                                    <p:anim calcmode="lin" valueType="num">
                                      <p:cBhvr>
                                        <p:cTn id="32" dur="500" fill="hold"/>
                                        <p:tgtEl>
                                          <p:spTgt spid="399"/>
                                        </p:tgtEl>
                                        <p:attrNameLst>
                                          <p:attrName>ppt_y</p:attrName>
                                        </p:attrNameLst>
                                      </p:cBhvr>
                                      <p:tavLst>
                                        <p:tav tm="0">
                                          <p:val>
                                            <p:fltVal val="0.5"/>
                                          </p:val>
                                        </p:tav>
                                        <p:tav tm="100000">
                                          <p:val>
                                            <p:strVal val="#ppt_y"/>
                                          </p:val>
                                        </p:tav>
                                      </p:tavLst>
                                    </p:anim>
                                  </p:childTnLst>
                                </p:cTn>
                              </p:par>
                              <p:par>
                                <p:cTn id="33" presetID="53" presetClass="entr" presetSubtype="528" fill="hold" nodeType="withEffect">
                                  <p:stCondLst>
                                    <p:cond delay="0"/>
                                  </p:stCondLst>
                                  <p:childTnLst>
                                    <p:set>
                                      <p:cBhvr>
                                        <p:cTn id="34" dur="1" fill="hold">
                                          <p:stCondLst>
                                            <p:cond delay="0"/>
                                          </p:stCondLst>
                                        </p:cTn>
                                        <p:tgtEl>
                                          <p:spTgt spid="398"/>
                                        </p:tgtEl>
                                        <p:attrNameLst>
                                          <p:attrName>style.visibility</p:attrName>
                                        </p:attrNameLst>
                                      </p:cBhvr>
                                      <p:to>
                                        <p:strVal val="visible"/>
                                      </p:to>
                                    </p:set>
                                    <p:anim calcmode="lin" valueType="num">
                                      <p:cBhvr>
                                        <p:cTn id="35" dur="500" fill="hold"/>
                                        <p:tgtEl>
                                          <p:spTgt spid="398"/>
                                        </p:tgtEl>
                                        <p:attrNameLst>
                                          <p:attrName>ppt_w</p:attrName>
                                        </p:attrNameLst>
                                      </p:cBhvr>
                                      <p:tavLst>
                                        <p:tav tm="0">
                                          <p:val>
                                            <p:fltVal val="0"/>
                                          </p:val>
                                        </p:tav>
                                        <p:tav tm="100000">
                                          <p:val>
                                            <p:strVal val="#ppt_w"/>
                                          </p:val>
                                        </p:tav>
                                      </p:tavLst>
                                    </p:anim>
                                    <p:anim calcmode="lin" valueType="num">
                                      <p:cBhvr>
                                        <p:cTn id="36" dur="500" fill="hold"/>
                                        <p:tgtEl>
                                          <p:spTgt spid="398"/>
                                        </p:tgtEl>
                                        <p:attrNameLst>
                                          <p:attrName>ppt_h</p:attrName>
                                        </p:attrNameLst>
                                      </p:cBhvr>
                                      <p:tavLst>
                                        <p:tav tm="0">
                                          <p:val>
                                            <p:fltVal val="0"/>
                                          </p:val>
                                        </p:tav>
                                        <p:tav tm="100000">
                                          <p:val>
                                            <p:strVal val="#ppt_h"/>
                                          </p:val>
                                        </p:tav>
                                      </p:tavLst>
                                    </p:anim>
                                    <p:animEffect transition="in" filter="fade">
                                      <p:cBhvr>
                                        <p:cTn id="37" dur="500"/>
                                        <p:tgtEl>
                                          <p:spTgt spid="398"/>
                                        </p:tgtEl>
                                      </p:cBhvr>
                                    </p:animEffect>
                                    <p:anim calcmode="lin" valueType="num">
                                      <p:cBhvr>
                                        <p:cTn id="38" dur="500" fill="hold"/>
                                        <p:tgtEl>
                                          <p:spTgt spid="398"/>
                                        </p:tgtEl>
                                        <p:attrNameLst>
                                          <p:attrName>ppt_x</p:attrName>
                                        </p:attrNameLst>
                                      </p:cBhvr>
                                      <p:tavLst>
                                        <p:tav tm="0">
                                          <p:val>
                                            <p:fltVal val="0.5"/>
                                          </p:val>
                                        </p:tav>
                                        <p:tav tm="100000">
                                          <p:val>
                                            <p:strVal val="#ppt_x"/>
                                          </p:val>
                                        </p:tav>
                                      </p:tavLst>
                                    </p:anim>
                                    <p:anim calcmode="lin" valueType="num">
                                      <p:cBhvr>
                                        <p:cTn id="39" dur="500" fill="hold"/>
                                        <p:tgtEl>
                                          <p:spTgt spid="398"/>
                                        </p:tgtEl>
                                        <p:attrNameLst>
                                          <p:attrName>ppt_y</p:attrName>
                                        </p:attrNameLst>
                                      </p:cBhvr>
                                      <p:tavLst>
                                        <p:tav tm="0">
                                          <p:val>
                                            <p:fltVal val="0.5"/>
                                          </p:val>
                                        </p:tav>
                                        <p:tav tm="100000">
                                          <p:val>
                                            <p:strVal val="#ppt_y"/>
                                          </p:val>
                                        </p:tav>
                                      </p:tavLst>
                                    </p:anim>
                                  </p:childTnLst>
                                </p:cTn>
                              </p:par>
                            </p:childTnLst>
                          </p:cTn>
                        </p:par>
                        <p:par>
                          <p:cTn id="40" fill="hold">
                            <p:stCondLst>
                              <p:cond delay="1000"/>
                            </p:stCondLst>
                            <p:childTnLst>
                              <p:par>
                                <p:cTn id="41" presetID="31" presetClass="entr" presetSubtype="0" fill="hold" nodeType="afterEffect">
                                  <p:stCondLst>
                                    <p:cond delay="0"/>
                                  </p:stCondLst>
                                  <p:childTnLst>
                                    <p:set>
                                      <p:cBhvr>
                                        <p:cTn id="42" dur="1" fill="hold">
                                          <p:stCondLst>
                                            <p:cond delay="0"/>
                                          </p:stCondLst>
                                        </p:cTn>
                                        <p:tgtEl>
                                          <p:spTgt spid="408"/>
                                        </p:tgtEl>
                                        <p:attrNameLst>
                                          <p:attrName>style.visibility</p:attrName>
                                        </p:attrNameLst>
                                      </p:cBhvr>
                                      <p:to>
                                        <p:strVal val="visible"/>
                                      </p:to>
                                    </p:set>
                                    <p:anim calcmode="lin" valueType="num">
                                      <p:cBhvr>
                                        <p:cTn id="43" dur="500" fill="hold"/>
                                        <p:tgtEl>
                                          <p:spTgt spid="408"/>
                                        </p:tgtEl>
                                        <p:attrNameLst>
                                          <p:attrName>ppt_w</p:attrName>
                                        </p:attrNameLst>
                                      </p:cBhvr>
                                      <p:tavLst>
                                        <p:tav tm="0">
                                          <p:val>
                                            <p:fltVal val="0"/>
                                          </p:val>
                                        </p:tav>
                                        <p:tav tm="100000">
                                          <p:val>
                                            <p:strVal val="#ppt_w"/>
                                          </p:val>
                                        </p:tav>
                                      </p:tavLst>
                                    </p:anim>
                                    <p:anim calcmode="lin" valueType="num">
                                      <p:cBhvr>
                                        <p:cTn id="44" dur="500" fill="hold"/>
                                        <p:tgtEl>
                                          <p:spTgt spid="408"/>
                                        </p:tgtEl>
                                        <p:attrNameLst>
                                          <p:attrName>ppt_h</p:attrName>
                                        </p:attrNameLst>
                                      </p:cBhvr>
                                      <p:tavLst>
                                        <p:tav tm="0">
                                          <p:val>
                                            <p:fltVal val="0"/>
                                          </p:val>
                                        </p:tav>
                                        <p:tav tm="100000">
                                          <p:val>
                                            <p:strVal val="#ppt_h"/>
                                          </p:val>
                                        </p:tav>
                                      </p:tavLst>
                                    </p:anim>
                                    <p:anim calcmode="lin" valueType="num">
                                      <p:cBhvr>
                                        <p:cTn id="45" dur="500" fill="hold"/>
                                        <p:tgtEl>
                                          <p:spTgt spid="408"/>
                                        </p:tgtEl>
                                        <p:attrNameLst>
                                          <p:attrName>style.rotation</p:attrName>
                                        </p:attrNameLst>
                                      </p:cBhvr>
                                      <p:tavLst>
                                        <p:tav tm="0">
                                          <p:val>
                                            <p:fltVal val="90"/>
                                          </p:val>
                                        </p:tav>
                                        <p:tav tm="100000">
                                          <p:val>
                                            <p:fltVal val="0"/>
                                          </p:val>
                                        </p:tav>
                                      </p:tavLst>
                                    </p:anim>
                                    <p:animEffect transition="in" filter="fade">
                                      <p:cBhvr>
                                        <p:cTn id="46" dur="500"/>
                                        <p:tgtEl>
                                          <p:spTgt spid="408"/>
                                        </p:tgtEl>
                                      </p:cBhvr>
                                    </p:animEffect>
                                  </p:childTnLst>
                                </p:cTn>
                              </p:par>
                            </p:childTnLst>
                          </p:cTn>
                        </p:par>
                        <p:par>
                          <p:cTn id="47" fill="hold">
                            <p:stCondLst>
                              <p:cond delay="1500"/>
                            </p:stCondLst>
                            <p:childTnLst>
                              <p:par>
                                <p:cTn id="48" presetID="22" presetClass="entr" presetSubtype="2" fill="hold" grpId="0" nodeType="afterEffect">
                                  <p:stCondLst>
                                    <p:cond delay="0"/>
                                  </p:stCondLst>
                                  <p:childTnLst>
                                    <p:set>
                                      <p:cBhvr>
                                        <p:cTn id="49" dur="1" fill="hold">
                                          <p:stCondLst>
                                            <p:cond delay="0"/>
                                          </p:stCondLst>
                                        </p:cTn>
                                        <p:tgtEl>
                                          <p:spTgt spid="409"/>
                                        </p:tgtEl>
                                        <p:attrNameLst>
                                          <p:attrName>style.visibility</p:attrName>
                                        </p:attrNameLst>
                                      </p:cBhvr>
                                      <p:to>
                                        <p:strVal val="visible"/>
                                      </p:to>
                                    </p:set>
                                    <p:animEffect transition="in" filter="wipe(right)">
                                      <p:cBhvr>
                                        <p:cTn id="50" dur="500"/>
                                        <p:tgtEl>
                                          <p:spTgt spid="409"/>
                                        </p:tgtEl>
                                      </p:cBhvr>
                                    </p:animEffect>
                                  </p:childTnLst>
                                </p:cTn>
                              </p:par>
                            </p:childTnLst>
                          </p:cTn>
                        </p:par>
                        <p:par>
                          <p:cTn id="51" fill="hold">
                            <p:stCondLst>
                              <p:cond delay="2000"/>
                            </p:stCondLst>
                            <p:childTnLst>
                              <p:par>
                                <p:cTn id="52" presetID="31" presetClass="entr" presetSubtype="0" fill="hold" nodeType="afterEffect">
                                  <p:stCondLst>
                                    <p:cond delay="0"/>
                                  </p:stCondLst>
                                  <p:childTnLst>
                                    <p:set>
                                      <p:cBhvr>
                                        <p:cTn id="53" dur="1" fill="hold">
                                          <p:stCondLst>
                                            <p:cond delay="0"/>
                                          </p:stCondLst>
                                        </p:cTn>
                                        <p:tgtEl>
                                          <p:spTgt spid="407"/>
                                        </p:tgtEl>
                                        <p:attrNameLst>
                                          <p:attrName>style.visibility</p:attrName>
                                        </p:attrNameLst>
                                      </p:cBhvr>
                                      <p:to>
                                        <p:strVal val="visible"/>
                                      </p:to>
                                    </p:set>
                                    <p:anim calcmode="lin" valueType="num">
                                      <p:cBhvr>
                                        <p:cTn id="54" dur="500" fill="hold"/>
                                        <p:tgtEl>
                                          <p:spTgt spid="407"/>
                                        </p:tgtEl>
                                        <p:attrNameLst>
                                          <p:attrName>ppt_w</p:attrName>
                                        </p:attrNameLst>
                                      </p:cBhvr>
                                      <p:tavLst>
                                        <p:tav tm="0">
                                          <p:val>
                                            <p:fltVal val="0"/>
                                          </p:val>
                                        </p:tav>
                                        <p:tav tm="100000">
                                          <p:val>
                                            <p:strVal val="#ppt_w"/>
                                          </p:val>
                                        </p:tav>
                                      </p:tavLst>
                                    </p:anim>
                                    <p:anim calcmode="lin" valueType="num">
                                      <p:cBhvr>
                                        <p:cTn id="55" dur="500" fill="hold"/>
                                        <p:tgtEl>
                                          <p:spTgt spid="407"/>
                                        </p:tgtEl>
                                        <p:attrNameLst>
                                          <p:attrName>ppt_h</p:attrName>
                                        </p:attrNameLst>
                                      </p:cBhvr>
                                      <p:tavLst>
                                        <p:tav tm="0">
                                          <p:val>
                                            <p:fltVal val="0"/>
                                          </p:val>
                                        </p:tav>
                                        <p:tav tm="100000">
                                          <p:val>
                                            <p:strVal val="#ppt_h"/>
                                          </p:val>
                                        </p:tav>
                                      </p:tavLst>
                                    </p:anim>
                                    <p:anim calcmode="lin" valueType="num">
                                      <p:cBhvr>
                                        <p:cTn id="56" dur="500" fill="hold"/>
                                        <p:tgtEl>
                                          <p:spTgt spid="407"/>
                                        </p:tgtEl>
                                        <p:attrNameLst>
                                          <p:attrName>style.rotation</p:attrName>
                                        </p:attrNameLst>
                                      </p:cBhvr>
                                      <p:tavLst>
                                        <p:tav tm="0">
                                          <p:val>
                                            <p:fltVal val="90"/>
                                          </p:val>
                                        </p:tav>
                                        <p:tav tm="100000">
                                          <p:val>
                                            <p:fltVal val="0"/>
                                          </p:val>
                                        </p:tav>
                                      </p:tavLst>
                                    </p:anim>
                                    <p:animEffect transition="in" filter="fade">
                                      <p:cBhvr>
                                        <p:cTn id="57" dur="500"/>
                                        <p:tgtEl>
                                          <p:spTgt spid="407"/>
                                        </p:tgtEl>
                                      </p:cBhvr>
                                    </p:animEffect>
                                  </p:childTnLst>
                                </p:cTn>
                              </p:par>
                            </p:childTnLst>
                          </p:cTn>
                        </p:par>
                        <p:par>
                          <p:cTn id="58" fill="hold">
                            <p:stCondLst>
                              <p:cond delay="2500"/>
                            </p:stCondLst>
                            <p:childTnLst>
                              <p:par>
                                <p:cTn id="59" presetID="22" presetClass="entr" presetSubtype="2" fill="hold" grpId="0" nodeType="afterEffect">
                                  <p:stCondLst>
                                    <p:cond delay="0"/>
                                  </p:stCondLst>
                                  <p:childTnLst>
                                    <p:set>
                                      <p:cBhvr>
                                        <p:cTn id="60" dur="1" fill="hold">
                                          <p:stCondLst>
                                            <p:cond delay="0"/>
                                          </p:stCondLst>
                                        </p:cTn>
                                        <p:tgtEl>
                                          <p:spTgt spid="410"/>
                                        </p:tgtEl>
                                        <p:attrNameLst>
                                          <p:attrName>style.visibility</p:attrName>
                                        </p:attrNameLst>
                                      </p:cBhvr>
                                      <p:to>
                                        <p:strVal val="visible"/>
                                      </p:to>
                                    </p:set>
                                    <p:animEffect transition="in" filter="wipe(right)">
                                      <p:cBhvr>
                                        <p:cTn id="61" dur="500"/>
                                        <p:tgtEl>
                                          <p:spTgt spid="410"/>
                                        </p:tgtEl>
                                      </p:cBhvr>
                                    </p:animEffect>
                                  </p:childTnLst>
                                </p:cTn>
                              </p:par>
                            </p:childTnLst>
                          </p:cTn>
                        </p:par>
                        <p:par>
                          <p:cTn id="62" fill="hold">
                            <p:stCondLst>
                              <p:cond delay="3000"/>
                            </p:stCondLst>
                            <p:childTnLst>
                              <p:par>
                                <p:cTn id="63" presetID="31" presetClass="entr" presetSubtype="0" fill="hold" nodeType="afterEffect">
                                  <p:stCondLst>
                                    <p:cond delay="0"/>
                                  </p:stCondLst>
                                  <p:childTnLst>
                                    <p:set>
                                      <p:cBhvr>
                                        <p:cTn id="64" dur="1" fill="hold">
                                          <p:stCondLst>
                                            <p:cond delay="0"/>
                                          </p:stCondLst>
                                        </p:cTn>
                                        <p:tgtEl>
                                          <p:spTgt spid="406"/>
                                        </p:tgtEl>
                                        <p:attrNameLst>
                                          <p:attrName>style.visibility</p:attrName>
                                        </p:attrNameLst>
                                      </p:cBhvr>
                                      <p:to>
                                        <p:strVal val="visible"/>
                                      </p:to>
                                    </p:set>
                                    <p:anim calcmode="lin" valueType="num">
                                      <p:cBhvr>
                                        <p:cTn id="65" dur="500" fill="hold"/>
                                        <p:tgtEl>
                                          <p:spTgt spid="406"/>
                                        </p:tgtEl>
                                        <p:attrNameLst>
                                          <p:attrName>ppt_w</p:attrName>
                                        </p:attrNameLst>
                                      </p:cBhvr>
                                      <p:tavLst>
                                        <p:tav tm="0">
                                          <p:val>
                                            <p:fltVal val="0"/>
                                          </p:val>
                                        </p:tav>
                                        <p:tav tm="100000">
                                          <p:val>
                                            <p:strVal val="#ppt_w"/>
                                          </p:val>
                                        </p:tav>
                                      </p:tavLst>
                                    </p:anim>
                                    <p:anim calcmode="lin" valueType="num">
                                      <p:cBhvr>
                                        <p:cTn id="66" dur="500" fill="hold"/>
                                        <p:tgtEl>
                                          <p:spTgt spid="406"/>
                                        </p:tgtEl>
                                        <p:attrNameLst>
                                          <p:attrName>ppt_h</p:attrName>
                                        </p:attrNameLst>
                                      </p:cBhvr>
                                      <p:tavLst>
                                        <p:tav tm="0">
                                          <p:val>
                                            <p:fltVal val="0"/>
                                          </p:val>
                                        </p:tav>
                                        <p:tav tm="100000">
                                          <p:val>
                                            <p:strVal val="#ppt_h"/>
                                          </p:val>
                                        </p:tav>
                                      </p:tavLst>
                                    </p:anim>
                                    <p:anim calcmode="lin" valueType="num">
                                      <p:cBhvr>
                                        <p:cTn id="67" dur="500" fill="hold"/>
                                        <p:tgtEl>
                                          <p:spTgt spid="406"/>
                                        </p:tgtEl>
                                        <p:attrNameLst>
                                          <p:attrName>style.rotation</p:attrName>
                                        </p:attrNameLst>
                                      </p:cBhvr>
                                      <p:tavLst>
                                        <p:tav tm="0">
                                          <p:val>
                                            <p:fltVal val="90"/>
                                          </p:val>
                                        </p:tav>
                                        <p:tav tm="100000">
                                          <p:val>
                                            <p:fltVal val="0"/>
                                          </p:val>
                                        </p:tav>
                                      </p:tavLst>
                                    </p:anim>
                                    <p:animEffect transition="in" filter="fade">
                                      <p:cBhvr>
                                        <p:cTn id="68" dur="500"/>
                                        <p:tgtEl>
                                          <p:spTgt spid="406"/>
                                        </p:tgtEl>
                                      </p:cBhvr>
                                    </p:animEffect>
                                  </p:childTnLst>
                                </p:cTn>
                              </p:par>
                            </p:childTnLst>
                          </p:cTn>
                        </p:par>
                        <p:par>
                          <p:cTn id="69" fill="hold">
                            <p:stCondLst>
                              <p:cond delay="3500"/>
                            </p:stCondLst>
                            <p:childTnLst>
                              <p:par>
                                <p:cTn id="70" presetID="22" presetClass="entr" presetSubtype="8" fill="hold" grpId="0" nodeType="afterEffect">
                                  <p:stCondLst>
                                    <p:cond delay="0"/>
                                  </p:stCondLst>
                                  <p:childTnLst>
                                    <p:set>
                                      <p:cBhvr>
                                        <p:cTn id="71" dur="1" fill="hold">
                                          <p:stCondLst>
                                            <p:cond delay="0"/>
                                          </p:stCondLst>
                                        </p:cTn>
                                        <p:tgtEl>
                                          <p:spTgt spid="411"/>
                                        </p:tgtEl>
                                        <p:attrNameLst>
                                          <p:attrName>style.visibility</p:attrName>
                                        </p:attrNameLst>
                                      </p:cBhvr>
                                      <p:to>
                                        <p:strVal val="visible"/>
                                      </p:to>
                                    </p:set>
                                    <p:animEffect transition="in" filter="wipe(left)">
                                      <p:cBhvr>
                                        <p:cTn id="72" dur="500"/>
                                        <p:tgtEl>
                                          <p:spTgt spid="411"/>
                                        </p:tgtEl>
                                      </p:cBhvr>
                                    </p:animEffect>
                                  </p:childTnLst>
                                </p:cTn>
                              </p:par>
                            </p:childTnLst>
                          </p:cTn>
                        </p:par>
                        <p:par>
                          <p:cTn id="73" fill="hold">
                            <p:stCondLst>
                              <p:cond delay="4000"/>
                            </p:stCondLst>
                            <p:childTnLst>
                              <p:par>
                                <p:cTn id="74" presetID="31" presetClass="entr" presetSubtype="0" fill="hold" nodeType="afterEffect">
                                  <p:stCondLst>
                                    <p:cond delay="0"/>
                                  </p:stCondLst>
                                  <p:childTnLst>
                                    <p:set>
                                      <p:cBhvr>
                                        <p:cTn id="75" dur="1" fill="hold">
                                          <p:stCondLst>
                                            <p:cond delay="0"/>
                                          </p:stCondLst>
                                        </p:cTn>
                                        <p:tgtEl>
                                          <p:spTgt spid="405"/>
                                        </p:tgtEl>
                                        <p:attrNameLst>
                                          <p:attrName>style.visibility</p:attrName>
                                        </p:attrNameLst>
                                      </p:cBhvr>
                                      <p:to>
                                        <p:strVal val="visible"/>
                                      </p:to>
                                    </p:set>
                                    <p:anim calcmode="lin" valueType="num">
                                      <p:cBhvr>
                                        <p:cTn id="76" dur="500" fill="hold"/>
                                        <p:tgtEl>
                                          <p:spTgt spid="405"/>
                                        </p:tgtEl>
                                        <p:attrNameLst>
                                          <p:attrName>ppt_w</p:attrName>
                                        </p:attrNameLst>
                                      </p:cBhvr>
                                      <p:tavLst>
                                        <p:tav tm="0">
                                          <p:val>
                                            <p:fltVal val="0"/>
                                          </p:val>
                                        </p:tav>
                                        <p:tav tm="100000">
                                          <p:val>
                                            <p:strVal val="#ppt_w"/>
                                          </p:val>
                                        </p:tav>
                                      </p:tavLst>
                                    </p:anim>
                                    <p:anim calcmode="lin" valueType="num">
                                      <p:cBhvr>
                                        <p:cTn id="77" dur="500" fill="hold"/>
                                        <p:tgtEl>
                                          <p:spTgt spid="405"/>
                                        </p:tgtEl>
                                        <p:attrNameLst>
                                          <p:attrName>ppt_h</p:attrName>
                                        </p:attrNameLst>
                                      </p:cBhvr>
                                      <p:tavLst>
                                        <p:tav tm="0">
                                          <p:val>
                                            <p:fltVal val="0"/>
                                          </p:val>
                                        </p:tav>
                                        <p:tav tm="100000">
                                          <p:val>
                                            <p:strVal val="#ppt_h"/>
                                          </p:val>
                                        </p:tav>
                                      </p:tavLst>
                                    </p:anim>
                                    <p:anim calcmode="lin" valueType="num">
                                      <p:cBhvr>
                                        <p:cTn id="78" dur="500" fill="hold"/>
                                        <p:tgtEl>
                                          <p:spTgt spid="405"/>
                                        </p:tgtEl>
                                        <p:attrNameLst>
                                          <p:attrName>style.rotation</p:attrName>
                                        </p:attrNameLst>
                                      </p:cBhvr>
                                      <p:tavLst>
                                        <p:tav tm="0">
                                          <p:val>
                                            <p:fltVal val="90"/>
                                          </p:val>
                                        </p:tav>
                                        <p:tav tm="100000">
                                          <p:val>
                                            <p:fltVal val="0"/>
                                          </p:val>
                                        </p:tav>
                                      </p:tavLst>
                                    </p:anim>
                                    <p:animEffect transition="in" filter="fade">
                                      <p:cBhvr>
                                        <p:cTn id="79" dur="500"/>
                                        <p:tgtEl>
                                          <p:spTgt spid="405"/>
                                        </p:tgtEl>
                                      </p:cBhvr>
                                    </p:animEffect>
                                  </p:childTnLst>
                                </p:cTn>
                              </p:par>
                            </p:childTnLst>
                          </p:cTn>
                        </p:par>
                        <p:par>
                          <p:cTn id="80" fill="hold">
                            <p:stCondLst>
                              <p:cond delay="4500"/>
                            </p:stCondLst>
                            <p:childTnLst>
                              <p:par>
                                <p:cTn id="81" presetID="22" presetClass="entr" presetSubtype="8" fill="hold" grpId="0" nodeType="afterEffect">
                                  <p:stCondLst>
                                    <p:cond delay="0"/>
                                  </p:stCondLst>
                                  <p:childTnLst>
                                    <p:set>
                                      <p:cBhvr>
                                        <p:cTn id="82" dur="1" fill="hold">
                                          <p:stCondLst>
                                            <p:cond delay="0"/>
                                          </p:stCondLst>
                                        </p:cTn>
                                        <p:tgtEl>
                                          <p:spTgt spid="412"/>
                                        </p:tgtEl>
                                        <p:attrNameLst>
                                          <p:attrName>style.visibility</p:attrName>
                                        </p:attrNameLst>
                                      </p:cBhvr>
                                      <p:to>
                                        <p:strVal val="visible"/>
                                      </p:to>
                                    </p:set>
                                    <p:animEffect transition="in" filter="wipe(left)">
                                      <p:cBhvr>
                                        <p:cTn id="83" dur="500"/>
                                        <p:tgtEl>
                                          <p:spTgt spid="4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 grpId="0"/>
      <p:bldP spid="410" grpId="0"/>
      <p:bldP spid="411" grpId="0"/>
      <p:bldP spid="412" grpId="0"/>
    </p:bldLst>
  </p:timing>
</p:sld>
</file>

<file path=ppt/slides/slide5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7" name="Freeform: Shape 106">
            <a:extLst>
              <a:ext uri="{FF2B5EF4-FFF2-40B4-BE49-F238E27FC236}">
                <a16:creationId xmlns:a16="http://schemas.microsoft.com/office/drawing/2014/main" id="{8FCA0597-11E5-6677-16B6-2F004DBE5C4E}"/>
              </a:ext>
            </a:extLst>
          </p:cNvPr>
          <p:cNvSpPr/>
          <p:nvPr/>
        </p:nvSpPr>
        <p:spPr>
          <a:xfrm>
            <a:off x="9008235" y="1675022"/>
            <a:ext cx="47548" cy="615086"/>
          </a:xfrm>
          <a:custGeom>
            <a:avLst/>
            <a:gdLst>
              <a:gd name="connsiteX0" fmla="*/ 0 w 47548"/>
              <a:gd name="connsiteY0" fmla="*/ 0 h 615086"/>
              <a:gd name="connsiteX1" fmla="*/ 47549 w 47548"/>
              <a:gd name="connsiteY1" fmla="*/ 0 h 615086"/>
              <a:gd name="connsiteX2" fmla="*/ 47549 w 47548"/>
              <a:gd name="connsiteY2" fmla="*/ 615086 h 615086"/>
              <a:gd name="connsiteX3" fmla="*/ 0 w 47548"/>
              <a:gd name="connsiteY3" fmla="*/ 615086 h 615086"/>
            </a:gdLst>
            <a:ahLst/>
            <a:cxnLst>
              <a:cxn ang="0">
                <a:pos x="connsiteX0" y="connsiteY0"/>
              </a:cxn>
              <a:cxn ang="0">
                <a:pos x="connsiteX1" y="connsiteY1"/>
              </a:cxn>
              <a:cxn ang="0">
                <a:pos x="connsiteX2" y="connsiteY2"/>
              </a:cxn>
              <a:cxn ang="0">
                <a:pos x="connsiteX3" y="connsiteY3"/>
              </a:cxn>
            </a:cxnLst>
            <a:rect l="l" t="t" r="r" b="b"/>
            <a:pathLst>
              <a:path w="47548" h="615086">
                <a:moveTo>
                  <a:pt x="0" y="0"/>
                </a:moveTo>
                <a:lnTo>
                  <a:pt x="47549" y="0"/>
                </a:lnTo>
                <a:lnTo>
                  <a:pt x="47549" y="615086"/>
                </a:lnTo>
                <a:lnTo>
                  <a:pt x="0" y="615086"/>
                </a:lnTo>
                <a:close/>
              </a:path>
            </a:pathLst>
          </a:custGeom>
          <a:solidFill>
            <a:schemeClr val="accent2"/>
          </a:solidFill>
          <a:ln w="3048" cap="flat">
            <a:solidFill>
              <a:srgbClr val="FFD5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04" name="Freeform: Shape 203">
            <a:extLst>
              <a:ext uri="{FF2B5EF4-FFF2-40B4-BE49-F238E27FC236}">
                <a16:creationId xmlns:a16="http://schemas.microsoft.com/office/drawing/2014/main" id="{734E0273-AA8B-B7D9-1E3D-CACC0ACC6912}"/>
              </a:ext>
            </a:extLst>
          </p:cNvPr>
          <p:cNvSpPr/>
          <p:nvPr/>
        </p:nvSpPr>
        <p:spPr>
          <a:xfrm>
            <a:off x="9008668" y="2892896"/>
            <a:ext cx="47548" cy="615086"/>
          </a:xfrm>
          <a:custGeom>
            <a:avLst/>
            <a:gdLst>
              <a:gd name="connsiteX0" fmla="*/ 0 w 47548"/>
              <a:gd name="connsiteY0" fmla="*/ 0 h 615086"/>
              <a:gd name="connsiteX1" fmla="*/ 47549 w 47548"/>
              <a:gd name="connsiteY1" fmla="*/ 0 h 615086"/>
              <a:gd name="connsiteX2" fmla="*/ 47549 w 47548"/>
              <a:gd name="connsiteY2" fmla="*/ 615086 h 615086"/>
              <a:gd name="connsiteX3" fmla="*/ 0 w 47548"/>
              <a:gd name="connsiteY3" fmla="*/ 615086 h 615086"/>
            </a:gdLst>
            <a:ahLst/>
            <a:cxnLst>
              <a:cxn ang="0">
                <a:pos x="connsiteX0" y="connsiteY0"/>
              </a:cxn>
              <a:cxn ang="0">
                <a:pos x="connsiteX1" y="connsiteY1"/>
              </a:cxn>
              <a:cxn ang="0">
                <a:pos x="connsiteX2" y="connsiteY2"/>
              </a:cxn>
              <a:cxn ang="0">
                <a:pos x="connsiteX3" y="connsiteY3"/>
              </a:cxn>
            </a:cxnLst>
            <a:rect l="l" t="t" r="r" b="b"/>
            <a:pathLst>
              <a:path w="47548" h="615086">
                <a:moveTo>
                  <a:pt x="0" y="0"/>
                </a:moveTo>
                <a:lnTo>
                  <a:pt x="47549" y="0"/>
                </a:lnTo>
                <a:lnTo>
                  <a:pt x="47549" y="615086"/>
                </a:lnTo>
                <a:lnTo>
                  <a:pt x="0" y="615086"/>
                </a:lnTo>
                <a:close/>
              </a:path>
            </a:pathLst>
          </a:custGeom>
          <a:solidFill>
            <a:srgbClr val="77DA00"/>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9" name="Freeform: Shape 298">
            <a:extLst>
              <a:ext uri="{FF2B5EF4-FFF2-40B4-BE49-F238E27FC236}">
                <a16:creationId xmlns:a16="http://schemas.microsoft.com/office/drawing/2014/main" id="{00D20AFE-1F47-69C5-2CDE-E63841FE696F}"/>
              </a:ext>
            </a:extLst>
          </p:cNvPr>
          <p:cNvSpPr/>
          <p:nvPr/>
        </p:nvSpPr>
        <p:spPr>
          <a:xfrm>
            <a:off x="9008668" y="4102038"/>
            <a:ext cx="47548" cy="615086"/>
          </a:xfrm>
          <a:custGeom>
            <a:avLst/>
            <a:gdLst>
              <a:gd name="connsiteX0" fmla="*/ 0 w 47548"/>
              <a:gd name="connsiteY0" fmla="*/ 0 h 615086"/>
              <a:gd name="connsiteX1" fmla="*/ 47549 w 47548"/>
              <a:gd name="connsiteY1" fmla="*/ 0 h 615086"/>
              <a:gd name="connsiteX2" fmla="*/ 47549 w 47548"/>
              <a:gd name="connsiteY2" fmla="*/ 615087 h 615086"/>
              <a:gd name="connsiteX3" fmla="*/ 0 w 47548"/>
              <a:gd name="connsiteY3" fmla="*/ 615087 h 615086"/>
            </a:gdLst>
            <a:ahLst/>
            <a:cxnLst>
              <a:cxn ang="0">
                <a:pos x="connsiteX0" y="connsiteY0"/>
              </a:cxn>
              <a:cxn ang="0">
                <a:pos x="connsiteX1" y="connsiteY1"/>
              </a:cxn>
              <a:cxn ang="0">
                <a:pos x="connsiteX2" y="connsiteY2"/>
              </a:cxn>
              <a:cxn ang="0">
                <a:pos x="connsiteX3" y="connsiteY3"/>
              </a:cxn>
            </a:cxnLst>
            <a:rect l="l" t="t" r="r" b="b"/>
            <a:pathLst>
              <a:path w="47548" h="615086">
                <a:moveTo>
                  <a:pt x="0" y="0"/>
                </a:moveTo>
                <a:lnTo>
                  <a:pt x="47549" y="0"/>
                </a:lnTo>
                <a:lnTo>
                  <a:pt x="47549" y="615087"/>
                </a:lnTo>
                <a:lnTo>
                  <a:pt x="0" y="615087"/>
                </a:lnTo>
                <a:close/>
              </a:path>
            </a:pathLst>
          </a:custGeom>
          <a:solidFill>
            <a:srgbClr val="FE0214"/>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3" name="Freeform: Shape 392">
            <a:extLst>
              <a:ext uri="{FF2B5EF4-FFF2-40B4-BE49-F238E27FC236}">
                <a16:creationId xmlns:a16="http://schemas.microsoft.com/office/drawing/2014/main" id="{A36A1C85-FC85-F9A3-6273-5ACF9026E344}"/>
              </a:ext>
            </a:extLst>
          </p:cNvPr>
          <p:cNvSpPr/>
          <p:nvPr/>
        </p:nvSpPr>
        <p:spPr>
          <a:xfrm rot="10800000">
            <a:off x="3160332" y="1682908"/>
            <a:ext cx="47548" cy="615086"/>
          </a:xfrm>
          <a:custGeom>
            <a:avLst/>
            <a:gdLst>
              <a:gd name="connsiteX0" fmla="*/ 0 w 47548"/>
              <a:gd name="connsiteY0" fmla="*/ 0 h 615086"/>
              <a:gd name="connsiteX1" fmla="*/ 47549 w 47548"/>
              <a:gd name="connsiteY1" fmla="*/ 0 h 615086"/>
              <a:gd name="connsiteX2" fmla="*/ 47549 w 47548"/>
              <a:gd name="connsiteY2" fmla="*/ 615086 h 615086"/>
              <a:gd name="connsiteX3" fmla="*/ 0 w 47548"/>
              <a:gd name="connsiteY3" fmla="*/ 615086 h 615086"/>
            </a:gdLst>
            <a:ahLst/>
            <a:cxnLst>
              <a:cxn ang="0">
                <a:pos x="connsiteX0" y="connsiteY0"/>
              </a:cxn>
              <a:cxn ang="0">
                <a:pos x="connsiteX1" y="connsiteY1"/>
              </a:cxn>
              <a:cxn ang="0">
                <a:pos x="connsiteX2" y="connsiteY2"/>
              </a:cxn>
              <a:cxn ang="0">
                <a:pos x="connsiteX3" y="connsiteY3"/>
              </a:cxn>
            </a:cxnLst>
            <a:rect l="l" t="t" r="r" b="b"/>
            <a:pathLst>
              <a:path w="47548" h="615086">
                <a:moveTo>
                  <a:pt x="0" y="0"/>
                </a:moveTo>
                <a:lnTo>
                  <a:pt x="47549" y="0"/>
                </a:lnTo>
                <a:lnTo>
                  <a:pt x="47549" y="615086"/>
                </a:lnTo>
                <a:lnTo>
                  <a:pt x="0" y="615086"/>
                </a:lnTo>
                <a:close/>
              </a:path>
            </a:pathLst>
          </a:custGeom>
          <a:solidFill>
            <a:schemeClr val="accent5">
              <a:lumMod val="60000"/>
              <a:lumOff val="40000"/>
            </a:schemeClr>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86" name="Freeform: Shape 485">
            <a:extLst>
              <a:ext uri="{FF2B5EF4-FFF2-40B4-BE49-F238E27FC236}">
                <a16:creationId xmlns:a16="http://schemas.microsoft.com/office/drawing/2014/main" id="{25359180-0B63-1713-4D84-F154DC2D8313}"/>
              </a:ext>
            </a:extLst>
          </p:cNvPr>
          <p:cNvSpPr/>
          <p:nvPr/>
        </p:nvSpPr>
        <p:spPr>
          <a:xfrm rot="10800000">
            <a:off x="3160332" y="2877511"/>
            <a:ext cx="47548" cy="615086"/>
          </a:xfrm>
          <a:custGeom>
            <a:avLst/>
            <a:gdLst>
              <a:gd name="connsiteX0" fmla="*/ 0 w 47548"/>
              <a:gd name="connsiteY0" fmla="*/ 0 h 615086"/>
              <a:gd name="connsiteX1" fmla="*/ 47549 w 47548"/>
              <a:gd name="connsiteY1" fmla="*/ 0 h 615086"/>
              <a:gd name="connsiteX2" fmla="*/ 47549 w 47548"/>
              <a:gd name="connsiteY2" fmla="*/ 615086 h 615086"/>
              <a:gd name="connsiteX3" fmla="*/ 0 w 47548"/>
              <a:gd name="connsiteY3" fmla="*/ 615086 h 615086"/>
            </a:gdLst>
            <a:ahLst/>
            <a:cxnLst>
              <a:cxn ang="0">
                <a:pos x="connsiteX0" y="connsiteY0"/>
              </a:cxn>
              <a:cxn ang="0">
                <a:pos x="connsiteX1" y="connsiteY1"/>
              </a:cxn>
              <a:cxn ang="0">
                <a:pos x="connsiteX2" y="connsiteY2"/>
              </a:cxn>
              <a:cxn ang="0">
                <a:pos x="connsiteX3" y="connsiteY3"/>
              </a:cxn>
            </a:cxnLst>
            <a:rect l="l" t="t" r="r" b="b"/>
            <a:pathLst>
              <a:path w="47548" h="615086">
                <a:moveTo>
                  <a:pt x="0" y="0"/>
                </a:moveTo>
                <a:lnTo>
                  <a:pt x="47549" y="0"/>
                </a:lnTo>
                <a:lnTo>
                  <a:pt x="47549" y="615086"/>
                </a:lnTo>
                <a:lnTo>
                  <a:pt x="0" y="615086"/>
                </a:lnTo>
                <a:close/>
              </a:path>
            </a:pathLst>
          </a:custGeom>
          <a:solidFill>
            <a:schemeClr val="accent6"/>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79" name="Freeform: Shape 578">
            <a:extLst>
              <a:ext uri="{FF2B5EF4-FFF2-40B4-BE49-F238E27FC236}">
                <a16:creationId xmlns:a16="http://schemas.microsoft.com/office/drawing/2014/main" id="{4B9A9D80-286C-000E-1930-87CF6FF4DEE7}"/>
              </a:ext>
            </a:extLst>
          </p:cNvPr>
          <p:cNvSpPr/>
          <p:nvPr/>
        </p:nvSpPr>
        <p:spPr>
          <a:xfrm rot="10800000">
            <a:off x="3160332" y="4072115"/>
            <a:ext cx="47548" cy="615086"/>
          </a:xfrm>
          <a:custGeom>
            <a:avLst/>
            <a:gdLst>
              <a:gd name="connsiteX0" fmla="*/ 0 w 47548"/>
              <a:gd name="connsiteY0" fmla="*/ 0 h 615086"/>
              <a:gd name="connsiteX1" fmla="*/ 47549 w 47548"/>
              <a:gd name="connsiteY1" fmla="*/ 0 h 615086"/>
              <a:gd name="connsiteX2" fmla="*/ 47549 w 47548"/>
              <a:gd name="connsiteY2" fmla="*/ 615087 h 615086"/>
              <a:gd name="connsiteX3" fmla="*/ 0 w 47548"/>
              <a:gd name="connsiteY3" fmla="*/ 615087 h 615086"/>
            </a:gdLst>
            <a:ahLst/>
            <a:cxnLst>
              <a:cxn ang="0">
                <a:pos x="connsiteX0" y="connsiteY0"/>
              </a:cxn>
              <a:cxn ang="0">
                <a:pos x="connsiteX1" y="connsiteY1"/>
              </a:cxn>
              <a:cxn ang="0">
                <a:pos x="connsiteX2" y="connsiteY2"/>
              </a:cxn>
              <a:cxn ang="0">
                <a:pos x="connsiteX3" y="connsiteY3"/>
              </a:cxn>
            </a:cxnLst>
            <a:rect l="l" t="t" r="r" b="b"/>
            <a:pathLst>
              <a:path w="47548" h="615086">
                <a:moveTo>
                  <a:pt x="0" y="0"/>
                </a:moveTo>
                <a:lnTo>
                  <a:pt x="47549" y="0"/>
                </a:lnTo>
                <a:lnTo>
                  <a:pt x="47549" y="615087"/>
                </a:lnTo>
                <a:lnTo>
                  <a:pt x="0" y="615087"/>
                </a:lnTo>
                <a:close/>
              </a:path>
            </a:pathLst>
          </a:custGeom>
          <a:solidFill>
            <a:srgbClr val="7030A0"/>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pic>
        <p:nvPicPr>
          <p:cNvPr id="605" name="Graphic 604" descr="Atom with solid fill">
            <a:extLst>
              <a:ext uri="{FF2B5EF4-FFF2-40B4-BE49-F238E27FC236}">
                <a16:creationId xmlns:a16="http://schemas.microsoft.com/office/drawing/2014/main" id="{93895CE4-A004-B216-4BAE-ECB1FFA365FD}"/>
              </a:ext>
            </a:extLst>
          </p:cNvPr>
          <p:cNvPicPr>
            <a:picLocks noChangeAspect="1"/>
          </p:cNvPicPr>
          <p:nvPr/>
        </p:nvPicPr>
        <p:blipFill>
          <a:blip r:embed="rId3" cstate="hq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288799" y="4126230"/>
            <a:ext cx="590894" cy="590894"/>
          </a:xfrm>
          <a:prstGeom prst="rect">
            <a:avLst/>
          </a:prstGeom>
        </p:spPr>
      </p:pic>
      <p:pic>
        <p:nvPicPr>
          <p:cNvPr id="606" name="Graphic 605" descr="Group brainstorm with solid fill">
            <a:extLst>
              <a:ext uri="{FF2B5EF4-FFF2-40B4-BE49-F238E27FC236}">
                <a16:creationId xmlns:a16="http://schemas.microsoft.com/office/drawing/2014/main" id="{AF71DDE4-9242-6878-281B-AA976F933C22}"/>
              </a:ext>
            </a:extLst>
          </p:cNvPr>
          <p:cNvPicPr>
            <a:picLocks noChangeAspect="1"/>
          </p:cNvPicPr>
          <p:nvPr/>
        </p:nvPicPr>
        <p:blipFill>
          <a:blip r:embed="rId5" cstate="hq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288799" y="1675022"/>
            <a:ext cx="590894" cy="590894"/>
          </a:xfrm>
          <a:prstGeom prst="rect">
            <a:avLst/>
          </a:prstGeom>
        </p:spPr>
      </p:pic>
      <p:pic>
        <p:nvPicPr>
          <p:cNvPr id="607" name="Graphic 606" descr="Handshake with solid fill">
            <a:extLst>
              <a:ext uri="{FF2B5EF4-FFF2-40B4-BE49-F238E27FC236}">
                <a16:creationId xmlns:a16="http://schemas.microsoft.com/office/drawing/2014/main" id="{61245B29-5F4A-EED8-946E-A3DA7AF3D0EB}"/>
              </a:ext>
            </a:extLst>
          </p:cNvPr>
          <p:cNvPicPr>
            <a:picLocks noChangeAspect="1"/>
          </p:cNvPicPr>
          <p:nvPr/>
        </p:nvPicPr>
        <p:blipFill>
          <a:blip r:embed="rId7" cstate="hq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3288799" y="2900626"/>
            <a:ext cx="590894" cy="590894"/>
          </a:xfrm>
          <a:prstGeom prst="rect">
            <a:avLst/>
          </a:prstGeom>
        </p:spPr>
      </p:pic>
      <p:pic>
        <p:nvPicPr>
          <p:cNvPr id="608" name="Graphic 607" descr="Stopwatch with solid fill">
            <a:extLst>
              <a:ext uri="{FF2B5EF4-FFF2-40B4-BE49-F238E27FC236}">
                <a16:creationId xmlns:a16="http://schemas.microsoft.com/office/drawing/2014/main" id="{0E8FF6F0-75BD-8FFF-57CC-0B0E0BAADAF8}"/>
              </a:ext>
            </a:extLst>
          </p:cNvPr>
          <p:cNvPicPr>
            <a:picLocks noChangeAspect="1"/>
          </p:cNvPicPr>
          <p:nvPr/>
        </p:nvPicPr>
        <p:blipFill>
          <a:blip r:embed="rId9" cstate="hq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8253554" y="2884009"/>
            <a:ext cx="590894" cy="590894"/>
          </a:xfrm>
          <a:prstGeom prst="rect">
            <a:avLst/>
          </a:prstGeom>
        </p:spPr>
      </p:pic>
      <p:pic>
        <p:nvPicPr>
          <p:cNvPr id="609" name="Graphic 608" descr="Lightbulb and gear with solid fill">
            <a:extLst>
              <a:ext uri="{FF2B5EF4-FFF2-40B4-BE49-F238E27FC236}">
                <a16:creationId xmlns:a16="http://schemas.microsoft.com/office/drawing/2014/main" id="{0AB7BD1A-3877-D1F9-88A4-508C2CE90221}"/>
              </a:ext>
            </a:extLst>
          </p:cNvPr>
          <p:cNvPicPr>
            <a:picLocks noChangeAspect="1"/>
          </p:cNvPicPr>
          <p:nvPr/>
        </p:nvPicPr>
        <p:blipFill>
          <a:blip r:embed="rId11" cstate="hq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8253554" y="1665980"/>
            <a:ext cx="590894" cy="590894"/>
          </a:xfrm>
          <a:prstGeom prst="rect">
            <a:avLst/>
          </a:prstGeom>
        </p:spPr>
      </p:pic>
      <p:pic>
        <p:nvPicPr>
          <p:cNvPr id="610" name="Graphic 609" descr="Money with solid fill">
            <a:extLst>
              <a:ext uri="{FF2B5EF4-FFF2-40B4-BE49-F238E27FC236}">
                <a16:creationId xmlns:a16="http://schemas.microsoft.com/office/drawing/2014/main" id="{8DC8B874-406B-736A-6807-2FB52CC6DB1F}"/>
              </a:ext>
            </a:extLst>
          </p:cNvPr>
          <p:cNvPicPr>
            <a:picLocks noChangeAspect="1"/>
          </p:cNvPicPr>
          <p:nvPr/>
        </p:nvPicPr>
        <p:blipFill>
          <a:blip r:embed="rId13" cstate="hq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8251821" y="4102038"/>
            <a:ext cx="594360" cy="594360"/>
          </a:xfrm>
          <a:prstGeom prst="rect">
            <a:avLst/>
          </a:prstGeom>
        </p:spPr>
      </p:pic>
      <p:grpSp>
        <p:nvGrpSpPr>
          <p:cNvPr id="2" name="Group 1">
            <a:extLst>
              <a:ext uri="{FF2B5EF4-FFF2-40B4-BE49-F238E27FC236}">
                <a16:creationId xmlns:a16="http://schemas.microsoft.com/office/drawing/2014/main" id="{A01F7AB9-C252-777E-9B1A-BB1B3BD30A1B}"/>
              </a:ext>
            </a:extLst>
          </p:cNvPr>
          <p:cNvGrpSpPr/>
          <p:nvPr/>
        </p:nvGrpSpPr>
        <p:grpSpPr>
          <a:xfrm>
            <a:off x="3991660" y="1550862"/>
            <a:ext cx="4159910" cy="3266845"/>
            <a:chOff x="3991660" y="1550862"/>
            <a:chExt cx="4159910" cy="3266845"/>
          </a:xfrm>
        </p:grpSpPr>
        <p:grpSp>
          <p:nvGrpSpPr>
            <p:cNvPr id="581" name="Graphic 12">
              <a:extLst>
                <a:ext uri="{FF2B5EF4-FFF2-40B4-BE49-F238E27FC236}">
                  <a16:creationId xmlns:a16="http://schemas.microsoft.com/office/drawing/2014/main" id="{B7FE7052-FE3D-FFC9-E7BC-0F62DEB829AE}"/>
                </a:ext>
              </a:extLst>
            </p:cNvPr>
            <p:cNvGrpSpPr/>
            <p:nvPr/>
          </p:nvGrpSpPr>
          <p:grpSpPr>
            <a:xfrm>
              <a:off x="6507785" y="1550862"/>
              <a:ext cx="1168297" cy="910132"/>
              <a:chOff x="6507785" y="1550862"/>
              <a:chExt cx="1168297" cy="910132"/>
            </a:xfrm>
            <a:solidFill>
              <a:srgbClr val="FFD500"/>
            </a:solidFill>
          </p:grpSpPr>
          <p:sp>
            <p:nvSpPr>
              <p:cNvPr id="582" name="Freeform: Shape 581">
                <a:extLst>
                  <a:ext uri="{FF2B5EF4-FFF2-40B4-BE49-F238E27FC236}">
                    <a16:creationId xmlns:a16="http://schemas.microsoft.com/office/drawing/2014/main" id="{C2EA3D9F-6592-889C-8F3F-B0B390F6F2FB}"/>
                  </a:ext>
                </a:extLst>
              </p:cNvPr>
              <p:cNvSpPr/>
              <p:nvPr/>
            </p:nvSpPr>
            <p:spPr>
              <a:xfrm>
                <a:off x="6518148" y="1561225"/>
                <a:ext cx="1147572" cy="889406"/>
              </a:xfrm>
              <a:custGeom>
                <a:avLst/>
                <a:gdLst>
                  <a:gd name="connsiteX0" fmla="*/ 1147572 w 1147572"/>
                  <a:gd name="connsiteY0" fmla="*/ 475488 h 889406"/>
                  <a:gd name="connsiteX1" fmla="*/ 733653 w 1147572"/>
                  <a:gd name="connsiteY1" fmla="*/ 889406 h 889406"/>
                  <a:gd name="connsiteX2" fmla="*/ 0 w 1147572"/>
                  <a:gd name="connsiteY2" fmla="*/ 585521 h 889406"/>
                  <a:gd name="connsiteX3" fmla="*/ 0 w 1147572"/>
                  <a:gd name="connsiteY3" fmla="*/ 0 h 889406"/>
                  <a:gd name="connsiteX4" fmla="*/ 1147572 w 1147572"/>
                  <a:gd name="connsiteY4" fmla="*/ 475488 h 889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572" h="889406">
                    <a:moveTo>
                      <a:pt x="1147572" y="475488"/>
                    </a:moveTo>
                    <a:lnTo>
                      <a:pt x="733653" y="889406"/>
                    </a:lnTo>
                    <a:cubicBezTo>
                      <a:pt x="545897" y="701650"/>
                      <a:pt x="286512" y="585521"/>
                      <a:pt x="0" y="585521"/>
                    </a:cubicBezTo>
                    <a:lnTo>
                      <a:pt x="0" y="0"/>
                    </a:lnTo>
                    <a:cubicBezTo>
                      <a:pt x="448361" y="0"/>
                      <a:pt x="854049" y="181661"/>
                      <a:pt x="1147572" y="475488"/>
                    </a:cubicBezTo>
                    <a:close/>
                  </a:path>
                </a:pathLst>
              </a:custGeom>
              <a:grp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83" name="Freeform: Shape 582">
                <a:extLst>
                  <a:ext uri="{FF2B5EF4-FFF2-40B4-BE49-F238E27FC236}">
                    <a16:creationId xmlns:a16="http://schemas.microsoft.com/office/drawing/2014/main" id="{456AC17A-A228-AB59-3B01-270FBEA92075}"/>
                  </a:ext>
                </a:extLst>
              </p:cNvPr>
              <p:cNvSpPr/>
              <p:nvPr/>
            </p:nvSpPr>
            <p:spPr>
              <a:xfrm>
                <a:off x="6507785" y="1550862"/>
                <a:ext cx="1168297" cy="910132"/>
              </a:xfrm>
              <a:custGeom>
                <a:avLst/>
                <a:gdLst>
                  <a:gd name="connsiteX0" fmla="*/ 744016 w 1168297"/>
                  <a:gd name="connsiteY0" fmla="*/ 910133 h 910132"/>
                  <a:gd name="connsiteX1" fmla="*/ 736701 w 1168297"/>
                  <a:gd name="connsiteY1" fmla="*/ 907085 h 910132"/>
                  <a:gd name="connsiteX2" fmla="*/ 10363 w 1168297"/>
                  <a:gd name="connsiteY2" fmla="*/ 606247 h 910132"/>
                  <a:gd name="connsiteX3" fmla="*/ 0 w 1168297"/>
                  <a:gd name="connsiteY3" fmla="*/ 595884 h 910132"/>
                  <a:gd name="connsiteX4" fmla="*/ 0 w 1168297"/>
                  <a:gd name="connsiteY4" fmla="*/ 10363 h 910132"/>
                  <a:gd name="connsiteX5" fmla="*/ 10363 w 1168297"/>
                  <a:gd name="connsiteY5" fmla="*/ 0 h 910132"/>
                  <a:gd name="connsiteX6" fmla="*/ 1165250 w 1168297"/>
                  <a:gd name="connsiteY6" fmla="*/ 478536 h 910132"/>
                  <a:gd name="connsiteX7" fmla="*/ 1168298 w 1168297"/>
                  <a:gd name="connsiteY7" fmla="*/ 485851 h 910132"/>
                  <a:gd name="connsiteX8" fmla="*/ 1165250 w 1168297"/>
                  <a:gd name="connsiteY8" fmla="*/ 493166 h 910132"/>
                  <a:gd name="connsiteX9" fmla="*/ 751332 w 1168297"/>
                  <a:gd name="connsiteY9" fmla="*/ 907085 h 910132"/>
                  <a:gd name="connsiteX10" fmla="*/ 744016 w 1168297"/>
                  <a:gd name="connsiteY10" fmla="*/ 910133 h 910132"/>
                  <a:gd name="connsiteX11" fmla="*/ 20726 w 1168297"/>
                  <a:gd name="connsiteY11" fmla="*/ 585521 h 910132"/>
                  <a:gd name="connsiteX12" fmla="*/ 744016 w 1168297"/>
                  <a:gd name="connsiteY12" fmla="*/ 885139 h 910132"/>
                  <a:gd name="connsiteX13" fmla="*/ 1143304 w 1168297"/>
                  <a:gd name="connsiteY13" fmla="*/ 485851 h 910132"/>
                  <a:gd name="connsiteX14" fmla="*/ 20421 w 1168297"/>
                  <a:gd name="connsiteY14" fmla="*/ 20726 h 910132"/>
                  <a:gd name="connsiteX15" fmla="*/ 20421 w 1168297"/>
                  <a:gd name="connsiteY15" fmla="*/ 585521 h 91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68297" h="910132">
                    <a:moveTo>
                      <a:pt x="744016" y="910133"/>
                    </a:moveTo>
                    <a:cubicBezTo>
                      <a:pt x="741273" y="910133"/>
                      <a:pt x="738835" y="909218"/>
                      <a:pt x="736701" y="907085"/>
                    </a:cubicBezTo>
                    <a:cubicBezTo>
                      <a:pt x="542544" y="712927"/>
                      <a:pt x="284683" y="606247"/>
                      <a:pt x="10363" y="606247"/>
                    </a:cubicBezTo>
                    <a:cubicBezTo>
                      <a:pt x="4572" y="606247"/>
                      <a:pt x="0" y="601675"/>
                      <a:pt x="0" y="595884"/>
                    </a:cubicBezTo>
                    <a:lnTo>
                      <a:pt x="0" y="10363"/>
                    </a:lnTo>
                    <a:cubicBezTo>
                      <a:pt x="0" y="4572"/>
                      <a:pt x="4572" y="0"/>
                      <a:pt x="10363" y="0"/>
                    </a:cubicBezTo>
                    <a:cubicBezTo>
                      <a:pt x="446532" y="0"/>
                      <a:pt x="856792" y="169774"/>
                      <a:pt x="1165250" y="478536"/>
                    </a:cubicBezTo>
                    <a:cubicBezTo>
                      <a:pt x="1167079" y="480365"/>
                      <a:pt x="1168298" y="483108"/>
                      <a:pt x="1168298" y="485851"/>
                    </a:cubicBezTo>
                    <a:cubicBezTo>
                      <a:pt x="1168298" y="488594"/>
                      <a:pt x="1167079" y="491338"/>
                      <a:pt x="1165250" y="493166"/>
                    </a:cubicBezTo>
                    <a:lnTo>
                      <a:pt x="751332" y="907085"/>
                    </a:lnTo>
                    <a:cubicBezTo>
                      <a:pt x="749198" y="909218"/>
                      <a:pt x="746760" y="910133"/>
                      <a:pt x="744016" y="910133"/>
                    </a:cubicBezTo>
                    <a:close/>
                    <a:moveTo>
                      <a:pt x="20726" y="585521"/>
                    </a:moveTo>
                    <a:cubicBezTo>
                      <a:pt x="293217" y="588264"/>
                      <a:pt x="549554" y="694334"/>
                      <a:pt x="744016" y="885139"/>
                    </a:cubicBezTo>
                    <a:lnTo>
                      <a:pt x="1143304" y="485851"/>
                    </a:lnTo>
                    <a:cubicBezTo>
                      <a:pt x="841857" y="188366"/>
                      <a:pt x="444093" y="23470"/>
                      <a:pt x="20421" y="20726"/>
                    </a:cubicBezTo>
                    <a:lnTo>
                      <a:pt x="20421" y="585521"/>
                    </a:lnTo>
                    <a:close/>
                  </a:path>
                </a:pathLst>
              </a:custGeom>
              <a:grp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grpSp>
          <p:nvGrpSpPr>
            <p:cNvPr id="584" name="Graphic 12">
              <a:extLst>
                <a:ext uri="{FF2B5EF4-FFF2-40B4-BE49-F238E27FC236}">
                  <a16:creationId xmlns:a16="http://schemas.microsoft.com/office/drawing/2014/main" id="{57F347E9-AB8D-1879-FF8F-F95D8B340E97}"/>
                </a:ext>
              </a:extLst>
            </p:cNvPr>
            <p:cNvGrpSpPr/>
            <p:nvPr/>
          </p:nvGrpSpPr>
          <p:grpSpPr>
            <a:xfrm>
              <a:off x="7241438" y="2026350"/>
              <a:ext cx="910132" cy="1168298"/>
              <a:chOff x="7241438" y="2026350"/>
              <a:chExt cx="910132" cy="1168298"/>
            </a:xfrm>
            <a:solidFill>
              <a:srgbClr val="77DA00"/>
            </a:solidFill>
          </p:grpSpPr>
          <p:sp>
            <p:nvSpPr>
              <p:cNvPr id="585" name="Freeform: Shape 584">
                <a:extLst>
                  <a:ext uri="{FF2B5EF4-FFF2-40B4-BE49-F238E27FC236}">
                    <a16:creationId xmlns:a16="http://schemas.microsoft.com/office/drawing/2014/main" id="{D35DEBC5-BEE6-1694-E745-B71FA4783982}"/>
                  </a:ext>
                </a:extLst>
              </p:cNvPr>
              <p:cNvSpPr/>
              <p:nvPr/>
            </p:nvSpPr>
            <p:spPr>
              <a:xfrm>
                <a:off x="7251801" y="2036713"/>
                <a:ext cx="889406" cy="1147572"/>
              </a:xfrm>
              <a:custGeom>
                <a:avLst/>
                <a:gdLst>
                  <a:gd name="connsiteX0" fmla="*/ 889407 w 889406"/>
                  <a:gd name="connsiteY0" fmla="*/ 1147572 h 1147572"/>
                  <a:gd name="connsiteX1" fmla="*/ 303885 w 889406"/>
                  <a:gd name="connsiteY1" fmla="*/ 1147572 h 1147572"/>
                  <a:gd name="connsiteX2" fmla="*/ 0 w 889406"/>
                  <a:gd name="connsiteY2" fmla="*/ 413918 h 1147572"/>
                  <a:gd name="connsiteX3" fmla="*/ 413919 w 889406"/>
                  <a:gd name="connsiteY3" fmla="*/ 0 h 1147572"/>
                  <a:gd name="connsiteX4" fmla="*/ 889407 w 889406"/>
                  <a:gd name="connsiteY4" fmla="*/ 1147572 h 1147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9406" h="1147572">
                    <a:moveTo>
                      <a:pt x="889407" y="1147572"/>
                    </a:moveTo>
                    <a:lnTo>
                      <a:pt x="303885" y="1147572"/>
                    </a:lnTo>
                    <a:cubicBezTo>
                      <a:pt x="303885" y="861060"/>
                      <a:pt x="187757" y="601675"/>
                      <a:pt x="0" y="413918"/>
                    </a:cubicBezTo>
                    <a:lnTo>
                      <a:pt x="413919" y="0"/>
                    </a:lnTo>
                    <a:cubicBezTo>
                      <a:pt x="707745" y="293827"/>
                      <a:pt x="889407" y="699516"/>
                      <a:pt x="889407" y="1147572"/>
                    </a:cubicBezTo>
                    <a:close/>
                  </a:path>
                </a:pathLst>
              </a:custGeom>
              <a:grp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86" name="Freeform: Shape 585">
                <a:extLst>
                  <a:ext uri="{FF2B5EF4-FFF2-40B4-BE49-F238E27FC236}">
                    <a16:creationId xmlns:a16="http://schemas.microsoft.com/office/drawing/2014/main" id="{3F9408BC-3355-835B-B70B-57C2FA505C66}"/>
                  </a:ext>
                </a:extLst>
              </p:cNvPr>
              <p:cNvSpPr/>
              <p:nvPr/>
            </p:nvSpPr>
            <p:spPr>
              <a:xfrm>
                <a:off x="7241438" y="2026350"/>
                <a:ext cx="910132" cy="1168298"/>
              </a:xfrm>
              <a:custGeom>
                <a:avLst/>
                <a:gdLst>
                  <a:gd name="connsiteX0" fmla="*/ 899769 w 910132"/>
                  <a:gd name="connsiteY0" fmla="*/ 1168298 h 1168298"/>
                  <a:gd name="connsiteX1" fmla="*/ 314248 w 910132"/>
                  <a:gd name="connsiteY1" fmla="*/ 1168298 h 1168298"/>
                  <a:gd name="connsiteX2" fmla="*/ 303885 w 910132"/>
                  <a:gd name="connsiteY2" fmla="*/ 1157935 h 1168298"/>
                  <a:gd name="connsiteX3" fmla="*/ 3048 w 910132"/>
                  <a:gd name="connsiteY3" fmla="*/ 431597 h 1168298"/>
                  <a:gd name="connsiteX4" fmla="*/ 0 w 910132"/>
                  <a:gd name="connsiteY4" fmla="*/ 424282 h 1168298"/>
                  <a:gd name="connsiteX5" fmla="*/ 3048 w 910132"/>
                  <a:gd name="connsiteY5" fmla="*/ 416966 h 1168298"/>
                  <a:gd name="connsiteX6" fmla="*/ 416967 w 910132"/>
                  <a:gd name="connsiteY6" fmla="*/ 3048 h 1168298"/>
                  <a:gd name="connsiteX7" fmla="*/ 424281 w 910132"/>
                  <a:gd name="connsiteY7" fmla="*/ 0 h 1168298"/>
                  <a:gd name="connsiteX8" fmla="*/ 424281 w 910132"/>
                  <a:gd name="connsiteY8" fmla="*/ 0 h 1168298"/>
                  <a:gd name="connsiteX9" fmla="*/ 431596 w 910132"/>
                  <a:gd name="connsiteY9" fmla="*/ 3048 h 1168298"/>
                  <a:gd name="connsiteX10" fmla="*/ 910132 w 910132"/>
                  <a:gd name="connsiteY10" fmla="*/ 1157935 h 1168298"/>
                  <a:gd name="connsiteX11" fmla="*/ 899769 w 910132"/>
                  <a:gd name="connsiteY11" fmla="*/ 1168298 h 1168298"/>
                  <a:gd name="connsiteX12" fmla="*/ 324612 w 910132"/>
                  <a:gd name="connsiteY12" fmla="*/ 1147572 h 1168298"/>
                  <a:gd name="connsiteX13" fmla="*/ 889407 w 910132"/>
                  <a:gd name="connsiteY13" fmla="*/ 1147572 h 1168298"/>
                  <a:gd name="connsiteX14" fmla="*/ 424281 w 910132"/>
                  <a:gd name="connsiteY14" fmla="*/ 24994 h 1168298"/>
                  <a:gd name="connsiteX15" fmla="*/ 24993 w 910132"/>
                  <a:gd name="connsiteY15" fmla="*/ 424282 h 1168298"/>
                  <a:gd name="connsiteX16" fmla="*/ 324612 w 910132"/>
                  <a:gd name="connsiteY16" fmla="*/ 1147572 h 1168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10132" h="1168298">
                    <a:moveTo>
                      <a:pt x="899769" y="1168298"/>
                    </a:moveTo>
                    <a:lnTo>
                      <a:pt x="314248" y="1168298"/>
                    </a:lnTo>
                    <a:cubicBezTo>
                      <a:pt x="308457" y="1168298"/>
                      <a:pt x="303885" y="1163726"/>
                      <a:pt x="303885" y="1157935"/>
                    </a:cubicBezTo>
                    <a:cubicBezTo>
                      <a:pt x="303885" y="883615"/>
                      <a:pt x="196900" y="625450"/>
                      <a:pt x="3048" y="431597"/>
                    </a:cubicBezTo>
                    <a:cubicBezTo>
                      <a:pt x="1219" y="429768"/>
                      <a:pt x="0" y="427025"/>
                      <a:pt x="0" y="424282"/>
                    </a:cubicBezTo>
                    <a:cubicBezTo>
                      <a:pt x="0" y="421538"/>
                      <a:pt x="1219" y="418795"/>
                      <a:pt x="3048" y="416966"/>
                    </a:cubicBezTo>
                    <a:lnTo>
                      <a:pt x="416967" y="3048"/>
                    </a:lnTo>
                    <a:cubicBezTo>
                      <a:pt x="418795" y="1219"/>
                      <a:pt x="421539" y="0"/>
                      <a:pt x="424281" y="0"/>
                    </a:cubicBezTo>
                    <a:lnTo>
                      <a:pt x="424281" y="0"/>
                    </a:lnTo>
                    <a:cubicBezTo>
                      <a:pt x="427024" y="0"/>
                      <a:pt x="429768" y="1219"/>
                      <a:pt x="431596" y="3048"/>
                    </a:cubicBezTo>
                    <a:cubicBezTo>
                      <a:pt x="740055" y="311506"/>
                      <a:pt x="910132" y="721766"/>
                      <a:pt x="910132" y="1157935"/>
                    </a:cubicBezTo>
                    <a:cubicBezTo>
                      <a:pt x="910132" y="1163726"/>
                      <a:pt x="905560" y="1168298"/>
                      <a:pt x="899769" y="1168298"/>
                    </a:cubicBezTo>
                    <a:close/>
                    <a:moveTo>
                      <a:pt x="324612" y="1147572"/>
                    </a:moveTo>
                    <a:lnTo>
                      <a:pt x="889407" y="1147572"/>
                    </a:lnTo>
                    <a:cubicBezTo>
                      <a:pt x="886663" y="724205"/>
                      <a:pt x="722071" y="326136"/>
                      <a:pt x="424281" y="24994"/>
                    </a:cubicBezTo>
                    <a:lnTo>
                      <a:pt x="24993" y="424282"/>
                    </a:lnTo>
                    <a:cubicBezTo>
                      <a:pt x="215799" y="619049"/>
                      <a:pt x="321868" y="875081"/>
                      <a:pt x="324612" y="1147572"/>
                    </a:cubicBezTo>
                    <a:close/>
                  </a:path>
                </a:pathLst>
              </a:custGeom>
              <a:grp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grpSp>
          <p:nvGrpSpPr>
            <p:cNvPr id="587" name="Graphic 12">
              <a:extLst>
                <a:ext uri="{FF2B5EF4-FFF2-40B4-BE49-F238E27FC236}">
                  <a16:creationId xmlns:a16="http://schemas.microsoft.com/office/drawing/2014/main" id="{5509302F-4406-DC6B-FB75-2407852BB1E3}"/>
                </a:ext>
              </a:extLst>
            </p:cNvPr>
            <p:cNvGrpSpPr/>
            <p:nvPr/>
          </p:nvGrpSpPr>
          <p:grpSpPr>
            <a:xfrm>
              <a:off x="3991660" y="3283295"/>
              <a:ext cx="1803120" cy="1058924"/>
              <a:chOff x="3991660" y="3283295"/>
              <a:chExt cx="1803120" cy="1058924"/>
            </a:xfrm>
            <a:solidFill>
              <a:srgbClr val="7030A0"/>
            </a:solidFill>
          </p:grpSpPr>
          <p:sp>
            <p:nvSpPr>
              <p:cNvPr id="588" name="Freeform: Shape 587">
                <a:extLst>
                  <a:ext uri="{FF2B5EF4-FFF2-40B4-BE49-F238E27FC236}">
                    <a16:creationId xmlns:a16="http://schemas.microsoft.com/office/drawing/2014/main" id="{F302D1D7-3DE2-39FA-3033-73AE463D8A23}"/>
                  </a:ext>
                </a:extLst>
              </p:cNvPr>
              <p:cNvSpPr/>
              <p:nvPr/>
            </p:nvSpPr>
            <p:spPr>
              <a:xfrm>
                <a:off x="4002024" y="3293188"/>
                <a:ext cx="1782470" cy="1038973"/>
              </a:xfrm>
              <a:custGeom>
                <a:avLst/>
                <a:gdLst>
                  <a:gd name="connsiteX0" fmla="*/ 1782471 w 1782470"/>
                  <a:gd name="connsiteY0" fmla="*/ 624751 h 1038973"/>
                  <a:gd name="connsiteX1" fmla="*/ 638556 w 1782470"/>
                  <a:gd name="connsiteY1" fmla="*/ 146214 h 1038973"/>
                  <a:gd name="connsiteX2" fmla="*/ 638556 w 1782470"/>
                  <a:gd name="connsiteY2" fmla="*/ 38010 h 1038973"/>
                  <a:gd name="connsiteX3" fmla="*/ 577901 w 1782470"/>
                  <a:gd name="connsiteY3" fmla="*/ 7530 h 1038973"/>
                  <a:gd name="connsiteX4" fmla="*/ 0 w 1782470"/>
                  <a:gd name="connsiteY4" fmla="*/ 437299 h 1038973"/>
                  <a:gd name="connsiteX5" fmla="*/ 577901 w 1782470"/>
                  <a:gd name="connsiteY5" fmla="*/ 867067 h 1038973"/>
                  <a:gd name="connsiteX6" fmla="*/ 638556 w 1782470"/>
                  <a:gd name="connsiteY6" fmla="*/ 836587 h 1038973"/>
                  <a:gd name="connsiteX7" fmla="*/ 638556 w 1782470"/>
                  <a:gd name="connsiteY7" fmla="*/ 731735 h 1038973"/>
                  <a:gd name="connsiteX8" fmla="*/ 1368552 w 1782470"/>
                  <a:gd name="connsiteY8" fmla="*/ 1038974 h 1038973"/>
                  <a:gd name="connsiteX9" fmla="*/ 1782471 w 1782470"/>
                  <a:gd name="connsiteY9" fmla="*/ 624751 h 1038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82470" h="1038973">
                    <a:moveTo>
                      <a:pt x="1782471" y="624751"/>
                    </a:moveTo>
                    <a:cubicBezTo>
                      <a:pt x="1490167" y="330619"/>
                      <a:pt x="1085698" y="148043"/>
                      <a:pt x="638556" y="146214"/>
                    </a:cubicBezTo>
                    <a:lnTo>
                      <a:pt x="638556" y="38010"/>
                    </a:lnTo>
                    <a:cubicBezTo>
                      <a:pt x="638556" y="6921"/>
                      <a:pt x="602895" y="-11062"/>
                      <a:pt x="577901" y="7530"/>
                    </a:cubicBezTo>
                    <a:lnTo>
                      <a:pt x="0" y="437299"/>
                    </a:lnTo>
                    <a:lnTo>
                      <a:pt x="577901" y="867067"/>
                    </a:lnTo>
                    <a:cubicBezTo>
                      <a:pt x="602895" y="885659"/>
                      <a:pt x="638556" y="867676"/>
                      <a:pt x="638556" y="836587"/>
                    </a:cubicBezTo>
                    <a:lnTo>
                      <a:pt x="638556" y="731735"/>
                    </a:lnTo>
                    <a:cubicBezTo>
                      <a:pt x="923544" y="733564"/>
                      <a:pt x="1182319" y="851522"/>
                      <a:pt x="1368552" y="1038974"/>
                    </a:cubicBezTo>
                    <a:lnTo>
                      <a:pt x="1782471" y="624751"/>
                    </a:lnTo>
                    <a:close/>
                  </a:path>
                </a:pathLst>
              </a:custGeom>
              <a:grp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89" name="Freeform: Shape 588">
                <a:extLst>
                  <a:ext uri="{FF2B5EF4-FFF2-40B4-BE49-F238E27FC236}">
                    <a16:creationId xmlns:a16="http://schemas.microsoft.com/office/drawing/2014/main" id="{930ACB5B-20F5-658E-C7D3-E185E5B43C2D}"/>
                  </a:ext>
                </a:extLst>
              </p:cNvPr>
              <p:cNvSpPr/>
              <p:nvPr/>
            </p:nvSpPr>
            <p:spPr>
              <a:xfrm>
                <a:off x="3991660" y="3283295"/>
                <a:ext cx="1803120" cy="1058924"/>
              </a:xfrm>
              <a:custGeom>
                <a:avLst/>
                <a:gdLst>
                  <a:gd name="connsiteX0" fmla="*/ 1378915 w 1803120"/>
                  <a:gd name="connsiteY0" fmla="*/ 1058925 h 1058924"/>
                  <a:gd name="connsiteX1" fmla="*/ 1378915 w 1803120"/>
                  <a:gd name="connsiteY1" fmla="*/ 1058925 h 1058924"/>
                  <a:gd name="connsiteX2" fmla="*/ 1371600 w 1803120"/>
                  <a:gd name="connsiteY2" fmla="*/ 1055877 h 1058924"/>
                  <a:gd name="connsiteX3" fmla="*/ 659283 w 1803120"/>
                  <a:gd name="connsiteY3" fmla="*/ 751991 h 1058924"/>
                  <a:gd name="connsiteX4" fmla="*/ 659283 w 1803120"/>
                  <a:gd name="connsiteY4" fmla="*/ 846479 h 1058924"/>
                  <a:gd name="connsiteX5" fmla="*/ 632765 w 1803120"/>
                  <a:gd name="connsiteY5" fmla="*/ 889761 h 1058924"/>
                  <a:gd name="connsiteX6" fmla="*/ 582168 w 1803120"/>
                  <a:gd name="connsiteY6" fmla="*/ 885493 h 1058924"/>
                  <a:gd name="connsiteX7" fmla="*/ 4267 w 1803120"/>
                  <a:gd name="connsiteY7" fmla="*/ 455725 h 1058924"/>
                  <a:gd name="connsiteX8" fmla="*/ 0 w 1803120"/>
                  <a:gd name="connsiteY8" fmla="*/ 447496 h 1058924"/>
                  <a:gd name="connsiteX9" fmla="*/ 4267 w 1803120"/>
                  <a:gd name="connsiteY9" fmla="*/ 439266 h 1058924"/>
                  <a:gd name="connsiteX10" fmla="*/ 582168 w 1803120"/>
                  <a:gd name="connsiteY10" fmla="*/ 9498 h 1058924"/>
                  <a:gd name="connsiteX11" fmla="*/ 632765 w 1803120"/>
                  <a:gd name="connsiteY11" fmla="*/ 5231 h 1058924"/>
                  <a:gd name="connsiteX12" fmla="*/ 659283 w 1803120"/>
                  <a:gd name="connsiteY12" fmla="*/ 48512 h 1058924"/>
                  <a:gd name="connsiteX13" fmla="*/ 659283 w 1803120"/>
                  <a:gd name="connsiteY13" fmla="*/ 146658 h 1058924"/>
                  <a:gd name="connsiteX14" fmla="*/ 1800149 w 1803120"/>
                  <a:gd name="connsiteY14" fmla="*/ 628242 h 1058924"/>
                  <a:gd name="connsiteX15" fmla="*/ 1800149 w 1803120"/>
                  <a:gd name="connsiteY15" fmla="*/ 642873 h 1058924"/>
                  <a:gd name="connsiteX16" fmla="*/ 1386231 w 1803120"/>
                  <a:gd name="connsiteY16" fmla="*/ 1056791 h 1058924"/>
                  <a:gd name="connsiteX17" fmla="*/ 1378915 w 1803120"/>
                  <a:gd name="connsiteY17" fmla="*/ 1058925 h 1058924"/>
                  <a:gd name="connsiteX18" fmla="*/ 648919 w 1803120"/>
                  <a:gd name="connsiteY18" fmla="*/ 731265 h 1058924"/>
                  <a:gd name="connsiteX19" fmla="*/ 648919 w 1803120"/>
                  <a:gd name="connsiteY19" fmla="*/ 731265 h 1058924"/>
                  <a:gd name="connsiteX20" fmla="*/ 1378915 w 1803120"/>
                  <a:gd name="connsiteY20" fmla="*/ 1034236 h 1058924"/>
                  <a:gd name="connsiteX21" fmla="*/ 1778203 w 1803120"/>
                  <a:gd name="connsiteY21" fmla="*/ 634948 h 1058924"/>
                  <a:gd name="connsiteX22" fmla="*/ 648919 w 1803120"/>
                  <a:gd name="connsiteY22" fmla="*/ 166775 h 1058924"/>
                  <a:gd name="connsiteX23" fmla="*/ 638556 w 1803120"/>
                  <a:gd name="connsiteY23" fmla="*/ 156412 h 1058924"/>
                  <a:gd name="connsiteX24" fmla="*/ 638556 w 1803120"/>
                  <a:gd name="connsiteY24" fmla="*/ 48208 h 1058924"/>
                  <a:gd name="connsiteX25" fmla="*/ 623316 w 1803120"/>
                  <a:gd name="connsiteY25" fmla="*/ 23519 h 1058924"/>
                  <a:gd name="connsiteX26" fmla="*/ 594360 w 1803120"/>
                  <a:gd name="connsiteY26" fmla="*/ 25957 h 1058924"/>
                  <a:gd name="connsiteX27" fmla="*/ 27432 w 1803120"/>
                  <a:gd name="connsiteY27" fmla="*/ 447496 h 1058924"/>
                  <a:gd name="connsiteX28" fmla="*/ 594360 w 1803120"/>
                  <a:gd name="connsiteY28" fmla="*/ 869034 h 1058924"/>
                  <a:gd name="connsiteX29" fmla="*/ 623316 w 1803120"/>
                  <a:gd name="connsiteY29" fmla="*/ 871473 h 1058924"/>
                  <a:gd name="connsiteX30" fmla="*/ 638556 w 1803120"/>
                  <a:gd name="connsiteY30" fmla="*/ 846784 h 1058924"/>
                  <a:gd name="connsiteX31" fmla="*/ 638556 w 1803120"/>
                  <a:gd name="connsiteY31" fmla="*/ 741933 h 1058924"/>
                  <a:gd name="connsiteX32" fmla="*/ 641604 w 1803120"/>
                  <a:gd name="connsiteY32" fmla="*/ 734617 h 1058924"/>
                  <a:gd name="connsiteX33" fmla="*/ 648919 w 1803120"/>
                  <a:gd name="connsiteY33" fmla="*/ 731265 h 1058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803120" h="1058924">
                    <a:moveTo>
                      <a:pt x="1378915" y="1058925"/>
                    </a:moveTo>
                    <a:cubicBezTo>
                      <a:pt x="1378915" y="1058925"/>
                      <a:pt x="1378915" y="1058925"/>
                      <a:pt x="1378915" y="1058925"/>
                    </a:cubicBezTo>
                    <a:cubicBezTo>
                      <a:pt x="1376172" y="1058925"/>
                      <a:pt x="1373429" y="1057705"/>
                      <a:pt x="1371600" y="1055877"/>
                    </a:cubicBezTo>
                    <a:cubicBezTo>
                      <a:pt x="1180795" y="864157"/>
                      <a:pt x="928421" y="756258"/>
                      <a:pt x="659283" y="751991"/>
                    </a:cubicBezTo>
                    <a:lnTo>
                      <a:pt x="659283" y="846479"/>
                    </a:lnTo>
                    <a:cubicBezTo>
                      <a:pt x="659283" y="864767"/>
                      <a:pt x="649224" y="881226"/>
                      <a:pt x="632765" y="889761"/>
                    </a:cubicBezTo>
                    <a:cubicBezTo>
                      <a:pt x="616306" y="897990"/>
                      <a:pt x="597103" y="896466"/>
                      <a:pt x="582168" y="885493"/>
                    </a:cubicBezTo>
                    <a:lnTo>
                      <a:pt x="4267" y="455725"/>
                    </a:lnTo>
                    <a:cubicBezTo>
                      <a:pt x="1524" y="453897"/>
                      <a:pt x="0" y="450849"/>
                      <a:pt x="0" y="447496"/>
                    </a:cubicBezTo>
                    <a:cubicBezTo>
                      <a:pt x="0" y="444143"/>
                      <a:pt x="1524" y="441095"/>
                      <a:pt x="4267" y="439266"/>
                    </a:cubicBezTo>
                    <a:lnTo>
                      <a:pt x="582168" y="9498"/>
                    </a:lnTo>
                    <a:cubicBezTo>
                      <a:pt x="596799" y="-1475"/>
                      <a:pt x="616306" y="-2999"/>
                      <a:pt x="632765" y="5231"/>
                    </a:cubicBezTo>
                    <a:cubicBezTo>
                      <a:pt x="649224" y="13460"/>
                      <a:pt x="659283" y="29920"/>
                      <a:pt x="659283" y="48512"/>
                    </a:cubicBezTo>
                    <a:lnTo>
                      <a:pt x="659283" y="146658"/>
                    </a:lnTo>
                    <a:cubicBezTo>
                      <a:pt x="1090879" y="151230"/>
                      <a:pt x="1495654" y="321918"/>
                      <a:pt x="1800149" y="628242"/>
                    </a:cubicBezTo>
                    <a:cubicBezTo>
                      <a:pt x="1804111" y="632205"/>
                      <a:pt x="1804111" y="638910"/>
                      <a:pt x="1800149" y="642873"/>
                    </a:cubicBezTo>
                    <a:lnTo>
                      <a:pt x="1386231" y="1056791"/>
                    </a:lnTo>
                    <a:cubicBezTo>
                      <a:pt x="1384097" y="1058010"/>
                      <a:pt x="1381659" y="1058925"/>
                      <a:pt x="1378915" y="1058925"/>
                    </a:cubicBezTo>
                    <a:close/>
                    <a:moveTo>
                      <a:pt x="648919" y="731265"/>
                    </a:moveTo>
                    <a:cubicBezTo>
                      <a:pt x="648919" y="731265"/>
                      <a:pt x="648919" y="731265"/>
                      <a:pt x="648919" y="731265"/>
                    </a:cubicBezTo>
                    <a:cubicBezTo>
                      <a:pt x="923849" y="733093"/>
                      <a:pt x="1182624" y="840688"/>
                      <a:pt x="1378915" y="1034236"/>
                    </a:cubicBezTo>
                    <a:lnTo>
                      <a:pt x="1778203" y="634948"/>
                    </a:lnTo>
                    <a:cubicBezTo>
                      <a:pt x="1475842" y="334720"/>
                      <a:pt x="1075335" y="168299"/>
                      <a:pt x="648919" y="166775"/>
                    </a:cubicBezTo>
                    <a:cubicBezTo>
                      <a:pt x="643128" y="166775"/>
                      <a:pt x="638556" y="162203"/>
                      <a:pt x="638556" y="156412"/>
                    </a:cubicBezTo>
                    <a:lnTo>
                      <a:pt x="638556" y="48208"/>
                    </a:lnTo>
                    <a:cubicBezTo>
                      <a:pt x="638556" y="37540"/>
                      <a:pt x="632765" y="28396"/>
                      <a:pt x="623316" y="23519"/>
                    </a:cubicBezTo>
                    <a:cubicBezTo>
                      <a:pt x="613867" y="18642"/>
                      <a:pt x="602895" y="19556"/>
                      <a:pt x="594360" y="25957"/>
                    </a:cubicBezTo>
                    <a:lnTo>
                      <a:pt x="27432" y="447496"/>
                    </a:lnTo>
                    <a:lnTo>
                      <a:pt x="594360" y="869034"/>
                    </a:lnTo>
                    <a:cubicBezTo>
                      <a:pt x="602895" y="875435"/>
                      <a:pt x="613867" y="876349"/>
                      <a:pt x="623316" y="871473"/>
                    </a:cubicBezTo>
                    <a:cubicBezTo>
                      <a:pt x="632765" y="866596"/>
                      <a:pt x="638556" y="857452"/>
                      <a:pt x="638556" y="846784"/>
                    </a:cubicBezTo>
                    <a:lnTo>
                      <a:pt x="638556" y="741933"/>
                    </a:lnTo>
                    <a:cubicBezTo>
                      <a:pt x="638556" y="739189"/>
                      <a:pt x="639775" y="736446"/>
                      <a:pt x="641604" y="734617"/>
                    </a:cubicBezTo>
                    <a:cubicBezTo>
                      <a:pt x="643433" y="732484"/>
                      <a:pt x="646176" y="731265"/>
                      <a:pt x="648919" y="731265"/>
                    </a:cubicBezTo>
                    <a:close/>
                  </a:path>
                </a:pathLst>
              </a:custGeom>
              <a:grp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grpSp>
          <p:nvGrpSpPr>
            <p:cNvPr id="590" name="Graphic 12">
              <a:extLst>
                <a:ext uri="{FF2B5EF4-FFF2-40B4-BE49-F238E27FC236}">
                  <a16:creationId xmlns:a16="http://schemas.microsoft.com/office/drawing/2014/main" id="{509B4AE9-4616-8F14-A974-DA7302FA536C}"/>
                </a:ext>
              </a:extLst>
            </p:cNvPr>
            <p:cNvGrpSpPr/>
            <p:nvPr/>
          </p:nvGrpSpPr>
          <p:grpSpPr>
            <a:xfrm>
              <a:off x="7240829" y="3176665"/>
              <a:ext cx="908304" cy="1166164"/>
              <a:chOff x="7240829" y="3176665"/>
              <a:chExt cx="908304" cy="1166164"/>
            </a:xfrm>
            <a:solidFill>
              <a:srgbClr val="FE0214"/>
            </a:solidFill>
          </p:grpSpPr>
          <p:sp>
            <p:nvSpPr>
              <p:cNvPr id="591" name="Freeform: Shape 590">
                <a:extLst>
                  <a:ext uri="{FF2B5EF4-FFF2-40B4-BE49-F238E27FC236}">
                    <a16:creationId xmlns:a16="http://schemas.microsoft.com/office/drawing/2014/main" id="{E359C254-6D58-2E32-8750-52558211A60D}"/>
                  </a:ext>
                </a:extLst>
              </p:cNvPr>
              <p:cNvSpPr/>
              <p:nvPr/>
            </p:nvSpPr>
            <p:spPr>
              <a:xfrm>
                <a:off x="7251801" y="3184285"/>
                <a:ext cx="889406" cy="1147572"/>
              </a:xfrm>
              <a:custGeom>
                <a:avLst/>
                <a:gdLst>
                  <a:gd name="connsiteX0" fmla="*/ 889407 w 889406"/>
                  <a:gd name="connsiteY0" fmla="*/ 0 h 1147572"/>
                  <a:gd name="connsiteX1" fmla="*/ 413919 w 889406"/>
                  <a:gd name="connsiteY1" fmla="*/ 1147572 h 1147572"/>
                  <a:gd name="connsiteX2" fmla="*/ 0 w 889406"/>
                  <a:gd name="connsiteY2" fmla="*/ 733653 h 1147572"/>
                  <a:gd name="connsiteX3" fmla="*/ 303885 w 889406"/>
                  <a:gd name="connsiteY3" fmla="*/ 0 h 1147572"/>
                  <a:gd name="connsiteX4" fmla="*/ 889407 w 889406"/>
                  <a:gd name="connsiteY4" fmla="*/ 0 h 1147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9406" h="1147572">
                    <a:moveTo>
                      <a:pt x="889407" y="0"/>
                    </a:moveTo>
                    <a:cubicBezTo>
                      <a:pt x="889407" y="448056"/>
                      <a:pt x="707745" y="854049"/>
                      <a:pt x="413919" y="1147572"/>
                    </a:cubicBezTo>
                    <a:lnTo>
                      <a:pt x="0" y="733653"/>
                    </a:lnTo>
                    <a:cubicBezTo>
                      <a:pt x="187757" y="545897"/>
                      <a:pt x="303885" y="286512"/>
                      <a:pt x="303885" y="0"/>
                    </a:cubicBezTo>
                    <a:lnTo>
                      <a:pt x="889407" y="0"/>
                    </a:lnTo>
                    <a:close/>
                  </a:path>
                </a:pathLst>
              </a:custGeom>
              <a:grp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92" name="Freeform: Shape 591">
                <a:extLst>
                  <a:ext uri="{FF2B5EF4-FFF2-40B4-BE49-F238E27FC236}">
                    <a16:creationId xmlns:a16="http://schemas.microsoft.com/office/drawing/2014/main" id="{2BE3B2EC-4DCC-93F3-E177-76C28F3659D0}"/>
                  </a:ext>
                </a:extLst>
              </p:cNvPr>
              <p:cNvSpPr/>
              <p:nvPr/>
            </p:nvSpPr>
            <p:spPr>
              <a:xfrm>
                <a:off x="7240829" y="3176665"/>
                <a:ext cx="908304" cy="1166164"/>
              </a:xfrm>
              <a:custGeom>
                <a:avLst/>
                <a:gdLst>
                  <a:gd name="connsiteX0" fmla="*/ 424891 w 908304"/>
                  <a:gd name="connsiteY0" fmla="*/ 1166165 h 1166164"/>
                  <a:gd name="connsiteX1" fmla="*/ 0 w 908304"/>
                  <a:gd name="connsiteY1" fmla="*/ 741273 h 1166164"/>
                  <a:gd name="connsiteX2" fmla="*/ 5486 w 908304"/>
                  <a:gd name="connsiteY2" fmla="*/ 735787 h 1166164"/>
                  <a:gd name="connsiteX3" fmla="*/ 307238 w 908304"/>
                  <a:gd name="connsiteY3" fmla="*/ 7620 h 1166164"/>
                  <a:gd name="connsiteX4" fmla="*/ 307238 w 908304"/>
                  <a:gd name="connsiteY4" fmla="*/ 0 h 1166164"/>
                  <a:gd name="connsiteX5" fmla="*/ 908304 w 908304"/>
                  <a:gd name="connsiteY5" fmla="*/ 0 h 1166164"/>
                  <a:gd name="connsiteX6" fmla="*/ 908304 w 908304"/>
                  <a:gd name="connsiteY6" fmla="*/ 7620 h 1166164"/>
                  <a:gd name="connsiteX7" fmla="*/ 430682 w 908304"/>
                  <a:gd name="connsiteY7" fmla="*/ 1160678 h 1166164"/>
                  <a:gd name="connsiteX8" fmla="*/ 424891 w 908304"/>
                  <a:gd name="connsiteY8" fmla="*/ 1166165 h 1166164"/>
                  <a:gd name="connsiteX9" fmla="*/ 21945 w 908304"/>
                  <a:gd name="connsiteY9" fmla="*/ 741273 h 1166164"/>
                  <a:gd name="connsiteX10" fmla="*/ 424891 w 908304"/>
                  <a:gd name="connsiteY10" fmla="*/ 1144219 h 1166164"/>
                  <a:gd name="connsiteX11" fmla="*/ 892454 w 908304"/>
                  <a:gd name="connsiteY11" fmla="*/ 15240 h 1166164"/>
                  <a:gd name="connsiteX12" fmla="*/ 322478 w 908304"/>
                  <a:gd name="connsiteY12" fmla="*/ 15240 h 1166164"/>
                  <a:gd name="connsiteX13" fmla="*/ 21945 w 908304"/>
                  <a:gd name="connsiteY13" fmla="*/ 741273 h 1166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08304" h="1166164">
                    <a:moveTo>
                      <a:pt x="424891" y="1166165"/>
                    </a:moveTo>
                    <a:lnTo>
                      <a:pt x="0" y="741273"/>
                    </a:lnTo>
                    <a:lnTo>
                      <a:pt x="5486" y="735787"/>
                    </a:lnTo>
                    <a:cubicBezTo>
                      <a:pt x="199948" y="541325"/>
                      <a:pt x="307238" y="282854"/>
                      <a:pt x="307238" y="7620"/>
                    </a:cubicBezTo>
                    <a:lnTo>
                      <a:pt x="307238" y="0"/>
                    </a:lnTo>
                    <a:lnTo>
                      <a:pt x="908304" y="0"/>
                    </a:lnTo>
                    <a:lnTo>
                      <a:pt x="908304" y="7620"/>
                    </a:lnTo>
                    <a:cubicBezTo>
                      <a:pt x="908304" y="443179"/>
                      <a:pt x="738530" y="852830"/>
                      <a:pt x="430682" y="1160678"/>
                    </a:cubicBezTo>
                    <a:lnTo>
                      <a:pt x="424891" y="1166165"/>
                    </a:lnTo>
                    <a:close/>
                    <a:moveTo>
                      <a:pt x="21945" y="741273"/>
                    </a:moveTo>
                    <a:lnTo>
                      <a:pt x="424891" y="1144219"/>
                    </a:lnTo>
                    <a:cubicBezTo>
                      <a:pt x="724814" y="841553"/>
                      <a:pt x="890625" y="441045"/>
                      <a:pt x="892454" y="15240"/>
                    </a:cubicBezTo>
                    <a:lnTo>
                      <a:pt x="322478" y="15240"/>
                    </a:lnTo>
                    <a:cubicBezTo>
                      <a:pt x="320649" y="289255"/>
                      <a:pt x="213969" y="546506"/>
                      <a:pt x="21945" y="741273"/>
                    </a:cubicBezTo>
                    <a:close/>
                  </a:path>
                </a:pathLst>
              </a:custGeom>
              <a:grp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grpSp>
          <p:nvGrpSpPr>
            <p:cNvPr id="593" name="Graphic 12">
              <a:extLst>
                <a:ext uri="{FF2B5EF4-FFF2-40B4-BE49-F238E27FC236}">
                  <a16:creationId xmlns:a16="http://schemas.microsoft.com/office/drawing/2014/main" id="{AEABC516-6E83-979F-0551-374F684F7F3A}"/>
                </a:ext>
              </a:extLst>
            </p:cNvPr>
            <p:cNvGrpSpPr/>
            <p:nvPr/>
          </p:nvGrpSpPr>
          <p:grpSpPr>
            <a:xfrm>
              <a:off x="6507785" y="3907651"/>
              <a:ext cx="1168221" cy="910056"/>
              <a:chOff x="6507785" y="3907651"/>
              <a:chExt cx="1168221" cy="910056"/>
            </a:xfrm>
            <a:solidFill>
              <a:schemeClr val="accent5">
                <a:lumMod val="60000"/>
                <a:lumOff val="40000"/>
              </a:schemeClr>
            </a:solidFill>
          </p:grpSpPr>
          <p:sp>
            <p:nvSpPr>
              <p:cNvPr id="594" name="Freeform: Shape 593">
                <a:extLst>
                  <a:ext uri="{FF2B5EF4-FFF2-40B4-BE49-F238E27FC236}">
                    <a16:creationId xmlns:a16="http://schemas.microsoft.com/office/drawing/2014/main" id="{7C9B2CB9-8158-8B97-7C17-42C5B15FD291}"/>
                  </a:ext>
                </a:extLst>
              </p:cNvPr>
              <p:cNvSpPr/>
              <p:nvPr/>
            </p:nvSpPr>
            <p:spPr>
              <a:xfrm>
                <a:off x="6518148" y="3918243"/>
                <a:ext cx="1147572" cy="889406"/>
              </a:xfrm>
              <a:custGeom>
                <a:avLst/>
                <a:gdLst>
                  <a:gd name="connsiteX0" fmla="*/ 1147572 w 1147572"/>
                  <a:gd name="connsiteY0" fmla="*/ 413919 h 889406"/>
                  <a:gd name="connsiteX1" fmla="*/ 0 w 1147572"/>
                  <a:gd name="connsiteY1" fmla="*/ 889407 h 889406"/>
                  <a:gd name="connsiteX2" fmla="*/ 0 w 1147572"/>
                  <a:gd name="connsiteY2" fmla="*/ 303886 h 889406"/>
                  <a:gd name="connsiteX3" fmla="*/ 733653 w 1147572"/>
                  <a:gd name="connsiteY3" fmla="*/ 0 h 889406"/>
                  <a:gd name="connsiteX4" fmla="*/ 1147572 w 1147572"/>
                  <a:gd name="connsiteY4" fmla="*/ 413919 h 889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572" h="889406">
                    <a:moveTo>
                      <a:pt x="1147572" y="413919"/>
                    </a:moveTo>
                    <a:cubicBezTo>
                      <a:pt x="853745" y="707746"/>
                      <a:pt x="448056" y="889407"/>
                      <a:pt x="0" y="889407"/>
                    </a:cubicBezTo>
                    <a:lnTo>
                      <a:pt x="0" y="303886"/>
                    </a:lnTo>
                    <a:cubicBezTo>
                      <a:pt x="286512" y="303886"/>
                      <a:pt x="545897" y="187757"/>
                      <a:pt x="733653" y="0"/>
                    </a:cubicBezTo>
                    <a:lnTo>
                      <a:pt x="1147572" y="413919"/>
                    </a:lnTo>
                    <a:close/>
                  </a:path>
                </a:pathLst>
              </a:custGeom>
              <a:grp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95" name="Freeform: Shape 594">
                <a:extLst>
                  <a:ext uri="{FF2B5EF4-FFF2-40B4-BE49-F238E27FC236}">
                    <a16:creationId xmlns:a16="http://schemas.microsoft.com/office/drawing/2014/main" id="{DAC7C2EE-D09D-D616-EA0B-1BA678246DE0}"/>
                  </a:ext>
                </a:extLst>
              </p:cNvPr>
              <p:cNvSpPr/>
              <p:nvPr/>
            </p:nvSpPr>
            <p:spPr>
              <a:xfrm>
                <a:off x="6507785" y="3907651"/>
                <a:ext cx="1168221" cy="910056"/>
              </a:xfrm>
              <a:custGeom>
                <a:avLst/>
                <a:gdLst>
                  <a:gd name="connsiteX0" fmla="*/ 10363 w 1168221"/>
                  <a:gd name="connsiteY0" fmla="*/ 910057 h 910056"/>
                  <a:gd name="connsiteX1" fmla="*/ 0 w 1168221"/>
                  <a:gd name="connsiteY1" fmla="*/ 899693 h 910056"/>
                  <a:gd name="connsiteX2" fmla="*/ 0 w 1168221"/>
                  <a:gd name="connsiteY2" fmla="*/ 314173 h 910056"/>
                  <a:gd name="connsiteX3" fmla="*/ 10363 w 1168221"/>
                  <a:gd name="connsiteY3" fmla="*/ 303809 h 910056"/>
                  <a:gd name="connsiteX4" fmla="*/ 736701 w 1168221"/>
                  <a:gd name="connsiteY4" fmla="*/ 2972 h 910056"/>
                  <a:gd name="connsiteX5" fmla="*/ 751332 w 1168221"/>
                  <a:gd name="connsiteY5" fmla="*/ 2972 h 910056"/>
                  <a:gd name="connsiteX6" fmla="*/ 1165250 w 1168221"/>
                  <a:gd name="connsiteY6" fmla="*/ 416890 h 910056"/>
                  <a:gd name="connsiteX7" fmla="*/ 1165250 w 1168221"/>
                  <a:gd name="connsiteY7" fmla="*/ 431521 h 910056"/>
                  <a:gd name="connsiteX8" fmla="*/ 10363 w 1168221"/>
                  <a:gd name="connsiteY8" fmla="*/ 910057 h 910056"/>
                  <a:gd name="connsiteX9" fmla="*/ 20726 w 1168221"/>
                  <a:gd name="connsiteY9" fmla="*/ 324536 h 910056"/>
                  <a:gd name="connsiteX10" fmla="*/ 20726 w 1168221"/>
                  <a:gd name="connsiteY10" fmla="*/ 889330 h 910056"/>
                  <a:gd name="connsiteX11" fmla="*/ 1143610 w 1168221"/>
                  <a:gd name="connsiteY11" fmla="*/ 424205 h 910056"/>
                  <a:gd name="connsiteX12" fmla="*/ 744321 w 1168221"/>
                  <a:gd name="connsiteY12" fmla="*/ 24917 h 910056"/>
                  <a:gd name="connsiteX13" fmla="*/ 20726 w 1168221"/>
                  <a:gd name="connsiteY13" fmla="*/ 324536 h 910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8221" h="910056">
                    <a:moveTo>
                      <a:pt x="10363" y="910057"/>
                    </a:moveTo>
                    <a:cubicBezTo>
                      <a:pt x="4572" y="910057"/>
                      <a:pt x="0" y="905485"/>
                      <a:pt x="0" y="899693"/>
                    </a:cubicBezTo>
                    <a:lnTo>
                      <a:pt x="0" y="314173"/>
                    </a:lnTo>
                    <a:cubicBezTo>
                      <a:pt x="0" y="308381"/>
                      <a:pt x="4572" y="303809"/>
                      <a:pt x="10363" y="303809"/>
                    </a:cubicBezTo>
                    <a:cubicBezTo>
                      <a:pt x="284683" y="303809"/>
                      <a:pt x="542848" y="196825"/>
                      <a:pt x="736701" y="2972"/>
                    </a:cubicBezTo>
                    <a:cubicBezTo>
                      <a:pt x="740664" y="-991"/>
                      <a:pt x="747369" y="-991"/>
                      <a:pt x="751332" y="2972"/>
                    </a:cubicBezTo>
                    <a:lnTo>
                      <a:pt x="1165250" y="416890"/>
                    </a:lnTo>
                    <a:cubicBezTo>
                      <a:pt x="1169212" y="420853"/>
                      <a:pt x="1169212" y="427558"/>
                      <a:pt x="1165250" y="431521"/>
                    </a:cubicBezTo>
                    <a:cubicBezTo>
                      <a:pt x="856792" y="740283"/>
                      <a:pt x="446532" y="910057"/>
                      <a:pt x="10363" y="910057"/>
                    </a:cubicBezTo>
                    <a:close/>
                    <a:moveTo>
                      <a:pt x="20726" y="324536"/>
                    </a:moveTo>
                    <a:lnTo>
                      <a:pt x="20726" y="889330"/>
                    </a:lnTo>
                    <a:cubicBezTo>
                      <a:pt x="444093" y="886587"/>
                      <a:pt x="842162" y="721995"/>
                      <a:pt x="1143610" y="424205"/>
                    </a:cubicBezTo>
                    <a:lnTo>
                      <a:pt x="744321" y="24917"/>
                    </a:lnTo>
                    <a:cubicBezTo>
                      <a:pt x="549249" y="215722"/>
                      <a:pt x="293217" y="321793"/>
                      <a:pt x="20726" y="324536"/>
                    </a:cubicBezTo>
                    <a:close/>
                  </a:path>
                </a:pathLst>
              </a:custGeom>
              <a:grp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grpSp>
          <p:nvGrpSpPr>
            <p:cNvPr id="596" name="Graphic 12">
              <a:extLst>
                <a:ext uri="{FF2B5EF4-FFF2-40B4-BE49-F238E27FC236}">
                  <a16:creationId xmlns:a16="http://schemas.microsoft.com/office/drawing/2014/main" id="{3DD51208-97F6-4FE2-244A-5E59381021E8}"/>
                </a:ext>
              </a:extLst>
            </p:cNvPr>
            <p:cNvGrpSpPr/>
            <p:nvPr/>
          </p:nvGrpSpPr>
          <p:grpSpPr>
            <a:xfrm>
              <a:off x="5360289" y="3907651"/>
              <a:ext cx="1168221" cy="910056"/>
              <a:chOff x="5360289" y="3907651"/>
              <a:chExt cx="1168221" cy="910056"/>
            </a:xfrm>
            <a:solidFill>
              <a:schemeClr val="accent6"/>
            </a:solidFill>
          </p:grpSpPr>
          <p:sp>
            <p:nvSpPr>
              <p:cNvPr id="597" name="Freeform: Shape 596">
                <a:extLst>
                  <a:ext uri="{FF2B5EF4-FFF2-40B4-BE49-F238E27FC236}">
                    <a16:creationId xmlns:a16="http://schemas.microsoft.com/office/drawing/2014/main" id="{B440F0A5-73CA-F865-4A1A-E904D72FBCED}"/>
                  </a:ext>
                </a:extLst>
              </p:cNvPr>
              <p:cNvSpPr/>
              <p:nvPr/>
            </p:nvSpPr>
            <p:spPr>
              <a:xfrm>
                <a:off x="5370576" y="3917938"/>
                <a:ext cx="1147572" cy="889406"/>
              </a:xfrm>
              <a:custGeom>
                <a:avLst/>
                <a:gdLst>
                  <a:gd name="connsiteX0" fmla="*/ 1147572 w 1147572"/>
                  <a:gd name="connsiteY0" fmla="*/ 303886 h 889406"/>
                  <a:gd name="connsiteX1" fmla="*/ 1147572 w 1147572"/>
                  <a:gd name="connsiteY1" fmla="*/ 889407 h 889406"/>
                  <a:gd name="connsiteX2" fmla="*/ 0 w 1147572"/>
                  <a:gd name="connsiteY2" fmla="*/ 413919 h 889406"/>
                  <a:gd name="connsiteX3" fmla="*/ 413919 w 1147572"/>
                  <a:gd name="connsiteY3" fmla="*/ 0 h 889406"/>
                  <a:gd name="connsiteX4" fmla="*/ 1147572 w 1147572"/>
                  <a:gd name="connsiteY4" fmla="*/ 303886 h 889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572" h="889406">
                    <a:moveTo>
                      <a:pt x="1147572" y="303886"/>
                    </a:moveTo>
                    <a:lnTo>
                      <a:pt x="1147572" y="889407"/>
                    </a:lnTo>
                    <a:cubicBezTo>
                      <a:pt x="699516" y="889407"/>
                      <a:pt x="293523" y="707746"/>
                      <a:pt x="0" y="413919"/>
                    </a:cubicBezTo>
                    <a:lnTo>
                      <a:pt x="413919" y="0"/>
                    </a:lnTo>
                    <a:cubicBezTo>
                      <a:pt x="601675" y="187757"/>
                      <a:pt x="861060" y="303886"/>
                      <a:pt x="1147572" y="303886"/>
                    </a:cubicBezTo>
                    <a:close/>
                  </a:path>
                </a:pathLst>
              </a:custGeom>
              <a:grp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98" name="Freeform: Shape 597">
                <a:extLst>
                  <a:ext uri="{FF2B5EF4-FFF2-40B4-BE49-F238E27FC236}">
                    <a16:creationId xmlns:a16="http://schemas.microsoft.com/office/drawing/2014/main" id="{BE644EA1-2F07-CCCC-A285-5F0DD3425D19}"/>
                  </a:ext>
                </a:extLst>
              </p:cNvPr>
              <p:cNvSpPr/>
              <p:nvPr/>
            </p:nvSpPr>
            <p:spPr>
              <a:xfrm>
                <a:off x="5360289" y="3907651"/>
                <a:ext cx="1168221" cy="910056"/>
              </a:xfrm>
              <a:custGeom>
                <a:avLst/>
                <a:gdLst>
                  <a:gd name="connsiteX0" fmla="*/ 1157859 w 1168221"/>
                  <a:gd name="connsiteY0" fmla="*/ 910057 h 910056"/>
                  <a:gd name="connsiteX1" fmla="*/ 2972 w 1168221"/>
                  <a:gd name="connsiteY1" fmla="*/ 431521 h 910056"/>
                  <a:gd name="connsiteX2" fmla="*/ 2972 w 1168221"/>
                  <a:gd name="connsiteY2" fmla="*/ 416890 h 910056"/>
                  <a:gd name="connsiteX3" fmla="*/ 416890 w 1168221"/>
                  <a:gd name="connsiteY3" fmla="*/ 2972 h 910056"/>
                  <a:gd name="connsiteX4" fmla="*/ 431520 w 1168221"/>
                  <a:gd name="connsiteY4" fmla="*/ 2972 h 910056"/>
                  <a:gd name="connsiteX5" fmla="*/ 1157859 w 1168221"/>
                  <a:gd name="connsiteY5" fmla="*/ 303809 h 910056"/>
                  <a:gd name="connsiteX6" fmla="*/ 1168222 w 1168221"/>
                  <a:gd name="connsiteY6" fmla="*/ 314173 h 910056"/>
                  <a:gd name="connsiteX7" fmla="*/ 1168222 w 1168221"/>
                  <a:gd name="connsiteY7" fmla="*/ 899693 h 910056"/>
                  <a:gd name="connsiteX8" fmla="*/ 1157859 w 1168221"/>
                  <a:gd name="connsiteY8" fmla="*/ 910057 h 910056"/>
                  <a:gd name="connsiteX9" fmla="*/ 24917 w 1168221"/>
                  <a:gd name="connsiteY9" fmla="*/ 424205 h 910056"/>
                  <a:gd name="connsiteX10" fmla="*/ 1147800 w 1168221"/>
                  <a:gd name="connsiteY10" fmla="*/ 889330 h 910056"/>
                  <a:gd name="connsiteX11" fmla="*/ 1147800 w 1168221"/>
                  <a:gd name="connsiteY11" fmla="*/ 324536 h 910056"/>
                  <a:gd name="connsiteX12" fmla="*/ 424510 w 1168221"/>
                  <a:gd name="connsiteY12" fmla="*/ 24917 h 910056"/>
                  <a:gd name="connsiteX13" fmla="*/ 24917 w 1168221"/>
                  <a:gd name="connsiteY13" fmla="*/ 424205 h 910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8221" h="910056">
                    <a:moveTo>
                      <a:pt x="1157859" y="910057"/>
                    </a:moveTo>
                    <a:cubicBezTo>
                      <a:pt x="721690" y="910057"/>
                      <a:pt x="311429" y="740283"/>
                      <a:pt x="2972" y="431521"/>
                    </a:cubicBezTo>
                    <a:cubicBezTo>
                      <a:pt x="-991" y="427558"/>
                      <a:pt x="-991" y="420853"/>
                      <a:pt x="2972" y="416890"/>
                    </a:cubicBezTo>
                    <a:lnTo>
                      <a:pt x="416890" y="2972"/>
                    </a:lnTo>
                    <a:cubicBezTo>
                      <a:pt x="420852" y="-991"/>
                      <a:pt x="427558" y="-991"/>
                      <a:pt x="431520" y="2972"/>
                    </a:cubicBezTo>
                    <a:cubicBezTo>
                      <a:pt x="625678" y="197129"/>
                      <a:pt x="883539" y="303809"/>
                      <a:pt x="1157859" y="303809"/>
                    </a:cubicBezTo>
                    <a:cubicBezTo>
                      <a:pt x="1163650" y="303809"/>
                      <a:pt x="1168222" y="308381"/>
                      <a:pt x="1168222" y="314173"/>
                    </a:cubicBezTo>
                    <a:lnTo>
                      <a:pt x="1168222" y="899693"/>
                    </a:lnTo>
                    <a:cubicBezTo>
                      <a:pt x="1168222" y="905485"/>
                      <a:pt x="1163650" y="910057"/>
                      <a:pt x="1157859" y="910057"/>
                    </a:cubicBezTo>
                    <a:close/>
                    <a:moveTo>
                      <a:pt x="24917" y="424205"/>
                    </a:moveTo>
                    <a:cubicBezTo>
                      <a:pt x="326364" y="721690"/>
                      <a:pt x="724128" y="886587"/>
                      <a:pt x="1147800" y="889330"/>
                    </a:cubicBezTo>
                    <a:lnTo>
                      <a:pt x="1147800" y="324536"/>
                    </a:lnTo>
                    <a:cubicBezTo>
                      <a:pt x="875309" y="321793"/>
                      <a:pt x="618972" y="215722"/>
                      <a:pt x="424510" y="24917"/>
                    </a:cubicBezTo>
                    <a:lnTo>
                      <a:pt x="24917" y="424205"/>
                    </a:lnTo>
                    <a:close/>
                  </a:path>
                </a:pathLst>
              </a:custGeom>
              <a:grp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sp>
          <p:nvSpPr>
            <p:cNvPr id="599" name="Freeform: Shape 598">
              <a:extLst>
                <a:ext uri="{FF2B5EF4-FFF2-40B4-BE49-F238E27FC236}">
                  <a16:creationId xmlns:a16="http://schemas.microsoft.com/office/drawing/2014/main" id="{7749F437-3E1A-23C2-74C8-1573F864F0AB}"/>
                </a:ext>
              </a:extLst>
            </p:cNvPr>
            <p:cNvSpPr/>
            <p:nvPr/>
          </p:nvSpPr>
          <p:spPr>
            <a:xfrm>
              <a:off x="6966204" y="1846213"/>
              <a:ext cx="162153" cy="230428"/>
            </a:xfrm>
            <a:custGeom>
              <a:avLst/>
              <a:gdLst>
                <a:gd name="connsiteX0" fmla="*/ 77419 w 162153"/>
                <a:gd name="connsiteY0" fmla="*/ 35662 h 230428"/>
                <a:gd name="connsiteX1" fmla="*/ 55473 w 162153"/>
                <a:gd name="connsiteY1" fmla="*/ 42672 h 230428"/>
                <a:gd name="connsiteX2" fmla="*/ 46939 w 162153"/>
                <a:gd name="connsiteY2" fmla="*/ 61874 h 230428"/>
                <a:gd name="connsiteX3" fmla="*/ 53340 w 162153"/>
                <a:gd name="connsiteY3" fmla="*/ 81077 h 230428"/>
                <a:gd name="connsiteX4" fmla="*/ 69799 w 162153"/>
                <a:gd name="connsiteY4" fmla="*/ 91745 h 230428"/>
                <a:gd name="connsiteX5" fmla="*/ 92355 w 162153"/>
                <a:gd name="connsiteY5" fmla="*/ 98450 h 230428"/>
                <a:gd name="connsiteX6" fmla="*/ 116739 w 162153"/>
                <a:gd name="connsiteY6" fmla="*/ 105461 h 230428"/>
                <a:gd name="connsiteX7" fmla="*/ 139293 w 162153"/>
                <a:gd name="connsiteY7" fmla="*/ 115824 h 230428"/>
                <a:gd name="connsiteX8" fmla="*/ 155753 w 162153"/>
                <a:gd name="connsiteY8" fmla="*/ 133807 h 230428"/>
                <a:gd name="connsiteX9" fmla="*/ 162153 w 162153"/>
                <a:gd name="connsiteY9" fmla="*/ 162458 h 230428"/>
                <a:gd name="connsiteX10" fmla="*/ 140208 w 162153"/>
                <a:gd name="connsiteY10" fmla="*/ 210312 h 230428"/>
                <a:gd name="connsiteX11" fmla="*/ 81687 w 162153"/>
                <a:gd name="connsiteY11" fmla="*/ 230429 h 230428"/>
                <a:gd name="connsiteX12" fmla="*/ 22555 w 162153"/>
                <a:gd name="connsiteY12" fmla="*/ 213055 h 230428"/>
                <a:gd name="connsiteX13" fmla="*/ 0 w 162153"/>
                <a:gd name="connsiteY13" fmla="*/ 164592 h 230428"/>
                <a:gd name="connsiteX14" fmla="*/ 48463 w 162153"/>
                <a:gd name="connsiteY14" fmla="*/ 164592 h 230428"/>
                <a:gd name="connsiteX15" fmla="*/ 82296 w 162153"/>
                <a:gd name="connsiteY15" fmla="*/ 194158 h 230428"/>
                <a:gd name="connsiteX16" fmla="*/ 106680 w 162153"/>
                <a:gd name="connsiteY16" fmla="*/ 186233 h 230428"/>
                <a:gd name="connsiteX17" fmla="*/ 115824 w 162153"/>
                <a:gd name="connsiteY17" fmla="*/ 164897 h 230428"/>
                <a:gd name="connsiteX18" fmla="*/ 103937 w 162153"/>
                <a:gd name="connsiteY18" fmla="*/ 143866 h 230428"/>
                <a:gd name="connsiteX19" fmla="*/ 74981 w 162153"/>
                <a:gd name="connsiteY19" fmla="*/ 132283 h 230428"/>
                <a:gd name="connsiteX20" fmla="*/ 40843 w 162153"/>
                <a:gd name="connsiteY20" fmla="*/ 122834 h 230428"/>
                <a:gd name="connsiteX21" fmla="*/ 11887 w 162153"/>
                <a:gd name="connsiteY21" fmla="*/ 103632 h 230428"/>
                <a:gd name="connsiteX22" fmla="*/ 0 w 162153"/>
                <a:gd name="connsiteY22" fmla="*/ 67361 h 230428"/>
                <a:gd name="connsiteX23" fmla="*/ 22251 w 162153"/>
                <a:gd name="connsiteY23" fmla="*/ 18288 h 230428"/>
                <a:gd name="connsiteX24" fmla="*/ 79553 w 162153"/>
                <a:gd name="connsiteY24" fmla="*/ 0 h 230428"/>
                <a:gd name="connsiteX25" fmla="*/ 135941 w 162153"/>
                <a:gd name="connsiteY25" fmla="*/ 15850 h 230428"/>
                <a:gd name="connsiteX26" fmla="*/ 159105 w 162153"/>
                <a:gd name="connsiteY26" fmla="*/ 64313 h 230428"/>
                <a:gd name="connsiteX27" fmla="*/ 109423 w 162153"/>
                <a:gd name="connsiteY27" fmla="*/ 64313 h 230428"/>
                <a:gd name="connsiteX28" fmla="*/ 99669 w 162153"/>
                <a:gd name="connsiteY28" fmla="*/ 43891 h 230428"/>
                <a:gd name="connsiteX29" fmla="*/ 77419 w 162153"/>
                <a:gd name="connsiteY29" fmla="*/ 35662 h 230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62153" h="230428">
                  <a:moveTo>
                    <a:pt x="77419" y="35662"/>
                  </a:moveTo>
                  <a:cubicBezTo>
                    <a:pt x="68275" y="35662"/>
                    <a:pt x="60960" y="38100"/>
                    <a:pt x="55473" y="42672"/>
                  </a:cubicBezTo>
                  <a:cubicBezTo>
                    <a:pt x="49683" y="47244"/>
                    <a:pt x="46939" y="53645"/>
                    <a:pt x="46939" y="61874"/>
                  </a:cubicBezTo>
                  <a:cubicBezTo>
                    <a:pt x="46939" y="70104"/>
                    <a:pt x="49073" y="76505"/>
                    <a:pt x="53340" y="81077"/>
                  </a:cubicBezTo>
                  <a:cubicBezTo>
                    <a:pt x="57607" y="85649"/>
                    <a:pt x="63093" y="89306"/>
                    <a:pt x="69799" y="91745"/>
                  </a:cubicBezTo>
                  <a:cubicBezTo>
                    <a:pt x="76809" y="94183"/>
                    <a:pt x="84125" y="96317"/>
                    <a:pt x="92355" y="98450"/>
                  </a:cubicBezTo>
                  <a:cubicBezTo>
                    <a:pt x="100584" y="100279"/>
                    <a:pt x="108813" y="102718"/>
                    <a:pt x="116739" y="105461"/>
                  </a:cubicBezTo>
                  <a:cubicBezTo>
                    <a:pt x="124968" y="108204"/>
                    <a:pt x="132283" y="111557"/>
                    <a:pt x="139293" y="115824"/>
                  </a:cubicBezTo>
                  <a:cubicBezTo>
                    <a:pt x="146304" y="119786"/>
                    <a:pt x="151791" y="125882"/>
                    <a:pt x="155753" y="133807"/>
                  </a:cubicBezTo>
                  <a:cubicBezTo>
                    <a:pt x="160020" y="141732"/>
                    <a:pt x="162153" y="151181"/>
                    <a:pt x="162153" y="162458"/>
                  </a:cubicBezTo>
                  <a:cubicBezTo>
                    <a:pt x="162153" y="181051"/>
                    <a:pt x="154839" y="196901"/>
                    <a:pt x="140208" y="210312"/>
                  </a:cubicBezTo>
                  <a:cubicBezTo>
                    <a:pt x="125577" y="223723"/>
                    <a:pt x="106071" y="230429"/>
                    <a:pt x="81687" y="230429"/>
                  </a:cubicBezTo>
                  <a:cubicBezTo>
                    <a:pt x="57303" y="230429"/>
                    <a:pt x="37491" y="224638"/>
                    <a:pt x="22555" y="213055"/>
                  </a:cubicBezTo>
                  <a:cubicBezTo>
                    <a:pt x="7620" y="201473"/>
                    <a:pt x="0" y="185318"/>
                    <a:pt x="0" y="164592"/>
                  </a:cubicBezTo>
                  <a:lnTo>
                    <a:pt x="48463" y="164592"/>
                  </a:lnTo>
                  <a:cubicBezTo>
                    <a:pt x="50292" y="184404"/>
                    <a:pt x="61569" y="194158"/>
                    <a:pt x="82296" y="194158"/>
                  </a:cubicBezTo>
                  <a:cubicBezTo>
                    <a:pt x="92659" y="194158"/>
                    <a:pt x="100889" y="191414"/>
                    <a:pt x="106680" y="186233"/>
                  </a:cubicBezTo>
                  <a:cubicBezTo>
                    <a:pt x="112776" y="180746"/>
                    <a:pt x="115824" y="173736"/>
                    <a:pt x="115824" y="164897"/>
                  </a:cubicBezTo>
                  <a:cubicBezTo>
                    <a:pt x="115824" y="156058"/>
                    <a:pt x="111861" y="149047"/>
                    <a:pt x="103937" y="143866"/>
                  </a:cubicBezTo>
                  <a:cubicBezTo>
                    <a:pt x="96012" y="138684"/>
                    <a:pt x="86259" y="134722"/>
                    <a:pt x="74981" y="132283"/>
                  </a:cubicBezTo>
                  <a:cubicBezTo>
                    <a:pt x="63703" y="129845"/>
                    <a:pt x="52425" y="126492"/>
                    <a:pt x="40843" y="122834"/>
                  </a:cubicBezTo>
                  <a:cubicBezTo>
                    <a:pt x="29565" y="119177"/>
                    <a:pt x="19812" y="112776"/>
                    <a:pt x="11887" y="103632"/>
                  </a:cubicBezTo>
                  <a:cubicBezTo>
                    <a:pt x="3963" y="94488"/>
                    <a:pt x="0" y="82296"/>
                    <a:pt x="0" y="67361"/>
                  </a:cubicBezTo>
                  <a:cubicBezTo>
                    <a:pt x="0" y="46939"/>
                    <a:pt x="7315" y="30480"/>
                    <a:pt x="22251" y="18288"/>
                  </a:cubicBezTo>
                  <a:cubicBezTo>
                    <a:pt x="37185" y="6096"/>
                    <a:pt x="56083" y="0"/>
                    <a:pt x="79553" y="0"/>
                  </a:cubicBezTo>
                  <a:cubicBezTo>
                    <a:pt x="103023" y="0"/>
                    <a:pt x="121615" y="5182"/>
                    <a:pt x="135941" y="15850"/>
                  </a:cubicBezTo>
                  <a:cubicBezTo>
                    <a:pt x="150267" y="26518"/>
                    <a:pt x="157887" y="42672"/>
                    <a:pt x="159105" y="64313"/>
                  </a:cubicBezTo>
                  <a:lnTo>
                    <a:pt x="109423" y="64313"/>
                  </a:lnTo>
                  <a:cubicBezTo>
                    <a:pt x="108509" y="55778"/>
                    <a:pt x="105461" y="48768"/>
                    <a:pt x="99669" y="43891"/>
                  </a:cubicBezTo>
                  <a:cubicBezTo>
                    <a:pt x="93879" y="38100"/>
                    <a:pt x="86563" y="35662"/>
                    <a:pt x="77419" y="35662"/>
                  </a:cubicBezTo>
                  <a:close/>
                </a:path>
              </a:pathLst>
            </a:custGeom>
            <a:solidFill>
              <a:srgbClr val="FFFFFF"/>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00" name="Freeform: Shape 599">
              <a:extLst>
                <a:ext uri="{FF2B5EF4-FFF2-40B4-BE49-F238E27FC236}">
                  <a16:creationId xmlns:a16="http://schemas.microsoft.com/office/drawing/2014/main" id="{52A694E4-7093-8C56-7300-C6B6C378B560}"/>
                </a:ext>
              </a:extLst>
            </p:cNvPr>
            <p:cNvSpPr/>
            <p:nvPr/>
          </p:nvSpPr>
          <p:spPr>
            <a:xfrm>
              <a:off x="7623048" y="2583829"/>
              <a:ext cx="230124" cy="230428"/>
            </a:xfrm>
            <a:custGeom>
              <a:avLst/>
              <a:gdLst>
                <a:gd name="connsiteX0" fmla="*/ 115215 w 230124"/>
                <a:gd name="connsiteY0" fmla="*/ 230429 h 230428"/>
                <a:gd name="connsiteX1" fmla="*/ 33223 w 230124"/>
                <a:gd name="connsiteY1" fmla="*/ 197815 h 230428"/>
                <a:gd name="connsiteX2" fmla="*/ 0 w 230124"/>
                <a:gd name="connsiteY2" fmla="*/ 115214 h 230428"/>
                <a:gd name="connsiteX3" fmla="*/ 33223 w 230124"/>
                <a:gd name="connsiteY3" fmla="*/ 32613 h 230428"/>
                <a:gd name="connsiteX4" fmla="*/ 115215 w 230124"/>
                <a:gd name="connsiteY4" fmla="*/ 0 h 230428"/>
                <a:gd name="connsiteX5" fmla="*/ 196901 w 230124"/>
                <a:gd name="connsiteY5" fmla="*/ 32613 h 230428"/>
                <a:gd name="connsiteX6" fmla="*/ 230124 w 230124"/>
                <a:gd name="connsiteY6" fmla="*/ 115214 h 230428"/>
                <a:gd name="connsiteX7" fmla="*/ 196901 w 230124"/>
                <a:gd name="connsiteY7" fmla="*/ 197815 h 230428"/>
                <a:gd name="connsiteX8" fmla="*/ 115215 w 230124"/>
                <a:gd name="connsiteY8" fmla="*/ 230429 h 230428"/>
                <a:gd name="connsiteX9" fmla="*/ 164897 w 230124"/>
                <a:gd name="connsiteY9" fmla="*/ 168859 h 230428"/>
                <a:gd name="connsiteX10" fmla="*/ 183795 w 230124"/>
                <a:gd name="connsiteY10" fmla="*/ 115214 h 230428"/>
                <a:gd name="connsiteX11" fmla="*/ 164897 w 230124"/>
                <a:gd name="connsiteY11" fmla="*/ 61569 h 230428"/>
                <a:gd name="connsiteX12" fmla="*/ 115215 w 230124"/>
                <a:gd name="connsiteY12" fmla="*/ 41453 h 230428"/>
                <a:gd name="connsiteX13" fmla="*/ 65532 w 230124"/>
                <a:gd name="connsiteY13" fmla="*/ 61569 h 230428"/>
                <a:gd name="connsiteX14" fmla="*/ 46329 w 230124"/>
                <a:gd name="connsiteY14" fmla="*/ 115214 h 230428"/>
                <a:gd name="connsiteX15" fmla="*/ 65532 w 230124"/>
                <a:gd name="connsiteY15" fmla="*/ 168859 h 230428"/>
                <a:gd name="connsiteX16" fmla="*/ 115215 w 230124"/>
                <a:gd name="connsiteY16" fmla="*/ 188976 h 230428"/>
                <a:gd name="connsiteX17" fmla="*/ 164897 w 230124"/>
                <a:gd name="connsiteY17" fmla="*/ 168859 h 230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0124" h="230428">
                  <a:moveTo>
                    <a:pt x="115215" y="230429"/>
                  </a:moveTo>
                  <a:cubicBezTo>
                    <a:pt x="82905" y="230429"/>
                    <a:pt x="55473" y="219456"/>
                    <a:pt x="33223" y="197815"/>
                  </a:cubicBezTo>
                  <a:cubicBezTo>
                    <a:pt x="10973" y="176174"/>
                    <a:pt x="0" y="148437"/>
                    <a:pt x="0" y="115214"/>
                  </a:cubicBezTo>
                  <a:cubicBezTo>
                    <a:pt x="0" y="81686"/>
                    <a:pt x="10973" y="54254"/>
                    <a:pt x="33223" y="32613"/>
                  </a:cubicBezTo>
                  <a:cubicBezTo>
                    <a:pt x="55473" y="10973"/>
                    <a:pt x="82905" y="0"/>
                    <a:pt x="115215" y="0"/>
                  </a:cubicBezTo>
                  <a:cubicBezTo>
                    <a:pt x="147523" y="0"/>
                    <a:pt x="174651" y="10973"/>
                    <a:pt x="196901" y="32613"/>
                  </a:cubicBezTo>
                  <a:cubicBezTo>
                    <a:pt x="219151" y="54254"/>
                    <a:pt x="230124" y="81991"/>
                    <a:pt x="230124" y="115214"/>
                  </a:cubicBezTo>
                  <a:cubicBezTo>
                    <a:pt x="230124" y="148742"/>
                    <a:pt x="219151" y="176174"/>
                    <a:pt x="196901" y="197815"/>
                  </a:cubicBezTo>
                  <a:cubicBezTo>
                    <a:pt x="174955" y="219456"/>
                    <a:pt x="147828" y="230429"/>
                    <a:pt x="115215" y="230429"/>
                  </a:cubicBezTo>
                  <a:close/>
                  <a:moveTo>
                    <a:pt x="164897" y="168859"/>
                  </a:moveTo>
                  <a:cubicBezTo>
                    <a:pt x="177699" y="155448"/>
                    <a:pt x="183795" y="137465"/>
                    <a:pt x="183795" y="115214"/>
                  </a:cubicBezTo>
                  <a:cubicBezTo>
                    <a:pt x="183795" y="92964"/>
                    <a:pt x="177393" y="74981"/>
                    <a:pt x="164897" y="61569"/>
                  </a:cubicBezTo>
                  <a:cubicBezTo>
                    <a:pt x="152095" y="48158"/>
                    <a:pt x="135636" y="41453"/>
                    <a:pt x="115215" y="41453"/>
                  </a:cubicBezTo>
                  <a:cubicBezTo>
                    <a:pt x="94793" y="41453"/>
                    <a:pt x="78333" y="48158"/>
                    <a:pt x="65532" y="61569"/>
                  </a:cubicBezTo>
                  <a:cubicBezTo>
                    <a:pt x="52731" y="74981"/>
                    <a:pt x="46329" y="92964"/>
                    <a:pt x="46329" y="115214"/>
                  </a:cubicBezTo>
                  <a:cubicBezTo>
                    <a:pt x="46329" y="137465"/>
                    <a:pt x="52731" y="155448"/>
                    <a:pt x="65532" y="168859"/>
                  </a:cubicBezTo>
                  <a:cubicBezTo>
                    <a:pt x="78333" y="182270"/>
                    <a:pt x="94793" y="188976"/>
                    <a:pt x="115215" y="188976"/>
                  </a:cubicBezTo>
                  <a:cubicBezTo>
                    <a:pt x="135636" y="188976"/>
                    <a:pt x="152400" y="182270"/>
                    <a:pt x="164897" y="168859"/>
                  </a:cubicBezTo>
                  <a:close/>
                </a:path>
              </a:pathLst>
            </a:custGeom>
            <a:solidFill>
              <a:srgbClr val="FFFFFF"/>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01" name="Freeform: Shape 600">
              <a:extLst>
                <a:ext uri="{FF2B5EF4-FFF2-40B4-BE49-F238E27FC236}">
                  <a16:creationId xmlns:a16="http://schemas.microsoft.com/office/drawing/2014/main" id="{C8D5BDB8-51A0-AC47-9BD6-5AAA95135B3B}"/>
                </a:ext>
              </a:extLst>
            </p:cNvPr>
            <p:cNvSpPr/>
            <p:nvPr/>
          </p:nvSpPr>
          <p:spPr>
            <a:xfrm>
              <a:off x="7661453" y="3558274"/>
              <a:ext cx="162153" cy="230428"/>
            </a:xfrm>
            <a:custGeom>
              <a:avLst/>
              <a:gdLst>
                <a:gd name="connsiteX0" fmla="*/ 77419 w 162153"/>
                <a:gd name="connsiteY0" fmla="*/ 35662 h 230428"/>
                <a:gd name="connsiteX1" fmla="*/ 55473 w 162153"/>
                <a:gd name="connsiteY1" fmla="*/ 42672 h 230428"/>
                <a:gd name="connsiteX2" fmla="*/ 46939 w 162153"/>
                <a:gd name="connsiteY2" fmla="*/ 61875 h 230428"/>
                <a:gd name="connsiteX3" fmla="*/ 53340 w 162153"/>
                <a:gd name="connsiteY3" fmla="*/ 81077 h 230428"/>
                <a:gd name="connsiteX4" fmla="*/ 69799 w 162153"/>
                <a:gd name="connsiteY4" fmla="*/ 91745 h 230428"/>
                <a:gd name="connsiteX5" fmla="*/ 92354 w 162153"/>
                <a:gd name="connsiteY5" fmla="*/ 98451 h 230428"/>
                <a:gd name="connsiteX6" fmla="*/ 116738 w 162153"/>
                <a:gd name="connsiteY6" fmla="*/ 105461 h 230428"/>
                <a:gd name="connsiteX7" fmla="*/ 139293 w 162153"/>
                <a:gd name="connsiteY7" fmla="*/ 115824 h 230428"/>
                <a:gd name="connsiteX8" fmla="*/ 155752 w 162153"/>
                <a:gd name="connsiteY8" fmla="*/ 133807 h 230428"/>
                <a:gd name="connsiteX9" fmla="*/ 162153 w 162153"/>
                <a:gd name="connsiteY9" fmla="*/ 162459 h 230428"/>
                <a:gd name="connsiteX10" fmla="*/ 140208 w 162153"/>
                <a:gd name="connsiteY10" fmla="*/ 210312 h 230428"/>
                <a:gd name="connsiteX11" fmla="*/ 81686 w 162153"/>
                <a:gd name="connsiteY11" fmla="*/ 230429 h 230428"/>
                <a:gd name="connsiteX12" fmla="*/ 22555 w 162153"/>
                <a:gd name="connsiteY12" fmla="*/ 213055 h 230428"/>
                <a:gd name="connsiteX13" fmla="*/ 0 w 162153"/>
                <a:gd name="connsiteY13" fmla="*/ 164592 h 230428"/>
                <a:gd name="connsiteX14" fmla="*/ 48463 w 162153"/>
                <a:gd name="connsiteY14" fmla="*/ 164592 h 230428"/>
                <a:gd name="connsiteX15" fmla="*/ 82296 w 162153"/>
                <a:gd name="connsiteY15" fmla="*/ 194158 h 230428"/>
                <a:gd name="connsiteX16" fmla="*/ 106680 w 162153"/>
                <a:gd name="connsiteY16" fmla="*/ 186233 h 230428"/>
                <a:gd name="connsiteX17" fmla="*/ 115824 w 162153"/>
                <a:gd name="connsiteY17" fmla="*/ 164897 h 230428"/>
                <a:gd name="connsiteX18" fmla="*/ 103936 w 162153"/>
                <a:gd name="connsiteY18" fmla="*/ 143866 h 230428"/>
                <a:gd name="connsiteX19" fmla="*/ 74980 w 162153"/>
                <a:gd name="connsiteY19" fmla="*/ 132283 h 230428"/>
                <a:gd name="connsiteX20" fmla="*/ 40843 w 162153"/>
                <a:gd name="connsiteY20" fmla="*/ 122835 h 230428"/>
                <a:gd name="connsiteX21" fmla="*/ 11887 w 162153"/>
                <a:gd name="connsiteY21" fmla="*/ 103632 h 230428"/>
                <a:gd name="connsiteX22" fmla="*/ 0 w 162153"/>
                <a:gd name="connsiteY22" fmla="*/ 67361 h 230428"/>
                <a:gd name="connsiteX23" fmla="*/ 22250 w 162153"/>
                <a:gd name="connsiteY23" fmla="*/ 18288 h 230428"/>
                <a:gd name="connsiteX24" fmla="*/ 79552 w 162153"/>
                <a:gd name="connsiteY24" fmla="*/ 0 h 230428"/>
                <a:gd name="connsiteX25" fmla="*/ 135940 w 162153"/>
                <a:gd name="connsiteY25" fmla="*/ 15850 h 230428"/>
                <a:gd name="connsiteX26" fmla="*/ 159105 w 162153"/>
                <a:gd name="connsiteY26" fmla="*/ 64313 h 230428"/>
                <a:gd name="connsiteX27" fmla="*/ 109423 w 162153"/>
                <a:gd name="connsiteY27" fmla="*/ 64313 h 230428"/>
                <a:gd name="connsiteX28" fmla="*/ 99669 w 162153"/>
                <a:gd name="connsiteY28" fmla="*/ 43891 h 230428"/>
                <a:gd name="connsiteX29" fmla="*/ 77419 w 162153"/>
                <a:gd name="connsiteY29" fmla="*/ 35662 h 230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62153" h="230428">
                  <a:moveTo>
                    <a:pt x="77419" y="35662"/>
                  </a:moveTo>
                  <a:cubicBezTo>
                    <a:pt x="68275" y="35662"/>
                    <a:pt x="60960" y="38100"/>
                    <a:pt x="55473" y="42672"/>
                  </a:cubicBezTo>
                  <a:cubicBezTo>
                    <a:pt x="49682" y="47244"/>
                    <a:pt x="46939" y="53645"/>
                    <a:pt x="46939" y="61875"/>
                  </a:cubicBezTo>
                  <a:cubicBezTo>
                    <a:pt x="46939" y="70104"/>
                    <a:pt x="49072" y="76505"/>
                    <a:pt x="53340" y="81077"/>
                  </a:cubicBezTo>
                  <a:cubicBezTo>
                    <a:pt x="57607" y="85649"/>
                    <a:pt x="63093" y="89307"/>
                    <a:pt x="69799" y="91745"/>
                  </a:cubicBezTo>
                  <a:cubicBezTo>
                    <a:pt x="76809" y="94183"/>
                    <a:pt x="84124" y="96317"/>
                    <a:pt x="92354" y="98451"/>
                  </a:cubicBezTo>
                  <a:cubicBezTo>
                    <a:pt x="100584" y="100279"/>
                    <a:pt x="108813" y="102718"/>
                    <a:pt x="116738" y="105461"/>
                  </a:cubicBezTo>
                  <a:cubicBezTo>
                    <a:pt x="124968" y="108204"/>
                    <a:pt x="132283" y="111557"/>
                    <a:pt x="139293" y="115824"/>
                  </a:cubicBezTo>
                  <a:cubicBezTo>
                    <a:pt x="146304" y="119787"/>
                    <a:pt x="151790" y="125883"/>
                    <a:pt x="155752" y="133807"/>
                  </a:cubicBezTo>
                  <a:cubicBezTo>
                    <a:pt x="160020" y="141732"/>
                    <a:pt x="162153" y="151181"/>
                    <a:pt x="162153" y="162459"/>
                  </a:cubicBezTo>
                  <a:cubicBezTo>
                    <a:pt x="162153" y="181051"/>
                    <a:pt x="154838" y="196901"/>
                    <a:pt x="140208" y="210312"/>
                  </a:cubicBezTo>
                  <a:cubicBezTo>
                    <a:pt x="125577" y="223723"/>
                    <a:pt x="106070" y="230429"/>
                    <a:pt x="81686" y="230429"/>
                  </a:cubicBezTo>
                  <a:cubicBezTo>
                    <a:pt x="57302" y="230429"/>
                    <a:pt x="37490" y="224638"/>
                    <a:pt x="22555" y="213055"/>
                  </a:cubicBezTo>
                  <a:cubicBezTo>
                    <a:pt x="7620" y="201473"/>
                    <a:pt x="0" y="185319"/>
                    <a:pt x="0" y="164592"/>
                  </a:cubicBezTo>
                  <a:lnTo>
                    <a:pt x="48463" y="164592"/>
                  </a:lnTo>
                  <a:cubicBezTo>
                    <a:pt x="50292" y="184404"/>
                    <a:pt x="61569" y="194158"/>
                    <a:pt x="82296" y="194158"/>
                  </a:cubicBezTo>
                  <a:cubicBezTo>
                    <a:pt x="92659" y="194158"/>
                    <a:pt x="100888" y="191415"/>
                    <a:pt x="106680" y="186233"/>
                  </a:cubicBezTo>
                  <a:cubicBezTo>
                    <a:pt x="112776" y="180747"/>
                    <a:pt x="115824" y="173736"/>
                    <a:pt x="115824" y="164897"/>
                  </a:cubicBezTo>
                  <a:cubicBezTo>
                    <a:pt x="115824" y="156058"/>
                    <a:pt x="111861" y="149047"/>
                    <a:pt x="103936" y="143866"/>
                  </a:cubicBezTo>
                  <a:cubicBezTo>
                    <a:pt x="96012" y="138684"/>
                    <a:pt x="86258" y="134722"/>
                    <a:pt x="74980" y="132283"/>
                  </a:cubicBezTo>
                  <a:cubicBezTo>
                    <a:pt x="63703" y="129845"/>
                    <a:pt x="52425" y="126492"/>
                    <a:pt x="40843" y="122835"/>
                  </a:cubicBezTo>
                  <a:cubicBezTo>
                    <a:pt x="29565" y="119177"/>
                    <a:pt x="19812" y="112776"/>
                    <a:pt x="11887" y="103632"/>
                  </a:cubicBezTo>
                  <a:cubicBezTo>
                    <a:pt x="3962" y="94488"/>
                    <a:pt x="0" y="82296"/>
                    <a:pt x="0" y="67361"/>
                  </a:cubicBezTo>
                  <a:cubicBezTo>
                    <a:pt x="0" y="46939"/>
                    <a:pt x="7315" y="30480"/>
                    <a:pt x="22250" y="18288"/>
                  </a:cubicBezTo>
                  <a:cubicBezTo>
                    <a:pt x="37185" y="6096"/>
                    <a:pt x="56083" y="0"/>
                    <a:pt x="79552" y="0"/>
                  </a:cubicBezTo>
                  <a:cubicBezTo>
                    <a:pt x="103022" y="0"/>
                    <a:pt x="121615" y="5182"/>
                    <a:pt x="135940" y="15850"/>
                  </a:cubicBezTo>
                  <a:cubicBezTo>
                    <a:pt x="150266" y="26518"/>
                    <a:pt x="157886" y="42672"/>
                    <a:pt x="159105" y="64313"/>
                  </a:cubicBezTo>
                  <a:lnTo>
                    <a:pt x="109423" y="64313"/>
                  </a:lnTo>
                  <a:cubicBezTo>
                    <a:pt x="108508" y="55779"/>
                    <a:pt x="105460" y="48768"/>
                    <a:pt x="99669" y="43891"/>
                  </a:cubicBezTo>
                  <a:cubicBezTo>
                    <a:pt x="93573" y="38405"/>
                    <a:pt x="86258" y="35662"/>
                    <a:pt x="77419" y="35662"/>
                  </a:cubicBezTo>
                  <a:close/>
                </a:path>
              </a:pathLst>
            </a:custGeom>
            <a:solidFill>
              <a:srgbClr val="FFFFFF"/>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02" name="Freeform: Shape 601">
              <a:extLst>
                <a:ext uri="{FF2B5EF4-FFF2-40B4-BE49-F238E27FC236}">
                  <a16:creationId xmlns:a16="http://schemas.microsoft.com/office/drawing/2014/main" id="{157C86B1-D318-FF36-9A71-47CBCAB1FCE1}"/>
                </a:ext>
              </a:extLst>
            </p:cNvPr>
            <p:cNvSpPr/>
            <p:nvPr/>
          </p:nvSpPr>
          <p:spPr>
            <a:xfrm>
              <a:off x="6964070" y="4275469"/>
              <a:ext cx="166725" cy="224942"/>
            </a:xfrm>
            <a:custGeom>
              <a:avLst/>
              <a:gdLst>
                <a:gd name="connsiteX0" fmla="*/ 0 w 166725"/>
                <a:gd name="connsiteY0" fmla="*/ 34747 h 224942"/>
                <a:gd name="connsiteX1" fmla="*/ 0 w 166725"/>
                <a:gd name="connsiteY1" fmla="*/ 0 h 224942"/>
                <a:gd name="connsiteX2" fmla="*/ 166725 w 166725"/>
                <a:gd name="connsiteY2" fmla="*/ 0 h 224942"/>
                <a:gd name="connsiteX3" fmla="*/ 166725 w 166725"/>
                <a:gd name="connsiteY3" fmla="*/ 34747 h 224942"/>
                <a:gd name="connsiteX4" fmla="*/ 105765 w 166725"/>
                <a:gd name="connsiteY4" fmla="*/ 34747 h 224942"/>
                <a:gd name="connsiteX5" fmla="*/ 105765 w 166725"/>
                <a:gd name="connsiteY5" fmla="*/ 224942 h 224942"/>
                <a:gd name="connsiteX6" fmla="*/ 60655 w 166725"/>
                <a:gd name="connsiteY6" fmla="*/ 224942 h 224942"/>
                <a:gd name="connsiteX7" fmla="*/ 60655 w 166725"/>
                <a:gd name="connsiteY7" fmla="*/ 34747 h 224942"/>
                <a:gd name="connsiteX8" fmla="*/ 0 w 166725"/>
                <a:gd name="connsiteY8" fmla="*/ 34747 h 224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725" h="224942">
                  <a:moveTo>
                    <a:pt x="0" y="34747"/>
                  </a:moveTo>
                  <a:lnTo>
                    <a:pt x="0" y="0"/>
                  </a:lnTo>
                  <a:lnTo>
                    <a:pt x="166725" y="0"/>
                  </a:lnTo>
                  <a:lnTo>
                    <a:pt x="166725" y="34747"/>
                  </a:lnTo>
                  <a:lnTo>
                    <a:pt x="105765" y="34747"/>
                  </a:lnTo>
                  <a:lnTo>
                    <a:pt x="105765" y="224942"/>
                  </a:lnTo>
                  <a:lnTo>
                    <a:pt x="60655" y="224942"/>
                  </a:lnTo>
                  <a:lnTo>
                    <a:pt x="60655" y="34747"/>
                  </a:lnTo>
                  <a:lnTo>
                    <a:pt x="0" y="34747"/>
                  </a:lnTo>
                  <a:close/>
                </a:path>
              </a:pathLst>
            </a:custGeom>
            <a:solidFill>
              <a:srgbClr val="FFFFFF"/>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03" name="Freeform: Shape 602">
              <a:extLst>
                <a:ext uri="{FF2B5EF4-FFF2-40B4-BE49-F238E27FC236}">
                  <a16:creationId xmlns:a16="http://schemas.microsoft.com/office/drawing/2014/main" id="{37A566E7-0666-1769-5E74-38198A7402EE}"/>
                </a:ext>
              </a:extLst>
            </p:cNvPr>
            <p:cNvSpPr/>
            <p:nvPr/>
          </p:nvSpPr>
          <p:spPr>
            <a:xfrm>
              <a:off x="5939028" y="4306254"/>
              <a:ext cx="212750" cy="225552"/>
            </a:xfrm>
            <a:custGeom>
              <a:avLst/>
              <a:gdLst>
                <a:gd name="connsiteX0" fmla="*/ 165201 w 212750"/>
                <a:gd name="connsiteY0" fmla="*/ 225552 h 225552"/>
                <a:gd name="connsiteX1" fmla="*/ 150571 w 212750"/>
                <a:gd name="connsiteY1" fmla="*/ 183185 h 225552"/>
                <a:gd name="connsiteX2" fmla="*/ 62789 w 212750"/>
                <a:gd name="connsiteY2" fmla="*/ 183185 h 225552"/>
                <a:gd name="connsiteX3" fmla="*/ 48159 w 212750"/>
                <a:gd name="connsiteY3" fmla="*/ 225552 h 225552"/>
                <a:gd name="connsiteX4" fmla="*/ 0 w 212750"/>
                <a:gd name="connsiteY4" fmla="*/ 225552 h 225552"/>
                <a:gd name="connsiteX5" fmla="*/ 79553 w 212750"/>
                <a:gd name="connsiteY5" fmla="*/ 0 h 225552"/>
                <a:gd name="connsiteX6" fmla="*/ 133503 w 212750"/>
                <a:gd name="connsiteY6" fmla="*/ 0 h 225552"/>
                <a:gd name="connsiteX7" fmla="*/ 212751 w 212750"/>
                <a:gd name="connsiteY7" fmla="*/ 225552 h 225552"/>
                <a:gd name="connsiteX8" fmla="*/ 165201 w 212750"/>
                <a:gd name="connsiteY8" fmla="*/ 225552 h 225552"/>
                <a:gd name="connsiteX9" fmla="*/ 74981 w 212750"/>
                <a:gd name="connsiteY9" fmla="*/ 148743 h 225552"/>
                <a:gd name="connsiteX10" fmla="*/ 138989 w 212750"/>
                <a:gd name="connsiteY10" fmla="*/ 148743 h 225552"/>
                <a:gd name="connsiteX11" fmla="*/ 106680 w 212750"/>
                <a:gd name="connsiteY11" fmla="*/ 54864 h 225552"/>
                <a:gd name="connsiteX12" fmla="*/ 74981 w 212750"/>
                <a:gd name="connsiteY12" fmla="*/ 148743 h 225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750" h="225552">
                  <a:moveTo>
                    <a:pt x="165201" y="225552"/>
                  </a:moveTo>
                  <a:lnTo>
                    <a:pt x="150571" y="183185"/>
                  </a:lnTo>
                  <a:lnTo>
                    <a:pt x="62789" y="183185"/>
                  </a:lnTo>
                  <a:lnTo>
                    <a:pt x="48159" y="225552"/>
                  </a:lnTo>
                  <a:lnTo>
                    <a:pt x="0" y="225552"/>
                  </a:lnTo>
                  <a:lnTo>
                    <a:pt x="79553" y="0"/>
                  </a:lnTo>
                  <a:lnTo>
                    <a:pt x="133503" y="0"/>
                  </a:lnTo>
                  <a:lnTo>
                    <a:pt x="212751" y="225552"/>
                  </a:lnTo>
                  <a:lnTo>
                    <a:pt x="165201" y="225552"/>
                  </a:lnTo>
                  <a:close/>
                  <a:moveTo>
                    <a:pt x="74981" y="148743"/>
                  </a:moveTo>
                  <a:lnTo>
                    <a:pt x="138989" y="148743"/>
                  </a:lnTo>
                  <a:lnTo>
                    <a:pt x="106680" y="54864"/>
                  </a:lnTo>
                  <a:lnTo>
                    <a:pt x="74981" y="148743"/>
                  </a:lnTo>
                  <a:close/>
                </a:path>
              </a:pathLst>
            </a:custGeom>
            <a:solidFill>
              <a:srgbClr val="FFFFFF"/>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04" name="Freeform: Shape 603">
              <a:extLst>
                <a:ext uri="{FF2B5EF4-FFF2-40B4-BE49-F238E27FC236}">
                  <a16:creationId xmlns:a16="http://schemas.microsoft.com/office/drawing/2014/main" id="{2CBBA416-C759-70A0-D69F-1AF7D5EF5817}"/>
                </a:ext>
              </a:extLst>
            </p:cNvPr>
            <p:cNvSpPr/>
            <p:nvPr/>
          </p:nvSpPr>
          <p:spPr>
            <a:xfrm>
              <a:off x="4892954" y="3671355"/>
              <a:ext cx="221284" cy="230429"/>
            </a:xfrm>
            <a:custGeom>
              <a:avLst/>
              <a:gdLst>
                <a:gd name="connsiteX0" fmla="*/ 33223 w 221284"/>
                <a:gd name="connsiteY0" fmla="*/ 197815 h 230429"/>
                <a:gd name="connsiteX1" fmla="*/ 0 w 221284"/>
                <a:gd name="connsiteY1" fmla="*/ 115215 h 230429"/>
                <a:gd name="connsiteX2" fmla="*/ 33223 w 221284"/>
                <a:gd name="connsiteY2" fmla="*/ 32614 h 230429"/>
                <a:gd name="connsiteX3" fmla="*/ 114909 w 221284"/>
                <a:gd name="connsiteY3" fmla="*/ 0 h 230429"/>
                <a:gd name="connsiteX4" fmla="*/ 180137 w 221284"/>
                <a:gd name="connsiteY4" fmla="*/ 18593 h 230429"/>
                <a:gd name="connsiteX5" fmla="*/ 220980 w 221284"/>
                <a:gd name="connsiteY5" fmla="*/ 71019 h 230429"/>
                <a:gd name="connsiteX6" fmla="*/ 166725 w 221284"/>
                <a:gd name="connsiteY6" fmla="*/ 71019 h 230429"/>
                <a:gd name="connsiteX7" fmla="*/ 115214 w 221284"/>
                <a:gd name="connsiteY7" fmla="*/ 41453 h 230429"/>
                <a:gd name="connsiteX8" fmla="*/ 65532 w 221284"/>
                <a:gd name="connsiteY8" fmla="*/ 61570 h 230429"/>
                <a:gd name="connsiteX9" fmla="*/ 46329 w 221284"/>
                <a:gd name="connsiteY9" fmla="*/ 115215 h 230429"/>
                <a:gd name="connsiteX10" fmla="*/ 65532 w 221284"/>
                <a:gd name="connsiteY10" fmla="*/ 168859 h 230429"/>
                <a:gd name="connsiteX11" fmla="*/ 115214 w 221284"/>
                <a:gd name="connsiteY11" fmla="*/ 188976 h 230429"/>
                <a:gd name="connsiteX12" fmla="*/ 166725 w 221284"/>
                <a:gd name="connsiteY12" fmla="*/ 159411 h 230429"/>
                <a:gd name="connsiteX13" fmla="*/ 221285 w 221284"/>
                <a:gd name="connsiteY13" fmla="*/ 159411 h 230429"/>
                <a:gd name="connsiteX14" fmla="*/ 180441 w 221284"/>
                <a:gd name="connsiteY14" fmla="*/ 211836 h 230429"/>
                <a:gd name="connsiteX15" fmla="*/ 115214 w 221284"/>
                <a:gd name="connsiteY15" fmla="*/ 230429 h 230429"/>
                <a:gd name="connsiteX16" fmla="*/ 33223 w 221284"/>
                <a:gd name="connsiteY16" fmla="*/ 197815 h 230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1284" h="230429">
                  <a:moveTo>
                    <a:pt x="33223" y="197815"/>
                  </a:moveTo>
                  <a:cubicBezTo>
                    <a:pt x="10973" y="176175"/>
                    <a:pt x="0" y="148743"/>
                    <a:pt x="0" y="115215"/>
                  </a:cubicBezTo>
                  <a:cubicBezTo>
                    <a:pt x="0" y="81991"/>
                    <a:pt x="10973" y="54255"/>
                    <a:pt x="33223" y="32614"/>
                  </a:cubicBezTo>
                  <a:cubicBezTo>
                    <a:pt x="55473" y="10973"/>
                    <a:pt x="82601" y="0"/>
                    <a:pt x="114909" y="0"/>
                  </a:cubicBezTo>
                  <a:cubicBezTo>
                    <a:pt x="139293" y="0"/>
                    <a:pt x="161239" y="6096"/>
                    <a:pt x="180137" y="18593"/>
                  </a:cubicBezTo>
                  <a:cubicBezTo>
                    <a:pt x="199034" y="31090"/>
                    <a:pt x="212750" y="48463"/>
                    <a:pt x="220980" y="71019"/>
                  </a:cubicBezTo>
                  <a:lnTo>
                    <a:pt x="166725" y="71019"/>
                  </a:lnTo>
                  <a:cubicBezTo>
                    <a:pt x="156667" y="51207"/>
                    <a:pt x="139293" y="41453"/>
                    <a:pt x="115214" y="41453"/>
                  </a:cubicBezTo>
                  <a:cubicBezTo>
                    <a:pt x="94793" y="41453"/>
                    <a:pt x="78333" y="48159"/>
                    <a:pt x="65532" y="61570"/>
                  </a:cubicBezTo>
                  <a:cubicBezTo>
                    <a:pt x="52730" y="74981"/>
                    <a:pt x="46329" y="92964"/>
                    <a:pt x="46329" y="115215"/>
                  </a:cubicBezTo>
                  <a:cubicBezTo>
                    <a:pt x="46329" y="137465"/>
                    <a:pt x="52730" y="155448"/>
                    <a:pt x="65532" y="168859"/>
                  </a:cubicBezTo>
                  <a:cubicBezTo>
                    <a:pt x="78333" y="182271"/>
                    <a:pt x="94793" y="188976"/>
                    <a:pt x="115214" y="188976"/>
                  </a:cubicBezTo>
                  <a:cubicBezTo>
                    <a:pt x="139293" y="188976"/>
                    <a:pt x="156362" y="179223"/>
                    <a:pt x="166725" y="159411"/>
                  </a:cubicBezTo>
                  <a:lnTo>
                    <a:pt x="221285" y="159411"/>
                  </a:lnTo>
                  <a:cubicBezTo>
                    <a:pt x="213055" y="181966"/>
                    <a:pt x="199644" y="199339"/>
                    <a:pt x="180441" y="211836"/>
                  </a:cubicBezTo>
                  <a:cubicBezTo>
                    <a:pt x="161544" y="224333"/>
                    <a:pt x="139598" y="230429"/>
                    <a:pt x="115214" y="230429"/>
                  </a:cubicBezTo>
                  <a:cubicBezTo>
                    <a:pt x="82601" y="230429"/>
                    <a:pt x="55473" y="219456"/>
                    <a:pt x="33223" y="197815"/>
                  </a:cubicBezTo>
                  <a:close/>
                </a:path>
              </a:pathLst>
            </a:custGeom>
            <a:solidFill>
              <a:srgbClr val="FFFFFF"/>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611" name="TextBox 610">
              <a:extLst>
                <a:ext uri="{FF2B5EF4-FFF2-40B4-BE49-F238E27FC236}">
                  <a16:creationId xmlns:a16="http://schemas.microsoft.com/office/drawing/2014/main" id="{F8623075-D97C-90A4-3B1D-603B9853EE6F}"/>
                </a:ext>
              </a:extLst>
            </p:cNvPr>
            <p:cNvSpPr txBox="1"/>
            <p:nvPr/>
          </p:nvSpPr>
          <p:spPr>
            <a:xfrm>
              <a:off x="5351982" y="2950349"/>
              <a:ext cx="1742694"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rPr>
                <a:t>SOSTAC</a:t>
              </a:r>
              <a:endParaRPr kumimoji="0" lang="en-GB" sz="2800" b="1"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endParaRPr>
            </a:p>
          </p:txBody>
        </p:sp>
      </p:grpSp>
      <p:sp>
        <p:nvSpPr>
          <p:cNvPr id="612" name="TextBox 611">
            <a:extLst>
              <a:ext uri="{FF2B5EF4-FFF2-40B4-BE49-F238E27FC236}">
                <a16:creationId xmlns:a16="http://schemas.microsoft.com/office/drawing/2014/main" id="{A61A0433-E152-F527-4F25-3D9E0E10B122}"/>
              </a:ext>
            </a:extLst>
          </p:cNvPr>
          <p:cNvSpPr txBox="1"/>
          <p:nvPr/>
        </p:nvSpPr>
        <p:spPr>
          <a:xfrm>
            <a:off x="9055783" y="1638261"/>
            <a:ext cx="2685223"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D500"/>
                </a:solidFill>
                <a:effectLst/>
                <a:uLnTx/>
                <a:uFillTx/>
                <a:latin typeface="Poppins" panose="00000500000000000000" pitchFamily="2" charset="0"/>
                <a:ea typeface="+mn-ea"/>
                <a:cs typeface="Poppins" panose="00000500000000000000" pitchFamily="2" charset="0"/>
              </a:rPr>
              <a:t>Heading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rPr>
              <a:t>This is a Sample Text</a:t>
            </a:r>
            <a:endParaRPr kumimoji="0" lang="en-GB" sz="18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endParaRPr>
          </a:p>
        </p:txBody>
      </p:sp>
      <p:sp>
        <p:nvSpPr>
          <p:cNvPr id="613" name="TextBox 612">
            <a:extLst>
              <a:ext uri="{FF2B5EF4-FFF2-40B4-BE49-F238E27FC236}">
                <a16:creationId xmlns:a16="http://schemas.microsoft.com/office/drawing/2014/main" id="{30027920-5E96-607B-5080-6CB382891DC8}"/>
              </a:ext>
            </a:extLst>
          </p:cNvPr>
          <p:cNvSpPr txBox="1"/>
          <p:nvPr/>
        </p:nvSpPr>
        <p:spPr>
          <a:xfrm>
            <a:off x="9055783" y="2857420"/>
            <a:ext cx="2685223"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77DA00"/>
                </a:solidFill>
                <a:effectLst/>
                <a:uLnTx/>
                <a:uFillTx/>
                <a:latin typeface="Poppins" panose="00000500000000000000" pitchFamily="2" charset="0"/>
                <a:ea typeface="+mn-ea"/>
                <a:cs typeface="Poppins" panose="00000500000000000000" pitchFamily="2" charset="0"/>
              </a:rPr>
              <a:t>Heading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rPr>
              <a:t>This is a Sample Text</a:t>
            </a:r>
            <a:endParaRPr kumimoji="0" lang="en-GB" sz="18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endParaRPr>
          </a:p>
        </p:txBody>
      </p:sp>
      <p:sp>
        <p:nvSpPr>
          <p:cNvPr id="614" name="TextBox 613">
            <a:extLst>
              <a:ext uri="{FF2B5EF4-FFF2-40B4-BE49-F238E27FC236}">
                <a16:creationId xmlns:a16="http://schemas.microsoft.com/office/drawing/2014/main" id="{EE7F4872-D8E5-0480-D0BF-96EC7B8218E3}"/>
              </a:ext>
            </a:extLst>
          </p:cNvPr>
          <p:cNvSpPr txBox="1"/>
          <p:nvPr/>
        </p:nvSpPr>
        <p:spPr>
          <a:xfrm>
            <a:off x="9055783" y="4076579"/>
            <a:ext cx="2685223"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E0214"/>
                </a:solidFill>
                <a:effectLst/>
                <a:uLnTx/>
                <a:uFillTx/>
                <a:latin typeface="Poppins" panose="00000500000000000000" pitchFamily="2" charset="0"/>
                <a:ea typeface="+mn-ea"/>
                <a:cs typeface="Poppins" panose="00000500000000000000" pitchFamily="2" charset="0"/>
              </a:rPr>
              <a:t>Heading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rPr>
              <a:t>This is a Sample Text</a:t>
            </a:r>
            <a:endParaRPr kumimoji="0" lang="en-GB" sz="18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endParaRPr>
          </a:p>
        </p:txBody>
      </p:sp>
      <p:sp>
        <p:nvSpPr>
          <p:cNvPr id="615" name="TextBox 614">
            <a:extLst>
              <a:ext uri="{FF2B5EF4-FFF2-40B4-BE49-F238E27FC236}">
                <a16:creationId xmlns:a16="http://schemas.microsoft.com/office/drawing/2014/main" id="{5CC770D1-E077-9F5B-0EBC-6491F0144317}"/>
              </a:ext>
            </a:extLst>
          </p:cNvPr>
          <p:cNvSpPr txBox="1"/>
          <p:nvPr/>
        </p:nvSpPr>
        <p:spPr>
          <a:xfrm>
            <a:off x="498962" y="1640573"/>
            <a:ext cx="2685223" cy="64633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65381">
                    <a:lumMod val="60000"/>
                    <a:lumOff val="40000"/>
                  </a:srgbClr>
                </a:solidFill>
                <a:effectLst/>
                <a:uLnTx/>
                <a:uFillTx/>
                <a:latin typeface="Poppins" panose="00000500000000000000" pitchFamily="2" charset="0"/>
                <a:ea typeface="+mn-ea"/>
                <a:cs typeface="Poppins" panose="00000500000000000000" pitchFamily="2" charset="0"/>
              </a:rPr>
              <a:t>Heading</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rPr>
              <a:t>This is a Sample Text</a:t>
            </a:r>
            <a:endParaRPr kumimoji="0" lang="en-GB" sz="18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endParaRPr>
          </a:p>
        </p:txBody>
      </p:sp>
      <p:sp>
        <p:nvSpPr>
          <p:cNvPr id="616" name="TextBox 615">
            <a:extLst>
              <a:ext uri="{FF2B5EF4-FFF2-40B4-BE49-F238E27FC236}">
                <a16:creationId xmlns:a16="http://schemas.microsoft.com/office/drawing/2014/main" id="{D4A94F57-ECC8-39D7-23A3-9618A8F7CFBF}"/>
              </a:ext>
            </a:extLst>
          </p:cNvPr>
          <p:cNvSpPr txBox="1"/>
          <p:nvPr/>
        </p:nvSpPr>
        <p:spPr>
          <a:xfrm>
            <a:off x="498962" y="2859732"/>
            <a:ext cx="2685223" cy="64633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BD114D"/>
                </a:solidFill>
                <a:effectLst/>
                <a:uLnTx/>
                <a:uFillTx/>
                <a:latin typeface="Poppins" panose="00000500000000000000" pitchFamily="2" charset="0"/>
                <a:ea typeface="+mn-ea"/>
                <a:cs typeface="Poppins" panose="00000500000000000000" pitchFamily="2" charset="0"/>
              </a:rPr>
              <a:t>Heading</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rPr>
              <a:t>This is a Sample Text</a:t>
            </a:r>
            <a:endParaRPr kumimoji="0" lang="en-GB" sz="18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endParaRPr>
          </a:p>
        </p:txBody>
      </p:sp>
      <p:sp>
        <p:nvSpPr>
          <p:cNvPr id="617" name="TextBox 616">
            <a:extLst>
              <a:ext uri="{FF2B5EF4-FFF2-40B4-BE49-F238E27FC236}">
                <a16:creationId xmlns:a16="http://schemas.microsoft.com/office/drawing/2014/main" id="{8239E74D-D6FF-9719-AD89-094E5B6A8814}"/>
              </a:ext>
            </a:extLst>
          </p:cNvPr>
          <p:cNvSpPr txBox="1"/>
          <p:nvPr/>
        </p:nvSpPr>
        <p:spPr>
          <a:xfrm>
            <a:off x="498962" y="4078891"/>
            <a:ext cx="2685223" cy="64633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7030A0"/>
                </a:solidFill>
                <a:effectLst/>
                <a:uLnTx/>
                <a:uFillTx/>
                <a:latin typeface="Poppins" panose="00000500000000000000" pitchFamily="2" charset="0"/>
                <a:ea typeface="+mn-ea"/>
                <a:cs typeface="Poppins" panose="00000500000000000000" pitchFamily="2" charset="0"/>
              </a:rPr>
              <a:t>Heading</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rPr>
              <a:t>This is a Sample Text</a:t>
            </a:r>
            <a:endParaRPr kumimoji="0" lang="en-GB" sz="18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endParaRPr>
          </a:p>
        </p:txBody>
      </p:sp>
    </p:spTree>
    <p:extLst>
      <p:ext uri="{BB962C8B-B14F-4D97-AF65-F5344CB8AC3E}">
        <p14:creationId xmlns:p14="http://schemas.microsoft.com/office/powerpoint/2010/main" val="6718629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 calcmode="lin" valueType="num">
                                      <p:cBhvr>
                                        <p:cTn id="9" dur="500" fill="hold"/>
                                        <p:tgtEl>
                                          <p:spTgt spid="2"/>
                                        </p:tgtEl>
                                        <p:attrNameLst>
                                          <p:attrName>style.rotation</p:attrName>
                                        </p:attrNameLst>
                                      </p:cBhvr>
                                      <p:tavLst>
                                        <p:tav tm="0">
                                          <p:val>
                                            <p:fltVal val="90"/>
                                          </p:val>
                                        </p:tav>
                                        <p:tav tm="100000">
                                          <p:val>
                                            <p:fltVal val="0"/>
                                          </p:val>
                                        </p:tav>
                                      </p:tavLst>
                                    </p:anim>
                                    <p:animEffect transition="in" filter="fade">
                                      <p:cBhvr>
                                        <p:cTn id="10" dur="5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nodeType="clickEffect">
                                  <p:stCondLst>
                                    <p:cond delay="0"/>
                                  </p:stCondLst>
                                  <p:childTnLst>
                                    <p:set>
                                      <p:cBhvr>
                                        <p:cTn id="14" dur="1" fill="hold">
                                          <p:stCondLst>
                                            <p:cond delay="0"/>
                                          </p:stCondLst>
                                        </p:cTn>
                                        <p:tgtEl>
                                          <p:spTgt spid="609"/>
                                        </p:tgtEl>
                                        <p:attrNameLst>
                                          <p:attrName>style.visibility</p:attrName>
                                        </p:attrNameLst>
                                      </p:cBhvr>
                                      <p:to>
                                        <p:strVal val="visible"/>
                                      </p:to>
                                    </p:set>
                                    <p:anim calcmode="lin" valueType="num">
                                      <p:cBhvr>
                                        <p:cTn id="15" dur="500" fill="hold"/>
                                        <p:tgtEl>
                                          <p:spTgt spid="609"/>
                                        </p:tgtEl>
                                        <p:attrNameLst>
                                          <p:attrName>ppt_w</p:attrName>
                                        </p:attrNameLst>
                                      </p:cBhvr>
                                      <p:tavLst>
                                        <p:tav tm="0">
                                          <p:val>
                                            <p:fltVal val="0"/>
                                          </p:val>
                                        </p:tav>
                                        <p:tav tm="100000">
                                          <p:val>
                                            <p:strVal val="#ppt_w"/>
                                          </p:val>
                                        </p:tav>
                                      </p:tavLst>
                                    </p:anim>
                                    <p:anim calcmode="lin" valueType="num">
                                      <p:cBhvr>
                                        <p:cTn id="16" dur="500" fill="hold"/>
                                        <p:tgtEl>
                                          <p:spTgt spid="609"/>
                                        </p:tgtEl>
                                        <p:attrNameLst>
                                          <p:attrName>ppt_h</p:attrName>
                                        </p:attrNameLst>
                                      </p:cBhvr>
                                      <p:tavLst>
                                        <p:tav tm="0">
                                          <p:val>
                                            <p:fltVal val="0"/>
                                          </p:val>
                                        </p:tav>
                                        <p:tav tm="100000">
                                          <p:val>
                                            <p:strVal val="#ppt_h"/>
                                          </p:val>
                                        </p:tav>
                                      </p:tavLst>
                                    </p:anim>
                                    <p:anim calcmode="lin" valueType="num">
                                      <p:cBhvr>
                                        <p:cTn id="17" dur="500" fill="hold"/>
                                        <p:tgtEl>
                                          <p:spTgt spid="609"/>
                                        </p:tgtEl>
                                        <p:attrNameLst>
                                          <p:attrName>style.rotation</p:attrName>
                                        </p:attrNameLst>
                                      </p:cBhvr>
                                      <p:tavLst>
                                        <p:tav tm="0">
                                          <p:val>
                                            <p:fltVal val="90"/>
                                          </p:val>
                                        </p:tav>
                                        <p:tav tm="100000">
                                          <p:val>
                                            <p:fltVal val="0"/>
                                          </p:val>
                                        </p:tav>
                                      </p:tavLst>
                                    </p:anim>
                                    <p:animEffect transition="in" filter="fade">
                                      <p:cBhvr>
                                        <p:cTn id="18" dur="500"/>
                                        <p:tgtEl>
                                          <p:spTgt spid="609"/>
                                        </p:tgtEl>
                                      </p:cBhvr>
                                    </p:animEffect>
                                  </p:childTnLst>
                                </p:cTn>
                              </p:par>
                            </p:childTnLst>
                          </p:cTn>
                        </p:par>
                        <p:par>
                          <p:cTn id="19" fill="hold">
                            <p:stCondLst>
                              <p:cond delay="500"/>
                            </p:stCondLst>
                            <p:childTnLst>
                              <p:par>
                                <p:cTn id="20" presetID="16" presetClass="entr" presetSubtype="42" fill="hold" grpId="0" nodeType="afterEffect">
                                  <p:stCondLst>
                                    <p:cond delay="0"/>
                                  </p:stCondLst>
                                  <p:childTnLst>
                                    <p:set>
                                      <p:cBhvr>
                                        <p:cTn id="21" dur="1" fill="hold">
                                          <p:stCondLst>
                                            <p:cond delay="0"/>
                                          </p:stCondLst>
                                        </p:cTn>
                                        <p:tgtEl>
                                          <p:spTgt spid="107"/>
                                        </p:tgtEl>
                                        <p:attrNameLst>
                                          <p:attrName>style.visibility</p:attrName>
                                        </p:attrNameLst>
                                      </p:cBhvr>
                                      <p:to>
                                        <p:strVal val="visible"/>
                                      </p:to>
                                    </p:set>
                                    <p:animEffect transition="in" filter="barn(outHorizontal)">
                                      <p:cBhvr>
                                        <p:cTn id="22" dur="500"/>
                                        <p:tgtEl>
                                          <p:spTgt spid="107"/>
                                        </p:tgtEl>
                                      </p:cBhvr>
                                    </p:animEffect>
                                  </p:childTnLst>
                                </p:cTn>
                              </p:par>
                            </p:childTnLst>
                          </p:cTn>
                        </p:par>
                        <p:par>
                          <p:cTn id="23" fill="hold">
                            <p:stCondLst>
                              <p:cond delay="1000"/>
                            </p:stCondLst>
                            <p:childTnLst>
                              <p:par>
                                <p:cTn id="24" presetID="22" presetClass="entr" presetSubtype="8" fill="hold" grpId="0" nodeType="afterEffect">
                                  <p:stCondLst>
                                    <p:cond delay="0"/>
                                  </p:stCondLst>
                                  <p:childTnLst>
                                    <p:set>
                                      <p:cBhvr>
                                        <p:cTn id="25" dur="1" fill="hold">
                                          <p:stCondLst>
                                            <p:cond delay="0"/>
                                          </p:stCondLst>
                                        </p:cTn>
                                        <p:tgtEl>
                                          <p:spTgt spid="612"/>
                                        </p:tgtEl>
                                        <p:attrNameLst>
                                          <p:attrName>style.visibility</p:attrName>
                                        </p:attrNameLst>
                                      </p:cBhvr>
                                      <p:to>
                                        <p:strVal val="visible"/>
                                      </p:to>
                                    </p:set>
                                    <p:animEffect transition="in" filter="wipe(left)">
                                      <p:cBhvr>
                                        <p:cTn id="26" dur="500"/>
                                        <p:tgtEl>
                                          <p:spTgt spid="612"/>
                                        </p:tgtEl>
                                      </p:cBhvr>
                                    </p:animEffect>
                                  </p:childTnLst>
                                </p:cTn>
                              </p:par>
                            </p:childTnLst>
                          </p:cTn>
                        </p:par>
                      </p:childTnLst>
                    </p:cTn>
                  </p:par>
                  <p:par>
                    <p:cTn id="27" fill="hold">
                      <p:stCondLst>
                        <p:cond delay="indefinite"/>
                      </p:stCondLst>
                      <p:childTnLst>
                        <p:par>
                          <p:cTn id="28" fill="hold">
                            <p:stCondLst>
                              <p:cond delay="0"/>
                            </p:stCondLst>
                            <p:childTnLst>
                              <p:par>
                                <p:cTn id="29" presetID="31" presetClass="entr" presetSubtype="0" fill="hold" nodeType="clickEffect">
                                  <p:stCondLst>
                                    <p:cond delay="0"/>
                                  </p:stCondLst>
                                  <p:childTnLst>
                                    <p:set>
                                      <p:cBhvr>
                                        <p:cTn id="30" dur="1" fill="hold">
                                          <p:stCondLst>
                                            <p:cond delay="0"/>
                                          </p:stCondLst>
                                        </p:cTn>
                                        <p:tgtEl>
                                          <p:spTgt spid="608"/>
                                        </p:tgtEl>
                                        <p:attrNameLst>
                                          <p:attrName>style.visibility</p:attrName>
                                        </p:attrNameLst>
                                      </p:cBhvr>
                                      <p:to>
                                        <p:strVal val="visible"/>
                                      </p:to>
                                    </p:set>
                                    <p:anim calcmode="lin" valueType="num">
                                      <p:cBhvr>
                                        <p:cTn id="31" dur="500" fill="hold"/>
                                        <p:tgtEl>
                                          <p:spTgt spid="608"/>
                                        </p:tgtEl>
                                        <p:attrNameLst>
                                          <p:attrName>ppt_w</p:attrName>
                                        </p:attrNameLst>
                                      </p:cBhvr>
                                      <p:tavLst>
                                        <p:tav tm="0">
                                          <p:val>
                                            <p:fltVal val="0"/>
                                          </p:val>
                                        </p:tav>
                                        <p:tav tm="100000">
                                          <p:val>
                                            <p:strVal val="#ppt_w"/>
                                          </p:val>
                                        </p:tav>
                                      </p:tavLst>
                                    </p:anim>
                                    <p:anim calcmode="lin" valueType="num">
                                      <p:cBhvr>
                                        <p:cTn id="32" dur="500" fill="hold"/>
                                        <p:tgtEl>
                                          <p:spTgt spid="608"/>
                                        </p:tgtEl>
                                        <p:attrNameLst>
                                          <p:attrName>ppt_h</p:attrName>
                                        </p:attrNameLst>
                                      </p:cBhvr>
                                      <p:tavLst>
                                        <p:tav tm="0">
                                          <p:val>
                                            <p:fltVal val="0"/>
                                          </p:val>
                                        </p:tav>
                                        <p:tav tm="100000">
                                          <p:val>
                                            <p:strVal val="#ppt_h"/>
                                          </p:val>
                                        </p:tav>
                                      </p:tavLst>
                                    </p:anim>
                                    <p:anim calcmode="lin" valueType="num">
                                      <p:cBhvr>
                                        <p:cTn id="33" dur="500" fill="hold"/>
                                        <p:tgtEl>
                                          <p:spTgt spid="608"/>
                                        </p:tgtEl>
                                        <p:attrNameLst>
                                          <p:attrName>style.rotation</p:attrName>
                                        </p:attrNameLst>
                                      </p:cBhvr>
                                      <p:tavLst>
                                        <p:tav tm="0">
                                          <p:val>
                                            <p:fltVal val="90"/>
                                          </p:val>
                                        </p:tav>
                                        <p:tav tm="100000">
                                          <p:val>
                                            <p:fltVal val="0"/>
                                          </p:val>
                                        </p:tav>
                                      </p:tavLst>
                                    </p:anim>
                                    <p:animEffect transition="in" filter="fade">
                                      <p:cBhvr>
                                        <p:cTn id="34" dur="500"/>
                                        <p:tgtEl>
                                          <p:spTgt spid="608"/>
                                        </p:tgtEl>
                                      </p:cBhvr>
                                    </p:animEffect>
                                  </p:childTnLst>
                                </p:cTn>
                              </p:par>
                            </p:childTnLst>
                          </p:cTn>
                        </p:par>
                        <p:par>
                          <p:cTn id="35" fill="hold">
                            <p:stCondLst>
                              <p:cond delay="500"/>
                            </p:stCondLst>
                            <p:childTnLst>
                              <p:par>
                                <p:cTn id="36" presetID="16" presetClass="entr" presetSubtype="42" fill="hold" grpId="0" nodeType="afterEffect">
                                  <p:stCondLst>
                                    <p:cond delay="0"/>
                                  </p:stCondLst>
                                  <p:childTnLst>
                                    <p:set>
                                      <p:cBhvr>
                                        <p:cTn id="37" dur="1" fill="hold">
                                          <p:stCondLst>
                                            <p:cond delay="0"/>
                                          </p:stCondLst>
                                        </p:cTn>
                                        <p:tgtEl>
                                          <p:spTgt spid="204"/>
                                        </p:tgtEl>
                                        <p:attrNameLst>
                                          <p:attrName>style.visibility</p:attrName>
                                        </p:attrNameLst>
                                      </p:cBhvr>
                                      <p:to>
                                        <p:strVal val="visible"/>
                                      </p:to>
                                    </p:set>
                                    <p:animEffect transition="in" filter="barn(outHorizontal)">
                                      <p:cBhvr>
                                        <p:cTn id="38" dur="500"/>
                                        <p:tgtEl>
                                          <p:spTgt spid="204"/>
                                        </p:tgtEl>
                                      </p:cBhvr>
                                    </p:animEffect>
                                  </p:childTnLst>
                                </p:cTn>
                              </p:par>
                            </p:childTnLst>
                          </p:cTn>
                        </p:par>
                        <p:par>
                          <p:cTn id="39" fill="hold">
                            <p:stCondLst>
                              <p:cond delay="1000"/>
                            </p:stCondLst>
                            <p:childTnLst>
                              <p:par>
                                <p:cTn id="40" presetID="22" presetClass="entr" presetSubtype="8" fill="hold" grpId="0" nodeType="afterEffect">
                                  <p:stCondLst>
                                    <p:cond delay="0"/>
                                  </p:stCondLst>
                                  <p:childTnLst>
                                    <p:set>
                                      <p:cBhvr>
                                        <p:cTn id="41" dur="1" fill="hold">
                                          <p:stCondLst>
                                            <p:cond delay="0"/>
                                          </p:stCondLst>
                                        </p:cTn>
                                        <p:tgtEl>
                                          <p:spTgt spid="613"/>
                                        </p:tgtEl>
                                        <p:attrNameLst>
                                          <p:attrName>style.visibility</p:attrName>
                                        </p:attrNameLst>
                                      </p:cBhvr>
                                      <p:to>
                                        <p:strVal val="visible"/>
                                      </p:to>
                                    </p:set>
                                    <p:animEffect transition="in" filter="wipe(left)">
                                      <p:cBhvr>
                                        <p:cTn id="42" dur="500"/>
                                        <p:tgtEl>
                                          <p:spTgt spid="613"/>
                                        </p:tgtEl>
                                      </p:cBhvr>
                                    </p:animEffect>
                                  </p:childTnLst>
                                </p:cTn>
                              </p:par>
                            </p:childTnLst>
                          </p:cTn>
                        </p:par>
                      </p:childTnLst>
                    </p:cTn>
                  </p:par>
                  <p:par>
                    <p:cTn id="43" fill="hold">
                      <p:stCondLst>
                        <p:cond delay="indefinite"/>
                      </p:stCondLst>
                      <p:childTnLst>
                        <p:par>
                          <p:cTn id="44" fill="hold">
                            <p:stCondLst>
                              <p:cond delay="0"/>
                            </p:stCondLst>
                            <p:childTnLst>
                              <p:par>
                                <p:cTn id="45" presetID="31" presetClass="entr" presetSubtype="0" fill="hold" nodeType="clickEffect">
                                  <p:stCondLst>
                                    <p:cond delay="0"/>
                                  </p:stCondLst>
                                  <p:childTnLst>
                                    <p:set>
                                      <p:cBhvr>
                                        <p:cTn id="46" dur="1" fill="hold">
                                          <p:stCondLst>
                                            <p:cond delay="0"/>
                                          </p:stCondLst>
                                        </p:cTn>
                                        <p:tgtEl>
                                          <p:spTgt spid="610"/>
                                        </p:tgtEl>
                                        <p:attrNameLst>
                                          <p:attrName>style.visibility</p:attrName>
                                        </p:attrNameLst>
                                      </p:cBhvr>
                                      <p:to>
                                        <p:strVal val="visible"/>
                                      </p:to>
                                    </p:set>
                                    <p:anim calcmode="lin" valueType="num">
                                      <p:cBhvr>
                                        <p:cTn id="47" dur="500" fill="hold"/>
                                        <p:tgtEl>
                                          <p:spTgt spid="610"/>
                                        </p:tgtEl>
                                        <p:attrNameLst>
                                          <p:attrName>ppt_w</p:attrName>
                                        </p:attrNameLst>
                                      </p:cBhvr>
                                      <p:tavLst>
                                        <p:tav tm="0">
                                          <p:val>
                                            <p:fltVal val="0"/>
                                          </p:val>
                                        </p:tav>
                                        <p:tav tm="100000">
                                          <p:val>
                                            <p:strVal val="#ppt_w"/>
                                          </p:val>
                                        </p:tav>
                                      </p:tavLst>
                                    </p:anim>
                                    <p:anim calcmode="lin" valueType="num">
                                      <p:cBhvr>
                                        <p:cTn id="48" dur="500" fill="hold"/>
                                        <p:tgtEl>
                                          <p:spTgt spid="610"/>
                                        </p:tgtEl>
                                        <p:attrNameLst>
                                          <p:attrName>ppt_h</p:attrName>
                                        </p:attrNameLst>
                                      </p:cBhvr>
                                      <p:tavLst>
                                        <p:tav tm="0">
                                          <p:val>
                                            <p:fltVal val="0"/>
                                          </p:val>
                                        </p:tav>
                                        <p:tav tm="100000">
                                          <p:val>
                                            <p:strVal val="#ppt_h"/>
                                          </p:val>
                                        </p:tav>
                                      </p:tavLst>
                                    </p:anim>
                                    <p:anim calcmode="lin" valueType="num">
                                      <p:cBhvr>
                                        <p:cTn id="49" dur="500" fill="hold"/>
                                        <p:tgtEl>
                                          <p:spTgt spid="610"/>
                                        </p:tgtEl>
                                        <p:attrNameLst>
                                          <p:attrName>style.rotation</p:attrName>
                                        </p:attrNameLst>
                                      </p:cBhvr>
                                      <p:tavLst>
                                        <p:tav tm="0">
                                          <p:val>
                                            <p:fltVal val="90"/>
                                          </p:val>
                                        </p:tav>
                                        <p:tav tm="100000">
                                          <p:val>
                                            <p:fltVal val="0"/>
                                          </p:val>
                                        </p:tav>
                                      </p:tavLst>
                                    </p:anim>
                                    <p:animEffect transition="in" filter="fade">
                                      <p:cBhvr>
                                        <p:cTn id="50" dur="500"/>
                                        <p:tgtEl>
                                          <p:spTgt spid="610"/>
                                        </p:tgtEl>
                                      </p:cBhvr>
                                    </p:animEffect>
                                  </p:childTnLst>
                                </p:cTn>
                              </p:par>
                            </p:childTnLst>
                          </p:cTn>
                        </p:par>
                        <p:par>
                          <p:cTn id="51" fill="hold">
                            <p:stCondLst>
                              <p:cond delay="500"/>
                            </p:stCondLst>
                            <p:childTnLst>
                              <p:par>
                                <p:cTn id="52" presetID="16" presetClass="entr" presetSubtype="42" fill="hold" grpId="0" nodeType="afterEffect">
                                  <p:stCondLst>
                                    <p:cond delay="0"/>
                                  </p:stCondLst>
                                  <p:childTnLst>
                                    <p:set>
                                      <p:cBhvr>
                                        <p:cTn id="53" dur="1" fill="hold">
                                          <p:stCondLst>
                                            <p:cond delay="0"/>
                                          </p:stCondLst>
                                        </p:cTn>
                                        <p:tgtEl>
                                          <p:spTgt spid="299"/>
                                        </p:tgtEl>
                                        <p:attrNameLst>
                                          <p:attrName>style.visibility</p:attrName>
                                        </p:attrNameLst>
                                      </p:cBhvr>
                                      <p:to>
                                        <p:strVal val="visible"/>
                                      </p:to>
                                    </p:set>
                                    <p:animEffect transition="in" filter="barn(outHorizontal)">
                                      <p:cBhvr>
                                        <p:cTn id="54" dur="500"/>
                                        <p:tgtEl>
                                          <p:spTgt spid="299"/>
                                        </p:tgtEl>
                                      </p:cBhvr>
                                    </p:animEffect>
                                  </p:childTnLst>
                                </p:cTn>
                              </p:par>
                            </p:childTnLst>
                          </p:cTn>
                        </p:par>
                        <p:par>
                          <p:cTn id="55" fill="hold">
                            <p:stCondLst>
                              <p:cond delay="1000"/>
                            </p:stCondLst>
                            <p:childTnLst>
                              <p:par>
                                <p:cTn id="56" presetID="22" presetClass="entr" presetSubtype="8" fill="hold" grpId="0" nodeType="afterEffect">
                                  <p:stCondLst>
                                    <p:cond delay="0"/>
                                  </p:stCondLst>
                                  <p:childTnLst>
                                    <p:set>
                                      <p:cBhvr>
                                        <p:cTn id="57" dur="1" fill="hold">
                                          <p:stCondLst>
                                            <p:cond delay="0"/>
                                          </p:stCondLst>
                                        </p:cTn>
                                        <p:tgtEl>
                                          <p:spTgt spid="614"/>
                                        </p:tgtEl>
                                        <p:attrNameLst>
                                          <p:attrName>style.visibility</p:attrName>
                                        </p:attrNameLst>
                                      </p:cBhvr>
                                      <p:to>
                                        <p:strVal val="visible"/>
                                      </p:to>
                                    </p:set>
                                    <p:animEffect transition="in" filter="wipe(left)">
                                      <p:cBhvr>
                                        <p:cTn id="58" dur="500"/>
                                        <p:tgtEl>
                                          <p:spTgt spid="614"/>
                                        </p:tgtEl>
                                      </p:cBhvr>
                                    </p:animEffect>
                                  </p:childTnLst>
                                </p:cTn>
                              </p:par>
                            </p:childTnLst>
                          </p:cTn>
                        </p:par>
                      </p:childTnLst>
                    </p:cTn>
                  </p:par>
                  <p:par>
                    <p:cTn id="59" fill="hold">
                      <p:stCondLst>
                        <p:cond delay="indefinite"/>
                      </p:stCondLst>
                      <p:childTnLst>
                        <p:par>
                          <p:cTn id="60" fill="hold">
                            <p:stCondLst>
                              <p:cond delay="0"/>
                            </p:stCondLst>
                            <p:childTnLst>
                              <p:par>
                                <p:cTn id="61" presetID="31" presetClass="entr" presetSubtype="0" fill="hold" nodeType="clickEffect">
                                  <p:stCondLst>
                                    <p:cond delay="0"/>
                                  </p:stCondLst>
                                  <p:childTnLst>
                                    <p:set>
                                      <p:cBhvr>
                                        <p:cTn id="62" dur="1" fill="hold">
                                          <p:stCondLst>
                                            <p:cond delay="0"/>
                                          </p:stCondLst>
                                        </p:cTn>
                                        <p:tgtEl>
                                          <p:spTgt spid="605"/>
                                        </p:tgtEl>
                                        <p:attrNameLst>
                                          <p:attrName>style.visibility</p:attrName>
                                        </p:attrNameLst>
                                      </p:cBhvr>
                                      <p:to>
                                        <p:strVal val="visible"/>
                                      </p:to>
                                    </p:set>
                                    <p:anim calcmode="lin" valueType="num">
                                      <p:cBhvr>
                                        <p:cTn id="63" dur="500" fill="hold"/>
                                        <p:tgtEl>
                                          <p:spTgt spid="605"/>
                                        </p:tgtEl>
                                        <p:attrNameLst>
                                          <p:attrName>ppt_w</p:attrName>
                                        </p:attrNameLst>
                                      </p:cBhvr>
                                      <p:tavLst>
                                        <p:tav tm="0">
                                          <p:val>
                                            <p:fltVal val="0"/>
                                          </p:val>
                                        </p:tav>
                                        <p:tav tm="100000">
                                          <p:val>
                                            <p:strVal val="#ppt_w"/>
                                          </p:val>
                                        </p:tav>
                                      </p:tavLst>
                                    </p:anim>
                                    <p:anim calcmode="lin" valueType="num">
                                      <p:cBhvr>
                                        <p:cTn id="64" dur="500" fill="hold"/>
                                        <p:tgtEl>
                                          <p:spTgt spid="605"/>
                                        </p:tgtEl>
                                        <p:attrNameLst>
                                          <p:attrName>ppt_h</p:attrName>
                                        </p:attrNameLst>
                                      </p:cBhvr>
                                      <p:tavLst>
                                        <p:tav tm="0">
                                          <p:val>
                                            <p:fltVal val="0"/>
                                          </p:val>
                                        </p:tav>
                                        <p:tav tm="100000">
                                          <p:val>
                                            <p:strVal val="#ppt_h"/>
                                          </p:val>
                                        </p:tav>
                                      </p:tavLst>
                                    </p:anim>
                                    <p:anim calcmode="lin" valueType="num">
                                      <p:cBhvr>
                                        <p:cTn id="65" dur="500" fill="hold"/>
                                        <p:tgtEl>
                                          <p:spTgt spid="605"/>
                                        </p:tgtEl>
                                        <p:attrNameLst>
                                          <p:attrName>style.rotation</p:attrName>
                                        </p:attrNameLst>
                                      </p:cBhvr>
                                      <p:tavLst>
                                        <p:tav tm="0">
                                          <p:val>
                                            <p:fltVal val="90"/>
                                          </p:val>
                                        </p:tav>
                                        <p:tav tm="100000">
                                          <p:val>
                                            <p:fltVal val="0"/>
                                          </p:val>
                                        </p:tav>
                                      </p:tavLst>
                                    </p:anim>
                                    <p:animEffect transition="in" filter="fade">
                                      <p:cBhvr>
                                        <p:cTn id="66" dur="500"/>
                                        <p:tgtEl>
                                          <p:spTgt spid="605"/>
                                        </p:tgtEl>
                                      </p:cBhvr>
                                    </p:animEffect>
                                  </p:childTnLst>
                                </p:cTn>
                              </p:par>
                            </p:childTnLst>
                          </p:cTn>
                        </p:par>
                        <p:par>
                          <p:cTn id="67" fill="hold">
                            <p:stCondLst>
                              <p:cond delay="500"/>
                            </p:stCondLst>
                            <p:childTnLst>
                              <p:par>
                                <p:cTn id="68" presetID="16" presetClass="entr" presetSubtype="42" fill="hold" grpId="0" nodeType="afterEffect">
                                  <p:stCondLst>
                                    <p:cond delay="0"/>
                                  </p:stCondLst>
                                  <p:childTnLst>
                                    <p:set>
                                      <p:cBhvr>
                                        <p:cTn id="69" dur="1" fill="hold">
                                          <p:stCondLst>
                                            <p:cond delay="0"/>
                                          </p:stCondLst>
                                        </p:cTn>
                                        <p:tgtEl>
                                          <p:spTgt spid="579"/>
                                        </p:tgtEl>
                                        <p:attrNameLst>
                                          <p:attrName>style.visibility</p:attrName>
                                        </p:attrNameLst>
                                      </p:cBhvr>
                                      <p:to>
                                        <p:strVal val="visible"/>
                                      </p:to>
                                    </p:set>
                                    <p:animEffect transition="in" filter="barn(outHorizontal)">
                                      <p:cBhvr>
                                        <p:cTn id="70" dur="500"/>
                                        <p:tgtEl>
                                          <p:spTgt spid="579"/>
                                        </p:tgtEl>
                                      </p:cBhvr>
                                    </p:animEffect>
                                  </p:childTnLst>
                                </p:cTn>
                              </p:par>
                            </p:childTnLst>
                          </p:cTn>
                        </p:par>
                        <p:par>
                          <p:cTn id="71" fill="hold">
                            <p:stCondLst>
                              <p:cond delay="1000"/>
                            </p:stCondLst>
                            <p:childTnLst>
                              <p:par>
                                <p:cTn id="72" presetID="22" presetClass="entr" presetSubtype="2" fill="hold" grpId="0" nodeType="afterEffect">
                                  <p:stCondLst>
                                    <p:cond delay="0"/>
                                  </p:stCondLst>
                                  <p:childTnLst>
                                    <p:set>
                                      <p:cBhvr>
                                        <p:cTn id="73" dur="1" fill="hold">
                                          <p:stCondLst>
                                            <p:cond delay="0"/>
                                          </p:stCondLst>
                                        </p:cTn>
                                        <p:tgtEl>
                                          <p:spTgt spid="617"/>
                                        </p:tgtEl>
                                        <p:attrNameLst>
                                          <p:attrName>style.visibility</p:attrName>
                                        </p:attrNameLst>
                                      </p:cBhvr>
                                      <p:to>
                                        <p:strVal val="visible"/>
                                      </p:to>
                                    </p:set>
                                    <p:animEffect transition="in" filter="wipe(right)">
                                      <p:cBhvr>
                                        <p:cTn id="74" dur="500"/>
                                        <p:tgtEl>
                                          <p:spTgt spid="617"/>
                                        </p:tgtEl>
                                      </p:cBhvr>
                                    </p:animEffect>
                                  </p:childTnLst>
                                </p:cTn>
                              </p:par>
                            </p:childTnLst>
                          </p:cTn>
                        </p:par>
                      </p:childTnLst>
                    </p:cTn>
                  </p:par>
                  <p:par>
                    <p:cTn id="75" fill="hold">
                      <p:stCondLst>
                        <p:cond delay="indefinite"/>
                      </p:stCondLst>
                      <p:childTnLst>
                        <p:par>
                          <p:cTn id="76" fill="hold">
                            <p:stCondLst>
                              <p:cond delay="0"/>
                            </p:stCondLst>
                            <p:childTnLst>
                              <p:par>
                                <p:cTn id="77" presetID="31" presetClass="entr" presetSubtype="0" fill="hold" nodeType="clickEffect">
                                  <p:stCondLst>
                                    <p:cond delay="0"/>
                                  </p:stCondLst>
                                  <p:childTnLst>
                                    <p:set>
                                      <p:cBhvr>
                                        <p:cTn id="78" dur="1" fill="hold">
                                          <p:stCondLst>
                                            <p:cond delay="0"/>
                                          </p:stCondLst>
                                        </p:cTn>
                                        <p:tgtEl>
                                          <p:spTgt spid="607"/>
                                        </p:tgtEl>
                                        <p:attrNameLst>
                                          <p:attrName>style.visibility</p:attrName>
                                        </p:attrNameLst>
                                      </p:cBhvr>
                                      <p:to>
                                        <p:strVal val="visible"/>
                                      </p:to>
                                    </p:set>
                                    <p:anim calcmode="lin" valueType="num">
                                      <p:cBhvr>
                                        <p:cTn id="79" dur="500" fill="hold"/>
                                        <p:tgtEl>
                                          <p:spTgt spid="607"/>
                                        </p:tgtEl>
                                        <p:attrNameLst>
                                          <p:attrName>ppt_w</p:attrName>
                                        </p:attrNameLst>
                                      </p:cBhvr>
                                      <p:tavLst>
                                        <p:tav tm="0">
                                          <p:val>
                                            <p:fltVal val="0"/>
                                          </p:val>
                                        </p:tav>
                                        <p:tav tm="100000">
                                          <p:val>
                                            <p:strVal val="#ppt_w"/>
                                          </p:val>
                                        </p:tav>
                                      </p:tavLst>
                                    </p:anim>
                                    <p:anim calcmode="lin" valueType="num">
                                      <p:cBhvr>
                                        <p:cTn id="80" dur="500" fill="hold"/>
                                        <p:tgtEl>
                                          <p:spTgt spid="607"/>
                                        </p:tgtEl>
                                        <p:attrNameLst>
                                          <p:attrName>ppt_h</p:attrName>
                                        </p:attrNameLst>
                                      </p:cBhvr>
                                      <p:tavLst>
                                        <p:tav tm="0">
                                          <p:val>
                                            <p:fltVal val="0"/>
                                          </p:val>
                                        </p:tav>
                                        <p:tav tm="100000">
                                          <p:val>
                                            <p:strVal val="#ppt_h"/>
                                          </p:val>
                                        </p:tav>
                                      </p:tavLst>
                                    </p:anim>
                                    <p:anim calcmode="lin" valueType="num">
                                      <p:cBhvr>
                                        <p:cTn id="81" dur="500" fill="hold"/>
                                        <p:tgtEl>
                                          <p:spTgt spid="607"/>
                                        </p:tgtEl>
                                        <p:attrNameLst>
                                          <p:attrName>style.rotation</p:attrName>
                                        </p:attrNameLst>
                                      </p:cBhvr>
                                      <p:tavLst>
                                        <p:tav tm="0">
                                          <p:val>
                                            <p:fltVal val="90"/>
                                          </p:val>
                                        </p:tav>
                                        <p:tav tm="100000">
                                          <p:val>
                                            <p:fltVal val="0"/>
                                          </p:val>
                                        </p:tav>
                                      </p:tavLst>
                                    </p:anim>
                                    <p:animEffect transition="in" filter="fade">
                                      <p:cBhvr>
                                        <p:cTn id="82" dur="500"/>
                                        <p:tgtEl>
                                          <p:spTgt spid="607"/>
                                        </p:tgtEl>
                                      </p:cBhvr>
                                    </p:animEffect>
                                  </p:childTnLst>
                                </p:cTn>
                              </p:par>
                            </p:childTnLst>
                          </p:cTn>
                        </p:par>
                        <p:par>
                          <p:cTn id="83" fill="hold">
                            <p:stCondLst>
                              <p:cond delay="500"/>
                            </p:stCondLst>
                            <p:childTnLst>
                              <p:par>
                                <p:cTn id="84" presetID="16" presetClass="entr" presetSubtype="42" fill="hold" grpId="0" nodeType="afterEffect">
                                  <p:stCondLst>
                                    <p:cond delay="0"/>
                                  </p:stCondLst>
                                  <p:childTnLst>
                                    <p:set>
                                      <p:cBhvr>
                                        <p:cTn id="85" dur="1" fill="hold">
                                          <p:stCondLst>
                                            <p:cond delay="0"/>
                                          </p:stCondLst>
                                        </p:cTn>
                                        <p:tgtEl>
                                          <p:spTgt spid="486"/>
                                        </p:tgtEl>
                                        <p:attrNameLst>
                                          <p:attrName>style.visibility</p:attrName>
                                        </p:attrNameLst>
                                      </p:cBhvr>
                                      <p:to>
                                        <p:strVal val="visible"/>
                                      </p:to>
                                    </p:set>
                                    <p:animEffect transition="in" filter="barn(outHorizontal)">
                                      <p:cBhvr>
                                        <p:cTn id="86" dur="500"/>
                                        <p:tgtEl>
                                          <p:spTgt spid="486"/>
                                        </p:tgtEl>
                                      </p:cBhvr>
                                    </p:animEffect>
                                  </p:childTnLst>
                                </p:cTn>
                              </p:par>
                            </p:childTnLst>
                          </p:cTn>
                        </p:par>
                        <p:par>
                          <p:cTn id="87" fill="hold">
                            <p:stCondLst>
                              <p:cond delay="1000"/>
                            </p:stCondLst>
                            <p:childTnLst>
                              <p:par>
                                <p:cTn id="88" presetID="22" presetClass="entr" presetSubtype="2" fill="hold" grpId="0" nodeType="afterEffect">
                                  <p:stCondLst>
                                    <p:cond delay="0"/>
                                  </p:stCondLst>
                                  <p:childTnLst>
                                    <p:set>
                                      <p:cBhvr>
                                        <p:cTn id="89" dur="1" fill="hold">
                                          <p:stCondLst>
                                            <p:cond delay="0"/>
                                          </p:stCondLst>
                                        </p:cTn>
                                        <p:tgtEl>
                                          <p:spTgt spid="616"/>
                                        </p:tgtEl>
                                        <p:attrNameLst>
                                          <p:attrName>style.visibility</p:attrName>
                                        </p:attrNameLst>
                                      </p:cBhvr>
                                      <p:to>
                                        <p:strVal val="visible"/>
                                      </p:to>
                                    </p:set>
                                    <p:animEffect transition="in" filter="wipe(right)">
                                      <p:cBhvr>
                                        <p:cTn id="90" dur="500"/>
                                        <p:tgtEl>
                                          <p:spTgt spid="616"/>
                                        </p:tgtEl>
                                      </p:cBhvr>
                                    </p:animEffect>
                                  </p:childTnLst>
                                </p:cTn>
                              </p:par>
                            </p:childTnLst>
                          </p:cTn>
                        </p:par>
                      </p:childTnLst>
                    </p:cTn>
                  </p:par>
                  <p:par>
                    <p:cTn id="91" fill="hold">
                      <p:stCondLst>
                        <p:cond delay="indefinite"/>
                      </p:stCondLst>
                      <p:childTnLst>
                        <p:par>
                          <p:cTn id="92" fill="hold">
                            <p:stCondLst>
                              <p:cond delay="0"/>
                            </p:stCondLst>
                            <p:childTnLst>
                              <p:par>
                                <p:cTn id="93" presetID="31" presetClass="entr" presetSubtype="0" fill="hold" nodeType="clickEffect">
                                  <p:stCondLst>
                                    <p:cond delay="0"/>
                                  </p:stCondLst>
                                  <p:childTnLst>
                                    <p:set>
                                      <p:cBhvr>
                                        <p:cTn id="94" dur="1" fill="hold">
                                          <p:stCondLst>
                                            <p:cond delay="0"/>
                                          </p:stCondLst>
                                        </p:cTn>
                                        <p:tgtEl>
                                          <p:spTgt spid="606"/>
                                        </p:tgtEl>
                                        <p:attrNameLst>
                                          <p:attrName>style.visibility</p:attrName>
                                        </p:attrNameLst>
                                      </p:cBhvr>
                                      <p:to>
                                        <p:strVal val="visible"/>
                                      </p:to>
                                    </p:set>
                                    <p:anim calcmode="lin" valueType="num">
                                      <p:cBhvr>
                                        <p:cTn id="95" dur="500" fill="hold"/>
                                        <p:tgtEl>
                                          <p:spTgt spid="606"/>
                                        </p:tgtEl>
                                        <p:attrNameLst>
                                          <p:attrName>ppt_w</p:attrName>
                                        </p:attrNameLst>
                                      </p:cBhvr>
                                      <p:tavLst>
                                        <p:tav tm="0">
                                          <p:val>
                                            <p:fltVal val="0"/>
                                          </p:val>
                                        </p:tav>
                                        <p:tav tm="100000">
                                          <p:val>
                                            <p:strVal val="#ppt_w"/>
                                          </p:val>
                                        </p:tav>
                                      </p:tavLst>
                                    </p:anim>
                                    <p:anim calcmode="lin" valueType="num">
                                      <p:cBhvr>
                                        <p:cTn id="96" dur="500" fill="hold"/>
                                        <p:tgtEl>
                                          <p:spTgt spid="606"/>
                                        </p:tgtEl>
                                        <p:attrNameLst>
                                          <p:attrName>ppt_h</p:attrName>
                                        </p:attrNameLst>
                                      </p:cBhvr>
                                      <p:tavLst>
                                        <p:tav tm="0">
                                          <p:val>
                                            <p:fltVal val="0"/>
                                          </p:val>
                                        </p:tav>
                                        <p:tav tm="100000">
                                          <p:val>
                                            <p:strVal val="#ppt_h"/>
                                          </p:val>
                                        </p:tav>
                                      </p:tavLst>
                                    </p:anim>
                                    <p:anim calcmode="lin" valueType="num">
                                      <p:cBhvr>
                                        <p:cTn id="97" dur="500" fill="hold"/>
                                        <p:tgtEl>
                                          <p:spTgt spid="606"/>
                                        </p:tgtEl>
                                        <p:attrNameLst>
                                          <p:attrName>style.rotation</p:attrName>
                                        </p:attrNameLst>
                                      </p:cBhvr>
                                      <p:tavLst>
                                        <p:tav tm="0">
                                          <p:val>
                                            <p:fltVal val="90"/>
                                          </p:val>
                                        </p:tav>
                                        <p:tav tm="100000">
                                          <p:val>
                                            <p:fltVal val="0"/>
                                          </p:val>
                                        </p:tav>
                                      </p:tavLst>
                                    </p:anim>
                                    <p:animEffect transition="in" filter="fade">
                                      <p:cBhvr>
                                        <p:cTn id="98" dur="500"/>
                                        <p:tgtEl>
                                          <p:spTgt spid="606"/>
                                        </p:tgtEl>
                                      </p:cBhvr>
                                    </p:animEffect>
                                  </p:childTnLst>
                                </p:cTn>
                              </p:par>
                            </p:childTnLst>
                          </p:cTn>
                        </p:par>
                        <p:par>
                          <p:cTn id="99" fill="hold">
                            <p:stCondLst>
                              <p:cond delay="500"/>
                            </p:stCondLst>
                            <p:childTnLst>
                              <p:par>
                                <p:cTn id="100" presetID="16" presetClass="entr" presetSubtype="42" fill="hold" grpId="0" nodeType="afterEffect">
                                  <p:stCondLst>
                                    <p:cond delay="0"/>
                                  </p:stCondLst>
                                  <p:childTnLst>
                                    <p:set>
                                      <p:cBhvr>
                                        <p:cTn id="101" dur="1" fill="hold">
                                          <p:stCondLst>
                                            <p:cond delay="0"/>
                                          </p:stCondLst>
                                        </p:cTn>
                                        <p:tgtEl>
                                          <p:spTgt spid="393"/>
                                        </p:tgtEl>
                                        <p:attrNameLst>
                                          <p:attrName>style.visibility</p:attrName>
                                        </p:attrNameLst>
                                      </p:cBhvr>
                                      <p:to>
                                        <p:strVal val="visible"/>
                                      </p:to>
                                    </p:set>
                                    <p:animEffect transition="in" filter="barn(outHorizontal)">
                                      <p:cBhvr>
                                        <p:cTn id="102" dur="500"/>
                                        <p:tgtEl>
                                          <p:spTgt spid="393"/>
                                        </p:tgtEl>
                                      </p:cBhvr>
                                    </p:animEffect>
                                  </p:childTnLst>
                                </p:cTn>
                              </p:par>
                            </p:childTnLst>
                          </p:cTn>
                        </p:par>
                        <p:par>
                          <p:cTn id="103" fill="hold">
                            <p:stCondLst>
                              <p:cond delay="1000"/>
                            </p:stCondLst>
                            <p:childTnLst>
                              <p:par>
                                <p:cTn id="104" presetID="22" presetClass="entr" presetSubtype="2" fill="hold" grpId="0" nodeType="afterEffect">
                                  <p:stCondLst>
                                    <p:cond delay="0"/>
                                  </p:stCondLst>
                                  <p:childTnLst>
                                    <p:set>
                                      <p:cBhvr>
                                        <p:cTn id="105" dur="1" fill="hold">
                                          <p:stCondLst>
                                            <p:cond delay="0"/>
                                          </p:stCondLst>
                                        </p:cTn>
                                        <p:tgtEl>
                                          <p:spTgt spid="615"/>
                                        </p:tgtEl>
                                        <p:attrNameLst>
                                          <p:attrName>style.visibility</p:attrName>
                                        </p:attrNameLst>
                                      </p:cBhvr>
                                      <p:to>
                                        <p:strVal val="visible"/>
                                      </p:to>
                                    </p:set>
                                    <p:animEffect transition="in" filter="wipe(right)">
                                      <p:cBhvr>
                                        <p:cTn id="106" dur="500"/>
                                        <p:tgtEl>
                                          <p:spTgt spid="6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 grpId="0" animBg="1"/>
      <p:bldP spid="204" grpId="0" animBg="1"/>
      <p:bldP spid="299" grpId="0" animBg="1"/>
      <p:bldP spid="393" grpId="0" animBg="1"/>
      <p:bldP spid="486" grpId="0" animBg="1"/>
      <p:bldP spid="579" grpId="0" animBg="1"/>
      <p:bldP spid="612" grpId="0"/>
      <p:bldP spid="613" grpId="0"/>
      <p:bldP spid="614" grpId="0"/>
      <p:bldP spid="615" grpId="0"/>
      <p:bldP spid="616" grpId="0"/>
      <p:bldP spid="617" grpId="0"/>
    </p:bldLst>
  </p:timing>
</p:sld>
</file>

<file path=ppt/slides/slide5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65BA8DF9-1EF5-642A-CBE4-45D5E3061E5B}"/>
              </a:ext>
            </a:extLst>
          </p:cNvPr>
          <p:cNvGrpSpPr/>
          <p:nvPr/>
        </p:nvGrpSpPr>
        <p:grpSpPr>
          <a:xfrm>
            <a:off x="3768547" y="1653540"/>
            <a:ext cx="4724704" cy="3654856"/>
            <a:chOff x="3768547" y="1653540"/>
            <a:chExt cx="4724704" cy="3654856"/>
          </a:xfrm>
        </p:grpSpPr>
        <p:grpSp>
          <p:nvGrpSpPr>
            <p:cNvPr id="380" name="Graphic 10">
              <a:extLst>
                <a:ext uri="{FF2B5EF4-FFF2-40B4-BE49-F238E27FC236}">
                  <a16:creationId xmlns:a16="http://schemas.microsoft.com/office/drawing/2014/main" id="{C4E6E4A9-75FB-A63A-FAB4-DF934BE1C09B}"/>
                </a:ext>
              </a:extLst>
            </p:cNvPr>
            <p:cNvGrpSpPr/>
            <p:nvPr/>
          </p:nvGrpSpPr>
          <p:grpSpPr>
            <a:xfrm>
              <a:off x="3768547" y="1653540"/>
              <a:ext cx="4724704" cy="3654856"/>
              <a:chOff x="3768547" y="1653540"/>
              <a:chExt cx="4724704" cy="3654856"/>
            </a:xfrm>
          </p:grpSpPr>
          <p:sp>
            <p:nvSpPr>
              <p:cNvPr id="381" name="Freeform: Shape 380">
                <a:extLst>
                  <a:ext uri="{FF2B5EF4-FFF2-40B4-BE49-F238E27FC236}">
                    <a16:creationId xmlns:a16="http://schemas.microsoft.com/office/drawing/2014/main" id="{2DCD9939-BE88-1E84-9FDF-71BD9E5EC84A}"/>
                  </a:ext>
                </a:extLst>
              </p:cNvPr>
              <p:cNvSpPr/>
              <p:nvPr/>
            </p:nvSpPr>
            <p:spPr>
              <a:xfrm>
                <a:off x="3768547" y="1653540"/>
                <a:ext cx="2362504" cy="1827580"/>
              </a:xfrm>
              <a:custGeom>
                <a:avLst/>
                <a:gdLst>
                  <a:gd name="connsiteX0" fmla="*/ 2362505 w 2362504"/>
                  <a:gd name="connsiteY0" fmla="*/ 549554 h 1827580"/>
                  <a:gd name="connsiteX1" fmla="*/ 2362505 w 2362504"/>
                  <a:gd name="connsiteY1" fmla="*/ 1827581 h 1827580"/>
                  <a:gd name="connsiteX2" fmla="*/ 1063142 w 2362504"/>
                  <a:gd name="connsiteY2" fmla="*/ 1827581 h 1827580"/>
                  <a:gd name="connsiteX3" fmla="*/ 1024737 w 2362504"/>
                  <a:gd name="connsiteY3" fmla="*/ 1775765 h 1827580"/>
                  <a:gd name="connsiteX4" fmla="*/ 0 w 2362504"/>
                  <a:gd name="connsiteY4" fmla="*/ 399288 h 1827580"/>
                  <a:gd name="connsiteX5" fmla="*/ 964387 w 2362504"/>
                  <a:gd name="connsiteY5" fmla="*/ 0 h 1827580"/>
                  <a:gd name="connsiteX6" fmla="*/ 1587703 w 2362504"/>
                  <a:gd name="connsiteY6" fmla="*/ 151181 h 1827580"/>
                  <a:gd name="connsiteX7" fmla="*/ 2310689 w 2362504"/>
                  <a:gd name="connsiteY7" fmla="*/ 523037 h 1827580"/>
                  <a:gd name="connsiteX8" fmla="*/ 2362505 w 2362504"/>
                  <a:gd name="connsiteY8" fmla="*/ 549554 h 1827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2504" h="1827580">
                    <a:moveTo>
                      <a:pt x="2362505" y="549554"/>
                    </a:moveTo>
                    <a:lnTo>
                      <a:pt x="2362505" y="1827581"/>
                    </a:lnTo>
                    <a:lnTo>
                      <a:pt x="1063142" y="1827581"/>
                    </a:lnTo>
                    <a:lnTo>
                      <a:pt x="1024737" y="1775765"/>
                    </a:lnTo>
                    <a:lnTo>
                      <a:pt x="0" y="399288"/>
                    </a:lnTo>
                    <a:cubicBezTo>
                      <a:pt x="261823" y="137465"/>
                      <a:pt x="610819" y="0"/>
                      <a:pt x="964387" y="0"/>
                    </a:cubicBezTo>
                    <a:cubicBezTo>
                      <a:pt x="1176528" y="0"/>
                      <a:pt x="1390193" y="49378"/>
                      <a:pt x="1587703" y="151181"/>
                    </a:cubicBezTo>
                    <a:lnTo>
                      <a:pt x="2310689" y="523037"/>
                    </a:lnTo>
                    <a:lnTo>
                      <a:pt x="2362505" y="549554"/>
                    </a:lnTo>
                    <a:close/>
                  </a:path>
                </a:pathLst>
              </a:custGeom>
              <a:solidFill>
                <a:schemeClr val="accent5">
                  <a:lumMod val="60000"/>
                  <a:lumOff val="40000"/>
                </a:schemeClr>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414042"/>
                  </a:solidFill>
                  <a:effectLst/>
                  <a:uLnTx/>
                  <a:uFillTx/>
                  <a:latin typeface="Montserrat"/>
                  <a:ea typeface="+mn-ea"/>
                  <a:cs typeface="+mn-cs"/>
                </a:endParaRPr>
              </a:p>
            </p:txBody>
          </p:sp>
          <p:sp>
            <p:nvSpPr>
              <p:cNvPr id="382" name="Freeform: Shape 381">
                <a:extLst>
                  <a:ext uri="{FF2B5EF4-FFF2-40B4-BE49-F238E27FC236}">
                    <a16:creationId xmlns:a16="http://schemas.microsoft.com/office/drawing/2014/main" id="{BBE12F42-C2A3-9BE2-575F-F40AD9855039}"/>
                  </a:ext>
                </a:extLst>
              </p:cNvPr>
              <p:cNvSpPr/>
              <p:nvPr/>
            </p:nvSpPr>
            <p:spPr>
              <a:xfrm>
                <a:off x="6130747" y="1653540"/>
                <a:ext cx="2362504" cy="1827580"/>
              </a:xfrm>
              <a:custGeom>
                <a:avLst/>
                <a:gdLst>
                  <a:gd name="connsiteX0" fmla="*/ 2362505 w 2362504"/>
                  <a:gd name="connsiteY0" fmla="*/ 399288 h 1827580"/>
                  <a:gd name="connsiteX1" fmla="*/ 1337767 w 2362504"/>
                  <a:gd name="connsiteY1" fmla="*/ 1775765 h 1827580"/>
                  <a:gd name="connsiteX2" fmla="*/ 1299362 w 2362504"/>
                  <a:gd name="connsiteY2" fmla="*/ 1827581 h 1827580"/>
                  <a:gd name="connsiteX3" fmla="*/ 0 w 2362504"/>
                  <a:gd name="connsiteY3" fmla="*/ 1827581 h 1827580"/>
                  <a:gd name="connsiteX4" fmla="*/ 0 w 2362504"/>
                  <a:gd name="connsiteY4" fmla="*/ 549554 h 1827580"/>
                  <a:gd name="connsiteX5" fmla="*/ 51816 w 2362504"/>
                  <a:gd name="connsiteY5" fmla="*/ 523037 h 1827580"/>
                  <a:gd name="connsiteX6" fmla="*/ 774802 w 2362504"/>
                  <a:gd name="connsiteY6" fmla="*/ 151181 h 1827580"/>
                  <a:gd name="connsiteX7" fmla="*/ 1398118 w 2362504"/>
                  <a:gd name="connsiteY7" fmla="*/ 0 h 1827580"/>
                  <a:gd name="connsiteX8" fmla="*/ 2362505 w 2362504"/>
                  <a:gd name="connsiteY8" fmla="*/ 399288 h 1827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2504" h="1827580">
                    <a:moveTo>
                      <a:pt x="2362505" y="399288"/>
                    </a:moveTo>
                    <a:lnTo>
                      <a:pt x="1337767" y="1775765"/>
                    </a:lnTo>
                    <a:lnTo>
                      <a:pt x="1299362" y="1827581"/>
                    </a:lnTo>
                    <a:lnTo>
                      <a:pt x="0" y="1827581"/>
                    </a:lnTo>
                    <a:lnTo>
                      <a:pt x="0" y="549554"/>
                    </a:lnTo>
                    <a:lnTo>
                      <a:pt x="51816" y="523037"/>
                    </a:lnTo>
                    <a:lnTo>
                      <a:pt x="774802" y="151181"/>
                    </a:lnTo>
                    <a:cubicBezTo>
                      <a:pt x="972312" y="49378"/>
                      <a:pt x="1186282" y="0"/>
                      <a:pt x="1398118" y="0"/>
                    </a:cubicBezTo>
                    <a:cubicBezTo>
                      <a:pt x="1751686" y="0"/>
                      <a:pt x="2100682" y="137160"/>
                      <a:pt x="2362505" y="399288"/>
                    </a:cubicBezTo>
                    <a:close/>
                  </a:path>
                </a:pathLst>
              </a:custGeom>
              <a:solidFill>
                <a:srgbClr val="FFD500"/>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3" name="Freeform: Shape 382">
                <a:extLst>
                  <a:ext uri="{FF2B5EF4-FFF2-40B4-BE49-F238E27FC236}">
                    <a16:creationId xmlns:a16="http://schemas.microsoft.com/office/drawing/2014/main" id="{FB227E32-153B-6CBA-B214-B7D60B3A059E}"/>
                  </a:ext>
                </a:extLst>
              </p:cNvPr>
              <p:cNvSpPr/>
              <p:nvPr/>
            </p:nvSpPr>
            <p:spPr>
              <a:xfrm>
                <a:off x="3768547" y="3480816"/>
                <a:ext cx="2362504" cy="1827580"/>
              </a:xfrm>
              <a:custGeom>
                <a:avLst/>
                <a:gdLst>
                  <a:gd name="connsiteX0" fmla="*/ 2362505 w 2362504"/>
                  <a:gd name="connsiteY0" fmla="*/ 0 h 1827580"/>
                  <a:gd name="connsiteX1" fmla="*/ 2362505 w 2362504"/>
                  <a:gd name="connsiteY1" fmla="*/ 1278027 h 1827580"/>
                  <a:gd name="connsiteX2" fmla="*/ 2310689 w 2362504"/>
                  <a:gd name="connsiteY2" fmla="*/ 1304544 h 1827580"/>
                  <a:gd name="connsiteX3" fmla="*/ 1587703 w 2362504"/>
                  <a:gd name="connsiteY3" fmla="*/ 1676400 h 1827580"/>
                  <a:gd name="connsiteX4" fmla="*/ 964387 w 2362504"/>
                  <a:gd name="connsiteY4" fmla="*/ 1827581 h 1827580"/>
                  <a:gd name="connsiteX5" fmla="*/ 0 w 2362504"/>
                  <a:gd name="connsiteY5" fmla="*/ 1428293 h 1827580"/>
                  <a:gd name="connsiteX6" fmla="*/ 1024737 w 2362504"/>
                  <a:gd name="connsiteY6" fmla="*/ 51816 h 1827580"/>
                  <a:gd name="connsiteX7" fmla="*/ 1063142 w 2362504"/>
                  <a:gd name="connsiteY7" fmla="*/ 0 h 1827580"/>
                  <a:gd name="connsiteX8" fmla="*/ 2362505 w 2362504"/>
                  <a:gd name="connsiteY8" fmla="*/ 0 h 1827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2504" h="1827580">
                    <a:moveTo>
                      <a:pt x="2362505" y="0"/>
                    </a:moveTo>
                    <a:lnTo>
                      <a:pt x="2362505" y="1278027"/>
                    </a:lnTo>
                    <a:lnTo>
                      <a:pt x="2310689" y="1304544"/>
                    </a:lnTo>
                    <a:lnTo>
                      <a:pt x="1587703" y="1676400"/>
                    </a:lnTo>
                    <a:cubicBezTo>
                      <a:pt x="1390193" y="1778203"/>
                      <a:pt x="1176223" y="1827581"/>
                      <a:pt x="964387" y="1827581"/>
                    </a:cubicBezTo>
                    <a:cubicBezTo>
                      <a:pt x="610819" y="1827581"/>
                      <a:pt x="261823" y="1690116"/>
                      <a:pt x="0" y="1428293"/>
                    </a:cubicBezTo>
                    <a:lnTo>
                      <a:pt x="1024737" y="51816"/>
                    </a:lnTo>
                    <a:lnTo>
                      <a:pt x="1063142" y="0"/>
                    </a:lnTo>
                    <a:lnTo>
                      <a:pt x="2362505" y="0"/>
                    </a:lnTo>
                    <a:close/>
                  </a:path>
                </a:pathLst>
              </a:custGeom>
              <a:solidFill>
                <a:srgbClr val="FE0214"/>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414042"/>
                  </a:solidFill>
                  <a:effectLst/>
                  <a:uLnTx/>
                  <a:uFillTx/>
                  <a:latin typeface="Montserrat"/>
                  <a:ea typeface="+mn-ea"/>
                  <a:cs typeface="+mn-cs"/>
                </a:endParaRPr>
              </a:p>
            </p:txBody>
          </p:sp>
          <p:sp>
            <p:nvSpPr>
              <p:cNvPr id="384" name="Freeform: Shape 383">
                <a:extLst>
                  <a:ext uri="{FF2B5EF4-FFF2-40B4-BE49-F238E27FC236}">
                    <a16:creationId xmlns:a16="http://schemas.microsoft.com/office/drawing/2014/main" id="{34D1FA74-4579-4253-E0B8-104CAF5570ED}"/>
                  </a:ext>
                </a:extLst>
              </p:cNvPr>
              <p:cNvSpPr/>
              <p:nvPr/>
            </p:nvSpPr>
            <p:spPr>
              <a:xfrm>
                <a:off x="6130747" y="3480816"/>
                <a:ext cx="2362504" cy="1827580"/>
              </a:xfrm>
              <a:custGeom>
                <a:avLst/>
                <a:gdLst>
                  <a:gd name="connsiteX0" fmla="*/ 2362505 w 2362504"/>
                  <a:gd name="connsiteY0" fmla="*/ 1428293 h 1827580"/>
                  <a:gd name="connsiteX1" fmla="*/ 1398118 w 2362504"/>
                  <a:gd name="connsiteY1" fmla="*/ 1827581 h 1827580"/>
                  <a:gd name="connsiteX2" fmla="*/ 774802 w 2362504"/>
                  <a:gd name="connsiteY2" fmla="*/ 1676400 h 1827580"/>
                  <a:gd name="connsiteX3" fmla="*/ 51816 w 2362504"/>
                  <a:gd name="connsiteY3" fmla="*/ 1304544 h 1827580"/>
                  <a:gd name="connsiteX4" fmla="*/ 0 w 2362504"/>
                  <a:gd name="connsiteY4" fmla="*/ 1278027 h 1827580"/>
                  <a:gd name="connsiteX5" fmla="*/ 0 w 2362504"/>
                  <a:gd name="connsiteY5" fmla="*/ 0 h 1827580"/>
                  <a:gd name="connsiteX6" fmla="*/ 1299362 w 2362504"/>
                  <a:gd name="connsiteY6" fmla="*/ 0 h 1827580"/>
                  <a:gd name="connsiteX7" fmla="*/ 1337767 w 2362504"/>
                  <a:gd name="connsiteY7" fmla="*/ 51816 h 1827580"/>
                  <a:gd name="connsiteX8" fmla="*/ 2362505 w 2362504"/>
                  <a:gd name="connsiteY8" fmla="*/ 1428293 h 1827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2504" h="1827580">
                    <a:moveTo>
                      <a:pt x="2362505" y="1428293"/>
                    </a:moveTo>
                    <a:cubicBezTo>
                      <a:pt x="2100682" y="1690116"/>
                      <a:pt x="1751686" y="1827581"/>
                      <a:pt x="1398118" y="1827581"/>
                    </a:cubicBezTo>
                    <a:cubicBezTo>
                      <a:pt x="1185977" y="1827581"/>
                      <a:pt x="972312" y="1778203"/>
                      <a:pt x="774802" y="1676400"/>
                    </a:cubicBezTo>
                    <a:lnTo>
                      <a:pt x="51816" y="1304544"/>
                    </a:lnTo>
                    <a:lnTo>
                      <a:pt x="0" y="1278027"/>
                    </a:lnTo>
                    <a:lnTo>
                      <a:pt x="0" y="0"/>
                    </a:lnTo>
                    <a:lnTo>
                      <a:pt x="1299362" y="0"/>
                    </a:lnTo>
                    <a:lnTo>
                      <a:pt x="1337767" y="51816"/>
                    </a:lnTo>
                    <a:lnTo>
                      <a:pt x="2362505" y="1428293"/>
                    </a:lnTo>
                    <a:close/>
                  </a:path>
                </a:pathLst>
              </a:custGeom>
              <a:solidFill>
                <a:srgbClr val="77DA00"/>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414042"/>
                  </a:solidFill>
                  <a:effectLst/>
                  <a:uLnTx/>
                  <a:uFillTx/>
                  <a:latin typeface="Montserrat"/>
                  <a:ea typeface="+mn-ea"/>
                  <a:cs typeface="+mn-cs"/>
                </a:endParaRPr>
              </a:p>
            </p:txBody>
          </p:sp>
        </p:grpSp>
        <p:sp>
          <p:nvSpPr>
            <p:cNvPr id="385" name="Freeform: Shape 384">
              <a:extLst>
                <a:ext uri="{FF2B5EF4-FFF2-40B4-BE49-F238E27FC236}">
                  <a16:creationId xmlns:a16="http://schemas.microsoft.com/office/drawing/2014/main" id="{7DB8FC8C-4864-DAFC-DF3B-BF95AA10789C}"/>
                </a:ext>
              </a:extLst>
            </p:cNvPr>
            <p:cNvSpPr/>
            <p:nvPr/>
          </p:nvSpPr>
          <p:spPr>
            <a:xfrm>
              <a:off x="4792980" y="3429304"/>
              <a:ext cx="2675838" cy="103327"/>
            </a:xfrm>
            <a:custGeom>
              <a:avLst/>
              <a:gdLst>
                <a:gd name="connsiteX0" fmla="*/ 2637435 w 2675838"/>
                <a:gd name="connsiteY0" fmla="*/ 51511 h 103327"/>
                <a:gd name="connsiteX1" fmla="*/ 2675839 w 2675838"/>
                <a:gd name="connsiteY1" fmla="*/ 103327 h 103327"/>
                <a:gd name="connsiteX2" fmla="*/ 0 w 2675838"/>
                <a:gd name="connsiteY2" fmla="*/ 103327 h 103327"/>
                <a:gd name="connsiteX3" fmla="*/ 38709 w 2675838"/>
                <a:gd name="connsiteY3" fmla="*/ 51511 h 103327"/>
                <a:gd name="connsiteX4" fmla="*/ 0 w 2675838"/>
                <a:gd name="connsiteY4" fmla="*/ 0 h 103327"/>
                <a:gd name="connsiteX5" fmla="*/ 2675839 w 2675838"/>
                <a:gd name="connsiteY5" fmla="*/ 0 h 103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5838" h="103327">
                  <a:moveTo>
                    <a:pt x="2637435" y="51511"/>
                  </a:moveTo>
                  <a:lnTo>
                    <a:pt x="2675839" y="103327"/>
                  </a:lnTo>
                  <a:lnTo>
                    <a:pt x="0" y="103327"/>
                  </a:lnTo>
                  <a:lnTo>
                    <a:pt x="38709" y="51511"/>
                  </a:lnTo>
                  <a:lnTo>
                    <a:pt x="0" y="0"/>
                  </a:lnTo>
                  <a:lnTo>
                    <a:pt x="2675839" y="0"/>
                  </a:lnTo>
                  <a:close/>
                </a:path>
              </a:pathLst>
            </a:custGeom>
            <a:solidFill>
              <a:srgbClr val="000000">
                <a:alpha val="20000"/>
              </a:srgbClr>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6" name="Freeform: Shape 385">
              <a:extLst>
                <a:ext uri="{FF2B5EF4-FFF2-40B4-BE49-F238E27FC236}">
                  <a16:creationId xmlns:a16="http://schemas.microsoft.com/office/drawing/2014/main" id="{5BFD3C09-B988-773D-C40B-EB52C879B77C}"/>
                </a:ext>
              </a:extLst>
            </p:cNvPr>
            <p:cNvSpPr/>
            <p:nvPr/>
          </p:nvSpPr>
          <p:spPr>
            <a:xfrm>
              <a:off x="6079236" y="2176576"/>
              <a:ext cx="103327" cy="2608783"/>
            </a:xfrm>
            <a:custGeom>
              <a:avLst/>
              <a:gdLst>
                <a:gd name="connsiteX0" fmla="*/ 103327 w 103327"/>
                <a:gd name="connsiteY0" fmla="*/ 0 h 2608783"/>
                <a:gd name="connsiteX1" fmla="*/ 103327 w 103327"/>
                <a:gd name="connsiteY1" fmla="*/ 2608783 h 2608783"/>
                <a:gd name="connsiteX2" fmla="*/ 51816 w 103327"/>
                <a:gd name="connsiteY2" fmla="*/ 2582266 h 2608783"/>
                <a:gd name="connsiteX3" fmla="*/ 0 w 103327"/>
                <a:gd name="connsiteY3" fmla="*/ 2608783 h 2608783"/>
                <a:gd name="connsiteX4" fmla="*/ 0 w 103327"/>
                <a:gd name="connsiteY4" fmla="*/ 0 h 2608783"/>
                <a:gd name="connsiteX5" fmla="*/ 51816 w 103327"/>
                <a:gd name="connsiteY5" fmla="*/ 26518 h 2608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327" h="2608783">
                  <a:moveTo>
                    <a:pt x="103327" y="0"/>
                  </a:moveTo>
                  <a:lnTo>
                    <a:pt x="103327" y="2608783"/>
                  </a:lnTo>
                  <a:lnTo>
                    <a:pt x="51816" y="2582266"/>
                  </a:lnTo>
                  <a:lnTo>
                    <a:pt x="0" y="2608783"/>
                  </a:lnTo>
                  <a:lnTo>
                    <a:pt x="0" y="0"/>
                  </a:lnTo>
                  <a:lnTo>
                    <a:pt x="51816" y="26518"/>
                  </a:lnTo>
                  <a:close/>
                </a:path>
              </a:pathLst>
            </a:custGeom>
            <a:solidFill>
              <a:srgbClr val="000000">
                <a:alpha val="20000"/>
              </a:srgbClr>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7" name="Freeform: Shape 386">
              <a:extLst>
                <a:ext uri="{FF2B5EF4-FFF2-40B4-BE49-F238E27FC236}">
                  <a16:creationId xmlns:a16="http://schemas.microsoft.com/office/drawing/2014/main" id="{6FF86A6F-E873-E98A-CB01-63F33769C4B8}"/>
                </a:ext>
              </a:extLst>
            </p:cNvPr>
            <p:cNvSpPr/>
            <p:nvPr/>
          </p:nvSpPr>
          <p:spPr>
            <a:xfrm rot="18900000">
              <a:off x="5427690" y="2777628"/>
              <a:ext cx="1406333" cy="1406333"/>
            </a:xfrm>
            <a:custGeom>
              <a:avLst/>
              <a:gdLst>
                <a:gd name="connsiteX0" fmla="*/ 1406334 w 1406333"/>
                <a:gd name="connsiteY0" fmla="*/ 703167 h 1406333"/>
                <a:gd name="connsiteX1" fmla="*/ 703167 w 1406333"/>
                <a:gd name="connsiteY1" fmla="*/ 1406334 h 1406333"/>
                <a:gd name="connsiteX2" fmla="*/ 0 w 1406333"/>
                <a:gd name="connsiteY2" fmla="*/ 703167 h 1406333"/>
                <a:gd name="connsiteX3" fmla="*/ 703167 w 1406333"/>
                <a:gd name="connsiteY3" fmla="*/ 0 h 1406333"/>
                <a:gd name="connsiteX4" fmla="*/ 1406334 w 1406333"/>
                <a:gd name="connsiteY4" fmla="*/ 703167 h 1406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333" h="1406333">
                  <a:moveTo>
                    <a:pt x="1406334" y="703167"/>
                  </a:moveTo>
                  <a:cubicBezTo>
                    <a:pt x="1406334" y="1091515"/>
                    <a:pt x="1091515" y="1406334"/>
                    <a:pt x="703167" y="1406334"/>
                  </a:cubicBezTo>
                  <a:cubicBezTo>
                    <a:pt x="314818" y="1406334"/>
                    <a:pt x="0" y="1091515"/>
                    <a:pt x="0" y="703167"/>
                  </a:cubicBezTo>
                  <a:cubicBezTo>
                    <a:pt x="0" y="314818"/>
                    <a:pt x="314819" y="0"/>
                    <a:pt x="703167" y="0"/>
                  </a:cubicBezTo>
                  <a:cubicBezTo>
                    <a:pt x="1091515" y="0"/>
                    <a:pt x="1406334" y="314818"/>
                    <a:pt x="1406334" y="703167"/>
                  </a:cubicBezTo>
                  <a:close/>
                </a:path>
              </a:pathLst>
            </a:custGeom>
            <a:solidFill>
              <a:srgbClr val="000000">
                <a:alpha val="10000"/>
              </a:srgbClr>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8" name="Freeform: Shape 387">
              <a:extLst>
                <a:ext uri="{FF2B5EF4-FFF2-40B4-BE49-F238E27FC236}">
                  <a16:creationId xmlns:a16="http://schemas.microsoft.com/office/drawing/2014/main" id="{E9E051A4-CD12-63A0-DB46-4F9A67DE6CE4}"/>
                </a:ext>
              </a:extLst>
            </p:cNvPr>
            <p:cNvSpPr/>
            <p:nvPr/>
          </p:nvSpPr>
          <p:spPr>
            <a:xfrm rot="18900000">
              <a:off x="5515777" y="2865715"/>
              <a:ext cx="1230161" cy="1230161"/>
            </a:xfrm>
            <a:custGeom>
              <a:avLst/>
              <a:gdLst>
                <a:gd name="connsiteX0" fmla="*/ 1230161 w 1230161"/>
                <a:gd name="connsiteY0" fmla="*/ 615081 h 1230161"/>
                <a:gd name="connsiteX1" fmla="*/ 615080 w 1230161"/>
                <a:gd name="connsiteY1" fmla="*/ 1230161 h 1230161"/>
                <a:gd name="connsiteX2" fmla="*/ 0 w 1230161"/>
                <a:gd name="connsiteY2" fmla="*/ 615081 h 1230161"/>
                <a:gd name="connsiteX3" fmla="*/ 615080 w 1230161"/>
                <a:gd name="connsiteY3" fmla="*/ 0 h 1230161"/>
                <a:gd name="connsiteX4" fmla="*/ 1230161 w 1230161"/>
                <a:gd name="connsiteY4" fmla="*/ 615081 h 1230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161" h="1230161">
                  <a:moveTo>
                    <a:pt x="1230161" y="615081"/>
                  </a:moveTo>
                  <a:cubicBezTo>
                    <a:pt x="1230161" y="954780"/>
                    <a:pt x="954780" y="1230161"/>
                    <a:pt x="615080" y="1230161"/>
                  </a:cubicBezTo>
                  <a:cubicBezTo>
                    <a:pt x="275381" y="1230161"/>
                    <a:pt x="0" y="954780"/>
                    <a:pt x="0" y="615081"/>
                  </a:cubicBezTo>
                  <a:cubicBezTo>
                    <a:pt x="0" y="275381"/>
                    <a:pt x="275381" y="0"/>
                    <a:pt x="615080" y="0"/>
                  </a:cubicBezTo>
                  <a:cubicBezTo>
                    <a:pt x="954780" y="0"/>
                    <a:pt x="1230161" y="275381"/>
                    <a:pt x="1230161" y="615081"/>
                  </a:cubicBezTo>
                  <a:close/>
                </a:path>
              </a:pathLst>
            </a:custGeom>
            <a:solidFill>
              <a:srgbClr val="FFFFFF"/>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sp>
        <p:nvSpPr>
          <p:cNvPr id="407" name="TextBox 406">
            <a:extLst>
              <a:ext uri="{FF2B5EF4-FFF2-40B4-BE49-F238E27FC236}">
                <a16:creationId xmlns:a16="http://schemas.microsoft.com/office/drawing/2014/main" id="{C36C2040-648C-1ABE-EEC7-2BA0D2E93955}"/>
              </a:ext>
            </a:extLst>
          </p:cNvPr>
          <p:cNvSpPr txBox="1"/>
          <p:nvPr/>
        </p:nvSpPr>
        <p:spPr>
          <a:xfrm>
            <a:off x="9191262" y="2461564"/>
            <a:ext cx="2685223"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D500"/>
                </a:solidFill>
                <a:effectLst/>
                <a:uLnTx/>
                <a:uFillTx/>
                <a:latin typeface="Poppins" panose="00000500000000000000" pitchFamily="2" charset="0"/>
                <a:ea typeface="+mn-ea"/>
                <a:cs typeface="Poppins" panose="00000500000000000000" pitchFamily="2" charset="0"/>
              </a:rPr>
              <a:t>Technology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rPr>
              <a:t>This is a Sample Text</a:t>
            </a:r>
            <a:endParaRPr kumimoji="0" lang="en-GB" sz="18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endParaRPr>
          </a:p>
        </p:txBody>
      </p:sp>
      <p:sp>
        <p:nvSpPr>
          <p:cNvPr id="408" name="TextBox 407">
            <a:extLst>
              <a:ext uri="{FF2B5EF4-FFF2-40B4-BE49-F238E27FC236}">
                <a16:creationId xmlns:a16="http://schemas.microsoft.com/office/drawing/2014/main" id="{3AACBC78-0398-E630-9C9F-3DFFDE523080}"/>
              </a:ext>
            </a:extLst>
          </p:cNvPr>
          <p:cNvSpPr txBox="1"/>
          <p:nvPr/>
        </p:nvSpPr>
        <p:spPr>
          <a:xfrm>
            <a:off x="9191262" y="3859832"/>
            <a:ext cx="2685223"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77DA00"/>
                </a:solidFill>
                <a:effectLst/>
                <a:uLnTx/>
                <a:uFillTx/>
                <a:latin typeface="Poppins" panose="00000500000000000000" pitchFamily="2" charset="0"/>
                <a:ea typeface="+mn-ea"/>
                <a:cs typeface="Poppins" panose="00000500000000000000" pitchFamily="2" charset="0"/>
              </a:rPr>
              <a:t>Engineering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rPr>
              <a:t>This is a Sample Text</a:t>
            </a:r>
            <a:endParaRPr kumimoji="0" lang="en-GB" sz="18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endParaRPr>
          </a:p>
        </p:txBody>
      </p:sp>
      <p:sp>
        <p:nvSpPr>
          <p:cNvPr id="409" name="TextBox 408">
            <a:extLst>
              <a:ext uri="{FF2B5EF4-FFF2-40B4-BE49-F238E27FC236}">
                <a16:creationId xmlns:a16="http://schemas.microsoft.com/office/drawing/2014/main" id="{9FB9E660-0E9E-7C76-B3F2-1FD861DC9D44}"/>
              </a:ext>
            </a:extLst>
          </p:cNvPr>
          <p:cNvSpPr txBox="1"/>
          <p:nvPr/>
        </p:nvSpPr>
        <p:spPr>
          <a:xfrm>
            <a:off x="329997" y="3821332"/>
            <a:ext cx="2685223" cy="64633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E0214"/>
                </a:solidFill>
                <a:effectLst/>
                <a:uLnTx/>
                <a:uFillTx/>
                <a:latin typeface="Poppins" panose="00000500000000000000" pitchFamily="2" charset="0"/>
                <a:ea typeface="+mn-ea"/>
                <a:cs typeface="Poppins" panose="00000500000000000000" pitchFamily="2" charset="0"/>
              </a:rPr>
              <a:t>Mathematics</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rPr>
              <a:t>This is a Sample Text</a:t>
            </a:r>
            <a:endParaRPr kumimoji="0" lang="en-GB" sz="18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endParaRPr>
          </a:p>
        </p:txBody>
      </p:sp>
      <p:sp>
        <p:nvSpPr>
          <p:cNvPr id="410" name="TextBox 409">
            <a:extLst>
              <a:ext uri="{FF2B5EF4-FFF2-40B4-BE49-F238E27FC236}">
                <a16:creationId xmlns:a16="http://schemas.microsoft.com/office/drawing/2014/main" id="{553A0F3A-737D-6AB1-8028-3206E56401F0}"/>
              </a:ext>
            </a:extLst>
          </p:cNvPr>
          <p:cNvSpPr txBox="1"/>
          <p:nvPr/>
        </p:nvSpPr>
        <p:spPr>
          <a:xfrm>
            <a:off x="329997" y="2440052"/>
            <a:ext cx="2685223" cy="64633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65381">
                    <a:lumMod val="60000"/>
                    <a:lumOff val="40000"/>
                  </a:srgbClr>
                </a:solidFill>
                <a:effectLst/>
                <a:uLnTx/>
                <a:uFillTx/>
                <a:latin typeface="Poppins" panose="00000500000000000000" pitchFamily="2" charset="0"/>
                <a:ea typeface="+mn-ea"/>
                <a:cs typeface="Poppins" panose="00000500000000000000" pitchFamily="2" charset="0"/>
              </a:rPr>
              <a:t>Science</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rPr>
              <a:t>This is a Sample Text</a:t>
            </a:r>
            <a:endParaRPr kumimoji="0" lang="en-GB" sz="18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endParaRPr>
          </a:p>
        </p:txBody>
      </p:sp>
      <p:pic>
        <p:nvPicPr>
          <p:cNvPr id="2" name="Graphic 1" descr="Atom with solid fill">
            <a:extLst>
              <a:ext uri="{FF2B5EF4-FFF2-40B4-BE49-F238E27FC236}">
                <a16:creationId xmlns:a16="http://schemas.microsoft.com/office/drawing/2014/main" id="{119DE34E-D1E2-D016-DD5E-15CD0F571C91}"/>
              </a:ext>
            </a:extLst>
          </p:cNvPr>
          <p:cNvPicPr>
            <a:picLocks noChangeAspect="1"/>
          </p:cNvPicPr>
          <p:nvPr/>
        </p:nvPicPr>
        <p:blipFill>
          <a:blip r:embed="rId3" cstate="hq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738574" y="3974006"/>
            <a:ext cx="753486" cy="753486"/>
          </a:xfrm>
          <a:prstGeom prst="rect">
            <a:avLst/>
          </a:prstGeom>
        </p:spPr>
      </p:pic>
      <p:pic>
        <p:nvPicPr>
          <p:cNvPr id="3" name="Graphic 2" descr="Bullseye with solid fill">
            <a:extLst>
              <a:ext uri="{FF2B5EF4-FFF2-40B4-BE49-F238E27FC236}">
                <a16:creationId xmlns:a16="http://schemas.microsoft.com/office/drawing/2014/main" id="{705E02BB-C78F-07E8-F420-7ACC4877EBF8}"/>
              </a:ext>
            </a:extLst>
          </p:cNvPr>
          <p:cNvPicPr>
            <a:picLocks noChangeAspect="1"/>
          </p:cNvPicPr>
          <p:nvPr/>
        </p:nvPicPr>
        <p:blipFill>
          <a:blip r:embed="rId5" cstate="hq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734927" y="2184794"/>
            <a:ext cx="753486" cy="753486"/>
          </a:xfrm>
          <a:prstGeom prst="rect">
            <a:avLst/>
          </a:prstGeom>
        </p:spPr>
      </p:pic>
      <p:pic>
        <p:nvPicPr>
          <p:cNvPr id="4" name="Graphic 3" descr="Group brainstorm with solid fill">
            <a:extLst>
              <a:ext uri="{FF2B5EF4-FFF2-40B4-BE49-F238E27FC236}">
                <a16:creationId xmlns:a16="http://schemas.microsoft.com/office/drawing/2014/main" id="{8F3CC802-09F7-0324-DDDF-8869A9A95CB7}"/>
              </a:ext>
            </a:extLst>
          </p:cNvPr>
          <p:cNvPicPr>
            <a:picLocks noChangeAspect="1"/>
          </p:cNvPicPr>
          <p:nvPr/>
        </p:nvPicPr>
        <p:blipFill>
          <a:blip r:embed="rId7" cstate="hq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734927" y="3974006"/>
            <a:ext cx="753486" cy="753486"/>
          </a:xfrm>
          <a:prstGeom prst="rect">
            <a:avLst/>
          </a:prstGeom>
        </p:spPr>
      </p:pic>
      <p:pic>
        <p:nvPicPr>
          <p:cNvPr id="5" name="Graphic 4" descr="Lightbulb and gear with solid fill">
            <a:extLst>
              <a:ext uri="{FF2B5EF4-FFF2-40B4-BE49-F238E27FC236}">
                <a16:creationId xmlns:a16="http://schemas.microsoft.com/office/drawing/2014/main" id="{8D9040A7-238D-79D1-40EE-74F13DCE6B2C}"/>
              </a:ext>
            </a:extLst>
          </p:cNvPr>
          <p:cNvPicPr>
            <a:picLocks noChangeAspect="1"/>
          </p:cNvPicPr>
          <p:nvPr/>
        </p:nvPicPr>
        <p:blipFill>
          <a:blip r:embed="rId9" cstate="hq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6738574" y="2184794"/>
            <a:ext cx="753486" cy="753486"/>
          </a:xfrm>
          <a:prstGeom prst="rect">
            <a:avLst/>
          </a:prstGeom>
        </p:spPr>
      </p:pic>
      <p:grpSp>
        <p:nvGrpSpPr>
          <p:cNvPr id="13" name="Group 12">
            <a:extLst>
              <a:ext uri="{FF2B5EF4-FFF2-40B4-BE49-F238E27FC236}">
                <a16:creationId xmlns:a16="http://schemas.microsoft.com/office/drawing/2014/main" id="{0720B7AE-EBB0-962C-30A1-0F0327366E10}"/>
              </a:ext>
            </a:extLst>
          </p:cNvPr>
          <p:cNvGrpSpPr/>
          <p:nvPr/>
        </p:nvGrpSpPr>
        <p:grpSpPr>
          <a:xfrm>
            <a:off x="8259350" y="2410968"/>
            <a:ext cx="1081704" cy="693420"/>
            <a:chOff x="8259350" y="2410968"/>
            <a:chExt cx="1081704" cy="693420"/>
          </a:xfrm>
        </p:grpSpPr>
        <p:sp>
          <p:nvSpPr>
            <p:cNvPr id="98" name="Freeform: Shape 97">
              <a:extLst>
                <a:ext uri="{FF2B5EF4-FFF2-40B4-BE49-F238E27FC236}">
                  <a16:creationId xmlns:a16="http://schemas.microsoft.com/office/drawing/2014/main" id="{836719FC-DB67-19FA-CE29-2F068F34C220}"/>
                </a:ext>
              </a:extLst>
            </p:cNvPr>
            <p:cNvSpPr/>
            <p:nvPr/>
          </p:nvSpPr>
          <p:spPr>
            <a:xfrm>
              <a:off x="8399848" y="2410968"/>
              <a:ext cx="800709" cy="693420"/>
            </a:xfrm>
            <a:custGeom>
              <a:avLst/>
              <a:gdLst>
                <a:gd name="connsiteX0" fmla="*/ 600761 w 800709"/>
                <a:gd name="connsiteY0" fmla="*/ 0 h 693420"/>
                <a:gd name="connsiteX1" fmla="*/ 200253 w 800709"/>
                <a:gd name="connsiteY1" fmla="*/ 0 h 693420"/>
                <a:gd name="connsiteX2" fmla="*/ 0 w 800709"/>
                <a:gd name="connsiteY2" fmla="*/ 346558 h 693420"/>
                <a:gd name="connsiteX3" fmla="*/ 200253 w 800709"/>
                <a:gd name="connsiteY3" fmla="*/ 693420 h 693420"/>
                <a:gd name="connsiteX4" fmla="*/ 600761 w 800709"/>
                <a:gd name="connsiteY4" fmla="*/ 693420 h 693420"/>
                <a:gd name="connsiteX5" fmla="*/ 800709 w 800709"/>
                <a:gd name="connsiteY5" fmla="*/ 346558 h 693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0709" h="693420">
                  <a:moveTo>
                    <a:pt x="600761" y="0"/>
                  </a:moveTo>
                  <a:lnTo>
                    <a:pt x="200253" y="0"/>
                  </a:lnTo>
                  <a:lnTo>
                    <a:pt x="0" y="346558"/>
                  </a:lnTo>
                  <a:lnTo>
                    <a:pt x="200253" y="693420"/>
                  </a:lnTo>
                  <a:lnTo>
                    <a:pt x="600761" y="693420"/>
                  </a:lnTo>
                  <a:lnTo>
                    <a:pt x="800709" y="346558"/>
                  </a:lnTo>
                  <a:close/>
                </a:path>
              </a:pathLst>
            </a:custGeom>
            <a:solidFill>
              <a:srgbClr val="FFD500"/>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414042"/>
                </a:solidFill>
                <a:effectLst/>
                <a:uLnTx/>
                <a:uFillTx/>
                <a:latin typeface="Montserrat"/>
                <a:ea typeface="+mn-ea"/>
                <a:cs typeface="+mn-cs"/>
              </a:endParaRPr>
            </a:p>
          </p:txBody>
        </p:sp>
        <p:sp>
          <p:nvSpPr>
            <p:cNvPr id="7" name="TextBox 6">
              <a:extLst>
                <a:ext uri="{FF2B5EF4-FFF2-40B4-BE49-F238E27FC236}">
                  <a16:creationId xmlns:a16="http://schemas.microsoft.com/office/drawing/2014/main" id="{A846E28A-38BC-ADE9-CC47-B1AEB871DA6D}"/>
                </a:ext>
              </a:extLst>
            </p:cNvPr>
            <p:cNvSpPr txBox="1"/>
            <p:nvPr/>
          </p:nvSpPr>
          <p:spPr>
            <a:xfrm>
              <a:off x="8259350" y="2465291"/>
              <a:ext cx="1081704"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rPr>
                <a:t>A</a:t>
              </a:r>
              <a:endParaRPr kumimoji="0" lang="en-GB" sz="32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endParaRPr>
            </a:p>
          </p:txBody>
        </p:sp>
      </p:grpSp>
      <p:grpSp>
        <p:nvGrpSpPr>
          <p:cNvPr id="14" name="Group 13">
            <a:extLst>
              <a:ext uri="{FF2B5EF4-FFF2-40B4-BE49-F238E27FC236}">
                <a16:creationId xmlns:a16="http://schemas.microsoft.com/office/drawing/2014/main" id="{9BE39294-EFA0-F4FC-0D93-9606D1A43F47}"/>
              </a:ext>
            </a:extLst>
          </p:cNvPr>
          <p:cNvGrpSpPr/>
          <p:nvPr/>
        </p:nvGrpSpPr>
        <p:grpSpPr>
          <a:xfrm>
            <a:off x="8282574" y="3812743"/>
            <a:ext cx="1081704" cy="693420"/>
            <a:chOff x="8282574" y="3812743"/>
            <a:chExt cx="1081704" cy="693420"/>
          </a:xfrm>
        </p:grpSpPr>
        <p:sp>
          <p:nvSpPr>
            <p:cNvPr id="193" name="Freeform: Shape 192">
              <a:extLst>
                <a:ext uri="{FF2B5EF4-FFF2-40B4-BE49-F238E27FC236}">
                  <a16:creationId xmlns:a16="http://schemas.microsoft.com/office/drawing/2014/main" id="{1286AD89-483A-17A0-9AA2-C5896CBD5027}"/>
                </a:ext>
              </a:extLst>
            </p:cNvPr>
            <p:cNvSpPr/>
            <p:nvPr/>
          </p:nvSpPr>
          <p:spPr>
            <a:xfrm>
              <a:off x="8423072" y="3812743"/>
              <a:ext cx="800709" cy="693420"/>
            </a:xfrm>
            <a:custGeom>
              <a:avLst/>
              <a:gdLst>
                <a:gd name="connsiteX0" fmla="*/ 600761 w 800709"/>
                <a:gd name="connsiteY0" fmla="*/ 0 h 693420"/>
                <a:gd name="connsiteX1" fmla="*/ 200253 w 800709"/>
                <a:gd name="connsiteY1" fmla="*/ 0 h 693420"/>
                <a:gd name="connsiteX2" fmla="*/ 0 w 800709"/>
                <a:gd name="connsiteY2" fmla="*/ 346862 h 693420"/>
                <a:gd name="connsiteX3" fmla="*/ 200253 w 800709"/>
                <a:gd name="connsiteY3" fmla="*/ 693420 h 693420"/>
                <a:gd name="connsiteX4" fmla="*/ 600761 w 800709"/>
                <a:gd name="connsiteY4" fmla="*/ 693420 h 693420"/>
                <a:gd name="connsiteX5" fmla="*/ 800709 w 800709"/>
                <a:gd name="connsiteY5" fmla="*/ 346862 h 693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0709" h="693420">
                  <a:moveTo>
                    <a:pt x="600761" y="0"/>
                  </a:moveTo>
                  <a:lnTo>
                    <a:pt x="200253" y="0"/>
                  </a:lnTo>
                  <a:lnTo>
                    <a:pt x="0" y="346862"/>
                  </a:lnTo>
                  <a:lnTo>
                    <a:pt x="200253" y="693420"/>
                  </a:lnTo>
                  <a:lnTo>
                    <a:pt x="600761" y="693420"/>
                  </a:lnTo>
                  <a:lnTo>
                    <a:pt x="800709" y="346862"/>
                  </a:lnTo>
                  <a:close/>
                </a:path>
              </a:pathLst>
            </a:custGeom>
            <a:solidFill>
              <a:srgbClr val="77DA00"/>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 name="TextBox 7">
              <a:extLst>
                <a:ext uri="{FF2B5EF4-FFF2-40B4-BE49-F238E27FC236}">
                  <a16:creationId xmlns:a16="http://schemas.microsoft.com/office/drawing/2014/main" id="{34EF8284-F86E-C1D7-D74A-3ACBD57C1121}"/>
                </a:ext>
              </a:extLst>
            </p:cNvPr>
            <p:cNvSpPr txBox="1"/>
            <p:nvPr/>
          </p:nvSpPr>
          <p:spPr>
            <a:xfrm>
              <a:off x="8282574" y="3867066"/>
              <a:ext cx="1081704"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rPr>
                <a:t>B</a:t>
              </a:r>
              <a:endParaRPr kumimoji="0" lang="en-GB" sz="32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endParaRPr>
            </a:p>
          </p:txBody>
        </p:sp>
      </p:grpSp>
      <p:grpSp>
        <p:nvGrpSpPr>
          <p:cNvPr id="11" name="Group 10">
            <a:extLst>
              <a:ext uri="{FF2B5EF4-FFF2-40B4-BE49-F238E27FC236}">
                <a16:creationId xmlns:a16="http://schemas.microsoft.com/office/drawing/2014/main" id="{929DA773-7DAE-06C8-3E74-0AD314E766B9}"/>
              </a:ext>
            </a:extLst>
          </p:cNvPr>
          <p:cNvGrpSpPr/>
          <p:nvPr/>
        </p:nvGrpSpPr>
        <p:grpSpPr>
          <a:xfrm>
            <a:off x="2925102" y="3812743"/>
            <a:ext cx="1081704" cy="693420"/>
            <a:chOff x="2925102" y="3812743"/>
            <a:chExt cx="1081704" cy="693420"/>
          </a:xfrm>
        </p:grpSpPr>
        <p:sp>
          <p:nvSpPr>
            <p:cNvPr id="377" name="Freeform: Shape 376">
              <a:extLst>
                <a:ext uri="{FF2B5EF4-FFF2-40B4-BE49-F238E27FC236}">
                  <a16:creationId xmlns:a16="http://schemas.microsoft.com/office/drawing/2014/main" id="{40D127B4-F5CF-500F-F432-4AF6C5D020C2}"/>
                </a:ext>
              </a:extLst>
            </p:cNvPr>
            <p:cNvSpPr/>
            <p:nvPr/>
          </p:nvSpPr>
          <p:spPr>
            <a:xfrm>
              <a:off x="3065600" y="3812743"/>
              <a:ext cx="800709" cy="693420"/>
            </a:xfrm>
            <a:custGeom>
              <a:avLst/>
              <a:gdLst>
                <a:gd name="connsiteX0" fmla="*/ 600456 w 800709"/>
                <a:gd name="connsiteY0" fmla="*/ 0 h 693420"/>
                <a:gd name="connsiteX1" fmla="*/ 200254 w 800709"/>
                <a:gd name="connsiteY1" fmla="*/ 0 h 693420"/>
                <a:gd name="connsiteX2" fmla="*/ 0 w 800709"/>
                <a:gd name="connsiteY2" fmla="*/ 346862 h 693420"/>
                <a:gd name="connsiteX3" fmla="*/ 200254 w 800709"/>
                <a:gd name="connsiteY3" fmla="*/ 693420 h 693420"/>
                <a:gd name="connsiteX4" fmla="*/ 600456 w 800709"/>
                <a:gd name="connsiteY4" fmla="*/ 693420 h 693420"/>
                <a:gd name="connsiteX5" fmla="*/ 800710 w 800709"/>
                <a:gd name="connsiteY5" fmla="*/ 346862 h 693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0709" h="693420">
                  <a:moveTo>
                    <a:pt x="600456" y="0"/>
                  </a:moveTo>
                  <a:lnTo>
                    <a:pt x="200254" y="0"/>
                  </a:lnTo>
                  <a:lnTo>
                    <a:pt x="0" y="346862"/>
                  </a:lnTo>
                  <a:lnTo>
                    <a:pt x="200254" y="693420"/>
                  </a:lnTo>
                  <a:lnTo>
                    <a:pt x="600456" y="693420"/>
                  </a:lnTo>
                  <a:lnTo>
                    <a:pt x="800710" y="346862"/>
                  </a:lnTo>
                  <a:close/>
                </a:path>
              </a:pathLst>
            </a:custGeom>
            <a:solidFill>
              <a:srgbClr val="FE0214"/>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414042"/>
                </a:solidFill>
                <a:effectLst/>
                <a:uLnTx/>
                <a:uFillTx/>
                <a:latin typeface="Montserrat"/>
                <a:ea typeface="+mn-ea"/>
                <a:cs typeface="+mn-cs"/>
              </a:endParaRPr>
            </a:p>
          </p:txBody>
        </p:sp>
        <p:sp>
          <p:nvSpPr>
            <p:cNvPr id="9" name="TextBox 8">
              <a:extLst>
                <a:ext uri="{FF2B5EF4-FFF2-40B4-BE49-F238E27FC236}">
                  <a16:creationId xmlns:a16="http://schemas.microsoft.com/office/drawing/2014/main" id="{696D6CE7-C9FE-2FCC-63A3-CEEC73372798}"/>
                </a:ext>
              </a:extLst>
            </p:cNvPr>
            <p:cNvSpPr txBox="1"/>
            <p:nvPr/>
          </p:nvSpPr>
          <p:spPr>
            <a:xfrm>
              <a:off x="2925102" y="3867066"/>
              <a:ext cx="1081704"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rPr>
                <a:t>C</a:t>
              </a:r>
              <a:endParaRPr kumimoji="0" lang="en-GB" sz="32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endParaRPr>
            </a:p>
          </p:txBody>
        </p:sp>
      </p:grpSp>
      <p:grpSp>
        <p:nvGrpSpPr>
          <p:cNvPr id="12" name="Group 11">
            <a:extLst>
              <a:ext uri="{FF2B5EF4-FFF2-40B4-BE49-F238E27FC236}">
                <a16:creationId xmlns:a16="http://schemas.microsoft.com/office/drawing/2014/main" id="{CDE3F787-71CD-567D-AA20-5A0907E1A247}"/>
              </a:ext>
            </a:extLst>
          </p:cNvPr>
          <p:cNvGrpSpPr/>
          <p:nvPr/>
        </p:nvGrpSpPr>
        <p:grpSpPr>
          <a:xfrm>
            <a:off x="2925168" y="2410968"/>
            <a:ext cx="1081704" cy="693420"/>
            <a:chOff x="2925168" y="2410968"/>
            <a:chExt cx="1081704" cy="693420"/>
          </a:xfrm>
        </p:grpSpPr>
        <p:sp>
          <p:nvSpPr>
            <p:cNvPr id="283" name="Freeform: Shape 282">
              <a:extLst>
                <a:ext uri="{FF2B5EF4-FFF2-40B4-BE49-F238E27FC236}">
                  <a16:creationId xmlns:a16="http://schemas.microsoft.com/office/drawing/2014/main" id="{1AC6BEAB-2487-564F-E6EE-1D5896455EFE}"/>
                </a:ext>
              </a:extLst>
            </p:cNvPr>
            <p:cNvSpPr/>
            <p:nvPr/>
          </p:nvSpPr>
          <p:spPr>
            <a:xfrm>
              <a:off x="3065666" y="2410968"/>
              <a:ext cx="800709" cy="693420"/>
            </a:xfrm>
            <a:custGeom>
              <a:avLst/>
              <a:gdLst>
                <a:gd name="connsiteX0" fmla="*/ 600456 w 800709"/>
                <a:gd name="connsiteY0" fmla="*/ 0 h 693420"/>
                <a:gd name="connsiteX1" fmla="*/ 200254 w 800709"/>
                <a:gd name="connsiteY1" fmla="*/ 0 h 693420"/>
                <a:gd name="connsiteX2" fmla="*/ 0 w 800709"/>
                <a:gd name="connsiteY2" fmla="*/ 346558 h 693420"/>
                <a:gd name="connsiteX3" fmla="*/ 200254 w 800709"/>
                <a:gd name="connsiteY3" fmla="*/ 693420 h 693420"/>
                <a:gd name="connsiteX4" fmla="*/ 600456 w 800709"/>
                <a:gd name="connsiteY4" fmla="*/ 693420 h 693420"/>
                <a:gd name="connsiteX5" fmla="*/ 800710 w 800709"/>
                <a:gd name="connsiteY5" fmla="*/ 346558 h 693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0709" h="693420">
                  <a:moveTo>
                    <a:pt x="600456" y="0"/>
                  </a:moveTo>
                  <a:lnTo>
                    <a:pt x="200254" y="0"/>
                  </a:lnTo>
                  <a:lnTo>
                    <a:pt x="0" y="346558"/>
                  </a:lnTo>
                  <a:lnTo>
                    <a:pt x="200254" y="693420"/>
                  </a:lnTo>
                  <a:lnTo>
                    <a:pt x="600456" y="693420"/>
                  </a:lnTo>
                  <a:lnTo>
                    <a:pt x="800710" y="346558"/>
                  </a:lnTo>
                  <a:close/>
                </a:path>
              </a:pathLst>
            </a:custGeom>
            <a:solidFill>
              <a:schemeClr val="accent5">
                <a:lumMod val="60000"/>
                <a:lumOff val="40000"/>
              </a:schemeClr>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0" name="TextBox 9">
              <a:extLst>
                <a:ext uri="{FF2B5EF4-FFF2-40B4-BE49-F238E27FC236}">
                  <a16:creationId xmlns:a16="http://schemas.microsoft.com/office/drawing/2014/main" id="{8933DE9D-D661-74B3-23F1-31401991B9F7}"/>
                </a:ext>
              </a:extLst>
            </p:cNvPr>
            <p:cNvSpPr txBox="1"/>
            <p:nvPr/>
          </p:nvSpPr>
          <p:spPr>
            <a:xfrm>
              <a:off x="2925168" y="2465291"/>
              <a:ext cx="1081704"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rPr>
                <a:t>D</a:t>
              </a:r>
              <a:endParaRPr kumimoji="0" lang="en-GB" sz="32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endParaRPr>
            </a:p>
          </p:txBody>
        </p:sp>
      </p:grpSp>
    </p:spTree>
    <p:extLst>
      <p:ext uri="{BB962C8B-B14F-4D97-AF65-F5344CB8AC3E}">
        <p14:creationId xmlns:p14="http://schemas.microsoft.com/office/powerpoint/2010/main" val="28175723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9" presetClass="entr" presetSubtype="0" decel="10000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 calcmode="lin" valueType="num">
                                      <p:cBhvr>
                                        <p:cTn id="9" dur="500" fill="hold"/>
                                        <p:tgtEl>
                                          <p:spTgt spid="6"/>
                                        </p:tgtEl>
                                        <p:attrNameLst>
                                          <p:attrName>style.rotation</p:attrName>
                                        </p:attrNameLst>
                                      </p:cBhvr>
                                      <p:tavLst>
                                        <p:tav tm="0">
                                          <p:val>
                                            <p:fltVal val="360"/>
                                          </p:val>
                                        </p:tav>
                                        <p:tav tm="100000">
                                          <p:val>
                                            <p:fltVal val="0"/>
                                          </p:val>
                                        </p:tav>
                                      </p:tavLst>
                                    </p:anim>
                                    <p:animEffect transition="in" filter="fade">
                                      <p:cBhvr>
                                        <p:cTn id="10" dur="500"/>
                                        <p:tgtEl>
                                          <p:spTgt spid="6"/>
                                        </p:tgtEl>
                                      </p:cBhvr>
                                    </p:animEffect>
                                  </p:childTnLst>
                                </p:cTn>
                              </p:par>
                            </p:childTnLst>
                          </p:cTn>
                        </p:par>
                        <p:par>
                          <p:cTn id="11" fill="hold">
                            <p:stCondLst>
                              <p:cond delay="500"/>
                            </p:stCondLst>
                            <p:childTnLst>
                              <p:par>
                                <p:cTn id="12" presetID="53" presetClass="entr" presetSubtype="528" fill="hold" nodeType="after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p:cTn id="14" dur="500" fill="hold"/>
                                        <p:tgtEl>
                                          <p:spTgt spid="5"/>
                                        </p:tgtEl>
                                        <p:attrNameLst>
                                          <p:attrName>ppt_w</p:attrName>
                                        </p:attrNameLst>
                                      </p:cBhvr>
                                      <p:tavLst>
                                        <p:tav tm="0">
                                          <p:val>
                                            <p:fltVal val="0"/>
                                          </p:val>
                                        </p:tav>
                                        <p:tav tm="100000">
                                          <p:val>
                                            <p:strVal val="#ppt_w"/>
                                          </p:val>
                                        </p:tav>
                                      </p:tavLst>
                                    </p:anim>
                                    <p:anim calcmode="lin" valueType="num">
                                      <p:cBhvr>
                                        <p:cTn id="15" dur="500" fill="hold"/>
                                        <p:tgtEl>
                                          <p:spTgt spid="5"/>
                                        </p:tgtEl>
                                        <p:attrNameLst>
                                          <p:attrName>ppt_h</p:attrName>
                                        </p:attrNameLst>
                                      </p:cBhvr>
                                      <p:tavLst>
                                        <p:tav tm="0">
                                          <p:val>
                                            <p:fltVal val="0"/>
                                          </p:val>
                                        </p:tav>
                                        <p:tav tm="100000">
                                          <p:val>
                                            <p:strVal val="#ppt_h"/>
                                          </p:val>
                                        </p:tav>
                                      </p:tavLst>
                                    </p:anim>
                                    <p:animEffect transition="in" filter="fade">
                                      <p:cBhvr>
                                        <p:cTn id="16" dur="500"/>
                                        <p:tgtEl>
                                          <p:spTgt spid="5"/>
                                        </p:tgtEl>
                                      </p:cBhvr>
                                    </p:animEffect>
                                    <p:anim calcmode="lin" valueType="num">
                                      <p:cBhvr>
                                        <p:cTn id="17" dur="500" fill="hold"/>
                                        <p:tgtEl>
                                          <p:spTgt spid="5"/>
                                        </p:tgtEl>
                                        <p:attrNameLst>
                                          <p:attrName>ppt_x</p:attrName>
                                        </p:attrNameLst>
                                      </p:cBhvr>
                                      <p:tavLst>
                                        <p:tav tm="0">
                                          <p:val>
                                            <p:fltVal val="0.5"/>
                                          </p:val>
                                        </p:tav>
                                        <p:tav tm="100000">
                                          <p:val>
                                            <p:strVal val="#ppt_x"/>
                                          </p:val>
                                        </p:tav>
                                      </p:tavLst>
                                    </p:anim>
                                    <p:anim calcmode="lin" valueType="num">
                                      <p:cBhvr>
                                        <p:cTn id="18" dur="500" fill="hold"/>
                                        <p:tgtEl>
                                          <p:spTgt spid="5"/>
                                        </p:tgtEl>
                                        <p:attrNameLst>
                                          <p:attrName>ppt_y</p:attrName>
                                        </p:attrNameLst>
                                      </p:cBhvr>
                                      <p:tavLst>
                                        <p:tav tm="0">
                                          <p:val>
                                            <p:fltVal val="0.5"/>
                                          </p:val>
                                        </p:tav>
                                        <p:tav tm="100000">
                                          <p:val>
                                            <p:strVal val="#ppt_y"/>
                                          </p:val>
                                        </p:tav>
                                      </p:tavLst>
                                    </p:anim>
                                  </p:childTnLst>
                                </p:cTn>
                              </p:par>
                              <p:par>
                                <p:cTn id="19" presetID="53" presetClass="entr" presetSubtype="528" fill="hold" nodeType="withEffect">
                                  <p:stCondLst>
                                    <p:cond delay="0"/>
                                  </p:stCondLst>
                                  <p:childTnLst>
                                    <p:set>
                                      <p:cBhvr>
                                        <p:cTn id="20" dur="1" fill="hold">
                                          <p:stCondLst>
                                            <p:cond delay="0"/>
                                          </p:stCondLst>
                                        </p:cTn>
                                        <p:tgtEl>
                                          <p:spTgt spid="2"/>
                                        </p:tgtEl>
                                        <p:attrNameLst>
                                          <p:attrName>style.visibility</p:attrName>
                                        </p:attrNameLst>
                                      </p:cBhvr>
                                      <p:to>
                                        <p:strVal val="visible"/>
                                      </p:to>
                                    </p:set>
                                    <p:anim calcmode="lin" valueType="num">
                                      <p:cBhvr>
                                        <p:cTn id="21" dur="500" fill="hold"/>
                                        <p:tgtEl>
                                          <p:spTgt spid="2"/>
                                        </p:tgtEl>
                                        <p:attrNameLst>
                                          <p:attrName>ppt_w</p:attrName>
                                        </p:attrNameLst>
                                      </p:cBhvr>
                                      <p:tavLst>
                                        <p:tav tm="0">
                                          <p:val>
                                            <p:fltVal val="0"/>
                                          </p:val>
                                        </p:tav>
                                        <p:tav tm="100000">
                                          <p:val>
                                            <p:strVal val="#ppt_w"/>
                                          </p:val>
                                        </p:tav>
                                      </p:tavLst>
                                    </p:anim>
                                    <p:anim calcmode="lin" valueType="num">
                                      <p:cBhvr>
                                        <p:cTn id="22" dur="500" fill="hold"/>
                                        <p:tgtEl>
                                          <p:spTgt spid="2"/>
                                        </p:tgtEl>
                                        <p:attrNameLst>
                                          <p:attrName>ppt_h</p:attrName>
                                        </p:attrNameLst>
                                      </p:cBhvr>
                                      <p:tavLst>
                                        <p:tav tm="0">
                                          <p:val>
                                            <p:fltVal val="0"/>
                                          </p:val>
                                        </p:tav>
                                        <p:tav tm="100000">
                                          <p:val>
                                            <p:strVal val="#ppt_h"/>
                                          </p:val>
                                        </p:tav>
                                      </p:tavLst>
                                    </p:anim>
                                    <p:animEffect transition="in" filter="fade">
                                      <p:cBhvr>
                                        <p:cTn id="23" dur="500"/>
                                        <p:tgtEl>
                                          <p:spTgt spid="2"/>
                                        </p:tgtEl>
                                      </p:cBhvr>
                                    </p:animEffect>
                                    <p:anim calcmode="lin" valueType="num">
                                      <p:cBhvr>
                                        <p:cTn id="24" dur="500" fill="hold"/>
                                        <p:tgtEl>
                                          <p:spTgt spid="2"/>
                                        </p:tgtEl>
                                        <p:attrNameLst>
                                          <p:attrName>ppt_x</p:attrName>
                                        </p:attrNameLst>
                                      </p:cBhvr>
                                      <p:tavLst>
                                        <p:tav tm="0">
                                          <p:val>
                                            <p:fltVal val="0.5"/>
                                          </p:val>
                                        </p:tav>
                                        <p:tav tm="100000">
                                          <p:val>
                                            <p:strVal val="#ppt_x"/>
                                          </p:val>
                                        </p:tav>
                                      </p:tavLst>
                                    </p:anim>
                                    <p:anim calcmode="lin" valueType="num">
                                      <p:cBhvr>
                                        <p:cTn id="25" dur="500" fill="hold"/>
                                        <p:tgtEl>
                                          <p:spTgt spid="2"/>
                                        </p:tgtEl>
                                        <p:attrNameLst>
                                          <p:attrName>ppt_y</p:attrName>
                                        </p:attrNameLst>
                                      </p:cBhvr>
                                      <p:tavLst>
                                        <p:tav tm="0">
                                          <p:val>
                                            <p:fltVal val="0.5"/>
                                          </p:val>
                                        </p:tav>
                                        <p:tav tm="100000">
                                          <p:val>
                                            <p:strVal val="#ppt_y"/>
                                          </p:val>
                                        </p:tav>
                                      </p:tavLst>
                                    </p:anim>
                                  </p:childTnLst>
                                </p:cTn>
                              </p:par>
                              <p:par>
                                <p:cTn id="26" presetID="53" presetClass="entr" presetSubtype="528" fill="hold" nodeType="withEffect">
                                  <p:stCondLst>
                                    <p:cond delay="0"/>
                                  </p:stCondLst>
                                  <p:childTnLst>
                                    <p:set>
                                      <p:cBhvr>
                                        <p:cTn id="27" dur="1" fill="hold">
                                          <p:stCondLst>
                                            <p:cond delay="0"/>
                                          </p:stCondLst>
                                        </p:cTn>
                                        <p:tgtEl>
                                          <p:spTgt spid="4"/>
                                        </p:tgtEl>
                                        <p:attrNameLst>
                                          <p:attrName>style.visibility</p:attrName>
                                        </p:attrNameLst>
                                      </p:cBhvr>
                                      <p:to>
                                        <p:strVal val="visible"/>
                                      </p:to>
                                    </p:set>
                                    <p:anim calcmode="lin" valueType="num">
                                      <p:cBhvr>
                                        <p:cTn id="28" dur="500" fill="hold"/>
                                        <p:tgtEl>
                                          <p:spTgt spid="4"/>
                                        </p:tgtEl>
                                        <p:attrNameLst>
                                          <p:attrName>ppt_w</p:attrName>
                                        </p:attrNameLst>
                                      </p:cBhvr>
                                      <p:tavLst>
                                        <p:tav tm="0">
                                          <p:val>
                                            <p:fltVal val="0"/>
                                          </p:val>
                                        </p:tav>
                                        <p:tav tm="100000">
                                          <p:val>
                                            <p:strVal val="#ppt_w"/>
                                          </p:val>
                                        </p:tav>
                                      </p:tavLst>
                                    </p:anim>
                                    <p:anim calcmode="lin" valueType="num">
                                      <p:cBhvr>
                                        <p:cTn id="29" dur="500" fill="hold"/>
                                        <p:tgtEl>
                                          <p:spTgt spid="4"/>
                                        </p:tgtEl>
                                        <p:attrNameLst>
                                          <p:attrName>ppt_h</p:attrName>
                                        </p:attrNameLst>
                                      </p:cBhvr>
                                      <p:tavLst>
                                        <p:tav tm="0">
                                          <p:val>
                                            <p:fltVal val="0"/>
                                          </p:val>
                                        </p:tav>
                                        <p:tav tm="100000">
                                          <p:val>
                                            <p:strVal val="#ppt_h"/>
                                          </p:val>
                                        </p:tav>
                                      </p:tavLst>
                                    </p:anim>
                                    <p:animEffect transition="in" filter="fade">
                                      <p:cBhvr>
                                        <p:cTn id="30" dur="500"/>
                                        <p:tgtEl>
                                          <p:spTgt spid="4"/>
                                        </p:tgtEl>
                                      </p:cBhvr>
                                    </p:animEffect>
                                    <p:anim calcmode="lin" valueType="num">
                                      <p:cBhvr>
                                        <p:cTn id="31" dur="500" fill="hold"/>
                                        <p:tgtEl>
                                          <p:spTgt spid="4"/>
                                        </p:tgtEl>
                                        <p:attrNameLst>
                                          <p:attrName>ppt_x</p:attrName>
                                        </p:attrNameLst>
                                      </p:cBhvr>
                                      <p:tavLst>
                                        <p:tav tm="0">
                                          <p:val>
                                            <p:fltVal val="0.5"/>
                                          </p:val>
                                        </p:tav>
                                        <p:tav tm="100000">
                                          <p:val>
                                            <p:strVal val="#ppt_x"/>
                                          </p:val>
                                        </p:tav>
                                      </p:tavLst>
                                    </p:anim>
                                    <p:anim calcmode="lin" valueType="num">
                                      <p:cBhvr>
                                        <p:cTn id="32" dur="500" fill="hold"/>
                                        <p:tgtEl>
                                          <p:spTgt spid="4"/>
                                        </p:tgtEl>
                                        <p:attrNameLst>
                                          <p:attrName>ppt_y</p:attrName>
                                        </p:attrNameLst>
                                      </p:cBhvr>
                                      <p:tavLst>
                                        <p:tav tm="0">
                                          <p:val>
                                            <p:fltVal val="0.5"/>
                                          </p:val>
                                        </p:tav>
                                        <p:tav tm="100000">
                                          <p:val>
                                            <p:strVal val="#ppt_y"/>
                                          </p:val>
                                        </p:tav>
                                      </p:tavLst>
                                    </p:anim>
                                  </p:childTnLst>
                                </p:cTn>
                              </p:par>
                              <p:par>
                                <p:cTn id="33" presetID="53" presetClass="entr" presetSubtype="528" fill="hold" nodeType="withEffect">
                                  <p:stCondLst>
                                    <p:cond delay="0"/>
                                  </p:stCondLst>
                                  <p:childTnLst>
                                    <p:set>
                                      <p:cBhvr>
                                        <p:cTn id="34" dur="1" fill="hold">
                                          <p:stCondLst>
                                            <p:cond delay="0"/>
                                          </p:stCondLst>
                                        </p:cTn>
                                        <p:tgtEl>
                                          <p:spTgt spid="3"/>
                                        </p:tgtEl>
                                        <p:attrNameLst>
                                          <p:attrName>style.visibility</p:attrName>
                                        </p:attrNameLst>
                                      </p:cBhvr>
                                      <p:to>
                                        <p:strVal val="visible"/>
                                      </p:to>
                                    </p:set>
                                    <p:anim calcmode="lin" valueType="num">
                                      <p:cBhvr>
                                        <p:cTn id="35" dur="500" fill="hold"/>
                                        <p:tgtEl>
                                          <p:spTgt spid="3"/>
                                        </p:tgtEl>
                                        <p:attrNameLst>
                                          <p:attrName>ppt_w</p:attrName>
                                        </p:attrNameLst>
                                      </p:cBhvr>
                                      <p:tavLst>
                                        <p:tav tm="0">
                                          <p:val>
                                            <p:fltVal val="0"/>
                                          </p:val>
                                        </p:tav>
                                        <p:tav tm="100000">
                                          <p:val>
                                            <p:strVal val="#ppt_w"/>
                                          </p:val>
                                        </p:tav>
                                      </p:tavLst>
                                    </p:anim>
                                    <p:anim calcmode="lin" valueType="num">
                                      <p:cBhvr>
                                        <p:cTn id="36" dur="500" fill="hold"/>
                                        <p:tgtEl>
                                          <p:spTgt spid="3"/>
                                        </p:tgtEl>
                                        <p:attrNameLst>
                                          <p:attrName>ppt_h</p:attrName>
                                        </p:attrNameLst>
                                      </p:cBhvr>
                                      <p:tavLst>
                                        <p:tav tm="0">
                                          <p:val>
                                            <p:fltVal val="0"/>
                                          </p:val>
                                        </p:tav>
                                        <p:tav tm="100000">
                                          <p:val>
                                            <p:strVal val="#ppt_h"/>
                                          </p:val>
                                        </p:tav>
                                      </p:tavLst>
                                    </p:anim>
                                    <p:animEffect transition="in" filter="fade">
                                      <p:cBhvr>
                                        <p:cTn id="37" dur="500"/>
                                        <p:tgtEl>
                                          <p:spTgt spid="3"/>
                                        </p:tgtEl>
                                      </p:cBhvr>
                                    </p:animEffect>
                                    <p:anim calcmode="lin" valueType="num">
                                      <p:cBhvr>
                                        <p:cTn id="38" dur="500" fill="hold"/>
                                        <p:tgtEl>
                                          <p:spTgt spid="3"/>
                                        </p:tgtEl>
                                        <p:attrNameLst>
                                          <p:attrName>ppt_x</p:attrName>
                                        </p:attrNameLst>
                                      </p:cBhvr>
                                      <p:tavLst>
                                        <p:tav tm="0">
                                          <p:val>
                                            <p:fltVal val="0.5"/>
                                          </p:val>
                                        </p:tav>
                                        <p:tav tm="100000">
                                          <p:val>
                                            <p:strVal val="#ppt_x"/>
                                          </p:val>
                                        </p:tav>
                                      </p:tavLst>
                                    </p:anim>
                                    <p:anim calcmode="lin" valueType="num">
                                      <p:cBhvr>
                                        <p:cTn id="39" dur="500" fill="hold"/>
                                        <p:tgtEl>
                                          <p:spTgt spid="3"/>
                                        </p:tgtEl>
                                        <p:attrNameLst>
                                          <p:attrName>ppt_y</p:attrName>
                                        </p:attrNameLst>
                                      </p:cBhvr>
                                      <p:tavLst>
                                        <p:tav tm="0">
                                          <p:val>
                                            <p:fltVal val="0.5"/>
                                          </p:val>
                                        </p:tav>
                                        <p:tav tm="100000">
                                          <p:val>
                                            <p:strVal val="#ppt_y"/>
                                          </p:val>
                                        </p:tav>
                                      </p:tavLst>
                                    </p:anim>
                                  </p:childTnLst>
                                </p:cTn>
                              </p:par>
                            </p:childTnLst>
                          </p:cTn>
                        </p:par>
                        <p:par>
                          <p:cTn id="40" fill="hold">
                            <p:stCondLst>
                              <p:cond delay="1000"/>
                            </p:stCondLst>
                            <p:childTnLst>
                              <p:par>
                                <p:cTn id="41" presetID="31" presetClass="entr" presetSubtype="0" fill="hold" nodeType="afterEffect">
                                  <p:stCondLst>
                                    <p:cond delay="0"/>
                                  </p:stCondLst>
                                  <p:childTnLst>
                                    <p:set>
                                      <p:cBhvr>
                                        <p:cTn id="42" dur="1" fill="hold">
                                          <p:stCondLst>
                                            <p:cond delay="0"/>
                                          </p:stCondLst>
                                        </p:cTn>
                                        <p:tgtEl>
                                          <p:spTgt spid="13"/>
                                        </p:tgtEl>
                                        <p:attrNameLst>
                                          <p:attrName>style.visibility</p:attrName>
                                        </p:attrNameLst>
                                      </p:cBhvr>
                                      <p:to>
                                        <p:strVal val="visible"/>
                                      </p:to>
                                    </p:set>
                                    <p:anim calcmode="lin" valueType="num">
                                      <p:cBhvr>
                                        <p:cTn id="43" dur="500" fill="hold"/>
                                        <p:tgtEl>
                                          <p:spTgt spid="13"/>
                                        </p:tgtEl>
                                        <p:attrNameLst>
                                          <p:attrName>ppt_w</p:attrName>
                                        </p:attrNameLst>
                                      </p:cBhvr>
                                      <p:tavLst>
                                        <p:tav tm="0">
                                          <p:val>
                                            <p:fltVal val="0"/>
                                          </p:val>
                                        </p:tav>
                                        <p:tav tm="100000">
                                          <p:val>
                                            <p:strVal val="#ppt_w"/>
                                          </p:val>
                                        </p:tav>
                                      </p:tavLst>
                                    </p:anim>
                                    <p:anim calcmode="lin" valueType="num">
                                      <p:cBhvr>
                                        <p:cTn id="44" dur="500" fill="hold"/>
                                        <p:tgtEl>
                                          <p:spTgt spid="13"/>
                                        </p:tgtEl>
                                        <p:attrNameLst>
                                          <p:attrName>ppt_h</p:attrName>
                                        </p:attrNameLst>
                                      </p:cBhvr>
                                      <p:tavLst>
                                        <p:tav tm="0">
                                          <p:val>
                                            <p:fltVal val="0"/>
                                          </p:val>
                                        </p:tav>
                                        <p:tav tm="100000">
                                          <p:val>
                                            <p:strVal val="#ppt_h"/>
                                          </p:val>
                                        </p:tav>
                                      </p:tavLst>
                                    </p:anim>
                                    <p:anim calcmode="lin" valueType="num">
                                      <p:cBhvr>
                                        <p:cTn id="45" dur="500" fill="hold"/>
                                        <p:tgtEl>
                                          <p:spTgt spid="13"/>
                                        </p:tgtEl>
                                        <p:attrNameLst>
                                          <p:attrName>style.rotation</p:attrName>
                                        </p:attrNameLst>
                                      </p:cBhvr>
                                      <p:tavLst>
                                        <p:tav tm="0">
                                          <p:val>
                                            <p:fltVal val="90"/>
                                          </p:val>
                                        </p:tav>
                                        <p:tav tm="100000">
                                          <p:val>
                                            <p:fltVal val="0"/>
                                          </p:val>
                                        </p:tav>
                                      </p:tavLst>
                                    </p:anim>
                                    <p:animEffect transition="in" filter="fade">
                                      <p:cBhvr>
                                        <p:cTn id="46" dur="500"/>
                                        <p:tgtEl>
                                          <p:spTgt spid="13"/>
                                        </p:tgtEl>
                                      </p:cBhvr>
                                    </p:animEffect>
                                  </p:childTnLst>
                                </p:cTn>
                              </p:par>
                            </p:childTnLst>
                          </p:cTn>
                        </p:par>
                        <p:par>
                          <p:cTn id="47" fill="hold">
                            <p:stCondLst>
                              <p:cond delay="1500"/>
                            </p:stCondLst>
                            <p:childTnLst>
                              <p:par>
                                <p:cTn id="48" presetID="22" presetClass="entr" presetSubtype="8" fill="hold" grpId="0" nodeType="afterEffect">
                                  <p:stCondLst>
                                    <p:cond delay="0"/>
                                  </p:stCondLst>
                                  <p:childTnLst>
                                    <p:set>
                                      <p:cBhvr>
                                        <p:cTn id="49" dur="1" fill="hold">
                                          <p:stCondLst>
                                            <p:cond delay="0"/>
                                          </p:stCondLst>
                                        </p:cTn>
                                        <p:tgtEl>
                                          <p:spTgt spid="407"/>
                                        </p:tgtEl>
                                        <p:attrNameLst>
                                          <p:attrName>style.visibility</p:attrName>
                                        </p:attrNameLst>
                                      </p:cBhvr>
                                      <p:to>
                                        <p:strVal val="visible"/>
                                      </p:to>
                                    </p:set>
                                    <p:animEffect transition="in" filter="wipe(left)">
                                      <p:cBhvr>
                                        <p:cTn id="50" dur="500"/>
                                        <p:tgtEl>
                                          <p:spTgt spid="407"/>
                                        </p:tgtEl>
                                      </p:cBhvr>
                                    </p:animEffect>
                                  </p:childTnLst>
                                </p:cTn>
                              </p:par>
                            </p:childTnLst>
                          </p:cTn>
                        </p:par>
                        <p:par>
                          <p:cTn id="51" fill="hold">
                            <p:stCondLst>
                              <p:cond delay="2000"/>
                            </p:stCondLst>
                            <p:childTnLst>
                              <p:par>
                                <p:cTn id="52" presetID="31" presetClass="entr" presetSubtype="0" fill="hold" nodeType="afterEffect">
                                  <p:stCondLst>
                                    <p:cond delay="0"/>
                                  </p:stCondLst>
                                  <p:childTnLst>
                                    <p:set>
                                      <p:cBhvr>
                                        <p:cTn id="53" dur="1" fill="hold">
                                          <p:stCondLst>
                                            <p:cond delay="0"/>
                                          </p:stCondLst>
                                        </p:cTn>
                                        <p:tgtEl>
                                          <p:spTgt spid="14"/>
                                        </p:tgtEl>
                                        <p:attrNameLst>
                                          <p:attrName>style.visibility</p:attrName>
                                        </p:attrNameLst>
                                      </p:cBhvr>
                                      <p:to>
                                        <p:strVal val="visible"/>
                                      </p:to>
                                    </p:set>
                                    <p:anim calcmode="lin" valueType="num">
                                      <p:cBhvr>
                                        <p:cTn id="54" dur="500" fill="hold"/>
                                        <p:tgtEl>
                                          <p:spTgt spid="14"/>
                                        </p:tgtEl>
                                        <p:attrNameLst>
                                          <p:attrName>ppt_w</p:attrName>
                                        </p:attrNameLst>
                                      </p:cBhvr>
                                      <p:tavLst>
                                        <p:tav tm="0">
                                          <p:val>
                                            <p:fltVal val="0"/>
                                          </p:val>
                                        </p:tav>
                                        <p:tav tm="100000">
                                          <p:val>
                                            <p:strVal val="#ppt_w"/>
                                          </p:val>
                                        </p:tav>
                                      </p:tavLst>
                                    </p:anim>
                                    <p:anim calcmode="lin" valueType="num">
                                      <p:cBhvr>
                                        <p:cTn id="55" dur="500" fill="hold"/>
                                        <p:tgtEl>
                                          <p:spTgt spid="14"/>
                                        </p:tgtEl>
                                        <p:attrNameLst>
                                          <p:attrName>ppt_h</p:attrName>
                                        </p:attrNameLst>
                                      </p:cBhvr>
                                      <p:tavLst>
                                        <p:tav tm="0">
                                          <p:val>
                                            <p:fltVal val="0"/>
                                          </p:val>
                                        </p:tav>
                                        <p:tav tm="100000">
                                          <p:val>
                                            <p:strVal val="#ppt_h"/>
                                          </p:val>
                                        </p:tav>
                                      </p:tavLst>
                                    </p:anim>
                                    <p:anim calcmode="lin" valueType="num">
                                      <p:cBhvr>
                                        <p:cTn id="56" dur="500" fill="hold"/>
                                        <p:tgtEl>
                                          <p:spTgt spid="14"/>
                                        </p:tgtEl>
                                        <p:attrNameLst>
                                          <p:attrName>style.rotation</p:attrName>
                                        </p:attrNameLst>
                                      </p:cBhvr>
                                      <p:tavLst>
                                        <p:tav tm="0">
                                          <p:val>
                                            <p:fltVal val="90"/>
                                          </p:val>
                                        </p:tav>
                                        <p:tav tm="100000">
                                          <p:val>
                                            <p:fltVal val="0"/>
                                          </p:val>
                                        </p:tav>
                                      </p:tavLst>
                                    </p:anim>
                                    <p:animEffect transition="in" filter="fade">
                                      <p:cBhvr>
                                        <p:cTn id="57" dur="500"/>
                                        <p:tgtEl>
                                          <p:spTgt spid="14"/>
                                        </p:tgtEl>
                                      </p:cBhvr>
                                    </p:animEffect>
                                  </p:childTnLst>
                                </p:cTn>
                              </p:par>
                            </p:childTnLst>
                          </p:cTn>
                        </p:par>
                        <p:par>
                          <p:cTn id="58" fill="hold">
                            <p:stCondLst>
                              <p:cond delay="2500"/>
                            </p:stCondLst>
                            <p:childTnLst>
                              <p:par>
                                <p:cTn id="59" presetID="22" presetClass="entr" presetSubtype="8" fill="hold" grpId="0" nodeType="afterEffect">
                                  <p:stCondLst>
                                    <p:cond delay="0"/>
                                  </p:stCondLst>
                                  <p:childTnLst>
                                    <p:set>
                                      <p:cBhvr>
                                        <p:cTn id="60" dur="1" fill="hold">
                                          <p:stCondLst>
                                            <p:cond delay="0"/>
                                          </p:stCondLst>
                                        </p:cTn>
                                        <p:tgtEl>
                                          <p:spTgt spid="408"/>
                                        </p:tgtEl>
                                        <p:attrNameLst>
                                          <p:attrName>style.visibility</p:attrName>
                                        </p:attrNameLst>
                                      </p:cBhvr>
                                      <p:to>
                                        <p:strVal val="visible"/>
                                      </p:to>
                                    </p:set>
                                    <p:animEffect transition="in" filter="wipe(left)">
                                      <p:cBhvr>
                                        <p:cTn id="61" dur="500"/>
                                        <p:tgtEl>
                                          <p:spTgt spid="408"/>
                                        </p:tgtEl>
                                      </p:cBhvr>
                                    </p:animEffect>
                                  </p:childTnLst>
                                </p:cTn>
                              </p:par>
                            </p:childTnLst>
                          </p:cTn>
                        </p:par>
                        <p:par>
                          <p:cTn id="62" fill="hold">
                            <p:stCondLst>
                              <p:cond delay="3000"/>
                            </p:stCondLst>
                            <p:childTnLst>
                              <p:par>
                                <p:cTn id="63" presetID="31" presetClass="entr" presetSubtype="0" fill="hold" nodeType="afterEffect">
                                  <p:stCondLst>
                                    <p:cond delay="0"/>
                                  </p:stCondLst>
                                  <p:childTnLst>
                                    <p:set>
                                      <p:cBhvr>
                                        <p:cTn id="64" dur="1" fill="hold">
                                          <p:stCondLst>
                                            <p:cond delay="0"/>
                                          </p:stCondLst>
                                        </p:cTn>
                                        <p:tgtEl>
                                          <p:spTgt spid="11"/>
                                        </p:tgtEl>
                                        <p:attrNameLst>
                                          <p:attrName>style.visibility</p:attrName>
                                        </p:attrNameLst>
                                      </p:cBhvr>
                                      <p:to>
                                        <p:strVal val="visible"/>
                                      </p:to>
                                    </p:set>
                                    <p:anim calcmode="lin" valueType="num">
                                      <p:cBhvr>
                                        <p:cTn id="65" dur="500" fill="hold"/>
                                        <p:tgtEl>
                                          <p:spTgt spid="11"/>
                                        </p:tgtEl>
                                        <p:attrNameLst>
                                          <p:attrName>ppt_w</p:attrName>
                                        </p:attrNameLst>
                                      </p:cBhvr>
                                      <p:tavLst>
                                        <p:tav tm="0">
                                          <p:val>
                                            <p:fltVal val="0"/>
                                          </p:val>
                                        </p:tav>
                                        <p:tav tm="100000">
                                          <p:val>
                                            <p:strVal val="#ppt_w"/>
                                          </p:val>
                                        </p:tav>
                                      </p:tavLst>
                                    </p:anim>
                                    <p:anim calcmode="lin" valueType="num">
                                      <p:cBhvr>
                                        <p:cTn id="66" dur="500" fill="hold"/>
                                        <p:tgtEl>
                                          <p:spTgt spid="11"/>
                                        </p:tgtEl>
                                        <p:attrNameLst>
                                          <p:attrName>ppt_h</p:attrName>
                                        </p:attrNameLst>
                                      </p:cBhvr>
                                      <p:tavLst>
                                        <p:tav tm="0">
                                          <p:val>
                                            <p:fltVal val="0"/>
                                          </p:val>
                                        </p:tav>
                                        <p:tav tm="100000">
                                          <p:val>
                                            <p:strVal val="#ppt_h"/>
                                          </p:val>
                                        </p:tav>
                                      </p:tavLst>
                                    </p:anim>
                                    <p:anim calcmode="lin" valueType="num">
                                      <p:cBhvr>
                                        <p:cTn id="67" dur="500" fill="hold"/>
                                        <p:tgtEl>
                                          <p:spTgt spid="11"/>
                                        </p:tgtEl>
                                        <p:attrNameLst>
                                          <p:attrName>style.rotation</p:attrName>
                                        </p:attrNameLst>
                                      </p:cBhvr>
                                      <p:tavLst>
                                        <p:tav tm="0">
                                          <p:val>
                                            <p:fltVal val="90"/>
                                          </p:val>
                                        </p:tav>
                                        <p:tav tm="100000">
                                          <p:val>
                                            <p:fltVal val="0"/>
                                          </p:val>
                                        </p:tav>
                                      </p:tavLst>
                                    </p:anim>
                                    <p:animEffect transition="in" filter="fade">
                                      <p:cBhvr>
                                        <p:cTn id="68" dur="500"/>
                                        <p:tgtEl>
                                          <p:spTgt spid="11"/>
                                        </p:tgtEl>
                                      </p:cBhvr>
                                    </p:animEffect>
                                  </p:childTnLst>
                                </p:cTn>
                              </p:par>
                            </p:childTnLst>
                          </p:cTn>
                        </p:par>
                        <p:par>
                          <p:cTn id="69" fill="hold">
                            <p:stCondLst>
                              <p:cond delay="3500"/>
                            </p:stCondLst>
                            <p:childTnLst>
                              <p:par>
                                <p:cTn id="70" presetID="22" presetClass="entr" presetSubtype="2" fill="hold" grpId="0" nodeType="afterEffect">
                                  <p:stCondLst>
                                    <p:cond delay="0"/>
                                  </p:stCondLst>
                                  <p:childTnLst>
                                    <p:set>
                                      <p:cBhvr>
                                        <p:cTn id="71" dur="1" fill="hold">
                                          <p:stCondLst>
                                            <p:cond delay="0"/>
                                          </p:stCondLst>
                                        </p:cTn>
                                        <p:tgtEl>
                                          <p:spTgt spid="409"/>
                                        </p:tgtEl>
                                        <p:attrNameLst>
                                          <p:attrName>style.visibility</p:attrName>
                                        </p:attrNameLst>
                                      </p:cBhvr>
                                      <p:to>
                                        <p:strVal val="visible"/>
                                      </p:to>
                                    </p:set>
                                    <p:animEffect transition="in" filter="wipe(right)">
                                      <p:cBhvr>
                                        <p:cTn id="72" dur="500"/>
                                        <p:tgtEl>
                                          <p:spTgt spid="409"/>
                                        </p:tgtEl>
                                      </p:cBhvr>
                                    </p:animEffect>
                                  </p:childTnLst>
                                </p:cTn>
                              </p:par>
                            </p:childTnLst>
                          </p:cTn>
                        </p:par>
                        <p:par>
                          <p:cTn id="73" fill="hold">
                            <p:stCondLst>
                              <p:cond delay="4000"/>
                            </p:stCondLst>
                            <p:childTnLst>
                              <p:par>
                                <p:cTn id="74" presetID="31" presetClass="entr" presetSubtype="0" fill="hold" nodeType="afterEffect">
                                  <p:stCondLst>
                                    <p:cond delay="0"/>
                                  </p:stCondLst>
                                  <p:childTnLst>
                                    <p:set>
                                      <p:cBhvr>
                                        <p:cTn id="75" dur="1" fill="hold">
                                          <p:stCondLst>
                                            <p:cond delay="0"/>
                                          </p:stCondLst>
                                        </p:cTn>
                                        <p:tgtEl>
                                          <p:spTgt spid="12"/>
                                        </p:tgtEl>
                                        <p:attrNameLst>
                                          <p:attrName>style.visibility</p:attrName>
                                        </p:attrNameLst>
                                      </p:cBhvr>
                                      <p:to>
                                        <p:strVal val="visible"/>
                                      </p:to>
                                    </p:set>
                                    <p:anim calcmode="lin" valueType="num">
                                      <p:cBhvr>
                                        <p:cTn id="76" dur="500" fill="hold"/>
                                        <p:tgtEl>
                                          <p:spTgt spid="12"/>
                                        </p:tgtEl>
                                        <p:attrNameLst>
                                          <p:attrName>ppt_w</p:attrName>
                                        </p:attrNameLst>
                                      </p:cBhvr>
                                      <p:tavLst>
                                        <p:tav tm="0">
                                          <p:val>
                                            <p:fltVal val="0"/>
                                          </p:val>
                                        </p:tav>
                                        <p:tav tm="100000">
                                          <p:val>
                                            <p:strVal val="#ppt_w"/>
                                          </p:val>
                                        </p:tav>
                                      </p:tavLst>
                                    </p:anim>
                                    <p:anim calcmode="lin" valueType="num">
                                      <p:cBhvr>
                                        <p:cTn id="77" dur="500" fill="hold"/>
                                        <p:tgtEl>
                                          <p:spTgt spid="12"/>
                                        </p:tgtEl>
                                        <p:attrNameLst>
                                          <p:attrName>ppt_h</p:attrName>
                                        </p:attrNameLst>
                                      </p:cBhvr>
                                      <p:tavLst>
                                        <p:tav tm="0">
                                          <p:val>
                                            <p:fltVal val="0"/>
                                          </p:val>
                                        </p:tav>
                                        <p:tav tm="100000">
                                          <p:val>
                                            <p:strVal val="#ppt_h"/>
                                          </p:val>
                                        </p:tav>
                                      </p:tavLst>
                                    </p:anim>
                                    <p:anim calcmode="lin" valueType="num">
                                      <p:cBhvr>
                                        <p:cTn id="78" dur="500" fill="hold"/>
                                        <p:tgtEl>
                                          <p:spTgt spid="12"/>
                                        </p:tgtEl>
                                        <p:attrNameLst>
                                          <p:attrName>style.rotation</p:attrName>
                                        </p:attrNameLst>
                                      </p:cBhvr>
                                      <p:tavLst>
                                        <p:tav tm="0">
                                          <p:val>
                                            <p:fltVal val="90"/>
                                          </p:val>
                                        </p:tav>
                                        <p:tav tm="100000">
                                          <p:val>
                                            <p:fltVal val="0"/>
                                          </p:val>
                                        </p:tav>
                                      </p:tavLst>
                                    </p:anim>
                                    <p:animEffect transition="in" filter="fade">
                                      <p:cBhvr>
                                        <p:cTn id="79" dur="500"/>
                                        <p:tgtEl>
                                          <p:spTgt spid="12"/>
                                        </p:tgtEl>
                                      </p:cBhvr>
                                    </p:animEffect>
                                  </p:childTnLst>
                                </p:cTn>
                              </p:par>
                            </p:childTnLst>
                          </p:cTn>
                        </p:par>
                        <p:par>
                          <p:cTn id="80" fill="hold">
                            <p:stCondLst>
                              <p:cond delay="4500"/>
                            </p:stCondLst>
                            <p:childTnLst>
                              <p:par>
                                <p:cTn id="81" presetID="22" presetClass="entr" presetSubtype="2" fill="hold" grpId="0" nodeType="afterEffect">
                                  <p:stCondLst>
                                    <p:cond delay="0"/>
                                  </p:stCondLst>
                                  <p:childTnLst>
                                    <p:set>
                                      <p:cBhvr>
                                        <p:cTn id="82" dur="1" fill="hold">
                                          <p:stCondLst>
                                            <p:cond delay="0"/>
                                          </p:stCondLst>
                                        </p:cTn>
                                        <p:tgtEl>
                                          <p:spTgt spid="410"/>
                                        </p:tgtEl>
                                        <p:attrNameLst>
                                          <p:attrName>style.visibility</p:attrName>
                                        </p:attrNameLst>
                                      </p:cBhvr>
                                      <p:to>
                                        <p:strVal val="visible"/>
                                      </p:to>
                                    </p:set>
                                    <p:animEffect transition="in" filter="wipe(right)">
                                      <p:cBhvr>
                                        <p:cTn id="83" dur="500"/>
                                        <p:tgtEl>
                                          <p:spTgt spid="4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7" grpId="0"/>
      <p:bldP spid="408" grpId="0"/>
      <p:bldP spid="409" grpId="0"/>
      <p:bldP spid="410"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710C5DD-CBBC-04B3-3BB8-D010FA53E3D0}"/>
            </a:ext>
          </a:extLst>
        </p:cNvPr>
        <p:cNvGrpSpPr/>
        <p:nvPr/>
      </p:nvGrpSpPr>
      <p:grpSpPr>
        <a:xfrm>
          <a:off x="0" y="0"/>
          <a:ext cx="0" cy="0"/>
          <a:chOff x="0" y="0"/>
          <a:chExt cx="0" cy="0"/>
        </a:xfrm>
      </p:grpSpPr>
      <p:grpSp>
        <p:nvGrpSpPr>
          <p:cNvPr id="4" name="Graphic 18">
            <a:extLst>
              <a:ext uri="{FF2B5EF4-FFF2-40B4-BE49-F238E27FC236}">
                <a16:creationId xmlns:a16="http://schemas.microsoft.com/office/drawing/2014/main" id="{EA04223D-03E9-AC82-842E-DE5862FB01D6}"/>
              </a:ext>
            </a:extLst>
          </p:cNvPr>
          <p:cNvGrpSpPr/>
          <p:nvPr/>
        </p:nvGrpSpPr>
        <p:grpSpPr>
          <a:xfrm>
            <a:off x="9065514" y="851810"/>
            <a:ext cx="2298287" cy="3571732"/>
            <a:chOff x="9065514" y="780090"/>
            <a:chExt cx="2298287" cy="3571732"/>
          </a:xfrm>
        </p:grpSpPr>
        <p:grpSp>
          <p:nvGrpSpPr>
            <p:cNvPr id="5" name="Graphic 18">
              <a:extLst>
                <a:ext uri="{FF2B5EF4-FFF2-40B4-BE49-F238E27FC236}">
                  <a16:creationId xmlns:a16="http://schemas.microsoft.com/office/drawing/2014/main" id="{22989E51-E907-4980-E2BB-D68B6949B98C}"/>
                </a:ext>
              </a:extLst>
            </p:cNvPr>
            <p:cNvGrpSpPr/>
            <p:nvPr/>
          </p:nvGrpSpPr>
          <p:grpSpPr>
            <a:xfrm>
              <a:off x="9065514" y="780090"/>
              <a:ext cx="2298287" cy="3571732"/>
              <a:chOff x="9065514" y="780090"/>
              <a:chExt cx="2298287" cy="3571732"/>
            </a:xfrm>
          </p:grpSpPr>
          <p:sp>
            <p:nvSpPr>
              <p:cNvPr id="6" name="Freeform: Shape 5">
                <a:extLst>
                  <a:ext uri="{FF2B5EF4-FFF2-40B4-BE49-F238E27FC236}">
                    <a16:creationId xmlns:a16="http://schemas.microsoft.com/office/drawing/2014/main" id="{0FA1F578-351B-FF41-BD05-0D2DDE272C53}"/>
                  </a:ext>
                </a:extLst>
              </p:cNvPr>
              <p:cNvSpPr/>
              <p:nvPr/>
            </p:nvSpPr>
            <p:spPr>
              <a:xfrm>
                <a:off x="9065514" y="3063804"/>
                <a:ext cx="2230564" cy="1288018"/>
              </a:xfrm>
              <a:custGeom>
                <a:avLst/>
                <a:gdLst>
                  <a:gd name="connsiteX0" fmla="*/ 1954101 w 2230564"/>
                  <a:gd name="connsiteY0" fmla="*/ 1288018 h 1288018"/>
                  <a:gd name="connsiteX1" fmla="*/ 2230564 w 2230564"/>
                  <a:gd name="connsiteY1" fmla="*/ 1128570 h 1288018"/>
                  <a:gd name="connsiteX2" fmla="*/ 276463 w 2230564"/>
                  <a:gd name="connsiteY2" fmla="*/ 0 h 1288018"/>
                  <a:gd name="connsiteX3" fmla="*/ 0 w 2230564"/>
                  <a:gd name="connsiteY3" fmla="*/ 159877 h 1288018"/>
                </a:gdLst>
                <a:ahLst/>
                <a:cxnLst>
                  <a:cxn ang="0">
                    <a:pos x="connsiteX0" y="connsiteY0"/>
                  </a:cxn>
                  <a:cxn ang="0">
                    <a:pos x="connsiteX1" y="connsiteY1"/>
                  </a:cxn>
                  <a:cxn ang="0">
                    <a:pos x="connsiteX2" y="connsiteY2"/>
                  </a:cxn>
                  <a:cxn ang="0">
                    <a:pos x="connsiteX3" y="connsiteY3"/>
                  </a:cxn>
                </a:cxnLst>
                <a:rect l="l" t="t" r="r" b="b"/>
                <a:pathLst>
                  <a:path w="2230564" h="1288018">
                    <a:moveTo>
                      <a:pt x="1954101" y="1288018"/>
                    </a:moveTo>
                    <a:lnTo>
                      <a:pt x="2230564" y="1128570"/>
                    </a:lnTo>
                    <a:lnTo>
                      <a:pt x="276463" y="0"/>
                    </a:lnTo>
                    <a:lnTo>
                      <a:pt x="0" y="159877"/>
                    </a:lnTo>
                    <a:close/>
                  </a:path>
                </a:pathLst>
              </a:custGeom>
              <a:solidFill>
                <a:srgbClr val="B3B3B3">
                  <a:alpha val="30000"/>
                </a:srgbClr>
              </a:solidFill>
              <a:ln w="4286" cap="flat">
                <a:noFill/>
                <a:prstDash val="solid"/>
                <a:miter/>
              </a:ln>
            </p:spPr>
            <p:txBody>
              <a:bodyPr rtlCol="0" anchor="ctr"/>
              <a:lstStyle/>
              <a:p>
                <a:endParaRPr lang="en-GB"/>
              </a:p>
            </p:txBody>
          </p:sp>
          <p:grpSp>
            <p:nvGrpSpPr>
              <p:cNvPr id="7" name="Graphic 18">
                <a:extLst>
                  <a:ext uri="{FF2B5EF4-FFF2-40B4-BE49-F238E27FC236}">
                    <a16:creationId xmlns:a16="http://schemas.microsoft.com/office/drawing/2014/main" id="{8DA48F74-B860-9AEE-A7FA-F40928DB7691}"/>
                  </a:ext>
                </a:extLst>
              </p:cNvPr>
              <p:cNvGrpSpPr/>
              <p:nvPr/>
            </p:nvGrpSpPr>
            <p:grpSpPr>
              <a:xfrm>
                <a:off x="9137522" y="780090"/>
                <a:ext cx="2226278" cy="3357419"/>
                <a:chOff x="9137522" y="780090"/>
                <a:chExt cx="2226278" cy="3357419"/>
              </a:xfrm>
            </p:grpSpPr>
            <p:grpSp>
              <p:nvGrpSpPr>
                <p:cNvPr id="8" name="Graphic 18">
                  <a:extLst>
                    <a:ext uri="{FF2B5EF4-FFF2-40B4-BE49-F238E27FC236}">
                      <a16:creationId xmlns:a16="http://schemas.microsoft.com/office/drawing/2014/main" id="{E8F9B854-FAB8-216E-DE0C-1E828C9DE434}"/>
                    </a:ext>
                  </a:extLst>
                </p:cNvPr>
                <p:cNvGrpSpPr/>
                <p:nvPr/>
              </p:nvGrpSpPr>
              <p:grpSpPr>
                <a:xfrm>
                  <a:off x="10746581" y="3025228"/>
                  <a:ext cx="150447" cy="1112281"/>
                  <a:chOff x="10746581" y="3025228"/>
                  <a:chExt cx="150447" cy="1112281"/>
                </a:xfrm>
              </p:grpSpPr>
              <p:sp>
                <p:nvSpPr>
                  <p:cNvPr id="9" name="Freeform: Shape 8">
                    <a:extLst>
                      <a:ext uri="{FF2B5EF4-FFF2-40B4-BE49-F238E27FC236}">
                        <a16:creationId xmlns:a16="http://schemas.microsoft.com/office/drawing/2014/main" id="{02EEAFCD-FED0-FC0B-A8C0-BF575ABF1228}"/>
                      </a:ext>
                    </a:extLst>
                  </p:cNvPr>
                  <p:cNvSpPr/>
                  <p:nvPr/>
                </p:nvSpPr>
                <p:spPr>
                  <a:xfrm>
                    <a:off x="10746581" y="3070662"/>
                    <a:ext cx="71580" cy="1066847"/>
                  </a:xfrm>
                  <a:custGeom>
                    <a:avLst/>
                    <a:gdLst>
                      <a:gd name="connsiteX0" fmla="*/ 66866 w 71580"/>
                      <a:gd name="connsiteY0" fmla="*/ 38576 h 1066847"/>
                      <a:gd name="connsiteX1" fmla="*/ 0 w 71580"/>
                      <a:gd name="connsiteY1" fmla="*/ 0 h 1066847"/>
                      <a:gd name="connsiteX2" fmla="*/ 4715 w 71580"/>
                      <a:gd name="connsiteY2" fmla="*/ 1028272 h 1066847"/>
                      <a:gd name="connsiteX3" fmla="*/ 71580 w 71580"/>
                      <a:gd name="connsiteY3" fmla="*/ 1066848 h 1066847"/>
                    </a:gdLst>
                    <a:ahLst/>
                    <a:cxnLst>
                      <a:cxn ang="0">
                        <a:pos x="connsiteX0" y="connsiteY0"/>
                      </a:cxn>
                      <a:cxn ang="0">
                        <a:pos x="connsiteX1" y="connsiteY1"/>
                      </a:cxn>
                      <a:cxn ang="0">
                        <a:pos x="connsiteX2" y="connsiteY2"/>
                      </a:cxn>
                      <a:cxn ang="0">
                        <a:pos x="connsiteX3" y="connsiteY3"/>
                      </a:cxn>
                    </a:cxnLst>
                    <a:rect l="l" t="t" r="r" b="b"/>
                    <a:pathLst>
                      <a:path w="71580" h="1066847">
                        <a:moveTo>
                          <a:pt x="66866" y="38576"/>
                        </a:moveTo>
                        <a:lnTo>
                          <a:pt x="0" y="0"/>
                        </a:lnTo>
                        <a:lnTo>
                          <a:pt x="4715" y="1028272"/>
                        </a:lnTo>
                        <a:lnTo>
                          <a:pt x="71580" y="1066848"/>
                        </a:lnTo>
                        <a:close/>
                      </a:path>
                    </a:pathLst>
                  </a:custGeom>
                  <a:solidFill>
                    <a:schemeClr val="accent1"/>
                  </a:solidFill>
                  <a:ln w="4286" cap="flat">
                    <a:noFill/>
                    <a:prstDash val="solid"/>
                    <a:miter/>
                  </a:ln>
                </p:spPr>
                <p:txBody>
                  <a:bodyPr rtlCol="0" anchor="ctr"/>
                  <a:lstStyle/>
                  <a:p>
                    <a:endParaRPr lang="en-GB"/>
                  </a:p>
                </p:txBody>
              </p:sp>
              <p:sp>
                <p:nvSpPr>
                  <p:cNvPr id="10" name="Freeform: Shape 9">
                    <a:extLst>
                      <a:ext uri="{FF2B5EF4-FFF2-40B4-BE49-F238E27FC236}">
                        <a16:creationId xmlns:a16="http://schemas.microsoft.com/office/drawing/2014/main" id="{136D09A6-BA17-8821-5809-14BA177982BB}"/>
                      </a:ext>
                    </a:extLst>
                  </p:cNvPr>
                  <p:cNvSpPr/>
                  <p:nvPr/>
                </p:nvSpPr>
                <p:spPr>
                  <a:xfrm>
                    <a:off x="10746581" y="3025228"/>
                    <a:ext cx="145732" cy="84010"/>
                  </a:xfrm>
                  <a:custGeom>
                    <a:avLst/>
                    <a:gdLst>
                      <a:gd name="connsiteX0" fmla="*/ 145733 w 145732"/>
                      <a:gd name="connsiteY0" fmla="*/ 38576 h 84010"/>
                      <a:gd name="connsiteX1" fmla="*/ 78867 w 145732"/>
                      <a:gd name="connsiteY1" fmla="*/ 0 h 84010"/>
                      <a:gd name="connsiteX2" fmla="*/ 0 w 145732"/>
                      <a:gd name="connsiteY2" fmla="*/ 45434 h 84010"/>
                      <a:gd name="connsiteX3" fmla="*/ 66866 w 145732"/>
                      <a:gd name="connsiteY3" fmla="*/ 84010 h 84010"/>
                    </a:gdLst>
                    <a:ahLst/>
                    <a:cxnLst>
                      <a:cxn ang="0">
                        <a:pos x="connsiteX0" y="connsiteY0"/>
                      </a:cxn>
                      <a:cxn ang="0">
                        <a:pos x="connsiteX1" y="connsiteY1"/>
                      </a:cxn>
                      <a:cxn ang="0">
                        <a:pos x="connsiteX2" y="connsiteY2"/>
                      </a:cxn>
                      <a:cxn ang="0">
                        <a:pos x="connsiteX3" y="connsiteY3"/>
                      </a:cxn>
                    </a:cxnLst>
                    <a:rect l="l" t="t" r="r" b="b"/>
                    <a:pathLst>
                      <a:path w="145732" h="84010">
                        <a:moveTo>
                          <a:pt x="145733" y="38576"/>
                        </a:moveTo>
                        <a:lnTo>
                          <a:pt x="78867" y="0"/>
                        </a:lnTo>
                        <a:lnTo>
                          <a:pt x="0" y="45434"/>
                        </a:lnTo>
                        <a:lnTo>
                          <a:pt x="66866" y="84010"/>
                        </a:lnTo>
                        <a:close/>
                      </a:path>
                    </a:pathLst>
                  </a:custGeom>
                  <a:solidFill>
                    <a:srgbClr val="A39E94"/>
                  </a:solidFill>
                  <a:ln w="4286" cap="flat">
                    <a:noFill/>
                    <a:prstDash val="solid"/>
                    <a:miter/>
                  </a:ln>
                </p:spPr>
                <p:txBody>
                  <a:bodyPr rtlCol="0" anchor="ctr"/>
                  <a:lstStyle/>
                  <a:p>
                    <a:endParaRPr lang="en-GB"/>
                  </a:p>
                </p:txBody>
              </p:sp>
              <p:sp>
                <p:nvSpPr>
                  <p:cNvPr id="11" name="Freeform: Shape 10">
                    <a:extLst>
                      <a:ext uri="{FF2B5EF4-FFF2-40B4-BE49-F238E27FC236}">
                        <a16:creationId xmlns:a16="http://schemas.microsoft.com/office/drawing/2014/main" id="{F3B99016-6048-1F2E-A3AD-ABF034EB348F}"/>
                      </a:ext>
                    </a:extLst>
                  </p:cNvPr>
                  <p:cNvSpPr/>
                  <p:nvPr/>
                </p:nvSpPr>
                <p:spPr>
                  <a:xfrm>
                    <a:off x="10813447" y="3063804"/>
                    <a:ext cx="83581" cy="1073705"/>
                  </a:xfrm>
                  <a:custGeom>
                    <a:avLst/>
                    <a:gdLst>
                      <a:gd name="connsiteX0" fmla="*/ 0 w 83581"/>
                      <a:gd name="connsiteY0" fmla="*/ 45434 h 1073705"/>
                      <a:gd name="connsiteX1" fmla="*/ 4714 w 83581"/>
                      <a:gd name="connsiteY1" fmla="*/ 1073706 h 1073705"/>
                      <a:gd name="connsiteX2" fmla="*/ 83582 w 83581"/>
                      <a:gd name="connsiteY2" fmla="*/ 1028272 h 1073705"/>
                      <a:gd name="connsiteX3" fmla="*/ 78867 w 83581"/>
                      <a:gd name="connsiteY3" fmla="*/ 0 h 1073705"/>
                    </a:gdLst>
                    <a:ahLst/>
                    <a:cxnLst>
                      <a:cxn ang="0">
                        <a:pos x="connsiteX0" y="connsiteY0"/>
                      </a:cxn>
                      <a:cxn ang="0">
                        <a:pos x="connsiteX1" y="connsiteY1"/>
                      </a:cxn>
                      <a:cxn ang="0">
                        <a:pos x="connsiteX2" y="connsiteY2"/>
                      </a:cxn>
                      <a:cxn ang="0">
                        <a:pos x="connsiteX3" y="connsiteY3"/>
                      </a:cxn>
                    </a:cxnLst>
                    <a:rect l="l" t="t" r="r" b="b"/>
                    <a:pathLst>
                      <a:path w="83581" h="1073705">
                        <a:moveTo>
                          <a:pt x="0" y="45434"/>
                        </a:moveTo>
                        <a:lnTo>
                          <a:pt x="4714" y="1073706"/>
                        </a:lnTo>
                        <a:lnTo>
                          <a:pt x="83582" y="1028272"/>
                        </a:lnTo>
                        <a:lnTo>
                          <a:pt x="78867" y="0"/>
                        </a:lnTo>
                        <a:close/>
                      </a:path>
                    </a:pathLst>
                  </a:custGeom>
                  <a:solidFill>
                    <a:schemeClr val="accent1">
                      <a:lumMod val="75000"/>
                    </a:schemeClr>
                  </a:solidFill>
                  <a:ln w="4286" cap="flat">
                    <a:noFill/>
                    <a:prstDash val="solid"/>
                    <a:miter/>
                  </a:ln>
                </p:spPr>
                <p:txBody>
                  <a:bodyPr rtlCol="0" anchor="ctr"/>
                  <a:lstStyle/>
                  <a:p>
                    <a:endParaRPr lang="en-GB" dirty="0"/>
                  </a:p>
                </p:txBody>
              </p:sp>
            </p:grpSp>
            <p:grpSp>
              <p:nvGrpSpPr>
                <p:cNvPr id="12" name="Graphic 18">
                  <a:extLst>
                    <a:ext uri="{FF2B5EF4-FFF2-40B4-BE49-F238E27FC236}">
                      <a16:creationId xmlns:a16="http://schemas.microsoft.com/office/drawing/2014/main" id="{D62BCF23-900F-461E-D050-6D1C20E53277}"/>
                    </a:ext>
                  </a:extLst>
                </p:cNvPr>
                <p:cNvGrpSpPr/>
                <p:nvPr/>
              </p:nvGrpSpPr>
              <p:grpSpPr>
                <a:xfrm>
                  <a:off x="9464992" y="2290564"/>
                  <a:ext cx="150447" cy="1112281"/>
                  <a:chOff x="9464992" y="2290564"/>
                  <a:chExt cx="150447" cy="1112281"/>
                </a:xfrm>
              </p:grpSpPr>
              <p:sp>
                <p:nvSpPr>
                  <p:cNvPr id="13" name="Freeform: Shape 12">
                    <a:extLst>
                      <a:ext uri="{FF2B5EF4-FFF2-40B4-BE49-F238E27FC236}">
                        <a16:creationId xmlns:a16="http://schemas.microsoft.com/office/drawing/2014/main" id="{78699385-559C-D481-1C53-1BF67773B161}"/>
                      </a:ext>
                    </a:extLst>
                  </p:cNvPr>
                  <p:cNvSpPr/>
                  <p:nvPr/>
                </p:nvSpPr>
                <p:spPr>
                  <a:xfrm>
                    <a:off x="9464992" y="2335999"/>
                    <a:ext cx="71580" cy="1066847"/>
                  </a:xfrm>
                  <a:custGeom>
                    <a:avLst/>
                    <a:gdLst>
                      <a:gd name="connsiteX0" fmla="*/ 66865 w 71580"/>
                      <a:gd name="connsiteY0" fmla="*/ 38576 h 1066847"/>
                      <a:gd name="connsiteX1" fmla="*/ 0 w 71580"/>
                      <a:gd name="connsiteY1" fmla="*/ 0 h 1066847"/>
                      <a:gd name="connsiteX2" fmla="*/ 4715 w 71580"/>
                      <a:gd name="connsiteY2" fmla="*/ 1028271 h 1066847"/>
                      <a:gd name="connsiteX3" fmla="*/ 71580 w 71580"/>
                      <a:gd name="connsiteY3" fmla="*/ 1066848 h 1066847"/>
                    </a:gdLst>
                    <a:ahLst/>
                    <a:cxnLst>
                      <a:cxn ang="0">
                        <a:pos x="connsiteX0" y="connsiteY0"/>
                      </a:cxn>
                      <a:cxn ang="0">
                        <a:pos x="connsiteX1" y="connsiteY1"/>
                      </a:cxn>
                      <a:cxn ang="0">
                        <a:pos x="connsiteX2" y="connsiteY2"/>
                      </a:cxn>
                      <a:cxn ang="0">
                        <a:pos x="connsiteX3" y="connsiteY3"/>
                      </a:cxn>
                    </a:cxnLst>
                    <a:rect l="l" t="t" r="r" b="b"/>
                    <a:pathLst>
                      <a:path w="71580" h="1066847">
                        <a:moveTo>
                          <a:pt x="66865" y="38576"/>
                        </a:moveTo>
                        <a:lnTo>
                          <a:pt x="0" y="0"/>
                        </a:lnTo>
                        <a:lnTo>
                          <a:pt x="4715" y="1028271"/>
                        </a:lnTo>
                        <a:lnTo>
                          <a:pt x="71580" y="1066848"/>
                        </a:lnTo>
                        <a:close/>
                      </a:path>
                    </a:pathLst>
                  </a:custGeom>
                  <a:solidFill>
                    <a:schemeClr val="accent1"/>
                  </a:solidFill>
                  <a:ln w="4286" cap="flat">
                    <a:noFill/>
                    <a:prstDash val="solid"/>
                    <a:miter/>
                  </a:ln>
                </p:spPr>
                <p:txBody>
                  <a:bodyPr rtlCol="0" anchor="ctr"/>
                  <a:lstStyle/>
                  <a:p>
                    <a:endParaRPr lang="en-GB"/>
                  </a:p>
                </p:txBody>
              </p:sp>
              <p:sp>
                <p:nvSpPr>
                  <p:cNvPr id="14" name="Freeform: Shape 13">
                    <a:extLst>
                      <a:ext uri="{FF2B5EF4-FFF2-40B4-BE49-F238E27FC236}">
                        <a16:creationId xmlns:a16="http://schemas.microsoft.com/office/drawing/2014/main" id="{81A0FB80-BFA0-9BF1-93AC-CE7AA5B02705}"/>
                      </a:ext>
                    </a:extLst>
                  </p:cNvPr>
                  <p:cNvSpPr/>
                  <p:nvPr/>
                </p:nvSpPr>
                <p:spPr>
                  <a:xfrm>
                    <a:off x="9464992" y="2290564"/>
                    <a:ext cx="145732" cy="84010"/>
                  </a:xfrm>
                  <a:custGeom>
                    <a:avLst/>
                    <a:gdLst>
                      <a:gd name="connsiteX0" fmla="*/ 145733 w 145732"/>
                      <a:gd name="connsiteY0" fmla="*/ 38576 h 84010"/>
                      <a:gd name="connsiteX1" fmla="*/ 78867 w 145732"/>
                      <a:gd name="connsiteY1" fmla="*/ 0 h 84010"/>
                      <a:gd name="connsiteX2" fmla="*/ 0 w 145732"/>
                      <a:gd name="connsiteY2" fmla="*/ 45434 h 84010"/>
                      <a:gd name="connsiteX3" fmla="*/ 66865 w 145732"/>
                      <a:gd name="connsiteY3" fmla="*/ 84011 h 84010"/>
                    </a:gdLst>
                    <a:ahLst/>
                    <a:cxnLst>
                      <a:cxn ang="0">
                        <a:pos x="connsiteX0" y="connsiteY0"/>
                      </a:cxn>
                      <a:cxn ang="0">
                        <a:pos x="connsiteX1" y="connsiteY1"/>
                      </a:cxn>
                      <a:cxn ang="0">
                        <a:pos x="connsiteX2" y="connsiteY2"/>
                      </a:cxn>
                      <a:cxn ang="0">
                        <a:pos x="connsiteX3" y="connsiteY3"/>
                      </a:cxn>
                    </a:cxnLst>
                    <a:rect l="l" t="t" r="r" b="b"/>
                    <a:pathLst>
                      <a:path w="145732" h="84010">
                        <a:moveTo>
                          <a:pt x="145733" y="38576"/>
                        </a:moveTo>
                        <a:lnTo>
                          <a:pt x="78867" y="0"/>
                        </a:lnTo>
                        <a:lnTo>
                          <a:pt x="0" y="45434"/>
                        </a:lnTo>
                        <a:lnTo>
                          <a:pt x="66865" y="84011"/>
                        </a:lnTo>
                        <a:close/>
                      </a:path>
                    </a:pathLst>
                  </a:custGeom>
                  <a:solidFill>
                    <a:srgbClr val="A39E94"/>
                  </a:solidFill>
                  <a:ln w="4286" cap="flat">
                    <a:noFill/>
                    <a:prstDash val="solid"/>
                    <a:miter/>
                  </a:ln>
                </p:spPr>
                <p:txBody>
                  <a:bodyPr rtlCol="0" anchor="ctr"/>
                  <a:lstStyle/>
                  <a:p>
                    <a:endParaRPr lang="en-GB"/>
                  </a:p>
                </p:txBody>
              </p:sp>
              <p:sp>
                <p:nvSpPr>
                  <p:cNvPr id="15" name="Freeform: Shape 14">
                    <a:extLst>
                      <a:ext uri="{FF2B5EF4-FFF2-40B4-BE49-F238E27FC236}">
                        <a16:creationId xmlns:a16="http://schemas.microsoft.com/office/drawing/2014/main" id="{DC7502E1-18AD-6346-D65F-DC25B5A771DA}"/>
                      </a:ext>
                    </a:extLst>
                  </p:cNvPr>
                  <p:cNvSpPr/>
                  <p:nvPr/>
                </p:nvSpPr>
                <p:spPr>
                  <a:xfrm>
                    <a:off x="9531857" y="2329141"/>
                    <a:ext cx="83581" cy="1073705"/>
                  </a:xfrm>
                  <a:custGeom>
                    <a:avLst/>
                    <a:gdLst>
                      <a:gd name="connsiteX0" fmla="*/ 0 w 83581"/>
                      <a:gd name="connsiteY0" fmla="*/ 45434 h 1073705"/>
                      <a:gd name="connsiteX1" fmla="*/ 4715 w 83581"/>
                      <a:gd name="connsiteY1" fmla="*/ 1073706 h 1073705"/>
                      <a:gd name="connsiteX2" fmla="*/ 83582 w 83581"/>
                      <a:gd name="connsiteY2" fmla="*/ 1028271 h 1073705"/>
                      <a:gd name="connsiteX3" fmla="*/ 78867 w 83581"/>
                      <a:gd name="connsiteY3" fmla="*/ 0 h 1073705"/>
                    </a:gdLst>
                    <a:ahLst/>
                    <a:cxnLst>
                      <a:cxn ang="0">
                        <a:pos x="connsiteX0" y="connsiteY0"/>
                      </a:cxn>
                      <a:cxn ang="0">
                        <a:pos x="connsiteX1" y="connsiteY1"/>
                      </a:cxn>
                      <a:cxn ang="0">
                        <a:pos x="connsiteX2" y="connsiteY2"/>
                      </a:cxn>
                      <a:cxn ang="0">
                        <a:pos x="connsiteX3" y="connsiteY3"/>
                      </a:cxn>
                    </a:cxnLst>
                    <a:rect l="l" t="t" r="r" b="b"/>
                    <a:pathLst>
                      <a:path w="83581" h="1073705">
                        <a:moveTo>
                          <a:pt x="0" y="45434"/>
                        </a:moveTo>
                        <a:lnTo>
                          <a:pt x="4715" y="1073706"/>
                        </a:lnTo>
                        <a:lnTo>
                          <a:pt x="83582" y="1028271"/>
                        </a:lnTo>
                        <a:lnTo>
                          <a:pt x="78867" y="0"/>
                        </a:lnTo>
                        <a:close/>
                      </a:path>
                    </a:pathLst>
                  </a:custGeom>
                  <a:solidFill>
                    <a:schemeClr val="accent1">
                      <a:lumMod val="75000"/>
                    </a:schemeClr>
                  </a:solidFill>
                  <a:ln w="4286" cap="flat">
                    <a:noFill/>
                    <a:prstDash val="solid"/>
                    <a:miter/>
                  </a:ln>
                </p:spPr>
                <p:txBody>
                  <a:bodyPr rtlCol="0" anchor="ctr"/>
                  <a:lstStyle/>
                  <a:p>
                    <a:endParaRPr lang="en-GB" dirty="0"/>
                  </a:p>
                </p:txBody>
              </p:sp>
            </p:grpSp>
            <p:grpSp>
              <p:nvGrpSpPr>
                <p:cNvPr id="16" name="Graphic 18">
                  <a:extLst>
                    <a:ext uri="{FF2B5EF4-FFF2-40B4-BE49-F238E27FC236}">
                      <a16:creationId xmlns:a16="http://schemas.microsoft.com/office/drawing/2014/main" id="{59B363D0-8B6D-51A4-6E2E-625A9209857F}"/>
                    </a:ext>
                  </a:extLst>
                </p:cNvPr>
                <p:cNvGrpSpPr/>
                <p:nvPr/>
              </p:nvGrpSpPr>
              <p:grpSpPr>
                <a:xfrm>
                  <a:off x="9137522" y="780090"/>
                  <a:ext cx="2226278" cy="2716625"/>
                  <a:chOff x="9137522" y="780090"/>
                  <a:chExt cx="2226278" cy="2716625"/>
                </a:xfrm>
              </p:grpSpPr>
              <p:sp>
                <p:nvSpPr>
                  <p:cNvPr id="17" name="Freeform: Shape 16">
                    <a:extLst>
                      <a:ext uri="{FF2B5EF4-FFF2-40B4-BE49-F238E27FC236}">
                        <a16:creationId xmlns:a16="http://schemas.microsoft.com/office/drawing/2014/main" id="{CB5CC91D-7067-EDBF-2BBC-068D985E89B2}"/>
                      </a:ext>
                    </a:extLst>
                  </p:cNvPr>
                  <p:cNvSpPr/>
                  <p:nvPr/>
                </p:nvSpPr>
                <p:spPr>
                  <a:xfrm>
                    <a:off x="9205245" y="896247"/>
                    <a:ext cx="37290" cy="1298305"/>
                  </a:xfrm>
                  <a:custGeom>
                    <a:avLst/>
                    <a:gdLst>
                      <a:gd name="connsiteX0" fmla="*/ 0 w 37290"/>
                      <a:gd name="connsiteY0" fmla="*/ 1298305 h 1298305"/>
                      <a:gd name="connsiteX1" fmla="*/ 33432 w 37290"/>
                      <a:gd name="connsiteY1" fmla="*/ 1278588 h 1298305"/>
                      <a:gd name="connsiteX2" fmla="*/ 37290 w 37290"/>
                      <a:gd name="connsiteY2" fmla="*/ 0 h 1298305"/>
                      <a:gd name="connsiteX3" fmla="*/ 3858 w 37290"/>
                      <a:gd name="connsiteY3" fmla="*/ 19288 h 1298305"/>
                    </a:gdLst>
                    <a:ahLst/>
                    <a:cxnLst>
                      <a:cxn ang="0">
                        <a:pos x="connsiteX0" y="connsiteY0"/>
                      </a:cxn>
                      <a:cxn ang="0">
                        <a:pos x="connsiteX1" y="connsiteY1"/>
                      </a:cxn>
                      <a:cxn ang="0">
                        <a:pos x="connsiteX2" y="connsiteY2"/>
                      </a:cxn>
                      <a:cxn ang="0">
                        <a:pos x="connsiteX3" y="connsiteY3"/>
                      </a:cxn>
                    </a:cxnLst>
                    <a:rect l="l" t="t" r="r" b="b"/>
                    <a:pathLst>
                      <a:path w="37290" h="1298305">
                        <a:moveTo>
                          <a:pt x="0" y="1298305"/>
                        </a:moveTo>
                        <a:lnTo>
                          <a:pt x="33432" y="1278588"/>
                        </a:lnTo>
                        <a:lnTo>
                          <a:pt x="37290" y="0"/>
                        </a:lnTo>
                        <a:lnTo>
                          <a:pt x="3858" y="19288"/>
                        </a:lnTo>
                        <a:close/>
                      </a:path>
                    </a:pathLst>
                  </a:custGeom>
                  <a:solidFill>
                    <a:srgbClr val="606060"/>
                  </a:solidFill>
                  <a:ln w="4286" cap="flat">
                    <a:noFill/>
                    <a:prstDash val="solid"/>
                    <a:miter/>
                  </a:ln>
                </p:spPr>
                <p:txBody>
                  <a:bodyPr rtlCol="0" anchor="ctr"/>
                  <a:lstStyle/>
                  <a:p>
                    <a:endParaRPr lang="en-GB"/>
                  </a:p>
                </p:txBody>
              </p:sp>
              <p:sp>
                <p:nvSpPr>
                  <p:cNvPr id="18" name="Freeform: Shape 17">
                    <a:extLst>
                      <a:ext uri="{FF2B5EF4-FFF2-40B4-BE49-F238E27FC236}">
                        <a16:creationId xmlns:a16="http://schemas.microsoft.com/office/drawing/2014/main" id="{76530B69-AB00-CF42-9577-4426D909D976}"/>
                      </a:ext>
                    </a:extLst>
                  </p:cNvPr>
                  <p:cNvSpPr/>
                  <p:nvPr/>
                </p:nvSpPr>
                <p:spPr>
                  <a:xfrm>
                    <a:off x="9205245" y="2174836"/>
                    <a:ext cx="2087403" cy="1205293"/>
                  </a:xfrm>
                  <a:custGeom>
                    <a:avLst/>
                    <a:gdLst>
                      <a:gd name="connsiteX0" fmla="*/ 2053971 w 2087403"/>
                      <a:gd name="connsiteY0" fmla="*/ 1205293 h 1205293"/>
                      <a:gd name="connsiteX1" fmla="*/ 2087403 w 2087403"/>
                      <a:gd name="connsiteY1" fmla="*/ 1186005 h 1205293"/>
                      <a:gd name="connsiteX2" fmla="*/ 33432 w 2087403"/>
                      <a:gd name="connsiteY2" fmla="*/ 0 h 1205293"/>
                      <a:gd name="connsiteX3" fmla="*/ 0 w 2087403"/>
                      <a:gd name="connsiteY3" fmla="*/ 19717 h 1205293"/>
                    </a:gdLst>
                    <a:ahLst/>
                    <a:cxnLst>
                      <a:cxn ang="0">
                        <a:pos x="connsiteX0" y="connsiteY0"/>
                      </a:cxn>
                      <a:cxn ang="0">
                        <a:pos x="connsiteX1" y="connsiteY1"/>
                      </a:cxn>
                      <a:cxn ang="0">
                        <a:pos x="connsiteX2" y="connsiteY2"/>
                      </a:cxn>
                      <a:cxn ang="0">
                        <a:pos x="connsiteX3" y="connsiteY3"/>
                      </a:cxn>
                    </a:cxnLst>
                    <a:rect l="l" t="t" r="r" b="b"/>
                    <a:pathLst>
                      <a:path w="2087403" h="1205293">
                        <a:moveTo>
                          <a:pt x="2053971" y="1205293"/>
                        </a:moveTo>
                        <a:lnTo>
                          <a:pt x="2087403" y="1186005"/>
                        </a:lnTo>
                        <a:lnTo>
                          <a:pt x="33432" y="0"/>
                        </a:lnTo>
                        <a:lnTo>
                          <a:pt x="0" y="19717"/>
                        </a:lnTo>
                        <a:close/>
                      </a:path>
                    </a:pathLst>
                  </a:custGeom>
                  <a:solidFill>
                    <a:srgbClr val="9A9A9A"/>
                  </a:solidFill>
                  <a:ln w="4286" cap="flat">
                    <a:noFill/>
                    <a:prstDash val="solid"/>
                    <a:miter/>
                  </a:ln>
                </p:spPr>
                <p:txBody>
                  <a:bodyPr rtlCol="0" anchor="ctr"/>
                  <a:lstStyle/>
                  <a:p>
                    <a:endParaRPr lang="en-GB"/>
                  </a:p>
                </p:txBody>
              </p:sp>
              <p:sp>
                <p:nvSpPr>
                  <p:cNvPr id="20" name="Freeform: Shape 19">
                    <a:extLst>
                      <a:ext uri="{FF2B5EF4-FFF2-40B4-BE49-F238E27FC236}">
                        <a16:creationId xmlns:a16="http://schemas.microsoft.com/office/drawing/2014/main" id="{6D9E29D8-5D61-47F1-DE68-B074AE8F063A}"/>
                      </a:ext>
                    </a:extLst>
                  </p:cNvPr>
                  <p:cNvSpPr/>
                  <p:nvPr/>
                </p:nvSpPr>
                <p:spPr>
                  <a:xfrm>
                    <a:off x="9205245" y="915535"/>
                    <a:ext cx="2057399" cy="2464593"/>
                  </a:xfrm>
                  <a:custGeom>
                    <a:avLst/>
                    <a:gdLst>
                      <a:gd name="connsiteX0" fmla="*/ 3858 w 2057399"/>
                      <a:gd name="connsiteY0" fmla="*/ 0 h 2464593"/>
                      <a:gd name="connsiteX1" fmla="*/ 0 w 2057399"/>
                      <a:gd name="connsiteY1" fmla="*/ 1279017 h 2464593"/>
                      <a:gd name="connsiteX2" fmla="*/ 2053971 w 2057399"/>
                      <a:gd name="connsiteY2" fmla="*/ 2464594 h 2464593"/>
                      <a:gd name="connsiteX3" fmla="*/ 2057400 w 2057399"/>
                      <a:gd name="connsiteY3" fmla="*/ 1186005 h 2464593"/>
                    </a:gdLst>
                    <a:ahLst/>
                    <a:cxnLst>
                      <a:cxn ang="0">
                        <a:pos x="connsiteX0" y="connsiteY0"/>
                      </a:cxn>
                      <a:cxn ang="0">
                        <a:pos x="connsiteX1" y="connsiteY1"/>
                      </a:cxn>
                      <a:cxn ang="0">
                        <a:pos x="connsiteX2" y="connsiteY2"/>
                      </a:cxn>
                      <a:cxn ang="0">
                        <a:pos x="connsiteX3" y="connsiteY3"/>
                      </a:cxn>
                    </a:cxnLst>
                    <a:rect l="l" t="t" r="r" b="b"/>
                    <a:pathLst>
                      <a:path w="2057399" h="2464593">
                        <a:moveTo>
                          <a:pt x="3858" y="0"/>
                        </a:moveTo>
                        <a:lnTo>
                          <a:pt x="0" y="1279017"/>
                        </a:lnTo>
                        <a:lnTo>
                          <a:pt x="2053971" y="2464594"/>
                        </a:lnTo>
                        <a:lnTo>
                          <a:pt x="2057400" y="1186005"/>
                        </a:lnTo>
                        <a:close/>
                      </a:path>
                    </a:pathLst>
                  </a:custGeom>
                  <a:solidFill>
                    <a:srgbClr val="FFFFFF"/>
                  </a:solidFill>
                  <a:ln w="4286" cap="flat">
                    <a:noFill/>
                    <a:prstDash val="solid"/>
                    <a:miter/>
                  </a:ln>
                </p:spPr>
                <p:txBody>
                  <a:bodyPr rtlCol="0" anchor="ctr"/>
                  <a:lstStyle/>
                  <a:p>
                    <a:endParaRPr lang="en-GB"/>
                  </a:p>
                </p:txBody>
              </p:sp>
              <p:sp>
                <p:nvSpPr>
                  <p:cNvPr id="21" name="Freeform: Shape 20">
                    <a:extLst>
                      <a:ext uri="{FF2B5EF4-FFF2-40B4-BE49-F238E27FC236}">
                        <a16:creationId xmlns:a16="http://schemas.microsoft.com/office/drawing/2014/main" id="{9026F017-7F28-991A-E3CA-726D246F5404}"/>
                      </a:ext>
                    </a:extLst>
                  </p:cNvPr>
                  <p:cNvSpPr/>
                  <p:nvPr/>
                </p:nvSpPr>
                <p:spPr>
                  <a:xfrm>
                    <a:off x="11259217" y="2082253"/>
                    <a:ext cx="36861" cy="1297876"/>
                  </a:xfrm>
                  <a:custGeom>
                    <a:avLst/>
                    <a:gdLst>
                      <a:gd name="connsiteX0" fmla="*/ 0 w 36861"/>
                      <a:gd name="connsiteY0" fmla="*/ 1297877 h 1297876"/>
                      <a:gd name="connsiteX1" fmla="*/ 33432 w 36861"/>
                      <a:gd name="connsiteY1" fmla="*/ 1278588 h 1297876"/>
                      <a:gd name="connsiteX2" fmla="*/ 36861 w 36861"/>
                      <a:gd name="connsiteY2" fmla="*/ 0 h 1297876"/>
                      <a:gd name="connsiteX3" fmla="*/ 3428 w 36861"/>
                      <a:gd name="connsiteY3" fmla="*/ 19288 h 1297876"/>
                    </a:gdLst>
                    <a:ahLst/>
                    <a:cxnLst>
                      <a:cxn ang="0">
                        <a:pos x="connsiteX0" y="connsiteY0"/>
                      </a:cxn>
                      <a:cxn ang="0">
                        <a:pos x="connsiteX1" y="connsiteY1"/>
                      </a:cxn>
                      <a:cxn ang="0">
                        <a:pos x="connsiteX2" y="connsiteY2"/>
                      </a:cxn>
                      <a:cxn ang="0">
                        <a:pos x="connsiteX3" y="connsiteY3"/>
                      </a:cxn>
                    </a:cxnLst>
                    <a:rect l="l" t="t" r="r" b="b"/>
                    <a:pathLst>
                      <a:path w="36861" h="1297876">
                        <a:moveTo>
                          <a:pt x="0" y="1297877"/>
                        </a:moveTo>
                        <a:lnTo>
                          <a:pt x="33432" y="1278588"/>
                        </a:lnTo>
                        <a:lnTo>
                          <a:pt x="36861" y="0"/>
                        </a:lnTo>
                        <a:lnTo>
                          <a:pt x="3428" y="19288"/>
                        </a:lnTo>
                        <a:close/>
                      </a:path>
                    </a:pathLst>
                  </a:custGeom>
                  <a:solidFill>
                    <a:srgbClr val="888888"/>
                  </a:solidFill>
                  <a:ln w="4286" cap="flat">
                    <a:noFill/>
                    <a:prstDash val="solid"/>
                    <a:miter/>
                  </a:ln>
                </p:spPr>
                <p:txBody>
                  <a:bodyPr rtlCol="0" anchor="ctr"/>
                  <a:lstStyle/>
                  <a:p>
                    <a:endParaRPr lang="en-GB"/>
                  </a:p>
                </p:txBody>
              </p:sp>
              <p:sp>
                <p:nvSpPr>
                  <p:cNvPr id="22" name="Freeform: Shape 21">
                    <a:extLst>
                      <a:ext uri="{FF2B5EF4-FFF2-40B4-BE49-F238E27FC236}">
                        <a16:creationId xmlns:a16="http://schemas.microsoft.com/office/drawing/2014/main" id="{EC1ADE72-5A87-4121-16DF-258F8E9D477D}"/>
                      </a:ext>
                    </a:extLst>
                  </p:cNvPr>
                  <p:cNvSpPr/>
                  <p:nvPr/>
                </p:nvSpPr>
                <p:spPr>
                  <a:xfrm>
                    <a:off x="9209103" y="896247"/>
                    <a:ext cx="2086974" cy="1205293"/>
                  </a:xfrm>
                  <a:custGeom>
                    <a:avLst/>
                    <a:gdLst>
                      <a:gd name="connsiteX0" fmla="*/ 2053542 w 2086974"/>
                      <a:gd name="connsiteY0" fmla="*/ 1205294 h 1205293"/>
                      <a:gd name="connsiteX1" fmla="*/ 2086975 w 2086974"/>
                      <a:gd name="connsiteY1" fmla="*/ 1186005 h 1205293"/>
                      <a:gd name="connsiteX2" fmla="*/ 33432 w 2086974"/>
                      <a:gd name="connsiteY2" fmla="*/ 0 h 1205293"/>
                      <a:gd name="connsiteX3" fmla="*/ 0 w 2086974"/>
                      <a:gd name="connsiteY3" fmla="*/ 19288 h 1205293"/>
                    </a:gdLst>
                    <a:ahLst/>
                    <a:cxnLst>
                      <a:cxn ang="0">
                        <a:pos x="connsiteX0" y="connsiteY0"/>
                      </a:cxn>
                      <a:cxn ang="0">
                        <a:pos x="connsiteX1" y="connsiteY1"/>
                      </a:cxn>
                      <a:cxn ang="0">
                        <a:pos x="connsiteX2" y="connsiteY2"/>
                      </a:cxn>
                      <a:cxn ang="0">
                        <a:pos x="connsiteX3" y="connsiteY3"/>
                      </a:cxn>
                    </a:cxnLst>
                    <a:rect l="l" t="t" r="r" b="b"/>
                    <a:pathLst>
                      <a:path w="2086974" h="1205293">
                        <a:moveTo>
                          <a:pt x="2053542" y="1205294"/>
                        </a:moveTo>
                        <a:lnTo>
                          <a:pt x="2086975" y="1186005"/>
                        </a:lnTo>
                        <a:lnTo>
                          <a:pt x="33432" y="0"/>
                        </a:lnTo>
                        <a:lnTo>
                          <a:pt x="0" y="19288"/>
                        </a:lnTo>
                        <a:close/>
                      </a:path>
                    </a:pathLst>
                  </a:custGeom>
                  <a:solidFill>
                    <a:srgbClr val="DBDBDB"/>
                  </a:solidFill>
                  <a:ln w="4286" cap="flat">
                    <a:noFill/>
                    <a:prstDash val="solid"/>
                    <a:miter/>
                  </a:ln>
                </p:spPr>
                <p:txBody>
                  <a:bodyPr rtlCol="0" anchor="ctr"/>
                  <a:lstStyle/>
                  <a:p>
                    <a:endParaRPr lang="en-GB"/>
                  </a:p>
                </p:txBody>
              </p:sp>
              <p:sp>
                <p:nvSpPr>
                  <p:cNvPr id="23" name="Freeform: Shape 22">
                    <a:extLst>
                      <a:ext uri="{FF2B5EF4-FFF2-40B4-BE49-F238E27FC236}">
                        <a16:creationId xmlns:a16="http://schemas.microsoft.com/office/drawing/2014/main" id="{8EBAC259-F5E2-3B8D-E2DA-0E851E8A3D24}"/>
                      </a:ext>
                    </a:extLst>
                  </p:cNvPr>
                  <p:cNvSpPr/>
                  <p:nvPr/>
                </p:nvSpPr>
                <p:spPr>
                  <a:xfrm>
                    <a:off x="11326082" y="2043676"/>
                    <a:ext cx="37719" cy="1453038"/>
                  </a:xfrm>
                  <a:custGeom>
                    <a:avLst/>
                    <a:gdLst>
                      <a:gd name="connsiteX0" fmla="*/ 0 w 37719"/>
                      <a:gd name="connsiteY0" fmla="*/ 1453039 h 1453038"/>
                      <a:gd name="connsiteX1" fmla="*/ 33862 w 37719"/>
                      <a:gd name="connsiteY1" fmla="*/ 1433322 h 1453038"/>
                      <a:gd name="connsiteX2" fmla="*/ 37719 w 37719"/>
                      <a:gd name="connsiteY2" fmla="*/ 0 h 1453038"/>
                      <a:gd name="connsiteX3" fmla="*/ 4286 w 37719"/>
                      <a:gd name="connsiteY3" fmla="*/ 19288 h 1453038"/>
                    </a:gdLst>
                    <a:ahLst/>
                    <a:cxnLst>
                      <a:cxn ang="0">
                        <a:pos x="connsiteX0" y="connsiteY0"/>
                      </a:cxn>
                      <a:cxn ang="0">
                        <a:pos x="connsiteX1" y="connsiteY1"/>
                      </a:cxn>
                      <a:cxn ang="0">
                        <a:pos x="connsiteX2" y="connsiteY2"/>
                      </a:cxn>
                      <a:cxn ang="0">
                        <a:pos x="connsiteX3" y="connsiteY3"/>
                      </a:cxn>
                    </a:cxnLst>
                    <a:rect l="l" t="t" r="r" b="b"/>
                    <a:pathLst>
                      <a:path w="37719" h="1453038">
                        <a:moveTo>
                          <a:pt x="0" y="1453039"/>
                        </a:moveTo>
                        <a:lnTo>
                          <a:pt x="33862" y="1433322"/>
                        </a:lnTo>
                        <a:lnTo>
                          <a:pt x="37719" y="0"/>
                        </a:lnTo>
                        <a:lnTo>
                          <a:pt x="4286" y="19288"/>
                        </a:lnTo>
                        <a:close/>
                      </a:path>
                    </a:pathLst>
                  </a:custGeom>
                  <a:solidFill>
                    <a:schemeClr val="accent1">
                      <a:lumMod val="75000"/>
                    </a:schemeClr>
                  </a:solidFill>
                  <a:ln w="4286" cap="flat">
                    <a:noFill/>
                    <a:prstDash val="solid"/>
                    <a:miter/>
                  </a:ln>
                </p:spPr>
                <p:txBody>
                  <a:bodyPr rtlCol="0" anchor="ctr"/>
                  <a:lstStyle/>
                  <a:p>
                    <a:endParaRPr lang="en-GB"/>
                  </a:p>
                </p:txBody>
              </p:sp>
              <p:sp>
                <p:nvSpPr>
                  <p:cNvPr id="24" name="Freeform: Shape 23">
                    <a:extLst>
                      <a:ext uri="{FF2B5EF4-FFF2-40B4-BE49-F238E27FC236}">
                        <a16:creationId xmlns:a16="http://schemas.microsoft.com/office/drawing/2014/main" id="{186AD291-F8E3-CB92-A3E2-D2F82AAADEE8}"/>
                      </a:ext>
                    </a:extLst>
                  </p:cNvPr>
                  <p:cNvSpPr/>
                  <p:nvPr/>
                </p:nvSpPr>
                <p:spPr>
                  <a:xfrm>
                    <a:off x="9141809" y="780090"/>
                    <a:ext cx="2221992" cy="1282874"/>
                  </a:xfrm>
                  <a:custGeom>
                    <a:avLst/>
                    <a:gdLst>
                      <a:gd name="connsiteX0" fmla="*/ 2188559 w 2221992"/>
                      <a:gd name="connsiteY0" fmla="*/ 1282875 h 1282874"/>
                      <a:gd name="connsiteX1" fmla="*/ 2221992 w 2221992"/>
                      <a:gd name="connsiteY1" fmla="*/ 1263587 h 1282874"/>
                      <a:gd name="connsiteX2" fmla="*/ 33433 w 2221992"/>
                      <a:gd name="connsiteY2" fmla="*/ 0 h 1282874"/>
                      <a:gd name="connsiteX3" fmla="*/ 0 w 2221992"/>
                      <a:gd name="connsiteY3" fmla="*/ 19288 h 1282874"/>
                    </a:gdLst>
                    <a:ahLst/>
                    <a:cxnLst>
                      <a:cxn ang="0">
                        <a:pos x="connsiteX0" y="connsiteY0"/>
                      </a:cxn>
                      <a:cxn ang="0">
                        <a:pos x="connsiteX1" y="connsiteY1"/>
                      </a:cxn>
                      <a:cxn ang="0">
                        <a:pos x="connsiteX2" y="connsiteY2"/>
                      </a:cxn>
                      <a:cxn ang="0">
                        <a:pos x="connsiteX3" y="connsiteY3"/>
                      </a:cxn>
                    </a:cxnLst>
                    <a:rect l="l" t="t" r="r" b="b"/>
                    <a:pathLst>
                      <a:path w="2221992" h="1282874">
                        <a:moveTo>
                          <a:pt x="2188559" y="1282875"/>
                        </a:moveTo>
                        <a:lnTo>
                          <a:pt x="2221992" y="1263587"/>
                        </a:lnTo>
                        <a:lnTo>
                          <a:pt x="33433" y="0"/>
                        </a:lnTo>
                        <a:lnTo>
                          <a:pt x="0" y="19288"/>
                        </a:lnTo>
                        <a:close/>
                      </a:path>
                    </a:pathLst>
                  </a:custGeom>
                  <a:solidFill>
                    <a:schemeClr val="accent1">
                      <a:lumMod val="75000"/>
                    </a:schemeClr>
                  </a:solidFill>
                  <a:ln w="4286" cap="flat">
                    <a:noFill/>
                    <a:prstDash val="solid"/>
                    <a:miter/>
                  </a:ln>
                </p:spPr>
                <p:txBody>
                  <a:bodyPr rtlCol="0" anchor="ctr"/>
                  <a:lstStyle/>
                  <a:p>
                    <a:endParaRPr lang="en-GB"/>
                  </a:p>
                </p:txBody>
              </p:sp>
              <p:sp>
                <p:nvSpPr>
                  <p:cNvPr id="25" name="Freeform: Shape 24">
                    <a:extLst>
                      <a:ext uri="{FF2B5EF4-FFF2-40B4-BE49-F238E27FC236}">
                        <a16:creationId xmlns:a16="http://schemas.microsoft.com/office/drawing/2014/main" id="{5A0489F1-7D13-3C70-E71A-6B370C6E31C0}"/>
                      </a:ext>
                    </a:extLst>
                  </p:cNvPr>
                  <p:cNvSpPr/>
                  <p:nvPr/>
                </p:nvSpPr>
                <p:spPr>
                  <a:xfrm>
                    <a:off x="9137522" y="799807"/>
                    <a:ext cx="2192845" cy="2696908"/>
                  </a:xfrm>
                  <a:custGeom>
                    <a:avLst/>
                    <a:gdLst>
                      <a:gd name="connsiteX0" fmla="*/ 2188559 w 2192845"/>
                      <a:gd name="connsiteY0" fmla="*/ 2696909 h 2696908"/>
                      <a:gd name="connsiteX1" fmla="*/ 0 w 2192845"/>
                      <a:gd name="connsiteY1" fmla="*/ 1433322 h 2696908"/>
                      <a:gd name="connsiteX2" fmla="*/ 3858 w 2192845"/>
                      <a:gd name="connsiteY2" fmla="*/ 0 h 2696908"/>
                      <a:gd name="connsiteX3" fmla="*/ 2192846 w 2192845"/>
                      <a:gd name="connsiteY3" fmla="*/ 1263158 h 2696908"/>
                      <a:gd name="connsiteX4" fmla="*/ 2188559 w 2192845"/>
                      <a:gd name="connsiteY4" fmla="*/ 2696909 h 2696908"/>
                      <a:gd name="connsiteX5" fmla="*/ 67723 w 2192845"/>
                      <a:gd name="connsiteY5" fmla="*/ 1394746 h 2696908"/>
                      <a:gd name="connsiteX6" fmla="*/ 2121694 w 2192845"/>
                      <a:gd name="connsiteY6" fmla="*/ 2580751 h 2696908"/>
                      <a:gd name="connsiteX7" fmla="*/ 2125123 w 2192845"/>
                      <a:gd name="connsiteY7" fmla="*/ 1302163 h 2696908"/>
                      <a:gd name="connsiteX8" fmla="*/ 71152 w 2192845"/>
                      <a:gd name="connsiteY8" fmla="*/ 116157 h 2696908"/>
                      <a:gd name="connsiteX9" fmla="*/ 67723 w 2192845"/>
                      <a:gd name="connsiteY9" fmla="*/ 1394746 h 2696908"/>
                      <a:gd name="connsiteX10" fmla="*/ 67723 w 2192845"/>
                      <a:gd name="connsiteY10" fmla="*/ 1394746 h 2696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92845" h="2696908">
                        <a:moveTo>
                          <a:pt x="2188559" y="2696909"/>
                        </a:moveTo>
                        <a:lnTo>
                          <a:pt x="0" y="1433322"/>
                        </a:lnTo>
                        <a:lnTo>
                          <a:pt x="3858" y="0"/>
                        </a:lnTo>
                        <a:lnTo>
                          <a:pt x="2192846" y="1263158"/>
                        </a:lnTo>
                        <a:lnTo>
                          <a:pt x="2188559" y="2696909"/>
                        </a:lnTo>
                        <a:close/>
                        <a:moveTo>
                          <a:pt x="67723" y="1394746"/>
                        </a:moveTo>
                        <a:lnTo>
                          <a:pt x="2121694" y="2580751"/>
                        </a:lnTo>
                        <a:lnTo>
                          <a:pt x="2125123" y="1302163"/>
                        </a:lnTo>
                        <a:lnTo>
                          <a:pt x="71152" y="116157"/>
                        </a:lnTo>
                        <a:lnTo>
                          <a:pt x="67723" y="1394746"/>
                        </a:lnTo>
                        <a:lnTo>
                          <a:pt x="67723" y="1394746"/>
                        </a:lnTo>
                        <a:close/>
                      </a:path>
                    </a:pathLst>
                  </a:custGeom>
                  <a:solidFill>
                    <a:schemeClr val="accent1"/>
                  </a:solidFill>
                  <a:ln w="4286" cap="flat">
                    <a:noFill/>
                    <a:prstDash val="solid"/>
                    <a:miter/>
                  </a:ln>
                </p:spPr>
                <p:txBody>
                  <a:bodyPr rtlCol="0" anchor="ctr"/>
                  <a:lstStyle/>
                  <a:p>
                    <a:endParaRPr lang="en-GB"/>
                  </a:p>
                </p:txBody>
              </p:sp>
            </p:grpSp>
          </p:grpSp>
        </p:grpSp>
        <p:grpSp>
          <p:nvGrpSpPr>
            <p:cNvPr id="26" name="Graphic 18">
              <a:extLst>
                <a:ext uri="{FF2B5EF4-FFF2-40B4-BE49-F238E27FC236}">
                  <a16:creationId xmlns:a16="http://schemas.microsoft.com/office/drawing/2014/main" id="{B8995A07-A998-01BB-AB7F-42ADA8FAD604}"/>
                </a:ext>
              </a:extLst>
            </p:cNvPr>
            <p:cNvGrpSpPr/>
            <p:nvPr/>
          </p:nvGrpSpPr>
          <p:grpSpPr>
            <a:xfrm>
              <a:off x="9241250" y="995688"/>
              <a:ext cx="1947243" cy="2201846"/>
              <a:chOff x="9241250" y="995688"/>
              <a:chExt cx="1947243" cy="2201846"/>
            </a:xfrm>
          </p:grpSpPr>
          <p:grpSp>
            <p:nvGrpSpPr>
              <p:cNvPr id="27" name="Graphic 18">
                <a:extLst>
                  <a:ext uri="{FF2B5EF4-FFF2-40B4-BE49-F238E27FC236}">
                    <a16:creationId xmlns:a16="http://schemas.microsoft.com/office/drawing/2014/main" id="{484469B5-5160-0160-206F-28F0A5063D16}"/>
                  </a:ext>
                </a:extLst>
              </p:cNvPr>
              <p:cNvGrpSpPr/>
              <p:nvPr/>
            </p:nvGrpSpPr>
            <p:grpSpPr>
              <a:xfrm>
                <a:off x="9241250" y="995688"/>
                <a:ext cx="1500187" cy="2021824"/>
                <a:chOff x="9241250" y="995688"/>
                <a:chExt cx="1500187" cy="2021824"/>
              </a:xfrm>
            </p:grpSpPr>
            <p:grpSp>
              <p:nvGrpSpPr>
                <p:cNvPr id="28" name="Graphic 18">
                  <a:extLst>
                    <a:ext uri="{FF2B5EF4-FFF2-40B4-BE49-F238E27FC236}">
                      <a16:creationId xmlns:a16="http://schemas.microsoft.com/office/drawing/2014/main" id="{85CE0D11-E6F6-F7D4-4DAD-BAC819AA4140}"/>
                    </a:ext>
                  </a:extLst>
                </p:cNvPr>
                <p:cNvGrpSpPr/>
                <p:nvPr/>
              </p:nvGrpSpPr>
              <p:grpSpPr>
                <a:xfrm>
                  <a:off x="9241250" y="1176568"/>
                  <a:ext cx="296608" cy="424767"/>
                  <a:chOff x="9241250" y="1176568"/>
                  <a:chExt cx="296608" cy="424767"/>
                </a:xfrm>
              </p:grpSpPr>
              <p:sp>
                <p:nvSpPr>
                  <p:cNvPr id="29" name="Freeform: Shape 28">
                    <a:extLst>
                      <a:ext uri="{FF2B5EF4-FFF2-40B4-BE49-F238E27FC236}">
                        <a16:creationId xmlns:a16="http://schemas.microsoft.com/office/drawing/2014/main" id="{87C1C85D-FFE0-9C1F-27D2-10A990FF03CF}"/>
                      </a:ext>
                    </a:extLst>
                  </p:cNvPr>
                  <p:cNvSpPr/>
                  <p:nvPr/>
                </p:nvSpPr>
                <p:spPr>
                  <a:xfrm>
                    <a:off x="9241250" y="1176568"/>
                    <a:ext cx="296608" cy="424767"/>
                  </a:xfrm>
                  <a:custGeom>
                    <a:avLst/>
                    <a:gdLst>
                      <a:gd name="connsiteX0" fmla="*/ 296608 w 296608"/>
                      <a:gd name="connsiteY0" fmla="*/ 424767 h 424767"/>
                      <a:gd name="connsiteX1" fmla="*/ 0 w 296608"/>
                      <a:gd name="connsiteY1" fmla="*/ 253317 h 424767"/>
                      <a:gd name="connsiteX2" fmla="*/ 0 w 296608"/>
                      <a:gd name="connsiteY2" fmla="*/ 0 h 424767"/>
                      <a:gd name="connsiteX3" fmla="*/ 296608 w 296608"/>
                      <a:gd name="connsiteY3" fmla="*/ 171450 h 424767"/>
                    </a:gdLst>
                    <a:ahLst/>
                    <a:cxnLst>
                      <a:cxn ang="0">
                        <a:pos x="connsiteX0" y="connsiteY0"/>
                      </a:cxn>
                      <a:cxn ang="0">
                        <a:pos x="connsiteX1" y="connsiteY1"/>
                      </a:cxn>
                      <a:cxn ang="0">
                        <a:pos x="connsiteX2" y="connsiteY2"/>
                      </a:cxn>
                      <a:cxn ang="0">
                        <a:pos x="connsiteX3" y="connsiteY3"/>
                      </a:cxn>
                    </a:cxnLst>
                    <a:rect l="l" t="t" r="r" b="b"/>
                    <a:pathLst>
                      <a:path w="296608" h="424767">
                        <a:moveTo>
                          <a:pt x="296608" y="424767"/>
                        </a:moveTo>
                        <a:lnTo>
                          <a:pt x="0" y="253317"/>
                        </a:lnTo>
                        <a:lnTo>
                          <a:pt x="0" y="0"/>
                        </a:lnTo>
                        <a:lnTo>
                          <a:pt x="296608" y="171450"/>
                        </a:lnTo>
                        <a:close/>
                      </a:path>
                    </a:pathLst>
                  </a:custGeom>
                  <a:solidFill>
                    <a:srgbClr val="F5F6FA"/>
                  </a:solidFill>
                  <a:ln w="4286" cap="flat">
                    <a:noFill/>
                    <a:prstDash val="solid"/>
                    <a:miter/>
                  </a:ln>
                </p:spPr>
                <p:txBody>
                  <a:bodyPr rtlCol="0" anchor="ctr"/>
                  <a:lstStyle/>
                  <a:p>
                    <a:endParaRPr lang="en-GB"/>
                  </a:p>
                </p:txBody>
              </p:sp>
              <p:sp>
                <p:nvSpPr>
                  <p:cNvPr id="30" name="Freeform: Shape 29">
                    <a:extLst>
                      <a:ext uri="{FF2B5EF4-FFF2-40B4-BE49-F238E27FC236}">
                        <a16:creationId xmlns:a16="http://schemas.microsoft.com/office/drawing/2014/main" id="{DE69D4A3-7DA3-79D8-23E2-4FC9466E0862}"/>
                      </a:ext>
                    </a:extLst>
                  </p:cNvPr>
                  <p:cNvSpPr/>
                  <p:nvPr/>
                </p:nvSpPr>
                <p:spPr>
                  <a:xfrm>
                    <a:off x="9269111" y="1291367"/>
                    <a:ext cx="121729" cy="157021"/>
                  </a:xfrm>
                  <a:custGeom>
                    <a:avLst/>
                    <a:gdLst>
                      <a:gd name="connsiteX0" fmla="*/ 121729 w 121729"/>
                      <a:gd name="connsiteY0" fmla="*/ 113658 h 157021"/>
                      <a:gd name="connsiteX1" fmla="*/ 60865 w 121729"/>
                      <a:gd name="connsiteY1" fmla="*/ 148805 h 157021"/>
                      <a:gd name="connsiteX2" fmla="*/ 0 w 121729"/>
                      <a:gd name="connsiteY2" fmla="*/ 43364 h 157021"/>
                      <a:gd name="connsiteX3" fmla="*/ 60865 w 121729"/>
                      <a:gd name="connsiteY3" fmla="*/ 8216 h 157021"/>
                      <a:gd name="connsiteX4" fmla="*/ 60865 w 121729"/>
                      <a:gd name="connsiteY4" fmla="*/ 78511 h 157021"/>
                      <a:gd name="connsiteX5" fmla="*/ 121729 w 121729"/>
                      <a:gd name="connsiteY5" fmla="*/ 113658 h 157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729" h="157021">
                        <a:moveTo>
                          <a:pt x="121729" y="113658"/>
                        </a:moveTo>
                        <a:cubicBezTo>
                          <a:pt x="121729" y="152234"/>
                          <a:pt x="94298" y="168093"/>
                          <a:pt x="60865" y="148805"/>
                        </a:cubicBezTo>
                        <a:cubicBezTo>
                          <a:pt x="27432" y="129517"/>
                          <a:pt x="0" y="82368"/>
                          <a:pt x="0" y="43364"/>
                        </a:cubicBezTo>
                        <a:cubicBezTo>
                          <a:pt x="0" y="4787"/>
                          <a:pt x="27432" y="-11072"/>
                          <a:pt x="60865" y="8216"/>
                        </a:cubicBezTo>
                        <a:lnTo>
                          <a:pt x="60865" y="78511"/>
                        </a:lnTo>
                        <a:lnTo>
                          <a:pt x="121729" y="113658"/>
                        </a:lnTo>
                        <a:close/>
                      </a:path>
                    </a:pathLst>
                  </a:custGeom>
                  <a:solidFill>
                    <a:srgbClr val="CACCE2"/>
                  </a:solidFill>
                  <a:ln w="4286" cap="flat">
                    <a:noFill/>
                    <a:prstDash val="solid"/>
                    <a:miter/>
                  </a:ln>
                </p:spPr>
                <p:txBody>
                  <a:bodyPr rtlCol="0" anchor="ctr"/>
                  <a:lstStyle/>
                  <a:p>
                    <a:endParaRPr lang="en-GB"/>
                  </a:p>
                </p:txBody>
              </p:sp>
              <p:sp>
                <p:nvSpPr>
                  <p:cNvPr id="31" name="Freeform: Shape 30">
                    <a:extLst>
                      <a:ext uri="{FF2B5EF4-FFF2-40B4-BE49-F238E27FC236}">
                        <a16:creationId xmlns:a16="http://schemas.microsoft.com/office/drawing/2014/main" id="{88AC38AC-6C3F-CC4D-1E1C-72B6EFEE38A7}"/>
                      </a:ext>
                    </a:extLst>
                  </p:cNvPr>
                  <p:cNvSpPr/>
                  <p:nvPr/>
                </p:nvSpPr>
                <p:spPr>
                  <a:xfrm>
                    <a:off x="9340262" y="1293583"/>
                    <a:ext cx="60864" cy="105441"/>
                  </a:xfrm>
                  <a:custGeom>
                    <a:avLst/>
                    <a:gdLst>
                      <a:gd name="connsiteX0" fmla="*/ 60865 w 60864"/>
                      <a:gd name="connsiteY0" fmla="*/ 105442 h 105441"/>
                      <a:gd name="connsiteX1" fmla="*/ 0 w 60864"/>
                      <a:gd name="connsiteY1" fmla="*/ 70294 h 105441"/>
                      <a:gd name="connsiteX2" fmla="*/ 0 w 60864"/>
                      <a:gd name="connsiteY2" fmla="*/ 0 h 105441"/>
                      <a:gd name="connsiteX3" fmla="*/ 60865 w 60864"/>
                      <a:gd name="connsiteY3" fmla="*/ 105442 h 105441"/>
                    </a:gdLst>
                    <a:ahLst/>
                    <a:cxnLst>
                      <a:cxn ang="0">
                        <a:pos x="connsiteX0" y="connsiteY0"/>
                      </a:cxn>
                      <a:cxn ang="0">
                        <a:pos x="connsiteX1" y="connsiteY1"/>
                      </a:cxn>
                      <a:cxn ang="0">
                        <a:pos x="connsiteX2" y="connsiteY2"/>
                      </a:cxn>
                      <a:cxn ang="0">
                        <a:pos x="connsiteX3" y="connsiteY3"/>
                      </a:cxn>
                    </a:cxnLst>
                    <a:rect l="l" t="t" r="r" b="b"/>
                    <a:pathLst>
                      <a:path w="60864" h="105441">
                        <a:moveTo>
                          <a:pt x="60865" y="105442"/>
                        </a:moveTo>
                        <a:lnTo>
                          <a:pt x="0" y="70294"/>
                        </a:lnTo>
                        <a:lnTo>
                          <a:pt x="0" y="0"/>
                        </a:lnTo>
                        <a:cubicBezTo>
                          <a:pt x="33861" y="19717"/>
                          <a:pt x="60865" y="66866"/>
                          <a:pt x="60865" y="105442"/>
                        </a:cubicBezTo>
                        <a:close/>
                      </a:path>
                    </a:pathLst>
                  </a:custGeom>
                  <a:solidFill>
                    <a:srgbClr val="FDD13B"/>
                  </a:solidFill>
                  <a:ln w="4286" cap="flat">
                    <a:noFill/>
                    <a:prstDash val="solid"/>
                    <a:miter/>
                  </a:ln>
                </p:spPr>
                <p:txBody>
                  <a:bodyPr rtlCol="0" anchor="ctr"/>
                  <a:lstStyle/>
                  <a:p>
                    <a:endParaRPr lang="en-GB"/>
                  </a:p>
                </p:txBody>
              </p:sp>
              <p:grpSp>
                <p:nvGrpSpPr>
                  <p:cNvPr id="32" name="Graphic 18">
                    <a:extLst>
                      <a:ext uri="{FF2B5EF4-FFF2-40B4-BE49-F238E27FC236}">
                        <a16:creationId xmlns:a16="http://schemas.microsoft.com/office/drawing/2014/main" id="{420F8A32-C65F-6ED8-1679-1DA724A53F60}"/>
                      </a:ext>
                    </a:extLst>
                  </p:cNvPr>
                  <p:cNvGrpSpPr/>
                  <p:nvPr/>
                </p:nvGrpSpPr>
                <p:grpSpPr>
                  <a:xfrm>
                    <a:off x="9434560" y="1362591"/>
                    <a:ext cx="79829" cy="161739"/>
                    <a:chOff x="9434560" y="1362591"/>
                    <a:chExt cx="79829" cy="161739"/>
                  </a:xfrm>
                </p:grpSpPr>
                <p:grpSp>
                  <p:nvGrpSpPr>
                    <p:cNvPr id="33" name="Graphic 18">
                      <a:extLst>
                        <a:ext uri="{FF2B5EF4-FFF2-40B4-BE49-F238E27FC236}">
                          <a16:creationId xmlns:a16="http://schemas.microsoft.com/office/drawing/2014/main" id="{8DC57FCF-2BFD-B450-0616-7BB333B68AB3}"/>
                        </a:ext>
                      </a:extLst>
                    </p:cNvPr>
                    <p:cNvGrpSpPr/>
                    <p:nvPr/>
                  </p:nvGrpSpPr>
                  <p:grpSpPr>
                    <a:xfrm>
                      <a:off x="9434560" y="1362591"/>
                      <a:ext cx="79829" cy="70840"/>
                      <a:chOff x="9434560" y="1362591"/>
                      <a:chExt cx="79829" cy="70840"/>
                    </a:xfrm>
                    <a:solidFill>
                      <a:srgbClr val="6C74AF"/>
                    </a:solidFill>
                  </p:grpSpPr>
                  <p:sp>
                    <p:nvSpPr>
                      <p:cNvPr id="34" name="Freeform: Shape 33">
                        <a:extLst>
                          <a:ext uri="{FF2B5EF4-FFF2-40B4-BE49-F238E27FC236}">
                            <a16:creationId xmlns:a16="http://schemas.microsoft.com/office/drawing/2014/main" id="{8F15F14C-C349-8322-A02C-4E038E1914F6}"/>
                          </a:ext>
                        </a:extLst>
                      </p:cNvPr>
                      <p:cNvSpPr/>
                      <p:nvPr/>
                    </p:nvSpPr>
                    <p:spPr>
                      <a:xfrm>
                        <a:off x="9434560" y="1362591"/>
                        <a:ext cx="20145" cy="39004"/>
                      </a:xfrm>
                      <a:custGeom>
                        <a:avLst/>
                        <a:gdLst>
                          <a:gd name="connsiteX0" fmla="*/ 20145 w 20145"/>
                          <a:gd name="connsiteY0" fmla="*/ 39005 h 39004"/>
                          <a:gd name="connsiteX1" fmla="*/ 0 w 20145"/>
                          <a:gd name="connsiteY1" fmla="*/ 27432 h 39004"/>
                          <a:gd name="connsiteX2" fmla="*/ 0 w 20145"/>
                          <a:gd name="connsiteY2" fmla="*/ 0 h 39004"/>
                          <a:gd name="connsiteX3" fmla="*/ 20145 w 20145"/>
                          <a:gd name="connsiteY3" fmla="*/ 11144 h 39004"/>
                        </a:gdLst>
                        <a:ahLst/>
                        <a:cxnLst>
                          <a:cxn ang="0">
                            <a:pos x="connsiteX0" y="connsiteY0"/>
                          </a:cxn>
                          <a:cxn ang="0">
                            <a:pos x="connsiteX1" y="connsiteY1"/>
                          </a:cxn>
                          <a:cxn ang="0">
                            <a:pos x="connsiteX2" y="connsiteY2"/>
                          </a:cxn>
                          <a:cxn ang="0">
                            <a:pos x="connsiteX3" y="connsiteY3"/>
                          </a:cxn>
                        </a:cxnLst>
                        <a:rect l="l" t="t" r="r" b="b"/>
                        <a:pathLst>
                          <a:path w="20145" h="39004">
                            <a:moveTo>
                              <a:pt x="20145" y="39005"/>
                            </a:moveTo>
                            <a:lnTo>
                              <a:pt x="0" y="27432"/>
                            </a:lnTo>
                            <a:lnTo>
                              <a:pt x="0" y="0"/>
                            </a:lnTo>
                            <a:lnTo>
                              <a:pt x="20145" y="11144"/>
                            </a:lnTo>
                            <a:close/>
                          </a:path>
                        </a:pathLst>
                      </a:custGeom>
                      <a:solidFill>
                        <a:srgbClr val="6C74AF"/>
                      </a:solidFill>
                      <a:ln w="4286" cap="flat">
                        <a:noFill/>
                        <a:prstDash val="solid"/>
                        <a:miter/>
                      </a:ln>
                    </p:spPr>
                    <p:txBody>
                      <a:bodyPr rtlCol="0" anchor="ctr"/>
                      <a:lstStyle/>
                      <a:p>
                        <a:endParaRPr lang="en-GB"/>
                      </a:p>
                    </p:txBody>
                  </p:sp>
                  <p:grpSp>
                    <p:nvGrpSpPr>
                      <p:cNvPr id="35" name="Graphic 18">
                        <a:extLst>
                          <a:ext uri="{FF2B5EF4-FFF2-40B4-BE49-F238E27FC236}">
                            <a16:creationId xmlns:a16="http://schemas.microsoft.com/office/drawing/2014/main" id="{F6A25586-7E29-CA83-32C1-D163D16EC9A6}"/>
                          </a:ext>
                        </a:extLst>
                      </p:cNvPr>
                      <p:cNvGrpSpPr/>
                      <p:nvPr/>
                    </p:nvGrpSpPr>
                    <p:grpSpPr>
                      <a:xfrm>
                        <a:off x="9460677" y="1389542"/>
                        <a:ext cx="53712" cy="43890"/>
                        <a:chOff x="9460677" y="1389542"/>
                        <a:chExt cx="53712" cy="43890"/>
                      </a:xfrm>
                      <a:solidFill>
                        <a:srgbClr val="6C74AF"/>
                      </a:solidFill>
                    </p:grpSpPr>
                    <p:sp>
                      <p:nvSpPr>
                        <p:cNvPr id="36" name="Freeform: Shape 35">
                          <a:extLst>
                            <a:ext uri="{FF2B5EF4-FFF2-40B4-BE49-F238E27FC236}">
                              <a16:creationId xmlns:a16="http://schemas.microsoft.com/office/drawing/2014/main" id="{13E881CC-BACA-A8A2-9096-A79E7EA32A92}"/>
                            </a:ext>
                          </a:extLst>
                        </p:cNvPr>
                        <p:cNvSpPr/>
                        <p:nvPr/>
                      </p:nvSpPr>
                      <p:spPr>
                        <a:xfrm rot="-3599956">
                          <a:off x="9497519" y="1388035"/>
                          <a:ext cx="3857" cy="30860"/>
                        </a:xfrm>
                        <a:custGeom>
                          <a:avLst/>
                          <a:gdLst>
                            <a:gd name="connsiteX0" fmla="*/ 0 w 3857"/>
                            <a:gd name="connsiteY0" fmla="*/ 0 h 30860"/>
                            <a:gd name="connsiteX1" fmla="*/ 3858 w 3857"/>
                            <a:gd name="connsiteY1" fmla="*/ 0 h 30860"/>
                            <a:gd name="connsiteX2" fmla="*/ 3858 w 3857"/>
                            <a:gd name="connsiteY2" fmla="*/ 30860 h 30860"/>
                            <a:gd name="connsiteX3" fmla="*/ 0 w 3857"/>
                            <a:gd name="connsiteY3" fmla="*/ 30860 h 30860"/>
                          </a:gdLst>
                          <a:ahLst/>
                          <a:cxnLst>
                            <a:cxn ang="0">
                              <a:pos x="connsiteX0" y="connsiteY0"/>
                            </a:cxn>
                            <a:cxn ang="0">
                              <a:pos x="connsiteX1" y="connsiteY1"/>
                            </a:cxn>
                            <a:cxn ang="0">
                              <a:pos x="connsiteX2" y="connsiteY2"/>
                            </a:cxn>
                            <a:cxn ang="0">
                              <a:pos x="connsiteX3" y="connsiteY3"/>
                            </a:cxn>
                          </a:cxnLst>
                          <a:rect l="l" t="t" r="r" b="b"/>
                          <a:pathLst>
                            <a:path w="3857" h="30860">
                              <a:moveTo>
                                <a:pt x="0" y="0"/>
                              </a:moveTo>
                              <a:lnTo>
                                <a:pt x="3858" y="0"/>
                              </a:lnTo>
                              <a:lnTo>
                                <a:pt x="3858" y="30860"/>
                              </a:lnTo>
                              <a:lnTo>
                                <a:pt x="0" y="30860"/>
                              </a:lnTo>
                              <a:close/>
                            </a:path>
                          </a:pathLst>
                        </a:custGeom>
                        <a:solidFill>
                          <a:srgbClr val="6C74AF"/>
                        </a:solidFill>
                        <a:ln w="4286" cap="flat">
                          <a:noFill/>
                          <a:prstDash val="solid"/>
                          <a:miter/>
                        </a:ln>
                      </p:spPr>
                      <p:txBody>
                        <a:bodyPr rtlCol="0" anchor="ctr"/>
                        <a:lstStyle/>
                        <a:p>
                          <a:endParaRPr lang="en-GB"/>
                        </a:p>
                      </p:txBody>
                    </p:sp>
                    <p:sp>
                      <p:nvSpPr>
                        <p:cNvPr id="37" name="Freeform: Shape 36">
                          <a:extLst>
                            <a:ext uri="{FF2B5EF4-FFF2-40B4-BE49-F238E27FC236}">
                              <a16:creationId xmlns:a16="http://schemas.microsoft.com/office/drawing/2014/main" id="{2F7AB5CA-714B-1659-1307-43CFDAE374F8}"/>
                            </a:ext>
                          </a:extLst>
                        </p:cNvPr>
                        <p:cNvSpPr/>
                        <p:nvPr/>
                      </p:nvSpPr>
                      <p:spPr>
                        <a:xfrm rot="-3587336">
                          <a:off x="9485931" y="1376515"/>
                          <a:ext cx="3857" cy="59151"/>
                        </a:xfrm>
                        <a:custGeom>
                          <a:avLst/>
                          <a:gdLst>
                            <a:gd name="connsiteX0" fmla="*/ 0 w 3857"/>
                            <a:gd name="connsiteY0" fmla="*/ 0 h 59151"/>
                            <a:gd name="connsiteX1" fmla="*/ 3858 w 3857"/>
                            <a:gd name="connsiteY1" fmla="*/ 0 h 59151"/>
                            <a:gd name="connsiteX2" fmla="*/ 3858 w 3857"/>
                            <a:gd name="connsiteY2" fmla="*/ 59152 h 59151"/>
                            <a:gd name="connsiteX3" fmla="*/ 0 w 3857"/>
                            <a:gd name="connsiteY3" fmla="*/ 59152 h 59151"/>
                          </a:gdLst>
                          <a:ahLst/>
                          <a:cxnLst>
                            <a:cxn ang="0">
                              <a:pos x="connsiteX0" y="connsiteY0"/>
                            </a:cxn>
                            <a:cxn ang="0">
                              <a:pos x="connsiteX1" y="connsiteY1"/>
                            </a:cxn>
                            <a:cxn ang="0">
                              <a:pos x="connsiteX2" y="connsiteY2"/>
                            </a:cxn>
                            <a:cxn ang="0">
                              <a:pos x="connsiteX3" y="connsiteY3"/>
                            </a:cxn>
                          </a:cxnLst>
                          <a:rect l="l" t="t" r="r" b="b"/>
                          <a:pathLst>
                            <a:path w="3857" h="59151">
                              <a:moveTo>
                                <a:pt x="0" y="0"/>
                              </a:moveTo>
                              <a:lnTo>
                                <a:pt x="3858" y="0"/>
                              </a:lnTo>
                              <a:lnTo>
                                <a:pt x="3858" y="59152"/>
                              </a:lnTo>
                              <a:lnTo>
                                <a:pt x="0" y="59152"/>
                              </a:lnTo>
                              <a:close/>
                            </a:path>
                          </a:pathLst>
                        </a:custGeom>
                        <a:solidFill>
                          <a:srgbClr val="6C74AF"/>
                        </a:solidFill>
                        <a:ln w="4286" cap="flat">
                          <a:noFill/>
                          <a:prstDash val="solid"/>
                          <a:miter/>
                        </a:ln>
                      </p:spPr>
                      <p:txBody>
                        <a:bodyPr rtlCol="0" anchor="ctr"/>
                        <a:lstStyle/>
                        <a:p>
                          <a:endParaRPr lang="en-GB"/>
                        </a:p>
                      </p:txBody>
                    </p:sp>
                    <p:sp>
                      <p:nvSpPr>
                        <p:cNvPr id="38" name="Freeform: Shape 37">
                          <a:extLst>
                            <a:ext uri="{FF2B5EF4-FFF2-40B4-BE49-F238E27FC236}">
                              <a16:creationId xmlns:a16="http://schemas.microsoft.com/office/drawing/2014/main" id="{D4A71D94-E3E3-642E-5489-12D90B9B0FAF}"/>
                            </a:ext>
                          </a:extLst>
                        </p:cNvPr>
                        <p:cNvSpPr/>
                        <p:nvPr/>
                      </p:nvSpPr>
                      <p:spPr>
                        <a:xfrm rot="-3587633">
                          <a:off x="9485278" y="1387312"/>
                          <a:ext cx="3857" cy="59148"/>
                        </a:xfrm>
                        <a:custGeom>
                          <a:avLst/>
                          <a:gdLst>
                            <a:gd name="connsiteX0" fmla="*/ 0 w 3857"/>
                            <a:gd name="connsiteY0" fmla="*/ 0 h 59148"/>
                            <a:gd name="connsiteX1" fmla="*/ 3858 w 3857"/>
                            <a:gd name="connsiteY1" fmla="*/ 0 h 59148"/>
                            <a:gd name="connsiteX2" fmla="*/ 3858 w 3857"/>
                            <a:gd name="connsiteY2" fmla="*/ 59149 h 59148"/>
                            <a:gd name="connsiteX3" fmla="*/ 0 w 3857"/>
                            <a:gd name="connsiteY3" fmla="*/ 59149 h 59148"/>
                          </a:gdLst>
                          <a:ahLst/>
                          <a:cxnLst>
                            <a:cxn ang="0">
                              <a:pos x="connsiteX0" y="connsiteY0"/>
                            </a:cxn>
                            <a:cxn ang="0">
                              <a:pos x="connsiteX1" y="connsiteY1"/>
                            </a:cxn>
                            <a:cxn ang="0">
                              <a:pos x="connsiteX2" y="connsiteY2"/>
                            </a:cxn>
                            <a:cxn ang="0">
                              <a:pos x="connsiteX3" y="connsiteY3"/>
                            </a:cxn>
                          </a:cxnLst>
                          <a:rect l="l" t="t" r="r" b="b"/>
                          <a:pathLst>
                            <a:path w="3857" h="59148">
                              <a:moveTo>
                                <a:pt x="0" y="0"/>
                              </a:moveTo>
                              <a:lnTo>
                                <a:pt x="3858" y="0"/>
                              </a:lnTo>
                              <a:lnTo>
                                <a:pt x="3858" y="59149"/>
                              </a:lnTo>
                              <a:lnTo>
                                <a:pt x="0" y="59149"/>
                              </a:lnTo>
                              <a:close/>
                            </a:path>
                          </a:pathLst>
                        </a:custGeom>
                        <a:solidFill>
                          <a:srgbClr val="6C74AF"/>
                        </a:solidFill>
                        <a:ln w="4286" cap="flat">
                          <a:noFill/>
                          <a:prstDash val="solid"/>
                          <a:miter/>
                        </a:ln>
                      </p:spPr>
                      <p:txBody>
                        <a:bodyPr rtlCol="0" anchor="ctr"/>
                        <a:lstStyle/>
                        <a:p>
                          <a:endParaRPr lang="en-GB"/>
                        </a:p>
                      </p:txBody>
                    </p:sp>
                  </p:grpSp>
                </p:grpSp>
                <p:grpSp>
                  <p:nvGrpSpPr>
                    <p:cNvPr id="39" name="Graphic 18">
                      <a:extLst>
                        <a:ext uri="{FF2B5EF4-FFF2-40B4-BE49-F238E27FC236}">
                          <a16:creationId xmlns:a16="http://schemas.microsoft.com/office/drawing/2014/main" id="{E1F12375-24E8-AEAE-DCC7-1BB8895BFBA2}"/>
                        </a:ext>
                      </a:extLst>
                    </p:cNvPr>
                    <p:cNvGrpSpPr/>
                    <p:nvPr/>
                  </p:nvGrpSpPr>
                  <p:grpSpPr>
                    <a:xfrm>
                      <a:off x="9434560" y="1408025"/>
                      <a:ext cx="79759" cy="70855"/>
                      <a:chOff x="9434560" y="1408025"/>
                      <a:chExt cx="79759" cy="70855"/>
                    </a:xfrm>
                  </p:grpSpPr>
                  <p:sp>
                    <p:nvSpPr>
                      <p:cNvPr id="40" name="Freeform: Shape 39">
                        <a:extLst>
                          <a:ext uri="{FF2B5EF4-FFF2-40B4-BE49-F238E27FC236}">
                            <a16:creationId xmlns:a16="http://schemas.microsoft.com/office/drawing/2014/main" id="{45BD4E99-03CB-574B-243C-083A8AECB624}"/>
                          </a:ext>
                        </a:extLst>
                      </p:cNvPr>
                      <p:cNvSpPr/>
                      <p:nvPr/>
                    </p:nvSpPr>
                    <p:spPr>
                      <a:xfrm>
                        <a:off x="9434560" y="1408025"/>
                        <a:ext cx="20145" cy="39004"/>
                      </a:xfrm>
                      <a:custGeom>
                        <a:avLst/>
                        <a:gdLst>
                          <a:gd name="connsiteX0" fmla="*/ 20145 w 20145"/>
                          <a:gd name="connsiteY0" fmla="*/ 39005 h 39004"/>
                          <a:gd name="connsiteX1" fmla="*/ 0 w 20145"/>
                          <a:gd name="connsiteY1" fmla="*/ 27861 h 39004"/>
                          <a:gd name="connsiteX2" fmla="*/ 0 w 20145"/>
                          <a:gd name="connsiteY2" fmla="*/ 0 h 39004"/>
                          <a:gd name="connsiteX3" fmla="*/ 20145 w 20145"/>
                          <a:gd name="connsiteY3" fmla="*/ 11144 h 39004"/>
                        </a:gdLst>
                        <a:ahLst/>
                        <a:cxnLst>
                          <a:cxn ang="0">
                            <a:pos x="connsiteX0" y="connsiteY0"/>
                          </a:cxn>
                          <a:cxn ang="0">
                            <a:pos x="connsiteX1" y="connsiteY1"/>
                          </a:cxn>
                          <a:cxn ang="0">
                            <a:pos x="connsiteX2" y="connsiteY2"/>
                          </a:cxn>
                          <a:cxn ang="0">
                            <a:pos x="connsiteX3" y="connsiteY3"/>
                          </a:cxn>
                        </a:cxnLst>
                        <a:rect l="l" t="t" r="r" b="b"/>
                        <a:pathLst>
                          <a:path w="20145" h="39004">
                            <a:moveTo>
                              <a:pt x="20145" y="39005"/>
                            </a:moveTo>
                            <a:lnTo>
                              <a:pt x="0" y="27861"/>
                            </a:lnTo>
                            <a:lnTo>
                              <a:pt x="0" y="0"/>
                            </a:lnTo>
                            <a:lnTo>
                              <a:pt x="20145" y="11144"/>
                            </a:lnTo>
                            <a:close/>
                          </a:path>
                        </a:pathLst>
                      </a:custGeom>
                      <a:solidFill>
                        <a:srgbClr val="A1A7CC"/>
                      </a:solidFill>
                      <a:ln w="4286" cap="flat">
                        <a:noFill/>
                        <a:prstDash val="solid"/>
                        <a:miter/>
                      </a:ln>
                    </p:spPr>
                    <p:txBody>
                      <a:bodyPr rtlCol="0" anchor="ctr"/>
                      <a:lstStyle/>
                      <a:p>
                        <a:endParaRPr lang="en-GB"/>
                      </a:p>
                    </p:txBody>
                  </p:sp>
                  <p:grpSp>
                    <p:nvGrpSpPr>
                      <p:cNvPr id="41" name="Graphic 18">
                        <a:extLst>
                          <a:ext uri="{FF2B5EF4-FFF2-40B4-BE49-F238E27FC236}">
                            <a16:creationId xmlns:a16="http://schemas.microsoft.com/office/drawing/2014/main" id="{9D019255-3BE3-2D28-29F7-3A3570EA03F4}"/>
                          </a:ext>
                        </a:extLst>
                      </p:cNvPr>
                      <p:cNvGrpSpPr/>
                      <p:nvPr/>
                    </p:nvGrpSpPr>
                    <p:grpSpPr>
                      <a:xfrm>
                        <a:off x="9460648" y="1434963"/>
                        <a:ext cx="53671" cy="43918"/>
                        <a:chOff x="9460648" y="1434963"/>
                        <a:chExt cx="53671" cy="43918"/>
                      </a:xfrm>
                      <a:solidFill>
                        <a:srgbClr val="6C74AF"/>
                      </a:solidFill>
                    </p:grpSpPr>
                    <p:sp>
                      <p:nvSpPr>
                        <p:cNvPr id="42" name="Freeform: Shape 41">
                          <a:extLst>
                            <a:ext uri="{FF2B5EF4-FFF2-40B4-BE49-F238E27FC236}">
                              <a16:creationId xmlns:a16="http://schemas.microsoft.com/office/drawing/2014/main" id="{15E265CE-EACF-2CAC-9C4A-5321F2E78798}"/>
                            </a:ext>
                          </a:extLst>
                        </p:cNvPr>
                        <p:cNvSpPr/>
                        <p:nvPr/>
                      </p:nvSpPr>
                      <p:spPr>
                        <a:xfrm rot="-3599956">
                          <a:off x="9497568" y="1433547"/>
                          <a:ext cx="3857" cy="30860"/>
                        </a:xfrm>
                        <a:custGeom>
                          <a:avLst/>
                          <a:gdLst>
                            <a:gd name="connsiteX0" fmla="*/ 0 w 3857"/>
                            <a:gd name="connsiteY0" fmla="*/ 0 h 30860"/>
                            <a:gd name="connsiteX1" fmla="*/ 3858 w 3857"/>
                            <a:gd name="connsiteY1" fmla="*/ 0 h 30860"/>
                            <a:gd name="connsiteX2" fmla="*/ 3858 w 3857"/>
                            <a:gd name="connsiteY2" fmla="*/ 30860 h 30860"/>
                            <a:gd name="connsiteX3" fmla="*/ 0 w 3857"/>
                            <a:gd name="connsiteY3" fmla="*/ 30860 h 30860"/>
                          </a:gdLst>
                          <a:ahLst/>
                          <a:cxnLst>
                            <a:cxn ang="0">
                              <a:pos x="connsiteX0" y="connsiteY0"/>
                            </a:cxn>
                            <a:cxn ang="0">
                              <a:pos x="connsiteX1" y="connsiteY1"/>
                            </a:cxn>
                            <a:cxn ang="0">
                              <a:pos x="connsiteX2" y="connsiteY2"/>
                            </a:cxn>
                            <a:cxn ang="0">
                              <a:pos x="connsiteX3" y="connsiteY3"/>
                            </a:cxn>
                          </a:cxnLst>
                          <a:rect l="l" t="t" r="r" b="b"/>
                          <a:pathLst>
                            <a:path w="3857" h="30860">
                              <a:moveTo>
                                <a:pt x="0" y="0"/>
                              </a:moveTo>
                              <a:lnTo>
                                <a:pt x="3858" y="0"/>
                              </a:lnTo>
                              <a:lnTo>
                                <a:pt x="3858" y="30860"/>
                              </a:lnTo>
                              <a:lnTo>
                                <a:pt x="0" y="30860"/>
                              </a:lnTo>
                              <a:close/>
                            </a:path>
                          </a:pathLst>
                        </a:custGeom>
                        <a:solidFill>
                          <a:srgbClr val="6C74AF"/>
                        </a:solidFill>
                        <a:ln w="4286" cap="flat">
                          <a:noFill/>
                          <a:prstDash val="solid"/>
                          <a:miter/>
                        </a:ln>
                      </p:spPr>
                      <p:txBody>
                        <a:bodyPr rtlCol="0" anchor="ctr"/>
                        <a:lstStyle/>
                        <a:p>
                          <a:endParaRPr lang="en-GB"/>
                        </a:p>
                      </p:txBody>
                    </p:sp>
                    <p:sp>
                      <p:nvSpPr>
                        <p:cNvPr id="43" name="Freeform: Shape 42">
                          <a:extLst>
                            <a:ext uri="{FF2B5EF4-FFF2-40B4-BE49-F238E27FC236}">
                              <a16:creationId xmlns:a16="http://schemas.microsoft.com/office/drawing/2014/main" id="{9ABEE232-C089-FF1D-6FE1-6FA318536451}"/>
                            </a:ext>
                          </a:extLst>
                        </p:cNvPr>
                        <p:cNvSpPr/>
                        <p:nvPr/>
                      </p:nvSpPr>
                      <p:spPr>
                        <a:xfrm rot="-3587336">
                          <a:off x="9485861" y="1421936"/>
                          <a:ext cx="3857" cy="59151"/>
                        </a:xfrm>
                        <a:custGeom>
                          <a:avLst/>
                          <a:gdLst>
                            <a:gd name="connsiteX0" fmla="*/ 0 w 3857"/>
                            <a:gd name="connsiteY0" fmla="*/ 0 h 59151"/>
                            <a:gd name="connsiteX1" fmla="*/ 3858 w 3857"/>
                            <a:gd name="connsiteY1" fmla="*/ 0 h 59151"/>
                            <a:gd name="connsiteX2" fmla="*/ 3858 w 3857"/>
                            <a:gd name="connsiteY2" fmla="*/ 59152 h 59151"/>
                            <a:gd name="connsiteX3" fmla="*/ 0 w 3857"/>
                            <a:gd name="connsiteY3" fmla="*/ 59152 h 59151"/>
                          </a:gdLst>
                          <a:ahLst/>
                          <a:cxnLst>
                            <a:cxn ang="0">
                              <a:pos x="connsiteX0" y="connsiteY0"/>
                            </a:cxn>
                            <a:cxn ang="0">
                              <a:pos x="connsiteX1" y="connsiteY1"/>
                            </a:cxn>
                            <a:cxn ang="0">
                              <a:pos x="connsiteX2" y="connsiteY2"/>
                            </a:cxn>
                            <a:cxn ang="0">
                              <a:pos x="connsiteX3" y="connsiteY3"/>
                            </a:cxn>
                          </a:cxnLst>
                          <a:rect l="l" t="t" r="r" b="b"/>
                          <a:pathLst>
                            <a:path w="3857" h="59151">
                              <a:moveTo>
                                <a:pt x="0" y="0"/>
                              </a:moveTo>
                              <a:lnTo>
                                <a:pt x="3858" y="0"/>
                              </a:lnTo>
                              <a:lnTo>
                                <a:pt x="3858" y="59152"/>
                              </a:lnTo>
                              <a:lnTo>
                                <a:pt x="0" y="59152"/>
                              </a:lnTo>
                              <a:close/>
                            </a:path>
                          </a:pathLst>
                        </a:custGeom>
                        <a:solidFill>
                          <a:srgbClr val="6C74AF"/>
                        </a:solidFill>
                        <a:ln w="4286" cap="flat">
                          <a:noFill/>
                          <a:prstDash val="solid"/>
                          <a:miter/>
                        </a:ln>
                      </p:spPr>
                      <p:txBody>
                        <a:bodyPr rtlCol="0" anchor="ctr"/>
                        <a:lstStyle/>
                        <a:p>
                          <a:endParaRPr lang="en-GB"/>
                        </a:p>
                      </p:txBody>
                    </p:sp>
                    <p:sp>
                      <p:nvSpPr>
                        <p:cNvPr id="44" name="Freeform: Shape 43">
                          <a:extLst>
                            <a:ext uri="{FF2B5EF4-FFF2-40B4-BE49-F238E27FC236}">
                              <a16:creationId xmlns:a16="http://schemas.microsoft.com/office/drawing/2014/main" id="{9EE37377-0D01-91D7-FE71-81A109B3D759}"/>
                            </a:ext>
                          </a:extLst>
                        </p:cNvPr>
                        <p:cNvSpPr/>
                        <p:nvPr/>
                      </p:nvSpPr>
                      <p:spPr>
                        <a:xfrm rot="-3587633">
                          <a:off x="9485248" y="1432761"/>
                          <a:ext cx="3857" cy="59148"/>
                        </a:xfrm>
                        <a:custGeom>
                          <a:avLst/>
                          <a:gdLst>
                            <a:gd name="connsiteX0" fmla="*/ 0 w 3857"/>
                            <a:gd name="connsiteY0" fmla="*/ 0 h 59148"/>
                            <a:gd name="connsiteX1" fmla="*/ 3858 w 3857"/>
                            <a:gd name="connsiteY1" fmla="*/ 0 h 59148"/>
                            <a:gd name="connsiteX2" fmla="*/ 3858 w 3857"/>
                            <a:gd name="connsiteY2" fmla="*/ 59149 h 59148"/>
                            <a:gd name="connsiteX3" fmla="*/ 0 w 3857"/>
                            <a:gd name="connsiteY3" fmla="*/ 59149 h 59148"/>
                          </a:gdLst>
                          <a:ahLst/>
                          <a:cxnLst>
                            <a:cxn ang="0">
                              <a:pos x="connsiteX0" y="connsiteY0"/>
                            </a:cxn>
                            <a:cxn ang="0">
                              <a:pos x="connsiteX1" y="connsiteY1"/>
                            </a:cxn>
                            <a:cxn ang="0">
                              <a:pos x="connsiteX2" y="connsiteY2"/>
                            </a:cxn>
                            <a:cxn ang="0">
                              <a:pos x="connsiteX3" y="connsiteY3"/>
                            </a:cxn>
                          </a:cxnLst>
                          <a:rect l="l" t="t" r="r" b="b"/>
                          <a:pathLst>
                            <a:path w="3857" h="59148">
                              <a:moveTo>
                                <a:pt x="0" y="0"/>
                              </a:moveTo>
                              <a:lnTo>
                                <a:pt x="3858" y="0"/>
                              </a:lnTo>
                              <a:lnTo>
                                <a:pt x="3858" y="59149"/>
                              </a:lnTo>
                              <a:lnTo>
                                <a:pt x="0" y="59149"/>
                              </a:lnTo>
                              <a:close/>
                            </a:path>
                          </a:pathLst>
                        </a:custGeom>
                        <a:solidFill>
                          <a:srgbClr val="6C74AF"/>
                        </a:solidFill>
                        <a:ln w="4286" cap="flat">
                          <a:noFill/>
                          <a:prstDash val="solid"/>
                          <a:miter/>
                        </a:ln>
                      </p:spPr>
                      <p:txBody>
                        <a:bodyPr rtlCol="0" anchor="ctr"/>
                        <a:lstStyle/>
                        <a:p>
                          <a:endParaRPr lang="en-GB"/>
                        </a:p>
                      </p:txBody>
                    </p:sp>
                  </p:grpSp>
                </p:grpSp>
                <p:grpSp>
                  <p:nvGrpSpPr>
                    <p:cNvPr id="45" name="Graphic 18">
                      <a:extLst>
                        <a:ext uri="{FF2B5EF4-FFF2-40B4-BE49-F238E27FC236}">
                          <a16:creationId xmlns:a16="http://schemas.microsoft.com/office/drawing/2014/main" id="{A017E40D-DE55-C428-2E27-6DA8FCFA1E2B}"/>
                        </a:ext>
                      </a:extLst>
                    </p:cNvPr>
                    <p:cNvGrpSpPr/>
                    <p:nvPr/>
                  </p:nvGrpSpPr>
                  <p:grpSpPr>
                    <a:xfrm>
                      <a:off x="9434560" y="1453460"/>
                      <a:ext cx="79730" cy="70871"/>
                      <a:chOff x="9434560" y="1453460"/>
                      <a:chExt cx="79730" cy="70871"/>
                    </a:xfrm>
                  </p:grpSpPr>
                  <p:sp>
                    <p:nvSpPr>
                      <p:cNvPr id="46" name="Freeform: Shape 45">
                        <a:extLst>
                          <a:ext uri="{FF2B5EF4-FFF2-40B4-BE49-F238E27FC236}">
                            <a16:creationId xmlns:a16="http://schemas.microsoft.com/office/drawing/2014/main" id="{39A57E6A-DAD4-CBB2-1C88-F5E0BD3D3D6C}"/>
                          </a:ext>
                        </a:extLst>
                      </p:cNvPr>
                      <p:cNvSpPr/>
                      <p:nvPr/>
                    </p:nvSpPr>
                    <p:spPr>
                      <a:xfrm>
                        <a:off x="9434560" y="1453460"/>
                        <a:ext cx="20145" cy="39004"/>
                      </a:xfrm>
                      <a:custGeom>
                        <a:avLst/>
                        <a:gdLst>
                          <a:gd name="connsiteX0" fmla="*/ 20145 w 20145"/>
                          <a:gd name="connsiteY0" fmla="*/ 39005 h 39004"/>
                          <a:gd name="connsiteX1" fmla="*/ 0 w 20145"/>
                          <a:gd name="connsiteY1" fmla="*/ 27861 h 39004"/>
                          <a:gd name="connsiteX2" fmla="*/ 0 w 20145"/>
                          <a:gd name="connsiteY2" fmla="*/ 0 h 39004"/>
                          <a:gd name="connsiteX3" fmla="*/ 20145 w 20145"/>
                          <a:gd name="connsiteY3" fmla="*/ 11144 h 39004"/>
                        </a:gdLst>
                        <a:ahLst/>
                        <a:cxnLst>
                          <a:cxn ang="0">
                            <a:pos x="connsiteX0" y="connsiteY0"/>
                          </a:cxn>
                          <a:cxn ang="0">
                            <a:pos x="connsiteX1" y="connsiteY1"/>
                          </a:cxn>
                          <a:cxn ang="0">
                            <a:pos x="connsiteX2" y="connsiteY2"/>
                          </a:cxn>
                          <a:cxn ang="0">
                            <a:pos x="connsiteX3" y="connsiteY3"/>
                          </a:cxn>
                        </a:cxnLst>
                        <a:rect l="l" t="t" r="r" b="b"/>
                        <a:pathLst>
                          <a:path w="20145" h="39004">
                            <a:moveTo>
                              <a:pt x="20145" y="39005"/>
                            </a:moveTo>
                            <a:lnTo>
                              <a:pt x="0" y="27861"/>
                            </a:lnTo>
                            <a:lnTo>
                              <a:pt x="0" y="0"/>
                            </a:lnTo>
                            <a:lnTo>
                              <a:pt x="20145" y="11144"/>
                            </a:lnTo>
                            <a:close/>
                          </a:path>
                        </a:pathLst>
                      </a:custGeom>
                      <a:solidFill>
                        <a:srgbClr val="CACCE2"/>
                      </a:solidFill>
                      <a:ln w="4286" cap="flat">
                        <a:noFill/>
                        <a:prstDash val="solid"/>
                        <a:miter/>
                      </a:ln>
                    </p:spPr>
                    <p:txBody>
                      <a:bodyPr rtlCol="0" anchor="ctr"/>
                      <a:lstStyle/>
                      <a:p>
                        <a:endParaRPr lang="en-GB"/>
                      </a:p>
                    </p:txBody>
                  </p:sp>
                  <p:grpSp>
                    <p:nvGrpSpPr>
                      <p:cNvPr id="47" name="Graphic 18">
                        <a:extLst>
                          <a:ext uri="{FF2B5EF4-FFF2-40B4-BE49-F238E27FC236}">
                            <a16:creationId xmlns:a16="http://schemas.microsoft.com/office/drawing/2014/main" id="{D8D02352-EED9-9360-6CEC-A8EDD916CCFA}"/>
                          </a:ext>
                        </a:extLst>
                      </p:cNvPr>
                      <p:cNvGrpSpPr/>
                      <p:nvPr/>
                    </p:nvGrpSpPr>
                    <p:grpSpPr>
                      <a:xfrm>
                        <a:off x="9460618" y="1480415"/>
                        <a:ext cx="53672" cy="43916"/>
                        <a:chOff x="9460618" y="1480415"/>
                        <a:chExt cx="53672" cy="43916"/>
                      </a:xfrm>
                      <a:solidFill>
                        <a:srgbClr val="6C74AF"/>
                      </a:solidFill>
                    </p:grpSpPr>
                    <p:sp>
                      <p:nvSpPr>
                        <p:cNvPr id="48" name="Freeform: Shape 47">
                          <a:extLst>
                            <a:ext uri="{FF2B5EF4-FFF2-40B4-BE49-F238E27FC236}">
                              <a16:creationId xmlns:a16="http://schemas.microsoft.com/office/drawing/2014/main" id="{D825A545-B5C6-6466-8696-1F83448C832F}"/>
                            </a:ext>
                          </a:extLst>
                        </p:cNvPr>
                        <p:cNvSpPr/>
                        <p:nvPr/>
                      </p:nvSpPr>
                      <p:spPr>
                        <a:xfrm rot="-3599956">
                          <a:off x="9497538" y="1478998"/>
                          <a:ext cx="3857" cy="30860"/>
                        </a:xfrm>
                        <a:custGeom>
                          <a:avLst/>
                          <a:gdLst>
                            <a:gd name="connsiteX0" fmla="*/ 0 w 3857"/>
                            <a:gd name="connsiteY0" fmla="*/ 0 h 30860"/>
                            <a:gd name="connsiteX1" fmla="*/ 3858 w 3857"/>
                            <a:gd name="connsiteY1" fmla="*/ 0 h 30860"/>
                            <a:gd name="connsiteX2" fmla="*/ 3858 w 3857"/>
                            <a:gd name="connsiteY2" fmla="*/ 30860 h 30860"/>
                            <a:gd name="connsiteX3" fmla="*/ 0 w 3857"/>
                            <a:gd name="connsiteY3" fmla="*/ 30860 h 30860"/>
                          </a:gdLst>
                          <a:ahLst/>
                          <a:cxnLst>
                            <a:cxn ang="0">
                              <a:pos x="connsiteX0" y="connsiteY0"/>
                            </a:cxn>
                            <a:cxn ang="0">
                              <a:pos x="connsiteX1" y="connsiteY1"/>
                            </a:cxn>
                            <a:cxn ang="0">
                              <a:pos x="connsiteX2" y="connsiteY2"/>
                            </a:cxn>
                            <a:cxn ang="0">
                              <a:pos x="connsiteX3" y="connsiteY3"/>
                            </a:cxn>
                          </a:cxnLst>
                          <a:rect l="l" t="t" r="r" b="b"/>
                          <a:pathLst>
                            <a:path w="3857" h="30860">
                              <a:moveTo>
                                <a:pt x="0" y="0"/>
                              </a:moveTo>
                              <a:lnTo>
                                <a:pt x="3858" y="0"/>
                              </a:lnTo>
                              <a:lnTo>
                                <a:pt x="3858" y="30860"/>
                              </a:lnTo>
                              <a:lnTo>
                                <a:pt x="0" y="30860"/>
                              </a:lnTo>
                              <a:close/>
                            </a:path>
                          </a:pathLst>
                        </a:custGeom>
                        <a:solidFill>
                          <a:srgbClr val="6C74AF"/>
                        </a:solidFill>
                        <a:ln w="4286" cap="flat">
                          <a:noFill/>
                          <a:prstDash val="solid"/>
                          <a:miter/>
                        </a:ln>
                      </p:spPr>
                      <p:txBody>
                        <a:bodyPr rtlCol="0" anchor="ctr"/>
                        <a:lstStyle/>
                        <a:p>
                          <a:endParaRPr lang="en-GB"/>
                        </a:p>
                      </p:txBody>
                    </p:sp>
                    <p:sp>
                      <p:nvSpPr>
                        <p:cNvPr id="49" name="Freeform: Shape 48">
                          <a:extLst>
                            <a:ext uri="{FF2B5EF4-FFF2-40B4-BE49-F238E27FC236}">
                              <a16:creationId xmlns:a16="http://schemas.microsoft.com/office/drawing/2014/main" id="{45D9CC9B-A948-E973-A6FC-339E06EC95FF}"/>
                            </a:ext>
                          </a:extLst>
                        </p:cNvPr>
                        <p:cNvSpPr/>
                        <p:nvPr/>
                      </p:nvSpPr>
                      <p:spPr>
                        <a:xfrm rot="-3587336">
                          <a:off x="9485832" y="1467388"/>
                          <a:ext cx="3857" cy="59151"/>
                        </a:xfrm>
                        <a:custGeom>
                          <a:avLst/>
                          <a:gdLst>
                            <a:gd name="connsiteX0" fmla="*/ 0 w 3857"/>
                            <a:gd name="connsiteY0" fmla="*/ 0 h 59151"/>
                            <a:gd name="connsiteX1" fmla="*/ 3858 w 3857"/>
                            <a:gd name="connsiteY1" fmla="*/ 0 h 59151"/>
                            <a:gd name="connsiteX2" fmla="*/ 3858 w 3857"/>
                            <a:gd name="connsiteY2" fmla="*/ 59152 h 59151"/>
                            <a:gd name="connsiteX3" fmla="*/ 0 w 3857"/>
                            <a:gd name="connsiteY3" fmla="*/ 59152 h 59151"/>
                          </a:gdLst>
                          <a:ahLst/>
                          <a:cxnLst>
                            <a:cxn ang="0">
                              <a:pos x="connsiteX0" y="connsiteY0"/>
                            </a:cxn>
                            <a:cxn ang="0">
                              <a:pos x="connsiteX1" y="connsiteY1"/>
                            </a:cxn>
                            <a:cxn ang="0">
                              <a:pos x="connsiteX2" y="connsiteY2"/>
                            </a:cxn>
                            <a:cxn ang="0">
                              <a:pos x="connsiteX3" y="connsiteY3"/>
                            </a:cxn>
                          </a:cxnLst>
                          <a:rect l="l" t="t" r="r" b="b"/>
                          <a:pathLst>
                            <a:path w="3857" h="59151">
                              <a:moveTo>
                                <a:pt x="0" y="0"/>
                              </a:moveTo>
                              <a:lnTo>
                                <a:pt x="3858" y="0"/>
                              </a:lnTo>
                              <a:lnTo>
                                <a:pt x="3858" y="59152"/>
                              </a:lnTo>
                              <a:lnTo>
                                <a:pt x="0" y="59152"/>
                              </a:lnTo>
                              <a:close/>
                            </a:path>
                          </a:pathLst>
                        </a:custGeom>
                        <a:solidFill>
                          <a:srgbClr val="6C74AF"/>
                        </a:solidFill>
                        <a:ln w="4286" cap="flat">
                          <a:noFill/>
                          <a:prstDash val="solid"/>
                          <a:miter/>
                        </a:ln>
                      </p:spPr>
                      <p:txBody>
                        <a:bodyPr rtlCol="0" anchor="ctr"/>
                        <a:lstStyle/>
                        <a:p>
                          <a:endParaRPr lang="en-GB"/>
                        </a:p>
                      </p:txBody>
                    </p:sp>
                    <p:sp>
                      <p:nvSpPr>
                        <p:cNvPr id="50" name="Freeform: Shape 49">
                          <a:extLst>
                            <a:ext uri="{FF2B5EF4-FFF2-40B4-BE49-F238E27FC236}">
                              <a16:creationId xmlns:a16="http://schemas.microsoft.com/office/drawing/2014/main" id="{7ADDE6AC-ADF9-3FA8-6AB0-80857F3FE204}"/>
                            </a:ext>
                          </a:extLst>
                        </p:cNvPr>
                        <p:cNvSpPr/>
                        <p:nvPr/>
                      </p:nvSpPr>
                      <p:spPr>
                        <a:xfrm rot="-3587633">
                          <a:off x="9485219" y="1478211"/>
                          <a:ext cx="3857" cy="59148"/>
                        </a:xfrm>
                        <a:custGeom>
                          <a:avLst/>
                          <a:gdLst>
                            <a:gd name="connsiteX0" fmla="*/ 0 w 3857"/>
                            <a:gd name="connsiteY0" fmla="*/ 0 h 59148"/>
                            <a:gd name="connsiteX1" fmla="*/ 3858 w 3857"/>
                            <a:gd name="connsiteY1" fmla="*/ 0 h 59148"/>
                            <a:gd name="connsiteX2" fmla="*/ 3858 w 3857"/>
                            <a:gd name="connsiteY2" fmla="*/ 59149 h 59148"/>
                            <a:gd name="connsiteX3" fmla="*/ 0 w 3857"/>
                            <a:gd name="connsiteY3" fmla="*/ 59149 h 59148"/>
                          </a:gdLst>
                          <a:ahLst/>
                          <a:cxnLst>
                            <a:cxn ang="0">
                              <a:pos x="connsiteX0" y="connsiteY0"/>
                            </a:cxn>
                            <a:cxn ang="0">
                              <a:pos x="connsiteX1" y="connsiteY1"/>
                            </a:cxn>
                            <a:cxn ang="0">
                              <a:pos x="connsiteX2" y="connsiteY2"/>
                            </a:cxn>
                            <a:cxn ang="0">
                              <a:pos x="connsiteX3" y="connsiteY3"/>
                            </a:cxn>
                          </a:cxnLst>
                          <a:rect l="l" t="t" r="r" b="b"/>
                          <a:pathLst>
                            <a:path w="3857" h="59148">
                              <a:moveTo>
                                <a:pt x="0" y="0"/>
                              </a:moveTo>
                              <a:lnTo>
                                <a:pt x="3858" y="0"/>
                              </a:lnTo>
                              <a:lnTo>
                                <a:pt x="3858" y="59149"/>
                              </a:lnTo>
                              <a:lnTo>
                                <a:pt x="0" y="59149"/>
                              </a:lnTo>
                              <a:close/>
                            </a:path>
                          </a:pathLst>
                        </a:custGeom>
                        <a:solidFill>
                          <a:srgbClr val="6C74AF"/>
                        </a:solidFill>
                        <a:ln w="4286" cap="flat">
                          <a:noFill/>
                          <a:prstDash val="solid"/>
                          <a:miter/>
                        </a:ln>
                      </p:spPr>
                      <p:txBody>
                        <a:bodyPr rtlCol="0" anchor="ctr"/>
                        <a:lstStyle/>
                        <a:p>
                          <a:endParaRPr lang="en-GB"/>
                        </a:p>
                      </p:txBody>
                    </p:sp>
                  </p:grpSp>
                </p:grpSp>
              </p:grpSp>
            </p:grpSp>
            <p:grpSp>
              <p:nvGrpSpPr>
                <p:cNvPr id="51" name="Graphic 18">
                  <a:extLst>
                    <a:ext uri="{FF2B5EF4-FFF2-40B4-BE49-F238E27FC236}">
                      <a16:creationId xmlns:a16="http://schemas.microsoft.com/office/drawing/2014/main" id="{477D0B3A-219F-173B-39B4-EA7D56F6E1C0}"/>
                    </a:ext>
                  </a:extLst>
                </p:cNvPr>
                <p:cNvGrpSpPr/>
                <p:nvPr/>
              </p:nvGrpSpPr>
              <p:grpSpPr>
                <a:xfrm>
                  <a:off x="9883758" y="1547757"/>
                  <a:ext cx="297037" cy="424767"/>
                  <a:chOff x="9883758" y="1547757"/>
                  <a:chExt cx="297037" cy="424767"/>
                </a:xfrm>
              </p:grpSpPr>
              <p:sp>
                <p:nvSpPr>
                  <p:cNvPr id="52" name="Freeform: Shape 51">
                    <a:extLst>
                      <a:ext uri="{FF2B5EF4-FFF2-40B4-BE49-F238E27FC236}">
                        <a16:creationId xmlns:a16="http://schemas.microsoft.com/office/drawing/2014/main" id="{6B2610A0-B4A5-FE43-BA0C-6AA28DD43844}"/>
                      </a:ext>
                    </a:extLst>
                  </p:cNvPr>
                  <p:cNvSpPr/>
                  <p:nvPr/>
                </p:nvSpPr>
                <p:spPr>
                  <a:xfrm>
                    <a:off x="9883758" y="1547757"/>
                    <a:ext cx="297037" cy="424767"/>
                  </a:xfrm>
                  <a:custGeom>
                    <a:avLst/>
                    <a:gdLst>
                      <a:gd name="connsiteX0" fmla="*/ 297037 w 297037"/>
                      <a:gd name="connsiteY0" fmla="*/ 424767 h 424767"/>
                      <a:gd name="connsiteX1" fmla="*/ 0 w 297037"/>
                      <a:gd name="connsiteY1" fmla="*/ 253317 h 424767"/>
                      <a:gd name="connsiteX2" fmla="*/ 0 w 297037"/>
                      <a:gd name="connsiteY2" fmla="*/ 0 h 424767"/>
                      <a:gd name="connsiteX3" fmla="*/ 297037 w 297037"/>
                      <a:gd name="connsiteY3" fmla="*/ 171450 h 424767"/>
                    </a:gdLst>
                    <a:ahLst/>
                    <a:cxnLst>
                      <a:cxn ang="0">
                        <a:pos x="connsiteX0" y="connsiteY0"/>
                      </a:cxn>
                      <a:cxn ang="0">
                        <a:pos x="connsiteX1" y="connsiteY1"/>
                      </a:cxn>
                      <a:cxn ang="0">
                        <a:pos x="connsiteX2" y="connsiteY2"/>
                      </a:cxn>
                      <a:cxn ang="0">
                        <a:pos x="connsiteX3" y="connsiteY3"/>
                      </a:cxn>
                    </a:cxnLst>
                    <a:rect l="l" t="t" r="r" b="b"/>
                    <a:pathLst>
                      <a:path w="297037" h="424767">
                        <a:moveTo>
                          <a:pt x="297037" y="424767"/>
                        </a:moveTo>
                        <a:lnTo>
                          <a:pt x="0" y="253317"/>
                        </a:lnTo>
                        <a:lnTo>
                          <a:pt x="0" y="0"/>
                        </a:lnTo>
                        <a:lnTo>
                          <a:pt x="297037" y="171450"/>
                        </a:lnTo>
                        <a:close/>
                      </a:path>
                    </a:pathLst>
                  </a:custGeom>
                  <a:solidFill>
                    <a:srgbClr val="F5F6FA"/>
                  </a:solidFill>
                  <a:ln w="4286" cap="flat">
                    <a:noFill/>
                    <a:prstDash val="solid"/>
                    <a:miter/>
                  </a:ln>
                </p:spPr>
                <p:txBody>
                  <a:bodyPr rtlCol="0" anchor="ctr"/>
                  <a:lstStyle/>
                  <a:p>
                    <a:endParaRPr lang="en-GB"/>
                  </a:p>
                </p:txBody>
              </p:sp>
              <p:grpSp>
                <p:nvGrpSpPr>
                  <p:cNvPr id="53" name="Graphic 18">
                    <a:extLst>
                      <a:ext uri="{FF2B5EF4-FFF2-40B4-BE49-F238E27FC236}">
                        <a16:creationId xmlns:a16="http://schemas.microsoft.com/office/drawing/2014/main" id="{5D8276CD-F7C2-62AB-A978-6BB3588C476F}"/>
                      </a:ext>
                    </a:extLst>
                  </p:cNvPr>
                  <p:cNvGrpSpPr/>
                  <p:nvPr/>
                </p:nvGrpSpPr>
                <p:grpSpPr>
                  <a:xfrm>
                    <a:off x="10078355" y="1733781"/>
                    <a:ext cx="79500" cy="162160"/>
                    <a:chOff x="10078355" y="1733781"/>
                    <a:chExt cx="79500" cy="162160"/>
                  </a:xfrm>
                </p:grpSpPr>
                <p:grpSp>
                  <p:nvGrpSpPr>
                    <p:cNvPr id="54" name="Graphic 18">
                      <a:extLst>
                        <a:ext uri="{FF2B5EF4-FFF2-40B4-BE49-F238E27FC236}">
                          <a16:creationId xmlns:a16="http://schemas.microsoft.com/office/drawing/2014/main" id="{C58E89F7-8D52-6A43-2449-E25902177AAA}"/>
                        </a:ext>
                      </a:extLst>
                    </p:cNvPr>
                    <p:cNvGrpSpPr/>
                    <p:nvPr/>
                  </p:nvGrpSpPr>
                  <p:grpSpPr>
                    <a:xfrm>
                      <a:off x="10078355" y="1733781"/>
                      <a:ext cx="78866" cy="71297"/>
                      <a:chOff x="10078355" y="1733781"/>
                      <a:chExt cx="78866" cy="71297"/>
                    </a:xfrm>
                  </p:grpSpPr>
                  <p:sp>
                    <p:nvSpPr>
                      <p:cNvPr id="55" name="Freeform: Shape 54">
                        <a:extLst>
                          <a:ext uri="{FF2B5EF4-FFF2-40B4-BE49-F238E27FC236}">
                            <a16:creationId xmlns:a16="http://schemas.microsoft.com/office/drawing/2014/main" id="{D398C60A-4B7C-44E5-B0AA-6CC2299854DB}"/>
                          </a:ext>
                        </a:extLst>
                      </p:cNvPr>
                      <p:cNvSpPr/>
                      <p:nvPr/>
                    </p:nvSpPr>
                    <p:spPr>
                      <a:xfrm>
                        <a:off x="10078355" y="1733781"/>
                        <a:ext cx="19716" cy="39433"/>
                      </a:xfrm>
                      <a:custGeom>
                        <a:avLst/>
                        <a:gdLst>
                          <a:gd name="connsiteX0" fmla="*/ 19716 w 19716"/>
                          <a:gd name="connsiteY0" fmla="*/ 39433 h 39433"/>
                          <a:gd name="connsiteX1" fmla="*/ 0 w 19716"/>
                          <a:gd name="connsiteY1" fmla="*/ 27861 h 39433"/>
                          <a:gd name="connsiteX2" fmla="*/ 0 w 19716"/>
                          <a:gd name="connsiteY2" fmla="*/ 0 h 39433"/>
                          <a:gd name="connsiteX3" fmla="*/ 19716 w 19716"/>
                          <a:gd name="connsiteY3" fmla="*/ 11573 h 39433"/>
                        </a:gdLst>
                        <a:ahLst/>
                        <a:cxnLst>
                          <a:cxn ang="0">
                            <a:pos x="connsiteX0" y="connsiteY0"/>
                          </a:cxn>
                          <a:cxn ang="0">
                            <a:pos x="connsiteX1" y="connsiteY1"/>
                          </a:cxn>
                          <a:cxn ang="0">
                            <a:pos x="connsiteX2" y="connsiteY2"/>
                          </a:cxn>
                          <a:cxn ang="0">
                            <a:pos x="connsiteX3" y="connsiteY3"/>
                          </a:cxn>
                        </a:cxnLst>
                        <a:rect l="l" t="t" r="r" b="b"/>
                        <a:pathLst>
                          <a:path w="19716" h="39433">
                            <a:moveTo>
                              <a:pt x="19716" y="39433"/>
                            </a:moveTo>
                            <a:lnTo>
                              <a:pt x="0" y="27861"/>
                            </a:lnTo>
                            <a:lnTo>
                              <a:pt x="0" y="0"/>
                            </a:lnTo>
                            <a:lnTo>
                              <a:pt x="19716" y="11573"/>
                            </a:lnTo>
                            <a:close/>
                          </a:path>
                        </a:pathLst>
                      </a:custGeom>
                      <a:solidFill>
                        <a:srgbClr val="FDD13B"/>
                      </a:solidFill>
                      <a:ln w="4286" cap="flat">
                        <a:noFill/>
                        <a:prstDash val="solid"/>
                        <a:miter/>
                      </a:ln>
                    </p:spPr>
                    <p:txBody>
                      <a:bodyPr rtlCol="0" anchor="ctr"/>
                      <a:lstStyle/>
                      <a:p>
                        <a:endParaRPr lang="en-GB"/>
                      </a:p>
                    </p:txBody>
                  </p:sp>
                  <p:grpSp>
                    <p:nvGrpSpPr>
                      <p:cNvPr id="56" name="Graphic 18">
                        <a:extLst>
                          <a:ext uri="{FF2B5EF4-FFF2-40B4-BE49-F238E27FC236}">
                            <a16:creationId xmlns:a16="http://schemas.microsoft.com/office/drawing/2014/main" id="{59FFE8CF-C836-11FA-01FE-8EC1F828D30D}"/>
                          </a:ext>
                        </a:extLst>
                      </p:cNvPr>
                      <p:cNvGrpSpPr/>
                      <p:nvPr/>
                    </p:nvGrpSpPr>
                    <p:grpSpPr>
                      <a:xfrm>
                        <a:off x="10104153" y="1761216"/>
                        <a:ext cx="53068" cy="43862"/>
                        <a:chOff x="10104153" y="1761216"/>
                        <a:chExt cx="53068" cy="43862"/>
                      </a:xfrm>
                      <a:solidFill>
                        <a:srgbClr val="6C74AF"/>
                      </a:solidFill>
                    </p:grpSpPr>
                    <p:sp>
                      <p:nvSpPr>
                        <p:cNvPr id="57" name="Freeform: Shape 56">
                          <a:extLst>
                            <a:ext uri="{FF2B5EF4-FFF2-40B4-BE49-F238E27FC236}">
                              <a16:creationId xmlns:a16="http://schemas.microsoft.com/office/drawing/2014/main" id="{B7520664-6792-3F27-98FD-601628B2B47D}"/>
                            </a:ext>
                          </a:extLst>
                        </p:cNvPr>
                        <p:cNvSpPr/>
                        <p:nvPr/>
                      </p:nvSpPr>
                      <p:spPr>
                        <a:xfrm rot="-3599956">
                          <a:off x="10140958" y="1759659"/>
                          <a:ext cx="3857" cy="30860"/>
                        </a:xfrm>
                        <a:custGeom>
                          <a:avLst/>
                          <a:gdLst>
                            <a:gd name="connsiteX0" fmla="*/ 0 w 3857"/>
                            <a:gd name="connsiteY0" fmla="*/ 0 h 30860"/>
                            <a:gd name="connsiteX1" fmla="*/ 3857 w 3857"/>
                            <a:gd name="connsiteY1" fmla="*/ 0 h 30860"/>
                            <a:gd name="connsiteX2" fmla="*/ 3857 w 3857"/>
                            <a:gd name="connsiteY2" fmla="*/ 30860 h 30860"/>
                            <a:gd name="connsiteX3" fmla="*/ 0 w 3857"/>
                            <a:gd name="connsiteY3" fmla="*/ 30860 h 30860"/>
                          </a:gdLst>
                          <a:ahLst/>
                          <a:cxnLst>
                            <a:cxn ang="0">
                              <a:pos x="connsiteX0" y="connsiteY0"/>
                            </a:cxn>
                            <a:cxn ang="0">
                              <a:pos x="connsiteX1" y="connsiteY1"/>
                            </a:cxn>
                            <a:cxn ang="0">
                              <a:pos x="connsiteX2" y="connsiteY2"/>
                            </a:cxn>
                            <a:cxn ang="0">
                              <a:pos x="connsiteX3" y="connsiteY3"/>
                            </a:cxn>
                          </a:cxnLst>
                          <a:rect l="l" t="t" r="r" b="b"/>
                          <a:pathLst>
                            <a:path w="3857" h="30860">
                              <a:moveTo>
                                <a:pt x="0" y="0"/>
                              </a:moveTo>
                              <a:lnTo>
                                <a:pt x="3857" y="0"/>
                              </a:lnTo>
                              <a:lnTo>
                                <a:pt x="3857" y="30860"/>
                              </a:lnTo>
                              <a:lnTo>
                                <a:pt x="0" y="30860"/>
                              </a:lnTo>
                              <a:close/>
                            </a:path>
                          </a:pathLst>
                        </a:custGeom>
                        <a:solidFill>
                          <a:srgbClr val="6C74AF"/>
                        </a:solidFill>
                        <a:ln w="4286" cap="flat">
                          <a:noFill/>
                          <a:prstDash val="solid"/>
                          <a:miter/>
                        </a:ln>
                      </p:spPr>
                      <p:txBody>
                        <a:bodyPr rtlCol="0" anchor="ctr"/>
                        <a:lstStyle/>
                        <a:p>
                          <a:endParaRPr lang="en-GB"/>
                        </a:p>
                      </p:txBody>
                    </p:sp>
                    <p:sp>
                      <p:nvSpPr>
                        <p:cNvPr id="58" name="Freeform: Shape 57">
                          <a:extLst>
                            <a:ext uri="{FF2B5EF4-FFF2-40B4-BE49-F238E27FC236}">
                              <a16:creationId xmlns:a16="http://schemas.microsoft.com/office/drawing/2014/main" id="{F4F34458-DD7E-A1B2-74B4-CE568646B8A6}"/>
                            </a:ext>
                          </a:extLst>
                        </p:cNvPr>
                        <p:cNvSpPr/>
                        <p:nvPr/>
                      </p:nvSpPr>
                      <p:spPr>
                        <a:xfrm rot="-3587633">
                          <a:off x="10128753" y="1748187"/>
                          <a:ext cx="3857" cy="59148"/>
                        </a:xfrm>
                        <a:custGeom>
                          <a:avLst/>
                          <a:gdLst>
                            <a:gd name="connsiteX0" fmla="*/ 0 w 3857"/>
                            <a:gd name="connsiteY0" fmla="*/ 0 h 59148"/>
                            <a:gd name="connsiteX1" fmla="*/ 3857 w 3857"/>
                            <a:gd name="connsiteY1" fmla="*/ 0 h 59148"/>
                            <a:gd name="connsiteX2" fmla="*/ 3857 w 3857"/>
                            <a:gd name="connsiteY2" fmla="*/ 59149 h 59148"/>
                            <a:gd name="connsiteX3" fmla="*/ 0 w 3857"/>
                            <a:gd name="connsiteY3" fmla="*/ 59149 h 59148"/>
                          </a:gdLst>
                          <a:ahLst/>
                          <a:cxnLst>
                            <a:cxn ang="0">
                              <a:pos x="connsiteX0" y="connsiteY0"/>
                            </a:cxn>
                            <a:cxn ang="0">
                              <a:pos x="connsiteX1" y="connsiteY1"/>
                            </a:cxn>
                            <a:cxn ang="0">
                              <a:pos x="connsiteX2" y="connsiteY2"/>
                            </a:cxn>
                            <a:cxn ang="0">
                              <a:pos x="connsiteX3" y="connsiteY3"/>
                            </a:cxn>
                          </a:cxnLst>
                          <a:rect l="l" t="t" r="r" b="b"/>
                          <a:pathLst>
                            <a:path w="3857" h="59148">
                              <a:moveTo>
                                <a:pt x="0" y="0"/>
                              </a:moveTo>
                              <a:lnTo>
                                <a:pt x="3857" y="0"/>
                              </a:lnTo>
                              <a:lnTo>
                                <a:pt x="3857" y="59149"/>
                              </a:lnTo>
                              <a:lnTo>
                                <a:pt x="0" y="59149"/>
                              </a:lnTo>
                              <a:close/>
                            </a:path>
                          </a:pathLst>
                        </a:custGeom>
                        <a:solidFill>
                          <a:srgbClr val="6C74AF"/>
                        </a:solidFill>
                        <a:ln w="4286" cap="flat">
                          <a:noFill/>
                          <a:prstDash val="solid"/>
                          <a:miter/>
                        </a:ln>
                      </p:spPr>
                      <p:txBody>
                        <a:bodyPr rtlCol="0" anchor="ctr"/>
                        <a:lstStyle/>
                        <a:p>
                          <a:endParaRPr lang="en-GB"/>
                        </a:p>
                      </p:txBody>
                    </p:sp>
                    <p:sp>
                      <p:nvSpPr>
                        <p:cNvPr id="59" name="Freeform: Shape 58">
                          <a:extLst>
                            <a:ext uri="{FF2B5EF4-FFF2-40B4-BE49-F238E27FC236}">
                              <a16:creationId xmlns:a16="http://schemas.microsoft.com/office/drawing/2014/main" id="{7A8732DA-D60B-E32A-A48E-E999454FE7D7}"/>
                            </a:ext>
                          </a:extLst>
                        </p:cNvPr>
                        <p:cNvSpPr/>
                        <p:nvPr/>
                      </p:nvSpPr>
                      <p:spPr>
                        <a:xfrm rot="-3587633">
                          <a:off x="10128763" y="1758957"/>
                          <a:ext cx="3857" cy="59148"/>
                        </a:xfrm>
                        <a:custGeom>
                          <a:avLst/>
                          <a:gdLst>
                            <a:gd name="connsiteX0" fmla="*/ 0 w 3857"/>
                            <a:gd name="connsiteY0" fmla="*/ 0 h 59148"/>
                            <a:gd name="connsiteX1" fmla="*/ 3857 w 3857"/>
                            <a:gd name="connsiteY1" fmla="*/ 0 h 59148"/>
                            <a:gd name="connsiteX2" fmla="*/ 3857 w 3857"/>
                            <a:gd name="connsiteY2" fmla="*/ 59149 h 59148"/>
                            <a:gd name="connsiteX3" fmla="*/ 0 w 3857"/>
                            <a:gd name="connsiteY3" fmla="*/ 59149 h 59148"/>
                          </a:gdLst>
                          <a:ahLst/>
                          <a:cxnLst>
                            <a:cxn ang="0">
                              <a:pos x="connsiteX0" y="connsiteY0"/>
                            </a:cxn>
                            <a:cxn ang="0">
                              <a:pos x="connsiteX1" y="connsiteY1"/>
                            </a:cxn>
                            <a:cxn ang="0">
                              <a:pos x="connsiteX2" y="connsiteY2"/>
                            </a:cxn>
                            <a:cxn ang="0">
                              <a:pos x="connsiteX3" y="connsiteY3"/>
                            </a:cxn>
                          </a:cxnLst>
                          <a:rect l="l" t="t" r="r" b="b"/>
                          <a:pathLst>
                            <a:path w="3857" h="59148">
                              <a:moveTo>
                                <a:pt x="0" y="0"/>
                              </a:moveTo>
                              <a:lnTo>
                                <a:pt x="3857" y="0"/>
                              </a:lnTo>
                              <a:lnTo>
                                <a:pt x="3857" y="59149"/>
                              </a:lnTo>
                              <a:lnTo>
                                <a:pt x="0" y="59149"/>
                              </a:lnTo>
                              <a:close/>
                            </a:path>
                          </a:pathLst>
                        </a:custGeom>
                        <a:solidFill>
                          <a:srgbClr val="6C74AF"/>
                        </a:solidFill>
                        <a:ln w="4286" cap="flat">
                          <a:noFill/>
                          <a:prstDash val="solid"/>
                          <a:miter/>
                        </a:ln>
                      </p:spPr>
                      <p:txBody>
                        <a:bodyPr rtlCol="0" anchor="ctr"/>
                        <a:lstStyle/>
                        <a:p>
                          <a:endParaRPr lang="en-GB"/>
                        </a:p>
                      </p:txBody>
                    </p:sp>
                  </p:grpSp>
                </p:grpSp>
                <p:grpSp>
                  <p:nvGrpSpPr>
                    <p:cNvPr id="60" name="Graphic 18">
                      <a:extLst>
                        <a:ext uri="{FF2B5EF4-FFF2-40B4-BE49-F238E27FC236}">
                          <a16:creationId xmlns:a16="http://schemas.microsoft.com/office/drawing/2014/main" id="{0394B7C4-BF9B-FAEE-7CCF-CFF19FB7148B}"/>
                        </a:ext>
                      </a:extLst>
                    </p:cNvPr>
                    <p:cNvGrpSpPr/>
                    <p:nvPr/>
                  </p:nvGrpSpPr>
                  <p:grpSpPr>
                    <a:xfrm>
                      <a:off x="10078355" y="1779215"/>
                      <a:ext cx="79500" cy="71312"/>
                      <a:chOff x="10078355" y="1779215"/>
                      <a:chExt cx="79500" cy="71312"/>
                    </a:xfrm>
                  </p:grpSpPr>
                  <p:sp>
                    <p:nvSpPr>
                      <p:cNvPr id="61" name="Freeform: Shape 60">
                        <a:extLst>
                          <a:ext uri="{FF2B5EF4-FFF2-40B4-BE49-F238E27FC236}">
                            <a16:creationId xmlns:a16="http://schemas.microsoft.com/office/drawing/2014/main" id="{C890F8F6-7A35-DCD4-3043-B15B751F17AB}"/>
                          </a:ext>
                        </a:extLst>
                      </p:cNvPr>
                      <p:cNvSpPr/>
                      <p:nvPr/>
                    </p:nvSpPr>
                    <p:spPr>
                      <a:xfrm>
                        <a:off x="10078355" y="1779215"/>
                        <a:ext cx="19716" cy="39433"/>
                      </a:xfrm>
                      <a:custGeom>
                        <a:avLst/>
                        <a:gdLst>
                          <a:gd name="connsiteX0" fmla="*/ 19716 w 19716"/>
                          <a:gd name="connsiteY0" fmla="*/ 39434 h 39433"/>
                          <a:gd name="connsiteX1" fmla="*/ 0 w 19716"/>
                          <a:gd name="connsiteY1" fmla="*/ 27861 h 39433"/>
                          <a:gd name="connsiteX2" fmla="*/ 0 w 19716"/>
                          <a:gd name="connsiteY2" fmla="*/ 0 h 39433"/>
                          <a:gd name="connsiteX3" fmla="*/ 19716 w 19716"/>
                          <a:gd name="connsiteY3" fmla="*/ 11573 h 39433"/>
                        </a:gdLst>
                        <a:ahLst/>
                        <a:cxnLst>
                          <a:cxn ang="0">
                            <a:pos x="connsiteX0" y="connsiteY0"/>
                          </a:cxn>
                          <a:cxn ang="0">
                            <a:pos x="connsiteX1" y="connsiteY1"/>
                          </a:cxn>
                          <a:cxn ang="0">
                            <a:pos x="connsiteX2" y="connsiteY2"/>
                          </a:cxn>
                          <a:cxn ang="0">
                            <a:pos x="connsiteX3" y="connsiteY3"/>
                          </a:cxn>
                        </a:cxnLst>
                        <a:rect l="l" t="t" r="r" b="b"/>
                        <a:pathLst>
                          <a:path w="19716" h="39433">
                            <a:moveTo>
                              <a:pt x="19716" y="39434"/>
                            </a:moveTo>
                            <a:lnTo>
                              <a:pt x="0" y="27861"/>
                            </a:lnTo>
                            <a:lnTo>
                              <a:pt x="0" y="0"/>
                            </a:lnTo>
                            <a:lnTo>
                              <a:pt x="19716" y="11573"/>
                            </a:lnTo>
                            <a:close/>
                          </a:path>
                        </a:pathLst>
                      </a:custGeom>
                      <a:solidFill>
                        <a:srgbClr val="A1A7CC"/>
                      </a:solidFill>
                      <a:ln w="4286" cap="flat">
                        <a:noFill/>
                        <a:prstDash val="solid"/>
                        <a:miter/>
                      </a:ln>
                    </p:spPr>
                    <p:txBody>
                      <a:bodyPr rtlCol="0" anchor="ctr"/>
                      <a:lstStyle/>
                      <a:p>
                        <a:endParaRPr lang="en-GB"/>
                      </a:p>
                    </p:txBody>
                  </p:sp>
                  <p:grpSp>
                    <p:nvGrpSpPr>
                      <p:cNvPr id="62" name="Graphic 18">
                        <a:extLst>
                          <a:ext uri="{FF2B5EF4-FFF2-40B4-BE49-F238E27FC236}">
                            <a16:creationId xmlns:a16="http://schemas.microsoft.com/office/drawing/2014/main" id="{4C7F181C-3976-2298-EDEA-4515F9FAE4E6}"/>
                          </a:ext>
                        </a:extLst>
                      </p:cNvPr>
                      <p:cNvGrpSpPr/>
                      <p:nvPr/>
                    </p:nvGrpSpPr>
                    <p:grpSpPr>
                      <a:xfrm>
                        <a:off x="10104133" y="1806622"/>
                        <a:ext cx="53721" cy="43905"/>
                        <a:chOff x="10104133" y="1806622"/>
                        <a:chExt cx="53721" cy="43905"/>
                      </a:xfrm>
                      <a:solidFill>
                        <a:srgbClr val="6C74AF"/>
                      </a:solidFill>
                    </p:grpSpPr>
                    <p:sp>
                      <p:nvSpPr>
                        <p:cNvPr id="63" name="Freeform: Shape 62">
                          <a:extLst>
                            <a:ext uri="{FF2B5EF4-FFF2-40B4-BE49-F238E27FC236}">
                              <a16:creationId xmlns:a16="http://schemas.microsoft.com/office/drawing/2014/main" id="{106AE4BC-7289-14F7-2030-41A1163C0AE7}"/>
                            </a:ext>
                          </a:extLst>
                        </p:cNvPr>
                        <p:cNvSpPr/>
                        <p:nvPr/>
                      </p:nvSpPr>
                      <p:spPr>
                        <a:xfrm rot="-3599956">
                          <a:off x="10140928" y="1805110"/>
                          <a:ext cx="3857" cy="30860"/>
                        </a:xfrm>
                        <a:custGeom>
                          <a:avLst/>
                          <a:gdLst>
                            <a:gd name="connsiteX0" fmla="*/ 0 w 3857"/>
                            <a:gd name="connsiteY0" fmla="*/ 0 h 30860"/>
                            <a:gd name="connsiteX1" fmla="*/ 3857 w 3857"/>
                            <a:gd name="connsiteY1" fmla="*/ 0 h 30860"/>
                            <a:gd name="connsiteX2" fmla="*/ 3857 w 3857"/>
                            <a:gd name="connsiteY2" fmla="*/ 30860 h 30860"/>
                            <a:gd name="connsiteX3" fmla="*/ 0 w 3857"/>
                            <a:gd name="connsiteY3" fmla="*/ 30860 h 30860"/>
                          </a:gdLst>
                          <a:ahLst/>
                          <a:cxnLst>
                            <a:cxn ang="0">
                              <a:pos x="connsiteX0" y="connsiteY0"/>
                            </a:cxn>
                            <a:cxn ang="0">
                              <a:pos x="connsiteX1" y="connsiteY1"/>
                            </a:cxn>
                            <a:cxn ang="0">
                              <a:pos x="connsiteX2" y="connsiteY2"/>
                            </a:cxn>
                            <a:cxn ang="0">
                              <a:pos x="connsiteX3" y="connsiteY3"/>
                            </a:cxn>
                          </a:cxnLst>
                          <a:rect l="l" t="t" r="r" b="b"/>
                          <a:pathLst>
                            <a:path w="3857" h="30860">
                              <a:moveTo>
                                <a:pt x="0" y="0"/>
                              </a:moveTo>
                              <a:lnTo>
                                <a:pt x="3857" y="0"/>
                              </a:lnTo>
                              <a:lnTo>
                                <a:pt x="3857" y="30860"/>
                              </a:lnTo>
                              <a:lnTo>
                                <a:pt x="0" y="30860"/>
                              </a:lnTo>
                              <a:close/>
                            </a:path>
                          </a:pathLst>
                        </a:custGeom>
                        <a:solidFill>
                          <a:srgbClr val="6C74AF"/>
                        </a:solidFill>
                        <a:ln w="4286" cap="flat">
                          <a:noFill/>
                          <a:prstDash val="solid"/>
                          <a:miter/>
                        </a:ln>
                      </p:spPr>
                      <p:txBody>
                        <a:bodyPr rtlCol="0" anchor="ctr"/>
                        <a:lstStyle/>
                        <a:p>
                          <a:endParaRPr lang="en-GB"/>
                        </a:p>
                      </p:txBody>
                    </p:sp>
                    <p:sp>
                      <p:nvSpPr>
                        <p:cNvPr id="64" name="Freeform: Shape 63">
                          <a:extLst>
                            <a:ext uri="{FF2B5EF4-FFF2-40B4-BE49-F238E27FC236}">
                              <a16:creationId xmlns:a16="http://schemas.microsoft.com/office/drawing/2014/main" id="{DAB970FF-2F86-D954-9212-9E40EE6E8E3F}"/>
                            </a:ext>
                          </a:extLst>
                        </p:cNvPr>
                        <p:cNvSpPr/>
                        <p:nvPr/>
                      </p:nvSpPr>
                      <p:spPr>
                        <a:xfrm rot="-3587336">
                          <a:off x="10129397" y="1793595"/>
                          <a:ext cx="3857" cy="59151"/>
                        </a:xfrm>
                        <a:custGeom>
                          <a:avLst/>
                          <a:gdLst>
                            <a:gd name="connsiteX0" fmla="*/ 0 w 3857"/>
                            <a:gd name="connsiteY0" fmla="*/ 0 h 59151"/>
                            <a:gd name="connsiteX1" fmla="*/ 3857 w 3857"/>
                            <a:gd name="connsiteY1" fmla="*/ 0 h 59151"/>
                            <a:gd name="connsiteX2" fmla="*/ 3857 w 3857"/>
                            <a:gd name="connsiteY2" fmla="*/ 59152 h 59151"/>
                            <a:gd name="connsiteX3" fmla="*/ 0 w 3857"/>
                            <a:gd name="connsiteY3" fmla="*/ 59152 h 59151"/>
                          </a:gdLst>
                          <a:ahLst/>
                          <a:cxnLst>
                            <a:cxn ang="0">
                              <a:pos x="connsiteX0" y="connsiteY0"/>
                            </a:cxn>
                            <a:cxn ang="0">
                              <a:pos x="connsiteX1" y="connsiteY1"/>
                            </a:cxn>
                            <a:cxn ang="0">
                              <a:pos x="connsiteX2" y="connsiteY2"/>
                            </a:cxn>
                            <a:cxn ang="0">
                              <a:pos x="connsiteX3" y="connsiteY3"/>
                            </a:cxn>
                          </a:cxnLst>
                          <a:rect l="l" t="t" r="r" b="b"/>
                          <a:pathLst>
                            <a:path w="3857" h="59151">
                              <a:moveTo>
                                <a:pt x="0" y="0"/>
                              </a:moveTo>
                              <a:lnTo>
                                <a:pt x="3857" y="0"/>
                              </a:lnTo>
                              <a:lnTo>
                                <a:pt x="3857" y="59152"/>
                              </a:lnTo>
                              <a:lnTo>
                                <a:pt x="0" y="59152"/>
                              </a:lnTo>
                              <a:close/>
                            </a:path>
                          </a:pathLst>
                        </a:custGeom>
                        <a:solidFill>
                          <a:srgbClr val="6C74AF"/>
                        </a:solidFill>
                        <a:ln w="4286" cap="flat">
                          <a:noFill/>
                          <a:prstDash val="solid"/>
                          <a:miter/>
                        </a:ln>
                      </p:spPr>
                      <p:txBody>
                        <a:bodyPr rtlCol="0" anchor="ctr"/>
                        <a:lstStyle/>
                        <a:p>
                          <a:endParaRPr lang="en-GB"/>
                        </a:p>
                      </p:txBody>
                    </p:sp>
                    <p:sp>
                      <p:nvSpPr>
                        <p:cNvPr id="65" name="Freeform: Shape 64">
                          <a:extLst>
                            <a:ext uri="{FF2B5EF4-FFF2-40B4-BE49-F238E27FC236}">
                              <a16:creationId xmlns:a16="http://schemas.microsoft.com/office/drawing/2014/main" id="{2F7F919A-3AB8-2078-D811-CDE34C5B18E6}"/>
                            </a:ext>
                          </a:extLst>
                        </p:cNvPr>
                        <p:cNvSpPr/>
                        <p:nvPr/>
                      </p:nvSpPr>
                      <p:spPr>
                        <a:xfrm rot="-3587633">
                          <a:off x="10128734" y="1804407"/>
                          <a:ext cx="3857" cy="59148"/>
                        </a:xfrm>
                        <a:custGeom>
                          <a:avLst/>
                          <a:gdLst>
                            <a:gd name="connsiteX0" fmla="*/ 0 w 3857"/>
                            <a:gd name="connsiteY0" fmla="*/ 0 h 59148"/>
                            <a:gd name="connsiteX1" fmla="*/ 3857 w 3857"/>
                            <a:gd name="connsiteY1" fmla="*/ 0 h 59148"/>
                            <a:gd name="connsiteX2" fmla="*/ 3857 w 3857"/>
                            <a:gd name="connsiteY2" fmla="*/ 59149 h 59148"/>
                            <a:gd name="connsiteX3" fmla="*/ 0 w 3857"/>
                            <a:gd name="connsiteY3" fmla="*/ 59149 h 59148"/>
                          </a:gdLst>
                          <a:ahLst/>
                          <a:cxnLst>
                            <a:cxn ang="0">
                              <a:pos x="connsiteX0" y="connsiteY0"/>
                            </a:cxn>
                            <a:cxn ang="0">
                              <a:pos x="connsiteX1" y="connsiteY1"/>
                            </a:cxn>
                            <a:cxn ang="0">
                              <a:pos x="connsiteX2" y="connsiteY2"/>
                            </a:cxn>
                            <a:cxn ang="0">
                              <a:pos x="connsiteX3" y="connsiteY3"/>
                            </a:cxn>
                          </a:cxnLst>
                          <a:rect l="l" t="t" r="r" b="b"/>
                          <a:pathLst>
                            <a:path w="3857" h="59148">
                              <a:moveTo>
                                <a:pt x="0" y="0"/>
                              </a:moveTo>
                              <a:lnTo>
                                <a:pt x="3857" y="0"/>
                              </a:lnTo>
                              <a:lnTo>
                                <a:pt x="3857" y="59149"/>
                              </a:lnTo>
                              <a:lnTo>
                                <a:pt x="0" y="59149"/>
                              </a:lnTo>
                              <a:close/>
                            </a:path>
                          </a:pathLst>
                        </a:custGeom>
                        <a:solidFill>
                          <a:srgbClr val="6C74AF"/>
                        </a:solidFill>
                        <a:ln w="4286" cap="flat">
                          <a:noFill/>
                          <a:prstDash val="solid"/>
                          <a:miter/>
                        </a:ln>
                      </p:spPr>
                      <p:txBody>
                        <a:bodyPr rtlCol="0" anchor="ctr"/>
                        <a:lstStyle/>
                        <a:p>
                          <a:endParaRPr lang="en-GB"/>
                        </a:p>
                      </p:txBody>
                    </p:sp>
                  </p:grpSp>
                </p:grpSp>
                <p:grpSp>
                  <p:nvGrpSpPr>
                    <p:cNvPr id="66" name="Graphic 18">
                      <a:extLst>
                        <a:ext uri="{FF2B5EF4-FFF2-40B4-BE49-F238E27FC236}">
                          <a16:creationId xmlns:a16="http://schemas.microsoft.com/office/drawing/2014/main" id="{301C286B-2678-F6BD-4E99-C8947B4917B8}"/>
                        </a:ext>
                      </a:extLst>
                    </p:cNvPr>
                    <p:cNvGrpSpPr/>
                    <p:nvPr/>
                  </p:nvGrpSpPr>
                  <p:grpSpPr>
                    <a:xfrm>
                      <a:off x="10078355" y="1824649"/>
                      <a:ext cx="79471" cy="71291"/>
                      <a:chOff x="10078355" y="1824649"/>
                      <a:chExt cx="79471" cy="71291"/>
                    </a:xfrm>
                  </p:grpSpPr>
                  <p:sp>
                    <p:nvSpPr>
                      <p:cNvPr id="67" name="Freeform: Shape 66">
                        <a:extLst>
                          <a:ext uri="{FF2B5EF4-FFF2-40B4-BE49-F238E27FC236}">
                            <a16:creationId xmlns:a16="http://schemas.microsoft.com/office/drawing/2014/main" id="{2F87F5FA-A3F5-3FCF-3EE0-18BD16DE1FCC}"/>
                          </a:ext>
                        </a:extLst>
                      </p:cNvPr>
                      <p:cNvSpPr/>
                      <p:nvPr/>
                    </p:nvSpPr>
                    <p:spPr>
                      <a:xfrm>
                        <a:off x="10078355" y="1824649"/>
                        <a:ext cx="19716" cy="39433"/>
                      </a:xfrm>
                      <a:custGeom>
                        <a:avLst/>
                        <a:gdLst>
                          <a:gd name="connsiteX0" fmla="*/ 19716 w 19716"/>
                          <a:gd name="connsiteY0" fmla="*/ 39434 h 39433"/>
                          <a:gd name="connsiteX1" fmla="*/ 0 w 19716"/>
                          <a:gd name="connsiteY1" fmla="*/ 27861 h 39433"/>
                          <a:gd name="connsiteX2" fmla="*/ 0 w 19716"/>
                          <a:gd name="connsiteY2" fmla="*/ 0 h 39433"/>
                          <a:gd name="connsiteX3" fmla="*/ 19716 w 19716"/>
                          <a:gd name="connsiteY3" fmla="*/ 11573 h 39433"/>
                        </a:gdLst>
                        <a:ahLst/>
                        <a:cxnLst>
                          <a:cxn ang="0">
                            <a:pos x="connsiteX0" y="connsiteY0"/>
                          </a:cxn>
                          <a:cxn ang="0">
                            <a:pos x="connsiteX1" y="connsiteY1"/>
                          </a:cxn>
                          <a:cxn ang="0">
                            <a:pos x="connsiteX2" y="connsiteY2"/>
                          </a:cxn>
                          <a:cxn ang="0">
                            <a:pos x="connsiteX3" y="connsiteY3"/>
                          </a:cxn>
                        </a:cxnLst>
                        <a:rect l="l" t="t" r="r" b="b"/>
                        <a:pathLst>
                          <a:path w="19716" h="39433">
                            <a:moveTo>
                              <a:pt x="19716" y="39434"/>
                            </a:moveTo>
                            <a:lnTo>
                              <a:pt x="0" y="27861"/>
                            </a:lnTo>
                            <a:lnTo>
                              <a:pt x="0" y="0"/>
                            </a:lnTo>
                            <a:lnTo>
                              <a:pt x="19716" y="11573"/>
                            </a:lnTo>
                            <a:close/>
                          </a:path>
                        </a:pathLst>
                      </a:custGeom>
                      <a:solidFill>
                        <a:srgbClr val="FEE282"/>
                      </a:solidFill>
                      <a:ln w="4286" cap="flat">
                        <a:noFill/>
                        <a:prstDash val="solid"/>
                        <a:miter/>
                      </a:ln>
                    </p:spPr>
                    <p:txBody>
                      <a:bodyPr rtlCol="0" anchor="ctr"/>
                      <a:lstStyle/>
                      <a:p>
                        <a:endParaRPr lang="en-GB"/>
                      </a:p>
                    </p:txBody>
                  </p:sp>
                  <p:grpSp>
                    <p:nvGrpSpPr>
                      <p:cNvPr id="68" name="Graphic 18">
                        <a:extLst>
                          <a:ext uri="{FF2B5EF4-FFF2-40B4-BE49-F238E27FC236}">
                            <a16:creationId xmlns:a16="http://schemas.microsoft.com/office/drawing/2014/main" id="{44629859-F03C-2906-E18A-4FE1BAEB1298}"/>
                          </a:ext>
                        </a:extLst>
                      </p:cNvPr>
                      <p:cNvGrpSpPr/>
                      <p:nvPr/>
                    </p:nvGrpSpPr>
                    <p:grpSpPr>
                      <a:xfrm>
                        <a:off x="10104060" y="1852074"/>
                        <a:ext cx="53766" cy="43866"/>
                        <a:chOff x="10104060" y="1852074"/>
                        <a:chExt cx="53766" cy="43866"/>
                      </a:xfrm>
                      <a:solidFill>
                        <a:srgbClr val="6C74AF"/>
                      </a:solidFill>
                    </p:grpSpPr>
                    <p:sp>
                      <p:nvSpPr>
                        <p:cNvPr id="69" name="Freeform: Shape 68">
                          <a:extLst>
                            <a:ext uri="{FF2B5EF4-FFF2-40B4-BE49-F238E27FC236}">
                              <a16:creationId xmlns:a16="http://schemas.microsoft.com/office/drawing/2014/main" id="{537286CC-AFEE-C178-ED29-92694F5040B5}"/>
                            </a:ext>
                          </a:extLst>
                        </p:cNvPr>
                        <p:cNvSpPr/>
                        <p:nvPr/>
                      </p:nvSpPr>
                      <p:spPr>
                        <a:xfrm rot="-3599956">
                          <a:off x="10140981" y="1850629"/>
                          <a:ext cx="3857" cy="30860"/>
                        </a:xfrm>
                        <a:custGeom>
                          <a:avLst/>
                          <a:gdLst>
                            <a:gd name="connsiteX0" fmla="*/ 0 w 3857"/>
                            <a:gd name="connsiteY0" fmla="*/ 0 h 30860"/>
                            <a:gd name="connsiteX1" fmla="*/ 3857 w 3857"/>
                            <a:gd name="connsiteY1" fmla="*/ 0 h 30860"/>
                            <a:gd name="connsiteX2" fmla="*/ 3857 w 3857"/>
                            <a:gd name="connsiteY2" fmla="*/ 30860 h 30860"/>
                            <a:gd name="connsiteX3" fmla="*/ 0 w 3857"/>
                            <a:gd name="connsiteY3" fmla="*/ 30860 h 30860"/>
                          </a:gdLst>
                          <a:ahLst/>
                          <a:cxnLst>
                            <a:cxn ang="0">
                              <a:pos x="connsiteX0" y="connsiteY0"/>
                            </a:cxn>
                            <a:cxn ang="0">
                              <a:pos x="connsiteX1" y="connsiteY1"/>
                            </a:cxn>
                            <a:cxn ang="0">
                              <a:pos x="connsiteX2" y="connsiteY2"/>
                            </a:cxn>
                            <a:cxn ang="0">
                              <a:pos x="connsiteX3" y="connsiteY3"/>
                            </a:cxn>
                          </a:cxnLst>
                          <a:rect l="l" t="t" r="r" b="b"/>
                          <a:pathLst>
                            <a:path w="3857" h="30860">
                              <a:moveTo>
                                <a:pt x="0" y="0"/>
                              </a:moveTo>
                              <a:lnTo>
                                <a:pt x="3857" y="0"/>
                              </a:lnTo>
                              <a:lnTo>
                                <a:pt x="3857" y="30860"/>
                              </a:lnTo>
                              <a:lnTo>
                                <a:pt x="0" y="30860"/>
                              </a:lnTo>
                              <a:close/>
                            </a:path>
                          </a:pathLst>
                        </a:custGeom>
                        <a:solidFill>
                          <a:srgbClr val="6C74AF"/>
                        </a:solidFill>
                        <a:ln w="4286" cap="flat">
                          <a:noFill/>
                          <a:prstDash val="solid"/>
                          <a:miter/>
                        </a:ln>
                      </p:spPr>
                      <p:txBody>
                        <a:bodyPr rtlCol="0" anchor="ctr"/>
                        <a:lstStyle/>
                        <a:p>
                          <a:endParaRPr lang="en-GB"/>
                        </a:p>
                      </p:txBody>
                    </p:sp>
                    <p:sp>
                      <p:nvSpPr>
                        <p:cNvPr id="70" name="Freeform: Shape 69">
                          <a:extLst>
                            <a:ext uri="{FF2B5EF4-FFF2-40B4-BE49-F238E27FC236}">
                              <a16:creationId xmlns:a16="http://schemas.microsoft.com/office/drawing/2014/main" id="{03C42383-ED23-2526-B9F0-5EF270C78FD9}"/>
                            </a:ext>
                          </a:extLst>
                        </p:cNvPr>
                        <p:cNvSpPr/>
                        <p:nvPr/>
                      </p:nvSpPr>
                      <p:spPr>
                        <a:xfrm rot="-3587336">
                          <a:off x="10129368" y="1839047"/>
                          <a:ext cx="3857" cy="59151"/>
                        </a:xfrm>
                        <a:custGeom>
                          <a:avLst/>
                          <a:gdLst>
                            <a:gd name="connsiteX0" fmla="*/ 0 w 3857"/>
                            <a:gd name="connsiteY0" fmla="*/ 0 h 59151"/>
                            <a:gd name="connsiteX1" fmla="*/ 3857 w 3857"/>
                            <a:gd name="connsiteY1" fmla="*/ 0 h 59151"/>
                            <a:gd name="connsiteX2" fmla="*/ 3857 w 3857"/>
                            <a:gd name="connsiteY2" fmla="*/ 59152 h 59151"/>
                            <a:gd name="connsiteX3" fmla="*/ 0 w 3857"/>
                            <a:gd name="connsiteY3" fmla="*/ 59152 h 59151"/>
                          </a:gdLst>
                          <a:ahLst/>
                          <a:cxnLst>
                            <a:cxn ang="0">
                              <a:pos x="connsiteX0" y="connsiteY0"/>
                            </a:cxn>
                            <a:cxn ang="0">
                              <a:pos x="connsiteX1" y="connsiteY1"/>
                            </a:cxn>
                            <a:cxn ang="0">
                              <a:pos x="connsiteX2" y="connsiteY2"/>
                            </a:cxn>
                            <a:cxn ang="0">
                              <a:pos x="connsiteX3" y="connsiteY3"/>
                            </a:cxn>
                          </a:cxnLst>
                          <a:rect l="l" t="t" r="r" b="b"/>
                          <a:pathLst>
                            <a:path w="3857" h="59151">
                              <a:moveTo>
                                <a:pt x="0" y="0"/>
                              </a:moveTo>
                              <a:lnTo>
                                <a:pt x="3857" y="0"/>
                              </a:lnTo>
                              <a:lnTo>
                                <a:pt x="3857" y="59152"/>
                              </a:lnTo>
                              <a:lnTo>
                                <a:pt x="0" y="59152"/>
                              </a:lnTo>
                              <a:close/>
                            </a:path>
                          </a:pathLst>
                        </a:custGeom>
                        <a:solidFill>
                          <a:srgbClr val="6C74AF"/>
                        </a:solidFill>
                        <a:ln w="4286" cap="flat">
                          <a:noFill/>
                          <a:prstDash val="solid"/>
                          <a:miter/>
                        </a:ln>
                      </p:spPr>
                      <p:txBody>
                        <a:bodyPr rtlCol="0" anchor="ctr"/>
                        <a:lstStyle/>
                        <a:p>
                          <a:endParaRPr lang="en-GB"/>
                        </a:p>
                      </p:txBody>
                    </p:sp>
                    <p:sp>
                      <p:nvSpPr>
                        <p:cNvPr id="71" name="Freeform: Shape 70">
                          <a:extLst>
                            <a:ext uri="{FF2B5EF4-FFF2-40B4-BE49-F238E27FC236}">
                              <a16:creationId xmlns:a16="http://schemas.microsoft.com/office/drawing/2014/main" id="{B7D2390E-B883-C420-132D-08DE690186C4}"/>
                            </a:ext>
                          </a:extLst>
                        </p:cNvPr>
                        <p:cNvSpPr/>
                        <p:nvPr/>
                      </p:nvSpPr>
                      <p:spPr>
                        <a:xfrm rot="-3587633">
                          <a:off x="10128661" y="1849820"/>
                          <a:ext cx="3857" cy="59148"/>
                        </a:xfrm>
                        <a:custGeom>
                          <a:avLst/>
                          <a:gdLst>
                            <a:gd name="connsiteX0" fmla="*/ 0 w 3857"/>
                            <a:gd name="connsiteY0" fmla="*/ 0 h 59148"/>
                            <a:gd name="connsiteX1" fmla="*/ 3857 w 3857"/>
                            <a:gd name="connsiteY1" fmla="*/ 0 h 59148"/>
                            <a:gd name="connsiteX2" fmla="*/ 3857 w 3857"/>
                            <a:gd name="connsiteY2" fmla="*/ 59149 h 59148"/>
                            <a:gd name="connsiteX3" fmla="*/ 0 w 3857"/>
                            <a:gd name="connsiteY3" fmla="*/ 59149 h 59148"/>
                          </a:gdLst>
                          <a:ahLst/>
                          <a:cxnLst>
                            <a:cxn ang="0">
                              <a:pos x="connsiteX0" y="connsiteY0"/>
                            </a:cxn>
                            <a:cxn ang="0">
                              <a:pos x="connsiteX1" y="connsiteY1"/>
                            </a:cxn>
                            <a:cxn ang="0">
                              <a:pos x="connsiteX2" y="connsiteY2"/>
                            </a:cxn>
                            <a:cxn ang="0">
                              <a:pos x="connsiteX3" y="connsiteY3"/>
                            </a:cxn>
                          </a:cxnLst>
                          <a:rect l="l" t="t" r="r" b="b"/>
                          <a:pathLst>
                            <a:path w="3857" h="59148">
                              <a:moveTo>
                                <a:pt x="0" y="0"/>
                              </a:moveTo>
                              <a:lnTo>
                                <a:pt x="3857" y="0"/>
                              </a:lnTo>
                              <a:lnTo>
                                <a:pt x="3857" y="59149"/>
                              </a:lnTo>
                              <a:lnTo>
                                <a:pt x="0" y="59149"/>
                              </a:lnTo>
                              <a:close/>
                            </a:path>
                          </a:pathLst>
                        </a:custGeom>
                        <a:solidFill>
                          <a:srgbClr val="6C74AF"/>
                        </a:solidFill>
                        <a:ln w="4286" cap="flat">
                          <a:noFill/>
                          <a:prstDash val="solid"/>
                          <a:miter/>
                        </a:ln>
                      </p:spPr>
                      <p:txBody>
                        <a:bodyPr rtlCol="0" anchor="ctr"/>
                        <a:lstStyle/>
                        <a:p>
                          <a:endParaRPr lang="en-GB"/>
                        </a:p>
                      </p:txBody>
                    </p:sp>
                  </p:grpSp>
                </p:grpSp>
              </p:grpSp>
              <p:grpSp>
                <p:nvGrpSpPr>
                  <p:cNvPr id="72" name="Graphic 18">
                    <a:extLst>
                      <a:ext uri="{FF2B5EF4-FFF2-40B4-BE49-F238E27FC236}">
                        <a16:creationId xmlns:a16="http://schemas.microsoft.com/office/drawing/2014/main" id="{52D03FE6-B7E3-0365-049E-50042F812945}"/>
                      </a:ext>
                    </a:extLst>
                  </p:cNvPr>
                  <p:cNvGrpSpPr/>
                  <p:nvPr/>
                </p:nvGrpSpPr>
                <p:grpSpPr>
                  <a:xfrm>
                    <a:off x="9897475" y="1617195"/>
                    <a:ext cx="163735" cy="215169"/>
                    <a:chOff x="9897475" y="1617195"/>
                    <a:chExt cx="163735" cy="215169"/>
                  </a:xfrm>
                </p:grpSpPr>
                <p:sp>
                  <p:nvSpPr>
                    <p:cNvPr id="73" name="Freeform: Shape 72">
                      <a:extLst>
                        <a:ext uri="{FF2B5EF4-FFF2-40B4-BE49-F238E27FC236}">
                          <a16:creationId xmlns:a16="http://schemas.microsoft.com/office/drawing/2014/main" id="{ACBD73E8-EFF2-8CA6-F018-56744006CDDB}"/>
                        </a:ext>
                      </a:extLst>
                    </p:cNvPr>
                    <p:cNvSpPr/>
                    <p:nvPr/>
                  </p:nvSpPr>
                  <p:spPr>
                    <a:xfrm>
                      <a:off x="9906904" y="1653628"/>
                      <a:ext cx="153876" cy="178736"/>
                    </a:xfrm>
                    <a:custGeom>
                      <a:avLst/>
                      <a:gdLst>
                        <a:gd name="connsiteX0" fmla="*/ 12430 w 153876"/>
                        <a:gd name="connsiteY0" fmla="*/ 1714 h 178736"/>
                        <a:gd name="connsiteX1" fmla="*/ 23146 w 153876"/>
                        <a:gd name="connsiteY1" fmla="*/ 12430 h 178736"/>
                        <a:gd name="connsiteX2" fmla="*/ 41148 w 153876"/>
                        <a:gd name="connsiteY2" fmla="*/ 0 h 178736"/>
                        <a:gd name="connsiteX3" fmla="*/ 81010 w 153876"/>
                        <a:gd name="connsiteY3" fmla="*/ 52721 h 178736"/>
                        <a:gd name="connsiteX4" fmla="*/ 95155 w 153876"/>
                        <a:gd name="connsiteY4" fmla="*/ 47577 h 178736"/>
                        <a:gd name="connsiteX5" fmla="*/ 120016 w 153876"/>
                        <a:gd name="connsiteY5" fmla="*/ 84439 h 178736"/>
                        <a:gd name="connsiteX6" fmla="*/ 134159 w 153876"/>
                        <a:gd name="connsiteY6" fmla="*/ 65151 h 178736"/>
                        <a:gd name="connsiteX7" fmla="*/ 153876 w 153876"/>
                        <a:gd name="connsiteY7" fmla="*/ 89154 h 178736"/>
                        <a:gd name="connsiteX8" fmla="*/ 153876 w 153876"/>
                        <a:gd name="connsiteY8" fmla="*/ 178737 h 178736"/>
                        <a:gd name="connsiteX9" fmla="*/ 0 w 153876"/>
                        <a:gd name="connsiteY9" fmla="*/ 90011 h 178736"/>
                        <a:gd name="connsiteX10" fmla="*/ 0 w 153876"/>
                        <a:gd name="connsiteY10" fmla="*/ 14573 h 17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3876" h="178736">
                          <a:moveTo>
                            <a:pt x="12430" y="1714"/>
                          </a:moveTo>
                          <a:lnTo>
                            <a:pt x="23146" y="12430"/>
                          </a:lnTo>
                          <a:lnTo>
                            <a:pt x="41148" y="0"/>
                          </a:lnTo>
                          <a:lnTo>
                            <a:pt x="81010" y="52721"/>
                          </a:lnTo>
                          <a:lnTo>
                            <a:pt x="95155" y="47577"/>
                          </a:lnTo>
                          <a:lnTo>
                            <a:pt x="120016" y="84439"/>
                          </a:lnTo>
                          <a:lnTo>
                            <a:pt x="134159" y="65151"/>
                          </a:lnTo>
                          <a:lnTo>
                            <a:pt x="153876" y="89154"/>
                          </a:lnTo>
                          <a:lnTo>
                            <a:pt x="153876" y="178737"/>
                          </a:lnTo>
                          <a:lnTo>
                            <a:pt x="0" y="90011"/>
                          </a:lnTo>
                          <a:lnTo>
                            <a:pt x="0" y="14573"/>
                          </a:lnTo>
                          <a:close/>
                        </a:path>
                      </a:pathLst>
                    </a:custGeom>
                    <a:solidFill>
                      <a:srgbClr val="FDD13B"/>
                    </a:solidFill>
                    <a:ln w="4286" cap="flat">
                      <a:noFill/>
                      <a:prstDash val="solid"/>
                      <a:miter/>
                    </a:ln>
                  </p:spPr>
                  <p:txBody>
                    <a:bodyPr rtlCol="0" anchor="ctr"/>
                    <a:lstStyle/>
                    <a:p>
                      <a:endParaRPr lang="en-GB"/>
                    </a:p>
                  </p:txBody>
                </p:sp>
                <p:sp>
                  <p:nvSpPr>
                    <p:cNvPr id="74" name="Freeform: Shape 73">
                      <a:extLst>
                        <a:ext uri="{FF2B5EF4-FFF2-40B4-BE49-F238E27FC236}">
                          <a16:creationId xmlns:a16="http://schemas.microsoft.com/office/drawing/2014/main" id="{74008F4E-6014-A441-50E8-96DFA8ED4844}"/>
                        </a:ext>
                      </a:extLst>
                    </p:cNvPr>
                    <p:cNvSpPr/>
                    <p:nvPr/>
                  </p:nvSpPr>
                  <p:spPr>
                    <a:xfrm>
                      <a:off x="9906047" y="1651913"/>
                      <a:ext cx="155162" cy="91297"/>
                    </a:xfrm>
                    <a:custGeom>
                      <a:avLst/>
                      <a:gdLst>
                        <a:gd name="connsiteX0" fmla="*/ 121301 w 155162"/>
                        <a:gd name="connsiteY0" fmla="*/ 87868 h 91297"/>
                        <a:gd name="connsiteX1" fmla="*/ 96012 w 155162"/>
                        <a:gd name="connsiteY1" fmla="*/ 50578 h 91297"/>
                        <a:gd name="connsiteX2" fmla="*/ 81867 w 155162"/>
                        <a:gd name="connsiteY2" fmla="*/ 55721 h 91297"/>
                        <a:gd name="connsiteX3" fmla="*/ 42005 w 155162"/>
                        <a:gd name="connsiteY3" fmla="*/ 3000 h 91297"/>
                        <a:gd name="connsiteX4" fmla="*/ 24003 w 155162"/>
                        <a:gd name="connsiteY4" fmla="*/ 15431 h 91297"/>
                        <a:gd name="connsiteX5" fmla="*/ 13716 w 155162"/>
                        <a:gd name="connsiteY5" fmla="*/ 4715 h 91297"/>
                        <a:gd name="connsiteX6" fmla="*/ 1715 w 155162"/>
                        <a:gd name="connsiteY6" fmla="*/ 17145 h 91297"/>
                        <a:gd name="connsiteX7" fmla="*/ 0 w 155162"/>
                        <a:gd name="connsiteY7" fmla="*/ 15002 h 91297"/>
                        <a:gd name="connsiteX8" fmla="*/ 12859 w 155162"/>
                        <a:gd name="connsiteY8" fmla="*/ 1714 h 91297"/>
                        <a:gd name="connsiteX9" fmla="*/ 23574 w 155162"/>
                        <a:gd name="connsiteY9" fmla="*/ 12859 h 91297"/>
                        <a:gd name="connsiteX10" fmla="*/ 42005 w 155162"/>
                        <a:gd name="connsiteY10" fmla="*/ 0 h 91297"/>
                        <a:gd name="connsiteX11" fmla="*/ 81867 w 155162"/>
                        <a:gd name="connsiteY11" fmla="*/ 53149 h 91297"/>
                        <a:gd name="connsiteX12" fmla="*/ 96012 w 155162"/>
                        <a:gd name="connsiteY12" fmla="*/ 48006 h 91297"/>
                        <a:gd name="connsiteX13" fmla="*/ 120873 w 155162"/>
                        <a:gd name="connsiteY13" fmla="*/ 84439 h 91297"/>
                        <a:gd name="connsiteX14" fmla="*/ 134588 w 155162"/>
                        <a:gd name="connsiteY14" fmla="*/ 65151 h 91297"/>
                        <a:gd name="connsiteX15" fmla="*/ 155163 w 155162"/>
                        <a:gd name="connsiteY15" fmla="*/ 90011 h 91297"/>
                        <a:gd name="connsiteX16" fmla="*/ 154304 w 155162"/>
                        <a:gd name="connsiteY16" fmla="*/ 91297 h 91297"/>
                        <a:gd name="connsiteX17" fmla="*/ 135016 w 155162"/>
                        <a:gd name="connsiteY17" fmla="*/ 68580 h 9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5162" h="91297">
                          <a:moveTo>
                            <a:pt x="121301" y="87868"/>
                          </a:moveTo>
                          <a:lnTo>
                            <a:pt x="96012" y="50578"/>
                          </a:lnTo>
                          <a:lnTo>
                            <a:pt x="81867" y="55721"/>
                          </a:lnTo>
                          <a:lnTo>
                            <a:pt x="42005" y="3000"/>
                          </a:lnTo>
                          <a:lnTo>
                            <a:pt x="24003" y="15431"/>
                          </a:lnTo>
                          <a:lnTo>
                            <a:pt x="13716" y="4715"/>
                          </a:lnTo>
                          <a:lnTo>
                            <a:pt x="1715" y="17145"/>
                          </a:lnTo>
                          <a:lnTo>
                            <a:pt x="0" y="15002"/>
                          </a:lnTo>
                          <a:lnTo>
                            <a:pt x="12859" y="1714"/>
                          </a:lnTo>
                          <a:lnTo>
                            <a:pt x="23574" y="12859"/>
                          </a:lnTo>
                          <a:lnTo>
                            <a:pt x="42005" y="0"/>
                          </a:lnTo>
                          <a:lnTo>
                            <a:pt x="81867" y="53149"/>
                          </a:lnTo>
                          <a:lnTo>
                            <a:pt x="96012" y="48006"/>
                          </a:lnTo>
                          <a:lnTo>
                            <a:pt x="120873" y="84439"/>
                          </a:lnTo>
                          <a:lnTo>
                            <a:pt x="134588" y="65151"/>
                          </a:lnTo>
                          <a:lnTo>
                            <a:pt x="155163" y="90011"/>
                          </a:lnTo>
                          <a:lnTo>
                            <a:pt x="154304" y="91297"/>
                          </a:lnTo>
                          <a:lnTo>
                            <a:pt x="135016" y="68580"/>
                          </a:lnTo>
                          <a:close/>
                        </a:path>
                      </a:pathLst>
                    </a:custGeom>
                    <a:solidFill>
                      <a:srgbClr val="565D8C"/>
                    </a:solidFill>
                    <a:ln w="4286" cap="flat">
                      <a:noFill/>
                      <a:prstDash val="solid"/>
                      <a:miter/>
                    </a:ln>
                  </p:spPr>
                  <p:txBody>
                    <a:bodyPr rtlCol="0" anchor="ctr"/>
                    <a:lstStyle/>
                    <a:p>
                      <a:endParaRPr lang="en-GB"/>
                    </a:p>
                  </p:txBody>
                </p:sp>
                <p:sp>
                  <p:nvSpPr>
                    <p:cNvPr id="75" name="Freeform: Shape 74">
                      <a:extLst>
                        <a:ext uri="{FF2B5EF4-FFF2-40B4-BE49-F238E27FC236}">
                          <a16:creationId xmlns:a16="http://schemas.microsoft.com/office/drawing/2014/main" id="{59A9BF4B-F6FE-15B7-5E97-1BDB01027C0E}"/>
                        </a:ext>
                      </a:extLst>
                    </p:cNvPr>
                    <p:cNvSpPr/>
                    <p:nvPr/>
                  </p:nvSpPr>
                  <p:spPr>
                    <a:xfrm>
                      <a:off x="9906047" y="1617195"/>
                      <a:ext cx="1714" cy="140588"/>
                    </a:xfrm>
                    <a:custGeom>
                      <a:avLst/>
                      <a:gdLst>
                        <a:gd name="connsiteX0" fmla="*/ 1715 w 1714"/>
                        <a:gd name="connsiteY0" fmla="*/ 140589 h 140588"/>
                        <a:gd name="connsiteX1" fmla="*/ 0 w 1714"/>
                        <a:gd name="connsiteY1" fmla="*/ 139732 h 140588"/>
                        <a:gd name="connsiteX2" fmla="*/ 0 w 1714"/>
                        <a:gd name="connsiteY2" fmla="*/ 0 h 140588"/>
                        <a:gd name="connsiteX3" fmla="*/ 1715 w 1714"/>
                        <a:gd name="connsiteY3" fmla="*/ 1286 h 140588"/>
                      </a:gdLst>
                      <a:ahLst/>
                      <a:cxnLst>
                        <a:cxn ang="0">
                          <a:pos x="connsiteX0" y="connsiteY0"/>
                        </a:cxn>
                        <a:cxn ang="0">
                          <a:pos x="connsiteX1" y="connsiteY1"/>
                        </a:cxn>
                        <a:cxn ang="0">
                          <a:pos x="connsiteX2" y="connsiteY2"/>
                        </a:cxn>
                        <a:cxn ang="0">
                          <a:pos x="connsiteX3" y="connsiteY3"/>
                        </a:cxn>
                      </a:cxnLst>
                      <a:rect l="l" t="t" r="r" b="b"/>
                      <a:pathLst>
                        <a:path w="1714" h="140588">
                          <a:moveTo>
                            <a:pt x="1715" y="140589"/>
                          </a:moveTo>
                          <a:lnTo>
                            <a:pt x="0" y="139732"/>
                          </a:lnTo>
                          <a:lnTo>
                            <a:pt x="0" y="0"/>
                          </a:lnTo>
                          <a:lnTo>
                            <a:pt x="1715" y="1286"/>
                          </a:lnTo>
                          <a:close/>
                        </a:path>
                      </a:pathLst>
                    </a:custGeom>
                    <a:solidFill>
                      <a:srgbClr val="565D8C"/>
                    </a:solidFill>
                    <a:ln w="4286" cap="flat">
                      <a:noFill/>
                      <a:prstDash val="solid"/>
                      <a:miter/>
                    </a:ln>
                  </p:spPr>
                  <p:txBody>
                    <a:bodyPr rtlCol="0" anchor="ctr"/>
                    <a:lstStyle/>
                    <a:p>
                      <a:endParaRPr lang="en-GB"/>
                    </a:p>
                  </p:txBody>
                </p:sp>
                <p:sp>
                  <p:nvSpPr>
                    <p:cNvPr id="76" name="Freeform: Shape 75">
                      <a:extLst>
                        <a:ext uri="{FF2B5EF4-FFF2-40B4-BE49-F238E27FC236}">
                          <a16:creationId xmlns:a16="http://schemas.microsoft.com/office/drawing/2014/main" id="{007CC334-D640-AD66-BA6D-B2C2038DF621}"/>
                        </a:ext>
                      </a:extLst>
                    </p:cNvPr>
                    <p:cNvSpPr/>
                    <p:nvPr/>
                  </p:nvSpPr>
                  <p:spPr>
                    <a:xfrm>
                      <a:off x="9897475" y="1737210"/>
                      <a:ext cx="158162" cy="93011"/>
                    </a:xfrm>
                    <a:custGeom>
                      <a:avLst/>
                      <a:gdLst>
                        <a:gd name="connsiteX0" fmla="*/ 158163 w 158162"/>
                        <a:gd name="connsiteY0" fmla="*/ 93012 h 93011"/>
                        <a:gd name="connsiteX1" fmla="*/ 0 w 158162"/>
                        <a:gd name="connsiteY1" fmla="*/ 2143 h 93011"/>
                        <a:gd name="connsiteX2" fmla="*/ 0 w 158162"/>
                        <a:gd name="connsiteY2" fmla="*/ 0 h 93011"/>
                        <a:gd name="connsiteX3" fmla="*/ 158163 w 158162"/>
                        <a:gd name="connsiteY3" fmla="*/ 90869 h 93011"/>
                      </a:gdLst>
                      <a:ahLst/>
                      <a:cxnLst>
                        <a:cxn ang="0">
                          <a:pos x="connsiteX0" y="connsiteY0"/>
                        </a:cxn>
                        <a:cxn ang="0">
                          <a:pos x="connsiteX1" y="connsiteY1"/>
                        </a:cxn>
                        <a:cxn ang="0">
                          <a:pos x="connsiteX2" y="connsiteY2"/>
                        </a:cxn>
                        <a:cxn ang="0">
                          <a:pos x="connsiteX3" y="connsiteY3"/>
                        </a:cxn>
                      </a:cxnLst>
                      <a:rect l="l" t="t" r="r" b="b"/>
                      <a:pathLst>
                        <a:path w="158162" h="93011">
                          <a:moveTo>
                            <a:pt x="158163" y="93012"/>
                          </a:moveTo>
                          <a:lnTo>
                            <a:pt x="0" y="2143"/>
                          </a:lnTo>
                          <a:lnTo>
                            <a:pt x="0" y="0"/>
                          </a:lnTo>
                          <a:lnTo>
                            <a:pt x="158163" y="90869"/>
                          </a:lnTo>
                          <a:close/>
                        </a:path>
                      </a:pathLst>
                    </a:custGeom>
                    <a:solidFill>
                      <a:srgbClr val="565D8C"/>
                    </a:solidFill>
                    <a:ln w="4286" cap="flat">
                      <a:noFill/>
                      <a:prstDash val="solid"/>
                      <a:miter/>
                    </a:ln>
                  </p:spPr>
                  <p:txBody>
                    <a:bodyPr rtlCol="0" anchor="ctr"/>
                    <a:lstStyle/>
                    <a:p>
                      <a:endParaRPr lang="en-GB"/>
                    </a:p>
                  </p:txBody>
                </p:sp>
                <p:sp>
                  <p:nvSpPr>
                    <p:cNvPr id="77" name="Freeform: Shape 76">
                      <a:extLst>
                        <a:ext uri="{FF2B5EF4-FFF2-40B4-BE49-F238E27FC236}">
                          <a16:creationId xmlns:a16="http://schemas.microsoft.com/office/drawing/2014/main" id="{81BB3CFA-12FA-1D5B-3814-E7847DF8DEE0}"/>
                        </a:ext>
                      </a:extLst>
                    </p:cNvPr>
                    <p:cNvSpPr/>
                    <p:nvPr/>
                  </p:nvSpPr>
                  <p:spPr>
                    <a:xfrm>
                      <a:off x="9931336" y="1707206"/>
                      <a:ext cx="1714" cy="51435"/>
                    </a:xfrm>
                    <a:custGeom>
                      <a:avLst/>
                      <a:gdLst>
                        <a:gd name="connsiteX0" fmla="*/ 1714 w 1714"/>
                        <a:gd name="connsiteY0" fmla="*/ 51435 h 51435"/>
                        <a:gd name="connsiteX1" fmla="*/ 0 w 1714"/>
                        <a:gd name="connsiteY1" fmla="*/ 50149 h 51435"/>
                        <a:gd name="connsiteX2" fmla="*/ 0 w 1714"/>
                        <a:gd name="connsiteY2" fmla="*/ 0 h 51435"/>
                        <a:gd name="connsiteX3" fmla="*/ 1714 w 1714"/>
                        <a:gd name="connsiteY3" fmla="*/ 1286 h 51435"/>
                      </a:gdLst>
                      <a:ahLst/>
                      <a:cxnLst>
                        <a:cxn ang="0">
                          <a:pos x="connsiteX0" y="connsiteY0"/>
                        </a:cxn>
                        <a:cxn ang="0">
                          <a:pos x="connsiteX1" y="connsiteY1"/>
                        </a:cxn>
                        <a:cxn ang="0">
                          <a:pos x="connsiteX2" y="connsiteY2"/>
                        </a:cxn>
                        <a:cxn ang="0">
                          <a:pos x="connsiteX3" y="connsiteY3"/>
                        </a:cxn>
                      </a:cxnLst>
                      <a:rect l="l" t="t" r="r" b="b"/>
                      <a:pathLst>
                        <a:path w="1714" h="51435">
                          <a:moveTo>
                            <a:pt x="1714" y="51435"/>
                          </a:moveTo>
                          <a:lnTo>
                            <a:pt x="0" y="50149"/>
                          </a:lnTo>
                          <a:lnTo>
                            <a:pt x="0" y="0"/>
                          </a:lnTo>
                          <a:lnTo>
                            <a:pt x="1714" y="1286"/>
                          </a:lnTo>
                          <a:close/>
                        </a:path>
                      </a:pathLst>
                    </a:custGeom>
                    <a:solidFill>
                      <a:srgbClr val="565D8C"/>
                    </a:solidFill>
                    <a:ln w="4286" cap="flat">
                      <a:noFill/>
                      <a:prstDash val="solid"/>
                      <a:miter/>
                    </a:ln>
                  </p:spPr>
                  <p:txBody>
                    <a:bodyPr rtlCol="0" anchor="ctr"/>
                    <a:lstStyle/>
                    <a:p>
                      <a:endParaRPr lang="en-GB"/>
                    </a:p>
                  </p:txBody>
                </p:sp>
                <p:sp>
                  <p:nvSpPr>
                    <p:cNvPr id="78" name="Freeform: Shape 77">
                      <a:extLst>
                        <a:ext uri="{FF2B5EF4-FFF2-40B4-BE49-F238E27FC236}">
                          <a16:creationId xmlns:a16="http://schemas.microsoft.com/office/drawing/2014/main" id="{4C8DA1B0-1923-9DE9-3DEC-B14D4AEF8669}"/>
                        </a:ext>
                      </a:extLst>
                    </p:cNvPr>
                    <p:cNvSpPr/>
                    <p:nvPr/>
                  </p:nvSpPr>
                  <p:spPr>
                    <a:xfrm>
                      <a:off x="9929170" y="1704064"/>
                      <a:ext cx="6045" cy="7808"/>
                    </a:xfrm>
                    <a:custGeom>
                      <a:avLst/>
                      <a:gdLst>
                        <a:gd name="connsiteX0" fmla="*/ 6024 w 6045"/>
                        <a:gd name="connsiteY0" fmla="*/ 5713 h 7808"/>
                        <a:gd name="connsiteX1" fmla="*/ 24 w 6045"/>
                        <a:gd name="connsiteY1" fmla="*/ 2284 h 7808"/>
                        <a:gd name="connsiteX2" fmla="*/ 6024 w 6045"/>
                        <a:gd name="connsiteY2" fmla="*/ 5713 h 7808"/>
                      </a:gdLst>
                      <a:ahLst/>
                      <a:cxnLst>
                        <a:cxn ang="0">
                          <a:pos x="connsiteX0" y="connsiteY0"/>
                        </a:cxn>
                        <a:cxn ang="0">
                          <a:pos x="connsiteX1" y="connsiteY1"/>
                        </a:cxn>
                        <a:cxn ang="0">
                          <a:pos x="connsiteX2" y="connsiteY2"/>
                        </a:cxn>
                      </a:cxnLst>
                      <a:rect l="l" t="t" r="r" b="b"/>
                      <a:pathLst>
                        <a:path w="6045" h="7808">
                          <a:moveTo>
                            <a:pt x="6024" y="5713"/>
                          </a:moveTo>
                          <a:cubicBezTo>
                            <a:pt x="5167" y="10857"/>
                            <a:pt x="-406" y="5284"/>
                            <a:pt x="24" y="2284"/>
                          </a:cubicBezTo>
                          <a:cubicBezTo>
                            <a:pt x="452" y="-3288"/>
                            <a:pt x="6453" y="2713"/>
                            <a:pt x="6024" y="5713"/>
                          </a:cubicBezTo>
                          <a:close/>
                        </a:path>
                      </a:pathLst>
                    </a:custGeom>
                    <a:solidFill>
                      <a:srgbClr val="565D8C"/>
                    </a:solidFill>
                    <a:ln w="4286" cap="flat">
                      <a:noFill/>
                      <a:prstDash val="solid"/>
                      <a:miter/>
                    </a:ln>
                  </p:spPr>
                  <p:txBody>
                    <a:bodyPr rtlCol="0" anchor="ctr"/>
                    <a:lstStyle/>
                    <a:p>
                      <a:endParaRPr lang="en-GB"/>
                    </a:p>
                  </p:txBody>
                </p:sp>
                <p:sp>
                  <p:nvSpPr>
                    <p:cNvPr id="79" name="Freeform: Shape 78">
                      <a:extLst>
                        <a:ext uri="{FF2B5EF4-FFF2-40B4-BE49-F238E27FC236}">
                          <a16:creationId xmlns:a16="http://schemas.microsoft.com/office/drawing/2014/main" id="{B2BE38E2-1D9F-6EE0-F311-09A1913FAE20}"/>
                        </a:ext>
                      </a:extLst>
                    </p:cNvPr>
                    <p:cNvSpPr/>
                    <p:nvPr/>
                  </p:nvSpPr>
                  <p:spPr>
                    <a:xfrm>
                      <a:off x="10027348" y="1762927"/>
                      <a:ext cx="1715" cy="51006"/>
                    </a:xfrm>
                    <a:custGeom>
                      <a:avLst/>
                      <a:gdLst>
                        <a:gd name="connsiteX0" fmla="*/ 1715 w 1715"/>
                        <a:gd name="connsiteY0" fmla="*/ 51006 h 51006"/>
                        <a:gd name="connsiteX1" fmla="*/ 0 w 1715"/>
                        <a:gd name="connsiteY1" fmla="*/ 50149 h 51006"/>
                        <a:gd name="connsiteX2" fmla="*/ 0 w 1715"/>
                        <a:gd name="connsiteY2" fmla="*/ 0 h 51006"/>
                        <a:gd name="connsiteX3" fmla="*/ 1715 w 1715"/>
                        <a:gd name="connsiteY3" fmla="*/ 857 h 51006"/>
                      </a:gdLst>
                      <a:ahLst/>
                      <a:cxnLst>
                        <a:cxn ang="0">
                          <a:pos x="connsiteX0" y="connsiteY0"/>
                        </a:cxn>
                        <a:cxn ang="0">
                          <a:pos x="connsiteX1" y="connsiteY1"/>
                        </a:cxn>
                        <a:cxn ang="0">
                          <a:pos x="connsiteX2" y="connsiteY2"/>
                        </a:cxn>
                        <a:cxn ang="0">
                          <a:pos x="connsiteX3" y="connsiteY3"/>
                        </a:cxn>
                      </a:cxnLst>
                      <a:rect l="l" t="t" r="r" b="b"/>
                      <a:pathLst>
                        <a:path w="1715" h="51006">
                          <a:moveTo>
                            <a:pt x="1715" y="51006"/>
                          </a:moveTo>
                          <a:lnTo>
                            <a:pt x="0" y="50149"/>
                          </a:lnTo>
                          <a:lnTo>
                            <a:pt x="0" y="0"/>
                          </a:lnTo>
                          <a:lnTo>
                            <a:pt x="1715" y="857"/>
                          </a:lnTo>
                          <a:close/>
                        </a:path>
                      </a:pathLst>
                    </a:custGeom>
                    <a:solidFill>
                      <a:srgbClr val="565D8C"/>
                    </a:solidFill>
                    <a:ln w="4286" cap="flat">
                      <a:noFill/>
                      <a:prstDash val="solid"/>
                      <a:miter/>
                    </a:ln>
                  </p:spPr>
                  <p:txBody>
                    <a:bodyPr rtlCol="0" anchor="ctr"/>
                    <a:lstStyle/>
                    <a:p>
                      <a:endParaRPr lang="en-GB"/>
                    </a:p>
                  </p:txBody>
                </p:sp>
                <p:sp>
                  <p:nvSpPr>
                    <p:cNvPr id="80" name="Freeform: Shape 79">
                      <a:extLst>
                        <a:ext uri="{FF2B5EF4-FFF2-40B4-BE49-F238E27FC236}">
                          <a16:creationId xmlns:a16="http://schemas.microsoft.com/office/drawing/2014/main" id="{529F1FE2-6AA3-3DDF-14FA-87E500E5F6E8}"/>
                        </a:ext>
                      </a:extLst>
                    </p:cNvPr>
                    <p:cNvSpPr/>
                    <p:nvPr/>
                  </p:nvSpPr>
                  <p:spPr>
                    <a:xfrm>
                      <a:off x="10025181" y="1759546"/>
                      <a:ext cx="6048" cy="7620"/>
                    </a:xfrm>
                    <a:custGeom>
                      <a:avLst/>
                      <a:gdLst>
                        <a:gd name="connsiteX0" fmla="*/ 6025 w 6048"/>
                        <a:gd name="connsiteY0" fmla="*/ 5525 h 7620"/>
                        <a:gd name="connsiteX1" fmla="*/ 23 w 6048"/>
                        <a:gd name="connsiteY1" fmla="*/ 2096 h 7620"/>
                        <a:gd name="connsiteX2" fmla="*/ 6025 w 6048"/>
                        <a:gd name="connsiteY2" fmla="*/ 5525 h 7620"/>
                      </a:gdLst>
                      <a:ahLst/>
                      <a:cxnLst>
                        <a:cxn ang="0">
                          <a:pos x="connsiteX0" y="connsiteY0"/>
                        </a:cxn>
                        <a:cxn ang="0">
                          <a:pos x="connsiteX1" y="connsiteY1"/>
                        </a:cxn>
                        <a:cxn ang="0">
                          <a:pos x="connsiteX2" y="connsiteY2"/>
                        </a:cxn>
                      </a:cxnLst>
                      <a:rect l="l" t="t" r="r" b="b"/>
                      <a:pathLst>
                        <a:path w="6048" h="7620">
                          <a:moveTo>
                            <a:pt x="6025" y="5525"/>
                          </a:moveTo>
                          <a:cubicBezTo>
                            <a:pt x="5167" y="10668"/>
                            <a:pt x="-405" y="5096"/>
                            <a:pt x="23" y="2096"/>
                          </a:cubicBezTo>
                          <a:cubicBezTo>
                            <a:pt x="880" y="-3048"/>
                            <a:pt x="6453" y="2524"/>
                            <a:pt x="6025" y="5525"/>
                          </a:cubicBezTo>
                          <a:close/>
                        </a:path>
                      </a:pathLst>
                    </a:custGeom>
                    <a:solidFill>
                      <a:srgbClr val="565D8C"/>
                    </a:solidFill>
                    <a:ln w="4286" cap="flat">
                      <a:noFill/>
                      <a:prstDash val="solid"/>
                      <a:miter/>
                    </a:ln>
                  </p:spPr>
                  <p:txBody>
                    <a:bodyPr rtlCol="0" anchor="ctr"/>
                    <a:lstStyle/>
                    <a:p>
                      <a:endParaRPr lang="en-GB"/>
                    </a:p>
                  </p:txBody>
                </p:sp>
                <p:sp>
                  <p:nvSpPr>
                    <p:cNvPr id="81" name="Freeform: Shape 80">
                      <a:extLst>
                        <a:ext uri="{FF2B5EF4-FFF2-40B4-BE49-F238E27FC236}">
                          <a16:creationId xmlns:a16="http://schemas.microsoft.com/office/drawing/2014/main" id="{EF46A2EA-EC5D-A7C1-C142-6ABA03B19853}"/>
                        </a:ext>
                      </a:extLst>
                    </p:cNvPr>
                    <p:cNvSpPr/>
                    <p:nvPr/>
                  </p:nvSpPr>
                  <p:spPr>
                    <a:xfrm>
                      <a:off x="9957482" y="1744496"/>
                      <a:ext cx="1714" cy="29146"/>
                    </a:xfrm>
                    <a:custGeom>
                      <a:avLst/>
                      <a:gdLst>
                        <a:gd name="connsiteX0" fmla="*/ 1715 w 1714"/>
                        <a:gd name="connsiteY0" fmla="*/ 29146 h 29146"/>
                        <a:gd name="connsiteX1" fmla="*/ 0 w 1714"/>
                        <a:gd name="connsiteY1" fmla="*/ 28289 h 29146"/>
                        <a:gd name="connsiteX2" fmla="*/ 0 w 1714"/>
                        <a:gd name="connsiteY2" fmla="*/ 0 h 29146"/>
                        <a:gd name="connsiteX3" fmla="*/ 1715 w 1714"/>
                        <a:gd name="connsiteY3" fmla="*/ 857 h 29146"/>
                      </a:gdLst>
                      <a:ahLst/>
                      <a:cxnLst>
                        <a:cxn ang="0">
                          <a:pos x="connsiteX0" y="connsiteY0"/>
                        </a:cxn>
                        <a:cxn ang="0">
                          <a:pos x="connsiteX1" y="connsiteY1"/>
                        </a:cxn>
                        <a:cxn ang="0">
                          <a:pos x="connsiteX2" y="connsiteY2"/>
                        </a:cxn>
                        <a:cxn ang="0">
                          <a:pos x="connsiteX3" y="connsiteY3"/>
                        </a:cxn>
                      </a:cxnLst>
                      <a:rect l="l" t="t" r="r" b="b"/>
                      <a:pathLst>
                        <a:path w="1714" h="29146">
                          <a:moveTo>
                            <a:pt x="1715" y="29146"/>
                          </a:moveTo>
                          <a:lnTo>
                            <a:pt x="0" y="28289"/>
                          </a:lnTo>
                          <a:lnTo>
                            <a:pt x="0" y="0"/>
                          </a:lnTo>
                          <a:lnTo>
                            <a:pt x="1715" y="857"/>
                          </a:lnTo>
                          <a:close/>
                        </a:path>
                      </a:pathLst>
                    </a:custGeom>
                    <a:solidFill>
                      <a:srgbClr val="565D8C"/>
                    </a:solidFill>
                    <a:ln w="4286" cap="flat">
                      <a:noFill/>
                      <a:prstDash val="solid"/>
                      <a:miter/>
                    </a:ln>
                  </p:spPr>
                  <p:txBody>
                    <a:bodyPr rtlCol="0" anchor="ctr"/>
                    <a:lstStyle/>
                    <a:p>
                      <a:endParaRPr lang="en-GB"/>
                    </a:p>
                  </p:txBody>
                </p:sp>
                <p:sp>
                  <p:nvSpPr>
                    <p:cNvPr id="82" name="Freeform: Shape 81">
                      <a:extLst>
                        <a:ext uri="{FF2B5EF4-FFF2-40B4-BE49-F238E27FC236}">
                          <a16:creationId xmlns:a16="http://schemas.microsoft.com/office/drawing/2014/main" id="{A499DB57-1CCB-07D7-2BAD-AC453F4FECC4}"/>
                        </a:ext>
                      </a:extLst>
                    </p:cNvPr>
                    <p:cNvSpPr/>
                    <p:nvPr/>
                  </p:nvSpPr>
                  <p:spPr>
                    <a:xfrm>
                      <a:off x="9955316" y="1740762"/>
                      <a:ext cx="6047" cy="7544"/>
                    </a:xfrm>
                    <a:custGeom>
                      <a:avLst/>
                      <a:gdLst>
                        <a:gd name="connsiteX0" fmla="*/ 6024 w 6047"/>
                        <a:gd name="connsiteY0" fmla="*/ 5449 h 7544"/>
                        <a:gd name="connsiteX1" fmla="*/ 23 w 6047"/>
                        <a:gd name="connsiteY1" fmla="*/ 2019 h 7544"/>
                        <a:gd name="connsiteX2" fmla="*/ 6024 w 6047"/>
                        <a:gd name="connsiteY2" fmla="*/ 5449 h 7544"/>
                      </a:gdLst>
                      <a:ahLst/>
                      <a:cxnLst>
                        <a:cxn ang="0">
                          <a:pos x="connsiteX0" y="connsiteY0"/>
                        </a:cxn>
                        <a:cxn ang="0">
                          <a:pos x="connsiteX1" y="connsiteY1"/>
                        </a:cxn>
                        <a:cxn ang="0">
                          <a:pos x="connsiteX2" y="connsiteY2"/>
                        </a:cxn>
                      </a:cxnLst>
                      <a:rect l="l" t="t" r="r" b="b"/>
                      <a:pathLst>
                        <a:path w="6047" h="7544">
                          <a:moveTo>
                            <a:pt x="6024" y="5449"/>
                          </a:moveTo>
                          <a:cubicBezTo>
                            <a:pt x="5167" y="10592"/>
                            <a:pt x="-405" y="5020"/>
                            <a:pt x="23" y="2019"/>
                          </a:cubicBezTo>
                          <a:cubicBezTo>
                            <a:pt x="881" y="-3124"/>
                            <a:pt x="6453" y="2877"/>
                            <a:pt x="6024" y="5449"/>
                          </a:cubicBezTo>
                          <a:close/>
                        </a:path>
                      </a:pathLst>
                    </a:custGeom>
                    <a:solidFill>
                      <a:srgbClr val="565D8C"/>
                    </a:solidFill>
                    <a:ln w="4286" cap="flat">
                      <a:noFill/>
                      <a:prstDash val="solid"/>
                      <a:miter/>
                    </a:ln>
                  </p:spPr>
                  <p:txBody>
                    <a:bodyPr rtlCol="0" anchor="ctr"/>
                    <a:lstStyle/>
                    <a:p>
                      <a:endParaRPr lang="en-GB"/>
                    </a:p>
                  </p:txBody>
                </p:sp>
                <p:sp>
                  <p:nvSpPr>
                    <p:cNvPr id="83" name="Freeform: Shape 82">
                      <a:extLst>
                        <a:ext uri="{FF2B5EF4-FFF2-40B4-BE49-F238E27FC236}">
                          <a16:creationId xmlns:a16="http://schemas.microsoft.com/office/drawing/2014/main" id="{6800AA01-34B9-ACF9-79A7-39593E626D3C}"/>
                        </a:ext>
                      </a:extLst>
                    </p:cNvPr>
                    <p:cNvSpPr/>
                    <p:nvPr/>
                  </p:nvSpPr>
                  <p:spPr>
                    <a:xfrm>
                      <a:off x="9987915" y="1723065"/>
                      <a:ext cx="2143" cy="68580"/>
                    </a:xfrm>
                    <a:custGeom>
                      <a:avLst/>
                      <a:gdLst>
                        <a:gd name="connsiteX0" fmla="*/ 2143 w 2143"/>
                        <a:gd name="connsiteY0" fmla="*/ 68580 h 68580"/>
                        <a:gd name="connsiteX1" fmla="*/ 0 w 2143"/>
                        <a:gd name="connsiteY1" fmla="*/ 67294 h 68580"/>
                        <a:gd name="connsiteX2" fmla="*/ 0 w 2143"/>
                        <a:gd name="connsiteY2" fmla="*/ 0 h 68580"/>
                        <a:gd name="connsiteX3" fmla="*/ 2143 w 2143"/>
                        <a:gd name="connsiteY3" fmla="*/ 1286 h 68580"/>
                      </a:gdLst>
                      <a:ahLst/>
                      <a:cxnLst>
                        <a:cxn ang="0">
                          <a:pos x="connsiteX0" y="connsiteY0"/>
                        </a:cxn>
                        <a:cxn ang="0">
                          <a:pos x="connsiteX1" y="connsiteY1"/>
                        </a:cxn>
                        <a:cxn ang="0">
                          <a:pos x="connsiteX2" y="connsiteY2"/>
                        </a:cxn>
                        <a:cxn ang="0">
                          <a:pos x="connsiteX3" y="connsiteY3"/>
                        </a:cxn>
                      </a:cxnLst>
                      <a:rect l="l" t="t" r="r" b="b"/>
                      <a:pathLst>
                        <a:path w="2143" h="68580">
                          <a:moveTo>
                            <a:pt x="2143" y="68580"/>
                          </a:moveTo>
                          <a:lnTo>
                            <a:pt x="0" y="67294"/>
                          </a:lnTo>
                          <a:lnTo>
                            <a:pt x="0" y="0"/>
                          </a:lnTo>
                          <a:lnTo>
                            <a:pt x="2143" y="1286"/>
                          </a:lnTo>
                          <a:close/>
                        </a:path>
                      </a:pathLst>
                    </a:custGeom>
                    <a:solidFill>
                      <a:srgbClr val="565D8C"/>
                    </a:solidFill>
                    <a:ln w="4286" cap="flat">
                      <a:noFill/>
                      <a:prstDash val="solid"/>
                      <a:miter/>
                    </a:ln>
                  </p:spPr>
                  <p:txBody>
                    <a:bodyPr rtlCol="0" anchor="ctr"/>
                    <a:lstStyle/>
                    <a:p>
                      <a:endParaRPr lang="en-GB"/>
                    </a:p>
                  </p:txBody>
                </p:sp>
                <p:sp>
                  <p:nvSpPr>
                    <p:cNvPr id="84" name="Freeform: Shape 83">
                      <a:extLst>
                        <a:ext uri="{FF2B5EF4-FFF2-40B4-BE49-F238E27FC236}">
                          <a16:creationId xmlns:a16="http://schemas.microsoft.com/office/drawing/2014/main" id="{B96CC162-DC94-C2F1-7B26-F1F29CBB4C92}"/>
                        </a:ext>
                      </a:extLst>
                    </p:cNvPr>
                    <p:cNvSpPr/>
                    <p:nvPr/>
                  </p:nvSpPr>
                  <p:spPr>
                    <a:xfrm>
                      <a:off x="9986176" y="1718902"/>
                      <a:ext cx="6046" cy="7544"/>
                    </a:xfrm>
                    <a:custGeom>
                      <a:avLst/>
                      <a:gdLst>
                        <a:gd name="connsiteX0" fmla="*/ 6024 w 6046"/>
                        <a:gd name="connsiteY0" fmla="*/ 5449 h 7544"/>
                        <a:gd name="connsiteX1" fmla="*/ 23 w 6046"/>
                        <a:gd name="connsiteY1" fmla="*/ 2020 h 7544"/>
                        <a:gd name="connsiteX2" fmla="*/ 6024 w 6046"/>
                        <a:gd name="connsiteY2" fmla="*/ 5449 h 7544"/>
                      </a:gdLst>
                      <a:ahLst/>
                      <a:cxnLst>
                        <a:cxn ang="0">
                          <a:pos x="connsiteX0" y="connsiteY0"/>
                        </a:cxn>
                        <a:cxn ang="0">
                          <a:pos x="connsiteX1" y="connsiteY1"/>
                        </a:cxn>
                        <a:cxn ang="0">
                          <a:pos x="connsiteX2" y="connsiteY2"/>
                        </a:cxn>
                      </a:cxnLst>
                      <a:rect l="l" t="t" r="r" b="b"/>
                      <a:pathLst>
                        <a:path w="6046" h="7544">
                          <a:moveTo>
                            <a:pt x="6024" y="5449"/>
                          </a:moveTo>
                          <a:cubicBezTo>
                            <a:pt x="5167" y="10592"/>
                            <a:pt x="-405" y="5020"/>
                            <a:pt x="23" y="2020"/>
                          </a:cubicBezTo>
                          <a:cubicBezTo>
                            <a:pt x="452" y="-3124"/>
                            <a:pt x="6453" y="2877"/>
                            <a:pt x="6024" y="5449"/>
                          </a:cubicBezTo>
                          <a:close/>
                        </a:path>
                      </a:pathLst>
                    </a:custGeom>
                    <a:solidFill>
                      <a:srgbClr val="565D8C"/>
                    </a:solidFill>
                    <a:ln w="4286" cap="flat">
                      <a:noFill/>
                      <a:prstDash val="solid"/>
                      <a:miter/>
                    </a:ln>
                  </p:spPr>
                  <p:txBody>
                    <a:bodyPr rtlCol="0" anchor="ctr"/>
                    <a:lstStyle/>
                    <a:p>
                      <a:endParaRPr lang="en-GB"/>
                    </a:p>
                  </p:txBody>
                </p:sp>
              </p:grpSp>
            </p:grpSp>
            <p:grpSp>
              <p:nvGrpSpPr>
                <p:cNvPr id="85" name="Graphic 18">
                  <a:extLst>
                    <a:ext uri="{FF2B5EF4-FFF2-40B4-BE49-F238E27FC236}">
                      <a16:creationId xmlns:a16="http://schemas.microsoft.com/office/drawing/2014/main" id="{2763C160-C91D-B955-E0AB-FEB83E03C0D9}"/>
                    </a:ext>
                  </a:extLst>
                </p:cNvPr>
                <p:cNvGrpSpPr/>
                <p:nvPr/>
              </p:nvGrpSpPr>
              <p:grpSpPr>
                <a:xfrm>
                  <a:off x="9562290" y="1362163"/>
                  <a:ext cx="297037" cy="424767"/>
                  <a:chOff x="9562290" y="1362163"/>
                  <a:chExt cx="297037" cy="424767"/>
                </a:xfrm>
              </p:grpSpPr>
              <p:sp>
                <p:nvSpPr>
                  <p:cNvPr id="86" name="Freeform: Shape 85">
                    <a:extLst>
                      <a:ext uri="{FF2B5EF4-FFF2-40B4-BE49-F238E27FC236}">
                        <a16:creationId xmlns:a16="http://schemas.microsoft.com/office/drawing/2014/main" id="{34F3BB31-B785-B7DB-EF82-839593F8EBC8}"/>
                      </a:ext>
                    </a:extLst>
                  </p:cNvPr>
                  <p:cNvSpPr/>
                  <p:nvPr/>
                </p:nvSpPr>
                <p:spPr>
                  <a:xfrm>
                    <a:off x="9562290" y="1362163"/>
                    <a:ext cx="297037" cy="424767"/>
                  </a:xfrm>
                  <a:custGeom>
                    <a:avLst/>
                    <a:gdLst>
                      <a:gd name="connsiteX0" fmla="*/ 297037 w 297037"/>
                      <a:gd name="connsiteY0" fmla="*/ 424767 h 424767"/>
                      <a:gd name="connsiteX1" fmla="*/ 0 w 297037"/>
                      <a:gd name="connsiteY1" fmla="*/ 253317 h 424767"/>
                      <a:gd name="connsiteX2" fmla="*/ 0 w 297037"/>
                      <a:gd name="connsiteY2" fmla="*/ 0 h 424767"/>
                      <a:gd name="connsiteX3" fmla="*/ 297037 w 297037"/>
                      <a:gd name="connsiteY3" fmla="*/ 171450 h 424767"/>
                    </a:gdLst>
                    <a:ahLst/>
                    <a:cxnLst>
                      <a:cxn ang="0">
                        <a:pos x="connsiteX0" y="connsiteY0"/>
                      </a:cxn>
                      <a:cxn ang="0">
                        <a:pos x="connsiteX1" y="connsiteY1"/>
                      </a:cxn>
                      <a:cxn ang="0">
                        <a:pos x="connsiteX2" y="connsiteY2"/>
                      </a:cxn>
                      <a:cxn ang="0">
                        <a:pos x="connsiteX3" y="connsiteY3"/>
                      </a:cxn>
                    </a:cxnLst>
                    <a:rect l="l" t="t" r="r" b="b"/>
                    <a:pathLst>
                      <a:path w="297037" h="424767">
                        <a:moveTo>
                          <a:pt x="297037" y="424767"/>
                        </a:moveTo>
                        <a:lnTo>
                          <a:pt x="0" y="253317"/>
                        </a:lnTo>
                        <a:lnTo>
                          <a:pt x="0" y="0"/>
                        </a:lnTo>
                        <a:lnTo>
                          <a:pt x="297037" y="171450"/>
                        </a:lnTo>
                        <a:close/>
                      </a:path>
                    </a:pathLst>
                  </a:custGeom>
                  <a:solidFill>
                    <a:srgbClr val="F5F6FA"/>
                  </a:solidFill>
                  <a:ln w="4286" cap="flat">
                    <a:noFill/>
                    <a:prstDash val="solid"/>
                    <a:miter/>
                  </a:ln>
                </p:spPr>
                <p:txBody>
                  <a:bodyPr rtlCol="0" anchor="ctr"/>
                  <a:lstStyle/>
                  <a:p>
                    <a:endParaRPr lang="en-GB"/>
                  </a:p>
                </p:txBody>
              </p:sp>
              <p:grpSp>
                <p:nvGrpSpPr>
                  <p:cNvPr id="87" name="Graphic 18">
                    <a:extLst>
                      <a:ext uri="{FF2B5EF4-FFF2-40B4-BE49-F238E27FC236}">
                        <a16:creationId xmlns:a16="http://schemas.microsoft.com/office/drawing/2014/main" id="{54A8F778-ADB1-69F9-80D6-09F210F50C31}"/>
                      </a:ext>
                    </a:extLst>
                  </p:cNvPr>
                  <p:cNvGrpSpPr/>
                  <p:nvPr/>
                </p:nvGrpSpPr>
                <p:grpSpPr>
                  <a:xfrm>
                    <a:off x="9736740" y="1519897"/>
                    <a:ext cx="92582" cy="108870"/>
                    <a:chOff x="9736740" y="1519897"/>
                    <a:chExt cx="92582" cy="108870"/>
                  </a:xfrm>
                </p:grpSpPr>
                <p:sp>
                  <p:nvSpPr>
                    <p:cNvPr id="88" name="Freeform: Shape 87">
                      <a:extLst>
                        <a:ext uri="{FF2B5EF4-FFF2-40B4-BE49-F238E27FC236}">
                          <a16:creationId xmlns:a16="http://schemas.microsoft.com/office/drawing/2014/main" id="{E1FAF524-425F-3D9A-B22F-7DE531FC7584}"/>
                        </a:ext>
                      </a:extLst>
                    </p:cNvPr>
                    <p:cNvSpPr/>
                    <p:nvPr/>
                  </p:nvSpPr>
                  <p:spPr>
                    <a:xfrm>
                      <a:off x="9736740" y="1519897"/>
                      <a:ext cx="92154" cy="54006"/>
                    </a:xfrm>
                    <a:custGeom>
                      <a:avLst/>
                      <a:gdLst>
                        <a:gd name="connsiteX0" fmla="*/ 92154 w 92154"/>
                        <a:gd name="connsiteY0" fmla="*/ 54007 h 54006"/>
                        <a:gd name="connsiteX1" fmla="*/ 0 w 92154"/>
                        <a:gd name="connsiteY1" fmla="*/ 857 h 54006"/>
                        <a:gd name="connsiteX2" fmla="*/ 0 w 92154"/>
                        <a:gd name="connsiteY2" fmla="*/ 0 h 54006"/>
                        <a:gd name="connsiteX3" fmla="*/ 92154 w 92154"/>
                        <a:gd name="connsiteY3" fmla="*/ 53150 h 54006"/>
                      </a:gdLst>
                      <a:ahLst/>
                      <a:cxnLst>
                        <a:cxn ang="0">
                          <a:pos x="connsiteX0" y="connsiteY0"/>
                        </a:cxn>
                        <a:cxn ang="0">
                          <a:pos x="connsiteX1" y="connsiteY1"/>
                        </a:cxn>
                        <a:cxn ang="0">
                          <a:pos x="connsiteX2" y="connsiteY2"/>
                        </a:cxn>
                        <a:cxn ang="0">
                          <a:pos x="connsiteX3" y="connsiteY3"/>
                        </a:cxn>
                      </a:cxnLst>
                      <a:rect l="l" t="t" r="r" b="b"/>
                      <a:pathLst>
                        <a:path w="92154" h="54006">
                          <a:moveTo>
                            <a:pt x="92154" y="54007"/>
                          </a:moveTo>
                          <a:lnTo>
                            <a:pt x="0" y="857"/>
                          </a:lnTo>
                          <a:lnTo>
                            <a:pt x="0" y="0"/>
                          </a:lnTo>
                          <a:lnTo>
                            <a:pt x="92154" y="53150"/>
                          </a:lnTo>
                          <a:close/>
                        </a:path>
                      </a:pathLst>
                    </a:custGeom>
                    <a:solidFill>
                      <a:srgbClr val="565D8C"/>
                    </a:solidFill>
                    <a:ln w="4286" cap="flat">
                      <a:noFill/>
                      <a:prstDash val="solid"/>
                      <a:miter/>
                    </a:ln>
                  </p:spPr>
                  <p:txBody>
                    <a:bodyPr rtlCol="0" anchor="ctr"/>
                    <a:lstStyle/>
                    <a:p>
                      <a:endParaRPr lang="en-GB"/>
                    </a:p>
                  </p:txBody>
                </p:sp>
                <p:sp>
                  <p:nvSpPr>
                    <p:cNvPr id="89" name="Freeform: Shape 88">
                      <a:extLst>
                        <a:ext uri="{FF2B5EF4-FFF2-40B4-BE49-F238E27FC236}">
                          <a16:creationId xmlns:a16="http://schemas.microsoft.com/office/drawing/2014/main" id="{DF4D53DB-D791-F527-20E7-3818674BF767}"/>
                        </a:ext>
                      </a:extLst>
                    </p:cNvPr>
                    <p:cNvSpPr/>
                    <p:nvPr/>
                  </p:nvSpPr>
                  <p:spPr>
                    <a:xfrm>
                      <a:off x="9736740" y="1574332"/>
                      <a:ext cx="92154" cy="54435"/>
                    </a:xfrm>
                    <a:custGeom>
                      <a:avLst/>
                      <a:gdLst>
                        <a:gd name="connsiteX0" fmla="*/ 92154 w 92154"/>
                        <a:gd name="connsiteY0" fmla="*/ 54435 h 54435"/>
                        <a:gd name="connsiteX1" fmla="*/ 0 w 92154"/>
                        <a:gd name="connsiteY1" fmla="*/ 1286 h 54435"/>
                        <a:gd name="connsiteX2" fmla="*/ 0 w 92154"/>
                        <a:gd name="connsiteY2" fmla="*/ 0 h 54435"/>
                        <a:gd name="connsiteX3" fmla="*/ 92154 w 92154"/>
                        <a:gd name="connsiteY3" fmla="*/ 53578 h 54435"/>
                      </a:gdLst>
                      <a:ahLst/>
                      <a:cxnLst>
                        <a:cxn ang="0">
                          <a:pos x="connsiteX0" y="connsiteY0"/>
                        </a:cxn>
                        <a:cxn ang="0">
                          <a:pos x="connsiteX1" y="connsiteY1"/>
                        </a:cxn>
                        <a:cxn ang="0">
                          <a:pos x="connsiteX2" y="connsiteY2"/>
                        </a:cxn>
                        <a:cxn ang="0">
                          <a:pos x="connsiteX3" y="connsiteY3"/>
                        </a:cxn>
                      </a:cxnLst>
                      <a:rect l="l" t="t" r="r" b="b"/>
                      <a:pathLst>
                        <a:path w="92154" h="54435">
                          <a:moveTo>
                            <a:pt x="92154" y="54435"/>
                          </a:moveTo>
                          <a:lnTo>
                            <a:pt x="0" y="1286"/>
                          </a:lnTo>
                          <a:lnTo>
                            <a:pt x="0" y="0"/>
                          </a:lnTo>
                          <a:lnTo>
                            <a:pt x="92154" y="53578"/>
                          </a:lnTo>
                          <a:close/>
                        </a:path>
                      </a:pathLst>
                    </a:custGeom>
                    <a:solidFill>
                      <a:srgbClr val="565D8C"/>
                    </a:solidFill>
                    <a:ln w="4286" cap="flat">
                      <a:noFill/>
                      <a:prstDash val="solid"/>
                      <a:miter/>
                    </a:ln>
                  </p:spPr>
                  <p:txBody>
                    <a:bodyPr rtlCol="0" anchor="ctr"/>
                    <a:lstStyle/>
                    <a:p>
                      <a:endParaRPr lang="en-GB"/>
                    </a:p>
                  </p:txBody>
                </p:sp>
                <p:sp>
                  <p:nvSpPr>
                    <p:cNvPr id="90" name="Freeform: Shape 89">
                      <a:extLst>
                        <a:ext uri="{FF2B5EF4-FFF2-40B4-BE49-F238E27FC236}">
                          <a16:creationId xmlns:a16="http://schemas.microsoft.com/office/drawing/2014/main" id="{49E379CC-2600-1E84-1353-8699405B8EE9}"/>
                        </a:ext>
                      </a:extLst>
                    </p:cNvPr>
                    <p:cNvSpPr/>
                    <p:nvPr/>
                  </p:nvSpPr>
                  <p:spPr>
                    <a:xfrm>
                      <a:off x="9736740" y="1532755"/>
                      <a:ext cx="26146" cy="46720"/>
                    </a:xfrm>
                    <a:custGeom>
                      <a:avLst/>
                      <a:gdLst>
                        <a:gd name="connsiteX0" fmla="*/ 26146 w 26146"/>
                        <a:gd name="connsiteY0" fmla="*/ 46720 h 46720"/>
                        <a:gd name="connsiteX1" fmla="*/ 0 w 26146"/>
                        <a:gd name="connsiteY1" fmla="*/ 31718 h 46720"/>
                        <a:gd name="connsiteX2" fmla="*/ 0 w 26146"/>
                        <a:gd name="connsiteY2" fmla="*/ 0 h 46720"/>
                        <a:gd name="connsiteX3" fmla="*/ 26146 w 26146"/>
                        <a:gd name="connsiteY3" fmla="*/ 15002 h 46720"/>
                      </a:gdLst>
                      <a:ahLst/>
                      <a:cxnLst>
                        <a:cxn ang="0">
                          <a:pos x="connsiteX0" y="connsiteY0"/>
                        </a:cxn>
                        <a:cxn ang="0">
                          <a:pos x="connsiteX1" y="connsiteY1"/>
                        </a:cxn>
                        <a:cxn ang="0">
                          <a:pos x="connsiteX2" y="connsiteY2"/>
                        </a:cxn>
                        <a:cxn ang="0">
                          <a:pos x="connsiteX3" y="connsiteY3"/>
                        </a:cxn>
                      </a:cxnLst>
                      <a:rect l="l" t="t" r="r" b="b"/>
                      <a:pathLst>
                        <a:path w="26146" h="46720">
                          <a:moveTo>
                            <a:pt x="26146" y="46720"/>
                          </a:moveTo>
                          <a:lnTo>
                            <a:pt x="0" y="31718"/>
                          </a:lnTo>
                          <a:lnTo>
                            <a:pt x="0" y="0"/>
                          </a:lnTo>
                          <a:lnTo>
                            <a:pt x="26146" y="15002"/>
                          </a:lnTo>
                          <a:close/>
                        </a:path>
                      </a:pathLst>
                    </a:custGeom>
                    <a:solidFill>
                      <a:srgbClr val="FDD13B"/>
                    </a:solidFill>
                    <a:ln w="4286" cap="flat">
                      <a:noFill/>
                      <a:prstDash val="solid"/>
                      <a:miter/>
                    </a:ln>
                  </p:spPr>
                  <p:txBody>
                    <a:bodyPr rtlCol="0" anchor="ctr"/>
                    <a:lstStyle/>
                    <a:p>
                      <a:endParaRPr lang="en-GB"/>
                    </a:p>
                  </p:txBody>
                </p:sp>
                <p:grpSp>
                  <p:nvGrpSpPr>
                    <p:cNvPr id="91" name="Graphic 18">
                      <a:extLst>
                        <a:ext uri="{FF2B5EF4-FFF2-40B4-BE49-F238E27FC236}">
                          <a16:creationId xmlns:a16="http://schemas.microsoft.com/office/drawing/2014/main" id="{6A4D7E0C-BC1B-8EFE-8BA1-30A4B6E60483}"/>
                        </a:ext>
                      </a:extLst>
                    </p:cNvPr>
                    <p:cNvGrpSpPr/>
                    <p:nvPr/>
                  </p:nvGrpSpPr>
                  <p:grpSpPr>
                    <a:xfrm>
                      <a:off x="9771030" y="1560616"/>
                      <a:ext cx="58292" cy="56149"/>
                      <a:chOff x="9771030" y="1560616"/>
                      <a:chExt cx="58292" cy="56149"/>
                    </a:xfrm>
                    <a:solidFill>
                      <a:srgbClr val="565D8C"/>
                    </a:solidFill>
                  </p:grpSpPr>
                  <p:sp>
                    <p:nvSpPr>
                      <p:cNvPr id="92" name="Freeform: Shape 91">
                        <a:extLst>
                          <a:ext uri="{FF2B5EF4-FFF2-40B4-BE49-F238E27FC236}">
                            <a16:creationId xmlns:a16="http://schemas.microsoft.com/office/drawing/2014/main" id="{DACBE6F2-12AC-B9C4-CA10-ED679F819D05}"/>
                          </a:ext>
                        </a:extLst>
                      </p:cNvPr>
                      <p:cNvSpPr/>
                      <p:nvPr/>
                    </p:nvSpPr>
                    <p:spPr>
                      <a:xfrm>
                        <a:off x="9794605" y="1567903"/>
                        <a:ext cx="34718" cy="21002"/>
                      </a:xfrm>
                      <a:custGeom>
                        <a:avLst/>
                        <a:gdLst>
                          <a:gd name="connsiteX0" fmla="*/ 34719 w 34718"/>
                          <a:gd name="connsiteY0" fmla="*/ 21003 h 21002"/>
                          <a:gd name="connsiteX1" fmla="*/ 0 w 34718"/>
                          <a:gd name="connsiteY1" fmla="*/ 857 h 21002"/>
                          <a:gd name="connsiteX2" fmla="*/ 0 w 34718"/>
                          <a:gd name="connsiteY2" fmla="*/ 0 h 21002"/>
                          <a:gd name="connsiteX3" fmla="*/ 34719 w 34718"/>
                          <a:gd name="connsiteY3" fmla="*/ 19717 h 21002"/>
                        </a:gdLst>
                        <a:ahLst/>
                        <a:cxnLst>
                          <a:cxn ang="0">
                            <a:pos x="connsiteX0" y="connsiteY0"/>
                          </a:cxn>
                          <a:cxn ang="0">
                            <a:pos x="connsiteX1" y="connsiteY1"/>
                          </a:cxn>
                          <a:cxn ang="0">
                            <a:pos x="connsiteX2" y="connsiteY2"/>
                          </a:cxn>
                          <a:cxn ang="0">
                            <a:pos x="connsiteX3" y="connsiteY3"/>
                          </a:cxn>
                        </a:cxnLst>
                        <a:rect l="l" t="t" r="r" b="b"/>
                        <a:pathLst>
                          <a:path w="34718" h="21002">
                            <a:moveTo>
                              <a:pt x="34719" y="21003"/>
                            </a:moveTo>
                            <a:lnTo>
                              <a:pt x="0" y="857"/>
                            </a:lnTo>
                            <a:lnTo>
                              <a:pt x="0" y="0"/>
                            </a:lnTo>
                            <a:lnTo>
                              <a:pt x="34719" y="19717"/>
                            </a:lnTo>
                            <a:close/>
                          </a:path>
                        </a:pathLst>
                      </a:custGeom>
                      <a:solidFill>
                        <a:srgbClr val="565D8C"/>
                      </a:solidFill>
                      <a:ln w="4286" cap="flat">
                        <a:noFill/>
                        <a:prstDash val="solid"/>
                        <a:miter/>
                      </a:ln>
                    </p:spPr>
                    <p:txBody>
                      <a:bodyPr rtlCol="0" anchor="ctr"/>
                      <a:lstStyle/>
                      <a:p>
                        <a:endParaRPr lang="en-GB"/>
                      </a:p>
                    </p:txBody>
                  </p:sp>
                  <p:sp>
                    <p:nvSpPr>
                      <p:cNvPr id="93" name="Freeform: Shape 92">
                        <a:extLst>
                          <a:ext uri="{FF2B5EF4-FFF2-40B4-BE49-F238E27FC236}">
                            <a16:creationId xmlns:a16="http://schemas.microsoft.com/office/drawing/2014/main" id="{D0815C95-01A3-831E-BD68-85E418DB2728}"/>
                          </a:ext>
                        </a:extLst>
                      </p:cNvPr>
                      <p:cNvSpPr/>
                      <p:nvPr/>
                    </p:nvSpPr>
                    <p:spPr>
                      <a:xfrm>
                        <a:off x="9771030" y="1560616"/>
                        <a:ext cx="58292" cy="34718"/>
                      </a:xfrm>
                      <a:custGeom>
                        <a:avLst/>
                        <a:gdLst>
                          <a:gd name="connsiteX0" fmla="*/ 58293 w 58292"/>
                          <a:gd name="connsiteY0" fmla="*/ 34719 h 34718"/>
                          <a:gd name="connsiteX1" fmla="*/ 0 w 58292"/>
                          <a:gd name="connsiteY1" fmla="*/ 1286 h 34718"/>
                          <a:gd name="connsiteX2" fmla="*/ 0 w 58292"/>
                          <a:gd name="connsiteY2" fmla="*/ 0 h 34718"/>
                          <a:gd name="connsiteX3" fmla="*/ 58293 w 58292"/>
                          <a:gd name="connsiteY3" fmla="*/ 33861 h 34718"/>
                        </a:gdLst>
                        <a:ahLst/>
                        <a:cxnLst>
                          <a:cxn ang="0">
                            <a:pos x="connsiteX0" y="connsiteY0"/>
                          </a:cxn>
                          <a:cxn ang="0">
                            <a:pos x="connsiteX1" y="connsiteY1"/>
                          </a:cxn>
                          <a:cxn ang="0">
                            <a:pos x="connsiteX2" y="connsiteY2"/>
                          </a:cxn>
                          <a:cxn ang="0">
                            <a:pos x="connsiteX3" y="connsiteY3"/>
                          </a:cxn>
                        </a:cxnLst>
                        <a:rect l="l" t="t" r="r" b="b"/>
                        <a:pathLst>
                          <a:path w="58292" h="34718">
                            <a:moveTo>
                              <a:pt x="58293" y="34719"/>
                            </a:moveTo>
                            <a:lnTo>
                              <a:pt x="0" y="1286"/>
                            </a:lnTo>
                            <a:lnTo>
                              <a:pt x="0" y="0"/>
                            </a:lnTo>
                            <a:lnTo>
                              <a:pt x="58293" y="33861"/>
                            </a:lnTo>
                            <a:close/>
                          </a:path>
                        </a:pathLst>
                      </a:custGeom>
                      <a:solidFill>
                        <a:srgbClr val="565D8C"/>
                      </a:solidFill>
                      <a:ln w="4286" cap="flat">
                        <a:noFill/>
                        <a:prstDash val="solid"/>
                        <a:miter/>
                      </a:ln>
                    </p:spPr>
                    <p:txBody>
                      <a:bodyPr rtlCol="0" anchor="ctr"/>
                      <a:lstStyle/>
                      <a:p>
                        <a:endParaRPr lang="en-GB"/>
                      </a:p>
                    </p:txBody>
                  </p:sp>
                  <p:sp>
                    <p:nvSpPr>
                      <p:cNvPr id="94" name="Freeform: Shape 93">
                        <a:extLst>
                          <a:ext uri="{FF2B5EF4-FFF2-40B4-BE49-F238E27FC236}">
                            <a16:creationId xmlns:a16="http://schemas.microsoft.com/office/drawing/2014/main" id="{261DAEF5-208E-4E5A-8CF4-A395CE0BFD51}"/>
                          </a:ext>
                        </a:extLst>
                      </p:cNvPr>
                      <p:cNvSpPr/>
                      <p:nvPr/>
                    </p:nvSpPr>
                    <p:spPr>
                      <a:xfrm>
                        <a:off x="9771030" y="1567903"/>
                        <a:ext cx="58292" cy="34718"/>
                      </a:xfrm>
                      <a:custGeom>
                        <a:avLst/>
                        <a:gdLst>
                          <a:gd name="connsiteX0" fmla="*/ 58293 w 58292"/>
                          <a:gd name="connsiteY0" fmla="*/ 34719 h 34718"/>
                          <a:gd name="connsiteX1" fmla="*/ 0 w 58292"/>
                          <a:gd name="connsiteY1" fmla="*/ 857 h 34718"/>
                          <a:gd name="connsiteX2" fmla="*/ 0 w 58292"/>
                          <a:gd name="connsiteY2" fmla="*/ 0 h 34718"/>
                          <a:gd name="connsiteX3" fmla="*/ 58293 w 58292"/>
                          <a:gd name="connsiteY3" fmla="*/ 33861 h 34718"/>
                        </a:gdLst>
                        <a:ahLst/>
                        <a:cxnLst>
                          <a:cxn ang="0">
                            <a:pos x="connsiteX0" y="connsiteY0"/>
                          </a:cxn>
                          <a:cxn ang="0">
                            <a:pos x="connsiteX1" y="connsiteY1"/>
                          </a:cxn>
                          <a:cxn ang="0">
                            <a:pos x="connsiteX2" y="connsiteY2"/>
                          </a:cxn>
                          <a:cxn ang="0">
                            <a:pos x="connsiteX3" y="connsiteY3"/>
                          </a:cxn>
                        </a:cxnLst>
                        <a:rect l="l" t="t" r="r" b="b"/>
                        <a:pathLst>
                          <a:path w="58292" h="34718">
                            <a:moveTo>
                              <a:pt x="58293" y="34719"/>
                            </a:moveTo>
                            <a:lnTo>
                              <a:pt x="0" y="857"/>
                            </a:lnTo>
                            <a:lnTo>
                              <a:pt x="0" y="0"/>
                            </a:lnTo>
                            <a:lnTo>
                              <a:pt x="58293" y="33861"/>
                            </a:lnTo>
                            <a:close/>
                          </a:path>
                        </a:pathLst>
                      </a:custGeom>
                      <a:solidFill>
                        <a:srgbClr val="565D8C"/>
                      </a:solidFill>
                      <a:ln w="4286" cap="flat">
                        <a:noFill/>
                        <a:prstDash val="solid"/>
                        <a:miter/>
                      </a:ln>
                    </p:spPr>
                    <p:txBody>
                      <a:bodyPr rtlCol="0" anchor="ctr"/>
                      <a:lstStyle/>
                      <a:p>
                        <a:endParaRPr lang="en-GB"/>
                      </a:p>
                    </p:txBody>
                  </p:sp>
                  <p:sp>
                    <p:nvSpPr>
                      <p:cNvPr id="95" name="Freeform: Shape 94">
                        <a:extLst>
                          <a:ext uri="{FF2B5EF4-FFF2-40B4-BE49-F238E27FC236}">
                            <a16:creationId xmlns:a16="http://schemas.microsoft.com/office/drawing/2014/main" id="{A9BDD99B-5955-B199-AB7B-0471E8F4C866}"/>
                          </a:ext>
                        </a:extLst>
                      </p:cNvPr>
                      <p:cNvSpPr/>
                      <p:nvPr/>
                    </p:nvSpPr>
                    <p:spPr>
                      <a:xfrm>
                        <a:off x="9771030" y="1575189"/>
                        <a:ext cx="58292" cy="34718"/>
                      </a:xfrm>
                      <a:custGeom>
                        <a:avLst/>
                        <a:gdLst>
                          <a:gd name="connsiteX0" fmla="*/ 58293 w 58292"/>
                          <a:gd name="connsiteY0" fmla="*/ 34719 h 34718"/>
                          <a:gd name="connsiteX1" fmla="*/ 0 w 58292"/>
                          <a:gd name="connsiteY1" fmla="*/ 857 h 34718"/>
                          <a:gd name="connsiteX2" fmla="*/ 0 w 58292"/>
                          <a:gd name="connsiteY2" fmla="*/ 0 h 34718"/>
                          <a:gd name="connsiteX3" fmla="*/ 58293 w 58292"/>
                          <a:gd name="connsiteY3" fmla="*/ 33433 h 34718"/>
                        </a:gdLst>
                        <a:ahLst/>
                        <a:cxnLst>
                          <a:cxn ang="0">
                            <a:pos x="connsiteX0" y="connsiteY0"/>
                          </a:cxn>
                          <a:cxn ang="0">
                            <a:pos x="connsiteX1" y="connsiteY1"/>
                          </a:cxn>
                          <a:cxn ang="0">
                            <a:pos x="connsiteX2" y="connsiteY2"/>
                          </a:cxn>
                          <a:cxn ang="0">
                            <a:pos x="connsiteX3" y="connsiteY3"/>
                          </a:cxn>
                        </a:cxnLst>
                        <a:rect l="l" t="t" r="r" b="b"/>
                        <a:pathLst>
                          <a:path w="58292" h="34718">
                            <a:moveTo>
                              <a:pt x="58293" y="34719"/>
                            </a:moveTo>
                            <a:lnTo>
                              <a:pt x="0" y="857"/>
                            </a:lnTo>
                            <a:lnTo>
                              <a:pt x="0" y="0"/>
                            </a:lnTo>
                            <a:lnTo>
                              <a:pt x="58293" y="33433"/>
                            </a:lnTo>
                            <a:close/>
                          </a:path>
                        </a:pathLst>
                      </a:custGeom>
                      <a:solidFill>
                        <a:srgbClr val="565D8C"/>
                      </a:solidFill>
                      <a:ln w="4286" cap="flat">
                        <a:noFill/>
                        <a:prstDash val="solid"/>
                        <a:miter/>
                      </a:ln>
                    </p:spPr>
                    <p:txBody>
                      <a:bodyPr rtlCol="0" anchor="ctr"/>
                      <a:lstStyle/>
                      <a:p>
                        <a:endParaRPr lang="en-GB"/>
                      </a:p>
                    </p:txBody>
                  </p:sp>
                  <p:sp>
                    <p:nvSpPr>
                      <p:cNvPr id="96" name="Freeform: Shape 95">
                        <a:extLst>
                          <a:ext uri="{FF2B5EF4-FFF2-40B4-BE49-F238E27FC236}">
                            <a16:creationId xmlns:a16="http://schemas.microsoft.com/office/drawing/2014/main" id="{301DCE44-39A2-A48D-C174-5160D5912399}"/>
                          </a:ext>
                        </a:extLst>
                      </p:cNvPr>
                      <p:cNvSpPr/>
                      <p:nvPr/>
                    </p:nvSpPr>
                    <p:spPr>
                      <a:xfrm>
                        <a:off x="9771030" y="1582047"/>
                        <a:ext cx="58292" cy="34718"/>
                      </a:xfrm>
                      <a:custGeom>
                        <a:avLst/>
                        <a:gdLst>
                          <a:gd name="connsiteX0" fmla="*/ 58293 w 58292"/>
                          <a:gd name="connsiteY0" fmla="*/ 34719 h 34718"/>
                          <a:gd name="connsiteX1" fmla="*/ 0 w 58292"/>
                          <a:gd name="connsiteY1" fmla="*/ 1286 h 34718"/>
                          <a:gd name="connsiteX2" fmla="*/ 0 w 58292"/>
                          <a:gd name="connsiteY2" fmla="*/ 0 h 34718"/>
                          <a:gd name="connsiteX3" fmla="*/ 58293 w 58292"/>
                          <a:gd name="connsiteY3" fmla="*/ 33861 h 34718"/>
                        </a:gdLst>
                        <a:ahLst/>
                        <a:cxnLst>
                          <a:cxn ang="0">
                            <a:pos x="connsiteX0" y="connsiteY0"/>
                          </a:cxn>
                          <a:cxn ang="0">
                            <a:pos x="connsiteX1" y="connsiteY1"/>
                          </a:cxn>
                          <a:cxn ang="0">
                            <a:pos x="connsiteX2" y="connsiteY2"/>
                          </a:cxn>
                          <a:cxn ang="0">
                            <a:pos x="connsiteX3" y="connsiteY3"/>
                          </a:cxn>
                        </a:cxnLst>
                        <a:rect l="l" t="t" r="r" b="b"/>
                        <a:pathLst>
                          <a:path w="58292" h="34718">
                            <a:moveTo>
                              <a:pt x="58293" y="34719"/>
                            </a:moveTo>
                            <a:lnTo>
                              <a:pt x="0" y="1286"/>
                            </a:lnTo>
                            <a:lnTo>
                              <a:pt x="0" y="0"/>
                            </a:lnTo>
                            <a:lnTo>
                              <a:pt x="58293" y="33861"/>
                            </a:lnTo>
                            <a:close/>
                          </a:path>
                        </a:pathLst>
                      </a:custGeom>
                      <a:solidFill>
                        <a:srgbClr val="565D8C"/>
                      </a:solidFill>
                      <a:ln w="4286" cap="flat">
                        <a:noFill/>
                        <a:prstDash val="solid"/>
                        <a:miter/>
                      </a:ln>
                    </p:spPr>
                    <p:txBody>
                      <a:bodyPr rtlCol="0" anchor="ctr"/>
                      <a:lstStyle/>
                      <a:p>
                        <a:endParaRPr lang="en-GB"/>
                      </a:p>
                    </p:txBody>
                  </p:sp>
                </p:grpSp>
              </p:grpSp>
              <p:grpSp>
                <p:nvGrpSpPr>
                  <p:cNvPr id="97" name="Graphic 18">
                    <a:extLst>
                      <a:ext uri="{FF2B5EF4-FFF2-40B4-BE49-F238E27FC236}">
                        <a16:creationId xmlns:a16="http://schemas.microsoft.com/office/drawing/2014/main" id="{3EC32CEF-60AE-642E-E8ED-941152B9F5CD}"/>
                      </a:ext>
                    </a:extLst>
                  </p:cNvPr>
                  <p:cNvGrpSpPr/>
                  <p:nvPr/>
                </p:nvGrpSpPr>
                <p:grpSpPr>
                  <a:xfrm>
                    <a:off x="9736740" y="1603478"/>
                    <a:ext cx="92582" cy="108870"/>
                    <a:chOff x="9736740" y="1603478"/>
                    <a:chExt cx="92582" cy="108870"/>
                  </a:xfrm>
                </p:grpSpPr>
                <p:sp>
                  <p:nvSpPr>
                    <p:cNvPr id="98" name="Freeform: Shape 97">
                      <a:extLst>
                        <a:ext uri="{FF2B5EF4-FFF2-40B4-BE49-F238E27FC236}">
                          <a16:creationId xmlns:a16="http://schemas.microsoft.com/office/drawing/2014/main" id="{1CF57E7E-32E0-B573-E2B8-2B88D22C33E2}"/>
                        </a:ext>
                      </a:extLst>
                    </p:cNvPr>
                    <p:cNvSpPr/>
                    <p:nvPr/>
                  </p:nvSpPr>
                  <p:spPr>
                    <a:xfrm>
                      <a:off x="9736740" y="1603478"/>
                      <a:ext cx="92154" cy="54435"/>
                    </a:xfrm>
                    <a:custGeom>
                      <a:avLst/>
                      <a:gdLst>
                        <a:gd name="connsiteX0" fmla="*/ 92154 w 92154"/>
                        <a:gd name="connsiteY0" fmla="*/ 54435 h 54435"/>
                        <a:gd name="connsiteX1" fmla="*/ 0 w 92154"/>
                        <a:gd name="connsiteY1" fmla="*/ 857 h 54435"/>
                        <a:gd name="connsiteX2" fmla="*/ 0 w 92154"/>
                        <a:gd name="connsiteY2" fmla="*/ 0 h 54435"/>
                        <a:gd name="connsiteX3" fmla="*/ 92154 w 92154"/>
                        <a:gd name="connsiteY3" fmla="*/ 53150 h 54435"/>
                      </a:gdLst>
                      <a:ahLst/>
                      <a:cxnLst>
                        <a:cxn ang="0">
                          <a:pos x="connsiteX0" y="connsiteY0"/>
                        </a:cxn>
                        <a:cxn ang="0">
                          <a:pos x="connsiteX1" y="connsiteY1"/>
                        </a:cxn>
                        <a:cxn ang="0">
                          <a:pos x="connsiteX2" y="connsiteY2"/>
                        </a:cxn>
                        <a:cxn ang="0">
                          <a:pos x="connsiteX3" y="connsiteY3"/>
                        </a:cxn>
                      </a:cxnLst>
                      <a:rect l="l" t="t" r="r" b="b"/>
                      <a:pathLst>
                        <a:path w="92154" h="54435">
                          <a:moveTo>
                            <a:pt x="92154" y="54435"/>
                          </a:moveTo>
                          <a:lnTo>
                            <a:pt x="0" y="857"/>
                          </a:lnTo>
                          <a:lnTo>
                            <a:pt x="0" y="0"/>
                          </a:lnTo>
                          <a:lnTo>
                            <a:pt x="92154" y="53150"/>
                          </a:lnTo>
                          <a:close/>
                        </a:path>
                      </a:pathLst>
                    </a:custGeom>
                    <a:solidFill>
                      <a:srgbClr val="565D8C"/>
                    </a:solidFill>
                    <a:ln w="4286" cap="flat">
                      <a:noFill/>
                      <a:prstDash val="solid"/>
                      <a:miter/>
                    </a:ln>
                  </p:spPr>
                  <p:txBody>
                    <a:bodyPr rtlCol="0" anchor="ctr"/>
                    <a:lstStyle/>
                    <a:p>
                      <a:endParaRPr lang="en-GB"/>
                    </a:p>
                  </p:txBody>
                </p:sp>
                <p:sp>
                  <p:nvSpPr>
                    <p:cNvPr id="99" name="Freeform: Shape 98">
                      <a:extLst>
                        <a:ext uri="{FF2B5EF4-FFF2-40B4-BE49-F238E27FC236}">
                          <a16:creationId xmlns:a16="http://schemas.microsoft.com/office/drawing/2014/main" id="{A008EF5F-57EC-BD17-F42E-FD2284995153}"/>
                        </a:ext>
                      </a:extLst>
                    </p:cNvPr>
                    <p:cNvSpPr/>
                    <p:nvPr/>
                  </p:nvSpPr>
                  <p:spPr>
                    <a:xfrm>
                      <a:off x="9736740" y="1657914"/>
                      <a:ext cx="92154" cy="54435"/>
                    </a:xfrm>
                    <a:custGeom>
                      <a:avLst/>
                      <a:gdLst>
                        <a:gd name="connsiteX0" fmla="*/ 92154 w 92154"/>
                        <a:gd name="connsiteY0" fmla="*/ 54435 h 54435"/>
                        <a:gd name="connsiteX1" fmla="*/ 0 w 92154"/>
                        <a:gd name="connsiteY1" fmla="*/ 1286 h 54435"/>
                        <a:gd name="connsiteX2" fmla="*/ 0 w 92154"/>
                        <a:gd name="connsiteY2" fmla="*/ 0 h 54435"/>
                        <a:gd name="connsiteX3" fmla="*/ 92154 w 92154"/>
                        <a:gd name="connsiteY3" fmla="*/ 53578 h 54435"/>
                      </a:gdLst>
                      <a:ahLst/>
                      <a:cxnLst>
                        <a:cxn ang="0">
                          <a:pos x="connsiteX0" y="connsiteY0"/>
                        </a:cxn>
                        <a:cxn ang="0">
                          <a:pos x="connsiteX1" y="connsiteY1"/>
                        </a:cxn>
                        <a:cxn ang="0">
                          <a:pos x="connsiteX2" y="connsiteY2"/>
                        </a:cxn>
                        <a:cxn ang="0">
                          <a:pos x="connsiteX3" y="connsiteY3"/>
                        </a:cxn>
                      </a:cxnLst>
                      <a:rect l="l" t="t" r="r" b="b"/>
                      <a:pathLst>
                        <a:path w="92154" h="54435">
                          <a:moveTo>
                            <a:pt x="92154" y="54435"/>
                          </a:moveTo>
                          <a:lnTo>
                            <a:pt x="0" y="1286"/>
                          </a:lnTo>
                          <a:lnTo>
                            <a:pt x="0" y="0"/>
                          </a:lnTo>
                          <a:lnTo>
                            <a:pt x="92154" y="53578"/>
                          </a:lnTo>
                          <a:close/>
                        </a:path>
                      </a:pathLst>
                    </a:custGeom>
                    <a:solidFill>
                      <a:srgbClr val="565D8C"/>
                    </a:solidFill>
                    <a:ln w="4286" cap="flat">
                      <a:noFill/>
                      <a:prstDash val="solid"/>
                      <a:miter/>
                    </a:ln>
                  </p:spPr>
                  <p:txBody>
                    <a:bodyPr rtlCol="0" anchor="ctr"/>
                    <a:lstStyle/>
                    <a:p>
                      <a:endParaRPr lang="en-GB"/>
                    </a:p>
                  </p:txBody>
                </p:sp>
                <p:sp>
                  <p:nvSpPr>
                    <p:cNvPr id="100" name="Freeform: Shape 99">
                      <a:extLst>
                        <a:ext uri="{FF2B5EF4-FFF2-40B4-BE49-F238E27FC236}">
                          <a16:creationId xmlns:a16="http://schemas.microsoft.com/office/drawing/2014/main" id="{0040D242-C78C-DD61-F6DD-A240F68667EB}"/>
                        </a:ext>
                      </a:extLst>
                    </p:cNvPr>
                    <p:cNvSpPr/>
                    <p:nvPr/>
                  </p:nvSpPr>
                  <p:spPr>
                    <a:xfrm>
                      <a:off x="9736740" y="1616337"/>
                      <a:ext cx="26146" cy="46720"/>
                    </a:xfrm>
                    <a:custGeom>
                      <a:avLst/>
                      <a:gdLst>
                        <a:gd name="connsiteX0" fmla="*/ 26146 w 26146"/>
                        <a:gd name="connsiteY0" fmla="*/ 46720 h 46720"/>
                        <a:gd name="connsiteX1" fmla="*/ 0 w 26146"/>
                        <a:gd name="connsiteY1" fmla="*/ 31718 h 46720"/>
                        <a:gd name="connsiteX2" fmla="*/ 0 w 26146"/>
                        <a:gd name="connsiteY2" fmla="*/ 0 h 46720"/>
                        <a:gd name="connsiteX3" fmla="*/ 26146 w 26146"/>
                        <a:gd name="connsiteY3" fmla="*/ 15002 h 46720"/>
                      </a:gdLst>
                      <a:ahLst/>
                      <a:cxnLst>
                        <a:cxn ang="0">
                          <a:pos x="connsiteX0" y="connsiteY0"/>
                        </a:cxn>
                        <a:cxn ang="0">
                          <a:pos x="connsiteX1" y="connsiteY1"/>
                        </a:cxn>
                        <a:cxn ang="0">
                          <a:pos x="connsiteX2" y="connsiteY2"/>
                        </a:cxn>
                        <a:cxn ang="0">
                          <a:pos x="connsiteX3" y="connsiteY3"/>
                        </a:cxn>
                      </a:cxnLst>
                      <a:rect l="l" t="t" r="r" b="b"/>
                      <a:pathLst>
                        <a:path w="26146" h="46720">
                          <a:moveTo>
                            <a:pt x="26146" y="46720"/>
                          </a:moveTo>
                          <a:lnTo>
                            <a:pt x="0" y="31718"/>
                          </a:lnTo>
                          <a:lnTo>
                            <a:pt x="0" y="0"/>
                          </a:lnTo>
                          <a:lnTo>
                            <a:pt x="26146" y="15002"/>
                          </a:lnTo>
                          <a:close/>
                        </a:path>
                      </a:pathLst>
                    </a:custGeom>
                    <a:solidFill>
                      <a:srgbClr val="FEEAA6"/>
                    </a:solidFill>
                    <a:ln w="4286" cap="flat">
                      <a:noFill/>
                      <a:prstDash val="solid"/>
                      <a:miter/>
                    </a:ln>
                  </p:spPr>
                  <p:txBody>
                    <a:bodyPr rtlCol="0" anchor="ctr"/>
                    <a:lstStyle/>
                    <a:p>
                      <a:endParaRPr lang="en-GB"/>
                    </a:p>
                  </p:txBody>
                </p:sp>
                <p:grpSp>
                  <p:nvGrpSpPr>
                    <p:cNvPr id="101" name="Graphic 18">
                      <a:extLst>
                        <a:ext uri="{FF2B5EF4-FFF2-40B4-BE49-F238E27FC236}">
                          <a16:creationId xmlns:a16="http://schemas.microsoft.com/office/drawing/2014/main" id="{B78D9C08-5CEA-A05F-E71B-E7304C8924C5}"/>
                        </a:ext>
                      </a:extLst>
                    </p:cNvPr>
                    <p:cNvGrpSpPr/>
                    <p:nvPr/>
                  </p:nvGrpSpPr>
                  <p:grpSpPr>
                    <a:xfrm>
                      <a:off x="9771030" y="1644198"/>
                      <a:ext cx="58292" cy="56578"/>
                      <a:chOff x="9771030" y="1644198"/>
                      <a:chExt cx="58292" cy="56578"/>
                    </a:xfrm>
                    <a:solidFill>
                      <a:srgbClr val="565D8C"/>
                    </a:solidFill>
                  </p:grpSpPr>
                  <p:sp>
                    <p:nvSpPr>
                      <p:cNvPr id="102" name="Freeform: Shape 101">
                        <a:extLst>
                          <a:ext uri="{FF2B5EF4-FFF2-40B4-BE49-F238E27FC236}">
                            <a16:creationId xmlns:a16="http://schemas.microsoft.com/office/drawing/2014/main" id="{FD50CB70-5426-44CF-320F-05C0AEA36B7A}"/>
                          </a:ext>
                        </a:extLst>
                      </p:cNvPr>
                      <p:cNvSpPr/>
                      <p:nvPr/>
                    </p:nvSpPr>
                    <p:spPr>
                      <a:xfrm>
                        <a:off x="9794605" y="1651485"/>
                        <a:ext cx="34718" cy="21002"/>
                      </a:xfrm>
                      <a:custGeom>
                        <a:avLst/>
                        <a:gdLst>
                          <a:gd name="connsiteX0" fmla="*/ 34719 w 34718"/>
                          <a:gd name="connsiteY0" fmla="*/ 21003 h 21002"/>
                          <a:gd name="connsiteX1" fmla="*/ 0 w 34718"/>
                          <a:gd name="connsiteY1" fmla="*/ 1286 h 21002"/>
                          <a:gd name="connsiteX2" fmla="*/ 0 w 34718"/>
                          <a:gd name="connsiteY2" fmla="*/ 0 h 21002"/>
                          <a:gd name="connsiteX3" fmla="*/ 34719 w 34718"/>
                          <a:gd name="connsiteY3" fmla="*/ 20145 h 21002"/>
                        </a:gdLst>
                        <a:ahLst/>
                        <a:cxnLst>
                          <a:cxn ang="0">
                            <a:pos x="connsiteX0" y="connsiteY0"/>
                          </a:cxn>
                          <a:cxn ang="0">
                            <a:pos x="connsiteX1" y="connsiteY1"/>
                          </a:cxn>
                          <a:cxn ang="0">
                            <a:pos x="connsiteX2" y="connsiteY2"/>
                          </a:cxn>
                          <a:cxn ang="0">
                            <a:pos x="connsiteX3" y="connsiteY3"/>
                          </a:cxn>
                        </a:cxnLst>
                        <a:rect l="l" t="t" r="r" b="b"/>
                        <a:pathLst>
                          <a:path w="34718" h="21002">
                            <a:moveTo>
                              <a:pt x="34719" y="21003"/>
                            </a:moveTo>
                            <a:lnTo>
                              <a:pt x="0" y="1286"/>
                            </a:lnTo>
                            <a:lnTo>
                              <a:pt x="0" y="0"/>
                            </a:lnTo>
                            <a:lnTo>
                              <a:pt x="34719" y="20145"/>
                            </a:lnTo>
                            <a:close/>
                          </a:path>
                        </a:pathLst>
                      </a:custGeom>
                      <a:solidFill>
                        <a:srgbClr val="565D8C"/>
                      </a:solidFill>
                      <a:ln w="4286" cap="flat">
                        <a:noFill/>
                        <a:prstDash val="solid"/>
                        <a:miter/>
                      </a:ln>
                    </p:spPr>
                    <p:txBody>
                      <a:bodyPr rtlCol="0" anchor="ctr"/>
                      <a:lstStyle/>
                      <a:p>
                        <a:endParaRPr lang="en-GB"/>
                      </a:p>
                    </p:txBody>
                  </p:sp>
                  <p:sp>
                    <p:nvSpPr>
                      <p:cNvPr id="103" name="Freeform: Shape 102">
                        <a:extLst>
                          <a:ext uri="{FF2B5EF4-FFF2-40B4-BE49-F238E27FC236}">
                            <a16:creationId xmlns:a16="http://schemas.microsoft.com/office/drawing/2014/main" id="{235A1006-9591-0D1C-0C29-E8E2CBDFC599}"/>
                          </a:ext>
                        </a:extLst>
                      </p:cNvPr>
                      <p:cNvSpPr/>
                      <p:nvPr/>
                    </p:nvSpPr>
                    <p:spPr>
                      <a:xfrm>
                        <a:off x="9771030" y="1644198"/>
                        <a:ext cx="58292" cy="35147"/>
                      </a:xfrm>
                      <a:custGeom>
                        <a:avLst/>
                        <a:gdLst>
                          <a:gd name="connsiteX0" fmla="*/ 58293 w 58292"/>
                          <a:gd name="connsiteY0" fmla="*/ 35147 h 35147"/>
                          <a:gd name="connsiteX1" fmla="*/ 0 w 58292"/>
                          <a:gd name="connsiteY1" fmla="*/ 1286 h 35147"/>
                          <a:gd name="connsiteX2" fmla="*/ 0 w 58292"/>
                          <a:gd name="connsiteY2" fmla="*/ 0 h 35147"/>
                          <a:gd name="connsiteX3" fmla="*/ 58293 w 58292"/>
                          <a:gd name="connsiteY3" fmla="*/ 33861 h 35147"/>
                        </a:gdLst>
                        <a:ahLst/>
                        <a:cxnLst>
                          <a:cxn ang="0">
                            <a:pos x="connsiteX0" y="connsiteY0"/>
                          </a:cxn>
                          <a:cxn ang="0">
                            <a:pos x="connsiteX1" y="connsiteY1"/>
                          </a:cxn>
                          <a:cxn ang="0">
                            <a:pos x="connsiteX2" y="connsiteY2"/>
                          </a:cxn>
                          <a:cxn ang="0">
                            <a:pos x="connsiteX3" y="connsiteY3"/>
                          </a:cxn>
                        </a:cxnLst>
                        <a:rect l="l" t="t" r="r" b="b"/>
                        <a:pathLst>
                          <a:path w="58292" h="35147">
                            <a:moveTo>
                              <a:pt x="58293" y="35147"/>
                            </a:moveTo>
                            <a:lnTo>
                              <a:pt x="0" y="1286"/>
                            </a:lnTo>
                            <a:lnTo>
                              <a:pt x="0" y="0"/>
                            </a:lnTo>
                            <a:lnTo>
                              <a:pt x="58293" y="33861"/>
                            </a:lnTo>
                            <a:close/>
                          </a:path>
                        </a:pathLst>
                      </a:custGeom>
                      <a:solidFill>
                        <a:srgbClr val="565D8C"/>
                      </a:solidFill>
                      <a:ln w="4286" cap="flat">
                        <a:noFill/>
                        <a:prstDash val="solid"/>
                        <a:miter/>
                      </a:ln>
                    </p:spPr>
                    <p:txBody>
                      <a:bodyPr rtlCol="0" anchor="ctr"/>
                      <a:lstStyle/>
                      <a:p>
                        <a:endParaRPr lang="en-GB"/>
                      </a:p>
                    </p:txBody>
                  </p:sp>
                  <p:sp>
                    <p:nvSpPr>
                      <p:cNvPr id="104" name="Freeform: Shape 103">
                        <a:extLst>
                          <a:ext uri="{FF2B5EF4-FFF2-40B4-BE49-F238E27FC236}">
                            <a16:creationId xmlns:a16="http://schemas.microsoft.com/office/drawing/2014/main" id="{090A84E3-37B7-B990-B984-3A626EBC06F4}"/>
                          </a:ext>
                        </a:extLst>
                      </p:cNvPr>
                      <p:cNvSpPr/>
                      <p:nvPr/>
                    </p:nvSpPr>
                    <p:spPr>
                      <a:xfrm>
                        <a:off x="9771030" y="1651485"/>
                        <a:ext cx="58292" cy="34718"/>
                      </a:xfrm>
                      <a:custGeom>
                        <a:avLst/>
                        <a:gdLst>
                          <a:gd name="connsiteX0" fmla="*/ 58293 w 58292"/>
                          <a:gd name="connsiteY0" fmla="*/ 34719 h 34718"/>
                          <a:gd name="connsiteX1" fmla="*/ 0 w 58292"/>
                          <a:gd name="connsiteY1" fmla="*/ 1286 h 34718"/>
                          <a:gd name="connsiteX2" fmla="*/ 0 w 58292"/>
                          <a:gd name="connsiteY2" fmla="*/ 0 h 34718"/>
                          <a:gd name="connsiteX3" fmla="*/ 58293 w 58292"/>
                          <a:gd name="connsiteY3" fmla="*/ 33861 h 34718"/>
                        </a:gdLst>
                        <a:ahLst/>
                        <a:cxnLst>
                          <a:cxn ang="0">
                            <a:pos x="connsiteX0" y="connsiteY0"/>
                          </a:cxn>
                          <a:cxn ang="0">
                            <a:pos x="connsiteX1" y="connsiteY1"/>
                          </a:cxn>
                          <a:cxn ang="0">
                            <a:pos x="connsiteX2" y="connsiteY2"/>
                          </a:cxn>
                          <a:cxn ang="0">
                            <a:pos x="connsiteX3" y="connsiteY3"/>
                          </a:cxn>
                        </a:cxnLst>
                        <a:rect l="l" t="t" r="r" b="b"/>
                        <a:pathLst>
                          <a:path w="58292" h="34718">
                            <a:moveTo>
                              <a:pt x="58293" y="34719"/>
                            </a:moveTo>
                            <a:lnTo>
                              <a:pt x="0" y="1286"/>
                            </a:lnTo>
                            <a:lnTo>
                              <a:pt x="0" y="0"/>
                            </a:lnTo>
                            <a:lnTo>
                              <a:pt x="58293" y="33861"/>
                            </a:lnTo>
                            <a:close/>
                          </a:path>
                        </a:pathLst>
                      </a:custGeom>
                      <a:solidFill>
                        <a:srgbClr val="565D8C"/>
                      </a:solidFill>
                      <a:ln w="4286" cap="flat">
                        <a:noFill/>
                        <a:prstDash val="solid"/>
                        <a:miter/>
                      </a:ln>
                    </p:spPr>
                    <p:txBody>
                      <a:bodyPr rtlCol="0" anchor="ctr"/>
                      <a:lstStyle/>
                      <a:p>
                        <a:endParaRPr lang="en-GB"/>
                      </a:p>
                    </p:txBody>
                  </p:sp>
                  <p:sp>
                    <p:nvSpPr>
                      <p:cNvPr id="105" name="Freeform: Shape 104">
                        <a:extLst>
                          <a:ext uri="{FF2B5EF4-FFF2-40B4-BE49-F238E27FC236}">
                            <a16:creationId xmlns:a16="http://schemas.microsoft.com/office/drawing/2014/main" id="{312F2DA2-D132-7F6F-27E6-B26259CFA83F}"/>
                          </a:ext>
                        </a:extLst>
                      </p:cNvPr>
                      <p:cNvSpPr/>
                      <p:nvPr/>
                    </p:nvSpPr>
                    <p:spPr>
                      <a:xfrm>
                        <a:off x="9771030" y="1658771"/>
                        <a:ext cx="58292" cy="34718"/>
                      </a:xfrm>
                      <a:custGeom>
                        <a:avLst/>
                        <a:gdLst>
                          <a:gd name="connsiteX0" fmla="*/ 58293 w 58292"/>
                          <a:gd name="connsiteY0" fmla="*/ 34719 h 34718"/>
                          <a:gd name="connsiteX1" fmla="*/ 0 w 58292"/>
                          <a:gd name="connsiteY1" fmla="*/ 857 h 34718"/>
                          <a:gd name="connsiteX2" fmla="*/ 0 w 58292"/>
                          <a:gd name="connsiteY2" fmla="*/ 0 h 34718"/>
                          <a:gd name="connsiteX3" fmla="*/ 58293 w 58292"/>
                          <a:gd name="connsiteY3" fmla="*/ 33433 h 34718"/>
                        </a:gdLst>
                        <a:ahLst/>
                        <a:cxnLst>
                          <a:cxn ang="0">
                            <a:pos x="connsiteX0" y="connsiteY0"/>
                          </a:cxn>
                          <a:cxn ang="0">
                            <a:pos x="connsiteX1" y="connsiteY1"/>
                          </a:cxn>
                          <a:cxn ang="0">
                            <a:pos x="connsiteX2" y="connsiteY2"/>
                          </a:cxn>
                          <a:cxn ang="0">
                            <a:pos x="connsiteX3" y="connsiteY3"/>
                          </a:cxn>
                        </a:cxnLst>
                        <a:rect l="l" t="t" r="r" b="b"/>
                        <a:pathLst>
                          <a:path w="58292" h="34718">
                            <a:moveTo>
                              <a:pt x="58293" y="34719"/>
                            </a:moveTo>
                            <a:lnTo>
                              <a:pt x="0" y="857"/>
                            </a:lnTo>
                            <a:lnTo>
                              <a:pt x="0" y="0"/>
                            </a:lnTo>
                            <a:lnTo>
                              <a:pt x="58293" y="33433"/>
                            </a:lnTo>
                            <a:close/>
                          </a:path>
                        </a:pathLst>
                      </a:custGeom>
                      <a:solidFill>
                        <a:srgbClr val="565D8C"/>
                      </a:solidFill>
                      <a:ln w="4286" cap="flat">
                        <a:noFill/>
                        <a:prstDash val="solid"/>
                        <a:miter/>
                      </a:ln>
                    </p:spPr>
                    <p:txBody>
                      <a:bodyPr rtlCol="0" anchor="ctr"/>
                      <a:lstStyle/>
                      <a:p>
                        <a:endParaRPr lang="en-GB"/>
                      </a:p>
                    </p:txBody>
                  </p:sp>
                  <p:sp>
                    <p:nvSpPr>
                      <p:cNvPr id="106" name="Freeform: Shape 105">
                        <a:extLst>
                          <a:ext uri="{FF2B5EF4-FFF2-40B4-BE49-F238E27FC236}">
                            <a16:creationId xmlns:a16="http://schemas.microsoft.com/office/drawing/2014/main" id="{A90B05A3-78EF-9A42-ACE8-29D184BAD264}"/>
                          </a:ext>
                        </a:extLst>
                      </p:cNvPr>
                      <p:cNvSpPr/>
                      <p:nvPr/>
                    </p:nvSpPr>
                    <p:spPr>
                      <a:xfrm>
                        <a:off x="9771030" y="1666058"/>
                        <a:ext cx="58292" cy="34718"/>
                      </a:xfrm>
                      <a:custGeom>
                        <a:avLst/>
                        <a:gdLst>
                          <a:gd name="connsiteX0" fmla="*/ 58293 w 58292"/>
                          <a:gd name="connsiteY0" fmla="*/ 34719 h 34718"/>
                          <a:gd name="connsiteX1" fmla="*/ 0 w 58292"/>
                          <a:gd name="connsiteY1" fmla="*/ 857 h 34718"/>
                          <a:gd name="connsiteX2" fmla="*/ 0 w 58292"/>
                          <a:gd name="connsiteY2" fmla="*/ 0 h 34718"/>
                          <a:gd name="connsiteX3" fmla="*/ 58293 w 58292"/>
                          <a:gd name="connsiteY3" fmla="*/ 33433 h 34718"/>
                        </a:gdLst>
                        <a:ahLst/>
                        <a:cxnLst>
                          <a:cxn ang="0">
                            <a:pos x="connsiteX0" y="connsiteY0"/>
                          </a:cxn>
                          <a:cxn ang="0">
                            <a:pos x="connsiteX1" y="connsiteY1"/>
                          </a:cxn>
                          <a:cxn ang="0">
                            <a:pos x="connsiteX2" y="connsiteY2"/>
                          </a:cxn>
                          <a:cxn ang="0">
                            <a:pos x="connsiteX3" y="connsiteY3"/>
                          </a:cxn>
                        </a:cxnLst>
                        <a:rect l="l" t="t" r="r" b="b"/>
                        <a:pathLst>
                          <a:path w="58292" h="34718">
                            <a:moveTo>
                              <a:pt x="58293" y="34719"/>
                            </a:moveTo>
                            <a:lnTo>
                              <a:pt x="0" y="857"/>
                            </a:lnTo>
                            <a:lnTo>
                              <a:pt x="0" y="0"/>
                            </a:lnTo>
                            <a:lnTo>
                              <a:pt x="58293" y="33433"/>
                            </a:lnTo>
                            <a:close/>
                          </a:path>
                        </a:pathLst>
                      </a:custGeom>
                      <a:solidFill>
                        <a:srgbClr val="565D8C"/>
                      </a:solidFill>
                      <a:ln w="4286" cap="flat">
                        <a:noFill/>
                        <a:prstDash val="solid"/>
                        <a:miter/>
                      </a:ln>
                    </p:spPr>
                    <p:txBody>
                      <a:bodyPr rtlCol="0" anchor="ctr"/>
                      <a:lstStyle/>
                      <a:p>
                        <a:endParaRPr lang="en-GB"/>
                      </a:p>
                    </p:txBody>
                  </p:sp>
                </p:grpSp>
              </p:grpSp>
              <p:grpSp>
                <p:nvGrpSpPr>
                  <p:cNvPr id="107" name="Graphic 18">
                    <a:extLst>
                      <a:ext uri="{FF2B5EF4-FFF2-40B4-BE49-F238E27FC236}">
                        <a16:creationId xmlns:a16="http://schemas.microsoft.com/office/drawing/2014/main" id="{35073FE8-DACA-D6F3-2A73-18F75D9960F0}"/>
                      </a:ext>
                    </a:extLst>
                  </p:cNvPr>
                  <p:cNvGrpSpPr/>
                  <p:nvPr/>
                </p:nvGrpSpPr>
                <p:grpSpPr>
                  <a:xfrm>
                    <a:off x="9586293" y="1459460"/>
                    <a:ext cx="118300" cy="156019"/>
                    <a:chOff x="9586293" y="1459460"/>
                    <a:chExt cx="118300" cy="156019"/>
                  </a:xfrm>
                </p:grpSpPr>
                <p:sp>
                  <p:nvSpPr>
                    <p:cNvPr id="108" name="Freeform: Shape 107">
                      <a:extLst>
                        <a:ext uri="{FF2B5EF4-FFF2-40B4-BE49-F238E27FC236}">
                          <a16:creationId xmlns:a16="http://schemas.microsoft.com/office/drawing/2014/main" id="{86E0A20C-5299-6EBC-4F51-B1C611CF3F56}"/>
                        </a:ext>
                      </a:extLst>
                    </p:cNvPr>
                    <p:cNvSpPr/>
                    <p:nvPr/>
                  </p:nvSpPr>
                  <p:spPr>
                    <a:xfrm>
                      <a:off x="9586293" y="1459460"/>
                      <a:ext cx="118300" cy="156019"/>
                    </a:xfrm>
                    <a:custGeom>
                      <a:avLst/>
                      <a:gdLst>
                        <a:gd name="connsiteX0" fmla="*/ 60436 w 118300"/>
                        <a:gd name="connsiteY0" fmla="*/ 147876 h 156019"/>
                        <a:gd name="connsiteX1" fmla="*/ 55721 w 118300"/>
                        <a:gd name="connsiteY1" fmla="*/ 144875 h 156019"/>
                        <a:gd name="connsiteX2" fmla="*/ 56578 w 118300"/>
                        <a:gd name="connsiteY2" fmla="*/ 135874 h 156019"/>
                        <a:gd name="connsiteX3" fmla="*/ 64294 w 118300"/>
                        <a:gd name="connsiteY3" fmla="*/ 140589 h 156019"/>
                        <a:gd name="connsiteX4" fmla="*/ 64722 w 118300"/>
                        <a:gd name="connsiteY4" fmla="*/ 150447 h 156019"/>
                        <a:gd name="connsiteX5" fmla="*/ 60436 w 118300"/>
                        <a:gd name="connsiteY5" fmla="*/ 147876 h 156019"/>
                        <a:gd name="connsiteX6" fmla="*/ 74152 w 118300"/>
                        <a:gd name="connsiteY6" fmla="*/ 153876 h 156019"/>
                        <a:gd name="connsiteX7" fmla="*/ 72437 w 118300"/>
                        <a:gd name="connsiteY7" fmla="*/ 143589 h 156019"/>
                        <a:gd name="connsiteX8" fmla="*/ 79724 w 118300"/>
                        <a:gd name="connsiteY8" fmla="*/ 145304 h 156019"/>
                        <a:gd name="connsiteX9" fmla="*/ 82724 w 118300"/>
                        <a:gd name="connsiteY9" fmla="*/ 156020 h 156019"/>
                        <a:gd name="connsiteX10" fmla="*/ 74152 w 118300"/>
                        <a:gd name="connsiteY10" fmla="*/ 153876 h 156019"/>
                        <a:gd name="connsiteX11" fmla="*/ 47149 w 118300"/>
                        <a:gd name="connsiteY11" fmla="*/ 138017 h 156019"/>
                        <a:gd name="connsiteX12" fmla="*/ 38576 w 118300"/>
                        <a:gd name="connsiteY12" fmla="*/ 130302 h 156019"/>
                        <a:gd name="connsiteX13" fmla="*/ 41576 w 118300"/>
                        <a:gd name="connsiteY13" fmla="*/ 123015 h 156019"/>
                        <a:gd name="connsiteX14" fmla="*/ 49292 w 118300"/>
                        <a:gd name="connsiteY14" fmla="*/ 129873 h 156019"/>
                        <a:gd name="connsiteX15" fmla="*/ 47149 w 118300"/>
                        <a:gd name="connsiteY15" fmla="*/ 138017 h 156019"/>
                        <a:gd name="connsiteX16" fmla="*/ 30432 w 118300"/>
                        <a:gd name="connsiteY16" fmla="*/ 121301 h 156019"/>
                        <a:gd name="connsiteX17" fmla="*/ 22717 w 118300"/>
                        <a:gd name="connsiteY17" fmla="*/ 111014 h 156019"/>
                        <a:gd name="connsiteX18" fmla="*/ 27861 w 118300"/>
                        <a:gd name="connsiteY18" fmla="*/ 106299 h 156019"/>
                        <a:gd name="connsiteX19" fmla="*/ 34290 w 118300"/>
                        <a:gd name="connsiteY19" fmla="*/ 114872 h 156019"/>
                        <a:gd name="connsiteX20" fmla="*/ 30432 w 118300"/>
                        <a:gd name="connsiteY20" fmla="*/ 121301 h 156019"/>
                        <a:gd name="connsiteX21" fmla="*/ 90868 w 118300"/>
                        <a:gd name="connsiteY21" fmla="*/ 156020 h 156019"/>
                        <a:gd name="connsiteX22" fmla="*/ 86582 w 118300"/>
                        <a:gd name="connsiteY22" fmla="*/ 145304 h 156019"/>
                        <a:gd name="connsiteX23" fmla="*/ 93011 w 118300"/>
                        <a:gd name="connsiteY23" fmla="*/ 144018 h 156019"/>
                        <a:gd name="connsiteX24" fmla="*/ 98155 w 118300"/>
                        <a:gd name="connsiteY24" fmla="*/ 154734 h 156019"/>
                        <a:gd name="connsiteX25" fmla="*/ 90868 w 118300"/>
                        <a:gd name="connsiteY25" fmla="*/ 156020 h 156019"/>
                        <a:gd name="connsiteX26" fmla="*/ 15859 w 118300"/>
                        <a:gd name="connsiteY26" fmla="*/ 99870 h 156019"/>
                        <a:gd name="connsiteX27" fmla="*/ 10287 w 118300"/>
                        <a:gd name="connsiteY27" fmla="*/ 88297 h 156019"/>
                        <a:gd name="connsiteX28" fmla="*/ 17145 w 118300"/>
                        <a:gd name="connsiteY28" fmla="*/ 87011 h 156019"/>
                        <a:gd name="connsiteX29" fmla="*/ 21860 w 118300"/>
                        <a:gd name="connsiteY29" fmla="*/ 96869 h 156019"/>
                        <a:gd name="connsiteX30" fmla="*/ 15859 w 118300"/>
                        <a:gd name="connsiteY30" fmla="*/ 99870 h 156019"/>
                        <a:gd name="connsiteX31" fmla="*/ 104584 w 118300"/>
                        <a:gd name="connsiteY31" fmla="*/ 150876 h 156019"/>
                        <a:gd name="connsiteX32" fmla="*/ 98584 w 118300"/>
                        <a:gd name="connsiteY32" fmla="*/ 140589 h 156019"/>
                        <a:gd name="connsiteX33" fmla="*/ 103299 w 118300"/>
                        <a:gd name="connsiteY33" fmla="*/ 136303 h 156019"/>
                        <a:gd name="connsiteX34" fmla="*/ 110156 w 118300"/>
                        <a:gd name="connsiteY34" fmla="*/ 145733 h 156019"/>
                        <a:gd name="connsiteX35" fmla="*/ 104584 w 118300"/>
                        <a:gd name="connsiteY35" fmla="*/ 150876 h 156019"/>
                        <a:gd name="connsiteX36" fmla="*/ 6000 w 118300"/>
                        <a:gd name="connsiteY36" fmla="*/ 76724 h 156019"/>
                        <a:gd name="connsiteX37" fmla="*/ 3000 w 118300"/>
                        <a:gd name="connsiteY37" fmla="*/ 65151 h 156019"/>
                        <a:gd name="connsiteX38" fmla="*/ 11144 w 118300"/>
                        <a:gd name="connsiteY38" fmla="*/ 66866 h 156019"/>
                        <a:gd name="connsiteX39" fmla="*/ 13716 w 118300"/>
                        <a:gd name="connsiteY39" fmla="*/ 76724 h 156019"/>
                        <a:gd name="connsiteX40" fmla="*/ 6000 w 118300"/>
                        <a:gd name="connsiteY40" fmla="*/ 76724 h 156019"/>
                        <a:gd name="connsiteX41" fmla="*/ 114871 w 118300"/>
                        <a:gd name="connsiteY41" fmla="*/ 139732 h 156019"/>
                        <a:gd name="connsiteX42" fmla="*/ 107156 w 118300"/>
                        <a:gd name="connsiteY42" fmla="*/ 131159 h 156019"/>
                        <a:gd name="connsiteX43" fmla="*/ 110156 w 118300"/>
                        <a:gd name="connsiteY43" fmla="*/ 124301 h 156019"/>
                        <a:gd name="connsiteX44" fmla="*/ 118300 w 118300"/>
                        <a:gd name="connsiteY44" fmla="*/ 131588 h 156019"/>
                        <a:gd name="connsiteX45" fmla="*/ 114871 w 118300"/>
                        <a:gd name="connsiteY45" fmla="*/ 139732 h 156019"/>
                        <a:gd name="connsiteX46" fmla="*/ 857 w 118300"/>
                        <a:gd name="connsiteY46" fmla="*/ 54007 h 156019"/>
                        <a:gd name="connsiteX47" fmla="*/ 0 w 118300"/>
                        <a:gd name="connsiteY47" fmla="*/ 43291 h 156019"/>
                        <a:gd name="connsiteX48" fmla="*/ 8143 w 118300"/>
                        <a:gd name="connsiteY48" fmla="*/ 48006 h 156019"/>
                        <a:gd name="connsiteX49" fmla="*/ 8573 w 118300"/>
                        <a:gd name="connsiteY49" fmla="*/ 57436 h 156019"/>
                        <a:gd name="connsiteX50" fmla="*/ 857 w 118300"/>
                        <a:gd name="connsiteY50" fmla="*/ 54007 h 156019"/>
                        <a:gd name="connsiteX51" fmla="*/ 9001 w 118300"/>
                        <a:gd name="connsiteY51" fmla="*/ 39433 h 156019"/>
                        <a:gd name="connsiteX52" fmla="*/ 857 w 118300"/>
                        <a:gd name="connsiteY52" fmla="*/ 33433 h 156019"/>
                        <a:gd name="connsiteX53" fmla="*/ 2572 w 118300"/>
                        <a:gd name="connsiteY53" fmla="*/ 24432 h 156019"/>
                        <a:gd name="connsiteX54" fmla="*/ 10716 w 118300"/>
                        <a:gd name="connsiteY54" fmla="*/ 31718 h 156019"/>
                        <a:gd name="connsiteX55" fmla="*/ 9001 w 118300"/>
                        <a:gd name="connsiteY55" fmla="*/ 39433 h 156019"/>
                        <a:gd name="connsiteX56" fmla="*/ 13287 w 118300"/>
                        <a:gd name="connsiteY56" fmla="*/ 24860 h 156019"/>
                        <a:gd name="connsiteX57" fmla="*/ 5572 w 118300"/>
                        <a:gd name="connsiteY57" fmla="*/ 16288 h 156019"/>
                        <a:gd name="connsiteX58" fmla="*/ 9858 w 118300"/>
                        <a:gd name="connsiteY58" fmla="*/ 9858 h 156019"/>
                        <a:gd name="connsiteX59" fmla="*/ 16716 w 118300"/>
                        <a:gd name="connsiteY59" fmla="*/ 19288 h 156019"/>
                        <a:gd name="connsiteX60" fmla="*/ 13287 w 118300"/>
                        <a:gd name="connsiteY60" fmla="*/ 24860 h 156019"/>
                        <a:gd name="connsiteX61" fmla="*/ 21860 w 118300"/>
                        <a:gd name="connsiteY61" fmla="*/ 14573 h 156019"/>
                        <a:gd name="connsiteX62" fmla="*/ 15859 w 118300"/>
                        <a:gd name="connsiteY62" fmla="*/ 4286 h 156019"/>
                        <a:gd name="connsiteX63" fmla="*/ 22717 w 118300"/>
                        <a:gd name="connsiteY63" fmla="*/ 857 h 156019"/>
                        <a:gd name="connsiteX64" fmla="*/ 27861 w 118300"/>
                        <a:gd name="connsiteY64" fmla="*/ 11573 h 156019"/>
                        <a:gd name="connsiteX65" fmla="*/ 21860 w 118300"/>
                        <a:gd name="connsiteY65" fmla="*/ 14573 h 156019"/>
                        <a:gd name="connsiteX66" fmla="*/ 34290 w 118300"/>
                        <a:gd name="connsiteY66" fmla="*/ 10716 h 156019"/>
                        <a:gd name="connsiteX67" fmla="*/ 30004 w 118300"/>
                        <a:gd name="connsiteY67" fmla="*/ 0 h 156019"/>
                        <a:gd name="connsiteX68" fmla="*/ 38147 w 118300"/>
                        <a:gd name="connsiteY68" fmla="*/ 429 h 156019"/>
                        <a:gd name="connsiteX69" fmla="*/ 41148 w 118300"/>
                        <a:gd name="connsiteY69" fmla="*/ 11144 h 156019"/>
                        <a:gd name="connsiteX70" fmla="*/ 34290 w 118300"/>
                        <a:gd name="connsiteY70" fmla="*/ 10716 h 156019"/>
                        <a:gd name="connsiteX71" fmla="*/ 86154 w 118300"/>
                        <a:gd name="connsiteY71" fmla="*/ 40719 h 156019"/>
                        <a:gd name="connsiteX72" fmla="*/ 79296 w 118300"/>
                        <a:gd name="connsiteY72" fmla="*/ 33004 h 156019"/>
                        <a:gd name="connsiteX73" fmla="*/ 82296 w 118300"/>
                        <a:gd name="connsiteY73" fmla="*/ 25718 h 156019"/>
                        <a:gd name="connsiteX74" fmla="*/ 90440 w 118300"/>
                        <a:gd name="connsiteY74" fmla="*/ 34719 h 156019"/>
                        <a:gd name="connsiteX75" fmla="*/ 86154 w 118300"/>
                        <a:gd name="connsiteY75" fmla="*/ 40719 h 156019"/>
                        <a:gd name="connsiteX76" fmla="*/ 48863 w 118300"/>
                        <a:gd name="connsiteY76" fmla="*/ 12859 h 156019"/>
                        <a:gd name="connsiteX77" fmla="*/ 47149 w 118300"/>
                        <a:gd name="connsiteY77" fmla="*/ 2572 h 156019"/>
                        <a:gd name="connsiteX78" fmla="*/ 56150 w 118300"/>
                        <a:gd name="connsiteY78" fmla="*/ 6001 h 156019"/>
                        <a:gd name="connsiteX79" fmla="*/ 57007 w 118300"/>
                        <a:gd name="connsiteY79" fmla="*/ 16288 h 156019"/>
                        <a:gd name="connsiteX80" fmla="*/ 48863 w 118300"/>
                        <a:gd name="connsiteY80" fmla="*/ 12859 h 156019"/>
                        <a:gd name="connsiteX81" fmla="*/ 72009 w 118300"/>
                        <a:gd name="connsiteY81" fmla="*/ 25718 h 156019"/>
                        <a:gd name="connsiteX82" fmla="*/ 64294 w 118300"/>
                        <a:gd name="connsiteY82" fmla="*/ 20145 h 156019"/>
                        <a:gd name="connsiteX83" fmla="*/ 64722 w 118300"/>
                        <a:gd name="connsiteY83" fmla="*/ 10716 h 156019"/>
                        <a:gd name="connsiteX84" fmla="*/ 73723 w 118300"/>
                        <a:gd name="connsiteY84" fmla="*/ 17574 h 156019"/>
                        <a:gd name="connsiteX85" fmla="*/ 72009 w 118300"/>
                        <a:gd name="connsiteY85" fmla="*/ 25718 h 156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18300" h="156019">
                          <a:moveTo>
                            <a:pt x="60436" y="147876"/>
                          </a:moveTo>
                          <a:cubicBezTo>
                            <a:pt x="58721" y="147018"/>
                            <a:pt x="57435" y="145733"/>
                            <a:pt x="55721" y="144875"/>
                          </a:cubicBezTo>
                          <a:lnTo>
                            <a:pt x="56578" y="135874"/>
                          </a:lnTo>
                          <a:cubicBezTo>
                            <a:pt x="59150" y="137589"/>
                            <a:pt x="61722" y="139303"/>
                            <a:pt x="64294" y="140589"/>
                          </a:cubicBezTo>
                          <a:lnTo>
                            <a:pt x="64722" y="150447"/>
                          </a:lnTo>
                          <a:cubicBezTo>
                            <a:pt x="63436" y="149590"/>
                            <a:pt x="62151" y="148733"/>
                            <a:pt x="60436" y="147876"/>
                          </a:cubicBezTo>
                          <a:close/>
                          <a:moveTo>
                            <a:pt x="74152" y="153876"/>
                          </a:moveTo>
                          <a:lnTo>
                            <a:pt x="72437" y="143589"/>
                          </a:lnTo>
                          <a:cubicBezTo>
                            <a:pt x="75009" y="144447"/>
                            <a:pt x="77581" y="144875"/>
                            <a:pt x="79724" y="145304"/>
                          </a:cubicBezTo>
                          <a:lnTo>
                            <a:pt x="82724" y="156020"/>
                          </a:lnTo>
                          <a:cubicBezTo>
                            <a:pt x="79724" y="155162"/>
                            <a:pt x="76723" y="154734"/>
                            <a:pt x="74152" y="153876"/>
                          </a:cubicBezTo>
                          <a:close/>
                          <a:moveTo>
                            <a:pt x="47149" y="138017"/>
                          </a:moveTo>
                          <a:cubicBezTo>
                            <a:pt x="44148" y="135445"/>
                            <a:pt x="41148" y="132874"/>
                            <a:pt x="38576" y="130302"/>
                          </a:cubicBezTo>
                          <a:lnTo>
                            <a:pt x="41576" y="123015"/>
                          </a:lnTo>
                          <a:cubicBezTo>
                            <a:pt x="44148" y="125587"/>
                            <a:pt x="46291" y="127730"/>
                            <a:pt x="49292" y="129873"/>
                          </a:cubicBezTo>
                          <a:lnTo>
                            <a:pt x="47149" y="138017"/>
                          </a:lnTo>
                          <a:close/>
                          <a:moveTo>
                            <a:pt x="30432" y="121301"/>
                          </a:moveTo>
                          <a:cubicBezTo>
                            <a:pt x="27861" y="117872"/>
                            <a:pt x="25288" y="114872"/>
                            <a:pt x="22717" y="111014"/>
                          </a:cubicBezTo>
                          <a:lnTo>
                            <a:pt x="27861" y="106299"/>
                          </a:lnTo>
                          <a:cubicBezTo>
                            <a:pt x="30004" y="109299"/>
                            <a:pt x="32147" y="112300"/>
                            <a:pt x="34290" y="114872"/>
                          </a:cubicBezTo>
                          <a:lnTo>
                            <a:pt x="30432" y="121301"/>
                          </a:lnTo>
                          <a:close/>
                          <a:moveTo>
                            <a:pt x="90868" y="156020"/>
                          </a:moveTo>
                          <a:lnTo>
                            <a:pt x="86582" y="145304"/>
                          </a:lnTo>
                          <a:cubicBezTo>
                            <a:pt x="88725" y="145304"/>
                            <a:pt x="90868" y="144447"/>
                            <a:pt x="93011" y="144018"/>
                          </a:cubicBezTo>
                          <a:lnTo>
                            <a:pt x="98155" y="154734"/>
                          </a:lnTo>
                          <a:cubicBezTo>
                            <a:pt x="95583" y="155162"/>
                            <a:pt x="93440" y="155591"/>
                            <a:pt x="90868" y="156020"/>
                          </a:cubicBezTo>
                          <a:close/>
                          <a:moveTo>
                            <a:pt x="15859" y="99870"/>
                          </a:moveTo>
                          <a:cubicBezTo>
                            <a:pt x="13716" y="96012"/>
                            <a:pt x="12001" y="92154"/>
                            <a:pt x="10287" y="88297"/>
                          </a:cubicBezTo>
                          <a:lnTo>
                            <a:pt x="17145" y="87011"/>
                          </a:lnTo>
                          <a:cubicBezTo>
                            <a:pt x="18431" y="90440"/>
                            <a:pt x="20145" y="93440"/>
                            <a:pt x="21860" y="96869"/>
                          </a:cubicBezTo>
                          <a:lnTo>
                            <a:pt x="15859" y="99870"/>
                          </a:lnTo>
                          <a:close/>
                          <a:moveTo>
                            <a:pt x="104584" y="150876"/>
                          </a:moveTo>
                          <a:lnTo>
                            <a:pt x="98584" y="140589"/>
                          </a:lnTo>
                          <a:cubicBezTo>
                            <a:pt x="100298" y="139303"/>
                            <a:pt x="102012" y="138017"/>
                            <a:pt x="103299" y="136303"/>
                          </a:cubicBezTo>
                          <a:lnTo>
                            <a:pt x="110156" y="145733"/>
                          </a:lnTo>
                          <a:cubicBezTo>
                            <a:pt x="108870" y="147876"/>
                            <a:pt x="106727" y="149590"/>
                            <a:pt x="104584" y="150876"/>
                          </a:cubicBezTo>
                          <a:close/>
                          <a:moveTo>
                            <a:pt x="6000" y="76724"/>
                          </a:moveTo>
                          <a:cubicBezTo>
                            <a:pt x="4715" y="72866"/>
                            <a:pt x="3857" y="69009"/>
                            <a:pt x="3000" y="65151"/>
                          </a:cubicBezTo>
                          <a:lnTo>
                            <a:pt x="11144" y="66866"/>
                          </a:lnTo>
                          <a:cubicBezTo>
                            <a:pt x="12001" y="70295"/>
                            <a:pt x="12859" y="73723"/>
                            <a:pt x="13716" y="76724"/>
                          </a:cubicBezTo>
                          <a:lnTo>
                            <a:pt x="6000" y="76724"/>
                          </a:lnTo>
                          <a:close/>
                          <a:moveTo>
                            <a:pt x="114871" y="139732"/>
                          </a:moveTo>
                          <a:lnTo>
                            <a:pt x="107156" y="131159"/>
                          </a:lnTo>
                          <a:cubicBezTo>
                            <a:pt x="108442" y="129016"/>
                            <a:pt x="109299" y="126873"/>
                            <a:pt x="110156" y="124301"/>
                          </a:cubicBezTo>
                          <a:lnTo>
                            <a:pt x="118300" y="131588"/>
                          </a:lnTo>
                          <a:cubicBezTo>
                            <a:pt x="117443" y="134588"/>
                            <a:pt x="116157" y="137160"/>
                            <a:pt x="114871" y="139732"/>
                          </a:cubicBezTo>
                          <a:close/>
                          <a:moveTo>
                            <a:pt x="857" y="54007"/>
                          </a:moveTo>
                          <a:cubicBezTo>
                            <a:pt x="429" y="50149"/>
                            <a:pt x="429" y="46720"/>
                            <a:pt x="0" y="43291"/>
                          </a:cubicBezTo>
                          <a:lnTo>
                            <a:pt x="8143" y="48006"/>
                          </a:lnTo>
                          <a:cubicBezTo>
                            <a:pt x="8143" y="51006"/>
                            <a:pt x="8143" y="54007"/>
                            <a:pt x="8573" y="57436"/>
                          </a:cubicBezTo>
                          <a:lnTo>
                            <a:pt x="857" y="54007"/>
                          </a:lnTo>
                          <a:close/>
                          <a:moveTo>
                            <a:pt x="9001" y="39433"/>
                          </a:moveTo>
                          <a:lnTo>
                            <a:pt x="857" y="33433"/>
                          </a:lnTo>
                          <a:cubicBezTo>
                            <a:pt x="1286" y="30432"/>
                            <a:pt x="1714" y="27003"/>
                            <a:pt x="2572" y="24432"/>
                          </a:cubicBezTo>
                          <a:lnTo>
                            <a:pt x="10716" y="31718"/>
                          </a:lnTo>
                          <a:cubicBezTo>
                            <a:pt x="10287" y="33861"/>
                            <a:pt x="9430" y="36433"/>
                            <a:pt x="9001" y="39433"/>
                          </a:cubicBezTo>
                          <a:close/>
                          <a:moveTo>
                            <a:pt x="13287" y="24860"/>
                          </a:moveTo>
                          <a:lnTo>
                            <a:pt x="5572" y="16288"/>
                          </a:lnTo>
                          <a:cubicBezTo>
                            <a:pt x="6858" y="13716"/>
                            <a:pt x="8143" y="11573"/>
                            <a:pt x="9858" y="9858"/>
                          </a:cubicBezTo>
                          <a:lnTo>
                            <a:pt x="16716" y="19288"/>
                          </a:lnTo>
                          <a:cubicBezTo>
                            <a:pt x="15859" y="20574"/>
                            <a:pt x="14573" y="22717"/>
                            <a:pt x="13287" y="24860"/>
                          </a:cubicBezTo>
                          <a:close/>
                          <a:moveTo>
                            <a:pt x="21860" y="14573"/>
                          </a:moveTo>
                          <a:lnTo>
                            <a:pt x="15859" y="4286"/>
                          </a:lnTo>
                          <a:cubicBezTo>
                            <a:pt x="18002" y="3000"/>
                            <a:pt x="20145" y="1715"/>
                            <a:pt x="22717" y="857"/>
                          </a:cubicBezTo>
                          <a:lnTo>
                            <a:pt x="27861" y="11573"/>
                          </a:lnTo>
                          <a:cubicBezTo>
                            <a:pt x="25718" y="12430"/>
                            <a:pt x="23574" y="13287"/>
                            <a:pt x="21860" y="14573"/>
                          </a:cubicBezTo>
                          <a:close/>
                          <a:moveTo>
                            <a:pt x="34290" y="10716"/>
                          </a:moveTo>
                          <a:lnTo>
                            <a:pt x="30004" y="0"/>
                          </a:lnTo>
                          <a:cubicBezTo>
                            <a:pt x="32575" y="0"/>
                            <a:pt x="35147" y="0"/>
                            <a:pt x="38147" y="429"/>
                          </a:cubicBezTo>
                          <a:lnTo>
                            <a:pt x="41148" y="11144"/>
                          </a:lnTo>
                          <a:cubicBezTo>
                            <a:pt x="38576" y="10716"/>
                            <a:pt x="36433" y="10287"/>
                            <a:pt x="34290" y="10716"/>
                          </a:cubicBezTo>
                          <a:close/>
                          <a:moveTo>
                            <a:pt x="86154" y="40719"/>
                          </a:moveTo>
                          <a:cubicBezTo>
                            <a:pt x="84010" y="38148"/>
                            <a:pt x="81439" y="35147"/>
                            <a:pt x="79296" y="33004"/>
                          </a:cubicBezTo>
                          <a:lnTo>
                            <a:pt x="82296" y="25718"/>
                          </a:lnTo>
                          <a:cubicBezTo>
                            <a:pt x="85296" y="28718"/>
                            <a:pt x="87868" y="31718"/>
                            <a:pt x="90440" y="34719"/>
                          </a:cubicBezTo>
                          <a:lnTo>
                            <a:pt x="86154" y="40719"/>
                          </a:lnTo>
                          <a:close/>
                          <a:moveTo>
                            <a:pt x="48863" y="12859"/>
                          </a:moveTo>
                          <a:lnTo>
                            <a:pt x="47149" y="2572"/>
                          </a:lnTo>
                          <a:cubicBezTo>
                            <a:pt x="50149" y="3429"/>
                            <a:pt x="53149" y="4715"/>
                            <a:pt x="56150" y="6001"/>
                          </a:cubicBezTo>
                          <a:lnTo>
                            <a:pt x="57007" y="16288"/>
                          </a:lnTo>
                          <a:cubicBezTo>
                            <a:pt x="54007" y="14573"/>
                            <a:pt x="51006" y="13716"/>
                            <a:pt x="48863" y="12859"/>
                          </a:cubicBezTo>
                          <a:close/>
                          <a:moveTo>
                            <a:pt x="72009" y="25718"/>
                          </a:moveTo>
                          <a:cubicBezTo>
                            <a:pt x="69437" y="23574"/>
                            <a:pt x="66865" y="21860"/>
                            <a:pt x="64294" y="20145"/>
                          </a:cubicBezTo>
                          <a:lnTo>
                            <a:pt x="64722" y="10716"/>
                          </a:lnTo>
                          <a:cubicBezTo>
                            <a:pt x="67722" y="12859"/>
                            <a:pt x="70723" y="15002"/>
                            <a:pt x="73723" y="17574"/>
                          </a:cubicBezTo>
                          <a:lnTo>
                            <a:pt x="72009" y="25718"/>
                          </a:lnTo>
                          <a:close/>
                        </a:path>
                      </a:pathLst>
                    </a:custGeom>
                    <a:solidFill>
                      <a:srgbClr val="6C74AF"/>
                    </a:solidFill>
                    <a:ln w="4286" cap="flat">
                      <a:noFill/>
                      <a:prstDash val="solid"/>
                      <a:miter/>
                    </a:ln>
                  </p:spPr>
                  <p:txBody>
                    <a:bodyPr rtlCol="0" anchor="ctr"/>
                    <a:lstStyle/>
                    <a:p>
                      <a:endParaRPr lang="en-GB"/>
                    </a:p>
                  </p:txBody>
                </p:sp>
                <p:sp>
                  <p:nvSpPr>
                    <p:cNvPr id="109" name="Freeform: Shape 108">
                      <a:extLst>
                        <a:ext uri="{FF2B5EF4-FFF2-40B4-BE49-F238E27FC236}">
                          <a16:creationId xmlns:a16="http://schemas.microsoft.com/office/drawing/2014/main" id="{62CA0785-3E73-0ED6-CC4C-BA58149A758B}"/>
                        </a:ext>
                      </a:extLst>
                    </p:cNvPr>
                    <p:cNvSpPr/>
                    <p:nvPr/>
                  </p:nvSpPr>
                  <p:spPr>
                    <a:xfrm>
                      <a:off x="9602581" y="1486464"/>
                      <a:ext cx="87709" cy="107040"/>
                    </a:xfrm>
                    <a:custGeom>
                      <a:avLst/>
                      <a:gdLst>
                        <a:gd name="connsiteX0" fmla="*/ 44149 w 87709"/>
                        <a:gd name="connsiteY0" fmla="*/ 102013 h 107040"/>
                        <a:gd name="connsiteX1" fmla="*/ 0 w 87709"/>
                        <a:gd name="connsiteY1" fmla="*/ 25718 h 107040"/>
                        <a:gd name="connsiteX2" fmla="*/ 1286 w 87709"/>
                        <a:gd name="connsiteY2" fmla="*/ 26575 h 107040"/>
                        <a:gd name="connsiteX3" fmla="*/ 86583 w 87709"/>
                        <a:gd name="connsiteY3" fmla="*/ 75867 h 107040"/>
                        <a:gd name="connsiteX4" fmla="*/ 43720 w 87709"/>
                        <a:gd name="connsiteY4" fmla="*/ 1714 h 107040"/>
                        <a:gd name="connsiteX5" fmla="*/ 43720 w 87709"/>
                        <a:gd name="connsiteY5" fmla="*/ 0 h 107040"/>
                        <a:gd name="connsiteX6" fmla="*/ 44149 w 87709"/>
                        <a:gd name="connsiteY6" fmla="*/ 102013 h 107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709" h="107040">
                          <a:moveTo>
                            <a:pt x="44149" y="102013"/>
                          </a:moveTo>
                          <a:cubicBezTo>
                            <a:pt x="19717" y="87868"/>
                            <a:pt x="0" y="53578"/>
                            <a:pt x="0" y="25718"/>
                          </a:cubicBezTo>
                          <a:lnTo>
                            <a:pt x="1286" y="26575"/>
                          </a:lnTo>
                          <a:cubicBezTo>
                            <a:pt x="-5572" y="68151"/>
                            <a:pt x="77153" y="152162"/>
                            <a:pt x="86583" y="75867"/>
                          </a:cubicBezTo>
                          <a:cubicBezTo>
                            <a:pt x="86583" y="48863"/>
                            <a:pt x="67294" y="15431"/>
                            <a:pt x="43720" y="1714"/>
                          </a:cubicBezTo>
                          <a:lnTo>
                            <a:pt x="43720" y="0"/>
                          </a:lnTo>
                          <a:cubicBezTo>
                            <a:pt x="84868" y="15431"/>
                            <a:pt x="117443" y="132445"/>
                            <a:pt x="44149" y="102013"/>
                          </a:cubicBezTo>
                          <a:close/>
                        </a:path>
                      </a:pathLst>
                    </a:custGeom>
                    <a:solidFill>
                      <a:srgbClr val="BCC0DB"/>
                    </a:solidFill>
                    <a:ln w="4286" cap="flat">
                      <a:noFill/>
                      <a:prstDash val="solid"/>
                      <a:miter/>
                    </a:ln>
                  </p:spPr>
                  <p:txBody>
                    <a:bodyPr rtlCol="0" anchor="ctr"/>
                    <a:lstStyle/>
                    <a:p>
                      <a:endParaRPr lang="en-GB"/>
                    </a:p>
                  </p:txBody>
                </p:sp>
                <p:grpSp>
                  <p:nvGrpSpPr>
                    <p:cNvPr id="110" name="Graphic 18">
                      <a:extLst>
                        <a:ext uri="{FF2B5EF4-FFF2-40B4-BE49-F238E27FC236}">
                          <a16:creationId xmlns:a16="http://schemas.microsoft.com/office/drawing/2014/main" id="{51312C93-345C-D611-A608-899B16C59524}"/>
                        </a:ext>
                      </a:extLst>
                    </p:cNvPr>
                    <p:cNvGrpSpPr/>
                    <p:nvPr/>
                  </p:nvGrpSpPr>
                  <p:grpSpPr>
                    <a:xfrm>
                      <a:off x="9626533" y="1515907"/>
                      <a:ext cx="40422" cy="44410"/>
                      <a:chOff x="9626533" y="1515907"/>
                      <a:chExt cx="40422" cy="44410"/>
                    </a:xfrm>
                    <a:solidFill>
                      <a:srgbClr val="FDD13B"/>
                    </a:solidFill>
                  </p:grpSpPr>
                  <p:sp>
                    <p:nvSpPr>
                      <p:cNvPr id="111" name="Freeform: Shape 110">
                        <a:extLst>
                          <a:ext uri="{FF2B5EF4-FFF2-40B4-BE49-F238E27FC236}">
                            <a16:creationId xmlns:a16="http://schemas.microsoft.com/office/drawing/2014/main" id="{023387F9-7877-3839-5790-FDF7AEB1D09B}"/>
                          </a:ext>
                        </a:extLst>
                      </p:cNvPr>
                      <p:cNvSpPr/>
                      <p:nvPr/>
                    </p:nvSpPr>
                    <p:spPr>
                      <a:xfrm>
                        <a:off x="9626533" y="1515907"/>
                        <a:ext cx="10020" cy="25805"/>
                      </a:xfrm>
                      <a:custGeom>
                        <a:avLst/>
                        <a:gdLst>
                          <a:gd name="connsiteX0" fmla="*/ 51 w 10020"/>
                          <a:gd name="connsiteY0" fmla="*/ 16420 h 25805"/>
                          <a:gd name="connsiteX1" fmla="*/ 51 w 10020"/>
                          <a:gd name="connsiteY1" fmla="*/ 3561 h 25805"/>
                          <a:gd name="connsiteX2" fmla="*/ 9909 w 10020"/>
                          <a:gd name="connsiteY2" fmla="*/ 9991 h 25805"/>
                          <a:gd name="connsiteX3" fmla="*/ 6909 w 10020"/>
                          <a:gd name="connsiteY3" fmla="*/ 8276 h 25805"/>
                          <a:gd name="connsiteX4" fmla="*/ 3051 w 10020"/>
                          <a:gd name="connsiteY4" fmla="*/ 5276 h 25805"/>
                          <a:gd name="connsiteX5" fmla="*/ 3051 w 10020"/>
                          <a:gd name="connsiteY5" fmla="*/ 10848 h 25805"/>
                          <a:gd name="connsiteX6" fmla="*/ 9909 w 10020"/>
                          <a:gd name="connsiteY6" fmla="*/ 22421 h 25805"/>
                          <a:gd name="connsiteX7" fmla="*/ 51 w 10020"/>
                          <a:gd name="connsiteY7" fmla="*/ 16420 h 25805"/>
                          <a:gd name="connsiteX8" fmla="*/ 6909 w 10020"/>
                          <a:gd name="connsiteY8" fmla="*/ 20707 h 25805"/>
                          <a:gd name="connsiteX9" fmla="*/ 6909 w 10020"/>
                          <a:gd name="connsiteY9" fmla="*/ 16420 h 25805"/>
                          <a:gd name="connsiteX10" fmla="*/ 3051 w 10020"/>
                          <a:gd name="connsiteY10" fmla="*/ 14706 h 25805"/>
                          <a:gd name="connsiteX11" fmla="*/ 3051 w 10020"/>
                          <a:gd name="connsiteY11" fmla="*/ 18563 h 25805"/>
                          <a:gd name="connsiteX12" fmla="*/ 6909 w 10020"/>
                          <a:gd name="connsiteY12" fmla="*/ 20707 h 25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20" h="25805">
                            <a:moveTo>
                              <a:pt x="51" y="16420"/>
                            </a:moveTo>
                            <a:lnTo>
                              <a:pt x="51" y="3561"/>
                            </a:lnTo>
                            <a:cubicBezTo>
                              <a:pt x="908" y="-5440"/>
                              <a:pt x="11195" y="4847"/>
                              <a:pt x="9909" y="9991"/>
                            </a:cubicBezTo>
                            <a:lnTo>
                              <a:pt x="6909" y="8276"/>
                            </a:lnTo>
                            <a:cubicBezTo>
                              <a:pt x="7766" y="6133"/>
                              <a:pt x="3908" y="1418"/>
                              <a:pt x="3051" y="5276"/>
                            </a:cubicBezTo>
                            <a:cubicBezTo>
                              <a:pt x="3051" y="5276"/>
                              <a:pt x="3051" y="10848"/>
                              <a:pt x="3051" y="10848"/>
                            </a:cubicBezTo>
                            <a:cubicBezTo>
                              <a:pt x="8623" y="8276"/>
                              <a:pt x="10338" y="18135"/>
                              <a:pt x="9909" y="22421"/>
                            </a:cubicBezTo>
                            <a:cubicBezTo>
                              <a:pt x="9481" y="30994"/>
                              <a:pt x="-806" y="21135"/>
                              <a:pt x="51" y="16420"/>
                            </a:cubicBezTo>
                            <a:close/>
                            <a:moveTo>
                              <a:pt x="6909" y="20707"/>
                            </a:moveTo>
                            <a:lnTo>
                              <a:pt x="6909" y="16420"/>
                            </a:lnTo>
                            <a:cubicBezTo>
                              <a:pt x="7338" y="14277"/>
                              <a:pt x="3480" y="11277"/>
                              <a:pt x="3051" y="14706"/>
                            </a:cubicBezTo>
                            <a:lnTo>
                              <a:pt x="3051" y="18563"/>
                            </a:lnTo>
                            <a:cubicBezTo>
                              <a:pt x="3051" y="20278"/>
                              <a:pt x="6909" y="23707"/>
                              <a:pt x="6909" y="20707"/>
                            </a:cubicBezTo>
                            <a:close/>
                          </a:path>
                        </a:pathLst>
                      </a:custGeom>
                      <a:solidFill>
                        <a:srgbClr val="FDD13B"/>
                      </a:solidFill>
                      <a:ln w="4286" cap="flat">
                        <a:noFill/>
                        <a:prstDash val="solid"/>
                        <a:miter/>
                      </a:ln>
                    </p:spPr>
                    <p:txBody>
                      <a:bodyPr rtlCol="0" anchor="ctr"/>
                      <a:lstStyle/>
                      <a:p>
                        <a:endParaRPr lang="en-GB"/>
                      </a:p>
                    </p:txBody>
                  </p:sp>
                  <p:sp>
                    <p:nvSpPr>
                      <p:cNvPr id="112" name="Freeform: Shape 111">
                        <a:extLst>
                          <a:ext uri="{FF2B5EF4-FFF2-40B4-BE49-F238E27FC236}">
                            <a16:creationId xmlns:a16="http://schemas.microsoft.com/office/drawing/2014/main" id="{08D31942-F4C9-6FA3-2708-72889901B497}"/>
                          </a:ext>
                        </a:extLst>
                      </p:cNvPr>
                      <p:cNvSpPr/>
                      <p:nvPr/>
                    </p:nvSpPr>
                    <p:spPr>
                      <a:xfrm>
                        <a:off x="9638830" y="1522956"/>
                        <a:ext cx="10576" cy="25888"/>
                      </a:xfrm>
                      <a:custGeom>
                        <a:avLst/>
                        <a:gdLst>
                          <a:gd name="connsiteX0" fmla="*/ 183 w 10576"/>
                          <a:gd name="connsiteY0" fmla="*/ 16658 h 25888"/>
                          <a:gd name="connsiteX1" fmla="*/ 5327 w 10576"/>
                          <a:gd name="connsiteY1" fmla="*/ 799 h 25888"/>
                          <a:gd name="connsiteX2" fmla="*/ 10471 w 10576"/>
                          <a:gd name="connsiteY2" fmla="*/ 22230 h 25888"/>
                          <a:gd name="connsiteX3" fmla="*/ 183 w 10576"/>
                          <a:gd name="connsiteY3" fmla="*/ 16658 h 25888"/>
                          <a:gd name="connsiteX4" fmla="*/ 7041 w 10576"/>
                          <a:gd name="connsiteY4" fmla="*/ 20515 h 25888"/>
                          <a:gd name="connsiteX5" fmla="*/ 3184 w 10576"/>
                          <a:gd name="connsiteY5" fmla="*/ 5514 h 25888"/>
                          <a:gd name="connsiteX6" fmla="*/ 7041 w 10576"/>
                          <a:gd name="connsiteY6" fmla="*/ 20515 h 25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76" h="25888">
                            <a:moveTo>
                              <a:pt x="183" y="16658"/>
                            </a:moveTo>
                            <a:cubicBezTo>
                              <a:pt x="1041" y="13657"/>
                              <a:pt x="-2817" y="-3916"/>
                              <a:pt x="5327" y="799"/>
                            </a:cubicBezTo>
                            <a:cubicBezTo>
                              <a:pt x="12614" y="4228"/>
                              <a:pt x="10042" y="16229"/>
                              <a:pt x="10471" y="22230"/>
                            </a:cubicBezTo>
                            <a:cubicBezTo>
                              <a:pt x="9614" y="31231"/>
                              <a:pt x="-674" y="21373"/>
                              <a:pt x="183" y="16658"/>
                            </a:cubicBezTo>
                            <a:close/>
                            <a:moveTo>
                              <a:pt x="7041" y="20515"/>
                            </a:moveTo>
                            <a:cubicBezTo>
                              <a:pt x="7041" y="18801"/>
                              <a:pt x="7899" y="-1773"/>
                              <a:pt x="3184" y="5514"/>
                            </a:cubicBezTo>
                            <a:cubicBezTo>
                              <a:pt x="3184" y="7228"/>
                              <a:pt x="2327" y="27373"/>
                              <a:pt x="7041" y="20515"/>
                            </a:cubicBezTo>
                            <a:close/>
                          </a:path>
                        </a:pathLst>
                      </a:custGeom>
                      <a:solidFill>
                        <a:srgbClr val="FDD13B"/>
                      </a:solidFill>
                      <a:ln w="4286" cap="flat">
                        <a:noFill/>
                        <a:prstDash val="solid"/>
                        <a:miter/>
                      </a:ln>
                    </p:spPr>
                    <p:txBody>
                      <a:bodyPr rtlCol="0" anchor="ctr"/>
                      <a:lstStyle/>
                      <a:p>
                        <a:endParaRPr lang="en-GB"/>
                      </a:p>
                    </p:txBody>
                  </p:sp>
                  <p:sp>
                    <p:nvSpPr>
                      <p:cNvPr id="113" name="Freeform: Shape 112">
                        <a:extLst>
                          <a:ext uri="{FF2B5EF4-FFF2-40B4-BE49-F238E27FC236}">
                            <a16:creationId xmlns:a16="http://schemas.microsoft.com/office/drawing/2014/main" id="{CDD44CC1-6BFA-48A1-0C1E-AEDBB8743ABE}"/>
                          </a:ext>
                        </a:extLst>
                      </p:cNvPr>
                      <p:cNvSpPr/>
                      <p:nvPr/>
                    </p:nvSpPr>
                    <p:spPr>
                      <a:xfrm>
                        <a:off x="9651748" y="1529553"/>
                        <a:ext cx="15207" cy="30763"/>
                      </a:xfrm>
                      <a:custGeom>
                        <a:avLst/>
                        <a:gdLst>
                          <a:gd name="connsiteX0" fmla="*/ 125 w 15207"/>
                          <a:gd name="connsiteY0" fmla="*/ 8345 h 30763"/>
                          <a:gd name="connsiteX1" fmla="*/ 3125 w 15207"/>
                          <a:gd name="connsiteY1" fmla="*/ 630 h 30763"/>
                          <a:gd name="connsiteX2" fmla="*/ 6126 w 15207"/>
                          <a:gd name="connsiteY2" fmla="*/ 12203 h 30763"/>
                          <a:gd name="connsiteX3" fmla="*/ 125 w 15207"/>
                          <a:gd name="connsiteY3" fmla="*/ 8345 h 30763"/>
                          <a:gd name="connsiteX4" fmla="*/ 4411 w 15207"/>
                          <a:gd name="connsiteY4" fmla="*/ 10917 h 30763"/>
                          <a:gd name="connsiteX5" fmla="*/ 2268 w 15207"/>
                          <a:gd name="connsiteY5" fmla="*/ 3630 h 30763"/>
                          <a:gd name="connsiteX6" fmla="*/ 4411 w 15207"/>
                          <a:gd name="connsiteY6" fmla="*/ 10917 h 30763"/>
                          <a:gd name="connsiteX7" fmla="*/ 10840 w 15207"/>
                          <a:gd name="connsiteY7" fmla="*/ 5345 h 30763"/>
                          <a:gd name="connsiteX8" fmla="*/ 12983 w 15207"/>
                          <a:gd name="connsiteY8" fmla="*/ 6631 h 30763"/>
                          <a:gd name="connsiteX9" fmla="*/ 4411 w 15207"/>
                          <a:gd name="connsiteY9" fmla="*/ 25490 h 30763"/>
                          <a:gd name="connsiteX10" fmla="*/ 2268 w 15207"/>
                          <a:gd name="connsiteY10" fmla="*/ 24205 h 30763"/>
                          <a:gd name="connsiteX11" fmla="*/ 10840 w 15207"/>
                          <a:gd name="connsiteY11" fmla="*/ 5345 h 30763"/>
                          <a:gd name="connsiteX12" fmla="*/ 9126 w 15207"/>
                          <a:gd name="connsiteY12" fmla="*/ 24633 h 30763"/>
                          <a:gd name="connsiteX13" fmla="*/ 12126 w 15207"/>
                          <a:gd name="connsiteY13" fmla="*/ 16918 h 30763"/>
                          <a:gd name="connsiteX14" fmla="*/ 15127 w 15207"/>
                          <a:gd name="connsiteY14" fmla="*/ 28491 h 30763"/>
                          <a:gd name="connsiteX15" fmla="*/ 9126 w 15207"/>
                          <a:gd name="connsiteY15" fmla="*/ 24633 h 30763"/>
                          <a:gd name="connsiteX16" fmla="*/ 13412 w 15207"/>
                          <a:gd name="connsiteY16" fmla="*/ 27205 h 30763"/>
                          <a:gd name="connsiteX17" fmla="*/ 12555 w 15207"/>
                          <a:gd name="connsiteY17" fmla="*/ 19061 h 30763"/>
                          <a:gd name="connsiteX18" fmla="*/ 13412 w 15207"/>
                          <a:gd name="connsiteY18" fmla="*/ 27205 h 30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207" h="30763">
                            <a:moveTo>
                              <a:pt x="125" y="8345"/>
                            </a:moveTo>
                            <a:cubicBezTo>
                              <a:pt x="553" y="6202"/>
                              <a:pt x="-1590" y="-2370"/>
                              <a:pt x="3125" y="630"/>
                            </a:cubicBezTo>
                            <a:cubicBezTo>
                              <a:pt x="6983" y="2345"/>
                              <a:pt x="6126" y="8345"/>
                              <a:pt x="6126" y="12203"/>
                            </a:cubicBezTo>
                            <a:cubicBezTo>
                              <a:pt x="6126" y="17775"/>
                              <a:pt x="-732" y="11774"/>
                              <a:pt x="125" y="8345"/>
                            </a:cubicBezTo>
                            <a:close/>
                            <a:moveTo>
                              <a:pt x="4411" y="10917"/>
                            </a:moveTo>
                            <a:cubicBezTo>
                              <a:pt x="4411" y="9631"/>
                              <a:pt x="4839" y="-656"/>
                              <a:pt x="2268" y="3630"/>
                            </a:cubicBezTo>
                            <a:cubicBezTo>
                              <a:pt x="1839" y="4488"/>
                              <a:pt x="1839" y="15203"/>
                              <a:pt x="4411" y="10917"/>
                            </a:cubicBezTo>
                            <a:close/>
                            <a:moveTo>
                              <a:pt x="10840" y="5345"/>
                            </a:moveTo>
                            <a:lnTo>
                              <a:pt x="12983" y="6631"/>
                            </a:lnTo>
                            <a:lnTo>
                              <a:pt x="4411" y="25490"/>
                            </a:lnTo>
                            <a:lnTo>
                              <a:pt x="2268" y="24205"/>
                            </a:lnTo>
                            <a:lnTo>
                              <a:pt x="10840" y="5345"/>
                            </a:lnTo>
                            <a:close/>
                            <a:moveTo>
                              <a:pt x="9126" y="24633"/>
                            </a:moveTo>
                            <a:cubicBezTo>
                              <a:pt x="9555" y="22490"/>
                              <a:pt x="7412" y="13917"/>
                              <a:pt x="12126" y="16918"/>
                            </a:cubicBezTo>
                            <a:cubicBezTo>
                              <a:pt x="15984" y="18632"/>
                              <a:pt x="15127" y="24633"/>
                              <a:pt x="15127" y="28491"/>
                            </a:cubicBezTo>
                            <a:cubicBezTo>
                              <a:pt x="15127" y="34063"/>
                              <a:pt x="8697" y="28062"/>
                              <a:pt x="9126" y="24633"/>
                            </a:cubicBezTo>
                            <a:close/>
                            <a:moveTo>
                              <a:pt x="13412" y="27205"/>
                            </a:moveTo>
                            <a:cubicBezTo>
                              <a:pt x="12983" y="25490"/>
                              <a:pt x="14270" y="19490"/>
                              <a:pt x="12555" y="19061"/>
                            </a:cubicBezTo>
                            <a:cubicBezTo>
                              <a:pt x="9983" y="16918"/>
                              <a:pt x="11698" y="32348"/>
                              <a:pt x="13412" y="27205"/>
                            </a:cubicBezTo>
                            <a:close/>
                          </a:path>
                        </a:pathLst>
                      </a:custGeom>
                      <a:solidFill>
                        <a:srgbClr val="FDD13B"/>
                      </a:solidFill>
                      <a:ln w="4286" cap="flat">
                        <a:noFill/>
                        <a:prstDash val="solid"/>
                        <a:miter/>
                      </a:ln>
                    </p:spPr>
                    <p:txBody>
                      <a:bodyPr rtlCol="0" anchor="ctr"/>
                      <a:lstStyle/>
                      <a:p>
                        <a:endParaRPr lang="en-GB"/>
                      </a:p>
                    </p:txBody>
                  </p:sp>
                </p:grpSp>
              </p:grpSp>
            </p:grpSp>
            <p:grpSp>
              <p:nvGrpSpPr>
                <p:cNvPr id="114" name="Graphic 18">
                  <a:extLst>
                    <a:ext uri="{FF2B5EF4-FFF2-40B4-BE49-F238E27FC236}">
                      <a16:creationId xmlns:a16="http://schemas.microsoft.com/office/drawing/2014/main" id="{3EE8C89A-245B-8B43-9A8B-58DD88779CCD}"/>
                    </a:ext>
                  </a:extLst>
                </p:cNvPr>
                <p:cNvGrpSpPr/>
                <p:nvPr/>
              </p:nvGrpSpPr>
              <p:grpSpPr>
                <a:xfrm>
                  <a:off x="9241250" y="995688"/>
                  <a:ext cx="943651" cy="669439"/>
                  <a:chOff x="9241250" y="995688"/>
                  <a:chExt cx="943651" cy="669439"/>
                </a:xfrm>
                <a:solidFill>
                  <a:srgbClr val="6C74AF"/>
                </a:solidFill>
              </p:grpSpPr>
              <p:sp>
                <p:nvSpPr>
                  <p:cNvPr id="115" name="Freeform: Shape 114">
                    <a:extLst>
                      <a:ext uri="{FF2B5EF4-FFF2-40B4-BE49-F238E27FC236}">
                        <a16:creationId xmlns:a16="http://schemas.microsoft.com/office/drawing/2014/main" id="{3EE60F15-FAB5-7B22-5A72-9BE807AAFB64}"/>
                      </a:ext>
                    </a:extLst>
                  </p:cNvPr>
                  <p:cNvSpPr/>
                  <p:nvPr/>
                </p:nvSpPr>
                <p:spPr>
                  <a:xfrm>
                    <a:off x="9241250" y="995688"/>
                    <a:ext cx="237886" cy="275605"/>
                  </a:xfrm>
                  <a:custGeom>
                    <a:avLst/>
                    <a:gdLst>
                      <a:gd name="connsiteX0" fmla="*/ 237887 w 237886"/>
                      <a:gd name="connsiteY0" fmla="*/ 275606 h 275605"/>
                      <a:gd name="connsiteX1" fmla="*/ 0 w 237886"/>
                      <a:gd name="connsiteY1" fmla="*/ 138446 h 275605"/>
                      <a:gd name="connsiteX2" fmla="*/ 0 w 237886"/>
                      <a:gd name="connsiteY2" fmla="*/ 0 h 275605"/>
                      <a:gd name="connsiteX3" fmla="*/ 237887 w 237886"/>
                      <a:gd name="connsiteY3" fmla="*/ 137589 h 275605"/>
                    </a:gdLst>
                    <a:ahLst/>
                    <a:cxnLst>
                      <a:cxn ang="0">
                        <a:pos x="connsiteX0" y="connsiteY0"/>
                      </a:cxn>
                      <a:cxn ang="0">
                        <a:pos x="connsiteX1" y="connsiteY1"/>
                      </a:cxn>
                      <a:cxn ang="0">
                        <a:pos x="connsiteX2" y="connsiteY2"/>
                      </a:cxn>
                      <a:cxn ang="0">
                        <a:pos x="connsiteX3" y="connsiteY3"/>
                      </a:cxn>
                    </a:cxnLst>
                    <a:rect l="l" t="t" r="r" b="b"/>
                    <a:pathLst>
                      <a:path w="237886" h="275605">
                        <a:moveTo>
                          <a:pt x="237887" y="275606"/>
                        </a:moveTo>
                        <a:lnTo>
                          <a:pt x="0" y="138446"/>
                        </a:lnTo>
                        <a:lnTo>
                          <a:pt x="0" y="0"/>
                        </a:lnTo>
                        <a:lnTo>
                          <a:pt x="237887" y="137589"/>
                        </a:lnTo>
                        <a:close/>
                      </a:path>
                    </a:pathLst>
                  </a:custGeom>
                  <a:solidFill>
                    <a:schemeClr val="accent3"/>
                  </a:solidFill>
                  <a:ln w="4286" cap="flat">
                    <a:noFill/>
                    <a:prstDash val="solid"/>
                    <a:miter/>
                  </a:ln>
                </p:spPr>
                <p:txBody>
                  <a:bodyPr rtlCol="0" anchor="ctr"/>
                  <a:lstStyle/>
                  <a:p>
                    <a:endParaRPr lang="en-GB"/>
                  </a:p>
                </p:txBody>
              </p:sp>
              <p:grpSp>
                <p:nvGrpSpPr>
                  <p:cNvPr id="116" name="Graphic 18">
                    <a:extLst>
                      <a:ext uri="{FF2B5EF4-FFF2-40B4-BE49-F238E27FC236}">
                        <a16:creationId xmlns:a16="http://schemas.microsoft.com/office/drawing/2014/main" id="{3E1D051D-C210-2F52-1E83-3B6BCDF0BFE6}"/>
                      </a:ext>
                    </a:extLst>
                  </p:cNvPr>
                  <p:cNvGrpSpPr/>
                  <p:nvPr/>
                </p:nvGrpSpPr>
                <p:grpSpPr>
                  <a:xfrm>
                    <a:off x="9563247" y="1242715"/>
                    <a:ext cx="621654" cy="422413"/>
                    <a:chOff x="9563247" y="1242715"/>
                    <a:chExt cx="621654" cy="422413"/>
                  </a:xfrm>
                  <a:solidFill>
                    <a:srgbClr val="6C74AF"/>
                  </a:solidFill>
                </p:grpSpPr>
                <p:sp>
                  <p:nvSpPr>
                    <p:cNvPr id="117" name="Freeform: Shape 116">
                      <a:extLst>
                        <a:ext uri="{FF2B5EF4-FFF2-40B4-BE49-F238E27FC236}">
                          <a16:creationId xmlns:a16="http://schemas.microsoft.com/office/drawing/2014/main" id="{0E29B893-718F-8907-C27D-6CF9E1A38970}"/>
                        </a:ext>
                      </a:extLst>
                    </p:cNvPr>
                    <p:cNvSpPr/>
                    <p:nvPr/>
                  </p:nvSpPr>
                  <p:spPr>
                    <a:xfrm rot="-3599956">
                      <a:off x="10010985" y="1275759"/>
                      <a:ext cx="15858" cy="373752"/>
                    </a:xfrm>
                    <a:custGeom>
                      <a:avLst/>
                      <a:gdLst>
                        <a:gd name="connsiteX0" fmla="*/ 0 w 15858"/>
                        <a:gd name="connsiteY0" fmla="*/ 0 h 373752"/>
                        <a:gd name="connsiteX1" fmla="*/ 15858 w 15858"/>
                        <a:gd name="connsiteY1" fmla="*/ 0 h 373752"/>
                        <a:gd name="connsiteX2" fmla="*/ 15858 w 15858"/>
                        <a:gd name="connsiteY2" fmla="*/ 373753 h 373752"/>
                        <a:gd name="connsiteX3" fmla="*/ 0 w 15858"/>
                        <a:gd name="connsiteY3" fmla="*/ 373753 h 373752"/>
                      </a:gdLst>
                      <a:ahLst/>
                      <a:cxnLst>
                        <a:cxn ang="0">
                          <a:pos x="connsiteX0" y="connsiteY0"/>
                        </a:cxn>
                        <a:cxn ang="0">
                          <a:pos x="connsiteX1" y="connsiteY1"/>
                        </a:cxn>
                        <a:cxn ang="0">
                          <a:pos x="connsiteX2" y="connsiteY2"/>
                        </a:cxn>
                        <a:cxn ang="0">
                          <a:pos x="connsiteX3" y="connsiteY3"/>
                        </a:cxn>
                      </a:cxnLst>
                      <a:rect l="l" t="t" r="r" b="b"/>
                      <a:pathLst>
                        <a:path w="15858" h="373752">
                          <a:moveTo>
                            <a:pt x="0" y="0"/>
                          </a:moveTo>
                          <a:lnTo>
                            <a:pt x="15858" y="0"/>
                          </a:lnTo>
                          <a:lnTo>
                            <a:pt x="15858" y="373753"/>
                          </a:lnTo>
                          <a:lnTo>
                            <a:pt x="0" y="373753"/>
                          </a:lnTo>
                          <a:close/>
                        </a:path>
                      </a:pathLst>
                    </a:custGeom>
                    <a:solidFill>
                      <a:srgbClr val="6C74AF"/>
                    </a:solidFill>
                    <a:ln w="4286" cap="flat">
                      <a:noFill/>
                      <a:prstDash val="solid"/>
                      <a:miter/>
                    </a:ln>
                  </p:spPr>
                  <p:txBody>
                    <a:bodyPr rtlCol="0" anchor="ctr"/>
                    <a:lstStyle/>
                    <a:p>
                      <a:endParaRPr lang="en-GB"/>
                    </a:p>
                  </p:txBody>
                </p:sp>
                <p:sp>
                  <p:nvSpPr>
                    <p:cNvPr id="118" name="Freeform: Shape 117">
                      <a:extLst>
                        <a:ext uri="{FF2B5EF4-FFF2-40B4-BE49-F238E27FC236}">
                          <a16:creationId xmlns:a16="http://schemas.microsoft.com/office/drawing/2014/main" id="{1A54C157-6A89-FA1E-608F-35D381781B81}"/>
                        </a:ext>
                      </a:extLst>
                    </p:cNvPr>
                    <p:cNvSpPr/>
                    <p:nvPr/>
                  </p:nvSpPr>
                  <p:spPr>
                    <a:xfrm rot="-3594883">
                      <a:off x="9866271" y="1072793"/>
                      <a:ext cx="15859" cy="708961"/>
                    </a:xfrm>
                    <a:custGeom>
                      <a:avLst/>
                      <a:gdLst>
                        <a:gd name="connsiteX0" fmla="*/ 0 w 15859"/>
                        <a:gd name="connsiteY0" fmla="*/ 0 h 708961"/>
                        <a:gd name="connsiteX1" fmla="*/ 15859 w 15859"/>
                        <a:gd name="connsiteY1" fmla="*/ 0 h 708961"/>
                        <a:gd name="connsiteX2" fmla="*/ 15859 w 15859"/>
                        <a:gd name="connsiteY2" fmla="*/ 708962 h 708961"/>
                        <a:gd name="connsiteX3" fmla="*/ 0 w 15859"/>
                        <a:gd name="connsiteY3" fmla="*/ 708962 h 708961"/>
                      </a:gdLst>
                      <a:ahLst/>
                      <a:cxnLst>
                        <a:cxn ang="0">
                          <a:pos x="connsiteX0" y="connsiteY0"/>
                        </a:cxn>
                        <a:cxn ang="0">
                          <a:pos x="connsiteX1" y="connsiteY1"/>
                        </a:cxn>
                        <a:cxn ang="0">
                          <a:pos x="connsiteX2" y="connsiteY2"/>
                        </a:cxn>
                        <a:cxn ang="0">
                          <a:pos x="connsiteX3" y="connsiteY3"/>
                        </a:cxn>
                      </a:cxnLst>
                      <a:rect l="l" t="t" r="r" b="b"/>
                      <a:pathLst>
                        <a:path w="15859" h="708961">
                          <a:moveTo>
                            <a:pt x="0" y="0"/>
                          </a:moveTo>
                          <a:lnTo>
                            <a:pt x="15859" y="0"/>
                          </a:lnTo>
                          <a:lnTo>
                            <a:pt x="15859" y="708962"/>
                          </a:lnTo>
                          <a:lnTo>
                            <a:pt x="0" y="708962"/>
                          </a:lnTo>
                          <a:close/>
                        </a:path>
                      </a:pathLst>
                    </a:custGeom>
                    <a:solidFill>
                      <a:srgbClr val="6C74AF"/>
                    </a:solidFill>
                    <a:ln w="4286" cap="flat">
                      <a:noFill/>
                      <a:prstDash val="solid"/>
                      <a:miter/>
                    </a:ln>
                  </p:spPr>
                  <p:txBody>
                    <a:bodyPr rtlCol="0" anchor="ctr"/>
                    <a:lstStyle/>
                    <a:p>
                      <a:endParaRPr lang="en-GB"/>
                    </a:p>
                  </p:txBody>
                </p:sp>
                <p:sp>
                  <p:nvSpPr>
                    <p:cNvPr id="119" name="Freeform: Shape 118">
                      <a:extLst>
                        <a:ext uri="{FF2B5EF4-FFF2-40B4-BE49-F238E27FC236}">
                          <a16:creationId xmlns:a16="http://schemas.microsoft.com/office/drawing/2014/main" id="{32C4A758-D61B-7EC0-10AB-403589B98C0E}"/>
                        </a:ext>
                      </a:extLst>
                    </p:cNvPr>
                    <p:cNvSpPr/>
                    <p:nvPr/>
                  </p:nvSpPr>
                  <p:spPr>
                    <a:xfrm rot="-3594883">
                      <a:off x="9866018" y="1126088"/>
                      <a:ext cx="15859" cy="708961"/>
                    </a:xfrm>
                    <a:custGeom>
                      <a:avLst/>
                      <a:gdLst>
                        <a:gd name="connsiteX0" fmla="*/ 0 w 15859"/>
                        <a:gd name="connsiteY0" fmla="*/ 0 h 708961"/>
                        <a:gd name="connsiteX1" fmla="*/ 15859 w 15859"/>
                        <a:gd name="connsiteY1" fmla="*/ 0 h 708961"/>
                        <a:gd name="connsiteX2" fmla="*/ 15859 w 15859"/>
                        <a:gd name="connsiteY2" fmla="*/ 708962 h 708961"/>
                        <a:gd name="connsiteX3" fmla="*/ 0 w 15859"/>
                        <a:gd name="connsiteY3" fmla="*/ 708962 h 708961"/>
                      </a:gdLst>
                      <a:ahLst/>
                      <a:cxnLst>
                        <a:cxn ang="0">
                          <a:pos x="connsiteX0" y="connsiteY0"/>
                        </a:cxn>
                        <a:cxn ang="0">
                          <a:pos x="connsiteX1" y="connsiteY1"/>
                        </a:cxn>
                        <a:cxn ang="0">
                          <a:pos x="connsiteX2" y="connsiteY2"/>
                        </a:cxn>
                        <a:cxn ang="0">
                          <a:pos x="connsiteX3" y="connsiteY3"/>
                        </a:cxn>
                      </a:cxnLst>
                      <a:rect l="l" t="t" r="r" b="b"/>
                      <a:pathLst>
                        <a:path w="15859" h="708961">
                          <a:moveTo>
                            <a:pt x="0" y="0"/>
                          </a:moveTo>
                          <a:lnTo>
                            <a:pt x="15859" y="0"/>
                          </a:lnTo>
                          <a:lnTo>
                            <a:pt x="15859" y="708962"/>
                          </a:lnTo>
                          <a:lnTo>
                            <a:pt x="0" y="708962"/>
                          </a:lnTo>
                          <a:close/>
                        </a:path>
                      </a:pathLst>
                    </a:custGeom>
                    <a:solidFill>
                      <a:srgbClr val="6C74AF"/>
                    </a:solidFill>
                    <a:ln w="4286" cap="flat">
                      <a:noFill/>
                      <a:prstDash val="solid"/>
                      <a:miter/>
                    </a:ln>
                  </p:spPr>
                  <p:txBody>
                    <a:bodyPr rtlCol="0" anchor="ctr"/>
                    <a:lstStyle/>
                    <a:p>
                      <a:endParaRPr lang="en-GB"/>
                    </a:p>
                  </p:txBody>
                </p:sp>
              </p:grpSp>
            </p:grpSp>
            <p:grpSp>
              <p:nvGrpSpPr>
                <p:cNvPr id="120" name="Graphic 18">
                  <a:extLst>
                    <a:ext uri="{FF2B5EF4-FFF2-40B4-BE49-F238E27FC236}">
                      <a16:creationId xmlns:a16="http://schemas.microsoft.com/office/drawing/2014/main" id="{821C354E-BFF6-9017-43A1-A37CBCE9A71D}"/>
                    </a:ext>
                  </a:extLst>
                </p:cNvPr>
                <p:cNvGrpSpPr/>
                <p:nvPr/>
              </p:nvGrpSpPr>
              <p:grpSpPr>
                <a:xfrm>
                  <a:off x="10235231" y="1569617"/>
                  <a:ext cx="506206" cy="717518"/>
                  <a:chOff x="10235231" y="1569617"/>
                  <a:chExt cx="506206" cy="717518"/>
                </a:xfrm>
              </p:grpSpPr>
              <p:sp>
                <p:nvSpPr>
                  <p:cNvPr id="121" name="Freeform: Shape 120">
                    <a:extLst>
                      <a:ext uri="{FF2B5EF4-FFF2-40B4-BE49-F238E27FC236}">
                        <a16:creationId xmlns:a16="http://schemas.microsoft.com/office/drawing/2014/main" id="{BA59B8A6-939C-8A93-CCC2-896EEDE3359D}"/>
                      </a:ext>
                    </a:extLst>
                  </p:cNvPr>
                  <p:cNvSpPr/>
                  <p:nvPr/>
                </p:nvSpPr>
                <p:spPr>
                  <a:xfrm>
                    <a:off x="10235231" y="1569617"/>
                    <a:ext cx="506206" cy="717518"/>
                  </a:xfrm>
                  <a:custGeom>
                    <a:avLst/>
                    <a:gdLst>
                      <a:gd name="connsiteX0" fmla="*/ 506207 w 506206"/>
                      <a:gd name="connsiteY0" fmla="*/ 717518 h 717518"/>
                      <a:gd name="connsiteX1" fmla="*/ 0 w 506206"/>
                      <a:gd name="connsiteY1" fmla="*/ 425196 h 717518"/>
                      <a:gd name="connsiteX2" fmla="*/ 0 w 506206"/>
                      <a:gd name="connsiteY2" fmla="*/ 0 h 717518"/>
                      <a:gd name="connsiteX3" fmla="*/ 506207 w 506206"/>
                      <a:gd name="connsiteY3" fmla="*/ 292322 h 717518"/>
                    </a:gdLst>
                    <a:ahLst/>
                    <a:cxnLst>
                      <a:cxn ang="0">
                        <a:pos x="connsiteX0" y="connsiteY0"/>
                      </a:cxn>
                      <a:cxn ang="0">
                        <a:pos x="connsiteX1" y="connsiteY1"/>
                      </a:cxn>
                      <a:cxn ang="0">
                        <a:pos x="connsiteX2" y="connsiteY2"/>
                      </a:cxn>
                      <a:cxn ang="0">
                        <a:pos x="connsiteX3" y="connsiteY3"/>
                      </a:cxn>
                    </a:cxnLst>
                    <a:rect l="l" t="t" r="r" b="b"/>
                    <a:pathLst>
                      <a:path w="506206" h="717518">
                        <a:moveTo>
                          <a:pt x="506207" y="717518"/>
                        </a:moveTo>
                        <a:lnTo>
                          <a:pt x="0" y="425196"/>
                        </a:lnTo>
                        <a:lnTo>
                          <a:pt x="0" y="0"/>
                        </a:lnTo>
                        <a:lnTo>
                          <a:pt x="506207" y="292322"/>
                        </a:lnTo>
                        <a:close/>
                      </a:path>
                    </a:pathLst>
                  </a:custGeom>
                  <a:solidFill>
                    <a:schemeClr val="accent2"/>
                  </a:solidFill>
                  <a:ln w="4286" cap="flat">
                    <a:noFill/>
                    <a:prstDash val="solid"/>
                    <a:miter/>
                  </a:ln>
                </p:spPr>
                <p:txBody>
                  <a:bodyPr rtlCol="0" anchor="ctr"/>
                  <a:lstStyle/>
                  <a:p>
                    <a:endParaRPr lang="en-GB" dirty="0"/>
                  </a:p>
                </p:txBody>
              </p:sp>
              <p:grpSp>
                <p:nvGrpSpPr>
                  <p:cNvPr id="122" name="Graphic 18">
                    <a:extLst>
                      <a:ext uri="{FF2B5EF4-FFF2-40B4-BE49-F238E27FC236}">
                        <a16:creationId xmlns:a16="http://schemas.microsoft.com/office/drawing/2014/main" id="{8FCD0229-3589-E0EC-539C-6157DE9B792F}"/>
                      </a:ext>
                    </a:extLst>
                  </p:cNvPr>
                  <p:cNvGrpSpPr/>
                  <p:nvPr/>
                </p:nvGrpSpPr>
                <p:grpSpPr>
                  <a:xfrm>
                    <a:off x="10270096" y="1647198"/>
                    <a:ext cx="435765" cy="548211"/>
                    <a:chOff x="10270096" y="1647198"/>
                    <a:chExt cx="435765" cy="548211"/>
                  </a:xfrm>
                </p:grpSpPr>
                <p:grpSp>
                  <p:nvGrpSpPr>
                    <p:cNvPr id="123" name="Graphic 18">
                      <a:extLst>
                        <a:ext uri="{FF2B5EF4-FFF2-40B4-BE49-F238E27FC236}">
                          <a16:creationId xmlns:a16="http://schemas.microsoft.com/office/drawing/2014/main" id="{FC2507FC-CDF5-BB2D-5DE3-B02904D359BE}"/>
                        </a:ext>
                      </a:extLst>
                    </p:cNvPr>
                    <p:cNvGrpSpPr/>
                    <p:nvPr/>
                  </p:nvGrpSpPr>
                  <p:grpSpPr>
                    <a:xfrm>
                      <a:off x="10307240" y="1687489"/>
                      <a:ext cx="398621" cy="507920"/>
                      <a:chOff x="10307240" y="1687489"/>
                      <a:chExt cx="398621" cy="507920"/>
                    </a:xfrm>
                    <a:solidFill>
                      <a:srgbClr val="FFFFFF"/>
                    </a:solidFill>
                  </p:grpSpPr>
                  <p:sp>
                    <p:nvSpPr>
                      <p:cNvPr id="124" name="Freeform: Shape 123">
                        <a:extLst>
                          <a:ext uri="{FF2B5EF4-FFF2-40B4-BE49-F238E27FC236}">
                            <a16:creationId xmlns:a16="http://schemas.microsoft.com/office/drawing/2014/main" id="{E9E8792B-A992-975F-467D-026A2B2091F6}"/>
                          </a:ext>
                        </a:extLst>
                      </p:cNvPr>
                      <p:cNvSpPr/>
                      <p:nvPr/>
                    </p:nvSpPr>
                    <p:spPr>
                      <a:xfrm>
                        <a:off x="10307240" y="1687489"/>
                        <a:ext cx="398621" cy="235315"/>
                      </a:xfrm>
                      <a:custGeom>
                        <a:avLst/>
                        <a:gdLst>
                          <a:gd name="connsiteX0" fmla="*/ 398621 w 398621"/>
                          <a:gd name="connsiteY0" fmla="*/ 235315 h 235315"/>
                          <a:gd name="connsiteX1" fmla="*/ 0 w 398621"/>
                          <a:gd name="connsiteY1" fmla="*/ 5144 h 235315"/>
                          <a:gd name="connsiteX2" fmla="*/ 0 w 398621"/>
                          <a:gd name="connsiteY2" fmla="*/ 0 h 235315"/>
                          <a:gd name="connsiteX3" fmla="*/ 398621 w 398621"/>
                          <a:gd name="connsiteY3" fmla="*/ 230172 h 235315"/>
                        </a:gdLst>
                        <a:ahLst/>
                        <a:cxnLst>
                          <a:cxn ang="0">
                            <a:pos x="connsiteX0" y="connsiteY0"/>
                          </a:cxn>
                          <a:cxn ang="0">
                            <a:pos x="connsiteX1" y="connsiteY1"/>
                          </a:cxn>
                          <a:cxn ang="0">
                            <a:pos x="connsiteX2" y="connsiteY2"/>
                          </a:cxn>
                          <a:cxn ang="0">
                            <a:pos x="connsiteX3" y="connsiteY3"/>
                          </a:cxn>
                        </a:cxnLst>
                        <a:rect l="l" t="t" r="r" b="b"/>
                        <a:pathLst>
                          <a:path w="398621" h="235315">
                            <a:moveTo>
                              <a:pt x="398621" y="235315"/>
                            </a:moveTo>
                            <a:lnTo>
                              <a:pt x="0" y="5144"/>
                            </a:lnTo>
                            <a:lnTo>
                              <a:pt x="0" y="0"/>
                            </a:lnTo>
                            <a:lnTo>
                              <a:pt x="398621" y="230172"/>
                            </a:lnTo>
                            <a:close/>
                          </a:path>
                        </a:pathLst>
                      </a:custGeom>
                      <a:solidFill>
                        <a:srgbClr val="FFFFFF"/>
                      </a:solidFill>
                      <a:ln w="4286" cap="flat">
                        <a:noFill/>
                        <a:prstDash val="solid"/>
                        <a:miter/>
                      </a:ln>
                    </p:spPr>
                    <p:txBody>
                      <a:bodyPr rtlCol="0" anchor="ctr"/>
                      <a:lstStyle/>
                      <a:p>
                        <a:endParaRPr lang="en-GB"/>
                      </a:p>
                    </p:txBody>
                  </p:sp>
                  <p:sp>
                    <p:nvSpPr>
                      <p:cNvPr id="125" name="Freeform: Shape 124">
                        <a:extLst>
                          <a:ext uri="{FF2B5EF4-FFF2-40B4-BE49-F238E27FC236}">
                            <a16:creationId xmlns:a16="http://schemas.microsoft.com/office/drawing/2014/main" id="{89B65D72-E7F0-ED39-59D8-A08CB3481D55}"/>
                          </a:ext>
                        </a:extLst>
                      </p:cNvPr>
                      <p:cNvSpPr/>
                      <p:nvPr/>
                    </p:nvSpPr>
                    <p:spPr>
                      <a:xfrm>
                        <a:off x="10307240" y="1741924"/>
                        <a:ext cx="398621" cy="235315"/>
                      </a:xfrm>
                      <a:custGeom>
                        <a:avLst/>
                        <a:gdLst>
                          <a:gd name="connsiteX0" fmla="*/ 398621 w 398621"/>
                          <a:gd name="connsiteY0" fmla="*/ 235315 h 235315"/>
                          <a:gd name="connsiteX1" fmla="*/ 0 w 398621"/>
                          <a:gd name="connsiteY1" fmla="*/ 5143 h 235315"/>
                          <a:gd name="connsiteX2" fmla="*/ 0 w 398621"/>
                          <a:gd name="connsiteY2" fmla="*/ 0 h 235315"/>
                          <a:gd name="connsiteX3" fmla="*/ 398621 w 398621"/>
                          <a:gd name="connsiteY3" fmla="*/ 230172 h 235315"/>
                        </a:gdLst>
                        <a:ahLst/>
                        <a:cxnLst>
                          <a:cxn ang="0">
                            <a:pos x="connsiteX0" y="connsiteY0"/>
                          </a:cxn>
                          <a:cxn ang="0">
                            <a:pos x="connsiteX1" y="connsiteY1"/>
                          </a:cxn>
                          <a:cxn ang="0">
                            <a:pos x="connsiteX2" y="connsiteY2"/>
                          </a:cxn>
                          <a:cxn ang="0">
                            <a:pos x="connsiteX3" y="connsiteY3"/>
                          </a:cxn>
                        </a:cxnLst>
                        <a:rect l="l" t="t" r="r" b="b"/>
                        <a:pathLst>
                          <a:path w="398621" h="235315">
                            <a:moveTo>
                              <a:pt x="398621" y="235315"/>
                            </a:moveTo>
                            <a:lnTo>
                              <a:pt x="0" y="5143"/>
                            </a:lnTo>
                            <a:lnTo>
                              <a:pt x="0" y="0"/>
                            </a:lnTo>
                            <a:lnTo>
                              <a:pt x="398621" y="230172"/>
                            </a:lnTo>
                            <a:close/>
                          </a:path>
                        </a:pathLst>
                      </a:custGeom>
                      <a:solidFill>
                        <a:srgbClr val="FFFFFF"/>
                      </a:solidFill>
                      <a:ln w="4286" cap="flat">
                        <a:noFill/>
                        <a:prstDash val="solid"/>
                        <a:miter/>
                      </a:ln>
                    </p:spPr>
                    <p:txBody>
                      <a:bodyPr rtlCol="0" anchor="ctr"/>
                      <a:lstStyle/>
                      <a:p>
                        <a:endParaRPr lang="en-GB"/>
                      </a:p>
                    </p:txBody>
                  </p:sp>
                  <p:sp>
                    <p:nvSpPr>
                      <p:cNvPr id="126" name="Freeform: Shape 125">
                        <a:extLst>
                          <a:ext uri="{FF2B5EF4-FFF2-40B4-BE49-F238E27FC236}">
                            <a16:creationId xmlns:a16="http://schemas.microsoft.com/office/drawing/2014/main" id="{D5ED9BFF-1689-AF68-F9E0-E0E4DFC0CDCE}"/>
                          </a:ext>
                        </a:extLst>
                      </p:cNvPr>
                      <p:cNvSpPr/>
                      <p:nvPr/>
                    </p:nvSpPr>
                    <p:spPr>
                      <a:xfrm>
                        <a:off x="10307240" y="1796788"/>
                        <a:ext cx="398621" cy="234886"/>
                      </a:xfrm>
                      <a:custGeom>
                        <a:avLst/>
                        <a:gdLst>
                          <a:gd name="connsiteX0" fmla="*/ 398621 w 398621"/>
                          <a:gd name="connsiteY0" fmla="*/ 234887 h 234886"/>
                          <a:gd name="connsiteX1" fmla="*/ 0 w 398621"/>
                          <a:gd name="connsiteY1" fmla="*/ 4715 h 234886"/>
                          <a:gd name="connsiteX2" fmla="*/ 0 w 398621"/>
                          <a:gd name="connsiteY2" fmla="*/ 0 h 234886"/>
                          <a:gd name="connsiteX3" fmla="*/ 398621 w 398621"/>
                          <a:gd name="connsiteY3" fmla="*/ 230172 h 234886"/>
                        </a:gdLst>
                        <a:ahLst/>
                        <a:cxnLst>
                          <a:cxn ang="0">
                            <a:pos x="connsiteX0" y="connsiteY0"/>
                          </a:cxn>
                          <a:cxn ang="0">
                            <a:pos x="connsiteX1" y="connsiteY1"/>
                          </a:cxn>
                          <a:cxn ang="0">
                            <a:pos x="connsiteX2" y="connsiteY2"/>
                          </a:cxn>
                          <a:cxn ang="0">
                            <a:pos x="connsiteX3" y="connsiteY3"/>
                          </a:cxn>
                        </a:cxnLst>
                        <a:rect l="l" t="t" r="r" b="b"/>
                        <a:pathLst>
                          <a:path w="398621" h="234886">
                            <a:moveTo>
                              <a:pt x="398621" y="234887"/>
                            </a:moveTo>
                            <a:lnTo>
                              <a:pt x="0" y="4715"/>
                            </a:lnTo>
                            <a:lnTo>
                              <a:pt x="0" y="0"/>
                            </a:lnTo>
                            <a:lnTo>
                              <a:pt x="398621" y="230172"/>
                            </a:lnTo>
                            <a:close/>
                          </a:path>
                        </a:pathLst>
                      </a:custGeom>
                      <a:solidFill>
                        <a:srgbClr val="FFFFFF"/>
                      </a:solidFill>
                      <a:ln w="4286" cap="flat">
                        <a:noFill/>
                        <a:prstDash val="solid"/>
                        <a:miter/>
                      </a:ln>
                    </p:spPr>
                    <p:txBody>
                      <a:bodyPr rtlCol="0" anchor="ctr"/>
                      <a:lstStyle/>
                      <a:p>
                        <a:endParaRPr lang="en-GB"/>
                      </a:p>
                    </p:txBody>
                  </p:sp>
                  <p:sp>
                    <p:nvSpPr>
                      <p:cNvPr id="127" name="Freeform: Shape 126">
                        <a:extLst>
                          <a:ext uri="{FF2B5EF4-FFF2-40B4-BE49-F238E27FC236}">
                            <a16:creationId xmlns:a16="http://schemas.microsoft.com/office/drawing/2014/main" id="{E7B446E6-6145-C1BF-38EA-C448A5B635B8}"/>
                          </a:ext>
                        </a:extLst>
                      </p:cNvPr>
                      <p:cNvSpPr/>
                      <p:nvPr/>
                    </p:nvSpPr>
                    <p:spPr>
                      <a:xfrm>
                        <a:off x="10307240" y="1851224"/>
                        <a:ext cx="398621" cy="235315"/>
                      </a:xfrm>
                      <a:custGeom>
                        <a:avLst/>
                        <a:gdLst>
                          <a:gd name="connsiteX0" fmla="*/ 398621 w 398621"/>
                          <a:gd name="connsiteY0" fmla="*/ 235315 h 235315"/>
                          <a:gd name="connsiteX1" fmla="*/ 0 w 398621"/>
                          <a:gd name="connsiteY1" fmla="*/ 5143 h 235315"/>
                          <a:gd name="connsiteX2" fmla="*/ 0 w 398621"/>
                          <a:gd name="connsiteY2" fmla="*/ 0 h 235315"/>
                          <a:gd name="connsiteX3" fmla="*/ 398621 w 398621"/>
                          <a:gd name="connsiteY3" fmla="*/ 230172 h 235315"/>
                        </a:gdLst>
                        <a:ahLst/>
                        <a:cxnLst>
                          <a:cxn ang="0">
                            <a:pos x="connsiteX0" y="connsiteY0"/>
                          </a:cxn>
                          <a:cxn ang="0">
                            <a:pos x="connsiteX1" y="connsiteY1"/>
                          </a:cxn>
                          <a:cxn ang="0">
                            <a:pos x="connsiteX2" y="connsiteY2"/>
                          </a:cxn>
                          <a:cxn ang="0">
                            <a:pos x="connsiteX3" y="connsiteY3"/>
                          </a:cxn>
                        </a:cxnLst>
                        <a:rect l="l" t="t" r="r" b="b"/>
                        <a:pathLst>
                          <a:path w="398621" h="235315">
                            <a:moveTo>
                              <a:pt x="398621" y="235315"/>
                            </a:moveTo>
                            <a:lnTo>
                              <a:pt x="0" y="5143"/>
                            </a:lnTo>
                            <a:lnTo>
                              <a:pt x="0" y="0"/>
                            </a:lnTo>
                            <a:lnTo>
                              <a:pt x="398621" y="230172"/>
                            </a:lnTo>
                            <a:close/>
                          </a:path>
                        </a:pathLst>
                      </a:custGeom>
                      <a:solidFill>
                        <a:srgbClr val="FFFFFF"/>
                      </a:solidFill>
                      <a:ln w="4286" cap="flat">
                        <a:noFill/>
                        <a:prstDash val="solid"/>
                        <a:miter/>
                      </a:ln>
                    </p:spPr>
                    <p:txBody>
                      <a:bodyPr rtlCol="0" anchor="ctr"/>
                      <a:lstStyle/>
                      <a:p>
                        <a:endParaRPr lang="en-GB"/>
                      </a:p>
                    </p:txBody>
                  </p:sp>
                  <p:sp>
                    <p:nvSpPr>
                      <p:cNvPr id="128" name="Freeform: Shape 127">
                        <a:extLst>
                          <a:ext uri="{FF2B5EF4-FFF2-40B4-BE49-F238E27FC236}">
                            <a16:creationId xmlns:a16="http://schemas.microsoft.com/office/drawing/2014/main" id="{D5F38BF4-00C2-5B09-AF83-BE308AF77741}"/>
                          </a:ext>
                        </a:extLst>
                      </p:cNvPr>
                      <p:cNvSpPr/>
                      <p:nvPr/>
                    </p:nvSpPr>
                    <p:spPr>
                      <a:xfrm>
                        <a:off x="10307240" y="1905659"/>
                        <a:ext cx="398621" cy="235315"/>
                      </a:xfrm>
                      <a:custGeom>
                        <a:avLst/>
                        <a:gdLst>
                          <a:gd name="connsiteX0" fmla="*/ 398621 w 398621"/>
                          <a:gd name="connsiteY0" fmla="*/ 235315 h 235315"/>
                          <a:gd name="connsiteX1" fmla="*/ 0 w 398621"/>
                          <a:gd name="connsiteY1" fmla="*/ 5144 h 235315"/>
                          <a:gd name="connsiteX2" fmla="*/ 0 w 398621"/>
                          <a:gd name="connsiteY2" fmla="*/ 0 h 235315"/>
                          <a:gd name="connsiteX3" fmla="*/ 398621 w 398621"/>
                          <a:gd name="connsiteY3" fmla="*/ 230172 h 235315"/>
                        </a:gdLst>
                        <a:ahLst/>
                        <a:cxnLst>
                          <a:cxn ang="0">
                            <a:pos x="connsiteX0" y="connsiteY0"/>
                          </a:cxn>
                          <a:cxn ang="0">
                            <a:pos x="connsiteX1" y="connsiteY1"/>
                          </a:cxn>
                          <a:cxn ang="0">
                            <a:pos x="connsiteX2" y="connsiteY2"/>
                          </a:cxn>
                          <a:cxn ang="0">
                            <a:pos x="connsiteX3" y="connsiteY3"/>
                          </a:cxn>
                        </a:cxnLst>
                        <a:rect l="l" t="t" r="r" b="b"/>
                        <a:pathLst>
                          <a:path w="398621" h="235315">
                            <a:moveTo>
                              <a:pt x="398621" y="235315"/>
                            </a:moveTo>
                            <a:lnTo>
                              <a:pt x="0" y="5144"/>
                            </a:lnTo>
                            <a:lnTo>
                              <a:pt x="0" y="0"/>
                            </a:lnTo>
                            <a:lnTo>
                              <a:pt x="398621" y="230172"/>
                            </a:lnTo>
                            <a:close/>
                          </a:path>
                        </a:pathLst>
                      </a:custGeom>
                      <a:solidFill>
                        <a:srgbClr val="FFFFFF"/>
                      </a:solidFill>
                      <a:ln w="4286" cap="flat">
                        <a:noFill/>
                        <a:prstDash val="solid"/>
                        <a:miter/>
                      </a:ln>
                    </p:spPr>
                    <p:txBody>
                      <a:bodyPr rtlCol="0" anchor="ctr"/>
                      <a:lstStyle/>
                      <a:p>
                        <a:endParaRPr lang="en-GB"/>
                      </a:p>
                    </p:txBody>
                  </p:sp>
                  <p:sp>
                    <p:nvSpPr>
                      <p:cNvPr id="129" name="Freeform: Shape 128">
                        <a:extLst>
                          <a:ext uri="{FF2B5EF4-FFF2-40B4-BE49-F238E27FC236}">
                            <a16:creationId xmlns:a16="http://schemas.microsoft.com/office/drawing/2014/main" id="{35419194-465A-7A8D-DD13-B2F05C8C43B0}"/>
                          </a:ext>
                        </a:extLst>
                      </p:cNvPr>
                      <p:cNvSpPr/>
                      <p:nvPr/>
                    </p:nvSpPr>
                    <p:spPr>
                      <a:xfrm>
                        <a:off x="10307240" y="1960095"/>
                        <a:ext cx="398621" cy="235315"/>
                      </a:xfrm>
                      <a:custGeom>
                        <a:avLst/>
                        <a:gdLst>
                          <a:gd name="connsiteX0" fmla="*/ 398621 w 398621"/>
                          <a:gd name="connsiteY0" fmla="*/ 235315 h 235315"/>
                          <a:gd name="connsiteX1" fmla="*/ 0 w 398621"/>
                          <a:gd name="connsiteY1" fmla="*/ 5144 h 235315"/>
                          <a:gd name="connsiteX2" fmla="*/ 0 w 398621"/>
                          <a:gd name="connsiteY2" fmla="*/ 0 h 235315"/>
                          <a:gd name="connsiteX3" fmla="*/ 398621 w 398621"/>
                          <a:gd name="connsiteY3" fmla="*/ 230172 h 235315"/>
                        </a:gdLst>
                        <a:ahLst/>
                        <a:cxnLst>
                          <a:cxn ang="0">
                            <a:pos x="connsiteX0" y="connsiteY0"/>
                          </a:cxn>
                          <a:cxn ang="0">
                            <a:pos x="connsiteX1" y="connsiteY1"/>
                          </a:cxn>
                          <a:cxn ang="0">
                            <a:pos x="connsiteX2" y="connsiteY2"/>
                          </a:cxn>
                          <a:cxn ang="0">
                            <a:pos x="connsiteX3" y="connsiteY3"/>
                          </a:cxn>
                        </a:cxnLst>
                        <a:rect l="l" t="t" r="r" b="b"/>
                        <a:pathLst>
                          <a:path w="398621" h="235315">
                            <a:moveTo>
                              <a:pt x="398621" y="235315"/>
                            </a:moveTo>
                            <a:lnTo>
                              <a:pt x="0" y="5144"/>
                            </a:lnTo>
                            <a:lnTo>
                              <a:pt x="0" y="0"/>
                            </a:lnTo>
                            <a:lnTo>
                              <a:pt x="398621" y="230172"/>
                            </a:lnTo>
                            <a:close/>
                          </a:path>
                        </a:pathLst>
                      </a:custGeom>
                      <a:solidFill>
                        <a:srgbClr val="FFFFFF"/>
                      </a:solidFill>
                      <a:ln w="4286" cap="flat">
                        <a:noFill/>
                        <a:prstDash val="solid"/>
                        <a:miter/>
                      </a:ln>
                    </p:spPr>
                    <p:txBody>
                      <a:bodyPr rtlCol="0" anchor="ctr"/>
                      <a:lstStyle/>
                      <a:p>
                        <a:endParaRPr lang="en-GB"/>
                      </a:p>
                    </p:txBody>
                  </p:sp>
                </p:grpSp>
                <p:grpSp>
                  <p:nvGrpSpPr>
                    <p:cNvPr id="130" name="Graphic 18">
                      <a:extLst>
                        <a:ext uri="{FF2B5EF4-FFF2-40B4-BE49-F238E27FC236}">
                          <a16:creationId xmlns:a16="http://schemas.microsoft.com/office/drawing/2014/main" id="{9901C4D6-C5FC-185B-A5BB-2BE59C74795D}"/>
                        </a:ext>
                      </a:extLst>
                    </p:cNvPr>
                    <p:cNvGrpSpPr/>
                    <p:nvPr/>
                  </p:nvGrpSpPr>
                  <p:grpSpPr>
                    <a:xfrm>
                      <a:off x="10270096" y="1647198"/>
                      <a:ext cx="20257" cy="323151"/>
                      <a:chOff x="10270096" y="1647198"/>
                      <a:chExt cx="20257" cy="323151"/>
                    </a:xfrm>
                    <a:solidFill>
                      <a:srgbClr val="FFFFFF"/>
                    </a:solidFill>
                  </p:grpSpPr>
                  <p:sp>
                    <p:nvSpPr>
                      <p:cNvPr id="131" name="Freeform: Shape 130">
                        <a:extLst>
                          <a:ext uri="{FF2B5EF4-FFF2-40B4-BE49-F238E27FC236}">
                            <a16:creationId xmlns:a16="http://schemas.microsoft.com/office/drawing/2014/main" id="{4C4F1811-EA43-DB14-13AE-FEC670D2DB75}"/>
                          </a:ext>
                        </a:extLst>
                      </p:cNvPr>
                      <p:cNvSpPr/>
                      <p:nvPr/>
                    </p:nvSpPr>
                    <p:spPr>
                      <a:xfrm>
                        <a:off x="10270378" y="1647198"/>
                        <a:ext cx="12001" cy="45005"/>
                      </a:xfrm>
                      <a:custGeom>
                        <a:avLst/>
                        <a:gdLst>
                          <a:gd name="connsiteX0" fmla="*/ 6429 w 12001"/>
                          <a:gd name="connsiteY0" fmla="*/ 8144 h 45005"/>
                          <a:gd name="connsiteX1" fmla="*/ 0 w 12001"/>
                          <a:gd name="connsiteY1" fmla="*/ 4286 h 45005"/>
                          <a:gd name="connsiteX2" fmla="*/ 0 w 12001"/>
                          <a:gd name="connsiteY2" fmla="*/ 0 h 45005"/>
                          <a:gd name="connsiteX3" fmla="*/ 8145 w 12001"/>
                          <a:gd name="connsiteY3" fmla="*/ 0 h 45005"/>
                          <a:gd name="connsiteX4" fmla="*/ 12002 w 12001"/>
                          <a:gd name="connsiteY4" fmla="*/ 2143 h 45005"/>
                          <a:gd name="connsiteX5" fmla="*/ 12002 w 12001"/>
                          <a:gd name="connsiteY5" fmla="*/ 45006 h 45005"/>
                          <a:gd name="connsiteX6" fmla="*/ 6429 w 12001"/>
                          <a:gd name="connsiteY6" fmla="*/ 41577 h 45005"/>
                          <a:gd name="connsiteX7" fmla="*/ 6429 w 12001"/>
                          <a:gd name="connsiteY7" fmla="*/ 8144 h 4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01" h="45005">
                            <a:moveTo>
                              <a:pt x="6429" y="8144"/>
                            </a:moveTo>
                            <a:lnTo>
                              <a:pt x="0" y="4286"/>
                            </a:lnTo>
                            <a:lnTo>
                              <a:pt x="0" y="0"/>
                            </a:lnTo>
                            <a:cubicBezTo>
                              <a:pt x="4286" y="2143"/>
                              <a:pt x="6858" y="1714"/>
                              <a:pt x="8145" y="0"/>
                            </a:cubicBezTo>
                            <a:lnTo>
                              <a:pt x="12002" y="2143"/>
                            </a:lnTo>
                            <a:lnTo>
                              <a:pt x="12002" y="45006"/>
                            </a:lnTo>
                            <a:lnTo>
                              <a:pt x="6429" y="41577"/>
                            </a:lnTo>
                            <a:lnTo>
                              <a:pt x="6429" y="8144"/>
                            </a:lnTo>
                            <a:close/>
                          </a:path>
                        </a:pathLst>
                      </a:custGeom>
                      <a:solidFill>
                        <a:srgbClr val="FFFFFF"/>
                      </a:solidFill>
                      <a:ln w="4286" cap="flat">
                        <a:noFill/>
                        <a:prstDash val="solid"/>
                        <a:miter/>
                      </a:ln>
                    </p:spPr>
                    <p:txBody>
                      <a:bodyPr rtlCol="0" anchor="ctr"/>
                      <a:lstStyle/>
                      <a:p>
                        <a:endParaRPr lang="en-GB"/>
                      </a:p>
                    </p:txBody>
                  </p:sp>
                  <p:sp>
                    <p:nvSpPr>
                      <p:cNvPr id="132" name="Freeform: Shape 131">
                        <a:extLst>
                          <a:ext uri="{FF2B5EF4-FFF2-40B4-BE49-F238E27FC236}">
                            <a16:creationId xmlns:a16="http://schemas.microsoft.com/office/drawing/2014/main" id="{6EAA2BD8-4758-7483-4ECE-4BFE426597CC}"/>
                          </a:ext>
                        </a:extLst>
                      </p:cNvPr>
                      <p:cNvSpPr/>
                      <p:nvPr/>
                    </p:nvSpPr>
                    <p:spPr>
                      <a:xfrm>
                        <a:off x="10270363" y="1702156"/>
                        <a:ext cx="18446" cy="49626"/>
                      </a:xfrm>
                      <a:custGeom>
                        <a:avLst/>
                        <a:gdLst>
                          <a:gd name="connsiteX0" fmla="*/ 7302 w 18446"/>
                          <a:gd name="connsiteY0" fmla="*/ 37196 h 49626"/>
                          <a:gd name="connsiteX1" fmla="*/ 18446 w 18446"/>
                          <a:gd name="connsiteY1" fmla="*/ 43626 h 49626"/>
                          <a:gd name="connsiteX2" fmla="*/ 18446 w 18446"/>
                          <a:gd name="connsiteY2" fmla="*/ 49626 h 49626"/>
                          <a:gd name="connsiteX3" fmla="*/ 444 w 18446"/>
                          <a:gd name="connsiteY3" fmla="*/ 39340 h 49626"/>
                          <a:gd name="connsiteX4" fmla="*/ 444 w 18446"/>
                          <a:gd name="connsiteY4" fmla="*/ 33767 h 49626"/>
                          <a:gd name="connsiteX5" fmla="*/ 8587 w 18446"/>
                          <a:gd name="connsiteY5" fmla="*/ 23480 h 49626"/>
                          <a:gd name="connsiteX6" fmla="*/ 5587 w 18446"/>
                          <a:gd name="connsiteY6" fmla="*/ 12336 h 49626"/>
                          <a:gd name="connsiteX7" fmla="*/ 15 w 18446"/>
                          <a:gd name="connsiteY7" fmla="*/ 9336 h 49626"/>
                          <a:gd name="connsiteX8" fmla="*/ 7302 w 18446"/>
                          <a:gd name="connsiteY8" fmla="*/ 37196 h 49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46" h="49626">
                            <a:moveTo>
                              <a:pt x="7302" y="37196"/>
                            </a:moveTo>
                            <a:lnTo>
                              <a:pt x="18446" y="43626"/>
                            </a:lnTo>
                            <a:lnTo>
                              <a:pt x="18446" y="49626"/>
                            </a:lnTo>
                            <a:lnTo>
                              <a:pt x="444" y="39340"/>
                            </a:lnTo>
                            <a:lnTo>
                              <a:pt x="444" y="33767"/>
                            </a:lnTo>
                            <a:lnTo>
                              <a:pt x="8587" y="23480"/>
                            </a:lnTo>
                            <a:cubicBezTo>
                              <a:pt x="18446" y="15765"/>
                              <a:pt x="6016" y="-2666"/>
                              <a:pt x="5587" y="12336"/>
                            </a:cubicBezTo>
                            <a:lnTo>
                              <a:pt x="15" y="9336"/>
                            </a:lnTo>
                            <a:cubicBezTo>
                              <a:pt x="-842" y="-14667"/>
                              <a:pt x="35591" y="12336"/>
                              <a:pt x="7302" y="37196"/>
                            </a:cubicBezTo>
                            <a:close/>
                          </a:path>
                        </a:pathLst>
                      </a:custGeom>
                      <a:solidFill>
                        <a:srgbClr val="FFFFFF"/>
                      </a:solidFill>
                      <a:ln w="4286" cap="flat">
                        <a:noFill/>
                        <a:prstDash val="solid"/>
                        <a:miter/>
                      </a:ln>
                    </p:spPr>
                    <p:txBody>
                      <a:bodyPr rtlCol="0" anchor="ctr"/>
                      <a:lstStyle/>
                      <a:p>
                        <a:endParaRPr lang="en-GB"/>
                      </a:p>
                    </p:txBody>
                  </p:sp>
                  <p:sp>
                    <p:nvSpPr>
                      <p:cNvPr id="133" name="Freeform: Shape 132">
                        <a:extLst>
                          <a:ext uri="{FF2B5EF4-FFF2-40B4-BE49-F238E27FC236}">
                            <a16:creationId xmlns:a16="http://schemas.microsoft.com/office/drawing/2014/main" id="{14ADFA84-8A17-BBC4-39D0-301808D2B05A}"/>
                          </a:ext>
                        </a:extLst>
                      </p:cNvPr>
                      <p:cNvSpPr/>
                      <p:nvPr/>
                    </p:nvSpPr>
                    <p:spPr>
                      <a:xfrm>
                        <a:off x="10270604" y="1758139"/>
                        <a:ext cx="18348" cy="46244"/>
                      </a:xfrm>
                      <a:custGeom>
                        <a:avLst/>
                        <a:gdLst>
                          <a:gd name="connsiteX0" fmla="*/ 18205 w 18348"/>
                          <a:gd name="connsiteY0" fmla="*/ 35649 h 46244"/>
                          <a:gd name="connsiteX1" fmla="*/ 203 w 18348"/>
                          <a:gd name="connsiteY1" fmla="*/ 27934 h 46244"/>
                          <a:gd name="connsiteX2" fmla="*/ 5776 w 18348"/>
                          <a:gd name="connsiteY2" fmla="*/ 30506 h 46244"/>
                          <a:gd name="connsiteX3" fmla="*/ 12633 w 18348"/>
                          <a:gd name="connsiteY3" fmla="*/ 36507 h 46244"/>
                          <a:gd name="connsiteX4" fmla="*/ 6204 w 18348"/>
                          <a:gd name="connsiteY4" fmla="*/ 23219 h 46244"/>
                          <a:gd name="connsiteX5" fmla="*/ 6204 w 18348"/>
                          <a:gd name="connsiteY5" fmla="*/ 17647 h 46244"/>
                          <a:gd name="connsiteX6" fmla="*/ 12205 w 18348"/>
                          <a:gd name="connsiteY6" fmla="*/ 12932 h 46244"/>
                          <a:gd name="connsiteX7" fmla="*/ 5776 w 18348"/>
                          <a:gd name="connsiteY7" fmla="*/ 10789 h 46244"/>
                          <a:gd name="connsiteX8" fmla="*/ 203 w 18348"/>
                          <a:gd name="connsiteY8" fmla="*/ 7789 h 46244"/>
                          <a:gd name="connsiteX9" fmla="*/ 17777 w 18348"/>
                          <a:gd name="connsiteY9" fmla="*/ 16361 h 46244"/>
                          <a:gd name="connsiteX10" fmla="*/ 13919 w 18348"/>
                          <a:gd name="connsiteY10" fmla="*/ 24934 h 46244"/>
                          <a:gd name="connsiteX11" fmla="*/ 18205 w 18348"/>
                          <a:gd name="connsiteY11" fmla="*/ 35649 h 46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48" h="46244">
                            <a:moveTo>
                              <a:pt x="18205" y="35649"/>
                            </a:moveTo>
                            <a:cubicBezTo>
                              <a:pt x="20349" y="57509"/>
                              <a:pt x="-2369" y="40793"/>
                              <a:pt x="203" y="27934"/>
                            </a:cubicBezTo>
                            <a:lnTo>
                              <a:pt x="5776" y="30506"/>
                            </a:lnTo>
                            <a:cubicBezTo>
                              <a:pt x="4061" y="35221"/>
                              <a:pt x="11776" y="43793"/>
                              <a:pt x="12633" y="36507"/>
                            </a:cubicBezTo>
                            <a:cubicBezTo>
                              <a:pt x="13062" y="30934"/>
                              <a:pt x="12205" y="25362"/>
                              <a:pt x="6204" y="23219"/>
                            </a:cubicBezTo>
                            <a:lnTo>
                              <a:pt x="6204" y="17647"/>
                            </a:lnTo>
                            <a:cubicBezTo>
                              <a:pt x="11776" y="21933"/>
                              <a:pt x="12633" y="18504"/>
                              <a:pt x="12205" y="12932"/>
                            </a:cubicBezTo>
                            <a:cubicBezTo>
                              <a:pt x="12633" y="8217"/>
                              <a:pt x="4919" y="3074"/>
                              <a:pt x="5776" y="10789"/>
                            </a:cubicBezTo>
                            <a:lnTo>
                              <a:pt x="203" y="7789"/>
                            </a:lnTo>
                            <a:cubicBezTo>
                              <a:pt x="-226" y="-9785"/>
                              <a:pt x="19491" y="6503"/>
                              <a:pt x="17777" y="16361"/>
                            </a:cubicBezTo>
                            <a:cubicBezTo>
                              <a:pt x="18205" y="19790"/>
                              <a:pt x="17777" y="25362"/>
                              <a:pt x="13919" y="24934"/>
                            </a:cubicBezTo>
                            <a:cubicBezTo>
                              <a:pt x="16919" y="27934"/>
                              <a:pt x="18205" y="31792"/>
                              <a:pt x="18205" y="35649"/>
                            </a:cubicBezTo>
                            <a:close/>
                          </a:path>
                        </a:pathLst>
                      </a:custGeom>
                      <a:solidFill>
                        <a:srgbClr val="FFFFFF"/>
                      </a:solidFill>
                      <a:ln w="4286" cap="flat">
                        <a:noFill/>
                        <a:prstDash val="solid"/>
                        <a:miter/>
                      </a:ln>
                    </p:spPr>
                    <p:txBody>
                      <a:bodyPr rtlCol="0" anchor="ctr"/>
                      <a:lstStyle/>
                      <a:p>
                        <a:endParaRPr lang="en-GB"/>
                      </a:p>
                    </p:txBody>
                  </p:sp>
                  <p:sp>
                    <p:nvSpPr>
                      <p:cNvPr id="134" name="Freeform: Shape 133">
                        <a:extLst>
                          <a:ext uri="{FF2B5EF4-FFF2-40B4-BE49-F238E27FC236}">
                            <a16:creationId xmlns:a16="http://schemas.microsoft.com/office/drawing/2014/main" id="{57CB4DF1-8223-30BD-FE80-82851E5A295B}"/>
                          </a:ext>
                        </a:extLst>
                      </p:cNvPr>
                      <p:cNvSpPr/>
                      <p:nvPr/>
                    </p:nvSpPr>
                    <p:spPr>
                      <a:xfrm>
                        <a:off x="10270096" y="1816076"/>
                        <a:ext cx="19999" cy="47148"/>
                      </a:xfrm>
                      <a:custGeom>
                        <a:avLst/>
                        <a:gdLst>
                          <a:gd name="connsiteX0" fmla="*/ 20000 w 19999"/>
                          <a:gd name="connsiteY0" fmla="*/ 39862 h 47148"/>
                          <a:gd name="connsiteX1" fmla="*/ 16999 w 19999"/>
                          <a:gd name="connsiteY1" fmla="*/ 38148 h 47148"/>
                          <a:gd name="connsiteX2" fmla="*/ 16999 w 19999"/>
                          <a:gd name="connsiteY2" fmla="*/ 47149 h 47148"/>
                          <a:gd name="connsiteX3" fmla="*/ 11427 w 19999"/>
                          <a:gd name="connsiteY3" fmla="*/ 43720 h 47148"/>
                          <a:gd name="connsiteX4" fmla="*/ 11427 w 19999"/>
                          <a:gd name="connsiteY4" fmla="*/ 34719 h 47148"/>
                          <a:gd name="connsiteX5" fmla="*/ 282 w 19999"/>
                          <a:gd name="connsiteY5" fmla="*/ 28289 h 47148"/>
                          <a:gd name="connsiteX6" fmla="*/ 10141 w 19999"/>
                          <a:gd name="connsiteY6" fmla="*/ 0 h 47148"/>
                          <a:gd name="connsiteX7" fmla="*/ 16999 w 19999"/>
                          <a:gd name="connsiteY7" fmla="*/ 3858 h 47148"/>
                          <a:gd name="connsiteX8" fmla="*/ 16999 w 19999"/>
                          <a:gd name="connsiteY8" fmla="*/ 31718 h 47148"/>
                          <a:gd name="connsiteX9" fmla="*/ 20000 w 19999"/>
                          <a:gd name="connsiteY9" fmla="*/ 33433 h 47148"/>
                          <a:gd name="connsiteX10" fmla="*/ 20000 w 19999"/>
                          <a:gd name="connsiteY10" fmla="*/ 39862 h 47148"/>
                          <a:gd name="connsiteX11" fmla="*/ 11427 w 19999"/>
                          <a:gd name="connsiteY11" fmla="*/ 29147 h 47148"/>
                          <a:gd name="connsiteX12" fmla="*/ 11427 w 19999"/>
                          <a:gd name="connsiteY12" fmla="*/ 12430 h 47148"/>
                          <a:gd name="connsiteX13" fmla="*/ 5855 w 19999"/>
                          <a:gd name="connsiteY13" fmla="*/ 26146 h 47148"/>
                          <a:gd name="connsiteX14" fmla="*/ 11427 w 19999"/>
                          <a:gd name="connsiteY14" fmla="*/ 29147 h 47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999" h="47148">
                            <a:moveTo>
                              <a:pt x="20000" y="39862"/>
                            </a:moveTo>
                            <a:lnTo>
                              <a:pt x="16999" y="38148"/>
                            </a:lnTo>
                            <a:lnTo>
                              <a:pt x="16999" y="47149"/>
                            </a:lnTo>
                            <a:lnTo>
                              <a:pt x="11427" y="43720"/>
                            </a:lnTo>
                            <a:lnTo>
                              <a:pt x="11427" y="34719"/>
                            </a:lnTo>
                            <a:lnTo>
                              <a:pt x="282" y="28289"/>
                            </a:lnTo>
                            <a:cubicBezTo>
                              <a:pt x="-1861" y="24003"/>
                              <a:pt x="8855" y="4286"/>
                              <a:pt x="10141" y="0"/>
                            </a:cubicBezTo>
                            <a:lnTo>
                              <a:pt x="16999" y="3858"/>
                            </a:lnTo>
                            <a:lnTo>
                              <a:pt x="16999" y="31718"/>
                            </a:lnTo>
                            <a:lnTo>
                              <a:pt x="20000" y="33433"/>
                            </a:lnTo>
                            <a:lnTo>
                              <a:pt x="20000" y="39862"/>
                            </a:lnTo>
                            <a:close/>
                            <a:moveTo>
                              <a:pt x="11427" y="29147"/>
                            </a:moveTo>
                            <a:lnTo>
                              <a:pt x="11427" y="12430"/>
                            </a:lnTo>
                            <a:lnTo>
                              <a:pt x="5855" y="26146"/>
                            </a:lnTo>
                            <a:lnTo>
                              <a:pt x="11427" y="29147"/>
                            </a:lnTo>
                            <a:close/>
                          </a:path>
                        </a:pathLst>
                      </a:custGeom>
                      <a:solidFill>
                        <a:srgbClr val="FFFFFF"/>
                      </a:solidFill>
                      <a:ln w="4286" cap="flat">
                        <a:noFill/>
                        <a:prstDash val="solid"/>
                        <a:miter/>
                      </a:ln>
                    </p:spPr>
                    <p:txBody>
                      <a:bodyPr rtlCol="0" anchor="ctr"/>
                      <a:lstStyle/>
                      <a:p>
                        <a:endParaRPr lang="en-GB"/>
                      </a:p>
                    </p:txBody>
                  </p:sp>
                  <p:sp>
                    <p:nvSpPr>
                      <p:cNvPr id="135" name="Freeform: Shape 134">
                        <a:extLst>
                          <a:ext uri="{FF2B5EF4-FFF2-40B4-BE49-F238E27FC236}">
                            <a16:creationId xmlns:a16="http://schemas.microsoft.com/office/drawing/2014/main" id="{E510BD08-AFF7-0924-6B07-6E46AED87BAB}"/>
                          </a:ext>
                        </a:extLst>
                      </p:cNvPr>
                      <p:cNvSpPr/>
                      <p:nvPr/>
                    </p:nvSpPr>
                    <p:spPr>
                      <a:xfrm>
                        <a:off x="10271494" y="1864511"/>
                        <a:ext cx="17957" cy="49677"/>
                      </a:xfrm>
                      <a:custGeom>
                        <a:avLst/>
                        <a:gdLst>
                          <a:gd name="connsiteX0" fmla="*/ 170 w 17957"/>
                          <a:gd name="connsiteY0" fmla="*/ 32575 h 49677"/>
                          <a:gd name="connsiteX1" fmla="*/ 170 w 17957"/>
                          <a:gd name="connsiteY1" fmla="*/ 31290 h 49677"/>
                          <a:gd name="connsiteX2" fmla="*/ 5742 w 17957"/>
                          <a:gd name="connsiteY2" fmla="*/ 33861 h 49677"/>
                          <a:gd name="connsiteX3" fmla="*/ 12600 w 17957"/>
                          <a:gd name="connsiteY3" fmla="*/ 39862 h 49677"/>
                          <a:gd name="connsiteX4" fmla="*/ 12600 w 17957"/>
                          <a:gd name="connsiteY4" fmla="*/ 30004 h 49677"/>
                          <a:gd name="connsiteX5" fmla="*/ 6171 w 17957"/>
                          <a:gd name="connsiteY5" fmla="*/ 27432 h 49677"/>
                          <a:gd name="connsiteX6" fmla="*/ 599 w 17957"/>
                          <a:gd name="connsiteY6" fmla="*/ 24432 h 49677"/>
                          <a:gd name="connsiteX7" fmla="*/ 599 w 17957"/>
                          <a:gd name="connsiteY7" fmla="*/ 0 h 49677"/>
                          <a:gd name="connsiteX8" fmla="*/ 16458 w 17957"/>
                          <a:gd name="connsiteY8" fmla="*/ 9430 h 49677"/>
                          <a:gd name="connsiteX9" fmla="*/ 16458 w 17957"/>
                          <a:gd name="connsiteY9" fmla="*/ 15430 h 49677"/>
                          <a:gd name="connsiteX10" fmla="*/ 5742 w 17957"/>
                          <a:gd name="connsiteY10" fmla="*/ 9430 h 49677"/>
                          <a:gd name="connsiteX11" fmla="*/ 5742 w 17957"/>
                          <a:gd name="connsiteY11" fmla="*/ 20145 h 49677"/>
                          <a:gd name="connsiteX12" fmla="*/ 17744 w 17957"/>
                          <a:gd name="connsiteY12" fmla="*/ 43291 h 49677"/>
                          <a:gd name="connsiteX13" fmla="*/ 170 w 17957"/>
                          <a:gd name="connsiteY13" fmla="*/ 32575 h 4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57" h="49677">
                            <a:moveTo>
                              <a:pt x="170" y="32575"/>
                            </a:moveTo>
                            <a:lnTo>
                              <a:pt x="170" y="31290"/>
                            </a:lnTo>
                            <a:lnTo>
                              <a:pt x="5742" y="33861"/>
                            </a:lnTo>
                            <a:cubicBezTo>
                              <a:pt x="4456" y="38576"/>
                              <a:pt x="11314" y="47149"/>
                              <a:pt x="12600" y="39862"/>
                            </a:cubicBezTo>
                            <a:cubicBezTo>
                              <a:pt x="12600" y="39862"/>
                              <a:pt x="12600" y="30004"/>
                              <a:pt x="12600" y="30004"/>
                            </a:cubicBezTo>
                            <a:cubicBezTo>
                              <a:pt x="13457" y="25289"/>
                              <a:pt x="5742" y="20574"/>
                              <a:pt x="6171" y="27432"/>
                            </a:cubicBezTo>
                            <a:lnTo>
                              <a:pt x="599" y="24432"/>
                            </a:lnTo>
                            <a:lnTo>
                              <a:pt x="599" y="0"/>
                            </a:lnTo>
                            <a:lnTo>
                              <a:pt x="16458" y="9430"/>
                            </a:lnTo>
                            <a:lnTo>
                              <a:pt x="16458" y="15430"/>
                            </a:lnTo>
                            <a:lnTo>
                              <a:pt x="5742" y="9430"/>
                            </a:lnTo>
                            <a:lnTo>
                              <a:pt x="5742" y="20145"/>
                            </a:lnTo>
                            <a:cubicBezTo>
                              <a:pt x="17315" y="15430"/>
                              <a:pt x="18601" y="35576"/>
                              <a:pt x="17744" y="43291"/>
                            </a:cubicBezTo>
                            <a:cubicBezTo>
                              <a:pt x="16887" y="59150"/>
                              <a:pt x="-1974" y="41577"/>
                              <a:pt x="170" y="32575"/>
                            </a:cubicBezTo>
                            <a:close/>
                          </a:path>
                        </a:pathLst>
                      </a:custGeom>
                      <a:solidFill>
                        <a:srgbClr val="FFFFFF"/>
                      </a:solidFill>
                      <a:ln w="4286" cap="flat">
                        <a:noFill/>
                        <a:prstDash val="solid"/>
                        <a:miter/>
                      </a:ln>
                    </p:spPr>
                    <p:txBody>
                      <a:bodyPr rtlCol="0" anchor="ctr"/>
                      <a:lstStyle/>
                      <a:p>
                        <a:endParaRPr lang="en-GB"/>
                      </a:p>
                    </p:txBody>
                  </p:sp>
                  <p:sp>
                    <p:nvSpPr>
                      <p:cNvPr id="136" name="Freeform: Shape 135">
                        <a:extLst>
                          <a:ext uri="{FF2B5EF4-FFF2-40B4-BE49-F238E27FC236}">
                            <a16:creationId xmlns:a16="http://schemas.microsoft.com/office/drawing/2014/main" id="{A6A7CE38-2B7E-C99E-59EA-AACBF7D07550}"/>
                          </a:ext>
                        </a:extLst>
                      </p:cNvPr>
                      <p:cNvSpPr/>
                      <p:nvPr/>
                    </p:nvSpPr>
                    <p:spPr>
                      <a:xfrm>
                        <a:off x="10271920" y="1923425"/>
                        <a:ext cx="18433" cy="46924"/>
                      </a:xfrm>
                      <a:custGeom>
                        <a:avLst/>
                        <a:gdLst>
                          <a:gd name="connsiteX0" fmla="*/ 173 w 18433"/>
                          <a:gd name="connsiteY0" fmla="*/ 30240 h 46924"/>
                          <a:gd name="connsiteX1" fmla="*/ 173 w 18433"/>
                          <a:gd name="connsiteY1" fmla="*/ 6666 h 46924"/>
                          <a:gd name="connsiteX2" fmla="*/ 17746 w 18433"/>
                          <a:gd name="connsiteY2" fmla="*/ 18239 h 46924"/>
                          <a:gd name="connsiteX3" fmla="*/ 12175 w 18433"/>
                          <a:gd name="connsiteY3" fmla="*/ 15238 h 46924"/>
                          <a:gd name="connsiteX4" fmla="*/ 5745 w 18433"/>
                          <a:gd name="connsiteY4" fmla="*/ 9666 h 46924"/>
                          <a:gd name="connsiteX5" fmla="*/ 5745 w 18433"/>
                          <a:gd name="connsiteY5" fmla="*/ 19524 h 46924"/>
                          <a:gd name="connsiteX6" fmla="*/ 18175 w 18433"/>
                          <a:gd name="connsiteY6" fmla="*/ 40527 h 46924"/>
                          <a:gd name="connsiteX7" fmla="*/ 173 w 18433"/>
                          <a:gd name="connsiteY7" fmla="*/ 30240 h 46924"/>
                          <a:gd name="connsiteX8" fmla="*/ 12175 w 18433"/>
                          <a:gd name="connsiteY8" fmla="*/ 37527 h 46924"/>
                          <a:gd name="connsiteX9" fmla="*/ 12175 w 18433"/>
                          <a:gd name="connsiteY9" fmla="*/ 29811 h 46924"/>
                          <a:gd name="connsiteX10" fmla="*/ 5316 w 18433"/>
                          <a:gd name="connsiteY10" fmla="*/ 26382 h 46924"/>
                          <a:gd name="connsiteX11" fmla="*/ 5316 w 18433"/>
                          <a:gd name="connsiteY11" fmla="*/ 33669 h 46924"/>
                          <a:gd name="connsiteX12" fmla="*/ 12175 w 18433"/>
                          <a:gd name="connsiteY12" fmla="*/ 37527 h 4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33" h="46924">
                            <a:moveTo>
                              <a:pt x="173" y="30240"/>
                            </a:moveTo>
                            <a:lnTo>
                              <a:pt x="173" y="6666"/>
                            </a:lnTo>
                            <a:cubicBezTo>
                              <a:pt x="1887" y="-10051"/>
                              <a:pt x="20747" y="8809"/>
                              <a:pt x="17746" y="18239"/>
                            </a:cubicBezTo>
                            <a:lnTo>
                              <a:pt x="12175" y="15238"/>
                            </a:lnTo>
                            <a:cubicBezTo>
                              <a:pt x="13889" y="11381"/>
                              <a:pt x="6602" y="2808"/>
                              <a:pt x="5745" y="9666"/>
                            </a:cubicBezTo>
                            <a:cubicBezTo>
                              <a:pt x="5745" y="9666"/>
                              <a:pt x="5745" y="19524"/>
                              <a:pt x="5745" y="19524"/>
                            </a:cubicBezTo>
                            <a:cubicBezTo>
                              <a:pt x="16032" y="15238"/>
                              <a:pt x="19461" y="32812"/>
                              <a:pt x="18175" y="40527"/>
                            </a:cubicBezTo>
                            <a:cubicBezTo>
                              <a:pt x="16461" y="56386"/>
                              <a:pt x="-1970" y="38813"/>
                              <a:pt x="173" y="30240"/>
                            </a:cubicBezTo>
                            <a:close/>
                            <a:moveTo>
                              <a:pt x="12175" y="37527"/>
                            </a:moveTo>
                            <a:lnTo>
                              <a:pt x="12175" y="29811"/>
                            </a:lnTo>
                            <a:cubicBezTo>
                              <a:pt x="13032" y="25954"/>
                              <a:pt x="5745" y="19953"/>
                              <a:pt x="5316" y="26382"/>
                            </a:cubicBezTo>
                            <a:cubicBezTo>
                              <a:pt x="5316" y="26382"/>
                              <a:pt x="5316" y="33669"/>
                              <a:pt x="5316" y="33669"/>
                            </a:cubicBezTo>
                            <a:cubicBezTo>
                              <a:pt x="4887" y="37098"/>
                              <a:pt x="11746" y="43527"/>
                              <a:pt x="12175" y="37527"/>
                            </a:cubicBezTo>
                            <a:close/>
                          </a:path>
                        </a:pathLst>
                      </a:custGeom>
                      <a:solidFill>
                        <a:srgbClr val="FFFFFF"/>
                      </a:solidFill>
                      <a:ln w="4286" cap="flat">
                        <a:noFill/>
                        <a:prstDash val="solid"/>
                        <a:miter/>
                      </a:ln>
                    </p:spPr>
                    <p:txBody>
                      <a:bodyPr rtlCol="0" anchor="ctr"/>
                      <a:lstStyle/>
                      <a:p>
                        <a:endParaRPr lang="en-GB"/>
                      </a:p>
                    </p:txBody>
                  </p:sp>
                </p:grpSp>
                <p:sp>
                  <p:nvSpPr>
                    <p:cNvPr id="137" name="Freeform: Shape 136">
                      <a:extLst>
                        <a:ext uri="{FF2B5EF4-FFF2-40B4-BE49-F238E27FC236}">
                          <a16:creationId xmlns:a16="http://schemas.microsoft.com/office/drawing/2014/main" id="{1271DBDE-4D70-08AF-E37F-622C5F67AFA1}"/>
                        </a:ext>
                      </a:extLst>
                    </p:cNvPr>
                    <p:cNvSpPr/>
                    <p:nvPr/>
                  </p:nvSpPr>
                  <p:spPr>
                    <a:xfrm>
                      <a:off x="10326528" y="1828507"/>
                      <a:ext cx="29146" cy="161591"/>
                    </a:xfrm>
                    <a:custGeom>
                      <a:avLst/>
                      <a:gdLst>
                        <a:gd name="connsiteX0" fmla="*/ 29147 w 29146"/>
                        <a:gd name="connsiteY0" fmla="*/ 161592 h 161591"/>
                        <a:gd name="connsiteX1" fmla="*/ 0 w 29146"/>
                        <a:gd name="connsiteY1" fmla="*/ 144875 h 161591"/>
                        <a:gd name="connsiteX2" fmla="*/ 0 w 29146"/>
                        <a:gd name="connsiteY2" fmla="*/ 0 h 161591"/>
                        <a:gd name="connsiteX3" fmla="*/ 29147 w 29146"/>
                        <a:gd name="connsiteY3" fmla="*/ 16716 h 161591"/>
                      </a:gdLst>
                      <a:ahLst/>
                      <a:cxnLst>
                        <a:cxn ang="0">
                          <a:pos x="connsiteX0" y="connsiteY0"/>
                        </a:cxn>
                        <a:cxn ang="0">
                          <a:pos x="connsiteX1" y="connsiteY1"/>
                        </a:cxn>
                        <a:cxn ang="0">
                          <a:pos x="connsiteX2" y="connsiteY2"/>
                        </a:cxn>
                        <a:cxn ang="0">
                          <a:pos x="connsiteX3" y="connsiteY3"/>
                        </a:cxn>
                      </a:cxnLst>
                      <a:rect l="l" t="t" r="r" b="b"/>
                      <a:pathLst>
                        <a:path w="29146" h="161591">
                          <a:moveTo>
                            <a:pt x="29147" y="161592"/>
                          </a:moveTo>
                          <a:lnTo>
                            <a:pt x="0" y="144875"/>
                          </a:lnTo>
                          <a:lnTo>
                            <a:pt x="0" y="0"/>
                          </a:lnTo>
                          <a:lnTo>
                            <a:pt x="29147" y="16716"/>
                          </a:lnTo>
                          <a:close/>
                        </a:path>
                      </a:pathLst>
                    </a:custGeom>
                    <a:solidFill>
                      <a:srgbClr val="6C74AF"/>
                    </a:solidFill>
                    <a:ln w="4286" cap="flat">
                      <a:noFill/>
                      <a:prstDash val="solid"/>
                      <a:miter/>
                    </a:ln>
                  </p:spPr>
                  <p:txBody>
                    <a:bodyPr rtlCol="0" anchor="ctr"/>
                    <a:lstStyle/>
                    <a:p>
                      <a:endParaRPr lang="en-GB"/>
                    </a:p>
                  </p:txBody>
                </p:sp>
                <p:sp>
                  <p:nvSpPr>
                    <p:cNvPr id="138" name="Freeform: Shape 137">
                      <a:extLst>
                        <a:ext uri="{FF2B5EF4-FFF2-40B4-BE49-F238E27FC236}">
                          <a16:creationId xmlns:a16="http://schemas.microsoft.com/office/drawing/2014/main" id="{FC2C86A5-1843-3782-6714-8FED83EF57D9}"/>
                        </a:ext>
                      </a:extLst>
                    </p:cNvPr>
                    <p:cNvSpPr/>
                    <p:nvPr/>
                  </p:nvSpPr>
                  <p:spPr>
                    <a:xfrm>
                      <a:off x="10359104" y="1952808"/>
                      <a:ext cx="29145" cy="56149"/>
                    </a:xfrm>
                    <a:custGeom>
                      <a:avLst/>
                      <a:gdLst>
                        <a:gd name="connsiteX0" fmla="*/ 29146 w 29145"/>
                        <a:gd name="connsiteY0" fmla="*/ 56150 h 56149"/>
                        <a:gd name="connsiteX1" fmla="*/ 0 w 29145"/>
                        <a:gd name="connsiteY1" fmla="*/ 39434 h 56149"/>
                        <a:gd name="connsiteX2" fmla="*/ 0 w 29145"/>
                        <a:gd name="connsiteY2" fmla="*/ 0 h 56149"/>
                        <a:gd name="connsiteX3" fmla="*/ 29146 w 29145"/>
                        <a:gd name="connsiteY3" fmla="*/ 16716 h 56149"/>
                      </a:gdLst>
                      <a:ahLst/>
                      <a:cxnLst>
                        <a:cxn ang="0">
                          <a:pos x="connsiteX0" y="connsiteY0"/>
                        </a:cxn>
                        <a:cxn ang="0">
                          <a:pos x="connsiteX1" y="connsiteY1"/>
                        </a:cxn>
                        <a:cxn ang="0">
                          <a:pos x="connsiteX2" y="connsiteY2"/>
                        </a:cxn>
                        <a:cxn ang="0">
                          <a:pos x="connsiteX3" y="connsiteY3"/>
                        </a:cxn>
                      </a:cxnLst>
                      <a:rect l="l" t="t" r="r" b="b"/>
                      <a:pathLst>
                        <a:path w="29145" h="56149">
                          <a:moveTo>
                            <a:pt x="29146" y="56150"/>
                          </a:moveTo>
                          <a:lnTo>
                            <a:pt x="0" y="39434"/>
                          </a:lnTo>
                          <a:lnTo>
                            <a:pt x="0" y="0"/>
                          </a:lnTo>
                          <a:lnTo>
                            <a:pt x="29146" y="16716"/>
                          </a:lnTo>
                          <a:close/>
                        </a:path>
                      </a:pathLst>
                    </a:custGeom>
                    <a:solidFill>
                      <a:srgbClr val="FDD13B"/>
                    </a:solidFill>
                    <a:ln w="4286" cap="flat">
                      <a:noFill/>
                      <a:prstDash val="solid"/>
                      <a:miter/>
                    </a:ln>
                  </p:spPr>
                  <p:txBody>
                    <a:bodyPr rtlCol="0" anchor="ctr"/>
                    <a:lstStyle/>
                    <a:p>
                      <a:endParaRPr lang="en-GB"/>
                    </a:p>
                  </p:txBody>
                </p:sp>
                <p:sp>
                  <p:nvSpPr>
                    <p:cNvPr id="139" name="Freeform: Shape 138">
                      <a:extLst>
                        <a:ext uri="{FF2B5EF4-FFF2-40B4-BE49-F238E27FC236}">
                          <a16:creationId xmlns:a16="http://schemas.microsoft.com/office/drawing/2014/main" id="{C4DCDB44-E355-DA28-A48E-813C9CA74A4D}"/>
                        </a:ext>
                      </a:extLst>
                    </p:cNvPr>
                    <p:cNvSpPr/>
                    <p:nvPr/>
                  </p:nvSpPr>
                  <p:spPr>
                    <a:xfrm>
                      <a:off x="10391251" y="1986669"/>
                      <a:ext cx="29145" cy="40719"/>
                    </a:xfrm>
                    <a:custGeom>
                      <a:avLst/>
                      <a:gdLst>
                        <a:gd name="connsiteX0" fmla="*/ 29146 w 29145"/>
                        <a:gd name="connsiteY0" fmla="*/ 40719 h 40719"/>
                        <a:gd name="connsiteX1" fmla="*/ 0 w 29145"/>
                        <a:gd name="connsiteY1" fmla="*/ 24003 h 40719"/>
                        <a:gd name="connsiteX2" fmla="*/ 0 w 29145"/>
                        <a:gd name="connsiteY2" fmla="*/ 0 h 40719"/>
                        <a:gd name="connsiteX3" fmla="*/ 29146 w 29145"/>
                        <a:gd name="connsiteY3" fmla="*/ 16716 h 40719"/>
                      </a:gdLst>
                      <a:ahLst/>
                      <a:cxnLst>
                        <a:cxn ang="0">
                          <a:pos x="connsiteX0" y="connsiteY0"/>
                        </a:cxn>
                        <a:cxn ang="0">
                          <a:pos x="connsiteX1" y="connsiteY1"/>
                        </a:cxn>
                        <a:cxn ang="0">
                          <a:pos x="connsiteX2" y="connsiteY2"/>
                        </a:cxn>
                        <a:cxn ang="0">
                          <a:pos x="connsiteX3" y="connsiteY3"/>
                        </a:cxn>
                      </a:cxnLst>
                      <a:rect l="l" t="t" r="r" b="b"/>
                      <a:pathLst>
                        <a:path w="29145" h="40719">
                          <a:moveTo>
                            <a:pt x="29146" y="40719"/>
                          </a:moveTo>
                          <a:lnTo>
                            <a:pt x="0" y="24003"/>
                          </a:lnTo>
                          <a:lnTo>
                            <a:pt x="0" y="0"/>
                          </a:lnTo>
                          <a:lnTo>
                            <a:pt x="29146" y="16716"/>
                          </a:lnTo>
                          <a:close/>
                        </a:path>
                      </a:pathLst>
                    </a:custGeom>
                    <a:solidFill>
                      <a:srgbClr val="A1A7CC"/>
                    </a:solidFill>
                    <a:ln w="4286" cap="flat">
                      <a:noFill/>
                      <a:prstDash val="solid"/>
                      <a:miter/>
                    </a:ln>
                  </p:spPr>
                  <p:txBody>
                    <a:bodyPr rtlCol="0" anchor="ctr"/>
                    <a:lstStyle/>
                    <a:p>
                      <a:endParaRPr lang="en-GB"/>
                    </a:p>
                  </p:txBody>
                </p:sp>
                <p:sp>
                  <p:nvSpPr>
                    <p:cNvPr id="140" name="Freeform: Shape 139">
                      <a:extLst>
                        <a:ext uri="{FF2B5EF4-FFF2-40B4-BE49-F238E27FC236}">
                          <a16:creationId xmlns:a16="http://schemas.microsoft.com/office/drawing/2014/main" id="{FDB93903-2107-DA80-5016-479F05F67801}"/>
                        </a:ext>
                      </a:extLst>
                    </p:cNvPr>
                    <p:cNvSpPr/>
                    <p:nvPr/>
                  </p:nvSpPr>
                  <p:spPr>
                    <a:xfrm>
                      <a:off x="10423398" y="1966953"/>
                      <a:ext cx="29145" cy="79295"/>
                    </a:xfrm>
                    <a:custGeom>
                      <a:avLst/>
                      <a:gdLst>
                        <a:gd name="connsiteX0" fmla="*/ 29146 w 29145"/>
                        <a:gd name="connsiteY0" fmla="*/ 79296 h 79295"/>
                        <a:gd name="connsiteX1" fmla="*/ 0 w 29145"/>
                        <a:gd name="connsiteY1" fmla="*/ 62579 h 79295"/>
                        <a:gd name="connsiteX2" fmla="*/ 0 w 29145"/>
                        <a:gd name="connsiteY2" fmla="*/ 0 h 79295"/>
                        <a:gd name="connsiteX3" fmla="*/ 29146 w 29145"/>
                        <a:gd name="connsiteY3" fmla="*/ 17145 h 79295"/>
                      </a:gdLst>
                      <a:ahLst/>
                      <a:cxnLst>
                        <a:cxn ang="0">
                          <a:pos x="connsiteX0" y="connsiteY0"/>
                        </a:cxn>
                        <a:cxn ang="0">
                          <a:pos x="connsiteX1" y="connsiteY1"/>
                        </a:cxn>
                        <a:cxn ang="0">
                          <a:pos x="connsiteX2" y="connsiteY2"/>
                        </a:cxn>
                        <a:cxn ang="0">
                          <a:pos x="connsiteX3" y="connsiteY3"/>
                        </a:cxn>
                      </a:cxnLst>
                      <a:rect l="l" t="t" r="r" b="b"/>
                      <a:pathLst>
                        <a:path w="29145" h="79295">
                          <a:moveTo>
                            <a:pt x="29146" y="79296"/>
                          </a:moveTo>
                          <a:lnTo>
                            <a:pt x="0" y="62579"/>
                          </a:lnTo>
                          <a:lnTo>
                            <a:pt x="0" y="0"/>
                          </a:lnTo>
                          <a:lnTo>
                            <a:pt x="29146" y="17145"/>
                          </a:lnTo>
                          <a:close/>
                        </a:path>
                      </a:pathLst>
                    </a:custGeom>
                    <a:solidFill>
                      <a:srgbClr val="FFFFFF"/>
                    </a:solidFill>
                    <a:ln w="4286" cap="flat">
                      <a:noFill/>
                      <a:prstDash val="solid"/>
                      <a:miter/>
                    </a:ln>
                  </p:spPr>
                  <p:txBody>
                    <a:bodyPr rtlCol="0" anchor="ctr"/>
                    <a:lstStyle/>
                    <a:p>
                      <a:endParaRPr lang="en-GB"/>
                    </a:p>
                  </p:txBody>
                </p:sp>
                <p:sp>
                  <p:nvSpPr>
                    <p:cNvPr id="141" name="Freeform: Shape 140">
                      <a:extLst>
                        <a:ext uri="{FF2B5EF4-FFF2-40B4-BE49-F238E27FC236}">
                          <a16:creationId xmlns:a16="http://schemas.microsoft.com/office/drawing/2014/main" id="{A7B3DD41-DC86-3EA0-4F57-8534FEF9D40C}"/>
                        </a:ext>
                      </a:extLst>
                    </p:cNvPr>
                    <p:cNvSpPr/>
                    <p:nvPr/>
                  </p:nvSpPr>
                  <p:spPr>
                    <a:xfrm>
                      <a:off x="10455973" y="1971239"/>
                      <a:ext cx="29146" cy="93440"/>
                    </a:xfrm>
                    <a:custGeom>
                      <a:avLst/>
                      <a:gdLst>
                        <a:gd name="connsiteX0" fmla="*/ 29147 w 29146"/>
                        <a:gd name="connsiteY0" fmla="*/ 93440 h 93440"/>
                        <a:gd name="connsiteX1" fmla="*/ 0 w 29146"/>
                        <a:gd name="connsiteY1" fmla="*/ 76724 h 93440"/>
                        <a:gd name="connsiteX2" fmla="*/ 0 w 29146"/>
                        <a:gd name="connsiteY2" fmla="*/ 0 h 93440"/>
                        <a:gd name="connsiteX3" fmla="*/ 29147 w 29146"/>
                        <a:gd name="connsiteY3" fmla="*/ 16716 h 93440"/>
                      </a:gdLst>
                      <a:ahLst/>
                      <a:cxnLst>
                        <a:cxn ang="0">
                          <a:pos x="connsiteX0" y="connsiteY0"/>
                        </a:cxn>
                        <a:cxn ang="0">
                          <a:pos x="connsiteX1" y="connsiteY1"/>
                        </a:cxn>
                        <a:cxn ang="0">
                          <a:pos x="connsiteX2" y="connsiteY2"/>
                        </a:cxn>
                        <a:cxn ang="0">
                          <a:pos x="connsiteX3" y="connsiteY3"/>
                        </a:cxn>
                      </a:cxnLst>
                      <a:rect l="l" t="t" r="r" b="b"/>
                      <a:pathLst>
                        <a:path w="29146" h="93440">
                          <a:moveTo>
                            <a:pt x="29147" y="93440"/>
                          </a:moveTo>
                          <a:lnTo>
                            <a:pt x="0" y="76724"/>
                          </a:lnTo>
                          <a:lnTo>
                            <a:pt x="0" y="0"/>
                          </a:lnTo>
                          <a:lnTo>
                            <a:pt x="29147" y="16716"/>
                          </a:lnTo>
                          <a:close/>
                        </a:path>
                      </a:pathLst>
                    </a:custGeom>
                    <a:solidFill>
                      <a:srgbClr val="6C74AF"/>
                    </a:solidFill>
                    <a:ln w="4286" cap="flat">
                      <a:noFill/>
                      <a:prstDash val="solid"/>
                      <a:miter/>
                    </a:ln>
                  </p:spPr>
                  <p:txBody>
                    <a:bodyPr rtlCol="0" anchor="ctr"/>
                    <a:lstStyle/>
                    <a:p>
                      <a:endParaRPr lang="en-GB"/>
                    </a:p>
                  </p:txBody>
                </p:sp>
                <p:sp>
                  <p:nvSpPr>
                    <p:cNvPr id="142" name="Freeform: Shape 141">
                      <a:extLst>
                        <a:ext uri="{FF2B5EF4-FFF2-40B4-BE49-F238E27FC236}">
                          <a16:creationId xmlns:a16="http://schemas.microsoft.com/office/drawing/2014/main" id="{0E1DBCE6-9D1A-52F8-79BA-AB45DE587031}"/>
                        </a:ext>
                      </a:extLst>
                    </p:cNvPr>
                    <p:cNvSpPr/>
                    <p:nvPr/>
                  </p:nvSpPr>
                  <p:spPr>
                    <a:xfrm>
                      <a:off x="10488120" y="2025246"/>
                      <a:ext cx="29146" cy="58292"/>
                    </a:xfrm>
                    <a:custGeom>
                      <a:avLst/>
                      <a:gdLst>
                        <a:gd name="connsiteX0" fmla="*/ 29147 w 29146"/>
                        <a:gd name="connsiteY0" fmla="*/ 58293 h 58292"/>
                        <a:gd name="connsiteX1" fmla="*/ 0 w 29146"/>
                        <a:gd name="connsiteY1" fmla="*/ 41148 h 58292"/>
                        <a:gd name="connsiteX2" fmla="*/ 0 w 29146"/>
                        <a:gd name="connsiteY2" fmla="*/ 0 h 58292"/>
                        <a:gd name="connsiteX3" fmla="*/ 29147 w 29146"/>
                        <a:gd name="connsiteY3" fmla="*/ 17145 h 58292"/>
                      </a:gdLst>
                      <a:ahLst/>
                      <a:cxnLst>
                        <a:cxn ang="0">
                          <a:pos x="connsiteX0" y="connsiteY0"/>
                        </a:cxn>
                        <a:cxn ang="0">
                          <a:pos x="connsiteX1" y="connsiteY1"/>
                        </a:cxn>
                        <a:cxn ang="0">
                          <a:pos x="connsiteX2" y="connsiteY2"/>
                        </a:cxn>
                        <a:cxn ang="0">
                          <a:pos x="connsiteX3" y="connsiteY3"/>
                        </a:cxn>
                      </a:cxnLst>
                      <a:rect l="l" t="t" r="r" b="b"/>
                      <a:pathLst>
                        <a:path w="29146" h="58292">
                          <a:moveTo>
                            <a:pt x="29147" y="58293"/>
                          </a:moveTo>
                          <a:lnTo>
                            <a:pt x="0" y="41148"/>
                          </a:lnTo>
                          <a:lnTo>
                            <a:pt x="0" y="0"/>
                          </a:lnTo>
                          <a:lnTo>
                            <a:pt x="29147" y="17145"/>
                          </a:lnTo>
                          <a:close/>
                        </a:path>
                      </a:pathLst>
                    </a:custGeom>
                    <a:solidFill>
                      <a:srgbClr val="FDD13B"/>
                    </a:solidFill>
                    <a:ln w="4286" cap="flat">
                      <a:noFill/>
                      <a:prstDash val="solid"/>
                      <a:miter/>
                    </a:ln>
                  </p:spPr>
                  <p:txBody>
                    <a:bodyPr rtlCol="0" anchor="ctr"/>
                    <a:lstStyle/>
                    <a:p>
                      <a:endParaRPr lang="en-GB"/>
                    </a:p>
                  </p:txBody>
                </p:sp>
                <p:sp>
                  <p:nvSpPr>
                    <p:cNvPr id="143" name="Freeform: Shape 142">
                      <a:extLst>
                        <a:ext uri="{FF2B5EF4-FFF2-40B4-BE49-F238E27FC236}">
                          <a16:creationId xmlns:a16="http://schemas.microsoft.com/office/drawing/2014/main" id="{6F32F44B-037F-95F3-0066-FDB493152BA8}"/>
                        </a:ext>
                      </a:extLst>
                    </p:cNvPr>
                    <p:cNvSpPr/>
                    <p:nvPr/>
                  </p:nvSpPr>
                  <p:spPr>
                    <a:xfrm>
                      <a:off x="10520267" y="1999528"/>
                      <a:ext cx="29146" cy="102441"/>
                    </a:xfrm>
                    <a:custGeom>
                      <a:avLst/>
                      <a:gdLst>
                        <a:gd name="connsiteX0" fmla="*/ 29147 w 29146"/>
                        <a:gd name="connsiteY0" fmla="*/ 102441 h 102441"/>
                        <a:gd name="connsiteX1" fmla="*/ 0 w 29146"/>
                        <a:gd name="connsiteY1" fmla="*/ 85725 h 102441"/>
                        <a:gd name="connsiteX2" fmla="*/ 0 w 29146"/>
                        <a:gd name="connsiteY2" fmla="*/ 0 h 102441"/>
                        <a:gd name="connsiteX3" fmla="*/ 29147 w 29146"/>
                        <a:gd name="connsiteY3" fmla="*/ 16716 h 102441"/>
                      </a:gdLst>
                      <a:ahLst/>
                      <a:cxnLst>
                        <a:cxn ang="0">
                          <a:pos x="connsiteX0" y="connsiteY0"/>
                        </a:cxn>
                        <a:cxn ang="0">
                          <a:pos x="connsiteX1" y="connsiteY1"/>
                        </a:cxn>
                        <a:cxn ang="0">
                          <a:pos x="connsiteX2" y="connsiteY2"/>
                        </a:cxn>
                        <a:cxn ang="0">
                          <a:pos x="connsiteX3" y="connsiteY3"/>
                        </a:cxn>
                      </a:cxnLst>
                      <a:rect l="l" t="t" r="r" b="b"/>
                      <a:pathLst>
                        <a:path w="29146" h="102441">
                          <a:moveTo>
                            <a:pt x="29147" y="102441"/>
                          </a:moveTo>
                          <a:lnTo>
                            <a:pt x="0" y="85725"/>
                          </a:lnTo>
                          <a:lnTo>
                            <a:pt x="0" y="0"/>
                          </a:lnTo>
                          <a:lnTo>
                            <a:pt x="29147" y="16716"/>
                          </a:lnTo>
                          <a:close/>
                        </a:path>
                      </a:pathLst>
                    </a:custGeom>
                    <a:solidFill>
                      <a:srgbClr val="FFFFFF"/>
                    </a:solidFill>
                    <a:ln w="4286" cap="flat">
                      <a:noFill/>
                      <a:prstDash val="solid"/>
                      <a:miter/>
                    </a:ln>
                  </p:spPr>
                  <p:txBody>
                    <a:bodyPr rtlCol="0" anchor="ctr"/>
                    <a:lstStyle/>
                    <a:p>
                      <a:endParaRPr lang="en-GB"/>
                    </a:p>
                  </p:txBody>
                </p:sp>
                <p:sp>
                  <p:nvSpPr>
                    <p:cNvPr id="144" name="Freeform: Shape 143">
                      <a:extLst>
                        <a:ext uri="{FF2B5EF4-FFF2-40B4-BE49-F238E27FC236}">
                          <a16:creationId xmlns:a16="http://schemas.microsoft.com/office/drawing/2014/main" id="{AB88A06F-B50A-33BA-D6D0-CF2A6C5D9AD5}"/>
                        </a:ext>
                      </a:extLst>
                    </p:cNvPr>
                    <p:cNvSpPr/>
                    <p:nvPr/>
                  </p:nvSpPr>
                  <p:spPr>
                    <a:xfrm>
                      <a:off x="10552842" y="2006386"/>
                      <a:ext cx="29146" cy="114442"/>
                    </a:xfrm>
                    <a:custGeom>
                      <a:avLst/>
                      <a:gdLst>
                        <a:gd name="connsiteX0" fmla="*/ 29147 w 29146"/>
                        <a:gd name="connsiteY0" fmla="*/ 114443 h 114442"/>
                        <a:gd name="connsiteX1" fmla="*/ 0 w 29146"/>
                        <a:gd name="connsiteY1" fmla="*/ 97298 h 114442"/>
                        <a:gd name="connsiteX2" fmla="*/ 0 w 29146"/>
                        <a:gd name="connsiteY2" fmla="*/ 0 h 114442"/>
                        <a:gd name="connsiteX3" fmla="*/ 29147 w 29146"/>
                        <a:gd name="connsiteY3" fmla="*/ 16716 h 114442"/>
                      </a:gdLst>
                      <a:ahLst/>
                      <a:cxnLst>
                        <a:cxn ang="0">
                          <a:pos x="connsiteX0" y="connsiteY0"/>
                        </a:cxn>
                        <a:cxn ang="0">
                          <a:pos x="connsiteX1" y="connsiteY1"/>
                        </a:cxn>
                        <a:cxn ang="0">
                          <a:pos x="connsiteX2" y="connsiteY2"/>
                        </a:cxn>
                        <a:cxn ang="0">
                          <a:pos x="connsiteX3" y="connsiteY3"/>
                        </a:cxn>
                      </a:cxnLst>
                      <a:rect l="l" t="t" r="r" b="b"/>
                      <a:pathLst>
                        <a:path w="29146" h="114442">
                          <a:moveTo>
                            <a:pt x="29147" y="114443"/>
                          </a:moveTo>
                          <a:lnTo>
                            <a:pt x="0" y="97298"/>
                          </a:lnTo>
                          <a:lnTo>
                            <a:pt x="0" y="0"/>
                          </a:lnTo>
                          <a:lnTo>
                            <a:pt x="29147" y="16716"/>
                          </a:lnTo>
                          <a:close/>
                        </a:path>
                      </a:pathLst>
                    </a:custGeom>
                    <a:solidFill>
                      <a:srgbClr val="FDD13B"/>
                    </a:solidFill>
                    <a:ln w="4286" cap="flat">
                      <a:noFill/>
                      <a:prstDash val="solid"/>
                      <a:miter/>
                    </a:ln>
                  </p:spPr>
                  <p:txBody>
                    <a:bodyPr rtlCol="0" anchor="ctr"/>
                    <a:lstStyle/>
                    <a:p>
                      <a:endParaRPr lang="en-GB"/>
                    </a:p>
                  </p:txBody>
                </p:sp>
                <p:sp>
                  <p:nvSpPr>
                    <p:cNvPr id="145" name="Freeform: Shape 144">
                      <a:extLst>
                        <a:ext uri="{FF2B5EF4-FFF2-40B4-BE49-F238E27FC236}">
                          <a16:creationId xmlns:a16="http://schemas.microsoft.com/office/drawing/2014/main" id="{9D60582F-7738-09AA-6C42-B709FBD6B7CF}"/>
                        </a:ext>
                      </a:extLst>
                    </p:cNvPr>
                    <p:cNvSpPr/>
                    <p:nvPr/>
                  </p:nvSpPr>
                  <p:spPr>
                    <a:xfrm>
                      <a:off x="10584989" y="2079681"/>
                      <a:ext cx="29146" cy="59578"/>
                    </a:xfrm>
                    <a:custGeom>
                      <a:avLst/>
                      <a:gdLst>
                        <a:gd name="connsiteX0" fmla="*/ 29147 w 29146"/>
                        <a:gd name="connsiteY0" fmla="*/ 59579 h 59578"/>
                        <a:gd name="connsiteX1" fmla="*/ 0 w 29146"/>
                        <a:gd name="connsiteY1" fmla="*/ 42863 h 59578"/>
                        <a:gd name="connsiteX2" fmla="*/ 0 w 29146"/>
                        <a:gd name="connsiteY2" fmla="*/ 0 h 59578"/>
                        <a:gd name="connsiteX3" fmla="*/ 29147 w 29146"/>
                        <a:gd name="connsiteY3" fmla="*/ 16716 h 59578"/>
                      </a:gdLst>
                      <a:ahLst/>
                      <a:cxnLst>
                        <a:cxn ang="0">
                          <a:pos x="connsiteX0" y="connsiteY0"/>
                        </a:cxn>
                        <a:cxn ang="0">
                          <a:pos x="connsiteX1" y="connsiteY1"/>
                        </a:cxn>
                        <a:cxn ang="0">
                          <a:pos x="connsiteX2" y="connsiteY2"/>
                        </a:cxn>
                        <a:cxn ang="0">
                          <a:pos x="connsiteX3" y="connsiteY3"/>
                        </a:cxn>
                      </a:cxnLst>
                      <a:rect l="l" t="t" r="r" b="b"/>
                      <a:pathLst>
                        <a:path w="29146" h="59578">
                          <a:moveTo>
                            <a:pt x="29147" y="59579"/>
                          </a:moveTo>
                          <a:lnTo>
                            <a:pt x="0" y="42863"/>
                          </a:lnTo>
                          <a:lnTo>
                            <a:pt x="0" y="0"/>
                          </a:lnTo>
                          <a:lnTo>
                            <a:pt x="29147" y="16716"/>
                          </a:lnTo>
                          <a:close/>
                        </a:path>
                      </a:pathLst>
                    </a:custGeom>
                    <a:solidFill>
                      <a:srgbClr val="FFFFFF"/>
                    </a:solidFill>
                    <a:ln w="4286" cap="flat">
                      <a:noFill/>
                      <a:prstDash val="solid"/>
                      <a:miter/>
                    </a:ln>
                  </p:spPr>
                  <p:txBody>
                    <a:bodyPr rtlCol="0" anchor="ctr"/>
                    <a:lstStyle/>
                    <a:p>
                      <a:endParaRPr lang="en-GB"/>
                    </a:p>
                  </p:txBody>
                </p:sp>
                <p:sp>
                  <p:nvSpPr>
                    <p:cNvPr id="146" name="Freeform: Shape 145">
                      <a:extLst>
                        <a:ext uri="{FF2B5EF4-FFF2-40B4-BE49-F238E27FC236}">
                          <a16:creationId xmlns:a16="http://schemas.microsoft.com/office/drawing/2014/main" id="{B9A4FEC7-E99D-E224-85EE-A39BD04AAE93}"/>
                        </a:ext>
                      </a:extLst>
                    </p:cNvPr>
                    <p:cNvSpPr/>
                    <p:nvPr/>
                  </p:nvSpPr>
                  <p:spPr>
                    <a:xfrm>
                      <a:off x="10617136" y="2114400"/>
                      <a:ext cx="29146" cy="43719"/>
                    </a:xfrm>
                    <a:custGeom>
                      <a:avLst/>
                      <a:gdLst>
                        <a:gd name="connsiteX0" fmla="*/ 29147 w 29146"/>
                        <a:gd name="connsiteY0" fmla="*/ 43720 h 43719"/>
                        <a:gd name="connsiteX1" fmla="*/ 0 w 29146"/>
                        <a:gd name="connsiteY1" fmla="*/ 26575 h 43719"/>
                        <a:gd name="connsiteX2" fmla="*/ 0 w 29146"/>
                        <a:gd name="connsiteY2" fmla="*/ 0 h 43719"/>
                        <a:gd name="connsiteX3" fmla="*/ 29147 w 29146"/>
                        <a:gd name="connsiteY3" fmla="*/ 16716 h 43719"/>
                      </a:gdLst>
                      <a:ahLst/>
                      <a:cxnLst>
                        <a:cxn ang="0">
                          <a:pos x="connsiteX0" y="connsiteY0"/>
                        </a:cxn>
                        <a:cxn ang="0">
                          <a:pos x="connsiteX1" y="connsiteY1"/>
                        </a:cxn>
                        <a:cxn ang="0">
                          <a:pos x="connsiteX2" y="connsiteY2"/>
                        </a:cxn>
                        <a:cxn ang="0">
                          <a:pos x="connsiteX3" y="connsiteY3"/>
                        </a:cxn>
                      </a:cxnLst>
                      <a:rect l="l" t="t" r="r" b="b"/>
                      <a:pathLst>
                        <a:path w="29146" h="43719">
                          <a:moveTo>
                            <a:pt x="29147" y="43720"/>
                          </a:moveTo>
                          <a:lnTo>
                            <a:pt x="0" y="26575"/>
                          </a:lnTo>
                          <a:lnTo>
                            <a:pt x="0" y="0"/>
                          </a:lnTo>
                          <a:lnTo>
                            <a:pt x="29147" y="16716"/>
                          </a:lnTo>
                          <a:close/>
                        </a:path>
                      </a:pathLst>
                    </a:custGeom>
                    <a:solidFill>
                      <a:srgbClr val="FFFF00"/>
                    </a:solidFill>
                    <a:ln w="4286" cap="flat">
                      <a:noFill/>
                      <a:prstDash val="solid"/>
                      <a:miter/>
                    </a:ln>
                  </p:spPr>
                  <p:txBody>
                    <a:bodyPr rtlCol="0" anchor="ctr"/>
                    <a:lstStyle/>
                    <a:p>
                      <a:endParaRPr lang="en-GB"/>
                    </a:p>
                  </p:txBody>
                </p:sp>
                <p:sp>
                  <p:nvSpPr>
                    <p:cNvPr id="147" name="Freeform: Shape 146">
                      <a:extLst>
                        <a:ext uri="{FF2B5EF4-FFF2-40B4-BE49-F238E27FC236}">
                          <a16:creationId xmlns:a16="http://schemas.microsoft.com/office/drawing/2014/main" id="{D910190E-333E-3854-0E52-324366C6A4C5}"/>
                        </a:ext>
                      </a:extLst>
                    </p:cNvPr>
                    <p:cNvSpPr/>
                    <p:nvPr/>
                  </p:nvSpPr>
                  <p:spPr>
                    <a:xfrm>
                      <a:off x="10649283" y="1971239"/>
                      <a:ext cx="29574" cy="205311"/>
                    </a:xfrm>
                    <a:custGeom>
                      <a:avLst/>
                      <a:gdLst>
                        <a:gd name="connsiteX0" fmla="*/ 29575 w 29574"/>
                        <a:gd name="connsiteY0" fmla="*/ 205311 h 205311"/>
                        <a:gd name="connsiteX1" fmla="*/ 0 w 29574"/>
                        <a:gd name="connsiteY1" fmla="*/ 188595 h 205311"/>
                        <a:gd name="connsiteX2" fmla="*/ 0 w 29574"/>
                        <a:gd name="connsiteY2" fmla="*/ 0 h 205311"/>
                        <a:gd name="connsiteX3" fmla="*/ 29575 w 29574"/>
                        <a:gd name="connsiteY3" fmla="*/ 16716 h 205311"/>
                      </a:gdLst>
                      <a:ahLst/>
                      <a:cxnLst>
                        <a:cxn ang="0">
                          <a:pos x="connsiteX0" y="connsiteY0"/>
                        </a:cxn>
                        <a:cxn ang="0">
                          <a:pos x="connsiteX1" y="connsiteY1"/>
                        </a:cxn>
                        <a:cxn ang="0">
                          <a:pos x="connsiteX2" y="connsiteY2"/>
                        </a:cxn>
                        <a:cxn ang="0">
                          <a:pos x="connsiteX3" y="connsiteY3"/>
                        </a:cxn>
                      </a:cxnLst>
                      <a:rect l="l" t="t" r="r" b="b"/>
                      <a:pathLst>
                        <a:path w="29574" h="205311">
                          <a:moveTo>
                            <a:pt x="29575" y="205311"/>
                          </a:moveTo>
                          <a:lnTo>
                            <a:pt x="0" y="188595"/>
                          </a:lnTo>
                          <a:lnTo>
                            <a:pt x="0" y="0"/>
                          </a:lnTo>
                          <a:lnTo>
                            <a:pt x="29575" y="16716"/>
                          </a:lnTo>
                          <a:close/>
                        </a:path>
                      </a:pathLst>
                    </a:custGeom>
                    <a:solidFill>
                      <a:srgbClr val="414669"/>
                    </a:solidFill>
                    <a:ln w="4286" cap="flat">
                      <a:noFill/>
                      <a:prstDash val="solid"/>
                      <a:miter/>
                    </a:ln>
                  </p:spPr>
                  <p:txBody>
                    <a:bodyPr rtlCol="0" anchor="ctr"/>
                    <a:lstStyle/>
                    <a:p>
                      <a:endParaRPr lang="en-GB"/>
                    </a:p>
                  </p:txBody>
                </p:sp>
                <p:sp>
                  <p:nvSpPr>
                    <p:cNvPr id="148" name="Freeform: Shape 147">
                      <a:extLst>
                        <a:ext uri="{FF2B5EF4-FFF2-40B4-BE49-F238E27FC236}">
                          <a16:creationId xmlns:a16="http://schemas.microsoft.com/office/drawing/2014/main" id="{9CAB328A-5CB9-43E1-25BF-B41F4DE36EEF}"/>
                        </a:ext>
                      </a:extLst>
                    </p:cNvPr>
                    <p:cNvSpPr/>
                    <p:nvPr/>
                  </p:nvSpPr>
                  <p:spPr>
                    <a:xfrm>
                      <a:off x="10315813" y="1754355"/>
                      <a:ext cx="387048" cy="291893"/>
                    </a:xfrm>
                    <a:custGeom>
                      <a:avLst/>
                      <a:gdLst>
                        <a:gd name="connsiteX0" fmla="*/ 387049 w 387048"/>
                        <a:gd name="connsiteY0" fmla="*/ 176165 h 291893"/>
                        <a:gd name="connsiteX1" fmla="*/ 358331 w 387048"/>
                        <a:gd name="connsiteY1" fmla="*/ 186452 h 291893"/>
                        <a:gd name="connsiteX2" fmla="*/ 371618 w 387048"/>
                        <a:gd name="connsiteY2" fmla="*/ 195453 h 291893"/>
                        <a:gd name="connsiteX3" fmla="*/ 314610 w 387048"/>
                        <a:gd name="connsiteY3" fmla="*/ 286321 h 291893"/>
                        <a:gd name="connsiteX4" fmla="*/ 284607 w 387048"/>
                        <a:gd name="connsiteY4" fmla="*/ 270034 h 291893"/>
                        <a:gd name="connsiteX5" fmla="*/ 255889 w 387048"/>
                        <a:gd name="connsiteY5" fmla="*/ 214741 h 291893"/>
                        <a:gd name="connsiteX6" fmla="*/ 178736 w 387048"/>
                        <a:gd name="connsiteY6" fmla="*/ 211312 h 291893"/>
                        <a:gd name="connsiteX7" fmla="*/ 152162 w 387048"/>
                        <a:gd name="connsiteY7" fmla="*/ 187738 h 291893"/>
                        <a:gd name="connsiteX8" fmla="*/ 112729 w 387048"/>
                        <a:gd name="connsiteY8" fmla="*/ 183880 h 291893"/>
                        <a:gd name="connsiteX9" fmla="*/ 59150 w 387048"/>
                        <a:gd name="connsiteY9" fmla="*/ 153019 h 291893"/>
                        <a:gd name="connsiteX10" fmla="*/ 3857 w 387048"/>
                        <a:gd name="connsiteY10" fmla="*/ 0 h 291893"/>
                        <a:gd name="connsiteX11" fmla="*/ 0 w 387048"/>
                        <a:gd name="connsiteY11" fmla="*/ 0 h 291893"/>
                        <a:gd name="connsiteX12" fmla="*/ 56150 w 387048"/>
                        <a:gd name="connsiteY12" fmla="*/ 156448 h 291893"/>
                        <a:gd name="connsiteX13" fmla="*/ 113157 w 387048"/>
                        <a:gd name="connsiteY13" fmla="*/ 189452 h 291893"/>
                        <a:gd name="connsiteX14" fmla="*/ 152162 w 387048"/>
                        <a:gd name="connsiteY14" fmla="*/ 192881 h 291893"/>
                        <a:gd name="connsiteX15" fmla="*/ 179165 w 387048"/>
                        <a:gd name="connsiteY15" fmla="*/ 216456 h 291893"/>
                        <a:gd name="connsiteX16" fmla="*/ 254603 w 387048"/>
                        <a:gd name="connsiteY16" fmla="*/ 219456 h 291893"/>
                        <a:gd name="connsiteX17" fmla="*/ 282463 w 387048"/>
                        <a:gd name="connsiteY17" fmla="*/ 273034 h 291893"/>
                        <a:gd name="connsiteX18" fmla="*/ 317183 w 387048"/>
                        <a:gd name="connsiteY18" fmla="*/ 291894 h 291893"/>
                        <a:gd name="connsiteX19" fmla="*/ 375047 w 387048"/>
                        <a:gd name="connsiteY19" fmla="*/ 198882 h 291893"/>
                        <a:gd name="connsiteX20" fmla="*/ 383190 w 387048"/>
                        <a:gd name="connsiteY20" fmla="*/ 215598 h 291893"/>
                        <a:gd name="connsiteX21" fmla="*/ 387049 w 387048"/>
                        <a:gd name="connsiteY21" fmla="*/ 176165 h 291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7048" h="291893">
                          <a:moveTo>
                            <a:pt x="387049" y="176165"/>
                          </a:moveTo>
                          <a:lnTo>
                            <a:pt x="358331" y="186452"/>
                          </a:lnTo>
                          <a:lnTo>
                            <a:pt x="371618" y="195453"/>
                          </a:lnTo>
                          <a:lnTo>
                            <a:pt x="314610" y="286321"/>
                          </a:lnTo>
                          <a:lnTo>
                            <a:pt x="284607" y="270034"/>
                          </a:lnTo>
                          <a:lnTo>
                            <a:pt x="255889" y="214741"/>
                          </a:lnTo>
                          <a:cubicBezTo>
                            <a:pt x="239173" y="213455"/>
                            <a:pt x="194595" y="209598"/>
                            <a:pt x="178736" y="211312"/>
                          </a:cubicBezTo>
                          <a:lnTo>
                            <a:pt x="152162" y="187738"/>
                          </a:lnTo>
                          <a:lnTo>
                            <a:pt x="112729" y="183880"/>
                          </a:lnTo>
                          <a:lnTo>
                            <a:pt x="59150" y="153019"/>
                          </a:lnTo>
                          <a:lnTo>
                            <a:pt x="3857" y="0"/>
                          </a:lnTo>
                          <a:lnTo>
                            <a:pt x="0" y="0"/>
                          </a:lnTo>
                          <a:lnTo>
                            <a:pt x="56150" y="156448"/>
                          </a:lnTo>
                          <a:lnTo>
                            <a:pt x="113157" y="189452"/>
                          </a:lnTo>
                          <a:lnTo>
                            <a:pt x="152162" y="192881"/>
                          </a:lnTo>
                          <a:lnTo>
                            <a:pt x="179165" y="216456"/>
                          </a:lnTo>
                          <a:cubicBezTo>
                            <a:pt x="195453" y="214741"/>
                            <a:pt x="237887" y="217741"/>
                            <a:pt x="254603" y="219456"/>
                          </a:cubicBezTo>
                          <a:lnTo>
                            <a:pt x="282463" y="273034"/>
                          </a:lnTo>
                          <a:lnTo>
                            <a:pt x="317183" y="291894"/>
                          </a:lnTo>
                          <a:lnTo>
                            <a:pt x="375047" y="198882"/>
                          </a:lnTo>
                          <a:lnTo>
                            <a:pt x="383190" y="215598"/>
                          </a:lnTo>
                          <a:lnTo>
                            <a:pt x="387049" y="176165"/>
                          </a:lnTo>
                          <a:close/>
                        </a:path>
                      </a:pathLst>
                    </a:custGeom>
                    <a:solidFill>
                      <a:srgbClr val="FDD13B"/>
                    </a:solidFill>
                    <a:ln w="4286" cap="flat">
                      <a:noFill/>
                      <a:prstDash val="solid"/>
                      <a:miter/>
                    </a:ln>
                  </p:spPr>
                  <p:txBody>
                    <a:bodyPr rtlCol="0" anchor="ctr"/>
                    <a:lstStyle/>
                    <a:p>
                      <a:endParaRPr lang="en-GB"/>
                    </a:p>
                  </p:txBody>
                </p:sp>
              </p:grpSp>
            </p:grpSp>
            <p:grpSp>
              <p:nvGrpSpPr>
                <p:cNvPr id="149" name="Graphic 18">
                  <a:extLst>
                    <a:ext uri="{FF2B5EF4-FFF2-40B4-BE49-F238E27FC236}">
                      <a16:creationId xmlns:a16="http://schemas.microsoft.com/office/drawing/2014/main" id="{C6FBF502-47D4-DF96-D2B5-004AC2585AE6}"/>
                    </a:ext>
                  </a:extLst>
                </p:cNvPr>
                <p:cNvGrpSpPr/>
                <p:nvPr/>
              </p:nvGrpSpPr>
              <p:grpSpPr>
                <a:xfrm>
                  <a:off x="10235231" y="2046677"/>
                  <a:ext cx="506206" cy="607361"/>
                  <a:chOff x="10235231" y="2046677"/>
                  <a:chExt cx="506206" cy="607361"/>
                </a:xfrm>
              </p:grpSpPr>
              <p:sp>
                <p:nvSpPr>
                  <p:cNvPr id="150" name="Freeform: Shape 149">
                    <a:extLst>
                      <a:ext uri="{FF2B5EF4-FFF2-40B4-BE49-F238E27FC236}">
                        <a16:creationId xmlns:a16="http://schemas.microsoft.com/office/drawing/2014/main" id="{040D90AB-7799-397F-1C4C-B41B0B6131CE}"/>
                      </a:ext>
                    </a:extLst>
                  </p:cNvPr>
                  <p:cNvSpPr/>
                  <p:nvPr/>
                </p:nvSpPr>
                <p:spPr>
                  <a:xfrm>
                    <a:off x="10235231" y="2046677"/>
                    <a:ext cx="506206" cy="607361"/>
                  </a:xfrm>
                  <a:custGeom>
                    <a:avLst/>
                    <a:gdLst>
                      <a:gd name="connsiteX0" fmla="*/ 506207 w 506206"/>
                      <a:gd name="connsiteY0" fmla="*/ 607362 h 607361"/>
                      <a:gd name="connsiteX1" fmla="*/ 0 w 506206"/>
                      <a:gd name="connsiteY1" fmla="*/ 315039 h 607361"/>
                      <a:gd name="connsiteX2" fmla="*/ 0 w 506206"/>
                      <a:gd name="connsiteY2" fmla="*/ 0 h 607361"/>
                      <a:gd name="connsiteX3" fmla="*/ 506207 w 506206"/>
                      <a:gd name="connsiteY3" fmla="*/ 292322 h 607361"/>
                    </a:gdLst>
                    <a:ahLst/>
                    <a:cxnLst>
                      <a:cxn ang="0">
                        <a:pos x="connsiteX0" y="connsiteY0"/>
                      </a:cxn>
                      <a:cxn ang="0">
                        <a:pos x="connsiteX1" y="connsiteY1"/>
                      </a:cxn>
                      <a:cxn ang="0">
                        <a:pos x="connsiteX2" y="connsiteY2"/>
                      </a:cxn>
                      <a:cxn ang="0">
                        <a:pos x="connsiteX3" y="connsiteY3"/>
                      </a:cxn>
                    </a:cxnLst>
                    <a:rect l="l" t="t" r="r" b="b"/>
                    <a:pathLst>
                      <a:path w="506206" h="607361">
                        <a:moveTo>
                          <a:pt x="506207" y="607362"/>
                        </a:moveTo>
                        <a:lnTo>
                          <a:pt x="0" y="315039"/>
                        </a:lnTo>
                        <a:lnTo>
                          <a:pt x="0" y="0"/>
                        </a:lnTo>
                        <a:lnTo>
                          <a:pt x="506207" y="292322"/>
                        </a:lnTo>
                        <a:close/>
                      </a:path>
                    </a:pathLst>
                  </a:custGeom>
                  <a:solidFill>
                    <a:schemeClr val="accent3"/>
                  </a:solidFill>
                  <a:ln w="4286" cap="flat">
                    <a:noFill/>
                    <a:prstDash val="solid"/>
                    <a:miter/>
                  </a:ln>
                </p:spPr>
                <p:txBody>
                  <a:bodyPr rtlCol="0" anchor="ctr"/>
                  <a:lstStyle/>
                  <a:p>
                    <a:endParaRPr lang="en-GB" dirty="0"/>
                  </a:p>
                </p:txBody>
              </p:sp>
              <p:grpSp>
                <p:nvGrpSpPr>
                  <p:cNvPr id="151" name="Graphic 18">
                    <a:extLst>
                      <a:ext uri="{FF2B5EF4-FFF2-40B4-BE49-F238E27FC236}">
                        <a16:creationId xmlns:a16="http://schemas.microsoft.com/office/drawing/2014/main" id="{9C2CE846-26F8-22CC-1EF1-199207F17CFB}"/>
                      </a:ext>
                    </a:extLst>
                  </p:cNvPr>
                  <p:cNvGrpSpPr/>
                  <p:nvPr/>
                </p:nvGrpSpPr>
                <p:grpSpPr>
                  <a:xfrm>
                    <a:off x="10299097" y="2110542"/>
                    <a:ext cx="378475" cy="476630"/>
                    <a:chOff x="10299097" y="2110542"/>
                    <a:chExt cx="378475" cy="476630"/>
                  </a:xfrm>
                  <a:solidFill>
                    <a:srgbClr val="FFFFFF"/>
                  </a:solidFill>
                </p:grpSpPr>
                <p:grpSp>
                  <p:nvGrpSpPr>
                    <p:cNvPr id="152" name="Graphic 18">
                      <a:extLst>
                        <a:ext uri="{FF2B5EF4-FFF2-40B4-BE49-F238E27FC236}">
                          <a16:creationId xmlns:a16="http://schemas.microsoft.com/office/drawing/2014/main" id="{7DED4410-05E5-D972-FD46-A718254A8EB4}"/>
                        </a:ext>
                      </a:extLst>
                    </p:cNvPr>
                    <p:cNvGrpSpPr/>
                    <p:nvPr/>
                  </p:nvGrpSpPr>
                  <p:grpSpPr>
                    <a:xfrm>
                      <a:off x="10330815" y="2145689"/>
                      <a:ext cx="346757" cy="441483"/>
                      <a:chOff x="10330815" y="2145689"/>
                      <a:chExt cx="346757" cy="441483"/>
                    </a:xfrm>
                    <a:solidFill>
                      <a:srgbClr val="FFFFFF"/>
                    </a:solidFill>
                  </p:grpSpPr>
                  <p:sp>
                    <p:nvSpPr>
                      <p:cNvPr id="153" name="Freeform: Shape 152">
                        <a:extLst>
                          <a:ext uri="{FF2B5EF4-FFF2-40B4-BE49-F238E27FC236}">
                            <a16:creationId xmlns:a16="http://schemas.microsoft.com/office/drawing/2014/main" id="{77F4EB4D-FAA1-554E-D8F7-F004D9F344AF}"/>
                          </a:ext>
                        </a:extLst>
                      </p:cNvPr>
                      <p:cNvSpPr/>
                      <p:nvPr/>
                    </p:nvSpPr>
                    <p:spPr>
                      <a:xfrm>
                        <a:off x="10330815" y="2145689"/>
                        <a:ext cx="346757" cy="204454"/>
                      </a:xfrm>
                      <a:custGeom>
                        <a:avLst/>
                        <a:gdLst>
                          <a:gd name="connsiteX0" fmla="*/ 346757 w 346757"/>
                          <a:gd name="connsiteY0" fmla="*/ 204454 h 204454"/>
                          <a:gd name="connsiteX1" fmla="*/ 0 w 346757"/>
                          <a:gd name="connsiteY1" fmla="*/ 4286 h 204454"/>
                          <a:gd name="connsiteX2" fmla="*/ 0 w 346757"/>
                          <a:gd name="connsiteY2" fmla="*/ 0 h 204454"/>
                          <a:gd name="connsiteX3" fmla="*/ 346757 w 346757"/>
                          <a:gd name="connsiteY3" fmla="*/ 200168 h 204454"/>
                        </a:gdLst>
                        <a:ahLst/>
                        <a:cxnLst>
                          <a:cxn ang="0">
                            <a:pos x="connsiteX0" y="connsiteY0"/>
                          </a:cxn>
                          <a:cxn ang="0">
                            <a:pos x="connsiteX1" y="connsiteY1"/>
                          </a:cxn>
                          <a:cxn ang="0">
                            <a:pos x="connsiteX2" y="connsiteY2"/>
                          </a:cxn>
                          <a:cxn ang="0">
                            <a:pos x="connsiteX3" y="connsiteY3"/>
                          </a:cxn>
                        </a:cxnLst>
                        <a:rect l="l" t="t" r="r" b="b"/>
                        <a:pathLst>
                          <a:path w="346757" h="204454">
                            <a:moveTo>
                              <a:pt x="346757" y="204454"/>
                            </a:moveTo>
                            <a:lnTo>
                              <a:pt x="0" y="4286"/>
                            </a:lnTo>
                            <a:lnTo>
                              <a:pt x="0" y="0"/>
                            </a:lnTo>
                            <a:lnTo>
                              <a:pt x="346757" y="200168"/>
                            </a:lnTo>
                            <a:close/>
                          </a:path>
                        </a:pathLst>
                      </a:custGeom>
                      <a:solidFill>
                        <a:srgbClr val="FFFFFF"/>
                      </a:solidFill>
                      <a:ln w="4286" cap="flat">
                        <a:noFill/>
                        <a:prstDash val="solid"/>
                        <a:miter/>
                      </a:ln>
                    </p:spPr>
                    <p:txBody>
                      <a:bodyPr rtlCol="0" anchor="ctr"/>
                      <a:lstStyle/>
                      <a:p>
                        <a:endParaRPr lang="en-GB"/>
                      </a:p>
                    </p:txBody>
                  </p:sp>
                  <p:sp>
                    <p:nvSpPr>
                      <p:cNvPr id="154" name="Freeform: Shape 153">
                        <a:extLst>
                          <a:ext uri="{FF2B5EF4-FFF2-40B4-BE49-F238E27FC236}">
                            <a16:creationId xmlns:a16="http://schemas.microsoft.com/office/drawing/2014/main" id="{197871B6-F34B-6603-BB84-5C170A412EC5}"/>
                          </a:ext>
                        </a:extLst>
                      </p:cNvPr>
                      <p:cNvSpPr/>
                      <p:nvPr/>
                    </p:nvSpPr>
                    <p:spPr>
                      <a:xfrm>
                        <a:off x="10330815" y="2193266"/>
                        <a:ext cx="346757" cy="204454"/>
                      </a:xfrm>
                      <a:custGeom>
                        <a:avLst/>
                        <a:gdLst>
                          <a:gd name="connsiteX0" fmla="*/ 346757 w 346757"/>
                          <a:gd name="connsiteY0" fmla="*/ 204454 h 204454"/>
                          <a:gd name="connsiteX1" fmla="*/ 0 w 346757"/>
                          <a:gd name="connsiteY1" fmla="*/ 4286 h 204454"/>
                          <a:gd name="connsiteX2" fmla="*/ 0 w 346757"/>
                          <a:gd name="connsiteY2" fmla="*/ 0 h 204454"/>
                          <a:gd name="connsiteX3" fmla="*/ 346757 w 346757"/>
                          <a:gd name="connsiteY3" fmla="*/ 199739 h 204454"/>
                        </a:gdLst>
                        <a:ahLst/>
                        <a:cxnLst>
                          <a:cxn ang="0">
                            <a:pos x="connsiteX0" y="connsiteY0"/>
                          </a:cxn>
                          <a:cxn ang="0">
                            <a:pos x="connsiteX1" y="connsiteY1"/>
                          </a:cxn>
                          <a:cxn ang="0">
                            <a:pos x="connsiteX2" y="connsiteY2"/>
                          </a:cxn>
                          <a:cxn ang="0">
                            <a:pos x="connsiteX3" y="connsiteY3"/>
                          </a:cxn>
                        </a:cxnLst>
                        <a:rect l="l" t="t" r="r" b="b"/>
                        <a:pathLst>
                          <a:path w="346757" h="204454">
                            <a:moveTo>
                              <a:pt x="346757" y="204454"/>
                            </a:moveTo>
                            <a:lnTo>
                              <a:pt x="0" y="4286"/>
                            </a:lnTo>
                            <a:lnTo>
                              <a:pt x="0" y="0"/>
                            </a:lnTo>
                            <a:lnTo>
                              <a:pt x="346757" y="199739"/>
                            </a:lnTo>
                            <a:close/>
                          </a:path>
                        </a:pathLst>
                      </a:custGeom>
                      <a:solidFill>
                        <a:srgbClr val="FFFFFF"/>
                      </a:solidFill>
                      <a:ln w="4286" cap="flat">
                        <a:noFill/>
                        <a:prstDash val="solid"/>
                        <a:miter/>
                      </a:ln>
                    </p:spPr>
                    <p:txBody>
                      <a:bodyPr rtlCol="0" anchor="ctr"/>
                      <a:lstStyle/>
                      <a:p>
                        <a:endParaRPr lang="en-GB"/>
                      </a:p>
                    </p:txBody>
                  </p:sp>
                  <p:sp>
                    <p:nvSpPr>
                      <p:cNvPr id="155" name="Freeform: Shape 154">
                        <a:extLst>
                          <a:ext uri="{FF2B5EF4-FFF2-40B4-BE49-F238E27FC236}">
                            <a16:creationId xmlns:a16="http://schemas.microsoft.com/office/drawing/2014/main" id="{46FD796F-EA4A-B022-644F-2F573CA39FF3}"/>
                          </a:ext>
                        </a:extLst>
                      </p:cNvPr>
                      <p:cNvSpPr/>
                      <p:nvPr/>
                    </p:nvSpPr>
                    <p:spPr>
                      <a:xfrm>
                        <a:off x="10330815" y="2240415"/>
                        <a:ext cx="346757" cy="204454"/>
                      </a:xfrm>
                      <a:custGeom>
                        <a:avLst/>
                        <a:gdLst>
                          <a:gd name="connsiteX0" fmla="*/ 346757 w 346757"/>
                          <a:gd name="connsiteY0" fmla="*/ 204454 h 204454"/>
                          <a:gd name="connsiteX1" fmla="*/ 0 w 346757"/>
                          <a:gd name="connsiteY1" fmla="*/ 4715 h 204454"/>
                          <a:gd name="connsiteX2" fmla="*/ 0 w 346757"/>
                          <a:gd name="connsiteY2" fmla="*/ 0 h 204454"/>
                          <a:gd name="connsiteX3" fmla="*/ 346757 w 346757"/>
                          <a:gd name="connsiteY3" fmla="*/ 200168 h 204454"/>
                        </a:gdLst>
                        <a:ahLst/>
                        <a:cxnLst>
                          <a:cxn ang="0">
                            <a:pos x="connsiteX0" y="connsiteY0"/>
                          </a:cxn>
                          <a:cxn ang="0">
                            <a:pos x="connsiteX1" y="connsiteY1"/>
                          </a:cxn>
                          <a:cxn ang="0">
                            <a:pos x="connsiteX2" y="connsiteY2"/>
                          </a:cxn>
                          <a:cxn ang="0">
                            <a:pos x="connsiteX3" y="connsiteY3"/>
                          </a:cxn>
                        </a:cxnLst>
                        <a:rect l="l" t="t" r="r" b="b"/>
                        <a:pathLst>
                          <a:path w="346757" h="204454">
                            <a:moveTo>
                              <a:pt x="346757" y="204454"/>
                            </a:moveTo>
                            <a:lnTo>
                              <a:pt x="0" y="4715"/>
                            </a:lnTo>
                            <a:lnTo>
                              <a:pt x="0" y="0"/>
                            </a:lnTo>
                            <a:lnTo>
                              <a:pt x="346757" y="200168"/>
                            </a:lnTo>
                            <a:close/>
                          </a:path>
                        </a:pathLst>
                      </a:custGeom>
                      <a:solidFill>
                        <a:srgbClr val="FFFFFF"/>
                      </a:solidFill>
                      <a:ln w="4286" cap="flat">
                        <a:noFill/>
                        <a:prstDash val="solid"/>
                        <a:miter/>
                      </a:ln>
                    </p:spPr>
                    <p:txBody>
                      <a:bodyPr rtlCol="0" anchor="ctr"/>
                      <a:lstStyle/>
                      <a:p>
                        <a:endParaRPr lang="en-GB"/>
                      </a:p>
                    </p:txBody>
                  </p:sp>
                  <p:sp>
                    <p:nvSpPr>
                      <p:cNvPr id="156" name="Freeform: Shape 155">
                        <a:extLst>
                          <a:ext uri="{FF2B5EF4-FFF2-40B4-BE49-F238E27FC236}">
                            <a16:creationId xmlns:a16="http://schemas.microsoft.com/office/drawing/2014/main" id="{4D34EEC7-7145-CBE2-8143-E61F51B45ADA}"/>
                          </a:ext>
                        </a:extLst>
                      </p:cNvPr>
                      <p:cNvSpPr/>
                      <p:nvPr/>
                    </p:nvSpPr>
                    <p:spPr>
                      <a:xfrm>
                        <a:off x="10330815" y="2287993"/>
                        <a:ext cx="346757" cy="204454"/>
                      </a:xfrm>
                      <a:custGeom>
                        <a:avLst/>
                        <a:gdLst>
                          <a:gd name="connsiteX0" fmla="*/ 346757 w 346757"/>
                          <a:gd name="connsiteY0" fmla="*/ 204454 h 204454"/>
                          <a:gd name="connsiteX1" fmla="*/ 0 w 346757"/>
                          <a:gd name="connsiteY1" fmla="*/ 4286 h 204454"/>
                          <a:gd name="connsiteX2" fmla="*/ 0 w 346757"/>
                          <a:gd name="connsiteY2" fmla="*/ 0 h 204454"/>
                          <a:gd name="connsiteX3" fmla="*/ 346757 w 346757"/>
                          <a:gd name="connsiteY3" fmla="*/ 200168 h 204454"/>
                        </a:gdLst>
                        <a:ahLst/>
                        <a:cxnLst>
                          <a:cxn ang="0">
                            <a:pos x="connsiteX0" y="connsiteY0"/>
                          </a:cxn>
                          <a:cxn ang="0">
                            <a:pos x="connsiteX1" y="connsiteY1"/>
                          </a:cxn>
                          <a:cxn ang="0">
                            <a:pos x="connsiteX2" y="connsiteY2"/>
                          </a:cxn>
                          <a:cxn ang="0">
                            <a:pos x="connsiteX3" y="connsiteY3"/>
                          </a:cxn>
                        </a:cxnLst>
                        <a:rect l="l" t="t" r="r" b="b"/>
                        <a:pathLst>
                          <a:path w="346757" h="204454">
                            <a:moveTo>
                              <a:pt x="346757" y="204454"/>
                            </a:moveTo>
                            <a:lnTo>
                              <a:pt x="0" y="4286"/>
                            </a:lnTo>
                            <a:lnTo>
                              <a:pt x="0" y="0"/>
                            </a:lnTo>
                            <a:lnTo>
                              <a:pt x="346757" y="200168"/>
                            </a:lnTo>
                            <a:close/>
                          </a:path>
                        </a:pathLst>
                      </a:custGeom>
                      <a:solidFill>
                        <a:srgbClr val="FFFFFF"/>
                      </a:solidFill>
                      <a:ln w="4286" cap="flat">
                        <a:noFill/>
                        <a:prstDash val="solid"/>
                        <a:miter/>
                      </a:ln>
                    </p:spPr>
                    <p:txBody>
                      <a:bodyPr rtlCol="0" anchor="ctr"/>
                      <a:lstStyle/>
                      <a:p>
                        <a:endParaRPr lang="en-GB"/>
                      </a:p>
                    </p:txBody>
                  </p:sp>
                  <p:sp>
                    <p:nvSpPr>
                      <p:cNvPr id="157" name="Freeform: Shape 156">
                        <a:extLst>
                          <a:ext uri="{FF2B5EF4-FFF2-40B4-BE49-F238E27FC236}">
                            <a16:creationId xmlns:a16="http://schemas.microsoft.com/office/drawing/2014/main" id="{C2B3006A-B9AA-6B52-7F61-E2B7108A9D19}"/>
                          </a:ext>
                        </a:extLst>
                      </p:cNvPr>
                      <p:cNvSpPr/>
                      <p:nvPr/>
                    </p:nvSpPr>
                    <p:spPr>
                      <a:xfrm>
                        <a:off x="10330815" y="2335141"/>
                        <a:ext cx="346757" cy="204882"/>
                      </a:xfrm>
                      <a:custGeom>
                        <a:avLst/>
                        <a:gdLst>
                          <a:gd name="connsiteX0" fmla="*/ 346757 w 346757"/>
                          <a:gd name="connsiteY0" fmla="*/ 204883 h 204882"/>
                          <a:gd name="connsiteX1" fmla="*/ 0 w 346757"/>
                          <a:gd name="connsiteY1" fmla="*/ 4715 h 204882"/>
                          <a:gd name="connsiteX2" fmla="*/ 0 w 346757"/>
                          <a:gd name="connsiteY2" fmla="*/ 0 h 204882"/>
                          <a:gd name="connsiteX3" fmla="*/ 346757 w 346757"/>
                          <a:gd name="connsiteY3" fmla="*/ 200168 h 204882"/>
                        </a:gdLst>
                        <a:ahLst/>
                        <a:cxnLst>
                          <a:cxn ang="0">
                            <a:pos x="connsiteX0" y="connsiteY0"/>
                          </a:cxn>
                          <a:cxn ang="0">
                            <a:pos x="connsiteX1" y="connsiteY1"/>
                          </a:cxn>
                          <a:cxn ang="0">
                            <a:pos x="connsiteX2" y="connsiteY2"/>
                          </a:cxn>
                          <a:cxn ang="0">
                            <a:pos x="connsiteX3" y="connsiteY3"/>
                          </a:cxn>
                        </a:cxnLst>
                        <a:rect l="l" t="t" r="r" b="b"/>
                        <a:pathLst>
                          <a:path w="346757" h="204882">
                            <a:moveTo>
                              <a:pt x="346757" y="204883"/>
                            </a:moveTo>
                            <a:lnTo>
                              <a:pt x="0" y="4715"/>
                            </a:lnTo>
                            <a:lnTo>
                              <a:pt x="0" y="0"/>
                            </a:lnTo>
                            <a:lnTo>
                              <a:pt x="346757" y="200168"/>
                            </a:lnTo>
                            <a:close/>
                          </a:path>
                        </a:pathLst>
                      </a:custGeom>
                      <a:solidFill>
                        <a:srgbClr val="FFFFFF"/>
                      </a:solidFill>
                      <a:ln w="4286" cap="flat">
                        <a:noFill/>
                        <a:prstDash val="solid"/>
                        <a:miter/>
                      </a:ln>
                    </p:spPr>
                    <p:txBody>
                      <a:bodyPr rtlCol="0" anchor="ctr"/>
                      <a:lstStyle/>
                      <a:p>
                        <a:endParaRPr lang="en-GB"/>
                      </a:p>
                    </p:txBody>
                  </p:sp>
                  <p:sp>
                    <p:nvSpPr>
                      <p:cNvPr id="158" name="Freeform: Shape 157">
                        <a:extLst>
                          <a:ext uri="{FF2B5EF4-FFF2-40B4-BE49-F238E27FC236}">
                            <a16:creationId xmlns:a16="http://schemas.microsoft.com/office/drawing/2014/main" id="{665DD5F4-C70F-9D89-4638-42CFB7128BB7}"/>
                          </a:ext>
                        </a:extLst>
                      </p:cNvPr>
                      <p:cNvSpPr/>
                      <p:nvPr/>
                    </p:nvSpPr>
                    <p:spPr>
                      <a:xfrm>
                        <a:off x="10330815" y="2382719"/>
                        <a:ext cx="346757" cy="204454"/>
                      </a:xfrm>
                      <a:custGeom>
                        <a:avLst/>
                        <a:gdLst>
                          <a:gd name="connsiteX0" fmla="*/ 346757 w 346757"/>
                          <a:gd name="connsiteY0" fmla="*/ 204454 h 204454"/>
                          <a:gd name="connsiteX1" fmla="*/ 0 w 346757"/>
                          <a:gd name="connsiteY1" fmla="*/ 4286 h 204454"/>
                          <a:gd name="connsiteX2" fmla="*/ 0 w 346757"/>
                          <a:gd name="connsiteY2" fmla="*/ 0 h 204454"/>
                          <a:gd name="connsiteX3" fmla="*/ 346757 w 346757"/>
                          <a:gd name="connsiteY3" fmla="*/ 200168 h 204454"/>
                        </a:gdLst>
                        <a:ahLst/>
                        <a:cxnLst>
                          <a:cxn ang="0">
                            <a:pos x="connsiteX0" y="connsiteY0"/>
                          </a:cxn>
                          <a:cxn ang="0">
                            <a:pos x="connsiteX1" y="connsiteY1"/>
                          </a:cxn>
                          <a:cxn ang="0">
                            <a:pos x="connsiteX2" y="connsiteY2"/>
                          </a:cxn>
                          <a:cxn ang="0">
                            <a:pos x="connsiteX3" y="connsiteY3"/>
                          </a:cxn>
                        </a:cxnLst>
                        <a:rect l="l" t="t" r="r" b="b"/>
                        <a:pathLst>
                          <a:path w="346757" h="204454">
                            <a:moveTo>
                              <a:pt x="346757" y="204454"/>
                            </a:moveTo>
                            <a:lnTo>
                              <a:pt x="0" y="4286"/>
                            </a:lnTo>
                            <a:lnTo>
                              <a:pt x="0" y="0"/>
                            </a:lnTo>
                            <a:lnTo>
                              <a:pt x="346757" y="200168"/>
                            </a:lnTo>
                            <a:close/>
                          </a:path>
                        </a:pathLst>
                      </a:custGeom>
                      <a:solidFill>
                        <a:srgbClr val="FFFFFF"/>
                      </a:solidFill>
                      <a:ln w="4286" cap="flat">
                        <a:noFill/>
                        <a:prstDash val="solid"/>
                        <a:miter/>
                      </a:ln>
                    </p:spPr>
                    <p:txBody>
                      <a:bodyPr rtlCol="0" anchor="ctr"/>
                      <a:lstStyle/>
                      <a:p>
                        <a:endParaRPr lang="en-GB"/>
                      </a:p>
                    </p:txBody>
                  </p:sp>
                </p:grpSp>
                <p:grpSp>
                  <p:nvGrpSpPr>
                    <p:cNvPr id="159" name="Graphic 18">
                      <a:extLst>
                        <a:ext uri="{FF2B5EF4-FFF2-40B4-BE49-F238E27FC236}">
                          <a16:creationId xmlns:a16="http://schemas.microsoft.com/office/drawing/2014/main" id="{E1079070-CB2C-4D68-8228-250D5907BDA5}"/>
                        </a:ext>
                      </a:extLst>
                    </p:cNvPr>
                    <p:cNvGrpSpPr/>
                    <p:nvPr/>
                  </p:nvGrpSpPr>
                  <p:grpSpPr>
                    <a:xfrm>
                      <a:off x="10299097" y="2110542"/>
                      <a:ext cx="17572" cy="281325"/>
                      <a:chOff x="10299097" y="2110542"/>
                      <a:chExt cx="17572" cy="281325"/>
                    </a:xfrm>
                    <a:solidFill>
                      <a:srgbClr val="FFFFFF"/>
                    </a:solidFill>
                  </p:grpSpPr>
                  <p:sp>
                    <p:nvSpPr>
                      <p:cNvPr id="160" name="Freeform: Shape 159">
                        <a:extLst>
                          <a:ext uri="{FF2B5EF4-FFF2-40B4-BE49-F238E27FC236}">
                            <a16:creationId xmlns:a16="http://schemas.microsoft.com/office/drawing/2014/main" id="{6F40C3F1-33AB-7D4F-223F-C10676067AA1}"/>
                          </a:ext>
                        </a:extLst>
                      </p:cNvPr>
                      <p:cNvSpPr/>
                      <p:nvPr/>
                    </p:nvSpPr>
                    <p:spPr>
                      <a:xfrm>
                        <a:off x="10299097" y="2110542"/>
                        <a:ext cx="10286" cy="39433"/>
                      </a:xfrm>
                      <a:custGeom>
                        <a:avLst/>
                        <a:gdLst>
                          <a:gd name="connsiteX0" fmla="*/ 5571 w 10286"/>
                          <a:gd name="connsiteY0" fmla="*/ 6858 h 39433"/>
                          <a:gd name="connsiteX1" fmla="*/ 0 w 10286"/>
                          <a:gd name="connsiteY1" fmla="*/ 3858 h 39433"/>
                          <a:gd name="connsiteX2" fmla="*/ 0 w 10286"/>
                          <a:gd name="connsiteY2" fmla="*/ 0 h 39433"/>
                          <a:gd name="connsiteX3" fmla="*/ 6857 w 10286"/>
                          <a:gd name="connsiteY3" fmla="*/ 0 h 39433"/>
                          <a:gd name="connsiteX4" fmla="*/ 10287 w 10286"/>
                          <a:gd name="connsiteY4" fmla="*/ 2143 h 39433"/>
                          <a:gd name="connsiteX5" fmla="*/ 10287 w 10286"/>
                          <a:gd name="connsiteY5" fmla="*/ 39433 h 39433"/>
                          <a:gd name="connsiteX6" fmla="*/ 5571 w 10286"/>
                          <a:gd name="connsiteY6" fmla="*/ 36433 h 39433"/>
                          <a:gd name="connsiteX7" fmla="*/ 5571 w 10286"/>
                          <a:gd name="connsiteY7" fmla="*/ 6858 h 3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86" h="39433">
                            <a:moveTo>
                              <a:pt x="5571" y="6858"/>
                            </a:moveTo>
                            <a:lnTo>
                              <a:pt x="0" y="3858"/>
                            </a:lnTo>
                            <a:lnTo>
                              <a:pt x="0" y="0"/>
                            </a:lnTo>
                            <a:cubicBezTo>
                              <a:pt x="3857" y="1714"/>
                              <a:pt x="6000" y="1286"/>
                              <a:pt x="6857" y="0"/>
                            </a:cubicBezTo>
                            <a:lnTo>
                              <a:pt x="10287" y="2143"/>
                            </a:lnTo>
                            <a:lnTo>
                              <a:pt x="10287" y="39433"/>
                            </a:lnTo>
                            <a:lnTo>
                              <a:pt x="5571" y="36433"/>
                            </a:lnTo>
                            <a:lnTo>
                              <a:pt x="5571" y="6858"/>
                            </a:lnTo>
                            <a:close/>
                          </a:path>
                        </a:pathLst>
                      </a:custGeom>
                      <a:solidFill>
                        <a:srgbClr val="FFFFFF"/>
                      </a:solidFill>
                      <a:ln w="4286" cap="flat">
                        <a:noFill/>
                        <a:prstDash val="solid"/>
                        <a:miter/>
                      </a:ln>
                    </p:spPr>
                    <p:txBody>
                      <a:bodyPr rtlCol="0" anchor="ctr"/>
                      <a:lstStyle/>
                      <a:p>
                        <a:endParaRPr lang="en-GB"/>
                      </a:p>
                    </p:txBody>
                  </p:sp>
                  <p:sp>
                    <p:nvSpPr>
                      <p:cNvPr id="161" name="Freeform: Shape 160">
                        <a:extLst>
                          <a:ext uri="{FF2B5EF4-FFF2-40B4-BE49-F238E27FC236}">
                            <a16:creationId xmlns:a16="http://schemas.microsoft.com/office/drawing/2014/main" id="{686136BF-A6A1-2180-4E3C-4DF86147E916}"/>
                          </a:ext>
                        </a:extLst>
                      </p:cNvPr>
                      <p:cNvSpPr/>
                      <p:nvPr/>
                    </p:nvSpPr>
                    <p:spPr>
                      <a:xfrm>
                        <a:off x="10299486" y="2158391"/>
                        <a:ext cx="15469" cy="43019"/>
                      </a:xfrm>
                      <a:custGeom>
                        <a:avLst/>
                        <a:gdLst>
                          <a:gd name="connsiteX0" fmla="*/ 5611 w 15469"/>
                          <a:gd name="connsiteY0" fmla="*/ 32304 h 43019"/>
                          <a:gd name="connsiteX1" fmla="*/ 15470 w 15469"/>
                          <a:gd name="connsiteY1" fmla="*/ 37876 h 43019"/>
                          <a:gd name="connsiteX2" fmla="*/ 15470 w 15469"/>
                          <a:gd name="connsiteY2" fmla="*/ 43019 h 43019"/>
                          <a:gd name="connsiteX3" fmla="*/ 39 w 15469"/>
                          <a:gd name="connsiteY3" fmla="*/ 34018 h 43019"/>
                          <a:gd name="connsiteX4" fmla="*/ 39 w 15469"/>
                          <a:gd name="connsiteY4" fmla="*/ 29303 h 43019"/>
                          <a:gd name="connsiteX5" fmla="*/ 7325 w 15469"/>
                          <a:gd name="connsiteY5" fmla="*/ 20302 h 43019"/>
                          <a:gd name="connsiteX6" fmla="*/ 4754 w 15469"/>
                          <a:gd name="connsiteY6" fmla="*/ 10873 h 43019"/>
                          <a:gd name="connsiteX7" fmla="*/ 39 w 15469"/>
                          <a:gd name="connsiteY7" fmla="*/ 8301 h 43019"/>
                          <a:gd name="connsiteX8" fmla="*/ 5611 w 15469"/>
                          <a:gd name="connsiteY8" fmla="*/ 32304 h 43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69" h="43019">
                            <a:moveTo>
                              <a:pt x="5611" y="32304"/>
                            </a:moveTo>
                            <a:lnTo>
                              <a:pt x="15470" y="37876"/>
                            </a:lnTo>
                            <a:lnTo>
                              <a:pt x="15470" y="43019"/>
                            </a:lnTo>
                            <a:lnTo>
                              <a:pt x="39" y="34018"/>
                            </a:lnTo>
                            <a:lnTo>
                              <a:pt x="39" y="29303"/>
                            </a:lnTo>
                            <a:lnTo>
                              <a:pt x="7325" y="20302"/>
                            </a:lnTo>
                            <a:cubicBezTo>
                              <a:pt x="15898" y="13873"/>
                              <a:pt x="5182" y="-2415"/>
                              <a:pt x="4754" y="10873"/>
                            </a:cubicBezTo>
                            <a:lnTo>
                              <a:pt x="39" y="8301"/>
                            </a:lnTo>
                            <a:cubicBezTo>
                              <a:pt x="-1247" y="-13130"/>
                              <a:pt x="30043" y="11301"/>
                              <a:pt x="5611" y="32304"/>
                            </a:cubicBezTo>
                            <a:close/>
                          </a:path>
                        </a:pathLst>
                      </a:custGeom>
                      <a:solidFill>
                        <a:srgbClr val="FFFFFF"/>
                      </a:solidFill>
                      <a:ln w="4286" cap="flat">
                        <a:noFill/>
                        <a:prstDash val="solid"/>
                        <a:miter/>
                      </a:ln>
                    </p:spPr>
                    <p:txBody>
                      <a:bodyPr rtlCol="0" anchor="ctr"/>
                      <a:lstStyle/>
                      <a:p>
                        <a:endParaRPr lang="en-GB"/>
                      </a:p>
                    </p:txBody>
                  </p:sp>
                  <p:sp>
                    <p:nvSpPr>
                      <p:cNvPr id="162" name="Freeform: Shape 161">
                        <a:extLst>
                          <a:ext uri="{FF2B5EF4-FFF2-40B4-BE49-F238E27FC236}">
                            <a16:creationId xmlns:a16="http://schemas.microsoft.com/office/drawing/2014/main" id="{6BAEC3B4-65EB-151D-7DA7-422E5B1DFF7B}"/>
                          </a:ext>
                        </a:extLst>
                      </p:cNvPr>
                      <p:cNvSpPr/>
                      <p:nvPr/>
                    </p:nvSpPr>
                    <p:spPr>
                      <a:xfrm>
                        <a:off x="10299297" y="2206532"/>
                        <a:ext cx="15818" cy="40749"/>
                      </a:xfrm>
                      <a:custGeom>
                        <a:avLst/>
                        <a:gdLst>
                          <a:gd name="connsiteX0" fmla="*/ 15658 w 15818"/>
                          <a:gd name="connsiteY0" fmla="*/ 31740 h 40749"/>
                          <a:gd name="connsiteX1" fmla="*/ 227 w 15818"/>
                          <a:gd name="connsiteY1" fmla="*/ 24882 h 40749"/>
                          <a:gd name="connsiteX2" fmla="*/ 4942 w 15818"/>
                          <a:gd name="connsiteY2" fmla="*/ 27025 h 40749"/>
                          <a:gd name="connsiteX3" fmla="*/ 10943 w 15818"/>
                          <a:gd name="connsiteY3" fmla="*/ 32169 h 40749"/>
                          <a:gd name="connsiteX4" fmla="*/ 5370 w 15818"/>
                          <a:gd name="connsiteY4" fmla="*/ 20596 h 40749"/>
                          <a:gd name="connsiteX5" fmla="*/ 5370 w 15818"/>
                          <a:gd name="connsiteY5" fmla="*/ 15452 h 40749"/>
                          <a:gd name="connsiteX6" fmla="*/ 10515 w 15818"/>
                          <a:gd name="connsiteY6" fmla="*/ 11166 h 40749"/>
                          <a:gd name="connsiteX7" fmla="*/ 4942 w 15818"/>
                          <a:gd name="connsiteY7" fmla="*/ 9452 h 40749"/>
                          <a:gd name="connsiteX8" fmla="*/ 227 w 15818"/>
                          <a:gd name="connsiteY8" fmla="*/ 6880 h 40749"/>
                          <a:gd name="connsiteX9" fmla="*/ 15229 w 15818"/>
                          <a:gd name="connsiteY9" fmla="*/ 14167 h 40749"/>
                          <a:gd name="connsiteX10" fmla="*/ 11800 w 15818"/>
                          <a:gd name="connsiteY10" fmla="*/ 21882 h 40749"/>
                          <a:gd name="connsiteX11" fmla="*/ 15658 w 15818"/>
                          <a:gd name="connsiteY11" fmla="*/ 31740 h 40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18" h="40749">
                            <a:moveTo>
                              <a:pt x="15658" y="31740"/>
                            </a:moveTo>
                            <a:cubicBezTo>
                              <a:pt x="17801" y="50171"/>
                              <a:pt x="-2344" y="36455"/>
                              <a:pt x="227" y="24882"/>
                            </a:cubicBezTo>
                            <a:lnTo>
                              <a:pt x="4942" y="27025"/>
                            </a:lnTo>
                            <a:cubicBezTo>
                              <a:pt x="3656" y="30883"/>
                              <a:pt x="10086" y="38598"/>
                              <a:pt x="10943" y="32169"/>
                            </a:cubicBezTo>
                            <a:cubicBezTo>
                              <a:pt x="11372" y="27454"/>
                              <a:pt x="10515" y="22739"/>
                              <a:pt x="5370" y="20596"/>
                            </a:cubicBezTo>
                            <a:lnTo>
                              <a:pt x="5370" y="15452"/>
                            </a:lnTo>
                            <a:cubicBezTo>
                              <a:pt x="10086" y="18881"/>
                              <a:pt x="10943" y="16310"/>
                              <a:pt x="10515" y="11166"/>
                            </a:cubicBezTo>
                            <a:cubicBezTo>
                              <a:pt x="10943" y="6880"/>
                              <a:pt x="4085" y="2594"/>
                              <a:pt x="4942" y="9452"/>
                            </a:cubicBezTo>
                            <a:lnTo>
                              <a:pt x="227" y="6880"/>
                            </a:lnTo>
                            <a:cubicBezTo>
                              <a:pt x="-201" y="-8551"/>
                              <a:pt x="17372" y="5594"/>
                              <a:pt x="15229" y="14167"/>
                            </a:cubicBezTo>
                            <a:cubicBezTo>
                              <a:pt x="15658" y="17167"/>
                              <a:pt x="15229" y="21882"/>
                              <a:pt x="11800" y="21882"/>
                            </a:cubicBezTo>
                            <a:cubicBezTo>
                              <a:pt x="14372" y="24882"/>
                              <a:pt x="15658" y="28311"/>
                              <a:pt x="15658" y="31740"/>
                            </a:cubicBezTo>
                            <a:close/>
                          </a:path>
                        </a:pathLst>
                      </a:custGeom>
                      <a:solidFill>
                        <a:srgbClr val="FFFFFF"/>
                      </a:solidFill>
                      <a:ln w="4286" cap="flat">
                        <a:noFill/>
                        <a:prstDash val="solid"/>
                        <a:miter/>
                      </a:ln>
                    </p:spPr>
                    <p:txBody>
                      <a:bodyPr rtlCol="0" anchor="ctr"/>
                      <a:lstStyle/>
                      <a:p>
                        <a:endParaRPr lang="en-GB"/>
                      </a:p>
                    </p:txBody>
                  </p:sp>
                  <p:sp>
                    <p:nvSpPr>
                      <p:cNvPr id="163" name="Freeform: Shape 162">
                        <a:extLst>
                          <a:ext uri="{FF2B5EF4-FFF2-40B4-BE49-F238E27FC236}">
                            <a16:creationId xmlns:a16="http://schemas.microsoft.com/office/drawing/2014/main" id="{8F7405E1-ED3E-DE15-9861-C2D5B6847999}"/>
                          </a:ext>
                        </a:extLst>
                      </p:cNvPr>
                      <p:cNvSpPr/>
                      <p:nvPr/>
                    </p:nvSpPr>
                    <p:spPr>
                      <a:xfrm>
                        <a:off x="10299308" y="2257560"/>
                        <a:ext cx="17361" cy="40719"/>
                      </a:xfrm>
                      <a:custGeom>
                        <a:avLst/>
                        <a:gdLst>
                          <a:gd name="connsiteX0" fmla="*/ 16933 w 17361"/>
                          <a:gd name="connsiteY0" fmla="*/ 34719 h 40719"/>
                          <a:gd name="connsiteX1" fmla="*/ 14361 w 17361"/>
                          <a:gd name="connsiteY1" fmla="*/ 33004 h 40719"/>
                          <a:gd name="connsiteX2" fmla="*/ 14361 w 17361"/>
                          <a:gd name="connsiteY2" fmla="*/ 40719 h 40719"/>
                          <a:gd name="connsiteX3" fmla="*/ 9646 w 17361"/>
                          <a:gd name="connsiteY3" fmla="*/ 37719 h 40719"/>
                          <a:gd name="connsiteX4" fmla="*/ 9646 w 17361"/>
                          <a:gd name="connsiteY4" fmla="*/ 30004 h 40719"/>
                          <a:gd name="connsiteX5" fmla="*/ 216 w 17361"/>
                          <a:gd name="connsiteY5" fmla="*/ 24432 h 40719"/>
                          <a:gd name="connsiteX6" fmla="*/ 8789 w 17361"/>
                          <a:gd name="connsiteY6" fmla="*/ 0 h 40719"/>
                          <a:gd name="connsiteX7" fmla="*/ 14790 w 17361"/>
                          <a:gd name="connsiteY7" fmla="*/ 3429 h 40719"/>
                          <a:gd name="connsiteX8" fmla="*/ 14790 w 17361"/>
                          <a:gd name="connsiteY8" fmla="*/ 27432 h 40719"/>
                          <a:gd name="connsiteX9" fmla="*/ 17361 w 17361"/>
                          <a:gd name="connsiteY9" fmla="*/ 29147 h 40719"/>
                          <a:gd name="connsiteX10" fmla="*/ 17361 w 17361"/>
                          <a:gd name="connsiteY10" fmla="*/ 34719 h 40719"/>
                          <a:gd name="connsiteX11" fmla="*/ 9218 w 17361"/>
                          <a:gd name="connsiteY11" fmla="*/ 24860 h 40719"/>
                          <a:gd name="connsiteX12" fmla="*/ 9218 w 17361"/>
                          <a:gd name="connsiteY12" fmla="*/ 10287 h 40719"/>
                          <a:gd name="connsiteX13" fmla="*/ 4502 w 17361"/>
                          <a:gd name="connsiteY13" fmla="*/ 21860 h 40719"/>
                          <a:gd name="connsiteX14" fmla="*/ 9218 w 17361"/>
                          <a:gd name="connsiteY14" fmla="*/ 24860 h 40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361" h="40719">
                            <a:moveTo>
                              <a:pt x="16933" y="34719"/>
                            </a:moveTo>
                            <a:lnTo>
                              <a:pt x="14361" y="33004"/>
                            </a:lnTo>
                            <a:lnTo>
                              <a:pt x="14361" y="40719"/>
                            </a:lnTo>
                            <a:lnTo>
                              <a:pt x="9646" y="37719"/>
                            </a:lnTo>
                            <a:lnTo>
                              <a:pt x="9646" y="30004"/>
                            </a:lnTo>
                            <a:lnTo>
                              <a:pt x="216" y="24432"/>
                            </a:lnTo>
                            <a:cubicBezTo>
                              <a:pt x="-1498" y="20574"/>
                              <a:pt x="7503" y="3429"/>
                              <a:pt x="8789" y="0"/>
                            </a:cubicBezTo>
                            <a:lnTo>
                              <a:pt x="14790" y="3429"/>
                            </a:lnTo>
                            <a:lnTo>
                              <a:pt x="14790" y="27432"/>
                            </a:lnTo>
                            <a:lnTo>
                              <a:pt x="17361" y="29147"/>
                            </a:lnTo>
                            <a:lnTo>
                              <a:pt x="17361" y="34719"/>
                            </a:lnTo>
                            <a:close/>
                            <a:moveTo>
                              <a:pt x="9218" y="24860"/>
                            </a:moveTo>
                            <a:lnTo>
                              <a:pt x="9218" y="10287"/>
                            </a:lnTo>
                            <a:lnTo>
                              <a:pt x="4502" y="21860"/>
                            </a:lnTo>
                            <a:lnTo>
                              <a:pt x="9218" y="24860"/>
                            </a:lnTo>
                            <a:close/>
                          </a:path>
                        </a:pathLst>
                      </a:custGeom>
                      <a:solidFill>
                        <a:srgbClr val="FFFFFF"/>
                      </a:solidFill>
                      <a:ln w="4286" cap="flat">
                        <a:noFill/>
                        <a:prstDash val="solid"/>
                        <a:miter/>
                      </a:ln>
                    </p:spPr>
                    <p:txBody>
                      <a:bodyPr rtlCol="0" anchor="ctr"/>
                      <a:lstStyle/>
                      <a:p>
                        <a:endParaRPr lang="en-GB"/>
                      </a:p>
                    </p:txBody>
                  </p:sp>
                  <p:sp>
                    <p:nvSpPr>
                      <p:cNvPr id="164" name="Freeform: Shape 163">
                        <a:extLst>
                          <a:ext uri="{FF2B5EF4-FFF2-40B4-BE49-F238E27FC236}">
                            <a16:creationId xmlns:a16="http://schemas.microsoft.com/office/drawing/2014/main" id="{FC5267FE-CEB2-941A-10C0-E8205D95BF15}"/>
                          </a:ext>
                        </a:extLst>
                      </p:cNvPr>
                      <p:cNvSpPr/>
                      <p:nvPr/>
                    </p:nvSpPr>
                    <p:spPr>
                      <a:xfrm>
                        <a:off x="10299827" y="2299137"/>
                        <a:ext cx="16055" cy="43552"/>
                      </a:xfrm>
                      <a:custGeom>
                        <a:avLst/>
                        <a:gdLst>
                          <a:gd name="connsiteX0" fmla="*/ 126 w 16055"/>
                          <a:gd name="connsiteY0" fmla="*/ 28718 h 43552"/>
                          <a:gd name="connsiteX1" fmla="*/ 126 w 16055"/>
                          <a:gd name="connsiteY1" fmla="*/ 27432 h 43552"/>
                          <a:gd name="connsiteX2" fmla="*/ 4841 w 16055"/>
                          <a:gd name="connsiteY2" fmla="*/ 29575 h 43552"/>
                          <a:gd name="connsiteX3" fmla="*/ 10842 w 16055"/>
                          <a:gd name="connsiteY3" fmla="*/ 34719 h 43552"/>
                          <a:gd name="connsiteX4" fmla="*/ 10842 w 16055"/>
                          <a:gd name="connsiteY4" fmla="*/ 26146 h 43552"/>
                          <a:gd name="connsiteX5" fmla="*/ 5270 w 16055"/>
                          <a:gd name="connsiteY5" fmla="*/ 24003 h 43552"/>
                          <a:gd name="connsiteX6" fmla="*/ 554 w 16055"/>
                          <a:gd name="connsiteY6" fmla="*/ 21431 h 43552"/>
                          <a:gd name="connsiteX7" fmla="*/ 554 w 16055"/>
                          <a:gd name="connsiteY7" fmla="*/ 0 h 43552"/>
                          <a:gd name="connsiteX8" fmla="*/ 14699 w 16055"/>
                          <a:gd name="connsiteY8" fmla="*/ 8144 h 43552"/>
                          <a:gd name="connsiteX9" fmla="*/ 14699 w 16055"/>
                          <a:gd name="connsiteY9" fmla="*/ 13287 h 43552"/>
                          <a:gd name="connsiteX10" fmla="*/ 5270 w 16055"/>
                          <a:gd name="connsiteY10" fmla="*/ 8144 h 43552"/>
                          <a:gd name="connsiteX11" fmla="*/ 5270 w 16055"/>
                          <a:gd name="connsiteY11" fmla="*/ 17574 h 43552"/>
                          <a:gd name="connsiteX12" fmla="*/ 15985 w 16055"/>
                          <a:gd name="connsiteY12" fmla="*/ 37719 h 43552"/>
                          <a:gd name="connsiteX13" fmla="*/ 126 w 16055"/>
                          <a:gd name="connsiteY13" fmla="*/ 28718 h 43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055" h="43552">
                            <a:moveTo>
                              <a:pt x="126" y="28718"/>
                            </a:moveTo>
                            <a:lnTo>
                              <a:pt x="126" y="27432"/>
                            </a:lnTo>
                            <a:lnTo>
                              <a:pt x="4841" y="29575"/>
                            </a:lnTo>
                            <a:cubicBezTo>
                              <a:pt x="3556" y="33433"/>
                              <a:pt x="9985" y="41148"/>
                              <a:pt x="10842" y="34719"/>
                            </a:cubicBezTo>
                            <a:cubicBezTo>
                              <a:pt x="10842" y="34719"/>
                              <a:pt x="10842" y="26146"/>
                              <a:pt x="10842" y="26146"/>
                            </a:cubicBezTo>
                            <a:cubicBezTo>
                              <a:pt x="11270" y="22288"/>
                              <a:pt x="4841" y="18002"/>
                              <a:pt x="5270" y="24003"/>
                            </a:cubicBezTo>
                            <a:lnTo>
                              <a:pt x="554" y="21431"/>
                            </a:lnTo>
                            <a:lnTo>
                              <a:pt x="554" y="0"/>
                            </a:lnTo>
                            <a:lnTo>
                              <a:pt x="14699" y="8144"/>
                            </a:lnTo>
                            <a:lnTo>
                              <a:pt x="14699" y="13287"/>
                            </a:lnTo>
                            <a:lnTo>
                              <a:pt x="5270" y="8144"/>
                            </a:lnTo>
                            <a:lnTo>
                              <a:pt x="5270" y="17574"/>
                            </a:lnTo>
                            <a:cubicBezTo>
                              <a:pt x="15128" y="13716"/>
                              <a:pt x="16414" y="30861"/>
                              <a:pt x="15985" y="37719"/>
                            </a:cubicBezTo>
                            <a:cubicBezTo>
                              <a:pt x="14699" y="51864"/>
                              <a:pt x="-1589" y="36862"/>
                              <a:pt x="126" y="28718"/>
                            </a:cubicBezTo>
                            <a:close/>
                          </a:path>
                        </a:pathLst>
                      </a:custGeom>
                      <a:solidFill>
                        <a:srgbClr val="FFFFFF"/>
                      </a:solidFill>
                      <a:ln w="4286" cap="flat">
                        <a:noFill/>
                        <a:prstDash val="solid"/>
                        <a:miter/>
                      </a:ln>
                    </p:spPr>
                    <p:txBody>
                      <a:bodyPr rtlCol="0" anchor="ctr"/>
                      <a:lstStyle/>
                      <a:p>
                        <a:endParaRPr lang="en-GB"/>
                      </a:p>
                    </p:txBody>
                  </p:sp>
                  <p:sp>
                    <p:nvSpPr>
                      <p:cNvPr id="165" name="Freeform: Shape 164">
                        <a:extLst>
                          <a:ext uri="{FF2B5EF4-FFF2-40B4-BE49-F238E27FC236}">
                            <a16:creationId xmlns:a16="http://schemas.microsoft.com/office/drawing/2014/main" id="{38F55F0C-733F-9B07-6C94-6BFA7235F239}"/>
                          </a:ext>
                        </a:extLst>
                      </p:cNvPr>
                      <p:cNvSpPr/>
                      <p:nvPr/>
                    </p:nvSpPr>
                    <p:spPr>
                      <a:xfrm>
                        <a:off x="10299880" y="2351001"/>
                        <a:ext cx="16216" cy="40865"/>
                      </a:xfrm>
                      <a:custGeom>
                        <a:avLst/>
                        <a:gdLst>
                          <a:gd name="connsiteX0" fmla="*/ 74 w 16216"/>
                          <a:gd name="connsiteY0" fmla="*/ 26145 h 40865"/>
                          <a:gd name="connsiteX1" fmla="*/ 74 w 16216"/>
                          <a:gd name="connsiteY1" fmla="*/ 5571 h 40865"/>
                          <a:gd name="connsiteX2" fmla="*/ 15504 w 16216"/>
                          <a:gd name="connsiteY2" fmla="*/ 15858 h 40865"/>
                          <a:gd name="connsiteX3" fmla="*/ 10790 w 16216"/>
                          <a:gd name="connsiteY3" fmla="*/ 13286 h 40865"/>
                          <a:gd name="connsiteX4" fmla="*/ 5217 w 16216"/>
                          <a:gd name="connsiteY4" fmla="*/ 8572 h 40865"/>
                          <a:gd name="connsiteX5" fmla="*/ 5217 w 16216"/>
                          <a:gd name="connsiteY5" fmla="*/ 17144 h 40865"/>
                          <a:gd name="connsiteX6" fmla="*/ 15933 w 16216"/>
                          <a:gd name="connsiteY6" fmla="*/ 35575 h 40865"/>
                          <a:gd name="connsiteX7" fmla="*/ 74 w 16216"/>
                          <a:gd name="connsiteY7" fmla="*/ 26145 h 40865"/>
                          <a:gd name="connsiteX8" fmla="*/ 10790 w 16216"/>
                          <a:gd name="connsiteY8" fmla="*/ 32575 h 40865"/>
                          <a:gd name="connsiteX9" fmla="*/ 10790 w 16216"/>
                          <a:gd name="connsiteY9" fmla="*/ 25717 h 40865"/>
                          <a:gd name="connsiteX10" fmla="*/ 4788 w 16216"/>
                          <a:gd name="connsiteY10" fmla="*/ 22716 h 40865"/>
                          <a:gd name="connsiteX11" fmla="*/ 4788 w 16216"/>
                          <a:gd name="connsiteY11" fmla="*/ 29146 h 40865"/>
                          <a:gd name="connsiteX12" fmla="*/ 10790 w 16216"/>
                          <a:gd name="connsiteY12" fmla="*/ 32575 h 40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16" h="40865">
                            <a:moveTo>
                              <a:pt x="74" y="26145"/>
                            </a:moveTo>
                            <a:lnTo>
                              <a:pt x="74" y="5571"/>
                            </a:lnTo>
                            <a:cubicBezTo>
                              <a:pt x="1788" y="-8573"/>
                              <a:pt x="17647" y="7714"/>
                              <a:pt x="15504" y="15858"/>
                            </a:cubicBezTo>
                            <a:lnTo>
                              <a:pt x="10790" y="13286"/>
                            </a:lnTo>
                            <a:cubicBezTo>
                              <a:pt x="12076" y="10286"/>
                              <a:pt x="6074" y="2571"/>
                              <a:pt x="5217" y="8572"/>
                            </a:cubicBezTo>
                            <a:cubicBezTo>
                              <a:pt x="5217" y="8572"/>
                              <a:pt x="5217" y="17144"/>
                              <a:pt x="5217" y="17144"/>
                            </a:cubicBezTo>
                            <a:cubicBezTo>
                              <a:pt x="14219" y="13286"/>
                              <a:pt x="17219" y="28717"/>
                              <a:pt x="15933" y="35575"/>
                            </a:cubicBezTo>
                            <a:cubicBezTo>
                              <a:pt x="14647" y="48862"/>
                              <a:pt x="-1212" y="33860"/>
                              <a:pt x="74" y="26145"/>
                            </a:cubicBezTo>
                            <a:close/>
                            <a:moveTo>
                              <a:pt x="10790" y="32575"/>
                            </a:moveTo>
                            <a:lnTo>
                              <a:pt x="10790" y="25717"/>
                            </a:lnTo>
                            <a:cubicBezTo>
                              <a:pt x="11647" y="22288"/>
                              <a:pt x="5217" y="17144"/>
                              <a:pt x="4788" y="22716"/>
                            </a:cubicBezTo>
                            <a:cubicBezTo>
                              <a:pt x="4788" y="22716"/>
                              <a:pt x="4788" y="29146"/>
                              <a:pt x="4788" y="29146"/>
                            </a:cubicBezTo>
                            <a:cubicBezTo>
                              <a:pt x="4360" y="31717"/>
                              <a:pt x="10361" y="37718"/>
                              <a:pt x="10790" y="32575"/>
                            </a:cubicBezTo>
                            <a:close/>
                          </a:path>
                        </a:pathLst>
                      </a:custGeom>
                      <a:solidFill>
                        <a:srgbClr val="FFFFFF"/>
                      </a:solidFill>
                      <a:ln w="4286" cap="flat">
                        <a:noFill/>
                        <a:prstDash val="solid"/>
                        <a:miter/>
                      </a:ln>
                    </p:spPr>
                    <p:txBody>
                      <a:bodyPr rtlCol="0" anchor="ctr"/>
                      <a:lstStyle/>
                      <a:p>
                        <a:endParaRPr lang="en-GB"/>
                      </a:p>
                    </p:txBody>
                  </p:sp>
                </p:grpSp>
              </p:grpSp>
              <p:sp>
                <p:nvSpPr>
                  <p:cNvPr id="166" name="Freeform: Shape 165">
                    <a:extLst>
                      <a:ext uri="{FF2B5EF4-FFF2-40B4-BE49-F238E27FC236}">
                        <a16:creationId xmlns:a16="http://schemas.microsoft.com/office/drawing/2014/main" id="{5AF151BE-9A7A-2076-AD05-B87C18B65045}"/>
                      </a:ext>
                    </a:extLst>
                  </p:cNvPr>
                  <p:cNvSpPr/>
                  <p:nvPr/>
                </p:nvSpPr>
                <p:spPr>
                  <a:xfrm>
                    <a:off x="10339006" y="2245559"/>
                    <a:ext cx="332565" cy="333898"/>
                  </a:xfrm>
                  <a:custGeom>
                    <a:avLst/>
                    <a:gdLst>
                      <a:gd name="connsiteX0" fmla="*/ 332566 w 332565"/>
                      <a:gd name="connsiteY0" fmla="*/ 333899 h 333898"/>
                      <a:gd name="connsiteX1" fmla="*/ 220266 w 332565"/>
                      <a:gd name="connsiteY1" fmla="*/ 203168 h 333898"/>
                      <a:gd name="connsiteX2" fmla="*/ 170545 w 332565"/>
                      <a:gd name="connsiteY2" fmla="*/ 174879 h 333898"/>
                      <a:gd name="connsiteX3" fmla="*/ 137112 w 332565"/>
                      <a:gd name="connsiteY3" fmla="*/ 40291 h 333898"/>
                      <a:gd name="connsiteX4" fmla="*/ 71534 w 332565"/>
                      <a:gd name="connsiteY4" fmla="*/ 0 h 333898"/>
                      <a:gd name="connsiteX5" fmla="*/ 30385 w 332565"/>
                      <a:gd name="connsiteY5" fmla="*/ 37719 h 333898"/>
                      <a:gd name="connsiteX6" fmla="*/ 1238 w 332565"/>
                      <a:gd name="connsiteY6" fmla="*/ 142303 h 333898"/>
                      <a:gd name="connsiteX7" fmla="*/ 332566 w 332565"/>
                      <a:gd name="connsiteY7" fmla="*/ 333899 h 33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565" h="333898">
                        <a:moveTo>
                          <a:pt x="332566" y="333899"/>
                        </a:moveTo>
                        <a:cubicBezTo>
                          <a:pt x="324850" y="216456"/>
                          <a:pt x="283274" y="81010"/>
                          <a:pt x="220266" y="203168"/>
                        </a:cubicBezTo>
                        <a:cubicBezTo>
                          <a:pt x="195406" y="243888"/>
                          <a:pt x="179975" y="199311"/>
                          <a:pt x="170545" y="174879"/>
                        </a:cubicBezTo>
                        <a:cubicBezTo>
                          <a:pt x="142685" y="99870"/>
                          <a:pt x="158973" y="74152"/>
                          <a:pt x="137112" y="40291"/>
                        </a:cubicBezTo>
                        <a:cubicBezTo>
                          <a:pt x="119110" y="12430"/>
                          <a:pt x="89107" y="429"/>
                          <a:pt x="71534" y="0"/>
                        </a:cubicBezTo>
                        <a:cubicBezTo>
                          <a:pt x="57817" y="0"/>
                          <a:pt x="48387" y="12430"/>
                          <a:pt x="30385" y="37719"/>
                        </a:cubicBezTo>
                        <a:cubicBezTo>
                          <a:pt x="-6477" y="93869"/>
                          <a:pt x="-48" y="102013"/>
                          <a:pt x="1238" y="142303"/>
                        </a:cubicBezTo>
                        <a:cubicBezTo>
                          <a:pt x="111824" y="206169"/>
                          <a:pt x="221980" y="270034"/>
                          <a:pt x="332566" y="333899"/>
                        </a:cubicBezTo>
                        <a:close/>
                      </a:path>
                    </a:pathLst>
                  </a:custGeom>
                  <a:solidFill>
                    <a:schemeClr val="accent2"/>
                  </a:solidFill>
                  <a:ln w="4286" cap="flat">
                    <a:noFill/>
                    <a:prstDash val="solid"/>
                    <a:miter/>
                  </a:ln>
                </p:spPr>
                <p:txBody>
                  <a:bodyPr rtlCol="0" anchor="ctr"/>
                  <a:lstStyle/>
                  <a:p>
                    <a:endParaRPr lang="en-GB" dirty="0"/>
                  </a:p>
                </p:txBody>
              </p:sp>
              <p:sp>
                <p:nvSpPr>
                  <p:cNvPr id="167" name="Freeform: Shape 166">
                    <a:extLst>
                      <a:ext uri="{FF2B5EF4-FFF2-40B4-BE49-F238E27FC236}">
                        <a16:creationId xmlns:a16="http://schemas.microsoft.com/office/drawing/2014/main" id="{D34FC6FD-CA50-FA11-AA51-6117C69FD7FD}"/>
                      </a:ext>
                    </a:extLst>
                  </p:cNvPr>
                  <p:cNvSpPr/>
                  <p:nvPr/>
                </p:nvSpPr>
                <p:spPr>
                  <a:xfrm>
                    <a:off x="10340244" y="2277515"/>
                    <a:ext cx="331756" cy="301942"/>
                  </a:xfrm>
                  <a:custGeom>
                    <a:avLst/>
                    <a:gdLst>
                      <a:gd name="connsiteX0" fmla="*/ 0 w 331756"/>
                      <a:gd name="connsiteY0" fmla="*/ 110776 h 301942"/>
                      <a:gd name="connsiteX1" fmla="*/ 136303 w 331756"/>
                      <a:gd name="connsiteY1" fmla="*/ 153210 h 301942"/>
                      <a:gd name="connsiteX2" fmla="*/ 162020 w 331756"/>
                      <a:gd name="connsiteY2" fmla="*/ 138636 h 301942"/>
                      <a:gd name="connsiteX3" fmla="*/ 195453 w 331756"/>
                      <a:gd name="connsiteY3" fmla="*/ 42624 h 301942"/>
                      <a:gd name="connsiteX4" fmla="*/ 256747 w 331756"/>
                      <a:gd name="connsiteY4" fmla="*/ 110776 h 301942"/>
                      <a:gd name="connsiteX5" fmla="*/ 275606 w 331756"/>
                      <a:gd name="connsiteY5" fmla="*/ 208074 h 301942"/>
                      <a:gd name="connsiteX6" fmla="*/ 331756 w 331756"/>
                      <a:gd name="connsiteY6" fmla="*/ 210645 h 301942"/>
                      <a:gd name="connsiteX7" fmla="*/ 331756 w 331756"/>
                      <a:gd name="connsiteY7" fmla="*/ 301943 h 301942"/>
                      <a:gd name="connsiteX8" fmla="*/ 0 w 331756"/>
                      <a:gd name="connsiteY8" fmla="*/ 110776 h 30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1756" h="301942">
                        <a:moveTo>
                          <a:pt x="0" y="110776"/>
                        </a:moveTo>
                        <a:cubicBezTo>
                          <a:pt x="85725" y="-128826"/>
                          <a:pt x="77153" y="84630"/>
                          <a:pt x="136303" y="153210"/>
                        </a:cubicBezTo>
                        <a:cubicBezTo>
                          <a:pt x="147448" y="160068"/>
                          <a:pt x="156448" y="146780"/>
                          <a:pt x="162020" y="138636"/>
                        </a:cubicBezTo>
                        <a:cubicBezTo>
                          <a:pt x="187309" y="99631"/>
                          <a:pt x="171022" y="52483"/>
                          <a:pt x="195453" y="42624"/>
                        </a:cubicBezTo>
                        <a:cubicBezTo>
                          <a:pt x="226314" y="28051"/>
                          <a:pt x="253318" y="89773"/>
                          <a:pt x="256747" y="110776"/>
                        </a:cubicBezTo>
                        <a:cubicBezTo>
                          <a:pt x="273034" y="165211"/>
                          <a:pt x="258890" y="181499"/>
                          <a:pt x="275606" y="208074"/>
                        </a:cubicBezTo>
                        <a:cubicBezTo>
                          <a:pt x="293180" y="238077"/>
                          <a:pt x="331327" y="248793"/>
                          <a:pt x="331756" y="210645"/>
                        </a:cubicBezTo>
                        <a:cubicBezTo>
                          <a:pt x="331756" y="241078"/>
                          <a:pt x="331756" y="271510"/>
                          <a:pt x="331756" y="301943"/>
                        </a:cubicBezTo>
                        <a:cubicBezTo>
                          <a:pt x="220742" y="238077"/>
                          <a:pt x="110585" y="174212"/>
                          <a:pt x="0" y="110776"/>
                        </a:cubicBezTo>
                        <a:close/>
                      </a:path>
                    </a:pathLst>
                  </a:custGeom>
                  <a:solidFill>
                    <a:schemeClr val="accent1"/>
                  </a:solidFill>
                  <a:ln w="4286" cap="flat">
                    <a:noFill/>
                    <a:prstDash val="solid"/>
                    <a:miter/>
                  </a:ln>
                </p:spPr>
                <p:txBody>
                  <a:bodyPr rtlCol="0" anchor="ctr"/>
                  <a:lstStyle/>
                  <a:p>
                    <a:endParaRPr lang="en-GB"/>
                  </a:p>
                </p:txBody>
              </p:sp>
            </p:grpSp>
            <p:grpSp>
              <p:nvGrpSpPr>
                <p:cNvPr id="168" name="Graphic 18">
                  <a:extLst>
                    <a:ext uri="{FF2B5EF4-FFF2-40B4-BE49-F238E27FC236}">
                      <a16:creationId xmlns:a16="http://schemas.microsoft.com/office/drawing/2014/main" id="{AD6FA73D-7A68-0469-3C32-8B1F6F334431}"/>
                    </a:ext>
                  </a:extLst>
                </p:cNvPr>
                <p:cNvGrpSpPr/>
                <p:nvPr/>
              </p:nvGrpSpPr>
              <p:grpSpPr>
                <a:xfrm>
                  <a:off x="10235231" y="2410579"/>
                  <a:ext cx="506206" cy="606933"/>
                  <a:chOff x="10235231" y="2410579"/>
                  <a:chExt cx="506206" cy="606933"/>
                </a:xfrm>
              </p:grpSpPr>
              <p:sp>
                <p:nvSpPr>
                  <p:cNvPr id="169" name="Freeform: Shape 168">
                    <a:extLst>
                      <a:ext uri="{FF2B5EF4-FFF2-40B4-BE49-F238E27FC236}">
                        <a16:creationId xmlns:a16="http://schemas.microsoft.com/office/drawing/2014/main" id="{C953A9CB-9ADF-248F-9EB3-CCB0675C8646}"/>
                      </a:ext>
                    </a:extLst>
                  </p:cNvPr>
                  <p:cNvSpPr/>
                  <p:nvPr/>
                </p:nvSpPr>
                <p:spPr>
                  <a:xfrm>
                    <a:off x="10235231" y="2410579"/>
                    <a:ext cx="506206" cy="606933"/>
                  </a:xfrm>
                  <a:custGeom>
                    <a:avLst/>
                    <a:gdLst>
                      <a:gd name="connsiteX0" fmla="*/ 506207 w 506206"/>
                      <a:gd name="connsiteY0" fmla="*/ 606933 h 606933"/>
                      <a:gd name="connsiteX1" fmla="*/ 0 w 506206"/>
                      <a:gd name="connsiteY1" fmla="*/ 315039 h 606933"/>
                      <a:gd name="connsiteX2" fmla="*/ 0 w 506206"/>
                      <a:gd name="connsiteY2" fmla="*/ 0 h 606933"/>
                      <a:gd name="connsiteX3" fmla="*/ 506207 w 506206"/>
                      <a:gd name="connsiteY3" fmla="*/ 291894 h 606933"/>
                    </a:gdLst>
                    <a:ahLst/>
                    <a:cxnLst>
                      <a:cxn ang="0">
                        <a:pos x="connsiteX0" y="connsiteY0"/>
                      </a:cxn>
                      <a:cxn ang="0">
                        <a:pos x="connsiteX1" y="connsiteY1"/>
                      </a:cxn>
                      <a:cxn ang="0">
                        <a:pos x="connsiteX2" y="connsiteY2"/>
                      </a:cxn>
                      <a:cxn ang="0">
                        <a:pos x="connsiteX3" y="connsiteY3"/>
                      </a:cxn>
                    </a:cxnLst>
                    <a:rect l="l" t="t" r="r" b="b"/>
                    <a:pathLst>
                      <a:path w="506206" h="606933">
                        <a:moveTo>
                          <a:pt x="506207" y="606933"/>
                        </a:moveTo>
                        <a:lnTo>
                          <a:pt x="0" y="315039"/>
                        </a:lnTo>
                        <a:lnTo>
                          <a:pt x="0" y="0"/>
                        </a:lnTo>
                        <a:lnTo>
                          <a:pt x="506207" y="291894"/>
                        </a:lnTo>
                        <a:close/>
                      </a:path>
                    </a:pathLst>
                  </a:custGeom>
                  <a:solidFill>
                    <a:schemeClr val="accent4"/>
                  </a:solidFill>
                  <a:ln w="4286" cap="flat">
                    <a:noFill/>
                    <a:prstDash val="solid"/>
                    <a:miter/>
                  </a:ln>
                </p:spPr>
                <p:txBody>
                  <a:bodyPr rtlCol="0" anchor="ctr"/>
                  <a:lstStyle/>
                  <a:p>
                    <a:endParaRPr lang="en-GB"/>
                  </a:p>
                </p:txBody>
              </p:sp>
              <p:grpSp>
                <p:nvGrpSpPr>
                  <p:cNvPr id="170" name="Graphic 18">
                    <a:extLst>
                      <a:ext uri="{FF2B5EF4-FFF2-40B4-BE49-F238E27FC236}">
                        <a16:creationId xmlns:a16="http://schemas.microsoft.com/office/drawing/2014/main" id="{317F3CED-6835-C746-40A7-9F928475BD2F}"/>
                      </a:ext>
                    </a:extLst>
                  </p:cNvPr>
                  <p:cNvGrpSpPr/>
                  <p:nvPr/>
                </p:nvGrpSpPr>
                <p:grpSpPr>
                  <a:xfrm>
                    <a:off x="10286023" y="2466360"/>
                    <a:ext cx="403761" cy="497573"/>
                    <a:chOff x="10286023" y="2466360"/>
                    <a:chExt cx="403761" cy="497573"/>
                  </a:xfrm>
                </p:grpSpPr>
                <p:grpSp>
                  <p:nvGrpSpPr>
                    <p:cNvPr id="171" name="Graphic 18">
                      <a:extLst>
                        <a:ext uri="{FF2B5EF4-FFF2-40B4-BE49-F238E27FC236}">
                          <a16:creationId xmlns:a16="http://schemas.microsoft.com/office/drawing/2014/main" id="{E636FA97-62F5-BBE6-5CA0-FFA8FA7EEAE5}"/>
                        </a:ext>
                      </a:extLst>
                    </p:cNvPr>
                    <p:cNvGrpSpPr/>
                    <p:nvPr/>
                  </p:nvGrpSpPr>
                  <p:grpSpPr>
                    <a:xfrm>
                      <a:off x="10287095" y="2466360"/>
                      <a:ext cx="402478" cy="409217"/>
                      <a:chOff x="10287095" y="2466360"/>
                      <a:chExt cx="402478" cy="409217"/>
                    </a:xfrm>
                    <a:solidFill>
                      <a:srgbClr val="6C74AF"/>
                    </a:solidFill>
                  </p:grpSpPr>
                  <p:sp>
                    <p:nvSpPr>
                      <p:cNvPr id="172" name="Freeform: Shape 171">
                        <a:extLst>
                          <a:ext uri="{FF2B5EF4-FFF2-40B4-BE49-F238E27FC236}">
                            <a16:creationId xmlns:a16="http://schemas.microsoft.com/office/drawing/2014/main" id="{DC22CF65-3E2D-6E1D-6628-ED3B21E35EA4}"/>
                          </a:ext>
                        </a:extLst>
                      </p:cNvPr>
                      <p:cNvSpPr/>
                      <p:nvPr/>
                    </p:nvSpPr>
                    <p:spPr>
                      <a:xfrm>
                        <a:off x="10287095" y="2466360"/>
                        <a:ext cx="38576" cy="199191"/>
                      </a:xfrm>
                      <a:custGeom>
                        <a:avLst/>
                        <a:gdLst>
                          <a:gd name="connsiteX0" fmla="*/ 21002 w 38576"/>
                          <a:gd name="connsiteY0" fmla="*/ 197108 h 199191"/>
                          <a:gd name="connsiteX1" fmla="*/ 0 w 38576"/>
                          <a:gd name="connsiteY1" fmla="*/ 161532 h 199191"/>
                          <a:gd name="connsiteX2" fmla="*/ 0 w 38576"/>
                          <a:gd name="connsiteY2" fmla="*/ 15371 h 199191"/>
                          <a:gd name="connsiteX3" fmla="*/ 17573 w 38576"/>
                          <a:gd name="connsiteY3" fmla="*/ 2083 h 199191"/>
                          <a:gd name="connsiteX4" fmla="*/ 38576 w 38576"/>
                          <a:gd name="connsiteY4" fmla="*/ 37659 h 199191"/>
                          <a:gd name="connsiteX5" fmla="*/ 38576 w 38576"/>
                          <a:gd name="connsiteY5" fmla="*/ 183820 h 199191"/>
                          <a:gd name="connsiteX6" fmla="*/ 21002 w 38576"/>
                          <a:gd name="connsiteY6" fmla="*/ 197108 h 199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76" h="199191">
                            <a:moveTo>
                              <a:pt x="21002" y="197108"/>
                            </a:moveTo>
                            <a:cubicBezTo>
                              <a:pt x="9000" y="191536"/>
                              <a:pt x="0" y="176105"/>
                              <a:pt x="0" y="161532"/>
                            </a:cubicBezTo>
                            <a:lnTo>
                              <a:pt x="0" y="15371"/>
                            </a:lnTo>
                            <a:cubicBezTo>
                              <a:pt x="0" y="2512"/>
                              <a:pt x="7715" y="-3489"/>
                              <a:pt x="17573" y="2083"/>
                            </a:cubicBezTo>
                            <a:cubicBezTo>
                              <a:pt x="29575" y="7655"/>
                              <a:pt x="38576" y="23086"/>
                              <a:pt x="38576" y="37659"/>
                            </a:cubicBezTo>
                            <a:lnTo>
                              <a:pt x="38576" y="183820"/>
                            </a:lnTo>
                            <a:cubicBezTo>
                              <a:pt x="38576" y="196679"/>
                              <a:pt x="30432" y="202680"/>
                              <a:pt x="21002" y="197108"/>
                            </a:cubicBezTo>
                            <a:close/>
                          </a:path>
                        </a:pathLst>
                      </a:custGeom>
                      <a:solidFill>
                        <a:schemeClr val="bg1"/>
                      </a:solidFill>
                      <a:ln w="4286" cap="flat">
                        <a:noFill/>
                        <a:prstDash val="solid"/>
                        <a:miter/>
                      </a:ln>
                    </p:spPr>
                    <p:txBody>
                      <a:bodyPr rtlCol="0" anchor="ctr"/>
                      <a:lstStyle/>
                      <a:p>
                        <a:endParaRPr lang="en-GB"/>
                      </a:p>
                    </p:txBody>
                  </p:sp>
                  <p:sp>
                    <p:nvSpPr>
                      <p:cNvPr id="173" name="Freeform: Shape 172">
                        <a:extLst>
                          <a:ext uri="{FF2B5EF4-FFF2-40B4-BE49-F238E27FC236}">
                            <a16:creationId xmlns:a16="http://schemas.microsoft.com/office/drawing/2014/main" id="{8827C1DA-CCD8-9DD2-ECD2-694BDC984444}"/>
                          </a:ext>
                        </a:extLst>
                      </p:cNvPr>
                      <p:cNvSpPr/>
                      <p:nvPr/>
                    </p:nvSpPr>
                    <p:spPr>
                      <a:xfrm>
                        <a:off x="10359961" y="2508366"/>
                        <a:ext cx="38576" cy="199191"/>
                      </a:xfrm>
                      <a:custGeom>
                        <a:avLst/>
                        <a:gdLst>
                          <a:gd name="connsiteX0" fmla="*/ 21002 w 38576"/>
                          <a:gd name="connsiteY0" fmla="*/ 197108 h 199191"/>
                          <a:gd name="connsiteX1" fmla="*/ 0 w 38576"/>
                          <a:gd name="connsiteY1" fmla="*/ 161532 h 199191"/>
                          <a:gd name="connsiteX2" fmla="*/ 0 w 38576"/>
                          <a:gd name="connsiteY2" fmla="*/ 15371 h 199191"/>
                          <a:gd name="connsiteX3" fmla="*/ 17573 w 38576"/>
                          <a:gd name="connsiteY3" fmla="*/ 2083 h 199191"/>
                          <a:gd name="connsiteX4" fmla="*/ 38576 w 38576"/>
                          <a:gd name="connsiteY4" fmla="*/ 37659 h 199191"/>
                          <a:gd name="connsiteX5" fmla="*/ 38576 w 38576"/>
                          <a:gd name="connsiteY5" fmla="*/ 183820 h 199191"/>
                          <a:gd name="connsiteX6" fmla="*/ 21002 w 38576"/>
                          <a:gd name="connsiteY6" fmla="*/ 197108 h 199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76" h="199191">
                            <a:moveTo>
                              <a:pt x="21002" y="197108"/>
                            </a:moveTo>
                            <a:cubicBezTo>
                              <a:pt x="9000" y="191535"/>
                              <a:pt x="0" y="176105"/>
                              <a:pt x="0" y="161532"/>
                            </a:cubicBezTo>
                            <a:cubicBezTo>
                              <a:pt x="0" y="161532"/>
                              <a:pt x="0" y="15371"/>
                              <a:pt x="0" y="15371"/>
                            </a:cubicBezTo>
                            <a:cubicBezTo>
                              <a:pt x="0" y="2512"/>
                              <a:pt x="7715" y="-3489"/>
                              <a:pt x="17573" y="2083"/>
                            </a:cubicBezTo>
                            <a:cubicBezTo>
                              <a:pt x="29575" y="7655"/>
                              <a:pt x="38576" y="23086"/>
                              <a:pt x="38576" y="37659"/>
                            </a:cubicBezTo>
                            <a:lnTo>
                              <a:pt x="38576" y="183820"/>
                            </a:lnTo>
                            <a:cubicBezTo>
                              <a:pt x="38576" y="196679"/>
                              <a:pt x="30432" y="202680"/>
                              <a:pt x="21002" y="197108"/>
                            </a:cubicBezTo>
                            <a:close/>
                          </a:path>
                        </a:pathLst>
                      </a:custGeom>
                      <a:solidFill>
                        <a:schemeClr val="bg1"/>
                      </a:solidFill>
                      <a:ln w="4286" cap="flat">
                        <a:noFill/>
                        <a:prstDash val="solid"/>
                        <a:miter/>
                      </a:ln>
                    </p:spPr>
                    <p:txBody>
                      <a:bodyPr rtlCol="0" anchor="ctr"/>
                      <a:lstStyle/>
                      <a:p>
                        <a:endParaRPr lang="en-GB"/>
                      </a:p>
                    </p:txBody>
                  </p:sp>
                  <p:sp>
                    <p:nvSpPr>
                      <p:cNvPr id="174" name="Freeform: Shape 173">
                        <a:extLst>
                          <a:ext uri="{FF2B5EF4-FFF2-40B4-BE49-F238E27FC236}">
                            <a16:creationId xmlns:a16="http://schemas.microsoft.com/office/drawing/2014/main" id="{6ABEDCD1-BBE1-1F59-E654-83266C35B7C8}"/>
                          </a:ext>
                        </a:extLst>
                      </p:cNvPr>
                      <p:cNvSpPr/>
                      <p:nvPr/>
                    </p:nvSpPr>
                    <p:spPr>
                      <a:xfrm>
                        <a:off x="10432827" y="2550371"/>
                        <a:ext cx="38576" cy="199191"/>
                      </a:xfrm>
                      <a:custGeom>
                        <a:avLst/>
                        <a:gdLst>
                          <a:gd name="connsiteX0" fmla="*/ 21002 w 38576"/>
                          <a:gd name="connsiteY0" fmla="*/ 197108 h 199191"/>
                          <a:gd name="connsiteX1" fmla="*/ 0 w 38576"/>
                          <a:gd name="connsiteY1" fmla="*/ 161532 h 199191"/>
                          <a:gd name="connsiteX2" fmla="*/ 0 w 38576"/>
                          <a:gd name="connsiteY2" fmla="*/ 15371 h 199191"/>
                          <a:gd name="connsiteX3" fmla="*/ 17573 w 38576"/>
                          <a:gd name="connsiteY3" fmla="*/ 2083 h 199191"/>
                          <a:gd name="connsiteX4" fmla="*/ 38576 w 38576"/>
                          <a:gd name="connsiteY4" fmla="*/ 37659 h 199191"/>
                          <a:gd name="connsiteX5" fmla="*/ 38576 w 38576"/>
                          <a:gd name="connsiteY5" fmla="*/ 183820 h 199191"/>
                          <a:gd name="connsiteX6" fmla="*/ 21002 w 38576"/>
                          <a:gd name="connsiteY6" fmla="*/ 197108 h 199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76" h="199191">
                            <a:moveTo>
                              <a:pt x="21002" y="197108"/>
                            </a:moveTo>
                            <a:cubicBezTo>
                              <a:pt x="9000" y="191536"/>
                              <a:pt x="0" y="176105"/>
                              <a:pt x="0" y="161532"/>
                            </a:cubicBezTo>
                            <a:lnTo>
                              <a:pt x="0" y="15371"/>
                            </a:lnTo>
                            <a:cubicBezTo>
                              <a:pt x="0" y="2512"/>
                              <a:pt x="7715" y="-3489"/>
                              <a:pt x="17573" y="2083"/>
                            </a:cubicBezTo>
                            <a:cubicBezTo>
                              <a:pt x="29575" y="7655"/>
                              <a:pt x="38576" y="23086"/>
                              <a:pt x="38576" y="37659"/>
                            </a:cubicBezTo>
                            <a:lnTo>
                              <a:pt x="38576" y="183820"/>
                            </a:lnTo>
                            <a:cubicBezTo>
                              <a:pt x="38147" y="196679"/>
                              <a:pt x="30432" y="202680"/>
                              <a:pt x="21002" y="197108"/>
                            </a:cubicBezTo>
                            <a:close/>
                          </a:path>
                        </a:pathLst>
                      </a:custGeom>
                      <a:solidFill>
                        <a:schemeClr val="bg1"/>
                      </a:solidFill>
                      <a:ln w="4286" cap="flat">
                        <a:noFill/>
                        <a:prstDash val="solid"/>
                        <a:miter/>
                      </a:ln>
                    </p:spPr>
                    <p:txBody>
                      <a:bodyPr rtlCol="0" anchor="ctr"/>
                      <a:lstStyle/>
                      <a:p>
                        <a:endParaRPr lang="en-GB"/>
                      </a:p>
                    </p:txBody>
                  </p:sp>
                  <p:sp>
                    <p:nvSpPr>
                      <p:cNvPr id="175" name="Freeform: Shape 174">
                        <a:extLst>
                          <a:ext uri="{FF2B5EF4-FFF2-40B4-BE49-F238E27FC236}">
                            <a16:creationId xmlns:a16="http://schemas.microsoft.com/office/drawing/2014/main" id="{BB66E86B-24EE-7995-DAF5-784EE681005A}"/>
                          </a:ext>
                        </a:extLst>
                      </p:cNvPr>
                      <p:cNvSpPr/>
                      <p:nvPr/>
                    </p:nvSpPr>
                    <p:spPr>
                      <a:xfrm>
                        <a:off x="10505265" y="2592376"/>
                        <a:ext cx="38576" cy="199190"/>
                      </a:xfrm>
                      <a:custGeom>
                        <a:avLst/>
                        <a:gdLst>
                          <a:gd name="connsiteX0" fmla="*/ 21003 w 38576"/>
                          <a:gd name="connsiteY0" fmla="*/ 197108 h 199190"/>
                          <a:gd name="connsiteX1" fmla="*/ 0 w 38576"/>
                          <a:gd name="connsiteY1" fmla="*/ 161532 h 199190"/>
                          <a:gd name="connsiteX2" fmla="*/ 0 w 38576"/>
                          <a:gd name="connsiteY2" fmla="*/ 15371 h 199190"/>
                          <a:gd name="connsiteX3" fmla="*/ 17574 w 38576"/>
                          <a:gd name="connsiteY3" fmla="*/ 2083 h 199190"/>
                          <a:gd name="connsiteX4" fmla="*/ 38576 w 38576"/>
                          <a:gd name="connsiteY4" fmla="*/ 37659 h 199190"/>
                          <a:gd name="connsiteX5" fmla="*/ 38576 w 38576"/>
                          <a:gd name="connsiteY5" fmla="*/ 183820 h 199190"/>
                          <a:gd name="connsiteX6" fmla="*/ 21003 w 38576"/>
                          <a:gd name="connsiteY6" fmla="*/ 197108 h 199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76" h="199190">
                            <a:moveTo>
                              <a:pt x="21003" y="197108"/>
                            </a:moveTo>
                            <a:cubicBezTo>
                              <a:pt x="9002" y="191536"/>
                              <a:pt x="0" y="176105"/>
                              <a:pt x="0" y="161532"/>
                            </a:cubicBezTo>
                            <a:cubicBezTo>
                              <a:pt x="0" y="161532"/>
                              <a:pt x="0" y="15371"/>
                              <a:pt x="0" y="15371"/>
                            </a:cubicBezTo>
                            <a:cubicBezTo>
                              <a:pt x="0" y="2512"/>
                              <a:pt x="7715" y="-3489"/>
                              <a:pt x="17574" y="2083"/>
                            </a:cubicBezTo>
                            <a:cubicBezTo>
                              <a:pt x="29576" y="7655"/>
                              <a:pt x="38576" y="23086"/>
                              <a:pt x="38576" y="37659"/>
                            </a:cubicBezTo>
                            <a:cubicBezTo>
                              <a:pt x="38576" y="37659"/>
                              <a:pt x="38576" y="183820"/>
                              <a:pt x="38576" y="183820"/>
                            </a:cubicBezTo>
                            <a:cubicBezTo>
                              <a:pt x="38576" y="196679"/>
                              <a:pt x="30861" y="202680"/>
                              <a:pt x="21003" y="197108"/>
                            </a:cubicBezTo>
                            <a:close/>
                          </a:path>
                        </a:pathLst>
                      </a:custGeom>
                      <a:solidFill>
                        <a:schemeClr val="bg1"/>
                      </a:solidFill>
                      <a:ln w="4286" cap="flat">
                        <a:noFill/>
                        <a:prstDash val="solid"/>
                        <a:miter/>
                      </a:ln>
                    </p:spPr>
                    <p:txBody>
                      <a:bodyPr rtlCol="0" anchor="ctr"/>
                      <a:lstStyle/>
                      <a:p>
                        <a:endParaRPr lang="en-GB"/>
                      </a:p>
                    </p:txBody>
                  </p:sp>
                  <p:sp>
                    <p:nvSpPr>
                      <p:cNvPr id="176" name="Freeform: Shape 175">
                        <a:extLst>
                          <a:ext uri="{FF2B5EF4-FFF2-40B4-BE49-F238E27FC236}">
                            <a16:creationId xmlns:a16="http://schemas.microsoft.com/office/drawing/2014/main" id="{1B1F0304-6201-A5F3-21DF-BBAFB10EA2CD}"/>
                          </a:ext>
                        </a:extLst>
                      </p:cNvPr>
                      <p:cNvSpPr/>
                      <p:nvPr/>
                    </p:nvSpPr>
                    <p:spPr>
                      <a:xfrm>
                        <a:off x="10578131" y="2634381"/>
                        <a:ext cx="38576" cy="199190"/>
                      </a:xfrm>
                      <a:custGeom>
                        <a:avLst/>
                        <a:gdLst>
                          <a:gd name="connsiteX0" fmla="*/ 21003 w 38576"/>
                          <a:gd name="connsiteY0" fmla="*/ 197108 h 199190"/>
                          <a:gd name="connsiteX1" fmla="*/ 0 w 38576"/>
                          <a:gd name="connsiteY1" fmla="*/ 161532 h 199190"/>
                          <a:gd name="connsiteX2" fmla="*/ 0 w 38576"/>
                          <a:gd name="connsiteY2" fmla="*/ 15371 h 199190"/>
                          <a:gd name="connsiteX3" fmla="*/ 17574 w 38576"/>
                          <a:gd name="connsiteY3" fmla="*/ 2083 h 199190"/>
                          <a:gd name="connsiteX4" fmla="*/ 38576 w 38576"/>
                          <a:gd name="connsiteY4" fmla="*/ 37659 h 199190"/>
                          <a:gd name="connsiteX5" fmla="*/ 38576 w 38576"/>
                          <a:gd name="connsiteY5" fmla="*/ 183820 h 199190"/>
                          <a:gd name="connsiteX6" fmla="*/ 21003 w 38576"/>
                          <a:gd name="connsiteY6" fmla="*/ 197108 h 199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76" h="199190">
                            <a:moveTo>
                              <a:pt x="21003" y="197108"/>
                            </a:moveTo>
                            <a:cubicBezTo>
                              <a:pt x="9002" y="191536"/>
                              <a:pt x="0" y="176105"/>
                              <a:pt x="0" y="161532"/>
                            </a:cubicBezTo>
                            <a:lnTo>
                              <a:pt x="0" y="15371"/>
                            </a:lnTo>
                            <a:cubicBezTo>
                              <a:pt x="0" y="2512"/>
                              <a:pt x="7715" y="-3489"/>
                              <a:pt x="17574" y="2083"/>
                            </a:cubicBezTo>
                            <a:cubicBezTo>
                              <a:pt x="29576" y="7655"/>
                              <a:pt x="38576" y="23086"/>
                              <a:pt x="38576" y="37659"/>
                            </a:cubicBezTo>
                            <a:lnTo>
                              <a:pt x="38576" y="183820"/>
                            </a:lnTo>
                            <a:cubicBezTo>
                              <a:pt x="38576" y="196679"/>
                              <a:pt x="30861" y="202680"/>
                              <a:pt x="21003" y="197108"/>
                            </a:cubicBezTo>
                            <a:close/>
                          </a:path>
                        </a:pathLst>
                      </a:custGeom>
                      <a:solidFill>
                        <a:schemeClr val="bg1"/>
                      </a:solidFill>
                      <a:ln w="4286" cap="flat">
                        <a:noFill/>
                        <a:prstDash val="solid"/>
                        <a:miter/>
                      </a:ln>
                    </p:spPr>
                    <p:txBody>
                      <a:bodyPr rtlCol="0" anchor="ctr"/>
                      <a:lstStyle/>
                      <a:p>
                        <a:endParaRPr lang="en-GB"/>
                      </a:p>
                    </p:txBody>
                  </p:sp>
                  <p:sp>
                    <p:nvSpPr>
                      <p:cNvPr id="177" name="Freeform: Shape 176">
                        <a:extLst>
                          <a:ext uri="{FF2B5EF4-FFF2-40B4-BE49-F238E27FC236}">
                            <a16:creationId xmlns:a16="http://schemas.microsoft.com/office/drawing/2014/main" id="{352EE5F6-D3FF-90C3-DFEB-BA3B3636415D}"/>
                          </a:ext>
                        </a:extLst>
                      </p:cNvPr>
                      <p:cNvSpPr/>
                      <p:nvPr/>
                    </p:nvSpPr>
                    <p:spPr>
                      <a:xfrm>
                        <a:off x="10650997" y="2676387"/>
                        <a:ext cx="38576" cy="199191"/>
                      </a:xfrm>
                      <a:custGeom>
                        <a:avLst/>
                        <a:gdLst>
                          <a:gd name="connsiteX0" fmla="*/ 21003 w 38576"/>
                          <a:gd name="connsiteY0" fmla="*/ 197108 h 199191"/>
                          <a:gd name="connsiteX1" fmla="*/ 0 w 38576"/>
                          <a:gd name="connsiteY1" fmla="*/ 161532 h 199191"/>
                          <a:gd name="connsiteX2" fmla="*/ 0 w 38576"/>
                          <a:gd name="connsiteY2" fmla="*/ 15371 h 199191"/>
                          <a:gd name="connsiteX3" fmla="*/ 17574 w 38576"/>
                          <a:gd name="connsiteY3" fmla="*/ 2083 h 199191"/>
                          <a:gd name="connsiteX4" fmla="*/ 38576 w 38576"/>
                          <a:gd name="connsiteY4" fmla="*/ 37659 h 199191"/>
                          <a:gd name="connsiteX5" fmla="*/ 38576 w 38576"/>
                          <a:gd name="connsiteY5" fmla="*/ 183820 h 199191"/>
                          <a:gd name="connsiteX6" fmla="*/ 21003 w 38576"/>
                          <a:gd name="connsiteY6" fmla="*/ 197108 h 199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76" h="199191">
                            <a:moveTo>
                              <a:pt x="21003" y="197108"/>
                            </a:moveTo>
                            <a:cubicBezTo>
                              <a:pt x="9002" y="191536"/>
                              <a:pt x="0" y="176105"/>
                              <a:pt x="0" y="161532"/>
                            </a:cubicBezTo>
                            <a:cubicBezTo>
                              <a:pt x="0" y="161532"/>
                              <a:pt x="0" y="15371"/>
                              <a:pt x="0" y="15371"/>
                            </a:cubicBezTo>
                            <a:cubicBezTo>
                              <a:pt x="0" y="2512"/>
                              <a:pt x="7715" y="-3489"/>
                              <a:pt x="17574" y="2083"/>
                            </a:cubicBezTo>
                            <a:cubicBezTo>
                              <a:pt x="29576" y="7656"/>
                              <a:pt x="38576" y="23086"/>
                              <a:pt x="38576" y="37659"/>
                            </a:cubicBezTo>
                            <a:cubicBezTo>
                              <a:pt x="38576" y="37659"/>
                              <a:pt x="38576" y="183820"/>
                              <a:pt x="38576" y="183820"/>
                            </a:cubicBezTo>
                            <a:cubicBezTo>
                              <a:pt x="38576" y="196679"/>
                              <a:pt x="30433" y="202680"/>
                              <a:pt x="21003" y="197108"/>
                            </a:cubicBezTo>
                            <a:close/>
                          </a:path>
                        </a:pathLst>
                      </a:custGeom>
                      <a:solidFill>
                        <a:schemeClr val="bg1"/>
                      </a:solidFill>
                      <a:ln w="4286" cap="flat">
                        <a:noFill/>
                        <a:prstDash val="solid"/>
                        <a:miter/>
                      </a:ln>
                    </p:spPr>
                    <p:txBody>
                      <a:bodyPr rtlCol="0" anchor="ctr"/>
                      <a:lstStyle/>
                      <a:p>
                        <a:endParaRPr lang="en-GB"/>
                      </a:p>
                    </p:txBody>
                  </p:sp>
                </p:grpSp>
                <p:sp>
                  <p:nvSpPr>
                    <p:cNvPr id="178" name="Freeform: Shape 177">
                      <a:extLst>
                        <a:ext uri="{FF2B5EF4-FFF2-40B4-BE49-F238E27FC236}">
                          <a16:creationId xmlns:a16="http://schemas.microsoft.com/office/drawing/2014/main" id="{35333F90-A05E-00F3-5407-2E869635CB60}"/>
                        </a:ext>
                      </a:extLst>
                    </p:cNvPr>
                    <p:cNvSpPr/>
                    <p:nvPr/>
                  </p:nvSpPr>
                  <p:spPr>
                    <a:xfrm>
                      <a:off x="10286023" y="2587217"/>
                      <a:ext cx="40183" cy="81342"/>
                    </a:xfrm>
                    <a:custGeom>
                      <a:avLst/>
                      <a:gdLst>
                        <a:gd name="connsiteX0" fmla="*/ 28932 w 40183"/>
                        <a:gd name="connsiteY0" fmla="*/ 80109 h 81342"/>
                        <a:gd name="connsiteX1" fmla="*/ 643 w 40183"/>
                        <a:gd name="connsiteY1" fmla="*/ 50105 h 81342"/>
                        <a:gd name="connsiteX2" fmla="*/ 10930 w 40183"/>
                        <a:gd name="connsiteY2" fmla="*/ 1242 h 81342"/>
                        <a:gd name="connsiteX3" fmla="*/ 39219 w 40183"/>
                        <a:gd name="connsiteY3" fmla="*/ 31246 h 81342"/>
                        <a:gd name="connsiteX4" fmla="*/ 28932 w 40183"/>
                        <a:gd name="connsiteY4" fmla="*/ 80109 h 81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83" h="81342">
                          <a:moveTo>
                            <a:pt x="28932" y="80109"/>
                          </a:moveTo>
                          <a:cubicBezTo>
                            <a:pt x="17788" y="73679"/>
                            <a:pt x="215" y="66393"/>
                            <a:pt x="643" y="50105"/>
                          </a:cubicBezTo>
                          <a:cubicBezTo>
                            <a:pt x="3215" y="43247"/>
                            <a:pt x="-7073" y="-8617"/>
                            <a:pt x="10930" y="1242"/>
                          </a:cubicBezTo>
                          <a:cubicBezTo>
                            <a:pt x="22074" y="7671"/>
                            <a:pt x="39648" y="14958"/>
                            <a:pt x="39219" y="31246"/>
                          </a:cubicBezTo>
                          <a:cubicBezTo>
                            <a:pt x="37076" y="37675"/>
                            <a:pt x="47364" y="89967"/>
                            <a:pt x="28932" y="80109"/>
                          </a:cubicBezTo>
                          <a:close/>
                        </a:path>
                      </a:pathLst>
                    </a:custGeom>
                    <a:solidFill>
                      <a:srgbClr val="FDD13B"/>
                    </a:solidFill>
                    <a:ln w="4286" cap="flat">
                      <a:noFill/>
                      <a:prstDash val="solid"/>
                      <a:miter/>
                    </a:ln>
                  </p:spPr>
                  <p:txBody>
                    <a:bodyPr rtlCol="0" anchor="ctr"/>
                    <a:lstStyle/>
                    <a:p>
                      <a:endParaRPr lang="en-GB"/>
                    </a:p>
                  </p:txBody>
                </p:sp>
                <p:sp>
                  <p:nvSpPr>
                    <p:cNvPr id="179" name="Freeform: Shape 178">
                      <a:extLst>
                        <a:ext uri="{FF2B5EF4-FFF2-40B4-BE49-F238E27FC236}">
                          <a16:creationId xmlns:a16="http://schemas.microsoft.com/office/drawing/2014/main" id="{FE957EAE-A3B7-7A84-A546-2B83883019AA}"/>
                        </a:ext>
                      </a:extLst>
                    </p:cNvPr>
                    <p:cNvSpPr/>
                    <p:nvPr/>
                  </p:nvSpPr>
                  <p:spPr>
                    <a:xfrm>
                      <a:off x="10359961" y="2533822"/>
                      <a:ext cx="38576" cy="174241"/>
                    </a:xfrm>
                    <a:custGeom>
                      <a:avLst/>
                      <a:gdLst>
                        <a:gd name="connsiteX0" fmla="*/ 22288 w 38576"/>
                        <a:gd name="connsiteY0" fmla="*/ 172080 h 174241"/>
                        <a:gd name="connsiteX1" fmla="*/ 0 w 38576"/>
                        <a:gd name="connsiteY1" fmla="*/ 137361 h 174241"/>
                        <a:gd name="connsiteX2" fmla="*/ 0 w 38576"/>
                        <a:gd name="connsiteY2" fmla="*/ 14346 h 174241"/>
                        <a:gd name="connsiteX3" fmla="*/ 16288 w 38576"/>
                        <a:gd name="connsiteY3" fmla="*/ 1916 h 174241"/>
                        <a:gd name="connsiteX4" fmla="*/ 38576 w 38576"/>
                        <a:gd name="connsiteY4" fmla="*/ 36634 h 174241"/>
                        <a:gd name="connsiteX5" fmla="*/ 38576 w 38576"/>
                        <a:gd name="connsiteY5" fmla="*/ 159650 h 174241"/>
                        <a:gd name="connsiteX6" fmla="*/ 22288 w 38576"/>
                        <a:gd name="connsiteY6" fmla="*/ 172080 h 174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76" h="174241">
                          <a:moveTo>
                            <a:pt x="22288" y="172080"/>
                          </a:moveTo>
                          <a:cubicBezTo>
                            <a:pt x="9859" y="166508"/>
                            <a:pt x="0" y="152792"/>
                            <a:pt x="0" y="137361"/>
                          </a:cubicBezTo>
                          <a:cubicBezTo>
                            <a:pt x="0" y="137361"/>
                            <a:pt x="0" y="14346"/>
                            <a:pt x="0" y="14346"/>
                          </a:cubicBezTo>
                          <a:cubicBezTo>
                            <a:pt x="0" y="2344"/>
                            <a:pt x="7286" y="-3228"/>
                            <a:pt x="16288" y="1916"/>
                          </a:cubicBezTo>
                          <a:cubicBezTo>
                            <a:pt x="28718" y="7488"/>
                            <a:pt x="38576" y="21204"/>
                            <a:pt x="38576" y="36634"/>
                          </a:cubicBezTo>
                          <a:cubicBezTo>
                            <a:pt x="38576" y="36634"/>
                            <a:pt x="38576" y="159650"/>
                            <a:pt x="38576" y="159650"/>
                          </a:cubicBezTo>
                          <a:cubicBezTo>
                            <a:pt x="38576" y="172080"/>
                            <a:pt x="31290" y="177652"/>
                            <a:pt x="22288" y="172080"/>
                          </a:cubicBezTo>
                          <a:close/>
                        </a:path>
                      </a:pathLst>
                    </a:custGeom>
                    <a:solidFill>
                      <a:srgbClr val="FDD13B"/>
                    </a:solidFill>
                    <a:ln w="4286" cap="flat">
                      <a:noFill/>
                      <a:prstDash val="solid"/>
                      <a:miter/>
                    </a:ln>
                  </p:spPr>
                  <p:txBody>
                    <a:bodyPr rtlCol="0" anchor="ctr"/>
                    <a:lstStyle/>
                    <a:p>
                      <a:endParaRPr lang="en-GB"/>
                    </a:p>
                  </p:txBody>
                </p:sp>
                <p:sp>
                  <p:nvSpPr>
                    <p:cNvPr id="180" name="Freeform: Shape 179">
                      <a:extLst>
                        <a:ext uri="{FF2B5EF4-FFF2-40B4-BE49-F238E27FC236}">
                          <a16:creationId xmlns:a16="http://schemas.microsoft.com/office/drawing/2014/main" id="{47408AD3-3283-D4A8-465A-422AFFD63292}"/>
                        </a:ext>
                      </a:extLst>
                    </p:cNvPr>
                    <p:cNvSpPr/>
                    <p:nvPr/>
                  </p:nvSpPr>
                  <p:spPr>
                    <a:xfrm>
                      <a:off x="10432398" y="2622356"/>
                      <a:ext cx="38831" cy="128852"/>
                    </a:xfrm>
                    <a:custGeom>
                      <a:avLst/>
                      <a:gdLst>
                        <a:gd name="connsiteX0" fmla="*/ 24860 w 38831"/>
                        <a:gd name="connsiteY0" fmla="*/ 127265 h 128852"/>
                        <a:gd name="connsiteX1" fmla="*/ 0 w 38831"/>
                        <a:gd name="connsiteY1" fmla="*/ 94690 h 128852"/>
                        <a:gd name="connsiteX2" fmla="*/ 0 w 38831"/>
                        <a:gd name="connsiteY2" fmla="*/ 11965 h 128852"/>
                        <a:gd name="connsiteX3" fmla="*/ 38576 w 38831"/>
                        <a:gd name="connsiteY3" fmla="*/ 34254 h 128852"/>
                        <a:gd name="connsiteX4" fmla="*/ 38576 w 38831"/>
                        <a:gd name="connsiteY4" fmla="*/ 116978 h 128852"/>
                        <a:gd name="connsiteX5" fmla="*/ 24860 w 38831"/>
                        <a:gd name="connsiteY5" fmla="*/ 127265 h 128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831" h="128852">
                          <a:moveTo>
                            <a:pt x="24860" y="127265"/>
                          </a:moveTo>
                          <a:cubicBezTo>
                            <a:pt x="12002" y="121264"/>
                            <a:pt x="0" y="110978"/>
                            <a:pt x="0" y="94690"/>
                          </a:cubicBezTo>
                          <a:cubicBezTo>
                            <a:pt x="0" y="94690"/>
                            <a:pt x="0" y="11965"/>
                            <a:pt x="0" y="11965"/>
                          </a:cubicBezTo>
                          <a:cubicBezTo>
                            <a:pt x="1286" y="-18467"/>
                            <a:pt x="42435" y="16680"/>
                            <a:pt x="38576" y="34254"/>
                          </a:cubicBezTo>
                          <a:cubicBezTo>
                            <a:pt x="38576" y="34254"/>
                            <a:pt x="38576" y="116978"/>
                            <a:pt x="38576" y="116978"/>
                          </a:cubicBezTo>
                          <a:cubicBezTo>
                            <a:pt x="38576" y="126837"/>
                            <a:pt x="32576" y="131552"/>
                            <a:pt x="24860" y="127265"/>
                          </a:cubicBezTo>
                          <a:close/>
                        </a:path>
                      </a:pathLst>
                    </a:custGeom>
                    <a:solidFill>
                      <a:srgbClr val="FDD13B"/>
                    </a:solidFill>
                    <a:ln w="4286" cap="flat">
                      <a:noFill/>
                      <a:prstDash val="solid"/>
                      <a:miter/>
                    </a:ln>
                  </p:spPr>
                  <p:txBody>
                    <a:bodyPr rtlCol="0" anchor="ctr"/>
                    <a:lstStyle/>
                    <a:p>
                      <a:endParaRPr lang="en-GB"/>
                    </a:p>
                  </p:txBody>
                </p:sp>
                <p:sp>
                  <p:nvSpPr>
                    <p:cNvPr id="181" name="Freeform: Shape 180">
                      <a:extLst>
                        <a:ext uri="{FF2B5EF4-FFF2-40B4-BE49-F238E27FC236}">
                          <a16:creationId xmlns:a16="http://schemas.microsoft.com/office/drawing/2014/main" id="{A2CE5C69-EED3-E602-7E45-32858B1F62FF}"/>
                        </a:ext>
                      </a:extLst>
                    </p:cNvPr>
                    <p:cNvSpPr/>
                    <p:nvPr/>
                  </p:nvSpPr>
                  <p:spPr>
                    <a:xfrm>
                      <a:off x="10505015" y="2743921"/>
                      <a:ext cx="39075" cy="52120"/>
                    </a:xfrm>
                    <a:custGeom>
                      <a:avLst/>
                      <a:gdLst>
                        <a:gd name="connsiteX0" fmla="*/ 31110 w 39075"/>
                        <a:gd name="connsiteY0" fmla="*/ 51135 h 52120"/>
                        <a:gd name="connsiteX1" fmla="*/ 249 w 39075"/>
                        <a:gd name="connsiteY1" fmla="*/ 23274 h 52120"/>
                        <a:gd name="connsiteX2" fmla="*/ 7965 w 39075"/>
                        <a:gd name="connsiteY2" fmla="*/ 986 h 52120"/>
                        <a:gd name="connsiteX3" fmla="*/ 38826 w 39075"/>
                        <a:gd name="connsiteY3" fmla="*/ 28846 h 52120"/>
                        <a:gd name="connsiteX4" fmla="*/ 31110 w 39075"/>
                        <a:gd name="connsiteY4" fmla="*/ 51135 h 52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75" h="52120">
                          <a:moveTo>
                            <a:pt x="31110" y="51135"/>
                          </a:moveTo>
                          <a:cubicBezTo>
                            <a:pt x="22110" y="44706"/>
                            <a:pt x="-1037" y="37848"/>
                            <a:pt x="249" y="23274"/>
                          </a:cubicBezTo>
                          <a:cubicBezTo>
                            <a:pt x="1106" y="18131"/>
                            <a:pt x="-3608" y="-5015"/>
                            <a:pt x="7965" y="986"/>
                          </a:cubicBezTo>
                          <a:cubicBezTo>
                            <a:pt x="16966" y="7415"/>
                            <a:pt x="40112" y="14273"/>
                            <a:pt x="38826" y="28846"/>
                          </a:cubicBezTo>
                          <a:cubicBezTo>
                            <a:pt x="37968" y="33990"/>
                            <a:pt x="42684" y="57136"/>
                            <a:pt x="31110" y="51135"/>
                          </a:cubicBezTo>
                          <a:close/>
                        </a:path>
                      </a:pathLst>
                    </a:custGeom>
                    <a:solidFill>
                      <a:srgbClr val="FDD13B"/>
                    </a:solidFill>
                    <a:ln w="4286" cap="flat">
                      <a:noFill/>
                      <a:prstDash val="solid"/>
                      <a:miter/>
                    </a:ln>
                  </p:spPr>
                  <p:txBody>
                    <a:bodyPr rtlCol="0" anchor="ctr"/>
                    <a:lstStyle/>
                    <a:p>
                      <a:endParaRPr lang="en-GB"/>
                    </a:p>
                  </p:txBody>
                </p:sp>
                <p:sp>
                  <p:nvSpPr>
                    <p:cNvPr id="182" name="Freeform: Shape 181">
                      <a:extLst>
                        <a:ext uri="{FF2B5EF4-FFF2-40B4-BE49-F238E27FC236}">
                          <a16:creationId xmlns:a16="http://schemas.microsoft.com/office/drawing/2014/main" id="{D1D52068-1061-F3AA-7F43-911016639795}"/>
                        </a:ext>
                      </a:extLst>
                    </p:cNvPr>
                    <p:cNvSpPr/>
                    <p:nvPr/>
                  </p:nvSpPr>
                  <p:spPr>
                    <a:xfrm>
                      <a:off x="10578131" y="2666654"/>
                      <a:ext cx="38791" cy="167614"/>
                    </a:xfrm>
                    <a:custGeom>
                      <a:avLst/>
                      <a:gdLst>
                        <a:gd name="connsiteX0" fmla="*/ 22717 w 38791"/>
                        <a:gd name="connsiteY0" fmla="*/ 165692 h 167614"/>
                        <a:gd name="connsiteX1" fmla="*/ 0 w 38791"/>
                        <a:gd name="connsiteY1" fmla="*/ 131402 h 167614"/>
                        <a:gd name="connsiteX2" fmla="*/ 0 w 38791"/>
                        <a:gd name="connsiteY2" fmla="*/ 13959 h 167614"/>
                        <a:gd name="connsiteX3" fmla="*/ 38576 w 38791"/>
                        <a:gd name="connsiteY3" fmla="*/ 36248 h 167614"/>
                        <a:gd name="connsiteX4" fmla="*/ 38576 w 38791"/>
                        <a:gd name="connsiteY4" fmla="*/ 153691 h 167614"/>
                        <a:gd name="connsiteX5" fmla="*/ 22717 w 38791"/>
                        <a:gd name="connsiteY5" fmla="*/ 165692 h 16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91" h="167614">
                          <a:moveTo>
                            <a:pt x="22717" y="165692"/>
                          </a:moveTo>
                          <a:cubicBezTo>
                            <a:pt x="9859" y="160120"/>
                            <a:pt x="0" y="146833"/>
                            <a:pt x="0" y="131402"/>
                          </a:cubicBezTo>
                          <a:cubicBezTo>
                            <a:pt x="0" y="131402"/>
                            <a:pt x="0" y="13959"/>
                            <a:pt x="0" y="13959"/>
                          </a:cubicBezTo>
                          <a:cubicBezTo>
                            <a:pt x="3429" y="-20331"/>
                            <a:pt x="42005" y="16959"/>
                            <a:pt x="38576" y="36248"/>
                          </a:cubicBezTo>
                          <a:cubicBezTo>
                            <a:pt x="38576" y="36248"/>
                            <a:pt x="38576" y="153691"/>
                            <a:pt x="38576" y="153691"/>
                          </a:cubicBezTo>
                          <a:cubicBezTo>
                            <a:pt x="38576" y="165264"/>
                            <a:pt x="31290" y="170836"/>
                            <a:pt x="22717" y="165692"/>
                          </a:cubicBezTo>
                          <a:close/>
                        </a:path>
                      </a:pathLst>
                    </a:custGeom>
                    <a:solidFill>
                      <a:srgbClr val="FDD13B"/>
                    </a:solidFill>
                    <a:ln w="4286" cap="flat">
                      <a:noFill/>
                      <a:prstDash val="solid"/>
                      <a:miter/>
                    </a:ln>
                  </p:spPr>
                  <p:txBody>
                    <a:bodyPr rtlCol="0" anchor="ctr"/>
                    <a:lstStyle/>
                    <a:p>
                      <a:endParaRPr lang="en-GB"/>
                    </a:p>
                  </p:txBody>
                </p:sp>
                <p:sp>
                  <p:nvSpPr>
                    <p:cNvPr id="183" name="Freeform: Shape 182">
                      <a:extLst>
                        <a:ext uri="{FF2B5EF4-FFF2-40B4-BE49-F238E27FC236}">
                          <a16:creationId xmlns:a16="http://schemas.microsoft.com/office/drawing/2014/main" id="{1083BFF9-916B-AFE0-D056-9645D64D9028}"/>
                        </a:ext>
                      </a:extLst>
                    </p:cNvPr>
                    <p:cNvSpPr/>
                    <p:nvPr/>
                  </p:nvSpPr>
                  <p:spPr>
                    <a:xfrm>
                      <a:off x="10650997" y="2728613"/>
                      <a:ext cx="38787" cy="147984"/>
                    </a:xfrm>
                    <a:custGeom>
                      <a:avLst/>
                      <a:gdLst>
                        <a:gd name="connsiteX0" fmla="*/ 23574 w 38787"/>
                        <a:gd name="connsiteY0" fmla="*/ 146167 h 147984"/>
                        <a:gd name="connsiteX1" fmla="*/ 0 w 38787"/>
                        <a:gd name="connsiteY1" fmla="*/ 112734 h 147984"/>
                        <a:gd name="connsiteX2" fmla="*/ 0 w 38787"/>
                        <a:gd name="connsiteY2" fmla="*/ 12864 h 147984"/>
                        <a:gd name="connsiteX3" fmla="*/ 38576 w 38787"/>
                        <a:gd name="connsiteY3" fmla="*/ 35153 h 147984"/>
                        <a:gd name="connsiteX4" fmla="*/ 38576 w 38787"/>
                        <a:gd name="connsiteY4" fmla="*/ 135023 h 147984"/>
                        <a:gd name="connsiteX5" fmla="*/ 23574 w 38787"/>
                        <a:gd name="connsiteY5" fmla="*/ 146167 h 147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87" h="147984">
                          <a:moveTo>
                            <a:pt x="23574" y="146167"/>
                          </a:moveTo>
                          <a:cubicBezTo>
                            <a:pt x="10716" y="140595"/>
                            <a:pt x="0" y="128593"/>
                            <a:pt x="0" y="112734"/>
                          </a:cubicBezTo>
                          <a:cubicBezTo>
                            <a:pt x="0" y="112734"/>
                            <a:pt x="0" y="12864"/>
                            <a:pt x="0" y="12864"/>
                          </a:cubicBezTo>
                          <a:cubicBezTo>
                            <a:pt x="2572" y="-19282"/>
                            <a:pt x="42005" y="16722"/>
                            <a:pt x="38576" y="35153"/>
                          </a:cubicBezTo>
                          <a:cubicBezTo>
                            <a:pt x="38576" y="35153"/>
                            <a:pt x="38576" y="135023"/>
                            <a:pt x="38576" y="135023"/>
                          </a:cubicBezTo>
                          <a:cubicBezTo>
                            <a:pt x="38576" y="146167"/>
                            <a:pt x="31719" y="150882"/>
                            <a:pt x="23574" y="146167"/>
                          </a:cubicBezTo>
                          <a:close/>
                        </a:path>
                      </a:pathLst>
                    </a:custGeom>
                    <a:solidFill>
                      <a:srgbClr val="FDD13B"/>
                    </a:solidFill>
                    <a:ln w="4286" cap="flat">
                      <a:noFill/>
                      <a:prstDash val="solid"/>
                      <a:miter/>
                    </a:ln>
                  </p:spPr>
                  <p:txBody>
                    <a:bodyPr rtlCol="0" anchor="ctr"/>
                    <a:lstStyle/>
                    <a:p>
                      <a:endParaRPr lang="en-GB"/>
                    </a:p>
                  </p:txBody>
                </p:sp>
                <p:sp>
                  <p:nvSpPr>
                    <p:cNvPr id="184" name="Freeform: Shape 183">
                      <a:extLst>
                        <a:ext uri="{FF2B5EF4-FFF2-40B4-BE49-F238E27FC236}">
                          <a16:creationId xmlns:a16="http://schemas.microsoft.com/office/drawing/2014/main" id="{6A6AA4D4-AB46-B3D4-9E30-417B843D5E9B}"/>
                        </a:ext>
                      </a:extLst>
                    </p:cNvPr>
                    <p:cNvSpPr/>
                    <p:nvPr/>
                  </p:nvSpPr>
                  <p:spPr>
                    <a:xfrm>
                      <a:off x="10304181" y="2685249"/>
                      <a:ext cx="4441" cy="35950"/>
                    </a:xfrm>
                    <a:custGeom>
                      <a:avLst/>
                      <a:gdLst>
                        <a:gd name="connsiteX0" fmla="*/ 2202 w 4441"/>
                        <a:gd name="connsiteY0" fmla="*/ 35655 h 35950"/>
                        <a:gd name="connsiteX1" fmla="*/ 59 w 4441"/>
                        <a:gd name="connsiteY1" fmla="*/ 1365 h 35950"/>
                        <a:gd name="connsiteX2" fmla="*/ 4346 w 4441"/>
                        <a:gd name="connsiteY2" fmla="*/ 3936 h 35950"/>
                        <a:gd name="connsiteX3" fmla="*/ 2202 w 4441"/>
                        <a:gd name="connsiteY3" fmla="*/ 35655 h 35950"/>
                      </a:gdLst>
                      <a:ahLst/>
                      <a:cxnLst>
                        <a:cxn ang="0">
                          <a:pos x="connsiteX0" y="connsiteY0"/>
                        </a:cxn>
                        <a:cxn ang="0">
                          <a:pos x="connsiteX1" y="connsiteY1"/>
                        </a:cxn>
                        <a:cxn ang="0">
                          <a:pos x="connsiteX2" y="connsiteY2"/>
                        </a:cxn>
                        <a:cxn ang="0">
                          <a:pos x="connsiteX3" y="connsiteY3"/>
                        </a:cxn>
                      </a:cxnLst>
                      <a:rect l="l" t="t" r="r" b="b"/>
                      <a:pathLst>
                        <a:path w="4441" h="35950">
                          <a:moveTo>
                            <a:pt x="2202" y="35655"/>
                          </a:moveTo>
                          <a:cubicBezTo>
                            <a:pt x="-1656" y="35226"/>
                            <a:pt x="916" y="3936"/>
                            <a:pt x="59" y="1365"/>
                          </a:cubicBezTo>
                          <a:cubicBezTo>
                            <a:pt x="487" y="-2064"/>
                            <a:pt x="4346" y="1793"/>
                            <a:pt x="4346" y="3936"/>
                          </a:cubicBezTo>
                          <a:cubicBezTo>
                            <a:pt x="3059" y="4365"/>
                            <a:pt x="6489" y="39512"/>
                            <a:pt x="2202" y="35655"/>
                          </a:cubicBezTo>
                          <a:close/>
                        </a:path>
                      </a:pathLst>
                    </a:custGeom>
                    <a:solidFill>
                      <a:srgbClr val="6C74AF"/>
                    </a:solidFill>
                    <a:ln w="4286" cap="flat">
                      <a:noFill/>
                      <a:prstDash val="solid"/>
                      <a:miter/>
                    </a:ln>
                  </p:spPr>
                  <p:txBody>
                    <a:bodyPr rtlCol="0" anchor="ctr"/>
                    <a:lstStyle/>
                    <a:p>
                      <a:endParaRPr lang="en-GB"/>
                    </a:p>
                  </p:txBody>
                </p:sp>
                <p:sp>
                  <p:nvSpPr>
                    <p:cNvPr id="185" name="Freeform: Shape 184">
                      <a:extLst>
                        <a:ext uri="{FF2B5EF4-FFF2-40B4-BE49-F238E27FC236}">
                          <a16:creationId xmlns:a16="http://schemas.microsoft.com/office/drawing/2014/main" id="{84811975-92E1-C295-EC8F-3EAE37AD05C0}"/>
                        </a:ext>
                      </a:extLst>
                    </p:cNvPr>
                    <p:cNvSpPr/>
                    <p:nvPr/>
                  </p:nvSpPr>
                  <p:spPr>
                    <a:xfrm>
                      <a:off x="10377047" y="2727255"/>
                      <a:ext cx="4441" cy="35953"/>
                    </a:xfrm>
                    <a:custGeom>
                      <a:avLst/>
                      <a:gdLst>
                        <a:gd name="connsiteX0" fmla="*/ 2202 w 4441"/>
                        <a:gd name="connsiteY0" fmla="*/ 35655 h 35953"/>
                        <a:gd name="connsiteX1" fmla="*/ 59 w 4441"/>
                        <a:gd name="connsiteY1" fmla="*/ 1365 h 35953"/>
                        <a:gd name="connsiteX2" fmla="*/ 4346 w 4441"/>
                        <a:gd name="connsiteY2" fmla="*/ 3936 h 35953"/>
                        <a:gd name="connsiteX3" fmla="*/ 2202 w 4441"/>
                        <a:gd name="connsiteY3" fmla="*/ 35655 h 35953"/>
                      </a:gdLst>
                      <a:ahLst/>
                      <a:cxnLst>
                        <a:cxn ang="0">
                          <a:pos x="connsiteX0" y="connsiteY0"/>
                        </a:cxn>
                        <a:cxn ang="0">
                          <a:pos x="connsiteX1" y="connsiteY1"/>
                        </a:cxn>
                        <a:cxn ang="0">
                          <a:pos x="connsiteX2" y="connsiteY2"/>
                        </a:cxn>
                        <a:cxn ang="0">
                          <a:pos x="connsiteX3" y="connsiteY3"/>
                        </a:cxn>
                      </a:cxnLst>
                      <a:rect l="l" t="t" r="r" b="b"/>
                      <a:pathLst>
                        <a:path w="4441" h="35953">
                          <a:moveTo>
                            <a:pt x="2202" y="35655"/>
                          </a:moveTo>
                          <a:cubicBezTo>
                            <a:pt x="-1656" y="35226"/>
                            <a:pt x="916" y="3936"/>
                            <a:pt x="59" y="1365"/>
                          </a:cubicBezTo>
                          <a:cubicBezTo>
                            <a:pt x="487" y="-2064"/>
                            <a:pt x="4346" y="1793"/>
                            <a:pt x="4346" y="3936"/>
                          </a:cubicBezTo>
                          <a:cubicBezTo>
                            <a:pt x="3059" y="4793"/>
                            <a:pt x="6489" y="39512"/>
                            <a:pt x="2202" y="35655"/>
                          </a:cubicBezTo>
                          <a:close/>
                        </a:path>
                      </a:pathLst>
                    </a:custGeom>
                    <a:solidFill>
                      <a:srgbClr val="6C74AF"/>
                    </a:solidFill>
                    <a:ln w="4286" cap="flat">
                      <a:noFill/>
                      <a:prstDash val="solid"/>
                      <a:miter/>
                    </a:ln>
                  </p:spPr>
                  <p:txBody>
                    <a:bodyPr rtlCol="0" anchor="ctr"/>
                    <a:lstStyle/>
                    <a:p>
                      <a:endParaRPr lang="en-GB"/>
                    </a:p>
                  </p:txBody>
                </p:sp>
                <p:sp>
                  <p:nvSpPr>
                    <p:cNvPr id="186" name="Freeform: Shape 185">
                      <a:extLst>
                        <a:ext uri="{FF2B5EF4-FFF2-40B4-BE49-F238E27FC236}">
                          <a16:creationId xmlns:a16="http://schemas.microsoft.com/office/drawing/2014/main" id="{13D211BE-1498-A5ED-7515-F87F5E364C61}"/>
                        </a:ext>
                      </a:extLst>
                    </p:cNvPr>
                    <p:cNvSpPr/>
                    <p:nvPr/>
                  </p:nvSpPr>
                  <p:spPr>
                    <a:xfrm>
                      <a:off x="10449485" y="2769260"/>
                      <a:ext cx="4755" cy="35953"/>
                    </a:xfrm>
                    <a:custGeom>
                      <a:avLst/>
                      <a:gdLst>
                        <a:gd name="connsiteX0" fmla="*/ 2202 w 4755"/>
                        <a:gd name="connsiteY0" fmla="*/ 35655 h 35953"/>
                        <a:gd name="connsiteX1" fmla="*/ 59 w 4755"/>
                        <a:gd name="connsiteY1" fmla="*/ 1365 h 35953"/>
                        <a:gd name="connsiteX2" fmla="*/ 4345 w 4755"/>
                        <a:gd name="connsiteY2" fmla="*/ 3936 h 35953"/>
                        <a:gd name="connsiteX3" fmla="*/ 2202 w 4755"/>
                        <a:gd name="connsiteY3" fmla="*/ 35655 h 35953"/>
                      </a:gdLst>
                      <a:ahLst/>
                      <a:cxnLst>
                        <a:cxn ang="0">
                          <a:pos x="connsiteX0" y="connsiteY0"/>
                        </a:cxn>
                        <a:cxn ang="0">
                          <a:pos x="connsiteX1" y="connsiteY1"/>
                        </a:cxn>
                        <a:cxn ang="0">
                          <a:pos x="connsiteX2" y="connsiteY2"/>
                        </a:cxn>
                        <a:cxn ang="0">
                          <a:pos x="connsiteX3" y="connsiteY3"/>
                        </a:cxn>
                      </a:cxnLst>
                      <a:rect l="l" t="t" r="r" b="b"/>
                      <a:pathLst>
                        <a:path w="4755" h="35953">
                          <a:moveTo>
                            <a:pt x="2202" y="35655"/>
                          </a:moveTo>
                          <a:cubicBezTo>
                            <a:pt x="-1655" y="35226"/>
                            <a:pt x="916" y="3936"/>
                            <a:pt x="59" y="1365"/>
                          </a:cubicBezTo>
                          <a:cubicBezTo>
                            <a:pt x="488" y="-2064"/>
                            <a:pt x="4345" y="1793"/>
                            <a:pt x="4345" y="3936"/>
                          </a:cubicBezTo>
                          <a:cubicBezTo>
                            <a:pt x="3488" y="4794"/>
                            <a:pt x="6917" y="39512"/>
                            <a:pt x="2202" y="35655"/>
                          </a:cubicBezTo>
                          <a:close/>
                        </a:path>
                      </a:pathLst>
                    </a:custGeom>
                    <a:solidFill>
                      <a:srgbClr val="6C74AF"/>
                    </a:solidFill>
                    <a:ln w="4286" cap="flat">
                      <a:noFill/>
                      <a:prstDash val="solid"/>
                      <a:miter/>
                    </a:ln>
                  </p:spPr>
                  <p:txBody>
                    <a:bodyPr rtlCol="0" anchor="ctr"/>
                    <a:lstStyle/>
                    <a:p>
                      <a:endParaRPr lang="en-GB"/>
                    </a:p>
                  </p:txBody>
                </p:sp>
                <p:sp>
                  <p:nvSpPr>
                    <p:cNvPr id="187" name="Freeform: Shape 186">
                      <a:extLst>
                        <a:ext uri="{FF2B5EF4-FFF2-40B4-BE49-F238E27FC236}">
                          <a16:creationId xmlns:a16="http://schemas.microsoft.com/office/drawing/2014/main" id="{1F4D1C6A-5349-F100-9AB3-9BA41C3C7C92}"/>
                        </a:ext>
                      </a:extLst>
                    </p:cNvPr>
                    <p:cNvSpPr/>
                    <p:nvPr/>
                  </p:nvSpPr>
                  <p:spPr>
                    <a:xfrm>
                      <a:off x="10522351" y="2811265"/>
                      <a:ext cx="4755" cy="35953"/>
                    </a:xfrm>
                    <a:custGeom>
                      <a:avLst/>
                      <a:gdLst>
                        <a:gd name="connsiteX0" fmla="*/ 2202 w 4755"/>
                        <a:gd name="connsiteY0" fmla="*/ 35655 h 35953"/>
                        <a:gd name="connsiteX1" fmla="*/ 59 w 4755"/>
                        <a:gd name="connsiteY1" fmla="*/ 1365 h 35953"/>
                        <a:gd name="connsiteX2" fmla="*/ 4345 w 4755"/>
                        <a:gd name="connsiteY2" fmla="*/ 3936 h 35953"/>
                        <a:gd name="connsiteX3" fmla="*/ 2202 w 4755"/>
                        <a:gd name="connsiteY3" fmla="*/ 35655 h 35953"/>
                      </a:gdLst>
                      <a:ahLst/>
                      <a:cxnLst>
                        <a:cxn ang="0">
                          <a:pos x="connsiteX0" y="connsiteY0"/>
                        </a:cxn>
                        <a:cxn ang="0">
                          <a:pos x="connsiteX1" y="connsiteY1"/>
                        </a:cxn>
                        <a:cxn ang="0">
                          <a:pos x="connsiteX2" y="connsiteY2"/>
                        </a:cxn>
                        <a:cxn ang="0">
                          <a:pos x="connsiteX3" y="connsiteY3"/>
                        </a:cxn>
                      </a:cxnLst>
                      <a:rect l="l" t="t" r="r" b="b"/>
                      <a:pathLst>
                        <a:path w="4755" h="35953">
                          <a:moveTo>
                            <a:pt x="2202" y="35655"/>
                          </a:moveTo>
                          <a:cubicBezTo>
                            <a:pt x="-1655" y="35226"/>
                            <a:pt x="916" y="3936"/>
                            <a:pt x="59" y="1365"/>
                          </a:cubicBezTo>
                          <a:cubicBezTo>
                            <a:pt x="488" y="-2064"/>
                            <a:pt x="4345" y="1793"/>
                            <a:pt x="4345" y="3936"/>
                          </a:cubicBezTo>
                          <a:cubicBezTo>
                            <a:pt x="3488" y="4794"/>
                            <a:pt x="6917" y="39512"/>
                            <a:pt x="2202" y="35655"/>
                          </a:cubicBezTo>
                          <a:close/>
                        </a:path>
                      </a:pathLst>
                    </a:custGeom>
                    <a:solidFill>
                      <a:srgbClr val="6C74AF"/>
                    </a:solidFill>
                    <a:ln w="4286" cap="flat">
                      <a:noFill/>
                      <a:prstDash val="solid"/>
                      <a:miter/>
                    </a:ln>
                  </p:spPr>
                  <p:txBody>
                    <a:bodyPr rtlCol="0" anchor="ctr"/>
                    <a:lstStyle/>
                    <a:p>
                      <a:endParaRPr lang="en-GB"/>
                    </a:p>
                  </p:txBody>
                </p:sp>
                <p:sp>
                  <p:nvSpPr>
                    <p:cNvPr id="188" name="Freeform: Shape 187">
                      <a:extLst>
                        <a:ext uri="{FF2B5EF4-FFF2-40B4-BE49-F238E27FC236}">
                          <a16:creationId xmlns:a16="http://schemas.microsoft.com/office/drawing/2014/main" id="{350772CC-1FDF-76B8-C8FD-BFDA88936D0A}"/>
                        </a:ext>
                      </a:extLst>
                    </p:cNvPr>
                    <p:cNvSpPr/>
                    <p:nvPr/>
                  </p:nvSpPr>
                  <p:spPr>
                    <a:xfrm>
                      <a:off x="10595217" y="2853270"/>
                      <a:ext cx="4577" cy="35953"/>
                    </a:xfrm>
                    <a:custGeom>
                      <a:avLst/>
                      <a:gdLst>
                        <a:gd name="connsiteX0" fmla="*/ 2202 w 4577"/>
                        <a:gd name="connsiteY0" fmla="*/ 35655 h 35953"/>
                        <a:gd name="connsiteX1" fmla="*/ 59 w 4577"/>
                        <a:gd name="connsiteY1" fmla="*/ 1365 h 35953"/>
                        <a:gd name="connsiteX2" fmla="*/ 4345 w 4577"/>
                        <a:gd name="connsiteY2" fmla="*/ 3936 h 35953"/>
                        <a:gd name="connsiteX3" fmla="*/ 2202 w 4577"/>
                        <a:gd name="connsiteY3" fmla="*/ 35655 h 35953"/>
                      </a:gdLst>
                      <a:ahLst/>
                      <a:cxnLst>
                        <a:cxn ang="0">
                          <a:pos x="connsiteX0" y="connsiteY0"/>
                        </a:cxn>
                        <a:cxn ang="0">
                          <a:pos x="connsiteX1" y="connsiteY1"/>
                        </a:cxn>
                        <a:cxn ang="0">
                          <a:pos x="connsiteX2" y="connsiteY2"/>
                        </a:cxn>
                        <a:cxn ang="0">
                          <a:pos x="connsiteX3" y="connsiteY3"/>
                        </a:cxn>
                      </a:cxnLst>
                      <a:rect l="l" t="t" r="r" b="b"/>
                      <a:pathLst>
                        <a:path w="4577" h="35953">
                          <a:moveTo>
                            <a:pt x="2202" y="35655"/>
                          </a:moveTo>
                          <a:cubicBezTo>
                            <a:pt x="-1655" y="35226"/>
                            <a:pt x="916" y="3936"/>
                            <a:pt x="59" y="1365"/>
                          </a:cubicBezTo>
                          <a:cubicBezTo>
                            <a:pt x="488" y="-2064"/>
                            <a:pt x="4345" y="1793"/>
                            <a:pt x="4345" y="3936"/>
                          </a:cubicBezTo>
                          <a:cubicBezTo>
                            <a:pt x="3488" y="4794"/>
                            <a:pt x="6488" y="39512"/>
                            <a:pt x="2202" y="35655"/>
                          </a:cubicBezTo>
                          <a:close/>
                        </a:path>
                      </a:pathLst>
                    </a:custGeom>
                    <a:solidFill>
                      <a:srgbClr val="6C74AF"/>
                    </a:solidFill>
                    <a:ln w="4286" cap="flat">
                      <a:noFill/>
                      <a:prstDash val="solid"/>
                      <a:miter/>
                    </a:ln>
                  </p:spPr>
                  <p:txBody>
                    <a:bodyPr rtlCol="0" anchor="ctr"/>
                    <a:lstStyle/>
                    <a:p>
                      <a:endParaRPr lang="en-GB"/>
                    </a:p>
                  </p:txBody>
                </p:sp>
                <p:sp>
                  <p:nvSpPr>
                    <p:cNvPr id="189" name="Freeform: Shape 188">
                      <a:extLst>
                        <a:ext uri="{FF2B5EF4-FFF2-40B4-BE49-F238E27FC236}">
                          <a16:creationId xmlns:a16="http://schemas.microsoft.com/office/drawing/2014/main" id="{71763BC9-B9EA-940C-0BBD-C243506CFFBC}"/>
                        </a:ext>
                      </a:extLst>
                    </p:cNvPr>
                    <p:cNvSpPr/>
                    <p:nvPr/>
                  </p:nvSpPr>
                  <p:spPr>
                    <a:xfrm>
                      <a:off x="10668083" y="2895276"/>
                      <a:ext cx="4440" cy="35953"/>
                    </a:xfrm>
                    <a:custGeom>
                      <a:avLst/>
                      <a:gdLst>
                        <a:gd name="connsiteX0" fmla="*/ 2202 w 4440"/>
                        <a:gd name="connsiteY0" fmla="*/ 35655 h 35953"/>
                        <a:gd name="connsiteX1" fmla="*/ 59 w 4440"/>
                        <a:gd name="connsiteY1" fmla="*/ 1365 h 35953"/>
                        <a:gd name="connsiteX2" fmla="*/ 4345 w 4440"/>
                        <a:gd name="connsiteY2" fmla="*/ 3936 h 35953"/>
                        <a:gd name="connsiteX3" fmla="*/ 2202 w 4440"/>
                        <a:gd name="connsiteY3" fmla="*/ 35655 h 35953"/>
                      </a:gdLst>
                      <a:ahLst/>
                      <a:cxnLst>
                        <a:cxn ang="0">
                          <a:pos x="connsiteX0" y="connsiteY0"/>
                        </a:cxn>
                        <a:cxn ang="0">
                          <a:pos x="connsiteX1" y="connsiteY1"/>
                        </a:cxn>
                        <a:cxn ang="0">
                          <a:pos x="connsiteX2" y="connsiteY2"/>
                        </a:cxn>
                        <a:cxn ang="0">
                          <a:pos x="connsiteX3" y="connsiteY3"/>
                        </a:cxn>
                      </a:cxnLst>
                      <a:rect l="l" t="t" r="r" b="b"/>
                      <a:pathLst>
                        <a:path w="4440" h="35953">
                          <a:moveTo>
                            <a:pt x="2202" y="35655"/>
                          </a:moveTo>
                          <a:cubicBezTo>
                            <a:pt x="-1655" y="35226"/>
                            <a:pt x="916" y="3936"/>
                            <a:pt x="59" y="1365"/>
                          </a:cubicBezTo>
                          <a:cubicBezTo>
                            <a:pt x="488" y="-2064"/>
                            <a:pt x="4345" y="1793"/>
                            <a:pt x="4345" y="3936"/>
                          </a:cubicBezTo>
                          <a:cubicBezTo>
                            <a:pt x="3059" y="4794"/>
                            <a:pt x="6488" y="39512"/>
                            <a:pt x="2202" y="35655"/>
                          </a:cubicBezTo>
                          <a:close/>
                        </a:path>
                      </a:pathLst>
                    </a:custGeom>
                    <a:solidFill>
                      <a:srgbClr val="6C74AF"/>
                    </a:solidFill>
                    <a:ln w="4286" cap="flat">
                      <a:noFill/>
                      <a:prstDash val="solid"/>
                      <a:miter/>
                    </a:ln>
                  </p:spPr>
                  <p:txBody>
                    <a:bodyPr rtlCol="0" anchor="ctr"/>
                    <a:lstStyle/>
                    <a:p>
                      <a:endParaRPr lang="en-GB"/>
                    </a:p>
                  </p:txBody>
                </p:sp>
                <p:grpSp>
                  <p:nvGrpSpPr>
                    <p:cNvPr id="190" name="Graphic 18">
                      <a:extLst>
                        <a:ext uri="{FF2B5EF4-FFF2-40B4-BE49-F238E27FC236}">
                          <a16:creationId xmlns:a16="http://schemas.microsoft.com/office/drawing/2014/main" id="{C099A671-3C49-BCEC-0ECC-ACE7BB9511B7}"/>
                        </a:ext>
                      </a:extLst>
                    </p:cNvPr>
                    <p:cNvGrpSpPr/>
                    <p:nvPr/>
                  </p:nvGrpSpPr>
                  <p:grpSpPr>
                    <a:xfrm>
                      <a:off x="10297811" y="2735048"/>
                      <a:ext cx="16715" cy="18002"/>
                      <a:chOff x="10297811" y="2735048"/>
                      <a:chExt cx="16715" cy="18002"/>
                    </a:xfrm>
                    <a:solidFill>
                      <a:srgbClr val="6C74AF"/>
                    </a:solidFill>
                  </p:grpSpPr>
                  <p:sp>
                    <p:nvSpPr>
                      <p:cNvPr id="191" name="Freeform: Shape 190">
                        <a:extLst>
                          <a:ext uri="{FF2B5EF4-FFF2-40B4-BE49-F238E27FC236}">
                            <a16:creationId xmlns:a16="http://schemas.microsoft.com/office/drawing/2014/main" id="{0C5B15D4-9529-80CC-E860-4504873AAD3E}"/>
                          </a:ext>
                        </a:extLst>
                      </p:cNvPr>
                      <p:cNvSpPr/>
                      <p:nvPr/>
                    </p:nvSpPr>
                    <p:spPr>
                      <a:xfrm>
                        <a:off x="10297811" y="2735048"/>
                        <a:ext cx="2571" cy="9858"/>
                      </a:xfrm>
                      <a:custGeom>
                        <a:avLst/>
                        <a:gdLst>
                          <a:gd name="connsiteX0" fmla="*/ 1286 w 2571"/>
                          <a:gd name="connsiteY0" fmla="*/ 1715 h 9858"/>
                          <a:gd name="connsiteX1" fmla="*/ 0 w 2571"/>
                          <a:gd name="connsiteY1" fmla="*/ 857 h 9858"/>
                          <a:gd name="connsiteX2" fmla="*/ 0 w 2571"/>
                          <a:gd name="connsiteY2" fmla="*/ 0 h 9858"/>
                          <a:gd name="connsiteX3" fmla="*/ 1714 w 2571"/>
                          <a:gd name="connsiteY3" fmla="*/ 0 h 9858"/>
                          <a:gd name="connsiteX4" fmla="*/ 2571 w 2571"/>
                          <a:gd name="connsiteY4" fmla="*/ 429 h 9858"/>
                          <a:gd name="connsiteX5" fmla="*/ 2571 w 2571"/>
                          <a:gd name="connsiteY5" fmla="*/ 9858 h 9858"/>
                          <a:gd name="connsiteX6" fmla="*/ 1286 w 2571"/>
                          <a:gd name="connsiteY6" fmla="*/ 9001 h 9858"/>
                          <a:gd name="connsiteX7" fmla="*/ 1286 w 2571"/>
                          <a:gd name="connsiteY7" fmla="*/ 1715 h 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71" h="9858">
                            <a:moveTo>
                              <a:pt x="1286" y="1715"/>
                            </a:moveTo>
                            <a:lnTo>
                              <a:pt x="0" y="857"/>
                            </a:lnTo>
                            <a:lnTo>
                              <a:pt x="0" y="0"/>
                            </a:lnTo>
                            <a:cubicBezTo>
                              <a:pt x="857" y="429"/>
                              <a:pt x="1714" y="429"/>
                              <a:pt x="1714" y="0"/>
                            </a:cubicBezTo>
                            <a:lnTo>
                              <a:pt x="2571" y="429"/>
                            </a:lnTo>
                            <a:lnTo>
                              <a:pt x="2571" y="9858"/>
                            </a:lnTo>
                            <a:lnTo>
                              <a:pt x="1286" y="9001"/>
                            </a:lnTo>
                            <a:lnTo>
                              <a:pt x="1286" y="1715"/>
                            </a:lnTo>
                            <a:close/>
                          </a:path>
                        </a:pathLst>
                      </a:custGeom>
                      <a:solidFill>
                        <a:srgbClr val="6C74AF"/>
                      </a:solidFill>
                      <a:ln w="4286" cap="flat">
                        <a:noFill/>
                        <a:prstDash val="solid"/>
                        <a:miter/>
                      </a:ln>
                    </p:spPr>
                    <p:txBody>
                      <a:bodyPr rtlCol="0" anchor="ctr"/>
                      <a:lstStyle/>
                      <a:p>
                        <a:endParaRPr lang="en-GB"/>
                      </a:p>
                    </p:txBody>
                  </p:sp>
                  <p:sp>
                    <p:nvSpPr>
                      <p:cNvPr id="192" name="Freeform: Shape 191">
                        <a:extLst>
                          <a:ext uri="{FF2B5EF4-FFF2-40B4-BE49-F238E27FC236}">
                            <a16:creationId xmlns:a16="http://schemas.microsoft.com/office/drawing/2014/main" id="{248AE66B-9572-06F8-DA26-6AF70C27E90D}"/>
                          </a:ext>
                        </a:extLst>
                      </p:cNvPr>
                      <p:cNvSpPr/>
                      <p:nvPr/>
                    </p:nvSpPr>
                    <p:spPr>
                      <a:xfrm>
                        <a:off x="10301608" y="2736490"/>
                        <a:ext cx="4319" cy="10654"/>
                      </a:xfrm>
                      <a:custGeom>
                        <a:avLst/>
                        <a:gdLst>
                          <a:gd name="connsiteX0" fmla="*/ 60 w 4319"/>
                          <a:gd name="connsiteY0" fmla="*/ 6703 h 10654"/>
                          <a:gd name="connsiteX1" fmla="*/ 2203 w 4319"/>
                          <a:gd name="connsiteY1" fmla="*/ 273 h 10654"/>
                          <a:gd name="connsiteX2" fmla="*/ 60 w 4319"/>
                          <a:gd name="connsiteY2" fmla="*/ 6703 h 10654"/>
                          <a:gd name="connsiteX3" fmla="*/ 2632 w 4319"/>
                          <a:gd name="connsiteY3" fmla="*/ 8417 h 10654"/>
                          <a:gd name="connsiteX4" fmla="*/ 1775 w 4319"/>
                          <a:gd name="connsiteY4" fmla="*/ 1988 h 10654"/>
                          <a:gd name="connsiteX5" fmla="*/ 2632 w 4319"/>
                          <a:gd name="connsiteY5" fmla="*/ 8417 h 1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9" h="10654">
                            <a:moveTo>
                              <a:pt x="60" y="6703"/>
                            </a:moveTo>
                            <a:cubicBezTo>
                              <a:pt x="489" y="5417"/>
                              <a:pt x="-1226" y="-1441"/>
                              <a:pt x="2203" y="273"/>
                            </a:cubicBezTo>
                            <a:cubicBezTo>
                              <a:pt x="6489" y="3274"/>
                              <a:pt x="3489" y="17418"/>
                              <a:pt x="60" y="6703"/>
                            </a:cubicBezTo>
                            <a:close/>
                            <a:moveTo>
                              <a:pt x="2632" y="8417"/>
                            </a:moveTo>
                            <a:cubicBezTo>
                              <a:pt x="2203" y="7131"/>
                              <a:pt x="3489" y="2417"/>
                              <a:pt x="1775" y="1988"/>
                            </a:cubicBezTo>
                            <a:cubicBezTo>
                              <a:pt x="489" y="702"/>
                              <a:pt x="1346" y="11846"/>
                              <a:pt x="2632" y="8417"/>
                            </a:cubicBezTo>
                            <a:close/>
                          </a:path>
                        </a:pathLst>
                      </a:custGeom>
                      <a:solidFill>
                        <a:srgbClr val="6C74AF"/>
                      </a:solidFill>
                      <a:ln w="4286" cap="flat">
                        <a:noFill/>
                        <a:prstDash val="solid"/>
                        <a:miter/>
                      </a:ln>
                    </p:spPr>
                    <p:txBody>
                      <a:bodyPr rtlCol="0" anchor="ctr"/>
                      <a:lstStyle/>
                      <a:p>
                        <a:endParaRPr lang="en-GB"/>
                      </a:p>
                    </p:txBody>
                  </p:sp>
                  <p:sp>
                    <p:nvSpPr>
                      <p:cNvPr id="193" name="Freeform: Shape 192">
                        <a:extLst>
                          <a:ext uri="{FF2B5EF4-FFF2-40B4-BE49-F238E27FC236}">
                            <a16:creationId xmlns:a16="http://schemas.microsoft.com/office/drawing/2014/main" id="{4501C211-A4F0-A716-9561-049EDA4900FF}"/>
                          </a:ext>
                        </a:extLst>
                      </p:cNvPr>
                      <p:cNvSpPr/>
                      <p:nvPr/>
                    </p:nvSpPr>
                    <p:spPr>
                      <a:xfrm>
                        <a:off x="10306752" y="2739919"/>
                        <a:ext cx="4615" cy="10588"/>
                      </a:xfrm>
                      <a:custGeom>
                        <a:avLst/>
                        <a:gdLst>
                          <a:gd name="connsiteX0" fmla="*/ 59 w 4615"/>
                          <a:gd name="connsiteY0" fmla="*/ 6703 h 10588"/>
                          <a:gd name="connsiteX1" fmla="*/ 2202 w 4615"/>
                          <a:gd name="connsiteY1" fmla="*/ 273 h 10588"/>
                          <a:gd name="connsiteX2" fmla="*/ 59 w 4615"/>
                          <a:gd name="connsiteY2" fmla="*/ 6703 h 10588"/>
                          <a:gd name="connsiteX3" fmla="*/ 3060 w 4615"/>
                          <a:gd name="connsiteY3" fmla="*/ 7989 h 10588"/>
                          <a:gd name="connsiteX4" fmla="*/ 2202 w 4615"/>
                          <a:gd name="connsiteY4" fmla="*/ 1559 h 10588"/>
                          <a:gd name="connsiteX5" fmla="*/ 3060 w 4615"/>
                          <a:gd name="connsiteY5" fmla="*/ 7989 h 10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5" h="10588">
                            <a:moveTo>
                              <a:pt x="59" y="6703"/>
                            </a:moveTo>
                            <a:cubicBezTo>
                              <a:pt x="488" y="5417"/>
                              <a:pt x="-1226" y="-1441"/>
                              <a:pt x="2202" y="273"/>
                            </a:cubicBezTo>
                            <a:cubicBezTo>
                              <a:pt x="6918" y="2845"/>
                              <a:pt x="3918" y="17418"/>
                              <a:pt x="59" y="6703"/>
                            </a:cubicBezTo>
                            <a:close/>
                            <a:moveTo>
                              <a:pt x="3060" y="7989"/>
                            </a:moveTo>
                            <a:cubicBezTo>
                              <a:pt x="2631" y="6703"/>
                              <a:pt x="3918" y="1988"/>
                              <a:pt x="2202" y="1559"/>
                            </a:cubicBezTo>
                            <a:cubicBezTo>
                              <a:pt x="488" y="702"/>
                              <a:pt x="1345" y="11418"/>
                              <a:pt x="3060" y="7989"/>
                            </a:cubicBezTo>
                            <a:close/>
                          </a:path>
                        </a:pathLst>
                      </a:custGeom>
                      <a:solidFill>
                        <a:srgbClr val="6C74AF"/>
                      </a:solidFill>
                      <a:ln w="4286" cap="flat">
                        <a:noFill/>
                        <a:prstDash val="solid"/>
                        <a:miter/>
                      </a:ln>
                    </p:spPr>
                    <p:txBody>
                      <a:bodyPr rtlCol="0" anchor="ctr"/>
                      <a:lstStyle/>
                      <a:p>
                        <a:endParaRPr lang="en-GB"/>
                      </a:p>
                    </p:txBody>
                  </p:sp>
                  <p:sp>
                    <p:nvSpPr>
                      <p:cNvPr id="194" name="Freeform: Shape 193">
                        <a:extLst>
                          <a:ext uri="{FF2B5EF4-FFF2-40B4-BE49-F238E27FC236}">
                            <a16:creationId xmlns:a16="http://schemas.microsoft.com/office/drawing/2014/main" id="{0F09606A-FA03-81AD-C5EC-E6C4C5536DC6}"/>
                          </a:ext>
                        </a:extLst>
                      </p:cNvPr>
                      <p:cNvSpPr/>
                      <p:nvPr/>
                    </p:nvSpPr>
                    <p:spPr>
                      <a:xfrm>
                        <a:off x="10311955" y="2743192"/>
                        <a:ext cx="2571" cy="9858"/>
                      </a:xfrm>
                      <a:custGeom>
                        <a:avLst/>
                        <a:gdLst>
                          <a:gd name="connsiteX0" fmla="*/ 1285 w 2571"/>
                          <a:gd name="connsiteY0" fmla="*/ 1714 h 9858"/>
                          <a:gd name="connsiteX1" fmla="*/ 0 w 2571"/>
                          <a:gd name="connsiteY1" fmla="*/ 857 h 9858"/>
                          <a:gd name="connsiteX2" fmla="*/ 0 w 2571"/>
                          <a:gd name="connsiteY2" fmla="*/ 0 h 9858"/>
                          <a:gd name="connsiteX3" fmla="*/ 1714 w 2571"/>
                          <a:gd name="connsiteY3" fmla="*/ 0 h 9858"/>
                          <a:gd name="connsiteX4" fmla="*/ 2571 w 2571"/>
                          <a:gd name="connsiteY4" fmla="*/ 429 h 9858"/>
                          <a:gd name="connsiteX5" fmla="*/ 2571 w 2571"/>
                          <a:gd name="connsiteY5" fmla="*/ 9858 h 9858"/>
                          <a:gd name="connsiteX6" fmla="*/ 1285 w 2571"/>
                          <a:gd name="connsiteY6" fmla="*/ 9001 h 9858"/>
                          <a:gd name="connsiteX7" fmla="*/ 1285 w 2571"/>
                          <a:gd name="connsiteY7" fmla="*/ 1714 h 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71" h="9858">
                            <a:moveTo>
                              <a:pt x="1285" y="1714"/>
                            </a:moveTo>
                            <a:lnTo>
                              <a:pt x="0" y="857"/>
                            </a:lnTo>
                            <a:lnTo>
                              <a:pt x="0" y="0"/>
                            </a:lnTo>
                            <a:cubicBezTo>
                              <a:pt x="857" y="429"/>
                              <a:pt x="1714" y="429"/>
                              <a:pt x="1714" y="0"/>
                            </a:cubicBezTo>
                            <a:lnTo>
                              <a:pt x="2571" y="429"/>
                            </a:lnTo>
                            <a:lnTo>
                              <a:pt x="2571" y="9858"/>
                            </a:lnTo>
                            <a:lnTo>
                              <a:pt x="1285" y="9001"/>
                            </a:lnTo>
                            <a:lnTo>
                              <a:pt x="1285" y="1714"/>
                            </a:lnTo>
                            <a:close/>
                          </a:path>
                        </a:pathLst>
                      </a:custGeom>
                      <a:solidFill>
                        <a:srgbClr val="6C74AF"/>
                      </a:solidFill>
                      <a:ln w="4286" cap="flat">
                        <a:noFill/>
                        <a:prstDash val="solid"/>
                        <a:miter/>
                      </a:ln>
                    </p:spPr>
                    <p:txBody>
                      <a:bodyPr rtlCol="0" anchor="ctr"/>
                      <a:lstStyle/>
                      <a:p>
                        <a:endParaRPr lang="en-GB"/>
                      </a:p>
                    </p:txBody>
                  </p:sp>
                </p:grpSp>
                <p:grpSp>
                  <p:nvGrpSpPr>
                    <p:cNvPr id="195" name="Graphic 18">
                      <a:extLst>
                        <a:ext uri="{FF2B5EF4-FFF2-40B4-BE49-F238E27FC236}">
                          <a16:creationId xmlns:a16="http://schemas.microsoft.com/office/drawing/2014/main" id="{8AFC942A-0F17-F862-ED2B-9E4B82B6EF4C}"/>
                        </a:ext>
                      </a:extLst>
                    </p:cNvPr>
                    <p:cNvGrpSpPr/>
                    <p:nvPr/>
                  </p:nvGrpSpPr>
                  <p:grpSpPr>
                    <a:xfrm>
                      <a:off x="10370677" y="2777054"/>
                      <a:ext cx="17145" cy="18002"/>
                      <a:chOff x="10370677" y="2777054"/>
                      <a:chExt cx="17145" cy="18002"/>
                    </a:xfrm>
                    <a:solidFill>
                      <a:srgbClr val="6C74AF"/>
                    </a:solidFill>
                  </p:grpSpPr>
                  <p:sp>
                    <p:nvSpPr>
                      <p:cNvPr id="196" name="Freeform: Shape 195">
                        <a:extLst>
                          <a:ext uri="{FF2B5EF4-FFF2-40B4-BE49-F238E27FC236}">
                            <a16:creationId xmlns:a16="http://schemas.microsoft.com/office/drawing/2014/main" id="{2ED51DA4-A241-EB5C-AA40-2C10F1DAF66E}"/>
                          </a:ext>
                        </a:extLst>
                      </p:cNvPr>
                      <p:cNvSpPr/>
                      <p:nvPr/>
                    </p:nvSpPr>
                    <p:spPr>
                      <a:xfrm>
                        <a:off x="10370677" y="2777054"/>
                        <a:ext cx="2571" cy="9858"/>
                      </a:xfrm>
                      <a:custGeom>
                        <a:avLst/>
                        <a:gdLst>
                          <a:gd name="connsiteX0" fmla="*/ 1286 w 2571"/>
                          <a:gd name="connsiteY0" fmla="*/ 1715 h 9858"/>
                          <a:gd name="connsiteX1" fmla="*/ 0 w 2571"/>
                          <a:gd name="connsiteY1" fmla="*/ 857 h 9858"/>
                          <a:gd name="connsiteX2" fmla="*/ 0 w 2571"/>
                          <a:gd name="connsiteY2" fmla="*/ 0 h 9858"/>
                          <a:gd name="connsiteX3" fmla="*/ 1714 w 2571"/>
                          <a:gd name="connsiteY3" fmla="*/ 0 h 9858"/>
                          <a:gd name="connsiteX4" fmla="*/ 2571 w 2571"/>
                          <a:gd name="connsiteY4" fmla="*/ 429 h 9858"/>
                          <a:gd name="connsiteX5" fmla="*/ 2571 w 2571"/>
                          <a:gd name="connsiteY5" fmla="*/ 9859 h 9858"/>
                          <a:gd name="connsiteX6" fmla="*/ 1286 w 2571"/>
                          <a:gd name="connsiteY6" fmla="*/ 9001 h 9858"/>
                          <a:gd name="connsiteX7" fmla="*/ 1286 w 2571"/>
                          <a:gd name="connsiteY7" fmla="*/ 1715 h 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71" h="9858">
                            <a:moveTo>
                              <a:pt x="1286" y="1715"/>
                            </a:moveTo>
                            <a:lnTo>
                              <a:pt x="0" y="857"/>
                            </a:lnTo>
                            <a:lnTo>
                              <a:pt x="0" y="0"/>
                            </a:lnTo>
                            <a:cubicBezTo>
                              <a:pt x="857" y="429"/>
                              <a:pt x="1714" y="429"/>
                              <a:pt x="1714" y="0"/>
                            </a:cubicBezTo>
                            <a:lnTo>
                              <a:pt x="2571" y="429"/>
                            </a:lnTo>
                            <a:lnTo>
                              <a:pt x="2571" y="9859"/>
                            </a:lnTo>
                            <a:lnTo>
                              <a:pt x="1286" y="9001"/>
                            </a:lnTo>
                            <a:lnTo>
                              <a:pt x="1286" y="1715"/>
                            </a:lnTo>
                            <a:close/>
                          </a:path>
                        </a:pathLst>
                      </a:custGeom>
                      <a:solidFill>
                        <a:srgbClr val="6C74AF"/>
                      </a:solidFill>
                      <a:ln w="4286" cap="flat">
                        <a:noFill/>
                        <a:prstDash val="solid"/>
                        <a:miter/>
                      </a:ln>
                    </p:spPr>
                    <p:txBody>
                      <a:bodyPr rtlCol="0" anchor="ctr"/>
                      <a:lstStyle/>
                      <a:p>
                        <a:endParaRPr lang="en-GB"/>
                      </a:p>
                    </p:txBody>
                  </p:sp>
                  <p:sp>
                    <p:nvSpPr>
                      <p:cNvPr id="197" name="Freeform: Shape 196">
                        <a:extLst>
                          <a:ext uri="{FF2B5EF4-FFF2-40B4-BE49-F238E27FC236}">
                            <a16:creationId xmlns:a16="http://schemas.microsoft.com/office/drawing/2014/main" id="{711DED02-18E9-07E0-F418-64228A8A3F7B}"/>
                          </a:ext>
                        </a:extLst>
                      </p:cNvPr>
                      <p:cNvSpPr/>
                      <p:nvPr/>
                    </p:nvSpPr>
                    <p:spPr>
                      <a:xfrm>
                        <a:off x="10374474" y="2778923"/>
                        <a:ext cx="4615" cy="10588"/>
                      </a:xfrm>
                      <a:custGeom>
                        <a:avLst/>
                        <a:gdLst>
                          <a:gd name="connsiteX0" fmla="*/ 60 w 4615"/>
                          <a:gd name="connsiteY0" fmla="*/ 6703 h 10588"/>
                          <a:gd name="connsiteX1" fmla="*/ 2203 w 4615"/>
                          <a:gd name="connsiteY1" fmla="*/ 273 h 10588"/>
                          <a:gd name="connsiteX2" fmla="*/ 60 w 4615"/>
                          <a:gd name="connsiteY2" fmla="*/ 6703 h 10588"/>
                          <a:gd name="connsiteX3" fmla="*/ 3060 w 4615"/>
                          <a:gd name="connsiteY3" fmla="*/ 8417 h 10588"/>
                          <a:gd name="connsiteX4" fmla="*/ 2203 w 4615"/>
                          <a:gd name="connsiteY4" fmla="*/ 1988 h 10588"/>
                          <a:gd name="connsiteX5" fmla="*/ 3060 w 4615"/>
                          <a:gd name="connsiteY5" fmla="*/ 8417 h 10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5" h="10588">
                            <a:moveTo>
                              <a:pt x="60" y="6703"/>
                            </a:moveTo>
                            <a:cubicBezTo>
                              <a:pt x="489" y="5417"/>
                              <a:pt x="-1226" y="-1441"/>
                              <a:pt x="2203" y="273"/>
                            </a:cubicBezTo>
                            <a:cubicBezTo>
                              <a:pt x="6918" y="2845"/>
                              <a:pt x="3918" y="17418"/>
                              <a:pt x="60" y="6703"/>
                            </a:cubicBezTo>
                            <a:close/>
                            <a:moveTo>
                              <a:pt x="3060" y="8417"/>
                            </a:moveTo>
                            <a:cubicBezTo>
                              <a:pt x="2632" y="7132"/>
                              <a:pt x="3918" y="2417"/>
                              <a:pt x="2203" y="1988"/>
                            </a:cubicBezTo>
                            <a:cubicBezTo>
                              <a:pt x="489" y="702"/>
                              <a:pt x="1346" y="11418"/>
                              <a:pt x="3060" y="8417"/>
                            </a:cubicBezTo>
                            <a:close/>
                          </a:path>
                        </a:pathLst>
                      </a:custGeom>
                      <a:solidFill>
                        <a:srgbClr val="6C74AF"/>
                      </a:solidFill>
                      <a:ln w="4286" cap="flat">
                        <a:noFill/>
                        <a:prstDash val="solid"/>
                        <a:miter/>
                      </a:ln>
                    </p:spPr>
                    <p:txBody>
                      <a:bodyPr rtlCol="0" anchor="ctr"/>
                      <a:lstStyle/>
                      <a:p>
                        <a:endParaRPr lang="en-GB"/>
                      </a:p>
                    </p:txBody>
                  </p:sp>
                  <p:sp>
                    <p:nvSpPr>
                      <p:cNvPr id="198" name="Freeform: Shape 197">
                        <a:extLst>
                          <a:ext uri="{FF2B5EF4-FFF2-40B4-BE49-F238E27FC236}">
                            <a16:creationId xmlns:a16="http://schemas.microsoft.com/office/drawing/2014/main" id="{80C535D0-245A-0D53-B65A-1F78CF4079BD}"/>
                          </a:ext>
                        </a:extLst>
                      </p:cNvPr>
                      <p:cNvSpPr/>
                      <p:nvPr/>
                    </p:nvSpPr>
                    <p:spPr>
                      <a:xfrm>
                        <a:off x="10379618" y="2781924"/>
                        <a:ext cx="4615" cy="10588"/>
                      </a:xfrm>
                      <a:custGeom>
                        <a:avLst/>
                        <a:gdLst>
                          <a:gd name="connsiteX0" fmla="*/ 59 w 4615"/>
                          <a:gd name="connsiteY0" fmla="*/ 6703 h 10588"/>
                          <a:gd name="connsiteX1" fmla="*/ 2202 w 4615"/>
                          <a:gd name="connsiteY1" fmla="*/ 273 h 10588"/>
                          <a:gd name="connsiteX2" fmla="*/ 59 w 4615"/>
                          <a:gd name="connsiteY2" fmla="*/ 6703 h 10588"/>
                          <a:gd name="connsiteX3" fmla="*/ 3060 w 4615"/>
                          <a:gd name="connsiteY3" fmla="*/ 8417 h 10588"/>
                          <a:gd name="connsiteX4" fmla="*/ 2202 w 4615"/>
                          <a:gd name="connsiteY4" fmla="*/ 1988 h 10588"/>
                          <a:gd name="connsiteX5" fmla="*/ 3060 w 4615"/>
                          <a:gd name="connsiteY5" fmla="*/ 8417 h 10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5" h="10588">
                            <a:moveTo>
                              <a:pt x="59" y="6703"/>
                            </a:moveTo>
                            <a:cubicBezTo>
                              <a:pt x="488" y="5417"/>
                              <a:pt x="-1226" y="-1441"/>
                              <a:pt x="2202" y="273"/>
                            </a:cubicBezTo>
                            <a:cubicBezTo>
                              <a:pt x="6918" y="2845"/>
                              <a:pt x="3918" y="17418"/>
                              <a:pt x="59" y="6703"/>
                            </a:cubicBezTo>
                            <a:close/>
                            <a:moveTo>
                              <a:pt x="3060" y="8417"/>
                            </a:moveTo>
                            <a:cubicBezTo>
                              <a:pt x="2631" y="7132"/>
                              <a:pt x="3918" y="2417"/>
                              <a:pt x="2202" y="1988"/>
                            </a:cubicBezTo>
                            <a:cubicBezTo>
                              <a:pt x="488" y="702"/>
                              <a:pt x="1345" y="11418"/>
                              <a:pt x="3060" y="8417"/>
                            </a:cubicBezTo>
                            <a:close/>
                          </a:path>
                        </a:pathLst>
                      </a:custGeom>
                      <a:solidFill>
                        <a:srgbClr val="6C74AF"/>
                      </a:solidFill>
                      <a:ln w="4286" cap="flat">
                        <a:noFill/>
                        <a:prstDash val="solid"/>
                        <a:miter/>
                      </a:ln>
                    </p:spPr>
                    <p:txBody>
                      <a:bodyPr rtlCol="0" anchor="ctr"/>
                      <a:lstStyle/>
                      <a:p>
                        <a:endParaRPr lang="en-GB"/>
                      </a:p>
                    </p:txBody>
                  </p:sp>
                  <p:sp>
                    <p:nvSpPr>
                      <p:cNvPr id="199" name="Freeform: Shape 198">
                        <a:extLst>
                          <a:ext uri="{FF2B5EF4-FFF2-40B4-BE49-F238E27FC236}">
                            <a16:creationId xmlns:a16="http://schemas.microsoft.com/office/drawing/2014/main" id="{9B689E08-3604-3D6F-BA3E-33202A46848B}"/>
                          </a:ext>
                        </a:extLst>
                      </p:cNvPr>
                      <p:cNvSpPr/>
                      <p:nvPr/>
                    </p:nvSpPr>
                    <p:spPr>
                      <a:xfrm>
                        <a:off x="10385250" y="2785198"/>
                        <a:ext cx="2572" cy="9858"/>
                      </a:xfrm>
                      <a:custGeom>
                        <a:avLst/>
                        <a:gdLst>
                          <a:gd name="connsiteX0" fmla="*/ 1286 w 2572"/>
                          <a:gd name="connsiteY0" fmla="*/ 1715 h 9858"/>
                          <a:gd name="connsiteX1" fmla="*/ 0 w 2572"/>
                          <a:gd name="connsiteY1" fmla="*/ 857 h 9858"/>
                          <a:gd name="connsiteX2" fmla="*/ 0 w 2572"/>
                          <a:gd name="connsiteY2" fmla="*/ 0 h 9858"/>
                          <a:gd name="connsiteX3" fmla="*/ 1715 w 2572"/>
                          <a:gd name="connsiteY3" fmla="*/ 0 h 9858"/>
                          <a:gd name="connsiteX4" fmla="*/ 2572 w 2572"/>
                          <a:gd name="connsiteY4" fmla="*/ 429 h 9858"/>
                          <a:gd name="connsiteX5" fmla="*/ 2572 w 2572"/>
                          <a:gd name="connsiteY5" fmla="*/ 9858 h 9858"/>
                          <a:gd name="connsiteX6" fmla="*/ 1286 w 2572"/>
                          <a:gd name="connsiteY6" fmla="*/ 9001 h 9858"/>
                          <a:gd name="connsiteX7" fmla="*/ 1286 w 2572"/>
                          <a:gd name="connsiteY7" fmla="*/ 1715 h 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72" h="9858">
                            <a:moveTo>
                              <a:pt x="1286" y="1715"/>
                            </a:moveTo>
                            <a:lnTo>
                              <a:pt x="0" y="857"/>
                            </a:lnTo>
                            <a:lnTo>
                              <a:pt x="0" y="0"/>
                            </a:lnTo>
                            <a:cubicBezTo>
                              <a:pt x="857" y="429"/>
                              <a:pt x="1715" y="429"/>
                              <a:pt x="1715" y="0"/>
                            </a:cubicBezTo>
                            <a:lnTo>
                              <a:pt x="2572" y="429"/>
                            </a:lnTo>
                            <a:lnTo>
                              <a:pt x="2572" y="9858"/>
                            </a:lnTo>
                            <a:lnTo>
                              <a:pt x="1286" y="9001"/>
                            </a:lnTo>
                            <a:lnTo>
                              <a:pt x="1286" y="1715"/>
                            </a:lnTo>
                            <a:close/>
                          </a:path>
                        </a:pathLst>
                      </a:custGeom>
                      <a:solidFill>
                        <a:srgbClr val="6C74AF"/>
                      </a:solidFill>
                      <a:ln w="4286" cap="flat">
                        <a:noFill/>
                        <a:prstDash val="solid"/>
                        <a:miter/>
                      </a:ln>
                    </p:spPr>
                    <p:txBody>
                      <a:bodyPr rtlCol="0" anchor="ctr"/>
                      <a:lstStyle/>
                      <a:p>
                        <a:endParaRPr lang="en-GB"/>
                      </a:p>
                    </p:txBody>
                  </p:sp>
                </p:grpSp>
                <p:grpSp>
                  <p:nvGrpSpPr>
                    <p:cNvPr id="200" name="Graphic 18">
                      <a:extLst>
                        <a:ext uri="{FF2B5EF4-FFF2-40B4-BE49-F238E27FC236}">
                          <a16:creationId xmlns:a16="http://schemas.microsoft.com/office/drawing/2014/main" id="{80DE8059-9012-B053-EA48-983EFB68423A}"/>
                        </a:ext>
                      </a:extLst>
                    </p:cNvPr>
                    <p:cNvGrpSpPr/>
                    <p:nvPr/>
                  </p:nvGrpSpPr>
                  <p:grpSpPr>
                    <a:xfrm>
                      <a:off x="10443543" y="2819059"/>
                      <a:ext cx="17145" cy="18430"/>
                      <a:chOff x="10443543" y="2819059"/>
                      <a:chExt cx="17145" cy="18430"/>
                    </a:xfrm>
                    <a:solidFill>
                      <a:srgbClr val="6C74AF"/>
                    </a:solidFill>
                  </p:grpSpPr>
                  <p:sp>
                    <p:nvSpPr>
                      <p:cNvPr id="201" name="Freeform: Shape 200">
                        <a:extLst>
                          <a:ext uri="{FF2B5EF4-FFF2-40B4-BE49-F238E27FC236}">
                            <a16:creationId xmlns:a16="http://schemas.microsoft.com/office/drawing/2014/main" id="{477F1B86-6A55-5710-F5EE-D3D6DD4B4E60}"/>
                          </a:ext>
                        </a:extLst>
                      </p:cNvPr>
                      <p:cNvSpPr/>
                      <p:nvPr/>
                    </p:nvSpPr>
                    <p:spPr>
                      <a:xfrm>
                        <a:off x="10443543" y="2819059"/>
                        <a:ext cx="2571" cy="9858"/>
                      </a:xfrm>
                      <a:custGeom>
                        <a:avLst/>
                        <a:gdLst>
                          <a:gd name="connsiteX0" fmla="*/ 1286 w 2571"/>
                          <a:gd name="connsiteY0" fmla="*/ 1714 h 9858"/>
                          <a:gd name="connsiteX1" fmla="*/ 0 w 2571"/>
                          <a:gd name="connsiteY1" fmla="*/ 857 h 9858"/>
                          <a:gd name="connsiteX2" fmla="*/ 0 w 2571"/>
                          <a:gd name="connsiteY2" fmla="*/ 0 h 9858"/>
                          <a:gd name="connsiteX3" fmla="*/ 1714 w 2571"/>
                          <a:gd name="connsiteY3" fmla="*/ 0 h 9858"/>
                          <a:gd name="connsiteX4" fmla="*/ 2571 w 2571"/>
                          <a:gd name="connsiteY4" fmla="*/ 429 h 9858"/>
                          <a:gd name="connsiteX5" fmla="*/ 2571 w 2571"/>
                          <a:gd name="connsiteY5" fmla="*/ 9858 h 9858"/>
                          <a:gd name="connsiteX6" fmla="*/ 1286 w 2571"/>
                          <a:gd name="connsiteY6" fmla="*/ 9001 h 9858"/>
                          <a:gd name="connsiteX7" fmla="*/ 1286 w 2571"/>
                          <a:gd name="connsiteY7" fmla="*/ 1714 h 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71" h="9858">
                            <a:moveTo>
                              <a:pt x="1286" y="1714"/>
                            </a:moveTo>
                            <a:lnTo>
                              <a:pt x="0" y="857"/>
                            </a:lnTo>
                            <a:lnTo>
                              <a:pt x="0" y="0"/>
                            </a:lnTo>
                            <a:cubicBezTo>
                              <a:pt x="857" y="429"/>
                              <a:pt x="1714" y="429"/>
                              <a:pt x="1714" y="0"/>
                            </a:cubicBezTo>
                            <a:lnTo>
                              <a:pt x="2571" y="429"/>
                            </a:lnTo>
                            <a:lnTo>
                              <a:pt x="2571" y="9858"/>
                            </a:lnTo>
                            <a:lnTo>
                              <a:pt x="1286" y="9001"/>
                            </a:lnTo>
                            <a:lnTo>
                              <a:pt x="1286" y="1714"/>
                            </a:lnTo>
                            <a:close/>
                          </a:path>
                        </a:pathLst>
                      </a:custGeom>
                      <a:solidFill>
                        <a:srgbClr val="6C74AF"/>
                      </a:solidFill>
                      <a:ln w="4286" cap="flat">
                        <a:noFill/>
                        <a:prstDash val="solid"/>
                        <a:miter/>
                      </a:ln>
                    </p:spPr>
                    <p:txBody>
                      <a:bodyPr rtlCol="0" anchor="ctr"/>
                      <a:lstStyle/>
                      <a:p>
                        <a:endParaRPr lang="en-GB"/>
                      </a:p>
                    </p:txBody>
                  </p:sp>
                  <p:sp>
                    <p:nvSpPr>
                      <p:cNvPr id="202" name="Freeform: Shape 201">
                        <a:extLst>
                          <a:ext uri="{FF2B5EF4-FFF2-40B4-BE49-F238E27FC236}">
                            <a16:creationId xmlns:a16="http://schemas.microsoft.com/office/drawing/2014/main" id="{B627CB62-72C6-6007-3EB1-0D9E54755A13}"/>
                          </a:ext>
                        </a:extLst>
                      </p:cNvPr>
                      <p:cNvSpPr/>
                      <p:nvPr/>
                    </p:nvSpPr>
                    <p:spPr>
                      <a:xfrm>
                        <a:off x="10447341" y="2820929"/>
                        <a:ext cx="4615" cy="10588"/>
                      </a:xfrm>
                      <a:custGeom>
                        <a:avLst/>
                        <a:gdLst>
                          <a:gd name="connsiteX0" fmla="*/ 60 w 4615"/>
                          <a:gd name="connsiteY0" fmla="*/ 6703 h 10588"/>
                          <a:gd name="connsiteX1" fmla="*/ 2203 w 4615"/>
                          <a:gd name="connsiteY1" fmla="*/ 273 h 10588"/>
                          <a:gd name="connsiteX2" fmla="*/ 60 w 4615"/>
                          <a:gd name="connsiteY2" fmla="*/ 6703 h 10588"/>
                          <a:gd name="connsiteX3" fmla="*/ 3060 w 4615"/>
                          <a:gd name="connsiteY3" fmla="*/ 8417 h 10588"/>
                          <a:gd name="connsiteX4" fmla="*/ 2203 w 4615"/>
                          <a:gd name="connsiteY4" fmla="*/ 1988 h 10588"/>
                          <a:gd name="connsiteX5" fmla="*/ 3060 w 4615"/>
                          <a:gd name="connsiteY5" fmla="*/ 8417 h 10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5" h="10588">
                            <a:moveTo>
                              <a:pt x="60" y="6703"/>
                            </a:moveTo>
                            <a:cubicBezTo>
                              <a:pt x="489" y="5417"/>
                              <a:pt x="-1226" y="-1441"/>
                              <a:pt x="2203" y="273"/>
                            </a:cubicBezTo>
                            <a:cubicBezTo>
                              <a:pt x="6918" y="2845"/>
                              <a:pt x="3918" y="17418"/>
                              <a:pt x="60" y="6703"/>
                            </a:cubicBezTo>
                            <a:close/>
                            <a:moveTo>
                              <a:pt x="3060" y="8417"/>
                            </a:moveTo>
                            <a:cubicBezTo>
                              <a:pt x="2632" y="7131"/>
                              <a:pt x="3918" y="2417"/>
                              <a:pt x="2203" y="1988"/>
                            </a:cubicBezTo>
                            <a:cubicBezTo>
                              <a:pt x="489" y="702"/>
                              <a:pt x="1346" y="11846"/>
                              <a:pt x="3060" y="8417"/>
                            </a:cubicBezTo>
                            <a:close/>
                          </a:path>
                        </a:pathLst>
                      </a:custGeom>
                      <a:solidFill>
                        <a:srgbClr val="6C74AF"/>
                      </a:solidFill>
                      <a:ln w="4286" cap="flat">
                        <a:noFill/>
                        <a:prstDash val="solid"/>
                        <a:miter/>
                      </a:ln>
                    </p:spPr>
                    <p:txBody>
                      <a:bodyPr rtlCol="0" anchor="ctr"/>
                      <a:lstStyle/>
                      <a:p>
                        <a:endParaRPr lang="en-GB"/>
                      </a:p>
                    </p:txBody>
                  </p:sp>
                  <p:sp>
                    <p:nvSpPr>
                      <p:cNvPr id="203" name="Freeform: Shape 202">
                        <a:extLst>
                          <a:ext uri="{FF2B5EF4-FFF2-40B4-BE49-F238E27FC236}">
                            <a16:creationId xmlns:a16="http://schemas.microsoft.com/office/drawing/2014/main" id="{726DCD28-67E3-B13D-E37F-B925DFBEB325}"/>
                          </a:ext>
                        </a:extLst>
                      </p:cNvPr>
                      <p:cNvSpPr/>
                      <p:nvPr/>
                    </p:nvSpPr>
                    <p:spPr>
                      <a:xfrm>
                        <a:off x="10452913" y="2823929"/>
                        <a:ext cx="4319" cy="10654"/>
                      </a:xfrm>
                      <a:custGeom>
                        <a:avLst/>
                        <a:gdLst>
                          <a:gd name="connsiteX0" fmla="*/ 60 w 4319"/>
                          <a:gd name="connsiteY0" fmla="*/ 6703 h 10654"/>
                          <a:gd name="connsiteX1" fmla="*/ 2203 w 4319"/>
                          <a:gd name="connsiteY1" fmla="*/ 273 h 10654"/>
                          <a:gd name="connsiteX2" fmla="*/ 60 w 4319"/>
                          <a:gd name="connsiteY2" fmla="*/ 6703 h 10654"/>
                          <a:gd name="connsiteX3" fmla="*/ 3060 w 4319"/>
                          <a:gd name="connsiteY3" fmla="*/ 8417 h 10654"/>
                          <a:gd name="connsiteX4" fmla="*/ 2203 w 4319"/>
                          <a:gd name="connsiteY4" fmla="*/ 1988 h 10654"/>
                          <a:gd name="connsiteX5" fmla="*/ 3060 w 4319"/>
                          <a:gd name="connsiteY5" fmla="*/ 8417 h 1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9" h="10654">
                            <a:moveTo>
                              <a:pt x="60" y="6703"/>
                            </a:moveTo>
                            <a:cubicBezTo>
                              <a:pt x="489" y="5417"/>
                              <a:pt x="-1226" y="-1441"/>
                              <a:pt x="2203" y="273"/>
                            </a:cubicBezTo>
                            <a:cubicBezTo>
                              <a:pt x="6489" y="3274"/>
                              <a:pt x="3489" y="17418"/>
                              <a:pt x="60" y="6703"/>
                            </a:cubicBezTo>
                            <a:close/>
                            <a:moveTo>
                              <a:pt x="3060" y="8417"/>
                            </a:moveTo>
                            <a:cubicBezTo>
                              <a:pt x="2632" y="7132"/>
                              <a:pt x="3917" y="2417"/>
                              <a:pt x="2203" y="1988"/>
                            </a:cubicBezTo>
                            <a:cubicBezTo>
                              <a:pt x="489" y="702"/>
                              <a:pt x="1346" y="11846"/>
                              <a:pt x="3060" y="8417"/>
                            </a:cubicBezTo>
                            <a:close/>
                          </a:path>
                        </a:pathLst>
                      </a:custGeom>
                      <a:solidFill>
                        <a:srgbClr val="6C74AF"/>
                      </a:solidFill>
                      <a:ln w="4286" cap="flat">
                        <a:noFill/>
                        <a:prstDash val="solid"/>
                        <a:miter/>
                      </a:ln>
                    </p:spPr>
                    <p:txBody>
                      <a:bodyPr rtlCol="0" anchor="ctr"/>
                      <a:lstStyle/>
                      <a:p>
                        <a:endParaRPr lang="en-GB"/>
                      </a:p>
                    </p:txBody>
                  </p:sp>
                  <p:sp>
                    <p:nvSpPr>
                      <p:cNvPr id="204" name="Freeform: Shape 203">
                        <a:extLst>
                          <a:ext uri="{FF2B5EF4-FFF2-40B4-BE49-F238E27FC236}">
                            <a16:creationId xmlns:a16="http://schemas.microsoft.com/office/drawing/2014/main" id="{EBAB1F13-6AD0-11A0-AEE1-91CE33F377F7}"/>
                          </a:ext>
                        </a:extLst>
                      </p:cNvPr>
                      <p:cNvSpPr/>
                      <p:nvPr/>
                    </p:nvSpPr>
                    <p:spPr>
                      <a:xfrm>
                        <a:off x="10458116" y="2827632"/>
                        <a:ext cx="2572" cy="9858"/>
                      </a:xfrm>
                      <a:custGeom>
                        <a:avLst/>
                        <a:gdLst>
                          <a:gd name="connsiteX0" fmla="*/ 1286 w 2572"/>
                          <a:gd name="connsiteY0" fmla="*/ 1714 h 9858"/>
                          <a:gd name="connsiteX1" fmla="*/ 0 w 2572"/>
                          <a:gd name="connsiteY1" fmla="*/ 857 h 9858"/>
                          <a:gd name="connsiteX2" fmla="*/ 0 w 2572"/>
                          <a:gd name="connsiteY2" fmla="*/ 0 h 9858"/>
                          <a:gd name="connsiteX3" fmla="*/ 1715 w 2572"/>
                          <a:gd name="connsiteY3" fmla="*/ 0 h 9858"/>
                          <a:gd name="connsiteX4" fmla="*/ 2572 w 2572"/>
                          <a:gd name="connsiteY4" fmla="*/ 429 h 9858"/>
                          <a:gd name="connsiteX5" fmla="*/ 2572 w 2572"/>
                          <a:gd name="connsiteY5" fmla="*/ 9858 h 9858"/>
                          <a:gd name="connsiteX6" fmla="*/ 1286 w 2572"/>
                          <a:gd name="connsiteY6" fmla="*/ 9001 h 9858"/>
                          <a:gd name="connsiteX7" fmla="*/ 1286 w 2572"/>
                          <a:gd name="connsiteY7" fmla="*/ 1714 h 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72" h="9858">
                            <a:moveTo>
                              <a:pt x="1286" y="1714"/>
                            </a:moveTo>
                            <a:lnTo>
                              <a:pt x="0" y="857"/>
                            </a:lnTo>
                            <a:lnTo>
                              <a:pt x="0" y="0"/>
                            </a:lnTo>
                            <a:cubicBezTo>
                              <a:pt x="857" y="429"/>
                              <a:pt x="1715" y="429"/>
                              <a:pt x="1715" y="0"/>
                            </a:cubicBezTo>
                            <a:lnTo>
                              <a:pt x="2572" y="429"/>
                            </a:lnTo>
                            <a:lnTo>
                              <a:pt x="2572" y="9858"/>
                            </a:lnTo>
                            <a:lnTo>
                              <a:pt x="1286" y="9001"/>
                            </a:lnTo>
                            <a:lnTo>
                              <a:pt x="1286" y="1714"/>
                            </a:lnTo>
                            <a:close/>
                          </a:path>
                        </a:pathLst>
                      </a:custGeom>
                      <a:solidFill>
                        <a:srgbClr val="6C74AF"/>
                      </a:solidFill>
                      <a:ln w="4286" cap="flat">
                        <a:noFill/>
                        <a:prstDash val="solid"/>
                        <a:miter/>
                      </a:ln>
                    </p:spPr>
                    <p:txBody>
                      <a:bodyPr rtlCol="0" anchor="ctr"/>
                      <a:lstStyle/>
                      <a:p>
                        <a:endParaRPr lang="en-GB"/>
                      </a:p>
                    </p:txBody>
                  </p:sp>
                </p:grpSp>
                <p:grpSp>
                  <p:nvGrpSpPr>
                    <p:cNvPr id="205" name="Graphic 18">
                      <a:extLst>
                        <a:ext uri="{FF2B5EF4-FFF2-40B4-BE49-F238E27FC236}">
                          <a16:creationId xmlns:a16="http://schemas.microsoft.com/office/drawing/2014/main" id="{BFD5DF11-724C-9483-D14A-3E7FC7A15E1C}"/>
                        </a:ext>
                      </a:extLst>
                    </p:cNvPr>
                    <p:cNvGrpSpPr/>
                    <p:nvPr/>
                  </p:nvGrpSpPr>
                  <p:grpSpPr>
                    <a:xfrm>
                      <a:off x="10516837" y="2861493"/>
                      <a:ext cx="16717" cy="18002"/>
                      <a:chOff x="10516837" y="2861493"/>
                      <a:chExt cx="16717" cy="18002"/>
                    </a:xfrm>
                    <a:solidFill>
                      <a:srgbClr val="6C74AF"/>
                    </a:solidFill>
                  </p:grpSpPr>
                  <p:sp>
                    <p:nvSpPr>
                      <p:cNvPr id="206" name="Freeform: Shape 205">
                        <a:extLst>
                          <a:ext uri="{FF2B5EF4-FFF2-40B4-BE49-F238E27FC236}">
                            <a16:creationId xmlns:a16="http://schemas.microsoft.com/office/drawing/2014/main" id="{251DCCE4-6AAA-43DD-EABE-6D3BA2A58D1F}"/>
                          </a:ext>
                        </a:extLst>
                      </p:cNvPr>
                      <p:cNvSpPr/>
                      <p:nvPr/>
                    </p:nvSpPr>
                    <p:spPr>
                      <a:xfrm>
                        <a:off x="10516837" y="2861493"/>
                        <a:ext cx="2572" cy="9858"/>
                      </a:xfrm>
                      <a:custGeom>
                        <a:avLst/>
                        <a:gdLst>
                          <a:gd name="connsiteX0" fmla="*/ 1286 w 2572"/>
                          <a:gd name="connsiteY0" fmla="*/ 1715 h 9858"/>
                          <a:gd name="connsiteX1" fmla="*/ 0 w 2572"/>
                          <a:gd name="connsiteY1" fmla="*/ 857 h 9858"/>
                          <a:gd name="connsiteX2" fmla="*/ 0 w 2572"/>
                          <a:gd name="connsiteY2" fmla="*/ 0 h 9858"/>
                          <a:gd name="connsiteX3" fmla="*/ 1715 w 2572"/>
                          <a:gd name="connsiteY3" fmla="*/ 0 h 9858"/>
                          <a:gd name="connsiteX4" fmla="*/ 2572 w 2572"/>
                          <a:gd name="connsiteY4" fmla="*/ 429 h 9858"/>
                          <a:gd name="connsiteX5" fmla="*/ 2572 w 2572"/>
                          <a:gd name="connsiteY5" fmla="*/ 9858 h 9858"/>
                          <a:gd name="connsiteX6" fmla="*/ 1286 w 2572"/>
                          <a:gd name="connsiteY6" fmla="*/ 9001 h 9858"/>
                          <a:gd name="connsiteX7" fmla="*/ 1286 w 2572"/>
                          <a:gd name="connsiteY7" fmla="*/ 1715 h 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72" h="9858">
                            <a:moveTo>
                              <a:pt x="1286" y="1715"/>
                            </a:moveTo>
                            <a:lnTo>
                              <a:pt x="0" y="857"/>
                            </a:lnTo>
                            <a:lnTo>
                              <a:pt x="0" y="0"/>
                            </a:lnTo>
                            <a:cubicBezTo>
                              <a:pt x="858" y="429"/>
                              <a:pt x="1715" y="429"/>
                              <a:pt x="1715" y="0"/>
                            </a:cubicBezTo>
                            <a:lnTo>
                              <a:pt x="2572" y="429"/>
                            </a:lnTo>
                            <a:lnTo>
                              <a:pt x="2572" y="9858"/>
                            </a:lnTo>
                            <a:lnTo>
                              <a:pt x="1286" y="9001"/>
                            </a:lnTo>
                            <a:lnTo>
                              <a:pt x="1286" y="1715"/>
                            </a:lnTo>
                            <a:close/>
                          </a:path>
                        </a:pathLst>
                      </a:custGeom>
                      <a:solidFill>
                        <a:srgbClr val="6C74AF"/>
                      </a:solidFill>
                      <a:ln w="4286" cap="flat">
                        <a:noFill/>
                        <a:prstDash val="solid"/>
                        <a:miter/>
                      </a:ln>
                    </p:spPr>
                    <p:txBody>
                      <a:bodyPr rtlCol="0" anchor="ctr"/>
                      <a:lstStyle/>
                      <a:p>
                        <a:endParaRPr lang="en-GB"/>
                      </a:p>
                    </p:txBody>
                  </p:sp>
                  <p:sp>
                    <p:nvSpPr>
                      <p:cNvPr id="207" name="Freeform: Shape 206">
                        <a:extLst>
                          <a:ext uri="{FF2B5EF4-FFF2-40B4-BE49-F238E27FC236}">
                            <a16:creationId xmlns:a16="http://schemas.microsoft.com/office/drawing/2014/main" id="{77DD1533-14D5-8C12-812A-CECBD5FD8AA6}"/>
                          </a:ext>
                        </a:extLst>
                      </p:cNvPr>
                      <p:cNvSpPr/>
                      <p:nvPr/>
                    </p:nvSpPr>
                    <p:spPr>
                      <a:xfrm>
                        <a:off x="10520636" y="2862934"/>
                        <a:ext cx="4320" cy="10654"/>
                      </a:xfrm>
                      <a:custGeom>
                        <a:avLst/>
                        <a:gdLst>
                          <a:gd name="connsiteX0" fmla="*/ 60 w 4320"/>
                          <a:gd name="connsiteY0" fmla="*/ 6703 h 10654"/>
                          <a:gd name="connsiteX1" fmla="*/ 2203 w 4320"/>
                          <a:gd name="connsiteY1" fmla="*/ 273 h 10654"/>
                          <a:gd name="connsiteX2" fmla="*/ 60 w 4320"/>
                          <a:gd name="connsiteY2" fmla="*/ 6703 h 10654"/>
                          <a:gd name="connsiteX3" fmla="*/ 2631 w 4320"/>
                          <a:gd name="connsiteY3" fmla="*/ 8417 h 10654"/>
                          <a:gd name="connsiteX4" fmla="*/ 1774 w 4320"/>
                          <a:gd name="connsiteY4" fmla="*/ 1988 h 10654"/>
                          <a:gd name="connsiteX5" fmla="*/ 2631 w 4320"/>
                          <a:gd name="connsiteY5" fmla="*/ 8417 h 1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0" h="10654">
                            <a:moveTo>
                              <a:pt x="60" y="6703"/>
                            </a:moveTo>
                            <a:cubicBezTo>
                              <a:pt x="488" y="5417"/>
                              <a:pt x="-1226" y="-1441"/>
                              <a:pt x="2203" y="273"/>
                            </a:cubicBezTo>
                            <a:cubicBezTo>
                              <a:pt x="6489" y="3274"/>
                              <a:pt x="3489" y="17418"/>
                              <a:pt x="60" y="6703"/>
                            </a:cubicBezTo>
                            <a:close/>
                            <a:moveTo>
                              <a:pt x="2631" y="8417"/>
                            </a:moveTo>
                            <a:cubicBezTo>
                              <a:pt x="2203" y="7131"/>
                              <a:pt x="3489" y="2417"/>
                              <a:pt x="1774" y="1988"/>
                            </a:cubicBezTo>
                            <a:cubicBezTo>
                              <a:pt x="488" y="702"/>
                              <a:pt x="917" y="11846"/>
                              <a:pt x="2631" y="8417"/>
                            </a:cubicBezTo>
                            <a:close/>
                          </a:path>
                        </a:pathLst>
                      </a:custGeom>
                      <a:solidFill>
                        <a:srgbClr val="6C74AF"/>
                      </a:solidFill>
                      <a:ln w="4286" cap="flat">
                        <a:noFill/>
                        <a:prstDash val="solid"/>
                        <a:miter/>
                      </a:ln>
                    </p:spPr>
                    <p:txBody>
                      <a:bodyPr rtlCol="0" anchor="ctr"/>
                      <a:lstStyle/>
                      <a:p>
                        <a:endParaRPr lang="en-GB"/>
                      </a:p>
                    </p:txBody>
                  </p:sp>
                  <p:sp>
                    <p:nvSpPr>
                      <p:cNvPr id="208" name="Freeform: Shape 207">
                        <a:extLst>
                          <a:ext uri="{FF2B5EF4-FFF2-40B4-BE49-F238E27FC236}">
                            <a16:creationId xmlns:a16="http://schemas.microsoft.com/office/drawing/2014/main" id="{87D6E912-0D79-1791-6FE7-5DAB69DA40AE}"/>
                          </a:ext>
                        </a:extLst>
                      </p:cNvPr>
                      <p:cNvSpPr/>
                      <p:nvPr/>
                    </p:nvSpPr>
                    <p:spPr>
                      <a:xfrm>
                        <a:off x="10525779" y="2866363"/>
                        <a:ext cx="4615" cy="10588"/>
                      </a:xfrm>
                      <a:custGeom>
                        <a:avLst/>
                        <a:gdLst>
                          <a:gd name="connsiteX0" fmla="*/ 60 w 4615"/>
                          <a:gd name="connsiteY0" fmla="*/ 6703 h 10588"/>
                          <a:gd name="connsiteX1" fmla="*/ 2203 w 4615"/>
                          <a:gd name="connsiteY1" fmla="*/ 273 h 10588"/>
                          <a:gd name="connsiteX2" fmla="*/ 60 w 4615"/>
                          <a:gd name="connsiteY2" fmla="*/ 6703 h 10588"/>
                          <a:gd name="connsiteX3" fmla="*/ 3060 w 4615"/>
                          <a:gd name="connsiteY3" fmla="*/ 7989 h 10588"/>
                          <a:gd name="connsiteX4" fmla="*/ 2203 w 4615"/>
                          <a:gd name="connsiteY4" fmla="*/ 1559 h 10588"/>
                          <a:gd name="connsiteX5" fmla="*/ 3060 w 4615"/>
                          <a:gd name="connsiteY5" fmla="*/ 7989 h 10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5" h="10588">
                            <a:moveTo>
                              <a:pt x="60" y="6703"/>
                            </a:moveTo>
                            <a:cubicBezTo>
                              <a:pt x="489" y="5417"/>
                              <a:pt x="-1226" y="-1441"/>
                              <a:pt x="2203" y="273"/>
                            </a:cubicBezTo>
                            <a:cubicBezTo>
                              <a:pt x="6918" y="2845"/>
                              <a:pt x="3917" y="17418"/>
                              <a:pt x="60" y="6703"/>
                            </a:cubicBezTo>
                            <a:close/>
                            <a:moveTo>
                              <a:pt x="3060" y="7989"/>
                            </a:moveTo>
                            <a:cubicBezTo>
                              <a:pt x="2632" y="6703"/>
                              <a:pt x="3917" y="1988"/>
                              <a:pt x="2203" y="1559"/>
                            </a:cubicBezTo>
                            <a:cubicBezTo>
                              <a:pt x="489" y="273"/>
                              <a:pt x="1346" y="11418"/>
                              <a:pt x="3060" y="7989"/>
                            </a:cubicBezTo>
                            <a:close/>
                          </a:path>
                        </a:pathLst>
                      </a:custGeom>
                      <a:solidFill>
                        <a:srgbClr val="6C74AF"/>
                      </a:solidFill>
                      <a:ln w="4286" cap="flat">
                        <a:noFill/>
                        <a:prstDash val="solid"/>
                        <a:miter/>
                      </a:ln>
                    </p:spPr>
                    <p:txBody>
                      <a:bodyPr rtlCol="0" anchor="ctr"/>
                      <a:lstStyle/>
                      <a:p>
                        <a:endParaRPr lang="en-GB"/>
                      </a:p>
                    </p:txBody>
                  </p:sp>
                  <p:sp>
                    <p:nvSpPr>
                      <p:cNvPr id="209" name="Freeform: Shape 208">
                        <a:extLst>
                          <a:ext uri="{FF2B5EF4-FFF2-40B4-BE49-F238E27FC236}">
                            <a16:creationId xmlns:a16="http://schemas.microsoft.com/office/drawing/2014/main" id="{5DDA3400-09D5-63F4-8E87-C268D1F6C4A4}"/>
                          </a:ext>
                        </a:extLst>
                      </p:cNvPr>
                      <p:cNvSpPr/>
                      <p:nvPr/>
                    </p:nvSpPr>
                    <p:spPr>
                      <a:xfrm>
                        <a:off x="10530982" y="2869637"/>
                        <a:ext cx="2572" cy="9858"/>
                      </a:xfrm>
                      <a:custGeom>
                        <a:avLst/>
                        <a:gdLst>
                          <a:gd name="connsiteX0" fmla="*/ 1286 w 2572"/>
                          <a:gd name="connsiteY0" fmla="*/ 1714 h 9858"/>
                          <a:gd name="connsiteX1" fmla="*/ 0 w 2572"/>
                          <a:gd name="connsiteY1" fmla="*/ 857 h 9858"/>
                          <a:gd name="connsiteX2" fmla="*/ 0 w 2572"/>
                          <a:gd name="connsiteY2" fmla="*/ 0 h 9858"/>
                          <a:gd name="connsiteX3" fmla="*/ 1715 w 2572"/>
                          <a:gd name="connsiteY3" fmla="*/ 0 h 9858"/>
                          <a:gd name="connsiteX4" fmla="*/ 2572 w 2572"/>
                          <a:gd name="connsiteY4" fmla="*/ 429 h 9858"/>
                          <a:gd name="connsiteX5" fmla="*/ 2572 w 2572"/>
                          <a:gd name="connsiteY5" fmla="*/ 9858 h 9858"/>
                          <a:gd name="connsiteX6" fmla="*/ 1286 w 2572"/>
                          <a:gd name="connsiteY6" fmla="*/ 9001 h 9858"/>
                          <a:gd name="connsiteX7" fmla="*/ 1286 w 2572"/>
                          <a:gd name="connsiteY7" fmla="*/ 1714 h 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72" h="9858">
                            <a:moveTo>
                              <a:pt x="1286" y="1714"/>
                            </a:moveTo>
                            <a:lnTo>
                              <a:pt x="0" y="857"/>
                            </a:lnTo>
                            <a:lnTo>
                              <a:pt x="0" y="0"/>
                            </a:lnTo>
                            <a:cubicBezTo>
                              <a:pt x="857" y="429"/>
                              <a:pt x="1715" y="429"/>
                              <a:pt x="1715" y="0"/>
                            </a:cubicBezTo>
                            <a:lnTo>
                              <a:pt x="2572" y="429"/>
                            </a:lnTo>
                            <a:lnTo>
                              <a:pt x="2572" y="9858"/>
                            </a:lnTo>
                            <a:lnTo>
                              <a:pt x="1286" y="9001"/>
                            </a:lnTo>
                            <a:lnTo>
                              <a:pt x="1286" y="1714"/>
                            </a:lnTo>
                            <a:close/>
                          </a:path>
                        </a:pathLst>
                      </a:custGeom>
                      <a:solidFill>
                        <a:srgbClr val="6C74AF"/>
                      </a:solidFill>
                      <a:ln w="4286" cap="flat">
                        <a:noFill/>
                        <a:prstDash val="solid"/>
                        <a:miter/>
                      </a:ln>
                    </p:spPr>
                    <p:txBody>
                      <a:bodyPr rtlCol="0" anchor="ctr"/>
                      <a:lstStyle/>
                      <a:p>
                        <a:endParaRPr lang="en-GB"/>
                      </a:p>
                    </p:txBody>
                  </p:sp>
                </p:grpSp>
                <p:grpSp>
                  <p:nvGrpSpPr>
                    <p:cNvPr id="210" name="Graphic 18">
                      <a:extLst>
                        <a:ext uri="{FF2B5EF4-FFF2-40B4-BE49-F238E27FC236}">
                          <a16:creationId xmlns:a16="http://schemas.microsoft.com/office/drawing/2014/main" id="{AE85346E-C58C-45A4-C132-7E6754EA1F85}"/>
                        </a:ext>
                      </a:extLst>
                    </p:cNvPr>
                    <p:cNvGrpSpPr/>
                    <p:nvPr/>
                  </p:nvGrpSpPr>
                  <p:grpSpPr>
                    <a:xfrm>
                      <a:off x="10589704" y="2903498"/>
                      <a:ext cx="17145" cy="18002"/>
                      <a:chOff x="10589704" y="2903498"/>
                      <a:chExt cx="17145" cy="18002"/>
                    </a:xfrm>
                    <a:solidFill>
                      <a:srgbClr val="6C74AF"/>
                    </a:solidFill>
                  </p:grpSpPr>
                  <p:sp>
                    <p:nvSpPr>
                      <p:cNvPr id="211" name="Freeform: Shape 210">
                        <a:extLst>
                          <a:ext uri="{FF2B5EF4-FFF2-40B4-BE49-F238E27FC236}">
                            <a16:creationId xmlns:a16="http://schemas.microsoft.com/office/drawing/2014/main" id="{BED0C41F-B26F-77DF-3B14-34B5AADFBF50}"/>
                          </a:ext>
                        </a:extLst>
                      </p:cNvPr>
                      <p:cNvSpPr/>
                      <p:nvPr/>
                    </p:nvSpPr>
                    <p:spPr>
                      <a:xfrm>
                        <a:off x="10589704" y="2903498"/>
                        <a:ext cx="2572" cy="9858"/>
                      </a:xfrm>
                      <a:custGeom>
                        <a:avLst/>
                        <a:gdLst>
                          <a:gd name="connsiteX0" fmla="*/ 1286 w 2572"/>
                          <a:gd name="connsiteY0" fmla="*/ 1715 h 9858"/>
                          <a:gd name="connsiteX1" fmla="*/ 0 w 2572"/>
                          <a:gd name="connsiteY1" fmla="*/ 857 h 9858"/>
                          <a:gd name="connsiteX2" fmla="*/ 0 w 2572"/>
                          <a:gd name="connsiteY2" fmla="*/ 0 h 9858"/>
                          <a:gd name="connsiteX3" fmla="*/ 1715 w 2572"/>
                          <a:gd name="connsiteY3" fmla="*/ 0 h 9858"/>
                          <a:gd name="connsiteX4" fmla="*/ 2572 w 2572"/>
                          <a:gd name="connsiteY4" fmla="*/ 429 h 9858"/>
                          <a:gd name="connsiteX5" fmla="*/ 2572 w 2572"/>
                          <a:gd name="connsiteY5" fmla="*/ 9859 h 9858"/>
                          <a:gd name="connsiteX6" fmla="*/ 1286 w 2572"/>
                          <a:gd name="connsiteY6" fmla="*/ 9001 h 9858"/>
                          <a:gd name="connsiteX7" fmla="*/ 1286 w 2572"/>
                          <a:gd name="connsiteY7" fmla="*/ 1715 h 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72" h="9858">
                            <a:moveTo>
                              <a:pt x="1286" y="1715"/>
                            </a:moveTo>
                            <a:lnTo>
                              <a:pt x="0" y="857"/>
                            </a:lnTo>
                            <a:lnTo>
                              <a:pt x="0" y="0"/>
                            </a:lnTo>
                            <a:cubicBezTo>
                              <a:pt x="858" y="429"/>
                              <a:pt x="1715" y="429"/>
                              <a:pt x="1715" y="0"/>
                            </a:cubicBezTo>
                            <a:lnTo>
                              <a:pt x="2572" y="429"/>
                            </a:lnTo>
                            <a:lnTo>
                              <a:pt x="2572" y="9859"/>
                            </a:lnTo>
                            <a:lnTo>
                              <a:pt x="1286" y="9001"/>
                            </a:lnTo>
                            <a:lnTo>
                              <a:pt x="1286" y="1715"/>
                            </a:lnTo>
                            <a:close/>
                          </a:path>
                        </a:pathLst>
                      </a:custGeom>
                      <a:solidFill>
                        <a:srgbClr val="6C74AF"/>
                      </a:solidFill>
                      <a:ln w="4286" cap="flat">
                        <a:noFill/>
                        <a:prstDash val="solid"/>
                        <a:miter/>
                      </a:ln>
                    </p:spPr>
                    <p:txBody>
                      <a:bodyPr rtlCol="0" anchor="ctr"/>
                      <a:lstStyle/>
                      <a:p>
                        <a:endParaRPr lang="en-GB"/>
                      </a:p>
                    </p:txBody>
                  </p:sp>
                  <p:sp>
                    <p:nvSpPr>
                      <p:cNvPr id="212" name="Freeform: Shape 211">
                        <a:extLst>
                          <a:ext uri="{FF2B5EF4-FFF2-40B4-BE49-F238E27FC236}">
                            <a16:creationId xmlns:a16="http://schemas.microsoft.com/office/drawing/2014/main" id="{81BAECE2-D0CE-50C4-A39D-A68BEA350831}"/>
                          </a:ext>
                        </a:extLst>
                      </p:cNvPr>
                      <p:cNvSpPr/>
                      <p:nvPr/>
                    </p:nvSpPr>
                    <p:spPr>
                      <a:xfrm>
                        <a:off x="10593502" y="2905368"/>
                        <a:ext cx="4509" cy="10588"/>
                      </a:xfrm>
                      <a:custGeom>
                        <a:avLst/>
                        <a:gdLst>
                          <a:gd name="connsiteX0" fmla="*/ 60 w 4509"/>
                          <a:gd name="connsiteY0" fmla="*/ 6703 h 10588"/>
                          <a:gd name="connsiteX1" fmla="*/ 2203 w 4509"/>
                          <a:gd name="connsiteY1" fmla="*/ 273 h 10588"/>
                          <a:gd name="connsiteX2" fmla="*/ 60 w 4509"/>
                          <a:gd name="connsiteY2" fmla="*/ 6703 h 10588"/>
                          <a:gd name="connsiteX3" fmla="*/ 3060 w 4509"/>
                          <a:gd name="connsiteY3" fmla="*/ 8417 h 10588"/>
                          <a:gd name="connsiteX4" fmla="*/ 2203 w 4509"/>
                          <a:gd name="connsiteY4" fmla="*/ 1988 h 10588"/>
                          <a:gd name="connsiteX5" fmla="*/ 3060 w 4509"/>
                          <a:gd name="connsiteY5" fmla="*/ 8417 h 10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09" h="10588">
                            <a:moveTo>
                              <a:pt x="60" y="6703"/>
                            </a:moveTo>
                            <a:cubicBezTo>
                              <a:pt x="488" y="5417"/>
                              <a:pt x="-1226" y="-1441"/>
                              <a:pt x="2203" y="273"/>
                            </a:cubicBezTo>
                            <a:cubicBezTo>
                              <a:pt x="6917" y="2845"/>
                              <a:pt x="3489" y="17418"/>
                              <a:pt x="60" y="6703"/>
                            </a:cubicBezTo>
                            <a:close/>
                            <a:moveTo>
                              <a:pt x="3060" y="8417"/>
                            </a:moveTo>
                            <a:cubicBezTo>
                              <a:pt x="2631" y="7132"/>
                              <a:pt x="3917" y="2417"/>
                              <a:pt x="2203" y="1988"/>
                            </a:cubicBezTo>
                            <a:cubicBezTo>
                              <a:pt x="488" y="702"/>
                              <a:pt x="1346" y="11418"/>
                              <a:pt x="3060" y="8417"/>
                            </a:cubicBezTo>
                            <a:close/>
                          </a:path>
                        </a:pathLst>
                      </a:custGeom>
                      <a:solidFill>
                        <a:srgbClr val="6C74AF"/>
                      </a:solidFill>
                      <a:ln w="4286" cap="flat">
                        <a:noFill/>
                        <a:prstDash val="solid"/>
                        <a:miter/>
                      </a:ln>
                    </p:spPr>
                    <p:txBody>
                      <a:bodyPr rtlCol="0" anchor="ctr"/>
                      <a:lstStyle/>
                      <a:p>
                        <a:endParaRPr lang="en-GB"/>
                      </a:p>
                    </p:txBody>
                  </p:sp>
                  <p:sp>
                    <p:nvSpPr>
                      <p:cNvPr id="213" name="Freeform: Shape 212">
                        <a:extLst>
                          <a:ext uri="{FF2B5EF4-FFF2-40B4-BE49-F238E27FC236}">
                            <a16:creationId xmlns:a16="http://schemas.microsoft.com/office/drawing/2014/main" id="{936B75D8-2BE4-C5FE-0BD4-773864AF6100}"/>
                          </a:ext>
                        </a:extLst>
                      </p:cNvPr>
                      <p:cNvSpPr/>
                      <p:nvPr/>
                    </p:nvSpPr>
                    <p:spPr>
                      <a:xfrm>
                        <a:off x="10598646" y="2908368"/>
                        <a:ext cx="4615" cy="10588"/>
                      </a:xfrm>
                      <a:custGeom>
                        <a:avLst/>
                        <a:gdLst>
                          <a:gd name="connsiteX0" fmla="*/ 60 w 4615"/>
                          <a:gd name="connsiteY0" fmla="*/ 6703 h 10588"/>
                          <a:gd name="connsiteX1" fmla="*/ 2203 w 4615"/>
                          <a:gd name="connsiteY1" fmla="*/ 273 h 10588"/>
                          <a:gd name="connsiteX2" fmla="*/ 60 w 4615"/>
                          <a:gd name="connsiteY2" fmla="*/ 6703 h 10588"/>
                          <a:gd name="connsiteX3" fmla="*/ 3060 w 4615"/>
                          <a:gd name="connsiteY3" fmla="*/ 8417 h 10588"/>
                          <a:gd name="connsiteX4" fmla="*/ 2203 w 4615"/>
                          <a:gd name="connsiteY4" fmla="*/ 1988 h 10588"/>
                          <a:gd name="connsiteX5" fmla="*/ 3060 w 4615"/>
                          <a:gd name="connsiteY5" fmla="*/ 8417 h 10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5" h="10588">
                            <a:moveTo>
                              <a:pt x="60" y="6703"/>
                            </a:moveTo>
                            <a:cubicBezTo>
                              <a:pt x="489" y="5417"/>
                              <a:pt x="-1226" y="-1441"/>
                              <a:pt x="2203" y="273"/>
                            </a:cubicBezTo>
                            <a:cubicBezTo>
                              <a:pt x="6918" y="2845"/>
                              <a:pt x="3917" y="17418"/>
                              <a:pt x="60" y="6703"/>
                            </a:cubicBezTo>
                            <a:close/>
                            <a:moveTo>
                              <a:pt x="3060" y="8417"/>
                            </a:moveTo>
                            <a:cubicBezTo>
                              <a:pt x="2632" y="7132"/>
                              <a:pt x="3917" y="2417"/>
                              <a:pt x="2203" y="1988"/>
                            </a:cubicBezTo>
                            <a:cubicBezTo>
                              <a:pt x="489" y="702"/>
                              <a:pt x="1346" y="11418"/>
                              <a:pt x="3060" y="8417"/>
                            </a:cubicBezTo>
                            <a:close/>
                          </a:path>
                        </a:pathLst>
                      </a:custGeom>
                      <a:solidFill>
                        <a:srgbClr val="6C74AF"/>
                      </a:solidFill>
                      <a:ln w="4286" cap="flat">
                        <a:noFill/>
                        <a:prstDash val="solid"/>
                        <a:miter/>
                      </a:ln>
                    </p:spPr>
                    <p:txBody>
                      <a:bodyPr rtlCol="0" anchor="ctr"/>
                      <a:lstStyle/>
                      <a:p>
                        <a:endParaRPr lang="en-GB"/>
                      </a:p>
                    </p:txBody>
                  </p:sp>
                  <p:sp>
                    <p:nvSpPr>
                      <p:cNvPr id="214" name="Freeform: Shape 213">
                        <a:extLst>
                          <a:ext uri="{FF2B5EF4-FFF2-40B4-BE49-F238E27FC236}">
                            <a16:creationId xmlns:a16="http://schemas.microsoft.com/office/drawing/2014/main" id="{281C52A9-DF47-2809-C3D9-AABD8F7D7A82}"/>
                          </a:ext>
                        </a:extLst>
                      </p:cNvPr>
                      <p:cNvSpPr/>
                      <p:nvPr/>
                    </p:nvSpPr>
                    <p:spPr>
                      <a:xfrm>
                        <a:off x="10604277" y="2911642"/>
                        <a:ext cx="2571" cy="9858"/>
                      </a:xfrm>
                      <a:custGeom>
                        <a:avLst/>
                        <a:gdLst>
                          <a:gd name="connsiteX0" fmla="*/ 1286 w 2571"/>
                          <a:gd name="connsiteY0" fmla="*/ 1715 h 9858"/>
                          <a:gd name="connsiteX1" fmla="*/ 0 w 2571"/>
                          <a:gd name="connsiteY1" fmla="*/ 857 h 9858"/>
                          <a:gd name="connsiteX2" fmla="*/ 0 w 2571"/>
                          <a:gd name="connsiteY2" fmla="*/ 0 h 9858"/>
                          <a:gd name="connsiteX3" fmla="*/ 1714 w 2571"/>
                          <a:gd name="connsiteY3" fmla="*/ 0 h 9858"/>
                          <a:gd name="connsiteX4" fmla="*/ 2571 w 2571"/>
                          <a:gd name="connsiteY4" fmla="*/ 429 h 9858"/>
                          <a:gd name="connsiteX5" fmla="*/ 2571 w 2571"/>
                          <a:gd name="connsiteY5" fmla="*/ 9858 h 9858"/>
                          <a:gd name="connsiteX6" fmla="*/ 1286 w 2571"/>
                          <a:gd name="connsiteY6" fmla="*/ 9001 h 9858"/>
                          <a:gd name="connsiteX7" fmla="*/ 1286 w 2571"/>
                          <a:gd name="connsiteY7" fmla="*/ 1715 h 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71" h="9858">
                            <a:moveTo>
                              <a:pt x="1286" y="1715"/>
                            </a:moveTo>
                            <a:lnTo>
                              <a:pt x="0" y="857"/>
                            </a:lnTo>
                            <a:lnTo>
                              <a:pt x="0" y="0"/>
                            </a:lnTo>
                            <a:cubicBezTo>
                              <a:pt x="857" y="429"/>
                              <a:pt x="1714" y="429"/>
                              <a:pt x="1714" y="0"/>
                            </a:cubicBezTo>
                            <a:lnTo>
                              <a:pt x="2571" y="429"/>
                            </a:lnTo>
                            <a:lnTo>
                              <a:pt x="2571" y="9858"/>
                            </a:lnTo>
                            <a:lnTo>
                              <a:pt x="1286" y="9001"/>
                            </a:lnTo>
                            <a:lnTo>
                              <a:pt x="1286" y="1715"/>
                            </a:lnTo>
                            <a:close/>
                          </a:path>
                        </a:pathLst>
                      </a:custGeom>
                      <a:solidFill>
                        <a:srgbClr val="6C74AF"/>
                      </a:solidFill>
                      <a:ln w="4286" cap="flat">
                        <a:noFill/>
                        <a:prstDash val="solid"/>
                        <a:miter/>
                      </a:ln>
                    </p:spPr>
                    <p:txBody>
                      <a:bodyPr rtlCol="0" anchor="ctr"/>
                      <a:lstStyle/>
                      <a:p>
                        <a:endParaRPr lang="en-GB"/>
                      </a:p>
                    </p:txBody>
                  </p:sp>
                </p:grpSp>
                <p:grpSp>
                  <p:nvGrpSpPr>
                    <p:cNvPr id="215" name="Graphic 18">
                      <a:extLst>
                        <a:ext uri="{FF2B5EF4-FFF2-40B4-BE49-F238E27FC236}">
                          <a16:creationId xmlns:a16="http://schemas.microsoft.com/office/drawing/2014/main" id="{066453B7-DA3A-749F-94B0-539F8705FA91}"/>
                        </a:ext>
                      </a:extLst>
                    </p:cNvPr>
                    <p:cNvGrpSpPr/>
                    <p:nvPr/>
                  </p:nvGrpSpPr>
                  <p:grpSpPr>
                    <a:xfrm>
                      <a:off x="10662570" y="2945503"/>
                      <a:ext cx="17145" cy="18430"/>
                      <a:chOff x="10662570" y="2945503"/>
                      <a:chExt cx="17145" cy="18430"/>
                    </a:xfrm>
                    <a:solidFill>
                      <a:srgbClr val="6C74AF"/>
                    </a:solidFill>
                  </p:grpSpPr>
                  <p:sp>
                    <p:nvSpPr>
                      <p:cNvPr id="216" name="Freeform: Shape 215">
                        <a:extLst>
                          <a:ext uri="{FF2B5EF4-FFF2-40B4-BE49-F238E27FC236}">
                            <a16:creationId xmlns:a16="http://schemas.microsoft.com/office/drawing/2014/main" id="{5C8D9D7D-6098-FFA4-1669-0F0A7B131265}"/>
                          </a:ext>
                        </a:extLst>
                      </p:cNvPr>
                      <p:cNvSpPr/>
                      <p:nvPr/>
                    </p:nvSpPr>
                    <p:spPr>
                      <a:xfrm>
                        <a:off x="10662570" y="2945503"/>
                        <a:ext cx="2572" cy="9858"/>
                      </a:xfrm>
                      <a:custGeom>
                        <a:avLst/>
                        <a:gdLst>
                          <a:gd name="connsiteX0" fmla="*/ 1286 w 2572"/>
                          <a:gd name="connsiteY0" fmla="*/ 1714 h 9858"/>
                          <a:gd name="connsiteX1" fmla="*/ 0 w 2572"/>
                          <a:gd name="connsiteY1" fmla="*/ 857 h 9858"/>
                          <a:gd name="connsiteX2" fmla="*/ 0 w 2572"/>
                          <a:gd name="connsiteY2" fmla="*/ 0 h 9858"/>
                          <a:gd name="connsiteX3" fmla="*/ 1715 w 2572"/>
                          <a:gd name="connsiteY3" fmla="*/ 0 h 9858"/>
                          <a:gd name="connsiteX4" fmla="*/ 2572 w 2572"/>
                          <a:gd name="connsiteY4" fmla="*/ 429 h 9858"/>
                          <a:gd name="connsiteX5" fmla="*/ 2572 w 2572"/>
                          <a:gd name="connsiteY5" fmla="*/ 9858 h 9858"/>
                          <a:gd name="connsiteX6" fmla="*/ 1286 w 2572"/>
                          <a:gd name="connsiteY6" fmla="*/ 9001 h 9858"/>
                          <a:gd name="connsiteX7" fmla="*/ 1286 w 2572"/>
                          <a:gd name="connsiteY7" fmla="*/ 1714 h 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72" h="9858">
                            <a:moveTo>
                              <a:pt x="1286" y="1714"/>
                            </a:moveTo>
                            <a:lnTo>
                              <a:pt x="0" y="857"/>
                            </a:lnTo>
                            <a:lnTo>
                              <a:pt x="0" y="0"/>
                            </a:lnTo>
                            <a:cubicBezTo>
                              <a:pt x="858" y="429"/>
                              <a:pt x="1715" y="429"/>
                              <a:pt x="1715" y="0"/>
                            </a:cubicBezTo>
                            <a:lnTo>
                              <a:pt x="2572" y="429"/>
                            </a:lnTo>
                            <a:lnTo>
                              <a:pt x="2572" y="9858"/>
                            </a:lnTo>
                            <a:lnTo>
                              <a:pt x="1286" y="9001"/>
                            </a:lnTo>
                            <a:lnTo>
                              <a:pt x="1286" y="1714"/>
                            </a:lnTo>
                            <a:close/>
                          </a:path>
                        </a:pathLst>
                      </a:custGeom>
                      <a:solidFill>
                        <a:srgbClr val="6C74AF"/>
                      </a:solidFill>
                      <a:ln w="4286" cap="flat">
                        <a:noFill/>
                        <a:prstDash val="solid"/>
                        <a:miter/>
                      </a:ln>
                    </p:spPr>
                    <p:txBody>
                      <a:bodyPr rtlCol="0" anchor="ctr"/>
                      <a:lstStyle/>
                      <a:p>
                        <a:endParaRPr lang="en-GB"/>
                      </a:p>
                    </p:txBody>
                  </p:sp>
                  <p:sp>
                    <p:nvSpPr>
                      <p:cNvPr id="217" name="Freeform: Shape 216">
                        <a:extLst>
                          <a:ext uri="{FF2B5EF4-FFF2-40B4-BE49-F238E27FC236}">
                            <a16:creationId xmlns:a16="http://schemas.microsoft.com/office/drawing/2014/main" id="{3222CC1E-1548-12BC-9ED9-467775EDBC4F}"/>
                          </a:ext>
                        </a:extLst>
                      </p:cNvPr>
                      <p:cNvSpPr/>
                      <p:nvPr/>
                    </p:nvSpPr>
                    <p:spPr>
                      <a:xfrm>
                        <a:off x="10666368" y="2947373"/>
                        <a:ext cx="4615" cy="10588"/>
                      </a:xfrm>
                      <a:custGeom>
                        <a:avLst/>
                        <a:gdLst>
                          <a:gd name="connsiteX0" fmla="*/ 60 w 4615"/>
                          <a:gd name="connsiteY0" fmla="*/ 6703 h 10588"/>
                          <a:gd name="connsiteX1" fmla="*/ 2203 w 4615"/>
                          <a:gd name="connsiteY1" fmla="*/ 273 h 10588"/>
                          <a:gd name="connsiteX2" fmla="*/ 60 w 4615"/>
                          <a:gd name="connsiteY2" fmla="*/ 6703 h 10588"/>
                          <a:gd name="connsiteX3" fmla="*/ 3060 w 4615"/>
                          <a:gd name="connsiteY3" fmla="*/ 8417 h 10588"/>
                          <a:gd name="connsiteX4" fmla="*/ 2203 w 4615"/>
                          <a:gd name="connsiteY4" fmla="*/ 1988 h 10588"/>
                          <a:gd name="connsiteX5" fmla="*/ 3060 w 4615"/>
                          <a:gd name="connsiteY5" fmla="*/ 8417 h 10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5" h="10588">
                            <a:moveTo>
                              <a:pt x="60" y="6703"/>
                            </a:moveTo>
                            <a:cubicBezTo>
                              <a:pt x="488" y="5417"/>
                              <a:pt x="-1226" y="-1441"/>
                              <a:pt x="2203" y="273"/>
                            </a:cubicBezTo>
                            <a:cubicBezTo>
                              <a:pt x="6917" y="2845"/>
                              <a:pt x="3917" y="17418"/>
                              <a:pt x="60" y="6703"/>
                            </a:cubicBezTo>
                            <a:close/>
                            <a:moveTo>
                              <a:pt x="3060" y="8417"/>
                            </a:moveTo>
                            <a:cubicBezTo>
                              <a:pt x="2631" y="7131"/>
                              <a:pt x="3917" y="2417"/>
                              <a:pt x="2203" y="1988"/>
                            </a:cubicBezTo>
                            <a:cubicBezTo>
                              <a:pt x="488" y="702"/>
                              <a:pt x="1346" y="11846"/>
                              <a:pt x="3060" y="8417"/>
                            </a:cubicBezTo>
                            <a:close/>
                          </a:path>
                        </a:pathLst>
                      </a:custGeom>
                      <a:solidFill>
                        <a:srgbClr val="6C74AF"/>
                      </a:solidFill>
                      <a:ln w="4286" cap="flat">
                        <a:noFill/>
                        <a:prstDash val="solid"/>
                        <a:miter/>
                      </a:ln>
                    </p:spPr>
                    <p:txBody>
                      <a:bodyPr rtlCol="0" anchor="ctr"/>
                      <a:lstStyle/>
                      <a:p>
                        <a:endParaRPr lang="en-GB"/>
                      </a:p>
                    </p:txBody>
                  </p:sp>
                  <p:sp>
                    <p:nvSpPr>
                      <p:cNvPr id="218" name="Freeform: Shape 217">
                        <a:extLst>
                          <a:ext uri="{FF2B5EF4-FFF2-40B4-BE49-F238E27FC236}">
                            <a16:creationId xmlns:a16="http://schemas.microsoft.com/office/drawing/2014/main" id="{F9C039A7-D364-6F00-8961-93D10CC1B826}"/>
                          </a:ext>
                        </a:extLst>
                      </p:cNvPr>
                      <p:cNvSpPr/>
                      <p:nvPr/>
                    </p:nvSpPr>
                    <p:spPr>
                      <a:xfrm>
                        <a:off x="10671940" y="2950373"/>
                        <a:ext cx="4319" cy="10654"/>
                      </a:xfrm>
                      <a:custGeom>
                        <a:avLst/>
                        <a:gdLst>
                          <a:gd name="connsiteX0" fmla="*/ 60 w 4319"/>
                          <a:gd name="connsiteY0" fmla="*/ 6703 h 10654"/>
                          <a:gd name="connsiteX1" fmla="*/ 2203 w 4319"/>
                          <a:gd name="connsiteY1" fmla="*/ 273 h 10654"/>
                          <a:gd name="connsiteX2" fmla="*/ 60 w 4319"/>
                          <a:gd name="connsiteY2" fmla="*/ 6703 h 10654"/>
                          <a:gd name="connsiteX3" fmla="*/ 2631 w 4319"/>
                          <a:gd name="connsiteY3" fmla="*/ 8417 h 10654"/>
                          <a:gd name="connsiteX4" fmla="*/ 1774 w 4319"/>
                          <a:gd name="connsiteY4" fmla="*/ 1988 h 10654"/>
                          <a:gd name="connsiteX5" fmla="*/ 2631 w 4319"/>
                          <a:gd name="connsiteY5" fmla="*/ 8417 h 1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9" h="10654">
                            <a:moveTo>
                              <a:pt x="60" y="6703"/>
                            </a:moveTo>
                            <a:cubicBezTo>
                              <a:pt x="488" y="5417"/>
                              <a:pt x="-1226" y="-1441"/>
                              <a:pt x="2203" y="273"/>
                            </a:cubicBezTo>
                            <a:cubicBezTo>
                              <a:pt x="6489" y="3274"/>
                              <a:pt x="3488" y="17418"/>
                              <a:pt x="60" y="6703"/>
                            </a:cubicBezTo>
                            <a:close/>
                            <a:moveTo>
                              <a:pt x="2631" y="8417"/>
                            </a:moveTo>
                            <a:cubicBezTo>
                              <a:pt x="2203" y="7132"/>
                              <a:pt x="3488" y="2417"/>
                              <a:pt x="1774" y="1988"/>
                            </a:cubicBezTo>
                            <a:cubicBezTo>
                              <a:pt x="488" y="702"/>
                              <a:pt x="1345" y="11846"/>
                              <a:pt x="2631" y="8417"/>
                            </a:cubicBezTo>
                            <a:close/>
                          </a:path>
                        </a:pathLst>
                      </a:custGeom>
                      <a:solidFill>
                        <a:srgbClr val="6C74AF"/>
                      </a:solidFill>
                      <a:ln w="4286" cap="flat">
                        <a:noFill/>
                        <a:prstDash val="solid"/>
                        <a:miter/>
                      </a:ln>
                    </p:spPr>
                    <p:txBody>
                      <a:bodyPr rtlCol="0" anchor="ctr"/>
                      <a:lstStyle/>
                      <a:p>
                        <a:endParaRPr lang="en-GB"/>
                      </a:p>
                    </p:txBody>
                  </p:sp>
                  <p:sp>
                    <p:nvSpPr>
                      <p:cNvPr id="219" name="Freeform: Shape 218">
                        <a:extLst>
                          <a:ext uri="{FF2B5EF4-FFF2-40B4-BE49-F238E27FC236}">
                            <a16:creationId xmlns:a16="http://schemas.microsoft.com/office/drawing/2014/main" id="{5C8826A6-972D-4CB3-C69C-C5C27F058C6D}"/>
                          </a:ext>
                        </a:extLst>
                      </p:cNvPr>
                      <p:cNvSpPr/>
                      <p:nvPr/>
                    </p:nvSpPr>
                    <p:spPr>
                      <a:xfrm>
                        <a:off x="10677144" y="2954076"/>
                        <a:ext cx="2571" cy="9858"/>
                      </a:xfrm>
                      <a:custGeom>
                        <a:avLst/>
                        <a:gdLst>
                          <a:gd name="connsiteX0" fmla="*/ 1286 w 2571"/>
                          <a:gd name="connsiteY0" fmla="*/ 1714 h 9858"/>
                          <a:gd name="connsiteX1" fmla="*/ 0 w 2571"/>
                          <a:gd name="connsiteY1" fmla="*/ 857 h 9858"/>
                          <a:gd name="connsiteX2" fmla="*/ 0 w 2571"/>
                          <a:gd name="connsiteY2" fmla="*/ 0 h 9858"/>
                          <a:gd name="connsiteX3" fmla="*/ 1714 w 2571"/>
                          <a:gd name="connsiteY3" fmla="*/ 0 h 9858"/>
                          <a:gd name="connsiteX4" fmla="*/ 2571 w 2571"/>
                          <a:gd name="connsiteY4" fmla="*/ 429 h 9858"/>
                          <a:gd name="connsiteX5" fmla="*/ 2571 w 2571"/>
                          <a:gd name="connsiteY5" fmla="*/ 9858 h 9858"/>
                          <a:gd name="connsiteX6" fmla="*/ 1286 w 2571"/>
                          <a:gd name="connsiteY6" fmla="*/ 9001 h 9858"/>
                          <a:gd name="connsiteX7" fmla="*/ 1286 w 2571"/>
                          <a:gd name="connsiteY7" fmla="*/ 1714 h 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71" h="9858">
                            <a:moveTo>
                              <a:pt x="1286" y="1714"/>
                            </a:moveTo>
                            <a:lnTo>
                              <a:pt x="0" y="857"/>
                            </a:lnTo>
                            <a:lnTo>
                              <a:pt x="0" y="0"/>
                            </a:lnTo>
                            <a:cubicBezTo>
                              <a:pt x="857" y="429"/>
                              <a:pt x="1714" y="429"/>
                              <a:pt x="1714" y="0"/>
                            </a:cubicBezTo>
                            <a:lnTo>
                              <a:pt x="2571" y="429"/>
                            </a:lnTo>
                            <a:lnTo>
                              <a:pt x="2571" y="9858"/>
                            </a:lnTo>
                            <a:lnTo>
                              <a:pt x="1286" y="9001"/>
                            </a:lnTo>
                            <a:lnTo>
                              <a:pt x="1286" y="1714"/>
                            </a:lnTo>
                            <a:close/>
                          </a:path>
                        </a:pathLst>
                      </a:custGeom>
                      <a:solidFill>
                        <a:srgbClr val="6C74AF"/>
                      </a:solidFill>
                      <a:ln w="4286" cap="flat">
                        <a:noFill/>
                        <a:prstDash val="solid"/>
                        <a:miter/>
                      </a:ln>
                    </p:spPr>
                    <p:txBody>
                      <a:bodyPr rtlCol="0" anchor="ctr"/>
                      <a:lstStyle/>
                      <a:p>
                        <a:endParaRPr lang="en-GB"/>
                      </a:p>
                    </p:txBody>
                  </p:sp>
                </p:grpSp>
              </p:grpSp>
            </p:grpSp>
            <p:grpSp>
              <p:nvGrpSpPr>
                <p:cNvPr id="220" name="Graphic 18">
                  <a:extLst>
                    <a:ext uri="{FF2B5EF4-FFF2-40B4-BE49-F238E27FC236}">
                      <a16:creationId xmlns:a16="http://schemas.microsoft.com/office/drawing/2014/main" id="{84D1773D-1DDD-2563-A9CF-22324004510A}"/>
                    </a:ext>
                  </a:extLst>
                </p:cNvPr>
                <p:cNvGrpSpPr/>
                <p:nvPr/>
              </p:nvGrpSpPr>
              <p:grpSpPr>
                <a:xfrm>
                  <a:off x="9241250" y="1472748"/>
                  <a:ext cx="931830" cy="1216866"/>
                  <a:chOff x="9241250" y="1472748"/>
                  <a:chExt cx="931830" cy="1216866"/>
                </a:xfrm>
              </p:grpSpPr>
              <p:sp>
                <p:nvSpPr>
                  <p:cNvPr id="221" name="Freeform: Shape 220">
                    <a:extLst>
                      <a:ext uri="{FF2B5EF4-FFF2-40B4-BE49-F238E27FC236}">
                        <a16:creationId xmlns:a16="http://schemas.microsoft.com/office/drawing/2014/main" id="{CB0EC425-B8D5-6BEC-1544-2475EF6F00D8}"/>
                      </a:ext>
                    </a:extLst>
                  </p:cNvPr>
                  <p:cNvSpPr/>
                  <p:nvPr/>
                </p:nvSpPr>
                <p:spPr>
                  <a:xfrm>
                    <a:off x="9241250" y="1472748"/>
                    <a:ext cx="931830" cy="1216866"/>
                  </a:xfrm>
                  <a:custGeom>
                    <a:avLst/>
                    <a:gdLst>
                      <a:gd name="connsiteX0" fmla="*/ 931830 w 931830"/>
                      <a:gd name="connsiteY0" fmla="*/ 1216866 h 1216866"/>
                      <a:gd name="connsiteX1" fmla="*/ 0 w 931830"/>
                      <a:gd name="connsiteY1" fmla="*/ 678942 h 1216866"/>
                      <a:gd name="connsiteX2" fmla="*/ 0 w 931830"/>
                      <a:gd name="connsiteY2" fmla="*/ 0 h 1216866"/>
                      <a:gd name="connsiteX3" fmla="*/ 931830 w 931830"/>
                      <a:gd name="connsiteY3" fmla="*/ 538353 h 1216866"/>
                    </a:gdLst>
                    <a:ahLst/>
                    <a:cxnLst>
                      <a:cxn ang="0">
                        <a:pos x="connsiteX0" y="connsiteY0"/>
                      </a:cxn>
                      <a:cxn ang="0">
                        <a:pos x="connsiteX1" y="connsiteY1"/>
                      </a:cxn>
                      <a:cxn ang="0">
                        <a:pos x="connsiteX2" y="connsiteY2"/>
                      </a:cxn>
                      <a:cxn ang="0">
                        <a:pos x="connsiteX3" y="connsiteY3"/>
                      </a:cxn>
                    </a:cxnLst>
                    <a:rect l="l" t="t" r="r" b="b"/>
                    <a:pathLst>
                      <a:path w="931830" h="1216866">
                        <a:moveTo>
                          <a:pt x="931830" y="1216866"/>
                        </a:moveTo>
                        <a:lnTo>
                          <a:pt x="0" y="678942"/>
                        </a:lnTo>
                        <a:lnTo>
                          <a:pt x="0" y="0"/>
                        </a:lnTo>
                        <a:lnTo>
                          <a:pt x="931830" y="538353"/>
                        </a:lnTo>
                        <a:close/>
                      </a:path>
                    </a:pathLst>
                  </a:custGeom>
                  <a:solidFill>
                    <a:srgbClr val="FEEEB8"/>
                  </a:solidFill>
                  <a:ln w="4286" cap="flat">
                    <a:noFill/>
                    <a:prstDash val="solid"/>
                    <a:miter/>
                  </a:ln>
                </p:spPr>
                <p:txBody>
                  <a:bodyPr rtlCol="0" anchor="ctr"/>
                  <a:lstStyle/>
                  <a:p>
                    <a:endParaRPr lang="en-GB"/>
                  </a:p>
                </p:txBody>
              </p:sp>
              <p:grpSp>
                <p:nvGrpSpPr>
                  <p:cNvPr id="222" name="Graphic 18">
                    <a:extLst>
                      <a:ext uri="{FF2B5EF4-FFF2-40B4-BE49-F238E27FC236}">
                        <a16:creationId xmlns:a16="http://schemas.microsoft.com/office/drawing/2014/main" id="{F69EEB26-FAFE-532D-7596-14C3EEBBB6DB}"/>
                      </a:ext>
                    </a:extLst>
                  </p:cNvPr>
                  <p:cNvGrpSpPr/>
                  <p:nvPr/>
                </p:nvGrpSpPr>
                <p:grpSpPr>
                  <a:xfrm>
                    <a:off x="9284541" y="1553329"/>
                    <a:ext cx="845248" cy="872680"/>
                    <a:chOff x="9284541" y="1553329"/>
                    <a:chExt cx="845248" cy="872680"/>
                  </a:xfrm>
                </p:grpSpPr>
                <p:grpSp>
                  <p:nvGrpSpPr>
                    <p:cNvPr id="223" name="Graphic 18">
                      <a:extLst>
                        <a:ext uri="{FF2B5EF4-FFF2-40B4-BE49-F238E27FC236}">
                          <a16:creationId xmlns:a16="http://schemas.microsoft.com/office/drawing/2014/main" id="{18206C50-8F12-4D5E-3BFF-9C92FFEDE63F}"/>
                        </a:ext>
                      </a:extLst>
                    </p:cNvPr>
                    <p:cNvGrpSpPr/>
                    <p:nvPr/>
                  </p:nvGrpSpPr>
                  <p:grpSpPr>
                    <a:xfrm>
                      <a:off x="9478279" y="1668630"/>
                      <a:ext cx="651510" cy="757380"/>
                      <a:chOff x="9478279" y="1668630"/>
                      <a:chExt cx="651510" cy="757380"/>
                    </a:xfrm>
                  </p:grpSpPr>
                  <p:grpSp>
                    <p:nvGrpSpPr>
                      <p:cNvPr id="224" name="Graphic 18">
                        <a:extLst>
                          <a:ext uri="{FF2B5EF4-FFF2-40B4-BE49-F238E27FC236}">
                            <a16:creationId xmlns:a16="http://schemas.microsoft.com/office/drawing/2014/main" id="{1C86EE68-A6DB-FC63-CC86-AD57BDAE125C}"/>
                          </a:ext>
                        </a:extLst>
                      </p:cNvPr>
                      <p:cNvGrpSpPr/>
                      <p:nvPr/>
                    </p:nvGrpSpPr>
                    <p:grpSpPr>
                      <a:xfrm>
                        <a:off x="9478279" y="1668630"/>
                        <a:ext cx="651510" cy="757380"/>
                        <a:chOff x="9478279" y="1668630"/>
                        <a:chExt cx="651510" cy="757380"/>
                      </a:xfrm>
                      <a:solidFill>
                        <a:srgbClr val="6C74AF"/>
                      </a:solidFill>
                    </p:grpSpPr>
                    <p:sp>
                      <p:nvSpPr>
                        <p:cNvPr id="225" name="Freeform: Shape 224">
                          <a:extLst>
                            <a:ext uri="{FF2B5EF4-FFF2-40B4-BE49-F238E27FC236}">
                              <a16:creationId xmlns:a16="http://schemas.microsoft.com/office/drawing/2014/main" id="{CDFAEA6A-B9B2-2FD4-A772-DDA917BB1E1E}"/>
                            </a:ext>
                          </a:extLst>
                        </p:cNvPr>
                        <p:cNvSpPr/>
                        <p:nvPr/>
                      </p:nvSpPr>
                      <p:spPr>
                        <a:xfrm>
                          <a:off x="9478279" y="1668630"/>
                          <a:ext cx="651510" cy="757380"/>
                        </a:xfrm>
                        <a:custGeom>
                          <a:avLst/>
                          <a:gdLst>
                            <a:gd name="connsiteX0" fmla="*/ 651511 w 651510"/>
                            <a:gd name="connsiteY0" fmla="*/ 757380 h 757380"/>
                            <a:gd name="connsiteX1" fmla="*/ 0 w 651510"/>
                            <a:gd name="connsiteY1" fmla="*/ 381048 h 757380"/>
                            <a:gd name="connsiteX2" fmla="*/ 0 w 651510"/>
                            <a:gd name="connsiteY2" fmla="*/ 0 h 757380"/>
                            <a:gd name="connsiteX3" fmla="*/ 651511 w 651510"/>
                            <a:gd name="connsiteY3" fmla="*/ 376333 h 757380"/>
                            <a:gd name="connsiteX4" fmla="*/ 651511 w 651510"/>
                            <a:gd name="connsiteY4" fmla="*/ 757380 h 757380"/>
                            <a:gd name="connsiteX5" fmla="*/ 2143 w 651510"/>
                            <a:gd name="connsiteY5" fmla="*/ 379762 h 757380"/>
                            <a:gd name="connsiteX6" fmla="*/ 648938 w 651510"/>
                            <a:gd name="connsiteY6" fmla="*/ 753094 h 757380"/>
                            <a:gd name="connsiteX7" fmla="*/ 648938 w 651510"/>
                            <a:gd name="connsiteY7" fmla="*/ 377190 h 757380"/>
                            <a:gd name="connsiteX8" fmla="*/ 2143 w 651510"/>
                            <a:gd name="connsiteY8" fmla="*/ 4286 h 757380"/>
                            <a:gd name="connsiteX9" fmla="*/ 2143 w 651510"/>
                            <a:gd name="connsiteY9" fmla="*/ 379762 h 757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1510" h="757380">
                              <a:moveTo>
                                <a:pt x="651511" y="757380"/>
                              </a:moveTo>
                              <a:lnTo>
                                <a:pt x="0" y="381048"/>
                              </a:lnTo>
                              <a:lnTo>
                                <a:pt x="0" y="0"/>
                              </a:lnTo>
                              <a:lnTo>
                                <a:pt x="651511" y="376333"/>
                              </a:lnTo>
                              <a:lnTo>
                                <a:pt x="651511" y="757380"/>
                              </a:lnTo>
                              <a:close/>
                              <a:moveTo>
                                <a:pt x="2143" y="379762"/>
                              </a:moveTo>
                              <a:lnTo>
                                <a:pt x="648938" y="753094"/>
                              </a:lnTo>
                              <a:lnTo>
                                <a:pt x="648938" y="377190"/>
                              </a:lnTo>
                              <a:lnTo>
                                <a:pt x="2143" y="4286"/>
                              </a:lnTo>
                              <a:lnTo>
                                <a:pt x="2143" y="379762"/>
                              </a:lnTo>
                              <a:close/>
                            </a:path>
                          </a:pathLst>
                        </a:custGeom>
                        <a:solidFill>
                          <a:srgbClr val="6C74AF"/>
                        </a:solidFill>
                        <a:ln w="4286" cap="flat">
                          <a:noFill/>
                          <a:prstDash val="solid"/>
                          <a:miter/>
                        </a:ln>
                      </p:spPr>
                      <p:txBody>
                        <a:bodyPr rtlCol="0" anchor="ctr"/>
                        <a:lstStyle/>
                        <a:p>
                          <a:endParaRPr lang="en-GB"/>
                        </a:p>
                      </p:txBody>
                    </p:sp>
                    <p:grpSp>
                      <p:nvGrpSpPr>
                        <p:cNvPr id="226" name="Graphic 18">
                          <a:extLst>
                            <a:ext uri="{FF2B5EF4-FFF2-40B4-BE49-F238E27FC236}">
                              <a16:creationId xmlns:a16="http://schemas.microsoft.com/office/drawing/2014/main" id="{E7A07BBA-9FDA-4ACC-C6B1-DE5926D9C0B6}"/>
                            </a:ext>
                          </a:extLst>
                        </p:cNvPr>
                        <p:cNvGrpSpPr/>
                        <p:nvPr/>
                      </p:nvGrpSpPr>
                      <p:grpSpPr>
                        <a:xfrm>
                          <a:off x="9537001" y="1747496"/>
                          <a:ext cx="534066" cy="536209"/>
                          <a:chOff x="9537001" y="1747496"/>
                          <a:chExt cx="534066" cy="536209"/>
                        </a:xfrm>
                        <a:solidFill>
                          <a:srgbClr val="6C74AF"/>
                        </a:solidFill>
                      </p:grpSpPr>
                      <p:sp>
                        <p:nvSpPr>
                          <p:cNvPr id="227" name="Freeform: Shape 226">
                            <a:extLst>
                              <a:ext uri="{FF2B5EF4-FFF2-40B4-BE49-F238E27FC236}">
                                <a16:creationId xmlns:a16="http://schemas.microsoft.com/office/drawing/2014/main" id="{B5B0DB84-F964-2F6A-02AB-49F1CB5A2BF8}"/>
                              </a:ext>
                            </a:extLst>
                          </p:cNvPr>
                          <p:cNvSpPr/>
                          <p:nvPr/>
                        </p:nvSpPr>
                        <p:spPr>
                          <a:xfrm>
                            <a:off x="9537001" y="1747496"/>
                            <a:ext cx="534066" cy="311610"/>
                          </a:xfrm>
                          <a:custGeom>
                            <a:avLst/>
                            <a:gdLst>
                              <a:gd name="connsiteX0" fmla="*/ 534066 w 534066"/>
                              <a:gd name="connsiteY0" fmla="*/ 311610 h 311610"/>
                              <a:gd name="connsiteX1" fmla="*/ 0 w 534066"/>
                              <a:gd name="connsiteY1" fmla="*/ 3000 h 311610"/>
                              <a:gd name="connsiteX2" fmla="*/ 0 w 534066"/>
                              <a:gd name="connsiteY2" fmla="*/ 0 h 311610"/>
                              <a:gd name="connsiteX3" fmla="*/ 534066 w 534066"/>
                              <a:gd name="connsiteY3" fmla="*/ 308610 h 311610"/>
                            </a:gdLst>
                            <a:ahLst/>
                            <a:cxnLst>
                              <a:cxn ang="0">
                                <a:pos x="connsiteX0" y="connsiteY0"/>
                              </a:cxn>
                              <a:cxn ang="0">
                                <a:pos x="connsiteX1" y="connsiteY1"/>
                              </a:cxn>
                              <a:cxn ang="0">
                                <a:pos x="connsiteX2" y="connsiteY2"/>
                              </a:cxn>
                              <a:cxn ang="0">
                                <a:pos x="connsiteX3" y="connsiteY3"/>
                              </a:cxn>
                            </a:cxnLst>
                            <a:rect l="l" t="t" r="r" b="b"/>
                            <a:pathLst>
                              <a:path w="534066" h="311610">
                                <a:moveTo>
                                  <a:pt x="534066" y="311610"/>
                                </a:moveTo>
                                <a:lnTo>
                                  <a:pt x="0" y="3000"/>
                                </a:lnTo>
                                <a:lnTo>
                                  <a:pt x="0" y="0"/>
                                </a:lnTo>
                                <a:lnTo>
                                  <a:pt x="534066" y="308610"/>
                                </a:lnTo>
                                <a:close/>
                              </a:path>
                            </a:pathLst>
                          </a:custGeom>
                          <a:solidFill>
                            <a:srgbClr val="6C74AF"/>
                          </a:solidFill>
                          <a:ln w="4286" cap="flat">
                            <a:noFill/>
                            <a:prstDash val="solid"/>
                            <a:miter/>
                          </a:ln>
                        </p:spPr>
                        <p:txBody>
                          <a:bodyPr rtlCol="0" anchor="ctr"/>
                          <a:lstStyle/>
                          <a:p>
                            <a:endParaRPr lang="en-GB"/>
                          </a:p>
                        </p:txBody>
                      </p:sp>
                      <p:sp>
                        <p:nvSpPr>
                          <p:cNvPr id="228" name="Freeform: Shape 227">
                            <a:extLst>
                              <a:ext uri="{FF2B5EF4-FFF2-40B4-BE49-F238E27FC236}">
                                <a16:creationId xmlns:a16="http://schemas.microsoft.com/office/drawing/2014/main" id="{5D64C78F-71CC-40F1-0056-002E1EC97CF2}"/>
                              </a:ext>
                            </a:extLst>
                          </p:cNvPr>
                          <p:cNvSpPr/>
                          <p:nvPr/>
                        </p:nvSpPr>
                        <p:spPr>
                          <a:xfrm>
                            <a:off x="9537001" y="1792502"/>
                            <a:ext cx="534066" cy="311181"/>
                          </a:xfrm>
                          <a:custGeom>
                            <a:avLst/>
                            <a:gdLst>
                              <a:gd name="connsiteX0" fmla="*/ 534066 w 534066"/>
                              <a:gd name="connsiteY0" fmla="*/ 311182 h 311181"/>
                              <a:gd name="connsiteX1" fmla="*/ 0 w 534066"/>
                              <a:gd name="connsiteY1" fmla="*/ 3000 h 311181"/>
                              <a:gd name="connsiteX2" fmla="*/ 0 w 534066"/>
                              <a:gd name="connsiteY2" fmla="*/ 0 h 311181"/>
                              <a:gd name="connsiteX3" fmla="*/ 534066 w 534066"/>
                              <a:gd name="connsiteY3" fmla="*/ 308610 h 311181"/>
                            </a:gdLst>
                            <a:ahLst/>
                            <a:cxnLst>
                              <a:cxn ang="0">
                                <a:pos x="connsiteX0" y="connsiteY0"/>
                              </a:cxn>
                              <a:cxn ang="0">
                                <a:pos x="connsiteX1" y="connsiteY1"/>
                              </a:cxn>
                              <a:cxn ang="0">
                                <a:pos x="connsiteX2" y="connsiteY2"/>
                              </a:cxn>
                              <a:cxn ang="0">
                                <a:pos x="connsiteX3" y="connsiteY3"/>
                              </a:cxn>
                            </a:cxnLst>
                            <a:rect l="l" t="t" r="r" b="b"/>
                            <a:pathLst>
                              <a:path w="534066" h="311181">
                                <a:moveTo>
                                  <a:pt x="534066" y="311182"/>
                                </a:moveTo>
                                <a:lnTo>
                                  <a:pt x="0" y="3000"/>
                                </a:lnTo>
                                <a:lnTo>
                                  <a:pt x="0" y="0"/>
                                </a:lnTo>
                                <a:lnTo>
                                  <a:pt x="534066" y="308610"/>
                                </a:lnTo>
                                <a:close/>
                              </a:path>
                            </a:pathLst>
                          </a:custGeom>
                          <a:solidFill>
                            <a:srgbClr val="6C74AF"/>
                          </a:solidFill>
                          <a:ln w="4286" cap="flat">
                            <a:noFill/>
                            <a:prstDash val="solid"/>
                            <a:miter/>
                          </a:ln>
                        </p:spPr>
                        <p:txBody>
                          <a:bodyPr rtlCol="0" anchor="ctr"/>
                          <a:lstStyle/>
                          <a:p>
                            <a:endParaRPr lang="en-GB"/>
                          </a:p>
                        </p:txBody>
                      </p:sp>
                      <p:sp>
                        <p:nvSpPr>
                          <p:cNvPr id="229" name="Freeform: Shape 228">
                            <a:extLst>
                              <a:ext uri="{FF2B5EF4-FFF2-40B4-BE49-F238E27FC236}">
                                <a16:creationId xmlns:a16="http://schemas.microsoft.com/office/drawing/2014/main" id="{A3945ED7-A57B-7985-ABAA-6248FFD5794B}"/>
                              </a:ext>
                            </a:extLst>
                          </p:cNvPr>
                          <p:cNvSpPr/>
                          <p:nvPr/>
                        </p:nvSpPr>
                        <p:spPr>
                          <a:xfrm>
                            <a:off x="9537001" y="1837508"/>
                            <a:ext cx="534066" cy="311181"/>
                          </a:xfrm>
                          <a:custGeom>
                            <a:avLst/>
                            <a:gdLst>
                              <a:gd name="connsiteX0" fmla="*/ 534066 w 534066"/>
                              <a:gd name="connsiteY0" fmla="*/ 311182 h 311181"/>
                              <a:gd name="connsiteX1" fmla="*/ 0 w 534066"/>
                              <a:gd name="connsiteY1" fmla="*/ 3000 h 311181"/>
                              <a:gd name="connsiteX2" fmla="*/ 0 w 534066"/>
                              <a:gd name="connsiteY2" fmla="*/ 0 h 311181"/>
                              <a:gd name="connsiteX3" fmla="*/ 534066 w 534066"/>
                              <a:gd name="connsiteY3" fmla="*/ 308610 h 311181"/>
                            </a:gdLst>
                            <a:ahLst/>
                            <a:cxnLst>
                              <a:cxn ang="0">
                                <a:pos x="connsiteX0" y="connsiteY0"/>
                              </a:cxn>
                              <a:cxn ang="0">
                                <a:pos x="connsiteX1" y="connsiteY1"/>
                              </a:cxn>
                              <a:cxn ang="0">
                                <a:pos x="connsiteX2" y="connsiteY2"/>
                              </a:cxn>
                              <a:cxn ang="0">
                                <a:pos x="connsiteX3" y="connsiteY3"/>
                              </a:cxn>
                            </a:cxnLst>
                            <a:rect l="l" t="t" r="r" b="b"/>
                            <a:pathLst>
                              <a:path w="534066" h="311181">
                                <a:moveTo>
                                  <a:pt x="534066" y="311182"/>
                                </a:moveTo>
                                <a:lnTo>
                                  <a:pt x="0" y="3000"/>
                                </a:lnTo>
                                <a:lnTo>
                                  <a:pt x="0" y="0"/>
                                </a:lnTo>
                                <a:lnTo>
                                  <a:pt x="534066" y="308610"/>
                                </a:lnTo>
                                <a:close/>
                              </a:path>
                            </a:pathLst>
                          </a:custGeom>
                          <a:solidFill>
                            <a:srgbClr val="6C74AF"/>
                          </a:solidFill>
                          <a:ln w="4286" cap="flat">
                            <a:noFill/>
                            <a:prstDash val="solid"/>
                            <a:miter/>
                          </a:ln>
                        </p:spPr>
                        <p:txBody>
                          <a:bodyPr rtlCol="0" anchor="ctr"/>
                          <a:lstStyle/>
                          <a:p>
                            <a:endParaRPr lang="en-GB"/>
                          </a:p>
                        </p:txBody>
                      </p:sp>
                      <p:sp>
                        <p:nvSpPr>
                          <p:cNvPr id="230" name="Freeform: Shape 229">
                            <a:extLst>
                              <a:ext uri="{FF2B5EF4-FFF2-40B4-BE49-F238E27FC236}">
                                <a16:creationId xmlns:a16="http://schemas.microsoft.com/office/drawing/2014/main" id="{50D71A29-90FF-F30C-5888-66472C9569F7}"/>
                              </a:ext>
                            </a:extLst>
                          </p:cNvPr>
                          <p:cNvSpPr/>
                          <p:nvPr/>
                        </p:nvSpPr>
                        <p:spPr>
                          <a:xfrm>
                            <a:off x="9537001" y="1882513"/>
                            <a:ext cx="534066" cy="311181"/>
                          </a:xfrm>
                          <a:custGeom>
                            <a:avLst/>
                            <a:gdLst>
                              <a:gd name="connsiteX0" fmla="*/ 534066 w 534066"/>
                              <a:gd name="connsiteY0" fmla="*/ 311182 h 311181"/>
                              <a:gd name="connsiteX1" fmla="*/ 0 w 534066"/>
                              <a:gd name="connsiteY1" fmla="*/ 3000 h 311181"/>
                              <a:gd name="connsiteX2" fmla="*/ 0 w 534066"/>
                              <a:gd name="connsiteY2" fmla="*/ 0 h 311181"/>
                              <a:gd name="connsiteX3" fmla="*/ 534066 w 534066"/>
                              <a:gd name="connsiteY3" fmla="*/ 308181 h 311181"/>
                            </a:gdLst>
                            <a:ahLst/>
                            <a:cxnLst>
                              <a:cxn ang="0">
                                <a:pos x="connsiteX0" y="connsiteY0"/>
                              </a:cxn>
                              <a:cxn ang="0">
                                <a:pos x="connsiteX1" y="connsiteY1"/>
                              </a:cxn>
                              <a:cxn ang="0">
                                <a:pos x="connsiteX2" y="connsiteY2"/>
                              </a:cxn>
                              <a:cxn ang="0">
                                <a:pos x="connsiteX3" y="connsiteY3"/>
                              </a:cxn>
                            </a:cxnLst>
                            <a:rect l="l" t="t" r="r" b="b"/>
                            <a:pathLst>
                              <a:path w="534066" h="311181">
                                <a:moveTo>
                                  <a:pt x="534066" y="311182"/>
                                </a:moveTo>
                                <a:lnTo>
                                  <a:pt x="0" y="3000"/>
                                </a:lnTo>
                                <a:lnTo>
                                  <a:pt x="0" y="0"/>
                                </a:lnTo>
                                <a:lnTo>
                                  <a:pt x="534066" y="308181"/>
                                </a:lnTo>
                                <a:close/>
                              </a:path>
                            </a:pathLst>
                          </a:custGeom>
                          <a:solidFill>
                            <a:srgbClr val="6C74AF"/>
                          </a:solidFill>
                          <a:ln w="4286" cap="flat">
                            <a:noFill/>
                            <a:prstDash val="solid"/>
                            <a:miter/>
                          </a:ln>
                        </p:spPr>
                        <p:txBody>
                          <a:bodyPr rtlCol="0" anchor="ctr"/>
                          <a:lstStyle/>
                          <a:p>
                            <a:endParaRPr lang="en-GB"/>
                          </a:p>
                        </p:txBody>
                      </p:sp>
                      <p:sp>
                        <p:nvSpPr>
                          <p:cNvPr id="231" name="Freeform: Shape 230">
                            <a:extLst>
                              <a:ext uri="{FF2B5EF4-FFF2-40B4-BE49-F238E27FC236}">
                                <a16:creationId xmlns:a16="http://schemas.microsoft.com/office/drawing/2014/main" id="{9DD7F541-4BB2-721D-C12A-060E6E79CE09}"/>
                              </a:ext>
                            </a:extLst>
                          </p:cNvPr>
                          <p:cNvSpPr/>
                          <p:nvPr/>
                        </p:nvSpPr>
                        <p:spPr>
                          <a:xfrm>
                            <a:off x="9537001" y="1927519"/>
                            <a:ext cx="534066" cy="311181"/>
                          </a:xfrm>
                          <a:custGeom>
                            <a:avLst/>
                            <a:gdLst>
                              <a:gd name="connsiteX0" fmla="*/ 534066 w 534066"/>
                              <a:gd name="connsiteY0" fmla="*/ 311182 h 311181"/>
                              <a:gd name="connsiteX1" fmla="*/ 0 w 534066"/>
                              <a:gd name="connsiteY1" fmla="*/ 3000 h 311181"/>
                              <a:gd name="connsiteX2" fmla="*/ 0 w 534066"/>
                              <a:gd name="connsiteY2" fmla="*/ 0 h 311181"/>
                              <a:gd name="connsiteX3" fmla="*/ 534066 w 534066"/>
                              <a:gd name="connsiteY3" fmla="*/ 308181 h 311181"/>
                            </a:gdLst>
                            <a:ahLst/>
                            <a:cxnLst>
                              <a:cxn ang="0">
                                <a:pos x="connsiteX0" y="connsiteY0"/>
                              </a:cxn>
                              <a:cxn ang="0">
                                <a:pos x="connsiteX1" y="connsiteY1"/>
                              </a:cxn>
                              <a:cxn ang="0">
                                <a:pos x="connsiteX2" y="connsiteY2"/>
                              </a:cxn>
                              <a:cxn ang="0">
                                <a:pos x="connsiteX3" y="connsiteY3"/>
                              </a:cxn>
                            </a:cxnLst>
                            <a:rect l="l" t="t" r="r" b="b"/>
                            <a:pathLst>
                              <a:path w="534066" h="311181">
                                <a:moveTo>
                                  <a:pt x="534066" y="311182"/>
                                </a:moveTo>
                                <a:lnTo>
                                  <a:pt x="0" y="3000"/>
                                </a:lnTo>
                                <a:lnTo>
                                  <a:pt x="0" y="0"/>
                                </a:lnTo>
                                <a:lnTo>
                                  <a:pt x="534066" y="308181"/>
                                </a:lnTo>
                                <a:close/>
                              </a:path>
                            </a:pathLst>
                          </a:custGeom>
                          <a:solidFill>
                            <a:srgbClr val="6C74AF"/>
                          </a:solidFill>
                          <a:ln w="4286" cap="flat">
                            <a:noFill/>
                            <a:prstDash val="solid"/>
                            <a:miter/>
                          </a:ln>
                        </p:spPr>
                        <p:txBody>
                          <a:bodyPr rtlCol="0" anchor="ctr"/>
                          <a:lstStyle/>
                          <a:p>
                            <a:endParaRPr lang="en-GB"/>
                          </a:p>
                        </p:txBody>
                      </p:sp>
                      <p:sp>
                        <p:nvSpPr>
                          <p:cNvPr id="232" name="Freeform: Shape 231">
                            <a:extLst>
                              <a:ext uri="{FF2B5EF4-FFF2-40B4-BE49-F238E27FC236}">
                                <a16:creationId xmlns:a16="http://schemas.microsoft.com/office/drawing/2014/main" id="{3E75E014-A101-7FB6-A54B-392D088B4F07}"/>
                              </a:ext>
                            </a:extLst>
                          </p:cNvPr>
                          <p:cNvSpPr/>
                          <p:nvPr/>
                        </p:nvSpPr>
                        <p:spPr>
                          <a:xfrm>
                            <a:off x="9537001" y="1972525"/>
                            <a:ext cx="534066" cy="311181"/>
                          </a:xfrm>
                          <a:custGeom>
                            <a:avLst/>
                            <a:gdLst>
                              <a:gd name="connsiteX0" fmla="*/ 534066 w 534066"/>
                              <a:gd name="connsiteY0" fmla="*/ 311182 h 311181"/>
                              <a:gd name="connsiteX1" fmla="*/ 0 w 534066"/>
                              <a:gd name="connsiteY1" fmla="*/ 3000 h 311181"/>
                              <a:gd name="connsiteX2" fmla="*/ 0 w 534066"/>
                              <a:gd name="connsiteY2" fmla="*/ 0 h 311181"/>
                              <a:gd name="connsiteX3" fmla="*/ 534066 w 534066"/>
                              <a:gd name="connsiteY3" fmla="*/ 308181 h 311181"/>
                            </a:gdLst>
                            <a:ahLst/>
                            <a:cxnLst>
                              <a:cxn ang="0">
                                <a:pos x="connsiteX0" y="connsiteY0"/>
                              </a:cxn>
                              <a:cxn ang="0">
                                <a:pos x="connsiteX1" y="connsiteY1"/>
                              </a:cxn>
                              <a:cxn ang="0">
                                <a:pos x="connsiteX2" y="connsiteY2"/>
                              </a:cxn>
                              <a:cxn ang="0">
                                <a:pos x="connsiteX3" y="connsiteY3"/>
                              </a:cxn>
                            </a:cxnLst>
                            <a:rect l="l" t="t" r="r" b="b"/>
                            <a:pathLst>
                              <a:path w="534066" h="311181">
                                <a:moveTo>
                                  <a:pt x="534066" y="311182"/>
                                </a:moveTo>
                                <a:lnTo>
                                  <a:pt x="0" y="3000"/>
                                </a:lnTo>
                                <a:lnTo>
                                  <a:pt x="0" y="0"/>
                                </a:lnTo>
                                <a:lnTo>
                                  <a:pt x="534066" y="308181"/>
                                </a:lnTo>
                                <a:close/>
                              </a:path>
                            </a:pathLst>
                          </a:custGeom>
                          <a:solidFill>
                            <a:srgbClr val="6C74AF"/>
                          </a:solidFill>
                          <a:ln w="4286" cap="flat">
                            <a:noFill/>
                            <a:prstDash val="solid"/>
                            <a:miter/>
                          </a:ln>
                        </p:spPr>
                        <p:txBody>
                          <a:bodyPr rtlCol="0" anchor="ctr"/>
                          <a:lstStyle/>
                          <a:p>
                            <a:endParaRPr lang="en-GB"/>
                          </a:p>
                        </p:txBody>
                      </p:sp>
                    </p:grpSp>
                  </p:grpSp>
                  <p:sp>
                    <p:nvSpPr>
                      <p:cNvPr id="233" name="Freeform: Shape 232">
                        <a:extLst>
                          <a:ext uri="{FF2B5EF4-FFF2-40B4-BE49-F238E27FC236}">
                            <a16:creationId xmlns:a16="http://schemas.microsoft.com/office/drawing/2014/main" id="{242B5228-258A-E66C-B77F-099912345642}"/>
                          </a:ext>
                        </a:extLst>
                      </p:cNvPr>
                      <p:cNvSpPr/>
                      <p:nvPr/>
                    </p:nvSpPr>
                    <p:spPr>
                      <a:xfrm>
                        <a:off x="9517431" y="1921301"/>
                        <a:ext cx="555293" cy="307112"/>
                      </a:xfrm>
                      <a:custGeom>
                        <a:avLst/>
                        <a:gdLst>
                          <a:gd name="connsiteX0" fmla="*/ 2425 w 555293"/>
                          <a:gd name="connsiteY0" fmla="*/ 31506 h 307112"/>
                          <a:gd name="connsiteX1" fmla="*/ 710 w 555293"/>
                          <a:gd name="connsiteY1" fmla="*/ 25506 h 307112"/>
                          <a:gd name="connsiteX2" fmla="*/ 88150 w 555293"/>
                          <a:gd name="connsiteY2" fmla="*/ 59367 h 307112"/>
                          <a:gd name="connsiteX3" fmla="*/ 158444 w 555293"/>
                          <a:gd name="connsiteY3" fmla="*/ 1931 h 307112"/>
                          <a:gd name="connsiteX4" fmla="*/ 208165 w 555293"/>
                          <a:gd name="connsiteY4" fmla="*/ 58081 h 307112"/>
                          <a:gd name="connsiteX5" fmla="*/ 239026 w 555293"/>
                          <a:gd name="connsiteY5" fmla="*/ 63225 h 307112"/>
                          <a:gd name="connsiteX6" fmla="*/ 299033 w 555293"/>
                          <a:gd name="connsiteY6" fmla="*/ 154950 h 307112"/>
                          <a:gd name="connsiteX7" fmla="*/ 308463 w 555293"/>
                          <a:gd name="connsiteY7" fmla="*/ 156665 h 307112"/>
                          <a:gd name="connsiteX8" fmla="*/ 345325 w 555293"/>
                          <a:gd name="connsiteY8" fmla="*/ 183240 h 307112"/>
                          <a:gd name="connsiteX9" fmla="*/ 381758 w 555293"/>
                          <a:gd name="connsiteY9" fmla="*/ 194813 h 307112"/>
                          <a:gd name="connsiteX10" fmla="*/ 474340 w 555293"/>
                          <a:gd name="connsiteY10" fmla="*/ 239390 h 307112"/>
                          <a:gd name="connsiteX11" fmla="*/ 554922 w 555293"/>
                          <a:gd name="connsiteY11" fmla="*/ 303683 h 307112"/>
                          <a:gd name="connsiteX12" fmla="*/ 550636 w 555293"/>
                          <a:gd name="connsiteY12" fmla="*/ 304112 h 307112"/>
                          <a:gd name="connsiteX13" fmla="*/ 478627 w 555293"/>
                          <a:gd name="connsiteY13" fmla="*/ 245390 h 307112"/>
                          <a:gd name="connsiteX14" fmla="*/ 385615 w 555293"/>
                          <a:gd name="connsiteY14" fmla="*/ 201242 h 307112"/>
                          <a:gd name="connsiteX15" fmla="*/ 341896 w 555293"/>
                          <a:gd name="connsiteY15" fmla="*/ 185811 h 307112"/>
                          <a:gd name="connsiteX16" fmla="*/ 311035 w 555293"/>
                          <a:gd name="connsiteY16" fmla="*/ 163523 h 307112"/>
                          <a:gd name="connsiteX17" fmla="*/ 262171 w 555293"/>
                          <a:gd name="connsiteY17" fmla="*/ 73940 h 307112"/>
                          <a:gd name="connsiteX18" fmla="*/ 177732 w 555293"/>
                          <a:gd name="connsiteY18" fmla="*/ 29363 h 307112"/>
                          <a:gd name="connsiteX19" fmla="*/ 89007 w 555293"/>
                          <a:gd name="connsiteY19" fmla="*/ 65796 h 307112"/>
                          <a:gd name="connsiteX20" fmla="*/ 2425 w 555293"/>
                          <a:gd name="connsiteY20" fmla="*/ 31506 h 307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55293" h="307112">
                            <a:moveTo>
                              <a:pt x="2425" y="31506"/>
                            </a:moveTo>
                            <a:cubicBezTo>
                              <a:pt x="710" y="30649"/>
                              <a:pt x="-1004" y="26363"/>
                              <a:pt x="710" y="25506"/>
                            </a:cubicBezTo>
                            <a:cubicBezTo>
                              <a:pt x="36286" y="-1069"/>
                              <a:pt x="65004" y="39650"/>
                              <a:pt x="88150" y="59367"/>
                            </a:cubicBezTo>
                            <a:cubicBezTo>
                              <a:pt x="121154" y="73512"/>
                              <a:pt x="125011" y="-13928"/>
                              <a:pt x="158444" y="1931"/>
                            </a:cubicBezTo>
                            <a:cubicBezTo>
                              <a:pt x="180304" y="13504"/>
                              <a:pt x="185019" y="44794"/>
                              <a:pt x="208165" y="58081"/>
                            </a:cubicBezTo>
                            <a:cubicBezTo>
                              <a:pt x="221452" y="66654"/>
                              <a:pt x="230882" y="64511"/>
                              <a:pt x="239026" y="63225"/>
                            </a:cubicBezTo>
                            <a:cubicBezTo>
                              <a:pt x="286174" y="52938"/>
                              <a:pt x="277173" y="133948"/>
                              <a:pt x="299033" y="154950"/>
                            </a:cubicBezTo>
                            <a:cubicBezTo>
                              <a:pt x="302462" y="157522"/>
                              <a:pt x="305034" y="157522"/>
                              <a:pt x="308463" y="156665"/>
                            </a:cubicBezTo>
                            <a:cubicBezTo>
                              <a:pt x="322179" y="152379"/>
                              <a:pt x="340181" y="172095"/>
                              <a:pt x="345325" y="183240"/>
                            </a:cubicBezTo>
                            <a:cubicBezTo>
                              <a:pt x="352611" y="199099"/>
                              <a:pt x="368470" y="209386"/>
                              <a:pt x="381758" y="194813"/>
                            </a:cubicBezTo>
                            <a:cubicBezTo>
                              <a:pt x="428907" y="152379"/>
                              <a:pt x="431050" y="290825"/>
                              <a:pt x="474340" y="239390"/>
                            </a:cubicBezTo>
                            <a:cubicBezTo>
                              <a:pt x="510345" y="200813"/>
                              <a:pt x="531348" y="250534"/>
                              <a:pt x="554922" y="303683"/>
                            </a:cubicBezTo>
                            <a:cubicBezTo>
                              <a:pt x="556637" y="308398"/>
                              <a:pt x="551922" y="307970"/>
                              <a:pt x="550636" y="304112"/>
                            </a:cubicBezTo>
                            <a:cubicBezTo>
                              <a:pt x="528348" y="255249"/>
                              <a:pt x="511632" y="209386"/>
                              <a:pt x="478627" y="245390"/>
                            </a:cubicBezTo>
                            <a:cubicBezTo>
                              <a:pt x="431050" y="301540"/>
                              <a:pt x="429764" y="163094"/>
                              <a:pt x="385615" y="201242"/>
                            </a:cubicBezTo>
                            <a:cubicBezTo>
                              <a:pt x="370185" y="217958"/>
                              <a:pt x="350040" y="203385"/>
                              <a:pt x="341896" y="185811"/>
                            </a:cubicBezTo>
                            <a:cubicBezTo>
                              <a:pt x="336323" y="175524"/>
                              <a:pt x="323465" y="160094"/>
                              <a:pt x="311035" y="163523"/>
                            </a:cubicBezTo>
                            <a:cubicBezTo>
                              <a:pt x="273316" y="163094"/>
                              <a:pt x="284888" y="93229"/>
                              <a:pt x="262171" y="73940"/>
                            </a:cubicBezTo>
                            <a:cubicBezTo>
                              <a:pt x="233453" y="57224"/>
                              <a:pt x="218451" y="95372"/>
                              <a:pt x="177732" y="29363"/>
                            </a:cubicBezTo>
                            <a:cubicBezTo>
                              <a:pt x="136156" y="-44360"/>
                              <a:pt x="131012" y="82941"/>
                              <a:pt x="89007" y="65796"/>
                            </a:cubicBezTo>
                            <a:cubicBezTo>
                              <a:pt x="60718" y="45222"/>
                              <a:pt x="43573" y="7075"/>
                              <a:pt x="2425" y="31506"/>
                            </a:cubicBezTo>
                            <a:close/>
                          </a:path>
                        </a:pathLst>
                      </a:custGeom>
                      <a:solidFill>
                        <a:srgbClr val="FFFFFF"/>
                      </a:solidFill>
                      <a:ln w="4286" cap="flat">
                        <a:noFill/>
                        <a:prstDash val="solid"/>
                        <a:miter/>
                      </a:ln>
                    </p:spPr>
                    <p:txBody>
                      <a:bodyPr rtlCol="0" anchor="ctr"/>
                      <a:lstStyle/>
                      <a:p>
                        <a:endParaRPr lang="en-GB"/>
                      </a:p>
                    </p:txBody>
                  </p:sp>
                  <p:sp>
                    <p:nvSpPr>
                      <p:cNvPr id="234" name="Freeform: Shape 233">
                        <a:extLst>
                          <a:ext uri="{FF2B5EF4-FFF2-40B4-BE49-F238E27FC236}">
                            <a16:creationId xmlns:a16="http://schemas.microsoft.com/office/drawing/2014/main" id="{F8C35602-65F5-37F9-10FA-0BEC63A605ED}"/>
                          </a:ext>
                        </a:extLst>
                      </p:cNvPr>
                      <p:cNvSpPr/>
                      <p:nvPr/>
                    </p:nvSpPr>
                    <p:spPr>
                      <a:xfrm>
                        <a:off x="9517267" y="1906102"/>
                        <a:ext cx="555059" cy="389945"/>
                      </a:xfrm>
                      <a:custGeom>
                        <a:avLst/>
                        <a:gdLst>
                          <a:gd name="connsiteX0" fmla="*/ 552515 w 555059"/>
                          <a:gd name="connsiteY0" fmla="*/ 389606 h 389945"/>
                          <a:gd name="connsiteX1" fmla="*/ 427785 w 555059"/>
                          <a:gd name="connsiteY1" fmla="*/ 249017 h 389945"/>
                          <a:gd name="connsiteX2" fmla="*/ 347203 w 555059"/>
                          <a:gd name="connsiteY2" fmla="*/ 184295 h 389945"/>
                          <a:gd name="connsiteX3" fmla="*/ 293197 w 555059"/>
                          <a:gd name="connsiteY3" fmla="*/ 132002 h 389945"/>
                          <a:gd name="connsiteX4" fmla="*/ 257192 w 555059"/>
                          <a:gd name="connsiteY4" fmla="*/ 176579 h 389945"/>
                          <a:gd name="connsiteX5" fmla="*/ 230189 w 555059"/>
                          <a:gd name="connsiteY5" fmla="*/ 151719 h 389945"/>
                          <a:gd name="connsiteX6" fmla="*/ 213473 w 555059"/>
                          <a:gd name="connsiteY6" fmla="*/ 152148 h 389945"/>
                          <a:gd name="connsiteX7" fmla="*/ 169753 w 555059"/>
                          <a:gd name="connsiteY7" fmla="*/ 117001 h 389945"/>
                          <a:gd name="connsiteX8" fmla="*/ 76741 w 555059"/>
                          <a:gd name="connsiteY8" fmla="*/ 53993 h 389945"/>
                          <a:gd name="connsiteX9" fmla="*/ 4732 w 555059"/>
                          <a:gd name="connsiteY9" fmla="*/ 29561 h 389945"/>
                          <a:gd name="connsiteX10" fmla="*/ 1303 w 555059"/>
                          <a:gd name="connsiteY10" fmla="*/ 28704 h 389945"/>
                          <a:gd name="connsiteX11" fmla="*/ 446 w 555059"/>
                          <a:gd name="connsiteY11" fmla="*/ 23989 h 389945"/>
                          <a:gd name="connsiteX12" fmla="*/ 81027 w 555059"/>
                          <a:gd name="connsiteY12" fmla="*/ 52707 h 389945"/>
                          <a:gd name="connsiteX13" fmla="*/ 173610 w 555059"/>
                          <a:gd name="connsiteY13" fmla="*/ 114857 h 389945"/>
                          <a:gd name="connsiteX14" fmla="*/ 255907 w 555059"/>
                          <a:gd name="connsiteY14" fmla="*/ 169721 h 389945"/>
                          <a:gd name="connsiteX15" fmla="*/ 291054 w 555059"/>
                          <a:gd name="connsiteY15" fmla="*/ 124716 h 389945"/>
                          <a:gd name="connsiteX16" fmla="*/ 346775 w 555059"/>
                          <a:gd name="connsiteY16" fmla="*/ 177865 h 389945"/>
                          <a:gd name="connsiteX17" fmla="*/ 374207 w 555059"/>
                          <a:gd name="connsiteY17" fmla="*/ 178294 h 389945"/>
                          <a:gd name="connsiteX18" fmla="*/ 432500 w 555059"/>
                          <a:gd name="connsiteY18" fmla="*/ 249017 h 389945"/>
                          <a:gd name="connsiteX19" fmla="*/ 483077 w 555059"/>
                          <a:gd name="connsiteY19" fmla="*/ 322312 h 389945"/>
                          <a:gd name="connsiteX20" fmla="*/ 507938 w 555059"/>
                          <a:gd name="connsiteY20" fmla="*/ 329170 h 389945"/>
                          <a:gd name="connsiteX21" fmla="*/ 554659 w 555059"/>
                          <a:gd name="connsiteY21" fmla="*/ 385320 h 389945"/>
                          <a:gd name="connsiteX22" fmla="*/ 552515 w 555059"/>
                          <a:gd name="connsiteY22" fmla="*/ 389606 h 389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5059" h="389945">
                            <a:moveTo>
                              <a:pt x="552515" y="389606"/>
                            </a:moveTo>
                            <a:cubicBezTo>
                              <a:pt x="491222" y="276878"/>
                              <a:pt x="467648" y="386177"/>
                              <a:pt x="427785" y="249017"/>
                            </a:cubicBezTo>
                            <a:cubicBezTo>
                              <a:pt x="392209" y="140575"/>
                              <a:pt x="391781" y="202726"/>
                              <a:pt x="347203" y="184295"/>
                            </a:cubicBezTo>
                            <a:cubicBezTo>
                              <a:pt x="323629" y="174008"/>
                              <a:pt x="312913" y="140146"/>
                              <a:pt x="293197" y="132002"/>
                            </a:cubicBezTo>
                            <a:cubicBezTo>
                              <a:pt x="273909" y="128573"/>
                              <a:pt x="278195" y="184723"/>
                              <a:pt x="257192" y="176579"/>
                            </a:cubicBezTo>
                            <a:cubicBezTo>
                              <a:pt x="245620" y="171865"/>
                              <a:pt x="242190" y="157720"/>
                              <a:pt x="230189" y="151719"/>
                            </a:cubicBezTo>
                            <a:cubicBezTo>
                              <a:pt x="222474" y="147433"/>
                              <a:pt x="218187" y="149576"/>
                              <a:pt x="213473" y="152148"/>
                            </a:cubicBezTo>
                            <a:cubicBezTo>
                              <a:pt x="192898" y="162863"/>
                              <a:pt x="179611" y="135431"/>
                              <a:pt x="169753" y="117001"/>
                            </a:cubicBezTo>
                            <a:cubicBezTo>
                              <a:pt x="128605" y="28275"/>
                              <a:pt x="124747" y="165007"/>
                              <a:pt x="76741" y="53993"/>
                            </a:cubicBezTo>
                            <a:cubicBezTo>
                              <a:pt x="61739" y="16702"/>
                              <a:pt x="38593" y="-17159"/>
                              <a:pt x="4732" y="29561"/>
                            </a:cubicBezTo>
                            <a:cubicBezTo>
                              <a:pt x="3875" y="30418"/>
                              <a:pt x="2589" y="29990"/>
                              <a:pt x="1303" y="28704"/>
                            </a:cubicBezTo>
                            <a:cubicBezTo>
                              <a:pt x="17" y="26989"/>
                              <a:pt x="-411" y="25275"/>
                              <a:pt x="446" y="23989"/>
                            </a:cubicBezTo>
                            <a:cubicBezTo>
                              <a:pt x="36879" y="-27017"/>
                              <a:pt x="65597" y="13273"/>
                              <a:pt x="81027" y="52707"/>
                            </a:cubicBezTo>
                            <a:cubicBezTo>
                              <a:pt x="122604" y="154291"/>
                              <a:pt x="126033" y="17560"/>
                              <a:pt x="173610" y="114857"/>
                            </a:cubicBezTo>
                            <a:cubicBezTo>
                              <a:pt x="210473" y="187295"/>
                              <a:pt x="203186" y="105428"/>
                              <a:pt x="255907" y="169721"/>
                            </a:cubicBezTo>
                            <a:cubicBezTo>
                              <a:pt x="273909" y="173150"/>
                              <a:pt x="270051" y="119144"/>
                              <a:pt x="291054" y="124716"/>
                            </a:cubicBezTo>
                            <a:cubicBezTo>
                              <a:pt x="312913" y="131574"/>
                              <a:pt x="323201" y="167578"/>
                              <a:pt x="346775" y="177865"/>
                            </a:cubicBezTo>
                            <a:cubicBezTo>
                              <a:pt x="359634" y="184723"/>
                              <a:pt x="366921" y="181294"/>
                              <a:pt x="374207" y="178294"/>
                            </a:cubicBezTo>
                            <a:cubicBezTo>
                              <a:pt x="409354" y="165007"/>
                              <a:pt x="420070" y="215156"/>
                              <a:pt x="432500" y="249017"/>
                            </a:cubicBezTo>
                            <a:cubicBezTo>
                              <a:pt x="444930" y="282021"/>
                              <a:pt x="451360" y="321883"/>
                              <a:pt x="483077" y="322312"/>
                            </a:cubicBezTo>
                            <a:cubicBezTo>
                              <a:pt x="489507" y="322312"/>
                              <a:pt x="496365" y="321883"/>
                              <a:pt x="507938" y="329170"/>
                            </a:cubicBezTo>
                            <a:cubicBezTo>
                              <a:pt x="523797" y="339028"/>
                              <a:pt x="539657" y="358316"/>
                              <a:pt x="554659" y="385320"/>
                            </a:cubicBezTo>
                            <a:cubicBezTo>
                              <a:pt x="555516" y="388320"/>
                              <a:pt x="555087" y="390892"/>
                              <a:pt x="552515" y="389606"/>
                            </a:cubicBezTo>
                            <a:close/>
                          </a:path>
                        </a:pathLst>
                      </a:custGeom>
                      <a:solidFill>
                        <a:srgbClr val="6C74AF"/>
                      </a:solidFill>
                      <a:ln w="4286" cap="flat">
                        <a:noFill/>
                        <a:prstDash val="solid"/>
                        <a:miter/>
                      </a:ln>
                    </p:spPr>
                    <p:txBody>
                      <a:bodyPr rtlCol="0" anchor="ctr"/>
                      <a:lstStyle/>
                      <a:p>
                        <a:endParaRPr lang="en-GB"/>
                      </a:p>
                    </p:txBody>
                  </p:sp>
                  <p:sp>
                    <p:nvSpPr>
                      <p:cNvPr id="235" name="Freeform: Shape 234">
                        <a:extLst>
                          <a:ext uri="{FF2B5EF4-FFF2-40B4-BE49-F238E27FC236}">
                            <a16:creationId xmlns:a16="http://schemas.microsoft.com/office/drawing/2014/main" id="{E5474098-1DA0-CA35-EA94-CA437ECCDA59}"/>
                          </a:ext>
                        </a:extLst>
                      </p:cNvPr>
                      <p:cNvSpPr/>
                      <p:nvPr/>
                    </p:nvSpPr>
                    <p:spPr>
                      <a:xfrm>
                        <a:off x="9524979" y="1913768"/>
                        <a:ext cx="539230" cy="342506"/>
                      </a:xfrm>
                      <a:custGeom>
                        <a:avLst/>
                        <a:gdLst>
                          <a:gd name="connsiteX0" fmla="*/ 2592 w 539230"/>
                          <a:gd name="connsiteY0" fmla="*/ 49755 h 342506"/>
                          <a:gd name="connsiteX1" fmla="*/ 449 w 539230"/>
                          <a:gd name="connsiteY1" fmla="*/ 44183 h 342506"/>
                          <a:gd name="connsiteX2" fmla="*/ 87888 w 539230"/>
                          <a:gd name="connsiteY2" fmla="*/ 9893 h 342506"/>
                          <a:gd name="connsiteX3" fmla="*/ 148753 w 539230"/>
                          <a:gd name="connsiteY3" fmla="*/ 43755 h 342506"/>
                          <a:gd name="connsiteX4" fmla="*/ 213904 w 539230"/>
                          <a:gd name="connsiteY4" fmla="*/ 892 h 342506"/>
                          <a:gd name="connsiteX5" fmla="*/ 300058 w 539230"/>
                          <a:gd name="connsiteY5" fmla="*/ 42040 h 342506"/>
                          <a:gd name="connsiteX6" fmla="*/ 320203 w 539230"/>
                          <a:gd name="connsiteY6" fmla="*/ 37325 h 342506"/>
                          <a:gd name="connsiteX7" fmla="*/ 399928 w 539230"/>
                          <a:gd name="connsiteY7" fmla="*/ 145767 h 342506"/>
                          <a:gd name="connsiteX8" fmla="*/ 417073 w 539230"/>
                          <a:gd name="connsiteY8" fmla="*/ 150482 h 342506"/>
                          <a:gd name="connsiteX9" fmla="*/ 441076 w 539230"/>
                          <a:gd name="connsiteY9" fmla="*/ 193773 h 342506"/>
                          <a:gd name="connsiteX10" fmla="*/ 459935 w 539230"/>
                          <a:gd name="connsiteY10" fmla="*/ 192059 h 342506"/>
                          <a:gd name="connsiteX11" fmla="*/ 539231 w 539230"/>
                          <a:gd name="connsiteY11" fmla="*/ 342506 h 342506"/>
                          <a:gd name="connsiteX12" fmla="*/ 454363 w 539230"/>
                          <a:gd name="connsiteY12" fmla="*/ 200203 h 342506"/>
                          <a:gd name="connsiteX13" fmla="*/ 415358 w 539230"/>
                          <a:gd name="connsiteY13" fmla="*/ 155197 h 342506"/>
                          <a:gd name="connsiteX14" fmla="*/ 402499 w 539230"/>
                          <a:gd name="connsiteY14" fmla="*/ 152625 h 342506"/>
                          <a:gd name="connsiteX15" fmla="*/ 320203 w 539230"/>
                          <a:gd name="connsiteY15" fmla="*/ 43755 h 342506"/>
                          <a:gd name="connsiteX16" fmla="*/ 303916 w 539230"/>
                          <a:gd name="connsiteY16" fmla="*/ 48041 h 342506"/>
                          <a:gd name="connsiteX17" fmla="*/ 214761 w 539230"/>
                          <a:gd name="connsiteY17" fmla="*/ 7321 h 342506"/>
                          <a:gd name="connsiteX18" fmla="*/ 186901 w 539230"/>
                          <a:gd name="connsiteY18" fmla="*/ 25324 h 342506"/>
                          <a:gd name="connsiteX19" fmla="*/ 2592 w 539230"/>
                          <a:gd name="connsiteY19" fmla="*/ 49755 h 342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39230" h="342506">
                            <a:moveTo>
                              <a:pt x="2592" y="49755"/>
                            </a:moveTo>
                            <a:cubicBezTo>
                              <a:pt x="877" y="48898"/>
                              <a:pt x="-837" y="45469"/>
                              <a:pt x="449" y="44183"/>
                            </a:cubicBezTo>
                            <a:cubicBezTo>
                              <a:pt x="27024" y="9036"/>
                              <a:pt x="56170" y="-2537"/>
                              <a:pt x="87888" y="9893"/>
                            </a:cubicBezTo>
                            <a:cubicBezTo>
                              <a:pt x="112749" y="18466"/>
                              <a:pt x="124322" y="40754"/>
                              <a:pt x="148753" y="43755"/>
                            </a:cubicBezTo>
                            <a:cubicBezTo>
                              <a:pt x="183901" y="48470"/>
                              <a:pt x="179186" y="-7680"/>
                              <a:pt x="213904" y="892"/>
                            </a:cubicBezTo>
                            <a:cubicBezTo>
                              <a:pt x="242622" y="9036"/>
                              <a:pt x="267054" y="74616"/>
                              <a:pt x="300058" y="42040"/>
                            </a:cubicBezTo>
                            <a:cubicBezTo>
                              <a:pt x="305630" y="36897"/>
                              <a:pt x="310773" y="32182"/>
                              <a:pt x="320203" y="37325"/>
                            </a:cubicBezTo>
                            <a:cubicBezTo>
                              <a:pt x="353207" y="52327"/>
                              <a:pt x="357922" y="149625"/>
                              <a:pt x="399928" y="145767"/>
                            </a:cubicBezTo>
                            <a:cubicBezTo>
                              <a:pt x="405071" y="144910"/>
                              <a:pt x="410214" y="143624"/>
                              <a:pt x="417073" y="150482"/>
                            </a:cubicBezTo>
                            <a:cubicBezTo>
                              <a:pt x="429931" y="161198"/>
                              <a:pt x="430360" y="183915"/>
                              <a:pt x="441076" y="193773"/>
                            </a:cubicBezTo>
                            <a:cubicBezTo>
                              <a:pt x="447933" y="198917"/>
                              <a:pt x="452648" y="190344"/>
                              <a:pt x="459935" y="192059"/>
                            </a:cubicBezTo>
                            <a:cubicBezTo>
                              <a:pt x="472794" y="192916"/>
                              <a:pt x="510941" y="251209"/>
                              <a:pt x="539231" y="342506"/>
                            </a:cubicBezTo>
                            <a:cubicBezTo>
                              <a:pt x="488224" y="236636"/>
                              <a:pt x="476651" y="191202"/>
                              <a:pt x="454363" y="200203"/>
                            </a:cubicBezTo>
                            <a:cubicBezTo>
                              <a:pt x="429502" y="210061"/>
                              <a:pt x="428645" y="166341"/>
                              <a:pt x="415358" y="155197"/>
                            </a:cubicBezTo>
                            <a:cubicBezTo>
                              <a:pt x="410643" y="150911"/>
                              <a:pt x="407214" y="151340"/>
                              <a:pt x="402499" y="152625"/>
                            </a:cubicBezTo>
                            <a:cubicBezTo>
                              <a:pt x="357065" y="159055"/>
                              <a:pt x="350636" y="61757"/>
                              <a:pt x="320203" y="43755"/>
                            </a:cubicBezTo>
                            <a:cubicBezTo>
                              <a:pt x="313345" y="39468"/>
                              <a:pt x="309059" y="43326"/>
                              <a:pt x="303916" y="48041"/>
                            </a:cubicBezTo>
                            <a:cubicBezTo>
                              <a:pt x="270483" y="81902"/>
                              <a:pt x="242193" y="17180"/>
                              <a:pt x="214761" y="7321"/>
                            </a:cubicBezTo>
                            <a:cubicBezTo>
                              <a:pt x="200617" y="3035"/>
                              <a:pt x="194188" y="13322"/>
                              <a:pt x="186901" y="25324"/>
                            </a:cubicBezTo>
                            <a:cubicBezTo>
                              <a:pt x="133751" y="111049"/>
                              <a:pt x="93461" y="-60830"/>
                              <a:pt x="2592" y="49755"/>
                            </a:cubicBezTo>
                            <a:close/>
                          </a:path>
                        </a:pathLst>
                      </a:custGeom>
                      <a:solidFill>
                        <a:srgbClr val="FDD13B"/>
                      </a:solidFill>
                      <a:ln w="4286" cap="flat">
                        <a:noFill/>
                        <a:prstDash val="solid"/>
                        <a:miter/>
                      </a:ln>
                    </p:spPr>
                    <p:txBody>
                      <a:bodyPr rtlCol="0" anchor="ctr"/>
                      <a:lstStyle/>
                      <a:p>
                        <a:endParaRPr lang="en-GB"/>
                      </a:p>
                    </p:txBody>
                  </p:sp>
                  <p:grpSp>
                    <p:nvGrpSpPr>
                      <p:cNvPr id="236" name="Graphic 18">
                        <a:extLst>
                          <a:ext uri="{FF2B5EF4-FFF2-40B4-BE49-F238E27FC236}">
                            <a16:creationId xmlns:a16="http://schemas.microsoft.com/office/drawing/2014/main" id="{ECA7F242-438E-E03B-99F6-B9D7B1A846BD}"/>
                          </a:ext>
                        </a:extLst>
                      </p:cNvPr>
                      <p:cNvGrpSpPr/>
                      <p:nvPr/>
                    </p:nvGrpSpPr>
                    <p:grpSpPr>
                      <a:xfrm>
                        <a:off x="9531000" y="2007243"/>
                        <a:ext cx="551657" cy="335905"/>
                        <a:chOff x="9531000" y="2007243"/>
                        <a:chExt cx="551657" cy="335905"/>
                      </a:xfrm>
                      <a:solidFill>
                        <a:srgbClr val="6C74AF"/>
                      </a:solidFill>
                    </p:grpSpPr>
                    <p:grpSp>
                      <p:nvGrpSpPr>
                        <p:cNvPr id="237" name="Graphic 18">
                          <a:extLst>
                            <a:ext uri="{FF2B5EF4-FFF2-40B4-BE49-F238E27FC236}">
                              <a16:creationId xmlns:a16="http://schemas.microsoft.com/office/drawing/2014/main" id="{3CA22109-9BA3-C626-464E-429A45FE3DD4}"/>
                            </a:ext>
                          </a:extLst>
                        </p:cNvPr>
                        <p:cNvGrpSpPr/>
                        <p:nvPr/>
                      </p:nvGrpSpPr>
                      <p:grpSpPr>
                        <a:xfrm>
                          <a:off x="9531000" y="2007243"/>
                          <a:ext cx="18447" cy="27992"/>
                          <a:chOff x="9531000" y="2007243"/>
                          <a:chExt cx="18447" cy="27992"/>
                        </a:xfrm>
                        <a:solidFill>
                          <a:srgbClr val="6C74AF"/>
                        </a:solidFill>
                      </p:grpSpPr>
                      <p:sp>
                        <p:nvSpPr>
                          <p:cNvPr id="238" name="Freeform: Shape 237">
                            <a:extLst>
                              <a:ext uri="{FF2B5EF4-FFF2-40B4-BE49-F238E27FC236}">
                                <a16:creationId xmlns:a16="http://schemas.microsoft.com/office/drawing/2014/main" id="{33AB6866-F2B6-D2AE-CF0C-11A1EAC638F7}"/>
                              </a:ext>
                            </a:extLst>
                          </p:cNvPr>
                          <p:cNvSpPr/>
                          <p:nvPr/>
                        </p:nvSpPr>
                        <p:spPr>
                          <a:xfrm>
                            <a:off x="9531000" y="2007243"/>
                            <a:ext cx="6429" cy="23145"/>
                          </a:xfrm>
                          <a:custGeom>
                            <a:avLst/>
                            <a:gdLst>
                              <a:gd name="connsiteX0" fmla="*/ 3429 w 6429"/>
                              <a:gd name="connsiteY0" fmla="*/ 4286 h 23145"/>
                              <a:gd name="connsiteX1" fmla="*/ 0 w 6429"/>
                              <a:gd name="connsiteY1" fmla="*/ 2572 h 23145"/>
                              <a:gd name="connsiteX2" fmla="*/ 0 w 6429"/>
                              <a:gd name="connsiteY2" fmla="*/ 0 h 23145"/>
                              <a:gd name="connsiteX3" fmla="*/ 4286 w 6429"/>
                              <a:gd name="connsiteY3" fmla="*/ 0 h 23145"/>
                              <a:gd name="connsiteX4" fmla="*/ 6429 w 6429"/>
                              <a:gd name="connsiteY4" fmla="*/ 1286 h 23145"/>
                              <a:gd name="connsiteX5" fmla="*/ 6429 w 6429"/>
                              <a:gd name="connsiteY5" fmla="*/ 23146 h 23145"/>
                              <a:gd name="connsiteX6" fmla="*/ 3429 w 6429"/>
                              <a:gd name="connsiteY6" fmla="*/ 21431 h 23145"/>
                              <a:gd name="connsiteX7" fmla="*/ 3429 w 6429"/>
                              <a:gd name="connsiteY7" fmla="*/ 4286 h 2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29" h="23145">
                                <a:moveTo>
                                  <a:pt x="3429" y="4286"/>
                                </a:moveTo>
                                <a:lnTo>
                                  <a:pt x="0" y="2572"/>
                                </a:lnTo>
                                <a:lnTo>
                                  <a:pt x="0" y="0"/>
                                </a:lnTo>
                                <a:cubicBezTo>
                                  <a:pt x="2143" y="1286"/>
                                  <a:pt x="3429" y="857"/>
                                  <a:pt x="4286" y="0"/>
                                </a:cubicBezTo>
                                <a:lnTo>
                                  <a:pt x="6429" y="1286"/>
                                </a:lnTo>
                                <a:lnTo>
                                  <a:pt x="6429" y="23146"/>
                                </a:lnTo>
                                <a:lnTo>
                                  <a:pt x="3429" y="21431"/>
                                </a:lnTo>
                                <a:lnTo>
                                  <a:pt x="3429" y="4286"/>
                                </a:lnTo>
                                <a:close/>
                              </a:path>
                            </a:pathLst>
                          </a:custGeom>
                          <a:solidFill>
                            <a:srgbClr val="6C74AF"/>
                          </a:solidFill>
                          <a:ln w="4286" cap="flat">
                            <a:noFill/>
                            <a:prstDash val="solid"/>
                            <a:miter/>
                          </a:ln>
                        </p:spPr>
                        <p:txBody>
                          <a:bodyPr rtlCol="0" anchor="ctr"/>
                          <a:lstStyle/>
                          <a:p>
                            <a:endParaRPr lang="en-GB"/>
                          </a:p>
                        </p:txBody>
                      </p:sp>
                      <p:sp>
                        <p:nvSpPr>
                          <p:cNvPr id="239" name="Freeform: Shape 238">
                            <a:extLst>
                              <a:ext uri="{FF2B5EF4-FFF2-40B4-BE49-F238E27FC236}">
                                <a16:creationId xmlns:a16="http://schemas.microsoft.com/office/drawing/2014/main" id="{097A7ACA-0954-C35E-6BD6-B533187B1274}"/>
                              </a:ext>
                            </a:extLst>
                          </p:cNvPr>
                          <p:cNvSpPr/>
                          <p:nvPr/>
                        </p:nvSpPr>
                        <p:spPr>
                          <a:xfrm>
                            <a:off x="9539776" y="2011228"/>
                            <a:ext cx="9671" cy="24007"/>
                          </a:xfrm>
                          <a:custGeom>
                            <a:avLst/>
                            <a:gdLst>
                              <a:gd name="connsiteX0" fmla="*/ 225 w 9671"/>
                              <a:gd name="connsiteY0" fmla="*/ 15303 h 24007"/>
                              <a:gd name="connsiteX1" fmla="*/ 4940 w 9671"/>
                              <a:gd name="connsiteY1" fmla="*/ 730 h 24007"/>
                              <a:gd name="connsiteX2" fmla="*/ 9654 w 9671"/>
                              <a:gd name="connsiteY2" fmla="*/ 20447 h 24007"/>
                              <a:gd name="connsiteX3" fmla="*/ 225 w 9671"/>
                              <a:gd name="connsiteY3" fmla="*/ 15303 h 24007"/>
                              <a:gd name="connsiteX4" fmla="*/ 6654 w 9671"/>
                              <a:gd name="connsiteY4" fmla="*/ 19161 h 24007"/>
                              <a:gd name="connsiteX5" fmla="*/ 4940 w 9671"/>
                              <a:gd name="connsiteY5" fmla="*/ 4159 h 24007"/>
                              <a:gd name="connsiteX6" fmla="*/ 3225 w 9671"/>
                              <a:gd name="connsiteY6" fmla="*/ 17018 h 24007"/>
                              <a:gd name="connsiteX7" fmla="*/ 6654 w 9671"/>
                              <a:gd name="connsiteY7" fmla="*/ 19161 h 24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71" h="24007">
                                <a:moveTo>
                                  <a:pt x="225" y="15303"/>
                                </a:moveTo>
                                <a:cubicBezTo>
                                  <a:pt x="1082" y="12303"/>
                                  <a:pt x="-2775" y="-3556"/>
                                  <a:pt x="4940" y="730"/>
                                </a:cubicBezTo>
                                <a:cubicBezTo>
                                  <a:pt x="11369" y="3730"/>
                                  <a:pt x="9226" y="14875"/>
                                  <a:pt x="9654" y="20447"/>
                                </a:cubicBezTo>
                                <a:cubicBezTo>
                                  <a:pt x="8797" y="29019"/>
                                  <a:pt x="-632" y="20018"/>
                                  <a:pt x="225" y="15303"/>
                                </a:cubicBezTo>
                                <a:close/>
                                <a:moveTo>
                                  <a:pt x="6654" y="19161"/>
                                </a:moveTo>
                                <a:cubicBezTo>
                                  <a:pt x="6226" y="16589"/>
                                  <a:pt x="7940" y="5445"/>
                                  <a:pt x="4940" y="4159"/>
                                </a:cubicBezTo>
                                <a:cubicBezTo>
                                  <a:pt x="1511" y="2016"/>
                                  <a:pt x="4083" y="16161"/>
                                  <a:pt x="3225" y="17018"/>
                                </a:cubicBezTo>
                                <a:cubicBezTo>
                                  <a:pt x="2797" y="19161"/>
                                  <a:pt x="6226" y="22590"/>
                                  <a:pt x="6654" y="19161"/>
                                </a:cubicBezTo>
                                <a:close/>
                              </a:path>
                            </a:pathLst>
                          </a:custGeom>
                          <a:solidFill>
                            <a:srgbClr val="6C74AF"/>
                          </a:solidFill>
                          <a:ln w="4286" cap="flat">
                            <a:noFill/>
                            <a:prstDash val="solid"/>
                            <a:miter/>
                          </a:ln>
                        </p:spPr>
                        <p:txBody>
                          <a:bodyPr rtlCol="0" anchor="ctr"/>
                          <a:lstStyle/>
                          <a:p>
                            <a:endParaRPr lang="en-GB"/>
                          </a:p>
                        </p:txBody>
                      </p:sp>
                    </p:grpSp>
                    <p:grpSp>
                      <p:nvGrpSpPr>
                        <p:cNvPr id="240" name="Graphic 18">
                          <a:extLst>
                            <a:ext uri="{FF2B5EF4-FFF2-40B4-BE49-F238E27FC236}">
                              <a16:creationId xmlns:a16="http://schemas.microsoft.com/office/drawing/2014/main" id="{53DD30EE-DB1E-2D80-E03E-D9CE89F0EE0B}"/>
                            </a:ext>
                          </a:extLst>
                        </p:cNvPr>
                        <p:cNvGrpSpPr/>
                        <p:nvPr/>
                      </p:nvGrpSpPr>
                      <p:grpSpPr>
                        <a:xfrm>
                          <a:off x="9620154" y="2057741"/>
                          <a:ext cx="20591" cy="30215"/>
                          <a:chOff x="9620154" y="2057741"/>
                          <a:chExt cx="20591" cy="30215"/>
                        </a:xfrm>
                        <a:solidFill>
                          <a:srgbClr val="6C74AF"/>
                        </a:solidFill>
                      </p:grpSpPr>
                      <p:sp>
                        <p:nvSpPr>
                          <p:cNvPr id="241" name="Freeform: Shape 240">
                            <a:extLst>
                              <a:ext uri="{FF2B5EF4-FFF2-40B4-BE49-F238E27FC236}">
                                <a16:creationId xmlns:a16="http://schemas.microsoft.com/office/drawing/2014/main" id="{566777AB-4E48-AA78-F1B0-57EF2E7F89E1}"/>
                              </a:ext>
                            </a:extLst>
                          </p:cNvPr>
                          <p:cNvSpPr/>
                          <p:nvPr/>
                        </p:nvSpPr>
                        <p:spPr>
                          <a:xfrm>
                            <a:off x="9620154" y="2057741"/>
                            <a:ext cx="9001" cy="25368"/>
                          </a:xfrm>
                          <a:custGeom>
                            <a:avLst/>
                            <a:gdLst>
                              <a:gd name="connsiteX0" fmla="*/ 3429 w 9001"/>
                              <a:gd name="connsiteY0" fmla="*/ 18939 h 25368"/>
                              <a:gd name="connsiteX1" fmla="*/ 9002 w 9001"/>
                              <a:gd name="connsiteY1" fmla="*/ 22368 h 25368"/>
                              <a:gd name="connsiteX2" fmla="*/ 9002 w 9001"/>
                              <a:gd name="connsiteY2" fmla="*/ 25369 h 25368"/>
                              <a:gd name="connsiteX3" fmla="*/ 0 w 9001"/>
                              <a:gd name="connsiteY3" fmla="*/ 20225 h 25368"/>
                              <a:gd name="connsiteX4" fmla="*/ 0 w 9001"/>
                              <a:gd name="connsiteY4" fmla="*/ 17225 h 25368"/>
                              <a:gd name="connsiteX5" fmla="*/ 4286 w 9001"/>
                              <a:gd name="connsiteY5" fmla="*/ 12081 h 25368"/>
                              <a:gd name="connsiteX6" fmla="*/ 3001 w 9001"/>
                              <a:gd name="connsiteY6" fmla="*/ 6509 h 25368"/>
                              <a:gd name="connsiteX7" fmla="*/ 429 w 9001"/>
                              <a:gd name="connsiteY7" fmla="*/ 4795 h 25368"/>
                              <a:gd name="connsiteX8" fmla="*/ 3429 w 9001"/>
                              <a:gd name="connsiteY8" fmla="*/ 18939 h 25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01" h="25368">
                                <a:moveTo>
                                  <a:pt x="3429" y="18939"/>
                                </a:moveTo>
                                <a:lnTo>
                                  <a:pt x="9002" y="22368"/>
                                </a:lnTo>
                                <a:lnTo>
                                  <a:pt x="9002" y="25369"/>
                                </a:lnTo>
                                <a:lnTo>
                                  <a:pt x="0" y="20225"/>
                                </a:lnTo>
                                <a:lnTo>
                                  <a:pt x="0" y="17225"/>
                                </a:lnTo>
                                <a:lnTo>
                                  <a:pt x="4286" y="12081"/>
                                </a:lnTo>
                                <a:cubicBezTo>
                                  <a:pt x="9002" y="8652"/>
                                  <a:pt x="3429" y="-1206"/>
                                  <a:pt x="3001" y="6509"/>
                                </a:cubicBezTo>
                                <a:lnTo>
                                  <a:pt x="429" y="4795"/>
                                </a:lnTo>
                                <a:cubicBezTo>
                                  <a:pt x="0" y="-8064"/>
                                  <a:pt x="17145" y="7795"/>
                                  <a:pt x="3429" y="18939"/>
                                </a:cubicBezTo>
                                <a:close/>
                              </a:path>
                            </a:pathLst>
                          </a:custGeom>
                          <a:solidFill>
                            <a:srgbClr val="6C74AF"/>
                          </a:solidFill>
                          <a:ln w="4286" cap="flat">
                            <a:noFill/>
                            <a:prstDash val="solid"/>
                            <a:miter/>
                          </a:ln>
                        </p:spPr>
                        <p:txBody>
                          <a:bodyPr rtlCol="0" anchor="ctr"/>
                          <a:lstStyle/>
                          <a:p>
                            <a:endParaRPr lang="en-GB"/>
                          </a:p>
                        </p:txBody>
                      </p:sp>
                      <p:sp>
                        <p:nvSpPr>
                          <p:cNvPr id="242" name="Freeform: Shape 241">
                            <a:extLst>
                              <a:ext uri="{FF2B5EF4-FFF2-40B4-BE49-F238E27FC236}">
                                <a16:creationId xmlns:a16="http://schemas.microsoft.com/office/drawing/2014/main" id="{DDDCA411-48C1-DFAD-53F7-0699BF56D23F}"/>
                              </a:ext>
                            </a:extLst>
                          </p:cNvPr>
                          <p:cNvSpPr/>
                          <p:nvPr/>
                        </p:nvSpPr>
                        <p:spPr>
                          <a:xfrm>
                            <a:off x="9631074" y="2063949"/>
                            <a:ext cx="9672" cy="24007"/>
                          </a:xfrm>
                          <a:custGeom>
                            <a:avLst/>
                            <a:gdLst>
                              <a:gd name="connsiteX0" fmla="*/ 225 w 9672"/>
                              <a:gd name="connsiteY0" fmla="*/ 15303 h 24007"/>
                              <a:gd name="connsiteX1" fmla="*/ 4940 w 9672"/>
                              <a:gd name="connsiteY1" fmla="*/ 730 h 24007"/>
                              <a:gd name="connsiteX2" fmla="*/ 9655 w 9672"/>
                              <a:gd name="connsiteY2" fmla="*/ 20447 h 24007"/>
                              <a:gd name="connsiteX3" fmla="*/ 225 w 9672"/>
                              <a:gd name="connsiteY3" fmla="*/ 15303 h 24007"/>
                              <a:gd name="connsiteX4" fmla="*/ 6225 w 9672"/>
                              <a:gd name="connsiteY4" fmla="*/ 19161 h 24007"/>
                              <a:gd name="connsiteX5" fmla="*/ 4511 w 9672"/>
                              <a:gd name="connsiteY5" fmla="*/ 4159 h 24007"/>
                              <a:gd name="connsiteX6" fmla="*/ 2797 w 9672"/>
                              <a:gd name="connsiteY6" fmla="*/ 17018 h 24007"/>
                              <a:gd name="connsiteX7" fmla="*/ 6225 w 9672"/>
                              <a:gd name="connsiteY7" fmla="*/ 19161 h 24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72" h="24007">
                                <a:moveTo>
                                  <a:pt x="225" y="15303"/>
                                </a:moveTo>
                                <a:cubicBezTo>
                                  <a:pt x="1082" y="12303"/>
                                  <a:pt x="-2776" y="-3556"/>
                                  <a:pt x="4940" y="730"/>
                                </a:cubicBezTo>
                                <a:cubicBezTo>
                                  <a:pt x="11369" y="3730"/>
                                  <a:pt x="9226" y="14875"/>
                                  <a:pt x="9655" y="20447"/>
                                </a:cubicBezTo>
                                <a:cubicBezTo>
                                  <a:pt x="8369" y="29019"/>
                                  <a:pt x="-632" y="20018"/>
                                  <a:pt x="225" y="15303"/>
                                </a:cubicBezTo>
                                <a:close/>
                                <a:moveTo>
                                  <a:pt x="6225" y="19161"/>
                                </a:moveTo>
                                <a:cubicBezTo>
                                  <a:pt x="5797" y="16589"/>
                                  <a:pt x="7512" y="5445"/>
                                  <a:pt x="4511" y="4159"/>
                                </a:cubicBezTo>
                                <a:cubicBezTo>
                                  <a:pt x="1082" y="2016"/>
                                  <a:pt x="3654" y="16161"/>
                                  <a:pt x="2797" y="17018"/>
                                </a:cubicBezTo>
                                <a:cubicBezTo>
                                  <a:pt x="2797" y="19161"/>
                                  <a:pt x="6225" y="22590"/>
                                  <a:pt x="6225" y="19161"/>
                                </a:cubicBezTo>
                                <a:close/>
                              </a:path>
                            </a:pathLst>
                          </a:custGeom>
                          <a:solidFill>
                            <a:srgbClr val="6C74AF"/>
                          </a:solidFill>
                          <a:ln w="4286" cap="flat">
                            <a:noFill/>
                            <a:prstDash val="solid"/>
                            <a:miter/>
                          </a:ln>
                        </p:spPr>
                        <p:txBody>
                          <a:bodyPr rtlCol="0" anchor="ctr"/>
                          <a:lstStyle/>
                          <a:p>
                            <a:endParaRPr lang="en-GB"/>
                          </a:p>
                        </p:txBody>
                      </p:sp>
                    </p:grpSp>
                    <p:grpSp>
                      <p:nvGrpSpPr>
                        <p:cNvPr id="243" name="Graphic 18">
                          <a:extLst>
                            <a:ext uri="{FF2B5EF4-FFF2-40B4-BE49-F238E27FC236}">
                              <a16:creationId xmlns:a16="http://schemas.microsoft.com/office/drawing/2014/main" id="{3526CD1B-7C42-A0C9-15EF-3A7B5708B8F5}"/>
                            </a:ext>
                          </a:extLst>
                        </p:cNvPr>
                        <p:cNvGrpSpPr/>
                        <p:nvPr/>
                      </p:nvGrpSpPr>
                      <p:grpSpPr>
                        <a:xfrm>
                          <a:off x="9708283" y="2108847"/>
                          <a:ext cx="21187" cy="30276"/>
                          <a:chOff x="9708283" y="2108847"/>
                          <a:chExt cx="21187" cy="30276"/>
                        </a:xfrm>
                        <a:solidFill>
                          <a:srgbClr val="6C74AF"/>
                        </a:solidFill>
                      </p:grpSpPr>
                      <p:sp>
                        <p:nvSpPr>
                          <p:cNvPr id="244" name="Freeform: Shape 243">
                            <a:extLst>
                              <a:ext uri="{FF2B5EF4-FFF2-40B4-BE49-F238E27FC236}">
                                <a16:creationId xmlns:a16="http://schemas.microsoft.com/office/drawing/2014/main" id="{578D3D53-5319-16C2-B6C1-D03C770C0EB4}"/>
                              </a:ext>
                            </a:extLst>
                          </p:cNvPr>
                          <p:cNvSpPr/>
                          <p:nvPr/>
                        </p:nvSpPr>
                        <p:spPr>
                          <a:xfrm>
                            <a:off x="9708283" y="2108847"/>
                            <a:ext cx="9753" cy="23613"/>
                          </a:xfrm>
                          <a:custGeom>
                            <a:avLst/>
                            <a:gdLst>
                              <a:gd name="connsiteX0" fmla="*/ 9169 w 9753"/>
                              <a:gd name="connsiteY0" fmla="*/ 18411 h 23613"/>
                              <a:gd name="connsiteX1" fmla="*/ 168 w 9753"/>
                              <a:gd name="connsiteY1" fmla="*/ 14553 h 23613"/>
                              <a:gd name="connsiteX2" fmla="*/ 2740 w 9753"/>
                              <a:gd name="connsiteY2" fmla="*/ 15839 h 23613"/>
                              <a:gd name="connsiteX3" fmla="*/ 3168 w 9753"/>
                              <a:gd name="connsiteY3" fmla="*/ 12410 h 23613"/>
                              <a:gd name="connsiteX4" fmla="*/ 3168 w 9753"/>
                              <a:gd name="connsiteY4" fmla="*/ 9410 h 23613"/>
                              <a:gd name="connsiteX5" fmla="*/ 3168 w 9753"/>
                              <a:gd name="connsiteY5" fmla="*/ 5981 h 23613"/>
                              <a:gd name="connsiteX6" fmla="*/ 597 w 9753"/>
                              <a:gd name="connsiteY6" fmla="*/ 4266 h 23613"/>
                              <a:gd name="connsiteX7" fmla="*/ 7454 w 9753"/>
                              <a:gd name="connsiteY7" fmla="*/ 12839 h 23613"/>
                              <a:gd name="connsiteX8" fmla="*/ 9169 w 9753"/>
                              <a:gd name="connsiteY8" fmla="*/ 18411 h 23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53" h="23613">
                                <a:moveTo>
                                  <a:pt x="9169" y="18411"/>
                                </a:moveTo>
                                <a:cubicBezTo>
                                  <a:pt x="10455" y="29127"/>
                                  <a:pt x="-1547" y="20983"/>
                                  <a:pt x="168" y="14553"/>
                                </a:cubicBezTo>
                                <a:lnTo>
                                  <a:pt x="2740" y="15839"/>
                                </a:lnTo>
                                <a:cubicBezTo>
                                  <a:pt x="4454" y="26555"/>
                                  <a:pt x="10026" y="14553"/>
                                  <a:pt x="3168" y="12410"/>
                                </a:cubicBezTo>
                                <a:lnTo>
                                  <a:pt x="3168" y="9410"/>
                                </a:lnTo>
                                <a:cubicBezTo>
                                  <a:pt x="10026" y="14553"/>
                                  <a:pt x="4025" y="-1734"/>
                                  <a:pt x="3168" y="5981"/>
                                </a:cubicBezTo>
                                <a:lnTo>
                                  <a:pt x="597" y="4266"/>
                                </a:lnTo>
                                <a:cubicBezTo>
                                  <a:pt x="1025" y="-8164"/>
                                  <a:pt x="15170" y="10267"/>
                                  <a:pt x="7454" y="12839"/>
                                </a:cubicBezTo>
                                <a:cubicBezTo>
                                  <a:pt x="8741" y="14553"/>
                                  <a:pt x="9169" y="16268"/>
                                  <a:pt x="9169" y="18411"/>
                                </a:cubicBezTo>
                                <a:close/>
                              </a:path>
                            </a:pathLst>
                          </a:custGeom>
                          <a:solidFill>
                            <a:srgbClr val="6C74AF"/>
                          </a:solidFill>
                          <a:ln w="4286" cap="flat">
                            <a:noFill/>
                            <a:prstDash val="solid"/>
                            <a:miter/>
                          </a:ln>
                        </p:spPr>
                        <p:txBody>
                          <a:bodyPr rtlCol="0" anchor="ctr"/>
                          <a:lstStyle/>
                          <a:p>
                            <a:endParaRPr lang="en-GB"/>
                          </a:p>
                        </p:txBody>
                      </p:sp>
                      <p:sp>
                        <p:nvSpPr>
                          <p:cNvPr id="245" name="Freeform: Shape 244">
                            <a:extLst>
                              <a:ext uri="{FF2B5EF4-FFF2-40B4-BE49-F238E27FC236}">
                                <a16:creationId xmlns:a16="http://schemas.microsoft.com/office/drawing/2014/main" id="{E6392710-6D60-CBD7-D317-D4CBE4923115}"/>
                              </a:ext>
                            </a:extLst>
                          </p:cNvPr>
                          <p:cNvSpPr/>
                          <p:nvPr/>
                        </p:nvSpPr>
                        <p:spPr>
                          <a:xfrm>
                            <a:off x="9719799" y="2115384"/>
                            <a:ext cx="9671" cy="23739"/>
                          </a:xfrm>
                          <a:custGeom>
                            <a:avLst/>
                            <a:gdLst>
                              <a:gd name="connsiteX0" fmla="*/ 225 w 9671"/>
                              <a:gd name="connsiteY0" fmla="*/ 15303 h 23739"/>
                              <a:gd name="connsiteX1" fmla="*/ 4940 w 9671"/>
                              <a:gd name="connsiteY1" fmla="*/ 730 h 23739"/>
                              <a:gd name="connsiteX2" fmla="*/ 9654 w 9671"/>
                              <a:gd name="connsiteY2" fmla="*/ 20447 h 23739"/>
                              <a:gd name="connsiteX3" fmla="*/ 225 w 9671"/>
                              <a:gd name="connsiteY3" fmla="*/ 15303 h 23739"/>
                              <a:gd name="connsiteX4" fmla="*/ 6226 w 9671"/>
                              <a:gd name="connsiteY4" fmla="*/ 18732 h 23739"/>
                              <a:gd name="connsiteX5" fmla="*/ 4511 w 9671"/>
                              <a:gd name="connsiteY5" fmla="*/ 3730 h 23739"/>
                              <a:gd name="connsiteX6" fmla="*/ 2797 w 9671"/>
                              <a:gd name="connsiteY6" fmla="*/ 16589 h 23739"/>
                              <a:gd name="connsiteX7" fmla="*/ 6226 w 9671"/>
                              <a:gd name="connsiteY7" fmla="*/ 18732 h 23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71" h="23739">
                                <a:moveTo>
                                  <a:pt x="225" y="15303"/>
                                </a:moveTo>
                                <a:cubicBezTo>
                                  <a:pt x="1082" y="12303"/>
                                  <a:pt x="-2775" y="-3556"/>
                                  <a:pt x="4940" y="730"/>
                                </a:cubicBezTo>
                                <a:cubicBezTo>
                                  <a:pt x="11369" y="3730"/>
                                  <a:pt x="9226" y="14875"/>
                                  <a:pt x="9654" y="20447"/>
                                </a:cubicBezTo>
                                <a:cubicBezTo>
                                  <a:pt x="8369" y="28591"/>
                                  <a:pt x="-1061" y="19590"/>
                                  <a:pt x="225" y="15303"/>
                                </a:cubicBezTo>
                                <a:close/>
                                <a:moveTo>
                                  <a:pt x="6226" y="18732"/>
                                </a:moveTo>
                                <a:cubicBezTo>
                                  <a:pt x="5797" y="16161"/>
                                  <a:pt x="7511" y="5016"/>
                                  <a:pt x="4511" y="3730"/>
                                </a:cubicBezTo>
                                <a:cubicBezTo>
                                  <a:pt x="1082" y="1587"/>
                                  <a:pt x="3654" y="15732"/>
                                  <a:pt x="2797" y="16589"/>
                                </a:cubicBezTo>
                                <a:cubicBezTo>
                                  <a:pt x="2797" y="18732"/>
                                  <a:pt x="6226" y="22161"/>
                                  <a:pt x="6226" y="18732"/>
                                </a:cubicBezTo>
                                <a:close/>
                              </a:path>
                            </a:pathLst>
                          </a:custGeom>
                          <a:solidFill>
                            <a:srgbClr val="6C74AF"/>
                          </a:solidFill>
                          <a:ln w="4286" cap="flat">
                            <a:noFill/>
                            <a:prstDash val="solid"/>
                            <a:miter/>
                          </a:ln>
                        </p:spPr>
                        <p:txBody>
                          <a:bodyPr rtlCol="0" anchor="ctr"/>
                          <a:lstStyle/>
                          <a:p>
                            <a:endParaRPr lang="en-GB"/>
                          </a:p>
                        </p:txBody>
                      </p:sp>
                    </p:grpSp>
                    <p:grpSp>
                      <p:nvGrpSpPr>
                        <p:cNvPr id="246" name="Graphic 18">
                          <a:extLst>
                            <a:ext uri="{FF2B5EF4-FFF2-40B4-BE49-F238E27FC236}">
                              <a16:creationId xmlns:a16="http://schemas.microsoft.com/office/drawing/2014/main" id="{708796A5-1203-2D16-9562-A03F879AB68E}"/>
                            </a:ext>
                          </a:extLst>
                        </p:cNvPr>
                        <p:cNvGrpSpPr/>
                        <p:nvPr/>
                      </p:nvGrpSpPr>
                      <p:grpSpPr>
                        <a:xfrm>
                          <a:off x="9796652" y="2161120"/>
                          <a:ext cx="21544" cy="29278"/>
                          <a:chOff x="9796652" y="2161120"/>
                          <a:chExt cx="21544" cy="29278"/>
                        </a:xfrm>
                        <a:solidFill>
                          <a:srgbClr val="6C74AF"/>
                        </a:solidFill>
                      </p:grpSpPr>
                      <p:sp>
                        <p:nvSpPr>
                          <p:cNvPr id="247" name="Freeform: Shape 246">
                            <a:extLst>
                              <a:ext uri="{FF2B5EF4-FFF2-40B4-BE49-F238E27FC236}">
                                <a16:creationId xmlns:a16="http://schemas.microsoft.com/office/drawing/2014/main" id="{097EDE72-0BDA-BD2D-E2FF-5945BCE2935D}"/>
                              </a:ext>
                            </a:extLst>
                          </p:cNvPr>
                          <p:cNvSpPr/>
                          <p:nvPr/>
                        </p:nvSpPr>
                        <p:spPr>
                          <a:xfrm>
                            <a:off x="9796652" y="2161120"/>
                            <a:ext cx="10383" cy="24003"/>
                          </a:xfrm>
                          <a:custGeom>
                            <a:avLst/>
                            <a:gdLst>
                              <a:gd name="connsiteX0" fmla="*/ 10383 w 10383"/>
                              <a:gd name="connsiteY0" fmla="*/ 20145 h 24003"/>
                              <a:gd name="connsiteX1" fmla="*/ 8669 w 10383"/>
                              <a:gd name="connsiteY1" fmla="*/ 19288 h 24003"/>
                              <a:gd name="connsiteX2" fmla="*/ 8669 w 10383"/>
                              <a:gd name="connsiteY2" fmla="*/ 24003 h 24003"/>
                              <a:gd name="connsiteX3" fmla="*/ 5668 w 10383"/>
                              <a:gd name="connsiteY3" fmla="*/ 22289 h 24003"/>
                              <a:gd name="connsiteX4" fmla="*/ 5668 w 10383"/>
                              <a:gd name="connsiteY4" fmla="*/ 17574 h 24003"/>
                              <a:gd name="connsiteX5" fmla="*/ 96 w 10383"/>
                              <a:gd name="connsiteY5" fmla="*/ 14145 h 24003"/>
                              <a:gd name="connsiteX6" fmla="*/ 5239 w 10383"/>
                              <a:gd name="connsiteY6" fmla="*/ 0 h 24003"/>
                              <a:gd name="connsiteX7" fmla="*/ 8669 w 10383"/>
                              <a:gd name="connsiteY7" fmla="*/ 2143 h 24003"/>
                              <a:gd name="connsiteX8" fmla="*/ 8669 w 10383"/>
                              <a:gd name="connsiteY8" fmla="*/ 16288 h 24003"/>
                              <a:gd name="connsiteX9" fmla="*/ 10383 w 10383"/>
                              <a:gd name="connsiteY9" fmla="*/ 17145 h 24003"/>
                              <a:gd name="connsiteX10" fmla="*/ 10383 w 10383"/>
                              <a:gd name="connsiteY10" fmla="*/ 20145 h 24003"/>
                              <a:gd name="connsiteX11" fmla="*/ 6097 w 10383"/>
                              <a:gd name="connsiteY11" fmla="*/ 14573 h 24003"/>
                              <a:gd name="connsiteX12" fmla="*/ 6097 w 10383"/>
                              <a:gd name="connsiteY12" fmla="*/ 6001 h 24003"/>
                              <a:gd name="connsiteX13" fmla="*/ 3096 w 10383"/>
                              <a:gd name="connsiteY13" fmla="*/ 12859 h 24003"/>
                              <a:gd name="connsiteX14" fmla="*/ 6097 w 10383"/>
                              <a:gd name="connsiteY14" fmla="*/ 14573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3" h="24003">
                                <a:moveTo>
                                  <a:pt x="10383" y="20145"/>
                                </a:moveTo>
                                <a:lnTo>
                                  <a:pt x="8669" y="19288"/>
                                </a:lnTo>
                                <a:lnTo>
                                  <a:pt x="8669" y="24003"/>
                                </a:lnTo>
                                <a:lnTo>
                                  <a:pt x="5668" y="22289"/>
                                </a:lnTo>
                                <a:lnTo>
                                  <a:pt x="5668" y="17574"/>
                                </a:lnTo>
                                <a:lnTo>
                                  <a:pt x="96" y="14145"/>
                                </a:lnTo>
                                <a:cubicBezTo>
                                  <a:pt x="-762" y="12002"/>
                                  <a:pt x="4382" y="1714"/>
                                  <a:pt x="5239" y="0"/>
                                </a:cubicBezTo>
                                <a:lnTo>
                                  <a:pt x="8669" y="2143"/>
                                </a:lnTo>
                                <a:lnTo>
                                  <a:pt x="8669" y="16288"/>
                                </a:lnTo>
                                <a:lnTo>
                                  <a:pt x="10383" y="17145"/>
                                </a:lnTo>
                                <a:lnTo>
                                  <a:pt x="10383" y="20145"/>
                                </a:lnTo>
                                <a:close/>
                                <a:moveTo>
                                  <a:pt x="6097" y="14573"/>
                                </a:moveTo>
                                <a:lnTo>
                                  <a:pt x="6097" y="6001"/>
                                </a:lnTo>
                                <a:lnTo>
                                  <a:pt x="3096" y="12859"/>
                                </a:lnTo>
                                <a:lnTo>
                                  <a:pt x="6097" y="14573"/>
                                </a:lnTo>
                                <a:close/>
                              </a:path>
                            </a:pathLst>
                          </a:custGeom>
                          <a:solidFill>
                            <a:srgbClr val="6C74AF"/>
                          </a:solidFill>
                          <a:ln w="4286" cap="flat">
                            <a:noFill/>
                            <a:prstDash val="solid"/>
                            <a:miter/>
                          </a:ln>
                        </p:spPr>
                        <p:txBody>
                          <a:bodyPr rtlCol="0" anchor="ctr"/>
                          <a:lstStyle/>
                          <a:p>
                            <a:endParaRPr lang="en-GB"/>
                          </a:p>
                        </p:txBody>
                      </p:sp>
                      <p:sp>
                        <p:nvSpPr>
                          <p:cNvPr id="248" name="Freeform: Shape 247">
                            <a:extLst>
                              <a:ext uri="{FF2B5EF4-FFF2-40B4-BE49-F238E27FC236}">
                                <a16:creationId xmlns:a16="http://schemas.microsoft.com/office/drawing/2014/main" id="{B35683AA-B108-0B9B-562F-3308633F5E64}"/>
                              </a:ext>
                            </a:extLst>
                          </p:cNvPr>
                          <p:cNvSpPr/>
                          <p:nvPr/>
                        </p:nvSpPr>
                        <p:spPr>
                          <a:xfrm>
                            <a:off x="9808524" y="2166390"/>
                            <a:ext cx="9672" cy="24007"/>
                          </a:xfrm>
                          <a:custGeom>
                            <a:avLst/>
                            <a:gdLst>
                              <a:gd name="connsiteX0" fmla="*/ 225 w 9672"/>
                              <a:gd name="connsiteY0" fmla="*/ 15303 h 24007"/>
                              <a:gd name="connsiteX1" fmla="*/ 4940 w 9672"/>
                              <a:gd name="connsiteY1" fmla="*/ 730 h 24007"/>
                              <a:gd name="connsiteX2" fmla="*/ 9655 w 9672"/>
                              <a:gd name="connsiteY2" fmla="*/ 20447 h 24007"/>
                              <a:gd name="connsiteX3" fmla="*/ 225 w 9672"/>
                              <a:gd name="connsiteY3" fmla="*/ 15303 h 24007"/>
                              <a:gd name="connsiteX4" fmla="*/ 6654 w 9672"/>
                              <a:gd name="connsiteY4" fmla="*/ 19161 h 24007"/>
                              <a:gd name="connsiteX5" fmla="*/ 4940 w 9672"/>
                              <a:gd name="connsiteY5" fmla="*/ 4159 h 24007"/>
                              <a:gd name="connsiteX6" fmla="*/ 3225 w 9672"/>
                              <a:gd name="connsiteY6" fmla="*/ 17018 h 24007"/>
                              <a:gd name="connsiteX7" fmla="*/ 6654 w 9672"/>
                              <a:gd name="connsiteY7" fmla="*/ 19161 h 24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72" h="24007">
                                <a:moveTo>
                                  <a:pt x="225" y="15303"/>
                                </a:moveTo>
                                <a:cubicBezTo>
                                  <a:pt x="1082" y="12303"/>
                                  <a:pt x="-2775" y="-3556"/>
                                  <a:pt x="4940" y="730"/>
                                </a:cubicBezTo>
                                <a:cubicBezTo>
                                  <a:pt x="11369" y="3730"/>
                                  <a:pt x="9226" y="14875"/>
                                  <a:pt x="9655" y="20447"/>
                                </a:cubicBezTo>
                                <a:cubicBezTo>
                                  <a:pt x="8797" y="29019"/>
                                  <a:pt x="-632" y="20018"/>
                                  <a:pt x="225" y="15303"/>
                                </a:cubicBezTo>
                                <a:close/>
                                <a:moveTo>
                                  <a:pt x="6654" y="19161"/>
                                </a:moveTo>
                                <a:cubicBezTo>
                                  <a:pt x="6226" y="16589"/>
                                  <a:pt x="7940" y="5445"/>
                                  <a:pt x="4940" y="4159"/>
                                </a:cubicBezTo>
                                <a:cubicBezTo>
                                  <a:pt x="1511" y="2016"/>
                                  <a:pt x="4082" y="16161"/>
                                  <a:pt x="3225" y="17018"/>
                                </a:cubicBezTo>
                                <a:cubicBezTo>
                                  <a:pt x="2797" y="19161"/>
                                  <a:pt x="6226" y="22590"/>
                                  <a:pt x="6654" y="19161"/>
                                </a:cubicBezTo>
                                <a:close/>
                              </a:path>
                            </a:pathLst>
                          </a:custGeom>
                          <a:solidFill>
                            <a:srgbClr val="6C74AF"/>
                          </a:solidFill>
                          <a:ln w="4286" cap="flat">
                            <a:noFill/>
                            <a:prstDash val="solid"/>
                            <a:miter/>
                          </a:ln>
                        </p:spPr>
                        <p:txBody>
                          <a:bodyPr rtlCol="0" anchor="ctr"/>
                          <a:lstStyle/>
                          <a:p>
                            <a:endParaRPr lang="en-GB"/>
                          </a:p>
                        </p:txBody>
                      </p:sp>
                    </p:grpSp>
                    <p:grpSp>
                      <p:nvGrpSpPr>
                        <p:cNvPr id="249" name="Graphic 18">
                          <a:extLst>
                            <a:ext uri="{FF2B5EF4-FFF2-40B4-BE49-F238E27FC236}">
                              <a16:creationId xmlns:a16="http://schemas.microsoft.com/office/drawing/2014/main" id="{88E563D1-4557-E34F-E701-B78B8A3BED45}"/>
                            </a:ext>
                          </a:extLst>
                        </p:cNvPr>
                        <p:cNvGrpSpPr/>
                        <p:nvPr/>
                      </p:nvGrpSpPr>
                      <p:grpSpPr>
                        <a:xfrm>
                          <a:off x="9886210" y="2209554"/>
                          <a:ext cx="20711" cy="32010"/>
                          <a:chOff x="9886210" y="2209554"/>
                          <a:chExt cx="20711" cy="32010"/>
                        </a:xfrm>
                        <a:solidFill>
                          <a:srgbClr val="6C74AF"/>
                        </a:solidFill>
                      </p:grpSpPr>
                      <p:sp>
                        <p:nvSpPr>
                          <p:cNvPr id="250" name="Freeform: Shape 249">
                            <a:extLst>
                              <a:ext uri="{FF2B5EF4-FFF2-40B4-BE49-F238E27FC236}">
                                <a16:creationId xmlns:a16="http://schemas.microsoft.com/office/drawing/2014/main" id="{AC85EF05-7E5C-C46E-7737-E76D0C2405E4}"/>
                              </a:ext>
                            </a:extLst>
                          </p:cNvPr>
                          <p:cNvSpPr/>
                          <p:nvPr/>
                        </p:nvSpPr>
                        <p:spPr>
                          <a:xfrm>
                            <a:off x="9886210" y="2209554"/>
                            <a:ext cx="8813" cy="25581"/>
                          </a:xfrm>
                          <a:custGeom>
                            <a:avLst/>
                            <a:gdLst>
                              <a:gd name="connsiteX0" fmla="*/ 120 w 8813"/>
                              <a:gd name="connsiteY0" fmla="*/ 17145 h 25581"/>
                              <a:gd name="connsiteX1" fmla="*/ 120 w 8813"/>
                              <a:gd name="connsiteY1" fmla="*/ 16288 h 25581"/>
                              <a:gd name="connsiteX2" fmla="*/ 2692 w 8813"/>
                              <a:gd name="connsiteY2" fmla="*/ 17574 h 25581"/>
                              <a:gd name="connsiteX3" fmla="*/ 6121 w 8813"/>
                              <a:gd name="connsiteY3" fmla="*/ 20574 h 25581"/>
                              <a:gd name="connsiteX4" fmla="*/ 6121 w 8813"/>
                              <a:gd name="connsiteY4" fmla="*/ 15430 h 25581"/>
                              <a:gd name="connsiteX5" fmla="*/ 2692 w 8813"/>
                              <a:gd name="connsiteY5" fmla="*/ 14145 h 25581"/>
                              <a:gd name="connsiteX6" fmla="*/ 120 w 8813"/>
                              <a:gd name="connsiteY6" fmla="*/ 12430 h 25581"/>
                              <a:gd name="connsiteX7" fmla="*/ 120 w 8813"/>
                              <a:gd name="connsiteY7" fmla="*/ 0 h 25581"/>
                              <a:gd name="connsiteX8" fmla="*/ 8264 w 8813"/>
                              <a:gd name="connsiteY8" fmla="*/ 4715 h 25581"/>
                              <a:gd name="connsiteX9" fmla="*/ 8264 w 8813"/>
                              <a:gd name="connsiteY9" fmla="*/ 7715 h 25581"/>
                              <a:gd name="connsiteX10" fmla="*/ 2692 w 8813"/>
                              <a:gd name="connsiteY10" fmla="*/ 4715 h 25581"/>
                              <a:gd name="connsiteX11" fmla="*/ 2692 w 8813"/>
                              <a:gd name="connsiteY11" fmla="*/ 10287 h 25581"/>
                              <a:gd name="connsiteX12" fmla="*/ 8693 w 8813"/>
                              <a:gd name="connsiteY12" fmla="*/ 22288 h 25581"/>
                              <a:gd name="connsiteX13" fmla="*/ 120 w 8813"/>
                              <a:gd name="connsiteY13" fmla="*/ 17145 h 25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813" h="25581">
                                <a:moveTo>
                                  <a:pt x="120" y="17145"/>
                                </a:moveTo>
                                <a:lnTo>
                                  <a:pt x="120" y="16288"/>
                                </a:lnTo>
                                <a:lnTo>
                                  <a:pt x="2692" y="17574"/>
                                </a:lnTo>
                                <a:cubicBezTo>
                                  <a:pt x="1835" y="19717"/>
                                  <a:pt x="5692" y="24432"/>
                                  <a:pt x="6121" y="20574"/>
                                </a:cubicBezTo>
                                <a:cubicBezTo>
                                  <a:pt x="6121" y="20574"/>
                                  <a:pt x="6121" y="15430"/>
                                  <a:pt x="6121" y="15430"/>
                                </a:cubicBezTo>
                                <a:cubicBezTo>
                                  <a:pt x="6550" y="13287"/>
                                  <a:pt x="2692" y="10716"/>
                                  <a:pt x="2692" y="14145"/>
                                </a:cubicBezTo>
                                <a:lnTo>
                                  <a:pt x="120" y="12430"/>
                                </a:lnTo>
                                <a:lnTo>
                                  <a:pt x="120" y="0"/>
                                </a:lnTo>
                                <a:lnTo>
                                  <a:pt x="8264" y="4715"/>
                                </a:lnTo>
                                <a:lnTo>
                                  <a:pt x="8264" y="7715"/>
                                </a:lnTo>
                                <a:lnTo>
                                  <a:pt x="2692" y="4715"/>
                                </a:lnTo>
                                <a:lnTo>
                                  <a:pt x="2692" y="10287"/>
                                </a:lnTo>
                                <a:cubicBezTo>
                                  <a:pt x="8693" y="8144"/>
                                  <a:pt x="9121" y="18002"/>
                                  <a:pt x="8693" y="22288"/>
                                </a:cubicBezTo>
                                <a:cubicBezTo>
                                  <a:pt x="8264" y="30432"/>
                                  <a:pt x="-1166" y="21431"/>
                                  <a:pt x="120" y="17145"/>
                                </a:cubicBezTo>
                                <a:close/>
                              </a:path>
                            </a:pathLst>
                          </a:custGeom>
                          <a:solidFill>
                            <a:srgbClr val="6C74AF"/>
                          </a:solidFill>
                          <a:ln w="4286" cap="flat">
                            <a:noFill/>
                            <a:prstDash val="solid"/>
                            <a:miter/>
                          </a:ln>
                        </p:spPr>
                        <p:txBody>
                          <a:bodyPr rtlCol="0" anchor="ctr"/>
                          <a:lstStyle/>
                          <a:p>
                            <a:endParaRPr lang="en-GB"/>
                          </a:p>
                        </p:txBody>
                      </p:sp>
                      <p:sp>
                        <p:nvSpPr>
                          <p:cNvPr id="251" name="Freeform: Shape 250">
                            <a:extLst>
                              <a:ext uri="{FF2B5EF4-FFF2-40B4-BE49-F238E27FC236}">
                                <a16:creationId xmlns:a16="http://schemas.microsoft.com/office/drawing/2014/main" id="{367C910D-9400-97E4-3D58-81795949E1CB}"/>
                              </a:ext>
                            </a:extLst>
                          </p:cNvPr>
                          <p:cNvSpPr/>
                          <p:nvPr/>
                        </p:nvSpPr>
                        <p:spPr>
                          <a:xfrm>
                            <a:off x="9897250" y="2217825"/>
                            <a:ext cx="9672" cy="23739"/>
                          </a:xfrm>
                          <a:custGeom>
                            <a:avLst/>
                            <a:gdLst>
                              <a:gd name="connsiteX0" fmla="*/ 225 w 9672"/>
                              <a:gd name="connsiteY0" fmla="*/ 15303 h 23739"/>
                              <a:gd name="connsiteX1" fmla="*/ 4940 w 9672"/>
                              <a:gd name="connsiteY1" fmla="*/ 730 h 23739"/>
                              <a:gd name="connsiteX2" fmla="*/ 9655 w 9672"/>
                              <a:gd name="connsiteY2" fmla="*/ 20447 h 23739"/>
                              <a:gd name="connsiteX3" fmla="*/ 225 w 9672"/>
                              <a:gd name="connsiteY3" fmla="*/ 15303 h 23739"/>
                              <a:gd name="connsiteX4" fmla="*/ 6226 w 9672"/>
                              <a:gd name="connsiteY4" fmla="*/ 18732 h 23739"/>
                              <a:gd name="connsiteX5" fmla="*/ 4511 w 9672"/>
                              <a:gd name="connsiteY5" fmla="*/ 3730 h 23739"/>
                              <a:gd name="connsiteX6" fmla="*/ 2797 w 9672"/>
                              <a:gd name="connsiteY6" fmla="*/ 16589 h 23739"/>
                              <a:gd name="connsiteX7" fmla="*/ 6226 w 9672"/>
                              <a:gd name="connsiteY7" fmla="*/ 18732 h 23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72" h="23739">
                                <a:moveTo>
                                  <a:pt x="225" y="15303"/>
                                </a:moveTo>
                                <a:cubicBezTo>
                                  <a:pt x="1082" y="12303"/>
                                  <a:pt x="-2776" y="-3556"/>
                                  <a:pt x="4940" y="730"/>
                                </a:cubicBezTo>
                                <a:cubicBezTo>
                                  <a:pt x="11369" y="3730"/>
                                  <a:pt x="9226" y="14875"/>
                                  <a:pt x="9655" y="20447"/>
                                </a:cubicBezTo>
                                <a:cubicBezTo>
                                  <a:pt x="8369" y="28591"/>
                                  <a:pt x="-1061" y="19590"/>
                                  <a:pt x="225" y="15303"/>
                                </a:cubicBezTo>
                                <a:close/>
                                <a:moveTo>
                                  <a:pt x="6226" y="18732"/>
                                </a:moveTo>
                                <a:cubicBezTo>
                                  <a:pt x="5797" y="16161"/>
                                  <a:pt x="7512" y="5016"/>
                                  <a:pt x="4511" y="3730"/>
                                </a:cubicBezTo>
                                <a:cubicBezTo>
                                  <a:pt x="1082" y="1587"/>
                                  <a:pt x="3654" y="15732"/>
                                  <a:pt x="2797" y="16589"/>
                                </a:cubicBezTo>
                                <a:cubicBezTo>
                                  <a:pt x="2797" y="18732"/>
                                  <a:pt x="6226" y="22161"/>
                                  <a:pt x="6226" y="18732"/>
                                </a:cubicBezTo>
                                <a:close/>
                              </a:path>
                            </a:pathLst>
                          </a:custGeom>
                          <a:solidFill>
                            <a:srgbClr val="6C74AF"/>
                          </a:solidFill>
                          <a:ln w="4286" cap="flat">
                            <a:noFill/>
                            <a:prstDash val="solid"/>
                            <a:miter/>
                          </a:ln>
                        </p:spPr>
                        <p:txBody>
                          <a:bodyPr rtlCol="0" anchor="ctr"/>
                          <a:lstStyle/>
                          <a:p>
                            <a:endParaRPr lang="en-GB"/>
                          </a:p>
                        </p:txBody>
                      </p:sp>
                    </p:grpSp>
                    <p:grpSp>
                      <p:nvGrpSpPr>
                        <p:cNvPr id="252" name="Graphic 18">
                          <a:extLst>
                            <a:ext uri="{FF2B5EF4-FFF2-40B4-BE49-F238E27FC236}">
                              <a16:creationId xmlns:a16="http://schemas.microsoft.com/office/drawing/2014/main" id="{A12AC019-058E-66BE-051B-3D91D61CCDEF}"/>
                            </a:ext>
                          </a:extLst>
                        </p:cNvPr>
                        <p:cNvGrpSpPr/>
                        <p:nvPr/>
                      </p:nvGrpSpPr>
                      <p:grpSpPr>
                        <a:xfrm>
                          <a:off x="9974572" y="2262320"/>
                          <a:ext cx="21074" cy="30519"/>
                          <a:chOff x="9974572" y="2262320"/>
                          <a:chExt cx="21074" cy="30519"/>
                        </a:xfrm>
                        <a:solidFill>
                          <a:srgbClr val="6C74AF"/>
                        </a:solidFill>
                      </p:grpSpPr>
                      <p:sp>
                        <p:nvSpPr>
                          <p:cNvPr id="253" name="Freeform: Shape 252">
                            <a:extLst>
                              <a:ext uri="{FF2B5EF4-FFF2-40B4-BE49-F238E27FC236}">
                                <a16:creationId xmlns:a16="http://schemas.microsoft.com/office/drawing/2014/main" id="{51FD5711-1836-CD78-758B-95A2D4066308}"/>
                              </a:ext>
                            </a:extLst>
                          </p:cNvPr>
                          <p:cNvSpPr/>
                          <p:nvPr/>
                        </p:nvSpPr>
                        <p:spPr>
                          <a:xfrm>
                            <a:off x="9974572" y="2262320"/>
                            <a:ext cx="9547" cy="23900"/>
                          </a:xfrm>
                          <a:custGeom>
                            <a:avLst/>
                            <a:gdLst>
                              <a:gd name="connsiteX0" fmla="*/ 55 w 9547"/>
                              <a:gd name="connsiteY0" fmla="*/ 15386 h 23900"/>
                              <a:gd name="connsiteX1" fmla="*/ 55 w 9547"/>
                              <a:gd name="connsiteY1" fmla="*/ 3384 h 23900"/>
                              <a:gd name="connsiteX2" fmla="*/ 9056 w 9547"/>
                              <a:gd name="connsiteY2" fmla="*/ 9385 h 23900"/>
                              <a:gd name="connsiteX3" fmla="*/ 6484 w 9547"/>
                              <a:gd name="connsiteY3" fmla="*/ 7670 h 23900"/>
                              <a:gd name="connsiteX4" fmla="*/ 3055 w 9547"/>
                              <a:gd name="connsiteY4" fmla="*/ 4670 h 23900"/>
                              <a:gd name="connsiteX5" fmla="*/ 3055 w 9547"/>
                              <a:gd name="connsiteY5" fmla="*/ 9813 h 23900"/>
                              <a:gd name="connsiteX6" fmla="*/ 9485 w 9547"/>
                              <a:gd name="connsiteY6" fmla="*/ 20529 h 23900"/>
                              <a:gd name="connsiteX7" fmla="*/ 55 w 9547"/>
                              <a:gd name="connsiteY7" fmla="*/ 15386 h 23900"/>
                              <a:gd name="connsiteX8" fmla="*/ 6484 w 9547"/>
                              <a:gd name="connsiteY8" fmla="*/ 19243 h 23900"/>
                              <a:gd name="connsiteX9" fmla="*/ 4770 w 9547"/>
                              <a:gd name="connsiteY9" fmla="*/ 12385 h 23900"/>
                              <a:gd name="connsiteX10" fmla="*/ 6484 w 9547"/>
                              <a:gd name="connsiteY10" fmla="*/ 19243 h 2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547" h="23900">
                                <a:moveTo>
                                  <a:pt x="55" y="15386"/>
                                </a:moveTo>
                                <a:lnTo>
                                  <a:pt x="55" y="3384"/>
                                </a:lnTo>
                                <a:cubicBezTo>
                                  <a:pt x="912" y="-5188"/>
                                  <a:pt x="10342" y="4670"/>
                                  <a:pt x="9056" y="9385"/>
                                </a:cubicBezTo>
                                <a:lnTo>
                                  <a:pt x="6484" y="7670"/>
                                </a:lnTo>
                                <a:cubicBezTo>
                                  <a:pt x="7341" y="5956"/>
                                  <a:pt x="3484" y="1670"/>
                                  <a:pt x="3055" y="4670"/>
                                </a:cubicBezTo>
                                <a:cubicBezTo>
                                  <a:pt x="3055" y="4670"/>
                                  <a:pt x="3055" y="9813"/>
                                  <a:pt x="3055" y="9813"/>
                                </a:cubicBezTo>
                                <a:cubicBezTo>
                                  <a:pt x="8199" y="7670"/>
                                  <a:pt x="9913" y="16671"/>
                                  <a:pt x="9485" y="20529"/>
                                </a:cubicBezTo>
                                <a:cubicBezTo>
                                  <a:pt x="8628" y="28673"/>
                                  <a:pt x="-802" y="20101"/>
                                  <a:pt x="55" y="15386"/>
                                </a:cubicBezTo>
                                <a:close/>
                                <a:moveTo>
                                  <a:pt x="6484" y="19243"/>
                                </a:moveTo>
                                <a:cubicBezTo>
                                  <a:pt x="6484" y="17529"/>
                                  <a:pt x="6913" y="13243"/>
                                  <a:pt x="4770" y="12385"/>
                                </a:cubicBezTo>
                                <a:cubicBezTo>
                                  <a:pt x="484" y="10242"/>
                                  <a:pt x="4341" y="25244"/>
                                  <a:pt x="6484" y="19243"/>
                                </a:cubicBezTo>
                                <a:close/>
                              </a:path>
                            </a:pathLst>
                          </a:custGeom>
                          <a:solidFill>
                            <a:srgbClr val="6C74AF"/>
                          </a:solidFill>
                          <a:ln w="4286" cap="flat">
                            <a:noFill/>
                            <a:prstDash val="solid"/>
                            <a:miter/>
                          </a:ln>
                        </p:spPr>
                        <p:txBody>
                          <a:bodyPr rtlCol="0" anchor="ctr"/>
                          <a:lstStyle/>
                          <a:p>
                            <a:endParaRPr lang="en-GB"/>
                          </a:p>
                        </p:txBody>
                      </p:sp>
                      <p:sp>
                        <p:nvSpPr>
                          <p:cNvPr id="254" name="Freeform: Shape 253">
                            <a:extLst>
                              <a:ext uri="{FF2B5EF4-FFF2-40B4-BE49-F238E27FC236}">
                                <a16:creationId xmlns:a16="http://schemas.microsoft.com/office/drawing/2014/main" id="{6527A9CF-9A34-024C-AA9F-6A9D4AEDC011}"/>
                              </a:ext>
                            </a:extLst>
                          </p:cNvPr>
                          <p:cNvSpPr/>
                          <p:nvPr/>
                        </p:nvSpPr>
                        <p:spPr>
                          <a:xfrm>
                            <a:off x="9985975" y="2268832"/>
                            <a:ext cx="9671" cy="24007"/>
                          </a:xfrm>
                          <a:custGeom>
                            <a:avLst/>
                            <a:gdLst>
                              <a:gd name="connsiteX0" fmla="*/ 225 w 9671"/>
                              <a:gd name="connsiteY0" fmla="*/ 15303 h 24007"/>
                              <a:gd name="connsiteX1" fmla="*/ 4940 w 9671"/>
                              <a:gd name="connsiteY1" fmla="*/ 730 h 24007"/>
                              <a:gd name="connsiteX2" fmla="*/ 9655 w 9671"/>
                              <a:gd name="connsiteY2" fmla="*/ 20447 h 24007"/>
                              <a:gd name="connsiteX3" fmla="*/ 225 w 9671"/>
                              <a:gd name="connsiteY3" fmla="*/ 15303 h 24007"/>
                              <a:gd name="connsiteX4" fmla="*/ 6655 w 9671"/>
                              <a:gd name="connsiteY4" fmla="*/ 19161 h 24007"/>
                              <a:gd name="connsiteX5" fmla="*/ 4940 w 9671"/>
                              <a:gd name="connsiteY5" fmla="*/ 4159 h 24007"/>
                              <a:gd name="connsiteX6" fmla="*/ 3225 w 9671"/>
                              <a:gd name="connsiteY6" fmla="*/ 17018 h 24007"/>
                              <a:gd name="connsiteX7" fmla="*/ 6655 w 9671"/>
                              <a:gd name="connsiteY7" fmla="*/ 19161 h 24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71" h="24007">
                                <a:moveTo>
                                  <a:pt x="225" y="15303"/>
                                </a:moveTo>
                                <a:cubicBezTo>
                                  <a:pt x="1082" y="12303"/>
                                  <a:pt x="-2775" y="-3556"/>
                                  <a:pt x="4940" y="730"/>
                                </a:cubicBezTo>
                                <a:cubicBezTo>
                                  <a:pt x="11369" y="3730"/>
                                  <a:pt x="9226" y="14875"/>
                                  <a:pt x="9655" y="20447"/>
                                </a:cubicBezTo>
                                <a:cubicBezTo>
                                  <a:pt x="8798" y="29019"/>
                                  <a:pt x="-632" y="20018"/>
                                  <a:pt x="225" y="15303"/>
                                </a:cubicBezTo>
                                <a:close/>
                                <a:moveTo>
                                  <a:pt x="6655" y="19161"/>
                                </a:moveTo>
                                <a:cubicBezTo>
                                  <a:pt x="6226" y="16589"/>
                                  <a:pt x="7940" y="5445"/>
                                  <a:pt x="4940" y="4159"/>
                                </a:cubicBezTo>
                                <a:cubicBezTo>
                                  <a:pt x="1511" y="2016"/>
                                  <a:pt x="4082" y="16160"/>
                                  <a:pt x="3225" y="17018"/>
                                </a:cubicBezTo>
                                <a:cubicBezTo>
                                  <a:pt x="2796" y="19161"/>
                                  <a:pt x="6226" y="22590"/>
                                  <a:pt x="6655" y="19161"/>
                                </a:cubicBezTo>
                                <a:close/>
                              </a:path>
                            </a:pathLst>
                          </a:custGeom>
                          <a:solidFill>
                            <a:srgbClr val="6C74AF"/>
                          </a:solidFill>
                          <a:ln w="4286" cap="flat">
                            <a:noFill/>
                            <a:prstDash val="solid"/>
                            <a:miter/>
                          </a:ln>
                        </p:spPr>
                        <p:txBody>
                          <a:bodyPr rtlCol="0" anchor="ctr"/>
                          <a:lstStyle/>
                          <a:p>
                            <a:endParaRPr lang="en-GB"/>
                          </a:p>
                        </p:txBody>
                      </p:sp>
                    </p:grpSp>
                    <p:grpSp>
                      <p:nvGrpSpPr>
                        <p:cNvPr id="255" name="Graphic 18">
                          <a:extLst>
                            <a:ext uri="{FF2B5EF4-FFF2-40B4-BE49-F238E27FC236}">
                              <a16:creationId xmlns:a16="http://schemas.microsoft.com/office/drawing/2014/main" id="{E30E8CE2-315E-5217-D6E7-58620A8E8249}"/>
                            </a:ext>
                          </a:extLst>
                        </p:cNvPr>
                        <p:cNvGrpSpPr/>
                        <p:nvPr/>
                      </p:nvGrpSpPr>
                      <p:grpSpPr>
                        <a:xfrm>
                          <a:off x="10062495" y="2311567"/>
                          <a:ext cx="20163" cy="31581"/>
                          <a:chOff x="10062495" y="2311567"/>
                          <a:chExt cx="20163" cy="31581"/>
                        </a:xfrm>
                        <a:solidFill>
                          <a:srgbClr val="6C74AF"/>
                        </a:solidFill>
                      </p:grpSpPr>
                      <p:sp>
                        <p:nvSpPr>
                          <p:cNvPr id="256" name="Freeform: Shape 255">
                            <a:extLst>
                              <a:ext uri="{FF2B5EF4-FFF2-40B4-BE49-F238E27FC236}">
                                <a16:creationId xmlns:a16="http://schemas.microsoft.com/office/drawing/2014/main" id="{03443149-760D-D8C0-E18C-4A6C75D0C0D0}"/>
                              </a:ext>
                            </a:extLst>
                          </p:cNvPr>
                          <p:cNvSpPr/>
                          <p:nvPr/>
                        </p:nvSpPr>
                        <p:spPr>
                          <a:xfrm>
                            <a:off x="10062495" y="2311567"/>
                            <a:ext cx="9097" cy="24431"/>
                          </a:xfrm>
                          <a:custGeom>
                            <a:avLst/>
                            <a:gdLst>
                              <a:gd name="connsiteX0" fmla="*/ 9002 w 9097"/>
                              <a:gd name="connsiteY0" fmla="*/ 5144 h 24431"/>
                              <a:gd name="connsiteX1" fmla="*/ 4286 w 9097"/>
                              <a:gd name="connsiteY1" fmla="*/ 24432 h 24431"/>
                              <a:gd name="connsiteX2" fmla="*/ 1286 w 9097"/>
                              <a:gd name="connsiteY2" fmla="*/ 22717 h 24431"/>
                              <a:gd name="connsiteX3" fmla="*/ 6001 w 9097"/>
                              <a:gd name="connsiteY3" fmla="*/ 6858 h 24431"/>
                              <a:gd name="connsiteX4" fmla="*/ 0 w 9097"/>
                              <a:gd name="connsiteY4" fmla="*/ 3429 h 24431"/>
                              <a:gd name="connsiteX5" fmla="*/ 0 w 9097"/>
                              <a:gd name="connsiteY5" fmla="*/ 0 h 24431"/>
                              <a:gd name="connsiteX6" fmla="*/ 9002 w 9097"/>
                              <a:gd name="connsiteY6" fmla="*/ 5144 h 24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97" h="24431">
                                <a:moveTo>
                                  <a:pt x="9002" y="5144"/>
                                </a:moveTo>
                                <a:cubicBezTo>
                                  <a:pt x="9859" y="6858"/>
                                  <a:pt x="4715" y="22289"/>
                                  <a:pt x="4286" y="24432"/>
                                </a:cubicBezTo>
                                <a:lnTo>
                                  <a:pt x="1286" y="22717"/>
                                </a:lnTo>
                                <a:lnTo>
                                  <a:pt x="6001" y="6858"/>
                                </a:lnTo>
                                <a:lnTo>
                                  <a:pt x="0" y="3429"/>
                                </a:lnTo>
                                <a:lnTo>
                                  <a:pt x="0" y="0"/>
                                </a:lnTo>
                                <a:lnTo>
                                  <a:pt x="9002" y="5144"/>
                                </a:lnTo>
                                <a:close/>
                              </a:path>
                            </a:pathLst>
                          </a:custGeom>
                          <a:solidFill>
                            <a:srgbClr val="6C74AF"/>
                          </a:solidFill>
                          <a:ln w="4286" cap="flat">
                            <a:noFill/>
                            <a:prstDash val="solid"/>
                            <a:miter/>
                          </a:ln>
                        </p:spPr>
                        <p:txBody>
                          <a:bodyPr rtlCol="0" anchor="ctr"/>
                          <a:lstStyle/>
                          <a:p>
                            <a:endParaRPr lang="en-GB"/>
                          </a:p>
                        </p:txBody>
                      </p:sp>
                      <p:sp>
                        <p:nvSpPr>
                          <p:cNvPr id="257" name="Freeform: Shape 256">
                            <a:extLst>
                              <a:ext uri="{FF2B5EF4-FFF2-40B4-BE49-F238E27FC236}">
                                <a16:creationId xmlns:a16="http://schemas.microsoft.com/office/drawing/2014/main" id="{FB714A89-D83A-F49F-971A-C742E5158197}"/>
                              </a:ext>
                            </a:extLst>
                          </p:cNvPr>
                          <p:cNvSpPr/>
                          <p:nvPr/>
                        </p:nvSpPr>
                        <p:spPr>
                          <a:xfrm>
                            <a:off x="10072986" y="2319409"/>
                            <a:ext cx="9672" cy="23739"/>
                          </a:xfrm>
                          <a:custGeom>
                            <a:avLst/>
                            <a:gdLst>
                              <a:gd name="connsiteX0" fmla="*/ 224 w 9672"/>
                              <a:gd name="connsiteY0" fmla="*/ 15303 h 23739"/>
                              <a:gd name="connsiteX1" fmla="*/ 4940 w 9672"/>
                              <a:gd name="connsiteY1" fmla="*/ 730 h 23739"/>
                              <a:gd name="connsiteX2" fmla="*/ 9655 w 9672"/>
                              <a:gd name="connsiteY2" fmla="*/ 20447 h 23739"/>
                              <a:gd name="connsiteX3" fmla="*/ 224 w 9672"/>
                              <a:gd name="connsiteY3" fmla="*/ 15303 h 23739"/>
                              <a:gd name="connsiteX4" fmla="*/ 6654 w 9672"/>
                              <a:gd name="connsiteY4" fmla="*/ 18732 h 23739"/>
                              <a:gd name="connsiteX5" fmla="*/ 4940 w 9672"/>
                              <a:gd name="connsiteY5" fmla="*/ 3730 h 23739"/>
                              <a:gd name="connsiteX6" fmla="*/ 3226 w 9672"/>
                              <a:gd name="connsiteY6" fmla="*/ 16589 h 23739"/>
                              <a:gd name="connsiteX7" fmla="*/ 6654 w 9672"/>
                              <a:gd name="connsiteY7" fmla="*/ 18732 h 23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72" h="23739">
                                <a:moveTo>
                                  <a:pt x="224" y="15303"/>
                                </a:moveTo>
                                <a:cubicBezTo>
                                  <a:pt x="1083" y="12303"/>
                                  <a:pt x="-2776" y="-3556"/>
                                  <a:pt x="4940" y="730"/>
                                </a:cubicBezTo>
                                <a:cubicBezTo>
                                  <a:pt x="11369" y="3730"/>
                                  <a:pt x="9226" y="14875"/>
                                  <a:pt x="9655" y="20447"/>
                                </a:cubicBezTo>
                                <a:cubicBezTo>
                                  <a:pt x="8797" y="28591"/>
                                  <a:pt x="-633" y="19590"/>
                                  <a:pt x="224" y="15303"/>
                                </a:cubicBezTo>
                                <a:close/>
                                <a:moveTo>
                                  <a:pt x="6654" y="18732"/>
                                </a:moveTo>
                                <a:cubicBezTo>
                                  <a:pt x="6226" y="16161"/>
                                  <a:pt x="7940" y="5016"/>
                                  <a:pt x="4940" y="3730"/>
                                </a:cubicBezTo>
                                <a:cubicBezTo>
                                  <a:pt x="1511" y="1587"/>
                                  <a:pt x="4083" y="15732"/>
                                  <a:pt x="3226" y="16589"/>
                                </a:cubicBezTo>
                                <a:cubicBezTo>
                                  <a:pt x="2797" y="18732"/>
                                  <a:pt x="6226" y="22161"/>
                                  <a:pt x="6654" y="18732"/>
                                </a:cubicBezTo>
                                <a:close/>
                              </a:path>
                            </a:pathLst>
                          </a:custGeom>
                          <a:solidFill>
                            <a:srgbClr val="6C74AF"/>
                          </a:solidFill>
                          <a:ln w="4286" cap="flat">
                            <a:noFill/>
                            <a:prstDash val="solid"/>
                            <a:miter/>
                          </a:ln>
                        </p:spPr>
                        <p:txBody>
                          <a:bodyPr rtlCol="0" anchor="ctr"/>
                          <a:lstStyle/>
                          <a:p>
                            <a:endParaRPr lang="en-GB"/>
                          </a:p>
                        </p:txBody>
                      </p:sp>
                    </p:grpSp>
                  </p:grpSp>
                </p:grpSp>
                <p:grpSp>
                  <p:nvGrpSpPr>
                    <p:cNvPr id="258" name="Graphic 18">
                      <a:extLst>
                        <a:ext uri="{FF2B5EF4-FFF2-40B4-BE49-F238E27FC236}">
                          <a16:creationId xmlns:a16="http://schemas.microsoft.com/office/drawing/2014/main" id="{39AA9058-F09D-DBB8-0DAE-953DE187FB7B}"/>
                        </a:ext>
                      </a:extLst>
                    </p:cNvPr>
                    <p:cNvGrpSpPr/>
                    <p:nvPr/>
                  </p:nvGrpSpPr>
                  <p:grpSpPr>
                    <a:xfrm>
                      <a:off x="9284541" y="1553329"/>
                      <a:ext cx="167163" cy="480060"/>
                      <a:chOff x="9284541" y="1553329"/>
                      <a:chExt cx="167163" cy="480060"/>
                    </a:xfrm>
                  </p:grpSpPr>
                  <p:grpSp>
                    <p:nvGrpSpPr>
                      <p:cNvPr id="259" name="Graphic 18">
                        <a:extLst>
                          <a:ext uri="{FF2B5EF4-FFF2-40B4-BE49-F238E27FC236}">
                            <a16:creationId xmlns:a16="http://schemas.microsoft.com/office/drawing/2014/main" id="{361733AD-9B47-2A8E-4E79-8778758C4B71}"/>
                          </a:ext>
                        </a:extLst>
                      </p:cNvPr>
                      <p:cNvGrpSpPr/>
                      <p:nvPr/>
                    </p:nvGrpSpPr>
                    <p:grpSpPr>
                      <a:xfrm>
                        <a:off x="9284541" y="1553329"/>
                        <a:ext cx="71151" cy="424767"/>
                        <a:chOff x="9284541" y="1553329"/>
                        <a:chExt cx="71151" cy="424767"/>
                      </a:xfrm>
                    </p:grpSpPr>
                    <p:sp>
                      <p:nvSpPr>
                        <p:cNvPr id="260" name="Freeform: Shape 259">
                          <a:extLst>
                            <a:ext uri="{FF2B5EF4-FFF2-40B4-BE49-F238E27FC236}">
                              <a16:creationId xmlns:a16="http://schemas.microsoft.com/office/drawing/2014/main" id="{591AA01C-B2FE-A7DB-9437-2574E497ECAF}"/>
                            </a:ext>
                          </a:extLst>
                        </p:cNvPr>
                        <p:cNvSpPr/>
                        <p:nvPr/>
                      </p:nvSpPr>
                      <p:spPr>
                        <a:xfrm>
                          <a:off x="9300400" y="1578618"/>
                          <a:ext cx="41147" cy="40719"/>
                        </a:xfrm>
                        <a:custGeom>
                          <a:avLst/>
                          <a:gdLst>
                            <a:gd name="connsiteX0" fmla="*/ 41148 w 41147"/>
                            <a:gd name="connsiteY0" fmla="*/ 40719 h 40719"/>
                            <a:gd name="connsiteX1" fmla="*/ 0 w 41147"/>
                            <a:gd name="connsiteY1" fmla="*/ 17145 h 40719"/>
                            <a:gd name="connsiteX2" fmla="*/ 0 w 41147"/>
                            <a:gd name="connsiteY2" fmla="*/ 0 h 40719"/>
                            <a:gd name="connsiteX3" fmla="*/ 41148 w 41147"/>
                            <a:gd name="connsiteY3" fmla="*/ 24003 h 40719"/>
                          </a:gdLst>
                          <a:ahLst/>
                          <a:cxnLst>
                            <a:cxn ang="0">
                              <a:pos x="connsiteX0" y="connsiteY0"/>
                            </a:cxn>
                            <a:cxn ang="0">
                              <a:pos x="connsiteX1" y="connsiteY1"/>
                            </a:cxn>
                            <a:cxn ang="0">
                              <a:pos x="connsiteX2" y="connsiteY2"/>
                            </a:cxn>
                            <a:cxn ang="0">
                              <a:pos x="connsiteX3" y="connsiteY3"/>
                            </a:cxn>
                          </a:cxnLst>
                          <a:rect l="l" t="t" r="r" b="b"/>
                          <a:pathLst>
                            <a:path w="41147" h="40719">
                              <a:moveTo>
                                <a:pt x="41148" y="40719"/>
                              </a:moveTo>
                              <a:lnTo>
                                <a:pt x="0" y="17145"/>
                              </a:lnTo>
                              <a:lnTo>
                                <a:pt x="0" y="0"/>
                              </a:lnTo>
                              <a:lnTo>
                                <a:pt x="41148" y="24003"/>
                              </a:lnTo>
                              <a:close/>
                            </a:path>
                          </a:pathLst>
                        </a:custGeom>
                        <a:solidFill>
                          <a:srgbClr val="233B58"/>
                        </a:solidFill>
                        <a:ln w="4286" cap="flat">
                          <a:noFill/>
                          <a:prstDash val="solid"/>
                          <a:miter/>
                        </a:ln>
                      </p:spPr>
                      <p:txBody>
                        <a:bodyPr rtlCol="0" anchor="ctr"/>
                        <a:lstStyle/>
                        <a:p>
                          <a:endParaRPr lang="en-GB"/>
                        </a:p>
                      </p:txBody>
                    </p:sp>
                    <p:sp>
                      <p:nvSpPr>
                        <p:cNvPr id="261" name="Freeform: Shape 260">
                          <a:extLst>
                            <a:ext uri="{FF2B5EF4-FFF2-40B4-BE49-F238E27FC236}">
                              <a16:creationId xmlns:a16="http://schemas.microsoft.com/office/drawing/2014/main" id="{E71B2560-0F36-75E6-76B4-DA7B9C4ECA25}"/>
                            </a:ext>
                          </a:extLst>
                        </p:cNvPr>
                        <p:cNvSpPr/>
                        <p:nvPr/>
                      </p:nvSpPr>
                      <p:spPr>
                        <a:xfrm>
                          <a:off x="9300400" y="1609479"/>
                          <a:ext cx="41147" cy="40719"/>
                        </a:xfrm>
                        <a:custGeom>
                          <a:avLst/>
                          <a:gdLst>
                            <a:gd name="connsiteX0" fmla="*/ 41148 w 41147"/>
                            <a:gd name="connsiteY0" fmla="*/ 40719 h 40719"/>
                            <a:gd name="connsiteX1" fmla="*/ 0 w 41147"/>
                            <a:gd name="connsiteY1" fmla="*/ 16716 h 40719"/>
                            <a:gd name="connsiteX2" fmla="*/ 0 w 41147"/>
                            <a:gd name="connsiteY2" fmla="*/ 0 h 40719"/>
                            <a:gd name="connsiteX3" fmla="*/ 41148 w 41147"/>
                            <a:gd name="connsiteY3" fmla="*/ 23574 h 40719"/>
                          </a:gdLst>
                          <a:ahLst/>
                          <a:cxnLst>
                            <a:cxn ang="0">
                              <a:pos x="connsiteX0" y="connsiteY0"/>
                            </a:cxn>
                            <a:cxn ang="0">
                              <a:pos x="connsiteX1" y="connsiteY1"/>
                            </a:cxn>
                            <a:cxn ang="0">
                              <a:pos x="connsiteX2" y="connsiteY2"/>
                            </a:cxn>
                            <a:cxn ang="0">
                              <a:pos x="connsiteX3" y="connsiteY3"/>
                            </a:cxn>
                          </a:cxnLst>
                          <a:rect l="l" t="t" r="r" b="b"/>
                          <a:pathLst>
                            <a:path w="41147" h="40719">
                              <a:moveTo>
                                <a:pt x="41148" y="40719"/>
                              </a:moveTo>
                              <a:lnTo>
                                <a:pt x="0" y="16716"/>
                              </a:lnTo>
                              <a:lnTo>
                                <a:pt x="0" y="0"/>
                              </a:lnTo>
                              <a:lnTo>
                                <a:pt x="41148" y="23574"/>
                              </a:lnTo>
                              <a:close/>
                            </a:path>
                          </a:pathLst>
                        </a:custGeom>
                        <a:solidFill>
                          <a:srgbClr val="1B4E6E"/>
                        </a:solidFill>
                        <a:ln w="4286" cap="flat">
                          <a:noFill/>
                          <a:prstDash val="solid"/>
                          <a:miter/>
                        </a:ln>
                      </p:spPr>
                      <p:txBody>
                        <a:bodyPr rtlCol="0" anchor="ctr"/>
                        <a:lstStyle/>
                        <a:p>
                          <a:endParaRPr lang="en-GB"/>
                        </a:p>
                      </p:txBody>
                    </p:sp>
                    <p:sp>
                      <p:nvSpPr>
                        <p:cNvPr id="262" name="Freeform: Shape 261">
                          <a:extLst>
                            <a:ext uri="{FF2B5EF4-FFF2-40B4-BE49-F238E27FC236}">
                              <a16:creationId xmlns:a16="http://schemas.microsoft.com/office/drawing/2014/main" id="{8DE44D4B-2AF5-8D53-1F85-D102CA9D9928}"/>
                            </a:ext>
                          </a:extLst>
                        </p:cNvPr>
                        <p:cNvSpPr/>
                        <p:nvPr/>
                      </p:nvSpPr>
                      <p:spPr>
                        <a:xfrm>
                          <a:off x="9300400" y="1639912"/>
                          <a:ext cx="41147" cy="40719"/>
                        </a:xfrm>
                        <a:custGeom>
                          <a:avLst/>
                          <a:gdLst>
                            <a:gd name="connsiteX0" fmla="*/ 41148 w 41147"/>
                            <a:gd name="connsiteY0" fmla="*/ 40719 h 40719"/>
                            <a:gd name="connsiteX1" fmla="*/ 0 w 41147"/>
                            <a:gd name="connsiteY1" fmla="*/ 17145 h 40719"/>
                            <a:gd name="connsiteX2" fmla="*/ 0 w 41147"/>
                            <a:gd name="connsiteY2" fmla="*/ 0 h 40719"/>
                            <a:gd name="connsiteX3" fmla="*/ 41148 w 41147"/>
                            <a:gd name="connsiteY3" fmla="*/ 23574 h 40719"/>
                          </a:gdLst>
                          <a:ahLst/>
                          <a:cxnLst>
                            <a:cxn ang="0">
                              <a:pos x="connsiteX0" y="connsiteY0"/>
                            </a:cxn>
                            <a:cxn ang="0">
                              <a:pos x="connsiteX1" y="connsiteY1"/>
                            </a:cxn>
                            <a:cxn ang="0">
                              <a:pos x="connsiteX2" y="connsiteY2"/>
                            </a:cxn>
                            <a:cxn ang="0">
                              <a:pos x="connsiteX3" y="connsiteY3"/>
                            </a:cxn>
                          </a:cxnLst>
                          <a:rect l="l" t="t" r="r" b="b"/>
                          <a:pathLst>
                            <a:path w="41147" h="40719">
                              <a:moveTo>
                                <a:pt x="41148" y="40719"/>
                              </a:moveTo>
                              <a:lnTo>
                                <a:pt x="0" y="17145"/>
                              </a:lnTo>
                              <a:lnTo>
                                <a:pt x="0" y="0"/>
                              </a:lnTo>
                              <a:lnTo>
                                <a:pt x="41148" y="23574"/>
                              </a:lnTo>
                              <a:close/>
                            </a:path>
                          </a:pathLst>
                        </a:custGeom>
                        <a:solidFill>
                          <a:srgbClr val="215472"/>
                        </a:solidFill>
                        <a:ln w="4286" cap="flat">
                          <a:noFill/>
                          <a:prstDash val="solid"/>
                          <a:miter/>
                        </a:ln>
                      </p:spPr>
                      <p:txBody>
                        <a:bodyPr rtlCol="0" anchor="ctr"/>
                        <a:lstStyle/>
                        <a:p>
                          <a:endParaRPr lang="en-GB"/>
                        </a:p>
                      </p:txBody>
                    </p:sp>
                    <p:sp>
                      <p:nvSpPr>
                        <p:cNvPr id="263" name="Freeform: Shape 262">
                          <a:extLst>
                            <a:ext uri="{FF2B5EF4-FFF2-40B4-BE49-F238E27FC236}">
                              <a16:creationId xmlns:a16="http://schemas.microsoft.com/office/drawing/2014/main" id="{257BB566-11BE-47A3-D5EF-2FBC98F1992A}"/>
                            </a:ext>
                          </a:extLst>
                        </p:cNvPr>
                        <p:cNvSpPr/>
                        <p:nvPr/>
                      </p:nvSpPr>
                      <p:spPr>
                        <a:xfrm>
                          <a:off x="9300400" y="1670344"/>
                          <a:ext cx="41147" cy="40719"/>
                        </a:xfrm>
                        <a:custGeom>
                          <a:avLst/>
                          <a:gdLst>
                            <a:gd name="connsiteX0" fmla="*/ 41148 w 41147"/>
                            <a:gd name="connsiteY0" fmla="*/ 40719 h 40719"/>
                            <a:gd name="connsiteX1" fmla="*/ 0 w 41147"/>
                            <a:gd name="connsiteY1" fmla="*/ 17145 h 40719"/>
                            <a:gd name="connsiteX2" fmla="*/ 0 w 41147"/>
                            <a:gd name="connsiteY2" fmla="*/ 0 h 40719"/>
                            <a:gd name="connsiteX3" fmla="*/ 41148 w 41147"/>
                            <a:gd name="connsiteY3" fmla="*/ 24003 h 40719"/>
                          </a:gdLst>
                          <a:ahLst/>
                          <a:cxnLst>
                            <a:cxn ang="0">
                              <a:pos x="connsiteX0" y="connsiteY0"/>
                            </a:cxn>
                            <a:cxn ang="0">
                              <a:pos x="connsiteX1" y="connsiteY1"/>
                            </a:cxn>
                            <a:cxn ang="0">
                              <a:pos x="connsiteX2" y="connsiteY2"/>
                            </a:cxn>
                            <a:cxn ang="0">
                              <a:pos x="connsiteX3" y="connsiteY3"/>
                            </a:cxn>
                          </a:cxnLst>
                          <a:rect l="l" t="t" r="r" b="b"/>
                          <a:pathLst>
                            <a:path w="41147" h="40719">
                              <a:moveTo>
                                <a:pt x="41148" y="40719"/>
                              </a:moveTo>
                              <a:lnTo>
                                <a:pt x="0" y="17145"/>
                              </a:lnTo>
                              <a:lnTo>
                                <a:pt x="0" y="0"/>
                              </a:lnTo>
                              <a:lnTo>
                                <a:pt x="41148" y="24003"/>
                              </a:lnTo>
                              <a:close/>
                            </a:path>
                          </a:pathLst>
                        </a:custGeom>
                        <a:solidFill>
                          <a:srgbClr val="22547A"/>
                        </a:solidFill>
                        <a:ln w="4286" cap="flat">
                          <a:noFill/>
                          <a:prstDash val="solid"/>
                          <a:miter/>
                        </a:ln>
                      </p:spPr>
                      <p:txBody>
                        <a:bodyPr rtlCol="0" anchor="ctr"/>
                        <a:lstStyle/>
                        <a:p>
                          <a:endParaRPr lang="en-GB"/>
                        </a:p>
                      </p:txBody>
                    </p:sp>
                    <p:sp>
                      <p:nvSpPr>
                        <p:cNvPr id="264" name="Freeform: Shape 263">
                          <a:extLst>
                            <a:ext uri="{FF2B5EF4-FFF2-40B4-BE49-F238E27FC236}">
                              <a16:creationId xmlns:a16="http://schemas.microsoft.com/office/drawing/2014/main" id="{9F2348A7-830D-61D1-B33F-7DFAC1014F21}"/>
                            </a:ext>
                          </a:extLst>
                        </p:cNvPr>
                        <p:cNvSpPr/>
                        <p:nvPr/>
                      </p:nvSpPr>
                      <p:spPr>
                        <a:xfrm>
                          <a:off x="9300400" y="1701205"/>
                          <a:ext cx="41147" cy="40719"/>
                        </a:xfrm>
                        <a:custGeom>
                          <a:avLst/>
                          <a:gdLst>
                            <a:gd name="connsiteX0" fmla="*/ 41148 w 41147"/>
                            <a:gd name="connsiteY0" fmla="*/ 40719 h 40719"/>
                            <a:gd name="connsiteX1" fmla="*/ 0 w 41147"/>
                            <a:gd name="connsiteY1" fmla="*/ 16716 h 40719"/>
                            <a:gd name="connsiteX2" fmla="*/ 0 w 41147"/>
                            <a:gd name="connsiteY2" fmla="*/ 0 h 40719"/>
                            <a:gd name="connsiteX3" fmla="*/ 41148 w 41147"/>
                            <a:gd name="connsiteY3" fmla="*/ 23574 h 40719"/>
                          </a:gdLst>
                          <a:ahLst/>
                          <a:cxnLst>
                            <a:cxn ang="0">
                              <a:pos x="connsiteX0" y="connsiteY0"/>
                            </a:cxn>
                            <a:cxn ang="0">
                              <a:pos x="connsiteX1" y="connsiteY1"/>
                            </a:cxn>
                            <a:cxn ang="0">
                              <a:pos x="connsiteX2" y="connsiteY2"/>
                            </a:cxn>
                            <a:cxn ang="0">
                              <a:pos x="connsiteX3" y="connsiteY3"/>
                            </a:cxn>
                          </a:cxnLst>
                          <a:rect l="l" t="t" r="r" b="b"/>
                          <a:pathLst>
                            <a:path w="41147" h="40719">
                              <a:moveTo>
                                <a:pt x="41148" y="40719"/>
                              </a:moveTo>
                              <a:lnTo>
                                <a:pt x="0" y="16716"/>
                              </a:lnTo>
                              <a:lnTo>
                                <a:pt x="0" y="0"/>
                              </a:lnTo>
                              <a:lnTo>
                                <a:pt x="41148" y="23574"/>
                              </a:lnTo>
                              <a:close/>
                            </a:path>
                          </a:pathLst>
                        </a:custGeom>
                        <a:solidFill>
                          <a:srgbClr val="1D5E89"/>
                        </a:solidFill>
                        <a:ln w="4286" cap="flat">
                          <a:noFill/>
                          <a:prstDash val="solid"/>
                          <a:miter/>
                        </a:ln>
                      </p:spPr>
                      <p:txBody>
                        <a:bodyPr rtlCol="0" anchor="ctr"/>
                        <a:lstStyle/>
                        <a:p>
                          <a:endParaRPr lang="en-GB"/>
                        </a:p>
                      </p:txBody>
                    </p:sp>
                    <p:sp>
                      <p:nvSpPr>
                        <p:cNvPr id="265" name="Freeform: Shape 264">
                          <a:extLst>
                            <a:ext uri="{FF2B5EF4-FFF2-40B4-BE49-F238E27FC236}">
                              <a16:creationId xmlns:a16="http://schemas.microsoft.com/office/drawing/2014/main" id="{6E6156E8-EC54-0BB3-179B-81BDDCF14511}"/>
                            </a:ext>
                          </a:extLst>
                        </p:cNvPr>
                        <p:cNvSpPr/>
                        <p:nvPr/>
                      </p:nvSpPr>
                      <p:spPr>
                        <a:xfrm>
                          <a:off x="9300400" y="1731637"/>
                          <a:ext cx="41147" cy="40719"/>
                        </a:xfrm>
                        <a:custGeom>
                          <a:avLst/>
                          <a:gdLst>
                            <a:gd name="connsiteX0" fmla="*/ 41148 w 41147"/>
                            <a:gd name="connsiteY0" fmla="*/ 40719 h 40719"/>
                            <a:gd name="connsiteX1" fmla="*/ 0 w 41147"/>
                            <a:gd name="connsiteY1" fmla="*/ 17145 h 40719"/>
                            <a:gd name="connsiteX2" fmla="*/ 0 w 41147"/>
                            <a:gd name="connsiteY2" fmla="*/ 0 h 40719"/>
                            <a:gd name="connsiteX3" fmla="*/ 41148 w 41147"/>
                            <a:gd name="connsiteY3" fmla="*/ 23574 h 40719"/>
                          </a:gdLst>
                          <a:ahLst/>
                          <a:cxnLst>
                            <a:cxn ang="0">
                              <a:pos x="connsiteX0" y="connsiteY0"/>
                            </a:cxn>
                            <a:cxn ang="0">
                              <a:pos x="connsiteX1" y="connsiteY1"/>
                            </a:cxn>
                            <a:cxn ang="0">
                              <a:pos x="connsiteX2" y="connsiteY2"/>
                            </a:cxn>
                            <a:cxn ang="0">
                              <a:pos x="connsiteX3" y="connsiteY3"/>
                            </a:cxn>
                          </a:cxnLst>
                          <a:rect l="l" t="t" r="r" b="b"/>
                          <a:pathLst>
                            <a:path w="41147" h="40719">
                              <a:moveTo>
                                <a:pt x="41148" y="40719"/>
                              </a:moveTo>
                              <a:lnTo>
                                <a:pt x="0" y="17145"/>
                              </a:lnTo>
                              <a:lnTo>
                                <a:pt x="0" y="0"/>
                              </a:lnTo>
                              <a:lnTo>
                                <a:pt x="41148" y="23574"/>
                              </a:lnTo>
                              <a:close/>
                            </a:path>
                          </a:pathLst>
                        </a:custGeom>
                        <a:solidFill>
                          <a:srgbClr val="1B5F93"/>
                        </a:solidFill>
                        <a:ln w="4286" cap="flat">
                          <a:noFill/>
                          <a:prstDash val="solid"/>
                          <a:miter/>
                        </a:ln>
                      </p:spPr>
                      <p:txBody>
                        <a:bodyPr rtlCol="0" anchor="ctr"/>
                        <a:lstStyle/>
                        <a:p>
                          <a:endParaRPr lang="en-GB"/>
                        </a:p>
                      </p:txBody>
                    </p:sp>
                    <p:sp>
                      <p:nvSpPr>
                        <p:cNvPr id="266" name="Freeform: Shape 265">
                          <a:extLst>
                            <a:ext uri="{FF2B5EF4-FFF2-40B4-BE49-F238E27FC236}">
                              <a16:creationId xmlns:a16="http://schemas.microsoft.com/office/drawing/2014/main" id="{C24A1718-E7DA-8567-0EF7-1B9C0D5F7524}"/>
                            </a:ext>
                          </a:extLst>
                        </p:cNvPr>
                        <p:cNvSpPr/>
                        <p:nvPr/>
                      </p:nvSpPr>
                      <p:spPr>
                        <a:xfrm>
                          <a:off x="9300400" y="1762070"/>
                          <a:ext cx="41147" cy="40719"/>
                        </a:xfrm>
                        <a:custGeom>
                          <a:avLst/>
                          <a:gdLst>
                            <a:gd name="connsiteX0" fmla="*/ 41148 w 41147"/>
                            <a:gd name="connsiteY0" fmla="*/ 40719 h 40719"/>
                            <a:gd name="connsiteX1" fmla="*/ 0 w 41147"/>
                            <a:gd name="connsiteY1" fmla="*/ 17145 h 40719"/>
                            <a:gd name="connsiteX2" fmla="*/ 0 w 41147"/>
                            <a:gd name="connsiteY2" fmla="*/ 0 h 40719"/>
                            <a:gd name="connsiteX3" fmla="*/ 41148 w 41147"/>
                            <a:gd name="connsiteY3" fmla="*/ 24003 h 40719"/>
                          </a:gdLst>
                          <a:ahLst/>
                          <a:cxnLst>
                            <a:cxn ang="0">
                              <a:pos x="connsiteX0" y="connsiteY0"/>
                            </a:cxn>
                            <a:cxn ang="0">
                              <a:pos x="connsiteX1" y="connsiteY1"/>
                            </a:cxn>
                            <a:cxn ang="0">
                              <a:pos x="connsiteX2" y="connsiteY2"/>
                            </a:cxn>
                            <a:cxn ang="0">
                              <a:pos x="connsiteX3" y="connsiteY3"/>
                            </a:cxn>
                          </a:cxnLst>
                          <a:rect l="l" t="t" r="r" b="b"/>
                          <a:pathLst>
                            <a:path w="41147" h="40719">
                              <a:moveTo>
                                <a:pt x="41148" y="40719"/>
                              </a:moveTo>
                              <a:lnTo>
                                <a:pt x="0" y="17145"/>
                              </a:lnTo>
                              <a:lnTo>
                                <a:pt x="0" y="0"/>
                              </a:lnTo>
                              <a:lnTo>
                                <a:pt x="41148" y="24003"/>
                              </a:lnTo>
                              <a:close/>
                            </a:path>
                          </a:pathLst>
                        </a:custGeom>
                        <a:solidFill>
                          <a:srgbClr val="20659A"/>
                        </a:solidFill>
                        <a:ln w="4286" cap="flat">
                          <a:noFill/>
                          <a:prstDash val="solid"/>
                          <a:miter/>
                        </a:ln>
                      </p:spPr>
                      <p:txBody>
                        <a:bodyPr rtlCol="0" anchor="ctr"/>
                        <a:lstStyle/>
                        <a:p>
                          <a:endParaRPr lang="en-GB"/>
                        </a:p>
                      </p:txBody>
                    </p:sp>
                    <p:sp>
                      <p:nvSpPr>
                        <p:cNvPr id="267" name="Freeform: Shape 266">
                          <a:extLst>
                            <a:ext uri="{FF2B5EF4-FFF2-40B4-BE49-F238E27FC236}">
                              <a16:creationId xmlns:a16="http://schemas.microsoft.com/office/drawing/2014/main" id="{C75F102B-1ABD-B6F6-1BA8-5AF6958F0F9D}"/>
                            </a:ext>
                          </a:extLst>
                        </p:cNvPr>
                        <p:cNvSpPr/>
                        <p:nvPr/>
                      </p:nvSpPr>
                      <p:spPr>
                        <a:xfrm>
                          <a:off x="9300400" y="1792931"/>
                          <a:ext cx="41147" cy="40719"/>
                        </a:xfrm>
                        <a:custGeom>
                          <a:avLst/>
                          <a:gdLst>
                            <a:gd name="connsiteX0" fmla="*/ 41148 w 41147"/>
                            <a:gd name="connsiteY0" fmla="*/ 40719 h 40719"/>
                            <a:gd name="connsiteX1" fmla="*/ 0 w 41147"/>
                            <a:gd name="connsiteY1" fmla="*/ 16716 h 40719"/>
                            <a:gd name="connsiteX2" fmla="*/ 0 w 41147"/>
                            <a:gd name="connsiteY2" fmla="*/ 0 h 40719"/>
                            <a:gd name="connsiteX3" fmla="*/ 41148 w 41147"/>
                            <a:gd name="connsiteY3" fmla="*/ 23574 h 40719"/>
                          </a:gdLst>
                          <a:ahLst/>
                          <a:cxnLst>
                            <a:cxn ang="0">
                              <a:pos x="connsiteX0" y="connsiteY0"/>
                            </a:cxn>
                            <a:cxn ang="0">
                              <a:pos x="connsiteX1" y="connsiteY1"/>
                            </a:cxn>
                            <a:cxn ang="0">
                              <a:pos x="connsiteX2" y="connsiteY2"/>
                            </a:cxn>
                            <a:cxn ang="0">
                              <a:pos x="connsiteX3" y="connsiteY3"/>
                            </a:cxn>
                          </a:cxnLst>
                          <a:rect l="l" t="t" r="r" b="b"/>
                          <a:pathLst>
                            <a:path w="41147" h="40719">
                              <a:moveTo>
                                <a:pt x="41148" y="40719"/>
                              </a:moveTo>
                              <a:lnTo>
                                <a:pt x="0" y="16716"/>
                              </a:lnTo>
                              <a:lnTo>
                                <a:pt x="0" y="0"/>
                              </a:lnTo>
                              <a:lnTo>
                                <a:pt x="41148" y="23574"/>
                              </a:lnTo>
                              <a:close/>
                            </a:path>
                          </a:pathLst>
                        </a:custGeom>
                        <a:solidFill>
                          <a:srgbClr val="09518A"/>
                        </a:solidFill>
                        <a:ln w="4286" cap="flat">
                          <a:noFill/>
                          <a:prstDash val="solid"/>
                          <a:miter/>
                        </a:ln>
                      </p:spPr>
                      <p:txBody>
                        <a:bodyPr rtlCol="0" anchor="ctr"/>
                        <a:lstStyle/>
                        <a:p>
                          <a:endParaRPr lang="en-GB"/>
                        </a:p>
                      </p:txBody>
                    </p:sp>
                    <p:sp>
                      <p:nvSpPr>
                        <p:cNvPr id="268" name="Freeform: Shape 267">
                          <a:extLst>
                            <a:ext uri="{FF2B5EF4-FFF2-40B4-BE49-F238E27FC236}">
                              <a16:creationId xmlns:a16="http://schemas.microsoft.com/office/drawing/2014/main" id="{EFF8CDB0-E3DF-48B7-65FA-2655871846F9}"/>
                            </a:ext>
                          </a:extLst>
                        </p:cNvPr>
                        <p:cNvSpPr/>
                        <p:nvPr/>
                      </p:nvSpPr>
                      <p:spPr>
                        <a:xfrm>
                          <a:off x="9300400" y="1823363"/>
                          <a:ext cx="41147" cy="40719"/>
                        </a:xfrm>
                        <a:custGeom>
                          <a:avLst/>
                          <a:gdLst>
                            <a:gd name="connsiteX0" fmla="*/ 41148 w 41147"/>
                            <a:gd name="connsiteY0" fmla="*/ 40719 h 40719"/>
                            <a:gd name="connsiteX1" fmla="*/ 0 w 41147"/>
                            <a:gd name="connsiteY1" fmla="*/ 17145 h 40719"/>
                            <a:gd name="connsiteX2" fmla="*/ 0 w 41147"/>
                            <a:gd name="connsiteY2" fmla="*/ 0 h 40719"/>
                            <a:gd name="connsiteX3" fmla="*/ 41148 w 41147"/>
                            <a:gd name="connsiteY3" fmla="*/ 23574 h 40719"/>
                          </a:gdLst>
                          <a:ahLst/>
                          <a:cxnLst>
                            <a:cxn ang="0">
                              <a:pos x="connsiteX0" y="connsiteY0"/>
                            </a:cxn>
                            <a:cxn ang="0">
                              <a:pos x="connsiteX1" y="connsiteY1"/>
                            </a:cxn>
                            <a:cxn ang="0">
                              <a:pos x="connsiteX2" y="connsiteY2"/>
                            </a:cxn>
                            <a:cxn ang="0">
                              <a:pos x="connsiteX3" y="connsiteY3"/>
                            </a:cxn>
                          </a:cxnLst>
                          <a:rect l="l" t="t" r="r" b="b"/>
                          <a:pathLst>
                            <a:path w="41147" h="40719">
                              <a:moveTo>
                                <a:pt x="41148" y="40719"/>
                              </a:moveTo>
                              <a:lnTo>
                                <a:pt x="0" y="17145"/>
                              </a:lnTo>
                              <a:lnTo>
                                <a:pt x="0" y="0"/>
                              </a:lnTo>
                              <a:lnTo>
                                <a:pt x="41148" y="23574"/>
                              </a:lnTo>
                              <a:close/>
                            </a:path>
                          </a:pathLst>
                        </a:custGeom>
                        <a:solidFill>
                          <a:srgbClr val="FDD13B"/>
                        </a:solidFill>
                        <a:ln w="4286" cap="flat">
                          <a:noFill/>
                          <a:prstDash val="solid"/>
                          <a:miter/>
                        </a:ln>
                      </p:spPr>
                      <p:txBody>
                        <a:bodyPr rtlCol="0" anchor="ctr"/>
                        <a:lstStyle/>
                        <a:p>
                          <a:endParaRPr lang="en-GB"/>
                        </a:p>
                      </p:txBody>
                    </p:sp>
                    <p:sp>
                      <p:nvSpPr>
                        <p:cNvPr id="269" name="Freeform: Shape 268">
                          <a:extLst>
                            <a:ext uri="{FF2B5EF4-FFF2-40B4-BE49-F238E27FC236}">
                              <a16:creationId xmlns:a16="http://schemas.microsoft.com/office/drawing/2014/main" id="{7B7AF070-7C10-BFE7-F176-D41DE0F2CEE8}"/>
                            </a:ext>
                          </a:extLst>
                        </p:cNvPr>
                        <p:cNvSpPr/>
                        <p:nvPr/>
                      </p:nvSpPr>
                      <p:spPr>
                        <a:xfrm>
                          <a:off x="9300400" y="1853796"/>
                          <a:ext cx="41147" cy="40719"/>
                        </a:xfrm>
                        <a:custGeom>
                          <a:avLst/>
                          <a:gdLst>
                            <a:gd name="connsiteX0" fmla="*/ 41148 w 41147"/>
                            <a:gd name="connsiteY0" fmla="*/ 40719 h 40719"/>
                            <a:gd name="connsiteX1" fmla="*/ 0 w 41147"/>
                            <a:gd name="connsiteY1" fmla="*/ 17145 h 40719"/>
                            <a:gd name="connsiteX2" fmla="*/ 0 w 41147"/>
                            <a:gd name="connsiteY2" fmla="*/ 0 h 40719"/>
                            <a:gd name="connsiteX3" fmla="*/ 41148 w 41147"/>
                            <a:gd name="connsiteY3" fmla="*/ 24003 h 40719"/>
                          </a:gdLst>
                          <a:ahLst/>
                          <a:cxnLst>
                            <a:cxn ang="0">
                              <a:pos x="connsiteX0" y="connsiteY0"/>
                            </a:cxn>
                            <a:cxn ang="0">
                              <a:pos x="connsiteX1" y="connsiteY1"/>
                            </a:cxn>
                            <a:cxn ang="0">
                              <a:pos x="connsiteX2" y="connsiteY2"/>
                            </a:cxn>
                            <a:cxn ang="0">
                              <a:pos x="connsiteX3" y="connsiteY3"/>
                            </a:cxn>
                          </a:cxnLst>
                          <a:rect l="l" t="t" r="r" b="b"/>
                          <a:pathLst>
                            <a:path w="41147" h="40719">
                              <a:moveTo>
                                <a:pt x="41148" y="40719"/>
                              </a:moveTo>
                              <a:lnTo>
                                <a:pt x="0" y="17145"/>
                              </a:lnTo>
                              <a:lnTo>
                                <a:pt x="0" y="0"/>
                              </a:lnTo>
                              <a:lnTo>
                                <a:pt x="41148" y="24003"/>
                              </a:lnTo>
                              <a:close/>
                            </a:path>
                          </a:pathLst>
                        </a:custGeom>
                        <a:solidFill>
                          <a:srgbClr val="FDD13B"/>
                        </a:solidFill>
                        <a:ln w="4286" cap="flat">
                          <a:noFill/>
                          <a:prstDash val="solid"/>
                          <a:miter/>
                        </a:ln>
                      </p:spPr>
                      <p:txBody>
                        <a:bodyPr rtlCol="0" anchor="ctr"/>
                        <a:lstStyle/>
                        <a:p>
                          <a:endParaRPr lang="en-GB"/>
                        </a:p>
                      </p:txBody>
                    </p:sp>
                    <p:sp>
                      <p:nvSpPr>
                        <p:cNvPr id="270" name="Freeform: Shape 269">
                          <a:extLst>
                            <a:ext uri="{FF2B5EF4-FFF2-40B4-BE49-F238E27FC236}">
                              <a16:creationId xmlns:a16="http://schemas.microsoft.com/office/drawing/2014/main" id="{DB04533E-DFEB-D6B6-A849-68951094823C}"/>
                            </a:ext>
                          </a:extLst>
                        </p:cNvPr>
                        <p:cNvSpPr/>
                        <p:nvPr/>
                      </p:nvSpPr>
                      <p:spPr>
                        <a:xfrm>
                          <a:off x="9300400" y="1884656"/>
                          <a:ext cx="41147" cy="40719"/>
                        </a:xfrm>
                        <a:custGeom>
                          <a:avLst/>
                          <a:gdLst>
                            <a:gd name="connsiteX0" fmla="*/ 41148 w 41147"/>
                            <a:gd name="connsiteY0" fmla="*/ 40719 h 40719"/>
                            <a:gd name="connsiteX1" fmla="*/ 0 w 41147"/>
                            <a:gd name="connsiteY1" fmla="*/ 16716 h 40719"/>
                            <a:gd name="connsiteX2" fmla="*/ 0 w 41147"/>
                            <a:gd name="connsiteY2" fmla="*/ 0 h 40719"/>
                            <a:gd name="connsiteX3" fmla="*/ 41148 w 41147"/>
                            <a:gd name="connsiteY3" fmla="*/ 23574 h 40719"/>
                          </a:gdLst>
                          <a:ahLst/>
                          <a:cxnLst>
                            <a:cxn ang="0">
                              <a:pos x="connsiteX0" y="connsiteY0"/>
                            </a:cxn>
                            <a:cxn ang="0">
                              <a:pos x="connsiteX1" y="connsiteY1"/>
                            </a:cxn>
                            <a:cxn ang="0">
                              <a:pos x="connsiteX2" y="connsiteY2"/>
                            </a:cxn>
                            <a:cxn ang="0">
                              <a:pos x="connsiteX3" y="connsiteY3"/>
                            </a:cxn>
                          </a:cxnLst>
                          <a:rect l="l" t="t" r="r" b="b"/>
                          <a:pathLst>
                            <a:path w="41147" h="40719">
                              <a:moveTo>
                                <a:pt x="41148" y="40719"/>
                              </a:moveTo>
                              <a:lnTo>
                                <a:pt x="0" y="16716"/>
                              </a:lnTo>
                              <a:lnTo>
                                <a:pt x="0" y="0"/>
                              </a:lnTo>
                              <a:lnTo>
                                <a:pt x="41148" y="23574"/>
                              </a:lnTo>
                              <a:close/>
                            </a:path>
                          </a:pathLst>
                        </a:custGeom>
                        <a:solidFill>
                          <a:srgbClr val="6C74AF"/>
                        </a:solidFill>
                        <a:ln w="4286" cap="flat">
                          <a:noFill/>
                          <a:prstDash val="solid"/>
                          <a:miter/>
                        </a:ln>
                      </p:spPr>
                      <p:txBody>
                        <a:bodyPr rtlCol="0" anchor="ctr"/>
                        <a:lstStyle/>
                        <a:p>
                          <a:endParaRPr lang="en-GB"/>
                        </a:p>
                      </p:txBody>
                    </p:sp>
                    <p:sp>
                      <p:nvSpPr>
                        <p:cNvPr id="271" name="Freeform: Shape 270">
                          <a:extLst>
                            <a:ext uri="{FF2B5EF4-FFF2-40B4-BE49-F238E27FC236}">
                              <a16:creationId xmlns:a16="http://schemas.microsoft.com/office/drawing/2014/main" id="{30756188-58DA-39B5-EA24-FAB85F027EFF}"/>
                            </a:ext>
                          </a:extLst>
                        </p:cNvPr>
                        <p:cNvSpPr/>
                        <p:nvPr/>
                      </p:nvSpPr>
                      <p:spPr>
                        <a:xfrm>
                          <a:off x="9300400" y="1915089"/>
                          <a:ext cx="41147" cy="40719"/>
                        </a:xfrm>
                        <a:custGeom>
                          <a:avLst/>
                          <a:gdLst>
                            <a:gd name="connsiteX0" fmla="*/ 41148 w 41147"/>
                            <a:gd name="connsiteY0" fmla="*/ 40719 h 40719"/>
                            <a:gd name="connsiteX1" fmla="*/ 0 w 41147"/>
                            <a:gd name="connsiteY1" fmla="*/ 17145 h 40719"/>
                            <a:gd name="connsiteX2" fmla="*/ 0 w 41147"/>
                            <a:gd name="connsiteY2" fmla="*/ 0 h 40719"/>
                            <a:gd name="connsiteX3" fmla="*/ 41148 w 41147"/>
                            <a:gd name="connsiteY3" fmla="*/ 23574 h 40719"/>
                          </a:gdLst>
                          <a:ahLst/>
                          <a:cxnLst>
                            <a:cxn ang="0">
                              <a:pos x="connsiteX0" y="connsiteY0"/>
                            </a:cxn>
                            <a:cxn ang="0">
                              <a:pos x="connsiteX1" y="connsiteY1"/>
                            </a:cxn>
                            <a:cxn ang="0">
                              <a:pos x="connsiteX2" y="connsiteY2"/>
                            </a:cxn>
                            <a:cxn ang="0">
                              <a:pos x="connsiteX3" y="connsiteY3"/>
                            </a:cxn>
                          </a:cxnLst>
                          <a:rect l="l" t="t" r="r" b="b"/>
                          <a:pathLst>
                            <a:path w="41147" h="40719">
                              <a:moveTo>
                                <a:pt x="41148" y="40719"/>
                              </a:moveTo>
                              <a:lnTo>
                                <a:pt x="0" y="17145"/>
                              </a:lnTo>
                              <a:lnTo>
                                <a:pt x="0" y="0"/>
                              </a:lnTo>
                              <a:lnTo>
                                <a:pt x="41148" y="23574"/>
                              </a:lnTo>
                              <a:close/>
                            </a:path>
                          </a:pathLst>
                        </a:custGeom>
                        <a:solidFill>
                          <a:srgbClr val="6C74AF"/>
                        </a:solidFill>
                        <a:ln w="4286" cap="flat">
                          <a:noFill/>
                          <a:prstDash val="solid"/>
                          <a:miter/>
                        </a:ln>
                      </p:spPr>
                      <p:txBody>
                        <a:bodyPr rtlCol="0" anchor="ctr"/>
                        <a:lstStyle/>
                        <a:p>
                          <a:endParaRPr lang="en-GB"/>
                        </a:p>
                      </p:txBody>
                    </p:sp>
                    <p:sp>
                      <p:nvSpPr>
                        <p:cNvPr id="272" name="Freeform: Shape 271">
                          <a:extLst>
                            <a:ext uri="{FF2B5EF4-FFF2-40B4-BE49-F238E27FC236}">
                              <a16:creationId xmlns:a16="http://schemas.microsoft.com/office/drawing/2014/main" id="{E0031B9D-33DB-5A57-ABCF-DC8152A8E3F6}"/>
                            </a:ext>
                          </a:extLst>
                        </p:cNvPr>
                        <p:cNvSpPr/>
                        <p:nvPr/>
                      </p:nvSpPr>
                      <p:spPr>
                        <a:xfrm>
                          <a:off x="9284541" y="1553329"/>
                          <a:ext cx="71151" cy="424767"/>
                        </a:xfrm>
                        <a:custGeom>
                          <a:avLst/>
                          <a:gdLst>
                            <a:gd name="connsiteX0" fmla="*/ 71152 w 71151"/>
                            <a:gd name="connsiteY0" fmla="*/ 424767 h 424767"/>
                            <a:gd name="connsiteX1" fmla="*/ 0 w 71151"/>
                            <a:gd name="connsiteY1" fmla="*/ 383619 h 424767"/>
                            <a:gd name="connsiteX2" fmla="*/ 0 w 71151"/>
                            <a:gd name="connsiteY2" fmla="*/ 0 h 424767"/>
                            <a:gd name="connsiteX3" fmla="*/ 71152 w 71151"/>
                            <a:gd name="connsiteY3" fmla="*/ 41148 h 424767"/>
                            <a:gd name="connsiteX4" fmla="*/ 71152 w 71151"/>
                            <a:gd name="connsiteY4" fmla="*/ 424767 h 424767"/>
                            <a:gd name="connsiteX5" fmla="*/ 2572 w 71151"/>
                            <a:gd name="connsiteY5" fmla="*/ 381905 h 424767"/>
                            <a:gd name="connsiteX6" fmla="*/ 68580 w 71151"/>
                            <a:gd name="connsiteY6" fmla="*/ 420053 h 424767"/>
                            <a:gd name="connsiteX7" fmla="*/ 68580 w 71151"/>
                            <a:gd name="connsiteY7" fmla="*/ 42434 h 424767"/>
                            <a:gd name="connsiteX8" fmla="*/ 2572 w 71151"/>
                            <a:gd name="connsiteY8" fmla="*/ 4286 h 424767"/>
                            <a:gd name="connsiteX9" fmla="*/ 2572 w 71151"/>
                            <a:gd name="connsiteY9" fmla="*/ 381905 h 42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151" h="424767">
                              <a:moveTo>
                                <a:pt x="71152" y="424767"/>
                              </a:moveTo>
                              <a:lnTo>
                                <a:pt x="0" y="383619"/>
                              </a:lnTo>
                              <a:lnTo>
                                <a:pt x="0" y="0"/>
                              </a:lnTo>
                              <a:lnTo>
                                <a:pt x="71152" y="41148"/>
                              </a:lnTo>
                              <a:lnTo>
                                <a:pt x="71152" y="424767"/>
                              </a:lnTo>
                              <a:close/>
                              <a:moveTo>
                                <a:pt x="2572" y="381905"/>
                              </a:moveTo>
                              <a:lnTo>
                                <a:pt x="68580" y="420053"/>
                              </a:lnTo>
                              <a:lnTo>
                                <a:pt x="68580" y="42434"/>
                              </a:lnTo>
                              <a:lnTo>
                                <a:pt x="2572" y="4286"/>
                              </a:lnTo>
                              <a:lnTo>
                                <a:pt x="2572" y="381905"/>
                              </a:lnTo>
                              <a:close/>
                            </a:path>
                          </a:pathLst>
                        </a:custGeom>
                        <a:solidFill>
                          <a:srgbClr val="565D8C"/>
                        </a:solidFill>
                        <a:ln w="4286" cap="flat">
                          <a:noFill/>
                          <a:prstDash val="solid"/>
                          <a:miter/>
                        </a:ln>
                      </p:spPr>
                      <p:txBody>
                        <a:bodyPr rtlCol="0" anchor="ctr"/>
                        <a:lstStyle/>
                        <a:p>
                          <a:endParaRPr lang="en-GB"/>
                        </a:p>
                      </p:txBody>
                    </p:sp>
                  </p:grpSp>
                  <p:grpSp>
                    <p:nvGrpSpPr>
                      <p:cNvPr id="273" name="Graphic 18">
                        <a:extLst>
                          <a:ext uri="{FF2B5EF4-FFF2-40B4-BE49-F238E27FC236}">
                            <a16:creationId xmlns:a16="http://schemas.microsoft.com/office/drawing/2014/main" id="{B1CE3BC2-9A08-D45D-CB39-330D0BA25729}"/>
                          </a:ext>
                        </a:extLst>
                      </p:cNvPr>
                      <p:cNvGrpSpPr/>
                      <p:nvPr/>
                    </p:nvGrpSpPr>
                    <p:grpSpPr>
                      <a:xfrm>
                        <a:off x="9380553" y="1608622"/>
                        <a:ext cx="71151" cy="424767"/>
                        <a:chOff x="9380553" y="1608622"/>
                        <a:chExt cx="71151" cy="424767"/>
                      </a:xfrm>
                    </p:grpSpPr>
                    <p:sp>
                      <p:nvSpPr>
                        <p:cNvPr id="274" name="Freeform: Shape 273">
                          <a:extLst>
                            <a:ext uri="{FF2B5EF4-FFF2-40B4-BE49-F238E27FC236}">
                              <a16:creationId xmlns:a16="http://schemas.microsoft.com/office/drawing/2014/main" id="{2384A447-456D-C422-8182-6C8027404FD2}"/>
                            </a:ext>
                          </a:extLst>
                        </p:cNvPr>
                        <p:cNvSpPr/>
                        <p:nvPr/>
                      </p:nvSpPr>
                      <p:spPr>
                        <a:xfrm>
                          <a:off x="9396412" y="1633911"/>
                          <a:ext cx="41147" cy="40719"/>
                        </a:xfrm>
                        <a:custGeom>
                          <a:avLst/>
                          <a:gdLst>
                            <a:gd name="connsiteX0" fmla="*/ 41148 w 41147"/>
                            <a:gd name="connsiteY0" fmla="*/ 40719 h 40719"/>
                            <a:gd name="connsiteX1" fmla="*/ 0 w 41147"/>
                            <a:gd name="connsiteY1" fmla="*/ 17145 h 40719"/>
                            <a:gd name="connsiteX2" fmla="*/ 0 w 41147"/>
                            <a:gd name="connsiteY2" fmla="*/ 0 h 40719"/>
                            <a:gd name="connsiteX3" fmla="*/ 41148 w 41147"/>
                            <a:gd name="connsiteY3" fmla="*/ 24003 h 40719"/>
                          </a:gdLst>
                          <a:ahLst/>
                          <a:cxnLst>
                            <a:cxn ang="0">
                              <a:pos x="connsiteX0" y="connsiteY0"/>
                            </a:cxn>
                            <a:cxn ang="0">
                              <a:pos x="connsiteX1" y="connsiteY1"/>
                            </a:cxn>
                            <a:cxn ang="0">
                              <a:pos x="connsiteX2" y="connsiteY2"/>
                            </a:cxn>
                            <a:cxn ang="0">
                              <a:pos x="connsiteX3" y="connsiteY3"/>
                            </a:cxn>
                          </a:cxnLst>
                          <a:rect l="l" t="t" r="r" b="b"/>
                          <a:pathLst>
                            <a:path w="41147" h="40719">
                              <a:moveTo>
                                <a:pt x="41148" y="40719"/>
                              </a:moveTo>
                              <a:lnTo>
                                <a:pt x="0" y="17145"/>
                              </a:lnTo>
                              <a:lnTo>
                                <a:pt x="0" y="0"/>
                              </a:lnTo>
                              <a:lnTo>
                                <a:pt x="41148" y="24003"/>
                              </a:lnTo>
                              <a:close/>
                            </a:path>
                          </a:pathLst>
                        </a:custGeom>
                        <a:solidFill>
                          <a:srgbClr val="233B58"/>
                        </a:solidFill>
                        <a:ln w="4286" cap="flat">
                          <a:noFill/>
                          <a:prstDash val="solid"/>
                          <a:miter/>
                        </a:ln>
                      </p:spPr>
                      <p:txBody>
                        <a:bodyPr rtlCol="0" anchor="ctr"/>
                        <a:lstStyle/>
                        <a:p>
                          <a:endParaRPr lang="en-GB"/>
                        </a:p>
                      </p:txBody>
                    </p:sp>
                    <p:sp>
                      <p:nvSpPr>
                        <p:cNvPr id="275" name="Freeform: Shape 274">
                          <a:extLst>
                            <a:ext uri="{FF2B5EF4-FFF2-40B4-BE49-F238E27FC236}">
                              <a16:creationId xmlns:a16="http://schemas.microsoft.com/office/drawing/2014/main" id="{A2B48275-1F50-8609-6A29-94CD2B2D98EC}"/>
                            </a:ext>
                          </a:extLst>
                        </p:cNvPr>
                        <p:cNvSpPr/>
                        <p:nvPr/>
                      </p:nvSpPr>
                      <p:spPr>
                        <a:xfrm>
                          <a:off x="9396412" y="1664772"/>
                          <a:ext cx="41147" cy="40719"/>
                        </a:xfrm>
                        <a:custGeom>
                          <a:avLst/>
                          <a:gdLst>
                            <a:gd name="connsiteX0" fmla="*/ 41148 w 41147"/>
                            <a:gd name="connsiteY0" fmla="*/ 40719 h 40719"/>
                            <a:gd name="connsiteX1" fmla="*/ 0 w 41147"/>
                            <a:gd name="connsiteY1" fmla="*/ 16716 h 40719"/>
                            <a:gd name="connsiteX2" fmla="*/ 0 w 41147"/>
                            <a:gd name="connsiteY2" fmla="*/ 0 h 40719"/>
                            <a:gd name="connsiteX3" fmla="*/ 41148 w 41147"/>
                            <a:gd name="connsiteY3" fmla="*/ 23574 h 40719"/>
                          </a:gdLst>
                          <a:ahLst/>
                          <a:cxnLst>
                            <a:cxn ang="0">
                              <a:pos x="connsiteX0" y="connsiteY0"/>
                            </a:cxn>
                            <a:cxn ang="0">
                              <a:pos x="connsiteX1" y="connsiteY1"/>
                            </a:cxn>
                            <a:cxn ang="0">
                              <a:pos x="connsiteX2" y="connsiteY2"/>
                            </a:cxn>
                            <a:cxn ang="0">
                              <a:pos x="connsiteX3" y="connsiteY3"/>
                            </a:cxn>
                          </a:cxnLst>
                          <a:rect l="l" t="t" r="r" b="b"/>
                          <a:pathLst>
                            <a:path w="41147" h="40719">
                              <a:moveTo>
                                <a:pt x="41148" y="40719"/>
                              </a:moveTo>
                              <a:lnTo>
                                <a:pt x="0" y="16716"/>
                              </a:lnTo>
                              <a:lnTo>
                                <a:pt x="0" y="0"/>
                              </a:lnTo>
                              <a:lnTo>
                                <a:pt x="41148" y="23574"/>
                              </a:lnTo>
                              <a:close/>
                            </a:path>
                          </a:pathLst>
                        </a:custGeom>
                        <a:solidFill>
                          <a:srgbClr val="1B4E6E"/>
                        </a:solidFill>
                        <a:ln w="4286" cap="flat">
                          <a:noFill/>
                          <a:prstDash val="solid"/>
                          <a:miter/>
                        </a:ln>
                      </p:spPr>
                      <p:txBody>
                        <a:bodyPr rtlCol="0" anchor="ctr"/>
                        <a:lstStyle/>
                        <a:p>
                          <a:endParaRPr lang="en-GB"/>
                        </a:p>
                      </p:txBody>
                    </p:sp>
                    <p:sp>
                      <p:nvSpPr>
                        <p:cNvPr id="276" name="Freeform: Shape 275">
                          <a:extLst>
                            <a:ext uri="{FF2B5EF4-FFF2-40B4-BE49-F238E27FC236}">
                              <a16:creationId xmlns:a16="http://schemas.microsoft.com/office/drawing/2014/main" id="{97E453E5-D514-A5E1-2E58-35F8993B2A8A}"/>
                            </a:ext>
                          </a:extLst>
                        </p:cNvPr>
                        <p:cNvSpPr/>
                        <p:nvPr/>
                      </p:nvSpPr>
                      <p:spPr>
                        <a:xfrm>
                          <a:off x="9396412" y="1695204"/>
                          <a:ext cx="41147" cy="40719"/>
                        </a:xfrm>
                        <a:custGeom>
                          <a:avLst/>
                          <a:gdLst>
                            <a:gd name="connsiteX0" fmla="*/ 41148 w 41147"/>
                            <a:gd name="connsiteY0" fmla="*/ 40719 h 40719"/>
                            <a:gd name="connsiteX1" fmla="*/ 0 w 41147"/>
                            <a:gd name="connsiteY1" fmla="*/ 17145 h 40719"/>
                            <a:gd name="connsiteX2" fmla="*/ 0 w 41147"/>
                            <a:gd name="connsiteY2" fmla="*/ 0 h 40719"/>
                            <a:gd name="connsiteX3" fmla="*/ 41148 w 41147"/>
                            <a:gd name="connsiteY3" fmla="*/ 23574 h 40719"/>
                          </a:gdLst>
                          <a:ahLst/>
                          <a:cxnLst>
                            <a:cxn ang="0">
                              <a:pos x="connsiteX0" y="connsiteY0"/>
                            </a:cxn>
                            <a:cxn ang="0">
                              <a:pos x="connsiteX1" y="connsiteY1"/>
                            </a:cxn>
                            <a:cxn ang="0">
                              <a:pos x="connsiteX2" y="connsiteY2"/>
                            </a:cxn>
                            <a:cxn ang="0">
                              <a:pos x="connsiteX3" y="connsiteY3"/>
                            </a:cxn>
                          </a:cxnLst>
                          <a:rect l="l" t="t" r="r" b="b"/>
                          <a:pathLst>
                            <a:path w="41147" h="40719">
                              <a:moveTo>
                                <a:pt x="41148" y="40719"/>
                              </a:moveTo>
                              <a:lnTo>
                                <a:pt x="0" y="17145"/>
                              </a:lnTo>
                              <a:lnTo>
                                <a:pt x="0" y="0"/>
                              </a:lnTo>
                              <a:lnTo>
                                <a:pt x="41148" y="23574"/>
                              </a:lnTo>
                              <a:close/>
                            </a:path>
                          </a:pathLst>
                        </a:custGeom>
                        <a:solidFill>
                          <a:srgbClr val="215472"/>
                        </a:solidFill>
                        <a:ln w="4286" cap="flat">
                          <a:noFill/>
                          <a:prstDash val="solid"/>
                          <a:miter/>
                        </a:ln>
                      </p:spPr>
                      <p:txBody>
                        <a:bodyPr rtlCol="0" anchor="ctr"/>
                        <a:lstStyle/>
                        <a:p>
                          <a:endParaRPr lang="en-GB"/>
                        </a:p>
                      </p:txBody>
                    </p:sp>
                    <p:sp>
                      <p:nvSpPr>
                        <p:cNvPr id="277" name="Freeform: Shape 276">
                          <a:extLst>
                            <a:ext uri="{FF2B5EF4-FFF2-40B4-BE49-F238E27FC236}">
                              <a16:creationId xmlns:a16="http://schemas.microsoft.com/office/drawing/2014/main" id="{A25418AA-8437-E668-076B-D50EB6378660}"/>
                            </a:ext>
                          </a:extLst>
                        </p:cNvPr>
                        <p:cNvSpPr/>
                        <p:nvPr/>
                      </p:nvSpPr>
                      <p:spPr>
                        <a:xfrm>
                          <a:off x="9396412" y="1725637"/>
                          <a:ext cx="41147" cy="41148"/>
                        </a:xfrm>
                        <a:custGeom>
                          <a:avLst/>
                          <a:gdLst>
                            <a:gd name="connsiteX0" fmla="*/ 41148 w 41147"/>
                            <a:gd name="connsiteY0" fmla="*/ 41148 h 41148"/>
                            <a:gd name="connsiteX1" fmla="*/ 0 w 41147"/>
                            <a:gd name="connsiteY1" fmla="*/ 17145 h 41148"/>
                            <a:gd name="connsiteX2" fmla="*/ 0 w 41147"/>
                            <a:gd name="connsiteY2" fmla="*/ 0 h 41148"/>
                            <a:gd name="connsiteX3" fmla="*/ 41148 w 41147"/>
                            <a:gd name="connsiteY3" fmla="*/ 24003 h 41148"/>
                          </a:gdLst>
                          <a:ahLst/>
                          <a:cxnLst>
                            <a:cxn ang="0">
                              <a:pos x="connsiteX0" y="connsiteY0"/>
                            </a:cxn>
                            <a:cxn ang="0">
                              <a:pos x="connsiteX1" y="connsiteY1"/>
                            </a:cxn>
                            <a:cxn ang="0">
                              <a:pos x="connsiteX2" y="connsiteY2"/>
                            </a:cxn>
                            <a:cxn ang="0">
                              <a:pos x="connsiteX3" y="connsiteY3"/>
                            </a:cxn>
                          </a:cxnLst>
                          <a:rect l="l" t="t" r="r" b="b"/>
                          <a:pathLst>
                            <a:path w="41147" h="41148">
                              <a:moveTo>
                                <a:pt x="41148" y="41148"/>
                              </a:moveTo>
                              <a:lnTo>
                                <a:pt x="0" y="17145"/>
                              </a:lnTo>
                              <a:lnTo>
                                <a:pt x="0" y="0"/>
                              </a:lnTo>
                              <a:lnTo>
                                <a:pt x="41148" y="24003"/>
                              </a:lnTo>
                              <a:close/>
                            </a:path>
                          </a:pathLst>
                        </a:custGeom>
                        <a:solidFill>
                          <a:srgbClr val="22547A"/>
                        </a:solidFill>
                        <a:ln w="4286" cap="flat">
                          <a:noFill/>
                          <a:prstDash val="solid"/>
                          <a:miter/>
                        </a:ln>
                      </p:spPr>
                      <p:txBody>
                        <a:bodyPr rtlCol="0" anchor="ctr"/>
                        <a:lstStyle/>
                        <a:p>
                          <a:endParaRPr lang="en-GB"/>
                        </a:p>
                      </p:txBody>
                    </p:sp>
                    <p:sp>
                      <p:nvSpPr>
                        <p:cNvPr id="278" name="Freeform: Shape 277">
                          <a:extLst>
                            <a:ext uri="{FF2B5EF4-FFF2-40B4-BE49-F238E27FC236}">
                              <a16:creationId xmlns:a16="http://schemas.microsoft.com/office/drawing/2014/main" id="{8B80DF45-7D27-AE0F-2CD0-0B784593EA08}"/>
                            </a:ext>
                          </a:extLst>
                        </p:cNvPr>
                        <p:cNvSpPr/>
                        <p:nvPr/>
                      </p:nvSpPr>
                      <p:spPr>
                        <a:xfrm>
                          <a:off x="9396412" y="1756498"/>
                          <a:ext cx="41147" cy="40719"/>
                        </a:xfrm>
                        <a:custGeom>
                          <a:avLst/>
                          <a:gdLst>
                            <a:gd name="connsiteX0" fmla="*/ 41148 w 41147"/>
                            <a:gd name="connsiteY0" fmla="*/ 40719 h 40719"/>
                            <a:gd name="connsiteX1" fmla="*/ 0 w 41147"/>
                            <a:gd name="connsiteY1" fmla="*/ 16716 h 40719"/>
                            <a:gd name="connsiteX2" fmla="*/ 0 w 41147"/>
                            <a:gd name="connsiteY2" fmla="*/ 0 h 40719"/>
                            <a:gd name="connsiteX3" fmla="*/ 41148 w 41147"/>
                            <a:gd name="connsiteY3" fmla="*/ 23574 h 40719"/>
                          </a:gdLst>
                          <a:ahLst/>
                          <a:cxnLst>
                            <a:cxn ang="0">
                              <a:pos x="connsiteX0" y="connsiteY0"/>
                            </a:cxn>
                            <a:cxn ang="0">
                              <a:pos x="connsiteX1" y="connsiteY1"/>
                            </a:cxn>
                            <a:cxn ang="0">
                              <a:pos x="connsiteX2" y="connsiteY2"/>
                            </a:cxn>
                            <a:cxn ang="0">
                              <a:pos x="connsiteX3" y="connsiteY3"/>
                            </a:cxn>
                          </a:cxnLst>
                          <a:rect l="l" t="t" r="r" b="b"/>
                          <a:pathLst>
                            <a:path w="41147" h="40719">
                              <a:moveTo>
                                <a:pt x="41148" y="40719"/>
                              </a:moveTo>
                              <a:lnTo>
                                <a:pt x="0" y="16716"/>
                              </a:lnTo>
                              <a:lnTo>
                                <a:pt x="0" y="0"/>
                              </a:lnTo>
                              <a:lnTo>
                                <a:pt x="41148" y="23574"/>
                              </a:lnTo>
                              <a:close/>
                            </a:path>
                          </a:pathLst>
                        </a:custGeom>
                        <a:solidFill>
                          <a:srgbClr val="1D5E89"/>
                        </a:solidFill>
                        <a:ln w="4286" cap="flat">
                          <a:noFill/>
                          <a:prstDash val="solid"/>
                          <a:miter/>
                        </a:ln>
                      </p:spPr>
                      <p:txBody>
                        <a:bodyPr rtlCol="0" anchor="ctr"/>
                        <a:lstStyle/>
                        <a:p>
                          <a:endParaRPr lang="en-GB"/>
                        </a:p>
                      </p:txBody>
                    </p:sp>
                    <p:sp>
                      <p:nvSpPr>
                        <p:cNvPr id="279" name="Freeform: Shape 278">
                          <a:extLst>
                            <a:ext uri="{FF2B5EF4-FFF2-40B4-BE49-F238E27FC236}">
                              <a16:creationId xmlns:a16="http://schemas.microsoft.com/office/drawing/2014/main" id="{3330E64C-ACDA-CD45-27D7-14F107FCD921}"/>
                            </a:ext>
                          </a:extLst>
                        </p:cNvPr>
                        <p:cNvSpPr/>
                        <p:nvPr/>
                      </p:nvSpPr>
                      <p:spPr>
                        <a:xfrm>
                          <a:off x="9396412" y="1786930"/>
                          <a:ext cx="41147" cy="40719"/>
                        </a:xfrm>
                        <a:custGeom>
                          <a:avLst/>
                          <a:gdLst>
                            <a:gd name="connsiteX0" fmla="*/ 41148 w 41147"/>
                            <a:gd name="connsiteY0" fmla="*/ 40719 h 40719"/>
                            <a:gd name="connsiteX1" fmla="*/ 0 w 41147"/>
                            <a:gd name="connsiteY1" fmla="*/ 17145 h 40719"/>
                            <a:gd name="connsiteX2" fmla="*/ 0 w 41147"/>
                            <a:gd name="connsiteY2" fmla="*/ 0 h 40719"/>
                            <a:gd name="connsiteX3" fmla="*/ 41148 w 41147"/>
                            <a:gd name="connsiteY3" fmla="*/ 23574 h 40719"/>
                          </a:gdLst>
                          <a:ahLst/>
                          <a:cxnLst>
                            <a:cxn ang="0">
                              <a:pos x="connsiteX0" y="connsiteY0"/>
                            </a:cxn>
                            <a:cxn ang="0">
                              <a:pos x="connsiteX1" y="connsiteY1"/>
                            </a:cxn>
                            <a:cxn ang="0">
                              <a:pos x="connsiteX2" y="connsiteY2"/>
                            </a:cxn>
                            <a:cxn ang="0">
                              <a:pos x="connsiteX3" y="connsiteY3"/>
                            </a:cxn>
                          </a:cxnLst>
                          <a:rect l="l" t="t" r="r" b="b"/>
                          <a:pathLst>
                            <a:path w="41147" h="40719">
                              <a:moveTo>
                                <a:pt x="41148" y="40719"/>
                              </a:moveTo>
                              <a:lnTo>
                                <a:pt x="0" y="17145"/>
                              </a:lnTo>
                              <a:lnTo>
                                <a:pt x="0" y="0"/>
                              </a:lnTo>
                              <a:lnTo>
                                <a:pt x="41148" y="23574"/>
                              </a:lnTo>
                              <a:close/>
                            </a:path>
                          </a:pathLst>
                        </a:custGeom>
                        <a:solidFill>
                          <a:srgbClr val="6C74AF"/>
                        </a:solidFill>
                        <a:ln w="4286" cap="flat">
                          <a:noFill/>
                          <a:prstDash val="solid"/>
                          <a:miter/>
                        </a:ln>
                      </p:spPr>
                      <p:txBody>
                        <a:bodyPr rtlCol="0" anchor="ctr"/>
                        <a:lstStyle/>
                        <a:p>
                          <a:endParaRPr lang="en-GB"/>
                        </a:p>
                      </p:txBody>
                    </p:sp>
                    <p:sp>
                      <p:nvSpPr>
                        <p:cNvPr id="280" name="Freeform: Shape 279">
                          <a:extLst>
                            <a:ext uri="{FF2B5EF4-FFF2-40B4-BE49-F238E27FC236}">
                              <a16:creationId xmlns:a16="http://schemas.microsoft.com/office/drawing/2014/main" id="{2344F1CE-197D-7528-8ADF-A476F54595F1}"/>
                            </a:ext>
                          </a:extLst>
                        </p:cNvPr>
                        <p:cNvSpPr/>
                        <p:nvPr/>
                      </p:nvSpPr>
                      <p:spPr>
                        <a:xfrm>
                          <a:off x="9396412" y="1817362"/>
                          <a:ext cx="41147" cy="41147"/>
                        </a:xfrm>
                        <a:custGeom>
                          <a:avLst/>
                          <a:gdLst>
                            <a:gd name="connsiteX0" fmla="*/ 41148 w 41147"/>
                            <a:gd name="connsiteY0" fmla="*/ 41148 h 41147"/>
                            <a:gd name="connsiteX1" fmla="*/ 0 w 41147"/>
                            <a:gd name="connsiteY1" fmla="*/ 17145 h 41147"/>
                            <a:gd name="connsiteX2" fmla="*/ 0 w 41147"/>
                            <a:gd name="connsiteY2" fmla="*/ 0 h 41147"/>
                            <a:gd name="connsiteX3" fmla="*/ 41148 w 41147"/>
                            <a:gd name="connsiteY3" fmla="*/ 24003 h 41147"/>
                          </a:gdLst>
                          <a:ahLst/>
                          <a:cxnLst>
                            <a:cxn ang="0">
                              <a:pos x="connsiteX0" y="connsiteY0"/>
                            </a:cxn>
                            <a:cxn ang="0">
                              <a:pos x="connsiteX1" y="connsiteY1"/>
                            </a:cxn>
                            <a:cxn ang="0">
                              <a:pos x="connsiteX2" y="connsiteY2"/>
                            </a:cxn>
                            <a:cxn ang="0">
                              <a:pos x="connsiteX3" y="connsiteY3"/>
                            </a:cxn>
                          </a:cxnLst>
                          <a:rect l="l" t="t" r="r" b="b"/>
                          <a:pathLst>
                            <a:path w="41147" h="41147">
                              <a:moveTo>
                                <a:pt x="41148" y="41148"/>
                              </a:moveTo>
                              <a:lnTo>
                                <a:pt x="0" y="17145"/>
                              </a:lnTo>
                              <a:lnTo>
                                <a:pt x="0" y="0"/>
                              </a:lnTo>
                              <a:lnTo>
                                <a:pt x="41148" y="24003"/>
                              </a:lnTo>
                              <a:close/>
                            </a:path>
                          </a:pathLst>
                        </a:custGeom>
                        <a:solidFill>
                          <a:srgbClr val="6C74AF"/>
                        </a:solidFill>
                        <a:ln w="4286" cap="flat">
                          <a:noFill/>
                          <a:prstDash val="solid"/>
                          <a:miter/>
                        </a:ln>
                      </p:spPr>
                      <p:txBody>
                        <a:bodyPr rtlCol="0" anchor="ctr"/>
                        <a:lstStyle/>
                        <a:p>
                          <a:endParaRPr lang="en-GB"/>
                        </a:p>
                      </p:txBody>
                    </p:sp>
                    <p:sp>
                      <p:nvSpPr>
                        <p:cNvPr id="281" name="Freeform: Shape 280">
                          <a:extLst>
                            <a:ext uri="{FF2B5EF4-FFF2-40B4-BE49-F238E27FC236}">
                              <a16:creationId xmlns:a16="http://schemas.microsoft.com/office/drawing/2014/main" id="{D081399E-D2DA-1E5A-447E-F351F87A3A91}"/>
                            </a:ext>
                          </a:extLst>
                        </p:cNvPr>
                        <p:cNvSpPr/>
                        <p:nvPr/>
                      </p:nvSpPr>
                      <p:spPr>
                        <a:xfrm>
                          <a:off x="9396412" y="1848223"/>
                          <a:ext cx="41147" cy="40719"/>
                        </a:xfrm>
                        <a:custGeom>
                          <a:avLst/>
                          <a:gdLst>
                            <a:gd name="connsiteX0" fmla="*/ 41148 w 41147"/>
                            <a:gd name="connsiteY0" fmla="*/ 40719 h 40719"/>
                            <a:gd name="connsiteX1" fmla="*/ 0 w 41147"/>
                            <a:gd name="connsiteY1" fmla="*/ 17145 h 40719"/>
                            <a:gd name="connsiteX2" fmla="*/ 0 w 41147"/>
                            <a:gd name="connsiteY2" fmla="*/ 0 h 40719"/>
                            <a:gd name="connsiteX3" fmla="*/ 41148 w 41147"/>
                            <a:gd name="connsiteY3" fmla="*/ 23574 h 40719"/>
                          </a:gdLst>
                          <a:ahLst/>
                          <a:cxnLst>
                            <a:cxn ang="0">
                              <a:pos x="connsiteX0" y="connsiteY0"/>
                            </a:cxn>
                            <a:cxn ang="0">
                              <a:pos x="connsiteX1" y="connsiteY1"/>
                            </a:cxn>
                            <a:cxn ang="0">
                              <a:pos x="connsiteX2" y="connsiteY2"/>
                            </a:cxn>
                            <a:cxn ang="0">
                              <a:pos x="connsiteX3" y="connsiteY3"/>
                            </a:cxn>
                          </a:cxnLst>
                          <a:rect l="l" t="t" r="r" b="b"/>
                          <a:pathLst>
                            <a:path w="41147" h="40719">
                              <a:moveTo>
                                <a:pt x="41148" y="40719"/>
                              </a:moveTo>
                              <a:lnTo>
                                <a:pt x="0" y="17145"/>
                              </a:lnTo>
                              <a:lnTo>
                                <a:pt x="0" y="0"/>
                              </a:lnTo>
                              <a:lnTo>
                                <a:pt x="41148" y="23574"/>
                              </a:lnTo>
                              <a:close/>
                            </a:path>
                          </a:pathLst>
                        </a:custGeom>
                        <a:solidFill>
                          <a:srgbClr val="6C74AF"/>
                        </a:solidFill>
                        <a:ln w="4286" cap="flat">
                          <a:noFill/>
                          <a:prstDash val="solid"/>
                          <a:miter/>
                        </a:ln>
                      </p:spPr>
                      <p:txBody>
                        <a:bodyPr rtlCol="0" anchor="ctr"/>
                        <a:lstStyle/>
                        <a:p>
                          <a:endParaRPr lang="en-GB"/>
                        </a:p>
                      </p:txBody>
                    </p:sp>
                    <p:sp>
                      <p:nvSpPr>
                        <p:cNvPr id="282" name="Freeform: Shape 281">
                          <a:extLst>
                            <a:ext uri="{FF2B5EF4-FFF2-40B4-BE49-F238E27FC236}">
                              <a16:creationId xmlns:a16="http://schemas.microsoft.com/office/drawing/2014/main" id="{87E87916-F4F2-BDF5-1AE6-AC13343A54CA}"/>
                            </a:ext>
                          </a:extLst>
                        </p:cNvPr>
                        <p:cNvSpPr/>
                        <p:nvPr/>
                      </p:nvSpPr>
                      <p:spPr>
                        <a:xfrm>
                          <a:off x="9396412" y="1878656"/>
                          <a:ext cx="41147" cy="40719"/>
                        </a:xfrm>
                        <a:custGeom>
                          <a:avLst/>
                          <a:gdLst>
                            <a:gd name="connsiteX0" fmla="*/ 41148 w 41147"/>
                            <a:gd name="connsiteY0" fmla="*/ 40719 h 40719"/>
                            <a:gd name="connsiteX1" fmla="*/ 0 w 41147"/>
                            <a:gd name="connsiteY1" fmla="*/ 17145 h 40719"/>
                            <a:gd name="connsiteX2" fmla="*/ 0 w 41147"/>
                            <a:gd name="connsiteY2" fmla="*/ 0 h 40719"/>
                            <a:gd name="connsiteX3" fmla="*/ 41148 w 41147"/>
                            <a:gd name="connsiteY3" fmla="*/ 23574 h 40719"/>
                          </a:gdLst>
                          <a:ahLst/>
                          <a:cxnLst>
                            <a:cxn ang="0">
                              <a:pos x="connsiteX0" y="connsiteY0"/>
                            </a:cxn>
                            <a:cxn ang="0">
                              <a:pos x="connsiteX1" y="connsiteY1"/>
                            </a:cxn>
                            <a:cxn ang="0">
                              <a:pos x="connsiteX2" y="connsiteY2"/>
                            </a:cxn>
                            <a:cxn ang="0">
                              <a:pos x="connsiteX3" y="connsiteY3"/>
                            </a:cxn>
                          </a:cxnLst>
                          <a:rect l="l" t="t" r="r" b="b"/>
                          <a:pathLst>
                            <a:path w="41147" h="40719">
                              <a:moveTo>
                                <a:pt x="41148" y="40719"/>
                              </a:moveTo>
                              <a:lnTo>
                                <a:pt x="0" y="17145"/>
                              </a:lnTo>
                              <a:lnTo>
                                <a:pt x="0" y="0"/>
                              </a:lnTo>
                              <a:lnTo>
                                <a:pt x="41148" y="23574"/>
                              </a:lnTo>
                              <a:close/>
                            </a:path>
                          </a:pathLst>
                        </a:custGeom>
                        <a:solidFill>
                          <a:srgbClr val="FDD13B"/>
                        </a:solidFill>
                        <a:ln w="4286" cap="flat">
                          <a:noFill/>
                          <a:prstDash val="solid"/>
                          <a:miter/>
                        </a:ln>
                      </p:spPr>
                      <p:txBody>
                        <a:bodyPr rtlCol="0" anchor="ctr"/>
                        <a:lstStyle/>
                        <a:p>
                          <a:endParaRPr lang="en-GB"/>
                        </a:p>
                      </p:txBody>
                    </p:sp>
                    <p:sp>
                      <p:nvSpPr>
                        <p:cNvPr id="283" name="Freeform: Shape 282">
                          <a:extLst>
                            <a:ext uri="{FF2B5EF4-FFF2-40B4-BE49-F238E27FC236}">
                              <a16:creationId xmlns:a16="http://schemas.microsoft.com/office/drawing/2014/main" id="{4FC0E668-7E9D-14DC-DCDB-AD1DE852AC54}"/>
                            </a:ext>
                          </a:extLst>
                        </p:cNvPr>
                        <p:cNvSpPr/>
                        <p:nvPr/>
                      </p:nvSpPr>
                      <p:spPr>
                        <a:xfrm>
                          <a:off x="9396412" y="1909088"/>
                          <a:ext cx="41147" cy="41148"/>
                        </a:xfrm>
                        <a:custGeom>
                          <a:avLst/>
                          <a:gdLst>
                            <a:gd name="connsiteX0" fmla="*/ 41148 w 41147"/>
                            <a:gd name="connsiteY0" fmla="*/ 41148 h 41148"/>
                            <a:gd name="connsiteX1" fmla="*/ 0 w 41147"/>
                            <a:gd name="connsiteY1" fmla="*/ 17145 h 41148"/>
                            <a:gd name="connsiteX2" fmla="*/ 0 w 41147"/>
                            <a:gd name="connsiteY2" fmla="*/ 0 h 41148"/>
                            <a:gd name="connsiteX3" fmla="*/ 41148 w 41147"/>
                            <a:gd name="connsiteY3" fmla="*/ 24003 h 41148"/>
                          </a:gdLst>
                          <a:ahLst/>
                          <a:cxnLst>
                            <a:cxn ang="0">
                              <a:pos x="connsiteX0" y="connsiteY0"/>
                            </a:cxn>
                            <a:cxn ang="0">
                              <a:pos x="connsiteX1" y="connsiteY1"/>
                            </a:cxn>
                            <a:cxn ang="0">
                              <a:pos x="connsiteX2" y="connsiteY2"/>
                            </a:cxn>
                            <a:cxn ang="0">
                              <a:pos x="connsiteX3" y="connsiteY3"/>
                            </a:cxn>
                          </a:cxnLst>
                          <a:rect l="l" t="t" r="r" b="b"/>
                          <a:pathLst>
                            <a:path w="41147" h="41148">
                              <a:moveTo>
                                <a:pt x="41148" y="41148"/>
                              </a:moveTo>
                              <a:lnTo>
                                <a:pt x="0" y="17145"/>
                              </a:lnTo>
                              <a:lnTo>
                                <a:pt x="0" y="0"/>
                              </a:lnTo>
                              <a:lnTo>
                                <a:pt x="41148" y="24003"/>
                              </a:lnTo>
                              <a:close/>
                            </a:path>
                          </a:pathLst>
                        </a:custGeom>
                        <a:solidFill>
                          <a:srgbClr val="FDD13B"/>
                        </a:solidFill>
                        <a:ln w="4286" cap="flat">
                          <a:noFill/>
                          <a:prstDash val="solid"/>
                          <a:miter/>
                        </a:ln>
                      </p:spPr>
                      <p:txBody>
                        <a:bodyPr rtlCol="0" anchor="ctr"/>
                        <a:lstStyle/>
                        <a:p>
                          <a:endParaRPr lang="en-GB"/>
                        </a:p>
                      </p:txBody>
                    </p:sp>
                    <p:sp>
                      <p:nvSpPr>
                        <p:cNvPr id="284" name="Freeform: Shape 283">
                          <a:extLst>
                            <a:ext uri="{FF2B5EF4-FFF2-40B4-BE49-F238E27FC236}">
                              <a16:creationId xmlns:a16="http://schemas.microsoft.com/office/drawing/2014/main" id="{59065B08-3085-7512-0CF9-772A84447109}"/>
                            </a:ext>
                          </a:extLst>
                        </p:cNvPr>
                        <p:cNvSpPr/>
                        <p:nvPr/>
                      </p:nvSpPr>
                      <p:spPr>
                        <a:xfrm>
                          <a:off x="9396412" y="1939949"/>
                          <a:ext cx="41147" cy="40719"/>
                        </a:xfrm>
                        <a:custGeom>
                          <a:avLst/>
                          <a:gdLst>
                            <a:gd name="connsiteX0" fmla="*/ 41148 w 41147"/>
                            <a:gd name="connsiteY0" fmla="*/ 40719 h 40719"/>
                            <a:gd name="connsiteX1" fmla="*/ 0 w 41147"/>
                            <a:gd name="connsiteY1" fmla="*/ 17145 h 40719"/>
                            <a:gd name="connsiteX2" fmla="*/ 0 w 41147"/>
                            <a:gd name="connsiteY2" fmla="*/ 0 h 40719"/>
                            <a:gd name="connsiteX3" fmla="*/ 41148 w 41147"/>
                            <a:gd name="connsiteY3" fmla="*/ 23574 h 40719"/>
                          </a:gdLst>
                          <a:ahLst/>
                          <a:cxnLst>
                            <a:cxn ang="0">
                              <a:pos x="connsiteX0" y="connsiteY0"/>
                            </a:cxn>
                            <a:cxn ang="0">
                              <a:pos x="connsiteX1" y="connsiteY1"/>
                            </a:cxn>
                            <a:cxn ang="0">
                              <a:pos x="connsiteX2" y="connsiteY2"/>
                            </a:cxn>
                            <a:cxn ang="0">
                              <a:pos x="connsiteX3" y="connsiteY3"/>
                            </a:cxn>
                          </a:cxnLst>
                          <a:rect l="l" t="t" r="r" b="b"/>
                          <a:pathLst>
                            <a:path w="41147" h="40719">
                              <a:moveTo>
                                <a:pt x="41148" y="40719"/>
                              </a:moveTo>
                              <a:lnTo>
                                <a:pt x="0" y="17145"/>
                              </a:lnTo>
                              <a:lnTo>
                                <a:pt x="0" y="0"/>
                              </a:lnTo>
                              <a:lnTo>
                                <a:pt x="41148" y="23574"/>
                              </a:lnTo>
                              <a:close/>
                            </a:path>
                          </a:pathLst>
                        </a:custGeom>
                        <a:solidFill>
                          <a:srgbClr val="FDD13B"/>
                        </a:solidFill>
                        <a:ln w="4286" cap="flat">
                          <a:noFill/>
                          <a:prstDash val="solid"/>
                          <a:miter/>
                        </a:ln>
                      </p:spPr>
                      <p:txBody>
                        <a:bodyPr rtlCol="0" anchor="ctr"/>
                        <a:lstStyle/>
                        <a:p>
                          <a:endParaRPr lang="en-GB"/>
                        </a:p>
                      </p:txBody>
                    </p:sp>
                    <p:sp>
                      <p:nvSpPr>
                        <p:cNvPr id="285" name="Freeform: Shape 284">
                          <a:extLst>
                            <a:ext uri="{FF2B5EF4-FFF2-40B4-BE49-F238E27FC236}">
                              <a16:creationId xmlns:a16="http://schemas.microsoft.com/office/drawing/2014/main" id="{83FF6E1C-9596-ED31-719B-FB9A0FE78026}"/>
                            </a:ext>
                          </a:extLst>
                        </p:cNvPr>
                        <p:cNvSpPr/>
                        <p:nvPr/>
                      </p:nvSpPr>
                      <p:spPr>
                        <a:xfrm>
                          <a:off x="9396412" y="1970381"/>
                          <a:ext cx="41147" cy="40719"/>
                        </a:xfrm>
                        <a:custGeom>
                          <a:avLst/>
                          <a:gdLst>
                            <a:gd name="connsiteX0" fmla="*/ 41148 w 41147"/>
                            <a:gd name="connsiteY0" fmla="*/ 40719 h 40719"/>
                            <a:gd name="connsiteX1" fmla="*/ 0 w 41147"/>
                            <a:gd name="connsiteY1" fmla="*/ 17145 h 40719"/>
                            <a:gd name="connsiteX2" fmla="*/ 0 w 41147"/>
                            <a:gd name="connsiteY2" fmla="*/ 0 h 40719"/>
                            <a:gd name="connsiteX3" fmla="*/ 41148 w 41147"/>
                            <a:gd name="connsiteY3" fmla="*/ 23574 h 40719"/>
                          </a:gdLst>
                          <a:ahLst/>
                          <a:cxnLst>
                            <a:cxn ang="0">
                              <a:pos x="connsiteX0" y="connsiteY0"/>
                            </a:cxn>
                            <a:cxn ang="0">
                              <a:pos x="connsiteX1" y="connsiteY1"/>
                            </a:cxn>
                            <a:cxn ang="0">
                              <a:pos x="connsiteX2" y="connsiteY2"/>
                            </a:cxn>
                            <a:cxn ang="0">
                              <a:pos x="connsiteX3" y="connsiteY3"/>
                            </a:cxn>
                          </a:cxnLst>
                          <a:rect l="l" t="t" r="r" b="b"/>
                          <a:pathLst>
                            <a:path w="41147" h="40719">
                              <a:moveTo>
                                <a:pt x="41148" y="40719"/>
                              </a:moveTo>
                              <a:lnTo>
                                <a:pt x="0" y="17145"/>
                              </a:lnTo>
                              <a:lnTo>
                                <a:pt x="0" y="0"/>
                              </a:lnTo>
                              <a:lnTo>
                                <a:pt x="41148" y="23574"/>
                              </a:lnTo>
                              <a:close/>
                            </a:path>
                          </a:pathLst>
                        </a:custGeom>
                        <a:solidFill>
                          <a:srgbClr val="FDD13B"/>
                        </a:solidFill>
                        <a:ln w="4286" cap="flat">
                          <a:noFill/>
                          <a:prstDash val="solid"/>
                          <a:miter/>
                        </a:ln>
                      </p:spPr>
                      <p:txBody>
                        <a:bodyPr rtlCol="0" anchor="ctr"/>
                        <a:lstStyle/>
                        <a:p>
                          <a:endParaRPr lang="en-GB"/>
                        </a:p>
                      </p:txBody>
                    </p:sp>
                    <p:sp>
                      <p:nvSpPr>
                        <p:cNvPr id="286" name="Freeform: Shape 285">
                          <a:extLst>
                            <a:ext uri="{FF2B5EF4-FFF2-40B4-BE49-F238E27FC236}">
                              <a16:creationId xmlns:a16="http://schemas.microsoft.com/office/drawing/2014/main" id="{D802C8E4-8F78-A1A2-530B-B40EDBADF7E8}"/>
                            </a:ext>
                          </a:extLst>
                        </p:cNvPr>
                        <p:cNvSpPr/>
                        <p:nvPr/>
                      </p:nvSpPr>
                      <p:spPr>
                        <a:xfrm>
                          <a:off x="9380553" y="1608622"/>
                          <a:ext cx="71151" cy="424767"/>
                        </a:xfrm>
                        <a:custGeom>
                          <a:avLst/>
                          <a:gdLst>
                            <a:gd name="connsiteX0" fmla="*/ 71152 w 71151"/>
                            <a:gd name="connsiteY0" fmla="*/ 424767 h 424767"/>
                            <a:gd name="connsiteX1" fmla="*/ 0 w 71151"/>
                            <a:gd name="connsiteY1" fmla="*/ 383619 h 424767"/>
                            <a:gd name="connsiteX2" fmla="*/ 0 w 71151"/>
                            <a:gd name="connsiteY2" fmla="*/ 0 h 424767"/>
                            <a:gd name="connsiteX3" fmla="*/ 71152 w 71151"/>
                            <a:gd name="connsiteY3" fmla="*/ 41148 h 424767"/>
                            <a:gd name="connsiteX4" fmla="*/ 71152 w 71151"/>
                            <a:gd name="connsiteY4" fmla="*/ 424767 h 424767"/>
                            <a:gd name="connsiteX5" fmla="*/ 2572 w 71151"/>
                            <a:gd name="connsiteY5" fmla="*/ 382334 h 424767"/>
                            <a:gd name="connsiteX6" fmla="*/ 68580 w 71151"/>
                            <a:gd name="connsiteY6" fmla="*/ 420481 h 424767"/>
                            <a:gd name="connsiteX7" fmla="*/ 68580 w 71151"/>
                            <a:gd name="connsiteY7" fmla="*/ 42863 h 424767"/>
                            <a:gd name="connsiteX8" fmla="*/ 2572 w 71151"/>
                            <a:gd name="connsiteY8" fmla="*/ 4715 h 424767"/>
                            <a:gd name="connsiteX9" fmla="*/ 2572 w 71151"/>
                            <a:gd name="connsiteY9" fmla="*/ 382334 h 42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151" h="424767">
                              <a:moveTo>
                                <a:pt x="71152" y="424767"/>
                              </a:moveTo>
                              <a:lnTo>
                                <a:pt x="0" y="383619"/>
                              </a:lnTo>
                              <a:lnTo>
                                <a:pt x="0" y="0"/>
                              </a:lnTo>
                              <a:lnTo>
                                <a:pt x="71152" y="41148"/>
                              </a:lnTo>
                              <a:lnTo>
                                <a:pt x="71152" y="424767"/>
                              </a:lnTo>
                              <a:close/>
                              <a:moveTo>
                                <a:pt x="2572" y="382334"/>
                              </a:moveTo>
                              <a:lnTo>
                                <a:pt x="68580" y="420481"/>
                              </a:lnTo>
                              <a:lnTo>
                                <a:pt x="68580" y="42863"/>
                              </a:lnTo>
                              <a:lnTo>
                                <a:pt x="2572" y="4715"/>
                              </a:lnTo>
                              <a:lnTo>
                                <a:pt x="2572" y="382334"/>
                              </a:lnTo>
                              <a:close/>
                            </a:path>
                          </a:pathLst>
                        </a:custGeom>
                        <a:solidFill>
                          <a:srgbClr val="565D8C"/>
                        </a:solidFill>
                        <a:ln w="4286" cap="flat">
                          <a:noFill/>
                          <a:prstDash val="solid"/>
                          <a:miter/>
                        </a:ln>
                      </p:spPr>
                      <p:txBody>
                        <a:bodyPr rtlCol="0" anchor="ctr"/>
                        <a:lstStyle/>
                        <a:p>
                          <a:endParaRPr lang="en-GB"/>
                        </a:p>
                      </p:txBody>
                    </p:sp>
                  </p:grpSp>
                </p:grpSp>
              </p:grpSp>
              <p:grpSp>
                <p:nvGrpSpPr>
                  <p:cNvPr id="287" name="Graphic 18">
                    <a:extLst>
                      <a:ext uri="{FF2B5EF4-FFF2-40B4-BE49-F238E27FC236}">
                        <a16:creationId xmlns:a16="http://schemas.microsoft.com/office/drawing/2014/main" id="{5E7A7DF7-0CE4-3E84-0A07-1232E2198D9C}"/>
                      </a:ext>
                    </a:extLst>
                  </p:cNvPr>
                  <p:cNvGrpSpPr/>
                  <p:nvPr/>
                </p:nvGrpSpPr>
                <p:grpSpPr>
                  <a:xfrm>
                    <a:off x="9305983" y="2031646"/>
                    <a:ext cx="536627" cy="441083"/>
                    <a:chOff x="9305983" y="2031646"/>
                    <a:chExt cx="536627" cy="441083"/>
                  </a:xfrm>
                </p:grpSpPr>
                <p:grpSp>
                  <p:nvGrpSpPr>
                    <p:cNvPr id="288" name="Graphic 18">
                      <a:extLst>
                        <a:ext uri="{FF2B5EF4-FFF2-40B4-BE49-F238E27FC236}">
                          <a16:creationId xmlns:a16="http://schemas.microsoft.com/office/drawing/2014/main" id="{4A56E13F-7068-E23E-EF04-76A07578447F}"/>
                        </a:ext>
                      </a:extLst>
                    </p:cNvPr>
                    <p:cNvGrpSpPr/>
                    <p:nvPr/>
                  </p:nvGrpSpPr>
                  <p:grpSpPr>
                    <a:xfrm>
                      <a:off x="9305983" y="2031646"/>
                      <a:ext cx="120861" cy="168245"/>
                      <a:chOff x="9305983" y="2031646"/>
                      <a:chExt cx="120861" cy="168245"/>
                    </a:xfrm>
                  </p:grpSpPr>
                  <p:sp>
                    <p:nvSpPr>
                      <p:cNvPr id="289" name="Freeform: Shape 288">
                        <a:extLst>
                          <a:ext uri="{FF2B5EF4-FFF2-40B4-BE49-F238E27FC236}">
                            <a16:creationId xmlns:a16="http://schemas.microsoft.com/office/drawing/2014/main" id="{81BAB5EF-DE43-B8C0-D7EC-98D67238C6C1}"/>
                          </a:ext>
                        </a:extLst>
                      </p:cNvPr>
                      <p:cNvSpPr/>
                      <p:nvPr/>
                    </p:nvSpPr>
                    <p:spPr>
                      <a:xfrm>
                        <a:off x="9305983" y="2042819"/>
                        <a:ext cx="35993" cy="67294"/>
                      </a:xfrm>
                      <a:custGeom>
                        <a:avLst/>
                        <a:gdLst>
                          <a:gd name="connsiteX0" fmla="*/ 2989 w 35993"/>
                          <a:gd name="connsiteY0" fmla="*/ 63437 h 67294"/>
                          <a:gd name="connsiteX1" fmla="*/ 22706 w 35993"/>
                          <a:gd name="connsiteY1" fmla="*/ 0 h 67294"/>
                          <a:gd name="connsiteX2" fmla="*/ 35994 w 35993"/>
                          <a:gd name="connsiteY2" fmla="*/ 27003 h 67294"/>
                          <a:gd name="connsiteX3" fmla="*/ 23564 w 35993"/>
                          <a:gd name="connsiteY3" fmla="*/ 67294 h 67294"/>
                          <a:gd name="connsiteX4" fmla="*/ 2989 w 35993"/>
                          <a:gd name="connsiteY4" fmla="*/ 63437 h 67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93" h="67294">
                            <a:moveTo>
                              <a:pt x="2989" y="63437"/>
                            </a:moveTo>
                            <a:cubicBezTo>
                              <a:pt x="-3869" y="40719"/>
                              <a:pt x="418" y="6001"/>
                              <a:pt x="22706" y="0"/>
                            </a:cubicBezTo>
                            <a:lnTo>
                              <a:pt x="35994" y="27003"/>
                            </a:lnTo>
                            <a:cubicBezTo>
                              <a:pt x="21849" y="30861"/>
                              <a:pt x="19277" y="53150"/>
                              <a:pt x="23564" y="67294"/>
                            </a:cubicBezTo>
                            <a:lnTo>
                              <a:pt x="2989" y="63437"/>
                            </a:lnTo>
                            <a:close/>
                          </a:path>
                        </a:pathLst>
                      </a:custGeom>
                      <a:solidFill>
                        <a:srgbClr val="6C74AF"/>
                      </a:solidFill>
                      <a:ln w="4286" cap="flat">
                        <a:noFill/>
                        <a:prstDash val="solid"/>
                        <a:miter/>
                      </a:ln>
                    </p:spPr>
                    <p:txBody>
                      <a:bodyPr rtlCol="0" anchor="ctr"/>
                      <a:lstStyle/>
                      <a:p>
                        <a:endParaRPr lang="en-GB"/>
                      </a:p>
                    </p:txBody>
                  </p:sp>
                  <p:sp>
                    <p:nvSpPr>
                      <p:cNvPr id="290" name="Freeform: Shape 289">
                        <a:extLst>
                          <a:ext uri="{FF2B5EF4-FFF2-40B4-BE49-F238E27FC236}">
                            <a16:creationId xmlns:a16="http://schemas.microsoft.com/office/drawing/2014/main" id="{7BA6833B-5129-FBE8-38F9-D48EF7C1A78D}"/>
                          </a:ext>
                        </a:extLst>
                      </p:cNvPr>
                      <p:cNvSpPr/>
                      <p:nvPr/>
                    </p:nvSpPr>
                    <p:spPr>
                      <a:xfrm>
                        <a:off x="9311544" y="2106684"/>
                        <a:ext cx="53578" cy="75866"/>
                      </a:xfrm>
                      <a:custGeom>
                        <a:avLst/>
                        <a:gdLst>
                          <a:gd name="connsiteX0" fmla="*/ 53578 w 53578"/>
                          <a:gd name="connsiteY0" fmla="*/ 75867 h 75866"/>
                          <a:gd name="connsiteX1" fmla="*/ 0 w 53578"/>
                          <a:gd name="connsiteY1" fmla="*/ 0 h 75866"/>
                          <a:gd name="connsiteX2" fmla="*/ 15431 w 53578"/>
                          <a:gd name="connsiteY2" fmla="*/ 3000 h 75866"/>
                          <a:gd name="connsiteX3" fmla="*/ 53578 w 53578"/>
                          <a:gd name="connsiteY3" fmla="*/ 57007 h 75866"/>
                          <a:gd name="connsiteX4" fmla="*/ 53578 w 53578"/>
                          <a:gd name="connsiteY4" fmla="*/ 75867 h 758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78" h="75866">
                            <a:moveTo>
                              <a:pt x="53578" y="75867"/>
                            </a:moveTo>
                            <a:cubicBezTo>
                              <a:pt x="29147" y="61722"/>
                              <a:pt x="7715" y="31290"/>
                              <a:pt x="0" y="0"/>
                            </a:cubicBezTo>
                            <a:lnTo>
                              <a:pt x="15431" y="3000"/>
                            </a:lnTo>
                            <a:cubicBezTo>
                              <a:pt x="21003" y="25289"/>
                              <a:pt x="36433" y="47149"/>
                              <a:pt x="53578" y="57007"/>
                            </a:cubicBezTo>
                            <a:lnTo>
                              <a:pt x="53578" y="75867"/>
                            </a:lnTo>
                            <a:close/>
                          </a:path>
                        </a:pathLst>
                      </a:custGeom>
                      <a:solidFill>
                        <a:srgbClr val="AFB3D3"/>
                      </a:solidFill>
                      <a:ln w="4286" cap="flat">
                        <a:noFill/>
                        <a:prstDash val="solid"/>
                        <a:miter/>
                      </a:ln>
                    </p:spPr>
                    <p:txBody>
                      <a:bodyPr rtlCol="0" anchor="ctr"/>
                      <a:lstStyle/>
                      <a:p>
                        <a:endParaRPr lang="en-GB"/>
                      </a:p>
                    </p:txBody>
                  </p:sp>
                  <p:sp>
                    <p:nvSpPr>
                      <p:cNvPr id="291" name="Freeform: Shape 290">
                        <a:extLst>
                          <a:ext uri="{FF2B5EF4-FFF2-40B4-BE49-F238E27FC236}">
                            <a16:creationId xmlns:a16="http://schemas.microsoft.com/office/drawing/2014/main" id="{6C81BF30-21EA-57B5-446A-1B1E9A000B9B}"/>
                          </a:ext>
                        </a:extLst>
                      </p:cNvPr>
                      <p:cNvSpPr/>
                      <p:nvPr/>
                    </p:nvSpPr>
                    <p:spPr>
                      <a:xfrm>
                        <a:off x="9365122" y="2155548"/>
                        <a:ext cx="45863" cy="44344"/>
                      </a:xfrm>
                      <a:custGeom>
                        <a:avLst/>
                        <a:gdLst>
                          <a:gd name="connsiteX0" fmla="*/ 0 w 45863"/>
                          <a:gd name="connsiteY0" fmla="*/ 35576 h 44344"/>
                          <a:gd name="connsiteX1" fmla="*/ 0 w 45863"/>
                          <a:gd name="connsiteY1" fmla="*/ 0 h 44344"/>
                          <a:gd name="connsiteX2" fmla="*/ 23574 w 45863"/>
                          <a:gd name="connsiteY2" fmla="*/ 2143 h 44344"/>
                          <a:gd name="connsiteX3" fmla="*/ 45863 w 45863"/>
                          <a:gd name="connsiteY3" fmla="*/ 39862 h 44344"/>
                          <a:gd name="connsiteX4" fmla="*/ 0 w 45863"/>
                          <a:gd name="connsiteY4" fmla="*/ 35576 h 443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863" h="44344">
                            <a:moveTo>
                              <a:pt x="0" y="35576"/>
                            </a:moveTo>
                            <a:lnTo>
                              <a:pt x="0" y="0"/>
                            </a:lnTo>
                            <a:cubicBezTo>
                              <a:pt x="9002" y="5143"/>
                              <a:pt x="17574" y="6001"/>
                              <a:pt x="23574" y="2143"/>
                            </a:cubicBezTo>
                            <a:lnTo>
                              <a:pt x="45863" y="39862"/>
                            </a:lnTo>
                            <a:cubicBezTo>
                              <a:pt x="33861" y="47149"/>
                              <a:pt x="17574" y="45434"/>
                              <a:pt x="0" y="35576"/>
                            </a:cubicBezTo>
                            <a:close/>
                          </a:path>
                        </a:pathLst>
                      </a:custGeom>
                      <a:solidFill>
                        <a:srgbClr val="6C74AF"/>
                      </a:solidFill>
                      <a:ln w="4286" cap="flat">
                        <a:noFill/>
                        <a:prstDash val="solid"/>
                        <a:miter/>
                      </a:ln>
                    </p:spPr>
                    <p:txBody>
                      <a:bodyPr rtlCol="0" anchor="ctr"/>
                      <a:lstStyle/>
                      <a:p>
                        <a:endParaRPr lang="en-GB"/>
                      </a:p>
                    </p:txBody>
                  </p:sp>
                  <p:sp>
                    <p:nvSpPr>
                      <p:cNvPr id="292" name="Freeform: Shape 291">
                        <a:extLst>
                          <a:ext uri="{FF2B5EF4-FFF2-40B4-BE49-F238E27FC236}">
                            <a16:creationId xmlns:a16="http://schemas.microsoft.com/office/drawing/2014/main" id="{226CD629-0CAC-B5FD-65F9-410EB8941444}"/>
                          </a:ext>
                        </a:extLst>
                      </p:cNvPr>
                      <p:cNvSpPr/>
                      <p:nvPr/>
                    </p:nvSpPr>
                    <p:spPr>
                      <a:xfrm>
                        <a:off x="9392983" y="2140117"/>
                        <a:ext cx="29575" cy="47577"/>
                      </a:xfrm>
                      <a:custGeom>
                        <a:avLst/>
                        <a:gdLst>
                          <a:gd name="connsiteX0" fmla="*/ 13288 w 29575"/>
                          <a:gd name="connsiteY0" fmla="*/ 47577 h 47577"/>
                          <a:gd name="connsiteX1" fmla="*/ 0 w 29575"/>
                          <a:gd name="connsiteY1" fmla="*/ 25289 h 47577"/>
                          <a:gd name="connsiteX2" fmla="*/ 11145 w 29575"/>
                          <a:gd name="connsiteY2" fmla="*/ 0 h 47577"/>
                          <a:gd name="connsiteX3" fmla="*/ 29575 w 29575"/>
                          <a:gd name="connsiteY3" fmla="*/ 10716 h 47577"/>
                          <a:gd name="connsiteX4" fmla="*/ 13288 w 29575"/>
                          <a:gd name="connsiteY4" fmla="*/ 47577 h 475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75" h="47577">
                            <a:moveTo>
                              <a:pt x="13288" y="47577"/>
                            </a:moveTo>
                            <a:lnTo>
                              <a:pt x="0" y="25289"/>
                            </a:lnTo>
                            <a:cubicBezTo>
                              <a:pt x="7287" y="21003"/>
                              <a:pt x="11145" y="12001"/>
                              <a:pt x="11145" y="0"/>
                            </a:cubicBezTo>
                            <a:lnTo>
                              <a:pt x="29575" y="10716"/>
                            </a:lnTo>
                            <a:cubicBezTo>
                              <a:pt x="29575" y="27861"/>
                              <a:pt x="24003" y="41148"/>
                              <a:pt x="13288" y="47577"/>
                            </a:cubicBezTo>
                            <a:close/>
                          </a:path>
                        </a:pathLst>
                      </a:custGeom>
                      <a:solidFill>
                        <a:srgbClr val="FDD13B"/>
                      </a:solidFill>
                      <a:ln w="4286" cap="flat">
                        <a:noFill/>
                        <a:prstDash val="solid"/>
                        <a:miter/>
                      </a:ln>
                    </p:spPr>
                    <p:txBody>
                      <a:bodyPr rtlCol="0" anchor="ctr"/>
                      <a:lstStyle/>
                      <a:p>
                        <a:endParaRPr lang="en-GB"/>
                      </a:p>
                    </p:txBody>
                  </p:sp>
                  <p:sp>
                    <p:nvSpPr>
                      <p:cNvPr id="293" name="Freeform: Shape 292">
                        <a:extLst>
                          <a:ext uri="{FF2B5EF4-FFF2-40B4-BE49-F238E27FC236}">
                            <a16:creationId xmlns:a16="http://schemas.microsoft.com/office/drawing/2014/main" id="{9C8382A5-87E1-6B66-199F-6DB937CE72C3}"/>
                          </a:ext>
                        </a:extLst>
                      </p:cNvPr>
                      <p:cNvSpPr/>
                      <p:nvPr/>
                    </p:nvSpPr>
                    <p:spPr>
                      <a:xfrm>
                        <a:off x="9395126" y="2113114"/>
                        <a:ext cx="31718" cy="39862"/>
                      </a:xfrm>
                      <a:custGeom>
                        <a:avLst/>
                        <a:gdLst>
                          <a:gd name="connsiteX0" fmla="*/ 31718 w 31718"/>
                          <a:gd name="connsiteY0" fmla="*/ 39862 h 39862"/>
                          <a:gd name="connsiteX1" fmla="*/ 4715 w 31718"/>
                          <a:gd name="connsiteY1" fmla="*/ 24432 h 39862"/>
                          <a:gd name="connsiteX2" fmla="*/ 0 w 31718"/>
                          <a:gd name="connsiteY2" fmla="*/ 1714 h 39862"/>
                          <a:gd name="connsiteX3" fmla="*/ 23146 w 31718"/>
                          <a:gd name="connsiteY3" fmla="*/ 0 h 39862"/>
                          <a:gd name="connsiteX4" fmla="*/ 31718 w 31718"/>
                          <a:gd name="connsiteY4" fmla="*/ 39862 h 39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8" h="39862">
                            <a:moveTo>
                              <a:pt x="31718" y="39862"/>
                            </a:moveTo>
                            <a:lnTo>
                              <a:pt x="4715" y="24432"/>
                            </a:lnTo>
                            <a:cubicBezTo>
                              <a:pt x="4715" y="17574"/>
                              <a:pt x="3001" y="9430"/>
                              <a:pt x="0" y="1714"/>
                            </a:cubicBezTo>
                            <a:lnTo>
                              <a:pt x="23146" y="0"/>
                            </a:lnTo>
                            <a:cubicBezTo>
                              <a:pt x="29147" y="13716"/>
                              <a:pt x="31718" y="27861"/>
                              <a:pt x="31718" y="39862"/>
                            </a:cubicBezTo>
                            <a:close/>
                          </a:path>
                        </a:pathLst>
                      </a:custGeom>
                      <a:solidFill>
                        <a:srgbClr val="FFFFFF"/>
                      </a:solidFill>
                      <a:ln w="4286" cap="flat">
                        <a:noFill/>
                        <a:prstDash val="solid"/>
                        <a:miter/>
                      </a:ln>
                    </p:spPr>
                    <p:txBody>
                      <a:bodyPr rtlCol="0" anchor="ctr"/>
                      <a:lstStyle/>
                      <a:p>
                        <a:endParaRPr lang="en-GB"/>
                      </a:p>
                    </p:txBody>
                  </p:sp>
                  <p:sp>
                    <p:nvSpPr>
                      <p:cNvPr id="294" name="Freeform: Shape 293">
                        <a:extLst>
                          <a:ext uri="{FF2B5EF4-FFF2-40B4-BE49-F238E27FC236}">
                            <a16:creationId xmlns:a16="http://schemas.microsoft.com/office/drawing/2014/main" id="{FC7FE6A4-13E4-806A-C2EB-75C528B33D84}"/>
                          </a:ext>
                        </a:extLst>
                      </p:cNvPr>
                      <p:cNvSpPr/>
                      <p:nvPr/>
                    </p:nvSpPr>
                    <p:spPr>
                      <a:xfrm>
                        <a:off x="9384839" y="2076681"/>
                        <a:ext cx="27860" cy="37718"/>
                      </a:xfrm>
                      <a:custGeom>
                        <a:avLst/>
                        <a:gdLst>
                          <a:gd name="connsiteX0" fmla="*/ 16287 w 27860"/>
                          <a:gd name="connsiteY0" fmla="*/ 37719 h 37718"/>
                          <a:gd name="connsiteX1" fmla="*/ 0 w 27860"/>
                          <a:gd name="connsiteY1" fmla="*/ 9858 h 37718"/>
                          <a:gd name="connsiteX2" fmla="*/ 6429 w 27860"/>
                          <a:gd name="connsiteY2" fmla="*/ 0 h 37718"/>
                          <a:gd name="connsiteX3" fmla="*/ 27861 w 27860"/>
                          <a:gd name="connsiteY3" fmla="*/ 36862 h 37718"/>
                          <a:gd name="connsiteX4" fmla="*/ 16287 w 27860"/>
                          <a:gd name="connsiteY4" fmla="*/ 37719 h 37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60" h="37718">
                            <a:moveTo>
                              <a:pt x="16287" y="37719"/>
                            </a:moveTo>
                            <a:cubicBezTo>
                              <a:pt x="12430" y="27861"/>
                              <a:pt x="6858" y="18002"/>
                              <a:pt x="0" y="9858"/>
                            </a:cubicBezTo>
                            <a:lnTo>
                              <a:pt x="6429" y="0"/>
                            </a:lnTo>
                            <a:cubicBezTo>
                              <a:pt x="15430" y="10716"/>
                              <a:pt x="22717" y="23574"/>
                              <a:pt x="27861" y="36862"/>
                            </a:cubicBezTo>
                            <a:lnTo>
                              <a:pt x="16287" y="37719"/>
                            </a:lnTo>
                            <a:close/>
                          </a:path>
                        </a:pathLst>
                      </a:custGeom>
                      <a:solidFill>
                        <a:srgbClr val="004166"/>
                      </a:solidFill>
                      <a:ln w="4286" cap="flat">
                        <a:noFill/>
                        <a:prstDash val="solid"/>
                        <a:miter/>
                      </a:ln>
                    </p:spPr>
                    <p:txBody>
                      <a:bodyPr rtlCol="0" anchor="ctr"/>
                      <a:lstStyle/>
                      <a:p>
                        <a:endParaRPr lang="en-GB"/>
                      </a:p>
                    </p:txBody>
                  </p:sp>
                  <p:sp>
                    <p:nvSpPr>
                      <p:cNvPr id="295" name="Freeform: Shape 294">
                        <a:extLst>
                          <a:ext uri="{FF2B5EF4-FFF2-40B4-BE49-F238E27FC236}">
                            <a16:creationId xmlns:a16="http://schemas.microsoft.com/office/drawing/2014/main" id="{78307999-AA5B-82CB-52F7-C8534107228E}"/>
                          </a:ext>
                        </a:extLst>
                      </p:cNvPr>
                      <p:cNvSpPr/>
                      <p:nvPr/>
                    </p:nvSpPr>
                    <p:spPr>
                      <a:xfrm>
                        <a:off x="9323974" y="2031646"/>
                        <a:ext cx="73294" cy="63893"/>
                      </a:xfrm>
                      <a:custGeom>
                        <a:avLst/>
                        <a:gdLst>
                          <a:gd name="connsiteX0" fmla="*/ 22717 w 73294"/>
                          <a:gd name="connsiteY0" fmla="*/ 48035 h 63893"/>
                          <a:gd name="connsiteX1" fmla="*/ 0 w 73294"/>
                          <a:gd name="connsiteY1" fmla="*/ 1743 h 63893"/>
                          <a:gd name="connsiteX2" fmla="*/ 73295 w 73294"/>
                          <a:gd name="connsiteY2" fmla="*/ 36890 h 63893"/>
                          <a:gd name="connsiteX3" fmla="*/ 55721 w 73294"/>
                          <a:gd name="connsiteY3" fmla="*/ 63894 h 63893"/>
                          <a:gd name="connsiteX4" fmla="*/ 22717 w 73294"/>
                          <a:gd name="connsiteY4" fmla="*/ 48035 h 638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294" h="63893">
                            <a:moveTo>
                              <a:pt x="22717" y="48035"/>
                            </a:moveTo>
                            <a:lnTo>
                              <a:pt x="0" y="1743"/>
                            </a:lnTo>
                            <a:cubicBezTo>
                              <a:pt x="25718" y="-6401"/>
                              <a:pt x="55721" y="15459"/>
                              <a:pt x="73295" y="36890"/>
                            </a:cubicBezTo>
                            <a:lnTo>
                              <a:pt x="55721" y="63894"/>
                            </a:lnTo>
                            <a:cubicBezTo>
                              <a:pt x="47577" y="54035"/>
                              <a:pt x="34290" y="44177"/>
                              <a:pt x="22717" y="48035"/>
                            </a:cubicBezTo>
                            <a:close/>
                          </a:path>
                        </a:pathLst>
                      </a:custGeom>
                      <a:solidFill>
                        <a:srgbClr val="FDD13B"/>
                      </a:solidFill>
                      <a:ln w="4286" cap="flat">
                        <a:noFill/>
                        <a:prstDash val="solid"/>
                        <a:miter/>
                      </a:ln>
                    </p:spPr>
                    <p:txBody>
                      <a:bodyPr rtlCol="0" anchor="ctr"/>
                      <a:lstStyle/>
                      <a:p>
                        <a:endParaRPr lang="en-GB"/>
                      </a:p>
                    </p:txBody>
                  </p:sp>
                </p:grpSp>
                <p:grpSp>
                  <p:nvGrpSpPr>
                    <p:cNvPr id="296" name="Graphic 18">
                      <a:extLst>
                        <a:ext uri="{FF2B5EF4-FFF2-40B4-BE49-F238E27FC236}">
                          <a16:creationId xmlns:a16="http://schemas.microsoft.com/office/drawing/2014/main" id="{CC798E16-B42F-9946-97EF-B0344B183F02}"/>
                        </a:ext>
                      </a:extLst>
                    </p:cNvPr>
                    <p:cNvGrpSpPr/>
                    <p:nvPr/>
                  </p:nvGrpSpPr>
                  <p:grpSpPr>
                    <a:xfrm>
                      <a:off x="9480422" y="2096384"/>
                      <a:ext cx="362188" cy="376345"/>
                      <a:chOff x="9480422" y="2096384"/>
                      <a:chExt cx="362188" cy="376345"/>
                    </a:xfrm>
                  </p:grpSpPr>
                  <p:sp>
                    <p:nvSpPr>
                      <p:cNvPr id="297" name="Freeform: Shape 296">
                        <a:extLst>
                          <a:ext uri="{FF2B5EF4-FFF2-40B4-BE49-F238E27FC236}">
                            <a16:creationId xmlns:a16="http://schemas.microsoft.com/office/drawing/2014/main" id="{9141EF0C-DFDA-AE88-D611-50D5F38FD64C}"/>
                          </a:ext>
                        </a:extLst>
                      </p:cNvPr>
                      <p:cNvSpPr/>
                      <p:nvPr/>
                    </p:nvSpPr>
                    <p:spPr>
                      <a:xfrm>
                        <a:off x="9480422" y="2124258"/>
                        <a:ext cx="362188" cy="224599"/>
                      </a:xfrm>
                      <a:custGeom>
                        <a:avLst/>
                        <a:gdLst>
                          <a:gd name="connsiteX0" fmla="*/ 362188 w 362188"/>
                          <a:gd name="connsiteY0" fmla="*/ 224600 h 224599"/>
                          <a:gd name="connsiteX1" fmla="*/ 0 w 362188"/>
                          <a:gd name="connsiteY1" fmla="*/ 15431 h 224599"/>
                          <a:gd name="connsiteX2" fmla="*/ 0 w 362188"/>
                          <a:gd name="connsiteY2" fmla="*/ 0 h 224599"/>
                          <a:gd name="connsiteX3" fmla="*/ 362188 w 362188"/>
                          <a:gd name="connsiteY3" fmla="*/ 208740 h 224599"/>
                        </a:gdLst>
                        <a:ahLst/>
                        <a:cxnLst>
                          <a:cxn ang="0">
                            <a:pos x="connsiteX0" y="connsiteY0"/>
                          </a:cxn>
                          <a:cxn ang="0">
                            <a:pos x="connsiteX1" y="connsiteY1"/>
                          </a:cxn>
                          <a:cxn ang="0">
                            <a:pos x="connsiteX2" y="connsiteY2"/>
                          </a:cxn>
                          <a:cxn ang="0">
                            <a:pos x="connsiteX3" y="connsiteY3"/>
                          </a:cxn>
                        </a:cxnLst>
                        <a:rect l="l" t="t" r="r" b="b"/>
                        <a:pathLst>
                          <a:path w="362188" h="224599">
                            <a:moveTo>
                              <a:pt x="362188" y="224600"/>
                            </a:moveTo>
                            <a:lnTo>
                              <a:pt x="0" y="15431"/>
                            </a:lnTo>
                            <a:lnTo>
                              <a:pt x="0" y="0"/>
                            </a:lnTo>
                            <a:lnTo>
                              <a:pt x="362188" y="208740"/>
                            </a:lnTo>
                            <a:close/>
                          </a:path>
                        </a:pathLst>
                      </a:custGeom>
                      <a:solidFill>
                        <a:srgbClr val="FFFFFF"/>
                      </a:solidFill>
                      <a:ln w="4286" cap="flat">
                        <a:noFill/>
                        <a:prstDash val="solid"/>
                        <a:miter/>
                      </a:ln>
                    </p:spPr>
                    <p:txBody>
                      <a:bodyPr rtlCol="0" anchor="ctr"/>
                      <a:lstStyle/>
                      <a:p>
                        <a:endParaRPr lang="en-GB"/>
                      </a:p>
                    </p:txBody>
                  </p:sp>
                  <p:sp>
                    <p:nvSpPr>
                      <p:cNvPr id="298" name="Freeform: Shape 297">
                        <a:extLst>
                          <a:ext uri="{FF2B5EF4-FFF2-40B4-BE49-F238E27FC236}">
                            <a16:creationId xmlns:a16="http://schemas.microsoft.com/office/drawing/2014/main" id="{E44A59DB-D7A9-3011-CDC7-15AA41CB02D7}"/>
                          </a:ext>
                        </a:extLst>
                      </p:cNvPr>
                      <p:cNvSpPr/>
                      <p:nvPr/>
                    </p:nvSpPr>
                    <p:spPr>
                      <a:xfrm>
                        <a:off x="9602570" y="2193940"/>
                        <a:ext cx="240040" cy="154917"/>
                      </a:xfrm>
                      <a:custGeom>
                        <a:avLst/>
                        <a:gdLst>
                          <a:gd name="connsiteX0" fmla="*/ 240041 w 240040"/>
                          <a:gd name="connsiteY0" fmla="*/ 139058 h 154917"/>
                          <a:gd name="connsiteX1" fmla="*/ 22300 w 240040"/>
                          <a:gd name="connsiteY1" fmla="*/ 13471 h 154917"/>
                          <a:gd name="connsiteX2" fmla="*/ 11 w 240040"/>
                          <a:gd name="connsiteY2" fmla="*/ 8756 h 154917"/>
                          <a:gd name="connsiteX3" fmla="*/ 22300 w 240040"/>
                          <a:gd name="connsiteY3" fmla="*/ 29330 h 154917"/>
                          <a:gd name="connsiteX4" fmla="*/ 240041 w 240040"/>
                          <a:gd name="connsiteY4" fmla="*/ 154917 h 154917"/>
                          <a:gd name="connsiteX5" fmla="*/ 240041 w 240040"/>
                          <a:gd name="connsiteY5" fmla="*/ 139058 h 154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040" h="154917">
                            <a:moveTo>
                              <a:pt x="240041" y="139058"/>
                            </a:moveTo>
                            <a:lnTo>
                              <a:pt x="22300" y="13471"/>
                            </a:lnTo>
                            <a:cubicBezTo>
                              <a:pt x="19299" y="3184"/>
                              <a:pt x="868" y="-8389"/>
                              <a:pt x="11" y="8756"/>
                            </a:cubicBezTo>
                            <a:cubicBezTo>
                              <a:pt x="-418" y="18186"/>
                              <a:pt x="12012" y="37046"/>
                              <a:pt x="22300" y="29330"/>
                            </a:cubicBezTo>
                            <a:lnTo>
                              <a:pt x="240041" y="154917"/>
                            </a:lnTo>
                            <a:lnTo>
                              <a:pt x="240041" y="139058"/>
                            </a:lnTo>
                            <a:close/>
                          </a:path>
                        </a:pathLst>
                      </a:custGeom>
                      <a:solidFill>
                        <a:srgbClr val="4C517A"/>
                      </a:solidFill>
                      <a:ln w="4286" cap="flat">
                        <a:noFill/>
                        <a:prstDash val="solid"/>
                        <a:miter/>
                      </a:ln>
                    </p:spPr>
                    <p:txBody>
                      <a:bodyPr rtlCol="0" anchor="ctr"/>
                      <a:lstStyle/>
                      <a:p>
                        <a:endParaRPr lang="en-GB"/>
                      </a:p>
                    </p:txBody>
                  </p:sp>
                  <p:sp>
                    <p:nvSpPr>
                      <p:cNvPr id="299" name="Freeform: Shape 298">
                        <a:extLst>
                          <a:ext uri="{FF2B5EF4-FFF2-40B4-BE49-F238E27FC236}">
                            <a16:creationId xmlns:a16="http://schemas.microsoft.com/office/drawing/2014/main" id="{F15B3D60-9319-2C05-72DB-7B4C62089EBE}"/>
                          </a:ext>
                        </a:extLst>
                      </p:cNvPr>
                      <p:cNvSpPr/>
                      <p:nvPr/>
                    </p:nvSpPr>
                    <p:spPr>
                      <a:xfrm>
                        <a:off x="9480422" y="2185980"/>
                        <a:ext cx="362188" cy="225028"/>
                      </a:xfrm>
                      <a:custGeom>
                        <a:avLst/>
                        <a:gdLst>
                          <a:gd name="connsiteX0" fmla="*/ 362188 w 362188"/>
                          <a:gd name="connsiteY0" fmla="*/ 225028 h 225028"/>
                          <a:gd name="connsiteX1" fmla="*/ 0 w 362188"/>
                          <a:gd name="connsiteY1" fmla="*/ 15859 h 225028"/>
                          <a:gd name="connsiteX2" fmla="*/ 0 w 362188"/>
                          <a:gd name="connsiteY2" fmla="*/ 0 h 225028"/>
                          <a:gd name="connsiteX3" fmla="*/ 362188 w 362188"/>
                          <a:gd name="connsiteY3" fmla="*/ 209169 h 225028"/>
                        </a:gdLst>
                        <a:ahLst/>
                        <a:cxnLst>
                          <a:cxn ang="0">
                            <a:pos x="connsiteX0" y="connsiteY0"/>
                          </a:cxn>
                          <a:cxn ang="0">
                            <a:pos x="connsiteX1" y="connsiteY1"/>
                          </a:cxn>
                          <a:cxn ang="0">
                            <a:pos x="connsiteX2" y="connsiteY2"/>
                          </a:cxn>
                          <a:cxn ang="0">
                            <a:pos x="connsiteX3" y="connsiteY3"/>
                          </a:cxn>
                        </a:cxnLst>
                        <a:rect l="l" t="t" r="r" b="b"/>
                        <a:pathLst>
                          <a:path w="362188" h="225028">
                            <a:moveTo>
                              <a:pt x="362188" y="225028"/>
                            </a:moveTo>
                            <a:lnTo>
                              <a:pt x="0" y="15859"/>
                            </a:lnTo>
                            <a:lnTo>
                              <a:pt x="0" y="0"/>
                            </a:lnTo>
                            <a:lnTo>
                              <a:pt x="362188" y="209169"/>
                            </a:lnTo>
                            <a:close/>
                          </a:path>
                        </a:pathLst>
                      </a:custGeom>
                      <a:solidFill>
                        <a:srgbClr val="FFFFFF"/>
                      </a:solidFill>
                      <a:ln w="4286" cap="flat">
                        <a:noFill/>
                        <a:prstDash val="solid"/>
                        <a:miter/>
                      </a:ln>
                    </p:spPr>
                    <p:txBody>
                      <a:bodyPr rtlCol="0" anchor="ctr"/>
                      <a:lstStyle/>
                      <a:p>
                        <a:endParaRPr lang="en-GB"/>
                      </a:p>
                    </p:txBody>
                  </p:sp>
                  <p:sp>
                    <p:nvSpPr>
                      <p:cNvPr id="300" name="Freeform: Shape 299">
                        <a:extLst>
                          <a:ext uri="{FF2B5EF4-FFF2-40B4-BE49-F238E27FC236}">
                            <a16:creationId xmlns:a16="http://schemas.microsoft.com/office/drawing/2014/main" id="{E0F408F5-64BD-6373-A071-DC985C2F8279}"/>
                          </a:ext>
                        </a:extLst>
                      </p:cNvPr>
                      <p:cNvSpPr/>
                      <p:nvPr/>
                    </p:nvSpPr>
                    <p:spPr>
                      <a:xfrm>
                        <a:off x="9480851" y="2185980"/>
                        <a:ext cx="220868" cy="144491"/>
                      </a:xfrm>
                      <a:custGeom>
                        <a:avLst/>
                        <a:gdLst>
                          <a:gd name="connsiteX0" fmla="*/ 209169 w 220868"/>
                          <a:gd name="connsiteY0" fmla="*/ 114871 h 144491"/>
                          <a:gd name="connsiteX1" fmla="*/ 199311 w 220868"/>
                          <a:gd name="connsiteY1" fmla="*/ 115300 h 144491"/>
                          <a:gd name="connsiteX2" fmla="*/ 0 w 220868"/>
                          <a:gd name="connsiteY2" fmla="*/ 0 h 144491"/>
                          <a:gd name="connsiteX3" fmla="*/ 0 w 220868"/>
                          <a:gd name="connsiteY3" fmla="*/ 15859 h 144491"/>
                          <a:gd name="connsiteX4" fmla="*/ 199311 w 220868"/>
                          <a:gd name="connsiteY4" fmla="*/ 131159 h 144491"/>
                          <a:gd name="connsiteX5" fmla="*/ 209169 w 220868"/>
                          <a:gd name="connsiteY5" fmla="*/ 114871 h 144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0868" h="144491">
                            <a:moveTo>
                              <a:pt x="209169" y="114871"/>
                            </a:moveTo>
                            <a:cubicBezTo>
                              <a:pt x="204883" y="112300"/>
                              <a:pt x="201454" y="112728"/>
                              <a:pt x="199311" y="115300"/>
                            </a:cubicBezTo>
                            <a:lnTo>
                              <a:pt x="0" y="0"/>
                            </a:lnTo>
                            <a:lnTo>
                              <a:pt x="0" y="15859"/>
                            </a:lnTo>
                            <a:lnTo>
                              <a:pt x="199311" y="131159"/>
                            </a:lnTo>
                            <a:cubicBezTo>
                              <a:pt x="216885" y="163306"/>
                              <a:pt x="232315" y="129016"/>
                              <a:pt x="209169" y="114871"/>
                            </a:cubicBezTo>
                            <a:close/>
                          </a:path>
                        </a:pathLst>
                      </a:custGeom>
                      <a:solidFill>
                        <a:srgbClr val="4C517A"/>
                      </a:solidFill>
                      <a:ln w="4286" cap="flat">
                        <a:noFill/>
                        <a:prstDash val="solid"/>
                        <a:miter/>
                      </a:ln>
                    </p:spPr>
                    <p:txBody>
                      <a:bodyPr rtlCol="0" anchor="ctr"/>
                      <a:lstStyle/>
                      <a:p>
                        <a:endParaRPr lang="en-GB"/>
                      </a:p>
                    </p:txBody>
                  </p:sp>
                  <p:sp>
                    <p:nvSpPr>
                      <p:cNvPr id="301" name="Freeform: Shape 300">
                        <a:extLst>
                          <a:ext uri="{FF2B5EF4-FFF2-40B4-BE49-F238E27FC236}">
                            <a16:creationId xmlns:a16="http://schemas.microsoft.com/office/drawing/2014/main" id="{1F13BCCB-B8A1-1D5A-397C-2A4B6B326290}"/>
                          </a:ext>
                        </a:extLst>
                      </p:cNvPr>
                      <p:cNvSpPr/>
                      <p:nvPr/>
                    </p:nvSpPr>
                    <p:spPr>
                      <a:xfrm>
                        <a:off x="9480422" y="2247702"/>
                        <a:ext cx="362188" cy="225028"/>
                      </a:xfrm>
                      <a:custGeom>
                        <a:avLst/>
                        <a:gdLst>
                          <a:gd name="connsiteX0" fmla="*/ 362188 w 362188"/>
                          <a:gd name="connsiteY0" fmla="*/ 225028 h 225028"/>
                          <a:gd name="connsiteX1" fmla="*/ 0 w 362188"/>
                          <a:gd name="connsiteY1" fmla="*/ 15859 h 225028"/>
                          <a:gd name="connsiteX2" fmla="*/ 0 w 362188"/>
                          <a:gd name="connsiteY2" fmla="*/ 0 h 225028"/>
                          <a:gd name="connsiteX3" fmla="*/ 362188 w 362188"/>
                          <a:gd name="connsiteY3" fmla="*/ 209169 h 225028"/>
                        </a:gdLst>
                        <a:ahLst/>
                        <a:cxnLst>
                          <a:cxn ang="0">
                            <a:pos x="connsiteX0" y="connsiteY0"/>
                          </a:cxn>
                          <a:cxn ang="0">
                            <a:pos x="connsiteX1" y="connsiteY1"/>
                          </a:cxn>
                          <a:cxn ang="0">
                            <a:pos x="connsiteX2" y="connsiteY2"/>
                          </a:cxn>
                          <a:cxn ang="0">
                            <a:pos x="connsiteX3" y="connsiteY3"/>
                          </a:cxn>
                        </a:cxnLst>
                        <a:rect l="l" t="t" r="r" b="b"/>
                        <a:pathLst>
                          <a:path w="362188" h="225028">
                            <a:moveTo>
                              <a:pt x="362188" y="225028"/>
                            </a:moveTo>
                            <a:lnTo>
                              <a:pt x="0" y="15859"/>
                            </a:lnTo>
                            <a:lnTo>
                              <a:pt x="0" y="0"/>
                            </a:lnTo>
                            <a:lnTo>
                              <a:pt x="362188" y="209169"/>
                            </a:lnTo>
                            <a:close/>
                          </a:path>
                        </a:pathLst>
                      </a:custGeom>
                      <a:solidFill>
                        <a:srgbClr val="FFFFFF"/>
                      </a:solidFill>
                      <a:ln w="4286" cap="flat">
                        <a:noFill/>
                        <a:prstDash val="solid"/>
                        <a:miter/>
                      </a:ln>
                    </p:spPr>
                    <p:txBody>
                      <a:bodyPr rtlCol="0" anchor="ctr"/>
                      <a:lstStyle/>
                      <a:p>
                        <a:endParaRPr lang="en-GB"/>
                      </a:p>
                    </p:txBody>
                  </p:sp>
                  <p:sp>
                    <p:nvSpPr>
                      <p:cNvPr id="302" name="Freeform: Shape 301">
                        <a:extLst>
                          <a:ext uri="{FF2B5EF4-FFF2-40B4-BE49-F238E27FC236}">
                            <a16:creationId xmlns:a16="http://schemas.microsoft.com/office/drawing/2014/main" id="{8A7B4178-5B21-1671-4661-7D025CB78331}"/>
                          </a:ext>
                        </a:extLst>
                      </p:cNvPr>
                      <p:cNvSpPr/>
                      <p:nvPr/>
                    </p:nvSpPr>
                    <p:spPr>
                      <a:xfrm>
                        <a:off x="9729443" y="2391107"/>
                        <a:ext cx="113167" cy="81622"/>
                      </a:xfrm>
                      <a:custGeom>
                        <a:avLst/>
                        <a:gdLst>
                          <a:gd name="connsiteX0" fmla="*/ 113168 w 113167"/>
                          <a:gd name="connsiteY0" fmla="*/ 65763 h 81622"/>
                          <a:gd name="connsiteX1" fmla="*/ 22300 w 113167"/>
                          <a:gd name="connsiteY1" fmla="*/ 13471 h 81622"/>
                          <a:gd name="connsiteX2" fmla="*/ 11 w 113167"/>
                          <a:gd name="connsiteY2" fmla="*/ 8756 h 81622"/>
                          <a:gd name="connsiteX3" fmla="*/ 22300 w 113167"/>
                          <a:gd name="connsiteY3" fmla="*/ 29330 h 81622"/>
                          <a:gd name="connsiteX4" fmla="*/ 113168 w 113167"/>
                          <a:gd name="connsiteY4" fmla="*/ 81623 h 81622"/>
                          <a:gd name="connsiteX5" fmla="*/ 113168 w 113167"/>
                          <a:gd name="connsiteY5" fmla="*/ 65763 h 81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167" h="81622">
                            <a:moveTo>
                              <a:pt x="113168" y="65763"/>
                            </a:moveTo>
                            <a:lnTo>
                              <a:pt x="22300" y="13471"/>
                            </a:lnTo>
                            <a:cubicBezTo>
                              <a:pt x="19299" y="3184"/>
                              <a:pt x="868" y="-8389"/>
                              <a:pt x="11" y="8756"/>
                            </a:cubicBezTo>
                            <a:cubicBezTo>
                              <a:pt x="-418" y="18186"/>
                              <a:pt x="12012" y="37046"/>
                              <a:pt x="22300" y="29330"/>
                            </a:cubicBezTo>
                            <a:lnTo>
                              <a:pt x="113168" y="81623"/>
                            </a:lnTo>
                            <a:lnTo>
                              <a:pt x="113168" y="65763"/>
                            </a:lnTo>
                            <a:close/>
                          </a:path>
                        </a:pathLst>
                      </a:custGeom>
                      <a:solidFill>
                        <a:srgbClr val="4C517A"/>
                      </a:solidFill>
                      <a:ln w="4286" cap="flat">
                        <a:noFill/>
                        <a:prstDash val="solid"/>
                        <a:miter/>
                      </a:ln>
                    </p:spPr>
                    <p:txBody>
                      <a:bodyPr rtlCol="0" anchor="ctr"/>
                      <a:lstStyle/>
                      <a:p>
                        <a:endParaRPr lang="en-GB"/>
                      </a:p>
                    </p:txBody>
                  </p:sp>
                  <p:grpSp>
                    <p:nvGrpSpPr>
                      <p:cNvPr id="303" name="Graphic 18">
                        <a:extLst>
                          <a:ext uri="{FF2B5EF4-FFF2-40B4-BE49-F238E27FC236}">
                            <a16:creationId xmlns:a16="http://schemas.microsoft.com/office/drawing/2014/main" id="{D62A54E0-FC88-1FF4-8D59-F814991734DC}"/>
                          </a:ext>
                        </a:extLst>
                      </p:cNvPr>
                      <p:cNvGrpSpPr/>
                      <p:nvPr/>
                    </p:nvGrpSpPr>
                    <p:grpSpPr>
                      <a:xfrm>
                        <a:off x="9481114" y="2096384"/>
                        <a:ext cx="27168" cy="159032"/>
                        <a:chOff x="9481114" y="2096384"/>
                        <a:chExt cx="27168" cy="159032"/>
                      </a:xfrm>
                      <a:solidFill>
                        <a:srgbClr val="6C74AF"/>
                      </a:solidFill>
                    </p:grpSpPr>
                    <p:grpSp>
                      <p:nvGrpSpPr>
                        <p:cNvPr id="304" name="Graphic 18">
                          <a:extLst>
                            <a:ext uri="{FF2B5EF4-FFF2-40B4-BE49-F238E27FC236}">
                              <a16:creationId xmlns:a16="http://schemas.microsoft.com/office/drawing/2014/main" id="{64EE05FA-5F4D-3193-B780-8C7FC392DCA4}"/>
                            </a:ext>
                          </a:extLst>
                        </p:cNvPr>
                        <p:cNvGrpSpPr/>
                        <p:nvPr/>
                      </p:nvGrpSpPr>
                      <p:grpSpPr>
                        <a:xfrm>
                          <a:off x="9481114" y="2096384"/>
                          <a:ext cx="27168" cy="27444"/>
                          <a:chOff x="9481114" y="2096384"/>
                          <a:chExt cx="27168" cy="27444"/>
                        </a:xfrm>
                        <a:solidFill>
                          <a:srgbClr val="6C74AF"/>
                        </a:solidFill>
                      </p:grpSpPr>
                      <p:sp>
                        <p:nvSpPr>
                          <p:cNvPr id="305" name="Freeform: Shape 304">
                            <a:extLst>
                              <a:ext uri="{FF2B5EF4-FFF2-40B4-BE49-F238E27FC236}">
                                <a16:creationId xmlns:a16="http://schemas.microsoft.com/office/drawing/2014/main" id="{BE07B742-E4CB-B70B-E224-A00125B00D34}"/>
                              </a:ext>
                            </a:extLst>
                          </p:cNvPr>
                          <p:cNvSpPr/>
                          <p:nvPr/>
                        </p:nvSpPr>
                        <p:spPr>
                          <a:xfrm>
                            <a:off x="9481114" y="2096384"/>
                            <a:ext cx="5514" cy="13932"/>
                          </a:xfrm>
                          <a:custGeom>
                            <a:avLst/>
                            <a:gdLst>
                              <a:gd name="connsiteX0" fmla="*/ 166 w 5514"/>
                              <a:gd name="connsiteY0" fmla="*/ 9014 h 13932"/>
                              <a:gd name="connsiteX1" fmla="*/ 2737 w 5514"/>
                              <a:gd name="connsiteY1" fmla="*/ 441 h 13932"/>
                              <a:gd name="connsiteX2" fmla="*/ 5309 w 5514"/>
                              <a:gd name="connsiteY2" fmla="*/ 12014 h 13932"/>
                              <a:gd name="connsiteX3" fmla="*/ 166 w 5514"/>
                              <a:gd name="connsiteY3" fmla="*/ 9014 h 13932"/>
                              <a:gd name="connsiteX4" fmla="*/ 3594 w 5514"/>
                              <a:gd name="connsiteY4" fmla="*/ 11157 h 13932"/>
                              <a:gd name="connsiteX5" fmla="*/ 1451 w 5514"/>
                              <a:gd name="connsiteY5" fmla="*/ 3013 h 13932"/>
                              <a:gd name="connsiteX6" fmla="*/ 3594 w 5514"/>
                              <a:gd name="connsiteY6" fmla="*/ 11157 h 13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4" h="13932">
                                <a:moveTo>
                                  <a:pt x="166" y="9014"/>
                                </a:moveTo>
                                <a:cubicBezTo>
                                  <a:pt x="594" y="7300"/>
                                  <a:pt x="-1549" y="-2130"/>
                                  <a:pt x="2737" y="441"/>
                                </a:cubicBezTo>
                                <a:cubicBezTo>
                                  <a:pt x="6595" y="2156"/>
                                  <a:pt x="5309" y="8585"/>
                                  <a:pt x="5309" y="12014"/>
                                </a:cubicBezTo>
                                <a:cubicBezTo>
                                  <a:pt x="4880" y="16729"/>
                                  <a:pt x="-264" y="11586"/>
                                  <a:pt x="166" y="9014"/>
                                </a:cubicBezTo>
                                <a:close/>
                                <a:moveTo>
                                  <a:pt x="3594" y="11157"/>
                                </a:moveTo>
                                <a:cubicBezTo>
                                  <a:pt x="3594" y="9871"/>
                                  <a:pt x="4452" y="-416"/>
                                  <a:pt x="1451" y="3013"/>
                                </a:cubicBezTo>
                                <a:cubicBezTo>
                                  <a:pt x="1880" y="4299"/>
                                  <a:pt x="1023" y="15015"/>
                                  <a:pt x="3594" y="11157"/>
                                </a:cubicBezTo>
                                <a:close/>
                              </a:path>
                            </a:pathLst>
                          </a:custGeom>
                          <a:solidFill>
                            <a:srgbClr val="6C74AF"/>
                          </a:solidFill>
                          <a:ln w="4286" cap="flat">
                            <a:noFill/>
                            <a:prstDash val="solid"/>
                            <a:miter/>
                          </a:ln>
                        </p:spPr>
                        <p:txBody>
                          <a:bodyPr rtlCol="0" anchor="ctr"/>
                          <a:lstStyle/>
                          <a:p>
                            <a:endParaRPr lang="en-GB"/>
                          </a:p>
                        </p:txBody>
                      </p:sp>
                      <p:sp>
                        <p:nvSpPr>
                          <p:cNvPr id="306" name="Freeform: Shape 305">
                            <a:extLst>
                              <a:ext uri="{FF2B5EF4-FFF2-40B4-BE49-F238E27FC236}">
                                <a16:creationId xmlns:a16="http://schemas.microsoft.com/office/drawing/2014/main" id="{0E498416-E19A-B03B-05EB-5C0400E22D9A}"/>
                              </a:ext>
                            </a:extLst>
                          </p:cNvPr>
                          <p:cNvSpPr/>
                          <p:nvPr/>
                        </p:nvSpPr>
                        <p:spPr>
                          <a:xfrm>
                            <a:off x="9487709" y="2100683"/>
                            <a:ext cx="3857" cy="13716"/>
                          </a:xfrm>
                          <a:custGeom>
                            <a:avLst/>
                            <a:gdLst>
                              <a:gd name="connsiteX0" fmla="*/ 1714 w 3857"/>
                              <a:gd name="connsiteY0" fmla="*/ 2572 h 13716"/>
                              <a:gd name="connsiteX1" fmla="*/ 0 w 3857"/>
                              <a:gd name="connsiteY1" fmla="*/ 1286 h 13716"/>
                              <a:gd name="connsiteX2" fmla="*/ 0 w 3857"/>
                              <a:gd name="connsiteY2" fmla="*/ 0 h 13716"/>
                              <a:gd name="connsiteX3" fmla="*/ 2572 w 3857"/>
                              <a:gd name="connsiteY3" fmla="*/ 0 h 13716"/>
                              <a:gd name="connsiteX4" fmla="*/ 3857 w 3857"/>
                              <a:gd name="connsiteY4" fmla="*/ 857 h 13716"/>
                              <a:gd name="connsiteX5" fmla="*/ 3857 w 3857"/>
                              <a:gd name="connsiteY5" fmla="*/ 13716 h 13716"/>
                              <a:gd name="connsiteX6" fmla="*/ 2143 w 3857"/>
                              <a:gd name="connsiteY6" fmla="*/ 12859 h 13716"/>
                              <a:gd name="connsiteX7" fmla="*/ 2143 w 3857"/>
                              <a:gd name="connsiteY7" fmla="*/ 2572 h 13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57" h="13716">
                                <a:moveTo>
                                  <a:pt x="1714" y="2572"/>
                                </a:moveTo>
                                <a:lnTo>
                                  <a:pt x="0" y="1286"/>
                                </a:lnTo>
                                <a:lnTo>
                                  <a:pt x="0" y="0"/>
                                </a:lnTo>
                                <a:cubicBezTo>
                                  <a:pt x="1286" y="429"/>
                                  <a:pt x="2143" y="429"/>
                                  <a:pt x="2572" y="0"/>
                                </a:cubicBezTo>
                                <a:lnTo>
                                  <a:pt x="3857" y="857"/>
                                </a:lnTo>
                                <a:lnTo>
                                  <a:pt x="3857" y="13716"/>
                                </a:lnTo>
                                <a:lnTo>
                                  <a:pt x="2143" y="12859"/>
                                </a:lnTo>
                                <a:lnTo>
                                  <a:pt x="2143" y="2572"/>
                                </a:lnTo>
                                <a:close/>
                              </a:path>
                            </a:pathLst>
                          </a:custGeom>
                          <a:solidFill>
                            <a:srgbClr val="6C74AF"/>
                          </a:solidFill>
                          <a:ln w="4286" cap="flat">
                            <a:noFill/>
                            <a:prstDash val="solid"/>
                            <a:miter/>
                          </a:ln>
                        </p:spPr>
                        <p:txBody>
                          <a:bodyPr rtlCol="0" anchor="ctr"/>
                          <a:lstStyle/>
                          <a:p>
                            <a:endParaRPr lang="en-GB"/>
                          </a:p>
                        </p:txBody>
                      </p:sp>
                      <p:sp>
                        <p:nvSpPr>
                          <p:cNvPr id="307" name="Freeform: Shape 306">
                            <a:extLst>
                              <a:ext uri="{FF2B5EF4-FFF2-40B4-BE49-F238E27FC236}">
                                <a16:creationId xmlns:a16="http://schemas.microsoft.com/office/drawing/2014/main" id="{445B9A59-EAA9-7C94-EA4F-EA1C50B06F0B}"/>
                              </a:ext>
                            </a:extLst>
                          </p:cNvPr>
                          <p:cNvSpPr/>
                          <p:nvPr/>
                        </p:nvSpPr>
                        <p:spPr>
                          <a:xfrm>
                            <a:off x="9492853" y="2103255"/>
                            <a:ext cx="3857" cy="13716"/>
                          </a:xfrm>
                          <a:custGeom>
                            <a:avLst/>
                            <a:gdLst>
                              <a:gd name="connsiteX0" fmla="*/ 1715 w 3857"/>
                              <a:gd name="connsiteY0" fmla="*/ 2572 h 13716"/>
                              <a:gd name="connsiteX1" fmla="*/ 0 w 3857"/>
                              <a:gd name="connsiteY1" fmla="*/ 1286 h 13716"/>
                              <a:gd name="connsiteX2" fmla="*/ 0 w 3857"/>
                              <a:gd name="connsiteY2" fmla="*/ 0 h 13716"/>
                              <a:gd name="connsiteX3" fmla="*/ 2572 w 3857"/>
                              <a:gd name="connsiteY3" fmla="*/ 0 h 13716"/>
                              <a:gd name="connsiteX4" fmla="*/ 3858 w 3857"/>
                              <a:gd name="connsiteY4" fmla="*/ 857 h 13716"/>
                              <a:gd name="connsiteX5" fmla="*/ 3858 w 3857"/>
                              <a:gd name="connsiteY5" fmla="*/ 13716 h 13716"/>
                              <a:gd name="connsiteX6" fmla="*/ 2143 w 3857"/>
                              <a:gd name="connsiteY6" fmla="*/ 12859 h 13716"/>
                              <a:gd name="connsiteX7" fmla="*/ 2143 w 3857"/>
                              <a:gd name="connsiteY7" fmla="*/ 2572 h 13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57" h="13716">
                                <a:moveTo>
                                  <a:pt x="1715" y="2572"/>
                                </a:moveTo>
                                <a:lnTo>
                                  <a:pt x="0" y="1286"/>
                                </a:lnTo>
                                <a:lnTo>
                                  <a:pt x="0" y="0"/>
                                </a:lnTo>
                                <a:cubicBezTo>
                                  <a:pt x="1286" y="429"/>
                                  <a:pt x="2143" y="429"/>
                                  <a:pt x="2572" y="0"/>
                                </a:cubicBezTo>
                                <a:lnTo>
                                  <a:pt x="3858" y="857"/>
                                </a:lnTo>
                                <a:lnTo>
                                  <a:pt x="3858" y="13716"/>
                                </a:lnTo>
                                <a:lnTo>
                                  <a:pt x="2143" y="12859"/>
                                </a:lnTo>
                                <a:lnTo>
                                  <a:pt x="2143" y="2572"/>
                                </a:lnTo>
                                <a:close/>
                              </a:path>
                            </a:pathLst>
                          </a:custGeom>
                          <a:solidFill>
                            <a:srgbClr val="6C74AF"/>
                          </a:solidFill>
                          <a:ln w="4286" cap="flat">
                            <a:noFill/>
                            <a:prstDash val="solid"/>
                            <a:miter/>
                          </a:ln>
                        </p:spPr>
                        <p:txBody>
                          <a:bodyPr rtlCol="0" anchor="ctr"/>
                          <a:lstStyle/>
                          <a:p>
                            <a:endParaRPr lang="en-GB"/>
                          </a:p>
                        </p:txBody>
                      </p:sp>
                      <p:sp>
                        <p:nvSpPr>
                          <p:cNvPr id="308" name="Freeform: Shape 307">
                            <a:extLst>
                              <a:ext uri="{FF2B5EF4-FFF2-40B4-BE49-F238E27FC236}">
                                <a16:creationId xmlns:a16="http://schemas.microsoft.com/office/drawing/2014/main" id="{EC32069E-0430-56D4-84A2-254C1DDE4396}"/>
                              </a:ext>
                            </a:extLst>
                          </p:cNvPr>
                          <p:cNvSpPr/>
                          <p:nvPr/>
                        </p:nvSpPr>
                        <p:spPr>
                          <a:xfrm>
                            <a:off x="9497402" y="2105814"/>
                            <a:ext cx="5514" cy="14202"/>
                          </a:xfrm>
                          <a:custGeom>
                            <a:avLst/>
                            <a:gdLst>
                              <a:gd name="connsiteX0" fmla="*/ 166 w 5514"/>
                              <a:gd name="connsiteY0" fmla="*/ 9014 h 14202"/>
                              <a:gd name="connsiteX1" fmla="*/ 2737 w 5514"/>
                              <a:gd name="connsiteY1" fmla="*/ 441 h 14202"/>
                              <a:gd name="connsiteX2" fmla="*/ 5309 w 5514"/>
                              <a:gd name="connsiteY2" fmla="*/ 12014 h 14202"/>
                              <a:gd name="connsiteX3" fmla="*/ 166 w 5514"/>
                              <a:gd name="connsiteY3" fmla="*/ 9014 h 14202"/>
                              <a:gd name="connsiteX4" fmla="*/ 4023 w 5514"/>
                              <a:gd name="connsiteY4" fmla="*/ 11157 h 14202"/>
                              <a:gd name="connsiteX5" fmla="*/ 1880 w 5514"/>
                              <a:gd name="connsiteY5" fmla="*/ 3013 h 14202"/>
                              <a:gd name="connsiteX6" fmla="*/ 4023 w 5514"/>
                              <a:gd name="connsiteY6" fmla="*/ 11157 h 1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4" h="14202">
                                <a:moveTo>
                                  <a:pt x="166" y="9014"/>
                                </a:moveTo>
                                <a:cubicBezTo>
                                  <a:pt x="594" y="7300"/>
                                  <a:pt x="-1549" y="-2130"/>
                                  <a:pt x="2737" y="441"/>
                                </a:cubicBezTo>
                                <a:cubicBezTo>
                                  <a:pt x="6595" y="2156"/>
                                  <a:pt x="5309" y="8585"/>
                                  <a:pt x="5309" y="12014"/>
                                </a:cubicBezTo>
                                <a:cubicBezTo>
                                  <a:pt x="5309" y="17158"/>
                                  <a:pt x="-263" y="12014"/>
                                  <a:pt x="166" y="9014"/>
                                </a:cubicBezTo>
                                <a:close/>
                                <a:moveTo>
                                  <a:pt x="4023" y="11157"/>
                                </a:moveTo>
                                <a:cubicBezTo>
                                  <a:pt x="4023" y="9871"/>
                                  <a:pt x="4880" y="-416"/>
                                  <a:pt x="1880" y="3013"/>
                                </a:cubicBezTo>
                                <a:cubicBezTo>
                                  <a:pt x="1880" y="4299"/>
                                  <a:pt x="1452" y="15015"/>
                                  <a:pt x="4023" y="11157"/>
                                </a:cubicBezTo>
                                <a:close/>
                              </a:path>
                            </a:pathLst>
                          </a:custGeom>
                          <a:solidFill>
                            <a:srgbClr val="6C74AF"/>
                          </a:solidFill>
                          <a:ln w="4286" cap="flat">
                            <a:noFill/>
                            <a:prstDash val="solid"/>
                            <a:miter/>
                          </a:ln>
                        </p:spPr>
                        <p:txBody>
                          <a:bodyPr rtlCol="0" anchor="ctr"/>
                          <a:lstStyle/>
                          <a:p>
                            <a:endParaRPr lang="en-GB"/>
                          </a:p>
                        </p:txBody>
                      </p:sp>
                      <p:sp>
                        <p:nvSpPr>
                          <p:cNvPr id="309" name="Freeform: Shape 308">
                            <a:extLst>
                              <a:ext uri="{FF2B5EF4-FFF2-40B4-BE49-F238E27FC236}">
                                <a16:creationId xmlns:a16="http://schemas.microsoft.com/office/drawing/2014/main" id="{CE918891-0227-B3C7-0E63-F6EC0D87A752}"/>
                              </a:ext>
                            </a:extLst>
                          </p:cNvPr>
                          <p:cNvSpPr/>
                          <p:nvPr/>
                        </p:nvSpPr>
                        <p:spPr>
                          <a:xfrm>
                            <a:off x="9504425" y="2110113"/>
                            <a:ext cx="3857" cy="13716"/>
                          </a:xfrm>
                          <a:custGeom>
                            <a:avLst/>
                            <a:gdLst>
                              <a:gd name="connsiteX0" fmla="*/ 1715 w 3857"/>
                              <a:gd name="connsiteY0" fmla="*/ 2572 h 13716"/>
                              <a:gd name="connsiteX1" fmla="*/ 0 w 3857"/>
                              <a:gd name="connsiteY1" fmla="*/ 1286 h 13716"/>
                              <a:gd name="connsiteX2" fmla="*/ 0 w 3857"/>
                              <a:gd name="connsiteY2" fmla="*/ 0 h 13716"/>
                              <a:gd name="connsiteX3" fmla="*/ 2572 w 3857"/>
                              <a:gd name="connsiteY3" fmla="*/ 0 h 13716"/>
                              <a:gd name="connsiteX4" fmla="*/ 3858 w 3857"/>
                              <a:gd name="connsiteY4" fmla="*/ 857 h 13716"/>
                              <a:gd name="connsiteX5" fmla="*/ 3858 w 3857"/>
                              <a:gd name="connsiteY5" fmla="*/ 13716 h 13716"/>
                              <a:gd name="connsiteX6" fmla="*/ 2143 w 3857"/>
                              <a:gd name="connsiteY6" fmla="*/ 12859 h 13716"/>
                              <a:gd name="connsiteX7" fmla="*/ 2143 w 3857"/>
                              <a:gd name="connsiteY7" fmla="*/ 2572 h 13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57" h="13716">
                                <a:moveTo>
                                  <a:pt x="1715" y="2572"/>
                                </a:moveTo>
                                <a:lnTo>
                                  <a:pt x="0" y="1286"/>
                                </a:lnTo>
                                <a:lnTo>
                                  <a:pt x="0" y="0"/>
                                </a:lnTo>
                                <a:cubicBezTo>
                                  <a:pt x="1286" y="429"/>
                                  <a:pt x="2143" y="429"/>
                                  <a:pt x="2572" y="0"/>
                                </a:cubicBezTo>
                                <a:lnTo>
                                  <a:pt x="3858" y="857"/>
                                </a:lnTo>
                                <a:lnTo>
                                  <a:pt x="3858" y="13716"/>
                                </a:lnTo>
                                <a:lnTo>
                                  <a:pt x="2143" y="12859"/>
                                </a:lnTo>
                                <a:lnTo>
                                  <a:pt x="2143" y="2572"/>
                                </a:lnTo>
                                <a:close/>
                              </a:path>
                            </a:pathLst>
                          </a:custGeom>
                          <a:solidFill>
                            <a:srgbClr val="6C74AF"/>
                          </a:solidFill>
                          <a:ln w="4286" cap="flat">
                            <a:noFill/>
                            <a:prstDash val="solid"/>
                            <a:miter/>
                          </a:ln>
                        </p:spPr>
                        <p:txBody>
                          <a:bodyPr rtlCol="0" anchor="ctr"/>
                          <a:lstStyle/>
                          <a:p>
                            <a:endParaRPr lang="en-GB"/>
                          </a:p>
                        </p:txBody>
                      </p:sp>
                    </p:grpSp>
                    <p:grpSp>
                      <p:nvGrpSpPr>
                        <p:cNvPr id="310" name="Graphic 18">
                          <a:extLst>
                            <a:ext uri="{FF2B5EF4-FFF2-40B4-BE49-F238E27FC236}">
                              <a16:creationId xmlns:a16="http://schemas.microsoft.com/office/drawing/2014/main" id="{B9574FCF-C0DA-6C1A-4FFD-8BA42B815273}"/>
                            </a:ext>
                          </a:extLst>
                        </p:cNvPr>
                        <p:cNvGrpSpPr/>
                        <p:nvPr/>
                      </p:nvGrpSpPr>
                      <p:grpSpPr>
                        <a:xfrm>
                          <a:off x="9481114" y="2164536"/>
                          <a:ext cx="27168" cy="27444"/>
                          <a:chOff x="9481114" y="2164536"/>
                          <a:chExt cx="27168" cy="27444"/>
                        </a:xfrm>
                        <a:solidFill>
                          <a:srgbClr val="6C74AF"/>
                        </a:solidFill>
                      </p:grpSpPr>
                      <p:sp>
                        <p:nvSpPr>
                          <p:cNvPr id="311" name="Freeform: Shape 310">
                            <a:extLst>
                              <a:ext uri="{FF2B5EF4-FFF2-40B4-BE49-F238E27FC236}">
                                <a16:creationId xmlns:a16="http://schemas.microsoft.com/office/drawing/2014/main" id="{BA684EEC-2B2D-576B-0F7B-9E5562558E4D}"/>
                              </a:ext>
                            </a:extLst>
                          </p:cNvPr>
                          <p:cNvSpPr/>
                          <p:nvPr/>
                        </p:nvSpPr>
                        <p:spPr>
                          <a:xfrm>
                            <a:off x="9481114" y="2164536"/>
                            <a:ext cx="5514" cy="13932"/>
                          </a:xfrm>
                          <a:custGeom>
                            <a:avLst/>
                            <a:gdLst>
                              <a:gd name="connsiteX0" fmla="*/ 166 w 5514"/>
                              <a:gd name="connsiteY0" fmla="*/ 9014 h 13932"/>
                              <a:gd name="connsiteX1" fmla="*/ 2737 w 5514"/>
                              <a:gd name="connsiteY1" fmla="*/ 441 h 13932"/>
                              <a:gd name="connsiteX2" fmla="*/ 5309 w 5514"/>
                              <a:gd name="connsiteY2" fmla="*/ 12014 h 13932"/>
                              <a:gd name="connsiteX3" fmla="*/ 166 w 5514"/>
                              <a:gd name="connsiteY3" fmla="*/ 9014 h 13932"/>
                              <a:gd name="connsiteX4" fmla="*/ 3594 w 5514"/>
                              <a:gd name="connsiteY4" fmla="*/ 11157 h 13932"/>
                              <a:gd name="connsiteX5" fmla="*/ 1451 w 5514"/>
                              <a:gd name="connsiteY5" fmla="*/ 3013 h 13932"/>
                              <a:gd name="connsiteX6" fmla="*/ 3594 w 5514"/>
                              <a:gd name="connsiteY6" fmla="*/ 11157 h 13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4" h="13932">
                                <a:moveTo>
                                  <a:pt x="166" y="9014"/>
                                </a:moveTo>
                                <a:cubicBezTo>
                                  <a:pt x="594" y="7299"/>
                                  <a:pt x="-1549" y="-2130"/>
                                  <a:pt x="2737" y="441"/>
                                </a:cubicBezTo>
                                <a:cubicBezTo>
                                  <a:pt x="6595" y="2156"/>
                                  <a:pt x="5309" y="8585"/>
                                  <a:pt x="5309" y="12014"/>
                                </a:cubicBezTo>
                                <a:cubicBezTo>
                                  <a:pt x="4880" y="16729"/>
                                  <a:pt x="-264" y="11586"/>
                                  <a:pt x="166" y="9014"/>
                                </a:cubicBezTo>
                                <a:close/>
                                <a:moveTo>
                                  <a:pt x="3594" y="11157"/>
                                </a:moveTo>
                                <a:cubicBezTo>
                                  <a:pt x="3594" y="9871"/>
                                  <a:pt x="4452" y="-416"/>
                                  <a:pt x="1451" y="3013"/>
                                </a:cubicBezTo>
                                <a:cubicBezTo>
                                  <a:pt x="1880" y="4299"/>
                                  <a:pt x="1023" y="15015"/>
                                  <a:pt x="3594" y="11157"/>
                                </a:cubicBezTo>
                                <a:close/>
                              </a:path>
                            </a:pathLst>
                          </a:custGeom>
                          <a:solidFill>
                            <a:srgbClr val="6C74AF"/>
                          </a:solidFill>
                          <a:ln w="4286" cap="flat">
                            <a:noFill/>
                            <a:prstDash val="solid"/>
                            <a:miter/>
                          </a:ln>
                        </p:spPr>
                        <p:txBody>
                          <a:bodyPr rtlCol="0" anchor="ctr"/>
                          <a:lstStyle/>
                          <a:p>
                            <a:endParaRPr lang="en-GB"/>
                          </a:p>
                        </p:txBody>
                      </p:sp>
                      <p:sp>
                        <p:nvSpPr>
                          <p:cNvPr id="312" name="Freeform: Shape 311">
                            <a:extLst>
                              <a:ext uri="{FF2B5EF4-FFF2-40B4-BE49-F238E27FC236}">
                                <a16:creationId xmlns:a16="http://schemas.microsoft.com/office/drawing/2014/main" id="{B9C8E0A5-46C4-66A1-AF29-180ED4013B01}"/>
                              </a:ext>
                            </a:extLst>
                          </p:cNvPr>
                          <p:cNvSpPr/>
                          <p:nvPr/>
                        </p:nvSpPr>
                        <p:spPr>
                          <a:xfrm>
                            <a:off x="9487709" y="2168835"/>
                            <a:ext cx="3857" cy="13715"/>
                          </a:xfrm>
                          <a:custGeom>
                            <a:avLst/>
                            <a:gdLst>
                              <a:gd name="connsiteX0" fmla="*/ 1714 w 3857"/>
                              <a:gd name="connsiteY0" fmla="*/ 2572 h 13715"/>
                              <a:gd name="connsiteX1" fmla="*/ 0 w 3857"/>
                              <a:gd name="connsiteY1" fmla="*/ 1286 h 13715"/>
                              <a:gd name="connsiteX2" fmla="*/ 0 w 3857"/>
                              <a:gd name="connsiteY2" fmla="*/ 0 h 13715"/>
                              <a:gd name="connsiteX3" fmla="*/ 2572 w 3857"/>
                              <a:gd name="connsiteY3" fmla="*/ 0 h 13715"/>
                              <a:gd name="connsiteX4" fmla="*/ 3857 w 3857"/>
                              <a:gd name="connsiteY4" fmla="*/ 857 h 13715"/>
                              <a:gd name="connsiteX5" fmla="*/ 3857 w 3857"/>
                              <a:gd name="connsiteY5" fmla="*/ 13716 h 13715"/>
                              <a:gd name="connsiteX6" fmla="*/ 2143 w 3857"/>
                              <a:gd name="connsiteY6" fmla="*/ 12859 h 13715"/>
                              <a:gd name="connsiteX7" fmla="*/ 2143 w 3857"/>
                              <a:gd name="connsiteY7" fmla="*/ 2572 h 13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57" h="13715">
                                <a:moveTo>
                                  <a:pt x="1714" y="2572"/>
                                </a:moveTo>
                                <a:lnTo>
                                  <a:pt x="0" y="1286"/>
                                </a:lnTo>
                                <a:lnTo>
                                  <a:pt x="0" y="0"/>
                                </a:lnTo>
                                <a:cubicBezTo>
                                  <a:pt x="1286" y="429"/>
                                  <a:pt x="2143" y="429"/>
                                  <a:pt x="2572" y="0"/>
                                </a:cubicBezTo>
                                <a:lnTo>
                                  <a:pt x="3857" y="857"/>
                                </a:lnTo>
                                <a:lnTo>
                                  <a:pt x="3857" y="13716"/>
                                </a:lnTo>
                                <a:lnTo>
                                  <a:pt x="2143" y="12859"/>
                                </a:lnTo>
                                <a:lnTo>
                                  <a:pt x="2143" y="2572"/>
                                </a:lnTo>
                                <a:close/>
                              </a:path>
                            </a:pathLst>
                          </a:custGeom>
                          <a:solidFill>
                            <a:srgbClr val="6C74AF"/>
                          </a:solidFill>
                          <a:ln w="4286" cap="flat">
                            <a:noFill/>
                            <a:prstDash val="solid"/>
                            <a:miter/>
                          </a:ln>
                        </p:spPr>
                        <p:txBody>
                          <a:bodyPr rtlCol="0" anchor="ctr"/>
                          <a:lstStyle/>
                          <a:p>
                            <a:endParaRPr lang="en-GB"/>
                          </a:p>
                        </p:txBody>
                      </p:sp>
                      <p:sp>
                        <p:nvSpPr>
                          <p:cNvPr id="313" name="Freeform: Shape 312">
                            <a:extLst>
                              <a:ext uri="{FF2B5EF4-FFF2-40B4-BE49-F238E27FC236}">
                                <a16:creationId xmlns:a16="http://schemas.microsoft.com/office/drawing/2014/main" id="{6EA6AD3E-0369-B54B-6C6E-A8EC3E63A5C2}"/>
                              </a:ext>
                            </a:extLst>
                          </p:cNvPr>
                          <p:cNvSpPr/>
                          <p:nvPr/>
                        </p:nvSpPr>
                        <p:spPr>
                          <a:xfrm>
                            <a:off x="9492853" y="2171407"/>
                            <a:ext cx="3857" cy="13716"/>
                          </a:xfrm>
                          <a:custGeom>
                            <a:avLst/>
                            <a:gdLst>
                              <a:gd name="connsiteX0" fmla="*/ 1715 w 3857"/>
                              <a:gd name="connsiteY0" fmla="*/ 2572 h 13716"/>
                              <a:gd name="connsiteX1" fmla="*/ 0 w 3857"/>
                              <a:gd name="connsiteY1" fmla="*/ 1286 h 13716"/>
                              <a:gd name="connsiteX2" fmla="*/ 0 w 3857"/>
                              <a:gd name="connsiteY2" fmla="*/ 0 h 13716"/>
                              <a:gd name="connsiteX3" fmla="*/ 2572 w 3857"/>
                              <a:gd name="connsiteY3" fmla="*/ 0 h 13716"/>
                              <a:gd name="connsiteX4" fmla="*/ 3858 w 3857"/>
                              <a:gd name="connsiteY4" fmla="*/ 857 h 13716"/>
                              <a:gd name="connsiteX5" fmla="*/ 3858 w 3857"/>
                              <a:gd name="connsiteY5" fmla="*/ 13716 h 13716"/>
                              <a:gd name="connsiteX6" fmla="*/ 2143 w 3857"/>
                              <a:gd name="connsiteY6" fmla="*/ 12859 h 13716"/>
                              <a:gd name="connsiteX7" fmla="*/ 2143 w 3857"/>
                              <a:gd name="connsiteY7" fmla="*/ 2572 h 13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57" h="13716">
                                <a:moveTo>
                                  <a:pt x="1715" y="2572"/>
                                </a:moveTo>
                                <a:lnTo>
                                  <a:pt x="0" y="1286"/>
                                </a:lnTo>
                                <a:lnTo>
                                  <a:pt x="0" y="0"/>
                                </a:lnTo>
                                <a:cubicBezTo>
                                  <a:pt x="1286" y="429"/>
                                  <a:pt x="2143" y="429"/>
                                  <a:pt x="2572" y="0"/>
                                </a:cubicBezTo>
                                <a:lnTo>
                                  <a:pt x="3858" y="857"/>
                                </a:lnTo>
                                <a:lnTo>
                                  <a:pt x="3858" y="13716"/>
                                </a:lnTo>
                                <a:lnTo>
                                  <a:pt x="2143" y="12859"/>
                                </a:lnTo>
                                <a:lnTo>
                                  <a:pt x="2143" y="2572"/>
                                </a:lnTo>
                                <a:close/>
                              </a:path>
                            </a:pathLst>
                          </a:custGeom>
                          <a:solidFill>
                            <a:srgbClr val="6C74AF"/>
                          </a:solidFill>
                          <a:ln w="4286" cap="flat">
                            <a:noFill/>
                            <a:prstDash val="solid"/>
                            <a:miter/>
                          </a:ln>
                        </p:spPr>
                        <p:txBody>
                          <a:bodyPr rtlCol="0" anchor="ctr"/>
                          <a:lstStyle/>
                          <a:p>
                            <a:endParaRPr lang="en-GB"/>
                          </a:p>
                        </p:txBody>
                      </p:sp>
                      <p:sp>
                        <p:nvSpPr>
                          <p:cNvPr id="314" name="Freeform: Shape 313">
                            <a:extLst>
                              <a:ext uri="{FF2B5EF4-FFF2-40B4-BE49-F238E27FC236}">
                                <a16:creationId xmlns:a16="http://schemas.microsoft.com/office/drawing/2014/main" id="{B19279E2-D647-55ED-4271-E16419614A05}"/>
                              </a:ext>
                            </a:extLst>
                          </p:cNvPr>
                          <p:cNvSpPr/>
                          <p:nvPr/>
                        </p:nvSpPr>
                        <p:spPr>
                          <a:xfrm>
                            <a:off x="9497402" y="2173966"/>
                            <a:ext cx="5514" cy="14202"/>
                          </a:xfrm>
                          <a:custGeom>
                            <a:avLst/>
                            <a:gdLst>
                              <a:gd name="connsiteX0" fmla="*/ 166 w 5514"/>
                              <a:gd name="connsiteY0" fmla="*/ 9014 h 14202"/>
                              <a:gd name="connsiteX1" fmla="*/ 2737 w 5514"/>
                              <a:gd name="connsiteY1" fmla="*/ 441 h 14202"/>
                              <a:gd name="connsiteX2" fmla="*/ 5309 w 5514"/>
                              <a:gd name="connsiteY2" fmla="*/ 12014 h 14202"/>
                              <a:gd name="connsiteX3" fmla="*/ 166 w 5514"/>
                              <a:gd name="connsiteY3" fmla="*/ 9014 h 14202"/>
                              <a:gd name="connsiteX4" fmla="*/ 4023 w 5514"/>
                              <a:gd name="connsiteY4" fmla="*/ 11157 h 14202"/>
                              <a:gd name="connsiteX5" fmla="*/ 1880 w 5514"/>
                              <a:gd name="connsiteY5" fmla="*/ 3013 h 14202"/>
                              <a:gd name="connsiteX6" fmla="*/ 4023 w 5514"/>
                              <a:gd name="connsiteY6" fmla="*/ 11157 h 1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4" h="14202">
                                <a:moveTo>
                                  <a:pt x="166" y="9014"/>
                                </a:moveTo>
                                <a:cubicBezTo>
                                  <a:pt x="594" y="7300"/>
                                  <a:pt x="-1549" y="-2130"/>
                                  <a:pt x="2737" y="441"/>
                                </a:cubicBezTo>
                                <a:cubicBezTo>
                                  <a:pt x="6595" y="2156"/>
                                  <a:pt x="5309" y="8585"/>
                                  <a:pt x="5309" y="12014"/>
                                </a:cubicBezTo>
                                <a:cubicBezTo>
                                  <a:pt x="5309" y="17158"/>
                                  <a:pt x="-263" y="12014"/>
                                  <a:pt x="166" y="9014"/>
                                </a:cubicBezTo>
                                <a:close/>
                                <a:moveTo>
                                  <a:pt x="4023" y="11157"/>
                                </a:moveTo>
                                <a:cubicBezTo>
                                  <a:pt x="4023" y="9871"/>
                                  <a:pt x="4880" y="-416"/>
                                  <a:pt x="1880" y="3013"/>
                                </a:cubicBezTo>
                                <a:cubicBezTo>
                                  <a:pt x="1880" y="4299"/>
                                  <a:pt x="1452" y="15015"/>
                                  <a:pt x="4023" y="11157"/>
                                </a:cubicBezTo>
                                <a:close/>
                              </a:path>
                            </a:pathLst>
                          </a:custGeom>
                          <a:solidFill>
                            <a:srgbClr val="6C74AF"/>
                          </a:solidFill>
                          <a:ln w="4286" cap="flat">
                            <a:noFill/>
                            <a:prstDash val="solid"/>
                            <a:miter/>
                          </a:ln>
                        </p:spPr>
                        <p:txBody>
                          <a:bodyPr rtlCol="0" anchor="ctr"/>
                          <a:lstStyle/>
                          <a:p>
                            <a:endParaRPr lang="en-GB"/>
                          </a:p>
                        </p:txBody>
                      </p:sp>
                      <p:sp>
                        <p:nvSpPr>
                          <p:cNvPr id="315" name="Freeform: Shape 314">
                            <a:extLst>
                              <a:ext uri="{FF2B5EF4-FFF2-40B4-BE49-F238E27FC236}">
                                <a16:creationId xmlns:a16="http://schemas.microsoft.com/office/drawing/2014/main" id="{28971F65-83C1-1F15-317B-83257D162176}"/>
                              </a:ext>
                            </a:extLst>
                          </p:cNvPr>
                          <p:cNvSpPr/>
                          <p:nvPr/>
                        </p:nvSpPr>
                        <p:spPr>
                          <a:xfrm>
                            <a:off x="9504425" y="2178265"/>
                            <a:ext cx="3857" cy="13716"/>
                          </a:xfrm>
                          <a:custGeom>
                            <a:avLst/>
                            <a:gdLst>
                              <a:gd name="connsiteX0" fmla="*/ 1715 w 3857"/>
                              <a:gd name="connsiteY0" fmla="*/ 2572 h 13716"/>
                              <a:gd name="connsiteX1" fmla="*/ 0 w 3857"/>
                              <a:gd name="connsiteY1" fmla="*/ 1286 h 13716"/>
                              <a:gd name="connsiteX2" fmla="*/ 0 w 3857"/>
                              <a:gd name="connsiteY2" fmla="*/ 0 h 13716"/>
                              <a:gd name="connsiteX3" fmla="*/ 2572 w 3857"/>
                              <a:gd name="connsiteY3" fmla="*/ 0 h 13716"/>
                              <a:gd name="connsiteX4" fmla="*/ 3858 w 3857"/>
                              <a:gd name="connsiteY4" fmla="*/ 857 h 13716"/>
                              <a:gd name="connsiteX5" fmla="*/ 3858 w 3857"/>
                              <a:gd name="connsiteY5" fmla="*/ 13716 h 13716"/>
                              <a:gd name="connsiteX6" fmla="*/ 2143 w 3857"/>
                              <a:gd name="connsiteY6" fmla="*/ 12859 h 13716"/>
                              <a:gd name="connsiteX7" fmla="*/ 2143 w 3857"/>
                              <a:gd name="connsiteY7" fmla="*/ 2572 h 13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57" h="13716">
                                <a:moveTo>
                                  <a:pt x="1715" y="2572"/>
                                </a:moveTo>
                                <a:lnTo>
                                  <a:pt x="0" y="1286"/>
                                </a:lnTo>
                                <a:lnTo>
                                  <a:pt x="0" y="0"/>
                                </a:lnTo>
                                <a:cubicBezTo>
                                  <a:pt x="1286" y="429"/>
                                  <a:pt x="2143" y="429"/>
                                  <a:pt x="2572" y="0"/>
                                </a:cubicBezTo>
                                <a:lnTo>
                                  <a:pt x="3858" y="857"/>
                                </a:lnTo>
                                <a:lnTo>
                                  <a:pt x="3858" y="13716"/>
                                </a:lnTo>
                                <a:lnTo>
                                  <a:pt x="2143" y="12859"/>
                                </a:lnTo>
                                <a:lnTo>
                                  <a:pt x="2143" y="2572"/>
                                </a:lnTo>
                                <a:close/>
                              </a:path>
                            </a:pathLst>
                          </a:custGeom>
                          <a:solidFill>
                            <a:srgbClr val="6C74AF"/>
                          </a:solidFill>
                          <a:ln w="4286" cap="flat">
                            <a:noFill/>
                            <a:prstDash val="solid"/>
                            <a:miter/>
                          </a:ln>
                        </p:spPr>
                        <p:txBody>
                          <a:bodyPr rtlCol="0" anchor="ctr"/>
                          <a:lstStyle/>
                          <a:p>
                            <a:endParaRPr lang="en-GB"/>
                          </a:p>
                        </p:txBody>
                      </p:sp>
                    </p:grpSp>
                    <p:grpSp>
                      <p:nvGrpSpPr>
                        <p:cNvPr id="316" name="Graphic 18">
                          <a:extLst>
                            <a:ext uri="{FF2B5EF4-FFF2-40B4-BE49-F238E27FC236}">
                              <a16:creationId xmlns:a16="http://schemas.microsoft.com/office/drawing/2014/main" id="{BA588D95-745A-4E4D-69B4-0BA96BE953EC}"/>
                            </a:ext>
                          </a:extLst>
                        </p:cNvPr>
                        <p:cNvGrpSpPr/>
                        <p:nvPr/>
                      </p:nvGrpSpPr>
                      <p:grpSpPr>
                        <a:xfrm>
                          <a:off x="9481114" y="2228401"/>
                          <a:ext cx="27168" cy="27016"/>
                          <a:chOff x="9481114" y="2228401"/>
                          <a:chExt cx="27168" cy="27016"/>
                        </a:xfrm>
                        <a:solidFill>
                          <a:srgbClr val="6C74AF"/>
                        </a:solidFill>
                      </p:grpSpPr>
                      <p:sp>
                        <p:nvSpPr>
                          <p:cNvPr id="317" name="Freeform: Shape 316">
                            <a:extLst>
                              <a:ext uri="{FF2B5EF4-FFF2-40B4-BE49-F238E27FC236}">
                                <a16:creationId xmlns:a16="http://schemas.microsoft.com/office/drawing/2014/main" id="{AA22DE3D-90C5-E5E8-6E04-08987BB12946}"/>
                              </a:ext>
                            </a:extLst>
                          </p:cNvPr>
                          <p:cNvSpPr/>
                          <p:nvPr/>
                        </p:nvSpPr>
                        <p:spPr>
                          <a:xfrm>
                            <a:off x="9481114" y="2228401"/>
                            <a:ext cx="5514" cy="13932"/>
                          </a:xfrm>
                          <a:custGeom>
                            <a:avLst/>
                            <a:gdLst>
                              <a:gd name="connsiteX0" fmla="*/ 166 w 5514"/>
                              <a:gd name="connsiteY0" fmla="*/ 9014 h 13932"/>
                              <a:gd name="connsiteX1" fmla="*/ 2737 w 5514"/>
                              <a:gd name="connsiteY1" fmla="*/ 441 h 13932"/>
                              <a:gd name="connsiteX2" fmla="*/ 5309 w 5514"/>
                              <a:gd name="connsiteY2" fmla="*/ 12014 h 13932"/>
                              <a:gd name="connsiteX3" fmla="*/ 166 w 5514"/>
                              <a:gd name="connsiteY3" fmla="*/ 9014 h 13932"/>
                              <a:gd name="connsiteX4" fmla="*/ 3594 w 5514"/>
                              <a:gd name="connsiteY4" fmla="*/ 11157 h 13932"/>
                              <a:gd name="connsiteX5" fmla="*/ 1451 w 5514"/>
                              <a:gd name="connsiteY5" fmla="*/ 3013 h 13932"/>
                              <a:gd name="connsiteX6" fmla="*/ 3594 w 5514"/>
                              <a:gd name="connsiteY6" fmla="*/ 11157 h 13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4" h="13932">
                                <a:moveTo>
                                  <a:pt x="166" y="9014"/>
                                </a:moveTo>
                                <a:cubicBezTo>
                                  <a:pt x="594" y="7299"/>
                                  <a:pt x="-1549" y="-2130"/>
                                  <a:pt x="2737" y="441"/>
                                </a:cubicBezTo>
                                <a:cubicBezTo>
                                  <a:pt x="6595" y="2156"/>
                                  <a:pt x="5309" y="8585"/>
                                  <a:pt x="5309" y="12014"/>
                                </a:cubicBezTo>
                                <a:cubicBezTo>
                                  <a:pt x="4880" y="16729"/>
                                  <a:pt x="-264" y="11586"/>
                                  <a:pt x="166" y="9014"/>
                                </a:cubicBezTo>
                                <a:close/>
                                <a:moveTo>
                                  <a:pt x="3594" y="11157"/>
                                </a:moveTo>
                                <a:cubicBezTo>
                                  <a:pt x="3594" y="9871"/>
                                  <a:pt x="4452" y="-416"/>
                                  <a:pt x="1451" y="3013"/>
                                </a:cubicBezTo>
                                <a:cubicBezTo>
                                  <a:pt x="1880" y="3870"/>
                                  <a:pt x="1023" y="14586"/>
                                  <a:pt x="3594" y="11157"/>
                                </a:cubicBezTo>
                                <a:close/>
                              </a:path>
                            </a:pathLst>
                          </a:custGeom>
                          <a:solidFill>
                            <a:srgbClr val="6C74AF"/>
                          </a:solidFill>
                          <a:ln w="4286" cap="flat">
                            <a:noFill/>
                            <a:prstDash val="solid"/>
                            <a:miter/>
                          </a:ln>
                        </p:spPr>
                        <p:txBody>
                          <a:bodyPr rtlCol="0" anchor="ctr"/>
                          <a:lstStyle/>
                          <a:p>
                            <a:endParaRPr lang="en-GB"/>
                          </a:p>
                        </p:txBody>
                      </p:sp>
                      <p:sp>
                        <p:nvSpPr>
                          <p:cNvPr id="318" name="Freeform: Shape 317">
                            <a:extLst>
                              <a:ext uri="{FF2B5EF4-FFF2-40B4-BE49-F238E27FC236}">
                                <a16:creationId xmlns:a16="http://schemas.microsoft.com/office/drawing/2014/main" id="{ACF61C24-79B3-EFB1-9F49-5010AA7AA137}"/>
                              </a:ext>
                            </a:extLst>
                          </p:cNvPr>
                          <p:cNvSpPr/>
                          <p:nvPr/>
                        </p:nvSpPr>
                        <p:spPr>
                          <a:xfrm>
                            <a:off x="9487709" y="2232271"/>
                            <a:ext cx="3857" cy="13716"/>
                          </a:xfrm>
                          <a:custGeom>
                            <a:avLst/>
                            <a:gdLst>
                              <a:gd name="connsiteX0" fmla="*/ 1714 w 3857"/>
                              <a:gd name="connsiteY0" fmla="*/ 2572 h 13716"/>
                              <a:gd name="connsiteX1" fmla="*/ 0 w 3857"/>
                              <a:gd name="connsiteY1" fmla="*/ 1286 h 13716"/>
                              <a:gd name="connsiteX2" fmla="*/ 0 w 3857"/>
                              <a:gd name="connsiteY2" fmla="*/ 0 h 13716"/>
                              <a:gd name="connsiteX3" fmla="*/ 2572 w 3857"/>
                              <a:gd name="connsiteY3" fmla="*/ 0 h 13716"/>
                              <a:gd name="connsiteX4" fmla="*/ 3857 w 3857"/>
                              <a:gd name="connsiteY4" fmla="*/ 857 h 13716"/>
                              <a:gd name="connsiteX5" fmla="*/ 3857 w 3857"/>
                              <a:gd name="connsiteY5" fmla="*/ 13716 h 13716"/>
                              <a:gd name="connsiteX6" fmla="*/ 2143 w 3857"/>
                              <a:gd name="connsiteY6" fmla="*/ 12859 h 13716"/>
                              <a:gd name="connsiteX7" fmla="*/ 2143 w 3857"/>
                              <a:gd name="connsiteY7" fmla="*/ 2572 h 13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57" h="13716">
                                <a:moveTo>
                                  <a:pt x="1714" y="2572"/>
                                </a:moveTo>
                                <a:lnTo>
                                  <a:pt x="0" y="1286"/>
                                </a:lnTo>
                                <a:lnTo>
                                  <a:pt x="0" y="0"/>
                                </a:lnTo>
                                <a:cubicBezTo>
                                  <a:pt x="1286" y="429"/>
                                  <a:pt x="2143" y="429"/>
                                  <a:pt x="2572" y="0"/>
                                </a:cubicBezTo>
                                <a:lnTo>
                                  <a:pt x="3857" y="857"/>
                                </a:lnTo>
                                <a:lnTo>
                                  <a:pt x="3857" y="13716"/>
                                </a:lnTo>
                                <a:lnTo>
                                  <a:pt x="2143" y="12859"/>
                                </a:lnTo>
                                <a:lnTo>
                                  <a:pt x="2143" y="2572"/>
                                </a:lnTo>
                                <a:close/>
                              </a:path>
                            </a:pathLst>
                          </a:custGeom>
                          <a:solidFill>
                            <a:srgbClr val="6C74AF"/>
                          </a:solidFill>
                          <a:ln w="4286" cap="flat">
                            <a:noFill/>
                            <a:prstDash val="solid"/>
                            <a:miter/>
                          </a:ln>
                        </p:spPr>
                        <p:txBody>
                          <a:bodyPr rtlCol="0" anchor="ctr"/>
                          <a:lstStyle/>
                          <a:p>
                            <a:endParaRPr lang="en-GB"/>
                          </a:p>
                        </p:txBody>
                      </p:sp>
                      <p:sp>
                        <p:nvSpPr>
                          <p:cNvPr id="319" name="Freeform: Shape 318">
                            <a:extLst>
                              <a:ext uri="{FF2B5EF4-FFF2-40B4-BE49-F238E27FC236}">
                                <a16:creationId xmlns:a16="http://schemas.microsoft.com/office/drawing/2014/main" id="{97C19E29-ADD5-A978-D551-D224B06F5394}"/>
                              </a:ext>
                            </a:extLst>
                          </p:cNvPr>
                          <p:cNvSpPr/>
                          <p:nvPr/>
                        </p:nvSpPr>
                        <p:spPr>
                          <a:xfrm>
                            <a:off x="9492853" y="2235272"/>
                            <a:ext cx="3857" cy="13715"/>
                          </a:xfrm>
                          <a:custGeom>
                            <a:avLst/>
                            <a:gdLst>
                              <a:gd name="connsiteX0" fmla="*/ 1715 w 3857"/>
                              <a:gd name="connsiteY0" fmla="*/ 2572 h 13715"/>
                              <a:gd name="connsiteX1" fmla="*/ 0 w 3857"/>
                              <a:gd name="connsiteY1" fmla="*/ 1286 h 13715"/>
                              <a:gd name="connsiteX2" fmla="*/ 0 w 3857"/>
                              <a:gd name="connsiteY2" fmla="*/ 0 h 13715"/>
                              <a:gd name="connsiteX3" fmla="*/ 2572 w 3857"/>
                              <a:gd name="connsiteY3" fmla="*/ 0 h 13715"/>
                              <a:gd name="connsiteX4" fmla="*/ 3858 w 3857"/>
                              <a:gd name="connsiteY4" fmla="*/ 857 h 13715"/>
                              <a:gd name="connsiteX5" fmla="*/ 3858 w 3857"/>
                              <a:gd name="connsiteY5" fmla="*/ 13716 h 13715"/>
                              <a:gd name="connsiteX6" fmla="*/ 2143 w 3857"/>
                              <a:gd name="connsiteY6" fmla="*/ 12859 h 13715"/>
                              <a:gd name="connsiteX7" fmla="*/ 2143 w 3857"/>
                              <a:gd name="connsiteY7" fmla="*/ 2572 h 13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57" h="13715">
                                <a:moveTo>
                                  <a:pt x="1715" y="2572"/>
                                </a:moveTo>
                                <a:lnTo>
                                  <a:pt x="0" y="1286"/>
                                </a:lnTo>
                                <a:lnTo>
                                  <a:pt x="0" y="0"/>
                                </a:lnTo>
                                <a:cubicBezTo>
                                  <a:pt x="1286" y="429"/>
                                  <a:pt x="2143" y="429"/>
                                  <a:pt x="2572" y="0"/>
                                </a:cubicBezTo>
                                <a:lnTo>
                                  <a:pt x="3858" y="857"/>
                                </a:lnTo>
                                <a:lnTo>
                                  <a:pt x="3858" y="13716"/>
                                </a:lnTo>
                                <a:lnTo>
                                  <a:pt x="2143" y="12859"/>
                                </a:lnTo>
                                <a:lnTo>
                                  <a:pt x="2143" y="2572"/>
                                </a:lnTo>
                                <a:close/>
                              </a:path>
                            </a:pathLst>
                          </a:custGeom>
                          <a:solidFill>
                            <a:srgbClr val="6C74AF"/>
                          </a:solidFill>
                          <a:ln w="4286" cap="flat">
                            <a:noFill/>
                            <a:prstDash val="solid"/>
                            <a:miter/>
                          </a:ln>
                        </p:spPr>
                        <p:txBody>
                          <a:bodyPr rtlCol="0" anchor="ctr"/>
                          <a:lstStyle/>
                          <a:p>
                            <a:endParaRPr lang="en-GB"/>
                          </a:p>
                        </p:txBody>
                      </p:sp>
                      <p:sp>
                        <p:nvSpPr>
                          <p:cNvPr id="320" name="Freeform: Shape 319">
                            <a:extLst>
                              <a:ext uri="{FF2B5EF4-FFF2-40B4-BE49-F238E27FC236}">
                                <a16:creationId xmlns:a16="http://schemas.microsoft.com/office/drawing/2014/main" id="{38D4B46F-85F1-D603-0DFE-4E539482918D}"/>
                              </a:ext>
                            </a:extLst>
                          </p:cNvPr>
                          <p:cNvSpPr/>
                          <p:nvPr/>
                        </p:nvSpPr>
                        <p:spPr>
                          <a:xfrm>
                            <a:off x="9497402" y="2237831"/>
                            <a:ext cx="5514" cy="13932"/>
                          </a:xfrm>
                          <a:custGeom>
                            <a:avLst/>
                            <a:gdLst>
                              <a:gd name="connsiteX0" fmla="*/ 166 w 5514"/>
                              <a:gd name="connsiteY0" fmla="*/ 9014 h 13932"/>
                              <a:gd name="connsiteX1" fmla="*/ 2737 w 5514"/>
                              <a:gd name="connsiteY1" fmla="*/ 441 h 13932"/>
                              <a:gd name="connsiteX2" fmla="*/ 5309 w 5514"/>
                              <a:gd name="connsiteY2" fmla="*/ 12014 h 13932"/>
                              <a:gd name="connsiteX3" fmla="*/ 166 w 5514"/>
                              <a:gd name="connsiteY3" fmla="*/ 9014 h 13932"/>
                              <a:gd name="connsiteX4" fmla="*/ 4023 w 5514"/>
                              <a:gd name="connsiteY4" fmla="*/ 11157 h 13932"/>
                              <a:gd name="connsiteX5" fmla="*/ 1880 w 5514"/>
                              <a:gd name="connsiteY5" fmla="*/ 3013 h 13932"/>
                              <a:gd name="connsiteX6" fmla="*/ 4023 w 5514"/>
                              <a:gd name="connsiteY6" fmla="*/ 11157 h 13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4" h="13932">
                                <a:moveTo>
                                  <a:pt x="166" y="9014"/>
                                </a:moveTo>
                                <a:cubicBezTo>
                                  <a:pt x="594" y="7300"/>
                                  <a:pt x="-1549" y="-2130"/>
                                  <a:pt x="2737" y="441"/>
                                </a:cubicBezTo>
                                <a:cubicBezTo>
                                  <a:pt x="6595" y="2156"/>
                                  <a:pt x="5309" y="8585"/>
                                  <a:pt x="5309" y="12014"/>
                                </a:cubicBezTo>
                                <a:cubicBezTo>
                                  <a:pt x="5309" y="16729"/>
                                  <a:pt x="-263" y="11586"/>
                                  <a:pt x="166" y="9014"/>
                                </a:cubicBezTo>
                                <a:close/>
                                <a:moveTo>
                                  <a:pt x="4023" y="11157"/>
                                </a:moveTo>
                                <a:cubicBezTo>
                                  <a:pt x="4023" y="9871"/>
                                  <a:pt x="4880" y="-416"/>
                                  <a:pt x="1880" y="3013"/>
                                </a:cubicBezTo>
                                <a:cubicBezTo>
                                  <a:pt x="1880" y="3871"/>
                                  <a:pt x="1452" y="14586"/>
                                  <a:pt x="4023" y="11157"/>
                                </a:cubicBezTo>
                                <a:close/>
                              </a:path>
                            </a:pathLst>
                          </a:custGeom>
                          <a:solidFill>
                            <a:srgbClr val="6C74AF"/>
                          </a:solidFill>
                          <a:ln w="4286" cap="flat">
                            <a:noFill/>
                            <a:prstDash val="solid"/>
                            <a:miter/>
                          </a:ln>
                        </p:spPr>
                        <p:txBody>
                          <a:bodyPr rtlCol="0" anchor="ctr"/>
                          <a:lstStyle/>
                          <a:p>
                            <a:endParaRPr lang="en-GB"/>
                          </a:p>
                        </p:txBody>
                      </p:sp>
                      <p:sp>
                        <p:nvSpPr>
                          <p:cNvPr id="321" name="Freeform: Shape 320">
                            <a:extLst>
                              <a:ext uri="{FF2B5EF4-FFF2-40B4-BE49-F238E27FC236}">
                                <a16:creationId xmlns:a16="http://schemas.microsoft.com/office/drawing/2014/main" id="{B3BB7F0E-8548-3C74-DA81-662E429522F3}"/>
                              </a:ext>
                            </a:extLst>
                          </p:cNvPr>
                          <p:cNvSpPr/>
                          <p:nvPr/>
                        </p:nvSpPr>
                        <p:spPr>
                          <a:xfrm>
                            <a:off x="9504425" y="2241701"/>
                            <a:ext cx="3857" cy="13715"/>
                          </a:xfrm>
                          <a:custGeom>
                            <a:avLst/>
                            <a:gdLst>
                              <a:gd name="connsiteX0" fmla="*/ 1715 w 3857"/>
                              <a:gd name="connsiteY0" fmla="*/ 2572 h 13715"/>
                              <a:gd name="connsiteX1" fmla="*/ 0 w 3857"/>
                              <a:gd name="connsiteY1" fmla="*/ 1286 h 13715"/>
                              <a:gd name="connsiteX2" fmla="*/ 0 w 3857"/>
                              <a:gd name="connsiteY2" fmla="*/ 0 h 13715"/>
                              <a:gd name="connsiteX3" fmla="*/ 2572 w 3857"/>
                              <a:gd name="connsiteY3" fmla="*/ 0 h 13715"/>
                              <a:gd name="connsiteX4" fmla="*/ 3858 w 3857"/>
                              <a:gd name="connsiteY4" fmla="*/ 857 h 13715"/>
                              <a:gd name="connsiteX5" fmla="*/ 3858 w 3857"/>
                              <a:gd name="connsiteY5" fmla="*/ 13716 h 13715"/>
                              <a:gd name="connsiteX6" fmla="*/ 2143 w 3857"/>
                              <a:gd name="connsiteY6" fmla="*/ 12859 h 13715"/>
                              <a:gd name="connsiteX7" fmla="*/ 2143 w 3857"/>
                              <a:gd name="connsiteY7" fmla="*/ 2572 h 13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57" h="13715">
                                <a:moveTo>
                                  <a:pt x="1715" y="2572"/>
                                </a:moveTo>
                                <a:lnTo>
                                  <a:pt x="0" y="1286"/>
                                </a:lnTo>
                                <a:lnTo>
                                  <a:pt x="0" y="0"/>
                                </a:lnTo>
                                <a:cubicBezTo>
                                  <a:pt x="1286" y="429"/>
                                  <a:pt x="2143" y="429"/>
                                  <a:pt x="2572" y="0"/>
                                </a:cubicBezTo>
                                <a:lnTo>
                                  <a:pt x="3858" y="857"/>
                                </a:lnTo>
                                <a:lnTo>
                                  <a:pt x="3858" y="13716"/>
                                </a:lnTo>
                                <a:lnTo>
                                  <a:pt x="2143" y="12859"/>
                                </a:lnTo>
                                <a:lnTo>
                                  <a:pt x="2143" y="2572"/>
                                </a:lnTo>
                                <a:close/>
                              </a:path>
                            </a:pathLst>
                          </a:custGeom>
                          <a:solidFill>
                            <a:srgbClr val="6C74AF"/>
                          </a:solidFill>
                          <a:ln w="4286" cap="flat">
                            <a:noFill/>
                            <a:prstDash val="solid"/>
                            <a:miter/>
                          </a:ln>
                        </p:spPr>
                        <p:txBody>
                          <a:bodyPr rtlCol="0" anchor="ctr"/>
                          <a:lstStyle/>
                          <a:p>
                            <a:endParaRPr lang="en-GB"/>
                          </a:p>
                        </p:txBody>
                      </p:sp>
                    </p:grpSp>
                  </p:grpSp>
                </p:grpSp>
              </p:grpSp>
              <p:grpSp>
                <p:nvGrpSpPr>
                  <p:cNvPr id="322" name="Graphic 18">
                    <a:extLst>
                      <a:ext uri="{FF2B5EF4-FFF2-40B4-BE49-F238E27FC236}">
                        <a16:creationId xmlns:a16="http://schemas.microsoft.com/office/drawing/2014/main" id="{1F9640E4-D308-5D9B-C7FF-0690CF3BC889}"/>
                      </a:ext>
                    </a:extLst>
                  </p:cNvPr>
                  <p:cNvGrpSpPr/>
                  <p:nvPr/>
                </p:nvGrpSpPr>
                <p:grpSpPr>
                  <a:xfrm>
                    <a:off x="9906476" y="2369860"/>
                    <a:ext cx="227478" cy="267216"/>
                    <a:chOff x="9906476" y="2369860"/>
                    <a:chExt cx="227478" cy="267216"/>
                  </a:xfrm>
                </p:grpSpPr>
                <p:grpSp>
                  <p:nvGrpSpPr>
                    <p:cNvPr id="323" name="Graphic 18">
                      <a:extLst>
                        <a:ext uri="{FF2B5EF4-FFF2-40B4-BE49-F238E27FC236}">
                          <a16:creationId xmlns:a16="http://schemas.microsoft.com/office/drawing/2014/main" id="{A09A204F-F43C-22E8-6E9C-70646053F184}"/>
                        </a:ext>
                      </a:extLst>
                    </p:cNvPr>
                    <p:cNvGrpSpPr/>
                    <p:nvPr/>
                  </p:nvGrpSpPr>
                  <p:grpSpPr>
                    <a:xfrm>
                      <a:off x="9906476" y="2369860"/>
                      <a:ext cx="227478" cy="160593"/>
                      <a:chOff x="9906476" y="2369860"/>
                      <a:chExt cx="227478" cy="160593"/>
                    </a:xfrm>
                    <a:solidFill>
                      <a:srgbClr val="6C74AF"/>
                    </a:solidFill>
                  </p:grpSpPr>
                  <p:sp>
                    <p:nvSpPr>
                      <p:cNvPr id="324" name="Freeform: Shape 323">
                        <a:extLst>
                          <a:ext uri="{FF2B5EF4-FFF2-40B4-BE49-F238E27FC236}">
                            <a16:creationId xmlns:a16="http://schemas.microsoft.com/office/drawing/2014/main" id="{7D233E5F-80C7-DA4C-334E-48D8C8A26190}"/>
                          </a:ext>
                        </a:extLst>
                      </p:cNvPr>
                      <p:cNvSpPr/>
                      <p:nvPr/>
                    </p:nvSpPr>
                    <p:spPr>
                      <a:xfrm>
                        <a:off x="9906476" y="2369860"/>
                        <a:ext cx="19716" cy="44148"/>
                      </a:xfrm>
                      <a:custGeom>
                        <a:avLst/>
                        <a:gdLst>
                          <a:gd name="connsiteX0" fmla="*/ 19717 w 19716"/>
                          <a:gd name="connsiteY0" fmla="*/ 44148 h 44148"/>
                          <a:gd name="connsiteX1" fmla="*/ 0 w 19716"/>
                          <a:gd name="connsiteY1" fmla="*/ 33004 h 44148"/>
                          <a:gd name="connsiteX2" fmla="*/ 0 w 19716"/>
                          <a:gd name="connsiteY2" fmla="*/ 0 h 44148"/>
                          <a:gd name="connsiteX3" fmla="*/ 19717 w 19716"/>
                          <a:gd name="connsiteY3" fmla="*/ 11573 h 44148"/>
                        </a:gdLst>
                        <a:ahLst/>
                        <a:cxnLst>
                          <a:cxn ang="0">
                            <a:pos x="connsiteX0" y="connsiteY0"/>
                          </a:cxn>
                          <a:cxn ang="0">
                            <a:pos x="connsiteX1" y="connsiteY1"/>
                          </a:cxn>
                          <a:cxn ang="0">
                            <a:pos x="connsiteX2" y="connsiteY2"/>
                          </a:cxn>
                          <a:cxn ang="0">
                            <a:pos x="connsiteX3" y="connsiteY3"/>
                          </a:cxn>
                        </a:cxnLst>
                        <a:rect l="l" t="t" r="r" b="b"/>
                        <a:pathLst>
                          <a:path w="19716" h="44148">
                            <a:moveTo>
                              <a:pt x="19717" y="44148"/>
                            </a:moveTo>
                            <a:lnTo>
                              <a:pt x="0" y="33004"/>
                            </a:lnTo>
                            <a:lnTo>
                              <a:pt x="0" y="0"/>
                            </a:lnTo>
                            <a:lnTo>
                              <a:pt x="19717" y="11573"/>
                            </a:lnTo>
                            <a:close/>
                          </a:path>
                        </a:pathLst>
                      </a:custGeom>
                      <a:solidFill>
                        <a:srgbClr val="6C74AF"/>
                      </a:solidFill>
                      <a:ln w="4286" cap="flat">
                        <a:noFill/>
                        <a:prstDash val="solid"/>
                        <a:miter/>
                      </a:ln>
                    </p:spPr>
                    <p:txBody>
                      <a:bodyPr rtlCol="0" anchor="ctr"/>
                      <a:lstStyle/>
                      <a:p>
                        <a:endParaRPr lang="en-GB"/>
                      </a:p>
                    </p:txBody>
                  </p:sp>
                  <p:grpSp>
                    <p:nvGrpSpPr>
                      <p:cNvPr id="325" name="Graphic 18">
                        <a:extLst>
                          <a:ext uri="{FF2B5EF4-FFF2-40B4-BE49-F238E27FC236}">
                            <a16:creationId xmlns:a16="http://schemas.microsoft.com/office/drawing/2014/main" id="{82227BD3-3446-34FE-0330-18D296AC8DC9}"/>
                          </a:ext>
                        </a:extLst>
                      </p:cNvPr>
                      <p:cNvGrpSpPr/>
                      <p:nvPr/>
                    </p:nvGrpSpPr>
                    <p:grpSpPr>
                      <a:xfrm>
                        <a:off x="9932997" y="2399275"/>
                        <a:ext cx="200956" cy="131178"/>
                        <a:chOff x="9932997" y="2399275"/>
                        <a:chExt cx="200956" cy="131178"/>
                      </a:xfrm>
                      <a:solidFill>
                        <a:srgbClr val="6C74AF"/>
                      </a:solidFill>
                    </p:grpSpPr>
                    <p:sp>
                      <p:nvSpPr>
                        <p:cNvPr id="326" name="Freeform: Shape 325">
                          <a:extLst>
                            <a:ext uri="{FF2B5EF4-FFF2-40B4-BE49-F238E27FC236}">
                              <a16:creationId xmlns:a16="http://schemas.microsoft.com/office/drawing/2014/main" id="{D5CD9840-1D5C-32D1-5DA3-59E152350AED}"/>
                            </a:ext>
                          </a:extLst>
                        </p:cNvPr>
                        <p:cNvSpPr/>
                        <p:nvPr/>
                      </p:nvSpPr>
                      <p:spPr>
                        <a:xfrm rot="-3599956">
                          <a:off x="10042997" y="2353389"/>
                          <a:ext cx="3857" cy="201877"/>
                        </a:xfrm>
                        <a:custGeom>
                          <a:avLst/>
                          <a:gdLst>
                            <a:gd name="connsiteX0" fmla="*/ 0 w 3857"/>
                            <a:gd name="connsiteY0" fmla="*/ 0 h 201877"/>
                            <a:gd name="connsiteX1" fmla="*/ 3857 w 3857"/>
                            <a:gd name="connsiteY1" fmla="*/ 0 h 201877"/>
                            <a:gd name="connsiteX2" fmla="*/ 3857 w 3857"/>
                            <a:gd name="connsiteY2" fmla="*/ 201878 h 201877"/>
                            <a:gd name="connsiteX3" fmla="*/ 0 w 3857"/>
                            <a:gd name="connsiteY3" fmla="*/ 201878 h 201877"/>
                          </a:gdLst>
                          <a:ahLst/>
                          <a:cxnLst>
                            <a:cxn ang="0">
                              <a:pos x="connsiteX0" y="connsiteY0"/>
                            </a:cxn>
                            <a:cxn ang="0">
                              <a:pos x="connsiteX1" y="connsiteY1"/>
                            </a:cxn>
                            <a:cxn ang="0">
                              <a:pos x="connsiteX2" y="connsiteY2"/>
                            </a:cxn>
                            <a:cxn ang="0">
                              <a:pos x="connsiteX3" y="connsiteY3"/>
                            </a:cxn>
                          </a:cxnLst>
                          <a:rect l="l" t="t" r="r" b="b"/>
                          <a:pathLst>
                            <a:path w="3857" h="201877">
                              <a:moveTo>
                                <a:pt x="0" y="0"/>
                              </a:moveTo>
                              <a:lnTo>
                                <a:pt x="3857" y="0"/>
                              </a:lnTo>
                              <a:lnTo>
                                <a:pt x="3857" y="201878"/>
                              </a:lnTo>
                              <a:lnTo>
                                <a:pt x="0" y="201878"/>
                              </a:lnTo>
                              <a:close/>
                            </a:path>
                          </a:pathLst>
                        </a:custGeom>
                        <a:solidFill>
                          <a:srgbClr val="6C74AF"/>
                        </a:solidFill>
                        <a:ln w="4286" cap="flat">
                          <a:noFill/>
                          <a:prstDash val="solid"/>
                          <a:miter/>
                        </a:ln>
                      </p:spPr>
                      <p:txBody>
                        <a:bodyPr rtlCol="0" anchor="ctr"/>
                        <a:lstStyle/>
                        <a:p>
                          <a:endParaRPr lang="en-GB"/>
                        </a:p>
                      </p:txBody>
                    </p:sp>
                    <p:sp>
                      <p:nvSpPr>
                        <p:cNvPr id="327" name="Freeform: Shape 326">
                          <a:extLst>
                            <a:ext uri="{FF2B5EF4-FFF2-40B4-BE49-F238E27FC236}">
                              <a16:creationId xmlns:a16="http://schemas.microsoft.com/office/drawing/2014/main" id="{356FDE7E-B6C2-4433-5F7C-B7150ABDF6AE}"/>
                            </a:ext>
                          </a:extLst>
                        </p:cNvPr>
                        <p:cNvSpPr/>
                        <p:nvPr/>
                      </p:nvSpPr>
                      <p:spPr>
                        <a:xfrm rot="-3596120">
                          <a:off x="10031456" y="2343619"/>
                          <a:ext cx="3857" cy="229753"/>
                        </a:xfrm>
                        <a:custGeom>
                          <a:avLst/>
                          <a:gdLst>
                            <a:gd name="connsiteX0" fmla="*/ 0 w 3857"/>
                            <a:gd name="connsiteY0" fmla="*/ 0 h 229753"/>
                            <a:gd name="connsiteX1" fmla="*/ 3858 w 3857"/>
                            <a:gd name="connsiteY1" fmla="*/ 0 h 229753"/>
                            <a:gd name="connsiteX2" fmla="*/ 3858 w 3857"/>
                            <a:gd name="connsiteY2" fmla="*/ 229753 h 229753"/>
                            <a:gd name="connsiteX3" fmla="*/ 0 w 3857"/>
                            <a:gd name="connsiteY3" fmla="*/ 229753 h 229753"/>
                          </a:gdLst>
                          <a:ahLst/>
                          <a:cxnLst>
                            <a:cxn ang="0">
                              <a:pos x="connsiteX0" y="connsiteY0"/>
                            </a:cxn>
                            <a:cxn ang="0">
                              <a:pos x="connsiteX1" y="connsiteY1"/>
                            </a:cxn>
                            <a:cxn ang="0">
                              <a:pos x="connsiteX2" y="connsiteY2"/>
                            </a:cxn>
                            <a:cxn ang="0">
                              <a:pos x="connsiteX3" y="connsiteY3"/>
                            </a:cxn>
                          </a:cxnLst>
                          <a:rect l="l" t="t" r="r" b="b"/>
                          <a:pathLst>
                            <a:path w="3857" h="229753">
                              <a:moveTo>
                                <a:pt x="0" y="0"/>
                              </a:moveTo>
                              <a:lnTo>
                                <a:pt x="3858" y="0"/>
                              </a:lnTo>
                              <a:lnTo>
                                <a:pt x="3858" y="229753"/>
                              </a:lnTo>
                              <a:lnTo>
                                <a:pt x="0" y="229753"/>
                              </a:lnTo>
                              <a:close/>
                            </a:path>
                          </a:pathLst>
                        </a:custGeom>
                        <a:solidFill>
                          <a:srgbClr val="6C74AF"/>
                        </a:solidFill>
                        <a:ln w="4286" cap="flat">
                          <a:noFill/>
                          <a:prstDash val="solid"/>
                          <a:miter/>
                        </a:ln>
                      </p:spPr>
                      <p:txBody>
                        <a:bodyPr rtlCol="0" anchor="ctr"/>
                        <a:lstStyle/>
                        <a:p>
                          <a:endParaRPr lang="en-GB"/>
                        </a:p>
                      </p:txBody>
                    </p:sp>
                    <p:sp>
                      <p:nvSpPr>
                        <p:cNvPr id="328" name="Freeform: Shape 327">
                          <a:extLst>
                            <a:ext uri="{FF2B5EF4-FFF2-40B4-BE49-F238E27FC236}">
                              <a16:creationId xmlns:a16="http://schemas.microsoft.com/office/drawing/2014/main" id="{068EB98B-D295-32BE-423A-5A1727BB56DE}"/>
                            </a:ext>
                          </a:extLst>
                        </p:cNvPr>
                        <p:cNvSpPr/>
                        <p:nvPr/>
                      </p:nvSpPr>
                      <p:spPr>
                        <a:xfrm rot="-3596120">
                          <a:off x="10031638" y="2356357"/>
                          <a:ext cx="3857" cy="229753"/>
                        </a:xfrm>
                        <a:custGeom>
                          <a:avLst/>
                          <a:gdLst>
                            <a:gd name="connsiteX0" fmla="*/ 1 w 3857"/>
                            <a:gd name="connsiteY0" fmla="*/ 0 h 229753"/>
                            <a:gd name="connsiteX1" fmla="*/ 3858 w 3857"/>
                            <a:gd name="connsiteY1" fmla="*/ 0 h 229753"/>
                            <a:gd name="connsiteX2" fmla="*/ 3858 w 3857"/>
                            <a:gd name="connsiteY2" fmla="*/ 229753 h 229753"/>
                            <a:gd name="connsiteX3" fmla="*/ 1 w 3857"/>
                            <a:gd name="connsiteY3" fmla="*/ 229753 h 229753"/>
                          </a:gdLst>
                          <a:ahLst/>
                          <a:cxnLst>
                            <a:cxn ang="0">
                              <a:pos x="connsiteX0" y="connsiteY0"/>
                            </a:cxn>
                            <a:cxn ang="0">
                              <a:pos x="connsiteX1" y="connsiteY1"/>
                            </a:cxn>
                            <a:cxn ang="0">
                              <a:pos x="connsiteX2" y="connsiteY2"/>
                            </a:cxn>
                            <a:cxn ang="0">
                              <a:pos x="connsiteX3" y="connsiteY3"/>
                            </a:cxn>
                          </a:cxnLst>
                          <a:rect l="l" t="t" r="r" b="b"/>
                          <a:pathLst>
                            <a:path w="3857" h="229753">
                              <a:moveTo>
                                <a:pt x="1" y="0"/>
                              </a:moveTo>
                              <a:lnTo>
                                <a:pt x="3858" y="0"/>
                              </a:lnTo>
                              <a:lnTo>
                                <a:pt x="3858" y="229753"/>
                              </a:lnTo>
                              <a:lnTo>
                                <a:pt x="1" y="229753"/>
                              </a:lnTo>
                              <a:close/>
                            </a:path>
                          </a:pathLst>
                        </a:custGeom>
                        <a:solidFill>
                          <a:srgbClr val="6C74AF"/>
                        </a:solidFill>
                        <a:ln w="4286" cap="flat">
                          <a:noFill/>
                          <a:prstDash val="solid"/>
                          <a:miter/>
                        </a:ln>
                      </p:spPr>
                      <p:txBody>
                        <a:bodyPr rtlCol="0" anchor="ctr"/>
                        <a:lstStyle/>
                        <a:p>
                          <a:endParaRPr lang="en-GB"/>
                        </a:p>
                      </p:txBody>
                    </p:sp>
                  </p:grpSp>
                </p:grpSp>
                <p:grpSp>
                  <p:nvGrpSpPr>
                    <p:cNvPr id="329" name="Graphic 18">
                      <a:extLst>
                        <a:ext uri="{FF2B5EF4-FFF2-40B4-BE49-F238E27FC236}">
                          <a16:creationId xmlns:a16="http://schemas.microsoft.com/office/drawing/2014/main" id="{B7658AE7-EC43-B397-2D57-44AD7EEAD4CF}"/>
                        </a:ext>
                      </a:extLst>
                    </p:cNvPr>
                    <p:cNvGrpSpPr/>
                    <p:nvPr/>
                  </p:nvGrpSpPr>
                  <p:grpSpPr>
                    <a:xfrm>
                      <a:off x="9906476" y="2423438"/>
                      <a:ext cx="226965" cy="160357"/>
                      <a:chOff x="9906476" y="2423438"/>
                      <a:chExt cx="226965" cy="160357"/>
                    </a:xfrm>
                  </p:grpSpPr>
                  <p:sp>
                    <p:nvSpPr>
                      <p:cNvPr id="330" name="Freeform: Shape 329">
                        <a:extLst>
                          <a:ext uri="{FF2B5EF4-FFF2-40B4-BE49-F238E27FC236}">
                            <a16:creationId xmlns:a16="http://schemas.microsoft.com/office/drawing/2014/main" id="{61CD3DEF-A8EE-504E-F76D-7DE251205647}"/>
                          </a:ext>
                        </a:extLst>
                      </p:cNvPr>
                      <p:cNvSpPr/>
                      <p:nvPr/>
                    </p:nvSpPr>
                    <p:spPr>
                      <a:xfrm>
                        <a:off x="9906476" y="2423438"/>
                        <a:ext cx="19716" cy="44148"/>
                      </a:xfrm>
                      <a:custGeom>
                        <a:avLst/>
                        <a:gdLst>
                          <a:gd name="connsiteX0" fmla="*/ 19717 w 19716"/>
                          <a:gd name="connsiteY0" fmla="*/ 44148 h 44148"/>
                          <a:gd name="connsiteX1" fmla="*/ 0 w 19716"/>
                          <a:gd name="connsiteY1" fmla="*/ 32576 h 44148"/>
                          <a:gd name="connsiteX2" fmla="*/ 0 w 19716"/>
                          <a:gd name="connsiteY2" fmla="*/ 0 h 44148"/>
                          <a:gd name="connsiteX3" fmla="*/ 19717 w 19716"/>
                          <a:gd name="connsiteY3" fmla="*/ 11573 h 44148"/>
                        </a:gdLst>
                        <a:ahLst/>
                        <a:cxnLst>
                          <a:cxn ang="0">
                            <a:pos x="connsiteX0" y="connsiteY0"/>
                          </a:cxn>
                          <a:cxn ang="0">
                            <a:pos x="connsiteX1" y="connsiteY1"/>
                          </a:cxn>
                          <a:cxn ang="0">
                            <a:pos x="connsiteX2" y="connsiteY2"/>
                          </a:cxn>
                          <a:cxn ang="0">
                            <a:pos x="connsiteX3" y="connsiteY3"/>
                          </a:cxn>
                        </a:cxnLst>
                        <a:rect l="l" t="t" r="r" b="b"/>
                        <a:pathLst>
                          <a:path w="19716" h="44148">
                            <a:moveTo>
                              <a:pt x="19717" y="44148"/>
                            </a:moveTo>
                            <a:lnTo>
                              <a:pt x="0" y="32576"/>
                            </a:lnTo>
                            <a:lnTo>
                              <a:pt x="0" y="0"/>
                            </a:lnTo>
                            <a:lnTo>
                              <a:pt x="19717" y="11573"/>
                            </a:lnTo>
                            <a:close/>
                          </a:path>
                        </a:pathLst>
                      </a:custGeom>
                      <a:solidFill>
                        <a:srgbClr val="A1A7CC"/>
                      </a:solidFill>
                      <a:ln w="4286" cap="flat">
                        <a:noFill/>
                        <a:prstDash val="solid"/>
                        <a:miter/>
                      </a:ln>
                    </p:spPr>
                    <p:txBody>
                      <a:bodyPr rtlCol="0" anchor="ctr"/>
                      <a:lstStyle/>
                      <a:p>
                        <a:endParaRPr lang="en-GB"/>
                      </a:p>
                    </p:txBody>
                  </p:sp>
                  <p:grpSp>
                    <p:nvGrpSpPr>
                      <p:cNvPr id="331" name="Graphic 18">
                        <a:extLst>
                          <a:ext uri="{FF2B5EF4-FFF2-40B4-BE49-F238E27FC236}">
                            <a16:creationId xmlns:a16="http://schemas.microsoft.com/office/drawing/2014/main" id="{A8F3151B-78EC-C4BC-236F-5B4D0D07E716}"/>
                          </a:ext>
                        </a:extLst>
                      </p:cNvPr>
                      <p:cNvGrpSpPr/>
                      <p:nvPr/>
                    </p:nvGrpSpPr>
                    <p:grpSpPr>
                      <a:xfrm>
                        <a:off x="9932296" y="2452621"/>
                        <a:ext cx="201145" cy="131174"/>
                        <a:chOff x="9932296" y="2452621"/>
                        <a:chExt cx="201145" cy="131174"/>
                      </a:xfrm>
                      <a:solidFill>
                        <a:srgbClr val="6C74AF"/>
                      </a:solidFill>
                    </p:grpSpPr>
                    <p:sp>
                      <p:nvSpPr>
                        <p:cNvPr id="332" name="Freeform: Shape 331">
                          <a:extLst>
                            <a:ext uri="{FF2B5EF4-FFF2-40B4-BE49-F238E27FC236}">
                              <a16:creationId xmlns:a16="http://schemas.microsoft.com/office/drawing/2014/main" id="{52AD47DF-9873-F532-95F1-2487C27FE239}"/>
                            </a:ext>
                          </a:extLst>
                        </p:cNvPr>
                        <p:cNvSpPr/>
                        <p:nvPr/>
                      </p:nvSpPr>
                      <p:spPr>
                        <a:xfrm rot="-3599956">
                          <a:off x="10043133" y="2406887"/>
                          <a:ext cx="3857" cy="201877"/>
                        </a:xfrm>
                        <a:custGeom>
                          <a:avLst/>
                          <a:gdLst>
                            <a:gd name="connsiteX0" fmla="*/ 0 w 3857"/>
                            <a:gd name="connsiteY0" fmla="*/ 0 h 201877"/>
                            <a:gd name="connsiteX1" fmla="*/ 3857 w 3857"/>
                            <a:gd name="connsiteY1" fmla="*/ 0 h 201877"/>
                            <a:gd name="connsiteX2" fmla="*/ 3857 w 3857"/>
                            <a:gd name="connsiteY2" fmla="*/ 201878 h 201877"/>
                            <a:gd name="connsiteX3" fmla="*/ 0 w 3857"/>
                            <a:gd name="connsiteY3" fmla="*/ 201878 h 201877"/>
                          </a:gdLst>
                          <a:ahLst/>
                          <a:cxnLst>
                            <a:cxn ang="0">
                              <a:pos x="connsiteX0" y="connsiteY0"/>
                            </a:cxn>
                            <a:cxn ang="0">
                              <a:pos x="connsiteX1" y="connsiteY1"/>
                            </a:cxn>
                            <a:cxn ang="0">
                              <a:pos x="connsiteX2" y="connsiteY2"/>
                            </a:cxn>
                            <a:cxn ang="0">
                              <a:pos x="connsiteX3" y="connsiteY3"/>
                            </a:cxn>
                          </a:cxnLst>
                          <a:rect l="l" t="t" r="r" b="b"/>
                          <a:pathLst>
                            <a:path w="3857" h="201877">
                              <a:moveTo>
                                <a:pt x="0" y="0"/>
                              </a:moveTo>
                              <a:lnTo>
                                <a:pt x="3857" y="0"/>
                              </a:lnTo>
                              <a:lnTo>
                                <a:pt x="3857" y="201878"/>
                              </a:lnTo>
                              <a:lnTo>
                                <a:pt x="0" y="201878"/>
                              </a:lnTo>
                              <a:close/>
                            </a:path>
                          </a:pathLst>
                        </a:custGeom>
                        <a:solidFill>
                          <a:srgbClr val="6C74AF"/>
                        </a:solidFill>
                        <a:ln w="4286" cap="flat">
                          <a:noFill/>
                          <a:prstDash val="solid"/>
                          <a:miter/>
                        </a:ln>
                      </p:spPr>
                      <p:txBody>
                        <a:bodyPr rtlCol="0" anchor="ctr"/>
                        <a:lstStyle/>
                        <a:p>
                          <a:endParaRPr lang="en-GB"/>
                        </a:p>
                      </p:txBody>
                    </p:sp>
                    <p:sp>
                      <p:nvSpPr>
                        <p:cNvPr id="333" name="Freeform: Shape 332">
                          <a:extLst>
                            <a:ext uri="{FF2B5EF4-FFF2-40B4-BE49-F238E27FC236}">
                              <a16:creationId xmlns:a16="http://schemas.microsoft.com/office/drawing/2014/main" id="{F5FDC3C7-9337-9079-9527-CB2E480F7A97}"/>
                            </a:ext>
                          </a:extLst>
                        </p:cNvPr>
                        <p:cNvSpPr/>
                        <p:nvPr/>
                      </p:nvSpPr>
                      <p:spPr>
                        <a:xfrm rot="-3596417">
                          <a:off x="10030754" y="2396959"/>
                          <a:ext cx="3857" cy="229741"/>
                        </a:xfrm>
                        <a:custGeom>
                          <a:avLst/>
                          <a:gdLst>
                            <a:gd name="connsiteX0" fmla="*/ 0 w 3857"/>
                            <a:gd name="connsiteY0" fmla="*/ 0 h 229741"/>
                            <a:gd name="connsiteX1" fmla="*/ 3858 w 3857"/>
                            <a:gd name="connsiteY1" fmla="*/ 0 h 229741"/>
                            <a:gd name="connsiteX2" fmla="*/ 3858 w 3857"/>
                            <a:gd name="connsiteY2" fmla="*/ 229742 h 229741"/>
                            <a:gd name="connsiteX3" fmla="*/ 0 w 3857"/>
                            <a:gd name="connsiteY3" fmla="*/ 229742 h 229741"/>
                          </a:gdLst>
                          <a:ahLst/>
                          <a:cxnLst>
                            <a:cxn ang="0">
                              <a:pos x="connsiteX0" y="connsiteY0"/>
                            </a:cxn>
                            <a:cxn ang="0">
                              <a:pos x="connsiteX1" y="connsiteY1"/>
                            </a:cxn>
                            <a:cxn ang="0">
                              <a:pos x="connsiteX2" y="connsiteY2"/>
                            </a:cxn>
                            <a:cxn ang="0">
                              <a:pos x="connsiteX3" y="connsiteY3"/>
                            </a:cxn>
                          </a:cxnLst>
                          <a:rect l="l" t="t" r="r" b="b"/>
                          <a:pathLst>
                            <a:path w="3857" h="229741">
                              <a:moveTo>
                                <a:pt x="0" y="0"/>
                              </a:moveTo>
                              <a:lnTo>
                                <a:pt x="3858" y="0"/>
                              </a:lnTo>
                              <a:lnTo>
                                <a:pt x="3858" y="229742"/>
                              </a:lnTo>
                              <a:lnTo>
                                <a:pt x="0" y="229742"/>
                              </a:lnTo>
                              <a:close/>
                            </a:path>
                          </a:pathLst>
                        </a:custGeom>
                        <a:solidFill>
                          <a:srgbClr val="6C74AF"/>
                        </a:solidFill>
                        <a:ln w="4286" cap="flat">
                          <a:noFill/>
                          <a:prstDash val="solid"/>
                          <a:miter/>
                        </a:ln>
                      </p:spPr>
                      <p:txBody>
                        <a:bodyPr rtlCol="0" anchor="ctr"/>
                        <a:lstStyle/>
                        <a:p>
                          <a:endParaRPr lang="en-GB"/>
                        </a:p>
                      </p:txBody>
                    </p:sp>
                    <p:sp>
                      <p:nvSpPr>
                        <p:cNvPr id="334" name="Freeform: Shape 333">
                          <a:extLst>
                            <a:ext uri="{FF2B5EF4-FFF2-40B4-BE49-F238E27FC236}">
                              <a16:creationId xmlns:a16="http://schemas.microsoft.com/office/drawing/2014/main" id="{67BEC1B1-8B9B-BEC5-5C08-1571AFE546BF}"/>
                            </a:ext>
                          </a:extLst>
                        </p:cNvPr>
                        <p:cNvSpPr/>
                        <p:nvPr/>
                      </p:nvSpPr>
                      <p:spPr>
                        <a:xfrm rot="-3596417">
                          <a:off x="10030957" y="2409716"/>
                          <a:ext cx="3857" cy="229741"/>
                        </a:xfrm>
                        <a:custGeom>
                          <a:avLst/>
                          <a:gdLst>
                            <a:gd name="connsiteX0" fmla="*/ 0 w 3857"/>
                            <a:gd name="connsiteY0" fmla="*/ 0 h 229741"/>
                            <a:gd name="connsiteX1" fmla="*/ 3858 w 3857"/>
                            <a:gd name="connsiteY1" fmla="*/ 0 h 229741"/>
                            <a:gd name="connsiteX2" fmla="*/ 3858 w 3857"/>
                            <a:gd name="connsiteY2" fmla="*/ 229742 h 229741"/>
                            <a:gd name="connsiteX3" fmla="*/ 0 w 3857"/>
                            <a:gd name="connsiteY3" fmla="*/ 229742 h 229741"/>
                          </a:gdLst>
                          <a:ahLst/>
                          <a:cxnLst>
                            <a:cxn ang="0">
                              <a:pos x="connsiteX0" y="connsiteY0"/>
                            </a:cxn>
                            <a:cxn ang="0">
                              <a:pos x="connsiteX1" y="connsiteY1"/>
                            </a:cxn>
                            <a:cxn ang="0">
                              <a:pos x="connsiteX2" y="connsiteY2"/>
                            </a:cxn>
                            <a:cxn ang="0">
                              <a:pos x="connsiteX3" y="connsiteY3"/>
                            </a:cxn>
                          </a:cxnLst>
                          <a:rect l="l" t="t" r="r" b="b"/>
                          <a:pathLst>
                            <a:path w="3857" h="229741">
                              <a:moveTo>
                                <a:pt x="0" y="0"/>
                              </a:moveTo>
                              <a:lnTo>
                                <a:pt x="3858" y="0"/>
                              </a:lnTo>
                              <a:lnTo>
                                <a:pt x="3858" y="229742"/>
                              </a:lnTo>
                              <a:lnTo>
                                <a:pt x="0" y="229742"/>
                              </a:lnTo>
                              <a:close/>
                            </a:path>
                          </a:pathLst>
                        </a:custGeom>
                        <a:solidFill>
                          <a:srgbClr val="6C74AF"/>
                        </a:solidFill>
                        <a:ln w="4286" cap="flat">
                          <a:noFill/>
                          <a:prstDash val="solid"/>
                          <a:miter/>
                        </a:ln>
                      </p:spPr>
                      <p:txBody>
                        <a:bodyPr rtlCol="0" anchor="ctr"/>
                        <a:lstStyle/>
                        <a:p>
                          <a:endParaRPr lang="en-GB"/>
                        </a:p>
                      </p:txBody>
                    </p:sp>
                  </p:grpSp>
                </p:grpSp>
                <p:grpSp>
                  <p:nvGrpSpPr>
                    <p:cNvPr id="335" name="Graphic 18">
                      <a:extLst>
                        <a:ext uri="{FF2B5EF4-FFF2-40B4-BE49-F238E27FC236}">
                          <a16:creationId xmlns:a16="http://schemas.microsoft.com/office/drawing/2014/main" id="{0B57FF68-F19D-9787-458F-0260127823E7}"/>
                        </a:ext>
                      </a:extLst>
                    </p:cNvPr>
                    <p:cNvGrpSpPr/>
                    <p:nvPr/>
                  </p:nvGrpSpPr>
                  <p:grpSpPr>
                    <a:xfrm>
                      <a:off x="9906476" y="2477016"/>
                      <a:ext cx="227102" cy="160060"/>
                      <a:chOff x="9906476" y="2477016"/>
                      <a:chExt cx="227102" cy="160060"/>
                    </a:xfrm>
                  </p:grpSpPr>
                  <p:sp>
                    <p:nvSpPr>
                      <p:cNvPr id="336" name="Freeform: Shape 335">
                        <a:extLst>
                          <a:ext uri="{FF2B5EF4-FFF2-40B4-BE49-F238E27FC236}">
                            <a16:creationId xmlns:a16="http://schemas.microsoft.com/office/drawing/2014/main" id="{4EA882DE-B7CB-0A82-3502-9152FD56ABDD}"/>
                          </a:ext>
                        </a:extLst>
                      </p:cNvPr>
                      <p:cNvSpPr/>
                      <p:nvPr/>
                    </p:nvSpPr>
                    <p:spPr>
                      <a:xfrm>
                        <a:off x="9906476" y="2477016"/>
                        <a:ext cx="19716" cy="44148"/>
                      </a:xfrm>
                      <a:custGeom>
                        <a:avLst/>
                        <a:gdLst>
                          <a:gd name="connsiteX0" fmla="*/ 19717 w 19716"/>
                          <a:gd name="connsiteY0" fmla="*/ 44148 h 44148"/>
                          <a:gd name="connsiteX1" fmla="*/ 0 w 19716"/>
                          <a:gd name="connsiteY1" fmla="*/ 32576 h 44148"/>
                          <a:gd name="connsiteX2" fmla="*/ 0 w 19716"/>
                          <a:gd name="connsiteY2" fmla="*/ 0 h 44148"/>
                          <a:gd name="connsiteX3" fmla="*/ 19717 w 19716"/>
                          <a:gd name="connsiteY3" fmla="*/ 11144 h 44148"/>
                        </a:gdLst>
                        <a:ahLst/>
                        <a:cxnLst>
                          <a:cxn ang="0">
                            <a:pos x="connsiteX0" y="connsiteY0"/>
                          </a:cxn>
                          <a:cxn ang="0">
                            <a:pos x="connsiteX1" y="connsiteY1"/>
                          </a:cxn>
                          <a:cxn ang="0">
                            <a:pos x="connsiteX2" y="connsiteY2"/>
                          </a:cxn>
                          <a:cxn ang="0">
                            <a:pos x="connsiteX3" y="connsiteY3"/>
                          </a:cxn>
                        </a:cxnLst>
                        <a:rect l="l" t="t" r="r" b="b"/>
                        <a:pathLst>
                          <a:path w="19716" h="44148">
                            <a:moveTo>
                              <a:pt x="19717" y="44148"/>
                            </a:moveTo>
                            <a:lnTo>
                              <a:pt x="0" y="32576"/>
                            </a:lnTo>
                            <a:lnTo>
                              <a:pt x="0" y="0"/>
                            </a:lnTo>
                            <a:lnTo>
                              <a:pt x="19717" y="11144"/>
                            </a:lnTo>
                            <a:close/>
                          </a:path>
                        </a:pathLst>
                      </a:custGeom>
                      <a:solidFill>
                        <a:srgbClr val="CACCE2"/>
                      </a:solidFill>
                      <a:ln w="4286" cap="flat">
                        <a:noFill/>
                        <a:prstDash val="solid"/>
                        <a:miter/>
                      </a:ln>
                    </p:spPr>
                    <p:txBody>
                      <a:bodyPr rtlCol="0" anchor="ctr"/>
                      <a:lstStyle/>
                      <a:p>
                        <a:endParaRPr lang="en-GB"/>
                      </a:p>
                    </p:txBody>
                  </p:sp>
                  <p:grpSp>
                    <p:nvGrpSpPr>
                      <p:cNvPr id="337" name="Graphic 18">
                        <a:extLst>
                          <a:ext uri="{FF2B5EF4-FFF2-40B4-BE49-F238E27FC236}">
                            <a16:creationId xmlns:a16="http://schemas.microsoft.com/office/drawing/2014/main" id="{7CB614DB-36C3-A6F6-2A94-52589DF7339E}"/>
                          </a:ext>
                        </a:extLst>
                      </p:cNvPr>
                      <p:cNvGrpSpPr/>
                      <p:nvPr/>
                    </p:nvGrpSpPr>
                    <p:grpSpPr>
                      <a:xfrm>
                        <a:off x="9932267" y="2506117"/>
                        <a:ext cx="201311" cy="130959"/>
                        <a:chOff x="9932267" y="2506117"/>
                        <a:chExt cx="201311" cy="130959"/>
                      </a:xfrm>
                      <a:solidFill>
                        <a:srgbClr val="6C74AF"/>
                      </a:solidFill>
                    </p:grpSpPr>
                    <p:sp>
                      <p:nvSpPr>
                        <p:cNvPr id="338" name="Freeform: Shape 337">
                          <a:extLst>
                            <a:ext uri="{FF2B5EF4-FFF2-40B4-BE49-F238E27FC236}">
                              <a16:creationId xmlns:a16="http://schemas.microsoft.com/office/drawing/2014/main" id="{39CD6176-C37D-FFBB-E2F3-BDEC18C72564}"/>
                            </a:ext>
                          </a:extLst>
                        </p:cNvPr>
                        <p:cNvSpPr/>
                        <p:nvPr/>
                      </p:nvSpPr>
                      <p:spPr>
                        <a:xfrm rot="-3599956">
                          <a:off x="10043270" y="2460386"/>
                          <a:ext cx="3857" cy="201877"/>
                        </a:xfrm>
                        <a:custGeom>
                          <a:avLst/>
                          <a:gdLst>
                            <a:gd name="connsiteX0" fmla="*/ 0 w 3857"/>
                            <a:gd name="connsiteY0" fmla="*/ 0 h 201877"/>
                            <a:gd name="connsiteX1" fmla="*/ 3857 w 3857"/>
                            <a:gd name="connsiteY1" fmla="*/ 0 h 201877"/>
                            <a:gd name="connsiteX2" fmla="*/ 3857 w 3857"/>
                            <a:gd name="connsiteY2" fmla="*/ 201878 h 201877"/>
                            <a:gd name="connsiteX3" fmla="*/ 0 w 3857"/>
                            <a:gd name="connsiteY3" fmla="*/ 201878 h 201877"/>
                          </a:gdLst>
                          <a:ahLst/>
                          <a:cxnLst>
                            <a:cxn ang="0">
                              <a:pos x="connsiteX0" y="connsiteY0"/>
                            </a:cxn>
                            <a:cxn ang="0">
                              <a:pos x="connsiteX1" y="connsiteY1"/>
                            </a:cxn>
                            <a:cxn ang="0">
                              <a:pos x="connsiteX2" y="connsiteY2"/>
                            </a:cxn>
                            <a:cxn ang="0">
                              <a:pos x="connsiteX3" y="connsiteY3"/>
                            </a:cxn>
                          </a:cxnLst>
                          <a:rect l="l" t="t" r="r" b="b"/>
                          <a:pathLst>
                            <a:path w="3857" h="201877">
                              <a:moveTo>
                                <a:pt x="0" y="0"/>
                              </a:moveTo>
                              <a:lnTo>
                                <a:pt x="3857" y="0"/>
                              </a:lnTo>
                              <a:lnTo>
                                <a:pt x="3857" y="201878"/>
                              </a:lnTo>
                              <a:lnTo>
                                <a:pt x="0" y="201878"/>
                              </a:lnTo>
                              <a:close/>
                            </a:path>
                          </a:pathLst>
                        </a:custGeom>
                        <a:solidFill>
                          <a:srgbClr val="6C74AF"/>
                        </a:solidFill>
                        <a:ln w="4286" cap="flat">
                          <a:noFill/>
                          <a:prstDash val="solid"/>
                          <a:miter/>
                        </a:ln>
                      </p:spPr>
                      <p:txBody>
                        <a:bodyPr rtlCol="0" anchor="ctr"/>
                        <a:lstStyle/>
                        <a:p>
                          <a:endParaRPr lang="en-GB"/>
                        </a:p>
                      </p:txBody>
                    </p:sp>
                    <p:sp>
                      <p:nvSpPr>
                        <p:cNvPr id="339" name="Freeform: Shape 338">
                          <a:extLst>
                            <a:ext uri="{FF2B5EF4-FFF2-40B4-BE49-F238E27FC236}">
                              <a16:creationId xmlns:a16="http://schemas.microsoft.com/office/drawing/2014/main" id="{35001B3B-C7E6-6B79-EF8C-5C0CCFC0E2DE}"/>
                            </a:ext>
                          </a:extLst>
                        </p:cNvPr>
                        <p:cNvSpPr/>
                        <p:nvPr/>
                      </p:nvSpPr>
                      <p:spPr>
                        <a:xfrm rot="-3596417">
                          <a:off x="10030893" y="2450455"/>
                          <a:ext cx="3857" cy="229741"/>
                        </a:xfrm>
                        <a:custGeom>
                          <a:avLst/>
                          <a:gdLst>
                            <a:gd name="connsiteX0" fmla="*/ 0 w 3857"/>
                            <a:gd name="connsiteY0" fmla="*/ 0 h 229741"/>
                            <a:gd name="connsiteX1" fmla="*/ 3858 w 3857"/>
                            <a:gd name="connsiteY1" fmla="*/ 0 h 229741"/>
                            <a:gd name="connsiteX2" fmla="*/ 3858 w 3857"/>
                            <a:gd name="connsiteY2" fmla="*/ 229742 h 229741"/>
                            <a:gd name="connsiteX3" fmla="*/ 0 w 3857"/>
                            <a:gd name="connsiteY3" fmla="*/ 229742 h 229741"/>
                          </a:gdLst>
                          <a:ahLst/>
                          <a:cxnLst>
                            <a:cxn ang="0">
                              <a:pos x="connsiteX0" y="connsiteY0"/>
                            </a:cxn>
                            <a:cxn ang="0">
                              <a:pos x="connsiteX1" y="connsiteY1"/>
                            </a:cxn>
                            <a:cxn ang="0">
                              <a:pos x="connsiteX2" y="connsiteY2"/>
                            </a:cxn>
                            <a:cxn ang="0">
                              <a:pos x="connsiteX3" y="connsiteY3"/>
                            </a:cxn>
                          </a:cxnLst>
                          <a:rect l="l" t="t" r="r" b="b"/>
                          <a:pathLst>
                            <a:path w="3857" h="229741">
                              <a:moveTo>
                                <a:pt x="0" y="0"/>
                              </a:moveTo>
                              <a:lnTo>
                                <a:pt x="3858" y="0"/>
                              </a:lnTo>
                              <a:lnTo>
                                <a:pt x="3858" y="229742"/>
                              </a:lnTo>
                              <a:lnTo>
                                <a:pt x="0" y="229742"/>
                              </a:lnTo>
                              <a:close/>
                            </a:path>
                          </a:pathLst>
                        </a:custGeom>
                        <a:solidFill>
                          <a:srgbClr val="6C74AF"/>
                        </a:solidFill>
                        <a:ln w="4286" cap="flat">
                          <a:noFill/>
                          <a:prstDash val="solid"/>
                          <a:miter/>
                        </a:ln>
                      </p:spPr>
                      <p:txBody>
                        <a:bodyPr rtlCol="0" anchor="ctr"/>
                        <a:lstStyle/>
                        <a:p>
                          <a:endParaRPr lang="en-GB"/>
                        </a:p>
                      </p:txBody>
                    </p:sp>
                    <p:sp>
                      <p:nvSpPr>
                        <p:cNvPr id="340" name="Freeform: Shape 339">
                          <a:extLst>
                            <a:ext uri="{FF2B5EF4-FFF2-40B4-BE49-F238E27FC236}">
                              <a16:creationId xmlns:a16="http://schemas.microsoft.com/office/drawing/2014/main" id="{FEDEC134-1C11-DC4B-6942-87F654A474EA}"/>
                            </a:ext>
                          </a:extLst>
                        </p:cNvPr>
                        <p:cNvSpPr/>
                        <p:nvPr/>
                      </p:nvSpPr>
                      <p:spPr>
                        <a:xfrm rot="-3596417">
                          <a:off x="10030725" y="2462997"/>
                          <a:ext cx="3857" cy="229741"/>
                        </a:xfrm>
                        <a:custGeom>
                          <a:avLst/>
                          <a:gdLst>
                            <a:gd name="connsiteX0" fmla="*/ 0 w 3857"/>
                            <a:gd name="connsiteY0" fmla="*/ 0 h 229741"/>
                            <a:gd name="connsiteX1" fmla="*/ 3857 w 3857"/>
                            <a:gd name="connsiteY1" fmla="*/ 0 h 229741"/>
                            <a:gd name="connsiteX2" fmla="*/ 3857 w 3857"/>
                            <a:gd name="connsiteY2" fmla="*/ 229742 h 229741"/>
                            <a:gd name="connsiteX3" fmla="*/ 0 w 3857"/>
                            <a:gd name="connsiteY3" fmla="*/ 229742 h 229741"/>
                          </a:gdLst>
                          <a:ahLst/>
                          <a:cxnLst>
                            <a:cxn ang="0">
                              <a:pos x="connsiteX0" y="connsiteY0"/>
                            </a:cxn>
                            <a:cxn ang="0">
                              <a:pos x="connsiteX1" y="connsiteY1"/>
                            </a:cxn>
                            <a:cxn ang="0">
                              <a:pos x="connsiteX2" y="connsiteY2"/>
                            </a:cxn>
                            <a:cxn ang="0">
                              <a:pos x="connsiteX3" y="connsiteY3"/>
                            </a:cxn>
                          </a:cxnLst>
                          <a:rect l="l" t="t" r="r" b="b"/>
                          <a:pathLst>
                            <a:path w="3857" h="229741">
                              <a:moveTo>
                                <a:pt x="0" y="0"/>
                              </a:moveTo>
                              <a:lnTo>
                                <a:pt x="3857" y="0"/>
                              </a:lnTo>
                              <a:lnTo>
                                <a:pt x="3857" y="229742"/>
                              </a:lnTo>
                              <a:lnTo>
                                <a:pt x="0" y="229742"/>
                              </a:lnTo>
                              <a:close/>
                            </a:path>
                          </a:pathLst>
                        </a:custGeom>
                        <a:solidFill>
                          <a:srgbClr val="6C74AF"/>
                        </a:solidFill>
                        <a:ln w="4286" cap="flat">
                          <a:noFill/>
                          <a:prstDash val="solid"/>
                          <a:miter/>
                        </a:ln>
                      </p:spPr>
                      <p:txBody>
                        <a:bodyPr rtlCol="0" anchor="ctr"/>
                        <a:lstStyle/>
                        <a:p>
                          <a:endParaRPr lang="en-GB"/>
                        </a:p>
                      </p:txBody>
                    </p:sp>
                  </p:grpSp>
                </p:grpSp>
              </p:grpSp>
            </p:grpSp>
          </p:grpSp>
          <p:grpSp>
            <p:nvGrpSpPr>
              <p:cNvPr id="341" name="Graphic 18">
                <a:extLst>
                  <a:ext uri="{FF2B5EF4-FFF2-40B4-BE49-F238E27FC236}">
                    <a16:creationId xmlns:a16="http://schemas.microsoft.com/office/drawing/2014/main" id="{80C5160E-D5F3-EA1A-2109-3794EC698DCE}"/>
                  </a:ext>
                </a:extLst>
              </p:cNvPr>
              <p:cNvGrpSpPr/>
              <p:nvPr/>
            </p:nvGrpSpPr>
            <p:grpSpPr>
              <a:xfrm>
                <a:off x="10786014" y="1978525"/>
                <a:ext cx="402479" cy="473630"/>
                <a:chOff x="10786014" y="1978525"/>
                <a:chExt cx="402479" cy="473630"/>
              </a:xfrm>
            </p:grpSpPr>
            <p:grpSp>
              <p:nvGrpSpPr>
                <p:cNvPr id="342" name="Graphic 18">
                  <a:extLst>
                    <a:ext uri="{FF2B5EF4-FFF2-40B4-BE49-F238E27FC236}">
                      <a16:creationId xmlns:a16="http://schemas.microsoft.com/office/drawing/2014/main" id="{D8722FF7-119D-21B3-9552-CC9F6129C9C5}"/>
                    </a:ext>
                  </a:extLst>
                </p:cNvPr>
                <p:cNvGrpSpPr/>
                <p:nvPr/>
              </p:nvGrpSpPr>
              <p:grpSpPr>
                <a:xfrm>
                  <a:off x="10970323" y="2089111"/>
                  <a:ext cx="218170" cy="207025"/>
                  <a:chOff x="10970323" y="2089111"/>
                  <a:chExt cx="218170" cy="207025"/>
                </a:xfrm>
                <a:solidFill>
                  <a:srgbClr val="004166"/>
                </a:solidFill>
              </p:grpSpPr>
              <p:sp>
                <p:nvSpPr>
                  <p:cNvPr id="343" name="Freeform: Shape 342">
                    <a:extLst>
                      <a:ext uri="{FF2B5EF4-FFF2-40B4-BE49-F238E27FC236}">
                        <a16:creationId xmlns:a16="http://schemas.microsoft.com/office/drawing/2014/main" id="{2869EBAC-DE1A-09F3-A173-BFB33CE419D0}"/>
                      </a:ext>
                    </a:extLst>
                  </p:cNvPr>
                  <p:cNvSpPr/>
                  <p:nvPr/>
                </p:nvSpPr>
                <p:spPr>
                  <a:xfrm>
                    <a:off x="11059477" y="2116543"/>
                    <a:ext cx="129016" cy="78438"/>
                  </a:xfrm>
                  <a:custGeom>
                    <a:avLst/>
                    <a:gdLst>
                      <a:gd name="connsiteX0" fmla="*/ 129017 w 129016"/>
                      <a:gd name="connsiteY0" fmla="*/ 78438 h 78438"/>
                      <a:gd name="connsiteX1" fmla="*/ 0 w 129016"/>
                      <a:gd name="connsiteY1" fmla="*/ 3858 h 78438"/>
                      <a:gd name="connsiteX2" fmla="*/ 0 w 129016"/>
                      <a:gd name="connsiteY2" fmla="*/ 0 h 78438"/>
                      <a:gd name="connsiteX3" fmla="*/ 129017 w 129016"/>
                      <a:gd name="connsiteY3" fmla="*/ 74581 h 78438"/>
                    </a:gdLst>
                    <a:ahLst/>
                    <a:cxnLst>
                      <a:cxn ang="0">
                        <a:pos x="connsiteX0" y="connsiteY0"/>
                      </a:cxn>
                      <a:cxn ang="0">
                        <a:pos x="connsiteX1" y="connsiteY1"/>
                      </a:cxn>
                      <a:cxn ang="0">
                        <a:pos x="connsiteX2" y="connsiteY2"/>
                      </a:cxn>
                      <a:cxn ang="0">
                        <a:pos x="connsiteX3" y="connsiteY3"/>
                      </a:cxn>
                    </a:cxnLst>
                    <a:rect l="l" t="t" r="r" b="b"/>
                    <a:pathLst>
                      <a:path w="129016" h="78438">
                        <a:moveTo>
                          <a:pt x="129017" y="78438"/>
                        </a:moveTo>
                        <a:lnTo>
                          <a:pt x="0" y="3858"/>
                        </a:lnTo>
                        <a:lnTo>
                          <a:pt x="0" y="0"/>
                        </a:lnTo>
                        <a:lnTo>
                          <a:pt x="129017" y="74581"/>
                        </a:lnTo>
                        <a:close/>
                      </a:path>
                    </a:pathLst>
                  </a:custGeom>
                  <a:solidFill>
                    <a:srgbClr val="004166"/>
                  </a:solidFill>
                  <a:ln w="4286" cap="flat">
                    <a:noFill/>
                    <a:prstDash val="solid"/>
                    <a:miter/>
                  </a:ln>
                </p:spPr>
                <p:txBody>
                  <a:bodyPr rtlCol="0" anchor="ctr"/>
                  <a:lstStyle/>
                  <a:p>
                    <a:endParaRPr lang="en-GB"/>
                  </a:p>
                </p:txBody>
              </p:sp>
              <p:sp>
                <p:nvSpPr>
                  <p:cNvPr id="344" name="Freeform: Shape 343">
                    <a:extLst>
                      <a:ext uri="{FF2B5EF4-FFF2-40B4-BE49-F238E27FC236}">
                        <a16:creationId xmlns:a16="http://schemas.microsoft.com/office/drawing/2014/main" id="{94F7B960-9FDF-855F-EF7E-C8043D42D01B}"/>
                      </a:ext>
                    </a:extLst>
                  </p:cNvPr>
                  <p:cNvSpPr/>
                  <p:nvPr/>
                </p:nvSpPr>
                <p:spPr>
                  <a:xfrm>
                    <a:off x="10970323" y="2089111"/>
                    <a:ext cx="218170" cy="129873"/>
                  </a:xfrm>
                  <a:custGeom>
                    <a:avLst/>
                    <a:gdLst>
                      <a:gd name="connsiteX0" fmla="*/ 218171 w 218170"/>
                      <a:gd name="connsiteY0" fmla="*/ 129873 h 129873"/>
                      <a:gd name="connsiteX1" fmla="*/ 0 w 218170"/>
                      <a:gd name="connsiteY1" fmla="*/ 3858 h 129873"/>
                      <a:gd name="connsiteX2" fmla="*/ 0 w 218170"/>
                      <a:gd name="connsiteY2" fmla="*/ 0 h 129873"/>
                      <a:gd name="connsiteX3" fmla="*/ 218171 w 218170"/>
                      <a:gd name="connsiteY3" fmla="*/ 126016 h 129873"/>
                    </a:gdLst>
                    <a:ahLst/>
                    <a:cxnLst>
                      <a:cxn ang="0">
                        <a:pos x="connsiteX0" y="connsiteY0"/>
                      </a:cxn>
                      <a:cxn ang="0">
                        <a:pos x="connsiteX1" y="connsiteY1"/>
                      </a:cxn>
                      <a:cxn ang="0">
                        <a:pos x="connsiteX2" y="connsiteY2"/>
                      </a:cxn>
                      <a:cxn ang="0">
                        <a:pos x="connsiteX3" y="connsiteY3"/>
                      </a:cxn>
                    </a:cxnLst>
                    <a:rect l="l" t="t" r="r" b="b"/>
                    <a:pathLst>
                      <a:path w="218170" h="129873">
                        <a:moveTo>
                          <a:pt x="218171" y="129873"/>
                        </a:moveTo>
                        <a:lnTo>
                          <a:pt x="0" y="3858"/>
                        </a:lnTo>
                        <a:lnTo>
                          <a:pt x="0" y="0"/>
                        </a:lnTo>
                        <a:lnTo>
                          <a:pt x="218171" y="126016"/>
                        </a:lnTo>
                        <a:close/>
                      </a:path>
                    </a:pathLst>
                  </a:custGeom>
                  <a:solidFill>
                    <a:srgbClr val="004166"/>
                  </a:solidFill>
                  <a:ln w="4286" cap="flat">
                    <a:noFill/>
                    <a:prstDash val="solid"/>
                    <a:miter/>
                  </a:ln>
                </p:spPr>
                <p:txBody>
                  <a:bodyPr rtlCol="0" anchor="ctr"/>
                  <a:lstStyle/>
                  <a:p>
                    <a:endParaRPr lang="en-GB"/>
                  </a:p>
                </p:txBody>
              </p:sp>
              <p:sp>
                <p:nvSpPr>
                  <p:cNvPr id="345" name="Freeform: Shape 344">
                    <a:extLst>
                      <a:ext uri="{FF2B5EF4-FFF2-40B4-BE49-F238E27FC236}">
                        <a16:creationId xmlns:a16="http://schemas.microsoft.com/office/drawing/2014/main" id="{37FA7C53-F7DF-6E86-9FB6-A79AD9756E7A}"/>
                      </a:ext>
                    </a:extLst>
                  </p:cNvPr>
                  <p:cNvSpPr/>
                  <p:nvPr/>
                </p:nvSpPr>
                <p:spPr>
                  <a:xfrm>
                    <a:off x="10970323" y="2114828"/>
                    <a:ext cx="218170" cy="129873"/>
                  </a:xfrm>
                  <a:custGeom>
                    <a:avLst/>
                    <a:gdLst>
                      <a:gd name="connsiteX0" fmla="*/ 218171 w 218170"/>
                      <a:gd name="connsiteY0" fmla="*/ 129873 h 129873"/>
                      <a:gd name="connsiteX1" fmla="*/ 0 w 218170"/>
                      <a:gd name="connsiteY1" fmla="*/ 3858 h 129873"/>
                      <a:gd name="connsiteX2" fmla="*/ 0 w 218170"/>
                      <a:gd name="connsiteY2" fmla="*/ 0 h 129873"/>
                      <a:gd name="connsiteX3" fmla="*/ 218171 w 218170"/>
                      <a:gd name="connsiteY3" fmla="*/ 126016 h 129873"/>
                    </a:gdLst>
                    <a:ahLst/>
                    <a:cxnLst>
                      <a:cxn ang="0">
                        <a:pos x="connsiteX0" y="connsiteY0"/>
                      </a:cxn>
                      <a:cxn ang="0">
                        <a:pos x="connsiteX1" y="connsiteY1"/>
                      </a:cxn>
                      <a:cxn ang="0">
                        <a:pos x="connsiteX2" y="connsiteY2"/>
                      </a:cxn>
                      <a:cxn ang="0">
                        <a:pos x="connsiteX3" y="connsiteY3"/>
                      </a:cxn>
                    </a:cxnLst>
                    <a:rect l="l" t="t" r="r" b="b"/>
                    <a:pathLst>
                      <a:path w="218170" h="129873">
                        <a:moveTo>
                          <a:pt x="218171" y="129873"/>
                        </a:moveTo>
                        <a:lnTo>
                          <a:pt x="0" y="3858"/>
                        </a:lnTo>
                        <a:lnTo>
                          <a:pt x="0" y="0"/>
                        </a:lnTo>
                        <a:lnTo>
                          <a:pt x="218171" y="126016"/>
                        </a:lnTo>
                        <a:close/>
                      </a:path>
                    </a:pathLst>
                  </a:custGeom>
                  <a:solidFill>
                    <a:srgbClr val="004166"/>
                  </a:solidFill>
                  <a:ln w="4286" cap="flat">
                    <a:noFill/>
                    <a:prstDash val="solid"/>
                    <a:miter/>
                  </a:ln>
                </p:spPr>
                <p:txBody>
                  <a:bodyPr rtlCol="0" anchor="ctr"/>
                  <a:lstStyle/>
                  <a:p>
                    <a:endParaRPr lang="en-GB"/>
                  </a:p>
                </p:txBody>
              </p:sp>
              <p:sp>
                <p:nvSpPr>
                  <p:cNvPr id="346" name="Freeform: Shape 345">
                    <a:extLst>
                      <a:ext uri="{FF2B5EF4-FFF2-40B4-BE49-F238E27FC236}">
                        <a16:creationId xmlns:a16="http://schemas.microsoft.com/office/drawing/2014/main" id="{A3457AE9-E115-A109-9061-4BD35C79B165}"/>
                      </a:ext>
                    </a:extLst>
                  </p:cNvPr>
                  <p:cNvSpPr/>
                  <p:nvPr/>
                </p:nvSpPr>
                <p:spPr>
                  <a:xfrm>
                    <a:off x="10970323" y="2140546"/>
                    <a:ext cx="218170" cy="129873"/>
                  </a:xfrm>
                  <a:custGeom>
                    <a:avLst/>
                    <a:gdLst>
                      <a:gd name="connsiteX0" fmla="*/ 218171 w 218170"/>
                      <a:gd name="connsiteY0" fmla="*/ 129873 h 129873"/>
                      <a:gd name="connsiteX1" fmla="*/ 0 w 218170"/>
                      <a:gd name="connsiteY1" fmla="*/ 3858 h 129873"/>
                      <a:gd name="connsiteX2" fmla="*/ 0 w 218170"/>
                      <a:gd name="connsiteY2" fmla="*/ 0 h 129873"/>
                      <a:gd name="connsiteX3" fmla="*/ 218171 w 218170"/>
                      <a:gd name="connsiteY3" fmla="*/ 126016 h 129873"/>
                    </a:gdLst>
                    <a:ahLst/>
                    <a:cxnLst>
                      <a:cxn ang="0">
                        <a:pos x="connsiteX0" y="connsiteY0"/>
                      </a:cxn>
                      <a:cxn ang="0">
                        <a:pos x="connsiteX1" y="connsiteY1"/>
                      </a:cxn>
                      <a:cxn ang="0">
                        <a:pos x="connsiteX2" y="connsiteY2"/>
                      </a:cxn>
                      <a:cxn ang="0">
                        <a:pos x="connsiteX3" y="connsiteY3"/>
                      </a:cxn>
                    </a:cxnLst>
                    <a:rect l="l" t="t" r="r" b="b"/>
                    <a:pathLst>
                      <a:path w="218170" h="129873">
                        <a:moveTo>
                          <a:pt x="218171" y="129873"/>
                        </a:moveTo>
                        <a:lnTo>
                          <a:pt x="0" y="3858"/>
                        </a:lnTo>
                        <a:lnTo>
                          <a:pt x="0" y="0"/>
                        </a:lnTo>
                        <a:lnTo>
                          <a:pt x="218171" y="126016"/>
                        </a:lnTo>
                        <a:close/>
                      </a:path>
                    </a:pathLst>
                  </a:custGeom>
                  <a:solidFill>
                    <a:srgbClr val="004166"/>
                  </a:solidFill>
                  <a:ln w="4286" cap="flat">
                    <a:noFill/>
                    <a:prstDash val="solid"/>
                    <a:miter/>
                  </a:ln>
                </p:spPr>
                <p:txBody>
                  <a:bodyPr rtlCol="0" anchor="ctr"/>
                  <a:lstStyle/>
                  <a:p>
                    <a:endParaRPr lang="en-GB"/>
                  </a:p>
                </p:txBody>
              </p:sp>
              <p:sp>
                <p:nvSpPr>
                  <p:cNvPr id="347" name="Freeform: Shape 346">
                    <a:extLst>
                      <a:ext uri="{FF2B5EF4-FFF2-40B4-BE49-F238E27FC236}">
                        <a16:creationId xmlns:a16="http://schemas.microsoft.com/office/drawing/2014/main" id="{477F8B50-D6E1-77D4-4C07-7C7A87E85630}"/>
                      </a:ext>
                    </a:extLst>
                  </p:cNvPr>
                  <p:cNvSpPr/>
                  <p:nvPr/>
                </p:nvSpPr>
                <p:spPr>
                  <a:xfrm>
                    <a:off x="10970323" y="2166263"/>
                    <a:ext cx="218170" cy="129873"/>
                  </a:xfrm>
                  <a:custGeom>
                    <a:avLst/>
                    <a:gdLst>
                      <a:gd name="connsiteX0" fmla="*/ 218171 w 218170"/>
                      <a:gd name="connsiteY0" fmla="*/ 129873 h 129873"/>
                      <a:gd name="connsiteX1" fmla="*/ 0 w 218170"/>
                      <a:gd name="connsiteY1" fmla="*/ 3858 h 129873"/>
                      <a:gd name="connsiteX2" fmla="*/ 0 w 218170"/>
                      <a:gd name="connsiteY2" fmla="*/ 0 h 129873"/>
                      <a:gd name="connsiteX3" fmla="*/ 218171 w 218170"/>
                      <a:gd name="connsiteY3" fmla="*/ 126016 h 129873"/>
                    </a:gdLst>
                    <a:ahLst/>
                    <a:cxnLst>
                      <a:cxn ang="0">
                        <a:pos x="connsiteX0" y="connsiteY0"/>
                      </a:cxn>
                      <a:cxn ang="0">
                        <a:pos x="connsiteX1" y="connsiteY1"/>
                      </a:cxn>
                      <a:cxn ang="0">
                        <a:pos x="connsiteX2" y="connsiteY2"/>
                      </a:cxn>
                      <a:cxn ang="0">
                        <a:pos x="connsiteX3" y="connsiteY3"/>
                      </a:cxn>
                    </a:cxnLst>
                    <a:rect l="l" t="t" r="r" b="b"/>
                    <a:pathLst>
                      <a:path w="218170" h="129873">
                        <a:moveTo>
                          <a:pt x="218171" y="129873"/>
                        </a:moveTo>
                        <a:lnTo>
                          <a:pt x="0" y="3858"/>
                        </a:lnTo>
                        <a:lnTo>
                          <a:pt x="0" y="0"/>
                        </a:lnTo>
                        <a:lnTo>
                          <a:pt x="218171" y="126016"/>
                        </a:lnTo>
                        <a:close/>
                      </a:path>
                    </a:pathLst>
                  </a:custGeom>
                  <a:solidFill>
                    <a:srgbClr val="004166"/>
                  </a:solidFill>
                  <a:ln w="4286" cap="flat">
                    <a:noFill/>
                    <a:prstDash val="solid"/>
                    <a:miter/>
                  </a:ln>
                </p:spPr>
                <p:txBody>
                  <a:bodyPr rtlCol="0" anchor="ctr"/>
                  <a:lstStyle/>
                  <a:p>
                    <a:endParaRPr lang="en-GB"/>
                  </a:p>
                </p:txBody>
              </p:sp>
            </p:grpSp>
            <p:grpSp>
              <p:nvGrpSpPr>
                <p:cNvPr id="348" name="Graphic 18">
                  <a:extLst>
                    <a:ext uri="{FF2B5EF4-FFF2-40B4-BE49-F238E27FC236}">
                      <a16:creationId xmlns:a16="http://schemas.microsoft.com/office/drawing/2014/main" id="{ED7C711C-5322-BE1A-D34B-32D27A303FA4}"/>
                    </a:ext>
                  </a:extLst>
                </p:cNvPr>
                <p:cNvGrpSpPr/>
                <p:nvPr/>
              </p:nvGrpSpPr>
              <p:grpSpPr>
                <a:xfrm>
                  <a:off x="10970323" y="2245130"/>
                  <a:ext cx="218170" cy="207025"/>
                  <a:chOff x="10970323" y="2245130"/>
                  <a:chExt cx="218170" cy="207025"/>
                </a:xfrm>
                <a:solidFill>
                  <a:srgbClr val="004166"/>
                </a:solidFill>
              </p:grpSpPr>
              <p:sp>
                <p:nvSpPr>
                  <p:cNvPr id="349" name="Freeform: Shape 348">
                    <a:extLst>
                      <a:ext uri="{FF2B5EF4-FFF2-40B4-BE49-F238E27FC236}">
                        <a16:creationId xmlns:a16="http://schemas.microsoft.com/office/drawing/2014/main" id="{602F73D0-866C-377C-D373-DBEC57A4AFE7}"/>
                      </a:ext>
                    </a:extLst>
                  </p:cNvPr>
                  <p:cNvSpPr/>
                  <p:nvPr/>
                </p:nvSpPr>
                <p:spPr>
                  <a:xfrm>
                    <a:off x="11059477" y="2272562"/>
                    <a:ext cx="129016" cy="78438"/>
                  </a:xfrm>
                  <a:custGeom>
                    <a:avLst/>
                    <a:gdLst>
                      <a:gd name="connsiteX0" fmla="*/ 129017 w 129016"/>
                      <a:gd name="connsiteY0" fmla="*/ 78438 h 78438"/>
                      <a:gd name="connsiteX1" fmla="*/ 0 w 129016"/>
                      <a:gd name="connsiteY1" fmla="*/ 3858 h 78438"/>
                      <a:gd name="connsiteX2" fmla="*/ 0 w 129016"/>
                      <a:gd name="connsiteY2" fmla="*/ 0 h 78438"/>
                      <a:gd name="connsiteX3" fmla="*/ 129017 w 129016"/>
                      <a:gd name="connsiteY3" fmla="*/ 74581 h 78438"/>
                    </a:gdLst>
                    <a:ahLst/>
                    <a:cxnLst>
                      <a:cxn ang="0">
                        <a:pos x="connsiteX0" y="connsiteY0"/>
                      </a:cxn>
                      <a:cxn ang="0">
                        <a:pos x="connsiteX1" y="connsiteY1"/>
                      </a:cxn>
                      <a:cxn ang="0">
                        <a:pos x="connsiteX2" y="connsiteY2"/>
                      </a:cxn>
                      <a:cxn ang="0">
                        <a:pos x="connsiteX3" y="connsiteY3"/>
                      </a:cxn>
                    </a:cxnLst>
                    <a:rect l="l" t="t" r="r" b="b"/>
                    <a:pathLst>
                      <a:path w="129016" h="78438">
                        <a:moveTo>
                          <a:pt x="129017" y="78438"/>
                        </a:moveTo>
                        <a:lnTo>
                          <a:pt x="0" y="3858"/>
                        </a:lnTo>
                        <a:lnTo>
                          <a:pt x="0" y="0"/>
                        </a:lnTo>
                        <a:lnTo>
                          <a:pt x="129017" y="74581"/>
                        </a:lnTo>
                        <a:close/>
                      </a:path>
                    </a:pathLst>
                  </a:custGeom>
                  <a:solidFill>
                    <a:srgbClr val="004166"/>
                  </a:solidFill>
                  <a:ln w="4286" cap="flat">
                    <a:noFill/>
                    <a:prstDash val="solid"/>
                    <a:miter/>
                  </a:ln>
                </p:spPr>
                <p:txBody>
                  <a:bodyPr rtlCol="0" anchor="ctr"/>
                  <a:lstStyle/>
                  <a:p>
                    <a:endParaRPr lang="en-GB"/>
                  </a:p>
                </p:txBody>
              </p:sp>
              <p:sp>
                <p:nvSpPr>
                  <p:cNvPr id="350" name="Freeform: Shape 349">
                    <a:extLst>
                      <a:ext uri="{FF2B5EF4-FFF2-40B4-BE49-F238E27FC236}">
                        <a16:creationId xmlns:a16="http://schemas.microsoft.com/office/drawing/2014/main" id="{F2AA26E4-EEA5-A454-D436-A0385956B32E}"/>
                      </a:ext>
                    </a:extLst>
                  </p:cNvPr>
                  <p:cNvSpPr/>
                  <p:nvPr/>
                </p:nvSpPr>
                <p:spPr>
                  <a:xfrm>
                    <a:off x="10970323" y="2245130"/>
                    <a:ext cx="218170" cy="129873"/>
                  </a:xfrm>
                  <a:custGeom>
                    <a:avLst/>
                    <a:gdLst>
                      <a:gd name="connsiteX0" fmla="*/ 218171 w 218170"/>
                      <a:gd name="connsiteY0" fmla="*/ 129873 h 129873"/>
                      <a:gd name="connsiteX1" fmla="*/ 0 w 218170"/>
                      <a:gd name="connsiteY1" fmla="*/ 3858 h 129873"/>
                      <a:gd name="connsiteX2" fmla="*/ 0 w 218170"/>
                      <a:gd name="connsiteY2" fmla="*/ 0 h 129873"/>
                      <a:gd name="connsiteX3" fmla="*/ 218171 w 218170"/>
                      <a:gd name="connsiteY3" fmla="*/ 126016 h 129873"/>
                    </a:gdLst>
                    <a:ahLst/>
                    <a:cxnLst>
                      <a:cxn ang="0">
                        <a:pos x="connsiteX0" y="connsiteY0"/>
                      </a:cxn>
                      <a:cxn ang="0">
                        <a:pos x="connsiteX1" y="connsiteY1"/>
                      </a:cxn>
                      <a:cxn ang="0">
                        <a:pos x="connsiteX2" y="connsiteY2"/>
                      </a:cxn>
                      <a:cxn ang="0">
                        <a:pos x="connsiteX3" y="connsiteY3"/>
                      </a:cxn>
                    </a:cxnLst>
                    <a:rect l="l" t="t" r="r" b="b"/>
                    <a:pathLst>
                      <a:path w="218170" h="129873">
                        <a:moveTo>
                          <a:pt x="218171" y="129873"/>
                        </a:moveTo>
                        <a:lnTo>
                          <a:pt x="0" y="3858"/>
                        </a:lnTo>
                        <a:lnTo>
                          <a:pt x="0" y="0"/>
                        </a:lnTo>
                        <a:lnTo>
                          <a:pt x="218171" y="126016"/>
                        </a:lnTo>
                        <a:close/>
                      </a:path>
                    </a:pathLst>
                  </a:custGeom>
                  <a:solidFill>
                    <a:srgbClr val="004166"/>
                  </a:solidFill>
                  <a:ln w="4286" cap="flat">
                    <a:noFill/>
                    <a:prstDash val="solid"/>
                    <a:miter/>
                  </a:ln>
                </p:spPr>
                <p:txBody>
                  <a:bodyPr rtlCol="0" anchor="ctr"/>
                  <a:lstStyle/>
                  <a:p>
                    <a:endParaRPr lang="en-GB"/>
                  </a:p>
                </p:txBody>
              </p:sp>
              <p:sp>
                <p:nvSpPr>
                  <p:cNvPr id="351" name="Freeform: Shape 350">
                    <a:extLst>
                      <a:ext uri="{FF2B5EF4-FFF2-40B4-BE49-F238E27FC236}">
                        <a16:creationId xmlns:a16="http://schemas.microsoft.com/office/drawing/2014/main" id="{B4EB2B77-3526-4BBF-6E55-192CCF25ED0B}"/>
                      </a:ext>
                    </a:extLst>
                  </p:cNvPr>
                  <p:cNvSpPr/>
                  <p:nvPr/>
                </p:nvSpPr>
                <p:spPr>
                  <a:xfrm>
                    <a:off x="10970323" y="2270848"/>
                    <a:ext cx="218170" cy="129873"/>
                  </a:xfrm>
                  <a:custGeom>
                    <a:avLst/>
                    <a:gdLst>
                      <a:gd name="connsiteX0" fmla="*/ 218171 w 218170"/>
                      <a:gd name="connsiteY0" fmla="*/ 129873 h 129873"/>
                      <a:gd name="connsiteX1" fmla="*/ 0 w 218170"/>
                      <a:gd name="connsiteY1" fmla="*/ 3858 h 129873"/>
                      <a:gd name="connsiteX2" fmla="*/ 0 w 218170"/>
                      <a:gd name="connsiteY2" fmla="*/ 0 h 129873"/>
                      <a:gd name="connsiteX3" fmla="*/ 218171 w 218170"/>
                      <a:gd name="connsiteY3" fmla="*/ 126016 h 129873"/>
                    </a:gdLst>
                    <a:ahLst/>
                    <a:cxnLst>
                      <a:cxn ang="0">
                        <a:pos x="connsiteX0" y="connsiteY0"/>
                      </a:cxn>
                      <a:cxn ang="0">
                        <a:pos x="connsiteX1" y="connsiteY1"/>
                      </a:cxn>
                      <a:cxn ang="0">
                        <a:pos x="connsiteX2" y="connsiteY2"/>
                      </a:cxn>
                      <a:cxn ang="0">
                        <a:pos x="connsiteX3" y="connsiteY3"/>
                      </a:cxn>
                    </a:cxnLst>
                    <a:rect l="l" t="t" r="r" b="b"/>
                    <a:pathLst>
                      <a:path w="218170" h="129873">
                        <a:moveTo>
                          <a:pt x="218171" y="129873"/>
                        </a:moveTo>
                        <a:lnTo>
                          <a:pt x="0" y="3858"/>
                        </a:lnTo>
                        <a:lnTo>
                          <a:pt x="0" y="0"/>
                        </a:lnTo>
                        <a:lnTo>
                          <a:pt x="218171" y="126016"/>
                        </a:lnTo>
                        <a:close/>
                      </a:path>
                    </a:pathLst>
                  </a:custGeom>
                  <a:solidFill>
                    <a:srgbClr val="004166"/>
                  </a:solidFill>
                  <a:ln w="4286" cap="flat">
                    <a:noFill/>
                    <a:prstDash val="solid"/>
                    <a:miter/>
                  </a:ln>
                </p:spPr>
                <p:txBody>
                  <a:bodyPr rtlCol="0" anchor="ctr"/>
                  <a:lstStyle/>
                  <a:p>
                    <a:endParaRPr lang="en-GB"/>
                  </a:p>
                </p:txBody>
              </p:sp>
              <p:sp>
                <p:nvSpPr>
                  <p:cNvPr id="352" name="Freeform: Shape 351">
                    <a:extLst>
                      <a:ext uri="{FF2B5EF4-FFF2-40B4-BE49-F238E27FC236}">
                        <a16:creationId xmlns:a16="http://schemas.microsoft.com/office/drawing/2014/main" id="{A60EFE03-C8EE-0044-EFA3-299D5F00F7AA}"/>
                      </a:ext>
                    </a:extLst>
                  </p:cNvPr>
                  <p:cNvSpPr/>
                  <p:nvPr/>
                </p:nvSpPr>
                <p:spPr>
                  <a:xfrm>
                    <a:off x="10970323" y="2296565"/>
                    <a:ext cx="218170" cy="129873"/>
                  </a:xfrm>
                  <a:custGeom>
                    <a:avLst/>
                    <a:gdLst>
                      <a:gd name="connsiteX0" fmla="*/ 218171 w 218170"/>
                      <a:gd name="connsiteY0" fmla="*/ 129873 h 129873"/>
                      <a:gd name="connsiteX1" fmla="*/ 0 w 218170"/>
                      <a:gd name="connsiteY1" fmla="*/ 3858 h 129873"/>
                      <a:gd name="connsiteX2" fmla="*/ 0 w 218170"/>
                      <a:gd name="connsiteY2" fmla="*/ 0 h 129873"/>
                      <a:gd name="connsiteX3" fmla="*/ 218171 w 218170"/>
                      <a:gd name="connsiteY3" fmla="*/ 126016 h 129873"/>
                    </a:gdLst>
                    <a:ahLst/>
                    <a:cxnLst>
                      <a:cxn ang="0">
                        <a:pos x="connsiteX0" y="connsiteY0"/>
                      </a:cxn>
                      <a:cxn ang="0">
                        <a:pos x="connsiteX1" y="connsiteY1"/>
                      </a:cxn>
                      <a:cxn ang="0">
                        <a:pos x="connsiteX2" y="connsiteY2"/>
                      </a:cxn>
                      <a:cxn ang="0">
                        <a:pos x="connsiteX3" y="connsiteY3"/>
                      </a:cxn>
                    </a:cxnLst>
                    <a:rect l="l" t="t" r="r" b="b"/>
                    <a:pathLst>
                      <a:path w="218170" h="129873">
                        <a:moveTo>
                          <a:pt x="218171" y="129873"/>
                        </a:moveTo>
                        <a:lnTo>
                          <a:pt x="0" y="3858"/>
                        </a:lnTo>
                        <a:lnTo>
                          <a:pt x="0" y="0"/>
                        </a:lnTo>
                        <a:lnTo>
                          <a:pt x="218171" y="126016"/>
                        </a:lnTo>
                        <a:close/>
                      </a:path>
                    </a:pathLst>
                  </a:custGeom>
                  <a:solidFill>
                    <a:srgbClr val="004166"/>
                  </a:solidFill>
                  <a:ln w="4286" cap="flat">
                    <a:noFill/>
                    <a:prstDash val="solid"/>
                    <a:miter/>
                  </a:ln>
                </p:spPr>
                <p:txBody>
                  <a:bodyPr rtlCol="0" anchor="ctr"/>
                  <a:lstStyle/>
                  <a:p>
                    <a:endParaRPr lang="en-GB"/>
                  </a:p>
                </p:txBody>
              </p:sp>
              <p:sp>
                <p:nvSpPr>
                  <p:cNvPr id="353" name="Freeform: Shape 352">
                    <a:extLst>
                      <a:ext uri="{FF2B5EF4-FFF2-40B4-BE49-F238E27FC236}">
                        <a16:creationId xmlns:a16="http://schemas.microsoft.com/office/drawing/2014/main" id="{F01B8533-3647-5783-8986-FF80C199301A}"/>
                      </a:ext>
                    </a:extLst>
                  </p:cNvPr>
                  <p:cNvSpPr/>
                  <p:nvPr/>
                </p:nvSpPr>
                <p:spPr>
                  <a:xfrm>
                    <a:off x="10970323" y="2322283"/>
                    <a:ext cx="218170" cy="129873"/>
                  </a:xfrm>
                  <a:custGeom>
                    <a:avLst/>
                    <a:gdLst>
                      <a:gd name="connsiteX0" fmla="*/ 218171 w 218170"/>
                      <a:gd name="connsiteY0" fmla="*/ 129873 h 129873"/>
                      <a:gd name="connsiteX1" fmla="*/ 0 w 218170"/>
                      <a:gd name="connsiteY1" fmla="*/ 3858 h 129873"/>
                      <a:gd name="connsiteX2" fmla="*/ 0 w 218170"/>
                      <a:gd name="connsiteY2" fmla="*/ 0 h 129873"/>
                      <a:gd name="connsiteX3" fmla="*/ 218171 w 218170"/>
                      <a:gd name="connsiteY3" fmla="*/ 126016 h 129873"/>
                    </a:gdLst>
                    <a:ahLst/>
                    <a:cxnLst>
                      <a:cxn ang="0">
                        <a:pos x="connsiteX0" y="connsiteY0"/>
                      </a:cxn>
                      <a:cxn ang="0">
                        <a:pos x="connsiteX1" y="connsiteY1"/>
                      </a:cxn>
                      <a:cxn ang="0">
                        <a:pos x="connsiteX2" y="connsiteY2"/>
                      </a:cxn>
                      <a:cxn ang="0">
                        <a:pos x="connsiteX3" y="connsiteY3"/>
                      </a:cxn>
                    </a:cxnLst>
                    <a:rect l="l" t="t" r="r" b="b"/>
                    <a:pathLst>
                      <a:path w="218170" h="129873">
                        <a:moveTo>
                          <a:pt x="218171" y="129873"/>
                        </a:moveTo>
                        <a:lnTo>
                          <a:pt x="0" y="3858"/>
                        </a:lnTo>
                        <a:lnTo>
                          <a:pt x="0" y="0"/>
                        </a:lnTo>
                        <a:lnTo>
                          <a:pt x="218171" y="126016"/>
                        </a:lnTo>
                        <a:close/>
                      </a:path>
                    </a:pathLst>
                  </a:custGeom>
                  <a:solidFill>
                    <a:srgbClr val="004166"/>
                  </a:solidFill>
                  <a:ln w="4286" cap="flat">
                    <a:noFill/>
                    <a:prstDash val="solid"/>
                    <a:miter/>
                  </a:ln>
                </p:spPr>
                <p:txBody>
                  <a:bodyPr rtlCol="0" anchor="ctr"/>
                  <a:lstStyle/>
                  <a:p>
                    <a:endParaRPr lang="en-GB"/>
                  </a:p>
                </p:txBody>
              </p:sp>
            </p:grpSp>
            <p:grpSp>
              <p:nvGrpSpPr>
                <p:cNvPr id="354" name="Graphic 18">
                  <a:extLst>
                    <a:ext uri="{FF2B5EF4-FFF2-40B4-BE49-F238E27FC236}">
                      <a16:creationId xmlns:a16="http://schemas.microsoft.com/office/drawing/2014/main" id="{9D6EEE8F-3040-E6D0-CC11-B07393AA13F2}"/>
                    </a:ext>
                  </a:extLst>
                </p:cNvPr>
                <p:cNvGrpSpPr/>
                <p:nvPr/>
              </p:nvGrpSpPr>
              <p:grpSpPr>
                <a:xfrm>
                  <a:off x="10807017" y="1978525"/>
                  <a:ext cx="100726" cy="157305"/>
                  <a:chOff x="10807017" y="1978525"/>
                  <a:chExt cx="100726" cy="157305"/>
                </a:xfrm>
              </p:grpSpPr>
              <p:sp>
                <p:nvSpPr>
                  <p:cNvPr id="355" name="Freeform: Shape 354">
                    <a:extLst>
                      <a:ext uri="{FF2B5EF4-FFF2-40B4-BE49-F238E27FC236}">
                        <a16:creationId xmlns:a16="http://schemas.microsoft.com/office/drawing/2014/main" id="{EF79E648-F46F-F03B-6E5B-A8EF3916D18B}"/>
                      </a:ext>
                    </a:extLst>
                  </p:cNvPr>
                  <p:cNvSpPr/>
                  <p:nvPr/>
                </p:nvSpPr>
                <p:spPr>
                  <a:xfrm>
                    <a:off x="10810017" y="1984098"/>
                    <a:ext cx="94297" cy="146161"/>
                  </a:xfrm>
                  <a:custGeom>
                    <a:avLst/>
                    <a:gdLst>
                      <a:gd name="connsiteX0" fmla="*/ 94298 w 94297"/>
                      <a:gd name="connsiteY0" fmla="*/ 146161 h 146161"/>
                      <a:gd name="connsiteX1" fmla="*/ 0 w 94297"/>
                      <a:gd name="connsiteY1" fmla="*/ 91726 h 146161"/>
                      <a:gd name="connsiteX2" fmla="*/ 0 w 94297"/>
                      <a:gd name="connsiteY2" fmla="*/ 0 h 146161"/>
                      <a:gd name="connsiteX3" fmla="*/ 94298 w 94297"/>
                      <a:gd name="connsiteY3" fmla="*/ 54435 h 146161"/>
                    </a:gdLst>
                    <a:ahLst/>
                    <a:cxnLst>
                      <a:cxn ang="0">
                        <a:pos x="connsiteX0" y="connsiteY0"/>
                      </a:cxn>
                      <a:cxn ang="0">
                        <a:pos x="connsiteX1" y="connsiteY1"/>
                      </a:cxn>
                      <a:cxn ang="0">
                        <a:pos x="connsiteX2" y="connsiteY2"/>
                      </a:cxn>
                      <a:cxn ang="0">
                        <a:pos x="connsiteX3" y="connsiteY3"/>
                      </a:cxn>
                    </a:cxnLst>
                    <a:rect l="l" t="t" r="r" b="b"/>
                    <a:pathLst>
                      <a:path w="94297" h="146161">
                        <a:moveTo>
                          <a:pt x="94298" y="146161"/>
                        </a:moveTo>
                        <a:lnTo>
                          <a:pt x="0" y="91726"/>
                        </a:lnTo>
                        <a:lnTo>
                          <a:pt x="0" y="0"/>
                        </a:lnTo>
                        <a:lnTo>
                          <a:pt x="94298" y="54435"/>
                        </a:lnTo>
                        <a:close/>
                      </a:path>
                    </a:pathLst>
                  </a:custGeom>
                  <a:solidFill>
                    <a:srgbClr val="D9E8F5"/>
                  </a:solidFill>
                  <a:ln w="4286" cap="flat">
                    <a:noFill/>
                    <a:prstDash val="solid"/>
                    <a:miter/>
                  </a:ln>
                </p:spPr>
                <p:txBody>
                  <a:bodyPr rtlCol="0" anchor="ctr"/>
                  <a:lstStyle/>
                  <a:p>
                    <a:endParaRPr lang="en-GB"/>
                  </a:p>
                </p:txBody>
              </p:sp>
              <p:sp>
                <p:nvSpPr>
                  <p:cNvPr id="356" name="Freeform: Shape 355">
                    <a:extLst>
                      <a:ext uri="{FF2B5EF4-FFF2-40B4-BE49-F238E27FC236}">
                        <a16:creationId xmlns:a16="http://schemas.microsoft.com/office/drawing/2014/main" id="{37FDA418-A77B-A044-7BA3-8794D1739CCB}"/>
                      </a:ext>
                    </a:extLst>
                  </p:cNvPr>
                  <p:cNvSpPr/>
                  <p:nvPr/>
                </p:nvSpPr>
                <p:spPr>
                  <a:xfrm>
                    <a:off x="10807017" y="1978525"/>
                    <a:ext cx="100726" cy="157305"/>
                  </a:xfrm>
                  <a:custGeom>
                    <a:avLst/>
                    <a:gdLst>
                      <a:gd name="connsiteX0" fmla="*/ 100727 w 100726"/>
                      <a:gd name="connsiteY0" fmla="*/ 157305 h 157305"/>
                      <a:gd name="connsiteX1" fmla="*/ 0 w 100726"/>
                      <a:gd name="connsiteY1" fmla="*/ 99012 h 157305"/>
                      <a:gd name="connsiteX2" fmla="*/ 0 w 100726"/>
                      <a:gd name="connsiteY2" fmla="*/ 0 h 157305"/>
                      <a:gd name="connsiteX3" fmla="*/ 100727 w 100726"/>
                      <a:gd name="connsiteY3" fmla="*/ 58293 h 157305"/>
                      <a:gd name="connsiteX4" fmla="*/ 100727 w 100726"/>
                      <a:gd name="connsiteY4" fmla="*/ 157305 h 157305"/>
                      <a:gd name="connsiteX5" fmla="*/ 6000 w 100726"/>
                      <a:gd name="connsiteY5" fmla="*/ 95583 h 157305"/>
                      <a:gd name="connsiteX6" fmla="*/ 93868 w 100726"/>
                      <a:gd name="connsiteY6" fmla="*/ 146590 h 157305"/>
                      <a:gd name="connsiteX7" fmla="*/ 93868 w 100726"/>
                      <a:gd name="connsiteY7" fmla="*/ 62151 h 157305"/>
                      <a:gd name="connsiteX8" fmla="*/ 6000 w 100726"/>
                      <a:gd name="connsiteY8" fmla="*/ 11144 h 157305"/>
                      <a:gd name="connsiteX9" fmla="*/ 6000 w 100726"/>
                      <a:gd name="connsiteY9" fmla="*/ 95583 h 157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26" h="157305">
                        <a:moveTo>
                          <a:pt x="100727" y="157305"/>
                        </a:moveTo>
                        <a:lnTo>
                          <a:pt x="0" y="99012"/>
                        </a:lnTo>
                        <a:lnTo>
                          <a:pt x="0" y="0"/>
                        </a:lnTo>
                        <a:lnTo>
                          <a:pt x="100727" y="58293"/>
                        </a:lnTo>
                        <a:lnTo>
                          <a:pt x="100727" y="157305"/>
                        </a:lnTo>
                        <a:close/>
                        <a:moveTo>
                          <a:pt x="6000" y="95583"/>
                        </a:moveTo>
                        <a:lnTo>
                          <a:pt x="93868" y="146590"/>
                        </a:lnTo>
                        <a:lnTo>
                          <a:pt x="93868" y="62151"/>
                        </a:lnTo>
                        <a:lnTo>
                          <a:pt x="6000" y="11144"/>
                        </a:lnTo>
                        <a:lnTo>
                          <a:pt x="6000" y="95583"/>
                        </a:lnTo>
                        <a:close/>
                      </a:path>
                    </a:pathLst>
                  </a:custGeom>
                  <a:solidFill>
                    <a:srgbClr val="6C74AF"/>
                  </a:solidFill>
                  <a:ln w="4286" cap="flat">
                    <a:noFill/>
                    <a:prstDash val="solid"/>
                    <a:miter/>
                  </a:ln>
                </p:spPr>
                <p:txBody>
                  <a:bodyPr rtlCol="0" anchor="ctr"/>
                  <a:lstStyle/>
                  <a:p>
                    <a:endParaRPr lang="en-GB"/>
                  </a:p>
                </p:txBody>
              </p:sp>
            </p:grpSp>
            <p:grpSp>
              <p:nvGrpSpPr>
                <p:cNvPr id="357" name="Graphic 18">
                  <a:extLst>
                    <a:ext uri="{FF2B5EF4-FFF2-40B4-BE49-F238E27FC236}">
                      <a16:creationId xmlns:a16="http://schemas.microsoft.com/office/drawing/2014/main" id="{7E7F26B0-3375-5C6B-5E46-5939BE21913C}"/>
                    </a:ext>
                  </a:extLst>
                </p:cNvPr>
                <p:cNvGrpSpPr/>
                <p:nvPr/>
              </p:nvGrpSpPr>
              <p:grpSpPr>
                <a:xfrm>
                  <a:off x="10807017" y="2131973"/>
                  <a:ext cx="100726" cy="157305"/>
                  <a:chOff x="10807017" y="2131973"/>
                  <a:chExt cx="100726" cy="157305"/>
                </a:xfrm>
              </p:grpSpPr>
              <p:sp>
                <p:nvSpPr>
                  <p:cNvPr id="358" name="Freeform: Shape 357">
                    <a:extLst>
                      <a:ext uri="{FF2B5EF4-FFF2-40B4-BE49-F238E27FC236}">
                        <a16:creationId xmlns:a16="http://schemas.microsoft.com/office/drawing/2014/main" id="{87C2AB70-6AFB-B1F8-A1E2-0CFE338A13DD}"/>
                      </a:ext>
                    </a:extLst>
                  </p:cNvPr>
                  <p:cNvSpPr/>
                  <p:nvPr/>
                </p:nvSpPr>
                <p:spPr>
                  <a:xfrm>
                    <a:off x="10810017" y="2137117"/>
                    <a:ext cx="94297" cy="146589"/>
                  </a:xfrm>
                  <a:custGeom>
                    <a:avLst/>
                    <a:gdLst>
                      <a:gd name="connsiteX0" fmla="*/ 94298 w 94297"/>
                      <a:gd name="connsiteY0" fmla="*/ 146590 h 146589"/>
                      <a:gd name="connsiteX1" fmla="*/ 0 w 94297"/>
                      <a:gd name="connsiteY1" fmla="*/ 92154 h 146589"/>
                      <a:gd name="connsiteX2" fmla="*/ 0 w 94297"/>
                      <a:gd name="connsiteY2" fmla="*/ 0 h 146589"/>
                      <a:gd name="connsiteX3" fmla="*/ 94298 w 94297"/>
                      <a:gd name="connsiteY3" fmla="*/ 54435 h 146589"/>
                    </a:gdLst>
                    <a:ahLst/>
                    <a:cxnLst>
                      <a:cxn ang="0">
                        <a:pos x="connsiteX0" y="connsiteY0"/>
                      </a:cxn>
                      <a:cxn ang="0">
                        <a:pos x="connsiteX1" y="connsiteY1"/>
                      </a:cxn>
                      <a:cxn ang="0">
                        <a:pos x="connsiteX2" y="connsiteY2"/>
                      </a:cxn>
                      <a:cxn ang="0">
                        <a:pos x="connsiteX3" y="connsiteY3"/>
                      </a:cxn>
                    </a:cxnLst>
                    <a:rect l="l" t="t" r="r" b="b"/>
                    <a:pathLst>
                      <a:path w="94297" h="146589">
                        <a:moveTo>
                          <a:pt x="94298" y="146590"/>
                        </a:moveTo>
                        <a:lnTo>
                          <a:pt x="0" y="92154"/>
                        </a:lnTo>
                        <a:lnTo>
                          <a:pt x="0" y="0"/>
                        </a:lnTo>
                        <a:lnTo>
                          <a:pt x="94298" y="54435"/>
                        </a:lnTo>
                        <a:close/>
                      </a:path>
                    </a:pathLst>
                  </a:custGeom>
                  <a:solidFill>
                    <a:srgbClr val="D9E8F5"/>
                  </a:solidFill>
                  <a:ln w="4286" cap="flat">
                    <a:noFill/>
                    <a:prstDash val="solid"/>
                    <a:miter/>
                  </a:ln>
                </p:spPr>
                <p:txBody>
                  <a:bodyPr rtlCol="0" anchor="ctr"/>
                  <a:lstStyle/>
                  <a:p>
                    <a:endParaRPr lang="en-GB"/>
                  </a:p>
                </p:txBody>
              </p:sp>
              <p:sp>
                <p:nvSpPr>
                  <p:cNvPr id="359" name="Freeform: Shape 358">
                    <a:extLst>
                      <a:ext uri="{FF2B5EF4-FFF2-40B4-BE49-F238E27FC236}">
                        <a16:creationId xmlns:a16="http://schemas.microsoft.com/office/drawing/2014/main" id="{76F7C678-A4F3-ECD0-873F-0952A1CDA64A}"/>
                      </a:ext>
                    </a:extLst>
                  </p:cNvPr>
                  <p:cNvSpPr/>
                  <p:nvPr/>
                </p:nvSpPr>
                <p:spPr>
                  <a:xfrm>
                    <a:off x="10807017" y="2131973"/>
                    <a:ext cx="100726" cy="157305"/>
                  </a:xfrm>
                  <a:custGeom>
                    <a:avLst/>
                    <a:gdLst>
                      <a:gd name="connsiteX0" fmla="*/ 100727 w 100726"/>
                      <a:gd name="connsiteY0" fmla="*/ 157305 h 157305"/>
                      <a:gd name="connsiteX1" fmla="*/ 0 w 100726"/>
                      <a:gd name="connsiteY1" fmla="*/ 99012 h 157305"/>
                      <a:gd name="connsiteX2" fmla="*/ 0 w 100726"/>
                      <a:gd name="connsiteY2" fmla="*/ 0 h 157305"/>
                      <a:gd name="connsiteX3" fmla="*/ 100727 w 100726"/>
                      <a:gd name="connsiteY3" fmla="*/ 58293 h 157305"/>
                      <a:gd name="connsiteX4" fmla="*/ 100727 w 100726"/>
                      <a:gd name="connsiteY4" fmla="*/ 157305 h 157305"/>
                      <a:gd name="connsiteX5" fmla="*/ 6000 w 100726"/>
                      <a:gd name="connsiteY5" fmla="*/ 95155 h 157305"/>
                      <a:gd name="connsiteX6" fmla="*/ 93868 w 100726"/>
                      <a:gd name="connsiteY6" fmla="*/ 146161 h 157305"/>
                      <a:gd name="connsiteX7" fmla="*/ 93868 w 100726"/>
                      <a:gd name="connsiteY7" fmla="*/ 61722 h 157305"/>
                      <a:gd name="connsiteX8" fmla="*/ 6000 w 100726"/>
                      <a:gd name="connsiteY8" fmla="*/ 10716 h 157305"/>
                      <a:gd name="connsiteX9" fmla="*/ 6000 w 100726"/>
                      <a:gd name="connsiteY9" fmla="*/ 95155 h 157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26" h="157305">
                        <a:moveTo>
                          <a:pt x="100727" y="157305"/>
                        </a:moveTo>
                        <a:lnTo>
                          <a:pt x="0" y="99012"/>
                        </a:lnTo>
                        <a:lnTo>
                          <a:pt x="0" y="0"/>
                        </a:lnTo>
                        <a:lnTo>
                          <a:pt x="100727" y="58293"/>
                        </a:lnTo>
                        <a:lnTo>
                          <a:pt x="100727" y="157305"/>
                        </a:lnTo>
                        <a:close/>
                        <a:moveTo>
                          <a:pt x="6000" y="95155"/>
                        </a:moveTo>
                        <a:lnTo>
                          <a:pt x="93868" y="146161"/>
                        </a:lnTo>
                        <a:lnTo>
                          <a:pt x="93868" y="61722"/>
                        </a:lnTo>
                        <a:lnTo>
                          <a:pt x="6000" y="10716"/>
                        </a:lnTo>
                        <a:lnTo>
                          <a:pt x="6000" y="95155"/>
                        </a:lnTo>
                        <a:close/>
                      </a:path>
                    </a:pathLst>
                  </a:custGeom>
                  <a:solidFill>
                    <a:srgbClr val="6C74AF"/>
                  </a:solidFill>
                  <a:ln w="4286" cap="flat">
                    <a:noFill/>
                    <a:prstDash val="solid"/>
                    <a:miter/>
                  </a:ln>
                </p:spPr>
                <p:txBody>
                  <a:bodyPr rtlCol="0" anchor="ctr"/>
                  <a:lstStyle/>
                  <a:p>
                    <a:endParaRPr lang="en-GB"/>
                  </a:p>
                </p:txBody>
              </p:sp>
            </p:grpSp>
            <p:sp>
              <p:nvSpPr>
                <p:cNvPr id="360" name="Freeform: Shape 359">
                  <a:extLst>
                    <a:ext uri="{FF2B5EF4-FFF2-40B4-BE49-F238E27FC236}">
                      <a16:creationId xmlns:a16="http://schemas.microsoft.com/office/drawing/2014/main" id="{BCF3DB1B-D525-6B2C-AEF8-0C99190D706D}"/>
                    </a:ext>
                  </a:extLst>
                </p:cNvPr>
                <p:cNvSpPr/>
                <p:nvPr/>
              </p:nvSpPr>
              <p:spPr>
                <a:xfrm>
                  <a:off x="10786014" y="2015816"/>
                  <a:ext cx="138446" cy="63436"/>
                </a:xfrm>
                <a:custGeom>
                  <a:avLst/>
                  <a:gdLst>
                    <a:gd name="connsiteX0" fmla="*/ 0 w 138446"/>
                    <a:gd name="connsiteY0" fmla="*/ 0 h 63436"/>
                    <a:gd name="connsiteX1" fmla="*/ 60437 w 138446"/>
                    <a:gd name="connsiteY1" fmla="*/ 54007 h 63436"/>
                    <a:gd name="connsiteX2" fmla="*/ 53578 w 138446"/>
                    <a:gd name="connsiteY2" fmla="*/ 50578 h 63436"/>
                    <a:gd name="connsiteX3" fmla="*/ 138446 w 138446"/>
                    <a:gd name="connsiteY3" fmla="*/ 21860 h 63436"/>
                    <a:gd name="connsiteX4" fmla="*/ 57864 w 138446"/>
                    <a:gd name="connsiteY4" fmla="*/ 63436 h 63436"/>
                    <a:gd name="connsiteX5" fmla="*/ 0 w 138446"/>
                    <a:gd name="connsiteY5" fmla="*/ 0 h 63436"/>
                    <a:gd name="connsiteX6" fmla="*/ 0 w 138446"/>
                    <a:gd name="connsiteY6" fmla="*/ 0 h 6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446" h="63436">
                      <a:moveTo>
                        <a:pt x="0" y="0"/>
                      </a:moveTo>
                      <a:cubicBezTo>
                        <a:pt x="21860" y="7287"/>
                        <a:pt x="47578" y="30861"/>
                        <a:pt x="60437" y="54007"/>
                      </a:cubicBezTo>
                      <a:lnTo>
                        <a:pt x="53578" y="50578"/>
                      </a:lnTo>
                      <a:cubicBezTo>
                        <a:pt x="75438" y="27861"/>
                        <a:pt x="102442" y="11144"/>
                        <a:pt x="138446" y="21860"/>
                      </a:cubicBezTo>
                      <a:cubicBezTo>
                        <a:pt x="107156" y="22717"/>
                        <a:pt x="78868" y="43720"/>
                        <a:pt x="57864" y="63436"/>
                      </a:cubicBezTo>
                      <a:cubicBezTo>
                        <a:pt x="44578" y="38576"/>
                        <a:pt x="22288" y="14145"/>
                        <a:pt x="0" y="0"/>
                      </a:cubicBezTo>
                      <a:lnTo>
                        <a:pt x="0" y="0"/>
                      </a:lnTo>
                      <a:close/>
                    </a:path>
                  </a:pathLst>
                </a:custGeom>
                <a:solidFill>
                  <a:srgbClr val="FDD13B"/>
                </a:solidFill>
                <a:ln w="4286" cap="flat">
                  <a:noFill/>
                  <a:prstDash val="solid"/>
                  <a:miter/>
                </a:ln>
              </p:spPr>
              <p:txBody>
                <a:bodyPr rtlCol="0" anchor="ctr"/>
                <a:lstStyle/>
                <a:p>
                  <a:endParaRPr lang="en-GB"/>
                </a:p>
              </p:txBody>
            </p:sp>
            <p:sp>
              <p:nvSpPr>
                <p:cNvPr id="361" name="Freeform: Shape 360">
                  <a:extLst>
                    <a:ext uri="{FF2B5EF4-FFF2-40B4-BE49-F238E27FC236}">
                      <a16:creationId xmlns:a16="http://schemas.microsoft.com/office/drawing/2014/main" id="{33BFECAF-AB5F-D920-FE2D-1033E75E1761}"/>
                    </a:ext>
                  </a:extLst>
                </p:cNvPr>
                <p:cNvSpPr/>
                <p:nvPr/>
              </p:nvSpPr>
              <p:spPr>
                <a:xfrm>
                  <a:off x="10807445" y="2135402"/>
                  <a:ext cx="101583" cy="150447"/>
                </a:xfrm>
                <a:custGeom>
                  <a:avLst/>
                  <a:gdLst>
                    <a:gd name="connsiteX0" fmla="*/ 95584 w 101583"/>
                    <a:gd name="connsiteY0" fmla="*/ 150447 h 150447"/>
                    <a:gd name="connsiteX1" fmla="*/ 0 w 101583"/>
                    <a:gd name="connsiteY1" fmla="*/ 5144 h 150447"/>
                    <a:gd name="connsiteX2" fmla="*/ 6001 w 101583"/>
                    <a:gd name="connsiteY2" fmla="*/ 0 h 150447"/>
                    <a:gd name="connsiteX3" fmla="*/ 101584 w 101583"/>
                    <a:gd name="connsiteY3" fmla="*/ 145733 h 150447"/>
                  </a:gdLst>
                  <a:ahLst/>
                  <a:cxnLst>
                    <a:cxn ang="0">
                      <a:pos x="connsiteX0" y="connsiteY0"/>
                    </a:cxn>
                    <a:cxn ang="0">
                      <a:pos x="connsiteX1" y="connsiteY1"/>
                    </a:cxn>
                    <a:cxn ang="0">
                      <a:pos x="connsiteX2" y="connsiteY2"/>
                    </a:cxn>
                    <a:cxn ang="0">
                      <a:pos x="connsiteX3" y="connsiteY3"/>
                    </a:cxn>
                  </a:cxnLst>
                  <a:rect l="l" t="t" r="r" b="b"/>
                  <a:pathLst>
                    <a:path w="101583" h="150447">
                      <a:moveTo>
                        <a:pt x="95584" y="150447"/>
                      </a:moveTo>
                      <a:lnTo>
                        <a:pt x="0" y="5144"/>
                      </a:lnTo>
                      <a:lnTo>
                        <a:pt x="6001" y="0"/>
                      </a:lnTo>
                      <a:lnTo>
                        <a:pt x="101584" y="145733"/>
                      </a:lnTo>
                      <a:close/>
                    </a:path>
                  </a:pathLst>
                </a:custGeom>
                <a:solidFill>
                  <a:srgbClr val="FDD13B"/>
                </a:solidFill>
                <a:ln w="4286" cap="flat">
                  <a:noFill/>
                  <a:prstDash val="solid"/>
                  <a:miter/>
                </a:ln>
              </p:spPr>
              <p:txBody>
                <a:bodyPr rtlCol="0" anchor="ctr"/>
                <a:lstStyle/>
                <a:p>
                  <a:endParaRPr lang="en-GB"/>
                </a:p>
              </p:txBody>
            </p:sp>
            <p:sp>
              <p:nvSpPr>
                <p:cNvPr id="362" name="Freeform: Shape 361">
                  <a:extLst>
                    <a:ext uri="{FF2B5EF4-FFF2-40B4-BE49-F238E27FC236}">
                      <a16:creationId xmlns:a16="http://schemas.microsoft.com/office/drawing/2014/main" id="{E23AD53A-A248-DB34-2308-E4A20462F61D}"/>
                    </a:ext>
                  </a:extLst>
                </p:cNvPr>
                <p:cNvSpPr/>
                <p:nvPr/>
              </p:nvSpPr>
              <p:spPr>
                <a:xfrm>
                  <a:off x="10807017" y="2187266"/>
                  <a:ext cx="99440" cy="46291"/>
                </a:xfrm>
                <a:custGeom>
                  <a:avLst/>
                  <a:gdLst>
                    <a:gd name="connsiteX0" fmla="*/ 6000 w 99440"/>
                    <a:gd name="connsiteY0" fmla="*/ 46291 h 46291"/>
                    <a:gd name="connsiteX1" fmla="*/ 0 w 99440"/>
                    <a:gd name="connsiteY1" fmla="*/ 34290 h 46291"/>
                    <a:gd name="connsiteX2" fmla="*/ 93439 w 99440"/>
                    <a:gd name="connsiteY2" fmla="*/ 0 h 46291"/>
                    <a:gd name="connsiteX3" fmla="*/ 99441 w 99440"/>
                    <a:gd name="connsiteY3" fmla="*/ 12001 h 46291"/>
                  </a:gdLst>
                  <a:ahLst/>
                  <a:cxnLst>
                    <a:cxn ang="0">
                      <a:pos x="connsiteX0" y="connsiteY0"/>
                    </a:cxn>
                    <a:cxn ang="0">
                      <a:pos x="connsiteX1" y="connsiteY1"/>
                    </a:cxn>
                    <a:cxn ang="0">
                      <a:pos x="connsiteX2" y="connsiteY2"/>
                    </a:cxn>
                    <a:cxn ang="0">
                      <a:pos x="connsiteX3" y="connsiteY3"/>
                    </a:cxn>
                  </a:cxnLst>
                  <a:rect l="l" t="t" r="r" b="b"/>
                  <a:pathLst>
                    <a:path w="99440" h="46291">
                      <a:moveTo>
                        <a:pt x="6000" y="46291"/>
                      </a:moveTo>
                      <a:lnTo>
                        <a:pt x="0" y="34290"/>
                      </a:lnTo>
                      <a:lnTo>
                        <a:pt x="93439" y="0"/>
                      </a:lnTo>
                      <a:lnTo>
                        <a:pt x="99441" y="12001"/>
                      </a:lnTo>
                      <a:close/>
                    </a:path>
                  </a:pathLst>
                </a:custGeom>
                <a:solidFill>
                  <a:srgbClr val="FDD13B"/>
                </a:solidFill>
                <a:ln w="4286" cap="flat">
                  <a:noFill/>
                  <a:prstDash val="solid"/>
                  <a:miter/>
                </a:ln>
              </p:spPr>
              <p:txBody>
                <a:bodyPr rtlCol="0" anchor="ctr"/>
                <a:lstStyle/>
                <a:p>
                  <a:endParaRPr lang="en-GB"/>
                </a:p>
              </p:txBody>
            </p:sp>
          </p:grpSp>
          <p:grpSp>
            <p:nvGrpSpPr>
              <p:cNvPr id="363" name="Graphic 18">
                <a:extLst>
                  <a:ext uri="{FF2B5EF4-FFF2-40B4-BE49-F238E27FC236}">
                    <a16:creationId xmlns:a16="http://schemas.microsoft.com/office/drawing/2014/main" id="{C8F1C143-7F76-C8BE-A69B-2515E9EA3993}"/>
                  </a:ext>
                </a:extLst>
              </p:cNvPr>
              <p:cNvGrpSpPr/>
              <p:nvPr/>
            </p:nvGrpSpPr>
            <p:grpSpPr>
              <a:xfrm>
                <a:off x="10786014" y="2351001"/>
                <a:ext cx="402479" cy="474059"/>
                <a:chOff x="10786014" y="2351001"/>
                <a:chExt cx="402479" cy="474059"/>
              </a:xfrm>
            </p:grpSpPr>
            <p:grpSp>
              <p:nvGrpSpPr>
                <p:cNvPr id="364" name="Graphic 18">
                  <a:extLst>
                    <a:ext uri="{FF2B5EF4-FFF2-40B4-BE49-F238E27FC236}">
                      <a16:creationId xmlns:a16="http://schemas.microsoft.com/office/drawing/2014/main" id="{9E833EE7-BE89-7B76-87BB-C5515814B789}"/>
                    </a:ext>
                  </a:extLst>
                </p:cNvPr>
                <p:cNvGrpSpPr/>
                <p:nvPr/>
              </p:nvGrpSpPr>
              <p:grpSpPr>
                <a:xfrm>
                  <a:off x="10970323" y="2461586"/>
                  <a:ext cx="218170" cy="207454"/>
                  <a:chOff x="10970323" y="2461586"/>
                  <a:chExt cx="218170" cy="207454"/>
                </a:xfrm>
                <a:solidFill>
                  <a:srgbClr val="004166"/>
                </a:solidFill>
              </p:grpSpPr>
              <p:sp>
                <p:nvSpPr>
                  <p:cNvPr id="365" name="Freeform: Shape 364">
                    <a:extLst>
                      <a:ext uri="{FF2B5EF4-FFF2-40B4-BE49-F238E27FC236}">
                        <a16:creationId xmlns:a16="http://schemas.microsoft.com/office/drawing/2014/main" id="{62572972-0D8D-E44E-749C-A9AAFFB53E31}"/>
                      </a:ext>
                    </a:extLst>
                  </p:cNvPr>
                  <p:cNvSpPr/>
                  <p:nvPr/>
                </p:nvSpPr>
                <p:spPr>
                  <a:xfrm>
                    <a:off x="11059477" y="2489446"/>
                    <a:ext cx="129016" cy="78438"/>
                  </a:xfrm>
                  <a:custGeom>
                    <a:avLst/>
                    <a:gdLst>
                      <a:gd name="connsiteX0" fmla="*/ 129017 w 129016"/>
                      <a:gd name="connsiteY0" fmla="*/ 78438 h 78438"/>
                      <a:gd name="connsiteX1" fmla="*/ 0 w 129016"/>
                      <a:gd name="connsiteY1" fmla="*/ 3858 h 78438"/>
                      <a:gd name="connsiteX2" fmla="*/ 0 w 129016"/>
                      <a:gd name="connsiteY2" fmla="*/ 0 h 78438"/>
                      <a:gd name="connsiteX3" fmla="*/ 129017 w 129016"/>
                      <a:gd name="connsiteY3" fmla="*/ 74581 h 78438"/>
                    </a:gdLst>
                    <a:ahLst/>
                    <a:cxnLst>
                      <a:cxn ang="0">
                        <a:pos x="connsiteX0" y="connsiteY0"/>
                      </a:cxn>
                      <a:cxn ang="0">
                        <a:pos x="connsiteX1" y="connsiteY1"/>
                      </a:cxn>
                      <a:cxn ang="0">
                        <a:pos x="connsiteX2" y="connsiteY2"/>
                      </a:cxn>
                      <a:cxn ang="0">
                        <a:pos x="connsiteX3" y="connsiteY3"/>
                      </a:cxn>
                    </a:cxnLst>
                    <a:rect l="l" t="t" r="r" b="b"/>
                    <a:pathLst>
                      <a:path w="129016" h="78438">
                        <a:moveTo>
                          <a:pt x="129017" y="78438"/>
                        </a:moveTo>
                        <a:lnTo>
                          <a:pt x="0" y="3858"/>
                        </a:lnTo>
                        <a:lnTo>
                          <a:pt x="0" y="0"/>
                        </a:lnTo>
                        <a:lnTo>
                          <a:pt x="129017" y="74581"/>
                        </a:lnTo>
                        <a:close/>
                      </a:path>
                    </a:pathLst>
                  </a:custGeom>
                  <a:solidFill>
                    <a:srgbClr val="004166"/>
                  </a:solidFill>
                  <a:ln w="4286" cap="flat">
                    <a:noFill/>
                    <a:prstDash val="solid"/>
                    <a:miter/>
                  </a:ln>
                </p:spPr>
                <p:txBody>
                  <a:bodyPr rtlCol="0" anchor="ctr"/>
                  <a:lstStyle/>
                  <a:p>
                    <a:endParaRPr lang="en-GB"/>
                  </a:p>
                </p:txBody>
              </p:sp>
              <p:sp>
                <p:nvSpPr>
                  <p:cNvPr id="366" name="Freeform: Shape 365">
                    <a:extLst>
                      <a:ext uri="{FF2B5EF4-FFF2-40B4-BE49-F238E27FC236}">
                        <a16:creationId xmlns:a16="http://schemas.microsoft.com/office/drawing/2014/main" id="{CDC29A3F-C047-6E7F-BC85-AC47020CD6EB}"/>
                      </a:ext>
                    </a:extLst>
                  </p:cNvPr>
                  <p:cNvSpPr/>
                  <p:nvPr/>
                </p:nvSpPr>
                <p:spPr>
                  <a:xfrm>
                    <a:off x="10970323" y="2461586"/>
                    <a:ext cx="218170" cy="130301"/>
                  </a:xfrm>
                  <a:custGeom>
                    <a:avLst/>
                    <a:gdLst>
                      <a:gd name="connsiteX0" fmla="*/ 218171 w 218170"/>
                      <a:gd name="connsiteY0" fmla="*/ 130302 h 130301"/>
                      <a:gd name="connsiteX1" fmla="*/ 0 w 218170"/>
                      <a:gd name="connsiteY1" fmla="*/ 3858 h 130301"/>
                      <a:gd name="connsiteX2" fmla="*/ 0 w 218170"/>
                      <a:gd name="connsiteY2" fmla="*/ 0 h 130301"/>
                      <a:gd name="connsiteX3" fmla="*/ 218171 w 218170"/>
                      <a:gd name="connsiteY3" fmla="*/ 126444 h 130301"/>
                    </a:gdLst>
                    <a:ahLst/>
                    <a:cxnLst>
                      <a:cxn ang="0">
                        <a:pos x="connsiteX0" y="connsiteY0"/>
                      </a:cxn>
                      <a:cxn ang="0">
                        <a:pos x="connsiteX1" y="connsiteY1"/>
                      </a:cxn>
                      <a:cxn ang="0">
                        <a:pos x="connsiteX2" y="connsiteY2"/>
                      </a:cxn>
                      <a:cxn ang="0">
                        <a:pos x="connsiteX3" y="connsiteY3"/>
                      </a:cxn>
                    </a:cxnLst>
                    <a:rect l="l" t="t" r="r" b="b"/>
                    <a:pathLst>
                      <a:path w="218170" h="130301">
                        <a:moveTo>
                          <a:pt x="218171" y="130302"/>
                        </a:moveTo>
                        <a:lnTo>
                          <a:pt x="0" y="3858"/>
                        </a:lnTo>
                        <a:lnTo>
                          <a:pt x="0" y="0"/>
                        </a:lnTo>
                        <a:lnTo>
                          <a:pt x="218171" y="126444"/>
                        </a:lnTo>
                        <a:close/>
                      </a:path>
                    </a:pathLst>
                  </a:custGeom>
                  <a:solidFill>
                    <a:srgbClr val="004166"/>
                  </a:solidFill>
                  <a:ln w="4286" cap="flat">
                    <a:noFill/>
                    <a:prstDash val="solid"/>
                    <a:miter/>
                  </a:ln>
                </p:spPr>
                <p:txBody>
                  <a:bodyPr rtlCol="0" anchor="ctr"/>
                  <a:lstStyle/>
                  <a:p>
                    <a:endParaRPr lang="en-GB"/>
                  </a:p>
                </p:txBody>
              </p:sp>
              <p:sp>
                <p:nvSpPr>
                  <p:cNvPr id="367" name="Freeform: Shape 366">
                    <a:extLst>
                      <a:ext uri="{FF2B5EF4-FFF2-40B4-BE49-F238E27FC236}">
                        <a16:creationId xmlns:a16="http://schemas.microsoft.com/office/drawing/2014/main" id="{4744F3B4-90FD-545F-7325-7BCE88F354FC}"/>
                      </a:ext>
                    </a:extLst>
                  </p:cNvPr>
                  <p:cNvSpPr/>
                  <p:nvPr/>
                </p:nvSpPr>
                <p:spPr>
                  <a:xfrm>
                    <a:off x="10970323" y="2487303"/>
                    <a:ext cx="218170" cy="130301"/>
                  </a:xfrm>
                  <a:custGeom>
                    <a:avLst/>
                    <a:gdLst>
                      <a:gd name="connsiteX0" fmla="*/ 218171 w 218170"/>
                      <a:gd name="connsiteY0" fmla="*/ 130302 h 130301"/>
                      <a:gd name="connsiteX1" fmla="*/ 0 w 218170"/>
                      <a:gd name="connsiteY1" fmla="*/ 4286 h 130301"/>
                      <a:gd name="connsiteX2" fmla="*/ 0 w 218170"/>
                      <a:gd name="connsiteY2" fmla="*/ 0 h 130301"/>
                      <a:gd name="connsiteX3" fmla="*/ 218171 w 218170"/>
                      <a:gd name="connsiteY3" fmla="*/ 126444 h 130301"/>
                    </a:gdLst>
                    <a:ahLst/>
                    <a:cxnLst>
                      <a:cxn ang="0">
                        <a:pos x="connsiteX0" y="connsiteY0"/>
                      </a:cxn>
                      <a:cxn ang="0">
                        <a:pos x="connsiteX1" y="connsiteY1"/>
                      </a:cxn>
                      <a:cxn ang="0">
                        <a:pos x="connsiteX2" y="connsiteY2"/>
                      </a:cxn>
                      <a:cxn ang="0">
                        <a:pos x="connsiteX3" y="connsiteY3"/>
                      </a:cxn>
                    </a:cxnLst>
                    <a:rect l="l" t="t" r="r" b="b"/>
                    <a:pathLst>
                      <a:path w="218170" h="130301">
                        <a:moveTo>
                          <a:pt x="218171" y="130302"/>
                        </a:moveTo>
                        <a:lnTo>
                          <a:pt x="0" y="4286"/>
                        </a:lnTo>
                        <a:lnTo>
                          <a:pt x="0" y="0"/>
                        </a:lnTo>
                        <a:lnTo>
                          <a:pt x="218171" y="126444"/>
                        </a:lnTo>
                        <a:close/>
                      </a:path>
                    </a:pathLst>
                  </a:custGeom>
                  <a:solidFill>
                    <a:srgbClr val="004166"/>
                  </a:solidFill>
                  <a:ln w="4286" cap="flat">
                    <a:noFill/>
                    <a:prstDash val="solid"/>
                    <a:miter/>
                  </a:ln>
                </p:spPr>
                <p:txBody>
                  <a:bodyPr rtlCol="0" anchor="ctr"/>
                  <a:lstStyle/>
                  <a:p>
                    <a:endParaRPr lang="en-GB"/>
                  </a:p>
                </p:txBody>
              </p:sp>
              <p:sp>
                <p:nvSpPr>
                  <p:cNvPr id="368" name="Freeform: Shape 367">
                    <a:extLst>
                      <a:ext uri="{FF2B5EF4-FFF2-40B4-BE49-F238E27FC236}">
                        <a16:creationId xmlns:a16="http://schemas.microsoft.com/office/drawing/2014/main" id="{435705A9-9A80-95EB-1A2E-1D6063186EB6}"/>
                      </a:ext>
                    </a:extLst>
                  </p:cNvPr>
                  <p:cNvSpPr/>
                  <p:nvPr/>
                </p:nvSpPr>
                <p:spPr>
                  <a:xfrm>
                    <a:off x="10970323" y="2513449"/>
                    <a:ext cx="218170" cy="129873"/>
                  </a:xfrm>
                  <a:custGeom>
                    <a:avLst/>
                    <a:gdLst>
                      <a:gd name="connsiteX0" fmla="*/ 218171 w 218170"/>
                      <a:gd name="connsiteY0" fmla="*/ 129873 h 129873"/>
                      <a:gd name="connsiteX1" fmla="*/ 0 w 218170"/>
                      <a:gd name="connsiteY1" fmla="*/ 3858 h 129873"/>
                      <a:gd name="connsiteX2" fmla="*/ 0 w 218170"/>
                      <a:gd name="connsiteY2" fmla="*/ 0 h 129873"/>
                      <a:gd name="connsiteX3" fmla="*/ 218171 w 218170"/>
                      <a:gd name="connsiteY3" fmla="*/ 126016 h 129873"/>
                    </a:gdLst>
                    <a:ahLst/>
                    <a:cxnLst>
                      <a:cxn ang="0">
                        <a:pos x="connsiteX0" y="connsiteY0"/>
                      </a:cxn>
                      <a:cxn ang="0">
                        <a:pos x="connsiteX1" y="connsiteY1"/>
                      </a:cxn>
                      <a:cxn ang="0">
                        <a:pos x="connsiteX2" y="connsiteY2"/>
                      </a:cxn>
                      <a:cxn ang="0">
                        <a:pos x="connsiteX3" y="connsiteY3"/>
                      </a:cxn>
                    </a:cxnLst>
                    <a:rect l="l" t="t" r="r" b="b"/>
                    <a:pathLst>
                      <a:path w="218170" h="129873">
                        <a:moveTo>
                          <a:pt x="218171" y="129873"/>
                        </a:moveTo>
                        <a:lnTo>
                          <a:pt x="0" y="3858"/>
                        </a:lnTo>
                        <a:lnTo>
                          <a:pt x="0" y="0"/>
                        </a:lnTo>
                        <a:lnTo>
                          <a:pt x="218171" y="126016"/>
                        </a:lnTo>
                        <a:close/>
                      </a:path>
                    </a:pathLst>
                  </a:custGeom>
                  <a:solidFill>
                    <a:srgbClr val="004166"/>
                  </a:solidFill>
                  <a:ln w="4286" cap="flat">
                    <a:noFill/>
                    <a:prstDash val="solid"/>
                    <a:miter/>
                  </a:ln>
                </p:spPr>
                <p:txBody>
                  <a:bodyPr rtlCol="0" anchor="ctr"/>
                  <a:lstStyle/>
                  <a:p>
                    <a:endParaRPr lang="en-GB"/>
                  </a:p>
                </p:txBody>
              </p:sp>
              <p:sp>
                <p:nvSpPr>
                  <p:cNvPr id="369" name="Freeform: Shape 368">
                    <a:extLst>
                      <a:ext uri="{FF2B5EF4-FFF2-40B4-BE49-F238E27FC236}">
                        <a16:creationId xmlns:a16="http://schemas.microsoft.com/office/drawing/2014/main" id="{FBB8CD14-A667-2831-3E60-A170189DED7E}"/>
                      </a:ext>
                    </a:extLst>
                  </p:cNvPr>
                  <p:cNvSpPr/>
                  <p:nvPr/>
                </p:nvSpPr>
                <p:spPr>
                  <a:xfrm>
                    <a:off x="10970323" y="2539167"/>
                    <a:ext cx="218170" cy="129873"/>
                  </a:xfrm>
                  <a:custGeom>
                    <a:avLst/>
                    <a:gdLst>
                      <a:gd name="connsiteX0" fmla="*/ 218171 w 218170"/>
                      <a:gd name="connsiteY0" fmla="*/ 129873 h 129873"/>
                      <a:gd name="connsiteX1" fmla="*/ 0 w 218170"/>
                      <a:gd name="connsiteY1" fmla="*/ 3858 h 129873"/>
                      <a:gd name="connsiteX2" fmla="*/ 0 w 218170"/>
                      <a:gd name="connsiteY2" fmla="*/ 0 h 129873"/>
                      <a:gd name="connsiteX3" fmla="*/ 218171 w 218170"/>
                      <a:gd name="connsiteY3" fmla="*/ 126016 h 129873"/>
                    </a:gdLst>
                    <a:ahLst/>
                    <a:cxnLst>
                      <a:cxn ang="0">
                        <a:pos x="connsiteX0" y="connsiteY0"/>
                      </a:cxn>
                      <a:cxn ang="0">
                        <a:pos x="connsiteX1" y="connsiteY1"/>
                      </a:cxn>
                      <a:cxn ang="0">
                        <a:pos x="connsiteX2" y="connsiteY2"/>
                      </a:cxn>
                      <a:cxn ang="0">
                        <a:pos x="connsiteX3" y="connsiteY3"/>
                      </a:cxn>
                    </a:cxnLst>
                    <a:rect l="l" t="t" r="r" b="b"/>
                    <a:pathLst>
                      <a:path w="218170" h="129873">
                        <a:moveTo>
                          <a:pt x="218171" y="129873"/>
                        </a:moveTo>
                        <a:lnTo>
                          <a:pt x="0" y="3858"/>
                        </a:lnTo>
                        <a:lnTo>
                          <a:pt x="0" y="0"/>
                        </a:lnTo>
                        <a:lnTo>
                          <a:pt x="218171" y="126016"/>
                        </a:lnTo>
                        <a:close/>
                      </a:path>
                    </a:pathLst>
                  </a:custGeom>
                  <a:solidFill>
                    <a:srgbClr val="004166"/>
                  </a:solidFill>
                  <a:ln w="4286" cap="flat">
                    <a:noFill/>
                    <a:prstDash val="solid"/>
                    <a:miter/>
                  </a:ln>
                </p:spPr>
                <p:txBody>
                  <a:bodyPr rtlCol="0" anchor="ctr"/>
                  <a:lstStyle/>
                  <a:p>
                    <a:endParaRPr lang="en-GB"/>
                  </a:p>
                </p:txBody>
              </p:sp>
            </p:grpSp>
            <p:grpSp>
              <p:nvGrpSpPr>
                <p:cNvPr id="370" name="Graphic 18">
                  <a:extLst>
                    <a:ext uri="{FF2B5EF4-FFF2-40B4-BE49-F238E27FC236}">
                      <a16:creationId xmlns:a16="http://schemas.microsoft.com/office/drawing/2014/main" id="{28F415D9-9638-D66F-2708-24E378C5E060}"/>
                    </a:ext>
                  </a:extLst>
                </p:cNvPr>
                <p:cNvGrpSpPr/>
                <p:nvPr/>
              </p:nvGrpSpPr>
              <p:grpSpPr>
                <a:xfrm>
                  <a:off x="10970323" y="2617605"/>
                  <a:ext cx="218170" cy="207454"/>
                  <a:chOff x="10970323" y="2617605"/>
                  <a:chExt cx="218170" cy="207454"/>
                </a:xfrm>
                <a:solidFill>
                  <a:srgbClr val="004166"/>
                </a:solidFill>
              </p:grpSpPr>
              <p:sp>
                <p:nvSpPr>
                  <p:cNvPr id="371" name="Freeform: Shape 370">
                    <a:extLst>
                      <a:ext uri="{FF2B5EF4-FFF2-40B4-BE49-F238E27FC236}">
                        <a16:creationId xmlns:a16="http://schemas.microsoft.com/office/drawing/2014/main" id="{630D83B1-31FD-7263-CBAD-9C34FF0E0F53}"/>
                      </a:ext>
                    </a:extLst>
                  </p:cNvPr>
                  <p:cNvSpPr/>
                  <p:nvPr/>
                </p:nvSpPr>
                <p:spPr>
                  <a:xfrm>
                    <a:off x="11059477" y="2645466"/>
                    <a:ext cx="129016" cy="78438"/>
                  </a:xfrm>
                  <a:custGeom>
                    <a:avLst/>
                    <a:gdLst>
                      <a:gd name="connsiteX0" fmla="*/ 129017 w 129016"/>
                      <a:gd name="connsiteY0" fmla="*/ 78438 h 78438"/>
                      <a:gd name="connsiteX1" fmla="*/ 0 w 129016"/>
                      <a:gd name="connsiteY1" fmla="*/ 3857 h 78438"/>
                      <a:gd name="connsiteX2" fmla="*/ 0 w 129016"/>
                      <a:gd name="connsiteY2" fmla="*/ 0 h 78438"/>
                      <a:gd name="connsiteX3" fmla="*/ 129017 w 129016"/>
                      <a:gd name="connsiteY3" fmla="*/ 74581 h 78438"/>
                    </a:gdLst>
                    <a:ahLst/>
                    <a:cxnLst>
                      <a:cxn ang="0">
                        <a:pos x="connsiteX0" y="connsiteY0"/>
                      </a:cxn>
                      <a:cxn ang="0">
                        <a:pos x="connsiteX1" y="connsiteY1"/>
                      </a:cxn>
                      <a:cxn ang="0">
                        <a:pos x="connsiteX2" y="connsiteY2"/>
                      </a:cxn>
                      <a:cxn ang="0">
                        <a:pos x="connsiteX3" y="connsiteY3"/>
                      </a:cxn>
                    </a:cxnLst>
                    <a:rect l="l" t="t" r="r" b="b"/>
                    <a:pathLst>
                      <a:path w="129016" h="78438">
                        <a:moveTo>
                          <a:pt x="129017" y="78438"/>
                        </a:moveTo>
                        <a:lnTo>
                          <a:pt x="0" y="3857"/>
                        </a:lnTo>
                        <a:lnTo>
                          <a:pt x="0" y="0"/>
                        </a:lnTo>
                        <a:lnTo>
                          <a:pt x="129017" y="74581"/>
                        </a:lnTo>
                        <a:close/>
                      </a:path>
                    </a:pathLst>
                  </a:custGeom>
                  <a:solidFill>
                    <a:srgbClr val="004166"/>
                  </a:solidFill>
                  <a:ln w="4286" cap="flat">
                    <a:noFill/>
                    <a:prstDash val="solid"/>
                    <a:miter/>
                  </a:ln>
                </p:spPr>
                <p:txBody>
                  <a:bodyPr rtlCol="0" anchor="ctr"/>
                  <a:lstStyle/>
                  <a:p>
                    <a:endParaRPr lang="en-GB"/>
                  </a:p>
                </p:txBody>
              </p:sp>
              <p:sp>
                <p:nvSpPr>
                  <p:cNvPr id="372" name="Freeform: Shape 371">
                    <a:extLst>
                      <a:ext uri="{FF2B5EF4-FFF2-40B4-BE49-F238E27FC236}">
                        <a16:creationId xmlns:a16="http://schemas.microsoft.com/office/drawing/2014/main" id="{E00A0945-A89D-5E60-1DB4-C5DD823B9A22}"/>
                      </a:ext>
                    </a:extLst>
                  </p:cNvPr>
                  <p:cNvSpPr/>
                  <p:nvPr/>
                </p:nvSpPr>
                <p:spPr>
                  <a:xfrm>
                    <a:off x="10970323" y="2617605"/>
                    <a:ext cx="218170" cy="129873"/>
                  </a:xfrm>
                  <a:custGeom>
                    <a:avLst/>
                    <a:gdLst>
                      <a:gd name="connsiteX0" fmla="*/ 218171 w 218170"/>
                      <a:gd name="connsiteY0" fmla="*/ 129873 h 129873"/>
                      <a:gd name="connsiteX1" fmla="*/ 0 w 218170"/>
                      <a:gd name="connsiteY1" fmla="*/ 3858 h 129873"/>
                      <a:gd name="connsiteX2" fmla="*/ 0 w 218170"/>
                      <a:gd name="connsiteY2" fmla="*/ 0 h 129873"/>
                      <a:gd name="connsiteX3" fmla="*/ 218171 w 218170"/>
                      <a:gd name="connsiteY3" fmla="*/ 126016 h 129873"/>
                    </a:gdLst>
                    <a:ahLst/>
                    <a:cxnLst>
                      <a:cxn ang="0">
                        <a:pos x="connsiteX0" y="connsiteY0"/>
                      </a:cxn>
                      <a:cxn ang="0">
                        <a:pos x="connsiteX1" y="connsiteY1"/>
                      </a:cxn>
                      <a:cxn ang="0">
                        <a:pos x="connsiteX2" y="connsiteY2"/>
                      </a:cxn>
                      <a:cxn ang="0">
                        <a:pos x="connsiteX3" y="connsiteY3"/>
                      </a:cxn>
                    </a:cxnLst>
                    <a:rect l="l" t="t" r="r" b="b"/>
                    <a:pathLst>
                      <a:path w="218170" h="129873">
                        <a:moveTo>
                          <a:pt x="218171" y="129873"/>
                        </a:moveTo>
                        <a:lnTo>
                          <a:pt x="0" y="3858"/>
                        </a:lnTo>
                        <a:lnTo>
                          <a:pt x="0" y="0"/>
                        </a:lnTo>
                        <a:lnTo>
                          <a:pt x="218171" y="126016"/>
                        </a:lnTo>
                        <a:close/>
                      </a:path>
                    </a:pathLst>
                  </a:custGeom>
                  <a:solidFill>
                    <a:srgbClr val="004166"/>
                  </a:solidFill>
                  <a:ln w="4286" cap="flat">
                    <a:noFill/>
                    <a:prstDash val="solid"/>
                    <a:miter/>
                  </a:ln>
                </p:spPr>
                <p:txBody>
                  <a:bodyPr rtlCol="0" anchor="ctr"/>
                  <a:lstStyle/>
                  <a:p>
                    <a:endParaRPr lang="en-GB"/>
                  </a:p>
                </p:txBody>
              </p:sp>
              <p:sp>
                <p:nvSpPr>
                  <p:cNvPr id="373" name="Freeform: Shape 372">
                    <a:extLst>
                      <a:ext uri="{FF2B5EF4-FFF2-40B4-BE49-F238E27FC236}">
                        <a16:creationId xmlns:a16="http://schemas.microsoft.com/office/drawing/2014/main" id="{15A9C5BD-E9D9-FBF3-B08D-A35120833AA6}"/>
                      </a:ext>
                    </a:extLst>
                  </p:cNvPr>
                  <p:cNvSpPr/>
                  <p:nvPr/>
                </p:nvSpPr>
                <p:spPr>
                  <a:xfrm>
                    <a:off x="10970323" y="2643323"/>
                    <a:ext cx="218170" cy="130301"/>
                  </a:xfrm>
                  <a:custGeom>
                    <a:avLst/>
                    <a:gdLst>
                      <a:gd name="connsiteX0" fmla="*/ 218171 w 218170"/>
                      <a:gd name="connsiteY0" fmla="*/ 130302 h 130301"/>
                      <a:gd name="connsiteX1" fmla="*/ 0 w 218170"/>
                      <a:gd name="connsiteY1" fmla="*/ 3857 h 130301"/>
                      <a:gd name="connsiteX2" fmla="*/ 0 w 218170"/>
                      <a:gd name="connsiteY2" fmla="*/ 0 h 130301"/>
                      <a:gd name="connsiteX3" fmla="*/ 218171 w 218170"/>
                      <a:gd name="connsiteY3" fmla="*/ 126016 h 130301"/>
                    </a:gdLst>
                    <a:ahLst/>
                    <a:cxnLst>
                      <a:cxn ang="0">
                        <a:pos x="connsiteX0" y="connsiteY0"/>
                      </a:cxn>
                      <a:cxn ang="0">
                        <a:pos x="connsiteX1" y="connsiteY1"/>
                      </a:cxn>
                      <a:cxn ang="0">
                        <a:pos x="connsiteX2" y="connsiteY2"/>
                      </a:cxn>
                      <a:cxn ang="0">
                        <a:pos x="connsiteX3" y="connsiteY3"/>
                      </a:cxn>
                    </a:cxnLst>
                    <a:rect l="l" t="t" r="r" b="b"/>
                    <a:pathLst>
                      <a:path w="218170" h="130301">
                        <a:moveTo>
                          <a:pt x="218171" y="130302"/>
                        </a:moveTo>
                        <a:lnTo>
                          <a:pt x="0" y="3857"/>
                        </a:lnTo>
                        <a:lnTo>
                          <a:pt x="0" y="0"/>
                        </a:lnTo>
                        <a:lnTo>
                          <a:pt x="218171" y="126016"/>
                        </a:lnTo>
                        <a:close/>
                      </a:path>
                    </a:pathLst>
                  </a:custGeom>
                  <a:solidFill>
                    <a:srgbClr val="004166"/>
                  </a:solidFill>
                  <a:ln w="4286" cap="flat">
                    <a:noFill/>
                    <a:prstDash val="solid"/>
                    <a:miter/>
                  </a:ln>
                </p:spPr>
                <p:txBody>
                  <a:bodyPr rtlCol="0" anchor="ctr"/>
                  <a:lstStyle/>
                  <a:p>
                    <a:endParaRPr lang="en-GB"/>
                  </a:p>
                </p:txBody>
              </p:sp>
              <p:sp>
                <p:nvSpPr>
                  <p:cNvPr id="374" name="Freeform: Shape 373">
                    <a:extLst>
                      <a:ext uri="{FF2B5EF4-FFF2-40B4-BE49-F238E27FC236}">
                        <a16:creationId xmlns:a16="http://schemas.microsoft.com/office/drawing/2014/main" id="{1499D1B1-E996-CCFE-B591-A4394FF2114E}"/>
                      </a:ext>
                    </a:extLst>
                  </p:cNvPr>
                  <p:cNvSpPr/>
                  <p:nvPr/>
                </p:nvSpPr>
                <p:spPr>
                  <a:xfrm>
                    <a:off x="10970323" y="2669040"/>
                    <a:ext cx="218170" cy="130301"/>
                  </a:xfrm>
                  <a:custGeom>
                    <a:avLst/>
                    <a:gdLst>
                      <a:gd name="connsiteX0" fmla="*/ 218171 w 218170"/>
                      <a:gd name="connsiteY0" fmla="*/ 130302 h 130301"/>
                      <a:gd name="connsiteX1" fmla="*/ 0 w 218170"/>
                      <a:gd name="connsiteY1" fmla="*/ 3857 h 130301"/>
                      <a:gd name="connsiteX2" fmla="*/ 0 w 218170"/>
                      <a:gd name="connsiteY2" fmla="*/ 0 h 130301"/>
                      <a:gd name="connsiteX3" fmla="*/ 218171 w 218170"/>
                      <a:gd name="connsiteY3" fmla="*/ 126444 h 130301"/>
                    </a:gdLst>
                    <a:ahLst/>
                    <a:cxnLst>
                      <a:cxn ang="0">
                        <a:pos x="connsiteX0" y="connsiteY0"/>
                      </a:cxn>
                      <a:cxn ang="0">
                        <a:pos x="connsiteX1" y="connsiteY1"/>
                      </a:cxn>
                      <a:cxn ang="0">
                        <a:pos x="connsiteX2" y="connsiteY2"/>
                      </a:cxn>
                      <a:cxn ang="0">
                        <a:pos x="connsiteX3" y="connsiteY3"/>
                      </a:cxn>
                    </a:cxnLst>
                    <a:rect l="l" t="t" r="r" b="b"/>
                    <a:pathLst>
                      <a:path w="218170" h="130301">
                        <a:moveTo>
                          <a:pt x="218171" y="130302"/>
                        </a:moveTo>
                        <a:lnTo>
                          <a:pt x="0" y="3857"/>
                        </a:lnTo>
                        <a:lnTo>
                          <a:pt x="0" y="0"/>
                        </a:lnTo>
                        <a:lnTo>
                          <a:pt x="218171" y="126444"/>
                        </a:lnTo>
                        <a:close/>
                      </a:path>
                    </a:pathLst>
                  </a:custGeom>
                  <a:solidFill>
                    <a:srgbClr val="004166"/>
                  </a:solidFill>
                  <a:ln w="4286" cap="flat">
                    <a:noFill/>
                    <a:prstDash val="solid"/>
                    <a:miter/>
                  </a:ln>
                </p:spPr>
                <p:txBody>
                  <a:bodyPr rtlCol="0" anchor="ctr"/>
                  <a:lstStyle/>
                  <a:p>
                    <a:endParaRPr lang="en-GB"/>
                  </a:p>
                </p:txBody>
              </p:sp>
              <p:sp>
                <p:nvSpPr>
                  <p:cNvPr id="375" name="Freeform: Shape 374">
                    <a:extLst>
                      <a:ext uri="{FF2B5EF4-FFF2-40B4-BE49-F238E27FC236}">
                        <a16:creationId xmlns:a16="http://schemas.microsoft.com/office/drawing/2014/main" id="{A1BDD18D-C576-C419-7388-8905603DDFE4}"/>
                      </a:ext>
                    </a:extLst>
                  </p:cNvPr>
                  <p:cNvSpPr/>
                  <p:nvPr/>
                </p:nvSpPr>
                <p:spPr>
                  <a:xfrm>
                    <a:off x="10970323" y="2695186"/>
                    <a:ext cx="218170" cy="129873"/>
                  </a:xfrm>
                  <a:custGeom>
                    <a:avLst/>
                    <a:gdLst>
                      <a:gd name="connsiteX0" fmla="*/ 218171 w 218170"/>
                      <a:gd name="connsiteY0" fmla="*/ 129873 h 129873"/>
                      <a:gd name="connsiteX1" fmla="*/ 0 w 218170"/>
                      <a:gd name="connsiteY1" fmla="*/ 3858 h 129873"/>
                      <a:gd name="connsiteX2" fmla="*/ 0 w 218170"/>
                      <a:gd name="connsiteY2" fmla="*/ 0 h 129873"/>
                      <a:gd name="connsiteX3" fmla="*/ 218171 w 218170"/>
                      <a:gd name="connsiteY3" fmla="*/ 126016 h 129873"/>
                    </a:gdLst>
                    <a:ahLst/>
                    <a:cxnLst>
                      <a:cxn ang="0">
                        <a:pos x="connsiteX0" y="connsiteY0"/>
                      </a:cxn>
                      <a:cxn ang="0">
                        <a:pos x="connsiteX1" y="connsiteY1"/>
                      </a:cxn>
                      <a:cxn ang="0">
                        <a:pos x="connsiteX2" y="connsiteY2"/>
                      </a:cxn>
                      <a:cxn ang="0">
                        <a:pos x="connsiteX3" y="connsiteY3"/>
                      </a:cxn>
                    </a:cxnLst>
                    <a:rect l="l" t="t" r="r" b="b"/>
                    <a:pathLst>
                      <a:path w="218170" h="129873">
                        <a:moveTo>
                          <a:pt x="218171" y="129873"/>
                        </a:moveTo>
                        <a:lnTo>
                          <a:pt x="0" y="3858"/>
                        </a:lnTo>
                        <a:lnTo>
                          <a:pt x="0" y="0"/>
                        </a:lnTo>
                        <a:lnTo>
                          <a:pt x="218171" y="126016"/>
                        </a:lnTo>
                        <a:close/>
                      </a:path>
                    </a:pathLst>
                  </a:custGeom>
                  <a:solidFill>
                    <a:srgbClr val="004166"/>
                  </a:solidFill>
                  <a:ln w="4286" cap="flat">
                    <a:noFill/>
                    <a:prstDash val="solid"/>
                    <a:miter/>
                  </a:ln>
                </p:spPr>
                <p:txBody>
                  <a:bodyPr rtlCol="0" anchor="ctr"/>
                  <a:lstStyle/>
                  <a:p>
                    <a:endParaRPr lang="en-GB"/>
                  </a:p>
                </p:txBody>
              </p:sp>
            </p:grpSp>
            <p:grpSp>
              <p:nvGrpSpPr>
                <p:cNvPr id="376" name="Graphic 18">
                  <a:extLst>
                    <a:ext uri="{FF2B5EF4-FFF2-40B4-BE49-F238E27FC236}">
                      <a16:creationId xmlns:a16="http://schemas.microsoft.com/office/drawing/2014/main" id="{0F90607C-D74F-2AA7-9424-4D687C18FA4D}"/>
                    </a:ext>
                  </a:extLst>
                </p:cNvPr>
                <p:cNvGrpSpPr/>
                <p:nvPr/>
              </p:nvGrpSpPr>
              <p:grpSpPr>
                <a:xfrm>
                  <a:off x="10807017" y="2351001"/>
                  <a:ext cx="100726" cy="157305"/>
                  <a:chOff x="10807017" y="2351001"/>
                  <a:chExt cx="100726" cy="157305"/>
                </a:xfrm>
              </p:grpSpPr>
              <p:sp>
                <p:nvSpPr>
                  <p:cNvPr id="377" name="Freeform: Shape 376">
                    <a:extLst>
                      <a:ext uri="{FF2B5EF4-FFF2-40B4-BE49-F238E27FC236}">
                        <a16:creationId xmlns:a16="http://schemas.microsoft.com/office/drawing/2014/main" id="{1F4BF533-EB24-330F-FC45-1C5FAF20FB5E}"/>
                      </a:ext>
                    </a:extLst>
                  </p:cNvPr>
                  <p:cNvSpPr/>
                  <p:nvPr/>
                </p:nvSpPr>
                <p:spPr>
                  <a:xfrm>
                    <a:off x="10810017" y="2356573"/>
                    <a:ext cx="94297" cy="146589"/>
                  </a:xfrm>
                  <a:custGeom>
                    <a:avLst/>
                    <a:gdLst>
                      <a:gd name="connsiteX0" fmla="*/ 94298 w 94297"/>
                      <a:gd name="connsiteY0" fmla="*/ 146590 h 146589"/>
                      <a:gd name="connsiteX1" fmla="*/ 0 w 94297"/>
                      <a:gd name="connsiteY1" fmla="*/ 91726 h 146589"/>
                      <a:gd name="connsiteX2" fmla="*/ 0 w 94297"/>
                      <a:gd name="connsiteY2" fmla="*/ 0 h 146589"/>
                      <a:gd name="connsiteX3" fmla="*/ 94298 w 94297"/>
                      <a:gd name="connsiteY3" fmla="*/ 54435 h 146589"/>
                    </a:gdLst>
                    <a:ahLst/>
                    <a:cxnLst>
                      <a:cxn ang="0">
                        <a:pos x="connsiteX0" y="connsiteY0"/>
                      </a:cxn>
                      <a:cxn ang="0">
                        <a:pos x="connsiteX1" y="connsiteY1"/>
                      </a:cxn>
                      <a:cxn ang="0">
                        <a:pos x="connsiteX2" y="connsiteY2"/>
                      </a:cxn>
                      <a:cxn ang="0">
                        <a:pos x="connsiteX3" y="connsiteY3"/>
                      </a:cxn>
                    </a:cxnLst>
                    <a:rect l="l" t="t" r="r" b="b"/>
                    <a:pathLst>
                      <a:path w="94297" h="146589">
                        <a:moveTo>
                          <a:pt x="94298" y="146590"/>
                        </a:moveTo>
                        <a:lnTo>
                          <a:pt x="0" y="91726"/>
                        </a:lnTo>
                        <a:lnTo>
                          <a:pt x="0" y="0"/>
                        </a:lnTo>
                        <a:lnTo>
                          <a:pt x="94298" y="54435"/>
                        </a:lnTo>
                        <a:close/>
                      </a:path>
                    </a:pathLst>
                  </a:custGeom>
                  <a:solidFill>
                    <a:srgbClr val="D9E8F5"/>
                  </a:solidFill>
                  <a:ln w="4286" cap="flat">
                    <a:noFill/>
                    <a:prstDash val="solid"/>
                    <a:miter/>
                  </a:ln>
                </p:spPr>
                <p:txBody>
                  <a:bodyPr rtlCol="0" anchor="ctr"/>
                  <a:lstStyle/>
                  <a:p>
                    <a:endParaRPr lang="en-GB"/>
                  </a:p>
                </p:txBody>
              </p:sp>
              <p:sp>
                <p:nvSpPr>
                  <p:cNvPr id="378" name="Freeform: Shape 377">
                    <a:extLst>
                      <a:ext uri="{FF2B5EF4-FFF2-40B4-BE49-F238E27FC236}">
                        <a16:creationId xmlns:a16="http://schemas.microsoft.com/office/drawing/2014/main" id="{56F05307-A0D4-D5DE-F4F8-AF160BDC9FCA}"/>
                      </a:ext>
                    </a:extLst>
                  </p:cNvPr>
                  <p:cNvSpPr/>
                  <p:nvPr/>
                </p:nvSpPr>
                <p:spPr>
                  <a:xfrm>
                    <a:off x="10807017" y="2351001"/>
                    <a:ext cx="100726" cy="157305"/>
                  </a:xfrm>
                  <a:custGeom>
                    <a:avLst/>
                    <a:gdLst>
                      <a:gd name="connsiteX0" fmla="*/ 100727 w 100726"/>
                      <a:gd name="connsiteY0" fmla="*/ 157305 h 157305"/>
                      <a:gd name="connsiteX1" fmla="*/ 0 w 100726"/>
                      <a:gd name="connsiteY1" fmla="*/ 99012 h 157305"/>
                      <a:gd name="connsiteX2" fmla="*/ 0 w 100726"/>
                      <a:gd name="connsiteY2" fmla="*/ 0 h 157305"/>
                      <a:gd name="connsiteX3" fmla="*/ 100727 w 100726"/>
                      <a:gd name="connsiteY3" fmla="*/ 58293 h 157305"/>
                      <a:gd name="connsiteX4" fmla="*/ 100727 w 100726"/>
                      <a:gd name="connsiteY4" fmla="*/ 157305 h 157305"/>
                      <a:gd name="connsiteX5" fmla="*/ 6000 w 100726"/>
                      <a:gd name="connsiteY5" fmla="*/ 95583 h 157305"/>
                      <a:gd name="connsiteX6" fmla="*/ 93868 w 100726"/>
                      <a:gd name="connsiteY6" fmla="*/ 146590 h 157305"/>
                      <a:gd name="connsiteX7" fmla="*/ 93868 w 100726"/>
                      <a:gd name="connsiteY7" fmla="*/ 62151 h 157305"/>
                      <a:gd name="connsiteX8" fmla="*/ 6000 w 100726"/>
                      <a:gd name="connsiteY8" fmla="*/ 11144 h 157305"/>
                      <a:gd name="connsiteX9" fmla="*/ 6000 w 100726"/>
                      <a:gd name="connsiteY9" fmla="*/ 95583 h 157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26" h="157305">
                        <a:moveTo>
                          <a:pt x="100727" y="157305"/>
                        </a:moveTo>
                        <a:lnTo>
                          <a:pt x="0" y="99012"/>
                        </a:lnTo>
                        <a:lnTo>
                          <a:pt x="0" y="0"/>
                        </a:lnTo>
                        <a:lnTo>
                          <a:pt x="100727" y="58293"/>
                        </a:lnTo>
                        <a:lnTo>
                          <a:pt x="100727" y="157305"/>
                        </a:lnTo>
                        <a:close/>
                        <a:moveTo>
                          <a:pt x="6000" y="95583"/>
                        </a:moveTo>
                        <a:lnTo>
                          <a:pt x="93868" y="146590"/>
                        </a:lnTo>
                        <a:lnTo>
                          <a:pt x="93868" y="62151"/>
                        </a:lnTo>
                        <a:lnTo>
                          <a:pt x="6000" y="11144"/>
                        </a:lnTo>
                        <a:lnTo>
                          <a:pt x="6000" y="95583"/>
                        </a:lnTo>
                        <a:close/>
                      </a:path>
                    </a:pathLst>
                  </a:custGeom>
                  <a:solidFill>
                    <a:srgbClr val="6C74AF"/>
                  </a:solidFill>
                  <a:ln w="4286" cap="flat">
                    <a:noFill/>
                    <a:prstDash val="solid"/>
                    <a:miter/>
                  </a:ln>
                </p:spPr>
                <p:txBody>
                  <a:bodyPr rtlCol="0" anchor="ctr"/>
                  <a:lstStyle/>
                  <a:p>
                    <a:endParaRPr lang="en-GB"/>
                  </a:p>
                </p:txBody>
              </p:sp>
            </p:grpSp>
            <p:grpSp>
              <p:nvGrpSpPr>
                <p:cNvPr id="379" name="Graphic 18">
                  <a:extLst>
                    <a:ext uri="{FF2B5EF4-FFF2-40B4-BE49-F238E27FC236}">
                      <a16:creationId xmlns:a16="http://schemas.microsoft.com/office/drawing/2014/main" id="{3CB65B08-C143-19F7-02AA-67BF3B41960C}"/>
                    </a:ext>
                  </a:extLst>
                </p:cNvPr>
                <p:cNvGrpSpPr/>
                <p:nvPr/>
              </p:nvGrpSpPr>
              <p:grpSpPr>
                <a:xfrm>
                  <a:off x="10807017" y="2504448"/>
                  <a:ext cx="100726" cy="157305"/>
                  <a:chOff x="10807017" y="2504448"/>
                  <a:chExt cx="100726" cy="157305"/>
                </a:xfrm>
              </p:grpSpPr>
              <p:sp>
                <p:nvSpPr>
                  <p:cNvPr id="380" name="Freeform: Shape 379">
                    <a:extLst>
                      <a:ext uri="{FF2B5EF4-FFF2-40B4-BE49-F238E27FC236}">
                        <a16:creationId xmlns:a16="http://schemas.microsoft.com/office/drawing/2014/main" id="{C69B6489-5F91-5D56-4956-6C9CE160AD3C}"/>
                      </a:ext>
                    </a:extLst>
                  </p:cNvPr>
                  <p:cNvSpPr/>
                  <p:nvPr/>
                </p:nvSpPr>
                <p:spPr>
                  <a:xfrm>
                    <a:off x="10810017" y="2510020"/>
                    <a:ext cx="94297" cy="146161"/>
                  </a:xfrm>
                  <a:custGeom>
                    <a:avLst/>
                    <a:gdLst>
                      <a:gd name="connsiteX0" fmla="*/ 94298 w 94297"/>
                      <a:gd name="connsiteY0" fmla="*/ 146161 h 146161"/>
                      <a:gd name="connsiteX1" fmla="*/ 0 w 94297"/>
                      <a:gd name="connsiteY1" fmla="*/ 91726 h 146161"/>
                      <a:gd name="connsiteX2" fmla="*/ 0 w 94297"/>
                      <a:gd name="connsiteY2" fmla="*/ 0 h 146161"/>
                      <a:gd name="connsiteX3" fmla="*/ 94298 w 94297"/>
                      <a:gd name="connsiteY3" fmla="*/ 54435 h 146161"/>
                    </a:gdLst>
                    <a:ahLst/>
                    <a:cxnLst>
                      <a:cxn ang="0">
                        <a:pos x="connsiteX0" y="connsiteY0"/>
                      </a:cxn>
                      <a:cxn ang="0">
                        <a:pos x="connsiteX1" y="connsiteY1"/>
                      </a:cxn>
                      <a:cxn ang="0">
                        <a:pos x="connsiteX2" y="connsiteY2"/>
                      </a:cxn>
                      <a:cxn ang="0">
                        <a:pos x="connsiteX3" y="connsiteY3"/>
                      </a:cxn>
                    </a:cxnLst>
                    <a:rect l="l" t="t" r="r" b="b"/>
                    <a:pathLst>
                      <a:path w="94297" h="146161">
                        <a:moveTo>
                          <a:pt x="94298" y="146161"/>
                        </a:moveTo>
                        <a:lnTo>
                          <a:pt x="0" y="91726"/>
                        </a:lnTo>
                        <a:lnTo>
                          <a:pt x="0" y="0"/>
                        </a:lnTo>
                        <a:lnTo>
                          <a:pt x="94298" y="54435"/>
                        </a:lnTo>
                        <a:close/>
                      </a:path>
                    </a:pathLst>
                  </a:custGeom>
                  <a:solidFill>
                    <a:srgbClr val="D9E8F5"/>
                  </a:solidFill>
                  <a:ln w="4286" cap="flat">
                    <a:noFill/>
                    <a:prstDash val="solid"/>
                    <a:miter/>
                  </a:ln>
                </p:spPr>
                <p:txBody>
                  <a:bodyPr rtlCol="0" anchor="ctr"/>
                  <a:lstStyle/>
                  <a:p>
                    <a:endParaRPr lang="en-GB"/>
                  </a:p>
                </p:txBody>
              </p:sp>
              <p:sp>
                <p:nvSpPr>
                  <p:cNvPr id="381" name="Freeform: Shape 380">
                    <a:extLst>
                      <a:ext uri="{FF2B5EF4-FFF2-40B4-BE49-F238E27FC236}">
                        <a16:creationId xmlns:a16="http://schemas.microsoft.com/office/drawing/2014/main" id="{ABA9A17D-DC53-7377-6C89-3F2E881ACC74}"/>
                      </a:ext>
                    </a:extLst>
                  </p:cNvPr>
                  <p:cNvSpPr/>
                  <p:nvPr/>
                </p:nvSpPr>
                <p:spPr>
                  <a:xfrm>
                    <a:off x="10807017" y="2504448"/>
                    <a:ext cx="100726" cy="157305"/>
                  </a:xfrm>
                  <a:custGeom>
                    <a:avLst/>
                    <a:gdLst>
                      <a:gd name="connsiteX0" fmla="*/ 100727 w 100726"/>
                      <a:gd name="connsiteY0" fmla="*/ 157305 h 157305"/>
                      <a:gd name="connsiteX1" fmla="*/ 0 w 100726"/>
                      <a:gd name="connsiteY1" fmla="*/ 99012 h 157305"/>
                      <a:gd name="connsiteX2" fmla="*/ 0 w 100726"/>
                      <a:gd name="connsiteY2" fmla="*/ 0 h 157305"/>
                      <a:gd name="connsiteX3" fmla="*/ 100727 w 100726"/>
                      <a:gd name="connsiteY3" fmla="*/ 58293 h 157305"/>
                      <a:gd name="connsiteX4" fmla="*/ 100727 w 100726"/>
                      <a:gd name="connsiteY4" fmla="*/ 157305 h 157305"/>
                      <a:gd name="connsiteX5" fmla="*/ 6000 w 100726"/>
                      <a:gd name="connsiteY5" fmla="*/ 95583 h 157305"/>
                      <a:gd name="connsiteX6" fmla="*/ 93868 w 100726"/>
                      <a:gd name="connsiteY6" fmla="*/ 146590 h 157305"/>
                      <a:gd name="connsiteX7" fmla="*/ 93868 w 100726"/>
                      <a:gd name="connsiteY7" fmla="*/ 62151 h 157305"/>
                      <a:gd name="connsiteX8" fmla="*/ 6000 w 100726"/>
                      <a:gd name="connsiteY8" fmla="*/ 11144 h 157305"/>
                      <a:gd name="connsiteX9" fmla="*/ 6000 w 100726"/>
                      <a:gd name="connsiteY9" fmla="*/ 95583 h 157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26" h="157305">
                        <a:moveTo>
                          <a:pt x="100727" y="157305"/>
                        </a:moveTo>
                        <a:lnTo>
                          <a:pt x="0" y="99012"/>
                        </a:lnTo>
                        <a:lnTo>
                          <a:pt x="0" y="0"/>
                        </a:lnTo>
                        <a:lnTo>
                          <a:pt x="100727" y="58293"/>
                        </a:lnTo>
                        <a:lnTo>
                          <a:pt x="100727" y="157305"/>
                        </a:lnTo>
                        <a:close/>
                        <a:moveTo>
                          <a:pt x="6000" y="95583"/>
                        </a:moveTo>
                        <a:lnTo>
                          <a:pt x="93868" y="146590"/>
                        </a:lnTo>
                        <a:lnTo>
                          <a:pt x="93868" y="62151"/>
                        </a:lnTo>
                        <a:lnTo>
                          <a:pt x="6000" y="11144"/>
                        </a:lnTo>
                        <a:lnTo>
                          <a:pt x="6000" y="95583"/>
                        </a:lnTo>
                        <a:close/>
                      </a:path>
                    </a:pathLst>
                  </a:custGeom>
                  <a:solidFill>
                    <a:srgbClr val="6C74AF"/>
                  </a:solidFill>
                  <a:ln w="4286" cap="flat">
                    <a:noFill/>
                    <a:prstDash val="solid"/>
                    <a:miter/>
                  </a:ln>
                </p:spPr>
                <p:txBody>
                  <a:bodyPr rtlCol="0" anchor="ctr"/>
                  <a:lstStyle/>
                  <a:p>
                    <a:endParaRPr lang="en-GB"/>
                  </a:p>
                </p:txBody>
              </p:sp>
            </p:grpSp>
            <p:sp>
              <p:nvSpPr>
                <p:cNvPr id="382" name="Freeform: Shape 381">
                  <a:extLst>
                    <a:ext uri="{FF2B5EF4-FFF2-40B4-BE49-F238E27FC236}">
                      <a16:creationId xmlns:a16="http://schemas.microsoft.com/office/drawing/2014/main" id="{35E9DEEA-BC1B-8F77-AA76-F390F98749C2}"/>
                    </a:ext>
                  </a:extLst>
                </p:cNvPr>
                <p:cNvSpPr/>
                <p:nvPr/>
              </p:nvSpPr>
              <p:spPr>
                <a:xfrm>
                  <a:off x="10786014" y="2388720"/>
                  <a:ext cx="138446" cy="63436"/>
                </a:xfrm>
                <a:custGeom>
                  <a:avLst/>
                  <a:gdLst>
                    <a:gd name="connsiteX0" fmla="*/ 0 w 138446"/>
                    <a:gd name="connsiteY0" fmla="*/ 0 h 63436"/>
                    <a:gd name="connsiteX1" fmla="*/ 60437 w 138446"/>
                    <a:gd name="connsiteY1" fmla="*/ 54007 h 63436"/>
                    <a:gd name="connsiteX2" fmla="*/ 53578 w 138446"/>
                    <a:gd name="connsiteY2" fmla="*/ 50578 h 63436"/>
                    <a:gd name="connsiteX3" fmla="*/ 138446 w 138446"/>
                    <a:gd name="connsiteY3" fmla="*/ 21860 h 63436"/>
                    <a:gd name="connsiteX4" fmla="*/ 57864 w 138446"/>
                    <a:gd name="connsiteY4" fmla="*/ 63436 h 63436"/>
                    <a:gd name="connsiteX5" fmla="*/ 0 w 138446"/>
                    <a:gd name="connsiteY5" fmla="*/ 0 h 63436"/>
                    <a:gd name="connsiteX6" fmla="*/ 0 w 138446"/>
                    <a:gd name="connsiteY6" fmla="*/ 0 h 6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446" h="63436">
                      <a:moveTo>
                        <a:pt x="0" y="0"/>
                      </a:moveTo>
                      <a:cubicBezTo>
                        <a:pt x="21860" y="7287"/>
                        <a:pt x="47578" y="30861"/>
                        <a:pt x="60437" y="54007"/>
                      </a:cubicBezTo>
                      <a:lnTo>
                        <a:pt x="53578" y="50578"/>
                      </a:lnTo>
                      <a:cubicBezTo>
                        <a:pt x="75438" y="27861"/>
                        <a:pt x="102442" y="11144"/>
                        <a:pt x="138446" y="21860"/>
                      </a:cubicBezTo>
                      <a:cubicBezTo>
                        <a:pt x="107156" y="22717"/>
                        <a:pt x="78868" y="43720"/>
                        <a:pt x="57864" y="63436"/>
                      </a:cubicBezTo>
                      <a:cubicBezTo>
                        <a:pt x="44578" y="38148"/>
                        <a:pt x="22288" y="14145"/>
                        <a:pt x="0" y="0"/>
                      </a:cubicBezTo>
                      <a:lnTo>
                        <a:pt x="0" y="0"/>
                      </a:lnTo>
                      <a:close/>
                    </a:path>
                  </a:pathLst>
                </a:custGeom>
                <a:solidFill>
                  <a:srgbClr val="FDD13B"/>
                </a:solidFill>
                <a:ln w="4286" cap="flat">
                  <a:noFill/>
                  <a:prstDash val="solid"/>
                  <a:miter/>
                </a:ln>
              </p:spPr>
              <p:txBody>
                <a:bodyPr rtlCol="0" anchor="ctr"/>
                <a:lstStyle/>
                <a:p>
                  <a:endParaRPr lang="en-GB"/>
                </a:p>
              </p:txBody>
            </p:sp>
            <p:sp>
              <p:nvSpPr>
                <p:cNvPr id="383" name="Freeform: Shape 382">
                  <a:extLst>
                    <a:ext uri="{FF2B5EF4-FFF2-40B4-BE49-F238E27FC236}">
                      <a16:creationId xmlns:a16="http://schemas.microsoft.com/office/drawing/2014/main" id="{A9382BE0-2867-3103-D9AF-581A5854C130}"/>
                    </a:ext>
                  </a:extLst>
                </p:cNvPr>
                <p:cNvSpPr/>
                <p:nvPr/>
              </p:nvSpPr>
              <p:spPr>
                <a:xfrm>
                  <a:off x="10807445" y="2508306"/>
                  <a:ext cx="101583" cy="150447"/>
                </a:xfrm>
                <a:custGeom>
                  <a:avLst/>
                  <a:gdLst>
                    <a:gd name="connsiteX0" fmla="*/ 95584 w 101583"/>
                    <a:gd name="connsiteY0" fmla="*/ 150447 h 150447"/>
                    <a:gd name="connsiteX1" fmla="*/ 0 w 101583"/>
                    <a:gd name="connsiteY1" fmla="*/ 4715 h 150447"/>
                    <a:gd name="connsiteX2" fmla="*/ 6001 w 101583"/>
                    <a:gd name="connsiteY2" fmla="*/ 0 h 150447"/>
                    <a:gd name="connsiteX3" fmla="*/ 101584 w 101583"/>
                    <a:gd name="connsiteY3" fmla="*/ 145304 h 150447"/>
                  </a:gdLst>
                  <a:ahLst/>
                  <a:cxnLst>
                    <a:cxn ang="0">
                      <a:pos x="connsiteX0" y="connsiteY0"/>
                    </a:cxn>
                    <a:cxn ang="0">
                      <a:pos x="connsiteX1" y="connsiteY1"/>
                    </a:cxn>
                    <a:cxn ang="0">
                      <a:pos x="connsiteX2" y="connsiteY2"/>
                    </a:cxn>
                    <a:cxn ang="0">
                      <a:pos x="connsiteX3" y="connsiteY3"/>
                    </a:cxn>
                  </a:cxnLst>
                  <a:rect l="l" t="t" r="r" b="b"/>
                  <a:pathLst>
                    <a:path w="101583" h="150447">
                      <a:moveTo>
                        <a:pt x="95584" y="150447"/>
                      </a:moveTo>
                      <a:lnTo>
                        <a:pt x="0" y="4715"/>
                      </a:lnTo>
                      <a:lnTo>
                        <a:pt x="6001" y="0"/>
                      </a:lnTo>
                      <a:lnTo>
                        <a:pt x="101584" y="145304"/>
                      </a:lnTo>
                      <a:close/>
                    </a:path>
                  </a:pathLst>
                </a:custGeom>
                <a:solidFill>
                  <a:srgbClr val="FDD13B"/>
                </a:solidFill>
                <a:ln w="4286" cap="flat">
                  <a:noFill/>
                  <a:prstDash val="solid"/>
                  <a:miter/>
                </a:ln>
              </p:spPr>
              <p:txBody>
                <a:bodyPr rtlCol="0" anchor="ctr"/>
                <a:lstStyle/>
                <a:p>
                  <a:endParaRPr lang="en-GB"/>
                </a:p>
              </p:txBody>
            </p:sp>
            <p:sp>
              <p:nvSpPr>
                <p:cNvPr id="384" name="Freeform: Shape 383">
                  <a:extLst>
                    <a:ext uri="{FF2B5EF4-FFF2-40B4-BE49-F238E27FC236}">
                      <a16:creationId xmlns:a16="http://schemas.microsoft.com/office/drawing/2014/main" id="{37DFBF53-8861-565D-D029-4FD1F039DBC0}"/>
                    </a:ext>
                  </a:extLst>
                </p:cNvPr>
                <p:cNvSpPr/>
                <p:nvPr/>
              </p:nvSpPr>
              <p:spPr>
                <a:xfrm>
                  <a:off x="10807017" y="2560170"/>
                  <a:ext cx="99440" cy="46291"/>
                </a:xfrm>
                <a:custGeom>
                  <a:avLst/>
                  <a:gdLst>
                    <a:gd name="connsiteX0" fmla="*/ 6000 w 99440"/>
                    <a:gd name="connsiteY0" fmla="*/ 46291 h 46291"/>
                    <a:gd name="connsiteX1" fmla="*/ 0 w 99440"/>
                    <a:gd name="connsiteY1" fmla="*/ 34290 h 46291"/>
                    <a:gd name="connsiteX2" fmla="*/ 93439 w 99440"/>
                    <a:gd name="connsiteY2" fmla="*/ 0 h 46291"/>
                    <a:gd name="connsiteX3" fmla="*/ 99441 w 99440"/>
                    <a:gd name="connsiteY3" fmla="*/ 12001 h 46291"/>
                  </a:gdLst>
                  <a:ahLst/>
                  <a:cxnLst>
                    <a:cxn ang="0">
                      <a:pos x="connsiteX0" y="connsiteY0"/>
                    </a:cxn>
                    <a:cxn ang="0">
                      <a:pos x="connsiteX1" y="connsiteY1"/>
                    </a:cxn>
                    <a:cxn ang="0">
                      <a:pos x="connsiteX2" y="connsiteY2"/>
                    </a:cxn>
                    <a:cxn ang="0">
                      <a:pos x="connsiteX3" y="connsiteY3"/>
                    </a:cxn>
                  </a:cxnLst>
                  <a:rect l="l" t="t" r="r" b="b"/>
                  <a:pathLst>
                    <a:path w="99440" h="46291">
                      <a:moveTo>
                        <a:pt x="6000" y="46291"/>
                      </a:moveTo>
                      <a:lnTo>
                        <a:pt x="0" y="34290"/>
                      </a:lnTo>
                      <a:lnTo>
                        <a:pt x="93439" y="0"/>
                      </a:lnTo>
                      <a:lnTo>
                        <a:pt x="99441" y="12001"/>
                      </a:lnTo>
                      <a:close/>
                    </a:path>
                  </a:pathLst>
                </a:custGeom>
                <a:solidFill>
                  <a:srgbClr val="FDD13B"/>
                </a:solidFill>
                <a:ln w="4286" cap="flat">
                  <a:noFill/>
                  <a:prstDash val="solid"/>
                  <a:miter/>
                </a:ln>
              </p:spPr>
              <p:txBody>
                <a:bodyPr rtlCol="0" anchor="ctr"/>
                <a:lstStyle/>
                <a:p>
                  <a:endParaRPr lang="en-GB"/>
                </a:p>
              </p:txBody>
            </p:sp>
          </p:grpSp>
          <p:grpSp>
            <p:nvGrpSpPr>
              <p:cNvPr id="385" name="Graphic 18">
                <a:extLst>
                  <a:ext uri="{FF2B5EF4-FFF2-40B4-BE49-F238E27FC236}">
                    <a16:creationId xmlns:a16="http://schemas.microsoft.com/office/drawing/2014/main" id="{5EE32BCD-C1B3-7137-5755-CE890FE1E407}"/>
                  </a:ext>
                </a:extLst>
              </p:cNvPr>
              <p:cNvGrpSpPr/>
              <p:nvPr/>
            </p:nvGrpSpPr>
            <p:grpSpPr>
              <a:xfrm>
                <a:off x="10786014" y="2723904"/>
                <a:ext cx="402479" cy="473630"/>
                <a:chOff x="10786014" y="2723904"/>
                <a:chExt cx="402479" cy="473630"/>
              </a:xfrm>
            </p:grpSpPr>
            <p:grpSp>
              <p:nvGrpSpPr>
                <p:cNvPr id="386" name="Graphic 18">
                  <a:extLst>
                    <a:ext uri="{FF2B5EF4-FFF2-40B4-BE49-F238E27FC236}">
                      <a16:creationId xmlns:a16="http://schemas.microsoft.com/office/drawing/2014/main" id="{86B4EAA7-95AD-DC9C-AAF5-EB75E7206858}"/>
                    </a:ext>
                  </a:extLst>
                </p:cNvPr>
                <p:cNvGrpSpPr/>
                <p:nvPr/>
              </p:nvGrpSpPr>
              <p:grpSpPr>
                <a:xfrm>
                  <a:off x="10970323" y="2834490"/>
                  <a:ext cx="218170" cy="207025"/>
                  <a:chOff x="10970323" y="2834490"/>
                  <a:chExt cx="218170" cy="207025"/>
                </a:xfrm>
                <a:solidFill>
                  <a:srgbClr val="004166"/>
                </a:solidFill>
              </p:grpSpPr>
              <p:sp>
                <p:nvSpPr>
                  <p:cNvPr id="387" name="Freeform: Shape 386">
                    <a:extLst>
                      <a:ext uri="{FF2B5EF4-FFF2-40B4-BE49-F238E27FC236}">
                        <a16:creationId xmlns:a16="http://schemas.microsoft.com/office/drawing/2014/main" id="{C41F03B0-8EE2-416D-C4B7-004F2D6AFD04}"/>
                      </a:ext>
                    </a:extLst>
                  </p:cNvPr>
                  <p:cNvSpPr/>
                  <p:nvPr/>
                </p:nvSpPr>
                <p:spPr>
                  <a:xfrm>
                    <a:off x="11059477" y="2862350"/>
                    <a:ext cx="129016" cy="78009"/>
                  </a:xfrm>
                  <a:custGeom>
                    <a:avLst/>
                    <a:gdLst>
                      <a:gd name="connsiteX0" fmla="*/ 129017 w 129016"/>
                      <a:gd name="connsiteY0" fmla="*/ 78010 h 78009"/>
                      <a:gd name="connsiteX1" fmla="*/ 0 w 129016"/>
                      <a:gd name="connsiteY1" fmla="*/ 3858 h 78009"/>
                      <a:gd name="connsiteX2" fmla="*/ 0 w 129016"/>
                      <a:gd name="connsiteY2" fmla="*/ 0 h 78009"/>
                      <a:gd name="connsiteX3" fmla="*/ 129017 w 129016"/>
                      <a:gd name="connsiteY3" fmla="*/ 74152 h 78009"/>
                    </a:gdLst>
                    <a:ahLst/>
                    <a:cxnLst>
                      <a:cxn ang="0">
                        <a:pos x="connsiteX0" y="connsiteY0"/>
                      </a:cxn>
                      <a:cxn ang="0">
                        <a:pos x="connsiteX1" y="connsiteY1"/>
                      </a:cxn>
                      <a:cxn ang="0">
                        <a:pos x="connsiteX2" y="connsiteY2"/>
                      </a:cxn>
                      <a:cxn ang="0">
                        <a:pos x="connsiteX3" y="connsiteY3"/>
                      </a:cxn>
                    </a:cxnLst>
                    <a:rect l="l" t="t" r="r" b="b"/>
                    <a:pathLst>
                      <a:path w="129016" h="78009">
                        <a:moveTo>
                          <a:pt x="129017" y="78010"/>
                        </a:moveTo>
                        <a:lnTo>
                          <a:pt x="0" y="3858"/>
                        </a:lnTo>
                        <a:lnTo>
                          <a:pt x="0" y="0"/>
                        </a:lnTo>
                        <a:lnTo>
                          <a:pt x="129017" y="74152"/>
                        </a:lnTo>
                        <a:close/>
                      </a:path>
                    </a:pathLst>
                  </a:custGeom>
                  <a:solidFill>
                    <a:srgbClr val="004166"/>
                  </a:solidFill>
                  <a:ln w="4286" cap="flat">
                    <a:noFill/>
                    <a:prstDash val="solid"/>
                    <a:miter/>
                  </a:ln>
                </p:spPr>
                <p:txBody>
                  <a:bodyPr rtlCol="0" anchor="ctr"/>
                  <a:lstStyle/>
                  <a:p>
                    <a:endParaRPr lang="en-GB"/>
                  </a:p>
                </p:txBody>
              </p:sp>
              <p:sp>
                <p:nvSpPr>
                  <p:cNvPr id="388" name="Freeform: Shape 387">
                    <a:extLst>
                      <a:ext uri="{FF2B5EF4-FFF2-40B4-BE49-F238E27FC236}">
                        <a16:creationId xmlns:a16="http://schemas.microsoft.com/office/drawing/2014/main" id="{9D662D99-8259-FE1C-1042-066A358014E9}"/>
                      </a:ext>
                    </a:extLst>
                  </p:cNvPr>
                  <p:cNvSpPr/>
                  <p:nvPr/>
                </p:nvSpPr>
                <p:spPr>
                  <a:xfrm>
                    <a:off x="10970323" y="2834490"/>
                    <a:ext cx="218170" cy="129873"/>
                  </a:xfrm>
                  <a:custGeom>
                    <a:avLst/>
                    <a:gdLst>
                      <a:gd name="connsiteX0" fmla="*/ 218171 w 218170"/>
                      <a:gd name="connsiteY0" fmla="*/ 129873 h 129873"/>
                      <a:gd name="connsiteX1" fmla="*/ 0 w 218170"/>
                      <a:gd name="connsiteY1" fmla="*/ 3858 h 129873"/>
                      <a:gd name="connsiteX2" fmla="*/ 0 w 218170"/>
                      <a:gd name="connsiteY2" fmla="*/ 0 h 129873"/>
                      <a:gd name="connsiteX3" fmla="*/ 218171 w 218170"/>
                      <a:gd name="connsiteY3" fmla="*/ 126016 h 129873"/>
                    </a:gdLst>
                    <a:ahLst/>
                    <a:cxnLst>
                      <a:cxn ang="0">
                        <a:pos x="connsiteX0" y="connsiteY0"/>
                      </a:cxn>
                      <a:cxn ang="0">
                        <a:pos x="connsiteX1" y="connsiteY1"/>
                      </a:cxn>
                      <a:cxn ang="0">
                        <a:pos x="connsiteX2" y="connsiteY2"/>
                      </a:cxn>
                      <a:cxn ang="0">
                        <a:pos x="connsiteX3" y="connsiteY3"/>
                      </a:cxn>
                    </a:cxnLst>
                    <a:rect l="l" t="t" r="r" b="b"/>
                    <a:pathLst>
                      <a:path w="218170" h="129873">
                        <a:moveTo>
                          <a:pt x="218171" y="129873"/>
                        </a:moveTo>
                        <a:lnTo>
                          <a:pt x="0" y="3858"/>
                        </a:lnTo>
                        <a:lnTo>
                          <a:pt x="0" y="0"/>
                        </a:lnTo>
                        <a:lnTo>
                          <a:pt x="218171" y="126016"/>
                        </a:lnTo>
                        <a:close/>
                      </a:path>
                    </a:pathLst>
                  </a:custGeom>
                  <a:solidFill>
                    <a:srgbClr val="004166"/>
                  </a:solidFill>
                  <a:ln w="4286" cap="flat">
                    <a:noFill/>
                    <a:prstDash val="solid"/>
                    <a:miter/>
                  </a:ln>
                </p:spPr>
                <p:txBody>
                  <a:bodyPr rtlCol="0" anchor="ctr"/>
                  <a:lstStyle/>
                  <a:p>
                    <a:endParaRPr lang="en-GB"/>
                  </a:p>
                </p:txBody>
              </p:sp>
              <p:sp>
                <p:nvSpPr>
                  <p:cNvPr id="389" name="Freeform: Shape 388">
                    <a:extLst>
                      <a:ext uri="{FF2B5EF4-FFF2-40B4-BE49-F238E27FC236}">
                        <a16:creationId xmlns:a16="http://schemas.microsoft.com/office/drawing/2014/main" id="{4C783601-13C9-1D47-1EAE-4B36987CB4D3}"/>
                      </a:ext>
                    </a:extLst>
                  </p:cNvPr>
                  <p:cNvSpPr/>
                  <p:nvPr/>
                </p:nvSpPr>
                <p:spPr>
                  <a:xfrm>
                    <a:off x="10970323" y="2860207"/>
                    <a:ext cx="218170" cy="129873"/>
                  </a:xfrm>
                  <a:custGeom>
                    <a:avLst/>
                    <a:gdLst>
                      <a:gd name="connsiteX0" fmla="*/ 218171 w 218170"/>
                      <a:gd name="connsiteY0" fmla="*/ 129873 h 129873"/>
                      <a:gd name="connsiteX1" fmla="*/ 0 w 218170"/>
                      <a:gd name="connsiteY1" fmla="*/ 3858 h 129873"/>
                      <a:gd name="connsiteX2" fmla="*/ 0 w 218170"/>
                      <a:gd name="connsiteY2" fmla="*/ 0 h 129873"/>
                      <a:gd name="connsiteX3" fmla="*/ 218171 w 218170"/>
                      <a:gd name="connsiteY3" fmla="*/ 126016 h 129873"/>
                    </a:gdLst>
                    <a:ahLst/>
                    <a:cxnLst>
                      <a:cxn ang="0">
                        <a:pos x="connsiteX0" y="connsiteY0"/>
                      </a:cxn>
                      <a:cxn ang="0">
                        <a:pos x="connsiteX1" y="connsiteY1"/>
                      </a:cxn>
                      <a:cxn ang="0">
                        <a:pos x="connsiteX2" y="connsiteY2"/>
                      </a:cxn>
                      <a:cxn ang="0">
                        <a:pos x="connsiteX3" y="connsiteY3"/>
                      </a:cxn>
                    </a:cxnLst>
                    <a:rect l="l" t="t" r="r" b="b"/>
                    <a:pathLst>
                      <a:path w="218170" h="129873">
                        <a:moveTo>
                          <a:pt x="218171" y="129873"/>
                        </a:moveTo>
                        <a:lnTo>
                          <a:pt x="0" y="3858"/>
                        </a:lnTo>
                        <a:lnTo>
                          <a:pt x="0" y="0"/>
                        </a:lnTo>
                        <a:lnTo>
                          <a:pt x="218171" y="126016"/>
                        </a:lnTo>
                        <a:close/>
                      </a:path>
                    </a:pathLst>
                  </a:custGeom>
                  <a:solidFill>
                    <a:srgbClr val="004166"/>
                  </a:solidFill>
                  <a:ln w="4286" cap="flat">
                    <a:noFill/>
                    <a:prstDash val="solid"/>
                    <a:miter/>
                  </a:ln>
                </p:spPr>
                <p:txBody>
                  <a:bodyPr rtlCol="0" anchor="ctr"/>
                  <a:lstStyle/>
                  <a:p>
                    <a:endParaRPr lang="en-GB"/>
                  </a:p>
                </p:txBody>
              </p:sp>
              <p:sp>
                <p:nvSpPr>
                  <p:cNvPr id="390" name="Freeform: Shape 389">
                    <a:extLst>
                      <a:ext uri="{FF2B5EF4-FFF2-40B4-BE49-F238E27FC236}">
                        <a16:creationId xmlns:a16="http://schemas.microsoft.com/office/drawing/2014/main" id="{2EEBB082-BF39-C6B5-9133-A6F66C454C22}"/>
                      </a:ext>
                    </a:extLst>
                  </p:cNvPr>
                  <p:cNvSpPr/>
                  <p:nvPr/>
                </p:nvSpPr>
                <p:spPr>
                  <a:xfrm>
                    <a:off x="10970323" y="2885925"/>
                    <a:ext cx="218170" cy="129873"/>
                  </a:xfrm>
                  <a:custGeom>
                    <a:avLst/>
                    <a:gdLst>
                      <a:gd name="connsiteX0" fmla="*/ 218171 w 218170"/>
                      <a:gd name="connsiteY0" fmla="*/ 129873 h 129873"/>
                      <a:gd name="connsiteX1" fmla="*/ 0 w 218170"/>
                      <a:gd name="connsiteY1" fmla="*/ 3858 h 129873"/>
                      <a:gd name="connsiteX2" fmla="*/ 0 w 218170"/>
                      <a:gd name="connsiteY2" fmla="*/ 0 h 129873"/>
                      <a:gd name="connsiteX3" fmla="*/ 218171 w 218170"/>
                      <a:gd name="connsiteY3" fmla="*/ 126016 h 129873"/>
                    </a:gdLst>
                    <a:ahLst/>
                    <a:cxnLst>
                      <a:cxn ang="0">
                        <a:pos x="connsiteX0" y="connsiteY0"/>
                      </a:cxn>
                      <a:cxn ang="0">
                        <a:pos x="connsiteX1" y="connsiteY1"/>
                      </a:cxn>
                      <a:cxn ang="0">
                        <a:pos x="connsiteX2" y="connsiteY2"/>
                      </a:cxn>
                      <a:cxn ang="0">
                        <a:pos x="connsiteX3" y="connsiteY3"/>
                      </a:cxn>
                    </a:cxnLst>
                    <a:rect l="l" t="t" r="r" b="b"/>
                    <a:pathLst>
                      <a:path w="218170" h="129873">
                        <a:moveTo>
                          <a:pt x="218171" y="129873"/>
                        </a:moveTo>
                        <a:lnTo>
                          <a:pt x="0" y="3858"/>
                        </a:lnTo>
                        <a:lnTo>
                          <a:pt x="0" y="0"/>
                        </a:lnTo>
                        <a:lnTo>
                          <a:pt x="218171" y="126016"/>
                        </a:lnTo>
                        <a:close/>
                      </a:path>
                    </a:pathLst>
                  </a:custGeom>
                  <a:solidFill>
                    <a:srgbClr val="004166"/>
                  </a:solidFill>
                  <a:ln w="4286" cap="flat">
                    <a:noFill/>
                    <a:prstDash val="solid"/>
                    <a:miter/>
                  </a:ln>
                </p:spPr>
                <p:txBody>
                  <a:bodyPr rtlCol="0" anchor="ctr"/>
                  <a:lstStyle/>
                  <a:p>
                    <a:endParaRPr lang="en-GB"/>
                  </a:p>
                </p:txBody>
              </p:sp>
              <p:sp>
                <p:nvSpPr>
                  <p:cNvPr id="391" name="Freeform: Shape 390">
                    <a:extLst>
                      <a:ext uri="{FF2B5EF4-FFF2-40B4-BE49-F238E27FC236}">
                        <a16:creationId xmlns:a16="http://schemas.microsoft.com/office/drawing/2014/main" id="{5305722E-2DF9-EBBC-D17C-BC41438AE9E6}"/>
                      </a:ext>
                    </a:extLst>
                  </p:cNvPr>
                  <p:cNvSpPr/>
                  <p:nvPr/>
                </p:nvSpPr>
                <p:spPr>
                  <a:xfrm>
                    <a:off x="10970323" y="2911642"/>
                    <a:ext cx="218170" cy="129873"/>
                  </a:xfrm>
                  <a:custGeom>
                    <a:avLst/>
                    <a:gdLst>
                      <a:gd name="connsiteX0" fmla="*/ 218171 w 218170"/>
                      <a:gd name="connsiteY0" fmla="*/ 129873 h 129873"/>
                      <a:gd name="connsiteX1" fmla="*/ 0 w 218170"/>
                      <a:gd name="connsiteY1" fmla="*/ 3858 h 129873"/>
                      <a:gd name="connsiteX2" fmla="*/ 0 w 218170"/>
                      <a:gd name="connsiteY2" fmla="*/ 0 h 129873"/>
                      <a:gd name="connsiteX3" fmla="*/ 218171 w 218170"/>
                      <a:gd name="connsiteY3" fmla="*/ 126016 h 129873"/>
                    </a:gdLst>
                    <a:ahLst/>
                    <a:cxnLst>
                      <a:cxn ang="0">
                        <a:pos x="connsiteX0" y="connsiteY0"/>
                      </a:cxn>
                      <a:cxn ang="0">
                        <a:pos x="connsiteX1" y="connsiteY1"/>
                      </a:cxn>
                      <a:cxn ang="0">
                        <a:pos x="connsiteX2" y="connsiteY2"/>
                      </a:cxn>
                      <a:cxn ang="0">
                        <a:pos x="connsiteX3" y="connsiteY3"/>
                      </a:cxn>
                    </a:cxnLst>
                    <a:rect l="l" t="t" r="r" b="b"/>
                    <a:pathLst>
                      <a:path w="218170" h="129873">
                        <a:moveTo>
                          <a:pt x="218171" y="129873"/>
                        </a:moveTo>
                        <a:lnTo>
                          <a:pt x="0" y="3858"/>
                        </a:lnTo>
                        <a:lnTo>
                          <a:pt x="0" y="0"/>
                        </a:lnTo>
                        <a:lnTo>
                          <a:pt x="218171" y="126016"/>
                        </a:lnTo>
                        <a:close/>
                      </a:path>
                    </a:pathLst>
                  </a:custGeom>
                  <a:solidFill>
                    <a:srgbClr val="004166"/>
                  </a:solidFill>
                  <a:ln w="4286" cap="flat">
                    <a:noFill/>
                    <a:prstDash val="solid"/>
                    <a:miter/>
                  </a:ln>
                </p:spPr>
                <p:txBody>
                  <a:bodyPr rtlCol="0" anchor="ctr"/>
                  <a:lstStyle/>
                  <a:p>
                    <a:endParaRPr lang="en-GB"/>
                  </a:p>
                </p:txBody>
              </p:sp>
            </p:grpSp>
            <p:grpSp>
              <p:nvGrpSpPr>
                <p:cNvPr id="392" name="Graphic 18">
                  <a:extLst>
                    <a:ext uri="{FF2B5EF4-FFF2-40B4-BE49-F238E27FC236}">
                      <a16:creationId xmlns:a16="http://schemas.microsoft.com/office/drawing/2014/main" id="{8B0B7582-64EB-D9CC-CE6C-4FF1D61CFED7}"/>
                    </a:ext>
                  </a:extLst>
                </p:cNvPr>
                <p:cNvGrpSpPr/>
                <p:nvPr/>
              </p:nvGrpSpPr>
              <p:grpSpPr>
                <a:xfrm>
                  <a:off x="10970323" y="2990509"/>
                  <a:ext cx="218170" cy="207025"/>
                  <a:chOff x="10970323" y="2990509"/>
                  <a:chExt cx="218170" cy="207025"/>
                </a:xfrm>
                <a:solidFill>
                  <a:srgbClr val="004166"/>
                </a:solidFill>
              </p:grpSpPr>
              <p:sp>
                <p:nvSpPr>
                  <p:cNvPr id="393" name="Freeform: Shape 392">
                    <a:extLst>
                      <a:ext uri="{FF2B5EF4-FFF2-40B4-BE49-F238E27FC236}">
                        <a16:creationId xmlns:a16="http://schemas.microsoft.com/office/drawing/2014/main" id="{E98810C9-9FCB-DAE3-8052-393E2529126D}"/>
                      </a:ext>
                    </a:extLst>
                  </p:cNvPr>
                  <p:cNvSpPr/>
                  <p:nvPr/>
                </p:nvSpPr>
                <p:spPr>
                  <a:xfrm>
                    <a:off x="11059477" y="3018370"/>
                    <a:ext cx="129016" cy="78009"/>
                  </a:xfrm>
                  <a:custGeom>
                    <a:avLst/>
                    <a:gdLst>
                      <a:gd name="connsiteX0" fmla="*/ 129017 w 129016"/>
                      <a:gd name="connsiteY0" fmla="*/ 78010 h 78009"/>
                      <a:gd name="connsiteX1" fmla="*/ 0 w 129016"/>
                      <a:gd name="connsiteY1" fmla="*/ 3857 h 78009"/>
                      <a:gd name="connsiteX2" fmla="*/ 0 w 129016"/>
                      <a:gd name="connsiteY2" fmla="*/ 0 h 78009"/>
                      <a:gd name="connsiteX3" fmla="*/ 129017 w 129016"/>
                      <a:gd name="connsiteY3" fmla="*/ 74152 h 78009"/>
                    </a:gdLst>
                    <a:ahLst/>
                    <a:cxnLst>
                      <a:cxn ang="0">
                        <a:pos x="connsiteX0" y="connsiteY0"/>
                      </a:cxn>
                      <a:cxn ang="0">
                        <a:pos x="connsiteX1" y="connsiteY1"/>
                      </a:cxn>
                      <a:cxn ang="0">
                        <a:pos x="connsiteX2" y="connsiteY2"/>
                      </a:cxn>
                      <a:cxn ang="0">
                        <a:pos x="connsiteX3" y="connsiteY3"/>
                      </a:cxn>
                    </a:cxnLst>
                    <a:rect l="l" t="t" r="r" b="b"/>
                    <a:pathLst>
                      <a:path w="129016" h="78009">
                        <a:moveTo>
                          <a:pt x="129017" y="78010"/>
                        </a:moveTo>
                        <a:lnTo>
                          <a:pt x="0" y="3857"/>
                        </a:lnTo>
                        <a:lnTo>
                          <a:pt x="0" y="0"/>
                        </a:lnTo>
                        <a:lnTo>
                          <a:pt x="129017" y="74152"/>
                        </a:lnTo>
                        <a:close/>
                      </a:path>
                    </a:pathLst>
                  </a:custGeom>
                  <a:solidFill>
                    <a:srgbClr val="004166"/>
                  </a:solidFill>
                  <a:ln w="4286" cap="flat">
                    <a:noFill/>
                    <a:prstDash val="solid"/>
                    <a:miter/>
                  </a:ln>
                </p:spPr>
                <p:txBody>
                  <a:bodyPr rtlCol="0" anchor="ctr"/>
                  <a:lstStyle/>
                  <a:p>
                    <a:endParaRPr lang="en-GB"/>
                  </a:p>
                </p:txBody>
              </p:sp>
              <p:sp>
                <p:nvSpPr>
                  <p:cNvPr id="394" name="Freeform: Shape 393">
                    <a:extLst>
                      <a:ext uri="{FF2B5EF4-FFF2-40B4-BE49-F238E27FC236}">
                        <a16:creationId xmlns:a16="http://schemas.microsoft.com/office/drawing/2014/main" id="{05E9525D-14BC-CA2E-C800-6A932622EC9A}"/>
                      </a:ext>
                    </a:extLst>
                  </p:cNvPr>
                  <p:cNvSpPr/>
                  <p:nvPr/>
                </p:nvSpPr>
                <p:spPr>
                  <a:xfrm>
                    <a:off x="10970323" y="2990509"/>
                    <a:ext cx="218170" cy="129873"/>
                  </a:xfrm>
                  <a:custGeom>
                    <a:avLst/>
                    <a:gdLst>
                      <a:gd name="connsiteX0" fmla="*/ 218171 w 218170"/>
                      <a:gd name="connsiteY0" fmla="*/ 129873 h 129873"/>
                      <a:gd name="connsiteX1" fmla="*/ 0 w 218170"/>
                      <a:gd name="connsiteY1" fmla="*/ 3857 h 129873"/>
                      <a:gd name="connsiteX2" fmla="*/ 0 w 218170"/>
                      <a:gd name="connsiteY2" fmla="*/ 0 h 129873"/>
                      <a:gd name="connsiteX3" fmla="*/ 218171 w 218170"/>
                      <a:gd name="connsiteY3" fmla="*/ 126016 h 129873"/>
                    </a:gdLst>
                    <a:ahLst/>
                    <a:cxnLst>
                      <a:cxn ang="0">
                        <a:pos x="connsiteX0" y="connsiteY0"/>
                      </a:cxn>
                      <a:cxn ang="0">
                        <a:pos x="connsiteX1" y="connsiteY1"/>
                      </a:cxn>
                      <a:cxn ang="0">
                        <a:pos x="connsiteX2" y="connsiteY2"/>
                      </a:cxn>
                      <a:cxn ang="0">
                        <a:pos x="connsiteX3" y="connsiteY3"/>
                      </a:cxn>
                    </a:cxnLst>
                    <a:rect l="l" t="t" r="r" b="b"/>
                    <a:pathLst>
                      <a:path w="218170" h="129873">
                        <a:moveTo>
                          <a:pt x="218171" y="129873"/>
                        </a:moveTo>
                        <a:lnTo>
                          <a:pt x="0" y="3857"/>
                        </a:lnTo>
                        <a:lnTo>
                          <a:pt x="0" y="0"/>
                        </a:lnTo>
                        <a:lnTo>
                          <a:pt x="218171" y="126016"/>
                        </a:lnTo>
                        <a:close/>
                      </a:path>
                    </a:pathLst>
                  </a:custGeom>
                  <a:solidFill>
                    <a:srgbClr val="004166"/>
                  </a:solidFill>
                  <a:ln w="4286" cap="flat">
                    <a:noFill/>
                    <a:prstDash val="solid"/>
                    <a:miter/>
                  </a:ln>
                </p:spPr>
                <p:txBody>
                  <a:bodyPr rtlCol="0" anchor="ctr"/>
                  <a:lstStyle/>
                  <a:p>
                    <a:endParaRPr lang="en-GB"/>
                  </a:p>
                </p:txBody>
              </p:sp>
              <p:sp>
                <p:nvSpPr>
                  <p:cNvPr id="395" name="Freeform: Shape 394">
                    <a:extLst>
                      <a:ext uri="{FF2B5EF4-FFF2-40B4-BE49-F238E27FC236}">
                        <a16:creationId xmlns:a16="http://schemas.microsoft.com/office/drawing/2014/main" id="{E535FF70-51F5-C6F7-A8C6-36AC8737A4E6}"/>
                      </a:ext>
                    </a:extLst>
                  </p:cNvPr>
                  <p:cNvSpPr/>
                  <p:nvPr/>
                </p:nvSpPr>
                <p:spPr>
                  <a:xfrm>
                    <a:off x="10970323" y="3016227"/>
                    <a:ext cx="218170" cy="129873"/>
                  </a:xfrm>
                  <a:custGeom>
                    <a:avLst/>
                    <a:gdLst>
                      <a:gd name="connsiteX0" fmla="*/ 218171 w 218170"/>
                      <a:gd name="connsiteY0" fmla="*/ 129873 h 129873"/>
                      <a:gd name="connsiteX1" fmla="*/ 0 w 218170"/>
                      <a:gd name="connsiteY1" fmla="*/ 3857 h 129873"/>
                      <a:gd name="connsiteX2" fmla="*/ 0 w 218170"/>
                      <a:gd name="connsiteY2" fmla="*/ 0 h 129873"/>
                      <a:gd name="connsiteX3" fmla="*/ 218171 w 218170"/>
                      <a:gd name="connsiteY3" fmla="*/ 126016 h 129873"/>
                    </a:gdLst>
                    <a:ahLst/>
                    <a:cxnLst>
                      <a:cxn ang="0">
                        <a:pos x="connsiteX0" y="connsiteY0"/>
                      </a:cxn>
                      <a:cxn ang="0">
                        <a:pos x="connsiteX1" y="connsiteY1"/>
                      </a:cxn>
                      <a:cxn ang="0">
                        <a:pos x="connsiteX2" y="connsiteY2"/>
                      </a:cxn>
                      <a:cxn ang="0">
                        <a:pos x="connsiteX3" y="connsiteY3"/>
                      </a:cxn>
                    </a:cxnLst>
                    <a:rect l="l" t="t" r="r" b="b"/>
                    <a:pathLst>
                      <a:path w="218170" h="129873">
                        <a:moveTo>
                          <a:pt x="218171" y="129873"/>
                        </a:moveTo>
                        <a:lnTo>
                          <a:pt x="0" y="3857"/>
                        </a:lnTo>
                        <a:lnTo>
                          <a:pt x="0" y="0"/>
                        </a:lnTo>
                        <a:lnTo>
                          <a:pt x="218171" y="126016"/>
                        </a:lnTo>
                        <a:close/>
                      </a:path>
                    </a:pathLst>
                  </a:custGeom>
                  <a:solidFill>
                    <a:srgbClr val="004166"/>
                  </a:solidFill>
                  <a:ln w="4286" cap="flat">
                    <a:noFill/>
                    <a:prstDash val="solid"/>
                    <a:miter/>
                  </a:ln>
                </p:spPr>
                <p:txBody>
                  <a:bodyPr rtlCol="0" anchor="ctr"/>
                  <a:lstStyle/>
                  <a:p>
                    <a:endParaRPr lang="en-GB"/>
                  </a:p>
                </p:txBody>
              </p:sp>
              <p:sp>
                <p:nvSpPr>
                  <p:cNvPr id="396" name="Freeform: Shape 395">
                    <a:extLst>
                      <a:ext uri="{FF2B5EF4-FFF2-40B4-BE49-F238E27FC236}">
                        <a16:creationId xmlns:a16="http://schemas.microsoft.com/office/drawing/2014/main" id="{758180D3-4EEE-8A97-F581-360E9AFBD737}"/>
                      </a:ext>
                    </a:extLst>
                  </p:cNvPr>
                  <p:cNvSpPr/>
                  <p:nvPr/>
                </p:nvSpPr>
                <p:spPr>
                  <a:xfrm>
                    <a:off x="10970323" y="3041944"/>
                    <a:ext cx="218170" cy="129873"/>
                  </a:xfrm>
                  <a:custGeom>
                    <a:avLst/>
                    <a:gdLst>
                      <a:gd name="connsiteX0" fmla="*/ 218171 w 218170"/>
                      <a:gd name="connsiteY0" fmla="*/ 129873 h 129873"/>
                      <a:gd name="connsiteX1" fmla="*/ 0 w 218170"/>
                      <a:gd name="connsiteY1" fmla="*/ 3857 h 129873"/>
                      <a:gd name="connsiteX2" fmla="*/ 0 w 218170"/>
                      <a:gd name="connsiteY2" fmla="*/ 0 h 129873"/>
                      <a:gd name="connsiteX3" fmla="*/ 218171 w 218170"/>
                      <a:gd name="connsiteY3" fmla="*/ 126016 h 129873"/>
                    </a:gdLst>
                    <a:ahLst/>
                    <a:cxnLst>
                      <a:cxn ang="0">
                        <a:pos x="connsiteX0" y="connsiteY0"/>
                      </a:cxn>
                      <a:cxn ang="0">
                        <a:pos x="connsiteX1" y="connsiteY1"/>
                      </a:cxn>
                      <a:cxn ang="0">
                        <a:pos x="connsiteX2" y="connsiteY2"/>
                      </a:cxn>
                      <a:cxn ang="0">
                        <a:pos x="connsiteX3" y="connsiteY3"/>
                      </a:cxn>
                    </a:cxnLst>
                    <a:rect l="l" t="t" r="r" b="b"/>
                    <a:pathLst>
                      <a:path w="218170" h="129873">
                        <a:moveTo>
                          <a:pt x="218171" y="129873"/>
                        </a:moveTo>
                        <a:lnTo>
                          <a:pt x="0" y="3857"/>
                        </a:lnTo>
                        <a:lnTo>
                          <a:pt x="0" y="0"/>
                        </a:lnTo>
                        <a:lnTo>
                          <a:pt x="218171" y="126016"/>
                        </a:lnTo>
                        <a:close/>
                      </a:path>
                    </a:pathLst>
                  </a:custGeom>
                  <a:solidFill>
                    <a:srgbClr val="004166"/>
                  </a:solidFill>
                  <a:ln w="4286" cap="flat">
                    <a:noFill/>
                    <a:prstDash val="solid"/>
                    <a:miter/>
                  </a:ln>
                </p:spPr>
                <p:txBody>
                  <a:bodyPr rtlCol="0" anchor="ctr"/>
                  <a:lstStyle/>
                  <a:p>
                    <a:endParaRPr lang="en-GB"/>
                  </a:p>
                </p:txBody>
              </p:sp>
              <p:sp>
                <p:nvSpPr>
                  <p:cNvPr id="397" name="Freeform: Shape 396">
                    <a:extLst>
                      <a:ext uri="{FF2B5EF4-FFF2-40B4-BE49-F238E27FC236}">
                        <a16:creationId xmlns:a16="http://schemas.microsoft.com/office/drawing/2014/main" id="{374F4C7F-E4CD-C6A3-70F4-B5BB5EF1A651}"/>
                      </a:ext>
                    </a:extLst>
                  </p:cNvPr>
                  <p:cNvSpPr/>
                  <p:nvPr/>
                </p:nvSpPr>
                <p:spPr>
                  <a:xfrm>
                    <a:off x="10970323" y="3067662"/>
                    <a:ext cx="218170" cy="129873"/>
                  </a:xfrm>
                  <a:custGeom>
                    <a:avLst/>
                    <a:gdLst>
                      <a:gd name="connsiteX0" fmla="*/ 218171 w 218170"/>
                      <a:gd name="connsiteY0" fmla="*/ 129873 h 129873"/>
                      <a:gd name="connsiteX1" fmla="*/ 0 w 218170"/>
                      <a:gd name="connsiteY1" fmla="*/ 3857 h 129873"/>
                      <a:gd name="connsiteX2" fmla="*/ 0 w 218170"/>
                      <a:gd name="connsiteY2" fmla="*/ 0 h 129873"/>
                      <a:gd name="connsiteX3" fmla="*/ 218171 w 218170"/>
                      <a:gd name="connsiteY3" fmla="*/ 126016 h 129873"/>
                    </a:gdLst>
                    <a:ahLst/>
                    <a:cxnLst>
                      <a:cxn ang="0">
                        <a:pos x="connsiteX0" y="connsiteY0"/>
                      </a:cxn>
                      <a:cxn ang="0">
                        <a:pos x="connsiteX1" y="connsiteY1"/>
                      </a:cxn>
                      <a:cxn ang="0">
                        <a:pos x="connsiteX2" y="connsiteY2"/>
                      </a:cxn>
                      <a:cxn ang="0">
                        <a:pos x="connsiteX3" y="connsiteY3"/>
                      </a:cxn>
                    </a:cxnLst>
                    <a:rect l="l" t="t" r="r" b="b"/>
                    <a:pathLst>
                      <a:path w="218170" h="129873">
                        <a:moveTo>
                          <a:pt x="218171" y="129873"/>
                        </a:moveTo>
                        <a:lnTo>
                          <a:pt x="0" y="3857"/>
                        </a:lnTo>
                        <a:lnTo>
                          <a:pt x="0" y="0"/>
                        </a:lnTo>
                        <a:lnTo>
                          <a:pt x="218171" y="126016"/>
                        </a:lnTo>
                        <a:close/>
                      </a:path>
                    </a:pathLst>
                  </a:custGeom>
                  <a:solidFill>
                    <a:srgbClr val="004166"/>
                  </a:solidFill>
                  <a:ln w="4286" cap="flat">
                    <a:noFill/>
                    <a:prstDash val="solid"/>
                    <a:miter/>
                  </a:ln>
                </p:spPr>
                <p:txBody>
                  <a:bodyPr rtlCol="0" anchor="ctr"/>
                  <a:lstStyle/>
                  <a:p>
                    <a:endParaRPr lang="en-GB"/>
                  </a:p>
                </p:txBody>
              </p:sp>
            </p:grpSp>
            <p:grpSp>
              <p:nvGrpSpPr>
                <p:cNvPr id="398" name="Graphic 18">
                  <a:extLst>
                    <a:ext uri="{FF2B5EF4-FFF2-40B4-BE49-F238E27FC236}">
                      <a16:creationId xmlns:a16="http://schemas.microsoft.com/office/drawing/2014/main" id="{2C84E490-2E1C-FDFF-2AFC-0669B78B8D17}"/>
                    </a:ext>
                  </a:extLst>
                </p:cNvPr>
                <p:cNvGrpSpPr/>
                <p:nvPr/>
              </p:nvGrpSpPr>
              <p:grpSpPr>
                <a:xfrm>
                  <a:off x="10807017" y="2723904"/>
                  <a:ext cx="100726" cy="157305"/>
                  <a:chOff x="10807017" y="2723904"/>
                  <a:chExt cx="100726" cy="157305"/>
                </a:xfrm>
              </p:grpSpPr>
              <p:sp>
                <p:nvSpPr>
                  <p:cNvPr id="399" name="Freeform: Shape 398">
                    <a:extLst>
                      <a:ext uri="{FF2B5EF4-FFF2-40B4-BE49-F238E27FC236}">
                        <a16:creationId xmlns:a16="http://schemas.microsoft.com/office/drawing/2014/main" id="{F26F877E-40CE-3435-61CD-3F9745B8EDAE}"/>
                      </a:ext>
                    </a:extLst>
                  </p:cNvPr>
                  <p:cNvSpPr/>
                  <p:nvPr/>
                </p:nvSpPr>
                <p:spPr>
                  <a:xfrm>
                    <a:off x="10810017" y="2729476"/>
                    <a:ext cx="94297" cy="146161"/>
                  </a:xfrm>
                  <a:custGeom>
                    <a:avLst/>
                    <a:gdLst>
                      <a:gd name="connsiteX0" fmla="*/ 94298 w 94297"/>
                      <a:gd name="connsiteY0" fmla="*/ 146161 h 146161"/>
                      <a:gd name="connsiteX1" fmla="*/ 0 w 94297"/>
                      <a:gd name="connsiteY1" fmla="*/ 91726 h 146161"/>
                      <a:gd name="connsiteX2" fmla="*/ 0 w 94297"/>
                      <a:gd name="connsiteY2" fmla="*/ 0 h 146161"/>
                      <a:gd name="connsiteX3" fmla="*/ 94298 w 94297"/>
                      <a:gd name="connsiteY3" fmla="*/ 54435 h 146161"/>
                    </a:gdLst>
                    <a:ahLst/>
                    <a:cxnLst>
                      <a:cxn ang="0">
                        <a:pos x="connsiteX0" y="connsiteY0"/>
                      </a:cxn>
                      <a:cxn ang="0">
                        <a:pos x="connsiteX1" y="connsiteY1"/>
                      </a:cxn>
                      <a:cxn ang="0">
                        <a:pos x="connsiteX2" y="connsiteY2"/>
                      </a:cxn>
                      <a:cxn ang="0">
                        <a:pos x="connsiteX3" y="connsiteY3"/>
                      </a:cxn>
                    </a:cxnLst>
                    <a:rect l="l" t="t" r="r" b="b"/>
                    <a:pathLst>
                      <a:path w="94297" h="146161">
                        <a:moveTo>
                          <a:pt x="94298" y="146161"/>
                        </a:moveTo>
                        <a:lnTo>
                          <a:pt x="0" y="91726"/>
                        </a:lnTo>
                        <a:lnTo>
                          <a:pt x="0" y="0"/>
                        </a:lnTo>
                        <a:lnTo>
                          <a:pt x="94298" y="54435"/>
                        </a:lnTo>
                        <a:close/>
                      </a:path>
                    </a:pathLst>
                  </a:custGeom>
                  <a:solidFill>
                    <a:srgbClr val="D9E8F5"/>
                  </a:solidFill>
                  <a:ln w="4286" cap="flat">
                    <a:noFill/>
                    <a:prstDash val="solid"/>
                    <a:miter/>
                  </a:ln>
                </p:spPr>
                <p:txBody>
                  <a:bodyPr rtlCol="0" anchor="ctr"/>
                  <a:lstStyle/>
                  <a:p>
                    <a:endParaRPr lang="en-GB"/>
                  </a:p>
                </p:txBody>
              </p:sp>
              <p:sp>
                <p:nvSpPr>
                  <p:cNvPr id="400" name="Freeform: Shape 399">
                    <a:extLst>
                      <a:ext uri="{FF2B5EF4-FFF2-40B4-BE49-F238E27FC236}">
                        <a16:creationId xmlns:a16="http://schemas.microsoft.com/office/drawing/2014/main" id="{F3A2227E-0DB4-541F-6961-6576B33D5C12}"/>
                      </a:ext>
                    </a:extLst>
                  </p:cNvPr>
                  <p:cNvSpPr/>
                  <p:nvPr/>
                </p:nvSpPr>
                <p:spPr>
                  <a:xfrm>
                    <a:off x="10807017" y="2723904"/>
                    <a:ext cx="100726" cy="157305"/>
                  </a:xfrm>
                  <a:custGeom>
                    <a:avLst/>
                    <a:gdLst>
                      <a:gd name="connsiteX0" fmla="*/ 100727 w 100726"/>
                      <a:gd name="connsiteY0" fmla="*/ 157305 h 157305"/>
                      <a:gd name="connsiteX1" fmla="*/ 0 w 100726"/>
                      <a:gd name="connsiteY1" fmla="*/ 99012 h 157305"/>
                      <a:gd name="connsiteX2" fmla="*/ 0 w 100726"/>
                      <a:gd name="connsiteY2" fmla="*/ 0 h 157305"/>
                      <a:gd name="connsiteX3" fmla="*/ 100727 w 100726"/>
                      <a:gd name="connsiteY3" fmla="*/ 58293 h 157305"/>
                      <a:gd name="connsiteX4" fmla="*/ 100727 w 100726"/>
                      <a:gd name="connsiteY4" fmla="*/ 157305 h 157305"/>
                      <a:gd name="connsiteX5" fmla="*/ 6000 w 100726"/>
                      <a:gd name="connsiteY5" fmla="*/ 95583 h 157305"/>
                      <a:gd name="connsiteX6" fmla="*/ 93868 w 100726"/>
                      <a:gd name="connsiteY6" fmla="*/ 146590 h 157305"/>
                      <a:gd name="connsiteX7" fmla="*/ 93868 w 100726"/>
                      <a:gd name="connsiteY7" fmla="*/ 62151 h 157305"/>
                      <a:gd name="connsiteX8" fmla="*/ 6000 w 100726"/>
                      <a:gd name="connsiteY8" fmla="*/ 11144 h 157305"/>
                      <a:gd name="connsiteX9" fmla="*/ 6000 w 100726"/>
                      <a:gd name="connsiteY9" fmla="*/ 95583 h 157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26" h="157305">
                        <a:moveTo>
                          <a:pt x="100727" y="157305"/>
                        </a:moveTo>
                        <a:lnTo>
                          <a:pt x="0" y="99012"/>
                        </a:lnTo>
                        <a:lnTo>
                          <a:pt x="0" y="0"/>
                        </a:lnTo>
                        <a:lnTo>
                          <a:pt x="100727" y="58293"/>
                        </a:lnTo>
                        <a:lnTo>
                          <a:pt x="100727" y="157305"/>
                        </a:lnTo>
                        <a:close/>
                        <a:moveTo>
                          <a:pt x="6000" y="95583"/>
                        </a:moveTo>
                        <a:lnTo>
                          <a:pt x="93868" y="146590"/>
                        </a:lnTo>
                        <a:lnTo>
                          <a:pt x="93868" y="62151"/>
                        </a:lnTo>
                        <a:lnTo>
                          <a:pt x="6000" y="11144"/>
                        </a:lnTo>
                        <a:lnTo>
                          <a:pt x="6000" y="95583"/>
                        </a:lnTo>
                        <a:close/>
                      </a:path>
                    </a:pathLst>
                  </a:custGeom>
                  <a:solidFill>
                    <a:srgbClr val="6C74AF"/>
                  </a:solidFill>
                  <a:ln w="4286" cap="flat">
                    <a:noFill/>
                    <a:prstDash val="solid"/>
                    <a:miter/>
                  </a:ln>
                </p:spPr>
                <p:txBody>
                  <a:bodyPr rtlCol="0" anchor="ctr"/>
                  <a:lstStyle/>
                  <a:p>
                    <a:endParaRPr lang="en-GB"/>
                  </a:p>
                </p:txBody>
              </p:sp>
            </p:grpSp>
            <p:grpSp>
              <p:nvGrpSpPr>
                <p:cNvPr id="401" name="Graphic 18">
                  <a:extLst>
                    <a:ext uri="{FF2B5EF4-FFF2-40B4-BE49-F238E27FC236}">
                      <a16:creationId xmlns:a16="http://schemas.microsoft.com/office/drawing/2014/main" id="{F9EED6AF-9E13-4C9C-911A-1A309B265AE1}"/>
                    </a:ext>
                  </a:extLst>
                </p:cNvPr>
                <p:cNvGrpSpPr/>
                <p:nvPr/>
              </p:nvGrpSpPr>
              <p:grpSpPr>
                <a:xfrm>
                  <a:off x="10807017" y="2877352"/>
                  <a:ext cx="100726" cy="157305"/>
                  <a:chOff x="10807017" y="2877352"/>
                  <a:chExt cx="100726" cy="157305"/>
                </a:xfrm>
              </p:grpSpPr>
              <p:sp>
                <p:nvSpPr>
                  <p:cNvPr id="402" name="Freeform: Shape 401">
                    <a:extLst>
                      <a:ext uri="{FF2B5EF4-FFF2-40B4-BE49-F238E27FC236}">
                        <a16:creationId xmlns:a16="http://schemas.microsoft.com/office/drawing/2014/main" id="{BCADF123-1091-FCD0-1184-CBFE5F1A65C9}"/>
                      </a:ext>
                    </a:extLst>
                  </p:cNvPr>
                  <p:cNvSpPr/>
                  <p:nvPr/>
                </p:nvSpPr>
                <p:spPr>
                  <a:xfrm>
                    <a:off x="10810017" y="2882924"/>
                    <a:ext cx="94297" cy="146161"/>
                  </a:xfrm>
                  <a:custGeom>
                    <a:avLst/>
                    <a:gdLst>
                      <a:gd name="connsiteX0" fmla="*/ 94298 w 94297"/>
                      <a:gd name="connsiteY0" fmla="*/ 146161 h 146161"/>
                      <a:gd name="connsiteX1" fmla="*/ 0 w 94297"/>
                      <a:gd name="connsiteY1" fmla="*/ 91726 h 146161"/>
                      <a:gd name="connsiteX2" fmla="*/ 0 w 94297"/>
                      <a:gd name="connsiteY2" fmla="*/ 0 h 146161"/>
                      <a:gd name="connsiteX3" fmla="*/ 94298 w 94297"/>
                      <a:gd name="connsiteY3" fmla="*/ 54435 h 146161"/>
                    </a:gdLst>
                    <a:ahLst/>
                    <a:cxnLst>
                      <a:cxn ang="0">
                        <a:pos x="connsiteX0" y="connsiteY0"/>
                      </a:cxn>
                      <a:cxn ang="0">
                        <a:pos x="connsiteX1" y="connsiteY1"/>
                      </a:cxn>
                      <a:cxn ang="0">
                        <a:pos x="connsiteX2" y="connsiteY2"/>
                      </a:cxn>
                      <a:cxn ang="0">
                        <a:pos x="connsiteX3" y="connsiteY3"/>
                      </a:cxn>
                    </a:cxnLst>
                    <a:rect l="l" t="t" r="r" b="b"/>
                    <a:pathLst>
                      <a:path w="94297" h="146161">
                        <a:moveTo>
                          <a:pt x="94298" y="146161"/>
                        </a:moveTo>
                        <a:lnTo>
                          <a:pt x="0" y="91726"/>
                        </a:lnTo>
                        <a:lnTo>
                          <a:pt x="0" y="0"/>
                        </a:lnTo>
                        <a:lnTo>
                          <a:pt x="94298" y="54435"/>
                        </a:lnTo>
                        <a:close/>
                      </a:path>
                    </a:pathLst>
                  </a:custGeom>
                  <a:solidFill>
                    <a:srgbClr val="D9E8F5"/>
                  </a:solidFill>
                  <a:ln w="4286" cap="flat">
                    <a:noFill/>
                    <a:prstDash val="solid"/>
                    <a:miter/>
                  </a:ln>
                </p:spPr>
                <p:txBody>
                  <a:bodyPr rtlCol="0" anchor="ctr"/>
                  <a:lstStyle/>
                  <a:p>
                    <a:endParaRPr lang="en-GB"/>
                  </a:p>
                </p:txBody>
              </p:sp>
              <p:sp>
                <p:nvSpPr>
                  <p:cNvPr id="403" name="Freeform: Shape 402">
                    <a:extLst>
                      <a:ext uri="{FF2B5EF4-FFF2-40B4-BE49-F238E27FC236}">
                        <a16:creationId xmlns:a16="http://schemas.microsoft.com/office/drawing/2014/main" id="{37157094-E393-32DA-6764-A27E6E56DBF4}"/>
                      </a:ext>
                    </a:extLst>
                  </p:cNvPr>
                  <p:cNvSpPr/>
                  <p:nvPr/>
                </p:nvSpPr>
                <p:spPr>
                  <a:xfrm>
                    <a:off x="10807017" y="2877352"/>
                    <a:ext cx="100726" cy="157305"/>
                  </a:xfrm>
                  <a:custGeom>
                    <a:avLst/>
                    <a:gdLst>
                      <a:gd name="connsiteX0" fmla="*/ 100727 w 100726"/>
                      <a:gd name="connsiteY0" fmla="*/ 157305 h 157305"/>
                      <a:gd name="connsiteX1" fmla="*/ 0 w 100726"/>
                      <a:gd name="connsiteY1" fmla="*/ 99012 h 157305"/>
                      <a:gd name="connsiteX2" fmla="*/ 0 w 100726"/>
                      <a:gd name="connsiteY2" fmla="*/ 0 h 157305"/>
                      <a:gd name="connsiteX3" fmla="*/ 100727 w 100726"/>
                      <a:gd name="connsiteY3" fmla="*/ 58293 h 157305"/>
                      <a:gd name="connsiteX4" fmla="*/ 100727 w 100726"/>
                      <a:gd name="connsiteY4" fmla="*/ 157305 h 157305"/>
                      <a:gd name="connsiteX5" fmla="*/ 6000 w 100726"/>
                      <a:gd name="connsiteY5" fmla="*/ 95583 h 157305"/>
                      <a:gd name="connsiteX6" fmla="*/ 93868 w 100726"/>
                      <a:gd name="connsiteY6" fmla="*/ 146590 h 157305"/>
                      <a:gd name="connsiteX7" fmla="*/ 93868 w 100726"/>
                      <a:gd name="connsiteY7" fmla="*/ 62151 h 157305"/>
                      <a:gd name="connsiteX8" fmla="*/ 6000 w 100726"/>
                      <a:gd name="connsiteY8" fmla="*/ 11144 h 157305"/>
                      <a:gd name="connsiteX9" fmla="*/ 6000 w 100726"/>
                      <a:gd name="connsiteY9" fmla="*/ 95583 h 157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26" h="157305">
                        <a:moveTo>
                          <a:pt x="100727" y="157305"/>
                        </a:moveTo>
                        <a:lnTo>
                          <a:pt x="0" y="99012"/>
                        </a:lnTo>
                        <a:lnTo>
                          <a:pt x="0" y="0"/>
                        </a:lnTo>
                        <a:lnTo>
                          <a:pt x="100727" y="58293"/>
                        </a:lnTo>
                        <a:lnTo>
                          <a:pt x="100727" y="157305"/>
                        </a:lnTo>
                        <a:close/>
                        <a:moveTo>
                          <a:pt x="6000" y="95583"/>
                        </a:moveTo>
                        <a:lnTo>
                          <a:pt x="93868" y="146590"/>
                        </a:lnTo>
                        <a:lnTo>
                          <a:pt x="93868" y="62151"/>
                        </a:lnTo>
                        <a:lnTo>
                          <a:pt x="6000" y="11144"/>
                        </a:lnTo>
                        <a:lnTo>
                          <a:pt x="6000" y="95583"/>
                        </a:lnTo>
                        <a:close/>
                      </a:path>
                    </a:pathLst>
                  </a:custGeom>
                  <a:solidFill>
                    <a:srgbClr val="6C74AF"/>
                  </a:solidFill>
                  <a:ln w="4286" cap="flat">
                    <a:noFill/>
                    <a:prstDash val="solid"/>
                    <a:miter/>
                  </a:ln>
                </p:spPr>
                <p:txBody>
                  <a:bodyPr rtlCol="0" anchor="ctr"/>
                  <a:lstStyle/>
                  <a:p>
                    <a:endParaRPr lang="en-GB"/>
                  </a:p>
                </p:txBody>
              </p:sp>
            </p:grpSp>
            <p:sp>
              <p:nvSpPr>
                <p:cNvPr id="404" name="Freeform: Shape 403">
                  <a:extLst>
                    <a:ext uri="{FF2B5EF4-FFF2-40B4-BE49-F238E27FC236}">
                      <a16:creationId xmlns:a16="http://schemas.microsoft.com/office/drawing/2014/main" id="{28913E9A-DEEA-403C-C310-4B5043CE3C67}"/>
                    </a:ext>
                  </a:extLst>
                </p:cNvPr>
                <p:cNvSpPr/>
                <p:nvPr/>
              </p:nvSpPr>
              <p:spPr>
                <a:xfrm>
                  <a:off x="10786014" y="2761623"/>
                  <a:ext cx="138446" cy="63436"/>
                </a:xfrm>
                <a:custGeom>
                  <a:avLst/>
                  <a:gdLst>
                    <a:gd name="connsiteX0" fmla="*/ 0 w 138446"/>
                    <a:gd name="connsiteY0" fmla="*/ 0 h 63436"/>
                    <a:gd name="connsiteX1" fmla="*/ 60437 w 138446"/>
                    <a:gd name="connsiteY1" fmla="*/ 54007 h 63436"/>
                    <a:gd name="connsiteX2" fmla="*/ 53578 w 138446"/>
                    <a:gd name="connsiteY2" fmla="*/ 50578 h 63436"/>
                    <a:gd name="connsiteX3" fmla="*/ 138446 w 138446"/>
                    <a:gd name="connsiteY3" fmla="*/ 21860 h 63436"/>
                    <a:gd name="connsiteX4" fmla="*/ 57864 w 138446"/>
                    <a:gd name="connsiteY4" fmla="*/ 63436 h 63436"/>
                    <a:gd name="connsiteX5" fmla="*/ 0 w 138446"/>
                    <a:gd name="connsiteY5" fmla="*/ 0 h 63436"/>
                    <a:gd name="connsiteX6" fmla="*/ 0 w 138446"/>
                    <a:gd name="connsiteY6" fmla="*/ 0 h 6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446" h="63436">
                      <a:moveTo>
                        <a:pt x="0" y="0"/>
                      </a:moveTo>
                      <a:cubicBezTo>
                        <a:pt x="21860" y="7287"/>
                        <a:pt x="47578" y="30861"/>
                        <a:pt x="60437" y="54007"/>
                      </a:cubicBezTo>
                      <a:lnTo>
                        <a:pt x="53578" y="50578"/>
                      </a:lnTo>
                      <a:cubicBezTo>
                        <a:pt x="75438" y="27861"/>
                        <a:pt x="102442" y="11144"/>
                        <a:pt x="138446" y="21860"/>
                      </a:cubicBezTo>
                      <a:cubicBezTo>
                        <a:pt x="107156" y="22717"/>
                        <a:pt x="78868" y="43720"/>
                        <a:pt x="57864" y="63436"/>
                      </a:cubicBezTo>
                      <a:cubicBezTo>
                        <a:pt x="44578" y="38148"/>
                        <a:pt x="22288" y="14145"/>
                        <a:pt x="0" y="0"/>
                      </a:cubicBezTo>
                      <a:lnTo>
                        <a:pt x="0" y="0"/>
                      </a:lnTo>
                      <a:close/>
                    </a:path>
                  </a:pathLst>
                </a:custGeom>
                <a:solidFill>
                  <a:srgbClr val="FDD13B"/>
                </a:solidFill>
                <a:ln w="4286" cap="flat">
                  <a:noFill/>
                  <a:prstDash val="solid"/>
                  <a:miter/>
                </a:ln>
              </p:spPr>
              <p:txBody>
                <a:bodyPr rtlCol="0" anchor="ctr"/>
                <a:lstStyle/>
                <a:p>
                  <a:endParaRPr lang="en-GB"/>
                </a:p>
              </p:txBody>
            </p:sp>
            <p:sp>
              <p:nvSpPr>
                <p:cNvPr id="405" name="Freeform: Shape 404">
                  <a:extLst>
                    <a:ext uri="{FF2B5EF4-FFF2-40B4-BE49-F238E27FC236}">
                      <a16:creationId xmlns:a16="http://schemas.microsoft.com/office/drawing/2014/main" id="{11BB54A8-4A50-3F33-8739-5CA5EDDE97DD}"/>
                    </a:ext>
                  </a:extLst>
                </p:cNvPr>
                <p:cNvSpPr/>
                <p:nvPr/>
              </p:nvSpPr>
              <p:spPr>
                <a:xfrm>
                  <a:off x="10807445" y="2880781"/>
                  <a:ext cx="101583" cy="150876"/>
                </a:xfrm>
                <a:custGeom>
                  <a:avLst/>
                  <a:gdLst>
                    <a:gd name="connsiteX0" fmla="*/ 95584 w 101583"/>
                    <a:gd name="connsiteY0" fmla="*/ 150876 h 150876"/>
                    <a:gd name="connsiteX1" fmla="*/ 0 w 101583"/>
                    <a:gd name="connsiteY1" fmla="*/ 5144 h 150876"/>
                    <a:gd name="connsiteX2" fmla="*/ 6001 w 101583"/>
                    <a:gd name="connsiteY2" fmla="*/ 0 h 150876"/>
                    <a:gd name="connsiteX3" fmla="*/ 101584 w 101583"/>
                    <a:gd name="connsiteY3" fmla="*/ 145733 h 150876"/>
                  </a:gdLst>
                  <a:ahLst/>
                  <a:cxnLst>
                    <a:cxn ang="0">
                      <a:pos x="connsiteX0" y="connsiteY0"/>
                    </a:cxn>
                    <a:cxn ang="0">
                      <a:pos x="connsiteX1" y="connsiteY1"/>
                    </a:cxn>
                    <a:cxn ang="0">
                      <a:pos x="connsiteX2" y="connsiteY2"/>
                    </a:cxn>
                    <a:cxn ang="0">
                      <a:pos x="connsiteX3" y="connsiteY3"/>
                    </a:cxn>
                  </a:cxnLst>
                  <a:rect l="l" t="t" r="r" b="b"/>
                  <a:pathLst>
                    <a:path w="101583" h="150876">
                      <a:moveTo>
                        <a:pt x="95584" y="150876"/>
                      </a:moveTo>
                      <a:lnTo>
                        <a:pt x="0" y="5144"/>
                      </a:lnTo>
                      <a:lnTo>
                        <a:pt x="6001" y="0"/>
                      </a:lnTo>
                      <a:lnTo>
                        <a:pt x="101584" y="145733"/>
                      </a:lnTo>
                      <a:close/>
                    </a:path>
                  </a:pathLst>
                </a:custGeom>
                <a:solidFill>
                  <a:srgbClr val="FDD13B"/>
                </a:solidFill>
                <a:ln w="4286" cap="flat">
                  <a:noFill/>
                  <a:prstDash val="solid"/>
                  <a:miter/>
                </a:ln>
              </p:spPr>
              <p:txBody>
                <a:bodyPr rtlCol="0" anchor="ctr"/>
                <a:lstStyle/>
                <a:p>
                  <a:endParaRPr lang="en-GB"/>
                </a:p>
              </p:txBody>
            </p:sp>
            <p:sp>
              <p:nvSpPr>
                <p:cNvPr id="406" name="Freeform: Shape 405">
                  <a:extLst>
                    <a:ext uri="{FF2B5EF4-FFF2-40B4-BE49-F238E27FC236}">
                      <a16:creationId xmlns:a16="http://schemas.microsoft.com/office/drawing/2014/main" id="{8718CBD7-B0DA-8A75-CFE9-EF77EA673E7D}"/>
                    </a:ext>
                  </a:extLst>
                </p:cNvPr>
                <p:cNvSpPr/>
                <p:nvPr/>
              </p:nvSpPr>
              <p:spPr>
                <a:xfrm>
                  <a:off x="10807017" y="2932645"/>
                  <a:ext cx="99440" cy="46719"/>
                </a:xfrm>
                <a:custGeom>
                  <a:avLst/>
                  <a:gdLst>
                    <a:gd name="connsiteX0" fmla="*/ 6000 w 99440"/>
                    <a:gd name="connsiteY0" fmla="*/ 46720 h 46719"/>
                    <a:gd name="connsiteX1" fmla="*/ 0 w 99440"/>
                    <a:gd name="connsiteY1" fmla="*/ 34719 h 46719"/>
                    <a:gd name="connsiteX2" fmla="*/ 93439 w 99440"/>
                    <a:gd name="connsiteY2" fmla="*/ 0 h 46719"/>
                    <a:gd name="connsiteX3" fmla="*/ 99441 w 99440"/>
                    <a:gd name="connsiteY3" fmla="*/ 12001 h 46719"/>
                  </a:gdLst>
                  <a:ahLst/>
                  <a:cxnLst>
                    <a:cxn ang="0">
                      <a:pos x="connsiteX0" y="connsiteY0"/>
                    </a:cxn>
                    <a:cxn ang="0">
                      <a:pos x="connsiteX1" y="connsiteY1"/>
                    </a:cxn>
                    <a:cxn ang="0">
                      <a:pos x="connsiteX2" y="connsiteY2"/>
                    </a:cxn>
                    <a:cxn ang="0">
                      <a:pos x="connsiteX3" y="connsiteY3"/>
                    </a:cxn>
                  </a:cxnLst>
                  <a:rect l="l" t="t" r="r" b="b"/>
                  <a:pathLst>
                    <a:path w="99440" h="46719">
                      <a:moveTo>
                        <a:pt x="6000" y="46720"/>
                      </a:moveTo>
                      <a:lnTo>
                        <a:pt x="0" y="34719"/>
                      </a:lnTo>
                      <a:lnTo>
                        <a:pt x="93439" y="0"/>
                      </a:lnTo>
                      <a:lnTo>
                        <a:pt x="99441" y="12001"/>
                      </a:lnTo>
                      <a:close/>
                    </a:path>
                  </a:pathLst>
                </a:custGeom>
                <a:solidFill>
                  <a:srgbClr val="FDD13B"/>
                </a:solidFill>
                <a:ln w="4286" cap="flat">
                  <a:noFill/>
                  <a:prstDash val="solid"/>
                  <a:miter/>
                </a:ln>
              </p:spPr>
              <p:txBody>
                <a:bodyPr rtlCol="0" anchor="ctr"/>
                <a:lstStyle/>
                <a:p>
                  <a:endParaRPr lang="en-GB"/>
                </a:p>
              </p:txBody>
            </p:sp>
          </p:grpSp>
        </p:grpSp>
      </p:grpSp>
      <p:grpSp>
        <p:nvGrpSpPr>
          <p:cNvPr id="638" name="Graphic 18">
            <a:extLst>
              <a:ext uri="{FF2B5EF4-FFF2-40B4-BE49-F238E27FC236}">
                <a16:creationId xmlns:a16="http://schemas.microsoft.com/office/drawing/2014/main" id="{0B24B97F-96BE-DE9A-6A35-6FCBF0635D8F}"/>
              </a:ext>
            </a:extLst>
          </p:cNvPr>
          <p:cNvGrpSpPr/>
          <p:nvPr/>
        </p:nvGrpSpPr>
        <p:grpSpPr>
          <a:xfrm>
            <a:off x="7964567" y="5643920"/>
            <a:ext cx="1278585" cy="1194093"/>
            <a:chOff x="7964567" y="5643920"/>
            <a:chExt cx="1278585" cy="1194093"/>
          </a:xfrm>
        </p:grpSpPr>
        <p:grpSp>
          <p:nvGrpSpPr>
            <p:cNvPr id="639" name="Graphic 18">
              <a:extLst>
                <a:ext uri="{FF2B5EF4-FFF2-40B4-BE49-F238E27FC236}">
                  <a16:creationId xmlns:a16="http://schemas.microsoft.com/office/drawing/2014/main" id="{5088D040-7066-CD83-F97C-1CF37F077D10}"/>
                </a:ext>
              </a:extLst>
            </p:cNvPr>
            <p:cNvGrpSpPr/>
            <p:nvPr/>
          </p:nvGrpSpPr>
          <p:grpSpPr>
            <a:xfrm>
              <a:off x="7964567" y="5873085"/>
              <a:ext cx="1278585" cy="964928"/>
              <a:chOff x="7964567" y="5873085"/>
              <a:chExt cx="1278585" cy="964928"/>
            </a:xfrm>
          </p:grpSpPr>
          <p:sp>
            <p:nvSpPr>
              <p:cNvPr id="640" name="Freeform: Shape 639">
                <a:extLst>
                  <a:ext uri="{FF2B5EF4-FFF2-40B4-BE49-F238E27FC236}">
                    <a16:creationId xmlns:a16="http://schemas.microsoft.com/office/drawing/2014/main" id="{58B8CBFD-CD37-FB70-525A-93E5E3161131}"/>
                  </a:ext>
                </a:extLst>
              </p:cNvPr>
              <p:cNvSpPr/>
              <p:nvPr/>
            </p:nvSpPr>
            <p:spPr>
              <a:xfrm>
                <a:off x="7964567" y="6028866"/>
                <a:ext cx="1278585" cy="809147"/>
              </a:xfrm>
              <a:custGeom>
                <a:avLst/>
                <a:gdLst>
                  <a:gd name="connsiteX0" fmla="*/ 6667 w 1278585"/>
                  <a:gd name="connsiteY0" fmla="*/ 420647 h 809147"/>
                  <a:gd name="connsiteX1" fmla="*/ 1271968 w 1278585"/>
                  <a:gd name="connsiteY1" fmla="*/ 388500 h 809147"/>
                  <a:gd name="connsiteX2" fmla="*/ 6667 w 1278585"/>
                  <a:gd name="connsiteY2" fmla="*/ 420647 h 809147"/>
                </a:gdLst>
                <a:ahLst/>
                <a:cxnLst>
                  <a:cxn ang="0">
                    <a:pos x="connsiteX0" y="connsiteY0"/>
                  </a:cxn>
                  <a:cxn ang="0">
                    <a:pos x="connsiteX1" y="connsiteY1"/>
                  </a:cxn>
                  <a:cxn ang="0">
                    <a:pos x="connsiteX2" y="connsiteY2"/>
                  </a:cxn>
                </a:cxnLst>
                <a:rect l="l" t="t" r="r" b="b"/>
                <a:pathLst>
                  <a:path w="1278585" h="809147">
                    <a:moveTo>
                      <a:pt x="6667" y="420647"/>
                    </a:moveTo>
                    <a:cubicBezTo>
                      <a:pt x="141684" y="905850"/>
                      <a:pt x="1379553" y="981717"/>
                      <a:pt x="1271968" y="388500"/>
                    </a:cubicBezTo>
                    <a:cubicBezTo>
                      <a:pt x="1136951" y="-96704"/>
                      <a:pt x="-101346" y="-172570"/>
                      <a:pt x="6667" y="420647"/>
                    </a:cubicBezTo>
                    <a:close/>
                  </a:path>
                </a:pathLst>
              </a:custGeom>
              <a:solidFill>
                <a:srgbClr val="B3B3B3">
                  <a:alpha val="25000"/>
                </a:srgbClr>
              </a:solidFill>
              <a:ln w="4286" cap="flat">
                <a:noFill/>
                <a:prstDash val="solid"/>
                <a:miter/>
              </a:ln>
            </p:spPr>
            <p:txBody>
              <a:bodyPr rtlCol="0" anchor="ctr"/>
              <a:lstStyle/>
              <a:p>
                <a:endParaRPr lang="en-GB"/>
              </a:p>
            </p:txBody>
          </p:sp>
          <p:grpSp>
            <p:nvGrpSpPr>
              <p:cNvPr id="641" name="Graphic 18">
                <a:extLst>
                  <a:ext uri="{FF2B5EF4-FFF2-40B4-BE49-F238E27FC236}">
                    <a16:creationId xmlns:a16="http://schemas.microsoft.com/office/drawing/2014/main" id="{47968813-F1CA-9E4D-062D-220AE20DC612}"/>
                  </a:ext>
                </a:extLst>
              </p:cNvPr>
              <p:cNvGrpSpPr/>
              <p:nvPr/>
            </p:nvGrpSpPr>
            <p:grpSpPr>
              <a:xfrm>
                <a:off x="7986571" y="5873085"/>
                <a:ext cx="1154742" cy="941616"/>
                <a:chOff x="7986571" y="5873085"/>
                <a:chExt cx="1154742" cy="941616"/>
              </a:xfrm>
            </p:grpSpPr>
            <p:sp>
              <p:nvSpPr>
                <p:cNvPr id="642" name="Freeform: Shape 641">
                  <a:extLst>
                    <a:ext uri="{FF2B5EF4-FFF2-40B4-BE49-F238E27FC236}">
                      <a16:creationId xmlns:a16="http://schemas.microsoft.com/office/drawing/2014/main" id="{BB41C1CF-E037-68A5-B64A-225A2F6B08F0}"/>
                    </a:ext>
                  </a:extLst>
                </p:cNvPr>
                <p:cNvSpPr/>
                <p:nvPr/>
              </p:nvSpPr>
              <p:spPr>
                <a:xfrm>
                  <a:off x="8612885" y="6326069"/>
                  <a:ext cx="527208" cy="131588"/>
                </a:xfrm>
                <a:custGeom>
                  <a:avLst/>
                  <a:gdLst>
                    <a:gd name="connsiteX0" fmla="*/ 527209 w 527208"/>
                    <a:gd name="connsiteY0" fmla="*/ 0 h 131588"/>
                    <a:gd name="connsiteX1" fmla="*/ 526780 w 527208"/>
                    <a:gd name="connsiteY1" fmla="*/ 131588 h 131588"/>
                    <a:gd name="connsiteX2" fmla="*/ 0 w 527208"/>
                    <a:gd name="connsiteY2" fmla="*/ 131588 h 131588"/>
                    <a:gd name="connsiteX3" fmla="*/ 429 w 527208"/>
                    <a:gd name="connsiteY3" fmla="*/ 0 h 131588"/>
                  </a:gdLst>
                  <a:ahLst/>
                  <a:cxnLst>
                    <a:cxn ang="0">
                      <a:pos x="connsiteX0" y="connsiteY0"/>
                    </a:cxn>
                    <a:cxn ang="0">
                      <a:pos x="connsiteX1" y="connsiteY1"/>
                    </a:cxn>
                    <a:cxn ang="0">
                      <a:pos x="connsiteX2" y="connsiteY2"/>
                    </a:cxn>
                    <a:cxn ang="0">
                      <a:pos x="connsiteX3" y="connsiteY3"/>
                    </a:cxn>
                  </a:cxnLst>
                  <a:rect l="l" t="t" r="r" b="b"/>
                  <a:pathLst>
                    <a:path w="527208" h="131588">
                      <a:moveTo>
                        <a:pt x="527209" y="0"/>
                      </a:moveTo>
                      <a:lnTo>
                        <a:pt x="526780" y="131588"/>
                      </a:lnTo>
                      <a:lnTo>
                        <a:pt x="0" y="131588"/>
                      </a:lnTo>
                      <a:lnTo>
                        <a:pt x="429" y="0"/>
                      </a:lnTo>
                      <a:close/>
                    </a:path>
                  </a:pathLst>
                </a:custGeom>
                <a:solidFill>
                  <a:srgbClr val="973D32"/>
                </a:solidFill>
                <a:ln w="4286" cap="flat">
                  <a:noFill/>
                  <a:prstDash val="solid"/>
                  <a:miter/>
                </a:ln>
              </p:spPr>
              <p:txBody>
                <a:bodyPr rtlCol="0" anchor="ctr"/>
                <a:lstStyle/>
                <a:p>
                  <a:endParaRPr lang="en-GB"/>
                </a:p>
              </p:txBody>
            </p:sp>
            <p:grpSp>
              <p:nvGrpSpPr>
                <p:cNvPr id="643" name="Graphic 18">
                  <a:extLst>
                    <a:ext uri="{FF2B5EF4-FFF2-40B4-BE49-F238E27FC236}">
                      <a16:creationId xmlns:a16="http://schemas.microsoft.com/office/drawing/2014/main" id="{2E22496C-994D-A234-7A2D-B61FDCDD3A29}"/>
                    </a:ext>
                  </a:extLst>
                </p:cNvPr>
                <p:cNvGrpSpPr/>
                <p:nvPr/>
              </p:nvGrpSpPr>
              <p:grpSpPr>
                <a:xfrm>
                  <a:off x="8227980" y="5873085"/>
                  <a:ext cx="900541" cy="435838"/>
                  <a:chOff x="8227980" y="5873085"/>
                  <a:chExt cx="900541" cy="435838"/>
                </a:xfrm>
              </p:grpSpPr>
              <p:sp>
                <p:nvSpPr>
                  <p:cNvPr id="644" name="Freeform: Shape 643">
                    <a:extLst>
                      <a:ext uri="{FF2B5EF4-FFF2-40B4-BE49-F238E27FC236}">
                        <a16:creationId xmlns:a16="http://schemas.microsoft.com/office/drawing/2014/main" id="{3384042E-B45B-2027-BD26-ABD1DB012C9F}"/>
                      </a:ext>
                    </a:extLst>
                  </p:cNvPr>
                  <p:cNvSpPr/>
                  <p:nvPr/>
                </p:nvSpPr>
                <p:spPr>
                  <a:xfrm>
                    <a:off x="8227980" y="5873085"/>
                    <a:ext cx="900541" cy="304251"/>
                  </a:xfrm>
                  <a:custGeom>
                    <a:avLst/>
                    <a:gdLst>
                      <a:gd name="connsiteX0" fmla="*/ 900541 w 900541"/>
                      <a:gd name="connsiteY0" fmla="*/ 304251 h 304251"/>
                      <a:gd name="connsiteX1" fmla="*/ 373761 w 900541"/>
                      <a:gd name="connsiteY1" fmla="*/ 304251 h 304251"/>
                      <a:gd name="connsiteX2" fmla="*/ 0 w 900541"/>
                      <a:gd name="connsiteY2" fmla="*/ 88653 h 304251"/>
                      <a:gd name="connsiteX3" fmla="*/ 900541 w 900541"/>
                      <a:gd name="connsiteY3" fmla="*/ 304251 h 304251"/>
                    </a:gdLst>
                    <a:ahLst/>
                    <a:cxnLst>
                      <a:cxn ang="0">
                        <a:pos x="connsiteX0" y="connsiteY0"/>
                      </a:cxn>
                      <a:cxn ang="0">
                        <a:pos x="connsiteX1" y="connsiteY1"/>
                      </a:cxn>
                      <a:cxn ang="0">
                        <a:pos x="connsiteX2" y="connsiteY2"/>
                      </a:cxn>
                      <a:cxn ang="0">
                        <a:pos x="connsiteX3" y="connsiteY3"/>
                      </a:cxn>
                    </a:cxnLst>
                    <a:rect l="l" t="t" r="r" b="b"/>
                    <a:pathLst>
                      <a:path w="900541" h="304251">
                        <a:moveTo>
                          <a:pt x="900541" y="304251"/>
                        </a:moveTo>
                        <a:lnTo>
                          <a:pt x="373761" y="304251"/>
                        </a:lnTo>
                        <a:lnTo>
                          <a:pt x="0" y="88653"/>
                        </a:lnTo>
                        <a:cubicBezTo>
                          <a:pt x="242602" y="-60508"/>
                          <a:pt x="851249" y="-42078"/>
                          <a:pt x="900541" y="304251"/>
                        </a:cubicBezTo>
                        <a:close/>
                      </a:path>
                    </a:pathLst>
                  </a:custGeom>
                  <a:solidFill>
                    <a:schemeClr val="accent2">
                      <a:lumMod val="20000"/>
                      <a:lumOff val="80000"/>
                    </a:schemeClr>
                  </a:solidFill>
                  <a:ln w="4286" cap="flat">
                    <a:noFill/>
                    <a:prstDash val="solid"/>
                    <a:miter/>
                  </a:ln>
                </p:spPr>
                <p:txBody>
                  <a:bodyPr rtlCol="0" anchor="ctr"/>
                  <a:lstStyle/>
                  <a:p>
                    <a:endParaRPr lang="en-GB"/>
                  </a:p>
                </p:txBody>
              </p:sp>
              <p:sp>
                <p:nvSpPr>
                  <p:cNvPr id="645" name="Freeform: Shape 644">
                    <a:extLst>
                      <a:ext uri="{FF2B5EF4-FFF2-40B4-BE49-F238E27FC236}">
                        <a16:creationId xmlns:a16="http://schemas.microsoft.com/office/drawing/2014/main" id="{65644FC8-B6BC-BE34-EF14-081AB6750C06}"/>
                      </a:ext>
                    </a:extLst>
                  </p:cNvPr>
                  <p:cNvSpPr/>
                  <p:nvPr/>
                </p:nvSpPr>
                <p:spPr>
                  <a:xfrm>
                    <a:off x="8227980" y="5961309"/>
                    <a:ext cx="373760" cy="347614"/>
                  </a:xfrm>
                  <a:custGeom>
                    <a:avLst/>
                    <a:gdLst>
                      <a:gd name="connsiteX0" fmla="*/ 373761 w 373760"/>
                      <a:gd name="connsiteY0" fmla="*/ 216027 h 347614"/>
                      <a:gd name="connsiteX1" fmla="*/ 373332 w 373760"/>
                      <a:gd name="connsiteY1" fmla="*/ 347615 h 347614"/>
                      <a:gd name="connsiteX2" fmla="*/ 0 w 373760"/>
                      <a:gd name="connsiteY2" fmla="*/ 132017 h 347614"/>
                      <a:gd name="connsiteX3" fmla="*/ 0 w 373760"/>
                      <a:gd name="connsiteY3" fmla="*/ 0 h 347614"/>
                    </a:gdLst>
                    <a:ahLst/>
                    <a:cxnLst>
                      <a:cxn ang="0">
                        <a:pos x="connsiteX0" y="connsiteY0"/>
                      </a:cxn>
                      <a:cxn ang="0">
                        <a:pos x="connsiteX1" y="connsiteY1"/>
                      </a:cxn>
                      <a:cxn ang="0">
                        <a:pos x="connsiteX2" y="connsiteY2"/>
                      </a:cxn>
                      <a:cxn ang="0">
                        <a:pos x="connsiteX3" y="connsiteY3"/>
                      </a:cxn>
                    </a:cxnLst>
                    <a:rect l="l" t="t" r="r" b="b"/>
                    <a:pathLst>
                      <a:path w="373760" h="347614">
                        <a:moveTo>
                          <a:pt x="373761" y="216027"/>
                        </a:moveTo>
                        <a:lnTo>
                          <a:pt x="373332" y="347615"/>
                        </a:lnTo>
                        <a:lnTo>
                          <a:pt x="0" y="132017"/>
                        </a:lnTo>
                        <a:lnTo>
                          <a:pt x="0" y="0"/>
                        </a:lnTo>
                        <a:close/>
                      </a:path>
                    </a:pathLst>
                  </a:custGeom>
                  <a:solidFill>
                    <a:schemeClr val="accent2"/>
                  </a:solidFill>
                  <a:ln w="4286" cap="flat">
                    <a:noFill/>
                    <a:prstDash val="solid"/>
                    <a:miter/>
                  </a:ln>
                </p:spPr>
                <p:txBody>
                  <a:bodyPr rtlCol="0" anchor="ctr"/>
                  <a:lstStyle/>
                  <a:p>
                    <a:endParaRPr lang="en-GB"/>
                  </a:p>
                </p:txBody>
              </p:sp>
              <p:sp>
                <p:nvSpPr>
                  <p:cNvPr id="646" name="Freeform: Shape 645">
                    <a:extLst>
                      <a:ext uri="{FF2B5EF4-FFF2-40B4-BE49-F238E27FC236}">
                        <a16:creationId xmlns:a16="http://schemas.microsoft.com/office/drawing/2014/main" id="{F832D537-918B-C986-A0F9-9C818CB45080}"/>
                      </a:ext>
                    </a:extLst>
                  </p:cNvPr>
                  <p:cNvSpPr/>
                  <p:nvPr/>
                </p:nvSpPr>
                <p:spPr>
                  <a:xfrm>
                    <a:off x="8601313" y="6175621"/>
                    <a:ext cx="527208" cy="133302"/>
                  </a:xfrm>
                  <a:custGeom>
                    <a:avLst/>
                    <a:gdLst>
                      <a:gd name="connsiteX0" fmla="*/ 429 w 527208"/>
                      <a:gd name="connsiteY0" fmla="*/ 2143 h 133302"/>
                      <a:gd name="connsiteX1" fmla="*/ 0 w 527208"/>
                      <a:gd name="connsiteY1" fmla="*/ 133302 h 133302"/>
                      <a:gd name="connsiteX2" fmla="*/ 527209 w 527208"/>
                      <a:gd name="connsiteY2" fmla="*/ 132017 h 133302"/>
                      <a:gd name="connsiteX3" fmla="*/ 527209 w 527208"/>
                      <a:gd name="connsiteY3" fmla="*/ 0 h 133302"/>
                    </a:gdLst>
                    <a:ahLst/>
                    <a:cxnLst>
                      <a:cxn ang="0">
                        <a:pos x="connsiteX0" y="connsiteY0"/>
                      </a:cxn>
                      <a:cxn ang="0">
                        <a:pos x="connsiteX1" y="connsiteY1"/>
                      </a:cxn>
                      <a:cxn ang="0">
                        <a:pos x="connsiteX2" y="connsiteY2"/>
                      </a:cxn>
                      <a:cxn ang="0">
                        <a:pos x="connsiteX3" y="connsiteY3"/>
                      </a:cxn>
                    </a:cxnLst>
                    <a:rect l="l" t="t" r="r" b="b"/>
                    <a:pathLst>
                      <a:path w="527208" h="133302">
                        <a:moveTo>
                          <a:pt x="429" y="2143"/>
                        </a:moveTo>
                        <a:lnTo>
                          <a:pt x="0" y="133302"/>
                        </a:lnTo>
                        <a:lnTo>
                          <a:pt x="527209" y="132017"/>
                        </a:lnTo>
                        <a:lnTo>
                          <a:pt x="527209" y="0"/>
                        </a:lnTo>
                        <a:close/>
                      </a:path>
                    </a:pathLst>
                  </a:custGeom>
                  <a:solidFill>
                    <a:schemeClr val="accent2">
                      <a:lumMod val="75000"/>
                    </a:schemeClr>
                  </a:solidFill>
                  <a:ln w="4286" cap="flat">
                    <a:noFill/>
                    <a:prstDash val="solid"/>
                    <a:miter/>
                  </a:ln>
                </p:spPr>
                <p:txBody>
                  <a:bodyPr rtlCol="0" anchor="ctr"/>
                  <a:lstStyle/>
                  <a:p>
                    <a:endParaRPr lang="en-GB"/>
                  </a:p>
                </p:txBody>
              </p:sp>
            </p:grpSp>
            <p:sp>
              <p:nvSpPr>
                <p:cNvPr id="647" name="Freeform: Shape 646">
                  <a:extLst>
                    <a:ext uri="{FF2B5EF4-FFF2-40B4-BE49-F238E27FC236}">
                      <a16:creationId xmlns:a16="http://schemas.microsoft.com/office/drawing/2014/main" id="{F493DA99-E659-6EAF-2BD8-E2B7FEE2C661}"/>
                    </a:ext>
                  </a:extLst>
                </p:cNvPr>
                <p:cNvSpPr/>
                <p:nvPr/>
              </p:nvSpPr>
              <p:spPr>
                <a:xfrm>
                  <a:off x="8612885" y="6326069"/>
                  <a:ext cx="374189" cy="347186"/>
                </a:xfrm>
                <a:custGeom>
                  <a:avLst/>
                  <a:gdLst>
                    <a:gd name="connsiteX0" fmla="*/ 374190 w 374189"/>
                    <a:gd name="connsiteY0" fmla="*/ 215599 h 347186"/>
                    <a:gd name="connsiteX1" fmla="*/ 373761 w 374189"/>
                    <a:gd name="connsiteY1" fmla="*/ 347186 h 347186"/>
                    <a:gd name="connsiteX2" fmla="*/ 0 w 374189"/>
                    <a:gd name="connsiteY2" fmla="*/ 131588 h 347186"/>
                    <a:gd name="connsiteX3" fmla="*/ 429 w 374189"/>
                    <a:gd name="connsiteY3" fmla="*/ 0 h 347186"/>
                  </a:gdLst>
                  <a:ahLst/>
                  <a:cxnLst>
                    <a:cxn ang="0">
                      <a:pos x="connsiteX0" y="connsiteY0"/>
                    </a:cxn>
                    <a:cxn ang="0">
                      <a:pos x="connsiteX1" y="connsiteY1"/>
                    </a:cxn>
                    <a:cxn ang="0">
                      <a:pos x="connsiteX2" y="connsiteY2"/>
                    </a:cxn>
                    <a:cxn ang="0">
                      <a:pos x="connsiteX3" y="connsiteY3"/>
                    </a:cxn>
                  </a:cxnLst>
                  <a:rect l="l" t="t" r="r" b="b"/>
                  <a:pathLst>
                    <a:path w="374189" h="347186">
                      <a:moveTo>
                        <a:pt x="374190" y="215599"/>
                      </a:moveTo>
                      <a:lnTo>
                        <a:pt x="373761" y="347186"/>
                      </a:lnTo>
                      <a:lnTo>
                        <a:pt x="0" y="131588"/>
                      </a:lnTo>
                      <a:lnTo>
                        <a:pt x="429" y="0"/>
                      </a:lnTo>
                      <a:close/>
                    </a:path>
                  </a:pathLst>
                </a:custGeom>
                <a:solidFill>
                  <a:schemeClr val="accent3">
                    <a:lumMod val="75000"/>
                  </a:schemeClr>
                </a:solidFill>
                <a:ln w="4286" cap="flat">
                  <a:noFill/>
                  <a:prstDash val="solid"/>
                  <a:miter/>
                </a:ln>
              </p:spPr>
              <p:txBody>
                <a:bodyPr rtlCol="0" anchor="ctr"/>
                <a:lstStyle/>
                <a:p>
                  <a:endParaRPr lang="en-GB"/>
                </a:p>
              </p:txBody>
            </p:sp>
            <p:sp>
              <p:nvSpPr>
                <p:cNvPr id="648" name="Freeform: Shape 647">
                  <a:extLst>
                    <a:ext uri="{FF2B5EF4-FFF2-40B4-BE49-F238E27FC236}">
                      <a16:creationId xmlns:a16="http://schemas.microsoft.com/office/drawing/2014/main" id="{41D1917E-80F2-FA18-B203-FF25986EE25A}"/>
                    </a:ext>
                  </a:extLst>
                </p:cNvPr>
                <p:cNvSpPr/>
                <p:nvPr/>
              </p:nvSpPr>
              <p:spPr>
                <a:xfrm>
                  <a:off x="8613314" y="6326069"/>
                  <a:ext cx="526782" cy="215598"/>
                </a:xfrm>
                <a:custGeom>
                  <a:avLst/>
                  <a:gdLst>
                    <a:gd name="connsiteX0" fmla="*/ 526780 w 526782"/>
                    <a:gd name="connsiteY0" fmla="*/ 0 h 215598"/>
                    <a:gd name="connsiteX1" fmla="*/ 373761 w 526782"/>
                    <a:gd name="connsiteY1" fmla="*/ 215599 h 215598"/>
                    <a:gd name="connsiteX2" fmla="*/ 0 w 526782"/>
                    <a:gd name="connsiteY2" fmla="*/ 0 h 215598"/>
                    <a:gd name="connsiteX3" fmla="*/ 526780 w 526782"/>
                    <a:gd name="connsiteY3" fmla="*/ 0 h 215598"/>
                  </a:gdLst>
                  <a:ahLst/>
                  <a:cxnLst>
                    <a:cxn ang="0">
                      <a:pos x="connsiteX0" y="connsiteY0"/>
                    </a:cxn>
                    <a:cxn ang="0">
                      <a:pos x="connsiteX1" y="connsiteY1"/>
                    </a:cxn>
                    <a:cxn ang="0">
                      <a:pos x="connsiteX2" y="connsiteY2"/>
                    </a:cxn>
                    <a:cxn ang="0">
                      <a:pos x="connsiteX3" y="connsiteY3"/>
                    </a:cxn>
                  </a:cxnLst>
                  <a:rect l="l" t="t" r="r" b="b"/>
                  <a:pathLst>
                    <a:path w="526782" h="215598">
                      <a:moveTo>
                        <a:pt x="526780" y="0"/>
                      </a:moveTo>
                      <a:cubicBezTo>
                        <a:pt x="527209" y="78010"/>
                        <a:pt x="476202" y="156020"/>
                        <a:pt x="373761" y="215599"/>
                      </a:cubicBezTo>
                      <a:lnTo>
                        <a:pt x="0" y="0"/>
                      </a:lnTo>
                      <a:lnTo>
                        <a:pt x="526780" y="0"/>
                      </a:lnTo>
                      <a:close/>
                    </a:path>
                  </a:pathLst>
                </a:custGeom>
                <a:solidFill>
                  <a:schemeClr val="accent3">
                    <a:lumMod val="60000"/>
                    <a:lumOff val="40000"/>
                  </a:schemeClr>
                </a:solidFill>
                <a:ln w="4286" cap="flat">
                  <a:noFill/>
                  <a:prstDash val="solid"/>
                  <a:miter/>
                </a:ln>
              </p:spPr>
              <p:txBody>
                <a:bodyPr rtlCol="0" anchor="ctr"/>
                <a:lstStyle/>
                <a:p>
                  <a:endParaRPr lang="en-GB"/>
                </a:p>
              </p:txBody>
            </p:sp>
            <p:sp>
              <p:nvSpPr>
                <p:cNvPr id="649" name="Freeform: Shape 648">
                  <a:extLst>
                    <a:ext uri="{FF2B5EF4-FFF2-40B4-BE49-F238E27FC236}">
                      <a16:creationId xmlns:a16="http://schemas.microsoft.com/office/drawing/2014/main" id="{282EBB77-551B-6289-2556-9FFD88363BA0}"/>
                    </a:ext>
                  </a:extLst>
                </p:cNvPr>
                <p:cNvSpPr/>
                <p:nvPr/>
              </p:nvSpPr>
              <p:spPr>
                <a:xfrm>
                  <a:off x="8986647" y="6326069"/>
                  <a:ext cx="154667" cy="347186"/>
                </a:xfrm>
                <a:custGeom>
                  <a:avLst/>
                  <a:gdLst>
                    <a:gd name="connsiteX0" fmla="*/ 153019 w 154667"/>
                    <a:gd name="connsiteY0" fmla="*/ 10287 h 347186"/>
                    <a:gd name="connsiteX1" fmla="*/ 429 w 154667"/>
                    <a:gd name="connsiteY1" fmla="*/ 215599 h 347186"/>
                    <a:gd name="connsiteX2" fmla="*/ 0 w 154667"/>
                    <a:gd name="connsiteY2" fmla="*/ 347186 h 347186"/>
                    <a:gd name="connsiteX3" fmla="*/ 153447 w 154667"/>
                    <a:gd name="connsiteY3" fmla="*/ 0 h 347186"/>
                    <a:gd name="connsiteX4" fmla="*/ 153019 w 154667"/>
                    <a:gd name="connsiteY4" fmla="*/ 10287 h 347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667" h="347186">
                      <a:moveTo>
                        <a:pt x="153019" y="10287"/>
                      </a:moveTo>
                      <a:cubicBezTo>
                        <a:pt x="148304" y="102013"/>
                        <a:pt x="75438" y="171879"/>
                        <a:pt x="429" y="215599"/>
                      </a:cubicBezTo>
                      <a:lnTo>
                        <a:pt x="0" y="347186"/>
                      </a:lnTo>
                      <a:cubicBezTo>
                        <a:pt x="159448" y="252032"/>
                        <a:pt x="157734" y="168878"/>
                        <a:pt x="153447" y="0"/>
                      </a:cubicBezTo>
                      <a:cubicBezTo>
                        <a:pt x="153447" y="3429"/>
                        <a:pt x="153019" y="6858"/>
                        <a:pt x="153019" y="10287"/>
                      </a:cubicBezTo>
                      <a:close/>
                    </a:path>
                  </a:pathLst>
                </a:custGeom>
                <a:solidFill>
                  <a:schemeClr val="accent3"/>
                </a:solidFill>
                <a:ln w="4286" cap="flat">
                  <a:noFill/>
                  <a:prstDash val="solid"/>
                  <a:miter/>
                </a:ln>
              </p:spPr>
              <p:txBody>
                <a:bodyPr rtlCol="0" anchor="ctr"/>
                <a:lstStyle/>
                <a:p>
                  <a:endParaRPr lang="en-GB"/>
                </a:p>
              </p:txBody>
            </p:sp>
            <p:grpSp>
              <p:nvGrpSpPr>
                <p:cNvPr id="650" name="Graphic 18">
                  <a:extLst>
                    <a:ext uri="{FF2B5EF4-FFF2-40B4-BE49-F238E27FC236}">
                      <a16:creationId xmlns:a16="http://schemas.microsoft.com/office/drawing/2014/main" id="{C45D8DFF-F74D-55C2-ADA0-701835273E4E}"/>
                    </a:ext>
                  </a:extLst>
                </p:cNvPr>
                <p:cNvGrpSpPr/>
                <p:nvPr/>
              </p:nvGrpSpPr>
              <p:grpSpPr>
                <a:xfrm>
                  <a:off x="7986571" y="6104470"/>
                  <a:ext cx="529016" cy="563641"/>
                  <a:chOff x="7986571" y="6104470"/>
                  <a:chExt cx="529016" cy="563641"/>
                </a:xfrm>
              </p:grpSpPr>
              <p:sp>
                <p:nvSpPr>
                  <p:cNvPr id="651" name="Freeform: Shape 650">
                    <a:extLst>
                      <a:ext uri="{FF2B5EF4-FFF2-40B4-BE49-F238E27FC236}">
                        <a16:creationId xmlns:a16="http://schemas.microsoft.com/office/drawing/2014/main" id="{14F22569-82CF-5047-F6B3-8C56E93A9A4A}"/>
                      </a:ext>
                    </a:extLst>
                  </p:cNvPr>
                  <p:cNvSpPr/>
                  <p:nvPr/>
                </p:nvSpPr>
                <p:spPr>
                  <a:xfrm>
                    <a:off x="8143970" y="6320497"/>
                    <a:ext cx="371617" cy="347614"/>
                  </a:xfrm>
                  <a:custGeom>
                    <a:avLst/>
                    <a:gdLst>
                      <a:gd name="connsiteX0" fmla="*/ 371618 w 371617"/>
                      <a:gd name="connsiteY0" fmla="*/ 0 h 347614"/>
                      <a:gd name="connsiteX1" fmla="*/ 371189 w 371617"/>
                      <a:gd name="connsiteY1" fmla="*/ 132016 h 347614"/>
                      <a:gd name="connsiteX2" fmla="*/ 0 w 371617"/>
                      <a:gd name="connsiteY2" fmla="*/ 347615 h 347614"/>
                      <a:gd name="connsiteX3" fmla="*/ 429 w 371617"/>
                      <a:gd name="connsiteY3" fmla="*/ 216027 h 347614"/>
                    </a:gdLst>
                    <a:ahLst/>
                    <a:cxnLst>
                      <a:cxn ang="0">
                        <a:pos x="connsiteX0" y="connsiteY0"/>
                      </a:cxn>
                      <a:cxn ang="0">
                        <a:pos x="connsiteX1" y="connsiteY1"/>
                      </a:cxn>
                      <a:cxn ang="0">
                        <a:pos x="connsiteX2" y="connsiteY2"/>
                      </a:cxn>
                      <a:cxn ang="0">
                        <a:pos x="connsiteX3" y="connsiteY3"/>
                      </a:cxn>
                    </a:cxnLst>
                    <a:rect l="l" t="t" r="r" b="b"/>
                    <a:pathLst>
                      <a:path w="371617" h="347614">
                        <a:moveTo>
                          <a:pt x="371618" y="0"/>
                        </a:moveTo>
                        <a:lnTo>
                          <a:pt x="371189" y="132016"/>
                        </a:lnTo>
                        <a:lnTo>
                          <a:pt x="0" y="347615"/>
                        </a:lnTo>
                        <a:lnTo>
                          <a:pt x="429" y="216027"/>
                        </a:lnTo>
                        <a:close/>
                      </a:path>
                    </a:pathLst>
                  </a:custGeom>
                  <a:solidFill>
                    <a:srgbClr val="B3B3B3"/>
                  </a:solidFill>
                  <a:ln w="4286" cap="flat">
                    <a:noFill/>
                    <a:prstDash val="solid"/>
                    <a:miter/>
                  </a:ln>
                </p:spPr>
                <p:txBody>
                  <a:bodyPr rtlCol="0" anchor="ctr"/>
                  <a:lstStyle/>
                  <a:p>
                    <a:endParaRPr lang="en-GB"/>
                  </a:p>
                </p:txBody>
              </p:sp>
              <p:sp>
                <p:nvSpPr>
                  <p:cNvPr id="652" name="Freeform: Shape 651">
                    <a:extLst>
                      <a:ext uri="{FF2B5EF4-FFF2-40B4-BE49-F238E27FC236}">
                        <a16:creationId xmlns:a16="http://schemas.microsoft.com/office/drawing/2014/main" id="{249EAE33-C938-121B-EA2F-1FAA12F5740C}"/>
                      </a:ext>
                    </a:extLst>
                  </p:cNvPr>
                  <p:cNvSpPr/>
                  <p:nvPr/>
                </p:nvSpPr>
                <p:spPr>
                  <a:xfrm>
                    <a:off x="7988802" y="6104470"/>
                    <a:ext cx="526785" cy="431625"/>
                  </a:xfrm>
                  <a:custGeom>
                    <a:avLst/>
                    <a:gdLst>
                      <a:gd name="connsiteX0" fmla="*/ 526786 w 526785"/>
                      <a:gd name="connsiteY0" fmla="*/ 216027 h 431625"/>
                      <a:gd name="connsiteX1" fmla="*/ 155597 w 526785"/>
                      <a:gd name="connsiteY1" fmla="*/ 431625 h 431625"/>
                      <a:gd name="connsiteX2" fmla="*/ 153025 w 526785"/>
                      <a:gd name="connsiteY2" fmla="*/ 0 h 431625"/>
                      <a:gd name="connsiteX3" fmla="*/ 526786 w 526785"/>
                      <a:gd name="connsiteY3" fmla="*/ 216027 h 431625"/>
                    </a:gdLst>
                    <a:ahLst/>
                    <a:cxnLst>
                      <a:cxn ang="0">
                        <a:pos x="connsiteX0" y="connsiteY0"/>
                      </a:cxn>
                      <a:cxn ang="0">
                        <a:pos x="connsiteX1" y="connsiteY1"/>
                      </a:cxn>
                      <a:cxn ang="0">
                        <a:pos x="connsiteX2" y="connsiteY2"/>
                      </a:cxn>
                      <a:cxn ang="0">
                        <a:pos x="connsiteX3" y="connsiteY3"/>
                      </a:cxn>
                    </a:cxnLst>
                    <a:rect l="l" t="t" r="r" b="b"/>
                    <a:pathLst>
                      <a:path w="526785" h="431625">
                        <a:moveTo>
                          <a:pt x="526786" y="216027"/>
                        </a:moveTo>
                        <a:lnTo>
                          <a:pt x="155597" y="431625"/>
                        </a:lnTo>
                        <a:cubicBezTo>
                          <a:pt x="-50143" y="312896"/>
                          <a:pt x="-52715" y="119586"/>
                          <a:pt x="153025" y="0"/>
                        </a:cubicBezTo>
                        <a:lnTo>
                          <a:pt x="526786" y="216027"/>
                        </a:lnTo>
                        <a:close/>
                      </a:path>
                    </a:pathLst>
                  </a:custGeom>
                  <a:solidFill>
                    <a:srgbClr val="E6E6E6"/>
                  </a:solidFill>
                  <a:ln w="4286" cap="flat">
                    <a:noFill/>
                    <a:prstDash val="solid"/>
                    <a:miter/>
                  </a:ln>
                </p:spPr>
                <p:txBody>
                  <a:bodyPr rtlCol="0" anchor="ctr"/>
                  <a:lstStyle/>
                  <a:p>
                    <a:endParaRPr lang="en-GB"/>
                  </a:p>
                </p:txBody>
              </p:sp>
              <p:sp>
                <p:nvSpPr>
                  <p:cNvPr id="653" name="Freeform: Shape 652">
                    <a:extLst>
                      <a:ext uri="{FF2B5EF4-FFF2-40B4-BE49-F238E27FC236}">
                        <a16:creationId xmlns:a16="http://schemas.microsoft.com/office/drawing/2014/main" id="{DE36D867-D198-46E5-CFDD-F75862890553}"/>
                      </a:ext>
                    </a:extLst>
                  </p:cNvPr>
                  <p:cNvSpPr/>
                  <p:nvPr/>
                </p:nvSpPr>
                <p:spPr>
                  <a:xfrm>
                    <a:off x="7986571" y="6320925"/>
                    <a:ext cx="157827" cy="347186"/>
                  </a:xfrm>
                  <a:custGeom>
                    <a:avLst/>
                    <a:gdLst>
                      <a:gd name="connsiteX0" fmla="*/ 157827 w 157827"/>
                      <a:gd name="connsiteY0" fmla="*/ 215598 h 347186"/>
                      <a:gd name="connsiteX1" fmla="*/ 157399 w 157827"/>
                      <a:gd name="connsiteY1" fmla="*/ 347186 h 347186"/>
                      <a:gd name="connsiteX2" fmla="*/ 2236 w 157827"/>
                      <a:gd name="connsiteY2" fmla="*/ 0 h 347186"/>
                      <a:gd name="connsiteX3" fmla="*/ 157827 w 157827"/>
                      <a:gd name="connsiteY3" fmla="*/ 215598 h 347186"/>
                    </a:gdLst>
                    <a:ahLst/>
                    <a:cxnLst>
                      <a:cxn ang="0">
                        <a:pos x="connsiteX0" y="connsiteY0"/>
                      </a:cxn>
                      <a:cxn ang="0">
                        <a:pos x="connsiteX1" y="connsiteY1"/>
                      </a:cxn>
                      <a:cxn ang="0">
                        <a:pos x="connsiteX2" y="connsiteY2"/>
                      </a:cxn>
                      <a:cxn ang="0">
                        <a:pos x="connsiteX3" y="connsiteY3"/>
                      </a:cxn>
                    </a:cxnLst>
                    <a:rect l="l" t="t" r="r" b="b"/>
                    <a:pathLst>
                      <a:path w="157827" h="347186">
                        <a:moveTo>
                          <a:pt x="157827" y="215598"/>
                        </a:moveTo>
                        <a:lnTo>
                          <a:pt x="157399" y="347186"/>
                        </a:lnTo>
                        <a:cubicBezTo>
                          <a:pt x="-5908" y="258461"/>
                          <a:pt x="-4622" y="141446"/>
                          <a:pt x="2236" y="0"/>
                        </a:cubicBezTo>
                        <a:cubicBezTo>
                          <a:pt x="2665" y="78010"/>
                          <a:pt x="54529" y="156020"/>
                          <a:pt x="157827" y="215598"/>
                        </a:cubicBezTo>
                      </a:path>
                    </a:pathLst>
                  </a:custGeom>
                  <a:solidFill>
                    <a:srgbClr val="999999"/>
                  </a:solidFill>
                  <a:ln w="4286" cap="flat">
                    <a:noFill/>
                    <a:prstDash val="solid"/>
                    <a:miter/>
                  </a:ln>
                </p:spPr>
                <p:txBody>
                  <a:bodyPr rtlCol="0" anchor="ctr"/>
                  <a:lstStyle/>
                  <a:p>
                    <a:endParaRPr lang="en-GB"/>
                  </a:p>
                </p:txBody>
              </p:sp>
            </p:grpSp>
            <p:grpSp>
              <p:nvGrpSpPr>
                <p:cNvPr id="654" name="Graphic 18">
                  <a:extLst>
                    <a:ext uri="{FF2B5EF4-FFF2-40B4-BE49-F238E27FC236}">
                      <a16:creationId xmlns:a16="http://schemas.microsoft.com/office/drawing/2014/main" id="{2E4D317F-8DAC-32F7-120D-8033174674B5}"/>
                    </a:ext>
                  </a:extLst>
                </p:cNvPr>
                <p:cNvGrpSpPr/>
                <p:nvPr/>
              </p:nvGrpSpPr>
              <p:grpSpPr>
                <a:xfrm>
                  <a:off x="8643510" y="6377504"/>
                  <a:ext cx="373997" cy="437197"/>
                  <a:chOff x="8643510" y="6377504"/>
                  <a:chExt cx="373997" cy="437197"/>
                </a:xfrm>
              </p:grpSpPr>
              <p:sp>
                <p:nvSpPr>
                  <p:cNvPr id="655" name="Freeform: Shape 654">
                    <a:extLst>
                      <a:ext uri="{FF2B5EF4-FFF2-40B4-BE49-F238E27FC236}">
                        <a16:creationId xmlns:a16="http://schemas.microsoft.com/office/drawing/2014/main" id="{C443967B-E5E3-D04B-A6A2-A74EBEA53B4F}"/>
                      </a:ext>
                    </a:extLst>
                  </p:cNvPr>
                  <p:cNvSpPr/>
                  <p:nvPr/>
                </p:nvSpPr>
                <p:spPr>
                  <a:xfrm>
                    <a:off x="8645032" y="6593959"/>
                    <a:ext cx="372475" cy="220741"/>
                  </a:xfrm>
                  <a:custGeom>
                    <a:avLst/>
                    <a:gdLst>
                      <a:gd name="connsiteX0" fmla="*/ 287179 w 372475"/>
                      <a:gd name="connsiteY0" fmla="*/ 171450 h 220741"/>
                      <a:gd name="connsiteX1" fmla="*/ 372047 w 372475"/>
                      <a:gd name="connsiteY1" fmla="*/ 131588 h 220741"/>
                      <a:gd name="connsiteX2" fmla="*/ 372475 w 372475"/>
                      <a:gd name="connsiteY2" fmla="*/ 0 h 220741"/>
                      <a:gd name="connsiteX3" fmla="*/ 429 w 372475"/>
                      <a:gd name="connsiteY3" fmla="*/ 89154 h 220741"/>
                      <a:gd name="connsiteX4" fmla="*/ 0 w 372475"/>
                      <a:gd name="connsiteY4" fmla="*/ 220742 h 220741"/>
                      <a:gd name="connsiteX5" fmla="*/ 287179 w 372475"/>
                      <a:gd name="connsiteY5" fmla="*/ 171450 h 220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475" h="220741">
                        <a:moveTo>
                          <a:pt x="287179" y="171450"/>
                        </a:moveTo>
                        <a:cubicBezTo>
                          <a:pt x="316325" y="160306"/>
                          <a:pt x="345043" y="147019"/>
                          <a:pt x="372047" y="131588"/>
                        </a:cubicBezTo>
                        <a:lnTo>
                          <a:pt x="372475" y="0"/>
                        </a:lnTo>
                        <a:cubicBezTo>
                          <a:pt x="260176" y="64294"/>
                          <a:pt x="129017" y="88726"/>
                          <a:pt x="429" y="89154"/>
                        </a:cubicBezTo>
                        <a:lnTo>
                          <a:pt x="0" y="220742"/>
                        </a:lnTo>
                        <a:cubicBezTo>
                          <a:pt x="97727" y="220313"/>
                          <a:pt x="195882" y="205740"/>
                          <a:pt x="287179" y="171450"/>
                        </a:cubicBezTo>
                        <a:close/>
                      </a:path>
                    </a:pathLst>
                  </a:custGeom>
                  <a:solidFill>
                    <a:schemeClr val="accent4">
                      <a:lumMod val="75000"/>
                    </a:schemeClr>
                  </a:solidFill>
                  <a:ln w="4286" cap="flat">
                    <a:noFill/>
                    <a:prstDash val="solid"/>
                    <a:miter/>
                  </a:ln>
                </p:spPr>
                <p:txBody>
                  <a:bodyPr rtlCol="0" anchor="ctr"/>
                  <a:lstStyle/>
                  <a:p>
                    <a:endParaRPr lang="en-GB"/>
                  </a:p>
                </p:txBody>
              </p:sp>
              <p:sp>
                <p:nvSpPr>
                  <p:cNvPr id="656" name="Freeform: Shape 655">
                    <a:extLst>
                      <a:ext uri="{FF2B5EF4-FFF2-40B4-BE49-F238E27FC236}">
                        <a16:creationId xmlns:a16="http://schemas.microsoft.com/office/drawing/2014/main" id="{5C4E3B59-7FB8-D717-441A-B077F05F3FD4}"/>
                      </a:ext>
                    </a:extLst>
                  </p:cNvPr>
                  <p:cNvSpPr/>
                  <p:nvPr/>
                </p:nvSpPr>
                <p:spPr>
                  <a:xfrm>
                    <a:off x="8643510" y="6377932"/>
                    <a:ext cx="1951" cy="436768"/>
                  </a:xfrm>
                  <a:custGeom>
                    <a:avLst/>
                    <a:gdLst>
                      <a:gd name="connsiteX0" fmla="*/ 1951 w 1951"/>
                      <a:gd name="connsiteY0" fmla="*/ 305181 h 436768"/>
                      <a:gd name="connsiteX1" fmla="*/ 1522 w 1951"/>
                      <a:gd name="connsiteY1" fmla="*/ 436769 h 436768"/>
                      <a:gd name="connsiteX2" fmla="*/ 237 w 1951"/>
                      <a:gd name="connsiteY2" fmla="*/ 0 h 436768"/>
                      <a:gd name="connsiteX3" fmla="*/ 1951 w 1951"/>
                      <a:gd name="connsiteY3" fmla="*/ 305181 h 436768"/>
                    </a:gdLst>
                    <a:ahLst/>
                    <a:cxnLst>
                      <a:cxn ang="0">
                        <a:pos x="connsiteX0" y="connsiteY0"/>
                      </a:cxn>
                      <a:cxn ang="0">
                        <a:pos x="connsiteX1" y="connsiteY1"/>
                      </a:cxn>
                      <a:cxn ang="0">
                        <a:pos x="connsiteX2" y="connsiteY2"/>
                      </a:cxn>
                      <a:cxn ang="0">
                        <a:pos x="connsiteX3" y="connsiteY3"/>
                      </a:cxn>
                    </a:cxnLst>
                    <a:rect l="l" t="t" r="r" b="b"/>
                    <a:pathLst>
                      <a:path w="1951" h="436768">
                        <a:moveTo>
                          <a:pt x="1951" y="305181"/>
                        </a:moveTo>
                        <a:lnTo>
                          <a:pt x="1522" y="436769"/>
                        </a:lnTo>
                        <a:cubicBezTo>
                          <a:pt x="1094" y="345901"/>
                          <a:pt x="-621" y="87011"/>
                          <a:pt x="237" y="0"/>
                        </a:cubicBezTo>
                        <a:lnTo>
                          <a:pt x="1951" y="305181"/>
                        </a:lnTo>
                        <a:close/>
                      </a:path>
                    </a:pathLst>
                  </a:custGeom>
                  <a:solidFill>
                    <a:srgbClr val="7E581E"/>
                  </a:solidFill>
                  <a:ln w="4286" cap="flat">
                    <a:noFill/>
                    <a:prstDash val="solid"/>
                    <a:miter/>
                  </a:ln>
                </p:spPr>
                <p:txBody>
                  <a:bodyPr rtlCol="0" anchor="ctr"/>
                  <a:lstStyle/>
                  <a:p>
                    <a:endParaRPr lang="en-GB"/>
                  </a:p>
                </p:txBody>
              </p:sp>
              <p:sp>
                <p:nvSpPr>
                  <p:cNvPr id="657" name="Freeform: Shape 656">
                    <a:extLst>
                      <a:ext uri="{FF2B5EF4-FFF2-40B4-BE49-F238E27FC236}">
                        <a16:creationId xmlns:a16="http://schemas.microsoft.com/office/drawing/2014/main" id="{95F793D4-7B8F-B79F-29E9-3B2F11D3B715}"/>
                      </a:ext>
                    </a:extLst>
                  </p:cNvPr>
                  <p:cNvSpPr/>
                  <p:nvPr/>
                </p:nvSpPr>
                <p:spPr>
                  <a:xfrm>
                    <a:off x="8643747" y="6377504"/>
                    <a:ext cx="373760" cy="305181"/>
                  </a:xfrm>
                  <a:custGeom>
                    <a:avLst/>
                    <a:gdLst>
                      <a:gd name="connsiteX0" fmla="*/ 373761 w 373760"/>
                      <a:gd name="connsiteY0" fmla="*/ 216027 h 305181"/>
                      <a:gd name="connsiteX1" fmla="*/ 1715 w 373760"/>
                      <a:gd name="connsiteY1" fmla="*/ 305181 h 305181"/>
                      <a:gd name="connsiteX2" fmla="*/ 0 w 373760"/>
                      <a:gd name="connsiteY2" fmla="*/ 0 h 305181"/>
                      <a:gd name="connsiteX3" fmla="*/ 373761 w 373760"/>
                      <a:gd name="connsiteY3" fmla="*/ 216027 h 305181"/>
                    </a:gdLst>
                    <a:ahLst/>
                    <a:cxnLst>
                      <a:cxn ang="0">
                        <a:pos x="connsiteX0" y="connsiteY0"/>
                      </a:cxn>
                      <a:cxn ang="0">
                        <a:pos x="connsiteX1" y="connsiteY1"/>
                      </a:cxn>
                      <a:cxn ang="0">
                        <a:pos x="connsiteX2" y="connsiteY2"/>
                      </a:cxn>
                      <a:cxn ang="0">
                        <a:pos x="connsiteX3" y="connsiteY3"/>
                      </a:cxn>
                    </a:cxnLst>
                    <a:rect l="l" t="t" r="r" b="b"/>
                    <a:pathLst>
                      <a:path w="373760" h="305181">
                        <a:moveTo>
                          <a:pt x="373761" y="216027"/>
                        </a:moveTo>
                        <a:cubicBezTo>
                          <a:pt x="271319" y="275606"/>
                          <a:pt x="136731" y="305181"/>
                          <a:pt x="1715" y="305181"/>
                        </a:cubicBezTo>
                        <a:lnTo>
                          <a:pt x="0" y="0"/>
                        </a:lnTo>
                        <a:lnTo>
                          <a:pt x="373761" y="216027"/>
                        </a:lnTo>
                        <a:close/>
                      </a:path>
                    </a:pathLst>
                  </a:custGeom>
                  <a:solidFill>
                    <a:schemeClr val="accent4"/>
                  </a:solidFill>
                  <a:ln w="4286" cap="flat">
                    <a:noFill/>
                    <a:prstDash val="solid"/>
                    <a:miter/>
                  </a:ln>
                </p:spPr>
                <p:txBody>
                  <a:bodyPr rtlCol="0" anchor="ctr"/>
                  <a:lstStyle/>
                  <a:p>
                    <a:endParaRPr lang="en-GB"/>
                  </a:p>
                </p:txBody>
              </p:sp>
            </p:grpSp>
            <p:sp>
              <p:nvSpPr>
                <p:cNvPr id="658" name="Freeform: Shape 657">
                  <a:extLst>
                    <a:ext uri="{FF2B5EF4-FFF2-40B4-BE49-F238E27FC236}">
                      <a16:creationId xmlns:a16="http://schemas.microsoft.com/office/drawing/2014/main" id="{AE20B46A-2711-7B3E-A157-3BF804915D9C}"/>
                    </a:ext>
                  </a:extLst>
                </p:cNvPr>
                <p:cNvSpPr/>
                <p:nvPr/>
              </p:nvSpPr>
              <p:spPr>
                <a:xfrm>
                  <a:off x="8241696" y="6541667"/>
                  <a:ext cx="373332" cy="220741"/>
                </a:xfrm>
                <a:custGeom>
                  <a:avLst/>
                  <a:gdLst>
                    <a:gd name="connsiteX0" fmla="*/ 349329 w 373332"/>
                    <a:gd name="connsiteY0" fmla="*/ 89154 h 220741"/>
                    <a:gd name="connsiteX1" fmla="*/ 429 w 373332"/>
                    <a:gd name="connsiteY1" fmla="*/ 0 h 220741"/>
                    <a:gd name="connsiteX2" fmla="*/ 0 w 373332"/>
                    <a:gd name="connsiteY2" fmla="*/ 131588 h 220741"/>
                    <a:gd name="connsiteX3" fmla="*/ 372904 w 373332"/>
                    <a:gd name="connsiteY3" fmla="*/ 220742 h 220741"/>
                    <a:gd name="connsiteX4" fmla="*/ 373332 w 373332"/>
                    <a:gd name="connsiteY4" fmla="*/ 89154 h 220741"/>
                    <a:gd name="connsiteX5" fmla="*/ 349329 w 373332"/>
                    <a:gd name="connsiteY5" fmla="*/ 89154 h 220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332" h="220741">
                      <a:moveTo>
                        <a:pt x="349329" y="89154"/>
                      </a:moveTo>
                      <a:cubicBezTo>
                        <a:pt x="228886" y="85296"/>
                        <a:pt x="106299" y="60008"/>
                        <a:pt x="429" y="0"/>
                      </a:cubicBezTo>
                      <a:lnTo>
                        <a:pt x="0" y="131588"/>
                      </a:lnTo>
                      <a:cubicBezTo>
                        <a:pt x="112729" y="195453"/>
                        <a:pt x="244316" y="220313"/>
                        <a:pt x="372904" y="220742"/>
                      </a:cubicBezTo>
                      <a:lnTo>
                        <a:pt x="373332" y="89154"/>
                      </a:lnTo>
                      <a:cubicBezTo>
                        <a:pt x="365189" y="89583"/>
                        <a:pt x="357045" y="89154"/>
                        <a:pt x="349329" y="89154"/>
                      </a:cubicBezTo>
                      <a:close/>
                    </a:path>
                  </a:pathLst>
                </a:custGeom>
                <a:solidFill>
                  <a:srgbClr val="E6E6E6"/>
                </a:solidFill>
                <a:ln w="4286" cap="flat">
                  <a:noFill/>
                  <a:prstDash val="solid"/>
                  <a:miter/>
                </a:ln>
              </p:spPr>
              <p:txBody>
                <a:bodyPr rtlCol="0" anchor="ctr"/>
                <a:lstStyle/>
                <a:p>
                  <a:endParaRPr lang="en-GB"/>
                </a:p>
              </p:txBody>
            </p:sp>
            <p:sp>
              <p:nvSpPr>
                <p:cNvPr id="659" name="Freeform: Shape 658">
                  <a:extLst>
                    <a:ext uri="{FF2B5EF4-FFF2-40B4-BE49-F238E27FC236}">
                      <a16:creationId xmlns:a16="http://schemas.microsoft.com/office/drawing/2014/main" id="{5540726D-F7F4-BA2E-D256-62B5281D9E04}"/>
                    </a:ext>
                  </a:extLst>
                </p:cNvPr>
                <p:cNvSpPr/>
                <p:nvPr/>
              </p:nvSpPr>
              <p:spPr>
                <a:xfrm>
                  <a:off x="8242125" y="6326069"/>
                  <a:ext cx="372903" cy="305181"/>
                </a:xfrm>
                <a:custGeom>
                  <a:avLst/>
                  <a:gdLst>
                    <a:gd name="connsiteX0" fmla="*/ 371190 w 372903"/>
                    <a:gd name="connsiteY0" fmla="*/ 0 h 305181"/>
                    <a:gd name="connsiteX1" fmla="*/ 372904 w 372903"/>
                    <a:gd name="connsiteY1" fmla="*/ 305181 h 305181"/>
                    <a:gd name="connsiteX2" fmla="*/ 0 w 372903"/>
                    <a:gd name="connsiteY2" fmla="*/ 216027 h 305181"/>
                    <a:gd name="connsiteX3" fmla="*/ 371190 w 372903"/>
                    <a:gd name="connsiteY3" fmla="*/ 0 h 305181"/>
                  </a:gdLst>
                  <a:ahLst/>
                  <a:cxnLst>
                    <a:cxn ang="0">
                      <a:pos x="connsiteX0" y="connsiteY0"/>
                    </a:cxn>
                    <a:cxn ang="0">
                      <a:pos x="connsiteX1" y="connsiteY1"/>
                    </a:cxn>
                    <a:cxn ang="0">
                      <a:pos x="connsiteX2" y="connsiteY2"/>
                    </a:cxn>
                    <a:cxn ang="0">
                      <a:pos x="connsiteX3" y="connsiteY3"/>
                    </a:cxn>
                  </a:cxnLst>
                  <a:rect l="l" t="t" r="r" b="b"/>
                  <a:pathLst>
                    <a:path w="372903" h="305181">
                      <a:moveTo>
                        <a:pt x="371190" y="0"/>
                      </a:moveTo>
                      <a:lnTo>
                        <a:pt x="372904" y="305181"/>
                      </a:lnTo>
                      <a:cubicBezTo>
                        <a:pt x="238316" y="305181"/>
                        <a:pt x="103299" y="275606"/>
                        <a:pt x="0" y="216027"/>
                      </a:cubicBezTo>
                      <a:lnTo>
                        <a:pt x="371190" y="0"/>
                      </a:lnTo>
                      <a:close/>
                    </a:path>
                  </a:pathLst>
                </a:custGeom>
                <a:solidFill>
                  <a:srgbClr val="FFFFFF"/>
                </a:solidFill>
                <a:ln w="4286" cap="flat">
                  <a:noFill/>
                  <a:prstDash val="solid"/>
                  <a:miter/>
                </a:ln>
              </p:spPr>
              <p:txBody>
                <a:bodyPr rtlCol="0" anchor="ctr"/>
                <a:lstStyle/>
                <a:p>
                  <a:endParaRPr lang="en-GB"/>
                </a:p>
              </p:txBody>
            </p:sp>
          </p:grpSp>
        </p:grpSp>
        <p:grpSp>
          <p:nvGrpSpPr>
            <p:cNvPr id="660" name="Graphic 18">
              <a:extLst>
                <a:ext uri="{FF2B5EF4-FFF2-40B4-BE49-F238E27FC236}">
                  <a16:creationId xmlns:a16="http://schemas.microsoft.com/office/drawing/2014/main" id="{84A40613-AAC6-24EC-0D5E-75CF8E7B0DBC}"/>
                </a:ext>
              </a:extLst>
            </p:cNvPr>
            <p:cNvGrpSpPr/>
            <p:nvPr/>
          </p:nvGrpSpPr>
          <p:grpSpPr>
            <a:xfrm>
              <a:off x="8519223" y="5643920"/>
              <a:ext cx="456225" cy="453487"/>
              <a:chOff x="8519223" y="5643920"/>
              <a:chExt cx="456225" cy="453487"/>
            </a:xfrm>
          </p:grpSpPr>
          <p:sp>
            <p:nvSpPr>
              <p:cNvPr id="661" name="Freeform: Shape 660">
                <a:extLst>
                  <a:ext uri="{FF2B5EF4-FFF2-40B4-BE49-F238E27FC236}">
                    <a16:creationId xmlns:a16="http://schemas.microsoft.com/office/drawing/2014/main" id="{01C5367E-5007-856A-C1FF-C2C6AA8A45CA}"/>
                  </a:ext>
                </a:extLst>
              </p:cNvPr>
              <p:cNvSpPr/>
              <p:nvPr/>
            </p:nvSpPr>
            <p:spPr>
              <a:xfrm>
                <a:off x="8630442" y="5884925"/>
                <a:ext cx="345006" cy="212482"/>
              </a:xfrm>
              <a:custGeom>
                <a:avLst/>
                <a:gdLst>
                  <a:gd name="connsiteX0" fmla="*/ 337774 w 345006"/>
                  <a:gd name="connsiteY0" fmla="*/ 121818 h 212482"/>
                  <a:gd name="connsiteX1" fmla="*/ 123033 w 345006"/>
                  <a:gd name="connsiteY1" fmla="*/ 209687 h 212482"/>
                  <a:gd name="connsiteX2" fmla="*/ 70741 w 345006"/>
                  <a:gd name="connsiteY2" fmla="*/ 4375 h 212482"/>
                  <a:gd name="connsiteX3" fmla="*/ 344203 w 345006"/>
                  <a:gd name="connsiteY3" fmla="*/ 77670 h 212482"/>
                  <a:gd name="connsiteX4" fmla="*/ 337774 w 345006"/>
                  <a:gd name="connsiteY4" fmla="*/ 121818 h 2124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006" h="212482">
                    <a:moveTo>
                      <a:pt x="337774" y="121818"/>
                    </a:moveTo>
                    <a:cubicBezTo>
                      <a:pt x="302198" y="195542"/>
                      <a:pt x="204900" y="221688"/>
                      <a:pt x="123033" y="209687"/>
                    </a:cubicBezTo>
                    <a:cubicBezTo>
                      <a:pt x="-6412" y="193399"/>
                      <a:pt x="-49274" y="65240"/>
                      <a:pt x="70741" y="4375"/>
                    </a:cubicBezTo>
                    <a:cubicBezTo>
                      <a:pt x="157323" y="-16627"/>
                      <a:pt x="273480" y="42951"/>
                      <a:pt x="344203" y="77670"/>
                    </a:cubicBezTo>
                    <a:cubicBezTo>
                      <a:pt x="346346" y="91815"/>
                      <a:pt x="344203" y="106817"/>
                      <a:pt x="337774" y="121818"/>
                    </a:cubicBezTo>
                    <a:close/>
                  </a:path>
                </a:pathLst>
              </a:custGeom>
              <a:solidFill>
                <a:srgbClr val="666666">
                  <a:alpha val="19000"/>
                </a:srgbClr>
              </a:solidFill>
              <a:ln w="4286" cap="flat">
                <a:noFill/>
                <a:prstDash val="solid"/>
                <a:miter/>
              </a:ln>
            </p:spPr>
            <p:txBody>
              <a:bodyPr rtlCol="0" anchor="ctr"/>
              <a:lstStyle/>
              <a:p>
                <a:endParaRPr lang="en-GB"/>
              </a:p>
            </p:txBody>
          </p:sp>
          <p:sp>
            <p:nvSpPr>
              <p:cNvPr id="662" name="Freeform: Shape 661">
                <a:extLst>
                  <a:ext uri="{FF2B5EF4-FFF2-40B4-BE49-F238E27FC236}">
                    <a16:creationId xmlns:a16="http://schemas.microsoft.com/office/drawing/2014/main" id="{74E3418B-0204-79B5-31A9-928974ECE87F}"/>
                  </a:ext>
                </a:extLst>
              </p:cNvPr>
              <p:cNvSpPr/>
              <p:nvPr/>
            </p:nvSpPr>
            <p:spPr>
              <a:xfrm>
                <a:off x="8519223" y="5643920"/>
                <a:ext cx="364532" cy="450262"/>
              </a:xfrm>
              <a:custGeom>
                <a:avLst/>
                <a:gdLst>
                  <a:gd name="connsiteX0" fmla="*/ 249253 w 364532"/>
                  <a:gd name="connsiteY0" fmla="*/ 450263 h 450262"/>
                  <a:gd name="connsiteX1" fmla="*/ 60658 w 364532"/>
                  <a:gd name="connsiteY1" fmla="*/ 14351 h 450262"/>
                  <a:gd name="connsiteX2" fmla="*/ 198247 w 364532"/>
                  <a:gd name="connsiteY2" fmla="*/ 24638 h 450262"/>
                  <a:gd name="connsiteX3" fmla="*/ 249253 w 364532"/>
                  <a:gd name="connsiteY3" fmla="*/ 450263 h 450262"/>
                  <a:gd name="connsiteX4" fmla="*/ 115522 w 364532"/>
                  <a:gd name="connsiteY4" fmla="*/ 63643 h 450262"/>
                  <a:gd name="connsiteX5" fmla="*/ 198247 w 364532"/>
                  <a:gd name="connsiteY5" fmla="*/ 370539 h 450262"/>
                  <a:gd name="connsiteX6" fmla="*/ 115522 w 364532"/>
                  <a:gd name="connsiteY6" fmla="*/ 63643 h 450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532" h="450262">
                    <a:moveTo>
                      <a:pt x="249253" y="450263"/>
                    </a:moveTo>
                    <a:cubicBezTo>
                      <a:pt x="78232" y="445120"/>
                      <a:pt x="-94933" y="129223"/>
                      <a:pt x="60658" y="14351"/>
                    </a:cubicBezTo>
                    <a:cubicBezTo>
                      <a:pt x="99234" y="-7937"/>
                      <a:pt x="148098" y="-4080"/>
                      <a:pt x="198247" y="24638"/>
                    </a:cubicBezTo>
                    <a:cubicBezTo>
                      <a:pt x="334978" y="90218"/>
                      <a:pt x="466137" y="419831"/>
                      <a:pt x="249253" y="450263"/>
                    </a:cubicBezTo>
                    <a:close/>
                    <a:moveTo>
                      <a:pt x="115522" y="63643"/>
                    </a:moveTo>
                    <a:cubicBezTo>
                      <a:pt x="-10922" y="89361"/>
                      <a:pt x="118951" y="339677"/>
                      <a:pt x="198247" y="370539"/>
                    </a:cubicBezTo>
                    <a:cubicBezTo>
                      <a:pt x="397986" y="465265"/>
                      <a:pt x="268970" y="63643"/>
                      <a:pt x="115522" y="63643"/>
                    </a:cubicBezTo>
                    <a:close/>
                  </a:path>
                </a:pathLst>
              </a:custGeom>
              <a:solidFill>
                <a:srgbClr val="FDD13B"/>
              </a:solidFill>
              <a:ln w="4286" cap="flat">
                <a:noFill/>
                <a:prstDash val="solid"/>
                <a:miter/>
              </a:ln>
            </p:spPr>
            <p:txBody>
              <a:bodyPr rtlCol="0" anchor="ctr"/>
              <a:lstStyle/>
              <a:p>
                <a:endParaRPr lang="en-GB"/>
              </a:p>
            </p:txBody>
          </p:sp>
          <p:sp>
            <p:nvSpPr>
              <p:cNvPr id="663" name="Freeform: Shape 662">
                <a:extLst>
                  <a:ext uri="{FF2B5EF4-FFF2-40B4-BE49-F238E27FC236}">
                    <a16:creationId xmlns:a16="http://schemas.microsoft.com/office/drawing/2014/main" id="{15FF23CC-F2B0-6ED6-36C4-DDCEE5AC7DAC}"/>
                  </a:ext>
                </a:extLst>
              </p:cNvPr>
              <p:cNvSpPr/>
              <p:nvPr/>
            </p:nvSpPr>
            <p:spPr>
              <a:xfrm>
                <a:off x="8553661" y="5668557"/>
                <a:ext cx="306895" cy="395547"/>
              </a:xfrm>
              <a:custGeom>
                <a:avLst/>
                <a:gdLst>
                  <a:gd name="connsiteX0" fmla="*/ 306895 w 306895"/>
                  <a:gd name="connsiteY0" fmla="*/ 286285 h 395547"/>
                  <a:gd name="connsiteX1" fmla="*/ 153448 w 306895"/>
                  <a:gd name="connsiteY1" fmla="*/ 374581 h 395547"/>
                  <a:gd name="connsiteX2" fmla="*/ 0 w 306895"/>
                  <a:gd name="connsiteY2" fmla="*/ 109263 h 395547"/>
                  <a:gd name="connsiteX3" fmla="*/ 153448 w 306895"/>
                  <a:gd name="connsiteY3" fmla="*/ 20966 h 395547"/>
                  <a:gd name="connsiteX4" fmla="*/ 306895 w 306895"/>
                  <a:gd name="connsiteY4" fmla="*/ 286285 h 395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895" h="395547">
                    <a:moveTo>
                      <a:pt x="306895" y="286285"/>
                    </a:moveTo>
                    <a:cubicBezTo>
                      <a:pt x="306895" y="384011"/>
                      <a:pt x="238315" y="423445"/>
                      <a:pt x="153448" y="374581"/>
                    </a:cubicBezTo>
                    <a:cubicBezTo>
                      <a:pt x="69009" y="325718"/>
                      <a:pt x="0" y="206989"/>
                      <a:pt x="0" y="109263"/>
                    </a:cubicBezTo>
                    <a:cubicBezTo>
                      <a:pt x="0" y="11536"/>
                      <a:pt x="68580" y="-27897"/>
                      <a:pt x="153448" y="20966"/>
                    </a:cubicBezTo>
                    <a:cubicBezTo>
                      <a:pt x="238315" y="69829"/>
                      <a:pt x="306895" y="188558"/>
                      <a:pt x="306895" y="286285"/>
                    </a:cubicBezTo>
                    <a:close/>
                  </a:path>
                </a:pathLst>
              </a:custGeom>
              <a:solidFill>
                <a:schemeClr val="bg1"/>
              </a:solidFill>
              <a:ln w="4286" cap="flat">
                <a:noFill/>
                <a:prstDash val="solid"/>
                <a:miter/>
              </a:ln>
            </p:spPr>
            <p:txBody>
              <a:bodyPr rtlCol="0" anchor="ctr"/>
              <a:lstStyle/>
              <a:p>
                <a:endParaRPr lang="en-GB"/>
              </a:p>
            </p:txBody>
          </p:sp>
          <p:sp>
            <p:nvSpPr>
              <p:cNvPr id="664" name="Freeform: Shape 663">
                <a:extLst>
                  <a:ext uri="{FF2B5EF4-FFF2-40B4-BE49-F238E27FC236}">
                    <a16:creationId xmlns:a16="http://schemas.microsoft.com/office/drawing/2014/main" id="{D085CD2B-F339-7DD3-2E6B-3066063AFA47}"/>
                  </a:ext>
                </a:extLst>
              </p:cNvPr>
              <p:cNvSpPr/>
              <p:nvPr/>
            </p:nvSpPr>
            <p:spPr>
              <a:xfrm>
                <a:off x="8647825" y="5718279"/>
                <a:ext cx="106173" cy="293608"/>
              </a:xfrm>
              <a:custGeom>
                <a:avLst/>
                <a:gdLst>
                  <a:gd name="connsiteX0" fmla="*/ 66644 w 106173"/>
                  <a:gd name="connsiteY0" fmla="*/ 273891 h 293608"/>
                  <a:gd name="connsiteX1" fmla="*/ 66644 w 106173"/>
                  <a:gd name="connsiteY1" fmla="*/ 293608 h 293608"/>
                  <a:gd name="connsiteX2" fmla="*/ 38784 w 106173"/>
                  <a:gd name="connsiteY2" fmla="*/ 277749 h 293608"/>
                  <a:gd name="connsiteX3" fmla="*/ 38784 w 106173"/>
                  <a:gd name="connsiteY3" fmla="*/ 258032 h 293608"/>
                  <a:gd name="connsiteX4" fmla="*/ 207 w 106173"/>
                  <a:gd name="connsiteY4" fmla="*/ 167592 h 293608"/>
                  <a:gd name="connsiteX5" fmla="*/ 31497 w 106173"/>
                  <a:gd name="connsiteY5" fmla="*/ 181737 h 293608"/>
                  <a:gd name="connsiteX6" fmla="*/ 73502 w 106173"/>
                  <a:gd name="connsiteY6" fmla="*/ 220313 h 293608"/>
                  <a:gd name="connsiteX7" fmla="*/ 3208 w 106173"/>
                  <a:gd name="connsiteY7" fmla="*/ 58721 h 293608"/>
                  <a:gd name="connsiteX8" fmla="*/ 38784 w 106173"/>
                  <a:gd name="connsiteY8" fmla="*/ 19717 h 293608"/>
                  <a:gd name="connsiteX9" fmla="*/ 38784 w 106173"/>
                  <a:gd name="connsiteY9" fmla="*/ 0 h 293608"/>
                  <a:gd name="connsiteX10" fmla="*/ 66644 w 106173"/>
                  <a:gd name="connsiteY10" fmla="*/ 15859 h 293608"/>
                  <a:gd name="connsiteX11" fmla="*/ 66644 w 106173"/>
                  <a:gd name="connsiteY11" fmla="*/ 35576 h 293608"/>
                  <a:gd name="connsiteX12" fmla="*/ 102649 w 106173"/>
                  <a:gd name="connsiteY12" fmla="*/ 122587 h 293608"/>
                  <a:gd name="connsiteX13" fmla="*/ 71359 w 106173"/>
                  <a:gd name="connsiteY13" fmla="*/ 108442 h 293608"/>
                  <a:gd name="connsiteX14" fmla="*/ 35783 w 106173"/>
                  <a:gd name="connsiteY14" fmla="*/ 75438 h 293608"/>
                  <a:gd name="connsiteX15" fmla="*/ 106078 w 106173"/>
                  <a:gd name="connsiteY15" fmla="*/ 237029 h 293608"/>
                  <a:gd name="connsiteX16" fmla="*/ 66644 w 106173"/>
                  <a:gd name="connsiteY16" fmla="*/ 273891 h 293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6173" h="293608">
                    <a:moveTo>
                      <a:pt x="66644" y="273891"/>
                    </a:moveTo>
                    <a:lnTo>
                      <a:pt x="66644" y="293608"/>
                    </a:lnTo>
                    <a:lnTo>
                      <a:pt x="38784" y="277749"/>
                    </a:lnTo>
                    <a:lnTo>
                      <a:pt x="38784" y="258032"/>
                    </a:lnTo>
                    <a:cubicBezTo>
                      <a:pt x="12638" y="235744"/>
                      <a:pt x="-1936" y="200596"/>
                      <a:pt x="207" y="167592"/>
                    </a:cubicBezTo>
                    <a:lnTo>
                      <a:pt x="31497" y="181737"/>
                    </a:lnTo>
                    <a:cubicBezTo>
                      <a:pt x="24210" y="217741"/>
                      <a:pt x="70073" y="259318"/>
                      <a:pt x="73502" y="220313"/>
                    </a:cubicBezTo>
                    <a:cubicBezTo>
                      <a:pt x="68787" y="173593"/>
                      <a:pt x="-221" y="110585"/>
                      <a:pt x="3208" y="58721"/>
                    </a:cubicBezTo>
                    <a:cubicBezTo>
                      <a:pt x="3208" y="27861"/>
                      <a:pt x="16066" y="13287"/>
                      <a:pt x="38784" y="19717"/>
                    </a:cubicBezTo>
                    <a:lnTo>
                      <a:pt x="38784" y="0"/>
                    </a:lnTo>
                    <a:lnTo>
                      <a:pt x="66644" y="15859"/>
                    </a:lnTo>
                    <a:lnTo>
                      <a:pt x="66644" y="35576"/>
                    </a:lnTo>
                    <a:cubicBezTo>
                      <a:pt x="91076" y="56150"/>
                      <a:pt x="104363" y="89154"/>
                      <a:pt x="102649" y="122587"/>
                    </a:cubicBezTo>
                    <a:lnTo>
                      <a:pt x="71359" y="108442"/>
                    </a:lnTo>
                    <a:cubicBezTo>
                      <a:pt x="78217" y="75866"/>
                      <a:pt x="37926" y="35147"/>
                      <a:pt x="35783" y="75438"/>
                    </a:cubicBezTo>
                    <a:cubicBezTo>
                      <a:pt x="40498" y="121729"/>
                      <a:pt x="109078" y="185166"/>
                      <a:pt x="106078" y="237029"/>
                    </a:cubicBezTo>
                    <a:cubicBezTo>
                      <a:pt x="105649" y="267033"/>
                      <a:pt x="90219" y="281178"/>
                      <a:pt x="66644" y="273891"/>
                    </a:cubicBezTo>
                    <a:close/>
                  </a:path>
                </a:pathLst>
              </a:custGeom>
              <a:solidFill>
                <a:srgbClr val="FDD13B"/>
              </a:solidFill>
              <a:ln w="4286" cap="flat">
                <a:noFill/>
                <a:prstDash val="solid"/>
                <a:miter/>
              </a:ln>
            </p:spPr>
            <p:txBody>
              <a:bodyPr rtlCol="0" anchor="ctr"/>
              <a:lstStyle/>
              <a:p>
                <a:endParaRPr lang="en-GB"/>
              </a:p>
            </p:txBody>
          </p:sp>
        </p:grpSp>
      </p:grpSp>
      <p:grpSp>
        <p:nvGrpSpPr>
          <p:cNvPr id="665" name="Graphic 18">
            <a:extLst>
              <a:ext uri="{FF2B5EF4-FFF2-40B4-BE49-F238E27FC236}">
                <a16:creationId xmlns:a16="http://schemas.microsoft.com/office/drawing/2014/main" id="{DD15979F-7114-082E-40DB-3B051687644A}"/>
              </a:ext>
            </a:extLst>
          </p:cNvPr>
          <p:cNvGrpSpPr/>
          <p:nvPr/>
        </p:nvGrpSpPr>
        <p:grpSpPr>
          <a:xfrm>
            <a:off x="9518558" y="4570421"/>
            <a:ext cx="2120355" cy="2204519"/>
            <a:chOff x="9518558" y="4570421"/>
            <a:chExt cx="2120355" cy="2204519"/>
          </a:xfrm>
        </p:grpSpPr>
        <p:grpSp>
          <p:nvGrpSpPr>
            <p:cNvPr id="666" name="Graphic 18">
              <a:extLst>
                <a:ext uri="{FF2B5EF4-FFF2-40B4-BE49-F238E27FC236}">
                  <a16:creationId xmlns:a16="http://schemas.microsoft.com/office/drawing/2014/main" id="{2F438E70-74F9-070B-011B-061754F20790}"/>
                </a:ext>
              </a:extLst>
            </p:cNvPr>
            <p:cNvGrpSpPr/>
            <p:nvPr/>
          </p:nvGrpSpPr>
          <p:grpSpPr>
            <a:xfrm>
              <a:off x="9518558" y="5424186"/>
              <a:ext cx="2120355" cy="1350755"/>
              <a:chOff x="9518558" y="5424186"/>
              <a:chExt cx="2120355" cy="1350755"/>
            </a:xfrm>
          </p:grpSpPr>
          <p:sp>
            <p:nvSpPr>
              <p:cNvPr id="667" name="Freeform: Shape 666">
                <a:extLst>
                  <a:ext uri="{FF2B5EF4-FFF2-40B4-BE49-F238E27FC236}">
                    <a16:creationId xmlns:a16="http://schemas.microsoft.com/office/drawing/2014/main" id="{02E5747A-53E0-FD4A-5727-33B9553F0E92}"/>
                  </a:ext>
                </a:extLst>
              </p:cNvPr>
              <p:cNvSpPr/>
              <p:nvPr/>
            </p:nvSpPr>
            <p:spPr>
              <a:xfrm>
                <a:off x="9575258" y="5454241"/>
                <a:ext cx="2063655" cy="1320699"/>
              </a:xfrm>
              <a:custGeom>
                <a:avLst/>
                <a:gdLst>
                  <a:gd name="connsiteX0" fmla="*/ 25608 w 2063655"/>
                  <a:gd name="connsiteY0" fmla="*/ 1106286 h 1320699"/>
                  <a:gd name="connsiteX1" fmla="*/ 25608 w 2063655"/>
                  <a:gd name="connsiteY1" fmla="*/ 1106286 h 1320699"/>
                  <a:gd name="connsiteX2" fmla="*/ 714837 w 2063655"/>
                  <a:gd name="connsiteY2" fmla="*/ 707235 h 1320699"/>
                  <a:gd name="connsiteX3" fmla="*/ 772273 w 2063655"/>
                  <a:gd name="connsiteY3" fmla="*/ 720523 h 1320699"/>
                  <a:gd name="connsiteX4" fmla="*/ 796705 w 2063655"/>
                  <a:gd name="connsiteY4" fmla="*/ 706378 h 1320699"/>
                  <a:gd name="connsiteX5" fmla="*/ 750413 w 2063655"/>
                  <a:gd name="connsiteY5" fmla="*/ 385767 h 1320699"/>
                  <a:gd name="connsiteX6" fmla="*/ 750413 w 2063655"/>
                  <a:gd name="connsiteY6" fmla="*/ 386624 h 1320699"/>
                  <a:gd name="connsiteX7" fmla="*/ 2062434 w 2063655"/>
                  <a:gd name="connsiteY7" fmla="*/ 383623 h 1320699"/>
                  <a:gd name="connsiteX8" fmla="*/ 2062434 w 2063655"/>
                  <a:gd name="connsiteY8" fmla="*/ 381480 h 1320699"/>
                  <a:gd name="connsiteX9" fmla="*/ 2014000 w 2063655"/>
                  <a:gd name="connsiteY9" fmla="*/ 707664 h 1320699"/>
                  <a:gd name="connsiteX10" fmla="*/ 909433 w 2063655"/>
                  <a:gd name="connsiteY10" fmla="*/ 813106 h 1320699"/>
                  <a:gd name="connsiteX11" fmla="*/ 851568 w 2063655"/>
                  <a:gd name="connsiteY11" fmla="*/ 846539 h 1320699"/>
                  <a:gd name="connsiteX12" fmla="*/ 838282 w 2063655"/>
                  <a:gd name="connsiteY12" fmla="*/ 911690 h 1320699"/>
                  <a:gd name="connsiteX13" fmla="*/ 148195 w 2063655"/>
                  <a:gd name="connsiteY13" fmla="*/ 1315454 h 1320699"/>
                  <a:gd name="connsiteX14" fmla="*/ 149481 w 2063655"/>
                  <a:gd name="connsiteY14" fmla="*/ 1314597 h 1320699"/>
                  <a:gd name="connsiteX15" fmla="*/ 25608 w 2063655"/>
                  <a:gd name="connsiteY15" fmla="*/ 1106286 h 1320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63655" h="1320699">
                    <a:moveTo>
                      <a:pt x="25608" y="1106286"/>
                    </a:moveTo>
                    <a:cubicBezTo>
                      <a:pt x="25180" y="1106286"/>
                      <a:pt x="25180" y="1106286"/>
                      <a:pt x="25608" y="1106286"/>
                    </a:cubicBezTo>
                    <a:cubicBezTo>
                      <a:pt x="38896" y="1100285"/>
                      <a:pt x="700693" y="711093"/>
                      <a:pt x="714837" y="707235"/>
                    </a:cubicBezTo>
                    <a:cubicBezTo>
                      <a:pt x="734983" y="701664"/>
                      <a:pt x="755557" y="709808"/>
                      <a:pt x="772273" y="720523"/>
                    </a:cubicBezTo>
                    <a:lnTo>
                      <a:pt x="796705" y="706378"/>
                    </a:lnTo>
                    <a:cubicBezTo>
                      <a:pt x="732839" y="632655"/>
                      <a:pt x="753414" y="477064"/>
                      <a:pt x="750413" y="385767"/>
                    </a:cubicBezTo>
                    <a:cubicBezTo>
                      <a:pt x="750413" y="386196"/>
                      <a:pt x="750413" y="386624"/>
                      <a:pt x="750413" y="386624"/>
                    </a:cubicBezTo>
                    <a:cubicBezTo>
                      <a:pt x="814707" y="-126440"/>
                      <a:pt x="1996426" y="-130297"/>
                      <a:pt x="2062434" y="383623"/>
                    </a:cubicBezTo>
                    <a:cubicBezTo>
                      <a:pt x="2062434" y="382766"/>
                      <a:pt x="2062434" y="382338"/>
                      <a:pt x="2062434" y="381480"/>
                    </a:cubicBezTo>
                    <a:cubicBezTo>
                      <a:pt x="2057291" y="479207"/>
                      <a:pt x="2085151" y="624511"/>
                      <a:pt x="2014000" y="707664"/>
                    </a:cubicBezTo>
                    <a:cubicBezTo>
                      <a:pt x="1758539" y="1005130"/>
                      <a:pt x="1230044" y="1008559"/>
                      <a:pt x="909433" y="813106"/>
                    </a:cubicBezTo>
                    <a:lnTo>
                      <a:pt x="851568" y="846539"/>
                    </a:lnTo>
                    <a:cubicBezTo>
                      <a:pt x="854570" y="868827"/>
                      <a:pt x="853283" y="894116"/>
                      <a:pt x="838282" y="911690"/>
                    </a:cubicBezTo>
                    <a:cubicBezTo>
                      <a:pt x="828852" y="924549"/>
                      <a:pt x="160196" y="1305596"/>
                      <a:pt x="148195" y="1315454"/>
                    </a:cubicBezTo>
                    <a:cubicBezTo>
                      <a:pt x="148624" y="1315026"/>
                      <a:pt x="149052" y="1315026"/>
                      <a:pt x="149481" y="1314597"/>
                    </a:cubicBezTo>
                    <a:cubicBezTo>
                      <a:pt x="62041" y="1357460"/>
                      <a:pt x="-51544" y="1162435"/>
                      <a:pt x="25608" y="1106286"/>
                    </a:cubicBezTo>
                    <a:close/>
                  </a:path>
                </a:pathLst>
              </a:custGeom>
              <a:solidFill>
                <a:srgbClr val="808080">
                  <a:alpha val="15000"/>
                </a:srgbClr>
              </a:solidFill>
              <a:ln w="4286" cap="flat">
                <a:noFill/>
                <a:prstDash val="solid"/>
                <a:miter/>
              </a:ln>
            </p:spPr>
            <p:txBody>
              <a:bodyPr rtlCol="0" anchor="ctr"/>
              <a:lstStyle/>
              <a:p>
                <a:endParaRPr lang="en-GB"/>
              </a:p>
            </p:txBody>
          </p:sp>
          <p:grpSp>
            <p:nvGrpSpPr>
              <p:cNvPr id="668" name="Graphic 18">
                <a:extLst>
                  <a:ext uri="{FF2B5EF4-FFF2-40B4-BE49-F238E27FC236}">
                    <a16:creationId xmlns:a16="http://schemas.microsoft.com/office/drawing/2014/main" id="{10768956-9CA8-C9C6-B86B-34C44E06CB7B}"/>
                  </a:ext>
                </a:extLst>
              </p:cNvPr>
              <p:cNvGrpSpPr/>
              <p:nvPr/>
            </p:nvGrpSpPr>
            <p:grpSpPr>
              <a:xfrm>
                <a:off x="9518558" y="5424186"/>
                <a:ext cx="2105285" cy="1346257"/>
                <a:chOff x="9518558" y="5424186"/>
                <a:chExt cx="2105285" cy="1346257"/>
              </a:xfrm>
            </p:grpSpPr>
            <p:grpSp>
              <p:nvGrpSpPr>
                <p:cNvPr id="669" name="Graphic 18">
                  <a:extLst>
                    <a:ext uri="{FF2B5EF4-FFF2-40B4-BE49-F238E27FC236}">
                      <a16:creationId xmlns:a16="http://schemas.microsoft.com/office/drawing/2014/main" id="{397A959A-373A-3580-3B78-19269B4726ED}"/>
                    </a:ext>
                  </a:extLst>
                </p:cNvPr>
                <p:cNvGrpSpPr/>
                <p:nvPr/>
              </p:nvGrpSpPr>
              <p:grpSpPr>
                <a:xfrm>
                  <a:off x="10296950" y="5424186"/>
                  <a:ext cx="1326893" cy="939727"/>
                  <a:chOff x="10296950" y="5424186"/>
                  <a:chExt cx="1326893" cy="939727"/>
                </a:xfrm>
              </p:grpSpPr>
              <p:sp>
                <p:nvSpPr>
                  <p:cNvPr id="670" name="Freeform: Shape 669">
                    <a:extLst>
                      <a:ext uri="{FF2B5EF4-FFF2-40B4-BE49-F238E27FC236}">
                        <a16:creationId xmlns:a16="http://schemas.microsoft.com/office/drawing/2014/main" id="{8A19B331-3363-6D3F-F3BF-394EE667C32F}"/>
                      </a:ext>
                    </a:extLst>
                  </p:cNvPr>
                  <p:cNvSpPr/>
                  <p:nvPr/>
                </p:nvSpPr>
                <p:spPr>
                  <a:xfrm>
                    <a:off x="10422804" y="5492545"/>
                    <a:ext cx="1075890" cy="493624"/>
                  </a:xfrm>
                  <a:custGeom>
                    <a:avLst/>
                    <a:gdLst>
                      <a:gd name="connsiteX0" fmla="*/ 165 w 1075890"/>
                      <a:gd name="connsiteY0" fmla="*/ 312316 h 493624"/>
                      <a:gd name="connsiteX1" fmla="*/ 384641 w 1075890"/>
                      <a:gd name="connsiteY1" fmla="*/ 12707 h 493624"/>
                      <a:gd name="connsiteX2" fmla="*/ 992861 w 1075890"/>
                      <a:gd name="connsiteY2" fmla="*/ 144724 h 493624"/>
                      <a:gd name="connsiteX3" fmla="*/ 1074727 w 1075890"/>
                      <a:gd name="connsiteY3" fmla="*/ 490624 h 493624"/>
                      <a:gd name="connsiteX4" fmla="*/ 547519 w 1075890"/>
                      <a:gd name="connsiteY4" fmla="*/ 181157 h 493624"/>
                      <a:gd name="connsiteX5" fmla="*/ 594 w 1075890"/>
                      <a:gd name="connsiteY5" fmla="*/ 493624 h 493624"/>
                      <a:gd name="connsiteX6" fmla="*/ 594 w 1075890"/>
                      <a:gd name="connsiteY6" fmla="*/ 493624 h 493624"/>
                      <a:gd name="connsiteX7" fmla="*/ 594 w 1075890"/>
                      <a:gd name="connsiteY7" fmla="*/ 493624 h 493624"/>
                      <a:gd name="connsiteX8" fmla="*/ 165 w 1075890"/>
                      <a:gd name="connsiteY8" fmla="*/ 312316 h 493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5890" h="493624">
                        <a:moveTo>
                          <a:pt x="165" y="312316"/>
                        </a:moveTo>
                        <a:cubicBezTo>
                          <a:pt x="-7122" y="152010"/>
                          <a:pt x="229050" y="31567"/>
                          <a:pt x="384641" y="12707"/>
                        </a:cubicBezTo>
                        <a:cubicBezTo>
                          <a:pt x="591238" y="-19440"/>
                          <a:pt x="828697" y="4134"/>
                          <a:pt x="992861" y="144724"/>
                        </a:cubicBezTo>
                        <a:cubicBezTo>
                          <a:pt x="1103017" y="235592"/>
                          <a:pt x="1070013" y="367180"/>
                          <a:pt x="1074727" y="490624"/>
                        </a:cubicBezTo>
                        <a:cubicBezTo>
                          <a:pt x="1056725" y="257452"/>
                          <a:pt x="741257" y="183300"/>
                          <a:pt x="547519" y="181157"/>
                        </a:cubicBezTo>
                        <a:cubicBezTo>
                          <a:pt x="348637" y="179442"/>
                          <a:pt x="18596" y="253594"/>
                          <a:pt x="594" y="493624"/>
                        </a:cubicBezTo>
                        <a:lnTo>
                          <a:pt x="594" y="493624"/>
                        </a:lnTo>
                        <a:cubicBezTo>
                          <a:pt x="594" y="493624"/>
                          <a:pt x="594" y="493624"/>
                          <a:pt x="594" y="493624"/>
                        </a:cubicBezTo>
                        <a:lnTo>
                          <a:pt x="165" y="312316"/>
                        </a:lnTo>
                        <a:close/>
                      </a:path>
                    </a:pathLst>
                  </a:custGeom>
                  <a:solidFill>
                    <a:schemeClr val="accent1"/>
                  </a:solidFill>
                  <a:ln w="4286" cap="flat">
                    <a:noFill/>
                    <a:prstDash val="solid"/>
                    <a:miter/>
                  </a:ln>
                </p:spPr>
                <p:txBody>
                  <a:bodyPr rtlCol="0" anchor="ctr"/>
                  <a:lstStyle/>
                  <a:p>
                    <a:endParaRPr lang="en-GB"/>
                  </a:p>
                </p:txBody>
              </p:sp>
              <p:sp>
                <p:nvSpPr>
                  <p:cNvPr id="671" name="Freeform: Shape 670">
                    <a:extLst>
                      <a:ext uri="{FF2B5EF4-FFF2-40B4-BE49-F238E27FC236}">
                        <a16:creationId xmlns:a16="http://schemas.microsoft.com/office/drawing/2014/main" id="{A04C3819-F788-9934-FA3F-0CFF999A69BC}"/>
                      </a:ext>
                    </a:extLst>
                  </p:cNvPr>
                  <p:cNvSpPr/>
                  <p:nvPr/>
                </p:nvSpPr>
                <p:spPr>
                  <a:xfrm>
                    <a:off x="10296950" y="5801432"/>
                    <a:ext cx="1326893" cy="562481"/>
                  </a:xfrm>
                  <a:custGeom>
                    <a:avLst/>
                    <a:gdLst>
                      <a:gd name="connsiteX0" fmla="*/ 6861 w 1326893"/>
                      <a:gd name="connsiteY0" fmla="*/ 3858 h 562481"/>
                      <a:gd name="connsiteX1" fmla="*/ 1318883 w 1326893"/>
                      <a:gd name="connsiteY1" fmla="*/ 0 h 562481"/>
                      <a:gd name="connsiteX2" fmla="*/ 601364 w 1326893"/>
                      <a:gd name="connsiteY2" fmla="*/ 561928 h 562481"/>
                      <a:gd name="connsiteX3" fmla="*/ 6861 w 1326893"/>
                      <a:gd name="connsiteY3" fmla="*/ 3858 h 562481"/>
                    </a:gdLst>
                    <a:ahLst/>
                    <a:cxnLst>
                      <a:cxn ang="0">
                        <a:pos x="connsiteX0" y="connsiteY0"/>
                      </a:cxn>
                      <a:cxn ang="0">
                        <a:pos x="connsiteX1" y="connsiteY1"/>
                      </a:cxn>
                      <a:cxn ang="0">
                        <a:pos x="connsiteX2" y="connsiteY2"/>
                      </a:cxn>
                      <a:cxn ang="0">
                        <a:pos x="connsiteX3" y="connsiteY3"/>
                      </a:cxn>
                    </a:cxnLst>
                    <a:rect l="l" t="t" r="r" b="b"/>
                    <a:pathLst>
                      <a:path w="1326893" h="562481">
                        <a:moveTo>
                          <a:pt x="6861" y="3858"/>
                        </a:moveTo>
                        <a:cubicBezTo>
                          <a:pt x="78871" y="516922"/>
                          <a:pt x="1252017" y="511350"/>
                          <a:pt x="1318883" y="0"/>
                        </a:cubicBezTo>
                        <a:cubicBezTo>
                          <a:pt x="1390034" y="452628"/>
                          <a:pt x="973840" y="571786"/>
                          <a:pt x="601364" y="561928"/>
                        </a:cubicBezTo>
                        <a:cubicBezTo>
                          <a:pt x="252035" y="533210"/>
                          <a:pt x="-49717" y="409337"/>
                          <a:pt x="6861" y="3858"/>
                        </a:cubicBezTo>
                        <a:close/>
                      </a:path>
                    </a:pathLst>
                  </a:custGeom>
                  <a:solidFill>
                    <a:schemeClr val="accent1">
                      <a:lumMod val="75000"/>
                    </a:schemeClr>
                  </a:solidFill>
                  <a:ln w="4286" cap="flat">
                    <a:noFill/>
                    <a:prstDash val="solid"/>
                    <a:miter/>
                  </a:ln>
                </p:spPr>
                <p:txBody>
                  <a:bodyPr rtlCol="0" anchor="ctr"/>
                  <a:lstStyle/>
                  <a:p>
                    <a:endParaRPr lang="en-GB"/>
                  </a:p>
                </p:txBody>
              </p:sp>
              <p:sp>
                <p:nvSpPr>
                  <p:cNvPr id="672" name="Freeform: Shape 671">
                    <a:extLst>
                      <a:ext uri="{FF2B5EF4-FFF2-40B4-BE49-F238E27FC236}">
                        <a16:creationId xmlns:a16="http://schemas.microsoft.com/office/drawing/2014/main" id="{01AD74C4-8E6D-4B71-3A2A-6F7C622A2EFE}"/>
                      </a:ext>
                    </a:extLst>
                  </p:cNvPr>
                  <p:cNvSpPr/>
                  <p:nvPr/>
                </p:nvSpPr>
                <p:spPr>
                  <a:xfrm>
                    <a:off x="10303811" y="5424186"/>
                    <a:ext cx="1309889" cy="758221"/>
                  </a:xfrm>
                  <a:custGeom>
                    <a:avLst/>
                    <a:gdLst>
                      <a:gd name="connsiteX0" fmla="*/ 0 w 1309889"/>
                      <a:gd name="connsiteY0" fmla="*/ 378961 h 758221"/>
                      <a:gd name="connsiteX1" fmla="*/ 904828 w 1309889"/>
                      <a:gd name="connsiteY1" fmla="*/ 27059 h 758221"/>
                      <a:gd name="connsiteX2" fmla="*/ 900970 w 1309889"/>
                      <a:gd name="connsiteY2" fmla="*/ 731291 h 758221"/>
                      <a:gd name="connsiteX3" fmla="*/ 0 w 1309889"/>
                      <a:gd name="connsiteY3" fmla="*/ 378961 h 758221"/>
                      <a:gd name="connsiteX4" fmla="*/ 1034701 w 1309889"/>
                      <a:gd name="connsiteY4" fmla="*/ 599274 h 758221"/>
                      <a:gd name="connsiteX5" fmla="*/ 1037273 w 1309889"/>
                      <a:gd name="connsiteY5" fmla="*/ 159076 h 758221"/>
                      <a:gd name="connsiteX6" fmla="*/ 277320 w 1309889"/>
                      <a:gd name="connsiteY6" fmla="*/ 159076 h 758221"/>
                      <a:gd name="connsiteX7" fmla="*/ 274749 w 1309889"/>
                      <a:gd name="connsiteY7" fmla="*/ 599274 h 758221"/>
                      <a:gd name="connsiteX8" fmla="*/ 1034701 w 1309889"/>
                      <a:gd name="connsiteY8" fmla="*/ 599274 h 758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9889" h="758221">
                        <a:moveTo>
                          <a:pt x="0" y="378961"/>
                        </a:moveTo>
                        <a:cubicBezTo>
                          <a:pt x="35147" y="18916"/>
                          <a:pt x="620649" y="-47093"/>
                          <a:pt x="904828" y="27059"/>
                        </a:cubicBezTo>
                        <a:cubicBezTo>
                          <a:pt x="1449182" y="156076"/>
                          <a:pt x="1441895" y="604417"/>
                          <a:pt x="900970" y="731291"/>
                        </a:cubicBezTo>
                        <a:cubicBezTo>
                          <a:pt x="618077" y="805014"/>
                          <a:pt x="31290" y="739863"/>
                          <a:pt x="0" y="378961"/>
                        </a:cubicBezTo>
                        <a:close/>
                        <a:moveTo>
                          <a:pt x="1034701" y="599274"/>
                        </a:moveTo>
                        <a:cubicBezTo>
                          <a:pt x="1244728" y="477973"/>
                          <a:pt x="1246013" y="280377"/>
                          <a:pt x="1037273" y="159076"/>
                        </a:cubicBezTo>
                        <a:cubicBezTo>
                          <a:pt x="828532" y="37775"/>
                          <a:pt x="487775" y="37775"/>
                          <a:pt x="277320" y="159076"/>
                        </a:cubicBezTo>
                        <a:cubicBezTo>
                          <a:pt x="67294" y="280377"/>
                          <a:pt x="66009" y="477973"/>
                          <a:pt x="274749" y="599274"/>
                        </a:cubicBezTo>
                        <a:cubicBezTo>
                          <a:pt x="483489" y="720575"/>
                          <a:pt x="824246" y="720575"/>
                          <a:pt x="1034701" y="599274"/>
                        </a:cubicBezTo>
                      </a:path>
                    </a:pathLst>
                  </a:custGeom>
                  <a:solidFill>
                    <a:schemeClr val="accent3"/>
                  </a:solidFill>
                  <a:ln w="4286" cap="flat">
                    <a:noFill/>
                    <a:prstDash val="solid"/>
                    <a:miter/>
                  </a:ln>
                </p:spPr>
                <p:txBody>
                  <a:bodyPr rtlCol="0" anchor="ctr"/>
                  <a:lstStyle/>
                  <a:p>
                    <a:endParaRPr lang="en-GB"/>
                  </a:p>
                </p:txBody>
              </p:sp>
            </p:grpSp>
            <p:sp>
              <p:nvSpPr>
                <p:cNvPr id="673" name="Freeform: Shape 672">
                  <a:extLst>
                    <a:ext uri="{FF2B5EF4-FFF2-40B4-BE49-F238E27FC236}">
                      <a16:creationId xmlns:a16="http://schemas.microsoft.com/office/drawing/2014/main" id="{662500B1-C263-9171-F806-4CE4C3B3ABAB}"/>
                    </a:ext>
                  </a:extLst>
                </p:cNvPr>
                <p:cNvSpPr/>
                <p:nvPr/>
              </p:nvSpPr>
              <p:spPr>
                <a:xfrm>
                  <a:off x="10298668" y="6076814"/>
                  <a:ext cx="219462" cy="207249"/>
                </a:xfrm>
                <a:custGeom>
                  <a:avLst/>
                  <a:gdLst>
                    <a:gd name="connsiteX0" fmla="*/ 90440 w 219462"/>
                    <a:gd name="connsiteY0" fmla="*/ 170388 h 207249"/>
                    <a:gd name="connsiteX1" fmla="*/ 0 w 219462"/>
                    <a:gd name="connsiteY1" fmla="*/ 78662 h 207249"/>
                    <a:gd name="connsiteX2" fmla="*/ 128588 w 219462"/>
                    <a:gd name="connsiteY2" fmla="*/ 3653 h 207249"/>
                    <a:gd name="connsiteX3" fmla="*/ 134160 w 219462"/>
                    <a:gd name="connsiteY3" fmla="*/ 1081 h 207249"/>
                    <a:gd name="connsiteX4" fmla="*/ 186881 w 219462"/>
                    <a:gd name="connsiteY4" fmla="*/ 23798 h 207249"/>
                    <a:gd name="connsiteX5" fmla="*/ 203597 w 219462"/>
                    <a:gd name="connsiteY5" fmla="*/ 132669 h 207249"/>
                    <a:gd name="connsiteX6" fmla="*/ 75009 w 219462"/>
                    <a:gd name="connsiteY6" fmla="*/ 207250 h 207249"/>
                    <a:gd name="connsiteX7" fmla="*/ 90440 w 219462"/>
                    <a:gd name="connsiteY7" fmla="*/ 170388 h 207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462" h="207249">
                      <a:moveTo>
                        <a:pt x="90440" y="170388"/>
                      </a:moveTo>
                      <a:cubicBezTo>
                        <a:pt x="87439" y="128383"/>
                        <a:pt x="48863" y="62803"/>
                        <a:pt x="0" y="78662"/>
                      </a:cubicBezTo>
                      <a:lnTo>
                        <a:pt x="128588" y="3653"/>
                      </a:lnTo>
                      <a:cubicBezTo>
                        <a:pt x="130302" y="2796"/>
                        <a:pt x="132445" y="1938"/>
                        <a:pt x="134160" y="1081"/>
                      </a:cubicBezTo>
                      <a:cubicBezTo>
                        <a:pt x="154305" y="-4062"/>
                        <a:pt x="173593" y="10082"/>
                        <a:pt x="186881" y="23798"/>
                      </a:cubicBezTo>
                      <a:cubicBezTo>
                        <a:pt x="210883" y="49087"/>
                        <a:pt x="237030" y="107809"/>
                        <a:pt x="203597" y="132669"/>
                      </a:cubicBezTo>
                      <a:cubicBezTo>
                        <a:pt x="203597" y="132669"/>
                        <a:pt x="75009" y="207250"/>
                        <a:pt x="75009" y="207250"/>
                      </a:cubicBezTo>
                      <a:cubicBezTo>
                        <a:pt x="85725" y="202535"/>
                        <a:pt x="91725" y="186676"/>
                        <a:pt x="90440" y="170388"/>
                      </a:cubicBezTo>
                      <a:close/>
                    </a:path>
                  </a:pathLst>
                </a:custGeom>
                <a:solidFill>
                  <a:schemeClr val="tx2">
                    <a:lumMod val="50000"/>
                  </a:schemeClr>
                </a:solidFill>
                <a:ln w="4286" cap="flat">
                  <a:noFill/>
                  <a:prstDash val="solid"/>
                  <a:miter/>
                </a:ln>
              </p:spPr>
              <p:txBody>
                <a:bodyPr rtlCol="0" anchor="ctr"/>
                <a:lstStyle/>
                <a:p>
                  <a:endParaRPr lang="en-GB"/>
                </a:p>
              </p:txBody>
            </p:sp>
            <p:grpSp>
              <p:nvGrpSpPr>
                <p:cNvPr id="674" name="Graphic 18">
                  <a:extLst>
                    <a:ext uri="{FF2B5EF4-FFF2-40B4-BE49-F238E27FC236}">
                      <a16:creationId xmlns:a16="http://schemas.microsoft.com/office/drawing/2014/main" id="{73EFDC30-B2B3-A36D-D360-A8CBFFDEE17B}"/>
                    </a:ext>
                  </a:extLst>
                </p:cNvPr>
                <p:cNvGrpSpPr/>
                <p:nvPr/>
              </p:nvGrpSpPr>
              <p:grpSpPr>
                <a:xfrm>
                  <a:off x="9518558" y="6124516"/>
                  <a:ext cx="887425" cy="645927"/>
                  <a:chOff x="9518558" y="6124516"/>
                  <a:chExt cx="887425" cy="645927"/>
                </a:xfrm>
              </p:grpSpPr>
              <p:sp>
                <p:nvSpPr>
                  <p:cNvPr id="675" name="Freeform: Shape 674">
                    <a:extLst>
                      <a:ext uri="{FF2B5EF4-FFF2-40B4-BE49-F238E27FC236}">
                        <a16:creationId xmlns:a16="http://schemas.microsoft.com/office/drawing/2014/main" id="{3F5A8A38-F19A-6EA9-AEFA-124618A57F1D}"/>
                      </a:ext>
                    </a:extLst>
                  </p:cNvPr>
                  <p:cNvSpPr/>
                  <p:nvPr/>
                </p:nvSpPr>
                <p:spPr>
                  <a:xfrm>
                    <a:off x="9579006" y="6124516"/>
                    <a:ext cx="826977" cy="611318"/>
                  </a:xfrm>
                  <a:custGeom>
                    <a:avLst/>
                    <a:gdLst>
                      <a:gd name="connsiteX0" fmla="*/ 147447 w 826977"/>
                      <a:gd name="connsiteY0" fmla="*/ 549597 h 611318"/>
                      <a:gd name="connsiteX1" fmla="*/ 0 w 826977"/>
                      <a:gd name="connsiteY1" fmla="*/ 400863 h 611318"/>
                      <a:gd name="connsiteX2" fmla="*/ 689229 w 826977"/>
                      <a:gd name="connsiteY2" fmla="*/ 1814 h 611318"/>
                      <a:gd name="connsiteX3" fmla="*/ 759095 w 826977"/>
                      <a:gd name="connsiteY3" fmla="*/ 24102 h 611318"/>
                      <a:gd name="connsiteX4" fmla="*/ 820388 w 826977"/>
                      <a:gd name="connsiteY4" fmla="*/ 195123 h 611318"/>
                      <a:gd name="connsiteX5" fmla="*/ 801957 w 826977"/>
                      <a:gd name="connsiteY5" fmla="*/ 216126 h 611318"/>
                      <a:gd name="connsiteX6" fmla="*/ 122158 w 826977"/>
                      <a:gd name="connsiteY6" fmla="*/ 611318 h 611318"/>
                      <a:gd name="connsiteX7" fmla="*/ 147447 w 826977"/>
                      <a:gd name="connsiteY7" fmla="*/ 549597 h 61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6977" h="611318">
                        <a:moveTo>
                          <a:pt x="147447" y="549597"/>
                        </a:moveTo>
                        <a:cubicBezTo>
                          <a:pt x="144018" y="484017"/>
                          <a:pt x="76724" y="372574"/>
                          <a:pt x="0" y="400863"/>
                        </a:cubicBezTo>
                        <a:cubicBezTo>
                          <a:pt x="13287" y="394863"/>
                          <a:pt x="675513" y="5243"/>
                          <a:pt x="689229" y="1814"/>
                        </a:cubicBezTo>
                        <a:cubicBezTo>
                          <a:pt x="714518" y="-5044"/>
                          <a:pt x="739807" y="8672"/>
                          <a:pt x="759095" y="24102"/>
                        </a:cubicBezTo>
                        <a:cubicBezTo>
                          <a:pt x="804957" y="63964"/>
                          <a:pt x="842677" y="134259"/>
                          <a:pt x="820388" y="195123"/>
                        </a:cubicBezTo>
                        <a:cubicBezTo>
                          <a:pt x="816102" y="204124"/>
                          <a:pt x="810102" y="210983"/>
                          <a:pt x="801957" y="216126"/>
                        </a:cubicBezTo>
                        <a:lnTo>
                          <a:pt x="122158" y="611318"/>
                        </a:lnTo>
                        <a:cubicBezTo>
                          <a:pt x="139303" y="602317"/>
                          <a:pt x="149162" y="576171"/>
                          <a:pt x="147447" y="549597"/>
                        </a:cubicBezTo>
                        <a:close/>
                      </a:path>
                    </a:pathLst>
                  </a:custGeom>
                  <a:solidFill>
                    <a:schemeClr val="tx2"/>
                  </a:solidFill>
                  <a:ln w="4286" cap="flat">
                    <a:noFill/>
                    <a:prstDash val="solid"/>
                    <a:miter/>
                  </a:ln>
                </p:spPr>
                <p:txBody>
                  <a:bodyPr rtlCol="0" anchor="ctr"/>
                  <a:lstStyle/>
                  <a:p>
                    <a:endParaRPr lang="en-GB" dirty="0"/>
                  </a:p>
                </p:txBody>
              </p:sp>
              <p:sp>
                <p:nvSpPr>
                  <p:cNvPr id="676" name="Freeform: Shape 675">
                    <a:extLst>
                      <a:ext uri="{FF2B5EF4-FFF2-40B4-BE49-F238E27FC236}">
                        <a16:creationId xmlns:a16="http://schemas.microsoft.com/office/drawing/2014/main" id="{9F93964F-F23A-3B02-D35F-651090EF4A89}"/>
                      </a:ext>
                    </a:extLst>
                  </p:cNvPr>
                  <p:cNvSpPr/>
                  <p:nvPr/>
                </p:nvSpPr>
                <p:spPr>
                  <a:xfrm rot="-1809893">
                    <a:off x="9570208" y="6508141"/>
                    <a:ext cx="140591" cy="243463"/>
                  </a:xfrm>
                  <a:custGeom>
                    <a:avLst/>
                    <a:gdLst>
                      <a:gd name="connsiteX0" fmla="*/ 140592 w 140591"/>
                      <a:gd name="connsiteY0" fmla="*/ 121732 h 243463"/>
                      <a:gd name="connsiteX1" fmla="*/ 70296 w 140591"/>
                      <a:gd name="connsiteY1" fmla="*/ 243464 h 243463"/>
                      <a:gd name="connsiteX2" fmla="*/ 0 w 140591"/>
                      <a:gd name="connsiteY2" fmla="*/ 121732 h 243463"/>
                      <a:gd name="connsiteX3" fmla="*/ 70296 w 140591"/>
                      <a:gd name="connsiteY3" fmla="*/ 0 h 243463"/>
                      <a:gd name="connsiteX4" fmla="*/ 140592 w 140591"/>
                      <a:gd name="connsiteY4" fmla="*/ 121732 h 243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91" h="243463">
                        <a:moveTo>
                          <a:pt x="140592" y="121732"/>
                        </a:moveTo>
                        <a:cubicBezTo>
                          <a:pt x="140592" y="188963"/>
                          <a:pt x="109119" y="243464"/>
                          <a:pt x="70296" y="243464"/>
                        </a:cubicBezTo>
                        <a:cubicBezTo>
                          <a:pt x="31473" y="243464"/>
                          <a:pt x="0" y="188963"/>
                          <a:pt x="0" y="121732"/>
                        </a:cubicBezTo>
                        <a:cubicBezTo>
                          <a:pt x="0" y="54501"/>
                          <a:pt x="31473" y="0"/>
                          <a:pt x="70296" y="0"/>
                        </a:cubicBezTo>
                        <a:cubicBezTo>
                          <a:pt x="109119" y="0"/>
                          <a:pt x="140592" y="54501"/>
                          <a:pt x="140592" y="121732"/>
                        </a:cubicBezTo>
                        <a:close/>
                      </a:path>
                    </a:pathLst>
                  </a:custGeom>
                  <a:solidFill>
                    <a:schemeClr val="tx2">
                      <a:lumMod val="50000"/>
                    </a:schemeClr>
                  </a:solidFill>
                  <a:ln w="4286" cap="flat">
                    <a:noFill/>
                    <a:prstDash val="solid"/>
                    <a:miter/>
                  </a:ln>
                </p:spPr>
                <p:txBody>
                  <a:bodyPr rtlCol="0" anchor="ctr"/>
                  <a:lstStyle/>
                  <a:p>
                    <a:endParaRPr lang="en-GB"/>
                  </a:p>
                </p:txBody>
              </p:sp>
            </p:grpSp>
          </p:grpSp>
        </p:grpSp>
        <p:grpSp>
          <p:nvGrpSpPr>
            <p:cNvPr id="677" name="Graphic 18">
              <a:extLst>
                <a:ext uri="{FF2B5EF4-FFF2-40B4-BE49-F238E27FC236}">
                  <a16:creationId xmlns:a16="http://schemas.microsoft.com/office/drawing/2014/main" id="{81091ADC-D024-F88A-D4C3-A2CED8034D87}"/>
                </a:ext>
              </a:extLst>
            </p:cNvPr>
            <p:cNvGrpSpPr/>
            <p:nvPr/>
          </p:nvGrpSpPr>
          <p:grpSpPr>
            <a:xfrm>
              <a:off x="10491120" y="4570421"/>
              <a:ext cx="957119" cy="1477899"/>
              <a:chOff x="10491120" y="4570421"/>
              <a:chExt cx="957119" cy="1477899"/>
            </a:xfrm>
          </p:grpSpPr>
          <p:grpSp>
            <p:nvGrpSpPr>
              <p:cNvPr id="678" name="Graphic 18">
                <a:extLst>
                  <a:ext uri="{FF2B5EF4-FFF2-40B4-BE49-F238E27FC236}">
                    <a16:creationId xmlns:a16="http://schemas.microsoft.com/office/drawing/2014/main" id="{DB2FBCC6-745D-C012-B3D3-B5D09B70DCA6}"/>
                  </a:ext>
                </a:extLst>
              </p:cNvPr>
              <p:cNvGrpSpPr/>
              <p:nvPr/>
            </p:nvGrpSpPr>
            <p:grpSpPr>
              <a:xfrm>
                <a:off x="10491120" y="5292225"/>
                <a:ext cx="282464" cy="724376"/>
                <a:chOff x="10491120" y="5292225"/>
                <a:chExt cx="282464" cy="724376"/>
              </a:xfrm>
            </p:grpSpPr>
            <p:grpSp>
              <p:nvGrpSpPr>
                <p:cNvPr id="679" name="Graphic 18">
                  <a:extLst>
                    <a:ext uri="{FF2B5EF4-FFF2-40B4-BE49-F238E27FC236}">
                      <a16:creationId xmlns:a16="http://schemas.microsoft.com/office/drawing/2014/main" id="{8094E057-BD07-5D86-14F9-BD61F2A87D08}"/>
                    </a:ext>
                  </a:extLst>
                </p:cNvPr>
                <p:cNvGrpSpPr/>
                <p:nvPr/>
              </p:nvGrpSpPr>
              <p:grpSpPr>
                <a:xfrm>
                  <a:off x="10567844" y="5500537"/>
                  <a:ext cx="129015" cy="516064"/>
                  <a:chOff x="10567844" y="5500537"/>
                  <a:chExt cx="129015" cy="516064"/>
                </a:xfrm>
              </p:grpSpPr>
              <p:sp>
                <p:nvSpPr>
                  <p:cNvPr id="680" name="Freeform: Shape 679">
                    <a:extLst>
                      <a:ext uri="{FF2B5EF4-FFF2-40B4-BE49-F238E27FC236}">
                        <a16:creationId xmlns:a16="http://schemas.microsoft.com/office/drawing/2014/main" id="{639FABE1-77CE-0B6B-7B9A-BF0E1C95C2EB}"/>
                      </a:ext>
                    </a:extLst>
                  </p:cNvPr>
                  <p:cNvSpPr/>
                  <p:nvPr/>
                </p:nvSpPr>
                <p:spPr>
                  <a:xfrm>
                    <a:off x="10644140" y="5545114"/>
                    <a:ext cx="52720" cy="471487"/>
                  </a:xfrm>
                  <a:custGeom>
                    <a:avLst/>
                    <a:gdLst>
                      <a:gd name="connsiteX0" fmla="*/ 1285 w 52720"/>
                      <a:gd name="connsiteY0" fmla="*/ 29575 h 471487"/>
                      <a:gd name="connsiteX1" fmla="*/ 52720 w 52720"/>
                      <a:gd name="connsiteY1" fmla="*/ 0 h 471487"/>
                      <a:gd name="connsiteX2" fmla="*/ 51435 w 52720"/>
                      <a:gd name="connsiteY2" fmla="*/ 441912 h 471487"/>
                      <a:gd name="connsiteX3" fmla="*/ 0 w 52720"/>
                      <a:gd name="connsiteY3" fmla="*/ 471488 h 471487"/>
                    </a:gdLst>
                    <a:ahLst/>
                    <a:cxnLst>
                      <a:cxn ang="0">
                        <a:pos x="connsiteX0" y="connsiteY0"/>
                      </a:cxn>
                      <a:cxn ang="0">
                        <a:pos x="connsiteX1" y="connsiteY1"/>
                      </a:cxn>
                      <a:cxn ang="0">
                        <a:pos x="connsiteX2" y="connsiteY2"/>
                      </a:cxn>
                      <a:cxn ang="0">
                        <a:pos x="connsiteX3" y="connsiteY3"/>
                      </a:cxn>
                    </a:cxnLst>
                    <a:rect l="l" t="t" r="r" b="b"/>
                    <a:pathLst>
                      <a:path w="52720" h="471487">
                        <a:moveTo>
                          <a:pt x="1285" y="29575"/>
                        </a:moveTo>
                        <a:lnTo>
                          <a:pt x="52720" y="0"/>
                        </a:lnTo>
                        <a:lnTo>
                          <a:pt x="51435" y="441912"/>
                        </a:lnTo>
                        <a:lnTo>
                          <a:pt x="0" y="471488"/>
                        </a:lnTo>
                        <a:close/>
                      </a:path>
                    </a:pathLst>
                  </a:custGeom>
                  <a:solidFill>
                    <a:schemeClr val="accent1">
                      <a:lumMod val="75000"/>
                    </a:schemeClr>
                  </a:solidFill>
                  <a:ln w="4286" cap="flat">
                    <a:noFill/>
                    <a:prstDash val="solid"/>
                    <a:miter/>
                  </a:ln>
                </p:spPr>
                <p:txBody>
                  <a:bodyPr rtlCol="0" anchor="ctr"/>
                  <a:lstStyle/>
                  <a:p>
                    <a:endParaRPr lang="en-GB"/>
                  </a:p>
                </p:txBody>
              </p:sp>
              <p:sp>
                <p:nvSpPr>
                  <p:cNvPr id="681" name="Freeform: Shape 680">
                    <a:extLst>
                      <a:ext uri="{FF2B5EF4-FFF2-40B4-BE49-F238E27FC236}">
                        <a16:creationId xmlns:a16="http://schemas.microsoft.com/office/drawing/2014/main" id="{ACFF0347-55ED-1548-1F44-28C7F5BCA743}"/>
                      </a:ext>
                    </a:extLst>
                  </p:cNvPr>
                  <p:cNvSpPr/>
                  <p:nvPr/>
                </p:nvSpPr>
                <p:spPr>
                  <a:xfrm>
                    <a:off x="10567844" y="5500537"/>
                    <a:ext cx="129015" cy="74152"/>
                  </a:xfrm>
                  <a:custGeom>
                    <a:avLst/>
                    <a:gdLst>
                      <a:gd name="connsiteX0" fmla="*/ 0 w 129015"/>
                      <a:gd name="connsiteY0" fmla="*/ 29575 h 74152"/>
                      <a:gd name="connsiteX1" fmla="*/ 51435 w 129015"/>
                      <a:gd name="connsiteY1" fmla="*/ 0 h 74152"/>
                      <a:gd name="connsiteX2" fmla="*/ 129016 w 129015"/>
                      <a:gd name="connsiteY2" fmla="*/ 44577 h 74152"/>
                      <a:gd name="connsiteX3" fmla="*/ 77581 w 129015"/>
                      <a:gd name="connsiteY3" fmla="*/ 74152 h 74152"/>
                    </a:gdLst>
                    <a:ahLst/>
                    <a:cxnLst>
                      <a:cxn ang="0">
                        <a:pos x="connsiteX0" y="connsiteY0"/>
                      </a:cxn>
                      <a:cxn ang="0">
                        <a:pos x="connsiteX1" y="connsiteY1"/>
                      </a:cxn>
                      <a:cxn ang="0">
                        <a:pos x="connsiteX2" y="connsiteY2"/>
                      </a:cxn>
                      <a:cxn ang="0">
                        <a:pos x="connsiteX3" y="connsiteY3"/>
                      </a:cxn>
                    </a:cxnLst>
                    <a:rect l="l" t="t" r="r" b="b"/>
                    <a:pathLst>
                      <a:path w="129015" h="74152">
                        <a:moveTo>
                          <a:pt x="0" y="29575"/>
                        </a:moveTo>
                        <a:lnTo>
                          <a:pt x="51435" y="0"/>
                        </a:lnTo>
                        <a:lnTo>
                          <a:pt x="129016" y="44577"/>
                        </a:lnTo>
                        <a:lnTo>
                          <a:pt x="77581" y="74152"/>
                        </a:lnTo>
                        <a:close/>
                      </a:path>
                    </a:pathLst>
                  </a:custGeom>
                  <a:solidFill>
                    <a:srgbClr val="317EBA"/>
                  </a:solidFill>
                  <a:ln w="4286" cap="flat">
                    <a:noFill/>
                    <a:prstDash val="solid"/>
                    <a:miter/>
                  </a:ln>
                </p:spPr>
                <p:txBody>
                  <a:bodyPr rtlCol="0" anchor="ctr"/>
                  <a:lstStyle/>
                  <a:p>
                    <a:endParaRPr lang="en-GB"/>
                  </a:p>
                </p:txBody>
              </p:sp>
            </p:grpSp>
            <p:grpSp>
              <p:nvGrpSpPr>
                <p:cNvPr id="682" name="Graphic 18">
                  <a:extLst>
                    <a:ext uri="{FF2B5EF4-FFF2-40B4-BE49-F238E27FC236}">
                      <a16:creationId xmlns:a16="http://schemas.microsoft.com/office/drawing/2014/main" id="{8A50B7AE-E457-2D2A-CD68-AB6C575BCC48}"/>
                    </a:ext>
                  </a:extLst>
                </p:cNvPr>
                <p:cNvGrpSpPr/>
                <p:nvPr/>
              </p:nvGrpSpPr>
              <p:grpSpPr>
                <a:xfrm>
                  <a:off x="10491120" y="5292225"/>
                  <a:ext cx="282464" cy="724376"/>
                  <a:chOff x="10491120" y="5292225"/>
                  <a:chExt cx="282464" cy="724376"/>
                </a:xfrm>
              </p:grpSpPr>
              <p:sp>
                <p:nvSpPr>
                  <p:cNvPr id="683" name="Freeform: Shape 682">
                    <a:extLst>
                      <a:ext uri="{FF2B5EF4-FFF2-40B4-BE49-F238E27FC236}">
                        <a16:creationId xmlns:a16="http://schemas.microsoft.com/office/drawing/2014/main" id="{A231C0F3-DEA4-0E0B-2FBA-039E527CAEFC}"/>
                      </a:ext>
                    </a:extLst>
                  </p:cNvPr>
                  <p:cNvSpPr/>
                  <p:nvPr/>
                </p:nvSpPr>
                <p:spPr>
                  <a:xfrm>
                    <a:off x="10607278" y="5292225"/>
                    <a:ext cx="166306" cy="327040"/>
                  </a:xfrm>
                  <a:custGeom>
                    <a:avLst/>
                    <a:gdLst>
                      <a:gd name="connsiteX0" fmla="*/ 0 w 166306"/>
                      <a:gd name="connsiteY0" fmla="*/ 30004 h 327040"/>
                      <a:gd name="connsiteX1" fmla="*/ 51435 w 166306"/>
                      <a:gd name="connsiteY1" fmla="*/ 0 h 327040"/>
                      <a:gd name="connsiteX2" fmla="*/ 166307 w 166306"/>
                      <a:gd name="connsiteY2" fmla="*/ 297466 h 327040"/>
                      <a:gd name="connsiteX3" fmla="*/ 115300 w 166306"/>
                      <a:gd name="connsiteY3" fmla="*/ 327041 h 327040"/>
                    </a:gdLst>
                    <a:ahLst/>
                    <a:cxnLst>
                      <a:cxn ang="0">
                        <a:pos x="connsiteX0" y="connsiteY0"/>
                      </a:cxn>
                      <a:cxn ang="0">
                        <a:pos x="connsiteX1" y="connsiteY1"/>
                      </a:cxn>
                      <a:cxn ang="0">
                        <a:pos x="connsiteX2" y="connsiteY2"/>
                      </a:cxn>
                      <a:cxn ang="0">
                        <a:pos x="connsiteX3" y="connsiteY3"/>
                      </a:cxn>
                    </a:cxnLst>
                    <a:rect l="l" t="t" r="r" b="b"/>
                    <a:pathLst>
                      <a:path w="166306" h="327040">
                        <a:moveTo>
                          <a:pt x="0" y="30004"/>
                        </a:moveTo>
                        <a:lnTo>
                          <a:pt x="51435" y="0"/>
                        </a:lnTo>
                        <a:lnTo>
                          <a:pt x="166307" y="297466"/>
                        </a:lnTo>
                        <a:lnTo>
                          <a:pt x="115300" y="327041"/>
                        </a:lnTo>
                        <a:close/>
                      </a:path>
                    </a:pathLst>
                  </a:custGeom>
                  <a:solidFill>
                    <a:schemeClr val="accent3"/>
                  </a:solidFill>
                  <a:ln w="4286" cap="flat">
                    <a:noFill/>
                    <a:prstDash val="solid"/>
                    <a:miter/>
                  </a:ln>
                </p:spPr>
                <p:txBody>
                  <a:bodyPr rtlCol="0" anchor="ctr"/>
                  <a:lstStyle/>
                  <a:p>
                    <a:endParaRPr lang="en-GB"/>
                  </a:p>
                </p:txBody>
              </p:sp>
              <p:sp>
                <p:nvSpPr>
                  <p:cNvPr id="684" name="Freeform: Shape 683">
                    <a:extLst>
                      <a:ext uri="{FF2B5EF4-FFF2-40B4-BE49-F238E27FC236}">
                        <a16:creationId xmlns:a16="http://schemas.microsoft.com/office/drawing/2014/main" id="{50EDCF56-50FA-2F62-A201-C0F6663542A8}"/>
                      </a:ext>
                    </a:extLst>
                  </p:cNvPr>
                  <p:cNvSpPr/>
                  <p:nvPr/>
                </p:nvSpPr>
                <p:spPr>
                  <a:xfrm>
                    <a:off x="10491120" y="5322229"/>
                    <a:ext cx="231457" cy="694372"/>
                  </a:xfrm>
                  <a:custGeom>
                    <a:avLst/>
                    <a:gdLst>
                      <a:gd name="connsiteX0" fmla="*/ 116158 w 231457"/>
                      <a:gd name="connsiteY0" fmla="*/ 0 h 694372"/>
                      <a:gd name="connsiteX1" fmla="*/ 0 w 231457"/>
                      <a:gd name="connsiteY1" fmla="*/ 163306 h 694372"/>
                      <a:gd name="connsiteX2" fmla="*/ 76725 w 231457"/>
                      <a:gd name="connsiteY2" fmla="*/ 207883 h 694372"/>
                      <a:gd name="connsiteX3" fmla="*/ 75438 w 231457"/>
                      <a:gd name="connsiteY3" fmla="*/ 649795 h 694372"/>
                      <a:gd name="connsiteX4" fmla="*/ 153020 w 231457"/>
                      <a:gd name="connsiteY4" fmla="*/ 694373 h 694372"/>
                      <a:gd name="connsiteX5" fmla="*/ 154305 w 231457"/>
                      <a:gd name="connsiteY5" fmla="*/ 252460 h 694372"/>
                      <a:gd name="connsiteX6" fmla="*/ 231458 w 231457"/>
                      <a:gd name="connsiteY6" fmla="*/ 297037 h 694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457" h="694372">
                        <a:moveTo>
                          <a:pt x="116158" y="0"/>
                        </a:moveTo>
                        <a:lnTo>
                          <a:pt x="0" y="163306"/>
                        </a:lnTo>
                        <a:lnTo>
                          <a:pt x="76725" y="207883"/>
                        </a:lnTo>
                        <a:lnTo>
                          <a:pt x="75438" y="649795"/>
                        </a:lnTo>
                        <a:lnTo>
                          <a:pt x="153020" y="694373"/>
                        </a:lnTo>
                        <a:lnTo>
                          <a:pt x="154305" y="252460"/>
                        </a:lnTo>
                        <a:lnTo>
                          <a:pt x="231458" y="297037"/>
                        </a:lnTo>
                        <a:close/>
                      </a:path>
                    </a:pathLst>
                  </a:custGeom>
                  <a:solidFill>
                    <a:schemeClr val="accent1"/>
                  </a:solidFill>
                  <a:ln w="4286" cap="flat">
                    <a:noFill/>
                    <a:prstDash val="solid"/>
                    <a:miter/>
                  </a:ln>
                </p:spPr>
                <p:txBody>
                  <a:bodyPr rtlCol="0" anchor="ctr"/>
                  <a:lstStyle/>
                  <a:p>
                    <a:endParaRPr lang="en-GB"/>
                  </a:p>
                </p:txBody>
              </p:sp>
            </p:grpSp>
          </p:grpSp>
          <p:grpSp>
            <p:nvGrpSpPr>
              <p:cNvPr id="685" name="Graphic 18">
                <a:extLst>
                  <a:ext uri="{FF2B5EF4-FFF2-40B4-BE49-F238E27FC236}">
                    <a16:creationId xmlns:a16="http://schemas.microsoft.com/office/drawing/2014/main" id="{C4CE9DF5-1486-BB32-F60A-6C766C3343BF}"/>
                  </a:ext>
                </a:extLst>
              </p:cNvPr>
              <p:cNvGrpSpPr/>
              <p:nvPr/>
            </p:nvGrpSpPr>
            <p:grpSpPr>
              <a:xfrm>
                <a:off x="10648426" y="4570421"/>
                <a:ext cx="576928" cy="1477899"/>
                <a:chOff x="10648426" y="4570421"/>
                <a:chExt cx="576928" cy="1477899"/>
              </a:xfrm>
            </p:grpSpPr>
            <p:grpSp>
              <p:nvGrpSpPr>
                <p:cNvPr id="686" name="Graphic 18">
                  <a:extLst>
                    <a:ext uri="{FF2B5EF4-FFF2-40B4-BE49-F238E27FC236}">
                      <a16:creationId xmlns:a16="http://schemas.microsoft.com/office/drawing/2014/main" id="{F4BCEA00-4B03-4E26-C033-E421F5BCBE8F}"/>
                    </a:ext>
                  </a:extLst>
                </p:cNvPr>
                <p:cNvGrpSpPr/>
                <p:nvPr/>
              </p:nvGrpSpPr>
              <p:grpSpPr>
                <a:xfrm>
                  <a:off x="10805731" y="4994760"/>
                  <a:ext cx="262747" cy="1053560"/>
                  <a:chOff x="10805731" y="4994760"/>
                  <a:chExt cx="262747" cy="1053560"/>
                </a:xfrm>
              </p:grpSpPr>
              <p:sp>
                <p:nvSpPr>
                  <p:cNvPr id="687" name="Freeform: Shape 686">
                    <a:extLst>
                      <a:ext uri="{FF2B5EF4-FFF2-40B4-BE49-F238E27FC236}">
                        <a16:creationId xmlns:a16="http://schemas.microsoft.com/office/drawing/2014/main" id="{7D2B3AAC-2A55-FF3F-DB68-07CC333E611E}"/>
                      </a:ext>
                    </a:extLst>
                  </p:cNvPr>
                  <p:cNvSpPr/>
                  <p:nvPr/>
                </p:nvSpPr>
                <p:spPr>
                  <a:xfrm>
                    <a:off x="10805731" y="5086057"/>
                    <a:ext cx="107156" cy="962263"/>
                  </a:xfrm>
                  <a:custGeom>
                    <a:avLst/>
                    <a:gdLst>
                      <a:gd name="connsiteX0" fmla="*/ 104584 w 107156"/>
                      <a:gd name="connsiteY0" fmla="*/ 60436 h 962263"/>
                      <a:gd name="connsiteX1" fmla="*/ 0 w 107156"/>
                      <a:gd name="connsiteY1" fmla="*/ 0 h 962263"/>
                      <a:gd name="connsiteX2" fmla="*/ 2571 w 107156"/>
                      <a:gd name="connsiteY2" fmla="*/ 901398 h 962263"/>
                      <a:gd name="connsiteX3" fmla="*/ 107156 w 107156"/>
                      <a:gd name="connsiteY3" fmla="*/ 962263 h 962263"/>
                    </a:gdLst>
                    <a:ahLst/>
                    <a:cxnLst>
                      <a:cxn ang="0">
                        <a:pos x="connsiteX0" y="connsiteY0"/>
                      </a:cxn>
                      <a:cxn ang="0">
                        <a:pos x="connsiteX1" y="connsiteY1"/>
                      </a:cxn>
                      <a:cxn ang="0">
                        <a:pos x="connsiteX2" y="connsiteY2"/>
                      </a:cxn>
                      <a:cxn ang="0">
                        <a:pos x="connsiteX3" y="connsiteY3"/>
                      </a:cxn>
                    </a:cxnLst>
                    <a:rect l="l" t="t" r="r" b="b"/>
                    <a:pathLst>
                      <a:path w="107156" h="962263">
                        <a:moveTo>
                          <a:pt x="104584" y="60436"/>
                        </a:moveTo>
                        <a:lnTo>
                          <a:pt x="0" y="0"/>
                        </a:lnTo>
                        <a:lnTo>
                          <a:pt x="2571" y="901398"/>
                        </a:lnTo>
                        <a:lnTo>
                          <a:pt x="107156" y="962263"/>
                        </a:lnTo>
                        <a:close/>
                      </a:path>
                    </a:pathLst>
                  </a:custGeom>
                  <a:solidFill>
                    <a:schemeClr val="accent1">
                      <a:lumMod val="75000"/>
                    </a:schemeClr>
                  </a:solidFill>
                  <a:ln w="4286" cap="flat">
                    <a:noFill/>
                    <a:prstDash val="solid"/>
                    <a:miter/>
                  </a:ln>
                </p:spPr>
                <p:txBody>
                  <a:bodyPr rtlCol="0" anchor="ctr"/>
                  <a:lstStyle/>
                  <a:p>
                    <a:endParaRPr lang="en-GB"/>
                  </a:p>
                </p:txBody>
              </p:sp>
              <p:sp>
                <p:nvSpPr>
                  <p:cNvPr id="688" name="Freeform: Shape 687">
                    <a:extLst>
                      <a:ext uri="{FF2B5EF4-FFF2-40B4-BE49-F238E27FC236}">
                        <a16:creationId xmlns:a16="http://schemas.microsoft.com/office/drawing/2014/main" id="{7AB029C7-C208-1AB5-4BC4-A3D429C3B2AD}"/>
                      </a:ext>
                    </a:extLst>
                  </p:cNvPr>
                  <p:cNvSpPr/>
                  <p:nvPr/>
                </p:nvSpPr>
                <p:spPr>
                  <a:xfrm>
                    <a:off x="10805731" y="4994760"/>
                    <a:ext cx="262747" cy="151733"/>
                  </a:xfrm>
                  <a:custGeom>
                    <a:avLst/>
                    <a:gdLst>
                      <a:gd name="connsiteX0" fmla="*/ 262747 w 262747"/>
                      <a:gd name="connsiteY0" fmla="*/ 60865 h 151733"/>
                      <a:gd name="connsiteX1" fmla="*/ 158162 w 262747"/>
                      <a:gd name="connsiteY1" fmla="*/ 0 h 151733"/>
                      <a:gd name="connsiteX2" fmla="*/ 0 w 262747"/>
                      <a:gd name="connsiteY2" fmla="*/ 91297 h 151733"/>
                      <a:gd name="connsiteX3" fmla="*/ 104584 w 262747"/>
                      <a:gd name="connsiteY3" fmla="*/ 151733 h 151733"/>
                    </a:gdLst>
                    <a:ahLst/>
                    <a:cxnLst>
                      <a:cxn ang="0">
                        <a:pos x="connsiteX0" y="connsiteY0"/>
                      </a:cxn>
                      <a:cxn ang="0">
                        <a:pos x="connsiteX1" y="connsiteY1"/>
                      </a:cxn>
                      <a:cxn ang="0">
                        <a:pos x="connsiteX2" y="connsiteY2"/>
                      </a:cxn>
                      <a:cxn ang="0">
                        <a:pos x="connsiteX3" y="connsiteY3"/>
                      </a:cxn>
                    </a:cxnLst>
                    <a:rect l="l" t="t" r="r" b="b"/>
                    <a:pathLst>
                      <a:path w="262747" h="151733">
                        <a:moveTo>
                          <a:pt x="262747" y="60865"/>
                        </a:moveTo>
                        <a:lnTo>
                          <a:pt x="158162" y="0"/>
                        </a:lnTo>
                        <a:lnTo>
                          <a:pt x="0" y="91297"/>
                        </a:lnTo>
                        <a:lnTo>
                          <a:pt x="104584" y="151733"/>
                        </a:lnTo>
                        <a:close/>
                      </a:path>
                    </a:pathLst>
                  </a:custGeom>
                  <a:solidFill>
                    <a:srgbClr val="317EBA"/>
                  </a:solidFill>
                  <a:ln w="4286" cap="flat">
                    <a:noFill/>
                    <a:prstDash val="solid"/>
                    <a:miter/>
                  </a:ln>
                </p:spPr>
                <p:txBody>
                  <a:bodyPr rtlCol="0" anchor="ctr"/>
                  <a:lstStyle/>
                  <a:p>
                    <a:endParaRPr lang="en-GB"/>
                  </a:p>
                </p:txBody>
              </p:sp>
            </p:grpSp>
            <p:grpSp>
              <p:nvGrpSpPr>
                <p:cNvPr id="689" name="Graphic 18">
                  <a:extLst>
                    <a:ext uri="{FF2B5EF4-FFF2-40B4-BE49-F238E27FC236}">
                      <a16:creationId xmlns:a16="http://schemas.microsoft.com/office/drawing/2014/main" id="{D1621ECD-F793-4612-5DA5-8C19F99BB95F}"/>
                    </a:ext>
                  </a:extLst>
                </p:cNvPr>
                <p:cNvGrpSpPr/>
                <p:nvPr/>
              </p:nvGrpSpPr>
              <p:grpSpPr>
                <a:xfrm>
                  <a:off x="10648426" y="4570421"/>
                  <a:ext cx="576928" cy="1477899"/>
                  <a:chOff x="10648426" y="4570421"/>
                  <a:chExt cx="576928" cy="1477899"/>
                </a:xfrm>
              </p:grpSpPr>
              <p:sp>
                <p:nvSpPr>
                  <p:cNvPr id="690" name="Freeform: Shape 689">
                    <a:extLst>
                      <a:ext uri="{FF2B5EF4-FFF2-40B4-BE49-F238E27FC236}">
                        <a16:creationId xmlns:a16="http://schemas.microsoft.com/office/drawing/2014/main" id="{6CC3FDD6-A332-4238-4E6C-CFCC8209B7A6}"/>
                      </a:ext>
                    </a:extLst>
                  </p:cNvPr>
                  <p:cNvSpPr/>
                  <p:nvPr/>
                </p:nvSpPr>
                <p:spPr>
                  <a:xfrm>
                    <a:off x="10648426" y="4570421"/>
                    <a:ext cx="339470" cy="666940"/>
                  </a:xfrm>
                  <a:custGeom>
                    <a:avLst/>
                    <a:gdLst>
                      <a:gd name="connsiteX0" fmla="*/ 339471 w 339470"/>
                      <a:gd name="connsiteY0" fmla="*/ 60865 h 666940"/>
                      <a:gd name="connsiteX1" fmla="*/ 234886 w 339470"/>
                      <a:gd name="connsiteY1" fmla="*/ 0 h 666940"/>
                      <a:gd name="connsiteX2" fmla="*/ 0 w 339470"/>
                      <a:gd name="connsiteY2" fmla="*/ 606076 h 666940"/>
                      <a:gd name="connsiteX3" fmla="*/ 104584 w 339470"/>
                      <a:gd name="connsiteY3" fmla="*/ 666940 h 666940"/>
                    </a:gdLst>
                    <a:ahLst/>
                    <a:cxnLst>
                      <a:cxn ang="0">
                        <a:pos x="connsiteX0" y="connsiteY0"/>
                      </a:cxn>
                      <a:cxn ang="0">
                        <a:pos x="connsiteX1" y="connsiteY1"/>
                      </a:cxn>
                      <a:cxn ang="0">
                        <a:pos x="connsiteX2" y="connsiteY2"/>
                      </a:cxn>
                      <a:cxn ang="0">
                        <a:pos x="connsiteX3" y="connsiteY3"/>
                      </a:cxn>
                    </a:cxnLst>
                    <a:rect l="l" t="t" r="r" b="b"/>
                    <a:pathLst>
                      <a:path w="339470" h="666940">
                        <a:moveTo>
                          <a:pt x="339471" y="60865"/>
                        </a:moveTo>
                        <a:lnTo>
                          <a:pt x="234886" y="0"/>
                        </a:lnTo>
                        <a:lnTo>
                          <a:pt x="0" y="606076"/>
                        </a:lnTo>
                        <a:lnTo>
                          <a:pt x="104584" y="666940"/>
                        </a:lnTo>
                        <a:close/>
                      </a:path>
                    </a:pathLst>
                  </a:custGeom>
                  <a:solidFill>
                    <a:schemeClr val="accent3"/>
                  </a:solidFill>
                  <a:ln w="4286" cap="flat">
                    <a:noFill/>
                    <a:prstDash val="solid"/>
                    <a:miter/>
                  </a:ln>
                </p:spPr>
                <p:txBody>
                  <a:bodyPr rtlCol="0" anchor="ctr"/>
                  <a:lstStyle/>
                  <a:p>
                    <a:endParaRPr lang="en-GB" dirty="0"/>
                  </a:p>
                </p:txBody>
              </p:sp>
              <p:sp>
                <p:nvSpPr>
                  <p:cNvPr id="691" name="Freeform: Shape 690">
                    <a:extLst>
                      <a:ext uri="{FF2B5EF4-FFF2-40B4-BE49-F238E27FC236}">
                        <a16:creationId xmlns:a16="http://schemas.microsoft.com/office/drawing/2014/main" id="{C13DBE1D-9483-7EA3-FEEA-A3A6684E8AE0}"/>
                      </a:ext>
                    </a:extLst>
                  </p:cNvPr>
                  <p:cNvSpPr/>
                  <p:nvPr/>
                </p:nvSpPr>
                <p:spPr>
                  <a:xfrm>
                    <a:off x="10753010" y="4631286"/>
                    <a:ext cx="472344" cy="1417034"/>
                  </a:xfrm>
                  <a:custGeom>
                    <a:avLst/>
                    <a:gdLst>
                      <a:gd name="connsiteX0" fmla="*/ 234887 w 472344"/>
                      <a:gd name="connsiteY0" fmla="*/ 0 h 1417034"/>
                      <a:gd name="connsiteX1" fmla="*/ 472345 w 472344"/>
                      <a:gd name="connsiteY1" fmla="*/ 333470 h 1417034"/>
                      <a:gd name="connsiteX2" fmla="*/ 315468 w 472344"/>
                      <a:gd name="connsiteY2" fmla="*/ 424339 h 1417034"/>
                      <a:gd name="connsiteX3" fmla="*/ 318040 w 472344"/>
                      <a:gd name="connsiteY3" fmla="*/ 1326166 h 1417034"/>
                      <a:gd name="connsiteX4" fmla="*/ 159877 w 472344"/>
                      <a:gd name="connsiteY4" fmla="*/ 1417034 h 1417034"/>
                      <a:gd name="connsiteX5" fmla="*/ 157305 w 472344"/>
                      <a:gd name="connsiteY5" fmla="*/ 515207 h 1417034"/>
                      <a:gd name="connsiteX6" fmla="*/ 0 w 472344"/>
                      <a:gd name="connsiteY6" fmla="*/ 606076 h 1417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344" h="1417034">
                        <a:moveTo>
                          <a:pt x="234887" y="0"/>
                        </a:moveTo>
                        <a:lnTo>
                          <a:pt x="472345" y="333470"/>
                        </a:lnTo>
                        <a:lnTo>
                          <a:pt x="315468" y="424339"/>
                        </a:lnTo>
                        <a:lnTo>
                          <a:pt x="318040" y="1326166"/>
                        </a:lnTo>
                        <a:lnTo>
                          <a:pt x="159877" y="1417034"/>
                        </a:lnTo>
                        <a:lnTo>
                          <a:pt x="157305" y="515207"/>
                        </a:lnTo>
                        <a:lnTo>
                          <a:pt x="0" y="606076"/>
                        </a:lnTo>
                        <a:close/>
                      </a:path>
                    </a:pathLst>
                  </a:custGeom>
                  <a:solidFill>
                    <a:schemeClr val="accent1"/>
                  </a:solidFill>
                  <a:ln w="4286" cap="flat">
                    <a:noFill/>
                    <a:prstDash val="solid"/>
                    <a:miter/>
                  </a:ln>
                </p:spPr>
                <p:txBody>
                  <a:bodyPr rtlCol="0" anchor="ctr"/>
                  <a:lstStyle/>
                  <a:p>
                    <a:endParaRPr lang="en-GB"/>
                  </a:p>
                </p:txBody>
              </p:sp>
            </p:grpSp>
          </p:grpSp>
          <p:grpSp>
            <p:nvGrpSpPr>
              <p:cNvPr id="692" name="Graphic 18">
                <a:extLst>
                  <a:ext uri="{FF2B5EF4-FFF2-40B4-BE49-F238E27FC236}">
                    <a16:creationId xmlns:a16="http://schemas.microsoft.com/office/drawing/2014/main" id="{EB9CED94-8261-3981-B01A-17D1EDED2FC8}"/>
                  </a:ext>
                </a:extLst>
              </p:cNvPr>
              <p:cNvGrpSpPr/>
              <p:nvPr/>
            </p:nvGrpSpPr>
            <p:grpSpPr>
              <a:xfrm>
                <a:off x="11077479" y="5013619"/>
                <a:ext cx="370760" cy="950261"/>
                <a:chOff x="11077479" y="5013619"/>
                <a:chExt cx="370760" cy="950261"/>
              </a:xfrm>
            </p:grpSpPr>
            <p:grpSp>
              <p:nvGrpSpPr>
                <p:cNvPr id="693" name="Graphic 18">
                  <a:extLst>
                    <a:ext uri="{FF2B5EF4-FFF2-40B4-BE49-F238E27FC236}">
                      <a16:creationId xmlns:a16="http://schemas.microsoft.com/office/drawing/2014/main" id="{4087F682-31DD-A9DC-47B6-A4D2B3A29B4B}"/>
                    </a:ext>
                  </a:extLst>
                </p:cNvPr>
                <p:cNvGrpSpPr/>
                <p:nvPr/>
              </p:nvGrpSpPr>
              <p:grpSpPr>
                <a:xfrm>
                  <a:off x="11178635" y="5286653"/>
                  <a:ext cx="168449" cy="677227"/>
                  <a:chOff x="11178635" y="5286653"/>
                  <a:chExt cx="168449" cy="677227"/>
                </a:xfrm>
              </p:grpSpPr>
              <p:sp>
                <p:nvSpPr>
                  <p:cNvPr id="694" name="Freeform: Shape 693">
                    <a:extLst>
                      <a:ext uri="{FF2B5EF4-FFF2-40B4-BE49-F238E27FC236}">
                        <a16:creationId xmlns:a16="http://schemas.microsoft.com/office/drawing/2014/main" id="{9EC00909-7673-4688-C3A9-B9768DB1CDD6}"/>
                      </a:ext>
                    </a:extLst>
                  </p:cNvPr>
                  <p:cNvSpPr/>
                  <p:nvPr/>
                </p:nvSpPr>
                <p:spPr>
                  <a:xfrm>
                    <a:off x="11178635" y="5344946"/>
                    <a:ext cx="68580" cy="618934"/>
                  </a:xfrm>
                  <a:custGeom>
                    <a:avLst/>
                    <a:gdLst>
                      <a:gd name="connsiteX0" fmla="*/ 67294 w 68580"/>
                      <a:gd name="connsiteY0" fmla="*/ 39434 h 618934"/>
                      <a:gd name="connsiteX1" fmla="*/ 0 w 68580"/>
                      <a:gd name="connsiteY1" fmla="*/ 0 h 618934"/>
                      <a:gd name="connsiteX2" fmla="*/ 1286 w 68580"/>
                      <a:gd name="connsiteY2" fmla="*/ 579930 h 618934"/>
                      <a:gd name="connsiteX3" fmla="*/ 68580 w 68580"/>
                      <a:gd name="connsiteY3" fmla="*/ 618935 h 618934"/>
                    </a:gdLst>
                    <a:ahLst/>
                    <a:cxnLst>
                      <a:cxn ang="0">
                        <a:pos x="connsiteX0" y="connsiteY0"/>
                      </a:cxn>
                      <a:cxn ang="0">
                        <a:pos x="connsiteX1" y="connsiteY1"/>
                      </a:cxn>
                      <a:cxn ang="0">
                        <a:pos x="connsiteX2" y="connsiteY2"/>
                      </a:cxn>
                      <a:cxn ang="0">
                        <a:pos x="connsiteX3" y="connsiteY3"/>
                      </a:cxn>
                    </a:cxnLst>
                    <a:rect l="l" t="t" r="r" b="b"/>
                    <a:pathLst>
                      <a:path w="68580" h="618934">
                        <a:moveTo>
                          <a:pt x="67294" y="39434"/>
                        </a:moveTo>
                        <a:lnTo>
                          <a:pt x="0" y="0"/>
                        </a:lnTo>
                        <a:lnTo>
                          <a:pt x="1286" y="579930"/>
                        </a:lnTo>
                        <a:lnTo>
                          <a:pt x="68580" y="618935"/>
                        </a:lnTo>
                        <a:close/>
                      </a:path>
                    </a:pathLst>
                  </a:custGeom>
                  <a:solidFill>
                    <a:schemeClr val="accent1">
                      <a:lumMod val="75000"/>
                    </a:schemeClr>
                  </a:solidFill>
                  <a:ln w="4286" cap="flat">
                    <a:noFill/>
                    <a:prstDash val="solid"/>
                    <a:miter/>
                  </a:ln>
                </p:spPr>
                <p:txBody>
                  <a:bodyPr rtlCol="0" anchor="ctr"/>
                  <a:lstStyle/>
                  <a:p>
                    <a:endParaRPr lang="en-GB"/>
                  </a:p>
                </p:txBody>
              </p:sp>
              <p:sp>
                <p:nvSpPr>
                  <p:cNvPr id="695" name="Freeform: Shape 694">
                    <a:extLst>
                      <a:ext uri="{FF2B5EF4-FFF2-40B4-BE49-F238E27FC236}">
                        <a16:creationId xmlns:a16="http://schemas.microsoft.com/office/drawing/2014/main" id="{13B16FD6-2528-3E7B-CA76-66DC13460853}"/>
                      </a:ext>
                    </a:extLst>
                  </p:cNvPr>
                  <p:cNvSpPr/>
                  <p:nvPr/>
                </p:nvSpPr>
                <p:spPr>
                  <a:xfrm>
                    <a:off x="11178635" y="5286653"/>
                    <a:ext cx="168449" cy="97726"/>
                  </a:xfrm>
                  <a:custGeom>
                    <a:avLst/>
                    <a:gdLst>
                      <a:gd name="connsiteX0" fmla="*/ 168450 w 168449"/>
                      <a:gd name="connsiteY0" fmla="*/ 39005 h 97726"/>
                      <a:gd name="connsiteX1" fmla="*/ 101584 w 168449"/>
                      <a:gd name="connsiteY1" fmla="*/ 0 h 97726"/>
                      <a:gd name="connsiteX2" fmla="*/ 0 w 168449"/>
                      <a:gd name="connsiteY2" fmla="*/ 58293 h 97726"/>
                      <a:gd name="connsiteX3" fmla="*/ 67294 w 168449"/>
                      <a:gd name="connsiteY3" fmla="*/ 97727 h 97726"/>
                    </a:gdLst>
                    <a:ahLst/>
                    <a:cxnLst>
                      <a:cxn ang="0">
                        <a:pos x="connsiteX0" y="connsiteY0"/>
                      </a:cxn>
                      <a:cxn ang="0">
                        <a:pos x="connsiteX1" y="connsiteY1"/>
                      </a:cxn>
                      <a:cxn ang="0">
                        <a:pos x="connsiteX2" y="connsiteY2"/>
                      </a:cxn>
                      <a:cxn ang="0">
                        <a:pos x="connsiteX3" y="connsiteY3"/>
                      </a:cxn>
                    </a:cxnLst>
                    <a:rect l="l" t="t" r="r" b="b"/>
                    <a:pathLst>
                      <a:path w="168449" h="97726">
                        <a:moveTo>
                          <a:pt x="168450" y="39005"/>
                        </a:moveTo>
                        <a:lnTo>
                          <a:pt x="101584" y="0"/>
                        </a:lnTo>
                        <a:lnTo>
                          <a:pt x="0" y="58293"/>
                        </a:lnTo>
                        <a:lnTo>
                          <a:pt x="67294" y="97727"/>
                        </a:lnTo>
                        <a:close/>
                      </a:path>
                    </a:pathLst>
                  </a:custGeom>
                  <a:solidFill>
                    <a:srgbClr val="317EBA"/>
                  </a:solidFill>
                  <a:ln w="4286" cap="flat">
                    <a:noFill/>
                    <a:prstDash val="solid"/>
                    <a:miter/>
                  </a:ln>
                </p:spPr>
                <p:txBody>
                  <a:bodyPr rtlCol="0" anchor="ctr"/>
                  <a:lstStyle/>
                  <a:p>
                    <a:endParaRPr lang="en-GB"/>
                  </a:p>
                </p:txBody>
              </p:sp>
            </p:grpSp>
            <p:grpSp>
              <p:nvGrpSpPr>
                <p:cNvPr id="696" name="Graphic 18">
                  <a:extLst>
                    <a:ext uri="{FF2B5EF4-FFF2-40B4-BE49-F238E27FC236}">
                      <a16:creationId xmlns:a16="http://schemas.microsoft.com/office/drawing/2014/main" id="{E629E828-630A-3B9C-C013-466D0E02F555}"/>
                    </a:ext>
                  </a:extLst>
                </p:cNvPr>
                <p:cNvGrpSpPr/>
                <p:nvPr/>
              </p:nvGrpSpPr>
              <p:grpSpPr>
                <a:xfrm>
                  <a:off x="11077479" y="5013619"/>
                  <a:ext cx="370760" cy="950261"/>
                  <a:chOff x="11077479" y="5013619"/>
                  <a:chExt cx="370760" cy="950261"/>
                </a:xfrm>
              </p:grpSpPr>
              <p:sp>
                <p:nvSpPr>
                  <p:cNvPr id="697" name="Freeform: Shape 696">
                    <a:extLst>
                      <a:ext uri="{FF2B5EF4-FFF2-40B4-BE49-F238E27FC236}">
                        <a16:creationId xmlns:a16="http://schemas.microsoft.com/office/drawing/2014/main" id="{386EE942-3D07-F454-6E2C-825EAC396529}"/>
                      </a:ext>
                    </a:extLst>
                  </p:cNvPr>
                  <p:cNvSpPr/>
                  <p:nvPr/>
                </p:nvSpPr>
                <p:spPr>
                  <a:xfrm>
                    <a:off x="11077479" y="5013619"/>
                    <a:ext cx="218170" cy="429053"/>
                  </a:xfrm>
                  <a:custGeom>
                    <a:avLst/>
                    <a:gdLst>
                      <a:gd name="connsiteX0" fmla="*/ 218171 w 218170"/>
                      <a:gd name="connsiteY0" fmla="*/ 39005 h 429053"/>
                      <a:gd name="connsiteX1" fmla="*/ 150876 w 218170"/>
                      <a:gd name="connsiteY1" fmla="*/ 0 h 429053"/>
                      <a:gd name="connsiteX2" fmla="*/ 0 w 218170"/>
                      <a:gd name="connsiteY2" fmla="*/ 390049 h 429053"/>
                      <a:gd name="connsiteX3" fmla="*/ 67294 w 218170"/>
                      <a:gd name="connsiteY3" fmla="*/ 429054 h 429053"/>
                    </a:gdLst>
                    <a:ahLst/>
                    <a:cxnLst>
                      <a:cxn ang="0">
                        <a:pos x="connsiteX0" y="connsiteY0"/>
                      </a:cxn>
                      <a:cxn ang="0">
                        <a:pos x="connsiteX1" y="connsiteY1"/>
                      </a:cxn>
                      <a:cxn ang="0">
                        <a:pos x="connsiteX2" y="connsiteY2"/>
                      </a:cxn>
                      <a:cxn ang="0">
                        <a:pos x="connsiteX3" y="connsiteY3"/>
                      </a:cxn>
                    </a:cxnLst>
                    <a:rect l="l" t="t" r="r" b="b"/>
                    <a:pathLst>
                      <a:path w="218170" h="429053">
                        <a:moveTo>
                          <a:pt x="218171" y="39005"/>
                        </a:moveTo>
                        <a:lnTo>
                          <a:pt x="150876" y="0"/>
                        </a:lnTo>
                        <a:lnTo>
                          <a:pt x="0" y="390049"/>
                        </a:lnTo>
                        <a:lnTo>
                          <a:pt x="67294" y="429054"/>
                        </a:lnTo>
                        <a:close/>
                      </a:path>
                    </a:pathLst>
                  </a:custGeom>
                  <a:solidFill>
                    <a:schemeClr val="accent3"/>
                  </a:solidFill>
                  <a:ln w="4286" cap="flat">
                    <a:noFill/>
                    <a:prstDash val="solid"/>
                    <a:miter/>
                  </a:ln>
                </p:spPr>
                <p:txBody>
                  <a:bodyPr rtlCol="0" anchor="ctr"/>
                  <a:lstStyle/>
                  <a:p>
                    <a:endParaRPr lang="en-GB"/>
                  </a:p>
                </p:txBody>
              </p:sp>
              <p:sp>
                <p:nvSpPr>
                  <p:cNvPr id="698" name="Freeform: Shape 697">
                    <a:extLst>
                      <a:ext uri="{FF2B5EF4-FFF2-40B4-BE49-F238E27FC236}">
                        <a16:creationId xmlns:a16="http://schemas.microsoft.com/office/drawing/2014/main" id="{36468727-59CF-A713-0AFC-A37110264B80}"/>
                      </a:ext>
                    </a:extLst>
                  </p:cNvPr>
                  <p:cNvSpPr/>
                  <p:nvPr/>
                </p:nvSpPr>
                <p:spPr>
                  <a:xfrm>
                    <a:off x="11144773" y="5052624"/>
                    <a:ext cx="303466" cy="911256"/>
                  </a:xfrm>
                  <a:custGeom>
                    <a:avLst/>
                    <a:gdLst>
                      <a:gd name="connsiteX0" fmla="*/ 150877 w 303466"/>
                      <a:gd name="connsiteY0" fmla="*/ 0 h 911256"/>
                      <a:gd name="connsiteX1" fmla="*/ 303467 w 303466"/>
                      <a:gd name="connsiteY1" fmla="*/ 214741 h 911256"/>
                      <a:gd name="connsiteX2" fmla="*/ 202312 w 303466"/>
                      <a:gd name="connsiteY2" fmla="*/ 273034 h 911256"/>
                      <a:gd name="connsiteX3" fmla="*/ 204026 w 303466"/>
                      <a:gd name="connsiteY3" fmla="*/ 852535 h 911256"/>
                      <a:gd name="connsiteX4" fmla="*/ 102442 w 303466"/>
                      <a:gd name="connsiteY4" fmla="*/ 911257 h 911256"/>
                      <a:gd name="connsiteX5" fmla="*/ 101156 w 303466"/>
                      <a:gd name="connsiteY5" fmla="*/ 331756 h 911256"/>
                      <a:gd name="connsiteX6" fmla="*/ 0 w 303466"/>
                      <a:gd name="connsiteY6" fmla="*/ 390049 h 911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466" h="911256">
                        <a:moveTo>
                          <a:pt x="150877" y="0"/>
                        </a:moveTo>
                        <a:lnTo>
                          <a:pt x="303467" y="214741"/>
                        </a:lnTo>
                        <a:lnTo>
                          <a:pt x="202312" y="273034"/>
                        </a:lnTo>
                        <a:lnTo>
                          <a:pt x="204026" y="852535"/>
                        </a:lnTo>
                        <a:lnTo>
                          <a:pt x="102442" y="911257"/>
                        </a:lnTo>
                        <a:lnTo>
                          <a:pt x="101156" y="331756"/>
                        </a:lnTo>
                        <a:lnTo>
                          <a:pt x="0" y="390049"/>
                        </a:lnTo>
                        <a:close/>
                      </a:path>
                    </a:pathLst>
                  </a:custGeom>
                  <a:solidFill>
                    <a:schemeClr val="accent1"/>
                  </a:solidFill>
                  <a:ln w="4286" cap="flat">
                    <a:noFill/>
                    <a:prstDash val="solid"/>
                    <a:miter/>
                  </a:ln>
                </p:spPr>
                <p:txBody>
                  <a:bodyPr rtlCol="0" anchor="ctr"/>
                  <a:lstStyle/>
                  <a:p>
                    <a:endParaRPr lang="en-GB"/>
                  </a:p>
                </p:txBody>
              </p:sp>
            </p:grpSp>
          </p:grpSp>
        </p:grpSp>
      </p:grpSp>
      <p:grpSp>
        <p:nvGrpSpPr>
          <p:cNvPr id="444" name="Group 443">
            <a:extLst>
              <a:ext uri="{FF2B5EF4-FFF2-40B4-BE49-F238E27FC236}">
                <a16:creationId xmlns:a16="http://schemas.microsoft.com/office/drawing/2014/main" id="{05598002-20B1-1A24-02C7-BBDFF4CBDBF3}"/>
              </a:ext>
            </a:extLst>
          </p:cNvPr>
          <p:cNvGrpSpPr/>
          <p:nvPr/>
        </p:nvGrpSpPr>
        <p:grpSpPr>
          <a:xfrm>
            <a:off x="6595776" y="2459544"/>
            <a:ext cx="3296125" cy="3280166"/>
            <a:chOff x="6595776" y="2459544"/>
            <a:chExt cx="3296125" cy="3280166"/>
          </a:xfrm>
        </p:grpSpPr>
        <p:grpSp>
          <p:nvGrpSpPr>
            <p:cNvPr id="407" name="Graphic 18">
              <a:extLst>
                <a:ext uri="{FF2B5EF4-FFF2-40B4-BE49-F238E27FC236}">
                  <a16:creationId xmlns:a16="http://schemas.microsoft.com/office/drawing/2014/main" id="{90F6CE9A-6C65-B6B9-3CBD-4C5D54FF944E}"/>
                </a:ext>
              </a:extLst>
            </p:cNvPr>
            <p:cNvGrpSpPr/>
            <p:nvPr/>
          </p:nvGrpSpPr>
          <p:grpSpPr>
            <a:xfrm>
              <a:off x="6595776" y="2459544"/>
              <a:ext cx="3246834" cy="3161008"/>
              <a:chOff x="6595776" y="2459544"/>
              <a:chExt cx="3246834" cy="3161008"/>
            </a:xfrm>
          </p:grpSpPr>
          <p:sp>
            <p:nvSpPr>
              <p:cNvPr id="408" name="Freeform: Shape 407">
                <a:extLst>
                  <a:ext uri="{FF2B5EF4-FFF2-40B4-BE49-F238E27FC236}">
                    <a16:creationId xmlns:a16="http://schemas.microsoft.com/office/drawing/2014/main" id="{CB139473-6F08-8848-0F58-5F81719ECF25}"/>
                  </a:ext>
                </a:extLst>
              </p:cNvPr>
              <p:cNvSpPr/>
              <p:nvPr/>
            </p:nvSpPr>
            <p:spPr>
              <a:xfrm>
                <a:off x="6595776" y="3717028"/>
                <a:ext cx="3246834" cy="1903523"/>
              </a:xfrm>
              <a:custGeom>
                <a:avLst/>
                <a:gdLst>
                  <a:gd name="connsiteX0" fmla="*/ 0 w 3246834"/>
                  <a:gd name="connsiteY0" fmla="*/ 611648 h 1903523"/>
                  <a:gd name="connsiteX1" fmla="*/ 2205704 w 3246834"/>
                  <a:gd name="connsiteY1" fmla="*/ 1903524 h 1903523"/>
                  <a:gd name="connsiteX2" fmla="*/ 3246835 w 3246834"/>
                  <a:gd name="connsiteY2" fmla="*/ 1291876 h 1903523"/>
                  <a:gd name="connsiteX3" fmla="*/ 1040702 w 3246834"/>
                  <a:gd name="connsiteY3" fmla="*/ 0 h 1903523"/>
                </a:gdLst>
                <a:ahLst/>
                <a:cxnLst>
                  <a:cxn ang="0">
                    <a:pos x="connsiteX0" y="connsiteY0"/>
                  </a:cxn>
                  <a:cxn ang="0">
                    <a:pos x="connsiteX1" y="connsiteY1"/>
                  </a:cxn>
                  <a:cxn ang="0">
                    <a:pos x="connsiteX2" y="connsiteY2"/>
                  </a:cxn>
                  <a:cxn ang="0">
                    <a:pos x="connsiteX3" y="connsiteY3"/>
                  </a:cxn>
                </a:cxnLst>
                <a:rect l="l" t="t" r="r" b="b"/>
                <a:pathLst>
                  <a:path w="3246834" h="1903523">
                    <a:moveTo>
                      <a:pt x="0" y="611648"/>
                    </a:moveTo>
                    <a:lnTo>
                      <a:pt x="2205704" y="1903524"/>
                    </a:lnTo>
                    <a:lnTo>
                      <a:pt x="3246835" y="1291876"/>
                    </a:lnTo>
                    <a:lnTo>
                      <a:pt x="1040702" y="0"/>
                    </a:lnTo>
                    <a:close/>
                  </a:path>
                </a:pathLst>
              </a:custGeom>
              <a:solidFill>
                <a:srgbClr val="B3B3B3">
                  <a:alpha val="30000"/>
                </a:srgbClr>
              </a:solidFill>
              <a:ln w="4286" cap="flat">
                <a:noFill/>
                <a:prstDash val="solid"/>
                <a:miter/>
              </a:ln>
            </p:spPr>
            <p:txBody>
              <a:bodyPr rtlCol="0" anchor="ctr"/>
              <a:lstStyle/>
              <a:p>
                <a:endParaRPr lang="en-GB"/>
              </a:p>
            </p:txBody>
          </p:sp>
          <p:grpSp>
            <p:nvGrpSpPr>
              <p:cNvPr id="409" name="Graphic 18">
                <a:extLst>
                  <a:ext uri="{FF2B5EF4-FFF2-40B4-BE49-F238E27FC236}">
                    <a16:creationId xmlns:a16="http://schemas.microsoft.com/office/drawing/2014/main" id="{88367559-86D7-E2B5-AF11-370B750B3AD3}"/>
                  </a:ext>
                </a:extLst>
              </p:cNvPr>
              <p:cNvGrpSpPr/>
              <p:nvPr/>
            </p:nvGrpSpPr>
            <p:grpSpPr>
              <a:xfrm>
                <a:off x="8219076" y="2459544"/>
                <a:ext cx="1018316" cy="2002006"/>
                <a:chOff x="8219076" y="2459544"/>
                <a:chExt cx="1018316" cy="2002006"/>
              </a:xfrm>
            </p:grpSpPr>
            <p:grpSp>
              <p:nvGrpSpPr>
                <p:cNvPr id="410" name="Graphic 18">
                  <a:extLst>
                    <a:ext uri="{FF2B5EF4-FFF2-40B4-BE49-F238E27FC236}">
                      <a16:creationId xmlns:a16="http://schemas.microsoft.com/office/drawing/2014/main" id="{2EB83BCD-887D-690F-F861-AA32453BD5DC}"/>
                    </a:ext>
                  </a:extLst>
                </p:cNvPr>
                <p:cNvGrpSpPr/>
                <p:nvPr/>
              </p:nvGrpSpPr>
              <p:grpSpPr>
                <a:xfrm>
                  <a:off x="8317563" y="2813916"/>
                  <a:ext cx="919829" cy="1647634"/>
                  <a:chOff x="8317563" y="2813916"/>
                  <a:chExt cx="919829" cy="1647634"/>
                </a:xfrm>
              </p:grpSpPr>
              <p:grpSp>
                <p:nvGrpSpPr>
                  <p:cNvPr id="411" name="Graphic 18">
                    <a:extLst>
                      <a:ext uri="{FF2B5EF4-FFF2-40B4-BE49-F238E27FC236}">
                        <a16:creationId xmlns:a16="http://schemas.microsoft.com/office/drawing/2014/main" id="{95347D3E-4D34-2C71-C46F-32A5E0FAE55F}"/>
                      </a:ext>
                    </a:extLst>
                  </p:cNvPr>
                  <p:cNvGrpSpPr/>
                  <p:nvPr/>
                </p:nvGrpSpPr>
                <p:grpSpPr>
                  <a:xfrm>
                    <a:off x="8317563" y="3636447"/>
                    <a:ext cx="419623" cy="296608"/>
                    <a:chOff x="8317563" y="3636447"/>
                    <a:chExt cx="419623" cy="296608"/>
                  </a:xfrm>
                </p:grpSpPr>
                <p:sp>
                  <p:nvSpPr>
                    <p:cNvPr id="412" name="Freeform: Shape 411">
                      <a:extLst>
                        <a:ext uri="{FF2B5EF4-FFF2-40B4-BE49-F238E27FC236}">
                          <a16:creationId xmlns:a16="http://schemas.microsoft.com/office/drawing/2014/main" id="{3A6A1ABD-B915-DB2D-40E1-1541BBB8FDC0}"/>
                        </a:ext>
                      </a:extLst>
                    </p:cNvPr>
                    <p:cNvSpPr/>
                    <p:nvPr/>
                  </p:nvSpPr>
                  <p:spPr>
                    <a:xfrm>
                      <a:off x="8369427" y="3663450"/>
                      <a:ext cx="367759" cy="269604"/>
                    </a:xfrm>
                    <a:custGeom>
                      <a:avLst/>
                      <a:gdLst>
                        <a:gd name="connsiteX0" fmla="*/ 0 w 367759"/>
                        <a:gd name="connsiteY0" fmla="*/ 269605 h 269604"/>
                        <a:gd name="connsiteX1" fmla="*/ 367760 w 367759"/>
                        <a:gd name="connsiteY1" fmla="*/ 57864 h 269604"/>
                        <a:gd name="connsiteX2" fmla="*/ 367760 w 367759"/>
                        <a:gd name="connsiteY2" fmla="*/ 0 h 269604"/>
                        <a:gd name="connsiteX3" fmla="*/ 0 w 367759"/>
                        <a:gd name="connsiteY3" fmla="*/ 211312 h 269604"/>
                      </a:gdLst>
                      <a:ahLst/>
                      <a:cxnLst>
                        <a:cxn ang="0">
                          <a:pos x="connsiteX0" y="connsiteY0"/>
                        </a:cxn>
                        <a:cxn ang="0">
                          <a:pos x="connsiteX1" y="connsiteY1"/>
                        </a:cxn>
                        <a:cxn ang="0">
                          <a:pos x="connsiteX2" y="connsiteY2"/>
                        </a:cxn>
                        <a:cxn ang="0">
                          <a:pos x="connsiteX3" y="connsiteY3"/>
                        </a:cxn>
                      </a:cxnLst>
                      <a:rect l="l" t="t" r="r" b="b"/>
                      <a:pathLst>
                        <a:path w="367759" h="269604">
                          <a:moveTo>
                            <a:pt x="0" y="269605"/>
                          </a:moveTo>
                          <a:lnTo>
                            <a:pt x="367760" y="57864"/>
                          </a:lnTo>
                          <a:lnTo>
                            <a:pt x="367760" y="0"/>
                          </a:lnTo>
                          <a:lnTo>
                            <a:pt x="0" y="211312"/>
                          </a:lnTo>
                          <a:close/>
                        </a:path>
                      </a:pathLst>
                    </a:custGeom>
                    <a:solidFill>
                      <a:srgbClr val="999999"/>
                    </a:solidFill>
                    <a:ln w="4286" cap="flat">
                      <a:noFill/>
                      <a:prstDash val="solid"/>
                      <a:miter/>
                    </a:ln>
                  </p:spPr>
                  <p:txBody>
                    <a:bodyPr rtlCol="0" anchor="ctr"/>
                    <a:lstStyle/>
                    <a:p>
                      <a:endParaRPr lang="en-GB"/>
                    </a:p>
                  </p:txBody>
                </p:sp>
                <p:sp>
                  <p:nvSpPr>
                    <p:cNvPr id="413" name="Freeform: Shape 412">
                      <a:extLst>
                        <a:ext uri="{FF2B5EF4-FFF2-40B4-BE49-F238E27FC236}">
                          <a16:creationId xmlns:a16="http://schemas.microsoft.com/office/drawing/2014/main" id="{36AAA15F-46E5-FF51-E001-FDDD5CACC82A}"/>
                        </a:ext>
                      </a:extLst>
                    </p:cNvPr>
                    <p:cNvSpPr/>
                    <p:nvPr/>
                  </p:nvSpPr>
                  <p:spPr>
                    <a:xfrm>
                      <a:off x="8317563" y="3636447"/>
                      <a:ext cx="419623" cy="238315"/>
                    </a:xfrm>
                    <a:custGeom>
                      <a:avLst/>
                      <a:gdLst>
                        <a:gd name="connsiteX0" fmla="*/ 51864 w 419623"/>
                        <a:gd name="connsiteY0" fmla="*/ 238316 h 238315"/>
                        <a:gd name="connsiteX1" fmla="*/ 419623 w 419623"/>
                        <a:gd name="connsiteY1" fmla="*/ 27004 h 238315"/>
                        <a:gd name="connsiteX2" fmla="*/ 373332 w 419623"/>
                        <a:gd name="connsiteY2" fmla="*/ 0 h 238315"/>
                        <a:gd name="connsiteX3" fmla="*/ 0 w 419623"/>
                        <a:gd name="connsiteY3" fmla="*/ 208312 h 238315"/>
                      </a:gdLst>
                      <a:ahLst/>
                      <a:cxnLst>
                        <a:cxn ang="0">
                          <a:pos x="connsiteX0" y="connsiteY0"/>
                        </a:cxn>
                        <a:cxn ang="0">
                          <a:pos x="connsiteX1" y="connsiteY1"/>
                        </a:cxn>
                        <a:cxn ang="0">
                          <a:pos x="connsiteX2" y="connsiteY2"/>
                        </a:cxn>
                        <a:cxn ang="0">
                          <a:pos x="connsiteX3" y="connsiteY3"/>
                        </a:cxn>
                      </a:cxnLst>
                      <a:rect l="l" t="t" r="r" b="b"/>
                      <a:pathLst>
                        <a:path w="419623" h="238315">
                          <a:moveTo>
                            <a:pt x="51864" y="238316"/>
                          </a:moveTo>
                          <a:lnTo>
                            <a:pt x="419623" y="27004"/>
                          </a:lnTo>
                          <a:lnTo>
                            <a:pt x="373332" y="0"/>
                          </a:lnTo>
                          <a:lnTo>
                            <a:pt x="0" y="208312"/>
                          </a:lnTo>
                          <a:close/>
                        </a:path>
                      </a:pathLst>
                    </a:custGeom>
                    <a:solidFill>
                      <a:srgbClr val="E6E6E6"/>
                    </a:solidFill>
                    <a:ln w="4286" cap="flat">
                      <a:noFill/>
                      <a:prstDash val="solid"/>
                      <a:miter/>
                    </a:ln>
                  </p:spPr>
                  <p:txBody>
                    <a:bodyPr rtlCol="0" anchor="ctr"/>
                    <a:lstStyle/>
                    <a:p>
                      <a:endParaRPr lang="en-GB"/>
                    </a:p>
                  </p:txBody>
                </p:sp>
              </p:grpSp>
              <p:grpSp>
                <p:nvGrpSpPr>
                  <p:cNvPr id="414" name="Graphic 18">
                    <a:extLst>
                      <a:ext uri="{FF2B5EF4-FFF2-40B4-BE49-F238E27FC236}">
                        <a16:creationId xmlns:a16="http://schemas.microsoft.com/office/drawing/2014/main" id="{B41C253B-F6AA-B5D8-A336-C1C9E2C57DD2}"/>
                      </a:ext>
                    </a:extLst>
                  </p:cNvPr>
                  <p:cNvGrpSpPr/>
                  <p:nvPr/>
                </p:nvGrpSpPr>
                <p:grpSpPr>
                  <a:xfrm>
                    <a:off x="8318420" y="3668594"/>
                    <a:ext cx="91725" cy="554212"/>
                    <a:chOff x="8318420" y="3668594"/>
                    <a:chExt cx="91725" cy="554212"/>
                  </a:xfrm>
                </p:grpSpPr>
                <p:sp>
                  <p:nvSpPr>
                    <p:cNvPr id="415" name="Freeform: Shape 414">
                      <a:extLst>
                        <a:ext uri="{FF2B5EF4-FFF2-40B4-BE49-F238E27FC236}">
                          <a16:creationId xmlns:a16="http://schemas.microsoft.com/office/drawing/2014/main" id="{D034E9D2-3B40-D865-E404-A0B31298F63A}"/>
                        </a:ext>
                      </a:extLst>
                    </p:cNvPr>
                    <p:cNvSpPr/>
                    <p:nvPr/>
                  </p:nvSpPr>
                  <p:spPr>
                    <a:xfrm>
                      <a:off x="8364283" y="3668594"/>
                      <a:ext cx="45863" cy="554212"/>
                    </a:xfrm>
                    <a:custGeom>
                      <a:avLst/>
                      <a:gdLst>
                        <a:gd name="connsiteX0" fmla="*/ 0 w 45863"/>
                        <a:gd name="connsiteY0" fmla="*/ 554212 h 554212"/>
                        <a:gd name="connsiteX1" fmla="*/ 45863 w 45863"/>
                        <a:gd name="connsiteY1" fmla="*/ 527638 h 554212"/>
                        <a:gd name="connsiteX2" fmla="*/ 45863 w 45863"/>
                        <a:gd name="connsiteY2" fmla="*/ 0 h 554212"/>
                        <a:gd name="connsiteX3" fmla="*/ 0 w 45863"/>
                        <a:gd name="connsiteY3" fmla="*/ 26575 h 554212"/>
                      </a:gdLst>
                      <a:ahLst/>
                      <a:cxnLst>
                        <a:cxn ang="0">
                          <a:pos x="connsiteX0" y="connsiteY0"/>
                        </a:cxn>
                        <a:cxn ang="0">
                          <a:pos x="connsiteX1" y="connsiteY1"/>
                        </a:cxn>
                        <a:cxn ang="0">
                          <a:pos x="connsiteX2" y="connsiteY2"/>
                        </a:cxn>
                        <a:cxn ang="0">
                          <a:pos x="connsiteX3" y="connsiteY3"/>
                        </a:cxn>
                      </a:cxnLst>
                      <a:rect l="l" t="t" r="r" b="b"/>
                      <a:pathLst>
                        <a:path w="45863" h="554212">
                          <a:moveTo>
                            <a:pt x="0" y="554212"/>
                          </a:moveTo>
                          <a:lnTo>
                            <a:pt x="45863" y="527638"/>
                          </a:lnTo>
                          <a:lnTo>
                            <a:pt x="45863" y="0"/>
                          </a:lnTo>
                          <a:lnTo>
                            <a:pt x="0" y="26575"/>
                          </a:lnTo>
                          <a:close/>
                        </a:path>
                      </a:pathLst>
                    </a:custGeom>
                    <a:solidFill>
                      <a:srgbClr val="B3B3B3"/>
                    </a:solidFill>
                    <a:ln w="4286" cap="flat">
                      <a:noFill/>
                      <a:prstDash val="solid"/>
                      <a:miter/>
                    </a:ln>
                  </p:spPr>
                  <p:txBody>
                    <a:bodyPr rtlCol="0" anchor="ctr"/>
                    <a:lstStyle/>
                    <a:p>
                      <a:endParaRPr lang="en-GB"/>
                    </a:p>
                  </p:txBody>
                </p:sp>
                <p:sp>
                  <p:nvSpPr>
                    <p:cNvPr id="416" name="Freeform: Shape 415">
                      <a:extLst>
                        <a:ext uri="{FF2B5EF4-FFF2-40B4-BE49-F238E27FC236}">
                          <a16:creationId xmlns:a16="http://schemas.microsoft.com/office/drawing/2014/main" id="{6F0B5C4C-4DC7-9F61-D2C4-4406460202DD}"/>
                        </a:ext>
                      </a:extLst>
                    </p:cNvPr>
                    <p:cNvSpPr/>
                    <p:nvPr/>
                  </p:nvSpPr>
                  <p:spPr>
                    <a:xfrm>
                      <a:off x="8318420" y="3668594"/>
                      <a:ext cx="45862" cy="554212"/>
                    </a:xfrm>
                    <a:custGeom>
                      <a:avLst/>
                      <a:gdLst>
                        <a:gd name="connsiteX0" fmla="*/ 45863 w 45862"/>
                        <a:gd name="connsiteY0" fmla="*/ 554212 h 554212"/>
                        <a:gd name="connsiteX1" fmla="*/ 0 w 45862"/>
                        <a:gd name="connsiteY1" fmla="*/ 527638 h 554212"/>
                        <a:gd name="connsiteX2" fmla="*/ 0 w 45862"/>
                        <a:gd name="connsiteY2" fmla="*/ 0 h 554212"/>
                        <a:gd name="connsiteX3" fmla="*/ 45863 w 45862"/>
                        <a:gd name="connsiteY3" fmla="*/ 26575 h 554212"/>
                      </a:gdLst>
                      <a:ahLst/>
                      <a:cxnLst>
                        <a:cxn ang="0">
                          <a:pos x="connsiteX0" y="connsiteY0"/>
                        </a:cxn>
                        <a:cxn ang="0">
                          <a:pos x="connsiteX1" y="connsiteY1"/>
                        </a:cxn>
                        <a:cxn ang="0">
                          <a:pos x="connsiteX2" y="connsiteY2"/>
                        </a:cxn>
                        <a:cxn ang="0">
                          <a:pos x="connsiteX3" y="connsiteY3"/>
                        </a:cxn>
                      </a:cxnLst>
                      <a:rect l="l" t="t" r="r" b="b"/>
                      <a:pathLst>
                        <a:path w="45862" h="554212">
                          <a:moveTo>
                            <a:pt x="45863" y="554212"/>
                          </a:moveTo>
                          <a:lnTo>
                            <a:pt x="0" y="527638"/>
                          </a:lnTo>
                          <a:lnTo>
                            <a:pt x="0" y="0"/>
                          </a:lnTo>
                          <a:lnTo>
                            <a:pt x="45863" y="26575"/>
                          </a:lnTo>
                          <a:close/>
                        </a:path>
                      </a:pathLst>
                    </a:custGeom>
                    <a:solidFill>
                      <a:srgbClr val="4D4D4D"/>
                    </a:solidFill>
                    <a:ln w="4286" cap="flat">
                      <a:noFill/>
                      <a:prstDash val="solid"/>
                      <a:miter/>
                    </a:ln>
                  </p:spPr>
                  <p:txBody>
                    <a:bodyPr rtlCol="0" anchor="ctr"/>
                    <a:lstStyle/>
                    <a:p>
                      <a:endParaRPr lang="en-GB"/>
                    </a:p>
                  </p:txBody>
                </p:sp>
              </p:grpSp>
              <p:grpSp>
                <p:nvGrpSpPr>
                  <p:cNvPr id="417" name="Graphic 18">
                    <a:extLst>
                      <a:ext uri="{FF2B5EF4-FFF2-40B4-BE49-F238E27FC236}">
                        <a16:creationId xmlns:a16="http://schemas.microsoft.com/office/drawing/2014/main" id="{3692C728-0765-C098-1526-2BB33B986170}"/>
                      </a:ext>
                    </a:extLst>
                  </p:cNvPr>
                  <p:cNvGrpSpPr/>
                  <p:nvPr/>
                </p:nvGrpSpPr>
                <p:grpSpPr>
                  <a:xfrm>
                    <a:off x="9145238" y="3668594"/>
                    <a:ext cx="92154" cy="554212"/>
                    <a:chOff x="9145238" y="3668594"/>
                    <a:chExt cx="92154" cy="554212"/>
                  </a:xfrm>
                </p:grpSpPr>
                <p:sp>
                  <p:nvSpPr>
                    <p:cNvPr id="418" name="Freeform: Shape 417">
                      <a:extLst>
                        <a:ext uri="{FF2B5EF4-FFF2-40B4-BE49-F238E27FC236}">
                          <a16:creationId xmlns:a16="http://schemas.microsoft.com/office/drawing/2014/main" id="{9FCC7F6E-A0C4-839F-6434-C3549D69C148}"/>
                        </a:ext>
                      </a:extLst>
                    </p:cNvPr>
                    <p:cNvSpPr/>
                    <p:nvPr/>
                  </p:nvSpPr>
                  <p:spPr>
                    <a:xfrm>
                      <a:off x="9191101" y="3668594"/>
                      <a:ext cx="46291" cy="554212"/>
                    </a:xfrm>
                    <a:custGeom>
                      <a:avLst/>
                      <a:gdLst>
                        <a:gd name="connsiteX0" fmla="*/ 0 w 46291"/>
                        <a:gd name="connsiteY0" fmla="*/ 554212 h 554212"/>
                        <a:gd name="connsiteX1" fmla="*/ 46292 w 46291"/>
                        <a:gd name="connsiteY1" fmla="*/ 527638 h 554212"/>
                        <a:gd name="connsiteX2" fmla="*/ 46292 w 46291"/>
                        <a:gd name="connsiteY2" fmla="*/ 0 h 554212"/>
                        <a:gd name="connsiteX3" fmla="*/ 0 w 46291"/>
                        <a:gd name="connsiteY3" fmla="*/ 26575 h 554212"/>
                      </a:gdLst>
                      <a:ahLst/>
                      <a:cxnLst>
                        <a:cxn ang="0">
                          <a:pos x="connsiteX0" y="connsiteY0"/>
                        </a:cxn>
                        <a:cxn ang="0">
                          <a:pos x="connsiteX1" y="connsiteY1"/>
                        </a:cxn>
                        <a:cxn ang="0">
                          <a:pos x="connsiteX2" y="connsiteY2"/>
                        </a:cxn>
                        <a:cxn ang="0">
                          <a:pos x="connsiteX3" y="connsiteY3"/>
                        </a:cxn>
                      </a:cxnLst>
                      <a:rect l="l" t="t" r="r" b="b"/>
                      <a:pathLst>
                        <a:path w="46291" h="554212">
                          <a:moveTo>
                            <a:pt x="0" y="554212"/>
                          </a:moveTo>
                          <a:lnTo>
                            <a:pt x="46292" y="527638"/>
                          </a:lnTo>
                          <a:lnTo>
                            <a:pt x="46292" y="0"/>
                          </a:lnTo>
                          <a:lnTo>
                            <a:pt x="0" y="26575"/>
                          </a:lnTo>
                          <a:close/>
                        </a:path>
                      </a:pathLst>
                    </a:custGeom>
                    <a:solidFill>
                      <a:srgbClr val="999999"/>
                    </a:solidFill>
                    <a:ln w="4286" cap="flat">
                      <a:noFill/>
                      <a:prstDash val="solid"/>
                      <a:miter/>
                    </a:ln>
                  </p:spPr>
                  <p:txBody>
                    <a:bodyPr rtlCol="0" anchor="ctr"/>
                    <a:lstStyle/>
                    <a:p>
                      <a:endParaRPr lang="en-GB"/>
                    </a:p>
                  </p:txBody>
                </p:sp>
                <p:sp>
                  <p:nvSpPr>
                    <p:cNvPr id="419" name="Freeform: Shape 418">
                      <a:extLst>
                        <a:ext uri="{FF2B5EF4-FFF2-40B4-BE49-F238E27FC236}">
                          <a16:creationId xmlns:a16="http://schemas.microsoft.com/office/drawing/2014/main" id="{1656DA0F-BF86-E11E-B2D9-29DF3BFAB225}"/>
                        </a:ext>
                      </a:extLst>
                    </p:cNvPr>
                    <p:cNvSpPr/>
                    <p:nvPr/>
                  </p:nvSpPr>
                  <p:spPr>
                    <a:xfrm>
                      <a:off x="9145238" y="3668594"/>
                      <a:ext cx="45862" cy="554212"/>
                    </a:xfrm>
                    <a:custGeom>
                      <a:avLst/>
                      <a:gdLst>
                        <a:gd name="connsiteX0" fmla="*/ 45863 w 45862"/>
                        <a:gd name="connsiteY0" fmla="*/ 554212 h 554212"/>
                        <a:gd name="connsiteX1" fmla="*/ 0 w 45862"/>
                        <a:gd name="connsiteY1" fmla="*/ 527638 h 554212"/>
                        <a:gd name="connsiteX2" fmla="*/ 0 w 45862"/>
                        <a:gd name="connsiteY2" fmla="*/ 0 h 554212"/>
                        <a:gd name="connsiteX3" fmla="*/ 45863 w 45862"/>
                        <a:gd name="connsiteY3" fmla="*/ 26575 h 554212"/>
                      </a:gdLst>
                      <a:ahLst/>
                      <a:cxnLst>
                        <a:cxn ang="0">
                          <a:pos x="connsiteX0" y="connsiteY0"/>
                        </a:cxn>
                        <a:cxn ang="0">
                          <a:pos x="connsiteX1" y="connsiteY1"/>
                        </a:cxn>
                        <a:cxn ang="0">
                          <a:pos x="connsiteX2" y="connsiteY2"/>
                        </a:cxn>
                        <a:cxn ang="0">
                          <a:pos x="connsiteX3" y="connsiteY3"/>
                        </a:cxn>
                      </a:cxnLst>
                      <a:rect l="l" t="t" r="r" b="b"/>
                      <a:pathLst>
                        <a:path w="45862" h="554212">
                          <a:moveTo>
                            <a:pt x="45863" y="554212"/>
                          </a:moveTo>
                          <a:lnTo>
                            <a:pt x="0" y="527638"/>
                          </a:lnTo>
                          <a:lnTo>
                            <a:pt x="0" y="0"/>
                          </a:lnTo>
                          <a:lnTo>
                            <a:pt x="45863" y="26575"/>
                          </a:lnTo>
                          <a:close/>
                        </a:path>
                      </a:pathLst>
                    </a:custGeom>
                    <a:solidFill>
                      <a:srgbClr val="4D4D4D"/>
                    </a:solidFill>
                    <a:ln w="4286" cap="flat">
                      <a:noFill/>
                      <a:prstDash val="solid"/>
                      <a:miter/>
                    </a:ln>
                  </p:spPr>
                  <p:txBody>
                    <a:bodyPr rtlCol="0" anchor="ctr"/>
                    <a:lstStyle/>
                    <a:p>
                      <a:endParaRPr lang="en-GB"/>
                    </a:p>
                  </p:txBody>
                </p:sp>
              </p:grpSp>
              <p:grpSp>
                <p:nvGrpSpPr>
                  <p:cNvPr id="420" name="Graphic 18">
                    <a:extLst>
                      <a:ext uri="{FF2B5EF4-FFF2-40B4-BE49-F238E27FC236}">
                        <a16:creationId xmlns:a16="http://schemas.microsoft.com/office/drawing/2014/main" id="{2347FC64-49AE-0E1B-57C4-9A6236C3C374}"/>
                      </a:ext>
                    </a:extLst>
                  </p:cNvPr>
                  <p:cNvGrpSpPr/>
                  <p:nvPr/>
                </p:nvGrpSpPr>
                <p:grpSpPr>
                  <a:xfrm>
                    <a:off x="8318420" y="3344553"/>
                    <a:ext cx="918972" cy="589359"/>
                    <a:chOff x="8318420" y="3344553"/>
                    <a:chExt cx="918972" cy="589359"/>
                  </a:xfrm>
                </p:grpSpPr>
                <p:sp>
                  <p:nvSpPr>
                    <p:cNvPr id="421" name="Freeform: Shape 420">
                      <a:extLst>
                        <a:ext uri="{FF2B5EF4-FFF2-40B4-BE49-F238E27FC236}">
                          <a16:creationId xmlns:a16="http://schemas.microsoft.com/office/drawing/2014/main" id="{393BD8FB-B2D1-CEDF-EC39-0BB57AC13C35}"/>
                        </a:ext>
                      </a:extLst>
                    </p:cNvPr>
                    <p:cNvSpPr/>
                    <p:nvPr/>
                  </p:nvSpPr>
                  <p:spPr>
                    <a:xfrm>
                      <a:off x="8318420" y="3609443"/>
                      <a:ext cx="459485" cy="324469"/>
                    </a:xfrm>
                    <a:custGeom>
                      <a:avLst/>
                      <a:gdLst>
                        <a:gd name="connsiteX0" fmla="*/ 0 w 459485"/>
                        <a:gd name="connsiteY0" fmla="*/ 0 h 324469"/>
                        <a:gd name="connsiteX1" fmla="*/ 0 w 459485"/>
                        <a:gd name="connsiteY1" fmla="*/ 59150 h 324469"/>
                        <a:gd name="connsiteX2" fmla="*/ 459486 w 459485"/>
                        <a:gd name="connsiteY2" fmla="*/ 324469 h 324469"/>
                        <a:gd name="connsiteX3" fmla="*/ 459486 w 459485"/>
                        <a:gd name="connsiteY3" fmla="*/ 265319 h 324469"/>
                      </a:gdLst>
                      <a:ahLst/>
                      <a:cxnLst>
                        <a:cxn ang="0">
                          <a:pos x="connsiteX0" y="connsiteY0"/>
                        </a:cxn>
                        <a:cxn ang="0">
                          <a:pos x="connsiteX1" y="connsiteY1"/>
                        </a:cxn>
                        <a:cxn ang="0">
                          <a:pos x="connsiteX2" y="connsiteY2"/>
                        </a:cxn>
                        <a:cxn ang="0">
                          <a:pos x="connsiteX3" y="connsiteY3"/>
                        </a:cxn>
                      </a:cxnLst>
                      <a:rect l="l" t="t" r="r" b="b"/>
                      <a:pathLst>
                        <a:path w="459485" h="324469">
                          <a:moveTo>
                            <a:pt x="0" y="0"/>
                          </a:moveTo>
                          <a:lnTo>
                            <a:pt x="0" y="59150"/>
                          </a:lnTo>
                          <a:lnTo>
                            <a:pt x="459486" y="324469"/>
                          </a:lnTo>
                          <a:lnTo>
                            <a:pt x="459486" y="265319"/>
                          </a:lnTo>
                          <a:close/>
                        </a:path>
                      </a:pathLst>
                    </a:custGeom>
                    <a:solidFill>
                      <a:srgbClr val="999999"/>
                    </a:solidFill>
                    <a:ln w="4286" cap="flat">
                      <a:noFill/>
                      <a:prstDash val="solid"/>
                      <a:miter/>
                    </a:ln>
                  </p:spPr>
                  <p:txBody>
                    <a:bodyPr rtlCol="0" anchor="ctr"/>
                    <a:lstStyle/>
                    <a:p>
                      <a:endParaRPr lang="en-GB"/>
                    </a:p>
                  </p:txBody>
                </p:sp>
                <p:sp>
                  <p:nvSpPr>
                    <p:cNvPr id="422" name="Freeform: Shape 421">
                      <a:extLst>
                        <a:ext uri="{FF2B5EF4-FFF2-40B4-BE49-F238E27FC236}">
                          <a16:creationId xmlns:a16="http://schemas.microsoft.com/office/drawing/2014/main" id="{26715FA7-5BD5-7481-4D04-7EAFC4B7A725}"/>
                        </a:ext>
                      </a:extLst>
                    </p:cNvPr>
                    <p:cNvSpPr/>
                    <p:nvPr/>
                  </p:nvSpPr>
                  <p:spPr>
                    <a:xfrm>
                      <a:off x="8777906" y="3609443"/>
                      <a:ext cx="459486" cy="324469"/>
                    </a:xfrm>
                    <a:custGeom>
                      <a:avLst/>
                      <a:gdLst>
                        <a:gd name="connsiteX0" fmla="*/ 0 w 459486"/>
                        <a:gd name="connsiteY0" fmla="*/ 265319 h 324469"/>
                        <a:gd name="connsiteX1" fmla="*/ 0 w 459486"/>
                        <a:gd name="connsiteY1" fmla="*/ 324469 h 324469"/>
                        <a:gd name="connsiteX2" fmla="*/ 459486 w 459486"/>
                        <a:gd name="connsiteY2" fmla="*/ 59150 h 324469"/>
                        <a:gd name="connsiteX3" fmla="*/ 459486 w 459486"/>
                        <a:gd name="connsiteY3" fmla="*/ 0 h 324469"/>
                        <a:gd name="connsiteX4" fmla="*/ 0 w 459486"/>
                        <a:gd name="connsiteY4" fmla="*/ 265319 h 324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486" h="324469">
                          <a:moveTo>
                            <a:pt x="0" y="265319"/>
                          </a:moveTo>
                          <a:lnTo>
                            <a:pt x="0" y="324469"/>
                          </a:lnTo>
                          <a:lnTo>
                            <a:pt x="459486" y="59150"/>
                          </a:lnTo>
                          <a:lnTo>
                            <a:pt x="459486" y="0"/>
                          </a:lnTo>
                          <a:cubicBezTo>
                            <a:pt x="438912" y="12001"/>
                            <a:pt x="31290" y="247317"/>
                            <a:pt x="0" y="265319"/>
                          </a:cubicBezTo>
                          <a:close/>
                        </a:path>
                      </a:pathLst>
                    </a:custGeom>
                    <a:solidFill>
                      <a:srgbClr val="CCCCCC"/>
                    </a:solidFill>
                    <a:ln w="4286" cap="flat">
                      <a:noFill/>
                      <a:prstDash val="solid"/>
                      <a:miter/>
                    </a:ln>
                  </p:spPr>
                  <p:txBody>
                    <a:bodyPr rtlCol="0" anchor="ctr"/>
                    <a:lstStyle/>
                    <a:p>
                      <a:endParaRPr lang="en-GB"/>
                    </a:p>
                  </p:txBody>
                </p:sp>
                <p:sp>
                  <p:nvSpPr>
                    <p:cNvPr id="423" name="Freeform: Shape 422">
                      <a:extLst>
                        <a:ext uri="{FF2B5EF4-FFF2-40B4-BE49-F238E27FC236}">
                          <a16:creationId xmlns:a16="http://schemas.microsoft.com/office/drawing/2014/main" id="{444DA2C1-35C2-CD4C-37D7-D2A3593B51DC}"/>
                        </a:ext>
                      </a:extLst>
                    </p:cNvPr>
                    <p:cNvSpPr/>
                    <p:nvPr/>
                  </p:nvSpPr>
                  <p:spPr>
                    <a:xfrm>
                      <a:off x="8318420" y="3344553"/>
                      <a:ext cx="918972" cy="530209"/>
                    </a:xfrm>
                    <a:custGeom>
                      <a:avLst/>
                      <a:gdLst>
                        <a:gd name="connsiteX0" fmla="*/ 0 w 918972"/>
                        <a:gd name="connsiteY0" fmla="*/ 264890 h 530209"/>
                        <a:gd name="connsiteX1" fmla="*/ 459486 w 918972"/>
                        <a:gd name="connsiteY1" fmla="*/ 530209 h 530209"/>
                        <a:gd name="connsiteX2" fmla="*/ 918972 w 918972"/>
                        <a:gd name="connsiteY2" fmla="*/ 264890 h 530209"/>
                        <a:gd name="connsiteX3" fmla="*/ 459486 w 918972"/>
                        <a:gd name="connsiteY3" fmla="*/ 0 h 530209"/>
                      </a:gdLst>
                      <a:ahLst/>
                      <a:cxnLst>
                        <a:cxn ang="0">
                          <a:pos x="connsiteX0" y="connsiteY0"/>
                        </a:cxn>
                        <a:cxn ang="0">
                          <a:pos x="connsiteX1" y="connsiteY1"/>
                        </a:cxn>
                        <a:cxn ang="0">
                          <a:pos x="connsiteX2" y="connsiteY2"/>
                        </a:cxn>
                        <a:cxn ang="0">
                          <a:pos x="connsiteX3" y="connsiteY3"/>
                        </a:cxn>
                      </a:cxnLst>
                      <a:rect l="l" t="t" r="r" b="b"/>
                      <a:pathLst>
                        <a:path w="918972" h="530209">
                          <a:moveTo>
                            <a:pt x="0" y="264890"/>
                          </a:moveTo>
                          <a:lnTo>
                            <a:pt x="459486" y="530209"/>
                          </a:lnTo>
                          <a:lnTo>
                            <a:pt x="918972" y="264890"/>
                          </a:lnTo>
                          <a:lnTo>
                            <a:pt x="459486" y="0"/>
                          </a:lnTo>
                          <a:close/>
                        </a:path>
                      </a:pathLst>
                    </a:custGeom>
                    <a:solidFill>
                      <a:srgbClr val="E6E6E6"/>
                    </a:solidFill>
                    <a:ln w="4286" cap="flat">
                      <a:noFill/>
                      <a:prstDash val="solid"/>
                      <a:miter/>
                    </a:ln>
                  </p:spPr>
                  <p:txBody>
                    <a:bodyPr rtlCol="0" anchor="ctr"/>
                    <a:lstStyle/>
                    <a:p>
                      <a:endParaRPr lang="en-GB"/>
                    </a:p>
                  </p:txBody>
                </p:sp>
              </p:grpSp>
              <p:grpSp>
                <p:nvGrpSpPr>
                  <p:cNvPr id="424" name="Graphic 18">
                    <a:extLst>
                      <a:ext uri="{FF2B5EF4-FFF2-40B4-BE49-F238E27FC236}">
                        <a16:creationId xmlns:a16="http://schemas.microsoft.com/office/drawing/2014/main" id="{ECEB86DA-3E84-4081-C956-962DFAE531F8}"/>
                      </a:ext>
                    </a:extLst>
                  </p:cNvPr>
                  <p:cNvGrpSpPr/>
                  <p:nvPr/>
                </p:nvGrpSpPr>
                <p:grpSpPr>
                  <a:xfrm>
                    <a:off x="9167526" y="3079234"/>
                    <a:ext cx="69866" cy="550783"/>
                    <a:chOff x="9167526" y="3079234"/>
                    <a:chExt cx="69866" cy="550783"/>
                  </a:xfrm>
                </p:grpSpPr>
                <p:sp>
                  <p:nvSpPr>
                    <p:cNvPr id="425" name="Freeform: Shape 424">
                      <a:extLst>
                        <a:ext uri="{FF2B5EF4-FFF2-40B4-BE49-F238E27FC236}">
                          <a16:creationId xmlns:a16="http://schemas.microsoft.com/office/drawing/2014/main" id="{5E740114-AF2A-7E84-A251-B576FAE22153}"/>
                        </a:ext>
                      </a:extLst>
                    </p:cNvPr>
                    <p:cNvSpPr/>
                    <p:nvPr/>
                  </p:nvSpPr>
                  <p:spPr>
                    <a:xfrm>
                      <a:off x="9202245" y="3079234"/>
                      <a:ext cx="35147" cy="550783"/>
                    </a:xfrm>
                    <a:custGeom>
                      <a:avLst/>
                      <a:gdLst>
                        <a:gd name="connsiteX0" fmla="*/ 0 w 35147"/>
                        <a:gd name="connsiteY0" fmla="*/ 550783 h 550783"/>
                        <a:gd name="connsiteX1" fmla="*/ 35148 w 35147"/>
                        <a:gd name="connsiteY1" fmla="*/ 530638 h 550783"/>
                        <a:gd name="connsiteX2" fmla="*/ 35148 w 35147"/>
                        <a:gd name="connsiteY2" fmla="*/ 0 h 550783"/>
                        <a:gd name="connsiteX3" fmla="*/ 0 w 35147"/>
                        <a:gd name="connsiteY3" fmla="*/ 20145 h 550783"/>
                      </a:gdLst>
                      <a:ahLst/>
                      <a:cxnLst>
                        <a:cxn ang="0">
                          <a:pos x="connsiteX0" y="connsiteY0"/>
                        </a:cxn>
                        <a:cxn ang="0">
                          <a:pos x="connsiteX1" y="connsiteY1"/>
                        </a:cxn>
                        <a:cxn ang="0">
                          <a:pos x="connsiteX2" y="connsiteY2"/>
                        </a:cxn>
                        <a:cxn ang="0">
                          <a:pos x="connsiteX3" y="connsiteY3"/>
                        </a:cxn>
                      </a:cxnLst>
                      <a:rect l="l" t="t" r="r" b="b"/>
                      <a:pathLst>
                        <a:path w="35147" h="550783">
                          <a:moveTo>
                            <a:pt x="0" y="550783"/>
                          </a:moveTo>
                          <a:lnTo>
                            <a:pt x="35148" y="530638"/>
                          </a:lnTo>
                          <a:lnTo>
                            <a:pt x="35148" y="0"/>
                          </a:lnTo>
                          <a:lnTo>
                            <a:pt x="0" y="20145"/>
                          </a:lnTo>
                          <a:close/>
                        </a:path>
                      </a:pathLst>
                    </a:custGeom>
                    <a:solidFill>
                      <a:srgbClr val="999999"/>
                    </a:solidFill>
                    <a:ln w="4286" cap="flat">
                      <a:noFill/>
                      <a:prstDash val="solid"/>
                      <a:miter/>
                    </a:ln>
                  </p:spPr>
                  <p:txBody>
                    <a:bodyPr rtlCol="0" anchor="ctr"/>
                    <a:lstStyle/>
                    <a:p>
                      <a:endParaRPr lang="en-GB"/>
                    </a:p>
                  </p:txBody>
                </p:sp>
                <p:sp>
                  <p:nvSpPr>
                    <p:cNvPr id="426" name="Freeform: Shape 425">
                      <a:extLst>
                        <a:ext uri="{FF2B5EF4-FFF2-40B4-BE49-F238E27FC236}">
                          <a16:creationId xmlns:a16="http://schemas.microsoft.com/office/drawing/2014/main" id="{1A75496C-33BC-27DE-3578-18DB25D87DE3}"/>
                        </a:ext>
                      </a:extLst>
                    </p:cNvPr>
                    <p:cNvSpPr/>
                    <p:nvPr/>
                  </p:nvSpPr>
                  <p:spPr>
                    <a:xfrm>
                      <a:off x="9167526" y="3079234"/>
                      <a:ext cx="34718" cy="550783"/>
                    </a:xfrm>
                    <a:custGeom>
                      <a:avLst/>
                      <a:gdLst>
                        <a:gd name="connsiteX0" fmla="*/ 34719 w 34718"/>
                        <a:gd name="connsiteY0" fmla="*/ 550783 h 550783"/>
                        <a:gd name="connsiteX1" fmla="*/ 0 w 34718"/>
                        <a:gd name="connsiteY1" fmla="*/ 530638 h 550783"/>
                        <a:gd name="connsiteX2" fmla="*/ 0 w 34718"/>
                        <a:gd name="connsiteY2" fmla="*/ 0 h 550783"/>
                        <a:gd name="connsiteX3" fmla="*/ 34719 w 34718"/>
                        <a:gd name="connsiteY3" fmla="*/ 20145 h 550783"/>
                      </a:gdLst>
                      <a:ahLst/>
                      <a:cxnLst>
                        <a:cxn ang="0">
                          <a:pos x="connsiteX0" y="connsiteY0"/>
                        </a:cxn>
                        <a:cxn ang="0">
                          <a:pos x="connsiteX1" y="connsiteY1"/>
                        </a:cxn>
                        <a:cxn ang="0">
                          <a:pos x="connsiteX2" y="connsiteY2"/>
                        </a:cxn>
                        <a:cxn ang="0">
                          <a:pos x="connsiteX3" y="connsiteY3"/>
                        </a:cxn>
                      </a:cxnLst>
                      <a:rect l="l" t="t" r="r" b="b"/>
                      <a:pathLst>
                        <a:path w="34718" h="550783">
                          <a:moveTo>
                            <a:pt x="34719" y="550783"/>
                          </a:moveTo>
                          <a:lnTo>
                            <a:pt x="0" y="530638"/>
                          </a:lnTo>
                          <a:lnTo>
                            <a:pt x="0" y="0"/>
                          </a:lnTo>
                          <a:lnTo>
                            <a:pt x="34719" y="20145"/>
                          </a:lnTo>
                          <a:close/>
                        </a:path>
                      </a:pathLst>
                    </a:custGeom>
                    <a:solidFill>
                      <a:srgbClr val="4D4D4D"/>
                    </a:solidFill>
                    <a:ln w="4286" cap="flat">
                      <a:noFill/>
                      <a:prstDash val="solid"/>
                      <a:miter/>
                    </a:ln>
                  </p:spPr>
                  <p:txBody>
                    <a:bodyPr rtlCol="0" anchor="ctr"/>
                    <a:lstStyle/>
                    <a:p>
                      <a:endParaRPr lang="en-GB"/>
                    </a:p>
                  </p:txBody>
                </p:sp>
              </p:grpSp>
              <p:grpSp>
                <p:nvGrpSpPr>
                  <p:cNvPr id="427" name="Graphic 18">
                    <a:extLst>
                      <a:ext uri="{FF2B5EF4-FFF2-40B4-BE49-F238E27FC236}">
                        <a16:creationId xmlns:a16="http://schemas.microsoft.com/office/drawing/2014/main" id="{8707C339-6CB4-E792-04F0-FB8132A88712}"/>
                      </a:ext>
                    </a:extLst>
                  </p:cNvPr>
                  <p:cNvGrpSpPr/>
                  <p:nvPr/>
                </p:nvGrpSpPr>
                <p:grpSpPr>
                  <a:xfrm>
                    <a:off x="8771906" y="3899623"/>
                    <a:ext cx="419194" cy="296179"/>
                    <a:chOff x="8771906" y="3899623"/>
                    <a:chExt cx="419194" cy="296179"/>
                  </a:xfrm>
                </p:grpSpPr>
                <p:sp>
                  <p:nvSpPr>
                    <p:cNvPr id="428" name="Freeform: Shape 427">
                      <a:extLst>
                        <a:ext uri="{FF2B5EF4-FFF2-40B4-BE49-F238E27FC236}">
                          <a16:creationId xmlns:a16="http://schemas.microsoft.com/office/drawing/2014/main" id="{4BB4E619-39A6-7F4B-C4D5-02E0F14671BD}"/>
                        </a:ext>
                      </a:extLst>
                    </p:cNvPr>
                    <p:cNvSpPr/>
                    <p:nvPr/>
                  </p:nvSpPr>
                  <p:spPr>
                    <a:xfrm>
                      <a:off x="8823769" y="3926197"/>
                      <a:ext cx="367331" cy="269604"/>
                    </a:xfrm>
                    <a:custGeom>
                      <a:avLst/>
                      <a:gdLst>
                        <a:gd name="connsiteX0" fmla="*/ 0 w 367331"/>
                        <a:gd name="connsiteY0" fmla="*/ 269605 h 269604"/>
                        <a:gd name="connsiteX1" fmla="*/ 367331 w 367331"/>
                        <a:gd name="connsiteY1" fmla="*/ 58293 h 269604"/>
                        <a:gd name="connsiteX2" fmla="*/ 367331 w 367331"/>
                        <a:gd name="connsiteY2" fmla="*/ 0 h 269604"/>
                        <a:gd name="connsiteX3" fmla="*/ 0 w 367331"/>
                        <a:gd name="connsiteY3" fmla="*/ 211741 h 269604"/>
                      </a:gdLst>
                      <a:ahLst/>
                      <a:cxnLst>
                        <a:cxn ang="0">
                          <a:pos x="connsiteX0" y="connsiteY0"/>
                        </a:cxn>
                        <a:cxn ang="0">
                          <a:pos x="connsiteX1" y="connsiteY1"/>
                        </a:cxn>
                        <a:cxn ang="0">
                          <a:pos x="connsiteX2" y="connsiteY2"/>
                        </a:cxn>
                        <a:cxn ang="0">
                          <a:pos x="connsiteX3" y="connsiteY3"/>
                        </a:cxn>
                      </a:cxnLst>
                      <a:rect l="l" t="t" r="r" b="b"/>
                      <a:pathLst>
                        <a:path w="367331" h="269604">
                          <a:moveTo>
                            <a:pt x="0" y="269605"/>
                          </a:moveTo>
                          <a:lnTo>
                            <a:pt x="367331" y="58293"/>
                          </a:lnTo>
                          <a:lnTo>
                            <a:pt x="367331" y="0"/>
                          </a:lnTo>
                          <a:lnTo>
                            <a:pt x="0" y="211741"/>
                          </a:lnTo>
                          <a:close/>
                        </a:path>
                      </a:pathLst>
                    </a:custGeom>
                    <a:solidFill>
                      <a:srgbClr val="999999"/>
                    </a:solidFill>
                    <a:ln w="4286" cap="flat">
                      <a:noFill/>
                      <a:prstDash val="solid"/>
                      <a:miter/>
                    </a:ln>
                  </p:spPr>
                  <p:txBody>
                    <a:bodyPr rtlCol="0" anchor="ctr"/>
                    <a:lstStyle/>
                    <a:p>
                      <a:endParaRPr lang="en-GB"/>
                    </a:p>
                  </p:txBody>
                </p:sp>
                <p:sp>
                  <p:nvSpPr>
                    <p:cNvPr id="429" name="Freeform: Shape 428">
                      <a:extLst>
                        <a:ext uri="{FF2B5EF4-FFF2-40B4-BE49-F238E27FC236}">
                          <a16:creationId xmlns:a16="http://schemas.microsoft.com/office/drawing/2014/main" id="{717F78DE-40DC-9600-64AE-1F29ACB6EA92}"/>
                        </a:ext>
                      </a:extLst>
                    </p:cNvPr>
                    <p:cNvSpPr/>
                    <p:nvPr/>
                  </p:nvSpPr>
                  <p:spPr>
                    <a:xfrm>
                      <a:off x="8771906" y="3899623"/>
                      <a:ext cx="419194" cy="238315"/>
                    </a:xfrm>
                    <a:custGeom>
                      <a:avLst/>
                      <a:gdLst>
                        <a:gd name="connsiteX0" fmla="*/ 51864 w 419194"/>
                        <a:gd name="connsiteY0" fmla="*/ 238315 h 238315"/>
                        <a:gd name="connsiteX1" fmla="*/ 419195 w 419194"/>
                        <a:gd name="connsiteY1" fmla="*/ 26575 h 238315"/>
                        <a:gd name="connsiteX2" fmla="*/ 373332 w 419194"/>
                        <a:gd name="connsiteY2" fmla="*/ 0 h 238315"/>
                        <a:gd name="connsiteX3" fmla="*/ 0 w 419194"/>
                        <a:gd name="connsiteY3" fmla="*/ 208312 h 238315"/>
                      </a:gdLst>
                      <a:ahLst/>
                      <a:cxnLst>
                        <a:cxn ang="0">
                          <a:pos x="connsiteX0" y="connsiteY0"/>
                        </a:cxn>
                        <a:cxn ang="0">
                          <a:pos x="connsiteX1" y="connsiteY1"/>
                        </a:cxn>
                        <a:cxn ang="0">
                          <a:pos x="connsiteX2" y="connsiteY2"/>
                        </a:cxn>
                        <a:cxn ang="0">
                          <a:pos x="connsiteX3" y="connsiteY3"/>
                        </a:cxn>
                      </a:cxnLst>
                      <a:rect l="l" t="t" r="r" b="b"/>
                      <a:pathLst>
                        <a:path w="419194" h="238315">
                          <a:moveTo>
                            <a:pt x="51864" y="238315"/>
                          </a:moveTo>
                          <a:lnTo>
                            <a:pt x="419195" y="26575"/>
                          </a:lnTo>
                          <a:lnTo>
                            <a:pt x="373332" y="0"/>
                          </a:lnTo>
                          <a:lnTo>
                            <a:pt x="0" y="208312"/>
                          </a:lnTo>
                          <a:close/>
                        </a:path>
                      </a:pathLst>
                    </a:custGeom>
                    <a:solidFill>
                      <a:srgbClr val="E6E6E6"/>
                    </a:solidFill>
                    <a:ln w="4286" cap="flat">
                      <a:noFill/>
                      <a:prstDash val="solid"/>
                      <a:miter/>
                    </a:ln>
                  </p:spPr>
                  <p:txBody>
                    <a:bodyPr rtlCol="0" anchor="ctr"/>
                    <a:lstStyle/>
                    <a:p>
                      <a:endParaRPr lang="en-GB"/>
                    </a:p>
                  </p:txBody>
                </p:sp>
              </p:grpSp>
              <p:grpSp>
                <p:nvGrpSpPr>
                  <p:cNvPr id="430" name="Graphic 18">
                    <a:extLst>
                      <a:ext uri="{FF2B5EF4-FFF2-40B4-BE49-F238E27FC236}">
                        <a16:creationId xmlns:a16="http://schemas.microsoft.com/office/drawing/2014/main" id="{B8B35F82-1F72-94E5-EAE9-11188E330B11}"/>
                      </a:ext>
                    </a:extLst>
                  </p:cNvPr>
                  <p:cNvGrpSpPr/>
                  <p:nvPr/>
                </p:nvGrpSpPr>
                <p:grpSpPr>
                  <a:xfrm>
                    <a:off x="8731615" y="3907338"/>
                    <a:ext cx="92154" cy="554212"/>
                    <a:chOff x="8731615" y="3907338"/>
                    <a:chExt cx="92154" cy="554212"/>
                  </a:xfrm>
                </p:grpSpPr>
                <p:sp>
                  <p:nvSpPr>
                    <p:cNvPr id="431" name="Freeform: Shape 430">
                      <a:extLst>
                        <a:ext uri="{FF2B5EF4-FFF2-40B4-BE49-F238E27FC236}">
                          <a16:creationId xmlns:a16="http://schemas.microsoft.com/office/drawing/2014/main" id="{6700844A-FC59-E43F-62F6-15481D9119CF}"/>
                        </a:ext>
                      </a:extLst>
                    </p:cNvPr>
                    <p:cNvSpPr/>
                    <p:nvPr/>
                  </p:nvSpPr>
                  <p:spPr>
                    <a:xfrm>
                      <a:off x="8777906" y="3907338"/>
                      <a:ext cx="45863" cy="554212"/>
                    </a:xfrm>
                    <a:custGeom>
                      <a:avLst/>
                      <a:gdLst>
                        <a:gd name="connsiteX0" fmla="*/ 0 w 45863"/>
                        <a:gd name="connsiteY0" fmla="*/ 554212 h 554212"/>
                        <a:gd name="connsiteX1" fmla="*/ 45863 w 45863"/>
                        <a:gd name="connsiteY1" fmla="*/ 527638 h 554212"/>
                        <a:gd name="connsiteX2" fmla="*/ 45863 w 45863"/>
                        <a:gd name="connsiteY2" fmla="*/ 0 h 554212"/>
                        <a:gd name="connsiteX3" fmla="*/ 0 w 45863"/>
                        <a:gd name="connsiteY3" fmla="*/ 26575 h 554212"/>
                      </a:gdLst>
                      <a:ahLst/>
                      <a:cxnLst>
                        <a:cxn ang="0">
                          <a:pos x="connsiteX0" y="connsiteY0"/>
                        </a:cxn>
                        <a:cxn ang="0">
                          <a:pos x="connsiteX1" y="connsiteY1"/>
                        </a:cxn>
                        <a:cxn ang="0">
                          <a:pos x="connsiteX2" y="connsiteY2"/>
                        </a:cxn>
                        <a:cxn ang="0">
                          <a:pos x="connsiteX3" y="connsiteY3"/>
                        </a:cxn>
                      </a:cxnLst>
                      <a:rect l="l" t="t" r="r" b="b"/>
                      <a:pathLst>
                        <a:path w="45863" h="554212">
                          <a:moveTo>
                            <a:pt x="0" y="554212"/>
                          </a:moveTo>
                          <a:lnTo>
                            <a:pt x="45863" y="527638"/>
                          </a:lnTo>
                          <a:lnTo>
                            <a:pt x="45863" y="0"/>
                          </a:lnTo>
                          <a:lnTo>
                            <a:pt x="0" y="26575"/>
                          </a:lnTo>
                          <a:close/>
                        </a:path>
                      </a:pathLst>
                    </a:custGeom>
                    <a:solidFill>
                      <a:srgbClr val="999999"/>
                    </a:solidFill>
                    <a:ln w="4286" cap="flat">
                      <a:noFill/>
                      <a:prstDash val="solid"/>
                      <a:miter/>
                    </a:ln>
                  </p:spPr>
                  <p:txBody>
                    <a:bodyPr rtlCol="0" anchor="ctr"/>
                    <a:lstStyle/>
                    <a:p>
                      <a:endParaRPr lang="en-GB"/>
                    </a:p>
                  </p:txBody>
                </p:sp>
                <p:sp>
                  <p:nvSpPr>
                    <p:cNvPr id="432" name="Freeform: Shape 431">
                      <a:extLst>
                        <a:ext uri="{FF2B5EF4-FFF2-40B4-BE49-F238E27FC236}">
                          <a16:creationId xmlns:a16="http://schemas.microsoft.com/office/drawing/2014/main" id="{5E37AD90-7D1B-66B1-0F9A-EA85BDE8CFCE}"/>
                        </a:ext>
                      </a:extLst>
                    </p:cNvPr>
                    <p:cNvSpPr/>
                    <p:nvPr/>
                  </p:nvSpPr>
                  <p:spPr>
                    <a:xfrm>
                      <a:off x="8731615" y="3907338"/>
                      <a:ext cx="46291" cy="554212"/>
                    </a:xfrm>
                    <a:custGeom>
                      <a:avLst/>
                      <a:gdLst>
                        <a:gd name="connsiteX0" fmla="*/ 46291 w 46291"/>
                        <a:gd name="connsiteY0" fmla="*/ 554212 h 554212"/>
                        <a:gd name="connsiteX1" fmla="*/ 0 w 46291"/>
                        <a:gd name="connsiteY1" fmla="*/ 527638 h 554212"/>
                        <a:gd name="connsiteX2" fmla="*/ 0 w 46291"/>
                        <a:gd name="connsiteY2" fmla="*/ 0 h 554212"/>
                        <a:gd name="connsiteX3" fmla="*/ 46291 w 46291"/>
                        <a:gd name="connsiteY3" fmla="*/ 26575 h 554212"/>
                      </a:gdLst>
                      <a:ahLst/>
                      <a:cxnLst>
                        <a:cxn ang="0">
                          <a:pos x="connsiteX0" y="connsiteY0"/>
                        </a:cxn>
                        <a:cxn ang="0">
                          <a:pos x="connsiteX1" y="connsiteY1"/>
                        </a:cxn>
                        <a:cxn ang="0">
                          <a:pos x="connsiteX2" y="connsiteY2"/>
                        </a:cxn>
                        <a:cxn ang="0">
                          <a:pos x="connsiteX3" y="connsiteY3"/>
                        </a:cxn>
                      </a:cxnLst>
                      <a:rect l="l" t="t" r="r" b="b"/>
                      <a:pathLst>
                        <a:path w="46291" h="554212">
                          <a:moveTo>
                            <a:pt x="46291" y="554212"/>
                          </a:moveTo>
                          <a:lnTo>
                            <a:pt x="0" y="527638"/>
                          </a:lnTo>
                          <a:lnTo>
                            <a:pt x="0" y="0"/>
                          </a:lnTo>
                          <a:lnTo>
                            <a:pt x="46291" y="26575"/>
                          </a:lnTo>
                          <a:close/>
                        </a:path>
                      </a:pathLst>
                    </a:custGeom>
                    <a:solidFill>
                      <a:srgbClr val="4D4D4D"/>
                    </a:solidFill>
                    <a:ln w="4286" cap="flat">
                      <a:noFill/>
                      <a:prstDash val="solid"/>
                      <a:miter/>
                    </a:ln>
                  </p:spPr>
                  <p:txBody>
                    <a:bodyPr rtlCol="0" anchor="ctr"/>
                    <a:lstStyle/>
                    <a:p>
                      <a:endParaRPr lang="en-GB"/>
                    </a:p>
                  </p:txBody>
                </p:sp>
              </p:grpSp>
              <p:grpSp>
                <p:nvGrpSpPr>
                  <p:cNvPr id="433" name="Graphic 18">
                    <a:extLst>
                      <a:ext uri="{FF2B5EF4-FFF2-40B4-BE49-F238E27FC236}">
                        <a16:creationId xmlns:a16="http://schemas.microsoft.com/office/drawing/2014/main" id="{E63218F5-71AE-9988-E828-A24296CE0BB5}"/>
                      </a:ext>
                    </a:extLst>
                  </p:cNvPr>
                  <p:cNvGrpSpPr/>
                  <p:nvPr/>
                </p:nvGrpSpPr>
                <p:grpSpPr>
                  <a:xfrm>
                    <a:off x="8742759" y="2833632"/>
                    <a:ext cx="69866" cy="551211"/>
                    <a:chOff x="8742759" y="2833632"/>
                    <a:chExt cx="69866" cy="551211"/>
                  </a:xfrm>
                </p:grpSpPr>
                <p:sp>
                  <p:nvSpPr>
                    <p:cNvPr id="434" name="Freeform: Shape 433">
                      <a:extLst>
                        <a:ext uri="{FF2B5EF4-FFF2-40B4-BE49-F238E27FC236}">
                          <a16:creationId xmlns:a16="http://schemas.microsoft.com/office/drawing/2014/main" id="{B80422A9-9743-4A01-D77E-FB9C5FA05901}"/>
                        </a:ext>
                      </a:extLst>
                    </p:cNvPr>
                    <p:cNvSpPr/>
                    <p:nvPr/>
                  </p:nvSpPr>
                  <p:spPr>
                    <a:xfrm>
                      <a:off x="8777906" y="2833632"/>
                      <a:ext cx="34719" cy="551211"/>
                    </a:xfrm>
                    <a:custGeom>
                      <a:avLst/>
                      <a:gdLst>
                        <a:gd name="connsiteX0" fmla="*/ 0 w 34719"/>
                        <a:gd name="connsiteY0" fmla="*/ 551212 h 551211"/>
                        <a:gd name="connsiteX1" fmla="*/ 34719 w 34719"/>
                        <a:gd name="connsiteY1" fmla="*/ 531067 h 551211"/>
                        <a:gd name="connsiteX2" fmla="*/ 34719 w 34719"/>
                        <a:gd name="connsiteY2" fmla="*/ 0 h 551211"/>
                        <a:gd name="connsiteX3" fmla="*/ 0 w 34719"/>
                        <a:gd name="connsiteY3" fmla="*/ 20145 h 551211"/>
                      </a:gdLst>
                      <a:ahLst/>
                      <a:cxnLst>
                        <a:cxn ang="0">
                          <a:pos x="connsiteX0" y="connsiteY0"/>
                        </a:cxn>
                        <a:cxn ang="0">
                          <a:pos x="connsiteX1" y="connsiteY1"/>
                        </a:cxn>
                        <a:cxn ang="0">
                          <a:pos x="connsiteX2" y="connsiteY2"/>
                        </a:cxn>
                        <a:cxn ang="0">
                          <a:pos x="connsiteX3" y="connsiteY3"/>
                        </a:cxn>
                      </a:cxnLst>
                      <a:rect l="l" t="t" r="r" b="b"/>
                      <a:pathLst>
                        <a:path w="34719" h="551211">
                          <a:moveTo>
                            <a:pt x="0" y="551212"/>
                          </a:moveTo>
                          <a:lnTo>
                            <a:pt x="34719" y="531067"/>
                          </a:lnTo>
                          <a:lnTo>
                            <a:pt x="34719" y="0"/>
                          </a:lnTo>
                          <a:lnTo>
                            <a:pt x="0" y="20145"/>
                          </a:lnTo>
                          <a:close/>
                        </a:path>
                      </a:pathLst>
                    </a:custGeom>
                    <a:solidFill>
                      <a:srgbClr val="999999"/>
                    </a:solidFill>
                    <a:ln w="4286" cap="flat">
                      <a:noFill/>
                      <a:prstDash val="solid"/>
                      <a:miter/>
                    </a:ln>
                  </p:spPr>
                  <p:txBody>
                    <a:bodyPr rtlCol="0" anchor="ctr"/>
                    <a:lstStyle/>
                    <a:p>
                      <a:endParaRPr lang="en-GB"/>
                    </a:p>
                  </p:txBody>
                </p:sp>
                <p:sp>
                  <p:nvSpPr>
                    <p:cNvPr id="435" name="Freeform: Shape 434">
                      <a:extLst>
                        <a:ext uri="{FF2B5EF4-FFF2-40B4-BE49-F238E27FC236}">
                          <a16:creationId xmlns:a16="http://schemas.microsoft.com/office/drawing/2014/main" id="{D08B291E-92FC-34A2-F5BB-1391555DB306}"/>
                        </a:ext>
                      </a:extLst>
                    </p:cNvPr>
                    <p:cNvSpPr/>
                    <p:nvPr/>
                  </p:nvSpPr>
                  <p:spPr>
                    <a:xfrm>
                      <a:off x="8742759" y="2833632"/>
                      <a:ext cx="35147" cy="551211"/>
                    </a:xfrm>
                    <a:custGeom>
                      <a:avLst/>
                      <a:gdLst>
                        <a:gd name="connsiteX0" fmla="*/ 35147 w 35147"/>
                        <a:gd name="connsiteY0" fmla="*/ 551212 h 551211"/>
                        <a:gd name="connsiteX1" fmla="*/ 0 w 35147"/>
                        <a:gd name="connsiteY1" fmla="*/ 531067 h 551211"/>
                        <a:gd name="connsiteX2" fmla="*/ 0 w 35147"/>
                        <a:gd name="connsiteY2" fmla="*/ 0 h 551211"/>
                        <a:gd name="connsiteX3" fmla="*/ 35147 w 35147"/>
                        <a:gd name="connsiteY3" fmla="*/ 20145 h 551211"/>
                      </a:gdLst>
                      <a:ahLst/>
                      <a:cxnLst>
                        <a:cxn ang="0">
                          <a:pos x="connsiteX0" y="connsiteY0"/>
                        </a:cxn>
                        <a:cxn ang="0">
                          <a:pos x="connsiteX1" y="connsiteY1"/>
                        </a:cxn>
                        <a:cxn ang="0">
                          <a:pos x="connsiteX2" y="connsiteY2"/>
                        </a:cxn>
                        <a:cxn ang="0">
                          <a:pos x="connsiteX3" y="connsiteY3"/>
                        </a:cxn>
                      </a:cxnLst>
                      <a:rect l="l" t="t" r="r" b="b"/>
                      <a:pathLst>
                        <a:path w="35147" h="551211">
                          <a:moveTo>
                            <a:pt x="35147" y="551212"/>
                          </a:moveTo>
                          <a:lnTo>
                            <a:pt x="0" y="531067"/>
                          </a:lnTo>
                          <a:lnTo>
                            <a:pt x="0" y="0"/>
                          </a:lnTo>
                          <a:lnTo>
                            <a:pt x="35147" y="20145"/>
                          </a:lnTo>
                          <a:close/>
                        </a:path>
                      </a:pathLst>
                    </a:custGeom>
                    <a:solidFill>
                      <a:srgbClr val="4D4D4D"/>
                    </a:solidFill>
                    <a:ln w="4286" cap="flat">
                      <a:noFill/>
                      <a:prstDash val="solid"/>
                      <a:miter/>
                    </a:ln>
                  </p:spPr>
                  <p:txBody>
                    <a:bodyPr rtlCol="0" anchor="ctr"/>
                    <a:lstStyle/>
                    <a:p>
                      <a:endParaRPr lang="en-GB"/>
                    </a:p>
                  </p:txBody>
                </p:sp>
              </p:grpSp>
              <p:grpSp>
                <p:nvGrpSpPr>
                  <p:cNvPr id="436" name="Graphic 18">
                    <a:extLst>
                      <a:ext uri="{FF2B5EF4-FFF2-40B4-BE49-F238E27FC236}">
                        <a16:creationId xmlns:a16="http://schemas.microsoft.com/office/drawing/2014/main" id="{DA8C2627-59A5-C256-BCD0-7F90C813F524}"/>
                      </a:ext>
                    </a:extLst>
                  </p:cNvPr>
                  <p:cNvGrpSpPr/>
                  <p:nvPr/>
                </p:nvGrpSpPr>
                <p:grpSpPr>
                  <a:xfrm>
                    <a:off x="8742759" y="2813916"/>
                    <a:ext cx="494633" cy="638651"/>
                    <a:chOff x="8742759" y="2813916"/>
                    <a:chExt cx="494633" cy="638651"/>
                  </a:xfrm>
                </p:grpSpPr>
                <p:sp>
                  <p:nvSpPr>
                    <p:cNvPr id="437" name="Freeform: Shape 436">
                      <a:extLst>
                        <a:ext uri="{FF2B5EF4-FFF2-40B4-BE49-F238E27FC236}">
                          <a16:creationId xmlns:a16="http://schemas.microsoft.com/office/drawing/2014/main" id="{938F884E-45E1-3023-CCA8-A57B6DA9DDA0}"/>
                        </a:ext>
                      </a:extLst>
                    </p:cNvPr>
                    <p:cNvSpPr/>
                    <p:nvPr/>
                  </p:nvSpPr>
                  <p:spPr>
                    <a:xfrm>
                      <a:off x="8742759" y="2813916"/>
                      <a:ext cx="494633" cy="285035"/>
                    </a:xfrm>
                    <a:custGeom>
                      <a:avLst/>
                      <a:gdLst>
                        <a:gd name="connsiteX0" fmla="*/ 0 w 494633"/>
                        <a:gd name="connsiteY0" fmla="*/ 19717 h 285035"/>
                        <a:gd name="connsiteX1" fmla="*/ 459486 w 494633"/>
                        <a:gd name="connsiteY1" fmla="*/ 285036 h 285035"/>
                        <a:gd name="connsiteX2" fmla="*/ 494633 w 494633"/>
                        <a:gd name="connsiteY2" fmla="*/ 265319 h 285035"/>
                        <a:gd name="connsiteX3" fmla="*/ 35147 w 494633"/>
                        <a:gd name="connsiteY3" fmla="*/ 0 h 285035"/>
                      </a:gdLst>
                      <a:ahLst/>
                      <a:cxnLst>
                        <a:cxn ang="0">
                          <a:pos x="connsiteX0" y="connsiteY0"/>
                        </a:cxn>
                        <a:cxn ang="0">
                          <a:pos x="connsiteX1" y="connsiteY1"/>
                        </a:cxn>
                        <a:cxn ang="0">
                          <a:pos x="connsiteX2" y="connsiteY2"/>
                        </a:cxn>
                        <a:cxn ang="0">
                          <a:pos x="connsiteX3" y="connsiteY3"/>
                        </a:cxn>
                      </a:cxnLst>
                      <a:rect l="l" t="t" r="r" b="b"/>
                      <a:pathLst>
                        <a:path w="494633" h="285035">
                          <a:moveTo>
                            <a:pt x="0" y="19717"/>
                          </a:moveTo>
                          <a:lnTo>
                            <a:pt x="459486" y="285036"/>
                          </a:lnTo>
                          <a:lnTo>
                            <a:pt x="494633" y="265319"/>
                          </a:lnTo>
                          <a:lnTo>
                            <a:pt x="35147" y="0"/>
                          </a:lnTo>
                          <a:close/>
                        </a:path>
                      </a:pathLst>
                    </a:custGeom>
                    <a:solidFill>
                      <a:srgbClr val="E6E6E6"/>
                    </a:solidFill>
                    <a:ln w="4286" cap="flat">
                      <a:noFill/>
                      <a:prstDash val="solid"/>
                      <a:miter/>
                    </a:ln>
                  </p:spPr>
                  <p:txBody>
                    <a:bodyPr rtlCol="0" anchor="ctr"/>
                    <a:lstStyle/>
                    <a:p>
                      <a:endParaRPr lang="en-GB"/>
                    </a:p>
                  </p:txBody>
                </p:sp>
                <p:sp>
                  <p:nvSpPr>
                    <p:cNvPr id="438" name="Freeform: Shape 437">
                      <a:extLst>
                        <a:ext uri="{FF2B5EF4-FFF2-40B4-BE49-F238E27FC236}">
                          <a16:creationId xmlns:a16="http://schemas.microsoft.com/office/drawing/2014/main" id="{4C9F0886-7C39-0DDD-9FA9-80FE9974B610}"/>
                        </a:ext>
                      </a:extLst>
                    </p:cNvPr>
                    <p:cNvSpPr/>
                    <p:nvPr/>
                  </p:nvSpPr>
                  <p:spPr>
                    <a:xfrm>
                      <a:off x="9202245" y="3079234"/>
                      <a:ext cx="35147" cy="373332"/>
                    </a:xfrm>
                    <a:custGeom>
                      <a:avLst/>
                      <a:gdLst>
                        <a:gd name="connsiteX0" fmla="*/ 0 w 35147"/>
                        <a:gd name="connsiteY0" fmla="*/ 19717 h 373332"/>
                        <a:gd name="connsiteX1" fmla="*/ 0 w 35147"/>
                        <a:gd name="connsiteY1" fmla="*/ 373333 h 373332"/>
                        <a:gd name="connsiteX2" fmla="*/ 35148 w 35147"/>
                        <a:gd name="connsiteY2" fmla="*/ 353616 h 373332"/>
                        <a:gd name="connsiteX3" fmla="*/ 35148 w 35147"/>
                        <a:gd name="connsiteY3" fmla="*/ 0 h 373332"/>
                      </a:gdLst>
                      <a:ahLst/>
                      <a:cxnLst>
                        <a:cxn ang="0">
                          <a:pos x="connsiteX0" y="connsiteY0"/>
                        </a:cxn>
                        <a:cxn ang="0">
                          <a:pos x="connsiteX1" y="connsiteY1"/>
                        </a:cxn>
                        <a:cxn ang="0">
                          <a:pos x="connsiteX2" y="connsiteY2"/>
                        </a:cxn>
                        <a:cxn ang="0">
                          <a:pos x="connsiteX3" y="connsiteY3"/>
                        </a:cxn>
                      </a:cxnLst>
                      <a:rect l="l" t="t" r="r" b="b"/>
                      <a:pathLst>
                        <a:path w="35147" h="373332">
                          <a:moveTo>
                            <a:pt x="0" y="19717"/>
                          </a:moveTo>
                          <a:lnTo>
                            <a:pt x="0" y="373333"/>
                          </a:lnTo>
                          <a:lnTo>
                            <a:pt x="35148" y="353616"/>
                          </a:lnTo>
                          <a:lnTo>
                            <a:pt x="35148" y="0"/>
                          </a:lnTo>
                          <a:close/>
                        </a:path>
                      </a:pathLst>
                    </a:custGeom>
                    <a:solidFill>
                      <a:srgbClr val="CCCCCC"/>
                    </a:solidFill>
                    <a:ln w="4286" cap="flat">
                      <a:noFill/>
                      <a:prstDash val="solid"/>
                      <a:miter/>
                    </a:ln>
                  </p:spPr>
                  <p:txBody>
                    <a:bodyPr rtlCol="0" anchor="ctr"/>
                    <a:lstStyle/>
                    <a:p>
                      <a:endParaRPr lang="en-GB"/>
                    </a:p>
                  </p:txBody>
                </p:sp>
                <p:sp>
                  <p:nvSpPr>
                    <p:cNvPr id="439" name="Freeform: Shape 438">
                      <a:extLst>
                        <a:ext uri="{FF2B5EF4-FFF2-40B4-BE49-F238E27FC236}">
                          <a16:creationId xmlns:a16="http://schemas.microsoft.com/office/drawing/2014/main" id="{6E5835E0-1204-4051-CC21-AD03F9A6152B}"/>
                        </a:ext>
                      </a:extLst>
                    </p:cNvPr>
                    <p:cNvSpPr/>
                    <p:nvPr/>
                  </p:nvSpPr>
                  <p:spPr>
                    <a:xfrm>
                      <a:off x="8742759" y="2833632"/>
                      <a:ext cx="459485" cy="618934"/>
                    </a:xfrm>
                    <a:custGeom>
                      <a:avLst/>
                      <a:gdLst>
                        <a:gd name="connsiteX0" fmla="*/ 0 w 459485"/>
                        <a:gd name="connsiteY0" fmla="*/ 0 h 618934"/>
                        <a:gd name="connsiteX1" fmla="*/ 0 w 459485"/>
                        <a:gd name="connsiteY1" fmla="*/ 353616 h 618934"/>
                        <a:gd name="connsiteX2" fmla="*/ 459486 w 459485"/>
                        <a:gd name="connsiteY2" fmla="*/ 618935 h 618934"/>
                        <a:gd name="connsiteX3" fmla="*/ 459486 w 459485"/>
                        <a:gd name="connsiteY3" fmla="*/ 265319 h 618934"/>
                      </a:gdLst>
                      <a:ahLst/>
                      <a:cxnLst>
                        <a:cxn ang="0">
                          <a:pos x="connsiteX0" y="connsiteY0"/>
                        </a:cxn>
                        <a:cxn ang="0">
                          <a:pos x="connsiteX1" y="connsiteY1"/>
                        </a:cxn>
                        <a:cxn ang="0">
                          <a:pos x="connsiteX2" y="connsiteY2"/>
                        </a:cxn>
                        <a:cxn ang="0">
                          <a:pos x="connsiteX3" y="connsiteY3"/>
                        </a:cxn>
                      </a:cxnLst>
                      <a:rect l="l" t="t" r="r" b="b"/>
                      <a:pathLst>
                        <a:path w="459485" h="618934">
                          <a:moveTo>
                            <a:pt x="0" y="0"/>
                          </a:moveTo>
                          <a:lnTo>
                            <a:pt x="0" y="353616"/>
                          </a:lnTo>
                          <a:lnTo>
                            <a:pt x="459486" y="618935"/>
                          </a:lnTo>
                          <a:lnTo>
                            <a:pt x="459486" y="265319"/>
                          </a:lnTo>
                          <a:close/>
                        </a:path>
                      </a:pathLst>
                    </a:custGeom>
                    <a:solidFill>
                      <a:srgbClr val="999999"/>
                    </a:solidFill>
                    <a:ln w="4286" cap="flat">
                      <a:noFill/>
                      <a:prstDash val="solid"/>
                      <a:miter/>
                    </a:ln>
                  </p:spPr>
                  <p:txBody>
                    <a:bodyPr rtlCol="0" anchor="ctr"/>
                    <a:lstStyle/>
                    <a:p>
                      <a:endParaRPr lang="en-GB"/>
                    </a:p>
                  </p:txBody>
                </p:sp>
              </p:grpSp>
            </p:grpSp>
            <p:grpSp>
              <p:nvGrpSpPr>
                <p:cNvPr id="440" name="Graphic 18">
                  <a:extLst>
                    <a:ext uri="{FF2B5EF4-FFF2-40B4-BE49-F238E27FC236}">
                      <a16:creationId xmlns:a16="http://schemas.microsoft.com/office/drawing/2014/main" id="{0DACF3D9-FB30-0A9A-3F69-3B1EFD33F386}"/>
                    </a:ext>
                  </a:extLst>
                </p:cNvPr>
                <p:cNvGrpSpPr/>
                <p:nvPr/>
              </p:nvGrpSpPr>
              <p:grpSpPr>
                <a:xfrm>
                  <a:off x="8241604" y="2670118"/>
                  <a:ext cx="531038" cy="535829"/>
                  <a:chOff x="8241604" y="2670118"/>
                  <a:chExt cx="531038" cy="535829"/>
                </a:xfrm>
              </p:grpSpPr>
              <p:sp>
                <p:nvSpPr>
                  <p:cNvPr id="441" name="Freeform: Shape 440">
                    <a:extLst>
                      <a:ext uri="{FF2B5EF4-FFF2-40B4-BE49-F238E27FC236}">
                        <a16:creationId xmlns:a16="http://schemas.microsoft.com/office/drawing/2014/main" id="{7346327F-77C7-B7E0-B6EF-077C6957DA16}"/>
                      </a:ext>
                    </a:extLst>
                  </p:cNvPr>
                  <p:cNvSpPr/>
                  <p:nvPr/>
                </p:nvSpPr>
                <p:spPr>
                  <a:xfrm>
                    <a:off x="8241604" y="2670118"/>
                    <a:ext cx="181400" cy="211519"/>
                  </a:xfrm>
                  <a:custGeom>
                    <a:avLst/>
                    <a:gdLst>
                      <a:gd name="connsiteX0" fmla="*/ 181401 w 181400"/>
                      <a:gd name="connsiteY0" fmla="*/ 182802 h 211519"/>
                      <a:gd name="connsiteX1" fmla="*/ 158255 w 181400"/>
                      <a:gd name="connsiteY1" fmla="*/ 140797 h 211519"/>
                      <a:gd name="connsiteX2" fmla="*/ 154397 w 181400"/>
                      <a:gd name="connsiteY2" fmla="*/ 45642 h 211519"/>
                      <a:gd name="connsiteX3" fmla="*/ 162541 w 181400"/>
                      <a:gd name="connsiteY3" fmla="*/ 30211 h 211519"/>
                      <a:gd name="connsiteX4" fmla="*/ 145825 w 181400"/>
                      <a:gd name="connsiteY4" fmla="*/ 25925 h 211519"/>
                      <a:gd name="connsiteX5" fmla="*/ 133824 w 181400"/>
                      <a:gd name="connsiteY5" fmla="*/ 63644 h 211519"/>
                      <a:gd name="connsiteX6" fmla="*/ 121822 w 181400"/>
                      <a:gd name="connsiteY6" fmla="*/ 64501 h 211519"/>
                      <a:gd name="connsiteX7" fmla="*/ 57528 w 181400"/>
                      <a:gd name="connsiteY7" fmla="*/ 13066 h 211519"/>
                      <a:gd name="connsiteX8" fmla="*/ 39526 w 181400"/>
                      <a:gd name="connsiteY8" fmla="*/ 16924 h 211519"/>
                      <a:gd name="connsiteX9" fmla="*/ 7808 w 181400"/>
                      <a:gd name="connsiteY9" fmla="*/ 17353 h 211519"/>
                      <a:gd name="connsiteX10" fmla="*/ 2235 w 181400"/>
                      <a:gd name="connsiteY10" fmla="*/ 31926 h 211519"/>
                      <a:gd name="connsiteX11" fmla="*/ 9951 w 181400"/>
                      <a:gd name="connsiteY11" fmla="*/ 43070 h 211519"/>
                      <a:gd name="connsiteX12" fmla="*/ 30525 w 181400"/>
                      <a:gd name="connsiteY12" fmla="*/ 89790 h 211519"/>
                      <a:gd name="connsiteX13" fmla="*/ 73387 w 181400"/>
                      <a:gd name="connsiteY13" fmla="*/ 145083 h 211519"/>
                      <a:gd name="connsiteX14" fmla="*/ 92675 w 181400"/>
                      <a:gd name="connsiteY14" fmla="*/ 157084 h 211519"/>
                      <a:gd name="connsiteX15" fmla="*/ 129537 w 181400"/>
                      <a:gd name="connsiteY15" fmla="*/ 211520 h 211519"/>
                      <a:gd name="connsiteX16" fmla="*/ 181401 w 181400"/>
                      <a:gd name="connsiteY16" fmla="*/ 182802 h 211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1400" h="211519">
                        <a:moveTo>
                          <a:pt x="181401" y="182802"/>
                        </a:moveTo>
                        <a:lnTo>
                          <a:pt x="158255" y="140797"/>
                        </a:lnTo>
                        <a:cubicBezTo>
                          <a:pt x="156969" y="115079"/>
                          <a:pt x="157826" y="70502"/>
                          <a:pt x="154397" y="45642"/>
                        </a:cubicBezTo>
                        <a:lnTo>
                          <a:pt x="162541" y="30211"/>
                        </a:lnTo>
                        <a:cubicBezTo>
                          <a:pt x="166828" y="19496"/>
                          <a:pt x="150111" y="17781"/>
                          <a:pt x="145825" y="25925"/>
                        </a:cubicBezTo>
                        <a:cubicBezTo>
                          <a:pt x="137252" y="31497"/>
                          <a:pt x="133824" y="50785"/>
                          <a:pt x="133824" y="63644"/>
                        </a:cubicBezTo>
                        <a:cubicBezTo>
                          <a:pt x="131680" y="69216"/>
                          <a:pt x="126965" y="67073"/>
                          <a:pt x="121822" y="64501"/>
                        </a:cubicBezTo>
                        <a:cubicBezTo>
                          <a:pt x="98248" y="49928"/>
                          <a:pt x="82817" y="27640"/>
                          <a:pt x="57528" y="13066"/>
                        </a:cubicBezTo>
                        <a:cubicBezTo>
                          <a:pt x="57528" y="13066"/>
                          <a:pt x="26667" y="-3650"/>
                          <a:pt x="39526" y="16924"/>
                        </a:cubicBezTo>
                        <a:cubicBezTo>
                          <a:pt x="25810" y="8780"/>
                          <a:pt x="2235" y="-16937"/>
                          <a:pt x="7808" y="17353"/>
                        </a:cubicBezTo>
                        <a:cubicBezTo>
                          <a:pt x="7808" y="15210"/>
                          <a:pt x="-5051" y="16067"/>
                          <a:pt x="2235" y="31926"/>
                        </a:cubicBezTo>
                        <a:lnTo>
                          <a:pt x="9951" y="43070"/>
                        </a:lnTo>
                        <a:cubicBezTo>
                          <a:pt x="-18767" y="33640"/>
                          <a:pt x="27524" y="93219"/>
                          <a:pt x="30525" y="89790"/>
                        </a:cubicBezTo>
                        <a:cubicBezTo>
                          <a:pt x="41669" y="102649"/>
                          <a:pt x="63529" y="130938"/>
                          <a:pt x="73387" y="145083"/>
                        </a:cubicBezTo>
                        <a:cubicBezTo>
                          <a:pt x="72959" y="146798"/>
                          <a:pt x="89675" y="157942"/>
                          <a:pt x="92675" y="157084"/>
                        </a:cubicBezTo>
                        <a:cubicBezTo>
                          <a:pt x="95247" y="156227"/>
                          <a:pt x="129537" y="211520"/>
                          <a:pt x="129537" y="211520"/>
                        </a:cubicBezTo>
                        <a:lnTo>
                          <a:pt x="181401" y="182802"/>
                        </a:lnTo>
                        <a:close/>
                      </a:path>
                    </a:pathLst>
                  </a:custGeom>
                  <a:solidFill>
                    <a:srgbClr val="FCCEB4"/>
                  </a:solidFill>
                  <a:ln w="4286" cap="flat">
                    <a:noFill/>
                    <a:prstDash val="solid"/>
                    <a:miter/>
                  </a:ln>
                </p:spPr>
                <p:txBody>
                  <a:bodyPr rtlCol="0" anchor="ctr"/>
                  <a:lstStyle/>
                  <a:p>
                    <a:endParaRPr lang="en-GB"/>
                  </a:p>
                </p:txBody>
              </p:sp>
              <p:sp>
                <p:nvSpPr>
                  <p:cNvPr id="442" name="Freeform: Shape 441">
                    <a:extLst>
                      <a:ext uri="{FF2B5EF4-FFF2-40B4-BE49-F238E27FC236}">
                        <a16:creationId xmlns:a16="http://schemas.microsoft.com/office/drawing/2014/main" id="{364441DE-8DE5-B57F-7151-21C325217F1C}"/>
                      </a:ext>
                    </a:extLst>
                  </p:cNvPr>
                  <p:cNvSpPr/>
                  <p:nvPr/>
                </p:nvSpPr>
                <p:spPr>
                  <a:xfrm>
                    <a:off x="8338137" y="2807486"/>
                    <a:ext cx="81554" cy="60007"/>
                  </a:xfrm>
                  <a:custGeom>
                    <a:avLst/>
                    <a:gdLst>
                      <a:gd name="connsiteX0" fmla="*/ 81439 w 81554"/>
                      <a:gd name="connsiteY0" fmla="*/ 14573 h 60007"/>
                      <a:gd name="connsiteX1" fmla="*/ 72438 w 81554"/>
                      <a:gd name="connsiteY1" fmla="*/ 0 h 60007"/>
                      <a:gd name="connsiteX2" fmla="*/ 0 w 81554"/>
                      <a:gd name="connsiteY2" fmla="*/ 42434 h 60007"/>
                      <a:gd name="connsiteX3" fmla="*/ 9001 w 81554"/>
                      <a:gd name="connsiteY3" fmla="*/ 60008 h 60007"/>
                      <a:gd name="connsiteX4" fmla="*/ 81439 w 81554"/>
                      <a:gd name="connsiteY4" fmla="*/ 14573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554" h="60007">
                        <a:moveTo>
                          <a:pt x="81439" y="14573"/>
                        </a:moveTo>
                        <a:lnTo>
                          <a:pt x="72438" y="0"/>
                        </a:lnTo>
                        <a:lnTo>
                          <a:pt x="0" y="42434"/>
                        </a:lnTo>
                        <a:lnTo>
                          <a:pt x="9001" y="60008"/>
                        </a:lnTo>
                        <a:cubicBezTo>
                          <a:pt x="11144" y="58293"/>
                          <a:pt x="84868" y="18859"/>
                          <a:pt x="81439" y="14573"/>
                        </a:cubicBezTo>
                        <a:close/>
                      </a:path>
                    </a:pathLst>
                  </a:custGeom>
                  <a:solidFill>
                    <a:srgbClr val="F2F2F2"/>
                  </a:solidFill>
                  <a:ln w="4286" cap="flat">
                    <a:noFill/>
                    <a:prstDash val="solid"/>
                    <a:miter/>
                  </a:ln>
                </p:spPr>
                <p:txBody>
                  <a:bodyPr rtlCol="0" anchor="ctr"/>
                  <a:lstStyle/>
                  <a:p>
                    <a:endParaRPr lang="en-GB"/>
                  </a:p>
                </p:txBody>
              </p:sp>
              <p:sp>
                <p:nvSpPr>
                  <p:cNvPr id="443" name="Freeform: Shape 442">
                    <a:extLst>
                      <a:ext uri="{FF2B5EF4-FFF2-40B4-BE49-F238E27FC236}">
                        <a16:creationId xmlns:a16="http://schemas.microsoft.com/office/drawing/2014/main" id="{0AA8DD33-EBD8-D5D0-9A79-AA97077972B2}"/>
                      </a:ext>
                    </a:extLst>
                  </p:cNvPr>
                  <p:cNvSpPr/>
                  <p:nvPr/>
                </p:nvSpPr>
                <p:spPr>
                  <a:xfrm>
                    <a:off x="8338994" y="2807847"/>
                    <a:ext cx="433648" cy="398100"/>
                  </a:xfrm>
                  <a:custGeom>
                    <a:avLst/>
                    <a:gdLst>
                      <a:gd name="connsiteX0" fmla="*/ 225885 w 433648"/>
                      <a:gd name="connsiteY0" fmla="*/ 215238 h 398100"/>
                      <a:gd name="connsiteX1" fmla="*/ 83582 w 433648"/>
                      <a:gd name="connsiteY1" fmla="*/ 6926 h 398100"/>
                      <a:gd name="connsiteX2" fmla="*/ 0 w 433648"/>
                      <a:gd name="connsiteY2" fmla="*/ 54503 h 398100"/>
                      <a:gd name="connsiteX3" fmla="*/ 421338 w 433648"/>
                      <a:gd name="connsiteY3" fmla="*/ 135514 h 398100"/>
                      <a:gd name="connsiteX4" fmla="*/ 352330 w 433648"/>
                      <a:gd name="connsiteY4" fmla="*/ 15070 h 398100"/>
                      <a:gd name="connsiteX5" fmla="*/ 225885 w 433648"/>
                      <a:gd name="connsiteY5" fmla="*/ 215238 h 398100"/>
                      <a:gd name="connsiteX6" fmla="*/ 225885 w 433648"/>
                      <a:gd name="connsiteY6" fmla="*/ 215238 h 39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648" h="398100">
                        <a:moveTo>
                          <a:pt x="225885" y="215238"/>
                        </a:moveTo>
                        <a:cubicBezTo>
                          <a:pt x="192452" y="192521"/>
                          <a:pt x="155591" y="100366"/>
                          <a:pt x="83582" y="6926"/>
                        </a:cubicBezTo>
                        <a:lnTo>
                          <a:pt x="0" y="54503"/>
                        </a:lnTo>
                        <a:cubicBezTo>
                          <a:pt x="195881" y="524276"/>
                          <a:pt x="226742" y="473698"/>
                          <a:pt x="421338" y="135514"/>
                        </a:cubicBezTo>
                        <a:cubicBezTo>
                          <a:pt x="433768" y="109367"/>
                          <a:pt x="460772" y="-48795"/>
                          <a:pt x="352330" y="15070"/>
                        </a:cubicBezTo>
                        <a:cubicBezTo>
                          <a:pt x="312896" y="55789"/>
                          <a:pt x="271748" y="161660"/>
                          <a:pt x="225885" y="215238"/>
                        </a:cubicBezTo>
                        <a:lnTo>
                          <a:pt x="225885" y="215238"/>
                        </a:lnTo>
                        <a:close/>
                      </a:path>
                    </a:pathLst>
                  </a:custGeom>
                  <a:solidFill>
                    <a:schemeClr val="accent3"/>
                  </a:solidFill>
                  <a:ln w="4286" cap="flat">
                    <a:noFill/>
                    <a:prstDash val="solid"/>
                    <a:miter/>
                  </a:ln>
                </p:spPr>
                <p:txBody>
                  <a:bodyPr rtlCol="0" anchor="ctr"/>
                  <a:lstStyle/>
                  <a:p>
                    <a:endParaRPr lang="en-GB"/>
                  </a:p>
                </p:txBody>
              </p:sp>
            </p:grpSp>
            <p:grpSp>
              <p:nvGrpSpPr>
                <p:cNvPr id="445" name="Graphic 18">
                  <a:extLst>
                    <a:ext uri="{FF2B5EF4-FFF2-40B4-BE49-F238E27FC236}">
                      <a16:creationId xmlns:a16="http://schemas.microsoft.com/office/drawing/2014/main" id="{3369597C-62F7-2CC5-35D1-284CD893DF20}"/>
                    </a:ext>
                  </a:extLst>
                </p:cNvPr>
                <p:cNvGrpSpPr/>
                <p:nvPr/>
              </p:nvGrpSpPr>
              <p:grpSpPr>
                <a:xfrm>
                  <a:off x="8219076" y="2803628"/>
                  <a:ext cx="954546" cy="1579712"/>
                  <a:chOff x="8219076" y="2803628"/>
                  <a:chExt cx="954546" cy="1579712"/>
                </a:xfrm>
              </p:grpSpPr>
              <p:sp>
                <p:nvSpPr>
                  <p:cNvPr id="446" name="Freeform: Shape 445">
                    <a:extLst>
                      <a:ext uri="{FF2B5EF4-FFF2-40B4-BE49-F238E27FC236}">
                        <a16:creationId xmlns:a16="http://schemas.microsoft.com/office/drawing/2014/main" id="{D2749C07-9493-F627-9DC8-5A9A4EF50047}"/>
                      </a:ext>
                    </a:extLst>
                  </p:cNvPr>
                  <p:cNvSpPr/>
                  <p:nvPr/>
                </p:nvSpPr>
                <p:spPr>
                  <a:xfrm>
                    <a:off x="8343281" y="3669880"/>
                    <a:ext cx="78009" cy="472344"/>
                  </a:xfrm>
                  <a:custGeom>
                    <a:avLst/>
                    <a:gdLst>
                      <a:gd name="connsiteX0" fmla="*/ 78010 w 78009"/>
                      <a:gd name="connsiteY0" fmla="*/ 0 h 472344"/>
                      <a:gd name="connsiteX1" fmla="*/ 26575 w 78009"/>
                      <a:gd name="connsiteY1" fmla="*/ 0 h 472344"/>
                      <a:gd name="connsiteX2" fmla="*/ 0 w 78009"/>
                      <a:gd name="connsiteY2" fmla="*/ 447484 h 472344"/>
                      <a:gd name="connsiteX3" fmla="*/ 42433 w 78009"/>
                      <a:gd name="connsiteY3" fmla="*/ 472345 h 472344"/>
                      <a:gd name="connsiteX4" fmla="*/ 78010 w 78009"/>
                      <a:gd name="connsiteY4" fmla="*/ 0 h 472344"/>
                      <a:gd name="connsiteX5" fmla="*/ 78010 w 78009"/>
                      <a:gd name="connsiteY5" fmla="*/ 0 h 47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009" h="472344">
                        <a:moveTo>
                          <a:pt x="78010" y="0"/>
                        </a:moveTo>
                        <a:lnTo>
                          <a:pt x="26575" y="0"/>
                        </a:lnTo>
                        <a:cubicBezTo>
                          <a:pt x="-1286" y="68580"/>
                          <a:pt x="6429" y="370761"/>
                          <a:pt x="0" y="447484"/>
                        </a:cubicBezTo>
                        <a:lnTo>
                          <a:pt x="42433" y="472345"/>
                        </a:lnTo>
                        <a:cubicBezTo>
                          <a:pt x="51006" y="376333"/>
                          <a:pt x="36433" y="85725"/>
                          <a:pt x="78010" y="0"/>
                        </a:cubicBezTo>
                        <a:lnTo>
                          <a:pt x="78010" y="0"/>
                        </a:lnTo>
                        <a:close/>
                      </a:path>
                    </a:pathLst>
                  </a:custGeom>
                  <a:solidFill>
                    <a:srgbClr val="5D5D5D"/>
                  </a:solidFill>
                  <a:ln w="4286" cap="flat">
                    <a:noFill/>
                    <a:prstDash val="solid"/>
                    <a:miter/>
                  </a:ln>
                </p:spPr>
                <p:txBody>
                  <a:bodyPr rtlCol="0" anchor="ctr"/>
                  <a:lstStyle/>
                  <a:p>
                    <a:endParaRPr lang="en-GB"/>
                  </a:p>
                </p:txBody>
              </p:sp>
              <p:sp>
                <p:nvSpPr>
                  <p:cNvPr id="447" name="Freeform: Shape 446">
                    <a:extLst>
                      <a:ext uri="{FF2B5EF4-FFF2-40B4-BE49-F238E27FC236}">
                        <a16:creationId xmlns:a16="http://schemas.microsoft.com/office/drawing/2014/main" id="{ED32FCF0-2F9D-180C-228C-D48FC63323B7}"/>
                      </a:ext>
                    </a:extLst>
                  </p:cNvPr>
                  <p:cNvSpPr/>
                  <p:nvPr/>
                </p:nvSpPr>
                <p:spPr>
                  <a:xfrm>
                    <a:off x="8456700" y="4147033"/>
                    <a:ext cx="230160" cy="236307"/>
                  </a:xfrm>
                  <a:custGeom>
                    <a:avLst/>
                    <a:gdLst>
                      <a:gd name="connsiteX0" fmla="*/ 94893 w 230160"/>
                      <a:gd name="connsiteY0" fmla="*/ 3764 h 236307"/>
                      <a:gd name="connsiteX1" fmla="*/ 36171 w 230160"/>
                      <a:gd name="connsiteY1" fmla="*/ 112206 h 236307"/>
                      <a:gd name="connsiteX2" fmla="*/ 36600 w 230160"/>
                      <a:gd name="connsiteY2" fmla="*/ 236078 h 236307"/>
                      <a:gd name="connsiteX3" fmla="*/ 163901 w 230160"/>
                      <a:gd name="connsiteY3" fmla="*/ 149925 h 236307"/>
                      <a:gd name="connsiteX4" fmla="*/ 221765 w 230160"/>
                      <a:gd name="connsiteY4" fmla="*/ 79630 h 236307"/>
                      <a:gd name="connsiteX5" fmla="*/ 228195 w 230160"/>
                      <a:gd name="connsiteY5" fmla="*/ 15765 h 236307"/>
                      <a:gd name="connsiteX6" fmla="*/ 185332 w 230160"/>
                      <a:gd name="connsiteY6" fmla="*/ 10622 h 236307"/>
                      <a:gd name="connsiteX7" fmla="*/ 94893 w 230160"/>
                      <a:gd name="connsiteY7" fmla="*/ 3764 h 236307"/>
                      <a:gd name="connsiteX8" fmla="*/ 94893 w 230160"/>
                      <a:gd name="connsiteY8" fmla="*/ 3764 h 236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160" h="236307">
                        <a:moveTo>
                          <a:pt x="94893" y="3764"/>
                        </a:moveTo>
                        <a:cubicBezTo>
                          <a:pt x="76033" y="71487"/>
                          <a:pt x="81176" y="59485"/>
                          <a:pt x="36171" y="112206"/>
                        </a:cubicBezTo>
                        <a:cubicBezTo>
                          <a:pt x="7453" y="143496"/>
                          <a:pt x="-28552" y="227935"/>
                          <a:pt x="36600" y="236078"/>
                        </a:cubicBezTo>
                        <a:cubicBezTo>
                          <a:pt x="93178" y="239936"/>
                          <a:pt x="136040" y="194502"/>
                          <a:pt x="163901" y="149925"/>
                        </a:cubicBezTo>
                        <a:cubicBezTo>
                          <a:pt x="163901" y="149925"/>
                          <a:pt x="221765" y="79630"/>
                          <a:pt x="221765" y="79630"/>
                        </a:cubicBezTo>
                        <a:cubicBezTo>
                          <a:pt x="221765" y="79630"/>
                          <a:pt x="235053" y="33339"/>
                          <a:pt x="228195" y="15765"/>
                        </a:cubicBezTo>
                        <a:cubicBezTo>
                          <a:pt x="223052" y="3335"/>
                          <a:pt x="210193" y="18337"/>
                          <a:pt x="185332" y="10622"/>
                        </a:cubicBezTo>
                        <a:cubicBezTo>
                          <a:pt x="126182" y="-8238"/>
                          <a:pt x="94893" y="3764"/>
                          <a:pt x="94893" y="3764"/>
                        </a:cubicBezTo>
                        <a:lnTo>
                          <a:pt x="94893" y="3764"/>
                        </a:lnTo>
                        <a:close/>
                      </a:path>
                    </a:pathLst>
                  </a:custGeom>
                  <a:solidFill>
                    <a:srgbClr val="655045"/>
                  </a:solidFill>
                  <a:ln w="4286" cap="flat">
                    <a:noFill/>
                    <a:prstDash val="solid"/>
                    <a:miter/>
                  </a:ln>
                </p:spPr>
                <p:txBody>
                  <a:bodyPr rtlCol="0" anchor="ctr"/>
                  <a:lstStyle/>
                  <a:p>
                    <a:endParaRPr lang="en-GB"/>
                  </a:p>
                </p:txBody>
              </p:sp>
              <p:sp>
                <p:nvSpPr>
                  <p:cNvPr id="448" name="Freeform: Shape 447">
                    <a:extLst>
                      <a:ext uri="{FF2B5EF4-FFF2-40B4-BE49-F238E27FC236}">
                        <a16:creationId xmlns:a16="http://schemas.microsoft.com/office/drawing/2014/main" id="{C7592E41-66C8-9DE9-BF7B-E88E258DFF9B}"/>
                      </a:ext>
                    </a:extLst>
                  </p:cNvPr>
                  <p:cNvSpPr/>
                  <p:nvPr/>
                </p:nvSpPr>
                <p:spPr>
                  <a:xfrm>
                    <a:off x="8246350" y="4018832"/>
                    <a:ext cx="253809" cy="232781"/>
                  </a:xfrm>
                  <a:custGeom>
                    <a:avLst/>
                    <a:gdLst>
                      <a:gd name="connsiteX0" fmla="*/ 123505 w 253809"/>
                      <a:gd name="connsiteY0" fmla="*/ 5092 h 232781"/>
                      <a:gd name="connsiteX1" fmla="*/ 108503 w 253809"/>
                      <a:gd name="connsiteY1" fmla="*/ 58670 h 232781"/>
                      <a:gd name="connsiteX2" fmla="*/ 11206 w 253809"/>
                      <a:gd name="connsiteY2" fmla="*/ 163255 h 232781"/>
                      <a:gd name="connsiteX3" fmla="*/ 88358 w 253809"/>
                      <a:gd name="connsiteY3" fmla="*/ 218976 h 232781"/>
                      <a:gd name="connsiteX4" fmla="*/ 244377 w 253809"/>
                      <a:gd name="connsiteY4" fmla="*/ 88246 h 232781"/>
                      <a:gd name="connsiteX5" fmla="*/ 228090 w 253809"/>
                      <a:gd name="connsiteY5" fmla="*/ 8093 h 232781"/>
                      <a:gd name="connsiteX6" fmla="*/ 183084 w 253809"/>
                      <a:gd name="connsiteY6" fmla="*/ 4235 h 232781"/>
                      <a:gd name="connsiteX7" fmla="*/ 123505 w 253809"/>
                      <a:gd name="connsiteY7" fmla="*/ 5092 h 232781"/>
                      <a:gd name="connsiteX8" fmla="*/ 123505 w 253809"/>
                      <a:gd name="connsiteY8" fmla="*/ 5092 h 232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809" h="232781">
                        <a:moveTo>
                          <a:pt x="123505" y="5092"/>
                        </a:moveTo>
                        <a:lnTo>
                          <a:pt x="108503" y="58670"/>
                        </a:lnTo>
                        <a:cubicBezTo>
                          <a:pt x="76785" y="86103"/>
                          <a:pt x="27493" y="123393"/>
                          <a:pt x="11206" y="163255"/>
                        </a:cubicBezTo>
                        <a:cubicBezTo>
                          <a:pt x="-26514" y="231835"/>
                          <a:pt x="39066" y="248123"/>
                          <a:pt x="88358" y="218976"/>
                        </a:cubicBezTo>
                        <a:cubicBezTo>
                          <a:pt x="154366" y="192830"/>
                          <a:pt x="244806" y="88674"/>
                          <a:pt x="244377" y="88246"/>
                        </a:cubicBezTo>
                        <a:cubicBezTo>
                          <a:pt x="269666" y="56099"/>
                          <a:pt x="237091" y="31238"/>
                          <a:pt x="228090" y="8093"/>
                        </a:cubicBezTo>
                        <a:cubicBezTo>
                          <a:pt x="222517" y="-6909"/>
                          <a:pt x="203658" y="3378"/>
                          <a:pt x="183084" y="4235"/>
                        </a:cubicBezTo>
                        <a:cubicBezTo>
                          <a:pt x="129077" y="7235"/>
                          <a:pt x="123505" y="5092"/>
                          <a:pt x="123505" y="5092"/>
                        </a:cubicBezTo>
                        <a:lnTo>
                          <a:pt x="123505" y="5092"/>
                        </a:lnTo>
                        <a:close/>
                      </a:path>
                    </a:pathLst>
                  </a:custGeom>
                  <a:solidFill>
                    <a:srgbClr val="655045"/>
                  </a:solidFill>
                  <a:ln w="4286" cap="flat">
                    <a:noFill/>
                    <a:prstDash val="solid"/>
                    <a:miter/>
                  </a:ln>
                </p:spPr>
                <p:txBody>
                  <a:bodyPr rtlCol="0" anchor="ctr"/>
                  <a:lstStyle/>
                  <a:p>
                    <a:endParaRPr lang="en-GB"/>
                  </a:p>
                </p:txBody>
              </p:sp>
              <p:sp>
                <p:nvSpPr>
                  <p:cNvPr id="449" name="Freeform: Shape 448">
                    <a:extLst>
                      <a:ext uri="{FF2B5EF4-FFF2-40B4-BE49-F238E27FC236}">
                        <a16:creationId xmlns:a16="http://schemas.microsoft.com/office/drawing/2014/main" id="{D803A8F8-69F6-828D-FEFD-5441A39FAE3C}"/>
                      </a:ext>
                    </a:extLst>
                  </p:cNvPr>
                  <p:cNvSpPr/>
                  <p:nvPr/>
                </p:nvSpPr>
                <p:spPr>
                  <a:xfrm>
                    <a:off x="8225327" y="3333409"/>
                    <a:ext cx="555151" cy="368344"/>
                  </a:xfrm>
                  <a:custGeom>
                    <a:avLst/>
                    <a:gdLst>
                      <a:gd name="connsiteX0" fmla="*/ 426992 w 555151"/>
                      <a:gd name="connsiteY0" fmla="*/ 0 h 368344"/>
                      <a:gd name="connsiteX1" fmla="*/ 77234 w 555151"/>
                      <a:gd name="connsiteY1" fmla="*/ 207026 h 368344"/>
                      <a:gd name="connsiteX2" fmla="*/ 21084 w 555151"/>
                      <a:gd name="connsiteY2" fmla="*/ 345043 h 368344"/>
                      <a:gd name="connsiteX3" fmla="*/ 502430 w 555151"/>
                      <a:gd name="connsiteY3" fmla="*/ 225028 h 368344"/>
                      <a:gd name="connsiteX4" fmla="*/ 555151 w 555151"/>
                      <a:gd name="connsiteY4" fmla="*/ 86582 h 368344"/>
                      <a:gd name="connsiteX5" fmla="*/ 426992 w 555151"/>
                      <a:gd name="connsiteY5" fmla="*/ 0 h 368344"/>
                      <a:gd name="connsiteX6" fmla="*/ 426992 w 555151"/>
                      <a:gd name="connsiteY6" fmla="*/ 0 h 368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5151" h="368344">
                        <a:moveTo>
                          <a:pt x="426992" y="0"/>
                        </a:moveTo>
                        <a:cubicBezTo>
                          <a:pt x="426992" y="0"/>
                          <a:pt x="265400" y="63865"/>
                          <a:pt x="77234" y="207026"/>
                        </a:cubicBezTo>
                        <a:cubicBezTo>
                          <a:pt x="6082" y="252460"/>
                          <a:pt x="-23493" y="298751"/>
                          <a:pt x="21084" y="345043"/>
                        </a:cubicBezTo>
                        <a:cubicBezTo>
                          <a:pt x="137242" y="422624"/>
                          <a:pt x="399989" y="286750"/>
                          <a:pt x="502430" y="225028"/>
                        </a:cubicBezTo>
                        <a:lnTo>
                          <a:pt x="555151" y="86582"/>
                        </a:lnTo>
                        <a:lnTo>
                          <a:pt x="426992" y="0"/>
                        </a:lnTo>
                        <a:lnTo>
                          <a:pt x="426992" y="0"/>
                        </a:lnTo>
                        <a:close/>
                      </a:path>
                    </a:pathLst>
                  </a:custGeom>
                  <a:solidFill>
                    <a:srgbClr val="1A0D0D"/>
                  </a:solidFill>
                  <a:ln w="4286" cap="flat">
                    <a:noFill/>
                    <a:prstDash val="solid"/>
                    <a:miter/>
                  </a:ln>
                </p:spPr>
                <p:txBody>
                  <a:bodyPr rtlCol="0" anchor="ctr"/>
                  <a:lstStyle/>
                  <a:p>
                    <a:endParaRPr lang="en-GB"/>
                  </a:p>
                </p:txBody>
              </p:sp>
              <p:sp>
                <p:nvSpPr>
                  <p:cNvPr id="450" name="Freeform: Shape 449">
                    <a:extLst>
                      <a:ext uri="{FF2B5EF4-FFF2-40B4-BE49-F238E27FC236}">
                        <a16:creationId xmlns:a16="http://schemas.microsoft.com/office/drawing/2014/main" id="{3D5CBB27-10D9-7A6E-8B43-1BD74005A840}"/>
                      </a:ext>
                    </a:extLst>
                  </p:cNvPr>
                  <p:cNvSpPr/>
                  <p:nvPr/>
                </p:nvSpPr>
                <p:spPr>
                  <a:xfrm>
                    <a:off x="8219076" y="3573095"/>
                    <a:ext cx="271651" cy="490440"/>
                  </a:xfrm>
                  <a:custGeom>
                    <a:avLst/>
                    <a:gdLst>
                      <a:gd name="connsiteX0" fmla="*/ 167067 w 271651"/>
                      <a:gd name="connsiteY0" fmla="*/ 87355 h 490440"/>
                      <a:gd name="connsiteX1" fmla="*/ 231790 w 271651"/>
                      <a:gd name="connsiteY1" fmla="*/ 291809 h 490440"/>
                      <a:gd name="connsiteX2" fmla="*/ 271652 w 271651"/>
                      <a:gd name="connsiteY2" fmla="*/ 449972 h 490440"/>
                      <a:gd name="connsiteX3" fmla="*/ 107917 w 271651"/>
                      <a:gd name="connsiteY3" fmla="*/ 485976 h 490440"/>
                      <a:gd name="connsiteX4" fmla="*/ 68055 w 271651"/>
                      <a:gd name="connsiteY4" fmla="*/ 285380 h 490440"/>
                      <a:gd name="connsiteX5" fmla="*/ 35479 w 271651"/>
                      <a:gd name="connsiteY5" fmla="*/ 177795 h 490440"/>
                      <a:gd name="connsiteX6" fmla="*/ 27335 w 271651"/>
                      <a:gd name="connsiteY6" fmla="*/ 18346 h 490440"/>
                      <a:gd name="connsiteX7" fmla="*/ 167067 w 271651"/>
                      <a:gd name="connsiteY7" fmla="*/ 87355 h 490440"/>
                      <a:gd name="connsiteX8" fmla="*/ 167067 w 271651"/>
                      <a:gd name="connsiteY8" fmla="*/ 87355 h 49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651" h="490440">
                        <a:moveTo>
                          <a:pt x="167067" y="87355"/>
                        </a:moveTo>
                        <a:cubicBezTo>
                          <a:pt x="167067" y="87355"/>
                          <a:pt x="210358" y="115216"/>
                          <a:pt x="231790" y="291809"/>
                        </a:cubicBezTo>
                        <a:cubicBezTo>
                          <a:pt x="240791" y="344530"/>
                          <a:pt x="253221" y="397251"/>
                          <a:pt x="271652" y="449972"/>
                        </a:cubicBezTo>
                        <a:cubicBezTo>
                          <a:pt x="218502" y="489405"/>
                          <a:pt x="158495" y="496692"/>
                          <a:pt x="107917" y="485976"/>
                        </a:cubicBezTo>
                        <a:cubicBezTo>
                          <a:pt x="87343" y="429826"/>
                          <a:pt x="78342" y="358246"/>
                          <a:pt x="68055" y="285380"/>
                        </a:cubicBezTo>
                        <a:cubicBezTo>
                          <a:pt x="68055" y="285380"/>
                          <a:pt x="45338" y="210370"/>
                          <a:pt x="35479" y="177795"/>
                        </a:cubicBezTo>
                        <a:cubicBezTo>
                          <a:pt x="21335" y="131503"/>
                          <a:pt x="-31815" y="62495"/>
                          <a:pt x="27335" y="18346"/>
                        </a:cubicBezTo>
                        <a:cubicBezTo>
                          <a:pt x="120347" y="-37375"/>
                          <a:pt x="137064" y="47921"/>
                          <a:pt x="167067" y="87355"/>
                        </a:cubicBezTo>
                        <a:lnTo>
                          <a:pt x="167067" y="87355"/>
                        </a:lnTo>
                        <a:close/>
                      </a:path>
                    </a:pathLst>
                  </a:custGeom>
                  <a:solidFill>
                    <a:srgbClr val="1A0D0D"/>
                  </a:solidFill>
                  <a:ln w="4286" cap="flat">
                    <a:noFill/>
                    <a:prstDash val="solid"/>
                    <a:miter/>
                  </a:ln>
                </p:spPr>
                <p:txBody>
                  <a:bodyPr rtlCol="0" anchor="ctr"/>
                  <a:lstStyle/>
                  <a:p>
                    <a:endParaRPr lang="en-GB"/>
                  </a:p>
                </p:txBody>
              </p:sp>
              <p:sp>
                <p:nvSpPr>
                  <p:cNvPr id="451" name="Freeform: Shape 450">
                    <a:extLst>
                      <a:ext uri="{FF2B5EF4-FFF2-40B4-BE49-F238E27FC236}">
                        <a16:creationId xmlns:a16="http://schemas.microsoft.com/office/drawing/2014/main" id="{83C0F6E1-8A51-C23E-7941-DD38C7B43F05}"/>
                      </a:ext>
                    </a:extLst>
                  </p:cNvPr>
                  <p:cNvSpPr/>
                  <p:nvPr/>
                </p:nvSpPr>
                <p:spPr>
                  <a:xfrm>
                    <a:off x="8561531" y="3379662"/>
                    <a:ext cx="503124" cy="537542"/>
                  </a:xfrm>
                  <a:custGeom>
                    <a:avLst/>
                    <a:gdLst>
                      <a:gd name="connsiteX0" fmla="*/ 418686 w 503124"/>
                      <a:gd name="connsiteY0" fmla="*/ 71190 h 537542"/>
                      <a:gd name="connsiteX1" fmla="*/ 503125 w 503124"/>
                      <a:gd name="connsiteY1" fmla="*/ 133341 h 537542"/>
                      <a:gd name="connsiteX2" fmla="*/ 228805 w 503124"/>
                      <a:gd name="connsiteY2" fmla="*/ 478813 h 537542"/>
                      <a:gd name="connsiteX3" fmla="*/ 9349 w 503124"/>
                      <a:gd name="connsiteY3" fmla="*/ 434236 h 537542"/>
                      <a:gd name="connsiteX4" fmla="*/ 117362 w 503124"/>
                      <a:gd name="connsiteY4" fmla="*/ 203207 h 537542"/>
                      <a:gd name="connsiteX5" fmla="*/ 180799 w 503124"/>
                      <a:gd name="connsiteY5" fmla="*/ 9897 h 537542"/>
                      <a:gd name="connsiteX6" fmla="*/ 418686 w 503124"/>
                      <a:gd name="connsiteY6" fmla="*/ 71190 h 53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3124" h="537542">
                        <a:moveTo>
                          <a:pt x="418686" y="71190"/>
                        </a:moveTo>
                        <a:cubicBezTo>
                          <a:pt x="434545" y="67761"/>
                          <a:pt x="500982" y="83620"/>
                          <a:pt x="503125" y="133341"/>
                        </a:cubicBezTo>
                        <a:cubicBezTo>
                          <a:pt x="475264" y="312506"/>
                          <a:pt x="219804" y="486528"/>
                          <a:pt x="228805" y="478813"/>
                        </a:cubicBezTo>
                        <a:cubicBezTo>
                          <a:pt x="149509" y="540106"/>
                          <a:pt x="-44658" y="588969"/>
                          <a:pt x="9349" y="434236"/>
                        </a:cubicBezTo>
                        <a:cubicBezTo>
                          <a:pt x="47925" y="359655"/>
                          <a:pt x="101503" y="277787"/>
                          <a:pt x="117362" y="203207"/>
                        </a:cubicBezTo>
                        <a:cubicBezTo>
                          <a:pt x="133222" y="129483"/>
                          <a:pt x="100217" y="50616"/>
                          <a:pt x="180799" y="9897"/>
                        </a:cubicBezTo>
                        <a:cubicBezTo>
                          <a:pt x="261809" y="-31680"/>
                          <a:pt x="418686" y="71190"/>
                          <a:pt x="418686" y="71190"/>
                        </a:cubicBezTo>
                        <a:close/>
                      </a:path>
                    </a:pathLst>
                  </a:custGeom>
                  <a:solidFill>
                    <a:srgbClr val="000000"/>
                  </a:solidFill>
                  <a:ln w="4286" cap="flat">
                    <a:noFill/>
                    <a:prstDash val="solid"/>
                    <a:miter/>
                  </a:ln>
                </p:spPr>
                <p:txBody>
                  <a:bodyPr rtlCol="0" anchor="ctr"/>
                  <a:lstStyle/>
                  <a:p>
                    <a:endParaRPr lang="en-GB"/>
                  </a:p>
                </p:txBody>
              </p:sp>
              <p:sp>
                <p:nvSpPr>
                  <p:cNvPr id="452" name="Freeform: Shape 451">
                    <a:extLst>
                      <a:ext uri="{FF2B5EF4-FFF2-40B4-BE49-F238E27FC236}">
                        <a16:creationId xmlns:a16="http://schemas.microsoft.com/office/drawing/2014/main" id="{1ADDF3F2-9AD0-2A35-2761-F040E089F8FE}"/>
                      </a:ext>
                    </a:extLst>
                  </p:cNvPr>
                  <p:cNvSpPr/>
                  <p:nvPr/>
                </p:nvSpPr>
                <p:spPr>
                  <a:xfrm>
                    <a:off x="8529303" y="3789466"/>
                    <a:ext cx="321040" cy="417005"/>
                  </a:xfrm>
                  <a:custGeom>
                    <a:avLst/>
                    <a:gdLst>
                      <a:gd name="connsiteX0" fmla="*/ 152591 w 321040"/>
                      <a:gd name="connsiteY0" fmla="*/ 1715 h 417005"/>
                      <a:gd name="connsiteX1" fmla="*/ 30433 w 321040"/>
                      <a:gd name="connsiteY1" fmla="*/ 58722 h 417005"/>
                      <a:gd name="connsiteX2" fmla="*/ 0 w 321040"/>
                      <a:gd name="connsiteY2" fmla="*/ 386191 h 417005"/>
                      <a:gd name="connsiteX3" fmla="*/ 191596 w 321040"/>
                      <a:gd name="connsiteY3" fmla="*/ 393049 h 417005"/>
                      <a:gd name="connsiteX4" fmla="*/ 224171 w 321040"/>
                      <a:gd name="connsiteY4" fmla="*/ 108442 h 417005"/>
                      <a:gd name="connsiteX5" fmla="*/ 321040 w 321040"/>
                      <a:gd name="connsiteY5" fmla="*/ 0 h 417005"/>
                      <a:gd name="connsiteX6" fmla="*/ 152591 w 321040"/>
                      <a:gd name="connsiteY6" fmla="*/ 1715 h 417005"/>
                      <a:gd name="connsiteX7" fmla="*/ 152591 w 321040"/>
                      <a:gd name="connsiteY7" fmla="*/ 1715 h 417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040" h="417005">
                        <a:moveTo>
                          <a:pt x="152591" y="1715"/>
                        </a:moveTo>
                        <a:lnTo>
                          <a:pt x="30433" y="58722"/>
                        </a:lnTo>
                        <a:lnTo>
                          <a:pt x="0" y="386191"/>
                        </a:lnTo>
                        <a:cubicBezTo>
                          <a:pt x="37719" y="426053"/>
                          <a:pt x="124730" y="426053"/>
                          <a:pt x="191596" y="393049"/>
                        </a:cubicBezTo>
                        <a:cubicBezTo>
                          <a:pt x="191596" y="393049"/>
                          <a:pt x="197168" y="174022"/>
                          <a:pt x="224171" y="108442"/>
                        </a:cubicBezTo>
                        <a:cubicBezTo>
                          <a:pt x="241745" y="66008"/>
                          <a:pt x="321040" y="0"/>
                          <a:pt x="321040" y="0"/>
                        </a:cubicBezTo>
                        <a:lnTo>
                          <a:pt x="152591" y="1715"/>
                        </a:lnTo>
                        <a:lnTo>
                          <a:pt x="152591" y="1715"/>
                        </a:lnTo>
                        <a:close/>
                      </a:path>
                    </a:pathLst>
                  </a:custGeom>
                  <a:solidFill>
                    <a:srgbClr val="000000"/>
                  </a:solidFill>
                  <a:ln w="4286" cap="flat">
                    <a:noFill/>
                    <a:prstDash val="solid"/>
                    <a:miter/>
                  </a:ln>
                </p:spPr>
                <p:txBody>
                  <a:bodyPr rtlCol="0" anchor="ctr"/>
                  <a:lstStyle/>
                  <a:p>
                    <a:endParaRPr lang="en-GB"/>
                  </a:p>
                </p:txBody>
              </p:sp>
              <p:sp>
                <p:nvSpPr>
                  <p:cNvPr id="453" name="Freeform: Shape 452">
                    <a:extLst>
                      <a:ext uri="{FF2B5EF4-FFF2-40B4-BE49-F238E27FC236}">
                        <a16:creationId xmlns:a16="http://schemas.microsoft.com/office/drawing/2014/main" id="{F5D7F4ED-1178-8767-1355-3184B43CFDC1}"/>
                      </a:ext>
                    </a:extLst>
                  </p:cNvPr>
                  <p:cNvSpPr/>
                  <p:nvPr/>
                </p:nvSpPr>
                <p:spPr>
                  <a:xfrm>
                    <a:off x="8617185" y="2803628"/>
                    <a:ext cx="541074" cy="711956"/>
                  </a:xfrm>
                  <a:custGeom>
                    <a:avLst/>
                    <a:gdLst>
                      <a:gd name="connsiteX0" fmla="*/ 416 w 541074"/>
                      <a:gd name="connsiteY0" fmla="*/ 546068 h 711956"/>
                      <a:gd name="connsiteX1" fmla="*/ 450901 w 541074"/>
                      <a:gd name="connsiteY1" fmla="*/ 708089 h 711956"/>
                      <a:gd name="connsiteX2" fmla="*/ 539197 w 541074"/>
                      <a:gd name="connsiteY2" fmla="*/ 251603 h 711956"/>
                      <a:gd name="connsiteX3" fmla="*/ 497192 w 541074"/>
                      <a:gd name="connsiteY3" fmla="*/ 117443 h 711956"/>
                      <a:gd name="connsiteX4" fmla="*/ 312883 w 541074"/>
                      <a:gd name="connsiteY4" fmla="*/ 0 h 711956"/>
                      <a:gd name="connsiteX5" fmla="*/ 312026 w 541074"/>
                      <a:gd name="connsiteY5" fmla="*/ 3858 h 711956"/>
                      <a:gd name="connsiteX6" fmla="*/ 295310 w 541074"/>
                      <a:gd name="connsiteY6" fmla="*/ 57864 h 711956"/>
                      <a:gd name="connsiteX7" fmla="*/ 203584 w 541074"/>
                      <a:gd name="connsiteY7" fmla="*/ 105013 h 711956"/>
                      <a:gd name="connsiteX8" fmla="*/ 163722 w 541074"/>
                      <a:gd name="connsiteY8" fmla="*/ 91726 h 711956"/>
                      <a:gd name="connsiteX9" fmla="*/ 171008 w 541074"/>
                      <a:gd name="connsiteY9" fmla="*/ 6858 h 711956"/>
                      <a:gd name="connsiteX10" fmla="*/ 43278 w 541074"/>
                      <a:gd name="connsiteY10" fmla="*/ 207883 h 711956"/>
                      <a:gd name="connsiteX11" fmla="*/ 416 w 541074"/>
                      <a:gd name="connsiteY11" fmla="*/ 546068 h 711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1074" h="711956">
                        <a:moveTo>
                          <a:pt x="416" y="546068"/>
                        </a:moveTo>
                        <a:cubicBezTo>
                          <a:pt x="-13729" y="734235"/>
                          <a:pt x="336887" y="714518"/>
                          <a:pt x="450901" y="708089"/>
                        </a:cubicBezTo>
                        <a:cubicBezTo>
                          <a:pt x="361746" y="472345"/>
                          <a:pt x="499335" y="441913"/>
                          <a:pt x="539197" y="251603"/>
                        </a:cubicBezTo>
                        <a:cubicBezTo>
                          <a:pt x="543484" y="199311"/>
                          <a:pt x="544341" y="146161"/>
                          <a:pt x="497192" y="117443"/>
                        </a:cubicBezTo>
                        <a:cubicBezTo>
                          <a:pt x="400323" y="52721"/>
                          <a:pt x="381892" y="103727"/>
                          <a:pt x="312883" y="0"/>
                        </a:cubicBezTo>
                        <a:lnTo>
                          <a:pt x="312026" y="3858"/>
                        </a:lnTo>
                        <a:lnTo>
                          <a:pt x="295310" y="57864"/>
                        </a:lnTo>
                        <a:lnTo>
                          <a:pt x="203584" y="105013"/>
                        </a:lnTo>
                        <a:lnTo>
                          <a:pt x="163722" y="91726"/>
                        </a:lnTo>
                        <a:cubicBezTo>
                          <a:pt x="163293" y="66437"/>
                          <a:pt x="166294" y="32576"/>
                          <a:pt x="171008" y="6858"/>
                        </a:cubicBezTo>
                        <a:cubicBezTo>
                          <a:pt x="29562" y="-25289"/>
                          <a:pt x="23133" y="107585"/>
                          <a:pt x="43278" y="207883"/>
                        </a:cubicBezTo>
                        <a:cubicBezTo>
                          <a:pt x="48422" y="279892"/>
                          <a:pt x="22704" y="435912"/>
                          <a:pt x="416" y="546068"/>
                        </a:cubicBezTo>
                        <a:close/>
                      </a:path>
                    </a:pathLst>
                  </a:custGeom>
                  <a:solidFill>
                    <a:schemeClr val="accent1"/>
                  </a:solidFill>
                  <a:ln w="4286" cap="flat">
                    <a:noFill/>
                    <a:prstDash val="solid"/>
                    <a:miter/>
                  </a:ln>
                </p:spPr>
                <p:txBody>
                  <a:bodyPr rtlCol="0" anchor="ctr"/>
                  <a:lstStyle/>
                  <a:p>
                    <a:endParaRPr lang="en-GB" dirty="0"/>
                  </a:p>
                </p:txBody>
              </p:sp>
              <p:sp>
                <p:nvSpPr>
                  <p:cNvPr id="454" name="Freeform: Shape 453">
                    <a:extLst>
                      <a:ext uri="{FF2B5EF4-FFF2-40B4-BE49-F238E27FC236}">
                        <a16:creationId xmlns:a16="http://schemas.microsoft.com/office/drawing/2014/main" id="{048BC7D7-DF9C-7D38-0D5D-62BDD512FE75}"/>
                      </a:ext>
                    </a:extLst>
                  </p:cNvPr>
                  <p:cNvSpPr/>
                  <p:nvPr/>
                </p:nvSpPr>
                <p:spPr>
                  <a:xfrm>
                    <a:off x="8614953" y="3315454"/>
                    <a:ext cx="201100" cy="144828"/>
                  </a:xfrm>
                  <a:custGeom>
                    <a:avLst/>
                    <a:gdLst>
                      <a:gd name="connsiteX0" fmla="*/ 198958 w 201100"/>
                      <a:gd name="connsiteY0" fmla="*/ 68962 h 144828"/>
                      <a:gd name="connsiteX1" fmla="*/ 176669 w 201100"/>
                      <a:gd name="connsiteY1" fmla="*/ 62961 h 144828"/>
                      <a:gd name="connsiteX2" fmla="*/ 65227 w 201100"/>
                      <a:gd name="connsiteY2" fmla="*/ 5097 h 144828"/>
                      <a:gd name="connsiteX3" fmla="*/ 63941 w 201100"/>
                      <a:gd name="connsiteY3" fmla="*/ 14098 h 144828"/>
                      <a:gd name="connsiteX4" fmla="*/ 86229 w 201100"/>
                      <a:gd name="connsiteY4" fmla="*/ 56960 h 144828"/>
                      <a:gd name="connsiteX5" fmla="*/ 62226 w 201100"/>
                      <a:gd name="connsiteY5" fmla="*/ 24385 h 144828"/>
                      <a:gd name="connsiteX6" fmla="*/ 24936 w 201100"/>
                      <a:gd name="connsiteY6" fmla="*/ 47102 h 144828"/>
                      <a:gd name="connsiteX7" fmla="*/ 8648 w 201100"/>
                      <a:gd name="connsiteY7" fmla="*/ 65961 h 144828"/>
                      <a:gd name="connsiteX8" fmla="*/ 6505 w 201100"/>
                      <a:gd name="connsiteY8" fmla="*/ 94251 h 144828"/>
                      <a:gd name="connsiteX9" fmla="*/ 67370 w 201100"/>
                      <a:gd name="connsiteY9" fmla="*/ 142257 h 144828"/>
                      <a:gd name="connsiteX10" fmla="*/ 201101 w 201100"/>
                      <a:gd name="connsiteY10" fmla="*/ 144828 h 144828"/>
                      <a:gd name="connsiteX11" fmla="*/ 198958 w 201100"/>
                      <a:gd name="connsiteY11" fmla="*/ 68962 h 144828"/>
                      <a:gd name="connsiteX12" fmla="*/ 198958 w 201100"/>
                      <a:gd name="connsiteY12" fmla="*/ 68962 h 14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1100" h="144828">
                        <a:moveTo>
                          <a:pt x="198958" y="68962"/>
                        </a:moveTo>
                        <a:lnTo>
                          <a:pt x="176669" y="62961"/>
                        </a:lnTo>
                        <a:cubicBezTo>
                          <a:pt x="153952" y="19241"/>
                          <a:pt x="113232" y="-12906"/>
                          <a:pt x="65227" y="5097"/>
                        </a:cubicBezTo>
                        <a:cubicBezTo>
                          <a:pt x="61369" y="8097"/>
                          <a:pt x="60940" y="11097"/>
                          <a:pt x="63941" y="14098"/>
                        </a:cubicBezTo>
                        <a:cubicBezTo>
                          <a:pt x="97374" y="11955"/>
                          <a:pt x="129949" y="52246"/>
                          <a:pt x="86229" y="56960"/>
                        </a:cubicBezTo>
                        <a:cubicBezTo>
                          <a:pt x="70799" y="54817"/>
                          <a:pt x="72942" y="32529"/>
                          <a:pt x="62226" y="24385"/>
                        </a:cubicBezTo>
                        <a:cubicBezTo>
                          <a:pt x="56226" y="23099"/>
                          <a:pt x="21507" y="15384"/>
                          <a:pt x="24936" y="47102"/>
                        </a:cubicBezTo>
                        <a:cubicBezTo>
                          <a:pt x="23650" y="46245"/>
                          <a:pt x="3076" y="46673"/>
                          <a:pt x="8648" y="65961"/>
                        </a:cubicBezTo>
                        <a:cubicBezTo>
                          <a:pt x="5648" y="65961"/>
                          <a:pt x="-7640" y="83964"/>
                          <a:pt x="6505" y="94251"/>
                        </a:cubicBezTo>
                        <a:cubicBezTo>
                          <a:pt x="-20927" y="121254"/>
                          <a:pt x="45939" y="138399"/>
                          <a:pt x="67370" y="142257"/>
                        </a:cubicBezTo>
                        <a:cubicBezTo>
                          <a:pt x="107661" y="150829"/>
                          <a:pt x="160381" y="133684"/>
                          <a:pt x="201101" y="144828"/>
                        </a:cubicBezTo>
                        <a:lnTo>
                          <a:pt x="198958" y="68962"/>
                        </a:lnTo>
                        <a:lnTo>
                          <a:pt x="198958" y="68962"/>
                        </a:lnTo>
                        <a:close/>
                      </a:path>
                    </a:pathLst>
                  </a:custGeom>
                  <a:solidFill>
                    <a:srgbClr val="FCCEB4"/>
                  </a:solidFill>
                  <a:ln w="4286" cap="flat">
                    <a:noFill/>
                    <a:prstDash val="solid"/>
                    <a:miter/>
                  </a:ln>
                </p:spPr>
                <p:txBody>
                  <a:bodyPr rtlCol="0" anchor="ctr"/>
                  <a:lstStyle/>
                  <a:p>
                    <a:endParaRPr lang="en-GB"/>
                  </a:p>
                </p:txBody>
              </p:sp>
              <p:sp>
                <p:nvSpPr>
                  <p:cNvPr id="455" name="Freeform: Shape 454">
                    <a:extLst>
                      <a:ext uri="{FF2B5EF4-FFF2-40B4-BE49-F238E27FC236}">
                        <a16:creationId xmlns:a16="http://schemas.microsoft.com/office/drawing/2014/main" id="{E1FA97C9-70A6-78BF-609C-EADD12ECD5A5}"/>
                      </a:ext>
                    </a:extLst>
                  </p:cNvPr>
                  <p:cNvSpPr/>
                  <p:nvPr/>
                </p:nvSpPr>
                <p:spPr>
                  <a:xfrm>
                    <a:off x="8792051" y="3249195"/>
                    <a:ext cx="359616" cy="224528"/>
                  </a:xfrm>
                  <a:custGeom>
                    <a:avLst/>
                    <a:gdLst>
                      <a:gd name="connsiteX0" fmla="*/ 359616 w 359616"/>
                      <a:gd name="connsiteY0" fmla="*/ 138649 h 224528"/>
                      <a:gd name="connsiteX1" fmla="*/ 0 w 359616"/>
                      <a:gd name="connsiteY1" fmla="*/ 215801 h 224528"/>
                      <a:gd name="connsiteX2" fmla="*/ 3000 w 359616"/>
                      <a:gd name="connsiteY2" fmla="*/ 115503 h 224528"/>
                      <a:gd name="connsiteX3" fmla="*/ 126873 w 359616"/>
                      <a:gd name="connsiteY3" fmla="*/ 104788 h 224528"/>
                      <a:gd name="connsiteX4" fmla="*/ 268319 w 359616"/>
                      <a:gd name="connsiteY4" fmla="*/ 203 h 224528"/>
                      <a:gd name="connsiteX5" fmla="*/ 359616 w 359616"/>
                      <a:gd name="connsiteY5" fmla="*/ 138649 h 224528"/>
                      <a:gd name="connsiteX6" fmla="*/ 359616 w 359616"/>
                      <a:gd name="connsiteY6" fmla="*/ 138649 h 22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616" h="224528">
                        <a:moveTo>
                          <a:pt x="359616" y="138649"/>
                        </a:moveTo>
                        <a:cubicBezTo>
                          <a:pt x="357045" y="210229"/>
                          <a:pt x="76724" y="241090"/>
                          <a:pt x="0" y="215801"/>
                        </a:cubicBezTo>
                        <a:cubicBezTo>
                          <a:pt x="10716" y="171653"/>
                          <a:pt x="12430" y="147650"/>
                          <a:pt x="3000" y="115503"/>
                        </a:cubicBezTo>
                        <a:cubicBezTo>
                          <a:pt x="37719" y="110788"/>
                          <a:pt x="72009" y="104359"/>
                          <a:pt x="126873" y="104788"/>
                        </a:cubicBezTo>
                        <a:cubicBezTo>
                          <a:pt x="253746" y="105645"/>
                          <a:pt x="231458" y="-5369"/>
                          <a:pt x="268319" y="203"/>
                        </a:cubicBezTo>
                        <a:cubicBezTo>
                          <a:pt x="319754" y="7918"/>
                          <a:pt x="357902" y="117218"/>
                          <a:pt x="359616" y="138649"/>
                        </a:cubicBezTo>
                        <a:lnTo>
                          <a:pt x="359616" y="138649"/>
                        </a:lnTo>
                        <a:close/>
                      </a:path>
                    </a:pathLst>
                  </a:custGeom>
                  <a:solidFill>
                    <a:schemeClr val="accent3"/>
                  </a:solidFill>
                  <a:ln w="4286" cap="flat">
                    <a:noFill/>
                    <a:prstDash val="solid"/>
                    <a:miter/>
                  </a:ln>
                </p:spPr>
                <p:txBody>
                  <a:bodyPr rtlCol="0" anchor="ctr"/>
                  <a:lstStyle/>
                  <a:p>
                    <a:endParaRPr lang="en-GB"/>
                  </a:p>
                </p:txBody>
              </p:sp>
              <p:sp>
                <p:nvSpPr>
                  <p:cNvPr id="456" name="Freeform: Shape 455">
                    <a:extLst>
                      <a:ext uri="{FF2B5EF4-FFF2-40B4-BE49-F238E27FC236}">
                        <a16:creationId xmlns:a16="http://schemas.microsoft.com/office/drawing/2014/main" id="{C1DDA01A-4CB5-7ED4-9A98-2BC01B42CEE4}"/>
                      </a:ext>
                    </a:extLst>
                  </p:cNvPr>
                  <p:cNvSpPr/>
                  <p:nvPr/>
                </p:nvSpPr>
                <p:spPr>
                  <a:xfrm>
                    <a:off x="9017409" y="2924745"/>
                    <a:ext cx="156213" cy="513772"/>
                  </a:xfrm>
                  <a:custGeom>
                    <a:avLst/>
                    <a:gdLst>
                      <a:gd name="connsiteX0" fmla="*/ 103826 w 156213"/>
                      <a:gd name="connsiteY0" fmla="*/ 2756 h 513772"/>
                      <a:gd name="connsiteX1" fmla="*/ 154404 w 156213"/>
                      <a:gd name="connsiteY1" fmla="*/ 262074 h 513772"/>
                      <a:gd name="connsiteX2" fmla="*/ 62249 w 156213"/>
                      <a:gd name="connsiteY2" fmla="*/ 513677 h 513772"/>
                      <a:gd name="connsiteX3" fmla="*/ 103826 w 156213"/>
                      <a:gd name="connsiteY3" fmla="*/ 2756 h 513772"/>
                    </a:gdLst>
                    <a:ahLst/>
                    <a:cxnLst>
                      <a:cxn ang="0">
                        <a:pos x="connsiteX0" y="connsiteY0"/>
                      </a:cxn>
                      <a:cxn ang="0">
                        <a:pos x="connsiteX1" y="connsiteY1"/>
                      </a:cxn>
                      <a:cxn ang="0">
                        <a:pos x="connsiteX2" y="connsiteY2"/>
                      </a:cxn>
                      <a:cxn ang="0">
                        <a:pos x="connsiteX3" y="connsiteY3"/>
                      </a:cxn>
                    </a:cxnLst>
                    <a:rect l="l" t="t" r="r" b="b"/>
                    <a:pathLst>
                      <a:path w="156213" h="513772">
                        <a:moveTo>
                          <a:pt x="103826" y="2756"/>
                        </a:moveTo>
                        <a:cubicBezTo>
                          <a:pt x="140260" y="13900"/>
                          <a:pt x="162976" y="120628"/>
                          <a:pt x="154404" y="262074"/>
                        </a:cubicBezTo>
                        <a:cubicBezTo>
                          <a:pt x="146260" y="403521"/>
                          <a:pt x="149689" y="517535"/>
                          <a:pt x="62249" y="513677"/>
                        </a:cubicBezTo>
                        <a:cubicBezTo>
                          <a:pt x="-30333" y="518821"/>
                          <a:pt x="-22189" y="-43964"/>
                          <a:pt x="103826" y="2756"/>
                        </a:cubicBezTo>
                        <a:close/>
                      </a:path>
                    </a:pathLst>
                  </a:custGeom>
                  <a:solidFill>
                    <a:schemeClr val="accent3"/>
                  </a:solidFill>
                  <a:ln w="4286" cap="flat">
                    <a:noFill/>
                    <a:prstDash val="solid"/>
                    <a:miter/>
                  </a:ln>
                </p:spPr>
                <p:txBody>
                  <a:bodyPr rtlCol="0" anchor="ctr"/>
                  <a:lstStyle/>
                  <a:p>
                    <a:endParaRPr lang="en-GB"/>
                  </a:p>
                </p:txBody>
              </p:sp>
            </p:grpSp>
            <p:grpSp>
              <p:nvGrpSpPr>
                <p:cNvPr id="457" name="Graphic 18">
                  <a:extLst>
                    <a:ext uri="{FF2B5EF4-FFF2-40B4-BE49-F238E27FC236}">
                      <a16:creationId xmlns:a16="http://schemas.microsoft.com/office/drawing/2014/main" id="{BB87013C-A582-B448-6C71-090F1EE0E37F}"/>
                    </a:ext>
                  </a:extLst>
                </p:cNvPr>
                <p:cNvGrpSpPr/>
                <p:nvPr/>
              </p:nvGrpSpPr>
              <p:grpSpPr>
                <a:xfrm>
                  <a:off x="8720436" y="2459544"/>
                  <a:ext cx="288927" cy="462385"/>
                  <a:chOff x="8720436" y="2459544"/>
                  <a:chExt cx="288927" cy="462385"/>
                </a:xfrm>
              </p:grpSpPr>
              <p:grpSp>
                <p:nvGrpSpPr>
                  <p:cNvPr id="458" name="Graphic 18">
                    <a:extLst>
                      <a:ext uri="{FF2B5EF4-FFF2-40B4-BE49-F238E27FC236}">
                        <a16:creationId xmlns:a16="http://schemas.microsoft.com/office/drawing/2014/main" id="{DC8BFA28-897F-DDDD-1222-FF6FB634ED1F}"/>
                      </a:ext>
                    </a:extLst>
                  </p:cNvPr>
                  <p:cNvGrpSpPr/>
                  <p:nvPr/>
                </p:nvGrpSpPr>
                <p:grpSpPr>
                  <a:xfrm>
                    <a:off x="8735879" y="2484051"/>
                    <a:ext cx="273484" cy="422157"/>
                    <a:chOff x="8735879" y="2484051"/>
                    <a:chExt cx="273484" cy="422157"/>
                  </a:xfrm>
                </p:grpSpPr>
                <p:sp>
                  <p:nvSpPr>
                    <p:cNvPr id="459" name="Freeform: Shape 458">
                      <a:extLst>
                        <a:ext uri="{FF2B5EF4-FFF2-40B4-BE49-F238E27FC236}">
                          <a16:creationId xmlns:a16="http://schemas.microsoft.com/office/drawing/2014/main" id="{7E8D199A-CD54-A3ED-38B3-F7C3646CE4ED}"/>
                        </a:ext>
                      </a:extLst>
                    </p:cNvPr>
                    <p:cNvSpPr/>
                    <p:nvPr/>
                  </p:nvSpPr>
                  <p:spPr>
                    <a:xfrm>
                      <a:off x="8735879" y="2484051"/>
                      <a:ext cx="224686" cy="382458"/>
                    </a:xfrm>
                    <a:custGeom>
                      <a:avLst/>
                      <a:gdLst>
                        <a:gd name="connsiteX0" fmla="*/ 214335 w 224686"/>
                        <a:gd name="connsiteY0" fmla="*/ 93693 h 382458"/>
                        <a:gd name="connsiteX1" fmla="*/ 195475 w 224686"/>
                        <a:gd name="connsiteY1" fmla="*/ 232567 h 382458"/>
                        <a:gd name="connsiteX2" fmla="*/ 193761 w 224686"/>
                        <a:gd name="connsiteY2" fmla="*/ 336294 h 382458"/>
                        <a:gd name="connsiteX3" fmla="*/ 56601 w 224686"/>
                        <a:gd name="connsiteY3" fmla="*/ 342724 h 382458"/>
                        <a:gd name="connsiteX4" fmla="*/ 59172 w 224686"/>
                        <a:gd name="connsiteY4" fmla="*/ 287431 h 382458"/>
                        <a:gd name="connsiteX5" fmla="*/ 12881 w 224686"/>
                        <a:gd name="connsiteY5" fmla="*/ 240711 h 382458"/>
                        <a:gd name="connsiteX6" fmla="*/ 109750 w 224686"/>
                        <a:gd name="connsiteY6" fmla="*/ 1538 h 382458"/>
                        <a:gd name="connsiteX7" fmla="*/ 184331 w 224686"/>
                        <a:gd name="connsiteY7" fmla="*/ 33256 h 382458"/>
                        <a:gd name="connsiteX8" fmla="*/ 214335 w 224686"/>
                        <a:gd name="connsiteY8" fmla="*/ 93693 h 382458"/>
                        <a:gd name="connsiteX9" fmla="*/ 214335 w 224686"/>
                        <a:gd name="connsiteY9" fmla="*/ 93693 h 38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686" h="382458">
                          <a:moveTo>
                            <a:pt x="214335" y="93693"/>
                          </a:moveTo>
                          <a:cubicBezTo>
                            <a:pt x="231908" y="140413"/>
                            <a:pt x="228051" y="196134"/>
                            <a:pt x="195475" y="232567"/>
                          </a:cubicBezTo>
                          <a:lnTo>
                            <a:pt x="193761" y="336294"/>
                          </a:lnTo>
                          <a:cubicBezTo>
                            <a:pt x="193761" y="336294"/>
                            <a:pt x="98178" y="435735"/>
                            <a:pt x="56601" y="342724"/>
                          </a:cubicBezTo>
                          <a:lnTo>
                            <a:pt x="59172" y="287431"/>
                          </a:lnTo>
                          <a:lnTo>
                            <a:pt x="12881" y="240711"/>
                          </a:lnTo>
                          <a:cubicBezTo>
                            <a:pt x="4737" y="188847"/>
                            <a:pt x="-41126" y="-19893"/>
                            <a:pt x="109750" y="1538"/>
                          </a:cubicBezTo>
                          <a:cubicBezTo>
                            <a:pt x="114894" y="1538"/>
                            <a:pt x="184331" y="33256"/>
                            <a:pt x="184331" y="33256"/>
                          </a:cubicBezTo>
                          <a:lnTo>
                            <a:pt x="214335" y="93693"/>
                          </a:lnTo>
                          <a:lnTo>
                            <a:pt x="214335" y="93693"/>
                          </a:lnTo>
                          <a:close/>
                        </a:path>
                      </a:pathLst>
                    </a:custGeom>
                    <a:solidFill>
                      <a:srgbClr val="F4C6AC"/>
                    </a:solidFill>
                    <a:ln w="4286" cap="flat">
                      <a:noFill/>
                      <a:prstDash val="solid"/>
                      <a:miter/>
                    </a:ln>
                  </p:spPr>
                  <p:txBody>
                    <a:bodyPr rtlCol="0" anchor="ctr"/>
                    <a:lstStyle/>
                    <a:p>
                      <a:endParaRPr lang="en-GB"/>
                    </a:p>
                  </p:txBody>
                </p:sp>
                <p:sp>
                  <p:nvSpPr>
                    <p:cNvPr id="460" name="Freeform: Shape 459">
                      <a:extLst>
                        <a:ext uri="{FF2B5EF4-FFF2-40B4-BE49-F238E27FC236}">
                          <a16:creationId xmlns:a16="http://schemas.microsoft.com/office/drawing/2014/main" id="{F9E1E421-5CF3-6B3B-A82B-9A45F1B5750F}"/>
                        </a:ext>
                      </a:extLst>
                    </p:cNvPr>
                    <p:cNvSpPr/>
                    <p:nvPr/>
                  </p:nvSpPr>
                  <p:spPr>
                    <a:xfrm>
                      <a:off x="8754332" y="2716618"/>
                      <a:ext cx="255031" cy="189590"/>
                    </a:xfrm>
                    <a:custGeom>
                      <a:avLst/>
                      <a:gdLst>
                        <a:gd name="connsiteX0" fmla="*/ 0 w 255031"/>
                        <a:gd name="connsiteY0" fmla="*/ 87440 h 189590"/>
                        <a:gd name="connsiteX1" fmla="*/ 42863 w 255031"/>
                        <a:gd name="connsiteY1" fmla="*/ 77153 h 189590"/>
                        <a:gd name="connsiteX2" fmla="*/ 177451 w 255031"/>
                        <a:gd name="connsiteY2" fmla="*/ 0 h 189590"/>
                        <a:gd name="connsiteX3" fmla="*/ 255032 w 255031"/>
                        <a:gd name="connsiteY3" fmla="*/ 11573 h 189590"/>
                        <a:gd name="connsiteX4" fmla="*/ 249460 w 255031"/>
                        <a:gd name="connsiteY4" fmla="*/ 120872 h 189590"/>
                        <a:gd name="connsiteX5" fmla="*/ 99013 w 255031"/>
                        <a:gd name="connsiteY5" fmla="*/ 189452 h 189590"/>
                        <a:gd name="connsiteX6" fmla="*/ 1715 w 255031"/>
                        <a:gd name="connsiteY6" fmla="*/ 145733 h 189590"/>
                        <a:gd name="connsiteX7" fmla="*/ 0 w 255031"/>
                        <a:gd name="connsiteY7" fmla="*/ 87440 h 189590"/>
                        <a:gd name="connsiteX8" fmla="*/ 0 w 255031"/>
                        <a:gd name="connsiteY8" fmla="*/ 87440 h 189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5031" h="189590">
                          <a:moveTo>
                            <a:pt x="0" y="87440"/>
                          </a:moveTo>
                          <a:lnTo>
                            <a:pt x="42863" y="77153"/>
                          </a:lnTo>
                          <a:cubicBezTo>
                            <a:pt x="42863" y="77153"/>
                            <a:pt x="124301" y="106299"/>
                            <a:pt x="177451" y="0"/>
                          </a:cubicBezTo>
                          <a:lnTo>
                            <a:pt x="255032" y="11573"/>
                          </a:lnTo>
                          <a:lnTo>
                            <a:pt x="249460" y="120872"/>
                          </a:lnTo>
                          <a:cubicBezTo>
                            <a:pt x="249460" y="120872"/>
                            <a:pt x="96012" y="186452"/>
                            <a:pt x="99013" y="189452"/>
                          </a:cubicBezTo>
                          <a:cubicBezTo>
                            <a:pt x="102441" y="192453"/>
                            <a:pt x="1715" y="145733"/>
                            <a:pt x="1715" y="145733"/>
                          </a:cubicBezTo>
                          <a:lnTo>
                            <a:pt x="0" y="87440"/>
                          </a:lnTo>
                          <a:lnTo>
                            <a:pt x="0" y="87440"/>
                          </a:lnTo>
                          <a:close/>
                        </a:path>
                      </a:pathLst>
                    </a:custGeom>
                    <a:solidFill>
                      <a:srgbClr val="E2B69E"/>
                    </a:solidFill>
                    <a:ln w="4286" cap="flat">
                      <a:noFill/>
                      <a:prstDash val="solid"/>
                      <a:miter/>
                    </a:ln>
                  </p:spPr>
                  <p:txBody>
                    <a:bodyPr rtlCol="0" anchor="ctr"/>
                    <a:lstStyle/>
                    <a:p>
                      <a:endParaRPr lang="en-GB"/>
                    </a:p>
                  </p:txBody>
                </p:sp>
              </p:grpSp>
              <p:sp>
                <p:nvSpPr>
                  <p:cNvPr id="461" name="Freeform: Shape 460">
                    <a:extLst>
                      <a:ext uri="{FF2B5EF4-FFF2-40B4-BE49-F238E27FC236}">
                        <a16:creationId xmlns:a16="http://schemas.microsoft.com/office/drawing/2014/main" id="{DDAAEC03-D9C3-2171-7070-4F4E51EF2EF5}"/>
                      </a:ext>
                    </a:extLst>
                  </p:cNvPr>
                  <p:cNvSpPr/>
                  <p:nvPr/>
                </p:nvSpPr>
                <p:spPr>
                  <a:xfrm>
                    <a:off x="8720436" y="2459544"/>
                    <a:ext cx="256590" cy="336240"/>
                  </a:xfrm>
                  <a:custGeom>
                    <a:avLst/>
                    <a:gdLst>
                      <a:gd name="connsiteX0" fmla="*/ 243065 w 256590"/>
                      <a:gd name="connsiteY0" fmla="*/ 68479 h 336240"/>
                      <a:gd name="connsiteX1" fmla="*/ 4321 w 256590"/>
                      <a:gd name="connsiteY1" fmla="*/ 67193 h 336240"/>
                      <a:gd name="connsiteX2" fmla="*/ 35611 w 256590"/>
                      <a:gd name="connsiteY2" fmla="*/ 119057 h 336240"/>
                      <a:gd name="connsiteX3" fmla="*/ 151768 w 256590"/>
                      <a:gd name="connsiteY3" fmla="*/ 86481 h 336240"/>
                      <a:gd name="connsiteX4" fmla="*/ 162055 w 256590"/>
                      <a:gd name="connsiteY4" fmla="*/ 207782 h 336240"/>
                      <a:gd name="connsiteX5" fmla="*/ 114906 w 256590"/>
                      <a:gd name="connsiteY5" fmla="*/ 287506 h 336240"/>
                      <a:gd name="connsiteX6" fmla="*/ 23180 w 256590"/>
                      <a:gd name="connsiteY6" fmla="*/ 237786 h 336240"/>
                      <a:gd name="connsiteX7" fmla="*/ 122193 w 256590"/>
                      <a:gd name="connsiteY7" fmla="*/ 334655 h 336240"/>
                      <a:gd name="connsiteX8" fmla="*/ 177485 w 256590"/>
                      <a:gd name="connsiteY8" fmla="*/ 209497 h 336240"/>
                      <a:gd name="connsiteX9" fmla="*/ 239207 w 256590"/>
                      <a:gd name="connsiteY9" fmla="*/ 185922 h 336240"/>
                      <a:gd name="connsiteX10" fmla="*/ 243065 w 256590"/>
                      <a:gd name="connsiteY10" fmla="*/ 68479 h 336240"/>
                      <a:gd name="connsiteX11" fmla="*/ 243065 w 256590"/>
                      <a:gd name="connsiteY11" fmla="*/ 68479 h 336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6590" h="336240">
                        <a:moveTo>
                          <a:pt x="243065" y="68479"/>
                        </a:moveTo>
                        <a:cubicBezTo>
                          <a:pt x="204060" y="-24961"/>
                          <a:pt x="61328" y="-20246"/>
                          <a:pt x="4321" y="67193"/>
                        </a:cubicBezTo>
                        <a:cubicBezTo>
                          <a:pt x="-10252" y="91196"/>
                          <a:pt x="15037" y="104912"/>
                          <a:pt x="35611" y="119057"/>
                        </a:cubicBezTo>
                        <a:cubicBezTo>
                          <a:pt x="72472" y="103198"/>
                          <a:pt x="106762" y="80052"/>
                          <a:pt x="151768" y="86481"/>
                        </a:cubicBezTo>
                        <a:cubicBezTo>
                          <a:pt x="208775" y="103626"/>
                          <a:pt x="204060" y="178207"/>
                          <a:pt x="162055" y="207782"/>
                        </a:cubicBezTo>
                        <a:cubicBezTo>
                          <a:pt x="174914" y="256645"/>
                          <a:pt x="164627" y="294364"/>
                          <a:pt x="114906" y="287506"/>
                        </a:cubicBezTo>
                        <a:cubicBezTo>
                          <a:pt x="110191" y="276362"/>
                          <a:pt x="85331" y="230071"/>
                          <a:pt x="23180" y="237786"/>
                        </a:cubicBezTo>
                        <a:cubicBezTo>
                          <a:pt x="12036" y="326511"/>
                          <a:pt x="60900" y="341942"/>
                          <a:pt x="122193" y="334655"/>
                        </a:cubicBezTo>
                        <a:cubicBezTo>
                          <a:pt x="188630" y="322654"/>
                          <a:pt x="188201" y="266504"/>
                          <a:pt x="177485" y="209497"/>
                        </a:cubicBezTo>
                        <a:cubicBezTo>
                          <a:pt x="184344" y="182922"/>
                          <a:pt x="228063" y="143060"/>
                          <a:pt x="239207" y="185922"/>
                        </a:cubicBezTo>
                        <a:cubicBezTo>
                          <a:pt x="258924" y="149489"/>
                          <a:pt x="264068" y="110913"/>
                          <a:pt x="243065" y="68479"/>
                        </a:cubicBezTo>
                        <a:lnTo>
                          <a:pt x="243065" y="68479"/>
                        </a:lnTo>
                        <a:close/>
                      </a:path>
                    </a:pathLst>
                  </a:custGeom>
                  <a:solidFill>
                    <a:srgbClr val="4A290A"/>
                  </a:solidFill>
                  <a:ln w="4286" cap="flat">
                    <a:noFill/>
                    <a:prstDash val="solid"/>
                    <a:miter/>
                  </a:ln>
                </p:spPr>
                <p:txBody>
                  <a:bodyPr rtlCol="0" anchor="ctr"/>
                  <a:lstStyle/>
                  <a:p>
                    <a:endParaRPr lang="en-GB"/>
                  </a:p>
                </p:txBody>
              </p:sp>
              <p:sp>
                <p:nvSpPr>
                  <p:cNvPr id="462" name="Freeform: Shape 461">
                    <a:extLst>
                      <a:ext uri="{FF2B5EF4-FFF2-40B4-BE49-F238E27FC236}">
                        <a16:creationId xmlns:a16="http://schemas.microsoft.com/office/drawing/2014/main" id="{333C928D-F9FC-F5CE-68A6-42F6468E04BD}"/>
                      </a:ext>
                    </a:extLst>
                  </p:cNvPr>
                  <p:cNvSpPr/>
                  <p:nvPr/>
                </p:nvSpPr>
                <p:spPr>
                  <a:xfrm>
                    <a:off x="8765005" y="2716484"/>
                    <a:ext cx="56192" cy="37149"/>
                  </a:xfrm>
                  <a:custGeom>
                    <a:avLst/>
                    <a:gdLst>
                      <a:gd name="connsiteX0" fmla="*/ 56193 w 56192"/>
                      <a:gd name="connsiteY0" fmla="*/ 32709 h 37149"/>
                      <a:gd name="connsiteX1" fmla="*/ 472 w 56192"/>
                      <a:gd name="connsiteY1" fmla="*/ 562 h 37149"/>
                      <a:gd name="connsiteX2" fmla="*/ 56193 w 56192"/>
                      <a:gd name="connsiteY2" fmla="*/ 32709 h 37149"/>
                    </a:gdLst>
                    <a:ahLst/>
                    <a:cxnLst>
                      <a:cxn ang="0">
                        <a:pos x="connsiteX0" y="connsiteY0"/>
                      </a:cxn>
                      <a:cxn ang="0">
                        <a:pos x="connsiteX1" y="connsiteY1"/>
                      </a:cxn>
                      <a:cxn ang="0">
                        <a:pos x="connsiteX2" y="connsiteY2"/>
                      </a:cxn>
                    </a:cxnLst>
                    <a:rect l="l" t="t" r="r" b="b"/>
                    <a:pathLst>
                      <a:path w="56192" h="37149">
                        <a:moveTo>
                          <a:pt x="56193" y="32709"/>
                        </a:moveTo>
                        <a:cubicBezTo>
                          <a:pt x="56193" y="32709"/>
                          <a:pt x="42476" y="-5010"/>
                          <a:pt x="472" y="562"/>
                        </a:cubicBezTo>
                        <a:cubicBezTo>
                          <a:pt x="-4672" y="31852"/>
                          <a:pt x="33475" y="44710"/>
                          <a:pt x="56193" y="32709"/>
                        </a:cubicBezTo>
                        <a:close/>
                      </a:path>
                    </a:pathLst>
                  </a:custGeom>
                  <a:solidFill>
                    <a:srgbClr val="F2C8AF"/>
                  </a:solidFill>
                  <a:ln w="4286" cap="flat">
                    <a:noFill/>
                    <a:prstDash val="solid"/>
                    <a:miter/>
                  </a:ln>
                </p:spPr>
                <p:txBody>
                  <a:bodyPr rtlCol="0" anchor="ctr"/>
                  <a:lstStyle/>
                  <a:p>
                    <a:endParaRPr lang="en-GB"/>
                  </a:p>
                </p:txBody>
              </p:sp>
              <p:sp>
                <p:nvSpPr>
                  <p:cNvPr id="463" name="Freeform: Shape 462">
                    <a:extLst>
                      <a:ext uri="{FF2B5EF4-FFF2-40B4-BE49-F238E27FC236}">
                        <a16:creationId xmlns:a16="http://schemas.microsoft.com/office/drawing/2014/main" id="{1D3F06FC-09BE-705B-EDF6-B01C7C5464AF}"/>
                      </a:ext>
                    </a:extLst>
                  </p:cNvPr>
                  <p:cNvSpPr/>
                  <p:nvPr/>
                </p:nvSpPr>
                <p:spPr>
                  <a:xfrm>
                    <a:off x="8922781" y="2643106"/>
                    <a:ext cx="25288" cy="48228"/>
                  </a:xfrm>
                  <a:custGeom>
                    <a:avLst/>
                    <a:gdLst>
                      <a:gd name="connsiteX0" fmla="*/ 3858 w 25288"/>
                      <a:gd name="connsiteY0" fmla="*/ 3217 h 48228"/>
                      <a:gd name="connsiteX1" fmla="*/ 0 w 25288"/>
                      <a:gd name="connsiteY1" fmla="*/ 48222 h 48228"/>
                      <a:gd name="connsiteX2" fmla="*/ 25289 w 25288"/>
                      <a:gd name="connsiteY2" fmla="*/ 15647 h 48228"/>
                      <a:gd name="connsiteX3" fmla="*/ 3858 w 25288"/>
                      <a:gd name="connsiteY3" fmla="*/ 645 h 48228"/>
                      <a:gd name="connsiteX4" fmla="*/ 3858 w 25288"/>
                      <a:gd name="connsiteY4" fmla="*/ 3217 h 482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88" h="48228">
                        <a:moveTo>
                          <a:pt x="3858" y="3217"/>
                        </a:moveTo>
                        <a:cubicBezTo>
                          <a:pt x="33433" y="2788"/>
                          <a:pt x="13716" y="37078"/>
                          <a:pt x="0" y="48222"/>
                        </a:cubicBezTo>
                        <a:cubicBezTo>
                          <a:pt x="9430" y="48651"/>
                          <a:pt x="25289" y="25934"/>
                          <a:pt x="25289" y="15647"/>
                        </a:cubicBezTo>
                        <a:cubicBezTo>
                          <a:pt x="24003" y="3217"/>
                          <a:pt x="16288" y="-1927"/>
                          <a:pt x="3858" y="645"/>
                        </a:cubicBezTo>
                        <a:cubicBezTo>
                          <a:pt x="2143" y="1073"/>
                          <a:pt x="2143" y="3645"/>
                          <a:pt x="3858" y="3217"/>
                        </a:cubicBezTo>
                        <a:close/>
                      </a:path>
                    </a:pathLst>
                  </a:custGeom>
                  <a:solidFill>
                    <a:srgbClr val="4A290A"/>
                  </a:solidFill>
                  <a:ln w="4286" cap="flat">
                    <a:noFill/>
                    <a:prstDash val="solid"/>
                    <a:miter/>
                  </a:ln>
                </p:spPr>
                <p:txBody>
                  <a:bodyPr rtlCol="0" anchor="ctr"/>
                  <a:lstStyle/>
                  <a:p>
                    <a:endParaRPr lang="en-GB"/>
                  </a:p>
                </p:txBody>
              </p:sp>
              <p:sp>
                <p:nvSpPr>
                  <p:cNvPr id="464" name="Freeform: Shape 463">
                    <a:extLst>
                      <a:ext uri="{FF2B5EF4-FFF2-40B4-BE49-F238E27FC236}">
                        <a16:creationId xmlns:a16="http://schemas.microsoft.com/office/drawing/2014/main" id="{2CA609D7-095F-E442-AD58-02CDDF48AE6C}"/>
                      </a:ext>
                    </a:extLst>
                  </p:cNvPr>
                  <p:cNvSpPr/>
                  <p:nvPr/>
                </p:nvSpPr>
                <p:spPr>
                  <a:xfrm>
                    <a:off x="8768476" y="2853349"/>
                    <a:ext cx="66865" cy="67722"/>
                  </a:xfrm>
                  <a:custGeom>
                    <a:avLst/>
                    <a:gdLst>
                      <a:gd name="connsiteX0" fmla="*/ 0 w 66865"/>
                      <a:gd name="connsiteY0" fmla="*/ 46720 h 67722"/>
                      <a:gd name="connsiteX1" fmla="*/ 41148 w 66865"/>
                      <a:gd name="connsiteY1" fmla="*/ 0 h 67722"/>
                      <a:gd name="connsiteX2" fmla="*/ 41148 w 66865"/>
                      <a:gd name="connsiteY2" fmla="*/ 0 h 67722"/>
                      <a:gd name="connsiteX3" fmla="*/ 66865 w 66865"/>
                      <a:gd name="connsiteY3" fmla="*/ 10716 h 67722"/>
                      <a:gd name="connsiteX4" fmla="*/ 63008 w 66865"/>
                      <a:gd name="connsiteY4" fmla="*/ 67723 h 67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865" h="67722">
                        <a:moveTo>
                          <a:pt x="0" y="46720"/>
                        </a:moveTo>
                        <a:lnTo>
                          <a:pt x="41148" y="0"/>
                        </a:lnTo>
                        <a:lnTo>
                          <a:pt x="41148" y="0"/>
                        </a:lnTo>
                        <a:lnTo>
                          <a:pt x="66865" y="10716"/>
                        </a:lnTo>
                        <a:lnTo>
                          <a:pt x="63008" y="67723"/>
                        </a:lnTo>
                      </a:path>
                    </a:pathLst>
                  </a:custGeom>
                  <a:solidFill>
                    <a:schemeClr val="bg1"/>
                  </a:solidFill>
                  <a:ln w="4286" cap="flat">
                    <a:noFill/>
                    <a:prstDash val="solid"/>
                    <a:miter/>
                  </a:ln>
                </p:spPr>
                <p:txBody>
                  <a:bodyPr rtlCol="0" anchor="ctr"/>
                  <a:lstStyle/>
                  <a:p>
                    <a:endParaRPr lang="en-GB" dirty="0"/>
                  </a:p>
                </p:txBody>
              </p:sp>
              <p:sp>
                <p:nvSpPr>
                  <p:cNvPr id="465" name="Freeform: Shape 464">
                    <a:extLst>
                      <a:ext uri="{FF2B5EF4-FFF2-40B4-BE49-F238E27FC236}">
                        <a16:creationId xmlns:a16="http://schemas.microsoft.com/office/drawing/2014/main" id="{56CAA320-4E48-C33A-C4CA-030B8EA08FB6}"/>
                      </a:ext>
                    </a:extLst>
                  </p:cNvPr>
                  <p:cNvSpPr/>
                  <p:nvPr/>
                </p:nvSpPr>
                <p:spPr>
                  <a:xfrm>
                    <a:off x="8769441" y="2797199"/>
                    <a:ext cx="49613" cy="99012"/>
                  </a:xfrm>
                  <a:custGeom>
                    <a:avLst/>
                    <a:gdLst>
                      <a:gd name="connsiteX0" fmla="*/ 49613 w 49613"/>
                      <a:gd name="connsiteY0" fmla="*/ 60008 h 99012"/>
                      <a:gd name="connsiteX1" fmla="*/ 750 w 49613"/>
                      <a:gd name="connsiteY1" fmla="*/ 99013 h 99012"/>
                      <a:gd name="connsiteX2" fmla="*/ 24324 w 49613"/>
                      <a:gd name="connsiteY2" fmla="*/ 0 h 99012"/>
                      <a:gd name="connsiteX3" fmla="*/ 49613 w 49613"/>
                      <a:gd name="connsiteY3" fmla="*/ 60008 h 99012"/>
                      <a:gd name="connsiteX4" fmla="*/ 49613 w 49613"/>
                      <a:gd name="connsiteY4" fmla="*/ 60008 h 99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13" h="99012">
                        <a:moveTo>
                          <a:pt x="49613" y="60008"/>
                        </a:moveTo>
                        <a:lnTo>
                          <a:pt x="750" y="99013"/>
                        </a:lnTo>
                        <a:cubicBezTo>
                          <a:pt x="750" y="99013"/>
                          <a:pt x="-6537" y="43720"/>
                          <a:pt x="24324" y="0"/>
                        </a:cubicBezTo>
                        <a:cubicBezTo>
                          <a:pt x="27324" y="15431"/>
                          <a:pt x="41898" y="45863"/>
                          <a:pt x="49613" y="60008"/>
                        </a:cubicBezTo>
                        <a:lnTo>
                          <a:pt x="49613" y="60008"/>
                        </a:lnTo>
                        <a:close/>
                      </a:path>
                    </a:pathLst>
                  </a:custGeom>
                  <a:solidFill>
                    <a:schemeClr val="accent4"/>
                  </a:solidFill>
                  <a:ln w="4286" cap="flat">
                    <a:noFill/>
                    <a:prstDash val="solid"/>
                    <a:miter/>
                  </a:ln>
                </p:spPr>
                <p:txBody>
                  <a:bodyPr rtlCol="0" anchor="ctr"/>
                  <a:lstStyle/>
                  <a:p>
                    <a:endParaRPr lang="en-GB"/>
                  </a:p>
                </p:txBody>
              </p:sp>
              <p:sp>
                <p:nvSpPr>
                  <p:cNvPr id="466" name="Freeform: Shape 465">
                    <a:extLst>
                      <a:ext uri="{FF2B5EF4-FFF2-40B4-BE49-F238E27FC236}">
                        <a16:creationId xmlns:a16="http://schemas.microsoft.com/office/drawing/2014/main" id="{68756669-92C9-133A-24CF-182D83DCCB17}"/>
                      </a:ext>
                    </a:extLst>
                  </p:cNvPr>
                  <p:cNvSpPr/>
                  <p:nvPr/>
                </p:nvSpPr>
                <p:spPr>
                  <a:xfrm>
                    <a:off x="8819054" y="2792913"/>
                    <a:ext cx="133730" cy="129016"/>
                  </a:xfrm>
                  <a:custGeom>
                    <a:avLst/>
                    <a:gdLst>
                      <a:gd name="connsiteX0" fmla="*/ 0 w 133730"/>
                      <a:gd name="connsiteY0" fmla="*/ 64294 h 129016"/>
                      <a:gd name="connsiteX1" fmla="*/ 13716 w 133730"/>
                      <a:gd name="connsiteY1" fmla="*/ 129016 h 129016"/>
                      <a:gd name="connsiteX2" fmla="*/ 133731 w 133730"/>
                      <a:gd name="connsiteY2" fmla="*/ 39862 h 129016"/>
                      <a:gd name="connsiteX3" fmla="*/ 111013 w 133730"/>
                      <a:gd name="connsiteY3" fmla="*/ 0 h 129016"/>
                      <a:gd name="connsiteX4" fmla="*/ 0 w 133730"/>
                      <a:gd name="connsiteY4" fmla="*/ 64294 h 129016"/>
                      <a:gd name="connsiteX5" fmla="*/ 0 w 133730"/>
                      <a:gd name="connsiteY5" fmla="*/ 64294 h 129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730" h="129016">
                        <a:moveTo>
                          <a:pt x="0" y="64294"/>
                        </a:moveTo>
                        <a:lnTo>
                          <a:pt x="13716" y="129016"/>
                        </a:lnTo>
                        <a:cubicBezTo>
                          <a:pt x="58293" y="111871"/>
                          <a:pt x="99869" y="86582"/>
                          <a:pt x="133731" y="39862"/>
                        </a:cubicBezTo>
                        <a:lnTo>
                          <a:pt x="111013" y="0"/>
                        </a:lnTo>
                        <a:cubicBezTo>
                          <a:pt x="74580" y="29575"/>
                          <a:pt x="40719" y="54864"/>
                          <a:pt x="0" y="64294"/>
                        </a:cubicBezTo>
                        <a:lnTo>
                          <a:pt x="0" y="64294"/>
                        </a:lnTo>
                        <a:close/>
                      </a:path>
                    </a:pathLst>
                  </a:custGeom>
                  <a:solidFill>
                    <a:schemeClr val="accent4"/>
                  </a:solidFill>
                  <a:ln w="4286" cap="flat">
                    <a:noFill/>
                    <a:prstDash val="solid"/>
                    <a:miter/>
                  </a:ln>
                </p:spPr>
                <p:txBody>
                  <a:bodyPr rtlCol="0" anchor="ctr"/>
                  <a:lstStyle/>
                  <a:p>
                    <a:endParaRPr lang="en-GB" dirty="0"/>
                  </a:p>
                </p:txBody>
              </p:sp>
            </p:grpSp>
          </p:grpSp>
          <p:grpSp>
            <p:nvGrpSpPr>
              <p:cNvPr id="467" name="Graphic 18">
                <a:extLst>
                  <a:ext uri="{FF2B5EF4-FFF2-40B4-BE49-F238E27FC236}">
                    <a16:creationId xmlns:a16="http://schemas.microsoft.com/office/drawing/2014/main" id="{FFC1ACD0-D6F0-89DE-6503-4E098D80D7C1}"/>
                  </a:ext>
                </a:extLst>
              </p:cNvPr>
              <p:cNvGrpSpPr/>
              <p:nvPr/>
            </p:nvGrpSpPr>
            <p:grpSpPr>
              <a:xfrm>
                <a:off x="6704218" y="2914642"/>
                <a:ext cx="3030378" cy="2669047"/>
                <a:chOff x="6704218" y="2914642"/>
                <a:chExt cx="3030378" cy="2669047"/>
              </a:xfrm>
            </p:grpSpPr>
            <p:grpSp>
              <p:nvGrpSpPr>
                <p:cNvPr id="468" name="Graphic 18">
                  <a:extLst>
                    <a:ext uri="{FF2B5EF4-FFF2-40B4-BE49-F238E27FC236}">
                      <a16:creationId xmlns:a16="http://schemas.microsoft.com/office/drawing/2014/main" id="{7796D6C6-59D8-D79F-1814-494154597F95}"/>
                    </a:ext>
                  </a:extLst>
                </p:cNvPr>
                <p:cNvGrpSpPr/>
                <p:nvPr/>
              </p:nvGrpSpPr>
              <p:grpSpPr>
                <a:xfrm>
                  <a:off x="9629584" y="4229664"/>
                  <a:ext cx="75009" cy="815673"/>
                  <a:chOff x="9629584" y="4229664"/>
                  <a:chExt cx="75009" cy="815673"/>
                </a:xfrm>
              </p:grpSpPr>
              <p:sp>
                <p:nvSpPr>
                  <p:cNvPr id="469" name="Freeform: Shape 468">
                    <a:extLst>
                      <a:ext uri="{FF2B5EF4-FFF2-40B4-BE49-F238E27FC236}">
                        <a16:creationId xmlns:a16="http://schemas.microsoft.com/office/drawing/2014/main" id="{D3B5DC9A-5EA5-4A72-37EF-F24DE142976B}"/>
                      </a:ext>
                    </a:extLst>
                  </p:cNvPr>
                  <p:cNvSpPr/>
                  <p:nvPr/>
                </p:nvSpPr>
                <p:spPr>
                  <a:xfrm>
                    <a:off x="9666874" y="4229664"/>
                    <a:ext cx="37719" cy="815673"/>
                  </a:xfrm>
                  <a:custGeom>
                    <a:avLst/>
                    <a:gdLst>
                      <a:gd name="connsiteX0" fmla="*/ 0 w 37719"/>
                      <a:gd name="connsiteY0" fmla="*/ 815674 h 815673"/>
                      <a:gd name="connsiteX1" fmla="*/ 37719 w 37719"/>
                      <a:gd name="connsiteY1" fmla="*/ 793813 h 815673"/>
                      <a:gd name="connsiteX2" fmla="*/ 37719 w 37719"/>
                      <a:gd name="connsiteY2" fmla="*/ 0 h 815673"/>
                      <a:gd name="connsiteX3" fmla="*/ 0 w 37719"/>
                      <a:gd name="connsiteY3" fmla="*/ 21431 h 815673"/>
                    </a:gdLst>
                    <a:ahLst/>
                    <a:cxnLst>
                      <a:cxn ang="0">
                        <a:pos x="connsiteX0" y="connsiteY0"/>
                      </a:cxn>
                      <a:cxn ang="0">
                        <a:pos x="connsiteX1" y="connsiteY1"/>
                      </a:cxn>
                      <a:cxn ang="0">
                        <a:pos x="connsiteX2" y="connsiteY2"/>
                      </a:cxn>
                      <a:cxn ang="0">
                        <a:pos x="connsiteX3" y="connsiteY3"/>
                      </a:cxn>
                    </a:cxnLst>
                    <a:rect l="l" t="t" r="r" b="b"/>
                    <a:pathLst>
                      <a:path w="37719" h="815673">
                        <a:moveTo>
                          <a:pt x="0" y="815674"/>
                        </a:moveTo>
                        <a:lnTo>
                          <a:pt x="37719" y="793813"/>
                        </a:lnTo>
                        <a:lnTo>
                          <a:pt x="37719" y="0"/>
                        </a:lnTo>
                        <a:lnTo>
                          <a:pt x="0" y="21431"/>
                        </a:lnTo>
                        <a:close/>
                      </a:path>
                    </a:pathLst>
                  </a:custGeom>
                  <a:solidFill>
                    <a:srgbClr val="4D4D4D"/>
                  </a:solidFill>
                  <a:ln w="4286" cap="flat">
                    <a:noFill/>
                    <a:prstDash val="solid"/>
                    <a:miter/>
                  </a:ln>
                </p:spPr>
                <p:txBody>
                  <a:bodyPr rtlCol="0" anchor="ctr"/>
                  <a:lstStyle/>
                  <a:p>
                    <a:endParaRPr lang="en-GB"/>
                  </a:p>
                </p:txBody>
              </p:sp>
              <p:sp>
                <p:nvSpPr>
                  <p:cNvPr id="470" name="Freeform: Shape 469">
                    <a:extLst>
                      <a:ext uri="{FF2B5EF4-FFF2-40B4-BE49-F238E27FC236}">
                        <a16:creationId xmlns:a16="http://schemas.microsoft.com/office/drawing/2014/main" id="{7ACC35EF-3001-5AD8-7FD7-846760B4C9B2}"/>
                      </a:ext>
                    </a:extLst>
                  </p:cNvPr>
                  <p:cNvSpPr/>
                  <p:nvPr/>
                </p:nvSpPr>
                <p:spPr>
                  <a:xfrm>
                    <a:off x="9629584" y="4229664"/>
                    <a:ext cx="37290" cy="815673"/>
                  </a:xfrm>
                  <a:custGeom>
                    <a:avLst/>
                    <a:gdLst>
                      <a:gd name="connsiteX0" fmla="*/ 0 w 37290"/>
                      <a:gd name="connsiteY0" fmla="*/ 793813 h 815673"/>
                      <a:gd name="connsiteX1" fmla="*/ 37290 w 37290"/>
                      <a:gd name="connsiteY1" fmla="*/ 815674 h 815673"/>
                      <a:gd name="connsiteX2" fmla="*/ 37290 w 37290"/>
                      <a:gd name="connsiteY2" fmla="*/ 21431 h 815673"/>
                      <a:gd name="connsiteX3" fmla="*/ 0 w 37290"/>
                      <a:gd name="connsiteY3" fmla="*/ 0 h 815673"/>
                    </a:gdLst>
                    <a:ahLst/>
                    <a:cxnLst>
                      <a:cxn ang="0">
                        <a:pos x="connsiteX0" y="connsiteY0"/>
                      </a:cxn>
                      <a:cxn ang="0">
                        <a:pos x="connsiteX1" y="connsiteY1"/>
                      </a:cxn>
                      <a:cxn ang="0">
                        <a:pos x="connsiteX2" y="connsiteY2"/>
                      </a:cxn>
                      <a:cxn ang="0">
                        <a:pos x="connsiteX3" y="connsiteY3"/>
                      </a:cxn>
                    </a:cxnLst>
                    <a:rect l="l" t="t" r="r" b="b"/>
                    <a:pathLst>
                      <a:path w="37290" h="815673">
                        <a:moveTo>
                          <a:pt x="0" y="793813"/>
                        </a:moveTo>
                        <a:lnTo>
                          <a:pt x="37290" y="815674"/>
                        </a:lnTo>
                        <a:lnTo>
                          <a:pt x="37290" y="21431"/>
                        </a:lnTo>
                        <a:lnTo>
                          <a:pt x="0" y="0"/>
                        </a:lnTo>
                        <a:close/>
                      </a:path>
                    </a:pathLst>
                  </a:custGeom>
                  <a:solidFill>
                    <a:srgbClr val="1A1A1A"/>
                  </a:solidFill>
                  <a:ln w="4286" cap="flat">
                    <a:noFill/>
                    <a:prstDash val="solid"/>
                    <a:miter/>
                  </a:ln>
                </p:spPr>
                <p:txBody>
                  <a:bodyPr rtlCol="0" anchor="ctr"/>
                  <a:lstStyle/>
                  <a:p>
                    <a:endParaRPr lang="en-GB"/>
                  </a:p>
                </p:txBody>
              </p:sp>
            </p:grpSp>
            <p:grpSp>
              <p:nvGrpSpPr>
                <p:cNvPr id="471" name="Graphic 18">
                  <a:extLst>
                    <a:ext uri="{FF2B5EF4-FFF2-40B4-BE49-F238E27FC236}">
                      <a16:creationId xmlns:a16="http://schemas.microsoft.com/office/drawing/2014/main" id="{4F5F0436-0CA3-9D65-CE43-25F8B2E8054D}"/>
                    </a:ext>
                  </a:extLst>
                </p:cNvPr>
                <p:cNvGrpSpPr/>
                <p:nvPr/>
              </p:nvGrpSpPr>
              <p:grpSpPr>
                <a:xfrm>
                  <a:off x="6712362" y="3512146"/>
                  <a:ext cx="75009" cy="815673"/>
                  <a:chOff x="6712362" y="3512146"/>
                  <a:chExt cx="75009" cy="815673"/>
                </a:xfrm>
              </p:grpSpPr>
              <p:sp>
                <p:nvSpPr>
                  <p:cNvPr id="472" name="Freeform: Shape 471">
                    <a:extLst>
                      <a:ext uri="{FF2B5EF4-FFF2-40B4-BE49-F238E27FC236}">
                        <a16:creationId xmlns:a16="http://schemas.microsoft.com/office/drawing/2014/main" id="{C1EF7679-8223-E766-0822-DF6E85824873}"/>
                      </a:ext>
                    </a:extLst>
                  </p:cNvPr>
                  <p:cNvSpPr/>
                  <p:nvPr/>
                </p:nvSpPr>
                <p:spPr>
                  <a:xfrm>
                    <a:off x="6749653" y="3512146"/>
                    <a:ext cx="37719" cy="815673"/>
                  </a:xfrm>
                  <a:custGeom>
                    <a:avLst/>
                    <a:gdLst>
                      <a:gd name="connsiteX0" fmla="*/ 0 w 37719"/>
                      <a:gd name="connsiteY0" fmla="*/ 815674 h 815673"/>
                      <a:gd name="connsiteX1" fmla="*/ 37719 w 37719"/>
                      <a:gd name="connsiteY1" fmla="*/ 793814 h 815673"/>
                      <a:gd name="connsiteX2" fmla="*/ 37719 w 37719"/>
                      <a:gd name="connsiteY2" fmla="*/ 0 h 815673"/>
                      <a:gd name="connsiteX3" fmla="*/ 0 w 37719"/>
                      <a:gd name="connsiteY3" fmla="*/ 21860 h 815673"/>
                    </a:gdLst>
                    <a:ahLst/>
                    <a:cxnLst>
                      <a:cxn ang="0">
                        <a:pos x="connsiteX0" y="connsiteY0"/>
                      </a:cxn>
                      <a:cxn ang="0">
                        <a:pos x="connsiteX1" y="connsiteY1"/>
                      </a:cxn>
                      <a:cxn ang="0">
                        <a:pos x="connsiteX2" y="connsiteY2"/>
                      </a:cxn>
                      <a:cxn ang="0">
                        <a:pos x="connsiteX3" y="connsiteY3"/>
                      </a:cxn>
                    </a:cxnLst>
                    <a:rect l="l" t="t" r="r" b="b"/>
                    <a:pathLst>
                      <a:path w="37719" h="815673">
                        <a:moveTo>
                          <a:pt x="0" y="815674"/>
                        </a:moveTo>
                        <a:lnTo>
                          <a:pt x="37719" y="793814"/>
                        </a:lnTo>
                        <a:lnTo>
                          <a:pt x="37719" y="0"/>
                        </a:lnTo>
                        <a:lnTo>
                          <a:pt x="0" y="21860"/>
                        </a:lnTo>
                        <a:close/>
                      </a:path>
                    </a:pathLst>
                  </a:custGeom>
                  <a:solidFill>
                    <a:srgbClr val="4D4D4D"/>
                  </a:solidFill>
                  <a:ln w="4286" cap="flat">
                    <a:noFill/>
                    <a:prstDash val="solid"/>
                    <a:miter/>
                  </a:ln>
                </p:spPr>
                <p:txBody>
                  <a:bodyPr rtlCol="0" anchor="ctr"/>
                  <a:lstStyle/>
                  <a:p>
                    <a:endParaRPr lang="en-GB"/>
                  </a:p>
                </p:txBody>
              </p:sp>
              <p:sp>
                <p:nvSpPr>
                  <p:cNvPr id="473" name="Freeform: Shape 472">
                    <a:extLst>
                      <a:ext uri="{FF2B5EF4-FFF2-40B4-BE49-F238E27FC236}">
                        <a16:creationId xmlns:a16="http://schemas.microsoft.com/office/drawing/2014/main" id="{492BD072-B30C-668D-3578-984C701D7A5D}"/>
                      </a:ext>
                    </a:extLst>
                  </p:cNvPr>
                  <p:cNvSpPr/>
                  <p:nvPr/>
                </p:nvSpPr>
                <p:spPr>
                  <a:xfrm>
                    <a:off x="6712362" y="3512146"/>
                    <a:ext cx="37290" cy="815673"/>
                  </a:xfrm>
                  <a:custGeom>
                    <a:avLst/>
                    <a:gdLst>
                      <a:gd name="connsiteX0" fmla="*/ 0 w 37290"/>
                      <a:gd name="connsiteY0" fmla="*/ 793814 h 815673"/>
                      <a:gd name="connsiteX1" fmla="*/ 37290 w 37290"/>
                      <a:gd name="connsiteY1" fmla="*/ 815674 h 815673"/>
                      <a:gd name="connsiteX2" fmla="*/ 37290 w 37290"/>
                      <a:gd name="connsiteY2" fmla="*/ 21860 h 815673"/>
                      <a:gd name="connsiteX3" fmla="*/ 0 w 37290"/>
                      <a:gd name="connsiteY3" fmla="*/ 0 h 815673"/>
                    </a:gdLst>
                    <a:ahLst/>
                    <a:cxnLst>
                      <a:cxn ang="0">
                        <a:pos x="connsiteX0" y="connsiteY0"/>
                      </a:cxn>
                      <a:cxn ang="0">
                        <a:pos x="connsiteX1" y="connsiteY1"/>
                      </a:cxn>
                      <a:cxn ang="0">
                        <a:pos x="connsiteX2" y="connsiteY2"/>
                      </a:cxn>
                      <a:cxn ang="0">
                        <a:pos x="connsiteX3" y="connsiteY3"/>
                      </a:cxn>
                    </a:cxnLst>
                    <a:rect l="l" t="t" r="r" b="b"/>
                    <a:pathLst>
                      <a:path w="37290" h="815673">
                        <a:moveTo>
                          <a:pt x="0" y="793814"/>
                        </a:moveTo>
                        <a:lnTo>
                          <a:pt x="37290" y="815674"/>
                        </a:lnTo>
                        <a:lnTo>
                          <a:pt x="37290" y="21860"/>
                        </a:lnTo>
                        <a:lnTo>
                          <a:pt x="0" y="0"/>
                        </a:lnTo>
                        <a:close/>
                      </a:path>
                    </a:pathLst>
                  </a:custGeom>
                  <a:solidFill>
                    <a:srgbClr val="1A1A1A"/>
                  </a:solidFill>
                  <a:ln w="4286" cap="flat">
                    <a:noFill/>
                    <a:prstDash val="solid"/>
                    <a:miter/>
                  </a:ln>
                </p:spPr>
                <p:txBody>
                  <a:bodyPr rtlCol="0" anchor="ctr"/>
                  <a:lstStyle/>
                  <a:p>
                    <a:endParaRPr lang="en-GB"/>
                  </a:p>
                </p:txBody>
              </p:sp>
            </p:grpSp>
            <p:sp>
              <p:nvSpPr>
                <p:cNvPr id="474" name="Freeform: Shape 473">
                  <a:extLst>
                    <a:ext uri="{FF2B5EF4-FFF2-40B4-BE49-F238E27FC236}">
                      <a16:creationId xmlns:a16="http://schemas.microsoft.com/office/drawing/2014/main" id="{B0E2F16B-7B91-4ABD-8229-F9510D447413}"/>
                    </a:ext>
                  </a:extLst>
                </p:cNvPr>
                <p:cNvSpPr/>
                <p:nvPr/>
              </p:nvSpPr>
              <p:spPr>
                <a:xfrm>
                  <a:off x="6704218" y="3540435"/>
                  <a:ext cx="2058685" cy="1252013"/>
                </a:xfrm>
                <a:custGeom>
                  <a:avLst/>
                  <a:gdLst>
                    <a:gd name="connsiteX0" fmla="*/ 0 w 2058685"/>
                    <a:gd name="connsiteY0" fmla="*/ 0 h 1252013"/>
                    <a:gd name="connsiteX1" fmla="*/ 0 w 2058685"/>
                    <a:gd name="connsiteY1" fmla="*/ 46720 h 1252013"/>
                    <a:gd name="connsiteX2" fmla="*/ 2058686 w 2058685"/>
                    <a:gd name="connsiteY2" fmla="*/ 1252014 h 1252013"/>
                    <a:gd name="connsiteX3" fmla="*/ 2058686 w 2058685"/>
                    <a:gd name="connsiteY3" fmla="*/ 1205294 h 1252013"/>
                    <a:gd name="connsiteX4" fmla="*/ 39433 w 2058685"/>
                    <a:gd name="connsiteY4" fmla="*/ 23146 h 1252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8685" h="1252013">
                      <a:moveTo>
                        <a:pt x="0" y="0"/>
                      </a:moveTo>
                      <a:lnTo>
                        <a:pt x="0" y="46720"/>
                      </a:lnTo>
                      <a:lnTo>
                        <a:pt x="2058686" y="1252014"/>
                      </a:lnTo>
                      <a:lnTo>
                        <a:pt x="2058686" y="1205294"/>
                      </a:lnTo>
                      <a:lnTo>
                        <a:pt x="39433" y="23146"/>
                      </a:lnTo>
                      <a:close/>
                    </a:path>
                  </a:pathLst>
                </a:custGeom>
                <a:solidFill>
                  <a:srgbClr val="1A1A1A"/>
                </a:solidFill>
                <a:ln w="4286" cap="flat">
                  <a:noFill/>
                  <a:prstDash val="solid"/>
                  <a:miter/>
                </a:ln>
              </p:spPr>
              <p:txBody>
                <a:bodyPr rtlCol="0" anchor="ctr"/>
                <a:lstStyle/>
                <a:p>
                  <a:endParaRPr lang="en-GB"/>
                </a:p>
              </p:txBody>
            </p:sp>
            <p:sp>
              <p:nvSpPr>
                <p:cNvPr id="475" name="Freeform: Shape 474">
                  <a:extLst>
                    <a:ext uri="{FF2B5EF4-FFF2-40B4-BE49-F238E27FC236}">
                      <a16:creationId xmlns:a16="http://schemas.microsoft.com/office/drawing/2014/main" id="{6B301C49-5879-D82E-572F-46C7AE703000}"/>
                    </a:ext>
                  </a:extLst>
                </p:cNvPr>
                <p:cNvSpPr/>
                <p:nvPr/>
              </p:nvSpPr>
              <p:spPr>
                <a:xfrm>
                  <a:off x="8762904" y="4174800"/>
                  <a:ext cx="971264" cy="617648"/>
                </a:xfrm>
                <a:custGeom>
                  <a:avLst/>
                  <a:gdLst>
                    <a:gd name="connsiteX0" fmla="*/ 0 w 971264"/>
                    <a:gd name="connsiteY0" fmla="*/ 570929 h 617648"/>
                    <a:gd name="connsiteX1" fmla="*/ 0 w 971264"/>
                    <a:gd name="connsiteY1" fmla="*/ 617649 h 617648"/>
                    <a:gd name="connsiteX2" fmla="*/ 971265 w 971264"/>
                    <a:gd name="connsiteY2" fmla="*/ 46720 h 617648"/>
                    <a:gd name="connsiteX3" fmla="*/ 971265 w 971264"/>
                    <a:gd name="connsiteY3" fmla="*/ 0 h 617648"/>
                    <a:gd name="connsiteX4" fmla="*/ 931402 w 971264"/>
                    <a:gd name="connsiteY4" fmla="*/ 23574 h 617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1264" h="617648">
                      <a:moveTo>
                        <a:pt x="0" y="570929"/>
                      </a:moveTo>
                      <a:lnTo>
                        <a:pt x="0" y="617649"/>
                      </a:lnTo>
                      <a:lnTo>
                        <a:pt x="971265" y="46720"/>
                      </a:lnTo>
                      <a:lnTo>
                        <a:pt x="971265" y="0"/>
                      </a:lnTo>
                      <a:lnTo>
                        <a:pt x="931402" y="23574"/>
                      </a:lnTo>
                      <a:close/>
                    </a:path>
                  </a:pathLst>
                </a:custGeom>
                <a:solidFill>
                  <a:srgbClr val="4D4D4D"/>
                </a:solidFill>
                <a:ln w="4286" cap="flat">
                  <a:noFill/>
                  <a:prstDash val="solid"/>
                  <a:miter/>
                </a:ln>
              </p:spPr>
              <p:txBody>
                <a:bodyPr rtlCol="0" anchor="ctr"/>
                <a:lstStyle/>
                <a:p>
                  <a:endParaRPr lang="en-GB"/>
                </a:p>
              </p:txBody>
            </p:sp>
            <p:sp>
              <p:nvSpPr>
                <p:cNvPr id="476" name="Freeform: Shape 475">
                  <a:extLst>
                    <a:ext uri="{FF2B5EF4-FFF2-40B4-BE49-F238E27FC236}">
                      <a16:creationId xmlns:a16="http://schemas.microsoft.com/office/drawing/2014/main" id="{5BCECA69-82E7-FB95-E56B-7542B4078578}"/>
                    </a:ext>
                  </a:extLst>
                </p:cNvPr>
                <p:cNvSpPr/>
                <p:nvPr/>
              </p:nvSpPr>
              <p:spPr>
                <a:xfrm>
                  <a:off x="6704218" y="3485142"/>
                  <a:ext cx="2058685" cy="1260157"/>
                </a:xfrm>
                <a:custGeom>
                  <a:avLst/>
                  <a:gdLst>
                    <a:gd name="connsiteX0" fmla="*/ 0 w 2058685"/>
                    <a:gd name="connsiteY0" fmla="*/ 0 h 1260157"/>
                    <a:gd name="connsiteX1" fmla="*/ 0 w 2058685"/>
                    <a:gd name="connsiteY1" fmla="*/ 54864 h 1260157"/>
                    <a:gd name="connsiteX2" fmla="*/ 39862 w 2058685"/>
                    <a:gd name="connsiteY2" fmla="*/ 78010 h 1260157"/>
                    <a:gd name="connsiteX3" fmla="*/ 2058686 w 2058685"/>
                    <a:gd name="connsiteY3" fmla="*/ 1260158 h 1260157"/>
                    <a:gd name="connsiteX4" fmla="*/ 2058686 w 2058685"/>
                    <a:gd name="connsiteY4" fmla="*/ 1204865 h 1260157"/>
                    <a:gd name="connsiteX5" fmla="*/ 86582 w 2058685"/>
                    <a:gd name="connsiteY5" fmla="*/ 50149 h 1260157"/>
                    <a:gd name="connsiteX6" fmla="*/ 0 w 2058685"/>
                    <a:gd name="connsiteY6" fmla="*/ 0 h 126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8685" h="1260157">
                      <a:moveTo>
                        <a:pt x="0" y="0"/>
                      </a:moveTo>
                      <a:lnTo>
                        <a:pt x="0" y="54864"/>
                      </a:lnTo>
                      <a:lnTo>
                        <a:pt x="39862" y="78010"/>
                      </a:lnTo>
                      <a:lnTo>
                        <a:pt x="2058686" y="1260158"/>
                      </a:lnTo>
                      <a:lnTo>
                        <a:pt x="2058686" y="1204865"/>
                      </a:lnTo>
                      <a:lnTo>
                        <a:pt x="86582" y="50149"/>
                      </a:lnTo>
                      <a:cubicBezTo>
                        <a:pt x="65151" y="38148"/>
                        <a:pt x="21431" y="12859"/>
                        <a:pt x="0" y="0"/>
                      </a:cubicBezTo>
                      <a:close/>
                    </a:path>
                  </a:pathLst>
                </a:custGeom>
                <a:solidFill>
                  <a:srgbClr val="AFB3D3"/>
                </a:solidFill>
                <a:ln w="4286" cap="flat">
                  <a:noFill/>
                  <a:prstDash val="solid"/>
                  <a:miter/>
                </a:ln>
              </p:spPr>
              <p:txBody>
                <a:bodyPr rtlCol="0" anchor="ctr"/>
                <a:lstStyle/>
                <a:p>
                  <a:endParaRPr lang="en-GB"/>
                </a:p>
              </p:txBody>
            </p:sp>
            <p:sp>
              <p:nvSpPr>
                <p:cNvPr id="477" name="Freeform: Shape 476">
                  <a:extLst>
                    <a:ext uri="{FF2B5EF4-FFF2-40B4-BE49-F238E27FC236}">
                      <a16:creationId xmlns:a16="http://schemas.microsoft.com/office/drawing/2014/main" id="{7692DD43-5DB7-44A8-388D-97613E875B6F}"/>
                    </a:ext>
                  </a:extLst>
                </p:cNvPr>
                <p:cNvSpPr/>
                <p:nvPr/>
              </p:nvSpPr>
              <p:spPr>
                <a:xfrm>
                  <a:off x="8762904" y="4120793"/>
                  <a:ext cx="971693" cy="625363"/>
                </a:xfrm>
                <a:custGeom>
                  <a:avLst/>
                  <a:gdLst>
                    <a:gd name="connsiteX0" fmla="*/ 0 w 971693"/>
                    <a:gd name="connsiteY0" fmla="*/ 570071 h 625363"/>
                    <a:gd name="connsiteX1" fmla="*/ 0 w 971693"/>
                    <a:gd name="connsiteY1" fmla="*/ 625364 h 625363"/>
                    <a:gd name="connsiteX2" fmla="*/ 931831 w 971693"/>
                    <a:gd name="connsiteY2" fmla="*/ 78010 h 625363"/>
                    <a:gd name="connsiteX3" fmla="*/ 971693 w 971693"/>
                    <a:gd name="connsiteY3" fmla="*/ 54864 h 625363"/>
                    <a:gd name="connsiteX4" fmla="*/ 971693 w 971693"/>
                    <a:gd name="connsiteY4" fmla="*/ 0 h 625363"/>
                    <a:gd name="connsiteX5" fmla="*/ 0 w 971693"/>
                    <a:gd name="connsiteY5" fmla="*/ 570071 h 625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1693" h="625363">
                      <a:moveTo>
                        <a:pt x="0" y="570071"/>
                      </a:moveTo>
                      <a:lnTo>
                        <a:pt x="0" y="625364"/>
                      </a:lnTo>
                      <a:lnTo>
                        <a:pt x="931831" y="78010"/>
                      </a:lnTo>
                      <a:lnTo>
                        <a:pt x="971693" y="54864"/>
                      </a:lnTo>
                      <a:lnTo>
                        <a:pt x="971693" y="0"/>
                      </a:lnTo>
                      <a:cubicBezTo>
                        <a:pt x="951977" y="10716"/>
                        <a:pt x="43292" y="544354"/>
                        <a:pt x="0" y="570071"/>
                      </a:cubicBezTo>
                      <a:close/>
                    </a:path>
                  </a:pathLst>
                </a:custGeom>
                <a:solidFill>
                  <a:srgbClr val="878DBE"/>
                </a:solidFill>
                <a:ln w="4286" cap="flat">
                  <a:noFill/>
                  <a:prstDash val="solid"/>
                  <a:miter/>
                </a:ln>
              </p:spPr>
              <p:txBody>
                <a:bodyPr rtlCol="0" anchor="ctr"/>
                <a:lstStyle/>
                <a:p>
                  <a:endParaRPr lang="en-GB"/>
                </a:p>
              </p:txBody>
            </p:sp>
            <p:sp>
              <p:nvSpPr>
                <p:cNvPr id="478" name="Freeform: Shape 477">
                  <a:extLst>
                    <a:ext uri="{FF2B5EF4-FFF2-40B4-BE49-F238E27FC236}">
                      <a16:creationId xmlns:a16="http://schemas.microsoft.com/office/drawing/2014/main" id="{B8206BE9-69D4-8AF9-CE28-66BE8FD49218}"/>
                    </a:ext>
                  </a:extLst>
                </p:cNvPr>
                <p:cNvSpPr/>
                <p:nvPr/>
              </p:nvSpPr>
              <p:spPr>
                <a:xfrm>
                  <a:off x="6704218" y="2914642"/>
                  <a:ext cx="3029950" cy="1776221"/>
                </a:xfrm>
                <a:custGeom>
                  <a:avLst/>
                  <a:gdLst>
                    <a:gd name="connsiteX0" fmla="*/ 0 w 3029950"/>
                    <a:gd name="connsiteY0" fmla="*/ 570500 h 1776221"/>
                    <a:gd name="connsiteX1" fmla="*/ 2058686 w 3029950"/>
                    <a:gd name="connsiteY1" fmla="*/ 1776222 h 1776221"/>
                    <a:gd name="connsiteX2" fmla="*/ 3029950 w 3029950"/>
                    <a:gd name="connsiteY2" fmla="*/ 1205294 h 1776221"/>
                    <a:gd name="connsiteX3" fmla="*/ 971264 w 3029950"/>
                    <a:gd name="connsiteY3" fmla="*/ 0 h 1776221"/>
                  </a:gdLst>
                  <a:ahLst/>
                  <a:cxnLst>
                    <a:cxn ang="0">
                      <a:pos x="connsiteX0" y="connsiteY0"/>
                    </a:cxn>
                    <a:cxn ang="0">
                      <a:pos x="connsiteX1" y="connsiteY1"/>
                    </a:cxn>
                    <a:cxn ang="0">
                      <a:pos x="connsiteX2" y="connsiteY2"/>
                    </a:cxn>
                    <a:cxn ang="0">
                      <a:pos x="connsiteX3" y="connsiteY3"/>
                    </a:cxn>
                  </a:cxnLst>
                  <a:rect l="l" t="t" r="r" b="b"/>
                  <a:pathLst>
                    <a:path w="3029950" h="1776221">
                      <a:moveTo>
                        <a:pt x="0" y="570500"/>
                      </a:moveTo>
                      <a:lnTo>
                        <a:pt x="2058686" y="1776222"/>
                      </a:lnTo>
                      <a:lnTo>
                        <a:pt x="3029950" y="1205294"/>
                      </a:lnTo>
                      <a:lnTo>
                        <a:pt x="971264" y="0"/>
                      </a:lnTo>
                      <a:close/>
                    </a:path>
                  </a:pathLst>
                </a:custGeom>
                <a:solidFill>
                  <a:srgbClr val="D4D7E8"/>
                </a:solidFill>
                <a:ln w="4286" cap="flat">
                  <a:noFill/>
                  <a:prstDash val="solid"/>
                  <a:miter/>
                </a:ln>
              </p:spPr>
              <p:txBody>
                <a:bodyPr rtlCol="0" anchor="ctr"/>
                <a:lstStyle/>
                <a:p>
                  <a:endParaRPr lang="en-GB"/>
                </a:p>
              </p:txBody>
            </p:sp>
            <p:grpSp>
              <p:nvGrpSpPr>
                <p:cNvPr id="479" name="Graphic 18">
                  <a:extLst>
                    <a:ext uri="{FF2B5EF4-FFF2-40B4-BE49-F238E27FC236}">
                      <a16:creationId xmlns:a16="http://schemas.microsoft.com/office/drawing/2014/main" id="{EC445A35-B9DD-383A-17AB-FA4575A8F179}"/>
                    </a:ext>
                  </a:extLst>
                </p:cNvPr>
                <p:cNvGrpSpPr/>
                <p:nvPr/>
              </p:nvGrpSpPr>
              <p:grpSpPr>
                <a:xfrm>
                  <a:off x="8725185" y="4768017"/>
                  <a:ext cx="75009" cy="815673"/>
                  <a:chOff x="8725185" y="4768017"/>
                  <a:chExt cx="75009" cy="815673"/>
                </a:xfrm>
              </p:grpSpPr>
              <p:sp>
                <p:nvSpPr>
                  <p:cNvPr id="480" name="Freeform: Shape 479">
                    <a:extLst>
                      <a:ext uri="{FF2B5EF4-FFF2-40B4-BE49-F238E27FC236}">
                        <a16:creationId xmlns:a16="http://schemas.microsoft.com/office/drawing/2014/main" id="{1B722B45-C244-BE5B-8A40-9FC2D6E4259E}"/>
                      </a:ext>
                    </a:extLst>
                  </p:cNvPr>
                  <p:cNvSpPr/>
                  <p:nvPr/>
                </p:nvSpPr>
                <p:spPr>
                  <a:xfrm>
                    <a:off x="8762904" y="4768017"/>
                    <a:ext cx="37290" cy="815673"/>
                  </a:xfrm>
                  <a:custGeom>
                    <a:avLst/>
                    <a:gdLst>
                      <a:gd name="connsiteX0" fmla="*/ 0 w 37290"/>
                      <a:gd name="connsiteY0" fmla="*/ 815674 h 815673"/>
                      <a:gd name="connsiteX1" fmla="*/ 37291 w 37290"/>
                      <a:gd name="connsiteY1" fmla="*/ 793814 h 815673"/>
                      <a:gd name="connsiteX2" fmla="*/ 37291 w 37290"/>
                      <a:gd name="connsiteY2" fmla="*/ 0 h 815673"/>
                      <a:gd name="connsiteX3" fmla="*/ 0 w 37290"/>
                      <a:gd name="connsiteY3" fmla="*/ 21860 h 815673"/>
                    </a:gdLst>
                    <a:ahLst/>
                    <a:cxnLst>
                      <a:cxn ang="0">
                        <a:pos x="connsiteX0" y="connsiteY0"/>
                      </a:cxn>
                      <a:cxn ang="0">
                        <a:pos x="connsiteX1" y="connsiteY1"/>
                      </a:cxn>
                      <a:cxn ang="0">
                        <a:pos x="connsiteX2" y="connsiteY2"/>
                      </a:cxn>
                      <a:cxn ang="0">
                        <a:pos x="connsiteX3" y="connsiteY3"/>
                      </a:cxn>
                    </a:cxnLst>
                    <a:rect l="l" t="t" r="r" b="b"/>
                    <a:pathLst>
                      <a:path w="37290" h="815673">
                        <a:moveTo>
                          <a:pt x="0" y="815674"/>
                        </a:moveTo>
                        <a:lnTo>
                          <a:pt x="37291" y="793814"/>
                        </a:lnTo>
                        <a:lnTo>
                          <a:pt x="37291" y="0"/>
                        </a:lnTo>
                        <a:lnTo>
                          <a:pt x="0" y="21860"/>
                        </a:lnTo>
                        <a:close/>
                      </a:path>
                    </a:pathLst>
                  </a:custGeom>
                  <a:solidFill>
                    <a:srgbClr val="4D4D4D"/>
                  </a:solidFill>
                  <a:ln w="4286" cap="flat">
                    <a:noFill/>
                    <a:prstDash val="solid"/>
                    <a:miter/>
                  </a:ln>
                </p:spPr>
                <p:txBody>
                  <a:bodyPr rtlCol="0" anchor="ctr"/>
                  <a:lstStyle/>
                  <a:p>
                    <a:endParaRPr lang="en-GB"/>
                  </a:p>
                </p:txBody>
              </p:sp>
              <p:sp>
                <p:nvSpPr>
                  <p:cNvPr id="481" name="Freeform: Shape 480">
                    <a:extLst>
                      <a:ext uri="{FF2B5EF4-FFF2-40B4-BE49-F238E27FC236}">
                        <a16:creationId xmlns:a16="http://schemas.microsoft.com/office/drawing/2014/main" id="{3BD12AF2-65A6-8153-56AA-423C703859D7}"/>
                      </a:ext>
                    </a:extLst>
                  </p:cNvPr>
                  <p:cNvSpPr/>
                  <p:nvPr/>
                </p:nvSpPr>
                <p:spPr>
                  <a:xfrm>
                    <a:off x="8725185" y="4768017"/>
                    <a:ext cx="37718" cy="815673"/>
                  </a:xfrm>
                  <a:custGeom>
                    <a:avLst/>
                    <a:gdLst>
                      <a:gd name="connsiteX0" fmla="*/ 0 w 37718"/>
                      <a:gd name="connsiteY0" fmla="*/ 793814 h 815673"/>
                      <a:gd name="connsiteX1" fmla="*/ 37719 w 37718"/>
                      <a:gd name="connsiteY1" fmla="*/ 815674 h 815673"/>
                      <a:gd name="connsiteX2" fmla="*/ 37719 w 37718"/>
                      <a:gd name="connsiteY2" fmla="*/ 21860 h 815673"/>
                      <a:gd name="connsiteX3" fmla="*/ 0 w 37718"/>
                      <a:gd name="connsiteY3" fmla="*/ 0 h 815673"/>
                    </a:gdLst>
                    <a:ahLst/>
                    <a:cxnLst>
                      <a:cxn ang="0">
                        <a:pos x="connsiteX0" y="connsiteY0"/>
                      </a:cxn>
                      <a:cxn ang="0">
                        <a:pos x="connsiteX1" y="connsiteY1"/>
                      </a:cxn>
                      <a:cxn ang="0">
                        <a:pos x="connsiteX2" y="connsiteY2"/>
                      </a:cxn>
                      <a:cxn ang="0">
                        <a:pos x="connsiteX3" y="connsiteY3"/>
                      </a:cxn>
                    </a:cxnLst>
                    <a:rect l="l" t="t" r="r" b="b"/>
                    <a:pathLst>
                      <a:path w="37718" h="815673">
                        <a:moveTo>
                          <a:pt x="0" y="793814"/>
                        </a:moveTo>
                        <a:lnTo>
                          <a:pt x="37719" y="815674"/>
                        </a:lnTo>
                        <a:lnTo>
                          <a:pt x="37719" y="21860"/>
                        </a:lnTo>
                        <a:lnTo>
                          <a:pt x="0" y="0"/>
                        </a:lnTo>
                        <a:close/>
                      </a:path>
                    </a:pathLst>
                  </a:custGeom>
                  <a:solidFill>
                    <a:srgbClr val="1A1A1A"/>
                  </a:solidFill>
                  <a:ln w="4286" cap="flat">
                    <a:noFill/>
                    <a:prstDash val="solid"/>
                    <a:miter/>
                  </a:ln>
                </p:spPr>
                <p:txBody>
                  <a:bodyPr rtlCol="0" anchor="ctr"/>
                  <a:lstStyle/>
                  <a:p>
                    <a:endParaRPr lang="en-GB"/>
                  </a:p>
                </p:txBody>
              </p:sp>
            </p:grpSp>
          </p:grpSp>
          <p:grpSp>
            <p:nvGrpSpPr>
              <p:cNvPr id="482" name="Graphic 18">
                <a:extLst>
                  <a:ext uri="{FF2B5EF4-FFF2-40B4-BE49-F238E27FC236}">
                    <a16:creationId xmlns:a16="http://schemas.microsoft.com/office/drawing/2014/main" id="{4C8FC568-82EC-513F-04CD-2BA39AFE70C9}"/>
                  </a:ext>
                </a:extLst>
              </p:cNvPr>
              <p:cNvGrpSpPr/>
              <p:nvPr/>
            </p:nvGrpSpPr>
            <p:grpSpPr>
              <a:xfrm>
                <a:off x="7645479" y="3217252"/>
                <a:ext cx="515636" cy="310324"/>
                <a:chOff x="7645479" y="3217252"/>
                <a:chExt cx="515636" cy="310324"/>
              </a:xfrm>
            </p:grpSpPr>
            <p:grpSp>
              <p:nvGrpSpPr>
                <p:cNvPr id="483" name="Graphic 18">
                  <a:extLst>
                    <a:ext uri="{FF2B5EF4-FFF2-40B4-BE49-F238E27FC236}">
                      <a16:creationId xmlns:a16="http://schemas.microsoft.com/office/drawing/2014/main" id="{7CD27050-B50C-89B1-21B5-D07622D8D8AA}"/>
                    </a:ext>
                  </a:extLst>
                </p:cNvPr>
                <p:cNvGrpSpPr/>
                <p:nvPr/>
              </p:nvGrpSpPr>
              <p:grpSpPr>
                <a:xfrm>
                  <a:off x="7645479" y="3217252"/>
                  <a:ext cx="515636" cy="310324"/>
                  <a:chOff x="7645479" y="3217252"/>
                  <a:chExt cx="515636" cy="310324"/>
                </a:xfrm>
              </p:grpSpPr>
              <p:sp>
                <p:nvSpPr>
                  <p:cNvPr id="484" name="Freeform: Shape 483">
                    <a:extLst>
                      <a:ext uri="{FF2B5EF4-FFF2-40B4-BE49-F238E27FC236}">
                        <a16:creationId xmlns:a16="http://schemas.microsoft.com/office/drawing/2014/main" id="{26FC090F-A151-D821-E9DC-5F94ED9C0791}"/>
                      </a:ext>
                    </a:extLst>
                  </p:cNvPr>
                  <p:cNvSpPr/>
                  <p:nvPr/>
                </p:nvSpPr>
                <p:spPr>
                  <a:xfrm>
                    <a:off x="7645479" y="3224967"/>
                    <a:ext cx="515636" cy="302609"/>
                  </a:xfrm>
                  <a:custGeom>
                    <a:avLst/>
                    <a:gdLst>
                      <a:gd name="connsiteX0" fmla="*/ 314611 w 515636"/>
                      <a:gd name="connsiteY0" fmla="*/ 302609 h 302609"/>
                      <a:gd name="connsiteX1" fmla="*/ 0 w 515636"/>
                      <a:gd name="connsiteY1" fmla="*/ 120444 h 302609"/>
                      <a:gd name="connsiteX2" fmla="*/ 201025 w 515636"/>
                      <a:gd name="connsiteY2" fmla="*/ 0 h 302609"/>
                      <a:gd name="connsiteX3" fmla="*/ 515636 w 515636"/>
                      <a:gd name="connsiteY3" fmla="*/ 182166 h 302609"/>
                    </a:gdLst>
                    <a:ahLst/>
                    <a:cxnLst>
                      <a:cxn ang="0">
                        <a:pos x="connsiteX0" y="connsiteY0"/>
                      </a:cxn>
                      <a:cxn ang="0">
                        <a:pos x="connsiteX1" y="connsiteY1"/>
                      </a:cxn>
                      <a:cxn ang="0">
                        <a:pos x="connsiteX2" y="connsiteY2"/>
                      </a:cxn>
                      <a:cxn ang="0">
                        <a:pos x="connsiteX3" y="connsiteY3"/>
                      </a:cxn>
                    </a:cxnLst>
                    <a:rect l="l" t="t" r="r" b="b"/>
                    <a:pathLst>
                      <a:path w="515636" h="302609">
                        <a:moveTo>
                          <a:pt x="314611" y="302609"/>
                        </a:moveTo>
                        <a:lnTo>
                          <a:pt x="0" y="120444"/>
                        </a:lnTo>
                        <a:lnTo>
                          <a:pt x="201025" y="0"/>
                        </a:lnTo>
                        <a:lnTo>
                          <a:pt x="515636" y="182166"/>
                        </a:lnTo>
                        <a:close/>
                      </a:path>
                    </a:pathLst>
                  </a:custGeom>
                  <a:solidFill>
                    <a:srgbClr val="666666">
                      <a:alpha val="20000"/>
                    </a:srgbClr>
                  </a:solidFill>
                  <a:ln w="4286" cap="flat">
                    <a:noFill/>
                    <a:prstDash val="solid"/>
                    <a:miter/>
                  </a:ln>
                </p:spPr>
                <p:txBody>
                  <a:bodyPr rtlCol="0" anchor="ctr"/>
                  <a:lstStyle/>
                  <a:p>
                    <a:endParaRPr lang="en-GB"/>
                  </a:p>
                </p:txBody>
              </p:sp>
              <p:grpSp>
                <p:nvGrpSpPr>
                  <p:cNvPr id="485" name="Graphic 18">
                    <a:extLst>
                      <a:ext uri="{FF2B5EF4-FFF2-40B4-BE49-F238E27FC236}">
                        <a16:creationId xmlns:a16="http://schemas.microsoft.com/office/drawing/2014/main" id="{CFE9B213-778D-CFAA-A8FE-911B7B42A532}"/>
                      </a:ext>
                    </a:extLst>
                  </p:cNvPr>
                  <p:cNvGrpSpPr/>
                  <p:nvPr/>
                </p:nvGrpSpPr>
                <p:grpSpPr>
                  <a:xfrm>
                    <a:off x="7670768" y="3240397"/>
                    <a:ext cx="458628" cy="275177"/>
                    <a:chOff x="7670768" y="3240397"/>
                    <a:chExt cx="458628" cy="275177"/>
                  </a:xfrm>
                </p:grpSpPr>
                <p:sp>
                  <p:nvSpPr>
                    <p:cNvPr id="486" name="Freeform: Shape 485">
                      <a:extLst>
                        <a:ext uri="{FF2B5EF4-FFF2-40B4-BE49-F238E27FC236}">
                          <a16:creationId xmlns:a16="http://schemas.microsoft.com/office/drawing/2014/main" id="{CA8AD31A-9C89-051B-F78A-9E4B2A3D541B}"/>
                        </a:ext>
                      </a:extLst>
                    </p:cNvPr>
                    <p:cNvSpPr/>
                    <p:nvPr/>
                  </p:nvSpPr>
                  <p:spPr>
                    <a:xfrm>
                      <a:off x="7951946" y="3404561"/>
                      <a:ext cx="177450" cy="111013"/>
                    </a:xfrm>
                    <a:custGeom>
                      <a:avLst/>
                      <a:gdLst>
                        <a:gd name="connsiteX0" fmla="*/ 177451 w 177450"/>
                        <a:gd name="connsiteY0" fmla="*/ 0 h 111013"/>
                        <a:gd name="connsiteX1" fmla="*/ 177451 w 177450"/>
                        <a:gd name="connsiteY1" fmla="*/ 6858 h 111013"/>
                        <a:gd name="connsiteX2" fmla="*/ 0 w 177450"/>
                        <a:gd name="connsiteY2" fmla="*/ 111014 h 111013"/>
                        <a:gd name="connsiteX3" fmla="*/ 0 w 177450"/>
                        <a:gd name="connsiteY3" fmla="*/ 104156 h 111013"/>
                      </a:gdLst>
                      <a:ahLst/>
                      <a:cxnLst>
                        <a:cxn ang="0">
                          <a:pos x="connsiteX0" y="connsiteY0"/>
                        </a:cxn>
                        <a:cxn ang="0">
                          <a:pos x="connsiteX1" y="connsiteY1"/>
                        </a:cxn>
                        <a:cxn ang="0">
                          <a:pos x="connsiteX2" y="connsiteY2"/>
                        </a:cxn>
                        <a:cxn ang="0">
                          <a:pos x="connsiteX3" y="connsiteY3"/>
                        </a:cxn>
                      </a:cxnLst>
                      <a:rect l="l" t="t" r="r" b="b"/>
                      <a:pathLst>
                        <a:path w="177450" h="111013">
                          <a:moveTo>
                            <a:pt x="177451" y="0"/>
                          </a:moveTo>
                          <a:lnTo>
                            <a:pt x="177451" y="6858"/>
                          </a:lnTo>
                          <a:lnTo>
                            <a:pt x="0" y="111014"/>
                          </a:lnTo>
                          <a:lnTo>
                            <a:pt x="0" y="104156"/>
                          </a:lnTo>
                          <a:close/>
                        </a:path>
                      </a:pathLst>
                    </a:custGeom>
                    <a:solidFill>
                      <a:srgbClr val="FDD13B"/>
                    </a:solidFill>
                    <a:ln w="4286" cap="flat">
                      <a:noFill/>
                      <a:prstDash val="solid"/>
                      <a:miter/>
                    </a:ln>
                  </p:spPr>
                  <p:txBody>
                    <a:bodyPr rtlCol="0" anchor="ctr"/>
                    <a:lstStyle/>
                    <a:p>
                      <a:endParaRPr lang="en-GB"/>
                    </a:p>
                  </p:txBody>
                </p:sp>
                <p:sp>
                  <p:nvSpPr>
                    <p:cNvPr id="487" name="Freeform: Shape 486">
                      <a:extLst>
                        <a:ext uri="{FF2B5EF4-FFF2-40B4-BE49-F238E27FC236}">
                          <a16:creationId xmlns:a16="http://schemas.microsoft.com/office/drawing/2014/main" id="{771C5958-4B55-8CF0-4E44-6AE9B3B83181}"/>
                        </a:ext>
                      </a:extLst>
                    </p:cNvPr>
                    <p:cNvSpPr/>
                    <p:nvPr/>
                  </p:nvSpPr>
                  <p:spPr>
                    <a:xfrm>
                      <a:off x="7670768" y="3344553"/>
                      <a:ext cx="281177" cy="171021"/>
                    </a:xfrm>
                    <a:custGeom>
                      <a:avLst/>
                      <a:gdLst>
                        <a:gd name="connsiteX0" fmla="*/ 281178 w 281177"/>
                        <a:gd name="connsiteY0" fmla="*/ 164163 h 171021"/>
                        <a:gd name="connsiteX1" fmla="*/ 281178 w 281177"/>
                        <a:gd name="connsiteY1" fmla="*/ 171021 h 171021"/>
                        <a:gd name="connsiteX2" fmla="*/ 0 w 281177"/>
                        <a:gd name="connsiteY2" fmla="*/ 6858 h 171021"/>
                        <a:gd name="connsiteX3" fmla="*/ 0 w 281177"/>
                        <a:gd name="connsiteY3" fmla="*/ 0 h 171021"/>
                      </a:gdLst>
                      <a:ahLst/>
                      <a:cxnLst>
                        <a:cxn ang="0">
                          <a:pos x="connsiteX0" y="connsiteY0"/>
                        </a:cxn>
                        <a:cxn ang="0">
                          <a:pos x="connsiteX1" y="connsiteY1"/>
                        </a:cxn>
                        <a:cxn ang="0">
                          <a:pos x="connsiteX2" y="connsiteY2"/>
                        </a:cxn>
                        <a:cxn ang="0">
                          <a:pos x="connsiteX3" y="connsiteY3"/>
                        </a:cxn>
                      </a:cxnLst>
                      <a:rect l="l" t="t" r="r" b="b"/>
                      <a:pathLst>
                        <a:path w="281177" h="171021">
                          <a:moveTo>
                            <a:pt x="281178" y="164163"/>
                          </a:moveTo>
                          <a:lnTo>
                            <a:pt x="281178" y="171021"/>
                          </a:lnTo>
                          <a:lnTo>
                            <a:pt x="0" y="6858"/>
                          </a:lnTo>
                          <a:lnTo>
                            <a:pt x="0" y="0"/>
                          </a:lnTo>
                          <a:close/>
                        </a:path>
                      </a:pathLst>
                    </a:custGeom>
                    <a:solidFill>
                      <a:srgbClr val="CAA72F"/>
                    </a:solidFill>
                    <a:ln w="4286" cap="flat">
                      <a:noFill/>
                      <a:prstDash val="solid"/>
                      <a:miter/>
                    </a:ln>
                  </p:spPr>
                  <p:txBody>
                    <a:bodyPr rtlCol="0" anchor="ctr"/>
                    <a:lstStyle/>
                    <a:p>
                      <a:endParaRPr lang="en-GB"/>
                    </a:p>
                  </p:txBody>
                </p:sp>
                <p:sp>
                  <p:nvSpPr>
                    <p:cNvPr id="488" name="Freeform: Shape 487">
                      <a:extLst>
                        <a:ext uri="{FF2B5EF4-FFF2-40B4-BE49-F238E27FC236}">
                          <a16:creationId xmlns:a16="http://schemas.microsoft.com/office/drawing/2014/main" id="{522C3861-B072-B613-5302-EA8F4132DB7E}"/>
                        </a:ext>
                      </a:extLst>
                    </p:cNvPr>
                    <p:cNvSpPr/>
                    <p:nvPr/>
                  </p:nvSpPr>
                  <p:spPr>
                    <a:xfrm>
                      <a:off x="7670768" y="3240397"/>
                      <a:ext cx="458628" cy="268319"/>
                    </a:xfrm>
                    <a:custGeom>
                      <a:avLst/>
                      <a:gdLst>
                        <a:gd name="connsiteX0" fmla="*/ 458629 w 458628"/>
                        <a:gd name="connsiteY0" fmla="*/ 164163 h 268319"/>
                        <a:gd name="connsiteX1" fmla="*/ 281178 w 458628"/>
                        <a:gd name="connsiteY1" fmla="*/ 268319 h 268319"/>
                        <a:gd name="connsiteX2" fmla="*/ 0 w 458628"/>
                        <a:gd name="connsiteY2" fmla="*/ 104156 h 268319"/>
                        <a:gd name="connsiteX3" fmla="*/ 177451 w 458628"/>
                        <a:gd name="connsiteY3" fmla="*/ 0 h 268319"/>
                      </a:gdLst>
                      <a:ahLst/>
                      <a:cxnLst>
                        <a:cxn ang="0">
                          <a:pos x="connsiteX0" y="connsiteY0"/>
                        </a:cxn>
                        <a:cxn ang="0">
                          <a:pos x="connsiteX1" y="connsiteY1"/>
                        </a:cxn>
                        <a:cxn ang="0">
                          <a:pos x="connsiteX2" y="connsiteY2"/>
                        </a:cxn>
                        <a:cxn ang="0">
                          <a:pos x="connsiteX3" y="connsiteY3"/>
                        </a:cxn>
                      </a:cxnLst>
                      <a:rect l="l" t="t" r="r" b="b"/>
                      <a:pathLst>
                        <a:path w="458628" h="268319">
                          <a:moveTo>
                            <a:pt x="458629" y="164163"/>
                          </a:moveTo>
                          <a:lnTo>
                            <a:pt x="281178" y="268319"/>
                          </a:lnTo>
                          <a:lnTo>
                            <a:pt x="0" y="104156"/>
                          </a:lnTo>
                          <a:lnTo>
                            <a:pt x="177451" y="0"/>
                          </a:lnTo>
                          <a:close/>
                        </a:path>
                      </a:pathLst>
                    </a:custGeom>
                    <a:solidFill>
                      <a:srgbClr val="FEE282"/>
                    </a:solidFill>
                    <a:ln w="4286" cap="flat">
                      <a:noFill/>
                      <a:prstDash val="solid"/>
                      <a:miter/>
                    </a:ln>
                  </p:spPr>
                  <p:txBody>
                    <a:bodyPr rtlCol="0" anchor="ctr"/>
                    <a:lstStyle/>
                    <a:p>
                      <a:endParaRPr lang="en-GB"/>
                    </a:p>
                  </p:txBody>
                </p:sp>
              </p:grpSp>
              <p:grpSp>
                <p:nvGrpSpPr>
                  <p:cNvPr id="489" name="Graphic 18">
                    <a:extLst>
                      <a:ext uri="{FF2B5EF4-FFF2-40B4-BE49-F238E27FC236}">
                        <a16:creationId xmlns:a16="http://schemas.microsoft.com/office/drawing/2014/main" id="{5F056865-20C9-BB95-425A-22231EA4564E}"/>
                      </a:ext>
                    </a:extLst>
                  </p:cNvPr>
                  <p:cNvGrpSpPr/>
                  <p:nvPr/>
                </p:nvGrpSpPr>
                <p:grpSpPr>
                  <a:xfrm>
                    <a:off x="7677626" y="3217252"/>
                    <a:ext cx="306466" cy="206168"/>
                    <a:chOff x="7677626" y="3217252"/>
                    <a:chExt cx="306466" cy="206168"/>
                  </a:xfrm>
                </p:grpSpPr>
                <p:grpSp>
                  <p:nvGrpSpPr>
                    <p:cNvPr id="490" name="Graphic 18">
                      <a:extLst>
                        <a:ext uri="{FF2B5EF4-FFF2-40B4-BE49-F238E27FC236}">
                          <a16:creationId xmlns:a16="http://schemas.microsoft.com/office/drawing/2014/main" id="{0A72C3C5-9095-343D-0B7B-533C809E8FA5}"/>
                        </a:ext>
                      </a:extLst>
                    </p:cNvPr>
                    <p:cNvGrpSpPr/>
                    <p:nvPr/>
                  </p:nvGrpSpPr>
                  <p:grpSpPr>
                    <a:xfrm>
                      <a:off x="7677626" y="3217252"/>
                      <a:ext cx="306466" cy="206168"/>
                      <a:chOff x="7677626" y="3217252"/>
                      <a:chExt cx="306466" cy="206168"/>
                    </a:xfrm>
                  </p:grpSpPr>
                  <p:sp>
                    <p:nvSpPr>
                      <p:cNvPr id="491" name="Freeform: Shape 490">
                        <a:extLst>
                          <a:ext uri="{FF2B5EF4-FFF2-40B4-BE49-F238E27FC236}">
                            <a16:creationId xmlns:a16="http://schemas.microsoft.com/office/drawing/2014/main" id="{6BF8EE30-F57A-3E41-3EE4-2BA846CEA41C}"/>
                          </a:ext>
                        </a:extLst>
                      </p:cNvPr>
                      <p:cNvSpPr/>
                      <p:nvPr/>
                    </p:nvSpPr>
                    <p:spPr>
                      <a:xfrm>
                        <a:off x="7815214" y="3295690"/>
                        <a:ext cx="168021" cy="127730"/>
                      </a:xfrm>
                      <a:custGeom>
                        <a:avLst/>
                        <a:gdLst>
                          <a:gd name="connsiteX0" fmla="*/ 164592 w 168021"/>
                          <a:gd name="connsiteY0" fmla="*/ 0 h 127730"/>
                          <a:gd name="connsiteX1" fmla="*/ 0 w 168021"/>
                          <a:gd name="connsiteY1" fmla="*/ 96441 h 127730"/>
                          <a:gd name="connsiteX2" fmla="*/ 3429 w 168021"/>
                          <a:gd name="connsiteY2" fmla="*/ 127730 h 127730"/>
                          <a:gd name="connsiteX3" fmla="*/ 168021 w 168021"/>
                          <a:gd name="connsiteY3" fmla="*/ 31290 h 127730"/>
                        </a:gdLst>
                        <a:ahLst/>
                        <a:cxnLst>
                          <a:cxn ang="0">
                            <a:pos x="connsiteX0" y="connsiteY0"/>
                          </a:cxn>
                          <a:cxn ang="0">
                            <a:pos x="connsiteX1" y="connsiteY1"/>
                          </a:cxn>
                          <a:cxn ang="0">
                            <a:pos x="connsiteX2" y="connsiteY2"/>
                          </a:cxn>
                          <a:cxn ang="0">
                            <a:pos x="connsiteX3" y="connsiteY3"/>
                          </a:cxn>
                        </a:cxnLst>
                        <a:rect l="l" t="t" r="r" b="b"/>
                        <a:pathLst>
                          <a:path w="168021" h="127730">
                            <a:moveTo>
                              <a:pt x="164592" y="0"/>
                            </a:moveTo>
                            <a:lnTo>
                              <a:pt x="0" y="96441"/>
                            </a:lnTo>
                            <a:lnTo>
                              <a:pt x="3429" y="127730"/>
                            </a:lnTo>
                            <a:lnTo>
                              <a:pt x="168021" y="31290"/>
                            </a:lnTo>
                            <a:close/>
                          </a:path>
                        </a:pathLst>
                      </a:custGeom>
                      <a:solidFill>
                        <a:srgbClr val="F2F2F2"/>
                      </a:solidFill>
                      <a:ln w="4286" cap="flat">
                        <a:noFill/>
                        <a:prstDash val="solid"/>
                        <a:miter/>
                      </a:ln>
                    </p:spPr>
                    <p:txBody>
                      <a:bodyPr rtlCol="0" anchor="ctr"/>
                      <a:lstStyle/>
                      <a:p>
                        <a:endParaRPr lang="en-GB"/>
                      </a:p>
                    </p:txBody>
                  </p:sp>
                  <p:grpSp>
                    <p:nvGrpSpPr>
                      <p:cNvPr id="492" name="Graphic 18">
                        <a:extLst>
                          <a:ext uri="{FF2B5EF4-FFF2-40B4-BE49-F238E27FC236}">
                            <a16:creationId xmlns:a16="http://schemas.microsoft.com/office/drawing/2014/main" id="{54251EDD-77FE-3527-0BE6-0BCB3872AD53}"/>
                          </a:ext>
                        </a:extLst>
                      </p:cNvPr>
                      <p:cNvGrpSpPr/>
                      <p:nvPr/>
                    </p:nvGrpSpPr>
                    <p:grpSpPr>
                      <a:xfrm>
                        <a:off x="7677626" y="3217252"/>
                        <a:ext cx="306466" cy="177879"/>
                        <a:chOff x="7677626" y="3217252"/>
                        <a:chExt cx="306466" cy="177879"/>
                      </a:xfrm>
                    </p:grpSpPr>
                    <p:sp>
                      <p:nvSpPr>
                        <p:cNvPr id="493" name="Freeform: Shape 492">
                          <a:extLst>
                            <a:ext uri="{FF2B5EF4-FFF2-40B4-BE49-F238E27FC236}">
                              <a16:creationId xmlns:a16="http://schemas.microsoft.com/office/drawing/2014/main" id="{453F093F-E1B7-9D12-8F20-E83F70587377}"/>
                            </a:ext>
                          </a:extLst>
                        </p:cNvPr>
                        <p:cNvSpPr/>
                        <p:nvPr/>
                      </p:nvSpPr>
                      <p:spPr>
                        <a:xfrm>
                          <a:off x="7685770" y="3219395"/>
                          <a:ext cx="294036" cy="172735"/>
                        </a:xfrm>
                        <a:custGeom>
                          <a:avLst/>
                          <a:gdLst>
                            <a:gd name="connsiteX0" fmla="*/ 70295 w 294036"/>
                            <a:gd name="connsiteY0" fmla="*/ 120015 h 172735"/>
                            <a:gd name="connsiteX1" fmla="*/ 129445 w 294036"/>
                            <a:gd name="connsiteY1" fmla="*/ 172736 h 172735"/>
                            <a:gd name="connsiteX2" fmla="*/ 294037 w 294036"/>
                            <a:gd name="connsiteY2" fmla="*/ 76295 h 172735"/>
                            <a:gd name="connsiteX3" fmla="*/ 164592 w 294036"/>
                            <a:gd name="connsiteY3" fmla="*/ 0 h 172735"/>
                            <a:gd name="connsiteX4" fmla="*/ 0 w 294036"/>
                            <a:gd name="connsiteY4" fmla="*/ 96441 h 172735"/>
                            <a:gd name="connsiteX5" fmla="*/ 70295 w 294036"/>
                            <a:gd name="connsiteY5" fmla="*/ 120015 h 17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036" h="172735">
                              <a:moveTo>
                                <a:pt x="70295" y="120015"/>
                              </a:moveTo>
                              <a:cubicBezTo>
                                <a:pt x="92583" y="134588"/>
                                <a:pt x="111443" y="153019"/>
                                <a:pt x="129445" y="172736"/>
                              </a:cubicBezTo>
                              <a:lnTo>
                                <a:pt x="294037" y="76295"/>
                              </a:lnTo>
                              <a:cubicBezTo>
                                <a:pt x="260604" y="38576"/>
                                <a:pt x="217741" y="857"/>
                                <a:pt x="164592" y="0"/>
                              </a:cubicBezTo>
                              <a:lnTo>
                                <a:pt x="0" y="96441"/>
                              </a:lnTo>
                              <a:cubicBezTo>
                                <a:pt x="25289" y="96869"/>
                                <a:pt x="49720" y="106299"/>
                                <a:pt x="70295" y="120015"/>
                              </a:cubicBezTo>
                              <a:close/>
                            </a:path>
                          </a:pathLst>
                        </a:custGeom>
                        <a:solidFill>
                          <a:srgbClr val="FFFFFF"/>
                        </a:solidFill>
                        <a:ln w="4286" cap="flat">
                          <a:noFill/>
                          <a:prstDash val="solid"/>
                          <a:miter/>
                        </a:ln>
                      </p:spPr>
                      <p:txBody>
                        <a:bodyPr rtlCol="0" anchor="ctr"/>
                        <a:lstStyle/>
                        <a:p>
                          <a:endParaRPr lang="en-GB"/>
                        </a:p>
                      </p:txBody>
                    </p:sp>
                    <p:sp>
                      <p:nvSpPr>
                        <p:cNvPr id="494" name="Freeform: Shape 493">
                          <a:extLst>
                            <a:ext uri="{FF2B5EF4-FFF2-40B4-BE49-F238E27FC236}">
                              <a16:creationId xmlns:a16="http://schemas.microsoft.com/office/drawing/2014/main" id="{7CABBE47-766C-4D6D-8ABD-D8BC018AE18D}"/>
                            </a:ext>
                          </a:extLst>
                        </p:cNvPr>
                        <p:cNvSpPr/>
                        <p:nvPr/>
                      </p:nvSpPr>
                      <p:spPr>
                        <a:xfrm>
                          <a:off x="7677626" y="3217252"/>
                          <a:ext cx="306466" cy="177879"/>
                        </a:xfrm>
                        <a:custGeom>
                          <a:avLst/>
                          <a:gdLst>
                            <a:gd name="connsiteX0" fmla="*/ 137160 w 306466"/>
                            <a:gd name="connsiteY0" fmla="*/ 177879 h 177879"/>
                            <a:gd name="connsiteX1" fmla="*/ 135874 w 306466"/>
                            <a:gd name="connsiteY1" fmla="*/ 176594 h 177879"/>
                            <a:gd name="connsiteX2" fmla="*/ 77581 w 306466"/>
                            <a:gd name="connsiteY2" fmla="*/ 124301 h 177879"/>
                            <a:gd name="connsiteX3" fmla="*/ 77581 w 306466"/>
                            <a:gd name="connsiteY3" fmla="*/ 124301 h 177879"/>
                            <a:gd name="connsiteX4" fmla="*/ 8573 w 306466"/>
                            <a:gd name="connsiteY4" fmla="*/ 101156 h 177879"/>
                            <a:gd name="connsiteX5" fmla="*/ 0 w 306466"/>
                            <a:gd name="connsiteY5" fmla="*/ 101156 h 177879"/>
                            <a:gd name="connsiteX6" fmla="*/ 172307 w 306466"/>
                            <a:gd name="connsiteY6" fmla="*/ 0 h 177879"/>
                            <a:gd name="connsiteX7" fmla="*/ 173165 w 306466"/>
                            <a:gd name="connsiteY7" fmla="*/ 0 h 177879"/>
                            <a:gd name="connsiteX8" fmla="*/ 304324 w 306466"/>
                            <a:gd name="connsiteY8" fmla="*/ 77153 h 177879"/>
                            <a:gd name="connsiteX9" fmla="*/ 306467 w 306466"/>
                            <a:gd name="connsiteY9" fmla="*/ 79296 h 177879"/>
                            <a:gd name="connsiteX10" fmla="*/ 137160 w 306466"/>
                            <a:gd name="connsiteY10" fmla="*/ 177879 h 177879"/>
                            <a:gd name="connsiteX11" fmla="*/ 79724 w 306466"/>
                            <a:gd name="connsiteY11" fmla="*/ 120015 h 177879"/>
                            <a:gd name="connsiteX12" fmla="*/ 138017 w 306466"/>
                            <a:gd name="connsiteY12" fmla="*/ 171879 h 177879"/>
                            <a:gd name="connsiteX13" fmla="*/ 298323 w 306466"/>
                            <a:gd name="connsiteY13" fmla="*/ 78010 h 177879"/>
                            <a:gd name="connsiteX14" fmla="*/ 173165 w 306466"/>
                            <a:gd name="connsiteY14" fmla="*/ 4715 h 177879"/>
                            <a:gd name="connsiteX15" fmla="*/ 16288 w 306466"/>
                            <a:gd name="connsiteY15" fmla="*/ 96869 h 177879"/>
                            <a:gd name="connsiteX16" fmla="*/ 79724 w 306466"/>
                            <a:gd name="connsiteY16" fmla="*/ 120015 h 177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6466" h="177879">
                              <a:moveTo>
                                <a:pt x="137160" y="177879"/>
                              </a:moveTo>
                              <a:lnTo>
                                <a:pt x="135874" y="176594"/>
                              </a:lnTo>
                              <a:cubicBezTo>
                                <a:pt x="114872" y="153019"/>
                                <a:pt x="96441" y="136731"/>
                                <a:pt x="77581" y="124301"/>
                              </a:cubicBezTo>
                              <a:lnTo>
                                <a:pt x="77581" y="124301"/>
                              </a:lnTo>
                              <a:cubicBezTo>
                                <a:pt x="55293" y="109728"/>
                                <a:pt x="31290" y="101584"/>
                                <a:pt x="8573" y="101156"/>
                              </a:cubicBezTo>
                              <a:lnTo>
                                <a:pt x="0" y="101156"/>
                              </a:lnTo>
                              <a:lnTo>
                                <a:pt x="172307" y="0"/>
                              </a:lnTo>
                              <a:lnTo>
                                <a:pt x="173165" y="0"/>
                              </a:lnTo>
                              <a:cubicBezTo>
                                <a:pt x="229314" y="1286"/>
                                <a:pt x="272605" y="42005"/>
                                <a:pt x="304324" y="77153"/>
                              </a:cubicBezTo>
                              <a:lnTo>
                                <a:pt x="306467" y="79296"/>
                              </a:lnTo>
                              <a:lnTo>
                                <a:pt x="137160" y="177879"/>
                              </a:lnTo>
                              <a:close/>
                              <a:moveTo>
                                <a:pt x="79724" y="120015"/>
                              </a:moveTo>
                              <a:cubicBezTo>
                                <a:pt x="98584" y="132445"/>
                                <a:pt x="117015" y="148733"/>
                                <a:pt x="138017" y="171879"/>
                              </a:cubicBezTo>
                              <a:lnTo>
                                <a:pt x="298323" y="78010"/>
                              </a:lnTo>
                              <a:cubicBezTo>
                                <a:pt x="267462" y="44148"/>
                                <a:pt x="225885" y="6001"/>
                                <a:pt x="173165" y="4715"/>
                              </a:cubicBezTo>
                              <a:lnTo>
                                <a:pt x="16288" y="96869"/>
                              </a:lnTo>
                              <a:cubicBezTo>
                                <a:pt x="37719" y="98584"/>
                                <a:pt x="59579" y="106728"/>
                                <a:pt x="79724" y="120015"/>
                              </a:cubicBezTo>
                              <a:close/>
                            </a:path>
                          </a:pathLst>
                        </a:custGeom>
                        <a:solidFill>
                          <a:srgbClr val="F2F2F2"/>
                        </a:solidFill>
                        <a:ln w="4286" cap="flat">
                          <a:noFill/>
                          <a:prstDash val="solid"/>
                          <a:miter/>
                        </a:ln>
                      </p:spPr>
                      <p:txBody>
                        <a:bodyPr rtlCol="0" anchor="ctr"/>
                        <a:lstStyle/>
                        <a:p>
                          <a:endParaRPr lang="en-GB"/>
                        </a:p>
                      </p:txBody>
                    </p:sp>
                  </p:grpSp>
                  <p:sp>
                    <p:nvSpPr>
                      <p:cNvPr id="495" name="Freeform: Shape 494">
                        <a:extLst>
                          <a:ext uri="{FF2B5EF4-FFF2-40B4-BE49-F238E27FC236}">
                            <a16:creationId xmlns:a16="http://schemas.microsoft.com/office/drawing/2014/main" id="{1C104AE1-7168-AF97-46A4-CABF5E670062}"/>
                          </a:ext>
                        </a:extLst>
                      </p:cNvPr>
                      <p:cNvSpPr/>
                      <p:nvPr/>
                    </p:nvSpPr>
                    <p:spPr>
                      <a:xfrm>
                        <a:off x="7685770" y="3315835"/>
                        <a:ext cx="132873" cy="107585"/>
                      </a:xfrm>
                      <a:custGeom>
                        <a:avLst/>
                        <a:gdLst>
                          <a:gd name="connsiteX0" fmla="*/ 129445 w 132873"/>
                          <a:gd name="connsiteY0" fmla="*/ 76295 h 107585"/>
                          <a:gd name="connsiteX1" fmla="*/ 0 w 132873"/>
                          <a:gd name="connsiteY1" fmla="*/ 0 h 107585"/>
                          <a:gd name="connsiteX2" fmla="*/ 0 w 132873"/>
                          <a:gd name="connsiteY2" fmla="*/ 30004 h 107585"/>
                          <a:gd name="connsiteX3" fmla="*/ 132874 w 132873"/>
                          <a:gd name="connsiteY3" fmla="*/ 107585 h 107585"/>
                          <a:gd name="connsiteX4" fmla="*/ 129445 w 132873"/>
                          <a:gd name="connsiteY4" fmla="*/ 76295 h 107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873" h="107585">
                            <a:moveTo>
                              <a:pt x="129445" y="76295"/>
                            </a:moveTo>
                            <a:cubicBezTo>
                              <a:pt x="90011" y="33433"/>
                              <a:pt x="53150" y="2143"/>
                              <a:pt x="0" y="0"/>
                            </a:cubicBezTo>
                            <a:lnTo>
                              <a:pt x="0" y="30004"/>
                            </a:lnTo>
                            <a:lnTo>
                              <a:pt x="132874" y="107585"/>
                            </a:lnTo>
                            <a:lnTo>
                              <a:pt x="129445" y="76295"/>
                            </a:lnTo>
                            <a:close/>
                          </a:path>
                        </a:pathLst>
                      </a:custGeom>
                      <a:solidFill>
                        <a:srgbClr val="E3E5E6"/>
                      </a:solidFill>
                      <a:ln w="4286" cap="flat">
                        <a:noFill/>
                        <a:prstDash val="solid"/>
                        <a:miter/>
                      </a:ln>
                    </p:spPr>
                    <p:txBody>
                      <a:bodyPr rtlCol="0" anchor="ctr"/>
                      <a:lstStyle/>
                      <a:p>
                        <a:endParaRPr lang="en-GB"/>
                      </a:p>
                    </p:txBody>
                  </p:sp>
                </p:grpSp>
                <p:sp>
                  <p:nvSpPr>
                    <p:cNvPr id="496" name="Freeform: Shape 495">
                      <a:extLst>
                        <a:ext uri="{FF2B5EF4-FFF2-40B4-BE49-F238E27FC236}">
                          <a16:creationId xmlns:a16="http://schemas.microsoft.com/office/drawing/2014/main" id="{F3442FB2-1ECF-19EE-03CE-276890238B33}"/>
                        </a:ext>
                      </a:extLst>
                    </p:cNvPr>
                    <p:cNvSpPr/>
                    <p:nvPr/>
                  </p:nvSpPr>
                  <p:spPr>
                    <a:xfrm>
                      <a:off x="7884652" y="3237838"/>
                      <a:ext cx="76203" cy="57423"/>
                    </a:xfrm>
                    <a:custGeom>
                      <a:avLst/>
                      <a:gdLst>
                        <a:gd name="connsiteX0" fmla="*/ 75009 w 76203"/>
                        <a:gd name="connsiteY0" fmla="*/ 57424 h 57423"/>
                        <a:gd name="connsiteX1" fmla="*/ 31289 w 76203"/>
                        <a:gd name="connsiteY1" fmla="*/ 19705 h 57423"/>
                        <a:gd name="connsiteX2" fmla="*/ 10716 w 76203"/>
                        <a:gd name="connsiteY2" fmla="*/ 7274 h 57423"/>
                        <a:gd name="connsiteX3" fmla="*/ 0 w 76203"/>
                        <a:gd name="connsiteY3" fmla="*/ 845 h 57423"/>
                        <a:gd name="connsiteX4" fmla="*/ 4286 w 76203"/>
                        <a:gd name="connsiteY4" fmla="*/ 1274 h 57423"/>
                        <a:gd name="connsiteX5" fmla="*/ 16716 w 76203"/>
                        <a:gd name="connsiteY5" fmla="*/ 7274 h 57423"/>
                        <a:gd name="connsiteX6" fmla="*/ 60008 w 76203"/>
                        <a:gd name="connsiteY6" fmla="*/ 39421 h 57423"/>
                        <a:gd name="connsiteX7" fmla="*/ 75009 w 76203"/>
                        <a:gd name="connsiteY7" fmla="*/ 57424 h 57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203" h="57423">
                          <a:moveTo>
                            <a:pt x="75009" y="57424"/>
                          </a:moveTo>
                          <a:cubicBezTo>
                            <a:pt x="60865" y="44565"/>
                            <a:pt x="47577" y="30420"/>
                            <a:pt x="31289" y="19705"/>
                          </a:cubicBezTo>
                          <a:cubicBezTo>
                            <a:pt x="24431" y="14990"/>
                            <a:pt x="17574" y="10703"/>
                            <a:pt x="10716" y="7274"/>
                          </a:cubicBezTo>
                          <a:cubicBezTo>
                            <a:pt x="7715" y="4703"/>
                            <a:pt x="429" y="4703"/>
                            <a:pt x="0" y="845"/>
                          </a:cubicBezTo>
                          <a:cubicBezTo>
                            <a:pt x="857" y="-869"/>
                            <a:pt x="3000" y="416"/>
                            <a:pt x="4286" y="1274"/>
                          </a:cubicBezTo>
                          <a:cubicBezTo>
                            <a:pt x="8573" y="2988"/>
                            <a:pt x="12430" y="5131"/>
                            <a:pt x="16716" y="7274"/>
                          </a:cubicBezTo>
                          <a:cubicBezTo>
                            <a:pt x="32575" y="15847"/>
                            <a:pt x="46720" y="26991"/>
                            <a:pt x="60008" y="39421"/>
                          </a:cubicBezTo>
                          <a:cubicBezTo>
                            <a:pt x="62579" y="42422"/>
                            <a:pt x="81010" y="56138"/>
                            <a:pt x="75009" y="57424"/>
                          </a:cubicBezTo>
                          <a:close/>
                        </a:path>
                      </a:pathLst>
                    </a:custGeom>
                    <a:solidFill>
                      <a:srgbClr val="E6E6E6"/>
                    </a:solidFill>
                    <a:ln w="4286" cap="flat">
                      <a:noFill/>
                      <a:prstDash val="solid"/>
                      <a:miter/>
                    </a:ln>
                  </p:spPr>
                  <p:txBody>
                    <a:bodyPr rtlCol="0" anchor="ctr"/>
                    <a:lstStyle/>
                    <a:p>
                      <a:endParaRPr lang="en-GB"/>
                    </a:p>
                  </p:txBody>
                </p:sp>
                <p:sp>
                  <p:nvSpPr>
                    <p:cNvPr id="497" name="Freeform: Shape 496">
                      <a:extLst>
                        <a:ext uri="{FF2B5EF4-FFF2-40B4-BE49-F238E27FC236}">
                          <a16:creationId xmlns:a16="http://schemas.microsoft.com/office/drawing/2014/main" id="{ED9D529A-904F-7702-102D-CA055BE3AE99}"/>
                        </a:ext>
                      </a:extLst>
                    </p:cNvPr>
                    <p:cNvSpPr/>
                    <p:nvPr/>
                  </p:nvSpPr>
                  <p:spPr>
                    <a:xfrm>
                      <a:off x="7827216" y="3234930"/>
                      <a:ext cx="120124" cy="67618"/>
                    </a:xfrm>
                    <a:custGeom>
                      <a:avLst/>
                      <a:gdLst>
                        <a:gd name="connsiteX0" fmla="*/ 119157 w 120124"/>
                        <a:gd name="connsiteY0" fmla="*/ 67618 h 67618"/>
                        <a:gd name="connsiteX1" fmla="*/ 116586 w 120124"/>
                        <a:gd name="connsiteY1" fmla="*/ 65475 h 67618"/>
                        <a:gd name="connsiteX2" fmla="*/ 117443 w 120124"/>
                        <a:gd name="connsiteY2" fmla="*/ 64189 h 67618"/>
                        <a:gd name="connsiteX3" fmla="*/ 116586 w 120124"/>
                        <a:gd name="connsiteY3" fmla="*/ 65046 h 67618"/>
                        <a:gd name="connsiteX4" fmla="*/ 87868 w 120124"/>
                        <a:gd name="connsiteY4" fmla="*/ 38472 h 67618"/>
                        <a:gd name="connsiteX5" fmla="*/ 88725 w 120124"/>
                        <a:gd name="connsiteY5" fmla="*/ 37186 h 67618"/>
                        <a:gd name="connsiteX6" fmla="*/ 87868 w 120124"/>
                        <a:gd name="connsiteY6" fmla="*/ 38472 h 67618"/>
                        <a:gd name="connsiteX7" fmla="*/ 25718 w 120124"/>
                        <a:gd name="connsiteY7" fmla="*/ 6325 h 67618"/>
                        <a:gd name="connsiteX8" fmla="*/ 7715 w 120124"/>
                        <a:gd name="connsiteY8" fmla="*/ 3325 h 67618"/>
                        <a:gd name="connsiteX9" fmla="*/ 0 w 120124"/>
                        <a:gd name="connsiteY9" fmla="*/ 1610 h 67618"/>
                        <a:gd name="connsiteX10" fmla="*/ 20574 w 120124"/>
                        <a:gd name="connsiteY10" fmla="*/ 2039 h 67618"/>
                        <a:gd name="connsiteX11" fmla="*/ 77581 w 120124"/>
                        <a:gd name="connsiteY11" fmla="*/ 26899 h 67618"/>
                        <a:gd name="connsiteX12" fmla="*/ 76724 w 120124"/>
                        <a:gd name="connsiteY12" fmla="*/ 28185 h 67618"/>
                        <a:gd name="connsiteX13" fmla="*/ 77581 w 120124"/>
                        <a:gd name="connsiteY13" fmla="*/ 26899 h 67618"/>
                        <a:gd name="connsiteX14" fmla="*/ 119157 w 120124"/>
                        <a:gd name="connsiteY14" fmla="*/ 67618 h 6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0124" h="67618">
                          <a:moveTo>
                            <a:pt x="119157" y="67618"/>
                          </a:moveTo>
                          <a:cubicBezTo>
                            <a:pt x="117872" y="67618"/>
                            <a:pt x="117443" y="66332"/>
                            <a:pt x="116586" y="65475"/>
                          </a:cubicBezTo>
                          <a:lnTo>
                            <a:pt x="117443" y="64189"/>
                          </a:lnTo>
                          <a:lnTo>
                            <a:pt x="116586" y="65046"/>
                          </a:lnTo>
                          <a:cubicBezTo>
                            <a:pt x="107585" y="55617"/>
                            <a:pt x="97726" y="46616"/>
                            <a:pt x="87868" y="38472"/>
                          </a:cubicBezTo>
                          <a:lnTo>
                            <a:pt x="88725" y="37186"/>
                          </a:lnTo>
                          <a:lnTo>
                            <a:pt x="87868" y="38472"/>
                          </a:lnTo>
                          <a:cubicBezTo>
                            <a:pt x="69437" y="23898"/>
                            <a:pt x="48863" y="11897"/>
                            <a:pt x="25718" y="6325"/>
                          </a:cubicBezTo>
                          <a:cubicBezTo>
                            <a:pt x="19717" y="5039"/>
                            <a:pt x="13716" y="4182"/>
                            <a:pt x="7715" y="3325"/>
                          </a:cubicBezTo>
                          <a:cubicBezTo>
                            <a:pt x="5143" y="2467"/>
                            <a:pt x="857" y="4610"/>
                            <a:pt x="0" y="1610"/>
                          </a:cubicBezTo>
                          <a:cubicBezTo>
                            <a:pt x="1715" y="-2248"/>
                            <a:pt x="16287" y="2039"/>
                            <a:pt x="20574" y="2039"/>
                          </a:cubicBezTo>
                          <a:cubicBezTo>
                            <a:pt x="41148" y="5896"/>
                            <a:pt x="60436" y="14897"/>
                            <a:pt x="77581" y="26899"/>
                          </a:cubicBezTo>
                          <a:lnTo>
                            <a:pt x="76724" y="28185"/>
                          </a:lnTo>
                          <a:lnTo>
                            <a:pt x="77581" y="26899"/>
                          </a:lnTo>
                          <a:cubicBezTo>
                            <a:pt x="81439" y="30328"/>
                            <a:pt x="127301" y="65904"/>
                            <a:pt x="119157" y="67618"/>
                          </a:cubicBezTo>
                          <a:close/>
                        </a:path>
                      </a:pathLst>
                    </a:custGeom>
                    <a:solidFill>
                      <a:srgbClr val="E6E6E6"/>
                    </a:solidFill>
                    <a:ln w="4286" cap="flat">
                      <a:noFill/>
                      <a:prstDash val="solid"/>
                      <a:miter/>
                    </a:ln>
                  </p:spPr>
                  <p:txBody>
                    <a:bodyPr rtlCol="0" anchor="ctr"/>
                    <a:lstStyle/>
                    <a:p>
                      <a:endParaRPr lang="en-GB"/>
                    </a:p>
                  </p:txBody>
                </p:sp>
                <p:sp>
                  <p:nvSpPr>
                    <p:cNvPr id="498" name="Freeform: Shape 497">
                      <a:extLst>
                        <a:ext uri="{FF2B5EF4-FFF2-40B4-BE49-F238E27FC236}">
                          <a16:creationId xmlns:a16="http://schemas.microsoft.com/office/drawing/2014/main" id="{AF104E6E-2339-2801-0B94-D24BB6771550}"/>
                        </a:ext>
                      </a:extLst>
                    </p:cNvPr>
                    <p:cNvSpPr/>
                    <p:nvPr/>
                  </p:nvSpPr>
                  <p:spPr>
                    <a:xfrm>
                      <a:off x="7854490" y="3265040"/>
                      <a:ext cx="69188" cy="54224"/>
                    </a:xfrm>
                    <a:custGeom>
                      <a:avLst/>
                      <a:gdLst>
                        <a:gd name="connsiteX0" fmla="*/ 68309 w 69188"/>
                        <a:gd name="connsiteY0" fmla="*/ 54225 h 54224"/>
                        <a:gd name="connsiteX1" fmla="*/ 24590 w 69188"/>
                        <a:gd name="connsiteY1" fmla="*/ 16506 h 54224"/>
                        <a:gd name="connsiteX2" fmla="*/ 25447 w 69188"/>
                        <a:gd name="connsiteY2" fmla="*/ 15220 h 54224"/>
                        <a:gd name="connsiteX3" fmla="*/ 24590 w 69188"/>
                        <a:gd name="connsiteY3" fmla="*/ 16506 h 54224"/>
                        <a:gd name="connsiteX4" fmla="*/ 31448 w 69188"/>
                        <a:gd name="connsiteY4" fmla="*/ 17792 h 54224"/>
                        <a:gd name="connsiteX5" fmla="*/ 68309 w 69188"/>
                        <a:gd name="connsiteY5" fmla="*/ 54225 h 54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188" h="54224">
                          <a:moveTo>
                            <a:pt x="68309" y="54225"/>
                          </a:moveTo>
                          <a:cubicBezTo>
                            <a:pt x="54165" y="41366"/>
                            <a:pt x="40878" y="27221"/>
                            <a:pt x="24590" y="16506"/>
                          </a:cubicBezTo>
                          <a:lnTo>
                            <a:pt x="25447" y="15220"/>
                          </a:lnTo>
                          <a:lnTo>
                            <a:pt x="24590" y="16506"/>
                          </a:lnTo>
                          <a:cubicBezTo>
                            <a:pt x="-22130" y="-10498"/>
                            <a:pt x="7873" y="-211"/>
                            <a:pt x="31448" y="17792"/>
                          </a:cubicBezTo>
                          <a:cubicBezTo>
                            <a:pt x="35306" y="20792"/>
                            <a:pt x="75596" y="52510"/>
                            <a:pt x="68309" y="54225"/>
                          </a:cubicBezTo>
                          <a:close/>
                        </a:path>
                      </a:pathLst>
                    </a:custGeom>
                    <a:solidFill>
                      <a:srgbClr val="E6E6E6"/>
                    </a:solidFill>
                    <a:ln w="4286" cap="flat">
                      <a:noFill/>
                      <a:prstDash val="solid"/>
                      <a:miter/>
                    </a:ln>
                  </p:spPr>
                  <p:txBody>
                    <a:bodyPr rtlCol="0" anchor="ctr"/>
                    <a:lstStyle/>
                    <a:p>
                      <a:endParaRPr lang="en-GB"/>
                    </a:p>
                  </p:txBody>
                </p:sp>
                <p:sp>
                  <p:nvSpPr>
                    <p:cNvPr id="499" name="Freeform: Shape 498">
                      <a:extLst>
                        <a:ext uri="{FF2B5EF4-FFF2-40B4-BE49-F238E27FC236}">
                          <a16:creationId xmlns:a16="http://schemas.microsoft.com/office/drawing/2014/main" id="{11A507CC-74F8-7A06-3CA6-7FFE09DE00D9}"/>
                        </a:ext>
                      </a:extLst>
                    </p:cNvPr>
                    <p:cNvSpPr/>
                    <p:nvPr/>
                  </p:nvSpPr>
                  <p:spPr>
                    <a:xfrm>
                      <a:off x="7789915" y="3259199"/>
                      <a:ext cx="120344" cy="66922"/>
                    </a:xfrm>
                    <a:custGeom>
                      <a:avLst/>
                      <a:gdLst>
                        <a:gd name="connsiteX0" fmla="*/ 119168 w 120344"/>
                        <a:gd name="connsiteY0" fmla="*/ 66923 h 66922"/>
                        <a:gd name="connsiteX1" fmla="*/ 87449 w 120344"/>
                        <a:gd name="connsiteY1" fmla="*/ 38205 h 66922"/>
                        <a:gd name="connsiteX2" fmla="*/ 88307 w 120344"/>
                        <a:gd name="connsiteY2" fmla="*/ 36919 h 66922"/>
                        <a:gd name="connsiteX3" fmla="*/ 87449 w 120344"/>
                        <a:gd name="connsiteY3" fmla="*/ 38205 h 66922"/>
                        <a:gd name="connsiteX4" fmla="*/ 75448 w 120344"/>
                        <a:gd name="connsiteY4" fmla="*/ 29204 h 66922"/>
                        <a:gd name="connsiteX5" fmla="*/ 76305 w 120344"/>
                        <a:gd name="connsiteY5" fmla="*/ 27918 h 66922"/>
                        <a:gd name="connsiteX6" fmla="*/ 75448 w 120344"/>
                        <a:gd name="connsiteY6" fmla="*/ 29204 h 66922"/>
                        <a:gd name="connsiteX7" fmla="*/ 1296 w 120344"/>
                        <a:gd name="connsiteY7" fmla="*/ 3058 h 66922"/>
                        <a:gd name="connsiteX8" fmla="*/ 25299 w 120344"/>
                        <a:gd name="connsiteY8" fmla="*/ 3058 h 66922"/>
                        <a:gd name="connsiteX9" fmla="*/ 48873 w 120344"/>
                        <a:gd name="connsiteY9" fmla="*/ 10773 h 66922"/>
                        <a:gd name="connsiteX10" fmla="*/ 109309 w 120344"/>
                        <a:gd name="connsiteY10" fmla="*/ 53635 h 66922"/>
                        <a:gd name="connsiteX11" fmla="*/ 119168 w 120344"/>
                        <a:gd name="connsiteY11" fmla="*/ 66923 h 66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344" h="66922">
                          <a:moveTo>
                            <a:pt x="119168" y="66923"/>
                          </a:moveTo>
                          <a:cubicBezTo>
                            <a:pt x="108881" y="57922"/>
                            <a:pt x="99023" y="46778"/>
                            <a:pt x="87449" y="38205"/>
                          </a:cubicBezTo>
                          <a:lnTo>
                            <a:pt x="88307" y="36919"/>
                          </a:lnTo>
                          <a:lnTo>
                            <a:pt x="87449" y="38205"/>
                          </a:lnTo>
                          <a:cubicBezTo>
                            <a:pt x="83592" y="35205"/>
                            <a:pt x="79735" y="32204"/>
                            <a:pt x="75448" y="29204"/>
                          </a:cubicBezTo>
                          <a:lnTo>
                            <a:pt x="76305" y="27918"/>
                          </a:lnTo>
                          <a:lnTo>
                            <a:pt x="75448" y="29204"/>
                          </a:lnTo>
                          <a:cubicBezTo>
                            <a:pt x="53588" y="14202"/>
                            <a:pt x="27870" y="3487"/>
                            <a:pt x="1296" y="3058"/>
                          </a:cubicBezTo>
                          <a:cubicBezTo>
                            <a:pt x="-6420" y="-3372"/>
                            <a:pt x="22727" y="2200"/>
                            <a:pt x="25299" y="3058"/>
                          </a:cubicBezTo>
                          <a:cubicBezTo>
                            <a:pt x="33443" y="4772"/>
                            <a:pt x="41158" y="7344"/>
                            <a:pt x="48873" y="10773"/>
                          </a:cubicBezTo>
                          <a:cubicBezTo>
                            <a:pt x="71591" y="20632"/>
                            <a:pt x="91736" y="36490"/>
                            <a:pt x="109309" y="53635"/>
                          </a:cubicBezTo>
                          <a:cubicBezTo>
                            <a:pt x="111024" y="56207"/>
                            <a:pt x="124311" y="65208"/>
                            <a:pt x="119168" y="66923"/>
                          </a:cubicBezTo>
                          <a:close/>
                        </a:path>
                      </a:pathLst>
                    </a:custGeom>
                    <a:solidFill>
                      <a:srgbClr val="E6E6E6"/>
                    </a:solidFill>
                    <a:ln w="4286" cap="flat">
                      <a:noFill/>
                      <a:prstDash val="solid"/>
                      <a:miter/>
                    </a:ln>
                  </p:spPr>
                  <p:txBody>
                    <a:bodyPr rtlCol="0" anchor="ctr"/>
                    <a:lstStyle/>
                    <a:p>
                      <a:endParaRPr lang="en-GB"/>
                    </a:p>
                  </p:txBody>
                </p:sp>
                <p:sp>
                  <p:nvSpPr>
                    <p:cNvPr id="500" name="Freeform: Shape 499">
                      <a:extLst>
                        <a:ext uri="{FF2B5EF4-FFF2-40B4-BE49-F238E27FC236}">
                          <a16:creationId xmlns:a16="http://schemas.microsoft.com/office/drawing/2014/main" id="{3D183CB2-D58B-1064-DBFF-0F5CAC657CA8}"/>
                        </a:ext>
                      </a:extLst>
                    </p:cNvPr>
                    <p:cNvSpPr/>
                    <p:nvPr/>
                  </p:nvSpPr>
                  <p:spPr>
                    <a:xfrm>
                      <a:off x="7776102" y="3266336"/>
                      <a:ext cx="106756" cy="53357"/>
                    </a:xfrm>
                    <a:custGeom>
                      <a:avLst/>
                      <a:gdLst>
                        <a:gd name="connsiteX0" fmla="*/ 105549 w 106756"/>
                        <a:gd name="connsiteY0" fmla="*/ 53357 h 53357"/>
                        <a:gd name="connsiteX1" fmla="*/ 87547 w 106756"/>
                        <a:gd name="connsiteY1" fmla="*/ 38355 h 53357"/>
                        <a:gd name="connsiteX2" fmla="*/ 88404 w 106756"/>
                        <a:gd name="connsiteY2" fmla="*/ 37069 h 53357"/>
                        <a:gd name="connsiteX3" fmla="*/ 87547 w 106756"/>
                        <a:gd name="connsiteY3" fmla="*/ 38355 h 53357"/>
                        <a:gd name="connsiteX4" fmla="*/ 75545 w 106756"/>
                        <a:gd name="connsiteY4" fmla="*/ 29354 h 53357"/>
                        <a:gd name="connsiteX5" fmla="*/ 76403 w 106756"/>
                        <a:gd name="connsiteY5" fmla="*/ 28068 h 53357"/>
                        <a:gd name="connsiteX6" fmla="*/ 75545 w 106756"/>
                        <a:gd name="connsiteY6" fmla="*/ 29354 h 53357"/>
                        <a:gd name="connsiteX7" fmla="*/ 4822 w 106756"/>
                        <a:gd name="connsiteY7" fmla="*/ 3208 h 53357"/>
                        <a:gd name="connsiteX8" fmla="*/ 4822 w 106756"/>
                        <a:gd name="connsiteY8" fmla="*/ 208 h 53357"/>
                        <a:gd name="connsiteX9" fmla="*/ 27968 w 106756"/>
                        <a:gd name="connsiteY9" fmla="*/ 3636 h 53357"/>
                        <a:gd name="connsiteX10" fmla="*/ 93976 w 106756"/>
                        <a:gd name="connsiteY10" fmla="*/ 39641 h 53357"/>
                        <a:gd name="connsiteX11" fmla="*/ 105549 w 106756"/>
                        <a:gd name="connsiteY11" fmla="*/ 53357 h 5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6756" h="53357">
                          <a:moveTo>
                            <a:pt x="105549" y="53357"/>
                          </a:moveTo>
                          <a:cubicBezTo>
                            <a:pt x="99120" y="49071"/>
                            <a:pt x="93976" y="42642"/>
                            <a:pt x="87547" y="38355"/>
                          </a:cubicBezTo>
                          <a:lnTo>
                            <a:pt x="88404" y="37069"/>
                          </a:lnTo>
                          <a:lnTo>
                            <a:pt x="87547" y="38355"/>
                          </a:lnTo>
                          <a:cubicBezTo>
                            <a:pt x="83689" y="35355"/>
                            <a:pt x="79831" y="32354"/>
                            <a:pt x="75545" y="29354"/>
                          </a:cubicBezTo>
                          <a:lnTo>
                            <a:pt x="76403" y="28068"/>
                          </a:lnTo>
                          <a:lnTo>
                            <a:pt x="75545" y="29354"/>
                          </a:lnTo>
                          <a:cubicBezTo>
                            <a:pt x="54542" y="14781"/>
                            <a:pt x="30540" y="4494"/>
                            <a:pt x="4822" y="3208"/>
                          </a:cubicBezTo>
                          <a:cubicBezTo>
                            <a:pt x="-1607" y="4065"/>
                            <a:pt x="-1607" y="-1078"/>
                            <a:pt x="4822" y="208"/>
                          </a:cubicBezTo>
                          <a:cubicBezTo>
                            <a:pt x="12537" y="636"/>
                            <a:pt x="20252" y="1922"/>
                            <a:pt x="27968" y="3636"/>
                          </a:cubicBezTo>
                          <a:cubicBezTo>
                            <a:pt x="52399" y="10066"/>
                            <a:pt x="74688" y="23353"/>
                            <a:pt x="93976" y="39641"/>
                          </a:cubicBezTo>
                          <a:cubicBezTo>
                            <a:pt x="95691" y="42213"/>
                            <a:pt x="111121" y="52071"/>
                            <a:pt x="105549" y="53357"/>
                          </a:cubicBezTo>
                          <a:close/>
                        </a:path>
                      </a:pathLst>
                    </a:custGeom>
                    <a:solidFill>
                      <a:srgbClr val="E6E6E6"/>
                    </a:solidFill>
                    <a:ln w="4286" cap="flat">
                      <a:noFill/>
                      <a:prstDash val="solid"/>
                      <a:miter/>
                    </a:ln>
                  </p:spPr>
                  <p:txBody>
                    <a:bodyPr rtlCol="0" anchor="ctr"/>
                    <a:lstStyle/>
                    <a:p>
                      <a:endParaRPr lang="en-GB"/>
                    </a:p>
                  </p:txBody>
                </p:sp>
                <p:sp>
                  <p:nvSpPr>
                    <p:cNvPr id="501" name="Freeform: Shape 500">
                      <a:extLst>
                        <a:ext uri="{FF2B5EF4-FFF2-40B4-BE49-F238E27FC236}">
                          <a16:creationId xmlns:a16="http://schemas.microsoft.com/office/drawing/2014/main" id="{CE7D7C0C-FD1E-A553-2F8B-0400461742CA}"/>
                        </a:ext>
                      </a:extLst>
                    </p:cNvPr>
                    <p:cNvSpPr/>
                    <p:nvPr/>
                  </p:nvSpPr>
                  <p:spPr>
                    <a:xfrm>
                      <a:off x="7762494" y="3273592"/>
                      <a:ext cx="27141" cy="5810"/>
                    </a:xfrm>
                    <a:custGeom>
                      <a:avLst/>
                      <a:gdLst>
                        <a:gd name="connsiteX0" fmla="*/ 25718 w 27141"/>
                        <a:gd name="connsiteY0" fmla="*/ 5810 h 5810"/>
                        <a:gd name="connsiteX1" fmla="*/ 7715 w 27141"/>
                        <a:gd name="connsiteY1" fmla="*/ 3239 h 5810"/>
                        <a:gd name="connsiteX2" fmla="*/ 0 w 27141"/>
                        <a:gd name="connsiteY2" fmla="*/ 1524 h 5810"/>
                        <a:gd name="connsiteX3" fmla="*/ 16716 w 27141"/>
                        <a:gd name="connsiteY3" fmla="*/ 1524 h 5810"/>
                        <a:gd name="connsiteX4" fmla="*/ 25718 w 27141"/>
                        <a:gd name="connsiteY4" fmla="*/ 5810 h 5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141" h="5810">
                          <a:moveTo>
                            <a:pt x="25718" y="5810"/>
                          </a:moveTo>
                          <a:cubicBezTo>
                            <a:pt x="19717" y="4524"/>
                            <a:pt x="13716" y="3667"/>
                            <a:pt x="7715" y="3239"/>
                          </a:cubicBezTo>
                          <a:cubicBezTo>
                            <a:pt x="5143" y="2381"/>
                            <a:pt x="857" y="4096"/>
                            <a:pt x="0" y="1524"/>
                          </a:cubicBezTo>
                          <a:cubicBezTo>
                            <a:pt x="1286" y="-1905"/>
                            <a:pt x="13287" y="1524"/>
                            <a:pt x="16716" y="1524"/>
                          </a:cubicBezTo>
                          <a:cubicBezTo>
                            <a:pt x="18859" y="1953"/>
                            <a:pt x="31289" y="2381"/>
                            <a:pt x="25718" y="5810"/>
                          </a:cubicBezTo>
                          <a:close/>
                        </a:path>
                      </a:pathLst>
                    </a:custGeom>
                    <a:solidFill>
                      <a:srgbClr val="E6E6E6"/>
                    </a:solidFill>
                    <a:ln w="4286" cap="flat">
                      <a:noFill/>
                      <a:prstDash val="solid"/>
                      <a:miter/>
                    </a:ln>
                  </p:spPr>
                  <p:txBody>
                    <a:bodyPr rtlCol="0" anchor="ctr"/>
                    <a:lstStyle/>
                    <a:p>
                      <a:endParaRPr lang="en-GB"/>
                    </a:p>
                  </p:txBody>
                </p:sp>
                <p:sp>
                  <p:nvSpPr>
                    <p:cNvPr id="502" name="Freeform: Shape 501">
                      <a:extLst>
                        <a:ext uri="{FF2B5EF4-FFF2-40B4-BE49-F238E27FC236}">
                          <a16:creationId xmlns:a16="http://schemas.microsoft.com/office/drawing/2014/main" id="{17E8167E-EE1F-C221-F153-78085B79292A}"/>
                        </a:ext>
                      </a:extLst>
                    </p:cNvPr>
                    <p:cNvSpPr/>
                    <p:nvPr/>
                  </p:nvSpPr>
                  <p:spPr>
                    <a:xfrm>
                      <a:off x="7804070" y="3282403"/>
                      <a:ext cx="78690" cy="57864"/>
                    </a:xfrm>
                    <a:custGeom>
                      <a:avLst/>
                      <a:gdLst>
                        <a:gd name="connsiteX0" fmla="*/ 77581 w 78690"/>
                        <a:gd name="connsiteY0" fmla="*/ 57864 h 57864"/>
                        <a:gd name="connsiteX1" fmla="*/ 75009 w 78690"/>
                        <a:gd name="connsiteY1" fmla="*/ 55721 h 57864"/>
                        <a:gd name="connsiteX2" fmla="*/ 75866 w 78690"/>
                        <a:gd name="connsiteY2" fmla="*/ 54435 h 57864"/>
                        <a:gd name="connsiteX3" fmla="*/ 75009 w 78690"/>
                        <a:gd name="connsiteY3" fmla="*/ 55293 h 57864"/>
                        <a:gd name="connsiteX4" fmla="*/ 46292 w 78690"/>
                        <a:gd name="connsiteY4" fmla="*/ 28718 h 57864"/>
                        <a:gd name="connsiteX5" fmla="*/ 47149 w 78690"/>
                        <a:gd name="connsiteY5" fmla="*/ 27432 h 57864"/>
                        <a:gd name="connsiteX6" fmla="*/ 46292 w 78690"/>
                        <a:gd name="connsiteY6" fmla="*/ 28718 h 57864"/>
                        <a:gd name="connsiteX7" fmla="*/ 14145 w 78690"/>
                        <a:gd name="connsiteY7" fmla="*/ 7715 h 57864"/>
                        <a:gd name="connsiteX8" fmla="*/ 0 w 78690"/>
                        <a:gd name="connsiteY8" fmla="*/ 0 h 57864"/>
                        <a:gd name="connsiteX9" fmla="*/ 64294 w 78690"/>
                        <a:gd name="connsiteY9" fmla="*/ 40719 h 57864"/>
                        <a:gd name="connsiteX10" fmla="*/ 77581 w 78690"/>
                        <a:gd name="connsiteY10" fmla="*/ 57864 h 5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90" h="57864">
                          <a:moveTo>
                            <a:pt x="77581" y="57864"/>
                          </a:moveTo>
                          <a:cubicBezTo>
                            <a:pt x="76295" y="57864"/>
                            <a:pt x="75866" y="56579"/>
                            <a:pt x="75009" y="55721"/>
                          </a:cubicBezTo>
                          <a:lnTo>
                            <a:pt x="75866" y="54435"/>
                          </a:lnTo>
                          <a:lnTo>
                            <a:pt x="75009" y="55293"/>
                          </a:lnTo>
                          <a:cubicBezTo>
                            <a:pt x="66008" y="45863"/>
                            <a:pt x="56150" y="36862"/>
                            <a:pt x="46292" y="28718"/>
                          </a:cubicBezTo>
                          <a:lnTo>
                            <a:pt x="47149" y="27432"/>
                          </a:lnTo>
                          <a:lnTo>
                            <a:pt x="46292" y="28718"/>
                          </a:lnTo>
                          <a:cubicBezTo>
                            <a:pt x="36005" y="20574"/>
                            <a:pt x="25289" y="13287"/>
                            <a:pt x="14145" y="7715"/>
                          </a:cubicBezTo>
                          <a:cubicBezTo>
                            <a:pt x="10716" y="4715"/>
                            <a:pt x="857" y="3858"/>
                            <a:pt x="0" y="0"/>
                          </a:cubicBezTo>
                          <a:cubicBezTo>
                            <a:pt x="20145" y="2143"/>
                            <a:pt x="48435" y="26575"/>
                            <a:pt x="64294" y="40719"/>
                          </a:cubicBezTo>
                          <a:cubicBezTo>
                            <a:pt x="66008" y="43720"/>
                            <a:pt x="83153" y="56150"/>
                            <a:pt x="77581" y="57864"/>
                          </a:cubicBezTo>
                          <a:close/>
                        </a:path>
                      </a:pathLst>
                    </a:custGeom>
                    <a:solidFill>
                      <a:srgbClr val="E6E6E6"/>
                    </a:solidFill>
                    <a:ln w="4286" cap="flat">
                      <a:noFill/>
                      <a:prstDash val="solid"/>
                      <a:miter/>
                    </a:ln>
                  </p:spPr>
                  <p:txBody>
                    <a:bodyPr rtlCol="0" anchor="ctr"/>
                    <a:lstStyle/>
                    <a:p>
                      <a:endParaRPr lang="en-GB"/>
                    </a:p>
                  </p:txBody>
                </p:sp>
                <p:sp>
                  <p:nvSpPr>
                    <p:cNvPr id="503" name="Freeform: Shape 502">
                      <a:extLst>
                        <a:ext uri="{FF2B5EF4-FFF2-40B4-BE49-F238E27FC236}">
                          <a16:creationId xmlns:a16="http://schemas.microsoft.com/office/drawing/2014/main" id="{E33A2648-C2AD-9122-FB89-763F9AA66F18}"/>
                        </a:ext>
                      </a:extLst>
                    </p:cNvPr>
                    <p:cNvSpPr/>
                    <p:nvPr/>
                  </p:nvSpPr>
                  <p:spPr>
                    <a:xfrm>
                      <a:off x="7750017" y="3281524"/>
                      <a:ext cx="120358" cy="66887"/>
                    </a:xfrm>
                    <a:custGeom>
                      <a:avLst/>
                      <a:gdLst>
                        <a:gd name="connsiteX0" fmla="*/ 119204 w 120358"/>
                        <a:gd name="connsiteY0" fmla="*/ 66887 h 66887"/>
                        <a:gd name="connsiteX1" fmla="*/ 87486 w 120358"/>
                        <a:gd name="connsiteY1" fmla="*/ 38169 h 66887"/>
                        <a:gd name="connsiteX2" fmla="*/ 88343 w 120358"/>
                        <a:gd name="connsiteY2" fmla="*/ 36884 h 66887"/>
                        <a:gd name="connsiteX3" fmla="*/ 87486 w 120358"/>
                        <a:gd name="connsiteY3" fmla="*/ 38169 h 66887"/>
                        <a:gd name="connsiteX4" fmla="*/ 1332 w 120358"/>
                        <a:gd name="connsiteY4" fmla="*/ 3022 h 66887"/>
                        <a:gd name="connsiteX5" fmla="*/ 21478 w 120358"/>
                        <a:gd name="connsiteY5" fmla="*/ 2165 h 66887"/>
                        <a:gd name="connsiteX6" fmla="*/ 45052 w 120358"/>
                        <a:gd name="connsiteY6" fmla="*/ 9452 h 66887"/>
                        <a:gd name="connsiteX7" fmla="*/ 106345 w 120358"/>
                        <a:gd name="connsiteY7" fmla="*/ 51028 h 66887"/>
                        <a:gd name="connsiteX8" fmla="*/ 119204 w 120358"/>
                        <a:gd name="connsiteY8" fmla="*/ 66887 h 66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358" h="66887">
                          <a:moveTo>
                            <a:pt x="119204" y="66887"/>
                          </a:moveTo>
                          <a:cubicBezTo>
                            <a:pt x="108917" y="57886"/>
                            <a:pt x="99059" y="46742"/>
                            <a:pt x="87486" y="38169"/>
                          </a:cubicBezTo>
                          <a:lnTo>
                            <a:pt x="88343" y="36884"/>
                          </a:lnTo>
                          <a:lnTo>
                            <a:pt x="87486" y="38169"/>
                          </a:lnTo>
                          <a:cubicBezTo>
                            <a:pt x="63054" y="18453"/>
                            <a:pt x="33050" y="3451"/>
                            <a:pt x="1332" y="3022"/>
                          </a:cubicBezTo>
                          <a:cubicBezTo>
                            <a:pt x="-5954" y="-2979"/>
                            <a:pt x="18906" y="1736"/>
                            <a:pt x="21478" y="2165"/>
                          </a:cubicBezTo>
                          <a:cubicBezTo>
                            <a:pt x="29622" y="3879"/>
                            <a:pt x="37765" y="6023"/>
                            <a:pt x="45052" y="9452"/>
                          </a:cubicBezTo>
                          <a:cubicBezTo>
                            <a:pt x="68198" y="18881"/>
                            <a:pt x="88343" y="34312"/>
                            <a:pt x="106345" y="51028"/>
                          </a:cubicBezTo>
                          <a:cubicBezTo>
                            <a:pt x="108488" y="54029"/>
                            <a:pt x="124776" y="65601"/>
                            <a:pt x="119204" y="66887"/>
                          </a:cubicBezTo>
                          <a:close/>
                        </a:path>
                      </a:pathLst>
                    </a:custGeom>
                    <a:solidFill>
                      <a:srgbClr val="E6E6E6"/>
                    </a:solidFill>
                    <a:ln w="4286" cap="flat">
                      <a:noFill/>
                      <a:prstDash val="solid"/>
                      <a:miter/>
                    </a:ln>
                  </p:spPr>
                  <p:txBody>
                    <a:bodyPr rtlCol="0" anchor="ctr"/>
                    <a:lstStyle/>
                    <a:p>
                      <a:endParaRPr lang="en-GB"/>
                    </a:p>
                  </p:txBody>
                </p:sp>
                <p:sp>
                  <p:nvSpPr>
                    <p:cNvPr id="504" name="Freeform: Shape 503">
                      <a:extLst>
                        <a:ext uri="{FF2B5EF4-FFF2-40B4-BE49-F238E27FC236}">
                          <a16:creationId xmlns:a16="http://schemas.microsoft.com/office/drawing/2014/main" id="{20E4BC44-373F-694F-FE14-1D11B2C15265}"/>
                        </a:ext>
                      </a:extLst>
                    </p:cNvPr>
                    <p:cNvSpPr/>
                    <p:nvPr/>
                  </p:nvSpPr>
                  <p:spPr>
                    <a:xfrm>
                      <a:off x="7736938" y="3291014"/>
                      <a:ext cx="120551" cy="66826"/>
                    </a:xfrm>
                    <a:custGeom>
                      <a:avLst/>
                      <a:gdLst>
                        <a:gd name="connsiteX0" fmla="*/ 119424 w 120551"/>
                        <a:gd name="connsiteY0" fmla="*/ 66827 h 66826"/>
                        <a:gd name="connsiteX1" fmla="*/ 8411 w 120551"/>
                        <a:gd name="connsiteY1" fmla="*/ 3390 h 66826"/>
                        <a:gd name="connsiteX2" fmla="*/ 1552 w 120551"/>
                        <a:gd name="connsiteY2" fmla="*/ 2962 h 66826"/>
                        <a:gd name="connsiteX3" fmla="*/ 6696 w 120551"/>
                        <a:gd name="connsiteY3" fmla="*/ 390 h 66826"/>
                        <a:gd name="connsiteX4" fmla="*/ 97136 w 120551"/>
                        <a:gd name="connsiteY4" fmla="*/ 41967 h 66826"/>
                        <a:gd name="connsiteX5" fmla="*/ 119424 w 120551"/>
                        <a:gd name="connsiteY5" fmla="*/ 66827 h 66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51" h="66826">
                          <a:moveTo>
                            <a:pt x="119424" y="66827"/>
                          </a:moveTo>
                          <a:cubicBezTo>
                            <a:pt x="88992" y="36823"/>
                            <a:pt x="52987" y="6391"/>
                            <a:pt x="8411" y="3390"/>
                          </a:cubicBezTo>
                          <a:cubicBezTo>
                            <a:pt x="6268" y="3390"/>
                            <a:pt x="3696" y="2962"/>
                            <a:pt x="1552" y="2962"/>
                          </a:cubicBezTo>
                          <a:cubicBezTo>
                            <a:pt x="-3162" y="-39"/>
                            <a:pt x="4125" y="-467"/>
                            <a:pt x="6696" y="390"/>
                          </a:cubicBezTo>
                          <a:cubicBezTo>
                            <a:pt x="40986" y="2533"/>
                            <a:pt x="71419" y="20107"/>
                            <a:pt x="97136" y="41967"/>
                          </a:cubicBezTo>
                          <a:cubicBezTo>
                            <a:pt x="99708" y="44967"/>
                            <a:pt x="126283" y="65541"/>
                            <a:pt x="119424" y="66827"/>
                          </a:cubicBezTo>
                          <a:close/>
                        </a:path>
                      </a:pathLst>
                    </a:custGeom>
                    <a:solidFill>
                      <a:srgbClr val="E6E6E6"/>
                    </a:solidFill>
                    <a:ln w="4286" cap="flat">
                      <a:noFill/>
                      <a:prstDash val="solid"/>
                      <a:miter/>
                    </a:ln>
                  </p:spPr>
                  <p:txBody>
                    <a:bodyPr rtlCol="0" anchor="ctr"/>
                    <a:lstStyle/>
                    <a:p>
                      <a:endParaRPr lang="en-GB"/>
                    </a:p>
                  </p:txBody>
                </p:sp>
                <p:sp>
                  <p:nvSpPr>
                    <p:cNvPr id="505" name="Freeform: Shape 504">
                      <a:extLst>
                        <a:ext uri="{FF2B5EF4-FFF2-40B4-BE49-F238E27FC236}">
                          <a16:creationId xmlns:a16="http://schemas.microsoft.com/office/drawing/2014/main" id="{CCF3D7BC-20E1-1799-16D8-E47A61DE5043}"/>
                        </a:ext>
                      </a:extLst>
                    </p:cNvPr>
                    <p:cNvSpPr/>
                    <p:nvPr/>
                  </p:nvSpPr>
                  <p:spPr>
                    <a:xfrm>
                      <a:off x="7724346" y="3297883"/>
                      <a:ext cx="61572" cy="19667"/>
                    </a:xfrm>
                    <a:custGeom>
                      <a:avLst/>
                      <a:gdLst>
                        <a:gd name="connsiteX0" fmla="*/ 60436 w 61572"/>
                        <a:gd name="connsiteY0" fmla="*/ 19667 h 19667"/>
                        <a:gd name="connsiteX1" fmla="*/ 24860 w 61572"/>
                        <a:gd name="connsiteY1" fmla="*/ 5951 h 19667"/>
                        <a:gd name="connsiteX2" fmla="*/ 7715 w 61572"/>
                        <a:gd name="connsiteY2" fmla="*/ 3380 h 19667"/>
                        <a:gd name="connsiteX3" fmla="*/ 0 w 61572"/>
                        <a:gd name="connsiteY3" fmla="*/ 1665 h 19667"/>
                        <a:gd name="connsiteX4" fmla="*/ 10287 w 61572"/>
                        <a:gd name="connsiteY4" fmla="*/ 808 h 19667"/>
                        <a:gd name="connsiteX5" fmla="*/ 34290 w 61572"/>
                        <a:gd name="connsiteY5" fmla="*/ 5523 h 19667"/>
                        <a:gd name="connsiteX6" fmla="*/ 60436 w 61572"/>
                        <a:gd name="connsiteY6" fmla="*/ 19667 h 1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572" h="19667">
                          <a:moveTo>
                            <a:pt x="60436" y="19667"/>
                          </a:moveTo>
                          <a:cubicBezTo>
                            <a:pt x="48863" y="14095"/>
                            <a:pt x="37290" y="8523"/>
                            <a:pt x="24860" y="5951"/>
                          </a:cubicBezTo>
                          <a:cubicBezTo>
                            <a:pt x="19288" y="4665"/>
                            <a:pt x="13716" y="3808"/>
                            <a:pt x="7715" y="3380"/>
                          </a:cubicBezTo>
                          <a:cubicBezTo>
                            <a:pt x="5572" y="2522"/>
                            <a:pt x="857" y="4665"/>
                            <a:pt x="0" y="1665"/>
                          </a:cubicBezTo>
                          <a:cubicBezTo>
                            <a:pt x="1286" y="-1764"/>
                            <a:pt x="7286" y="1237"/>
                            <a:pt x="10287" y="808"/>
                          </a:cubicBezTo>
                          <a:cubicBezTo>
                            <a:pt x="18431" y="1665"/>
                            <a:pt x="26575" y="3380"/>
                            <a:pt x="34290" y="5523"/>
                          </a:cubicBezTo>
                          <a:cubicBezTo>
                            <a:pt x="37719" y="6809"/>
                            <a:pt x="67722" y="16238"/>
                            <a:pt x="60436" y="19667"/>
                          </a:cubicBezTo>
                          <a:close/>
                        </a:path>
                      </a:pathLst>
                    </a:custGeom>
                    <a:solidFill>
                      <a:srgbClr val="E6E6E6"/>
                    </a:solidFill>
                    <a:ln w="4286" cap="flat">
                      <a:noFill/>
                      <a:prstDash val="solid"/>
                      <a:miter/>
                    </a:ln>
                  </p:spPr>
                  <p:txBody>
                    <a:bodyPr rtlCol="0" anchor="ctr"/>
                    <a:lstStyle/>
                    <a:p>
                      <a:endParaRPr lang="en-GB"/>
                    </a:p>
                  </p:txBody>
                </p:sp>
                <p:sp>
                  <p:nvSpPr>
                    <p:cNvPr id="506" name="Freeform: Shape 505">
                      <a:extLst>
                        <a:ext uri="{FF2B5EF4-FFF2-40B4-BE49-F238E27FC236}">
                          <a16:creationId xmlns:a16="http://schemas.microsoft.com/office/drawing/2014/main" id="{2FFB12BE-3945-1ECC-41E4-1E982FD866E6}"/>
                        </a:ext>
                      </a:extLst>
                    </p:cNvPr>
                    <p:cNvSpPr/>
                    <p:nvPr/>
                  </p:nvSpPr>
                  <p:spPr>
                    <a:xfrm>
                      <a:off x="7796632" y="3322389"/>
                      <a:ext cx="48031" cy="42310"/>
                    </a:xfrm>
                    <a:custGeom>
                      <a:avLst/>
                      <a:gdLst>
                        <a:gd name="connsiteX0" fmla="*/ 46871 w 48031"/>
                        <a:gd name="connsiteY0" fmla="*/ 42310 h 42310"/>
                        <a:gd name="connsiteX1" fmla="*/ 44300 w 48031"/>
                        <a:gd name="connsiteY1" fmla="*/ 40167 h 42310"/>
                        <a:gd name="connsiteX2" fmla="*/ 45157 w 48031"/>
                        <a:gd name="connsiteY2" fmla="*/ 38881 h 42310"/>
                        <a:gd name="connsiteX3" fmla="*/ 44300 w 48031"/>
                        <a:gd name="connsiteY3" fmla="*/ 39738 h 42310"/>
                        <a:gd name="connsiteX4" fmla="*/ 15582 w 48031"/>
                        <a:gd name="connsiteY4" fmla="*/ 13164 h 42310"/>
                        <a:gd name="connsiteX5" fmla="*/ 16439 w 48031"/>
                        <a:gd name="connsiteY5" fmla="*/ 11878 h 42310"/>
                        <a:gd name="connsiteX6" fmla="*/ 15582 w 48031"/>
                        <a:gd name="connsiteY6" fmla="*/ 13164 h 42310"/>
                        <a:gd name="connsiteX7" fmla="*/ 3580 w 48031"/>
                        <a:gd name="connsiteY7" fmla="*/ 4162 h 42310"/>
                        <a:gd name="connsiteX8" fmla="*/ 152 w 48031"/>
                        <a:gd name="connsiteY8" fmla="*/ 305 h 42310"/>
                        <a:gd name="connsiteX9" fmla="*/ 10867 w 48031"/>
                        <a:gd name="connsiteY9" fmla="*/ 6305 h 42310"/>
                        <a:gd name="connsiteX10" fmla="*/ 28869 w 48031"/>
                        <a:gd name="connsiteY10" fmla="*/ 20879 h 42310"/>
                        <a:gd name="connsiteX11" fmla="*/ 46871 w 48031"/>
                        <a:gd name="connsiteY11" fmla="*/ 42310 h 4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31" h="42310">
                          <a:moveTo>
                            <a:pt x="46871" y="42310"/>
                          </a:moveTo>
                          <a:cubicBezTo>
                            <a:pt x="45586" y="42310"/>
                            <a:pt x="45157" y="41024"/>
                            <a:pt x="44300" y="40167"/>
                          </a:cubicBezTo>
                          <a:lnTo>
                            <a:pt x="45157" y="38881"/>
                          </a:lnTo>
                          <a:lnTo>
                            <a:pt x="44300" y="39738"/>
                          </a:lnTo>
                          <a:cubicBezTo>
                            <a:pt x="35299" y="30309"/>
                            <a:pt x="25440" y="21307"/>
                            <a:pt x="15582" y="13164"/>
                          </a:cubicBezTo>
                          <a:lnTo>
                            <a:pt x="16439" y="11878"/>
                          </a:lnTo>
                          <a:lnTo>
                            <a:pt x="15582" y="13164"/>
                          </a:lnTo>
                          <a:cubicBezTo>
                            <a:pt x="11724" y="10163"/>
                            <a:pt x="7867" y="7163"/>
                            <a:pt x="3580" y="4162"/>
                          </a:cubicBezTo>
                          <a:cubicBezTo>
                            <a:pt x="2295" y="2876"/>
                            <a:pt x="-706" y="2448"/>
                            <a:pt x="152" y="305"/>
                          </a:cubicBezTo>
                          <a:cubicBezTo>
                            <a:pt x="3580" y="-1410"/>
                            <a:pt x="7867" y="4591"/>
                            <a:pt x="10867" y="6305"/>
                          </a:cubicBezTo>
                          <a:cubicBezTo>
                            <a:pt x="16868" y="11020"/>
                            <a:pt x="22869" y="15735"/>
                            <a:pt x="28869" y="20879"/>
                          </a:cubicBezTo>
                          <a:cubicBezTo>
                            <a:pt x="31013" y="24308"/>
                            <a:pt x="53301" y="41453"/>
                            <a:pt x="46871" y="42310"/>
                          </a:cubicBezTo>
                          <a:close/>
                        </a:path>
                      </a:pathLst>
                    </a:custGeom>
                    <a:solidFill>
                      <a:srgbClr val="E6E6E6"/>
                    </a:solidFill>
                    <a:ln w="4286" cap="flat">
                      <a:noFill/>
                      <a:prstDash val="solid"/>
                      <a:miter/>
                    </a:ln>
                  </p:spPr>
                  <p:txBody>
                    <a:bodyPr rtlCol="0" anchor="ctr"/>
                    <a:lstStyle/>
                    <a:p>
                      <a:endParaRPr lang="en-GB"/>
                    </a:p>
                  </p:txBody>
                </p:sp>
              </p:grpSp>
              <p:grpSp>
                <p:nvGrpSpPr>
                  <p:cNvPr id="507" name="Graphic 18">
                    <a:extLst>
                      <a:ext uri="{FF2B5EF4-FFF2-40B4-BE49-F238E27FC236}">
                        <a16:creationId xmlns:a16="http://schemas.microsoft.com/office/drawing/2014/main" id="{765518C2-1E2C-D245-4F59-DEAB59DA1077}"/>
                      </a:ext>
                    </a:extLst>
                  </p:cNvPr>
                  <p:cNvGrpSpPr/>
                  <p:nvPr/>
                </p:nvGrpSpPr>
                <p:grpSpPr>
                  <a:xfrm>
                    <a:off x="7810500" y="3294833"/>
                    <a:ext cx="306466" cy="206168"/>
                    <a:chOff x="7810500" y="3294833"/>
                    <a:chExt cx="306466" cy="206168"/>
                  </a:xfrm>
                </p:grpSpPr>
                <p:grpSp>
                  <p:nvGrpSpPr>
                    <p:cNvPr id="508" name="Graphic 18">
                      <a:extLst>
                        <a:ext uri="{FF2B5EF4-FFF2-40B4-BE49-F238E27FC236}">
                          <a16:creationId xmlns:a16="http://schemas.microsoft.com/office/drawing/2014/main" id="{F6411091-FAFB-7CB1-69E1-27D2467404BB}"/>
                        </a:ext>
                      </a:extLst>
                    </p:cNvPr>
                    <p:cNvGrpSpPr/>
                    <p:nvPr/>
                  </p:nvGrpSpPr>
                  <p:grpSpPr>
                    <a:xfrm>
                      <a:off x="7810500" y="3294833"/>
                      <a:ext cx="306466" cy="206168"/>
                      <a:chOff x="7810500" y="3294833"/>
                      <a:chExt cx="306466" cy="206168"/>
                    </a:xfrm>
                  </p:grpSpPr>
                  <p:sp>
                    <p:nvSpPr>
                      <p:cNvPr id="509" name="Freeform: Shape 508">
                        <a:extLst>
                          <a:ext uri="{FF2B5EF4-FFF2-40B4-BE49-F238E27FC236}">
                            <a16:creationId xmlns:a16="http://schemas.microsoft.com/office/drawing/2014/main" id="{E1BFFCCD-A877-6C7C-565A-398C9C335F79}"/>
                          </a:ext>
                        </a:extLst>
                      </p:cNvPr>
                      <p:cNvSpPr/>
                      <p:nvPr/>
                    </p:nvSpPr>
                    <p:spPr>
                      <a:xfrm>
                        <a:off x="7948088" y="3372842"/>
                        <a:ext cx="168021" cy="128158"/>
                      </a:xfrm>
                      <a:custGeom>
                        <a:avLst/>
                        <a:gdLst>
                          <a:gd name="connsiteX0" fmla="*/ 164592 w 168021"/>
                          <a:gd name="connsiteY0" fmla="*/ 0 h 128158"/>
                          <a:gd name="connsiteX1" fmla="*/ 0 w 168021"/>
                          <a:gd name="connsiteY1" fmla="*/ 96869 h 128158"/>
                          <a:gd name="connsiteX2" fmla="*/ 3858 w 168021"/>
                          <a:gd name="connsiteY2" fmla="*/ 128159 h 128158"/>
                          <a:gd name="connsiteX3" fmla="*/ 168021 w 168021"/>
                          <a:gd name="connsiteY3" fmla="*/ 31290 h 128158"/>
                        </a:gdLst>
                        <a:ahLst/>
                        <a:cxnLst>
                          <a:cxn ang="0">
                            <a:pos x="connsiteX0" y="connsiteY0"/>
                          </a:cxn>
                          <a:cxn ang="0">
                            <a:pos x="connsiteX1" y="connsiteY1"/>
                          </a:cxn>
                          <a:cxn ang="0">
                            <a:pos x="connsiteX2" y="connsiteY2"/>
                          </a:cxn>
                          <a:cxn ang="0">
                            <a:pos x="connsiteX3" y="connsiteY3"/>
                          </a:cxn>
                        </a:cxnLst>
                        <a:rect l="l" t="t" r="r" b="b"/>
                        <a:pathLst>
                          <a:path w="168021" h="128158">
                            <a:moveTo>
                              <a:pt x="164592" y="0"/>
                            </a:moveTo>
                            <a:lnTo>
                              <a:pt x="0" y="96869"/>
                            </a:lnTo>
                            <a:lnTo>
                              <a:pt x="3858" y="128159"/>
                            </a:lnTo>
                            <a:lnTo>
                              <a:pt x="168021" y="31290"/>
                            </a:lnTo>
                            <a:close/>
                          </a:path>
                        </a:pathLst>
                      </a:custGeom>
                      <a:solidFill>
                        <a:srgbClr val="F2F2F2"/>
                      </a:solidFill>
                      <a:ln w="4286" cap="flat">
                        <a:noFill/>
                        <a:prstDash val="solid"/>
                        <a:miter/>
                      </a:ln>
                    </p:spPr>
                    <p:txBody>
                      <a:bodyPr rtlCol="0" anchor="ctr"/>
                      <a:lstStyle/>
                      <a:p>
                        <a:endParaRPr lang="en-GB"/>
                      </a:p>
                    </p:txBody>
                  </p:sp>
                  <p:grpSp>
                    <p:nvGrpSpPr>
                      <p:cNvPr id="510" name="Graphic 18">
                        <a:extLst>
                          <a:ext uri="{FF2B5EF4-FFF2-40B4-BE49-F238E27FC236}">
                            <a16:creationId xmlns:a16="http://schemas.microsoft.com/office/drawing/2014/main" id="{C59B2F3D-B2E5-51F2-8885-09BD7D0B5BE4}"/>
                          </a:ext>
                        </a:extLst>
                      </p:cNvPr>
                      <p:cNvGrpSpPr/>
                      <p:nvPr/>
                    </p:nvGrpSpPr>
                    <p:grpSpPr>
                      <a:xfrm>
                        <a:off x="7810500" y="3294833"/>
                        <a:ext cx="306466" cy="177879"/>
                        <a:chOff x="7810500" y="3294833"/>
                        <a:chExt cx="306466" cy="177879"/>
                      </a:xfrm>
                    </p:grpSpPr>
                    <p:sp>
                      <p:nvSpPr>
                        <p:cNvPr id="511" name="Freeform: Shape 510">
                          <a:extLst>
                            <a:ext uri="{FF2B5EF4-FFF2-40B4-BE49-F238E27FC236}">
                              <a16:creationId xmlns:a16="http://schemas.microsoft.com/office/drawing/2014/main" id="{90CC5B4F-9477-5CA8-7F1C-0C4C84F08D59}"/>
                            </a:ext>
                          </a:extLst>
                        </p:cNvPr>
                        <p:cNvSpPr/>
                        <p:nvPr/>
                      </p:nvSpPr>
                      <p:spPr>
                        <a:xfrm>
                          <a:off x="7819072" y="3296547"/>
                          <a:ext cx="294036" cy="172735"/>
                        </a:xfrm>
                        <a:custGeom>
                          <a:avLst/>
                          <a:gdLst>
                            <a:gd name="connsiteX0" fmla="*/ 70295 w 294036"/>
                            <a:gd name="connsiteY0" fmla="*/ 120015 h 172735"/>
                            <a:gd name="connsiteX1" fmla="*/ 129445 w 294036"/>
                            <a:gd name="connsiteY1" fmla="*/ 172736 h 172735"/>
                            <a:gd name="connsiteX2" fmla="*/ 294037 w 294036"/>
                            <a:gd name="connsiteY2" fmla="*/ 76295 h 172735"/>
                            <a:gd name="connsiteX3" fmla="*/ 164592 w 294036"/>
                            <a:gd name="connsiteY3" fmla="*/ 0 h 172735"/>
                            <a:gd name="connsiteX4" fmla="*/ 0 w 294036"/>
                            <a:gd name="connsiteY4" fmla="*/ 96441 h 172735"/>
                            <a:gd name="connsiteX5" fmla="*/ 70295 w 294036"/>
                            <a:gd name="connsiteY5" fmla="*/ 120015 h 17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036" h="172735">
                              <a:moveTo>
                                <a:pt x="70295" y="120015"/>
                              </a:moveTo>
                              <a:cubicBezTo>
                                <a:pt x="92583" y="134588"/>
                                <a:pt x="111443" y="153019"/>
                                <a:pt x="129445" y="172736"/>
                              </a:cubicBezTo>
                              <a:lnTo>
                                <a:pt x="294037" y="76295"/>
                              </a:lnTo>
                              <a:cubicBezTo>
                                <a:pt x="260604" y="38576"/>
                                <a:pt x="217742" y="857"/>
                                <a:pt x="164592" y="0"/>
                              </a:cubicBezTo>
                              <a:lnTo>
                                <a:pt x="0" y="96441"/>
                              </a:lnTo>
                              <a:cubicBezTo>
                                <a:pt x="24860" y="96869"/>
                                <a:pt x="49292" y="106299"/>
                                <a:pt x="70295" y="120015"/>
                              </a:cubicBezTo>
                              <a:close/>
                            </a:path>
                          </a:pathLst>
                        </a:custGeom>
                        <a:solidFill>
                          <a:srgbClr val="FFFFFF"/>
                        </a:solidFill>
                        <a:ln w="4286" cap="flat">
                          <a:noFill/>
                          <a:prstDash val="solid"/>
                          <a:miter/>
                        </a:ln>
                      </p:spPr>
                      <p:txBody>
                        <a:bodyPr rtlCol="0" anchor="ctr"/>
                        <a:lstStyle/>
                        <a:p>
                          <a:endParaRPr lang="en-GB"/>
                        </a:p>
                      </p:txBody>
                    </p:sp>
                    <p:sp>
                      <p:nvSpPr>
                        <p:cNvPr id="512" name="Freeform: Shape 511">
                          <a:extLst>
                            <a:ext uri="{FF2B5EF4-FFF2-40B4-BE49-F238E27FC236}">
                              <a16:creationId xmlns:a16="http://schemas.microsoft.com/office/drawing/2014/main" id="{95D0C8DE-385E-8ADE-200E-E63AC4862270}"/>
                            </a:ext>
                          </a:extLst>
                        </p:cNvPr>
                        <p:cNvSpPr/>
                        <p:nvPr/>
                      </p:nvSpPr>
                      <p:spPr>
                        <a:xfrm>
                          <a:off x="7810500" y="3294833"/>
                          <a:ext cx="306466" cy="177879"/>
                        </a:xfrm>
                        <a:custGeom>
                          <a:avLst/>
                          <a:gdLst>
                            <a:gd name="connsiteX0" fmla="*/ 137160 w 306466"/>
                            <a:gd name="connsiteY0" fmla="*/ 177879 h 177879"/>
                            <a:gd name="connsiteX1" fmla="*/ 135874 w 306466"/>
                            <a:gd name="connsiteY1" fmla="*/ 176593 h 177879"/>
                            <a:gd name="connsiteX2" fmla="*/ 77581 w 306466"/>
                            <a:gd name="connsiteY2" fmla="*/ 124301 h 177879"/>
                            <a:gd name="connsiteX3" fmla="*/ 77581 w 306466"/>
                            <a:gd name="connsiteY3" fmla="*/ 124301 h 177879"/>
                            <a:gd name="connsiteX4" fmla="*/ 8573 w 306466"/>
                            <a:gd name="connsiteY4" fmla="*/ 101155 h 177879"/>
                            <a:gd name="connsiteX5" fmla="*/ 0 w 306466"/>
                            <a:gd name="connsiteY5" fmla="*/ 101155 h 177879"/>
                            <a:gd name="connsiteX6" fmla="*/ 172307 w 306466"/>
                            <a:gd name="connsiteY6" fmla="*/ 0 h 177879"/>
                            <a:gd name="connsiteX7" fmla="*/ 173165 w 306466"/>
                            <a:gd name="connsiteY7" fmla="*/ 0 h 177879"/>
                            <a:gd name="connsiteX8" fmla="*/ 304324 w 306466"/>
                            <a:gd name="connsiteY8" fmla="*/ 77153 h 177879"/>
                            <a:gd name="connsiteX9" fmla="*/ 306467 w 306466"/>
                            <a:gd name="connsiteY9" fmla="*/ 79296 h 177879"/>
                            <a:gd name="connsiteX10" fmla="*/ 137160 w 306466"/>
                            <a:gd name="connsiteY10" fmla="*/ 177879 h 177879"/>
                            <a:gd name="connsiteX11" fmla="*/ 80153 w 306466"/>
                            <a:gd name="connsiteY11" fmla="*/ 120015 h 177879"/>
                            <a:gd name="connsiteX12" fmla="*/ 138446 w 306466"/>
                            <a:gd name="connsiteY12" fmla="*/ 171879 h 177879"/>
                            <a:gd name="connsiteX13" fmla="*/ 298751 w 306466"/>
                            <a:gd name="connsiteY13" fmla="*/ 78010 h 177879"/>
                            <a:gd name="connsiteX14" fmla="*/ 173593 w 306466"/>
                            <a:gd name="connsiteY14" fmla="*/ 4715 h 177879"/>
                            <a:gd name="connsiteX15" fmla="*/ 16716 w 306466"/>
                            <a:gd name="connsiteY15" fmla="*/ 96869 h 177879"/>
                            <a:gd name="connsiteX16" fmla="*/ 80153 w 306466"/>
                            <a:gd name="connsiteY16" fmla="*/ 120015 h 177879"/>
                            <a:gd name="connsiteX17" fmla="*/ 80153 w 306466"/>
                            <a:gd name="connsiteY17" fmla="*/ 120015 h 177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6466" h="177879">
                              <a:moveTo>
                                <a:pt x="137160" y="177879"/>
                              </a:moveTo>
                              <a:lnTo>
                                <a:pt x="135874" y="176593"/>
                              </a:lnTo>
                              <a:cubicBezTo>
                                <a:pt x="114872" y="153019"/>
                                <a:pt x="96441" y="136731"/>
                                <a:pt x="77581" y="124301"/>
                              </a:cubicBezTo>
                              <a:lnTo>
                                <a:pt x="77581" y="124301"/>
                              </a:lnTo>
                              <a:cubicBezTo>
                                <a:pt x="55293" y="109728"/>
                                <a:pt x="31290" y="101584"/>
                                <a:pt x="8573" y="101155"/>
                              </a:cubicBezTo>
                              <a:lnTo>
                                <a:pt x="0" y="101155"/>
                              </a:lnTo>
                              <a:lnTo>
                                <a:pt x="172307" y="0"/>
                              </a:lnTo>
                              <a:lnTo>
                                <a:pt x="173165" y="0"/>
                              </a:lnTo>
                              <a:cubicBezTo>
                                <a:pt x="229314" y="1286"/>
                                <a:pt x="272605" y="42005"/>
                                <a:pt x="304324" y="77153"/>
                              </a:cubicBezTo>
                              <a:lnTo>
                                <a:pt x="306467" y="79296"/>
                              </a:lnTo>
                              <a:lnTo>
                                <a:pt x="137160" y="177879"/>
                              </a:lnTo>
                              <a:close/>
                              <a:moveTo>
                                <a:pt x="80153" y="120015"/>
                              </a:moveTo>
                              <a:cubicBezTo>
                                <a:pt x="99012" y="132445"/>
                                <a:pt x="117443" y="148733"/>
                                <a:pt x="138446" y="171879"/>
                              </a:cubicBezTo>
                              <a:lnTo>
                                <a:pt x="298751" y="78010"/>
                              </a:lnTo>
                              <a:cubicBezTo>
                                <a:pt x="267891" y="44148"/>
                                <a:pt x="226314" y="6001"/>
                                <a:pt x="173593" y="4715"/>
                              </a:cubicBezTo>
                              <a:lnTo>
                                <a:pt x="16716" y="96869"/>
                              </a:lnTo>
                              <a:cubicBezTo>
                                <a:pt x="37719" y="98155"/>
                                <a:pt x="59579" y="106299"/>
                                <a:pt x="80153" y="120015"/>
                              </a:cubicBezTo>
                              <a:lnTo>
                                <a:pt x="80153" y="120015"/>
                              </a:lnTo>
                              <a:close/>
                            </a:path>
                          </a:pathLst>
                        </a:custGeom>
                        <a:solidFill>
                          <a:srgbClr val="F2F2F2"/>
                        </a:solidFill>
                        <a:ln w="4286" cap="flat">
                          <a:noFill/>
                          <a:prstDash val="solid"/>
                          <a:miter/>
                        </a:ln>
                      </p:spPr>
                      <p:txBody>
                        <a:bodyPr rtlCol="0" anchor="ctr"/>
                        <a:lstStyle/>
                        <a:p>
                          <a:endParaRPr lang="en-GB"/>
                        </a:p>
                      </p:txBody>
                    </p:sp>
                  </p:grpSp>
                  <p:sp>
                    <p:nvSpPr>
                      <p:cNvPr id="513" name="Freeform: Shape 512">
                        <a:extLst>
                          <a:ext uri="{FF2B5EF4-FFF2-40B4-BE49-F238E27FC236}">
                            <a16:creationId xmlns:a16="http://schemas.microsoft.com/office/drawing/2014/main" id="{44BA4EB4-5942-CBCF-271E-A1F1E40CADF1}"/>
                          </a:ext>
                        </a:extLst>
                      </p:cNvPr>
                      <p:cNvSpPr/>
                      <p:nvPr/>
                    </p:nvSpPr>
                    <p:spPr>
                      <a:xfrm>
                        <a:off x="7819072" y="3393417"/>
                        <a:ext cx="132873" cy="107584"/>
                      </a:xfrm>
                      <a:custGeom>
                        <a:avLst/>
                        <a:gdLst>
                          <a:gd name="connsiteX0" fmla="*/ 132874 w 132873"/>
                          <a:gd name="connsiteY0" fmla="*/ 107585 h 107584"/>
                          <a:gd name="connsiteX1" fmla="*/ 0 w 132873"/>
                          <a:gd name="connsiteY1" fmla="*/ 30004 h 107584"/>
                          <a:gd name="connsiteX2" fmla="*/ 0 w 132873"/>
                          <a:gd name="connsiteY2" fmla="*/ 0 h 107584"/>
                          <a:gd name="connsiteX3" fmla="*/ 129445 w 132873"/>
                          <a:gd name="connsiteY3" fmla="*/ 76295 h 107584"/>
                          <a:gd name="connsiteX4" fmla="*/ 132874 w 132873"/>
                          <a:gd name="connsiteY4" fmla="*/ 107585 h 107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873" h="107584">
                            <a:moveTo>
                              <a:pt x="132874" y="107585"/>
                            </a:moveTo>
                            <a:lnTo>
                              <a:pt x="0" y="30004"/>
                            </a:lnTo>
                            <a:lnTo>
                              <a:pt x="0" y="0"/>
                            </a:lnTo>
                            <a:cubicBezTo>
                              <a:pt x="53150" y="2143"/>
                              <a:pt x="90011" y="33433"/>
                              <a:pt x="129445" y="76295"/>
                            </a:cubicBezTo>
                            <a:cubicBezTo>
                              <a:pt x="130302" y="84868"/>
                              <a:pt x="131588" y="99012"/>
                              <a:pt x="132874" y="107585"/>
                            </a:cubicBezTo>
                            <a:close/>
                          </a:path>
                        </a:pathLst>
                      </a:custGeom>
                      <a:solidFill>
                        <a:srgbClr val="E3E5E6"/>
                      </a:solidFill>
                      <a:ln w="4286" cap="flat">
                        <a:noFill/>
                        <a:prstDash val="solid"/>
                        <a:miter/>
                      </a:ln>
                    </p:spPr>
                    <p:txBody>
                      <a:bodyPr rtlCol="0" anchor="ctr"/>
                      <a:lstStyle/>
                      <a:p>
                        <a:endParaRPr lang="en-GB"/>
                      </a:p>
                    </p:txBody>
                  </p:sp>
                  <p:sp>
                    <p:nvSpPr>
                      <p:cNvPr id="514" name="Freeform: Shape 513">
                        <a:extLst>
                          <a:ext uri="{FF2B5EF4-FFF2-40B4-BE49-F238E27FC236}">
                            <a16:creationId xmlns:a16="http://schemas.microsoft.com/office/drawing/2014/main" id="{FC91DD44-E5D0-B198-3778-601856C3A4A0}"/>
                          </a:ext>
                        </a:extLst>
                      </p:cNvPr>
                      <p:cNvSpPr/>
                      <p:nvPr/>
                    </p:nvSpPr>
                    <p:spPr>
                      <a:xfrm>
                        <a:off x="7879937" y="3443137"/>
                        <a:ext cx="70294" cy="44148"/>
                      </a:xfrm>
                      <a:custGeom>
                        <a:avLst/>
                        <a:gdLst>
                          <a:gd name="connsiteX0" fmla="*/ 70295 w 70294"/>
                          <a:gd name="connsiteY0" fmla="*/ 44148 h 44148"/>
                          <a:gd name="connsiteX1" fmla="*/ 0 w 70294"/>
                          <a:gd name="connsiteY1" fmla="*/ 0 h 44148"/>
                          <a:gd name="connsiteX2" fmla="*/ 69866 w 70294"/>
                          <a:gd name="connsiteY2" fmla="*/ 40719 h 44148"/>
                        </a:gdLst>
                        <a:ahLst/>
                        <a:cxnLst>
                          <a:cxn ang="0">
                            <a:pos x="connsiteX0" y="connsiteY0"/>
                          </a:cxn>
                          <a:cxn ang="0">
                            <a:pos x="connsiteX1" y="connsiteY1"/>
                          </a:cxn>
                          <a:cxn ang="0">
                            <a:pos x="connsiteX2" y="connsiteY2"/>
                          </a:cxn>
                        </a:cxnLst>
                        <a:rect l="l" t="t" r="r" b="b"/>
                        <a:pathLst>
                          <a:path w="70294" h="44148">
                            <a:moveTo>
                              <a:pt x="70295" y="44148"/>
                            </a:moveTo>
                            <a:lnTo>
                              <a:pt x="0" y="0"/>
                            </a:lnTo>
                            <a:lnTo>
                              <a:pt x="69866" y="40719"/>
                            </a:lnTo>
                            <a:close/>
                          </a:path>
                        </a:pathLst>
                      </a:custGeom>
                      <a:solidFill>
                        <a:srgbClr val="B3B3B3"/>
                      </a:solidFill>
                      <a:ln w="4286" cap="flat">
                        <a:noFill/>
                        <a:prstDash val="solid"/>
                        <a:miter/>
                      </a:ln>
                    </p:spPr>
                    <p:txBody>
                      <a:bodyPr rtlCol="0" anchor="ctr"/>
                      <a:lstStyle/>
                      <a:p>
                        <a:endParaRPr lang="en-GB"/>
                      </a:p>
                    </p:txBody>
                  </p:sp>
                </p:grpSp>
                <p:sp>
                  <p:nvSpPr>
                    <p:cNvPr id="515" name="Freeform: Shape 514">
                      <a:extLst>
                        <a:ext uri="{FF2B5EF4-FFF2-40B4-BE49-F238E27FC236}">
                          <a16:creationId xmlns:a16="http://schemas.microsoft.com/office/drawing/2014/main" id="{6F6F6A93-487E-F82C-2F5A-FD741C426EB5}"/>
                        </a:ext>
                      </a:extLst>
                    </p:cNvPr>
                    <p:cNvSpPr/>
                    <p:nvPr/>
                  </p:nvSpPr>
                  <p:spPr>
                    <a:xfrm>
                      <a:off x="8017954" y="3315419"/>
                      <a:ext cx="76182" cy="57423"/>
                    </a:xfrm>
                    <a:custGeom>
                      <a:avLst/>
                      <a:gdLst>
                        <a:gd name="connsiteX0" fmla="*/ 75009 w 76182"/>
                        <a:gd name="connsiteY0" fmla="*/ 57423 h 57423"/>
                        <a:gd name="connsiteX1" fmla="*/ 31289 w 76182"/>
                        <a:gd name="connsiteY1" fmla="*/ 19705 h 57423"/>
                        <a:gd name="connsiteX2" fmla="*/ 10716 w 76182"/>
                        <a:gd name="connsiteY2" fmla="*/ 7275 h 57423"/>
                        <a:gd name="connsiteX3" fmla="*/ 0 w 76182"/>
                        <a:gd name="connsiteY3" fmla="*/ 845 h 57423"/>
                        <a:gd name="connsiteX4" fmla="*/ 4286 w 76182"/>
                        <a:gd name="connsiteY4" fmla="*/ 1274 h 57423"/>
                        <a:gd name="connsiteX5" fmla="*/ 16716 w 76182"/>
                        <a:gd name="connsiteY5" fmla="*/ 7275 h 57423"/>
                        <a:gd name="connsiteX6" fmla="*/ 60008 w 76182"/>
                        <a:gd name="connsiteY6" fmla="*/ 39421 h 57423"/>
                        <a:gd name="connsiteX7" fmla="*/ 75009 w 76182"/>
                        <a:gd name="connsiteY7" fmla="*/ 57423 h 57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182" h="57423">
                          <a:moveTo>
                            <a:pt x="75009" y="57423"/>
                          </a:moveTo>
                          <a:cubicBezTo>
                            <a:pt x="60865" y="44565"/>
                            <a:pt x="47577" y="30420"/>
                            <a:pt x="31289" y="19705"/>
                          </a:cubicBezTo>
                          <a:cubicBezTo>
                            <a:pt x="24431" y="14990"/>
                            <a:pt x="17574" y="10704"/>
                            <a:pt x="10716" y="7275"/>
                          </a:cubicBezTo>
                          <a:cubicBezTo>
                            <a:pt x="7715" y="4703"/>
                            <a:pt x="429" y="4703"/>
                            <a:pt x="0" y="845"/>
                          </a:cubicBezTo>
                          <a:cubicBezTo>
                            <a:pt x="857" y="-869"/>
                            <a:pt x="3000" y="416"/>
                            <a:pt x="4286" y="1274"/>
                          </a:cubicBezTo>
                          <a:cubicBezTo>
                            <a:pt x="8573" y="2988"/>
                            <a:pt x="12430" y="5131"/>
                            <a:pt x="16716" y="7275"/>
                          </a:cubicBezTo>
                          <a:cubicBezTo>
                            <a:pt x="32575" y="15847"/>
                            <a:pt x="46720" y="26991"/>
                            <a:pt x="60008" y="39421"/>
                          </a:cubicBezTo>
                          <a:cubicBezTo>
                            <a:pt x="62151" y="41993"/>
                            <a:pt x="81010" y="55709"/>
                            <a:pt x="75009" y="57423"/>
                          </a:cubicBezTo>
                          <a:close/>
                        </a:path>
                      </a:pathLst>
                    </a:custGeom>
                    <a:solidFill>
                      <a:srgbClr val="E6E6E6"/>
                    </a:solidFill>
                    <a:ln w="4286" cap="flat">
                      <a:noFill/>
                      <a:prstDash val="solid"/>
                      <a:miter/>
                    </a:ln>
                  </p:spPr>
                  <p:txBody>
                    <a:bodyPr rtlCol="0" anchor="ctr"/>
                    <a:lstStyle/>
                    <a:p>
                      <a:endParaRPr lang="en-GB"/>
                    </a:p>
                  </p:txBody>
                </p:sp>
                <p:sp>
                  <p:nvSpPr>
                    <p:cNvPr id="516" name="Freeform: Shape 515">
                      <a:extLst>
                        <a:ext uri="{FF2B5EF4-FFF2-40B4-BE49-F238E27FC236}">
                          <a16:creationId xmlns:a16="http://schemas.microsoft.com/office/drawing/2014/main" id="{144FC4EE-3F4B-026E-64A9-0E38DFF78DA8}"/>
                        </a:ext>
                      </a:extLst>
                    </p:cNvPr>
                    <p:cNvSpPr/>
                    <p:nvPr/>
                  </p:nvSpPr>
                  <p:spPr>
                    <a:xfrm>
                      <a:off x="7960090" y="3312082"/>
                      <a:ext cx="120124" cy="67618"/>
                    </a:xfrm>
                    <a:custGeom>
                      <a:avLst/>
                      <a:gdLst>
                        <a:gd name="connsiteX0" fmla="*/ 119157 w 120124"/>
                        <a:gd name="connsiteY0" fmla="*/ 67618 h 67618"/>
                        <a:gd name="connsiteX1" fmla="*/ 116586 w 120124"/>
                        <a:gd name="connsiteY1" fmla="*/ 65475 h 67618"/>
                        <a:gd name="connsiteX2" fmla="*/ 117443 w 120124"/>
                        <a:gd name="connsiteY2" fmla="*/ 64189 h 67618"/>
                        <a:gd name="connsiteX3" fmla="*/ 116586 w 120124"/>
                        <a:gd name="connsiteY3" fmla="*/ 65046 h 67618"/>
                        <a:gd name="connsiteX4" fmla="*/ 87868 w 120124"/>
                        <a:gd name="connsiteY4" fmla="*/ 38472 h 67618"/>
                        <a:gd name="connsiteX5" fmla="*/ 88725 w 120124"/>
                        <a:gd name="connsiteY5" fmla="*/ 37186 h 67618"/>
                        <a:gd name="connsiteX6" fmla="*/ 87868 w 120124"/>
                        <a:gd name="connsiteY6" fmla="*/ 38472 h 67618"/>
                        <a:gd name="connsiteX7" fmla="*/ 25718 w 120124"/>
                        <a:gd name="connsiteY7" fmla="*/ 6325 h 67618"/>
                        <a:gd name="connsiteX8" fmla="*/ 7715 w 120124"/>
                        <a:gd name="connsiteY8" fmla="*/ 3325 h 67618"/>
                        <a:gd name="connsiteX9" fmla="*/ 0 w 120124"/>
                        <a:gd name="connsiteY9" fmla="*/ 1610 h 67618"/>
                        <a:gd name="connsiteX10" fmla="*/ 20574 w 120124"/>
                        <a:gd name="connsiteY10" fmla="*/ 2039 h 67618"/>
                        <a:gd name="connsiteX11" fmla="*/ 77581 w 120124"/>
                        <a:gd name="connsiteY11" fmla="*/ 26899 h 67618"/>
                        <a:gd name="connsiteX12" fmla="*/ 76724 w 120124"/>
                        <a:gd name="connsiteY12" fmla="*/ 28185 h 67618"/>
                        <a:gd name="connsiteX13" fmla="*/ 77581 w 120124"/>
                        <a:gd name="connsiteY13" fmla="*/ 26899 h 67618"/>
                        <a:gd name="connsiteX14" fmla="*/ 119157 w 120124"/>
                        <a:gd name="connsiteY14" fmla="*/ 67618 h 6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0124" h="67618">
                          <a:moveTo>
                            <a:pt x="119157" y="67618"/>
                          </a:moveTo>
                          <a:cubicBezTo>
                            <a:pt x="117872" y="67618"/>
                            <a:pt x="117443" y="66332"/>
                            <a:pt x="116586" y="65475"/>
                          </a:cubicBezTo>
                          <a:lnTo>
                            <a:pt x="117443" y="64189"/>
                          </a:lnTo>
                          <a:lnTo>
                            <a:pt x="116586" y="65046"/>
                          </a:lnTo>
                          <a:cubicBezTo>
                            <a:pt x="107585" y="55617"/>
                            <a:pt x="97726" y="46616"/>
                            <a:pt x="87868" y="38472"/>
                          </a:cubicBezTo>
                          <a:lnTo>
                            <a:pt x="88725" y="37186"/>
                          </a:lnTo>
                          <a:lnTo>
                            <a:pt x="87868" y="38472"/>
                          </a:lnTo>
                          <a:cubicBezTo>
                            <a:pt x="69437" y="23898"/>
                            <a:pt x="48863" y="11897"/>
                            <a:pt x="25718" y="6325"/>
                          </a:cubicBezTo>
                          <a:cubicBezTo>
                            <a:pt x="19717" y="5039"/>
                            <a:pt x="13716" y="4182"/>
                            <a:pt x="7715" y="3325"/>
                          </a:cubicBezTo>
                          <a:cubicBezTo>
                            <a:pt x="5143" y="2467"/>
                            <a:pt x="857" y="4610"/>
                            <a:pt x="0" y="1610"/>
                          </a:cubicBezTo>
                          <a:cubicBezTo>
                            <a:pt x="1715" y="-2248"/>
                            <a:pt x="16287" y="2039"/>
                            <a:pt x="20574" y="2039"/>
                          </a:cubicBezTo>
                          <a:cubicBezTo>
                            <a:pt x="41148" y="5896"/>
                            <a:pt x="60436" y="14897"/>
                            <a:pt x="77581" y="26899"/>
                          </a:cubicBezTo>
                          <a:lnTo>
                            <a:pt x="76724" y="28185"/>
                          </a:lnTo>
                          <a:lnTo>
                            <a:pt x="77581" y="26899"/>
                          </a:lnTo>
                          <a:cubicBezTo>
                            <a:pt x="81439" y="30328"/>
                            <a:pt x="127301" y="66332"/>
                            <a:pt x="119157" y="67618"/>
                          </a:cubicBezTo>
                          <a:close/>
                        </a:path>
                      </a:pathLst>
                    </a:custGeom>
                    <a:solidFill>
                      <a:srgbClr val="E6E6E6"/>
                    </a:solidFill>
                    <a:ln w="4286" cap="flat">
                      <a:noFill/>
                      <a:prstDash val="solid"/>
                      <a:miter/>
                    </a:ln>
                  </p:spPr>
                  <p:txBody>
                    <a:bodyPr rtlCol="0" anchor="ctr"/>
                    <a:lstStyle/>
                    <a:p>
                      <a:endParaRPr lang="en-GB"/>
                    </a:p>
                  </p:txBody>
                </p:sp>
                <p:sp>
                  <p:nvSpPr>
                    <p:cNvPr id="517" name="Freeform: Shape 516">
                      <a:extLst>
                        <a:ext uri="{FF2B5EF4-FFF2-40B4-BE49-F238E27FC236}">
                          <a16:creationId xmlns:a16="http://schemas.microsoft.com/office/drawing/2014/main" id="{66D88422-CAB1-4747-79BC-42FA5449BFBF}"/>
                        </a:ext>
                      </a:extLst>
                    </p:cNvPr>
                    <p:cNvSpPr/>
                    <p:nvPr/>
                  </p:nvSpPr>
                  <p:spPr>
                    <a:xfrm>
                      <a:off x="7987363" y="3342192"/>
                      <a:ext cx="69279" cy="54224"/>
                    </a:xfrm>
                    <a:custGeom>
                      <a:avLst/>
                      <a:gdLst>
                        <a:gd name="connsiteX0" fmla="*/ 68309 w 69279"/>
                        <a:gd name="connsiteY0" fmla="*/ 54225 h 54224"/>
                        <a:gd name="connsiteX1" fmla="*/ 24590 w 69279"/>
                        <a:gd name="connsiteY1" fmla="*/ 16506 h 54224"/>
                        <a:gd name="connsiteX2" fmla="*/ 25447 w 69279"/>
                        <a:gd name="connsiteY2" fmla="*/ 15220 h 54224"/>
                        <a:gd name="connsiteX3" fmla="*/ 24590 w 69279"/>
                        <a:gd name="connsiteY3" fmla="*/ 16506 h 54224"/>
                        <a:gd name="connsiteX4" fmla="*/ 31448 w 69279"/>
                        <a:gd name="connsiteY4" fmla="*/ 17792 h 54224"/>
                        <a:gd name="connsiteX5" fmla="*/ 68309 w 69279"/>
                        <a:gd name="connsiteY5" fmla="*/ 54225 h 54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279" h="54224">
                          <a:moveTo>
                            <a:pt x="68309" y="54225"/>
                          </a:moveTo>
                          <a:cubicBezTo>
                            <a:pt x="54165" y="41366"/>
                            <a:pt x="40878" y="27221"/>
                            <a:pt x="24590" y="16506"/>
                          </a:cubicBezTo>
                          <a:lnTo>
                            <a:pt x="25447" y="15220"/>
                          </a:lnTo>
                          <a:lnTo>
                            <a:pt x="24590" y="16506"/>
                          </a:lnTo>
                          <a:cubicBezTo>
                            <a:pt x="-22130" y="-10498"/>
                            <a:pt x="7873" y="-211"/>
                            <a:pt x="31448" y="17792"/>
                          </a:cubicBezTo>
                          <a:cubicBezTo>
                            <a:pt x="35306" y="20792"/>
                            <a:pt x="76025" y="52510"/>
                            <a:pt x="68309" y="54225"/>
                          </a:cubicBezTo>
                          <a:close/>
                        </a:path>
                      </a:pathLst>
                    </a:custGeom>
                    <a:solidFill>
                      <a:srgbClr val="E6E6E6"/>
                    </a:solidFill>
                    <a:ln w="4286" cap="flat">
                      <a:noFill/>
                      <a:prstDash val="solid"/>
                      <a:miter/>
                    </a:ln>
                  </p:spPr>
                  <p:txBody>
                    <a:bodyPr rtlCol="0" anchor="ctr"/>
                    <a:lstStyle/>
                    <a:p>
                      <a:endParaRPr lang="en-GB"/>
                    </a:p>
                  </p:txBody>
                </p:sp>
                <p:sp>
                  <p:nvSpPr>
                    <p:cNvPr id="518" name="Freeform: Shape 517">
                      <a:extLst>
                        <a:ext uri="{FF2B5EF4-FFF2-40B4-BE49-F238E27FC236}">
                          <a16:creationId xmlns:a16="http://schemas.microsoft.com/office/drawing/2014/main" id="{02FAF878-53C0-53F0-2DBD-23302C9C1AF2}"/>
                        </a:ext>
                      </a:extLst>
                    </p:cNvPr>
                    <p:cNvSpPr/>
                    <p:nvPr/>
                  </p:nvSpPr>
                  <p:spPr>
                    <a:xfrm>
                      <a:off x="7922789" y="3336781"/>
                      <a:ext cx="120345" cy="66922"/>
                    </a:xfrm>
                    <a:custGeom>
                      <a:avLst/>
                      <a:gdLst>
                        <a:gd name="connsiteX0" fmla="*/ 119168 w 120345"/>
                        <a:gd name="connsiteY0" fmla="*/ 66923 h 66922"/>
                        <a:gd name="connsiteX1" fmla="*/ 87449 w 120345"/>
                        <a:gd name="connsiteY1" fmla="*/ 38205 h 66922"/>
                        <a:gd name="connsiteX2" fmla="*/ 88307 w 120345"/>
                        <a:gd name="connsiteY2" fmla="*/ 36919 h 66922"/>
                        <a:gd name="connsiteX3" fmla="*/ 87449 w 120345"/>
                        <a:gd name="connsiteY3" fmla="*/ 38205 h 66922"/>
                        <a:gd name="connsiteX4" fmla="*/ 75448 w 120345"/>
                        <a:gd name="connsiteY4" fmla="*/ 29204 h 66922"/>
                        <a:gd name="connsiteX5" fmla="*/ 76305 w 120345"/>
                        <a:gd name="connsiteY5" fmla="*/ 27918 h 66922"/>
                        <a:gd name="connsiteX6" fmla="*/ 75448 w 120345"/>
                        <a:gd name="connsiteY6" fmla="*/ 29204 h 66922"/>
                        <a:gd name="connsiteX7" fmla="*/ 1296 w 120345"/>
                        <a:gd name="connsiteY7" fmla="*/ 3058 h 66922"/>
                        <a:gd name="connsiteX8" fmla="*/ 25299 w 120345"/>
                        <a:gd name="connsiteY8" fmla="*/ 3058 h 66922"/>
                        <a:gd name="connsiteX9" fmla="*/ 48873 w 120345"/>
                        <a:gd name="connsiteY9" fmla="*/ 10773 h 66922"/>
                        <a:gd name="connsiteX10" fmla="*/ 109738 w 120345"/>
                        <a:gd name="connsiteY10" fmla="*/ 53635 h 66922"/>
                        <a:gd name="connsiteX11" fmla="*/ 119168 w 120345"/>
                        <a:gd name="connsiteY11" fmla="*/ 66923 h 66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345" h="66922">
                          <a:moveTo>
                            <a:pt x="119168" y="66923"/>
                          </a:moveTo>
                          <a:cubicBezTo>
                            <a:pt x="108881" y="57922"/>
                            <a:pt x="99023" y="46777"/>
                            <a:pt x="87449" y="38205"/>
                          </a:cubicBezTo>
                          <a:lnTo>
                            <a:pt x="88307" y="36919"/>
                          </a:lnTo>
                          <a:lnTo>
                            <a:pt x="87449" y="38205"/>
                          </a:lnTo>
                          <a:cubicBezTo>
                            <a:pt x="83592" y="35205"/>
                            <a:pt x="79735" y="32204"/>
                            <a:pt x="75448" y="29204"/>
                          </a:cubicBezTo>
                          <a:lnTo>
                            <a:pt x="76305" y="27918"/>
                          </a:lnTo>
                          <a:lnTo>
                            <a:pt x="75448" y="29204"/>
                          </a:lnTo>
                          <a:cubicBezTo>
                            <a:pt x="53588" y="14202"/>
                            <a:pt x="27870" y="3486"/>
                            <a:pt x="1296" y="3058"/>
                          </a:cubicBezTo>
                          <a:cubicBezTo>
                            <a:pt x="-6420" y="-3372"/>
                            <a:pt x="22727" y="2200"/>
                            <a:pt x="25299" y="3058"/>
                          </a:cubicBezTo>
                          <a:cubicBezTo>
                            <a:pt x="33443" y="4772"/>
                            <a:pt x="41158" y="7344"/>
                            <a:pt x="48873" y="10773"/>
                          </a:cubicBezTo>
                          <a:cubicBezTo>
                            <a:pt x="71591" y="20631"/>
                            <a:pt x="91736" y="36490"/>
                            <a:pt x="109738" y="53635"/>
                          </a:cubicBezTo>
                          <a:cubicBezTo>
                            <a:pt x="111024" y="55779"/>
                            <a:pt x="124311" y="64780"/>
                            <a:pt x="119168" y="66923"/>
                          </a:cubicBezTo>
                          <a:close/>
                        </a:path>
                      </a:pathLst>
                    </a:custGeom>
                    <a:solidFill>
                      <a:srgbClr val="E6E6E6"/>
                    </a:solidFill>
                    <a:ln w="4286" cap="flat">
                      <a:noFill/>
                      <a:prstDash val="solid"/>
                      <a:miter/>
                    </a:ln>
                  </p:spPr>
                  <p:txBody>
                    <a:bodyPr rtlCol="0" anchor="ctr"/>
                    <a:lstStyle/>
                    <a:p>
                      <a:endParaRPr lang="en-GB"/>
                    </a:p>
                  </p:txBody>
                </p:sp>
                <p:sp>
                  <p:nvSpPr>
                    <p:cNvPr id="519" name="Freeform: Shape 518">
                      <a:extLst>
                        <a:ext uri="{FF2B5EF4-FFF2-40B4-BE49-F238E27FC236}">
                          <a16:creationId xmlns:a16="http://schemas.microsoft.com/office/drawing/2014/main" id="{203C003C-95E4-BA5C-DDF2-2AE30BDABC10}"/>
                        </a:ext>
                      </a:extLst>
                    </p:cNvPr>
                    <p:cNvSpPr/>
                    <p:nvPr/>
                  </p:nvSpPr>
                  <p:spPr>
                    <a:xfrm>
                      <a:off x="7908976" y="3343917"/>
                      <a:ext cx="106925" cy="53356"/>
                    </a:xfrm>
                    <a:custGeom>
                      <a:avLst/>
                      <a:gdLst>
                        <a:gd name="connsiteX0" fmla="*/ 105549 w 106925"/>
                        <a:gd name="connsiteY0" fmla="*/ 53357 h 53356"/>
                        <a:gd name="connsiteX1" fmla="*/ 87547 w 106925"/>
                        <a:gd name="connsiteY1" fmla="*/ 38355 h 53356"/>
                        <a:gd name="connsiteX2" fmla="*/ 88404 w 106925"/>
                        <a:gd name="connsiteY2" fmla="*/ 37069 h 53356"/>
                        <a:gd name="connsiteX3" fmla="*/ 87547 w 106925"/>
                        <a:gd name="connsiteY3" fmla="*/ 38355 h 53356"/>
                        <a:gd name="connsiteX4" fmla="*/ 75545 w 106925"/>
                        <a:gd name="connsiteY4" fmla="*/ 29354 h 53356"/>
                        <a:gd name="connsiteX5" fmla="*/ 76403 w 106925"/>
                        <a:gd name="connsiteY5" fmla="*/ 28068 h 53356"/>
                        <a:gd name="connsiteX6" fmla="*/ 75545 w 106925"/>
                        <a:gd name="connsiteY6" fmla="*/ 29354 h 53356"/>
                        <a:gd name="connsiteX7" fmla="*/ 4822 w 106925"/>
                        <a:gd name="connsiteY7" fmla="*/ 3208 h 53356"/>
                        <a:gd name="connsiteX8" fmla="*/ 4822 w 106925"/>
                        <a:gd name="connsiteY8" fmla="*/ 208 h 53356"/>
                        <a:gd name="connsiteX9" fmla="*/ 27968 w 106925"/>
                        <a:gd name="connsiteY9" fmla="*/ 3637 h 53356"/>
                        <a:gd name="connsiteX10" fmla="*/ 93976 w 106925"/>
                        <a:gd name="connsiteY10" fmla="*/ 39641 h 53356"/>
                        <a:gd name="connsiteX11" fmla="*/ 105549 w 106925"/>
                        <a:gd name="connsiteY11" fmla="*/ 53357 h 53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6925" h="53356">
                          <a:moveTo>
                            <a:pt x="105549" y="53357"/>
                          </a:moveTo>
                          <a:cubicBezTo>
                            <a:pt x="99120" y="49071"/>
                            <a:pt x="93976" y="42641"/>
                            <a:pt x="87547" y="38355"/>
                          </a:cubicBezTo>
                          <a:lnTo>
                            <a:pt x="88404" y="37069"/>
                          </a:lnTo>
                          <a:lnTo>
                            <a:pt x="87547" y="38355"/>
                          </a:lnTo>
                          <a:cubicBezTo>
                            <a:pt x="83689" y="35355"/>
                            <a:pt x="79831" y="32355"/>
                            <a:pt x="75545" y="29354"/>
                          </a:cubicBezTo>
                          <a:lnTo>
                            <a:pt x="76403" y="28068"/>
                          </a:lnTo>
                          <a:lnTo>
                            <a:pt x="75545" y="29354"/>
                          </a:lnTo>
                          <a:cubicBezTo>
                            <a:pt x="54542" y="14781"/>
                            <a:pt x="30540" y="4494"/>
                            <a:pt x="4822" y="3208"/>
                          </a:cubicBezTo>
                          <a:cubicBezTo>
                            <a:pt x="-1607" y="4065"/>
                            <a:pt x="-1607" y="-1078"/>
                            <a:pt x="4822" y="208"/>
                          </a:cubicBezTo>
                          <a:cubicBezTo>
                            <a:pt x="12537" y="636"/>
                            <a:pt x="20252" y="1922"/>
                            <a:pt x="27968" y="3637"/>
                          </a:cubicBezTo>
                          <a:cubicBezTo>
                            <a:pt x="52399" y="10066"/>
                            <a:pt x="74688" y="23353"/>
                            <a:pt x="93976" y="39641"/>
                          </a:cubicBezTo>
                          <a:cubicBezTo>
                            <a:pt x="96119" y="41784"/>
                            <a:pt x="111550" y="51643"/>
                            <a:pt x="105549" y="53357"/>
                          </a:cubicBezTo>
                          <a:close/>
                        </a:path>
                      </a:pathLst>
                    </a:custGeom>
                    <a:solidFill>
                      <a:srgbClr val="E6E6E6"/>
                    </a:solidFill>
                    <a:ln w="4286" cap="flat">
                      <a:noFill/>
                      <a:prstDash val="solid"/>
                      <a:miter/>
                    </a:ln>
                  </p:spPr>
                  <p:txBody>
                    <a:bodyPr rtlCol="0" anchor="ctr"/>
                    <a:lstStyle/>
                    <a:p>
                      <a:endParaRPr lang="en-GB"/>
                    </a:p>
                  </p:txBody>
                </p:sp>
                <p:sp>
                  <p:nvSpPr>
                    <p:cNvPr id="520" name="Freeform: Shape 519">
                      <a:extLst>
                        <a:ext uri="{FF2B5EF4-FFF2-40B4-BE49-F238E27FC236}">
                          <a16:creationId xmlns:a16="http://schemas.microsoft.com/office/drawing/2014/main" id="{45A7C9E3-9EDD-FAFA-CE06-29F81D876E93}"/>
                        </a:ext>
                      </a:extLst>
                    </p:cNvPr>
                    <p:cNvSpPr/>
                    <p:nvPr/>
                  </p:nvSpPr>
                  <p:spPr>
                    <a:xfrm>
                      <a:off x="7895367" y="3351173"/>
                      <a:ext cx="27176" cy="5810"/>
                    </a:xfrm>
                    <a:custGeom>
                      <a:avLst/>
                      <a:gdLst>
                        <a:gd name="connsiteX0" fmla="*/ 25718 w 27176"/>
                        <a:gd name="connsiteY0" fmla="*/ 5810 h 5810"/>
                        <a:gd name="connsiteX1" fmla="*/ 7715 w 27176"/>
                        <a:gd name="connsiteY1" fmla="*/ 3238 h 5810"/>
                        <a:gd name="connsiteX2" fmla="*/ 0 w 27176"/>
                        <a:gd name="connsiteY2" fmla="*/ 1524 h 5810"/>
                        <a:gd name="connsiteX3" fmla="*/ 16716 w 27176"/>
                        <a:gd name="connsiteY3" fmla="*/ 1524 h 5810"/>
                        <a:gd name="connsiteX4" fmla="*/ 25718 w 27176"/>
                        <a:gd name="connsiteY4" fmla="*/ 5810 h 5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176" h="5810">
                          <a:moveTo>
                            <a:pt x="25718" y="5810"/>
                          </a:moveTo>
                          <a:cubicBezTo>
                            <a:pt x="19717" y="4524"/>
                            <a:pt x="13716" y="3667"/>
                            <a:pt x="7715" y="3238"/>
                          </a:cubicBezTo>
                          <a:cubicBezTo>
                            <a:pt x="5143" y="2381"/>
                            <a:pt x="857" y="4096"/>
                            <a:pt x="0" y="1524"/>
                          </a:cubicBezTo>
                          <a:cubicBezTo>
                            <a:pt x="1286" y="-1905"/>
                            <a:pt x="13287" y="1524"/>
                            <a:pt x="16716" y="1524"/>
                          </a:cubicBezTo>
                          <a:cubicBezTo>
                            <a:pt x="19288" y="1524"/>
                            <a:pt x="31289" y="2381"/>
                            <a:pt x="25718" y="5810"/>
                          </a:cubicBezTo>
                          <a:close/>
                        </a:path>
                      </a:pathLst>
                    </a:custGeom>
                    <a:solidFill>
                      <a:srgbClr val="E6E6E6"/>
                    </a:solidFill>
                    <a:ln w="4286" cap="flat">
                      <a:noFill/>
                      <a:prstDash val="solid"/>
                      <a:miter/>
                    </a:ln>
                  </p:spPr>
                  <p:txBody>
                    <a:bodyPr rtlCol="0" anchor="ctr"/>
                    <a:lstStyle/>
                    <a:p>
                      <a:endParaRPr lang="en-GB"/>
                    </a:p>
                  </p:txBody>
                </p:sp>
                <p:sp>
                  <p:nvSpPr>
                    <p:cNvPr id="521" name="Freeform: Shape 520">
                      <a:extLst>
                        <a:ext uri="{FF2B5EF4-FFF2-40B4-BE49-F238E27FC236}">
                          <a16:creationId xmlns:a16="http://schemas.microsoft.com/office/drawing/2014/main" id="{6607EEA1-B5E6-78C8-26E6-521F38A01F0A}"/>
                        </a:ext>
                      </a:extLst>
                    </p:cNvPr>
                    <p:cNvSpPr/>
                    <p:nvPr/>
                  </p:nvSpPr>
                  <p:spPr>
                    <a:xfrm>
                      <a:off x="7936944" y="3359984"/>
                      <a:ext cx="78690" cy="57864"/>
                    </a:xfrm>
                    <a:custGeom>
                      <a:avLst/>
                      <a:gdLst>
                        <a:gd name="connsiteX0" fmla="*/ 77581 w 78690"/>
                        <a:gd name="connsiteY0" fmla="*/ 57864 h 57864"/>
                        <a:gd name="connsiteX1" fmla="*/ 75009 w 78690"/>
                        <a:gd name="connsiteY1" fmla="*/ 55721 h 57864"/>
                        <a:gd name="connsiteX2" fmla="*/ 75866 w 78690"/>
                        <a:gd name="connsiteY2" fmla="*/ 54435 h 57864"/>
                        <a:gd name="connsiteX3" fmla="*/ 75009 w 78690"/>
                        <a:gd name="connsiteY3" fmla="*/ 55293 h 57864"/>
                        <a:gd name="connsiteX4" fmla="*/ 46292 w 78690"/>
                        <a:gd name="connsiteY4" fmla="*/ 28718 h 57864"/>
                        <a:gd name="connsiteX5" fmla="*/ 47149 w 78690"/>
                        <a:gd name="connsiteY5" fmla="*/ 27432 h 57864"/>
                        <a:gd name="connsiteX6" fmla="*/ 46292 w 78690"/>
                        <a:gd name="connsiteY6" fmla="*/ 28718 h 57864"/>
                        <a:gd name="connsiteX7" fmla="*/ 14145 w 78690"/>
                        <a:gd name="connsiteY7" fmla="*/ 7715 h 57864"/>
                        <a:gd name="connsiteX8" fmla="*/ 0 w 78690"/>
                        <a:gd name="connsiteY8" fmla="*/ 0 h 57864"/>
                        <a:gd name="connsiteX9" fmla="*/ 64294 w 78690"/>
                        <a:gd name="connsiteY9" fmla="*/ 40719 h 57864"/>
                        <a:gd name="connsiteX10" fmla="*/ 77581 w 78690"/>
                        <a:gd name="connsiteY10" fmla="*/ 57864 h 5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90" h="57864">
                          <a:moveTo>
                            <a:pt x="77581" y="57864"/>
                          </a:moveTo>
                          <a:cubicBezTo>
                            <a:pt x="76295" y="57864"/>
                            <a:pt x="75866" y="56579"/>
                            <a:pt x="75009" y="55721"/>
                          </a:cubicBezTo>
                          <a:lnTo>
                            <a:pt x="75866" y="54435"/>
                          </a:lnTo>
                          <a:lnTo>
                            <a:pt x="75009" y="55293"/>
                          </a:lnTo>
                          <a:cubicBezTo>
                            <a:pt x="66008" y="45863"/>
                            <a:pt x="56150" y="36862"/>
                            <a:pt x="46292" y="28718"/>
                          </a:cubicBezTo>
                          <a:lnTo>
                            <a:pt x="47149" y="27432"/>
                          </a:lnTo>
                          <a:lnTo>
                            <a:pt x="46292" y="28718"/>
                          </a:lnTo>
                          <a:cubicBezTo>
                            <a:pt x="36005" y="20574"/>
                            <a:pt x="25289" y="13288"/>
                            <a:pt x="14145" y="7715"/>
                          </a:cubicBezTo>
                          <a:cubicBezTo>
                            <a:pt x="10716" y="4715"/>
                            <a:pt x="857" y="3858"/>
                            <a:pt x="0" y="0"/>
                          </a:cubicBezTo>
                          <a:cubicBezTo>
                            <a:pt x="20145" y="2143"/>
                            <a:pt x="48435" y="26575"/>
                            <a:pt x="64294" y="40719"/>
                          </a:cubicBezTo>
                          <a:cubicBezTo>
                            <a:pt x="66008" y="43720"/>
                            <a:pt x="83153" y="55721"/>
                            <a:pt x="77581" y="57864"/>
                          </a:cubicBezTo>
                          <a:close/>
                        </a:path>
                      </a:pathLst>
                    </a:custGeom>
                    <a:solidFill>
                      <a:srgbClr val="E6E6E6"/>
                    </a:solidFill>
                    <a:ln w="4286" cap="flat">
                      <a:noFill/>
                      <a:prstDash val="solid"/>
                      <a:miter/>
                    </a:ln>
                  </p:spPr>
                  <p:txBody>
                    <a:bodyPr rtlCol="0" anchor="ctr"/>
                    <a:lstStyle/>
                    <a:p>
                      <a:endParaRPr lang="en-GB"/>
                    </a:p>
                  </p:txBody>
                </p:sp>
                <p:sp>
                  <p:nvSpPr>
                    <p:cNvPr id="522" name="Freeform: Shape 521">
                      <a:extLst>
                        <a:ext uri="{FF2B5EF4-FFF2-40B4-BE49-F238E27FC236}">
                          <a16:creationId xmlns:a16="http://schemas.microsoft.com/office/drawing/2014/main" id="{764C2E43-F4AA-E2F0-E385-E671FAE5F164}"/>
                        </a:ext>
                      </a:extLst>
                    </p:cNvPr>
                    <p:cNvSpPr/>
                    <p:nvPr/>
                  </p:nvSpPr>
                  <p:spPr>
                    <a:xfrm>
                      <a:off x="7883320" y="3359105"/>
                      <a:ext cx="120358" cy="66887"/>
                    </a:xfrm>
                    <a:custGeom>
                      <a:avLst/>
                      <a:gdLst>
                        <a:gd name="connsiteX0" fmla="*/ 119204 w 120358"/>
                        <a:gd name="connsiteY0" fmla="*/ 66887 h 66887"/>
                        <a:gd name="connsiteX1" fmla="*/ 87486 w 120358"/>
                        <a:gd name="connsiteY1" fmla="*/ 38169 h 66887"/>
                        <a:gd name="connsiteX2" fmla="*/ 88343 w 120358"/>
                        <a:gd name="connsiteY2" fmla="*/ 36883 h 66887"/>
                        <a:gd name="connsiteX3" fmla="*/ 87486 w 120358"/>
                        <a:gd name="connsiteY3" fmla="*/ 38169 h 66887"/>
                        <a:gd name="connsiteX4" fmla="*/ 1332 w 120358"/>
                        <a:gd name="connsiteY4" fmla="*/ 3022 h 66887"/>
                        <a:gd name="connsiteX5" fmla="*/ 21477 w 120358"/>
                        <a:gd name="connsiteY5" fmla="*/ 2165 h 66887"/>
                        <a:gd name="connsiteX6" fmla="*/ 45052 w 120358"/>
                        <a:gd name="connsiteY6" fmla="*/ 9451 h 66887"/>
                        <a:gd name="connsiteX7" fmla="*/ 106345 w 120358"/>
                        <a:gd name="connsiteY7" fmla="*/ 51028 h 66887"/>
                        <a:gd name="connsiteX8" fmla="*/ 119204 w 120358"/>
                        <a:gd name="connsiteY8" fmla="*/ 66887 h 66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358" h="66887">
                          <a:moveTo>
                            <a:pt x="119204" y="66887"/>
                          </a:moveTo>
                          <a:cubicBezTo>
                            <a:pt x="108917" y="57886"/>
                            <a:pt x="99059" y="46742"/>
                            <a:pt x="87486" y="38169"/>
                          </a:cubicBezTo>
                          <a:lnTo>
                            <a:pt x="88343" y="36883"/>
                          </a:lnTo>
                          <a:lnTo>
                            <a:pt x="87486" y="38169"/>
                          </a:lnTo>
                          <a:cubicBezTo>
                            <a:pt x="63054" y="18453"/>
                            <a:pt x="33050" y="3451"/>
                            <a:pt x="1332" y="3022"/>
                          </a:cubicBezTo>
                          <a:cubicBezTo>
                            <a:pt x="-5955" y="-2979"/>
                            <a:pt x="18906" y="1736"/>
                            <a:pt x="21477" y="2165"/>
                          </a:cubicBezTo>
                          <a:cubicBezTo>
                            <a:pt x="29621" y="3879"/>
                            <a:pt x="37765" y="6022"/>
                            <a:pt x="45052" y="9451"/>
                          </a:cubicBezTo>
                          <a:cubicBezTo>
                            <a:pt x="68198" y="18881"/>
                            <a:pt x="88343" y="34312"/>
                            <a:pt x="106345" y="51028"/>
                          </a:cubicBezTo>
                          <a:cubicBezTo>
                            <a:pt x="108489" y="53600"/>
                            <a:pt x="124776" y="65173"/>
                            <a:pt x="119204" y="66887"/>
                          </a:cubicBezTo>
                          <a:close/>
                        </a:path>
                      </a:pathLst>
                    </a:custGeom>
                    <a:solidFill>
                      <a:srgbClr val="E6E6E6"/>
                    </a:solidFill>
                    <a:ln w="4286" cap="flat">
                      <a:noFill/>
                      <a:prstDash val="solid"/>
                      <a:miter/>
                    </a:ln>
                  </p:spPr>
                  <p:txBody>
                    <a:bodyPr rtlCol="0" anchor="ctr"/>
                    <a:lstStyle/>
                    <a:p>
                      <a:endParaRPr lang="en-GB"/>
                    </a:p>
                  </p:txBody>
                </p:sp>
                <p:sp>
                  <p:nvSpPr>
                    <p:cNvPr id="523" name="Freeform: Shape 522">
                      <a:extLst>
                        <a:ext uri="{FF2B5EF4-FFF2-40B4-BE49-F238E27FC236}">
                          <a16:creationId xmlns:a16="http://schemas.microsoft.com/office/drawing/2014/main" id="{A4825D7C-D278-455D-C246-1A35462188D7}"/>
                        </a:ext>
                      </a:extLst>
                    </p:cNvPr>
                    <p:cNvSpPr/>
                    <p:nvPr/>
                  </p:nvSpPr>
                  <p:spPr>
                    <a:xfrm>
                      <a:off x="7869812" y="3368166"/>
                      <a:ext cx="120551" cy="66826"/>
                    </a:xfrm>
                    <a:custGeom>
                      <a:avLst/>
                      <a:gdLst>
                        <a:gd name="connsiteX0" fmla="*/ 119424 w 120551"/>
                        <a:gd name="connsiteY0" fmla="*/ 66827 h 66826"/>
                        <a:gd name="connsiteX1" fmla="*/ 8411 w 120551"/>
                        <a:gd name="connsiteY1" fmla="*/ 3390 h 66826"/>
                        <a:gd name="connsiteX2" fmla="*/ 1552 w 120551"/>
                        <a:gd name="connsiteY2" fmla="*/ 2962 h 66826"/>
                        <a:gd name="connsiteX3" fmla="*/ 6696 w 120551"/>
                        <a:gd name="connsiteY3" fmla="*/ 390 h 66826"/>
                        <a:gd name="connsiteX4" fmla="*/ 97136 w 120551"/>
                        <a:gd name="connsiteY4" fmla="*/ 41967 h 66826"/>
                        <a:gd name="connsiteX5" fmla="*/ 119424 w 120551"/>
                        <a:gd name="connsiteY5" fmla="*/ 66827 h 66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51" h="66826">
                          <a:moveTo>
                            <a:pt x="119424" y="66827"/>
                          </a:moveTo>
                          <a:cubicBezTo>
                            <a:pt x="88992" y="36823"/>
                            <a:pt x="52987" y="6391"/>
                            <a:pt x="8411" y="3390"/>
                          </a:cubicBezTo>
                          <a:cubicBezTo>
                            <a:pt x="6268" y="3390"/>
                            <a:pt x="3696" y="2962"/>
                            <a:pt x="1552" y="2962"/>
                          </a:cubicBezTo>
                          <a:cubicBezTo>
                            <a:pt x="-3162" y="-39"/>
                            <a:pt x="4125" y="-467"/>
                            <a:pt x="6696" y="390"/>
                          </a:cubicBezTo>
                          <a:cubicBezTo>
                            <a:pt x="40986" y="2533"/>
                            <a:pt x="71419" y="20107"/>
                            <a:pt x="97136" y="41967"/>
                          </a:cubicBezTo>
                          <a:cubicBezTo>
                            <a:pt x="99708" y="44967"/>
                            <a:pt x="126283" y="65541"/>
                            <a:pt x="119424" y="66827"/>
                          </a:cubicBezTo>
                          <a:close/>
                        </a:path>
                      </a:pathLst>
                    </a:custGeom>
                    <a:solidFill>
                      <a:srgbClr val="E6E6E6"/>
                    </a:solidFill>
                    <a:ln w="4286" cap="flat">
                      <a:noFill/>
                      <a:prstDash val="solid"/>
                      <a:miter/>
                    </a:ln>
                  </p:spPr>
                  <p:txBody>
                    <a:bodyPr rtlCol="0" anchor="ctr"/>
                    <a:lstStyle/>
                    <a:p>
                      <a:endParaRPr lang="en-GB"/>
                    </a:p>
                  </p:txBody>
                </p:sp>
                <p:sp>
                  <p:nvSpPr>
                    <p:cNvPr id="524" name="Freeform: Shape 523">
                      <a:extLst>
                        <a:ext uri="{FF2B5EF4-FFF2-40B4-BE49-F238E27FC236}">
                          <a16:creationId xmlns:a16="http://schemas.microsoft.com/office/drawing/2014/main" id="{39AD523E-5873-D571-587F-B386EEC75BF3}"/>
                        </a:ext>
                      </a:extLst>
                    </p:cNvPr>
                    <p:cNvSpPr/>
                    <p:nvPr/>
                  </p:nvSpPr>
                  <p:spPr>
                    <a:xfrm>
                      <a:off x="7857220" y="3375035"/>
                      <a:ext cx="61572" cy="19667"/>
                    </a:xfrm>
                    <a:custGeom>
                      <a:avLst/>
                      <a:gdLst>
                        <a:gd name="connsiteX0" fmla="*/ 60436 w 61572"/>
                        <a:gd name="connsiteY0" fmla="*/ 19667 h 19667"/>
                        <a:gd name="connsiteX1" fmla="*/ 24860 w 61572"/>
                        <a:gd name="connsiteY1" fmla="*/ 5951 h 19667"/>
                        <a:gd name="connsiteX2" fmla="*/ 7715 w 61572"/>
                        <a:gd name="connsiteY2" fmla="*/ 3380 h 19667"/>
                        <a:gd name="connsiteX3" fmla="*/ 0 w 61572"/>
                        <a:gd name="connsiteY3" fmla="*/ 1665 h 19667"/>
                        <a:gd name="connsiteX4" fmla="*/ 10287 w 61572"/>
                        <a:gd name="connsiteY4" fmla="*/ 808 h 19667"/>
                        <a:gd name="connsiteX5" fmla="*/ 34290 w 61572"/>
                        <a:gd name="connsiteY5" fmla="*/ 5523 h 19667"/>
                        <a:gd name="connsiteX6" fmla="*/ 60436 w 61572"/>
                        <a:gd name="connsiteY6" fmla="*/ 19667 h 1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572" h="19667">
                          <a:moveTo>
                            <a:pt x="60436" y="19667"/>
                          </a:moveTo>
                          <a:cubicBezTo>
                            <a:pt x="48863" y="14095"/>
                            <a:pt x="37290" y="8523"/>
                            <a:pt x="24860" y="5951"/>
                          </a:cubicBezTo>
                          <a:cubicBezTo>
                            <a:pt x="19288" y="4665"/>
                            <a:pt x="13716" y="3808"/>
                            <a:pt x="7715" y="3380"/>
                          </a:cubicBezTo>
                          <a:cubicBezTo>
                            <a:pt x="5572" y="2522"/>
                            <a:pt x="857" y="4665"/>
                            <a:pt x="0" y="1665"/>
                          </a:cubicBezTo>
                          <a:cubicBezTo>
                            <a:pt x="1286" y="-1764"/>
                            <a:pt x="7286" y="1237"/>
                            <a:pt x="10287" y="808"/>
                          </a:cubicBezTo>
                          <a:cubicBezTo>
                            <a:pt x="18431" y="1665"/>
                            <a:pt x="26575" y="3380"/>
                            <a:pt x="34290" y="5523"/>
                          </a:cubicBezTo>
                          <a:cubicBezTo>
                            <a:pt x="37719" y="6809"/>
                            <a:pt x="67722" y="16238"/>
                            <a:pt x="60436" y="19667"/>
                          </a:cubicBezTo>
                          <a:close/>
                        </a:path>
                      </a:pathLst>
                    </a:custGeom>
                    <a:solidFill>
                      <a:srgbClr val="E6E6E6"/>
                    </a:solidFill>
                    <a:ln w="4286" cap="flat">
                      <a:noFill/>
                      <a:prstDash val="solid"/>
                      <a:miter/>
                    </a:ln>
                  </p:spPr>
                  <p:txBody>
                    <a:bodyPr rtlCol="0" anchor="ctr"/>
                    <a:lstStyle/>
                    <a:p>
                      <a:endParaRPr lang="en-GB"/>
                    </a:p>
                  </p:txBody>
                </p:sp>
                <p:sp>
                  <p:nvSpPr>
                    <p:cNvPr id="525" name="Freeform: Shape 524">
                      <a:extLst>
                        <a:ext uri="{FF2B5EF4-FFF2-40B4-BE49-F238E27FC236}">
                          <a16:creationId xmlns:a16="http://schemas.microsoft.com/office/drawing/2014/main" id="{7A117D2F-CB23-F004-177E-B5275D1C74DD}"/>
                        </a:ext>
                      </a:extLst>
                    </p:cNvPr>
                    <p:cNvSpPr/>
                    <p:nvPr/>
                  </p:nvSpPr>
                  <p:spPr>
                    <a:xfrm>
                      <a:off x="7929934" y="3399970"/>
                      <a:ext cx="48014" cy="42310"/>
                    </a:xfrm>
                    <a:custGeom>
                      <a:avLst/>
                      <a:gdLst>
                        <a:gd name="connsiteX0" fmla="*/ 46872 w 48014"/>
                        <a:gd name="connsiteY0" fmla="*/ 42310 h 42310"/>
                        <a:gd name="connsiteX1" fmla="*/ 44300 w 48014"/>
                        <a:gd name="connsiteY1" fmla="*/ 40167 h 42310"/>
                        <a:gd name="connsiteX2" fmla="*/ 45157 w 48014"/>
                        <a:gd name="connsiteY2" fmla="*/ 38881 h 42310"/>
                        <a:gd name="connsiteX3" fmla="*/ 44300 w 48014"/>
                        <a:gd name="connsiteY3" fmla="*/ 39738 h 42310"/>
                        <a:gd name="connsiteX4" fmla="*/ 15582 w 48014"/>
                        <a:gd name="connsiteY4" fmla="*/ 13164 h 42310"/>
                        <a:gd name="connsiteX5" fmla="*/ 16439 w 48014"/>
                        <a:gd name="connsiteY5" fmla="*/ 11878 h 42310"/>
                        <a:gd name="connsiteX6" fmla="*/ 15582 w 48014"/>
                        <a:gd name="connsiteY6" fmla="*/ 13164 h 42310"/>
                        <a:gd name="connsiteX7" fmla="*/ 3580 w 48014"/>
                        <a:gd name="connsiteY7" fmla="*/ 4163 h 42310"/>
                        <a:gd name="connsiteX8" fmla="*/ 152 w 48014"/>
                        <a:gd name="connsiteY8" fmla="*/ 305 h 42310"/>
                        <a:gd name="connsiteX9" fmla="*/ 10867 w 48014"/>
                        <a:gd name="connsiteY9" fmla="*/ 6306 h 42310"/>
                        <a:gd name="connsiteX10" fmla="*/ 28869 w 48014"/>
                        <a:gd name="connsiteY10" fmla="*/ 20879 h 42310"/>
                        <a:gd name="connsiteX11" fmla="*/ 46872 w 48014"/>
                        <a:gd name="connsiteY11" fmla="*/ 42310 h 4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14" h="42310">
                          <a:moveTo>
                            <a:pt x="46872" y="42310"/>
                          </a:moveTo>
                          <a:cubicBezTo>
                            <a:pt x="45586" y="42310"/>
                            <a:pt x="45157" y="41024"/>
                            <a:pt x="44300" y="40167"/>
                          </a:cubicBezTo>
                          <a:lnTo>
                            <a:pt x="45157" y="38881"/>
                          </a:lnTo>
                          <a:lnTo>
                            <a:pt x="44300" y="39738"/>
                          </a:lnTo>
                          <a:cubicBezTo>
                            <a:pt x="35299" y="30309"/>
                            <a:pt x="25441" y="21308"/>
                            <a:pt x="15582" y="13164"/>
                          </a:cubicBezTo>
                          <a:lnTo>
                            <a:pt x="16439" y="11878"/>
                          </a:lnTo>
                          <a:lnTo>
                            <a:pt x="15582" y="13164"/>
                          </a:lnTo>
                          <a:cubicBezTo>
                            <a:pt x="11724" y="10163"/>
                            <a:pt x="7867" y="7163"/>
                            <a:pt x="3580" y="4163"/>
                          </a:cubicBezTo>
                          <a:cubicBezTo>
                            <a:pt x="2295" y="2876"/>
                            <a:pt x="-706" y="2448"/>
                            <a:pt x="152" y="305"/>
                          </a:cubicBezTo>
                          <a:cubicBezTo>
                            <a:pt x="3580" y="-1410"/>
                            <a:pt x="7867" y="4591"/>
                            <a:pt x="10867" y="6306"/>
                          </a:cubicBezTo>
                          <a:cubicBezTo>
                            <a:pt x="16868" y="11020"/>
                            <a:pt x="22869" y="15735"/>
                            <a:pt x="28869" y="20879"/>
                          </a:cubicBezTo>
                          <a:cubicBezTo>
                            <a:pt x="30584" y="23879"/>
                            <a:pt x="53301" y="41024"/>
                            <a:pt x="46872" y="42310"/>
                          </a:cubicBezTo>
                          <a:close/>
                        </a:path>
                      </a:pathLst>
                    </a:custGeom>
                    <a:solidFill>
                      <a:srgbClr val="E6E6E6"/>
                    </a:solidFill>
                    <a:ln w="4286" cap="flat">
                      <a:noFill/>
                      <a:prstDash val="solid"/>
                      <a:miter/>
                    </a:ln>
                  </p:spPr>
                  <p:txBody>
                    <a:bodyPr rtlCol="0" anchor="ctr"/>
                    <a:lstStyle/>
                    <a:p>
                      <a:endParaRPr lang="en-GB"/>
                    </a:p>
                  </p:txBody>
                </p:sp>
              </p:grpSp>
              <p:grpSp>
                <p:nvGrpSpPr>
                  <p:cNvPr id="526" name="Graphic 18">
                    <a:extLst>
                      <a:ext uri="{FF2B5EF4-FFF2-40B4-BE49-F238E27FC236}">
                        <a16:creationId xmlns:a16="http://schemas.microsoft.com/office/drawing/2014/main" id="{8885B137-66C9-AF66-21D7-B758C7282385}"/>
                      </a:ext>
                    </a:extLst>
                  </p:cNvPr>
                  <p:cNvGrpSpPr/>
                  <p:nvPr/>
                </p:nvGrpSpPr>
                <p:grpSpPr>
                  <a:xfrm>
                    <a:off x="7843503" y="3423849"/>
                    <a:ext cx="39005" cy="33861"/>
                    <a:chOff x="7843503" y="3423849"/>
                    <a:chExt cx="39005" cy="33861"/>
                  </a:xfrm>
                  <a:solidFill>
                    <a:srgbClr val="6C74AF"/>
                  </a:solidFill>
                </p:grpSpPr>
                <p:sp>
                  <p:nvSpPr>
                    <p:cNvPr id="527" name="Freeform: Shape 526">
                      <a:extLst>
                        <a:ext uri="{FF2B5EF4-FFF2-40B4-BE49-F238E27FC236}">
                          <a16:creationId xmlns:a16="http://schemas.microsoft.com/office/drawing/2014/main" id="{C2AD9C11-C103-5B23-ED2C-1D85D44C9A42}"/>
                        </a:ext>
                      </a:extLst>
                    </p:cNvPr>
                    <p:cNvSpPr/>
                    <p:nvPr/>
                  </p:nvSpPr>
                  <p:spPr>
                    <a:xfrm>
                      <a:off x="7857220" y="3431993"/>
                      <a:ext cx="25288" cy="25717"/>
                    </a:xfrm>
                    <a:custGeom>
                      <a:avLst/>
                      <a:gdLst>
                        <a:gd name="connsiteX0" fmla="*/ 429 w 25288"/>
                        <a:gd name="connsiteY0" fmla="*/ 25718 h 25717"/>
                        <a:gd name="connsiteX1" fmla="*/ 0 w 25288"/>
                        <a:gd name="connsiteY1" fmla="*/ 25718 h 25717"/>
                        <a:gd name="connsiteX2" fmla="*/ 25289 w 25288"/>
                        <a:gd name="connsiteY2" fmla="*/ 0 h 25717"/>
                        <a:gd name="connsiteX3" fmla="*/ 24860 w 25288"/>
                        <a:gd name="connsiteY3" fmla="*/ 1286 h 25717"/>
                        <a:gd name="connsiteX4" fmla="*/ 429 w 25288"/>
                        <a:gd name="connsiteY4" fmla="*/ 25718 h 25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88" h="25717">
                          <a:moveTo>
                            <a:pt x="429" y="25718"/>
                          </a:moveTo>
                          <a:lnTo>
                            <a:pt x="0" y="25718"/>
                          </a:lnTo>
                          <a:cubicBezTo>
                            <a:pt x="3429" y="13716"/>
                            <a:pt x="12001" y="1286"/>
                            <a:pt x="25289" y="0"/>
                          </a:cubicBezTo>
                          <a:lnTo>
                            <a:pt x="24860" y="1286"/>
                          </a:lnTo>
                          <a:cubicBezTo>
                            <a:pt x="12430" y="1714"/>
                            <a:pt x="3429" y="13716"/>
                            <a:pt x="429" y="25718"/>
                          </a:cubicBezTo>
                          <a:close/>
                        </a:path>
                      </a:pathLst>
                    </a:custGeom>
                    <a:solidFill>
                      <a:srgbClr val="6C74AF"/>
                    </a:solidFill>
                    <a:ln w="4286" cap="flat">
                      <a:noFill/>
                      <a:prstDash val="solid"/>
                      <a:miter/>
                    </a:ln>
                  </p:spPr>
                  <p:txBody>
                    <a:bodyPr rtlCol="0" anchor="ctr"/>
                    <a:lstStyle/>
                    <a:p>
                      <a:endParaRPr lang="en-GB"/>
                    </a:p>
                  </p:txBody>
                </p:sp>
                <p:sp>
                  <p:nvSpPr>
                    <p:cNvPr id="528" name="Freeform: Shape 527">
                      <a:extLst>
                        <a:ext uri="{FF2B5EF4-FFF2-40B4-BE49-F238E27FC236}">
                          <a16:creationId xmlns:a16="http://schemas.microsoft.com/office/drawing/2014/main" id="{2137C104-F949-D42F-CBB1-A9A9A3F297C0}"/>
                        </a:ext>
                      </a:extLst>
                    </p:cNvPr>
                    <p:cNvSpPr/>
                    <p:nvPr/>
                  </p:nvSpPr>
                  <p:spPr>
                    <a:xfrm>
                      <a:off x="7843503" y="3423849"/>
                      <a:ext cx="39005" cy="33861"/>
                    </a:xfrm>
                    <a:custGeom>
                      <a:avLst/>
                      <a:gdLst>
                        <a:gd name="connsiteX0" fmla="*/ 0 w 39005"/>
                        <a:gd name="connsiteY0" fmla="*/ 25718 h 33861"/>
                        <a:gd name="connsiteX1" fmla="*/ 25289 w 39005"/>
                        <a:gd name="connsiteY1" fmla="*/ 0 h 33861"/>
                        <a:gd name="connsiteX2" fmla="*/ 39005 w 39005"/>
                        <a:gd name="connsiteY2" fmla="*/ 8144 h 33861"/>
                        <a:gd name="connsiteX3" fmla="*/ 13716 w 39005"/>
                        <a:gd name="connsiteY3" fmla="*/ 33861 h 33861"/>
                        <a:gd name="connsiteX4" fmla="*/ 0 w 39005"/>
                        <a:gd name="connsiteY4" fmla="*/ 25718 h 33861"/>
                        <a:gd name="connsiteX5" fmla="*/ 0 w 39005"/>
                        <a:gd name="connsiteY5" fmla="*/ 25718 h 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005" h="33861">
                          <a:moveTo>
                            <a:pt x="0" y="25718"/>
                          </a:moveTo>
                          <a:cubicBezTo>
                            <a:pt x="3001" y="13716"/>
                            <a:pt x="12002" y="1715"/>
                            <a:pt x="25289" y="0"/>
                          </a:cubicBezTo>
                          <a:lnTo>
                            <a:pt x="39005" y="8144"/>
                          </a:lnTo>
                          <a:cubicBezTo>
                            <a:pt x="25718" y="9858"/>
                            <a:pt x="17145" y="21860"/>
                            <a:pt x="13716" y="33861"/>
                          </a:cubicBezTo>
                          <a:lnTo>
                            <a:pt x="0" y="25718"/>
                          </a:lnTo>
                          <a:cubicBezTo>
                            <a:pt x="0" y="25718"/>
                            <a:pt x="0" y="25718"/>
                            <a:pt x="0" y="25718"/>
                          </a:cubicBezTo>
                          <a:close/>
                        </a:path>
                      </a:pathLst>
                    </a:custGeom>
                    <a:solidFill>
                      <a:srgbClr val="6C74AF"/>
                    </a:solidFill>
                    <a:ln w="4286" cap="flat">
                      <a:noFill/>
                      <a:prstDash val="solid"/>
                      <a:miter/>
                    </a:ln>
                  </p:spPr>
                  <p:txBody>
                    <a:bodyPr rtlCol="0" anchor="ctr"/>
                    <a:lstStyle/>
                    <a:p>
                      <a:endParaRPr lang="en-GB"/>
                    </a:p>
                  </p:txBody>
                </p:sp>
              </p:grpSp>
            </p:grpSp>
            <p:grpSp>
              <p:nvGrpSpPr>
                <p:cNvPr id="529" name="Graphic 18">
                  <a:extLst>
                    <a:ext uri="{FF2B5EF4-FFF2-40B4-BE49-F238E27FC236}">
                      <a16:creationId xmlns:a16="http://schemas.microsoft.com/office/drawing/2014/main" id="{A9C3AE19-68D0-0341-BBD5-DB6D63D3143F}"/>
                    </a:ext>
                  </a:extLst>
                </p:cNvPr>
                <p:cNvGrpSpPr/>
                <p:nvPr/>
              </p:nvGrpSpPr>
              <p:grpSpPr>
                <a:xfrm>
                  <a:off x="7826787" y="3268236"/>
                  <a:ext cx="172015" cy="111893"/>
                  <a:chOff x="7826787" y="3268236"/>
                  <a:chExt cx="172015" cy="111893"/>
                </a:xfrm>
              </p:grpSpPr>
              <p:sp>
                <p:nvSpPr>
                  <p:cNvPr id="530" name="Freeform: Shape 529">
                    <a:extLst>
                      <a:ext uri="{FF2B5EF4-FFF2-40B4-BE49-F238E27FC236}">
                        <a16:creationId xmlns:a16="http://schemas.microsoft.com/office/drawing/2014/main" id="{18CA2963-F592-3561-381D-0393916C9B3F}"/>
                      </a:ext>
                    </a:extLst>
                  </p:cNvPr>
                  <p:cNvSpPr/>
                  <p:nvPr/>
                </p:nvSpPr>
                <p:spPr>
                  <a:xfrm>
                    <a:off x="7840503" y="3274687"/>
                    <a:ext cx="146589" cy="101155"/>
                  </a:xfrm>
                  <a:custGeom>
                    <a:avLst/>
                    <a:gdLst>
                      <a:gd name="connsiteX0" fmla="*/ 8573 w 146589"/>
                      <a:gd name="connsiteY0" fmla="*/ 101155 h 101155"/>
                      <a:gd name="connsiteX1" fmla="*/ 0 w 146589"/>
                      <a:gd name="connsiteY1" fmla="*/ 87439 h 101155"/>
                      <a:gd name="connsiteX2" fmla="*/ 138446 w 146589"/>
                      <a:gd name="connsiteY2" fmla="*/ 0 h 101155"/>
                      <a:gd name="connsiteX3" fmla="*/ 146590 w 146589"/>
                      <a:gd name="connsiteY3" fmla="*/ 13287 h 101155"/>
                    </a:gdLst>
                    <a:ahLst/>
                    <a:cxnLst>
                      <a:cxn ang="0">
                        <a:pos x="connsiteX0" y="connsiteY0"/>
                      </a:cxn>
                      <a:cxn ang="0">
                        <a:pos x="connsiteX1" y="connsiteY1"/>
                      </a:cxn>
                      <a:cxn ang="0">
                        <a:pos x="connsiteX2" y="connsiteY2"/>
                      </a:cxn>
                      <a:cxn ang="0">
                        <a:pos x="connsiteX3" y="connsiteY3"/>
                      </a:cxn>
                    </a:cxnLst>
                    <a:rect l="l" t="t" r="r" b="b"/>
                    <a:pathLst>
                      <a:path w="146589" h="101155">
                        <a:moveTo>
                          <a:pt x="8573" y="101155"/>
                        </a:moveTo>
                        <a:lnTo>
                          <a:pt x="0" y="87439"/>
                        </a:lnTo>
                        <a:lnTo>
                          <a:pt x="138446" y="0"/>
                        </a:lnTo>
                        <a:lnTo>
                          <a:pt x="146590" y="13287"/>
                        </a:lnTo>
                        <a:close/>
                      </a:path>
                    </a:pathLst>
                  </a:custGeom>
                  <a:solidFill>
                    <a:srgbClr val="005D92"/>
                  </a:solidFill>
                  <a:ln w="4286" cap="flat">
                    <a:noFill/>
                    <a:prstDash val="solid"/>
                    <a:miter/>
                  </a:ln>
                </p:spPr>
                <p:txBody>
                  <a:bodyPr rtlCol="0" anchor="ctr"/>
                  <a:lstStyle/>
                  <a:p>
                    <a:endParaRPr lang="en-GB"/>
                  </a:p>
                </p:txBody>
              </p:sp>
              <p:sp>
                <p:nvSpPr>
                  <p:cNvPr id="531" name="Freeform: Shape 530">
                    <a:extLst>
                      <a:ext uri="{FF2B5EF4-FFF2-40B4-BE49-F238E27FC236}">
                        <a16:creationId xmlns:a16="http://schemas.microsoft.com/office/drawing/2014/main" id="{1261EE14-BEE9-5A40-3E57-FCF4581CB55E}"/>
                      </a:ext>
                    </a:extLst>
                  </p:cNvPr>
                  <p:cNvSpPr/>
                  <p:nvPr/>
                </p:nvSpPr>
                <p:spPr>
                  <a:xfrm>
                    <a:off x="7978949" y="3268236"/>
                    <a:ext cx="19854" cy="19739"/>
                  </a:xfrm>
                  <a:custGeom>
                    <a:avLst/>
                    <a:gdLst>
                      <a:gd name="connsiteX0" fmla="*/ 18859 w 19854"/>
                      <a:gd name="connsiteY0" fmla="*/ 5594 h 19739"/>
                      <a:gd name="connsiteX1" fmla="*/ 0 w 19854"/>
                      <a:gd name="connsiteY1" fmla="*/ 6023 h 19739"/>
                      <a:gd name="connsiteX2" fmla="*/ 8573 w 19854"/>
                      <a:gd name="connsiteY2" fmla="*/ 19739 h 19739"/>
                      <a:gd name="connsiteX3" fmla="*/ 18859 w 19854"/>
                      <a:gd name="connsiteY3" fmla="*/ 5594 h 19739"/>
                    </a:gdLst>
                    <a:ahLst/>
                    <a:cxnLst>
                      <a:cxn ang="0">
                        <a:pos x="connsiteX0" y="connsiteY0"/>
                      </a:cxn>
                      <a:cxn ang="0">
                        <a:pos x="connsiteX1" y="connsiteY1"/>
                      </a:cxn>
                      <a:cxn ang="0">
                        <a:pos x="connsiteX2" y="connsiteY2"/>
                      </a:cxn>
                      <a:cxn ang="0">
                        <a:pos x="connsiteX3" y="connsiteY3"/>
                      </a:cxn>
                    </a:cxnLst>
                    <a:rect l="l" t="t" r="r" b="b"/>
                    <a:pathLst>
                      <a:path w="19854" h="19739">
                        <a:moveTo>
                          <a:pt x="18859" y="5594"/>
                        </a:moveTo>
                        <a:cubicBezTo>
                          <a:pt x="14573" y="-5121"/>
                          <a:pt x="6000" y="2166"/>
                          <a:pt x="0" y="6023"/>
                        </a:cubicBezTo>
                        <a:lnTo>
                          <a:pt x="8573" y="19739"/>
                        </a:lnTo>
                        <a:cubicBezTo>
                          <a:pt x="12430" y="16739"/>
                          <a:pt x="23145" y="12881"/>
                          <a:pt x="18859" y="5594"/>
                        </a:cubicBezTo>
                        <a:close/>
                      </a:path>
                    </a:pathLst>
                  </a:custGeom>
                  <a:solidFill>
                    <a:srgbClr val="005D92"/>
                  </a:solidFill>
                  <a:ln w="4286" cap="flat">
                    <a:noFill/>
                    <a:prstDash val="solid"/>
                    <a:miter/>
                  </a:ln>
                </p:spPr>
                <p:txBody>
                  <a:bodyPr rtlCol="0" anchor="ctr"/>
                  <a:lstStyle/>
                  <a:p>
                    <a:endParaRPr lang="en-GB"/>
                  </a:p>
                </p:txBody>
              </p:sp>
              <p:grpSp>
                <p:nvGrpSpPr>
                  <p:cNvPr id="532" name="Graphic 18">
                    <a:extLst>
                      <a:ext uri="{FF2B5EF4-FFF2-40B4-BE49-F238E27FC236}">
                        <a16:creationId xmlns:a16="http://schemas.microsoft.com/office/drawing/2014/main" id="{FAA9CD82-6E05-D255-AE60-8443A8297038}"/>
                      </a:ext>
                    </a:extLst>
                  </p:cNvPr>
                  <p:cNvGrpSpPr/>
                  <p:nvPr/>
                </p:nvGrpSpPr>
                <p:grpSpPr>
                  <a:xfrm>
                    <a:off x="7826787" y="3362127"/>
                    <a:ext cx="22288" cy="18002"/>
                    <a:chOff x="7826787" y="3362127"/>
                    <a:chExt cx="22288" cy="18002"/>
                  </a:xfrm>
                </p:grpSpPr>
                <p:sp>
                  <p:nvSpPr>
                    <p:cNvPr id="533" name="Freeform: Shape 532">
                      <a:extLst>
                        <a:ext uri="{FF2B5EF4-FFF2-40B4-BE49-F238E27FC236}">
                          <a16:creationId xmlns:a16="http://schemas.microsoft.com/office/drawing/2014/main" id="{FB29CA1A-FD24-8726-0289-0F014E4B4A66}"/>
                        </a:ext>
                      </a:extLst>
                    </p:cNvPr>
                    <p:cNvSpPr/>
                    <p:nvPr/>
                  </p:nvSpPr>
                  <p:spPr>
                    <a:xfrm>
                      <a:off x="7826787" y="3374128"/>
                      <a:ext cx="7714" cy="6000"/>
                    </a:xfrm>
                    <a:custGeom>
                      <a:avLst/>
                      <a:gdLst>
                        <a:gd name="connsiteX0" fmla="*/ 0 w 7714"/>
                        <a:gd name="connsiteY0" fmla="*/ 6001 h 6000"/>
                        <a:gd name="connsiteX1" fmla="*/ 7715 w 7714"/>
                        <a:gd name="connsiteY1" fmla="*/ 4715 h 6000"/>
                        <a:gd name="connsiteX2" fmla="*/ 4715 w 7714"/>
                        <a:gd name="connsiteY2" fmla="*/ 0 h 6000"/>
                      </a:gdLst>
                      <a:ahLst/>
                      <a:cxnLst>
                        <a:cxn ang="0">
                          <a:pos x="connsiteX0" y="connsiteY0"/>
                        </a:cxn>
                        <a:cxn ang="0">
                          <a:pos x="connsiteX1" y="connsiteY1"/>
                        </a:cxn>
                        <a:cxn ang="0">
                          <a:pos x="connsiteX2" y="connsiteY2"/>
                        </a:cxn>
                      </a:cxnLst>
                      <a:rect l="l" t="t" r="r" b="b"/>
                      <a:pathLst>
                        <a:path w="7714" h="6000">
                          <a:moveTo>
                            <a:pt x="0" y="6001"/>
                          </a:moveTo>
                          <a:lnTo>
                            <a:pt x="7715" y="4715"/>
                          </a:lnTo>
                          <a:lnTo>
                            <a:pt x="4715" y="0"/>
                          </a:lnTo>
                          <a:close/>
                        </a:path>
                      </a:pathLst>
                    </a:custGeom>
                    <a:solidFill>
                      <a:srgbClr val="1A1A1A"/>
                    </a:solidFill>
                    <a:ln w="4286" cap="flat">
                      <a:noFill/>
                      <a:prstDash val="solid"/>
                      <a:miter/>
                    </a:ln>
                  </p:spPr>
                  <p:txBody>
                    <a:bodyPr rtlCol="0" anchor="ctr"/>
                    <a:lstStyle/>
                    <a:p>
                      <a:endParaRPr lang="en-GB"/>
                    </a:p>
                  </p:txBody>
                </p:sp>
                <p:sp>
                  <p:nvSpPr>
                    <p:cNvPr id="534" name="Freeform: Shape 533">
                      <a:extLst>
                        <a:ext uri="{FF2B5EF4-FFF2-40B4-BE49-F238E27FC236}">
                          <a16:creationId xmlns:a16="http://schemas.microsoft.com/office/drawing/2014/main" id="{83DE357E-E5D9-589A-5E3A-1E5CBB1D0035}"/>
                        </a:ext>
                      </a:extLst>
                    </p:cNvPr>
                    <p:cNvSpPr/>
                    <p:nvPr/>
                  </p:nvSpPr>
                  <p:spPr>
                    <a:xfrm>
                      <a:off x="7831502" y="3362127"/>
                      <a:ext cx="17573" cy="16716"/>
                    </a:xfrm>
                    <a:custGeom>
                      <a:avLst/>
                      <a:gdLst>
                        <a:gd name="connsiteX0" fmla="*/ 9001 w 17573"/>
                        <a:gd name="connsiteY0" fmla="*/ 0 h 16716"/>
                        <a:gd name="connsiteX1" fmla="*/ 0 w 17573"/>
                        <a:gd name="connsiteY1" fmla="*/ 12002 h 16716"/>
                        <a:gd name="connsiteX2" fmla="*/ 3000 w 17573"/>
                        <a:gd name="connsiteY2" fmla="*/ 16716 h 16716"/>
                        <a:gd name="connsiteX3" fmla="*/ 17574 w 17573"/>
                        <a:gd name="connsiteY3" fmla="*/ 13716 h 16716"/>
                      </a:gdLst>
                      <a:ahLst/>
                      <a:cxnLst>
                        <a:cxn ang="0">
                          <a:pos x="connsiteX0" y="connsiteY0"/>
                        </a:cxn>
                        <a:cxn ang="0">
                          <a:pos x="connsiteX1" y="connsiteY1"/>
                        </a:cxn>
                        <a:cxn ang="0">
                          <a:pos x="connsiteX2" y="connsiteY2"/>
                        </a:cxn>
                        <a:cxn ang="0">
                          <a:pos x="connsiteX3" y="connsiteY3"/>
                        </a:cxn>
                      </a:cxnLst>
                      <a:rect l="l" t="t" r="r" b="b"/>
                      <a:pathLst>
                        <a:path w="17573" h="16716">
                          <a:moveTo>
                            <a:pt x="9001" y="0"/>
                          </a:moveTo>
                          <a:lnTo>
                            <a:pt x="0" y="12002"/>
                          </a:lnTo>
                          <a:lnTo>
                            <a:pt x="3000" y="16716"/>
                          </a:lnTo>
                          <a:lnTo>
                            <a:pt x="17574" y="13716"/>
                          </a:lnTo>
                          <a:close/>
                        </a:path>
                      </a:pathLst>
                    </a:custGeom>
                    <a:solidFill>
                      <a:srgbClr val="8CC1E3"/>
                    </a:solidFill>
                    <a:ln w="4286" cap="flat">
                      <a:noFill/>
                      <a:prstDash val="solid"/>
                      <a:miter/>
                    </a:ln>
                  </p:spPr>
                  <p:txBody>
                    <a:bodyPr rtlCol="0" anchor="ctr"/>
                    <a:lstStyle/>
                    <a:p>
                      <a:endParaRPr lang="en-GB"/>
                    </a:p>
                  </p:txBody>
                </p:sp>
              </p:grpSp>
              <p:sp>
                <p:nvSpPr>
                  <p:cNvPr id="535" name="Freeform: Shape 534">
                    <a:extLst>
                      <a:ext uri="{FF2B5EF4-FFF2-40B4-BE49-F238E27FC236}">
                        <a16:creationId xmlns:a16="http://schemas.microsoft.com/office/drawing/2014/main" id="{16411422-09F4-3131-8C19-AC4682A33DBC}"/>
                      </a:ext>
                    </a:extLst>
                  </p:cNvPr>
                  <p:cNvSpPr/>
                  <p:nvPr/>
                </p:nvSpPr>
                <p:spPr>
                  <a:xfrm>
                    <a:off x="7986236" y="3269115"/>
                    <a:ext cx="9429" cy="14144"/>
                  </a:xfrm>
                  <a:custGeom>
                    <a:avLst/>
                    <a:gdLst>
                      <a:gd name="connsiteX0" fmla="*/ 8573 w 9429"/>
                      <a:gd name="connsiteY0" fmla="*/ 14145 h 14144"/>
                      <a:gd name="connsiteX1" fmla="*/ 0 w 9429"/>
                      <a:gd name="connsiteY1" fmla="*/ 857 h 14144"/>
                      <a:gd name="connsiteX2" fmla="*/ 1286 w 9429"/>
                      <a:gd name="connsiteY2" fmla="*/ 0 h 14144"/>
                      <a:gd name="connsiteX3" fmla="*/ 9430 w 9429"/>
                      <a:gd name="connsiteY3" fmla="*/ 13716 h 14144"/>
                    </a:gdLst>
                    <a:ahLst/>
                    <a:cxnLst>
                      <a:cxn ang="0">
                        <a:pos x="connsiteX0" y="connsiteY0"/>
                      </a:cxn>
                      <a:cxn ang="0">
                        <a:pos x="connsiteX1" y="connsiteY1"/>
                      </a:cxn>
                      <a:cxn ang="0">
                        <a:pos x="connsiteX2" y="connsiteY2"/>
                      </a:cxn>
                      <a:cxn ang="0">
                        <a:pos x="connsiteX3" y="connsiteY3"/>
                      </a:cxn>
                    </a:cxnLst>
                    <a:rect l="l" t="t" r="r" b="b"/>
                    <a:pathLst>
                      <a:path w="9429" h="14144">
                        <a:moveTo>
                          <a:pt x="8573" y="14145"/>
                        </a:moveTo>
                        <a:lnTo>
                          <a:pt x="0" y="857"/>
                        </a:lnTo>
                        <a:lnTo>
                          <a:pt x="1286" y="0"/>
                        </a:lnTo>
                        <a:lnTo>
                          <a:pt x="9430" y="13716"/>
                        </a:lnTo>
                        <a:close/>
                      </a:path>
                    </a:pathLst>
                  </a:custGeom>
                  <a:solidFill>
                    <a:srgbClr val="D5E8F5"/>
                  </a:solidFill>
                  <a:ln w="4286" cap="flat">
                    <a:noFill/>
                    <a:prstDash val="solid"/>
                    <a:miter/>
                  </a:ln>
                </p:spPr>
                <p:txBody>
                  <a:bodyPr rtlCol="0" anchor="ctr"/>
                  <a:lstStyle/>
                  <a:p>
                    <a:endParaRPr lang="en-GB"/>
                  </a:p>
                </p:txBody>
              </p:sp>
              <p:sp>
                <p:nvSpPr>
                  <p:cNvPr id="536" name="Freeform: Shape 535">
                    <a:extLst>
                      <a:ext uri="{FF2B5EF4-FFF2-40B4-BE49-F238E27FC236}">
                        <a16:creationId xmlns:a16="http://schemas.microsoft.com/office/drawing/2014/main" id="{1AC49188-A754-66C7-6B9E-34A3ABD55E84}"/>
                      </a:ext>
                    </a:extLst>
                  </p:cNvPr>
                  <p:cNvSpPr/>
                  <p:nvPr/>
                </p:nvSpPr>
                <p:spPr>
                  <a:xfrm>
                    <a:off x="7983664" y="3270830"/>
                    <a:ext cx="9429" cy="14144"/>
                  </a:xfrm>
                  <a:custGeom>
                    <a:avLst/>
                    <a:gdLst>
                      <a:gd name="connsiteX0" fmla="*/ 8144 w 9429"/>
                      <a:gd name="connsiteY0" fmla="*/ 14145 h 14144"/>
                      <a:gd name="connsiteX1" fmla="*/ 0 w 9429"/>
                      <a:gd name="connsiteY1" fmla="*/ 857 h 14144"/>
                      <a:gd name="connsiteX2" fmla="*/ 1286 w 9429"/>
                      <a:gd name="connsiteY2" fmla="*/ 0 h 14144"/>
                      <a:gd name="connsiteX3" fmla="*/ 9430 w 9429"/>
                      <a:gd name="connsiteY3" fmla="*/ 13716 h 14144"/>
                    </a:gdLst>
                    <a:ahLst/>
                    <a:cxnLst>
                      <a:cxn ang="0">
                        <a:pos x="connsiteX0" y="connsiteY0"/>
                      </a:cxn>
                      <a:cxn ang="0">
                        <a:pos x="connsiteX1" y="connsiteY1"/>
                      </a:cxn>
                      <a:cxn ang="0">
                        <a:pos x="connsiteX2" y="connsiteY2"/>
                      </a:cxn>
                      <a:cxn ang="0">
                        <a:pos x="connsiteX3" y="connsiteY3"/>
                      </a:cxn>
                    </a:cxnLst>
                    <a:rect l="l" t="t" r="r" b="b"/>
                    <a:pathLst>
                      <a:path w="9429" h="14144">
                        <a:moveTo>
                          <a:pt x="8144" y="14145"/>
                        </a:moveTo>
                        <a:lnTo>
                          <a:pt x="0" y="857"/>
                        </a:lnTo>
                        <a:lnTo>
                          <a:pt x="1286" y="0"/>
                        </a:lnTo>
                        <a:lnTo>
                          <a:pt x="9430" y="13716"/>
                        </a:lnTo>
                        <a:close/>
                      </a:path>
                    </a:pathLst>
                  </a:custGeom>
                  <a:solidFill>
                    <a:srgbClr val="D5E8F5"/>
                  </a:solidFill>
                  <a:ln w="4286" cap="flat">
                    <a:noFill/>
                    <a:prstDash val="solid"/>
                    <a:miter/>
                  </a:ln>
                </p:spPr>
                <p:txBody>
                  <a:bodyPr rtlCol="0" anchor="ctr"/>
                  <a:lstStyle/>
                  <a:p>
                    <a:endParaRPr lang="en-GB"/>
                  </a:p>
                </p:txBody>
              </p:sp>
              <p:sp>
                <p:nvSpPr>
                  <p:cNvPr id="537" name="Freeform: Shape 536">
                    <a:extLst>
                      <a:ext uri="{FF2B5EF4-FFF2-40B4-BE49-F238E27FC236}">
                        <a16:creationId xmlns:a16="http://schemas.microsoft.com/office/drawing/2014/main" id="{14FA49C0-BA9E-0889-E753-6304675B1EDC}"/>
                      </a:ext>
                    </a:extLst>
                  </p:cNvPr>
                  <p:cNvSpPr/>
                  <p:nvPr/>
                </p:nvSpPr>
                <p:spPr>
                  <a:xfrm>
                    <a:off x="7980663" y="3272544"/>
                    <a:ext cx="9858" cy="14144"/>
                  </a:xfrm>
                  <a:custGeom>
                    <a:avLst/>
                    <a:gdLst>
                      <a:gd name="connsiteX0" fmla="*/ 8573 w 9858"/>
                      <a:gd name="connsiteY0" fmla="*/ 14145 h 14144"/>
                      <a:gd name="connsiteX1" fmla="*/ 0 w 9858"/>
                      <a:gd name="connsiteY1" fmla="*/ 857 h 14144"/>
                      <a:gd name="connsiteX2" fmla="*/ 1286 w 9858"/>
                      <a:gd name="connsiteY2" fmla="*/ 0 h 14144"/>
                      <a:gd name="connsiteX3" fmla="*/ 9859 w 9858"/>
                      <a:gd name="connsiteY3" fmla="*/ 13716 h 14144"/>
                    </a:gdLst>
                    <a:ahLst/>
                    <a:cxnLst>
                      <a:cxn ang="0">
                        <a:pos x="connsiteX0" y="connsiteY0"/>
                      </a:cxn>
                      <a:cxn ang="0">
                        <a:pos x="connsiteX1" y="connsiteY1"/>
                      </a:cxn>
                      <a:cxn ang="0">
                        <a:pos x="connsiteX2" y="connsiteY2"/>
                      </a:cxn>
                      <a:cxn ang="0">
                        <a:pos x="connsiteX3" y="connsiteY3"/>
                      </a:cxn>
                    </a:cxnLst>
                    <a:rect l="l" t="t" r="r" b="b"/>
                    <a:pathLst>
                      <a:path w="9858" h="14144">
                        <a:moveTo>
                          <a:pt x="8573" y="14145"/>
                        </a:moveTo>
                        <a:lnTo>
                          <a:pt x="0" y="857"/>
                        </a:lnTo>
                        <a:lnTo>
                          <a:pt x="1286" y="0"/>
                        </a:lnTo>
                        <a:lnTo>
                          <a:pt x="9859" y="13716"/>
                        </a:lnTo>
                        <a:close/>
                      </a:path>
                    </a:pathLst>
                  </a:custGeom>
                  <a:solidFill>
                    <a:srgbClr val="D5E8F5"/>
                  </a:solidFill>
                  <a:ln w="4286" cap="flat">
                    <a:noFill/>
                    <a:prstDash val="solid"/>
                    <a:miter/>
                  </a:ln>
                </p:spPr>
                <p:txBody>
                  <a:bodyPr rtlCol="0" anchor="ctr"/>
                  <a:lstStyle/>
                  <a:p>
                    <a:endParaRPr lang="en-GB"/>
                  </a:p>
                </p:txBody>
              </p:sp>
              <p:grpSp>
                <p:nvGrpSpPr>
                  <p:cNvPr id="538" name="Graphic 18">
                    <a:extLst>
                      <a:ext uri="{FF2B5EF4-FFF2-40B4-BE49-F238E27FC236}">
                        <a16:creationId xmlns:a16="http://schemas.microsoft.com/office/drawing/2014/main" id="{E2E0AA1E-A368-F691-AA0E-DD89582860DD}"/>
                      </a:ext>
                    </a:extLst>
                  </p:cNvPr>
                  <p:cNvGrpSpPr/>
                  <p:nvPr/>
                </p:nvGrpSpPr>
                <p:grpSpPr>
                  <a:xfrm>
                    <a:off x="7840503" y="3274687"/>
                    <a:ext cx="146589" cy="101155"/>
                    <a:chOff x="7840503" y="3274687"/>
                    <a:chExt cx="146589" cy="101155"/>
                  </a:xfrm>
                </p:grpSpPr>
                <p:sp>
                  <p:nvSpPr>
                    <p:cNvPr id="539" name="Freeform: Shape 538">
                      <a:extLst>
                        <a:ext uri="{FF2B5EF4-FFF2-40B4-BE49-F238E27FC236}">
                          <a16:creationId xmlns:a16="http://schemas.microsoft.com/office/drawing/2014/main" id="{A1687C8E-0A59-8133-9ECF-64EEF06EBBF9}"/>
                        </a:ext>
                      </a:extLst>
                    </p:cNvPr>
                    <p:cNvSpPr/>
                    <p:nvPr/>
                  </p:nvSpPr>
                  <p:spPr>
                    <a:xfrm>
                      <a:off x="7843075" y="3278974"/>
                      <a:ext cx="140589" cy="90868"/>
                    </a:xfrm>
                    <a:custGeom>
                      <a:avLst/>
                      <a:gdLst>
                        <a:gd name="connsiteX0" fmla="*/ 138446 w 140589"/>
                        <a:gd name="connsiteY0" fmla="*/ 0 h 90868"/>
                        <a:gd name="connsiteX1" fmla="*/ 0 w 140589"/>
                        <a:gd name="connsiteY1" fmla="*/ 87439 h 90868"/>
                        <a:gd name="connsiteX2" fmla="*/ 2143 w 140589"/>
                        <a:gd name="connsiteY2" fmla="*/ 90869 h 90868"/>
                        <a:gd name="connsiteX3" fmla="*/ 140589 w 140589"/>
                        <a:gd name="connsiteY3" fmla="*/ 3429 h 90868"/>
                      </a:gdLst>
                      <a:ahLst/>
                      <a:cxnLst>
                        <a:cxn ang="0">
                          <a:pos x="connsiteX0" y="connsiteY0"/>
                        </a:cxn>
                        <a:cxn ang="0">
                          <a:pos x="connsiteX1" y="connsiteY1"/>
                        </a:cxn>
                        <a:cxn ang="0">
                          <a:pos x="connsiteX2" y="connsiteY2"/>
                        </a:cxn>
                        <a:cxn ang="0">
                          <a:pos x="connsiteX3" y="connsiteY3"/>
                        </a:cxn>
                      </a:cxnLst>
                      <a:rect l="l" t="t" r="r" b="b"/>
                      <a:pathLst>
                        <a:path w="140589" h="90868">
                          <a:moveTo>
                            <a:pt x="138446" y="0"/>
                          </a:moveTo>
                          <a:lnTo>
                            <a:pt x="0" y="87439"/>
                          </a:lnTo>
                          <a:lnTo>
                            <a:pt x="2143" y="90869"/>
                          </a:lnTo>
                          <a:lnTo>
                            <a:pt x="140589" y="3429"/>
                          </a:lnTo>
                          <a:close/>
                        </a:path>
                      </a:pathLst>
                    </a:custGeom>
                    <a:solidFill>
                      <a:srgbClr val="FFB385">
                        <a:alpha val="22000"/>
                      </a:srgbClr>
                    </a:solidFill>
                    <a:ln w="4286" cap="flat">
                      <a:noFill/>
                      <a:prstDash val="solid"/>
                      <a:miter/>
                    </a:ln>
                  </p:spPr>
                  <p:txBody>
                    <a:bodyPr rtlCol="0" anchor="ctr"/>
                    <a:lstStyle/>
                    <a:p>
                      <a:endParaRPr lang="en-GB"/>
                    </a:p>
                  </p:txBody>
                </p:sp>
                <p:sp>
                  <p:nvSpPr>
                    <p:cNvPr id="540" name="Freeform: Shape 539">
                      <a:extLst>
                        <a:ext uri="{FF2B5EF4-FFF2-40B4-BE49-F238E27FC236}">
                          <a16:creationId xmlns:a16="http://schemas.microsoft.com/office/drawing/2014/main" id="{16B319C9-1420-4150-1D5C-7D18C663066A}"/>
                        </a:ext>
                      </a:extLst>
                    </p:cNvPr>
                    <p:cNvSpPr/>
                    <p:nvPr/>
                  </p:nvSpPr>
                  <p:spPr>
                    <a:xfrm>
                      <a:off x="7840503" y="3274687"/>
                      <a:ext cx="141017" cy="91725"/>
                    </a:xfrm>
                    <a:custGeom>
                      <a:avLst/>
                      <a:gdLst>
                        <a:gd name="connsiteX0" fmla="*/ 138446 w 141017"/>
                        <a:gd name="connsiteY0" fmla="*/ 0 h 91725"/>
                        <a:gd name="connsiteX1" fmla="*/ 0 w 141017"/>
                        <a:gd name="connsiteY1" fmla="*/ 87439 h 91725"/>
                        <a:gd name="connsiteX2" fmla="*/ 2572 w 141017"/>
                        <a:gd name="connsiteY2" fmla="*/ 91726 h 91725"/>
                        <a:gd name="connsiteX3" fmla="*/ 141018 w 141017"/>
                        <a:gd name="connsiteY3" fmla="*/ 4286 h 91725"/>
                      </a:gdLst>
                      <a:ahLst/>
                      <a:cxnLst>
                        <a:cxn ang="0">
                          <a:pos x="connsiteX0" y="connsiteY0"/>
                        </a:cxn>
                        <a:cxn ang="0">
                          <a:pos x="connsiteX1" y="connsiteY1"/>
                        </a:cxn>
                        <a:cxn ang="0">
                          <a:pos x="connsiteX2" y="connsiteY2"/>
                        </a:cxn>
                        <a:cxn ang="0">
                          <a:pos x="connsiteX3" y="connsiteY3"/>
                        </a:cxn>
                      </a:cxnLst>
                      <a:rect l="l" t="t" r="r" b="b"/>
                      <a:pathLst>
                        <a:path w="141017" h="91725">
                          <a:moveTo>
                            <a:pt x="138446" y="0"/>
                          </a:moveTo>
                          <a:lnTo>
                            <a:pt x="0" y="87439"/>
                          </a:lnTo>
                          <a:lnTo>
                            <a:pt x="2572" y="91726"/>
                          </a:lnTo>
                          <a:lnTo>
                            <a:pt x="141018" y="4286"/>
                          </a:lnTo>
                          <a:close/>
                        </a:path>
                      </a:pathLst>
                    </a:custGeom>
                    <a:solidFill>
                      <a:srgbClr val="FFFFFF">
                        <a:alpha val="30000"/>
                      </a:srgbClr>
                    </a:solidFill>
                    <a:ln w="4286" cap="flat">
                      <a:noFill/>
                      <a:prstDash val="solid"/>
                      <a:miter/>
                    </a:ln>
                  </p:spPr>
                  <p:txBody>
                    <a:bodyPr rtlCol="0" anchor="ctr"/>
                    <a:lstStyle/>
                    <a:p>
                      <a:endParaRPr lang="en-GB"/>
                    </a:p>
                  </p:txBody>
                </p:sp>
                <p:sp>
                  <p:nvSpPr>
                    <p:cNvPr id="541" name="Freeform: Shape 540">
                      <a:extLst>
                        <a:ext uri="{FF2B5EF4-FFF2-40B4-BE49-F238E27FC236}">
                          <a16:creationId xmlns:a16="http://schemas.microsoft.com/office/drawing/2014/main" id="{5B4CE5C1-D0C8-3159-6F91-3DE3EA2B51B7}"/>
                        </a:ext>
                      </a:extLst>
                    </p:cNvPr>
                    <p:cNvSpPr/>
                    <p:nvPr/>
                  </p:nvSpPr>
                  <p:spPr>
                    <a:xfrm>
                      <a:off x="7847790" y="3285832"/>
                      <a:ext cx="139303" cy="90011"/>
                    </a:xfrm>
                    <a:custGeom>
                      <a:avLst/>
                      <a:gdLst>
                        <a:gd name="connsiteX0" fmla="*/ 139303 w 139303"/>
                        <a:gd name="connsiteY0" fmla="*/ 2143 h 90011"/>
                        <a:gd name="connsiteX1" fmla="*/ 138018 w 139303"/>
                        <a:gd name="connsiteY1" fmla="*/ 0 h 90011"/>
                        <a:gd name="connsiteX2" fmla="*/ 0 w 139303"/>
                        <a:gd name="connsiteY2" fmla="*/ 87440 h 90011"/>
                        <a:gd name="connsiteX3" fmla="*/ 1286 w 139303"/>
                        <a:gd name="connsiteY3" fmla="*/ 90011 h 90011"/>
                      </a:gdLst>
                      <a:ahLst/>
                      <a:cxnLst>
                        <a:cxn ang="0">
                          <a:pos x="connsiteX0" y="connsiteY0"/>
                        </a:cxn>
                        <a:cxn ang="0">
                          <a:pos x="connsiteX1" y="connsiteY1"/>
                        </a:cxn>
                        <a:cxn ang="0">
                          <a:pos x="connsiteX2" y="connsiteY2"/>
                        </a:cxn>
                        <a:cxn ang="0">
                          <a:pos x="connsiteX3" y="connsiteY3"/>
                        </a:cxn>
                      </a:cxnLst>
                      <a:rect l="l" t="t" r="r" b="b"/>
                      <a:pathLst>
                        <a:path w="139303" h="90011">
                          <a:moveTo>
                            <a:pt x="139303" y="2143"/>
                          </a:moveTo>
                          <a:lnTo>
                            <a:pt x="138018" y="0"/>
                          </a:lnTo>
                          <a:lnTo>
                            <a:pt x="0" y="87440"/>
                          </a:lnTo>
                          <a:lnTo>
                            <a:pt x="1286" y="90011"/>
                          </a:lnTo>
                          <a:close/>
                        </a:path>
                      </a:pathLst>
                    </a:custGeom>
                    <a:solidFill>
                      <a:srgbClr val="414042">
                        <a:alpha val="35000"/>
                      </a:srgbClr>
                    </a:solidFill>
                    <a:ln w="4286" cap="flat">
                      <a:noFill/>
                      <a:prstDash val="solid"/>
                      <a:miter/>
                    </a:ln>
                  </p:spPr>
                  <p:txBody>
                    <a:bodyPr rtlCol="0" anchor="ctr"/>
                    <a:lstStyle/>
                    <a:p>
                      <a:endParaRPr lang="en-GB"/>
                    </a:p>
                  </p:txBody>
                </p:sp>
                <p:sp>
                  <p:nvSpPr>
                    <p:cNvPr id="542" name="Freeform: Shape 541">
                      <a:extLst>
                        <a:ext uri="{FF2B5EF4-FFF2-40B4-BE49-F238E27FC236}">
                          <a16:creationId xmlns:a16="http://schemas.microsoft.com/office/drawing/2014/main" id="{D13F06EE-1B78-6578-2582-32664A78535A}"/>
                        </a:ext>
                      </a:extLst>
                    </p:cNvPr>
                    <p:cNvSpPr/>
                    <p:nvPr/>
                  </p:nvSpPr>
                  <p:spPr>
                    <a:xfrm>
                      <a:off x="7845218" y="3282403"/>
                      <a:ext cx="140589" cy="90868"/>
                    </a:xfrm>
                    <a:custGeom>
                      <a:avLst/>
                      <a:gdLst>
                        <a:gd name="connsiteX0" fmla="*/ 138446 w 140589"/>
                        <a:gd name="connsiteY0" fmla="*/ 0 h 90868"/>
                        <a:gd name="connsiteX1" fmla="*/ 0 w 140589"/>
                        <a:gd name="connsiteY1" fmla="*/ 87440 h 90868"/>
                        <a:gd name="connsiteX2" fmla="*/ 2572 w 140589"/>
                        <a:gd name="connsiteY2" fmla="*/ 90869 h 90868"/>
                        <a:gd name="connsiteX3" fmla="*/ 140589 w 140589"/>
                        <a:gd name="connsiteY3" fmla="*/ 3429 h 90868"/>
                      </a:gdLst>
                      <a:ahLst/>
                      <a:cxnLst>
                        <a:cxn ang="0">
                          <a:pos x="connsiteX0" y="connsiteY0"/>
                        </a:cxn>
                        <a:cxn ang="0">
                          <a:pos x="connsiteX1" y="connsiteY1"/>
                        </a:cxn>
                        <a:cxn ang="0">
                          <a:pos x="connsiteX2" y="connsiteY2"/>
                        </a:cxn>
                        <a:cxn ang="0">
                          <a:pos x="connsiteX3" y="connsiteY3"/>
                        </a:cxn>
                      </a:cxnLst>
                      <a:rect l="l" t="t" r="r" b="b"/>
                      <a:pathLst>
                        <a:path w="140589" h="90868">
                          <a:moveTo>
                            <a:pt x="138446" y="0"/>
                          </a:moveTo>
                          <a:lnTo>
                            <a:pt x="0" y="87440"/>
                          </a:lnTo>
                          <a:lnTo>
                            <a:pt x="2572" y="90869"/>
                          </a:lnTo>
                          <a:lnTo>
                            <a:pt x="140589" y="3429"/>
                          </a:lnTo>
                          <a:close/>
                        </a:path>
                      </a:pathLst>
                    </a:custGeom>
                    <a:solidFill>
                      <a:srgbClr val="414042">
                        <a:alpha val="19000"/>
                      </a:srgbClr>
                    </a:solidFill>
                    <a:ln w="4286" cap="flat">
                      <a:noFill/>
                      <a:prstDash val="solid"/>
                      <a:miter/>
                    </a:ln>
                  </p:spPr>
                  <p:txBody>
                    <a:bodyPr rtlCol="0" anchor="ctr"/>
                    <a:lstStyle/>
                    <a:p>
                      <a:endParaRPr lang="en-GB"/>
                    </a:p>
                  </p:txBody>
                </p:sp>
              </p:grpSp>
            </p:grpSp>
          </p:grpSp>
          <p:grpSp>
            <p:nvGrpSpPr>
              <p:cNvPr id="543" name="Graphic 18">
                <a:extLst>
                  <a:ext uri="{FF2B5EF4-FFF2-40B4-BE49-F238E27FC236}">
                    <a16:creationId xmlns:a16="http://schemas.microsoft.com/office/drawing/2014/main" id="{CAAF6AC2-29C1-6AB0-280D-2D0C5FCC3C62}"/>
                  </a:ext>
                </a:extLst>
              </p:cNvPr>
              <p:cNvGrpSpPr/>
              <p:nvPr/>
            </p:nvGrpSpPr>
            <p:grpSpPr>
              <a:xfrm>
                <a:off x="8119967" y="3288832"/>
                <a:ext cx="691800" cy="512635"/>
                <a:chOff x="8119967" y="3288832"/>
                <a:chExt cx="691800" cy="512635"/>
              </a:xfrm>
            </p:grpSpPr>
            <p:sp>
              <p:nvSpPr>
                <p:cNvPr id="544" name="Freeform: Shape 543">
                  <a:extLst>
                    <a:ext uri="{FF2B5EF4-FFF2-40B4-BE49-F238E27FC236}">
                      <a16:creationId xmlns:a16="http://schemas.microsoft.com/office/drawing/2014/main" id="{998E3944-A849-00CC-4BD2-191FE540B40B}"/>
                    </a:ext>
                  </a:extLst>
                </p:cNvPr>
                <p:cNvSpPr/>
                <p:nvPr/>
              </p:nvSpPr>
              <p:spPr>
                <a:xfrm>
                  <a:off x="8120396" y="3388702"/>
                  <a:ext cx="691371" cy="400335"/>
                </a:xfrm>
                <a:custGeom>
                  <a:avLst/>
                  <a:gdLst>
                    <a:gd name="connsiteX0" fmla="*/ 691372 w 691371"/>
                    <a:gd name="connsiteY0" fmla="*/ 228886 h 400335"/>
                    <a:gd name="connsiteX1" fmla="*/ 680656 w 691371"/>
                    <a:gd name="connsiteY1" fmla="*/ 235315 h 400335"/>
                    <a:gd name="connsiteX2" fmla="*/ 395621 w 691371"/>
                    <a:gd name="connsiteY2" fmla="*/ 400336 h 400335"/>
                    <a:gd name="connsiteX3" fmla="*/ 10287 w 691371"/>
                    <a:gd name="connsiteY3" fmla="*/ 177451 h 400335"/>
                    <a:gd name="connsiteX4" fmla="*/ 0 w 691371"/>
                    <a:gd name="connsiteY4" fmla="*/ 171021 h 400335"/>
                    <a:gd name="connsiteX5" fmla="*/ 295322 w 691371"/>
                    <a:gd name="connsiteY5" fmla="*/ 0 h 400335"/>
                    <a:gd name="connsiteX6" fmla="*/ 691372 w 691371"/>
                    <a:gd name="connsiteY6" fmla="*/ 228886 h 400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1371" h="400335">
                      <a:moveTo>
                        <a:pt x="691372" y="228886"/>
                      </a:moveTo>
                      <a:lnTo>
                        <a:pt x="680656" y="235315"/>
                      </a:lnTo>
                      <a:lnTo>
                        <a:pt x="395621" y="400336"/>
                      </a:lnTo>
                      <a:lnTo>
                        <a:pt x="10287" y="177451"/>
                      </a:lnTo>
                      <a:lnTo>
                        <a:pt x="0" y="171021"/>
                      </a:lnTo>
                      <a:lnTo>
                        <a:pt x="295322" y="0"/>
                      </a:lnTo>
                      <a:lnTo>
                        <a:pt x="691372" y="228886"/>
                      </a:lnTo>
                      <a:close/>
                    </a:path>
                  </a:pathLst>
                </a:custGeom>
                <a:solidFill>
                  <a:srgbClr val="666666"/>
                </a:solidFill>
                <a:ln w="4286" cap="flat">
                  <a:noFill/>
                  <a:prstDash val="solid"/>
                  <a:miter/>
                </a:ln>
              </p:spPr>
              <p:txBody>
                <a:bodyPr rtlCol="0" anchor="ctr"/>
                <a:lstStyle/>
                <a:p>
                  <a:endParaRPr lang="en-GB"/>
                </a:p>
              </p:txBody>
            </p:sp>
            <p:sp>
              <p:nvSpPr>
                <p:cNvPr id="545" name="Freeform: Shape 544">
                  <a:extLst>
                    <a:ext uri="{FF2B5EF4-FFF2-40B4-BE49-F238E27FC236}">
                      <a16:creationId xmlns:a16="http://schemas.microsoft.com/office/drawing/2014/main" id="{9089B90C-1BE7-A316-875B-FDC11F87DB45}"/>
                    </a:ext>
                  </a:extLst>
                </p:cNvPr>
                <p:cNvSpPr/>
                <p:nvPr/>
              </p:nvSpPr>
              <p:spPr>
                <a:xfrm>
                  <a:off x="8516016" y="3617587"/>
                  <a:ext cx="295751" cy="183879"/>
                </a:xfrm>
                <a:custGeom>
                  <a:avLst/>
                  <a:gdLst>
                    <a:gd name="connsiteX0" fmla="*/ 295751 w 295751"/>
                    <a:gd name="connsiteY0" fmla="*/ 0 h 183879"/>
                    <a:gd name="connsiteX1" fmla="*/ 295751 w 295751"/>
                    <a:gd name="connsiteY1" fmla="*/ 12430 h 183879"/>
                    <a:gd name="connsiteX2" fmla="*/ 0 w 295751"/>
                    <a:gd name="connsiteY2" fmla="*/ 183880 h 183879"/>
                    <a:gd name="connsiteX3" fmla="*/ 0 w 295751"/>
                    <a:gd name="connsiteY3" fmla="*/ 171450 h 183879"/>
                    <a:gd name="connsiteX4" fmla="*/ 285036 w 295751"/>
                    <a:gd name="connsiteY4" fmla="*/ 6429 h 183879"/>
                    <a:gd name="connsiteX5" fmla="*/ 295751 w 295751"/>
                    <a:gd name="connsiteY5" fmla="*/ 0 h 18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1" h="183879">
                      <a:moveTo>
                        <a:pt x="295751" y="0"/>
                      </a:moveTo>
                      <a:lnTo>
                        <a:pt x="295751" y="12430"/>
                      </a:lnTo>
                      <a:lnTo>
                        <a:pt x="0" y="183880"/>
                      </a:lnTo>
                      <a:lnTo>
                        <a:pt x="0" y="171450"/>
                      </a:lnTo>
                      <a:lnTo>
                        <a:pt x="285036" y="6429"/>
                      </a:lnTo>
                      <a:lnTo>
                        <a:pt x="295751" y="0"/>
                      </a:lnTo>
                      <a:close/>
                    </a:path>
                  </a:pathLst>
                </a:custGeom>
                <a:solidFill>
                  <a:srgbClr val="333333"/>
                </a:solidFill>
                <a:ln w="4286" cap="flat">
                  <a:noFill/>
                  <a:prstDash val="solid"/>
                  <a:miter/>
                </a:ln>
              </p:spPr>
              <p:txBody>
                <a:bodyPr rtlCol="0" anchor="ctr"/>
                <a:lstStyle/>
                <a:p>
                  <a:endParaRPr lang="en-GB"/>
                </a:p>
              </p:txBody>
            </p:sp>
            <p:sp>
              <p:nvSpPr>
                <p:cNvPr id="546" name="Freeform: Shape 545">
                  <a:extLst>
                    <a:ext uri="{FF2B5EF4-FFF2-40B4-BE49-F238E27FC236}">
                      <a16:creationId xmlns:a16="http://schemas.microsoft.com/office/drawing/2014/main" id="{7D1CEA20-34EC-3DE7-BB95-AC99B79DDBA9}"/>
                    </a:ext>
                  </a:extLst>
                </p:cNvPr>
                <p:cNvSpPr/>
                <p:nvPr/>
              </p:nvSpPr>
              <p:spPr>
                <a:xfrm>
                  <a:off x="8120396" y="3559723"/>
                  <a:ext cx="395620" cy="241744"/>
                </a:xfrm>
                <a:custGeom>
                  <a:avLst/>
                  <a:gdLst>
                    <a:gd name="connsiteX0" fmla="*/ 395621 w 395620"/>
                    <a:gd name="connsiteY0" fmla="*/ 229314 h 241744"/>
                    <a:gd name="connsiteX1" fmla="*/ 395621 w 395620"/>
                    <a:gd name="connsiteY1" fmla="*/ 241744 h 241744"/>
                    <a:gd name="connsiteX2" fmla="*/ 0 w 395620"/>
                    <a:gd name="connsiteY2" fmla="*/ 12430 h 241744"/>
                    <a:gd name="connsiteX3" fmla="*/ 0 w 395620"/>
                    <a:gd name="connsiteY3" fmla="*/ 0 h 241744"/>
                    <a:gd name="connsiteX4" fmla="*/ 10287 w 395620"/>
                    <a:gd name="connsiteY4" fmla="*/ 6429 h 241744"/>
                    <a:gd name="connsiteX5" fmla="*/ 395621 w 395620"/>
                    <a:gd name="connsiteY5" fmla="*/ 229314 h 241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620" h="241744">
                      <a:moveTo>
                        <a:pt x="395621" y="229314"/>
                      </a:moveTo>
                      <a:lnTo>
                        <a:pt x="395621" y="241744"/>
                      </a:lnTo>
                      <a:lnTo>
                        <a:pt x="0" y="12430"/>
                      </a:lnTo>
                      <a:lnTo>
                        <a:pt x="0" y="0"/>
                      </a:lnTo>
                      <a:lnTo>
                        <a:pt x="10287" y="6429"/>
                      </a:lnTo>
                      <a:lnTo>
                        <a:pt x="395621" y="229314"/>
                      </a:lnTo>
                      <a:close/>
                    </a:path>
                  </a:pathLst>
                </a:custGeom>
                <a:solidFill>
                  <a:srgbClr val="333333"/>
                </a:solidFill>
                <a:ln w="4286" cap="flat">
                  <a:noFill/>
                  <a:prstDash val="solid"/>
                  <a:miter/>
                </a:ln>
              </p:spPr>
              <p:txBody>
                <a:bodyPr rtlCol="0" anchor="ctr"/>
                <a:lstStyle/>
                <a:p>
                  <a:endParaRPr lang="en-GB"/>
                </a:p>
              </p:txBody>
            </p:sp>
            <p:grpSp>
              <p:nvGrpSpPr>
                <p:cNvPr id="547" name="Graphic 18">
                  <a:extLst>
                    <a:ext uri="{FF2B5EF4-FFF2-40B4-BE49-F238E27FC236}">
                      <a16:creationId xmlns:a16="http://schemas.microsoft.com/office/drawing/2014/main" id="{E14240D3-90FD-DE6E-2A14-E849B53075DE}"/>
                    </a:ext>
                  </a:extLst>
                </p:cNvPr>
                <p:cNvGrpSpPr/>
                <p:nvPr/>
              </p:nvGrpSpPr>
              <p:grpSpPr>
                <a:xfrm>
                  <a:off x="8398573" y="3514717"/>
                  <a:ext cx="182165" cy="105013"/>
                  <a:chOff x="8398573" y="3514717"/>
                  <a:chExt cx="182165" cy="105013"/>
                </a:xfrm>
              </p:grpSpPr>
              <p:sp>
                <p:nvSpPr>
                  <p:cNvPr id="548" name="Freeform: Shape 547">
                    <a:extLst>
                      <a:ext uri="{FF2B5EF4-FFF2-40B4-BE49-F238E27FC236}">
                        <a16:creationId xmlns:a16="http://schemas.microsoft.com/office/drawing/2014/main" id="{CED42778-A886-723C-23B4-CE277D568F80}"/>
                      </a:ext>
                    </a:extLst>
                  </p:cNvPr>
                  <p:cNvSpPr/>
                  <p:nvPr/>
                </p:nvSpPr>
                <p:spPr>
                  <a:xfrm>
                    <a:off x="8402002" y="3516432"/>
                    <a:ext cx="175307" cy="101155"/>
                  </a:xfrm>
                  <a:custGeom>
                    <a:avLst/>
                    <a:gdLst>
                      <a:gd name="connsiteX0" fmla="*/ 175308 w 175307"/>
                      <a:gd name="connsiteY0" fmla="*/ 92154 h 101155"/>
                      <a:gd name="connsiteX1" fmla="*/ 159448 w 175307"/>
                      <a:gd name="connsiteY1" fmla="*/ 101156 h 101155"/>
                      <a:gd name="connsiteX2" fmla="*/ 0 w 175307"/>
                      <a:gd name="connsiteY2" fmla="*/ 9001 h 101155"/>
                      <a:gd name="connsiteX3" fmla="*/ 15859 w 175307"/>
                      <a:gd name="connsiteY3" fmla="*/ 0 h 101155"/>
                    </a:gdLst>
                    <a:ahLst/>
                    <a:cxnLst>
                      <a:cxn ang="0">
                        <a:pos x="connsiteX0" y="connsiteY0"/>
                      </a:cxn>
                      <a:cxn ang="0">
                        <a:pos x="connsiteX1" y="connsiteY1"/>
                      </a:cxn>
                      <a:cxn ang="0">
                        <a:pos x="connsiteX2" y="connsiteY2"/>
                      </a:cxn>
                      <a:cxn ang="0">
                        <a:pos x="connsiteX3" y="connsiteY3"/>
                      </a:cxn>
                    </a:cxnLst>
                    <a:rect l="l" t="t" r="r" b="b"/>
                    <a:pathLst>
                      <a:path w="175307" h="101155">
                        <a:moveTo>
                          <a:pt x="175308" y="92154"/>
                        </a:moveTo>
                        <a:lnTo>
                          <a:pt x="159448" y="101156"/>
                        </a:lnTo>
                        <a:lnTo>
                          <a:pt x="0" y="9001"/>
                        </a:lnTo>
                        <a:lnTo>
                          <a:pt x="15859" y="0"/>
                        </a:lnTo>
                        <a:close/>
                      </a:path>
                    </a:pathLst>
                  </a:custGeom>
                  <a:solidFill>
                    <a:srgbClr val="E6E6E6"/>
                  </a:solidFill>
                  <a:ln w="4286" cap="flat">
                    <a:noFill/>
                    <a:prstDash val="solid"/>
                    <a:miter/>
                  </a:ln>
                </p:spPr>
                <p:txBody>
                  <a:bodyPr rtlCol="0" anchor="ctr"/>
                  <a:lstStyle/>
                  <a:p>
                    <a:endParaRPr lang="en-GB"/>
                  </a:p>
                </p:txBody>
              </p:sp>
              <p:sp>
                <p:nvSpPr>
                  <p:cNvPr id="549" name="Freeform: Shape 548">
                    <a:extLst>
                      <a:ext uri="{FF2B5EF4-FFF2-40B4-BE49-F238E27FC236}">
                        <a16:creationId xmlns:a16="http://schemas.microsoft.com/office/drawing/2014/main" id="{091B2912-4D69-8034-0F3A-C9B2E6B68604}"/>
                      </a:ext>
                    </a:extLst>
                  </p:cNvPr>
                  <p:cNvSpPr/>
                  <p:nvPr/>
                </p:nvSpPr>
                <p:spPr>
                  <a:xfrm>
                    <a:off x="8398573" y="3514717"/>
                    <a:ext cx="182165" cy="105013"/>
                  </a:xfrm>
                  <a:custGeom>
                    <a:avLst/>
                    <a:gdLst>
                      <a:gd name="connsiteX0" fmla="*/ 162878 w 182165"/>
                      <a:gd name="connsiteY0" fmla="*/ 105013 h 105013"/>
                      <a:gd name="connsiteX1" fmla="*/ 162020 w 182165"/>
                      <a:gd name="connsiteY1" fmla="*/ 104584 h 105013"/>
                      <a:gd name="connsiteX2" fmla="*/ 0 w 182165"/>
                      <a:gd name="connsiteY2" fmla="*/ 11144 h 105013"/>
                      <a:gd name="connsiteX3" fmla="*/ 19288 w 182165"/>
                      <a:gd name="connsiteY3" fmla="*/ 0 h 105013"/>
                      <a:gd name="connsiteX4" fmla="*/ 20146 w 182165"/>
                      <a:gd name="connsiteY4" fmla="*/ 429 h 105013"/>
                      <a:gd name="connsiteX5" fmla="*/ 182166 w 182165"/>
                      <a:gd name="connsiteY5" fmla="*/ 93869 h 105013"/>
                      <a:gd name="connsiteX6" fmla="*/ 162878 w 182165"/>
                      <a:gd name="connsiteY6" fmla="*/ 105013 h 105013"/>
                      <a:gd name="connsiteX7" fmla="*/ 6858 w 182165"/>
                      <a:gd name="connsiteY7" fmla="*/ 10716 h 105013"/>
                      <a:gd name="connsiteX8" fmla="*/ 162878 w 182165"/>
                      <a:gd name="connsiteY8" fmla="*/ 100727 h 105013"/>
                      <a:gd name="connsiteX9" fmla="*/ 174879 w 182165"/>
                      <a:gd name="connsiteY9" fmla="*/ 93869 h 105013"/>
                      <a:gd name="connsiteX10" fmla="*/ 18860 w 182165"/>
                      <a:gd name="connsiteY10" fmla="*/ 3857 h 105013"/>
                      <a:gd name="connsiteX11" fmla="*/ 6858 w 182165"/>
                      <a:gd name="connsiteY11" fmla="*/ 10716 h 105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2165" h="105013">
                        <a:moveTo>
                          <a:pt x="162878" y="105013"/>
                        </a:moveTo>
                        <a:lnTo>
                          <a:pt x="162020" y="104584"/>
                        </a:lnTo>
                        <a:lnTo>
                          <a:pt x="0" y="11144"/>
                        </a:lnTo>
                        <a:lnTo>
                          <a:pt x="19288" y="0"/>
                        </a:lnTo>
                        <a:lnTo>
                          <a:pt x="20146" y="429"/>
                        </a:lnTo>
                        <a:lnTo>
                          <a:pt x="182166" y="93869"/>
                        </a:lnTo>
                        <a:lnTo>
                          <a:pt x="162878" y="105013"/>
                        </a:lnTo>
                        <a:close/>
                        <a:moveTo>
                          <a:pt x="6858" y="10716"/>
                        </a:moveTo>
                        <a:lnTo>
                          <a:pt x="162878" y="100727"/>
                        </a:lnTo>
                        <a:lnTo>
                          <a:pt x="174879" y="93869"/>
                        </a:lnTo>
                        <a:lnTo>
                          <a:pt x="18860" y="3857"/>
                        </a:lnTo>
                        <a:lnTo>
                          <a:pt x="6858" y="10716"/>
                        </a:lnTo>
                        <a:close/>
                      </a:path>
                    </a:pathLst>
                  </a:custGeom>
                  <a:solidFill>
                    <a:srgbClr val="666666"/>
                  </a:solidFill>
                  <a:ln w="4286" cap="flat">
                    <a:noFill/>
                    <a:prstDash val="solid"/>
                    <a:miter/>
                  </a:ln>
                </p:spPr>
                <p:txBody>
                  <a:bodyPr rtlCol="0" anchor="ctr"/>
                  <a:lstStyle/>
                  <a:p>
                    <a:endParaRPr lang="en-GB"/>
                  </a:p>
                </p:txBody>
              </p:sp>
            </p:grpSp>
            <p:grpSp>
              <p:nvGrpSpPr>
                <p:cNvPr id="550" name="Graphic 18">
                  <a:extLst>
                    <a:ext uri="{FF2B5EF4-FFF2-40B4-BE49-F238E27FC236}">
                      <a16:creationId xmlns:a16="http://schemas.microsoft.com/office/drawing/2014/main" id="{3C23F13F-DF08-7EE0-9186-1BDB4523323A}"/>
                    </a:ext>
                  </a:extLst>
                </p:cNvPr>
                <p:cNvGrpSpPr/>
                <p:nvPr/>
              </p:nvGrpSpPr>
              <p:grpSpPr>
                <a:xfrm>
                  <a:off x="8229695" y="3452995"/>
                  <a:ext cx="457342" cy="264033"/>
                  <a:chOff x="8229695" y="3452995"/>
                  <a:chExt cx="457342" cy="264033"/>
                </a:xfrm>
              </p:grpSpPr>
              <p:sp>
                <p:nvSpPr>
                  <p:cNvPr id="551" name="Freeform: Shape 550">
                    <a:extLst>
                      <a:ext uri="{FF2B5EF4-FFF2-40B4-BE49-F238E27FC236}">
                        <a16:creationId xmlns:a16="http://schemas.microsoft.com/office/drawing/2014/main" id="{90AAC0F9-4CEA-C79B-A894-12F17A1A4BA4}"/>
                      </a:ext>
                    </a:extLst>
                  </p:cNvPr>
                  <p:cNvSpPr/>
                  <p:nvPr/>
                </p:nvSpPr>
                <p:spPr>
                  <a:xfrm>
                    <a:off x="8233124" y="3455138"/>
                    <a:ext cx="450484" cy="260175"/>
                  </a:xfrm>
                  <a:custGeom>
                    <a:avLst/>
                    <a:gdLst>
                      <a:gd name="connsiteX0" fmla="*/ 450485 w 450484"/>
                      <a:gd name="connsiteY0" fmla="*/ 214741 h 260175"/>
                      <a:gd name="connsiteX1" fmla="*/ 372047 w 450484"/>
                      <a:gd name="connsiteY1" fmla="*/ 260175 h 260175"/>
                      <a:gd name="connsiteX2" fmla="*/ 0 w 450484"/>
                      <a:gd name="connsiteY2" fmla="*/ 45434 h 260175"/>
                      <a:gd name="connsiteX3" fmla="*/ 78439 w 450484"/>
                      <a:gd name="connsiteY3" fmla="*/ 0 h 260175"/>
                      <a:gd name="connsiteX4" fmla="*/ 184737 w 450484"/>
                      <a:gd name="connsiteY4" fmla="*/ 61293 h 260175"/>
                      <a:gd name="connsiteX5" fmla="*/ 168878 w 450484"/>
                      <a:gd name="connsiteY5" fmla="*/ 70295 h 260175"/>
                      <a:gd name="connsiteX6" fmla="*/ 328327 w 450484"/>
                      <a:gd name="connsiteY6" fmla="*/ 162449 h 260175"/>
                      <a:gd name="connsiteX7" fmla="*/ 344186 w 450484"/>
                      <a:gd name="connsiteY7" fmla="*/ 153448 h 26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0484" h="260175">
                        <a:moveTo>
                          <a:pt x="450485" y="214741"/>
                        </a:moveTo>
                        <a:lnTo>
                          <a:pt x="372047" y="260175"/>
                        </a:lnTo>
                        <a:lnTo>
                          <a:pt x="0" y="45434"/>
                        </a:lnTo>
                        <a:lnTo>
                          <a:pt x="78439" y="0"/>
                        </a:lnTo>
                        <a:lnTo>
                          <a:pt x="184737" y="61293"/>
                        </a:lnTo>
                        <a:lnTo>
                          <a:pt x="168878" y="70295"/>
                        </a:lnTo>
                        <a:lnTo>
                          <a:pt x="328327" y="162449"/>
                        </a:lnTo>
                        <a:lnTo>
                          <a:pt x="344186" y="153448"/>
                        </a:lnTo>
                        <a:close/>
                      </a:path>
                    </a:pathLst>
                  </a:custGeom>
                  <a:solidFill>
                    <a:srgbClr val="E6E6E6"/>
                  </a:solidFill>
                  <a:ln w="4286" cap="flat">
                    <a:noFill/>
                    <a:prstDash val="solid"/>
                    <a:miter/>
                  </a:ln>
                </p:spPr>
                <p:txBody>
                  <a:bodyPr rtlCol="0" anchor="ctr"/>
                  <a:lstStyle/>
                  <a:p>
                    <a:endParaRPr lang="en-GB"/>
                  </a:p>
                </p:txBody>
              </p:sp>
              <p:sp>
                <p:nvSpPr>
                  <p:cNvPr id="552" name="Freeform: Shape 551">
                    <a:extLst>
                      <a:ext uri="{FF2B5EF4-FFF2-40B4-BE49-F238E27FC236}">
                        <a16:creationId xmlns:a16="http://schemas.microsoft.com/office/drawing/2014/main" id="{340B5641-D2C5-B4FB-0A4C-E5641A812263}"/>
                      </a:ext>
                    </a:extLst>
                  </p:cNvPr>
                  <p:cNvSpPr/>
                  <p:nvPr/>
                </p:nvSpPr>
                <p:spPr>
                  <a:xfrm>
                    <a:off x="8229695" y="3452995"/>
                    <a:ext cx="457342" cy="264033"/>
                  </a:xfrm>
                  <a:custGeom>
                    <a:avLst/>
                    <a:gdLst>
                      <a:gd name="connsiteX0" fmla="*/ 375475 w 457342"/>
                      <a:gd name="connsiteY0" fmla="*/ 264033 h 264033"/>
                      <a:gd name="connsiteX1" fmla="*/ 374618 w 457342"/>
                      <a:gd name="connsiteY1" fmla="*/ 263604 h 264033"/>
                      <a:gd name="connsiteX2" fmla="*/ 0 w 457342"/>
                      <a:gd name="connsiteY2" fmla="*/ 47149 h 264033"/>
                      <a:gd name="connsiteX3" fmla="*/ 81867 w 457342"/>
                      <a:gd name="connsiteY3" fmla="*/ 0 h 264033"/>
                      <a:gd name="connsiteX4" fmla="*/ 82724 w 457342"/>
                      <a:gd name="connsiteY4" fmla="*/ 429 h 264033"/>
                      <a:gd name="connsiteX5" fmla="*/ 191595 w 457342"/>
                      <a:gd name="connsiteY5" fmla="*/ 63436 h 264033"/>
                      <a:gd name="connsiteX6" fmla="*/ 175736 w 457342"/>
                      <a:gd name="connsiteY6" fmla="*/ 72438 h 264033"/>
                      <a:gd name="connsiteX7" fmla="*/ 331755 w 457342"/>
                      <a:gd name="connsiteY7" fmla="*/ 162449 h 264033"/>
                      <a:gd name="connsiteX8" fmla="*/ 347615 w 457342"/>
                      <a:gd name="connsiteY8" fmla="*/ 153448 h 264033"/>
                      <a:gd name="connsiteX9" fmla="*/ 348472 w 457342"/>
                      <a:gd name="connsiteY9" fmla="*/ 153876 h 264033"/>
                      <a:gd name="connsiteX10" fmla="*/ 457343 w 457342"/>
                      <a:gd name="connsiteY10" fmla="*/ 216884 h 264033"/>
                      <a:gd name="connsiteX11" fmla="*/ 375475 w 457342"/>
                      <a:gd name="connsiteY11" fmla="*/ 264033 h 264033"/>
                      <a:gd name="connsiteX12" fmla="*/ 6858 w 457342"/>
                      <a:gd name="connsiteY12" fmla="*/ 47578 h 264033"/>
                      <a:gd name="connsiteX13" fmla="*/ 375475 w 457342"/>
                      <a:gd name="connsiteY13" fmla="*/ 260175 h 264033"/>
                      <a:gd name="connsiteX14" fmla="*/ 450485 w 457342"/>
                      <a:gd name="connsiteY14" fmla="*/ 216884 h 264033"/>
                      <a:gd name="connsiteX15" fmla="*/ 347615 w 457342"/>
                      <a:gd name="connsiteY15" fmla="*/ 157734 h 264033"/>
                      <a:gd name="connsiteX16" fmla="*/ 331755 w 457342"/>
                      <a:gd name="connsiteY16" fmla="*/ 166735 h 264033"/>
                      <a:gd name="connsiteX17" fmla="*/ 330898 w 457342"/>
                      <a:gd name="connsiteY17" fmla="*/ 166306 h 264033"/>
                      <a:gd name="connsiteX18" fmla="*/ 168878 w 457342"/>
                      <a:gd name="connsiteY18" fmla="*/ 72866 h 264033"/>
                      <a:gd name="connsiteX19" fmla="*/ 184737 w 457342"/>
                      <a:gd name="connsiteY19" fmla="*/ 63865 h 264033"/>
                      <a:gd name="connsiteX20" fmla="*/ 81867 w 457342"/>
                      <a:gd name="connsiteY20" fmla="*/ 4715 h 264033"/>
                      <a:gd name="connsiteX21" fmla="*/ 6858 w 457342"/>
                      <a:gd name="connsiteY21" fmla="*/ 47578 h 264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7342" h="264033">
                        <a:moveTo>
                          <a:pt x="375475" y="264033"/>
                        </a:moveTo>
                        <a:lnTo>
                          <a:pt x="374618" y="263604"/>
                        </a:lnTo>
                        <a:lnTo>
                          <a:pt x="0" y="47149"/>
                        </a:lnTo>
                        <a:lnTo>
                          <a:pt x="81867" y="0"/>
                        </a:lnTo>
                        <a:lnTo>
                          <a:pt x="82724" y="429"/>
                        </a:lnTo>
                        <a:lnTo>
                          <a:pt x="191595" y="63436"/>
                        </a:lnTo>
                        <a:lnTo>
                          <a:pt x="175736" y="72438"/>
                        </a:lnTo>
                        <a:lnTo>
                          <a:pt x="331755" y="162449"/>
                        </a:lnTo>
                        <a:lnTo>
                          <a:pt x="347615" y="153448"/>
                        </a:lnTo>
                        <a:lnTo>
                          <a:pt x="348472" y="153876"/>
                        </a:lnTo>
                        <a:lnTo>
                          <a:pt x="457343" y="216884"/>
                        </a:lnTo>
                        <a:lnTo>
                          <a:pt x="375475" y="264033"/>
                        </a:lnTo>
                        <a:close/>
                        <a:moveTo>
                          <a:pt x="6858" y="47578"/>
                        </a:moveTo>
                        <a:lnTo>
                          <a:pt x="375475" y="260175"/>
                        </a:lnTo>
                        <a:lnTo>
                          <a:pt x="450485" y="216884"/>
                        </a:lnTo>
                        <a:lnTo>
                          <a:pt x="347615" y="157734"/>
                        </a:lnTo>
                        <a:lnTo>
                          <a:pt x="331755" y="166735"/>
                        </a:lnTo>
                        <a:lnTo>
                          <a:pt x="330898" y="166306"/>
                        </a:lnTo>
                        <a:lnTo>
                          <a:pt x="168878" y="72866"/>
                        </a:lnTo>
                        <a:lnTo>
                          <a:pt x="184737" y="63865"/>
                        </a:lnTo>
                        <a:lnTo>
                          <a:pt x="81867" y="4715"/>
                        </a:lnTo>
                        <a:lnTo>
                          <a:pt x="6858" y="47578"/>
                        </a:lnTo>
                        <a:close/>
                      </a:path>
                    </a:pathLst>
                  </a:custGeom>
                  <a:solidFill>
                    <a:srgbClr val="666666"/>
                  </a:solidFill>
                  <a:ln w="4286" cap="flat">
                    <a:noFill/>
                    <a:prstDash val="solid"/>
                    <a:miter/>
                  </a:ln>
                </p:spPr>
                <p:txBody>
                  <a:bodyPr rtlCol="0" anchor="ctr"/>
                  <a:lstStyle/>
                  <a:p>
                    <a:endParaRPr lang="en-GB"/>
                  </a:p>
                </p:txBody>
              </p:sp>
            </p:grpSp>
            <p:sp>
              <p:nvSpPr>
                <p:cNvPr id="553" name="Freeform: Shape 552">
                  <a:extLst>
                    <a:ext uri="{FF2B5EF4-FFF2-40B4-BE49-F238E27FC236}">
                      <a16:creationId xmlns:a16="http://schemas.microsoft.com/office/drawing/2014/main" id="{94321E1B-7610-702A-B276-E61E7C26BB38}"/>
                    </a:ext>
                  </a:extLst>
                </p:cNvPr>
                <p:cNvSpPr/>
                <p:nvPr/>
              </p:nvSpPr>
              <p:spPr>
                <a:xfrm>
                  <a:off x="8247697" y="3471855"/>
                  <a:ext cx="405050" cy="235743"/>
                </a:xfrm>
                <a:custGeom>
                  <a:avLst/>
                  <a:gdLst>
                    <a:gd name="connsiteX0" fmla="*/ 372047 w 405050"/>
                    <a:gd name="connsiteY0" fmla="*/ 235744 h 235743"/>
                    <a:gd name="connsiteX1" fmla="*/ 0 w 405050"/>
                    <a:gd name="connsiteY1" fmla="*/ 21002 h 235743"/>
                    <a:gd name="connsiteX2" fmla="*/ 1715 w 405050"/>
                    <a:gd name="connsiteY2" fmla="*/ 18002 h 235743"/>
                    <a:gd name="connsiteX3" fmla="*/ 373761 w 405050"/>
                    <a:gd name="connsiteY3" fmla="*/ 232743 h 235743"/>
                    <a:gd name="connsiteX4" fmla="*/ 372047 w 405050"/>
                    <a:gd name="connsiteY4" fmla="*/ 235744 h 235743"/>
                    <a:gd name="connsiteX5" fmla="*/ 387906 w 405050"/>
                    <a:gd name="connsiteY5" fmla="*/ 226742 h 235743"/>
                    <a:gd name="connsiteX6" fmla="*/ 15859 w 405050"/>
                    <a:gd name="connsiteY6" fmla="*/ 12001 h 235743"/>
                    <a:gd name="connsiteX7" fmla="*/ 17574 w 405050"/>
                    <a:gd name="connsiteY7" fmla="*/ 9001 h 235743"/>
                    <a:gd name="connsiteX8" fmla="*/ 389620 w 405050"/>
                    <a:gd name="connsiteY8" fmla="*/ 223742 h 235743"/>
                    <a:gd name="connsiteX9" fmla="*/ 387906 w 405050"/>
                    <a:gd name="connsiteY9" fmla="*/ 226742 h 235743"/>
                    <a:gd name="connsiteX10" fmla="*/ 403336 w 405050"/>
                    <a:gd name="connsiteY10" fmla="*/ 217741 h 235743"/>
                    <a:gd name="connsiteX11" fmla="*/ 31290 w 405050"/>
                    <a:gd name="connsiteY11" fmla="*/ 3000 h 235743"/>
                    <a:gd name="connsiteX12" fmla="*/ 33004 w 405050"/>
                    <a:gd name="connsiteY12" fmla="*/ 0 h 235743"/>
                    <a:gd name="connsiteX13" fmla="*/ 405051 w 405050"/>
                    <a:gd name="connsiteY13" fmla="*/ 214741 h 235743"/>
                    <a:gd name="connsiteX14" fmla="*/ 403336 w 405050"/>
                    <a:gd name="connsiteY14" fmla="*/ 217741 h 235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05050" h="235743">
                      <a:moveTo>
                        <a:pt x="372047" y="235744"/>
                      </a:moveTo>
                      <a:lnTo>
                        <a:pt x="0" y="21002"/>
                      </a:lnTo>
                      <a:lnTo>
                        <a:pt x="1715" y="18002"/>
                      </a:lnTo>
                      <a:lnTo>
                        <a:pt x="373761" y="232743"/>
                      </a:lnTo>
                      <a:lnTo>
                        <a:pt x="372047" y="235744"/>
                      </a:lnTo>
                      <a:close/>
                      <a:moveTo>
                        <a:pt x="387906" y="226742"/>
                      </a:moveTo>
                      <a:lnTo>
                        <a:pt x="15859" y="12001"/>
                      </a:lnTo>
                      <a:lnTo>
                        <a:pt x="17574" y="9001"/>
                      </a:lnTo>
                      <a:lnTo>
                        <a:pt x="389620" y="223742"/>
                      </a:lnTo>
                      <a:lnTo>
                        <a:pt x="387906" y="226742"/>
                      </a:lnTo>
                      <a:close/>
                      <a:moveTo>
                        <a:pt x="403336" y="217741"/>
                      </a:moveTo>
                      <a:lnTo>
                        <a:pt x="31290" y="3000"/>
                      </a:lnTo>
                      <a:lnTo>
                        <a:pt x="33004" y="0"/>
                      </a:lnTo>
                      <a:lnTo>
                        <a:pt x="405051" y="214741"/>
                      </a:lnTo>
                      <a:lnTo>
                        <a:pt x="403336" y="217741"/>
                      </a:lnTo>
                      <a:close/>
                    </a:path>
                  </a:pathLst>
                </a:custGeom>
                <a:solidFill>
                  <a:srgbClr val="666666"/>
                </a:solidFill>
                <a:ln w="4286" cap="flat">
                  <a:noFill/>
                  <a:prstDash val="solid"/>
                  <a:miter/>
                </a:ln>
              </p:spPr>
              <p:txBody>
                <a:bodyPr rtlCol="0" anchor="ctr"/>
                <a:lstStyle/>
                <a:p>
                  <a:endParaRPr lang="en-GB"/>
                </a:p>
              </p:txBody>
            </p:sp>
            <p:grpSp>
              <p:nvGrpSpPr>
                <p:cNvPr id="554" name="Graphic 18">
                  <a:extLst>
                    <a:ext uri="{FF2B5EF4-FFF2-40B4-BE49-F238E27FC236}">
                      <a16:creationId xmlns:a16="http://schemas.microsoft.com/office/drawing/2014/main" id="{71F5E494-CDCD-6E89-B51B-A8CB765907B7}"/>
                    </a:ext>
                  </a:extLst>
                </p:cNvPr>
                <p:cNvGrpSpPr/>
                <p:nvPr/>
              </p:nvGrpSpPr>
              <p:grpSpPr>
                <a:xfrm>
                  <a:off x="8560731" y="3616567"/>
                  <a:ext cx="107874" cy="64262"/>
                  <a:chOff x="8560731" y="3616567"/>
                  <a:chExt cx="107874" cy="64262"/>
                </a:xfrm>
              </p:grpSpPr>
              <p:sp>
                <p:nvSpPr>
                  <p:cNvPr id="555" name="Freeform: Shape 554">
                    <a:extLst>
                      <a:ext uri="{FF2B5EF4-FFF2-40B4-BE49-F238E27FC236}">
                        <a16:creationId xmlns:a16="http://schemas.microsoft.com/office/drawing/2014/main" id="{27990280-2027-AA31-1A63-0E22F5BA7CC6}"/>
                      </a:ext>
                    </a:extLst>
                  </p:cNvPr>
                  <p:cNvSpPr/>
                  <p:nvPr/>
                </p:nvSpPr>
                <p:spPr>
                  <a:xfrm>
                    <a:off x="8561450" y="3617587"/>
                    <a:ext cx="106299" cy="61293"/>
                  </a:xfrm>
                  <a:custGeom>
                    <a:avLst/>
                    <a:gdLst>
                      <a:gd name="connsiteX0" fmla="*/ 106299 w 106299"/>
                      <a:gd name="connsiteY0" fmla="*/ 61293 h 61293"/>
                      <a:gd name="connsiteX1" fmla="*/ 0 w 106299"/>
                      <a:gd name="connsiteY1" fmla="*/ 0 h 61293"/>
                    </a:gdLst>
                    <a:ahLst/>
                    <a:cxnLst>
                      <a:cxn ang="0">
                        <a:pos x="connsiteX0" y="connsiteY0"/>
                      </a:cxn>
                      <a:cxn ang="0">
                        <a:pos x="connsiteX1" y="connsiteY1"/>
                      </a:cxn>
                    </a:cxnLst>
                    <a:rect l="l" t="t" r="r" b="b"/>
                    <a:pathLst>
                      <a:path w="106299" h="61293">
                        <a:moveTo>
                          <a:pt x="106299" y="61293"/>
                        </a:moveTo>
                        <a:cubicBezTo>
                          <a:pt x="72866" y="42005"/>
                          <a:pt x="33433" y="19288"/>
                          <a:pt x="0" y="0"/>
                        </a:cubicBezTo>
                      </a:path>
                    </a:pathLst>
                  </a:custGeom>
                  <a:solidFill>
                    <a:srgbClr val="E6E6E6"/>
                  </a:solidFill>
                  <a:ln w="4286" cap="flat">
                    <a:noFill/>
                    <a:prstDash val="solid"/>
                    <a:miter/>
                  </a:ln>
                </p:spPr>
                <p:txBody>
                  <a:bodyPr rtlCol="0" anchor="ctr"/>
                  <a:lstStyle/>
                  <a:p>
                    <a:endParaRPr lang="en-GB"/>
                  </a:p>
                </p:txBody>
              </p:sp>
              <p:sp>
                <p:nvSpPr>
                  <p:cNvPr id="556" name="Freeform: Shape 555">
                    <a:extLst>
                      <a:ext uri="{FF2B5EF4-FFF2-40B4-BE49-F238E27FC236}">
                        <a16:creationId xmlns:a16="http://schemas.microsoft.com/office/drawing/2014/main" id="{09692D3F-E66C-2832-27A0-353994BDD98F}"/>
                      </a:ext>
                    </a:extLst>
                  </p:cNvPr>
                  <p:cNvSpPr/>
                  <p:nvPr/>
                </p:nvSpPr>
                <p:spPr>
                  <a:xfrm rot="-3599956">
                    <a:off x="8612954" y="3587407"/>
                    <a:ext cx="3428" cy="122584"/>
                  </a:xfrm>
                  <a:custGeom>
                    <a:avLst/>
                    <a:gdLst>
                      <a:gd name="connsiteX0" fmla="*/ 0 w 3428"/>
                      <a:gd name="connsiteY0" fmla="*/ 0 h 122584"/>
                      <a:gd name="connsiteX1" fmla="*/ 3429 w 3428"/>
                      <a:gd name="connsiteY1" fmla="*/ 0 h 122584"/>
                      <a:gd name="connsiteX2" fmla="*/ 3429 w 3428"/>
                      <a:gd name="connsiteY2" fmla="*/ 122584 h 122584"/>
                      <a:gd name="connsiteX3" fmla="*/ 0 w 3428"/>
                      <a:gd name="connsiteY3" fmla="*/ 122584 h 122584"/>
                    </a:gdLst>
                    <a:ahLst/>
                    <a:cxnLst>
                      <a:cxn ang="0">
                        <a:pos x="connsiteX0" y="connsiteY0"/>
                      </a:cxn>
                      <a:cxn ang="0">
                        <a:pos x="connsiteX1" y="connsiteY1"/>
                      </a:cxn>
                      <a:cxn ang="0">
                        <a:pos x="connsiteX2" y="connsiteY2"/>
                      </a:cxn>
                      <a:cxn ang="0">
                        <a:pos x="connsiteX3" y="connsiteY3"/>
                      </a:cxn>
                    </a:cxnLst>
                    <a:rect l="l" t="t" r="r" b="b"/>
                    <a:pathLst>
                      <a:path w="3428" h="122584">
                        <a:moveTo>
                          <a:pt x="0" y="0"/>
                        </a:moveTo>
                        <a:lnTo>
                          <a:pt x="3429" y="0"/>
                        </a:lnTo>
                        <a:lnTo>
                          <a:pt x="3429" y="122584"/>
                        </a:lnTo>
                        <a:lnTo>
                          <a:pt x="0" y="122584"/>
                        </a:lnTo>
                        <a:close/>
                      </a:path>
                    </a:pathLst>
                  </a:custGeom>
                  <a:solidFill>
                    <a:srgbClr val="666666"/>
                  </a:solidFill>
                  <a:ln w="4286" cap="flat">
                    <a:noFill/>
                    <a:prstDash val="solid"/>
                    <a:miter/>
                  </a:ln>
                </p:spPr>
                <p:txBody>
                  <a:bodyPr rtlCol="0" anchor="ctr"/>
                  <a:lstStyle/>
                  <a:p>
                    <a:endParaRPr lang="en-GB"/>
                  </a:p>
                </p:txBody>
              </p:sp>
            </p:grpSp>
            <p:grpSp>
              <p:nvGrpSpPr>
                <p:cNvPr id="557" name="Graphic 18">
                  <a:extLst>
                    <a:ext uri="{FF2B5EF4-FFF2-40B4-BE49-F238E27FC236}">
                      <a16:creationId xmlns:a16="http://schemas.microsoft.com/office/drawing/2014/main" id="{CC2D8B9C-C71A-641F-2D20-4D23F2F70351}"/>
                    </a:ext>
                  </a:extLst>
                </p:cNvPr>
                <p:cNvGrpSpPr/>
                <p:nvPr/>
              </p:nvGrpSpPr>
              <p:grpSpPr>
                <a:xfrm>
                  <a:off x="8295040" y="3463279"/>
                  <a:ext cx="107874" cy="64262"/>
                  <a:chOff x="8295040" y="3463279"/>
                  <a:chExt cx="107874" cy="64262"/>
                </a:xfrm>
              </p:grpSpPr>
              <p:sp>
                <p:nvSpPr>
                  <p:cNvPr id="558" name="Freeform: Shape 557">
                    <a:extLst>
                      <a:ext uri="{FF2B5EF4-FFF2-40B4-BE49-F238E27FC236}">
                        <a16:creationId xmlns:a16="http://schemas.microsoft.com/office/drawing/2014/main" id="{7DB6806F-5CB5-9D3A-B988-EEE4D557A824}"/>
                      </a:ext>
                    </a:extLst>
                  </p:cNvPr>
                  <p:cNvSpPr/>
                  <p:nvPr/>
                </p:nvSpPr>
                <p:spPr>
                  <a:xfrm>
                    <a:off x="8295703" y="3464140"/>
                    <a:ext cx="106299" cy="61293"/>
                  </a:xfrm>
                  <a:custGeom>
                    <a:avLst/>
                    <a:gdLst>
                      <a:gd name="connsiteX0" fmla="*/ 106299 w 106299"/>
                      <a:gd name="connsiteY0" fmla="*/ 61293 h 61293"/>
                      <a:gd name="connsiteX1" fmla="*/ 0 w 106299"/>
                      <a:gd name="connsiteY1" fmla="*/ 0 h 61293"/>
                    </a:gdLst>
                    <a:ahLst/>
                    <a:cxnLst>
                      <a:cxn ang="0">
                        <a:pos x="connsiteX0" y="connsiteY0"/>
                      </a:cxn>
                      <a:cxn ang="0">
                        <a:pos x="connsiteX1" y="connsiteY1"/>
                      </a:cxn>
                    </a:cxnLst>
                    <a:rect l="l" t="t" r="r" b="b"/>
                    <a:pathLst>
                      <a:path w="106299" h="61293">
                        <a:moveTo>
                          <a:pt x="106299" y="61293"/>
                        </a:moveTo>
                        <a:cubicBezTo>
                          <a:pt x="72866" y="42005"/>
                          <a:pt x="33433" y="19288"/>
                          <a:pt x="0" y="0"/>
                        </a:cubicBezTo>
                      </a:path>
                    </a:pathLst>
                  </a:custGeom>
                  <a:solidFill>
                    <a:srgbClr val="E6E6E6"/>
                  </a:solidFill>
                  <a:ln w="4286" cap="flat">
                    <a:noFill/>
                    <a:prstDash val="solid"/>
                    <a:miter/>
                  </a:ln>
                </p:spPr>
                <p:txBody>
                  <a:bodyPr rtlCol="0" anchor="ctr"/>
                  <a:lstStyle/>
                  <a:p>
                    <a:endParaRPr lang="en-GB"/>
                  </a:p>
                </p:txBody>
              </p:sp>
              <p:sp>
                <p:nvSpPr>
                  <p:cNvPr id="559" name="Freeform: Shape 558">
                    <a:extLst>
                      <a:ext uri="{FF2B5EF4-FFF2-40B4-BE49-F238E27FC236}">
                        <a16:creationId xmlns:a16="http://schemas.microsoft.com/office/drawing/2014/main" id="{5DD4A3BF-86C9-E555-7919-3785D52D66C3}"/>
                      </a:ext>
                    </a:extLst>
                  </p:cNvPr>
                  <p:cNvSpPr/>
                  <p:nvPr/>
                </p:nvSpPr>
                <p:spPr>
                  <a:xfrm rot="-3599956">
                    <a:off x="8347263" y="3434118"/>
                    <a:ext cx="3428" cy="122584"/>
                  </a:xfrm>
                  <a:custGeom>
                    <a:avLst/>
                    <a:gdLst>
                      <a:gd name="connsiteX0" fmla="*/ 0 w 3428"/>
                      <a:gd name="connsiteY0" fmla="*/ 0 h 122584"/>
                      <a:gd name="connsiteX1" fmla="*/ 3429 w 3428"/>
                      <a:gd name="connsiteY1" fmla="*/ 0 h 122584"/>
                      <a:gd name="connsiteX2" fmla="*/ 3429 w 3428"/>
                      <a:gd name="connsiteY2" fmla="*/ 122584 h 122584"/>
                      <a:gd name="connsiteX3" fmla="*/ 0 w 3428"/>
                      <a:gd name="connsiteY3" fmla="*/ 122584 h 122584"/>
                    </a:gdLst>
                    <a:ahLst/>
                    <a:cxnLst>
                      <a:cxn ang="0">
                        <a:pos x="connsiteX0" y="connsiteY0"/>
                      </a:cxn>
                      <a:cxn ang="0">
                        <a:pos x="connsiteX1" y="connsiteY1"/>
                      </a:cxn>
                      <a:cxn ang="0">
                        <a:pos x="connsiteX2" y="connsiteY2"/>
                      </a:cxn>
                      <a:cxn ang="0">
                        <a:pos x="connsiteX3" y="connsiteY3"/>
                      </a:cxn>
                    </a:cxnLst>
                    <a:rect l="l" t="t" r="r" b="b"/>
                    <a:pathLst>
                      <a:path w="3428" h="122584">
                        <a:moveTo>
                          <a:pt x="0" y="0"/>
                        </a:moveTo>
                        <a:lnTo>
                          <a:pt x="3429" y="0"/>
                        </a:lnTo>
                        <a:lnTo>
                          <a:pt x="3429" y="122584"/>
                        </a:lnTo>
                        <a:lnTo>
                          <a:pt x="0" y="122584"/>
                        </a:lnTo>
                        <a:close/>
                      </a:path>
                    </a:pathLst>
                  </a:custGeom>
                  <a:solidFill>
                    <a:srgbClr val="666666"/>
                  </a:solidFill>
                  <a:ln w="4286" cap="flat">
                    <a:noFill/>
                    <a:prstDash val="solid"/>
                    <a:miter/>
                  </a:ln>
                </p:spPr>
                <p:txBody>
                  <a:bodyPr rtlCol="0" anchor="ctr"/>
                  <a:lstStyle/>
                  <a:p>
                    <a:endParaRPr lang="en-GB"/>
                  </a:p>
                </p:txBody>
              </p:sp>
            </p:grpSp>
            <p:sp>
              <p:nvSpPr>
                <p:cNvPr id="560" name="Freeform: Shape 559">
                  <a:extLst>
                    <a:ext uri="{FF2B5EF4-FFF2-40B4-BE49-F238E27FC236}">
                      <a16:creationId xmlns:a16="http://schemas.microsoft.com/office/drawing/2014/main" id="{24491B42-A330-F05D-3D9B-A574DE4110E0}"/>
                    </a:ext>
                  </a:extLst>
                </p:cNvPr>
                <p:cNvSpPr/>
                <p:nvPr/>
              </p:nvSpPr>
              <p:spPr>
                <a:xfrm>
                  <a:off x="8524589" y="3622731"/>
                  <a:ext cx="133302" cy="78438"/>
                </a:xfrm>
                <a:custGeom>
                  <a:avLst/>
                  <a:gdLst>
                    <a:gd name="connsiteX0" fmla="*/ 54864 w 133302"/>
                    <a:gd name="connsiteY0" fmla="*/ 78438 h 78438"/>
                    <a:gd name="connsiteX1" fmla="*/ 53150 w 133302"/>
                    <a:gd name="connsiteY1" fmla="*/ 75438 h 78438"/>
                    <a:gd name="connsiteX2" fmla="*/ 131588 w 133302"/>
                    <a:gd name="connsiteY2" fmla="*/ 30432 h 78438"/>
                    <a:gd name="connsiteX3" fmla="*/ 133302 w 133302"/>
                    <a:gd name="connsiteY3" fmla="*/ 33433 h 78438"/>
                    <a:gd name="connsiteX4" fmla="*/ 54864 w 133302"/>
                    <a:gd name="connsiteY4" fmla="*/ 78438 h 78438"/>
                    <a:gd name="connsiteX5" fmla="*/ 28289 w 133302"/>
                    <a:gd name="connsiteY5" fmla="*/ 63436 h 78438"/>
                    <a:gd name="connsiteX6" fmla="*/ 26575 w 133302"/>
                    <a:gd name="connsiteY6" fmla="*/ 60436 h 78438"/>
                    <a:gd name="connsiteX7" fmla="*/ 105013 w 133302"/>
                    <a:gd name="connsiteY7" fmla="*/ 15430 h 78438"/>
                    <a:gd name="connsiteX8" fmla="*/ 106728 w 133302"/>
                    <a:gd name="connsiteY8" fmla="*/ 18431 h 78438"/>
                    <a:gd name="connsiteX9" fmla="*/ 28289 w 133302"/>
                    <a:gd name="connsiteY9" fmla="*/ 63436 h 78438"/>
                    <a:gd name="connsiteX10" fmla="*/ 1715 w 133302"/>
                    <a:gd name="connsiteY10" fmla="*/ 48006 h 78438"/>
                    <a:gd name="connsiteX11" fmla="*/ 0 w 133302"/>
                    <a:gd name="connsiteY11" fmla="*/ 45006 h 78438"/>
                    <a:gd name="connsiteX12" fmla="*/ 78439 w 133302"/>
                    <a:gd name="connsiteY12" fmla="*/ 0 h 78438"/>
                    <a:gd name="connsiteX13" fmla="*/ 80153 w 133302"/>
                    <a:gd name="connsiteY13" fmla="*/ 3000 h 78438"/>
                    <a:gd name="connsiteX14" fmla="*/ 1715 w 133302"/>
                    <a:gd name="connsiteY14" fmla="*/ 48006 h 78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3302" h="78438">
                      <a:moveTo>
                        <a:pt x="54864" y="78438"/>
                      </a:moveTo>
                      <a:lnTo>
                        <a:pt x="53150" y="75438"/>
                      </a:lnTo>
                      <a:lnTo>
                        <a:pt x="131588" y="30432"/>
                      </a:lnTo>
                      <a:lnTo>
                        <a:pt x="133302" y="33433"/>
                      </a:lnTo>
                      <a:lnTo>
                        <a:pt x="54864" y="78438"/>
                      </a:lnTo>
                      <a:close/>
                      <a:moveTo>
                        <a:pt x="28289" y="63436"/>
                      </a:moveTo>
                      <a:lnTo>
                        <a:pt x="26575" y="60436"/>
                      </a:lnTo>
                      <a:lnTo>
                        <a:pt x="105013" y="15430"/>
                      </a:lnTo>
                      <a:lnTo>
                        <a:pt x="106728" y="18431"/>
                      </a:lnTo>
                      <a:lnTo>
                        <a:pt x="28289" y="63436"/>
                      </a:lnTo>
                      <a:close/>
                      <a:moveTo>
                        <a:pt x="1715" y="48006"/>
                      </a:moveTo>
                      <a:lnTo>
                        <a:pt x="0" y="45006"/>
                      </a:lnTo>
                      <a:lnTo>
                        <a:pt x="78439" y="0"/>
                      </a:lnTo>
                      <a:lnTo>
                        <a:pt x="80153" y="3000"/>
                      </a:lnTo>
                      <a:lnTo>
                        <a:pt x="1715" y="48006"/>
                      </a:lnTo>
                      <a:close/>
                    </a:path>
                  </a:pathLst>
                </a:custGeom>
                <a:solidFill>
                  <a:srgbClr val="666666"/>
                </a:solidFill>
                <a:ln w="4286" cap="flat">
                  <a:noFill/>
                  <a:prstDash val="solid"/>
                  <a:miter/>
                </a:ln>
              </p:spPr>
              <p:txBody>
                <a:bodyPr rtlCol="0" anchor="ctr"/>
                <a:lstStyle/>
                <a:p>
                  <a:endParaRPr lang="en-GB"/>
                </a:p>
              </p:txBody>
            </p:sp>
            <p:grpSp>
              <p:nvGrpSpPr>
                <p:cNvPr id="561" name="Graphic 18">
                  <a:extLst>
                    <a:ext uri="{FF2B5EF4-FFF2-40B4-BE49-F238E27FC236}">
                      <a16:creationId xmlns:a16="http://schemas.microsoft.com/office/drawing/2014/main" id="{7B5710CF-AC94-1C5E-A06A-0212D8AD5F76}"/>
                    </a:ext>
                  </a:extLst>
                </p:cNvPr>
                <p:cNvGrpSpPr/>
                <p:nvPr/>
              </p:nvGrpSpPr>
              <p:grpSpPr>
                <a:xfrm>
                  <a:off x="8498014" y="3616302"/>
                  <a:ext cx="64293" cy="39004"/>
                  <a:chOff x="8498014" y="3616302"/>
                  <a:chExt cx="64293" cy="39004"/>
                </a:xfrm>
              </p:grpSpPr>
              <p:sp>
                <p:nvSpPr>
                  <p:cNvPr id="562" name="Freeform: Shape 561">
                    <a:extLst>
                      <a:ext uri="{FF2B5EF4-FFF2-40B4-BE49-F238E27FC236}">
                        <a16:creationId xmlns:a16="http://schemas.microsoft.com/office/drawing/2014/main" id="{B9E927D8-17B9-D265-A671-79DEA8B9B552}"/>
                      </a:ext>
                    </a:extLst>
                  </p:cNvPr>
                  <p:cNvSpPr/>
                  <p:nvPr/>
                </p:nvSpPr>
                <p:spPr>
                  <a:xfrm>
                    <a:off x="8498871" y="3618016"/>
                    <a:ext cx="62579" cy="36004"/>
                  </a:xfrm>
                  <a:custGeom>
                    <a:avLst/>
                    <a:gdLst>
                      <a:gd name="connsiteX0" fmla="*/ 0 w 62579"/>
                      <a:gd name="connsiteY0" fmla="*/ 36005 h 36004"/>
                      <a:gd name="connsiteX1" fmla="*/ 62579 w 62579"/>
                      <a:gd name="connsiteY1" fmla="*/ 0 h 36004"/>
                    </a:gdLst>
                    <a:ahLst/>
                    <a:cxnLst>
                      <a:cxn ang="0">
                        <a:pos x="connsiteX0" y="connsiteY0"/>
                      </a:cxn>
                      <a:cxn ang="0">
                        <a:pos x="connsiteX1" y="connsiteY1"/>
                      </a:cxn>
                    </a:cxnLst>
                    <a:rect l="l" t="t" r="r" b="b"/>
                    <a:pathLst>
                      <a:path w="62579" h="36004">
                        <a:moveTo>
                          <a:pt x="0" y="36005"/>
                        </a:moveTo>
                        <a:cubicBezTo>
                          <a:pt x="17574" y="25718"/>
                          <a:pt x="45006" y="9858"/>
                          <a:pt x="62579" y="0"/>
                        </a:cubicBezTo>
                      </a:path>
                    </a:pathLst>
                  </a:custGeom>
                  <a:solidFill>
                    <a:srgbClr val="E6E6E6"/>
                  </a:solidFill>
                  <a:ln w="4286" cap="flat">
                    <a:noFill/>
                    <a:prstDash val="solid"/>
                    <a:miter/>
                  </a:ln>
                </p:spPr>
                <p:txBody>
                  <a:bodyPr rtlCol="0" anchor="ctr"/>
                  <a:lstStyle/>
                  <a:p>
                    <a:endParaRPr lang="en-GB"/>
                  </a:p>
                </p:txBody>
              </p:sp>
              <p:sp>
                <p:nvSpPr>
                  <p:cNvPr id="563" name="Freeform: Shape 562">
                    <a:extLst>
                      <a:ext uri="{FF2B5EF4-FFF2-40B4-BE49-F238E27FC236}">
                        <a16:creationId xmlns:a16="http://schemas.microsoft.com/office/drawing/2014/main" id="{CD687973-F027-85AF-38C2-84EF7505E931}"/>
                      </a:ext>
                    </a:extLst>
                  </p:cNvPr>
                  <p:cNvSpPr/>
                  <p:nvPr/>
                </p:nvSpPr>
                <p:spPr>
                  <a:xfrm>
                    <a:off x="8498014" y="3616302"/>
                    <a:ext cx="64293" cy="39004"/>
                  </a:xfrm>
                  <a:custGeom>
                    <a:avLst/>
                    <a:gdLst>
                      <a:gd name="connsiteX0" fmla="*/ 1715 w 64293"/>
                      <a:gd name="connsiteY0" fmla="*/ 39005 h 39004"/>
                      <a:gd name="connsiteX1" fmla="*/ 0 w 64293"/>
                      <a:gd name="connsiteY1" fmla="*/ 36004 h 39004"/>
                      <a:gd name="connsiteX2" fmla="*/ 62579 w 64293"/>
                      <a:gd name="connsiteY2" fmla="*/ 0 h 39004"/>
                      <a:gd name="connsiteX3" fmla="*/ 64294 w 64293"/>
                      <a:gd name="connsiteY3" fmla="*/ 3000 h 39004"/>
                      <a:gd name="connsiteX4" fmla="*/ 1715 w 64293"/>
                      <a:gd name="connsiteY4" fmla="*/ 39005 h 39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293" h="39004">
                        <a:moveTo>
                          <a:pt x="1715" y="39005"/>
                        </a:moveTo>
                        <a:lnTo>
                          <a:pt x="0" y="36004"/>
                        </a:lnTo>
                        <a:cubicBezTo>
                          <a:pt x="17574" y="25718"/>
                          <a:pt x="45006" y="9858"/>
                          <a:pt x="62579" y="0"/>
                        </a:cubicBezTo>
                        <a:lnTo>
                          <a:pt x="64294" y="3000"/>
                        </a:lnTo>
                        <a:cubicBezTo>
                          <a:pt x="46720" y="12859"/>
                          <a:pt x="19288" y="28718"/>
                          <a:pt x="1715" y="39005"/>
                        </a:cubicBezTo>
                        <a:close/>
                      </a:path>
                    </a:pathLst>
                  </a:custGeom>
                  <a:solidFill>
                    <a:srgbClr val="666666"/>
                  </a:solidFill>
                  <a:ln w="4286" cap="flat">
                    <a:noFill/>
                    <a:prstDash val="solid"/>
                    <a:miter/>
                  </a:ln>
                </p:spPr>
                <p:txBody>
                  <a:bodyPr rtlCol="0" anchor="ctr"/>
                  <a:lstStyle/>
                  <a:p>
                    <a:endParaRPr lang="en-GB"/>
                  </a:p>
                </p:txBody>
              </p:sp>
            </p:grpSp>
            <p:grpSp>
              <p:nvGrpSpPr>
                <p:cNvPr id="564" name="Graphic 18">
                  <a:extLst>
                    <a:ext uri="{FF2B5EF4-FFF2-40B4-BE49-F238E27FC236}">
                      <a16:creationId xmlns:a16="http://schemas.microsoft.com/office/drawing/2014/main" id="{6CBD28E2-D454-9AD9-C23B-C7DF265BB8B9}"/>
                    </a:ext>
                  </a:extLst>
                </p:cNvPr>
                <p:cNvGrpSpPr/>
                <p:nvPr/>
              </p:nvGrpSpPr>
              <p:grpSpPr>
                <a:xfrm>
                  <a:off x="8471760" y="3600551"/>
                  <a:ext cx="64425" cy="39230"/>
                  <a:chOff x="8471760" y="3600551"/>
                  <a:chExt cx="64425" cy="39230"/>
                </a:xfrm>
              </p:grpSpPr>
              <p:sp>
                <p:nvSpPr>
                  <p:cNvPr id="565" name="Freeform: Shape 564">
                    <a:extLst>
                      <a:ext uri="{FF2B5EF4-FFF2-40B4-BE49-F238E27FC236}">
                        <a16:creationId xmlns:a16="http://schemas.microsoft.com/office/drawing/2014/main" id="{168FC59E-6794-0EF2-B2CE-471722688BFA}"/>
                      </a:ext>
                    </a:extLst>
                  </p:cNvPr>
                  <p:cNvSpPr/>
                  <p:nvPr/>
                </p:nvSpPr>
                <p:spPr>
                  <a:xfrm>
                    <a:off x="8472297" y="3602586"/>
                    <a:ext cx="62579" cy="36004"/>
                  </a:xfrm>
                  <a:custGeom>
                    <a:avLst/>
                    <a:gdLst>
                      <a:gd name="connsiteX0" fmla="*/ 0 w 62579"/>
                      <a:gd name="connsiteY0" fmla="*/ 36004 h 36004"/>
                      <a:gd name="connsiteX1" fmla="*/ 62579 w 62579"/>
                      <a:gd name="connsiteY1" fmla="*/ 0 h 36004"/>
                    </a:gdLst>
                    <a:ahLst/>
                    <a:cxnLst>
                      <a:cxn ang="0">
                        <a:pos x="connsiteX0" y="connsiteY0"/>
                      </a:cxn>
                      <a:cxn ang="0">
                        <a:pos x="connsiteX1" y="connsiteY1"/>
                      </a:cxn>
                    </a:cxnLst>
                    <a:rect l="l" t="t" r="r" b="b"/>
                    <a:pathLst>
                      <a:path w="62579" h="36004">
                        <a:moveTo>
                          <a:pt x="0" y="36004"/>
                        </a:moveTo>
                        <a:cubicBezTo>
                          <a:pt x="19717" y="24860"/>
                          <a:pt x="42863" y="11144"/>
                          <a:pt x="62579" y="0"/>
                        </a:cubicBezTo>
                      </a:path>
                    </a:pathLst>
                  </a:custGeom>
                  <a:solidFill>
                    <a:srgbClr val="E6E6E6"/>
                  </a:solidFill>
                  <a:ln w="4286" cap="flat">
                    <a:noFill/>
                    <a:prstDash val="solid"/>
                    <a:miter/>
                  </a:ln>
                </p:spPr>
                <p:txBody>
                  <a:bodyPr rtlCol="0" anchor="ctr"/>
                  <a:lstStyle/>
                  <a:p>
                    <a:endParaRPr lang="en-GB"/>
                  </a:p>
                </p:txBody>
              </p:sp>
              <p:sp>
                <p:nvSpPr>
                  <p:cNvPr id="566" name="Freeform: Shape 565">
                    <a:extLst>
                      <a:ext uri="{FF2B5EF4-FFF2-40B4-BE49-F238E27FC236}">
                        <a16:creationId xmlns:a16="http://schemas.microsoft.com/office/drawing/2014/main" id="{DC1937CE-F418-F367-B3CF-CF8D70BA8D23}"/>
                      </a:ext>
                    </a:extLst>
                  </p:cNvPr>
                  <p:cNvSpPr/>
                  <p:nvPr/>
                </p:nvSpPr>
                <p:spPr>
                  <a:xfrm rot="-1802346">
                    <a:off x="8467754" y="3618452"/>
                    <a:ext cx="72438" cy="3429"/>
                  </a:xfrm>
                  <a:custGeom>
                    <a:avLst/>
                    <a:gdLst>
                      <a:gd name="connsiteX0" fmla="*/ 0 w 72438"/>
                      <a:gd name="connsiteY0" fmla="*/ 0 h 3429"/>
                      <a:gd name="connsiteX1" fmla="*/ 72439 w 72438"/>
                      <a:gd name="connsiteY1" fmla="*/ 0 h 3429"/>
                      <a:gd name="connsiteX2" fmla="*/ 72439 w 72438"/>
                      <a:gd name="connsiteY2" fmla="*/ 3429 h 3429"/>
                      <a:gd name="connsiteX3" fmla="*/ 0 w 72438"/>
                      <a:gd name="connsiteY3" fmla="*/ 3429 h 3429"/>
                    </a:gdLst>
                    <a:ahLst/>
                    <a:cxnLst>
                      <a:cxn ang="0">
                        <a:pos x="connsiteX0" y="connsiteY0"/>
                      </a:cxn>
                      <a:cxn ang="0">
                        <a:pos x="connsiteX1" y="connsiteY1"/>
                      </a:cxn>
                      <a:cxn ang="0">
                        <a:pos x="connsiteX2" y="connsiteY2"/>
                      </a:cxn>
                      <a:cxn ang="0">
                        <a:pos x="connsiteX3" y="connsiteY3"/>
                      </a:cxn>
                    </a:cxnLst>
                    <a:rect l="l" t="t" r="r" b="b"/>
                    <a:pathLst>
                      <a:path w="72438" h="3429">
                        <a:moveTo>
                          <a:pt x="0" y="0"/>
                        </a:moveTo>
                        <a:lnTo>
                          <a:pt x="72439" y="0"/>
                        </a:lnTo>
                        <a:lnTo>
                          <a:pt x="72439" y="3429"/>
                        </a:lnTo>
                        <a:lnTo>
                          <a:pt x="0" y="3429"/>
                        </a:lnTo>
                        <a:close/>
                      </a:path>
                    </a:pathLst>
                  </a:custGeom>
                  <a:solidFill>
                    <a:srgbClr val="666666"/>
                  </a:solidFill>
                  <a:ln w="4286" cap="flat">
                    <a:noFill/>
                    <a:prstDash val="solid"/>
                    <a:miter/>
                  </a:ln>
                </p:spPr>
                <p:txBody>
                  <a:bodyPr rtlCol="0" anchor="ctr"/>
                  <a:lstStyle/>
                  <a:p>
                    <a:endParaRPr lang="en-GB"/>
                  </a:p>
                </p:txBody>
              </p:sp>
            </p:grpSp>
            <p:grpSp>
              <p:nvGrpSpPr>
                <p:cNvPr id="567" name="Graphic 18">
                  <a:extLst>
                    <a:ext uri="{FF2B5EF4-FFF2-40B4-BE49-F238E27FC236}">
                      <a16:creationId xmlns:a16="http://schemas.microsoft.com/office/drawing/2014/main" id="{BBCE0F16-DD50-3082-EEE8-6F9AEF868906}"/>
                    </a:ext>
                  </a:extLst>
                </p:cNvPr>
                <p:cNvGrpSpPr/>
                <p:nvPr/>
              </p:nvGrpSpPr>
              <p:grpSpPr>
                <a:xfrm>
                  <a:off x="8444618" y="3585607"/>
                  <a:ext cx="64412" cy="39244"/>
                  <a:chOff x="8444618" y="3585607"/>
                  <a:chExt cx="64412" cy="39244"/>
                </a:xfrm>
              </p:grpSpPr>
              <p:sp>
                <p:nvSpPr>
                  <p:cNvPr id="568" name="Freeform: Shape 567">
                    <a:extLst>
                      <a:ext uri="{FF2B5EF4-FFF2-40B4-BE49-F238E27FC236}">
                        <a16:creationId xmlns:a16="http://schemas.microsoft.com/office/drawing/2014/main" id="{8C29B29D-EA48-882C-F59F-DE7D4B4D47D1}"/>
                      </a:ext>
                    </a:extLst>
                  </p:cNvPr>
                  <p:cNvSpPr/>
                  <p:nvPr/>
                </p:nvSpPr>
                <p:spPr>
                  <a:xfrm>
                    <a:off x="8445722" y="3587155"/>
                    <a:ext cx="62579" cy="36004"/>
                  </a:xfrm>
                  <a:custGeom>
                    <a:avLst/>
                    <a:gdLst>
                      <a:gd name="connsiteX0" fmla="*/ 0 w 62579"/>
                      <a:gd name="connsiteY0" fmla="*/ 36005 h 36004"/>
                      <a:gd name="connsiteX1" fmla="*/ 62580 w 62579"/>
                      <a:gd name="connsiteY1" fmla="*/ 0 h 36004"/>
                    </a:gdLst>
                    <a:ahLst/>
                    <a:cxnLst>
                      <a:cxn ang="0">
                        <a:pos x="connsiteX0" y="connsiteY0"/>
                      </a:cxn>
                      <a:cxn ang="0">
                        <a:pos x="connsiteX1" y="connsiteY1"/>
                      </a:cxn>
                    </a:cxnLst>
                    <a:rect l="l" t="t" r="r" b="b"/>
                    <a:pathLst>
                      <a:path w="62579" h="36004">
                        <a:moveTo>
                          <a:pt x="0" y="36005"/>
                        </a:moveTo>
                        <a:cubicBezTo>
                          <a:pt x="17574" y="25718"/>
                          <a:pt x="45006" y="9859"/>
                          <a:pt x="62580" y="0"/>
                        </a:cubicBezTo>
                      </a:path>
                    </a:pathLst>
                  </a:custGeom>
                  <a:solidFill>
                    <a:srgbClr val="E6E6E6"/>
                  </a:solidFill>
                  <a:ln w="4286" cap="flat">
                    <a:noFill/>
                    <a:prstDash val="solid"/>
                    <a:miter/>
                  </a:ln>
                </p:spPr>
                <p:txBody>
                  <a:bodyPr rtlCol="0" anchor="ctr"/>
                  <a:lstStyle/>
                  <a:p>
                    <a:endParaRPr lang="en-GB"/>
                  </a:p>
                </p:txBody>
              </p:sp>
              <p:sp>
                <p:nvSpPr>
                  <p:cNvPr id="569" name="Freeform: Shape 568">
                    <a:extLst>
                      <a:ext uri="{FF2B5EF4-FFF2-40B4-BE49-F238E27FC236}">
                        <a16:creationId xmlns:a16="http://schemas.microsoft.com/office/drawing/2014/main" id="{3C00F3A6-04F8-5592-18DA-88B1FDE38F55}"/>
                      </a:ext>
                    </a:extLst>
                  </p:cNvPr>
                  <p:cNvSpPr/>
                  <p:nvPr/>
                </p:nvSpPr>
                <p:spPr>
                  <a:xfrm rot="-1803285">
                    <a:off x="8440607" y="3603515"/>
                    <a:ext cx="72433" cy="3428"/>
                  </a:xfrm>
                  <a:custGeom>
                    <a:avLst/>
                    <a:gdLst>
                      <a:gd name="connsiteX0" fmla="*/ 0 w 72433"/>
                      <a:gd name="connsiteY0" fmla="*/ 0 h 3428"/>
                      <a:gd name="connsiteX1" fmla="*/ 72434 w 72433"/>
                      <a:gd name="connsiteY1" fmla="*/ 0 h 3428"/>
                      <a:gd name="connsiteX2" fmla="*/ 72434 w 72433"/>
                      <a:gd name="connsiteY2" fmla="*/ 3429 h 3428"/>
                      <a:gd name="connsiteX3" fmla="*/ 0 w 72433"/>
                      <a:gd name="connsiteY3" fmla="*/ 3429 h 3428"/>
                    </a:gdLst>
                    <a:ahLst/>
                    <a:cxnLst>
                      <a:cxn ang="0">
                        <a:pos x="connsiteX0" y="connsiteY0"/>
                      </a:cxn>
                      <a:cxn ang="0">
                        <a:pos x="connsiteX1" y="connsiteY1"/>
                      </a:cxn>
                      <a:cxn ang="0">
                        <a:pos x="connsiteX2" y="connsiteY2"/>
                      </a:cxn>
                      <a:cxn ang="0">
                        <a:pos x="connsiteX3" y="connsiteY3"/>
                      </a:cxn>
                    </a:cxnLst>
                    <a:rect l="l" t="t" r="r" b="b"/>
                    <a:pathLst>
                      <a:path w="72433" h="3428">
                        <a:moveTo>
                          <a:pt x="0" y="0"/>
                        </a:moveTo>
                        <a:lnTo>
                          <a:pt x="72434" y="0"/>
                        </a:lnTo>
                        <a:lnTo>
                          <a:pt x="72434" y="3429"/>
                        </a:lnTo>
                        <a:lnTo>
                          <a:pt x="0" y="3429"/>
                        </a:lnTo>
                        <a:close/>
                      </a:path>
                    </a:pathLst>
                  </a:custGeom>
                  <a:solidFill>
                    <a:srgbClr val="666666"/>
                  </a:solidFill>
                  <a:ln w="4286" cap="flat">
                    <a:noFill/>
                    <a:prstDash val="solid"/>
                    <a:miter/>
                  </a:ln>
                </p:spPr>
                <p:txBody>
                  <a:bodyPr rtlCol="0" anchor="ctr"/>
                  <a:lstStyle/>
                  <a:p>
                    <a:endParaRPr lang="en-GB"/>
                  </a:p>
                </p:txBody>
              </p:sp>
            </p:grpSp>
            <p:grpSp>
              <p:nvGrpSpPr>
                <p:cNvPr id="570" name="Graphic 18">
                  <a:extLst>
                    <a:ext uri="{FF2B5EF4-FFF2-40B4-BE49-F238E27FC236}">
                      <a16:creationId xmlns:a16="http://schemas.microsoft.com/office/drawing/2014/main" id="{206FB297-0D12-8F60-B21B-B3B61ED22F1B}"/>
                    </a:ext>
                  </a:extLst>
                </p:cNvPr>
                <p:cNvGrpSpPr/>
                <p:nvPr/>
              </p:nvGrpSpPr>
              <p:grpSpPr>
                <a:xfrm>
                  <a:off x="8418531" y="3569851"/>
                  <a:ext cx="64425" cy="39230"/>
                  <a:chOff x="8418531" y="3569851"/>
                  <a:chExt cx="64425" cy="39230"/>
                </a:xfrm>
              </p:grpSpPr>
              <p:sp>
                <p:nvSpPr>
                  <p:cNvPr id="571" name="Freeform: Shape 570">
                    <a:extLst>
                      <a:ext uri="{FF2B5EF4-FFF2-40B4-BE49-F238E27FC236}">
                        <a16:creationId xmlns:a16="http://schemas.microsoft.com/office/drawing/2014/main" id="{D54F75E6-9D41-685A-7E05-348A4DCAB688}"/>
                      </a:ext>
                    </a:extLst>
                  </p:cNvPr>
                  <p:cNvSpPr/>
                  <p:nvPr/>
                </p:nvSpPr>
                <p:spPr>
                  <a:xfrm>
                    <a:off x="8419147" y="3571725"/>
                    <a:ext cx="62579" cy="36004"/>
                  </a:xfrm>
                  <a:custGeom>
                    <a:avLst/>
                    <a:gdLst>
                      <a:gd name="connsiteX0" fmla="*/ 0 w 62579"/>
                      <a:gd name="connsiteY0" fmla="*/ 36005 h 36004"/>
                      <a:gd name="connsiteX1" fmla="*/ 62579 w 62579"/>
                      <a:gd name="connsiteY1" fmla="*/ 0 h 36004"/>
                    </a:gdLst>
                    <a:ahLst/>
                    <a:cxnLst>
                      <a:cxn ang="0">
                        <a:pos x="connsiteX0" y="connsiteY0"/>
                      </a:cxn>
                      <a:cxn ang="0">
                        <a:pos x="connsiteX1" y="connsiteY1"/>
                      </a:cxn>
                    </a:cxnLst>
                    <a:rect l="l" t="t" r="r" b="b"/>
                    <a:pathLst>
                      <a:path w="62579" h="36004">
                        <a:moveTo>
                          <a:pt x="0" y="36005"/>
                        </a:moveTo>
                        <a:cubicBezTo>
                          <a:pt x="19717" y="24860"/>
                          <a:pt x="42863" y="11144"/>
                          <a:pt x="62579" y="0"/>
                        </a:cubicBezTo>
                      </a:path>
                    </a:pathLst>
                  </a:custGeom>
                  <a:solidFill>
                    <a:srgbClr val="E6E6E6"/>
                  </a:solidFill>
                  <a:ln w="4286" cap="flat">
                    <a:noFill/>
                    <a:prstDash val="solid"/>
                    <a:miter/>
                  </a:ln>
                </p:spPr>
                <p:txBody>
                  <a:bodyPr rtlCol="0" anchor="ctr"/>
                  <a:lstStyle/>
                  <a:p>
                    <a:endParaRPr lang="en-GB"/>
                  </a:p>
                </p:txBody>
              </p:sp>
              <p:sp>
                <p:nvSpPr>
                  <p:cNvPr id="572" name="Freeform: Shape 571">
                    <a:extLst>
                      <a:ext uri="{FF2B5EF4-FFF2-40B4-BE49-F238E27FC236}">
                        <a16:creationId xmlns:a16="http://schemas.microsoft.com/office/drawing/2014/main" id="{D896E3F0-1CDD-A24C-7415-D29ECD6C5B9B}"/>
                      </a:ext>
                    </a:extLst>
                  </p:cNvPr>
                  <p:cNvSpPr/>
                  <p:nvPr/>
                </p:nvSpPr>
                <p:spPr>
                  <a:xfrm rot="-1802346">
                    <a:off x="8414525" y="3587752"/>
                    <a:ext cx="72438" cy="3429"/>
                  </a:xfrm>
                  <a:custGeom>
                    <a:avLst/>
                    <a:gdLst>
                      <a:gd name="connsiteX0" fmla="*/ 0 w 72438"/>
                      <a:gd name="connsiteY0" fmla="*/ 0 h 3429"/>
                      <a:gd name="connsiteX1" fmla="*/ 72439 w 72438"/>
                      <a:gd name="connsiteY1" fmla="*/ 0 h 3429"/>
                      <a:gd name="connsiteX2" fmla="*/ 72439 w 72438"/>
                      <a:gd name="connsiteY2" fmla="*/ 3429 h 3429"/>
                      <a:gd name="connsiteX3" fmla="*/ 0 w 72438"/>
                      <a:gd name="connsiteY3" fmla="*/ 3429 h 3429"/>
                    </a:gdLst>
                    <a:ahLst/>
                    <a:cxnLst>
                      <a:cxn ang="0">
                        <a:pos x="connsiteX0" y="connsiteY0"/>
                      </a:cxn>
                      <a:cxn ang="0">
                        <a:pos x="connsiteX1" y="connsiteY1"/>
                      </a:cxn>
                      <a:cxn ang="0">
                        <a:pos x="connsiteX2" y="connsiteY2"/>
                      </a:cxn>
                      <a:cxn ang="0">
                        <a:pos x="connsiteX3" y="connsiteY3"/>
                      </a:cxn>
                    </a:cxnLst>
                    <a:rect l="l" t="t" r="r" b="b"/>
                    <a:pathLst>
                      <a:path w="72438" h="3429">
                        <a:moveTo>
                          <a:pt x="0" y="0"/>
                        </a:moveTo>
                        <a:lnTo>
                          <a:pt x="72439" y="0"/>
                        </a:lnTo>
                        <a:lnTo>
                          <a:pt x="72439" y="3429"/>
                        </a:lnTo>
                        <a:lnTo>
                          <a:pt x="0" y="3429"/>
                        </a:lnTo>
                        <a:close/>
                      </a:path>
                    </a:pathLst>
                  </a:custGeom>
                  <a:solidFill>
                    <a:srgbClr val="666666"/>
                  </a:solidFill>
                  <a:ln w="4286" cap="flat">
                    <a:noFill/>
                    <a:prstDash val="solid"/>
                    <a:miter/>
                  </a:ln>
                </p:spPr>
                <p:txBody>
                  <a:bodyPr rtlCol="0" anchor="ctr"/>
                  <a:lstStyle/>
                  <a:p>
                    <a:endParaRPr lang="en-GB"/>
                  </a:p>
                </p:txBody>
              </p:sp>
            </p:grpSp>
            <p:grpSp>
              <p:nvGrpSpPr>
                <p:cNvPr id="573" name="Graphic 18">
                  <a:extLst>
                    <a:ext uri="{FF2B5EF4-FFF2-40B4-BE49-F238E27FC236}">
                      <a16:creationId xmlns:a16="http://schemas.microsoft.com/office/drawing/2014/main" id="{2829B9F6-6C6D-61FF-5578-27886D42A54F}"/>
                    </a:ext>
                  </a:extLst>
                </p:cNvPr>
                <p:cNvGrpSpPr/>
                <p:nvPr/>
              </p:nvGrpSpPr>
              <p:grpSpPr>
                <a:xfrm>
                  <a:off x="8391715" y="3555008"/>
                  <a:ext cx="64293" cy="39005"/>
                  <a:chOff x="8391715" y="3555008"/>
                  <a:chExt cx="64293" cy="39005"/>
                </a:xfrm>
              </p:grpSpPr>
              <p:sp>
                <p:nvSpPr>
                  <p:cNvPr id="574" name="Freeform: Shape 573">
                    <a:extLst>
                      <a:ext uri="{FF2B5EF4-FFF2-40B4-BE49-F238E27FC236}">
                        <a16:creationId xmlns:a16="http://schemas.microsoft.com/office/drawing/2014/main" id="{81939DF5-E47B-1BBF-62D5-9DFCC69AA909}"/>
                      </a:ext>
                    </a:extLst>
                  </p:cNvPr>
                  <p:cNvSpPr/>
                  <p:nvPr/>
                </p:nvSpPr>
                <p:spPr>
                  <a:xfrm>
                    <a:off x="8392572" y="3556294"/>
                    <a:ext cx="62579" cy="36004"/>
                  </a:xfrm>
                  <a:custGeom>
                    <a:avLst/>
                    <a:gdLst>
                      <a:gd name="connsiteX0" fmla="*/ 0 w 62579"/>
                      <a:gd name="connsiteY0" fmla="*/ 36004 h 36004"/>
                      <a:gd name="connsiteX1" fmla="*/ 62579 w 62579"/>
                      <a:gd name="connsiteY1" fmla="*/ 0 h 36004"/>
                    </a:gdLst>
                    <a:ahLst/>
                    <a:cxnLst>
                      <a:cxn ang="0">
                        <a:pos x="connsiteX0" y="connsiteY0"/>
                      </a:cxn>
                      <a:cxn ang="0">
                        <a:pos x="connsiteX1" y="connsiteY1"/>
                      </a:cxn>
                    </a:cxnLst>
                    <a:rect l="l" t="t" r="r" b="b"/>
                    <a:pathLst>
                      <a:path w="62579" h="36004">
                        <a:moveTo>
                          <a:pt x="0" y="36004"/>
                        </a:moveTo>
                        <a:cubicBezTo>
                          <a:pt x="19717" y="24860"/>
                          <a:pt x="42863" y="11144"/>
                          <a:pt x="62579" y="0"/>
                        </a:cubicBezTo>
                      </a:path>
                    </a:pathLst>
                  </a:custGeom>
                  <a:solidFill>
                    <a:srgbClr val="E6E6E6"/>
                  </a:solidFill>
                  <a:ln w="4286" cap="flat">
                    <a:noFill/>
                    <a:prstDash val="solid"/>
                    <a:miter/>
                  </a:ln>
                </p:spPr>
                <p:txBody>
                  <a:bodyPr rtlCol="0" anchor="ctr"/>
                  <a:lstStyle/>
                  <a:p>
                    <a:endParaRPr lang="en-GB"/>
                  </a:p>
                </p:txBody>
              </p:sp>
              <p:sp>
                <p:nvSpPr>
                  <p:cNvPr id="575" name="Freeform: Shape 574">
                    <a:extLst>
                      <a:ext uri="{FF2B5EF4-FFF2-40B4-BE49-F238E27FC236}">
                        <a16:creationId xmlns:a16="http://schemas.microsoft.com/office/drawing/2014/main" id="{59C9E622-E8EC-1F6B-C19D-3BF4CF1F719B}"/>
                      </a:ext>
                    </a:extLst>
                  </p:cNvPr>
                  <p:cNvSpPr/>
                  <p:nvPr/>
                </p:nvSpPr>
                <p:spPr>
                  <a:xfrm>
                    <a:off x="8391715" y="3555008"/>
                    <a:ext cx="64293" cy="39005"/>
                  </a:xfrm>
                  <a:custGeom>
                    <a:avLst/>
                    <a:gdLst>
                      <a:gd name="connsiteX0" fmla="*/ 1715 w 64293"/>
                      <a:gd name="connsiteY0" fmla="*/ 39005 h 39005"/>
                      <a:gd name="connsiteX1" fmla="*/ 0 w 64293"/>
                      <a:gd name="connsiteY1" fmla="*/ 36005 h 39005"/>
                      <a:gd name="connsiteX2" fmla="*/ 62579 w 64293"/>
                      <a:gd name="connsiteY2" fmla="*/ 0 h 39005"/>
                      <a:gd name="connsiteX3" fmla="*/ 64294 w 64293"/>
                      <a:gd name="connsiteY3" fmla="*/ 3000 h 39005"/>
                    </a:gdLst>
                    <a:ahLst/>
                    <a:cxnLst>
                      <a:cxn ang="0">
                        <a:pos x="connsiteX0" y="connsiteY0"/>
                      </a:cxn>
                      <a:cxn ang="0">
                        <a:pos x="connsiteX1" y="connsiteY1"/>
                      </a:cxn>
                      <a:cxn ang="0">
                        <a:pos x="connsiteX2" y="connsiteY2"/>
                      </a:cxn>
                      <a:cxn ang="0">
                        <a:pos x="connsiteX3" y="connsiteY3"/>
                      </a:cxn>
                    </a:cxnLst>
                    <a:rect l="l" t="t" r="r" b="b"/>
                    <a:pathLst>
                      <a:path w="64293" h="39005">
                        <a:moveTo>
                          <a:pt x="1715" y="39005"/>
                        </a:moveTo>
                        <a:lnTo>
                          <a:pt x="0" y="36005"/>
                        </a:lnTo>
                        <a:lnTo>
                          <a:pt x="62579" y="0"/>
                        </a:lnTo>
                        <a:lnTo>
                          <a:pt x="64294" y="3000"/>
                        </a:lnTo>
                        <a:close/>
                      </a:path>
                    </a:pathLst>
                  </a:custGeom>
                  <a:solidFill>
                    <a:srgbClr val="666666"/>
                  </a:solidFill>
                  <a:ln w="4286" cap="flat">
                    <a:noFill/>
                    <a:prstDash val="solid"/>
                    <a:miter/>
                  </a:ln>
                </p:spPr>
                <p:txBody>
                  <a:bodyPr rtlCol="0" anchor="ctr"/>
                  <a:lstStyle/>
                  <a:p>
                    <a:endParaRPr lang="en-GB"/>
                  </a:p>
                </p:txBody>
              </p:sp>
            </p:grpSp>
            <p:grpSp>
              <p:nvGrpSpPr>
                <p:cNvPr id="576" name="Graphic 18">
                  <a:extLst>
                    <a:ext uri="{FF2B5EF4-FFF2-40B4-BE49-F238E27FC236}">
                      <a16:creationId xmlns:a16="http://schemas.microsoft.com/office/drawing/2014/main" id="{337E8770-EF9A-E9E6-EDFB-C2A8EFEC40D9}"/>
                    </a:ext>
                  </a:extLst>
                </p:cNvPr>
                <p:cNvGrpSpPr/>
                <p:nvPr/>
              </p:nvGrpSpPr>
              <p:grpSpPr>
                <a:xfrm>
                  <a:off x="8365140" y="3539578"/>
                  <a:ext cx="64293" cy="39004"/>
                  <a:chOff x="8365140" y="3539578"/>
                  <a:chExt cx="64293" cy="39004"/>
                </a:xfrm>
              </p:grpSpPr>
              <p:sp>
                <p:nvSpPr>
                  <p:cNvPr id="577" name="Freeform: Shape 576">
                    <a:extLst>
                      <a:ext uri="{FF2B5EF4-FFF2-40B4-BE49-F238E27FC236}">
                        <a16:creationId xmlns:a16="http://schemas.microsoft.com/office/drawing/2014/main" id="{BFD2BF93-E41B-D07F-4802-866E025F6CA3}"/>
                      </a:ext>
                    </a:extLst>
                  </p:cNvPr>
                  <p:cNvSpPr/>
                  <p:nvPr/>
                </p:nvSpPr>
                <p:spPr>
                  <a:xfrm>
                    <a:off x="8365997" y="3541292"/>
                    <a:ext cx="62579" cy="36004"/>
                  </a:xfrm>
                  <a:custGeom>
                    <a:avLst/>
                    <a:gdLst>
                      <a:gd name="connsiteX0" fmla="*/ 0 w 62579"/>
                      <a:gd name="connsiteY0" fmla="*/ 36004 h 36004"/>
                      <a:gd name="connsiteX1" fmla="*/ 62579 w 62579"/>
                      <a:gd name="connsiteY1" fmla="*/ 0 h 36004"/>
                    </a:gdLst>
                    <a:ahLst/>
                    <a:cxnLst>
                      <a:cxn ang="0">
                        <a:pos x="connsiteX0" y="connsiteY0"/>
                      </a:cxn>
                      <a:cxn ang="0">
                        <a:pos x="connsiteX1" y="connsiteY1"/>
                      </a:cxn>
                    </a:cxnLst>
                    <a:rect l="l" t="t" r="r" b="b"/>
                    <a:pathLst>
                      <a:path w="62579" h="36004">
                        <a:moveTo>
                          <a:pt x="0" y="36004"/>
                        </a:moveTo>
                        <a:cubicBezTo>
                          <a:pt x="19717" y="24860"/>
                          <a:pt x="42863" y="11144"/>
                          <a:pt x="62579" y="0"/>
                        </a:cubicBezTo>
                      </a:path>
                    </a:pathLst>
                  </a:custGeom>
                  <a:solidFill>
                    <a:srgbClr val="E6E6E6"/>
                  </a:solidFill>
                  <a:ln w="4286" cap="flat">
                    <a:noFill/>
                    <a:prstDash val="solid"/>
                    <a:miter/>
                  </a:ln>
                </p:spPr>
                <p:txBody>
                  <a:bodyPr rtlCol="0" anchor="ctr"/>
                  <a:lstStyle/>
                  <a:p>
                    <a:endParaRPr lang="en-GB"/>
                  </a:p>
                </p:txBody>
              </p:sp>
              <p:sp>
                <p:nvSpPr>
                  <p:cNvPr id="578" name="Freeform: Shape 577">
                    <a:extLst>
                      <a:ext uri="{FF2B5EF4-FFF2-40B4-BE49-F238E27FC236}">
                        <a16:creationId xmlns:a16="http://schemas.microsoft.com/office/drawing/2014/main" id="{D38B03C0-D7FC-CF49-DFCB-8759A5B2F759}"/>
                      </a:ext>
                    </a:extLst>
                  </p:cNvPr>
                  <p:cNvSpPr/>
                  <p:nvPr/>
                </p:nvSpPr>
                <p:spPr>
                  <a:xfrm>
                    <a:off x="8365140" y="3539578"/>
                    <a:ext cx="64293" cy="39004"/>
                  </a:xfrm>
                  <a:custGeom>
                    <a:avLst/>
                    <a:gdLst>
                      <a:gd name="connsiteX0" fmla="*/ 1715 w 64293"/>
                      <a:gd name="connsiteY0" fmla="*/ 39005 h 39004"/>
                      <a:gd name="connsiteX1" fmla="*/ 0 w 64293"/>
                      <a:gd name="connsiteY1" fmla="*/ 36005 h 39004"/>
                      <a:gd name="connsiteX2" fmla="*/ 62579 w 64293"/>
                      <a:gd name="connsiteY2" fmla="*/ 0 h 39004"/>
                      <a:gd name="connsiteX3" fmla="*/ 64294 w 64293"/>
                      <a:gd name="connsiteY3" fmla="*/ 3000 h 39004"/>
                    </a:gdLst>
                    <a:ahLst/>
                    <a:cxnLst>
                      <a:cxn ang="0">
                        <a:pos x="connsiteX0" y="connsiteY0"/>
                      </a:cxn>
                      <a:cxn ang="0">
                        <a:pos x="connsiteX1" y="connsiteY1"/>
                      </a:cxn>
                      <a:cxn ang="0">
                        <a:pos x="connsiteX2" y="connsiteY2"/>
                      </a:cxn>
                      <a:cxn ang="0">
                        <a:pos x="connsiteX3" y="connsiteY3"/>
                      </a:cxn>
                    </a:cxnLst>
                    <a:rect l="l" t="t" r="r" b="b"/>
                    <a:pathLst>
                      <a:path w="64293" h="39004">
                        <a:moveTo>
                          <a:pt x="1715" y="39005"/>
                        </a:moveTo>
                        <a:lnTo>
                          <a:pt x="0" y="36005"/>
                        </a:lnTo>
                        <a:lnTo>
                          <a:pt x="62579" y="0"/>
                        </a:lnTo>
                        <a:lnTo>
                          <a:pt x="64294" y="3000"/>
                        </a:lnTo>
                        <a:close/>
                      </a:path>
                    </a:pathLst>
                  </a:custGeom>
                  <a:solidFill>
                    <a:srgbClr val="666666"/>
                  </a:solidFill>
                  <a:ln w="4286" cap="flat">
                    <a:noFill/>
                    <a:prstDash val="solid"/>
                    <a:miter/>
                  </a:ln>
                </p:spPr>
                <p:txBody>
                  <a:bodyPr rtlCol="0" anchor="ctr"/>
                  <a:lstStyle/>
                  <a:p>
                    <a:endParaRPr lang="en-GB"/>
                  </a:p>
                </p:txBody>
              </p:sp>
            </p:grpSp>
            <p:grpSp>
              <p:nvGrpSpPr>
                <p:cNvPr id="579" name="Graphic 18">
                  <a:extLst>
                    <a:ext uri="{FF2B5EF4-FFF2-40B4-BE49-F238E27FC236}">
                      <a16:creationId xmlns:a16="http://schemas.microsoft.com/office/drawing/2014/main" id="{239F9D20-6CF4-9239-CD5C-ED564FFE18C0}"/>
                    </a:ext>
                  </a:extLst>
                </p:cNvPr>
                <p:cNvGrpSpPr/>
                <p:nvPr/>
              </p:nvGrpSpPr>
              <p:grpSpPr>
                <a:xfrm>
                  <a:off x="8338848" y="3524130"/>
                  <a:ext cx="64405" cy="39265"/>
                  <a:chOff x="8338848" y="3524130"/>
                  <a:chExt cx="64405" cy="39265"/>
                </a:xfrm>
              </p:grpSpPr>
              <p:sp>
                <p:nvSpPr>
                  <p:cNvPr id="580" name="Freeform: Shape 579">
                    <a:extLst>
                      <a:ext uri="{FF2B5EF4-FFF2-40B4-BE49-F238E27FC236}">
                        <a16:creationId xmlns:a16="http://schemas.microsoft.com/office/drawing/2014/main" id="{441D74C4-CBEE-B396-8DD4-B3F9EC2646C8}"/>
                      </a:ext>
                    </a:extLst>
                  </p:cNvPr>
                  <p:cNvSpPr/>
                  <p:nvPr/>
                </p:nvSpPr>
                <p:spPr>
                  <a:xfrm>
                    <a:off x="8339423" y="3525862"/>
                    <a:ext cx="62579" cy="36004"/>
                  </a:xfrm>
                  <a:custGeom>
                    <a:avLst/>
                    <a:gdLst>
                      <a:gd name="connsiteX0" fmla="*/ 0 w 62579"/>
                      <a:gd name="connsiteY0" fmla="*/ 36005 h 36004"/>
                      <a:gd name="connsiteX1" fmla="*/ 62579 w 62579"/>
                      <a:gd name="connsiteY1" fmla="*/ 0 h 36004"/>
                    </a:gdLst>
                    <a:ahLst/>
                    <a:cxnLst>
                      <a:cxn ang="0">
                        <a:pos x="connsiteX0" y="connsiteY0"/>
                      </a:cxn>
                      <a:cxn ang="0">
                        <a:pos x="connsiteX1" y="connsiteY1"/>
                      </a:cxn>
                    </a:cxnLst>
                    <a:rect l="l" t="t" r="r" b="b"/>
                    <a:pathLst>
                      <a:path w="62579" h="36004">
                        <a:moveTo>
                          <a:pt x="0" y="36005"/>
                        </a:moveTo>
                        <a:cubicBezTo>
                          <a:pt x="19717" y="24860"/>
                          <a:pt x="42863" y="11144"/>
                          <a:pt x="62579" y="0"/>
                        </a:cubicBezTo>
                      </a:path>
                    </a:pathLst>
                  </a:custGeom>
                  <a:solidFill>
                    <a:srgbClr val="E6E6E6"/>
                  </a:solidFill>
                  <a:ln w="4286" cap="flat">
                    <a:noFill/>
                    <a:prstDash val="solid"/>
                    <a:miter/>
                  </a:ln>
                </p:spPr>
                <p:txBody>
                  <a:bodyPr rtlCol="0" anchor="ctr"/>
                  <a:lstStyle/>
                  <a:p>
                    <a:endParaRPr lang="en-GB"/>
                  </a:p>
                </p:txBody>
              </p:sp>
              <p:sp>
                <p:nvSpPr>
                  <p:cNvPr id="581" name="Freeform: Shape 580">
                    <a:extLst>
                      <a:ext uri="{FF2B5EF4-FFF2-40B4-BE49-F238E27FC236}">
                        <a16:creationId xmlns:a16="http://schemas.microsoft.com/office/drawing/2014/main" id="{D4FB4420-5154-94D1-BA88-FC3BE96A5E27}"/>
                      </a:ext>
                    </a:extLst>
                  </p:cNvPr>
                  <p:cNvSpPr/>
                  <p:nvPr/>
                </p:nvSpPr>
                <p:spPr>
                  <a:xfrm rot="-1804350">
                    <a:off x="8334832" y="3542049"/>
                    <a:ext cx="72438" cy="3429"/>
                  </a:xfrm>
                  <a:custGeom>
                    <a:avLst/>
                    <a:gdLst>
                      <a:gd name="connsiteX0" fmla="*/ 0 w 72438"/>
                      <a:gd name="connsiteY0" fmla="*/ 0 h 3429"/>
                      <a:gd name="connsiteX1" fmla="*/ 72439 w 72438"/>
                      <a:gd name="connsiteY1" fmla="*/ 0 h 3429"/>
                      <a:gd name="connsiteX2" fmla="*/ 72439 w 72438"/>
                      <a:gd name="connsiteY2" fmla="*/ 3429 h 3429"/>
                      <a:gd name="connsiteX3" fmla="*/ 0 w 72438"/>
                      <a:gd name="connsiteY3" fmla="*/ 3429 h 3429"/>
                    </a:gdLst>
                    <a:ahLst/>
                    <a:cxnLst>
                      <a:cxn ang="0">
                        <a:pos x="connsiteX0" y="connsiteY0"/>
                      </a:cxn>
                      <a:cxn ang="0">
                        <a:pos x="connsiteX1" y="connsiteY1"/>
                      </a:cxn>
                      <a:cxn ang="0">
                        <a:pos x="connsiteX2" y="connsiteY2"/>
                      </a:cxn>
                      <a:cxn ang="0">
                        <a:pos x="connsiteX3" y="connsiteY3"/>
                      </a:cxn>
                    </a:cxnLst>
                    <a:rect l="l" t="t" r="r" b="b"/>
                    <a:pathLst>
                      <a:path w="72438" h="3429">
                        <a:moveTo>
                          <a:pt x="0" y="0"/>
                        </a:moveTo>
                        <a:lnTo>
                          <a:pt x="72439" y="0"/>
                        </a:lnTo>
                        <a:lnTo>
                          <a:pt x="72439" y="3429"/>
                        </a:lnTo>
                        <a:lnTo>
                          <a:pt x="0" y="3429"/>
                        </a:lnTo>
                        <a:close/>
                      </a:path>
                    </a:pathLst>
                  </a:custGeom>
                  <a:solidFill>
                    <a:srgbClr val="666666"/>
                  </a:solidFill>
                  <a:ln w="4286" cap="flat">
                    <a:noFill/>
                    <a:prstDash val="solid"/>
                    <a:miter/>
                  </a:ln>
                </p:spPr>
                <p:txBody>
                  <a:bodyPr rtlCol="0" anchor="ctr"/>
                  <a:lstStyle/>
                  <a:p>
                    <a:endParaRPr lang="en-GB"/>
                  </a:p>
                </p:txBody>
              </p:sp>
            </p:grpSp>
            <p:sp>
              <p:nvSpPr>
                <p:cNvPr id="582" name="Freeform: Shape 581">
                  <a:extLst>
                    <a:ext uri="{FF2B5EF4-FFF2-40B4-BE49-F238E27FC236}">
                      <a16:creationId xmlns:a16="http://schemas.microsoft.com/office/drawing/2014/main" id="{F2D43815-3995-4213-DFDC-2E42AA815D20}"/>
                    </a:ext>
                  </a:extLst>
                </p:cNvPr>
                <p:cNvSpPr/>
                <p:nvPr/>
              </p:nvSpPr>
              <p:spPr>
                <a:xfrm>
                  <a:off x="8258841" y="3469283"/>
                  <a:ext cx="133302" cy="78867"/>
                </a:xfrm>
                <a:custGeom>
                  <a:avLst/>
                  <a:gdLst>
                    <a:gd name="connsiteX0" fmla="*/ 54864 w 133302"/>
                    <a:gd name="connsiteY0" fmla="*/ 78867 h 78867"/>
                    <a:gd name="connsiteX1" fmla="*/ 53150 w 133302"/>
                    <a:gd name="connsiteY1" fmla="*/ 75867 h 78867"/>
                    <a:gd name="connsiteX2" fmla="*/ 131588 w 133302"/>
                    <a:gd name="connsiteY2" fmla="*/ 30861 h 78867"/>
                    <a:gd name="connsiteX3" fmla="*/ 133302 w 133302"/>
                    <a:gd name="connsiteY3" fmla="*/ 33861 h 78867"/>
                    <a:gd name="connsiteX4" fmla="*/ 54864 w 133302"/>
                    <a:gd name="connsiteY4" fmla="*/ 78867 h 78867"/>
                    <a:gd name="connsiteX5" fmla="*/ 28289 w 133302"/>
                    <a:gd name="connsiteY5" fmla="*/ 63437 h 78867"/>
                    <a:gd name="connsiteX6" fmla="*/ 26575 w 133302"/>
                    <a:gd name="connsiteY6" fmla="*/ 60436 h 78867"/>
                    <a:gd name="connsiteX7" fmla="*/ 105013 w 133302"/>
                    <a:gd name="connsiteY7" fmla="*/ 15431 h 78867"/>
                    <a:gd name="connsiteX8" fmla="*/ 106728 w 133302"/>
                    <a:gd name="connsiteY8" fmla="*/ 18431 h 78867"/>
                    <a:gd name="connsiteX9" fmla="*/ 28289 w 133302"/>
                    <a:gd name="connsiteY9" fmla="*/ 63437 h 78867"/>
                    <a:gd name="connsiteX10" fmla="*/ 1715 w 133302"/>
                    <a:gd name="connsiteY10" fmla="*/ 48006 h 78867"/>
                    <a:gd name="connsiteX11" fmla="*/ 0 w 133302"/>
                    <a:gd name="connsiteY11" fmla="*/ 45006 h 78867"/>
                    <a:gd name="connsiteX12" fmla="*/ 78439 w 133302"/>
                    <a:gd name="connsiteY12" fmla="*/ 0 h 78867"/>
                    <a:gd name="connsiteX13" fmla="*/ 80153 w 133302"/>
                    <a:gd name="connsiteY13" fmla="*/ 3000 h 78867"/>
                    <a:gd name="connsiteX14" fmla="*/ 1715 w 133302"/>
                    <a:gd name="connsiteY14" fmla="*/ 48006 h 78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3302" h="78867">
                      <a:moveTo>
                        <a:pt x="54864" y="78867"/>
                      </a:moveTo>
                      <a:lnTo>
                        <a:pt x="53150" y="75867"/>
                      </a:lnTo>
                      <a:lnTo>
                        <a:pt x="131588" y="30861"/>
                      </a:lnTo>
                      <a:lnTo>
                        <a:pt x="133302" y="33861"/>
                      </a:lnTo>
                      <a:lnTo>
                        <a:pt x="54864" y="78867"/>
                      </a:lnTo>
                      <a:close/>
                      <a:moveTo>
                        <a:pt x="28289" y="63437"/>
                      </a:moveTo>
                      <a:lnTo>
                        <a:pt x="26575" y="60436"/>
                      </a:lnTo>
                      <a:lnTo>
                        <a:pt x="105013" y="15431"/>
                      </a:lnTo>
                      <a:lnTo>
                        <a:pt x="106728" y="18431"/>
                      </a:lnTo>
                      <a:lnTo>
                        <a:pt x="28289" y="63437"/>
                      </a:lnTo>
                      <a:close/>
                      <a:moveTo>
                        <a:pt x="1715" y="48006"/>
                      </a:moveTo>
                      <a:lnTo>
                        <a:pt x="0" y="45006"/>
                      </a:lnTo>
                      <a:lnTo>
                        <a:pt x="78439" y="0"/>
                      </a:lnTo>
                      <a:lnTo>
                        <a:pt x="80153" y="3000"/>
                      </a:lnTo>
                      <a:lnTo>
                        <a:pt x="1715" y="48006"/>
                      </a:lnTo>
                      <a:close/>
                    </a:path>
                  </a:pathLst>
                </a:custGeom>
                <a:solidFill>
                  <a:srgbClr val="666666"/>
                </a:solidFill>
                <a:ln w="4286" cap="flat">
                  <a:noFill/>
                  <a:prstDash val="solid"/>
                  <a:miter/>
                </a:ln>
              </p:spPr>
              <p:txBody>
                <a:bodyPr rtlCol="0" anchor="ctr"/>
                <a:lstStyle/>
                <a:p>
                  <a:endParaRPr lang="en-GB"/>
                </a:p>
              </p:txBody>
            </p:sp>
            <p:grpSp>
              <p:nvGrpSpPr>
                <p:cNvPr id="583" name="Graphic 18">
                  <a:extLst>
                    <a:ext uri="{FF2B5EF4-FFF2-40B4-BE49-F238E27FC236}">
                      <a16:creationId xmlns:a16="http://schemas.microsoft.com/office/drawing/2014/main" id="{295E795B-8D13-C68B-0044-0D391991F7EA}"/>
                    </a:ext>
                  </a:extLst>
                </p:cNvPr>
                <p:cNvGrpSpPr/>
                <p:nvPr/>
              </p:nvGrpSpPr>
              <p:grpSpPr>
                <a:xfrm>
                  <a:off x="8454723" y="3464568"/>
                  <a:ext cx="213454" cy="122586"/>
                  <a:chOff x="8454723" y="3464568"/>
                  <a:chExt cx="213454" cy="122586"/>
                </a:xfrm>
              </p:grpSpPr>
              <p:sp>
                <p:nvSpPr>
                  <p:cNvPr id="584" name="Freeform: Shape 583">
                    <a:extLst>
                      <a:ext uri="{FF2B5EF4-FFF2-40B4-BE49-F238E27FC236}">
                        <a16:creationId xmlns:a16="http://schemas.microsoft.com/office/drawing/2014/main" id="{CCD9A1E4-9BE1-B58F-B4CE-BDDE975A9E28}"/>
                      </a:ext>
                    </a:extLst>
                  </p:cNvPr>
                  <p:cNvSpPr/>
                  <p:nvPr/>
                </p:nvSpPr>
                <p:spPr>
                  <a:xfrm>
                    <a:off x="8455079" y="3465081"/>
                    <a:ext cx="212314" cy="121610"/>
                  </a:xfrm>
                  <a:custGeom>
                    <a:avLst/>
                    <a:gdLst>
                      <a:gd name="connsiteX0" fmla="*/ 132089 w 212314"/>
                      <a:gd name="connsiteY0" fmla="*/ 120360 h 121610"/>
                      <a:gd name="connsiteX1" fmla="*/ 2644 w 212314"/>
                      <a:gd name="connsiteY1" fmla="*/ 45779 h 121610"/>
                      <a:gd name="connsiteX2" fmla="*/ 3502 w 212314"/>
                      <a:gd name="connsiteY2" fmla="*/ 37635 h 121610"/>
                      <a:gd name="connsiteX3" fmla="*/ 66081 w 212314"/>
                      <a:gd name="connsiteY3" fmla="*/ 1631 h 121610"/>
                      <a:gd name="connsiteX4" fmla="*/ 209671 w 212314"/>
                      <a:gd name="connsiteY4" fmla="*/ 75783 h 121610"/>
                      <a:gd name="connsiteX5" fmla="*/ 208813 w 212314"/>
                      <a:gd name="connsiteY5" fmla="*/ 83927 h 121610"/>
                      <a:gd name="connsiteX6" fmla="*/ 132089 w 212314"/>
                      <a:gd name="connsiteY6" fmla="*/ 120360 h 121610"/>
                      <a:gd name="connsiteX7" fmla="*/ 132089 w 212314"/>
                      <a:gd name="connsiteY7" fmla="*/ 120360 h 121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2314" h="121610">
                        <a:moveTo>
                          <a:pt x="132089" y="120360"/>
                        </a:moveTo>
                        <a:lnTo>
                          <a:pt x="2644" y="45779"/>
                        </a:lnTo>
                        <a:cubicBezTo>
                          <a:pt x="-1213" y="43636"/>
                          <a:pt x="-785" y="39779"/>
                          <a:pt x="3502" y="37635"/>
                        </a:cubicBezTo>
                        <a:lnTo>
                          <a:pt x="66081" y="1631"/>
                        </a:lnTo>
                        <a:cubicBezTo>
                          <a:pt x="71224" y="-12942"/>
                          <a:pt x="202812" y="74926"/>
                          <a:pt x="209671" y="75783"/>
                        </a:cubicBezTo>
                        <a:cubicBezTo>
                          <a:pt x="213528" y="77926"/>
                          <a:pt x="213099" y="81784"/>
                          <a:pt x="208813" y="83927"/>
                        </a:cubicBezTo>
                        <a:cubicBezTo>
                          <a:pt x="198955" y="86927"/>
                          <a:pt x="142805" y="129361"/>
                          <a:pt x="132089" y="120360"/>
                        </a:cubicBezTo>
                        <a:lnTo>
                          <a:pt x="132089" y="120360"/>
                        </a:lnTo>
                        <a:close/>
                      </a:path>
                    </a:pathLst>
                  </a:custGeom>
                  <a:solidFill>
                    <a:srgbClr val="E6E6E6"/>
                  </a:solidFill>
                  <a:ln w="4286" cap="flat">
                    <a:noFill/>
                    <a:prstDash val="solid"/>
                    <a:miter/>
                  </a:ln>
                </p:spPr>
                <p:txBody>
                  <a:bodyPr rtlCol="0" anchor="ctr"/>
                  <a:lstStyle/>
                  <a:p>
                    <a:endParaRPr lang="en-GB"/>
                  </a:p>
                </p:txBody>
              </p:sp>
              <p:sp>
                <p:nvSpPr>
                  <p:cNvPr id="585" name="Freeform: Shape 584">
                    <a:extLst>
                      <a:ext uri="{FF2B5EF4-FFF2-40B4-BE49-F238E27FC236}">
                        <a16:creationId xmlns:a16="http://schemas.microsoft.com/office/drawing/2014/main" id="{CF6F914B-4439-6F88-045D-15FAAE318AD7}"/>
                      </a:ext>
                    </a:extLst>
                  </p:cNvPr>
                  <p:cNvSpPr/>
                  <p:nvPr/>
                </p:nvSpPr>
                <p:spPr>
                  <a:xfrm>
                    <a:off x="8454723" y="3464568"/>
                    <a:ext cx="213454" cy="122586"/>
                  </a:xfrm>
                  <a:custGeom>
                    <a:avLst/>
                    <a:gdLst>
                      <a:gd name="connsiteX0" fmla="*/ 136302 w 213454"/>
                      <a:gd name="connsiteY0" fmla="*/ 122587 h 122586"/>
                      <a:gd name="connsiteX1" fmla="*/ 132016 w 213454"/>
                      <a:gd name="connsiteY1" fmla="*/ 121301 h 122586"/>
                      <a:gd name="connsiteX2" fmla="*/ 2572 w 213454"/>
                      <a:gd name="connsiteY2" fmla="*/ 46720 h 122586"/>
                      <a:gd name="connsiteX3" fmla="*/ 0 w 213454"/>
                      <a:gd name="connsiteY3" fmla="*/ 42863 h 122586"/>
                      <a:gd name="connsiteX4" fmla="*/ 3857 w 213454"/>
                      <a:gd name="connsiteY4" fmla="*/ 37719 h 122586"/>
                      <a:gd name="connsiteX5" fmla="*/ 66437 w 213454"/>
                      <a:gd name="connsiteY5" fmla="*/ 1715 h 122586"/>
                      <a:gd name="connsiteX6" fmla="*/ 68151 w 213454"/>
                      <a:gd name="connsiteY6" fmla="*/ 429 h 122586"/>
                      <a:gd name="connsiteX7" fmla="*/ 70294 w 213454"/>
                      <a:gd name="connsiteY7" fmla="*/ 0 h 122586"/>
                      <a:gd name="connsiteX8" fmla="*/ 176593 w 213454"/>
                      <a:gd name="connsiteY8" fmla="*/ 56150 h 122586"/>
                      <a:gd name="connsiteX9" fmla="*/ 210883 w 213454"/>
                      <a:gd name="connsiteY9" fmla="*/ 75867 h 122586"/>
                      <a:gd name="connsiteX10" fmla="*/ 210883 w 213454"/>
                      <a:gd name="connsiteY10" fmla="*/ 75867 h 122586"/>
                      <a:gd name="connsiteX11" fmla="*/ 213455 w 213454"/>
                      <a:gd name="connsiteY11" fmla="*/ 79724 h 122586"/>
                      <a:gd name="connsiteX12" fmla="*/ 209597 w 213454"/>
                      <a:gd name="connsiteY12" fmla="*/ 84868 h 122586"/>
                      <a:gd name="connsiteX13" fmla="*/ 189452 w 213454"/>
                      <a:gd name="connsiteY13" fmla="*/ 96441 h 122586"/>
                      <a:gd name="connsiteX14" fmla="*/ 136302 w 213454"/>
                      <a:gd name="connsiteY14" fmla="*/ 122587 h 122586"/>
                      <a:gd name="connsiteX15" fmla="*/ 69866 w 213454"/>
                      <a:gd name="connsiteY15" fmla="*/ 429 h 122586"/>
                      <a:gd name="connsiteX16" fmla="*/ 68151 w 213454"/>
                      <a:gd name="connsiteY16" fmla="*/ 857 h 122586"/>
                      <a:gd name="connsiteX17" fmla="*/ 66865 w 213454"/>
                      <a:gd name="connsiteY17" fmla="*/ 2143 h 122586"/>
                      <a:gd name="connsiteX18" fmla="*/ 66865 w 213454"/>
                      <a:gd name="connsiteY18" fmla="*/ 2143 h 122586"/>
                      <a:gd name="connsiteX19" fmla="*/ 66865 w 213454"/>
                      <a:gd name="connsiteY19" fmla="*/ 2143 h 122586"/>
                      <a:gd name="connsiteX20" fmla="*/ 4286 w 213454"/>
                      <a:gd name="connsiteY20" fmla="*/ 38148 h 122586"/>
                      <a:gd name="connsiteX21" fmla="*/ 857 w 213454"/>
                      <a:gd name="connsiteY21" fmla="*/ 42434 h 122586"/>
                      <a:gd name="connsiteX22" fmla="*/ 3000 w 213454"/>
                      <a:gd name="connsiteY22" fmla="*/ 45863 h 122586"/>
                      <a:gd name="connsiteX23" fmla="*/ 132445 w 213454"/>
                      <a:gd name="connsiteY23" fmla="*/ 120444 h 122586"/>
                      <a:gd name="connsiteX24" fmla="*/ 189024 w 213454"/>
                      <a:gd name="connsiteY24" fmla="*/ 95155 h 122586"/>
                      <a:gd name="connsiteX25" fmla="*/ 209169 w 213454"/>
                      <a:gd name="connsiteY25" fmla="*/ 83582 h 122586"/>
                      <a:gd name="connsiteX26" fmla="*/ 212598 w 213454"/>
                      <a:gd name="connsiteY26" fmla="*/ 79296 h 122586"/>
                      <a:gd name="connsiteX27" fmla="*/ 210455 w 213454"/>
                      <a:gd name="connsiteY27" fmla="*/ 75867 h 122586"/>
                      <a:gd name="connsiteX28" fmla="*/ 176165 w 213454"/>
                      <a:gd name="connsiteY28" fmla="*/ 56150 h 122586"/>
                      <a:gd name="connsiteX29" fmla="*/ 69866 w 213454"/>
                      <a:gd name="connsiteY29" fmla="*/ 429 h 122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3454" h="122586">
                        <a:moveTo>
                          <a:pt x="136302" y="122587"/>
                        </a:moveTo>
                        <a:cubicBezTo>
                          <a:pt x="134588" y="122587"/>
                          <a:pt x="132874" y="122158"/>
                          <a:pt x="132016" y="121301"/>
                        </a:cubicBezTo>
                        <a:lnTo>
                          <a:pt x="2572" y="46720"/>
                        </a:lnTo>
                        <a:cubicBezTo>
                          <a:pt x="857" y="45863"/>
                          <a:pt x="0" y="44148"/>
                          <a:pt x="0" y="42863"/>
                        </a:cubicBezTo>
                        <a:cubicBezTo>
                          <a:pt x="0" y="41148"/>
                          <a:pt x="1286" y="39005"/>
                          <a:pt x="3857" y="37719"/>
                        </a:cubicBezTo>
                        <a:lnTo>
                          <a:pt x="66437" y="1715"/>
                        </a:lnTo>
                        <a:cubicBezTo>
                          <a:pt x="66865" y="857"/>
                          <a:pt x="67294" y="429"/>
                          <a:pt x="68151" y="429"/>
                        </a:cubicBezTo>
                        <a:cubicBezTo>
                          <a:pt x="68580" y="429"/>
                          <a:pt x="69437" y="0"/>
                          <a:pt x="70294" y="0"/>
                        </a:cubicBezTo>
                        <a:cubicBezTo>
                          <a:pt x="84867" y="0"/>
                          <a:pt x="139732" y="33433"/>
                          <a:pt x="176593" y="56150"/>
                        </a:cubicBezTo>
                        <a:cubicBezTo>
                          <a:pt x="194595" y="66865"/>
                          <a:pt x="208740" y="75438"/>
                          <a:pt x="210883" y="75867"/>
                        </a:cubicBezTo>
                        <a:lnTo>
                          <a:pt x="210883" y="75867"/>
                        </a:lnTo>
                        <a:cubicBezTo>
                          <a:pt x="212598" y="76724"/>
                          <a:pt x="213455" y="78438"/>
                          <a:pt x="213455" y="79724"/>
                        </a:cubicBezTo>
                        <a:cubicBezTo>
                          <a:pt x="213455" y="81439"/>
                          <a:pt x="212169" y="83582"/>
                          <a:pt x="209597" y="84868"/>
                        </a:cubicBezTo>
                        <a:cubicBezTo>
                          <a:pt x="206597" y="85725"/>
                          <a:pt x="198453" y="90869"/>
                          <a:pt x="189452" y="96441"/>
                        </a:cubicBezTo>
                        <a:cubicBezTo>
                          <a:pt x="171450" y="107585"/>
                          <a:pt x="147876" y="122587"/>
                          <a:pt x="136302" y="122587"/>
                        </a:cubicBezTo>
                        <a:close/>
                        <a:moveTo>
                          <a:pt x="69866" y="429"/>
                        </a:moveTo>
                        <a:cubicBezTo>
                          <a:pt x="69009" y="429"/>
                          <a:pt x="68580" y="429"/>
                          <a:pt x="68151" y="857"/>
                        </a:cubicBezTo>
                        <a:cubicBezTo>
                          <a:pt x="67722" y="1286"/>
                          <a:pt x="67294" y="1286"/>
                          <a:pt x="66865" y="2143"/>
                        </a:cubicBezTo>
                        <a:lnTo>
                          <a:pt x="66865" y="2143"/>
                        </a:lnTo>
                        <a:lnTo>
                          <a:pt x="66865" y="2143"/>
                        </a:lnTo>
                        <a:lnTo>
                          <a:pt x="4286" y="38148"/>
                        </a:lnTo>
                        <a:cubicBezTo>
                          <a:pt x="2143" y="39434"/>
                          <a:pt x="857" y="41148"/>
                          <a:pt x="857" y="42434"/>
                        </a:cubicBezTo>
                        <a:cubicBezTo>
                          <a:pt x="857" y="43720"/>
                          <a:pt x="1714" y="45006"/>
                          <a:pt x="3000" y="45863"/>
                        </a:cubicBezTo>
                        <a:lnTo>
                          <a:pt x="132445" y="120444"/>
                        </a:lnTo>
                        <a:cubicBezTo>
                          <a:pt x="139732" y="126444"/>
                          <a:pt x="169307" y="107585"/>
                          <a:pt x="189024" y="95155"/>
                        </a:cubicBezTo>
                        <a:cubicBezTo>
                          <a:pt x="198453" y="89154"/>
                          <a:pt x="206169" y="84439"/>
                          <a:pt x="209169" y="83582"/>
                        </a:cubicBezTo>
                        <a:cubicBezTo>
                          <a:pt x="211312" y="82296"/>
                          <a:pt x="212598" y="81010"/>
                          <a:pt x="212598" y="79296"/>
                        </a:cubicBezTo>
                        <a:cubicBezTo>
                          <a:pt x="212598" y="78010"/>
                          <a:pt x="211740" y="76724"/>
                          <a:pt x="210455" y="75867"/>
                        </a:cubicBezTo>
                        <a:cubicBezTo>
                          <a:pt x="207883" y="75438"/>
                          <a:pt x="194595" y="67294"/>
                          <a:pt x="176165" y="56150"/>
                        </a:cubicBezTo>
                        <a:cubicBezTo>
                          <a:pt x="138874" y="33861"/>
                          <a:pt x="84010" y="429"/>
                          <a:pt x="69866" y="429"/>
                        </a:cubicBezTo>
                        <a:close/>
                      </a:path>
                    </a:pathLst>
                  </a:custGeom>
                  <a:solidFill>
                    <a:srgbClr val="000000"/>
                  </a:solidFill>
                  <a:ln w="4286" cap="flat">
                    <a:noFill/>
                    <a:prstDash val="solid"/>
                    <a:miter/>
                  </a:ln>
                </p:spPr>
                <p:txBody>
                  <a:bodyPr rtlCol="0" anchor="ctr"/>
                  <a:lstStyle/>
                  <a:p>
                    <a:endParaRPr lang="en-GB"/>
                  </a:p>
                </p:txBody>
              </p:sp>
            </p:grpSp>
            <p:sp>
              <p:nvSpPr>
                <p:cNvPr id="586" name="Freeform: Shape 585">
                  <a:extLst>
                    <a:ext uri="{FF2B5EF4-FFF2-40B4-BE49-F238E27FC236}">
                      <a16:creationId xmlns:a16="http://schemas.microsoft.com/office/drawing/2014/main" id="{C6E10543-F1AC-4478-1BEE-AFF0D3052B40}"/>
                    </a:ext>
                  </a:extLst>
                </p:cNvPr>
                <p:cNvSpPr/>
                <p:nvPr/>
              </p:nvSpPr>
              <p:spPr>
                <a:xfrm>
                  <a:off x="8119967" y="3296547"/>
                  <a:ext cx="396049" cy="492490"/>
                </a:xfrm>
                <a:custGeom>
                  <a:avLst/>
                  <a:gdLst>
                    <a:gd name="connsiteX0" fmla="*/ 396050 w 396049"/>
                    <a:gd name="connsiteY0" fmla="*/ 229314 h 492490"/>
                    <a:gd name="connsiteX1" fmla="*/ 396050 w 396049"/>
                    <a:gd name="connsiteY1" fmla="*/ 492490 h 492490"/>
                    <a:gd name="connsiteX2" fmla="*/ 0 w 396049"/>
                    <a:gd name="connsiteY2" fmla="*/ 263176 h 492490"/>
                    <a:gd name="connsiteX3" fmla="*/ 0 w 396049"/>
                    <a:gd name="connsiteY3" fmla="*/ 0 h 492490"/>
                    <a:gd name="connsiteX4" fmla="*/ 13716 w 396049"/>
                    <a:gd name="connsiteY4" fmla="*/ 7715 h 492490"/>
                    <a:gd name="connsiteX5" fmla="*/ 396050 w 396049"/>
                    <a:gd name="connsiteY5" fmla="*/ 229314 h 492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049" h="492490">
                      <a:moveTo>
                        <a:pt x="396050" y="229314"/>
                      </a:moveTo>
                      <a:lnTo>
                        <a:pt x="396050" y="492490"/>
                      </a:lnTo>
                      <a:cubicBezTo>
                        <a:pt x="297037" y="435054"/>
                        <a:pt x="99013" y="320611"/>
                        <a:pt x="0" y="263176"/>
                      </a:cubicBezTo>
                      <a:lnTo>
                        <a:pt x="0" y="0"/>
                      </a:lnTo>
                      <a:lnTo>
                        <a:pt x="13716" y="7715"/>
                      </a:lnTo>
                      <a:cubicBezTo>
                        <a:pt x="21003" y="12001"/>
                        <a:pt x="389192" y="225028"/>
                        <a:pt x="396050" y="229314"/>
                      </a:cubicBezTo>
                      <a:close/>
                    </a:path>
                  </a:pathLst>
                </a:custGeom>
                <a:solidFill>
                  <a:srgbClr val="333333"/>
                </a:solidFill>
                <a:ln w="4286" cap="flat">
                  <a:noFill/>
                  <a:prstDash val="solid"/>
                  <a:miter/>
                </a:ln>
              </p:spPr>
              <p:txBody>
                <a:bodyPr rtlCol="0" anchor="ctr"/>
                <a:lstStyle/>
                <a:p>
                  <a:endParaRPr lang="en-GB"/>
                </a:p>
              </p:txBody>
            </p:sp>
            <p:sp>
              <p:nvSpPr>
                <p:cNvPr id="587" name="Freeform: Shape 586">
                  <a:extLst>
                    <a:ext uri="{FF2B5EF4-FFF2-40B4-BE49-F238E27FC236}">
                      <a16:creationId xmlns:a16="http://schemas.microsoft.com/office/drawing/2014/main" id="{4C286C86-7098-B738-11C8-7167237A2D7F}"/>
                    </a:ext>
                  </a:extLst>
                </p:cNvPr>
                <p:cNvSpPr/>
                <p:nvPr/>
              </p:nvSpPr>
              <p:spPr>
                <a:xfrm>
                  <a:off x="8120396" y="3288832"/>
                  <a:ext cx="409336" cy="237029"/>
                </a:xfrm>
                <a:custGeom>
                  <a:avLst/>
                  <a:gdLst>
                    <a:gd name="connsiteX0" fmla="*/ 409337 w 409336"/>
                    <a:gd name="connsiteY0" fmla="*/ 228886 h 237029"/>
                    <a:gd name="connsiteX1" fmla="*/ 395621 w 409336"/>
                    <a:gd name="connsiteY1" fmla="*/ 237030 h 237029"/>
                    <a:gd name="connsiteX2" fmla="*/ 13287 w 409336"/>
                    <a:gd name="connsiteY2" fmla="*/ 15430 h 237029"/>
                    <a:gd name="connsiteX3" fmla="*/ 0 w 409336"/>
                    <a:gd name="connsiteY3" fmla="*/ 7715 h 237029"/>
                    <a:gd name="connsiteX4" fmla="*/ 13287 w 409336"/>
                    <a:gd name="connsiteY4" fmla="*/ 0 h 237029"/>
                    <a:gd name="connsiteX5" fmla="*/ 409337 w 409336"/>
                    <a:gd name="connsiteY5" fmla="*/ 228886 h 23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9336" h="237029">
                      <a:moveTo>
                        <a:pt x="409337" y="228886"/>
                      </a:moveTo>
                      <a:lnTo>
                        <a:pt x="395621" y="237030"/>
                      </a:lnTo>
                      <a:lnTo>
                        <a:pt x="13287" y="15430"/>
                      </a:lnTo>
                      <a:lnTo>
                        <a:pt x="0" y="7715"/>
                      </a:lnTo>
                      <a:lnTo>
                        <a:pt x="13287" y="0"/>
                      </a:lnTo>
                      <a:lnTo>
                        <a:pt x="409337" y="228886"/>
                      </a:lnTo>
                      <a:close/>
                    </a:path>
                  </a:pathLst>
                </a:custGeom>
                <a:solidFill>
                  <a:srgbClr val="808080"/>
                </a:solidFill>
                <a:ln w="4286" cap="flat">
                  <a:noFill/>
                  <a:prstDash val="solid"/>
                  <a:miter/>
                </a:ln>
              </p:spPr>
              <p:txBody>
                <a:bodyPr rtlCol="0" anchor="ctr"/>
                <a:lstStyle/>
                <a:p>
                  <a:endParaRPr lang="en-GB"/>
                </a:p>
              </p:txBody>
            </p:sp>
            <p:sp>
              <p:nvSpPr>
                <p:cNvPr id="588" name="Freeform: Shape 587">
                  <a:extLst>
                    <a:ext uri="{FF2B5EF4-FFF2-40B4-BE49-F238E27FC236}">
                      <a16:creationId xmlns:a16="http://schemas.microsoft.com/office/drawing/2014/main" id="{ADE7640F-C85D-CA12-F0A3-131A32CFD4E1}"/>
                    </a:ext>
                  </a:extLst>
                </p:cNvPr>
                <p:cNvSpPr/>
                <p:nvPr/>
              </p:nvSpPr>
              <p:spPr>
                <a:xfrm>
                  <a:off x="8516016" y="3517718"/>
                  <a:ext cx="13716" cy="271319"/>
                </a:xfrm>
                <a:custGeom>
                  <a:avLst/>
                  <a:gdLst>
                    <a:gd name="connsiteX0" fmla="*/ 13716 w 13716"/>
                    <a:gd name="connsiteY0" fmla="*/ 0 h 271319"/>
                    <a:gd name="connsiteX1" fmla="*/ 13716 w 13716"/>
                    <a:gd name="connsiteY1" fmla="*/ 263604 h 271319"/>
                    <a:gd name="connsiteX2" fmla="*/ 0 w 13716"/>
                    <a:gd name="connsiteY2" fmla="*/ 271320 h 271319"/>
                    <a:gd name="connsiteX3" fmla="*/ 0 w 13716"/>
                    <a:gd name="connsiteY3" fmla="*/ 8144 h 271319"/>
                    <a:gd name="connsiteX4" fmla="*/ 13716 w 13716"/>
                    <a:gd name="connsiteY4" fmla="*/ 0 h 271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 h="271319">
                      <a:moveTo>
                        <a:pt x="13716" y="0"/>
                      </a:moveTo>
                      <a:lnTo>
                        <a:pt x="13716" y="263604"/>
                      </a:lnTo>
                      <a:lnTo>
                        <a:pt x="0" y="271320"/>
                      </a:lnTo>
                      <a:lnTo>
                        <a:pt x="0" y="8144"/>
                      </a:lnTo>
                      <a:lnTo>
                        <a:pt x="13716" y="0"/>
                      </a:lnTo>
                      <a:close/>
                    </a:path>
                  </a:pathLst>
                </a:custGeom>
                <a:solidFill>
                  <a:srgbClr val="4D4D4D"/>
                </a:solidFill>
                <a:ln w="4286" cap="flat">
                  <a:noFill/>
                  <a:prstDash val="solid"/>
                  <a:miter/>
                </a:ln>
              </p:spPr>
              <p:txBody>
                <a:bodyPr rtlCol="0" anchor="ctr"/>
                <a:lstStyle/>
                <a:p>
                  <a:endParaRPr lang="en-GB"/>
                </a:p>
              </p:txBody>
            </p:sp>
          </p:grpSp>
        </p:grpSp>
        <p:grpSp>
          <p:nvGrpSpPr>
            <p:cNvPr id="589" name="Graphic 18">
              <a:extLst>
                <a:ext uri="{FF2B5EF4-FFF2-40B4-BE49-F238E27FC236}">
                  <a16:creationId xmlns:a16="http://schemas.microsoft.com/office/drawing/2014/main" id="{B7FBD08B-AC3B-F6A1-1FD0-CFEF360A14E0}"/>
                </a:ext>
              </a:extLst>
            </p:cNvPr>
            <p:cNvGrpSpPr/>
            <p:nvPr/>
          </p:nvGrpSpPr>
          <p:grpSpPr>
            <a:xfrm>
              <a:off x="6813089" y="3362127"/>
              <a:ext cx="487346" cy="323611"/>
              <a:chOff x="6813089" y="3362127"/>
              <a:chExt cx="487346" cy="323611"/>
            </a:xfrm>
          </p:grpSpPr>
          <p:grpSp>
            <p:nvGrpSpPr>
              <p:cNvPr id="590" name="Graphic 18">
                <a:extLst>
                  <a:ext uri="{FF2B5EF4-FFF2-40B4-BE49-F238E27FC236}">
                    <a16:creationId xmlns:a16="http://schemas.microsoft.com/office/drawing/2014/main" id="{31CB6B1C-E635-9BBD-99C2-4C59B27B0C79}"/>
                  </a:ext>
                </a:extLst>
              </p:cNvPr>
              <p:cNvGrpSpPr/>
              <p:nvPr/>
            </p:nvGrpSpPr>
            <p:grpSpPr>
              <a:xfrm>
                <a:off x="6813089" y="3362127"/>
                <a:ext cx="487346" cy="323611"/>
                <a:chOff x="6813089" y="3362127"/>
                <a:chExt cx="487346" cy="323611"/>
              </a:xfrm>
            </p:grpSpPr>
            <p:sp>
              <p:nvSpPr>
                <p:cNvPr id="591" name="Freeform: Shape 590">
                  <a:extLst>
                    <a:ext uri="{FF2B5EF4-FFF2-40B4-BE49-F238E27FC236}">
                      <a16:creationId xmlns:a16="http://schemas.microsoft.com/office/drawing/2014/main" id="{BA97A569-6E59-8B1B-8D45-481AAD9F859A}"/>
                    </a:ext>
                  </a:extLst>
                </p:cNvPr>
                <p:cNvSpPr/>
                <p:nvPr/>
              </p:nvSpPr>
              <p:spPr>
                <a:xfrm>
                  <a:off x="6826805" y="3385701"/>
                  <a:ext cx="468487" cy="300037"/>
                </a:xfrm>
                <a:custGeom>
                  <a:avLst/>
                  <a:gdLst>
                    <a:gd name="connsiteX0" fmla="*/ 269177 w 468487"/>
                    <a:gd name="connsiteY0" fmla="*/ 300038 h 300037"/>
                    <a:gd name="connsiteX1" fmla="*/ 0 w 468487"/>
                    <a:gd name="connsiteY1" fmla="*/ 75009 h 300037"/>
                    <a:gd name="connsiteX2" fmla="*/ 199311 w 468487"/>
                    <a:gd name="connsiteY2" fmla="*/ 0 h 300037"/>
                    <a:gd name="connsiteX3" fmla="*/ 468487 w 468487"/>
                    <a:gd name="connsiteY3" fmla="*/ 225028 h 300037"/>
                  </a:gdLst>
                  <a:ahLst/>
                  <a:cxnLst>
                    <a:cxn ang="0">
                      <a:pos x="connsiteX0" y="connsiteY0"/>
                    </a:cxn>
                    <a:cxn ang="0">
                      <a:pos x="connsiteX1" y="connsiteY1"/>
                    </a:cxn>
                    <a:cxn ang="0">
                      <a:pos x="connsiteX2" y="connsiteY2"/>
                    </a:cxn>
                    <a:cxn ang="0">
                      <a:pos x="connsiteX3" y="connsiteY3"/>
                    </a:cxn>
                  </a:cxnLst>
                  <a:rect l="l" t="t" r="r" b="b"/>
                  <a:pathLst>
                    <a:path w="468487" h="300037">
                      <a:moveTo>
                        <a:pt x="269177" y="300038"/>
                      </a:moveTo>
                      <a:lnTo>
                        <a:pt x="0" y="75009"/>
                      </a:lnTo>
                      <a:lnTo>
                        <a:pt x="199311" y="0"/>
                      </a:lnTo>
                      <a:lnTo>
                        <a:pt x="468487" y="225028"/>
                      </a:lnTo>
                      <a:close/>
                    </a:path>
                  </a:pathLst>
                </a:custGeom>
                <a:solidFill>
                  <a:srgbClr val="E6E6E6"/>
                </a:solidFill>
                <a:ln w="4286" cap="flat">
                  <a:noFill/>
                  <a:prstDash val="solid"/>
                  <a:miter/>
                </a:ln>
              </p:spPr>
              <p:txBody>
                <a:bodyPr rtlCol="0" anchor="ctr"/>
                <a:lstStyle/>
                <a:p>
                  <a:endParaRPr lang="en-GB"/>
                </a:p>
              </p:txBody>
            </p:sp>
            <p:sp>
              <p:nvSpPr>
                <p:cNvPr id="592" name="Freeform: Shape 591">
                  <a:extLst>
                    <a:ext uri="{FF2B5EF4-FFF2-40B4-BE49-F238E27FC236}">
                      <a16:creationId xmlns:a16="http://schemas.microsoft.com/office/drawing/2014/main" id="{655C3438-FB0D-86F4-E2E9-A676986766FD}"/>
                    </a:ext>
                  </a:extLst>
                </p:cNvPr>
                <p:cNvSpPr/>
                <p:nvPr/>
              </p:nvSpPr>
              <p:spPr>
                <a:xfrm>
                  <a:off x="6813089" y="3362127"/>
                  <a:ext cx="487346" cy="283749"/>
                </a:xfrm>
                <a:custGeom>
                  <a:avLst/>
                  <a:gdLst>
                    <a:gd name="connsiteX0" fmla="*/ 303466 w 487346"/>
                    <a:gd name="connsiteY0" fmla="*/ 283750 h 283749"/>
                    <a:gd name="connsiteX1" fmla="*/ 0 w 487346"/>
                    <a:gd name="connsiteY1" fmla="*/ 107156 h 283749"/>
                    <a:gd name="connsiteX2" fmla="*/ 184309 w 487346"/>
                    <a:gd name="connsiteY2" fmla="*/ 0 h 283749"/>
                    <a:gd name="connsiteX3" fmla="*/ 487346 w 487346"/>
                    <a:gd name="connsiteY3" fmla="*/ 176594 h 283749"/>
                  </a:gdLst>
                  <a:ahLst/>
                  <a:cxnLst>
                    <a:cxn ang="0">
                      <a:pos x="connsiteX0" y="connsiteY0"/>
                    </a:cxn>
                    <a:cxn ang="0">
                      <a:pos x="connsiteX1" y="connsiteY1"/>
                    </a:cxn>
                    <a:cxn ang="0">
                      <a:pos x="connsiteX2" y="connsiteY2"/>
                    </a:cxn>
                    <a:cxn ang="0">
                      <a:pos x="connsiteX3" y="connsiteY3"/>
                    </a:cxn>
                  </a:cxnLst>
                  <a:rect l="l" t="t" r="r" b="b"/>
                  <a:pathLst>
                    <a:path w="487346" h="283749">
                      <a:moveTo>
                        <a:pt x="303466" y="283750"/>
                      </a:moveTo>
                      <a:lnTo>
                        <a:pt x="0" y="107156"/>
                      </a:lnTo>
                      <a:lnTo>
                        <a:pt x="184309" y="0"/>
                      </a:lnTo>
                      <a:lnTo>
                        <a:pt x="487346" y="176594"/>
                      </a:lnTo>
                      <a:close/>
                    </a:path>
                  </a:pathLst>
                </a:custGeom>
                <a:solidFill>
                  <a:srgbClr val="FEEEB8"/>
                </a:solidFill>
                <a:ln w="4286" cap="flat">
                  <a:noFill/>
                  <a:prstDash val="solid"/>
                  <a:miter/>
                </a:ln>
              </p:spPr>
              <p:txBody>
                <a:bodyPr rtlCol="0" anchor="ctr"/>
                <a:lstStyle/>
                <a:p>
                  <a:endParaRPr lang="en-GB"/>
                </a:p>
              </p:txBody>
            </p:sp>
          </p:grpSp>
          <p:grpSp>
            <p:nvGrpSpPr>
              <p:cNvPr id="593" name="Graphic 18">
                <a:extLst>
                  <a:ext uri="{FF2B5EF4-FFF2-40B4-BE49-F238E27FC236}">
                    <a16:creationId xmlns:a16="http://schemas.microsoft.com/office/drawing/2014/main" id="{20C1AFAD-BE0E-F581-6AE8-AC96DF63DD96}"/>
                  </a:ext>
                </a:extLst>
              </p:cNvPr>
              <p:cNvGrpSpPr/>
              <p:nvPr/>
            </p:nvGrpSpPr>
            <p:grpSpPr>
              <a:xfrm>
                <a:off x="6867103" y="3463195"/>
                <a:ext cx="245594" cy="52808"/>
                <a:chOff x="6867103" y="3463195"/>
                <a:chExt cx="245594" cy="52808"/>
              </a:xfrm>
            </p:grpSpPr>
            <p:sp>
              <p:nvSpPr>
                <p:cNvPr id="594" name="Freeform: Shape 593">
                  <a:extLst>
                    <a:ext uri="{FF2B5EF4-FFF2-40B4-BE49-F238E27FC236}">
                      <a16:creationId xmlns:a16="http://schemas.microsoft.com/office/drawing/2014/main" id="{0C496AF8-F57F-B00D-925C-33CA6EEDEB8D}"/>
                    </a:ext>
                  </a:extLst>
                </p:cNvPr>
                <p:cNvSpPr/>
                <p:nvPr/>
              </p:nvSpPr>
              <p:spPr>
                <a:xfrm>
                  <a:off x="6867103" y="3463195"/>
                  <a:ext cx="245594" cy="52808"/>
                </a:xfrm>
                <a:custGeom>
                  <a:avLst/>
                  <a:gdLst>
                    <a:gd name="connsiteX0" fmla="*/ 8565 w 245594"/>
                    <a:gd name="connsiteY0" fmla="*/ 87 h 52808"/>
                    <a:gd name="connsiteX1" fmla="*/ 7279 w 245594"/>
                    <a:gd name="connsiteY1" fmla="*/ 23233 h 52808"/>
                    <a:gd name="connsiteX2" fmla="*/ 230592 w 245594"/>
                    <a:gd name="connsiteY2" fmla="*/ 52808 h 52808"/>
                    <a:gd name="connsiteX3" fmla="*/ 245594 w 245594"/>
                    <a:gd name="connsiteY3" fmla="*/ 43807 h 52808"/>
                    <a:gd name="connsiteX4" fmla="*/ 239594 w 245594"/>
                    <a:gd name="connsiteY4" fmla="*/ 29234 h 52808"/>
                    <a:gd name="connsiteX5" fmla="*/ 8565 w 245594"/>
                    <a:gd name="connsiteY5" fmla="*/ 87 h 5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594" h="52808">
                      <a:moveTo>
                        <a:pt x="8565" y="87"/>
                      </a:moveTo>
                      <a:cubicBezTo>
                        <a:pt x="2993" y="6517"/>
                        <a:pt x="-6865" y="20233"/>
                        <a:pt x="7279" y="23233"/>
                      </a:cubicBezTo>
                      <a:cubicBezTo>
                        <a:pt x="81860" y="33092"/>
                        <a:pt x="156012" y="42950"/>
                        <a:pt x="230592" y="52808"/>
                      </a:cubicBezTo>
                      <a:cubicBezTo>
                        <a:pt x="234879" y="51951"/>
                        <a:pt x="243023" y="47236"/>
                        <a:pt x="245594" y="43807"/>
                      </a:cubicBezTo>
                      <a:cubicBezTo>
                        <a:pt x="245166" y="39949"/>
                        <a:pt x="242166" y="32663"/>
                        <a:pt x="239594" y="29234"/>
                      </a:cubicBezTo>
                      <a:cubicBezTo>
                        <a:pt x="163299" y="22376"/>
                        <a:pt x="82717" y="-1627"/>
                        <a:pt x="8565" y="87"/>
                      </a:cubicBezTo>
                      <a:close/>
                    </a:path>
                  </a:pathLst>
                </a:custGeom>
                <a:solidFill>
                  <a:srgbClr val="2E8BB6">
                    <a:alpha val="15000"/>
                  </a:srgbClr>
                </a:solidFill>
                <a:ln w="4286" cap="flat">
                  <a:noFill/>
                  <a:prstDash val="solid"/>
                  <a:miter/>
                </a:ln>
              </p:spPr>
              <p:txBody>
                <a:bodyPr rtlCol="0" anchor="ctr"/>
                <a:lstStyle/>
                <a:p>
                  <a:endParaRPr lang="en-GB"/>
                </a:p>
              </p:txBody>
            </p:sp>
            <p:sp>
              <p:nvSpPr>
                <p:cNvPr id="595" name="Freeform: Shape 594">
                  <a:extLst>
                    <a:ext uri="{FF2B5EF4-FFF2-40B4-BE49-F238E27FC236}">
                      <a16:creationId xmlns:a16="http://schemas.microsoft.com/office/drawing/2014/main" id="{FBE83ADD-7D52-AD9A-02C6-5A5ECB6393E9}"/>
                    </a:ext>
                  </a:extLst>
                </p:cNvPr>
                <p:cNvSpPr/>
                <p:nvPr/>
              </p:nvSpPr>
              <p:spPr>
                <a:xfrm>
                  <a:off x="6891956" y="3467569"/>
                  <a:ext cx="188595" cy="44148"/>
                </a:xfrm>
                <a:custGeom>
                  <a:avLst/>
                  <a:gdLst>
                    <a:gd name="connsiteX0" fmla="*/ 186452 w 188595"/>
                    <a:gd name="connsiteY0" fmla="*/ 44148 h 44148"/>
                    <a:gd name="connsiteX1" fmla="*/ 188595 w 188595"/>
                    <a:gd name="connsiteY1" fmla="*/ 25718 h 44148"/>
                    <a:gd name="connsiteX2" fmla="*/ 2143 w 188595"/>
                    <a:gd name="connsiteY2" fmla="*/ 0 h 44148"/>
                    <a:gd name="connsiteX3" fmla="*/ 0 w 188595"/>
                    <a:gd name="connsiteY3" fmla="*/ 18431 h 44148"/>
                  </a:gdLst>
                  <a:ahLst/>
                  <a:cxnLst>
                    <a:cxn ang="0">
                      <a:pos x="connsiteX0" y="connsiteY0"/>
                    </a:cxn>
                    <a:cxn ang="0">
                      <a:pos x="connsiteX1" y="connsiteY1"/>
                    </a:cxn>
                    <a:cxn ang="0">
                      <a:pos x="connsiteX2" y="connsiteY2"/>
                    </a:cxn>
                    <a:cxn ang="0">
                      <a:pos x="connsiteX3" y="connsiteY3"/>
                    </a:cxn>
                  </a:cxnLst>
                  <a:rect l="l" t="t" r="r" b="b"/>
                  <a:pathLst>
                    <a:path w="188595" h="44148">
                      <a:moveTo>
                        <a:pt x="186452" y="44148"/>
                      </a:moveTo>
                      <a:lnTo>
                        <a:pt x="188595" y="25718"/>
                      </a:lnTo>
                      <a:lnTo>
                        <a:pt x="2143" y="0"/>
                      </a:lnTo>
                      <a:lnTo>
                        <a:pt x="0" y="18431"/>
                      </a:lnTo>
                      <a:close/>
                    </a:path>
                  </a:pathLst>
                </a:custGeom>
                <a:solidFill>
                  <a:srgbClr val="005D92"/>
                </a:solidFill>
                <a:ln w="4286" cap="flat">
                  <a:noFill/>
                  <a:prstDash val="solid"/>
                  <a:miter/>
                </a:ln>
              </p:spPr>
              <p:txBody>
                <a:bodyPr rtlCol="0" anchor="ctr"/>
                <a:lstStyle/>
                <a:p>
                  <a:endParaRPr lang="en-GB"/>
                </a:p>
              </p:txBody>
            </p:sp>
            <p:sp>
              <p:nvSpPr>
                <p:cNvPr id="596" name="Freeform: Shape 595">
                  <a:extLst>
                    <a:ext uri="{FF2B5EF4-FFF2-40B4-BE49-F238E27FC236}">
                      <a16:creationId xmlns:a16="http://schemas.microsoft.com/office/drawing/2014/main" id="{0A149D50-CDFC-3D83-1D80-7234654CDA12}"/>
                    </a:ext>
                  </a:extLst>
                </p:cNvPr>
                <p:cNvSpPr/>
                <p:nvPr/>
              </p:nvSpPr>
              <p:spPr>
                <a:xfrm>
                  <a:off x="6873867" y="3466204"/>
                  <a:ext cx="20232" cy="19795"/>
                </a:xfrm>
                <a:custGeom>
                  <a:avLst/>
                  <a:gdLst>
                    <a:gd name="connsiteX0" fmla="*/ 87 w 20232"/>
                    <a:gd name="connsiteY0" fmla="*/ 9937 h 19795"/>
                    <a:gd name="connsiteX1" fmla="*/ 20232 w 20232"/>
                    <a:gd name="connsiteY1" fmla="*/ 1365 h 19795"/>
                    <a:gd name="connsiteX2" fmla="*/ 18089 w 20232"/>
                    <a:gd name="connsiteY2" fmla="*/ 19796 h 19795"/>
                    <a:gd name="connsiteX3" fmla="*/ 87 w 20232"/>
                    <a:gd name="connsiteY3" fmla="*/ 9937 h 19795"/>
                  </a:gdLst>
                  <a:ahLst/>
                  <a:cxnLst>
                    <a:cxn ang="0">
                      <a:pos x="connsiteX0" y="connsiteY0"/>
                    </a:cxn>
                    <a:cxn ang="0">
                      <a:pos x="connsiteX1" y="connsiteY1"/>
                    </a:cxn>
                    <a:cxn ang="0">
                      <a:pos x="connsiteX2" y="connsiteY2"/>
                    </a:cxn>
                    <a:cxn ang="0">
                      <a:pos x="connsiteX3" y="connsiteY3"/>
                    </a:cxn>
                  </a:cxnLst>
                  <a:rect l="l" t="t" r="r" b="b"/>
                  <a:pathLst>
                    <a:path w="20232" h="19795">
                      <a:moveTo>
                        <a:pt x="87" y="9937"/>
                      </a:moveTo>
                      <a:cubicBezTo>
                        <a:pt x="-341" y="-3350"/>
                        <a:pt x="11660" y="79"/>
                        <a:pt x="20232" y="1365"/>
                      </a:cubicBezTo>
                      <a:lnTo>
                        <a:pt x="18089" y="19796"/>
                      </a:lnTo>
                      <a:cubicBezTo>
                        <a:pt x="12089" y="18510"/>
                        <a:pt x="-1199" y="19367"/>
                        <a:pt x="87" y="9937"/>
                      </a:cubicBezTo>
                      <a:close/>
                    </a:path>
                  </a:pathLst>
                </a:custGeom>
                <a:solidFill>
                  <a:srgbClr val="005D92"/>
                </a:solidFill>
                <a:ln w="4286" cap="flat">
                  <a:noFill/>
                  <a:prstDash val="solid"/>
                  <a:miter/>
                </a:ln>
              </p:spPr>
              <p:txBody>
                <a:bodyPr rtlCol="0" anchor="ctr"/>
                <a:lstStyle/>
                <a:p>
                  <a:endParaRPr lang="en-GB"/>
                </a:p>
              </p:txBody>
            </p:sp>
            <p:grpSp>
              <p:nvGrpSpPr>
                <p:cNvPr id="597" name="Graphic 18">
                  <a:extLst>
                    <a:ext uri="{FF2B5EF4-FFF2-40B4-BE49-F238E27FC236}">
                      <a16:creationId xmlns:a16="http://schemas.microsoft.com/office/drawing/2014/main" id="{D3A7C066-E57F-AA13-7A44-C1680E79A5FF}"/>
                    </a:ext>
                  </a:extLst>
                </p:cNvPr>
                <p:cNvGrpSpPr/>
                <p:nvPr/>
              </p:nvGrpSpPr>
              <p:grpSpPr>
                <a:xfrm>
                  <a:off x="7078408" y="3493286"/>
                  <a:ext cx="25288" cy="18430"/>
                  <a:chOff x="7078408" y="3493286"/>
                  <a:chExt cx="25288" cy="18430"/>
                </a:xfrm>
              </p:grpSpPr>
              <p:sp>
                <p:nvSpPr>
                  <p:cNvPr id="598" name="Freeform: Shape 597">
                    <a:extLst>
                      <a:ext uri="{FF2B5EF4-FFF2-40B4-BE49-F238E27FC236}">
                        <a16:creationId xmlns:a16="http://schemas.microsoft.com/office/drawing/2014/main" id="{17716CDD-D6F2-555E-1C1E-2E0022C79EE4}"/>
                      </a:ext>
                    </a:extLst>
                  </p:cNvPr>
                  <p:cNvSpPr/>
                  <p:nvPr/>
                </p:nvSpPr>
                <p:spPr>
                  <a:xfrm>
                    <a:off x="7095124" y="3501859"/>
                    <a:ext cx="8572" cy="6000"/>
                  </a:xfrm>
                  <a:custGeom>
                    <a:avLst/>
                    <a:gdLst>
                      <a:gd name="connsiteX0" fmla="*/ 8573 w 8572"/>
                      <a:gd name="connsiteY0" fmla="*/ 4286 h 6000"/>
                      <a:gd name="connsiteX1" fmla="*/ 0 w 8572"/>
                      <a:gd name="connsiteY1" fmla="*/ 6001 h 6000"/>
                      <a:gd name="connsiteX2" fmla="*/ 858 w 8572"/>
                      <a:gd name="connsiteY2" fmla="*/ 0 h 6000"/>
                    </a:gdLst>
                    <a:ahLst/>
                    <a:cxnLst>
                      <a:cxn ang="0">
                        <a:pos x="connsiteX0" y="connsiteY0"/>
                      </a:cxn>
                      <a:cxn ang="0">
                        <a:pos x="connsiteX1" y="connsiteY1"/>
                      </a:cxn>
                      <a:cxn ang="0">
                        <a:pos x="connsiteX2" y="connsiteY2"/>
                      </a:cxn>
                    </a:cxnLst>
                    <a:rect l="l" t="t" r="r" b="b"/>
                    <a:pathLst>
                      <a:path w="8572" h="6000">
                        <a:moveTo>
                          <a:pt x="8573" y="4286"/>
                        </a:moveTo>
                        <a:lnTo>
                          <a:pt x="0" y="6001"/>
                        </a:lnTo>
                        <a:lnTo>
                          <a:pt x="858" y="0"/>
                        </a:lnTo>
                        <a:close/>
                      </a:path>
                    </a:pathLst>
                  </a:custGeom>
                  <a:solidFill>
                    <a:srgbClr val="1A1A1A"/>
                  </a:solidFill>
                  <a:ln w="4286" cap="flat">
                    <a:noFill/>
                    <a:prstDash val="solid"/>
                    <a:miter/>
                  </a:ln>
                </p:spPr>
                <p:txBody>
                  <a:bodyPr rtlCol="0" anchor="ctr"/>
                  <a:lstStyle/>
                  <a:p>
                    <a:endParaRPr lang="en-GB"/>
                  </a:p>
                </p:txBody>
              </p:sp>
              <p:sp>
                <p:nvSpPr>
                  <p:cNvPr id="599" name="Freeform: Shape 598">
                    <a:extLst>
                      <a:ext uri="{FF2B5EF4-FFF2-40B4-BE49-F238E27FC236}">
                        <a16:creationId xmlns:a16="http://schemas.microsoft.com/office/drawing/2014/main" id="{4742344A-2EEE-61B4-59FA-C16C3D9E1A2B}"/>
                      </a:ext>
                    </a:extLst>
                  </p:cNvPr>
                  <p:cNvSpPr/>
                  <p:nvPr/>
                </p:nvSpPr>
                <p:spPr>
                  <a:xfrm>
                    <a:off x="7078408" y="3493286"/>
                    <a:ext cx="17574" cy="18430"/>
                  </a:xfrm>
                  <a:custGeom>
                    <a:avLst/>
                    <a:gdLst>
                      <a:gd name="connsiteX0" fmla="*/ 2143 w 17574"/>
                      <a:gd name="connsiteY0" fmla="*/ 0 h 18430"/>
                      <a:gd name="connsiteX1" fmla="*/ 17574 w 17574"/>
                      <a:gd name="connsiteY1" fmla="*/ 8573 h 18430"/>
                      <a:gd name="connsiteX2" fmla="*/ 16716 w 17574"/>
                      <a:gd name="connsiteY2" fmla="*/ 14573 h 18430"/>
                      <a:gd name="connsiteX3" fmla="*/ 0 w 17574"/>
                      <a:gd name="connsiteY3" fmla="*/ 18431 h 18430"/>
                    </a:gdLst>
                    <a:ahLst/>
                    <a:cxnLst>
                      <a:cxn ang="0">
                        <a:pos x="connsiteX0" y="connsiteY0"/>
                      </a:cxn>
                      <a:cxn ang="0">
                        <a:pos x="connsiteX1" y="connsiteY1"/>
                      </a:cxn>
                      <a:cxn ang="0">
                        <a:pos x="connsiteX2" y="connsiteY2"/>
                      </a:cxn>
                      <a:cxn ang="0">
                        <a:pos x="connsiteX3" y="connsiteY3"/>
                      </a:cxn>
                    </a:cxnLst>
                    <a:rect l="l" t="t" r="r" b="b"/>
                    <a:pathLst>
                      <a:path w="17574" h="18430">
                        <a:moveTo>
                          <a:pt x="2143" y="0"/>
                        </a:moveTo>
                        <a:lnTo>
                          <a:pt x="17574" y="8573"/>
                        </a:lnTo>
                        <a:lnTo>
                          <a:pt x="16716" y="14573"/>
                        </a:lnTo>
                        <a:lnTo>
                          <a:pt x="0" y="18431"/>
                        </a:lnTo>
                        <a:close/>
                      </a:path>
                    </a:pathLst>
                  </a:custGeom>
                  <a:solidFill>
                    <a:srgbClr val="8CC1E3"/>
                  </a:solidFill>
                  <a:ln w="4286" cap="flat">
                    <a:noFill/>
                    <a:prstDash val="solid"/>
                    <a:miter/>
                  </a:ln>
                </p:spPr>
                <p:txBody>
                  <a:bodyPr rtlCol="0" anchor="ctr"/>
                  <a:lstStyle/>
                  <a:p>
                    <a:endParaRPr lang="en-GB"/>
                  </a:p>
                </p:txBody>
              </p:sp>
            </p:grpSp>
            <p:sp>
              <p:nvSpPr>
                <p:cNvPr id="600" name="Freeform: Shape 599">
                  <a:extLst>
                    <a:ext uri="{FF2B5EF4-FFF2-40B4-BE49-F238E27FC236}">
                      <a16:creationId xmlns:a16="http://schemas.microsoft.com/office/drawing/2014/main" id="{6642B973-1700-A96B-CFD1-3648A63DD6E1}"/>
                    </a:ext>
                  </a:extLst>
                </p:cNvPr>
                <p:cNvSpPr/>
                <p:nvPr/>
              </p:nvSpPr>
              <p:spPr>
                <a:xfrm>
                  <a:off x="6879955" y="3466283"/>
                  <a:ext cx="4286" cy="18430"/>
                </a:xfrm>
                <a:custGeom>
                  <a:avLst/>
                  <a:gdLst>
                    <a:gd name="connsiteX0" fmla="*/ 1715 w 4286"/>
                    <a:gd name="connsiteY0" fmla="*/ 18431 h 18430"/>
                    <a:gd name="connsiteX1" fmla="*/ 4286 w 4286"/>
                    <a:gd name="connsiteY1" fmla="*/ 0 h 18430"/>
                    <a:gd name="connsiteX2" fmla="*/ 2572 w 4286"/>
                    <a:gd name="connsiteY2" fmla="*/ 0 h 18430"/>
                    <a:gd name="connsiteX3" fmla="*/ 0 w 4286"/>
                    <a:gd name="connsiteY3" fmla="*/ 18002 h 18430"/>
                  </a:gdLst>
                  <a:ahLst/>
                  <a:cxnLst>
                    <a:cxn ang="0">
                      <a:pos x="connsiteX0" y="connsiteY0"/>
                    </a:cxn>
                    <a:cxn ang="0">
                      <a:pos x="connsiteX1" y="connsiteY1"/>
                    </a:cxn>
                    <a:cxn ang="0">
                      <a:pos x="connsiteX2" y="connsiteY2"/>
                    </a:cxn>
                    <a:cxn ang="0">
                      <a:pos x="connsiteX3" y="connsiteY3"/>
                    </a:cxn>
                  </a:cxnLst>
                  <a:rect l="l" t="t" r="r" b="b"/>
                  <a:pathLst>
                    <a:path w="4286" h="18430">
                      <a:moveTo>
                        <a:pt x="1715" y="18431"/>
                      </a:moveTo>
                      <a:lnTo>
                        <a:pt x="4286" y="0"/>
                      </a:lnTo>
                      <a:lnTo>
                        <a:pt x="2572" y="0"/>
                      </a:lnTo>
                      <a:lnTo>
                        <a:pt x="0" y="18002"/>
                      </a:lnTo>
                      <a:close/>
                    </a:path>
                  </a:pathLst>
                </a:custGeom>
                <a:solidFill>
                  <a:srgbClr val="D5E8F5"/>
                </a:solidFill>
                <a:ln w="4286" cap="flat">
                  <a:noFill/>
                  <a:prstDash val="solid"/>
                  <a:miter/>
                </a:ln>
              </p:spPr>
              <p:txBody>
                <a:bodyPr rtlCol="0" anchor="ctr"/>
                <a:lstStyle/>
                <a:p>
                  <a:endParaRPr lang="en-GB"/>
                </a:p>
              </p:txBody>
            </p:sp>
            <p:sp>
              <p:nvSpPr>
                <p:cNvPr id="601" name="Freeform: Shape 600">
                  <a:extLst>
                    <a:ext uri="{FF2B5EF4-FFF2-40B4-BE49-F238E27FC236}">
                      <a16:creationId xmlns:a16="http://schemas.microsoft.com/office/drawing/2014/main" id="{5819F0F6-AF61-07A2-27B1-C3883303C320}"/>
                    </a:ext>
                  </a:extLst>
                </p:cNvPr>
                <p:cNvSpPr/>
                <p:nvPr/>
              </p:nvSpPr>
              <p:spPr>
                <a:xfrm>
                  <a:off x="6883812" y="3466711"/>
                  <a:ext cx="3857" cy="18430"/>
                </a:xfrm>
                <a:custGeom>
                  <a:avLst/>
                  <a:gdLst>
                    <a:gd name="connsiteX0" fmla="*/ 1714 w 3857"/>
                    <a:gd name="connsiteY0" fmla="*/ 18431 h 18430"/>
                    <a:gd name="connsiteX1" fmla="*/ 3857 w 3857"/>
                    <a:gd name="connsiteY1" fmla="*/ 0 h 18430"/>
                    <a:gd name="connsiteX2" fmla="*/ 2143 w 3857"/>
                    <a:gd name="connsiteY2" fmla="*/ 0 h 18430"/>
                    <a:gd name="connsiteX3" fmla="*/ 0 w 3857"/>
                    <a:gd name="connsiteY3" fmla="*/ 18002 h 18430"/>
                  </a:gdLst>
                  <a:ahLst/>
                  <a:cxnLst>
                    <a:cxn ang="0">
                      <a:pos x="connsiteX0" y="connsiteY0"/>
                    </a:cxn>
                    <a:cxn ang="0">
                      <a:pos x="connsiteX1" y="connsiteY1"/>
                    </a:cxn>
                    <a:cxn ang="0">
                      <a:pos x="connsiteX2" y="connsiteY2"/>
                    </a:cxn>
                    <a:cxn ang="0">
                      <a:pos x="connsiteX3" y="connsiteY3"/>
                    </a:cxn>
                  </a:cxnLst>
                  <a:rect l="l" t="t" r="r" b="b"/>
                  <a:pathLst>
                    <a:path w="3857" h="18430">
                      <a:moveTo>
                        <a:pt x="1714" y="18431"/>
                      </a:moveTo>
                      <a:lnTo>
                        <a:pt x="3857" y="0"/>
                      </a:lnTo>
                      <a:lnTo>
                        <a:pt x="2143" y="0"/>
                      </a:lnTo>
                      <a:lnTo>
                        <a:pt x="0" y="18002"/>
                      </a:lnTo>
                      <a:close/>
                    </a:path>
                  </a:pathLst>
                </a:custGeom>
                <a:solidFill>
                  <a:srgbClr val="D5E8F5"/>
                </a:solidFill>
                <a:ln w="4286" cap="flat">
                  <a:noFill/>
                  <a:prstDash val="solid"/>
                  <a:miter/>
                </a:ln>
              </p:spPr>
              <p:txBody>
                <a:bodyPr rtlCol="0" anchor="ctr"/>
                <a:lstStyle/>
                <a:p>
                  <a:endParaRPr lang="en-GB"/>
                </a:p>
              </p:txBody>
            </p:sp>
            <p:sp>
              <p:nvSpPr>
                <p:cNvPr id="602" name="Freeform: Shape 601">
                  <a:extLst>
                    <a:ext uri="{FF2B5EF4-FFF2-40B4-BE49-F238E27FC236}">
                      <a16:creationId xmlns:a16="http://schemas.microsoft.com/office/drawing/2014/main" id="{4D63394A-2317-33A0-E488-263C34CB4426}"/>
                    </a:ext>
                  </a:extLst>
                </p:cNvPr>
                <p:cNvSpPr/>
                <p:nvPr/>
              </p:nvSpPr>
              <p:spPr>
                <a:xfrm>
                  <a:off x="6887241" y="3467140"/>
                  <a:ext cx="4286" cy="18431"/>
                </a:xfrm>
                <a:custGeom>
                  <a:avLst/>
                  <a:gdLst>
                    <a:gd name="connsiteX0" fmla="*/ 1715 w 4286"/>
                    <a:gd name="connsiteY0" fmla="*/ 18431 h 18431"/>
                    <a:gd name="connsiteX1" fmla="*/ 4286 w 4286"/>
                    <a:gd name="connsiteY1" fmla="*/ 429 h 18431"/>
                    <a:gd name="connsiteX2" fmla="*/ 2572 w 4286"/>
                    <a:gd name="connsiteY2" fmla="*/ 0 h 18431"/>
                    <a:gd name="connsiteX3" fmla="*/ 0 w 4286"/>
                    <a:gd name="connsiteY3" fmla="*/ 18431 h 18431"/>
                  </a:gdLst>
                  <a:ahLst/>
                  <a:cxnLst>
                    <a:cxn ang="0">
                      <a:pos x="connsiteX0" y="connsiteY0"/>
                    </a:cxn>
                    <a:cxn ang="0">
                      <a:pos x="connsiteX1" y="connsiteY1"/>
                    </a:cxn>
                    <a:cxn ang="0">
                      <a:pos x="connsiteX2" y="connsiteY2"/>
                    </a:cxn>
                    <a:cxn ang="0">
                      <a:pos x="connsiteX3" y="connsiteY3"/>
                    </a:cxn>
                  </a:cxnLst>
                  <a:rect l="l" t="t" r="r" b="b"/>
                  <a:pathLst>
                    <a:path w="4286" h="18431">
                      <a:moveTo>
                        <a:pt x="1715" y="18431"/>
                      </a:moveTo>
                      <a:lnTo>
                        <a:pt x="4286" y="429"/>
                      </a:lnTo>
                      <a:lnTo>
                        <a:pt x="2572" y="0"/>
                      </a:lnTo>
                      <a:lnTo>
                        <a:pt x="0" y="18431"/>
                      </a:lnTo>
                      <a:close/>
                    </a:path>
                  </a:pathLst>
                </a:custGeom>
                <a:solidFill>
                  <a:srgbClr val="D5E8F5"/>
                </a:solidFill>
                <a:ln w="4286" cap="flat">
                  <a:noFill/>
                  <a:prstDash val="solid"/>
                  <a:miter/>
                </a:ln>
              </p:spPr>
              <p:txBody>
                <a:bodyPr rtlCol="0" anchor="ctr"/>
                <a:lstStyle/>
                <a:p>
                  <a:endParaRPr lang="en-GB"/>
                </a:p>
              </p:txBody>
            </p:sp>
            <p:grpSp>
              <p:nvGrpSpPr>
                <p:cNvPr id="603" name="Graphic 18">
                  <a:extLst>
                    <a:ext uri="{FF2B5EF4-FFF2-40B4-BE49-F238E27FC236}">
                      <a16:creationId xmlns:a16="http://schemas.microsoft.com/office/drawing/2014/main" id="{6B97682A-13D8-945A-5A5C-0D9E6AF3816C}"/>
                    </a:ext>
                  </a:extLst>
                </p:cNvPr>
                <p:cNvGrpSpPr/>
                <p:nvPr/>
              </p:nvGrpSpPr>
              <p:grpSpPr>
                <a:xfrm>
                  <a:off x="6891956" y="3467569"/>
                  <a:ext cx="188595" cy="44148"/>
                  <a:chOff x="6891956" y="3467569"/>
                  <a:chExt cx="188595" cy="44148"/>
                </a:xfrm>
              </p:grpSpPr>
              <p:sp>
                <p:nvSpPr>
                  <p:cNvPr id="604" name="Freeform: Shape 603">
                    <a:extLst>
                      <a:ext uri="{FF2B5EF4-FFF2-40B4-BE49-F238E27FC236}">
                        <a16:creationId xmlns:a16="http://schemas.microsoft.com/office/drawing/2014/main" id="{872E60A1-0D77-27CB-1612-15622A7023AF}"/>
                      </a:ext>
                    </a:extLst>
                  </p:cNvPr>
                  <p:cNvSpPr/>
                  <p:nvPr/>
                </p:nvSpPr>
                <p:spPr>
                  <a:xfrm>
                    <a:off x="6892813" y="3473569"/>
                    <a:ext cx="187308" cy="30432"/>
                  </a:xfrm>
                  <a:custGeom>
                    <a:avLst/>
                    <a:gdLst>
                      <a:gd name="connsiteX0" fmla="*/ 429 w 187308"/>
                      <a:gd name="connsiteY0" fmla="*/ 0 h 30432"/>
                      <a:gd name="connsiteX1" fmla="*/ 187309 w 187308"/>
                      <a:gd name="connsiteY1" fmla="*/ 25718 h 30432"/>
                      <a:gd name="connsiteX2" fmla="*/ 186452 w 187308"/>
                      <a:gd name="connsiteY2" fmla="*/ 30433 h 30432"/>
                      <a:gd name="connsiteX3" fmla="*/ 0 w 187308"/>
                      <a:gd name="connsiteY3" fmla="*/ 4715 h 30432"/>
                    </a:gdLst>
                    <a:ahLst/>
                    <a:cxnLst>
                      <a:cxn ang="0">
                        <a:pos x="connsiteX0" y="connsiteY0"/>
                      </a:cxn>
                      <a:cxn ang="0">
                        <a:pos x="connsiteX1" y="connsiteY1"/>
                      </a:cxn>
                      <a:cxn ang="0">
                        <a:pos x="connsiteX2" y="connsiteY2"/>
                      </a:cxn>
                      <a:cxn ang="0">
                        <a:pos x="connsiteX3" y="connsiteY3"/>
                      </a:cxn>
                    </a:cxnLst>
                    <a:rect l="l" t="t" r="r" b="b"/>
                    <a:pathLst>
                      <a:path w="187308" h="30432">
                        <a:moveTo>
                          <a:pt x="429" y="0"/>
                        </a:moveTo>
                        <a:lnTo>
                          <a:pt x="187309" y="25718"/>
                        </a:lnTo>
                        <a:lnTo>
                          <a:pt x="186452" y="30433"/>
                        </a:lnTo>
                        <a:lnTo>
                          <a:pt x="0" y="4715"/>
                        </a:lnTo>
                        <a:close/>
                      </a:path>
                    </a:pathLst>
                  </a:custGeom>
                  <a:solidFill>
                    <a:srgbClr val="FFB385">
                      <a:alpha val="22000"/>
                    </a:srgbClr>
                  </a:solidFill>
                  <a:ln w="4286" cap="flat">
                    <a:noFill/>
                    <a:prstDash val="solid"/>
                    <a:miter/>
                  </a:ln>
                </p:spPr>
                <p:txBody>
                  <a:bodyPr rtlCol="0" anchor="ctr"/>
                  <a:lstStyle/>
                  <a:p>
                    <a:endParaRPr lang="en-GB"/>
                  </a:p>
                </p:txBody>
              </p:sp>
              <p:sp>
                <p:nvSpPr>
                  <p:cNvPr id="605" name="Freeform: Shape 604">
                    <a:extLst>
                      <a:ext uri="{FF2B5EF4-FFF2-40B4-BE49-F238E27FC236}">
                        <a16:creationId xmlns:a16="http://schemas.microsoft.com/office/drawing/2014/main" id="{C9EE2E7A-A0AF-E349-2B12-4E784E1FDE6F}"/>
                      </a:ext>
                    </a:extLst>
                  </p:cNvPr>
                  <p:cNvSpPr/>
                  <p:nvPr/>
                </p:nvSpPr>
                <p:spPr>
                  <a:xfrm>
                    <a:off x="6893242" y="3467569"/>
                    <a:ext cx="187308" cy="31718"/>
                  </a:xfrm>
                  <a:custGeom>
                    <a:avLst/>
                    <a:gdLst>
                      <a:gd name="connsiteX0" fmla="*/ 857 w 187308"/>
                      <a:gd name="connsiteY0" fmla="*/ 0 h 31718"/>
                      <a:gd name="connsiteX1" fmla="*/ 187309 w 187308"/>
                      <a:gd name="connsiteY1" fmla="*/ 25718 h 31718"/>
                      <a:gd name="connsiteX2" fmla="*/ 186880 w 187308"/>
                      <a:gd name="connsiteY2" fmla="*/ 31718 h 31718"/>
                      <a:gd name="connsiteX3" fmla="*/ 0 w 187308"/>
                      <a:gd name="connsiteY3" fmla="*/ 6001 h 31718"/>
                    </a:gdLst>
                    <a:ahLst/>
                    <a:cxnLst>
                      <a:cxn ang="0">
                        <a:pos x="connsiteX0" y="connsiteY0"/>
                      </a:cxn>
                      <a:cxn ang="0">
                        <a:pos x="connsiteX1" y="connsiteY1"/>
                      </a:cxn>
                      <a:cxn ang="0">
                        <a:pos x="connsiteX2" y="connsiteY2"/>
                      </a:cxn>
                      <a:cxn ang="0">
                        <a:pos x="connsiteX3" y="connsiteY3"/>
                      </a:cxn>
                    </a:cxnLst>
                    <a:rect l="l" t="t" r="r" b="b"/>
                    <a:pathLst>
                      <a:path w="187308" h="31718">
                        <a:moveTo>
                          <a:pt x="857" y="0"/>
                        </a:moveTo>
                        <a:lnTo>
                          <a:pt x="187309" y="25718"/>
                        </a:lnTo>
                        <a:lnTo>
                          <a:pt x="186880" y="31718"/>
                        </a:lnTo>
                        <a:lnTo>
                          <a:pt x="0" y="6001"/>
                        </a:lnTo>
                        <a:close/>
                      </a:path>
                    </a:pathLst>
                  </a:custGeom>
                  <a:solidFill>
                    <a:srgbClr val="FFFFFF">
                      <a:alpha val="30000"/>
                    </a:srgbClr>
                  </a:solidFill>
                  <a:ln w="4286" cap="flat">
                    <a:noFill/>
                    <a:prstDash val="solid"/>
                    <a:miter/>
                  </a:ln>
                </p:spPr>
                <p:txBody>
                  <a:bodyPr rtlCol="0" anchor="ctr"/>
                  <a:lstStyle/>
                  <a:p>
                    <a:endParaRPr lang="en-GB"/>
                  </a:p>
                </p:txBody>
              </p:sp>
              <p:sp>
                <p:nvSpPr>
                  <p:cNvPr id="606" name="Freeform: Shape 605">
                    <a:extLst>
                      <a:ext uri="{FF2B5EF4-FFF2-40B4-BE49-F238E27FC236}">
                        <a16:creationId xmlns:a16="http://schemas.microsoft.com/office/drawing/2014/main" id="{647830CC-E24E-8BC9-644A-B2379D10120D}"/>
                      </a:ext>
                    </a:extLst>
                  </p:cNvPr>
                  <p:cNvSpPr/>
                  <p:nvPr/>
                </p:nvSpPr>
                <p:spPr>
                  <a:xfrm>
                    <a:off x="6891956" y="3482999"/>
                    <a:ext cx="186880" cy="28717"/>
                  </a:xfrm>
                  <a:custGeom>
                    <a:avLst/>
                    <a:gdLst>
                      <a:gd name="connsiteX0" fmla="*/ 0 w 186880"/>
                      <a:gd name="connsiteY0" fmla="*/ 3000 h 28717"/>
                      <a:gd name="connsiteX1" fmla="*/ 0 w 186880"/>
                      <a:gd name="connsiteY1" fmla="*/ 0 h 28717"/>
                      <a:gd name="connsiteX2" fmla="*/ 186881 w 186880"/>
                      <a:gd name="connsiteY2" fmla="*/ 25718 h 28717"/>
                      <a:gd name="connsiteX3" fmla="*/ 186452 w 186880"/>
                      <a:gd name="connsiteY3" fmla="*/ 28718 h 28717"/>
                    </a:gdLst>
                    <a:ahLst/>
                    <a:cxnLst>
                      <a:cxn ang="0">
                        <a:pos x="connsiteX0" y="connsiteY0"/>
                      </a:cxn>
                      <a:cxn ang="0">
                        <a:pos x="connsiteX1" y="connsiteY1"/>
                      </a:cxn>
                      <a:cxn ang="0">
                        <a:pos x="connsiteX2" y="connsiteY2"/>
                      </a:cxn>
                      <a:cxn ang="0">
                        <a:pos x="connsiteX3" y="connsiteY3"/>
                      </a:cxn>
                    </a:cxnLst>
                    <a:rect l="l" t="t" r="r" b="b"/>
                    <a:pathLst>
                      <a:path w="186880" h="28717">
                        <a:moveTo>
                          <a:pt x="0" y="3000"/>
                        </a:moveTo>
                        <a:lnTo>
                          <a:pt x="0" y="0"/>
                        </a:lnTo>
                        <a:lnTo>
                          <a:pt x="186881" y="25718"/>
                        </a:lnTo>
                        <a:lnTo>
                          <a:pt x="186452" y="28718"/>
                        </a:lnTo>
                        <a:close/>
                      </a:path>
                    </a:pathLst>
                  </a:custGeom>
                  <a:solidFill>
                    <a:srgbClr val="414042">
                      <a:alpha val="35000"/>
                    </a:srgbClr>
                  </a:solidFill>
                  <a:ln w="4286" cap="flat">
                    <a:noFill/>
                    <a:prstDash val="solid"/>
                    <a:miter/>
                  </a:ln>
                </p:spPr>
                <p:txBody>
                  <a:bodyPr rtlCol="0" anchor="ctr"/>
                  <a:lstStyle/>
                  <a:p>
                    <a:endParaRPr lang="en-GB"/>
                  </a:p>
                </p:txBody>
              </p:sp>
              <p:sp>
                <p:nvSpPr>
                  <p:cNvPr id="607" name="Freeform: Shape 606">
                    <a:extLst>
                      <a:ext uri="{FF2B5EF4-FFF2-40B4-BE49-F238E27FC236}">
                        <a16:creationId xmlns:a16="http://schemas.microsoft.com/office/drawing/2014/main" id="{EAA7A6A2-9A42-DC36-A1F6-55F02B106EFE}"/>
                      </a:ext>
                    </a:extLst>
                  </p:cNvPr>
                  <p:cNvSpPr/>
                  <p:nvPr/>
                </p:nvSpPr>
                <p:spPr>
                  <a:xfrm>
                    <a:off x="6891956" y="3478284"/>
                    <a:ext cx="187309" cy="30432"/>
                  </a:xfrm>
                  <a:custGeom>
                    <a:avLst/>
                    <a:gdLst>
                      <a:gd name="connsiteX0" fmla="*/ 858 w 187309"/>
                      <a:gd name="connsiteY0" fmla="*/ 0 h 30432"/>
                      <a:gd name="connsiteX1" fmla="*/ 187309 w 187309"/>
                      <a:gd name="connsiteY1" fmla="*/ 25718 h 30432"/>
                      <a:gd name="connsiteX2" fmla="*/ 186881 w 187309"/>
                      <a:gd name="connsiteY2" fmla="*/ 30432 h 30432"/>
                      <a:gd name="connsiteX3" fmla="*/ 0 w 187309"/>
                      <a:gd name="connsiteY3" fmla="*/ 4715 h 30432"/>
                    </a:gdLst>
                    <a:ahLst/>
                    <a:cxnLst>
                      <a:cxn ang="0">
                        <a:pos x="connsiteX0" y="connsiteY0"/>
                      </a:cxn>
                      <a:cxn ang="0">
                        <a:pos x="connsiteX1" y="connsiteY1"/>
                      </a:cxn>
                      <a:cxn ang="0">
                        <a:pos x="connsiteX2" y="connsiteY2"/>
                      </a:cxn>
                      <a:cxn ang="0">
                        <a:pos x="connsiteX3" y="connsiteY3"/>
                      </a:cxn>
                    </a:cxnLst>
                    <a:rect l="l" t="t" r="r" b="b"/>
                    <a:pathLst>
                      <a:path w="187309" h="30432">
                        <a:moveTo>
                          <a:pt x="858" y="0"/>
                        </a:moveTo>
                        <a:lnTo>
                          <a:pt x="187309" y="25718"/>
                        </a:lnTo>
                        <a:lnTo>
                          <a:pt x="186881" y="30432"/>
                        </a:lnTo>
                        <a:lnTo>
                          <a:pt x="0" y="4715"/>
                        </a:lnTo>
                        <a:close/>
                      </a:path>
                    </a:pathLst>
                  </a:custGeom>
                  <a:solidFill>
                    <a:srgbClr val="414042">
                      <a:alpha val="19000"/>
                    </a:srgbClr>
                  </a:solidFill>
                  <a:ln w="4286" cap="flat">
                    <a:noFill/>
                    <a:prstDash val="solid"/>
                    <a:miter/>
                  </a:ln>
                </p:spPr>
                <p:txBody>
                  <a:bodyPr rtlCol="0" anchor="ctr"/>
                  <a:lstStyle/>
                  <a:p>
                    <a:endParaRPr lang="en-GB"/>
                  </a:p>
                </p:txBody>
              </p:sp>
            </p:grpSp>
          </p:grpSp>
        </p:grpSp>
        <p:grpSp>
          <p:nvGrpSpPr>
            <p:cNvPr id="608" name="Graphic 18">
              <a:extLst>
                <a:ext uri="{FF2B5EF4-FFF2-40B4-BE49-F238E27FC236}">
                  <a16:creationId xmlns:a16="http://schemas.microsoft.com/office/drawing/2014/main" id="{B10AD0BC-ACEE-039D-E53D-94EDA66973A8}"/>
                </a:ext>
              </a:extLst>
            </p:cNvPr>
            <p:cNvGrpSpPr/>
            <p:nvPr/>
          </p:nvGrpSpPr>
          <p:grpSpPr>
            <a:xfrm>
              <a:off x="9241639" y="3849363"/>
              <a:ext cx="119642" cy="202890"/>
              <a:chOff x="9241639" y="3849363"/>
              <a:chExt cx="119642" cy="202890"/>
            </a:xfrm>
          </p:grpSpPr>
          <p:sp>
            <p:nvSpPr>
              <p:cNvPr id="609" name="Freeform: Shape 608">
                <a:extLst>
                  <a:ext uri="{FF2B5EF4-FFF2-40B4-BE49-F238E27FC236}">
                    <a16:creationId xmlns:a16="http://schemas.microsoft.com/office/drawing/2014/main" id="{BD95239D-C39C-791C-3784-BCFAF9B11BB2}"/>
                  </a:ext>
                </a:extLst>
              </p:cNvPr>
              <p:cNvSpPr/>
              <p:nvPr/>
            </p:nvSpPr>
            <p:spPr>
              <a:xfrm>
                <a:off x="9248714" y="3990880"/>
                <a:ext cx="105086" cy="61373"/>
              </a:xfrm>
              <a:custGeom>
                <a:avLst/>
                <a:gdLst>
                  <a:gd name="connsiteX0" fmla="*/ 89834 w 105086"/>
                  <a:gd name="connsiteY0" fmla="*/ 52332 h 61373"/>
                  <a:gd name="connsiteX1" fmla="*/ 15253 w 105086"/>
                  <a:gd name="connsiteY1" fmla="*/ 9041 h 61373"/>
                  <a:gd name="connsiteX2" fmla="*/ 89834 w 105086"/>
                  <a:gd name="connsiteY2" fmla="*/ 52332 h 61373"/>
                </a:gdLst>
                <a:ahLst/>
                <a:cxnLst>
                  <a:cxn ang="0">
                    <a:pos x="connsiteX0" y="connsiteY0"/>
                  </a:cxn>
                  <a:cxn ang="0">
                    <a:pos x="connsiteX1" y="connsiteY1"/>
                  </a:cxn>
                  <a:cxn ang="0">
                    <a:pos x="connsiteX2" y="connsiteY2"/>
                  </a:cxn>
                </a:cxnLst>
                <a:rect l="l" t="t" r="r" b="b"/>
                <a:pathLst>
                  <a:path w="105086" h="61373">
                    <a:moveTo>
                      <a:pt x="89834" y="52332"/>
                    </a:moveTo>
                    <a:cubicBezTo>
                      <a:pt x="61116" y="76335"/>
                      <a:pt x="-37468" y="49332"/>
                      <a:pt x="15253" y="9041"/>
                    </a:cubicBezTo>
                    <a:cubicBezTo>
                      <a:pt x="43971" y="-14962"/>
                      <a:pt x="142555" y="12041"/>
                      <a:pt x="89834" y="52332"/>
                    </a:cubicBezTo>
                    <a:close/>
                  </a:path>
                </a:pathLst>
              </a:custGeom>
              <a:solidFill>
                <a:srgbClr val="B3B3B3">
                  <a:alpha val="30000"/>
                </a:srgbClr>
              </a:solidFill>
              <a:ln w="4286" cap="flat">
                <a:noFill/>
                <a:prstDash val="solid"/>
                <a:miter/>
              </a:ln>
            </p:spPr>
            <p:txBody>
              <a:bodyPr rtlCol="0" anchor="ctr"/>
              <a:lstStyle/>
              <a:p>
                <a:endParaRPr lang="en-GB"/>
              </a:p>
            </p:txBody>
          </p:sp>
          <p:sp>
            <p:nvSpPr>
              <p:cNvPr id="610" name="Freeform: Shape 609">
                <a:extLst>
                  <a:ext uri="{FF2B5EF4-FFF2-40B4-BE49-F238E27FC236}">
                    <a16:creationId xmlns:a16="http://schemas.microsoft.com/office/drawing/2014/main" id="{863A91BD-9796-7731-53E6-42A51420A0EC}"/>
                  </a:ext>
                </a:extLst>
              </p:cNvPr>
              <p:cNvSpPr/>
              <p:nvPr/>
            </p:nvSpPr>
            <p:spPr>
              <a:xfrm>
                <a:off x="9241639" y="3865226"/>
                <a:ext cx="119224" cy="70401"/>
              </a:xfrm>
              <a:custGeom>
                <a:avLst/>
                <a:gdLst>
                  <a:gd name="connsiteX0" fmla="*/ 119197 w 119224"/>
                  <a:gd name="connsiteY0" fmla="*/ 39541 h 70401"/>
                  <a:gd name="connsiteX1" fmla="*/ 39 w 119224"/>
                  <a:gd name="connsiteY1" fmla="*/ 39541 h 70401"/>
                  <a:gd name="connsiteX2" fmla="*/ 119197 w 119224"/>
                  <a:gd name="connsiteY2" fmla="*/ 39541 h 70401"/>
                </a:gdLst>
                <a:ahLst/>
                <a:cxnLst>
                  <a:cxn ang="0">
                    <a:pos x="connsiteX0" y="connsiteY0"/>
                  </a:cxn>
                  <a:cxn ang="0">
                    <a:pos x="connsiteX1" y="connsiteY1"/>
                  </a:cxn>
                  <a:cxn ang="0">
                    <a:pos x="connsiteX2" y="connsiteY2"/>
                  </a:cxn>
                </a:cxnLst>
                <a:rect l="l" t="t" r="r" b="b"/>
                <a:pathLst>
                  <a:path w="119224" h="70401">
                    <a:moveTo>
                      <a:pt x="119197" y="39541"/>
                    </a:moveTo>
                    <a:cubicBezTo>
                      <a:pt x="104195" y="80689"/>
                      <a:pt x="15041" y="80689"/>
                      <a:pt x="39" y="39541"/>
                    </a:cubicBezTo>
                    <a:cubicBezTo>
                      <a:pt x="-2532" y="-13180"/>
                      <a:pt x="121340" y="-13180"/>
                      <a:pt x="119197" y="39541"/>
                    </a:cubicBezTo>
                    <a:close/>
                  </a:path>
                </a:pathLst>
              </a:custGeom>
              <a:solidFill>
                <a:srgbClr val="E9E9E9"/>
              </a:solidFill>
              <a:ln w="4286" cap="flat">
                <a:noFill/>
                <a:prstDash val="solid"/>
                <a:miter/>
              </a:ln>
            </p:spPr>
            <p:txBody>
              <a:bodyPr rtlCol="0" anchor="ctr"/>
              <a:lstStyle/>
              <a:p>
                <a:endParaRPr lang="en-GB"/>
              </a:p>
            </p:txBody>
          </p:sp>
          <p:sp>
            <p:nvSpPr>
              <p:cNvPr id="611" name="Freeform: Shape 610">
                <a:extLst>
                  <a:ext uri="{FF2B5EF4-FFF2-40B4-BE49-F238E27FC236}">
                    <a16:creationId xmlns:a16="http://schemas.microsoft.com/office/drawing/2014/main" id="{D214115B-4021-4C31-B935-54D1396DB644}"/>
                  </a:ext>
                </a:extLst>
              </p:cNvPr>
              <p:cNvSpPr/>
              <p:nvPr/>
            </p:nvSpPr>
            <p:spPr>
              <a:xfrm>
                <a:off x="9254966" y="4003350"/>
                <a:ext cx="91725" cy="41244"/>
              </a:xfrm>
              <a:custGeom>
                <a:avLst/>
                <a:gdLst>
                  <a:gd name="connsiteX0" fmla="*/ 90868 w 91725"/>
                  <a:gd name="connsiteY0" fmla="*/ 13287 h 41244"/>
                  <a:gd name="connsiteX1" fmla="*/ 1715 w 91725"/>
                  <a:gd name="connsiteY1" fmla="*/ 18002 h 41244"/>
                  <a:gd name="connsiteX2" fmla="*/ 1715 w 91725"/>
                  <a:gd name="connsiteY2" fmla="*/ 18002 h 41244"/>
                  <a:gd name="connsiteX3" fmla="*/ 0 w 91725"/>
                  <a:gd name="connsiteY3" fmla="*/ 0 h 41244"/>
                  <a:gd name="connsiteX4" fmla="*/ 91726 w 91725"/>
                  <a:gd name="connsiteY4" fmla="*/ 1286 h 41244"/>
                  <a:gd name="connsiteX5" fmla="*/ 90868 w 91725"/>
                  <a:gd name="connsiteY5" fmla="*/ 13287 h 4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725" h="41244">
                    <a:moveTo>
                      <a:pt x="90868" y="13287"/>
                    </a:moveTo>
                    <a:cubicBezTo>
                      <a:pt x="88297" y="49292"/>
                      <a:pt x="11573" y="50149"/>
                      <a:pt x="1715" y="18002"/>
                    </a:cubicBezTo>
                    <a:lnTo>
                      <a:pt x="1715" y="18002"/>
                    </a:lnTo>
                    <a:lnTo>
                      <a:pt x="0" y="0"/>
                    </a:lnTo>
                    <a:cubicBezTo>
                      <a:pt x="17574" y="27432"/>
                      <a:pt x="72438" y="27003"/>
                      <a:pt x="91726" y="1286"/>
                    </a:cubicBezTo>
                    <a:lnTo>
                      <a:pt x="90868" y="13287"/>
                    </a:lnTo>
                    <a:close/>
                  </a:path>
                </a:pathLst>
              </a:custGeom>
              <a:solidFill>
                <a:srgbClr val="FEEAA6"/>
              </a:solidFill>
              <a:ln w="4286" cap="flat">
                <a:noFill/>
                <a:prstDash val="solid"/>
                <a:miter/>
              </a:ln>
            </p:spPr>
            <p:txBody>
              <a:bodyPr rtlCol="0" anchor="ctr"/>
              <a:lstStyle/>
              <a:p>
                <a:endParaRPr lang="en-GB"/>
              </a:p>
            </p:txBody>
          </p:sp>
          <p:sp>
            <p:nvSpPr>
              <p:cNvPr id="612" name="Freeform: Shape 611">
                <a:extLst>
                  <a:ext uri="{FF2B5EF4-FFF2-40B4-BE49-F238E27FC236}">
                    <a16:creationId xmlns:a16="http://schemas.microsoft.com/office/drawing/2014/main" id="{AE7516D1-6B50-72CD-F30C-4D4C37E855C0}"/>
                  </a:ext>
                </a:extLst>
              </p:cNvPr>
              <p:cNvSpPr/>
              <p:nvPr/>
            </p:nvSpPr>
            <p:spPr>
              <a:xfrm>
                <a:off x="9248536" y="3920625"/>
                <a:ext cx="104156" cy="102706"/>
              </a:xfrm>
              <a:custGeom>
                <a:avLst/>
                <a:gdLst>
                  <a:gd name="connsiteX0" fmla="*/ 104156 w 104156"/>
                  <a:gd name="connsiteY0" fmla="*/ 0 h 102706"/>
                  <a:gd name="connsiteX1" fmla="*/ 98155 w 104156"/>
                  <a:gd name="connsiteY1" fmla="*/ 84010 h 102706"/>
                  <a:gd name="connsiteX2" fmla="*/ 71152 w 104156"/>
                  <a:gd name="connsiteY2" fmla="*/ 100727 h 102706"/>
                  <a:gd name="connsiteX3" fmla="*/ 6858 w 104156"/>
                  <a:gd name="connsiteY3" fmla="*/ 82725 h 102706"/>
                  <a:gd name="connsiteX4" fmla="*/ 0 w 104156"/>
                  <a:gd name="connsiteY4" fmla="*/ 0 h 102706"/>
                  <a:gd name="connsiteX5" fmla="*/ 104156 w 104156"/>
                  <a:gd name="connsiteY5" fmla="*/ 0 h 102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156" h="102706">
                    <a:moveTo>
                      <a:pt x="104156" y="0"/>
                    </a:moveTo>
                    <a:cubicBezTo>
                      <a:pt x="103727" y="9001"/>
                      <a:pt x="98584" y="77153"/>
                      <a:pt x="98155" y="84010"/>
                    </a:cubicBezTo>
                    <a:cubicBezTo>
                      <a:pt x="92583" y="93440"/>
                      <a:pt x="81439" y="98155"/>
                      <a:pt x="71152" y="100727"/>
                    </a:cubicBezTo>
                    <a:cubicBezTo>
                      <a:pt x="49720" y="105013"/>
                      <a:pt x="18431" y="103727"/>
                      <a:pt x="6858" y="82725"/>
                    </a:cubicBezTo>
                    <a:cubicBezTo>
                      <a:pt x="6858" y="81439"/>
                      <a:pt x="0" y="4286"/>
                      <a:pt x="0" y="0"/>
                    </a:cubicBezTo>
                    <a:lnTo>
                      <a:pt x="104156" y="0"/>
                    </a:lnTo>
                    <a:close/>
                  </a:path>
                </a:pathLst>
              </a:custGeom>
              <a:solidFill>
                <a:srgbClr val="BB9E7D"/>
              </a:solidFill>
              <a:ln w="4286" cap="flat">
                <a:noFill/>
                <a:prstDash val="solid"/>
                <a:miter/>
              </a:ln>
            </p:spPr>
            <p:txBody>
              <a:bodyPr rtlCol="0" anchor="ctr"/>
              <a:lstStyle/>
              <a:p>
                <a:endParaRPr lang="en-GB"/>
              </a:p>
            </p:txBody>
          </p:sp>
          <p:sp>
            <p:nvSpPr>
              <p:cNvPr id="613" name="Freeform: Shape 612">
                <a:extLst>
                  <a:ext uri="{FF2B5EF4-FFF2-40B4-BE49-F238E27FC236}">
                    <a16:creationId xmlns:a16="http://schemas.microsoft.com/office/drawing/2014/main" id="{3795A42A-62BC-6492-3926-A8357A709684}"/>
                  </a:ext>
                </a:extLst>
              </p:cNvPr>
              <p:cNvSpPr/>
              <p:nvPr/>
            </p:nvSpPr>
            <p:spPr>
              <a:xfrm>
                <a:off x="9241650" y="3904766"/>
                <a:ext cx="119631" cy="38861"/>
              </a:xfrm>
              <a:custGeom>
                <a:avLst/>
                <a:gdLst>
                  <a:gd name="connsiteX0" fmla="*/ 102041 w 119631"/>
                  <a:gd name="connsiteY0" fmla="*/ 28718 h 38861"/>
                  <a:gd name="connsiteX1" fmla="*/ 29 w 119631"/>
                  <a:gd name="connsiteY1" fmla="*/ 0 h 38861"/>
                  <a:gd name="connsiteX2" fmla="*/ 119186 w 119631"/>
                  <a:gd name="connsiteY2" fmla="*/ 0 h 38861"/>
                  <a:gd name="connsiteX3" fmla="*/ 102041 w 119631"/>
                  <a:gd name="connsiteY3" fmla="*/ 28718 h 38861"/>
                </a:gdLst>
                <a:ahLst/>
                <a:cxnLst>
                  <a:cxn ang="0">
                    <a:pos x="connsiteX0" y="connsiteY0"/>
                  </a:cxn>
                  <a:cxn ang="0">
                    <a:pos x="connsiteX1" y="connsiteY1"/>
                  </a:cxn>
                  <a:cxn ang="0">
                    <a:pos x="connsiteX2" y="connsiteY2"/>
                  </a:cxn>
                  <a:cxn ang="0">
                    <a:pos x="connsiteX3" y="connsiteY3"/>
                  </a:cxn>
                </a:cxnLst>
                <a:rect l="l" t="t" r="r" b="b"/>
                <a:pathLst>
                  <a:path w="119631" h="38861">
                    <a:moveTo>
                      <a:pt x="102041" y="28718"/>
                    </a:moveTo>
                    <a:cubicBezTo>
                      <a:pt x="73752" y="46720"/>
                      <a:pt x="-1686" y="42863"/>
                      <a:pt x="29" y="0"/>
                    </a:cubicBezTo>
                    <a:cubicBezTo>
                      <a:pt x="15031" y="41148"/>
                      <a:pt x="104184" y="41148"/>
                      <a:pt x="119186" y="0"/>
                    </a:cubicBezTo>
                    <a:cubicBezTo>
                      <a:pt x="121329" y="9858"/>
                      <a:pt x="115758" y="20574"/>
                      <a:pt x="102041" y="28718"/>
                    </a:cubicBezTo>
                    <a:close/>
                  </a:path>
                </a:pathLst>
              </a:custGeom>
              <a:solidFill>
                <a:srgbClr val="FEEAA6"/>
              </a:solidFill>
              <a:ln w="4286" cap="flat">
                <a:noFill/>
                <a:prstDash val="solid"/>
                <a:miter/>
              </a:ln>
            </p:spPr>
            <p:txBody>
              <a:bodyPr rtlCol="0" anchor="ctr"/>
              <a:lstStyle/>
              <a:p>
                <a:endParaRPr lang="en-GB"/>
              </a:p>
            </p:txBody>
          </p:sp>
          <p:sp>
            <p:nvSpPr>
              <p:cNvPr id="614" name="Freeform: Shape 613">
                <a:extLst>
                  <a:ext uri="{FF2B5EF4-FFF2-40B4-BE49-F238E27FC236}">
                    <a16:creationId xmlns:a16="http://schemas.microsoft.com/office/drawing/2014/main" id="{E1EA81FC-98AE-889F-81CD-0EC230E48E89}"/>
                  </a:ext>
                </a:extLst>
              </p:cNvPr>
              <p:cNvSpPr/>
              <p:nvPr/>
            </p:nvSpPr>
            <p:spPr>
              <a:xfrm>
                <a:off x="9241678" y="3873584"/>
                <a:ext cx="119157" cy="62043"/>
              </a:xfrm>
              <a:custGeom>
                <a:avLst/>
                <a:gdLst>
                  <a:gd name="connsiteX0" fmla="*/ 119157 w 119157"/>
                  <a:gd name="connsiteY0" fmla="*/ 31183 h 62043"/>
                  <a:gd name="connsiteX1" fmla="*/ 0 w 119157"/>
                  <a:gd name="connsiteY1" fmla="*/ 31183 h 62043"/>
                  <a:gd name="connsiteX2" fmla="*/ 119157 w 119157"/>
                  <a:gd name="connsiteY2" fmla="*/ 31183 h 62043"/>
                </a:gdLst>
                <a:ahLst/>
                <a:cxnLst>
                  <a:cxn ang="0">
                    <a:pos x="connsiteX0" y="connsiteY0"/>
                  </a:cxn>
                  <a:cxn ang="0">
                    <a:pos x="connsiteX1" y="connsiteY1"/>
                  </a:cxn>
                  <a:cxn ang="0">
                    <a:pos x="connsiteX2" y="connsiteY2"/>
                  </a:cxn>
                </a:cxnLst>
                <a:rect l="l" t="t" r="r" b="b"/>
                <a:pathLst>
                  <a:path w="119157" h="62043">
                    <a:moveTo>
                      <a:pt x="119157" y="31183"/>
                    </a:moveTo>
                    <a:cubicBezTo>
                      <a:pt x="104156" y="72330"/>
                      <a:pt x="15002" y="72330"/>
                      <a:pt x="0" y="31183"/>
                    </a:cubicBezTo>
                    <a:cubicBezTo>
                      <a:pt x="15002" y="-10394"/>
                      <a:pt x="104156" y="-10394"/>
                      <a:pt x="119157" y="31183"/>
                    </a:cubicBezTo>
                    <a:close/>
                  </a:path>
                </a:pathLst>
              </a:custGeom>
              <a:solidFill>
                <a:srgbClr val="E5D2BD"/>
              </a:solidFill>
              <a:ln w="4286" cap="flat">
                <a:noFill/>
                <a:prstDash val="solid"/>
                <a:miter/>
              </a:ln>
            </p:spPr>
            <p:txBody>
              <a:bodyPr rtlCol="0" anchor="ctr"/>
              <a:lstStyle/>
              <a:p>
                <a:endParaRPr lang="en-GB"/>
              </a:p>
            </p:txBody>
          </p:sp>
          <p:sp>
            <p:nvSpPr>
              <p:cNvPr id="615" name="Freeform: Shape 614">
                <a:extLst>
                  <a:ext uri="{FF2B5EF4-FFF2-40B4-BE49-F238E27FC236}">
                    <a16:creationId xmlns:a16="http://schemas.microsoft.com/office/drawing/2014/main" id="{4009D45E-E063-358A-2EC8-CC350088BD28}"/>
                  </a:ext>
                </a:extLst>
              </p:cNvPr>
              <p:cNvSpPr/>
              <p:nvPr/>
            </p:nvSpPr>
            <p:spPr>
              <a:xfrm>
                <a:off x="9246041" y="3881620"/>
                <a:ext cx="109787" cy="46076"/>
              </a:xfrm>
              <a:custGeom>
                <a:avLst/>
                <a:gdLst>
                  <a:gd name="connsiteX0" fmla="*/ 93793 w 109787"/>
                  <a:gd name="connsiteY0" fmla="*/ 36862 h 46076"/>
                  <a:gd name="connsiteX1" fmla="*/ 781 w 109787"/>
                  <a:gd name="connsiteY1" fmla="*/ 0 h 46076"/>
                  <a:gd name="connsiteX2" fmla="*/ 781 w 109787"/>
                  <a:gd name="connsiteY2" fmla="*/ 0 h 46076"/>
                  <a:gd name="connsiteX3" fmla="*/ 109652 w 109787"/>
                  <a:gd name="connsiteY3" fmla="*/ 1286 h 46076"/>
                  <a:gd name="connsiteX4" fmla="*/ 93793 w 109787"/>
                  <a:gd name="connsiteY4" fmla="*/ 36862 h 46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787" h="46076">
                    <a:moveTo>
                      <a:pt x="93793" y="36862"/>
                    </a:moveTo>
                    <a:cubicBezTo>
                      <a:pt x="62932" y="55293"/>
                      <a:pt x="-8220" y="47578"/>
                      <a:pt x="781" y="0"/>
                    </a:cubicBezTo>
                    <a:lnTo>
                      <a:pt x="781" y="0"/>
                    </a:lnTo>
                    <a:cubicBezTo>
                      <a:pt x="8925" y="42434"/>
                      <a:pt x="99365" y="42434"/>
                      <a:pt x="109652" y="1286"/>
                    </a:cubicBezTo>
                    <a:cubicBezTo>
                      <a:pt x="110080" y="15431"/>
                      <a:pt x="110509" y="27432"/>
                      <a:pt x="93793" y="36862"/>
                    </a:cubicBezTo>
                    <a:close/>
                  </a:path>
                </a:pathLst>
              </a:custGeom>
              <a:solidFill>
                <a:srgbClr val="FEEAA6"/>
              </a:solidFill>
              <a:ln w="4286" cap="flat">
                <a:noFill/>
                <a:prstDash val="solid"/>
                <a:miter/>
              </a:ln>
            </p:spPr>
            <p:txBody>
              <a:bodyPr rtlCol="0" anchor="ctr"/>
              <a:lstStyle/>
              <a:p>
                <a:endParaRPr lang="en-GB"/>
              </a:p>
            </p:txBody>
          </p:sp>
          <p:sp>
            <p:nvSpPr>
              <p:cNvPr id="616" name="Freeform: Shape 615">
                <a:extLst>
                  <a:ext uri="{FF2B5EF4-FFF2-40B4-BE49-F238E27FC236}">
                    <a16:creationId xmlns:a16="http://schemas.microsoft.com/office/drawing/2014/main" id="{526698B0-72F1-6F57-EC95-D73CFE970BDB}"/>
                  </a:ext>
                </a:extLst>
              </p:cNvPr>
              <p:cNvSpPr/>
              <p:nvPr/>
            </p:nvSpPr>
            <p:spPr>
              <a:xfrm>
                <a:off x="9246822" y="3849363"/>
                <a:ext cx="108870" cy="63657"/>
              </a:xfrm>
              <a:custGeom>
                <a:avLst/>
                <a:gdLst>
                  <a:gd name="connsiteX0" fmla="*/ 108871 w 108870"/>
                  <a:gd name="connsiteY0" fmla="*/ 30543 h 63657"/>
                  <a:gd name="connsiteX1" fmla="*/ 0 w 108870"/>
                  <a:gd name="connsiteY1" fmla="*/ 31829 h 63657"/>
                  <a:gd name="connsiteX2" fmla="*/ 108871 w 108870"/>
                  <a:gd name="connsiteY2" fmla="*/ 30543 h 63657"/>
                </a:gdLst>
                <a:ahLst/>
                <a:cxnLst>
                  <a:cxn ang="0">
                    <a:pos x="connsiteX0" y="connsiteY0"/>
                  </a:cxn>
                  <a:cxn ang="0">
                    <a:pos x="connsiteX1" y="connsiteY1"/>
                  </a:cxn>
                  <a:cxn ang="0">
                    <a:pos x="connsiteX2" y="connsiteY2"/>
                  </a:cxn>
                </a:cxnLst>
                <a:rect l="l" t="t" r="r" b="b"/>
                <a:pathLst>
                  <a:path w="108870" h="63657">
                    <a:moveTo>
                      <a:pt x="108871" y="30543"/>
                    </a:moveTo>
                    <a:cubicBezTo>
                      <a:pt x="104585" y="74262"/>
                      <a:pt x="6429" y="74691"/>
                      <a:pt x="0" y="31829"/>
                    </a:cubicBezTo>
                    <a:cubicBezTo>
                      <a:pt x="6858" y="-10176"/>
                      <a:pt x="99870" y="-10605"/>
                      <a:pt x="108871" y="30543"/>
                    </a:cubicBezTo>
                    <a:close/>
                  </a:path>
                </a:pathLst>
              </a:custGeom>
              <a:solidFill>
                <a:srgbClr val="F5EDE4"/>
              </a:solidFill>
              <a:ln w="4286" cap="flat">
                <a:noFill/>
                <a:prstDash val="solid"/>
                <a:miter/>
              </a:ln>
            </p:spPr>
            <p:txBody>
              <a:bodyPr rtlCol="0" anchor="ctr"/>
              <a:lstStyle/>
              <a:p>
                <a:endParaRPr lang="en-GB"/>
              </a:p>
            </p:txBody>
          </p:sp>
          <p:sp>
            <p:nvSpPr>
              <p:cNvPr id="617" name="Freeform: Shape 616">
                <a:extLst>
                  <a:ext uri="{FF2B5EF4-FFF2-40B4-BE49-F238E27FC236}">
                    <a16:creationId xmlns:a16="http://schemas.microsoft.com/office/drawing/2014/main" id="{B951A96A-0FCB-3449-CC91-9E3F0FB78018}"/>
                  </a:ext>
                </a:extLst>
              </p:cNvPr>
              <p:cNvSpPr/>
              <p:nvPr/>
            </p:nvSpPr>
            <p:spPr>
              <a:xfrm>
                <a:off x="9316346" y="3885039"/>
                <a:ext cx="21380" cy="12596"/>
              </a:xfrm>
              <a:custGeom>
                <a:avLst/>
                <a:gdLst>
                  <a:gd name="connsiteX0" fmla="*/ 1199 w 21380"/>
                  <a:gd name="connsiteY0" fmla="*/ 12012 h 12596"/>
                  <a:gd name="connsiteX1" fmla="*/ 14486 w 21380"/>
                  <a:gd name="connsiteY1" fmla="*/ 867 h 12596"/>
                  <a:gd name="connsiteX2" fmla="*/ 20059 w 21380"/>
                  <a:gd name="connsiteY2" fmla="*/ 3868 h 12596"/>
                  <a:gd name="connsiteX3" fmla="*/ 1199 w 21380"/>
                  <a:gd name="connsiteY3" fmla="*/ 12012 h 12596"/>
                </a:gdLst>
                <a:ahLst/>
                <a:cxnLst>
                  <a:cxn ang="0">
                    <a:pos x="connsiteX0" y="connsiteY0"/>
                  </a:cxn>
                  <a:cxn ang="0">
                    <a:pos x="connsiteX1" y="connsiteY1"/>
                  </a:cxn>
                  <a:cxn ang="0">
                    <a:pos x="connsiteX2" y="connsiteY2"/>
                  </a:cxn>
                  <a:cxn ang="0">
                    <a:pos x="connsiteX3" y="connsiteY3"/>
                  </a:cxn>
                </a:cxnLst>
                <a:rect l="l" t="t" r="r" b="b"/>
                <a:pathLst>
                  <a:path w="21380" h="12596">
                    <a:moveTo>
                      <a:pt x="1199" y="12012"/>
                    </a:moveTo>
                    <a:cubicBezTo>
                      <a:pt x="-4802" y="9011"/>
                      <a:pt x="13629" y="2582"/>
                      <a:pt x="14486" y="867"/>
                    </a:cubicBezTo>
                    <a:cubicBezTo>
                      <a:pt x="17058" y="-1276"/>
                      <a:pt x="24345" y="867"/>
                      <a:pt x="20059" y="3868"/>
                    </a:cubicBezTo>
                    <a:cubicBezTo>
                      <a:pt x="16629" y="5582"/>
                      <a:pt x="5485" y="15012"/>
                      <a:pt x="1199" y="12012"/>
                    </a:cubicBezTo>
                    <a:close/>
                  </a:path>
                </a:pathLst>
              </a:custGeom>
              <a:solidFill>
                <a:srgbClr val="58595B"/>
              </a:solidFill>
              <a:ln w="4286" cap="flat">
                <a:noFill/>
                <a:prstDash val="solid"/>
                <a:miter/>
              </a:ln>
            </p:spPr>
            <p:txBody>
              <a:bodyPr rtlCol="0" anchor="ctr"/>
              <a:lstStyle/>
              <a:p>
                <a:endParaRPr lang="en-GB"/>
              </a:p>
            </p:txBody>
          </p:sp>
        </p:grpSp>
        <p:grpSp>
          <p:nvGrpSpPr>
            <p:cNvPr id="618" name="Graphic 18">
              <a:extLst>
                <a:ext uri="{FF2B5EF4-FFF2-40B4-BE49-F238E27FC236}">
                  <a16:creationId xmlns:a16="http://schemas.microsoft.com/office/drawing/2014/main" id="{3775B6D9-F0CC-2C44-49B8-49FF5FE5F230}"/>
                </a:ext>
              </a:extLst>
            </p:cNvPr>
            <p:cNvGrpSpPr/>
            <p:nvPr/>
          </p:nvGrpSpPr>
          <p:grpSpPr>
            <a:xfrm>
              <a:off x="8110926" y="4054086"/>
              <a:ext cx="119622" cy="202620"/>
              <a:chOff x="8110926" y="4054086"/>
              <a:chExt cx="119622" cy="202620"/>
            </a:xfrm>
          </p:grpSpPr>
          <p:sp>
            <p:nvSpPr>
              <p:cNvPr id="619" name="Freeform: Shape 618">
                <a:extLst>
                  <a:ext uri="{FF2B5EF4-FFF2-40B4-BE49-F238E27FC236}">
                    <a16:creationId xmlns:a16="http://schemas.microsoft.com/office/drawing/2014/main" id="{7D5A9F4F-9AA6-FAFB-6D95-47FEF7B28B75}"/>
                  </a:ext>
                </a:extLst>
              </p:cNvPr>
              <p:cNvSpPr/>
              <p:nvPr/>
            </p:nvSpPr>
            <p:spPr>
              <a:xfrm>
                <a:off x="8118001" y="4195517"/>
                <a:ext cx="105043" cy="61190"/>
              </a:xfrm>
              <a:custGeom>
                <a:avLst/>
                <a:gdLst>
                  <a:gd name="connsiteX0" fmla="*/ 89833 w 105043"/>
                  <a:gd name="connsiteY0" fmla="*/ 52149 h 61190"/>
                  <a:gd name="connsiteX1" fmla="*/ 15253 w 105043"/>
                  <a:gd name="connsiteY1" fmla="*/ 8858 h 61190"/>
                  <a:gd name="connsiteX2" fmla="*/ 89833 w 105043"/>
                  <a:gd name="connsiteY2" fmla="*/ 52149 h 61190"/>
                </a:gdLst>
                <a:ahLst/>
                <a:cxnLst>
                  <a:cxn ang="0">
                    <a:pos x="connsiteX0" y="connsiteY0"/>
                  </a:cxn>
                  <a:cxn ang="0">
                    <a:pos x="connsiteX1" y="connsiteY1"/>
                  </a:cxn>
                  <a:cxn ang="0">
                    <a:pos x="connsiteX2" y="connsiteY2"/>
                  </a:cxn>
                </a:cxnLst>
                <a:rect l="l" t="t" r="r" b="b"/>
                <a:pathLst>
                  <a:path w="105043" h="61190">
                    <a:moveTo>
                      <a:pt x="89833" y="52149"/>
                    </a:moveTo>
                    <a:cubicBezTo>
                      <a:pt x="61116" y="76152"/>
                      <a:pt x="-37468" y="49149"/>
                      <a:pt x="15253" y="8858"/>
                    </a:cubicBezTo>
                    <a:cubicBezTo>
                      <a:pt x="43542" y="-14716"/>
                      <a:pt x="142555" y="11859"/>
                      <a:pt x="89833" y="52149"/>
                    </a:cubicBezTo>
                    <a:close/>
                  </a:path>
                </a:pathLst>
              </a:custGeom>
              <a:solidFill>
                <a:srgbClr val="B3B3B3">
                  <a:alpha val="30000"/>
                </a:srgbClr>
              </a:solidFill>
              <a:ln w="4286" cap="flat">
                <a:noFill/>
                <a:prstDash val="solid"/>
                <a:miter/>
              </a:ln>
            </p:spPr>
            <p:txBody>
              <a:bodyPr rtlCol="0" anchor="ctr"/>
              <a:lstStyle/>
              <a:p>
                <a:endParaRPr lang="en-GB"/>
              </a:p>
            </p:txBody>
          </p:sp>
          <p:sp>
            <p:nvSpPr>
              <p:cNvPr id="620" name="Freeform: Shape 619">
                <a:extLst>
                  <a:ext uri="{FF2B5EF4-FFF2-40B4-BE49-F238E27FC236}">
                    <a16:creationId xmlns:a16="http://schemas.microsoft.com/office/drawing/2014/main" id="{D2B0C32D-9E67-276C-1C61-6341218E9A55}"/>
                  </a:ext>
                </a:extLst>
              </p:cNvPr>
              <p:cNvSpPr/>
              <p:nvPr/>
            </p:nvSpPr>
            <p:spPr>
              <a:xfrm>
                <a:off x="8110926" y="4070001"/>
                <a:ext cx="119224" cy="70080"/>
              </a:xfrm>
              <a:custGeom>
                <a:avLst/>
                <a:gdLst>
                  <a:gd name="connsiteX0" fmla="*/ 119197 w 119224"/>
                  <a:gd name="connsiteY0" fmla="*/ 39219 h 70080"/>
                  <a:gd name="connsiteX1" fmla="*/ 39 w 119224"/>
                  <a:gd name="connsiteY1" fmla="*/ 39219 h 70080"/>
                  <a:gd name="connsiteX2" fmla="*/ 119197 w 119224"/>
                  <a:gd name="connsiteY2" fmla="*/ 39219 h 70080"/>
                </a:gdLst>
                <a:ahLst/>
                <a:cxnLst>
                  <a:cxn ang="0">
                    <a:pos x="connsiteX0" y="connsiteY0"/>
                  </a:cxn>
                  <a:cxn ang="0">
                    <a:pos x="connsiteX1" y="connsiteY1"/>
                  </a:cxn>
                  <a:cxn ang="0">
                    <a:pos x="connsiteX2" y="connsiteY2"/>
                  </a:cxn>
                </a:cxnLst>
                <a:rect l="l" t="t" r="r" b="b"/>
                <a:pathLst>
                  <a:path w="119224" h="70080">
                    <a:moveTo>
                      <a:pt x="119197" y="39219"/>
                    </a:moveTo>
                    <a:cubicBezTo>
                      <a:pt x="104196" y="80367"/>
                      <a:pt x="15041" y="80367"/>
                      <a:pt x="39" y="39219"/>
                    </a:cubicBezTo>
                    <a:cubicBezTo>
                      <a:pt x="-2532" y="-13073"/>
                      <a:pt x="121341" y="-13073"/>
                      <a:pt x="119197" y="39219"/>
                    </a:cubicBezTo>
                    <a:close/>
                  </a:path>
                </a:pathLst>
              </a:custGeom>
              <a:solidFill>
                <a:srgbClr val="E9E9E9"/>
              </a:solidFill>
              <a:ln w="4286" cap="flat">
                <a:noFill/>
                <a:prstDash val="solid"/>
                <a:miter/>
              </a:ln>
            </p:spPr>
            <p:txBody>
              <a:bodyPr rtlCol="0" anchor="ctr"/>
              <a:lstStyle/>
              <a:p>
                <a:endParaRPr lang="en-GB"/>
              </a:p>
            </p:txBody>
          </p:sp>
          <p:sp>
            <p:nvSpPr>
              <p:cNvPr id="621" name="Freeform: Shape 620">
                <a:extLst>
                  <a:ext uri="{FF2B5EF4-FFF2-40B4-BE49-F238E27FC236}">
                    <a16:creationId xmlns:a16="http://schemas.microsoft.com/office/drawing/2014/main" id="{B993CE4C-8282-2ABF-2223-96DADCD8FF12}"/>
                  </a:ext>
                </a:extLst>
              </p:cNvPr>
              <p:cNvSpPr/>
              <p:nvPr/>
            </p:nvSpPr>
            <p:spPr>
              <a:xfrm>
                <a:off x="8124253" y="4208233"/>
                <a:ext cx="91725" cy="41244"/>
              </a:xfrm>
              <a:custGeom>
                <a:avLst/>
                <a:gdLst>
                  <a:gd name="connsiteX0" fmla="*/ 90869 w 91725"/>
                  <a:gd name="connsiteY0" fmla="*/ 13287 h 41244"/>
                  <a:gd name="connsiteX1" fmla="*/ 1715 w 91725"/>
                  <a:gd name="connsiteY1" fmla="*/ 18002 h 41244"/>
                  <a:gd name="connsiteX2" fmla="*/ 1715 w 91725"/>
                  <a:gd name="connsiteY2" fmla="*/ 18002 h 41244"/>
                  <a:gd name="connsiteX3" fmla="*/ 0 w 91725"/>
                  <a:gd name="connsiteY3" fmla="*/ 0 h 41244"/>
                  <a:gd name="connsiteX4" fmla="*/ 91726 w 91725"/>
                  <a:gd name="connsiteY4" fmla="*/ 1286 h 41244"/>
                  <a:gd name="connsiteX5" fmla="*/ 90869 w 91725"/>
                  <a:gd name="connsiteY5" fmla="*/ 13287 h 4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725" h="41244">
                    <a:moveTo>
                      <a:pt x="90869" y="13287"/>
                    </a:moveTo>
                    <a:cubicBezTo>
                      <a:pt x="88297" y="49292"/>
                      <a:pt x="11573" y="50149"/>
                      <a:pt x="1715" y="18002"/>
                    </a:cubicBezTo>
                    <a:lnTo>
                      <a:pt x="1715" y="18002"/>
                    </a:lnTo>
                    <a:lnTo>
                      <a:pt x="0" y="0"/>
                    </a:lnTo>
                    <a:cubicBezTo>
                      <a:pt x="17574" y="27432"/>
                      <a:pt x="72438" y="27003"/>
                      <a:pt x="91726" y="1286"/>
                    </a:cubicBezTo>
                    <a:lnTo>
                      <a:pt x="90869" y="13287"/>
                    </a:lnTo>
                    <a:close/>
                  </a:path>
                </a:pathLst>
              </a:custGeom>
              <a:solidFill>
                <a:srgbClr val="FEEAA6"/>
              </a:solidFill>
              <a:ln w="4286" cap="flat">
                <a:noFill/>
                <a:prstDash val="solid"/>
                <a:miter/>
              </a:ln>
            </p:spPr>
            <p:txBody>
              <a:bodyPr rtlCol="0" anchor="ctr"/>
              <a:lstStyle/>
              <a:p>
                <a:endParaRPr lang="en-GB"/>
              </a:p>
            </p:txBody>
          </p:sp>
          <p:sp>
            <p:nvSpPr>
              <p:cNvPr id="622" name="Freeform: Shape 621">
                <a:extLst>
                  <a:ext uri="{FF2B5EF4-FFF2-40B4-BE49-F238E27FC236}">
                    <a16:creationId xmlns:a16="http://schemas.microsoft.com/office/drawing/2014/main" id="{0C699BA6-657E-80FA-BE2D-7AEABA40CAAC}"/>
                  </a:ext>
                </a:extLst>
              </p:cNvPr>
              <p:cNvSpPr/>
              <p:nvPr/>
            </p:nvSpPr>
            <p:spPr>
              <a:xfrm>
                <a:off x="8117395" y="4125079"/>
                <a:ext cx="104156" cy="102706"/>
              </a:xfrm>
              <a:custGeom>
                <a:avLst/>
                <a:gdLst>
                  <a:gd name="connsiteX0" fmla="*/ 104156 w 104156"/>
                  <a:gd name="connsiteY0" fmla="*/ 0 h 102706"/>
                  <a:gd name="connsiteX1" fmla="*/ 98155 w 104156"/>
                  <a:gd name="connsiteY1" fmla="*/ 84011 h 102706"/>
                  <a:gd name="connsiteX2" fmla="*/ 71152 w 104156"/>
                  <a:gd name="connsiteY2" fmla="*/ 100727 h 102706"/>
                  <a:gd name="connsiteX3" fmla="*/ 6858 w 104156"/>
                  <a:gd name="connsiteY3" fmla="*/ 82725 h 102706"/>
                  <a:gd name="connsiteX4" fmla="*/ 0 w 104156"/>
                  <a:gd name="connsiteY4" fmla="*/ 0 h 102706"/>
                  <a:gd name="connsiteX5" fmla="*/ 104156 w 104156"/>
                  <a:gd name="connsiteY5" fmla="*/ 0 h 102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156" h="102706">
                    <a:moveTo>
                      <a:pt x="104156" y="0"/>
                    </a:moveTo>
                    <a:cubicBezTo>
                      <a:pt x="103728" y="9001"/>
                      <a:pt x="98584" y="77153"/>
                      <a:pt x="98155" y="84011"/>
                    </a:cubicBezTo>
                    <a:cubicBezTo>
                      <a:pt x="92583" y="93440"/>
                      <a:pt x="81439" y="98155"/>
                      <a:pt x="71152" y="100727"/>
                    </a:cubicBezTo>
                    <a:cubicBezTo>
                      <a:pt x="49720" y="105013"/>
                      <a:pt x="18431" y="103727"/>
                      <a:pt x="6858" y="82725"/>
                    </a:cubicBezTo>
                    <a:cubicBezTo>
                      <a:pt x="6858" y="81439"/>
                      <a:pt x="0" y="4286"/>
                      <a:pt x="0" y="0"/>
                    </a:cubicBezTo>
                    <a:lnTo>
                      <a:pt x="104156" y="0"/>
                    </a:lnTo>
                    <a:close/>
                  </a:path>
                </a:pathLst>
              </a:custGeom>
              <a:solidFill>
                <a:srgbClr val="BB9E7D"/>
              </a:solidFill>
              <a:ln w="4286" cap="flat">
                <a:noFill/>
                <a:prstDash val="solid"/>
                <a:miter/>
              </a:ln>
            </p:spPr>
            <p:txBody>
              <a:bodyPr rtlCol="0" anchor="ctr"/>
              <a:lstStyle/>
              <a:p>
                <a:endParaRPr lang="en-GB"/>
              </a:p>
            </p:txBody>
          </p:sp>
          <p:sp>
            <p:nvSpPr>
              <p:cNvPr id="623" name="Freeform: Shape 622">
                <a:extLst>
                  <a:ext uri="{FF2B5EF4-FFF2-40B4-BE49-F238E27FC236}">
                    <a16:creationId xmlns:a16="http://schemas.microsoft.com/office/drawing/2014/main" id="{7A7CA313-1E64-DB18-AF4F-B800512530C0}"/>
                  </a:ext>
                </a:extLst>
              </p:cNvPr>
              <p:cNvSpPr/>
              <p:nvPr/>
            </p:nvSpPr>
            <p:spPr>
              <a:xfrm>
                <a:off x="8110937" y="4109220"/>
                <a:ext cx="119611" cy="38861"/>
              </a:xfrm>
              <a:custGeom>
                <a:avLst/>
                <a:gdLst>
                  <a:gd name="connsiteX0" fmla="*/ 102042 w 119611"/>
                  <a:gd name="connsiteY0" fmla="*/ 28718 h 38861"/>
                  <a:gd name="connsiteX1" fmla="*/ 29 w 119611"/>
                  <a:gd name="connsiteY1" fmla="*/ 0 h 38861"/>
                  <a:gd name="connsiteX2" fmla="*/ 119187 w 119611"/>
                  <a:gd name="connsiteY2" fmla="*/ 0 h 38861"/>
                  <a:gd name="connsiteX3" fmla="*/ 102042 w 119611"/>
                  <a:gd name="connsiteY3" fmla="*/ 28718 h 38861"/>
                </a:gdLst>
                <a:ahLst/>
                <a:cxnLst>
                  <a:cxn ang="0">
                    <a:pos x="connsiteX0" y="connsiteY0"/>
                  </a:cxn>
                  <a:cxn ang="0">
                    <a:pos x="connsiteX1" y="connsiteY1"/>
                  </a:cxn>
                  <a:cxn ang="0">
                    <a:pos x="connsiteX2" y="connsiteY2"/>
                  </a:cxn>
                  <a:cxn ang="0">
                    <a:pos x="connsiteX3" y="connsiteY3"/>
                  </a:cxn>
                </a:cxnLst>
                <a:rect l="l" t="t" r="r" b="b"/>
                <a:pathLst>
                  <a:path w="119611" h="38861">
                    <a:moveTo>
                      <a:pt x="102042" y="28718"/>
                    </a:moveTo>
                    <a:cubicBezTo>
                      <a:pt x="73753" y="46720"/>
                      <a:pt x="-1686" y="42863"/>
                      <a:pt x="29" y="0"/>
                    </a:cubicBezTo>
                    <a:cubicBezTo>
                      <a:pt x="15031" y="41148"/>
                      <a:pt x="104185" y="41148"/>
                      <a:pt x="119187" y="0"/>
                    </a:cubicBezTo>
                    <a:cubicBezTo>
                      <a:pt x="121330" y="10287"/>
                      <a:pt x="115329" y="21002"/>
                      <a:pt x="102042" y="28718"/>
                    </a:cubicBezTo>
                    <a:close/>
                  </a:path>
                </a:pathLst>
              </a:custGeom>
              <a:solidFill>
                <a:srgbClr val="FEEAA6"/>
              </a:solidFill>
              <a:ln w="4286" cap="flat">
                <a:noFill/>
                <a:prstDash val="solid"/>
                <a:miter/>
              </a:ln>
            </p:spPr>
            <p:txBody>
              <a:bodyPr rtlCol="0" anchor="ctr"/>
              <a:lstStyle/>
              <a:p>
                <a:endParaRPr lang="en-GB"/>
              </a:p>
            </p:txBody>
          </p:sp>
          <p:sp>
            <p:nvSpPr>
              <p:cNvPr id="624" name="Freeform: Shape 623">
                <a:extLst>
                  <a:ext uri="{FF2B5EF4-FFF2-40B4-BE49-F238E27FC236}">
                    <a16:creationId xmlns:a16="http://schemas.microsoft.com/office/drawing/2014/main" id="{6F57CBBF-F1B3-67F5-212D-88675FEFAF40}"/>
                  </a:ext>
                </a:extLst>
              </p:cNvPr>
              <p:cNvSpPr/>
              <p:nvPr/>
            </p:nvSpPr>
            <p:spPr>
              <a:xfrm>
                <a:off x="8110966" y="4078359"/>
                <a:ext cx="119157" cy="61722"/>
              </a:xfrm>
              <a:custGeom>
                <a:avLst/>
                <a:gdLst>
                  <a:gd name="connsiteX0" fmla="*/ 119158 w 119157"/>
                  <a:gd name="connsiteY0" fmla="*/ 30861 h 61722"/>
                  <a:gd name="connsiteX1" fmla="*/ 0 w 119157"/>
                  <a:gd name="connsiteY1" fmla="*/ 30861 h 61722"/>
                  <a:gd name="connsiteX2" fmla="*/ 119158 w 119157"/>
                  <a:gd name="connsiteY2" fmla="*/ 30861 h 61722"/>
                </a:gdLst>
                <a:ahLst/>
                <a:cxnLst>
                  <a:cxn ang="0">
                    <a:pos x="connsiteX0" y="connsiteY0"/>
                  </a:cxn>
                  <a:cxn ang="0">
                    <a:pos x="connsiteX1" y="connsiteY1"/>
                  </a:cxn>
                  <a:cxn ang="0">
                    <a:pos x="connsiteX2" y="connsiteY2"/>
                  </a:cxn>
                </a:cxnLst>
                <a:rect l="l" t="t" r="r" b="b"/>
                <a:pathLst>
                  <a:path w="119157" h="61722">
                    <a:moveTo>
                      <a:pt x="119158" y="30861"/>
                    </a:moveTo>
                    <a:cubicBezTo>
                      <a:pt x="104156" y="72009"/>
                      <a:pt x="15002" y="72009"/>
                      <a:pt x="0" y="30861"/>
                    </a:cubicBezTo>
                    <a:cubicBezTo>
                      <a:pt x="15002" y="-10287"/>
                      <a:pt x="104156" y="-10287"/>
                      <a:pt x="119158" y="30861"/>
                    </a:cubicBezTo>
                    <a:close/>
                  </a:path>
                </a:pathLst>
              </a:custGeom>
              <a:solidFill>
                <a:srgbClr val="E5D2BD"/>
              </a:solidFill>
              <a:ln w="4286" cap="flat">
                <a:noFill/>
                <a:prstDash val="solid"/>
                <a:miter/>
              </a:ln>
            </p:spPr>
            <p:txBody>
              <a:bodyPr rtlCol="0" anchor="ctr"/>
              <a:lstStyle/>
              <a:p>
                <a:endParaRPr lang="en-GB"/>
              </a:p>
            </p:txBody>
          </p:sp>
          <p:sp>
            <p:nvSpPr>
              <p:cNvPr id="625" name="Freeform: Shape 624">
                <a:extLst>
                  <a:ext uri="{FF2B5EF4-FFF2-40B4-BE49-F238E27FC236}">
                    <a16:creationId xmlns:a16="http://schemas.microsoft.com/office/drawing/2014/main" id="{FBD050ED-9D89-9764-54F3-64FE1D3A1950}"/>
                  </a:ext>
                </a:extLst>
              </p:cNvPr>
              <p:cNvSpPr/>
              <p:nvPr/>
            </p:nvSpPr>
            <p:spPr>
              <a:xfrm>
                <a:off x="8114899" y="4086075"/>
                <a:ext cx="109977" cy="46075"/>
              </a:xfrm>
              <a:custGeom>
                <a:avLst/>
                <a:gdLst>
                  <a:gd name="connsiteX0" fmla="*/ 93793 w 109977"/>
                  <a:gd name="connsiteY0" fmla="*/ 36862 h 46075"/>
                  <a:gd name="connsiteX1" fmla="*/ 781 w 109977"/>
                  <a:gd name="connsiteY1" fmla="*/ 0 h 46075"/>
                  <a:gd name="connsiteX2" fmla="*/ 781 w 109977"/>
                  <a:gd name="connsiteY2" fmla="*/ 0 h 46075"/>
                  <a:gd name="connsiteX3" fmla="*/ 109652 w 109977"/>
                  <a:gd name="connsiteY3" fmla="*/ 1286 h 46075"/>
                  <a:gd name="connsiteX4" fmla="*/ 93793 w 109977"/>
                  <a:gd name="connsiteY4" fmla="*/ 36862 h 46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977" h="46075">
                    <a:moveTo>
                      <a:pt x="93793" y="36862"/>
                    </a:moveTo>
                    <a:cubicBezTo>
                      <a:pt x="62932" y="55293"/>
                      <a:pt x="-8220" y="47577"/>
                      <a:pt x="781" y="0"/>
                    </a:cubicBezTo>
                    <a:lnTo>
                      <a:pt x="781" y="0"/>
                    </a:lnTo>
                    <a:cubicBezTo>
                      <a:pt x="8925" y="42434"/>
                      <a:pt x="99365" y="42434"/>
                      <a:pt x="109652" y="1286"/>
                    </a:cubicBezTo>
                    <a:cubicBezTo>
                      <a:pt x="110509" y="15859"/>
                      <a:pt x="110938" y="27432"/>
                      <a:pt x="93793" y="36862"/>
                    </a:cubicBezTo>
                    <a:close/>
                  </a:path>
                </a:pathLst>
              </a:custGeom>
              <a:solidFill>
                <a:srgbClr val="FEEAA6"/>
              </a:solidFill>
              <a:ln w="4286" cap="flat">
                <a:noFill/>
                <a:prstDash val="solid"/>
                <a:miter/>
              </a:ln>
            </p:spPr>
            <p:txBody>
              <a:bodyPr rtlCol="0" anchor="ctr"/>
              <a:lstStyle/>
              <a:p>
                <a:endParaRPr lang="en-GB"/>
              </a:p>
            </p:txBody>
          </p:sp>
          <p:sp>
            <p:nvSpPr>
              <p:cNvPr id="626" name="Freeform: Shape 625">
                <a:extLst>
                  <a:ext uri="{FF2B5EF4-FFF2-40B4-BE49-F238E27FC236}">
                    <a16:creationId xmlns:a16="http://schemas.microsoft.com/office/drawing/2014/main" id="{F3FE0A76-BEAE-5E20-ADA6-D154B3901D7E}"/>
                  </a:ext>
                </a:extLst>
              </p:cNvPr>
              <p:cNvSpPr/>
              <p:nvPr/>
            </p:nvSpPr>
            <p:spPr>
              <a:xfrm>
                <a:off x="8115680" y="4054086"/>
                <a:ext cx="108870" cy="63816"/>
              </a:xfrm>
              <a:custGeom>
                <a:avLst/>
                <a:gdLst>
                  <a:gd name="connsiteX0" fmla="*/ 108871 w 108870"/>
                  <a:gd name="connsiteY0" fmla="*/ 30702 h 63816"/>
                  <a:gd name="connsiteX1" fmla="*/ 0 w 108870"/>
                  <a:gd name="connsiteY1" fmla="*/ 31988 h 63816"/>
                  <a:gd name="connsiteX2" fmla="*/ 108871 w 108870"/>
                  <a:gd name="connsiteY2" fmla="*/ 30702 h 63816"/>
                </a:gdLst>
                <a:ahLst/>
                <a:cxnLst>
                  <a:cxn ang="0">
                    <a:pos x="connsiteX0" y="connsiteY0"/>
                  </a:cxn>
                  <a:cxn ang="0">
                    <a:pos x="connsiteX1" y="connsiteY1"/>
                  </a:cxn>
                  <a:cxn ang="0">
                    <a:pos x="connsiteX2" y="connsiteY2"/>
                  </a:cxn>
                </a:cxnLst>
                <a:rect l="l" t="t" r="r" b="b"/>
                <a:pathLst>
                  <a:path w="108870" h="63816">
                    <a:moveTo>
                      <a:pt x="108871" y="30702"/>
                    </a:moveTo>
                    <a:cubicBezTo>
                      <a:pt x="104585" y="74422"/>
                      <a:pt x="6429" y="74851"/>
                      <a:pt x="0" y="31988"/>
                    </a:cubicBezTo>
                    <a:cubicBezTo>
                      <a:pt x="7287" y="-10446"/>
                      <a:pt x="99870" y="-10446"/>
                      <a:pt x="108871" y="30702"/>
                    </a:cubicBezTo>
                    <a:close/>
                  </a:path>
                </a:pathLst>
              </a:custGeom>
              <a:solidFill>
                <a:srgbClr val="F5EDE4"/>
              </a:solidFill>
              <a:ln w="4286" cap="flat">
                <a:noFill/>
                <a:prstDash val="solid"/>
                <a:miter/>
              </a:ln>
            </p:spPr>
            <p:txBody>
              <a:bodyPr rtlCol="0" anchor="ctr"/>
              <a:lstStyle/>
              <a:p>
                <a:endParaRPr lang="en-GB"/>
              </a:p>
            </p:txBody>
          </p:sp>
          <p:sp>
            <p:nvSpPr>
              <p:cNvPr id="627" name="Freeform: Shape 626">
                <a:extLst>
                  <a:ext uri="{FF2B5EF4-FFF2-40B4-BE49-F238E27FC236}">
                    <a16:creationId xmlns:a16="http://schemas.microsoft.com/office/drawing/2014/main" id="{58777E7F-1E5F-7751-2A30-B940E92D1ECD}"/>
                  </a:ext>
                </a:extLst>
              </p:cNvPr>
              <p:cNvSpPr/>
              <p:nvPr/>
            </p:nvSpPr>
            <p:spPr>
              <a:xfrm>
                <a:off x="8185633" y="4089922"/>
                <a:ext cx="21380" cy="12453"/>
              </a:xfrm>
              <a:custGeom>
                <a:avLst/>
                <a:gdLst>
                  <a:gd name="connsiteX0" fmla="*/ 1199 w 21380"/>
                  <a:gd name="connsiteY0" fmla="*/ 12012 h 12453"/>
                  <a:gd name="connsiteX1" fmla="*/ 14486 w 21380"/>
                  <a:gd name="connsiteY1" fmla="*/ 867 h 12453"/>
                  <a:gd name="connsiteX2" fmla="*/ 20058 w 21380"/>
                  <a:gd name="connsiteY2" fmla="*/ 3868 h 12453"/>
                  <a:gd name="connsiteX3" fmla="*/ 1199 w 21380"/>
                  <a:gd name="connsiteY3" fmla="*/ 12012 h 12453"/>
                </a:gdLst>
                <a:ahLst/>
                <a:cxnLst>
                  <a:cxn ang="0">
                    <a:pos x="connsiteX0" y="connsiteY0"/>
                  </a:cxn>
                  <a:cxn ang="0">
                    <a:pos x="connsiteX1" y="connsiteY1"/>
                  </a:cxn>
                  <a:cxn ang="0">
                    <a:pos x="connsiteX2" y="connsiteY2"/>
                  </a:cxn>
                  <a:cxn ang="0">
                    <a:pos x="connsiteX3" y="connsiteY3"/>
                  </a:cxn>
                </a:cxnLst>
                <a:rect l="l" t="t" r="r" b="b"/>
                <a:pathLst>
                  <a:path w="21380" h="12453">
                    <a:moveTo>
                      <a:pt x="1199" y="12012"/>
                    </a:moveTo>
                    <a:cubicBezTo>
                      <a:pt x="-4802" y="9011"/>
                      <a:pt x="13629" y="2582"/>
                      <a:pt x="14486" y="867"/>
                    </a:cubicBezTo>
                    <a:cubicBezTo>
                      <a:pt x="17058" y="-1276"/>
                      <a:pt x="24344" y="867"/>
                      <a:pt x="20058" y="3868"/>
                    </a:cubicBezTo>
                    <a:cubicBezTo>
                      <a:pt x="16201" y="5154"/>
                      <a:pt x="5485" y="14583"/>
                      <a:pt x="1199" y="12012"/>
                    </a:cubicBezTo>
                    <a:close/>
                  </a:path>
                </a:pathLst>
              </a:custGeom>
              <a:solidFill>
                <a:srgbClr val="58595B"/>
              </a:solidFill>
              <a:ln w="4286" cap="flat">
                <a:noFill/>
                <a:prstDash val="solid"/>
                <a:miter/>
              </a:ln>
            </p:spPr>
            <p:txBody>
              <a:bodyPr rtlCol="0" anchor="ctr"/>
              <a:lstStyle/>
              <a:p>
                <a:endParaRPr lang="en-GB"/>
              </a:p>
            </p:txBody>
          </p:sp>
        </p:grpSp>
        <p:grpSp>
          <p:nvGrpSpPr>
            <p:cNvPr id="628" name="Graphic 18">
              <a:extLst>
                <a:ext uri="{FF2B5EF4-FFF2-40B4-BE49-F238E27FC236}">
                  <a16:creationId xmlns:a16="http://schemas.microsoft.com/office/drawing/2014/main" id="{694255FA-6B8F-B7FE-62F4-1D783F4FAF32}"/>
                </a:ext>
              </a:extLst>
            </p:cNvPr>
            <p:cNvGrpSpPr/>
            <p:nvPr/>
          </p:nvGrpSpPr>
          <p:grpSpPr>
            <a:xfrm>
              <a:off x="8147370" y="3114969"/>
              <a:ext cx="119632" cy="202620"/>
              <a:chOff x="8147370" y="3114969"/>
              <a:chExt cx="119632" cy="202620"/>
            </a:xfrm>
          </p:grpSpPr>
          <p:sp>
            <p:nvSpPr>
              <p:cNvPr id="629" name="Freeform: Shape 628">
                <a:extLst>
                  <a:ext uri="{FF2B5EF4-FFF2-40B4-BE49-F238E27FC236}">
                    <a16:creationId xmlns:a16="http://schemas.microsoft.com/office/drawing/2014/main" id="{E6B7CC88-5CA5-47D6-DAC9-24EDFDADDDE4}"/>
                  </a:ext>
                </a:extLst>
              </p:cNvPr>
              <p:cNvSpPr/>
              <p:nvPr/>
            </p:nvSpPr>
            <p:spPr>
              <a:xfrm>
                <a:off x="8154434" y="3256463"/>
                <a:ext cx="105086" cy="61126"/>
              </a:xfrm>
              <a:custGeom>
                <a:avLst/>
                <a:gdLst>
                  <a:gd name="connsiteX0" fmla="*/ 89833 w 105086"/>
                  <a:gd name="connsiteY0" fmla="*/ 52085 h 61126"/>
                  <a:gd name="connsiteX1" fmla="*/ 15253 w 105086"/>
                  <a:gd name="connsiteY1" fmla="*/ 8794 h 61126"/>
                  <a:gd name="connsiteX2" fmla="*/ 89833 w 105086"/>
                  <a:gd name="connsiteY2" fmla="*/ 52085 h 61126"/>
                </a:gdLst>
                <a:ahLst/>
                <a:cxnLst>
                  <a:cxn ang="0">
                    <a:pos x="connsiteX0" y="connsiteY0"/>
                  </a:cxn>
                  <a:cxn ang="0">
                    <a:pos x="connsiteX1" y="connsiteY1"/>
                  </a:cxn>
                  <a:cxn ang="0">
                    <a:pos x="connsiteX2" y="connsiteY2"/>
                  </a:cxn>
                </a:cxnLst>
                <a:rect l="l" t="t" r="r" b="b"/>
                <a:pathLst>
                  <a:path w="105086" h="61126">
                    <a:moveTo>
                      <a:pt x="89833" y="52085"/>
                    </a:moveTo>
                    <a:cubicBezTo>
                      <a:pt x="61116" y="76089"/>
                      <a:pt x="-37468" y="49085"/>
                      <a:pt x="15253" y="8794"/>
                    </a:cubicBezTo>
                    <a:cubicBezTo>
                      <a:pt x="43971" y="-14780"/>
                      <a:pt x="142555" y="12223"/>
                      <a:pt x="89833" y="52085"/>
                    </a:cubicBezTo>
                    <a:close/>
                  </a:path>
                </a:pathLst>
              </a:custGeom>
              <a:solidFill>
                <a:srgbClr val="B3B3B3">
                  <a:alpha val="30000"/>
                </a:srgbClr>
              </a:solidFill>
              <a:ln w="4286" cap="flat">
                <a:noFill/>
                <a:prstDash val="solid"/>
                <a:miter/>
              </a:ln>
            </p:spPr>
            <p:txBody>
              <a:bodyPr rtlCol="0" anchor="ctr"/>
              <a:lstStyle/>
              <a:p>
                <a:endParaRPr lang="en-GB"/>
              </a:p>
            </p:txBody>
          </p:sp>
          <p:sp>
            <p:nvSpPr>
              <p:cNvPr id="630" name="Freeform: Shape 629">
                <a:extLst>
                  <a:ext uri="{FF2B5EF4-FFF2-40B4-BE49-F238E27FC236}">
                    <a16:creationId xmlns:a16="http://schemas.microsoft.com/office/drawing/2014/main" id="{E0E42F3D-F2C3-6CDA-B0ED-B43417DB08AE}"/>
                  </a:ext>
                </a:extLst>
              </p:cNvPr>
              <p:cNvSpPr/>
              <p:nvPr/>
            </p:nvSpPr>
            <p:spPr>
              <a:xfrm>
                <a:off x="8147371" y="3130884"/>
                <a:ext cx="119224" cy="70080"/>
              </a:xfrm>
              <a:custGeom>
                <a:avLst/>
                <a:gdLst>
                  <a:gd name="connsiteX0" fmla="*/ 119185 w 119224"/>
                  <a:gd name="connsiteY0" fmla="*/ 39219 h 70080"/>
                  <a:gd name="connsiteX1" fmla="*/ 27 w 119224"/>
                  <a:gd name="connsiteY1" fmla="*/ 39219 h 70080"/>
                  <a:gd name="connsiteX2" fmla="*/ 119185 w 119224"/>
                  <a:gd name="connsiteY2" fmla="*/ 39219 h 70080"/>
                </a:gdLst>
                <a:ahLst/>
                <a:cxnLst>
                  <a:cxn ang="0">
                    <a:pos x="connsiteX0" y="connsiteY0"/>
                  </a:cxn>
                  <a:cxn ang="0">
                    <a:pos x="connsiteX1" y="connsiteY1"/>
                  </a:cxn>
                  <a:cxn ang="0">
                    <a:pos x="connsiteX2" y="connsiteY2"/>
                  </a:cxn>
                </a:cxnLst>
                <a:rect l="l" t="t" r="r" b="b"/>
                <a:pathLst>
                  <a:path w="119224" h="70080">
                    <a:moveTo>
                      <a:pt x="119185" y="39219"/>
                    </a:moveTo>
                    <a:cubicBezTo>
                      <a:pt x="104184" y="80367"/>
                      <a:pt x="15029" y="80367"/>
                      <a:pt x="27" y="39219"/>
                    </a:cubicBezTo>
                    <a:cubicBezTo>
                      <a:pt x="-2116" y="-13073"/>
                      <a:pt x="121757" y="-13073"/>
                      <a:pt x="119185" y="39219"/>
                    </a:cubicBezTo>
                    <a:close/>
                  </a:path>
                </a:pathLst>
              </a:custGeom>
              <a:solidFill>
                <a:srgbClr val="E9E9E9"/>
              </a:solidFill>
              <a:ln w="4286" cap="flat">
                <a:noFill/>
                <a:prstDash val="solid"/>
                <a:miter/>
              </a:ln>
            </p:spPr>
            <p:txBody>
              <a:bodyPr rtlCol="0" anchor="ctr"/>
              <a:lstStyle/>
              <a:p>
                <a:endParaRPr lang="en-GB"/>
              </a:p>
            </p:txBody>
          </p:sp>
          <p:sp>
            <p:nvSpPr>
              <p:cNvPr id="631" name="Freeform: Shape 630">
                <a:extLst>
                  <a:ext uri="{FF2B5EF4-FFF2-40B4-BE49-F238E27FC236}">
                    <a16:creationId xmlns:a16="http://schemas.microsoft.com/office/drawing/2014/main" id="{3FF4C029-218A-7032-666A-1CDFF004A295}"/>
                  </a:ext>
                </a:extLst>
              </p:cNvPr>
              <p:cNvSpPr/>
              <p:nvPr/>
            </p:nvSpPr>
            <p:spPr>
              <a:xfrm>
                <a:off x="8160686" y="3269115"/>
                <a:ext cx="91725" cy="41244"/>
              </a:xfrm>
              <a:custGeom>
                <a:avLst/>
                <a:gdLst>
                  <a:gd name="connsiteX0" fmla="*/ 90869 w 91725"/>
                  <a:gd name="connsiteY0" fmla="*/ 13287 h 41244"/>
                  <a:gd name="connsiteX1" fmla="*/ 1715 w 91725"/>
                  <a:gd name="connsiteY1" fmla="*/ 18002 h 41244"/>
                  <a:gd name="connsiteX2" fmla="*/ 1715 w 91725"/>
                  <a:gd name="connsiteY2" fmla="*/ 18002 h 41244"/>
                  <a:gd name="connsiteX3" fmla="*/ 0 w 91725"/>
                  <a:gd name="connsiteY3" fmla="*/ 0 h 41244"/>
                  <a:gd name="connsiteX4" fmla="*/ 91726 w 91725"/>
                  <a:gd name="connsiteY4" fmla="*/ 1286 h 41244"/>
                  <a:gd name="connsiteX5" fmla="*/ 90869 w 91725"/>
                  <a:gd name="connsiteY5" fmla="*/ 13287 h 4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725" h="41244">
                    <a:moveTo>
                      <a:pt x="90869" y="13287"/>
                    </a:moveTo>
                    <a:cubicBezTo>
                      <a:pt x="88297" y="49292"/>
                      <a:pt x="11573" y="50149"/>
                      <a:pt x="1715" y="18002"/>
                    </a:cubicBezTo>
                    <a:lnTo>
                      <a:pt x="1715" y="18002"/>
                    </a:lnTo>
                    <a:lnTo>
                      <a:pt x="0" y="0"/>
                    </a:lnTo>
                    <a:cubicBezTo>
                      <a:pt x="17574" y="27432"/>
                      <a:pt x="72438" y="27003"/>
                      <a:pt x="91726" y="1286"/>
                    </a:cubicBezTo>
                    <a:lnTo>
                      <a:pt x="90869" y="13287"/>
                    </a:lnTo>
                    <a:close/>
                  </a:path>
                </a:pathLst>
              </a:custGeom>
              <a:solidFill>
                <a:srgbClr val="FEEAA6"/>
              </a:solidFill>
              <a:ln w="4286" cap="flat">
                <a:noFill/>
                <a:prstDash val="solid"/>
                <a:miter/>
              </a:ln>
            </p:spPr>
            <p:txBody>
              <a:bodyPr rtlCol="0" anchor="ctr"/>
              <a:lstStyle/>
              <a:p>
                <a:endParaRPr lang="en-GB"/>
              </a:p>
            </p:txBody>
          </p:sp>
          <p:sp>
            <p:nvSpPr>
              <p:cNvPr id="632" name="Freeform: Shape 631">
                <a:extLst>
                  <a:ext uri="{FF2B5EF4-FFF2-40B4-BE49-F238E27FC236}">
                    <a16:creationId xmlns:a16="http://schemas.microsoft.com/office/drawing/2014/main" id="{187E08C6-DF9A-6514-3C5C-7A106070E2EF}"/>
                  </a:ext>
                </a:extLst>
              </p:cNvPr>
              <p:cNvSpPr/>
              <p:nvPr/>
            </p:nvSpPr>
            <p:spPr>
              <a:xfrm>
                <a:off x="8154257" y="3185962"/>
                <a:ext cx="104156" cy="102706"/>
              </a:xfrm>
              <a:custGeom>
                <a:avLst/>
                <a:gdLst>
                  <a:gd name="connsiteX0" fmla="*/ 104156 w 104156"/>
                  <a:gd name="connsiteY0" fmla="*/ 0 h 102706"/>
                  <a:gd name="connsiteX1" fmla="*/ 98155 w 104156"/>
                  <a:gd name="connsiteY1" fmla="*/ 84010 h 102706"/>
                  <a:gd name="connsiteX2" fmla="*/ 71152 w 104156"/>
                  <a:gd name="connsiteY2" fmla="*/ 100727 h 102706"/>
                  <a:gd name="connsiteX3" fmla="*/ 6858 w 104156"/>
                  <a:gd name="connsiteY3" fmla="*/ 82725 h 102706"/>
                  <a:gd name="connsiteX4" fmla="*/ 0 w 104156"/>
                  <a:gd name="connsiteY4" fmla="*/ 0 h 102706"/>
                  <a:gd name="connsiteX5" fmla="*/ 104156 w 104156"/>
                  <a:gd name="connsiteY5" fmla="*/ 0 h 102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156" h="102706">
                    <a:moveTo>
                      <a:pt x="104156" y="0"/>
                    </a:moveTo>
                    <a:cubicBezTo>
                      <a:pt x="103728" y="9001"/>
                      <a:pt x="98584" y="77153"/>
                      <a:pt x="98155" y="84010"/>
                    </a:cubicBezTo>
                    <a:cubicBezTo>
                      <a:pt x="92583" y="93440"/>
                      <a:pt x="81439" y="98155"/>
                      <a:pt x="71152" y="100727"/>
                    </a:cubicBezTo>
                    <a:cubicBezTo>
                      <a:pt x="49721" y="105013"/>
                      <a:pt x="18431" y="103727"/>
                      <a:pt x="6858" y="82725"/>
                    </a:cubicBezTo>
                    <a:cubicBezTo>
                      <a:pt x="6858" y="81439"/>
                      <a:pt x="0" y="4286"/>
                      <a:pt x="0" y="0"/>
                    </a:cubicBezTo>
                    <a:lnTo>
                      <a:pt x="104156" y="0"/>
                    </a:lnTo>
                    <a:close/>
                  </a:path>
                </a:pathLst>
              </a:custGeom>
              <a:solidFill>
                <a:srgbClr val="BB9E7D"/>
              </a:solidFill>
              <a:ln w="4286" cap="flat">
                <a:noFill/>
                <a:prstDash val="solid"/>
                <a:miter/>
              </a:ln>
            </p:spPr>
            <p:txBody>
              <a:bodyPr rtlCol="0" anchor="ctr"/>
              <a:lstStyle/>
              <a:p>
                <a:endParaRPr lang="en-GB"/>
              </a:p>
            </p:txBody>
          </p:sp>
          <p:sp>
            <p:nvSpPr>
              <p:cNvPr id="633" name="Freeform: Shape 632">
                <a:extLst>
                  <a:ext uri="{FF2B5EF4-FFF2-40B4-BE49-F238E27FC236}">
                    <a16:creationId xmlns:a16="http://schemas.microsoft.com/office/drawing/2014/main" id="{84C016B0-EC9F-7AAF-1BF8-F6022010F99B}"/>
                  </a:ext>
                </a:extLst>
              </p:cNvPr>
              <p:cNvSpPr/>
              <p:nvPr/>
            </p:nvSpPr>
            <p:spPr>
              <a:xfrm>
                <a:off x="8147370" y="3170103"/>
                <a:ext cx="119632" cy="38861"/>
              </a:xfrm>
              <a:custGeom>
                <a:avLst/>
                <a:gdLst>
                  <a:gd name="connsiteX0" fmla="*/ 102042 w 119632"/>
                  <a:gd name="connsiteY0" fmla="*/ 28718 h 38861"/>
                  <a:gd name="connsiteX1" fmla="*/ 29 w 119632"/>
                  <a:gd name="connsiteY1" fmla="*/ 0 h 38861"/>
                  <a:gd name="connsiteX2" fmla="*/ 119187 w 119632"/>
                  <a:gd name="connsiteY2" fmla="*/ 0 h 38861"/>
                  <a:gd name="connsiteX3" fmla="*/ 102042 w 119632"/>
                  <a:gd name="connsiteY3" fmla="*/ 28718 h 38861"/>
                </a:gdLst>
                <a:ahLst/>
                <a:cxnLst>
                  <a:cxn ang="0">
                    <a:pos x="connsiteX0" y="connsiteY0"/>
                  </a:cxn>
                  <a:cxn ang="0">
                    <a:pos x="connsiteX1" y="connsiteY1"/>
                  </a:cxn>
                  <a:cxn ang="0">
                    <a:pos x="connsiteX2" y="connsiteY2"/>
                  </a:cxn>
                  <a:cxn ang="0">
                    <a:pos x="connsiteX3" y="connsiteY3"/>
                  </a:cxn>
                </a:cxnLst>
                <a:rect l="l" t="t" r="r" b="b"/>
                <a:pathLst>
                  <a:path w="119632" h="38861">
                    <a:moveTo>
                      <a:pt x="102042" y="28718"/>
                    </a:moveTo>
                    <a:cubicBezTo>
                      <a:pt x="73753" y="46720"/>
                      <a:pt x="-1686" y="42863"/>
                      <a:pt x="29" y="0"/>
                    </a:cubicBezTo>
                    <a:cubicBezTo>
                      <a:pt x="15031" y="41148"/>
                      <a:pt x="104185" y="41148"/>
                      <a:pt x="119187" y="0"/>
                    </a:cubicBezTo>
                    <a:cubicBezTo>
                      <a:pt x="121330" y="10287"/>
                      <a:pt x="115758" y="21003"/>
                      <a:pt x="102042" y="28718"/>
                    </a:cubicBezTo>
                    <a:close/>
                  </a:path>
                </a:pathLst>
              </a:custGeom>
              <a:solidFill>
                <a:srgbClr val="FEEAA6"/>
              </a:solidFill>
              <a:ln w="4286" cap="flat">
                <a:noFill/>
                <a:prstDash val="solid"/>
                <a:miter/>
              </a:ln>
            </p:spPr>
            <p:txBody>
              <a:bodyPr rtlCol="0" anchor="ctr"/>
              <a:lstStyle/>
              <a:p>
                <a:endParaRPr lang="en-GB"/>
              </a:p>
            </p:txBody>
          </p:sp>
          <p:sp>
            <p:nvSpPr>
              <p:cNvPr id="634" name="Freeform: Shape 633">
                <a:extLst>
                  <a:ext uri="{FF2B5EF4-FFF2-40B4-BE49-F238E27FC236}">
                    <a16:creationId xmlns:a16="http://schemas.microsoft.com/office/drawing/2014/main" id="{9C32453E-A0B5-01DC-9933-1C6DE2C21D89}"/>
                  </a:ext>
                </a:extLst>
              </p:cNvPr>
              <p:cNvSpPr/>
              <p:nvPr/>
            </p:nvSpPr>
            <p:spPr>
              <a:xfrm>
                <a:off x="8147399" y="3139242"/>
                <a:ext cx="119157" cy="61722"/>
              </a:xfrm>
              <a:custGeom>
                <a:avLst/>
                <a:gdLst>
                  <a:gd name="connsiteX0" fmla="*/ 119158 w 119157"/>
                  <a:gd name="connsiteY0" fmla="*/ 30861 h 61722"/>
                  <a:gd name="connsiteX1" fmla="*/ 0 w 119157"/>
                  <a:gd name="connsiteY1" fmla="*/ 30861 h 61722"/>
                  <a:gd name="connsiteX2" fmla="*/ 119158 w 119157"/>
                  <a:gd name="connsiteY2" fmla="*/ 30861 h 61722"/>
                </a:gdLst>
                <a:ahLst/>
                <a:cxnLst>
                  <a:cxn ang="0">
                    <a:pos x="connsiteX0" y="connsiteY0"/>
                  </a:cxn>
                  <a:cxn ang="0">
                    <a:pos x="connsiteX1" y="connsiteY1"/>
                  </a:cxn>
                  <a:cxn ang="0">
                    <a:pos x="connsiteX2" y="connsiteY2"/>
                  </a:cxn>
                </a:cxnLst>
                <a:rect l="l" t="t" r="r" b="b"/>
                <a:pathLst>
                  <a:path w="119157" h="61722">
                    <a:moveTo>
                      <a:pt x="119158" y="30861"/>
                    </a:moveTo>
                    <a:cubicBezTo>
                      <a:pt x="104156" y="72009"/>
                      <a:pt x="15002" y="72009"/>
                      <a:pt x="0" y="30861"/>
                    </a:cubicBezTo>
                    <a:cubicBezTo>
                      <a:pt x="15002" y="-10287"/>
                      <a:pt x="104156" y="-10287"/>
                      <a:pt x="119158" y="30861"/>
                    </a:cubicBezTo>
                    <a:close/>
                  </a:path>
                </a:pathLst>
              </a:custGeom>
              <a:solidFill>
                <a:srgbClr val="E5D2BD"/>
              </a:solidFill>
              <a:ln w="4286" cap="flat">
                <a:noFill/>
                <a:prstDash val="solid"/>
                <a:miter/>
              </a:ln>
            </p:spPr>
            <p:txBody>
              <a:bodyPr rtlCol="0" anchor="ctr"/>
              <a:lstStyle/>
              <a:p>
                <a:endParaRPr lang="en-GB"/>
              </a:p>
            </p:txBody>
          </p:sp>
          <p:sp>
            <p:nvSpPr>
              <p:cNvPr id="635" name="Freeform: Shape 634">
                <a:extLst>
                  <a:ext uri="{FF2B5EF4-FFF2-40B4-BE49-F238E27FC236}">
                    <a16:creationId xmlns:a16="http://schemas.microsoft.com/office/drawing/2014/main" id="{77C07E6E-C1E1-55AF-04E4-0F01D841CE40}"/>
                  </a:ext>
                </a:extLst>
              </p:cNvPr>
              <p:cNvSpPr/>
              <p:nvPr/>
            </p:nvSpPr>
            <p:spPr>
              <a:xfrm>
                <a:off x="8151761" y="3146957"/>
                <a:ext cx="109817" cy="46075"/>
              </a:xfrm>
              <a:custGeom>
                <a:avLst/>
                <a:gdLst>
                  <a:gd name="connsiteX0" fmla="*/ 93792 w 109817"/>
                  <a:gd name="connsiteY0" fmla="*/ 36862 h 46075"/>
                  <a:gd name="connsiteX1" fmla="*/ 781 w 109817"/>
                  <a:gd name="connsiteY1" fmla="*/ 0 h 46075"/>
                  <a:gd name="connsiteX2" fmla="*/ 781 w 109817"/>
                  <a:gd name="connsiteY2" fmla="*/ 0 h 46075"/>
                  <a:gd name="connsiteX3" fmla="*/ 109651 w 109817"/>
                  <a:gd name="connsiteY3" fmla="*/ 1286 h 46075"/>
                  <a:gd name="connsiteX4" fmla="*/ 93792 w 109817"/>
                  <a:gd name="connsiteY4" fmla="*/ 36862 h 46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817" h="46075">
                    <a:moveTo>
                      <a:pt x="93792" y="36862"/>
                    </a:moveTo>
                    <a:cubicBezTo>
                      <a:pt x="62932" y="55292"/>
                      <a:pt x="-8221" y="47577"/>
                      <a:pt x="781" y="0"/>
                    </a:cubicBezTo>
                    <a:lnTo>
                      <a:pt x="781" y="0"/>
                    </a:lnTo>
                    <a:cubicBezTo>
                      <a:pt x="8924" y="42434"/>
                      <a:pt x="99365" y="42434"/>
                      <a:pt x="109651" y="1286"/>
                    </a:cubicBezTo>
                    <a:cubicBezTo>
                      <a:pt x="110080" y="15859"/>
                      <a:pt x="110937" y="27432"/>
                      <a:pt x="93792" y="36862"/>
                    </a:cubicBezTo>
                    <a:close/>
                  </a:path>
                </a:pathLst>
              </a:custGeom>
              <a:solidFill>
                <a:srgbClr val="FEEAA6"/>
              </a:solidFill>
              <a:ln w="4286" cap="flat">
                <a:noFill/>
                <a:prstDash val="solid"/>
                <a:miter/>
              </a:ln>
            </p:spPr>
            <p:txBody>
              <a:bodyPr rtlCol="0" anchor="ctr"/>
              <a:lstStyle/>
              <a:p>
                <a:endParaRPr lang="en-GB"/>
              </a:p>
            </p:txBody>
          </p:sp>
          <p:sp>
            <p:nvSpPr>
              <p:cNvPr id="636" name="Freeform: Shape 635">
                <a:extLst>
                  <a:ext uri="{FF2B5EF4-FFF2-40B4-BE49-F238E27FC236}">
                    <a16:creationId xmlns:a16="http://schemas.microsoft.com/office/drawing/2014/main" id="{7282D694-8E0B-5CD8-0BCC-70F02E9B8C83}"/>
                  </a:ext>
                </a:extLst>
              </p:cNvPr>
              <p:cNvSpPr/>
              <p:nvPr/>
            </p:nvSpPr>
            <p:spPr>
              <a:xfrm>
                <a:off x="8152542" y="3114969"/>
                <a:ext cx="108870" cy="63816"/>
              </a:xfrm>
              <a:custGeom>
                <a:avLst/>
                <a:gdLst>
                  <a:gd name="connsiteX0" fmla="*/ 108870 w 108870"/>
                  <a:gd name="connsiteY0" fmla="*/ 30702 h 63816"/>
                  <a:gd name="connsiteX1" fmla="*/ 0 w 108870"/>
                  <a:gd name="connsiteY1" fmla="*/ 31988 h 63816"/>
                  <a:gd name="connsiteX2" fmla="*/ 108870 w 108870"/>
                  <a:gd name="connsiteY2" fmla="*/ 30702 h 63816"/>
                </a:gdLst>
                <a:ahLst/>
                <a:cxnLst>
                  <a:cxn ang="0">
                    <a:pos x="connsiteX0" y="connsiteY0"/>
                  </a:cxn>
                  <a:cxn ang="0">
                    <a:pos x="connsiteX1" y="connsiteY1"/>
                  </a:cxn>
                  <a:cxn ang="0">
                    <a:pos x="connsiteX2" y="connsiteY2"/>
                  </a:cxn>
                </a:cxnLst>
                <a:rect l="l" t="t" r="r" b="b"/>
                <a:pathLst>
                  <a:path w="108870" h="63816">
                    <a:moveTo>
                      <a:pt x="108870" y="30702"/>
                    </a:moveTo>
                    <a:cubicBezTo>
                      <a:pt x="104584" y="74422"/>
                      <a:pt x="6429" y="74851"/>
                      <a:pt x="0" y="31988"/>
                    </a:cubicBezTo>
                    <a:cubicBezTo>
                      <a:pt x="6858" y="-10446"/>
                      <a:pt x="99869" y="-10446"/>
                      <a:pt x="108870" y="30702"/>
                    </a:cubicBezTo>
                    <a:close/>
                  </a:path>
                </a:pathLst>
              </a:custGeom>
              <a:solidFill>
                <a:srgbClr val="F5EDE4"/>
              </a:solidFill>
              <a:ln w="4286" cap="flat">
                <a:noFill/>
                <a:prstDash val="solid"/>
                <a:miter/>
              </a:ln>
            </p:spPr>
            <p:txBody>
              <a:bodyPr rtlCol="0" anchor="ctr"/>
              <a:lstStyle/>
              <a:p>
                <a:endParaRPr lang="en-GB"/>
              </a:p>
            </p:txBody>
          </p:sp>
          <p:sp>
            <p:nvSpPr>
              <p:cNvPr id="637" name="Freeform: Shape 636">
                <a:extLst>
                  <a:ext uri="{FF2B5EF4-FFF2-40B4-BE49-F238E27FC236}">
                    <a16:creationId xmlns:a16="http://schemas.microsoft.com/office/drawing/2014/main" id="{D6D24A80-AB19-3B8D-D91D-8EB082FFFCA5}"/>
                  </a:ext>
                </a:extLst>
              </p:cNvPr>
              <p:cNvSpPr/>
              <p:nvPr/>
            </p:nvSpPr>
            <p:spPr>
              <a:xfrm>
                <a:off x="8222495" y="3150805"/>
                <a:ext cx="21380" cy="12453"/>
              </a:xfrm>
              <a:custGeom>
                <a:avLst/>
                <a:gdLst>
                  <a:gd name="connsiteX0" fmla="*/ 1199 w 21380"/>
                  <a:gd name="connsiteY0" fmla="*/ 12012 h 12453"/>
                  <a:gd name="connsiteX1" fmla="*/ 14486 w 21380"/>
                  <a:gd name="connsiteY1" fmla="*/ 867 h 12453"/>
                  <a:gd name="connsiteX2" fmla="*/ 20059 w 21380"/>
                  <a:gd name="connsiteY2" fmla="*/ 3868 h 12453"/>
                  <a:gd name="connsiteX3" fmla="*/ 1199 w 21380"/>
                  <a:gd name="connsiteY3" fmla="*/ 12012 h 12453"/>
                </a:gdLst>
                <a:ahLst/>
                <a:cxnLst>
                  <a:cxn ang="0">
                    <a:pos x="connsiteX0" y="connsiteY0"/>
                  </a:cxn>
                  <a:cxn ang="0">
                    <a:pos x="connsiteX1" y="connsiteY1"/>
                  </a:cxn>
                  <a:cxn ang="0">
                    <a:pos x="connsiteX2" y="connsiteY2"/>
                  </a:cxn>
                  <a:cxn ang="0">
                    <a:pos x="connsiteX3" y="connsiteY3"/>
                  </a:cxn>
                </a:cxnLst>
                <a:rect l="l" t="t" r="r" b="b"/>
                <a:pathLst>
                  <a:path w="21380" h="12453">
                    <a:moveTo>
                      <a:pt x="1199" y="12012"/>
                    </a:moveTo>
                    <a:cubicBezTo>
                      <a:pt x="-4802" y="9011"/>
                      <a:pt x="13629" y="2582"/>
                      <a:pt x="14486" y="867"/>
                    </a:cubicBezTo>
                    <a:cubicBezTo>
                      <a:pt x="17058" y="-1276"/>
                      <a:pt x="24345" y="867"/>
                      <a:pt x="20059" y="3868"/>
                    </a:cubicBezTo>
                    <a:cubicBezTo>
                      <a:pt x="16201" y="5154"/>
                      <a:pt x="5057" y="14583"/>
                      <a:pt x="1199" y="12012"/>
                    </a:cubicBezTo>
                    <a:close/>
                  </a:path>
                </a:pathLst>
              </a:custGeom>
              <a:solidFill>
                <a:srgbClr val="58595B"/>
              </a:solidFill>
              <a:ln w="4286" cap="flat">
                <a:noFill/>
                <a:prstDash val="solid"/>
                <a:miter/>
              </a:ln>
            </p:spPr>
            <p:txBody>
              <a:bodyPr rtlCol="0" anchor="ctr"/>
              <a:lstStyle/>
              <a:p>
                <a:endParaRPr lang="en-GB"/>
              </a:p>
            </p:txBody>
          </p:sp>
        </p:grpSp>
        <p:grpSp>
          <p:nvGrpSpPr>
            <p:cNvPr id="699" name="Graphic 18">
              <a:extLst>
                <a:ext uri="{FF2B5EF4-FFF2-40B4-BE49-F238E27FC236}">
                  <a16:creationId xmlns:a16="http://schemas.microsoft.com/office/drawing/2014/main" id="{D9C3BD09-F6CD-3835-0080-69BD3FCE9E4B}"/>
                </a:ext>
              </a:extLst>
            </p:cNvPr>
            <p:cNvGrpSpPr/>
            <p:nvPr/>
          </p:nvGrpSpPr>
          <p:grpSpPr>
            <a:xfrm>
              <a:off x="7481232" y="2841776"/>
              <a:ext cx="327636" cy="457497"/>
              <a:chOff x="7481232" y="2841776"/>
              <a:chExt cx="327636" cy="457497"/>
            </a:xfrm>
          </p:grpSpPr>
          <p:sp>
            <p:nvSpPr>
              <p:cNvPr id="700" name="Freeform: Shape 699">
                <a:extLst>
                  <a:ext uri="{FF2B5EF4-FFF2-40B4-BE49-F238E27FC236}">
                    <a16:creationId xmlns:a16="http://schemas.microsoft.com/office/drawing/2014/main" id="{0BC653BF-B063-DBFC-6C67-2BC08E032DF3}"/>
                  </a:ext>
                </a:extLst>
              </p:cNvPr>
              <p:cNvSpPr/>
              <p:nvPr/>
            </p:nvSpPr>
            <p:spPr>
              <a:xfrm>
                <a:off x="7481232" y="3108856"/>
                <a:ext cx="327636" cy="190417"/>
              </a:xfrm>
              <a:custGeom>
                <a:avLst/>
                <a:gdLst>
                  <a:gd name="connsiteX0" fmla="*/ 173676 w 327636"/>
                  <a:gd name="connsiteY0" fmla="*/ 176548 h 190417"/>
                  <a:gd name="connsiteX1" fmla="*/ 303550 w 327636"/>
                  <a:gd name="connsiteY1" fmla="*/ 101538 h 190417"/>
                  <a:gd name="connsiteX2" fmla="*/ 293691 w 327636"/>
                  <a:gd name="connsiteY2" fmla="*/ 20099 h 190417"/>
                  <a:gd name="connsiteX3" fmla="*/ 293691 w 327636"/>
                  <a:gd name="connsiteY3" fmla="*/ 20099 h 190417"/>
                  <a:gd name="connsiteX4" fmla="*/ 24087 w 327636"/>
                  <a:gd name="connsiteY4" fmla="*/ 89108 h 190417"/>
                  <a:gd name="connsiteX5" fmla="*/ 33945 w 327636"/>
                  <a:gd name="connsiteY5" fmla="*/ 170547 h 190417"/>
                  <a:gd name="connsiteX6" fmla="*/ 173676 w 327636"/>
                  <a:gd name="connsiteY6" fmla="*/ 176548 h 190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7636" h="190417">
                    <a:moveTo>
                      <a:pt x="173676" y="176548"/>
                    </a:moveTo>
                    <a:lnTo>
                      <a:pt x="303550" y="101538"/>
                    </a:lnTo>
                    <a:cubicBezTo>
                      <a:pt x="339126" y="80535"/>
                      <a:pt x="334840" y="44102"/>
                      <a:pt x="293691" y="20099"/>
                    </a:cubicBezTo>
                    <a:lnTo>
                      <a:pt x="293691" y="20099"/>
                    </a:lnTo>
                    <a:cubicBezTo>
                      <a:pt x="195537" y="-39051"/>
                      <a:pt x="104239" y="47103"/>
                      <a:pt x="24087" y="89108"/>
                    </a:cubicBezTo>
                    <a:cubicBezTo>
                      <a:pt x="-11489" y="110111"/>
                      <a:pt x="-7203" y="146544"/>
                      <a:pt x="33945" y="170547"/>
                    </a:cubicBezTo>
                    <a:cubicBezTo>
                      <a:pt x="74664" y="194550"/>
                      <a:pt x="137672" y="197121"/>
                      <a:pt x="173676" y="176548"/>
                    </a:cubicBezTo>
                    <a:close/>
                  </a:path>
                </a:pathLst>
              </a:custGeom>
              <a:solidFill>
                <a:srgbClr val="666666">
                  <a:alpha val="20000"/>
                </a:srgbClr>
              </a:solidFill>
              <a:ln w="4286" cap="flat">
                <a:noFill/>
                <a:prstDash val="solid"/>
                <a:miter/>
              </a:ln>
            </p:spPr>
            <p:txBody>
              <a:bodyPr rtlCol="0" anchor="ctr"/>
              <a:lstStyle/>
              <a:p>
                <a:endParaRPr lang="en-GB"/>
              </a:p>
            </p:txBody>
          </p:sp>
          <p:grpSp>
            <p:nvGrpSpPr>
              <p:cNvPr id="701" name="Graphic 18">
                <a:extLst>
                  <a:ext uri="{FF2B5EF4-FFF2-40B4-BE49-F238E27FC236}">
                    <a16:creationId xmlns:a16="http://schemas.microsoft.com/office/drawing/2014/main" id="{2000D9F3-955E-D956-C3E0-FACEC840867B}"/>
                  </a:ext>
                </a:extLst>
              </p:cNvPr>
              <p:cNvGrpSpPr/>
              <p:nvPr/>
            </p:nvGrpSpPr>
            <p:grpSpPr>
              <a:xfrm>
                <a:off x="7586757" y="2841776"/>
                <a:ext cx="210026" cy="367559"/>
                <a:chOff x="7586757" y="2841776"/>
                <a:chExt cx="210026" cy="367559"/>
              </a:xfrm>
            </p:grpSpPr>
            <p:sp>
              <p:nvSpPr>
                <p:cNvPr id="702" name="Freeform: Shape 701">
                  <a:extLst>
                    <a:ext uri="{FF2B5EF4-FFF2-40B4-BE49-F238E27FC236}">
                      <a16:creationId xmlns:a16="http://schemas.microsoft.com/office/drawing/2014/main" id="{9AEF6E2D-799E-27AC-F881-10778E9229C8}"/>
                    </a:ext>
                  </a:extLst>
                </p:cNvPr>
                <p:cNvSpPr/>
                <p:nvPr/>
              </p:nvSpPr>
              <p:spPr>
                <a:xfrm>
                  <a:off x="7617618" y="2843062"/>
                  <a:ext cx="177232" cy="354044"/>
                </a:xfrm>
                <a:custGeom>
                  <a:avLst/>
                  <a:gdLst>
                    <a:gd name="connsiteX0" fmla="*/ 167164 w 177232"/>
                    <a:gd name="connsiteY0" fmla="*/ 97726 h 354044"/>
                    <a:gd name="connsiteX1" fmla="*/ 176165 w 177232"/>
                    <a:gd name="connsiteY1" fmla="*/ 354044 h 354044"/>
                    <a:gd name="connsiteX2" fmla="*/ 857 w 177232"/>
                    <a:gd name="connsiteY2" fmla="*/ 245174 h 354044"/>
                    <a:gd name="connsiteX3" fmla="*/ 0 w 177232"/>
                    <a:gd name="connsiteY3" fmla="*/ 0 h 354044"/>
                    <a:gd name="connsiteX4" fmla="*/ 167164 w 177232"/>
                    <a:gd name="connsiteY4" fmla="*/ 97726 h 354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232" h="354044">
                      <a:moveTo>
                        <a:pt x="167164" y="97726"/>
                      </a:moveTo>
                      <a:cubicBezTo>
                        <a:pt x="185595" y="92154"/>
                        <a:pt x="172307" y="348901"/>
                        <a:pt x="176165" y="354044"/>
                      </a:cubicBezTo>
                      <a:cubicBezTo>
                        <a:pt x="186452" y="348044"/>
                        <a:pt x="3000" y="248603"/>
                        <a:pt x="857" y="245174"/>
                      </a:cubicBezTo>
                      <a:lnTo>
                        <a:pt x="0" y="0"/>
                      </a:lnTo>
                      <a:lnTo>
                        <a:pt x="167164" y="97726"/>
                      </a:lnTo>
                      <a:close/>
                    </a:path>
                  </a:pathLst>
                </a:custGeom>
                <a:solidFill>
                  <a:srgbClr val="A1A7CC"/>
                </a:solidFill>
                <a:ln w="4286" cap="flat">
                  <a:noFill/>
                  <a:prstDash val="solid"/>
                  <a:miter/>
                </a:ln>
              </p:spPr>
              <p:txBody>
                <a:bodyPr rtlCol="0" anchor="ctr"/>
                <a:lstStyle/>
                <a:p>
                  <a:endParaRPr lang="en-GB"/>
                </a:p>
              </p:txBody>
            </p:sp>
            <p:sp>
              <p:nvSpPr>
                <p:cNvPr id="703" name="Freeform: Shape 702">
                  <a:extLst>
                    <a:ext uri="{FF2B5EF4-FFF2-40B4-BE49-F238E27FC236}">
                      <a16:creationId xmlns:a16="http://schemas.microsoft.com/office/drawing/2014/main" id="{F2B83647-67EA-6EC2-D61B-91DC60D904F9}"/>
                    </a:ext>
                  </a:extLst>
                </p:cNvPr>
                <p:cNvSpPr/>
                <p:nvPr/>
              </p:nvSpPr>
              <p:spPr>
                <a:xfrm>
                  <a:off x="7590186" y="2849491"/>
                  <a:ext cx="203267" cy="121613"/>
                </a:xfrm>
                <a:custGeom>
                  <a:avLst/>
                  <a:gdLst>
                    <a:gd name="connsiteX0" fmla="*/ 0 w 203267"/>
                    <a:gd name="connsiteY0" fmla="*/ 19717 h 121613"/>
                    <a:gd name="connsiteX1" fmla="*/ 163306 w 203267"/>
                    <a:gd name="connsiteY1" fmla="*/ 116157 h 121613"/>
                    <a:gd name="connsiteX2" fmla="*/ 170593 w 203267"/>
                    <a:gd name="connsiteY2" fmla="*/ 119586 h 121613"/>
                    <a:gd name="connsiteX3" fmla="*/ 203168 w 203267"/>
                    <a:gd name="connsiteY3" fmla="*/ 114443 h 121613"/>
                    <a:gd name="connsiteX4" fmla="*/ 198454 w 203267"/>
                    <a:gd name="connsiteY4" fmla="*/ 100727 h 121613"/>
                    <a:gd name="connsiteX5" fmla="*/ 27861 w 203267"/>
                    <a:gd name="connsiteY5" fmla="*/ 0 h 121613"/>
                    <a:gd name="connsiteX6" fmla="*/ 0 w 203267"/>
                    <a:gd name="connsiteY6" fmla="*/ 19717 h 121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3267" h="121613">
                      <a:moveTo>
                        <a:pt x="0" y="19717"/>
                      </a:moveTo>
                      <a:lnTo>
                        <a:pt x="163306" y="116157"/>
                      </a:lnTo>
                      <a:cubicBezTo>
                        <a:pt x="165449" y="117443"/>
                        <a:pt x="168021" y="118729"/>
                        <a:pt x="170593" y="119586"/>
                      </a:cubicBezTo>
                      <a:cubicBezTo>
                        <a:pt x="181309" y="123015"/>
                        <a:pt x="194596" y="122587"/>
                        <a:pt x="203168" y="114443"/>
                      </a:cubicBezTo>
                      <a:cubicBezTo>
                        <a:pt x="203597" y="109299"/>
                        <a:pt x="202740" y="103727"/>
                        <a:pt x="198454" y="100727"/>
                      </a:cubicBezTo>
                      <a:cubicBezTo>
                        <a:pt x="195453" y="97726"/>
                        <a:pt x="31718" y="2572"/>
                        <a:pt x="27861" y="0"/>
                      </a:cubicBezTo>
                      <a:cubicBezTo>
                        <a:pt x="21860" y="3858"/>
                        <a:pt x="6429" y="15002"/>
                        <a:pt x="0" y="19717"/>
                      </a:cubicBezTo>
                      <a:close/>
                    </a:path>
                  </a:pathLst>
                </a:custGeom>
                <a:solidFill>
                  <a:srgbClr val="FFFFFF"/>
                </a:solidFill>
                <a:ln w="4286" cap="flat">
                  <a:noFill/>
                  <a:prstDash val="solid"/>
                  <a:miter/>
                </a:ln>
              </p:spPr>
              <p:txBody>
                <a:bodyPr rtlCol="0" anchor="ctr"/>
                <a:lstStyle/>
                <a:p>
                  <a:endParaRPr lang="en-GB"/>
                </a:p>
              </p:txBody>
            </p:sp>
            <p:sp>
              <p:nvSpPr>
                <p:cNvPr id="704" name="Freeform: Shape 703">
                  <a:extLst>
                    <a:ext uri="{FF2B5EF4-FFF2-40B4-BE49-F238E27FC236}">
                      <a16:creationId xmlns:a16="http://schemas.microsoft.com/office/drawing/2014/main" id="{92F0222B-485B-4B2B-06A0-D9BB9B820CE2}"/>
                    </a:ext>
                  </a:extLst>
                </p:cNvPr>
                <p:cNvSpPr/>
                <p:nvPr/>
              </p:nvSpPr>
              <p:spPr>
                <a:xfrm>
                  <a:off x="7608617" y="2853778"/>
                  <a:ext cx="129444" cy="83153"/>
                </a:xfrm>
                <a:custGeom>
                  <a:avLst/>
                  <a:gdLst>
                    <a:gd name="connsiteX0" fmla="*/ 0 w 129444"/>
                    <a:gd name="connsiteY0" fmla="*/ 2143 h 83153"/>
                    <a:gd name="connsiteX1" fmla="*/ 129445 w 129444"/>
                    <a:gd name="connsiteY1" fmla="*/ 83153 h 83153"/>
                    <a:gd name="connsiteX2" fmla="*/ 3000 w 129444"/>
                    <a:gd name="connsiteY2" fmla="*/ 0 h 83153"/>
                    <a:gd name="connsiteX3" fmla="*/ 0 w 129444"/>
                    <a:gd name="connsiteY3" fmla="*/ 2143 h 83153"/>
                  </a:gdLst>
                  <a:ahLst/>
                  <a:cxnLst>
                    <a:cxn ang="0">
                      <a:pos x="connsiteX0" y="connsiteY0"/>
                    </a:cxn>
                    <a:cxn ang="0">
                      <a:pos x="connsiteX1" y="connsiteY1"/>
                    </a:cxn>
                    <a:cxn ang="0">
                      <a:pos x="connsiteX2" y="connsiteY2"/>
                    </a:cxn>
                    <a:cxn ang="0">
                      <a:pos x="connsiteX3" y="connsiteY3"/>
                    </a:cxn>
                  </a:cxnLst>
                  <a:rect l="l" t="t" r="r" b="b"/>
                  <a:pathLst>
                    <a:path w="129444" h="83153">
                      <a:moveTo>
                        <a:pt x="0" y="2143"/>
                      </a:moveTo>
                      <a:lnTo>
                        <a:pt x="129445" y="83153"/>
                      </a:lnTo>
                      <a:cubicBezTo>
                        <a:pt x="126016" y="81010"/>
                        <a:pt x="24860" y="14573"/>
                        <a:pt x="3000" y="0"/>
                      </a:cubicBezTo>
                      <a:lnTo>
                        <a:pt x="0" y="2143"/>
                      </a:lnTo>
                      <a:close/>
                    </a:path>
                  </a:pathLst>
                </a:custGeom>
                <a:solidFill>
                  <a:srgbClr val="E6E6E6"/>
                </a:solidFill>
                <a:ln w="4286" cap="flat">
                  <a:noFill/>
                  <a:prstDash val="solid"/>
                  <a:miter/>
                </a:ln>
              </p:spPr>
              <p:txBody>
                <a:bodyPr rtlCol="0" anchor="ctr"/>
                <a:lstStyle/>
                <a:p>
                  <a:endParaRPr lang="en-GB"/>
                </a:p>
              </p:txBody>
            </p:sp>
            <p:sp>
              <p:nvSpPr>
                <p:cNvPr id="705" name="Freeform: Shape 704">
                  <a:extLst>
                    <a:ext uri="{FF2B5EF4-FFF2-40B4-BE49-F238E27FC236}">
                      <a16:creationId xmlns:a16="http://schemas.microsoft.com/office/drawing/2014/main" id="{C91175C3-EFFF-984A-A9F7-4C82B675F978}"/>
                    </a:ext>
                  </a:extLst>
                </p:cNvPr>
                <p:cNvSpPr/>
                <p:nvPr/>
              </p:nvSpPr>
              <p:spPr>
                <a:xfrm>
                  <a:off x="7586757" y="2861064"/>
                  <a:ext cx="167163" cy="343328"/>
                </a:xfrm>
                <a:custGeom>
                  <a:avLst/>
                  <a:gdLst>
                    <a:gd name="connsiteX0" fmla="*/ 0 w 167163"/>
                    <a:gd name="connsiteY0" fmla="*/ 0 h 343328"/>
                    <a:gd name="connsiteX1" fmla="*/ 429 w 167163"/>
                    <a:gd name="connsiteY1" fmla="*/ 245174 h 343328"/>
                    <a:gd name="connsiteX2" fmla="*/ 167164 w 167163"/>
                    <a:gd name="connsiteY2" fmla="*/ 343329 h 343328"/>
                    <a:gd name="connsiteX3" fmla="*/ 166735 w 167163"/>
                    <a:gd name="connsiteY3" fmla="*/ 98155 h 343328"/>
                  </a:gdLst>
                  <a:ahLst/>
                  <a:cxnLst>
                    <a:cxn ang="0">
                      <a:pos x="connsiteX0" y="connsiteY0"/>
                    </a:cxn>
                    <a:cxn ang="0">
                      <a:pos x="connsiteX1" y="connsiteY1"/>
                    </a:cxn>
                    <a:cxn ang="0">
                      <a:pos x="connsiteX2" y="connsiteY2"/>
                    </a:cxn>
                    <a:cxn ang="0">
                      <a:pos x="connsiteX3" y="connsiteY3"/>
                    </a:cxn>
                  </a:cxnLst>
                  <a:rect l="l" t="t" r="r" b="b"/>
                  <a:pathLst>
                    <a:path w="167163" h="343328">
                      <a:moveTo>
                        <a:pt x="0" y="0"/>
                      </a:moveTo>
                      <a:lnTo>
                        <a:pt x="429" y="245174"/>
                      </a:lnTo>
                      <a:lnTo>
                        <a:pt x="167164" y="343329"/>
                      </a:lnTo>
                      <a:lnTo>
                        <a:pt x="166735" y="98155"/>
                      </a:lnTo>
                      <a:close/>
                    </a:path>
                  </a:pathLst>
                </a:custGeom>
                <a:solidFill>
                  <a:srgbClr val="A1A7CC"/>
                </a:solidFill>
                <a:ln w="4286" cap="flat">
                  <a:noFill/>
                  <a:prstDash val="solid"/>
                  <a:miter/>
                </a:ln>
              </p:spPr>
              <p:txBody>
                <a:bodyPr rtlCol="0" anchor="ctr"/>
                <a:lstStyle/>
                <a:p>
                  <a:endParaRPr lang="en-GB"/>
                </a:p>
              </p:txBody>
            </p:sp>
            <p:sp>
              <p:nvSpPr>
                <p:cNvPr id="706" name="Freeform: Shape 705">
                  <a:extLst>
                    <a:ext uri="{FF2B5EF4-FFF2-40B4-BE49-F238E27FC236}">
                      <a16:creationId xmlns:a16="http://schemas.microsoft.com/office/drawing/2014/main" id="{2078D1BE-3D1C-6CB8-9E99-7E1C11C9AC74}"/>
                    </a:ext>
                  </a:extLst>
                </p:cNvPr>
                <p:cNvSpPr/>
                <p:nvPr/>
              </p:nvSpPr>
              <p:spPr>
                <a:xfrm>
                  <a:off x="7753492" y="2951504"/>
                  <a:ext cx="43291" cy="257831"/>
                </a:xfrm>
                <a:custGeom>
                  <a:avLst/>
                  <a:gdLst>
                    <a:gd name="connsiteX0" fmla="*/ 6001 w 43291"/>
                    <a:gd name="connsiteY0" fmla="*/ 255032 h 257831"/>
                    <a:gd name="connsiteX1" fmla="*/ 858 w 43291"/>
                    <a:gd name="connsiteY1" fmla="*/ 252460 h 257831"/>
                    <a:gd name="connsiteX2" fmla="*/ 0 w 43291"/>
                    <a:gd name="connsiteY2" fmla="*/ 7287 h 257831"/>
                    <a:gd name="connsiteX3" fmla="*/ 42434 w 43291"/>
                    <a:gd name="connsiteY3" fmla="*/ 0 h 257831"/>
                    <a:gd name="connsiteX4" fmla="*/ 43292 w 43291"/>
                    <a:gd name="connsiteY4" fmla="*/ 245174 h 257831"/>
                    <a:gd name="connsiteX5" fmla="*/ 6001 w 43291"/>
                    <a:gd name="connsiteY5" fmla="*/ 255032 h 25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91" h="257831">
                      <a:moveTo>
                        <a:pt x="6001" y="255032"/>
                      </a:moveTo>
                      <a:cubicBezTo>
                        <a:pt x="4286" y="254175"/>
                        <a:pt x="2572" y="253318"/>
                        <a:pt x="858" y="252460"/>
                      </a:cubicBezTo>
                      <a:lnTo>
                        <a:pt x="0" y="7287"/>
                      </a:lnTo>
                      <a:cubicBezTo>
                        <a:pt x="12002" y="14573"/>
                        <a:pt x="37719" y="16288"/>
                        <a:pt x="42434" y="0"/>
                      </a:cubicBezTo>
                      <a:lnTo>
                        <a:pt x="43292" y="245174"/>
                      </a:lnTo>
                      <a:cubicBezTo>
                        <a:pt x="39434" y="259747"/>
                        <a:pt x="17145" y="259747"/>
                        <a:pt x="6001" y="255032"/>
                      </a:cubicBezTo>
                      <a:close/>
                    </a:path>
                  </a:pathLst>
                </a:custGeom>
                <a:solidFill>
                  <a:srgbClr val="A1A7CC"/>
                </a:solidFill>
                <a:ln w="4286" cap="flat">
                  <a:noFill/>
                  <a:prstDash val="solid"/>
                  <a:miter/>
                </a:ln>
              </p:spPr>
              <p:txBody>
                <a:bodyPr rtlCol="0" anchor="ctr"/>
                <a:lstStyle/>
                <a:p>
                  <a:endParaRPr lang="en-GB"/>
                </a:p>
              </p:txBody>
            </p:sp>
            <p:sp>
              <p:nvSpPr>
                <p:cNvPr id="707" name="Freeform: Shape 706">
                  <a:extLst>
                    <a:ext uri="{FF2B5EF4-FFF2-40B4-BE49-F238E27FC236}">
                      <a16:creationId xmlns:a16="http://schemas.microsoft.com/office/drawing/2014/main" id="{E0FFBD5B-214E-5CF4-370C-36F31C397F38}"/>
                    </a:ext>
                  </a:extLst>
                </p:cNvPr>
                <p:cNvSpPr/>
                <p:nvPr/>
              </p:nvSpPr>
              <p:spPr>
                <a:xfrm>
                  <a:off x="7586757" y="2841776"/>
                  <a:ext cx="209228" cy="121977"/>
                </a:xfrm>
                <a:custGeom>
                  <a:avLst/>
                  <a:gdLst>
                    <a:gd name="connsiteX0" fmla="*/ 0 w 209228"/>
                    <a:gd name="connsiteY0" fmla="*/ 19288 h 121977"/>
                    <a:gd name="connsiteX1" fmla="*/ 200596 w 209228"/>
                    <a:gd name="connsiteY1" fmla="*/ 119586 h 121977"/>
                    <a:gd name="connsiteX2" fmla="*/ 200168 w 209228"/>
                    <a:gd name="connsiteY2" fmla="*/ 97726 h 121977"/>
                    <a:gd name="connsiteX3" fmla="*/ 33432 w 209228"/>
                    <a:gd name="connsiteY3" fmla="*/ 0 h 121977"/>
                    <a:gd name="connsiteX4" fmla="*/ 31718 w 209228"/>
                    <a:gd name="connsiteY4" fmla="*/ 857 h 121977"/>
                    <a:gd name="connsiteX5" fmla="*/ 198453 w 209228"/>
                    <a:gd name="connsiteY5" fmla="*/ 98584 h 121977"/>
                    <a:gd name="connsiteX6" fmla="*/ 198882 w 209228"/>
                    <a:gd name="connsiteY6" fmla="*/ 118300 h 121977"/>
                    <a:gd name="connsiteX7" fmla="*/ 1714 w 209228"/>
                    <a:gd name="connsiteY7" fmla="*/ 18002 h 121977"/>
                    <a:gd name="connsiteX8" fmla="*/ 0 w 209228"/>
                    <a:gd name="connsiteY8" fmla="*/ 19288 h 121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9228" h="121977">
                      <a:moveTo>
                        <a:pt x="0" y="19288"/>
                      </a:moveTo>
                      <a:cubicBezTo>
                        <a:pt x="22717" y="26146"/>
                        <a:pt x="176593" y="139732"/>
                        <a:pt x="200596" y="119586"/>
                      </a:cubicBezTo>
                      <a:cubicBezTo>
                        <a:pt x="211312" y="115300"/>
                        <a:pt x="213026" y="105442"/>
                        <a:pt x="200168" y="97726"/>
                      </a:cubicBezTo>
                      <a:cubicBezTo>
                        <a:pt x="200168" y="97726"/>
                        <a:pt x="33432" y="0"/>
                        <a:pt x="33432" y="0"/>
                      </a:cubicBezTo>
                      <a:lnTo>
                        <a:pt x="31718" y="857"/>
                      </a:lnTo>
                      <a:lnTo>
                        <a:pt x="198453" y="98584"/>
                      </a:lnTo>
                      <a:cubicBezTo>
                        <a:pt x="210455" y="105442"/>
                        <a:pt x="208740" y="114443"/>
                        <a:pt x="198882" y="118300"/>
                      </a:cubicBezTo>
                      <a:cubicBezTo>
                        <a:pt x="178736" y="137160"/>
                        <a:pt x="21002" y="23574"/>
                        <a:pt x="1714" y="18002"/>
                      </a:cubicBezTo>
                      <a:lnTo>
                        <a:pt x="0" y="19288"/>
                      </a:lnTo>
                      <a:close/>
                    </a:path>
                  </a:pathLst>
                </a:custGeom>
                <a:solidFill>
                  <a:srgbClr val="FADEBB"/>
                </a:solidFill>
                <a:ln w="4286" cap="flat">
                  <a:noFill/>
                  <a:prstDash val="solid"/>
                  <a:miter/>
                </a:ln>
              </p:spPr>
              <p:txBody>
                <a:bodyPr rtlCol="0" anchor="ctr"/>
                <a:lstStyle/>
                <a:p>
                  <a:endParaRPr lang="en-GB"/>
                </a:p>
              </p:txBody>
            </p:sp>
          </p:grpSp>
          <p:grpSp>
            <p:nvGrpSpPr>
              <p:cNvPr id="708" name="Graphic 18">
                <a:extLst>
                  <a:ext uri="{FF2B5EF4-FFF2-40B4-BE49-F238E27FC236}">
                    <a16:creationId xmlns:a16="http://schemas.microsoft.com/office/drawing/2014/main" id="{25F0BD26-C6B1-F335-DB23-D31473F8BC59}"/>
                  </a:ext>
                </a:extLst>
              </p:cNvPr>
              <p:cNvGrpSpPr/>
              <p:nvPr/>
            </p:nvGrpSpPr>
            <p:grpSpPr>
              <a:xfrm>
                <a:off x="7552038" y="2886353"/>
                <a:ext cx="198453" cy="348851"/>
                <a:chOff x="7552038" y="2886353"/>
                <a:chExt cx="198453" cy="348851"/>
              </a:xfrm>
            </p:grpSpPr>
            <p:sp>
              <p:nvSpPr>
                <p:cNvPr id="709" name="Freeform: Shape 708">
                  <a:extLst>
                    <a:ext uri="{FF2B5EF4-FFF2-40B4-BE49-F238E27FC236}">
                      <a16:creationId xmlns:a16="http://schemas.microsoft.com/office/drawing/2014/main" id="{7C0343E9-0BDF-0F7F-A11B-193EFEC3F62F}"/>
                    </a:ext>
                  </a:extLst>
                </p:cNvPr>
                <p:cNvSpPr/>
                <p:nvPr/>
              </p:nvSpPr>
              <p:spPr>
                <a:xfrm>
                  <a:off x="7581185" y="2887639"/>
                  <a:ext cx="167952" cy="335613"/>
                </a:xfrm>
                <a:custGeom>
                  <a:avLst/>
                  <a:gdLst>
                    <a:gd name="connsiteX0" fmla="*/ 158591 w 167952"/>
                    <a:gd name="connsiteY0" fmla="*/ 92583 h 335613"/>
                    <a:gd name="connsiteX1" fmla="*/ 167164 w 167952"/>
                    <a:gd name="connsiteY1" fmla="*/ 335613 h 335613"/>
                    <a:gd name="connsiteX2" fmla="*/ 857 w 167952"/>
                    <a:gd name="connsiteY2" fmla="*/ 232315 h 335613"/>
                    <a:gd name="connsiteX3" fmla="*/ 0 w 167952"/>
                    <a:gd name="connsiteY3" fmla="*/ 0 h 335613"/>
                    <a:gd name="connsiteX4" fmla="*/ 158591 w 167952"/>
                    <a:gd name="connsiteY4" fmla="*/ 92583 h 335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952" h="335613">
                      <a:moveTo>
                        <a:pt x="158591" y="92583"/>
                      </a:moveTo>
                      <a:cubicBezTo>
                        <a:pt x="175736" y="86582"/>
                        <a:pt x="163306" y="330470"/>
                        <a:pt x="167164" y="335613"/>
                      </a:cubicBezTo>
                      <a:cubicBezTo>
                        <a:pt x="177022" y="329612"/>
                        <a:pt x="3000" y="235744"/>
                        <a:pt x="857" y="232315"/>
                      </a:cubicBezTo>
                      <a:lnTo>
                        <a:pt x="0" y="0"/>
                      </a:lnTo>
                      <a:lnTo>
                        <a:pt x="158591" y="92583"/>
                      </a:lnTo>
                      <a:close/>
                    </a:path>
                  </a:pathLst>
                </a:custGeom>
                <a:solidFill>
                  <a:srgbClr val="FDD13B"/>
                </a:solidFill>
                <a:ln w="4286" cap="flat">
                  <a:noFill/>
                  <a:prstDash val="solid"/>
                  <a:miter/>
                </a:ln>
              </p:spPr>
              <p:txBody>
                <a:bodyPr rtlCol="0" anchor="ctr"/>
                <a:lstStyle/>
                <a:p>
                  <a:endParaRPr lang="en-GB"/>
                </a:p>
              </p:txBody>
            </p:sp>
            <p:sp>
              <p:nvSpPr>
                <p:cNvPr id="710" name="Freeform: Shape 709">
                  <a:extLst>
                    <a:ext uri="{FF2B5EF4-FFF2-40B4-BE49-F238E27FC236}">
                      <a16:creationId xmlns:a16="http://schemas.microsoft.com/office/drawing/2014/main" id="{A4EFCB95-5E8B-7E46-676C-19BE131249CA}"/>
                    </a:ext>
                  </a:extLst>
                </p:cNvPr>
                <p:cNvSpPr/>
                <p:nvPr/>
              </p:nvSpPr>
              <p:spPr>
                <a:xfrm>
                  <a:off x="7555468" y="2893211"/>
                  <a:ext cx="192553" cy="115612"/>
                </a:xfrm>
                <a:custGeom>
                  <a:avLst/>
                  <a:gdLst>
                    <a:gd name="connsiteX0" fmla="*/ 0 w 192553"/>
                    <a:gd name="connsiteY0" fmla="*/ 19288 h 115612"/>
                    <a:gd name="connsiteX1" fmla="*/ 154734 w 192553"/>
                    <a:gd name="connsiteY1" fmla="*/ 110585 h 115612"/>
                    <a:gd name="connsiteX2" fmla="*/ 161591 w 192553"/>
                    <a:gd name="connsiteY2" fmla="*/ 113586 h 115612"/>
                    <a:gd name="connsiteX3" fmla="*/ 192453 w 192553"/>
                    <a:gd name="connsiteY3" fmla="*/ 108442 h 115612"/>
                    <a:gd name="connsiteX4" fmla="*/ 188166 w 192553"/>
                    <a:gd name="connsiteY4" fmla="*/ 95583 h 115612"/>
                    <a:gd name="connsiteX5" fmla="*/ 26575 w 192553"/>
                    <a:gd name="connsiteY5" fmla="*/ 0 h 115612"/>
                    <a:gd name="connsiteX6" fmla="*/ 0 w 192553"/>
                    <a:gd name="connsiteY6" fmla="*/ 19288 h 11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553" h="115612">
                      <a:moveTo>
                        <a:pt x="0" y="19288"/>
                      </a:moveTo>
                      <a:lnTo>
                        <a:pt x="154734" y="110585"/>
                      </a:lnTo>
                      <a:cubicBezTo>
                        <a:pt x="156877" y="111871"/>
                        <a:pt x="159448" y="112728"/>
                        <a:pt x="161591" y="113586"/>
                      </a:cubicBezTo>
                      <a:cubicBezTo>
                        <a:pt x="171879" y="117015"/>
                        <a:pt x="184309" y="116586"/>
                        <a:pt x="192453" y="108442"/>
                      </a:cubicBezTo>
                      <a:cubicBezTo>
                        <a:pt x="192881" y="103727"/>
                        <a:pt x="192024" y="98584"/>
                        <a:pt x="188166" y="95583"/>
                      </a:cubicBezTo>
                      <a:cubicBezTo>
                        <a:pt x="185166" y="92583"/>
                        <a:pt x="30004" y="2572"/>
                        <a:pt x="26575" y="0"/>
                      </a:cubicBezTo>
                      <a:cubicBezTo>
                        <a:pt x="20574" y="4286"/>
                        <a:pt x="6001" y="15002"/>
                        <a:pt x="0" y="19288"/>
                      </a:cubicBezTo>
                      <a:close/>
                    </a:path>
                  </a:pathLst>
                </a:custGeom>
                <a:solidFill>
                  <a:srgbClr val="FFFFFF"/>
                </a:solidFill>
                <a:ln w="4286" cap="flat">
                  <a:noFill/>
                  <a:prstDash val="solid"/>
                  <a:miter/>
                </a:ln>
              </p:spPr>
              <p:txBody>
                <a:bodyPr rtlCol="0" anchor="ctr"/>
                <a:lstStyle/>
                <a:p>
                  <a:endParaRPr lang="en-GB"/>
                </a:p>
              </p:txBody>
            </p:sp>
            <p:sp>
              <p:nvSpPr>
                <p:cNvPr id="711" name="Freeform: Shape 710">
                  <a:extLst>
                    <a:ext uri="{FF2B5EF4-FFF2-40B4-BE49-F238E27FC236}">
                      <a16:creationId xmlns:a16="http://schemas.microsoft.com/office/drawing/2014/main" id="{1583FE40-00AE-2C72-E202-E7A60CB448D7}"/>
                    </a:ext>
                  </a:extLst>
                </p:cNvPr>
                <p:cNvSpPr/>
                <p:nvPr/>
              </p:nvSpPr>
              <p:spPr>
                <a:xfrm>
                  <a:off x="7573041" y="2897926"/>
                  <a:ext cx="123015" cy="78867"/>
                </a:xfrm>
                <a:custGeom>
                  <a:avLst/>
                  <a:gdLst>
                    <a:gd name="connsiteX0" fmla="*/ 0 w 123015"/>
                    <a:gd name="connsiteY0" fmla="*/ 2143 h 78867"/>
                    <a:gd name="connsiteX1" fmla="*/ 123016 w 123015"/>
                    <a:gd name="connsiteY1" fmla="*/ 78867 h 78867"/>
                    <a:gd name="connsiteX2" fmla="*/ 3429 w 123015"/>
                    <a:gd name="connsiteY2" fmla="*/ 0 h 78867"/>
                    <a:gd name="connsiteX3" fmla="*/ 0 w 123015"/>
                    <a:gd name="connsiteY3" fmla="*/ 2143 h 78867"/>
                  </a:gdLst>
                  <a:ahLst/>
                  <a:cxnLst>
                    <a:cxn ang="0">
                      <a:pos x="connsiteX0" y="connsiteY0"/>
                    </a:cxn>
                    <a:cxn ang="0">
                      <a:pos x="connsiteX1" y="connsiteY1"/>
                    </a:cxn>
                    <a:cxn ang="0">
                      <a:pos x="connsiteX2" y="connsiteY2"/>
                    </a:cxn>
                    <a:cxn ang="0">
                      <a:pos x="connsiteX3" y="connsiteY3"/>
                    </a:cxn>
                  </a:cxnLst>
                  <a:rect l="l" t="t" r="r" b="b"/>
                  <a:pathLst>
                    <a:path w="123015" h="78867">
                      <a:moveTo>
                        <a:pt x="0" y="2143"/>
                      </a:moveTo>
                      <a:lnTo>
                        <a:pt x="123016" y="78867"/>
                      </a:lnTo>
                      <a:cubicBezTo>
                        <a:pt x="119586" y="76724"/>
                        <a:pt x="24003" y="13716"/>
                        <a:pt x="3429" y="0"/>
                      </a:cubicBezTo>
                      <a:lnTo>
                        <a:pt x="0" y="2143"/>
                      </a:lnTo>
                      <a:close/>
                    </a:path>
                  </a:pathLst>
                </a:custGeom>
                <a:solidFill>
                  <a:srgbClr val="E6E6E6"/>
                </a:solidFill>
                <a:ln w="4286" cap="flat">
                  <a:noFill/>
                  <a:prstDash val="solid"/>
                  <a:miter/>
                </a:ln>
              </p:spPr>
              <p:txBody>
                <a:bodyPr rtlCol="0" anchor="ctr"/>
                <a:lstStyle/>
                <a:p>
                  <a:endParaRPr lang="en-GB"/>
                </a:p>
              </p:txBody>
            </p:sp>
            <p:sp>
              <p:nvSpPr>
                <p:cNvPr id="712" name="Freeform: Shape 711">
                  <a:extLst>
                    <a:ext uri="{FF2B5EF4-FFF2-40B4-BE49-F238E27FC236}">
                      <a16:creationId xmlns:a16="http://schemas.microsoft.com/office/drawing/2014/main" id="{A0936279-71F4-FBAF-6925-DD911A1CD736}"/>
                    </a:ext>
                  </a:extLst>
                </p:cNvPr>
                <p:cNvSpPr/>
                <p:nvPr/>
              </p:nvSpPr>
              <p:spPr>
                <a:xfrm>
                  <a:off x="7552038" y="2904784"/>
                  <a:ext cx="158591" cy="325326"/>
                </a:xfrm>
                <a:custGeom>
                  <a:avLst/>
                  <a:gdLst>
                    <a:gd name="connsiteX0" fmla="*/ 0 w 158591"/>
                    <a:gd name="connsiteY0" fmla="*/ 0 h 325326"/>
                    <a:gd name="connsiteX1" fmla="*/ 429 w 158591"/>
                    <a:gd name="connsiteY1" fmla="*/ 232743 h 325326"/>
                    <a:gd name="connsiteX2" fmla="*/ 158591 w 158591"/>
                    <a:gd name="connsiteY2" fmla="*/ 325326 h 325326"/>
                    <a:gd name="connsiteX3" fmla="*/ 158163 w 158591"/>
                    <a:gd name="connsiteY3" fmla="*/ 93011 h 325326"/>
                  </a:gdLst>
                  <a:ahLst/>
                  <a:cxnLst>
                    <a:cxn ang="0">
                      <a:pos x="connsiteX0" y="connsiteY0"/>
                    </a:cxn>
                    <a:cxn ang="0">
                      <a:pos x="connsiteX1" y="connsiteY1"/>
                    </a:cxn>
                    <a:cxn ang="0">
                      <a:pos x="connsiteX2" y="connsiteY2"/>
                    </a:cxn>
                    <a:cxn ang="0">
                      <a:pos x="connsiteX3" y="connsiteY3"/>
                    </a:cxn>
                  </a:cxnLst>
                  <a:rect l="l" t="t" r="r" b="b"/>
                  <a:pathLst>
                    <a:path w="158591" h="325326">
                      <a:moveTo>
                        <a:pt x="0" y="0"/>
                      </a:moveTo>
                      <a:lnTo>
                        <a:pt x="429" y="232743"/>
                      </a:lnTo>
                      <a:lnTo>
                        <a:pt x="158591" y="325326"/>
                      </a:lnTo>
                      <a:lnTo>
                        <a:pt x="158163" y="93011"/>
                      </a:lnTo>
                      <a:close/>
                    </a:path>
                  </a:pathLst>
                </a:custGeom>
                <a:solidFill>
                  <a:srgbClr val="FDD13B"/>
                </a:solidFill>
                <a:ln w="4286" cap="flat">
                  <a:noFill/>
                  <a:prstDash val="solid"/>
                  <a:miter/>
                </a:ln>
              </p:spPr>
              <p:txBody>
                <a:bodyPr rtlCol="0" anchor="ctr"/>
                <a:lstStyle/>
                <a:p>
                  <a:endParaRPr lang="en-GB"/>
                </a:p>
              </p:txBody>
            </p:sp>
            <p:sp>
              <p:nvSpPr>
                <p:cNvPr id="713" name="Freeform: Shape 712">
                  <a:extLst>
                    <a:ext uri="{FF2B5EF4-FFF2-40B4-BE49-F238E27FC236}">
                      <a16:creationId xmlns:a16="http://schemas.microsoft.com/office/drawing/2014/main" id="{B1FF1AF4-5E7F-2BB3-DD48-6B5DCFA89364}"/>
                    </a:ext>
                  </a:extLst>
                </p:cNvPr>
                <p:cNvSpPr/>
                <p:nvPr/>
              </p:nvSpPr>
              <p:spPr>
                <a:xfrm>
                  <a:off x="7709773" y="2990938"/>
                  <a:ext cx="40719" cy="244267"/>
                </a:xfrm>
                <a:custGeom>
                  <a:avLst/>
                  <a:gdLst>
                    <a:gd name="connsiteX0" fmla="*/ 6001 w 40719"/>
                    <a:gd name="connsiteY0" fmla="*/ 241745 h 244267"/>
                    <a:gd name="connsiteX1" fmla="*/ 857 w 40719"/>
                    <a:gd name="connsiteY1" fmla="*/ 239173 h 244267"/>
                    <a:gd name="connsiteX2" fmla="*/ 0 w 40719"/>
                    <a:gd name="connsiteY2" fmla="*/ 6858 h 244267"/>
                    <a:gd name="connsiteX3" fmla="*/ 39862 w 40719"/>
                    <a:gd name="connsiteY3" fmla="*/ 0 h 244267"/>
                    <a:gd name="connsiteX4" fmla="*/ 40719 w 40719"/>
                    <a:gd name="connsiteY4" fmla="*/ 232315 h 244267"/>
                    <a:gd name="connsiteX5" fmla="*/ 6001 w 40719"/>
                    <a:gd name="connsiteY5" fmla="*/ 241745 h 244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719" h="244267">
                      <a:moveTo>
                        <a:pt x="6001" y="241745"/>
                      </a:moveTo>
                      <a:cubicBezTo>
                        <a:pt x="4286" y="240887"/>
                        <a:pt x="2572" y="240459"/>
                        <a:pt x="857" y="239173"/>
                      </a:cubicBezTo>
                      <a:lnTo>
                        <a:pt x="0" y="6858"/>
                      </a:lnTo>
                      <a:cubicBezTo>
                        <a:pt x="11573" y="13716"/>
                        <a:pt x="36005" y="15430"/>
                        <a:pt x="39862" y="0"/>
                      </a:cubicBezTo>
                      <a:lnTo>
                        <a:pt x="40719" y="232315"/>
                      </a:lnTo>
                      <a:cubicBezTo>
                        <a:pt x="37719" y="246031"/>
                        <a:pt x="16716" y="246031"/>
                        <a:pt x="6001" y="241745"/>
                      </a:cubicBezTo>
                      <a:close/>
                    </a:path>
                  </a:pathLst>
                </a:custGeom>
                <a:solidFill>
                  <a:srgbClr val="FDD13B"/>
                </a:solidFill>
                <a:ln w="4286" cap="flat">
                  <a:noFill/>
                  <a:prstDash val="solid"/>
                  <a:miter/>
                </a:ln>
              </p:spPr>
              <p:txBody>
                <a:bodyPr rtlCol="0" anchor="ctr"/>
                <a:lstStyle/>
                <a:p>
                  <a:endParaRPr lang="en-GB"/>
                </a:p>
              </p:txBody>
            </p:sp>
            <p:sp>
              <p:nvSpPr>
                <p:cNvPr id="714" name="Freeform: Shape 713">
                  <a:extLst>
                    <a:ext uri="{FF2B5EF4-FFF2-40B4-BE49-F238E27FC236}">
                      <a16:creationId xmlns:a16="http://schemas.microsoft.com/office/drawing/2014/main" id="{06913236-E2DE-B17A-EC35-28E11D71998E}"/>
                    </a:ext>
                  </a:extLst>
                </p:cNvPr>
                <p:cNvSpPr/>
                <p:nvPr/>
              </p:nvSpPr>
              <p:spPr>
                <a:xfrm>
                  <a:off x="7552038" y="2886353"/>
                  <a:ext cx="197871" cy="115808"/>
                </a:xfrm>
                <a:custGeom>
                  <a:avLst/>
                  <a:gdLst>
                    <a:gd name="connsiteX0" fmla="*/ 0 w 197871"/>
                    <a:gd name="connsiteY0" fmla="*/ 18431 h 115808"/>
                    <a:gd name="connsiteX1" fmla="*/ 189881 w 197871"/>
                    <a:gd name="connsiteY1" fmla="*/ 113586 h 115808"/>
                    <a:gd name="connsiteX2" fmla="*/ 189453 w 197871"/>
                    <a:gd name="connsiteY2" fmla="*/ 93012 h 115808"/>
                    <a:gd name="connsiteX3" fmla="*/ 31290 w 197871"/>
                    <a:gd name="connsiteY3" fmla="*/ 0 h 115808"/>
                    <a:gd name="connsiteX4" fmla="*/ 30004 w 197871"/>
                    <a:gd name="connsiteY4" fmla="*/ 857 h 115808"/>
                    <a:gd name="connsiteX5" fmla="*/ 188166 w 197871"/>
                    <a:gd name="connsiteY5" fmla="*/ 93869 h 115808"/>
                    <a:gd name="connsiteX6" fmla="*/ 188595 w 197871"/>
                    <a:gd name="connsiteY6" fmla="*/ 112729 h 115808"/>
                    <a:gd name="connsiteX7" fmla="*/ 1715 w 197871"/>
                    <a:gd name="connsiteY7" fmla="*/ 17574 h 115808"/>
                    <a:gd name="connsiteX8" fmla="*/ 0 w 197871"/>
                    <a:gd name="connsiteY8" fmla="*/ 18431 h 115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871" h="115808">
                      <a:moveTo>
                        <a:pt x="0" y="18431"/>
                      </a:moveTo>
                      <a:cubicBezTo>
                        <a:pt x="21860" y="25289"/>
                        <a:pt x="167593" y="132445"/>
                        <a:pt x="189881" y="113586"/>
                      </a:cubicBezTo>
                      <a:cubicBezTo>
                        <a:pt x="199740" y="109299"/>
                        <a:pt x="201454" y="99870"/>
                        <a:pt x="189453" y="93012"/>
                      </a:cubicBezTo>
                      <a:cubicBezTo>
                        <a:pt x="189453" y="93012"/>
                        <a:pt x="31290" y="0"/>
                        <a:pt x="31290" y="0"/>
                      </a:cubicBezTo>
                      <a:lnTo>
                        <a:pt x="30004" y="857"/>
                      </a:lnTo>
                      <a:lnTo>
                        <a:pt x="188166" y="93869"/>
                      </a:lnTo>
                      <a:cubicBezTo>
                        <a:pt x="199311" y="100298"/>
                        <a:pt x="198025" y="108871"/>
                        <a:pt x="188595" y="112729"/>
                      </a:cubicBezTo>
                      <a:cubicBezTo>
                        <a:pt x="169736" y="130731"/>
                        <a:pt x="20146" y="23146"/>
                        <a:pt x="1715" y="17574"/>
                      </a:cubicBezTo>
                      <a:lnTo>
                        <a:pt x="0" y="18431"/>
                      </a:lnTo>
                      <a:close/>
                    </a:path>
                  </a:pathLst>
                </a:custGeom>
                <a:solidFill>
                  <a:srgbClr val="FDD13B"/>
                </a:solidFill>
                <a:ln w="4286" cap="flat">
                  <a:noFill/>
                  <a:prstDash val="solid"/>
                  <a:miter/>
                </a:ln>
              </p:spPr>
              <p:txBody>
                <a:bodyPr rtlCol="0" anchor="ctr"/>
                <a:lstStyle/>
                <a:p>
                  <a:endParaRPr lang="en-GB"/>
                </a:p>
              </p:txBody>
            </p:sp>
          </p:grpSp>
          <p:grpSp>
            <p:nvGrpSpPr>
              <p:cNvPr id="715" name="Graphic 18">
                <a:extLst>
                  <a:ext uri="{FF2B5EF4-FFF2-40B4-BE49-F238E27FC236}">
                    <a16:creationId xmlns:a16="http://schemas.microsoft.com/office/drawing/2014/main" id="{F524DD56-0051-1A80-15DE-556794140809}"/>
                  </a:ext>
                </a:extLst>
              </p:cNvPr>
              <p:cNvGrpSpPr/>
              <p:nvPr/>
            </p:nvGrpSpPr>
            <p:grpSpPr>
              <a:xfrm>
                <a:off x="7512177" y="2911642"/>
                <a:ext cx="198453" cy="348851"/>
                <a:chOff x="7512177" y="2911642"/>
                <a:chExt cx="198453" cy="348851"/>
              </a:xfrm>
            </p:grpSpPr>
            <p:sp>
              <p:nvSpPr>
                <p:cNvPr id="716" name="Freeform: Shape 715">
                  <a:extLst>
                    <a:ext uri="{FF2B5EF4-FFF2-40B4-BE49-F238E27FC236}">
                      <a16:creationId xmlns:a16="http://schemas.microsoft.com/office/drawing/2014/main" id="{2087BA66-79B8-53BB-C161-34BEC03B5D1A}"/>
                    </a:ext>
                  </a:extLst>
                </p:cNvPr>
                <p:cNvSpPr/>
                <p:nvPr/>
              </p:nvSpPr>
              <p:spPr>
                <a:xfrm>
                  <a:off x="7541323" y="2912928"/>
                  <a:ext cx="167952" cy="335613"/>
                </a:xfrm>
                <a:custGeom>
                  <a:avLst/>
                  <a:gdLst>
                    <a:gd name="connsiteX0" fmla="*/ 158591 w 167952"/>
                    <a:gd name="connsiteY0" fmla="*/ 92583 h 335613"/>
                    <a:gd name="connsiteX1" fmla="*/ 167164 w 167952"/>
                    <a:gd name="connsiteY1" fmla="*/ 335613 h 335613"/>
                    <a:gd name="connsiteX2" fmla="*/ 858 w 167952"/>
                    <a:gd name="connsiteY2" fmla="*/ 232315 h 335613"/>
                    <a:gd name="connsiteX3" fmla="*/ 0 w 167952"/>
                    <a:gd name="connsiteY3" fmla="*/ 0 h 335613"/>
                    <a:gd name="connsiteX4" fmla="*/ 158591 w 167952"/>
                    <a:gd name="connsiteY4" fmla="*/ 92583 h 335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952" h="335613">
                      <a:moveTo>
                        <a:pt x="158591" y="92583"/>
                      </a:moveTo>
                      <a:cubicBezTo>
                        <a:pt x="175736" y="86582"/>
                        <a:pt x="163307" y="330470"/>
                        <a:pt x="167164" y="335613"/>
                      </a:cubicBezTo>
                      <a:cubicBezTo>
                        <a:pt x="177022" y="329613"/>
                        <a:pt x="3001" y="235744"/>
                        <a:pt x="858" y="232315"/>
                      </a:cubicBezTo>
                      <a:lnTo>
                        <a:pt x="0" y="0"/>
                      </a:lnTo>
                      <a:lnTo>
                        <a:pt x="158591" y="92583"/>
                      </a:lnTo>
                      <a:close/>
                    </a:path>
                  </a:pathLst>
                </a:custGeom>
                <a:solidFill>
                  <a:srgbClr val="565D8C"/>
                </a:solidFill>
                <a:ln w="4286" cap="flat">
                  <a:noFill/>
                  <a:prstDash val="solid"/>
                  <a:miter/>
                </a:ln>
              </p:spPr>
              <p:txBody>
                <a:bodyPr rtlCol="0" anchor="ctr"/>
                <a:lstStyle/>
                <a:p>
                  <a:endParaRPr lang="en-GB"/>
                </a:p>
              </p:txBody>
            </p:sp>
            <p:sp>
              <p:nvSpPr>
                <p:cNvPr id="717" name="Freeform: Shape 716">
                  <a:extLst>
                    <a:ext uri="{FF2B5EF4-FFF2-40B4-BE49-F238E27FC236}">
                      <a16:creationId xmlns:a16="http://schemas.microsoft.com/office/drawing/2014/main" id="{87BBD772-44E9-4B01-2873-0894E9427168}"/>
                    </a:ext>
                  </a:extLst>
                </p:cNvPr>
                <p:cNvSpPr/>
                <p:nvPr/>
              </p:nvSpPr>
              <p:spPr>
                <a:xfrm>
                  <a:off x="7515605" y="2918500"/>
                  <a:ext cx="192553" cy="115612"/>
                </a:xfrm>
                <a:custGeom>
                  <a:avLst/>
                  <a:gdLst>
                    <a:gd name="connsiteX0" fmla="*/ 0 w 192553"/>
                    <a:gd name="connsiteY0" fmla="*/ 19288 h 115612"/>
                    <a:gd name="connsiteX1" fmla="*/ 154734 w 192553"/>
                    <a:gd name="connsiteY1" fmla="*/ 110585 h 115612"/>
                    <a:gd name="connsiteX2" fmla="*/ 161592 w 192553"/>
                    <a:gd name="connsiteY2" fmla="*/ 113586 h 115612"/>
                    <a:gd name="connsiteX3" fmla="*/ 192453 w 192553"/>
                    <a:gd name="connsiteY3" fmla="*/ 108442 h 115612"/>
                    <a:gd name="connsiteX4" fmla="*/ 188166 w 192553"/>
                    <a:gd name="connsiteY4" fmla="*/ 95584 h 115612"/>
                    <a:gd name="connsiteX5" fmla="*/ 26575 w 192553"/>
                    <a:gd name="connsiteY5" fmla="*/ 0 h 115612"/>
                    <a:gd name="connsiteX6" fmla="*/ 0 w 192553"/>
                    <a:gd name="connsiteY6" fmla="*/ 19288 h 11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553" h="115612">
                      <a:moveTo>
                        <a:pt x="0" y="19288"/>
                      </a:moveTo>
                      <a:lnTo>
                        <a:pt x="154734" y="110585"/>
                      </a:lnTo>
                      <a:cubicBezTo>
                        <a:pt x="156877" y="111871"/>
                        <a:pt x="159449" y="112729"/>
                        <a:pt x="161592" y="113586"/>
                      </a:cubicBezTo>
                      <a:cubicBezTo>
                        <a:pt x="171879" y="117015"/>
                        <a:pt x="184309" y="116586"/>
                        <a:pt x="192453" y="108442"/>
                      </a:cubicBezTo>
                      <a:cubicBezTo>
                        <a:pt x="192881" y="103727"/>
                        <a:pt x="192024" y="98584"/>
                        <a:pt x="188166" y="95584"/>
                      </a:cubicBezTo>
                      <a:cubicBezTo>
                        <a:pt x="185166" y="92583"/>
                        <a:pt x="30004" y="2572"/>
                        <a:pt x="26575" y="0"/>
                      </a:cubicBezTo>
                      <a:cubicBezTo>
                        <a:pt x="20574" y="4286"/>
                        <a:pt x="6001" y="15002"/>
                        <a:pt x="0" y="19288"/>
                      </a:cubicBezTo>
                      <a:close/>
                    </a:path>
                  </a:pathLst>
                </a:custGeom>
                <a:solidFill>
                  <a:srgbClr val="FFFFFF"/>
                </a:solidFill>
                <a:ln w="4286" cap="flat">
                  <a:noFill/>
                  <a:prstDash val="solid"/>
                  <a:miter/>
                </a:ln>
              </p:spPr>
              <p:txBody>
                <a:bodyPr rtlCol="0" anchor="ctr"/>
                <a:lstStyle/>
                <a:p>
                  <a:endParaRPr lang="en-GB"/>
                </a:p>
              </p:txBody>
            </p:sp>
            <p:sp>
              <p:nvSpPr>
                <p:cNvPr id="718" name="Freeform: Shape 717">
                  <a:extLst>
                    <a:ext uri="{FF2B5EF4-FFF2-40B4-BE49-F238E27FC236}">
                      <a16:creationId xmlns:a16="http://schemas.microsoft.com/office/drawing/2014/main" id="{3884AAE1-7BD9-1039-D21B-3309BCE6B855}"/>
                    </a:ext>
                  </a:extLst>
                </p:cNvPr>
                <p:cNvSpPr/>
                <p:nvPr/>
              </p:nvSpPr>
              <p:spPr>
                <a:xfrm>
                  <a:off x="7533179" y="2923215"/>
                  <a:ext cx="123015" cy="78866"/>
                </a:xfrm>
                <a:custGeom>
                  <a:avLst/>
                  <a:gdLst>
                    <a:gd name="connsiteX0" fmla="*/ 0 w 123015"/>
                    <a:gd name="connsiteY0" fmla="*/ 2143 h 78866"/>
                    <a:gd name="connsiteX1" fmla="*/ 123015 w 123015"/>
                    <a:gd name="connsiteY1" fmla="*/ 78867 h 78866"/>
                    <a:gd name="connsiteX2" fmla="*/ 3429 w 123015"/>
                    <a:gd name="connsiteY2" fmla="*/ 0 h 78866"/>
                    <a:gd name="connsiteX3" fmla="*/ 0 w 123015"/>
                    <a:gd name="connsiteY3" fmla="*/ 2143 h 78866"/>
                  </a:gdLst>
                  <a:ahLst/>
                  <a:cxnLst>
                    <a:cxn ang="0">
                      <a:pos x="connsiteX0" y="connsiteY0"/>
                    </a:cxn>
                    <a:cxn ang="0">
                      <a:pos x="connsiteX1" y="connsiteY1"/>
                    </a:cxn>
                    <a:cxn ang="0">
                      <a:pos x="connsiteX2" y="connsiteY2"/>
                    </a:cxn>
                    <a:cxn ang="0">
                      <a:pos x="connsiteX3" y="connsiteY3"/>
                    </a:cxn>
                  </a:cxnLst>
                  <a:rect l="l" t="t" r="r" b="b"/>
                  <a:pathLst>
                    <a:path w="123015" h="78866">
                      <a:moveTo>
                        <a:pt x="0" y="2143"/>
                      </a:moveTo>
                      <a:lnTo>
                        <a:pt x="123015" y="78867"/>
                      </a:lnTo>
                      <a:cubicBezTo>
                        <a:pt x="119586" y="76724"/>
                        <a:pt x="24003" y="13716"/>
                        <a:pt x="3429" y="0"/>
                      </a:cubicBezTo>
                      <a:lnTo>
                        <a:pt x="0" y="2143"/>
                      </a:lnTo>
                      <a:close/>
                    </a:path>
                  </a:pathLst>
                </a:custGeom>
                <a:solidFill>
                  <a:srgbClr val="E6E6E6"/>
                </a:solidFill>
                <a:ln w="4286" cap="flat">
                  <a:noFill/>
                  <a:prstDash val="solid"/>
                  <a:miter/>
                </a:ln>
              </p:spPr>
              <p:txBody>
                <a:bodyPr rtlCol="0" anchor="ctr"/>
                <a:lstStyle/>
                <a:p>
                  <a:endParaRPr lang="en-GB"/>
                </a:p>
              </p:txBody>
            </p:sp>
            <p:sp>
              <p:nvSpPr>
                <p:cNvPr id="719" name="Freeform: Shape 718">
                  <a:extLst>
                    <a:ext uri="{FF2B5EF4-FFF2-40B4-BE49-F238E27FC236}">
                      <a16:creationId xmlns:a16="http://schemas.microsoft.com/office/drawing/2014/main" id="{7F946BCA-0109-21C9-BD73-0128B702CCFE}"/>
                    </a:ext>
                  </a:extLst>
                </p:cNvPr>
                <p:cNvSpPr/>
                <p:nvPr/>
              </p:nvSpPr>
              <p:spPr>
                <a:xfrm>
                  <a:off x="7512177" y="2930073"/>
                  <a:ext cx="158591" cy="325326"/>
                </a:xfrm>
                <a:custGeom>
                  <a:avLst/>
                  <a:gdLst>
                    <a:gd name="connsiteX0" fmla="*/ 0 w 158591"/>
                    <a:gd name="connsiteY0" fmla="*/ 0 h 325326"/>
                    <a:gd name="connsiteX1" fmla="*/ 429 w 158591"/>
                    <a:gd name="connsiteY1" fmla="*/ 232743 h 325326"/>
                    <a:gd name="connsiteX2" fmla="*/ 158591 w 158591"/>
                    <a:gd name="connsiteY2" fmla="*/ 325326 h 325326"/>
                    <a:gd name="connsiteX3" fmla="*/ 158163 w 158591"/>
                    <a:gd name="connsiteY3" fmla="*/ 93012 h 325326"/>
                  </a:gdLst>
                  <a:ahLst/>
                  <a:cxnLst>
                    <a:cxn ang="0">
                      <a:pos x="connsiteX0" y="connsiteY0"/>
                    </a:cxn>
                    <a:cxn ang="0">
                      <a:pos x="connsiteX1" y="connsiteY1"/>
                    </a:cxn>
                    <a:cxn ang="0">
                      <a:pos x="connsiteX2" y="connsiteY2"/>
                    </a:cxn>
                    <a:cxn ang="0">
                      <a:pos x="connsiteX3" y="connsiteY3"/>
                    </a:cxn>
                  </a:cxnLst>
                  <a:rect l="l" t="t" r="r" b="b"/>
                  <a:pathLst>
                    <a:path w="158591" h="325326">
                      <a:moveTo>
                        <a:pt x="0" y="0"/>
                      </a:moveTo>
                      <a:lnTo>
                        <a:pt x="429" y="232743"/>
                      </a:lnTo>
                      <a:lnTo>
                        <a:pt x="158591" y="325326"/>
                      </a:lnTo>
                      <a:lnTo>
                        <a:pt x="158163" y="93012"/>
                      </a:lnTo>
                      <a:close/>
                    </a:path>
                  </a:pathLst>
                </a:custGeom>
                <a:solidFill>
                  <a:srgbClr val="565D8C"/>
                </a:solidFill>
                <a:ln w="4286" cap="flat">
                  <a:noFill/>
                  <a:prstDash val="solid"/>
                  <a:miter/>
                </a:ln>
              </p:spPr>
              <p:txBody>
                <a:bodyPr rtlCol="0" anchor="ctr"/>
                <a:lstStyle/>
                <a:p>
                  <a:endParaRPr lang="en-GB"/>
                </a:p>
              </p:txBody>
            </p:sp>
            <p:sp>
              <p:nvSpPr>
                <p:cNvPr id="720" name="Freeform: Shape 719">
                  <a:extLst>
                    <a:ext uri="{FF2B5EF4-FFF2-40B4-BE49-F238E27FC236}">
                      <a16:creationId xmlns:a16="http://schemas.microsoft.com/office/drawing/2014/main" id="{1ABF8E9E-538A-6B86-B7F9-0237E59404B3}"/>
                    </a:ext>
                  </a:extLst>
                </p:cNvPr>
                <p:cNvSpPr/>
                <p:nvPr/>
              </p:nvSpPr>
              <p:spPr>
                <a:xfrm>
                  <a:off x="7669910" y="3016227"/>
                  <a:ext cx="40719" cy="244267"/>
                </a:xfrm>
                <a:custGeom>
                  <a:avLst/>
                  <a:gdLst>
                    <a:gd name="connsiteX0" fmla="*/ 6001 w 40719"/>
                    <a:gd name="connsiteY0" fmla="*/ 241744 h 244267"/>
                    <a:gd name="connsiteX1" fmla="*/ 858 w 40719"/>
                    <a:gd name="connsiteY1" fmla="*/ 239173 h 244267"/>
                    <a:gd name="connsiteX2" fmla="*/ 0 w 40719"/>
                    <a:gd name="connsiteY2" fmla="*/ 6858 h 244267"/>
                    <a:gd name="connsiteX3" fmla="*/ 39862 w 40719"/>
                    <a:gd name="connsiteY3" fmla="*/ 0 h 244267"/>
                    <a:gd name="connsiteX4" fmla="*/ 40719 w 40719"/>
                    <a:gd name="connsiteY4" fmla="*/ 232315 h 244267"/>
                    <a:gd name="connsiteX5" fmla="*/ 6001 w 40719"/>
                    <a:gd name="connsiteY5" fmla="*/ 241744 h 244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719" h="244267">
                      <a:moveTo>
                        <a:pt x="6001" y="241744"/>
                      </a:moveTo>
                      <a:cubicBezTo>
                        <a:pt x="4286" y="240887"/>
                        <a:pt x="2572" y="240459"/>
                        <a:pt x="858" y="239173"/>
                      </a:cubicBezTo>
                      <a:lnTo>
                        <a:pt x="0" y="6858"/>
                      </a:lnTo>
                      <a:cubicBezTo>
                        <a:pt x="11573" y="13716"/>
                        <a:pt x="36005" y="15430"/>
                        <a:pt x="39862" y="0"/>
                      </a:cubicBezTo>
                      <a:lnTo>
                        <a:pt x="40719" y="232315"/>
                      </a:lnTo>
                      <a:cubicBezTo>
                        <a:pt x="37719" y="246031"/>
                        <a:pt x="16716" y="246031"/>
                        <a:pt x="6001" y="241744"/>
                      </a:cubicBezTo>
                      <a:close/>
                    </a:path>
                  </a:pathLst>
                </a:custGeom>
                <a:solidFill>
                  <a:srgbClr val="565D8C"/>
                </a:solidFill>
                <a:ln w="4286" cap="flat">
                  <a:noFill/>
                  <a:prstDash val="solid"/>
                  <a:miter/>
                </a:ln>
              </p:spPr>
              <p:txBody>
                <a:bodyPr rtlCol="0" anchor="ctr"/>
                <a:lstStyle/>
                <a:p>
                  <a:endParaRPr lang="en-GB"/>
                </a:p>
              </p:txBody>
            </p:sp>
            <p:sp>
              <p:nvSpPr>
                <p:cNvPr id="721" name="Freeform: Shape 720">
                  <a:extLst>
                    <a:ext uri="{FF2B5EF4-FFF2-40B4-BE49-F238E27FC236}">
                      <a16:creationId xmlns:a16="http://schemas.microsoft.com/office/drawing/2014/main" id="{95A9713F-329D-21CC-4B2D-27EA65E3C078}"/>
                    </a:ext>
                  </a:extLst>
                </p:cNvPr>
                <p:cNvSpPr/>
                <p:nvPr/>
              </p:nvSpPr>
              <p:spPr>
                <a:xfrm>
                  <a:off x="7512177" y="2911642"/>
                  <a:ext cx="197870" cy="115808"/>
                </a:xfrm>
                <a:custGeom>
                  <a:avLst/>
                  <a:gdLst>
                    <a:gd name="connsiteX0" fmla="*/ 0 w 197870"/>
                    <a:gd name="connsiteY0" fmla="*/ 18431 h 115808"/>
                    <a:gd name="connsiteX1" fmla="*/ 189881 w 197870"/>
                    <a:gd name="connsiteY1" fmla="*/ 113586 h 115808"/>
                    <a:gd name="connsiteX2" fmla="*/ 189452 w 197870"/>
                    <a:gd name="connsiteY2" fmla="*/ 93012 h 115808"/>
                    <a:gd name="connsiteX3" fmla="*/ 31289 w 197870"/>
                    <a:gd name="connsiteY3" fmla="*/ 0 h 115808"/>
                    <a:gd name="connsiteX4" fmla="*/ 30004 w 197870"/>
                    <a:gd name="connsiteY4" fmla="*/ 857 h 115808"/>
                    <a:gd name="connsiteX5" fmla="*/ 188166 w 197870"/>
                    <a:gd name="connsiteY5" fmla="*/ 93869 h 115808"/>
                    <a:gd name="connsiteX6" fmla="*/ 188595 w 197870"/>
                    <a:gd name="connsiteY6" fmla="*/ 112728 h 115808"/>
                    <a:gd name="connsiteX7" fmla="*/ 1715 w 197870"/>
                    <a:gd name="connsiteY7" fmla="*/ 17574 h 115808"/>
                    <a:gd name="connsiteX8" fmla="*/ 0 w 197870"/>
                    <a:gd name="connsiteY8" fmla="*/ 18431 h 115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870" h="115808">
                      <a:moveTo>
                        <a:pt x="0" y="18431"/>
                      </a:moveTo>
                      <a:cubicBezTo>
                        <a:pt x="21860" y="25289"/>
                        <a:pt x="167592" y="132445"/>
                        <a:pt x="189881" y="113586"/>
                      </a:cubicBezTo>
                      <a:cubicBezTo>
                        <a:pt x="199739" y="109299"/>
                        <a:pt x="201454" y="99870"/>
                        <a:pt x="189452" y="93012"/>
                      </a:cubicBezTo>
                      <a:cubicBezTo>
                        <a:pt x="189452" y="93012"/>
                        <a:pt x="31289" y="0"/>
                        <a:pt x="31289" y="0"/>
                      </a:cubicBezTo>
                      <a:lnTo>
                        <a:pt x="30004" y="857"/>
                      </a:lnTo>
                      <a:lnTo>
                        <a:pt x="188166" y="93869"/>
                      </a:lnTo>
                      <a:cubicBezTo>
                        <a:pt x="199311" y="100298"/>
                        <a:pt x="198025" y="108871"/>
                        <a:pt x="188595" y="112728"/>
                      </a:cubicBezTo>
                      <a:cubicBezTo>
                        <a:pt x="169735" y="130731"/>
                        <a:pt x="20145" y="23146"/>
                        <a:pt x="1715" y="17574"/>
                      </a:cubicBezTo>
                      <a:lnTo>
                        <a:pt x="0" y="18431"/>
                      </a:lnTo>
                      <a:close/>
                    </a:path>
                  </a:pathLst>
                </a:custGeom>
                <a:solidFill>
                  <a:srgbClr val="A1A7CC"/>
                </a:solidFill>
                <a:ln w="4286" cap="flat">
                  <a:noFill/>
                  <a:prstDash val="solid"/>
                  <a:miter/>
                </a:ln>
              </p:spPr>
              <p:txBody>
                <a:bodyPr rtlCol="0" anchor="ctr"/>
                <a:lstStyle/>
                <a:p>
                  <a:endParaRPr lang="en-GB"/>
                </a:p>
              </p:txBody>
            </p:sp>
          </p:grpSp>
          <p:grpSp>
            <p:nvGrpSpPr>
              <p:cNvPr id="722" name="Graphic 18">
                <a:extLst>
                  <a:ext uri="{FF2B5EF4-FFF2-40B4-BE49-F238E27FC236}">
                    <a16:creationId xmlns:a16="http://schemas.microsoft.com/office/drawing/2014/main" id="{853F8504-DACA-31EA-DFFE-A8ECF77FC8B0}"/>
                  </a:ext>
                </a:extLst>
              </p:cNvPr>
              <p:cNvGrpSpPr/>
              <p:nvPr/>
            </p:nvGrpSpPr>
            <p:grpSpPr>
              <a:xfrm>
                <a:off x="7498889" y="2976793"/>
                <a:ext cx="172735" cy="302513"/>
                <a:chOff x="7498889" y="2976793"/>
                <a:chExt cx="172735" cy="302513"/>
              </a:xfrm>
            </p:grpSpPr>
            <p:sp>
              <p:nvSpPr>
                <p:cNvPr id="723" name="Freeform: Shape 722">
                  <a:extLst>
                    <a:ext uri="{FF2B5EF4-FFF2-40B4-BE49-F238E27FC236}">
                      <a16:creationId xmlns:a16="http://schemas.microsoft.com/office/drawing/2014/main" id="{85269325-11FB-6B67-EFFE-0402B9C6F933}"/>
                    </a:ext>
                  </a:extLst>
                </p:cNvPr>
                <p:cNvSpPr/>
                <p:nvPr/>
              </p:nvSpPr>
              <p:spPr>
                <a:xfrm>
                  <a:off x="7525464" y="2978079"/>
                  <a:ext cx="144993" cy="291036"/>
                </a:xfrm>
                <a:custGeom>
                  <a:avLst/>
                  <a:gdLst>
                    <a:gd name="connsiteX0" fmla="*/ 136731 w 144993"/>
                    <a:gd name="connsiteY0" fmla="*/ 80581 h 291036"/>
                    <a:gd name="connsiteX1" fmla="*/ 144446 w 144993"/>
                    <a:gd name="connsiteY1" fmla="*/ 291036 h 291036"/>
                    <a:gd name="connsiteX2" fmla="*/ 429 w 144993"/>
                    <a:gd name="connsiteY2" fmla="*/ 201454 h 291036"/>
                    <a:gd name="connsiteX3" fmla="*/ 0 w 144993"/>
                    <a:gd name="connsiteY3" fmla="*/ 0 h 291036"/>
                    <a:gd name="connsiteX4" fmla="*/ 136731 w 144993"/>
                    <a:gd name="connsiteY4" fmla="*/ 80581 h 2910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993" h="291036">
                      <a:moveTo>
                        <a:pt x="136731" y="80581"/>
                      </a:moveTo>
                      <a:cubicBezTo>
                        <a:pt x="151733" y="75867"/>
                        <a:pt x="141018" y="286750"/>
                        <a:pt x="144446" y="291036"/>
                      </a:cubicBezTo>
                      <a:cubicBezTo>
                        <a:pt x="153019" y="285893"/>
                        <a:pt x="2143" y="204454"/>
                        <a:pt x="429" y="201454"/>
                      </a:cubicBezTo>
                      <a:lnTo>
                        <a:pt x="0" y="0"/>
                      </a:lnTo>
                      <a:lnTo>
                        <a:pt x="136731" y="80581"/>
                      </a:lnTo>
                      <a:close/>
                    </a:path>
                  </a:pathLst>
                </a:custGeom>
                <a:solidFill>
                  <a:srgbClr val="FDD13B"/>
                </a:solidFill>
                <a:ln w="4286" cap="flat">
                  <a:noFill/>
                  <a:prstDash val="solid"/>
                  <a:miter/>
                </a:ln>
              </p:spPr>
              <p:txBody>
                <a:bodyPr rtlCol="0" anchor="ctr"/>
                <a:lstStyle/>
                <a:p>
                  <a:endParaRPr lang="en-GB"/>
                </a:p>
              </p:txBody>
            </p:sp>
            <p:sp>
              <p:nvSpPr>
                <p:cNvPr id="724" name="Freeform: Shape 723">
                  <a:extLst>
                    <a:ext uri="{FF2B5EF4-FFF2-40B4-BE49-F238E27FC236}">
                      <a16:creationId xmlns:a16="http://schemas.microsoft.com/office/drawing/2014/main" id="{D83943F0-451C-786C-D401-039A3CB28C30}"/>
                    </a:ext>
                  </a:extLst>
                </p:cNvPr>
                <p:cNvSpPr/>
                <p:nvPr/>
              </p:nvSpPr>
              <p:spPr>
                <a:xfrm>
                  <a:off x="7501890" y="2982794"/>
                  <a:ext cx="167297" cy="99925"/>
                </a:xfrm>
                <a:custGeom>
                  <a:avLst/>
                  <a:gdLst>
                    <a:gd name="connsiteX0" fmla="*/ 0 w 167297"/>
                    <a:gd name="connsiteY0" fmla="*/ 16716 h 99925"/>
                    <a:gd name="connsiteX1" fmla="*/ 134160 w 167297"/>
                    <a:gd name="connsiteY1" fmla="*/ 95584 h 99925"/>
                    <a:gd name="connsiteX2" fmla="*/ 140160 w 167297"/>
                    <a:gd name="connsiteY2" fmla="*/ 98155 h 99925"/>
                    <a:gd name="connsiteX3" fmla="*/ 167164 w 167297"/>
                    <a:gd name="connsiteY3" fmla="*/ 93869 h 99925"/>
                    <a:gd name="connsiteX4" fmla="*/ 163306 w 167297"/>
                    <a:gd name="connsiteY4" fmla="*/ 82725 h 99925"/>
                    <a:gd name="connsiteX5" fmla="*/ 23146 w 167297"/>
                    <a:gd name="connsiteY5" fmla="*/ 0 h 99925"/>
                    <a:gd name="connsiteX6" fmla="*/ 0 w 167297"/>
                    <a:gd name="connsiteY6" fmla="*/ 16716 h 99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297" h="99925">
                      <a:moveTo>
                        <a:pt x="0" y="16716"/>
                      </a:moveTo>
                      <a:lnTo>
                        <a:pt x="134160" y="95584"/>
                      </a:lnTo>
                      <a:cubicBezTo>
                        <a:pt x="135874" y="96869"/>
                        <a:pt x="138017" y="97727"/>
                        <a:pt x="140160" y="98155"/>
                      </a:cubicBezTo>
                      <a:cubicBezTo>
                        <a:pt x="149162" y="101156"/>
                        <a:pt x="159877" y="100727"/>
                        <a:pt x="167164" y="93869"/>
                      </a:cubicBezTo>
                      <a:cubicBezTo>
                        <a:pt x="167592" y="89583"/>
                        <a:pt x="167164" y="85296"/>
                        <a:pt x="163306" y="82725"/>
                      </a:cubicBezTo>
                      <a:cubicBezTo>
                        <a:pt x="160734" y="80153"/>
                        <a:pt x="26146" y="2143"/>
                        <a:pt x="23146" y="0"/>
                      </a:cubicBezTo>
                      <a:cubicBezTo>
                        <a:pt x="18002" y="3858"/>
                        <a:pt x="5572" y="13288"/>
                        <a:pt x="0" y="16716"/>
                      </a:cubicBezTo>
                      <a:close/>
                    </a:path>
                  </a:pathLst>
                </a:custGeom>
                <a:solidFill>
                  <a:srgbClr val="FFFFFF"/>
                </a:solidFill>
                <a:ln w="4286" cap="flat">
                  <a:noFill/>
                  <a:prstDash val="solid"/>
                  <a:miter/>
                </a:ln>
              </p:spPr>
              <p:txBody>
                <a:bodyPr rtlCol="0" anchor="ctr"/>
                <a:lstStyle/>
                <a:p>
                  <a:endParaRPr lang="en-GB"/>
                </a:p>
              </p:txBody>
            </p:sp>
            <p:sp>
              <p:nvSpPr>
                <p:cNvPr id="725" name="Freeform: Shape 724">
                  <a:extLst>
                    <a:ext uri="{FF2B5EF4-FFF2-40B4-BE49-F238E27FC236}">
                      <a16:creationId xmlns:a16="http://schemas.microsoft.com/office/drawing/2014/main" id="{9BE0828A-A1EC-0ECD-D84A-8061ABC563D3}"/>
                    </a:ext>
                  </a:extLst>
                </p:cNvPr>
                <p:cNvSpPr/>
                <p:nvPr/>
              </p:nvSpPr>
              <p:spPr>
                <a:xfrm>
                  <a:off x="7517320" y="2987080"/>
                  <a:ext cx="106299" cy="68151"/>
                </a:xfrm>
                <a:custGeom>
                  <a:avLst/>
                  <a:gdLst>
                    <a:gd name="connsiteX0" fmla="*/ 0 w 106299"/>
                    <a:gd name="connsiteY0" fmla="*/ 1715 h 68151"/>
                    <a:gd name="connsiteX1" fmla="*/ 106299 w 106299"/>
                    <a:gd name="connsiteY1" fmla="*/ 68151 h 68151"/>
                    <a:gd name="connsiteX2" fmla="*/ 2572 w 106299"/>
                    <a:gd name="connsiteY2" fmla="*/ 0 h 68151"/>
                    <a:gd name="connsiteX3" fmla="*/ 0 w 106299"/>
                    <a:gd name="connsiteY3" fmla="*/ 1715 h 68151"/>
                  </a:gdLst>
                  <a:ahLst/>
                  <a:cxnLst>
                    <a:cxn ang="0">
                      <a:pos x="connsiteX0" y="connsiteY0"/>
                    </a:cxn>
                    <a:cxn ang="0">
                      <a:pos x="connsiteX1" y="connsiteY1"/>
                    </a:cxn>
                    <a:cxn ang="0">
                      <a:pos x="connsiteX2" y="connsiteY2"/>
                    </a:cxn>
                    <a:cxn ang="0">
                      <a:pos x="connsiteX3" y="connsiteY3"/>
                    </a:cxn>
                  </a:cxnLst>
                  <a:rect l="l" t="t" r="r" b="b"/>
                  <a:pathLst>
                    <a:path w="106299" h="68151">
                      <a:moveTo>
                        <a:pt x="0" y="1715"/>
                      </a:moveTo>
                      <a:lnTo>
                        <a:pt x="106299" y="68151"/>
                      </a:lnTo>
                      <a:cubicBezTo>
                        <a:pt x="103299" y="66437"/>
                        <a:pt x="20574" y="12002"/>
                        <a:pt x="2572" y="0"/>
                      </a:cubicBezTo>
                      <a:lnTo>
                        <a:pt x="0" y="1715"/>
                      </a:lnTo>
                      <a:close/>
                    </a:path>
                  </a:pathLst>
                </a:custGeom>
                <a:solidFill>
                  <a:srgbClr val="E6E6E6"/>
                </a:solidFill>
                <a:ln w="4286" cap="flat">
                  <a:noFill/>
                  <a:prstDash val="solid"/>
                  <a:miter/>
                </a:ln>
              </p:spPr>
              <p:txBody>
                <a:bodyPr rtlCol="0" anchor="ctr"/>
                <a:lstStyle/>
                <a:p>
                  <a:endParaRPr lang="en-GB"/>
                </a:p>
              </p:txBody>
            </p:sp>
            <p:sp>
              <p:nvSpPr>
                <p:cNvPr id="726" name="Freeform: Shape 725">
                  <a:extLst>
                    <a:ext uri="{FF2B5EF4-FFF2-40B4-BE49-F238E27FC236}">
                      <a16:creationId xmlns:a16="http://schemas.microsoft.com/office/drawing/2014/main" id="{7FEB5021-120C-207A-9EAD-35DB332DA6E6}"/>
                    </a:ext>
                  </a:extLst>
                </p:cNvPr>
                <p:cNvSpPr/>
                <p:nvPr/>
              </p:nvSpPr>
              <p:spPr>
                <a:xfrm>
                  <a:off x="7498889" y="2993081"/>
                  <a:ext cx="137588" cy="282035"/>
                </a:xfrm>
                <a:custGeom>
                  <a:avLst/>
                  <a:gdLst>
                    <a:gd name="connsiteX0" fmla="*/ 0 w 137588"/>
                    <a:gd name="connsiteY0" fmla="*/ 0 h 282035"/>
                    <a:gd name="connsiteX1" fmla="*/ 857 w 137588"/>
                    <a:gd name="connsiteY1" fmla="*/ 201454 h 282035"/>
                    <a:gd name="connsiteX2" fmla="*/ 137589 w 137588"/>
                    <a:gd name="connsiteY2" fmla="*/ 282035 h 282035"/>
                    <a:gd name="connsiteX3" fmla="*/ 137160 w 137588"/>
                    <a:gd name="connsiteY3" fmla="*/ 80581 h 282035"/>
                  </a:gdLst>
                  <a:ahLst/>
                  <a:cxnLst>
                    <a:cxn ang="0">
                      <a:pos x="connsiteX0" y="connsiteY0"/>
                    </a:cxn>
                    <a:cxn ang="0">
                      <a:pos x="connsiteX1" y="connsiteY1"/>
                    </a:cxn>
                    <a:cxn ang="0">
                      <a:pos x="connsiteX2" y="connsiteY2"/>
                    </a:cxn>
                    <a:cxn ang="0">
                      <a:pos x="connsiteX3" y="connsiteY3"/>
                    </a:cxn>
                  </a:cxnLst>
                  <a:rect l="l" t="t" r="r" b="b"/>
                  <a:pathLst>
                    <a:path w="137588" h="282035">
                      <a:moveTo>
                        <a:pt x="0" y="0"/>
                      </a:moveTo>
                      <a:lnTo>
                        <a:pt x="857" y="201454"/>
                      </a:lnTo>
                      <a:lnTo>
                        <a:pt x="137589" y="282035"/>
                      </a:lnTo>
                      <a:lnTo>
                        <a:pt x="137160" y="80581"/>
                      </a:lnTo>
                      <a:close/>
                    </a:path>
                  </a:pathLst>
                </a:custGeom>
                <a:solidFill>
                  <a:srgbClr val="FDD13B"/>
                </a:solidFill>
                <a:ln w="4286" cap="flat">
                  <a:noFill/>
                  <a:prstDash val="solid"/>
                  <a:miter/>
                </a:ln>
              </p:spPr>
              <p:txBody>
                <a:bodyPr rtlCol="0" anchor="ctr"/>
                <a:lstStyle/>
                <a:p>
                  <a:endParaRPr lang="en-GB"/>
                </a:p>
              </p:txBody>
            </p:sp>
            <p:sp>
              <p:nvSpPr>
                <p:cNvPr id="727" name="Freeform: Shape 726">
                  <a:extLst>
                    <a:ext uri="{FF2B5EF4-FFF2-40B4-BE49-F238E27FC236}">
                      <a16:creationId xmlns:a16="http://schemas.microsoft.com/office/drawing/2014/main" id="{272B5358-7E93-1AF3-5EC1-D25AFDC5DC67}"/>
                    </a:ext>
                  </a:extLst>
                </p:cNvPr>
                <p:cNvSpPr/>
                <p:nvPr/>
              </p:nvSpPr>
              <p:spPr>
                <a:xfrm>
                  <a:off x="7636478" y="3067233"/>
                  <a:ext cx="35147" cy="212073"/>
                </a:xfrm>
                <a:custGeom>
                  <a:avLst/>
                  <a:gdLst>
                    <a:gd name="connsiteX0" fmla="*/ 4715 w 35147"/>
                    <a:gd name="connsiteY0" fmla="*/ 209598 h 212073"/>
                    <a:gd name="connsiteX1" fmla="*/ 429 w 35147"/>
                    <a:gd name="connsiteY1" fmla="*/ 207455 h 212073"/>
                    <a:gd name="connsiteX2" fmla="*/ 0 w 35147"/>
                    <a:gd name="connsiteY2" fmla="*/ 6001 h 212073"/>
                    <a:gd name="connsiteX3" fmla="*/ 34719 w 35147"/>
                    <a:gd name="connsiteY3" fmla="*/ 0 h 212073"/>
                    <a:gd name="connsiteX4" fmla="*/ 35147 w 35147"/>
                    <a:gd name="connsiteY4" fmla="*/ 201454 h 212073"/>
                    <a:gd name="connsiteX5" fmla="*/ 4715 w 35147"/>
                    <a:gd name="connsiteY5" fmla="*/ 209598 h 212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47" h="212073">
                      <a:moveTo>
                        <a:pt x="4715" y="209598"/>
                      </a:moveTo>
                      <a:cubicBezTo>
                        <a:pt x="3000" y="209169"/>
                        <a:pt x="1715" y="208312"/>
                        <a:pt x="429" y="207455"/>
                      </a:cubicBezTo>
                      <a:lnTo>
                        <a:pt x="0" y="6001"/>
                      </a:lnTo>
                      <a:cubicBezTo>
                        <a:pt x="9858" y="12001"/>
                        <a:pt x="31289" y="13288"/>
                        <a:pt x="34719" y="0"/>
                      </a:cubicBezTo>
                      <a:lnTo>
                        <a:pt x="35147" y="201454"/>
                      </a:lnTo>
                      <a:cubicBezTo>
                        <a:pt x="32147" y="213455"/>
                        <a:pt x="13716" y="213884"/>
                        <a:pt x="4715" y="209598"/>
                      </a:cubicBezTo>
                      <a:close/>
                    </a:path>
                  </a:pathLst>
                </a:custGeom>
                <a:solidFill>
                  <a:srgbClr val="FDD13B"/>
                </a:solidFill>
                <a:ln w="4286" cap="flat">
                  <a:noFill/>
                  <a:prstDash val="solid"/>
                  <a:miter/>
                </a:ln>
              </p:spPr>
              <p:txBody>
                <a:bodyPr rtlCol="0" anchor="ctr"/>
                <a:lstStyle/>
                <a:p>
                  <a:endParaRPr lang="en-GB"/>
                </a:p>
              </p:txBody>
            </p:sp>
            <p:sp>
              <p:nvSpPr>
                <p:cNvPr id="728" name="Freeform: Shape 727">
                  <a:extLst>
                    <a:ext uri="{FF2B5EF4-FFF2-40B4-BE49-F238E27FC236}">
                      <a16:creationId xmlns:a16="http://schemas.microsoft.com/office/drawing/2014/main" id="{198D7627-B2A1-31C1-6AD7-B472EAC1414D}"/>
                    </a:ext>
                  </a:extLst>
                </p:cNvPr>
                <p:cNvSpPr/>
                <p:nvPr/>
              </p:nvSpPr>
              <p:spPr>
                <a:xfrm>
                  <a:off x="7498889" y="2976793"/>
                  <a:ext cx="171618" cy="100591"/>
                </a:xfrm>
                <a:custGeom>
                  <a:avLst/>
                  <a:gdLst>
                    <a:gd name="connsiteX0" fmla="*/ 0 w 171618"/>
                    <a:gd name="connsiteY0" fmla="*/ 16288 h 100591"/>
                    <a:gd name="connsiteX1" fmla="*/ 164592 w 171618"/>
                    <a:gd name="connsiteY1" fmla="*/ 98584 h 100591"/>
                    <a:gd name="connsiteX2" fmla="*/ 164163 w 171618"/>
                    <a:gd name="connsiteY2" fmla="*/ 80581 h 100591"/>
                    <a:gd name="connsiteX3" fmla="*/ 27003 w 171618"/>
                    <a:gd name="connsiteY3" fmla="*/ 0 h 100591"/>
                    <a:gd name="connsiteX4" fmla="*/ 25718 w 171618"/>
                    <a:gd name="connsiteY4" fmla="*/ 857 h 100591"/>
                    <a:gd name="connsiteX5" fmla="*/ 162878 w 171618"/>
                    <a:gd name="connsiteY5" fmla="*/ 81439 h 100591"/>
                    <a:gd name="connsiteX6" fmla="*/ 163306 w 171618"/>
                    <a:gd name="connsiteY6" fmla="*/ 97726 h 100591"/>
                    <a:gd name="connsiteX7" fmla="*/ 1286 w 171618"/>
                    <a:gd name="connsiteY7" fmla="*/ 15430 h 100591"/>
                    <a:gd name="connsiteX8" fmla="*/ 0 w 171618"/>
                    <a:gd name="connsiteY8" fmla="*/ 16288 h 100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618" h="100591">
                      <a:moveTo>
                        <a:pt x="0" y="16288"/>
                      </a:moveTo>
                      <a:cubicBezTo>
                        <a:pt x="18859" y="22289"/>
                        <a:pt x="144875" y="115300"/>
                        <a:pt x="164592" y="98584"/>
                      </a:cubicBezTo>
                      <a:cubicBezTo>
                        <a:pt x="173164" y="95155"/>
                        <a:pt x="174879" y="87011"/>
                        <a:pt x="164163" y="80581"/>
                      </a:cubicBezTo>
                      <a:cubicBezTo>
                        <a:pt x="164163" y="80581"/>
                        <a:pt x="27003" y="0"/>
                        <a:pt x="27003" y="0"/>
                      </a:cubicBezTo>
                      <a:lnTo>
                        <a:pt x="25718" y="857"/>
                      </a:lnTo>
                      <a:lnTo>
                        <a:pt x="162878" y="81439"/>
                      </a:lnTo>
                      <a:cubicBezTo>
                        <a:pt x="172736" y="87011"/>
                        <a:pt x="171450" y="94726"/>
                        <a:pt x="163306" y="97726"/>
                      </a:cubicBezTo>
                      <a:cubicBezTo>
                        <a:pt x="147018" y="113157"/>
                        <a:pt x="17145" y="20145"/>
                        <a:pt x="1286" y="15430"/>
                      </a:cubicBezTo>
                      <a:lnTo>
                        <a:pt x="0" y="16288"/>
                      </a:lnTo>
                      <a:close/>
                    </a:path>
                  </a:pathLst>
                </a:custGeom>
                <a:solidFill>
                  <a:srgbClr val="FEE694"/>
                </a:solidFill>
                <a:ln w="4286" cap="flat">
                  <a:noFill/>
                  <a:prstDash val="solid"/>
                  <a:miter/>
                </a:ln>
              </p:spPr>
              <p:txBody>
                <a:bodyPr rtlCol="0" anchor="ctr"/>
                <a:lstStyle/>
                <a:p>
                  <a:endParaRPr lang="en-GB"/>
                </a:p>
              </p:txBody>
            </p:sp>
          </p:grpSp>
          <p:grpSp>
            <p:nvGrpSpPr>
              <p:cNvPr id="729" name="Graphic 18">
                <a:extLst>
                  <a:ext uri="{FF2B5EF4-FFF2-40B4-BE49-F238E27FC236}">
                    <a16:creationId xmlns:a16="http://schemas.microsoft.com/office/drawing/2014/main" id="{796B1CA3-AB60-7854-96DD-575B3DDC7761}"/>
                  </a:ext>
                </a:extLst>
              </p:cNvPr>
              <p:cNvGrpSpPr/>
              <p:nvPr/>
            </p:nvGrpSpPr>
            <p:grpSpPr>
              <a:xfrm>
                <a:off x="7490745" y="3030800"/>
                <a:ext cx="149590" cy="262654"/>
                <a:chOff x="7490745" y="3030800"/>
                <a:chExt cx="149590" cy="262654"/>
              </a:xfrm>
            </p:grpSpPr>
            <p:grpSp>
              <p:nvGrpSpPr>
                <p:cNvPr id="730" name="Graphic 18">
                  <a:extLst>
                    <a:ext uri="{FF2B5EF4-FFF2-40B4-BE49-F238E27FC236}">
                      <a16:creationId xmlns:a16="http://schemas.microsoft.com/office/drawing/2014/main" id="{6D7C0A28-C100-14DC-E309-DE2323FAD7B7}"/>
                    </a:ext>
                  </a:extLst>
                </p:cNvPr>
                <p:cNvGrpSpPr/>
                <p:nvPr/>
              </p:nvGrpSpPr>
              <p:grpSpPr>
                <a:xfrm>
                  <a:off x="7490745" y="3030800"/>
                  <a:ext cx="149590" cy="262654"/>
                  <a:chOff x="7490745" y="3030800"/>
                  <a:chExt cx="149590" cy="262654"/>
                </a:xfrm>
              </p:grpSpPr>
              <p:sp>
                <p:nvSpPr>
                  <p:cNvPr id="731" name="Freeform: Shape 730">
                    <a:extLst>
                      <a:ext uri="{FF2B5EF4-FFF2-40B4-BE49-F238E27FC236}">
                        <a16:creationId xmlns:a16="http://schemas.microsoft.com/office/drawing/2014/main" id="{FB0BA9E2-A060-3B63-5F3E-64C917A34562}"/>
                      </a:ext>
                    </a:extLst>
                  </p:cNvPr>
                  <p:cNvSpPr/>
                  <p:nvPr/>
                </p:nvSpPr>
                <p:spPr>
                  <a:xfrm>
                    <a:off x="7513034" y="3031228"/>
                    <a:ext cx="126284" cy="253317"/>
                  </a:xfrm>
                  <a:custGeom>
                    <a:avLst/>
                    <a:gdLst>
                      <a:gd name="connsiteX0" fmla="*/ 119158 w 126284"/>
                      <a:gd name="connsiteY0" fmla="*/ 70294 h 253317"/>
                      <a:gd name="connsiteX1" fmla="*/ 125587 w 126284"/>
                      <a:gd name="connsiteY1" fmla="*/ 253317 h 253317"/>
                      <a:gd name="connsiteX2" fmla="*/ 429 w 126284"/>
                      <a:gd name="connsiteY2" fmla="*/ 175307 h 253317"/>
                      <a:gd name="connsiteX3" fmla="*/ 0 w 126284"/>
                      <a:gd name="connsiteY3" fmla="*/ 0 h 253317"/>
                      <a:gd name="connsiteX4" fmla="*/ 119158 w 126284"/>
                      <a:gd name="connsiteY4" fmla="*/ 70294 h 253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284" h="253317">
                        <a:moveTo>
                          <a:pt x="119158" y="70294"/>
                        </a:moveTo>
                        <a:cubicBezTo>
                          <a:pt x="132017" y="66437"/>
                          <a:pt x="123016" y="249460"/>
                          <a:pt x="125587" y="253317"/>
                        </a:cubicBezTo>
                        <a:cubicBezTo>
                          <a:pt x="132874" y="249031"/>
                          <a:pt x="1715" y="177879"/>
                          <a:pt x="429" y="175307"/>
                        </a:cubicBezTo>
                        <a:lnTo>
                          <a:pt x="0" y="0"/>
                        </a:lnTo>
                        <a:lnTo>
                          <a:pt x="119158" y="70294"/>
                        </a:lnTo>
                        <a:close/>
                      </a:path>
                    </a:pathLst>
                  </a:custGeom>
                  <a:solidFill>
                    <a:srgbClr val="6C74AF"/>
                  </a:solidFill>
                  <a:ln w="4286" cap="flat">
                    <a:noFill/>
                    <a:prstDash val="solid"/>
                    <a:miter/>
                  </a:ln>
                </p:spPr>
                <p:txBody>
                  <a:bodyPr rtlCol="0" anchor="ctr"/>
                  <a:lstStyle/>
                  <a:p>
                    <a:endParaRPr lang="en-GB"/>
                  </a:p>
                </p:txBody>
              </p:sp>
              <p:sp>
                <p:nvSpPr>
                  <p:cNvPr id="732" name="Freeform: Shape 731">
                    <a:extLst>
                      <a:ext uri="{FF2B5EF4-FFF2-40B4-BE49-F238E27FC236}">
                        <a16:creationId xmlns:a16="http://schemas.microsoft.com/office/drawing/2014/main" id="{245AEA46-8896-050D-741A-0C1F177F9E92}"/>
                      </a:ext>
                    </a:extLst>
                  </p:cNvPr>
                  <p:cNvSpPr/>
                  <p:nvPr/>
                </p:nvSpPr>
                <p:spPr>
                  <a:xfrm>
                    <a:off x="7493317" y="3035515"/>
                    <a:ext cx="144975" cy="86809"/>
                  </a:xfrm>
                  <a:custGeom>
                    <a:avLst/>
                    <a:gdLst>
                      <a:gd name="connsiteX0" fmla="*/ 0 w 144975"/>
                      <a:gd name="connsiteY0" fmla="*/ 14573 h 86809"/>
                      <a:gd name="connsiteX1" fmla="*/ 116586 w 144975"/>
                      <a:gd name="connsiteY1" fmla="*/ 83153 h 86809"/>
                      <a:gd name="connsiteX2" fmla="*/ 120444 w 144975"/>
                      <a:gd name="connsiteY2" fmla="*/ 84868 h 86809"/>
                      <a:gd name="connsiteX3" fmla="*/ 144875 w 144975"/>
                      <a:gd name="connsiteY3" fmla="*/ 81439 h 86809"/>
                      <a:gd name="connsiteX4" fmla="*/ 140589 w 144975"/>
                      <a:gd name="connsiteY4" fmla="*/ 71152 h 86809"/>
                      <a:gd name="connsiteX5" fmla="*/ 19717 w 144975"/>
                      <a:gd name="connsiteY5" fmla="*/ 0 h 86809"/>
                      <a:gd name="connsiteX6" fmla="*/ 0 w 144975"/>
                      <a:gd name="connsiteY6" fmla="*/ 14573 h 8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975" h="86809">
                        <a:moveTo>
                          <a:pt x="0" y="14573"/>
                        </a:moveTo>
                        <a:lnTo>
                          <a:pt x="116586" y="83153"/>
                        </a:lnTo>
                        <a:cubicBezTo>
                          <a:pt x="117872" y="84010"/>
                          <a:pt x="119158" y="84439"/>
                          <a:pt x="120444" y="84868"/>
                        </a:cubicBezTo>
                        <a:cubicBezTo>
                          <a:pt x="128588" y="87868"/>
                          <a:pt x="138446" y="87868"/>
                          <a:pt x="144875" y="81439"/>
                        </a:cubicBezTo>
                        <a:cubicBezTo>
                          <a:pt x="145304" y="77581"/>
                          <a:pt x="144446" y="73295"/>
                          <a:pt x="140589" y="71152"/>
                        </a:cubicBezTo>
                        <a:cubicBezTo>
                          <a:pt x="138446" y="69437"/>
                          <a:pt x="21860" y="1286"/>
                          <a:pt x="19717" y="0"/>
                        </a:cubicBezTo>
                        <a:cubicBezTo>
                          <a:pt x="15430" y="3429"/>
                          <a:pt x="4286" y="11573"/>
                          <a:pt x="0" y="14573"/>
                        </a:cubicBezTo>
                        <a:close/>
                      </a:path>
                    </a:pathLst>
                  </a:custGeom>
                  <a:solidFill>
                    <a:srgbClr val="FFFFFF"/>
                  </a:solidFill>
                  <a:ln w="4286" cap="flat">
                    <a:noFill/>
                    <a:prstDash val="solid"/>
                    <a:miter/>
                  </a:ln>
                </p:spPr>
                <p:txBody>
                  <a:bodyPr rtlCol="0" anchor="ctr"/>
                  <a:lstStyle/>
                  <a:p>
                    <a:endParaRPr lang="en-GB"/>
                  </a:p>
                </p:txBody>
              </p:sp>
              <p:sp>
                <p:nvSpPr>
                  <p:cNvPr id="733" name="Freeform: Shape 732">
                    <a:extLst>
                      <a:ext uri="{FF2B5EF4-FFF2-40B4-BE49-F238E27FC236}">
                        <a16:creationId xmlns:a16="http://schemas.microsoft.com/office/drawing/2014/main" id="{A686788E-9624-BB1C-A727-433815C7A9C2}"/>
                      </a:ext>
                    </a:extLst>
                  </p:cNvPr>
                  <p:cNvSpPr/>
                  <p:nvPr/>
                </p:nvSpPr>
                <p:spPr>
                  <a:xfrm>
                    <a:off x="7506176" y="3038944"/>
                    <a:ext cx="92582" cy="59578"/>
                  </a:xfrm>
                  <a:custGeom>
                    <a:avLst/>
                    <a:gdLst>
                      <a:gd name="connsiteX0" fmla="*/ 0 w 92582"/>
                      <a:gd name="connsiteY0" fmla="*/ 1714 h 59578"/>
                      <a:gd name="connsiteX1" fmla="*/ 92583 w 92582"/>
                      <a:gd name="connsiteY1" fmla="*/ 59579 h 59578"/>
                      <a:gd name="connsiteX2" fmla="*/ 2572 w 92582"/>
                      <a:gd name="connsiteY2" fmla="*/ 0 h 59578"/>
                      <a:gd name="connsiteX3" fmla="*/ 0 w 92582"/>
                      <a:gd name="connsiteY3" fmla="*/ 1714 h 59578"/>
                    </a:gdLst>
                    <a:ahLst/>
                    <a:cxnLst>
                      <a:cxn ang="0">
                        <a:pos x="connsiteX0" y="connsiteY0"/>
                      </a:cxn>
                      <a:cxn ang="0">
                        <a:pos x="connsiteX1" y="connsiteY1"/>
                      </a:cxn>
                      <a:cxn ang="0">
                        <a:pos x="connsiteX2" y="connsiteY2"/>
                      </a:cxn>
                      <a:cxn ang="0">
                        <a:pos x="connsiteX3" y="connsiteY3"/>
                      </a:cxn>
                    </a:cxnLst>
                    <a:rect l="l" t="t" r="r" b="b"/>
                    <a:pathLst>
                      <a:path w="92582" h="59578">
                        <a:moveTo>
                          <a:pt x="0" y="1714"/>
                        </a:moveTo>
                        <a:lnTo>
                          <a:pt x="92583" y="59579"/>
                        </a:lnTo>
                        <a:cubicBezTo>
                          <a:pt x="90011" y="57864"/>
                          <a:pt x="18002" y="10716"/>
                          <a:pt x="2572" y="0"/>
                        </a:cubicBezTo>
                        <a:lnTo>
                          <a:pt x="0" y="1714"/>
                        </a:lnTo>
                        <a:close/>
                      </a:path>
                    </a:pathLst>
                  </a:custGeom>
                  <a:solidFill>
                    <a:srgbClr val="E6E6E6"/>
                  </a:solidFill>
                  <a:ln w="4286" cap="flat">
                    <a:noFill/>
                    <a:prstDash val="solid"/>
                    <a:miter/>
                  </a:ln>
                </p:spPr>
                <p:txBody>
                  <a:bodyPr rtlCol="0" anchor="ctr"/>
                  <a:lstStyle/>
                  <a:p>
                    <a:endParaRPr lang="en-GB"/>
                  </a:p>
                </p:txBody>
              </p:sp>
              <p:sp>
                <p:nvSpPr>
                  <p:cNvPr id="734" name="Freeform: Shape 733">
                    <a:extLst>
                      <a:ext uri="{FF2B5EF4-FFF2-40B4-BE49-F238E27FC236}">
                        <a16:creationId xmlns:a16="http://schemas.microsoft.com/office/drawing/2014/main" id="{2E91AF11-8B44-E6C4-D499-0F963A5CF467}"/>
                      </a:ext>
                    </a:extLst>
                  </p:cNvPr>
                  <p:cNvSpPr/>
                  <p:nvPr/>
                </p:nvSpPr>
                <p:spPr>
                  <a:xfrm>
                    <a:off x="7490745" y="3044516"/>
                    <a:ext cx="119586" cy="245173"/>
                  </a:xfrm>
                  <a:custGeom>
                    <a:avLst/>
                    <a:gdLst>
                      <a:gd name="connsiteX0" fmla="*/ 0 w 119586"/>
                      <a:gd name="connsiteY0" fmla="*/ 0 h 245173"/>
                      <a:gd name="connsiteX1" fmla="*/ 429 w 119586"/>
                      <a:gd name="connsiteY1" fmla="*/ 175308 h 245173"/>
                      <a:gd name="connsiteX2" fmla="*/ 119586 w 119586"/>
                      <a:gd name="connsiteY2" fmla="*/ 245174 h 245173"/>
                      <a:gd name="connsiteX3" fmla="*/ 119157 w 119586"/>
                      <a:gd name="connsiteY3" fmla="*/ 69866 h 245173"/>
                    </a:gdLst>
                    <a:ahLst/>
                    <a:cxnLst>
                      <a:cxn ang="0">
                        <a:pos x="connsiteX0" y="connsiteY0"/>
                      </a:cxn>
                      <a:cxn ang="0">
                        <a:pos x="connsiteX1" y="connsiteY1"/>
                      </a:cxn>
                      <a:cxn ang="0">
                        <a:pos x="connsiteX2" y="connsiteY2"/>
                      </a:cxn>
                      <a:cxn ang="0">
                        <a:pos x="connsiteX3" y="connsiteY3"/>
                      </a:cxn>
                    </a:cxnLst>
                    <a:rect l="l" t="t" r="r" b="b"/>
                    <a:pathLst>
                      <a:path w="119586" h="245173">
                        <a:moveTo>
                          <a:pt x="0" y="0"/>
                        </a:moveTo>
                        <a:lnTo>
                          <a:pt x="429" y="175308"/>
                        </a:lnTo>
                        <a:lnTo>
                          <a:pt x="119586" y="245174"/>
                        </a:lnTo>
                        <a:lnTo>
                          <a:pt x="119157" y="69866"/>
                        </a:lnTo>
                        <a:close/>
                      </a:path>
                    </a:pathLst>
                  </a:custGeom>
                  <a:solidFill>
                    <a:srgbClr val="6C74AF"/>
                  </a:solidFill>
                  <a:ln w="4286" cap="flat">
                    <a:noFill/>
                    <a:prstDash val="solid"/>
                    <a:miter/>
                  </a:ln>
                </p:spPr>
                <p:txBody>
                  <a:bodyPr rtlCol="0" anchor="ctr"/>
                  <a:lstStyle/>
                  <a:p>
                    <a:endParaRPr lang="en-GB"/>
                  </a:p>
                </p:txBody>
              </p:sp>
              <p:sp>
                <p:nvSpPr>
                  <p:cNvPr id="735" name="Freeform: Shape 734">
                    <a:extLst>
                      <a:ext uri="{FF2B5EF4-FFF2-40B4-BE49-F238E27FC236}">
                        <a16:creationId xmlns:a16="http://schemas.microsoft.com/office/drawing/2014/main" id="{E11B418B-94BD-5D5D-399F-9E6A08269BCE}"/>
                      </a:ext>
                    </a:extLst>
                  </p:cNvPr>
                  <p:cNvSpPr/>
                  <p:nvPr/>
                </p:nvSpPr>
                <p:spPr>
                  <a:xfrm>
                    <a:off x="7609903" y="3109238"/>
                    <a:ext cx="30432" cy="184216"/>
                  </a:xfrm>
                  <a:custGeom>
                    <a:avLst/>
                    <a:gdLst>
                      <a:gd name="connsiteX0" fmla="*/ 4286 w 30432"/>
                      <a:gd name="connsiteY0" fmla="*/ 182166 h 184216"/>
                      <a:gd name="connsiteX1" fmla="*/ 429 w 30432"/>
                      <a:gd name="connsiteY1" fmla="*/ 180451 h 184216"/>
                      <a:gd name="connsiteX2" fmla="*/ 0 w 30432"/>
                      <a:gd name="connsiteY2" fmla="*/ 5144 h 184216"/>
                      <a:gd name="connsiteX3" fmla="*/ 30004 w 30432"/>
                      <a:gd name="connsiteY3" fmla="*/ 0 h 184216"/>
                      <a:gd name="connsiteX4" fmla="*/ 30433 w 30432"/>
                      <a:gd name="connsiteY4" fmla="*/ 175308 h 184216"/>
                      <a:gd name="connsiteX5" fmla="*/ 4286 w 30432"/>
                      <a:gd name="connsiteY5" fmla="*/ 182166 h 184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32" h="184216">
                        <a:moveTo>
                          <a:pt x="4286" y="182166"/>
                        </a:moveTo>
                        <a:cubicBezTo>
                          <a:pt x="3001" y="181737"/>
                          <a:pt x="1715" y="180880"/>
                          <a:pt x="429" y="180451"/>
                        </a:cubicBezTo>
                        <a:lnTo>
                          <a:pt x="0" y="5144"/>
                        </a:lnTo>
                        <a:cubicBezTo>
                          <a:pt x="8573" y="10287"/>
                          <a:pt x="27004" y="11573"/>
                          <a:pt x="30004" y="0"/>
                        </a:cubicBezTo>
                        <a:lnTo>
                          <a:pt x="30433" y="175308"/>
                        </a:lnTo>
                        <a:cubicBezTo>
                          <a:pt x="28290" y="185595"/>
                          <a:pt x="12430" y="185595"/>
                          <a:pt x="4286" y="182166"/>
                        </a:cubicBezTo>
                        <a:close/>
                      </a:path>
                    </a:pathLst>
                  </a:custGeom>
                  <a:solidFill>
                    <a:srgbClr val="6C74AF"/>
                  </a:solidFill>
                  <a:ln w="4286" cap="flat">
                    <a:noFill/>
                    <a:prstDash val="solid"/>
                    <a:miter/>
                  </a:ln>
                </p:spPr>
                <p:txBody>
                  <a:bodyPr rtlCol="0" anchor="ctr"/>
                  <a:lstStyle/>
                  <a:p>
                    <a:endParaRPr lang="en-GB"/>
                  </a:p>
                </p:txBody>
              </p:sp>
              <p:sp>
                <p:nvSpPr>
                  <p:cNvPr id="736" name="Freeform: Shape 735">
                    <a:extLst>
                      <a:ext uri="{FF2B5EF4-FFF2-40B4-BE49-F238E27FC236}">
                        <a16:creationId xmlns:a16="http://schemas.microsoft.com/office/drawing/2014/main" id="{31792437-071A-0D1C-1900-F80A9E726145}"/>
                      </a:ext>
                    </a:extLst>
                  </p:cNvPr>
                  <p:cNvSpPr/>
                  <p:nvPr/>
                </p:nvSpPr>
                <p:spPr>
                  <a:xfrm>
                    <a:off x="7490745" y="3030800"/>
                    <a:ext cx="149379" cy="87047"/>
                  </a:xfrm>
                  <a:custGeom>
                    <a:avLst/>
                    <a:gdLst>
                      <a:gd name="connsiteX0" fmla="*/ 0 w 149379"/>
                      <a:gd name="connsiteY0" fmla="*/ 13716 h 87047"/>
                      <a:gd name="connsiteX1" fmla="*/ 143161 w 149379"/>
                      <a:gd name="connsiteY1" fmla="*/ 85296 h 87047"/>
                      <a:gd name="connsiteX2" fmla="*/ 142732 w 149379"/>
                      <a:gd name="connsiteY2" fmla="*/ 69866 h 87047"/>
                      <a:gd name="connsiteX3" fmla="*/ 23574 w 149379"/>
                      <a:gd name="connsiteY3" fmla="*/ 0 h 87047"/>
                      <a:gd name="connsiteX4" fmla="*/ 22288 w 149379"/>
                      <a:gd name="connsiteY4" fmla="*/ 857 h 87047"/>
                      <a:gd name="connsiteX5" fmla="*/ 141446 w 149379"/>
                      <a:gd name="connsiteY5" fmla="*/ 70723 h 87047"/>
                      <a:gd name="connsiteX6" fmla="*/ 141875 w 149379"/>
                      <a:gd name="connsiteY6" fmla="*/ 84868 h 87047"/>
                      <a:gd name="connsiteX7" fmla="*/ 857 w 149379"/>
                      <a:gd name="connsiteY7" fmla="*/ 13288 h 87047"/>
                      <a:gd name="connsiteX8" fmla="*/ 0 w 149379"/>
                      <a:gd name="connsiteY8" fmla="*/ 13716 h 87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379" h="87047">
                        <a:moveTo>
                          <a:pt x="0" y="13716"/>
                        </a:moveTo>
                        <a:cubicBezTo>
                          <a:pt x="16287" y="18860"/>
                          <a:pt x="126016" y="99870"/>
                          <a:pt x="143161" y="85296"/>
                        </a:cubicBezTo>
                        <a:cubicBezTo>
                          <a:pt x="150876" y="82296"/>
                          <a:pt x="152162" y="75009"/>
                          <a:pt x="142732" y="69866"/>
                        </a:cubicBezTo>
                        <a:cubicBezTo>
                          <a:pt x="142732" y="69866"/>
                          <a:pt x="23574" y="0"/>
                          <a:pt x="23574" y="0"/>
                        </a:cubicBezTo>
                        <a:lnTo>
                          <a:pt x="22288" y="857"/>
                        </a:lnTo>
                        <a:lnTo>
                          <a:pt x="141446" y="70723"/>
                        </a:lnTo>
                        <a:cubicBezTo>
                          <a:pt x="150019" y="75867"/>
                          <a:pt x="148733" y="82296"/>
                          <a:pt x="141875" y="84868"/>
                        </a:cubicBezTo>
                        <a:cubicBezTo>
                          <a:pt x="127730" y="98584"/>
                          <a:pt x="15002" y="17145"/>
                          <a:pt x="857" y="13288"/>
                        </a:cubicBezTo>
                        <a:lnTo>
                          <a:pt x="0" y="13716"/>
                        </a:lnTo>
                        <a:close/>
                      </a:path>
                    </a:pathLst>
                  </a:custGeom>
                  <a:solidFill>
                    <a:srgbClr val="A1A7CC"/>
                  </a:solidFill>
                  <a:ln w="4286" cap="flat">
                    <a:noFill/>
                    <a:prstDash val="solid"/>
                    <a:miter/>
                  </a:ln>
                </p:spPr>
                <p:txBody>
                  <a:bodyPr rtlCol="0" anchor="ctr"/>
                  <a:lstStyle/>
                  <a:p>
                    <a:endParaRPr lang="en-GB"/>
                  </a:p>
                </p:txBody>
              </p:sp>
            </p:grpSp>
            <p:grpSp>
              <p:nvGrpSpPr>
                <p:cNvPr id="737" name="Graphic 18">
                  <a:extLst>
                    <a:ext uri="{FF2B5EF4-FFF2-40B4-BE49-F238E27FC236}">
                      <a16:creationId xmlns:a16="http://schemas.microsoft.com/office/drawing/2014/main" id="{37CFB9FD-B63A-2C64-297E-CA869B62A6AF}"/>
                    </a:ext>
                  </a:extLst>
                </p:cNvPr>
                <p:cNvGrpSpPr/>
                <p:nvPr/>
              </p:nvGrpSpPr>
              <p:grpSpPr>
                <a:xfrm>
                  <a:off x="7514320" y="3138496"/>
                  <a:ext cx="71580" cy="107764"/>
                  <a:chOff x="7514320" y="3138496"/>
                  <a:chExt cx="71580" cy="107764"/>
                </a:xfrm>
                <a:solidFill>
                  <a:srgbClr val="FFFFFF"/>
                </a:solidFill>
              </p:grpSpPr>
              <p:sp>
                <p:nvSpPr>
                  <p:cNvPr id="738" name="Freeform: Shape 737">
                    <a:extLst>
                      <a:ext uri="{FF2B5EF4-FFF2-40B4-BE49-F238E27FC236}">
                        <a16:creationId xmlns:a16="http://schemas.microsoft.com/office/drawing/2014/main" id="{454A6EC3-3FD6-E3AB-1E52-F885F1B4CE46}"/>
                      </a:ext>
                    </a:extLst>
                  </p:cNvPr>
                  <p:cNvSpPr/>
                  <p:nvPr/>
                </p:nvSpPr>
                <p:spPr>
                  <a:xfrm>
                    <a:off x="7514748" y="3138496"/>
                    <a:ext cx="51006" cy="30638"/>
                  </a:xfrm>
                  <a:custGeom>
                    <a:avLst/>
                    <a:gdLst>
                      <a:gd name="connsiteX0" fmla="*/ 857 w 51006"/>
                      <a:gd name="connsiteY0" fmla="*/ 2461 h 30638"/>
                      <a:gd name="connsiteX1" fmla="*/ 51006 w 51006"/>
                      <a:gd name="connsiteY1" fmla="*/ 30321 h 30638"/>
                      <a:gd name="connsiteX2" fmla="*/ 51006 w 51006"/>
                      <a:gd name="connsiteY2" fmla="*/ 30321 h 30638"/>
                      <a:gd name="connsiteX3" fmla="*/ 50149 w 51006"/>
                      <a:gd name="connsiteY3" fmla="*/ 28178 h 30638"/>
                      <a:gd name="connsiteX4" fmla="*/ 0 w 51006"/>
                      <a:gd name="connsiteY4" fmla="*/ 318 h 30638"/>
                      <a:gd name="connsiteX5" fmla="*/ 0 w 51006"/>
                      <a:gd name="connsiteY5" fmla="*/ 318 h 30638"/>
                      <a:gd name="connsiteX6" fmla="*/ 857 w 51006"/>
                      <a:gd name="connsiteY6" fmla="*/ 2461 h 30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006" h="30638">
                        <a:moveTo>
                          <a:pt x="857" y="2461"/>
                        </a:moveTo>
                        <a:cubicBezTo>
                          <a:pt x="1715" y="1603"/>
                          <a:pt x="51006" y="34179"/>
                          <a:pt x="51006" y="30321"/>
                        </a:cubicBezTo>
                        <a:lnTo>
                          <a:pt x="51006" y="30321"/>
                        </a:lnTo>
                        <a:cubicBezTo>
                          <a:pt x="51006" y="29464"/>
                          <a:pt x="50578" y="28607"/>
                          <a:pt x="50149" y="28178"/>
                        </a:cubicBezTo>
                        <a:cubicBezTo>
                          <a:pt x="49292" y="29036"/>
                          <a:pt x="0" y="-3540"/>
                          <a:pt x="0" y="318"/>
                        </a:cubicBezTo>
                        <a:lnTo>
                          <a:pt x="0" y="318"/>
                        </a:lnTo>
                        <a:cubicBezTo>
                          <a:pt x="0" y="1175"/>
                          <a:pt x="429" y="2032"/>
                          <a:pt x="857" y="2461"/>
                        </a:cubicBezTo>
                        <a:close/>
                      </a:path>
                    </a:pathLst>
                  </a:custGeom>
                  <a:solidFill>
                    <a:srgbClr val="FFFFFF"/>
                  </a:solidFill>
                  <a:ln w="4286" cap="flat">
                    <a:noFill/>
                    <a:prstDash val="solid"/>
                    <a:miter/>
                  </a:ln>
                </p:spPr>
                <p:txBody>
                  <a:bodyPr rtlCol="0" anchor="ctr"/>
                  <a:lstStyle/>
                  <a:p>
                    <a:endParaRPr lang="en-GB"/>
                  </a:p>
                </p:txBody>
              </p:sp>
              <p:sp>
                <p:nvSpPr>
                  <p:cNvPr id="739" name="Freeform: Shape 738">
                    <a:extLst>
                      <a:ext uri="{FF2B5EF4-FFF2-40B4-BE49-F238E27FC236}">
                        <a16:creationId xmlns:a16="http://schemas.microsoft.com/office/drawing/2014/main" id="{3DFA0F6D-0208-2C6D-CAD8-75F13B8F6A36}"/>
                      </a:ext>
                    </a:extLst>
                  </p:cNvPr>
                  <p:cNvSpPr/>
                  <p:nvPr/>
                </p:nvSpPr>
                <p:spPr>
                  <a:xfrm>
                    <a:off x="7514320" y="3149238"/>
                    <a:ext cx="71580" cy="42157"/>
                  </a:xfrm>
                  <a:custGeom>
                    <a:avLst/>
                    <a:gdLst>
                      <a:gd name="connsiteX0" fmla="*/ 1286 w 71580"/>
                      <a:gd name="connsiteY0" fmla="*/ 2434 h 42157"/>
                      <a:gd name="connsiteX1" fmla="*/ 71580 w 71580"/>
                      <a:gd name="connsiteY1" fmla="*/ 41867 h 42157"/>
                      <a:gd name="connsiteX2" fmla="*/ 71580 w 71580"/>
                      <a:gd name="connsiteY2" fmla="*/ 41867 h 42157"/>
                      <a:gd name="connsiteX3" fmla="*/ 70295 w 71580"/>
                      <a:gd name="connsiteY3" fmla="*/ 39724 h 42157"/>
                      <a:gd name="connsiteX4" fmla="*/ 0 w 71580"/>
                      <a:gd name="connsiteY4" fmla="*/ 290 h 42157"/>
                      <a:gd name="connsiteX5" fmla="*/ 0 w 71580"/>
                      <a:gd name="connsiteY5" fmla="*/ 290 h 42157"/>
                      <a:gd name="connsiteX6" fmla="*/ 1286 w 71580"/>
                      <a:gd name="connsiteY6" fmla="*/ 2434 h 42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580" h="42157">
                        <a:moveTo>
                          <a:pt x="1286" y="2434"/>
                        </a:moveTo>
                        <a:cubicBezTo>
                          <a:pt x="2143" y="1576"/>
                          <a:pt x="71580" y="46153"/>
                          <a:pt x="71580" y="41867"/>
                        </a:cubicBezTo>
                        <a:lnTo>
                          <a:pt x="71580" y="41867"/>
                        </a:lnTo>
                        <a:cubicBezTo>
                          <a:pt x="71580" y="41010"/>
                          <a:pt x="71152" y="40153"/>
                          <a:pt x="70295" y="39724"/>
                        </a:cubicBezTo>
                        <a:cubicBezTo>
                          <a:pt x="69437" y="40581"/>
                          <a:pt x="0" y="-3996"/>
                          <a:pt x="0" y="290"/>
                        </a:cubicBezTo>
                        <a:lnTo>
                          <a:pt x="0" y="290"/>
                        </a:lnTo>
                        <a:cubicBezTo>
                          <a:pt x="429" y="1148"/>
                          <a:pt x="857" y="2005"/>
                          <a:pt x="1286" y="2434"/>
                        </a:cubicBezTo>
                        <a:close/>
                      </a:path>
                    </a:pathLst>
                  </a:custGeom>
                  <a:solidFill>
                    <a:srgbClr val="FFFFFF"/>
                  </a:solidFill>
                  <a:ln w="4286" cap="flat">
                    <a:noFill/>
                    <a:prstDash val="solid"/>
                    <a:miter/>
                  </a:ln>
                </p:spPr>
                <p:txBody>
                  <a:bodyPr rtlCol="0" anchor="ctr"/>
                  <a:lstStyle/>
                  <a:p>
                    <a:endParaRPr lang="en-GB"/>
                  </a:p>
                </p:txBody>
              </p:sp>
              <p:sp>
                <p:nvSpPr>
                  <p:cNvPr id="740" name="Freeform: Shape 739">
                    <a:extLst>
                      <a:ext uri="{FF2B5EF4-FFF2-40B4-BE49-F238E27FC236}">
                        <a16:creationId xmlns:a16="http://schemas.microsoft.com/office/drawing/2014/main" id="{E48F8366-9706-3C19-A368-E7666426E633}"/>
                      </a:ext>
                    </a:extLst>
                  </p:cNvPr>
                  <p:cNvSpPr/>
                  <p:nvPr/>
                </p:nvSpPr>
                <p:spPr>
                  <a:xfrm>
                    <a:off x="7514320" y="3159954"/>
                    <a:ext cx="71580" cy="42157"/>
                  </a:xfrm>
                  <a:custGeom>
                    <a:avLst/>
                    <a:gdLst>
                      <a:gd name="connsiteX0" fmla="*/ 1286 w 71580"/>
                      <a:gd name="connsiteY0" fmla="*/ 2434 h 42157"/>
                      <a:gd name="connsiteX1" fmla="*/ 71580 w 71580"/>
                      <a:gd name="connsiteY1" fmla="*/ 41867 h 42157"/>
                      <a:gd name="connsiteX2" fmla="*/ 71580 w 71580"/>
                      <a:gd name="connsiteY2" fmla="*/ 41867 h 42157"/>
                      <a:gd name="connsiteX3" fmla="*/ 70295 w 71580"/>
                      <a:gd name="connsiteY3" fmla="*/ 39724 h 42157"/>
                      <a:gd name="connsiteX4" fmla="*/ 0 w 71580"/>
                      <a:gd name="connsiteY4" fmla="*/ 290 h 42157"/>
                      <a:gd name="connsiteX5" fmla="*/ 0 w 71580"/>
                      <a:gd name="connsiteY5" fmla="*/ 290 h 42157"/>
                      <a:gd name="connsiteX6" fmla="*/ 1286 w 71580"/>
                      <a:gd name="connsiteY6" fmla="*/ 2434 h 42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580" h="42157">
                        <a:moveTo>
                          <a:pt x="1286" y="2434"/>
                        </a:moveTo>
                        <a:cubicBezTo>
                          <a:pt x="2143" y="1576"/>
                          <a:pt x="71580" y="46153"/>
                          <a:pt x="71580" y="41867"/>
                        </a:cubicBezTo>
                        <a:lnTo>
                          <a:pt x="71580" y="41867"/>
                        </a:lnTo>
                        <a:cubicBezTo>
                          <a:pt x="71580" y="41010"/>
                          <a:pt x="71152" y="40153"/>
                          <a:pt x="70295" y="39724"/>
                        </a:cubicBezTo>
                        <a:cubicBezTo>
                          <a:pt x="69437" y="40581"/>
                          <a:pt x="0" y="-3996"/>
                          <a:pt x="0" y="290"/>
                        </a:cubicBezTo>
                        <a:lnTo>
                          <a:pt x="0" y="290"/>
                        </a:lnTo>
                        <a:cubicBezTo>
                          <a:pt x="429" y="1148"/>
                          <a:pt x="857" y="2005"/>
                          <a:pt x="1286" y="2434"/>
                        </a:cubicBezTo>
                        <a:close/>
                      </a:path>
                    </a:pathLst>
                  </a:custGeom>
                  <a:solidFill>
                    <a:srgbClr val="FFFFFF"/>
                  </a:solidFill>
                  <a:ln w="4286" cap="flat">
                    <a:noFill/>
                    <a:prstDash val="solid"/>
                    <a:miter/>
                  </a:ln>
                </p:spPr>
                <p:txBody>
                  <a:bodyPr rtlCol="0" anchor="ctr"/>
                  <a:lstStyle/>
                  <a:p>
                    <a:endParaRPr lang="en-GB"/>
                  </a:p>
                </p:txBody>
              </p:sp>
              <p:sp>
                <p:nvSpPr>
                  <p:cNvPr id="741" name="Freeform: Shape 740">
                    <a:extLst>
                      <a:ext uri="{FF2B5EF4-FFF2-40B4-BE49-F238E27FC236}">
                        <a16:creationId xmlns:a16="http://schemas.microsoft.com/office/drawing/2014/main" id="{8875DEF8-EE09-C9FC-C681-16F5A7430B91}"/>
                      </a:ext>
                    </a:extLst>
                  </p:cNvPr>
                  <p:cNvSpPr/>
                  <p:nvPr/>
                </p:nvSpPr>
                <p:spPr>
                  <a:xfrm>
                    <a:off x="7514320" y="3171098"/>
                    <a:ext cx="71580" cy="42157"/>
                  </a:xfrm>
                  <a:custGeom>
                    <a:avLst/>
                    <a:gdLst>
                      <a:gd name="connsiteX0" fmla="*/ 1286 w 71580"/>
                      <a:gd name="connsiteY0" fmla="*/ 2434 h 42157"/>
                      <a:gd name="connsiteX1" fmla="*/ 71580 w 71580"/>
                      <a:gd name="connsiteY1" fmla="*/ 41867 h 42157"/>
                      <a:gd name="connsiteX2" fmla="*/ 71580 w 71580"/>
                      <a:gd name="connsiteY2" fmla="*/ 41867 h 42157"/>
                      <a:gd name="connsiteX3" fmla="*/ 70295 w 71580"/>
                      <a:gd name="connsiteY3" fmla="*/ 39724 h 42157"/>
                      <a:gd name="connsiteX4" fmla="*/ 0 w 71580"/>
                      <a:gd name="connsiteY4" fmla="*/ 290 h 42157"/>
                      <a:gd name="connsiteX5" fmla="*/ 0 w 71580"/>
                      <a:gd name="connsiteY5" fmla="*/ 290 h 42157"/>
                      <a:gd name="connsiteX6" fmla="*/ 1286 w 71580"/>
                      <a:gd name="connsiteY6" fmla="*/ 2434 h 42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580" h="42157">
                        <a:moveTo>
                          <a:pt x="1286" y="2434"/>
                        </a:moveTo>
                        <a:cubicBezTo>
                          <a:pt x="2143" y="1577"/>
                          <a:pt x="71580" y="46153"/>
                          <a:pt x="71580" y="41867"/>
                        </a:cubicBezTo>
                        <a:lnTo>
                          <a:pt x="71580" y="41867"/>
                        </a:lnTo>
                        <a:cubicBezTo>
                          <a:pt x="71580" y="41010"/>
                          <a:pt x="71152" y="40153"/>
                          <a:pt x="70295" y="39724"/>
                        </a:cubicBezTo>
                        <a:cubicBezTo>
                          <a:pt x="69437" y="40581"/>
                          <a:pt x="0" y="-3996"/>
                          <a:pt x="0" y="290"/>
                        </a:cubicBezTo>
                        <a:lnTo>
                          <a:pt x="0" y="290"/>
                        </a:lnTo>
                        <a:cubicBezTo>
                          <a:pt x="429" y="1148"/>
                          <a:pt x="857" y="2005"/>
                          <a:pt x="1286" y="2434"/>
                        </a:cubicBezTo>
                        <a:close/>
                      </a:path>
                    </a:pathLst>
                  </a:custGeom>
                  <a:solidFill>
                    <a:srgbClr val="FFFFFF"/>
                  </a:solidFill>
                  <a:ln w="4286" cap="flat">
                    <a:noFill/>
                    <a:prstDash val="solid"/>
                    <a:miter/>
                  </a:ln>
                </p:spPr>
                <p:txBody>
                  <a:bodyPr rtlCol="0" anchor="ctr"/>
                  <a:lstStyle/>
                  <a:p>
                    <a:endParaRPr lang="en-GB"/>
                  </a:p>
                </p:txBody>
              </p:sp>
              <p:sp>
                <p:nvSpPr>
                  <p:cNvPr id="742" name="Freeform: Shape 741">
                    <a:extLst>
                      <a:ext uri="{FF2B5EF4-FFF2-40B4-BE49-F238E27FC236}">
                        <a16:creationId xmlns:a16="http://schemas.microsoft.com/office/drawing/2014/main" id="{F914EC7A-247E-9915-18A5-34F22F773054}"/>
                      </a:ext>
                    </a:extLst>
                  </p:cNvPr>
                  <p:cNvSpPr/>
                  <p:nvPr/>
                </p:nvSpPr>
                <p:spPr>
                  <a:xfrm>
                    <a:off x="7514320" y="3182243"/>
                    <a:ext cx="71580" cy="42157"/>
                  </a:xfrm>
                  <a:custGeom>
                    <a:avLst/>
                    <a:gdLst>
                      <a:gd name="connsiteX0" fmla="*/ 1286 w 71580"/>
                      <a:gd name="connsiteY0" fmla="*/ 2434 h 42157"/>
                      <a:gd name="connsiteX1" fmla="*/ 71580 w 71580"/>
                      <a:gd name="connsiteY1" fmla="*/ 41867 h 42157"/>
                      <a:gd name="connsiteX2" fmla="*/ 71580 w 71580"/>
                      <a:gd name="connsiteY2" fmla="*/ 41867 h 42157"/>
                      <a:gd name="connsiteX3" fmla="*/ 70295 w 71580"/>
                      <a:gd name="connsiteY3" fmla="*/ 39724 h 42157"/>
                      <a:gd name="connsiteX4" fmla="*/ 0 w 71580"/>
                      <a:gd name="connsiteY4" fmla="*/ 290 h 42157"/>
                      <a:gd name="connsiteX5" fmla="*/ 0 w 71580"/>
                      <a:gd name="connsiteY5" fmla="*/ 290 h 42157"/>
                      <a:gd name="connsiteX6" fmla="*/ 1286 w 71580"/>
                      <a:gd name="connsiteY6" fmla="*/ 2434 h 42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580" h="42157">
                        <a:moveTo>
                          <a:pt x="1286" y="2434"/>
                        </a:moveTo>
                        <a:cubicBezTo>
                          <a:pt x="2143" y="1576"/>
                          <a:pt x="71580" y="46153"/>
                          <a:pt x="71580" y="41867"/>
                        </a:cubicBezTo>
                        <a:lnTo>
                          <a:pt x="71580" y="41867"/>
                        </a:lnTo>
                        <a:cubicBezTo>
                          <a:pt x="71580" y="41010"/>
                          <a:pt x="71152" y="40153"/>
                          <a:pt x="70295" y="39724"/>
                        </a:cubicBezTo>
                        <a:cubicBezTo>
                          <a:pt x="69437" y="40581"/>
                          <a:pt x="0" y="-3996"/>
                          <a:pt x="0" y="290"/>
                        </a:cubicBezTo>
                        <a:lnTo>
                          <a:pt x="0" y="290"/>
                        </a:lnTo>
                        <a:cubicBezTo>
                          <a:pt x="429" y="1148"/>
                          <a:pt x="857" y="2005"/>
                          <a:pt x="1286" y="2434"/>
                        </a:cubicBezTo>
                        <a:close/>
                      </a:path>
                    </a:pathLst>
                  </a:custGeom>
                  <a:solidFill>
                    <a:srgbClr val="FFFFFF"/>
                  </a:solidFill>
                  <a:ln w="4286" cap="flat">
                    <a:noFill/>
                    <a:prstDash val="solid"/>
                    <a:miter/>
                  </a:ln>
                </p:spPr>
                <p:txBody>
                  <a:bodyPr rtlCol="0" anchor="ctr"/>
                  <a:lstStyle/>
                  <a:p>
                    <a:endParaRPr lang="en-GB"/>
                  </a:p>
                </p:txBody>
              </p:sp>
              <p:sp>
                <p:nvSpPr>
                  <p:cNvPr id="743" name="Freeform: Shape 742">
                    <a:extLst>
                      <a:ext uri="{FF2B5EF4-FFF2-40B4-BE49-F238E27FC236}">
                        <a16:creationId xmlns:a16="http://schemas.microsoft.com/office/drawing/2014/main" id="{C42C8F18-5223-9085-AF30-CCD0D9B49A85}"/>
                      </a:ext>
                    </a:extLst>
                  </p:cNvPr>
                  <p:cNvSpPr/>
                  <p:nvPr/>
                </p:nvSpPr>
                <p:spPr>
                  <a:xfrm>
                    <a:off x="7514320" y="3192958"/>
                    <a:ext cx="71580" cy="42157"/>
                  </a:xfrm>
                  <a:custGeom>
                    <a:avLst/>
                    <a:gdLst>
                      <a:gd name="connsiteX0" fmla="*/ 1286 w 71580"/>
                      <a:gd name="connsiteY0" fmla="*/ 2434 h 42157"/>
                      <a:gd name="connsiteX1" fmla="*/ 71580 w 71580"/>
                      <a:gd name="connsiteY1" fmla="*/ 41867 h 42157"/>
                      <a:gd name="connsiteX2" fmla="*/ 71580 w 71580"/>
                      <a:gd name="connsiteY2" fmla="*/ 41867 h 42157"/>
                      <a:gd name="connsiteX3" fmla="*/ 70295 w 71580"/>
                      <a:gd name="connsiteY3" fmla="*/ 39724 h 42157"/>
                      <a:gd name="connsiteX4" fmla="*/ 0 w 71580"/>
                      <a:gd name="connsiteY4" fmla="*/ 290 h 42157"/>
                      <a:gd name="connsiteX5" fmla="*/ 0 w 71580"/>
                      <a:gd name="connsiteY5" fmla="*/ 290 h 42157"/>
                      <a:gd name="connsiteX6" fmla="*/ 1286 w 71580"/>
                      <a:gd name="connsiteY6" fmla="*/ 2434 h 42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580" h="42157">
                        <a:moveTo>
                          <a:pt x="1286" y="2434"/>
                        </a:moveTo>
                        <a:cubicBezTo>
                          <a:pt x="2143" y="1576"/>
                          <a:pt x="71580" y="46153"/>
                          <a:pt x="71580" y="41867"/>
                        </a:cubicBezTo>
                        <a:lnTo>
                          <a:pt x="71580" y="41867"/>
                        </a:lnTo>
                        <a:cubicBezTo>
                          <a:pt x="71580" y="41010"/>
                          <a:pt x="71152" y="40153"/>
                          <a:pt x="70295" y="39724"/>
                        </a:cubicBezTo>
                        <a:cubicBezTo>
                          <a:pt x="69437" y="40581"/>
                          <a:pt x="0" y="-3996"/>
                          <a:pt x="0" y="290"/>
                        </a:cubicBezTo>
                        <a:lnTo>
                          <a:pt x="0" y="290"/>
                        </a:lnTo>
                        <a:cubicBezTo>
                          <a:pt x="429" y="1148"/>
                          <a:pt x="857" y="2005"/>
                          <a:pt x="1286" y="2434"/>
                        </a:cubicBezTo>
                        <a:close/>
                      </a:path>
                    </a:pathLst>
                  </a:custGeom>
                  <a:solidFill>
                    <a:srgbClr val="FFFFFF"/>
                  </a:solidFill>
                  <a:ln w="4286" cap="flat">
                    <a:noFill/>
                    <a:prstDash val="solid"/>
                    <a:miter/>
                  </a:ln>
                </p:spPr>
                <p:txBody>
                  <a:bodyPr rtlCol="0" anchor="ctr"/>
                  <a:lstStyle/>
                  <a:p>
                    <a:endParaRPr lang="en-GB"/>
                  </a:p>
                </p:txBody>
              </p:sp>
              <p:sp>
                <p:nvSpPr>
                  <p:cNvPr id="744" name="Freeform: Shape 743">
                    <a:extLst>
                      <a:ext uri="{FF2B5EF4-FFF2-40B4-BE49-F238E27FC236}">
                        <a16:creationId xmlns:a16="http://schemas.microsoft.com/office/drawing/2014/main" id="{A698D623-6C7B-8231-F7AE-678E78E76FE1}"/>
                      </a:ext>
                    </a:extLst>
                  </p:cNvPr>
                  <p:cNvSpPr/>
                  <p:nvPr/>
                </p:nvSpPr>
                <p:spPr>
                  <a:xfrm>
                    <a:off x="7514320" y="3204102"/>
                    <a:ext cx="71580" cy="42157"/>
                  </a:xfrm>
                  <a:custGeom>
                    <a:avLst/>
                    <a:gdLst>
                      <a:gd name="connsiteX0" fmla="*/ 1286 w 71580"/>
                      <a:gd name="connsiteY0" fmla="*/ 2434 h 42157"/>
                      <a:gd name="connsiteX1" fmla="*/ 71580 w 71580"/>
                      <a:gd name="connsiteY1" fmla="*/ 41867 h 42157"/>
                      <a:gd name="connsiteX2" fmla="*/ 71580 w 71580"/>
                      <a:gd name="connsiteY2" fmla="*/ 41867 h 42157"/>
                      <a:gd name="connsiteX3" fmla="*/ 70295 w 71580"/>
                      <a:gd name="connsiteY3" fmla="*/ 39724 h 42157"/>
                      <a:gd name="connsiteX4" fmla="*/ 0 w 71580"/>
                      <a:gd name="connsiteY4" fmla="*/ 290 h 42157"/>
                      <a:gd name="connsiteX5" fmla="*/ 0 w 71580"/>
                      <a:gd name="connsiteY5" fmla="*/ 290 h 42157"/>
                      <a:gd name="connsiteX6" fmla="*/ 1286 w 71580"/>
                      <a:gd name="connsiteY6" fmla="*/ 2434 h 42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580" h="42157">
                        <a:moveTo>
                          <a:pt x="1286" y="2434"/>
                        </a:moveTo>
                        <a:cubicBezTo>
                          <a:pt x="2143" y="1576"/>
                          <a:pt x="71580" y="46153"/>
                          <a:pt x="71580" y="41867"/>
                        </a:cubicBezTo>
                        <a:lnTo>
                          <a:pt x="71580" y="41867"/>
                        </a:lnTo>
                        <a:cubicBezTo>
                          <a:pt x="71580" y="41010"/>
                          <a:pt x="71152" y="40153"/>
                          <a:pt x="70295" y="39724"/>
                        </a:cubicBezTo>
                        <a:cubicBezTo>
                          <a:pt x="69437" y="40581"/>
                          <a:pt x="0" y="-3996"/>
                          <a:pt x="0" y="290"/>
                        </a:cubicBezTo>
                        <a:lnTo>
                          <a:pt x="0" y="290"/>
                        </a:lnTo>
                        <a:cubicBezTo>
                          <a:pt x="429" y="1148"/>
                          <a:pt x="857" y="2005"/>
                          <a:pt x="1286" y="2434"/>
                        </a:cubicBezTo>
                        <a:close/>
                      </a:path>
                    </a:pathLst>
                  </a:custGeom>
                  <a:solidFill>
                    <a:srgbClr val="FFFFFF"/>
                  </a:solidFill>
                  <a:ln w="4286" cap="flat">
                    <a:noFill/>
                    <a:prstDash val="solid"/>
                    <a:miter/>
                  </a:ln>
                </p:spPr>
                <p:txBody>
                  <a:bodyPr rtlCol="0" anchor="ctr"/>
                  <a:lstStyle/>
                  <a:p>
                    <a:endParaRPr lang="en-GB"/>
                  </a:p>
                </p:txBody>
              </p:sp>
            </p:grpSp>
            <p:sp>
              <p:nvSpPr>
                <p:cNvPr id="745" name="Freeform: Shape 744">
                  <a:extLst>
                    <a:ext uri="{FF2B5EF4-FFF2-40B4-BE49-F238E27FC236}">
                      <a16:creationId xmlns:a16="http://schemas.microsoft.com/office/drawing/2014/main" id="{89AA2BB5-4A40-CA49-1F1F-3A316AFA40D7}"/>
                    </a:ext>
                  </a:extLst>
                </p:cNvPr>
                <p:cNvSpPr/>
                <p:nvPr/>
              </p:nvSpPr>
              <p:spPr>
                <a:xfrm>
                  <a:off x="7522464" y="3093403"/>
                  <a:ext cx="58394" cy="45385"/>
                </a:xfrm>
                <a:custGeom>
                  <a:avLst/>
                  <a:gdLst>
                    <a:gd name="connsiteX0" fmla="*/ 6429 w 58394"/>
                    <a:gd name="connsiteY0" fmla="*/ 17978 h 45385"/>
                    <a:gd name="connsiteX1" fmla="*/ 51864 w 58394"/>
                    <a:gd name="connsiteY1" fmla="*/ 44552 h 45385"/>
                    <a:gd name="connsiteX2" fmla="*/ 58293 w 58394"/>
                    <a:gd name="connsiteY2" fmla="*/ 39838 h 45385"/>
                    <a:gd name="connsiteX3" fmla="*/ 58293 w 58394"/>
                    <a:gd name="connsiteY3" fmla="*/ 39838 h 45385"/>
                    <a:gd name="connsiteX4" fmla="*/ 6429 w 58394"/>
                    <a:gd name="connsiteY4" fmla="*/ 833 h 45385"/>
                    <a:gd name="connsiteX5" fmla="*/ 0 w 58394"/>
                    <a:gd name="connsiteY5" fmla="*/ 5548 h 45385"/>
                    <a:gd name="connsiteX6" fmla="*/ 0 w 58394"/>
                    <a:gd name="connsiteY6" fmla="*/ 5548 h 45385"/>
                    <a:gd name="connsiteX7" fmla="*/ 6429 w 58394"/>
                    <a:gd name="connsiteY7" fmla="*/ 17978 h 45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394" h="45385">
                      <a:moveTo>
                        <a:pt x="6429" y="17978"/>
                      </a:moveTo>
                      <a:lnTo>
                        <a:pt x="51864" y="44552"/>
                      </a:lnTo>
                      <a:cubicBezTo>
                        <a:pt x="55292" y="46696"/>
                        <a:pt x="58293" y="44552"/>
                        <a:pt x="58293" y="39838"/>
                      </a:cubicBezTo>
                      <a:lnTo>
                        <a:pt x="58293" y="39838"/>
                      </a:lnTo>
                      <a:cubicBezTo>
                        <a:pt x="60865" y="25693"/>
                        <a:pt x="13716" y="7691"/>
                        <a:pt x="6429" y="833"/>
                      </a:cubicBezTo>
                      <a:cubicBezTo>
                        <a:pt x="3000" y="-1310"/>
                        <a:pt x="0" y="833"/>
                        <a:pt x="0" y="5548"/>
                      </a:cubicBezTo>
                      <a:lnTo>
                        <a:pt x="0" y="5548"/>
                      </a:lnTo>
                      <a:cubicBezTo>
                        <a:pt x="429" y="10691"/>
                        <a:pt x="3000" y="16263"/>
                        <a:pt x="6429" y="17978"/>
                      </a:cubicBezTo>
                      <a:close/>
                    </a:path>
                  </a:pathLst>
                </a:custGeom>
                <a:solidFill>
                  <a:srgbClr val="FFFFFF"/>
                </a:solidFill>
                <a:ln w="4286" cap="flat">
                  <a:noFill/>
                  <a:prstDash val="solid"/>
                  <a:miter/>
                </a:ln>
              </p:spPr>
              <p:txBody>
                <a:bodyPr rtlCol="0" anchor="ctr"/>
                <a:lstStyle/>
                <a:p>
                  <a:endParaRPr lang="en-GB"/>
                </a:p>
              </p:txBody>
            </p:sp>
          </p:grpSp>
        </p:grpSp>
        <p:grpSp>
          <p:nvGrpSpPr>
            <p:cNvPr id="746" name="Graphic 18">
              <a:extLst>
                <a:ext uri="{FF2B5EF4-FFF2-40B4-BE49-F238E27FC236}">
                  <a16:creationId xmlns:a16="http://schemas.microsoft.com/office/drawing/2014/main" id="{613B170B-9A08-496A-1385-22842B4A7739}"/>
                </a:ext>
              </a:extLst>
            </p:cNvPr>
            <p:cNvGrpSpPr/>
            <p:nvPr/>
          </p:nvGrpSpPr>
          <p:grpSpPr>
            <a:xfrm>
              <a:off x="8579881" y="3669880"/>
              <a:ext cx="426910" cy="274320"/>
              <a:chOff x="8579881" y="3669880"/>
              <a:chExt cx="426910" cy="274320"/>
            </a:xfrm>
          </p:grpSpPr>
          <p:sp>
            <p:nvSpPr>
              <p:cNvPr id="747" name="Freeform: Shape 746">
                <a:extLst>
                  <a:ext uri="{FF2B5EF4-FFF2-40B4-BE49-F238E27FC236}">
                    <a16:creationId xmlns:a16="http://schemas.microsoft.com/office/drawing/2014/main" id="{6BA7EA77-901B-76D5-EDD5-A71EA3ABEFD0}"/>
                  </a:ext>
                </a:extLst>
              </p:cNvPr>
              <p:cNvSpPr/>
              <p:nvPr/>
            </p:nvSpPr>
            <p:spPr>
              <a:xfrm>
                <a:off x="8579881" y="3697312"/>
                <a:ext cx="423052" cy="246888"/>
              </a:xfrm>
              <a:custGeom>
                <a:avLst/>
                <a:gdLst>
                  <a:gd name="connsiteX0" fmla="*/ 159877 w 423052"/>
                  <a:gd name="connsiteY0" fmla="*/ 246888 h 246888"/>
                  <a:gd name="connsiteX1" fmla="*/ 423053 w 423052"/>
                  <a:gd name="connsiteY1" fmla="*/ 93440 h 246888"/>
                  <a:gd name="connsiteX2" fmla="*/ 263176 w 423052"/>
                  <a:gd name="connsiteY2" fmla="*/ 0 h 246888"/>
                  <a:gd name="connsiteX3" fmla="*/ 0 w 423052"/>
                  <a:gd name="connsiteY3" fmla="*/ 153876 h 246888"/>
                </a:gdLst>
                <a:ahLst/>
                <a:cxnLst>
                  <a:cxn ang="0">
                    <a:pos x="connsiteX0" y="connsiteY0"/>
                  </a:cxn>
                  <a:cxn ang="0">
                    <a:pos x="connsiteX1" y="connsiteY1"/>
                  </a:cxn>
                  <a:cxn ang="0">
                    <a:pos x="connsiteX2" y="connsiteY2"/>
                  </a:cxn>
                  <a:cxn ang="0">
                    <a:pos x="connsiteX3" y="connsiteY3"/>
                  </a:cxn>
                </a:cxnLst>
                <a:rect l="l" t="t" r="r" b="b"/>
                <a:pathLst>
                  <a:path w="423052" h="246888">
                    <a:moveTo>
                      <a:pt x="159877" y="246888"/>
                    </a:moveTo>
                    <a:lnTo>
                      <a:pt x="423053" y="93440"/>
                    </a:lnTo>
                    <a:lnTo>
                      <a:pt x="263176" y="0"/>
                    </a:lnTo>
                    <a:lnTo>
                      <a:pt x="0" y="153876"/>
                    </a:lnTo>
                    <a:close/>
                  </a:path>
                </a:pathLst>
              </a:custGeom>
              <a:solidFill>
                <a:srgbClr val="E6E6E6"/>
              </a:solidFill>
              <a:ln w="4286" cap="flat">
                <a:noFill/>
                <a:prstDash val="solid"/>
                <a:miter/>
              </a:ln>
            </p:spPr>
            <p:txBody>
              <a:bodyPr rtlCol="0" anchor="ctr"/>
              <a:lstStyle/>
              <a:p>
                <a:endParaRPr lang="en-GB"/>
              </a:p>
            </p:txBody>
          </p:sp>
          <p:sp>
            <p:nvSpPr>
              <p:cNvPr id="748" name="Freeform: Shape 747">
                <a:extLst>
                  <a:ext uri="{FF2B5EF4-FFF2-40B4-BE49-F238E27FC236}">
                    <a16:creationId xmlns:a16="http://schemas.microsoft.com/office/drawing/2014/main" id="{F32D7F3E-5AC6-82C0-8814-917523785D11}"/>
                  </a:ext>
                </a:extLst>
              </p:cNvPr>
              <p:cNvSpPr/>
              <p:nvPr/>
            </p:nvSpPr>
            <p:spPr>
              <a:xfrm>
                <a:off x="8583311" y="3669880"/>
                <a:ext cx="423481" cy="246887"/>
              </a:xfrm>
              <a:custGeom>
                <a:avLst/>
                <a:gdLst>
                  <a:gd name="connsiteX0" fmla="*/ 159877 w 423481"/>
                  <a:gd name="connsiteY0" fmla="*/ 246888 h 246887"/>
                  <a:gd name="connsiteX1" fmla="*/ 423481 w 423481"/>
                  <a:gd name="connsiteY1" fmla="*/ 93011 h 246887"/>
                  <a:gd name="connsiteX2" fmla="*/ 263604 w 423481"/>
                  <a:gd name="connsiteY2" fmla="*/ 0 h 246887"/>
                  <a:gd name="connsiteX3" fmla="*/ 0 w 423481"/>
                  <a:gd name="connsiteY3" fmla="*/ 153448 h 246887"/>
                </a:gdLst>
                <a:ahLst/>
                <a:cxnLst>
                  <a:cxn ang="0">
                    <a:pos x="connsiteX0" y="connsiteY0"/>
                  </a:cxn>
                  <a:cxn ang="0">
                    <a:pos x="connsiteX1" y="connsiteY1"/>
                  </a:cxn>
                  <a:cxn ang="0">
                    <a:pos x="connsiteX2" y="connsiteY2"/>
                  </a:cxn>
                  <a:cxn ang="0">
                    <a:pos x="connsiteX3" y="connsiteY3"/>
                  </a:cxn>
                </a:cxnLst>
                <a:rect l="l" t="t" r="r" b="b"/>
                <a:pathLst>
                  <a:path w="423481" h="246887">
                    <a:moveTo>
                      <a:pt x="159877" y="246888"/>
                    </a:moveTo>
                    <a:lnTo>
                      <a:pt x="423481" y="93011"/>
                    </a:lnTo>
                    <a:lnTo>
                      <a:pt x="263604" y="0"/>
                    </a:lnTo>
                    <a:lnTo>
                      <a:pt x="0" y="153448"/>
                    </a:lnTo>
                    <a:close/>
                  </a:path>
                </a:pathLst>
              </a:custGeom>
              <a:solidFill>
                <a:srgbClr val="FFFFFF"/>
              </a:solidFill>
              <a:ln w="4286" cap="flat">
                <a:noFill/>
                <a:prstDash val="solid"/>
                <a:miter/>
              </a:ln>
            </p:spPr>
            <p:txBody>
              <a:bodyPr rtlCol="0" anchor="ctr"/>
              <a:lstStyle/>
              <a:p>
                <a:endParaRPr lang="en-GB"/>
              </a:p>
            </p:txBody>
          </p:sp>
        </p:grpSp>
        <p:grpSp>
          <p:nvGrpSpPr>
            <p:cNvPr id="749" name="Graphic 18">
              <a:extLst>
                <a:ext uri="{FF2B5EF4-FFF2-40B4-BE49-F238E27FC236}">
                  <a16:creationId xmlns:a16="http://schemas.microsoft.com/office/drawing/2014/main" id="{15D83F74-58B8-CF26-1731-EEF855931D55}"/>
                </a:ext>
              </a:extLst>
            </p:cNvPr>
            <p:cNvGrpSpPr/>
            <p:nvPr/>
          </p:nvGrpSpPr>
          <p:grpSpPr>
            <a:xfrm>
              <a:off x="7475315" y="3687882"/>
              <a:ext cx="321468" cy="207026"/>
              <a:chOff x="7475315" y="3687882"/>
              <a:chExt cx="321468" cy="207026"/>
            </a:xfrm>
          </p:grpSpPr>
          <p:sp>
            <p:nvSpPr>
              <p:cNvPr id="750" name="Freeform: Shape 749">
                <a:extLst>
                  <a:ext uri="{FF2B5EF4-FFF2-40B4-BE49-F238E27FC236}">
                    <a16:creationId xmlns:a16="http://schemas.microsoft.com/office/drawing/2014/main" id="{76396645-3DDA-D9CA-1265-3A2293D410F1}"/>
                  </a:ext>
                </a:extLst>
              </p:cNvPr>
              <p:cNvSpPr/>
              <p:nvPr/>
            </p:nvSpPr>
            <p:spPr>
              <a:xfrm>
                <a:off x="7475315" y="3708885"/>
                <a:ext cx="318896" cy="186023"/>
              </a:xfrm>
              <a:custGeom>
                <a:avLst/>
                <a:gdLst>
                  <a:gd name="connsiteX0" fmla="*/ 120444 w 318896"/>
                  <a:gd name="connsiteY0" fmla="*/ 186023 h 186023"/>
                  <a:gd name="connsiteX1" fmla="*/ 318897 w 318896"/>
                  <a:gd name="connsiteY1" fmla="*/ 70295 h 186023"/>
                  <a:gd name="connsiteX2" fmla="*/ 198453 w 318896"/>
                  <a:gd name="connsiteY2" fmla="*/ 0 h 186023"/>
                  <a:gd name="connsiteX3" fmla="*/ 0 w 318896"/>
                  <a:gd name="connsiteY3" fmla="*/ 115729 h 186023"/>
                </a:gdLst>
                <a:ahLst/>
                <a:cxnLst>
                  <a:cxn ang="0">
                    <a:pos x="connsiteX0" y="connsiteY0"/>
                  </a:cxn>
                  <a:cxn ang="0">
                    <a:pos x="connsiteX1" y="connsiteY1"/>
                  </a:cxn>
                  <a:cxn ang="0">
                    <a:pos x="connsiteX2" y="connsiteY2"/>
                  </a:cxn>
                  <a:cxn ang="0">
                    <a:pos x="connsiteX3" y="connsiteY3"/>
                  </a:cxn>
                </a:cxnLst>
                <a:rect l="l" t="t" r="r" b="b"/>
                <a:pathLst>
                  <a:path w="318896" h="186023">
                    <a:moveTo>
                      <a:pt x="120444" y="186023"/>
                    </a:moveTo>
                    <a:lnTo>
                      <a:pt x="318897" y="70295"/>
                    </a:lnTo>
                    <a:lnTo>
                      <a:pt x="198453" y="0"/>
                    </a:lnTo>
                    <a:lnTo>
                      <a:pt x="0" y="115729"/>
                    </a:lnTo>
                    <a:close/>
                  </a:path>
                </a:pathLst>
              </a:custGeom>
              <a:solidFill>
                <a:srgbClr val="E6E6E6"/>
              </a:solidFill>
              <a:ln w="4286" cap="flat">
                <a:noFill/>
                <a:prstDash val="solid"/>
                <a:miter/>
              </a:ln>
            </p:spPr>
            <p:txBody>
              <a:bodyPr rtlCol="0" anchor="ctr"/>
              <a:lstStyle/>
              <a:p>
                <a:endParaRPr lang="en-GB"/>
              </a:p>
            </p:txBody>
          </p:sp>
          <p:sp>
            <p:nvSpPr>
              <p:cNvPr id="751" name="Freeform: Shape 750">
                <a:extLst>
                  <a:ext uri="{FF2B5EF4-FFF2-40B4-BE49-F238E27FC236}">
                    <a16:creationId xmlns:a16="http://schemas.microsoft.com/office/drawing/2014/main" id="{F438CDA3-D2CC-A68D-7493-069B794A1A8B}"/>
                  </a:ext>
                </a:extLst>
              </p:cNvPr>
              <p:cNvSpPr/>
              <p:nvPr/>
            </p:nvSpPr>
            <p:spPr>
              <a:xfrm>
                <a:off x="7478315" y="3687882"/>
                <a:ext cx="318468" cy="186023"/>
              </a:xfrm>
              <a:custGeom>
                <a:avLst/>
                <a:gdLst>
                  <a:gd name="connsiteX0" fmla="*/ 120015 w 318468"/>
                  <a:gd name="connsiteY0" fmla="*/ 186023 h 186023"/>
                  <a:gd name="connsiteX1" fmla="*/ 318469 w 318468"/>
                  <a:gd name="connsiteY1" fmla="*/ 70295 h 186023"/>
                  <a:gd name="connsiteX2" fmla="*/ 198025 w 318468"/>
                  <a:gd name="connsiteY2" fmla="*/ 0 h 186023"/>
                  <a:gd name="connsiteX3" fmla="*/ 0 w 318468"/>
                  <a:gd name="connsiteY3" fmla="*/ 115729 h 186023"/>
                </a:gdLst>
                <a:ahLst/>
                <a:cxnLst>
                  <a:cxn ang="0">
                    <a:pos x="connsiteX0" y="connsiteY0"/>
                  </a:cxn>
                  <a:cxn ang="0">
                    <a:pos x="connsiteX1" y="connsiteY1"/>
                  </a:cxn>
                  <a:cxn ang="0">
                    <a:pos x="connsiteX2" y="connsiteY2"/>
                  </a:cxn>
                  <a:cxn ang="0">
                    <a:pos x="connsiteX3" y="connsiteY3"/>
                  </a:cxn>
                </a:cxnLst>
                <a:rect l="l" t="t" r="r" b="b"/>
                <a:pathLst>
                  <a:path w="318468" h="186023">
                    <a:moveTo>
                      <a:pt x="120015" y="186023"/>
                    </a:moveTo>
                    <a:lnTo>
                      <a:pt x="318469" y="70295"/>
                    </a:lnTo>
                    <a:lnTo>
                      <a:pt x="198025" y="0"/>
                    </a:lnTo>
                    <a:lnTo>
                      <a:pt x="0" y="115729"/>
                    </a:lnTo>
                    <a:close/>
                  </a:path>
                </a:pathLst>
              </a:custGeom>
              <a:solidFill>
                <a:srgbClr val="FFFFFF"/>
              </a:solidFill>
              <a:ln w="4286" cap="flat">
                <a:noFill/>
                <a:prstDash val="solid"/>
                <a:miter/>
              </a:ln>
            </p:spPr>
            <p:txBody>
              <a:bodyPr rtlCol="0" anchor="ctr"/>
              <a:lstStyle/>
              <a:p>
                <a:endParaRPr lang="en-GB"/>
              </a:p>
            </p:txBody>
          </p:sp>
        </p:grpSp>
        <p:grpSp>
          <p:nvGrpSpPr>
            <p:cNvPr id="752" name="Graphic 18">
              <a:extLst>
                <a:ext uri="{FF2B5EF4-FFF2-40B4-BE49-F238E27FC236}">
                  <a16:creationId xmlns:a16="http://schemas.microsoft.com/office/drawing/2014/main" id="{7F652A88-A6D9-C6F8-ED60-B70314CB899C}"/>
                </a:ext>
              </a:extLst>
            </p:cNvPr>
            <p:cNvGrpSpPr/>
            <p:nvPr/>
          </p:nvGrpSpPr>
          <p:grpSpPr>
            <a:xfrm>
              <a:off x="7136487" y="3152529"/>
              <a:ext cx="432439" cy="332184"/>
              <a:chOff x="7136487" y="3152529"/>
              <a:chExt cx="432439" cy="332184"/>
            </a:xfrm>
          </p:grpSpPr>
          <p:sp>
            <p:nvSpPr>
              <p:cNvPr id="753" name="Freeform: Shape 752">
                <a:extLst>
                  <a:ext uri="{FF2B5EF4-FFF2-40B4-BE49-F238E27FC236}">
                    <a16:creationId xmlns:a16="http://schemas.microsoft.com/office/drawing/2014/main" id="{509DBAA1-1C74-B5D1-F91D-A91A5BE4AC8D}"/>
                  </a:ext>
                </a:extLst>
              </p:cNvPr>
              <p:cNvSpPr/>
              <p:nvPr/>
            </p:nvSpPr>
            <p:spPr>
              <a:xfrm>
                <a:off x="7137227" y="3216823"/>
                <a:ext cx="431699" cy="267890"/>
              </a:xfrm>
              <a:custGeom>
                <a:avLst/>
                <a:gdLst>
                  <a:gd name="connsiteX0" fmla="*/ 248077 w 431699"/>
                  <a:gd name="connsiteY0" fmla="*/ 267891 h 267890"/>
                  <a:gd name="connsiteX1" fmla="*/ 182497 w 431699"/>
                  <a:gd name="connsiteY1" fmla="*/ 0 h 267890"/>
                  <a:gd name="connsiteX2" fmla="*/ 248077 w 431699"/>
                  <a:gd name="connsiteY2" fmla="*/ 267891 h 267890"/>
                </a:gdLst>
                <a:ahLst/>
                <a:cxnLst>
                  <a:cxn ang="0">
                    <a:pos x="connsiteX0" y="connsiteY0"/>
                  </a:cxn>
                  <a:cxn ang="0">
                    <a:pos x="connsiteX1" y="connsiteY1"/>
                  </a:cxn>
                  <a:cxn ang="0">
                    <a:pos x="connsiteX2" y="connsiteY2"/>
                  </a:cxn>
                </a:cxnLst>
                <a:rect l="l" t="t" r="r" b="b"/>
                <a:pathLst>
                  <a:path w="431699" h="267890">
                    <a:moveTo>
                      <a:pt x="248077" y="267891"/>
                    </a:moveTo>
                    <a:cubicBezTo>
                      <a:pt x="-46817" y="73724"/>
                      <a:pt x="-91394" y="163306"/>
                      <a:pt x="182497" y="0"/>
                    </a:cubicBezTo>
                    <a:cubicBezTo>
                      <a:pt x="483821" y="197168"/>
                      <a:pt x="519396" y="103727"/>
                      <a:pt x="248077" y="267891"/>
                    </a:cubicBezTo>
                    <a:close/>
                  </a:path>
                </a:pathLst>
              </a:custGeom>
              <a:solidFill>
                <a:srgbClr val="666666">
                  <a:alpha val="20000"/>
                </a:srgbClr>
              </a:solidFill>
              <a:ln w="4286" cap="flat">
                <a:noFill/>
                <a:prstDash val="solid"/>
                <a:miter/>
              </a:ln>
            </p:spPr>
            <p:txBody>
              <a:bodyPr rtlCol="0" anchor="ctr"/>
              <a:lstStyle/>
              <a:p>
                <a:endParaRPr lang="en-GB"/>
              </a:p>
            </p:txBody>
          </p:sp>
          <p:grpSp>
            <p:nvGrpSpPr>
              <p:cNvPr id="754" name="Graphic 18">
                <a:extLst>
                  <a:ext uri="{FF2B5EF4-FFF2-40B4-BE49-F238E27FC236}">
                    <a16:creationId xmlns:a16="http://schemas.microsoft.com/office/drawing/2014/main" id="{1F326CDD-D526-A322-1A24-962128A90AAC}"/>
                  </a:ext>
                </a:extLst>
              </p:cNvPr>
              <p:cNvGrpSpPr/>
              <p:nvPr/>
            </p:nvGrpSpPr>
            <p:grpSpPr>
              <a:xfrm>
                <a:off x="7136487" y="3185962"/>
                <a:ext cx="426267" cy="289423"/>
                <a:chOff x="7136487" y="3185962"/>
                <a:chExt cx="426267" cy="289423"/>
              </a:xfrm>
            </p:grpSpPr>
            <p:grpSp>
              <p:nvGrpSpPr>
                <p:cNvPr id="755" name="Graphic 18">
                  <a:extLst>
                    <a:ext uri="{FF2B5EF4-FFF2-40B4-BE49-F238E27FC236}">
                      <a16:creationId xmlns:a16="http://schemas.microsoft.com/office/drawing/2014/main" id="{3DCB7EFC-76BB-364A-0008-6C9D321EA3C6}"/>
                    </a:ext>
                  </a:extLst>
                </p:cNvPr>
                <p:cNvGrpSpPr/>
                <p:nvPr/>
              </p:nvGrpSpPr>
              <p:grpSpPr>
                <a:xfrm>
                  <a:off x="7136487" y="3185962"/>
                  <a:ext cx="426267" cy="289423"/>
                  <a:chOff x="7136487" y="3185962"/>
                  <a:chExt cx="426267" cy="289423"/>
                </a:xfrm>
              </p:grpSpPr>
              <p:sp>
                <p:nvSpPr>
                  <p:cNvPr id="756" name="Freeform: Shape 755">
                    <a:extLst>
                      <a:ext uri="{FF2B5EF4-FFF2-40B4-BE49-F238E27FC236}">
                        <a16:creationId xmlns:a16="http://schemas.microsoft.com/office/drawing/2014/main" id="{C4112E5E-4C49-054F-61DD-7CCB701DA3E2}"/>
                      </a:ext>
                    </a:extLst>
                  </p:cNvPr>
                  <p:cNvSpPr/>
                  <p:nvPr/>
                </p:nvSpPr>
                <p:spPr>
                  <a:xfrm>
                    <a:off x="7144416" y="3224110"/>
                    <a:ext cx="418337" cy="242956"/>
                  </a:xfrm>
                  <a:custGeom>
                    <a:avLst/>
                    <a:gdLst>
                      <a:gd name="connsiteX0" fmla="*/ 418338 w 418337"/>
                      <a:gd name="connsiteY0" fmla="*/ 145304 h 242956"/>
                      <a:gd name="connsiteX1" fmla="*/ 170593 w 418337"/>
                      <a:gd name="connsiteY1" fmla="*/ 0 h 242956"/>
                      <a:gd name="connsiteX2" fmla="*/ 5572 w 418337"/>
                      <a:gd name="connsiteY2" fmla="*/ 96441 h 242956"/>
                      <a:gd name="connsiteX3" fmla="*/ 0 w 418337"/>
                      <a:gd name="connsiteY3" fmla="*/ 97298 h 242956"/>
                      <a:gd name="connsiteX4" fmla="*/ 247745 w 418337"/>
                      <a:gd name="connsiteY4" fmla="*/ 242602 h 242956"/>
                      <a:gd name="connsiteX5" fmla="*/ 253317 w 418337"/>
                      <a:gd name="connsiteY5" fmla="*/ 241744 h 242956"/>
                      <a:gd name="connsiteX6" fmla="*/ 253317 w 418337"/>
                      <a:gd name="connsiteY6" fmla="*/ 241744 h 242956"/>
                      <a:gd name="connsiteX7" fmla="*/ 418338 w 418337"/>
                      <a:gd name="connsiteY7" fmla="*/ 145304 h 242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8337" h="242956">
                        <a:moveTo>
                          <a:pt x="418338" y="145304"/>
                        </a:moveTo>
                        <a:lnTo>
                          <a:pt x="170593" y="0"/>
                        </a:lnTo>
                        <a:lnTo>
                          <a:pt x="5572" y="96441"/>
                        </a:lnTo>
                        <a:cubicBezTo>
                          <a:pt x="3858" y="97298"/>
                          <a:pt x="1715" y="98155"/>
                          <a:pt x="0" y="97298"/>
                        </a:cubicBezTo>
                        <a:lnTo>
                          <a:pt x="247745" y="242602"/>
                        </a:lnTo>
                        <a:cubicBezTo>
                          <a:pt x="249460" y="243459"/>
                          <a:pt x="251603" y="242602"/>
                          <a:pt x="253317" y="241744"/>
                        </a:cubicBezTo>
                        <a:lnTo>
                          <a:pt x="253317" y="241744"/>
                        </a:lnTo>
                        <a:lnTo>
                          <a:pt x="418338" y="145304"/>
                        </a:lnTo>
                        <a:close/>
                      </a:path>
                    </a:pathLst>
                  </a:custGeom>
                  <a:solidFill>
                    <a:srgbClr val="6C74AF"/>
                  </a:solidFill>
                  <a:ln w="4286" cap="flat">
                    <a:noFill/>
                    <a:prstDash val="solid"/>
                    <a:miter/>
                  </a:ln>
                </p:spPr>
                <p:txBody>
                  <a:bodyPr rtlCol="0" anchor="ctr"/>
                  <a:lstStyle/>
                  <a:p>
                    <a:endParaRPr lang="en-GB"/>
                  </a:p>
                </p:txBody>
              </p:sp>
              <p:sp>
                <p:nvSpPr>
                  <p:cNvPr id="757" name="Freeform: Shape 756">
                    <a:extLst>
                      <a:ext uri="{FF2B5EF4-FFF2-40B4-BE49-F238E27FC236}">
                        <a16:creationId xmlns:a16="http://schemas.microsoft.com/office/drawing/2014/main" id="{C6979F3A-2297-D0E5-FD87-F337DCB2691F}"/>
                      </a:ext>
                    </a:extLst>
                  </p:cNvPr>
                  <p:cNvSpPr/>
                  <p:nvPr/>
                </p:nvSpPr>
                <p:spPr>
                  <a:xfrm>
                    <a:off x="7136701" y="3321407"/>
                    <a:ext cx="251174" cy="152161"/>
                  </a:xfrm>
                  <a:custGeom>
                    <a:avLst/>
                    <a:gdLst>
                      <a:gd name="connsiteX0" fmla="*/ 251174 w 251174"/>
                      <a:gd name="connsiteY0" fmla="*/ 152162 h 152161"/>
                      <a:gd name="connsiteX1" fmla="*/ 3429 w 251174"/>
                      <a:gd name="connsiteY1" fmla="*/ 6858 h 152161"/>
                      <a:gd name="connsiteX2" fmla="*/ 0 w 251174"/>
                      <a:gd name="connsiteY2" fmla="*/ 0 h 152161"/>
                      <a:gd name="connsiteX3" fmla="*/ 247745 w 251174"/>
                      <a:gd name="connsiteY3" fmla="*/ 145304 h 152161"/>
                      <a:gd name="connsiteX4" fmla="*/ 251174 w 251174"/>
                      <a:gd name="connsiteY4" fmla="*/ 152162 h 152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1174" h="152161">
                        <a:moveTo>
                          <a:pt x="251174" y="152162"/>
                        </a:moveTo>
                        <a:lnTo>
                          <a:pt x="3429" y="6858"/>
                        </a:lnTo>
                        <a:cubicBezTo>
                          <a:pt x="1286" y="5572"/>
                          <a:pt x="0" y="3429"/>
                          <a:pt x="0" y="0"/>
                        </a:cubicBezTo>
                        <a:lnTo>
                          <a:pt x="247745" y="145304"/>
                        </a:lnTo>
                        <a:cubicBezTo>
                          <a:pt x="247745" y="148733"/>
                          <a:pt x="249031" y="151305"/>
                          <a:pt x="251174" y="152162"/>
                        </a:cubicBezTo>
                        <a:close/>
                      </a:path>
                    </a:pathLst>
                  </a:custGeom>
                  <a:noFill/>
                  <a:ln w="4286" cap="flat">
                    <a:noFill/>
                    <a:prstDash val="solid"/>
                    <a:miter/>
                  </a:ln>
                </p:spPr>
                <p:txBody>
                  <a:bodyPr rtlCol="0" anchor="ctr"/>
                  <a:lstStyle/>
                  <a:p>
                    <a:endParaRPr lang="en-GB"/>
                  </a:p>
                </p:txBody>
              </p:sp>
              <p:sp>
                <p:nvSpPr>
                  <p:cNvPr id="758" name="Freeform: Shape 757">
                    <a:extLst>
                      <a:ext uri="{FF2B5EF4-FFF2-40B4-BE49-F238E27FC236}">
                        <a16:creationId xmlns:a16="http://schemas.microsoft.com/office/drawing/2014/main" id="{F549EA15-7691-081B-F00B-3C9B6A41C5B2}"/>
                      </a:ext>
                    </a:extLst>
                  </p:cNvPr>
                  <p:cNvSpPr/>
                  <p:nvPr/>
                </p:nvSpPr>
                <p:spPr>
                  <a:xfrm>
                    <a:off x="7149560" y="3185962"/>
                    <a:ext cx="412765" cy="241744"/>
                  </a:xfrm>
                  <a:custGeom>
                    <a:avLst/>
                    <a:gdLst>
                      <a:gd name="connsiteX0" fmla="*/ 247745 w 412765"/>
                      <a:gd name="connsiteY0" fmla="*/ 241745 h 241744"/>
                      <a:gd name="connsiteX1" fmla="*/ 0 w 412765"/>
                      <a:gd name="connsiteY1" fmla="*/ 96012 h 241744"/>
                      <a:gd name="connsiteX2" fmla="*/ 165021 w 412765"/>
                      <a:gd name="connsiteY2" fmla="*/ 0 h 241744"/>
                      <a:gd name="connsiteX3" fmla="*/ 412766 w 412765"/>
                      <a:gd name="connsiteY3" fmla="*/ 145304 h 241744"/>
                    </a:gdLst>
                    <a:ahLst/>
                    <a:cxnLst>
                      <a:cxn ang="0">
                        <a:pos x="connsiteX0" y="connsiteY0"/>
                      </a:cxn>
                      <a:cxn ang="0">
                        <a:pos x="connsiteX1" y="connsiteY1"/>
                      </a:cxn>
                      <a:cxn ang="0">
                        <a:pos x="connsiteX2" y="connsiteY2"/>
                      </a:cxn>
                      <a:cxn ang="0">
                        <a:pos x="connsiteX3" y="connsiteY3"/>
                      </a:cxn>
                    </a:cxnLst>
                    <a:rect l="l" t="t" r="r" b="b"/>
                    <a:pathLst>
                      <a:path w="412765" h="241744">
                        <a:moveTo>
                          <a:pt x="247745" y="241745"/>
                        </a:moveTo>
                        <a:lnTo>
                          <a:pt x="0" y="96012"/>
                        </a:lnTo>
                        <a:lnTo>
                          <a:pt x="165021" y="0"/>
                        </a:lnTo>
                        <a:lnTo>
                          <a:pt x="412766" y="145304"/>
                        </a:lnTo>
                        <a:close/>
                      </a:path>
                    </a:pathLst>
                  </a:custGeom>
                  <a:solidFill>
                    <a:srgbClr val="6C74AF"/>
                  </a:solidFill>
                  <a:ln w="4286" cap="flat">
                    <a:noFill/>
                    <a:prstDash val="solid"/>
                    <a:miter/>
                  </a:ln>
                </p:spPr>
                <p:txBody>
                  <a:bodyPr rtlCol="0" anchor="ctr"/>
                  <a:lstStyle/>
                  <a:p>
                    <a:endParaRPr lang="en-GB"/>
                  </a:p>
                </p:txBody>
              </p:sp>
              <p:sp>
                <p:nvSpPr>
                  <p:cNvPr id="759" name="Freeform: Shape 758">
                    <a:extLst>
                      <a:ext uri="{FF2B5EF4-FFF2-40B4-BE49-F238E27FC236}">
                        <a16:creationId xmlns:a16="http://schemas.microsoft.com/office/drawing/2014/main" id="{CBC7F4AC-ED2B-27F7-F11F-E362EF10B0E2}"/>
                      </a:ext>
                    </a:extLst>
                  </p:cNvPr>
                  <p:cNvSpPr/>
                  <p:nvPr/>
                </p:nvSpPr>
                <p:spPr>
                  <a:xfrm>
                    <a:off x="7136487" y="3281974"/>
                    <a:ext cx="260818" cy="191595"/>
                  </a:xfrm>
                  <a:custGeom>
                    <a:avLst/>
                    <a:gdLst>
                      <a:gd name="connsiteX0" fmla="*/ 247960 w 260818"/>
                      <a:gd name="connsiteY0" fmla="*/ 184737 h 191595"/>
                      <a:gd name="connsiteX1" fmla="*/ 260818 w 260818"/>
                      <a:gd name="connsiteY1" fmla="*/ 145304 h 191595"/>
                      <a:gd name="connsiteX2" fmla="*/ 13073 w 260818"/>
                      <a:gd name="connsiteY2" fmla="*/ 0 h 191595"/>
                      <a:gd name="connsiteX3" fmla="*/ 215 w 260818"/>
                      <a:gd name="connsiteY3" fmla="*/ 21002 h 191595"/>
                      <a:gd name="connsiteX4" fmla="*/ 3643 w 260818"/>
                      <a:gd name="connsiteY4" fmla="*/ 46291 h 191595"/>
                      <a:gd name="connsiteX5" fmla="*/ 251389 w 260818"/>
                      <a:gd name="connsiteY5" fmla="*/ 191595 h 191595"/>
                      <a:gd name="connsiteX6" fmla="*/ 247960 w 260818"/>
                      <a:gd name="connsiteY6" fmla="*/ 184737 h 19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0818" h="191595">
                        <a:moveTo>
                          <a:pt x="247960" y="184737"/>
                        </a:moveTo>
                        <a:cubicBezTo>
                          <a:pt x="247102" y="171021"/>
                          <a:pt x="246674" y="152590"/>
                          <a:pt x="260818" y="145304"/>
                        </a:cubicBezTo>
                        <a:lnTo>
                          <a:pt x="13073" y="0"/>
                        </a:lnTo>
                        <a:cubicBezTo>
                          <a:pt x="5786" y="4286"/>
                          <a:pt x="215" y="12430"/>
                          <a:pt x="215" y="21002"/>
                        </a:cubicBezTo>
                        <a:cubicBezTo>
                          <a:pt x="1072" y="25718"/>
                          <a:pt x="-2358" y="43720"/>
                          <a:pt x="3643" y="46291"/>
                        </a:cubicBezTo>
                        <a:cubicBezTo>
                          <a:pt x="3643" y="46291"/>
                          <a:pt x="251389" y="191595"/>
                          <a:pt x="251389" y="191595"/>
                        </a:cubicBezTo>
                        <a:cubicBezTo>
                          <a:pt x="249246" y="190738"/>
                          <a:pt x="247960" y="188166"/>
                          <a:pt x="247960" y="184737"/>
                        </a:cubicBezTo>
                        <a:close/>
                      </a:path>
                    </a:pathLst>
                  </a:custGeom>
                  <a:solidFill>
                    <a:srgbClr val="6C74AF"/>
                  </a:solidFill>
                  <a:ln w="4286" cap="flat">
                    <a:noFill/>
                    <a:prstDash val="solid"/>
                    <a:miter/>
                  </a:ln>
                </p:spPr>
                <p:txBody>
                  <a:bodyPr rtlCol="0" anchor="ctr"/>
                  <a:lstStyle/>
                  <a:p>
                    <a:endParaRPr lang="en-GB"/>
                  </a:p>
                </p:txBody>
              </p:sp>
              <p:sp>
                <p:nvSpPr>
                  <p:cNvPr id="760" name="Freeform: Shape 759">
                    <a:extLst>
                      <a:ext uri="{FF2B5EF4-FFF2-40B4-BE49-F238E27FC236}">
                        <a16:creationId xmlns:a16="http://schemas.microsoft.com/office/drawing/2014/main" id="{AAC8E1B9-0DD5-36A4-A756-A44277686CE6}"/>
                      </a:ext>
                    </a:extLst>
                  </p:cNvPr>
                  <p:cNvSpPr/>
                  <p:nvPr/>
                </p:nvSpPr>
                <p:spPr>
                  <a:xfrm>
                    <a:off x="7386161" y="3344982"/>
                    <a:ext cx="164592" cy="120872"/>
                  </a:xfrm>
                  <a:custGeom>
                    <a:avLst/>
                    <a:gdLst>
                      <a:gd name="connsiteX0" fmla="*/ 164592 w 164592"/>
                      <a:gd name="connsiteY0" fmla="*/ 0 h 120872"/>
                      <a:gd name="connsiteX1" fmla="*/ 164592 w 164592"/>
                      <a:gd name="connsiteY1" fmla="*/ 23574 h 120872"/>
                      <a:gd name="connsiteX2" fmla="*/ 0 w 164592"/>
                      <a:gd name="connsiteY2" fmla="*/ 120872 h 120872"/>
                      <a:gd name="connsiteX3" fmla="*/ 0 w 164592"/>
                      <a:gd name="connsiteY3" fmla="*/ 96441 h 120872"/>
                    </a:gdLst>
                    <a:ahLst/>
                    <a:cxnLst>
                      <a:cxn ang="0">
                        <a:pos x="connsiteX0" y="connsiteY0"/>
                      </a:cxn>
                      <a:cxn ang="0">
                        <a:pos x="connsiteX1" y="connsiteY1"/>
                      </a:cxn>
                      <a:cxn ang="0">
                        <a:pos x="connsiteX2" y="connsiteY2"/>
                      </a:cxn>
                      <a:cxn ang="0">
                        <a:pos x="connsiteX3" y="connsiteY3"/>
                      </a:cxn>
                    </a:cxnLst>
                    <a:rect l="l" t="t" r="r" b="b"/>
                    <a:pathLst>
                      <a:path w="164592" h="120872">
                        <a:moveTo>
                          <a:pt x="164592" y="0"/>
                        </a:moveTo>
                        <a:lnTo>
                          <a:pt x="164592" y="23574"/>
                        </a:lnTo>
                        <a:lnTo>
                          <a:pt x="0" y="120872"/>
                        </a:lnTo>
                        <a:lnTo>
                          <a:pt x="0" y="96441"/>
                        </a:lnTo>
                        <a:close/>
                      </a:path>
                    </a:pathLst>
                  </a:custGeom>
                  <a:solidFill>
                    <a:srgbClr val="FFFFFF"/>
                  </a:solidFill>
                  <a:ln w="4286" cap="flat">
                    <a:noFill/>
                    <a:prstDash val="solid"/>
                    <a:miter/>
                  </a:ln>
                </p:spPr>
                <p:txBody>
                  <a:bodyPr rtlCol="0" anchor="ctr"/>
                  <a:lstStyle/>
                  <a:p>
                    <a:endParaRPr lang="en-GB"/>
                  </a:p>
                </p:txBody>
              </p:sp>
              <p:sp>
                <p:nvSpPr>
                  <p:cNvPr id="761" name="Freeform: Shape 760">
                    <a:extLst>
                      <a:ext uri="{FF2B5EF4-FFF2-40B4-BE49-F238E27FC236}">
                        <a16:creationId xmlns:a16="http://schemas.microsoft.com/office/drawing/2014/main" id="{31CC65D6-1DCB-536A-222D-C05652FC15C7}"/>
                      </a:ext>
                    </a:extLst>
                  </p:cNvPr>
                  <p:cNvSpPr/>
                  <p:nvPr/>
                </p:nvSpPr>
                <p:spPr>
                  <a:xfrm>
                    <a:off x="7383715" y="3331266"/>
                    <a:ext cx="178610" cy="144120"/>
                  </a:xfrm>
                  <a:custGeom>
                    <a:avLst/>
                    <a:gdLst>
                      <a:gd name="connsiteX0" fmla="*/ 178610 w 178610"/>
                      <a:gd name="connsiteY0" fmla="*/ 0 h 144120"/>
                      <a:gd name="connsiteX1" fmla="*/ 178610 w 178610"/>
                      <a:gd name="connsiteY1" fmla="*/ 7286 h 144120"/>
                      <a:gd name="connsiteX2" fmla="*/ 6732 w 178610"/>
                      <a:gd name="connsiteY2" fmla="*/ 114014 h 144120"/>
                      <a:gd name="connsiteX3" fmla="*/ 13589 w 178610"/>
                      <a:gd name="connsiteY3" fmla="*/ 134588 h 144120"/>
                      <a:gd name="connsiteX4" fmla="*/ 178610 w 178610"/>
                      <a:gd name="connsiteY4" fmla="*/ 38147 h 144120"/>
                      <a:gd name="connsiteX5" fmla="*/ 178610 w 178610"/>
                      <a:gd name="connsiteY5" fmla="*/ 45434 h 144120"/>
                      <a:gd name="connsiteX6" fmla="*/ 13589 w 178610"/>
                      <a:gd name="connsiteY6" fmla="*/ 141875 h 144120"/>
                      <a:gd name="connsiteX7" fmla="*/ 302 w 178610"/>
                      <a:gd name="connsiteY7" fmla="*/ 117872 h 144120"/>
                      <a:gd name="connsiteX8" fmla="*/ 178610 w 178610"/>
                      <a:gd name="connsiteY8" fmla="*/ 0 h 144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8610" h="144120">
                        <a:moveTo>
                          <a:pt x="178610" y="0"/>
                        </a:moveTo>
                        <a:lnTo>
                          <a:pt x="178610" y="7286"/>
                        </a:lnTo>
                        <a:cubicBezTo>
                          <a:pt x="176038" y="11573"/>
                          <a:pt x="-2698" y="106299"/>
                          <a:pt x="6732" y="114014"/>
                        </a:cubicBezTo>
                        <a:cubicBezTo>
                          <a:pt x="8446" y="118300"/>
                          <a:pt x="2017" y="141446"/>
                          <a:pt x="13589" y="134588"/>
                        </a:cubicBezTo>
                        <a:cubicBezTo>
                          <a:pt x="13589" y="134588"/>
                          <a:pt x="178610" y="38147"/>
                          <a:pt x="178610" y="38147"/>
                        </a:cubicBezTo>
                        <a:lnTo>
                          <a:pt x="178610" y="45434"/>
                        </a:lnTo>
                        <a:lnTo>
                          <a:pt x="13589" y="141875"/>
                        </a:lnTo>
                        <a:cubicBezTo>
                          <a:pt x="-3556" y="151733"/>
                          <a:pt x="1159" y="126444"/>
                          <a:pt x="302" y="117872"/>
                        </a:cubicBezTo>
                        <a:cubicBezTo>
                          <a:pt x="-8270" y="95583"/>
                          <a:pt x="168323" y="11144"/>
                          <a:pt x="178610" y="0"/>
                        </a:cubicBezTo>
                        <a:close/>
                      </a:path>
                    </a:pathLst>
                  </a:custGeom>
                  <a:solidFill>
                    <a:srgbClr val="949AC5"/>
                  </a:solidFill>
                  <a:ln w="4286" cap="flat">
                    <a:noFill/>
                    <a:prstDash val="solid"/>
                    <a:miter/>
                  </a:ln>
                </p:spPr>
                <p:txBody>
                  <a:bodyPr rtlCol="0" anchor="ctr"/>
                  <a:lstStyle/>
                  <a:p>
                    <a:endParaRPr lang="en-GB"/>
                  </a:p>
                </p:txBody>
              </p:sp>
            </p:grpSp>
            <p:sp>
              <p:nvSpPr>
                <p:cNvPr id="762" name="Freeform: Shape 761">
                  <a:extLst>
                    <a:ext uri="{FF2B5EF4-FFF2-40B4-BE49-F238E27FC236}">
                      <a16:creationId xmlns:a16="http://schemas.microsoft.com/office/drawing/2014/main" id="{256500BC-CA6A-DB12-84A7-FDCE4E07AA0E}"/>
                    </a:ext>
                  </a:extLst>
                </p:cNvPr>
                <p:cNvSpPr/>
                <p:nvPr/>
              </p:nvSpPr>
              <p:spPr>
                <a:xfrm>
                  <a:off x="7341369" y="3306834"/>
                  <a:ext cx="220956" cy="167163"/>
                </a:xfrm>
                <a:custGeom>
                  <a:avLst/>
                  <a:gdLst>
                    <a:gd name="connsiteX0" fmla="*/ 220956 w 220956"/>
                    <a:gd name="connsiteY0" fmla="*/ 24432 h 167163"/>
                    <a:gd name="connsiteX1" fmla="*/ 55936 w 220956"/>
                    <a:gd name="connsiteY1" fmla="*/ 120872 h 167163"/>
                    <a:gd name="connsiteX2" fmla="*/ 50364 w 220956"/>
                    <a:gd name="connsiteY2" fmla="*/ 125587 h 167163"/>
                    <a:gd name="connsiteX3" fmla="*/ 43077 w 220956"/>
                    <a:gd name="connsiteY3" fmla="*/ 141875 h 167163"/>
                    <a:gd name="connsiteX4" fmla="*/ 46506 w 220956"/>
                    <a:gd name="connsiteY4" fmla="*/ 167164 h 167163"/>
                    <a:gd name="connsiteX5" fmla="*/ 3643 w 220956"/>
                    <a:gd name="connsiteY5" fmla="*/ 142304 h 167163"/>
                    <a:gd name="connsiteX6" fmla="*/ 1500 w 220956"/>
                    <a:gd name="connsiteY6" fmla="*/ 111443 h 167163"/>
                    <a:gd name="connsiteX7" fmla="*/ 178951 w 220956"/>
                    <a:gd name="connsiteY7" fmla="*/ 0 h 167163"/>
                    <a:gd name="connsiteX8" fmla="*/ 220956 w 220956"/>
                    <a:gd name="connsiteY8" fmla="*/ 24432 h 167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0956" h="167163">
                      <a:moveTo>
                        <a:pt x="220956" y="24432"/>
                      </a:moveTo>
                      <a:lnTo>
                        <a:pt x="55936" y="120872"/>
                      </a:lnTo>
                      <a:cubicBezTo>
                        <a:pt x="53792" y="122158"/>
                        <a:pt x="52078" y="123872"/>
                        <a:pt x="50364" y="125587"/>
                      </a:cubicBezTo>
                      <a:cubicBezTo>
                        <a:pt x="46506" y="129873"/>
                        <a:pt x="43077" y="135874"/>
                        <a:pt x="43077" y="141875"/>
                      </a:cubicBezTo>
                      <a:cubicBezTo>
                        <a:pt x="43934" y="146590"/>
                        <a:pt x="40505" y="164592"/>
                        <a:pt x="46506" y="167164"/>
                      </a:cubicBezTo>
                      <a:lnTo>
                        <a:pt x="3643" y="142304"/>
                      </a:lnTo>
                      <a:cubicBezTo>
                        <a:pt x="-1929" y="138874"/>
                        <a:pt x="214" y="117015"/>
                        <a:pt x="1500" y="111443"/>
                      </a:cubicBezTo>
                      <a:cubicBezTo>
                        <a:pt x="-1929" y="96869"/>
                        <a:pt x="170379" y="8144"/>
                        <a:pt x="178951" y="0"/>
                      </a:cubicBezTo>
                      <a:lnTo>
                        <a:pt x="220956" y="24432"/>
                      </a:lnTo>
                      <a:close/>
                    </a:path>
                  </a:pathLst>
                </a:custGeom>
                <a:solidFill>
                  <a:srgbClr val="6C74AF">
                    <a:alpha val="15000"/>
                  </a:srgbClr>
                </a:solidFill>
                <a:ln w="4286" cap="flat">
                  <a:noFill/>
                  <a:prstDash val="solid"/>
                  <a:miter/>
                </a:ln>
              </p:spPr>
              <p:txBody>
                <a:bodyPr rtlCol="0" anchor="ctr"/>
                <a:lstStyle/>
                <a:p>
                  <a:endParaRPr lang="en-GB"/>
                </a:p>
              </p:txBody>
            </p:sp>
            <p:grpSp>
              <p:nvGrpSpPr>
                <p:cNvPr id="763" name="Graphic 18">
                  <a:extLst>
                    <a:ext uri="{FF2B5EF4-FFF2-40B4-BE49-F238E27FC236}">
                      <a16:creationId xmlns:a16="http://schemas.microsoft.com/office/drawing/2014/main" id="{A7497ACC-3DD8-C2D4-BCFE-3021014B86BE}"/>
                    </a:ext>
                  </a:extLst>
                </p:cNvPr>
                <p:cNvGrpSpPr/>
                <p:nvPr/>
              </p:nvGrpSpPr>
              <p:grpSpPr>
                <a:xfrm>
                  <a:off x="7413164" y="3428564"/>
                  <a:ext cx="38576" cy="33432"/>
                  <a:chOff x="7413164" y="3428564"/>
                  <a:chExt cx="38576" cy="33432"/>
                </a:xfrm>
              </p:grpSpPr>
              <p:sp>
                <p:nvSpPr>
                  <p:cNvPr id="764" name="Freeform: Shape 763">
                    <a:extLst>
                      <a:ext uri="{FF2B5EF4-FFF2-40B4-BE49-F238E27FC236}">
                        <a16:creationId xmlns:a16="http://schemas.microsoft.com/office/drawing/2014/main" id="{FA6BDA5D-5C70-91A6-E74D-C3E88024E52E}"/>
                      </a:ext>
                    </a:extLst>
                  </p:cNvPr>
                  <p:cNvSpPr/>
                  <p:nvPr/>
                </p:nvSpPr>
                <p:spPr>
                  <a:xfrm>
                    <a:off x="7413593" y="3436708"/>
                    <a:ext cx="24859" cy="25288"/>
                  </a:xfrm>
                  <a:custGeom>
                    <a:avLst/>
                    <a:gdLst>
                      <a:gd name="connsiteX0" fmla="*/ 24431 w 24859"/>
                      <a:gd name="connsiteY0" fmla="*/ 25289 h 25288"/>
                      <a:gd name="connsiteX1" fmla="*/ 24860 w 24859"/>
                      <a:gd name="connsiteY1" fmla="*/ 25289 h 25288"/>
                      <a:gd name="connsiteX2" fmla="*/ 0 w 24859"/>
                      <a:gd name="connsiteY2" fmla="*/ 0 h 25288"/>
                      <a:gd name="connsiteX3" fmla="*/ 429 w 24859"/>
                      <a:gd name="connsiteY3" fmla="*/ 1286 h 25288"/>
                      <a:gd name="connsiteX4" fmla="*/ 24431 w 24859"/>
                      <a:gd name="connsiteY4" fmla="*/ 25289 h 25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59" h="25288">
                        <a:moveTo>
                          <a:pt x="24431" y="25289"/>
                        </a:moveTo>
                        <a:lnTo>
                          <a:pt x="24860" y="25289"/>
                        </a:lnTo>
                        <a:cubicBezTo>
                          <a:pt x="21431" y="13716"/>
                          <a:pt x="12859" y="1286"/>
                          <a:pt x="0" y="0"/>
                        </a:cubicBezTo>
                        <a:lnTo>
                          <a:pt x="429" y="1286"/>
                        </a:lnTo>
                        <a:cubicBezTo>
                          <a:pt x="12859" y="2143"/>
                          <a:pt x="21431" y="13716"/>
                          <a:pt x="24431" y="25289"/>
                        </a:cubicBezTo>
                        <a:close/>
                      </a:path>
                    </a:pathLst>
                  </a:custGeom>
                  <a:solidFill>
                    <a:srgbClr val="6C74AF"/>
                  </a:solidFill>
                  <a:ln w="4286" cap="flat">
                    <a:noFill/>
                    <a:prstDash val="solid"/>
                    <a:miter/>
                  </a:ln>
                </p:spPr>
                <p:txBody>
                  <a:bodyPr rtlCol="0" anchor="ctr"/>
                  <a:lstStyle/>
                  <a:p>
                    <a:endParaRPr lang="en-GB"/>
                  </a:p>
                </p:txBody>
              </p:sp>
              <p:sp>
                <p:nvSpPr>
                  <p:cNvPr id="765" name="Freeform: Shape 764">
                    <a:extLst>
                      <a:ext uri="{FF2B5EF4-FFF2-40B4-BE49-F238E27FC236}">
                        <a16:creationId xmlns:a16="http://schemas.microsoft.com/office/drawing/2014/main" id="{94F47C0C-A8AA-B04D-A58F-079C60444F71}"/>
                      </a:ext>
                    </a:extLst>
                  </p:cNvPr>
                  <p:cNvSpPr/>
                  <p:nvPr/>
                </p:nvSpPr>
                <p:spPr>
                  <a:xfrm>
                    <a:off x="7413164" y="3428564"/>
                    <a:ext cx="38576" cy="33004"/>
                  </a:xfrm>
                  <a:custGeom>
                    <a:avLst/>
                    <a:gdLst>
                      <a:gd name="connsiteX0" fmla="*/ 38576 w 38576"/>
                      <a:gd name="connsiteY0" fmla="*/ 25289 h 33004"/>
                      <a:gd name="connsiteX1" fmla="*/ 13716 w 38576"/>
                      <a:gd name="connsiteY1" fmla="*/ 0 h 33004"/>
                      <a:gd name="connsiteX2" fmla="*/ 0 w 38576"/>
                      <a:gd name="connsiteY2" fmla="*/ 7715 h 33004"/>
                      <a:gd name="connsiteX3" fmla="*/ 24860 w 38576"/>
                      <a:gd name="connsiteY3" fmla="*/ 33004 h 33004"/>
                      <a:gd name="connsiteX4" fmla="*/ 24860 w 38576"/>
                      <a:gd name="connsiteY4" fmla="*/ 33004 h 33004"/>
                      <a:gd name="connsiteX5" fmla="*/ 38576 w 38576"/>
                      <a:gd name="connsiteY5" fmla="*/ 25289 h 33004"/>
                      <a:gd name="connsiteX6" fmla="*/ 38576 w 38576"/>
                      <a:gd name="connsiteY6" fmla="*/ 25289 h 33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76" h="33004">
                        <a:moveTo>
                          <a:pt x="38576" y="25289"/>
                        </a:moveTo>
                        <a:cubicBezTo>
                          <a:pt x="35576" y="13288"/>
                          <a:pt x="26575" y="1715"/>
                          <a:pt x="13716" y="0"/>
                        </a:cubicBezTo>
                        <a:lnTo>
                          <a:pt x="0" y="7715"/>
                        </a:lnTo>
                        <a:cubicBezTo>
                          <a:pt x="12859" y="9430"/>
                          <a:pt x="21860" y="21003"/>
                          <a:pt x="24860" y="33004"/>
                        </a:cubicBezTo>
                        <a:cubicBezTo>
                          <a:pt x="24860" y="33004"/>
                          <a:pt x="24860" y="33004"/>
                          <a:pt x="24860" y="33004"/>
                        </a:cubicBezTo>
                        <a:lnTo>
                          <a:pt x="38576" y="25289"/>
                        </a:lnTo>
                        <a:cubicBezTo>
                          <a:pt x="38576" y="25289"/>
                          <a:pt x="38576" y="25289"/>
                          <a:pt x="38576" y="25289"/>
                        </a:cubicBezTo>
                        <a:close/>
                      </a:path>
                    </a:pathLst>
                  </a:custGeom>
                  <a:solidFill>
                    <a:srgbClr val="FFD23E"/>
                  </a:solidFill>
                  <a:ln w="4286" cap="flat">
                    <a:noFill/>
                    <a:prstDash val="solid"/>
                    <a:miter/>
                  </a:ln>
                </p:spPr>
                <p:txBody>
                  <a:bodyPr rtlCol="0" anchor="ctr"/>
                  <a:lstStyle/>
                  <a:p>
                    <a:endParaRPr lang="en-GB"/>
                  </a:p>
                </p:txBody>
              </p:sp>
            </p:grpSp>
            <p:sp>
              <p:nvSpPr>
                <p:cNvPr id="766" name="Freeform: Shape 765">
                  <a:extLst>
                    <a:ext uri="{FF2B5EF4-FFF2-40B4-BE49-F238E27FC236}">
                      <a16:creationId xmlns:a16="http://schemas.microsoft.com/office/drawing/2014/main" id="{A5396AFB-01A4-D6E2-5FE6-A4057FC32CB6}"/>
                    </a:ext>
                  </a:extLst>
                </p:cNvPr>
                <p:cNvSpPr/>
                <p:nvPr/>
              </p:nvSpPr>
              <p:spPr>
                <a:xfrm>
                  <a:off x="7460313" y="3354412"/>
                  <a:ext cx="90439" cy="54863"/>
                </a:xfrm>
                <a:custGeom>
                  <a:avLst/>
                  <a:gdLst>
                    <a:gd name="connsiteX0" fmla="*/ 90440 w 90439"/>
                    <a:gd name="connsiteY0" fmla="*/ 0 h 54863"/>
                    <a:gd name="connsiteX1" fmla="*/ 90440 w 90439"/>
                    <a:gd name="connsiteY1" fmla="*/ 3000 h 54863"/>
                    <a:gd name="connsiteX2" fmla="*/ 0 w 90439"/>
                    <a:gd name="connsiteY2" fmla="*/ 54864 h 54863"/>
                  </a:gdLst>
                  <a:ahLst/>
                  <a:cxnLst>
                    <a:cxn ang="0">
                      <a:pos x="connsiteX0" y="connsiteY0"/>
                    </a:cxn>
                    <a:cxn ang="0">
                      <a:pos x="connsiteX1" y="connsiteY1"/>
                    </a:cxn>
                    <a:cxn ang="0">
                      <a:pos x="connsiteX2" y="connsiteY2"/>
                    </a:cxn>
                  </a:cxnLst>
                  <a:rect l="l" t="t" r="r" b="b"/>
                  <a:pathLst>
                    <a:path w="90439" h="54863">
                      <a:moveTo>
                        <a:pt x="90440" y="0"/>
                      </a:moveTo>
                      <a:lnTo>
                        <a:pt x="90440" y="3000"/>
                      </a:lnTo>
                      <a:lnTo>
                        <a:pt x="0" y="54864"/>
                      </a:lnTo>
                      <a:close/>
                    </a:path>
                  </a:pathLst>
                </a:custGeom>
                <a:solidFill>
                  <a:srgbClr val="E6E6E6"/>
                </a:solidFill>
                <a:ln w="4286" cap="flat">
                  <a:noFill/>
                  <a:prstDash val="solid"/>
                  <a:miter/>
                </a:ln>
              </p:spPr>
              <p:txBody>
                <a:bodyPr rtlCol="0" anchor="ctr"/>
                <a:lstStyle/>
                <a:p>
                  <a:endParaRPr lang="en-GB"/>
                </a:p>
              </p:txBody>
            </p:sp>
          </p:grpSp>
          <p:grpSp>
            <p:nvGrpSpPr>
              <p:cNvPr id="767" name="Graphic 18">
                <a:extLst>
                  <a:ext uri="{FF2B5EF4-FFF2-40B4-BE49-F238E27FC236}">
                    <a16:creationId xmlns:a16="http://schemas.microsoft.com/office/drawing/2014/main" id="{2B21F239-F3AB-BFA2-2F44-8440234BE347}"/>
                  </a:ext>
                </a:extLst>
              </p:cNvPr>
              <p:cNvGrpSpPr/>
              <p:nvPr/>
            </p:nvGrpSpPr>
            <p:grpSpPr>
              <a:xfrm>
                <a:off x="7146988" y="3152529"/>
                <a:ext cx="381047" cy="258677"/>
                <a:chOff x="7146988" y="3152529"/>
                <a:chExt cx="381047" cy="258677"/>
              </a:xfrm>
            </p:grpSpPr>
            <p:grpSp>
              <p:nvGrpSpPr>
                <p:cNvPr id="768" name="Graphic 18">
                  <a:extLst>
                    <a:ext uri="{FF2B5EF4-FFF2-40B4-BE49-F238E27FC236}">
                      <a16:creationId xmlns:a16="http://schemas.microsoft.com/office/drawing/2014/main" id="{4EEBC709-2137-AC00-151F-F581C5A84D02}"/>
                    </a:ext>
                  </a:extLst>
                </p:cNvPr>
                <p:cNvGrpSpPr/>
                <p:nvPr/>
              </p:nvGrpSpPr>
              <p:grpSpPr>
                <a:xfrm>
                  <a:off x="7146988" y="3152529"/>
                  <a:ext cx="381047" cy="258677"/>
                  <a:chOff x="7146988" y="3152529"/>
                  <a:chExt cx="381047" cy="258677"/>
                </a:xfrm>
              </p:grpSpPr>
              <p:sp>
                <p:nvSpPr>
                  <p:cNvPr id="769" name="Freeform: Shape 768">
                    <a:extLst>
                      <a:ext uri="{FF2B5EF4-FFF2-40B4-BE49-F238E27FC236}">
                        <a16:creationId xmlns:a16="http://schemas.microsoft.com/office/drawing/2014/main" id="{296B34C4-0047-2E30-F267-C85458FF1F1E}"/>
                      </a:ext>
                    </a:extLst>
                  </p:cNvPr>
                  <p:cNvSpPr/>
                  <p:nvPr/>
                </p:nvSpPr>
                <p:spPr>
                  <a:xfrm>
                    <a:off x="7153846" y="3186819"/>
                    <a:ext cx="374189" cy="217239"/>
                  </a:xfrm>
                  <a:custGeom>
                    <a:avLst/>
                    <a:gdLst>
                      <a:gd name="connsiteX0" fmla="*/ 374189 w 374189"/>
                      <a:gd name="connsiteY0" fmla="*/ 129873 h 217239"/>
                      <a:gd name="connsiteX1" fmla="*/ 152590 w 374189"/>
                      <a:gd name="connsiteY1" fmla="*/ 0 h 217239"/>
                      <a:gd name="connsiteX2" fmla="*/ 5143 w 374189"/>
                      <a:gd name="connsiteY2" fmla="*/ 86154 h 217239"/>
                      <a:gd name="connsiteX3" fmla="*/ 0 w 374189"/>
                      <a:gd name="connsiteY3" fmla="*/ 87011 h 217239"/>
                      <a:gd name="connsiteX4" fmla="*/ 221599 w 374189"/>
                      <a:gd name="connsiteY4" fmla="*/ 216884 h 217239"/>
                      <a:gd name="connsiteX5" fmla="*/ 226742 w 374189"/>
                      <a:gd name="connsiteY5" fmla="*/ 216027 h 217239"/>
                      <a:gd name="connsiteX6" fmla="*/ 226742 w 374189"/>
                      <a:gd name="connsiteY6" fmla="*/ 216027 h 217239"/>
                      <a:gd name="connsiteX7" fmla="*/ 374189 w 374189"/>
                      <a:gd name="connsiteY7" fmla="*/ 129873 h 21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4189" h="217239">
                        <a:moveTo>
                          <a:pt x="374189" y="129873"/>
                        </a:moveTo>
                        <a:lnTo>
                          <a:pt x="152590" y="0"/>
                        </a:lnTo>
                        <a:lnTo>
                          <a:pt x="5143" y="86154"/>
                        </a:lnTo>
                        <a:cubicBezTo>
                          <a:pt x="3857" y="87011"/>
                          <a:pt x="1714" y="87868"/>
                          <a:pt x="0" y="87011"/>
                        </a:cubicBezTo>
                        <a:lnTo>
                          <a:pt x="221599" y="216884"/>
                        </a:lnTo>
                        <a:cubicBezTo>
                          <a:pt x="223314" y="217741"/>
                          <a:pt x="225028" y="216884"/>
                          <a:pt x="226742" y="216027"/>
                        </a:cubicBezTo>
                        <a:lnTo>
                          <a:pt x="226742" y="216027"/>
                        </a:lnTo>
                        <a:lnTo>
                          <a:pt x="374189" y="129873"/>
                        </a:lnTo>
                        <a:close/>
                      </a:path>
                    </a:pathLst>
                  </a:custGeom>
                  <a:solidFill>
                    <a:srgbClr val="FFD23E"/>
                  </a:solidFill>
                  <a:ln w="4286" cap="flat">
                    <a:noFill/>
                    <a:prstDash val="solid"/>
                    <a:miter/>
                  </a:ln>
                </p:spPr>
                <p:txBody>
                  <a:bodyPr rtlCol="0" anchor="ctr"/>
                  <a:lstStyle/>
                  <a:p>
                    <a:endParaRPr lang="en-GB"/>
                  </a:p>
                </p:txBody>
              </p:sp>
              <p:sp>
                <p:nvSpPr>
                  <p:cNvPr id="770" name="Freeform: Shape 769">
                    <a:extLst>
                      <a:ext uri="{FF2B5EF4-FFF2-40B4-BE49-F238E27FC236}">
                        <a16:creationId xmlns:a16="http://schemas.microsoft.com/office/drawing/2014/main" id="{4DE86F93-1F30-97CF-8A8A-F6D142122E45}"/>
                      </a:ext>
                    </a:extLst>
                  </p:cNvPr>
                  <p:cNvSpPr/>
                  <p:nvPr/>
                </p:nvSpPr>
                <p:spPr>
                  <a:xfrm>
                    <a:off x="7146988" y="3274259"/>
                    <a:ext cx="224599" cy="135874"/>
                  </a:xfrm>
                  <a:custGeom>
                    <a:avLst/>
                    <a:gdLst>
                      <a:gd name="connsiteX0" fmla="*/ 224600 w 224599"/>
                      <a:gd name="connsiteY0" fmla="*/ 135874 h 135874"/>
                      <a:gd name="connsiteX1" fmla="*/ 3001 w 224599"/>
                      <a:gd name="connsiteY1" fmla="*/ 6001 h 135874"/>
                      <a:gd name="connsiteX2" fmla="*/ 0 w 224599"/>
                      <a:gd name="connsiteY2" fmla="*/ 0 h 135874"/>
                      <a:gd name="connsiteX3" fmla="*/ 221599 w 224599"/>
                      <a:gd name="connsiteY3" fmla="*/ 129874 h 135874"/>
                      <a:gd name="connsiteX4" fmla="*/ 224600 w 224599"/>
                      <a:gd name="connsiteY4" fmla="*/ 135874 h 135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4599" h="135874">
                        <a:moveTo>
                          <a:pt x="224600" y="135874"/>
                        </a:moveTo>
                        <a:lnTo>
                          <a:pt x="3001" y="6001"/>
                        </a:lnTo>
                        <a:cubicBezTo>
                          <a:pt x="1286" y="5144"/>
                          <a:pt x="0" y="3000"/>
                          <a:pt x="0" y="0"/>
                        </a:cubicBezTo>
                        <a:lnTo>
                          <a:pt x="221599" y="129874"/>
                        </a:lnTo>
                        <a:cubicBezTo>
                          <a:pt x="222028" y="132445"/>
                          <a:pt x="222885" y="134588"/>
                          <a:pt x="224600" y="135874"/>
                        </a:cubicBezTo>
                        <a:close/>
                      </a:path>
                    </a:pathLst>
                  </a:custGeom>
                  <a:noFill/>
                  <a:ln w="4286" cap="flat">
                    <a:noFill/>
                    <a:prstDash val="solid"/>
                    <a:miter/>
                  </a:ln>
                </p:spPr>
                <p:txBody>
                  <a:bodyPr rtlCol="0" anchor="ctr"/>
                  <a:lstStyle/>
                  <a:p>
                    <a:endParaRPr lang="en-GB"/>
                  </a:p>
                </p:txBody>
              </p:sp>
              <p:sp>
                <p:nvSpPr>
                  <p:cNvPr id="771" name="Freeform: Shape 770">
                    <a:extLst>
                      <a:ext uri="{FF2B5EF4-FFF2-40B4-BE49-F238E27FC236}">
                        <a16:creationId xmlns:a16="http://schemas.microsoft.com/office/drawing/2014/main" id="{F0EAE8B4-B385-82E8-6AC2-427008C8BDEA}"/>
                      </a:ext>
                    </a:extLst>
                  </p:cNvPr>
                  <p:cNvSpPr/>
                  <p:nvPr/>
                </p:nvSpPr>
                <p:spPr>
                  <a:xfrm>
                    <a:off x="7158990" y="3152529"/>
                    <a:ext cx="369046" cy="216026"/>
                  </a:xfrm>
                  <a:custGeom>
                    <a:avLst/>
                    <a:gdLst>
                      <a:gd name="connsiteX0" fmla="*/ 221599 w 369046"/>
                      <a:gd name="connsiteY0" fmla="*/ 216027 h 216026"/>
                      <a:gd name="connsiteX1" fmla="*/ 0 w 369046"/>
                      <a:gd name="connsiteY1" fmla="*/ 86154 h 216026"/>
                      <a:gd name="connsiteX2" fmla="*/ 147447 w 369046"/>
                      <a:gd name="connsiteY2" fmla="*/ 0 h 216026"/>
                      <a:gd name="connsiteX3" fmla="*/ 369046 w 369046"/>
                      <a:gd name="connsiteY3" fmla="*/ 130302 h 216026"/>
                    </a:gdLst>
                    <a:ahLst/>
                    <a:cxnLst>
                      <a:cxn ang="0">
                        <a:pos x="connsiteX0" y="connsiteY0"/>
                      </a:cxn>
                      <a:cxn ang="0">
                        <a:pos x="connsiteX1" y="connsiteY1"/>
                      </a:cxn>
                      <a:cxn ang="0">
                        <a:pos x="connsiteX2" y="connsiteY2"/>
                      </a:cxn>
                      <a:cxn ang="0">
                        <a:pos x="connsiteX3" y="connsiteY3"/>
                      </a:cxn>
                    </a:cxnLst>
                    <a:rect l="l" t="t" r="r" b="b"/>
                    <a:pathLst>
                      <a:path w="369046" h="216026">
                        <a:moveTo>
                          <a:pt x="221599" y="216027"/>
                        </a:moveTo>
                        <a:lnTo>
                          <a:pt x="0" y="86154"/>
                        </a:lnTo>
                        <a:lnTo>
                          <a:pt x="147447" y="0"/>
                        </a:lnTo>
                        <a:lnTo>
                          <a:pt x="369046" y="130302"/>
                        </a:lnTo>
                        <a:close/>
                      </a:path>
                    </a:pathLst>
                  </a:custGeom>
                  <a:solidFill>
                    <a:srgbClr val="FFD23E"/>
                  </a:solidFill>
                  <a:ln w="4286" cap="flat">
                    <a:noFill/>
                    <a:prstDash val="solid"/>
                    <a:miter/>
                  </a:ln>
                </p:spPr>
                <p:txBody>
                  <a:bodyPr rtlCol="0" anchor="ctr"/>
                  <a:lstStyle/>
                  <a:p>
                    <a:endParaRPr lang="en-GB"/>
                  </a:p>
                </p:txBody>
              </p:sp>
              <p:sp>
                <p:nvSpPr>
                  <p:cNvPr id="772" name="Freeform: Shape 771">
                    <a:extLst>
                      <a:ext uri="{FF2B5EF4-FFF2-40B4-BE49-F238E27FC236}">
                        <a16:creationId xmlns:a16="http://schemas.microsoft.com/office/drawing/2014/main" id="{6C683AF8-7EFC-D59D-145B-3EC71FEEA4C4}"/>
                      </a:ext>
                    </a:extLst>
                  </p:cNvPr>
                  <p:cNvSpPr/>
                  <p:nvPr/>
                </p:nvSpPr>
                <p:spPr>
                  <a:xfrm>
                    <a:off x="7147310" y="3238683"/>
                    <a:ext cx="233278" cy="171021"/>
                  </a:xfrm>
                  <a:custGeom>
                    <a:avLst/>
                    <a:gdLst>
                      <a:gd name="connsiteX0" fmla="*/ 221706 w 233278"/>
                      <a:gd name="connsiteY0" fmla="*/ 165021 h 171021"/>
                      <a:gd name="connsiteX1" fmla="*/ 233279 w 233278"/>
                      <a:gd name="connsiteY1" fmla="*/ 129873 h 171021"/>
                      <a:gd name="connsiteX2" fmla="*/ 11680 w 233278"/>
                      <a:gd name="connsiteY2" fmla="*/ 0 h 171021"/>
                      <a:gd name="connsiteX3" fmla="*/ 107 w 233278"/>
                      <a:gd name="connsiteY3" fmla="*/ 18860 h 171021"/>
                      <a:gd name="connsiteX4" fmla="*/ 3107 w 233278"/>
                      <a:gd name="connsiteY4" fmla="*/ 41148 h 171021"/>
                      <a:gd name="connsiteX5" fmla="*/ 224706 w 233278"/>
                      <a:gd name="connsiteY5" fmla="*/ 171021 h 171021"/>
                      <a:gd name="connsiteX6" fmla="*/ 221706 w 233278"/>
                      <a:gd name="connsiteY6" fmla="*/ 165021 h 17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278" h="171021">
                        <a:moveTo>
                          <a:pt x="221706" y="165021"/>
                        </a:moveTo>
                        <a:cubicBezTo>
                          <a:pt x="221278" y="153019"/>
                          <a:pt x="220849" y="136303"/>
                          <a:pt x="233279" y="129873"/>
                        </a:cubicBezTo>
                        <a:lnTo>
                          <a:pt x="11680" y="0"/>
                        </a:lnTo>
                        <a:cubicBezTo>
                          <a:pt x="5251" y="3858"/>
                          <a:pt x="536" y="11144"/>
                          <a:pt x="107" y="18860"/>
                        </a:cubicBezTo>
                        <a:cubicBezTo>
                          <a:pt x="964" y="23146"/>
                          <a:pt x="-2036" y="39005"/>
                          <a:pt x="3107" y="41148"/>
                        </a:cubicBezTo>
                        <a:cubicBezTo>
                          <a:pt x="3107" y="41148"/>
                          <a:pt x="224706" y="171021"/>
                          <a:pt x="224706" y="171021"/>
                        </a:cubicBezTo>
                        <a:cubicBezTo>
                          <a:pt x="222563" y="170164"/>
                          <a:pt x="221706" y="168021"/>
                          <a:pt x="221706" y="165021"/>
                        </a:cubicBezTo>
                        <a:close/>
                      </a:path>
                    </a:pathLst>
                  </a:custGeom>
                  <a:solidFill>
                    <a:srgbClr val="FFD23E"/>
                  </a:solidFill>
                  <a:ln w="4286" cap="flat">
                    <a:noFill/>
                    <a:prstDash val="solid"/>
                    <a:miter/>
                  </a:ln>
                </p:spPr>
                <p:txBody>
                  <a:bodyPr rtlCol="0" anchor="ctr"/>
                  <a:lstStyle/>
                  <a:p>
                    <a:endParaRPr lang="en-GB"/>
                  </a:p>
                </p:txBody>
              </p:sp>
              <p:sp>
                <p:nvSpPr>
                  <p:cNvPr id="773" name="Freeform: Shape 772">
                    <a:extLst>
                      <a:ext uri="{FF2B5EF4-FFF2-40B4-BE49-F238E27FC236}">
                        <a16:creationId xmlns:a16="http://schemas.microsoft.com/office/drawing/2014/main" id="{312F524A-D03F-9B3B-D7E0-F70562755CE0}"/>
                      </a:ext>
                    </a:extLst>
                  </p:cNvPr>
                  <p:cNvSpPr/>
                  <p:nvPr/>
                </p:nvSpPr>
                <p:spPr>
                  <a:xfrm>
                    <a:off x="7370730" y="3295261"/>
                    <a:ext cx="146589" cy="107584"/>
                  </a:xfrm>
                  <a:custGeom>
                    <a:avLst/>
                    <a:gdLst>
                      <a:gd name="connsiteX0" fmla="*/ 146590 w 146589"/>
                      <a:gd name="connsiteY0" fmla="*/ 0 h 107584"/>
                      <a:gd name="connsiteX1" fmla="*/ 146590 w 146589"/>
                      <a:gd name="connsiteY1" fmla="*/ 21003 h 107584"/>
                      <a:gd name="connsiteX2" fmla="*/ 0 w 146589"/>
                      <a:gd name="connsiteY2" fmla="*/ 107585 h 107584"/>
                      <a:gd name="connsiteX3" fmla="*/ 0 w 146589"/>
                      <a:gd name="connsiteY3" fmla="*/ 85725 h 107584"/>
                    </a:gdLst>
                    <a:ahLst/>
                    <a:cxnLst>
                      <a:cxn ang="0">
                        <a:pos x="connsiteX0" y="connsiteY0"/>
                      </a:cxn>
                      <a:cxn ang="0">
                        <a:pos x="connsiteX1" y="connsiteY1"/>
                      </a:cxn>
                      <a:cxn ang="0">
                        <a:pos x="connsiteX2" y="connsiteY2"/>
                      </a:cxn>
                      <a:cxn ang="0">
                        <a:pos x="connsiteX3" y="connsiteY3"/>
                      </a:cxn>
                    </a:cxnLst>
                    <a:rect l="l" t="t" r="r" b="b"/>
                    <a:pathLst>
                      <a:path w="146589" h="107584">
                        <a:moveTo>
                          <a:pt x="146590" y="0"/>
                        </a:moveTo>
                        <a:lnTo>
                          <a:pt x="146590" y="21003"/>
                        </a:lnTo>
                        <a:lnTo>
                          <a:pt x="0" y="107585"/>
                        </a:lnTo>
                        <a:lnTo>
                          <a:pt x="0" y="85725"/>
                        </a:lnTo>
                        <a:close/>
                      </a:path>
                    </a:pathLst>
                  </a:custGeom>
                  <a:solidFill>
                    <a:srgbClr val="FFFFFF"/>
                  </a:solidFill>
                  <a:ln w="4286" cap="flat">
                    <a:noFill/>
                    <a:prstDash val="solid"/>
                    <a:miter/>
                  </a:ln>
                </p:spPr>
                <p:txBody>
                  <a:bodyPr rtlCol="0" anchor="ctr"/>
                  <a:lstStyle/>
                  <a:p>
                    <a:endParaRPr lang="en-GB"/>
                  </a:p>
                </p:txBody>
              </p:sp>
              <p:sp>
                <p:nvSpPr>
                  <p:cNvPr id="774" name="Freeform: Shape 773">
                    <a:extLst>
                      <a:ext uri="{FF2B5EF4-FFF2-40B4-BE49-F238E27FC236}">
                        <a16:creationId xmlns:a16="http://schemas.microsoft.com/office/drawing/2014/main" id="{EC93AECA-5ABA-C5EC-9234-7D130722BEED}"/>
                      </a:ext>
                    </a:extLst>
                  </p:cNvPr>
                  <p:cNvSpPr/>
                  <p:nvPr/>
                </p:nvSpPr>
                <p:spPr>
                  <a:xfrm>
                    <a:off x="7368711" y="3282831"/>
                    <a:ext cx="159324" cy="128375"/>
                  </a:xfrm>
                  <a:custGeom>
                    <a:avLst/>
                    <a:gdLst>
                      <a:gd name="connsiteX0" fmla="*/ 159324 w 159324"/>
                      <a:gd name="connsiteY0" fmla="*/ 0 h 128375"/>
                      <a:gd name="connsiteX1" fmla="*/ 159324 w 159324"/>
                      <a:gd name="connsiteY1" fmla="*/ 6429 h 128375"/>
                      <a:gd name="connsiteX2" fmla="*/ 5448 w 159324"/>
                      <a:gd name="connsiteY2" fmla="*/ 101584 h 128375"/>
                      <a:gd name="connsiteX3" fmla="*/ 11877 w 159324"/>
                      <a:gd name="connsiteY3" fmla="*/ 120015 h 128375"/>
                      <a:gd name="connsiteX4" fmla="*/ 159324 w 159324"/>
                      <a:gd name="connsiteY4" fmla="*/ 33861 h 128375"/>
                      <a:gd name="connsiteX5" fmla="*/ 159324 w 159324"/>
                      <a:gd name="connsiteY5" fmla="*/ 40291 h 128375"/>
                      <a:gd name="connsiteX6" fmla="*/ 11877 w 159324"/>
                      <a:gd name="connsiteY6" fmla="*/ 126444 h 128375"/>
                      <a:gd name="connsiteX7" fmla="*/ 305 w 159324"/>
                      <a:gd name="connsiteY7" fmla="*/ 105013 h 128375"/>
                      <a:gd name="connsiteX8" fmla="*/ 159324 w 159324"/>
                      <a:gd name="connsiteY8" fmla="*/ 0 h 128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324" h="128375">
                        <a:moveTo>
                          <a:pt x="159324" y="0"/>
                        </a:moveTo>
                        <a:lnTo>
                          <a:pt x="159324" y="6429"/>
                        </a:lnTo>
                        <a:cubicBezTo>
                          <a:pt x="156324" y="10287"/>
                          <a:pt x="-1410" y="94726"/>
                          <a:pt x="5448" y="101584"/>
                        </a:cubicBezTo>
                        <a:cubicBezTo>
                          <a:pt x="6734" y="105442"/>
                          <a:pt x="1162" y="126444"/>
                          <a:pt x="11877" y="120015"/>
                        </a:cubicBezTo>
                        <a:cubicBezTo>
                          <a:pt x="11877" y="120015"/>
                          <a:pt x="159324" y="33861"/>
                          <a:pt x="159324" y="33861"/>
                        </a:cubicBezTo>
                        <a:lnTo>
                          <a:pt x="159324" y="40291"/>
                        </a:lnTo>
                        <a:lnTo>
                          <a:pt x="11877" y="126444"/>
                        </a:lnTo>
                        <a:cubicBezTo>
                          <a:pt x="-3553" y="135017"/>
                          <a:pt x="733" y="112729"/>
                          <a:pt x="305" y="105013"/>
                        </a:cubicBezTo>
                        <a:cubicBezTo>
                          <a:pt x="-7839" y="85296"/>
                          <a:pt x="149895" y="9859"/>
                          <a:pt x="159324" y="0"/>
                        </a:cubicBezTo>
                        <a:close/>
                      </a:path>
                    </a:pathLst>
                  </a:custGeom>
                  <a:solidFill>
                    <a:srgbClr val="CCA832"/>
                  </a:solidFill>
                  <a:ln w="4286" cap="flat">
                    <a:noFill/>
                    <a:prstDash val="solid"/>
                    <a:miter/>
                  </a:ln>
                </p:spPr>
                <p:txBody>
                  <a:bodyPr rtlCol="0" anchor="ctr"/>
                  <a:lstStyle/>
                  <a:p>
                    <a:endParaRPr lang="en-GB"/>
                  </a:p>
                </p:txBody>
              </p:sp>
            </p:grpSp>
            <p:sp>
              <p:nvSpPr>
                <p:cNvPr id="775" name="Freeform: Shape 774">
                  <a:extLst>
                    <a:ext uri="{FF2B5EF4-FFF2-40B4-BE49-F238E27FC236}">
                      <a16:creationId xmlns:a16="http://schemas.microsoft.com/office/drawing/2014/main" id="{5DA014B5-1F2C-C20F-74CD-EE2239AFC021}"/>
                    </a:ext>
                  </a:extLst>
                </p:cNvPr>
                <p:cNvSpPr/>
                <p:nvPr/>
              </p:nvSpPr>
              <p:spPr>
                <a:xfrm>
                  <a:off x="7330547" y="3260543"/>
                  <a:ext cx="197488" cy="149589"/>
                </a:xfrm>
                <a:custGeom>
                  <a:avLst/>
                  <a:gdLst>
                    <a:gd name="connsiteX0" fmla="*/ 197489 w 197488"/>
                    <a:gd name="connsiteY0" fmla="*/ 22288 h 149589"/>
                    <a:gd name="connsiteX1" fmla="*/ 50042 w 197488"/>
                    <a:gd name="connsiteY1" fmla="*/ 108442 h 149589"/>
                    <a:gd name="connsiteX2" fmla="*/ 45756 w 197488"/>
                    <a:gd name="connsiteY2" fmla="*/ 111871 h 149589"/>
                    <a:gd name="connsiteX3" fmla="*/ 38469 w 197488"/>
                    <a:gd name="connsiteY3" fmla="*/ 127301 h 149589"/>
                    <a:gd name="connsiteX4" fmla="*/ 41469 w 197488"/>
                    <a:gd name="connsiteY4" fmla="*/ 149590 h 149589"/>
                    <a:gd name="connsiteX5" fmla="*/ 3322 w 197488"/>
                    <a:gd name="connsiteY5" fmla="*/ 127301 h 149589"/>
                    <a:gd name="connsiteX6" fmla="*/ 1179 w 197488"/>
                    <a:gd name="connsiteY6" fmla="*/ 99870 h 149589"/>
                    <a:gd name="connsiteX7" fmla="*/ 159770 w 197488"/>
                    <a:gd name="connsiteY7" fmla="*/ 0 h 149589"/>
                    <a:gd name="connsiteX8" fmla="*/ 197489 w 197488"/>
                    <a:gd name="connsiteY8" fmla="*/ 22288 h 149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488" h="149589">
                      <a:moveTo>
                        <a:pt x="197489" y="22288"/>
                      </a:moveTo>
                      <a:lnTo>
                        <a:pt x="50042" y="108442"/>
                      </a:lnTo>
                      <a:cubicBezTo>
                        <a:pt x="48328" y="109299"/>
                        <a:pt x="47042" y="110585"/>
                        <a:pt x="45756" y="111871"/>
                      </a:cubicBezTo>
                      <a:cubicBezTo>
                        <a:pt x="41898" y="116157"/>
                        <a:pt x="38469" y="121301"/>
                        <a:pt x="38469" y="127301"/>
                      </a:cubicBezTo>
                      <a:cubicBezTo>
                        <a:pt x="39326" y="131588"/>
                        <a:pt x="36326" y="147447"/>
                        <a:pt x="41469" y="149590"/>
                      </a:cubicBezTo>
                      <a:lnTo>
                        <a:pt x="3322" y="127301"/>
                      </a:lnTo>
                      <a:cubicBezTo>
                        <a:pt x="-1822" y="123872"/>
                        <a:pt x="321" y="105013"/>
                        <a:pt x="1179" y="99870"/>
                      </a:cubicBezTo>
                      <a:cubicBezTo>
                        <a:pt x="-2250" y="86582"/>
                        <a:pt x="152055" y="7715"/>
                        <a:pt x="159770" y="0"/>
                      </a:cubicBezTo>
                      <a:lnTo>
                        <a:pt x="197489" y="22288"/>
                      </a:lnTo>
                      <a:close/>
                    </a:path>
                  </a:pathLst>
                </a:custGeom>
                <a:solidFill>
                  <a:srgbClr val="FFFFFF">
                    <a:alpha val="15000"/>
                  </a:srgbClr>
                </a:solidFill>
                <a:ln w="4286" cap="flat">
                  <a:noFill/>
                  <a:prstDash val="solid"/>
                  <a:miter/>
                </a:ln>
              </p:spPr>
              <p:txBody>
                <a:bodyPr rtlCol="0" anchor="ctr"/>
                <a:lstStyle/>
                <a:p>
                  <a:endParaRPr lang="en-GB"/>
                </a:p>
              </p:txBody>
            </p:sp>
            <p:grpSp>
              <p:nvGrpSpPr>
                <p:cNvPr id="776" name="Graphic 18">
                  <a:extLst>
                    <a:ext uri="{FF2B5EF4-FFF2-40B4-BE49-F238E27FC236}">
                      <a16:creationId xmlns:a16="http://schemas.microsoft.com/office/drawing/2014/main" id="{6F812830-768C-C6CA-44FA-45FE98F33719}"/>
                    </a:ext>
                  </a:extLst>
                </p:cNvPr>
                <p:cNvGrpSpPr/>
                <p:nvPr/>
              </p:nvGrpSpPr>
              <p:grpSpPr>
                <a:xfrm>
                  <a:off x="7394733" y="3369413"/>
                  <a:ext cx="34290" cy="30003"/>
                  <a:chOff x="7394733" y="3369413"/>
                  <a:chExt cx="34290" cy="30003"/>
                </a:xfrm>
                <a:solidFill>
                  <a:srgbClr val="6C74AF"/>
                </a:solidFill>
              </p:grpSpPr>
              <p:sp>
                <p:nvSpPr>
                  <p:cNvPr id="777" name="Freeform: Shape 776">
                    <a:extLst>
                      <a:ext uri="{FF2B5EF4-FFF2-40B4-BE49-F238E27FC236}">
                        <a16:creationId xmlns:a16="http://schemas.microsoft.com/office/drawing/2014/main" id="{18296316-DEBB-4728-F158-4D07ED6BC553}"/>
                      </a:ext>
                    </a:extLst>
                  </p:cNvPr>
                  <p:cNvSpPr/>
                  <p:nvPr/>
                </p:nvSpPr>
                <p:spPr>
                  <a:xfrm>
                    <a:off x="7394733" y="3376700"/>
                    <a:ext cx="22288" cy="22717"/>
                  </a:xfrm>
                  <a:custGeom>
                    <a:avLst/>
                    <a:gdLst>
                      <a:gd name="connsiteX0" fmla="*/ 21860 w 22288"/>
                      <a:gd name="connsiteY0" fmla="*/ 22717 h 22717"/>
                      <a:gd name="connsiteX1" fmla="*/ 22288 w 22288"/>
                      <a:gd name="connsiteY1" fmla="*/ 22717 h 22717"/>
                      <a:gd name="connsiteX2" fmla="*/ 0 w 22288"/>
                      <a:gd name="connsiteY2" fmla="*/ 0 h 22717"/>
                      <a:gd name="connsiteX3" fmla="*/ 429 w 22288"/>
                      <a:gd name="connsiteY3" fmla="*/ 857 h 22717"/>
                      <a:gd name="connsiteX4" fmla="*/ 21860 w 22288"/>
                      <a:gd name="connsiteY4" fmla="*/ 22717 h 22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 h="22717">
                        <a:moveTo>
                          <a:pt x="21860" y="22717"/>
                        </a:moveTo>
                        <a:lnTo>
                          <a:pt x="22288" y="22717"/>
                        </a:lnTo>
                        <a:cubicBezTo>
                          <a:pt x="19288" y="12001"/>
                          <a:pt x="11573" y="1286"/>
                          <a:pt x="0" y="0"/>
                        </a:cubicBezTo>
                        <a:lnTo>
                          <a:pt x="429" y="857"/>
                        </a:lnTo>
                        <a:cubicBezTo>
                          <a:pt x="11573" y="2143"/>
                          <a:pt x="19288" y="12430"/>
                          <a:pt x="21860" y="22717"/>
                        </a:cubicBezTo>
                        <a:close/>
                      </a:path>
                    </a:pathLst>
                  </a:custGeom>
                  <a:solidFill>
                    <a:srgbClr val="6C74AF"/>
                  </a:solidFill>
                  <a:ln w="4286" cap="flat">
                    <a:noFill/>
                    <a:prstDash val="solid"/>
                    <a:miter/>
                  </a:ln>
                </p:spPr>
                <p:txBody>
                  <a:bodyPr rtlCol="0" anchor="ctr"/>
                  <a:lstStyle/>
                  <a:p>
                    <a:endParaRPr lang="en-GB"/>
                  </a:p>
                </p:txBody>
              </p:sp>
              <p:sp>
                <p:nvSpPr>
                  <p:cNvPr id="778" name="Freeform: Shape 777">
                    <a:extLst>
                      <a:ext uri="{FF2B5EF4-FFF2-40B4-BE49-F238E27FC236}">
                        <a16:creationId xmlns:a16="http://schemas.microsoft.com/office/drawing/2014/main" id="{226472B4-F91B-5037-D74D-FDA299B38436}"/>
                      </a:ext>
                    </a:extLst>
                  </p:cNvPr>
                  <p:cNvSpPr/>
                  <p:nvPr/>
                </p:nvSpPr>
                <p:spPr>
                  <a:xfrm>
                    <a:off x="7394733" y="3369413"/>
                    <a:ext cx="34290" cy="30003"/>
                  </a:xfrm>
                  <a:custGeom>
                    <a:avLst/>
                    <a:gdLst>
                      <a:gd name="connsiteX0" fmla="*/ 34290 w 34290"/>
                      <a:gd name="connsiteY0" fmla="*/ 22717 h 30003"/>
                      <a:gd name="connsiteX1" fmla="*/ 34290 w 34290"/>
                      <a:gd name="connsiteY1" fmla="*/ 22717 h 30003"/>
                      <a:gd name="connsiteX2" fmla="*/ 34290 w 34290"/>
                      <a:gd name="connsiteY2" fmla="*/ 22717 h 30003"/>
                      <a:gd name="connsiteX3" fmla="*/ 12002 w 34290"/>
                      <a:gd name="connsiteY3" fmla="*/ 0 h 30003"/>
                      <a:gd name="connsiteX4" fmla="*/ 0 w 34290"/>
                      <a:gd name="connsiteY4" fmla="*/ 7287 h 30003"/>
                      <a:gd name="connsiteX5" fmla="*/ 22288 w 34290"/>
                      <a:gd name="connsiteY5" fmla="*/ 30004 h 30003"/>
                      <a:gd name="connsiteX6" fmla="*/ 22288 w 34290"/>
                      <a:gd name="connsiteY6" fmla="*/ 30004 h 30003"/>
                      <a:gd name="connsiteX7" fmla="*/ 22288 w 34290"/>
                      <a:gd name="connsiteY7" fmla="*/ 30004 h 30003"/>
                      <a:gd name="connsiteX8" fmla="*/ 34290 w 34290"/>
                      <a:gd name="connsiteY8" fmla="*/ 22717 h 30003"/>
                      <a:gd name="connsiteX9" fmla="*/ 34290 w 34290"/>
                      <a:gd name="connsiteY9" fmla="*/ 22717 h 3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 h="30003">
                        <a:moveTo>
                          <a:pt x="34290" y="22717"/>
                        </a:moveTo>
                        <a:cubicBezTo>
                          <a:pt x="34290" y="22717"/>
                          <a:pt x="34290" y="22717"/>
                          <a:pt x="34290" y="22717"/>
                        </a:cubicBezTo>
                        <a:lnTo>
                          <a:pt x="34290" y="22717"/>
                        </a:lnTo>
                        <a:cubicBezTo>
                          <a:pt x="31718" y="12001"/>
                          <a:pt x="23574" y="1715"/>
                          <a:pt x="12002" y="0"/>
                        </a:cubicBezTo>
                        <a:lnTo>
                          <a:pt x="0" y="7287"/>
                        </a:lnTo>
                        <a:cubicBezTo>
                          <a:pt x="11573" y="8573"/>
                          <a:pt x="19288" y="19288"/>
                          <a:pt x="22288" y="30004"/>
                        </a:cubicBezTo>
                        <a:lnTo>
                          <a:pt x="22288" y="30004"/>
                        </a:lnTo>
                        <a:cubicBezTo>
                          <a:pt x="22288" y="30004"/>
                          <a:pt x="22288" y="30004"/>
                          <a:pt x="22288" y="30004"/>
                        </a:cubicBezTo>
                        <a:lnTo>
                          <a:pt x="34290" y="22717"/>
                        </a:lnTo>
                        <a:cubicBezTo>
                          <a:pt x="34290" y="22717"/>
                          <a:pt x="34290" y="22717"/>
                          <a:pt x="34290" y="22717"/>
                        </a:cubicBezTo>
                        <a:close/>
                      </a:path>
                    </a:pathLst>
                  </a:custGeom>
                  <a:solidFill>
                    <a:srgbClr val="6C74AF"/>
                  </a:solidFill>
                  <a:ln w="4286" cap="flat">
                    <a:noFill/>
                    <a:prstDash val="solid"/>
                    <a:miter/>
                  </a:ln>
                </p:spPr>
                <p:txBody>
                  <a:bodyPr rtlCol="0" anchor="ctr"/>
                  <a:lstStyle/>
                  <a:p>
                    <a:endParaRPr lang="en-GB"/>
                  </a:p>
                </p:txBody>
              </p:sp>
            </p:grpSp>
            <p:sp>
              <p:nvSpPr>
                <p:cNvPr id="779" name="Freeform: Shape 778">
                  <a:extLst>
                    <a:ext uri="{FF2B5EF4-FFF2-40B4-BE49-F238E27FC236}">
                      <a16:creationId xmlns:a16="http://schemas.microsoft.com/office/drawing/2014/main" id="{6FAF4D9A-909B-3706-CE95-69EEAC7DD1DF}"/>
                    </a:ext>
                  </a:extLst>
                </p:cNvPr>
                <p:cNvSpPr/>
                <p:nvPr/>
              </p:nvSpPr>
              <p:spPr>
                <a:xfrm>
                  <a:off x="7436739" y="3303405"/>
                  <a:ext cx="80581" cy="48863"/>
                </a:xfrm>
                <a:custGeom>
                  <a:avLst/>
                  <a:gdLst>
                    <a:gd name="connsiteX0" fmla="*/ 80581 w 80581"/>
                    <a:gd name="connsiteY0" fmla="*/ 0 h 48863"/>
                    <a:gd name="connsiteX1" fmla="*/ 80581 w 80581"/>
                    <a:gd name="connsiteY1" fmla="*/ 3000 h 48863"/>
                    <a:gd name="connsiteX2" fmla="*/ 0 w 80581"/>
                    <a:gd name="connsiteY2" fmla="*/ 48863 h 48863"/>
                  </a:gdLst>
                  <a:ahLst/>
                  <a:cxnLst>
                    <a:cxn ang="0">
                      <a:pos x="connsiteX0" y="connsiteY0"/>
                    </a:cxn>
                    <a:cxn ang="0">
                      <a:pos x="connsiteX1" y="connsiteY1"/>
                    </a:cxn>
                    <a:cxn ang="0">
                      <a:pos x="connsiteX2" y="connsiteY2"/>
                    </a:cxn>
                  </a:cxnLst>
                  <a:rect l="l" t="t" r="r" b="b"/>
                  <a:pathLst>
                    <a:path w="80581" h="48863">
                      <a:moveTo>
                        <a:pt x="80581" y="0"/>
                      </a:moveTo>
                      <a:lnTo>
                        <a:pt x="80581" y="3000"/>
                      </a:lnTo>
                      <a:lnTo>
                        <a:pt x="0" y="48863"/>
                      </a:lnTo>
                      <a:close/>
                    </a:path>
                  </a:pathLst>
                </a:custGeom>
                <a:solidFill>
                  <a:srgbClr val="E6E6E6"/>
                </a:solidFill>
                <a:ln w="4286" cap="flat">
                  <a:noFill/>
                  <a:prstDash val="solid"/>
                  <a:miter/>
                </a:ln>
              </p:spPr>
              <p:txBody>
                <a:bodyPr rtlCol="0" anchor="ctr"/>
                <a:lstStyle/>
                <a:p>
                  <a:endParaRPr lang="en-GB"/>
                </a:p>
              </p:txBody>
            </p:sp>
          </p:grpSp>
        </p:grpSp>
        <p:grpSp>
          <p:nvGrpSpPr>
            <p:cNvPr id="780" name="Graphic 18">
              <a:extLst>
                <a:ext uri="{FF2B5EF4-FFF2-40B4-BE49-F238E27FC236}">
                  <a16:creationId xmlns:a16="http://schemas.microsoft.com/office/drawing/2014/main" id="{698F4510-8341-EF47-E1EA-9B87EE18B0ED}"/>
                </a:ext>
              </a:extLst>
            </p:cNvPr>
            <p:cNvGrpSpPr/>
            <p:nvPr/>
          </p:nvGrpSpPr>
          <p:grpSpPr>
            <a:xfrm>
              <a:off x="8557747" y="4335106"/>
              <a:ext cx="393349" cy="277320"/>
              <a:chOff x="8557747" y="4335106"/>
              <a:chExt cx="393349" cy="277320"/>
            </a:xfrm>
          </p:grpSpPr>
          <p:sp>
            <p:nvSpPr>
              <p:cNvPr id="781" name="Freeform: Shape 780">
                <a:extLst>
                  <a:ext uri="{FF2B5EF4-FFF2-40B4-BE49-F238E27FC236}">
                    <a16:creationId xmlns:a16="http://schemas.microsoft.com/office/drawing/2014/main" id="{0B32136B-7F14-1494-601B-EA2D89806C72}"/>
                  </a:ext>
                </a:extLst>
              </p:cNvPr>
              <p:cNvSpPr/>
              <p:nvPr/>
            </p:nvSpPr>
            <p:spPr>
              <a:xfrm>
                <a:off x="8557747" y="4368110"/>
                <a:ext cx="393349" cy="244316"/>
              </a:xfrm>
              <a:custGeom>
                <a:avLst/>
                <a:gdLst>
                  <a:gd name="connsiteX0" fmla="*/ 226160 w 393349"/>
                  <a:gd name="connsiteY0" fmla="*/ 244316 h 244316"/>
                  <a:gd name="connsiteX1" fmla="*/ 166152 w 393349"/>
                  <a:gd name="connsiteY1" fmla="*/ 0 h 244316"/>
                  <a:gd name="connsiteX2" fmla="*/ 226160 w 393349"/>
                  <a:gd name="connsiteY2" fmla="*/ 244316 h 244316"/>
                </a:gdLst>
                <a:ahLst/>
                <a:cxnLst>
                  <a:cxn ang="0">
                    <a:pos x="connsiteX0" y="connsiteY0"/>
                  </a:cxn>
                  <a:cxn ang="0">
                    <a:pos x="connsiteX1" y="connsiteY1"/>
                  </a:cxn>
                  <a:cxn ang="0">
                    <a:pos x="connsiteX2" y="connsiteY2"/>
                  </a:cxn>
                </a:cxnLst>
                <a:rect l="l" t="t" r="r" b="b"/>
                <a:pathLst>
                  <a:path w="393349" h="244316">
                    <a:moveTo>
                      <a:pt x="226160" y="244316"/>
                    </a:moveTo>
                    <a:cubicBezTo>
                      <a:pt x="-42588" y="67723"/>
                      <a:pt x="-83307" y="149161"/>
                      <a:pt x="166152" y="0"/>
                    </a:cubicBezTo>
                    <a:cubicBezTo>
                      <a:pt x="440044" y="179594"/>
                      <a:pt x="473905" y="94726"/>
                      <a:pt x="226160" y="244316"/>
                    </a:cubicBezTo>
                    <a:close/>
                  </a:path>
                </a:pathLst>
              </a:custGeom>
              <a:solidFill>
                <a:srgbClr val="666666">
                  <a:alpha val="20000"/>
                </a:srgbClr>
              </a:solidFill>
              <a:ln w="4286" cap="flat">
                <a:noFill/>
                <a:prstDash val="solid"/>
                <a:miter/>
              </a:ln>
            </p:spPr>
            <p:txBody>
              <a:bodyPr rtlCol="0" anchor="ctr"/>
              <a:lstStyle/>
              <a:p>
                <a:endParaRPr lang="en-GB"/>
              </a:p>
            </p:txBody>
          </p:sp>
          <p:grpSp>
            <p:nvGrpSpPr>
              <p:cNvPr id="782" name="Graphic 18">
                <a:extLst>
                  <a:ext uri="{FF2B5EF4-FFF2-40B4-BE49-F238E27FC236}">
                    <a16:creationId xmlns:a16="http://schemas.microsoft.com/office/drawing/2014/main" id="{B58A7D97-F009-D4BE-D9A7-709BFC7420DD}"/>
                  </a:ext>
                </a:extLst>
              </p:cNvPr>
              <p:cNvGrpSpPr/>
              <p:nvPr/>
            </p:nvGrpSpPr>
            <p:grpSpPr>
              <a:xfrm>
                <a:off x="8572001" y="4362109"/>
                <a:ext cx="349923" cy="237190"/>
                <a:chOff x="8572001" y="4362109"/>
                <a:chExt cx="349923" cy="237190"/>
              </a:xfrm>
            </p:grpSpPr>
            <p:grpSp>
              <p:nvGrpSpPr>
                <p:cNvPr id="783" name="Graphic 18">
                  <a:extLst>
                    <a:ext uri="{FF2B5EF4-FFF2-40B4-BE49-F238E27FC236}">
                      <a16:creationId xmlns:a16="http://schemas.microsoft.com/office/drawing/2014/main" id="{DB83E600-E5C1-A964-7D0D-37AFD3CD16BE}"/>
                    </a:ext>
                  </a:extLst>
                </p:cNvPr>
                <p:cNvGrpSpPr/>
                <p:nvPr/>
              </p:nvGrpSpPr>
              <p:grpSpPr>
                <a:xfrm>
                  <a:off x="8572001" y="4362109"/>
                  <a:ext cx="349923" cy="237190"/>
                  <a:chOff x="8572001" y="4362109"/>
                  <a:chExt cx="349923" cy="237190"/>
                </a:xfrm>
              </p:grpSpPr>
              <p:sp>
                <p:nvSpPr>
                  <p:cNvPr id="784" name="Freeform: Shape 783">
                    <a:extLst>
                      <a:ext uri="{FF2B5EF4-FFF2-40B4-BE49-F238E27FC236}">
                        <a16:creationId xmlns:a16="http://schemas.microsoft.com/office/drawing/2014/main" id="{912C26DD-7FC2-0D4F-2667-447AFDAAF2E7}"/>
                      </a:ext>
                    </a:extLst>
                  </p:cNvPr>
                  <p:cNvSpPr/>
                  <p:nvPr/>
                </p:nvSpPr>
                <p:spPr>
                  <a:xfrm>
                    <a:off x="8578167" y="4393399"/>
                    <a:ext cx="343328" cy="198820"/>
                  </a:xfrm>
                  <a:custGeom>
                    <a:avLst/>
                    <a:gdLst>
                      <a:gd name="connsiteX0" fmla="*/ 343329 w 343328"/>
                      <a:gd name="connsiteY0" fmla="*/ 119158 h 198820"/>
                      <a:gd name="connsiteX1" fmla="*/ 140161 w 343328"/>
                      <a:gd name="connsiteY1" fmla="*/ 0 h 198820"/>
                      <a:gd name="connsiteX2" fmla="*/ 4715 w 343328"/>
                      <a:gd name="connsiteY2" fmla="*/ 78867 h 198820"/>
                      <a:gd name="connsiteX3" fmla="*/ 0 w 343328"/>
                      <a:gd name="connsiteY3" fmla="*/ 79296 h 198820"/>
                      <a:gd name="connsiteX4" fmla="*/ 203168 w 343328"/>
                      <a:gd name="connsiteY4" fmla="*/ 198453 h 198820"/>
                      <a:gd name="connsiteX5" fmla="*/ 207883 w 343328"/>
                      <a:gd name="connsiteY5" fmla="*/ 198025 h 198820"/>
                      <a:gd name="connsiteX6" fmla="*/ 207883 w 343328"/>
                      <a:gd name="connsiteY6" fmla="*/ 198025 h 198820"/>
                      <a:gd name="connsiteX7" fmla="*/ 343329 w 343328"/>
                      <a:gd name="connsiteY7" fmla="*/ 119158 h 19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3328" h="198820">
                        <a:moveTo>
                          <a:pt x="343329" y="119158"/>
                        </a:moveTo>
                        <a:lnTo>
                          <a:pt x="140161" y="0"/>
                        </a:lnTo>
                        <a:lnTo>
                          <a:pt x="4715" y="78867"/>
                        </a:lnTo>
                        <a:cubicBezTo>
                          <a:pt x="3429" y="79724"/>
                          <a:pt x="1715" y="80153"/>
                          <a:pt x="0" y="79296"/>
                        </a:cubicBezTo>
                        <a:lnTo>
                          <a:pt x="203168" y="198453"/>
                        </a:lnTo>
                        <a:cubicBezTo>
                          <a:pt x="204454" y="199311"/>
                          <a:pt x="206169" y="198453"/>
                          <a:pt x="207883" y="198025"/>
                        </a:cubicBezTo>
                        <a:lnTo>
                          <a:pt x="207883" y="198025"/>
                        </a:lnTo>
                        <a:lnTo>
                          <a:pt x="343329" y="119158"/>
                        </a:lnTo>
                        <a:close/>
                      </a:path>
                    </a:pathLst>
                  </a:custGeom>
                  <a:solidFill>
                    <a:srgbClr val="FDD13B"/>
                  </a:solidFill>
                  <a:ln w="4286" cap="flat">
                    <a:noFill/>
                    <a:prstDash val="solid"/>
                    <a:miter/>
                  </a:ln>
                </p:spPr>
                <p:txBody>
                  <a:bodyPr rtlCol="0" anchor="ctr"/>
                  <a:lstStyle/>
                  <a:p>
                    <a:endParaRPr lang="en-GB"/>
                  </a:p>
                </p:txBody>
              </p:sp>
              <p:sp>
                <p:nvSpPr>
                  <p:cNvPr id="785" name="Freeform: Shape 784">
                    <a:extLst>
                      <a:ext uri="{FF2B5EF4-FFF2-40B4-BE49-F238E27FC236}">
                        <a16:creationId xmlns:a16="http://schemas.microsoft.com/office/drawing/2014/main" id="{57BF0142-06C6-8044-0A4A-77B1DB48BABE}"/>
                      </a:ext>
                    </a:extLst>
                  </p:cNvPr>
                  <p:cNvSpPr/>
                  <p:nvPr/>
                </p:nvSpPr>
                <p:spPr>
                  <a:xfrm>
                    <a:off x="8572166" y="4473552"/>
                    <a:ext cx="205740" cy="124729"/>
                  </a:xfrm>
                  <a:custGeom>
                    <a:avLst/>
                    <a:gdLst>
                      <a:gd name="connsiteX0" fmla="*/ 205740 w 205740"/>
                      <a:gd name="connsiteY0" fmla="*/ 124730 h 124729"/>
                      <a:gd name="connsiteX1" fmla="*/ 2572 w 205740"/>
                      <a:gd name="connsiteY1" fmla="*/ 5572 h 124729"/>
                      <a:gd name="connsiteX2" fmla="*/ 0 w 205740"/>
                      <a:gd name="connsiteY2" fmla="*/ 0 h 124729"/>
                      <a:gd name="connsiteX3" fmla="*/ 203168 w 205740"/>
                      <a:gd name="connsiteY3" fmla="*/ 119158 h 124729"/>
                      <a:gd name="connsiteX4" fmla="*/ 205740 w 205740"/>
                      <a:gd name="connsiteY4" fmla="*/ 124730 h 1247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740" h="124729">
                        <a:moveTo>
                          <a:pt x="205740" y="124730"/>
                        </a:moveTo>
                        <a:lnTo>
                          <a:pt x="2572" y="5572"/>
                        </a:lnTo>
                        <a:cubicBezTo>
                          <a:pt x="858" y="4715"/>
                          <a:pt x="0" y="2572"/>
                          <a:pt x="0" y="0"/>
                        </a:cubicBezTo>
                        <a:lnTo>
                          <a:pt x="203168" y="119158"/>
                        </a:lnTo>
                        <a:cubicBezTo>
                          <a:pt x="203168" y="121729"/>
                          <a:pt x="204454" y="123872"/>
                          <a:pt x="205740" y="124730"/>
                        </a:cubicBezTo>
                        <a:close/>
                      </a:path>
                    </a:pathLst>
                  </a:custGeom>
                  <a:noFill/>
                  <a:ln w="4286" cap="flat">
                    <a:noFill/>
                    <a:prstDash val="solid"/>
                    <a:miter/>
                  </a:ln>
                </p:spPr>
                <p:txBody>
                  <a:bodyPr rtlCol="0" anchor="ctr"/>
                  <a:lstStyle/>
                  <a:p>
                    <a:endParaRPr lang="en-GB"/>
                  </a:p>
                </p:txBody>
              </p:sp>
              <p:sp>
                <p:nvSpPr>
                  <p:cNvPr id="786" name="Freeform: Shape 785">
                    <a:extLst>
                      <a:ext uri="{FF2B5EF4-FFF2-40B4-BE49-F238E27FC236}">
                        <a16:creationId xmlns:a16="http://schemas.microsoft.com/office/drawing/2014/main" id="{9B620F11-5422-9981-9BB6-2A8F59FE6624}"/>
                      </a:ext>
                    </a:extLst>
                  </p:cNvPr>
                  <p:cNvSpPr/>
                  <p:nvPr/>
                </p:nvSpPr>
                <p:spPr>
                  <a:xfrm>
                    <a:off x="8582882" y="4362109"/>
                    <a:ext cx="338613" cy="198024"/>
                  </a:xfrm>
                  <a:custGeom>
                    <a:avLst/>
                    <a:gdLst>
                      <a:gd name="connsiteX0" fmla="*/ 203168 w 338613"/>
                      <a:gd name="connsiteY0" fmla="*/ 198025 h 198024"/>
                      <a:gd name="connsiteX1" fmla="*/ 0 w 338613"/>
                      <a:gd name="connsiteY1" fmla="*/ 78867 h 198024"/>
                      <a:gd name="connsiteX2" fmla="*/ 135446 w 338613"/>
                      <a:gd name="connsiteY2" fmla="*/ 0 h 198024"/>
                      <a:gd name="connsiteX3" fmla="*/ 338614 w 338613"/>
                      <a:gd name="connsiteY3" fmla="*/ 119158 h 198024"/>
                    </a:gdLst>
                    <a:ahLst/>
                    <a:cxnLst>
                      <a:cxn ang="0">
                        <a:pos x="connsiteX0" y="connsiteY0"/>
                      </a:cxn>
                      <a:cxn ang="0">
                        <a:pos x="connsiteX1" y="connsiteY1"/>
                      </a:cxn>
                      <a:cxn ang="0">
                        <a:pos x="connsiteX2" y="connsiteY2"/>
                      </a:cxn>
                      <a:cxn ang="0">
                        <a:pos x="connsiteX3" y="connsiteY3"/>
                      </a:cxn>
                    </a:cxnLst>
                    <a:rect l="l" t="t" r="r" b="b"/>
                    <a:pathLst>
                      <a:path w="338613" h="198024">
                        <a:moveTo>
                          <a:pt x="203168" y="198025"/>
                        </a:moveTo>
                        <a:lnTo>
                          <a:pt x="0" y="78867"/>
                        </a:lnTo>
                        <a:lnTo>
                          <a:pt x="135446" y="0"/>
                        </a:lnTo>
                        <a:lnTo>
                          <a:pt x="338614" y="119158"/>
                        </a:lnTo>
                        <a:close/>
                      </a:path>
                    </a:pathLst>
                  </a:custGeom>
                  <a:solidFill>
                    <a:srgbClr val="FFD23E"/>
                  </a:solidFill>
                  <a:ln w="4286" cap="flat">
                    <a:noFill/>
                    <a:prstDash val="solid"/>
                    <a:miter/>
                  </a:ln>
                </p:spPr>
                <p:txBody>
                  <a:bodyPr rtlCol="0" anchor="ctr"/>
                  <a:lstStyle/>
                  <a:p>
                    <a:endParaRPr lang="en-GB"/>
                  </a:p>
                </p:txBody>
              </p:sp>
              <p:sp>
                <p:nvSpPr>
                  <p:cNvPr id="787" name="Freeform: Shape 786">
                    <a:extLst>
                      <a:ext uri="{FF2B5EF4-FFF2-40B4-BE49-F238E27FC236}">
                        <a16:creationId xmlns:a16="http://schemas.microsoft.com/office/drawing/2014/main" id="{F9193206-2938-C5D8-35D9-F1791C969EE8}"/>
                      </a:ext>
                    </a:extLst>
                  </p:cNvPr>
                  <p:cNvSpPr/>
                  <p:nvPr/>
                </p:nvSpPr>
                <p:spPr>
                  <a:xfrm>
                    <a:off x="8572001" y="4441405"/>
                    <a:ext cx="214048" cy="156876"/>
                  </a:xfrm>
                  <a:custGeom>
                    <a:avLst/>
                    <a:gdLst>
                      <a:gd name="connsiteX0" fmla="*/ 203333 w 214048"/>
                      <a:gd name="connsiteY0" fmla="*/ 151305 h 156876"/>
                      <a:gd name="connsiteX1" fmla="*/ 214049 w 214048"/>
                      <a:gd name="connsiteY1" fmla="*/ 119158 h 156876"/>
                      <a:gd name="connsiteX2" fmla="*/ 10880 w 214048"/>
                      <a:gd name="connsiteY2" fmla="*/ 0 h 156876"/>
                      <a:gd name="connsiteX3" fmla="*/ 165 w 214048"/>
                      <a:gd name="connsiteY3" fmla="*/ 17145 h 156876"/>
                      <a:gd name="connsiteX4" fmla="*/ 2737 w 214048"/>
                      <a:gd name="connsiteY4" fmla="*/ 37719 h 156876"/>
                      <a:gd name="connsiteX5" fmla="*/ 205905 w 214048"/>
                      <a:gd name="connsiteY5" fmla="*/ 156877 h 156876"/>
                      <a:gd name="connsiteX6" fmla="*/ 203333 w 214048"/>
                      <a:gd name="connsiteY6" fmla="*/ 151305 h 156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048" h="156876">
                        <a:moveTo>
                          <a:pt x="203333" y="151305"/>
                        </a:moveTo>
                        <a:cubicBezTo>
                          <a:pt x="202905" y="140160"/>
                          <a:pt x="202476" y="125158"/>
                          <a:pt x="214049" y="119158"/>
                        </a:cubicBezTo>
                        <a:lnTo>
                          <a:pt x="10880" y="0"/>
                        </a:lnTo>
                        <a:cubicBezTo>
                          <a:pt x="4880" y="3857"/>
                          <a:pt x="594" y="10287"/>
                          <a:pt x="165" y="17145"/>
                        </a:cubicBezTo>
                        <a:cubicBezTo>
                          <a:pt x="1022" y="21002"/>
                          <a:pt x="-1978" y="35576"/>
                          <a:pt x="2737" y="37719"/>
                        </a:cubicBezTo>
                        <a:cubicBezTo>
                          <a:pt x="2737" y="37719"/>
                          <a:pt x="205905" y="156877"/>
                          <a:pt x="205905" y="156877"/>
                        </a:cubicBezTo>
                        <a:cubicBezTo>
                          <a:pt x="204619" y="156019"/>
                          <a:pt x="203333" y="153876"/>
                          <a:pt x="203333" y="151305"/>
                        </a:cubicBezTo>
                        <a:close/>
                      </a:path>
                    </a:pathLst>
                  </a:custGeom>
                  <a:solidFill>
                    <a:srgbClr val="FFD23E"/>
                  </a:solidFill>
                  <a:ln w="4286" cap="flat">
                    <a:noFill/>
                    <a:prstDash val="solid"/>
                    <a:miter/>
                  </a:ln>
                </p:spPr>
                <p:txBody>
                  <a:bodyPr rtlCol="0" anchor="ctr"/>
                  <a:lstStyle/>
                  <a:p>
                    <a:endParaRPr lang="en-GB"/>
                  </a:p>
                </p:txBody>
              </p:sp>
              <p:sp>
                <p:nvSpPr>
                  <p:cNvPr id="788" name="Freeform: Shape 787">
                    <a:extLst>
                      <a:ext uri="{FF2B5EF4-FFF2-40B4-BE49-F238E27FC236}">
                        <a16:creationId xmlns:a16="http://schemas.microsoft.com/office/drawing/2014/main" id="{2DAA6DBB-3FD8-302D-05C5-0DD8EFD1DFA5}"/>
                      </a:ext>
                    </a:extLst>
                  </p:cNvPr>
                  <p:cNvSpPr/>
                  <p:nvPr/>
                </p:nvSpPr>
                <p:spPr>
                  <a:xfrm>
                    <a:off x="8777049" y="4492840"/>
                    <a:ext cx="134588" cy="99012"/>
                  </a:xfrm>
                  <a:custGeom>
                    <a:avLst/>
                    <a:gdLst>
                      <a:gd name="connsiteX0" fmla="*/ 134588 w 134588"/>
                      <a:gd name="connsiteY0" fmla="*/ 0 h 99012"/>
                      <a:gd name="connsiteX1" fmla="*/ 134588 w 134588"/>
                      <a:gd name="connsiteY1" fmla="*/ 19288 h 99012"/>
                      <a:gd name="connsiteX2" fmla="*/ 0 w 134588"/>
                      <a:gd name="connsiteY2" fmla="*/ 99012 h 99012"/>
                      <a:gd name="connsiteX3" fmla="*/ 0 w 134588"/>
                      <a:gd name="connsiteY3" fmla="*/ 78867 h 99012"/>
                    </a:gdLst>
                    <a:ahLst/>
                    <a:cxnLst>
                      <a:cxn ang="0">
                        <a:pos x="connsiteX0" y="connsiteY0"/>
                      </a:cxn>
                      <a:cxn ang="0">
                        <a:pos x="connsiteX1" y="connsiteY1"/>
                      </a:cxn>
                      <a:cxn ang="0">
                        <a:pos x="connsiteX2" y="connsiteY2"/>
                      </a:cxn>
                      <a:cxn ang="0">
                        <a:pos x="connsiteX3" y="connsiteY3"/>
                      </a:cxn>
                    </a:cxnLst>
                    <a:rect l="l" t="t" r="r" b="b"/>
                    <a:pathLst>
                      <a:path w="134588" h="99012">
                        <a:moveTo>
                          <a:pt x="134588" y="0"/>
                        </a:moveTo>
                        <a:lnTo>
                          <a:pt x="134588" y="19288"/>
                        </a:lnTo>
                        <a:lnTo>
                          <a:pt x="0" y="99012"/>
                        </a:lnTo>
                        <a:lnTo>
                          <a:pt x="0" y="78867"/>
                        </a:lnTo>
                        <a:close/>
                      </a:path>
                    </a:pathLst>
                  </a:custGeom>
                  <a:solidFill>
                    <a:srgbClr val="FFFFFF"/>
                  </a:solidFill>
                  <a:ln w="4286" cap="flat">
                    <a:noFill/>
                    <a:prstDash val="solid"/>
                    <a:miter/>
                  </a:ln>
                </p:spPr>
                <p:txBody>
                  <a:bodyPr rtlCol="0" anchor="ctr"/>
                  <a:lstStyle/>
                  <a:p>
                    <a:endParaRPr lang="en-GB"/>
                  </a:p>
                </p:txBody>
              </p:sp>
              <p:sp>
                <p:nvSpPr>
                  <p:cNvPr id="789" name="Freeform: Shape 788">
                    <a:extLst>
                      <a:ext uri="{FF2B5EF4-FFF2-40B4-BE49-F238E27FC236}">
                        <a16:creationId xmlns:a16="http://schemas.microsoft.com/office/drawing/2014/main" id="{E5A16673-EC16-33DB-928B-9B4F70E6ECA3}"/>
                      </a:ext>
                    </a:extLst>
                  </p:cNvPr>
                  <p:cNvSpPr/>
                  <p:nvPr/>
                </p:nvSpPr>
                <p:spPr>
                  <a:xfrm>
                    <a:off x="8775465" y="4481267"/>
                    <a:ext cx="146458" cy="118032"/>
                  </a:xfrm>
                  <a:custGeom>
                    <a:avLst/>
                    <a:gdLst>
                      <a:gd name="connsiteX0" fmla="*/ 146030 w 146458"/>
                      <a:gd name="connsiteY0" fmla="*/ 0 h 118032"/>
                      <a:gd name="connsiteX1" fmla="*/ 146030 w 146458"/>
                      <a:gd name="connsiteY1" fmla="*/ 6001 h 118032"/>
                      <a:gd name="connsiteX2" fmla="*/ 5013 w 146458"/>
                      <a:gd name="connsiteY2" fmla="*/ 93440 h 118032"/>
                      <a:gd name="connsiteX3" fmla="*/ 11013 w 146458"/>
                      <a:gd name="connsiteY3" fmla="*/ 110157 h 118032"/>
                      <a:gd name="connsiteX4" fmla="*/ 146459 w 146458"/>
                      <a:gd name="connsiteY4" fmla="*/ 31290 h 118032"/>
                      <a:gd name="connsiteX5" fmla="*/ 146459 w 146458"/>
                      <a:gd name="connsiteY5" fmla="*/ 37290 h 118032"/>
                      <a:gd name="connsiteX6" fmla="*/ 11013 w 146458"/>
                      <a:gd name="connsiteY6" fmla="*/ 116157 h 118032"/>
                      <a:gd name="connsiteX7" fmla="*/ 297 w 146458"/>
                      <a:gd name="connsiteY7" fmla="*/ 96441 h 118032"/>
                      <a:gd name="connsiteX8" fmla="*/ 146030 w 146458"/>
                      <a:gd name="connsiteY8" fmla="*/ 0 h 118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458" h="118032">
                        <a:moveTo>
                          <a:pt x="146030" y="0"/>
                        </a:moveTo>
                        <a:lnTo>
                          <a:pt x="146030" y="6001"/>
                        </a:lnTo>
                        <a:cubicBezTo>
                          <a:pt x="143030" y="9430"/>
                          <a:pt x="-1417" y="87011"/>
                          <a:pt x="5013" y="93440"/>
                        </a:cubicBezTo>
                        <a:cubicBezTo>
                          <a:pt x="6298" y="96869"/>
                          <a:pt x="1155" y="116157"/>
                          <a:pt x="11013" y="110157"/>
                        </a:cubicBezTo>
                        <a:cubicBezTo>
                          <a:pt x="11013" y="110157"/>
                          <a:pt x="146459" y="31290"/>
                          <a:pt x="146459" y="31290"/>
                        </a:cubicBezTo>
                        <a:lnTo>
                          <a:pt x="146459" y="37290"/>
                        </a:lnTo>
                        <a:lnTo>
                          <a:pt x="11013" y="116157"/>
                        </a:lnTo>
                        <a:cubicBezTo>
                          <a:pt x="-3131" y="124301"/>
                          <a:pt x="726" y="103727"/>
                          <a:pt x="297" y="96441"/>
                        </a:cubicBezTo>
                        <a:cubicBezTo>
                          <a:pt x="-7418" y="78438"/>
                          <a:pt x="137457" y="9430"/>
                          <a:pt x="146030" y="0"/>
                        </a:cubicBezTo>
                        <a:close/>
                      </a:path>
                    </a:pathLst>
                  </a:custGeom>
                  <a:solidFill>
                    <a:srgbClr val="FEEEB8"/>
                  </a:solidFill>
                  <a:ln w="4286" cap="flat">
                    <a:noFill/>
                    <a:prstDash val="solid"/>
                    <a:miter/>
                  </a:ln>
                </p:spPr>
                <p:txBody>
                  <a:bodyPr rtlCol="0" anchor="ctr"/>
                  <a:lstStyle/>
                  <a:p>
                    <a:endParaRPr lang="en-GB"/>
                  </a:p>
                </p:txBody>
              </p:sp>
            </p:grpSp>
            <p:sp>
              <p:nvSpPr>
                <p:cNvPr id="790" name="Freeform: Shape 789">
                  <a:extLst>
                    <a:ext uri="{FF2B5EF4-FFF2-40B4-BE49-F238E27FC236}">
                      <a16:creationId xmlns:a16="http://schemas.microsoft.com/office/drawing/2014/main" id="{AF0B5A74-3F2B-7BE1-1547-E69F7D8E21ED}"/>
                    </a:ext>
                  </a:extLst>
                </p:cNvPr>
                <p:cNvSpPr/>
                <p:nvPr/>
              </p:nvSpPr>
              <p:spPr>
                <a:xfrm>
                  <a:off x="8740238" y="4460264"/>
                  <a:ext cx="181257" cy="137588"/>
                </a:xfrm>
                <a:custGeom>
                  <a:avLst/>
                  <a:gdLst>
                    <a:gd name="connsiteX0" fmla="*/ 181258 w 181257"/>
                    <a:gd name="connsiteY0" fmla="*/ 21003 h 137588"/>
                    <a:gd name="connsiteX1" fmla="*/ 45812 w 181257"/>
                    <a:gd name="connsiteY1" fmla="*/ 99870 h 137588"/>
                    <a:gd name="connsiteX2" fmla="*/ 41955 w 181257"/>
                    <a:gd name="connsiteY2" fmla="*/ 102870 h 137588"/>
                    <a:gd name="connsiteX3" fmla="*/ 35525 w 181257"/>
                    <a:gd name="connsiteY3" fmla="*/ 117015 h 137588"/>
                    <a:gd name="connsiteX4" fmla="*/ 38097 w 181257"/>
                    <a:gd name="connsiteY4" fmla="*/ 137589 h 137588"/>
                    <a:gd name="connsiteX5" fmla="*/ 2950 w 181257"/>
                    <a:gd name="connsiteY5" fmla="*/ 117015 h 137588"/>
                    <a:gd name="connsiteX6" fmla="*/ 1235 w 181257"/>
                    <a:gd name="connsiteY6" fmla="*/ 91726 h 137588"/>
                    <a:gd name="connsiteX7" fmla="*/ 146539 w 181257"/>
                    <a:gd name="connsiteY7" fmla="*/ 0 h 137588"/>
                    <a:gd name="connsiteX8" fmla="*/ 181258 w 181257"/>
                    <a:gd name="connsiteY8" fmla="*/ 21003 h 137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257" h="137588">
                      <a:moveTo>
                        <a:pt x="181258" y="21003"/>
                      </a:moveTo>
                      <a:lnTo>
                        <a:pt x="45812" y="99870"/>
                      </a:lnTo>
                      <a:cubicBezTo>
                        <a:pt x="44527" y="100727"/>
                        <a:pt x="42812" y="102013"/>
                        <a:pt x="41955" y="102870"/>
                      </a:cubicBezTo>
                      <a:cubicBezTo>
                        <a:pt x="38526" y="106728"/>
                        <a:pt x="35525" y="111443"/>
                        <a:pt x="35525" y="117015"/>
                      </a:cubicBezTo>
                      <a:cubicBezTo>
                        <a:pt x="36383" y="120872"/>
                        <a:pt x="33382" y="135446"/>
                        <a:pt x="38097" y="137589"/>
                      </a:cubicBezTo>
                      <a:lnTo>
                        <a:pt x="2950" y="117015"/>
                      </a:lnTo>
                      <a:cubicBezTo>
                        <a:pt x="-1765" y="114014"/>
                        <a:pt x="378" y="96869"/>
                        <a:pt x="1235" y="91726"/>
                      </a:cubicBezTo>
                      <a:cubicBezTo>
                        <a:pt x="-1765" y="79724"/>
                        <a:pt x="139681" y="6858"/>
                        <a:pt x="146539" y="0"/>
                      </a:cubicBezTo>
                      <a:lnTo>
                        <a:pt x="181258" y="21003"/>
                      </a:lnTo>
                      <a:close/>
                    </a:path>
                  </a:pathLst>
                </a:custGeom>
                <a:solidFill>
                  <a:srgbClr val="FFFFFF">
                    <a:alpha val="15000"/>
                  </a:srgbClr>
                </a:solidFill>
                <a:ln w="4286" cap="flat">
                  <a:noFill/>
                  <a:prstDash val="solid"/>
                  <a:miter/>
                </a:ln>
              </p:spPr>
              <p:txBody>
                <a:bodyPr rtlCol="0" anchor="ctr"/>
                <a:lstStyle/>
                <a:p>
                  <a:endParaRPr lang="en-GB"/>
                </a:p>
              </p:txBody>
            </p:sp>
            <p:grpSp>
              <p:nvGrpSpPr>
                <p:cNvPr id="791" name="Graphic 18">
                  <a:extLst>
                    <a:ext uri="{FF2B5EF4-FFF2-40B4-BE49-F238E27FC236}">
                      <a16:creationId xmlns:a16="http://schemas.microsoft.com/office/drawing/2014/main" id="{539019C7-4D0C-02CC-304D-92B731ACABC1}"/>
                    </a:ext>
                  </a:extLst>
                </p:cNvPr>
                <p:cNvGrpSpPr/>
                <p:nvPr/>
              </p:nvGrpSpPr>
              <p:grpSpPr>
                <a:xfrm>
                  <a:off x="8799337" y="4561420"/>
                  <a:ext cx="31289" cy="27003"/>
                  <a:chOff x="8799337" y="4561420"/>
                  <a:chExt cx="31289" cy="27003"/>
                </a:xfrm>
              </p:grpSpPr>
              <p:sp>
                <p:nvSpPr>
                  <p:cNvPr id="792" name="Freeform: Shape 791">
                    <a:extLst>
                      <a:ext uri="{FF2B5EF4-FFF2-40B4-BE49-F238E27FC236}">
                        <a16:creationId xmlns:a16="http://schemas.microsoft.com/office/drawing/2014/main" id="{D958E6B2-050A-82AE-B479-3119531D2B1E}"/>
                      </a:ext>
                    </a:extLst>
                  </p:cNvPr>
                  <p:cNvSpPr/>
                  <p:nvPr/>
                </p:nvSpPr>
                <p:spPr>
                  <a:xfrm>
                    <a:off x="8799337" y="4567420"/>
                    <a:ext cx="20574" cy="21002"/>
                  </a:xfrm>
                  <a:custGeom>
                    <a:avLst/>
                    <a:gdLst>
                      <a:gd name="connsiteX0" fmla="*/ 20146 w 20574"/>
                      <a:gd name="connsiteY0" fmla="*/ 21003 h 21002"/>
                      <a:gd name="connsiteX1" fmla="*/ 20574 w 20574"/>
                      <a:gd name="connsiteY1" fmla="*/ 21003 h 21002"/>
                      <a:gd name="connsiteX2" fmla="*/ 0 w 20574"/>
                      <a:gd name="connsiteY2" fmla="*/ 0 h 21002"/>
                      <a:gd name="connsiteX3" fmla="*/ 429 w 20574"/>
                      <a:gd name="connsiteY3" fmla="*/ 857 h 21002"/>
                      <a:gd name="connsiteX4" fmla="*/ 20146 w 20574"/>
                      <a:gd name="connsiteY4" fmla="*/ 21003 h 210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74" h="21002">
                        <a:moveTo>
                          <a:pt x="20146" y="21003"/>
                        </a:moveTo>
                        <a:lnTo>
                          <a:pt x="20574" y="21003"/>
                        </a:lnTo>
                        <a:cubicBezTo>
                          <a:pt x="18003" y="11144"/>
                          <a:pt x="10716" y="1286"/>
                          <a:pt x="0" y="0"/>
                        </a:cubicBezTo>
                        <a:lnTo>
                          <a:pt x="429" y="857"/>
                        </a:lnTo>
                        <a:cubicBezTo>
                          <a:pt x="10287" y="2143"/>
                          <a:pt x="17574" y="11573"/>
                          <a:pt x="20146" y="21003"/>
                        </a:cubicBezTo>
                        <a:close/>
                      </a:path>
                    </a:pathLst>
                  </a:custGeom>
                  <a:solidFill>
                    <a:srgbClr val="6C74AF"/>
                  </a:solidFill>
                  <a:ln w="4286" cap="flat">
                    <a:noFill/>
                    <a:prstDash val="solid"/>
                    <a:miter/>
                  </a:ln>
                </p:spPr>
                <p:txBody>
                  <a:bodyPr rtlCol="0" anchor="ctr"/>
                  <a:lstStyle/>
                  <a:p>
                    <a:endParaRPr lang="en-GB"/>
                  </a:p>
                </p:txBody>
              </p:sp>
              <p:sp>
                <p:nvSpPr>
                  <p:cNvPr id="793" name="Freeform: Shape 792">
                    <a:extLst>
                      <a:ext uri="{FF2B5EF4-FFF2-40B4-BE49-F238E27FC236}">
                        <a16:creationId xmlns:a16="http://schemas.microsoft.com/office/drawing/2014/main" id="{B0155E6C-E954-9C88-60CE-A373EBE4F610}"/>
                      </a:ext>
                    </a:extLst>
                  </p:cNvPr>
                  <p:cNvSpPr/>
                  <p:nvPr/>
                </p:nvSpPr>
                <p:spPr>
                  <a:xfrm>
                    <a:off x="8799337" y="4561420"/>
                    <a:ext cx="31289" cy="27003"/>
                  </a:xfrm>
                  <a:custGeom>
                    <a:avLst/>
                    <a:gdLst>
                      <a:gd name="connsiteX0" fmla="*/ 31290 w 31289"/>
                      <a:gd name="connsiteY0" fmla="*/ 20574 h 27003"/>
                      <a:gd name="connsiteX1" fmla="*/ 11145 w 31289"/>
                      <a:gd name="connsiteY1" fmla="*/ 0 h 27003"/>
                      <a:gd name="connsiteX2" fmla="*/ 0 w 31289"/>
                      <a:gd name="connsiteY2" fmla="*/ 6429 h 27003"/>
                      <a:gd name="connsiteX3" fmla="*/ 20146 w 31289"/>
                      <a:gd name="connsiteY3" fmla="*/ 27003 h 27003"/>
                      <a:gd name="connsiteX4" fmla="*/ 20146 w 31289"/>
                      <a:gd name="connsiteY4" fmla="*/ 27003 h 27003"/>
                      <a:gd name="connsiteX5" fmla="*/ 31290 w 31289"/>
                      <a:gd name="connsiteY5" fmla="*/ 20574 h 27003"/>
                      <a:gd name="connsiteX6" fmla="*/ 31290 w 31289"/>
                      <a:gd name="connsiteY6" fmla="*/ 20574 h 2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89" h="27003">
                        <a:moveTo>
                          <a:pt x="31290" y="20574"/>
                        </a:moveTo>
                        <a:cubicBezTo>
                          <a:pt x="28718" y="10716"/>
                          <a:pt x="21431" y="1286"/>
                          <a:pt x="11145" y="0"/>
                        </a:cubicBezTo>
                        <a:lnTo>
                          <a:pt x="0" y="6429"/>
                        </a:lnTo>
                        <a:cubicBezTo>
                          <a:pt x="10287" y="7715"/>
                          <a:pt x="18003" y="17145"/>
                          <a:pt x="20146" y="27003"/>
                        </a:cubicBezTo>
                        <a:cubicBezTo>
                          <a:pt x="20146" y="27003"/>
                          <a:pt x="20146" y="27003"/>
                          <a:pt x="20146" y="27003"/>
                        </a:cubicBezTo>
                        <a:lnTo>
                          <a:pt x="31290" y="20574"/>
                        </a:lnTo>
                        <a:cubicBezTo>
                          <a:pt x="31290" y="20574"/>
                          <a:pt x="31290" y="20574"/>
                          <a:pt x="31290" y="20574"/>
                        </a:cubicBezTo>
                        <a:close/>
                      </a:path>
                    </a:pathLst>
                  </a:custGeom>
                  <a:solidFill>
                    <a:srgbClr val="FFD23E"/>
                  </a:solidFill>
                  <a:ln w="4286" cap="flat">
                    <a:noFill/>
                    <a:prstDash val="solid"/>
                    <a:miter/>
                  </a:ln>
                </p:spPr>
                <p:txBody>
                  <a:bodyPr rtlCol="0" anchor="ctr"/>
                  <a:lstStyle/>
                  <a:p>
                    <a:endParaRPr lang="en-GB"/>
                  </a:p>
                </p:txBody>
              </p:sp>
            </p:grpSp>
            <p:sp>
              <p:nvSpPr>
                <p:cNvPr id="794" name="Freeform: Shape 793">
                  <a:extLst>
                    <a:ext uri="{FF2B5EF4-FFF2-40B4-BE49-F238E27FC236}">
                      <a16:creationId xmlns:a16="http://schemas.microsoft.com/office/drawing/2014/main" id="{86733CFC-AAD1-3BBF-7F4E-ABE845015EF9}"/>
                    </a:ext>
                  </a:extLst>
                </p:cNvPr>
                <p:cNvSpPr/>
                <p:nvPr/>
              </p:nvSpPr>
              <p:spPr>
                <a:xfrm>
                  <a:off x="8837913" y="4500555"/>
                  <a:ext cx="73723" cy="45005"/>
                </a:xfrm>
                <a:custGeom>
                  <a:avLst/>
                  <a:gdLst>
                    <a:gd name="connsiteX0" fmla="*/ 73724 w 73723"/>
                    <a:gd name="connsiteY0" fmla="*/ 0 h 45005"/>
                    <a:gd name="connsiteX1" fmla="*/ 73724 w 73723"/>
                    <a:gd name="connsiteY1" fmla="*/ 2572 h 45005"/>
                    <a:gd name="connsiteX2" fmla="*/ 0 w 73723"/>
                    <a:gd name="connsiteY2" fmla="*/ 45006 h 45005"/>
                  </a:gdLst>
                  <a:ahLst/>
                  <a:cxnLst>
                    <a:cxn ang="0">
                      <a:pos x="connsiteX0" y="connsiteY0"/>
                    </a:cxn>
                    <a:cxn ang="0">
                      <a:pos x="connsiteX1" y="connsiteY1"/>
                    </a:cxn>
                    <a:cxn ang="0">
                      <a:pos x="connsiteX2" y="connsiteY2"/>
                    </a:cxn>
                  </a:cxnLst>
                  <a:rect l="l" t="t" r="r" b="b"/>
                  <a:pathLst>
                    <a:path w="73723" h="45005">
                      <a:moveTo>
                        <a:pt x="73724" y="0"/>
                      </a:moveTo>
                      <a:lnTo>
                        <a:pt x="73724" y="2572"/>
                      </a:lnTo>
                      <a:lnTo>
                        <a:pt x="0" y="45006"/>
                      </a:lnTo>
                      <a:close/>
                    </a:path>
                  </a:pathLst>
                </a:custGeom>
                <a:solidFill>
                  <a:srgbClr val="E6E6E6"/>
                </a:solidFill>
                <a:ln w="4286" cap="flat">
                  <a:noFill/>
                  <a:prstDash val="solid"/>
                  <a:miter/>
                </a:ln>
              </p:spPr>
              <p:txBody>
                <a:bodyPr rtlCol="0" anchor="ctr"/>
                <a:lstStyle/>
                <a:p>
                  <a:endParaRPr lang="en-GB"/>
                </a:p>
              </p:txBody>
            </p:sp>
          </p:grpSp>
          <p:grpSp>
            <p:nvGrpSpPr>
              <p:cNvPr id="795" name="Graphic 18">
                <a:extLst>
                  <a:ext uri="{FF2B5EF4-FFF2-40B4-BE49-F238E27FC236}">
                    <a16:creationId xmlns:a16="http://schemas.microsoft.com/office/drawing/2014/main" id="{E56442C9-5C54-2524-15D9-13613170F430}"/>
                  </a:ext>
                </a:extLst>
              </p:cNvPr>
              <p:cNvGrpSpPr/>
              <p:nvPr/>
            </p:nvGrpSpPr>
            <p:grpSpPr>
              <a:xfrm>
                <a:off x="8580573" y="4335106"/>
                <a:ext cx="312632" cy="211274"/>
                <a:chOff x="8580573" y="4335106"/>
                <a:chExt cx="312632" cy="211274"/>
              </a:xfrm>
            </p:grpSpPr>
            <p:grpSp>
              <p:nvGrpSpPr>
                <p:cNvPr id="796" name="Graphic 18">
                  <a:extLst>
                    <a:ext uri="{FF2B5EF4-FFF2-40B4-BE49-F238E27FC236}">
                      <a16:creationId xmlns:a16="http://schemas.microsoft.com/office/drawing/2014/main" id="{43C8349D-3236-965C-BB0E-C86A834BC4A1}"/>
                    </a:ext>
                  </a:extLst>
                </p:cNvPr>
                <p:cNvGrpSpPr/>
                <p:nvPr/>
              </p:nvGrpSpPr>
              <p:grpSpPr>
                <a:xfrm>
                  <a:off x="8580573" y="4335106"/>
                  <a:ext cx="312632" cy="211274"/>
                  <a:chOff x="8580573" y="4335106"/>
                  <a:chExt cx="312632" cy="211274"/>
                </a:xfrm>
              </p:grpSpPr>
              <p:sp>
                <p:nvSpPr>
                  <p:cNvPr id="797" name="Freeform: Shape 796">
                    <a:extLst>
                      <a:ext uri="{FF2B5EF4-FFF2-40B4-BE49-F238E27FC236}">
                        <a16:creationId xmlns:a16="http://schemas.microsoft.com/office/drawing/2014/main" id="{855C2570-3B76-B1CD-EDF5-3358DECCF65B}"/>
                      </a:ext>
                    </a:extLst>
                  </p:cNvPr>
                  <p:cNvSpPr/>
                  <p:nvPr/>
                </p:nvSpPr>
                <p:spPr>
                  <a:xfrm>
                    <a:off x="8586739" y="4362538"/>
                    <a:ext cx="306466" cy="178246"/>
                  </a:xfrm>
                  <a:custGeom>
                    <a:avLst/>
                    <a:gdLst>
                      <a:gd name="connsiteX0" fmla="*/ 306467 w 306466"/>
                      <a:gd name="connsiteY0" fmla="*/ 106728 h 178246"/>
                      <a:gd name="connsiteX1" fmla="*/ 124730 w 306466"/>
                      <a:gd name="connsiteY1" fmla="*/ 0 h 178246"/>
                      <a:gd name="connsiteX2" fmla="*/ 3858 w 306466"/>
                      <a:gd name="connsiteY2" fmla="*/ 70723 h 178246"/>
                      <a:gd name="connsiteX3" fmla="*/ 0 w 306466"/>
                      <a:gd name="connsiteY3" fmla="*/ 71152 h 178246"/>
                      <a:gd name="connsiteX4" fmla="*/ 181737 w 306466"/>
                      <a:gd name="connsiteY4" fmla="*/ 177879 h 178246"/>
                      <a:gd name="connsiteX5" fmla="*/ 185595 w 306466"/>
                      <a:gd name="connsiteY5" fmla="*/ 177451 h 178246"/>
                      <a:gd name="connsiteX6" fmla="*/ 185595 w 306466"/>
                      <a:gd name="connsiteY6" fmla="*/ 177451 h 178246"/>
                      <a:gd name="connsiteX7" fmla="*/ 306467 w 306466"/>
                      <a:gd name="connsiteY7" fmla="*/ 106728 h 17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6466" h="178246">
                        <a:moveTo>
                          <a:pt x="306467" y="106728"/>
                        </a:moveTo>
                        <a:lnTo>
                          <a:pt x="124730" y="0"/>
                        </a:lnTo>
                        <a:lnTo>
                          <a:pt x="3858" y="70723"/>
                        </a:lnTo>
                        <a:cubicBezTo>
                          <a:pt x="2572" y="71580"/>
                          <a:pt x="1286" y="72009"/>
                          <a:pt x="0" y="71152"/>
                        </a:cubicBezTo>
                        <a:lnTo>
                          <a:pt x="181737" y="177879"/>
                        </a:lnTo>
                        <a:cubicBezTo>
                          <a:pt x="183023" y="178737"/>
                          <a:pt x="184737" y="177879"/>
                          <a:pt x="185595" y="177451"/>
                        </a:cubicBezTo>
                        <a:lnTo>
                          <a:pt x="185595" y="177451"/>
                        </a:lnTo>
                        <a:lnTo>
                          <a:pt x="306467" y="106728"/>
                        </a:lnTo>
                        <a:close/>
                      </a:path>
                    </a:pathLst>
                  </a:custGeom>
                  <a:solidFill>
                    <a:srgbClr val="6C74AF"/>
                  </a:solidFill>
                  <a:ln w="4286" cap="flat">
                    <a:noFill/>
                    <a:prstDash val="solid"/>
                    <a:miter/>
                  </a:ln>
                </p:spPr>
                <p:txBody>
                  <a:bodyPr rtlCol="0" anchor="ctr"/>
                  <a:lstStyle/>
                  <a:p>
                    <a:endParaRPr lang="en-GB"/>
                  </a:p>
                </p:txBody>
              </p:sp>
              <p:sp>
                <p:nvSpPr>
                  <p:cNvPr id="798" name="Freeform: Shape 797">
                    <a:extLst>
                      <a:ext uri="{FF2B5EF4-FFF2-40B4-BE49-F238E27FC236}">
                        <a16:creationId xmlns:a16="http://schemas.microsoft.com/office/drawing/2014/main" id="{65D50711-2CFE-1D78-0C37-B5E9AA7D31E5}"/>
                      </a:ext>
                    </a:extLst>
                  </p:cNvPr>
                  <p:cNvSpPr/>
                  <p:nvPr/>
                </p:nvSpPr>
                <p:spPr>
                  <a:xfrm>
                    <a:off x="8580738" y="4434118"/>
                    <a:ext cx="184308" cy="111871"/>
                  </a:xfrm>
                  <a:custGeom>
                    <a:avLst/>
                    <a:gdLst>
                      <a:gd name="connsiteX0" fmla="*/ 184309 w 184308"/>
                      <a:gd name="connsiteY0" fmla="*/ 111871 h 111871"/>
                      <a:gd name="connsiteX1" fmla="*/ 2572 w 184308"/>
                      <a:gd name="connsiteY1" fmla="*/ 5144 h 111871"/>
                      <a:gd name="connsiteX2" fmla="*/ 0 w 184308"/>
                      <a:gd name="connsiteY2" fmla="*/ 0 h 111871"/>
                      <a:gd name="connsiteX3" fmla="*/ 181737 w 184308"/>
                      <a:gd name="connsiteY3" fmla="*/ 106727 h 111871"/>
                      <a:gd name="connsiteX4" fmla="*/ 184309 w 184308"/>
                      <a:gd name="connsiteY4" fmla="*/ 111871 h 1118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308" h="111871">
                        <a:moveTo>
                          <a:pt x="184309" y="111871"/>
                        </a:moveTo>
                        <a:lnTo>
                          <a:pt x="2572" y="5144"/>
                        </a:lnTo>
                        <a:cubicBezTo>
                          <a:pt x="1286" y="4286"/>
                          <a:pt x="0" y="2572"/>
                          <a:pt x="0" y="0"/>
                        </a:cubicBezTo>
                        <a:lnTo>
                          <a:pt x="181737" y="106727"/>
                        </a:lnTo>
                        <a:cubicBezTo>
                          <a:pt x="181737" y="109299"/>
                          <a:pt x="183023" y="111014"/>
                          <a:pt x="184309" y="111871"/>
                        </a:cubicBezTo>
                        <a:close/>
                      </a:path>
                    </a:pathLst>
                  </a:custGeom>
                  <a:noFill/>
                  <a:ln w="4286" cap="flat">
                    <a:noFill/>
                    <a:prstDash val="solid"/>
                    <a:miter/>
                  </a:ln>
                </p:spPr>
                <p:txBody>
                  <a:bodyPr rtlCol="0" anchor="ctr"/>
                  <a:lstStyle/>
                  <a:p>
                    <a:endParaRPr lang="en-GB"/>
                  </a:p>
                </p:txBody>
              </p:sp>
              <p:sp>
                <p:nvSpPr>
                  <p:cNvPr id="799" name="Freeform: Shape 798">
                    <a:extLst>
                      <a:ext uri="{FF2B5EF4-FFF2-40B4-BE49-F238E27FC236}">
                        <a16:creationId xmlns:a16="http://schemas.microsoft.com/office/drawing/2014/main" id="{0B1B00DE-B289-BCFD-5A52-F2D805B81679}"/>
                      </a:ext>
                    </a:extLst>
                  </p:cNvPr>
                  <p:cNvSpPr/>
                  <p:nvPr/>
                </p:nvSpPr>
                <p:spPr>
                  <a:xfrm>
                    <a:off x="8590597" y="4335106"/>
                    <a:ext cx="302609" cy="177022"/>
                  </a:xfrm>
                  <a:custGeom>
                    <a:avLst/>
                    <a:gdLst>
                      <a:gd name="connsiteX0" fmla="*/ 181737 w 302609"/>
                      <a:gd name="connsiteY0" fmla="*/ 177022 h 177022"/>
                      <a:gd name="connsiteX1" fmla="*/ 0 w 302609"/>
                      <a:gd name="connsiteY1" fmla="*/ 70295 h 177022"/>
                      <a:gd name="connsiteX2" fmla="*/ 120872 w 302609"/>
                      <a:gd name="connsiteY2" fmla="*/ 0 h 177022"/>
                      <a:gd name="connsiteX3" fmla="*/ 302609 w 302609"/>
                      <a:gd name="connsiteY3" fmla="*/ 106299 h 177022"/>
                    </a:gdLst>
                    <a:ahLst/>
                    <a:cxnLst>
                      <a:cxn ang="0">
                        <a:pos x="connsiteX0" y="connsiteY0"/>
                      </a:cxn>
                      <a:cxn ang="0">
                        <a:pos x="connsiteX1" y="connsiteY1"/>
                      </a:cxn>
                      <a:cxn ang="0">
                        <a:pos x="connsiteX2" y="connsiteY2"/>
                      </a:cxn>
                      <a:cxn ang="0">
                        <a:pos x="connsiteX3" y="connsiteY3"/>
                      </a:cxn>
                    </a:cxnLst>
                    <a:rect l="l" t="t" r="r" b="b"/>
                    <a:pathLst>
                      <a:path w="302609" h="177022">
                        <a:moveTo>
                          <a:pt x="181737" y="177022"/>
                        </a:moveTo>
                        <a:lnTo>
                          <a:pt x="0" y="70295"/>
                        </a:lnTo>
                        <a:lnTo>
                          <a:pt x="120872" y="0"/>
                        </a:lnTo>
                        <a:lnTo>
                          <a:pt x="302609" y="106299"/>
                        </a:lnTo>
                        <a:close/>
                      </a:path>
                    </a:pathLst>
                  </a:custGeom>
                  <a:solidFill>
                    <a:srgbClr val="6C74AF"/>
                  </a:solidFill>
                  <a:ln w="4286" cap="flat">
                    <a:noFill/>
                    <a:prstDash val="solid"/>
                    <a:miter/>
                  </a:ln>
                </p:spPr>
                <p:txBody>
                  <a:bodyPr rtlCol="0" anchor="ctr"/>
                  <a:lstStyle/>
                  <a:p>
                    <a:endParaRPr lang="en-GB"/>
                  </a:p>
                </p:txBody>
              </p:sp>
              <p:sp>
                <p:nvSpPr>
                  <p:cNvPr id="800" name="Freeform: Shape 799">
                    <a:extLst>
                      <a:ext uri="{FF2B5EF4-FFF2-40B4-BE49-F238E27FC236}">
                        <a16:creationId xmlns:a16="http://schemas.microsoft.com/office/drawing/2014/main" id="{573A0055-DF35-BC31-66D9-D97FB4993EBD}"/>
                      </a:ext>
                    </a:extLst>
                  </p:cNvPr>
                  <p:cNvSpPr/>
                  <p:nvPr/>
                </p:nvSpPr>
                <p:spPr>
                  <a:xfrm>
                    <a:off x="8580573" y="4405400"/>
                    <a:ext cx="191332" cy="140588"/>
                  </a:xfrm>
                  <a:custGeom>
                    <a:avLst/>
                    <a:gdLst>
                      <a:gd name="connsiteX0" fmla="*/ 181902 w 191332"/>
                      <a:gd name="connsiteY0" fmla="*/ 135445 h 140588"/>
                      <a:gd name="connsiteX1" fmla="*/ 191332 w 191332"/>
                      <a:gd name="connsiteY1" fmla="*/ 106728 h 140588"/>
                      <a:gd name="connsiteX2" fmla="*/ 9595 w 191332"/>
                      <a:gd name="connsiteY2" fmla="*/ 0 h 140588"/>
                      <a:gd name="connsiteX3" fmla="*/ 165 w 191332"/>
                      <a:gd name="connsiteY3" fmla="*/ 15430 h 140588"/>
                      <a:gd name="connsiteX4" fmla="*/ 2737 w 191332"/>
                      <a:gd name="connsiteY4" fmla="*/ 33861 h 140588"/>
                      <a:gd name="connsiteX5" fmla="*/ 184474 w 191332"/>
                      <a:gd name="connsiteY5" fmla="*/ 140589 h 140588"/>
                      <a:gd name="connsiteX6" fmla="*/ 181902 w 191332"/>
                      <a:gd name="connsiteY6" fmla="*/ 135445 h 140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332" h="140588">
                        <a:moveTo>
                          <a:pt x="181902" y="135445"/>
                        </a:moveTo>
                        <a:cubicBezTo>
                          <a:pt x="181474" y="125587"/>
                          <a:pt x="181045" y="111871"/>
                          <a:pt x="191332" y="106728"/>
                        </a:cubicBezTo>
                        <a:lnTo>
                          <a:pt x="9595" y="0"/>
                        </a:lnTo>
                        <a:cubicBezTo>
                          <a:pt x="4451" y="3429"/>
                          <a:pt x="165" y="9001"/>
                          <a:pt x="165" y="15430"/>
                        </a:cubicBezTo>
                        <a:cubicBezTo>
                          <a:pt x="594" y="18860"/>
                          <a:pt x="-1549" y="32147"/>
                          <a:pt x="2737" y="33861"/>
                        </a:cubicBezTo>
                        <a:cubicBezTo>
                          <a:pt x="2737" y="33861"/>
                          <a:pt x="184474" y="140589"/>
                          <a:pt x="184474" y="140589"/>
                        </a:cubicBezTo>
                        <a:cubicBezTo>
                          <a:pt x="183188" y="139732"/>
                          <a:pt x="181902" y="138017"/>
                          <a:pt x="181902" y="135445"/>
                        </a:cubicBezTo>
                        <a:close/>
                      </a:path>
                    </a:pathLst>
                  </a:custGeom>
                  <a:solidFill>
                    <a:srgbClr val="6C74AF"/>
                  </a:solidFill>
                  <a:ln w="4286" cap="flat">
                    <a:noFill/>
                    <a:prstDash val="solid"/>
                    <a:miter/>
                  </a:ln>
                </p:spPr>
                <p:txBody>
                  <a:bodyPr rtlCol="0" anchor="ctr"/>
                  <a:lstStyle/>
                  <a:p>
                    <a:endParaRPr lang="en-GB"/>
                  </a:p>
                </p:txBody>
              </p:sp>
              <p:sp>
                <p:nvSpPr>
                  <p:cNvPr id="801" name="Freeform: Shape 800">
                    <a:extLst>
                      <a:ext uri="{FF2B5EF4-FFF2-40B4-BE49-F238E27FC236}">
                        <a16:creationId xmlns:a16="http://schemas.microsoft.com/office/drawing/2014/main" id="{6DE0C75D-23C5-9686-EF5C-DB72C615274A}"/>
                      </a:ext>
                    </a:extLst>
                  </p:cNvPr>
                  <p:cNvSpPr/>
                  <p:nvPr/>
                </p:nvSpPr>
                <p:spPr>
                  <a:xfrm>
                    <a:off x="8764190" y="4451692"/>
                    <a:ext cx="120443" cy="88725"/>
                  </a:xfrm>
                  <a:custGeom>
                    <a:avLst/>
                    <a:gdLst>
                      <a:gd name="connsiteX0" fmla="*/ 120444 w 120443"/>
                      <a:gd name="connsiteY0" fmla="*/ 0 h 88725"/>
                      <a:gd name="connsiteX1" fmla="*/ 120444 w 120443"/>
                      <a:gd name="connsiteY1" fmla="*/ 17145 h 88725"/>
                      <a:gd name="connsiteX2" fmla="*/ 0 w 120443"/>
                      <a:gd name="connsiteY2" fmla="*/ 88725 h 88725"/>
                      <a:gd name="connsiteX3" fmla="*/ 0 w 120443"/>
                      <a:gd name="connsiteY3" fmla="*/ 70723 h 88725"/>
                    </a:gdLst>
                    <a:ahLst/>
                    <a:cxnLst>
                      <a:cxn ang="0">
                        <a:pos x="connsiteX0" y="connsiteY0"/>
                      </a:cxn>
                      <a:cxn ang="0">
                        <a:pos x="connsiteX1" y="connsiteY1"/>
                      </a:cxn>
                      <a:cxn ang="0">
                        <a:pos x="connsiteX2" y="connsiteY2"/>
                      </a:cxn>
                      <a:cxn ang="0">
                        <a:pos x="connsiteX3" y="connsiteY3"/>
                      </a:cxn>
                    </a:cxnLst>
                    <a:rect l="l" t="t" r="r" b="b"/>
                    <a:pathLst>
                      <a:path w="120443" h="88725">
                        <a:moveTo>
                          <a:pt x="120444" y="0"/>
                        </a:moveTo>
                        <a:lnTo>
                          <a:pt x="120444" y="17145"/>
                        </a:lnTo>
                        <a:lnTo>
                          <a:pt x="0" y="88725"/>
                        </a:lnTo>
                        <a:lnTo>
                          <a:pt x="0" y="70723"/>
                        </a:lnTo>
                        <a:close/>
                      </a:path>
                    </a:pathLst>
                  </a:custGeom>
                  <a:solidFill>
                    <a:srgbClr val="FFFFFF"/>
                  </a:solidFill>
                  <a:ln w="4286" cap="flat">
                    <a:noFill/>
                    <a:prstDash val="solid"/>
                    <a:miter/>
                  </a:ln>
                </p:spPr>
                <p:txBody>
                  <a:bodyPr rtlCol="0" anchor="ctr"/>
                  <a:lstStyle/>
                  <a:p>
                    <a:endParaRPr lang="en-GB"/>
                  </a:p>
                </p:txBody>
              </p:sp>
              <p:sp>
                <p:nvSpPr>
                  <p:cNvPr id="802" name="Freeform: Shape 801">
                    <a:extLst>
                      <a:ext uri="{FF2B5EF4-FFF2-40B4-BE49-F238E27FC236}">
                        <a16:creationId xmlns:a16="http://schemas.microsoft.com/office/drawing/2014/main" id="{D58D6059-30B6-7B8C-8598-E7D8A29F9445}"/>
                      </a:ext>
                    </a:extLst>
                  </p:cNvPr>
                  <p:cNvSpPr/>
                  <p:nvPr/>
                </p:nvSpPr>
                <p:spPr>
                  <a:xfrm>
                    <a:off x="8762244" y="4441405"/>
                    <a:ext cx="130962" cy="104975"/>
                  </a:xfrm>
                  <a:custGeom>
                    <a:avLst/>
                    <a:gdLst>
                      <a:gd name="connsiteX0" fmla="*/ 130962 w 130962"/>
                      <a:gd name="connsiteY0" fmla="*/ 0 h 104975"/>
                      <a:gd name="connsiteX1" fmla="*/ 130962 w 130962"/>
                      <a:gd name="connsiteY1" fmla="*/ 5143 h 104975"/>
                      <a:gd name="connsiteX2" fmla="*/ 4946 w 130962"/>
                      <a:gd name="connsiteY2" fmla="*/ 83153 h 104975"/>
                      <a:gd name="connsiteX3" fmla="*/ 10090 w 130962"/>
                      <a:gd name="connsiteY3" fmla="*/ 98155 h 104975"/>
                      <a:gd name="connsiteX4" fmla="*/ 130962 w 130962"/>
                      <a:gd name="connsiteY4" fmla="*/ 27432 h 104975"/>
                      <a:gd name="connsiteX5" fmla="*/ 130962 w 130962"/>
                      <a:gd name="connsiteY5" fmla="*/ 32575 h 104975"/>
                      <a:gd name="connsiteX6" fmla="*/ 10090 w 130962"/>
                      <a:gd name="connsiteY6" fmla="*/ 103299 h 104975"/>
                      <a:gd name="connsiteX7" fmla="*/ 232 w 130962"/>
                      <a:gd name="connsiteY7" fmla="*/ 85725 h 104975"/>
                      <a:gd name="connsiteX8" fmla="*/ 130962 w 130962"/>
                      <a:gd name="connsiteY8" fmla="*/ 0 h 10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962" h="104975">
                        <a:moveTo>
                          <a:pt x="130962" y="0"/>
                        </a:moveTo>
                        <a:lnTo>
                          <a:pt x="130962" y="5143"/>
                        </a:lnTo>
                        <a:cubicBezTo>
                          <a:pt x="128391" y="8144"/>
                          <a:pt x="-1054" y="77581"/>
                          <a:pt x="4946" y="83153"/>
                        </a:cubicBezTo>
                        <a:cubicBezTo>
                          <a:pt x="6233" y="86154"/>
                          <a:pt x="1518" y="103299"/>
                          <a:pt x="10090" y="98155"/>
                        </a:cubicBezTo>
                        <a:cubicBezTo>
                          <a:pt x="10090" y="98155"/>
                          <a:pt x="130962" y="27432"/>
                          <a:pt x="130962" y="27432"/>
                        </a:cubicBezTo>
                        <a:lnTo>
                          <a:pt x="130962" y="32575"/>
                        </a:lnTo>
                        <a:lnTo>
                          <a:pt x="10090" y="103299"/>
                        </a:lnTo>
                        <a:cubicBezTo>
                          <a:pt x="-2768" y="110585"/>
                          <a:pt x="1089" y="92154"/>
                          <a:pt x="232" y="85725"/>
                        </a:cubicBezTo>
                        <a:cubicBezTo>
                          <a:pt x="-6198" y="70294"/>
                          <a:pt x="123247" y="8573"/>
                          <a:pt x="130962" y="0"/>
                        </a:cubicBezTo>
                        <a:close/>
                      </a:path>
                    </a:pathLst>
                  </a:custGeom>
                  <a:solidFill>
                    <a:srgbClr val="BCC0DB"/>
                  </a:solidFill>
                  <a:ln w="4286" cap="flat">
                    <a:noFill/>
                    <a:prstDash val="solid"/>
                    <a:miter/>
                  </a:ln>
                </p:spPr>
                <p:txBody>
                  <a:bodyPr rtlCol="0" anchor="ctr"/>
                  <a:lstStyle/>
                  <a:p>
                    <a:endParaRPr lang="en-GB"/>
                  </a:p>
                </p:txBody>
              </p:sp>
            </p:grpSp>
            <p:sp>
              <p:nvSpPr>
                <p:cNvPr id="803" name="Freeform: Shape 802">
                  <a:extLst>
                    <a:ext uri="{FF2B5EF4-FFF2-40B4-BE49-F238E27FC236}">
                      <a16:creationId xmlns:a16="http://schemas.microsoft.com/office/drawing/2014/main" id="{670D4EFB-333E-083B-B5E4-C946E6F3D1B9}"/>
                    </a:ext>
                  </a:extLst>
                </p:cNvPr>
                <p:cNvSpPr/>
                <p:nvPr/>
              </p:nvSpPr>
              <p:spPr>
                <a:xfrm>
                  <a:off x="8731400" y="4422974"/>
                  <a:ext cx="161805" cy="123015"/>
                </a:xfrm>
                <a:custGeom>
                  <a:avLst/>
                  <a:gdLst>
                    <a:gd name="connsiteX0" fmla="*/ 161806 w 161805"/>
                    <a:gd name="connsiteY0" fmla="*/ 18431 h 123015"/>
                    <a:gd name="connsiteX1" fmla="*/ 40934 w 161805"/>
                    <a:gd name="connsiteY1" fmla="*/ 89154 h 123015"/>
                    <a:gd name="connsiteX2" fmla="*/ 37505 w 161805"/>
                    <a:gd name="connsiteY2" fmla="*/ 92154 h 123015"/>
                    <a:gd name="connsiteX3" fmla="*/ 31504 w 161805"/>
                    <a:gd name="connsiteY3" fmla="*/ 104585 h 123015"/>
                    <a:gd name="connsiteX4" fmla="*/ 34076 w 161805"/>
                    <a:gd name="connsiteY4" fmla="*/ 123015 h 123015"/>
                    <a:gd name="connsiteX5" fmla="*/ 2786 w 161805"/>
                    <a:gd name="connsiteY5" fmla="*/ 104585 h 123015"/>
                    <a:gd name="connsiteX6" fmla="*/ 1071 w 161805"/>
                    <a:gd name="connsiteY6" fmla="*/ 81868 h 123015"/>
                    <a:gd name="connsiteX7" fmla="*/ 130945 w 161805"/>
                    <a:gd name="connsiteY7" fmla="*/ 0 h 123015"/>
                    <a:gd name="connsiteX8" fmla="*/ 161806 w 161805"/>
                    <a:gd name="connsiteY8" fmla="*/ 18431 h 123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805" h="123015">
                      <a:moveTo>
                        <a:pt x="161806" y="18431"/>
                      </a:moveTo>
                      <a:lnTo>
                        <a:pt x="40934" y="89154"/>
                      </a:lnTo>
                      <a:cubicBezTo>
                        <a:pt x="39648" y="90011"/>
                        <a:pt x="38362" y="90869"/>
                        <a:pt x="37505" y="92154"/>
                      </a:cubicBezTo>
                      <a:cubicBezTo>
                        <a:pt x="34076" y="95584"/>
                        <a:pt x="31504" y="99870"/>
                        <a:pt x="31504" y="104585"/>
                      </a:cubicBezTo>
                      <a:cubicBezTo>
                        <a:pt x="31933" y="108014"/>
                        <a:pt x="29790" y="121301"/>
                        <a:pt x="34076" y="123015"/>
                      </a:cubicBezTo>
                      <a:lnTo>
                        <a:pt x="2786" y="104585"/>
                      </a:lnTo>
                      <a:cubicBezTo>
                        <a:pt x="-1500" y="101584"/>
                        <a:pt x="214" y="86582"/>
                        <a:pt x="1071" y="81868"/>
                      </a:cubicBezTo>
                      <a:cubicBezTo>
                        <a:pt x="-1500" y="71152"/>
                        <a:pt x="124944" y="6001"/>
                        <a:pt x="130945" y="0"/>
                      </a:cubicBezTo>
                      <a:lnTo>
                        <a:pt x="161806" y="18431"/>
                      </a:lnTo>
                      <a:close/>
                    </a:path>
                  </a:pathLst>
                </a:custGeom>
                <a:solidFill>
                  <a:srgbClr val="FFFFFF">
                    <a:alpha val="15000"/>
                  </a:srgbClr>
                </a:solidFill>
                <a:ln w="4286" cap="flat">
                  <a:noFill/>
                  <a:prstDash val="solid"/>
                  <a:miter/>
                </a:ln>
              </p:spPr>
              <p:txBody>
                <a:bodyPr rtlCol="0" anchor="ctr"/>
                <a:lstStyle/>
                <a:p>
                  <a:endParaRPr lang="en-GB"/>
                </a:p>
              </p:txBody>
            </p:sp>
            <p:grpSp>
              <p:nvGrpSpPr>
                <p:cNvPr id="804" name="Graphic 18">
                  <a:extLst>
                    <a:ext uri="{FF2B5EF4-FFF2-40B4-BE49-F238E27FC236}">
                      <a16:creationId xmlns:a16="http://schemas.microsoft.com/office/drawing/2014/main" id="{8AE56EEC-1041-8786-70FB-4E20B8575565}"/>
                    </a:ext>
                  </a:extLst>
                </p:cNvPr>
                <p:cNvGrpSpPr/>
                <p:nvPr/>
              </p:nvGrpSpPr>
              <p:grpSpPr>
                <a:xfrm>
                  <a:off x="8783907" y="4512985"/>
                  <a:ext cx="28289" cy="24431"/>
                  <a:chOff x="8783907" y="4512985"/>
                  <a:chExt cx="28289" cy="24431"/>
                </a:xfrm>
                <a:solidFill>
                  <a:srgbClr val="6C74AF"/>
                </a:solidFill>
              </p:grpSpPr>
              <p:sp>
                <p:nvSpPr>
                  <p:cNvPr id="805" name="Freeform: Shape 804">
                    <a:extLst>
                      <a:ext uri="{FF2B5EF4-FFF2-40B4-BE49-F238E27FC236}">
                        <a16:creationId xmlns:a16="http://schemas.microsoft.com/office/drawing/2014/main" id="{B23F1760-AF7D-9898-8A77-01CD00D49FD5}"/>
                      </a:ext>
                    </a:extLst>
                  </p:cNvPr>
                  <p:cNvSpPr/>
                  <p:nvPr/>
                </p:nvSpPr>
                <p:spPr>
                  <a:xfrm>
                    <a:off x="8783907" y="4518986"/>
                    <a:ext cx="18431" cy="18430"/>
                  </a:xfrm>
                  <a:custGeom>
                    <a:avLst/>
                    <a:gdLst>
                      <a:gd name="connsiteX0" fmla="*/ 18003 w 18431"/>
                      <a:gd name="connsiteY0" fmla="*/ 18431 h 18430"/>
                      <a:gd name="connsiteX1" fmla="*/ 18431 w 18431"/>
                      <a:gd name="connsiteY1" fmla="*/ 18431 h 18430"/>
                      <a:gd name="connsiteX2" fmla="*/ 0 w 18431"/>
                      <a:gd name="connsiteY2" fmla="*/ 0 h 18430"/>
                      <a:gd name="connsiteX3" fmla="*/ 429 w 18431"/>
                      <a:gd name="connsiteY3" fmla="*/ 857 h 18430"/>
                      <a:gd name="connsiteX4" fmla="*/ 18003 w 18431"/>
                      <a:gd name="connsiteY4" fmla="*/ 18431 h 18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31" h="18430">
                        <a:moveTo>
                          <a:pt x="18003" y="18431"/>
                        </a:moveTo>
                        <a:lnTo>
                          <a:pt x="18431" y="18431"/>
                        </a:lnTo>
                        <a:cubicBezTo>
                          <a:pt x="15859" y="9858"/>
                          <a:pt x="9859" y="857"/>
                          <a:pt x="0" y="0"/>
                        </a:cubicBezTo>
                        <a:lnTo>
                          <a:pt x="429" y="857"/>
                        </a:lnTo>
                        <a:cubicBezTo>
                          <a:pt x="9430" y="1286"/>
                          <a:pt x="15859" y="9858"/>
                          <a:pt x="18003" y="18431"/>
                        </a:cubicBezTo>
                        <a:close/>
                      </a:path>
                    </a:pathLst>
                  </a:custGeom>
                  <a:solidFill>
                    <a:srgbClr val="6C74AF"/>
                  </a:solidFill>
                  <a:ln w="4286" cap="flat">
                    <a:noFill/>
                    <a:prstDash val="solid"/>
                    <a:miter/>
                  </a:ln>
                </p:spPr>
                <p:txBody>
                  <a:bodyPr rtlCol="0" anchor="ctr"/>
                  <a:lstStyle/>
                  <a:p>
                    <a:endParaRPr lang="en-GB"/>
                  </a:p>
                </p:txBody>
              </p:sp>
              <p:sp>
                <p:nvSpPr>
                  <p:cNvPr id="806" name="Freeform: Shape 805">
                    <a:extLst>
                      <a:ext uri="{FF2B5EF4-FFF2-40B4-BE49-F238E27FC236}">
                        <a16:creationId xmlns:a16="http://schemas.microsoft.com/office/drawing/2014/main" id="{DBC2C82E-3B91-79D6-F691-6094B62B3786}"/>
                      </a:ext>
                    </a:extLst>
                  </p:cNvPr>
                  <p:cNvSpPr/>
                  <p:nvPr/>
                </p:nvSpPr>
                <p:spPr>
                  <a:xfrm>
                    <a:off x="8784335" y="4512985"/>
                    <a:ext cx="27860" cy="24431"/>
                  </a:xfrm>
                  <a:custGeom>
                    <a:avLst/>
                    <a:gdLst>
                      <a:gd name="connsiteX0" fmla="*/ 27861 w 27860"/>
                      <a:gd name="connsiteY0" fmla="*/ 18431 h 24431"/>
                      <a:gd name="connsiteX1" fmla="*/ 27861 w 27860"/>
                      <a:gd name="connsiteY1" fmla="*/ 18431 h 24431"/>
                      <a:gd name="connsiteX2" fmla="*/ 27861 w 27860"/>
                      <a:gd name="connsiteY2" fmla="*/ 18431 h 24431"/>
                      <a:gd name="connsiteX3" fmla="*/ 9859 w 27860"/>
                      <a:gd name="connsiteY3" fmla="*/ 0 h 24431"/>
                      <a:gd name="connsiteX4" fmla="*/ 0 w 27860"/>
                      <a:gd name="connsiteY4" fmla="*/ 6001 h 24431"/>
                      <a:gd name="connsiteX5" fmla="*/ 18003 w 27860"/>
                      <a:gd name="connsiteY5" fmla="*/ 24432 h 24431"/>
                      <a:gd name="connsiteX6" fmla="*/ 18003 w 27860"/>
                      <a:gd name="connsiteY6" fmla="*/ 24432 h 24431"/>
                      <a:gd name="connsiteX7" fmla="*/ 18003 w 27860"/>
                      <a:gd name="connsiteY7" fmla="*/ 24432 h 24431"/>
                      <a:gd name="connsiteX8" fmla="*/ 27861 w 27860"/>
                      <a:gd name="connsiteY8" fmla="*/ 18431 h 24431"/>
                      <a:gd name="connsiteX9" fmla="*/ 27861 w 27860"/>
                      <a:gd name="connsiteY9" fmla="*/ 18431 h 24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860" h="24431">
                        <a:moveTo>
                          <a:pt x="27861" y="18431"/>
                        </a:moveTo>
                        <a:cubicBezTo>
                          <a:pt x="27861" y="18431"/>
                          <a:pt x="27861" y="18431"/>
                          <a:pt x="27861" y="18431"/>
                        </a:cubicBezTo>
                        <a:lnTo>
                          <a:pt x="27861" y="18431"/>
                        </a:lnTo>
                        <a:cubicBezTo>
                          <a:pt x="25718" y="9430"/>
                          <a:pt x="19288" y="1286"/>
                          <a:pt x="9859" y="0"/>
                        </a:cubicBezTo>
                        <a:lnTo>
                          <a:pt x="0" y="6001"/>
                        </a:lnTo>
                        <a:cubicBezTo>
                          <a:pt x="9430" y="7287"/>
                          <a:pt x="15859" y="15859"/>
                          <a:pt x="18003" y="24432"/>
                        </a:cubicBezTo>
                        <a:cubicBezTo>
                          <a:pt x="18003" y="24432"/>
                          <a:pt x="18003" y="24432"/>
                          <a:pt x="18003" y="24432"/>
                        </a:cubicBezTo>
                        <a:cubicBezTo>
                          <a:pt x="18003" y="24432"/>
                          <a:pt x="18003" y="24432"/>
                          <a:pt x="18003" y="24432"/>
                        </a:cubicBezTo>
                        <a:lnTo>
                          <a:pt x="27861" y="18431"/>
                        </a:lnTo>
                        <a:cubicBezTo>
                          <a:pt x="27861" y="18431"/>
                          <a:pt x="27861" y="18431"/>
                          <a:pt x="27861" y="18431"/>
                        </a:cubicBezTo>
                        <a:close/>
                      </a:path>
                    </a:pathLst>
                  </a:custGeom>
                  <a:solidFill>
                    <a:srgbClr val="6C74AF"/>
                  </a:solidFill>
                  <a:ln w="4286" cap="flat">
                    <a:noFill/>
                    <a:prstDash val="solid"/>
                    <a:miter/>
                  </a:ln>
                </p:spPr>
                <p:txBody>
                  <a:bodyPr rtlCol="0" anchor="ctr"/>
                  <a:lstStyle/>
                  <a:p>
                    <a:endParaRPr lang="en-GB"/>
                  </a:p>
                </p:txBody>
              </p:sp>
            </p:grpSp>
            <p:sp>
              <p:nvSpPr>
                <p:cNvPr id="807" name="Freeform: Shape 806">
                  <a:extLst>
                    <a:ext uri="{FF2B5EF4-FFF2-40B4-BE49-F238E27FC236}">
                      <a16:creationId xmlns:a16="http://schemas.microsoft.com/office/drawing/2014/main" id="{36B41457-DD8E-15FF-34D7-479BAAD86264}"/>
                    </a:ext>
                  </a:extLst>
                </p:cNvPr>
                <p:cNvSpPr/>
                <p:nvPr/>
              </p:nvSpPr>
              <p:spPr>
                <a:xfrm>
                  <a:off x="8818197" y="4458550"/>
                  <a:ext cx="66436" cy="40290"/>
                </a:xfrm>
                <a:custGeom>
                  <a:avLst/>
                  <a:gdLst>
                    <a:gd name="connsiteX0" fmla="*/ 66437 w 66436"/>
                    <a:gd name="connsiteY0" fmla="*/ 0 h 40290"/>
                    <a:gd name="connsiteX1" fmla="*/ 66437 w 66436"/>
                    <a:gd name="connsiteY1" fmla="*/ 2143 h 40290"/>
                    <a:gd name="connsiteX2" fmla="*/ 0 w 66436"/>
                    <a:gd name="connsiteY2" fmla="*/ 40291 h 40290"/>
                  </a:gdLst>
                  <a:ahLst/>
                  <a:cxnLst>
                    <a:cxn ang="0">
                      <a:pos x="connsiteX0" y="connsiteY0"/>
                    </a:cxn>
                    <a:cxn ang="0">
                      <a:pos x="connsiteX1" y="connsiteY1"/>
                    </a:cxn>
                    <a:cxn ang="0">
                      <a:pos x="connsiteX2" y="connsiteY2"/>
                    </a:cxn>
                  </a:cxnLst>
                  <a:rect l="l" t="t" r="r" b="b"/>
                  <a:pathLst>
                    <a:path w="66436" h="40290">
                      <a:moveTo>
                        <a:pt x="66437" y="0"/>
                      </a:moveTo>
                      <a:lnTo>
                        <a:pt x="66437" y="2143"/>
                      </a:lnTo>
                      <a:lnTo>
                        <a:pt x="0" y="40291"/>
                      </a:lnTo>
                      <a:close/>
                    </a:path>
                  </a:pathLst>
                </a:custGeom>
                <a:solidFill>
                  <a:srgbClr val="E6E6E6"/>
                </a:solidFill>
                <a:ln w="4286" cap="flat">
                  <a:noFill/>
                  <a:prstDash val="solid"/>
                  <a:miter/>
                </a:ln>
              </p:spPr>
              <p:txBody>
                <a:bodyPr rtlCol="0" anchor="ctr"/>
                <a:lstStyle/>
                <a:p>
                  <a:endParaRPr lang="en-GB"/>
                </a:p>
              </p:txBody>
            </p:sp>
          </p:grpSp>
        </p:grpSp>
        <p:grpSp>
          <p:nvGrpSpPr>
            <p:cNvPr id="808" name="Graphic 18">
              <a:extLst>
                <a:ext uri="{FF2B5EF4-FFF2-40B4-BE49-F238E27FC236}">
                  <a16:creationId xmlns:a16="http://schemas.microsoft.com/office/drawing/2014/main" id="{E207FB69-15E4-63C2-23FE-ABE9E3EB8AA5}"/>
                </a:ext>
              </a:extLst>
            </p:cNvPr>
            <p:cNvGrpSpPr/>
            <p:nvPr/>
          </p:nvGrpSpPr>
          <p:grpSpPr>
            <a:xfrm>
              <a:off x="8807021" y="3873996"/>
              <a:ext cx="555829" cy="599349"/>
              <a:chOff x="8807021" y="3873996"/>
              <a:chExt cx="555829" cy="599349"/>
            </a:xfrm>
          </p:grpSpPr>
          <p:sp>
            <p:nvSpPr>
              <p:cNvPr id="809" name="Freeform: Shape 808">
                <a:extLst>
                  <a:ext uri="{FF2B5EF4-FFF2-40B4-BE49-F238E27FC236}">
                    <a16:creationId xmlns:a16="http://schemas.microsoft.com/office/drawing/2014/main" id="{E619387E-42D4-230C-A905-F43EEFC9057C}"/>
                  </a:ext>
                </a:extLst>
              </p:cNvPr>
              <p:cNvSpPr/>
              <p:nvPr/>
            </p:nvSpPr>
            <p:spPr>
              <a:xfrm>
                <a:off x="8819670" y="4160965"/>
                <a:ext cx="540150" cy="312380"/>
              </a:xfrm>
              <a:custGeom>
                <a:avLst/>
                <a:gdLst>
                  <a:gd name="connsiteX0" fmla="*/ 227841 w 540150"/>
                  <a:gd name="connsiteY0" fmla="*/ 310872 h 312380"/>
                  <a:gd name="connsiteX1" fmla="*/ 538166 w 540150"/>
                  <a:gd name="connsiteY1" fmla="*/ 131707 h 312380"/>
                  <a:gd name="connsiteX2" fmla="*/ 332854 w 540150"/>
                  <a:gd name="connsiteY2" fmla="*/ 2690 h 312380"/>
                  <a:gd name="connsiteX3" fmla="*/ 313566 w 540150"/>
                  <a:gd name="connsiteY3" fmla="*/ 1833 h 312380"/>
                  <a:gd name="connsiteX4" fmla="*/ 3241 w 540150"/>
                  <a:gd name="connsiteY4" fmla="*/ 180999 h 312380"/>
                  <a:gd name="connsiteX5" fmla="*/ 4527 w 540150"/>
                  <a:gd name="connsiteY5" fmla="*/ 192143 h 312380"/>
                  <a:gd name="connsiteX6" fmla="*/ 227841 w 540150"/>
                  <a:gd name="connsiteY6" fmla="*/ 310872 h 31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0150" h="312380">
                    <a:moveTo>
                      <a:pt x="227841" y="310872"/>
                    </a:moveTo>
                    <a:lnTo>
                      <a:pt x="538166" y="131707"/>
                    </a:lnTo>
                    <a:cubicBezTo>
                      <a:pt x="563883" y="123134"/>
                      <a:pt x="331140" y="7834"/>
                      <a:pt x="332854" y="2690"/>
                    </a:cubicBezTo>
                    <a:cubicBezTo>
                      <a:pt x="327282" y="-739"/>
                      <a:pt x="318710" y="-739"/>
                      <a:pt x="313566" y="1833"/>
                    </a:cubicBezTo>
                    <a:lnTo>
                      <a:pt x="3241" y="180999"/>
                    </a:lnTo>
                    <a:cubicBezTo>
                      <a:pt x="-1473" y="183999"/>
                      <a:pt x="-1045" y="188714"/>
                      <a:pt x="4527" y="192143"/>
                    </a:cubicBezTo>
                    <a:cubicBezTo>
                      <a:pt x="14386" y="193428"/>
                      <a:pt x="220983" y="328017"/>
                      <a:pt x="227841" y="310872"/>
                    </a:cubicBezTo>
                    <a:close/>
                  </a:path>
                </a:pathLst>
              </a:custGeom>
              <a:solidFill>
                <a:srgbClr val="808080">
                  <a:alpha val="22000"/>
                </a:srgbClr>
              </a:solidFill>
              <a:ln w="4286" cap="flat">
                <a:noFill/>
                <a:prstDash val="solid"/>
                <a:miter/>
              </a:ln>
            </p:spPr>
            <p:txBody>
              <a:bodyPr rtlCol="0" anchor="ctr"/>
              <a:lstStyle/>
              <a:p>
                <a:endParaRPr lang="en-GB"/>
              </a:p>
            </p:txBody>
          </p:sp>
          <p:grpSp>
            <p:nvGrpSpPr>
              <p:cNvPr id="810" name="Graphic 18">
                <a:extLst>
                  <a:ext uri="{FF2B5EF4-FFF2-40B4-BE49-F238E27FC236}">
                    <a16:creationId xmlns:a16="http://schemas.microsoft.com/office/drawing/2014/main" id="{44B36ED8-BEE2-8704-EC6F-4A8CA6E82A57}"/>
                  </a:ext>
                </a:extLst>
              </p:cNvPr>
              <p:cNvGrpSpPr/>
              <p:nvPr/>
            </p:nvGrpSpPr>
            <p:grpSpPr>
              <a:xfrm>
                <a:off x="8807021" y="3873996"/>
                <a:ext cx="555829" cy="593982"/>
                <a:chOff x="8807021" y="3873996"/>
                <a:chExt cx="555829" cy="593982"/>
              </a:xfrm>
            </p:grpSpPr>
            <p:grpSp>
              <p:nvGrpSpPr>
                <p:cNvPr id="811" name="Graphic 18">
                  <a:extLst>
                    <a:ext uri="{FF2B5EF4-FFF2-40B4-BE49-F238E27FC236}">
                      <a16:creationId xmlns:a16="http://schemas.microsoft.com/office/drawing/2014/main" id="{61146973-5ED2-B943-D143-2C46F83D534E}"/>
                    </a:ext>
                  </a:extLst>
                </p:cNvPr>
                <p:cNvGrpSpPr/>
                <p:nvPr/>
              </p:nvGrpSpPr>
              <p:grpSpPr>
                <a:xfrm>
                  <a:off x="8819670" y="4134819"/>
                  <a:ext cx="540150" cy="312453"/>
                  <a:chOff x="8819670" y="4134819"/>
                  <a:chExt cx="540150" cy="312453"/>
                </a:xfrm>
              </p:grpSpPr>
              <p:sp>
                <p:nvSpPr>
                  <p:cNvPr id="812" name="Freeform: Shape 811">
                    <a:extLst>
                      <a:ext uri="{FF2B5EF4-FFF2-40B4-BE49-F238E27FC236}">
                        <a16:creationId xmlns:a16="http://schemas.microsoft.com/office/drawing/2014/main" id="{10C10328-2253-959E-322D-0F79F84A9FDF}"/>
                      </a:ext>
                    </a:extLst>
                  </p:cNvPr>
                  <p:cNvSpPr/>
                  <p:nvPr/>
                </p:nvSpPr>
                <p:spPr>
                  <a:xfrm>
                    <a:off x="8819670" y="4134819"/>
                    <a:ext cx="540150" cy="312453"/>
                  </a:xfrm>
                  <a:custGeom>
                    <a:avLst/>
                    <a:gdLst>
                      <a:gd name="connsiteX0" fmla="*/ 227841 w 540150"/>
                      <a:gd name="connsiteY0" fmla="*/ 310872 h 312453"/>
                      <a:gd name="connsiteX1" fmla="*/ 538166 w 540150"/>
                      <a:gd name="connsiteY1" fmla="*/ 131706 h 312453"/>
                      <a:gd name="connsiteX2" fmla="*/ 332854 w 540150"/>
                      <a:gd name="connsiteY2" fmla="*/ 2690 h 312453"/>
                      <a:gd name="connsiteX3" fmla="*/ 313566 w 540150"/>
                      <a:gd name="connsiteY3" fmla="*/ 1833 h 312453"/>
                      <a:gd name="connsiteX4" fmla="*/ 3241 w 540150"/>
                      <a:gd name="connsiteY4" fmla="*/ 180998 h 312453"/>
                      <a:gd name="connsiteX5" fmla="*/ 4527 w 540150"/>
                      <a:gd name="connsiteY5" fmla="*/ 192143 h 312453"/>
                      <a:gd name="connsiteX6" fmla="*/ 227841 w 540150"/>
                      <a:gd name="connsiteY6" fmla="*/ 310872 h 31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0150" h="312453">
                        <a:moveTo>
                          <a:pt x="227841" y="310872"/>
                        </a:moveTo>
                        <a:lnTo>
                          <a:pt x="538166" y="131706"/>
                        </a:lnTo>
                        <a:cubicBezTo>
                          <a:pt x="563883" y="123134"/>
                          <a:pt x="331140" y="7834"/>
                          <a:pt x="332854" y="2690"/>
                        </a:cubicBezTo>
                        <a:cubicBezTo>
                          <a:pt x="327282" y="-739"/>
                          <a:pt x="318710" y="-739"/>
                          <a:pt x="313566" y="1833"/>
                        </a:cubicBezTo>
                        <a:lnTo>
                          <a:pt x="3241" y="180998"/>
                        </a:lnTo>
                        <a:cubicBezTo>
                          <a:pt x="-1473" y="183999"/>
                          <a:pt x="-1045" y="188714"/>
                          <a:pt x="4527" y="192143"/>
                        </a:cubicBezTo>
                        <a:cubicBezTo>
                          <a:pt x="14386" y="193857"/>
                          <a:pt x="220983" y="328445"/>
                          <a:pt x="227841" y="310872"/>
                        </a:cubicBezTo>
                        <a:close/>
                      </a:path>
                    </a:pathLst>
                  </a:custGeom>
                  <a:solidFill>
                    <a:srgbClr val="455A65"/>
                  </a:solidFill>
                  <a:ln w="4286" cap="flat">
                    <a:noFill/>
                    <a:prstDash val="solid"/>
                    <a:miter/>
                  </a:ln>
                </p:spPr>
                <p:txBody>
                  <a:bodyPr rtlCol="0" anchor="ctr"/>
                  <a:lstStyle/>
                  <a:p>
                    <a:endParaRPr lang="en-GB"/>
                  </a:p>
                </p:txBody>
              </p:sp>
              <p:sp>
                <p:nvSpPr>
                  <p:cNvPr id="813" name="Freeform: Shape 812">
                    <a:extLst>
                      <a:ext uri="{FF2B5EF4-FFF2-40B4-BE49-F238E27FC236}">
                        <a16:creationId xmlns:a16="http://schemas.microsoft.com/office/drawing/2014/main" id="{8B2F52D3-F859-588F-7394-FCED5282744E}"/>
                      </a:ext>
                    </a:extLst>
                  </p:cNvPr>
                  <p:cNvSpPr/>
                  <p:nvPr/>
                </p:nvSpPr>
                <p:spPr>
                  <a:xfrm>
                    <a:off x="9072900" y="4281833"/>
                    <a:ext cx="157106" cy="90686"/>
                  </a:xfrm>
                  <a:custGeom>
                    <a:avLst/>
                    <a:gdLst>
                      <a:gd name="connsiteX0" fmla="*/ 328 w 157106"/>
                      <a:gd name="connsiteY0" fmla="*/ 51129 h 90686"/>
                      <a:gd name="connsiteX1" fmla="*/ 62908 w 157106"/>
                      <a:gd name="connsiteY1" fmla="*/ 88849 h 90686"/>
                      <a:gd name="connsiteX2" fmla="*/ 76195 w 157106"/>
                      <a:gd name="connsiteY2" fmla="*/ 89277 h 90686"/>
                      <a:gd name="connsiteX3" fmla="*/ 154633 w 157106"/>
                      <a:gd name="connsiteY3" fmla="*/ 43843 h 90686"/>
                      <a:gd name="connsiteX4" fmla="*/ 156777 w 157106"/>
                      <a:gd name="connsiteY4" fmla="*/ 41700 h 90686"/>
                      <a:gd name="connsiteX5" fmla="*/ 94197 w 157106"/>
                      <a:gd name="connsiteY5" fmla="*/ 1838 h 90686"/>
                      <a:gd name="connsiteX6" fmla="*/ 80910 w 157106"/>
                      <a:gd name="connsiteY6" fmla="*/ 1409 h 90686"/>
                      <a:gd name="connsiteX7" fmla="*/ 2472 w 157106"/>
                      <a:gd name="connsiteY7" fmla="*/ 46843 h 90686"/>
                      <a:gd name="connsiteX8" fmla="*/ 328 w 157106"/>
                      <a:gd name="connsiteY8" fmla="*/ 51129 h 90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106" h="90686">
                        <a:moveTo>
                          <a:pt x="328" y="51129"/>
                        </a:moveTo>
                        <a:cubicBezTo>
                          <a:pt x="-1815" y="53273"/>
                          <a:pt x="62051" y="87134"/>
                          <a:pt x="62908" y="88849"/>
                        </a:cubicBezTo>
                        <a:cubicBezTo>
                          <a:pt x="66765" y="90992"/>
                          <a:pt x="72766" y="91420"/>
                          <a:pt x="76195" y="89277"/>
                        </a:cubicBezTo>
                        <a:lnTo>
                          <a:pt x="154633" y="43843"/>
                        </a:lnTo>
                        <a:cubicBezTo>
                          <a:pt x="155920" y="43414"/>
                          <a:pt x="156348" y="42557"/>
                          <a:pt x="156777" y="41700"/>
                        </a:cubicBezTo>
                        <a:cubicBezTo>
                          <a:pt x="162349" y="37414"/>
                          <a:pt x="95483" y="4409"/>
                          <a:pt x="94197" y="1838"/>
                        </a:cubicBezTo>
                        <a:cubicBezTo>
                          <a:pt x="90340" y="-306"/>
                          <a:pt x="84339" y="-734"/>
                          <a:pt x="80910" y="1409"/>
                        </a:cubicBezTo>
                        <a:lnTo>
                          <a:pt x="2472" y="46843"/>
                        </a:lnTo>
                        <a:cubicBezTo>
                          <a:pt x="328" y="47700"/>
                          <a:pt x="-529" y="49415"/>
                          <a:pt x="328" y="51129"/>
                        </a:cubicBezTo>
                        <a:close/>
                      </a:path>
                    </a:pathLst>
                  </a:custGeom>
                  <a:solidFill>
                    <a:srgbClr val="999999"/>
                  </a:solidFill>
                  <a:ln w="4286" cap="flat">
                    <a:noFill/>
                    <a:prstDash val="solid"/>
                    <a:miter/>
                  </a:ln>
                </p:spPr>
                <p:txBody>
                  <a:bodyPr rtlCol="0" anchor="ctr"/>
                  <a:lstStyle/>
                  <a:p>
                    <a:endParaRPr lang="en-GB"/>
                  </a:p>
                </p:txBody>
              </p:sp>
              <p:sp>
                <p:nvSpPr>
                  <p:cNvPr id="814" name="Freeform: Shape 813">
                    <a:extLst>
                      <a:ext uri="{FF2B5EF4-FFF2-40B4-BE49-F238E27FC236}">
                        <a16:creationId xmlns:a16="http://schemas.microsoft.com/office/drawing/2014/main" id="{B4535A39-FF58-E4D8-0785-8C41A35865DE}"/>
                      </a:ext>
                    </a:extLst>
                  </p:cNvPr>
                  <p:cNvSpPr/>
                  <p:nvPr/>
                </p:nvSpPr>
                <p:spPr>
                  <a:xfrm>
                    <a:off x="9073176" y="4283976"/>
                    <a:ext cx="156553" cy="88543"/>
                  </a:xfrm>
                  <a:custGeom>
                    <a:avLst/>
                    <a:gdLst>
                      <a:gd name="connsiteX0" fmla="*/ 53 w 156553"/>
                      <a:gd name="connsiteY0" fmla="*/ 48986 h 88543"/>
                      <a:gd name="connsiteX1" fmla="*/ 62632 w 156553"/>
                      <a:gd name="connsiteY1" fmla="*/ 86706 h 88543"/>
                      <a:gd name="connsiteX2" fmla="*/ 75920 w 156553"/>
                      <a:gd name="connsiteY2" fmla="*/ 87134 h 88543"/>
                      <a:gd name="connsiteX3" fmla="*/ 154358 w 156553"/>
                      <a:gd name="connsiteY3" fmla="*/ 41700 h 88543"/>
                      <a:gd name="connsiteX4" fmla="*/ 156501 w 156553"/>
                      <a:gd name="connsiteY4" fmla="*/ 39557 h 88543"/>
                      <a:gd name="connsiteX5" fmla="*/ 93922 w 156553"/>
                      <a:gd name="connsiteY5" fmla="*/ 1838 h 88543"/>
                      <a:gd name="connsiteX6" fmla="*/ 80634 w 156553"/>
                      <a:gd name="connsiteY6" fmla="*/ 1409 h 88543"/>
                      <a:gd name="connsiteX7" fmla="*/ 2196 w 156553"/>
                      <a:gd name="connsiteY7" fmla="*/ 46843 h 88543"/>
                      <a:gd name="connsiteX8" fmla="*/ 53 w 156553"/>
                      <a:gd name="connsiteY8" fmla="*/ 48986 h 88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553" h="88543">
                        <a:moveTo>
                          <a:pt x="53" y="48986"/>
                        </a:moveTo>
                        <a:cubicBezTo>
                          <a:pt x="-2090" y="51129"/>
                          <a:pt x="61775" y="84991"/>
                          <a:pt x="62632" y="86706"/>
                        </a:cubicBezTo>
                        <a:cubicBezTo>
                          <a:pt x="66490" y="88849"/>
                          <a:pt x="72490" y="89277"/>
                          <a:pt x="75920" y="87134"/>
                        </a:cubicBezTo>
                        <a:lnTo>
                          <a:pt x="154358" y="41700"/>
                        </a:lnTo>
                        <a:cubicBezTo>
                          <a:pt x="155644" y="41271"/>
                          <a:pt x="156072" y="40414"/>
                          <a:pt x="156501" y="39557"/>
                        </a:cubicBezTo>
                        <a:cubicBezTo>
                          <a:pt x="158644" y="36556"/>
                          <a:pt x="95208" y="3981"/>
                          <a:pt x="93922" y="1838"/>
                        </a:cubicBezTo>
                        <a:cubicBezTo>
                          <a:pt x="90064" y="-306"/>
                          <a:pt x="84063" y="-734"/>
                          <a:pt x="80634" y="1409"/>
                        </a:cubicBezTo>
                        <a:lnTo>
                          <a:pt x="2196" y="46843"/>
                        </a:lnTo>
                        <a:cubicBezTo>
                          <a:pt x="910" y="47272"/>
                          <a:pt x="481" y="48129"/>
                          <a:pt x="53" y="48986"/>
                        </a:cubicBezTo>
                        <a:close/>
                      </a:path>
                    </a:pathLst>
                  </a:custGeom>
                  <a:solidFill>
                    <a:srgbClr val="374750"/>
                  </a:solidFill>
                  <a:ln w="4286" cap="flat">
                    <a:noFill/>
                    <a:prstDash val="solid"/>
                    <a:miter/>
                  </a:ln>
                </p:spPr>
                <p:txBody>
                  <a:bodyPr rtlCol="0" anchor="ctr"/>
                  <a:lstStyle/>
                  <a:p>
                    <a:endParaRPr lang="en-GB"/>
                  </a:p>
                </p:txBody>
              </p:sp>
              <p:grpSp>
                <p:nvGrpSpPr>
                  <p:cNvPr id="815" name="Graphic 18">
                    <a:extLst>
                      <a:ext uri="{FF2B5EF4-FFF2-40B4-BE49-F238E27FC236}">
                        <a16:creationId xmlns:a16="http://schemas.microsoft.com/office/drawing/2014/main" id="{13838C77-FDEF-41BB-F047-B156E72B493D}"/>
                      </a:ext>
                    </a:extLst>
                  </p:cNvPr>
                  <p:cNvGrpSpPr/>
                  <p:nvPr/>
                </p:nvGrpSpPr>
                <p:grpSpPr>
                  <a:xfrm>
                    <a:off x="8876490" y="4168310"/>
                    <a:ext cx="342722" cy="198406"/>
                    <a:chOff x="8876490" y="4168310"/>
                    <a:chExt cx="342722" cy="198406"/>
                  </a:xfrm>
                </p:grpSpPr>
                <p:grpSp>
                  <p:nvGrpSpPr>
                    <p:cNvPr id="816" name="Graphic 18">
                      <a:extLst>
                        <a:ext uri="{FF2B5EF4-FFF2-40B4-BE49-F238E27FC236}">
                          <a16:creationId xmlns:a16="http://schemas.microsoft.com/office/drawing/2014/main" id="{F047DB96-2941-2F4B-F0F4-36B2E1E838AF}"/>
                        </a:ext>
                      </a:extLst>
                    </p:cNvPr>
                    <p:cNvGrpSpPr/>
                    <p:nvPr/>
                  </p:nvGrpSpPr>
                  <p:grpSpPr>
                    <a:xfrm>
                      <a:off x="9091231" y="4177800"/>
                      <a:ext cx="1285" cy="1714"/>
                      <a:chOff x="9091231" y="4177800"/>
                      <a:chExt cx="1285" cy="1714"/>
                    </a:xfrm>
                  </p:grpSpPr>
                  <p:sp>
                    <p:nvSpPr>
                      <p:cNvPr id="817" name="Freeform: Shape 816">
                        <a:extLst>
                          <a:ext uri="{FF2B5EF4-FFF2-40B4-BE49-F238E27FC236}">
                            <a16:creationId xmlns:a16="http://schemas.microsoft.com/office/drawing/2014/main" id="{3A9FFD04-AE91-DBF5-FA90-5F845DE15CFE}"/>
                          </a:ext>
                        </a:extLst>
                      </p:cNvPr>
                      <p:cNvSpPr/>
                      <p:nvPr/>
                    </p:nvSpPr>
                    <p:spPr>
                      <a:xfrm>
                        <a:off x="9091231" y="4177800"/>
                        <a:ext cx="857" cy="1285"/>
                      </a:xfrm>
                      <a:custGeom>
                        <a:avLst/>
                        <a:gdLst>
                          <a:gd name="connsiteX0" fmla="*/ 0 w 857"/>
                          <a:gd name="connsiteY0" fmla="*/ 0 h 1285"/>
                          <a:gd name="connsiteX1" fmla="*/ 857 w 857"/>
                          <a:gd name="connsiteY1" fmla="*/ 1286 h 1285"/>
                          <a:gd name="connsiteX2" fmla="*/ 0 w 857"/>
                          <a:gd name="connsiteY2" fmla="*/ 0 h 1285"/>
                        </a:gdLst>
                        <a:ahLst/>
                        <a:cxnLst>
                          <a:cxn ang="0">
                            <a:pos x="connsiteX0" y="connsiteY0"/>
                          </a:cxn>
                          <a:cxn ang="0">
                            <a:pos x="connsiteX1" y="connsiteY1"/>
                          </a:cxn>
                          <a:cxn ang="0">
                            <a:pos x="connsiteX2" y="connsiteY2"/>
                          </a:cxn>
                        </a:cxnLst>
                        <a:rect l="l" t="t" r="r" b="b"/>
                        <a:pathLst>
                          <a:path w="857" h="1285">
                            <a:moveTo>
                              <a:pt x="0" y="0"/>
                            </a:moveTo>
                            <a:lnTo>
                              <a:pt x="857" y="1286"/>
                            </a:lnTo>
                            <a:lnTo>
                              <a:pt x="0" y="0"/>
                            </a:lnTo>
                          </a:path>
                        </a:pathLst>
                      </a:custGeom>
                      <a:solidFill>
                        <a:srgbClr val="376C70"/>
                      </a:solidFill>
                      <a:ln w="4286" cap="flat">
                        <a:noFill/>
                        <a:prstDash val="solid"/>
                        <a:miter/>
                      </a:ln>
                    </p:spPr>
                    <p:txBody>
                      <a:bodyPr rtlCol="0" anchor="ctr"/>
                      <a:lstStyle/>
                      <a:p>
                        <a:endParaRPr lang="en-GB"/>
                      </a:p>
                    </p:txBody>
                  </p:sp>
                  <p:sp>
                    <p:nvSpPr>
                      <p:cNvPr id="818" name="Freeform: Shape 817">
                        <a:extLst>
                          <a:ext uri="{FF2B5EF4-FFF2-40B4-BE49-F238E27FC236}">
                            <a16:creationId xmlns:a16="http://schemas.microsoft.com/office/drawing/2014/main" id="{7C1DAE36-7BD6-7B0A-E202-2674E27B2DB1}"/>
                          </a:ext>
                        </a:extLst>
                      </p:cNvPr>
                      <p:cNvSpPr/>
                      <p:nvPr/>
                    </p:nvSpPr>
                    <p:spPr>
                      <a:xfrm>
                        <a:off x="9091231" y="4177800"/>
                        <a:ext cx="1285" cy="1714"/>
                      </a:xfrm>
                      <a:custGeom>
                        <a:avLst/>
                        <a:gdLst>
                          <a:gd name="connsiteX0" fmla="*/ 0 w 1285"/>
                          <a:gd name="connsiteY0" fmla="*/ 0 h 1714"/>
                          <a:gd name="connsiteX1" fmla="*/ 1286 w 1285"/>
                          <a:gd name="connsiteY1" fmla="*/ 1714 h 1714"/>
                          <a:gd name="connsiteX2" fmla="*/ 857 w 1285"/>
                          <a:gd name="connsiteY2" fmla="*/ 429 h 1714"/>
                          <a:gd name="connsiteX3" fmla="*/ 0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0" y="0"/>
                            </a:moveTo>
                            <a:cubicBezTo>
                              <a:pt x="429" y="429"/>
                              <a:pt x="429" y="1714"/>
                              <a:pt x="1286" y="1714"/>
                            </a:cubicBezTo>
                            <a:lnTo>
                              <a:pt x="857" y="429"/>
                            </a:lnTo>
                            <a:cubicBezTo>
                              <a:pt x="429" y="429"/>
                              <a:pt x="429" y="429"/>
                              <a:pt x="0" y="0"/>
                            </a:cubicBezTo>
                          </a:path>
                        </a:pathLst>
                      </a:custGeom>
                      <a:solidFill>
                        <a:srgbClr val="B94231"/>
                      </a:solidFill>
                      <a:ln w="4286" cap="flat">
                        <a:noFill/>
                        <a:prstDash val="solid"/>
                        <a:miter/>
                      </a:ln>
                    </p:spPr>
                    <p:txBody>
                      <a:bodyPr rtlCol="0" anchor="ctr"/>
                      <a:lstStyle/>
                      <a:p>
                        <a:endParaRPr lang="en-GB"/>
                      </a:p>
                    </p:txBody>
                  </p:sp>
                </p:grpSp>
                <p:grpSp>
                  <p:nvGrpSpPr>
                    <p:cNvPr id="819" name="Graphic 18">
                      <a:extLst>
                        <a:ext uri="{FF2B5EF4-FFF2-40B4-BE49-F238E27FC236}">
                          <a16:creationId xmlns:a16="http://schemas.microsoft.com/office/drawing/2014/main" id="{10EE896C-AB34-C01A-19C4-600C3A100851}"/>
                        </a:ext>
                      </a:extLst>
                    </p:cNvPr>
                    <p:cNvGrpSpPr/>
                    <p:nvPr/>
                  </p:nvGrpSpPr>
                  <p:grpSpPr>
                    <a:xfrm>
                      <a:off x="9067657" y="4191516"/>
                      <a:ext cx="1285" cy="1714"/>
                      <a:chOff x="9067657" y="4191516"/>
                      <a:chExt cx="1285" cy="1714"/>
                    </a:xfrm>
                  </p:grpSpPr>
                  <p:sp>
                    <p:nvSpPr>
                      <p:cNvPr id="820" name="Freeform: Shape 819">
                        <a:extLst>
                          <a:ext uri="{FF2B5EF4-FFF2-40B4-BE49-F238E27FC236}">
                            <a16:creationId xmlns:a16="http://schemas.microsoft.com/office/drawing/2014/main" id="{409B3763-37DE-9D09-6A2B-285E7122719C}"/>
                          </a:ext>
                        </a:extLst>
                      </p:cNvPr>
                      <p:cNvSpPr/>
                      <p:nvPr/>
                    </p:nvSpPr>
                    <p:spPr>
                      <a:xfrm>
                        <a:off x="9067657" y="4191516"/>
                        <a:ext cx="428" cy="1286"/>
                      </a:xfrm>
                      <a:custGeom>
                        <a:avLst/>
                        <a:gdLst>
                          <a:gd name="connsiteX0" fmla="*/ 0 w 428"/>
                          <a:gd name="connsiteY0" fmla="*/ 0 h 1286"/>
                          <a:gd name="connsiteX1" fmla="*/ 429 w 428"/>
                          <a:gd name="connsiteY1" fmla="*/ 1286 h 1286"/>
                          <a:gd name="connsiteX2" fmla="*/ 0 w 428"/>
                          <a:gd name="connsiteY2" fmla="*/ 0 h 1286"/>
                        </a:gdLst>
                        <a:ahLst/>
                        <a:cxnLst>
                          <a:cxn ang="0">
                            <a:pos x="connsiteX0" y="connsiteY0"/>
                          </a:cxn>
                          <a:cxn ang="0">
                            <a:pos x="connsiteX1" y="connsiteY1"/>
                          </a:cxn>
                          <a:cxn ang="0">
                            <a:pos x="connsiteX2" y="connsiteY2"/>
                          </a:cxn>
                        </a:cxnLst>
                        <a:rect l="l" t="t" r="r" b="b"/>
                        <a:pathLst>
                          <a:path w="428" h="1286">
                            <a:moveTo>
                              <a:pt x="0" y="0"/>
                            </a:moveTo>
                            <a:lnTo>
                              <a:pt x="429" y="1286"/>
                            </a:lnTo>
                            <a:lnTo>
                              <a:pt x="0" y="0"/>
                            </a:lnTo>
                          </a:path>
                        </a:pathLst>
                      </a:custGeom>
                      <a:solidFill>
                        <a:srgbClr val="376C70"/>
                      </a:solidFill>
                      <a:ln w="4286" cap="flat">
                        <a:noFill/>
                        <a:prstDash val="solid"/>
                        <a:miter/>
                      </a:ln>
                    </p:spPr>
                    <p:txBody>
                      <a:bodyPr rtlCol="0" anchor="ctr"/>
                      <a:lstStyle/>
                      <a:p>
                        <a:endParaRPr lang="en-GB"/>
                      </a:p>
                    </p:txBody>
                  </p:sp>
                  <p:sp>
                    <p:nvSpPr>
                      <p:cNvPr id="821" name="Freeform: Shape 820">
                        <a:extLst>
                          <a:ext uri="{FF2B5EF4-FFF2-40B4-BE49-F238E27FC236}">
                            <a16:creationId xmlns:a16="http://schemas.microsoft.com/office/drawing/2014/main" id="{294CFD07-1EC3-B3B4-EC12-CF9E059525D4}"/>
                          </a:ext>
                        </a:extLst>
                      </p:cNvPr>
                      <p:cNvSpPr/>
                      <p:nvPr/>
                    </p:nvSpPr>
                    <p:spPr>
                      <a:xfrm>
                        <a:off x="9067657" y="4191516"/>
                        <a:ext cx="1285" cy="1714"/>
                      </a:xfrm>
                      <a:custGeom>
                        <a:avLst/>
                        <a:gdLst>
                          <a:gd name="connsiteX0" fmla="*/ 0 w 1285"/>
                          <a:gd name="connsiteY0" fmla="*/ 0 h 1714"/>
                          <a:gd name="connsiteX1" fmla="*/ 1286 w 1285"/>
                          <a:gd name="connsiteY1" fmla="*/ 1715 h 1714"/>
                          <a:gd name="connsiteX2" fmla="*/ 857 w 1285"/>
                          <a:gd name="connsiteY2" fmla="*/ 429 h 1714"/>
                          <a:gd name="connsiteX3" fmla="*/ 0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0" y="0"/>
                            </a:moveTo>
                            <a:cubicBezTo>
                              <a:pt x="429" y="429"/>
                              <a:pt x="429" y="1715"/>
                              <a:pt x="1286" y="1715"/>
                            </a:cubicBezTo>
                            <a:lnTo>
                              <a:pt x="857" y="429"/>
                            </a:lnTo>
                            <a:cubicBezTo>
                              <a:pt x="429" y="429"/>
                              <a:pt x="0" y="429"/>
                              <a:pt x="0" y="0"/>
                            </a:cubicBezTo>
                          </a:path>
                        </a:pathLst>
                      </a:custGeom>
                      <a:solidFill>
                        <a:srgbClr val="B94231"/>
                      </a:solidFill>
                      <a:ln w="4286" cap="flat">
                        <a:noFill/>
                        <a:prstDash val="solid"/>
                        <a:miter/>
                      </a:ln>
                    </p:spPr>
                    <p:txBody>
                      <a:bodyPr rtlCol="0" anchor="ctr"/>
                      <a:lstStyle/>
                      <a:p>
                        <a:endParaRPr lang="en-GB"/>
                      </a:p>
                    </p:txBody>
                  </p:sp>
                </p:grpSp>
                <p:grpSp>
                  <p:nvGrpSpPr>
                    <p:cNvPr id="822" name="Graphic 18">
                      <a:extLst>
                        <a:ext uri="{FF2B5EF4-FFF2-40B4-BE49-F238E27FC236}">
                          <a16:creationId xmlns:a16="http://schemas.microsoft.com/office/drawing/2014/main" id="{D870CA35-DE72-D725-BA66-00FA5AAEC6D9}"/>
                        </a:ext>
                      </a:extLst>
                    </p:cNvPr>
                    <p:cNvGrpSpPr/>
                    <p:nvPr/>
                  </p:nvGrpSpPr>
                  <p:grpSpPr>
                    <a:xfrm>
                      <a:off x="9043653" y="4205232"/>
                      <a:ext cx="1286" cy="1714"/>
                      <a:chOff x="9043653" y="4205232"/>
                      <a:chExt cx="1286" cy="1714"/>
                    </a:xfrm>
                  </p:grpSpPr>
                  <p:sp>
                    <p:nvSpPr>
                      <p:cNvPr id="823" name="Freeform: Shape 822">
                        <a:extLst>
                          <a:ext uri="{FF2B5EF4-FFF2-40B4-BE49-F238E27FC236}">
                            <a16:creationId xmlns:a16="http://schemas.microsoft.com/office/drawing/2014/main" id="{33B862A0-A305-C16E-9AA8-B18EBC506D1C}"/>
                          </a:ext>
                        </a:extLst>
                      </p:cNvPr>
                      <p:cNvSpPr/>
                      <p:nvPr/>
                    </p:nvSpPr>
                    <p:spPr>
                      <a:xfrm>
                        <a:off x="9043653" y="4205232"/>
                        <a:ext cx="857" cy="1285"/>
                      </a:xfrm>
                      <a:custGeom>
                        <a:avLst/>
                        <a:gdLst>
                          <a:gd name="connsiteX0" fmla="*/ 0 w 857"/>
                          <a:gd name="connsiteY0" fmla="*/ 0 h 1285"/>
                          <a:gd name="connsiteX1" fmla="*/ 858 w 857"/>
                          <a:gd name="connsiteY1" fmla="*/ 1286 h 1285"/>
                          <a:gd name="connsiteX2" fmla="*/ 0 w 857"/>
                          <a:gd name="connsiteY2" fmla="*/ 0 h 1285"/>
                        </a:gdLst>
                        <a:ahLst/>
                        <a:cxnLst>
                          <a:cxn ang="0">
                            <a:pos x="connsiteX0" y="connsiteY0"/>
                          </a:cxn>
                          <a:cxn ang="0">
                            <a:pos x="connsiteX1" y="connsiteY1"/>
                          </a:cxn>
                          <a:cxn ang="0">
                            <a:pos x="connsiteX2" y="connsiteY2"/>
                          </a:cxn>
                        </a:cxnLst>
                        <a:rect l="l" t="t" r="r" b="b"/>
                        <a:pathLst>
                          <a:path w="857" h="1285">
                            <a:moveTo>
                              <a:pt x="0" y="0"/>
                            </a:moveTo>
                            <a:lnTo>
                              <a:pt x="858" y="1286"/>
                            </a:lnTo>
                            <a:lnTo>
                              <a:pt x="0" y="0"/>
                            </a:lnTo>
                          </a:path>
                        </a:pathLst>
                      </a:custGeom>
                      <a:solidFill>
                        <a:srgbClr val="376C70"/>
                      </a:solidFill>
                      <a:ln w="4286" cap="flat">
                        <a:noFill/>
                        <a:prstDash val="solid"/>
                        <a:miter/>
                      </a:ln>
                    </p:spPr>
                    <p:txBody>
                      <a:bodyPr rtlCol="0" anchor="ctr"/>
                      <a:lstStyle/>
                      <a:p>
                        <a:endParaRPr lang="en-GB"/>
                      </a:p>
                    </p:txBody>
                  </p:sp>
                  <p:sp>
                    <p:nvSpPr>
                      <p:cNvPr id="824" name="Freeform: Shape 823">
                        <a:extLst>
                          <a:ext uri="{FF2B5EF4-FFF2-40B4-BE49-F238E27FC236}">
                            <a16:creationId xmlns:a16="http://schemas.microsoft.com/office/drawing/2014/main" id="{D7D2F443-0BB0-0DC9-1B73-2A51FA1E3BBB}"/>
                          </a:ext>
                        </a:extLst>
                      </p:cNvPr>
                      <p:cNvSpPr/>
                      <p:nvPr/>
                    </p:nvSpPr>
                    <p:spPr>
                      <a:xfrm>
                        <a:off x="9043653" y="4205232"/>
                        <a:ext cx="1286" cy="1714"/>
                      </a:xfrm>
                      <a:custGeom>
                        <a:avLst/>
                        <a:gdLst>
                          <a:gd name="connsiteX0" fmla="*/ 0 w 1286"/>
                          <a:gd name="connsiteY0" fmla="*/ 0 h 1714"/>
                          <a:gd name="connsiteX1" fmla="*/ 1286 w 1286"/>
                          <a:gd name="connsiteY1" fmla="*/ 1715 h 1714"/>
                          <a:gd name="connsiteX2" fmla="*/ 858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5"/>
                              <a:pt x="1286" y="1715"/>
                            </a:cubicBezTo>
                            <a:lnTo>
                              <a:pt x="858" y="429"/>
                            </a:lnTo>
                            <a:cubicBezTo>
                              <a:pt x="429" y="429"/>
                              <a:pt x="0" y="429"/>
                              <a:pt x="0" y="0"/>
                            </a:cubicBezTo>
                          </a:path>
                        </a:pathLst>
                      </a:custGeom>
                      <a:solidFill>
                        <a:srgbClr val="B94231"/>
                      </a:solidFill>
                      <a:ln w="4286" cap="flat">
                        <a:noFill/>
                        <a:prstDash val="solid"/>
                        <a:miter/>
                      </a:ln>
                    </p:spPr>
                    <p:txBody>
                      <a:bodyPr rtlCol="0" anchor="ctr"/>
                      <a:lstStyle/>
                      <a:p>
                        <a:endParaRPr lang="en-GB"/>
                      </a:p>
                    </p:txBody>
                  </p:sp>
                </p:grpSp>
                <p:grpSp>
                  <p:nvGrpSpPr>
                    <p:cNvPr id="825" name="Graphic 18">
                      <a:extLst>
                        <a:ext uri="{FF2B5EF4-FFF2-40B4-BE49-F238E27FC236}">
                          <a16:creationId xmlns:a16="http://schemas.microsoft.com/office/drawing/2014/main" id="{C1390C80-20BB-A046-5E9B-458936E0E1C2}"/>
                        </a:ext>
                      </a:extLst>
                    </p:cNvPr>
                    <p:cNvGrpSpPr/>
                    <p:nvPr/>
                  </p:nvGrpSpPr>
                  <p:grpSpPr>
                    <a:xfrm>
                      <a:off x="9019651" y="4219377"/>
                      <a:ext cx="1286" cy="1714"/>
                      <a:chOff x="9019651" y="4219377"/>
                      <a:chExt cx="1286" cy="1714"/>
                    </a:xfrm>
                  </p:grpSpPr>
                  <p:sp>
                    <p:nvSpPr>
                      <p:cNvPr id="826" name="Freeform: Shape 825">
                        <a:extLst>
                          <a:ext uri="{FF2B5EF4-FFF2-40B4-BE49-F238E27FC236}">
                            <a16:creationId xmlns:a16="http://schemas.microsoft.com/office/drawing/2014/main" id="{1151B53A-9BD3-0DA9-947A-0CC8020387EE}"/>
                          </a:ext>
                        </a:extLst>
                      </p:cNvPr>
                      <p:cNvSpPr/>
                      <p:nvPr/>
                    </p:nvSpPr>
                    <p:spPr>
                      <a:xfrm>
                        <a:off x="9019651" y="4219377"/>
                        <a:ext cx="857" cy="1286"/>
                      </a:xfrm>
                      <a:custGeom>
                        <a:avLst/>
                        <a:gdLst>
                          <a:gd name="connsiteX0" fmla="*/ 0 w 857"/>
                          <a:gd name="connsiteY0" fmla="*/ 0 h 1286"/>
                          <a:gd name="connsiteX1" fmla="*/ 858 w 857"/>
                          <a:gd name="connsiteY1" fmla="*/ 1286 h 1286"/>
                          <a:gd name="connsiteX2" fmla="*/ 0 w 857"/>
                          <a:gd name="connsiteY2" fmla="*/ 0 h 1286"/>
                        </a:gdLst>
                        <a:ahLst/>
                        <a:cxnLst>
                          <a:cxn ang="0">
                            <a:pos x="connsiteX0" y="connsiteY0"/>
                          </a:cxn>
                          <a:cxn ang="0">
                            <a:pos x="connsiteX1" y="connsiteY1"/>
                          </a:cxn>
                          <a:cxn ang="0">
                            <a:pos x="connsiteX2" y="connsiteY2"/>
                          </a:cxn>
                        </a:cxnLst>
                        <a:rect l="l" t="t" r="r" b="b"/>
                        <a:pathLst>
                          <a:path w="857" h="1286">
                            <a:moveTo>
                              <a:pt x="0" y="0"/>
                            </a:moveTo>
                            <a:lnTo>
                              <a:pt x="858" y="1286"/>
                            </a:lnTo>
                            <a:lnTo>
                              <a:pt x="0" y="0"/>
                            </a:lnTo>
                          </a:path>
                        </a:pathLst>
                      </a:custGeom>
                      <a:solidFill>
                        <a:srgbClr val="376C70"/>
                      </a:solidFill>
                      <a:ln w="4286" cap="flat">
                        <a:noFill/>
                        <a:prstDash val="solid"/>
                        <a:miter/>
                      </a:ln>
                    </p:spPr>
                    <p:txBody>
                      <a:bodyPr rtlCol="0" anchor="ctr"/>
                      <a:lstStyle/>
                      <a:p>
                        <a:endParaRPr lang="en-GB"/>
                      </a:p>
                    </p:txBody>
                  </p:sp>
                  <p:sp>
                    <p:nvSpPr>
                      <p:cNvPr id="827" name="Freeform: Shape 826">
                        <a:extLst>
                          <a:ext uri="{FF2B5EF4-FFF2-40B4-BE49-F238E27FC236}">
                            <a16:creationId xmlns:a16="http://schemas.microsoft.com/office/drawing/2014/main" id="{01A04E9F-1365-C851-64A8-99DC99AC7550}"/>
                          </a:ext>
                        </a:extLst>
                      </p:cNvPr>
                      <p:cNvSpPr/>
                      <p:nvPr/>
                    </p:nvSpPr>
                    <p:spPr>
                      <a:xfrm>
                        <a:off x="9019651" y="4219377"/>
                        <a:ext cx="1286" cy="1714"/>
                      </a:xfrm>
                      <a:custGeom>
                        <a:avLst/>
                        <a:gdLst>
                          <a:gd name="connsiteX0" fmla="*/ 0 w 1286"/>
                          <a:gd name="connsiteY0" fmla="*/ 0 h 1714"/>
                          <a:gd name="connsiteX1" fmla="*/ 1286 w 1286"/>
                          <a:gd name="connsiteY1" fmla="*/ 1715 h 1714"/>
                          <a:gd name="connsiteX2" fmla="*/ 858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5"/>
                              <a:pt x="1286" y="1715"/>
                            </a:cubicBezTo>
                            <a:lnTo>
                              <a:pt x="858" y="429"/>
                            </a:lnTo>
                            <a:cubicBezTo>
                              <a:pt x="429" y="429"/>
                              <a:pt x="429" y="0"/>
                              <a:pt x="0" y="0"/>
                            </a:cubicBezTo>
                          </a:path>
                        </a:pathLst>
                      </a:custGeom>
                      <a:solidFill>
                        <a:srgbClr val="B94231"/>
                      </a:solidFill>
                      <a:ln w="4286" cap="flat">
                        <a:noFill/>
                        <a:prstDash val="solid"/>
                        <a:miter/>
                      </a:ln>
                    </p:spPr>
                    <p:txBody>
                      <a:bodyPr rtlCol="0" anchor="ctr"/>
                      <a:lstStyle/>
                      <a:p>
                        <a:endParaRPr lang="en-GB"/>
                      </a:p>
                    </p:txBody>
                  </p:sp>
                </p:grpSp>
                <p:grpSp>
                  <p:nvGrpSpPr>
                    <p:cNvPr id="828" name="Graphic 18">
                      <a:extLst>
                        <a:ext uri="{FF2B5EF4-FFF2-40B4-BE49-F238E27FC236}">
                          <a16:creationId xmlns:a16="http://schemas.microsoft.com/office/drawing/2014/main" id="{E11A76CF-364C-A304-97F7-863690504BF3}"/>
                        </a:ext>
                      </a:extLst>
                    </p:cNvPr>
                    <p:cNvGrpSpPr/>
                    <p:nvPr/>
                  </p:nvGrpSpPr>
                  <p:grpSpPr>
                    <a:xfrm>
                      <a:off x="8996076" y="4233093"/>
                      <a:ext cx="1286" cy="1714"/>
                      <a:chOff x="8996076" y="4233093"/>
                      <a:chExt cx="1286" cy="1714"/>
                    </a:xfrm>
                  </p:grpSpPr>
                  <p:sp>
                    <p:nvSpPr>
                      <p:cNvPr id="829" name="Freeform: Shape 828">
                        <a:extLst>
                          <a:ext uri="{FF2B5EF4-FFF2-40B4-BE49-F238E27FC236}">
                            <a16:creationId xmlns:a16="http://schemas.microsoft.com/office/drawing/2014/main" id="{7192E01B-2827-3A92-F1E0-253689780BE9}"/>
                          </a:ext>
                        </a:extLst>
                      </p:cNvPr>
                      <p:cNvSpPr/>
                      <p:nvPr/>
                    </p:nvSpPr>
                    <p:spPr>
                      <a:xfrm>
                        <a:off x="8996076" y="4233093"/>
                        <a:ext cx="428" cy="1285"/>
                      </a:xfrm>
                      <a:custGeom>
                        <a:avLst/>
                        <a:gdLst>
                          <a:gd name="connsiteX0" fmla="*/ 0 w 428"/>
                          <a:gd name="connsiteY0" fmla="*/ 0 h 1285"/>
                          <a:gd name="connsiteX1" fmla="*/ 429 w 428"/>
                          <a:gd name="connsiteY1" fmla="*/ 1286 h 1285"/>
                          <a:gd name="connsiteX2" fmla="*/ 0 w 428"/>
                          <a:gd name="connsiteY2" fmla="*/ 0 h 1285"/>
                        </a:gdLst>
                        <a:ahLst/>
                        <a:cxnLst>
                          <a:cxn ang="0">
                            <a:pos x="connsiteX0" y="connsiteY0"/>
                          </a:cxn>
                          <a:cxn ang="0">
                            <a:pos x="connsiteX1" y="connsiteY1"/>
                          </a:cxn>
                          <a:cxn ang="0">
                            <a:pos x="connsiteX2" y="connsiteY2"/>
                          </a:cxn>
                        </a:cxnLst>
                        <a:rect l="l" t="t" r="r" b="b"/>
                        <a:pathLst>
                          <a:path w="428" h="1285">
                            <a:moveTo>
                              <a:pt x="0" y="0"/>
                            </a:moveTo>
                            <a:lnTo>
                              <a:pt x="429" y="1286"/>
                            </a:lnTo>
                            <a:lnTo>
                              <a:pt x="0" y="0"/>
                            </a:lnTo>
                          </a:path>
                        </a:pathLst>
                      </a:custGeom>
                      <a:solidFill>
                        <a:srgbClr val="376C70"/>
                      </a:solidFill>
                      <a:ln w="4286" cap="flat">
                        <a:noFill/>
                        <a:prstDash val="solid"/>
                        <a:miter/>
                      </a:ln>
                    </p:spPr>
                    <p:txBody>
                      <a:bodyPr rtlCol="0" anchor="ctr"/>
                      <a:lstStyle/>
                      <a:p>
                        <a:endParaRPr lang="en-GB"/>
                      </a:p>
                    </p:txBody>
                  </p:sp>
                  <p:sp>
                    <p:nvSpPr>
                      <p:cNvPr id="830" name="Freeform: Shape 829">
                        <a:extLst>
                          <a:ext uri="{FF2B5EF4-FFF2-40B4-BE49-F238E27FC236}">
                            <a16:creationId xmlns:a16="http://schemas.microsoft.com/office/drawing/2014/main" id="{D57CDF09-CBF1-8507-4630-8570B1D45FBB}"/>
                          </a:ext>
                        </a:extLst>
                      </p:cNvPr>
                      <p:cNvSpPr/>
                      <p:nvPr/>
                    </p:nvSpPr>
                    <p:spPr>
                      <a:xfrm>
                        <a:off x="8996076" y="4233093"/>
                        <a:ext cx="1286" cy="1714"/>
                      </a:xfrm>
                      <a:custGeom>
                        <a:avLst/>
                        <a:gdLst>
                          <a:gd name="connsiteX0" fmla="*/ 0 w 1286"/>
                          <a:gd name="connsiteY0" fmla="*/ 0 h 1714"/>
                          <a:gd name="connsiteX1" fmla="*/ 1286 w 1286"/>
                          <a:gd name="connsiteY1" fmla="*/ 1715 h 1714"/>
                          <a:gd name="connsiteX2" fmla="*/ 858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5"/>
                              <a:pt x="1286" y="1715"/>
                            </a:cubicBezTo>
                            <a:lnTo>
                              <a:pt x="858" y="429"/>
                            </a:lnTo>
                            <a:cubicBezTo>
                              <a:pt x="429" y="429"/>
                              <a:pt x="0" y="0"/>
                              <a:pt x="0" y="0"/>
                            </a:cubicBezTo>
                          </a:path>
                        </a:pathLst>
                      </a:custGeom>
                      <a:solidFill>
                        <a:srgbClr val="B94231"/>
                      </a:solidFill>
                      <a:ln w="4286" cap="flat">
                        <a:noFill/>
                        <a:prstDash val="solid"/>
                        <a:miter/>
                      </a:ln>
                    </p:spPr>
                    <p:txBody>
                      <a:bodyPr rtlCol="0" anchor="ctr"/>
                      <a:lstStyle/>
                      <a:p>
                        <a:endParaRPr lang="en-GB"/>
                      </a:p>
                    </p:txBody>
                  </p:sp>
                </p:grpSp>
                <p:grpSp>
                  <p:nvGrpSpPr>
                    <p:cNvPr id="831" name="Graphic 18">
                      <a:extLst>
                        <a:ext uri="{FF2B5EF4-FFF2-40B4-BE49-F238E27FC236}">
                          <a16:creationId xmlns:a16="http://schemas.microsoft.com/office/drawing/2014/main" id="{37C27608-A0A7-FA27-AA2A-DF15C443ABC5}"/>
                        </a:ext>
                      </a:extLst>
                    </p:cNvPr>
                    <p:cNvGrpSpPr/>
                    <p:nvPr/>
                  </p:nvGrpSpPr>
                  <p:grpSpPr>
                    <a:xfrm>
                      <a:off x="8972073" y="4246809"/>
                      <a:ext cx="1286" cy="1714"/>
                      <a:chOff x="8972073" y="4246809"/>
                      <a:chExt cx="1286" cy="1714"/>
                    </a:xfrm>
                  </p:grpSpPr>
                  <p:sp>
                    <p:nvSpPr>
                      <p:cNvPr id="832" name="Freeform: Shape 831">
                        <a:extLst>
                          <a:ext uri="{FF2B5EF4-FFF2-40B4-BE49-F238E27FC236}">
                            <a16:creationId xmlns:a16="http://schemas.microsoft.com/office/drawing/2014/main" id="{C19E9A0E-5147-2912-D8A3-2520B59642C1}"/>
                          </a:ext>
                        </a:extLst>
                      </p:cNvPr>
                      <p:cNvSpPr/>
                      <p:nvPr/>
                    </p:nvSpPr>
                    <p:spPr>
                      <a:xfrm>
                        <a:off x="8972073" y="4246809"/>
                        <a:ext cx="857" cy="1285"/>
                      </a:xfrm>
                      <a:custGeom>
                        <a:avLst/>
                        <a:gdLst>
                          <a:gd name="connsiteX0" fmla="*/ 0 w 857"/>
                          <a:gd name="connsiteY0" fmla="*/ 0 h 1285"/>
                          <a:gd name="connsiteX1" fmla="*/ 857 w 857"/>
                          <a:gd name="connsiteY1" fmla="*/ 1286 h 1285"/>
                          <a:gd name="connsiteX2" fmla="*/ 0 w 857"/>
                          <a:gd name="connsiteY2" fmla="*/ 0 h 1285"/>
                        </a:gdLst>
                        <a:ahLst/>
                        <a:cxnLst>
                          <a:cxn ang="0">
                            <a:pos x="connsiteX0" y="connsiteY0"/>
                          </a:cxn>
                          <a:cxn ang="0">
                            <a:pos x="connsiteX1" y="connsiteY1"/>
                          </a:cxn>
                          <a:cxn ang="0">
                            <a:pos x="connsiteX2" y="connsiteY2"/>
                          </a:cxn>
                        </a:cxnLst>
                        <a:rect l="l" t="t" r="r" b="b"/>
                        <a:pathLst>
                          <a:path w="857" h="1285">
                            <a:moveTo>
                              <a:pt x="0" y="0"/>
                            </a:moveTo>
                            <a:lnTo>
                              <a:pt x="857" y="1286"/>
                            </a:lnTo>
                            <a:lnTo>
                              <a:pt x="0" y="0"/>
                            </a:lnTo>
                          </a:path>
                        </a:pathLst>
                      </a:custGeom>
                      <a:solidFill>
                        <a:srgbClr val="376C70"/>
                      </a:solidFill>
                      <a:ln w="4286" cap="flat">
                        <a:noFill/>
                        <a:prstDash val="solid"/>
                        <a:miter/>
                      </a:ln>
                    </p:spPr>
                    <p:txBody>
                      <a:bodyPr rtlCol="0" anchor="ctr"/>
                      <a:lstStyle/>
                      <a:p>
                        <a:endParaRPr lang="en-GB"/>
                      </a:p>
                    </p:txBody>
                  </p:sp>
                  <p:sp>
                    <p:nvSpPr>
                      <p:cNvPr id="833" name="Freeform: Shape 832">
                        <a:extLst>
                          <a:ext uri="{FF2B5EF4-FFF2-40B4-BE49-F238E27FC236}">
                            <a16:creationId xmlns:a16="http://schemas.microsoft.com/office/drawing/2014/main" id="{E93863EB-1BDF-F39D-00FE-B04CF4C4FB62}"/>
                          </a:ext>
                        </a:extLst>
                      </p:cNvPr>
                      <p:cNvSpPr/>
                      <p:nvPr/>
                    </p:nvSpPr>
                    <p:spPr>
                      <a:xfrm>
                        <a:off x="8972073" y="4246809"/>
                        <a:ext cx="1286" cy="1714"/>
                      </a:xfrm>
                      <a:custGeom>
                        <a:avLst/>
                        <a:gdLst>
                          <a:gd name="connsiteX0" fmla="*/ 0 w 1286"/>
                          <a:gd name="connsiteY0" fmla="*/ 0 h 1714"/>
                          <a:gd name="connsiteX1" fmla="*/ 1286 w 1286"/>
                          <a:gd name="connsiteY1" fmla="*/ 1715 h 1714"/>
                          <a:gd name="connsiteX2" fmla="*/ 857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5"/>
                              <a:pt x="1286" y="1715"/>
                            </a:cubicBezTo>
                            <a:lnTo>
                              <a:pt x="857" y="429"/>
                            </a:lnTo>
                            <a:cubicBezTo>
                              <a:pt x="429" y="429"/>
                              <a:pt x="0" y="0"/>
                              <a:pt x="0" y="0"/>
                            </a:cubicBezTo>
                          </a:path>
                        </a:pathLst>
                      </a:custGeom>
                      <a:solidFill>
                        <a:srgbClr val="B94231"/>
                      </a:solidFill>
                      <a:ln w="4286" cap="flat">
                        <a:noFill/>
                        <a:prstDash val="solid"/>
                        <a:miter/>
                      </a:ln>
                    </p:spPr>
                    <p:txBody>
                      <a:bodyPr rtlCol="0" anchor="ctr"/>
                      <a:lstStyle/>
                      <a:p>
                        <a:endParaRPr lang="en-GB"/>
                      </a:p>
                    </p:txBody>
                  </p:sp>
                </p:grpSp>
                <p:grpSp>
                  <p:nvGrpSpPr>
                    <p:cNvPr id="834" name="Graphic 18">
                      <a:extLst>
                        <a:ext uri="{FF2B5EF4-FFF2-40B4-BE49-F238E27FC236}">
                          <a16:creationId xmlns:a16="http://schemas.microsoft.com/office/drawing/2014/main" id="{3DA28887-F3DC-D951-64BA-C6BD0A07294C}"/>
                        </a:ext>
                      </a:extLst>
                    </p:cNvPr>
                    <p:cNvGrpSpPr/>
                    <p:nvPr/>
                  </p:nvGrpSpPr>
                  <p:grpSpPr>
                    <a:xfrm>
                      <a:off x="8948070" y="4260525"/>
                      <a:ext cx="1285" cy="1714"/>
                      <a:chOff x="8948070" y="4260525"/>
                      <a:chExt cx="1285" cy="1714"/>
                    </a:xfrm>
                  </p:grpSpPr>
                  <p:sp>
                    <p:nvSpPr>
                      <p:cNvPr id="835" name="Freeform: Shape 834">
                        <a:extLst>
                          <a:ext uri="{FF2B5EF4-FFF2-40B4-BE49-F238E27FC236}">
                            <a16:creationId xmlns:a16="http://schemas.microsoft.com/office/drawing/2014/main" id="{8A88C1EA-9A18-61E4-7963-F36CA7D9B2E3}"/>
                          </a:ext>
                        </a:extLst>
                      </p:cNvPr>
                      <p:cNvSpPr/>
                      <p:nvPr/>
                    </p:nvSpPr>
                    <p:spPr>
                      <a:xfrm>
                        <a:off x="8948070" y="4260525"/>
                        <a:ext cx="857" cy="1285"/>
                      </a:xfrm>
                      <a:custGeom>
                        <a:avLst/>
                        <a:gdLst>
                          <a:gd name="connsiteX0" fmla="*/ 0 w 857"/>
                          <a:gd name="connsiteY0" fmla="*/ 0 h 1285"/>
                          <a:gd name="connsiteX1" fmla="*/ 857 w 857"/>
                          <a:gd name="connsiteY1" fmla="*/ 1286 h 1285"/>
                          <a:gd name="connsiteX2" fmla="*/ 0 w 857"/>
                          <a:gd name="connsiteY2" fmla="*/ 0 h 1285"/>
                        </a:gdLst>
                        <a:ahLst/>
                        <a:cxnLst>
                          <a:cxn ang="0">
                            <a:pos x="connsiteX0" y="connsiteY0"/>
                          </a:cxn>
                          <a:cxn ang="0">
                            <a:pos x="connsiteX1" y="connsiteY1"/>
                          </a:cxn>
                          <a:cxn ang="0">
                            <a:pos x="connsiteX2" y="connsiteY2"/>
                          </a:cxn>
                        </a:cxnLst>
                        <a:rect l="l" t="t" r="r" b="b"/>
                        <a:pathLst>
                          <a:path w="857" h="1285">
                            <a:moveTo>
                              <a:pt x="0" y="0"/>
                            </a:moveTo>
                            <a:lnTo>
                              <a:pt x="857" y="1286"/>
                            </a:lnTo>
                            <a:lnTo>
                              <a:pt x="0" y="0"/>
                            </a:lnTo>
                          </a:path>
                        </a:pathLst>
                      </a:custGeom>
                      <a:solidFill>
                        <a:srgbClr val="376C70"/>
                      </a:solidFill>
                      <a:ln w="4286" cap="flat">
                        <a:noFill/>
                        <a:prstDash val="solid"/>
                        <a:miter/>
                      </a:ln>
                    </p:spPr>
                    <p:txBody>
                      <a:bodyPr rtlCol="0" anchor="ctr"/>
                      <a:lstStyle/>
                      <a:p>
                        <a:endParaRPr lang="en-GB"/>
                      </a:p>
                    </p:txBody>
                  </p:sp>
                  <p:sp>
                    <p:nvSpPr>
                      <p:cNvPr id="836" name="Freeform: Shape 835">
                        <a:extLst>
                          <a:ext uri="{FF2B5EF4-FFF2-40B4-BE49-F238E27FC236}">
                            <a16:creationId xmlns:a16="http://schemas.microsoft.com/office/drawing/2014/main" id="{CA3EC01D-276C-7EDC-2875-5BD9694343E5}"/>
                          </a:ext>
                        </a:extLst>
                      </p:cNvPr>
                      <p:cNvSpPr/>
                      <p:nvPr/>
                    </p:nvSpPr>
                    <p:spPr>
                      <a:xfrm>
                        <a:off x="8948070" y="4260525"/>
                        <a:ext cx="1285" cy="1714"/>
                      </a:xfrm>
                      <a:custGeom>
                        <a:avLst/>
                        <a:gdLst>
                          <a:gd name="connsiteX0" fmla="*/ 0 w 1285"/>
                          <a:gd name="connsiteY0" fmla="*/ 0 h 1714"/>
                          <a:gd name="connsiteX1" fmla="*/ 1286 w 1285"/>
                          <a:gd name="connsiteY1" fmla="*/ 1714 h 1714"/>
                          <a:gd name="connsiteX2" fmla="*/ 857 w 1285"/>
                          <a:gd name="connsiteY2" fmla="*/ 429 h 1714"/>
                          <a:gd name="connsiteX3" fmla="*/ 0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0" y="0"/>
                            </a:moveTo>
                            <a:cubicBezTo>
                              <a:pt x="429" y="429"/>
                              <a:pt x="429" y="1714"/>
                              <a:pt x="1286" y="1714"/>
                            </a:cubicBezTo>
                            <a:lnTo>
                              <a:pt x="857" y="429"/>
                            </a:lnTo>
                            <a:cubicBezTo>
                              <a:pt x="429" y="429"/>
                              <a:pt x="429" y="0"/>
                              <a:pt x="0" y="0"/>
                            </a:cubicBezTo>
                          </a:path>
                        </a:pathLst>
                      </a:custGeom>
                      <a:solidFill>
                        <a:srgbClr val="B94231"/>
                      </a:solidFill>
                      <a:ln w="4286" cap="flat">
                        <a:noFill/>
                        <a:prstDash val="solid"/>
                        <a:miter/>
                      </a:ln>
                    </p:spPr>
                    <p:txBody>
                      <a:bodyPr rtlCol="0" anchor="ctr"/>
                      <a:lstStyle/>
                      <a:p>
                        <a:endParaRPr lang="en-GB"/>
                      </a:p>
                    </p:txBody>
                  </p:sp>
                </p:grpSp>
                <p:grpSp>
                  <p:nvGrpSpPr>
                    <p:cNvPr id="837" name="Graphic 18">
                      <a:extLst>
                        <a:ext uri="{FF2B5EF4-FFF2-40B4-BE49-F238E27FC236}">
                          <a16:creationId xmlns:a16="http://schemas.microsoft.com/office/drawing/2014/main" id="{925EC94E-EC46-8395-54B2-FD0BFA405812}"/>
                        </a:ext>
                      </a:extLst>
                    </p:cNvPr>
                    <p:cNvGrpSpPr/>
                    <p:nvPr/>
                  </p:nvGrpSpPr>
                  <p:grpSpPr>
                    <a:xfrm>
                      <a:off x="8924496" y="4274241"/>
                      <a:ext cx="1285" cy="1714"/>
                      <a:chOff x="8924496" y="4274241"/>
                      <a:chExt cx="1285" cy="1714"/>
                    </a:xfrm>
                  </p:grpSpPr>
                  <p:sp>
                    <p:nvSpPr>
                      <p:cNvPr id="838" name="Freeform: Shape 837">
                        <a:extLst>
                          <a:ext uri="{FF2B5EF4-FFF2-40B4-BE49-F238E27FC236}">
                            <a16:creationId xmlns:a16="http://schemas.microsoft.com/office/drawing/2014/main" id="{11A33638-D3C2-F7CA-B25F-5B153D7672E3}"/>
                          </a:ext>
                        </a:extLst>
                      </p:cNvPr>
                      <p:cNvSpPr/>
                      <p:nvPr/>
                    </p:nvSpPr>
                    <p:spPr>
                      <a:xfrm>
                        <a:off x="8924496" y="4274241"/>
                        <a:ext cx="428" cy="1285"/>
                      </a:xfrm>
                      <a:custGeom>
                        <a:avLst/>
                        <a:gdLst>
                          <a:gd name="connsiteX0" fmla="*/ 0 w 428"/>
                          <a:gd name="connsiteY0" fmla="*/ 0 h 1285"/>
                          <a:gd name="connsiteX1" fmla="*/ 429 w 428"/>
                          <a:gd name="connsiteY1" fmla="*/ 1286 h 1285"/>
                          <a:gd name="connsiteX2" fmla="*/ 0 w 428"/>
                          <a:gd name="connsiteY2" fmla="*/ 0 h 1285"/>
                        </a:gdLst>
                        <a:ahLst/>
                        <a:cxnLst>
                          <a:cxn ang="0">
                            <a:pos x="connsiteX0" y="connsiteY0"/>
                          </a:cxn>
                          <a:cxn ang="0">
                            <a:pos x="connsiteX1" y="connsiteY1"/>
                          </a:cxn>
                          <a:cxn ang="0">
                            <a:pos x="connsiteX2" y="connsiteY2"/>
                          </a:cxn>
                        </a:cxnLst>
                        <a:rect l="l" t="t" r="r" b="b"/>
                        <a:pathLst>
                          <a:path w="428" h="1285">
                            <a:moveTo>
                              <a:pt x="0" y="0"/>
                            </a:moveTo>
                            <a:lnTo>
                              <a:pt x="429" y="1286"/>
                            </a:lnTo>
                            <a:lnTo>
                              <a:pt x="0" y="0"/>
                            </a:lnTo>
                          </a:path>
                        </a:pathLst>
                      </a:custGeom>
                      <a:solidFill>
                        <a:srgbClr val="376C70"/>
                      </a:solidFill>
                      <a:ln w="4286" cap="flat">
                        <a:noFill/>
                        <a:prstDash val="solid"/>
                        <a:miter/>
                      </a:ln>
                    </p:spPr>
                    <p:txBody>
                      <a:bodyPr rtlCol="0" anchor="ctr"/>
                      <a:lstStyle/>
                      <a:p>
                        <a:endParaRPr lang="en-GB"/>
                      </a:p>
                    </p:txBody>
                  </p:sp>
                  <p:sp>
                    <p:nvSpPr>
                      <p:cNvPr id="839" name="Freeform: Shape 838">
                        <a:extLst>
                          <a:ext uri="{FF2B5EF4-FFF2-40B4-BE49-F238E27FC236}">
                            <a16:creationId xmlns:a16="http://schemas.microsoft.com/office/drawing/2014/main" id="{AD14DE19-0ADC-E5C7-2FAE-344DA7E4D055}"/>
                          </a:ext>
                        </a:extLst>
                      </p:cNvPr>
                      <p:cNvSpPr/>
                      <p:nvPr/>
                    </p:nvSpPr>
                    <p:spPr>
                      <a:xfrm>
                        <a:off x="8924496" y="4274241"/>
                        <a:ext cx="1285" cy="1714"/>
                      </a:xfrm>
                      <a:custGeom>
                        <a:avLst/>
                        <a:gdLst>
                          <a:gd name="connsiteX0" fmla="*/ 0 w 1285"/>
                          <a:gd name="connsiteY0" fmla="*/ 0 h 1714"/>
                          <a:gd name="connsiteX1" fmla="*/ 1286 w 1285"/>
                          <a:gd name="connsiteY1" fmla="*/ 1714 h 1714"/>
                          <a:gd name="connsiteX2" fmla="*/ 857 w 1285"/>
                          <a:gd name="connsiteY2" fmla="*/ 429 h 1714"/>
                          <a:gd name="connsiteX3" fmla="*/ 0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0" y="0"/>
                            </a:moveTo>
                            <a:cubicBezTo>
                              <a:pt x="429" y="429"/>
                              <a:pt x="429" y="1714"/>
                              <a:pt x="1286" y="1714"/>
                            </a:cubicBezTo>
                            <a:lnTo>
                              <a:pt x="857" y="429"/>
                            </a:lnTo>
                            <a:cubicBezTo>
                              <a:pt x="429" y="429"/>
                              <a:pt x="0" y="429"/>
                              <a:pt x="0" y="0"/>
                            </a:cubicBezTo>
                          </a:path>
                        </a:pathLst>
                      </a:custGeom>
                      <a:solidFill>
                        <a:srgbClr val="B94231"/>
                      </a:solidFill>
                      <a:ln w="4286" cap="flat">
                        <a:noFill/>
                        <a:prstDash val="solid"/>
                        <a:miter/>
                      </a:ln>
                    </p:spPr>
                    <p:txBody>
                      <a:bodyPr rtlCol="0" anchor="ctr"/>
                      <a:lstStyle/>
                      <a:p>
                        <a:endParaRPr lang="en-GB"/>
                      </a:p>
                    </p:txBody>
                  </p:sp>
                </p:grpSp>
                <p:sp>
                  <p:nvSpPr>
                    <p:cNvPr id="840" name="Freeform: Shape 839">
                      <a:extLst>
                        <a:ext uri="{FF2B5EF4-FFF2-40B4-BE49-F238E27FC236}">
                          <a16:creationId xmlns:a16="http://schemas.microsoft.com/office/drawing/2014/main" id="{A3FC1192-FBDF-EE5D-8A50-526C6C9BAFA3}"/>
                        </a:ext>
                      </a:extLst>
                    </p:cNvPr>
                    <p:cNvSpPr/>
                    <p:nvPr/>
                  </p:nvSpPr>
                  <p:spPr>
                    <a:xfrm>
                      <a:off x="9092088" y="4178657"/>
                      <a:ext cx="14144" cy="9001"/>
                    </a:xfrm>
                    <a:custGeom>
                      <a:avLst/>
                      <a:gdLst>
                        <a:gd name="connsiteX0" fmla="*/ 0 w 14144"/>
                        <a:gd name="connsiteY0" fmla="*/ 0 h 9001"/>
                        <a:gd name="connsiteX1" fmla="*/ 429 w 14144"/>
                        <a:gd name="connsiteY1" fmla="*/ 1286 h 9001"/>
                        <a:gd name="connsiteX2" fmla="*/ 14145 w 14144"/>
                        <a:gd name="connsiteY2" fmla="*/ 9001 h 9001"/>
                        <a:gd name="connsiteX3" fmla="*/ 13716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429" y="1286"/>
                          </a:lnTo>
                          <a:lnTo>
                            <a:pt x="14145" y="9001"/>
                          </a:lnTo>
                          <a:lnTo>
                            <a:pt x="13716" y="7715"/>
                          </a:lnTo>
                          <a:close/>
                        </a:path>
                      </a:pathLst>
                    </a:custGeom>
                    <a:solidFill>
                      <a:srgbClr val="B94231"/>
                    </a:solidFill>
                    <a:ln w="4286" cap="flat">
                      <a:noFill/>
                      <a:prstDash val="solid"/>
                      <a:miter/>
                    </a:ln>
                  </p:spPr>
                  <p:txBody>
                    <a:bodyPr rtlCol="0" anchor="ctr"/>
                    <a:lstStyle/>
                    <a:p>
                      <a:endParaRPr lang="en-GB"/>
                    </a:p>
                  </p:txBody>
                </p:sp>
                <p:grpSp>
                  <p:nvGrpSpPr>
                    <p:cNvPr id="841" name="Graphic 18">
                      <a:extLst>
                        <a:ext uri="{FF2B5EF4-FFF2-40B4-BE49-F238E27FC236}">
                          <a16:creationId xmlns:a16="http://schemas.microsoft.com/office/drawing/2014/main" id="{6C510EF8-80C4-903B-4275-166957E08533}"/>
                        </a:ext>
                      </a:extLst>
                    </p:cNvPr>
                    <p:cNvGrpSpPr/>
                    <p:nvPr/>
                  </p:nvGrpSpPr>
                  <p:grpSpPr>
                    <a:xfrm>
                      <a:off x="8900493" y="4287957"/>
                      <a:ext cx="1285" cy="1714"/>
                      <a:chOff x="8900493" y="4287957"/>
                      <a:chExt cx="1285" cy="1714"/>
                    </a:xfrm>
                  </p:grpSpPr>
                  <p:sp>
                    <p:nvSpPr>
                      <p:cNvPr id="842" name="Freeform: Shape 841">
                        <a:extLst>
                          <a:ext uri="{FF2B5EF4-FFF2-40B4-BE49-F238E27FC236}">
                            <a16:creationId xmlns:a16="http://schemas.microsoft.com/office/drawing/2014/main" id="{6E4F32A8-6F8A-3C0B-80B2-3ADA8C9FF500}"/>
                          </a:ext>
                        </a:extLst>
                      </p:cNvPr>
                      <p:cNvSpPr/>
                      <p:nvPr/>
                    </p:nvSpPr>
                    <p:spPr>
                      <a:xfrm>
                        <a:off x="8900493" y="4287957"/>
                        <a:ext cx="857" cy="1286"/>
                      </a:xfrm>
                      <a:custGeom>
                        <a:avLst/>
                        <a:gdLst>
                          <a:gd name="connsiteX0" fmla="*/ 0 w 857"/>
                          <a:gd name="connsiteY0" fmla="*/ 0 h 1286"/>
                          <a:gd name="connsiteX1" fmla="*/ 857 w 857"/>
                          <a:gd name="connsiteY1" fmla="*/ 1286 h 1286"/>
                          <a:gd name="connsiteX2" fmla="*/ 0 w 857"/>
                          <a:gd name="connsiteY2" fmla="*/ 0 h 1286"/>
                        </a:gdLst>
                        <a:ahLst/>
                        <a:cxnLst>
                          <a:cxn ang="0">
                            <a:pos x="connsiteX0" y="connsiteY0"/>
                          </a:cxn>
                          <a:cxn ang="0">
                            <a:pos x="connsiteX1" y="connsiteY1"/>
                          </a:cxn>
                          <a:cxn ang="0">
                            <a:pos x="connsiteX2" y="connsiteY2"/>
                          </a:cxn>
                        </a:cxnLst>
                        <a:rect l="l" t="t" r="r" b="b"/>
                        <a:pathLst>
                          <a:path w="857" h="1286">
                            <a:moveTo>
                              <a:pt x="0" y="0"/>
                            </a:moveTo>
                            <a:lnTo>
                              <a:pt x="857" y="1286"/>
                            </a:lnTo>
                            <a:lnTo>
                              <a:pt x="0" y="0"/>
                            </a:lnTo>
                          </a:path>
                        </a:pathLst>
                      </a:custGeom>
                      <a:solidFill>
                        <a:srgbClr val="376C70"/>
                      </a:solidFill>
                      <a:ln w="4286" cap="flat">
                        <a:noFill/>
                        <a:prstDash val="solid"/>
                        <a:miter/>
                      </a:ln>
                    </p:spPr>
                    <p:txBody>
                      <a:bodyPr rtlCol="0" anchor="ctr"/>
                      <a:lstStyle/>
                      <a:p>
                        <a:endParaRPr lang="en-GB"/>
                      </a:p>
                    </p:txBody>
                  </p:sp>
                  <p:sp>
                    <p:nvSpPr>
                      <p:cNvPr id="843" name="Freeform: Shape 842">
                        <a:extLst>
                          <a:ext uri="{FF2B5EF4-FFF2-40B4-BE49-F238E27FC236}">
                            <a16:creationId xmlns:a16="http://schemas.microsoft.com/office/drawing/2014/main" id="{553F92C5-AAF6-FC96-E5E3-D392D4B200FA}"/>
                          </a:ext>
                        </a:extLst>
                      </p:cNvPr>
                      <p:cNvSpPr/>
                      <p:nvPr/>
                    </p:nvSpPr>
                    <p:spPr>
                      <a:xfrm>
                        <a:off x="8900493" y="4287957"/>
                        <a:ext cx="1285" cy="1714"/>
                      </a:xfrm>
                      <a:custGeom>
                        <a:avLst/>
                        <a:gdLst>
                          <a:gd name="connsiteX0" fmla="*/ 0 w 1285"/>
                          <a:gd name="connsiteY0" fmla="*/ 0 h 1714"/>
                          <a:gd name="connsiteX1" fmla="*/ 1286 w 1285"/>
                          <a:gd name="connsiteY1" fmla="*/ 1715 h 1714"/>
                          <a:gd name="connsiteX2" fmla="*/ 857 w 1285"/>
                          <a:gd name="connsiteY2" fmla="*/ 429 h 1714"/>
                          <a:gd name="connsiteX3" fmla="*/ 0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0" y="0"/>
                            </a:moveTo>
                            <a:cubicBezTo>
                              <a:pt x="429" y="429"/>
                              <a:pt x="429" y="1715"/>
                              <a:pt x="1286" y="1715"/>
                            </a:cubicBezTo>
                            <a:lnTo>
                              <a:pt x="857" y="429"/>
                            </a:lnTo>
                            <a:cubicBezTo>
                              <a:pt x="429" y="429"/>
                              <a:pt x="0" y="429"/>
                              <a:pt x="0" y="0"/>
                            </a:cubicBezTo>
                          </a:path>
                        </a:pathLst>
                      </a:custGeom>
                      <a:solidFill>
                        <a:srgbClr val="B94231"/>
                      </a:solidFill>
                      <a:ln w="4286" cap="flat">
                        <a:noFill/>
                        <a:prstDash val="solid"/>
                        <a:miter/>
                      </a:ln>
                    </p:spPr>
                    <p:txBody>
                      <a:bodyPr rtlCol="0" anchor="ctr"/>
                      <a:lstStyle/>
                      <a:p>
                        <a:endParaRPr lang="en-GB"/>
                      </a:p>
                    </p:txBody>
                  </p:sp>
                </p:grpSp>
                <p:sp>
                  <p:nvSpPr>
                    <p:cNvPr id="844" name="Freeform: Shape 843">
                      <a:extLst>
                        <a:ext uri="{FF2B5EF4-FFF2-40B4-BE49-F238E27FC236}">
                          <a16:creationId xmlns:a16="http://schemas.microsoft.com/office/drawing/2014/main" id="{0F9CC059-B9D2-A522-E39E-7786D4ED95FF}"/>
                        </a:ext>
                      </a:extLst>
                    </p:cNvPr>
                    <p:cNvSpPr/>
                    <p:nvPr/>
                  </p:nvSpPr>
                  <p:spPr>
                    <a:xfrm>
                      <a:off x="9122521" y="4177372"/>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5"/>
                            <a:pt x="858" y="857"/>
                            <a:pt x="429" y="0"/>
                          </a:cubicBezTo>
                          <a:cubicBezTo>
                            <a:pt x="858" y="429"/>
                            <a:pt x="858" y="857"/>
                            <a:pt x="0" y="1286"/>
                          </a:cubicBezTo>
                        </a:path>
                      </a:pathLst>
                    </a:custGeom>
                    <a:solidFill>
                      <a:srgbClr val="B94231"/>
                    </a:solidFill>
                    <a:ln w="4286" cap="flat">
                      <a:noFill/>
                      <a:prstDash val="solid"/>
                      <a:miter/>
                    </a:ln>
                  </p:spPr>
                  <p:txBody>
                    <a:bodyPr rtlCol="0" anchor="ctr"/>
                    <a:lstStyle/>
                    <a:p>
                      <a:endParaRPr lang="en-GB"/>
                    </a:p>
                  </p:txBody>
                </p:sp>
                <p:sp>
                  <p:nvSpPr>
                    <p:cNvPr id="845" name="Freeform: Shape 844">
                      <a:extLst>
                        <a:ext uri="{FF2B5EF4-FFF2-40B4-BE49-F238E27FC236}">
                          <a16:creationId xmlns:a16="http://schemas.microsoft.com/office/drawing/2014/main" id="{CBF8B70A-5A4F-BD27-C7AD-B835E2243C76}"/>
                        </a:ext>
                      </a:extLst>
                    </p:cNvPr>
                    <p:cNvSpPr/>
                    <p:nvPr/>
                  </p:nvSpPr>
                  <p:spPr>
                    <a:xfrm>
                      <a:off x="9109233" y="4178657"/>
                      <a:ext cx="14144" cy="9001"/>
                    </a:xfrm>
                    <a:custGeom>
                      <a:avLst/>
                      <a:gdLst>
                        <a:gd name="connsiteX0" fmla="*/ 0 w 14144"/>
                        <a:gd name="connsiteY0" fmla="*/ 7715 h 9001"/>
                        <a:gd name="connsiteX1" fmla="*/ 429 w 14144"/>
                        <a:gd name="connsiteY1" fmla="*/ 9001 h 9001"/>
                        <a:gd name="connsiteX2" fmla="*/ 14145 w 14144"/>
                        <a:gd name="connsiteY2" fmla="*/ 1286 h 9001"/>
                        <a:gd name="connsiteX3" fmla="*/ 13287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429" y="9001"/>
                          </a:lnTo>
                          <a:lnTo>
                            <a:pt x="14145" y="1286"/>
                          </a:lnTo>
                          <a:lnTo>
                            <a:pt x="13287" y="0"/>
                          </a:lnTo>
                          <a:close/>
                        </a:path>
                      </a:pathLst>
                    </a:custGeom>
                    <a:solidFill>
                      <a:srgbClr val="B94231"/>
                    </a:solidFill>
                    <a:ln w="4286" cap="flat">
                      <a:noFill/>
                      <a:prstDash val="solid"/>
                      <a:miter/>
                    </a:ln>
                  </p:spPr>
                  <p:txBody>
                    <a:bodyPr rtlCol="0" anchor="ctr"/>
                    <a:lstStyle/>
                    <a:p>
                      <a:endParaRPr lang="en-GB"/>
                    </a:p>
                  </p:txBody>
                </p:sp>
                <p:sp>
                  <p:nvSpPr>
                    <p:cNvPr id="846" name="Freeform: Shape 845">
                      <a:extLst>
                        <a:ext uri="{FF2B5EF4-FFF2-40B4-BE49-F238E27FC236}">
                          <a16:creationId xmlns:a16="http://schemas.microsoft.com/office/drawing/2014/main" id="{05CF0F7C-3DC0-ADCF-E2EC-BE2A27CB2117}"/>
                        </a:ext>
                      </a:extLst>
                    </p:cNvPr>
                    <p:cNvSpPr/>
                    <p:nvPr/>
                  </p:nvSpPr>
                  <p:spPr>
                    <a:xfrm>
                      <a:off x="9105804" y="4186373"/>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4"/>
                            <a:pt x="3001" y="1714"/>
                            <a:pt x="3858" y="1286"/>
                          </a:cubicBezTo>
                          <a:lnTo>
                            <a:pt x="3429" y="0"/>
                          </a:lnTo>
                          <a:cubicBezTo>
                            <a:pt x="2143" y="429"/>
                            <a:pt x="858" y="429"/>
                            <a:pt x="0" y="0"/>
                          </a:cubicBezTo>
                        </a:path>
                      </a:pathLst>
                    </a:custGeom>
                    <a:solidFill>
                      <a:srgbClr val="B94231"/>
                    </a:solidFill>
                    <a:ln w="4286" cap="flat">
                      <a:noFill/>
                      <a:prstDash val="solid"/>
                      <a:miter/>
                    </a:ln>
                  </p:spPr>
                  <p:txBody>
                    <a:bodyPr rtlCol="0" anchor="ctr"/>
                    <a:lstStyle/>
                    <a:p>
                      <a:endParaRPr lang="en-GB"/>
                    </a:p>
                  </p:txBody>
                </p:sp>
                <p:sp>
                  <p:nvSpPr>
                    <p:cNvPr id="847" name="Freeform: Shape 846">
                      <a:extLst>
                        <a:ext uri="{FF2B5EF4-FFF2-40B4-BE49-F238E27FC236}">
                          <a16:creationId xmlns:a16="http://schemas.microsoft.com/office/drawing/2014/main" id="{B39A2ED2-F03D-DC4E-BFE8-23C333D1BF2D}"/>
                        </a:ext>
                      </a:extLst>
                    </p:cNvPr>
                    <p:cNvSpPr/>
                    <p:nvPr/>
                  </p:nvSpPr>
                  <p:spPr>
                    <a:xfrm>
                      <a:off x="9091663" y="4168310"/>
                      <a:ext cx="31711" cy="18551"/>
                    </a:xfrm>
                    <a:custGeom>
                      <a:avLst/>
                      <a:gdLst>
                        <a:gd name="connsiteX0" fmla="*/ 15856 w 31711"/>
                        <a:gd name="connsiteY0" fmla="*/ 60 h 18551"/>
                        <a:gd name="connsiteX1" fmla="*/ 425 w 31711"/>
                        <a:gd name="connsiteY1" fmla="*/ 10347 h 18551"/>
                        <a:gd name="connsiteX2" fmla="*/ 15856 w 31711"/>
                        <a:gd name="connsiteY2" fmla="*/ 18491 h 18551"/>
                        <a:gd name="connsiteX3" fmla="*/ 31286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5427" y="60"/>
                            <a:pt x="-3004" y="8633"/>
                            <a:pt x="425" y="10347"/>
                          </a:cubicBezTo>
                          <a:cubicBezTo>
                            <a:pt x="1282" y="10776"/>
                            <a:pt x="14998" y="19348"/>
                            <a:pt x="15856" y="18491"/>
                          </a:cubicBezTo>
                          <a:cubicBezTo>
                            <a:pt x="16284" y="18491"/>
                            <a:pt x="34715" y="9919"/>
                            <a:pt x="31286" y="8204"/>
                          </a:cubicBezTo>
                          <a:cubicBezTo>
                            <a:pt x="30000" y="7775"/>
                            <a:pt x="16284" y="-797"/>
                            <a:pt x="15856" y="60"/>
                          </a:cubicBezTo>
                          <a:close/>
                        </a:path>
                      </a:pathLst>
                    </a:custGeom>
                    <a:solidFill>
                      <a:srgbClr val="6C74AF"/>
                    </a:solidFill>
                    <a:ln w="4286" cap="flat">
                      <a:noFill/>
                      <a:prstDash val="solid"/>
                      <a:miter/>
                    </a:ln>
                  </p:spPr>
                  <p:txBody>
                    <a:bodyPr rtlCol="0" anchor="ctr"/>
                    <a:lstStyle/>
                    <a:p>
                      <a:endParaRPr lang="en-GB"/>
                    </a:p>
                  </p:txBody>
                </p:sp>
                <p:sp>
                  <p:nvSpPr>
                    <p:cNvPr id="848" name="Freeform: Shape 847">
                      <a:extLst>
                        <a:ext uri="{FF2B5EF4-FFF2-40B4-BE49-F238E27FC236}">
                          <a16:creationId xmlns:a16="http://schemas.microsoft.com/office/drawing/2014/main" id="{455872EE-308E-1F81-F2D8-72AA0FE41FCE}"/>
                        </a:ext>
                      </a:extLst>
                    </p:cNvPr>
                    <p:cNvSpPr/>
                    <p:nvPr/>
                  </p:nvSpPr>
                  <p:spPr>
                    <a:xfrm>
                      <a:off x="9068085" y="4192373"/>
                      <a:ext cx="14144" cy="9001"/>
                    </a:xfrm>
                    <a:custGeom>
                      <a:avLst/>
                      <a:gdLst>
                        <a:gd name="connsiteX0" fmla="*/ 0 w 14144"/>
                        <a:gd name="connsiteY0" fmla="*/ 0 h 9001"/>
                        <a:gd name="connsiteX1" fmla="*/ 857 w 14144"/>
                        <a:gd name="connsiteY1" fmla="*/ 1286 h 9001"/>
                        <a:gd name="connsiteX2" fmla="*/ 14144 w 14144"/>
                        <a:gd name="connsiteY2" fmla="*/ 9001 h 9001"/>
                        <a:gd name="connsiteX3" fmla="*/ 13716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857" y="1286"/>
                          </a:lnTo>
                          <a:lnTo>
                            <a:pt x="14144" y="9001"/>
                          </a:lnTo>
                          <a:lnTo>
                            <a:pt x="13716" y="7715"/>
                          </a:lnTo>
                          <a:close/>
                        </a:path>
                      </a:pathLst>
                    </a:custGeom>
                    <a:solidFill>
                      <a:srgbClr val="B94231"/>
                    </a:solidFill>
                    <a:ln w="4286" cap="flat">
                      <a:noFill/>
                      <a:prstDash val="solid"/>
                      <a:miter/>
                    </a:ln>
                  </p:spPr>
                  <p:txBody>
                    <a:bodyPr rtlCol="0" anchor="ctr"/>
                    <a:lstStyle/>
                    <a:p>
                      <a:endParaRPr lang="en-GB"/>
                    </a:p>
                  </p:txBody>
                </p:sp>
                <p:grpSp>
                  <p:nvGrpSpPr>
                    <p:cNvPr id="849" name="Graphic 18">
                      <a:extLst>
                        <a:ext uri="{FF2B5EF4-FFF2-40B4-BE49-F238E27FC236}">
                          <a16:creationId xmlns:a16="http://schemas.microsoft.com/office/drawing/2014/main" id="{EB100597-917C-E669-4BC0-AE5AAB8DFC1A}"/>
                        </a:ext>
                      </a:extLst>
                    </p:cNvPr>
                    <p:cNvGrpSpPr/>
                    <p:nvPr/>
                  </p:nvGrpSpPr>
                  <p:grpSpPr>
                    <a:xfrm>
                      <a:off x="8876490" y="4301673"/>
                      <a:ext cx="1286" cy="1714"/>
                      <a:chOff x="8876490" y="4301673"/>
                      <a:chExt cx="1286" cy="1714"/>
                    </a:xfrm>
                  </p:grpSpPr>
                  <p:sp>
                    <p:nvSpPr>
                      <p:cNvPr id="850" name="Freeform: Shape 849">
                        <a:extLst>
                          <a:ext uri="{FF2B5EF4-FFF2-40B4-BE49-F238E27FC236}">
                            <a16:creationId xmlns:a16="http://schemas.microsoft.com/office/drawing/2014/main" id="{A5CA9F47-4DB5-D426-5D92-200F6E640270}"/>
                          </a:ext>
                        </a:extLst>
                      </p:cNvPr>
                      <p:cNvSpPr/>
                      <p:nvPr/>
                    </p:nvSpPr>
                    <p:spPr>
                      <a:xfrm>
                        <a:off x="8876490" y="4301673"/>
                        <a:ext cx="857" cy="1285"/>
                      </a:xfrm>
                      <a:custGeom>
                        <a:avLst/>
                        <a:gdLst>
                          <a:gd name="connsiteX0" fmla="*/ 0 w 857"/>
                          <a:gd name="connsiteY0" fmla="*/ 0 h 1285"/>
                          <a:gd name="connsiteX1" fmla="*/ 858 w 857"/>
                          <a:gd name="connsiteY1" fmla="*/ 1286 h 1285"/>
                          <a:gd name="connsiteX2" fmla="*/ 0 w 857"/>
                          <a:gd name="connsiteY2" fmla="*/ 0 h 1285"/>
                        </a:gdLst>
                        <a:ahLst/>
                        <a:cxnLst>
                          <a:cxn ang="0">
                            <a:pos x="connsiteX0" y="connsiteY0"/>
                          </a:cxn>
                          <a:cxn ang="0">
                            <a:pos x="connsiteX1" y="connsiteY1"/>
                          </a:cxn>
                          <a:cxn ang="0">
                            <a:pos x="connsiteX2" y="connsiteY2"/>
                          </a:cxn>
                        </a:cxnLst>
                        <a:rect l="l" t="t" r="r" b="b"/>
                        <a:pathLst>
                          <a:path w="857" h="1285">
                            <a:moveTo>
                              <a:pt x="0" y="0"/>
                            </a:moveTo>
                            <a:lnTo>
                              <a:pt x="858" y="1286"/>
                            </a:lnTo>
                            <a:lnTo>
                              <a:pt x="0" y="0"/>
                            </a:lnTo>
                          </a:path>
                        </a:pathLst>
                      </a:custGeom>
                      <a:solidFill>
                        <a:srgbClr val="376C70"/>
                      </a:solidFill>
                      <a:ln w="4286" cap="flat">
                        <a:noFill/>
                        <a:prstDash val="solid"/>
                        <a:miter/>
                      </a:ln>
                    </p:spPr>
                    <p:txBody>
                      <a:bodyPr rtlCol="0" anchor="ctr"/>
                      <a:lstStyle/>
                      <a:p>
                        <a:endParaRPr lang="en-GB"/>
                      </a:p>
                    </p:txBody>
                  </p:sp>
                  <p:sp>
                    <p:nvSpPr>
                      <p:cNvPr id="851" name="Freeform: Shape 850">
                        <a:extLst>
                          <a:ext uri="{FF2B5EF4-FFF2-40B4-BE49-F238E27FC236}">
                            <a16:creationId xmlns:a16="http://schemas.microsoft.com/office/drawing/2014/main" id="{0B5A1949-D93B-B8F2-3838-B11D33D7EA2B}"/>
                          </a:ext>
                        </a:extLst>
                      </p:cNvPr>
                      <p:cNvSpPr/>
                      <p:nvPr/>
                    </p:nvSpPr>
                    <p:spPr>
                      <a:xfrm>
                        <a:off x="8876490" y="4301673"/>
                        <a:ext cx="1286" cy="1714"/>
                      </a:xfrm>
                      <a:custGeom>
                        <a:avLst/>
                        <a:gdLst>
                          <a:gd name="connsiteX0" fmla="*/ 0 w 1286"/>
                          <a:gd name="connsiteY0" fmla="*/ 0 h 1714"/>
                          <a:gd name="connsiteX1" fmla="*/ 1286 w 1286"/>
                          <a:gd name="connsiteY1" fmla="*/ 1715 h 1714"/>
                          <a:gd name="connsiteX2" fmla="*/ 858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5"/>
                              <a:pt x="1286" y="1715"/>
                            </a:cubicBezTo>
                            <a:lnTo>
                              <a:pt x="858" y="429"/>
                            </a:lnTo>
                            <a:cubicBezTo>
                              <a:pt x="429" y="429"/>
                              <a:pt x="429" y="429"/>
                              <a:pt x="0" y="0"/>
                            </a:cubicBezTo>
                          </a:path>
                        </a:pathLst>
                      </a:custGeom>
                      <a:solidFill>
                        <a:srgbClr val="B94231"/>
                      </a:solidFill>
                      <a:ln w="4286" cap="flat">
                        <a:noFill/>
                        <a:prstDash val="solid"/>
                        <a:miter/>
                      </a:ln>
                    </p:spPr>
                    <p:txBody>
                      <a:bodyPr rtlCol="0" anchor="ctr"/>
                      <a:lstStyle/>
                      <a:p>
                        <a:endParaRPr lang="en-GB"/>
                      </a:p>
                    </p:txBody>
                  </p:sp>
                </p:grpSp>
                <p:sp>
                  <p:nvSpPr>
                    <p:cNvPr id="852" name="Freeform: Shape 851">
                      <a:extLst>
                        <a:ext uri="{FF2B5EF4-FFF2-40B4-BE49-F238E27FC236}">
                          <a16:creationId xmlns:a16="http://schemas.microsoft.com/office/drawing/2014/main" id="{789D63FE-5CC6-6DAC-E41D-972318944100}"/>
                        </a:ext>
                      </a:extLst>
                    </p:cNvPr>
                    <p:cNvSpPr/>
                    <p:nvPr/>
                  </p:nvSpPr>
                  <p:spPr>
                    <a:xfrm>
                      <a:off x="9098946" y="4191088"/>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5"/>
                            <a:pt x="858" y="857"/>
                            <a:pt x="429" y="0"/>
                          </a:cubicBezTo>
                          <a:cubicBezTo>
                            <a:pt x="858" y="429"/>
                            <a:pt x="429" y="857"/>
                            <a:pt x="0" y="1286"/>
                          </a:cubicBezTo>
                        </a:path>
                      </a:pathLst>
                    </a:custGeom>
                    <a:solidFill>
                      <a:srgbClr val="B94231"/>
                    </a:solidFill>
                    <a:ln w="4286" cap="flat">
                      <a:noFill/>
                      <a:prstDash val="solid"/>
                      <a:miter/>
                    </a:ln>
                  </p:spPr>
                  <p:txBody>
                    <a:bodyPr rtlCol="0" anchor="ctr"/>
                    <a:lstStyle/>
                    <a:p>
                      <a:endParaRPr lang="en-GB"/>
                    </a:p>
                  </p:txBody>
                </p:sp>
                <p:sp>
                  <p:nvSpPr>
                    <p:cNvPr id="853" name="Freeform: Shape 852">
                      <a:extLst>
                        <a:ext uri="{FF2B5EF4-FFF2-40B4-BE49-F238E27FC236}">
                          <a16:creationId xmlns:a16="http://schemas.microsoft.com/office/drawing/2014/main" id="{6FC5CD0E-B6BE-83FD-1BBD-4BFCE97BB024}"/>
                        </a:ext>
                      </a:extLst>
                    </p:cNvPr>
                    <p:cNvSpPr/>
                    <p:nvPr/>
                  </p:nvSpPr>
                  <p:spPr>
                    <a:xfrm>
                      <a:off x="9085230" y="4192373"/>
                      <a:ext cx="14144" cy="9001"/>
                    </a:xfrm>
                    <a:custGeom>
                      <a:avLst/>
                      <a:gdLst>
                        <a:gd name="connsiteX0" fmla="*/ 0 w 14144"/>
                        <a:gd name="connsiteY0" fmla="*/ 7715 h 9001"/>
                        <a:gd name="connsiteX1" fmla="*/ 429 w 14144"/>
                        <a:gd name="connsiteY1" fmla="*/ 9001 h 9001"/>
                        <a:gd name="connsiteX2" fmla="*/ 14144 w 14144"/>
                        <a:gd name="connsiteY2" fmla="*/ 1286 h 9001"/>
                        <a:gd name="connsiteX3" fmla="*/ 13716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429" y="9001"/>
                          </a:lnTo>
                          <a:lnTo>
                            <a:pt x="14144" y="1286"/>
                          </a:lnTo>
                          <a:lnTo>
                            <a:pt x="13716" y="0"/>
                          </a:lnTo>
                          <a:close/>
                        </a:path>
                      </a:pathLst>
                    </a:custGeom>
                    <a:solidFill>
                      <a:srgbClr val="B94231"/>
                    </a:solidFill>
                    <a:ln w="4286" cap="flat">
                      <a:noFill/>
                      <a:prstDash val="solid"/>
                      <a:miter/>
                    </a:ln>
                  </p:spPr>
                  <p:txBody>
                    <a:bodyPr rtlCol="0" anchor="ctr"/>
                    <a:lstStyle/>
                    <a:p>
                      <a:endParaRPr lang="en-GB"/>
                    </a:p>
                  </p:txBody>
                </p:sp>
                <p:sp>
                  <p:nvSpPr>
                    <p:cNvPr id="854" name="Freeform: Shape 853">
                      <a:extLst>
                        <a:ext uri="{FF2B5EF4-FFF2-40B4-BE49-F238E27FC236}">
                          <a16:creationId xmlns:a16="http://schemas.microsoft.com/office/drawing/2014/main" id="{DBB21E96-41F5-F8CB-5742-82FBE0DFB10C}"/>
                        </a:ext>
                      </a:extLst>
                    </p:cNvPr>
                    <p:cNvSpPr/>
                    <p:nvPr/>
                  </p:nvSpPr>
                  <p:spPr>
                    <a:xfrm>
                      <a:off x="9081801" y="4200089"/>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1" y="1715"/>
                            <a:pt x="3858" y="1286"/>
                          </a:cubicBezTo>
                          <a:lnTo>
                            <a:pt x="3429" y="0"/>
                          </a:lnTo>
                          <a:cubicBezTo>
                            <a:pt x="2572" y="429"/>
                            <a:pt x="858" y="429"/>
                            <a:pt x="0" y="0"/>
                          </a:cubicBezTo>
                        </a:path>
                      </a:pathLst>
                    </a:custGeom>
                    <a:solidFill>
                      <a:srgbClr val="B94231"/>
                    </a:solidFill>
                    <a:ln w="4286" cap="flat">
                      <a:noFill/>
                      <a:prstDash val="solid"/>
                      <a:miter/>
                    </a:ln>
                  </p:spPr>
                  <p:txBody>
                    <a:bodyPr rtlCol="0" anchor="ctr"/>
                    <a:lstStyle/>
                    <a:p>
                      <a:endParaRPr lang="en-GB"/>
                    </a:p>
                  </p:txBody>
                </p:sp>
                <p:sp>
                  <p:nvSpPr>
                    <p:cNvPr id="855" name="Freeform: Shape 854">
                      <a:extLst>
                        <a:ext uri="{FF2B5EF4-FFF2-40B4-BE49-F238E27FC236}">
                          <a16:creationId xmlns:a16="http://schemas.microsoft.com/office/drawing/2014/main" id="{5C7FF485-402E-47BB-00A8-354AEE4DFF77}"/>
                        </a:ext>
                      </a:extLst>
                    </p:cNvPr>
                    <p:cNvSpPr/>
                    <p:nvPr/>
                  </p:nvSpPr>
                  <p:spPr>
                    <a:xfrm>
                      <a:off x="9067660" y="4182026"/>
                      <a:ext cx="31711" cy="18551"/>
                    </a:xfrm>
                    <a:custGeom>
                      <a:avLst/>
                      <a:gdLst>
                        <a:gd name="connsiteX0" fmla="*/ 15856 w 31711"/>
                        <a:gd name="connsiteY0" fmla="*/ 60 h 18551"/>
                        <a:gd name="connsiteX1" fmla="*/ 425 w 31711"/>
                        <a:gd name="connsiteY1" fmla="*/ 10347 h 18551"/>
                        <a:gd name="connsiteX2" fmla="*/ 15856 w 31711"/>
                        <a:gd name="connsiteY2" fmla="*/ 18491 h 18551"/>
                        <a:gd name="connsiteX3" fmla="*/ 31286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5427" y="60"/>
                            <a:pt x="-3004" y="8633"/>
                            <a:pt x="425" y="10347"/>
                          </a:cubicBezTo>
                          <a:cubicBezTo>
                            <a:pt x="1282" y="10776"/>
                            <a:pt x="14998" y="19348"/>
                            <a:pt x="15856" y="18491"/>
                          </a:cubicBezTo>
                          <a:cubicBezTo>
                            <a:pt x="16284" y="18491"/>
                            <a:pt x="34715" y="9919"/>
                            <a:pt x="31286" y="8204"/>
                          </a:cubicBezTo>
                          <a:cubicBezTo>
                            <a:pt x="30429" y="7775"/>
                            <a:pt x="16284" y="-797"/>
                            <a:pt x="15856" y="60"/>
                          </a:cubicBezTo>
                          <a:close/>
                        </a:path>
                      </a:pathLst>
                    </a:custGeom>
                    <a:solidFill>
                      <a:srgbClr val="6C74AF"/>
                    </a:solidFill>
                    <a:ln w="4286" cap="flat">
                      <a:noFill/>
                      <a:prstDash val="solid"/>
                      <a:miter/>
                    </a:ln>
                  </p:spPr>
                  <p:txBody>
                    <a:bodyPr rtlCol="0" anchor="ctr"/>
                    <a:lstStyle/>
                    <a:p>
                      <a:endParaRPr lang="en-GB"/>
                    </a:p>
                  </p:txBody>
                </p:sp>
                <p:sp>
                  <p:nvSpPr>
                    <p:cNvPr id="856" name="Freeform: Shape 855">
                      <a:extLst>
                        <a:ext uri="{FF2B5EF4-FFF2-40B4-BE49-F238E27FC236}">
                          <a16:creationId xmlns:a16="http://schemas.microsoft.com/office/drawing/2014/main" id="{C6894A52-15E5-77DD-7438-63D272EED4B0}"/>
                        </a:ext>
                      </a:extLst>
                    </p:cNvPr>
                    <p:cNvSpPr/>
                    <p:nvPr/>
                  </p:nvSpPr>
                  <p:spPr>
                    <a:xfrm>
                      <a:off x="9044511" y="4206090"/>
                      <a:ext cx="14144" cy="9001"/>
                    </a:xfrm>
                    <a:custGeom>
                      <a:avLst/>
                      <a:gdLst>
                        <a:gd name="connsiteX0" fmla="*/ 0 w 14144"/>
                        <a:gd name="connsiteY0" fmla="*/ 0 h 9001"/>
                        <a:gd name="connsiteX1" fmla="*/ 429 w 14144"/>
                        <a:gd name="connsiteY1" fmla="*/ 1286 h 9001"/>
                        <a:gd name="connsiteX2" fmla="*/ 14144 w 14144"/>
                        <a:gd name="connsiteY2" fmla="*/ 9001 h 9001"/>
                        <a:gd name="connsiteX3" fmla="*/ 13287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429" y="1286"/>
                          </a:lnTo>
                          <a:lnTo>
                            <a:pt x="14144" y="9001"/>
                          </a:lnTo>
                          <a:lnTo>
                            <a:pt x="13287" y="7715"/>
                          </a:lnTo>
                          <a:close/>
                        </a:path>
                      </a:pathLst>
                    </a:custGeom>
                    <a:solidFill>
                      <a:srgbClr val="B94231"/>
                    </a:solidFill>
                    <a:ln w="4286" cap="flat">
                      <a:noFill/>
                      <a:prstDash val="solid"/>
                      <a:miter/>
                    </a:ln>
                  </p:spPr>
                  <p:txBody>
                    <a:bodyPr rtlCol="0" anchor="ctr"/>
                    <a:lstStyle/>
                    <a:p>
                      <a:endParaRPr lang="en-GB"/>
                    </a:p>
                  </p:txBody>
                </p:sp>
                <p:sp>
                  <p:nvSpPr>
                    <p:cNvPr id="857" name="Freeform: Shape 856">
                      <a:extLst>
                        <a:ext uri="{FF2B5EF4-FFF2-40B4-BE49-F238E27FC236}">
                          <a16:creationId xmlns:a16="http://schemas.microsoft.com/office/drawing/2014/main" id="{04EDA8E5-D35B-6F98-3A4B-FA6486174642}"/>
                        </a:ext>
                      </a:extLst>
                    </p:cNvPr>
                    <p:cNvSpPr/>
                    <p:nvPr/>
                  </p:nvSpPr>
                  <p:spPr>
                    <a:xfrm>
                      <a:off x="9074943" y="4204804"/>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4"/>
                            <a:pt x="857" y="857"/>
                            <a:pt x="429" y="0"/>
                          </a:cubicBezTo>
                          <a:cubicBezTo>
                            <a:pt x="857" y="429"/>
                            <a:pt x="857" y="857"/>
                            <a:pt x="0" y="1286"/>
                          </a:cubicBezTo>
                        </a:path>
                      </a:pathLst>
                    </a:custGeom>
                    <a:solidFill>
                      <a:srgbClr val="B94231"/>
                    </a:solidFill>
                    <a:ln w="4286" cap="flat">
                      <a:noFill/>
                      <a:prstDash val="solid"/>
                      <a:miter/>
                    </a:ln>
                  </p:spPr>
                  <p:txBody>
                    <a:bodyPr rtlCol="0" anchor="ctr"/>
                    <a:lstStyle/>
                    <a:p>
                      <a:endParaRPr lang="en-GB"/>
                    </a:p>
                  </p:txBody>
                </p:sp>
                <p:sp>
                  <p:nvSpPr>
                    <p:cNvPr id="858" name="Freeform: Shape 857">
                      <a:extLst>
                        <a:ext uri="{FF2B5EF4-FFF2-40B4-BE49-F238E27FC236}">
                          <a16:creationId xmlns:a16="http://schemas.microsoft.com/office/drawing/2014/main" id="{B31E55D7-A39C-BCFB-ADBE-3130B4CF6A6A}"/>
                        </a:ext>
                      </a:extLst>
                    </p:cNvPr>
                    <p:cNvSpPr/>
                    <p:nvPr/>
                  </p:nvSpPr>
                  <p:spPr>
                    <a:xfrm>
                      <a:off x="9061227" y="4206090"/>
                      <a:ext cx="14572" cy="9001"/>
                    </a:xfrm>
                    <a:custGeom>
                      <a:avLst/>
                      <a:gdLst>
                        <a:gd name="connsiteX0" fmla="*/ 0 w 14572"/>
                        <a:gd name="connsiteY0" fmla="*/ 7715 h 9001"/>
                        <a:gd name="connsiteX1" fmla="*/ 857 w 14572"/>
                        <a:gd name="connsiteY1" fmla="*/ 9001 h 9001"/>
                        <a:gd name="connsiteX2" fmla="*/ 14573 w 14572"/>
                        <a:gd name="connsiteY2" fmla="*/ 1286 h 9001"/>
                        <a:gd name="connsiteX3" fmla="*/ 13716 w 14572"/>
                        <a:gd name="connsiteY3" fmla="*/ 0 h 9001"/>
                      </a:gdLst>
                      <a:ahLst/>
                      <a:cxnLst>
                        <a:cxn ang="0">
                          <a:pos x="connsiteX0" y="connsiteY0"/>
                        </a:cxn>
                        <a:cxn ang="0">
                          <a:pos x="connsiteX1" y="connsiteY1"/>
                        </a:cxn>
                        <a:cxn ang="0">
                          <a:pos x="connsiteX2" y="connsiteY2"/>
                        </a:cxn>
                        <a:cxn ang="0">
                          <a:pos x="connsiteX3" y="connsiteY3"/>
                        </a:cxn>
                      </a:cxnLst>
                      <a:rect l="l" t="t" r="r" b="b"/>
                      <a:pathLst>
                        <a:path w="14572" h="9001">
                          <a:moveTo>
                            <a:pt x="0" y="7715"/>
                          </a:moveTo>
                          <a:lnTo>
                            <a:pt x="857" y="9001"/>
                          </a:lnTo>
                          <a:lnTo>
                            <a:pt x="14573" y="1286"/>
                          </a:lnTo>
                          <a:lnTo>
                            <a:pt x="13716" y="0"/>
                          </a:lnTo>
                          <a:close/>
                        </a:path>
                      </a:pathLst>
                    </a:custGeom>
                    <a:solidFill>
                      <a:srgbClr val="B94231"/>
                    </a:solidFill>
                    <a:ln w="4286" cap="flat">
                      <a:noFill/>
                      <a:prstDash val="solid"/>
                      <a:miter/>
                    </a:ln>
                  </p:spPr>
                  <p:txBody>
                    <a:bodyPr rtlCol="0" anchor="ctr"/>
                    <a:lstStyle/>
                    <a:p>
                      <a:endParaRPr lang="en-GB"/>
                    </a:p>
                  </p:txBody>
                </p:sp>
                <p:sp>
                  <p:nvSpPr>
                    <p:cNvPr id="859" name="Freeform: Shape 858">
                      <a:extLst>
                        <a:ext uri="{FF2B5EF4-FFF2-40B4-BE49-F238E27FC236}">
                          <a16:creationId xmlns:a16="http://schemas.microsoft.com/office/drawing/2014/main" id="{CAB6DD85-01B1-4FDE-0240-E086C248D0F8}"/>
                        </a:ext>
                      </a:extLst>
                    </p:cNvPr>
                    <p:cNvSpPr/>
                    <p:nvPr/>
                  </p:nvSpPr>
                  <p:spPr>
                    <a:xfrm>
                      <a:off x="9043657" y="4195742"/>
                      <a:ext cx="31711" cy="18551"/>
                    </a:xfrm>
                    <a:custGeom>
                      <a:avLst/>
                      <a:gdLst>
                        <a:gd name="connsiteX0" fmla="*/ 15856 w 31711"/>
                        <a:gd name="connsiteY0" fmla="*/ 60 h 18551"/>
                        <a:gd name="connsiteX1" fmla="*/ 425 w 31711"/>
                        <a:gd name="connsiteY1" fmla="*/ 10347 h 18551"/>
                        <a:gd name="connsiteX2" fmla="*/ 15856 w 31711"/>
                        <a:gd name="connsiteY2" fmla="*/ 18491 h 18551"/>
                        <a:gd name="connsiteX3" fmla="*/ 31286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5427" y="60"/>
                            <a:pt x="-3004" y="8633"/>
                            <a:pt x="425" y="10347"/>
                          </a:cubicBezTo>
                          <a:cubicBezTo>
                            <a:pt x="1282" y="10776"/>
                            <a:pt x="14998" y="19348"/>
                            <a:pt x="15856" y="18491"/>
                          </a:cubicBezTo>
                          <a:cubicBezTo>
                            <a:pt x="16284" y="18491"/>
                            <a:pt x="34715" y="9919"/>
                            <a:pt x="31286" y="8204"/>
                          </a:cubicBezTo>
                          <a:cubicBezTo>
                            <a:pt x="30429" y="7776"/>
                            <a:pt x="16713" y="-797"/>
                            <a:pt x="15856" y="60"/>
                          </a:cubicBezTo>
                          <a:close/>
                        </a:path>
                      </a:pathLst>
                    </a:custGeom>
                    <a:solidFill>
                      <a:srgbClr val="6C74AF"/>
                    </a:solidFill>
                    <a:ln w="4286" cap="flat">
                      <a:noFill/>
                      <a:prstDash val="solid"/>
                      <a:miter/>
                    </a:ln>
                  </p:spPr>
                  <p:txBody>
                    <a:bodyPr rtlCol="0" anchor="ctr"/>
                    <a:lstStyle/>
                    <a:p>
                      <a:endParaRPr lang="en-GB"/>
                    </a:p>
                  </p:txBody>
                </p:sp>
                <p:sp>
                  <p:nvSpPr>
                    <p:cNvPr id="860" name="Freeform: Shape 859">
                      <a:extLst>
                        <a:ext uri="{FF2B5EF4-FFF2-40B4-BE49-F238E27FC236}">
                          <a16:creationId xmlns:a16="http://schemas.microsoft.com/office/drawing/2014/main" id="{6A8BF7B8-4B80-510D-55C7-A4644220203C}"/>
                        </a:ext>
                      </a:extLst>
                    </p:cNvPr>
                    <p:cNvSpPr/>
                    <p:nvPr/>
                  </p:nvSpPr>
                  <p:spPr>
                    <a:xfrm>
                      <a:off x="9057798" y="4213805"/>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0" y="1715"/>
                            <a:pt x="3858" y="1286"/>
                          </a:cubicBezTo>
                          <a:lnTo>
                            <a:pt x="3429" y="0"/>
                          </a:lnTo>
                          <a:cubicBezTo>
                            <a:pt x="2572" y="429"/>
                            <a:pt x="857" y="429"/>
                            <a:pt x="0" y="0"/>
                          </a:cubicBezTo>
                        </a:path>
                      </a:pathLst>
                    </a:custGeom>
                    <a:solidFill>
                      <a:srgbClr val="B94231"/>
                    </a:solidFill>
                    <a:ln w="4286" cap="flat">
                      <a:noFill/>
                      <a:prstDash val="solid"/>
                      <a:miter/>
                    </a:ln>
                  </p:spPr>
                  <p:txBody>
                    <a:bodyPr rtlCol="0" anchor="ctr"/>
                    <a:lstStyle/>
                    <a:p>
                      <a:endParaRPr lang="en-GB"/>
                    </a:p>
                  </p:txBody>
                </p:sp>
                <p:sp>
                  <p:nvSpPr>
                    <p:cNvPr id="861" name="Freeform: Shape 860">
                      <a:extLst>
                        <a:ext uri="{FF2B5EF4-FFF2-40B4-BE49-F238E27FC236}">
                          <a16:creationId xmlns:a16="http://schemas.microsoft.com/office/drawing/2014/main" id="{077D8084-091C-1E4A-A8BC-94E0533638B2}"/>
                        </a:ext>
                      </a:extLst>
                    </p:cNvPr>
                    <p:cNvSpPr/>
                    <p:nvPr/>
                  </p:nvSpPr>
                  <p:spPr>
                    <a:xfrm>
                      <a:off x="9020508" y="4219806"/>
                      <a:ext cx="14144" cy="9001"/>
                    </a:xfrm>
                    <a:custGeom>
                      <a:avLst/>
                      <a:gdLst>
                        <a:gd name="connsiteX0" fmla="*/ 0 w 14144"/>
                        <a:gd name="connsiteY0" fmla="*/ 0 h 9001"/>
                        <a:gd name="connsiteX1" fmla="*/ 429 w 14144"/>
                        <a:gd name="connsiteY1" fmla="*/ 1286 h 9001"/>
                        <a:gd name="connsiteX2" fmla="*/ 14144 w 14144"/>
                        <a:gd name="connsiteY2" fmla="*/ 9001 h 9001"/>
                        <a:gd name="connsiteX3" fmla="*/ 13716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429" y="1286"/>
                          </a:lnTo>
                          <a:lnTo>
                            <a:pt x="14144" y="9001"/>
                          </a:lnTo>
                          <a:lnTo>
                            <a:pt x="13716" y="7715"/>
                          </a:lnTo>
                          <a:close/>
                        </a:path>
                      </a:pathLst>
                    </a:custGeom>
                    <a:solidFill>
                      <a:srgbClr val="B94231"/>
                    </a:solidFill>
                    <a:ln w="4286" cap="flat">
                      <a:noFill/>
                      <a:prstDash val="solid"/>
                      <a:miter/>
                    </a:ln>
                  </p:spPr>
                  <p:txBody>
                    <a:bodyPr rtlCol="0" anchor="ctr"/>
                    <a:lstStyle/>
                    <a:p>
                      <a:endParaRPr lang="en-GB"/>
                    </a:p>
                  </p:txBody>
                </p:sp>
                <p:sp>
                  <p:nvSpPr>
                    <p:cNvPr id="862" name="Freeform: Shape 861">
                      <a:extLst>
                        <a:ext uri="{FF2B5EF4-FFF2-40B4-BE49-F238E27FC236}">
                          <a16:creationId xmlns:a16="http://schemas.microsoft.com/office/drawing/2014/main" id="{49C93268-B1F3-44A7-185C-6BB6F51AB9ED}"/>
                        </a:ext>
                      </a:extLst>
                    </p:cNvPr>
                    <p:cNvSpPr/>
                    <p:nvPr/>
                  </p:nvSpPr>
                  <p:spPr>
                    <a:xfrm>
                      <a:off x="9050940" y="4218520"/>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4"/>
                            <a:pt x="857" y="857"/>
                            <a:pt x="429" y="0"/>
                          </a:cubicBezTo>
                          <a:cubicBezTo>
                            <a:pt x="857" y="429"/>
                            <a:pt x="857" y="857"/>
                            <a:pt x="0" y="1286"/>
                          </a:cubicBezTo>
                        </a:path>
                      </a:pathLst>
                    </a:custGeom>
                    <a:solidFill>
                      <a:srgbClr val="B94231"/>
                    </a:solidFill>
                    <a:ln w="4286" cap="flat">
                      <a:noFill/>
                      <a:prstDash val="solid"/>
                      <a:miter/>
                    </a:ln>
                  </p:spPr>
                  <p:txBody>
                    <a:bodyPr rtlCol="0" anchor="ctr"/>
                    <a:lstStyle/>
                    <a:p>
                      <a:endParaRPr lang="en-GB"/>
                    </a:p>
                  </p:txBody>
                </p:sp>
                <p:sp>
                  <p:nvSpPr>
                    <p:cNvPr id="863" name="Freeform: Shape 862">
                      <a:extLst>
                        <a:ext uri="{FF2B5EF4-FFF2-40B4-BE49-F238E27FC236}">
                          <a16:creationId xmlns:a16="http://schemas.microsoft.com/office/drawing/2014/main" id="{0E6D1F3A-FF8E-F669-F814-B70F13DE49B3}"/>
                        </a:ext>
                      </a:extLst>
                    </p:cNvPr>
                    <p:cNvSpPr/>
                    <p:nvPr/>
                  </p:nvSpPr>
                  <p:spPr>
                    <a:xfrm>
                      <a:off x="9037653" y="4219806"/>
                      <a:ext cx="14144" cy="9001"/>
                    </a:xfrm>
                    <a:custGeom>
                      <a:avLst/>
                      <a:gdLst>
                        <a:gd name="connsiteX0" fmla="*/ 0 w 14144"/>
                        <a:gd name="connsiteY0" fmla="*/ 7715 h 9001"/>
                        <a:gd name="connsiteX1" fmla="*/ 429 w 14144"/>
                        <a:gd name="connsiteY1" fmla="*/ 9001 h 9001"/>
                        <a:gd name="connsiteX2" fmla="*/ 14144 w 14144"/>
                        <a:gd name="connsiteY2" fmla="*/ 1286 h 9001"/>
                        <a:gd name="connsiteX3" fmla="*/ 13287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429" y="9001"/>
                          </a:lnTo>
                          <a:lnTo>
                            <a:pt x="14144" y="1286"/>
                          </a:lnTo>
                          <a:lnTo>
                            <a:pt x="13287" y="0"/>
                          </a:lnTo>
                          <a:close/>
                        </a:path>
                      </a:pathLst>
                    </a:custGeom>
                    <a:solidFill>
                      <a:srgbClr val="B94231"/>
                    </a:solidFill>
                    <a:ln w="4286" cap="flat">
                      <a:noFill/>
                      <a:prstDash val="solid"/>
                      <a:miter/>
                    </a:ln>
                  </p:spPr>
                  <p:txBody>
                    <a:bodyPr rtlCol="0" anchor="ctr"/>
                    <a:lstStyle/>
                    <a:p>
                      <a:endParaRPr lang="en-GB"/>
                    </a:p>
                  </p:txBody>
                </p:sp>
                <p:sp>
                  <p:nvSpPr>
                    <p:cNvPr id="864" name="Freeform: Shape 863">
                      <a:extLst>
                        <a:ext uri="{FF2B5EF4-FFF2-40B4-BE49-F238E27FC236}">
                          <a16:creationId xmlns:a16="http://schemas.microsoft.com/office/drawing/2014/main" id="{562529EA-CCC5-C0D8-05F7-048B76C95EFC}"/>
                        </a:ext>
                      </a:extLst>
                    </p:cNvPr>
                    <p:cNvSpPr/>
                    <p:nvPr/>
                  </p:nvSpPr>
                  <p:spPr>
                    <a:xfrm>
                      <a:off x="9020083" y="4209461"/>
                      <a:ext cx="31711" cy="18548"/>
                    </a:xfrm>
                    <a:custGeom>
                      <a:avLst/>
                      <a:gdLst>
                        <a:gd name="connsiteX0" fmla="*/ 15856 w 31711"/>
                        <a:gd name="connsiteY0" fmla="*/ 58 h 18548"/>
                        <a:gd name="connsiteX1" fmla="*/ 425 w 31711"/>
                        <a:gd name="connsiteY1" fmla="*/ 10345 h 18548"/>
                        <a:gd name="connsiteX2" fmla="*/ 15856 w 31711"/>
                        <a:gd name="connsiteY2" fmla="*/ 18488 h 18548"/>
                        <a:gd name="connsiteX3" fmla="*/ 31286 w 31711"/>
                        <a:gd name="connsiteY3" fmla="*/ 8202 h 18548"/>
                        <a:gd name="connsiteX4" fmla="*/ 15856 w 31711"/>
                        <a:gd name="connsiteY4" fmla="*/ 58 h 18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48">
                          <a:moveTo>
                            <a:pt x="15856" y="58"/>
                          </a:moveTo>
                          <a:cubicBezTo>
                            <a:pt x="15427" y="58"/>
                            <a:pt x="-3004" y="8630"/>
                            <a:pt x="425" y="10345"/>
                          </a:cubicBezTo>
                          <a:cubicBezTo>
                            <a:pt x="1282" y="10773"/>
                            <a:pt x="14998" y="19346"/>
                            <a:pt x="15856" y="18488"/>
                          </a:cubicBezTo>
                          <a:cubicBezTo>
                            <a:pt x="16284" y="18488"/>
                            <a:pt x="34715" y="9916"/>
                            <a:pt x="31286" y="8202"/>
                          </a:cubicBezTo>
                          <a:cubicBezTo>
                            <a:pt x="30000" y="8202"/>
                            <a:pt x="16284" y="-800"/>
                            <a:pt x="15856" y="58"/>
                          </a:cubicBezTo>
                          <a:close/>
                        </a:path>
                      </a:pathLst>
                    </a:custGeom>
                    <a:solidFill>
                      <a:srgbClr val="6C74AF"/>
                    </a:solidFill>
                    <a:ln w="4286" cap="flat">
                      <a:noFill/>
                      <a:prstDash val="solid"/>
                      <a:miter/>
                    </a:ln>
                  </p:spPr>
                  <p:txBody>
                    <a:bodyPr rtlCol="0" anchor="ctr"/>
                    <a:lstStyle/>
                    <a:p>
                      <a:endParaRPr lang="en-GB"/>
                    </a:p>
                  </p:txBody>
                </p:sp>
                <p:sp>
                  <p:nvSpPr>
                    <p:cNvPr id="865" name="Freeform: Shape 864">
                      <a:extLst>
                        <a:ext uri="{FF2B5EF4-FFF2-40B4-BE49-F238E27FC236}">
                          <a16:creationId xmlns:a16="http://schemas.microsoft.com/office/drawing/2014/main" id="{E89D72AD-641C-BF81-9056-88A7602D1D5D}"/>
                        </a:ext>
                      </a:extLst>
                    </p:cNvPr>
                    <p:cNvSpPr/>
                    <p:nvPr/>
                  </p:nvSpPr>
                  <p:spPr>
                    <a:xfrm>
                      <a:off x="9034224" y="4227521"/>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0" y="1715"/>
                            <a:pt x="3858" y="1286"/>
                          </a:cubicBezTo>
                          <a:lnTo>
                            <a:pt x="3429" y="0"/>
                          </a:lnTo>
                          <a:cubicBezTo>
                            <a:pt x="2143" y="857"/>
                            <a:pt x="857" y="857"/>
                            <a:pt x="0" y="0"/>
                          </a:cubicBezTo>
                        </a:path>
                      </a:pathLst>
                    </a:custGeom>
                    <a:solidFill>
                      <a:srgbClr val="B94231"/>
                    </a:solidFill>
                    <a:ln w="4286" cap="flat">
                      <a:noFill/>
                      <a:prstDash val="solid"/>
                      <a:miter/>
                    </a:ln>
                  </p:spPr>
                  <p:txBody>
                    <a:bodyPr rtlCol="0" anchor="ctr"/>
                    <a:lstStyle/>
                    <a:p>
                      <a:endParaRPr lang="en-GB"/>
                    </a:p>
                  </p:txBody>
                </p:sp>
                <p:sp>
                  <p:nvSpPr>
                    <p:cNvPr id="866" name="Freeform: Shape 865">
                      <a:extLst>
                        <a:ext uri="{FF2B5EF4-FFF2-40B4-BE49-F238E27FC236}">
                          <a16:creationId xmlns:a16="http://schemas.microsoft.com/office/drawing/2014/main" id="{2F646D43-673F-E301-F4BB-47911919C1A3}"/>
                        </a:ext>
                      </a:extLst>
                    </p:cNvPr>
                    <p:cNvSpPr/>
                    <p:nvPr/>
                  </p:nvSpPr>
                  <p:spPr>
                    <a:xfrm>
                      <a:off x="8996505" y="4233522"/>
                      <a:ext cx="14144" cy="9001"/>
                    </a:xfrm>
                    <a:custGeom>
                      <a:avLst/>
                      <a:gdLst>
                        <a:gd name="connsiteX0" fmla="*/ 0 w 14144"/>
                        <a:gd name="connsiteY0" fmla="*/ 0 h 9001"/>
                        <a:gd name="connsiteX1" fmla="*/ 858 w 14144"/>
                        <a:gd name="connsiteY1" fmla="*/ 1286 h 9001"/>
                        <a:gd name="connsiteX2" fmla="*/ 14145 w 14144"/>
                        <a:gd name="connsiteY2" fmla="*/ 9001 h 9001"/>
                        <a:gd name="connsiteX3" fmla="*/ 13716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858" y="1286"/>
                          </a:lnTo>
                          <a:lnTo>
                            <a:pt x="14145" y="9001"/>
                          </a:lnTo>
                          <a:lnTo>
                            <a:pt x="13716" y="7715"/>
                          </a:lnTo>
                          <a:close/>
                        </a:path>
                      </a:pathLst>
                    </a:custGeom>
                    <a:solidFill>
                      <a:srgbClr val="B94231"/>
                    </a:solidFill>
                    <a:ln w="4286" cap="flat">
                      <a:noFill/>
                      <a:prstDash val="solid"/>
                      <a:miter/>
                    </a:ln>
                  </p:spPr>
                  <p:txBody>
                    <a:bodyPr rtlCol="0" anchor="ctr"/>
                    <a:lstStyle/>
                    <a:p>
                      <a:endParaRPr lang="en-GB"/>
                    </a:p>
                  </p:txBody>
                </p:sp>
                <p:sp>
                  <p:nvSpPr>
                    <p:cNvPr id="867" name="Freeform: Shape 866">
                      <a:extLst>
                        <a:ext uri="{FF2B5EF4-FFF2-40B4-BE49-F238E27FC236}">
                          <a16:creationId xmlns:a16="http://schemas.microsoft.com/office/drawing/2014/main" id="{6F7DC925-834D-560E-C20D-3BD5F750123B}"/>
                        </a:ext>
                      </a:extLst>
                    </p:cNvPr>
                    <p:cNvSpPr/>
                    <p:nvPr/>
                  </p:nvSpPr>
                  <p:spPr>
                    <a:xfrm>
                      <a:off x="9027366" y="4232236"/>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5"/>
                            <a:pt x="857" y="857"/>
                            <a:pt x="429" y="0"/>
                          </a:cubicBezTo>
                          <a:cubicBezTo>
                            <a:pt x="857" y="429"/>
                            <a:pt x="429" y="857"/>
                            <a:pt x="0" y="1286"/>
                          </a:cubicBezTo>
                        </a:path>
                      </a:pathLst>
                    </a:custGeom>
                    <a:solidFill>
                      <a:srgbClr val="B94231"/>
                    </a:solidFill>
                    <a:ln w="4286" cap="flat">
                      <a:noFill/>
                      <a:prstDash val="solid"/>
                      <a:miter/>
                    </a:ln>
                  </p:spPr>
                  <p:txBody>
                    <a:bodyPr rtlCol="0" anchor="ctr"/>
                    <a:lstStyle/>
                    <a:p>
                      <a:endParaRPr lang="en-GB"/>
                    </a:p>
                  </p:txBody>
                </p:sp>
                <p:sp>
                  <p:nvSpPr>
                    <p:cNvPr id="868" name="Freeform: Shape 867">
                      <a:extLst>
                        <a:ext uri="{FF2B5EF4-FFF2-40B4-BE49-F238E27FC236}">
                          <a16:creationId xmlns:a16="http://schemas.microsoft.com/office/drawing/2014/main" id="{19756F56-8971-3E14-74E7-55E40842EF13}"/>
                        </a:ext>
                      </a:extLst>
                    </p:cNvPr>
                    <p:cNvSpPr/>
                    <p:nvPr/>
                  </p:nvSpPr>
                  <p:spPr>
                    <a:xfrm>
                      <a:off x="9013650" y="4233522"/>
                      <a:ext cx="14144" cy="9001"/>
                    </a:xfrm>
                    <a:custGeom>
                      <a:avLst/>
                      <a:gdLst>
                        <a:gd name="connsiteX0" fmla="*/ 0 w 14144"/>
                        <a:gd name="connsiteY0" fmla="*/ 7715 h 9001"/>
                        <a:gd name="connsiteX1" fmla="*/ 429 w 14144"/>
                        <a:gd name="connsiteY1" fmla="*/ 9001 h 9001"/>
                        <a:gd name="connsiteX2" fmla="*/ 14145 w 14144"/>
                        <a:gd name="connsiteY2" fmla="*/ 1286 h 9001"/>
                        <a:gd name="connsiteX3" fmla="*/ 13716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429" y="9001"/>
                          </a:lnTo>
                          <a:lnTo>
                            <a:pt x="14145" y="1286"/>
                          </a:lnTo>
                          <a:lnTo>
                            <a:pt x="13716" y="0"/>
                          </a:lnTo>
                          <a:close/>
                        </a:path>
                      </a:pathLst>
                    </a:custGeom>
                    <a:solidFill>
                      <a:srgbClr val="B94231"/>
                    </a:solidFill>
                    <a:ln w="4286" cap="flat">
                      <a:noFill/>
                      <a:prstDash val="solid"/>
                      <a:miter/>
                    </a:ln>
                  </p:spPr>
                  <p:txBody>
                    <a:bodyPr rtlCol="0" anchor="ctr"/>
                    <a:lstStyle/>
                    <a:p>
                      <a:endParaRPr lang="en-GB"/>
                    </a:p>
                  </p:txBody>
                </p:sp>
                <p:sp>
                  <p:nvSpPr>
                    <p:cNvPr id="869" name="Freeform: Shape 868">
                      <a:extLst>
                        <a:ext uri="{FF2B5EF4-FFF2-40B4-BE49-F238E27FC236}">
                          <a16:creationId xmlns:a16="http://schemas.microsoft.com/office/drawing/2014/main" id="{9C5802AD-074F-7D40-8CB6-ECD83714C688}"/>
                        </a:ext>
                      </a:extLst>
                    </p:cNvPr>
                    <p:cNvSpPr/>
                    <p:nvPr/>
                  </p:nvSpPr>
                  <p:spPr>
                    <a:xfrm>
                      <a:off x="9010221" y="4241237"/>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4"/>
                            <a:pt x="3000" y="1714"/>
                            <a:pt x="3858" y="1286"/>
                          </a:cubicBezTo>
                          <a:lnTo>
                            <a:pt x="3429" y="0"/>
                          </a:lnTo>
                          <a:cubicBezTo>
                            <a:pt x="2572" y="857"/>
                            <a:pt x="857" y="857"/>
                            <a:pt x="0" y="0"/>
                          </a:cubicBezTo>
                        </a:path>
                      </a:pathLst>
                    </a:custGeom>
                    <a:solidFill>
                      <a:srgbClr val="B94231"/>
                    </a:solidFill>
                    <a:ln w="4286" cap="flat">
                      <a:noFill/>
                      <a:prstDash val="solid"/>
                      <a:miter/>
                    </a:ln>
                  </p:spPr>
                  <p:txBody>
                    <a:bodyPr rtlCol="0" anchor="ctr"/>
                    <a:lstStyle/>
                    <a:p>
                      <a:endParaRPr lang="en-GB"/>
                    </a:p>
                  </p:txBody>
                </p:sp>
                <p:sp>
                  <p:nvSpPr>
                    <p:cNvPr id="870" name="Freeform: Shape 869">
                      <a:extLst>
                        <a:ext uri="{FF2B5EF4-FFF2-40B4-BE49-F238E27FC236}">
                          <a16:creationId xmlns:a16="http://schemas.microsoft.com/office/drawing/2014/main" id="{F00EE9CC-7C2A-4CEB-3926-C55D0B0B5B8C}"/>
                        </a:ext>
                      </a:extLst>
                    </p:cNvPr>
                    <p:cNvSpPr/>
                    <p:nvPr/>
                  </p:nvSpPr>
                  <p:spPr>
                    <a:xfrm>
                      <a:off x="8996080" y="4223177"/>
                      <a:ext cx="31711" cy="18548"/>
                    </a:xfrm>
                    <a:custGeom>
                      <a:avLst/>
                      <a:gdLst>
                        <a:gd name="connsiteX0" fmla="*/ 15856 w 31711"/>
                        <a:gd name="connsiteY0" fmla="*/ 58 h 18548"/>
                        <a:gd name="connsiteX1" fmla="*/ 425 w 31711"/>
                        <a:gd name="connsiteY1" fmla="*/ 10345 h 18548"/>
                        <a:gd name="connsiteX2" fmla="*/ 15856 w 31711"/>
                        <a:gd name="connsiteY2" fmla="*/ 18488 h 18548"/>
                        <a:gd name="connsiteX3" fmla="*/ 31286 w 31711"/>
                        <a:gd name="connsiteY3" fmla="*/ 8202 h 18548"/>
                        <a:gd name="connsiteX4" fmla="*/ 15856 w 31711"/>
                        <a:gd name="connsiteY4" fmla="*/ 58 h 18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48">
                          <a:moveTo>
                            <a:pt x="15856" y="58"/>
                          </a:moveTo>
                          <a:cubicBezTo>
                            <a:pt x="15427" y="58"/>
                            <a:pt x="-3004" y="8630"/>
                            <a:pt x="425" y="10345"/>
                          </a:cubicBezTo>
                          <a:cubicBezTo>
                            <a:pt x="1283" y="10773"/>
                            <a:pt x="14998" y="19346"/>
                            <a:pt x="15856" y="18488"/>
                          </a:cubicBezTo>
                          <a:cubicBezTo>
                            <a:pt x="16284" y="18488"/>
                            <a:pt x="34715" y="9916"/>
                            <a:pt x="31286" y="8202"/>
                          </a:cubicBezTo>
                          <a:cubicBezTo>
                            <a:pt x="30429" y="8202"/>
                            <a:pt x="16284" y="-800"/>
                            <a:pt x="15856" y="58"/>
                          </a:cubicBezTo>
                          <a:close/>
                        </a:path>
                      </a:pathLst>
                    </a:custGeom>
                    <a:solidFill>
                      <a:srgbClr val="6C74AF"/>
                    </a:solidFill>
                    <a:ln w="4286" cap="flat">
                      <a:noFill/>
                      <a:prstDash val="solid"/>
                      <a:miter/>
                    </a:ln>
                  </p:spPr>
                  <p:txBody>
                    <a:bodyPr rtlCol="0" anchor="ctr"/>
                    <a:lstStyle/>
                    <a:p>
                      <a:endParaRPr lang="en-GB"/>
                    </a:p>
                  </p:txBody>
                </p:sp>
                <p:sp>
                  <p:nvSpPr>
                    <p:cNvPr id="871" name="Freeform: Shape 870">
                      <a:extLst>
                        <a:ext uri="{FF2B5EF4-FFF2-40B4-BE49-F238E27FC236}">
                          <a16:creationId xmlns:a16="http://schemas.microsoft.com/office/drawing/2014/main" id="{7801A57C-FB86-C3F7-4789-00FDB33298BF}"/>
                        </a:ext>
                      </a:extLst>
                    </p:cNvPr>
                    <p:cNvSpPr/>
                    <p:nvPr/>
                  </p:nvSpPr>
                  <p:spPr>
                    <a:xfrm>
                      <a:off x="8972930" y="4247237"/>
                      <a:ext cx="14144" cy="9001"/>
                    </a:xfrm>
                    <a:custGeom>
                      <a:avLst/>
                      <a:gdLst>
                        <a:gd name="connsiteX0" fmla="*/ 0 w 14144"/>
                        <a:gd name="connsiteY0" fmla="*/ 0 h 9001"/>
                        <a:gd name="connsiteX1" fmla="*/ 429 w 14144"/>
                        <a:gd name="connsiteY1" fmla="*/ 1286 h 9001"/>
                        <a:gd name="connsiteX2" fmla="*/ 14145 w 14144"/>
                        <a:gd name="connsiteY2" fmla="*/ 9001 h 9001"/>
                        <a:gd name="connsiteX3" fmla="*/ 13288 w 14144"/>
                        <a:gd name="connsiteY3" fmla="*/ 8144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429" y="1286"/>
                          </a:lnTo>
                          <a:lnTo>
                            <a:pt x="14145" y="9001"/>
                          </a:lnTo>
                          <a:lnTo>
                            <a:pt x="13288" y="8144"/>
                          </a:lnTo>
                          <a:close/>
                        </a:path>
                      </a:pathLst>
                    </a:custGeom>
                    <a:solidFill>
                      <a:srgbClr val="B94231"/>
                    </a:solidFill>
                    <a:ln w="4286" cap="flat">
                      <a:noFill/>
                      <a:prstDash val="solid"/>
                      <a:miter/>
                    </a:ln>
                  </p:spPr>
                  <p:txBody>
                    <a:bodyPr rtlCol="0" anchor="ctr"/>
                    <a:lstStyle/>
                    <a:p>
                      <a:endParaRPr lang="en-GB"/>
                    </a:p>
                  </p:txBody>
                </p:sp>
                <p:sp>
                  <p:nvSpPr>
                    <p:cNvPr id="872" name="Freeform: Shape 871">
                      <a:extLst>
                        <a:ext uri="{FF2B5EF4-FFF2-40B4-BE49-F238E27FC236}">
                          <a16:creationId xmlns:a16="http://schemas.microsoft.com/office/drawing/2014/main" id="{BA5060EB-250A-7551-350E-37ACDCEE2E35}"/>
                        </a:ext>
                      </a:extLst>
                    </p:cNvPr>
                    <p:cNvSpPr/>
                    <p:nvPr/>
                  </p:nvSpPr>
                  <p:spPr>
                    <a:xfrm>
                      <a:off x="9003363" y="4245952"/>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4" y="1715"/>
                            <a:pt x="857" y="857"/>
                            <a:pt x="429" y="0"/>
                          </a:cubicBezTo>
                          <a:cubicBezTo>
                            <a:pt x="857" y="429"/>
                            <a:pt x="857" y="857"/>
                            <a:pt x="0" y="1286"/>
                          </a:cubicBezTo>
                        </a:path>
                      </a:pathLst>
                    </a:custGeom>
                    <a:solidFill>
                      <a:srgbClr val="B94231"/>
                    </a:solidFill>
                    <a:ln w="4286" cap="flat">
                      <a:noFill/>
                      <a:prstDash val="solid"/>
                      <a:miter/>
                    </a:ln>
                  </p:spPr>
                  <p:txBody>
                    <a:bodyPr rtlCol="0" anchor="ctr"/>
                    <a:lstStyle/>
                    <a:p>
                      <a:endParaRPr lang="en-GB"/>
                    </a:p>
                  </p:txBody>
                </p:sp>
                <p:sp>
                  <p:nvSpPr>
                    <p:cNvPr id="873" name="Freeform: Shape 872">
                      <a:extLst>
                        <a:ext uri="{FF2B5EF4-FFF2-40B4-BE49-F238E27FC236}">
                          <a16:creationId xmlns:a16="http://schemas.microsoft.com/office/drawing/2014/main" id="{CEA04E10-D50D-E332-B231-D3734BDFBB65}"/>
                        </a:ext>
                      </a:extLst>
                    </p:cNvPr>
                    <p:cNvSpPr/>
                    <p:nvPr/>
                  </p:nvSpPr>
                  <p:spPr>
                    <a:xfrm>
                      <a:off x="8989647" y="4247237"/>
                      <a:ext cx="14573" cy="9001"/>
                    </a:xfrm>
                    <a:custGeom>
                      <a:avLst/>
                      <a:gdLst>
                        <a:gd name="connsiteX0" fmla="*/ 0 w 14573"/>
                        <a:gd name="connsiteY0" fmla="*/ 8144 h 9001"/>
                        <a:gd name="connsiteX1" fmla="*/ 858 w 14573"/>
                        <a:gd name="connsiteY1" fmla="*/ 9001 h 9001"/>
                        <a:gd name="connsiteX2" fmla="*/ 14573 w 14573"/>
                        <a:gd name="connsiteY2" fmla="*/ 1286 h 9001"/>
                        <a:gd name="connsiteX3" fmla="*/ 13716 w 14573"/>
                        <a:gd name="connsiteY3" fmla="*/ 0 h 9001"/>
                      </a:gdLst>
                      <a:ahLst/>
                      <a:cxnLst>
                        <a:cxn ang="0">
                          <a:pos x="connsiteX0" y="connsiteY0"/>
                        </a:cxn>
                        <a:cxn ang="0">
                          <a:pos x="connsiteX1" y="connsiteY1"/>
                        </a:cxn>
                        <a:cxn ang="0">
                          <a:pos x="connsiteX2" y="connsiteY2"/>
                        </a:cxn>
                        <a:cxn ang="0">
                          <a:pos x="connsiteX3" y="connsiteY3"/>
                        </a:cxn>
                      </a:cxnLst>
                      <a:rect l="l" t="t" r="r" b="b"/>
                      <a:pathLst>
                        <a:path w="14573" h="9001">
                          <a:moveTo>
                            <a:pt x="0" y="8144"/>
                          </a:moveTo>
                          <a:lnTo>
                            <a:pt x="858" y="9001"/>
                          </a:lnTo>
                          <a:lnTo>
                            <a:pt x="14573" y="1286"/>
                          </a:lnTo>
                          <a:lnTo>
                            <a:pt x="13716" y="0"/>
                          </a:lnTo>
                          <a:close/>
                        </a:path>
                      </a:pathLst>
                    </a:custGeom>
                    <a:solidFill>
                      <a:srgbClr val="B94231"/>
                    </a:solidFill>
                    <a:ln w="4286" cap="flat">
                      <a:noFill/>
                      <a:prstDash val="solid"/>
                      <a:miter/>
                    </a:ln>
                  </p:spPr>
                  <p:txBody>
                    <a:bodyPr rtlCol="0" anchor="ctr"/>
                    <a:lstStyle/>
                    <a:p>
                      <a:endParaRPr lang="en-GB"/>
                    </a:p>
                  </p:txBody>
                </p:sp>
                <p:sp>
                  <p:nvSpPr>
                    <p:cNvPr id="874" name="Freeform: Shape 873">
                      <a:extLst>
                        <a:ext uri="{FF2B5EF4-FFF2-40B4-BE49-F238E27FC236}">
                          <a16:creationId xmlns:a16="http://schemas.microsoft.com/office/drawing/2014/main" id="{EA17C8E7-FFFC-3C28-E8AC-64A9BAA25B49}"/>
                        </a:ext>
                      </a:extLst>
                    </p:cNvPr>
                    <p:cNvSpPr/>
                    <p:nvPr/>
                  </p:nvSpPr>
                  <p:spPr>
                    <a:xfrm>
                      <a:off x="8986218" y="4255381"/>
                      <a:ext cx="3857" cy="1607"/>
                    </a:xfrm>
                    <a:custGeom>
                      <a:avLst/>
                      <a:gdLst>
                        <a:gd name="connsiteX0" fmla="*/ 0 w 3857"/>
                        <a:gd name="connsiteY0" fmla="*/ 0 h 1607"/>
                        <a:gd name="connsiteX1" fmla="*/ 429 w 3857"/>
                        <a:gd name="connsiteY1" fmla="*/ 1286 h 1607"/>
                        <a:gd name="connsiteX2" fmla="*/ 3857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0" y="1715"/>
                            <a:pt x="3857" y="1286"/>
                          </a:cubicBezTo>
                          <a:lnTo>
                            <a:pt x="3429" y="0"/>
                          </a:lnTo>
                          <a:cubicBezTo>
                            <a:pt x="2572" y="429"/>
                            <a:pt x="1286" y="429"/>
                            <a:pt x="0" y="0"/>
                          </a:cubicBezTo>
                        </a:path>
                      </a:pathLst>
                    </a:custGeom>
                    <a:solidFill>
                      <a:srgbClr val="B94231"/>
                    </a:solidFill>
                    <a:ln w="4286" cap="flat">
                      <a:noFill/>
                      <a:prstDash val="solid"/>
                      <a:miter/>
                    </a:ln>
                  </p:spPr>
                  <p:txBody>
                    <a:bodyPr rtlCol="0" anchor="ctr"/>
                    <a:lstStyle/>
                    <a:p>
                      <a:endParaRPr lang="en-GB"/>
                    </a:p>
                  </p:txBody>
                </p:sp>
                <p:sp>
                  <p:nvSpPr>
                    <p:cNvPr id="875" name="Freeform: Shape 874">
                      <a:extLst>
                        <a:ext uri="{FF2B5EF4-FFF2-40B4-BE49-F238E27FC236}">
                          <a16:creationId xmlns:a16="http://schemas.microsoft.com/office/drawing/2014/main" id="{60DAA812-23D4-09F2-29F6-E8AF71D92741}"/>
                        </a:ext>
                      </a:extLst>
                    </p:cNvPr>
                    <p:cNvSpPr/>
                    <p:nvPr/>
                  </p:nvSpPr>
                  <p:spPr>
                    <a:xfrm>
                      <a:off x="8972077" y="4236935"/>
                      <a:ext cx="31711" cy="18506"/>
                    </a:xfrm>
                    <a:custGeom>
                      <a:avLst/>
                      <a:gdLst>
                        <a:gd name="connsiteX0" fmla="*/ 15855 w 31711"/>
                        <a:gd name="connsiteY0" fmla="*/ 16 h 18506"/>
                        <a:gd name="connsiteX1" fmla="*/ 425 w 31711"/>
                        <a:gd name="connsiteY1" fmla="*/ 10302 h 18506"/>
                        <a:gd name="connsiteX2" fmla="*/ 15855 w 31711"/>
                        <a:gd name="connsiteY2" fmla="*/ 18446 h 18506"/>
                        <a:gd name="connsiteX3" fmla="*/ 31286 w 31711"/>
                        <a:gd name="connsiteY3" fmla="*/ 8159 h 18506"/>
                        <a:gd name="connsiteX4" fmla="*/ 15855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5" y="16"/>
                          </a:moveTo>
                          <a:cubicBezTo>
                            <a:pt x="15427" y="16"/>
                            <a:pt x="-3004" y="8588"/>
                            <a:pt x="425" y="10302"/>
                          </a:cubicBezTo>
                          <a:cubicBezTo>
                            <a:pt x="1283" y="10731"/>
                            <a:pt x="14998" y="19304"/>
                            <a:pt x="15855" y="18446"/>
                          </a:cubicBezTo>
                          <a:cubicBezTo>
                            <a:pt x="16284" y="18446"/>
                            <a:pt x="34715" y="9874"/>
                            <a:pt x="31286" y="8159"/>
                          </a:cubicBezTo>
                          <a:cubicBezTo>
                            <a:pt x="30429" y="8159"/>
                            <a:pt x="16713" y="-413"/>
                            <a:pt x="15855" y="16"/>
                          </a:cubicBezTo>
                          <a:close/>
                        </a:path>
                      </a:pathLst>
                    </a:custGeom>
                    <a:solidFill>
                      <a:srgbClr val="6C74AF"/>
                    </a:solidFill>
                    <a:ln w="4286" cap="flat">
                      <a:noFill/>
                      <a:prstDash val="solid"/>
                      <a:miter/>
                    </a:ln>
                  </p:spPr>
                  <p:txBody>
                    <a:bodyPr rtlCol="0" anchor="ctr"/>
                    <a:lstStyle/>
                    <a:p>
                      <a:endParaRPr lang="en-GB"/>
                    </a:p>
                  </p:txBody>
                </p:sp>
                <p:grpSp>
                  <p:nvGrpSpPr>
                    <p:cNvPr id="876" name="Graphic 18">
                      <a:extLst>
                        <a:ext uri="{FF2B5EF4-FFF2-40B4-BE49-F238E27FC236}">
                          <a16:creationId xmlns:a16="http://schemas.microsoft.com/office/drawing/2014/main" id="{6A8DC04F-0E06-DF51-E3CB-DE311429CF46}"/>
                        </a:ext>
                      </a:extLst>
                    </p:cNvPr>
                    <p:cNvGrpSpPr/>
                    <p:nvPr/>
                  </p:nvGrpSpPr>
                  <p:grpSpPr>
                    <a:xfrm>
                      <a:off x="9115234" y="4191516"/>
                      <a:ext cx="1285" cy="1714"/>
                      <a:chOff x="9115234" y="4191516"/>
                      <a:chExt cx="1285" cy="1714"/>
                    </a:xfrm>
                  </p:grpSpPr>
                  <p:sp>
                    <p:nvSpPr>
                      <p:cNvPr id="877" name="Freeform: Shape 876">
                        <a:extLst>
                          <a:ext uri="{FF2B5EF4-FFF2-40B4-BE49-F238E27FC236}">
                            <a16:creationId xmlns:a16="http://schemas.microsoft.com/office/drawing/2014/main" id="{13848D77-6397-C0E8-5511-FE7DD531FF3C}"/>
                          </a:ext>
                        </a:extLst>
                      </p:cNvPr>
                      <p:cNvSpPr/>
                      <p:nvPr/>
                    </p:nvSpPr>
                    <p:spPr>
                      <a:xfrm>
                        <a:off x="9115234" y="4191516"/>
                        <a:ext cx="857" cy="1286"/>
                      </a:xfrm>
                      <a:custGeom>
                        <a:avLst/>
                        <a:gdLst>
                          <a:gd name="connsiteX0" fmla="*/ 0 w 857"/>
                          <a:gd name="connsiteY0" fmla="*/ 0 h 1286"/>
                          <a:gd name="connsiteX1" fmla="*/ 857 w 857"/>
                          <a:gd name="connsiteY1" fmla="*/ 1286 h 1286"/>
                          <a:gd name="connsiteX2" fmla="*/ 0 w 857"/>
                          <a:gd name="connsiteY2" fmla="*/ 0 h 1286"/>
                        </a:gdLst>
                        <a:ahLst/>
                        <a:cxnLst>
                          <a:cxn ang="0">
                            <a:pos x="connsiteX0" y="connsiteY0"/>
                          </a:cxn>
                          <a:cxn ang="0">
                            <a:pos x="connsiteX1" y="connsiteY1"/>
                          </a:cxn>
                          <a:cxn ang="0">
                            <a:pos x="connsiteX2" y="connsiteY2"/>
                          </a:cxn>
                        </a:cxnLst>
                        <a:rect l="l" t="t" r="r" b="b"/>
                        <a:pathLst>
                          <a:path w="857" h="1286">
                            <a:moveTo>
                              <a:pt x="0" y="0"/>
                            </a:moveTo>
                            <a:lnTo>
                              <a:pt x="857" y="1286"/>
                            </a:lnTo>
                            <a:lnTo>
                              <a:pt x="0" y="0"/>
                            </a:lnTo>
                          </a:path>
                        </a:pathLst>
                      </a:custGeom>
                      <a:solidFill>
                        <a:srgbClr val="376C70"/>
                      </a:solidFill>
                      <a:ln w="4286" cap="flat">
                        <a:noFill/>
                        <a:prstDash val="solid"/>
                        <a:miter/>
                      </a:ln>
                    </p:spPr>
                    <p:txBody>
                      <a:bodyPr rtlCol="0" anchor="ctr"/>
                      <a:lstStyle/>
                      <a:p>
                        <a:endParaRPr lang="en-GB"/>
                      </a:p>
                    </p:txBody>
                  </p:sp>
                  <p:sp>
                    <p:nvSpPr>
                      <p:cNvPr id="878" name="Freeform: Shape 877">
                        <a:extLst>
                          <a:ext uri="{FF2B5EF4-FFF2-40B4-BE49-F238E27FC236}">
                            <a16:creationId xmlns:a16="http://schemas.microsoft.com/office/drawing/2014/main" id="{AF0D5594-C9F7-939E-D4E3-5F921BC45DEA}"/>
                          </a:ext>
                        </a:extLst>
                      </p:cNvPr>
                      <p:cNvSpPr/>
                      <p:nvPr/>
                    </p:nvSpPr>
                    <p:spPr>
                      <a:xfrm>
                        <a:off x="9115234" y="4191516"/>
                        <a:ext cx="1285" cy="1714"/>
                      </a:xfrm>
                      <a:custGeom>
                        <a:avLst/>
                        <a:gdLst>
                          <a:gd name="connsiteX0" fmla="*/ 0 w 1285"/>
                          <a:gd name="connsiteY0" fmla="*/ 0 h 1714"/>
                          <a:gd name="connsiteX1" fmla="*/ 1286 w 1285"/>
                          <a:gd name="connsiteY1" fmla="*/ 1715 h 1714"/>
                          <a:gd name="connsiteX2" fmla="*/ 857 w 1285"/>
                          <a:gd name="connsiteY2" fmla="*/ 429 h 1714"/>
                          <a:gd name="connsiteX3" fmla="*/ 0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0" y="0"/>
                            </a:moveTo>
                            <a:cubicBezTo>
                              <a:pt x="429" y="429"/>
                              <a:pt x="429" y="1715"/>
                              <a:pt x="1286" y="1715"/>
                            </a:cubicBezTo>
                            <a:lnTo>
                              <a:pt x="857" y="429"/>
                            </a:lnTo>
                            <a:cubicBezTo>
                              <a:pt x="429" y="429"/>
                              <a:pt x="0" y="429"/>
                              <a:pt x="0" y="0"/>
                            </a:cubicBezTo>
                          </a:path>
                        </a:pathLst>
                      </a:custGeom>
                      <a:solidFill>
                        <a:srgbClr val="B94231"/>
                      </a:solidFill>
                      <a:ln w="4286" cap="flat">
                        <a:noFill/>
                        <a:prstDash val="solid"/>
                        <a:miter/>
                      </a:ln>
                    </p:spPr>
                    <p:txBody>
                      <a:bodyPr rtlCol="0" anchor="ctr"/>
                      <a:lstStyle/>
                      <a:p>
                        <a:endParaRPr lang="en-GB"/>
                      </a:p>
                    </p:txBody>
                  </p:sp>
                </p:grpSp>
                <p:sp>
                  <p:nvSpPr>
                    <p:cNvPr id="879" name="Freeform: Shape 878">
                      <a:extLst>
                        <a:ext uri="{FF2B5EF4-FFF2-40B4-BE49-F238E27FC236}">
                          <a16:creationId xmlns:a16="http://schemas.microsoft.com/office/drawing/2014/main" id="{DF7C4ED6-4E87-4220-B8D4-F6FB2F4BAA7F}"/>
                        </a:ext>
                      </a:extLst>
                    </p:cNvPr>
                    <p:cNvSpPr/>
                    <p:nvPr/>
                  </p:nvSpPr>
                  <p:spPr>
                    <a:xfrm>
                      <a:off x="8948927" y="4260953"/>
                      <a:ext cx="14144" cy="9429"/>
                    </a:xfrm>
                    <a:custGeom>
                      <a:avLst/>
                      <a:gdLst>
                        <a:gd name="connsiteX0" fmla="*/ 0 w 14144"/>
                        <a:gd name="connsiteY0" fmla="*/ 0 h 9429"/>
                        <a:gd name="connsiteX1" fmla="*/ 429 w 14144"/>
                        <a:gd name="connsiteY1" fmla="*/ 1286 h 9429"/>
                        <a:gd name="connsiteX2" fmla="*/ 14145 w 14144"/>
                        <a:gd name="connsiteY2" fmla="*/ 9430 h 9429"/>
                        <a:gd name="connsiteX3" fmla="*/ 13716 w 14144"/>
                        <a:gd name="connsiteY3" fmla="*/ 8144 h 9429"/>
                      </a:gdLst>
                      <a:ahLst/>
                      <a:cxnLst>
                        <a:cxn ang="0">
                          <a:pos x="connsiteX0" y="connsiteY0"/>
                        </a:cxn>
                        <a:cxn ang="0">
                          <a:pos x="connsiteX1" y="connsiteY1"/>
                        </a:cxn>
                        <a:cxn ang="0">
                          <a:pos x="connsiteX2" y="connsiteY2"/>
                        </a:cxn>
                        <a:cxn ang="0">
                          <a:pos x="connsiteX3" y="connsiteY3"/>
                        </a:cxn>
                      </a:cxnLst>
                      <a:rect l="l" t="t" r="r" b="b"/>
                      <a:pathLst>
                        <a:path w="14144" h="9429">
                          <a:moveTo>
                            <a:pt x="0" y="0"/>
                          </a:moveTo>
                          <a:lnTo>
                            <a:pt x="429" y="1286"/>
                          </a:lnTo>
                          <a:lnTo>
                            <a:pt x="14145" y="9430"/>
                          </a:lnTo>
                          <a:lnTo>
                            <a:pt x="13716" y="8144"/>
                          </a:lnTo>
                          <a:close/>
                        </a:path>
                      </a:pathLst>
                    </a:custGeom>
                    <a:solidFill>
                      <a:srgbClr val="B94231"/>
                    </a:solidFill>
                    <a:ln w="4286" cap="flat">
                      <a:noFill/>
                      <a:prstDash val="solid"/>
                      <a:miter/>
                    </a:ln>
                  </p:spPr>
                  <p:txBody>
                    <a:bodyPr rtlCol="0" anchor="ctr"/>
                    <a:lstStyle/>
                    <a:p>
                      <a:endParaRPr lang="en-GB"/>
                    </a:p>
                  </p:txBody>
                </p:sp>
                <p:sp>
                  <p:nvSpPr>
                    <p:cNvPr id="880" name="Freeform: Shape 879">
                      <a:extLst>
                        <a:ext uri="{FF2B5EF4-FFF2-40B4-BE49-F238E27FC236}">
                          <a16:creationId xmlns:a16="http://schemas.microsoft.com/office/drawing/2014/main" id="{3E5484D2-B967-C8DE-C2DA-6C70182CDCA2}"/>
                        </a:ext>
                      </a:extLst>
                    </p:cNvPr>
                    <p:cNvSpPr/>
                    <p:nvPr/>
                  </p:nvSpPr>
                  <p:spPr>
                    <a:xfrm>
                      <a:off x="8979360" y="4259668"/>
                      <a:ext cx="1108" cy="2571"/>
                    </a:xfrm>
                    <a:custGeom>
                      <a:avLst/>
                      <a:gdLst>
                        <a:gd name="connsiteX0" fmla="*/ 0 w 1108"/>
                        <a:gd name="connsiteY0" fmla="*/ 1286 h 2571"/>
                        <a:gd name="connsiteX1" fmla="*/ 429 w 1108"/>
                        <a:gd name="connsiteY1" fmla="*/ 2572 h 2571"/>
                        <a:gd name="connsiteX2" fmla="*/ 429 w 1108"/>
                        <a:gd name="connsiteY2" fmla="*/ 0 h 2571"/>
                        <a:gd name="connsiteX3" fmla="*/ 0 w 1108"/>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8" h="2571">
                          <a:moveTo>
                            <a:pt x="0" y="1286"/>
                          </a:moveTo>
                          <a:lnTo>
                            <a:pt x="429" y="2572"/>
                          </a:lnTo>
                          <a:cubicBezTo>
                            <a:pt x="1715" y="1715"/>
                            <a:pt x="858" y="857"/>
                            <a:pt x="429" y="0"/>
                          </a:cubicBezTo>
                          <a:cubicBezTo>
                            <a:pt x="858" y="429"/>
                            <a:pt x="858" y="857"/>
                            <a:pt x="0" y="1286"/>
                          </a:cubicBezTo>
                        </a:path>
                      </a:pathLst>
                    </a:custGeom>
                    <a:solidFill>
                      <a:srgbClr val="B94231"/>
                    </a:solidFill>
                    <a:ln w="4286" cap="flat">
                      <a:noFill/>
                      <a:prstDash val="solid"/>
                      <a:miter/>
                    </a:ln>
                  </p:spPr>
                  <p:txBody>
                    <a:bodyPr rtlCol="0" anchor="ctr"/>
                    <a:lstStyle/>
                    <a:p>
                      <a:endParaRPr lang="en-GB"/>
                    </a:p>
                  </p:txBody>
                </p:sp>
                <p:sp>
                  <p:nvSpPr>
                    <p:cNvPr id="881" name="Freeform: Shape 880">
                      <a:extLst>
                        <a:ext uri="{FF2B5EF4-FFF2-40B4-BE49-F238E27FC236}">
                          <a16:creationId xmlns:a16="http://schemas.microsoft.com/office/drawing/2014/main" id="{B4FD811A-74FC-682E-536A-840C64DA8D38}"/>
                        </a:ext>
                      </a:extLst>
                    </p:cNvPr>
                    <p:cNvSpPr/>
                    <p:nvPr/>
                  </p:nvSpPr>
                  <p:spPr>
                    <a:xfrm>
                      <a:off x="8966072" y="4260953"/>
                      <a:ext cx="14144" cy="9429"/>
                    </a:xfrm>
                    <a:custGeom>
                      <a:avLst/>
                      <a:gdLst>
                        <a:gd name="connsiteX0" fmla="*/ 0 w 14144"/>
                        <a:gd name="connsiteY0" fmla="*/ 8144 h 9429"/>
                        <a:gd name="connsiteX1" fmla="*/ 429 w 14144"/>
                        <a:gd name="connsiteY1" fmla="*/ 9430 h 9429"/>
                        <a:gd name="connsiteX2" fmla="*/ 14145 w 14144"/>
                        <a:gd name="connsiteY2" fmla="*/ 1286 h 9429"/>
                        <a:gd name="connsiteX3" fmla="*/ 13287 w 14144"/>
                        <a:gd name="connsiteY3" fmla="*/ 0 h 9429"/>
                      </a:gdLst>
                      <a:ahLst/>
                      <a:cxnLst>
                        <a:cxn ang="0">
                          <a:pos x="connsiteX0" y="connsiteY0"/>
                        </a:cxn>
                        <a:cxn ang="0">
                          <a:pos x="connsiteX1" y="connsiteY1"/>
                        </a:cxn>
                        <a:cxn ang="0">
                          <a:pos x="connsiteX2" y="connsiteY2"/>
                        </a:cxn>
                        <a:cxn ang="0">
                          <a:pos x="connsiteX3" y="connsiteY3"/>
                        </a:cxn>
                      </a:cxnLst>
                      <a:rect l="l" t="t" r="r" b="b"/>
                      <a:pathLst>
                        <a:path w="14144" h="9429">
                          <a:moveTo>
                            <a:pt x="0" y="8144"/>
                          </a:moveTo>
                          <a:lnTo>
                            <a:pt x="429" y="9430"/>
                          </a:lnTo>
                          <a:lnTo>
                            <a:pt x="14145" y="1286"/>
                          </a:lnTo>
                          <a:lnTo>
                            <a:pt x="13287" y="0"/>
                          </a:lnTo>
                          <a:close/>
                        </a:path>
                      </a:pathLst>
                    </a:custGeom>
                    <a:solidFill>
                      <a:srgbClr val="B94231"/>
                    </a:solidFill>
                    <a:ln w="4286" cap="flat">
                      <a:noFill/>
                      <a:prstDash val="solid"/>
                      <a:miter/>
                    </a:ln>
                  </p:spPr>
                  <p:txBody>
                    <a:bodyPr rtlCol="0" anchor="ctr"/>
                    <a:lstStyle/>
                    <a:p>
                      <a:endParaRPr lang="en-GB"/>
                    </a:p>
                  </p:txBody>
                </p:sp>
                <p:sp>
                  <p:nvSpPr>
                    <p:cNvPr id="882" name="Freeform: Shape 881">
                      <a:extLst>
                        <a:ext uri="{FF2B5EF4-FFF2-40B4-BE49-F238E27FC236}">
                          <a16:creationId xmlns:a16="http://schemas.microsoft.com/office/drawing/2014/main" id="{C9B6C0DA-031D-12EC-C2C3-4238E8EEA828}"/>
                        </a:ext>
                      </a:extLst>
                    </p:cNvPr>
                    <p:cNvSpPr/>
                    <p:nvPr/>
                  </p:nvSpPr>
                  <p:spPr>
                    <a:xfrm>
                      <a:off x="8962644" y="4269097"/>
                      <a:ext cx="3857" cy="1607"/>
                    </a:xfrm>
                    <a:custGeom>
                      <a:avLst/>
                      <a:gdLst>
                        <a:gd name="connsiteX0" fmla="*/ 0 w 3857"/>
                        <a:gd name="connsiteY0" fmla="*/ 0 h 1607"/>
                        <a:gd name="connsiteX1" fmla="*/ 429 w 3857"/>
                        <a:gd name="connsiteY1" fmla="*/ 1286 h 1607"/>
                        <a:gd name="connsiteX2" fmla="*/ 3857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4"/>
                            <a:pt x="3000" y="1714"/>
                            <a:pt x="3857" y="1286"/>
                          </a:cubicBezTo>
                          <a:lnTo>
                            <a:pt x="3429" y="0"/>
                          </a:lnTo>
                          <a:cubicBezTo>
                            <a:pt x="2143" y="429"/>
                            <a:pt x="857" y="429"/>
                            <a:pt x="0" y="0"/>
                          </a:cubicBezTo>
                        </a:path>
                      </a:pathLst>
                    </a:custGeom>
                    <a:solidFill>
                      <a:srgbClr val="B94231"/>
                    </a:solidFill>
                    <a:ln w="4286" cap="flat">
                      <a:noFill/>
                      <a:prstDash val="solid"/>
                      <a:miter/>
                    </a:ln>
                  </p:spPr>
                  <p:txBody>
                    <a:bodyPr rtlCol="0" anchor="ctr"/>
                    <a:lstStyle/>
                    <a:p>
                      <a:endParaRPr lang="en-GB"/>
                    </a:p>
                  </p:txBody>
                </p:sp>
                <p:sp>
                  <p:nvSpPr>
                    <p:cNvPr id="883" name="Freeform: Shape 882">
                      <a:extLst>
                        <a:ext uri="{FF2B5EF4-FFF2-40B4-BE49-F238E27FC236}">
                          <a16:creationId xmlns:a16="http://schemas.microsoft.com/office/drawing/2014/main" id="{E326CD1B-6541-8174-05A3-D7E5CBB70A43}"/>
                        </a:ext>
                      </a:extLst>
                    </p:cNvPr>
                    <p:cNvSpPr/>
                    <p:nvPr/>
                  </p:nvSpPr>
                  <p:spPr>
                    <a:xfrm>
                      <a:off x="8948502" y="4250651"/>
                      <a:ext cx="31711" cy="18506"/>
                    </a:xfrm>
                    <a:custGeom>
                      <a:avLst/>
                      <a:gdLst>
                        <a:gd name="connsiteX0" fmla="*/ 15855 w 31711"/>
                        <a:gd name="connsiteY0" fmla="*/ 16 h 18506"/>
                        <a:gd name="connsiteX1" fmla="*/ 425 w 31711"/>
                        <a:gd name="connsiteY1" fmla="*/ 10302 h 18506"/>
                        <a:gd name="connsiteX2" fmla="*/ 15855 w 31711"/>
                        <a:gd name="connsiteY2" fmla="*/ 18446 h 18506"/>
                        <a:gd name="connsiteX3" fmla="*/ 31286 w 31711"/>
                        <a:gd name="connsiteY3" fmla="*/ 8159 h 18506"/>
                        <a:gd name="connsiteX4" fmla="*/ 15855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5" y="16"/>
                          </a:moveTo>
                          <a:cubicBezTo>
                            <a:pt x="15427" y="16"/>
                            <a:pt x="-3004" y="8588"/>
                            <a:pt x="425" y="10302"/>
                          </a:cubicBezTo>
                          <a:cubicBezTo>
                            <a:pt x="1283" y="10731"/>
                            <a:pt x="14998" y="19304"/>
                            <a:pt x="15855" y="18446"/>
                          </a:cubicBezTo>
                          <a:cubicBezTo>
                            <a:pt x="16284" y="18446"/>
                            <a:pt x="34715" y="9874"/>
                            <a:pt x="31286" y="8159"/>
                          </a:cubicBezTo>
                          <a:cubicBezTo>
                            <a:pt x="30000" y="8159"/>
                            <a:pt x="16284" y="-413"/>
                            <a:pt x="15855" y="16"/>
                          </a:cubicBezTo>
                          <a:close/>
                        </a:path>
                      </a:pathLst>
                    </a:custGeom>
                    <a:solidFill>
                      <a:srgbClr val="6C74AF"/>
                    </a:solidFill>
                    <a:ln w="4286" cap="flat">
                      <a:noFill/>
                      <a:prstDash val="solid"/>
                      <a:miter/>
                    </a:ln>
                  </p:spPr>
                  <p:txBody>
                    <a:bodyPr rtlCol="0" anchor="ctr"/>
                    <a:lstStyle/>
                    <a:p>
                      <a:endParaRPr lang="en-GB"/>
                    </a:p>
                  </p:txBody>
                </p:sp>
                <p:grpSp>
                  <p:nvGrpSpPr>
                    <p:cNvPr id="884" name="Graphic 18">
                      <a:extLst>
                        <a:ext uri="{FF2B5EF4-FFF2-40B4-BE49-F238E27FC236}">
                          <a16:creationId xmlns:a16="http://schemas.microsoft.com/office/drawing/2014/main" id="{AA210BB7-94E7-5972-59C0-C4BC2AA0C6A0}"/>
                        </a:ext>
                      </a:extLst>
                    </p:cNvPr>
                    <p:cNvGrpSpPr/>
                    <p:nvPr/>
                  </p:nvGrpSpPr>
                  <p:grpSpPr>
                    <a:xfrm>
                      <a:off x="9091231" y="4205232"/>
                      <a:ext cx="1285" cy="1714"/>
                      <a:chOff x="9091231" y="4205232"/>
                      <a:chExt cx="1285" cy="1714"/>
                    </a:xfrm>
                  </p:grpSpPr>
                  <p:sp>
                    <p:nvSpPr>
                      <p:cNvPr id="885" name="Freeform: Shape 884">
                        <a:extLst>
                          <a:ext uri="{FF2B5EF4-FFF2-40B4-BE49-F238E27FC236}">
                            <a16:creationId xmlns:a16="http://schemas.microsoft.com/office/drawing/2014/main" id="{BE66F1FC-A43A-FE12-934C-76A3D22AC48F}"/>
                          </a:ext>
                        </a:extLst>
                      </p:cNvPr>
                      <p:cNvSpPr/>
                      <p:nvPr/>
                    </p:nvSpPr>
                    <p:spPr>
                      <a:xfrm>
                        <a:off x="9091231" y="4205232"/>
                        <a:ext cx="857" cy="1285"/>
                      </a:xfrm>
                      <a:custGeom>
                        <a:avLst/>
                        <a:gdLst>
                          <a:gd name="connsiteX0" fmla="*/ 0 w 857"/>
                          <a:gd name="connsiteY0" fmla="*/ 0 h 1285"/>
                          <a:gd name="connsiteX1" fmla="*/ 857 w 857"/>
                          <a:gd name="connsiteY1" fmla="*/ 1286 h 1285"/>
                          <a:gd name="connsiteX2" fmla="*/ 0 w 857"/>
                          <a:gd name="connsiteY2" fmla="*/ 0 h 1285"/>
                        </a:gdLst>
                        <a:ahLst/>
                        <a:cxnLst>
                          <a:cxn ang="0">
                            <a:pos x="connsiteX0" y="connsiteY0"/>
                          </a:cxn>
                          <a:cxn ang="0">
                            <a:pos x="connsiteX1" y="connsiteY1"/>
                          </a:cxn>
                          <a:cxn ang="0">
                            <a:pos x="connsiteX2" y="connsiteY2"/>
                          </a:cxn>
                        </a:cxnLst>
                        <a:rect l="l" t="t" r="r" b="b"/>
                        <a:pathLst>
                          <a:path w="857" h="1285">
                            <a:moveTo>
                              <a:pt x="0" y="0"/>
                            </a:moveTo>
                            <a:lnTo>
                              <a:pt x="857" y="1286"/>
                            </a:lnTo>
                            <a:lnTo>
                              <a:pt x="0" y="0"/>
                            </a:lnTo>
                          </a:path>
                        </a:pathLst>
                      </a:custGeom>
                      <a:solidFill>
                        <a:srgbClr val="376C70"/>
                      </a:solidFill>
                      <a:ln w="4286" cap="flat">
                        <a:noFill/>
                        <a:prstDash val="solid"/>
                        <a:miter/>
                      </a:ln>
                    </p:spPr>
                    <p:txBody>
                      <a:bodyPr rtlCol="0" anchor="ctr"/>
                      <a:lstStyle/>
                      <a:p>
                        <a:endParaRPr lang="en-GB"/>
                      </a:p>
                    </p:txBody>
                  </p:sp>
                  <p:sp>
                    <p:nvSpPr>
                      <p:cNvPr id="886" name="Freeform: Shape 885">
                        <a:extLst>
                          <a:ext uri="{FF2B5EF4-FFF2-40B4-BE49-F238E27FC236}">
                            <a16:creationId xmlns:a16="http://schemas.microsoft.com/office/drawing/2014/main" id="{8BED5741-E62F-F2A4-ADF0-F57B79259755}"/>
                          </a:ext>
                        </a:extLst>
                      </p:cNvPr>
                      <p:cNvSpPr/>
                      <p:nvPr/>
                    </p:nvSpPr>
                    <p:spPr>
                      <a:xfrm>
                        <a:off x="9091231" y="4205232"/>
                        <a:ext cx="1285" cy="1714"/>
                      </a:xfrm>
                      <a:custGeom>
                        <a:avLst/>
                        <a:gdLst>
                          <a:gd name="connsiteX0" fmla="*/ 0 w 1285"/>
                          <a:gd name="connsiteY0" fmla="*/ 0 h 1714"/>
                          <a:gd name="connsiteX1" fmla="*/ 1286 w 1285"/>
                          <a:gd name="connsiteY1" fmla="*/ 1715 h 1714"/>
                          <a:gd name="connsiteX2" fmla="*/ 857 w 1285"/>
                          <a:gd name="connsiteY2" fmla="*/ 429 h 1714"/>
                          <a:gd name="connsiteX3" fmla="*/ 0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0" y="0"/>
                            </a:moveTo>
                            <a:cubicBezTo>
                              <a:pt x="429" y="429"/>
                              <a:pt x="429" y="1715"/>
                              <a:pt x="1286" y="1715"/>
                            </a:cubicBezTo>
                            <a:lnTo>
                              <a:pt x="857" y="429"/>
                            </a:lnTo>
                            <a:cubicBezTo>
                              <a:pt x="429" y="429"/>
                              <a:pt x="429" y="429"/>
                              <a:pt x="0" y="0"/>
                            </a:cubicBezTo>
                          </a:path>
                        </a:pathLst>
                      </a:custGeom>
                      <a:solidFill>
                        <a:srgbClr val="B94231"/>
                      </a:solidFill>
                      <a:ln w="4286" cap="flat">
                        <a:noFill/>
                        <a:prstDash val="solid"/>
                        <a:miter/>
                      </a:ln>
                    </p:spPr>
                    <p:txBody>
                      <a:bodyPr rtlCol="0" anchor="ctr"/>
                      <a:lstStyle/>
                      <a:p>
                        <a:endParaRPr lang="en-GB"/>
                      </a:p>
                    </p:txBody>
                  </p:sp>
                </p:grpSp>
                <p:sp>
                  <p:nvSpPr>
                    <p:cNvPr id="887" name="Freeform: Shape 886">
                      <a:extLst>
                        <a:ext uri="{FF2B5EF4-FFF2-40B4-BE49-F238E27FC236}">
                          <a16:creationId xmlns:a16="http://schemas.microsoft.com/office/drawing/2014/main" id="{46DA0520-EB17-FDC0-5208-DD22CF0889E9}"/>
                        </a:ext>
                      </a:extLst>
                    </p:cNvPr>
                    <p:cNvSpPr/>
                    <p:nvPr/>
                  </p:nvSpPr>
                  <p:spPr>
                    <a:xfrm>
                      <a:off x="8924925" y="4274670"/>
                      <a:ext cx="14144" cy="9429"/>
                    </a:xfrm>
                    <a:custGeom>
                      <a:avLst/>
                      <a:gdLst>
                        <a:gd name="connsiteX0" fmla="*/ 0 w 14144"/>
                        <a:gd name="connsiteY0" fmla="*/ 0 h 9429"/>
                        <a:gd name="connsiteX1" fmla="*/ 857 w 14144"/>
                        <a:gd name="connsiteY1" fmla="*/ 1286 h 9429"/>
                        <a:gd name="connsiteX2" fmla="*/ 14145 w 14144"/>
                        <a:gd name="connsiteY2" fmla="*/ 9430 h 9429"/>
                        <a:gd name="connsiteX3" fmla="*/ 13716 w 14144"/>
                        <a:gd name="connsiteY3" fmla="*/ 8144 h 9429"/>
                      </a:gdLst>
                      <a:ahLst/>
                      <a:cxnLst>
                        <a:cxn ang="0">
                          <a:pos x="connsiteX0" y="connsiteY0"/>
                        </a:cxn>
                        <a:cxn ang="0">
                          <a:pos x="connsiteX1" y="connsiteY1"/>
                        </a:cxn>
                        <a:cxn ang="0">
                          <a:pos x="connsiteX2" y="connsiteY2"/>
                        </a:cxn>
                        <a:cxn ang="0">
                          <a:pos x="connsiteX3" y="connsiteY3"/>
                        </a:cxn>
                      </a:cxnLst>
                      <a:rect l="l" t="t" r="r" b="b"/>
                      <a:pathLst>
                        <a:path w="14144" h="9429">
                          <a:moveTo>
                            <a:pt x="0" y="0"/>
                          </a:moveTo>
                          <a:lnTo>
                            <a:pt x="857" y="1286"/>
                          </a:lnTo>
                          <a:lnTo>
                            <a:pt x="14145" y="9430"/>
                          </a:lnTo>
                          <a:lnTo>
                            <a:pt x="13716" y="8144"/>
                          </a:lnTo>
                          <a:close/>
                        </a:path>
                      </a:pathLst>
                    </a:custGeom>
                    <a:solidFill>
                      <a:srgbClr val="B94231"/>
                    </a:solidFill>
                    <a:ln w="4286" cap="flat">
                      <a:noFill/>
                      <a:prstDash val="solid"/>
                      <a:miter/>
                    </a:ln>
                  </p:spPr>
                  <p:txBody>
                    <a:bodyPr rtlCol="0" anchor="ctr"/>
                    <a:lstStyle/>
                    <a:p>
                      <a:endParaRPr lang="en-GB"/>
                    </a:p>
                  </p:txBody>
                </p:sp>
                <p:sp>
                  <p:nvSpPr>
                    <p:cNvPr id="888" name="Freeform: Shape 887">
                      <a:extLst>
                        <a:ext uri="{FF2B5EF4-FFF2-40B4-BE49-F238E27FC236}">
                          <a16:creationId xmlns:a16="http://schemas.microsoft.com/office/drawing/2014/main" id="{C29D5129-DCDF-987C-CD17-0B7D6A189311}"/>
                        </a:ext>
                      </a:extLst>
                    </p:cNvPr>
                    <p:cNvSpPr/>
                    <p:nvPr/>
                  </p:nvSpPr>
                  <p:spPr>
                    <a:xfrm>
                      <a:off x="8955785" y="4273384"/>
                      <a:ext cx="1108" cy="2571"/>
                    </a:xfrm>
                    <a:custGeom>
                      <a:avLst/>
                      <a:gdLst>
                        <a:gd name="connsiteX0" fmla="*/ 0 w 1108"/>
                        <a:gd name="connsiteY0" fmla="*/ 1286 h 2571"/>
                        <a:gd name="connsiteX1" fmla="*/ 429 w 1108"/>
                        <a:gd name="connsiteY1" fmla="*/ 2572 h 2571"/>
                        <a:gd name="connsiteX2" fmla="*/ 429 w 1108"/>
                        <a:gd name="connsiteY2" fmla="*/ 0 h 2571"/>
                        <a:gd name="connsiteX3" fmla="*/ 0 w 1108"/>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8" h="2571">
                          <a:moveTo>
                            <a:pt x="0" y="1286"/>
                          </a:moveTo>
                          <a:lnTo>
                            <a:pt x="429" y="2572"/>
                          </a:lnTo>
                          <a:cubicBezTo>
                            <a:pt x="1715" y="1714"/>
                            <a:pt x="858" y="857"/>
                            <a:pt x="429" y="0"/>
                          </a:cubicBezTo>
                          <a:cubicBezTo>
                            <a:pt x="858" y="429"/>
                            <a:pt x="429" y="1286"/>
                            <a:pt x="0" y="1286"/>
                          </a:cubicBezTo>
                        </a:path>
                      </a:pathLst>
                    </a:custGeom>
                    <a:solidFill>
                      <a:srgbClr val="B94231"/>
                    </a:solidFill>
                    <a:ln w="4286" cap="flat">
                      <a:noFill/>
                      <a:prstDash val="solid"/>
                      <a:miter/>
                    </a:ln>
                  </p:spPr>
                  <p:txBody>
                    <a:bodyPr rtlCol="0" anchor="ctr"/>
                    <a:lstStyle/>
                    <a:p>
                      <a:endParaRPr lang="en-GB"/>
                    </a:p>
                  </p:txBody>
                </p:sp>
                <p:sp>
                  <p:nvSpPr>
                    <p:cNvPr id="889" name="Freeform: Shape 888">
                      <a:extLst>
                        <a:ext uri="{FF2B5EF4-FFF2-40B4-BE49-F238E27FC236}">
                          <a16:creationId xmlns:a16="http://schemas.microsoft.com/office/drawing/2014/main" id="{C34882FD-E8B4-7B8F-6C9A-99ED37532B90}"/>
                        </a:ext>
                      </a:extLst>
                    </p:cNvPr>
                    <p:cNvSpPr/>
                    <p:nvPr/>
                  </p:nvSpPr>
                  <p:spPr>
                    <a:xfrm>
                      <a:off x="8942070" y="4274670"/>
                      <a:ext cx="14144" cy="9429"/>
                    </a:xfrm>
                    <a:custGeom>
                      <a:avLst/>
                      <a:gdLst>
                        <a:gd name="connsiteX0" fmla="*/ 0 w 14144"/>
                        <a:gd name="connsiteY0" fmla="*/ 8144 h 9429"/>
                        <a:gd name="connsiteX1" fmla="*/ 429 w 14144"/>
                        <a:gd name="connsiteY1" fmla="*/ 9430 h 9429"/>
                        <a:gd name="connsiteX2" fmla="*/ 14145 w 14144"/>
                        <a:gd name="connsiteY2" fmla="*/ 1286 h 9429"/>
                        <a:gd name="connsiteX3" fmla="*/ 13716 w 14144"/>
                        <a:gd name="connsiteY3" fmla="*/ 0 h 9429"/>
                      </a:gdLst>
                      <a:ahLst/>
                      <a:cxnLst>
                        <a:cxn ang="0">
                          <a:pos x="connsiteX0" y="connsiteY0"/>
                        </a:cxn>
                        <a:cxn ang="0">
                          <a:pos x="connsiteX1" y="connsiteY1"/>
                        </a:cxn>
                        <a:cxn ang="0">
                          <a:pos x="connsiteX2" y="connsiteY2"/>
                        </a:cxn>
                        <a:cxn ang="0">
                          <a:pos x="connsiteX3" y="connsiteY3"/>
                        </a:cxn>
                      </a:cxnLst>
                      <a:rect l="l" t="t" r="r" b="b"/>
                      <a:pathLst>
                        <a:path w="14144" h="9429">
                          <a:moveTo>
                            <a:pt x="0" y="8144"/>
                          </a:moveTo>
                          <a:lnTo>
                            <a:pt x="429" y="9430"/>
                          </a:lnTo>
                          <a:lnTo>
                            <a:pt x="14145" y="1286"/>
                          </a:lnTo>
                          <a:lnTo>
                            <a:pt x="13716" y="0"/>
                          </a:lnTo>
                          <a:close/>
                        </a:path>
                      </a:pathLst>
                    </a:custGeom>
                    <a:solidFill>
                      <a:srgbClr val="B94231"/>
                    </a:solidFill>
                    <a:ln w="4286" cap="flat">
                      <a:noFill/>
                      <a:prstDash val="solid"/>
                      <a:miter/>
                    </a:ln>
                  </p:spPr>
                  <p:txBody>
                    <a:bodyPr rtlCol="0" anchor="ctr"/>
                    <a:lstStyle/>
                    <a:p>
                      <a:endParaRPr lang="en-GB"/>
                    </a:p>
                  </p:txBody>
                </p:sp>
                <p:sp>
                  <p:nvSpPr>
                    <p:cNvPr id="890" name="Freeform: Shape 889">
                      <a:extLst>
                        <a:ext uri="{FF2B5EF4-FFF2-40B4-BE49-F238E27FC236}">
                          <a16:creationId xmlns:a16="http://schemas.microsoft.com/office/drawing/2014/main" id="{1EA7EB2F-8C4E-68F7-DCB1-355DF3B73184}"/>
                        </a:ext>
                      </a:extLst>
                    </p:cNvPr>
                    <p:cNvSpPr/>
                    <p:nvPr/>
                  </p:nvSpPr>
                  <p:spPr>
                    <a:xfrm>
                      <a:off x="8938640" y="4282813"/>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4"/>
                            <a:pt x="3001" y="1714"/>
                            <a:pt x="3858" y="1286"/>
                          </a:cubicBezTo>
                          <a:lnTo>
                            <a:pt x="3429" y="0"/>
                          </a:lnTo>
                          <a:cubicBezTo>
                            <a:pt x="2572" y="429"/>
                            <a:pt x="858" y="429"/>
                            <a:pt x="0" y="0"/>
                          </a:cubicBezTo>
                        </a:path>
                      </a:pathLst>
                    </a:custGeom>
                    <a:solidFill>
                      <a:srgbClr val="B94231"/>
                    </a:solidFill>
                    <a:ln w="4286" cap="flat">
                      <a:noFill/>
                      <a:prstDash val="solid"/>
                      <a:miter/>
                    </a:ln>
                  </p:spPr>
                  <p:txBody>
                    <a:bodyPr rtlCol="0" anchor="ctr"/>
                    <a:lstStyle/>
                    <a:p>
                      <a:endParaRPr lang="en-GB"/>
                    </a:p>
                  </p:txBody>
                </p:sp>
                <p:sp>
                  <p:nvSpPr>
                    <p:cNvPr id="891" name="Freeform: Shape 890">
                      <a:extLst>
                        <a:ext uri="{FF2B5EF4-FFF2-40B4-BE49-F238E27FC236}">
                          <a16:creationId xmlns:a16="http://schemas.microsoft.com/office/drawing/2014/main" id="{3ED48C2C-4351-4708-B361-A1C924D3F33F}"/>
                        </a:ext>
                      </a:extLst>
                    </p:cNvPr>
                    <p:cNvSpPr/>
                    <p:nvPr/>
                  </p:nvSpPr>
                  <p:spPr>
                    <a:xfrm>
                      <a:off x="8924499" y="4264751"/>
                      <a:ext cx="31711" cy="18551"/>
                    </a:xfrm>
                    <a:custGeom>
                      <a:avLst/>
                      <a:gdLst>
                        <a:gd name="connsiteX0" fmla="*/ 15856 w 31711"/>
                        <a:gd name="connsiteY0" fmla="*/ 60 h 18551"/>
                        <a:gd name="connsiteX1" fmla="*/ 425 w 31711"/>
                        <a:gd name="connsiteY1" fmla="*/ 10347 h 18551"/>
                        <a:gd name="connsiteX2" fmla="*/ 15856 w 31711"/>
                        <a:gd name="connsiteY2" fmla="*/ 18491 h 18551"/>
                        <a:gd name="connsiteX3" fmla="*/ 31286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5427" y="60"/>
                            <a:pt x="-3004" y="8633"/>
                            <a:pt x="425" y="10347"/>
                          </a:cubicBezTo>
                          <a:cubicBezTo>
                            <a:pt x="1282" y="10776"/>
                            <a:pt x="14998" y="19348"/>
                            <a:pt x="15856" y="18491"/>
                          </a:cubicBezTo>
                          <a:cubicBezTo>
                            <a:pt x="16284" y="18491"/>
                            <a:pt x="34715" y="9919"/>
                            <a:pt x="31286" y="8204"/>
                          </a:cubicBezTo>
                          <a:cubicBezTo>
                            <a:pt x="30429" y="7775"/>
                            <a:pt x="16284" y="-797"/>
                            <a:pt x="15856" y="60"/>
                          </a:cubicBezTo>
                          <a:close/>
                        </a:path>
                      </a:pathLst>
                    </a:custGeom>
                    <a:solidFill>
                      <a:srgbClr val="6C74AF"/>
                    </a:solidFill>
                    <a:ln w="4286" cap="flat">
                      <a:noFill/>
                      <a:prstDash val="solid"/>
                      <a:miter/>
                    </a:ln>
                  </p:spPr>
                  <p:txBody>
                    <a:bodyPr rtlCol="0" anchor="ctr"/>
                    <a:lstStyle/>
                    <a:p>
                      <a:endParaRPr lang="en-GB"/>
                    </a:p>
                  </p:txBody>
                </p:sp>
                <p:grpSp>
                  <p:nvGrpSpPr>
                    <p:cNvPr id="892" name="Graphic 18">
                      <a:extLst>
                        <a:ext uri="{FF2B5EF4-FFF2-40B4-BE49-F238E27FC236}">
                          <a16:creationId xmlns:a16="http://schemas.microsoft.com/office/drawing/2014/main" id="{7A1DC994-AE58-9231-70B5-13F433F69479}"/>
                        </a:ext>
                      </a:extLst>
                    </p:cNvPr>
                    <p:cNvGrpSpPr/>
                    <p:nvPr/>
                  </p:nvGrpSpPr>
                  <p:grpSpPr>
                    <a:xfrm>
                      <a:off x="9067657" y="4219377"/>
                      <a:ext cx="1285" cy="1714"/>
                      <a:chOff x="9067657" y="4219377"/>
                      <a:chExt cx="1285" cy="1714"/>
                    </a:xfrm>
                  </p:grpSpPr>
                  <p:sp>
                    <p:nvSpPr>
                      <p:cNvPr id="893" name="Freeform: Shape 892">
                        <a:extLst>
                          <a:ext uri="{FF2B5EF4-FFF2-40B4-BE49-F238E27FC236}">
                            <a16:creationId xmlns:a16="http://schemas.microsoft.com/office/drawing/2014/main" id="{50A589B3-0777-3E6E-2B76-1E88493C67B6}"/>
                          </a:ext>
                        </a:extLst>
                      </p:cNvPr>
                      <p:cNvSpPr/>
                      <p:nvPr/>
                    </p:nvSpPr>
                    <p:spPr>
                      <a:xfrm>
                        <a:off x="9067657" y="4219377"/>
                        <a:ext cx="428" cy="1286"/>
                      </a:xfrm>
                      <a:custGeom>
                        <a:avLst/>
                        <a:gdLst>
                          <a:gd name="connsiteX0" fmla="*/ 0 w 428"/>
                          <a:gd name="connsiteY0" fmla="*/ 0 h 1286"/>
                          <a:gd name="connsiteX1" fmla="*/ 429 w 428"/>
                          <a:gd name="connsiteY1" fmla="*/ 1286 h 1286"/>
                          <a:gd name="connsiteX2" fmla="*/ 0 w 428"/>
                          <a:gd name="connsiteY2" fmla="*/ 0 h 1286"/>
                        </a:gdLst>
                        <a:ahLst/>
                        <a:cxnLst>
                          <a:cxn ang="0">
                            <a:pos x="connsiteX0" y="connsiteY0"/>
                          </a:cxn>
                          <a:cxn ang="0">
                            <a:pos x="connsiteX1" y="connsiteY1"/>
                          </a:cxn>
                          <a:cxn ang="0">
                            <a:pos x="connsiteX2" y="connsiteY2"/>
                          </a:cxn>
                        </a:cxnLst>
                        <a:rect l="l" t="t" r="r" b="b"/>
                        <a:pathLst>
                          <a:path w="428" h="1286">
                            <a:moveTo>
                              <a:pt x="0" y="0"/>
                            </a:moveTo>
                            <a:lnTo>
                              <a:pt x="429" y="1286"/>
                            </a:lnTo>
                            <a:lnTo>
                              <a:pt x="0" y="0"/>
                            </a:lnTo>
                          </a:path>
                        </a:pathLst>
                      </a:custGeom>
                      <a:solidFill>
                        <a:srgbClr val="376C70"/>
                      </a:solidFill>
                      <a:ln w="4286" cap="flat">
                        <a:noFill/>
                        <a:prstDash val="solid"/>
                        <a:miter/>
                      </a:ln>
                    </p:spPr>
                    <p:txBody>
                      <a:bodyPr rtlCol="0" anchor="ctr"/>
                      <a:lstStyle/>
                      <a:p>
                        <a:endParaRPr lang="en-GB"/>
                      </a:p>
                    </p:txBody>
                  </p:sp>
                  <p:sp>
                    <p:nvSpPr>
                      <p:cNvPr id="894" name="Freeform: Shape 893">
                        <a:extLst>
                          <a:ext uri="{FF2B5EF4-FFF2-40B4-BE49-F238E27FC236}">
                            <a16:creationId xmlns:a16="http://schemas.microsoft.com/office/drawing/2014/main" id="{84AB9714-3AA1-4E57-F3F6-7ED335080063}"/>
                          </a:ext>
                        </a:extLst>
                      </p:cNvPr>
                      <p:cNvSpPr/>
                      <p:nvPr/>
                    </p:nvSpPr>
                    <p:spPr>
                      <a:xfrm>
                        <a:off x="9067657" y="4219377"/>
                        <a:ext cx="1285" cy="1714"/>
                      </a:xfrm>
                      <a:custGeom>
                        <a:avLst/>
                        <a:gdLst>
                          <a:gd name="connsiteX0" fmla="*/ 0 w 1285"/>
                          <a:gd name="connsiteY0" fmla="*/ 0 h 1714"/>
                          <a:gd name="connsiteX1" fmla="*/ 1286 w 1285"/>
                          <a:gd name="connsiteY1" fmla="*/ 1715 h 1714"/>
                          <a:gd name="connsiteX2" fmla="*/ 857 w 1285"/>
                          <a:gd name="connsiteY2" fmla="*/ 429 h 1714"/>
                          <a:gd name="connsiteX3" fmla="*/ 0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0" y="0"/>
                            </a:moveTo>
                            <a:cubicBezTo>
                              <a:pt x="429" y="429"/>
                              <a:pt x="429" y="1715"/>
                              <a:pt x="1286" y="1715"/>
                            </a:cubicBezTo>
                            <a:lnTo>
                              <a:pt x="857" y="429"/>
                            </a:lnTo>
                            <a:cubicBezTo>
                              <a:pt x="0" y="429"/>
                              <a:pt x="0" y="0"/>
                              <a:pt x="0" y="0"/>
                            </a:cubicBezTo>
                          </a:path>
                        </a:pathLst>
                      </a:custGeom>
                      <a:solidFill>
                        <a:srgbClr val="B94231"/>
                      </a:solidFill>
                      <a:ln w="4286" cap="flat">
                        <a:noFill/>
                        <a:prstDash val="solid"/>
                        <a:miter/>
                      </a:ln>
                    </p:spPr>
                    <p:txBody>
                      <a:bodyPr rtlCol="0" anchor="ctr"/>
                      <a:lstStyle/>
                      <a:p>
                        <a:endParaRPr lang="en-GB"/>
                      </a:p>
                    </p:txBody>
                  </p:sp>
                </p:grpSp>
                <p:sp>
                  <p:nvSpPr>
                    <p:cNvPr id="895" name="Freeform: Shape 894">
                      <a:extLst>
                        <a:ext uri="{FF2B5EF4-FFF2-40B4-BE49-F238E27FC236}">
                          <a16:creationId xmlns:a16="http://schemas.microsoft.com/office/drawing/2014/main" id="{9B908FED-7051-0847-1555-553A9007AACD}"/>
                        </a:ext>
                      </a:extLst>
                    </p:cNvPr>
                    <p:cNvSpPr/>
                    <p:nvPr/>
                  </p:nvSpPr>
                  <p:spPr>
                    <a:xfrm>
                      <a:off x="8901350" y="4288814"/>
                      <a:ext cx="14144" cy="9001"/>
                    </a:xfrm>
                    <a:custGeom>
                      <a:avLst/>
                      <a:gdLst>
                        <a:gd name="connsiteX0" fmla="*/ 0 w 14144"/>
                        <a:gd name="connsiteY0" fmla="*/ 0 h 9001"/>
                        <a:gd name="connsiteX1" fmla="*/ 429 w 14144"/>
                        <a:gd name="connsiteY1" fmla="*/ 857 h 9001"/>
                        <a:gd name="connsiteX2" fmla="*/ 14145 w 14144"/>
                        <a:gd name="connsiteY2" fmla="*/ 9001 h 9001"/>
                        <a:gd name="connsiteX3" fmla="*/ 13287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429" y="857"/>
                          </a:lnTo>
                          <a:lnTo>
                            <a:pt x="14145" y="9001"/>
                          </a:lnTo>
                          <a:lnTo>
                            <a:pt x="13287" y="7715"/>
                          </a:lnTo>
                          <a:close/>
                        </a:path>
                      </a:pathLst>
                    </a:custGeom>
                    <a:solidFill>
                      <a:srgbClr val="B94231"/>
                    </a:solidFill>
                    <a:ln w="4286" cap="flat">
                      <a:noFill/>
                      <a:prstDash val="solid"/>
                      <a:miter/>
                    </a:ln>
                  </p:spPr>
                  <p:txBody>
                    <a:bodyPr rtlCol="0" anchor="ctr"/>
                    <a:lstStyle/>
                    <a:p>
                      <a:endParaRPr lang="en-GB"/>
                    </a:p>
                  </p:txBody>
                </p:sp>
                <p:sp>
                  <p:nvSpPr>
                    <p:cNvPr id="896" name="Freeform: Shape 895">
                      <a:extLst>
                        <a:ext uri="{FF2B5EF4-FFF2-40B4-BE49-F238E27FC236}">
                          <a16:creationId xmlns:a16="http://schemas.microsoft.com/office/drawing/2014/main" id="{EAD22B5E-18BF-EA21-2B0C-2CB2ABFDE89C}"/>
                        </a:ext>
                      </a:extLst>
                    </p:cNvPr>
                    <p:cNvSpPr/>
                    <p:nvPr/>
                  </p:nvSpPr>
                  <p:spPr>
                    <a:xfrm>
                      <a:off x="8931782" y="4287528"/>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5"/>
                            <a:pt x="858" y="857"/>
                            <a:pt x="429" y="0"/>
                          </a:cubicBezTo>
                          <a:cubicBezTo>
                            <a:pt x="858" y="0"/>
                            <a:pt x="858" y="857"/>
                            <a:pt x="0" y="1286"/>
                          </a:cubicBezTo>
                        </a:path>
                      </a:pathLst>
                    </a:custGeom>
                    <a:solidFill>
                      <a:srgbClr val="B94231"/>
                    </a:solidFill>
                    <a:ln w="4286" cap="flat">
                      <a:noFill/>
                      <a:prstDash val="solid"/>
                      <a:miter/>
                    </a:ln>
                  </p:spPr>
                  <p:txBody>
                    <a:bodyPr rtlCol="0" anchor="ctr"/>
                    <a:lstStyle/>
                    <a:p>
                      <a:endParaRPr lang="en-GB"/>
                    </a:p>
                  </p:txBody>
                </p:sp>
                <p:sp>
                  <p:nvSpPr>
                    <p:cNvPr id="897" name="Freeform: Shape 896">
                      <a:extLst>
                        <a:ext uri="{FF2B5EF4-FFF2-40B4-BE49-F238E27FC236}">
                          <a16:creationId xmlns:a16="http://schemas.microsoft.com/office/drawing/2014/main" id="{BC9BDD52-A498-58C7-19E7-259AF030CA6F}"/>
                        </a:ext>
                      </a:extLst>
                    </p:cNvPr>
                    <p:cNvSpPr/>
                    <p:nvPr/>
                  </p:nvSpPr>
                  <p:spPr>
                    <a:xfrm>
                      <a:off x="8918067" y="4288814"/>
                      <a:ext cx="14573" cy="9001"/>
                    </a:xfrm>
                    <a:custGeom>
                      <a:avLst/>
                      <a:gdLst>
                        <a:gd name="connsiteX0" fmla="*/ 0 w 14573"/>
                        <a:gd name="connsiteY0" fmla="*/ 7715 h 9001"/>
                        <a:gd name="connsiteX1" fmla="*/ 857 w 14573"/>
                        <a:gd name="connsiteY1" fmla="*/ 9001 h 9001"/>
                        <a:gd name="connsiteX2" fmla="*/ 14573 w 14573"/>
                        <a:gd name="connsiteY2" fmla="*/ 857 h 9001"/>
                        <a:gd name="connsiteX3" fmla="*/ 13716 w 14573"/>
                        <a:gd name="connsiteY3" fmla="*/ 0 h 9001"/>
                      </a:gdLst>
                      <a:ahLst/>
                      <a:cxnLst>
                        <a:cxn ang="0">
                          <a:pos x="connsiteX0" y="connsiteY0"/>
                        </a:cxn>
                        <a:cxn ang="0">
                          <a:pos x="connsiteX1" y="connsiteY1"/>
                        </a:cxn>
                        <a:cxn ang="0">
                          <a:pos x="connsiteX2" y="connsiteY2"/>
                        </a:cxn>
                        <a:cxn ang="0">
                          <a:pos x="connsiteX3" y="connsiteY3"/>
                        </a:cxn>
                      </a:cxnLst>
                      <a:rect l="l" t="t" r="r" b="b"/>
                      <a:pathLst>
                        <a:path w="14573" h="9001">
                          <a:moveTo>
                            <a:pt x="0" y="7715"/>
                          </a:moveTo>
                          <a:lnTo>
                            <a:pt x="857" y="9001"/>
                          </a:lnTo>
                          <a:lnTo>
                            <a:pt x="14573" y="857"/>
                          </a:lnTo>
                          <a:lnTo>
                            <a:pt x="13716" y="0"/>
                          </a:lnTo>
                          <a:close/>
                        </a:path>
                      </a:pathLst>
                    </a:custGeom>
                    <a:solidFill>
                      <a:srgbClr val="B94231"/>
                    </a:solidFill>
                    <a:ln w="4286" cap="flat">
                      <a:noFill/>
                      <a:prstDash val="solid"/>
                      <a:miter/>
                    </a:ln>
                  </p:spPr>
                  <p:txBody>
                    <a:bodyPr rtlCol="0" anchor="ctr"/>
                    <a:lstStyle/>
                    <a:p>
                      <a:endParaRPr lang="en-GB"/>
                    </a:p>
                  </p:txBody>
                </p:sp>
                <p:sp>
                  <p:nvSpPr>
                    <p:cNvPr id="898" name="Freeform: Shape 897">
                      <a:extLst>
                        <a:ext uri="{FF2B5EF4-FFF2-40B4-BE49-F238E27FC236}">
                          <a16:creationId xmlns:a16="http://schemas.microsoft.com/office/drawing/2014/main" id="{1C313B14-8E78-3044-F173-0F516507232D}"/>
                        </a:ext>
                      </a:extLst>
                    </p:cNvPr>
                    <p:cNvSpPr/>
                    <p:nvPr/>
                  </p:nvSpPr>
                  <p:spPr>
                    <a:xfrm>
                      <a:off x="8914637" y="4296529"/>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1" y="1715"/>
                            <a:pt x="3858" y="1286"/>
                          </a:cubicBezTo>
                          <a:lnTo>
                            <a:pt x="3429" y="0"/>
                          </a:lnTo>
                          <a:cubicBezTo>
                            <a:pt x="2572" y="429"/>
                            <a:pt x="1286" y="429"/>
                            <a:pt x="0" y="0"/>
                          </a:cubicBezTo>
                        </a:path>
                      </a:pathLst>
                    </a:custGeom>
                    <a:solidFill>
                      <a:srgbClr val="B94231"/>
                    </a:solidFill>
                    <a:ln w="4286" cap="flat">
                      <a:noFill/>
                      <a:prstDash val="solid"/>
                      <a:miter/>
                    </a:ln>
                  </p:spPr>
                  <p:txBody>
                    <a:bodyPr rtlCol="0" anchor="ctr"/>
                    <a:lstStyle/>
                    <a:p>
                      <a:endParaRPr lang="en-GB"/>
                    </a:p>
                  </p:txBody>
                </p:sp>
                <p:sp>
                  <p:nvSpPr>
                    <p:cNvPr id="899" name="Freeform: Shape 898">
                      <a:extLst>
                        <a:ext uri="{FF2B5EF4-FFF2-40B4-BE49-F238E27FC236}">
                          <a16:creationId xmlns:a16="http://schemas.microsoft.com/office/drawing/2014/main" id="{3BB81F59-F0A7-E31E-5806-E7B6BA85524A}"/>
                        </a:ext>
                      </a:extLst>
                    </p:cNvPr>
                    <p:cNvSpPr/>
                    <p:nvPr/>
                  </p:nvSpPr>
                  <p:spPr>
                    <a:xfrm>
                      <a:off x="8900496" y="4278467"/>
                      <a:ext cx="31711" cy="18551"/>
                    </a:xfrm>
                    <a:custGeom>
                      <a:avLst/>
                      <a:gdLst>
                        <a:gd name="connsiteX0" fmla="*/ 15856 w 31711"/>
                        <a:gd name="connsiteY0" fmla="*/ 60 h 18551"/>
                        <a:gd name="connsiteX1" fmla="*/ 425 w 31711"/>
                        <a:gd name="connsiteY1" fmla="*/ 10347 h 18551"/>
                        <a:gd name="connsiteX2" fmla="*/ 15856 w 31711"/>
                        <a:gd name="connsiteY2" fmla="*/ 18491 h 18551"/>
                        <a:gd name="connsiteX3" fmla="*/ 31286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5427" y="60"/>
                            <a:pt x="-3004" y="8633"/>
                            <a:pt x="425" y="10347"/>
                          </a:cubicBezTo>
                          <a:cubicBezTo>
                            <a:pt x="1282" y="10776"/>
                            <a:pt x="14998" y="19348"/>
                            <a:pt x="15856" y="18491"/>
                          </a:cubicBezTo>
                          <a:cubicBezTo>
                            <a:pt x="16284" y="18491"/>
                            <a:pt x="34715" y="9919"/>
                            <a:pt x="31286" y="8204"/>
                          </a:cubicBezTo>
                          <a:cubicBezTo>
                            <a:pt x="30429" y="7775"/>
                            <a:pt x="16713" y="-797"/>
                            <a:pt x="15856" y="60"/>
                          </a:cubicBezTo>
                          <a:close/>
                        </a:path>
                      </a:pathLst>
                    </a:custGeom>
                    <a:solidFill>
                      <a:srgbClr val="6C74AF"/>
                    </a:solidFill>
                    <a:ln w="4286" cap="flat">
                      <a:noFill/>
                      <a:prstDash val="solid"/>
                      <a:miter/>
                    </a:ln>
                  </p:spPr>
                  <p:txBody>
                    <a:bodyPr rtlCol="0" anchor="ctr"/>
                    <a:lstStyle/>
                    <a:p>
                      <a:endParaRPr lang="en-GB"/>
                    </a:p>
                  </p:txBody>
                </p:sp>
                <p:grpSp>
                  <p:nvGrpSpPr>
                    <p:cNvPr id="900" name="Graphic 18">
                      <a:extLst>
                        <a:ext uri="{FF2B5EF4-FFF2-40B4-BE49-F238E27FC236}">
                          <a16:creationId xmlns:a16="http://schemas.microsoft.com/office/drawing/2014/main" id="{DCAFCCDD-9CDB-7341-1DBC-79EFB53C7278}"/>
                        </a:ext>
                      </a:extLst>
                    </p:cNvPr>
                    <p:cNvGrpSpPr/>
                    <p:nvPr/>
                  </p:nvGrpSpPr>
                  <p:grpSpPr>
                    <a:xfrm>
                      <a:off x="9043653" y="4233093"/>
                      <a:ext cx="1286" cy="1714"/>
                      <a:chOff x="9043653" y="4233093"/>
                      <a:chExt cx="1286" cy="1714"/>
                    </a:xfrm>
                  </p:grpSpPr>
                  <p:sp>
                    <p:nvSpPr>
                      <p:cNvPr id="901" name="Freeform: Shape 900">
                        <a:extLst>
                          <a:ext uri="{FF2B5EF4-FFF2-40B4-BE49-F238E27FC236}">
                            <a16:creationId xmlns:a16="http://schemas.microsoft.com/office/drawing/2014/main" id="{C6DFBD0B-C487-28FA-4661-769796084182}"/>
                          </a:ext>
                        </a:extLst>
                      </p:cNvPr>
                      <p:cNvSpPr/>
                      <p:nvPr/>
                    </p:nvSpPr>
                    <p:spPr>
                      <a:xfrm>
                        <a:off x="9043653" y="4233093"/>
                        <a:ext cx="857" cy="1285"/>
                      </a:xfrm>
                      <a:custGeom>
                        <a:avLst/>
                        <a:gdLst>
                          <a:gd name="connsiteX0" fmla="*/ 0 w 857"/>
                          <a:gd name="connsiteY0" fmla="*/ 0 h 1285"/>
                          <a:gd name="connsiteX1" fmla="*/ 858 w 857"/>
                          <a:gd name="connsiteY1" fmla="*/ 1286 h 1285"/>
                          <a:gd name="connsiteX2" fmla="*/ 0 w 857"/>
                          <a:gd name="connsiteY2" fmla="*/ 0 h 1285"/>
                        </a:gdLst>
                        <a:ahLst/>
                        <a:cxnLst>
                          <a:cxn ang="0">
                            <a:pos x="connsiteX0" y="connsiteY0"/>
                          </a:cxn>
                          <a:cxn ang="0">
                            <a:pos x="connsiteX1" y="connsiteY1"/>
                          </a:cxn>
                          <a:cxn ang="0">
                            <a:pos x="connsiteX2" y="connsiteY2"/>
                          </a:cxn>
                        </a:cxnLst>
                        <a:rect l="l" t="t" r="r" b="b"/>
                        <a:pathLst>
                          <a:path w="857" h="1285">
                            <a:moveTo>
                              <a:pt x="0" y="0"/>
                            </a:moveTo>
                            <a:lnTo>
                              <a:pt x="858" y="1286"/>
                            </a:lnTo>
                            <a:lnTo>
                              <a:pt x="0" y="0"/>
                            </a:lnTo>
                          </a:path>
                        </a:pathLst>
                      </a:custGeom>
                      <a:solidFill>
                        <a:srgbClr val="376C70"/>
                      </a:solidFill>
                      <a:ln w="4286" cap="flat">
                        <a:noFill/>
                        <a:prstDash val="solid"/>
                        <a:miter/>
                      </a:ln>
                    </p:spPr>
                    <p:txBody>
                      <a:bodyPr rtlCol="0" anchor="ctr"/>
                      <a:lstStyle/>
                      <a:p>
                        <a:endParaRPr lang="en-GB"/>
                      </a:p>
                    </p:txBody>
                  </p:sp>
                  <p:sp>
                    <p:nvSpPr>
                      <p:cNvPr id="902" name="Freeform: Shape 901">
                        <a:extLst>
                          <a:ext uri="{FF2B5EF4-FFF2-40B4-BE49-F238E27FC236}">
                            <a16:creationId xmlns:a16="http://schemas.microsoft.com/office/drawing/2014/main" id="{36188FAE-2A7B-5797-48ED-4D1B1424F0C8}"/>
                          </a:ext>
                        </a:extLst>
                      </p:cNvPr>
                      <p:cNvSpPr/>
                      <p:nvPr/>
                    </p:nvSpPr>
                    <p:spPr>
                      <a:xfrm>
                        <a:off x="9043653" y="4233093"/>
                        <a:ext cx="1286" cy="1714"/>
                      </a:xfrm>
                      <a:custGeom>
                        <a:avLst/>
                        <a:gdLst>
                          <a:gd name="connsiteX0" fmla="*/ 0 w 1286"/>
                          <a:gd name="connsiteY0" fmla="*/ 0 h 1714"/>
                          <a:gd name="connsiteX1" fmla="*/ 1286 w 1286"/>
                          <a:gd name="connsiteY1" fmla="*/ 1715 h 1714"/>
                          <a:gd name="connsiteX2" fmla="*/ 858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5"/>
                              <a:pt x="1286" y="1715"/>
                            </a:cubicBezTo>
                            <a:lnTo>
                              <a:pt x="858" y="429"/>
                            </a:lnTo>
                            <a:cubicBezTo>
                              <a:pt x="429" y="429"/>
                              <a:pt x="0" y="0"/>
                              <a:pt x="0" y="0"/>
                            </a:cubicBezTo>
                          </a:path>
                        </a:pathLst>
                      </a:custGeom>
                      <a:solidFill>
                        <a:srgbClr val="B94231"/>
                      </a:solidFill>
                      <a:ln w="4286" cap="flat">
                        <a:noFill/>
                        <a:prstDash val="solid"/>
                        <a:miter/>
                      </a:ln>
                    </p:spPr>
                    <p:txBody>
                      <a:bodyPr rtlCol="0" anchor="ctr"/>
                      <a:lstStyle/>
                      <a:p>
                        <a:endParaRPr lang="en-GB"/>
                      </a:p>
                    </p:txBody>
                  </p:sp>
                </p:grpSp>
                <p:sp>
                  <p:nvSpPr>
                    <p:cNvPr id="903" name="Freeform: Shape 902">
                      <a:extLst>
                        <a:ext uri="{FF2B5EF4-FFF2-40B4-BE49-F238E27FC236}">
                          <a16:creationId xmlns:a16="http://schemas.microsoft.com/office/drawing/2014/main" id="{E5779298-1D98-B65D-25D5-83F2CD6625E5}"/>
                        </a:ext>
                      </a:extLst>
                    </p:cNvPr>
                    <p:cNvSpPr/>
                    <p:nvPr/>
                  </p:nvSpPr>
                  <p:spPr>
                    <a:xfrm>
                      <a:off x="8877347" y="4302530"/>
                      <a:ext cx="14144" cy="9001"/>
                    </a:xfrm>
                    <a:custGeom>
                      <a:avLst/>
                      <a:gdLst>
                        <a:gd name="connsiteX0" fmla="*/ 0 w 14144"/>
                        <a:gd name="connsiteY0" fmla="*/ 0 h 9001"/>
                        <a:gd name="connsiteX1" fmla="*/ 429 w 14144"/>
                        <a:gd name="connsiteY1" fmla="*/ 1286 h 9001"/>
                        <a:gd name="connsiteX2" fmla="*/ 14144 w 14144"/>
                        <a:gd name="connsiteY2" fmla="*/ 9001 h 9001"/>
                        <a:gd name="connsiteX3" fmla="*/ 13716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429" y="1286"/>
                          </a:lnTo>
                          <a:lnTo>
                            <a:pt x="14144" y="9001"/>
                          </a:lnTo>
                          <a:lnTo>
                            <a:pt x="13716" y="7715"/>
                          </a:lnTo>
                          <a:close/>
                        </a:path>
                      </a:pathLst>
                    </a:custGeom>
                    <a:solidFill>
                      <a:srgbClr val="B94231"/>
                    </a:solidFill>
                    <a:ln w="4286" cap="flat">
                      <a:noFill/>
                      <a:prstDash val="solid"/>
                      <a:miter/>
                    </a:ln>
                  </p:spPr>
                  <p:txBody>
                    <a:bodyPr rtlCol="0" anchor="ctr"/>
                    <a:lstStyle/>
                    <a:p>
                      <a:endParaRPr lang="en-GB"/>
                    </a:p>
                  </p:txBody>
                </p:sp>
                <p:sp>
                  <p:nvSpPr>
                    <p:cNvPr id="904" name="Freeform: Shape 903">
                      <a:extLst>
                        <a:ext uri="{FF2B5EF4-FFF2-40B4-BE49-F238E27FC236}">
                          <a16:creationId xmlns:a16="http://schemas.microsoft.com/office/drawing/2014/main" id="{DC0D4045-280B-0FB7-36F8-FCE9629E6BB0}"/>
                        </a:ext>
                      </a:extLst>
                    </p:cNvPr>
                    <p:cNvSpPr/>
                    <p:nvPr/>
                  </p:nvSpPr>
                  <p:spPr>
                    <a:xfrm>
                      <a:off x="8907780" y="4301244"/>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4"/>
                            <a:pt x="857" y="857"/>
                            <a:pt x="429" y="0"/>
                          </a:cubicBezTo>
                          <a:cubicBezTo>
                            <a:pt x="857" y="429"/>
                            <a:pt x="857" y="857"/>
                            <a:pt x="0" y="1286"/>
                          </a:cubicBezTo>
                        </a:path>
                      </a:pathLst>
                    </a:custGeom>
                    <a:solidFill>
                      <a:srgbClr val="B94231"/>
                    </a:solidFill>
                    <a:ln w="4286" cap="flat">
                      <a:noFill/>
                      <a:prstDash val="solid"/>
                      <a:miter/>
                    </a:ln>
                  </p:spPr>
                  <p:txBody>
                    <a:bodyPr rtlCol="0" anchor="ctr"/>
                    <a:lstStyle/>
                    <a:p>
                      <a:endParaRPr lang="en-GB"/>
                    </a:p>
                  </p:txBody>
                </p:sp>
                <p:sp>
                  <p:nvSpPr>
                    <p:cNvPr id="905" name="Freeform: Shape 904">
                      <a:extLst>
                        <a:ext uri="{FF2B5EF4-FFF2-40B4-BE49-F238E27FC236}">
                          <a16:creationId xmlns:a16="http://schemas.microsoft.com/office/drawing/2014/main" id="{13F19AF8-7B4E-0B2D-ACAC-E630FE3941E1}"/>
                        </a:ext>
                      </a:extLst>
                    </p:cNvPr>
                    <p:cNvSpPr/>
                    <p:nvPr/>
                  </p:nvSpPr>
                  <p:spPr>
                    <a:xfrm>
                      <a:off x="8894492" y="4302530"/>
                      <a:ext cx="14144" cy="9001"/>
                    </a:xfrm>
                    <a:custGeom>
                      <a:avLst/>
                      <a:gdLst>
                        <a:gd name="connsiteX0" fmla="*/ 0 w 14144"/>
                        <a:gd name="connsiteY0" fmla="*/ 7715 h 9001"/>
                        <a:gd name="connsiteX1" fmla="*/ 429 w 14144"/>
                        <a:gd name="connsiteY1" fmla="*/ 9001 h 9001"/>
                        <a:gd name="connsiteX2" fmla="*/ 14144 w 14144"/>
                        <a:gd name="connsiteY2" fmla="*/ 1286 h 9001"/>
                        <a:gd name="connsiteX3" fmla="*/ 13287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429" y="9001"/>
                          </a:lnTo>
                          <a:lnTo>
                            <a:pt x="14144" y="1286"/>
                          </a:lnTo>
                          <a:lnTo>
                            <a:pt x="13287" y="0"/>
                          </a:lnTo>
                          <a:close/>
                        </a:path>
                      </a:pathLst>
                    </a:custGeom>
                    <a:solidFill>
                      <a:srgbClr val="B94231"/>
                    </a:solidFill>
                    <a:ln w="4286" cap="flat">
                      <a:noFill/>
                      <a:prstDash val="solid"/>
                      <a:miter/>
                    </a:ln>
                  </p:spPr>
                  <p:txBody>
                    <a:bodyPr rtlCol="0" anchor="ctr"/>
                    <a:lstStyle/>
                    <a:p>
                      <a:endParaRPr lang="en-GB"/>
                    </a:p>
                  </p:txBody>
                </p:sp>
                <p:sp>
                  <p:nvSpPr>
                    <p:cNvPr id="906" name="Freeform: Shape 905">
                      <a:extLst>
                        <a:ext uri="{FF2B5EF4-FFF2-40B4-BE49-F238E27FC236}">
                          <a16:creationId xmlns:a16="http://schemas.microsoft.com/office/drawing/2014/main" id="{E715EBB7-2469-94F8-E49C-83C327F03697}"/>
                        </a:ext>
                      </a:extLst>
                    </p:cNvPr>
                    <p:cNvSpPr/>
                    <p:nvPr/>
                  </p:nvSpPr>
                  <p:spPr>
                    <a:xfrm>
                      <a:off x="8891063" y="4310245"/>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1" y="1715"/>
                            <a:pt x="3858" y="1286"/>
                          </a:cubicBezTo>
                          <a:lnTo>
                            <a:pt x="3429" y="0"/>
                          </a:lnTo>
                          <a:cubicBezTo>
                            <a:pt x="2143" y="429"/>
                            <a:pt x="858" y="429"/>
                            <a:pt x="0" y="0"/>
                          </a:cubicBezTo>
                        </a:path>
                      </a:pathLst>
                    </a:custGeom>
                    <a:solidFill>
                      <a:srgbClr val="B94231"/>
                    </a:solidFill>
                    <a:ln w="4286" cap="flat">
                      <a:noFill/>
                      <a:prstDash val="solid"/>
                      <a:miter/>
                    </a:ln>
                  </p:spPr>
                  <p:txBody>
                    <a:bodyPr rtlCol="0" anchor="ctr"/>
                    <a:lstStyle/>
                    <a:p>
                      <a:endParaRPr lang="en-GB"/>
                    </a:p>
                  </p:txBody>
                </p:sp>
                <p:sp>
                  <p:nvSpPr>
                    <p:cNvPr id="907" name="Freeform: Shape 906">
                      <a:extLst>
                        <a:ext uri="{FF2B5EF4-FFF2-40B4-BE49-F238E27FC236}">
                          <a16:creationId xmlns:a16="http://schemas.microsoft.com/office/drawing/2014/main" id="{AA849C84-452E-4842-6EC0-3E304B994444}"/>
                        </a:ext>
                      </a:extLst>
                    </p:cNvPr>
                    <p:cNvSpPr/>
                    <p:nvPr/>
                  </p:nvSpPr>
                  <p:spPr>
                    <a:xfrm>
                      <a:off x="8876922" y="4292183"/>
                      <a:ext cx="31711" cy="18551"/>
                    </a:xfrm>
                    <a:custGeom>
                      <a:avLst/>
                      <a:gdLst>
                        <a:gd name="connsiteX0" fmla="*/ 15856 w 31711"/>
                        <a:gd name="connsiteY0" fmla="*/ 60 h 18551"/>
                        <a:gd name="connsiteX1" fmla="*/ 425 w 31711"/>
                        <a:gd name="connsiteY1" fmla="*/ 10347 h 18551"/>
                        <a:gd name="connsiteX2" fmla="*/ 15856 w 31711"/>
                        <a:gd name="connsiteY2" fmla="*/ 18491 h 18551"/>
                        <a:gd name="connsiteX3" fmla="*/ 31286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5427" y="60"/>
                            <a:pt x="-3004" y="8633"/>
                            <a:pt x="425" y="10347"/>
                          </a:cubicBezTo>
                          <a:cubicBezTo>
                            <a:pt x="1282" y="10776"/>
                            <a:pt x="14998" y="19348"/>
                            <a:pt x="15856" y="18491"/>
                          </a:cubicBezTo>
                          <a:cubicBezTo>
                            <a:pt x="16284" y="18491"/>
                            <a:pt x="34715" y="9919"/>
                            <a:pt x="31286" y="8204"/>
                          </a:cubicBezTo>
                          <a:cubicBezTo>
                            <a:pt x="30000" y="7776"/>
                            <a:pt x="16284" y="-797"/>
                            <a:pt x="15856" y="60"/>
                          </a:cubicBezTo>
                          <a:close/>
                        </a:path>
                      </a:pathLst>
                    </a:custGeom>
                    <a:solidFill>
                      <a:srgbClr val="6C74AF"/>
                    </a:solidFill>
                    <a:ln w="4286" cap="flat">
                      <a:noFill/>
                      <a:prstDash val="solid"/>
                      <a:miter/>
                    </a:ln>
                  </p:spPr>
                  <p:txBody>
                    <a:bodyPr rtlCol="0" anchor="ctr"/>
                    <a:lstStyle/>
                    <a:p>
                      <a:endParaRPr lang="en-GB"/>
                    </a:p>
                  </p:txBody>
                </p:sp>
                <p:grpSp>
                  <p:nvGrpSpPr>
                    <p:cNvPr id="908" name="Graphic 18">
                      <a:extLst>
                        <a:ext uri="{FF2B5EF4-FFF2-40B4-BE49-F238E27FC236}">
                          <a16:creationId xmlns:a16="http://schemas.microsoft.com/office/drawing/2014/main" id="{8ECC1D4C-21F5-F4A4-2EC6-CC08DB70C561}"/>
                        </a:ext>
                      </a:extLst>
                    </p:cNvPr>
                    <p:cNvGrpSpPr/>
                    <p:nvPr/>
                  </p:nvGrpSpPr>
                  <p:grpSpPr>
                    <a:xfrm>
                      <a:off x="9019651" y="4246809"/>
                      <a:ext cx="1286" cy="1714"/>
                      <a:chOff x="9019651" y="4246809"/>
                      <a:chExt cx="1286" cy="1714"/>
                    </a:xfrm>
                  </p:grpSpPr>
                  <p:sp>
                    <p:nvSpPr>
                      <p:cNvPr id="909" name="Freeform: Shape 908">
                        <a:extLst>
                          <a:ext uri="{FF2B5EF4-FFF2-40B4-BE49-F238E27FC236}">
                            <a16:creationId xmlns:a16="http://schemas.microsoft.com/office/drawing/2014/main" id="{F33F3BA0-3DA3-0023-9861-3AB2C06DB721}"/>
                          </a:ext>
                        </a:extLst>
                      </p:cNvPr>
                      <p:cNvSpPr/>
                      <p:nvPr/>
                    </p:nvSpPr>
                    <p:spPr>
                      <a:xfrm>
                        <a:off x="9019651" y="4246809"/>
                        <a:ext cx="857" cy="1285"/>
                      </a:xfrm>
                      <a:custGeom>
                        <a:avLst/>
                        <a:gdLst>
                          <a:gd name="connsiteX0" fmla="*/ 0 w 857"/>
                          <a:gd name="connsiteY0" fmla="*/ 0 h 1285"/>
                          <a:gd name="connsiteX1" fmla="*/ 858 w 857"/>
                          <a:gd name="connsiteY1" fmla="*/ 1286 h 1285"/>
                          <a:gd name="connsiteX2" fmla="*/ 0 w 857"/>
                          <a:gd name="connsiteY2" fmla="*/ 0 h 1285"/>
                        </a:gdLst>
                        <a:ahLst/>
                        <a:cxnLst>
                          <a:cxn ang="0">
                            <a:pos x="connsiteX0" y="connsiteY0"/>
                          </a:cxn>
                          <a:cxn ang="0">
                            <a:pos x="connsiteX1" y="connsiteY1"/>
                          </a:cxn>
                          <a:cxn ang="0">
                            <a:pos x="connsiteX2" y="connsiteY2"/>
                          </a:cxn>
                        </a:cxnLst>
                        <a:rect l="l" t="t" r="r" b="b"/>
                        <a:pathLst>
                          <a:path w="857" h="1285">
                            <a:moveTo>
                              <a:pt x="0" y="0"/>
                            </a:moveTo>
                            <a:lnTo>
                              <a:pt x="858" y="1286"/>
                            </a:lnTo>
                            <a:lnTo>
                              <a:pt x="0" y="0"/>
                            </a:lnTo>
                          </a:path>
                        </a:pathLst>
                      </a:custGeom>
                      <a:solidFill>
                        <a:srgbClr val="376C70"/>
                      </a:solidFill>
                      <a:ln w="4286" cap="flat">
                        <a:noFill/>
                        <a:prstDash val="solid"/>
                        <a:miter/>
                      </a:ln>
                    </p:spPr>
                    <p:txBody>
                      <a:bodyPr rtlCol="0" anchor="ctr"/>
                      <a:lstStyle/>
                      <a:p>
                        <a:endParaRPr lang="en-GB"/>
                      </a:p>
                    </p:txBody>
                  </p:sp>
                  <p:sp>
                    <p:nvSpPr>
                      <p:cNvPr id="910" name="Freeform: Shape 909">
                        <a:extLst>
                          <a:ext uri="{FF2B5EF4-FFF2-40B4-BE49-F238E27FC236}">
                            <a16:creationId xmlns:a16="http://schemas.microsoft.com/office/drawing/2014/main" id="{23D01F3A-DF4E-1C09-AD91-9C52E5BA77EE}"/>
                          </a:ext>
                        </a:extLst>
                      </p:cNvPr>
                      <p:cNvSpPr/>
                      <p:nvPr/>
                    </p:nvSpPr>
                    <p:spPr>
                      <a:xfrm>
                        <a:off x="9019651" y="4246809"/>
                        <a:ext cx="1286" cy="1714"/>
                      </a:xfrm>
                      <a:custGeom>
                        <a:avLst/>
                        <a:gdLst>
                          <a:gd name="connsiteX0" fmla="*/ 0 w 1286"/>
                          <a:gd name="connsiteY0" fmla="*/ 0 h 1714"/>
                          <a:gd name="connsiteX1" fmla="*/ 1286 w 1286"/>
                          <a:gd name="connsiteY1" fmla="*/ 1715 h 1714"/>
                          <a:gd name="connsiteX2" fmla="*/ 858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5"/>
                              <a:pt x="1286" y="1715"/>
                            </a:cubicBezTo>
                            <a:lnTo>
                              <a:pt x="858" y="429"/>
                            </a:lnTo>
                            <a:cubicBezTo>
                              <a:pt x="429" y="429"/>
                              <a:pt x="429" y="0"/>
                              <a:pt x="0" y="0"/>
                            </a:cubicBezTo>
                          </a:path>
                        </a:pathLst>
                      </a:custGeom>
                      <a:solidFill>
                        <a:srgbClr val="B94231"/>
                      </a:solidFill>
                      <a:ln w="4286" cap="flat">
                        <a:noFill/>
                        <a:prstDash val="solid"/>
                        <a:miter/>
                      </a:ln>
                    </p:spPr>
                    <p:txBody>
                      <a:bodyPr rtlCol="0" anchor="ctr"/>
                      <a:lstStyle/>
                      <a:p>
                        <a:endParaRPr lang="en-GB"/>
                      </a:p>
                    </p:txBody>
                  </p:sp>
                </p:grpSp>
                <p:grpSp>
                  <p:nvGrpSpPr>
                    <p:cNvPr id="911" name="Graphic 18">
                      <a:extLst>
                        <a:ext uri="{FF2B5EF4-FFF2-40B4-BE49-F238E27FC236}">
                          <a16:creationId xmlns:a16="http://schemas.microsoft.com/office/drawing/2014/main" id="{D6D258DA-EDD5-1487-E3DD-53B32109434F}"/>
                        </a:ext>
                      </a:extLst>
                    </p:cNvPr>
                    <p:cNvGrpSpPr/>
                    <p:nvPr/>
                  </p:nvGrpSpPr>
                  <p:grpSpPr>
                    <a:xfrm>
                      <a:off x="8996076" y="4260525"/>
                      <a:ext cx="1286" cy="1714"/>
                      <a:chOff x="8996076" y="4260525"/>
                      <a:chExt cx="1286" cy="1714"/>
                    </a:xfrm>
                  </p:grpSpPr>
                  <p:sp>
                    <p:nvSpPr>
                      <p:cNvPr id="912" name="Freeform: Shape 911">
                        <a:extLst>
                          <a:ext uri="{FF2B5EF4-FFF2-40B4-BE49-F238E27FC236}">
                            <a16:creationId xmlns:a16="http://schemas.microsoft.com/office/drawing/2014/main" id="{7FA2F91B-9844-7B8F-A587-A971EFCB8DB4}"/>
                          </a:ext>
                        </a:extLst>
                      </p:cNvPr>
                      <p:cNvSpPr/>
                      <p:nvPr/>
                    </p:nvSpPr>
                    <p:spPr>
                      <a:xfrm>
                        <a:off x="8996076" y="4260525"/>
                        <a:ext cx="428" cy="1285"/>
                      </a:xfrm>
                      <a:custGeom>
                        <a:avLst/>
                        <a:gdLst>
                          <a:gd name="connsiteX0" fmla="*/ 0 w 428"/>
                          <a:gd name="connsiteY0" fmla="*/ 0 h 1285"/>
                          <a:gd name="connsiteX1" fmla="*/ 429 w 428"/>
                          <a:gd name="connsiteY1" fmla="*/ 1286 h 1285"/>
                          <a:gd name="connsiteX2" fmla="*/ 0 w 428"/>
                          <a:gd name="connsiteY2" fmla="*/ 0 h 1285"/>
                        </a:gdLst>
                        <a:ahLst/>
                        <a:cxnLst>
                          <a:cxn ang="0">
                            <a:pos x="connsiteX0" y="connsiteY0"/>
                          </a:cxn>
                          <a:cxn ang="0">
                            <a:pos x="connsiteX1" y="connsiteY1"/>
                          </a:cxn>
                          <a:cxn ang="0">
                            <a:pos x="connsiteX2" y="connsiteY2"/>
                          </a:cxn>
                        </a:cxnLst>
                        <a:rect l="l" t="t" r="r" b="b"/>
                        <a:pathLst>
                          <a:path w="428" h="1285">
                            <a:moveTo>
                              <a:pt x="0" y="0"/>
                            </a:moveTo>
                            <a:lnTo>
                              <a:pt x="429" y="1286"/>
                            </a:lnTo>
                            <a:lnTo>
                              <a:pt x="0" y="0"/>
                            </a:lnTo>
                          </a:path>
                        </a:pathLst>
                      </a:custGeom>
                      <a:solidFill>
                        <a:srgbClr val="376C70"/>
                      </a:solidFill>
                      <a:ln w="4286" cap="flat">
                        <a:noFill/>
                        <a:prstDash val="solid"/>
                        <a:miter/>
                      </a:ln>
                    </p:spPr>
                    <p:txBody>
                      <a:bodyPr rtlCol="0" anchor="ctr"/>
                      <a:lstStyle/>
                      <a:p>
                        <a:endParaRPr lang="en-GB"/>
                      </a:p>
                    </p:txBody>
                  </p:sp>
                  <p:sp>
                    <p:nvSpPr>
                      <p:cNvPr id="913" name="Freeform: Shape 912">
                        <a:extLst>
                          <a:ext uri="{FF2B5EF4-FFF2-40B4-BE49-F238E27FC236}">
                            <a16:creationId xmlns:a16="http://schemas.microsoft.com/office/drawing/2014/main" id="{7FC09CFC-38C3-D3F9-C2CC-2995600E1A42}"/>
                          </a:ext>
                        </a:extLst>
                      </p:cNvPr>
                      <p:cNvSpPr/>
                      <p:nvPr/>
                    </p:nvSpPr>
                    <p:spPr>
                      <a:xfrm>
                        <a:off x="8996076" y="4260525"/>
                        <a:ext cx="1286" cy="1714"/>
                      </a:xfrm>
                      <a:custGeom>
                        <a:avLst/>
                        <a:gdLst>
                          <a:gd name="connsiteX0" fmla="*/ 0 w 1286"/>
                          <a:gd name="connsiteY0" fmla="*/ 0 h 1714"/>
                          <a:gd name="connsiteX1" fmla="*/ 1286 w 1286"/>
                          <a:gd name="connsiteY1" fmla="*/ 1714 h 1714"/>
                          <a:gd name="connsiteX2" fmla="*/ 858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4"/>
                              <a:pt x="1286" y="1714"/>
                            </a:cubicBezTo>
                            <a:lnTo>
                              <a:pt x="858" y="429"/>
                            </a:lnTo>
                            <a:cubicBezTo>
                              <a:pt x="0" y="429"/>
                              <a:pt x="0" y="0"/>
                              <a:pt x="0" y="0"/>
                            </a:cubicBezTo>
                          </a:path>
                        </a:pathLst>
                      </a:custGeom>
                      <a:solidFill>
                        <a:srgbClr val="B94231"/>
                      </a:solidFill>
                      <a:ln w="4286" cap="flat">
                        <a:noFill/>
                        <a:prstDash val="solid"/>
                        <a:miter/>
                      </a:ln>
                    </p:spPr>
                    <p:txBody>
                      <a:bodyPr rtlCol="0" anchor="ctr"/>
                      <a:lstStyle/>
                      <a:p>
                        <a:endParaRPr lang="en-GB"/>
                      </a:p>
                    </p:txBody>
                  </p:sp>
                </p:grpSp>
                <p:grpSp>
                  <p:nvGrpSpPr>
                    <p:cNvPr id="914" name="Graphic 18">
                      <a:extLst>
                        <a:ext uri="{FF2B5EF4-FFF2-40B4-BE49-F238E27FC236}">
                          <a16:creationId xmlns:a16="http://schemas.microsoft.com/office/drawing/2014/main" id="{A3775978-D573-B4BE-5840-768AA5A80067}"/>
                        </a:ext>
                      </a:extLst>
                    </p:cNvPr>
                    <p:cNvGrpSpPr/>
                    <p:nvPr/>
                  </p:nvGrpSpPr>
                  <p:grpSpPr>
                    <a:xfrm>
                      <a:off x="8972073" y="4274241"/>
                      <a:ext cx="1286" cy="1714"/>
                      <a:chOff x="8972073" y="4274241"/>
                      <a:chExt cx="1286" cy="1714"/>
                    </a:xfrm>
                  </p:grpSpPr>
                  <p:sp>
                    <p:nvSpPr>
                      <p:cNvPr id="915" name="Freeform: Shape 914">
                        <a:extLst>
                          <a:ext uri="{FF2B5EF4-FFF2-40B4-BE49-F238E27FC236}">
                            <a16:creationId xmlns:a16="http://schemas.microsoft.com/office/drawing/2014/main" id="{4B6774A3-B0A4-EFBD-443A-96CDD969E294}"/>
                          </a:ext>
                        </a:extLst>
                      </p:cNvPr>
                      <p:cNvSpPr/>
                      <p:nvPr/>
                    </p:nvSpPr>
                    <p:spPr>
                      <a:xfrm>
                        <a:off x="8972073" y="4274241"/>
                        <a:ext cx="857" cy="1285"/>
                      </a:xfrm>
                      <a:custGeom>
                        <a:avLst/>
                        <a:gdLst>
                          <a:gd name="connsiteX0" fmla="*/ 0 w 857"/>
                          <a:gd name="connsiteY0" fmla="*/ 0 h 1285"/>
                          <a:gd name="connsiteX1" fmla="*/ 857 w 857"/>
                          <a:gd name="connsiteY1" fmla="*/ 1286 h 1285"/>
                          <a:gd name="connsiteX2" fmla="*/ 0 w 857"/>
                          <a:gd name="connsiteY2" fmla="*/ 0 h 1285"/>
                        </a:gdLst>
                        <a:ahLst/>
                        <a:cxnLst>
                          <a:cxn ang="0">
                            <a:pos x="connsiteX0" y="connsiteY0"/>
                          </a:cxn>
                          <a:cxn ang="0">
                            <a:pos x="connsiteX1" y="connsiteY1"/>
                          </a:cxn>
                          <a:cxn ang="0">
                            <a:pos x="connsiteX2" y="connsiteY2"/>
                          </a:cxn>
                        </a:cxnLst>
                        <a:rect l="l" t="t" r="r" b="b"/>
                        <a:pathLst>
                          <a:path w="857" h="1285">
                            <a:moveTo>
                              <a:pt x="0" y="0"/>
                            </a:moveTo>
                            <a:lnTo>
                              <a:pt x="857" y="1286"/>
                            </a:lnTo>
                            <a:lnTo>
                              <a:pt x="0" y="0"/>
                            </a:lnTo>
                          </a:path>
                        </a:pathLst>
                      </a:custGeom>
                      <a:solidFill>
                        <a:srgbClr val="376C70"/>
                      </a:solidFill>
                      <a:ln w="4286" cap="flat">
                        <a:noFill/>
                        <a:prstDash val="solid"/>
                        <a:miter/>
                      </a:ln>
                    </p:spPr>
                    <p:txBody>
                      <a:bodyPr rtlCol="0" anchor="ctr"/>
                      <a:lstStyle/>
                      <a:p>
                        <a:endParaRPr lang="en-GB"/>
                      </a:p>
                    </p:txBody>
                  </p:sp>
                  <p:sp>
                    <p:nvSpPr>
                      <p:cNvPr id="916" name="Freeform: Shape 915">
                        <a:extLst>
                          <a:ext uri="{FF2B5EF4-FFF2-40B4-BE49-F238E27FC236}">
                            <a16:creationId xmlns:a16="http://schemas.microsoft.com/office/drawing/2014/main" id="{C5633F99-9022-DB61-BBB9-5066A70284CF}"/>
                          </a:ext>
                        </a:extLst>
                      </p:cNvPr>
                      <p:cNvSpPr/>
                      <p:nvPr/>
                    </p:nvSpPr>
                    <p:spPr>
                      <a:xfrm>
                        <a:off x="8972073" y="4274241"/>
                        <a:ext cx="1286" cy="1714"/>
                      </a:xfrm>
                      <a:custGeom>
                        <a:avLst/>
                        <a:gdLst>
                          <a:gd name="connsiteX0" fmla="*/ 0 w 1286"/>
                          <a:gd name="connsiteY0" fmla="*/ 0 h 1714"/>
                          <a:gd name="connsiteX1" fmla="*/ 1286 w 1286"/>
                          <a:gd name="connsiteY1" fmla="*/ 1714 h 1714"/>
                          <a:gd name="connsiteX2" fmla="*/ 857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4"/>
                              <a:pt x="1286" y="1714"/>
                            </a:cubicBezTo>
                            <a:lnTo>
                              <a:pt x="857" y="429"/>
                            </a:lnTo>
                            <a:cubicBezTo>
                              <a:pt x="429" y="429"/>
                              <a:pt x="0" y="429"/>
                              <a:pt x="0" y="0"/>
                            </a:cubicBezTo>
                          </a:path>
                        </a:pathLst>
                      </a:custGeom>
                      <a:solidFill>
                        <a:srgbClr val="B94231"/>
                      </a:solidFill>
                      <a:ln w="4286" cap="flat">
                        <a:noFill/>
                        <a:prstDash val="solid"/>
                        <a:miter/>
                      </a:ln>
                    </p:spPr>
                    <p:txBody>
                      <a:bodyPr rtlCol="0" anchor="ctr"/>
                      <a:lstStyle/>
                      <a:p>
                        <a:endParaRPr lang="en-GB"/>
                      </a:p>
                    </p:txBody>
                  </p:sp>
                </p:grpSp>
                <p:grpSp>
                  <p:nvGrpSpPr>
                    <p:cNvPr id="917" name="Graphic 18">
                      <a:extLst>
                        <a:ext uri="{FF2B5EF4-FFF2-40B4-BE49-F238E27FC236}">
                          <a16:creationId xmlns:a16="http://schemas.microsoft.com/office/drawing/2014/main" id="{A80F875A-D2E7-837C-76E7-29FA86E801BB}"/>
                        </a:ext>
                      </a:extLst>
                    </p:cNvPr>
                    <p:cNvGrpSpPr/>
                    <p:nvPr/>
                  </p:nvGrpSpPr>
                  <p:grpSpPr>
                    <a:xfrm>
                      <a:off x="8948070" y="4287957"/>
                      <a:ext cx="1285" cy="1714"/>
                      <a:chOff x="8948070" y="4287957"/>
                      <a:chExt cx="1285" cy="1714"/>
                    </a:xfrm>
                  </p:grpSpPr>
                  <p:sp>
                    <p:nvSpPr>
                      <p:cNvPr id="918" name="Freeform: Shape 917">
                        <a:extLst>
                          <a:ext uri="{FF2B5EF4-FFF2-40B4-BE49-F238E27FC236}">
                            <a16:creationId xmlns:a16="http://schemas.microsoft.com/office/drawing/2014/main" id="{2B01DD97-148C-99B2-5E8A-5CB466830E81}"/>
                          </a:ext>
                        </a:extLst>
                      </p:cNvPr>
                      <p:cNvSpPr/>
                      <p:nvPr/>
                    </p:nvSpPr>
                    <p:spPr>
                      <a:xfrm>
                        <a:off x="8948070" y="4287957"/>
                        <a:ext cx="857" cy="1286"/>
                      </a:xfrm>
                      <a:custGeom>
                        <a:avLst/>
                        <a:gdLst>
                          <a:gd name="connsiteX0" fmla="*/ 0 w 857"/>
                          <a:gd name="connsiteY0" fmla="*/ 0 h 1286"/>
                          <a:gd name="connsiteX1" fmla="*/ 857 w 857"/>
                          <a:gd name="connsiteY1" fmla="*/ 1286 h 1286"/>
                          <a:gd name="connsiteX2" fmla="*/ 0 w 857"/>
                          <a:gd name="connsiteY2" fmla="*/ 0 h 1286"/>
                        </a:gdLst>
                        <a:ahLst/>
                        <a:cxnLst>
                          <a:cxn ang="0">
                            <a:pos x="connsiteX0" y="connsiteY0"/>
                          </a:cxn>
                          <a:cxn ang="0">
                            <a:pos x="connsiteX1" y="connsiteY1"/>
                          </a:cxn>
                          <a:cxn ang="0">
                            <a:pos x="connsiteX2" y="connsiteY2"/>
                          </a:cxn>
                        </a:cxnLst>
                        <a:rect l="l" t="t" r="r" b="b"/>
                        <a:pathLst>
                          <a:path w="857" h="1286">
                            <a:moveTo>
                              <a:pt x="0" y="0"/>
                            </a:moveTo>
                            <a:lnTo>
                              <a:pt x="857" y="1286"/>
                            </a:lnTo>
                            <a:lnTo>
                              <a:pt x="0" y="0"/>
                            </a:lnTo>
                          </a:path>
                        </a:pathLst>
                      </a:custGeom>
                      <a:solidFill>
                        <a:srgbClr val="376C70"/>
                      </a:solidFill>
                      <a:ln w="4286" cap="flat">
                        <a:noFill/>
                        <a:prstDash val="solid"/>
                        <a:miter/>
                      </a:ln>
                    </p:spPr>
                    <p:txBody>
                      <a:bodyPr rtlCol="0" anchor="ctr"/>
                      <a:lstStyle/>
                      <a:p>
                        <a:endParaRPr lang="en-GB"/>
                      </a:p>
                    </p:txBody>
                  </p:sp>
                  <p:sp>
                    <p:nvSpPr>
                      <p:cNvPr id="919" name="Freeform: Shape 918">
                        <a:extLst>
                          <a:ext uri="{FF2B5EF4-FFF2-40B4-BE49-F238E27FC236}">
                            <a16:creationId xmlns:a16="http://schemas.microsoft.com/office/drawing/2014/main" id="{0A5BFED8-4656-0243-3C79-0520DA0833BC}"/>
                          </a:ext>
                        </a:extLst>
                      </p:cNvPr>
                      <p:cNvSpPr/>
                      <p:nvPr/>
                    </p:nvSpPr>
                    <p:spPr>
                      <a:xfrm>
                        <a:off x="8948070" y="4287957"/>
                        <a:ext cx="1285" cy="1714"/>
                      </a:xfrm>
                      <a:custGeom>
                        <a:avLst/>
                        <a:gdLst>
                          <a:gd name="connsiteX0" fmla="*/ 0 w 1285"/>
                          <a:gd name="connsiteY0" fmla="*/ 0 h 1714"/>
                          <a:gd name="connsiteX1" fmla="*/ 1286 w 1285"/>
                          <a:gd name="connsiteY1" fmla="*/ 1715 h 1714"/>
                          <a:gd name="connsiteX2" fmla="*/ 857 w 1285"/>
                          <a:gd name="connsiteY2" fmla="*/ 429 h 1714"/>
                          <a:gd name="connsiteX3" fmla="*/ 0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0" y="0"/>
                            </a:moveTo>
                            <a:cubicBezTo>
                              <a:pt x="429" y="429"/>
                              <a:pt x="429" y="1715"/>
                              <a:pt x="1286" y="1715"/>
                            </a:cubicBezTo>
                            <a:lnTo>
                              <a:pt x="857" y="429"/>
                            </a:lnTo>
                            <a:cubicBezTo>
                              <a:pt x="429" y="429"/>
                              <a:pt x="429" y="429"/>
                              <a:pt x="0" y="0"/>
                            </a:cubicBezTo>
                          </a:path>
                        </a:pathLst>
                      </a:custGeom>
                      <a:solidFill>
                        <a:srgbClr val="B94231"/>
                      </a:solidFill>
                      <a:ln w="4286" cap="flat">
                        <a:noFill/>
                        <a:prstDash val="solid"/>
                        <a:miter/>
                      </a:ln>
                    </p:spPr>
                    <p:txBody>
                      <a:bodyPr rtlCol="0" anchor="ctr"/>
                      <a:lstStyle/>
                      <a:p>
                        <a:endParaRPr lang="en-GB"/>
                      </a:p>
                    </p:txBody>
                  </p:sp>
                </p:grpSp>
                <p:sp>
                  <p:nvSpPr>
                    <p:cNvPr id="920" name="Freeform: Shape 919">
                      <a:extLst>
                        <a:ext uri="{FF2B5EF4-FFF2-40B4-BE49-F238E27FC236}">
                          <a16:creationId xmlns:a16="http://schemas.microsoft.com/office/drawing/2014/main" id="{490B8091-5989-EA38-B809-E19A82A268D2}"/>
                        </a:ext>
                      </a:extLst>
                    </p:cNvPr>
                    <p:cNvSpPr/>
                    <p:nvPr/>
                  </p:nvSpPr>
                  <p:spPr>
                    <a:xfrm>
                      <a:off x="9115663" y="4192373"/>
                      <a:ext cx="14573" cy="9001"/>
                    </a:xfrm>
                    <a:custGeom>
                      <a:avLst/>
                      <a:gdLst>
                        <a:gd name="connsiteX0" fmla="*/ 0 w 14573"/>
                        <a:gd name="connsiteY0" fmla="*/ 0 h 9001"/>
                        <a:gd name="connsiteX1" fmla="*/ 857 w 14573"/>
                        <a:gd name="connsiteY1" fmla="*/ 1286 h 9001"/>
                        <a:gd name="connsiteX2" fmla="*/ 14573 w 14573"/>
                        <a:gd name="connsiteY2" fmla="*/ 9001 h 9001"/>
                        <a:gd name="connsiteX3" fmla="*/ 13716 w 14573"/>
                        <a:gd name="connsiteY3" fmla="*/ 7715 h 9001"/>
                      </a:gdLst>
                      <a:ahLst/>
                      <a:cxnLst>
                        <a:cxn ang="0">
                          <a:pos x="connsiteX0" y="connsiteY0"/>
                        </a:cxn>
                        <a:cxn ang="0">
                          <a:pos x="connsiteX1" y="connsiteY1"/>
                        </a:cxn>
                        <a:cxn ang="0">
                          <a:pos x="connsiteX2" y="connsiteY2"/>
                        </a:cxn>
                        <a:cxn ang="0">
                          <a:pos x="connsiteX3" y="connsiteY3"/>
                        </a:cxn>
                      </a:cxnLst>
                      <a:rect l="l" t="t" r="r" b="b"/>
                      <a:pathLst>
                        <a:path w="14573" h="9001">
                          <a:moveTo>
                            <a:pt x="0" y="0"/>
                          </a:moveTo>
                          <a:lnTo>
                            <a:pt x="857" y="1286"/>
                          </a:lnTo>
                          <a:lnTo>
                            <a:pt x="14573" y="9001"/>
                          </a:lnTo>
                          <a:lnTo>
                            <a:pt x="13716" y="7715"/>
                          </a:lnTo>
                          <a:close/>
                        </a:path>
                      </a:pathLst>
                    </a:custGeom>
                    <a:solidFill>
                      <a:srgbClr val="B94231"/>
                    </a:solidFill>
                    <a:ln w="4286" cap="flat">
                      <a:noFill/>
                      <a:prstDash val="solid"/>
                      <a:miter/>
                    </a:ln>
                  </p:spPr>
                  <p:txBody>
                    <a:bodyPr rtlCol="0" anchor="ctr"/>
                    <a:lstStyle/>
                    <a:p>
                      <a:endParaRPr lang="en-GB"/>
                    </a:p>
                  </p:txBody>
                </p:sp>
                <p:grpSp>
                  <p:nvGrpSpPr>
                    <p:cNvPr id="921" name="Graphic 18">
                      <a:extLst>
                        <a:ext uri="{FF2B5EF4-FFF2-40B4-BE49-F238E27FC236}">
                          <a16:creationId xmlns:a16="http://schemas.microsoft.com/office/drawing/2014/main" id="{E2253560-D7F5-AC02-9780-5CAE30457E8C}"/>
                        </a:ext>
                      </a:extLst>
                    </p:cNvPr>
                    <p:cNvGrpSpPr/>
                    <p:nvPr/>
                  </p:nvGrpSpPr>
                  <p:grpSpPr>
                    <a:xfrm>
                      <a:off x="8924496" y="4301673"/>
                      <a:ext cx="1285" cy="1714"/>
                      <a:chOff x="8924496" y="4301673"/>
                      <a:chExt cx="1285" cy="1714"/>
                    </a:xfrm>
                  </p:grpSpPr>
                  <p:sp>
                    <p:nvSpPr>
                      <p:cNvPr id="922" name="Freeform: Shape 921">
                        <a:extLst>
                          <a:ext uri="{FF2B5EF4-FFF2-40B4-BE49-F238E27FC236}">
                            <a16:creationId xmlns:a16="http://schemas.microsoft.com/office/drawing/2014/main" id="{FD5E2F93-F027-6536-2CDA-1F049C36CE07}"/>
                          </a:ext>
                        </a:extLst>
                      </p:cNvPr>
                      <p:cNvSpPr/>
                      <p:nvPr/>
                    </p:nvSpPr>
                    <p:spPr>
                      <a:xfrm>
                        <a:off x="8924496" y="4301673"/>
                        <a:ext cx="428" cy="1285"/>
                      </a:xfrm>
                      <a:custGeom>
                        <a:avLst/>
                        <a:gdLst>
                          <a:gd name="connsiteX0" fmla="*/ 0 w 428"/>
                          <a:gd name="connsiteY0" fmla="*/ 0 h 1285"/>
                          <a:gd name="connsiteX1" fmla="*/ 429 w 428"/>
                          <a:gd name="connsiteY1" fmla="*/ 1286 h 1285"/>
                          <a:gd name="connsiteX2" fmla="*/ 0 w 428"/>
                          <a:gd name="connsiteY2" fmla="*/ 0 h 1285"/>
                        </a:gdLst>
                        <a:ahLst/>
                        <a:cxnLst>
                          <a:cxn ang="0">
                            <a:pos x="connsiteX0" y="connsiteY0"/>
                          </a:cxn>
                          <a:cxn ang="0">
                            <a:pos x="connsiteX1" y="connsiteY1"/>
                          </a:cxn>
                          <a:cxn ang="0">
                            <a:pos x="connsiteX2" y="connsiteY2"/>
                          </a:cxn>
                        </a:cxnLst>
                        <a:rect l="l" t="t" r="r" b="b"/>
                        <a:pathLst>
                          <a:path w="428" h="1285">
                            <a:moveTo>
                              <a:pt x="0" y="0"/>
                            </a:moveTo>
                            <a:lnTo>
                              <a:pt x="429" y="1286"/>
                            </a:lnTo>
                            <a:lnTo>
                              <a:pt x="0" y="0"/>
                            </a:lnTo>
                          </a:path>
                        </a:pathLst>
                      </a:custGeom>
                      <a:solidFill>
                        <a:srgbClr val="376C70"/>
                      </a:solidFill>
                      <a:ln w="4286" cap="flat">
                        <a:noFill/>
                        <a:prstDash val="solid"/>
                        <a:miter/>
                      </a:ln>
                    </p:spPr>
                    <p:txBody>
                      <a:bodyPr rtlCol="0" anchor="ctr"/>
                      <a:lstStyle/>
                      <a:p>
                        <a:endParaRPr lang="en-GB"/>
                      </a:p>
                    </p:txBody>
                  </p:sp>
                  <p:sp>
                    <p:nvSpPr>
                      <p:cNvPr id="923" name="Freeform: Shape 922">
                        <a:extLst>
                          <a:ext uri="{FF2B5EF4-FFF2-40B4-BE49-F238E27FC236}">
                            <a16:creationId xmlns:a16="http://schemas.microsoft.com/office/drawing/2014/main" id="{A8CA34B8-F1CF-C5D1-8F94-81748404CADA}"/>
                          </a:ext>
                        </a:extLst>
                      </p:cNvPr>
                      <p:cNvSpPr/>
                      <p:nvPr/>
                    </p:nvSpPr>
                    <p:spPr>
                      <a:xfrm>
                        <a:off x="8924496" y="4301673"/>
                        <a:ext cx="1285" cy="1714"/>
                      </a:xfrm>
                      <a:custGeom>
                        <a:avLst/>
                        <a:gdLst>
                          <a:gd name="connsiteX0" fmla="*/ 0 w 1285"/>
                          <a:gd name="connsiteY0" fmla="*/ 0 h 1714"/>
                          <a:gd name="connsiteX1" fmla="*/ 1286 w 1285"/>
                          <a:gd name="connsiteY1" fmla="*/ 1715 h 1714"/>
                          <a:gd name="connsiteX2" fmla="*/ 857 w 1285"/>
                          <a:gd name="connsiteY2" fmla="*/ 429 h 1714"/>
                          <a:gd name="connsiteX3" fmla="*/ 0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0" y="0"/>
                            </a:moveTo>
                            <a:cubicBezTo>
                              <a:pt x="429" y="429"/>
                              <a:pt x="429" y="1715"/>
                              <a:pt x="1286" y="1715"/>
                            </a:cubicBezTo>
                            <a:lnTo>
                              <a:pt x="857" y="429"/>
                            </a:lnTo>
                            <a:cubicBezTo>
                              <a:pt x="0" y="429"/>
                              <a:pt x="0" y="429"/>
                              <a:pt x="0" y="0"/>
                            </a:cubicBezTo>
                          </a:path>
                        </a:pathLst>
                      </a:custGeom>
                      <a:solidFill>
                        <a:srgbClr val="B94231"/>
                      </a:solidFill>
                      <a:ln w="4286" cap="flat">
                        <a:noFill/>
                        <a:prstDash val="solid"/>
                        <a:miter/>
                      </a:ln>
                    </p:spPr>
                    <p:txBody>
                      <a:bodyPr rtlCol="0" anchor="ctr"/>
                      <a:lstStyle/>
                      <a:p>
                        <a:endParaRPr lang="en-GB"/>
                      </a:p>
                    </p:txBody>
                  </p:sp>
                </p:grpSp>
                <p:sp>
                  <p:nvSpPr>
                    <p:cNvPr id="924" name="Freeform: Shape 923">
                      <a:extLst>
                        <a:ext uri="{FF2B5EF4-FFF2-40B4-BE49-F238E27FC236}">
                          <a16:creationId xmlns:a16="http://schemas.microsoft.com/office/drawing/2014/main" id="{67E0B37A-A8F1-D3E0-58A7-D3D2E3791EE8}"/>
                        </a:ext>
                      </a:extLst>
                    </p:cNvPr>
                    <p:cNvSpPr/>
                    <p:nvPr/>
                  </p:nvSpPr>
                  <p:spPr>
                    <a:xfrm>
                      <a:off x="9146523" y="4191088"/>
                      <a:ext cx="1108" cy="2571"/>
                    </a:xfrm>
                    <a:custGeom>
                      <a:avLst/>
                      <a:gdLst>
                        <a:gd name="connsiteX0" fmla="*/ 0 w 1108"/>
                        <a:gd name="connsiteY0" fmla="*/ 1286 h 2571"/>
                        <a:gd name="connsiteX1" fmla="*/ 429 w 1108"/>
                        <a:gd name="connsiteY1" fmla="*/ 2572 h 2571"/>
                        <a:gd name="connsiteX2" fmla="*/ 429 w 1108"/>
                        <a:gd name="connsiteY2" fmla="*/ 0 h 2571"/>
                        <a:gd name="connsiteX3" fmla="*/ 0 w 1108"/>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8" h="2571">
                          <a:moveTo>
                            <a:pt x="0" y="1286"/>
                          </a:moveTo>
                          <a:lnTo>
                            <a:pt x="429" y="2572"/>
                          </a:lnTo>
                          <a:cubicBezTo>
                            <a:pt x="1715" y="1715"/>
                            <a:pt x="858" y="857"/>
                            <a:pt x="429" y="0"/>
                          </a:cubicBezTo>
                          <a:cubicBezTo>
                            <a:pt x="858" y="429"/>
                            <a:pt x="858" y="857"/>
                            <a:pt x="0" y="1286"/>
                          </a:cubicBezTo>
                        </a:path>
                      </a:pathLst>
                    </a:custGeom>
                    <a:solidFill>
                      <a:srgbClr val="B94231"/>
                    </a:solidFill>
                    <a:ln w="4286" cap="flat">
                      <a:noFill/>
                      <a:prstDash val="solid"/>
                      <a:miter/>
                    </a:ln>
                  </p:spPr>
                  <p:txBody>
                    <a:bodyPr rtlCol="0" anchor="ctr"/>
                    <a:lstStyle/>
                    <a:p>
                      <a:endParaRPr lang="en-GB"/>
                    </a:p>
                  </p:txBody>
                </p:sp>
                <p:sp>
                  <p:nvSpPr>
                    <p:cNvPr id="925" name="Freeform: Shape 924">
                      <a:extLst>
                        <a:ext uri="{FF2B5EF4-FFF2-40B4-BE49-F238E27FC236}">
                          <a16:creationId xmlns:a16="http://schemas.microsoft.com/office/drawing/2014/main" id="{C2DA3A93-26CA-682D-F357-50B27F60B368}"/>
                        </a:ext>
                      </a:extLst>
                    </p:cNvPr>
                    <p:cNvSpPr/>
                    <p:nvPr/>
                  </p:nvSpPr>
                  <p:spPr>
                    <a:xfrm>
                      <a:off x="9132808" y="4192373"/>
                      <a:ext cx="14144" cy="9001"/>
                    </a:xfrm>
                    <a:custGeom>
                      <a:avLst/>
                      <a:gdLst>
                        <a:gd name="connsiteX0" fmla="*/ 0 w 14144"/>
                        <a:gd name="connsiteY0" fmla="*/ 7715 h 9001"/>
                        <a:gd name="connsiteX1" fmla="*/ 857 w 14144"/>
                        <a:gd name="connsiteY1" fmla="*/ 9001 h 9001"/>
                        <a:gd name="connsiteX2" fmla="*/ 14145 w 14144"/>
                        <a:gd name="connsiteY2" fmla="*/ 1286 h 9001"/>
                        <a:gd name="connsiteX3" fmla="*/ 13716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857" y="9001"/>
                          </a:lnTo>
                          <a:lnTo>
                            <a:pt x="14145" y="1286"/>
                          </a:lnTo>
                          <a:lnTo>
                            <a:pt x="13716" y="0"/>
                          </a:lnTo>
                          <a:close/>
                        </a:path>
                      </a:pathLst>
                    </a:custGeom>
                    <a:solidFill>
                      <a:srgbClr val="B94231"/>
                    </a:solidFill>
                    <a:ln w="4286" cap="flat">
                      <a:noFill/>
                      <a:prstDash val="solid"/>
                      <a:miter/>
                    </a:ln>
                  </p:spPr>
                  <p:txBody>
                    <a:bodyPr rtlCol="0" anchor="ctr"/>
                    <a:lstStyle/>
                    <a:p>
                      <a:endParaRPr lang="en-GB"/>
                    </a:p>
                  </p:txBody>
                </p:sp>
                <p:sp>
                  <p:nvSpPr>
                    <p:cNvPr id="926" name="Freeform: Shape 925">
                      <a:extLst>
                        <a:ext uri="{FF2B5EF4-FFF2-40B4-BE49-F238E27FC236}">
                          <a16:creationId xmlns:a16="http://schemas.microsoft.com/office/drawing/2014/main" id="{7AE0A4AD-4B8D-906E-DB50-9346EA8808C2}"/>
                        </a:ext>
                      </a:extLst>
                    </p:cNvPr>
                    <p:cNvSpPr/>
                    <p:nvPr/>
                  </p:nvSpPr>
                  <p:spPr>
                    <a:xfrm>
                      <a:off x="9115238" y="4182026"/>
                      <a:ext cx="31711" cy="18551"/>
                    </a:xfrm>
                    <a:custGeom>
                      <a:avLst/>
                      <a:gdLst>
                        <a:gd name="connsiteX0" fmla="*/ 15856 w 31711"/>
                        <a:gd name="connsiteY0" fmla="*/ 60 h 18551"/>
                        <a:gd name="connsiteX1" fmla="*/ 425 w 31711"/>
                        <a:gd name="connsiteY1" fmla="*/ 10347 h 18551"/>
                        <a:gd name="connsiteX2" fmla="*/ 15856 w 31711"/>
                        <a:gd name="connsiteY2" fmla="*/ 18491 h 18551"/>
                        <a:gd name="connsiteX3" fmla="*/ 31286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5427" y="60"/>
                            <a:pt x="-3004" y="8633"/>
                            <a:pt x="425" y="10347"/>
                          </a:cubicBezTo>
                          <a:cubicBezTo>
                            <a:pt x="1282" y="10776"/>
                            <a:pt x="14998" y="19348"/>
                            <a:pt x="15856" y="18491"/>
                          </a:cubicBezTo>
                          <a:cubicBezTo>
                            <a:pt x="16284" y="18491"/>
                            <a:pt x="34715" y="9919"/>
                            <a:pt x="31286" y="8204"/>
                          </a:cubicBezTo>
                          <a:cubicBezTo>
                            <a:pt x="30429" y="7775"/>
                            <a:pt x="16713" y="-797"/>
                            <a:pt x="15856" y="60"/>
                          </a:cubicBezTo>
                          <a:close/>
                        </a:path>
                      </a:pathLst>
                    </a:custGeom>
                    <a:solidFill>
                      <a:srgbClr val="6C74AF"/>
                    </a:solidFill>
                    <a:ln w="4286" cap="flat">
                      <a:noFill/>
                      <a:prstDash val="solid"/>
                      <a:miter/>
                    </a:ln>
                  </p:spPr>
                  <p:txBody>
                    <a:bodyPr rtlCol="0" anchor="ctr"/>
                    <a:lstStyle/>
                    <a:p>
                      <a:endParaRPr lang="en-GB"/>
                    </a:p>
                  </p:txBody>
                </p:sp>
                <p:sp>
                  <p:nvSpPr>
                    <p:cNvPr id="927" name="Freeform: Shape 926">
                      <a:extLst>
                        <a:ext uri="{FF2B5EF4-FFF2-40B4-BE49-F238E27FC236}">
                          <a16:creationId xmlns:a16="http://schemas.microsoft.com/office/drawing/2014/main" id="{B8F8DA3C-2579-191E-EFD3-922029A42A0C}"/>
                        </a:ext>
                      </a:extLst>
                    </p:cNvPr>
                    <p:cNvSpPr/>
                    <p:nvPr/>
                  </p:nvSpPr>
                  <p:spPr>
                    <a:xfrm>
                      <a:off x="9129378" y="4200089"/>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1" y="1715"/>
                            <a:pt x="3858" y="1286"/>
                          </a:cubicBezTo>
                          <a:lnTo>
                            <a:pt x="3429" y="0"/>
                          </a:lnTo>
                          <a:cubicBezTo>
                            <a:pt x="2572" y="429"/>
                            <a:pt x="858" y="429"/>
                            <a:pt x="0" y="0"/>
                          </a:cubicBezTo>
                        </a:path>
                      </a:pathLst>
                    </a:custGeom>
                    <a:solidFill>
                      <a:srgbClr val="B94231"/>
                    </a:solidFill>
                    <a:ln w="4286" cap="flat">
                      <a:noFill/>
                      <a:prstDash val="solid"/>
                      <a:miter/>
                    </a:ln>
                  </p:spPr>
                  <p:txBody>
                    <a:bodyPr rtlCol="0" anchor="ctr"/>
                    <a:lstStyle/>
                    <a:p>
                      <a:endParaRPr lang="en-GB"/>
                    </a:p>
                  </p:txBody>
                </p:sp>
                <p:sp>
                  <p:nvSpPr>
                    <p:cNvPr id="928" name="Freeform: Shape 927">
                      <a:extLst>
                        <a:ext uri="{FF2B5EF4-FFF2-40B4-BE49-F238E27FC236}">
                          <a16:creationId xmlns:a16="http://schemas.microsoft.com/office/drawing/2014/main" id="{456FA799-4FF4-6C51-0863-AB67D629B05D}"/>
                        </a:ext>
                      </a:extLst>
                    </p:cNvPr>
                    <p:cNvSpPr/>
                    <p:nvPr/>
                  </p:nvSpPr>
                  <p:spPr>
                    <a:xfrm>
                      <a:off x="9092088" y="4206090"/>
                      <a:ext cx="14144" cy="9001"/>
                    </a:xfrm>
                    <a:custGeom>
                      <a:avLst/>
                      <a:gdLst>
                        <a:gd name="connsiteX0" fmla="*/ 0 w 14144"/>
                        <a:gd name="connsiteY0" fmla="*/ 0 h 9001"/>
                        <a:gd name="connsiteX1" fmla="*/ 429 w 14144"/>
                        <a:gd name="connsiteY1" fmla="*/ 1286 h 9001"/>
                        <a:gd name="connsiteX2" fmla="*/ 14145 w 14144"/>
                        <a:gd name="connsiteY2" fmla="*/ 9001 h 9001"/>
                        <a:gd name="connsiteX3" fmla="*/ 13716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429" y="1286"/>
                          </a:lnTo>
                          <a:lnTo>
                            <a:pt x="14145" y="9001"/>
                          </a:lnTo>
                          <a:lnTo>
                            <a:pt x="13716" y="7715"/>
                          </a:lnTo>
                          <a:close/>
                        </a:path>
                      </a:pathLst>
                    </a:custGeom>
                    <a:solidFill>
                      <a:srgbClr val="B94231"/>
                    </a:solidFill>
                    <a:ln w="4286" cap="flat">
                      <a:noFill/>
                      <a:prstDash val="solid"/>
                      <a:miter/>
                    </a:ln>
                  </p:spPr>
                  <p:txBody>
                    <a:bodyPr rtlCol="0" anchor="ctr"/>
                    <a:lstStyle/>
                    <a:p>
                      <a:endParaRPr lang="en-GB"/>
                    </a:p>
                  </p:txBody>
                </p:sp>
                <p:grpSp>
                  <p:nvGrpSpPr>
                    <p:cNvPr id="929" name="Graphic 18">
                      <a:extLst>
                        <a:ext uri="{FF2B5EF4-FFF2-40B4-BE49-F238E27FC236}">
                          <a16:creationId xmlns:a16="http://schemas.microsoft.com/office/drawing/2014/main" id="{618F8DDA-BE7D-F40A-0C68-342DA6902F8A}"/>
                        </a:ext>
                      </a:extLst>
                    </p:cNvPr>
                    <p:cNvGrpSpPr/>
                    <p:nvPr/>
                  </p:nvGrpSpPr>
                  <p:grpSpPr>
                    <a:xfrm>
                      <a:off x="8900493" y="4315389"/>
                      <a:ext cx="1285" cy="1714"/>
                      <a:chOff x="8900493" y="4315389"/>
                      <a:chExt cx="1285" cy="1714"/>
                    </a:xfrm>
                  </p:grpSpPr>
                  <p:sp>
                    <p:nvSpPr>
                      <p:cNvPr id="930" name="Freeform: Shape 929">
                        <a:extLst>
                          <a:ext uri="{FF2B5EF4-FFF2-40B4-BE49-F238E27FC236}">
                            <a16:creationId xmlns:a16="http://schemas.microsoft.com/office/drawing/2014/main" id="{E85C4DD9-3013-E30A-8FBE-814FFF950660}"/>
                          </a:ext>
                        </a:extLst>
                      </p:cNvPr>
                      <p:cNvSpPr/>
                      <p:nvPr/>
                    </p:nvSpPr>
                    <p:spPr>
                      <a:xfrm>
                        <a:off x="8900493" y="4315389"/>
                        <a:ext cx="857" cy="1285"/>
                      </a:xfrm>
                      <a:custGeom>
                        <a:avLst/>
                        <a:gdLst>
                          <a:gd name="connsiteX0" fmla="*/ 0 w 857"/>
                          <a:gd name="connsiteY0" fmla="*/ 0 h 1285"/>
                          <a:gd name="connsiteX1" fmla="*/ 857 w 857"/>
                          <a:gd name="connsiteY1" fmla="*/ 1286 h 1285"/>
                          <a:gd name="connsiteX2" fmla="*/ 0 w 857"/>
                          <a:gd name="connsiteY2" fmla="*/ 0 h 1285"/>
                        </a:gdLst>
                        <a:ahLst/>
                        <a:cxnLst>
                          <a:cxn ang="0">
                            <a:pos x="connsiteX0" y="connsiteY0"/>
                          </a:cxn>
                          <a:cxn ang="0">
                            <a:pos x="connsiteX1" y="connsiteY1"/>
                          </a:cxn>
                          <a:cxn ang="0">
                            <a:pos x="connsiteX2" y="connsiteY2"/>
                          </a:cxn>
                        </a:cxnLst>
                        <a:rect l="l" t="t" r="r" b="b"/>
                        <a:pathLst>
                          <a:path w="857" h="1285">
                            <a:moveTo>
                              <a:pt x="0" y="0"/>
                            </a:moveTo>
                            <a:lnTo>
                              <a:pt x="857" y="1286"/>
                            </a:lnTo>
                            <a:lnTo>
                              <a:pt x="0" y="0"/>
                            </a:lnTo>
                          </a:path>
                        </a:pathLst>
                      </a:custGeom>
                      <a:solidFill>
                        <a:srgbClr val="376C70"/>
                      </a:solidFill>
                      <a:ln w="4286" cap="flat">
                        <a:noFill/>
                        <a:prstDash val="solid"/>
                        <a:miter/>
                      </a:ln>
                    </p:spPr>
                    <p:txBody>
                      <a:bodyPr rtlCol="0" anchor="ctr"/>
                      <a:lstStyle/>
                      <a:p>
                        <a:endParaRPr lang="en-GB"/>
                      </a:p>
                    </p:txBody>
                  </p:sp>
                  <p:sp>
                    <p:nvSpPr>
                      <p:cNvPr id="931" name="Freeform: Shape 930">
                        <a:extLst>
                          <a:ext uri="{FF2B5EF4-FFF2-40B4-BE49-F238E27FC236}">
                            <a16:creationId xmlns:a16="http://schemas.microsoft.com/office/drawing/2014/main" id="{052509D8-9F6F-7169-C5CA-9E2695B3298B}"/>
                          </a:ext>
                        </a:extLst>
                      </p:cNvPr>
                      <p:cNvSpPr/>
                      <p:nvPr/>
                    </p:nvSpPr>
                    <p:spPr>
                      <a:xfrm>
                        <a:off x="8900493" y="4315389"/>
                        <a:ext cx="1285" cy="1714"/>
                      </a:xfrm>
                      <a:custGeom>
                        <a:avLst/>
                        <a:gdLst>
                          <a:gd name="connsiteX0" fmla="*/ 0 w 1285"/>
                          <a:gd name="connsiteY0" fmla="*/ 0 h 1714"/>
                          <a:gd name="connsiteX1" fmla="*/ 1286 w 1285"/>
                          <a:gd name="connsiteY1" fmla="*/ 1715 h 1714"/>
                          <a:gd name="connsiteX2" fmla="*/ 857 w 1285"/>
                          <a:gd name="connsiteY2" fmla="*/ 429 h 1714"/>
                          <a:gd name="connsiteX3" fmla="*/ 0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0" y="0"/>
                            </a:moveTo>
                            <a:cubicBezTo>
                              <a:pt x="429" y="429"/>
                              <a:pt x="429" y="1715"/>
                              <a:pt x="1286" y="1715"/>
                            </a:cubicBezTo>
                            <a:lnTo>
                              <a:pt x="857" y="429"/>
                            </a:lnTo>
                            <a:cubicBezTo>
                              <a:pt x="429" y="429"/>
                              <a:pt x="0" y="429"/>
                              <a:pt x="0" y="0"/>
                            </a:cubicBezTo>
                          </a:path>
                        </a:pathLst>
                      </a:custGeom>
                      <a:solidFill>
                        <a:srgbClr val="B94231"/>
                      </a:solidFill>
                      <a:ln w="4286" cap="flat">
                        <a:noFill/>
                        <a:prstDash val="solid"/>
                        <a:miter/>
                      </a:ln>
                    </p:spPr>
                    <p:txBody>
                      <a:bodyPr rtlCol="0" anchor="ctr"/>
                      <a:lstStyle/>
                      <a:p>
                        <a:endParaRPr lang="en-GB"/>
                      </a:p>
                    </p:txBody>
                  </p:sp>
                </p:grpSp>
                <p:sp>
                  <p:nvSpPr>
                    <p:cNvPr id="932" name="Freeform: Shape 931">
                      <a:extLst>
                        <a:ext uri="{FF2B5EF4-FFF2-40B4-BE49-F238E27FC236}">
                          <a16:creationId xmlns:a16="http://schemas.microsoft.com/office/drawing/2014/main" id="{F8357D8D-F48F-2149-C363-2557EA60A11C}"/>
                        </a:ext>
                      </a:extLst>
                    </p:cNvPr>
                    <p:cNvSpPr/>
                    <p:nvPr/>
                  </p:nvSpPr>
                  <p:spPr>
                    <a:xfrm>
                      <a:off x="9122521" y="4204804"/>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4"/>
                            <a:pt x="858" y="857"/>
                            <a:pt x="429" y="0"/>
                          </a:cubicBezTo>
                          <a:cubicBezTo>
                            <a:pt x="858" y="429"/>
                            <a:pt x="858" y="857"/>
                            <a:pt x="0" y="1286"/>
                          </a:cubicBezTo>
                        </a:path>
                      </a:pathLst>
                    </a:custGeom>
                    <a:solidFill>
                      <a:srgbClr val="B94231"/>
                    </a:solidFill>
                    <a:ln w="4286" cap="flat">
                      <a:noFill/>
                      <a:prstDash val="solid"/>
                      <a:miter/>
                    </a:ln>
                  </p:spPr>
                  <p:txBody>
                    <a:bodyPr rtlCol="0" anchor="ctr"/>
                    <a:lstStyle/>
                    <a:p>
                      <a:endParaRPr lang="en-GB"/>
                    </a:p>
                  </p:txBody>
                </p:sp>
                <p:sp>
                  <p:nvSpPr>
                    <p:cNvPr id="933" name="Freeform: Shape 932">
                      <a:extLst>
                        <a:ext uri="{FF2B5EF4-FFF2-40B4-BE49-F238E27FC236}">
                          <a16:creationId xmlns:a16="http://schemas.microsoft.com/office/drawing/2014/main" id="{83CA3D21-8A70-2CBB-A453-39EFB705E538}"/>
                        </a:ext>
                      </a:extLst>
                    </p:cNvPr>
                    <p:cNvSpPr/>
                    <p:nvPr/>
                  </p:nvSpPr>
                  <p:spPr>
                    <a:xfrm>
                      <a:off x="9109233" y="4206090"/>
                      <a:ext cx="14144" cy="9001"/>
                    </a:xfrm>
                    <a:custGeom>
                      <a:avLst/>
                      <a:gdLst>
                        <a:gd name="connsiteX0" fmla="*/ 0 w 14144"/>
                        <a:gd name="connsiteY0" fmla="*/ 7715 h 9001"/>
                        <a:gd name="connsiteX1" fmla="*/ 429 w 14144"/>
                        <a:gd name="connsiteY1" fmla="*/ 9001 h 9001"/>
                        <a:gd name="connsiteX2" fmla="*/ 14145 w 14144"/>
                        <a:gd name="connsiteY2" fmla="*/ 1286 h 9001"/>
                        <a:gd name="connsiteX3" fmla="*/ 13287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429" y="9001"/>
                          </a:lnTo>
                          <a:lnTo>
                            <a:pt x="14145" y="1286"/>
                          </a:lnTo>
                          <a:lnTo>
                            <a:pt x="13287" y="0"/>
                          </a:lnTo>
                          <a:close/>
                        </a:path>
                      </a:pathLst>
                    </a:custGeom>
                    <a:solidFill>
                      <a:srgbClr val="B94231"/>
                    </a:solidFill>
                    <a:ln w="4286" cap="flat">
                      <a:noFill/>
                      <a:prstDash val="solid"/>
                      <a:miter/>
                    </a:ln>
                  </p:spPr>
                  <p:txBody>
                    <a:bodyPr rtlCol="0" anchor="ctr"/>
                    <a:lstStyle/>
                    <a:p>
                      <a:endParaRPr lang="en-GB"/>
                    </a:p>
                  </p:txBody>
                </p:sp>
                <p:sp>
                  <p:nvSpPr>
                    <p:cNvPr id="934" name="Freeform: Shape 933">
                      <a:extLst>
                        <a:ext uri="{FF2B5EF4-FFF2-40B4-BE49-F238E27FC236}">
                          <a16:creationId xmlns:a16="http://schemas.microsoft.com/office/drawing/2014/main" id="{CE0C7F9F-952D-CCE2-2E6C-286BA8309584}"/>
                        </a:ext>
                      </a:extLst>
                    </p:cNvPr>
                    <p:cNvSpPr/>
                    <p:nvPr/>
                  </p:nvSpPr>
                  <p:spPr>
                    <a:xfrm>
                      <a:off x="9105804" y="4213805"/>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1" y="1715"/>
                            <a:pt x="3858" y="1286"/>
                          </a:cubicBezTo>
                          <a:lnTo>
                            <a:pt x="3429" y="0"/>
                          </a:lnTo>
                          <a:cubicBezTo>
                            <a:pt x="2143" y="429"/>
                            <a:pt x="858" y="429"/>
                            <a:pt x="0" y="0"/>
                          </a:cubicBezTo>
                        </a:path>
                      </a:pathLst>
                    </a:custGeom>
                    <a:solidFill>
                      <a:srgbClr val="B94231"/>
                    </a:solidFill>
                    <a:ln w="4286" cap="flat">
                      <a:noFill/>
                      <a:prstDash val="solid"/>
                      <a:miter/>
                    </a:ln>
                  </p:spPr>
                  <p:txBody>
                    <a:bodyPr rtlCol="0" anchor="ctr"/>
                    <a:lstStyle/>
                    <a:p>
                      <a:endParaRPr lang="en-GB"/>
                    </a:p>
                  </p:txBody>
                </p:sp>
                <p:sp>
                  <p:nvSpPr>
                    <p:cNvPr id="935" name="Freeform: Shape 934">
                      <a:extLst>
                        <a:ext uri="{FF2B5EF4-FFF2-40B4-BE49-F238E27FC236}">
                          <a16:creationId xmlns:a16="http://schemas.microsoft.com/office/drawing/2014/main" id="{5BC91728-4FCC-9BFB-6E72-556735F263B3}"/>
                        </a:ext>
                      </a:extLst>
                    </p:cNvPr>
                    <p:cNvSpPr/>
                    <p:nvPr/>
                  </p:nvSpPr>
                  <p:spPr>
                    <a:xfrm>
                      <a:off x="9091663" y="4195742"/>
                      <a:ext cx="31711" cy="18551"/>
                    </a:xfrm>
                    <a:custGeom>
                      <a:avLst/>
                      <a:gdLst>
                        <a:gd name="connsiteX0" fmla="*/ 15856 w 31711"/>
                        <a:gd name="connsiteY0" fmla="*/ 60 h 18551"/>
                        <a:gd name="connsiteX1" fmla="*/ 425 w 31711"/>
                        <a:gd name="connsiteY1" fmla="*/ 10347 h 18551"/>
                        <a:gd name="connsiteX2" fmla="*/ 15856 w 31711"/>
                        <a:gd name="connsiteY2" fmla="*/ 18491 h 18551"/>
                        <a:gd name="connsiteX3" fmla="*/ 31286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5427" y="60"/>
                            <a:pt x="-3004" y="8633"/>
                            <a:pt x="425" y="10347"/>
                          </a:cubicBezTo>
                          <a:cubicBezTo>
                            <a:pt x="1282" y="10776"/>
                            <a:pt x="14998" y="19348"/>
                            <a:pt x="15856" y="18491"/>
                          </a:cubicBezTo>
                          <a:cubicBezTo>
                            <a:pt x="16284" y="18491"/>
                            <a:pt x="34715" y="9919"/>
                            <a:pt x="31286" y="8204"/>
                          </a:cubicBezTo>
                          <a:cubicBezTo>
                            <a:pt x="30000" y="7776"/>
                            <a:pt x="16284" y="-797"/>
                            <a:pt x="15856" y="60"/>
                          </a:cubicBezTo>
                          <a:close/>
                        </a:path>
                      </a:pathLst>
                    </a:custGeom>
                    <a:solidFill>
                      <a:srgbClr val="6C74AF"/>
                    </a:solidFill>
                    <a:ln w="4286" cap="flat">
                      <a:noFill/>
                      <a:prstDash val="solid"/>
                      <a:miter/>
                    </a:ln>
                  </p:spPr>
                  <p:txBody>
                    <a:bodyPr rtlCol="0" anchor="ctr"/>
                    <a:lstStyle/>
                    <a:p>
                      <a:endParaRPr lang="en-GB"/>
                    </a:p>
                  </p:txBody>
                </p:sp>
                <p:sp>
                  <p:nvSpPr>
                    <p:cNvPr id="936" name="Freeform: Shape 935">
                      <a:extLst>
                        <a:ext uri="{FF2B5EF4-FFF2-40B4-BE49-F238E27FC236}">
                          <a16:creationId xmlns:a16="http://schemas.microsoft.com/office/drawing/2014/main" id="{13EE8A2C-D029-3460-13BC-2D128D5B38B4}"/>
                        </a:ext>
                      </a:extLst>
                    </p:cNvPr>
                    <p:cNvSpPr/>
                    <p:nvPr/>
                  </p:nvSpPr>
                  <p:spPr>
                    <a:xfrm>
                      <a:off x="9068085" y="4219806"/>
                      <a:ext cx="14144" cy="9001"/>
                    </a:xfrm>
                    <a:custGeom>
                      <a:avLst/>
                      <a:gdLst>
                        <a:gd name="connsiteX0" fmla="*/ 0 w 14144"/>
                        <a:gd name="connsiteY0" fmla="*/ 0 h 9001"/>
                        <a:gd name="connsiteX1" fmla="*/ 857 w 14144"/>
                        <a:gd name="connsiteY1" fmla="*/ 1286 h 9001"/>
                        <a:gd name="connsiteX2" fmla="*/ 14144 w 14144"/>
                        <a:gd name="connsiteY2" fmla="*/ 9001 h 9001"/>
                        <a:gd name="connsiteX3" fmla="*/ 13716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857" y="1286"/>
                          </a:lnTo>
                          <a:lnTo>
                            <a:pt x="14144" y="9001"/>
                          </a:lnTo>
                          <a:lnTo>
                            <a:pt x="13716" y="7715"/>
                          </a:lnTo>
                          <a:close/>
                        </a:path>
                      </a:pathLst>
                    </a:custGeom>
                    <a:solidFill>
                      <a:srgbClr val="B94231"/>
                    </a:solidFill>
                    <a:ln w="4286" cap="flat">
                      <a:noFill/>
                      <a:prstDash val="solid"/>
                      <a:miter/>
                    </a:ln>
                  </p:spPr>
                  <p:txBody>
                    <a:bodyPr rtlCol="0" anchor="ctr"/>
                    <a:lstStyle/>
                    <a:p>
                      <a:endParaRPr lang="en-GB"/>
                    </a:p>
                  </p:txBody>
                </p:sp>
                <p:sp>
                  <p:nvSpPr>
                    <p:cNvPr id="937" name="Freeform: Shape 936">
                      <a:extLst>
                        <a:ext uri="{FF2B5EF4-FFF2-40B4-BE49-F238E27FC236}">
                          <a16:creationId xmlns:a16="http://schemas.microsoft.com/office/drawing/2014/main" id="{CCAA8A5F-3B0A-E898-5A41-F478B771C5E8}"/>
                        </a:ext>
                      </a:extLst>
                    </p:cNvPr>
                    <p:cNvSpPr/>
                    <p:nvPr/>
                  </p:nvSpPr>
                  <p:spPr>
                    <a:xfrm>
                      <a:off x="9098946" y="4218520"/>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4"/>
                            <a:pt x="858" y="857"/>
                            <a:pt x="429" y="0"/>
                          </a:cubicBezTo>
                          <a:cubicBezTo>
                            <a:pt x="858" y="429"/>
                            <a:pt x="429" y="857"/>
                            <a:pt x="0" y="1286"/>
                          </a:cubicBezTo>
                        </a:path>
                      </a:pathLst>
                    </a:custGeom>
                    <a:solidFill>
                      <a:srgbClr val="B94231"/>
                    </a:solidFill>
                    <a:ln w="4286" cap="flat">
                      <a:noFill/>
                      <a:prstDash val="solid"/>
                      <a:miter/>
                    </a:ln>
                  </p:spPr>
                  <p:txBody>
                    <a:bodyPr rtlCol="0" anchor="ctr"/>
                    <a:lstStyle/>
                    <a:p>
                      <a:endParaRPr lang="en-GB"/>
                    </a:p>
                  </p:txBody>
                </p:sp>
                <p:sp>
                  <p:nvSpPr>
                    <p:cNvPr id="938" name="Freeform: Shape 937">
                      <a:extLst>
                        <a:ext uri="{FF2B5EF4-FFF2-40B4-BE49-F238E27FC236}">
                          <a16:creationId xmlns:a16="http://schemas.microsoft.com/office/drawing/2014/main" id="{CB3199E5-3FFE-15F9-0AF4-1F639534F409}"/>
                        </a:ext>
                      </a:extLst>
                    </p:cNvPr>
                    <p:cNvSpPr/>
                    <p:nvPr/>
                  </p:nvSpPr>
                  <p:spPr>
                    <a:xfrm>
                      <a:off x="9085230" y="4219806"/>
                      <a:ext cx="14144" cy="9001"/>
                    </a:xfrm>
                    <a:custGeom>
                      <a:avLst/>
                      <a:gdLst>
                        <a:gd name="connsiteX0" fmla="*/ 0 w 14144"/>
                        <a:gd name="connsiteY0" fmla="*/ 7715 h 9001"/>
                        <a:gd name="connsiteX1" fmla="*/ 429 w 14144"/>
                        <a:gd name="connsiteY1" fmla="*/ 9001 h 9001"/>
                        <a:gd name="connsiteX2" fmla="*/ 14144 w 14144"/>
                        <a:gd name="connsiteY2" fmla="*/ 1286 h 9001"/>
                        <a:gd name="connsiteX3" fmla="*/ 13716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429" y="9001"/>
                          </a:lnTo>
                          <a:lnTo>
                            <a:pt x="14144" y="1286"/>
                          </a:lnTo>
                          <a:lnTo>
                            <a:pt x="13716" y="0"/>
                          </a:lnTo>
                          <a:close/>
                        </a:path>
                      </a:pathLst>
                    </a:custGeom>
                    <a:solidFill>
                      <a:srgbClr val="B94231"/>
                    </a:solidFill>
                    <a:ln w="4286" cap="flat">
                      <a:noFill/>
                      <a:prstDash val="solid"/>
                      <a:miter/>
                    </a:ln>
                  </p:spPr>
                  <p:txBody>
                    <a:bodyPr rtlCol="0" anchor="ctr"/>
                    <a:lstStyle/>
                    <a:p>
                      <a:endParaRPr lang="en-GB"/>
                    </a:p>
                  </p:txBody>
                </p:sp>
                <p:sp>
                  <p:nvSpPr>
                    <p:cNvPr id="939" name="Freeform: Shape 938">
                      <a:extLst>
                        <a:ext uri="{FF2B5EF4-FFF2-40B4-BE49-F238E27FC236}">
                          <a16:creationId xmlns:a16="http://schemas.microsoft.com/office/drawing/2014/main" id="{11BA2547-6E61-657D-26F1-FCE21493C571}"/>
                        </a:ext>
                      </a:extLst>
                    </p:cNvPr>
                    <p:cNvSpPr/>
                    <p:nvPr/>
                  </p:nvSpPr>
                  <p:spPr>
                    <a:xfrm>
                      <a:off x="9081801" y="4227521"/>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1" y="1715"/>
                            <a:pt x="3858" y="1286"/>
                          </a:cubicBezTo>
                          <a:lnTo>
                            <a:pt x="3429" y="0"/>
                          </a:lnTo>
                          <a:cubicBezTo>
                            <a:pt x="2572" y="857"/>
                            <a:pt x="858" y="857"/>
                            <a:pt x="0" y="0"/>
                          </a:cubicBezTo>
                        </a:path>
                      </a:pathLst>
                    </a:custGeom>
                    <a:solidFill>
                      <a:srgbClr val="B94231"/>
                    </a:solidFill>
                    <a:ln w="4286" cap="flat">
                      <a:noFill/>
                      <a:prstDash val="solid"/>
                      <a:miter/>
                    </a:ln>
                  </p:spPr>
                  <p:txBody>
                    <a:bodyPr rtlCol="0" anchor="ctr"/>
                    <a:lstStyle/>
                    <a:p>
                      <a:endParaRPr lang="en-GB"/>
                    </a:p>
                  </p:txBody>
                </p:sp>
                <p:sp>
                  <p:nvSpPr>
                    <p:cNvPr id="940" name="Freeform: Shape 939">
                      <a:extLst>
                        <a:ext uri="{FF2B5EF4-FFF2-40B4-BE49-F238E27FC236}">
                          <a16:creationId xmlns:a16="http://schemas.microsoft.com/office/drawing/2014/main" id="{372B3920-27E0-EBAF-07CD-0530EBD3AE97}"/>
                        </a:ext>
                      </a:extLst>
                    </p:cNvPr>
                    <p:cNvSpPr/>
                    <p:nvPr/>
                  </p:nvSpPr>
                  <p:spPr>
                    <a:xfrm>
                      <a:off x="9067660" y="4209461"/>
                      <a:ext cx="31711" cy="18548"/>
                    </a:xfrm>
                    <a:custGeom>
                      <a:avLst/>
                      <a:gdLst>
                        <a:gd name="connsiteX0" fmla="*/ 15856 w 31711"/>
                        <a:gd name="connsiteY0" fmla="*/ 58 h 18548"/>
                        <a:gd name="connsiteX1" fmla="*/ 425 w 31711"/>
                        <a:gd name="connsiteY1" fmla="*/ 10345 h 18548"/>
                        <a:gd name="connsiteX2" fmla="*/ 15856 w 31711"/>
                        <a:gd name="connsiteY2" fmla="*/ 18488 h 18548"/>
                        <a:gd name="connsiteX3" fmla="*/ 31286 w 31711"/>
                        <a:gd name="connsiteY3" fmla="*/ 8202 h 18548"/>
                        <a:gd name="connsiteX4" fmla="*/ 15856 w 31711"/>
                        <a:gd name="connsiteY4" fmla="*/ 58 h 18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48">
                          <a:moveTo>
                            <a:pt x="15856" y="58"/>
                          </a:moveTo>
                          <a:cubicBezTo>
                            <a:pt x="15427" y="58"/>
                            <a:pt x="-3004" y="8630"/>
                            <a:pt x="425" y="10345"/>
                          </a:cubicBezTo>
                          <a:cubicBezTo>
                            <a:pt x="1282" y="10773"/>
                            <a:pt x="14998" y="19346"/>
                            <a:pt x="15856" y="18488"/>
                          </a:cubicBezTo>
                          <a:cubicBezTo>
                            <a:pt x="16284" y="18488"/>
                            <a:pt x="34715" y="9916"/>
                            <a:pt x="31286" y="8202"/>
                          </a:cubicBezTo>
                          <a:cubicBezTo>
                            <a:pt x="30429" y="8202"/>
                            <a:pt x="16284" y="-800"/>
                            <a:pt x="15856" y="58"/>
                          </a:cubicBezTo>
                          <a:close/>
                        </a:path>
                      </a:pathLst>
                    </a:custGeom>
                    <a:solidFill>
                      <a:srgbClr val="6C74AF"/>
                    </a:solidFill>
                    <a:ln w="4286" cap="flat">
                      <a:noFill/>
                      <a:prstDash val="solid"/>
                      <a:miter/>
                    </a:ln>
                  </p:spPr>
                  <p:txBody>
                    <a:bodyPr rtlCol="0" anchor="ctr"/>
                    <a:lstStyle/>
                    <a:p>
                      <a:endParaRPr lang="en-GB"/>
                    </a:p>
                  </p:txBody>
                </p:sp>
                <p:sp>
                  <p:nvSpPr>
                    <p:cNvPr id="941" name="Freeform: Shape 940">
                      <a:extLst>
                        <a:ext uri="{FF2B5EF4-FFF2-40B4-BE49-F238E27FC236}">
                          <a16:creationId xmlns:a16="http://schemas.microsoft.com/office/drawing/2014/main" id="{80FD3937-B45D-C070-0B86-5A7740B4B8C6}"/>
                        </a:ext>
                      </a:extLst>
                    </p:cNvPr>
                    <p:cNvSpPr/>
                    <p:nvPr/>
                  </p:nvSpPr>
                  <p:spPr>
                    <a:xfrm>
                      <a:off x="9044082" y="4233522"/>
                      <a:ext cx="14572" cy="9001"/>
                    </a:xfrm>
                    <a:custGeom>
                      <a:avLst/>
                      <a:gdLst>
                        <a:gd name="connsiteX0" fmla="*/ 0 w 14572"/>
                        <a:gd name="connsiteY0" fmla="*/ 0 h 9001"/>
                        <a:gd name="connsiteX1" fmla="*/ 857 w 14572"/>
                        <a:gd name="connsiteY1" fmla="*/ 1286 h 9001"/>
                        <a:gd name="connsiteX2" fmla="*/ 14573 w 14572"/>
                        <a:gd name="connsiteY2" fmla="*/ 9001 h 9001"/>
                        <a:gd name="connsiteX3" fmla="*/ 13716 w 14572"/>
                        <a:gd name="connsiteY3" fmla="*/ 7715 h 9001"/>
                      </a:gdLst>
                      <a:ahLst/>
                      <a:cxnLst>
                        <a:cxn ang="0">
                          <a:pos x="connsiteX0" y="connsiteY0"/>
                        </a:cxn>
                        <a:cxn ang="0">
                          <a:pos x="connsiteX1" y="connsiteY1"/>
                        </a:cxn>
                        <a:cxn ang="0">
                          <a:pos x="connsiteX2" y="connsiteY2"/>
                        </a:cxn>
                        <a:cxn ang="0">
                          <a:pos x="connsiteX3" y="connsiteY3"/>
                        </a:cxn>
                      </a:cxnLst>
                      <a:rect l="l" t="t" r="r" b="b"/>
                      <a:pathLst>
                        <a:path w="14572" h="9001">
                          <a:moveTo>
                            <a:pt x="0" y="0"/>
                          </a:moveTo>
                          <a:lnTo>
                            <a:pt x="857" y="1286"/>
                          </a:lnTo>
                          <a:lnTo>
                            <a:pt x="14573" y="9001"/>
                          </a:lnTo>
                          <a:lnTo>
                            <a:pt x="13716" y="7715"/>
                          </a:lnTo>
                          <a:close/>
                        </a:path>
                      </a:pathLst>
                    </a:custGeom>
                    <a:solidFill>
                      <a:srgbClr val="B94231"/>
                    </a:solidFill>
                    <a:ln w="4286" cap="flat">
                      <a:noFill/>
                      <a:prstDash val="solid"/>
                      <a:miter/>
                    </a:ln>
                  </p:spPr>
                  <p:txBody>
                    <a:bodyPr rtlCol="0" anchor="ctr"/>
                    <a:lstStyle/>
                    <a:p>
                      <a:endParaRPr lang="en-GB"/>
                    </a:p>
                  </p:txBody>
                </p:sp>
                <p:sp>
                  <p:nvSpPr>
                    <p:cNvPr id="942" name="Freeform: Shape 941">
                      <a:extLst>
                        <a:ext uri="{FF2B5EF4-FFF2-40B4-BE49-F238E27FC236}">
                          <a16:creationId xmlns:a16="http://schemas.microsoft.com/office/drawing/2014/main" id="{DBA2E5F8-6B8C-86FA-B04F-C3F9D5992CD8}"/>
                        </a:ext>
                      </a:extLst>
                    </p:cNvPr>
                    <p:cNvSpPr/>
                    <p:nvPr/>
                  </p:nvSpPr>
                  <p:spPr>
                    <a:xfrm>
                      <a:off x="9074943" y="4232236"/>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5"/>
                            <a:pt x="857" y="857"/>
                            <a:pt x="429" y="0"/>
                          </a:cubicBezTo>
                          <a:cubicBezTo>
                            <a:pt x="857" y="429"/>
                            <a:pt x="857" y="857"/>
                            <a:pt x="0" y="1286"/>
                          </a:cubicBezTo>
                        </a:path>
                      </a:pathLst>
                    </a:custGeom>
                    <a:solidFill>
                      <a:srgbClr val="B94231"/>
                    </a:solidFill>
                    <a:ln w="4286" cap="flat">
                      <a:noFill/>
                      <a:prstDash val="solid"/>
                      <a:miter/>
                    </a:ln>
                  </p:spPr>
                  <p:txBody>
                    <a:bodyPr rtlCol="0" anchor="ctr"/>
                    <a:lstStyle/>
                    <a:p>
                      <a:endParaRPr lang="en-GB"/>
                    </a:p>
                  </p:txBody>
                </p:sp>
                <p:sp>
                  <p:nvSpPr>
                    <p:cNvPr id="943" name="Freeform: Shape 942">
                      <a:extLst>
                        <a:ext uri="{FF2B5EF4-FFF2-40B4-BE49-F238E27FC236}">
                          <a16:creationId xmlns:a16="http://schemas.microsoft.com/office/drawing/2014/main" id="{B22F24DF-5709-FF8D-2F95-879AFC8B8B41}"/>
                        </a:ext>
                      </a:extLst>
                    </p:cNvPr>
                    <p:cNvSpPr/>
                    <p:nvPr/>
                  </p:nvSpPr>
                  <p:spPr>
                    <a:xfrm>
                      <a:off x="9061227" y="4233522"/>
                      <a:ext cx="14144" cy="9001"/>
                    </a:xfrm>
                    <a:custGeom>
                      <a:avLst/>
                      <a:gdLst>
                        <a:gd name="connsiteX0" fmla="*/ 0 w 14144"/>
                        <a:gd name="connsiteY0" fmla="*/ 7715 h 9001"/>
                        <a:gd name="connsiteX1" fmla="*/ 857 w 14144"/>
                        <a:gd name="connsiteY1" fmla="*/ 9001 h 9001"/>
                        <a:gd name="connsiteX2" fmla="*/ 14144 w 14144"/>
                        <a:gd name="connsiteY2" fmla="*/ 1286 h 9001"/>
                        <a:gd name="connsiteX3" fmla="*/ 13716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857" y="9001"/>
                          </a:lnTo>
                          <a:lnTo>
                            <a:pt x="14144" y="1286"/>
                          </a:lnTo>
                          <a:lnTo>
                            <a:pt x="13716" y="0"/>
                          </a:lnTo>
                          <a:close/>
                        </a:path>
                      </a:pathLst>
                    </a:custGeom>
                    <a:solidFill>
                      <a:srgbClr val="B94231"/>
                    </a:solidFill>
                    <a:ln w="4286" cap="flat">
                      <a:noFill/>
                      <a:prstDash val="solid"/>
                      <a:miter/>
                    </a:ln>
                  </p:spPr>
                  <p:txBody>
                    <a:bodyPr rtlCol="0" anchor="ctr"/>
                    <a:lstStyle/>
                    <a:p>
                      <a:endParaRPr lang="en-GB"/>
                    </a:p>
                  </p:txBody>
                </p:sp>
                <p:sp>
                  <p:nvSpPr>
                    <p:cNvPr id="944" name="Freeform: Shape 943">
                      <a:extLst>
                        <a:ext uri="{FF2B5EF4-FFF2-40B4-BE49-F238E27FC236}">
                          <a16:creationId xmlns:a16="http://schemas.microsoft.com/office/drawing/2014/main" id="{3BE58403-3258-A46E-09DA-FCF201CB6731}"/>
                        </a:ext>
                      </a:extLst>
                    </p:cNvPr>
                    <p:cNvSpPr/>
                    <p:nvPr/>
                  </p:nvSpPr>
                  <p:spPr>
                    <a:xfrm>
                      <a:off x="9043657" y="4223177"/>
                      <a:ext cx="31711" cy="18548"/>
                    </a:xfrm>
                    <a:custGeom>
                      <a:avLst/>
                      <a:gdLst>
                        <a:gd name="connsiteX0" fmla="*/ 15856 w 31711"/>
                        <a:gd name="connsiteY0" fmla="*/ 58 h 18548"/>
                        <a:gd name="connsiteX1" fmla="*/ 425 w 31711"/>
                        <a:gd name="connsiteY1" fmla="*/ 10345 h 18548"/>
                        <a:gd name="connsiteX2" fmla="*/ 15856 w 31711"/>
                        <a:gd name="connsiteY2" fmla="*/ 18488 h 18548"/>
                        <a:gd name="connsiteX3" fmla="*/ 31286 w 31711"/>
                        <a:gd name="connsiteY3" fmla="*/ 8202 h 18548"/>
                        <a:gd name="connsiteX4" fmla="*/ 15856 w 31711"/>
                        <a:gd name="connsiteY4" fmla="*/ 58 h 18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48">
                          <a:moveTo>
                            <a:pt x="15856" y="58"/>
                          </a:moveTo>
                          <a:cubicBezTo>
                            <a:pt x="15427" y="58"/>
                            <a:pt x="-3004" y="8630"/>
                            <a:pt x="425" y="10345"/>
                          </a:cubicBezTo>
                          <a:cubicBezTo>
                            <a:pt x="1282" y="10773"/>
                            <a:pt x="14998" y="19346"/>
                            <a:pt x="15856" y="18488"/>
                          </a:cubicBezTo>
                          <a:cubicBezTo>
                            <a:pt x="16284" y="18488"/>
                            <a:pt x="34715" y="9916"/>
                            <a:pt x="31286" y="8202"/>
                          </a:cubicBezTo>
                          <a:cubicBezTo>
                            <a:pt x="30429" y="8202"/>
                            <a:pt x="16713" y="-800"/>
                            <a:pt x="15856" y="58"/>
                          </a:cubicBezTo>
                          <a:close/>
                        </a:path>
                      </a:pathLst>
                    </a:custGeom>
                    <a:solidFill>
                      <a:srgbClr val="6C74AF"/>
                    </a:solidFill>
                    <a:ln w="4286" cap="flat">
                      <a:noFill/>
                      <a:prstDash val="solid"/>
                      <a:miter/>
                    </a:ln>
                  </p:spPr>
                  <p:txBody>
                    <a:bodyPr rtlCol="0" anchor="ctr"/>
                    <a:lstStyle/>
                    <a:p>
                      <a:endParaRPr lang="en-GB"/>
                    </a:p>
                  </p:txBody>
                </p:sp>
                <p:sp>
                  <p:nvSpPr>
                    <p:cNvPr id="945" name="Freeform: Shape 944">
                      <a:extLst>
                        <a:ext uri="{FF2B5EF4-FFF2-40B4-BE49-F238E27FC236}">
                          <a16:creationId xmlns:a16="http://schemas.microsoft.com/office/drawing/2014/main" id="{9A420BD4-E51C-BF46-F0A7-490EDEDB9EFC}"/>
                        </a:ext>
                      </a:extLst>
                    </p:cNvPr>
                    <p:cNvSpPr/>
                    <p:nvPr/>
                  </p:nvSpPr>
                  <p:spPr>
                    <a:xfrm>
                      <a:off x="9057798" y="4241237"/>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4"/>
                            <a:pt x="3000" y="1714"/>
                            <a:pt x="3858" y="1286"/>
                          </a:cubicBezTo>
                          <a:lnTo>
                            <a:pt x="3429" y="0"/>
                          </a:lnTo>
                          <a:cubicBezTo>
                            <a:pt x="2572" y="857"/>
                            <a:pt x="857" y="857"/>
                            <a:pt x="0" y="0"/>
                          </a:cubicBezTo>
                        </a:path>
                      </a:pathLst>
                    </a:custGeom>
                    <a:solidFill>
                      <a:srgbClr val="B94231"/>
                    </a:solidFill>
                    <a:ln w="4286" cap="flat">
                      <a:noFill/>
                      <a:prstDash val="solid"/>
                      <a:miter/>
                    </a:ln>
                  </p:spPr>
                  <p:txBody>
                    <a:bodyPr rtlCol="0" anchor="ctr"/>
                    <a:lstStyle/>
                    <a:p>
                      <a:endParaRPr lang="en-GB"/>
                    </a:p>
                  </p:txBody>
                </p:sp>
                <p:sp>
                  <p:nvSpPr>
                    <p:cNvPr id="946" name="Freeform: Shape 945">
                      <a:extLst>
                        <a:ext uri="{FF2B5EF4-FFF2-40B4-BE49-F238E27FC236}">
                          <a16:creationId xmlns:a16="http://schemas.microsoft.com/office/drawing/2014/main" id="{4BE6425B-660C-AA27-CE07-D9D2B513D506}"/>
                        </a:ext>
                      </a:extLst>
                    </p:cNvPr>
                    <p:cNvSpPr/>
                    <p:nvPr/>
                  </p:nvSpPr>
                  <p:spPr>
                    <a:xfrm>
                      <a:off x="9020508" y="4247237"/>
                      <a:ext cx="14144" cy="9001"/>
                    </a:xfrm>
                    <a:custGeom>
                      <a:avLst/>
                      <a:gdLst>
                        <a:gd name="connsiteX0" fmla="*/ 0 w 14144"/>
                        <a:gd name="connsiteY0" fmla="*/ 0 h 9001"/>
                        <a:gd name="connsiteX1" fmla="*/ 429 w 14144"/>
                        <a:gd name="connsiteY1" fmla="*/ 1286 h 9001"/>
                        <a:gd name="connsiteX2" fmla="*/ 14144 w 14144"/>
                        <a:gd name="connsiteY2" fmla="*/ 9001 h 9001"/>
                        <a:gd name="connsiteX3" fmla="*/ 13716 w 14144"/>
                        <a:gd name="connsiteY3" fmla="*/ 8144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429" y="1286"/>
                          </a:lnTo>
                          <a:lnTo>
                            <a:pt x="14144" y="9001"/>
                          </a:lnTo>
                          <a:lnTo>
                            <a:pt x="13716" y="8144"/>
                          </a:lnTo>
                          <a:close/>
                        </a:path>
                      </a:pathLst>
                    </a:custGeom>
                    <a:solidFill>
                      <a:srgbClr val="B94231"/>
                    </a:solidFill>
                    <a:ln w="4286" cap="flat">
                      <a:noFill/>
                      <a:prstDash val="solid"/>
                      <a:miter/>
                    </a:ln>
                  </p:spPr>
                  <p:txBody>
                    <a:bodyPr rtlCol="0" anchor="ctr"/>
                    <a:lstStyle/>
                    <a:p>
                      <a:endParaRPr lang="en-GB"/>
                    </a:p>
                  </p:txBody>
                </p:sp>
                <p:sp>
                  <p:nvSpPr>
                    <p:cNvPr id="947" name="Freeform: Shape 946">
                      <a:extLst>
                        <a:ext uri="{FF2B5EF4-FFF2-40B4-BE49-F238E27FC236}">
                          <a16:creationId xmlns:a16="http://schemas.microsoft.com/office/drawing/2014/main" id="{08A701AD-033F-A18A-A302-0E9C5A57F304}"/>
                        </a:ext>
                      </a:extLst>
                    </p:cNvPr>
                    <p:cNvSpPr/>
                    <p:nvPr/>
                  </p:nvSpPr>
                  <p:spPr>
                    <a:xfrm>
                      <a:off x="9050940" y="4245952"/>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5"/>
                            <a:pt x="857" y="857"/>
                            <a:pt x="429" y="0"/>
                          </a:cubicBezTo>
                          <a:cubicBezTo>
                            <a:pt x="857" y="429"/>
                            <a:pt x="857" y="857"/>
                            <a:pt x="0" y="1286"/>
                          </a:cubicBezTo>
                        </a:path>
                      </a:pathLst>
                    </a:custGeom>
                    <a:solidFill>
                      <a:srgbClr val="B94231"/>
                    </a:solidFill>
                    <a:ln w="4286" cap="flat">
                      <a:noFill/>
                      <a:prstDash val="solid"/>
                      <a:miter/>
                    </a:ln>
                  </p:spPr>
                  <p:txBody>
                    <a:bodyPr rtlCol="0" anchor="ctr"/>
                    <a:lstStyle/>
                    <a:p>
                      <a:endParaRPr lang="en-GB"/>
                    </a:p>
                  </p:txBody>
                </p:sp>
                <p:sp>
                  <p:nvSpPr>
                    <p:cNvPr id="948" name="Freeform: Shape 947">
                      <a:extLst>
                        <a:ext uri="{FF2B5EF4-FFF2-40B4-BE49-F238E27FC236}">
                          <a16:creationId xmlns:a16="http://schemas.microsoft.com/office/drawing/2014/main" id="{D08C7948-130B-6639-D771-3B8C0FC6763F}"/>
                        </a:ext>
                      </a:extLst>
                    </p:cNvPr>
                    <p:cNvSpPr/>
                    <p:nvPr/>
                  </p:nvSpPr>
                  <p:spPr>
                    <a:xfrm>
                      <a:off x="9037653" y="4247237"/>
                      <a:ext cx="14144" cy="9001"/>
                    </a:xfrm>
                    <a:custGeom>
                      <a:avLst/>
                      <a:gdLst>
                        <a:gd name="connsiteX0" fmla="*/ 0 w 14144"/>
                        <a:gd name="connsiteY0" fmla="*/ 8144 h 9001"/>
                        <a:gd name="connsiteX1" fmla="*/ 429 w 14144"/>
                        <a:gd name="connsiteY1" fmla="*/ 9001 h 9001"/>
                        <a:gd name="connsiteX2" fmla="*/ 14144 w 14144"/>
                        <a:gd name="connsiteY2" fmla="*/ 1286 h 9001"/>
                        <a:gd name="connsiteX3" fmla="*/ 13287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8144"/>
                          </a:moveTo>
                          <a:lnTo>
                            <a:pt x="429" y="9001"/>
                          </a:lnTo>
                          <a:lnTo>
                            <a:pt x="14144" y="1286"/>
                          </a:lnTo>
                          <a:lnTo>
                            <a:pt x="13287" y="0"/>
                          </a:lnTo>
                          <a:close/>
                        </a:path>
                      </a:pathLst>
                    </a:custGeom>
                    <a:solidFill>
                      <a:srgbClr val="B94231"/>
                    </a:solidFill>
                    <a:ln w="4286" cap="flat">
                      <a:noFill/>
                      <a:prstDash val="solid"/>
                      <a:miter/>
                    </a:ln>
                  </p:spPr>
                  <p:txBody>
                    <a:bodyPr rtlCol="0" anchor="ctr"/>
                    <a:lstStyle/>
                    <a:p>
                      <a:endParaRPr lang="en-GB"/>
                    </a:p>
                  </p:txBody>
                </p:sp>
                <p:sp>
                  <p:nvSpPr>
                    <p:cNvPr id="949" name="Freeform: Shape 948">
                      <a:extLst>
                        <a:ext uri="{FF2B5EF4-FFF2-40B4-BE49-F238E27FC236}">
                          <a16:creationId xmlns:a16="http://schemas.microsoft.com/office/drawing/2014/main" id="{520C747D-3CBA-45D4-8BAF-4E26F66FB7FB}"/>
                        </a:ext>
                      </a:extLst>
                    </p:cNvPr>
                    <p:cNvSpPr/>
                    <p:nvPr/>
                  </p:nvSpPr>
                  <p:spPr>
                    <a:xfrm>
                      <a:off x="9034224" y="4255381"/>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0" y="1715"/>
                            <a:pt x="3858" y="1286"/>
                          </a:cubicBezTo>
                          <a:lnTo>
                            <a:pt x="3429" y="0"/>
                          </a:lnTo>
                          <a:cubicBezTo>
                            <a:pt x="2143" y="429"/>
                            <a:pt x="857" y="429"/>
                            <a:pt x="0" y="0"/>
                          </a:cubicBezTo>
                        </a:path>
                      </a:pathLst>
                    </a:custGeom>
                    <a:solidFill>
                      <a:srgbClr val="B94231"/>
                    </a:solidFill>
                    <a:ln w="4286" cap="flat">
                      <a:noFill/>
                      <a:prstDash val="solid"/>
                      <a:miter/>
                    </a:ln>
                  </p:spPr>
                  <p:txBody>
                    <a:bodyPr rtlCol="0" anchor="ctr"/>
                    <a:lstStyle/>
                    <a:p>
                      <a:endParaRPr lang="en-GB"/>
                    </a:p>
                  </p:txBody>
                </p:sp>
                <p:sp>
                  <p:nvSpPr>
                    <p:cNvPr id="950" name="Freeform: Shape 949">
                      <a:extLst>
                        <a:ext uri="{FF2B5EF4-FFF2-40B4-BE49-F238E27FC236}">
                          <a16:creationId xmlns:a16="http://schemas.microsoft.com/office/drawing/2014/main" id="{2C7153DD-D18C-53E2-D102-B07AA25A587B}"/>
                        </a:ext>
                      </a:extLst>
                    </p:cNvPr>
                    <p:cNvSpPr/>
                    <p:nvPr/>
                  </p:nvSpPr>
                  <p:spPr>
                    <a:xfrm>
                      <a:off x="9020083" y="4236935"/>
                      <a:ext cx="31711" cy="18506"/>
                    </a:xfrm>
                    <a:custGeom>
                      <a:avLst/>
                      <a:gdLst>
                        <a:gd name="connsiteX0" fmla="*/ 15856 w 31711"/>
                        <a:gd name="connsiteY0" fmla="*/ 16 h 18506"/>
                        <a:gd name="connsiteX1" fmla="*/ 425 w 31711"/>
                        <a:gd name="connsiteY1" fmla="*/ 10302 h 18506"/>
                        <a:gd name="connsiteX2" fmla="*/ 15856 w 31711"/>
                        <a:gd name="connsiteY2" fmla="*/ 18446 h 18506"/>
                        <a:gd name="connsiteX3" fmla="*/ 31286 w 31711"/>
                        <a:gd name="connsiteY3" fmla="*/ 8159 h 18506"/>
                        <a:gd name="connsiteX4" fmla="*/ 15856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6" y="16"/>
                          </a:moveTo>
                          <a:cubicBezTo>
                            <a:pt x="15427" y="16"/>
                            <a:pt x="-3004" y="8588"/>
                            <a:pt x="425" y="10302"/>
                          </a:cubicBezTo>
                          <a:cubicBezTo>
                            <a:pt x="1282" y="10731"/>
                            <a:pt x="14998" y="19304"/>
                            <a:pt x="15856" y="18446"/>
                          </a:cubicBezTo>
                          <a:cubicBezTo>
                            <a:pt x="16284" y="18446"/>
                            <a:pt x="34715" y="9874"/>
                            <a:pt x="31286" y="8159"/>
                          </a:cubicBezTo>
                          <a:cubicBezTo>
                            <a:pt x="30000" y="8159"/>
                            <a:pt x="16284" y="-413"/>
                            <a:pt x="15856" y="16"/>
                          </a:cubicBezTo>
                          <a:close/>
                        </a:path>
                      </a:pathLst>
                    </a:custGeom>
                    <a:solidFill>
                      <a:srgbClr val="6C74AF"/>
                    </a:solidFill>
                    <a:ln w="4286" cap="flat">
                      <a:noFill/>
                      <a:prstDash val="solid"/>
                      <a:miter/>
                    </a:ln>
                  </p:spPr>
                  <p:txBody>
                    <a:bodyPr rtlCol="0" anchor="ctr"/>
                    <a:lstStyle/>
                    <a:p>
                      <a:endParaRPr lang="en-GB"/>
                    </a:p>
                  </p:txBody>
                </p:sp>
                <p:sp>
                  <p:nvSpPr>
                    <p:cNvPr id="951" name="Freeform: Shape 950">
                      <a:extLst>
                        <a:ext uri="{FF2B5EF4-FFF2-40B4-BE49-F238E27FC236}">
                          <a16:creationId xmlns:a16="http://schemas.microsoft.com/office/drawing/2014/main" id="{E43672C8-789A-8F51-4BDD-32CD85ACF078}"/>
                        </a:ext>
                      </a:extLst>
                    </p:cNvPr>
                    <p:cNvSpPr/>
                    <p:nvPr/>
                  </p:nvSpPr>
                  <p:spPr>
                    <a:xfrm>
                      <a:off x="8996505" y="4260953"/>
                      <a:ext cx="14144" cy="9429"/>
                    </a:xfrm>
                    <a:custGeom>
                      <a:avLst/>
                      <a:gdLst>
                        <a:gd name="connsiteX0" fmla="*/ 0 w 14144"/>
                        <a:gd name="connsiteY0" fmla="*/ 0 h 9429"/>
                        <a:gd name="connsiteX1" fmla="*/ 858 w 14144"/>
                        <a:gd name="connsiteY1" fmla="*/ 1286 h 9429"/>
                        <a:gd name="connsiteX2" fmla="*/ 14145 w 14144"/>
                        <a:gd name="connsiteY2" fmla="*/ 9430 h 9429"/>
                        <a:gd name="connsiteX3" fmla="*/ 13716 w 14144"/>
                        <a:gd name="connsiteY3" fmla="*/ 8144 h 9429"/>
                      </a:gdLst>
                      <a:ahLst/>
                      <a:cxnLst>
                        <a:cxn ang="0">
                          <a:pos x="connsiteX0" y="connsiteY0"/>
                        </a:cxn>
                        <a:cxn ang="0">
                          <a:pos x="connsiteX1" y="connsiteY1"/>
                        </a:cxn>
                        <a:cxn ang="0">
                          <a:pos x="connsiteX2" y="connsiteY2"/>
                        </a:cxn>
                        <a:cxn ang="0">
                          <a:pos x="connsiteX3" y="connsiteY3"/>
                        </a:cxn>
                      </a:cxnLst>
                      <a:rect l="l" t="t" r="r" b="b"/>
                      <a:pathLst>
                        <a:path w="14144" h="9429">
                          <a:moveTo>
                            <a:pt x="0" y="0"/>
                          </a:moveTo>
                          <a:lnTo>
                            <a:pt x="858" y="1286"/>
                          </a:lnTo>
                          <a:lnTo>
                            <a:pt x="14145" y="9430"/>
                          </a:lnTo>
                          <a:lnTo>
                            <a:pt x="13716" y="8144"/>
                          </a:lnTo>
                          <a:close/>
                        </a:path>
                      </a:pathLst>
                    </a:custGeom>
                    <a:solidFill>
                      <a:srgbClr val="B94231"/>
                    </a:solidFill>
                    <a:ln w="4286" cap="flat">
                      <a:noFill/>
                      <a:prstDash val="solid"/>
                      <a:miter/>
                    </a:ln>
                  </p:spPr>
                  <p:txBody>
                    <a:bodyPr rtlCol="0" anchor="ctr"/>
                    <a:lstStyle/>
                    <a:p>
                      <a:endParaRPr lang="en-GB"/>
                    </a:p>
                  </p:txBody>
                </p:sp>
                <p:sp>
                  <p:nvSpPr>
                    <p:cNvPr id="952" name="Freeform: Shape 951">
                      <a:extLst>
                        <a:ext uri="{FF2B5EF4-FFF2-40B4-BE49-F238E27FC236}">
                          <a16:creationId xmlns:a16="http://schemas.microsoft.com/office/drawing/2014/main" id="{D9B7CD69-56C4-ED6D-BEE1-6CF7D123CA20}"/>
                        </a:ext>
                      </a:extLst>
                    </p:cNvPr>
                    <p:cNvSpPr/>
                    <p:nvPr/>
                  </p:nvSpPr>
                  <p:spPr>
                    <a:xfrm>
                      <a:off x="9027366" y="4259668"/>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5"/>
                            <a:pt x="857" y="857"/>
                            <a:pt x="429" y="0"/>
                          </a:cubicBezTo>
                          <a:cubicBezTo>
                            <a:pt x="857" y="429"/>
                            <a:pt x="429" y="857"/>
                            <a:pt x="0" y="1286"/>
                          </a:cubicBezTo>
                        </a:path>
                      </a:pathLst>
                    </a:custGeom>
                    <a:solidFill>
                      <a:srgbClr val="B94231"/>
                    </a:solidFill>
                    <a:ln w="4286" cap="flat">
                      <a:noFill/>
                      <a:prstDash val="solid"/>
                      <a:miter/>
                    </a:ln>
                  </p:spPr>
                  <p:txBody>
                    <a:bodyPr rtlCol="0" anchor="ctr"/>
                    <a:lstStyle/>
                    <a:p>
                      <a:endParaRPr lang="en-GB"/>
                    </a:p>
                  </p:txBody>
                </p:sp>
                <p:sp>
                  <p:nvSpPr>
                    <p:cNvPr id="953" name="Freeform: Shape 952">
                      <a:extLst>
                        <a:ext uri="{FF2B5EF4-FFF2-40B4-BE49-F238E27FC236}">
                          <a16:creationId xmlns:a16="http://schemas.microsoft.com/office/drawing/2014/main" id="{DB650163-D27E-1917-F77C-64AEF80A18FD}"/>
                        </a:ext>
                      </a:extLst>
                    </p:cNvPr>
                    <p:cNvSpPr/>
                    <p:nvPr/>
                  </p:nvSpPr>
                  <p:spPr>
                    <a:xfrm>
                      <a:off x="9013650" y="4260953"/>
                      <a:ext cx="14144" cy="9429"/>
                    </a:xfrm>
                    <a:custGeom>
                      <a:avLst/>
                      <a:gdLst>
                        <a:gd name="connsiteX0" fmla="*/ 0 w 14144"/>
                        <a:gd name="connsiteY0" fmla="*/ 8144 h 9429"/>
                        <a:gd name="connsiteX1" fmla="*/ 429 w 14144"/>
                        <a:gd name="connsiteY1" fmla="*/ 9430 h 9429"/>
                        <a:gd name="connsiteX2" fmla="*/ 14145 w 14144"/>
                        <a:gd name="connsiteY2" fmla="*/ 1286 h 9429"/>
                        <a:gd name="connsiteX3" fmla="*/ 13716 w 14144"/>
                        <a:gd name="connsiteY3" fmla="*/ 0 h 9429"/>
                      </a:gdLst>
                      <a:ahLst/>
                      <a:cxnLst>
                        <a:cxn ang="0">
                          <a:pos x="connsiteX0" y="connsiteY0"/>
                        </a:cxn>
                        <a:cxn ang="0">
                          <a:pos x="connsiteX1" y="connsiteY1"/>
                        </a:cxn>
                        <a:cxn ang="0">
                          <a:pos x="connsiteX2" y="connsiteY2"/>
                        </a:cxn>
                        <a:cxn ang="0">
                          <a:pos x="connsiteX3" y="connsiteY3"/>
                        </a:cxn>
                      </a:cxnLst>
                      <a:rect l="l" t="t" r="r" b="b"/>
                      <a:pathLst>
                        <a:path w="14144" h="9429">
                          <a:moveTo>
                            <a:pt x="0" y="8144"/>
                          </a:moveTo>
                          <a:lnTo>
                            <a:pt x="429" y="9430"/>
                          </a:lnTo>
                          <a:lnTo>
                            <a:pt x="14145" y="1286"/>
                          </a:lnTo>
                          <a:lnTo>
                            <a:pt x="13716" y="0"/>
                          </a:lnTo>
                          <a:close/>
                        </a:path>
                      </a:pathLst>
                    </a:custGeom>
                    <a:solidFill>
                      <a:srgbClr val="B94231"/>
                    </a:solidFill>
                    <a:ln w="4286" cap="flat">
                      <a:noFill/>
                      <a:prstDash val="solid"/>
                      <a:miter/>
                    </a:ln>
                  </p:spPr>
                  <p:txBody>
                    <a:bodyPr rtlCol="0" anchor="ctr"/>
                    <a:lstStyle/>
                    <a:p>
                      <a:endParaRPr lang="en-GB"/>
                    </a:p>
                  </p:txBody>
                </p:sp>
                <p:sp>
                  <p:nvSpPr>
                    <p:cNvPr id="954" name="Freeform: Shape 953">
                      <a:extLst>
                        <a:ext uri="{FF2B5EF4-FFF2-40B4-BE49-F238E27FC236}">
                          <a16:creationId xmlns:a16="http://schemas.microsoft.com/office/drawing/2014/main" id="{3CA5D4F6-EB60-23AB-CF90-18355A5DF9EF}"/>
                        </a:ext>
                      </a:extLst>
                    </p:cNvPr>
                    <p:cNvSpPr/>
                    <p:nvPr/>
                  </p:nvSpPr>
                  <p:spPr>
                    <a:xfrm>
                      <a:off x="8996080" y="4250651"/>
                      <a:ext cx="31711" cy="18506"/>
                    </a:xfrm>
                    <a:custGeom>
                      <a:avLst/>
                      <a:gdLst>
                        <a:gd name="connsiteX0" fmla="*/ 15856 w 31711"/>
                        <a:gd name="connsiteY0" fmla="*/ 16 h 18506"/>
                        <a:gd name="connsiteX1" fmla="*/ 425 w 31711"/>
                        <a:gd name="connsiteY1" fmla="*/ 10302 h 18506"/>
                        <a:gd name="connsiteX2" fmla="*/ 15856 w 31711"/>
                        <a:gd name="connsiteY2" fmla="*/ 18446 h 18506"/>
                        <a:gd name="connsiteX3" fmla="*/ 31286 w 31711"/>
                        <a:gd name="connsiteY3" fmla="*/ 8159 h 18506"/>
                        <a:gd name="connsiteX4" fmla="*/ 15856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6" y="16"/>
                          </a:moveTo>
                          <a:cubicBezTo>
                            <a:pt x="15427" y="16"/>
                            <a:pt x="-3004" y="8588"/>
                            <a:pt x="425" y="10302"/>
                          </a:cubicBezTo>
                          <a:cubicBezTo>
                            <a:pt x="1283" y="10731"/>
                            <a:pt x="14998" y="19304"/>
                            <a:pt x="15856" y="18446"/>
                          </a:cubicBezTo>
                          <a:cubicBezTo>
                            <a:pt x="16284" y="18446"/>
                            <a:pt x="34715" y="9874"/>
                            <a:pt x="31286" y="8159"/>
                          </a:cubicBezTo>
                          <a:cubicBezTo>
                            <a:pt x="30429" y="8159"/>
                            <a:pt x="16284" y="-413"/>
                            <a:pt x="15856" y="16"/>
                          </a:cubicBezTo>
                          <a:close/>
                        </a:path>
                      </a:pathLst>
                    </a:custGeom>
                    <a:solidFill>
                      <a:srgbClr val="6C74AF"/>
                    </a:solidFill>
                    <a:ln w="4286" cap="flat">
                      <a:noFill/>
                      <a:prstDash val="solid"/>
                      <a:miter/>
                    </a:ln>
                  </p:spPr>
                  <p:txBody>
                    <a:bodyPr rtlCol="0" anchor="ctr"/>
                    <a:lstStyle/>
                    <a:p>
                      <a:endParaRPr lang="en-GB"/>
                    </a:p>
                  </p:txBody>
                </p:sp>
                <p:sp>
                  <p:nvSpPr>
                    <p:cNvPr id="955" name="Freeform: Shape 954">
                      <a:extLst>
                        <a:ext uri="{FF2B5EF4-FFF2-40B4-BE49-F238E27FC236}">
                          <a16:creationId xmlns:a16="http://schemas.microsoft.com/office/drawing/2014/main" id="{85F8D961-B8B2-E5E0-3D8A-EE8E0E270521}"/>
                        </a:ext>
                      </a:extLst>
                    </p:cNvPr>
                    <p:cNvSpPr/>
                    <p:nvPr/>
                  </p:nvSpPr>
                  <p:spPr>
                    <a:xfrm>
                      <a:off x="9010221" y="4269097"/>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4"/>
                            <a:pt x="3000" y="1714"/>
                            <a:pt x="3858" y="1286"/>
                          </a:cubicBezTo>
                          <a:lnTo>
                            <a:pt x="3429" y="0"/>
                          </a:lnTo>
                          <a:cubicBezTo>
                            <a:pt x="2572" y="429"/>
                            <a:pt x="857" y="429"/>
                            <a:pt x="0" y="0"/>
                          </a:cubicBezTo>
                        </a:path>
                      </a:pathLst>
                    </a:custGeom>
                    <a:solidFill>
                      <a:srgbClr val="B94231"/>
                    </a:solidFill>
                    <a:ln w="4286" cap="flat">
                      <a:noFill/>
                      <a:prstDash val="solid"/>
                      <a:miter/>
                    </a:ln>
                  </p:spPr>
                  <p:txBody>
                    <a:bodyPr rtlCol="0" anchor="ctr"/>
                    <a:lstStyle/>
                    <a:p>
                      <a:endParaRPr lang="en-GB"/>
                    </a:p>
                  </p:txBody>
                </p:sp>
                <p:grpSp>
                  <p:nvGrpSpPr>
                    <p:cNvPr id="956" name="Graphic 18">
                      <a:extLst>
                        <a:ext uri="{FF2B5EF4-FFF2-40B4-BE49-F238E27FC236}">
                          <a16:creationId xmlns:a16="http://schemas.microsoft.com/office/drawing/2014/main" id="{96D597AB-002E-56AC-14E4-9D2F934467F7}"/>
                        </a:ext>
                      </a:extLst>
                    </p:cNvPr>
                    <p:cNvGrpSpPr/>
                    <p:nvPr/>
                  </p:nvGrpSpPr>
                  <p:grpSpPr>
                    <a:xfrm>
                      <a:off x="9139237" y="4205232"/>
                      <a:ext cx="1286" cy="1714"/>
                      <a:chOff x="9139237" y="4205232"/>
                      <a:chExt cx="1286" cy="1714"/>
                    </a:xfrm>
                  </p:grpSpPr>
                  <p:sp>
                    <p:nvSpPr>
                      <p:cNvPr id="957" name="Freeform: Shape 956">
                        <a:extLst>
                          <a:ext uri="{FF2B5EF4-FFF2-40B4-BE49-F238E27FC236}">
                            <a16:creationId xmlns:a16="http://schemas.microsoft.com/office/drawing/2014/main" id="{B6AFF766-CBCC-EA01-0DC1-E611C2A66111}"/>
                          </a:ext>
                        </a:extLst>
                      </p:cNvPr>
                      <p:cNvSpPr/>
                      <p:nvPr/>
                    </p:nvSpPr>
                    <p:spPr>
                      <a:xfrm>
                        <a:off x="9139237" y="4205232"/>
                        <a:ext cx="428" cy="1285"/>
                      </a:xfrm>
                      <a:custGeom>
                        <a:avLst/>
                        <a:gdLst>
                          <a:gd name="connsiteX0" fmla="*/ 0 w 428"/>
                          <a:gd name="connsiteY0" fmla="*/ 0 h 1285"/>
                          <a:gd name="connsiteX1" fmla="*/ 429 w 428"/>
                          <a:gd name="connsiteY1" fmla="*/ 1286 h 1285"/>
                          <a:gd name="connsiteX2" fmla="*/ 0 w 428"/>
                          <a:gd name="connsiteY2" fmla="*/ 0 h 1285"/>
                        </a:gdLst>
                        <a:ahLst/>
                        <a:cxnLst>
                          <a:cxn ang="0">
                            <a:pos x="connsiteX0" y="connsiteY0"/>
                          </a:cxn>
                          <a:cxn ang="0">
                            <a:pos x="connsiteX1" y="connsiteY1"/>
                          </a:cxn>
                          <a:cxn ang="0">
                            <a:pos x="connsiteX2" y="connsiteY2"/>
                          </a:cxn>
                        </a:cxnLst>
                        <a:rect l="l" t="t" r="r" b="b"/>
                        <a:pathLst>
                          <a:path w="428" h="1285">
                            <a:moveTo>
                              <a:pt x="0" y="0"/>
                            </a:moveTo>
                            <a:lnTo>
                              <a:pt x="429" y="1286"/>
                            </a:lnTo>
                            <a:lnTo>
                              <a:pt x="0" y="0"/>
                            </a:lnTo>
                          </a:path>
                        </a:pathLst>
                      </a:custGeom>
                      <a:solidFill>
                        <a:srgbClr val="376C70"/>
                      </a:solidFill>
                      <a:ln w="4286" cap="flat">
                        <a:noFill/>
                        <a:prstDash val="solid"/>
                        <a:miter/>
                      </a:ln>
                    </p:spPr>
                    <p:txBody>
                      <a:bodyPr rtlCol="0" anchor="ctr"/>
                      <a:lstStyle/>
                      <a:p>
                        <a:endParaRPr lang="en-GB"/>
                      </a:p>
                    </p:txBody>
                  </p:sp>
                  <p:sp>
                    <p:nvSpPr>
                      <p:cNvPr id="958" name="Freeform: Shape 957">
                        <a:extLst>
                          <a:ext uri="{FF2B5EF4-FFF2-40B4-BE49-F238E27FC236}">
                            <a16:creationId xmlns:a16="http://schemas.microsoft.com/office/drawing/2014/main" id="{0E0F9916-9229-AEAA-A2D4-94B12C8E04DC}"/>
                          </a:ext>
                        </a:extLst>
                      </p:cNvPr>
                      <p:cNvSpPr/>
                      <p:nvPr/>
                    </p:nvSpPr>
                    <p:spPr>
                      <a:xfrm>
                        <a:off x="9139237" y="4205232"/>
                        <a:ext cx="1286" cy="1714"/>
                      </a:xfrm>
                      <a:custGeom>
                        <a:avLst/>
                        <a:gdLst>
                          <a:gd name="connsiteX0" fmla="*/ 0 w 1286"/>
                          <a:gd name="connsiteY0" fmla="*/ 0 h 1714"/>
                          <a:gd name="connsiteX1" fmla="*/ 1286 w 1286"/>
                          <a:gd name="connsiteY1" fmla="*/ 1715 h 1714"/>
                          <a:gd name="connsiteX2" fmla="*/ 857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5"/>
                              <a:pt x="1286" y="1715"/>
                            </a:cubicBezTo>
                            <a:lnTo>
                              <a:pt x="857" y="429"/>
                            </a:lnTo>
                            <a:cubicBezTo>
                              <a:pt x="0" y="429"/>
                              <a:pt x="0" y="429"/>
                              <a:pt x="0" y="0"/>
                            </a:cubicBezTo>
                          </a:path>
                        </a:pathLst>
                      </a:custGeom>
                      <a:solidFill>
                        <a:srgbClr val="B94231"/>
                      </a:solidFill>
                      <a:ln w="4286" cap="flat">
                        <a:noFill/>
                        <a:prstDash val="solid"/>
                        <a:miter/>
                      </a:ln>
                    </p:spPr>
                    <p:txBody>
                      <a:bodyPr rtlCol="0" anchor="ctr"/>
                      <a:lstStyle/>
                      <a:p>
                        <a:endParaRPr lang="en-GB"/>
                      </a:p>
                    </p:txBody>
                  </p:sp>
                </p:grpSp>
                <p:sp>
                  <p:nvSpPr>
                    <p:cNvPr id="959" name="Freeform: Shape 958">
                      <a:extLst>
                        <a:ext uri="{FF2B5EF4-FFF2-40B4-BE49-F238E27FC236}">
                          <a16:creationId xmlns:a16="http://schemas.microsoft.com/office/drawing/2014/main" id="{64C64020-CD09-3265-E446-F0E322890A24}"/>
                        </a:ext>
                      </a:extLst>
                    </p:cNvPr>
                    <p:cNvSpPr/>
                    <p:nvPr/>
                  </p:nvSpPr>
                  <p:spPr>
                    <a:xfrm>
                      <a:off x="8972502" y="4274670"/>
                      <a:ext cx="14573" cy="9429"/>
                    </a:xfrm>
                    <a:custGeom>
                      <a:avLst/>
                      <a:gdLst>
                        <a:gd name="connsiteX0" fmla="*/ 0 w 14573"/>
                        <a:gd name="connsiteY0" fmla="*/ 0 h 9429"/>
                        <a:gd name="connsiteX1" fmla="*/ 858 w 14573"/>
                        <a:gd name="connsiteY1" fmla="*/ 1286 h 9429"/>
                        <a:gd name="connsiteX2" fmla="*/ 14573 w 14573"/>
                        <a:gd name="connsiteY2" fmla="*/ 9430 h 9429"/>
                        <a:gd name="connsiteX3" fmla="*/ 13716 w 14573"/>
                        <a:gd name="connsiteY3" fmla="*/ 8144 h 9429"/>
                      </a:gdLst>
                      <a:ahLst/>
                      <a:cxnLst>
                        <a:cxn ang="0">
                          <a:pos x="connsiteX0" y="connsiteY0"/>
                        </a:cxn>
                        <a:cxn ang="0">
                          <a:pos x="connsiteX1" y="connsiteY1"/>
                        </a:cxn>
                        <a:cxn ang="0">
                          <a:pos x="connsiteX2" y="connsiteY2"/>
                        </a:cxn>
                        <a:cxn ang="0">
                          <a:pos x="connsiteX3" y="connsiteY3"/>
                        </a:cxn>
                      </a:cxnLst>
                      <a:rect l="l" t="t" r="r" b="b"/>
                      <a:pathLst>
                        <a:path w="14573" h="9429">
                          <a:moveTo>
                            <a:pt x="0" y="0"/>
                          </a:moveTo>
                          <a:lnTo>
                            <a:pt x="858" y="1286"/>
                          </a:lnTo>
                          <a:lnTo>
                            <a:pt x="14573" y="9430"/>
                          </a:lnTo>
                          <a:lnTo>
                            <a:pt x="13716" y="8144"/>
                          </a:lnTo>
                          <a:close/>
                        </a:path>
                      </a:pathLst>
                    </a:custGeom>
                    <a:solidFill>
                      <a:srgbClr val="B94231"/>
                    </a:solidFill>
                    <a:ln w="4286" cap="flat">
                      <a:noFill/>
                      <a:prstDash val="solid"/>
                      <a:miter/>
                    </a:ln>
                  </p:spPr>
                  <p:txBody>
                    <a:bodyPr rtlCol="0" anchor="ctr"/>
                    <a:lstStyle/>
                    <a:p>
                      <a:endParaRPr lang="en-GB"/>
                    </a:p>
                  </p:txBody>
                </p:sp>
                <p:sp>
                  <p:nvSpPr>
                    <p:cNvPr id="960" name="Freeform: Shape 959">
                      <a:extLst>
                        <a:ext uri="{FF2B5EF4-FFF2-40B4-BE49-F238E27FC236}">
                          <a16:creationId xmlns:a16="http://schemas.microsoft.com/office/drawing/2014/main" id="{ECAD4D49-441C-3687-78A7-0F6F93D8D910}"/>
                        </a:ext>
                      </a:extLst>
                    </p:cNvPr>
                    <p:cNvSpPr/>
                    <p:nvPr/>
                  </p:nvSpPr>
                  <p:spPr>
                    <a:xfrm>
                      <a:off x="9003363" y="4273384"/>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4" y="1714"/>
                            <a:pt x="857" y="857"/>
                            <a:pt x="429" y="0"/>
                          </a:cubicBezTo>
                          <a:cubicBezTo>
                            <a:pt x="857" y="429"/>
                            <a:pt x="857" y="1286"/>
                            <a:pt x="0" y="1286"/>
                          </a:cubicBezTo>
                        </a:path>
                      </a:pathLst>
                    </a:custGeom>
                    <a:solidFill>
                      <a:srgbClr val="B94231"/>
                    </a:solidFill>
                    <a:ln w="4286" cap="flat">
                      <a:noFill/>
                      <a:prstDash val="solid"/>
                      <a:miter/>
                    </a:ln>
                  </p:spPr>
                  <p:txBody>
                    <a:bodyPr rtlCol="0" anchor="ctr"/>
                    <a:lstStyle/>
                    <a:p>
                      <a:endParaRPr lang="en-GB"/>
                    </a:p>
                  </p:txBody>
                </p:sp>
                <p:sp>
                  <p:nvSpPr>
                    <p:cNvPr id="961" name="Freeform: Shape 960">
                      <a:extLst>
                        <a:ext uri="{FF2B5EF4-FFF2-40B4-BE49-F238E27FC236}">
                          <a16:creationId xmlns:a16="http://schemas.microsoft.com/office/drawing/2014/main" id="{DBC293D5-0089-F396-D932-457CEC23B0A2}"/>
                        </a:ext>
                      </a:extLst>
                    </p:cNvPr>
                    <p:cNvSpPr/>
                    <p:nvPr/>
                  </p:nvSpPr>
                  <p:spPr>
                    <a:xfrm>
                      <a:off x="8989647" y="4274670"/>
                      <a:ext cx="14144" cy="9429"/>
                    </a:xfrm>
                    <a:custGeom>
                      <a:avLst/>
                      <a:gdLst>
                        <a:gd name="connsiteX0" fmla="*/ 0 w 14144"/>
                        <a:gd name="connsiteY0" fmla="*/ 8144 h 9429"/>
                        <a:gd name="connsiteX1" fmla="*/ 858 w 14144"/>
                        <a:gd name="connsiteY1" fmla="*/ 9430 h 9429"/>
                        <a:gd name="connsiteX2" fmla="*/ 14145 w 14144"/>
                        <a:gd name="connsiteY2" fmla="*/ 1286 h 9429"/>
                        <a:gd name="connsiteX3" fmla="*/ 13716 w 14144"/>
                        <a:gd name="connsiteY3" fmla="*/ 0 h 9429"/>
                      </a:gdLst>
                      <a:ahLst/>
                      <a:cxnLst>
                        <a:cxn ang="0">
                          <a:pos x="connsiteX0" y="connsiteY0"/>
                        </a:cxn>
                        <a:cxn ang="0">
                          <a:pos x="connsiteX1" y="connsiteY1"/>
                        </a:cxn>
                        <a:cxn ang="0">
                          <a:pos x="connsiteX2" y="connsiteY2"/>
                        </a:cxn>
                        <a:cxn ang="0">
                          <a:pos x="connsiteX3" y="connsiteY3"/>
                        </a:cxn>
                      </a:cxnLst>
                      <a:rect l="l" t="t" r="r" b="b"/>
                      <a:pathLst>
                        <a:path w="14144" h="9429">
                          <a:moveTo>
                            <a:pt x="0" y="8144"/>
                          </a:moveTo>
                          <a:lnTo>
                            <a:pt x="858" y="9430"/>
                          </a:lnTo>
                          <a:lnTo>
                            <a:pt x="14145" y="1286"/>
                          </a:lnTo>
                          <a:lnTo>
                            <a:pt x="13716" y="0"/>
                          </a:lnTo>
                          <a:close/>
                        </a:path>
                      </a:pathLst>
                    </a:custGeom>
                    <a:solidFill>
                      <a:srgbClr val="B94231"/>
                    </a:solidFill>
                    <a:ln w="4286" cap="flat">
                      <a:noFill/>
                      <a:prstDash val="solid"/>
                      <a:miter/>
                    </a:ln>
                  </p:spPr>
                  <p:txBody>
                    <a:bodyPr rtlCol="0" anchor="ctr"/>
                    <a:lstStyle/>
                    <a:p>
                      <a:endParaRPr lang="en-GB"/>
                    </a:p>
                  </p:txBody>
                </p:sp>
                <p:sp>
                  <p:nvSpPr>
                    <p:cNvPr id="962" name="Freeform: Shape 961">
                      <a:extLst>
                        <a:ext uri="{FF2B5EF4-FFF2-40B4-BE49-F238E27FC236}">
                          <a16:creationId xmlns:a16="http://schemas.microsoft.com/office/drawing/2014/main" id="{55F621BC-41EE-14B0-2449-3EEB4871F55A}"/>
                        </a:ext>
                      </a:extLst>
                    </p:cNvPr>
                    <p:cNvSpPr/>
                    <p:nvPr/>
                  </p:nvSpPr>
                  <p:spPr>
                    <a:xfrm>
                      <a:off x="8986218" y="4282813"/>
                      <a:ext cx="3857" cy="1607"/>
                    </a:xfrm>
                    <a:custGeom>
                      <a:avLst/>
                      <a:gdLst>
                        <a:gd name="connsiteX0" fmla="*/ 0 w 3857"/>
                        <a:gd name="connsiteY0" fmla="*/ 0 h 1607"/>
                        <a:gd name="connsiteX1" fmla="*/ 429 w 3857"/>
                        <a:gd name="connsiteY1" fmla="*/ 1286 h 1607"/>
                        <a:gd name="connsiteX2" fmla="*/ 3857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4"/>
                            <a:pt x="3000" y="1714"/>
                            <a:pt x="3857" y="1286"/>
                          </a:cubicBezTo>
                          <a:lnTo>
                            <a:pt x="3429" y="0"/>
                          </a:lnTo>
                          <a:cubicBezTo>
                            <a:pt x="2572" y="429"/>
                            <a:pt x="857" y="429"/>
                            <a:pt x="0" y="0"/>
                          </a:cubicBezTo>
                        </a:path>
                      </a:pathLst>
                    </a:custGeom>
                    <a:solidFill>
                      <a:srgbClr val="B94231"/>
                    </a:solidFill>
                    <a:ln w="4286" cap="flat">
                      <a:noFill/>
                      <a:prstDash val="solid"/>
                      <a:miter/>
                    </a:ln>
                  </p:spPr>
                  <p:txBody>
                    <a:bodyPr rtlCol="0" anchor="ctr"/>
                    <a:lstStyle/>
                    <a:p>
                      <a:endParaRPr lang="en-GB"/>
                    </a:p>
                  </p:txBody>
                </p:sp>
                <p:sp>
                  <p:nvSpPr>
                    <p:cNvPr id="963" name="Freeform: Shape 962">
                      <a:extLst>
                        <a:ext uri="{FF2B5EF4-FFF2-40B4-BE49-F238E27FC236}">
                          <a16:creationId xmlns:a16="http://schemas.microsoft.com/office/drawing/2014/main" id="{7A39D80F-F81E-2F7F-4BCC-877728E2282A}"/>
                        </a:ext>
                      </a:extLst>
                    </p:cNvPr>
                    <p:cNvSpPr/>
                    <p:nvPr/>
                  </p:nvSpPr>
                  <p:spPr>
                    <a:xfrm>
                      <a:off x="8972077" y="4264751"/>
                      <a:ext cx="31711" cy="18551"/>
                    </a:xfrm>
                    <a:custGeom>
                      <a:avLst/>
                      <a:gdLst>
                        <a:gd name="connsiteX0" fmla="*/ 15855 w 31711"/>
                        <a:gd name="connsiteY0" fmla="*/ 60 h 18551"/>
                        <a:gd name="connsiteX1" fmla="*/ 425 w 31711"/>
                        <a:gd name="connsiteY1" fmla="*/ 10347 h 18551"/>
                        <a:gd name="connsiteX2" fmla="*/ 15855 w 31711"/>
                        <a:gd name="connsiteY2" fmla="*/ 18491 h 18551"/>
                        <a:gd name="connsiteX3" fmla="*/ 31286 w 31711"/>
                        <a:gd name="connsiteY3" fmla="*/ 8204 h 18551"/>
                        <a:gd name="connsiteX4" fmla="*/ 15855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5" y="60"/>
                          </a:moveTo>
                          <a:cubicBezTo>
                            <a:pt x="15427" y="60"/>
                            <a:pt x="-3004" y="8633"/>
                            <a:pt x="425" y="10347"/>
                          </a:cubicBezTo>
                          <a:cubicBezTo>
                            <a:pt x="1283" y="10776"/>
                            <a:pt x="14998" y="19348"/>
                            <a:pt x="15855" y="18491"/>
                          </a:cubicBezTo>
                          <a:cubicBezTo>
                            <a:pt x="16284" y="18491"/>
                            <a:pt x="34715" y="9919"/>
                            <a:pt x="31286" y="8204"/>
                          </a:cubicBezTo>
                          <a:cubicBezTo>
                            <a:pt x="30429" y="7775"/>
                            <a:pt x="16713" y="-797"/>
                            <a:pt x="15855" y="60"/>
                          </a:cubicBezTo>
                          <a:close/>
                        </a:path>
                      </a:pathLst>
                    </a:custGeom>
                    <a:solidFill>
                      <a:srgbClr val="6C74AF"/>
                    </a:solidFill>
                    <a:ln w="4286" cap="flat">
                      <a:noFill/>
                      <a:prstDash val="solid"/>
                      <a:miter/>
                    </a:ln>
                  </p:spPr>
                  <p:txBody>
                    <a:bodyPr rtlCol="0" anchor="ctr"/>
                    <a:lstStyle/>
                    <a:p>
                      <a:endParaRPr lang="en-GB"/>
                    </a:p>
                  </p:txBody>
                </p:sp>
                <p:grpSp>
                  <p:nvGrpSpPr>
                    <p:cNvPr id="964" name="Graphic 18">
                      <a:extLst>
                        <a:ext uri="{FF2B5EF4-FFF2-40B4-BE49-F238E27FC236}">
                          <a16:creationId xmlns:a16="http://schemas.microsoft.com/office/drawing/2014/main" id="{8DE6E9F4-777E-0A05-9356-E9F2ABEC346F}"/>
                        </a:ext>
                      </a:extLst>
                    </p:cNvPr>
                    <p:cNvGrpSpPr/>
                    <p:nvPr/>
                  </p:nvGrpSpPr>
                  <p:grpSpPr>
                    <a:xfrm>
                      <a:off x="9115234" y="4219377"/>
                      <a:ext cx="1285" cy="1714"/>
                      <a:chOff x="9115234" y="4219377"/>
                      <a:chExt cx="1285" cy="1714"/>
                    </a:xfrm>
                  </p:grpSpPr>
                  <p:sp>
                    <p:nvSpPr>
                      <p:cNvPr id="965" name="Freeform: Shape 964">
                        <a:extLst>
                          <a:ext uri="{FF2B5EF4-FFF2-40B4-BE49-F238E27FC236}">
                            <a16:creationId xmlns:a16="http://schemas.microsoft.com/office/drawing/2014/main" id="{4BC2F31D-C413-DC50-2E5F-315397501C03}"/>
                          </a:ext>
                        </a:extLst>
                      </p:cNvPr>
                      <p:cNvSpPr/>
                      <p:nvPr/>
                    </p:nvSpPr>
                    <p:spPr>
                      <a:xfrm>
                        <a:off x="9115234" y="4219377"/>
                        <a:ext cx="428" cy="1286"/>
                      </a:xfrm>
                      <a:custGeom>
                        <a:avLst/>
                        <a:gdLst>
                          <a:gd name="connsiteX0" fmla="*/ 0 w 428"/>
                          <a:gd name="connsiteY0" fmla="*/ 0 h 1286"/>
                          <a:gd name="connsiteX1" fmla="*/ 429 w 428"/>
                          <a:gd name="connsiteY1" fmla="*/ 1286 h 1286"/>
                          <a:gd name="connsiteX2" fmla="*/ 0 w 428"/>
                          <a:gd name="connsiteY2" fmla="*/ 0 h 1286"/>
                        </a:gdLst>
                        <a:ahLst/>
                        <a:cxnLst>
                          <a:cxn ang="0">
                            <a:pos x="connsiteX0" y="connsiteY0"/>
                          </a:cxn>
                          <a:cxn ang="0">
                            <a:pos x="connsiteX1" y="connsiteY1"/>
                          </a:cxn>
                          <a:cxn ang="0">
                            <a:pos x="connsiteX2" y="connsiteY2"/>
                          </a:cxn>
                        </a:cxnLst>
                        <a:rect l="l" t="t" r="r" b="b"/>
                        <a:pathLst>
                          <a:path w="428" h="1286">
                            <a:moveTo>
                              <a:pt x="0" y="0"/>
                            </a:moveTo>
                            <a:lnTo>
                              <a:pt x="429" y="1286"/>
                            </a:lnTo>
                            <a:lnTo>
                              <a:pt x="0" y="0"/>
                            </a:lnTo>
                          </a:path>
                        </a:pathLst>
                      </a:custGeom>
                      <a:solidFill>
                        <a:srgbClr val="376C70"/>
                      </a:solidFill>
                      <a:ln w="4286" cap="flat">
                        <a:noFill/>
                        <a:prstDash val="solid"/>
                        <a:miter/>
                      </a:ln>
                    </p:spPr>
                    <p:txBody>
                      <a:bodyPr rtlCol="0" anchor="ctr"/>
                      <a:lstStyle/>
                      <a:p>
                        <a:endParaRPr lang="en-GB"/>
                      </a:p>
                    </p:txBody>
                  </p:sp>
                  <p:sp>
                    <p:nvSpPr>
                      <p:cNvPr id="966" name="Freeform: Shape 965">
                        <a:extLst>
                          <a:ext uri="{FF2B5EF4-FFF2-40B4-BE49-F238E27FC236}">
                            <a16:creationId xmlns:a16="http://schemas.microsoft.com/office/drawing/2014/main" id="{5E12DCBC-FA09-35E3-43C3-9005FFE316B9}"/>
                          </a:ext>
                        </a:extLst>
                      </p:cNvPr>
                      <p:cNvSpPr/>
                      <p:nvPr/>
                    </p:nvSpPr>
                    <p:spPr>
                      <a:xfrm>
                        <a:off x="9115234" y="4219377"/>
                        <a:ext cx="1285" cy="1714"/>
                      </a:xfrm>
                      <a:custGeom>
                        <a:avLst/>
                        <a:gdLst>
                          <a:gd name="connsiteX0" fmla="*/ 0 w 1285"/>
                          <a:gd name="connsiteY0" fmla="*/ 0 h 1714"/>
                          <a:gd name="connsiteX1" fmla="*/ 1286 w 1285"/>
                          <a:gd name="connsiteY1" fmla="*/ 1715 h 1714"/>
                          <a:gd name="connsiteX2" fmla="*/ 857 w 1285"/>
                          <a:gd name="connsiteY2" fmla="*/ 429 h 1714"/>
                          <a:gd name="connsiteX3" fmla="*/ 0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0" y="0"/>
                            </a:moveTo>
                            <a:cubicBezTo>
                              <a:pt x="429" y="429"/>
                              <a:pt x="429" y="1715"/>
                              <a:pt x="1286" y="1715"/>
                            </a:cubicBezTo>
                            <a:lnTo>
                              <a:pt x="857" y="429"/>
                            </a:lnTo>
                            <a:cubicBezTo>
                              <a:pt x="429" y="429"/>
                              <a:pt x="0" y="0"/>
                              <a:pt x="0" y="0"/>
                            </a:cubicBezTo>
                          </a:path>
                        </a:pathLst>
                      </a:custGeom>
                      <a:solidFill>
                        <a:srgbClr val="B94231"/>
                      </a:solidFill>
                      <a:ln w="4286" cap="flat">
                        <a:noFill/>
                        <a:prstDash val="solid"/>
                        <a:miter/>
                      </a:ln>
                    </p:spPr>
                    <p:txBody>
                      <a:bodyPr rtlCol="0" anchor="ctr"/>
                      <a:lstStyle/>
                      <a:p>
                        <a:endParaRPr lang="en-GB"/>
                      </a:p>
                    </p:txBody>
                  </p:sp>
                </p:grpSp>
                <p:sp>
                  <p:nvSpPr>
                    <p:cNvPr id="967" name="Freeform: Shape 966">
                      <a:extLst>
                        <a:ext uri="{FF2B5EF4-FFF2-40B4-BE49-F238E27FC236}">
                          <a16:creationId xmlns:a16="http://schemas.microsoft.com/office/drawing/2014/main" id="{19233319-8975-4426-C1B1-A7F7E9282EC0}"/>
                        </a:ext>
                      </a:extLst>
                    </p:cNvPr>
                    <p:cNvSpPr/>
                    <p:nvPr/>
                  </p:nvSpPr>
                  <p:spPr>
                    <a:xfrm>
                      <a:off x="8948927" y="4288814"/>
                      <a:ext cx="14144" cy="9001"/>
                    </a:xfrm>
                    <a:custGeom>
                      <a:avLst/>
                      <a:gdLst>
                        <a:gd name="connsiteX0" fmla="*/ 0 w 14144"/>
                        <a:gd name="connsiteY0" fmla="*/ 0 h 9001"/>
                        <a:gd name="connsiteX1" fmla="*/ 429 w 14144"/>
                        <a:gd name="connsiteY1" fmla="*/ 857 h 9001"/>
                        <a:gd name="connsiteX2" fmla="*/ 14145 w 14144"/>
                        <a:gd name="connsiteY2" fmla="*/ 9001 h 9001"/>
                        <a:gd name="connsiteX3" fmla="*/ 13716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429" y="857"/>
                          </a:lnTo>
                          <a:lnTo>
                            <a:pt x="14145" y="9001"/>
                          </a:lnTo>
                          <a:lnTo>
                            <a:pt x="13716" y="7715"/>
                          </a:lnTo>
                          <a:close/>
                        </a:path>
                      </a:pathLst>
                    </a:custGeom>
                    <a:solidFill>
                      <a:srgbClr val="B94231"/>
                    </a:solidFill>
                    <a:ln w="4286" cap="flat">
                      <a:noFill/>
                      <a:prstDash val="solid"/>
                      <a:miter/>
                    </a:ln>
                  </p:spPr>
                  <p:txBody>
                    <a:bodyPr rtlCol="0" anchor="ctr"/>
                    <a:lstStyle/>
                    <a:p>
                      <a:endParaRPr lang="en-GB"/>
                    </a:p>
                  </p:txBody>
                </p:sp>
                <p:sp>
                  <p:nvSpPr>
                    <p:cNvPr id="968" name="Freeform: Shape 967">
                      <a:extLst>
                        <a:ext uri="{FF2B5EF4-FFF2-40B4-BE49-F238E27FC236}">
                          <a16:creationId xmlns:a16="http://schemas.microsoft.com/office/drawing/2014/main" id="{CB6B8025-6C4B-C3E2-1F5E-92F40137888C}"/>
                        </a:ext>
                      </a:extLst>
                    </p:cNvPr>
                    <p:cNvSpPr/>
                    <p:nvPr/>
                  </p:nvSpPr>
                  <p:spPr>
                    <a:xfrm>
                      <a:off x="8979360" y="4287528"/>
                      <a:ext cx="1108" cy="2571"/>
                    </a:xfrm>
                    <a:custGeom>
                      <a:avLst/>
                      <a:gdLst>
                        <a:gd name="connsiteX0" fmla="*/ 0 w 1108"/>
                        <a:gd name="connsiteY0" fmla="*/ 1286 h 2571"/>
                        <a:gd name="connsiteX1" fmla="*/ 429 w 1108"/>
                        <a:gd name="connsiteY1" fmla="*/ 2572 h 2571"/>
                        <a:gd name="connsiteX2" fmla="*/ 429 w 1108"/>
                        <a:gd name="connsiteY2" fmla="*/ 0 h 2571"/>
                        <a:gd name="connsiteX3" fmla="*/ 0 w 1108"/>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8" h="2571">
                          <a:moveTo>
                            <a:pt x="0" y="1286"/>
                          </a:moveTo>
                          <a:lnTo>
                            <a:pt x="429" y="2572"/>
                          </a:lnTo>
                          <a:cubicBezTo>
                            <a:pt x="1715" y="1715"/>
                            <a:pt x="858" y="857"/>
                            <a:pt x="429" y="0"/>
                          </a:cubicBezTo>
                          <a:cubicBezTo>
                            <a:pt x="858" y="0"/>
                            <a:pt x="858" y="857"/>
                            <a:pt x="0" y="1286"/>
                          </a:cubicBezTo>
                        </a:path>
                      </a:pathLst>
                    </a:custGeom>
                    <a:solidFill>
                      <a:srgbClr val="B94231"/>
                    </a:solidFill>
                    <a:ln w="4286" cap="flat">
                      <a:noFill/>
                      <a:prstDash val="solid"/>
                      <a:miter/>
                    </a:ln>
                  </p:spPr>
                  <p:txBody>
                    <a:bodyPr rtlCol="0" anchor="ctr"/>
                    <a:lstStyle/>
                    <a:p>
                      <a:endParaRPr lang="en-GB"/>
                    </a:p>
                  </p:txBody>
                </p:sp>
                <p:sp>
                  <p:nvSpPr>
                    <p:cNvPr id="969" name="Freeform: Shape 968">
                      <a:extLst>
                        <a:ext uri="{FF2B5EF4-FFF2-40B4-BE49-F238E27FC236}">
                          <a16:creationId xmlns:a16="http://schemas.microsoft.com/office/drawing/2014/main" id="{0CC7B5CF-C168-4414-9FDE-07A7DDB13A1E}"/>
                        </a:ext>
                      </a:extLst>
                    </p:cNvPr>
                    <p:cNvSpPr/>
                    <p:nvPr/>
                  </p:nvSpPr>
                  <p:spPr>
                    <a:xfrm>
                      <a:off x="8966072" y="4288814"/>
                      <a:ext cx="14144" cy="9001"/>
                    </a:xfrm>
                    <a:custGeom>
                      <a:avLst/>
                      <a:gdLst>
                        <a:gd name="connsiteX0" fmla="*/ 0 w 14144"/>
                        <a:gd name="connsiteY0" fmla="*/ 7715 h 9001"/>
                        <a:gd name="connsiteX1" fmla="*/ 429 w 14144"/>
                        <a:gd name="connsiteY1" fmla="*/ 9001 h 9001"/>
                        <a:gd name="connsiteX2" fmla="*/ 14145 w 14144"/>
                        <a:gd name="connsiteY2" fmla="*/ 857 h 9001"/>
                        <a:gd name="connsiteX3" fmla="*/ 13287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429" y="9001"/>
                          </a:lnTo>
                          <a:lnTo>
                            <a:pt x="14145" y="857"/>
                          </a:lnTo>
                          <a:lnTo>
                            <a:pt x="13287" y="0"/>
                          </a:lnTo>
                          <a:close/>
                        </a:path>
                      </a:pathLst>
                    </a:custGeom>
                    <a:solidFill>
                      <a:srgbClr val="B94231"/>
                    </a:solidFill>
                    <a:ln w="4286" cap="flat">
                      <a:noFill/>
                      <a:prstDash val="solid"/>
                      <a:miter/>
                    </a:ln>
                  </p:spPr>
                  <p:txBody>
                    <a:bodyPr rtlCol="0" anchor="ctr"/>
                    <a:lstStyle/>
                    <a:p>
                      <a:endParaRPr lang="en-GB"/>
                    </a:p>
                  </p:txBody>
                </p:sp>
                <p:sp>
                  <p:nvSpPr>
                    <p:cNvPr id="970" name="Freeform: Shape 969">
                      <a:extLst>
                        <a:ext uri="{FF2B5EF4-FFF2-40B4-BE49-F238E27FC236}">
                          <a16:creationId xmlns:a16="http://schemas.microsoft.com/office/drawing/2014/main" id="{E4FFA192-37EE-B6BD-3B12-38EE018D4008}"/>
                        </a:ext>
                      </a:extLst>
                    </p:cNvPr>
                    <p:cNvSpPr/>
                    <p:nvPr/>
                  </p:nvSpPr>
                  <p:spPr>
                    <a:xfrm>
                      <a:off x="8948502" y="4278467"/>
                      <a:ext cx="31711" cy="18551"/>
                    </a:xfrm>
                    <a:custGeom>
                      <a:avLst/>
                      <a:gdLst>
                        <a:gd name="connsiteX0" fmla="*/ 15855 w 31711"/>
                        <a:gd name="connsiteY0" fmla="*/ 60 h 18551"/>
                        <a:gd name="connsiteX1" fmla="*/ 425 w 31711"/>
                        <a:gd name="connsiteY1" fmla="*/ 10347 h 18551"/>
                        <a:gd name="connsiteX2" fmla="*/ 15855 w 31711"/>
                        <a:gd name="connsiteY2" fmla="*/ 18491 h 18551"/>
                        <a:gd name="connsiteX3" fmla="*/ 31286 w 31711"/>
                        <a:gd name="connsiteY3" fmla="*/ 8204 h 18551"/>
                        <a:gd name="connsiteX4" fmla="*/ 15855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5" y="60"/>
                          </a:moveTo>
                          <a:cubicBezTo>
                            <a:pt x="15427" y="60"/>
                            <a:pt x="-3004" y="8633"/>
                            <a:pt x="425" y="10347"/>
                          </a:cubicBezTo>
                          <a:cubicBezTo>
                            <a:pt x="1283" y="10776"/>
                            <a:pt x="14998" y="19348"/>
                            <a:pt x="15855" y="18491"/>
                          </a:cubicBezTo>
                          <a:cubicBezTo>
                            <a:pt x="16284" y="18491"/>
                            <a:pt x="34715" y="9919"/>
                            <a:pt x="31286" y="8204"/>
                          </a:cubicBezTo>
                          <a:cubicBezTo>
                            <a:pt x="30000" y="7775"/>
                            <a:pt x="16284" y="-797"/>
                            <a:pt x="15855" y="60"/>
                          </a:cubicBezTo>
                          <a:close/>
                        </a:path>
                      </a:pathLst>
                    </a:custGeom>
                    <a:solidFill>
                      <a:srgbClr val="6C74AF"/>
                    </a:solidFill>
                    <a:ln w="4286" cap="flat">
                      <a:noFill/>
                      <a:prstDash val="solid"/>
                      <a:miter/>
                    </a:ln>
                  </p:spPr>
                  <p:txBody>
                    <a:bodyPr rtlCol="0" anchor="ctr"/>
                    <a:lstStyle/>
                    <a:p>
                      <a:endParaRPr lang="en-GB"/>
                    </a:p>
                  </p:txBody>
                </p:sp>
                <p:sp>
                  <p:nvSpPr>
                    <p:cNvPr id="971" name="Freeform: Shape 970">
                      <a:extLst>
                        <a:ext uri="{FF2B5EF4-FFF2-40B4-BE49-F238E27FC236}">
                          <a16:creationId xmlns:a16="http://schemas.microsoft.com/office/drawing/2014/main" id="{0CABD53E-CC2E-C00C-F217-5415A09AAC60}"/>
                        </a:ext>
                      </a:extLst>
                    </p:cNvPr>
                    <p:cNvSpPr/>
                    <p:nvPr/>
                  </p:nvSpPr>
                  <p:spPr>
                    <a:xfrm>
                      <a:off x="8962644" y="4296529"/>
                      <a:ext cx="3857" cy="1607"/>
                    </a:xfrm>
                    <a:custGeom>
                      <a:avLst/>
                      <a:gdLst>
                        <a:gd name="connsiteX0" fmla="*/ 0 w 3857"/>
                        <a:gd name="connsiteY0" fmla="*/ 0 h 1607"/>
                        <a:gd name="connsiteX1" fmla="*/ 429 w 3857"/>
                        <a:gd name="connsiteY1" fmla="*/ 1286 h 1607"/>
                        <a:gd name="connsiteX2" fmla="*/ 3857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0" y="1715"/>
                            <a:pt x="3857" y="1286"/>
                          </a:cubicBezTo>
                          <a:lnTo>
                            <a:pt x="3429" y="0"/>
                          </a:lnTo>
                          <a:cubicBezTo>
                            <a:pt x="2143" y="429"/>
                            <a:pt x="857" y="429"/>
                            <a:pt x="0" y="0"/>
                          </a:cubicBezTo>
                        </a:path>
                      </a:pathLst>
                    </a:custGeom>
                    <a:solidFill>
                      <a:srgbClr val="B94231"/>
                    </a:solidFill>
                    <a:ln w="4286" cap="flat">
                      <a:noFill/>
                      <a:prstDash val="solid"/>
                      <a:miter/>
                    </a:ln>
                  </p:spPr>
                  <p:txBody>
                    <a:bodyPr rtlCol="0" anchor="ctr"/>
                    <a:lstStyle/>
                    <a:p>
                      <a:endParaRPr lang="en-GB"/>
                    </a:p>
                  </p:txBody>
                </p:sp>
                <p:grpSp>
                  <p:nvGrpSpPr>
                    <p:cNvPr id="972" name="Graphic 18">
                      <a:extLst>
                        <a:ext uri="{FF2B5EF4-FFF2-40B4-BE49-F238E27FC236}">
                          <a16:creationId xmlns:a16="http://schemas.microsoft.com/office/drawing/2014/main" id="{7C7A4B22-64B2-CDB6-13ED-69D1EB9E4FE9}"/>
                        </a:ext>
                      </a:extLst>
                    </p:cNvPr>
                    <p:cNvGrpSpPr/>
                    <p:nvPr/>
                  </p:nvGrpSpPr>
                  <p:grpSpPr>
                    <a:xfrm>
                      <a:off x="9091231" y="4233093"/>
                      <a:ext cx="1285" cy="1714"/>
                      <a:chOff x="9091231" y="4233093"/>
                      <a:chExt cx="1285" cy="1714"/>
                    </a:xfrm>
                  </p:grpSpPr>
                  <p:sp>
                    <p:nvSpPr>
                      <p:cNvPr id="973" name="Freeform: Shape 972">
                        <a:extLst>
                          <a:ext uri="{FF2B5EF4-FFF2-40B4-BE49-F238E27FC236}">
                            <a16:creationId xmlns:a16="http://schemas.microsoft.com/office/drawing/2014/main" id="{4C4D3BCA-7C03-6916-6369-8541D4801EFB}"/>
                          </a:ext>
                        </a:extLst>
                      </p:cNvPr>
                      <p:cNvSpPr/>
                      <p:nvPr/>
                    </p:nvSpPr>
                    <p:spPr>
                      <a:xfrm>
                        <a:off x="9091231" y="4233093"/>
                        <a:ext cx="857" cy="1285"/>
                      </a:xfrm>
                      <a:custGeom>
                        <a:avLst/>
                        <a:gdLst>
                          <a:gd name="connsiteX0" fmla="*/ 0 w 857"/>
                          <a:gd name="connsiteY0" fmla="*/ 0 h 1285"/>
                          <a:gd name="connsiteX1" fmla="*/ 857 w 857"/>
                          <a:gd name="connsiteY1" fmla="*/ 1286 h 1285"/>
                          <a:gd name="connsiteX2" fmla="*/ 0 w 857"/>
                          <a:gd name="connsiteY2" fmla="*/ 0 h 1285"/>
                        </a:gdLst>
                        <a:ahLst/>
                        <a:cxnLst>
                          <a:cxn ang="0">
                            <a:pos x="connsiteX0" y="connsiteY0"/>
                          </a:cxn>
                          <a:cxn ang="0">
                            <a:pos x="connsiteX1" y="connsiteY1"/>
                          </a:cxn>
                          <a:cxn ang="0">
                            <a:pos x="connsiteX2" y="connsiteY2"/>
                          </a:cxn>
                        </a:cxnLst>
                        <a:rect l="l" t="t" r="r" b="b"/>
                        <a:pathLst>
                          <a:path w="857" h="1285">
                            <a:moveTo>
                              <a:pt x="0" y="0"/>
                            </a:moveTo>
                            <a:lnTo>
                              <a:pt x="857" y="1286"/>
                            </a:lnTo>
                            <a:lnTo>
                              <a:pt x="0" y="0"/>
                            </a:lnTo>
                          </a:path>
                        </a:pathLst>
                      </a:custGeom>
                      <a:solidFill>
                        <a:srgbClr val="376C70"/>
                      </a:solidFill>
                      <a:ln w="4286" cap="flat">
                        <a:noFill/>
                        <a:prstDash val="solid"/>
                        <a:miter/>
                      </a:ln>
                    </p:spPr>
                    <p:txBody>
                      <a:bodyPr rtlCol="0" anchor="ctr"/>
                      <a:lstStyle/>
                      <a:p>
                        <a:endParaRPr lang="en-GB"/>
                      </a:p>
                    </p:txBody>
                  </p:sp>
                  <p:sp>
                    <p:nvSpPr>
                      <p:cNvPr id="974" name="Freeform: Shape 973">
                        <a:extLst>
                          <a:ext uri="{FF2B5EF4-FFF2-40B4-BE49-F238E27FC236}">
                            <a16:creationId xmlns:a16="http://schemas.microsoft.com/office/drawing/2014/main" id="{5624BE0A-B0EA-93AE-9B23-31BFAD2028B2}"/>
                          </a:ext>
                        </a:extLst>
                      </p:cNvPr>
                      <p:cNvSpPr/>
                      <p:nvPr/>
                    </p:nvSpPr>
                    <p:spPr>
                      <a:xfrm>
                        <a:off x="9091231" y="4233093"/>
                        <a:ext cx="1285" cy="1714"/>
                      </a:xfrm>
                      <a:custGeom>
                        <a:avLst/>
                        <a:gdLst>
                          <a:gd name="connsiteX0" fmla="*/ 0 w 1285"/>
                          <a:gd name="connsiteY0" fmla="*/ 0 h 1714"/>
                          <a:gd name="connsiteX1" fmla="*/ 1286 w 1285"/>
                          <a:gd name="connsiteY1" fmla="*/ 1715 h 1714"/>
                          <a:gd name="connsiteX2" fmla="*/ 857 w 1285"/>
                          <a:gd name="connsiteY2" fmla="*/ 429 h 1714"/>
                          <a:gd name="connsiteX3" fmla="*/ 0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0" y="0"/>
                            </a:moveTo>
                            <a:cubicBezTo>
                              <a:pt x="429" y="429"/>
                              <a:pt x="429" y="1715"/>
                              <a:pt x="1286" y="1715"/>
                            </a:cubicBezTo>
                            <a:lnTo>
                              <a:pt x="857" y="429"/>
                            </a:lnTo>
                            <a:cubicBezTo>
                              <a:pt x="429" y="429"/>
                              <a:pt x="429" y="0"/>
                              <a:pt x="0" y="0"/>
                            </a:cubicBezTo>
                          </a:path>
                        </a:pathLst>
                      </a:custGeom>
                      <a:solidFill>
                        <a:srgbClr val="B94231"/>
                      </a:solidFill>
                      <a:ln w="4286" cap="flat">
                        <a:noFill/>
                        <a:prstDash val="solid"/>
                        <a:miter/>
                      </a:ln>
                    </p:spPr>
                    <p:txBody>
                      <a:bodyPr rtlCol="0" anchor="ctr"/>
                      <a:lstStyle/>
                      <a:p>
                        <a:endParaRPr lang="en-GB"/>
                      </a:p>
                    </p:txBody>
                  </p:sp>
                </p:grpSp>
                <p:sp>
                  <p:nvSpPr>
                    <p:cNvPr id="975" name="Freeform: Shape 974">
                      <a:extLst>
                        <a:ext uri="{FF2B5EF4-FFF2-40B4-BE49-F238E27FC236}">
                          <a16:creationId xmlns:a16="http://schemas.microsoft.com/office/drawing/2014/main" id="{D81E1799-1455-3AB8-4BB1-9890AB68DB73}"/>
                        </a:ext>
                      </a:extLst>
                    </p:cNvPr>
                    <p:cNvSpPr/>
                    <p:nvPr/>
                  </p:nvSpPr>
                  <p:spPr>
                    <a:xfrm>
                      <a:off x="8924925" y="4302530"/>
                      <a:ext cx="14144" cy="9001"/>
                    </a:xfrm>
                    <a:custGeom>
                      <a:avLst/>
                      <a:gdLst>
                        <a:gd name="connsiteX0" fmla="*/ 0 w 14144"/>
                        <a:gd name="connsiteY0" fmla="*/ 0 h 9001"/>
                        <a:gd name="connsiteX1" fmla="*/ 857 w 14144"/>
                        <a:gd name="connsiteY1" fmla="*/ 1286 h 9001"/>
                        <a:gd name="connsiteX2" fmla="*/ 14145 w 14144"/>
                        <a:gd name="connsiteY2" fmla="*/ 9001 h 9001"/>
                        <a:gd name="connsiteX3" fmla="*/ 13716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857" y="1286"/>
                          </a:lnTo>
                          <a:lnTo>
                            <a:pt x="14145" y="9001"/>
                          </a:lnTo>
                          <a:lnTo>
                            <a:pt x="13716" y="7715"/>
                          </a:lnTo>
                          <a:close/>
                        </a:path>
                      </a:pathLst>
                    </a:custGeom>
                    <a:solidFill>
                      <a:srgbClr val="B94231"/>
                    </a:solidFill>
                    <a:ln w="4286" cap="flat">
                      <a:noFill/>
                      <a:prstDash val="solid"/>
                      <a:miter/>
                    </a:ln>
                  </p:spPr>
                  <p:txBody>
                    <a:bodyPr rtlCol="0" anchor="ctr"/>
                    <a:lstStyle/>
                    <a:p>
                      <a:endParaRPr lang="en-GB"/>
                    </a:p>
                  </p:txBody>
                </p:sp>
                <p:sp>
                  <p:nvSpPr>
                    <p:cNvPr id="976" name="Freeform: Shape 975">
                      <a:extLst>
                        <a:ext uri="{FF2B5EF4-FFF2-40B4-BE49-F238E27FC236}">
                          <a16:creationId xmlns:a16="http://schemas.microsoft.com/office/drawing/2014/main" id="{67E3FC91-1C3C-11A1-8C6B-02DCC7AF3C3B}"/>
                        </a:ext>
                      </a:extLst>
                    </p:cNvPr>
                    <p:cNvSpPr/>
                    <p:nvPr/>
                  </p:nvSpPr>
                  <p:spPr>
                    <a:xfrm>
                      <a:off x="8955785" y="4301244"/>
                      <a:ext cx="1108" cy="2571"/>
                    </a:xfrm>
                    <a:custGeom>
                      <a:avLst/>
                      <a:gdLst>
                        <a:gd name="connsiteX0" fmla="*/ 0 w 1108"/>
                        <a:gd name="connsiteY0" fmla="*/ 1286 h 2571"/>
                        <a:gd name="connsiteX1" fmla="*/ 429 w 1108"/>
                        <a:gd name="connsiteY1" fmla="*/ 2572 h 2571"/>
                        <a:gd name="connsiteX2" fmla="*/ 429 w 1108"/>
                        <a:gd name="connsiteY2" fmla="*/ 0 h 2571"/>
                        <a:gd name="connsiteX3" fmla="*/ 0 w 1108"/>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8" h="2571">
                          <a:moveTo>
                            <a:pt x="0" y="1286"/>
                          </a:moveTo>
                          <a:lnTo>
                            <a:pt x="429" y="2572"/>
                          </a:lnTo>
                          <a:cubicBezTo>
                            <a:pt x="1715" y="1714"/>
                            <a:pt x="858" y="857"/>
                            <a:pt x="429" y="0"/>
                          </a:cubicBezTo>
                          <a:cubicBezTo>
                            <a:pt x="858" y="429"/>
                            <a:pt x="429" y="857"/>
                            <a:pt x="0" y="1286"/>
                          </a:cubicBezTo>
                        </a:path>
                      </a:pathLst>
                    </a:custGeom>
                    <a:solidFill>
                      <a:srgbClr val="B94231"/>
                    </a:solidFill>
                    <a:ln w="4286" cap="flat">
                      <a:noFill/>
                      <a:prstDash val="solid"/>
                      <a:miter/>
                    </a:ln>
                  </p:spPr>
                  <p:txBody>
                    <a:bodyPr rtlCol="0" anchor="ctr"/>
                    <a:lstStyle/>
                    <a:p>
                      <a:endParaRPr lang="en-GB"/>
                    </a:p>
                  </p:txBody>
                </p:sp>
                <p:sp>
                  <p:nvSpPr>
                    <p:cNvPr id="977" name="Freeform: Shape 976">
                      <a:extLst>
                        <a:ext uri="{FF2B5EF4-FFF2-40B4-BE49-F238E27FC236}">
                          <a16:creationId xmlns:a16="http://schemas.microsoft.com/office/drawing/2014/main" id="{AC08CCFD-B5EF-51D5-7132-E72B340A5258}"/>
                        </a:ext>
                      </a:extLst>
                    </p:cNvPr>
                    <p:cNvSpPr/>
                    <p:nvPr/>
                  </p:nvSpPr>
                  <p:spPr>
                    <a:xfrm>
                      <a:off x="8942070" y="4302530"/>
                      <a:ext cx="14144" cy="9001"/>
                    </a:xfrm>
                    <a:custGeom>
                      <a:avLst/>
                      <a:gdLst>
                        <a:gd name="connsiteX0" fmla="*/ 0 w 14144"/>
                        <a:gd name="connsiteY0" fmla="*/ 7715 h 9001"/>
                        <a:gd name="connsiteX1" fmla="*/ 429 w 14144"/>
                        <a:gd name="connsiteY1" fmla="*/ 9001 h 9001"/>
                        <a:gd name="connsiteX2" fmla="*/ 14145 w 14144"/>
                        <a:gd name="connsiteY2" fmla="*/ 1286 h 9001"/>
                        <a:gd name="connsiteX3" fmla="*/ 13716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429" y="9001"/>
                          </a:lnTo>
                          <a:lnTo>
                            <a:pt x="14145" y="1286"/>
                          </a:lnTo>
                          <a:lnTo>
                            <a:pt x="13716" y="0"/>
                          </a:lnTo>
                          <a:close/>
                        </a:path>
                      </a:pathLst>
                    </a:custGeom>
                    <a:solidFill>
                      <a:srgbClr val="B94231"/>
                    </a:solidFill>
                    <a:ln w="4286" cap="flat">
                      <a:noFill/>
                      <a:prstDash val="solid"/>
                      <a:miter/>
                    </a:ln>
                  </p:spPr>
                  <p:txBody>
                    <a:bodyPr rtlCol="0" anchor="ctr"/>
                    <a:lstStyle/>
                    <a:p>
                      <a:endParaRPr lang="en-GB"/>
                    </a:p>
                  </p:txBody>
                </p:sp>
                <p:sp>
                  <p:nvSpPr>
                    <p:cNvPr id="978" name="Freeform: Shape 977">
                      <a:extLst>
                        <a:ext uri="{FF2B5EF4-FFF2-40B4-BE49-F238E27FC236}">
                          <a16:creationId xmlns:a16="http://schemas.microsoft.com/office/drawing/2014/main" id="{F58275D0-006F-1275-6254-04C66611A42E}"/>
                        </a:ext>
                      </a:extLst>
                    </p:cNvPr>
                    <p:cNvSpPr/>
                    <p:nvPr/>
                  </p:nvSpPr>
                  <p:spPr>
                    <a:xfrm>
                      <a:off x="8924499" y="4292183"/>
                      <a:ext cx="31711" cy="18551"/>
                    </a:xfrm>
                    <a:custGeom>
                      <a:avLst/>
                      <a:gdLst>
                        <a:gd name="connsiteX0" fmla="*/ 15856 w 31711"/>
                        <a:gd name="connsiteY0" fmla="*/ 60 h 18551"/>
                        <a:gd name="connsiteX1" fmla="*/ 425 w 31711"/>
                        <a:gd name="connsiteY1" fmla="*/ 10347 h 18551"/>
                        <a:gd name="connsiteX2" fmla="*/ 15856 w 31711"/>
                        <a:gd name="connsiteY2" fmla="*/ 18491 h 18551"/>
                        <a:gd name="connsiteX3" fmla="*/ 31286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5427" y="60"/>
                            <a:pt x="-3004" y="8633"/>
                            <a:pt x="425" y="10347"/>
                          </a:cubicBezTo>
                          <a:cubicBezTo>
                            <a:pt x="1282" y="10776"/>
                            <a:pt x="14998" y="19348"/>
                            <a:pt x="15856" y="18491"/>
                          </a:cubicBezTo>
                          <a:cubicBezTo>
                            <a:pt x="16284" y="18491"/>
                            <a:pt x="34715" y="9919"/>
                            <a:pt x="31286" y="8204"/>
                          </a:cubicBezTo>
                          <a:cubicBezTo>
                            <a:pt x="30429" y="7776"/>
                            <a:pt x="16284" y="-797"/>
                            <a:pt x="15856" y="60"/>
                          </a:cubicBezTo>
                          <a:close/>
                        </a:path>
                      </a:pathLst>
                    </a:custGeom>
                    <a:solidFill>
                      <a:srgbClr val="6C74AF"/>
                    </a:solidFill>
                    <a:ln w="4286" cap="flat">
                      <a:noFill/>
                      <a:prstDash val="solid"/>
                      <a:miter/>
                    </a:ln>
                  </p:spPr>
                  <p:txBody>
                    <a:bodyPr rtlCol="0" anchor="ctr"/>
                    <a:lstStyle/>
                    <a:p>
                      <a:endParaRPr lang="en-GB"/>
                    </a:p>
                  </p:txBody>
                </p:sp>
                <p:sp>
                  <p:nvSpPr>
                    <p:cNvPr id="979" name="Freeform: Shape 978">
                      <a:extLst>
                        <a:ext uri="{FF2B5EF4-FFF2-40B4-BE49-F238E27FC236}">
                          <a16:creationId xmlns:a16="http://schemas.microsoft.com/office/drawing/2014/main" id="{DFE31674-3D0B-AF3E-4402-371DF95C8AFE}"/>
                        </a:ext>
                      </a:extLst>
                    </p:cNvPr>
                    <p:cNvSpPr/>
                    <p:nvPr/>
                  </p:nvSpPr>
                  <p:spPr>
                    <a:xfrm>
                      <a:off x="8938640" y="4310245"/>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1" y="1715"/>
                            <a:pt x="3858" y="1286"/>
                          </a:cubicBezTo>
                          <a:lnTo>
                            <a:pt x="3429" y="0"/>
                          </a:lnTo>
                          <a:cubicBezTo>
                            <a:pt x="2572" y="429"/>
                            <a:pt x="858" y="429"/>
                            <a:pt x="0" y="0"/>
                          </a:cubicBezTo>
                        </a:path>
                      </a:pathLst>
                    </a:custGeom>
                    <a:solidFill>
                      <a:srgbClr val="B94231"/>
                    </a:solidFill>
                    <a:ln w="4286" cap="flat">
                      <a:noFill/>
                      <a:prstDash val="solid"/>
                      <a:miter/>
                    </a:ln>
                  </p:spPr>
                  <p:txBody>
                    <a:bodyPr rtlCol="0" anchor="ctr"/>
                    <a:lstStyle/>
                    <a:p>
                      <a:endParaRPr lang="en-GB"/>
                    </a:p>
                  </p:txBody>
                </p:sp>
                <p:grpSp>
                  <p:nvGrpSpPr>
                    <p:cNvPr id="980" name="Graphic 18">
                      <a:extLst>
                        <a:ext uri="{FF2B5EF4-FFF2-40B4-BE49-F238E27FC236}">
                          <a16:creationId xmlns:a16="http://schemas.microsoft.com/office/drawing/2014/main" id="{731FB68B-F318-5D2D-51DE-D9B1A5B95191}"/>
                        </a:ext>
                      </a:extLst>
                    </p:cNvPr>
                    <p:cNvGrpSpPr/>
                    <p:nvPr/>
                  </p:nvGrpSpPr>
                  <p:grpSpPr>
                    <a:xfrm>
                      <a:off x="9067657" y="4246809"/>
                      <a:ext cx="1285" cy="1714"/>
                      <a:chOff x="9067657" y="4246809"/>
                      <a:chExt cx="1285" cy="1714"/>
                    </a:xfrm>
                  </p:grpSpPr>
                  <p:sp>
                    <p:nvSpPr>
                      <p:cNvPr id="981" name="Freeform: Shape 980">
                        <a:extLst>
                          <a:ext uri="{FF2B5EF4-FFF2-40B4-BE49-F238E27FC236}">
                            <a16:creationId xmlns:a16="http://schemas.microsoft.com/office/drawing/2014/main" id="{98139D8D-AC52-61A6-8C07-12EE65332C2A}"/>
                          </a:ext>
                        </a:extLst>
                      </p:cNvPr>
                      <p:cNvSpPr/>
                      <p:nvPr/>
                    </p:nvSpPr>
                    <p:spPr>
                      <a:xfrm>
                        <a:off x="9067657" y="4246809"/>
                        <a:ext cx="428" cy="1285"/>
                      </a:xfrm>
                      <a:custGeom>
                        <a:avLst/>
                        <a:gdLst>
                          <a:gd name="connsiteX0" fmla="*/ 0 w 428"/>
                          <a:gd name="connsiteY0" fmla="*/ 0 h 1285"/>
                          <a:gd name="connsiteX1" fmla="*/ 429 w 428"/>
                          <a:gd name="connsiteY1" fmla="*/ 1286 h 1285"/>
                          <a:gd name="connsiteX2" fmla="*/ 0 w 428"/>
                          <a:gd name="connsiteY2" fmla="*/ 0 h 1285"/>
                        </a:gdLst>
                        <a:ahLst/>
                        <a:cxnLst>
                          <a:cxn ang="0">
                            <a:pos x="connsiteX0" y="connsiteY0"/>
                          </a:cxn>
                          <a:cxn ang="0">
                            <a:pos x="connsiteX1" y="connsiteY1"/>
                          </a:cxn>
                          <a:cxn ang="0">
                            <a:pos x="connsiteX2" y="connsiteY2"/>
                          </a:cxn>
                        </a:cxnLst>
                        <a:rect l="l" t="t" r="r" b="b"/>
                        <a:pathLst>
                          <a:path w="428" h="1285">
                            <a:moveTo>
                              <a:pt x="0" y="0"/>
                            </a:moveTo>
                            <a:lnTo>
                              <a:pt x="429" y="1286"/>
                            </a:lnTo>
                            <a:lnTo>
                              <a:pt x="0" y="0"/>
                            </a:lnTo>
                          </a:path>
                        </a:pathLst>
                      </a:custGeom>
                      <a:solidFill>
                        <a:srgbClr val="376C70"/>
                      </a:solidFill>
                      <a:ln w="4286" cap="flat">
                        <a:noFill/>
                        <a:prstDash val="solid"/>
                        <a:miter/>
                      </a:ln>
                    </p:spPr>
                    <p:txBody>
                      <a:bodyPr rtlCol="0" anchor="ctr"/>
                      <a:lstStyle/>
                      <a:p>
                        <a:endParaRPr lang="en-GB"/>
                      </a:p>
                    </p:txBody>
                  </p:sp>
                  <p:sp>
                    <p:nvSpPr>
                      <p:cNvPr id="982" name="Freeform: Shape 981">
                        <a:extLst>
                          <a:ext uri="{FF2B5EF4-FFF2-40B4-BE49-F238E27FC236}">
                            <a16:creationId xmlns:a16="http://schemas.microsoft.com/office/drawing/2014/main" id="{D8C290C5-F2C1-B995-C5FF-1B6904EEF8F2}"/>
                          </a:ext>
                        </a:extLst>
                      </p:cNvPr>
                      <p:cNvSpPr/>
                      <p:nvPr/>
                    </p:nvSpPr>
                    <p:spPr>
                      <a:xfrm>
                        <a:off x="9067657" y="4246809"/>
                        <a:ext cx="1285" cy="1714"/>
                      </a:xfrm>
                      <a:custGeom>
                        <a:avLst/>
                        <a:gdLst>
                          <a:gd name="connsiteX0" fmla="*/ 0 w 1285"/>
                          <a:gd name="connsiteY0" fmla="*/ 0 h 1714"/>
                          <a:gd name="connsiteX1" fmla="*/ 1286 w 1285"/>
                          <a:gd name="connsiteY1" fmla="*/ 1715 h 1714"/>
                          <a:gd name="connsiteX2" fmla="*/ 857 w 1285"/>
                          <a:gd name="connsiteY2" fmla="*/ 429 h 1714"/>
                          <a:gd name="connsiteX3" fmla="*/ 0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0" y="0"/>
                            </a:moveTo>
                            <a:cubicBezTo>
                              <a:pt x="429" y="429"/>
                              <a:pt x="429" y="1715"/>
                              <a:pt x="1286" y="1715"/>
                            </a:cubicBezTo>
                            <a:lnTo>
                              <a:pt x="857" y="429"/>
                            </a:lnTo>
                            <a:cubicBezTo>
                              <a:pt x="0" y="429"/>
                              <a:pt x="0" y="0"/>
                              <a:pt x="0" y="0"/>
                            </a:cubicBezTo>
                          </a:path>
                        </a:pathLst>
                      </a:custGeom>
                      <a:solidFill>
                        <a:srgbClr val="B94231"/>
                      </a:solidFill>
                      <a:ln w="4286" cap="flat">
                        <a:noFill/>
                        <a:prstDash val="solid"/>
                        <a:miter/>
                      </a:ln>
                    </p:spPr>
                    <p:txBody>
                      <a:bodyPr rtlCol="0" anchor="ctr"/>
                      <a:lstStyle/>
                      <a:p>
                        <a:endParaRPr lang="en-GB"/>
                      </a:p>
                    </p:txBody>
                  </p:sp>
                </p:grpSp>
                <p:sp>
                  <p:nvSpPr>
                    <p:cNvPr id="983" name="Freeform: Shape 982">
                      <a:extLst>
                        <a:ext uri="{FF2B5EF4-FFF2-40B4-BE49-F238E27FC236}">
                          <a16:creationId xmlns:a16="http://schemas.microsoft.com/office/drawing/2014/main" id="{2B8F4886-4BB6-638B-6E15-E899D4027785}"/>
                        </a:ext>
                      </a:extLst>
                    </p:cNvPr>
                    <p:cNvSpPr/>
                    <p:nvPr/>
                  </p:nvSpPr>
                  <p:spPr>
                    <a:xfrm>
                      <a:off x="8900922" y="4316246"/>
                      <a:ext cx="14573" cy="9001"/>
                    </a:xfrm>
                    <a:custGeom>
                      <a:avLst/>
                      <a:gdLst>
                        <a:gd name="connsiteX0" fmla="*/ 0 w 14573"/>
                        <a:gd name="connsiteY0" fmla="*/ 0 h 9001"/>
                        <a:gd name="connsiteX1" fmla="*/ 857 w 14573"/>
                        <a:gd name="connsiteY1" fmla="*/ 1286 h 9001"/>
                        <a:gd name="connsiteX2" fmla="*/ 14573 w 14573"/>
                        <a:gd name="connsiteY2" fmla="*/ 9001 h 9001"/>
                        <a:gd name="connsiteX3" fmla="*/ 13716 w 14573"/>
                        <a:gd name="connsiteY3" fmla="*/ 7715 h 9001"/>
                      </a:gdLst>
                      <a:ahLst/>
                      <a:cxnLst>
                        <a:cxn ang="0">
                          <a:pos x="connsiteX0" y="connsiteY0"/>
                        </a:cxn>
                        <a:cxn ang="0">
                          <a:pos x="connsiteX1" y="connsiteY1"/>
                        </a:cxn>
                        <a:cxn ang="0">
                          <a:pos x="connsiteX2" y="connsiteY2"/>
                        </a:cxn>
                        <a:cxn ang="0">
                          <a:pos x="connsiteX3" y="connsiteY3"/>
                        </a:cxn>
                      </a:cxnLst>
                      <a:rect l="l" t="t" r="r" b="b"/>
                      <a:pathLst>
                        <a:path w="14573" h="9001">
                          <a:moveTo>
                            <a:pt x="0" y="0"/>
                          </a:moveTo>
                          <a:lnTo>
                            <a:pt x="857" y="1286"/>
                          </a:lnTo>
                          <a:lnTo>
                            <a:pt x="14573" y="9001"/>
                          </a:lnTo>
                          <a:lnTo>
                            <a:pt x="13716" y="7715"/>
                          </a:lnTo>
                          <a:close/>
                        </a:path>
                      </a:pathLst>
                    </a:custGeom>
                    <a:solidFill>
                      <a:srgbClr val="B94231"/>
                    </a:solidFill>
                    <a:ln w="4286" cap="flat">
                      <a:noFill/>
                      <a:prstDash val="solid"/>
                      <a:miter/>
                    </a:ln>
                  </p:spPr>
                  <p:txBody>
                    <a:bodyPr rtlCol="0" anchor="ctr"/>
                    <a:lstStyle/>
                    <a:p>
                      <a:endParaRPr lang="en-GB"/>
                    </a:p>
                  </p:txBody>
                </p:sp>
                <p:sp>
                  <p:nvSpPr>
                    <p:cNvPr id="984" name="Freeform: Shape 983">
                      <a:extLst>
                        <a:ext uri="{FF2B5EF4-FFF2-40B4-BE49-F238E27FC236}">
                          <a16:creationId xmlns:a16="http://schemas.microsoft.com/office/drawing/2014/main" id="{C033540A-333B-9C9F-0941-99E4BD40C3A4}"/>
                        </a:ext>
                      </a:extLst>
                    </p:cNvPr>
                    <p:cNvSpPr/>
                    <p:nvPr/>
                  </p:nvSpPr>
                  <p:spPr>
                    <a:xfrm>
                      <a:off x="8931782" y="4314960"/>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4"/>
                            <a:pt x="858" y="857"/>
                            <a:pt x="429" y="0"/>
                          </a:cubicBezTo>
                          <a:cubicBezTo>
                            <a:pt x="858" y="429"/>
                            <a:pt x="858" y="857"/>
                            <a:pt x="0" y="1286"/>
                          </a:cubicBezTo>
                        </a:path>
                      </a:pathLst>
                    </a:custGeom>
                    <a:solidFill>
                      <a:srgbClr val="B94231"/>
                    </a:solidFill>
                    <a:ln w="4286" cap="flat">
                      <a:noFill/>
                      <a:prstDash val="solid"/>
                      <a:miter/>
                    </a:ln>
                  </p:spPr>
                  <p:txBody>
                    <a:bodyPr rtlCol="0" anchor="ctr"/>
                    <a:lstStyle/>
                    <a:p>
                      <a:endParaRPr lang="en-GB"/>
                    </a:p>
                  </p:txBody>
                </p:sp>
                <p:sp>
                  <p:nvSpPr>
                    <p:cNvPr id="985" name="Freeform: Shape 984">
                      <a:extLst>
                        <a:ext uri="{FF2B5EF4-FFF2-40B4-BE49-F238E27FC236}">
                          <a16:creationId xmlns:a16="http://schemas.microsoft.com/office/drawing/2014/main" id="{471110FC-3E54-37AE-3A28-C15854633829}"/>
                        </a:ext>
                      </a:extLst>
                    </p:cNvPr>
                    <p:cNvSpPr/>
                    <p:nvPr/>
                  </p:nvSpPr>
                  <p:spPr>
                    <a:xfrm>
                      <a:off x="8918067" y="4316246"/>
                      <a:ext cx="14573" cy="9001"/>
                    </a:xfrm>
                    <a:custGeom>
                      <a:avLst/>
                      <a:gdLst>
                        <a:gd name="connsiteX0" fmla="*/ 0 w 14573"/>
                        <a:gd name="connsiteY0" fmla="*/ 7715 h 9001"/>
                        <a:gd name="connsiteX1" fmla="*/ 857 w 14573"/>
                        <a:gd name="connsiteY1" fmla="*/ 9001 h 9001"/>
                        <a:gd name="connsiteX2" fmla="*/ 14573 w 14573"/>
                        <a:gd name="connsiteY2" fmla="*/ 1286 h 9001"/>
                        <a:gd name="connsiteX3" fmla="*/ 13716 w 14573"/>
                        <a:gd name="connsiteY3" fmla="*/ 0 h 9001"/>
                      </a:gdLst>
                      <a:ahLst/>
                      <a:cxnLst>
                        <a:cxn ang="0">
                          <a:pos x="connsiteX0" y="connsiteY0"/>
                        </a:cxn>
                        <a:cxn ang="0">
                          <a:pos x="connsiteX1" y="connsiteY1"/>
                        </a:cxn>
                        <a:cxn ang="0">
                          <a:pos x="connsiteX2" y="connsiteY2"/>
                        </a:cxn>
                        <a:cxn ang="0">
                          <a:pos x="connsiteX3" y="connsiteY3"/>
                        </a:cxn>
                      </a:cxnLst>
                      <a:rect l="l" t="t" r="r" b="b"/>
                      <a:pathLst>
                        <a:path w="14573" h="9001">
                          <a:moveTo>
                            <a:pt x="0" y="7715"/>
                          </a:moveTo>
                          <a:lnTo>
                            <a:pt x="857" y="9001"/>
                          </a:lnTo>
                          <a:lnTo>
                            <a:pt x="14573" y="1286"/>
                          </a:lnTo>
                          <a:lnTo>
                            <a:pt x="13716" y="0"/>
                          </a:lnTo>
                          <a:close/>
                        </a:path>
                      </a:pathLst>
                    </a:custGeom>
                    <a:solidFill>
                      <a:srgbClr val="B94231"/>
                    </a:solidFill>
                    <a:ln w="4286" cap="flat">
                      <a:noFill/>
                      <a:prstDash val="solid"/>
                      <a:miter/>
                    </a:ln>
                  </p:spPr>
                  <p:txBody>
                    <a:bodyPr rtlCol="0" anchor="ctr"/>
                    <a:lstStyle/>
                    <a:p>
                      <a:endParaRPr lang="en-GB"/>
                    </a:p>
                  </p:txBody>
                </p:sp>
                <p:sp>
                  <p:nvSpPr>
                    <p:cNvPr id="986" name="Freeform: Shape 985">
                      <a:extLst>
                        <a:ext uri="{FF2B5EF4-FFF2-40B4-BE49-F238E27FC236}">
                          <a16:creationId xmlns:a16="http://schemas.microsoft.com/office/drawing/2014/main" id="{3687E4F7-E6BD-735E-822D-326EC6EDE556}"/>
                        </a:ext>
                      </a:extLst>
                    </p:cNvPr>
                    <p:cNvSpPr/>
                    <p:nvPr/>
                  </p:nvSpPr>
                  <p:spPr>
                    <a:xfrm>
                      <a:off x="8914637" y="4323961"/>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1" y="1715"/>
                            <a:pt x="3858" y="1286"/>
                          </a:cubicBezTo>
                          <a:lnTo>
                            <a:pt x="3429" y="0"/>
                          </a:lnTo>
                          <a:cubicBezTo>
                            <a:pt x="2572" y="429"/>
                            <a:pt x="858" y="429"/>
                            <a:pt x="0" y="0"/>
                          </a:cubicBezTo>
                        </a:path>
                      </a:pathLst>
                    </a:custGeom>
                    <a:solidFill>
                      <a:srgbClr val="B94231"/>
                    </a:solidFill>
                    <a:ln w="4286" cap="flat">
                      <a:noFill/>
                      <a:prstDash val="solid"/>
                      <a:miter/>
                    </a:ln>
                  </p:spPr>
                  <p:txBody>
                    <a:bodyPr rtlCol="0" anchor="ctr"/>
                    <a:lstStyle/>
                    <a:p>
                      <a:endParaRPr lang="en-GB"/>
                    </a:p>
                  </p:txBody>
                </p:sp>
                <p:sp>
                  <p:nvSpPr>
                    <p:cNvPr id="987" name="Freeform: Shape 986">
                      <a:extLst>
                        <a:ext uri="{FF2B5EF4-FFF2-40B4-BE49-F238E27FC236}">
                          <a16:creationId xmlns:a16="http://schemas.microsoft.com/office/drawing/2014/main" id="{9C24DC0E-0CEB-9F08-BFD7-F6A477D86582}"/>
                        </a:ext>
                      </a:extLst>
                    </p:cNvPr>
                    <p:cNvSpPr/>
                    <p:nvPr/>
                  </p:nvSpPr>
                  <p:spPr>
                    <a:xfrm>
                      <a:off x="8900496" y="4305899"/>
                      <a:ext cx="31711" cy="18551"/>
                    </a:xfrm>
                    <a:custGeom>
                      <a:avLst/>
                      <a:gdLst>
                        <a:gd name="connsiteX0" fmla="*/ 15856 w 31711"/>
                        <a:gd name="connsiteY0" fmla="*/ 60 h 18551"/>
                        <a:gd name="connsiteX1" fmla="*/ 425 w 31711"/>
                        <a:gd name="connsiteY1" fmla="*/ 10347 h 18551"/>
                        <a:gd name="connsiteX2" fmla="*/ 15856 w 31711"/>
                        <a:gd name="connsiteY2" fmla="*/ 18491 h 18551"/>
                        <a:gd name="connsiteX3" fmla="*/ 31286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5427" y="60"/>
                            <a:pt x="-3004" y="8633"/>
                            <a:pt x="425" y="10347"/>
                          </a:cubicBezTo>
                          <a:cubicBezTo>
                            <a:pt x="1282" y="10776"/>
                            <a:pt x="14998" y="19348"/>
                            <a:pt x="15856" y="18491"/>
                          </a:cubicBezTo>
                          <a:cubicBezTo>
                            <a:pt x="16284" y="18491"/>
                            <a:pt x="34715" y="9919"/>
                            <a:pt x="31286" y="8204"/>
                          </a:cubicBezTo>
                          <a:cubicBezTo>
                            <a:pt x="30429" y="7775"/>
                            <a:pt x="16713" y="-797"/>
                            <a:pt x="15856" y="60"/>
                          </a:cubicBezTo>
                          <a:close/>
                        </a:path>
                      </a:pathLst>
                    </a:custGeom>
                    <a:solidFill>
                      <a:srgbClr val="6C74AF"/>
                    </a:solidFill>
                    <a:ln w="4286" cap="flat">
                      <a:noFill/>
                      <a:prstDash val="solid"/>
                      <a:miter/>
                    </a:ln>
                  </p:spPr>
                  <p:txBody>
                    <a:bodyPr rtlCol="0" anchor="ctr"/>
                    <a:lstStyle/>
                    <a:p>
                      <a:endParaRPr lang="en-GB"/>
                    </a:p>
                  </p:txBody>
                </p:sp>
                <p:grpSp>
                  <p:nvGrpSpPr>
                    <p:cNvPr id="988" name="Graphic 18">
                      <a:extLst>
                        <a:ext uri="{FF2B5EF4-FFF2-40B4-BE49-F238E27FC236}">
                          <a16:creationId xmlns:a16="http://schemas.microsoft.com/office/drawing/2014/main" id="{D100AC42-C98A-A4C0-8ABA-A5C8D4487FD7}"/>
                        </a:ext>
                      </a:extLst>
                    </p:cNvPr>
                    <p:cNvGrpSpPr/>
                    <p:nvPr/>
                  </p:nvGrpSpPr>
                  <p:grpSpPr>
                    <a:xfrm>
                      <a:off x="9043653" y="4260525"/>
                      <a:ext cx="1286" cy="1714"/>
                      <a:chOff x="9043653" y="4260525"/>
                      <a:chExt cx="1286" cy="1714"/>
                    </a:xfrm>
                  </p:grpSpPr>
                  <p:sp>
                    <p:nvSpPr>
                      <p:cNvPr id="989" name="Freeform: Shape 988">
                        <a:extLst>
                          <a:ext uri="{FF2B5EF4-FFF2-40B4-BE49-F238E27FC236}">
                            <a16:creationId xmlns:a16="http://schemas.microsoft.com/office/drawing/2014/main" id="{5ACBBC26-E564-DCDA-D5C1-63711556E01F}"/>
                          </a:ext>
                        </a:extLst>
                      </p:cNvPr>
                      <p:cNvSpPr/>
                      <p:nvPr/>
                    </p:nvSpPr>
                    <p:spPr>
                      <a:xfrm>
                        <a:off x="9043653" y="4260525"/>
                        <a:ext cx="429" cy="1285"/>
                      </a:xfrm>
                      <a:custGeom>
                        <a:avLst/>
                        <a:gdLst>
                          <a:gd name="connsiteX0" fmla="*/ 0 w 429"/>
                          <a:gd name="connsiteY0" fmla="*/ 0 h 1285"/>
                          <a:gd name="connsiteX1" fmla="*/ 429 w 429"/>
                          <a:gd name="connsiteY1" fmla="*/ 1286 h 1285"/>
                          <a:gd name="connsiteX2" fmla="*/ 0 w 429"/>
                          <a:gd name="connsiteY2" fmla="*/ 0 h 1285"/>
                        </a:gdLst>
                        <a:ahLst/>
                        <a:cxnLst>
                          <a:cxn ang="0">
                            <a:pos x="connsiteX0" y="connsiteY0"/>
                          </a:cxn>
                          <a:cxn ang="0">
                            <a:pos x="connsiteX1" y="connsiteY1"/>
                          </a:cxn>
                          <a:cxn ang="0">
                            <a:pos x="connsiteX2" y="connsiteY2"/>
                          </a:cxn>
                        </a:cxnLst>
                        <a:rect l="l" t="t" r="r" b="b"/>
                        <a:pathLst>
                          <a:path w="429" h="1285">
                            <a:moveTo>
                              <a:pt x="0" y="0"/>
                            </a:moveTo>
                            <a:lnTo>
                              <a:pt x="429" y="1286"/>
                            </a:lnTo>
                            <a:lnTo>
                              <a:pt x="0" y="0"/>
                            </a:lnTo>
                          </a:path>
                        </a:pathLst>
                      </a:custGeom>
                      <a:solidFill>
                        <a:srgbClr val="376C70"/>
                      </a:solidFill>
                      <a:ln w="4286" cap="flat">
                        <a:noFill/>
                        <a:prstDash val="solid"/>
                        <a:miter/>
                      </a:ln>
                    </p:spPr>
                    <p:txBody>
                      <a:bodyPr rtlCol="0" anchor="ctr"/>
                      <a:lstStyle/>
                      <a:p>
                        <a:endParaRPr lang="en-GB"/>
                      </a:p>
                    </p:txBody>
                  </p:sp>
                  <p:sp>
                    <p:nvSpPr>
                      <p:cNvPr id="990" name="Freeform: Shape 989">
                        <a:extLst>
                          <a:ext uri="{FF2B5EF4-FFF2-40B4-BE49-F238E27FC236}">
                            <a16:creationId xmlns:a16="http://schemas.microsoft.com/office/drawing/2014/main" id="{67E5A35D-4C42-6127-30CE-1655EBC7042E}"/>
                          </a:ext>
                        </a:extLst>
                      </p:cNvPr>
                      <p:cNvSpPr/>
                      <p:nvPr/>
                    </p:nvSpPr>
                    <p:spPr>
                      <a:xfrm>
                        <a:off x="9043653" y="4260525"/>
                        <a:ext cx="1286" cy="1714"/>
                      </a:xfrm>
                      <a:custGeom>
                        <a:avLst/>
                        <a:gdLst>
                          <a:gd name="connsiteX0" fmla="*/ 0 w 1286"/>
                          <a:gd name="connsiteY0" fmla="*/ 0 h 1714"/>
                          <a:gd name="connsiteX1" fmla="*/ 1286 w 1286"/>
                          <a:gd name="connsiteY1" fmla="*/ 1714 h 1714"/>
                          <a:gd name="connsiteX2" fmla="*/ 858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4"/>
                              <a:pt x="1286" y="1714"/>
                            </a:cubicBezTo>
                            <a:lnTo>
                              <a:pt x="858" y="429"/>
                            </a:lnTo>
                            <a:cubicBezTo>
                              <a:pt x="429" y="429"/>
                              <a:pt x="0" y="0"/>
                              <a:pt x="0" y="0"/>
                            </a:cubicBezTo>
                          </a:path>
                        </a:pathLst>
                      </a:custGeom>
                      <a:solidFill>
                        <a:srgbClr val="B94231"/>
                      </a:solidFill>
                      <a:ln w="4286" cap="flat">
                        <a:noFill/>
                        <a:prstDash val="solid"/>
                        <a:miter/>
                      </a:ln>
                    </p:spPr>
                    <p:txBody>
                      <a:bodyPr rtlCol="0" anchor="ctr"/>
                      <a:lstStyle/>
                      <a:p>
                        <a:endParaRPr lang="en-GB"/>
                      </a:p>
                    </p:txBody>
                  </p:sp>
                </p:grpSp>
                <p:grpSp>
                  <p:nvGrpSpPr>
                    <p:cNvPr id="991" name="Graphic 18">
                      <a:extLst>
                        <a:ext uri="{FF2B5EF4-FFF2-40B4-BE49-F238E27FC236}">
                          <a16:creationId xmlns:a16="http://schemas.microsoft.com/office/drawing/2014/main" id="{BFBE3C1C-0BB8-FFCF-D414-27D0BEAE2917}"/>
                        </a:ext>
                      </a:extLst>
                    </p:cNvPr>
                    <p:cNvGrpSpPr/>
                    <p:nvPr/>
                  </p:nvGrpSpPr>
                  <p:grpSpPr>
                    <a:xfrm>
                      <a:off x="9019651" y="4274241"/>
                      <a:ext cx="1286" cy="1714"/>
                      <a:chOff x="9019651" y="4274241"/>
                      <a:chExt cx="1286" cy="1714"/>
                    </a:xfrm>
                  </p:grpSpPr>
                  <p:sp>
                    <p:nvSpPr>
                      <p:cNvPr id="992" name="Freeform: Shape 991">
                        <a:extLst>
                          <a:ext uri="{FF2B5EF4-FFF2-40B4-BE49-F238E27FC236}">
                            <a16:creationId xmlns:a16="http://schemas.microsoft.com/office/drawing/2014/main" id="{282F00AB-8B32-0245-C56B-4F62F6BDA863}"/>
                          </a:ext>
                        </a:extLst>
                      </p:cNvPr>
                      <p:cNvSpPr/>
                      <p:nvPr/>
                    </p:nvSpPr>
                    <p:spPr>
                      <a:xfrm>
                        <a:off x="9019651" y="4274241"/>
                        <a:ext cx="857" cy="1285"/>
                      </a:xfrm>
                      <a:custGeom>
                        <a:avLst/>
                        <a:gdLst>
                          <a:gd name="connsiteX0" fmla="*/ 0 w 857"/>
                          <a:gd name="connsiteY0" fmla="*/ 0 h 1285"/>
                          <a:gd name="connsiteX1" fmla="*/ 858 w 857"/>
                          <a:gd name="connsiteY1" fmla="*/ 1286 h 1285"/>
                          <a:gd name="connsiteX2" fmla="*/ 0 w 857"/>
                          <a:gd name="connsiteY2" fmla="*/ 0 h 1285"/>
                        </a:gdLst>
                        <a:ahLst/>
                        <a:cxnLst>
                          <a:cxn ang="0">
                            <a:pos x="connsiteX0" y="connsiteY0"/>
                          </a:cxn>
                          <a:cxn ang="0">
                            <a:pos x="connsiteX1" y="connsiteY1"/>
                          </a:cxn>
                          <a:cxn ang="0">
                            <a:pos x="connsiteX2" y="connsiteY2"/>
                          </a:cxn>
                        </a:cxnLst>
                        <a:rect l="l" t="t" r="r" b="b"/>
                        <a:pathLst>
                          <a:path w="857" h="1285">
                            <a:moveTo>
                              <a:pt x="0" y="0"/>
                            </a:moveTo>
                            <a:lnTo>
                              <a:pt x="858" y="1286"/>
                            </a:lnTo>
                            <a:lnTo>
                              <a:pt x="0" y="0"/>
                            </a:lnTo>
                          </a:path>
                        </a:pathLst>
                      </a:custGeom>
                      <a:solidFill>
                        <a:srgbClr val="376C70"/>
                      </a:solidFill>
                      <a:ln w="4286" cap="flat">
                        <a:noFill/>
                        <a:prstDash val="solid"/>
                        <a:miter/>
                      </a:ln>
                    </p:spPr>
                    <p:txBody>
                      <a:bodyPr rtlCol="0" anchor="ctr"/>
                      <a:lstStyle/>
                      <a:p>
                        <a:endParaRPr lang="en-GB"/>
                      </a:p>
                    </p:txBody>
                  </p:sp>
                  <p:sp>
                    <p:nvSpPr>
                      <p:cNvPr id="993" name="Freeform: Shape 992">
                        <a:extLst>
                          <a:ext uri="{FF2B5EF4-FFF2-40B4-BE49-F238E27FC236}">
                            <a16:creationId xmlns:a16="http://schemas.microsoft.com/office/drawing/2014/main" id="{30949D3F-5809-84D6-A654-E8A5D94B6FEA}"/>
                          </a:ext>
                        </a:extLst>
                      </p:cNvPr>
                      <p:cNvSpPr/>
                      <p:nvPr/>
                    </p:nvSpPr>
                    <p:spPr>
                      <a:xfrm>
                        <a:off x="9019651" y="4274241"/>
                        <a:ext cx="1286" cy="1714"/>
                      </a:xfrm>
                      <a:custGeom>
                        <a:avLst/>
                        <a:gdLst>
                          <a:gd name="connsiteX0" fmla="*/ 0 w 1286"/>
                          <a:gd name="connsiteY0" fmla="*/ 0 h 1714"/>
                          <a:gd name="connsiteX1" fmla="*/ 1286 w 1286"/>
                          <a:gd name="connsiteY1" fmla="*/ 1714 h 1714"/>
                          <a:gd name="connsiteX2" fmla="*/ 858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4"/>
                              <a:pt x="1286" y="1714"/>
                            </a:cubicBezTo>
                            <a:lnTo>
                              <a:pt x="858" y="429"/>
                            </a:lnTo>
                            <a:cubicBezTo>
                              <a:pt x="429" y="429"/>
                              <a:pt x="429" y="429"/>
                              <a:pt x="0" y="0"/>
                            </a:cubicBezTo>
                          </a:path>
                        </a:pathLst>
                      </a:custGeom>
                      <a:solidFill>
                        <a:srgbClr val="B94231"/>
                      </a:solidFill>
                      <a:ln w="4286" cap="flat">
                        <a:noFill/>
                        <a:prstDash val="solid"/>
                        <a:miter/>
                      </a:ln>
                    </p:spPr>
                    <p:txBody>
                      <a:bodyPr rtlCol="0" anchor="ctr"/>
                      <a:lstStyle/>
                      <a:p>
                        <a:endParaRPr lang="en-GB"/>
                      </a:p>
                    </p:txBody>
                  </p:sp>
                </p:grpSp>
                <p:grpSp>
                  <p:nvGrpSpPr>
                    <p:cNvPr id="994" name="Graphic 18">
                      <a:extLst>
                        <a:ext uri="{FF2B5EF4-FFF2-40B4-BE49-F238E27FC236}">
                          <a16:creationId xmlns:a16="http://schemas.microsoft.com/office/drawing/2014/main" id="{8459A477-0418-ADC4-743D-654A8B3898AD}"/>
                        </a:ext>
                      </a:extLst>
                    </p:cNvPr>
                    <p:cNvGrpSpPr/>
                    <p:nvPr/>
                  </p:nvGrpSpPr>
                  <p:grpSpPr>
                    <a:xfrm>
                      <a:off x="8996076" y="4287957"/>
                      <a:ext cx="1286" cy="1714"/>
                      <a:chOff x="8996076" y="4287957"/>
                      <a:chExt cx="1286" cy="1714"/>
                    </a:xfrm>
                  </p:grpSpPr>
                  <p:sp>
                    <p:nvSpPr>
                      <p:cNvPr id="995" name="Freeform: Shape 994">
                        <a:extLst>
                          <a:ext uri="{FF2B5EF4-FFF2-40B4-BE49-F238E27FC236}">
                            <a16:creationId xmlns:a16="http://schemas.microsoft.com/office/drawing/2014/main" id="{D019918E-E0DD-A659-4413-191D58EA3BCA}"/>
                          </a:ext>
                        </a:extLst>
                      </p:cNvPr>
                      <p:cNvSpPr/>
                      <p:nvPr/>
                    </p:nvSpPr>
                    <p:spPr>
                      <a:xfrm>
                        <a:off x="8996076" y="4287957"/>
                        <a:ext cx="428" cy="1286"/>
                      </a:xfrm>
                      <a:custGeom>
                        <a:avLst/>
                        <a:gdLst>
                          <a:gd name="connsiteX0" fmla="*/ 0 w 428"/>
                          <a:gd name="connsiteY0" fmla="*/ 0 h 1286"/>
                          <a:gd name="connsiteX1" fmla="*/ 429 w 428"/>
                          <a:gd name="connsiteY1" fmla="*/ 1286 h 1286"/>
                          <a:gd name="connsiteX2" fmla="*/ 0 w 428"/>
                          <a:gd name="connsiteY2" fmla="*/ 0 h 1286"/>
                        </a:gdLst>
                        <a:ahLst/>
                        <a:cxnLst>
                          <a:cxn ang="0">
                            <a:pos x="connsiteX0" y="connsiteY0"/>
                          </a:cxn>
                          <a:cxn ang="0">
                            <a:pos x="connsiteX1" y="connsiteY1"/>
                          </a:cxn>
                          <a:cxn ang="0">
                            <a:pos x="connsiteX2" y="connsiteY2"/>
                          </a:cxn>
                        </a:cxnLst>
                        <a:rect l="l" t="t" r="r" b="b"/>
                        <a:pathLst>
                          <a:path w="428" h="1286">
                            <a:moveTo>
                              <a:pt x="0" y="0"/>
                            </a:moveTo>
                            <a:lnTo>
                              <a:pt x="429" y="1286"/>
                            </a:lnTo>
                            <a:lnTo>
                              <a:pt x="0" y="0"/>
                            </a:lnTo>
                          </a:path>
                        </a:pathLst>
                      </a:custGeom>
                      <a:solidFill>
                        <a:srgbClr val="376C70"/>
                      </a:solidFill>
                      <a:ln w="4286" cap="flat">
                        <a:noFill/>
                        <a:prstDash val="solid"/>
                        <a:miter/>
                      </a:ln>
                    </p:spPr>
                    <p:txBody>
                      <a:bodyPr rtlCol="0" anchor="ctr"/>
                      <a:lstStyle/>
                      <a:p>
                        <a:endParaRPr lang="en-GB"/>
                      </a:p>
                    </p:txBody>
                  </p:sp>
                  <p:sp>
                    <p:nvSpPr>
                      <p:cNvPr id="996" name="Freeform: Shape 995">
                        <a:extLst>
                          <a:ext uri="{FF2B5EF4-FFF2-40B4-BE49-F238E27FC236}">
                            <a16:creationId xmlns:a16="http://schemas.microsoft.com/office/drawing/2014/main" id="{CD48C57D-EC53-7C8A-450D-A531F6ECE027}"/>
                          </a:ext>
                        </a:extLst>
                      </p:cNvPr>
                      <p:cNvSpPr/>
                      <p:nvPr/>
                    </p:nvSpPr>
                    <p:spPr>
                      <a:xfrm>
                        <a:off x="8996076" y="4287957"/>
                        <a:ext cx="1286" cy="1714"/>
                      </a:xfrm>
                      <a:custGeom>
                        <a:avLst/>
                        <a:gdLst>
                          <a:gd name="connsiteX0" fmla="*/ 0 w 1286"/>
                          <a:gd name="connsiteY0" fmla="*/ 0 h 1714"/>
                          <a:gd name="connsiteX1" fmla="*/ 1286 w 1286"/>
                          <a:gd name="connsiteY1" fmla="*/ 1715 h 1714"/>
                          <a:gd name="connsiteX2" fmla="*/ 858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5"/>
                              <a:pt x="1286" y="1715"/>
                            </a:cubicBezTo>
                            <a:lnTo>
                              <a:pt x="858" y="429"/>
                            </a:lnTo>
                            <a:cubicBezTo>
                              <a:pt x="0" y="429"/>
                              <a:pt x="0" y="429"/>
                              <a:pt x="0" y="0"/>
                            </a:cubicBezTo>
                          </a:path>
                        </a:pathLst>
                      </a:custGeom>
                      <a:solidFill>
                        <a:srgbClr val="B94231"/>
                      </a:solidFill>
                      <a:ln w="4286" cap="flat">
                        <a:noFill/>
                        <a:prstDash val="solid"/>
                        <a:miter/>
                      </a:ln>
                    </p:spPr>
                    <p:txBody>
                      <a:bodyPr rtlCol="0" anchor="ctr"/>
                      <a:lstStyle/>
                      <a:p>
                        <a:endParaRPr lang="en-GB"/>
                      </a:p>
                    </p:txBody>
                  </p:sp>
                </p:grpSp>
                <p:grpSp>
                  <p:nvGrpSpPr>
                    <p:cNvPr id="997" name="Graphic 18">
                      <a:extLst>
                        <a:ext uri="{FF2B5EF4-FFF2-40B4-BE49-F238E27FC236}">
                          <a16:creationId xmlns:a16="http://schemas.microsoft.com/office/drawing/2014/main" id="{DC529AE3-CB8D-2F9A-D554-225023BF2D0A}"/>
                        </a:ext>
                      </a:extLst>
                    </p:cNvPr>
                    <p:cNvGrpSpPr/>
                    <p:nvPr/>
                  </p:nvGrpSpPr>
                  <p:grpSpPr>
                    <a:xfrm>
                      <a:off x="8972073" y="4301673"/>
                      <a:ext cx="1286" cy="1714"/>
                      <a:chOff x="8972073" y="4301673"/>
                      <a:chExt cx="1286" cy="1714"/>
                    </a:xfrm>
                  </p:grpSpPr>
                  <p:sp>
                    <p:nvSpPr>
                      <p:cNvPr id="998" name="Freeform: Shape 997">
                        <a:extLst>
                          <a:ext uri="{FF2B5EF4-FFF2-40B4-BE49-F238E27FC236}">
                            <a16:creationId xmlns:a16="http://schemas.microsoft.com/office/drawing/2014/main" id="{FBAA8104-E380-A22F-C374-D2CB1C9699DD}"/>
                          </a:ext>
                        </a:extLst>
                      </p:cNvPr>
                      <p:cNvSpPr/>
                      <p:nvPr/>
                    </p:nvSpPr>
                    <p:spPr>
                      <a:xfrm>
                        <a:off x="8972073" y="4301673"/>
                        <a:ext cx="857" cy="1285"/>
                      </a:xfrm>
                      <a:custGeom>
                        <a:avLst/>
                        <a:gdLst>
                          <a:gd name="connsiteX0" fmla="*/ 0 w 857"/>
                          <a:gd name="connsiteY0" fmla="*/ 0 h 1285"/>
                          <a:gd name="connsiteX1" fmla="*/ 857 w 857"/>
                          <a:gd name="connsiteY1" fmla="*/ 1286 h 1285"/>
                          <a:gd name="connsiteX2" fmla="*/ 0 w 857"/>
                          <a:gd name="connsiteY2" fmla="*/ 0 h 1285"/>
                        </a:gdLst>
                        <a:ahLst/>
                        <a:cxnLst>
                          <a:cxn ang="0">
                            <a:pos x="connsiteX0" y="connsiteY0"/>
                          </a:cxn>
                          <a:cxn ang="0">
                            <a:pos x="connsiteX1" y="connsiteY1"/>
                          </a:cxn>
                          <a:cxn ang="0">
                            <a:pos x="connsiteX2" y="connsiteY2"/>
                          </a:cxn>
                        </a:cxnLst>
                        <a:rect l="l" t="t" r="r" b="b"/>
                        <a:pathLst>
                          <a:path w="857" h="1285">
                            <a:moveTo>
                              <a:pt x="0" y="0"/>
                            </a:moveTo>
                            <a:lnTo>
                              <a:pt x="857" y="1286"/>
                            </a:lnTo>
                            <a:lnTo>
                              <a:pt x="0" y="0"/>
                            </a:lnTo>
                          </a:path>
                        </a:pathLst>
                      </a:custGeom>
                      <a:solidFill>
                        <a:srgbClr val="376C70"/>
                      </a:solidFill>
                      <a:ln w="4286" cap="flat">
                        <a:noFill/>
                        <a:prstDash val="solid"/>
                        <a:miter/>
                      </a:ln>
                    </p:spPr>
                    <p:txBody>
                      <a:bodyPr rtlCol="0" anchor="ctr"/>
                      <a:lstStyle/>
                      <a:p>
                        <a:endParaRPr lang="en-GB"/>
                      </a:p>
                    </p:txBody>
                  </p:sp>
                  <p:sp>
                    <p:nvSpPr>
                      <p:cNvPr id="999" name="Freeform: Shape 998">
                        <a:extLst>
                          <a:ext uri="{FF2B5EF4-FFF2-40B4-BE49-F238E27FC236}">
                            <a16:creationId xmlns:a16="http://schemas.microsoft.com/office/drawing/2014/main" id="{97360B2F-2C02-E05D-E3FF-8711F8E59A00}"/>
                          </a:ext>
                        </a:extLst>
                      </p:cNvPr>
                      <p:cNvSpPr/>
                      <p:nvPr/>
                    </p:nvSpPr>
                    <p:spPr>
                      <a:xfrm>
                        <a:off x="8972073" y="4301673"/>
                        <a:ext cx="1286" cy="1714"/>
                      </a:xfrm>
                      <a:custGeom>
                        <a:avLst/>
                        <a:gdLst>
                          <a:gd name="connsiteX0" fmla="*/ 0 w 1286"/>
                          <a:gd name="connsiteY0" fmla="*/ 0 h 1714"/>
                          <a:gd name="connsiteX1" fmla="*/ 1286 w 1286"/>
                          <a:gd name="connsiteY1" fmla="*/ 1715 h 1714"/>
                          <a:gd name="connsiteX2" fmla="*/ 857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5"/>
                              <a:pt x="1286" y="1715"/>
                            </a:cubicBezTo>
                            <a:lnTo>
                              <a:pt x="857" y="429"/>
                            </a:lnTo>
                            <a:cubicBezTo>
                              <a:pt x="429" y="429"/>
                              <a:pt x="0" y="429"/>
                              <a:pt x="0" y="0"/>
                            </a:cubicBezTo>
                          </a:path>
                        </a:pathLst>
                      </a:custGeom>
                      <a:solidFill>
                        <a:srgbClr val="B94231"/>
                      </a:solidFill>
                      <a:ln w="4286" cap="flat">
                        <a:noFill/>
                        <a:prstDash val="solid"/>
                        <a:miter/>
                      </a:ln>
                    </p:spPr>
                    <p:txBody>
                      <a:bodyPr rtlCol="0" anchor="ctr"/>
                      <a:lstStyle/>
                      <a:p>
                        <a:endParaRPr lang="en-GB"/>
                      </a:p>
                    </p:txBody>
                  </p:sp>
                </p:grpSp>
                <p:sp>
                  <p:nvSpPr>
                    <p:cNvPr id="1000" name="Freeform: Shape 999">
                      <a:extLst>
                        <a:ext uri="{FF2B5EF4-FFF2-40B4-BE49-F238E27FC236}">
                          <a16:creationId xmlns:a16="http://schemas.microsoft.com/office/drawing/2014/main" id="{BBA03980-DA31-D7DA-9CAB-FD1481A718C3}"/>
                        </a:ext>
                      </a:extLst>
                    </p:cNvPr>
                    <p:cNvSpPr/>
                    <p:nvPr/>
                  </p:nvSpPr>
                  <p:spPr>
                    <a:xfrm>
                      <a:off x="9139666" y="4206090"/>
                      <a:ext cx="14144" cy="9001"/>
                    </a:xfrm>
                    <a:custGeom>
                      <a:avLst/>
                      <a:gdLst>
                        <a:gd name="connsiteX0" fmla="*/ 0 w 14144"/>
                        <a:gd name="connsiteY0" fmla="*/ 0 h 9001"/>
                        <a:gd name="connsiteX1" fmla="*/ 858 w 14144"/>
                        <a:gd name="connsiteY1" fmla="*/ 1286 h 9001"/>
                        <a:gd name="connsiteX2" fmla="*/ 14145 w 14144"/>
                        <a:gd name="connsiteY2" fmla="*/ 9001 h 9001"/>
                        <a:gd name="connsiteX3" fmla="*/ 13716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858" y="1286"/>
                          </a:lnTo>
                          <a:lnTo>
                            <a:pt x="14145" y="9001"/>
                          </a:lnTo>
                          <a:lnTo>
                            <a:pt x="13716" y="7715"/>
                          </a:lnTo>
                          <a:close/>
                        </a:path>
                      </a:pathLst>
                    </a:custGeom>
                    <a:solidFill>
                      <a:srgbClr val="B94231"/>
                    </a:solidFill>
                    <a:ln w="4286" cap="flat">
                      <a:noFill/>
                      <a:prstDash val="solid"/>
                      <a:miter/>
                    </a:ln>
                  </p:spPr>
                  <p:txBody>
                    <a:bodyPr rtlCol="0" anchor="ctr"/>
                    <a:lstStyle/>
                    <a:p>
                      <a:endParaRPr lang="en-GB"/>
                    </a:p>
                  </p:txBody>
                </p:sp>
                <p:grpSp>
                  <p:nvGrpSpPr>
                    <p:cNvPr id="1001" name="Graphic 18">
                      <a:extLst>
                        <a:ext uri="{FF2B5EF4-FFF2-40B4-BE49-F238E27FC236}">
                          <a16:creationId xmlns:a16="http://schemas.microsoft.com/office/drawing/2014/main" id="{2AD1D60F-C6CD-C8CC-BF78-AC97797CEDD3}"/>
                        </a:ext>
                      </a:extLst>
                    </p:cNvPr>
                    <p:cNvGrpSpPr/>
                    <p:nvPr/>
                  </p:nvGrpSpPr>
                  <p:grpSpPr>
                    <a:xfrm>
                      <a:off x="8948070" y="4315389"/>
                      <a:ext cx="1285" cy="1714"/>
                      <a:chOff x="8948070" y="4315389"/>
                      <a:chExt cx="1285" cy="1714"/>
                    </a:xfrm>
                  </p:grpSpPr>
                  <p:sp>
                    <p:nvSpPr>
                      <p:cNvPr id="1002" name="Freeform: Shape 1001">
                        <a:extLst>
                          <a:ext uri="{FF2B5EF4-FFF2-40B4-BE49-F238E27FC236}">
                            <a16:creationId xmlns:a16="http://schemas.microsoft.com/office/drawing/2014/main" id="{278AEFD0-8ACE-2E1A-2B00-6CD5206F7B71}"/>
                          </a:ext>
                        </a:extLst>
                      </p:cNvPr>
                      <p:cNvSpPr/>
                      <p:nvPr/>
                    </p:nvSpPr>
                    <p:spPr>
                      <a:xfrm>
                        <a:off x="8948070" y="4315389"/>
                        <a:ext cx="857" cy="1285"/>
                      </a:xfrm>
                      <a:custGeom>
                        <a:avLst/>
                        <a:gdLst>
                          <a:gd name="connsiteX0" fmla="*/ 0 w 857"/>
                          <a:gd name="connsiteY0" fmla="*/ 0 h 1285"/>
                          <a:gd name="connsiteX1" fmla="*/ 857 w 857"/>
                          <a:gd name="connsiteY1" fmla="*/ 1286 h 1285"/>
                          <a:gd name="connsiteX2" fmla="*/ 0 w 857"/>
                          <a:gd name="connsiteY2" fmla="*/ 0 h 1285"/>
                        </a:gdLst>
                        <a:ahLst/>
                        <a:cxnLst>
                          <a:cxn ang="0">
                            <a:pos x="connsiteX0" y="connsiteY0"/>
                          </a:cxn>
                          <a:cxn ang="0">
                            <a:pos x="connsiteX1" y="connsiteY1"/>
                          </a:cxn>
                          <a:cxn ang="0">
                            <a:pos x="connsiteX2" y="connsiteY2"/>
                          </a:cxn>
                        </a:cxnLst>
                        <a:rect l="l" t="t" r="r" b="b"/>
                        <a:pathLst>
                          <a:path w="857" h="1285">
                            <a:moveTo>
                              <a:pt x="0" y="0"/>
                            </a:moveTo>
                            <a:lnTo>
                              <a:pt x="857" y="1286"/>
                            </a:lnTo>
                            <a:lnTo>
                              <a:pt x="0" y="0"/>
                            </a:lnTo>
                          </a:path>
                        </a:pathLst>
                      </a:custGeom>
                      <a:solidFill>
                        <a:srgbClr val="376C70"/>
                      </a:solidFill>
                      <a:ln w="4286" cap="flat">
                        <a:noFill/>
                        <a:prstDash val="solid"/>
                        <a:miter/>
                      </a:ln>
                    </p:spPr>
                    <p:txBody>
                      <a:bodyPr rtlCol="0" anchor="ctr"/>
                      <a:lstStyle/>
                      <a:p>
                        <a:endParaRPr lang="en-GB"/>
                      </a:p>
                    </p:txBody>
                  </p:sp>
                  <p:sp>
                    <p:nvSpPr>
                      <p:cNvPr id="1003" name="Freeform: Shape 1002">
                        <a:extLst>
                          <a:ext uri="{FF2B5EF4-FFF2-40B4-BE49-F238E27FC236}">
                            <a16:creationId xmlns:a16="http://schemas.microsoft.com/office/drawing/2014/main" id="{F953C0C1-691C-FC9E-83EA-FA661EB466F5}"/>
                          </a:ext>
                        </a:extLst>
                      </p:cNvPr>
                      <p:cNvSpPr/>
                      <p:nvPr/>
                    </p:nvSpPr>
                    <p:spPr>
                      <a:xfrm>
                        <a:off x="8948070" y="4315389"/>
                        <a:ext cx="1285" cy="1714"/>
                      </a:xfrm>
                      <a:custGeom>
                        <a:avLst/>
                        <a:gdLst>
                          <a:gd name="connsiteX0" fmla="*/ 0 w 1285"/>
                          <a:gd name="connsiteY0" fmla="*/ 0 h 1714"/>
                          <a:gd name="connsiteX1" fmla="*/ 1286 w 1285"/>
                          <a:gd name="connsiteY1" fmla="*/ 1715 h 1714"/>
                          <a:gd name="connsiteX2" fmla="*/ 857 w 1285"/>
                          <a:gd name="connsiteY2" fmla="*/ 429 h 1714"/>
                          <a:gd name="connsiteX3" fmla="*/ 0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0" y="0"/>
                            </a:moveTo>
                            <a:cubicBezTo>
                              <a:pt x="429" y="429"/>
                              <a:pt x="429" y="1715"/>
                              <a:pt x="1286" y="1715"/>
                            </a:cubicBezTo>
                            <a:lnTo>
                              <a:pt x="857" y="429"/>
                            </a:lnTo>
                            <a:cubicBezTo>
                              <a:pt x="429" y="429"/>
                              <a:pt x="429" y="429"/>
                              <a:pt x="0" y="0"/>
                            </a:cubicBezTo>
                          </a:path>
                        </a:pathLst>
                      </a:custGeom>
                      <a:solidFill>
                        <a:srgbClr val="B94231"/>
                      </a:solidFill>
                      <a:ln w="4286" cap="flat">
                        <a:noFill/>
                        <a:prstDash val="solid"/>
                        <a:miter/>
                      </a:ln>
                    </p:spPr>
                    <p:txBody>
                      <a:bodyPr rtlCol="0" anchor="ctr"/>
                      <a:lstStyle/>
                      <a:p>
                        <a:endParaRPr lang="en-GB"/>
                      </a:p>
                    </p:txBody>
                  </p:sp>
                </p:grpSp>
                <p:sp>
                  <p:nvSpPr>
                    <p:cNvPr id="1004" name="Freeform: Shape 1003">
                      <a:extLst>
                        <a:ext uri="{FF2B5EF4-FFF2-40B4-BE49-F238E27FC236}">
                          <a16:creationId xmlns:a16="http://schemas.microsoft.com/office/drawing/2014/main" id="{313E8594-8A7B-DF75-24B6-E1FFF7C856D8}"/>
                        </a:ext>
                      </a:extLst>
                    </p:cNvPr>
                    <p:cNvSpPr/>
                    <p:nvPr/>
                  </p:nvSpPr>
                  <p:spPr>
                    <a:xfrm>
                      <a:off x="9170527" y="4204804"/>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4" y="1714"/>
                            <a:pt x="857" y="857"/>
                            <a:pt x="429" y="0"/>
                          </a:cubicBezTo>
                          <a:cubicBezTo>
                            <a:pt x="857" y="429"/>
                            <a:pt x="429" y="857"/>
                            <a:pt x="0" y="1286"/>
                          </a:cubicBezTo>
                        </a:path>
                      </a:pathLst>
                    </a:custGeom>
                    <a:solidFill>
                      <a:srgbClr val="B94231"/>
                    </a:solidFill>
                    <a:ln w="4286" cap="flat">
                      <a:noFill/>
                      <a:prstDash val="solid"/>
                      <a:miter/>
                    </a:ln>
                  </p:spPr>
                  <p:txBody>
                    <a:bodyPr rtlCol="0" anchor="ctr"/>
                    <a:lstStyle/>
                    <a:p>
                      <a:endParaRPr lang="en-GB"/>
                    </a:p>
                  </p:txBody>
                </p:sp>
                <p:sp>
                  <p:nvSpPr>
                    <p:cNvPr id="1005" name="Freeform: Shape 1004">
                      <a:extLst>
                        <a:ext uri="{FF2B5EF4-FFF2-40B4-BE49-F238E27FC236}">
                          <a16:creationId xmlns:a16="http://schemas.microsoft.com/office/drawing/2014/main" id="{FD399BEC-5B1A-4325-0A47-C8EA064E8CBA}"/>
                        </a:ext>
                      </a:extLst>
                    </p:cNvPr>
                    <p:cNvSpPr/>
                    <p:nvPr/>
                  </p:nvSpPr>
                  <p:spPr>
                    <a:xfrm>
                      <a:off x="9156811" y="4206090"/>
                      <a:ext cx="14144" cy="9001"/>
                    </a:xfrm>
                    <a:custGeom>
                      <a:avLst/>
                      <a:gdLst>
                        <a:gd name="connsiteX0" fmla="*/ 0 w 14144"/>
                        <a:gd name="connsiteY0" fmla="*/ 7715 h 9001"/>
                        <a:gd name="connsiteX1" fmla="*/ 429 w 14144"/>
                        <a:gd name="connsiteY1" fmla="*/ 9001 h 9001"/>
                        <a:gd name="connsiteX2" fmla="*/ 14145 w 14144"/>
                        <a:gd name="connsiteY2" fmla="*/ 1286 h 9001"/>
                        <a:gd name="connsiteX3" fmla="*/ 13716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429" y="9001"/>
                          </a:lnTo>
                          <a:lnTo>
                            <a:pt x="14145" y="1286"/>
                          </a:lnTo>
                          <a:lnTo>
                            <a:pt x="13716" y="0"/>
                          </a:lnTo>
                          <a:close/>
                        </a:path>
                      </a:pathLst>
                    </a:custGeom>
                    <a:solidFill>
                      <a:srgbClr val="B94231"/>
                    </a:solidFill>
                    <a:ln w="4286" cap="flat">
                      <a:noFill/>
                      <a:prstDash val="solid"/>
                      <a:miter/>
                    </a:ln>
                  </p:spPr>
                  <p:txBody>
                    <a:bodyPr rtlCol="0" anchor="ctr"/>
                    <a:lstStyle/>
                    <a:p>
                      <a:endParaRPr lang="en-GB"/>
                    </a:p>
                  </p:txBody>
                </p:sp>
                <p:sp>
                  <p:nvSpPr>
                    <p:cNvPr id="1006" name="Freeform: Shape 1005">
                      <a:extLst>
                        <a:ext uri="{FF2B5EF4-FFF2-40B4-BE49-F238E27FC236}">
                          <a16:creationId xmlns:a16="http://schemas.microsoft.com/office/drawing/2014/main" id="{13F2556E-7EF1-BFF1-39F2-0085E2F30CC2}"/>
                        </a:ext>
                      </a:extLst>
                    </p:cNvPr>
                    <p:cNvSpPr/>
                    <p:nvPr/>
                  </p:nvSpPr>
                  <p:spPr>
                    <a:xfrm>
                      <a:off x="9153382" y="4213805"/>
                      <a:ext cx="3857" cy="1607"/>
                    </a:xfrm>
                    <a:custGeom>
                      <a:avLst/>
                      <a:gdLst>
                        <a:gd name="connsiteX0" fmla="*/ 0 w 3857"/>
                        <a:gd name="connsiteY0" fmla="*/ 0 h 1607"/>
                        <a:gd name="connsiteX1" fmla="*/ 429 w 3857"/>
                        <a:gd name="connsiteY1" fmla="*/ 1286 h 1607"/>
                        <a:gd name="connsiteX2" fmla="*/ 3857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0" y="1715"/>
                            <a:pt x="3857" y="1286"/>
                          </a:cubicBezTo>
                          <a:lnTo>
                            <a:pt x="3429" y="0"/>
                          </a:lnTo>
                          <a:cubicBezTo>
                            <a:pt x="2572" y="429"/>
                            <a:pt x="857" y="429"/>
                            <a:pt x="0" y="0"/>
                          </a:cubicBezTo>
                        </a:path>
                      </a:pathLst>
                    </a:custGeom>
                    <a:solidFill>
                      <a:srgbClr val="B94231"/>
                    </a:solidFill>
                    <a:ln w="4286" cap="flat">
                      <a:noFill/>
                      <a:prstDash val="solid"/>
                      <a:miter/>
                    </a:ln>
                  </p:spPr>
                  <p:txBody>
                    <a:bodyPr rtlCol="0" anchor="ctr"/>
                    <a:lstStyle/>
                    <a:p>
                      <a:endParaRPr lang="en-GB"/>
                    </a:p>
                  </p:txBody>
                </p:sp>
                <p:sp>
                  <p:nvSpPr>
                    <p:cNvPr id="1007" name="Freeform: Shape 1006">
                      <a:extLst>
                        <a:ext uri="{FF2B5EF4-FFF2-40B4-BE49-F238E27FC236}">
                          <a16:creationId xmlns:a16="http://schemas.microsoft.com/office/drawing/2014/main" id="{68D988D2-813A-271E-A036-F5D062DF58A2}"/>
                        </a:ext>
                      </a:extLst>
                    </p:cNvPr>
                    <p:cNvSpPr/>
                    <p:nvPr/>
                  </p:nvSpPr>
                  <p:spPr>
                    <a:xfrm>
                      <a:off x="9139241" y="4195745"/>
                      <a:ext cx="31711" cy="18548"/>
                    </a:xfrm>
                    <a:custGeom>
                      <a:avLst/>
                      <a:gdLst>
                        <a:gd name="connsiteX0" fmla="*/ 15855 w 31711"/>
                        <a:gd name="connsiteY0" fmla="*/ 58 h 18548"/>
                        <a:gd name="connsiteX1" fmla="*/ 425 w 31711"/>
                        <a:gd name="connsiteY1" fmla="*/ 10345 h 18548"/>
                        <a:gd name="connsiteX2" fmla="*/ 15855 w 31711"/>
                        <a:gd name="connsiteY2" fmla="*/ 18489 h 18548"/>
                        <a:gd name="connsiteX3" fmla="*/ 31286 w 31711"/>
                        <a:gd name="connsiteY3" fmla="*/ 8202 h 18548"/>
                        <a:gd name="connsiteX4" fmla="*/ 15855 w 31711"/>
                        <a:gd name="connsiteY4" fmla="*/ 58 h 18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48">
                          <a:moveTo>
                            <a:pt x="15855" y="58"/>
                          </a:moveTo>
                          <a:cubicBezTo>
                            <a:pt x="15427" y="58"/>
                            <a:pt x="-3004" y="8630"/>
                            <a:pt x="425" y="10345"/>
                          </a:cubicBezTo>
                          <a:cubicBezTo>
                            <a:pt x="1283" y="10773"/>
                            <a:pt x="14998" y="19346"/>
                            <a:pt x="15855" y="18489"/>
                          </a:cubicBezTo>
                          <a:cubicBezTo>
                            <a:pt x="16284" y="18489"/>
                            <a:pt x="34715" y="9916"/>
                            <a:pt x="31286" y="8202"/>
                          </a:cubicBezTo>
                          <a:cubicBezTo>
                            <a:pt x="30429" y="8202"/>
                            <a:pt x="16284" y="-800"/>
                            <a:pt x="15855" y="58"/>
                          </a:cubicBezTo>
                          <a:close/>
                        </a:path>
                      </a:pathLst>
                    </a:custGeom>
                    <a:solidFill>
                      <a:srgbClr val="6C74AF"/>
                    </a:solidFill>
                    <a:ln w="4286" cap="flat">
                      <a:noFill/>
                      <a:prstDash val="solid"/>
                      <a:miter/>
                    </a:ln>
                  </p:spPr>
                  <p:txBody>
                    <a:bodyPr rtlCol="0" anchor="ctr"/>
                    <a:lstStyle/>
                    <a:p>
                      <a:endParaRPr lang="en-GB"/>
                    </a:p>
                  </p:txBody>
                </p:sp>
                <p:sp>
                  <p:nvSpPr>
                    <p:cNvPr id="1008" name="Freeform: Shape 1007">
                      <a:extLst>
                        <a:ext uri="{FF2B5EF4-FFF2-40B4-BE49-F238E27FC236}">
                          <a16:creationId xmlns:a16="http://schemas.microsoft.com/office/drawing/2014/main" id="{F757B855-7AE3-43F6-3FE1-DDD9F577822A}"/>
                        </a:ext>
                      </a:extLst>
                    </p:cNvPr>
                    <p:cNvSpPr/>
                    <p:nvPr/>
                  </p:nvSpPr>
                  <p:spPr>
                    <a:xfrm>
                      <a:off x="9115663" y="4219806"/>
                      <a:ext cx="14573" cy="9001"/>
                    </a:xfrm>
                    <a:custGeom>
                      <a:avLst/>
                      <a:gdLst>
                        <a:gd name="connsiteX0" fmla="*/ 0 w 14573"/>
                        <a:gd name="connsiteY0" fmla="*/ 0 h 9001"/>
                        <a:gd name="connsiteX1" fmla="*/ 857 w 14573"/>
                        <a:gd name="connsiteY1" fmla="*/ 1286 h 9001"/>
                        <a:gd name="connsiteX2" fmla="*/ 14573 w 14573"/>
                        <a:gd name="connsiteY2" fmla="*/ 9001 h 9001"/>
                        <a:gd name="connsiteX3" fmla="*/ 13716 w 14573"/>
                        <a:gd name="connsiteY3" fmla="*/ 7715 h 9001"/>
                      </a:gdLst>
                      <a:ahLst/>
                      <a:cxnLst>
                        <a:cxn ang="0">
                          <a:pos x="connsiteX0" y="connsiteY0"/>
                        </a:cxn>
                        <a:cxn ang="0">
                          <a:pos x="connsiteX1" y="connsiteY1"/>
                        </a:cxn>
                        <a:cxn ang="0">
                          <a:pos x="connsiteX2" y="connsiteY2"/>
                        </a:cxn>
                        <a:cxn ang="0">
                          <a:pos x="connsiteX3" y="connsiteY3"/>
                        </a:cxn>
                      </a:cxnLst>
                      <a:rect l="l" t="t" r="r" b="b"/>
                      <a:pathLst>
                        <a:path w="14573" h="9001">
                          <a:moveTo>
                            <a:pt x="0" y="0"/>
                          </a:moveTo>
                          <a:lnTo>
                            <a:pt x="857" y="1286"/>
                          </a:lnTo>
                          <a:lnTo>
                            <a:pt x="14573" y="9001"/>
                          </a:lnTo>
                          <a:lnTo>
                            <a:pt x="13716" y="7715"/>
                          </a:lnTo>
                          <a:close/>
                        </a:path>
                      </a:pathLst>
                    </a:custGeom>
                    <a:solidFill>
                      <a:srgbClr val="B94231"/>
                    </a:solidFill>
                    <a:ln w="4286" cap="flat">
                      <a:noFill/>
                      <a:prstDash val="solid"/>
                      <a:miter/>
                    </a:ln>
                  </p:spPr>
                  <p:txBody>
                    <a:bodyPr rtlCol="0" anchor="ctr"/>
                    <a:lstStyle/>
                    <a:p>
                      <a:endParaRPr lang="en-GB"/>
                    </a:p>
                  </p:txBody>
                </p:sp>
                <p:grpSp>
                  <p:nvGrpSpPr>
                    <p:cNvPr id="1009" name="Graphic 18">
                      <a:extLst>
                        <a:ext uri="{FF2B5EF4-FFF2-40B4-BE49-F238E27FC236}">
                          <a16:creationId xmlns:a16="http://schemas.microsoft.com/office/drawing/2014/main" id="{784A8C75-3B83-17DE-E061-CF46E97CAA29}"/>
                        </a:ext>
                      </a:extLst>
                    </p:cNvPr>
                    <p:cNvGrpSpPr/>
                    <p:nvPr/>
                  </p:nvGrpSpPr>
                  <p:grpSpPr>
                    <a:xfrm>
                      <a:off x="8924496" y="4329105"/>
                      <a:ext cx="1285" cy="1714"/>
                      <a:chOff x="8924496" y="4329105"/>
                      <a:chExt cx="1285" cy="1714"/>
                    </a:xfrm>
                  </p:grpSpPr>
                  <p:sp>
                    <p:nvSpPr>
                      <p:cNvPr id="1010" name="Freeform: Shape 1009">
                        <a:extLst>
                          <a:ext uri="{FF2B5EF4-FFF2-40B4-BE49-F238E27FC236}">
                            <a16:creationId xmlns:a16="http://schemas.microsoft.com/office/drawing/2014/main" id="{AD4154E2-4EFB-3EF2-8F20-6A000002F851}"/>
                          </a:ext>
                        </a:extLst>
                      </p:cNvPr>
                      <p:cNvSpPr/>
                      <p:nvPr/>
                    </p:nvSpPr>
                    <p:spPr>
                      <a:xfrm>
                        <a:off x="8924496" y="4329105"/>
                        <a:ext cx="428" cy="1285"/>
                      </a:xfrm>
                      <a:custGeom>
                        <a:avLst/>
                        <a:gdLst>
                          <a:gd name="connsiteX0" fmla="*/ 0 w 428"/>
                          <a:gd name="connsiteY0" fmla="*/ 0 h 1285"/>
                          <a:gd name="connsiteX1" fmla="*/ 429 w 428"/>
                          <a:gd name="connsiteY1" fmla="*/ 1286 h 1285"/>
                          <a:gd name="connsiteX2" fmla="*/ 0 w 428"/>
                          <a:gd name="connsiteY2" fmla="*/ 0 h 1285"/>
                        </a:gdLst>
                        <a:ahLst/>
                        <a:cxnLst>
                          <a:cxn ang="0">
                            <a:pos x="connsiteX0" y="connsiteY0"/>
                          </a:cxn>
                          <a:cxn ang="0">
                            <a:pos x="connsiteX1" y="connsiteY1"/>
                          </a:cxn>
                          <a:cxn ang="0">
                            <a:pos x="connsiteX2" y="connsiteY2"/>
                          </a:cxn>
                        </a:cxnLst>
                        <a:rect l="l" t="t" r="r" b="b"/>
                        <a:pathLst>
                          <a:path w="428" h="1285">
                            <a:moveTo>
                              <a:pt x="0" y="0"/>
                            </a:moveTo>
                            <a:lnTo>
                              <a:pt x="429" y="1286"/>
                            </a:lnTo>
                            <a:lnTo>
                              <a:pt x="0" y="0"/>
                            </a:lnTo>
                          </a:path>
                        </a:pathLst>
                      </a:custGeom>
                      <a:solidFill>
                        <a:srgbClr val="376C70"/>
                      </a:solidFill>
                      <a:ln w="4286" cap="flat">
                        <a:noFill/>
                        <a:prstDash val="solid"/>
                        <a:miter/>
                      </a:ln>
                    </p:spPr>
                    <p:txBody>
                      <a:bodyPr rtlCol="0" anchor="ctr"/>
                      <a:lstStyle/>
                      <a:p>
                        <a:endParaRPr lang="en-GB"/>
                      </a:p>
                    </p:txBody>
                  </p:sp>
                  <p:sp>
                    <p:nvSpPr>
                      <p:cNvPr id="1011" name="Freeform: Shape 1010">
                        <a:extLst>
                          <a:ext uri="{FF2B5EF4-FFF2-40B4-BE49-F238E27FC236}">
                            <a16:creationId xmlns:a16="http://schemas.microsoft.com/office/drawing/2014/main" id="{E0B121DF-3027-F2F4-0F99-B48115C06A71}"/>
                          </a:ext>
                        </a:extLst>
                      </p:cNvPr>
                      <p:cNvSpPr/>
                      <p:nvPr/>
                    </p:nvSpPr>
                    <p:spPr>
                      <a:xfrm>
                        <a:off x="8924496" y="4329105"/>
                        <a:ext cx="1285" cy="1714"/>
                      </a:xfrm>
                      <a:custGeom>
                        <a:avLst/>
                        <a:gdLst>
                          <a:gd name="connsiteX0" fmla="*/ 0 w 1285"/>
                          <a:gd name="connsiteY0" fmla="*/ 0 h 1714"/>
                          <a:gd name="connsiteX1" fmla="*/ 1286 w 1285"/>
                          <a:gd name="connsiteY1" fmla="*/ 1714 h 1714"/>
                          <a:gd name="connsiteX2" fmla="*/ 857 w 1285"/>
                          <a:gd name="connsiteY2" fmla="*/ 429 h 1714"/>
                          <a:gd name="connsiteX3" fmla="*/ 0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0" y="0"/>
                            </a:moveTo>
                            <a:cubicBezTo>
                              <a:pt x="429" y="429"/>
                              <a:pt x="429" y="1714"/>
                              <a:pt x="1286" y="1714"/>
                            </a:cubicBezTo>
                            <a:lnTo>
                              <a:pt x="857" y="429"/>
                            </a:lnTo>
                            <a:cubicBezTo>
                              <a:pt x="0" y="429"/>
                              <a:pt x="0" y="429"/>
                              <a:pt x="0" y="0"/>
                            </a:cubicBezTo>
                          </a:path>
                        </a:pathLst>
                      </a:custGeom>
                      <a:solidFill>
                        <a:srgbClr val="B94231"/>
                      </a:solidFill>
                      <a:ln w="4286" cap="flat">
                        <a:noFill/>
                        <a:prstDash val="solid"/>
                        <a:miter/>
                      </a:ln>
                    </p:spPr>
                    <p:txBody>
                      <a:bodyPr rtlCol="0" anchor="ctr"/>
                      <a:lstStyle/>
                      <a:p>
                        <a:endParaRPr lang="en-GB"/>
                      </a:p>
                    </p:txBody>
                  </p:sp>
                </p:grpSp>
                <p:sp>
                  <p:nvSpPr>
                    <p:cNvPr id="1012" name="Freeform: Shape 1011">
                      <a:extLst>
                        <a:ext uri="{FF2B5EF4-FFF2-40B4-BE49-F238E27FC236}">
                          <a16:creationId xmlns:a16="http://schemas.microsoft.com/office/drawing/2014/main" id="{7B483444-8AEE-4D87-8891-025E6578BA5C}"/>
                        </a:ext>
                      </a:extLst>
                    </p:cNvPr>
                    <p:cNvSpPr/>
                    <p:nvPr/>
                  </p:nvSpPr>
                  <p:spPr>
                    <a:xfrm>
                      <a:off x="9146523" y="4218520"/>
                      <a:ext cx="1108" cy="2571"/>
                    </a:xfrm>
                    <a:custGeom>
                      <a:avLst/>
                      <a:gdLst>
                        <a:gd name="connsiteX0" fmla="*/ 0 w 1108"/>
                        <a:gd name="connsiteY0" fmla="*/ 1286 h 2571"/>
                        <a:gd name="connsiteX1" fmla="*/ 429 w 1108"/>
                        <a:gd name="connsiteY1" fmla="*/ 2572 h 2571"/>
                        <a:gd name="connsiteX2" fmla="*/ 429 w 1108"/>
                        <a:gd name="connsiteY2" fmla="*/ 0 h 2571"/>
                        <a:gd name="connsiteX3" fmla="*/ 0 w 1108"/>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8" h="2571">
                          <a:moveTo>
                            <a:pt x="0" y="1286"/>
                          </a:moveTo>
                          <a:lnTo>
                            <a:pt x="429" y="2572"/>
                          </a:lnTo>
                          <a:cubicBezTo>
                            <a:pt x="1715" y="1714"/>
                            <a:pt x="858" y="857"/>
                            <a:pt x="429" y="0"/>
                          </a:cubicBezTo>
                          <a:cubicBezTo>
                            <a:pt x="858" y="429"/>
                            <a:pt x="429" y="857"/>
                            <a:pt x="0" y="1286"/>
                          </a:cubicBezTo>
                        </a:path>
                      </a:pathLst>
                    </a:custGeom>
                    <a:solidFill>
                      <a:srgbClr val="B94231"/>
                    </a:solidFill>
                    <a:ln w="4286" cap="flat">
                      <a:noFill/>
                      <a:prstDash val="solid"/>
                      <a:miter/>
                    </a:ln>
                  </p:spPr>
                  <p:txBody>
                    <a:bodyPr rtlCol="0" anchor="ctr"/>
                    <a:lstStyle/>
                    <a:p>
                      <a:endParaRPr lang="en-GB"/>
                    </a:p>
                  </p:txBody>
                </p:sp>
                <p:sp>
                  <p:nvSpPr>
                    <p:cNvPr id="1013" name="Freeform: Shape 1012">
                      <a:extLst>
                        <a:ext uri="{FF2B5EF4-FFF2-40B4-BE49-F238E27FC236}">
                          <a16:creationId xmlns:a16="http://schemas.microsoft.com/office/drawing/2014/main" id="{40C32227-A906-59D9-4DD2-EA934701F788}"/>
                        </a:ext>
                      </a:extLst>
                    </p:cNvPr>
                    <p:cNvSpPr/>
                    <p:nvPr/>
                  </p:nvSpPr>
                  <p:spPr>
                    <a:xfrm>
                      <a:off x="9132808" y="4219806"/>
                      <a:ext cx="14144" cy="9001"/>
                    </a:xfrm>
                    <a:custGeom>
                      <a:avLst/>
                      <a:gdLst>
                        <a:gd name="connsiteX0" fmla="*/ 0 w 14144"/>
                        <a:gd name="connsiteY0" fmla="*/ 7715 h 9001"/>
                        <a:gd name="connsiteX1" fmla="*/ 857 w 14144"/>
                        <a:gd name="connsiteY1" fmla="*/ 9001 h 9001"/>
                        <a:gd name="connsiteX2" fmla="*/ 14145 w 14144"/>
                        <a:gd name="connsiteY2" fmla="*/ 1286 h 9001"/>
                        <a:gd name="connsiteX3" fmla="*/ 13716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857" y="9001"/>
                          </a:lnTo>
                          <a:lnTo>
                            <a:pt x="14145" y="1286"/>
                          </a:lnTo>
                          <a:lnTo>
                            <a:pt x="13716" y="0"/>
                          </a:lnTo>
                          <a:close/>
                        </a:path>
                      </a:pathLst>
                    </a:custGeom>
                    <a:solidFill>
                      <a:srgbClr val="B94231"/>
                    </a:solidFill>
                    <a:ln w="4286" cap="flat">
                      <a:noFill/>
                      <a:prstDash val="solid"/>
                      <a:miter/>
                    </a:ln>
                  </p:spPr>
                  <p:txBody>
                    <a:bodyPr rtlCol="0" anchor="ctr"/>
                    <a:lstStyle/>
                    <a:p>
                      <a:endParaRPr lang="en-GB"/>
                    </a:p>
                  </p:txBody>
                </p:sp>
                <p:sp>
                  <p:nvSpPr>
                    <p:cNvPr id="1014" name="Freeform: Shape 1013">
                      <a:extLst>
                        <a:ext uri="{FF2B5EF4-FFF2-40B4-BE49-F238E27FC236}">
                          <a16:creationId xmlns:a16="http://schemas.microsoft.com/office/drawing/2014/main" id="{E2FAE9C8-4303-659B-6247-3EC7F979D9F1}"/>
                        </a:ext>
                      </a:extLst>
                    </p:cNvPr>
                    <p:cNvSpPr/>
                    <p:nvPr/>
                  </p:nvSpPr>
                  <p:spPr>
                    <a:xfrm>
                      <a:off x="9115238" y="4209461"/>
                      <a:ext cx="31711" cy="18548"/>
                    </a:xfrm>
                    <a:custGeom>
                      <a:avLst/>
                      <a:gdLst>
                        <a:gd name="connsiteX0" fmla="*/ 15856 w 31711"/>
                        <a:gd name="connsiteY0" fmla="*/ 58 h 18548"/>
                        <a:gd name="connsiteX1" fmla="*/ 425 w 31711"/>
                        <a:gd name="connsiteY1" fmla="*/ 10345 h 18548"/>
                        <a:gd name="connsiteX2" fmla="*/ 15856 w 31711"/>
                        <a:gd name="connsiteY2" fmla="*/ 18488 h 18548"/>
                        <a:gd name="connsiteX3" fmla="*/ 31286 w 31711"/>
                        <a:gd name="connsiteY3" fmla="*/ 8202 h 18548"/>
                        <a:gd name="connsiteX4" fmla="*/ 15856 w 31711"/>
                        <a:gd name="connsiteY4" fmla="*/ 58 h 18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48">
                          <a:moveTo>
                            <a:pt x="15856" y="58"/>
                          </a:moveTo>
                          <a:cubicBezTo>
                            <a:pt x="15427" y="58"/>
                            <a:pt x="-3004" y="8630"/>
                            <a:pt x="425" y="10345"/>
                          </a:cubicBezTo>
                          <a:cubicBezTo>
                            <a:pt x="1282" y="10773"/>
                            <a:pt x="14998" y="19346"/>
                            <a:pt x="15856" y="18488"/>
                          </a:cubicBezTo>
                          <a:cubicBezTo>
                            <a:pt x="16284" y="18488"/>
                            <a:pt x="34715" y="9916"/>
                            <a:pt x="31286" y="8202"/>
                          </a:cubicBezTo>
                          <a:cubicBezTo>
                            <a:pt x="30429" y="8202"/>
                            <a:pt x="16713" y="-800"/>
                            <a:pt x="15856" y="58"/>
                          </a:cubicBezTo>
                          <a:close/>
                        </a:path>
                      </a:pathLst>
                    </a:custGeom>
                    <a:solidFill>
                      <a:srgbClr val="6C74AF"/>
                    </a:solidFill>
                    <a:ln w="4286" cap="flat">
                      <a:noFill/>
                      <a:prstDash val="solid"/>
                      <a:miter/>
                    </a:ln>
                  </p:spPr>
                  <p:txBody>
                    <a:bodyPr rtlCol="0" anchor="ctr"/>
                    <a:lstStyle/>
                    <a:p>
                      <a:endParaRPr lang="en-GB"/>
                    </a:p>
                  </p:txBody>
                </p:sp>
                <p:sp>
                  <p:nvSpPr>
                    <p:cNvPr id="1015" name="Freeform: Shape 1014">
                      <a:extLst>
                        <a:ext uri="{FF2B5EF4-FFF2-40B4-BE49-F238E27FC236}">
                          <a16:creationId xmlns:a16="http://schemas.microsoft.com/office/drawing/2014/main" id="{604E4A46-D1F9-D94E-F071-AA0AD0451721}"/>
                        </a:ext>
                      </a:extLst>
                    </p:cNvPr>
                    <p:cNvSpPr/>
                    <p:nvPr/>
                  </p:nvSpPr>
                  <p:spPr>
                    <a:xfrm>
                      <a:off x="9129378" y="4227521"/>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1" y="1715"/>
                            <a:pt x="3858" y="1286"/>
                          </a:cubicBezTo>
                          <a:lnTo>
                            <a:pt x="3429" y="0"/>
                          </a:lnTo>
                          <a:cubicBezTo>
                            <a:pt x="2572" y="857"/>
                            <a:pt x="858" y="857"/>
                            <a:pt x="0" y="0"/>
                          </a:cubicBezTo>
                        </a:path>
                      </a:pathLst>
                    </a:custGeom>
                    <a:solidFill>
                      <a:srgbClr val="B94231"/>
                    </a:solidFill>
                    <a:ln w="4286" cap="flat">
                      <a:noFill/>
                      <a:prstDash val="solid"/>
                      <a:miter/>
                    </a:ln>
                  </p:spPr>
                  <p:txBody>
                    <a:bodyPr rtlCol="0" anchor="ctr"/>
                    <a:lstStyle/>
                    <a:p>
                      <a:endParaRPr lang="en-GB"/>
                    </a:p>
                  </p:txBody>
                </p:sp>
                <p:sp>
                  <p:nvSpPr>
                    <p:cNvPr id="1016" name="Freeform: Shape 1015">
                      <a:extLst>
                        <a:ext uri="{FF2B5EF4-FFF2-40B4-BE49-F238E27FC236}">
                          <a16:creationId xmlns:a16="http://schemas.microsoft.com/office/drawing/2014/main" id="{DBBBED97-BDCF-A30D-CA02-26CA7FA58281}"/>
                        </a:ext>
                      </a:extLst>
                    </p:cNvPr>
                    <p:cNvSpPr/>
                    <p:nvPr/>
                  </p:nvSpPr>
                  <p:spPr>
                    <a:xfrm>
                      <a:off x="9092088" y="4233522"/>
                      <a:ext cx="14144" cy="9001"/>
                    </a:xfrm>
                    <a:custGeom>
                      <a:avLst/>
                      <a:gdLst>
                        <a:gd name="connsiteX0" fmla="*/ 0 w 14144"/>
                        <a:gd name="connsiteY0" fmla="*/ 0 h 9001"/>
                        <a:gd name="connsiteX1" fmla="*/ 429 w 14144"/>
                        <a:gd name="connsiteY1" fmla="*/ 1286 h 9001"/>
                        <a:gd name="connsiteX2" fmla="*/ 14145 w 14144"/>
                        <a:gd name="connsiteY2" fmla="*/ 9001 h 9001"/>
                        <a:gd name="connsiteX3" fmla="*/ 13716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429" y="1286"/>
                          </a:lnTo>
                          <a:lnTo>
                            <a:pt x="14145" y="9001"/>
                          </a:lnTo>
                          <a:lnTo>
                            <a:pt x="13716" y="7715"/>
                          </a:lnTo>
                          <a:close/>
                        </a:path>
                      </a:pathLst>
                    </a:custGeom>
                    <a:solidFill>
                      <a:srgbClr val="B94231"/>
                    </a:solidFill>
                    <a:ln w="4286" cap="flat">
                      <a:noFill/>
                      <a:prstDash val="solid"/>
                      <a:miter/>
                    </a:ln>
                  </p:spPr>
                  <p:txBody>
                    <a:bodyPr rtlCol="0" anchor="ctr"/>
                    <a:lstStyle/>
                    <a:p>
                      <a:endParaRPr lang="en-GB"/>
                    </a:p>
                  </p:txBody>
                </p:sp>
                <p:sp>
                  <p:nvSpPr>
                    <p:cNvPr id="1017" name="Freeform: Shape 1016">
                      <a:extLst>
                        <a:ext uri="{FF2B5EF4-FFF2-40B4-BE49-F238E27FC236}">
                          <a16:creationId xmlns:a16="http://schemas.microsoft.com/office/drawing/2014/main" id="{D81A6596-2307-DD48-67B7-5E040E7A4479}"/>
                        </a:ext>
                      </a:extLst>
                    </p:cNvPr>
                    <p:cNvSpPr/>
                    <p:nvPr/>
                  </p:nvSpPr>
                  <p:spPr>
                    <a:xfrm>
                      <a:off x="9122521" y="4232236"/>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5"/>
                            <a:pt x="858" y="857"/>
                            <a:pt x="429" y="0"/>
                          </a:cubicBezTo>
                          <a:cubicBezTo>
                            <a:pt x="858" y="429"/>
                            <a:pt x="858" y="857"/>
                            <a:pt x="0" y="1286"/>
                          </a:cubicBezTo>
                        </a:path>
                      </a:pathLst>
                    </a:custGeom>
                    <a:solidFill>
                      <a:srgbClr val="B94231"/>
                    </a:solidFill>
                    <a:ln w="4286" cap="flat">
                      <a:noFill/>
                      <a:prstDash val="solid"/>
                      <a:miter/>
                    </a:ln>
                  </p:spPr>
                  <p:txBody>
                    <a:bodyPr rtlCol="0" anchor="ctr"/>
                    <a:lstStyle/>
                    <a:p>
                      <a:endParaRPr lang="en-GB"/>
                    </a:p>
                  </p:txBody>
                </p:sp>
                <p:sp>
                  <p:nvSpPr>
                    <p:cNvPr id="1018" name="Freeform: Shape 1017">
                      <a:extLst>
                        <a:ext uri="{FF2B5EF4-FFF2-40B4-BE49-F238E27FC236}">
                          <a16:creationId xmlns:a16="http://schemas.microsoft.com/office/drawing/2014/main" id="{A07CDE4D-5114-3E4C-D4B0-046525E3E83B}"/>
                        </a:ext>
                      </a:extLst>
                    </p:cNvPr>
                    <p:cNvSpPr/>
                    <p:nvPr/>
                  </p:nvSpPr>
                  <p:spPr>
                    <a:xfrm>
                      <a:off x="9108805" y="4233522"/>
                      <a:ext cx="14573" cy="9001"/>
                    </a:xfrm>
                    <a:custGeom>
                      <a:avLst/>
                      <a:gdLst>
                        <a:gd name="connsiteX0" fmla="*/ 0 w 14573"/>
                        <a:gd name="connsiteY0" fmla="*/ 7715 h 9001"/>
                        <a:gd name="connsiteX1" fmla="*/ 857 w 14573"/>
                        <a:gd name="connsiteY1" fmla="*/ 9001 h 9001"/>
                        <a:gd name="connsiteX2" fmla="*/ 14573 w 14573"/>
                        <a:gd name="connsiteY2" fmla="*/ 1286 h 9001"/>
                        <a:gd name="connsiteX3" fmla="*/ 13716 w 14573"/>
                        <a:gd name="connsiteY3" fmla="*/ 0 h 9001"/>
                      </a:gdLst>
                      <a:ahLst/>
                      <a:cxnLst>
                        <a:cxn ang="0">
                          <a:pos x="connsiteX0" y="connsiteY0"/>
                        </a:cxn>
                        <a:cxn ang="0">
                          <a:pos x="connsiteX1" y="connsiteY1"/>
                        </a:cxn>
                        <a:cxn ang="0">
                          <a:pos x="connsiteX2" y="connsiteY2"/>
                        </a:cxn>
                        <a:cxn ang="0">
                          <a:pos x="connsiteX3" y="connsiteY3"/>
                        </a:cxn>
                      </a:cxnLst>
                      <a:rect l="l" t="t" r="r" b="b"/>
                      <a:pathLst>
                        <a:path w="14573" h="9001">
                          <a:moveTo>
                            <a:pt x="0" y="7715"/>
                          </a:moveTo>
                          <a:lnTo>
                            <a:pt x="857" y="9001"/>
                          </a:lnTo>
                          <a:lnTo>
                            <a:pt x="14573" y="1286"/>
                          </a:lnTo>
                          <a:lnTo>
                            <a:pt x="13716" y="0"/>
                          </a:lnTo>
                          <a:close/>
                        </a:path>
                      </a:pathLst>
                    </a:custGeom>
                    <a:solidFill>
                      <a:srgbClr val="B94231"/>
                    </a:solidFill>
                    <a:ln w="4286" cap="flat">
                      <a:noFill/>
                      <a:prstDash val="solid"/>
                      <a:miter/>
                    </a:ln>
                  </p:spPr>
                  <p:txBody>
                    <a:bodyPr rtlCol="0" anchor="ctr"/>
                    <a:lstStyle/>
                    <a:p>
                      <a:endParaRPr lang="en-GB"/>
                    </a:p>
                  </p:txBody>
                </p:sp>
                <p:sp>
                  <p:nvSpPr>
                    <p:cNvPr id="1019" name="Freeform: Shape 1018">
                      <a:extLst>
                        <a:ext uri="{FF2B5EF4-FFF2-40B4-BE49-F238E27FC236}">
                          <a16:creationId xmlns:a16="http://schemas.microsoft.com/office/drawing/2014/main" id="{16368A5C-49B8-2090-912F-CD4A5B037F40}"/>
                        </a:ext>
                      </a:extLst>
                    </p:cNvPr>
                    <p:cNvSpPr/>
                    <p:nvPr/>
                  </p:nvSpPr>
                  <p:spPr>
                    <a:xfrm>
                      <a:off x="9105804" y="4241237"/>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4"/>
                            <a:pt x="3001" y="1714"/>
                            <a:pt x="3858" y="1286"/>
                          </a:cubicBezTo>
                          <a:lnTo>
                            <a:pt x="3429" y="0"/>
                          </a:lnTo>
                          <a:cubicBezTo>
                            <a:pt x="2143" y="857"/>
                            <a:pt x="858" y="857"/>
                            <a:pt x="0" y="0"/>
                          </a:cubicBezTo>
                        </a:path>
                      </a:pathLst>
                    </a:custGeom>
                    <a:solidFill>
                      <a:srgbClr val="B94231"/>
                    </a:solidFill>
                    <a:ln w="4286" cap="flat">
                      <a:noFill/>
                      <a:prstDash val="solid"/>
                      <a:miter/>
                    </a:ln>
                  </p:spPr>
                  <p:txBody>
                    <a:bodyPr rtlCol="0" anchor="ctr"/>
                    <a:lstStyle/>
                    <a:p>
                      <a:endParaRPr lang="en-GB"/>
                    </a:p>
                  </p:txBody>
                </p:sp>
                <p:sp>
                  <p:nvSpPr>
                    <p:cNvPr id="1020" name="Freeform: Shape 1019">
                      <a:extLst>
                        <a:ext uri="{FF2B5EF4-FFF2-40B4-BE49-F238E27FC236}">
                          <a16:creationId xmlns:a16="http://schemas.microsoft.com/office/drawing/2014/main" id="{084EAA26-184D-44B4-DA9C-1B295F0A03EF}"/>
                        </a:ext>
                      </a:extLst>
                    </p:cNvPr>
                    <p:cNvSpPr/>
                    <p:nvPr/>
                  </p:nvSpPr>
                  <p:spPr>
                    <a:xfrm>
                      <a:off x="9091663" y="4223177"/>
                      <a:ext cx="31711" cy="18548"/>
                    </a:xfrm>
                    <a:custGeom>
                      <a:avLst/>
                      <a:gdLst>
                        <a:gd name="connsiteX0" fmla="*/ 15856 w 31711"/>
                        <a:gd name="connsiteY0" fmla="*/ 58 h 18548"/>
                        <a:gd name="connsiteX1" fmla="*/ 425 w 31711"/>
                        <a:gd name="connsiteY1" fmla="*/ 10345 h 18548"/>
                        <a:gd name="connsiteX2" fmla="*/ 15856 w 31711"/>
                        <a:gd name="connsiteY2" fmla="*/ 18488 h 18548"/>
                        <a:gd name="connsiteX3" fmla="*/ 31286 w 31711"/>
                        <a:gd name="connsiteY3" fmla="*/ 8202 h 18548"/>
                        <a:gd name="connsiteX4" fmla="*/ 15856 w 31711"/>
                        <a:gd name="connsiteY4" fmla="*/ 58 h 18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48">
                          <a:moveTo>
                            <a:pt x="15856" y="58"/>
                          </a:moveTo>
                          <a:cubicBezTo>
                            <a:pt x="15427" y="58"/>
                            <a:pt x="-3004" y="8630"/>
                            <a:pt x="425" y="10345"/>
                          </a:cubicBezTo>
                          <a:cubicBezTo>
                            <a:pt x="1282" y="10773"/>
                            <a:pt x="14998" y="19346"/>
                            <a:pt x="15856" y="18488"/>
                          </a:cubicBezTo>
                          <a:cubicBezTo>
                            <a:pt x="16284" y="18488"/>
                            <a:pt x="34715" y="9916"/>
                            <a:pt x="31286" y="8202"/>
                          </a:cubicBezTo>
                          <a:cubicBezTo>
                            <a:pt x="30000" y="8202"/>
                            <a:pt x="16284" y="-800"/>
                            <a:pt x="15856" y="58"/>
                          </a:cubicBezTo>
                          <a:close/>
                        </a:path>
                      </a:pathLst>
                    </a:custGeom>
                    <a:solidFill>
                      <a:srgbClr val="6C74AF"/>
                    </a:solidFill>
                    <a:ln w="4286" cap="flat">
                      <a:noFill/>
                      <a:prstDash val="solid"/>
                      <a:miter/>
                    </a:ln>
                  </p:spPr>
                  <p:txBody>
                    <a:bodyPr rtlCol="0" anchor="ctr"/>
                    <a:lstStyle/>
                    <a:p>
                      <a:endParaRPr lang="en-GB"/>
                    </a:p>
                  </p:txBody>
                </p:sp>
                <p:sp>
                  <p:nvSpPr>
                    <p:cNvPr id="1021" name="Freeform: Shape 1020">
                      <a:extLst>
                        <a:ext uri="{FF2B5EF4-FFF2-40B4-BE49-F238E27FC236}">
                          <a16:creationId xmlns:a16="http://schemas.microsoft.com/office/drawing/2014/main" id="{8FBE0982-F36C-471A-2FE8-222C9FEAD225}"/>
                        </a:ext>
                      </a:extLst>
                    </p:cNvPr>
                    <p:cNvSpPr/>
                    <p:nvPr/>
                  </p:nvSpPr>
                  <p:spPr>
                    <a:xfrm>
                      <a:off x="9068085" y="4247237"/>
                      <a:ext cx="14144" cy="9001"/>
                    </a:xfrm>
                    <a:custGeom>
                      <a:avLst/>
                      <a:gdLst>
                        <a:gd name="connsiteX0" fmla="*/ 0 w 14144"/>
                        <a:gd name="connsiteY0" fmla="*/ 0 h 9001"/>
                        <a:gd name="connsiteX1" fmla="*/ 857 w 14144"/>
                        <a:gd name="connsiteY1" fmla="*/ 1286 h 9001"/>
                        <a:gd name="connsiteX2" fmla="*/ 14144 w 14144"/>
                        <a:gd name="connsiteY2" fmla="*/ 9001 h 9001"/>
                        <a:gd name="connsiteX3" fmla="*/ 13716 w 14144"/>
                        <a:gd name="connsiteY3" fmla="*/ 8144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857" y="1286"/>
                          </a:lnTo>
                          <a:lnTo>
                            <a:pt x="14144" y="9001"/>
                          </a:lnTo>
                          <a:lnTo>
                            <a:pt x="13716" y="8144"/>
                          </a:lnTo>
                          <a:close/>
                        </a:path>
                      </a:pathLst>
                    </a:custGeom>
                    <a:solidFill>
                      <a:srgbClr val="B94231"/>
                    </a:solidFill>
                    <a:ln w="4286" cap="flat">
                      <a:noFill/>
                      <a:prstDash val="solid"/>
                      <a:miter/>
                    </a:ln>
                  </p:spPr>
                  <p:txBody>
                    <a:bodyPr rtlCol="0" anchor="ctr"/>
                    <a:lstStyle/>
                    <a:p>
                      <a:endParaRPr lang="en-GB"/>
                    </a:p>
                  </p:txBody>
                </p:sp>
                <p:sp>
                  <p:nvSpPr>
                    <p:cNvPr id="1022" name="Freeform: Shape 1021">
                      <a:extLst>
                        <a:ext uri="{FF2B5EF4-FFF2-40B4-BE49-F238E27FC236}">
                          <a16:creationId xmlns:a16="http://schemas.microsoft.com/office/drawing/2014/main" id="{D74F7DB7-607A-80A7-38FA-5B6AEB8CE27D}"/>
                        </a:ext>
                      </a:extLst>
                    </p:cNvPr>
                    <p:cNvSpPr/>
                    <p:nvPr/>
                  </p:nvSpPr>
                  <p:spPr>
                    <a:xfrm>
                      <a:off x="9098946" y="4245952"/>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5"/>
                            <a:pt x="858" y="857"/>
                            <a:pt x="429" y="0"/>
                          </a:cubicBezTo>
                          <a:cubicBezTo>
                            <a:pt x="858" y="429"/>
                            <a:pt x="429" y="857"/>
                            <a:pt x="0" y="1286"/>
                          </a:cubicBezTo>
                        </a:path>
                      </a:pathLst>
                    </a:custGeom>
                    <a:solidFill>
                      <a:srgbClr val="B94231"/>
                    </a:solidFill>
                    <a:ln w="4286" cap="flat">
                      <a:noFill/>
                      <a:prstDash val="solid"/>
                      <a:miter/>
                    </a:ln>
                  </p:spPr>
                  <p:txBody>
                    <a:bodyPr rtlCol="0" anchor="ctr"/>
                    <a:lstStyle/>
                    <a:p>
                      <a:endParaRPr lang="en-GB"/>
                    </a:p>
                  </p:txBody>
                </p:sp>
                <p:sp>
                  <p:nvSpPr>
                    <p:cNvPr id="1023" name="Freeform: Shape 1022">
                      <a:extLst>
                        <a:ext uri="{FF2B5EF4-FFF2-40B4-BE49-F238E27FC236}">
                          <a16:creationId xmlns:a16="http://schemas.microsoft.com/office/drawing/2014/main" id="{041CE91B-4192-5CD7-038B-F55B05968D2A}"/>
                        </a:ext>
                      </a:extLst>
                    </p:cNvPr>
                    <p:cNvSpPr/>
                    <p:nvPr/>
                  </p:nvSpPr>
                  <p:spPr>
                    <a:xfrm>
                      <a:off x="9085230" y="4247237"/>
                      <a:ext cx="14144" cy="9001"/>
                    </a:xfrm>
                    <a:custGeom>
                      <a:avLst/>
                      <a:gdLst>
                        <a:gd name="connsiteX0" fmla="*/ 0 w 14144"/>
                        <a:gd name="connsiteY0" fmla="*/ 8144 h 9001"/>
                        <a:gd name="connsiteX1" fmla="*/ 429 w 14144"/>
                        <a:gd name="connsiteY1" fmla="*/ 9001 h 9001"/>
                        <a:gd name="connsiteX2" fmla="*/ 14144 w 14144"/>
                        <a:gd name="connsiteY2" fmla="*/ 1286 h 9001"/>
                        <a:gd name="connsiteX3" fmla="*/ 13716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8144"/>
                          </a:moveTo>
                          <a:lnTo>
                            <a:pt x="429" y="9001"/>
                          </a:lnTo>
                          <a:lnTo>
                            <a:pt x="14144" y="1286"/>
                          </a:lnTo>
                          <a:lnTo>
                            <a:pt x="13716" y="0"/>
                          </a:lnTo>
                          <a:close/>
                        </a:path>
                      </a:pathLst>
                    </a:custGeom>
                    <a:solidFill>
                      <a:srgbClr val="B94231"/>
                    </a:solidFill>
                    <a:ln w="4286" cap="flat">
                      <a:noFill/>
                      <a:prstDash val="solid"/>
                      <a:miter/>
                    </a:ln>
                  </p:spPr>
                  <p:txBody>
                    <a:bodyPr rtlCol="0" anchor="ctr"/>
                    <a:lstStyle/>
                    <a:p>
                      <a:endParaRPr lang="en-GB"/>
                    </a:p>
                  </p:txBody>
                </p:sp>
                <p:sp>
                  <p:nvSpPr>
                    <p:cNvPr id="1024" name="Freeform: Shape 1023">
                      <a:extLst>
                        <a:ext uri="{FF2B5EF4-FFF2-40B4-BE49-F238E27FC236}">
                          <a16:creationId xmlns:a16="http://schemas.microsoft.com/office/drawing/2014/main" id="{97D71C1C-5A4E-C95E-6AE9-E4BDA30F3FD2}"/>
                        </a:ext>
                      </a:extLst>
                    </p:cNvPr>
                    <p:cNvSpPr/>
                    <p:nvPr/>
                  </p:nvSpPr>
                  <p:spPr>
                    <a:xfrm>
                      <a:off x="9067660" y="4236935"/>
                      <a:ext cx="31711" cy="18506"/>
                    </a:xfrm>
                    <a:custGeom>
                      <a:avLst/>
                      <a:gdLst>
                        <a:gd name="connsiteX0" fmla="*/ 15856 w 31711"/>
                        <a:gd name="connsiteY0" fmla="*/ 16 h 18506"/>
                        <a:gd name="connsiteX1" fmla="*/ 425 w 31711"/>
                        <a:gd name="connsiteY1" fmla="*/ 10302 h 18506"/>
                        <a:gd name="connsiteX2" fmla="*/ 15856 w 31711"/>
                        <a:gd name="connsiteY2" fmla="*/ 18446 h 18506"/>
                        <a:gd name="connsiteX3" fmla="*/ 31286 w 31711"/>
                        <a:gd name="connsiteY3" fmla="*/ 8159 h 18506"/>
                        <a:gd name="connsiteX4" fmla="*/ 15856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6" y="16"/>
                          </a:moveTo>
                          <a:cubicBezTo>
                            <a:pt x="15427" y="16"/>
                            <a:pt x="-3004" y="8588"/>
                            <a:pt x="425" y="10302"/>
                          </a:cubicBezTo>
                          <a:cubicBezTo>
                            <a:pt x="1282" y="10731"/>
                            <a:pt x="14998" y="19304"/>
                            <a:pt x="15856" y="18446"/>
                          </a:cubicBezTo>
                          <a:cubicBezTo>
                            <a:pt x="16284" y="18446"/>
                            <a:pt x="34715" y="9874"/>
                            <a:pt x="31286" y="8159"/>
                          </a:cubicBezTo>
                          <a:cubicBezTo>
                            <a:pt x="30429" y="8159"/>
                            <a:pt x="16284" y="-413"/>
                            <a:pt x="15856" y="16"/>
                          </a:cubicBezTo>
                          <a:close/>
                        </a:path>
                      </a:pathLst>
                    </a:custGeom>
                    <a:solidFill>
                      <a:srgbClr val="6C74AF"/>
                    </a:solidFill>
                    <a:ln w="4286" cap="flat">
                      <a:noFill/>
                      <a:prstDash val="solid"/>
                      <a:miter/>
                    </a:ln>
                  </p:spPr>
                  <p:txBody>
                    <a:bodyPr rtlCol="0" anchor="ctr"/>
                    <a:lstStyle/>
                    <a:p>
                      <a:endParaRPr lang="en-GB"/>
                    </a:p>
                  </p:txBody>
                </p:sp>
                <p:sp>
                  <p:nvSpPr>
                    <p:cNvPr id="1025" name="Freeform: Shape 1024">
                      <a:extLst>
                        <a:ext uri="{FF2B5EF4-FFF2-40B4-BE49-F238E27FC236}">
                          <a16:creationId xmlns:a16="http://schemas.microsoft.com/office/drawing/2014/main" id="{966E05EA-E22B-C09E-A73B-230B021D9949}"/>
                        </a:ext>
                      </a:extLst>
                    </p:cNvPr>
                    <p:cNvSpPr/>
                    <p:nvPr/>
                  </p:nvSpPr>
                  <p:spPr>
                    <a:xfrm>
                      <a:off x="9081801" y="4255381"/>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1" y="1715"/>
                            <a:pt x="3858" y="1286"/>
                          </a:cubicBezTo>
                          <a:lnTo>
                            <a:pt x="3429" y="0"/>
                          </a:lnTo>
                          <a:cubicBezTo>
                            <a:pt x="2572" y="429"/>
                            <a:pt x="858" y="429"/>
                            <a:pt x="0" y="0"/>
                          </a:cubicBezTo>
                        </a:path>
                      </a:pathLst>
                    </a:custGeom>
                    <a:solidFill>
                      <a:srgbClr val="B94231"/>
                    </a:solidFill>
                    <a:ln w="4286" cap="flat">
                      <a:noFill/>
                      <a:prstDash val="solid"/>
                      <a:miter/>
                    </a:ln>
                  </p:spPr>
                  <p:txBody>
                    <a:bodyPr rtlCol="0" anchor="ctr"/>
                    <a:lstStyle/>
                    <a:p>
                      <a:endParaRPr lang="en-GB"/>
                    </a:p>
                  </p:txBody>
                </p:sp>
                <p:sp>
                  <p:nvSpPr>
                    <p:cNvPr id="1026" name="Freeform: Shape 1025">
                      <a:extLst>
                        <a:ext uri="{FF2B5EF4-FFF2-40B4-BE49-F238E27FC236}">
                          <a16:creationId xmlns:a16="http://schemas.microsoft.com/office/drawing/2014/main" id="{75DA34D4-B896-AE03-885B-463ECB284B36}"/>
                        </a:ext>
                      </a:extLst>
                    </p:cNvPr>
                    <p:cNvSpPr/>
                    <p:nvPr/>
                  </p:nvSpPr>
                  <p:spPr>
                    <a:xfrm>
                      <a:off x="9044082" y="4260953"/>
                      <a:ext cx="14572" cy="9429"/>
                    </a:xfrm>
                    <a:custGeom>
                      <a:avLst/>
                      <a:gdLst>
                        <a:gd name="connsiteX0" fmla="*/ 0 w 14572"/>
                        <a:gd name="connsiteY0" fmla="*/ 0 h 9429"/>
                        <a:gd name="connsiteX1" fmla="*/ 857 w 14572"/>
                        <a:gd name="connsiteY1" fmla="*/ 1286 h 9429"/>
                        <a:gd name="connsiteX2" fmla="*/ 14573 w 14572"/>
                        <a:gd name="connsiteY2" fmla="*/ 9430 h 9429"/>
                        <a:gd name="connsiteX3" fmla="*/ 13716 w 14572"/>
                        <a:gd name="connsiteY3" fmla="*/ 8144 h 9429"/>
                      </a:gdLst>
                      <a:ahLst/>
                      <a:cxnLst>
                        <a:cxn ang="0">
                          <a:pos x="connsiteX0" y="connsiteY0"/>
                        </a:cxn>
                        <a:cxn ang="0">
                          <a:pos x="connsiteX1" y="connsiteY1"/>
                        </a:cxn>
                        <a:cxn ang="0">
                          <a:pos x="connsiteX2" y="connsiteY2"/>
                        </a:cxn>
                        <a:cxn ang="0">
                          <a:pos x="connsiteX3" y="connsiteY3"/>
                        </a:cxn>
                      </a:cxnLst>
                      <a:rect l="l" t="t" r="r" b="b"/>
                      <a:pathLst>
                        <a:path w="14572" h="9429">
                          <a:moveTo>
                            <a:pt x="0" y="0"/>
                          </a:moveTo>
                          <a:lnTo>
                            <a:pt x="857" y="1286"/>
                          </a:lnTo>
                          <a:lnTo>
                            <a:pt x="14573" y="9430"/>
                          </a:lnTo>
                          <a:lnTo>
                            <a:pt x="13716" y="8144"/>
                          </a:lnTo>
                          <a:close/>
                        </a:path>
                      </a:pathLst>
                    </a:custGeom>
                    <a:solidFill>
                      <a:srgbClr val="B94231"/>
                    </a:solidFill>
                    <a:ln w="4286" cap="flat">
                      <a:noFill/>
                      <a:prstDash val="solid"/>
                      <a:miter/>
                    </a:ln>
                  </p:spPr>
                  <p:txBody>
                    <a:bodyPr rtlCol="0" anchor="ctr"/>
                    <a:lstStyle/>
                    <a:p>
                      <a:endParaRPr lang="en-GB"/>
                    </a:p>
                  </p:txBody>
                </p:sp>
                <p:sp>
                  <p:nvSpPr>
                    <p:cNvPr id="1027" name="Freeform: Shape 1026">
                      <a:extLst>
                        <a:ext uri="{FF2B5EF4-FFF2-40B4-BE49-F238E27FC236}">
                          <a16:creationId xmlns:a16="http://schemas.microsoft.com/office/drawing/2014/main" id="{05B5FF05-FD85-B0C6-6455-3CE7974E81D7}"/>
                        </a:ext>
                      </a:extLst>
                    </p:cNvPr>
                    <p:cNvSpPr/>
                    <p:nvPr/>
                  </p:nvSpPr>
                  <p:spPr>
                    <a:xfrm>
                      <a:off x="9074943" y="4259668"/>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5"/>
                            <a:pt x="857" y="857"/>
                            <a:pt x="429" y="0"/>
                          </a:cubicBezTo>
                          <a:cubicBezTo>
                            <a:pt x="857" y="429"/>
                            <a:pt x="429" y="857"/>
                            <a:pt x="0" y="1286"/>
                          </a:cubicBezTo>
                        </a:path>
                      </a:pathLst>
                    </a:custGeom>
                    <a:solidFill>
                      <a:srgbClr val="B94231"/>
                    </a:solidFill>
                    <a:ln w="4286" cap="flat">
                      <a:noFill/>
                      <a:prstDash val="solid"/>
                      <a:miter/>
                    </a:ln>
                  </p:spPr>
                  <p:txBody>
                    <a:bodyPr rtlCol="0" anchor="ctr"/>
                    <a:lstStyle/>
                    <a:p>
                      <a:endParaRPr lang="en-GB"/>
                    </a:p>
                  </p:txBody>
                </p:sp>
                <p:sp>
                  <p:nvSpPr>
                    <p:cNvPr id="1028" name="Freeform: Shape 1027">
                      <a:extLst>
                        <a:ext uri="{FF2B5EF4-FFF2-40B4-BE49-F238E27FC236}">
                          <a16:creationId xmlns:a16="http://schemas.microsoft.com/office/drawing/2014/main" id="{ED994F3F-9464-3C13-886A-6D1B559FF0E6}"/>
                        </a:ext>
                      </a:extLst>
                    </p:cNvPr>
                    <p:cNvSpPr/>
                    <p:nvPr/>
                  </p:nvSpPr>
                  <p:spPr>
                    <a:xfrm>
                      <a:off x="9061227" y="4260953"/>
                      <a:ext cx="14144" cy="9429"/>
                    </a:xfrm>
                    <a:custGeom>
                      <a:avLst/>
                      <a:gdLst>
                        <a:gd name="connsiteX0" fmla="*/ 0 w 14144"/>
                        <a:gd name="connsiteY0" fmla="*/ 8144 h 9429"/>
                        <a:gd name="connsiteX1" fmla="*/ 857 w 14144"/>
                        <a:gd name="connsiteY1" fmla="*/ 9430 h 9429"/>
                        <a:gd name="connsiteX2" fmla="*/ 14144 w 14144"/>
                        <a:gd name="connsiteY2" fmla="*/ 1286 h 9429"/>
                        <a:gd name="connsiteX3" fmla="*/ 13716 w 14144"/>
                        <a:gd name="connsiteY3" fmla="*/ 0 h 9429"/>
                      </a:gdLst>
                      <a:ahLst/>
                      <a:cxnLst>
                        <a:cxn ang="0">
                          <a:pos x="connsiteX0" y="connsiteY0"/>
                        </a:cxn>
                        <a:cxn ang="0">
                          <a:pos x="connsiteX1" y="connsiteY1"/>
                        </a:cxn>
                        <a:cxn ang="0">
                          <a:pos x="connsiteX2" y="connsiteY2"/>
                        </a:cxn>
                        <a:cxn ang="0">
                          <a:pos x="connsiteX3" y="connsiteY3"/>
                        </a:cxn>
                      </a:cxnLst>
                      <a:rect l="l" t="t" r="r" b="b"/>
                      <a:pathLst>
                        <a:path w="14144" h="9429">
                          <a:moveTo>
                            <a:pt x="0" y="8144"/>
                          </a:moveTo>
                          <a:lnTo>
                            <a:pt x="857" y="9430"/>
                          </a:lnTo>
                          <a:lnTo>
                            <a:pt x="14144" y="1286"/>
                          </a:lnTo>
                          <a:lnTo>
                            <a:pt x="13716" y="0"/>
                          </a:lnTo>
                          <a:close/>
                        </a:path>
                      </a:pathLst>
                    </a:custGeom>
                    <a:solidFill>
                      <a:srgbClr val="B94231"/>
                    </a:solidFill>
                    <a:ln w="4286" cap="flat">
                      <a:noFill/>
                      <a:prstDash val="solid"/>
                      <a:miter/>
                    </a:ln>
                  </p:spPr>
                  <p:txBody>
                    <a:bodyPr rtlCol="0" anchor="ctr"/>
                    <a:lstStyle/>
                    <a:p>
                      <a:endParaRPr lang="en-GB"/>
                    </a:p>
                  </p:txBody>
                </p:sp>
                <p:sp>
                  <p:nvSpPr>
                    <p:cNvPr id="1029" name="Freeform: Shape 1028">
                      <a:extLst>
                        <a:ext uri="{FF2B5EF4-FFF2-40B4-BE49-F238E27FC236}">
                          <a16:creationId xmlns:a16="http://schemas.microsoft.com/office/drawing/2014/main" id="{16138364-9559-EF50-6541-63548AEC20A8}"/>
                        </a:ext>
                      </a:extLst>
                    </p:cNvPr>
                    <p:cNvSpPr/>
                    <p:nvPr/>
                  </p:nvSpPr>
                  <p:spPr>
                    <a:xfrm>
                      <a:off x="9057798" y="4269097"/>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4"/>
                            <a:pt x="3000" y="1714"/>
                            <a:pt x="3858" y="1286"/>
                          </a:cubicBezTo>
                          <a:lnTo>
                            <a:pt x="3429" y="0"/>
                          </a:lnTo>
                          <a:cubicBezTo>
                            <a:pt x="2572" y="429"/>
                            <a:pt x="857" y="429"/>
                            <a:pt x="0" y="0"/>
                          </a:cubicBezTo>
                        </a:path>
                      </a:pathLst>
                    </a:custGeom>
                    <a:solidFill>
                      <a:srgbClr val="B94231"/>
                    </a:solidFill>
                    <a:ln w="4286" cap="flat">
                      <a:noFill/>
                      <a:prstDash val="solid"/>
                      <a:miter/>
                    </a:ln>
                  </p:spPr>
                  <p:txBody>
                    <a:bodyPr rtlCol="0" anchor="ctr"/>
                    <a:lstStyle/>
                    <a:p>
                      <a:endParaRPr lang="en-GB"/>
                    </a:p>
                  </p:txBody>
                </p:sp>
                <p:sp>
                  <p:nvSpPr>
                    <p:cNvPr id="1030" name="Freeform: Shape 1029">
                      <a:extLst>
                        <a:ext uri="{FF2B5EF4-FFF2-40B4-BE49-F238E27FC236}">
                          <a16:creationId xmlns:a16="http://schemas.microsoft.com/office/drawing/2014/main" id="{88D01787-C788-6631-DB55-643028EF29D8}"/>
                        </a:ext>
                      </a:extLst>
                    </p:cNvPr>
                    <p:cNvSpPr/>
                    <p:nvPr/>
                  </p:nvSpPr>
                  <p:spPr>
                    <a:xfrm>
                      <a:off x="9043657" y="4250651"/>
                      <a:ext cx="31711" cy="18506"/>
                    </a:xfrm>
                    <a:custGeom>
                      <a:avLst/>
                      <a:gdLst>
                        <a:gd name="connsiteX0" fmla="*/ 15856 w 31711"/>
                        <a:gd name="connsiteY0" fmla="*/ 16 h 18506"/>
                        <a:gd name="connsiteX1" fmla="*/ 425 w 31711"/>
                        <a:gd name="connsiteY1" fmla="*/ 10302 h 18506"/>
                        <a:gd name="connsiteX2" fmla="*/ 15856 w 31711"/>
                        <a:gd name="connsiteY2" fmla="*/ 18446 h 18506"/>
                        <a:gd name="connsiteX3" fmla="*/ 31286 w 31711"/>
                        <a:gd name="connsiteY3" fmla="*/ 8159 h 18506"/>
                        <a:gd name="connsiteX4" fmla="*/ 15856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6" y="16"/>
                          </a:moveTo>
                          <a:cubicBezTo>
                            <a:pt x="15427" y="16"/>
                            <a:pt x="-3004" y="8588"/>
                            <a:pt x="425" y="10302"/>
                          </a:cubicBezTo>
                          <a:cubicBezTo>
                            <a:pt x="1282" y="10731"/>
                            <a:pt x="14998" y="19304"/>
                            <a:pt x="15856" y="18446"/>
                          </a:cubicBezTo>
                          <a:cubicBezTo>
                            <a:pt x="16284" y="18446"/>
                            <a:pt x="34715" y="9874"/>
                            <a:pt x="31286" y="8159"/>
                          </a:cubicBezTo>
                          <a:cubicBezTo>
                            <a:pt x="30429" y="8159"/>
                            <a:pt x="16713" y="-413"/>
                            <a:pt x="15856" y="16"/>
                          </a:cubicBezTo>
                          <a:close/>
                        </a:path>
                      </a:pathLst>
                    </a:custGeom>
                    <a:solidFill>
                      <a:srgbClr val="6C74AF"/>
                    </a:solidFill>
                    <a:ln w="4286" cap="flat">
                      <a:noFill/>
                      <a:prstDash val="solid"/>
                      <a:miter/>
                    </a:ln>
                  </p:spPr>
                  <p:txBody>
                    <a:bodyPr rtlCol="0" anchor="ctr"/>
                    <a:lstStyle/>
                    <a:p>
                      <a:endParaRPr lang="en-GB"/>
                    </a:p>
                  </p:txBody>
                </p:sp>
                <p:sp>
                  <p:nvSpPr>
                    <p:cNvPr id="1031" name="Freeform: Shape 1030">
                      <a:extLst>
                        <a:ext uri="{FF2B5EF4-FFF2-40B4-BE49-F238E27FC236}">
                          <a16:creationId xmlns:a16="http://schemas.microsoft.com/office/drawing/2014/main" id="{06C9711D-1A90-D9FB-A42D-AB4A7FAC1312}"/>
                        </a:ext>
                      </a:extLst>
                    </p:cNvPr>
                    <p:cNvSpPr/>
                    <p:nvPr/>
                  </p:nvSpPr>
                  <p:spPr>
                    <a:xfrm>
                      <a:off x="9020508" y="4274670"/>
                      <a:ext cx="14144" cy="9429"/>
                    </a:xfrm>
                    <a:custGeom>
                      <a:avLst/>
                      <a:gdLst>
                        <a:gd name="connsiteX0" fmla="*/ 0 w 14144"/>
                        <a:gd name="connsiteY0" fmla="*/ 0 h 9429"/>
                        <a:gd name="connsiteX1" fmla="*/ 429 w 14144"/>
                        <a:gd name="connsiteY1" fmla="*/ 1286 h 9429"/>
                        <a:gd name="connsiteX2" fmla="*/ 14144 w 14144"/>
                        <a:gd name="connsiteY2" fmla="*/ 9430 h 9429"/>
                        <a:gd name="connsiteX3" fmla="*/ 13716 w 14144"/>
                        <a:gd name="connsiteY3" fmla="*/ 8144 h 9429"/>
                      </a:gdLst>
                      <a:ahLst/>
                      <a:cxnLst>
                        <a:cxn ang="0">
                          <a:pos x="connsiteX0" y="connsiteY0"/>
                        </a:cxn>
                        <a:cxn ang="0">
                          <a:pos x="connsiteX1" y="connsiteY1"/>
                        </a:cxn>
                        <a:cxn ang="0">
                          <a:pos x="connsiteX2" y="connsiteY2"/>
                        </a:cxn>
                        <a:cxn ang="0">
                          <a:pos x="connsiteX3" y="connsiteY3"/>
                        </a:cxn>
                      </a:cxnLst>
                      <a:rect l="l" t="t" r="r" b="b"/>
                      <a:pathLst>
                        <a:path w="14144" h="9429">
                          <a:moveTo>
                            <a:pt x="0" y="0"/>
                          </a:moveTo>
                          <a:lnTo>
                            <a:pt x="429" y="1286"/>
                          </a:lnTo>
                          <a:lnTo>
                            <a:pt x="14144" y="9430"/>
                          </a:lnTo>
                          <a:lnTo>
                            <a:pt x="13716" y="8144"/>
                          </a:lnTo>
                          <a:close/>
                        </a:path>
                      </a:pathLst>
                    </a:custGeom>
                    <a:solidFill>
                      <a:srgbClr val="B94231"/>
                    </a:solidFill>
                    <a:ln w="4286" cap="flat">
                      <a:noFill/>
                      <a:prstDash val="solid"/>
                      <a:miter/>
                    </a:ln>
                  </p:spPr>
                  <p:txBody>
                    <a:bodyPr rtlCol="0" anchor="ctr"/>
                    <a:lstStyle/>
                    <a:p>
                      <a:endParaRPr lang="en-GB"/>
                    </a:p>
                  </p:txBody>
                </p:sp>
                <p:sp>
                  <p:nvSpPr>
                    <p:cNvPr id="1032" name="Freeform: Shape 1031">
                      <a:extLst>
                        <a:ext uri="{FF2B5EF4-FFF2-40B4-BE49-F238E27FC236}">
                          <a16:creationId xmlns:a16="http://schemas.microsoft.com/office/drawing/2014/main" id="{146AC55E-4428-483B-4EC4-989F8711F003}"/>
                        </a:ext>
                      </a:extLst>
                    </p:cNvPr>
                    <p:cNvSpPr/>
                    <p:nvPr/>
                  </p:nvSpPr>
                  <p:spPr>
                    <a:xfrm>
                      <a:off x="9050940" y="4273384"/>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4"/>
                            <a:pt x="857" y="857"/>
                            <a:pt x="429" y="0"/>
                          </a:cubicBezTo>
                          <a:cubicBezTo>
                            <a:pt x="857" y="429"/>
                            <a:pt x="857" y="1286"/>
                            <a:pt x="0" y="1286"/>
                          </a:cubicBezTo>
                        </a:path>
                      </a:pathLst>
                    </a:custGeom>
                    <a:solidFill>
                      <a:srgbClr val="B94231"/>
                    </a:solidFill>
                    <a:ln w="4286" cap="flat">
                      <a:noFill/>
                      <a:prstDash val="solid"/>
                      <a:miter/>
                    </a:ln>
                  </p:spPr>
                  <p:txBody>
                    <a:bodyPr rtlCol="0" anchor="ctr"/>
                    <a:lstStyle/>
                    <a:p>
                      <a:endParaRPr lang="en-GB"/>
                    </a:p>
                  </p:txBody>
                </p:sp>
                <p:sp>
                  <p:nvSpPr>
                    <p:cNvPr id="1033" name="Freeform: Shape 1032">
                      <a:extLst>
                        <a:ext uri="{FF2B5EF4-FFF2-40B4-BE49-F238E27FC236}">
                          <a16:creationId xmlns:a16="http://schemas.microsoft.com/office/drawing/2014/main" id="{5F2BD02C-B433-51A0-A5CF-F06D042C202A}"/>
                        </a:ext>
                      </a:extLst>
                    </p:cNvPr>
                    <p:cNvSpPr/>
                    <p:nvPr/>
                  </p:nvSpPr>
                  <p:spPr>
                    <a:xfrm>
                      <a:off x="9037653" y="4274670"/>
                      <a:ext cx="14144" cy="9429"/>
                    </a:xfrm>
                    <a:custGeom>
                      <a:avLst/>
                      <a:gdLst>
                        <a:gd name="connsiteX0" fmla="*/ 0 w 14144"/>
                        <a:gd name="connsiteY0" fmla="*/ 8144 h 9429"/>
                        <a:gd name="connsiteX1" fmla="*/ 429 w 14144"/>
                        <a:gd name="connsiteY1" fmla="*/ 9430 h 9429"/>
                        <a:gd name="connsiteX2" fmla="*/ 14144 w 14144"/>
                        <a:gd name="connsiteY2" fmla="*/ 1286 h 9429"/>
                        <a:gd name="connsiteX3" fmla="*/ 13287 w 14144"/>
                        <a:gd name="connsiteY3" fmla="*/ 0 h 9429"/>
                      </a:gdLst>
                      <a:ahLst/>
                      <a:cxnLst>
                        <a:cxn ang="0">
                          <a:pos x="connsiteX0" y="connsiteY0"/>
                        </a:cxn>
                        <a:cxn ang="0">
                          <a:pos x="connsiteX1" y="connsiteY1"/>
                        </a:cxn>
                        <a:cxn ang="0">
                          <a:pos x="connsiteX2" y="connsiteY2"/>
                        </a:cxn>
                        <a:cxn ang="0">
                          <a:pos x="connsiteX3" y="connsiteY3"/>
                        </a:cxn>
                      </a:cxnLst>
                      <a:rect l="l" t="t" r="r" b="b"/>
                      <a:pathLst>
                        <a:path w="14144" h="9429">
                          <a:moveTo>
                            <a:pt x="0" y="8144"/>
                          </a:moveTo>
                          <a:lnTo>
                            <a:pt x="429" y="9430"/>
                          </a:lnTo>
                          <a:lnTo>
                            <a:pt x="14144" y="1286"/>
                          </a:lnTo>
                          <a:lnTo>
                            <a:pt x="13287" y="0"/>
                          </a:lnTo>
                          <a:close/>
                        </a:path>
                      </a:pathLst>
                    </a:custGeom>
                    <a:solidFill>
                      <a:srgbClr val="B94231"/>
                    </a:solidFill>
                    <a:ln w="4286" cap="flat">
                      <a:noFill/>
                      <a:prstDash val="solid"/>
                      <a:miter/>
                    </a:ln>
                  </p:spPr>
                  <p:txBody>
                    <a:bodyPr rtlCol="0" anchor="ctr"/>
                    <a:lstStyle/>
                    <a:p>
                      <a:endParaRPr lang="en-GB"/>
                    </a:p>
                  </p:txBody>
                </p:sp>
                <p:sp>
                  <p:nvSpPr>
                    <p:cNvPr id="1034" name="Freeform: Shape 1033">
                      <a:extLst>
                        <a:ext uri="{FF2B5EF4-FFF2-40B4-BE49-F238E27FC236}">
                          <a16:creationId xmlns:a16="http://schemas.microsoft.com/office/drawing/2014/main" id="{28EC486B-9E3F-E20F-6B3C-909CB37B9B3C}"/>
                        </a:ext>
                      </a:extLst>
                    </p:cNvPr>
                    <p:cNvSpPr/>
                    <p:nvPr/>
                  </p:nvSpPr>
                  <p:spPr>
                    <a:xfrm>
                      <a:off x="9034224" y="4282813"/>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4"/>
                            <a:pt x="3000" y="1714"/>
                            <a:pt x="3858" y="1286"/>
                          </a:cubicBezTo>
                          <a:lnTo>
                            <a:pt x="3429" y="0"/>
                          </a:lnTo>
                          <a:cubicBezTo>
                            <a:pt x="2143" y="429"/>
                            <a:pt x="857" y="429"/>
                            <a:pt x="0" y="0"/>
                          </a:cubicBezTo>
                        </a:path>
                      </a:pathLst>
                    </a:custGeom>
                    <a:solidFill>
                      <a:srgbClr val="B94231"/>
                    </a:solidFill>
                    <a:ln w="4286" cap="flat">
                      <a:noFill/>
                      <a:prstDash val="solid"/>
                      <a:miter/>
                    </a:ln>
                  </p:spPr>
                  <p:txBody>
                    <a:bodyPr rtlCol="0" anchor="ctr"/>
                    <a:lstStyle/>
                    <a:p>
                      <a:endParaRPr lang="en-GB"/>
                    </a:p>
                  </p:txBody>
                </p:sp>
                <p:sp>
                  <p:nvSpPr>
                    <p:cNvPr id="1035" name="Freeform: Shape 1034">
                      <a:extLst>
                        <a:ext uri="{FF2B5EF4-FFF2-40B4-BE49-F238E27FC236}">
                          <a16:creationId xmlns:a16="http://schemas.microsoft.com/office/drawing/2014/main" id="{169A5979-2E33-8C75-CE6A-A4409C055999}"/>
                        </a:ext>
                      </a:extLst>
                    </p:cNvPr>
                    <p:cNvSpPr/>
                    <p:nvPr/>
                  </p:nvSpPr>
                  <p:spPr>
                    <a:xfrm>
                      <a:off x="9020083" y="4264751"/>
                      <a:ext cx="31711" cy="18551"/>
                    </a:xfrm>
                    <a:custGeom>
                      <a:avLst/>
                      <a:gdLst>
                        <a:gd name="connsiteX0" fmla="*/ 15856 w 31711"/>
                        <a:gd name="connsiteY0" fmla="*/ 60 h 18551"/>
                        <a:gd name="connsiteX1" fmla="*/ 425 w 31711"/>
                        <a:gd name="connsiteY1" fmla="*/ 10347 h 18551"/>
                        <a:gd name="connsiteX2" fmla="*/ 15856 w 31711"/>
                        <a:gd name="connsiteY2" fmla="*/ 18491 h 18551"/>
                        <a:gd name="connsiteX3" fmla="*/ 31286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5427" y="60"/>
                            <a:pt x="-3004" y="8633"/>
                            <a:pt x="425" y="10347"/>
                          </a:cubicBezTo>
                          <a:cubicBezTo>
                            <a:pt x="1282" y="10776"/>
                            <a:pt x="14998" y="19348"/>
                            <a:pt x="15856" y="18491"/>
                          </a:cubicBezTo>
                          <a:cubicBezTo>
                            <a:pt x="16284" y="18491"/>
                            <a:pt x="34715" y="9919"/>
                            <a:pt x="31286" y="8204"/>
                          </a:cubicBezTo>
                          <a:cubicBezTo>
                            <a:pt x="30000" y="7775"/>
                            <a:pt x="16284" y="-797"/>
                            <a:pt x="15856" y="60"/>
                          </a:cubicBezTo>
                          <a:close/>
                        </a:path>
                      </a:pathLst>
                    </a:custGeom>
                    <a:solidFill>
                      <a:srgbClr val="6C74AF"/>
                    </a:solidFill>
                    <a:ln w="4286" cap="flat">
                      <a:noFill/>
                      <a:prstDash val="solid"/>
                      <a:miter/>
                    </a:ln>
                  </p:spPr>
                  <p:txBody>
                    <a:bodyPr rtlCol="0" anchor="ctr"/>
                    <a:lstStyle/>
                    <a:p>
                      <a:endParaRPr lang="en-GB"/>
                    </a:p>
                  </p:txBody>
                </p:sp>
                <p:sp>
                  <p:nvSpPr>
                    <p:cNvPr id="1036" name="Freeform: Shape 1035">
                      <a:extLst>
                        <a:ext uri="{FF2B5EF4-FFF2-40B4-BE49-F238E27FC236}">
                          <a16:creationId xmlns:a16="http://schemas.microsoft.com/office/drawing/2014/main" id="{0A1B6ACD-0C81-74D5-DAE0-2186DD4FC808}"/>
                        </a:ext>
                      </a:extLst>
                    </p:cNvPr>
                    <p:cNvSpPr/>
                    <p:nvPr/>
                  </p:nvSpPr>
                  <p:spPr>
                    <a:xfrm>
                      <a:off x="8996505" y="4288814"/>
                      <a:ext cx="14144" cy="9001"/>
                    </a:xfrm>
                    <a:custGeom>
                      <a:avLst/>
                      <a:gdLst>
                        <a:gd name="connsiteX0" fmla="*/ 0 w 14144"/>
                        <a:gd name="connsiteY0" fmla="*/ 0 h 9001"/>
                        <a:gd name="connsiteX1" fmla="*/ 858 w 14144"/>
                        <a:gd name="connsiteY1" fmla="*/ 857 h 9001"/>
                        <a:gd name="connsiteX2" fmla="*/ 14145 w 14144"/>
                        <a:gd name="connsiteY2" fmla="*/ 9001 h 9001"/>
                        <a:gd name="connsiteX3" fmla="*/ 13716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858" y="857"/>
                          </a:lnTo>
                          <a:lnTo>
                            <a:pt x="14145" y="9001"/>
                          </a:lnTo>
                          <a:lnTo>
                            <a:pt x="13716" y="7715"/>
                          </a:lnTo>
                          <a:close/>
                        </a:path>
                      </a:pathLst>
                    </a:custGeom>
                    <a:solidFill>
                      <a:srgbClr val="B94231"/>
                    </a:solidFill>
                    <a:ln w="4286" cap="flat">
                      <a:noFill/>
                      <a:prstDash val="solid"/>
                      <a:miter/>
                    </a:ln>
                  </p:spPr>
                  <p:txBody>
                    <a:bodyPr rtlCol="0" anchor="ctr"/>
                    <a:lstStyle/>
                    <a:p>
                      <a:endParaRPr lang="en-GB"/>
                    </a:p>
                  </p:txBody>
                </p:sp>
                <p:sp>
                  <p:nvSpPr>
                    <p:cNvPr id="1037" name="Freeform: Shape 1036">
                      <a:extLst>
                        <a:ext uri="{FF2B5EF4-FFF2-40B4-BE49-F238E27FC236}">
                          <a16:creationId xmlns:a16="http://schemas.microsoft.com/office/drawing/2014/main" id="{856CCFBE-DF12-03A2-C8E5-B2657BB9B42C}"/>
                        </a:ext>
                      </a:extLst>
                    </p:cNvPr>
                    <p:cNvSpPr/>
                    <p:nvPr/>
                  </p:nvSpPr>
                  <p:spPr>
                    <a:xfrm>
                      <a:off x="9027366" y="4287528"/>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5"/>
                            <a:pt x="857" y="857"/>
                            <a:pt x="429" y="0"/>
                          </a:cubicBezTo>
                          <a:cubicBezTo>
                            <a:pt x="857" y="0"/>
                            <a:pt x="429" y="857"/>
                            <a:pt x="0" y="1286"/>
                          </a:cubicBezTo>
                        </a:path>
                      </a:pathLst>
                    </a:custGeom>
                    <a:solidFill>
                      <a:srgbClr val="B94231"/>
                    </a:solidFill>
                    <a:ln w="4286" cap="flat">
                      <a:noFill/>
                      <a:prstDash val="solid"/>
                      <a:miter/>
                    </a:ln>
                  </p:spPr>
                  <p:txBody>
                    <a:bodyPr rtlCol="0" anchor="ctr"/>
                    <a:lstStyle/>
                    <a:p>
                      <a:endParaRPr lang="en-GB"/>
                    </a:p>
                  </p:txBody>
                </p:sp>
                <p:sp>
                  <p:nvSpPr>
                    <p:cNvPr id="1038" name="Freeform: Shape 1037">
                      <a:extLst>
                        <a:ext uri="{FF2B5EF4-FFF2-40B4-BE49-F238E27FC236}">
                          <a16:creationId xmlns:a16="http://schemas.microsoft.com/office/drawing/2014/main" id="{B289789E-8AE9-7BF9-CC69-96E1D39FB5FD}"/>
                        </a:ext>
                      </a:extLst>
                    </p:cNvPr>
                    <p:cNvSpPr/>
                    <p:nvPr/>
                  </p:nvSpPr>
                  <p:spPr>
                    <a:xfrm>
                      <a:off x="9013650" y="4288814"/>
                      <a:ext cx="14144" cy="9001"/>
                    </a:xfrm>
                    <a:custGeom>
                      <a:avLst/>
                      <a:gdLst>
                        <a:gd name="connsiteX0" fmla="*/ 0 w 14144"/>
                        <a:gd name="connsiteY0" fmla="*/ 7715 h 9001"/>
                        <a:gd name="connsiteX1" fmla="*/ 429 w 14144"/>
                        <a:gd name="connsiteY1" fmla="*/ 9001 h 9001"/>
                        <a:gd name="connsiteX2" fmla="*/ 14145 w 14144"/>
                        <a:gd name="connsiteY2" fmla="*/ 857 h 9001"/>
                        <a:gd name="connsiteX3" fmla="*/ 13716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429" y="9001"/>
                          </a:lnTo>
                          <a:lnTo>
                            <a:pt x="14145" y="857"/>
                          </a:lnTo>
                          <a:lnTo>
                            <a:pt x="13716" y="0"/>
                          </a:lnTo>
                          <a:close/>
                        </a:path>
                      </a:pathLst>
                    </a:custGeom>
                    <a:solidFill>
                      <a:srgbClr val="B94231"/>
                    </a:solidFill>
                    <a:ln w="4286" cap="flat">
                      <a:noFill/>
                      <a:prstDash val="solid"/>
                      <a:miter/>
                    </a:ln>
                  </p:spPr>
                  <p:txBody>
                    <a:bodyPr rtlCol="0" anchor="ctr"/>
                    <a:lstStyle/>
                    <a:p>
                      <a:endParaRPr lang="en-GB"/>
                    </a:p>
                  </p:txBody>
                </p:sp>
                <p:sp>
                  <p:nvSpPr>
                    <p:cNvPr id="1039" name="Freeform: Shape 1038">
                      <a:extLst>
                        <a:ext uri="{FF2B5EF4-FFF2-40B4-BE49-F238E27FC236}">
                          <a16:creationId xmlns:a16="http://schemas.microsoft.com/office/drawing/2014/main" id="{7D136A28-C658-782E-CE80-F36E233AD1C6}"/>
                        </a:ext>
                      </a:extLst>
                    </p:cNvPr>
                    <p:cNvSpPr/>
                    <p:nvPr/>
                  </p:nvSpPr>
                  <p:spPr>
                    <a:xfrm>
                      <a:off x="8996080" y="4278467"/>
                      <a:ext cx="31711" cy="18551"/>
                    </a:xfrm>
                    <a:custGeom>
                      <a:avLst/>
                      <a:gdLst>
                        <a:gd name="connsiteX0" fmla="*/ 15856 w 31711"/>
                        <a:gd name="connsiteY0" fmla="*/ 60 h 18551"/>
                        <a:gd name="connsiteX1" fmla="*/ 425 w 31711"/>
                        <a:gd name="connsiteY1" fmla="*/ 10347 h 18551"/>
                        <a:gd name="connsiteX2" fmla="*/ 15856 w 31711"/>
                        <a:gd name="connsiteY2" fmla="*/ 18491 h 18551"/>
                        <a:gd name="connsiteX3" fmla="*/ 31286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5427" y="60"/>
                            <a:pt x="-3004" y="8633"/>
                            <a:pt x="425" y="10347"/>
                          </a:cubicBezTo>
                          <a:cubicBezTo>
                            <a:pt x="1283" y="10776"/>
                            <a:pt x="14998" y="19348"/>
                            <a:pt x="15856" y="18491"/>
                          </a:cubicBezTo>
                          <a:cubicBezTo>
                            <a:pt x="16284" y="18491"/>
                            <a:pt x="34715" y="9919"/>
                            <a:pt x="31286" y="8204"/>
                          </a:cubicBezTo>
                          <a:cubicBezTo>
                            <a:pt x="30429" y="7775"/>
                            <a:pt x="16284" y="-797"/>
                            <a:pt x="15856" y="60"/>
                          </a:cubicBezTo>
                          <a:close/>
                        </a:path>
                      </a:pathLst>
                    </a:custGeom>
                    <a:solidFill>
                      <a:srgbClr val="6C74AF"/>
                    </a:solidFill>
                    <a:ln w="4286" cap="flat">
                      <a:noFill/>
                      <a:prstDash val="solid"/>
                      <a:miter/>
                    </a:ln>
                  </p:spPr>
                  <p:txBody>
                    <a:bodyPr rtlCol="0" anchor="ctr"/>
                    <a:lstStyle/>
                    <a:p>
                      <a:endParaRPr lang="en-GB"/>
                    </a:p>
                  </p:txBody>
                </p:sp>
                <p:sp>
                  <p:nvSpPr>
                    <p:cNvPr id="1040" name="Freeform: Shape 1039">
                      <a:extLst>
                        <a:ext uri="{FF2B5EF4-FFF2-40B4-BE49-F238E27FC236}">
                          <a16:creationId xmlns:a16="http://schemas.microsoft.com/office/drawing/2014/main" id="{B5155D19-D002-39CD-3EF2-1BC12F12E840}"/>
                        </a:ext>
                      </a:extLst>
                    </p:cNvPr>
                    <p:cNvSpPr/>
                    <p:nvPr/>
                  </p:nvSpPr>
                  <p:spPr>
                    <a:xfrm>
                      <a:off x="9010221" y="4296529"/>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0" y="1715"/>
                            <a:pt x="3858" y="1286"/>
                          </a:cubicBezTo>
                          <a:lnTo>
                            <a:pt x="3429" y="0"/>
                          </a:lnTo>
                          <a:cubicBezTo>
                            <a:pt x="2572" y="429"/>
                            <a:pt x="857" y="429"/>
                            <a:pt x="0" y="0"/>
                          </a:cubicBezTo>
                        </a:path>
                      </a:pathLst>
                    </a:custGeom>
                    <a:solidFill>
                      <a:srgbClr val="B94231"/>
                    </a:solidFill>
                    <a:ln w="4286" cap="flat">
                      <a:noFill/>
                      <a:prstDash val="solid"/>
                      <a:miter/>
                    </a:ln>
                  </p:spPr>
                  <p:txBody>
                    <a:bodyPr rtlCol="0" anchor="ctr"/>
                    <a:lstStyle/>
                    <a:p>
                      <a:endParaRPr lang="en-GB"/>
                    </a:p>
                  </p:txBody>
                </p:sp>
                <p:grpSp>
                  <p:nvGrpSpPr>
                    <p:cNvPr id="1041" name="Graphic 18">
                      <a:extLst>
                        <a:ext uri="{FF2B5EF4-FFF2-40B4-BE49-F238E27FC236}">
                          <a16:creationId xmlns:a16="http://schemas.microsoft.com/office/drawing/2014/main" id="{15A72CD9-F3B5-ACEB-C650-DC1072E1113C}"/>
                        </a:ext>
                      </a:extLst>
                    </p:cNvPr>
                    <p:cNvGrpSpPr/>
                    <p:nvPr/>
                  </p:nvGrpSpPr>
                  <p:grpSpPr>
                    <a:xfrm>
                      <a:off x="9139237" y="4233093"/>
                      <a:ext cx="1286" cy="1714"/>
                      <a:chOff x="9139237" y="4233093"/>
                      <a:chExt cx="1286" cy="1714"/>
                    </a:xfrm>
                  </p:grpSpPr>
                  <p:sp>
                    <p:nvSpPr>
                      <p:cNvPr id="1042" name="Freeform: Shape 1041">
                        <a:extLst>
                          <a:ext uri="{FF2B5EF4-FFF2-40B4-BE49-F238E27FC236}">
                            <a16:creationId xmlns:a16="http://schemas.microsoft.com/office/drawing/2014/main" id="{AD7F79FF-FD78-E517-947D-9DA7AEF318B8}"/>
                          </a:ext>
                        </a:extLst>
                      </p:cNvPr>
                      <p:cNvSpPr/>
                      <p:nvPr/>
                    </p:nvSpPr>
                    <p:spPr>
                      <a:xfrm>
                        <a:off x="9139237" y="4233093"/>
                        <a:ext cx="428" cy="1285"/>
                      </a:xfrm>
                      <a:custGeom>
                        <a:avLst/>
                        <a:gdLst>
                          <a:gd name="connsiteX0" fmla="*/ 0 w 428"/>
                          <a:gd name="connsiteY0" fmla="*/ 0 h 1285"/>
                          <a:gd name="connsiteX1" fmla="*/ 429 w 428"/>
                          <a:gd name="connsiteY1" fmla="*/ 1286 h 1285"/>
                          <a:gd name="connsiteX2" fmla="*/ 0 w 428"/>
                          <a:gd name="connsiteY2" fmla="*/ 0 h 1285"/>
                        </a:gdLst>
                        <a:ahLst/>
                        <a:cxnLst>
                          <a:cxn ang="0">
                            <a:pos x="connsiteX0" y="connsiteY0"/>
                          </a:cxn>
                          <a:cxn ang="0">
                            <a:pos x="connsiteX1" y="connsiteY1"/>
                          </a:cxn>
                          <a:cxn ang="0">
                            <a:pos x="connsiteX2" y="connsiteY2"/>
                          </a:cxn>
                        </a:cxnLst>
                        <a:rect l="l" t="t" r="r" b="b"/>
                        <a:pathLst>
                          <a:path w="428" h="1285">
                            <a:moveTo>
                              <a:pt x="0" y="0"/>
                            </a:moveTo>
                            <a:lnTo>
                              <a:pt x="429" y="1286"/>
                            </a:lnTo>
                            <a:lnTo>
                              <a:pt x="0" y="0"/>
                            </a:lnTo>
                          </a:path>
                        </a:pathLst>
                      </a:custGeom>
                      <a:solidFill>
                        <a:srgbClr val="376C70"/>
                      </a:solidFill>
                      <a:ln w="4286" cap="flat">
                        <a:noFill/>
                        <a:prstDash val="solid"/>
                        <a:miter/>
                      </a:ln>
                    </p:spPr>
                    <p:txBody>
                      <a:bodyPr rtlCol="0" anchor="ctr"/>
                      <a:lstStyle/>
                      <a:p>
                        <a:endParaRPr lang="en-GB"/>
                      </a:p>
                    </p:txBody>
                  </p:sp>
                  <p:sp>
                    <p:nvSpPr>
                      <p:cNvPr id="1043" name="Freeform: Shape 1042">
                        <a:extLst>
                          <a:ext uri="{FF2B5EF4-FFF2-40B4-BE49-F238E27FC236}">
                            <a16:creationId xmlns:a16="http://schemas.microsoft.com/office/drawing/2014/main" id="{AACDDC1F-709A-3A7B-6F9A-D32410D1E722}"/>
                          </a:ext>
                        </a:extLst>
                      </p:cNvPr>
                      <p:cNvSpPr/>
                      <p:nvPr/>
                    </p:nvSpPr>
                    <p:spPr>
                      <a:xfrm>
                        <a:off x="9139237" y="4233093"/>
                        <a:ext cx="1286" cy="1714"/>
                      </a:xfrm>
                      <a:custGeom>
                        <a:avLst/>
                        <a:gdLst>
                          <a:gd name="connsiteX0" fmla="*/ 0 w 1286"/>
                          <a:gd name="connsiteY0" fmla="*/ 0 h 1714"/>
                          <a:gd name="connsiteX1" fmla="*/ 1286 w 1286"/>
                          <a:gd name="connsiteY1" fmla="*/ 1715 h 1714"/>
                          <a:gd name="connsiteX2" fmla="*/ 857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5"/>
                              <a:pt x="1286" y="1715"/>
                            </a:cubicBezTo>
                            <a:lnTo>
                              <a:pt x="857" y="429"/>
                            </a:lnTo>
                            <a:cubicBezTo>
                              <a:pt x="0" y="429"/>
                              <a:pt x="0" y="0"/>
                              <a:pt x="0" y="0"/>
                            </a:cubicBezTo>
                          </a:path>
                        </a:pathLst>
                      </a:custGeom>
                      <a:solidFill>
                        <a:srgbClr val="B94231"/>
                      </a:solidFill>
                      <a:ln w="4286" cap="flat">
                        <a:noFill/>
                        <a:prstDash val="solid"/>
                        <a:miter/>
                      </a:ln>
                    </p:spPr>
                    <p:txBody>
                      <a:bodyPr rtlCol="0" anchor="ctr"/>
                      <a:lstStyle/>
                      <a:p>
                        <a:endParaRPr lang="en-GB"/>
                      </a:p>
                    </p:txBody>
                  </p:sp>
                </p:grpSp>
                <p:sp>
                  <p:nvSpPr>
                    <p:cNvPr id="1044" name="Freeform: Shape 1043">
                      <a:extLst>
                        <a:ext uri="{FF2B5EF4-FFF2-40B4-BE49-F238E27FC236}">
                          <a16:creationId xmlns:a16="http://schemas.microsoft.com/office/drawing/2014/main" id="{2CF9378E-B042-A809-581E-606866177AEA}"/>
                        </a:ext>
                      </a:extLst>
                    </p:cNvPr>
                    <p:cNvSpPr/>
                    <p:nvPr/>
                  </p:nvSpPr>
                  <p:spPr>
                    <a:xfrm>
                      <a:off x="8972502" y="4302530"/>
                      <a:ext cx="14573" cy="9001"/>
                    </a:xfrm>
                    <a:custGeom>
                      <a:avLst/>
                      <a:gdLst>
                        <a:gd name="connsiteX0" fmla="*/ 0 w 14573"/>
                        <a:gd name="connsiteY0" fmla="*/ 0 h 9001"/>
                        <a:gd name="connsiteX1" fmla="*/ 858 w 14573"/>
                        <a:gd name="connsiteY1" fmla="*/ 1286 h 9001"/>
                        <a:gd name="connsiteX2" fmla="*/ 14573 w 14573"/>
                        <a:gd name="connsiteY2" fmla="*/ 9001 h 9001"/>
                        <a:gd name="connsiteX3" fmla="*/ 13716 w 14573"/>
                        <a:gd name="connsiteY3" fmla="*/ 7715 h 9001"/>
                      </a:gdLst>
                      <a:ahLst/>
                      <a:cxnLst>
                        <a:cxn ang="0">
                          <a:pos x="connsiteX0" y="connsiteY0"/>
                        </a:cxn>
                        <a:cxn ang="0">
                          <a:pos x="connsiteX1" y="connsiteY1"/>
                        </a:cxn>
                        <a:cxn ang="0">
                          <a:pos x="connsiteX2" y="connsiteY2"/>
                        </a:cxn>
                        <a:cxn ang="0">
                          <a:pos x="connsiteX3" y="connsiteY3"/>
                        </a:cxn>
                      </a:cxnLst>
                      <a:rect l="l" t="t" r="r" b="b"/>
                      <a:pathLst>
                        <a:path w="14573" h="9001">
                          <a:moveTo>
                            <a:pt x="0" y="0"/>
                          </a:moveTo>
                          <a:lnTo>
                            <a:pt x="858" y="1286"/>
                          </a:lnTo>
                          <a:lnTo>
                            <a:pt x="14573" y="9001"/>
                          </a:lnTo>
                          <a:lnTo>
                            <a:pt x="13716" y="7715"/>
                          </a:lnTo>
                          <a:close/>
                        </a:path>
                      </a:pathLst>
                    </a:custGeom>
                    <a:solidFill>
                      <a:srgbClr val="B94231"/>
                    </a:solidFill>
                    <a:ln w="4286" cap="flat">
                      <a:noFill/>
                      <a:prstDash val="solid"/>
                      <a:miter/>
                    </a:ln>
                  </p:spPr>
                  <p:txBody>
                    <a:bodyPr rtlCol="0" anchor="ctr"/>
                    <a:lstStyle/>
                    <a:p>
                      <a:endParaRPr lang="en-GB"/>
                    </a:p>
                  </p:txBody>
                </p:sp>
                <p:sp>
                  <p:nvSpPr>
                    <p:cNvPr id="1045" name="Freeform: Shape 1044">
                      <a:extLst>
                        <a:ext uri="{FF2B5EF4-FFF2-40B4-BE49-F238E27FC236}">
                          <a16:creationId xmlns:a16="http://schemas.microsoft.com/office/drawing/2014/main" id="{1C6E6E79-CF41-C98C-D9C6-16B5F0361A50}"/>
                        </a:ext>
                      </a:extLst>
                    </p:cNvPr>
                    <p:cNvSpPr/>
                    <p:nvPr/>
                  </p:nvSpPr>
                  <p:spPr>
                    <a:xfrm>
                      <a:off x="9003363" y="4301244"/>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4" y="1714"/>
                            <a:pt x="857" y="857"/>
                            <a:pt x="429" y="0"/>
                          </a:cubicBezTo>
                          <a:cubicBezTo>
                            <a:pt x="857" y="429"/>
                            <a:pt x="429" y="857"/>
                            <a:pt x="0" y="1286"/>
                          </a:cubicBezTo>
                        </a:path>
                      </a:pathLst>
                    </a:custGeom>
                    <a:solidFill>
                      <a:srgbClr val="B94231"/>
                    </a:solidFill>
                    <a:ln w="4286" cap="flat">
                      <a:noFill/>
                      <a:prstDash val="solid"/>
                      <a:miter/>
                    </a:ln>
                  </p:spPr>
                  <p:txBody>
                    <a:bodyPr rtlCol="0" anchor="ctr"/>
                    <a:lstStyle/>
                    <a:p>
                      <a:endParaRPr lang="en-GB"/>
                    </a:p>
                  </p:txBody>
                </p:sp>
                <p:sp>
                  <p:nvSpPr>
                    <p:cNvPr id="1046" name="Freeform: Shape 1045">
                      <a:extLst>
                        <a:ext uri="{FF2B5EF4-FFF2-40B4-BE49-F238E27FC236}">
                          <a16:creationId xmlns:a16="http://schemas.microsoft.com/office/drawing/2014/main" id="{E3A66289-6142-898F-C1B9-DF943BF4178A}"/>
                        </a:ext>
                      </a:extLst>
                    </p:cNvPr>
                    <p:cNvSpPr/>
                    <p:nvPr/>
                  </p:nvSpPr>
                  <p:spPr>
                    <a:xfrm>
                      <a:off x="8989647" y="4302530"/>
                      <a:ext cx="14144" cy="9001"/>
                    </a:xfrm>
                    <a:custGeom>
                      <a:avLst/>
                      <a:gdLst>
                        <a:gd name="connsiteX0" fmla="*/ 0 w 14144"/>
                        <a:gd name="connsiteY0" fmla="*/ 7715 h 9001"/>
                        <a:gd name="connsiteX1" fmla="*/ 858 w 14144"/>
                        <a:gd name="connsiteY1" fmla="*/ 9001 h 9001"/>
                        <a:gd name="connsiteX2" fmla="*/ 14145 w 14144"/>
                        <a:gd name="connsiteY2" fmla="*/ 1286 h 9001"/>
                        <a:gd name="connsiteX3" fmla="*/ 13716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858" y="9001"/>
                          </a:lnTo>
                          <a:lnTo>
                            <a:pt x="14145" y="1286"/>
                          </a:lnTo>
                          <a:lnTo>
                            <a:pt x="13716" y="0"/>
                          </a:lnTo>
                          <a:close/>
                        </a:path>
                      </a:pathLst>
                    </a:custGeom>
                    <a:solidFill>
                      <a:srgbClr val="B94231"/>
                    </a:solidFill>
                    <a:ln w="4286" cap="flat">
                      <a:noFill/>
                      <a:prstDash val="solid"/>
                      <a:miter/>
                    </a:ln>
                  </p:spPr>
                  <p:txBody>
                    <a:bodyPr rtlCol="0" anchor="ctr"/>
                    <a:lstStyle/>
                    <a:p>
                      <a:endParaRPr lang="en-GB"/>
                    </a:p>
                  </p:txBody>
                </p:sp>
                <p:sp>
                  <p:nvSpPr>
                    <p:cNvPr id="1047" name="Freeform: Shape 1046">
                      <a:extLst>
                        <a:ext uri="{FF2B5EF4-FFF2-40B4-BE49-F238E27FC236}">
                          <a16:creationId xmlns:a16="http://schemas.microsoft.com/office/drawing/2014/main" id="{5413AD98-7EF2-EB33-FEFB-13EFBF99144C}"/>
                        </a:ext>
                      </a:extLst>
                    </p:cNvPr>
                    <p:cNvSpPr/>
                    <p:nvPr/>
                  </p:nvSpPr>
                  <p:spPr>
                    <a:xfrm>
                      <a:off x="8972077" y="4292183"/>
                      <a:ext cx="31711" cy="18551"/>
                    </a:xfrm>
                    <a:custGeom>
                      <a:avLst/>
                      <a:gdLst>
                        <a:gd name="connsiteX0" fmla="*/ 15855 w 31711"/>
                        <a:gd name="connsiteY0" fmla="*/ 60 h 18551"/>
                        <a:gd name="connsiteX1" fmla="*/ 425 w 31711"/>
                        <a:gd name="connsiteY1" fmla="*/ 10347 h 18551"/>
                        <a:gd name="connsiteX2" fmla="*/ 15855 w 31711"/>
                        <a:gd name="connsiteY2" fmla="*/ 18491 h 18551"/>
                        <a:gd name="connsiteX3" fmla="*/ 31286 w 31711"/>
                        <a:gd name="connsiteY3" fmla="*/ 8204 h 18551"/>
                        <a:gd name="connsiteX4" fmla="*/ 15855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5" y="60"/>
                          </a:moveTo>
                          <a:cubicBezTo>
                            <a:pt x="15427" y="60"/>
                            <a:pt x="-3004" y="8633"/>
                            <a:pt x="425" y="10347"/>
                          </a:cubicBezTo>
                          <a:cubicBezTo>
                            <a:pt x="1283" y="10776"/>
                            <a:pt x="14998" y="19348"/>
                            <a:pt x="15855" y="18491"/>
                          </a:cubicBezTo>
                          <a:cubicBezTo>
                            <a:pt x="16284" y="18491"/>
                            <a:pt x="34715" y="9919"/>
                            <a:pt x="31286" y="8204"/>
                          </a:cubicBezTo>
                          <a:cubicBezTo>
                            <a:pt x="30429" y="7776"/>
                            <a:pt x="16713" y="-797"/>
                            <a:pt x="15855" y="60"/>
                          </a:cubicBezTo>
                          <a:close/>
                        </a:path>
                      </a:pathLst>
                    </a:custGeom>
                    <a:solidFill>
                      <a:srgbClr val="6C74AF"/>
                    </a:solidFill>
                    <a:ln w="4286" cap="flat">
                      <a:noFill/>
                      <a:prstDash val="solid"/>
                      <a:miter/>
                    </a:ln>
                  </p:spPr>
                  <p:txBody>
                    <a:bodyPr rtlCol="0" anchor="ctr"/>
                    <a:lstStyle/>
                    <a:p>
                      <a:endParaRPr lang="en-GB"/>
                    </a:p>
                  </p:txBody>
                </p:sp>
                <p:sp>
                  <p:nvSpPr>
                    <p:cNvPr id="1048" name="Freeform: Shape 1047">
                      <a:extLst>
                        <a:ext uri="{FF2B5EF4-FFF2-40B4-BE49-F238E27FC236}">
                          <a16:creationId xmlns:a16="http://schemas.microsoft.com/office/drawing/2014/main" id="{E910BEF7-FC36-DFEC-60D2-D585E9221CF4}"/>
                        </a:ext>
                      </a:extLst>
                    </p:cNvPr>
                    <p:cNvSpPr/>
                    <p:nvPr/>
                  </p:nvSpPr>
                  <p:spPr>
                    <a:xfrm>
                      <a:off x="8986218" y="4310245"/>
                      <a:ext cx="3857" cy="1607"/>
                    </a:xfrm>
                    <a:custGeom>
                      <a:avLst/>
                      <a:gdLst>
                        <a:gd name="connsiteX0" fmla="*/ 0 w 3857"/>
                        <a:gd name="connsiteY0" fmla="*/ 0 h 1607"/>
                        <a:gd name="connsiteX1" fmla="*/ 429 w 3857"/>
                        <a:gd name="connsiteY1" fmla="*/ 1286 h 1607"/>
                        <a:gd name="connsiteX2" fmla="*/ 3857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0" y="1715"/>
                            <a:pt x="3857" y="1286"/>
                          </a:cubicBezTo>
                          <a:lnTo>
                            <a:pt x="3429" y="0"/>
                          </a:lnTo>
                          <a:cubicBezTo>
                            <a:pt x="2572" y="429"/>
                            <a:pt x="857" y="429"/>
                            <a:pt x="0" y="0"/>
                          </a:cubicBezTo>
                        </a:path>
                      </a:pathLst>
                    </a:custGeom>
                    <a:solidFill>
                      <a:srgbClr val="B94231"/>
                    </a:solidFill>
                    <a:ln w="4286" cap="flat">
                      <a:noFill/>
                      <a:prstDash val="solid"/>
                      <a:miter/>
                    </a:ln>
                  </p:spPr>
                  <p:txBody>
                    <a:bodyPr rtlCol="0" anchor="ctr"/>
                    <a:lstStyle/>
                    <a:p>
                      <a:endParaRPr lang="en-GB"/>
                    </a:p>
                  </p:txBody>
                </p:sp>
                <p:grpSp>
                  <p:nvGrpSpPr>
                    <p:cNvPr id="1049" name="Graphic 18">
                      <a:extLst>
                        <a:ext uri="{FF2B5EF4-FFF2-40B4-BE49-F238E27FC236}">
                          <a16:creationId xmlns:a16="http://schemas.microsoft.com/office/drawing/2014/main" id="{2CA2D34C-A5D4-830D-2C6B-4414962DC26F}"/>
                        </a:ext>
                      </a:extLst>
                    </p:cNvPr>
                    <p:cNvGrpSpPr/>
                    <p:nvPr/>
                  </p:nvGrpSpPr>
                  <p:grpSpPr>
                    <a:xfrm>
                      <a:off x="9115234" y="4246809"/>
                      <a:ext cx="1285" cy="1714"/>
                      <a:chOff x="9115234" y="4246809"/>
                      <a:chExt cx="1285" cy="1714"/>
                    </a:xfrm>
                  </p:grpSpPr>
                  <p:sp>
                    <p:nvSpPr>
                      <p:cNvPr id="1050" name="Freeform: Shape 1049">
                        <a:extLst>
                          <a:ext uri="{FF2B5EF4-FFF2-40B4-BE49-F238E27FC236}">
                            <a16:creationId xmlns:a16="http://schemas.microsoft.com/office/drawing/2014/main" id="{5E918F49-322F-AABE-4A9E-0FA80471A7E9}"/>
                          </a:ext>
                        </a:extLst>
                      </p:cNvPr>
                      <p:cNvSpPr/>
                      <p:nvPr/>
                    </p:nvSpPr>
                    <p:spPr>
                      <a:xfrm>
                        <a:off x="9115234" y="4246809"/>
                        <a:ext cx="428" cy="1285"/>
                      </a:xfrm>
                      <a:custGeom>
                        <a:avLst/>
                        <a:gdLst>
                          <a:gd name="connsiteX0" fmla="*/ 0 w 428"/>
                          <a:gd name="connsiteY0" fmla="*/ 0 h 1285"/>
                          <a:gd name="connsiteX1" fmla="*/ 429 w 428"/>
                          <a:gd name="connsiteY1" fmla="*/ 1286 h 1285"/>
                          <a:gd name="connsiteX2" fmla="*/ 0 w 428"/>
                          <a:gd name="connsiteY2" fmla="*/ 0 h 1285"/>
                        </a:gdLst>
                        <a:ahLst/>
                        <a:cxnLst>
                          <a:cxn ang="0">
                            <a:pos x="connsiteX0" y="connsiteY0"/>
                          </a:cxn>
                          <a:cxn ang="0">
                            <a:pos x="connsiteX1" y="connsiteY1"/>
                          </a:cxn>
                          <a:cxn ang="0">
                            <a:pos x="connsiteX2" y="connsiteY2"/>
                          </a:cxn>
                        </a:cxnLst>
                        <a:rect l="l" t="t" r="r" b="b"/>
                        <a:pathLst>
                          <a:path w="428" h="1285">
                            <a:moveTo>
                              <a:pt x="0" y="0"/>
                            </a:moveTo>
                            <a:lnTo>
                              <a:pt x="429" y="1286"/>
                            </a:lnTo>
                            <a:lnTo>
                              <a:pt x="0" y="0"/>
                            </a:lnTo>
                          </a:path>
                        </a:pathLst>
                      </a:custGeom>
                      <a:solidFill>
                        <a:srgbClr val="376C70"/>
                      </a:solidFill>
                      <a:ln w="4286" cap="flat">
                        <a:noFill/>
                        <a:prstDash val="solid"/>
                        <a:miter/>
                      </a:ln>
                    </p:spPr>
                    <p:txBody>
                      <a:bodyPr rtlCol="0" anchor="ctr"/>
                      <a:lstStyle/>
                      <a:p>
                        <a:endParaRPr lang="en-GB"/>
                      </a:p>
                    </p:txBody>
                  </p:sp>
                  <p:sp>
                    <p:nvSpPr>
                      <p:cNvPr id="1051" name="Freeform: Shape 1050">
                        <a:extLst>
                          <a:ext uri="{FF2B5EF4-FFF2-40B4-BE49-F238E27FC236}">
                            <a16:creationId xmlns:a16="http://schemas.microsoft.com/office/drawing/2014/main" id="{1C74E310-8999-7F46-25CF-D3A24BAFFA67}"/>
                          </a:ext>
                        </a:extLst>
                      </p:cNvPr>
                      <p:cNvSpPr/>
                      <p:nvPr/>
                    </p:nvSpPr>
                    <p:spPr>
                      <a:xfrm>
                        <a:off x="9115234" y="4246809"/>
                        <a:ext cx="1285" cy="1714"/>
                      </a:xfrm>
                      <a:custGeom>
                        <a:avLst/>
                        <a:gdLst>
                          <a:gd name="connsiteX0" fmla="*/ 0 w 1285"/>
                          <a:gd name="connsiteY0" fmla="*/ 0 h 1714"/>
                          <a:gd name="connsiteX1" fmla="*/ 1286 w 1285"/>
                          <a:gd name="connsiteY1" fmla="*/ 1715 h 1714"/>
                          <a:gd name="connsiteX2" fmla="*/ 857 w 1285"/>
                          <a:gd name="connsiteY2" fmla="*/ 429 h 1714"/>
                          <a:gd name="connsiteX3" fmla="*/ 0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0" y="0"/>
                            </a:moveTo>
                            <a:cubicBezTo>
                              <a:pt x="429" y="429"/>
                              <a:pt x="429" y="1715"/>
                              <a:pt x="1286" y="1715"/>
                            </a:cubicBezTo>
                            <a:lnTo>
                              <a:pt x="857" y="429"/>
                            </a:lnTo>
                            <a:cubicBezTo>
                              <a:pt x="429" y="429"/>
                              <a:pt x="0" y="0"/>
                              <a:pt x="0" y="0"/>
                            </a:cubicBezTo>
                          </a:path>
                        </a:pathLst>
                      </a:custGeom>
                      <a:solidFill>
                        <a:srgbClr val="B94231"/>
                      </a:solidFill>
                      <a:ln w="4286" cap="flat">
                        <a:noFill/>
                        <a:prstDash val="solid"/>
                        <a:miter/>
                      </a:ln>
                    </p:spPr>
                    <p:txBody>
                      <a:bodyPr rtlCol="0" anchor="ctr"/>
                      <a:lstStyle/>
                      <a:p>
                        <a:endParaRPr lang="en-GB"/>
                      </a:p>
                    </p:txBody>
                  </p:sp>
                </p:grpSp>
                <p:sp>
                  <p:nvSpPr>
                    <p:cNvPr id="1052" name="Freeform: Shape 1051">
                      <a:extLst>
                        <a:ext uri="{FF2B5EF4-FFF2-40B4-BE49-F238E27FC236}">
                          <a16:creationId xmlns:a16="http://schemas.microsoft.com/office/drawing/2014/main" id="{3A33FE4E-419C-A641-8EE6-565489D14243}"/>
                        </a:ext>
                      </a:extLst>
                    </p:cNvPr>
                    <p:cNvSpPr/>
                    <p:nvPr/>
                  </p:nvSpPr>
                  <p:spPr>
                    <a:xfrm>
                      <a:off x="8948927" y="4316246"/>
                      <a:ext cx="14144" cy="9001"/>
                    </a:xfrm>
                    <a:custGeom>
                      <a:avLst/>
                      <a:gdLst>
                        <a:gd name="connsiteX0" fmla="*/ 0 w 14144"/>
                        <a:gd name="connsiteY0" fmla="*/ 0 h 9001"/>
                        <a:gd name="connsiteX1" fmla="*/ 429 w 14144"/>
                        <a:gd name="connsiteY1" fmla="*/ 1286 h 9001"/>
                        <a:gd name="connsiteX2" fmla="*/ 14145 w 14144"/>
                        <a:gd name="connsiteY2" fmla="*/ 9001 h 9001"/>
                        <a:gd name="connsiteX3" fmla="*/ 13716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429" y="1286"/>
                          </a:lnTo>
                          <a:lnTo>
                            <a:pt x="14145" y="9001"/>
                          </a:lnTo>
                          <a:lnTo>
                            <a:pt x="13716" y="7715"/>
                          </a:lnTo>
                          <a:close/>
                        </a:path>
                      </a:pathLst>
                    </a:custGeom>
                    <a:solidFill>
                      <a:srgbClr val="B94231"/>
                    </a:solidFill>
                    <a:ln w="4286" cap="flat">
                      <a:noFill/>
                      <a:prstDash val="solid"/>
                      <a:miter/>
                    </a:ln>
                  </p:spPr>
                  <p:txBody>
                    <a:bodyPr rtlCol="0" anchor="ctr"/>
                    <a:lstStyle/>
                    <a:p>
                      <a:endParaRPr lang="en-GB"/>
                    </a:p>
                  </p:txBody>
                </p:sp>
                <p:sp>
                  <p:nvSpPr>
                    <p:cNvPr id="1053" name="Freeform: Shape 1052">
                      <a:extLst>
                        <a:ext uri="{FF2B5EF4-FFF2-40B4-BE49-F238E27FC236}">
                          <a16:creationId xmlns:a16="http://schemas.microsoft.com/office/drawing/2014/main" id="{A9A38F31-844B-20B2-370D-410C2B9C5ECA}"/>
                        </a:ext>
                      </a:extLst>
                    </p:cNvPr>
                    <p:cNvSpPr/>
                    <p:nvPr/>
                  </p:nvSpPr>
                  <p:spPr>
                    <a:xfrm>
                      <a:off x="8979360" y="4314960"/>
                      <a:ext cx="1108" cy="2571"/>
                    </a:xfrm>
                    <a:custGeom>
                      <a:avLst/>
                      <a:gdLst>
                        <a:gd name="connsiteX0" fmla="*/ 0 w 1108"/>
                        <a:gd name="connsiteY0" fmla="*/ 1286 h 2571"/>
                        <a:gd name="connsiteX1" fmla="*/ 429 w 1108"/>
                        <a:gd name="connsiteY1" fmla="*/ 2572 h 2571"/>
                        <a:gd name="connsiteX2" fmla="*/ 429 w 1108"/>
                        <a:gd name="connsiteY2" fmla="*/ 0 h 2571"/>
                        <a:gd name="connsiteX3" fmla="*/ 0 w 1108"/>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8" h="2571">
                          <a:moveTo>
                            <a:pt x="0" y="1286"/>
                          </a:moveTo>
                          <a:lnTo>
                            <a:pt x="429" y="2572"/>
                          </a:lnTo>
                          <a:cubicBezTo>
                            <a:pt x="1715" y="1714"/>
                            <a:pt x="858" y="857"/>
                            <a:pt x="429" y="0"/>
                          </a:cubicBezTo>
                          <a:cubicBezTo>
                            <a:pt x="858" y="429"/>
                            <a:pt x="858" y="857"/>
                            <a:pt x="0" y="1286"/>
                          </a:cubicBezTo>
                        </a:path>
                      </a:pathLst>
                    </a:custGeom>
                    <a:solidFill>
                      <a:srgbClr val="B94231"/>
                    </a:solidFill>
                    <a:ln w="4286" cap="flat">
                      <a:noFill/>
                      <a:prstDash val="solid"/>
                      <a:miter/>
                    </a:ln>
                  </p:spPr>
                  <p:txBody>
                    <a:bodyPr rtlCol="0" anchor="ctr"/>
                    <a:lstStyle/>
                    <a:p>
                      <a:endParaRPr lang="en-GB"/>
                    </a:p>
                  </p:txBody>
                </p:sp>
                <p:sp>
                  <p:nvSpPr>
                    <p:cNvPr id="1054" name="Freeform: Shape 1053">
                      <a:extLst>
                        <a:ext uri="{FF2B5EF4-FFF2-40B4-BE49-F238E27FC236}">
                          <a16:creationId xmlns:a16="http://schemas.microsoft.com/office/drawing/2014/main" id="{14CEC741-0D6F-C891-4E94-D19127360B2D}"/>
                        </a:ext>
                      </a:extLst>
                    </p:cNvPr>
                    <p:cNvSpPr/>
                    <p:nvPr/>
                  </p:nvSpPr>
                  <p:spPr>
                    <a:xfrm>
                      <a:off x="8966072" y="4316246"/>
                      <a:ext cx="14144" cy="9001"/>
                    </a:xfrm>
                    <a:custGeom>
                      <a:avLst/>
                      <a:gdLst>
                        <a:gd name="connsiteX0" fmla="*/ 0 w 14144"/>
                        <a:gd name="connsiteY0" fmla="*/ 7715 h 9001"/>
                        <a:gd name="connsiteX1" fmla="*/ 429 w 14144"/>
                        <a:gd name="connsiteY1" fmla="*/ 9001 h 9001"/>
                        <a:gd name="connsiteX2" fmla="*/ 14145 w 14144"/>
                        <a:gd name="connsiteY2" fmla="*/ 1286 h 9001"/>
                        <a:gd name="connsiteX3" fmla="*/ 13287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429" y="9001"/>
                          </a:lnTo>
                          <a:lnTo>
                            <a:pt x="14145" y="1286"/>
                          </a:lnTo>
                          <a:lnTo>
                            <a:pt x="13287" y="0"/>
                          </a:lnTo>
                          <a:close/>
                        </a:path>
                      </a:pathLst>
                    </a:custGeom>
                    <a:solidFill>
                      <a:srgbClr val="B94231"/>
                    </a:solidFill>
                    <a:ln w="4286" cap="flat">
                      <a:noFill/>
                      <a:prstDash val="solid"/>
                      <a:miter/>
                    </a:ln>
                  </p:spPr>
                  <p:txBody>
                    <a:bodyPr rtlCol="0" anchor="ctr"/>
                    <a:lstStyle/>
                    <a:p>
                      <a:endParaRPr lang="en-GB"/>
                    </a:p>
                  </p:txBody>
                </p:sp>
                <p:sp>
                  <p:nvSpPr>
                    <p:cNvPr id="1055" name="Freeform: Shape 1054">
                      <a:extLst>
                        <a:ext uri="{FF2B5EF4-FFF2-40B4-BE49-F238E27FC236}">
                          <a16:creationId xmlns:a16="http://schemas.microsoft.com/office/drawing/2014/main" id="{13A832B4-D2A9-DEC9-6466-5707CC0C41F1}"/>
                        </a:ext>
                      </a:extLst>
                    </p:cNvPr>
                    <p:cNvSpPr/>
                    <p:nvPr/>
                  </p:nvSpPr>
                  <p:spPr>
                    <a:xfrm>
                      <a:off x="8962644" y="4323961"/>
                      <a:ext cx="3857" cy="1607"/>
                    </a:xfrm>
                    <a:custGeom>
                      <a:avLst/>
                      <a:gdLst>
                        <a:gd name="connsiteX0" fmla="*/ 0 w 3857"/>
                        <a:gd name="connsiteY0" fmla="*/ 0 h 1607"/>
                        <a:gd name="connsiteX1" fmla="*/ 429 w 3857"/>
                        <a:gd name="connsiteY1" fmla="*/ 1286 h 1607"/>
                        <a:gd name="connsiteX2" fmla="*/ 3857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0" y="1715"/>
                            <a:pt x="3857" y="1286"/>
                          </a:cubicBezTo>
                          <a:lnTo>
                            <a:pt x="3429" y="0"/>
                          </a:lnTo>
                          <a:cubicBezTo>
                            <a:pt x="2143" y="429"/>
                            <a:pt x="857" y="429"/>
                            <a:pt x="0" y="0"/>
                          </a:cubicBezTo>
                        </a:path>
                      </a:pathLst>
                    </a:custGeom>
                    <a:solidFill>
                      <a:srgbClr val="B94231"/>
                    </a:solidFill>
                    <a:ln w="4286" cap="flat">
                      <a:noFill/>
                      <a:prstDash val="solid"/>
                      <a:miter/>
                    </a:ln>
                  </p:spPr>
                  <p:txBody>
                    <a:bodyPr rtlCol="0" anchor="ctr"/>
                    <a:lstStyle/>
                    <a:p>
                      <a:endParaRPr lang="en-GB"/>
                    </a:p>
                  </p:txBody>
                </p:sp>
                <p:sp>
                  <p:nvSpPr>
                    <p:cNvPr id="1056" name="Freeform: Shape 1055">
                      <a:extLst>
                        <a:ext uri="{FF2B5EF4-FFF2-40B4-BE49-F238E27FC236}">
                          <a16:creationId xmlns:a16="http://schemas.microsoft.com/office/drawing/2014/main" id="{ADAF7D8F-379F-E1B0-4A10-282B73D7D7E3}"/>
                        </a:ext>
                      </a:extLst>
                    </p:cNvPr>
                    <p:cNvSpPr/>
                    <p:nvPr/>
                  </p:nvSpPr>
                  <p:spPr>
                    <a:xfrm>
                      <a:off x="8948502" y="4305899"/>
                      <a:ext cx="31711" cy="18551"/>
                    </a:xfrm>
                    <a:custGeom>
                      <a:avLst/>
                      <a:gdLst>
                        <a:gd name="connsiteX0" fmla="*/ 15855 w 31711"/>
                        <a:gd name="connsiteY0" fmla="*/ 60 h 18551"/>
                        <a:gd name="connsiteX1" fmla="*/ 425 w 31711"/>
                        <a:gd name="connsiteY1" fmla="*/ 10347 h 18551"/>
                        <a:gd name="connsiteX2" fmla="*/ 15855 w 31711"/>
                        <a:gd name="connsiteY2" fmla="*/ 18491 h 18551"/>
                        <a:gd name="connsiteX3" fmla="*/ 31286 w 31711"/>
                        <a:gd name="connsiteY3" fmla="*/ 8204 h 18551"/>
                        <a:gd name="connsiteX4" fmla="*/ 15855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5" y="60"/>
                          </a:moveTo>
                          <a:cubicBezTo>
                            <a:pt x="15427" y="60"/>
                            <a:pt x="-3004" y="8633"/>
                            <a:pt x="425" y="10347"/>
                          </a:cubicBezTo>
                          <a:cubicBezTo>
                            <a:pt x="1283" y="10776"/>
                            <a:pt x="14998" y="19348"/>
                            <a:pt x="15855" y="18491"/>
                          </a:cubicBezTo>
                          <a:cubicBezTo>
                            <a:pt x="16284" y="18491"/>
                            <a:pt x="34715" y="9919"/>
                            <a:pt x="31286" y="8204"/>
                          </a:cubicBezTo>
                          <a:cubicBezTo>
                            <a:pt x="30000" y="7775"/>
                            <a:pt x="16284" y="-797"/>
                            <a:pt x="15855" y="60"/>
                          </a:cubicBezTo>
                          <a:close/>
                        </a:path>
                      </a:pathLst>
                    </a:custGeom>
                    <a:solidFill>
                      <a:srgbClr val="6C74AF"/>
                    </a:solidFill>
                    <a:ln w="4286" cap="flat">
                      <a:noFill/>
                      <a:prstDash val="solid"/>
                      <a:miter/>
                    </a:ln>
                  </p:spPr>
                  <p:txBody>
                    <a:bodyPr rtlCol="0" anchor="ctr"/>
                    <a:lstStyle/>
                    <a:p>
                      <a:endParaRPr lang="en-GB"/>
                    </a:p>
                  </p:txBody>
                </p:sp>
                <p:grpSp>
                  <p:nvGrpSpPr>
                    <p:cNvPr id="1057" name="Graphic 18">
                      <a:extLst>
                        <a:ext uri="{FF2B5EF4-FFF2-40B4-BE49-F238E27FC236}">
                          <a16:creationId xmlns:a16="http://schemas.microsoft.com/office/drawing/2014/main" id="{2664E078-12BD-5365-67FC-2B25D3CA6BAB}"/>
                        </a:ext>
                      </a:extLst>
                    </p:cNvPr>
                    <p:cNvGrpSpPr/>
                    <p:nvPr/>
                  </p:nvGrpSpPr>
                  <p:grpSpPr>
                    <a:xfrm>
                      <a:off x="9091231" y="4260525"/>
                      <a:ext cx="1285" cy="1714"/>
                      <a:chOff x="9091231" y="4260525"/>
                      <a:chExt cx="1285" cy="1714"/>
                    </a:xfrm>
                  </p:grpSpPr>
                  <p:sp>
                    <p:nvSpPr>
                      <p:cNvPr id="1058" name="Freeform: Shape 1057">
                        <a:extLst>
                          <a:ext uri="{FF2B5EF4-FFF2-40B4-BE49-F238E27FC236}">
                            <a16:creationId xmlns:a16="http://schemas.microsoft.com/office/drawing/2014/main" id="{84B81063-A7D0-C6CB-E52B-B3B4F74DAE1E}"/>
                          </a:ext>
                        </a:extLst>
                      </p:cNvPr>
                      <p:cNvSpPr/>
                      <p:nvPr/>
                    </p:nvSpPr>
                    <p:spPr>
                      <a:xfrm>
                        <a:off x="9091231" y="4260525"/>
                        <a:ext cx="857" cy="1285"/>
                      </a:xfrm>
                      <a:custGeom>
                        <a:avLst/>
                        <a:gdLst>
                          <a:gd name="connsiteX0" fmla="*/ 0 w 857"/>
                          <a:gd name="connsiteY0" fmla="*/ 0 h 1285"/>
                          <a:gd name="connsiteX1" fmla="*/ 857 w 857"/>
                          <a:gd name="connsiteY1" fmla="*/ 1286 h 1285"/>
                          <a:gd name="connsiteX2" fmla="*/ 0 w 857"/>
                          <a:gd name="connsiteY2" fmla="*/ 0 h 1285"/>
                        </a:gdLst>
                        <a:ahLst/>
                        <a:cxnLst>
                          <a:cxn ang="0">
                            <a:pos x="connsiteX0" y="connsiteY0"/>
                          </a:cxn>
                          <a:cxn ang="0">
                            <a:pos x="connsiteX1" y="connsiteY1"/>
                          </a:cxn>
                          <a:cxn ang="0">
                            <a:pos x="connsiteX2" y="connsiteY2"/>
                          </a:cxn>
                        </a:cxnLst>
                        <a:rect l="l" t="t" r="r" b="b"/>
                        <a:pathLst>
                          <a:path w="857" h="1285">
                            <a:moveTo>
                              <a:pt x="0" y="0"/>
                            </a:moveTo>
                            <a:lnTo>
                              <a:pt x="857" y="1286"/>
                            </a:lnTo>
                            <a:lnTo>
                              <a:pt x="0" y="0"/>
                            </a:lnTo>
                          </a:path>
                        </a:pathLst>
                      </a:custGeom>
                      <a:solidFill>
                        <a:srgbClr val="376C70"/>
                      </a:solidFill>
                      <a:ln w="4286" cap="flat">
                        <a:noFill/>
                        <a:prstDash val="solid"/>
                        <a:miter/>
                      </a:ln>
                    </p:spPr>
                    <p:txBody>
                      <a:bodyPr rtlCol="0" anchor="ctr"/>
                      <a:lstStyle/>
                      <a:p>
                        <a:endParaRPr lang="en-GB"/>
                      </a:p>
                    </p:txBody>
                  </p:sp>
                  <p:sp>
                    <p:nvSpPr>
                      <p:cNvPr id="1059" name="Freeform: Shape 1058">
                        <a:extLst>
                          <a:ext uri="{FF2B5EF4-FFF2-40B4-BE49-F238E27FC236}">
                            <a16:creationId xmlns:a16="http://schemas.microsoft.com/office/drawing/2014/main" id="{2E9F1F0D-7280-EE63-C55E-4DD700108F5A}"/>
                          </a:ext>
                        </a:extLst>
                      </p:cNvPr>
                      <p:cNvSpPr/>
                      <p:nvPr/>
                    </p:nvSpPr>
                    <p:spPr>
                      <a:xfrm>
                        <a:off x="9091231" y="4260525"/>
                        <a:ext cx="1285" cy="1714"/>
                      </a:xfrm>
                      <a:custGeom>
                        <a:avLst/>
                        <a:gdLst>
                          <a:gd name="connsiteX0" fmla="*/ 0 w 1285"/>
                          <a:gd name="connsiteY0" fmla="*/ 0 h 1714"/>
                          <a:gd name="connsiteX1" fmla="*/ 1286 w 1285"/>
                          <a:gd name="connsiteY1" fmla="*/ 1714 h 1714"/>
                          <a:gd name="connsiteX2" fmla="*/ 857 w 1285"/>
                          <a:gd name="connsiteY2" fmla="*/ 429 h 1714"/>
                          <a:gd name="connsiteX3" fmla="*/ 0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0" y="0"/>
                            </a:moveTo>
                            <a:cubicBezTo>
                              <a:pt x="429" y="429"/>
                              <a:pt x="429" y="1714"/>
                              <a:pt x="1286" y="1714"/>
                            </a:cubicBezTo>
                            <a:lnTo>
                              <a:pt x="857" y="429"/>
                            </a:lnTo>
                            <a:cubicBezTo>
                              <a:pt x="429" y="429"/>
                              <a:pt x="429" y="0"/>
                              <a:pt x="0" y="0"/>
                            </a:cubicBezTo>
                          </a:path>
                        </a:pathLst>
                      </a:custGeom>
                      <a:solidFill>
                        <a:srgbClr val="B94231"/>
                      </a:solidFill>
                      <a:ln w="4286" cap="flat">
                        <a:noFill/>
                        <a:prstDash val="solid"/>
                        <a:miter/>
                      </a:ln>
                    </p:spPr>
                    <p:txBody>
                      <a:bodyPr rtlCol="0" anchor="ctr"/>
                      <a:lstStyle/>
                      <a:p>
                        <a:endParaRPr lang="en-GB"/>
                      </a:p>
                    </p:txBody>
                  </p:sp>
                </p:grpSp>
                <p:sp>
                  <p:nvSpPr>
                    <p:cNvPr id="1060" name="Freeform: Shape 1059">
                      <a:extLst>
                        <a:ext uri="{FF2B5EF4-FFF2-40B4-BE49-F238E27FC236}">
                          <a16:creationId xmlns:a16="http://schemas.microsoft.com/office/drawing/2014/main" id="{19FC2691-29AE-1FAA-DF3E-573B015F29A5}"/>
                        </a:ext>
                      </a:extLst>
                    </p:cNvPr>
                    <p:cNvSpPr/>
                    <p:nvPr/>
                  </p:nvSpPr>
                  <p:spPr>
                    <a:xfrm>
                      <a:off x="8924925" y="4329962"/>
                      <a:ext cx="14144" cy="9001"/>
                    </a:xfrm>
                    <a:custGeom>
                      <a:avLst/>
                      <a:gdLst>
                        <a:gd name="connsiteX0" fmla="*/ 0 w 14144"/>
                        <a:gd name="connsiteY0" fmla="*/ 0 h 9001"/>
                        <a:gd name="connsiteX1" fmla="*/ 857 w 14144"/>
                        <a:gd name="connsiteY1" fmla="*/ 1286 h 9001"/>
                        <a:gd name="connsiteX2" fmla="*/ 14145 w 14144"/>
                        <a:gd name="connsiteY2" fmla="*/ 9001 h 9001"/>
                        <a:gd name="connsiteX3" fmla="*/ 13716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857" y="1286"/>
                          </a:lnTo>
                          <a:lnTo>
                            <a:pt x="14145" y="9001"/>
                          </a:lnTo>
                          <a:lnTo>
                            <a:pt x="13716" y="7715"/>
                          </a:lnTo>
                          <a:close/>
                        </a:path>
                      </a:pathLst>
                    </a:custGeom>
                    <a:solidFill>
                      <a:srgbClr val="B94231"/>
                    </a:solidFill>
                    <a:ln w="4286" cap="flat">
                      <a:noFill/>
                      <a:prstDash val="solid"/>
                      <a:miter/>
                    </a:ln>
                  </p:spPr>
                  <p:txBody>
                    <a:bodyPr rtlCol="0" anchor="ctr"/>
                    <a:lstStyle/>
                    <a:p>
                      <a:endParaRPr lang="en-GB"/>
                    </a:p>
                  </p:txBody>
                </p:sp>
                <p:sp>
                  <p:nvSpPr>
                    <p:cNvPr id="1061" name="Freeform: Shape 1060">
                      <a:extLst>
                        <a:ext uri="{FF2B5EF4-FFF2-40B4-BE49-F238E27FC236}">
                          <a16:creationId xmlns:a16="http://schemas.microsoft.com/office/drawing/2014/main" id="{2DB6862E-D8D3-2BCD-B50E-B1493E3E9BF6}"/>
                        </a:ext>
                      </a:extLst>
                    </p:cNvPr>
                    <p:cNvSpPr/>
                    <p:nvPr/>
                  </p:nvSpPr>
                  <p:spPr>
                    <a:xfrm>
                      <a:off x="8955785" y="4328676"/>
                      <a:ext cx="1108" cy="2571"/>
                    </a:xfrm>
                    <a:custGeom>
                      <a:avLst/>
                      <a:gdLst>
                        <a:gd name="connsiteX0" fmla="*/ 0 w 1108"/>
                        <a:gd name="connsiteY0" fmla="*/ 1286 h 2571"/>
                        <a:gd name="connsiteX1" fmla="*/ 429 w 1108"/>
                        <a:gd name="connsiteY1" fmla="*/ 2572 h 2571"/>
                        <a:gd name="connsiteX2" fmla="*/ 429 w 1108"/>
                        <a:gd name="connsiteY2" fmla="*/ 0 h 2571"/>
                        <a:gd name="connsiteX3" fmla="*/ 0 w 1108"/>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8" h="2571">
                          <a:moveTo>
                            <a:pt x="0" y="1286"/>
                          </a:moveTo>
                          <a:lnTo>
                            <a:pt x="429" y="2572"/>
                          </a:lnTo>
                          <a:cubicBezTo>
                            <a:pt x="1715" y="1715"/>
                            <a:pt x="858" y="857"/>
                            <a:pt x="429" y="0"/>
                          </a:cubicBezTo>
                          <a:cubicBezTo>
                            <a:pt x="858" y="429"/>
                            <a:pt x="429" y="857"/>
                            <a:pt x="0" y="1286"/>
                          </a:cubicBezTo>
                        </a:path>
                      </a:pathLst>
                    </a:custGeom>
                    <a:solidFill>
                      <a:srgbClr val="B94231"/>
                    </a:solidFill>
                    <a:ln w="4286" cap="flat">
                      <a:noFill/>
                      <a:prstDash val="solid"/>
                      <a:miter/>
                    </a:ln>
                  </p:spPr>
                  <p:txBody>
                    <a:bodyPr rtlCol="0" anchor="ctr"/>
                    <a:lstStyle/>
                    <a:p>
                      <a:endParaRPr lang="en-GB"/>
                    </a:p>
                  </p:txBody>
                </p:sp>
                <p:sp>
                  <p:nvSpPr>
                    <p:cNvPr id="1062" name="Freeform: Shape 1061">
                      <a:extLst>
                        <a:ext uri="{FF2B5EF4-FFF2-40B4-BE49-F238E27FC236}">
                          <a16:creationId xmlns:a16="http://schemas.microsoft.com/office/drawing/2014/main" id="{B492DDED-B6C5-8E64-F317-517C9E961DA8}"/>
                        </a:ext>
                      </a:extLst>
                    </p:cNvPr>
                    <p:cNvSpPr/>
                    <p:nvPr/>
                  </p:nvSpPr>
                  <p:spPr>
                    <a:xfrm>
                      <a:off x="8942070" y="4329962"/>
                      <a:ext cx="14144" cy="9001"/>
                    </a:xfrm>
                    <a:custGeom>
                      <a:avLst/>
                      <a:gdLst>
                        <a:gd name="connsiteX0" fmla="*/ 0 w 14144"/>
                        <a:gd name="connsiteY0" fmla="*/ 7715 h 9001"/>
                        <a:gd name="connsiteX1" fmla="*/ 429 w 14144"/>
                        <a:gd name="connsiteY1" fmla="*/ 9001 h 9001"/>
                        <a:gd name="connsiteX2" fmla="*/ 14145 w 14144"/>
                        <a:gd name="connsiteY2" fmla="*/ 1286 h 9001"/>
                        <a:gd name="connsiteX3" fmla="*/ 13716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429" y="9001"/>
                          </a:lnTo>
                          <a:lnTo>
                            <a:pt x="14145" y="1286"/>
                          </a:lnTo>
                          <a:lnTo>
                            <a:pt x="13716" y="0"/>
                          </a:lnTo>
                          <a:close/>
                        </a:path>
                      </a:pathLst>
                    </a:custGeom>
                    <a:solidFill>
                      <a:srgbClr val="B94231"/>
                    </a:solidFill>
                    <a:ln w="4286" cap="flat">
                      <a:noFill/>
                      <a:prstDash val="solid"/>
                      <a:miter/>
                    </a:ln>
                  </p:spPr>
                  <p:txBody>
                    <a:bodyPr rtlCol="0" anchor="ctr"/>
                    <a:lstStyle/>
                    <a:p>
                      <a:endParaRPr lang="en-GB"/>
                    </a:p>
                  </p:txBody>
                </p:sp>
                <p:sp>
                  <p:nvSpPr>
                    <p:cNvPr id="1063" name="Freeform: Shape 1062">
                      <a:extLst>
                        <a:ext uri="{FF2B5EF4-FFF2-40B4-BE49-F238E27FC236}">
                          <a16:creationId xmlns:a16="http://schemas.microsoft.com/office/drawing/2014/main" id="{5F57B26F-9CFB-C24C-0448-4AD18C327D06}"/>
                        </a:ext>
                      </a:extLst>
                    </p:cNvPr>
                    <p:cNvSpPr/>
                    <p:nvPr/>
                  </p:nvSpPr>
                  <p:spPr>
                    <a:xfrm>
                      <a:off x="8924499" y="4319615"/>
                      <a:ext cx="31711" cy="18551"/>
                    </a:xfrm>
                    <a:custGeom>
                      <a:avLst/>
                      <a:gdLst>
                        <a:gd name="connsiteX0" fmla="*/ 15856 w 31711"/>
                        <a:gd name="connsiteY0" fmla="*/ 60 h 18551"/>
                        <a:gd name="connsiteX1" fmla="*/ 425 w 31711"/>
                        <a:gd name="connsiteY1" fmla="*/ 10347 h 18551"/>
                        <a:gd name="connsiteX2" fmla="*/ 15856 w 31711"/>
                        <a:gd name="connsiteY2" fmla="*/ 18491 h 18551"/>
                        <a:gd name="connsiteX3" fmla="*/ 31286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5427" y="60"/>
                            <a:pt x="-3004" y="8633"/>
                            <a:pt x="425" y="10347"/>
                          </a:cubicBezTo>
                          <a:cubicBezTo>
                            <a:pt x="1282" y="10776"/>
                            <a:pt x="14998" y="19348"/>
                            <a:pt x="15856" y="18491"/>
                          </a:cubicBezTo>
                          <a:cubicBezTo>
                            <a:pt x="16284" y="18491"/>
                            <a:pt x="34715" y="9919"/>
                            <a:pt x="31286" y="8204"/>
                          </a:cubicBezTo>
                          <a:cubicBezTo>
                            <a:pt x="30429" y="7775"/>
                            <a:pt x="16284" y="-797"/>
                            <a:pt x="15856" y="60"/>
                          </a:cubicBezTo>
                          <a:close/>
                        </a:path>
                      </a:pathLst>
                    </a:custGeom>
                    <a:solidFill>
                      <a:srgbClr val="6C74AF"/>
                    </a:solidFill>
                    <a:ln w="4286" cap="flat">
                      <a:noFill/>
                      <a:prstDash val="solid"/>
                      <a:miter/>
                    </a:ln>
                  </p:spPr>
                  <p:txBody>
                    <a:bodyPr rtlCol="0" anchor="ctr"/>
                    <a:lstStyle/>
                    <a:p>
                      <a:endParaRPr lang="en-GB"/>
                    </a:p>
                  </p:txBody>
                </p:sp>
                <p:sp>
                  <p:nvSpPr>
                    <p:cNvPr id="1064" name="Freeform: Shape 1063">
                      <a:extLst>
                        <a:ext uri="{FF2B5EF4-FFF2-40B4-BE49-F238E27FC236}">
                          <a16:creationId xmlns:a16="http://schemas.microsoft.com/office/drawing/2014/main" id="{A9C945B2-2850-A97A-0FF2-331D8A39B2F9}"/>
                        </a:ext>
                      </a:extLst>
                    </p:cNvPr>
                    <p:cNvSpPr/>
                    <p:nvPr/>
                  </p:nvSpPr>
                  <p:spPr>
                    <a:xfrm>
                      <a:off x="8938640" y="4337677"/>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4"/>
                            <a:pt x="3001" y="1714"/>
                            <a:pt x="3858" y="1286"/>
                          </a:cubicBezTo>
                          <a:lnTo>
                            <a:pt x="3429" y="0"/>
                          </a:lnTo>
                          <a:cubicBezTo>
                            <a:pt x="2572" y="429"/>
                            <a:pt x="858" y="429"/>
                            <a:pt x="0" y="0"/>
                          </a:cubicBezTo>
                        </a:path>
                      </a:pathLst>
                    </a:custGeom>
                    <a:solidFill>
                      <a:srgbClr val="B94231"/>
                    </a:solidFill>
                    <a:ln w="4286" cap="flat">
                      <a:noFill/>
                      <a:prstDash val="solid"/>
                      <a:miter/>
                    </a:ln>
                  </p:spPr>
                  <p:txBody>
                    <a:bodyPr rtlCol="0" anchor="ctr"/>
                    <a:lstStyle/>
                    <a:p>
                      <a:endParaRPr lang="en-GB"/>
                    </a:p>
                  </p:txBody>
                </p:sp>
                <p:grpSp>
                  <p:nvGrpSpPr>
                    <p:cNvPr id="1065" name="Graphic 18">
                      <a:extLst>
                        <a:ext uri="{FF2B5EF4-FFF2-40B4-BE49-F238E27FC236}">
                          <a16:creationId xmlns:a16="http://schemas.microsoft.com/office/drawing/2014/main" id="{9E81C2E5-6C9C-7A3F-79A0-01D53B2644D3}"/>
                        </a:ext>
                      </a:extLst>
                    </p:cNvPr>
                    <p:cNvGrpSpPr/>
                    <p:nvPr/>
                  </p:nvGrpSpPr>
                  <p:grpSpPr>
                    <a:xfrm>
                      <a:off x="9067657" y="4274241"/>
                      <a:ext cx="1285" cy="1714"/>
                      <a:chOff x="9067657" y="4274241"/>
                      <a:chExt cx="1285" cy="1714"/>
                    </a:xfrm>
                  </p:grpSpPr>
                  <p:sp>
                    <p:nvSpPr>
                      <p:cNvPr id="1066" name="Freeform: Shape 1065">
                        <a:extLst>
                          <a:ext uri="{FF2B5EF4-FFF2-40B4-BE49-F238E27FC236}">
                            <a16:creationId xmlns:a16="http://schemas.microsoft.com/office/drawing/2014/main" id="{3AB32ED5-6BD6-4684-1EC4-1D87DF7C9622}"/>
                          </a:ext>
                        </a:extLst>
                      </p:cNvPr>
                      <p:cNvSpPr/>
                      <p:nvPr/>
                    </p:nvSpPr>
                    <p:spPr>
                      <a:xfrm>
                        <a:off x="9067657" y="4274241"/>
                        <a:ext cx="428" cy="1285"/>
                      </a:xfrm>
                      <a:custGeom>
                        <a:avLst/>
                        <a:gdLst>
                          <a:gd name="connsiteX0" fmla="*/ 0 w 428"/>
                          <a:gd name="connsiteY0" fmla="*/ 0 h 1285"/>
                          <a:gd name="connsiteX1" fmla="*/ 429 w 428"/>
                          <a:gd name="connsiteY1" fmla="*/ 1286 h 1285"/>
                          <a:gd name="connsiteX2" fmla="*/ 0 w 428"/>
                          <a:gd name="connsiteY2" fmla="*/ 0 h 1285"/>
                        </a:gdLst>
                        <a:ahLst/>
                        <a:cxnLst>
                          <a:cxn ang="0">
                            <a:pos x="connsiteX0" y="connsiteY0"/>
                          </a:cxn>
                          <a:cxn ang="0">
                            <a:pos x="connsiteX1" y="connsiteY1"/>
                          </a:cxn>
                          <a:cxn ang="0">
                            <a:pos x="connsiteX2" y="connsiteY2"/>
                          </a:cxn>
                        </a:cxnLst>
                        <a:rect l="l" t="t" r="r" b="b"/>
                        <a:pathLst>
                          <a:path w="428" h="1285">
                            <a:moveTo>
                              <a:pt x="0" y="0"/>
                            </a:moveTo>
                            <a:lnTo>
                              <a:pt x="429" y="1286"/>
                            </a:lnTo>
                            <a:lnTo>
                              <a:pt x="0" y="0"/>
                            </a:lnTo>
                          </a:path>
                        </a:pathLst>
                      </a:custGeom>
                      <a:solidFill>
                        <a:srgbClr val="376C70"/>
                      </a:solidFill>
                      <a:ln w="4286" cap="flat">
                        <a:noFill/>
                        <a:prstDash val="solid"/>
                        <a:miter/>
                      </a:ln>
                    </p:spPr>
                    <p:txBody>
                      <a:bodyPr rtlCol="0" anchor="ctr"/>
                      <a:lstStyle/>
                      <a:p>
                        <a:endParaRPr lang="en-GB"/>
                      </a:p>
                    </p:txBody>
                  </p:sp>
                  <p:sp>
                    <p:nvSpPr>
                      <p:cNvPr id="1067" name="Freeform: Shape 1066">
                        <a:extLst>
                          <a:ext uri="{FF2B5EF4-FFF2-40B4-BE49-F238E27FC236}">
                            <a16:creationId xmlns:a16="http://schemas.microsoft.com/office/drawing/2014/main" id="{2C12F88F-7F42-1549-FC27-16041415DA67}"/>
                          </a:ext>
                        </a:extLst>
                      </p:cNvPr>
                      <p:cNvSpPr/>
                      <p:nvPr/>
                    </p:nvSpPr>
                    <p:spPr>
                      <a:xfrm>
                        <a:off x="9067657" y="4274241"/>
                        <a:ext cx="1285" cy="1714"/>
                      </a:xfrm>
                      <a:custGeom>
                        <a:avLst/>
                        <a:gdLst>
                          <a:gd name="connsiteX0" fmla="*/ 0 w 1285"/>
                          <a:gd name="connsiteY0" fmla="*/ 0 h 1714"/>
                          <a:gd name="connsiteX1" fmla="*/ 1286 w 1285"/>
                          <a:gd name="connsiteY1" fmla="*/ 1714 h 1714"/>
                          <a:gd name="connsiteX2" fmla="*/ 857 w 1285"/>
                          <a:gd name="connsiteY2" fmla="*/ 429 h 1714"/>
                          <a:gd name="connsiteX3" fmla="*/ 0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0" y="0"/>
                            </a:moveTo>
                            <a:cubicBezTo>
                              <a:pt x="429" y="429"/>
                              <a:pt x="429" y="1714"/>
                              <a:pt x="1286" y="1714"/>
                            </a:cubicBezTo>
                            <a:lnTo>
                              <a:pt x="857" y="429"/>
                            </a:lnTo>
                            <a:cubicBezTo>
                              <a:pt x="0" y="429"/>
                              <a:pt x="0" y="429"/>
                              <a:pt x="0" y="0"/>
                            </a:cubicBezTo>
                          </a:path>
                        </a:pathLst>
                      </a:custGeom>
                      <a:solidFill>
                        <a:srgbClr val="B94231"/>
                      </a:solidFill>
                      <a:ln w="4286" cap="flat">
                        <a:noFill/>
                        <a:prstDash val="solid"/>
                        <a:miter/>
                      </a:ln>
                    </p:spPr>
                    <p:txBody>
                      <a:bodyPr rtlCol="0" anchor="ctr"/>
                      <a:lstStyle/>
                      <a:p>
                        <a:endParaRPr lang="en-GB"/>
                      </a:p>
                    </p:txBody>
                  </p:sp>
                </p:grpSp>
                <p:grpSp>
                  <p:nvGrpSpPr>
                    <p:cNvPr id="1068" name="Graphic 18">
                      <a:extLst>
                        <a:ext uri="{FF2B5EF4-FFF2-40B4-BE49-F238E27FC236}">
                          <a16:creationId xmlns:a16="http://schemas.microsoft.com/office/drawing/2014/main" id="{BF6E826B-0B41-45DF-B848-D9E55B4386AF}"/>
                        </a:ext>
                      </a:extLst>
                    </p:cNvPr>
                    <p:cNvGrpSpPr/>
                    <p:nvPr/>
                  </p:nvGrpSpPr>
                  <p:grpSpPr>
                    <a:xfrm>
                      <a:off x="9043653" y="4287957"/>
                      <a:ext cx="1286" cy="1714"/>
                      <a:chOff x="9043653" y="4287957"/>
                      <a:chExt cx="1286" cy="1714"/>
                    </a:xfrm>
                  </p:grpSpPr>
                  <p:sp>
                    <p:nvSpPr>
                      <p:cNvPr id="1069" name="Freeform: Shape 1068">
                        <a:extLst>
                          <a:ext uri="{FF2B5EF4-FFF2-40B4-BE49-F238E27FC236}">
                            <a16:creationId xmlns:a16="http://schemas.microsoft.com/office/drawing/2014/main" id="{A582865E-7263-0E65-9B15-E8050402CC6C}"/>
                          </a:ext>
                        </a:extLst>
                      </p:cNvPr>
                      <p:cNvSpPr/>
                      <p:nvPr/>
                    </p:nvSpPr>
                    <p:spPr>
                      <a:xfrm>
                        <a:off x="9043653" y="4287957"/>
                        <a:ext cx="429" cy="1286"/>
                      </a:xfrm>
                      <a:custGeom>
                        <a:avLst/>
                        <a:gdLst>
                          <a:gd name="connsiteX0" fmla="*/ 0 w 429"/>
                          <a:gd name="connsiteY0" fmla="*/ 0 h 1286"/>
                          <a:gd name="connsiteX1" fmla="*/ 429 w 429"/>
                          <a:gd name="connsiteY1" fmla="*/ 1286 h 1286"/>
                          <a:gd name="connsiteX2" fmla="*/ 0 w 429"/>
                          <a:gd name="connsiteY2" fmla="*/ 0 h 1286"/>
                        </a:gdLst>
                        <a:ahLst/>
                        <a:cxnLst>
                          <a:cxn ang="0">
                            <a:pos x="connsiteX0" y="connsiteY0"/>
                          </a:cxn>
                          <a:cxn ang="0">
                            <a:pos x="connsiteX1" y="connsiteY1"/>
                          </a:cxn>
                          <a:cxn ang="0">
                            <a:pos x="connsiteX2" y="connsiteY2"/>
                          </a:cxn>
                        </a:cxnLst>
                        <a:rect l="l" t="t" r="r" b="b"/>
                        <a:pathLst>
                          <a:path w="429" h="1286">
                            <a:moveTo>
                              <a:pt x="0" y="0"/>
                            </a:moveTo>
                            <a:lnTo>
                              <a:pt x="429" y="1286"/>
                            </a:lnTo>
                            <a:lnTo>
                              <a:pt x="0" y="0"/>
                            </a:lnTo>
                          </a:path>
                        </a:pathLst>
                      </a:custGeom>
                      <a:solidFill>
                        <a:srgbClr val="376C70"/>
                      </a:solidFill>
                      <a:ln w="4286" cap="flat">
                        <a:noFill/>
                        <a:prstDash val="solid"/>
                        <a:miter/>
                      </a:ln>
                    </p:spPr>
                    <p:txBody>
                      <a:bodyPr rtlCol="0" anchor="ctr"/>
                      <a:lstStyle/>
                      <a:p>
                        <a:endParaRPr lang="en-GB"/>
                      </a:p>
                    </p:txBody>
                  </p:sp>
                  <p:sp>
                    <p:nvSpPr>
                      <p:cNvPr id="1070" name="Freeform: Shape 1069">
                        <a:extLst>
                          <a:ext uri="{FF2B5EF4-FFF2-40B4-BE49-F238E27FC236}">
                            <a16:creationId xmlns:a16="http://schemas.microsoft.com/office/drawing/2014/main" id="{1D8C001B-B2A4-EBCB-AE13-FD244952C144}"/>
                          </a:ext>
                        </a:extLst>
                      </p:cNvPr>
                      <p:cNvSpPr/>
                      <p:nvPr/>
                    </p:nvSpPr>
                    <p:spPr>
                      <a:xfrm>
                        <a:off x="9043653" y="4287957"/>
                        <a:ext cx="1286" cy="1714"/>
                      </a:xfrm>
                      <a:custGeom>
                        <a:avLst/>
                        <a:gdLst>
                          <a:gd name="connsiteX0" fmla="*/ 0 w 1286"/>
                          <a:gd name="connsiteY0" fmla="*/ 0 h 1714"/>
                          <a:gd name="connsiteX1" fmla="*/ 1286 w 1286"/>
                          <a:gd name="connsiteY1" fmla="*/ 1715 h 1714"/>
                          <a:gd name="connsiteX2" fmla="*/ 858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5"/>
                              <a:pt x="1286" y="1715"/>
                            </a:cubicBezTo>
                            <a:lnTo>
                              <a:pt x="858" y="429"/>
                            </a:lnTo>
                            <a:cubicBezTo>
                              <a:pt x="429" y="429"/>
                              <a:pt x="0" y="429"/>
                              <a:pt x="0" y="0"/>
                            </a:cubicBezTo>
                          </a:path>
                        </a:pathLst>
                      </a:custGeom>
                      <a:solidFill>
                        <a:srgbClr val="B94231"/>
                      </a:solidFill>
                      <a:ln w="4286" cap="flat">
                        <a:noFill/>
                        <a:prstDash val="solid"/>
                        <a:miter/>
                      </a:ln>
                    </p:spPr>
                    <p:txBody>
                      <a:bodyPr rtlCol="0" anchor="ctr"/>
                      <a:lstStyle/>
                      <a:p>
                        <a:endParaRPr lang="en-GB"/>
                      </a:p>
                    </p:txBody>
                  </p:sp>
                </p:grpSp>
                <p:grpSp>
                  <p:nvGrpSpPr>
                    <p:cNvPr id="1071" name="Graphic 18">
                      <a:extLst>
                        <a:ext uri="{FF2B5EF4-FFF2-40B4-BE49-F238E27FC236}">
                          <a16:creationId xmlns:a16="http://schemas.microsoft.com/office/drawing/2014/main" id="{C375D0B1-CB59-D867-71C0-08F0C9C01E82}"/>
                        </a:ext>
                      </a:extLst>
                    </p:cNvPr>
                    <p:cNvGrpSpPr/>
                    <p:nvPr/>
                  </p:nvGrpSpPr>
                  <p:grpSpPr>
                    <a:xfrm>
                      <a:off x="9019651" y="4301673"/>
                      <a:ext cx="1286" cy="1714"/>
                      <a:chOff x="9019651" y="4301673"/>
                      <a:chExt cx="1286" cy="1714"/>
                    </a:xfrm>
                  </p:grpSpPr>
                  <p:sp>
                    <p:nvSpPr>
                      <p:cNvPr id="1072" name="Freeform: Shape 1071">
                        <a:extLst>
                          <a:ext uri="{FF2B5EF4-FFF2-40B4-BE49-F238E27FC236}">
                            <a16:creationId xmlns:a16="http://schemas.microsoft.com/office/drawing/2014/main" id="{51D5933C-1D68-483B-6DC0-C72B609AC320}"/>
                          </a:ext>
                        </a:extLst>
                      </p:cNvPr>
                      <p:cNvSpPr/>
                      <p:nvPr/>
                    </p:nvSpPr>
                    <p:spPr>
                      <a:xfrm>
                        <a:off x="9019651" y="4301673"/>
                        <a:ext cx="857" cy="1285"/>
                      </a:xfrm>
                      <a:custGeom>
                        <a:avLst/>
                        <a:gdLst>
                          <a:gd name="connsiteX0" fmla="*/ 0 w 857"/>
                          <a:gd name="connsiteY0" fmla="*/ 0 h 1285"/>
                          <a:gd name="connsiteX1" fmla="*/ 858 w 857"/>
                          <a:gd name="connsiteY1" fmla="*/ 1286 h 1285"/>
                          <a:gd name="connsiteX2" fmla="*/ 0 w 857"/>
                          <a:gd name="connsiteY2" fmla="*/ 0 h 1285"/>
                        </a:gdLst>
                        <a:ahLst/>
                        <a:cxnLst>
                          <a:cxn ang="0">
                            <a:pos x="connsiteX0" y="connsiteY0"/>
                          </a:cxn>
                          <a:cxn ang="0">
                            <a:pos x="connsiteX1" y="connsiteY1"/>
                          </a:cxn>
                          <a:cxn ang="0">
                            <a:pos x="connsiteX2" y="connsiteY2"/>
                          </a:cxn>
                        </a:cxnLst>
                        <a:rect l="l" t="t" r="r" b="b"/>
                        <a:pathLst>
                          <a:path w="857" h="1285">
                            <a:moveTo>
                              <a:pt x="0" y="0"/>
                            </a:moveTo>
                            <a:lnTo>
                              <a:pt x="858" y="1286"/>
                            </a:lnTo>
                            <a:lnTo>
                              <a:pt x="0" y="0"/>
                            </a:lnTo>
                          </a:path>
                        </a:pathLst>
                      </a:custGeom>
                      <a:solidFill>
                        <a:srgbClr val="376C70"/>
                      </a:solidFill>
                      <a:ln w="4286" cap="flat">
                        <a:noFill/>
                        <a:prstDash val="solid"/>
                        <a:miter/>
                      </a:ln>
                    </p:spPr>
                    <p:txBody>
                      <a:bodyPr rtlCol="0" anchor="ctr"/>
                      <a:lstStyle/>
                      <a:p>
                        <a:endParaRPr lang="en-GB"/>
                      </a:p>
                    </p:txBody>
                  </p:sp>
                  <p:sp>
                    <p:nvSpPr>
                      <p:cNvPr id="1073" name="Freeform: Shape 1072">
                        <a:extLst>
                          <a:ext uri="{FF2B5EF4-FFF2-40B4-BE49-F238E27FC236}">
                            <a16:creationId xmlns:a16="http://schemas.microsoft.com/office/drawing/2014/main" id="{930E9B68-E152-270F-ED7C-80CC768C3E2A}"/>
                          </a:ext>
                        </a:extLst>
                      </p:cNvPr>
                      <p:cNvSpPr/>
                      <p:nvPr/>
                    </p:nvSpPr>
                    <p:spPr>
                      <a:xfrm>
                        <a:off x="9019651" y="4301673"/>
                        <a:ext cx="1286" cy="1714"/>
                      </a:xfrm>
                      <a:custGeom>
                        <a:avLst/>
                        <a:gdLst>
                          <a:gd name="connsiteX0" fmla="*/ 0 w 1286"/>
                          <a:gd name="connsiteY0" fmla="*/ 0 h 1714"/>
                          <a:gd name="connsiteX1" fmla="*/ 1286 w 1286"/>
                          <a:gd name="connsiteY1" fmla="*/ 1715 h 1714"/>
                          <a:gd name="connsiteX2" fmla="*/ 858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5"/>
                              <a:pt x="1286" y="1715"/>
                            </a:cubicBezTo>
                            <a:lnTo>
                              <a:pt x="858" y="429"/>
                            </a:lnTo>
                            <a:cubicBezTo>
                              <a:pt x="429" y="429"/>
                              <a:pt x="429" y="429"/>
                              <a:pt x="0" y="0"/>
                            </a:cubicBezTo>
                          </a:path>
                        </a:pathLst>
                      </a:custGeom>
                      <a:solidFill>
                        <a:srgbClr val="B94231"/>
                      </a:solidFill>
                      <a:ln w="4286" cap="flat">
                        <a:noFill/>
                        <a:prstDash val="solid"/>
                        <a:miter/>
                      </a:ln>
                    </p:spPr>
                    <p:txBody>
                      <a:bodyPr rtlCol="0" anchor="ctr"/>
                      <a:lstStyle/>
                      <a:p>
                        <a:endParaRPr lang="en-GB"/>
                      </a:p>
                    </p:txBody>
                  </p:sp>
                </p:grpSp>
                <p:grpSp>
                  <p:nvGrpSpPr>
                    <p:cNvPr id="1074" name="Graphic 18">
                      <a:extLst>
                        <a:ext uri="{FF2B5EF4-FFF2-40B4-BE49-F238E27FC236}">
                          <a16:creationId xmlns:a16="http://schemas.microsoft.com/office/drawing/2014/main" id="{6CA1FF5D-D393-1006-AC4E-1F32F50BB691}"/>
                        </a:ext>
                      </a:extLst>
                    </p:cNvPr>
                    <p:cNvGrpSpPr/>
                    <p:nvPr/>
                  </p:nvGrpSpPr>
                  <p:grpSpPr>
                    <a:xfrm>
                      <a:off x="8996076" y="4315389"/>
                      <a:ext cx="1286" cy="1714"/>
                      <a:chOff x="8996076" y="4315389"/>
                      <a:chExt cx="1286" cy="1714"/>
                    </a:xfrm>
                  </p:grpSpPr>
                  <p:sp>
                    <p:nvSpPr>
                      <p:cNvPr id="1075" name="Freeform: Shape 1074">
                        <a:extLst>
                          <a:ext uri="{FF2B5EF4-FFF2-40B4-BE49-F238E27FC236}">
                            <a16:creationId xmlns:a16="http://schemas.microsoft.com/office/drawing/2014/main" id="{43D2FEBF-98F8-D77D-967F-C6B59D033658}"/>
                          </a:ext>
                        </a:extLst>
                      </p:cNvPr>
                      <p:cNvSpPr/>
                      <p:nvPr/>
                    </p:nvSpPr>
                    <p:spPr>
                      <a:xfrm>
                        <a:off x="8996076" y="4315389"/>
                        <a:ext cx="428" cy="1285"/>
                      </a:xfrm>
                      <a:custGeom>
                        <a:avLst/>
                        <a:gdLst>
                          <a:gd name="connsiteX0" fmla="*/ 0 w 428"/>
                          <a:gd name="connsiteY0" fmla="*/ 0 h 1285"/>
                          <a:gd name="connsiteX1" fmla="*/ 429 w 428"/>
                          <a:gd name="connsiteY1" fmla="*/ 1286 h 1285"/>
                          <a:gd name="connsiteX2" fmla="*/ 0 w 428"/>
                          <a:gd name="connsiteY2" fmla="*/ 0 h 1285"/>
                        </a:gdLst>
                        <a:ahLst/>
                        <a:cxnLst>
                          <a:cxn ang="0">
                            <a:pos x="connsiteX0" y="connsiteY0"/>
                          </a:cxn>
                          <a:cxn ang="0">
                            <a:pos x="connsiteX1" y="connsiteY1"/>
                          </a:cxn>
                          <a:cxn ang="0">
                            <a:pos x="connsiteX2" y="connsiteY2"/>
                          </a:cxn>
                        </a:cxnLst>
                        <a:rect l="l" t="t" r="r" b="b"/>
                        <a:pathLst>
                          <a:path w="428" h="1285">
                            <a:moveTo>
                              <a:pt x="0" y="0"/>
                            </a:moveTo>
                            <a:lnTo>
                              <a:pt x="429" y="1286"/>
                            </a:lnTo>
                            <a:lnTo>
                              <a:pt x="0" y="0"/>
                            </a:lnTo>
                          </a:path>
                        </a:pathLst>
                      </a:custGeom>
                      <a:solidFill>
                        <a:srgbClr val="376C70"/>
                      </a:solidFill>
                      <a:ln w="4286" cap="flat">
                        <a:noFill/>
                        <a:prstDash val="solid"/>
                        <a:miter/>
                      </a:ln>
                    </p:spPr>
                    <p:txBody>
                      <a:bodyPr rtlCol="0" anchor="ctr"/>
                      <a:lstStyle/>
                      <a:p>
                        <a:endParaRPr lang="en-GB"/>
                      </a:p>
                    </p:txBody>
                  </p:sp>
                  <p:sp>
                    <p:nvSpPr>
                      <p:cNvPr id="1076" name="Freeform: Shape 1075">
                        <a:extLst>
                          <a:ext uri="{FF2B5EF4-FFF2-40B4-BE49-F238E27FC236}">
                            <a16:creationId xmlns:a16="http://schemas.microsoft.com/office/drawing/2014/main" id="{045FA0C3-9AEE-6A1A-A6A4-14976AE6358B}"/>
                          </a:ext>
                        </a:extLst>
                      </p:cNvPr>
                      <p:cNvSpPr/>
                      <p:nvPr/>
                    </p:nvSpPr>
                    <p:spPr>
                      <a:xfrm>
                        <a:off x="8996076" y="4315389"/>
                        <a:ext cx="1286" cy="1714"/>
                      </a:xfrm>
                      <a:custGeom>
                        <a:avLst/>
                        <a:gdLst>
                          <a:gd name="connsiteX0" fmla="*/ 0 w 1286"/>
                          <a:gd name="connsiteY0" fmla="*/ 0 h 1714"/>
                          <a:gd name="connsiteX1" fmla="*/ 1286 w 1286"/>
                          <a:gd name="connsiteY1" fmla="*/ 1715 h 1714"/>
                          <a:gd name="connsiteX2" fmla="*/ 858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5"/>
                              <a:pt x="1286" y="1715"/>
                            </a:cubicBezTo>
                            <a:lnTo>
                              <a:pt x="858" y="429"/>
                            </a:lnTo>
                            <a:cubicBezTo>
                              <a:pt x="0" y="429"/>
                              <a:pt x="0" y="429"/>
                              <a:pt x="0" y="0"/>
                            </a:cubicBezTo>
                          </a:path>
                        </a:pathLst>
                      </a:custGeom>
                      <a:solidFill>
                        <a:srgbClr val="B94231"/>
                      </a:solidFill>
                      <a:ln w="4286" cap="flat">
                        <a:noFill/>
                        <a:prstDash val="solid"/>
                        <a:miter/>
                      </a:ln>
                    </p:spPr>
                    <p:txBody>
                      <a:bodyPr rtlCol="0" anchor="ctr"/>
                      <a:lstStyle/>
                      <a:p>
                        <a:endParaRPr lang="en-GB"/>
                      </a:p>
                    </p:txBody>
                  </p:sp>
                </p:grpSp>
                <p:sp>
                  <p:nvSpPr>
                    <p:cNvPr id="1077" name="Freeform: Shape 1076">
                      <a:extLst>
                        <a:ext uri="{FF2B5EF4-FFF2-40B4-BE49-F238E27FC236}">
                          <a16:creationId xmlns:a16="http://schemas.microsoft.com/office/drawing/2014/main" id="{21769064-1CFA-D2AA-1447-5CFBC084F12A}"/>
                        </a:ext>
                      </a:extLst>
                    </p:cNvPr>
                    <p:cNvSpPr/>
                    <p:nvPr/>
                  </p:nvSpPr>
                  <p:spPr>
                    <a:xfrm>
                      <a:off x="9194101" y="4218520"/>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4" y="1714"/>
                            <a:pt x="857" y="857"/>
                            <a:pt x="429" y="0"/>
                          </a:cubicBezTo>
                          <a:cubicBezTo>
                            <a:pt x="857" y="429"/>
                            <a:pt x="857" y="857"/>
                            <a:pt x="0" y="1286"/>
                          </a:cubicBezTo>
                        </a:path>
                      </a:pathLst>
                    </a:custGeom>
                    <a:solidFill>
                      <a:srgbClr val="B94231"/>
                    </a:solidFill>
                    <a:ln w="4286" cap="flat">
                      <a:noFill/>
                      <a:prstDash val="solid"/>
                      <a:miter/>
                    </a:ln>
                  </p:spPr>
                  <p:txBody>
                    <a:bodyPr rtlCol="0" anchor="ctr"/>
                    <a:lstStyle/>
                    <a:p>
                      <a:endParaRPr lang="en-GB"/>
                    </a:p>
                  </p:txBody>
                </p:sp>
                <p:sp>
                  <p:nvSpPr>
                    <p:cNvPr id="1078" name="Freeform: Shape 1077">
                      <a:extLst>
                        <a:ext uri="{FF2B5EF4-FFF2-40B4-BE49-F238E27FC236}">
                          <a16:creationId xmlns:a16="http://schemas.microsoft.com/office/drawing/2014/main" id="{F5F18C03-65F8-623F-3580-E9BCA5DC98DB}"/>
                        </a:ext>
                      </a:extLst>
                    </p:cNvPr>
                    <p:cNvSpPr/>
                    <p:nvPr/>
                  </p:nvSpPr>
                  <p:spPr>
                    <a:xfrm>
                      <a:off x="9139666" y="4233522"/>
                      <a:ext cx="14144" cy="9001"/>
                    </a:xfrm>
                    <a:custGeom>
                      <a:avLst/>
                      <a:gdLst>
                        <a:gd name="connsiteX0" fmla="*/ 0 w 14144"/>
                        <a:gd name="connsiteY0" fmla="*/ 0 h 9001"/>
                        <a:gd name="connsiteX1" fmla="*/ 858 w 14144"/>
                        <a:gd name="connsiteY1" fmla="*/ 1286 h 9001"/>
                        <a:gd name="connsiteX2" fmla="*/ 14145 w 14144"/>
                        <a:gd name="connsiteY2" fmla="*/ 9001 h 9001"/>
                        <a:gd name="connsiteX3" fmla="*/ 13716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858" y="1286"/>
                          </a:lnTo>
                          <a:lnTo>
                            <a:pt x="14145" y="9001"/>
                          </a:lnTo>
                          <a:lnTo>
                            <a:pt x="13716" y="7715"/>
                          </a:lnTo>
                          <a:close/>
                        </a:path>
                      </a:pathLst>
                    </a:custGeom>
                    <a:solidFill>
                      <a:srgbClr val="B94231"/>
                    </a:solidFill>
                    <a:ln w="4286" cap="flat">
                      <a:noFill/>
                      <a:prstDash val="solid"/>
                      <a:miter/>
                    </a:ln>
                  </p:spPr>
                  <p:txBody>
                    <a:bodyPr rtlCol="0" anchor="ctr"/>
                    <a:lstStyle/>
                    <a:p>
                      <a:endParaRPr lang="en-GB"/>
                    </a:p>
                  </p:txBody>
                </p:sp>
                <p:grpSp>
                  <p:nvGrpSpPr>
                    <p:cNvPr id="1079" name="Graphic 18">
                      <a:extLst>
                        <a:ext uri="{FF2B5EF4-FFF2-40B4-BE49-F238E27FC236}">
                          <a16:creationId xmlns:a16="http://schemas.microsoft.com/office/drawing/2014/main" id="{934F4907-1C95-1AC8-7C7E-A7827DA496C9}"/>
                        </a:ext>
                      </a:extLst>
                    </p:cNvPr>
                    <p:cNvGrpSpPr/>
                    <p:nvPr/>
                  </p:nvGrpSpPr>
                  <p:grpSpPr>
                    <a:xfrm>
                      <a:off x="8948070" y="4343250"/>
                      <a:ext cx="1285" cy="1714"/>
                      <a:chOff x="8948070" y="4343250"/>
                      <a:chExt cx="1285" cy="1714"/>
                    </a:xfrm>
                  </p:grpSpPr>
                  <p:sp>
                    <p:nvSpPr>
                      <p:cNvPr id="1080" name="Freeform: Shape 1079">
                        <a:extLst>
                          <a:ext uri="{FF2B5EF4-FFF2-40B4-BE49-F238E27FC236}">
                            <a16:creationId xmlns:a16="http://schemas.microsoft.com/office/drawing/2014/main" id="{D2460846-223A-B210-B7C3-F348A3F86B87}"/>
                          </a:ext>
                        </a:extLst>
                      </p:cNvPr>
                      <p:cNvSpPr/>
                      <p:nvPr/>
                    </p:nvSpPr>
                    <p:spPr>
                      <a:xfrm>
                        <a:off x="8948070" y="4343250"/>
                        <a:ext cx="857" cy="1285"/>
                      </a:xfrm>
                      <a:custGeom>
                        <a:avLst/>
                        <a:gdLst>
                          <a:gd name="connsiteX0" fmla="*/ 0 w 857"/>
                          <a:gd name="connsiteY0" fmla="*/ 0 h 1285"/>
                          <a:gd name="connsiteX1" fmla="*/ 857 w 857"/>
                          <a:gd name="connsiteY1" fmla="*/ 1286 h 1285"/>
                          <a:gd name="connsiteX2" fmla="*/ 0 w 857"/>
                          <a:gd name="connsiteY2" fmla="*/ 0 h 1285"/>
                        </a:gdLst>
                        <a:ahLst/>
                        <a:cxnLst>
                          <a:cxn ang="0">
                            <a:pos x="connsiteX0" y="connsiteY0"/>
                          </a:cxn>
                          <a:cxn ang="0">
                            <a:pos x="connsiteX1" y="connsiteY1"/>
                          </a:cxn>
                          <a:cxn ang="0">
                            <a:pos x="connsiteX2" y="connsiteY2"/>
                          </a:cxn>
                        </a:cxnLst>
                        <a:rect l="l" t="t" r="r" b="b"/>
                        <a:pathLst>
                          <a:path w="857" h="1285">
                            <a:moveTo>
                              <a:pt x="0" y="0"/>
                            </a:moveTo>
                            <a:lnTo>
                              <a:pt x="857" y="1286"/>
                            </a:lnTo>
                            <a:lnTo>
                              <a:pt x="0" y="0"/>
                            </a:lnTo>
                          </a:path>
                        </a:pathLst>
                      </a:custGeom>
                      <a:solidFill>
                        <a:srgbClr val="376C70"/>
                      </a:solidFill>
                      <a:ln w="4286" cap="flat">
                        <a:noFill/>
                        <a:prstDash val="solid"/>
                        <a:miter/>
                      </a:ln>
                    </p:spPr>
                    <p:txBody>
                      <a:bodyPr rtlCol="0" anchor="ctr"/>
                      <a:lstStyle/>
                      <a:p>
                        <a:endParaRPr lang="en-GB"/>
                      </a:p>
                    </p:txBody>
                  </p:sp>
                  <p:sp>
                    <p:nvSpPr>
                      <p:cNvPr id="1081" name="Freeform: Shape 1080">
                        <a:extLst>
                          <a:ext uri="{FF2B5EF4-FFF2-40B4-BE49-F238E27FC236}">
                            <a16:creationId xmlns:a16="http://schemas.microsoft.com/office/drawing/2014/main" id="{395EC5DF-C8A5-0F12-1205-7670CF0DCDD6}"/>
                          </a:ext>
                        </a:extLst>
                      </p:cNvPr>
                      <p:cNvSpPr/>
                      <p:nvPr/>
                    </p:nvSpPr>
                    <p:spPr>
                      <a:xfrm>
                        <a:off x="8948070" y="4343250"/>
                        <a:ext cx="1285" cy="1714"/>
                      </a:xfrm>
                      <a:custGeom>
                        <a:avLst/>
                        <a:gdLst>
                          <a:gd name="connsiteX0" fmla="*/ 0 w 1285"/>
                          <a:gd name="connsiteY0" fmla="*/ 0 h 1714"/>
                          <a:gd name="connsiteX1" fmla="*/ 1286 w 1285"/>
                          <a:gd name="connsiteY1" fmla="*/ 1715 h 1714"/>
                          <a:gd name="connsiteX2" fmla="*/ 857 w 1285"/>
                          <a:gd name="connsiteY2" fmla="*/ 429 h 1714"/>
                          <a:gd name="connsiteX3" fmla="*/ 0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0" y="0"/>
                            </a:moveTo>
                            <a:cubicBezTo>
                              <a:pt x="429" y="429"/>
                              <a:pt x="429" y="1715"/>
                              <a:pt x="1286" y="1715"/>
                            </a:cubicBezTo>
                            <a:lnTo>
                              <a:pt x="857" y="429"/>
                            </a:lnTo>
                            <a:cubicBezTo>
                              <a:pt x="429" y="429"/>
                              <a:pt x="429" y="0"/>
                              <a:pt x="0" y="0"/>
                            </a:cubicBezTo>
                          </a:path>
                        </a:pathLst>
                      </a:custGeom>
                      <a:solidFill>
                        <a:srgbClr val="B94231"/>
                      </a:solidFill>
                      <a:ln w="4286" cap="flat">
                        <a:noFill/>
                        <a:prstDash val="solid"/>
                        <a:miter/>
                      </a:ln>
                    </p:spPr>
                    <p:txBody>
                      <a:bodyPr rtlCol="0" anchor="ctr"/>
                      <a:lstStyle/>
                      <a:p>
                        <a:endParaRPr lang="en-GB"/>
                      </a:p>
                    </p:txBody>
                  </p:sp>
                </p:grpSp>
                <p:sp>
                  <p:nvSpPr>
                    <p:cNvPr id="1082" name="Freeform: Shape 1081">
                      <a:extLst>
                        <a:ext uri="{FF2B5EF4-FFF2-40B4-BE49-F238E27FC236}">
                          <a16:creationId xmlns:a16="http://schemas.microsoft.com/office/drawing/2014/main" id="{E5828D33-7F63-10B6-807A-AAA506FAEF8A}"/>
                        </a:ext>
                      </a:extLst>
                    </p:cNvPr>
                    <p:cNvSpPr/>
                    <p:nvPr/>
                  </p:nvSpPr>
                  <p:spPr>
                    <a:xfrm>
                      <a:off x="9156811" y="4219806"/>
                      <a:ext cx="38147" cy="22717"/>
                    </a:xfrm>
                    <a:custGeom>
                      <a:avLst/>
                      <a:gdLst>
                        <a:gd name="connsiteX0" fmla="*/ 0 w 38147"/>
                        <a:gd name="connsiteY0" fmla="*/ 21431 h 22717"/>
                        <a:gd name="connsiteX1" fmla="*/ 429 w 38147"/>
                        <a:gd name="connsiteY1" fmla="*/ 22717 h 22717"/>
                        <a:gd name="connsiteX2" fmla="*/ 38148 w 38147"/>
                        <a:gd name="connsiteY2" fmla="*/ 1286 h 22717"/>
                        <a:gd name="connsiteX3" fmla="*/ 37291 w 38147"/>
                        <a:gd name="connsiteY3" fmla="*/ 0 h 22717"/>
                      </a:gdLst>
                      <a:ahLst/>
                      <a:cxnLst>
                        <a:cxn ang="0">
                          <a:pos x="connsiteX0" y="connsiteY0"/>
                        </a:cxn>
                        <a:cxn ang="0">
                          <a:pos x="connsiteX1" y="connsiteY1"/>
                        </a:cxn>
                        <a:cxn ang="0">
                          <a:pos x="connsiteX2" y="connsiteY2"/>
                        </a:cxn>
                        <a:cxn ang="0">
                          <a:pos x="connsiteX3" y="connsiteY3"/>
                        </a:cxn>
                      </a:cxnLst>
                      <a:rect l="l" t="t" r="r" b="b"/>
                      <a:pathLst>
                        <a:path w="38147" h="22717">
                          <a:moveTo>
                            <a:pt x="0" y="21431"/>
                          </a:moveTo>
                          <a:lnTo>
                            <a:pt x="429" y="22717"/>
                          </a:lnTo>
                          <a:lnTo>
                            <a:pt x="38148" y="1286"/>
                          </a:lnTo>
                          <a:lnTo>
                            <a:pt x="37291" y="0"/>
                          </a:lnTo>
                          <a:close/>
                        </a:path>
                      </a:pathLst>
                    </a:custGeom>
                    <a:solidFill>
                      <a:srgbClr val="B94231"/>
                    </a:solidFill>
                    <a:ln w="4286" cap="flat">
                      <a:noFill/>
                      <a:prstDash val="solid"/>
                      <a:miter/>
                    </a:ln>
                  </p:spPr>
                  <p:txBody>
                    <a:bodyPr rtlCol="0" anchor="ctr"/>
                    <a:lstStyle/>
                    <a:p>
                      <a:endParaRPr lang="en-GB"/>
                    </a:p>
                  </p:txBody>
                </p:sp>
                <p:sp>
                  <p:nvSpPr>
                    <p:cNvPr id="1083" name="Freeform: Shape 1082">
                      <a:extLst>
                        <a:ext uri="{FF2B5EF4-FFF2-40B4-BE49-F238E27FC236}">
                          <a16:creationId xmlns:a16="http://schemas.microsoft.com/office/drawing/2014/main" id="{A3A1A76C-5AC3-CC6C-D1C9-04DC27AB9385}"/>
                        </a:ext>
                      </a:extLst>
                    </p:cNvPr>
                    <p:cNvSpPr/>
                    <p:nvPr/>
                  </p:nvSpPr>
                  <p:spPr>
                    <a:xfrm>
                      <a:off x="9139146" y="4209518"/>
                      <a:ext cx="55485" cy="32146"/>
                    </a:xfrm>
                    <a:custGeom>
                      <a:avLst/>
                      <a:gdLst>
                        <a:gd name="connsiteX0" fmla="*/ 39525 w 55485"/>
                        <a:gd name="connsiteY0" fmla="*/ 0 h 32146"/>
                        <a:gd name="connsiteX1" fmla="*/ 37811 w 55485"/>
                        <a:gd name="connsiteY1" fmla="*/ 429 h 32146"/>
                        <a:gd name="connsiteX2" fmla="*/ 520 w 55485"/>
                        <a:gd name="connsiteY2" fmla="*/ 21860 h 32146"/>
                        <a:gd name="connsiteX3" fmla="*/ 15950 w 55485"/>
                        <a:gd name="connsiteY3" fmla="*/ 32147 h 32146"/>
                        <a:gd name="connsiteX4" fmla="*/ 17665 w 55485"/>
                        <a:gd name="connsiteY4" fmla="*/ 31718 h 32146"/>
                        <a:gd name="connsiteX5" fmla="*/ 54956 w 55485"/>
                        <a:gd name="connsiteY5" fmla="*/ 10287 h 32146"/>
                        <a:gd name="connsiteX6" fmla="*/ 39525 w 55485"/>
                        <a:gd name="connsiteY6" fmla="*/ 0 h 32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485" h="32146">
                          <a:moveTo>
                            <a:pt x="39525" y="0"/>
                          </a:moveTo>
                          <a:cubicBezTo>
                            <a:pt x="39096" y="0"/>
                            <a:pt x="38239" y="0"/>
                            <a:pt x="37811" y="429"/>
                          </a:cubicBezTo>
                          <a:lnTo>
                            <a:pt x="520" y="21860"/>
                          </a:lnTo>
                          <a:cubicBezTo>
                            <a:pt x="-3338" y="23574"/>
                            <a:pt x="15522" y="32147"/>
                            <a:pt x="15950" y="32147"/>
                          </a:cubicBezTo>
                          <a:cubicBezTo>
                            <a:pt x="16379" y="32147"/>
                            <a:pt x="17236" y="32147"/>
                            <a:pt x="17665" y="31718"/>
                          </a:cubicBezTo>
                          <a:lnTo>
                            <a:pt x="54956" y="10287"/>
                          </a:lnTo>
                          <a:cubicBezTo>
                            <a:pt x="58813" y="8573"/>
                            <a:pt x="40382" y="0"/>
                            <a:pt x="39525" y="0"/>
                          </a:cubicBezTo>
                          <a:close/>
                        </a:path>
                      </a:pathLst>
                    </a:custGeom>
                    <a:solidFill>
                      <a:srgbClr val="6C74AF"/>
                    </a:solidFill>
                    <a:ln w="4286" cap="flat">
                      <a:noFill/>
                      <a:prstDash val="solid"/>
                      <a:miter/>
                    </a:ln>
                  </p:spPr>
                  <p:txBody>
                    <a:bodyPr rtlCol="0" anchor="ctr"/>
                    <a:lstStyle/>
                    <a:p>
                      <a:endParaRPr lang="en-GB"/>
                    </a:p>
                  </p:txBody>
                </p:sp>
                <p:sp>
                  <p:nvSpPr>
                    <p:cNvPr id="1084" name="Freeform: Shape 1083">
                      <a:extLst>
                        <a:ext uri="{FF2B5EF4-FFF2-40B4-BE49-F238E27FC236}">
                          <a16:creationId xmlns:a16="http://schemas.microsoft.com/office/drawing/2014/main" id="{1E580AF4-59C5-1982-F181-137646EE14D7}"/>
                        </a:ext>
                      </a:extLst>
                    </p:cNvPr>
                    <p:cNvSpPr/>
                    <p:nvPr/>
                  </p:nvSpPr>
                  <p:spPr>
                    <a:xfrm>
                      <a:off x="9153382" y="4241237"/>
                      <a:ext cx="3857" cy="1607"/>
                    </a:xfrm>
                    <a:custGeom>
                      <a:avLst/>
                      <a:gdLst>
                        <a:gd name="connsiteX0" fmla="*/ 0 w 3857"/>
                        <a:gd name="connsiteY0" fmla="*/ 0 h 1607"/>
                        <a:gd name="connsiteX1" fmla="*/ 429 w 3857"/>
                        <a:gd name="connsiteY1" fmla="*/ 1286 h 1607"/>
                        <a:gd name="connsiteX2" fmla="*/ 3857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4"/>
                            <a:pt x="3000" y="1714"/>
                            <a:pt x="3857" y="1286"/>
                          </a:cubicBezTo>
                          <a:lnTo>
                            <a:pt x="3429" y="0"/>
                          </a:lnTo>
                          <a:cubicBezTo>
                            <a:pt x="2572" y="857"/>
                            <a:pt x="857" y="857"/>
                            <a:pt x="0" y="0"/>
                          </a:cubicBezTo>
                        </a:path>
                      </a:pathLst>
                    </a:custGeom>
                    <a:solidFill>
                      <a:srgbClr val="B94231"/>
                    </a:solidFill>
                    <a:ln w="4286" cap="flat">
                      <a:noFill/>
                      <a:prstDash val="solid"/>
                      <a:miter/>
                    </a:ln>
                  </p:spPr>
                  <p:txBody>
                    <a:bodyPr rtlCol="0" anchor="ctr"/>
                    <a:lstStyle/>
                    <a:p>
                      <a:endParaRPr lang="en-GB"/>
                    </a:p>
                  </p:txBody>
                </p:sp>
                <p:sp>
                  <p:nvSpPr>
                    <p:cNvPr id="1085" name="Freeform: Shape 1084">
                      <a:extLst>
                        <a:ext uri="{FF2B5EF4-FFF2-40B4-BE49-F238E27FC236}">
                          <a16:creationId xmlns:a16="http://schemas.microsoft.com/office/drawing/2014/main" id="{C8BB06C5-808B-B955-1DB5-81A0FC2ADF81}"/>
                        </a:ext>
                      </a:extLst>
                    </p:cNvPr>
                    <p:cNvSpPr/>
                    <p:nvPr/>
                  </p:nvSpPr>
                  <p:spPr>
                    <a:xfrm>
                      <a:off x="9115663" y="4247237"/>
                      <a:ext cx="14573" cy="9001"/>
                    </a:xfrm>
                    <a:custGeom>
                      <a:avLst/>
                      <a:gdLst>
                        <a:gd name="connsiteX0" fmla="*/ 0 w 14573"/>
                        <a:gd name="connsiteY0" fmla="*/ 0 h 9001"/>
                        <a:gd name="connsiteX1" fmla="*/ 857 w 14573"/>
                        <a:gd name="connsiteY1" fmla="*/ 1286 h 9001"/>
                        <a:gd name="connsiteX2" fmla="*/ 14573 w 14573"/>
                        <a:gd name="connsiteY2" fmla="*/ 9001 h 9001"/>
                        <a:gd name="connsiteX3" fmla="*/ 13716 w 14573"/>
                        <a:gd name="connsiteY3" fmla="*/ 8144 h 9001"/>
                      </a:gdLst>
                      <a:ahLst/>
                      <a:cxnLst>
                        <a:cxn ang="0">
                          <a:pos x="connsiteX0" y="connsiteY0"/>
                        </a:cxn>
                        <a:cxn ang="0">
                          <a:pos x="connsiteX1" y="connsiteY1"/>
                        </a:cxn>
                        <a:cxn ang="0">
                          <a:pos x="connsiteX2" y="connsiteY2"/>
                        </a:cxn>
                        <a:cxn ang="0">
                          <a:pos x="connsiteX3" y="connsiteY3"/>
                        </a:cxn>
                      </a:cxnLst>
                      <a:rect l="l" t="t" r="r" b="b"/>
                      <a:pathLst>
                        <a:path w="14573" h="9001">
                          <a:moveTo>
                            <a:pt x="0" y="0"/>
                          </a:moveTo>
                          <a:lnTo>
                            <a:pt x="857" y="1286"/>
                          </a:lnTo>
                          <a:lnTo>
                            <a:pt x="14573" y="9001"/>
                          </a:lnTo>
                          <a:lnTo>
                            <a:pt x="13716" y="8144"/>
                          </a:lnTo>
                          <a:close/>
                        </a:path>
                      </a:pathLst>
                    </a:custGeom>
                    <a:solidFill>
                      <a:srgbClr val="B94231"/>
                    </a:solidFill>
                    <a:ln w="4286" cap="flat">
                      <a:noFill/>
                      <a:prstDash val="solid"/>
                      <a:miter/>
                    </a:ln>
                  </p:spPr>
                  <p:txBody>
                    <a:bodyPr rtlCol="0" anchor="ctr"/>
                    <a:lstStyle/>
                    <a:p>
                      <a:endParaRPr lang="en-GB"/>
                    </a:p>
                  </p:txBody>
                </p:sp>
                <p:sp>
                  <p:nvSpPr>
                    <p:cNvPr id="1086" name="Freeform: Shape 1085">
                      <a:extLst>
                        <a:ext uri="{FF2B5EF4-FFF2-40B4-BE49-F238E27FC236}">
                          <a16:creationId xmlns:a16="http://schemas.microsoft.com/office/drawing/2014/main" id="{A55244D3-AF6B-4D33-90C0-6315E9FFC3C4}"/>
                        </a:ext>
                      </a:extLst>
                    </p:cNvPr>
                    <p:cNvSpPr/>
                    <p:nvPr/>
                  </p:nvSpPr>
                  <p:spPr>
                    <a:xfrm>
                      <a:off x="9146523" y="4245952"/>
                      <a:ext cx="1108" cy="2571"/>
                    </a:xfrm>
                    <a:custGeom>
                      <a:avLst/>
                      <a:gdLst>
                        <a:gd name="connsiteX0" fmla="*/ 0 w 1108"/>
                        <a:gd name="connsiteY0" fmla="*/ 1286 h 2571"/>
                        <a:gd name="connsiteX1" fmla="*/ 429 w 1108"/>
                        <a:gd name="connsiteY1" fmla="*/ 2572 h 2571"/>
                        <a:gd name="connsiteX2" fmla="*/ 429 w 1108"/>
                        <a:gd name="connsiteY2" fmla="*/ 0 h 2571"/>
                        <a:gd name="connsiteX3" fmla="*/ 0 w 1108"/>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8" h="2571">
                          <a:moveTo>
                            <a:pt x="0" y="1286"/>
                          </a:moveTo>
                          <a:lnTo>
                            <a:pt x="429" y="2572"/>
                          </a:lnTo>
                          <a:cubicBezTo>
                            <a:pt x="1715" y="1715"/>
                            <a:pt x="858" y="857"/>
                            <a:pt x="429" y="0"/>
                          </a:cubicBezTo>
                          <a:cubicBezTo>
                            <a:pt x="858" y="429"/>
                            <a:pt x="429" y="857"/>
                            <a:pt x="0" y="1286"/>
                          </a:cubicBezTo>
                        </a:path>
                      </a:pathLst>
                    </a:custGeom>
                    <a:solidFill>
                      <a:srgbClr val="B94231"/>
                    </a:solidFill>
                    <a:ln w="4286" cap="flat">
                      <a:noFill/>
                      <a:prstDash val="solid"/>
                      <a:miter/>
                    </a:ln>
                  </p:spPr>
                  <p:txBody>
                    <a:bodyPr rtlCol="0" anchor="ctr"/>
                    <a:lstStyle/>
                    <a:p>
                      <a:endParaRPr lang="en-GB"/>
                    </a:p>
                  </p:txBody>
                </p:sp>
                <p:sp>
                  <p:nvSpPr>
                    <p:cNvPr id="1087" name="Freeform: Shape 1086">
                      <a:extLst>
                        <a:ext uri="{FF2B5EF4-FFF2-40B4-BE49-F238E27FC236}">
                          <a16:creationId xmlns:a16="http://schemas.microsoft.com/office/drawing/2014/main" id="{AAA3FC63-21BA-1408-2591-4196B9A33647}"/>
                        </a:ext>
                      </a:extLst>
                    </p:cNvPr>
                    <p:cNvSpPr/>
                    <p:nvPr/>
                  </p:nvSpPr>
                  <p:spPr>
                    <a:xfrm>
                      <a:off x="9132808" y="4247237"/>
                      <a:ext cx="14144" cy="9001"/>
                    </a:xfrm>
                    <a:custGeom>
                      <a:avLst/>
                      <a:gdLst>
                        <a:gd name="connsiteX0" fmla="*/ 0 w 14144"/>
                        <a:gd name="connsiteY0" fmla="*/ 8144 h 9001"/>
                        <a:gd name="connsiteX1" fmla="*/ 857 w 14144"/>
                        <a:gd name="connsiteY1" fmla="*/ 9001 h 9001"/>
                        <a:gd name="connsiteX2" fmla="*/ 14145 w 14144"/>
                        <a:gd name="connsiteY2" fmla="*/ 1286 h 9001"/>
                        <a:gd name="connsiteX3" fmla="*/ 13716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8144"/>
                          </a:moveTo>
                          <a:lnTo>
                            <a:pt x="857" y="9001"/>
                          </a:lnTo>
                          <a:lnTo>
                            <a:pt x="14145" y="1286"/>
                          </a:lnTo>
                          <a:lnTo>
                            <a:pt x="13716" y="0"/>
                          </a:lnTo>
                          <a:close/>
                        </a:path>
                      </a:pathLst>
                    </a:custGeom>
                    <a:solidFill>
                      <a:srgbClr val="B94231"/>
                    </a:solidFill>
                    <a:ln w="4286" cap="flat">
                      <a:noFill/>
                      <a:prstDash val="solid"/>
                      <a:miter/>
                    </a:ln>
                  </p:spPr>
                  <p:txBody>
                    <a:bodyPr rtlCol="0" anchor="ctr"/>
                    <a:lstStyle/>
                    <a:p>
                      <a:endParaRPr lang="en-GB"/>
                    </a:p>
                  </p:txBody>
                </p:sp>
                <p:sp>
                  <p:nvSpPr>
                    <p:cNvPr id="1088" name="Freeform: Shape 1087">
                      <a:extLst>
                        <a:ext uri="{FF2B5EF4-FFF2-40B4-BE49-F238E27FC236}">
                          <a16:creationId xmlns:a16="http://schemas.microsoft.com/office/drawing/2014/main" id="{D4E11D8F-3F3D-8936-B313-DE4CBF81FCAA}"/>
                        </a:ext>
                      </a:extLst>
                    </p:cNvPr>
                    <p:cNvSpPr/>
                    <p:nvPr/>
                  </p:nvSpPr>
                  <p:spPr>
                    <a:xfrm>
                      <a:off x="9129378" y="4255381"/>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1" y="1715"/>
                            <a:pt x="3858" y="1286"/>
                          </a:cubicBezTo>
                          <a:lnTo>
                            <a:pt x="3429" y="0"/>
                          </a:lnTo>
                          <a:cubicBezTo>
                            <a:pt x="2572" y="429"/>
                            <a:pt x="858" y="429"/>
                            <a:pt x="0" y="0"/>
                          </a:cubicBezTo>
                        </a:path>
                      </a:pathLst>
                    </a:custGeom>
                    <a:solidFill>
                      <a:srgbClr val="B94231"/>
                    </a:solidFill>
                    <a:ln w="4286" cap="flat">
                      <a:noFill/>
                      <a:prstDash val="solid"/>
                      <a:miter/>
                    </a:ln>
                  </p:spPr>
                  <p:txBody>
                    <a:bodyPr rtlCol="0" anchor="ctr"/>
                    <a:lstStyle/>
                    <a:p>
                      <a:endParaRPr lang="en-GB"/>
                    </a:p>
                  </p:txBody>
                </p:sp>
                <p:sp>
                  <p:nvSpPr>
                    <p:cNvPr id="1089" name="Freeform: Shape 1088">
                      <a:extLst>
                        <a:ext uri="{FF2B5EF4-FFF2-40B4-BE49-F238E27FC236}">
                          <a16:creationId xmlns:a16="http://schemas.microsoft.com/office/drawing/2014/main" id="{4E8D74E0-02C7-127E-0CDE-0C5D4E0F3A1C}"/>
                        </a:ext>
                      </a:extLst>
                    </p:cNvPr>
                    <p:cNvSpPr/>
                    <p:nvPr/>
                  </p:nvSpPr>
                  <p:spPr>
                    <a:xfrm>
                      <a:off x="9115238" y="4236935"/>
                      <a:ext cx="31711" cy="18506"/>
                    </a:xfrm>
                    <a:custGeom>
                      <a:avLst/>
                      <a:gdLst>
                        <a:gd name="connsiteX0" fmla="*/ 15856 w 31711"/>
                        <a:gd name="connsiteY0" fmla="*/ 16 h 18506"/>
                        <a:gd name="connsiteX1" fmla="*/ 425 w 31711"/>
                        <a:gd name="connsiteY1" fmla="*/ 10302 h 18506"/>
                        <a:gd name="connsiteX2" fmla="*/ 15856 w 31711"/>
                        <a:gd name="connsiteY2" fmla="*/ 18446 h 18506"/>
                        <a:gd name="connsiteX3" fmla="*/ 31286 w 31711"/>
                        <a:gd name="connsiteY3" fmla="*/ 8159 h 18506"/>
                        <a:gd name="connsiteX4" fmla="*/ 15856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6" y="16"/>
                          </a:moveTo>
                          <a:cubicBezTo>
                            <a:pt x="15427" y="16"/>
                            <a:pt x="-3004" y="8588"/>
                            <a:pt x="425" y="10302"/>
                          </a:cubicBezTo>
                          <a:cubicBezTo>
                            <a:pt x="1282" y="10731"/>
                            <a:pt x="14998" y="19304"/>
                            <a:pt x="15856" y="18446"/>
                          </a:cubicBezTo>
                          <a:cubicBezTo>
                            <a:pt x="16284" y="18446"/>
                            <a:pt x="34715" y="9874"/>
                            <a:pt x="31286" y="8159"/>
                          </a:cubicBezTo>
                          <a:cubicBezTo>
                            <a:pt x="30429" y="8159"/>
                            <a:pt x="16713" y="-413"/>
                            <a:pt x="15856" y="16"/>
                          </a:cubicBezTo>
                          <a:close/>
                        </a:path>
                      </a:pathLst>
                    </a:custGeom>
                    <a:solidFill>
                      <a:srgbClr val="6C74AF"/>
                    </a:solidFill>
                    <a:ln w="4286" cap="flat">
                      <a:noFill/>
                      <a:prstDash val="solid"/>
                      <a:miter/>
                    </a:ln>
                  </p:spPr>
                  <p:txBody>
                    <a:bodyPr rtlCol="0" anchor="ctr"/>
                    <a:lstStyle/>
                    <a:p>
                      <a:endParaRPr lang="en-GB"/>
                    </a:p>
                  </p:txBody>
                </p:sp>
                <p:sp>
                  <p:nvSpPr>
                    <p:cNvPr id="1090" name="Freeform: Shape 1089">
                      <a:extLst>
                        <a:ext uri="{FF2B5EF4-FFF2-40B4-BE49-F238E27FC236}">
                          <a16:creationId xmlns:a16="http://schemas.microsoft.com/office/drawing/2014/main" id="{B58F6793-876A-44EC-3315-F8861D40C22D}"/>
                        </a:ext>
                      </a:extLst>
                    </p:cNvPr>
                    <p:cNvSpPr/>
                    <p:nvPr/>
                  </p:nvSpPr>
                  <p:spPr>
                    <a:xfrm>
                      <a:off x="9092088" y="4260953"/>
                      <a:ext cx="14144" cy="9429"/>
                    </a:xfrm>
                    <a:custGeom>
                      <a:avLst/>
                      <a:gdLst>
                        <a:gd name="connsiteX0" fmla="*/ 0 w 14144"/>
                        <a:gd name="connsiteY0" fmla="*/ 0 h 9429"/>
                        <a:gd name="connsiteX1" fmla="*/ 429 w 14144"/>
                        <a:gd name="connsiteY1" fmla="*/ 1286 h 9429"/>
                        <a:gd name="connsiteX2" fmla="*/ 14145 w 14144"/>
                        <a:gd name="connsiteY2" fmla="*/ 9430 h 9429"/>
                        <a:gd name="connsiteX3" fmla="*/ 13716 w 14144"/>
                        <a:gd name="connsiteY3" fmla="*/ 8144 h 9429"/>
                      </a:gdLst>
                      <a:ahLst/>
                      <a:cxnLst>
                        <a:cxn ang="0">
                          <a:pos x="connsiteX0" y="connsiteY0"/>
                        </a:cxn>
                        <a:cxn ang="0">
                          <a:pos x="connsiteX1" y="connsiteY1"/>
                        </a:cxn>
                        <a:cxn ang="0">
                          <a:pos x="connsiteX2" y="connsiteY2"/>
                        </a:cxn>
                        <a:cxn ang="0">
                          <a:pos x="connsiteX3" y="connsiteY3"/>
                        </a:cxn>
                      </a:cxnLst>
                      <a:rect l="l" t="t" r="r" b="b"/>
                      <a:pathLst>
                        <a:path w="14144" h="9429">
                          <a:moveTo>
                            <a:pt x="0" y="0"/>
                          </a:moveTo>
                          <a:lnTo>
                            <a:pt x="429" y="1286"/>
                          </a:lnTo>
                          <a:lnTo>
                            <a:pt x="14145" y="9430"/>
                          </a:lnTo>
                          <a:lnTo>
                            <a:pt x="13716" y="8144"/>
                          </a:lnTo>
                          <a:close/>
                        </a:path>
                      </a:pathLst>
                    </a:custGeom>
                    <a:solidFill>
                      <a:srgbClr val="B94231"/>
                    </a:solidFill>
                    <a:ln w="4286" cap="flat">
                      <a:noFill/>
                      <a:prstDash val="solid"/>
                      <a:miter/>
                    </a:ln>
                  </p:spPr>
                  <p:txBody>
                    <a:bodyPr rtlCol="0" anchor="ctr"/>
                    <a:lstStyle/>
                    <a:p>
                      <a:endParaRPr lang="en-GB"/>
                    </a:p>
                  </p:txBody>
                </p:sp>
                <p:sp>
                  <p:nvSpPr>
                    <p:cNvPr id="1091" name="Freeform: Shape 1090">
                      <a:extLst>
                        <a:ext uri="{FF2B5EF4-FFF2-40B4-BE49-F238E27FC236}">
                          <a16:creationId xmlns:a16="http://schemas.microsoft.com/office/drawing/2014/main" id="{05208ACF-8940-9C97-543E-3E3BA76B5EDE}"/>
                        </a:ext>
                      </a:extLst>
                    </p:cNvPr>
                    <p:cNvSpPr/>
                    <p:nvPr/>
                  </p:nvSpPr>
                  <p:spPr>
                    <a:xfrm>
                      <a:off x="9122521" y="4259668"/>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5"/>
                            <a:pt x="858" y="857"/>
                            <a:pt x="429" y="0"/>
                          </a:cubicBezTo>
                          <a:cubicBezTo>
                            <a:pt x="858" y="429"/>
                            <a:pt x="858" y="857"/>
                            <a:pt x="0" y="1286"/>
                          </a:cubicBezTo>
                        </a:path>
                      </a:pathLst>
                    </a:custGeom>
                    <a:solidFill>
                      <a:srgbClr val="B94231"/>
                    </a:solidFill>
                    <a:ln w="4286" cap="flat">
                      <a:noFill/>
                      <a:prstDash val="solid"/>
                      <a:miter/>
                    </a:ln>
                  </p:spPr>
                  <p:txBody>
                    <a:bodyPr rtlCol="0" anchor="ctr"/>
                    <a:lstStyle/>
                    <a:p>
                      <a:endParaRPr lang="en-GB"/>
                    </a:p>
                  </p:txBody>
                </p:sp>
                <p:sp>
                  <p:nvSpPr>
                    <p:cNvPr id="1092" name="Freeform: Shape 1091">
                      <a:extLst>
                        <a:ext uri="{FF2B5EF4-FFF2-40B4-BE49-F238E27FC236}">
                          <a16:creationId xmlns:a16="http://schemas.microsoft.com/office/drawing/2014/main" id="{F841E3E7-07CF-ADF1-C97B-3DF1C35133FC}"/>
                        </a:ext>
                      </a:extLst>
                    </p:cNvPr>
                    <p:cNvSpPr/>
                    <p:nvPr/>
                  </p:nvSpPr>
                  <p:spPr>
                    <a:xfrm>
                      <a:off x="9108805" y="4260953"/>
                      <a:ext cx="14573" cy="9429"/>
                    </a:xfrm>
                    <a:custGeom>
                      <a:avLst/>
                      <a:gdLst>
                        <a:gd name="connsiteX0" fmla="*/ 0 w 14573"/>
                        <a:gd name="connsiteY0" fmla="*/ 8144 h 9429"/>
                        <a:gd name="connsiteX1" fmla="*/ 857 w 14573"/>
                        <a:gd name="connsiteY1" fmla="*/ 9430 h 9429"/>
                        <a:gd name="connsiteX2" fmla="*/ 14573 w 14573"/>
                        <a:gd name="connsiteY2" fmla="*/ 1286 h 9429"/>
                        <a:gd name="connsiteX3" fmla="*/ 13716 w 14573"/>
                        <a:gd name="connsiteY3" fmla="*/ 0 h 9429"/>
                      </a:gdLst>
                      <a:ahLst/>
                      <a:cxnLst>
                        <a:cxn ang="0">
                          <a:pos x="connsiteX0" y="connsiteY0"/>
                        </a:cxn>
                        <a:cxn ang="0">
                          <a:pos x="connsiteX1" y="connsiteY1"/>
                        </a:cxn>
                        <a:cxn ang="0">
                          <a:pos x="connsiteX2" y="connsiteY2"/>
                        </a:cxn>
                        <a:cxn ang="0">
                          <a:pos x="connsiteX3" y="connsiteY3"/>
                        </a:cxn>
                      </a:cxnLst>
                      <a:rect l="l" t="t" r="r" b="b"/>
                      <a:pathLst>
                        <a:path w="14573" h="9429">
                          <a:moveTo>
                            <a:pt x="0" y="8144"/>
                          </a:moveTo>
                          <a:lnTo>
                            <a:pt x="857" y="9430"/>
                          </a:lnTo>
                          <a:lnTo>
                            <a:pt x="14573" y="1286"/>
                          </a:lnTo>
                          <a:lnTo>
                            <a:pt x="13716" y="0"/>
                          </a:lnTo>
                          <a:close/>
                        </a:path>
                      </a:pathLst>
                    </a:custGeom>
                    <a:solidFill>
                      <a:srgbClr val="B94231"/>
                    </a:solidFill>
                    <a:ln w="4286" cap="flat">
                      <a:noFill/>
                      <a:prstDash val="solid"/>
                      <a:miter/>
                    </a:ln>
                  </p:spPr>
                  <p:txBody>
                    <a:bodyPr rtlCol="0" anchor="ctr"/>
                    <a:lstStyle/>
                    <a:p>
                      <a:endParaRPr lang="en-GB"/>
                    </a:p>
                  </p:txBody>
                </p:sp>
                <p:sp>
                  <p:nvSpPr>
                    <p:cNvPr id="1093" name="Freeform: Shape 1092">
                      <a:extLst>
                        <a:ext uri="{FF2B5EF4-FFF2-40B4-BE49-F238E27FC236}">
                          <a16:creationId xmlns:a16="http://schemas.microsoft.com/office/drawing/2014/main" id="{9AB78F28-E9EC-05DC-C3E4-C2FAE2C2D59D}"/>
                        </a:ext>
                      </a:extLst>
                    </p:cNvPr>
                    <p:cNvSpPr/>
                    <p:nvPr/>
                  </p:nvSpPr>
                  <p:spPr>
                    <a:xfrm>
                      <a:off x="9105804" y="4269097"/>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4"/>
                            <a:pt x="3001" y="1714"/>
                            <a:pt x="3858" y="1286"/>
                          </a:cubicBezTo>
                          <a:lnTo>
                            <a:pt x="3429" y="0"/>
                          </a:lnTo>
                          <a:cubicBezTo>
                            <a:pt x="2143" y="429"/>
                            <a:pt x="858" y="429"/>
                            <a:pt x="0" y="0"/>
                          </a:cubicBezTo>
                        </a:path>
                      </a:pathLst>
                    </a:custGeom>
                    <a:solidFill>
                      <a:srgbClr val="B94231"/>
                    </a:solidFill>
                    <a:ln w="4286" cap="flat">
                      <a:noFill/>
                      <a:prstDash val="solid"/>
                      <a:miter/>
                    </a:ln>
                  </p:spPr>
                  <p:txBody>
                    <a:bodyPr rtlCol="0" anchor="ctr"/>
                    <a:lstStyle/>
                    <a:p>
                      <a:endParaRPr lang="en-GB"/>
                    </a:p>
                  </p:txBody>
                </p:sp>
                <p:sp>
                  <p:nvSpPr>
                    <p:cNvPr id="1094" name="Freeform: Shape 1093">
                      <a:extLst>
                        <a:ext uri="{FF2B5EF4-FFF2-40B4-BE49-F238E27FC236}">
                          <a16:creationId xmlns:a16="http://schemas.microsoft.com/office/drawing/2014/main" id="{DCBB5099-9E96-4852-E8BD-EB90883E3B5D}"/>
                        </a:ext>
                      </a:extLst>
                    </p:cNvPr>
                    <p:cNvSpPr/>
                    <p:nvPr/>
                  </p:nvSpPr>
                  <p:spPr>
                    <a:xfrm>
                      <a:off x="9091663" y="4250651"/>
                      <a:ext cx="31711" cy="18506"/>
                    </a:xfrm>
                    <a:custGeom>
                      <a:avLst/>
                      <a:gdLst>
                        <a:gd name="connsiteX0" fmla="*/ 15856 w 31711"/>
                        <a:gd name="connsiteY0" fmla="*/ 16 h 18506"/>
                        <a:gd name="connsiteX1" fmla="*/ 425 w 31711"/>
                        <a:gd name="connsiteY1" fmla="*/ 10302 h 18506"/>
                        <a:gd name="connsiteX2" fmla="*/ 15856 w 31711"/>
                        <a:gd name="connsiteY2" fmla="*/ 18446 h 18506"/>
                        <a:gd name="connsiteX3" fmla="*/ 31286 w 31711"/>
                        <a:gd name="connsiteY3" fmla="*/ 8159 h 18506"/>
                        <a:gd name="connsiteX4" fmla="*/ 15856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6" y="16"/>
                          </a:moveTo>
                          <a:cubicBezTo>
                            <a:pt x="15427" y="16"/>
                            <a:pt x="-3004" y="8588"/>
                            <a:pt x="425" y="10302"/>
                          </a:cubicBezTo>
                          <a:cubicBezTo>
                            <a:pt x="1282" y="10731"/>
                            <a:pt x="14998" y="19304"/>
                            <a:pt x="15856" y="18446"/>
                          </a:cubicBezTo>
                          <a:cubicBezTo>
                            <a:pt x="16284" y="18446"/>
                            <a:pt x="34715" y="9874"/>
                            <a:pt x="31286" y="8159"/>
                          </a:cubicBezTo>
                          <a:cubicBezTo>
                            <a:pt x="30000" y="8159"/>
                            <a:pt x="16284" y="-413"/>
                            <a:pt x="15856" y="16"/>
                          </a:cubicBezTo>
                          <a:close/>
                        </a:path>
                      </a:pathLst>
                    </a:custGeom>
                    <a:solidFill>
                      <a:srgbClr val="6C74AF"/>
                    </a:solidFill>
                    <a:ln w="4286" cap="flat">
                      <a:noFill/>
                      <a:prstDash val="solid"/>
                      <a:miter/>
                    </a:ln>
                  </p:spPr>
                  <p:txBody>
                    <a:bodyPr rtlCol="0" anchor="ctr"/>
                    <a:lstStyle/>
                    <a:p>
                      <a:endParaRPr lang="en-GB"/>
                    </a:p>
                  </p:txBody>
                </p:sp>
                <p:sp>
                  <p:nvSpPr>
                    <p:cNvPr id="1095" name="Freeform: Shape 1094">
                      <a:extLst>
                        <a:ext uri="{FF2B5EF4-FFF2-40B4-BE49-F238E27FC236}">
                          <a16:creationId xmlns:a16="http://schemas.microsoft.com/office/drawing/2014/main" id="{08FD4FEE-3753-1177-2E29-C8871E58ABD8}"/>
                        </a:ext>
                      </a:extLst>
                    </p:cNvPr>
                    <p:cNvSpPr/>
                    <p:nvPr/>
                  </p:nvSpPr>
                  <p:spPr>
                    <a:xfrm>
                      <a:off x="9068085" y="4274670"/>
                      <a:ext cx="14144" cy="9429"/>
                    </a:xfrm>
                    <a:custGeom>
                      <a:avLst/>
                      <a:gdLst>
                        <a:gd name="connsiteX0" fmla="*/ 0 w 14144"/>
                        <a:gd name="connsiteY0" fmla="*/ 0 h 9429"/>
                        <a:gd name="connsiteX1" fmla="*/ 857 w 14144"/>
                        <a:gd name="connsiteY1" fmla="*/ 1286 h 9429"/>
                        <a:gd name="connsiteX2" fmla="*/ 14144 w 14144"/>
                        <a:gd name="connsiteY2" fmla="*/ 9430 h 9429"/>
                        <a:gd name="connsiteX3" fmla="*/ 13716 w 14144"/>
                        <a:gd name="connsiteY3" fmla="*/ 8144 h 9429"/>
                      </a:gdLst>
                      <a:ahLst/>
                      <a:cxnLst>
                        <a:cxn ang="0">
                          <a:pos x="connsiteX0" y="connsiteY0"/>
                        </a:cxn>
                        <a:cxn ang="0">
                          <a:pos x="connsiteX1" y="connsiteY1"/>
                        </a:cxn>
                        <a:cxn ang="0">
                          <a:pos x="connsiteX2" y="connsiteY2"/>
                        </a:cxn>
                        <a:cxn ang="0">
                          <a:pos x="connsiteX3" y="connsiteY3"/>
                        </a:cxn>
                      </a:cxnLst>
                      <a:rect l="l" t="t" r="r" b="b"/>
                      <a:pathLst>
                        <a:path w="14144" h="9429">
                          <a:moveTo>
                            <a:pt x="0" y="0"/>
                          </a:moveTo>
                          <a:lnTo>
                            <a:pt x="857" y="1286"/>
                          </a:lnTo>
                          <a:lnTo>
                            <a:pt x="14144" y="9430"/>
                          </a:lnTo>
                          <a:lnTo>
                            <a:pt x="13716" y="8144"/>
                          </a:lnTo>
                          <a:close/>
                        </a:path>
                      </a:pathLst>
                    </a:custGeom>
                    <a:solidFill>
                      <a:srgbClr val="B94231"/>
                    </a:solidFill>
                    <a:ln w="4286" cap="flat">
                      <a:noFill/>
                      <a:prstDash val="solid"/>
                      <a:miter/>
                    </a:ln>
                  </p:spPr>
                  <p:txBody>
                    <a:bodyPr rtlCol="0" anchor="ctr"/>
                    <a:lstStyle/>
                    <a:p>
                      <a:endParaRPr lang="en-GB"/>
                    </a:p>
                  </p:txBody>
                </p:sp>
                <p:sp>
                  <p:nvSpPr>
                    <p:cNvPr id="1096" name="Freeform: Shape 1095">
                      <a:extLst>
                        <a:ext uri="{FF2B5EF4-FFF2-40B4-BE49-F238E27FC236}">
                          <a16:creationId xmlns:a16="http://schemas.microsoft.com/office/drawing/2014/main" id="{F8C5799A-FB98-E405-F7B1-38ACD3E298E9}"/>
                        </a:ext>
                      </a:extLst>
                    </p:cNvPr>
                    <p:cNvSpPr/>
                    <p:nvPr/>
                  </p:nvSpPr>
                  <p:spPr>
                    <a:xfrm>
                      <a:off x="9098946" y="4273384"/>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4"/>
                            <a:pt x="858" y="857"/>
                            <a:pt x="429" y="0"/>
                          </a:cubicBezTo>
                          <a:cubicBezTo>
                            <a:pt x="858" y="429"/>
                            <a:pt x="429" y="1286"/>
                            <a:pt x="0" y="1286"/>
                          </a:cubicBezTo>
                        </a:path>
                      </a:pathLst>
                    </a:custGeom>
                    <a:solidFill>
                      <a:srgbClr val="B94231"/>
                    </a:solidFill>
                    <a:ln w="4286" cap="flat">
                      <a:noFill/>
                      <a:prstDash val="solid"/>
                      <a:miter/>
                    </a:ln>
                  </p:spPr>
                  <p:txBody>
                    <a:bodyPr rtlCol="0" anchor="ctr"/>
                    <a:lstStyle/>
                    <a:p>
                      <a:endParaRPr lang="en-GB"/>
                    </a:p>
                  </p:txBody>
                </p:sp>
                <p:sp>
                  <p:nvSpPr>
                    <p:cNvPr id="1097" name="Freeform: Shape 1096">
                      <a:extLst>
                        <a:ext uri="{FF2B5EF4-FFF2-40B4-BE49-F238E27FC236}">
                          <a16:creationId xmlns:a16="http://schemas.microsoft.com/office/drawing/2014/main" id="{9BD2718B-6963-C7F3-33AC-06CCE4C5F42F}"/>
                        </a:ext>
                      </a:extLst>
                    </p:cNvPr>
                    <p:cNvSpPr/>
                    <p:nvPr/>
                  </p:nvSpPr>
                  <p:spPr>
                    <a:xfrm>
                      <a:off x="9085230" y="4274670"/>
                      <a:ext cx="14144" cy="9429"/>
                    </a:xfrm>
                    <a:custGeom>
                      <a:avLst/>
                      <a:gdLst>
                        <a:gd name="connsiteX0" fmla="*/ 0 w 14144"/>
                        <a:gd name="connsiteY0" fmla="*/ 8144 h 9429"/>
                        <a:gd name="connsiteX1" fmla="*/ 429 w 14144"/>
                        <a:gd name="connsiteY1" fmla="*/ 9430 h 9429"/>
                        <a:gd name="connsiteX2" fmla="*/ 14144 w 14144"/>
                        <a:gd name="connsiteY2" fmla="*/ 1286 h 9429"/>
                        <a:gd name="connsiteX3" fmla="*/ 13716 w 14144"/>
                        <a:gd name="connsiteY3" fmla="*/ 0 h 9429"/>
                      </a:gdLst>
                      <a:ahLst/>
                      <a:cxnLst>
                        <a:cxn ang="0">
                          <a:pos x="connsiteX0" y="connsiteY0"/>
                        </a:cxn>
                        <a:cxn ang="0">
                          <a:pos x="connsiteX1" y="connsiteY1"/>
                        </a:cxn>
                        <a:cxn ang="0">
                          <a:pos x="connsiteX2" y="connsiteY2"/>
                        </a:cxn>
                        <a:cxn ang="0">
                          <a:pos x="connsiteX3" y="connsiteY3"/>
                        </a:cxn>
                      </a:cxnLst>
                      <a:rect l="l" t="t" r="r" b="b"/>
                      <a:pathLst>
                        <a:path w="14144" h="9429">
                          <a:moveTo>
                            <a:pt x="0" y="8144"/>
                          </a:moveTo>
                          <a:lnTo>
                            <a:pt x="429" y="9430"/>
                          </a:lnTo>
                          <a:lnTo>
                            <a:pt x="14144" y="1286"/>
                          </a:lnTo>
                          <a:lnTo>
                            <a:pt x="13716" y="0"/>
                          </a:lnTo>
                          <a:close/>
                        </a:path>
                      </a:pathLst>
                    </a:custGeom>
                    <a:solidFill>
                      <a:srgbClr val="B94231"/>
                    </a:solidFill>
                    <a:ln w="4286" cap="flat">
                      <a:noFill/>
                      <a:prstDash val="solid"/>
                      <a:miter/>
                    </a:ln>
                  </p:spPr>
                  <p:txBody>
                    <a:bodyPr rtlCol="0" anchor="ctr"/>
                    <a:lstStyle/>
                    <a:p>
                      <a:endParaRPr lang="en-GB"/>
                    </a:p>
                  </p:txBody>
                </p:sp>
                <p:sp>
                  <p:nvSpPr>
                    <p:cNvPr id="1098" name="Freeform: Shape 1097">
                      <a:extLst>
                        <a:ext uri="{FF2B5EF4-FFF2-40B4-BE49-F238E27FC236}">
                          <a16:creationId xmlns:a16="http://schemas.microsoft.com/office/drawing/2014/main" id="{65959715-9BCF-2F9B-A56B-6E10EDFFC1F5}"/>
                        </a:ext>
                      </a:extLst>
                    </p:cNvPr>
                    <p:cNvSpPr/>
                    <p:nvPr/>
                  </p:nvSpPr>
                  <p:spPr>
                    <a:xfrm>
                      <a:off x="9081801" y="4282813"/>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4"/>
                            <a:pt x="3001" y="1714"/>
                            <a:pt x="3858" y="1286"/>
                          </a:cubicBezTo>
                          <a:lnTo>
                            <a:pt x="3429" y="0"/>
                          </a:lnTo>
                          <a:cubicBezTo>
                            <a:pt x="2572" y="429"/>
                            <a:pt x="858" y="429"/>
                            <a:pt x="0" y="0"/>
                          </a:cubicBezTo>
                        </a:path>
                      </a:pathLst>
                    </a:custGeom>
                    <a:solidFill>
                      <a:srgbClr val="B94231"/>
                    </a:solidFill>
                    <a:ln w="4286" cap="flat">
                      <a:noFill/>
                      <a:prstDash val="solid"/>
                      <a:miter/>
                    </a:ln>
                  </p:spPr>
                  <p:txBody>
                    <a:bodyPr rtlCol="0" anchor="ctr"/>
                    <a:lstStyle/>
                    <a:p>
                      <a:endParaRPr lang="en-GB"/>
                    </a:p>
                  </p:txBody>
                </p:sp>
                <p:sp>
                  <p:nvSpPr>
                    <p:cNvPr id="1099" name="Freeform: Shape 1098">
                      <a:extLst>
                        <a:ext uri="{FF2B5EF4-FFF2-40B4-BE49-F238E27FC236}">
                          <a16:creationId xmlns:a16="http://schemas.microsoft.com/office/drawing/2014/main" id="{434A00AB-61B4-97F0-5078-0585A916BC55}"/>
                        </a:ext>
                      </a:extLst>
                    </p:cNvPr>
                    <p:cNvSpPr/>
                    <p:nvPr/>
                  </p:nvSpPr>
                  <p:spPr>
                    <a:xfrm>
                      <a:off x="9067660" y="4264751"/>
                      <a:ext cx="31711" cy="18551"/>
                    </a:xfrm>
                    <a:custGeom>
                      <a:avLst/>
                      <a:gdLst>
                        <a:gd name="connsiteX0" fmla="*/ 15856 w 31711"/>
                        <a:gd name="connsiteY0" fmla="*/ 60 h 18551"/>
                        <a:gd name="connsiteX1" fmla="*/ 425 w 31711"/>
                        <a:gd name="connsiteY1" fmla="*/ 10347 h 18551"/>
                        <a:gd name="connsiteX2" fmla="*/ 15856 w 31711"/>
                        <a:gd name="connsiteY2" fmla="*/ 18491 h 18551"/>
                        <a:gd name="connsiteX3" fmla="*/ 31286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5427" y="60"/>
                            <a:pt x="-3004" y="8633"/>
                            <a:pt x="425" y="10347"/>
                          </a:cubicBezTo>
                          <a:cubicBezTo>
                            <a:pt x="1282" y="10776"/>
                            <a:pt x="14998" y="19348"/>
                            <a:pt x="15856" y="18491"/>
                          </a:cubicBezTo>
                          <a:cubicBezTo>
                            <a:pt x="16284" y="18491"/>
                            <a:pt x="34715" y="9919"/>
                            <a:pt x="31286" y="8204"/>
                          </a:cubicBezTo>
                          <a:cubicBezTo>
                            <a:pt x="30429" y="7775"/>
                            <a:pt x="16284" y="-797"/>
                            <a:pt x="15856" y="60"/>
                          </a:cubicBezTo>
                          <a:close/>
                        </a:path>
                      </a:pathLst>
                    </a:custGeom>
                    <a:solidFill>
                      <a:srgbClr val="6C74AF"/>
                    </a:solidFill>
                    <a:ln w="4286" cap="flat">
                      <a:noFill/>
                      <a:prstDash val="solid"/>
                      <a:miter/>
                    </a:ln>
                  </p:spPr>
                  <p:txBody>
                    <a:bodyPr rtlCol="0" anchor="ctr"/>
                    <a:lstStyle/>
                    <a:p>
                      <a:endParaRPr lang="en-GB"/>
                    </a:p>
                  </p:txBody>
                </p:sp>
                <p:sp>
                  <p:nvSpPr>
                    <p:cNvPr id="1100" name="Freeform: Shape 1099">
                      <a:extLst>
                        <a:ext uri="{FF2B5EF4-FFF2-40B4-BE49-F238E27FC236}">
                          <a16:creationId xmlns:a16="http://schemas.microsoft.com/office/drawing/2014/main" id="{7A8AD975-B18C-CF08-E510-644A0D8DCC7A}"/>
                        </a:ext>
                      </a:extLst>
                    </p:cNvPr>
                    <p:cNvSpPr/>
                    <p:nvPr/>
                  </p:nvSpPr>
                  <p:spPr>
                    <a:xfrm>
                      <a:off x="9044082" y="4288814"/>
                      <a:ext cx="14572" cy="9001"/>
                    </a:xfrm>
                    <a:custGeom>
                      <a:avLst/>
                      <a:gdLst>
                        <a:gd name="connsiteX0" fmla="*/ 0 w 14572"/>
                        <a:gd name="connsiteY0" fmla="*/ 0 h 9001"/>
                        <a:gd name="connsiteX1" fmla="*/ 857 w 14572"/>
                        <a:gd name="connsiteY1" fmla="*/ 857 h 9001"/>
                        <a:gd name="connsiteX2" fmla="*/ 14573 w 14572"/>
                        <a:gd name="connsiteY2" fmla="*/ 9001 h 9001"/>
                        <a:gd name="connsiteX3" fmla="*/ 13716 w 14572"/>
                        <a:gd name="connsiteY3" fmla="*/ 7715 h 9001"/>
                      </a:gdLst>
                      <a:ahLst/>
                      <a:cxnLst>
                        <a:cxn ang="0">
                          <a:pos x="connsiteX0" y="connsiteY0"/>
                        </a:cxn>
                        <a:cxn ang="0">
                          <a:pos x="connsiteX1" y="connsiteY1"/>
                        </a:cxn>
                        <a:cxn ang="0">
                          <a:pos x="connsiteX2" y="connsiteY2"/>
                        </a:cxn>
                        <a:cxn ang="0">
                          <a:pos x="connsiteX3" y="connsiteY3"/>
                        </a:cxn>
                      </a:cxnLst>
                      <a:rect l="l" t="t" r="r" b="b"/>
                      <a:pathLst>
                        <a:path w="14572" h="9001">
                          <a:moveTo>
                            <a:pt x="0" y="0"/>
                          </a:moveTo>
                          <a:lnTo>
                            <a:pt x="857" y="857"/>
                          </a:lnTo>
                          <a:lnTo>
                            <a:pt x="14573" y="9001"/>
                          </a:lnTo>
                          <a:lnTo>
                            <a:pt x="13716" y="7715"/>
                          </a:lnTo>
                          <a:close/>
                        </a:path>
                      </a:pathLst>
                    </a:custGeom>
                    <a:solidFill>
                      <a:srgbClr val="B94231"/>
                    </a:solidFill>
                    <a:ln w="4286" cap="flat">
                      <a:noFill/>
                      <a:prstDash val="solid"/>
                      <a:miter/>
                    </a:ln>
                  </p:spPr>
                  <p:txBody>
                    <a:bodyPr rtlCol="0" anchor="ctr"/>
                    <a:lstStyle/>
                    <a:p>
                      <a:endParaRPr lang="en-GB"/>
                    </a:p>
                  </p:txBody>
                </p:sp>
                <p:sp>
                  <p:nvSpPr>
                    <p:cNvPr id="1101" name="Freeform: Shape 1100">
                      <a:extLst>
                        <a:ext uri="{FF2B5EF4-FFF2-40B4-BE49-F238E27FC236}">
                          <a16:creationId xmlns:a16="http://schemas.microsoft.com/office/drawing/2014/main" id="{4EF0666A-7CA4-7C59-A924-BD50811E9425}"/>
                        </a:ext>
                      </a:extLst>
                    </p:cNvPr>
                    <p:cNvSpPr/>
                    <p:nvPr/>
                  </p:nvSpPr>
                  <p:spPr>
                    <a:xfrm>
                      <a:off x="9074943" y="4287528"/>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5"/>
                            <a:pt x="857" y="857"/>
                            <a:pt x="429" y="0"/>
                          </a:cubicBezTo>
                          <a:cubicBezTo>
                            <a:pt x="857" y="0"/>
                            <a:pt x="429" y="857"/>
                            <a:pt x="0" y="1286"/>
                          </a:cubicBezTo>
                        </a:path>
                      </a:pathLst>
                    </a:custGeom>
                    <a:solidFill>
                      <a:srgbClr val="B94231"/>
                    </a:solidFill>
                    <a:ln w="4286" cap="flat">
                      <a:noFill/>
                      <a:prstDash val="solid"/>
                      <a:miter/>
                    </a:ln>
                  </p:spPr>
                  <p:txBody>
                    <a:bodyPr rtlCol="0" anchor="ctr"/>
                    <a:lstStyle/>
                    <a:p>
                      <a:endParaRPr lang="en-GB"/>
                    </a:p>
                  </p:txBody>
                </p:sp>
                <p:sp>
                  <p:nvSpPr>
                    <p:cNvPr id="1102" name="Freeform: Shape 1101">
                      <a:extLst>
                        <a:ext uri="{FF2B5EF4-FFF2-40B4-BE49-F238E27FC236}">
                          <a16:creationId xmlns:a16="http://schemas.microsoft.com/office/drawing/2014/main" id="{C47C6328-0630-5719-336D-A7BFB172A58E}"/>
                        </a:ext>
                      </a:extLst>
                    </p:cNvPr>
                    <p:cNvSpPr/>
                    <p:nvPr/>
                  </p:nvSpPr>
                  <p:spPr>
                    <a:xfrm>
                      <a:off x="9061227" y="4288814"/>
                      <a:ext cx="14144" cy="9001"/>
                    </a:xfrm>
                    <a:custGeom>
                      <a:avLst/>
                      <a:gdLst>
                        <a:gd name="connsiteX0" fmla="*/ 0 w 14144"/>
                        <a:gd name="connsiteY0" fmla="*/ 7715 h 9001"/>
                        <a:gd name="connsiteX1" fmla="*/ 857 w 14144"/>
                        <a:gd name="connsiteY1" fmla="*/ 9001 h 9001"/>
                        <a:gd name="connsiteX2" fmla="*/ 14144 w 14144"/>
                        <a:gd name="connsiteY2" fmla="*/ 857 h 9001"/>
                        <a:gd name="connsiteX3" fmla="*/ 13716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857" y="9001"/>
                          </a:lnTo>
                          <a:lnTo>
                            <a:pt x="14144" y="857"/>
                          </a:lnTo>
                          <a:lnTo>
                            <a:pt x="13716" y="0"/>
                          </a:lnTo>
                          <a:close/>
                        </a:path>
                      </a:pathLst>
                    </a:custGeom>
                    <a:solidFill>
                      <a:srgbClr val="B94231"/>
                    </a:solidFill>
                    <a:ln w="4286" cap="flat">
                      <a:noFill/>
                      <a:prstDash val="solid"/>
                      <a:miter/>
                    </a:ln>
                  </p:spPr>
                  <p:txBody>
                    <a:bodyPr rtlCol="0" anchor="ctr"/>
                    <a:lstStyle/>
                    <a:p>
                      <a:endParaRPr lang="en-GB"/>
                    </a:p>
                  </p:txBody>
                </p:sp>
                <p:sp>
                  <p:nvSpPr>
                    <p:cNvPr id="1103" name="Freeform: Shape 1102">
                      <a:extLst>
                        <a:ext uri="{FF2B5EF4-FFF2-40B4-BE49-F238E27FC236}">
                          <a16:creationId xmlns:a16="http://schemas.microsoft.com/office/drawing/2014/main" id="{D6177AD9-6F32-F651-C3B4-8C8626743A00}"/>
                        </a:ext>
                      </a:extLst>
                    </p:cNvPr>
                    <p:cNvSpPr/>
                    <p:nvPr/>
                  </p:nvSpPr>
                  <p:spPr>
                    <a:xfrm>
                      <a:off x="9043657" y="4278467"/>
                      <a:ext cx="31711" cy="18551"/>
                    </a:xfrm>
                    <a:custGeom>
                      <a:avLst/>
                      <a:gdLst>
                        <a:gd name="connsiteX0" fmla="*/ 15856 w 31711"/>
                        <a:gd name="connsiteY0" fmla="*/ 60 h 18551"/>
                        <a:gd name="connsiteX1" fmla="*/ 425 w 31711"/>
                        <a:gd name="connsiteY1" fmla="*/ 10347 h 18551"/>
                        <a:gd name="connsiteX2" fmla="*/ 15856 w 31711"/>
                        <a:gd name="connsiteY2" fmla="*/ 18491 h 18551"/>
                        <a:gd name="connsiteX3" fmla="*/ 31286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5427" y="60"/>
                            <a:pt x="-3004" y="8633"/>
                            <a:pt x="425" y="10347"/>
                          </a:cubicBezTo>
                          <a:cubicBezTo>
                            <a:pt x="1282" y="10776"/>
                            <a:pt x="14998" y="19348"/>
                            <a:pt x="15856" y="18491"/>
                          </a:cubicBezTo>
                          <a:cubicBezTo>
                            <a:pt x="16284" y="18491"/>
                            <a:pt x="34715" y="9919"/>
                            <a:pt x="31286" y="8204"/>
                          </a:cubicBezTo>
                          <a:cubicBezTo>
                            <a:pt x="30429" y="7775"/>
                            <a:pt x="16713" y="-797"/>
                            <a:pt x="15856" y="60"/>
                          </a:cubicBezTo>
                          <a:close/>
                        </a:path>
                      </a:pathLst>
                    </a:custGeom>
                    <a:solidFill>
                      <a:srgbClr val="6C74AF"/>
                    </a:solidFill>
                    <a:ln w="4286" cap="flat">
                      <a:noFill/>
                      <a:prstDash val="solid"/>
                      <a:miter/>
                    </a:ln>
                  </p:spPr>
                  <p:txBody>
                    <a:bodyPr rtlCol="0" anchor="ctr"/>
                    <a:lstStyle/>
                    <a:p>
                      <a:endParaRPr lang="en-GB"/>
                    </a:p>
                  </p:txBody>
                </p:sp>
                <p:sp>
                  <p:nvSpPr>
                    <p:cNvPr id="1104" name="Freeform: Shape 1103">
                      <a:extLst>
                        <a:ext uri="{FF2B5EF4-FFF2-40B4-BE49-F238E27FC236}">
                          <a16:creationId xmlns:a16="http://schemas.microsoft.com/office/drawing/2014/main" id="{CF9E368C-24C4-7B7D-47F9-312F523013E7}"/>
                        </a:ext>
                      </a:extLst>
                    </p:cNvPr>
                    <p:cNvSpPr/>
                    <p:nvPr/>
                  </p:nvSpPr>
                  <p:spPr>
                    <a:xfrm>
                      <a:off x="9057798" y="4296529"/>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0" y="1715"/>
                            <a:pt x="3858" y="1286"/>
                          </a:cubicBezTo>
                          <a:lnTo>
                            <a:pt x="3429" y="0"/>
                          </a:lnTo>
                          <a:cubicBezTo>
                            <a:pt x="2572" y="429"/>
                            <a:pt x="857" y="429"/>
                            <a:pt x="0" y="0"/>
                          </a:cubicBezTo>
                        </a:path>
                      </a:pathLst>
                    </a:custGeom>
                    <a:solidFill>
                      <a:srgbClr val="B94231"/>
                    </a:solidFill>
                    <a:ln w="4286" cap="flat">
                      <a:noFill/>
                      <a:prstDash val="solid"/>
                      <a:miter/>
                    </a:ln>
                  </p:spPr>
                  <p:txBody>
                    <a:bodyPr rtlCol="0" anchor="ctr"/>
                    <a:lstStyle/>
                    <a:p>
                      <a:endParaRPr lang="en-GB"/>
                    </a:p>
                  </p:txBody>
                </p:sp>
                <p:grpSp>
                  <p:nvGrpSpPr>
                    <p:cNvPr id="1105" name="Graphic 18">
                      <a:extLst>
                        <a:ext uri="{FF2B5EF4-FFF2-40B4-BE49-F238E27FC236}">
                          <a16:creationId xmlns:a16="http://schemas.microsoft.com/office/drawing/2014/main" id="{57D7B728-8A98-02D7-3994-CDD7F44EC5D1}"/>
                        </a:ext>
                      </a:extLst>
                    </p:cNvPr>
                    <p:cNvGrpSpPr/>
                    <p:nvPr/>
                  </p:nvGrpSpPr>
                  <p:grpSpPr>
                    <a:xfrm>
                      <a:off x="9186814" y="4233093"/>
                      <a:ext cx="1286" cy="1714"/>
                      <a:chOff x="9186814" y="4233093"/>
                      <a:chExt cx="1286" cy="1714"/>
                    </a:xfrm>
                  </p:grpSpPr>
                  <p:sp>
                    <p:nvSpPr>
                      <p:cNvPr id="1106" name="Freeform: Shape 1105">
                        <a:extLst>
                          <a:ext uri="{FF2B5EF4-FFF2-40B4-BE49-F238E27FC236}">
                            <a16:creationId xmlns:a16="http://schemas.microsoft.com/office/drawing/2014/main" id="{883FE2CD-B6A9-1E7D-3AA6-D44F44BBA999}"/>
                          </a:ext>
                        </a:extLst>
                      </p:cNvPr>
                      <p:cNvSpPr/>
                      <p:nvPr/>
                    </p:nvSpPr>
                    <p:spPr>
                      <a:xfrm>
                        <a:off x="9186814" y="4233093"/>
                        <a:ext cx="428" cy="1285"/>
                      </a:xfrm>
                      <a:custGeom>
                        <a:avLst/>
                        <a:gdLst>
                          <a:gd name="connsiteX0" fmla="*/ 0 w 428"/>
                          <a:gd name="connsiteY0" fmla="*/ 0 h 1285"/>
                          <a:gd name="connsiteX1" fmla="*/ 429 w 428"/>
                          <a:gd name="connsiteY1" fmla="*/ 1286 h 1285"/>
                          <a:gd name="connsiteX2" fmla="*/ 0 w 428"/>
                          <a:gd name="connsiteY2" fmla="*/ 0 h 1285"/>
                        </a:gdLst>
                        <a:ahLst/>
                        <a:cxnLst>
                          <a:cxn ang="0">
                            <a:pos x="connsiteX0" y="connsiteY0"/>
                          </a:cxn>
                          <a:cxn ang="0">
                            <a:pos x="connsiteX1" y="connsiteY1"/>
                          </a:cxn>
                          <a:cxn ang="0">
                            <a:pos x="connsiteX2" y="connsiteY2"/>
                          </a:cxn>
                        </a:cxnLst>
                        <a:rect l="l" t="t" r="r" b="b"/>
                        <a:pathLst>
                          <a:path w="428" h="1285">
                            <a:moveTo>
                              <a:pt x="0" y="0"/>
                            </a:moveTo>
                            <a:lnTo>
                              <a:pt x="429" y="1286"/>
                            </a:lnTo>
                            <a:lnTo>
                              <a:pt x="0" y="0"/>
                            </a:lnTo>
                          </a:path>
                        </a:pathLst>
                      </a:custGeom>
                      <a:solidFill>
                        <a:srgbClr val="376C70"/>
                      </a:solidFill>
                      <a:ln w="4286" cap="flat">
                        <a:noFill/>
                        <a:prstDash val="solid"/>
                        <a:miter/>
                      </a:ln>
                    </p:spPr>
                    <p:txBody>
                      <a:bodyPr rtlCol="0" anchor="ctr"/>
                      <a:lstStyle/>
                      <a:p>
                        <a:endParaRPr lang="en-GB"/>
                      </a:p>
                    </p:txBody>
                  </p:sp>
                  <p:sp>
                    <p:nvSpPr>
                      <p:cNvPr id="1107" name="Freeform: Shape 1106">
                        <a:extLst>
                          <a:ext uri="{FF2B5EF4-FFF2-40B4-BE49-F238E27FC236}">
                            <a16:creationId xmlns:a16="http://schemas.microsoft.com/office/drawing/2014/main" id="{2F5C0B79-34BB-F4F8-D9F5-9445B9E7044C}"/>
                          </a:ext>
                        </a:extLst>
                      </p:cNvPr>
                      <p:cNvSpPr/>
                      <p:nvPr/>
                    </p:nvSpPr>
                    <p:spPr>
                      <a:xfrm>
                        <a:off x="9186814" y="4233093"/>
                        <a:ext cx="1286" cy="1714"/>
                      </a:xfrm>
                      <a:custGeom>
                        <a:avLst/>
                        <a:gdLst>
                          <a:gd name="connsiteX0" fmla="*/ 0 w 1286"/>
                          <a:gd name="connsiteY0" fmla="*/ 0 h 1714"/>
                          <a:gd name="connsiteX1" fmla="*/ 1286 w 1286"/>
                          <a:gd name="connsiteY1" fmla="*/ 1715 h 1714"/>
                          <a:gd name="connsiteX2" fmla="*/ 858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5"/>
                              <a:pt x="1286" y="1715"/>
                            </a:cubicBezTo>
                            <a:lnTo>
                              <a:pt x="858" y="429"/>
                            </a:lnTo>
                            <a:cubicBezTo>
                              <a:pt x="429" y="429"/>
                              <a:pt x="0" y="0"/>
                              <a:pt x="0" y="0"/>
                            </a:cubicBezTo>
                          </a:path>
                        </a:pathLst>
                      </a:custGeom>
                      <a:solidFill>
                        <a:srgbClr val="B94231"/>
                      </a:solidFill>
                      <a:ln w="4286" cap="flat">
                        <a:noFill/>
                        <a:prstDash val="solid"/>
                        <a:miter/>
                      </a:ln>
                    </p:spPr>
                    <p:txBody>
                      <a:bodyPr rtlCol="0" anchor="ctr"/>
                      <a:lstStyle/>
                      <a:p>
                        <a:endParaRPr lang="en-GB"/>
                      </a:p>
                    </p:txBody>
                  </p:sp>
                </p:grpSp>
                <p:sp>
                  <p:nvSpPr>
                    <p:cNvPr id="1108" name="Freeform: Shape 1107">
                      <a:extLst>
                        <a:ext uri="{FF2B5EF4-FFF2-40B4-BE49-F238E27FC236}">
                          <a16:creationId xmlns:a16="http://schemas.microsoft.com/office/drawing/2014/main" id="{10F67CFE-F20A-97DD-7A34-FE365F544F1C}"/>
                        </a:ext>
                      </a:extLst>
                    </p:cNvPr>
                    <p:cNvSpPr/>
                    <p:nvPr/>
                  </p:nvSpPr>
                  <p:spPr>
                    <a:xfrm>
                      <a:off x="9020508" y="4302530"/>
                      <a:ext cx="14144" cy="9001"/>
                    </a:xfrm>
                    <a:custGeom>
                      <a:avLst/>
                      <a:gdLst>
                        <a:gd name="connsiteX0" fmla="*/ 0 w 14144"/>
                        <a:gd name="connsiteY0" fmla="*/ 0 h 9001"/>
                        <a:gd name="connsiteX1" fmla="*/ 429 w 14144"/>
                        <a:gd name="connsiteY1" fmla="*/ 1286 h 9001"/>
                        <a:gd name="connsiteX2" fmla="*/ 14144 w 14144"/>
                        <a:gd name="connsiteY2" fmla="*/ 9001 h 9001"/>
                        <a:gd name="connsiteX3" fmla="*/ 13716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429" y="1286"/>
                          </a:lnTo>
                          <a:lnTo>
                            <a:pt x="14144" y="9001"/>
                          </a:lnTo>
                          <a:lnTo>
                            <a:pt x="13716" y="7715"/>
                          </a:lnTo>
                          <a:close/>
                        </a:path>
                      </a:pathLst>
                    </a:custGeom>
                    <a:solidFill>
                      <a:srgbClr val="B94231"/>
                    </a:solidFill>
                    <a:ln w="4286" cap="flat">
                      <a:noFill/>
                      <a:prstDash val="solid"/>
                      <a:miter/>
                    </a:ln>
                  </p:spPr>
                  <p:txBody>
                    <a:bodyPr rtlCol="0" anchor="ctr"/>
                    <a:lstStyle/>
                    <a:p>
                      <a:endParaRPr lang="en-GB"/>
                    </a:p>
                  </p:txBody>
                </p:sp>
                <p:sp>
                  <p:nvSpPr>
                    <p:cNvPr id="1109" name="Freeform: Shape 1108">
                      <a:extLst>
                        <a:ext uri="{FF2B5EF4-FFF2-40B4-BE49-F238E27FC236}">
                          <a16:creationId xmlns:a16="http://schemas.microsoft.com/office/drawing/2014/main" id="{F59D821E-C5AA-AC34-E4CC-4B8AA5A4E9D5}"/>
                        </a:ext>
                      </a:extLst>
                    </p:cNvPr>
                    <p:cNvSpPr/>
                    <p:nvPr/>
                  </p:nvSpPr>
                  <p:spPr>
                    <a:xfrm>
                      <a:off x="9050940" y="4301244"/>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4"/>
                            <a:pt x="857" y="857"/>
                            <a:pt x="429" y="0"/>
                          </a:cubicBezTo>
                          <a:cubicBezTo>
                            <a:pt x="857" y="429"/>
                            <a:pt x="857" y="857"/>
                            <a:pt x="0" y="1286"/>
                          </a:cubicBezTo>
                        </a:path>
                      </a:pathLst>
                    </a:custGeom>
                    <a:solidFill>
                      <a:srgbClr val="B94231"/>
                    </a:solidFill>
                    <a:ln w="4286" cap="flat">
                      <a:noFill/>
                      <a:prstDash val="solid"/>
                      <a:miter/>
                    </a:ln>
                  </p:spPr>
                  <p:txBody>
                    <a:bodyPr rtlCol="0" anchor="ctr"/>
                    <a:lstStyle/>
                    <a:p>
                      <a:endParaRPr lang="en-GB"/>
                    </a:p>
                  </p:txBody>
                </p:sp>
                <p:sp>
                  <p:nvSpPr>
                    <p:cNvPr id="1110" name="Freeform: Shape 1109">
                      <a:extLst>
                        <a:ext uri="{FF2B5EF4-FFF2-40B4-BE49-F238E27FC236}">
                          <a16:creationId xmlns:a16="http://schemas.microsoft.com/office/drawing/2014/main" id="{91CEAB5A-28DC-C07B-F15C-8DCA89A8BF3A}"/>
                        </a:ext>
                      </a:extLst>
                    </p:cNvPr>
                    <p:cNvSpPr/>
                    <p:nvPr/>
                  </p:nvSpPr>
                  <p:spPr>
                    <a:xfrm>
                      <a:off x="9037224" y="4302530"/>
                      <a:ext cx="14573" cy="9001"/>
                    </a:xfrm>
                    <a:custGeom>
                      <a:avLst/>
                      <a:gdLst>
                        <a:gd name="connsiteX0" fmla="*/ 0 w 14573"/>
                        <a:gd name="connsiteY0" fmla="*/ 7715 h 9001"/>
                        <a:gd name="connsiteX1" fmla="*/ 858 w 14573"/>
                        <a:gd name="connsiteY1" fmla="*/ 9001 h 9001"/>
                        <a:gd name="connsiteX2" fmla="*/ 14573 w 14573"/>
                        <a:gd name="connsiteY2" fmla="*/ 1286 h 9001"/>
                        <a:gd name="connsiteX3" fmla="*/ 13716 w 14573"/>
                        <a:gd name="connsiteY3" fmla="*/ 0 h 9001"/>
                      </a:gdLst>
                      <a:ahLst/>
                      <a:cxnLst>
                        <a:cxn ang="0">
                          <a:pos x="connsiteX0" y="connsiteY0"/>
                        </a:cxn>
                        <a:cxn ang="0">
                          <a:pos x="connsiteX1" y="connsiteY1"/>
                        </a:cxn>
                        <a:cxn ang="0">
                          <a:pos x="connsiteX2" y="connsiteY2"/>
                        </a:cxn>
                        <a:cxn ang="0">
                          <a:pos x="connsiteX3" y="connsiteY3"/>
                        </a:cxn>
                      </a:cxnLst>
                      <a:rect l="l" t="t" r="r" b="b"/>
                      <a:pathLst>
                        <a:path w="14573" h="9001">
                          <a:moveTo>
                            <a:pt x="0" y="7715"/>
                          </a:moveTo>
                          <a:lnTo>
                            <a:pt x="858" y="9001"/>
                          </a:lnTo>
                          <a:lnTo>
                            <a:pt x="14573" y="1286"/>
                          </a:lnTo>
                          <a:lnTo>
                            <a:pt x="13716" y="0"/>
                          </a:lnTo>
                          <a:close/>
                        </a:path>
                      </a:pathLst>
                    </a:custGeom>
                    <a:solidFill>
                      <a:srgbClr val="B94231"/>
                    </a:solidFill>
                    <a:ln w="4286" cap="flat">
                      <a:noFill/>
                      <a:prstDash val="solid"/>
                      <a:miter/>
                    </a:ln>
                  </p:spPr>
                  <p:txBody>
                    <a:bodyPr rtlCol="0" anchor="ctr"/>
                    <a:lstStyle/>
                    <a:p>
                      <a:endParaRPr lang="en-GB"/>
                    </a:p>
                  </p:txBody>
                </p:sp>
                <p:sp>
                  <p:nvSpPr>
                    <p:cNvPr id="1111" name="Freeform: Shape 1110">
                      <a:extLst>
                        <a:ext uri="{FF2B5EF4-FFF2-40B4-BE49-F238E27FC236}">
                          <a16:creationId xmlns:a16="http://schemas.microsoft.com/office/drawing/2014/main" id="{6BC45BB8-4C7D-3228-C7D0-ADD615E37067}"/>
                        </a:ext>
                      </a:extLst>
                    </p:cNvPr>
                    <p:cNvSpPr/>
                    <p:nvPr/>
                  </p:nvSpPr>
                  <p:spPr>
                    <a:xfrm>
                      <a:off x="9034224" y="4310245"/>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0" y="1715"/>
                            <a:pt x="3858" y="1286"/>
                          </a:cubicBezTo>
                          <a:lnTo>
                            <a:pt x="3429" y="0"/>
                          </a:lnTo>
                          <a:cubicBezTo>
                            <a:pt x="2143" y="429"/>
                            <a:pt x="857" y="429"/>
                            <a:pt x="0" y="0"/>
                          </a:cubicBezTo>
                        </a:path>
                      </a:pathLst>
                    </a:custGeom>
                    <a:solidFill>
                      <a:srgbClr val="B94231"/>
                    </a:solidFill>
                    <a:ln w="4286" cap="flat">
                      <a:noFill/>
                      <a:prstDash val="solid"/>
                      <a:miter/>
                    </a:ln>
                  </p:spPr>
                  <p:txBody>
                    <a:bodyPr rtlCol="0" anchor="ctr"/>
                    <a:lstStyle/>
                    <a:p>
                      <a:endParaRPr lang="en-GB"/>
                    </a:p>
                  </p:txBody>
                </p:sp>
                <p:sp>
                  <p:nvSpPr>
                    <p:cNvPr id="1112" name="Freeform: Shape 1111">
                      <a:extLst>
                        <a:ext uri="{FF2B5EF4-FFF2-40B4-BE49-F238E27FC236}">
                          <a16:creationId xmlns:a16="http://schemas.microsoft.com/office/drawing/2014/main" id="{B9710820-3F93-CF2D-7BB3-D9403CFF6EA5}"/>
                        </a:ext>
                      </a:extLst>
                    </p:cNvPr>
                    <p:cNvSpPr/>
                    <p:nvPr/>
                  </p:nvSpPr>
                  <p:spPr>
                    <a:xfrm>
                      <a:off x="9020083" y="4292183"/>
                      <a:ext cx="31711" cy="18551"/>
                    </a:xfrm>
                    <a:custGeom>
                      <a:avLst/>
                      <a:gdLst>
                        <a:gd name="connsiteX0" fmla="*/ 15856 w 31711"/>
                        <a:gd name="connsiteY0" fmla="*/ 60 h 18551"/>
                        <a:gd name="connsiteX1" fmla="*/ 425 w 31711"/>
                        <a:gd name="connsiteY1" fmla="*/ 10347 h 18551"/>
                        <a:gd name="connsiteX2" fmla="*/ 15856 w 31711"/>
                        <a:gd name="connsiteY2" fmla="*/ 18491 h 18551"/>
                        <a:gd name="connsiteX3" fmla="*/ 31286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5427" y="60"/>
                            <a:pt x="-3004" y="8633"/>
                            <a:pt x="425" y="10347"/>
                          </a:cubicBezTo>
                          <a:cubicBezTo>
                            <a:pt x="1282" y="10776"/>
                            <a:pt x="14998" y="19348"/>
                            <a:pt x="15856" y="18491"/>
                          </a:cubicBezTo>
                          <a:cubicBezTo>
                            <a:pt x="16284" y="18491"/>
                            <a:pt x="34715" y="9919"/>
                            <a:pt x="31286" y="8204"/>
                          </a:cubicBezTo>
                          <a:cubicBezTo>
                            <a:pt x="30000" y="7776"/>
                            <a:pt x="16284" y="-797"/>
                            <a:pt x="15856" y="60"/>
                          </a:cubicBezTo>
                          <a:close/>
                        </a:path>
                      </a:pathLst>
                    </a:custGeom>
                    <a:solidFill>
                      <a:srgbClr val="6C74AF"/>
                    </a:solidFill>
                    <a:ln w="4286" cap="flat">
                      <a:noFill/>
                      <a:prstDash val="solid"/>
                      <a:miter/>
                    </a:ln>
                  </p:spPr>
                  <p:txBody>
                    <a:bodyPr rtlCol="0" anchor="ctr"/>
                    <a:lstStyle/>
                    <a:p>
                      <a:endParaRPr lang="en-GB"/>
                    </a:p>
                  </p:txBody>
                </p:sp>
                <p:grpSp>
                  <p:nvGrpSpPr>
                    <p:cNvPr id="1113" name="Graphic 18">
                      <a:extLst>
                        <a:ext uri="{FF2B5EF4-FFF2-40B4-BE49-F238E27FC236}">
                          <a16:creationId xmlns:a16="http://schemas.microsoft.com/office/drawing/2014/main" id="{E0E3F153-5B8F-066F-AD46-6323995B75D3}"/>
                        </a:ext>
                      </a:extLst>
                    </p:cNvPr>
                    <p:cNvGrpSpPr/>
                    <p:nvPr/>
                  </p:nvGrpSpPr>
                  <p:grpSpPr>
                    <a:xfrm>
                      <a:off x="9162811" y="4246809"/>
                      <a:ext cx="1286" cy="1714"/>
                      <a:chOff x="9162811" y="4246809"/>
                      <a:chExt cx="1286" cy="1714"/>
                    </a:xfrm>
                  </p:grpSpPr>
                  <p:sp>
                    <p:nvSpPr>
                      <p:cNvPr id="1114" name="Freeform: Shape 1113">
                        <a:extLst>
                          <a:ext uri="{FF2B5EF4-FFF2-40B4-BE49-F238E27FC236}">
                            <a16:creationId xmlns:a16="http://schemas.microsoft.com/office/drawing/2014/main" id="{8956EDAF-590E-8BC2-55A8-00F142ED1A9B}"/>
                          </a:ext>
                        </a:extLst>
                      </p:cNvPr>
                      <p:cNvSpPr/>
                      <p:nvPr/>
                    </p:nvSpPr>
                    <p:spPr>
                      <a:xfrm>
                        <a:off x="9162811" y="4246809"/>
                        <a:ext cx="857" cy="1285"/>
                      </a:xfrm>
                      <a:custGeom>
                        <a:avLst/>
                        <a:gdLst>
                          <a:gd name="connsiteX0" fmla="*/ 0 w 857"/>
                          <a:gd name="connsiteY0" fmla="*/ 0 h 1285"/>
                          <a:gd name="connsiteX1" fmla="*/ 857 w 857"/>
                          <a:gd name="connsiteY1" fmla="*/ 1286 h 1285"/>
                          <a:gd name="connsiteX2" fmla="*/ 0 w 857"/>
                          <a:gd name="connsiteY2" fmla="*/ 0 h 1285"/>
                        </a:gdLst>
                        <a:ahLst/>
                        <a:cxnLst>
                          <a:cxn ang="0">
                            <a:pos x="connsiteX0" y="connsiteY0"/>
                          </a:cxn>
                          <a:cxn ang="0">
                            <a:pos x="connsiteX1" y="connsiteY1"/>
                          </a:cxn>
                          <a:cxn ang="0">
                            <a:pos x="connsiteX2" y="connsiteY2"/>
                          </a:cxn>
                        </a:cxnLst>
                        <a:rect l="l" t="t" r="r" b="b"/>
                        <a:pathLst>
                          <a:path w="857" h="1285">
                            <a:moveTo>
                              <a:pt x="0" y="0"/>
                            </a:moveTo>
                            <a:lnTo>
                              <a:pt x="857" y="1286"/>
                            </a:lnTo>
                            <a:lnTo>
                              <a:pt x="0" y="0"/>
                            </a:lnTo>
                          </a:path>
                        </a:pathLst>
                      </a:custGeom>
                      <a:solidFill>
                        <a:srgbClr val="376C70"/>
                      </a:solidFill>
                      <a:ln w="4286" cap="flat">
                        <a:noFill/>
                        <a:prstDash val="solid"/>
                        <a:miter/>
                      </a:ln>
                    </p:spPr>
                    <p:txBody>
                      <a:bodyPr rtlCol="0" anchor="ctr"/>
                      <a:lstStyle/>
                      <a:p>
                        <a:endParaRPr lang="en-GB"/>
                      </a:p>
                    </p:txBody>
                  </p:sp>
                  <p:sp>
                    <p:nvSpPr>
                      <p:cNvPr id="1115" name="Freeform: Shape 1114">
                        <a:extLst>
                          <a:ext uri="{FF2B5EF4-FFF2-40B4-BE49-F238E27FC236}">
                            <a16:creationId xmlns:a16="http://schemas.microsoft.com/office/drawing/2014/main" id="{5AC87DB1-8A91-77BA-DDAE-D2627901BDE0}"/>
                          </a:ext>
                        </a:extLst>
                      </p:cNvPr>
                      <p:cNvSpPr/>
                      <p:nvPr/>
                    </p:nvSpPr>
                    <p:spPr>
                      <a:xfrm>
                        <a:off x="9162811" y="4246809"/>
                        <a:ext cx="1286" cy="1714"/>
                      </a:xfrm>
                      <a:custGeom>
                        <a:avLst/>
                        <a:gdLst>
                          <a:gd name="connsiteX0" fmla="*/ 0 w 1286"/>
                          <a:gd name="connsiteY0" fmla="*/ 0 h 1714"/>
                          <a:gd name="connsiteX1" fmla="*/ 1286 w 1286"/>
                          <a:gd name="connsiteY1" fmla="*/ 1715 h 1714"/>
                          <a:gd name="connsiteX2" fmla="*/ 857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5"/>
                              <a:pt x="1286" y="1715"/>
                            </a:cubicBezTo>
                            <a:lnTo>
                              <a:pt x="857" y="429"/>
                            </a:lnTo>
                            <a:cubicBezTo>
                              <a:pt x="429" y="429"/>
                              <a:pt x="429" y="0"/>
                              <a:pt x="0" y="0"/>
                            </a:cubicBezTo>
                          </a:path>
                        </a:pathLst>
                      </a:custGeom>
                      <a:solidFill>
                        <a:srgbClr val="B94231"/>
                      </a:solidFill>
                      <a:ln w="4286" cap="flat">
                        <a:noFill/>
                        <a:prstDash val="solid"/>
                        <a:miter/>
                      </a:ln>
                    </p:spPr>
                    <p:txBody>
                      <a:bodyPr rtlCol="0" anchor="ctr"/>
                      <a:lstStyle/>
                      <a:p>
                        <a:endParaRPr lang="en-GB"/>
                      </a:p>
                    </p:txBody>
                  </p:sp>
                </p:grpSp>
                <p:sp>
                  <p:nvSpPr>
                    <p:cNvPr id="1116" name="Freeform: Shape 1115">
                      <a:extLst>
                        <a:ext uri="{FF2B5EF4-FFF2-40B4-BE49-F238E27FC236}">
                          <a16:creationId xmlns:a16="http://schemas.microsoft.com/office/drawing/2014/main" id="{A507F258-8F01-9725-CB57-03342213AE46}"/>
                        </a:ext>
                      </a:extLst>
                    </p:cNvPr>
                    <p:cNvSpPr/>
                    <p:nvPr/>
                  </p:nvSpPr>
                  <p:spPr>
                    <a:xfrm>
                      <a:off x="8996505" y="4316246"/>
                      <a:ext cx="14144" cy="9001"/>
                    </a:xfrm>
                    <a:custGeom>
                      <a:avLst/>
                      <a:gdLst>
                        <a:gd name="connsiteX0" fmla="*/ 0 w 14144"/>
                        <a:gd name="connsiteY0" fmla="*/ 0 h 9001"/>
                        <a:gd name="connsiteX1" fmla="*/ 858 w 14144"/>
                        <a:gd name="connsiteY1" fmla="*/ 1286 h 9001"/>
                        <a:gd name="connsiteX2" fmla="*/ 14145 w 14144"/>
                        <a:gd name="connsiteY2" fmla="*/ 9001 h 9001"/>
                        <a:gd name="connsiteX3" fmla="*/ 13716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858" y="1286"/>
                          </a:lnTo>
                          <a:lnTo>
                            <a:pt x="14145" y="9001"/>
                          </a:lnTo>
                          <a:lnTo>
                            <a:pt x="13716" y="7715"/>
                          </a:lnTo>
                          <a:close/>
                        </a:path>
                      </a:pathLst>
                    </a:custGeom>
                    <a:solidFill>
                      <a:srgbClr val="B94231"/>
                    </a:solidFill>
                    <a:ln w="4286" cap="flat">
                      <a:noFill/>
                      <a:prstDash val="solid"/>
                      <a:miter/>
                    </a:ln>
                  </p:spPr>
                  <p:txBody>
                    <a:bodyPr rtlCol="0" anchor="ctr"/>
                    <a:lstStyle/>
                    <a:p>
                      <a:endParaRPr lang="en-GB"/>
                    </a:p>
                  </p:txBody>
                </p:sp>
                <p:sp>
                  <p:nvSpPr>
                    <p:cNvPr id="1117" name="Freeform: Shape 1116">
                      <a:extLst>
                        <a:ext uri="{FF2B5EF4-FFF2-40B4-BE49-F238E27FC236}">
                          <a16:creationId xmlns:a16="http://schemas.microsoft.com/office/drawing/2014/main" id="{AFF192DE-9053-C194-B8BB-6424217EEA62}"/>
                        </a:ext>
                      </a:extLst>
                    </p:cNvPr>
                    <p:cNvSpPr/>
                    <p:nvPr/>
                  </p:nvSpPr>
                  <p:spPr>
                    <a:xfrm>
                      <a:off x="9027366" y="4314960"/>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4"/>
                            <a:pt x="857" y="857"/>
                            <a:pt x="429" y="0"/>
                          </a:cubicBezTo>
                          <a:cubicBezTo>
                            <a:pt x="857" y="429"/>
                            <a:pt x="429" y="857"/>
                            <a:pt x="0" y="1286"/>
                          </a:cubicBezTo>
                        </a:path>
                      </a:pathLst>
                    </a:custGeom>
                    <a:solidFill>
                      <a:srgbClr val="B94231"/>
                    </a:solidFill>
                    <a:ln w="4286" cap="flat">
                      <a:noFill/>
                      <a:prstDash val="solid"/>
                      <a:miter/>
                    </a:ln>
                  </p:spPr>
                  <p:txBody>
                    <a:bodyPr rtlCol="0" anchor="ctr"/>
                    <a:lstStyle/>
                    <a:p>
                      <a:endParaRPr lang="en-GB"/>
                    </a:p>
                  </p:txBody>
                </p:sp>
                <p:sp>
                  <p:nvSpPr>
                    <p:cNvPr id="1118" name="Freeform: Shape 1117">
                      <a:extLst>
                        <a:ext uri="{FF2B5EF4-FFF2-40B4-BE49-F238E27FC236}">
                          <a16:creationId xmlns:a16="http://schemas.microsoft.com/office/drawing/2014/main" id="{35C2A291-4F07-4366-AFB5-2246DAA940A6}"/>
                        </a:ext>
                      </a:extLst>
                    </p:cNvPr>
                    <p:cNvSpPr/>
                    <p:nvPr/>
                  </p:nvSpPr>
                  <p:spPr>
                    <a:xfrm>
                      <a:off x="9013650" y="4316246"/>
                      <a:ext cx="14144" cy="9001"/>
                    </a:xfrm>
                    <a:custGeom>
                      <a:avLst/>
                      <a:gdLst>
                        <a:gd name="connsiteX0" fmla="*/ 0 w 14144"/>
                        <a:gd name="connsiteY0" fmla="*/ 7715 h 9001"/>
                        <a:gd name="connsiteX1" fmla="*/ 429 w 14144"/>
                        <a:gd name="connsiteY1" fmla="*/ 9001 h 9001"/>
                        <a:gd name="connsiteX2" fmla="*/ 14145 w 14144"/>
                        <a:gd name="connsiteY2" fmla="*/ 1286 h 9001"/>
                        <a:gd name="connsiteX3" fmla="*/ 13716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429" y="9001"/>
                          </a:lnTo>
                          <a:lnTo>
                            <a:pt x="14145" y="1286"/>
                          </a:lnTo>
                          <a:lnTo>
                            <a:pt x="13716" y="0"/>
                          </a:lnTo>
                          <a:close/>
                        </a:path>
                      </a:pathLst>
                    </a:custGeom>
                    <a:solidFill>
                      <a:srgbClr val="B94231"/>
                    </a:solidFill>
                    <a:ln w="4286" cap="flat">
                      <a:noFill/>
                      <a:prstDash val="solid"/>
                      <a:miter/>
                    </a:ln>
                  </p:spPr>
                  <p:txBody>
                    <a:bodyPr rtlCol="0" anchor="ctr"/>
                    <a:lstStyle/>
                    <a:p>
                      <a:endParaRPr lang="en-GB"/>
                    </a:p>
                  </p:txBody>
                </p:sp>
                <p:sp>
                  <p:nvSpPr>
                    <p:cNvPr id="1119" name="Freeform: Shape 1118">
                      <a:extLst>
                        <a:ext uri="{FF2B5EF4-FFF2-40B4-BE49-F238E27FC236}">
                          <a16:creationId xmlns:a16="http://schemas.microsoft.com/office/drawing/2014/main" id="{780229B3-66F9-676F-8DCB-4111F3B0205B}"/>
                        </a:ext>
                      </a:extLst>
                    </p:cNvPr>
                    <p:cNvSpPr/>
                    <p:nvPr/>
                  </p:nvSpPr>
                  <p:spPr>
                    <a:xfrm>
                      <a:off x="8996080" y="4305899"/>
                      <a:ext cx="31711" cy="18551"/>
                    </a:xfrm>
                    <a:custGeom>
                      <a:avLst/>
                      <a:gdLst>
                        <a:gd name="connsiteX0" fmla="*/ 15856 w 31711"/>
                        <a:gd name="connsiteY0" fmla="*/ 60 h 18551"/>
                        <a:gd name="connsiteX1" fmla="*/ 425 w 31711"/>
                        <a:gd name="connsiteY1" fmla="*/ 10347 h 18551"/>
                        <a:gd name="connsiteX2" fmla="*/ 15856 w 31711"/>
                        <a:gd name="connsiteY2" fmla="*/ 18491 h 18551"/>
                        <a:gd name="connsiteX3" fmla="*/ 31286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5427" y="60"/>
                            <a:pt x="-3004" y="8633"/>
                            <a:pt x="425" y="10347"/>
                          </a:cubicBezTo>
                          <a:cubicBezTo>
                            <a:pt x="1283" y="10776"/>
                            <a:pt x="14998" y="19348"/>
                            <a:pt x="15856" y="18491"/>
                          </a:cubicBezTo>
                          <a:cubicBezTo>
                            <a:pt x="16284" y="18491"/>
                            <a:pt x="34715" y="9919"/>
                            <a:pt x="31286" y="8204"/>
                          </a:cubicBezTo>
                          <a:cubicBezTo>
                            <a:pt x="30429" y="7775"/>
                            <a:pt x="16284" y="-797"/>
                            <a:pt x="15856" y="60"/>
                          </a:cubicBezTo>
                          <a:close/>
                        </a:path>
                      </a:pathLst>
                    </a:custGeom>
                    <a:solidFill>
                      <a:srgbClr val="6C74AF"/>
                    </a:solidFill>
                    <a:ln w="4286" cap="flat">
                      <a:noFill/>
                      <a:prstDash val="solid"/>
                      <a:miter/>
                    </a:ln>
                  </p:spPr>
                  <p:txBody>
                    <a:bodyPr rtlCol="0" anchor="ctr"/>
                    <a:lstStyle/>
                    <a:p>
                      <a:endParaRPr lang="en-GB"/>
                    </a:p>
                  </p:txBody>
                </p:sp>
                <p:sp>
                  <p:nvSpPr>
                    <p:cNvPr id="1120" name="Freeform: Shape 1119">
                      <a:extLst>
                        <a:ext uri="{FF2B5EF4-FFF2-40B4-BE49-F238E27FC236}">
                          <a16:creationId xmlns:a16="http://schemas.microsoft.com/office/drawing/2014/main" id="{0DEFC55B-2E57-CFC0-EB5F-91D96965C5F5}"/>
                        </a:ext>
                      </a:extLst>
                    </p:cNvPr>
                    <p:cNvSpPr/>
                    <p:nvPr/>
                  </p:nvSpPr>
                  <p:spPr>
                    <a:xfrm>
                      <a:off x="9010221" y="4323961"/>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0" y="1715"/>
                            <a:pt x="3858" y="1286"/>
                          </a:cubicBezTo>
                          <a:lnTo>
                            <a:pt x="3429" y="0"/>
                          </a:lnTo>
                          <a:cubicBezTo>
                            <a:pt x="2572" y="429"/>
                            <a:pt x="857" y="429"/>
                            <a:pt x="0" y="0"/>
                          </a:cubicBezTo>
                        </a:path>
                      </a:pathLst>
                    </a:custGeom>
                    <a:solidFill>
                      <a:srgbClr val="B94231"/>
                    </a:solidFill>
                    <a:ln w="4286" cap="flat">
                      <a:noFill/>
                      <a:prstDash val="solid"/>
                      <a:miter/>
                    </a:ln>
                  </p:spPr>
                  <p:txBody>
                    <a:bodyPr rtlCol="0" anchor="ctr"/>
                    <a:lstStyle/>
                    <a:p>
                      <a:endParaRPr lang="en-GB"/>
                    </a:p>
                  </p:txBody>
                </p:sp>
                <p:sp>
                  <p:nvSpPr>
                    <p:cNvPr id="1121" name="Freeform: Shape 1120">
                      <a:extLst>
                        <a:ext uri="{FF2B5EF4-FFF2-40B4-BE49-F238E27FC236}">
                          <a16:creationId xmlns:a16="http://schemas.microsoft.com/office/drawing/2014/main" id="{492040D3-2B7D-C8FB-C9E9-0E0B128A4F92}"/>
                        </a:ext>
                      </a:extLst>
                    </p:cNvPr>
                    <p:cNvSpPr/>
                    <p:nvPr/>
                  </p:nvSpPr>
                  <p:spPr>
                    <a:xfrm>
                      <a:off x="9003363" y="4328676"/>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4" y="1715"/>
                            <a:pt x="857" y="857"/>
                            <a:pt x="429" y="0"/>
                          </a:cubicBezTo>
                          <a:cubicBezTo>
                            <a:pt x="857" y="429"/>
                            <a:pt x="429" y="857"/>
                            <a:pt x="0" y="1286"/>
                          </a:cubicBezTo>
                        </a:path>
                      </a:pathLst>
                    </a:custGeom>
                    <a:solidFill>
                      <a:srgbClr val="B94231"/>
                    </a:solidFill>
                    <a:ln w="4286" cap="flat">
                      <a:noFill/>
                      <a:prstDash val="solid"/>
                      <a:miter/>
                    </a:ln>
                  </p:spPr>
                  <p:txBody>
                    <a:bodyPr rtlCol="0" anchor="ctr"/>
                    <a:lstStyle/>
                    <a:p>
                      <a:endParaRPr lang="en-GB"/>
                    </a:p>
                  </p:txBody>
                </p:sp>
                <p:sp>
                  <p:nvSpPr>
                    <p:cNvPr id="1122" name="Freeform: Shape 1121">
                      <a:extLst>
                        <a:ext uri="{FF2B5EF4-FFF2-40B4-BE49-F238E27FC236}">
                          <a16:creationId xmlns:a16="http://schemas.microsoft.com/office/drawing/2014/main" id="{A7E3B195-2A5B-42E2-BEAD-1CB1FFC3444C}"/>
                        </a:ext>
                      </a:extLst>
                    </p:cNvPr>
                    <p:cNvSpPr/>
                    <p:nvPr/>
                  </p:nvSpPr>
                  <p:spPr>
                    <a:xfrm>
                      <a:off x="8948927" y="4343678"/>
                      <a:ext cx="14144" cy="9001"/>
                    </a:xfrm>
                    <a:custGeom>
                      <a:avLst/>
                      <a:gdLst>
                        <a:gd name="connsiteX0" fmla="*/ 0 w 14144"/>
                        <a:gd name="connsiteY0" fmla="*/ 0 h 9001"/>
                        <a:gd name="connsiteX1" fmla="*/ 429 w 14144"/>
                        <a:gd name="connsiteY1" fmla="*/ 1286 h 9001"/>
                        <a:gd name="connsiteX2" fmla="*/ 14145 w 14144"/>
                        <a:gd name="connsiteY2" fmla="*/ 9001 h 9001"/>
                        <a:gd name="connsiteX3" fmla="*/ 13716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429" y="1286"/>
                          </a:lnTo>
                          <a:lnTo>
                            <a:pt x="14145" y="9001"/>
                          </a:lnTo>
                          <a:lnTo>
                            <a:pt x="13716" y="7715"/>
                          </a:lnTo>
                          <a:close/>
                        </a:path>
                      </a:pathLst>
                    </a:custGeom>
                    <a:solidFill>
                      <a:srgbClr val="B94231"/>
                    </a:solidFill>
                    <a:ln w="4286" cap="flat">
                      <a:noFill/>
                      <a:prstDash val="solid"/>
                      <a:miter/>
                    </a:ln>
                  </p:spPr>
                  <p:txBody>
                    <a:bodyPr rtlCol="0" anchor="ctr"/>
                    <a:lstStyle/>
                    <a:p>
                      <a:endParaRPr lang="en-GB"/>
                    </a:p>
                  </p:txBody>
                </p:sp>
                <p:sp>
                  <p:nvSpPr>
                    <p:cNvPr id="1123" name="Freeform: Shape 1122">
                      <a:extLst>
                        <a:ext uri="{FF2B5EF4-FFF2-40B4-BE49-F238E27FC236}">
                          <a16:creationId xmlns:a16="http://schemas.microsoft.com/office/drawing/2014/main" id="{725F3FA1-2525-AD99-FBD1-D206B813745D}"/>
                        </a:ext>
                      </a:extLst>
                    </p:cNvPr>
                    <p:cNvSpPr/>
                    <p:nvPr/>
                  </p:nvSpPr>
                  <p:spPr>
                    <a:xfrm>
                      <a:off x="8965644" y="4329962"/>
                      <a:ext cx="38147" cy="22717"/>
                    </a:xfrm>
                    <a:custGeom>
                      <a:avLst/>
                      <a:gdLst>
                        <a:gd name="connsiteX0" fmla="*/ 0 w 38147"/>
                        <a:gd name="connsiteY0" fmla="*/ 21431 h 22717"/>
                        <a:gd name="connsiteX1" fmla="*/ 857 w 38147"/>
                        <a:gd name="connsiteY1" fmla="*/ 22717 h 22717"/>
                        <a:gd name="connsiteX2" fmla="*/ 38148 w 38147"/>
                        <a:gd name="connsiteY2" fmla="*/ 1286 h 22717"/>
                        <a:gd name="connsiteX3" fmla="*/ 37719 w 38147"/>
                        <a:gd name="connsiteY3" fmla="*/ 0 h 22717"/>
                      </a:gdLst>
                      <a:ahLst/>
                      <a:cxnLst>
                        <a:cxn ang="0">
                          <a:pos x="connsiteX0" y="connsiteY0"/>
                        </a:cxn>
                        <a:cxn ang="0">
                          <a:pos x="connsiteX1" y="connsiteY1"/>
                        </a:cxn>
                        <a:cxn ang="0">
                          <a:pos x="connsiteX2" y="connsiteY2"/>
                        </a:cxn>
                        <a:cxn ang="0">
                          <a:pos x="connsiteX3" y="connsiteY3"/>
                        </a:cxn>
                      </a:cxnLst>
                      <a:rect l="l" t="t" r="r" b="b"/>
                      <a:pathLst>
                        <a:path w="38147" h="22717">
                          <a:moveTo>
                            <a:pt x="0" y="21431"/>
                          </a:moveTo>
                          <a:lnTo>
                            <a:pt x="857" y="22717"/>
                          </a:lnTo>
                          <a:lnTo>
                            <a:pt x="38148" y="1286"/>
                          </a:lnTo>
                          <a:lnTo>
                            <a:pt x="37719" y="0"/>
                          </a:lnTo>
                          <a:close/>
                        </a:path>
                      </a:pathLst>
                    </a:custGeom>
                    <a:solidFill>
                      <a:srgbClr val="B94231"/>
                    </a:solidFill>
                    <a:ln w="4286" cap="flat">
                      <a:noFill/>
                      <a:prstDash val="solid"/>
                      <a:miter/>
                    </a:ln>
                  </p:spPr>
                  <p:txBody>
                    <a:bodyPr rtlCol="0" anchor="ctr"/>
                    <a:lstStyle/>
                    <a:p>
                      <a:endParaRPr lang="en-GB"/>
                    </a:p>
                  </p:txBody>
                </p:sp>
                <p:sp>
                  <p:nvSpPr>
                    <p:cNvPr id="1124" name="Freeform: Shape 1123">
                      <a:extLst>
                        <a:ext uri="{FF2B5EF4-FFF2-40B4-BE49-F238E27FC236}">
                          <a16:creationId xmlns:a16="http://schemas.microsoft.com/office/drawing/2014/main" id="{10D3B799-B773-0D7E-3F81-3D1817ED6F56}"/>
                        </a:ext>
                      </a:extLst>
                    </p:cNvPr>
                    <p:cNvSpPr/>
                    <p:nvPr/>
                  </p:nvSpPr>
                  <p:spPr>
                    <a:xfrm>
                      <a:off x="8962644" y="4351393"/>
                      <a:ext cx="3857" cy="1607"/>
                    </a:xfrm>
                    <a:custGeom>
                      <a:avLst/>
                      <a:gdLst>
                        <a:gd name="connsiteX0" fmla="*/ 0 w 3857"/>
                        <a:gd name="connsiteY0" fmla="*/ 0 h 1607"/>
                        <a:gd name="connsiteX1" fmla="*/ 429 w 3857"/>
                        <a:gd name="connsiteY1" fmla="*/ 1286 h 1607"/>
                        <a:gd name="connsiteX2" fmla="*/ 3857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4"/>
                            <a:pt x="3000" y="1714"/>
                            <a:pt x="3857" y="1286"/>
                          </a:cubicBezTo>
                          <a:lnTo>
                            <a:pt x="3429" y="0"/>
                          </a:lnTo>
                          <a:cubicBezTo>
                            <a:pt x="2143" y="857"/>
                            <a:pt x="857" y="857"/>
                            <a:pt x="0" y="0"/>
                          </a:cubicBezTo>
                        </a:path>
                      </a:pathLst>
                    </a:custGeom>
                    <a:solidFill>
                      <a:srgbClr val="B94231"/>
                    </a:solidFill>
                    <a:ln w="4286" cap="flat">
                      <a:noFill/>
                      <a:prstDash val="solid"/>
                      <a:miter/>
                    </a:ln>
                  </p:spPr>
                  <p:txBody>
                    <a:bodyPr rtlCol="0" anchor="ctr"/>
                    <a:lstStyle/>
                    <a:p>
                      <a:endParaRPr lang="en-GB"/>
                    </a:p>
                  </p:txBody>
                </p:sp>
                <p:sp>
                  <p:nvSpPr>
                    <p:cNvPr id="1125" name="Freeform: Shape 1124">
                      <a:extLst>
                        <a:ext uri="{FF2B5EF4-FFF2-40B4-BE49-F238E27FC236}">
                          <a16:creationId xmlns:a16="http://schemas.microsoft.com/office/drawing/2014/main" id="{FCB5D86A-6605-8B30-1919-014B44C4B4B5}"/>
                        </a:ext>
                      </a:extLst>
                    </p:cNvPr>
                    <p:cNvSpPr/>
                    <p:nvPr/>
                  </p:nvSpPr>
                  <p:spPr>
                    <a:xfrm>
                      <a:off x="8948407" y="4319675"/>
                      <a:ext cx="55475" cy="32146"/>
                    </a:xfrm>
                    <a:custGeom>
                      <a:avLst/>
                      <a:gdLst>
                        <a:gd name="connsiteX0" fmla="*/ 39525 w 55475"/>
                        <a:gd name="connsiteY0" fmla="*/ 0 h 32146"/>
                        <a:gd name="connsiteX1" fmla="*/ 37811 w 55475"/>
                        <a:gd name="connsiteY1" fmla="*/ 429 h 32146"/>
                        <a:gd name="connsiteX2" fmla="*/ 520 w 55475"/>
                        <a:gd name="connsiteY2" fmla="*/ 21860 h 32146"/>
                        <a:gd name="connsiteX3" fmla="*/ 15950 w 55475"/>
                        <a:gd name="connsiteY3" fmla="*/ 32147 h 32146"/>
                        <a:gd name="connsiteX4" fmla="*/ 17665 w 55475"/>
                        <a:gd name="connsiteY4" fmla="*/ 31718 h 32146"/>
                        <a:gd name="connsiteX5" fmla="*/ 54956 w 55475"/>
                        <a:gd name="connsiteY5" fmla="*/ 10287 h 32146"/>
                        <a:gd name="connsiteX6" fmla="*/ 39525 w 55475"/>
                        <a:gd name="connsiteY6" fmla="*/ 0 h 32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475" h="32146">
                          <a:moveTo>
                            <a:pt x="39525" y="0"/>
                          </a:moveTo>
                          <a:cubicBezTo>
                            <a:pt x="39096" y="0"/>
                            <a:pt x="38239" y="0"/>
                            <a:pt x="37811" y="429"/>
                          </a:cubicBezTo>
                          <a:lnTo>
                            <a:pt x="520" y="21860"/>
                          </a:lnTo>
                          <a:cubicBezTo>
                            <a:pt x="-3338" y="23574"/>
                            <a:pt x="15522" y="32147"/>
                            <a:pt x="15950" y="32147"/>
                          </a:cubicBezTo>
                          <a:cubicBezTo>
                            <a:pt x="16379" y="32147"/>
                            <a:pt x="17236" y="32147"/>
                            <a:pt x="17665" y="31718"/>
                          </a:cubicBezTo>
                          <a:lnTo>
                            <a:pt x="54956" y="10287"/>
                          </a:lnTo>
                          <a:cubicBezTo>
                            <a:pt x="58813" y="8573"/>
                            <a:pt x="39954" y="0"/>
                            <a:pt x="39525" y="0"/>
                          </a:cubicBezTo>
                          <a:close/>
                        </a:path>
                      </a:pathLst>
                    </a:custGeom>
                    <a:solidFill>
                      <a:srgbClr val="6C74AF"/>
                    </a:solidFill>
                    <a:ln w="4286" cap="flat">
                      <a:noFill/>
                      <a:prstDash val="solid"/>
                      <a:miter/>
                    </a:ln>
                  </p:spPr>
                  <p:txBody>
                    <a:bodyPr rtlCol="0" anchor="ctr"/>
                    <a:lstStyle/>
                    <a:p>
                      <a:endParaRPr lang="en-GB"/>
                    </a:p>
                  </p:txBody>
                </p:sp>
                <p:grpSp>
                  <p:nvGrpSpPr>
                    <p:cNvPr id="1126" name="Graphic 18">
                      <a:extLst>
                        <a:ext uri="{FF2B5EF4-FFF2-40B4-BE49-F238E27FC236}">
                          <a16:creationId xmlns:a16="http://schemas.microsoft.com/office/drawing/2014/main" id="{04B31EF9-3394-9FEF-2ADB-4A5005CA8B50}"/>
                        </a:ext>
                      </a:extLst>
                    </p:cNvPr>
                    <p:cNvGrpSpPr/>
                    <p:nvPr/>
                  </p:nvGrpSpPr>
                  <p:grpSpPr>
                    <a:xfrm>
                      <a:off x="9019651" y="4329105"/>
                      <a:ext cx="1286" cy="1714"/>
                      <a:chOff x="9019651" y="4329105"/>
                      <a:chExt cx="1286" cy="1714"/>
                    </a:xfrm>
                  </p:grpSpPr>
                  <p:sp>
                    <p:nvSpPr>
                      <p:cNvPr id="1127" name="Freeform: Shape 1126">
                        <a:extLst>
                          <a:ext uri="{FF2B5EF4-FFF2-40B4-BE49-F238E27FC236}">
                            <a16:creationId xmlns:a16="http://schemas.microsoft.com/office/drawing/2014/main" id="{89A5702B-181C-911C-30A4-B05B07D1F27E}"/>
                          </a:ext>
                        </a:extLst>
                      </p:cNvPr>
                      <p:cNvSpPr/>
                      <p:nvPr/>
                    </p:nvSpPr>
                    <p:spPr>
                      <a:xfrm>
                        <a:off x="9019651" y="4329105"/>
                        <a:ext cx="857" cy="1285"/>
                      </a:xfrm>
                      <a:custGeom>
                        <a:avLst/>
                        <a:gdLst>
                          <a:gd name="connsiteX0" fmla="*/ 0 w 857"/>
                          <a:gd name="connsiteY0" fmla="*/ 0 h 1285"/>
                          <a:gd name="connsiteX1" fmla="*/ 858 w 857"/>
                          <a:gd name="connsiteY1" fmla="*/ 1286 h 1285"/>
                          <a:gd name="connsiteX2" fmla="*/ 0 w 857"/>
                          <a:gd name="connsiteY2" fmla="*/ 0 h 1285"/>
                        </a:gdLst>
                        <a:ahLst/>
                        <a:cxnLst>
                          <a:cxn ang="0">
                            <a:pos x="connsiteX0" y="connsiteY0"/>
                          </a:cxn>
                          <a:cxn ang="0">
                            <a:pos x="connsiteX1" y="connsiteY1"/>
                          </a:cxn>
                          <a:cxn ang="0">
                            <a:pos x="connsiteX2" y="connsiteY2"/>
                          </a:cxn>
                        </a:cxnLst>
                        <a:rect l="l" t="t" r="r" b="b"/>
                        <a:pathLst>
                          <a:path w="857" h="1285">
                            <a:moveTo>
                              <a:pt x="0" y="0"/>
                            </a:moveTo>
                            <a:lnTo>
                              <a:pt x="858" y="1286"/>
                            </a:lnTo>
                            <a:lnTo>
                              <a:pt x="0" y="0"/>
                            </a:lnTo>
                          </a:path>
                        </a:pathLst>
                      </a:custGeom>
                      <a:solidFill>
                        <a:srgbClr val="376C70"/>
                      </a:solidFill>
                      <a:ln w="4286" cap="flat">
                        <a:noFill/>
                        <a:prstDash val="solid"/>
                        <a:miter/>
                      </a:ln>
                    </p:spPr>
                    <p:txBody>
                      <a:bodyPr rtlCol="0" anchor="ctr"/>
                      <a:lstStyle/>
                      <a:p>
                        <a:endParaRPr lang="en-GB"/>
                      </a:p>
                    </p:txBody>
                  </p:sp>
                  <p:sp>
                    <p:nvSpPr>
                      <p:cNvPr id="1128" name="Freeform: Shape 1127">
                        <a:extLst>
                          <a:ext uri="{FF2B5EF4-FFF2-40B4-BE49-F238E27FC236}">
                            <a16:creationId xmlns:a16="http://schemas.microsoft.com/office/drawing/2014/main" id="{CE798DAF-52F7-3A01-594F-3B8918A9E248}"/>
                          </a:ext>
                        </a:extLst>
                      </p:cNvPr>
                      <p:cNvSpPr/>
                      <p:nvPr/>
                    </p:nvSpPr>
                    <p:spPr>
                      <a:xfrm>
                        <a:off x="9019651" y="4329105"/>
                        <a:ext cx="1286" cy="1714"/>
                      </a:xfrm>
                      <a:custGeom>
                        <a:avLst/>
                        <a:gdLst>
                          <a:gd name="connsiteX0" fmla="*/ 0 w 1286"/>
                          <a:gd name="connsiteY0" fmla="*/ 0 h 1714"/>
                          <a:gd name="connsiteX1" fmla="*/ 1286 w 1286"/>
                          <a:gd name="connsiteY1" fmla="*/ 1714 h 1714"/>
                          <a:gd name="connsiteX2" fmla="*/ 858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4"/>
                              <a:pt x="1286" y="1714"/>
                            </a:cubicBezTo>
                            <a:lnTo>
                              <a:pt x="858" y="429"/>
                            </a:lnTo>
                            <a:cubicBezTo>
                              <a:pt x="429" y="429"/>
                              <a:pt x="429" y="429"/>
                              <a:pt x="0" y="0"/>
                            </a:cubicBezTo>
                          </a:path>
                        </a:pathLst>
                      </a:custGeom>
                      <a:solidFill>
                        <a:srgbClr val="B94231"/>
                      </a:solidFill>
                      <a:ln w="4286" cap="flat">
                        <a:noFill/>
                        <a:prstDash val="solid"/>
                        <a:miter/>
                      </a:ln>
                    </p:spPr>
                    <p:txBody>
                      <a:bodyPr rtlCol="0" anchor="ctr"/>
                      <a:lstStyle/>
                      <a:p>
                        <a:endParaRPr lang="en-GB"/>
                      </a:p>
                    </p:txBody>
                  </p:sp>
                </p:grpSp>
                <p:sp>
                  <p:nvSpPr>
                    <p:cNvPr id="1129" name="Freeform: Shape 1128">
                      <a:extLst>
                        <a:ext uri="{FF2B5EF4-FFF2-40B4-BE49-F238E27FC236}">
                          <a16:creationId xmlns:a16="http://schemas.microsoft.com/office/drawing/2014/main" id="{99842F4B-4168-66C5-4648-8FB12F8C92CA}"/>
                        </a:ext>
                      </a:extLst>
                    </p:cNvPr>
                    <p:cNvSpPr/>
                    <p:nvPr/>
                  </p:nvSpPr>
                  <p:spPr>
                    <a:xfrm>
                      <a:off x="9187243" y="4233522"/>
                      <a:ext cx="14573" cy="9001"/>
                    </a:xfrm>
                    <a:custGeom>
                      <a:avLst/>
                      <a:gdLst>
                        <a:gd name="connsiteX0" fmla="*/ 0 w 14573"/>
                        <a:gd name="connsiteY0" fmla="*/ 0 h 9001"/>
                        <a:gd name="connsiteX1" fmla="*/ 858 w 14573"/>
                        <a:gd name="connsiteY1" fmla="*/ 1286 h 9001"/>
                        <a:gd name="connsiteX2" fmla="*/ 14573 w 14573"/>
                        <a:gd name="connsiteY2" fmla="*/ 9001 h 9001"/>
                        <a:gd name="connsiteX3" fmla="*/ 13716 w 14573"/>
                        <a:gd name="connsiteY3" fmla="*/ 7715 h 9001"/>
                      </a:gdLst>
                      <a:ahLst/>
                      <a:cxnLst>
                        <a:cxn ang="0">
                          <a:pos x="connsiteX0" y="connsiteY0"/>
                        </a:cxn>
                        <a:cxn ang="0">
                          <a:pos x="connsiteX1" y="connsiteY1"/>
                        </a:cxn>
                        <a:cxn ang="0">
                          <a:pos x="connsiteX2" y="connsiteY2"/>
                        </a:cxn>
                        <a:cxn ang="0">
                          <a:pos x="connsiteX3" y="connsiteY3"/>
                        </a:cxn>
                      </a:cxnLst>
                      <a:rect l="l" t="t" r="r" b="b"/>
                      <a:pathLst>
                        <a:path w="14573" h="9001">
                          <a:moveTo>
                            <a:pt x="0" y="0"/>
                          </a:moveTo>
                          <a:lnTo>
                            <a:pt x="858" y="1286"/>
                          </a:lnTo>
                          <a:lnTo>
                            <a:pt x="14573" y="9001"/>
                          </a:lnTo>
                          <a:lnTo>
                            <a:pt x="13716" y="7715"/>
                          </a:lnTo>
                          <a:close/>
                        </a:path>
                      </a:pathLst>
                    </a:custGeom>
                    <a:solidFill>
                      <a:srgbClr val="B94231"/>
                    </a:solidFill>
                    <a:ln w="4286" cap="flat">
                      <a:noFill/>
                      <a:prstDash val="solid"/>
                      <a:miter/>
                    </a:ln>
                  </p:spPr>
                  <p:txBody>
                    <a:bodyPr rtlCol="0" anchor="ctr"/>
                    <a:lstStyle/>
                    <a:p>
                      <a:endParaRPr lang="en-GB"/>
                    </a:p>
                  </p:txBody>
                </p:sp>
                <p:grpSp>
                  <p:nvGrpSpPr>
                    <p:cNvPr id="1130" name="Graphic 18">
                      <a:extLst>
                        <a:ext uri="{FF2B5EF4-FFF2-40B4-BE49-F238E27FC236}">
                          <a16:creationId xmlns:a16="http://schemas.microsoft.com/office/drawing/2014/main" id="{6328CABB-0D59-C78B-784B-144A223692A5}"/>
                        </a:ext>
                      </a:extLst>
                    </p:cNvPr>
                    <p:cNvGrpSpPr/>
                    <p:nvPr/>
                  </p:nvGrpSpPr>
                  <p:grpSpPr>
                    <a:xfrm>
                      <a:off x="8996076" y="4343250"/>
                      <a:ext cx="1286" cy="1714"/>
                      <a:chOff x="8996076" y="4343250"/>
                      <a:chExt cx="1286" cy="1714"/>
                    </a:xfrm>
                  </p:grpSpPr>
                  <p:sp>
                    <p:nvSpPr>
                      <p:cNvPr id="1131" name="Freeform: Shape 1130">
                        <a:extLst>
                          <a:ext uri="{FF2B5EF4-FFF2-40B4-BE49-F238E27FC236}">
                            <a16:creationId xmlns:a16="http://schemas.microsoft.com/office/drawing/2014/main" id="{9E69AD41-207D-3714-B53E-D4EF42A5C965}"/>
                          </a:ext>
                        </a:extLst>
                      </p:cNvPr>
                      <p:cNvSpPr/>
                      <p:nvPr/>
                    </p:nvSpPr>
                    <p:spPr>
                      <a:xfrm>
                        <a:off x="8996076" y="4343250"/>
                        <a:ext cx="428" cy="1285"/>
                      </a:xfrm>
                      <a:custGeom>
                        <a:avLst/>
                        <a:gdLst>
                          <a:gd name="connsiteX0" fmla="*/ 0 w 428"/>
                          <a:gd name="connsiteY0" fmla="*/ 0 h 1285"/>
                          <a:gd name="connsiteX1" fmla="*/ 429 w 428"/>
                          <a:gd name="connsiteY1" fmla="*/ 1286 h 1285"/>
                          <a:gd name="connsiteX2" fmla="*/ 0 w 428"/>
                          <a:gd name="connsiteY2" fmla="*/ 0 h 1285"/>
                        </a:gdLst>
                        <a:ahLst/>
                        <a:cxnLst>
                          <a:cxn ang="0">
                            <a:pos x="connsiteX0" y="connsiteY0"/>
                          </a:cxn>
                          <a:cxn ang="0">
                            <a:pos x="connsiteX1" y="connsiteY1"/>
                          </a:cxn>
                          <a:cxn ang="0">
                            <a:pos x="connsiteX2" y="connsiteY2"/>
                          </a:cxn>
                        </a:cxnLst>
                        <a:rect l="l" t="t" r="r" b="b"/>
                        <a:pathLst>
                          <a:path w="428" h="1285">
                            <a:moveTo>
                              <a:pt x="0" y="0"/>
                            </a:moveTo>
                            <a:lnTo>
                              <a:pt x="429" y="1286"/>
                            </a:lnTo>
                            <a:lnTo>
                              <a:pt x="0" y="0"/>
                            </a:lnTo>
                          </a:path>
                        </a:pathLst>
                      </a:custGeom>
                      <a:solidFill>
                        <a:srgbClr val="376C70"/>
                      </a:solidFill>
                      <a:ln w="4286" cap="flat">
                        <a:noFill/>
                        <a:prstDash val="solid"/>
                        <a:miter/>
                      </a:ln>
                    </p:spPr>
                    <p:txBody>
                      <a:bodyPr rtlCol="0" anchor="ctr"/>
                      <a:lstStyle/>
                      <a:p>
                        <a:endParaRPr lang="en-GB"/>
                      </a:p>
                    </p:txBody>
                  </p:sp>
                  <p:sp>
                    <p:nvSpPr>
                      <p:cNvPr id="1132" name="Freeform: Shape 1131">
                        <a:extLst>
                          <a:ext uri="{FF2B5EF4-FFF2-40B4-BE49-F238E27FC236}">
                            <a16:creationId xmlns:a16="http://schemas.microsoft.com/office/drawing/2014/main" id="{B7C3ADAE-CBD7-D301-D181-062E0164D3DE}"/>
                          </a:ext>
                        </a:extLst>
                      </p:cNvPr>
                      <p:cNvSpPr/>
                      <p:nvPr/>
                    </p:nvSpPr>
                    <p:spPr>
                      <a:xfrm>
                        <a:off x="8996076" y="4343250"/>
                        <a:ext cx="1286" cy="1714"/>
                      </a:xfrm>
                      <a:custGeom>
                        <a:avLst/>
                        <a:gdLst>
                          <a:gd name="connsiteX0" fmla="*/ 0 w 1286"/>
                          <a:gd name="connsiteY0" fmla="*/ 0 h 1714"/>
                          <a:gd name="connsiteX1" fmla="*/ 1286 w 1286"/>
                          <a:gd name="connsiteY1" fmla="*/ 1715 h 1714"/>
                          <a:gd name="connsiteX2" fmla="*/ 858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5"/>
                              <a:pt x="1286" y="1715"/>
                            </a:cubicBezTo>
                            <a:lnTo>
                              <a:pt x="858" y="429"/>
                            </a:lnTo>
                            <a:cubicBezTo>
                              <a:pt x="0" y="429"/>
                              <a:pt x="0" y="0"/>
                              <a:pt x="0" y="0"/>
                            </a:cubicBezTo>
                          </a:path>
                        </a:pathLst>
                      </a:custGeom>
                      <a:solidFill>
                        <a:srgbClr val="B94231"/>
                      </a:solidFill>
                      <a:ln w="4286" cap="flat">
                        <a:noFill/>
                        <a:prstDash val="solid"/>
                        <a:miter/>
                      </a:ln>
                    </p:spPr>
                    <p:txBody>
                      <a:bodyPr rtlCol="0" anchor="ctr"/>
                      <a:lstStyle/>
                      <a:p>
                        <a:endParaRPr lang="en-GB"/>
                      </a:p>
                    </p:txBody>
                  </p:sp>
                </p:grpSp>
                <p:sp>
                  <p:nvSpPr>
                    <p:cNvPr id="1133" name="Freeform: Shape 1132">
                      <a:extLst>
                        <a:ext uri="{FF2B5EF4-FFF2-40B4-BE49-F238E27FC236}">
                          <a16:creationId xmlns:a16="http://schemas.microsoft.com/office/drawing/2014/main" id="{27D1F707-B28A-AFEB-31AE-355F4AA9048A}"/>
                        </a:ext>
                      </a:extLst>
                    </p:cNvPr>
                    <p:cNvSpPr/>
                    <p:nvPr/>
                  </p:nvSpPr>
                  <p:spPr>
                    <a:xfrm>
                      <a:off x="9218104" y="4232236"/>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5"/>
                            <a:pt x="857" y="857"/>
                            <a:pt x="429" y="0"/>
                          </a:cubicBezTo>
                          <a:cubicBezTo>
                            <a:pt x="857" y="429"/>
                            <a:pt x="429" y="857"/>
                            <a:pt x="0" y="1286"/>
                          </a:cubicBezTo>
                        </a:path>
                      </a:pathLst>
                    </a:custGeom>
                    <a:solidFill>
                      <a:srgbClr val="B94231"/>
                    </a:solidFill>
                    <a:ln w="4286" cap="flat">
                      <a:noFill/>
                      <a:prstDash val="solid"/>
                      <a:miter/>
                    </a:ln>
                  </p:spPr>
                  <p:txBody>
                    <a:bodyPr rtlCol="0" anchor="ctr"/>
                    <a:lstStyle/>
                    <a:p>
                      <a:endParaRPr lang="en-GB"/>
                    </a:p>
                  </p:txBody>
                </p:sp>
                <p:sp>
                  <p:nvSpPr>
                    <p:cNvPr id="1134" name="Freeform: Shape 1133">
                      <a:extLst>
                        <a:ext uri="{FF2B5EF4-FFF2-40B4-BE49-F238E27FC236}">
                          <a16:creationId xmlns:a16="http://schemas.microsoft.com/office/drawing/2014/main" id="{CD420FC7-A42B-C2B0-88C2-55765ECEDB9D}"/>
                        </a:ext>
                      </a:extLst>
                    </p:cNvPr>
                    <p:cNvSpPr/>
                    <p:nvPr/>
                  </p:nvSpPr>
                  <p:spPr>
                    <a:xfrm>
                      <a:off x="9204388" y="4233522"/>
                      <a:ext cx="14144" cy="9001"/>
                    </a:xfrm>
                    <a:custGeom>
                      <a:avLst/>
                      <a:gdLst>
                        <a:gd name="connsiteX0" fmla="*/ 0 w 14144"/>
                        <a:gd name="connsiteY0" fmla="*/ 7715 h 9001"/>
                        <a:gd name="connsiteX1" fmla="*/ 858 w 14144"/>
                        <a:gd name="connsiteY1" fmla="*/ 9001 h 9001"/>
                        <a:gd name="connsiteX2" fmla="*/ 14145 w 14144"/>
                        <a:gd name="connsiteY2" fmla="*/ 1286 h 9001"/>
                        <a:gd name="connsiteX3" fmla="*/ 13716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858" y="9001"/>
                          </a:lnTo>
                          <a:lnTo>
                            <a:pt x="14145" y="1286"/>
                          </a:lnTo>
                          <a:lnTo>
                            <a:pt x="13716" y="0"/>
                          </a:lnTo>
                          <a:close/>
                        </a:path>
                      </a:pathLst>
                    </a:custGeom>
                    <a:solidFill>
                      <a:srgbClr val="B94231"/>
                    </a:solidFill>
                    <a:ln w="4286" cap="flat">
                      <a:noFill/>
                      <a:prstDash val="solid"/>
                      <a:miter/>
                    </a:ln>
                  </p:spPr>
                  <p:txBody>
                    <a:bodyPr rtlCol="0" anchor="ctr"/>
                    <a:lstStyle/>
                    <a:p>
                      <a:endParaRPr lang="en-GB"/>
                    </a:p>
                  </p:txBody>
                </p:sp>
                <p:sp>
                  <p:nvSpPr>
                    <p:cNvPr id="1135" name="Freeform: Shape 1134">
                      <a:extLst>
                        <a:ext uri="{FF2B5EF4-FFF2-40B4-BE49-F238E27FC236}">
                          <a16:creationId xmlns:a16="http://schemas.microsoft.com/office/drawing/2014/main" id="{28E4C482-E5CB-E723-B82E-D21EBBF5B45D}"/>
                        </a:ext>
                      </a:extLst>
                    </p:cNvPr>
                    <p:cNvSpPr/>
                    <p:nvPr/>
                  </p:nvSpPr>
                  <p:spPr>
                    <a:xfrm>
                      <a:off x="9186818" y="4223177"/>
                      <a:ext cx="31711" cy="18548"/>
                    </a:xfrm>
                    <a:custGeom>
                      <a:avLst/>
                      <a:gdLst>
                        <a:gd name="connsiteX0" fmla="*/ 15856 w 31711"/>
                        <a:gd name="connsiteY0" fmla="*/ 58 h 18548"/>
                        <a:gd name="connsiteX1" fmla="*/ 425 w 31711"/>
                        <a:gd name="connsiteY1" fmla="*/ 10345 h 18548"/>
                        <a:gd name="connsiteX2" fmla="*/ 15856 w 31711"/>
                        <a:gd name="connsiteY2" fmla="*/ 18488 h 18548"/>
                        <a:gd name="connsiteX3" fmla="*/ 31286 w 31711"/>
                        <a:gd name="connsiteY3" fmla="*/ 8202 h 18548"/>
                        <a:gd name="connsiteX4" fmla="*/ 15856 w 31711"/>
                        <a:gd name="connsiteY4" fmla="*/ 58 h 18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48">
                          <a:moveTo>
                            <a:pt x="15856" y="58"/>
                          </a:moveTo>
                          <a:cubicBezTo>
                            <a:pt x="15427" y="58"/>
                            <a:pt x="-3004" y="8630"/>
                            <a:pt x="425" y="10345"/>
                          </a:cubicBezTo>
                          <a:cubicBezTo>
                            <a:pt x="1283" y="10773"/>
                            <a:pt x="14998" y="19346"/>
                            <a:pt x="15856" y="18488"/>
                          </a:cubicBezTo>
                          <a:cubicBezTo>
                            <a:pt x="16284" y="18488"/>
                            <a:pt x="34715" y="9916"/>
                            <a:pt x="31286" y="8202"/>
                          </a:cubicBezTo>
                          <a:cubicBezTo>
                            <a:pt x="30429" y="8202"/>
                            <a:pt x="16713" y="-800"/>
                            <a:pt x="15856" y="58"/>
                          </a:cubicBezTo>
                          <a:close/>
                        </a:path>
                      </a:pathLst>
                    </a:custGeom>
                    <a:solidFill>
                      <a:srgbClr val="6C74AF"/>
                    </a:solidFill>
                    <a:ln w="4286" cap="flat">
                      <a:noFill/>
                      <a:prstDash val="solid"/>
                      <a:miter/>
                    </a:ln>
                  </p:spPr>
                  <p:txBody>
                    <a:bodyPr rtlCol="0" anchor="ctr"/>
                    <a:lstStyle/>
                    <a:p>
                      <a:endParaRPr lang="en-GB"/>
                    </a:p>
                  </p:txBody>
                </p:sp>
                <p:sp>
                  <p:nvSpPr>
                    <p:cNvPr id="1136" name="Freeform: Shape 1135">
                      <a:extLst>
                        <a:ext uri="{FF2B5EF4-FFF2-40B4-BE49-F238E27FC236}">
                          <a16:creationId xmlns:a16="http://schemas.microsoft.com/office/drawing/2014/main" id="{B2564E3B-0053-45B5-FC67-EBD87D38221B}"/>
                        </a:ext>
                      </a:extLst>
                    </p:cNvPr>
                    <p:cNvSpPr/>
                    <p:nvPr/>
                  </p:nvSpPr>
                  <p:spPr>
                    <a:xfrm>
                      <a:off x="9200959" y="4241237"/>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4"/>
                            <a:pt x="3000" y="1714"/>
                            <a:pt x="3858" y="1286"/>
                          </a:cubicBezTo>
                          <a:lnTo>
                            <a:pt x="3429" y="0"/>
                          </a:lnTo>
                          <a:cubicBezTo>
                            <a:pt x="2572" y="857"/>
                            <a:pt x="857" y="857"/>
                            <a:pt x="0" y="0"/>
                          </a:cubicBezTo>
                        </a:path>
                      </a:pathLst>
                    </a:custGeom>
                    <a:solidFill>
                      <a:srgbClr val="B94231"/>
                    </a:solidFill>
                    <a:ln w="4286" cap="flat">
                      <a:noFill/>
                      <a:prstDash val="solid"/>
                      <a:miter/>
                    </a:ln>
                  </p:spPr>
                  <p:txBody>
                    <a:bodyPr rtlCol="0" anchor="ctr"/>
                    <a:lstStyle/>
                    <a:p>
                      <a:endParaRPr lang="en-GB"/>
                    </a:p>
                  </p:txBody>
                </p:sp>
                <p:sp>
                  <p:nvSpPr>
                    <p:cNvPr id="1137" name="Freeform: Shape 1136">
                      <a:extLst>
                        <a:ext uri="{FF2B5EF4-FFF2-40B4-BE49-F238E27FC236}">
                          <a16:creationId xmlns:a16="http://schemas.microsoft.com/office/drawing/2014/main" id="{5AB54D25-8B37-2092-739D-89092B081587}"/>
                        </a:ext>
                      </a:extLst>
                    </p:cNvPr>
                    <p:cNvSpPr/>
                    <p:nvPr/>
                  </p:nvSpPr>
                  <p:spPr>
                    <a:xfrm>
                      <a:off x="9163668" y="4247237"/>
                      <a:ext cx="14144" cy="9001"/>
                    </a:xfrm>
                    <a:custGeom>
                      <a:avLst/>
                      <a:gdLst>
                        <a:gd name="connsiteX0" fmla="*/ 0 w 14144"/>
                        <a:gd name="connsiteY0" fmla="*/ 0 h 9001"/>
                        <a:gd name="connsiteX1" fmla="*/ 429 w 14144"/>
                        <a:gd name="connsiteY1" fmla="*/ 1286 h 9001"/>
                        <a:gd name="connsiteX2" fmla="*/ 14145 w 14144"/>
                        <a:gd name="connsiteY2" fmla="*/ 9001 h 9001"/>
                        <a:gd name="connsiteX3" fmla="*/ 13288 w 14144"/>
                        <a:gd name="connsiteY3" fmla="*/ 8144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429" y="1286"/>
                          </a:lnTo>
                          <a:lnTo>
                            <a:pt x="14145" y="9001"/>
                          </a:lnTo>
                          <a:lnTo>
                            <a:pt x="13288" y="8144"/>
                          </a:lnTo>
                          <a:close/>
                        </a:path>
                      </a:pathLst>
                    </a:custGeom>
                    <a:solidFill>
                      <a:srgbClr val="B94231"/>
                    </a:solidFill>
                    <a:ln w="4286" cap="flat">
                      <a:noFill/>
                      <a:prstDash val="solid"/>
                      <a:miter/>
                    </a:ln>
                  </p:spPr>
                  <p:txBody>
                    <a:bodyPr rtlCol="0" anchor="ctr"/>
                    <a:lstStyle/>
                    <a:p>
                      <a:endParaRPr lang="en-GB"/>
                    </a:p>
                  </p:txBody>
                </p:sp>
                <p:grpSp>
                  <p:nvGrpSpPr>
                    <p:cNvPr id="1138" name="Graphic 18">
                      <a:extLst>
                        <a:ext uri="{FF2B5EF4-FFF2-40B4-BE49-F238E27FC236}">
                          <a16:creationId xmlns:a16="http://schemas.microsoft.com/office/drawing/2014/main" id="{6BEA0283-2D91-C0DD-45D4-12D9EE192938}"/>
                        </a:ext>
                      </a:extLst>
                    </p:cNvPr>
                    <p:cNvGrpSpPr/>
                    <p:nvPr/>
                  </p:nvGrpSpPr>
                  <p:grpSpPr>
                    <a:xfrm>
                      <a:off x="8972073" y="4356966"/>
                      <a:ext cx="1286" cy="1714"/>
                      <a:chOff x="8972073" y="4356966"/>
                      <a:chExt cx="1286" cy="1714"/>
                    </a:xfrm>
                  </p:grpSpPr>
                  <p:sp>
                    <p:nvSpPr>
                      <p:cNvPr id="1139" name="Freeform: Shape 1138">
                        <a:extLst>
                          <a:ext uri="{FF2B5EF4-FFF2-40B4-BE49-F238E27FC236}">
                            <a16:creationId xmlns:a16="http://schemas.microsoft.com/office/drawing/2014/main" id="{7DD7477E-E2EE-B177-2F97-61FACF2485E9}"/>
                          </a:ext>
                        </a:extLst>
                      </p:cNvPr>
                      <p:cNvSpPr/>
                      <p:nvPr/>
                    </p:nvSpPr>
                    <p:spPr>
                      <a:xfrm>
                        <a:off x="8972073" y="4356966"/>
                        <a:ext cx="428" cy="1285"/>
                      </a:xfrm>
                      <a:custGeom>
                        <a:avLst/>
                        <a:gdLst>
                          <a:gd name="connsiteX0" fmla="*/ 0 w 428"/>
                          <a:gd name="connsiteY0" fmla="*/ 0 h 1285"/>
                          <a:gd name="connsiteX1" fmla="*/ 429 w 428"/>
                          <a:gd name="connsiteY1" fmla="*/ 1286 h 1285"/>
                          <a:gd name="connsiteX2" fmla="*/ 0 w 428"/>
                          <a:gd name="connsiteY2" fmla="*/ 0 h 1285"/>
                        </a:gdLst>
                        <a:ahLst/>
                        <a:cxnLst>
                          <a:cxn ang="0">
                            <a:pos x="connsiteX0" y="connsiteY0"/>
                          </a:cxn>
                          <a:cxn ang="0">
                            <a:pos x="connsiteX1" y="connsiteY1"/>
                          </a:cxn>
                          <a:cxn ang="0">
                            <a:pos x="connsiteX2" y="connsiteY2"/>
                          </a:cxn>
                        </a:cxnLst>
                        <a:rect l="l" t="t" r="r" b="b"/>
                        <a:pathLst>
                          <a:path w="428" h="1285">
                            <a:moveTo>
                              <a:pt x="0" y="0"/>
                            </a:moveTo>
                            <a:lnTo>
                              <a:pt x="429" y="1286"/>
                            </a:lnTo>
                            <a:lnTo>
                              <a:pt x="0" y="0"/>
                            </a:lnTo>
                          </a:path>
                        </a:pathLst>
                      </a:custGeom>
                      <a:solidFill>
                        <a:srgbClr val="376C70"/>
                      </a:solidFill>
                      <a:ln w="4286" cap="flat">
                        <a:noFill/>
                        <a:prstDash val="solid"/>
                        <a:miter/>
                      </a:ln>
                    </p:spPr>
                    <p:txBody>
                      <a:bodyPr rtlCol="0" anchor="ctr"/>
                      <a:lstStyle/>
                      <a:p>
                        <a:endParaRPr lang="en-GB"/>
                      </a:p>
                    </p:txBody>
                  </p:sp>
                  <p:sp>
                    <p:nvSpPr>
                      <p:cNvPr id="1140" name="Freeform: Shape 1139">
                        <a:extLst>
                          <a:ext uri="{FF2B5EF4-FFF2-40B4-BE49-F238E27FC236}">
                            <a16:creationId xmlns:a16="http://schemas.microsoft.com/office/drawing/2014/main" id="{524132BB-B1E4-D5B4-9153-DDBD8B65E106}"/>
                          </a:ext>
                        </a:extLst>
                      </p:cNvPr>
                      <p:cNvSpPr/>
                      <p:nvPr/>
                    </p:nvSpPr>
                    <p:spPr>
                      <a:xfrm>
                        <a:off x="8972073" y="4356966"/>
                        <a:ext cx="1286" cy="1714"/>
                      </a:xfrm>
                      <a:custGeom>
                        <a:avLst/>
                        <a:gdLst>
                          <a:gd name="connsiteX0" fmla="*/ 0 w 1286"/>
                          <a:gd name="connsiteY0" fmla="*/ 0 h 1714"/>
                          <a:gd name="connsiteX1" fmla="*/ 1286 w 1286"/>
                          <a:gd name="connsiteY1" fmla="*/ 1714 h 1714"/>
                          <a:gd name="connsiteX2" fmla="*/ 857 w 1286"/>
                          <a:gd name="connsiteY2" fmla="*/ 429 h 1714"/>
                          <a:gd name="connsiteX3" fmla="*/ 0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0" y="0"/>
                            </a:moveTo>
                            <a:cubicBezTo>
                              <a:pt x="429" y="429"/>
                              <a:pt x="429" y="1714"/>
                              <a:pt x="1286" y="1714"/>
                            </a:cubicBezTo>
                            <a:lnTo>
                              <a:pt x="857" y="429"/>
                            </a:lnTo>
                            <a:cubicBezTo>
                              <a:pt x="429" y="429"/>
                              <a:pt x="0" y="0"/>
                              <a:pt x="0" y="0"/>
                            </a:cubicBezTo>
                          </a:path>
                        </a:pathLst>
                      </a:custGeom>
                      <a:solidFill>
                        <a:srgbClr val="B94231"/>
                      </a:solidFill>
                      <a:ln w="4286" cap="flat">
                        <a:noFill/>
                        <a:prstDash val="solid"/>
                        <a:miter/>
                      </a:ln>
                    </p:spPr>
                    <p:txBody>
                      <a:bodyPr rtlCol="0" anchor="ctr"/>
                      <a:lstStyle/>
                      <a:p>
                        <a:endParaRPr lang="en-GB"/>
                      </a:p>
                    </p:txBody>
                  </p:sp>
                </p:grpSp>
                <p:sp>
                  <p:nvSpPr>
                    <p:cNvPr id="1141" name="Freeform: Shape 1140">
                      <a:extLst>
                        <a:ext uri="{FF2B5EF4-FFF2-40B4-BE49-F238E27FC236}">
                          <a16:creationId xmlns:a16="http://schemas.microsoft.com/office/drawing/2014/main" id="{90E9D9F9-FC4C-FFCC-9599-CAD3975434CC}"/>
                        </a:ext>
                      </a:extLst>
                    </p:cNvPr>
                    <p:cNvSpPr/>
                    <p:nvPr/>
                  </p:nvSpPr>
                  <p:spPr>
                    <a:xfrm>
                      <a:off x="9194101" y="4245952"/>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4" y="1715"/>
                            <a:pt x="857" y="857"/>
                            <a:pt x="429" y="0"/>
                          </a:cubicBezTo>
                          <a:cubicBezTo>
                            <a:pt x="857" y="429"/>
                            <a:pt x="857" y="857"/>
                            <a:pt x="0" y="1286"/>
                          </a:cubicBezTo>
                        </a:path>
                      </a:pathLst>
                    </a:custGeom>
                    <a:solidFill>
                      <a:srgbClr val="B94231"/>
                    </a:solidFill>
                    <a:ln w="4286" cap="flat">
                      <a:noFill/>
                      <a:prstDash val="solid"/>
                      <a:miter/>
                    </a:ln>
                  </p:spPr>
                  <p:txBody>
                    <a:bodyPr rtlCol="0" anchor="ctr"/>
                    <a:lstStyle/>
                    <a:p>
                      <a:endParaRPr lang="en-GB"/>
                    </a:p>
                  </p:txBody>
                </p:sp>
                <p:sp>
                  <p:nvSpPr>
                    <p:cNvPr id="1142" name="Freeform: Shape 1141">
                      <a:extLst>
                        <a:ext uri="{FF2B5EF4-FFF2-40B4-BE49-F238E27FC236}">
                          <a16:creationId xmlns:a16="http://schemas.microsoft.com/office/drawing/2014/main" id="{FF12A312-3C27-740D-F209-7961AFDBB01D}"/>
                        </a:ext>
                      </a:extLst>
                    </p:cNvPr>
                    <p:cNvSpPr/>
                    <p:nvPr/>
                  </p:nvSpPr>
                  <p:spPr>
                    <a:xfrm>
                      <a:off x="9180385" y="4247237"/>
                      <a:ext cx="14573" cy="9001"/>
                    </a:xfrm>
                    <a:custGeom>
                      <a:avLst/>
                      <a:gdLst>
                        <a:gd name="connsiteX0" fmla="*/ 0 w 14573"/>
                        <a:gd name="connsiteY0" fmla="*/ 8144 h 9001"/>
                        <a:gd name="connsiteX1" fmla="*/ 858 w 14573"/>
                        <a:gd name="connsiteY1" fmla="*/ 9001 h 9001"/>
                        <a:gd name="connsiteX2" fmla="*/ 14573 w 14573"/>
                        <a:gd name="connsiteY2" fmla="*/ 1286 h 9001"/>
                        <a:gd name="connsiteX3" fmla="*/ 13716 w 14573"/>
                        <a:gd name="connsiteY3" fmla="*/ 0 h 9001"/>
                      </a:gdLst>
                      <a:ahLst/>
                      <a:cxnLst>
                        <a:cxn ang="0">
                          <a:pos x="connsiteX0" y="connsiteY0"/>
                        </a:cxn>
                        <a:cxn ang="0">
                          <a:pos x="connsiteX1" y="connsiteY1"/>
                        </a:cxn>
                        <a:cxn ang="0">
                          <a:pos x="connsiteX2" y="connsiteY2"/>
                        </a:cxn>
                        <a:cxn ang="0">
                          <a:pos x="connsiteX3" y="connsiteY3"/>
                        </a:cxn>
                      </a:cxnLst>
                      <a:rect l="l" t="t" r="r" b="b"/>
                      <a:pathLst>
                        <a:path w="14573" h="9001">
                          <a:moveTo>
                            <a:pt x="0" y="8144"/>
                          </a:moveTo>
                          <a:lnTo>
                            <a:pt x="858" y="9001"/>
                          </a:lnTo>
                          <a:lnTo>
                            <a:pt x="14573" y="1286"/>
                          </a:lnTo>
                          <a:lnTo>
                            <a:pt x="13716" y="0"/>
                          </a:lnTo>
                          <a:close/>
                        </a:path>
                      </a:pathLst>
                    </a:custGeom>
                    <a:solidFill>
                      <a:srgbClr val="B94231"/>
                    </a:solidFill>
                    <a:ln w="4286" cap="flat">
                      <a:noFill/>
                      <a:prstDash val="solid"/>
                      <a:miter/>
                    </a:ln>
                  </p:spPr>
                  <p:txBody>
                    <a:bodyPr rtlCol="0" anchor="ctr"/>
                    <a:lstStyle/>
                    <a:p>
                      <a:endParaRPr lang="en-GB"/>
                    </a:p>
                  </p:txBody>
                </p:sp>
                <p:sp>
                  <p:nvSpPr>
                    <p:cNvPr id="1143" name="Freeform: Shape 1142">
                      <a:extLst>
                        <a:ext uri="{FF2B5EF4-FFF2-40B4-BE49-F238E27FC236}">
                          <a16:creationId xmlns:a16="http://schemas.microsoft.com/office/drawing/2014/main" id="{74A04A7C-0245-2B1E-CC58-9ACAFAC19261}"/>
                        </a:ext>
                      </a:extLst>
                    </p:cNvPr>
                    <p:cNvSpPr/>
                    <p:nvPr/>
                  </p:nvSpPr>
                  <p:spPr>
                    <a:xfrm>
                      <a:off x="9162815" y="4236935"/>
                      <a:ext cx="31711" cy="18506"/>
                    </a:xfrm>
                    <a:custGeom>
                      <a:avLst/>
                      <a:gdLst>
                        <a:gd name="connsiteX0" fmla="*/ 15855 w 31711"/>
                        <a:gd name="connsiteY0" fmla="*/ 16 h 18506"/>
                        <a:gd name="connsiteX1" fmla="*/ 425 w 31711"/>
                        <a:gd name="connsiteY1" fmla="*/ 10302 h 18506"/>
                        <a:gd name="connsiteX2" fmla="*/ 15855 w 31711"/>
                        <a:gd name="connsiteY2" fmla="*/ 18446 h 18506"/>
                        <a:gd name="connsiteX3" fmla="*/ 31286 w 31711"/>
                        <a:gd name="connsiteY3" fmla="*/ 8159 h 18506"/>
                        <a:gd name="connsiteX4" fmla="*/ 15855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5" y="16"/>
                          </a:moveTo>
                          <a:cubicBezTo>
                            <a:pt x="15427" y="16"/>
                            <a:pt x="-3004" y="8588"/>
                            <a:pt x="425" y="10302"/>
                          </a:cubicBezTo>
                          <a:cubicBezTo>
                            <a:pt x="1283" y="10731"/>
                            <a:pt x="14998" y="19304"/>
                            <a:pt x="15855" y="18446"/>
                          </a:cubicBezTo>
                          <a:cubicBezTo>
                            <a:pt x="16284" y="18446"/>
                            <a:pt x="34715" y="9874"/>
                            <a:pt x="31286" y="8159"/>
                          </a:cubicBezTo>
                          <a:cubicBezTo>
                            <a:pt x="30429" y="8159"/>
                            <a:pt x="16713" y="-413"/>
                            <a:pt x="15855" y="16"/>
                          </a:cubicBezTo>
                          <a:close/>
                        </a:path>
                      </a:pathLst>
                    </a:custGeom>
                    <a:solidFill>
                      <a:srgbClr val="6C74AF"/>
                    </a:solidFill>
                    <a:ln w="4286" cap="flat">
                      <a:noFill/>
                      <a:prstDash val="solid"/>
                      <a:miter/>
                    </a:ln>
                  </p:spPr>
                  <p:txBody>
                    <a:bodyPr rtlCol="0" anchor="ctr"/>
                    <a:lstStyle/>
                    <a:p>
                      <a:endParaRPr lang="en-GB"/>
                    </a:p>
                  </p:txBody>
                </p:sp>
                <p:sp>
                  <p:nvSpPr>
                    <p:cNvPr id="1144" name="Freeform: Shape 1143">
                      <a:extLst>
                        <a:ext uri="{FF2B5EF4-FFF2-40B4-BE49-F238E27FC236}">
                          <a16:creationId xmlns:a16="http://schemas.microsoft.com/office/drawing/2014/main" id="{590118D9-70B6-D6A0-778E-81394743C103}"/>
                        </a:ext>
                      </a:extLst>
                    </p:cNvPr>
                    <p:cNvSpPr/>
                    <p:nvPr/>
                  </p:nvSpPr>
                  <p:spPr>
                    <a:xfrm>
                      <a:off x="9176956" y="4255381"/>
                      <a:ext cx="3857" cy="1607"/>
                    </a:xfrm>
                    <a:custGeom>
                      <a:avLst/>
                      <a:gdLst>
                        <a:gd name="connsiteX0" fmla="*/ 0 w 3857"/>
                        <a:gd name="connsiteY0" fmla="*/ 0 h 1607"/>
                        <a:gd name="connsiteX1" fmla="*/ 429 w 3857"/>
                        <a:gd name="connsiteY1" fmla="*/ 1286 h 1607"/>
                        <a:gd name="connsiteX2" fmla="*/ 3857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0" y="1715"/>
                            <a:pt x="3857" y="1286"/>
                          </a:cubicBezTo>
                          <a:lnTo>
                            <a:pt x="3429" y="0"/>
                          </a:lnTo>
                          <a:cubicBezTo>
                            <a:pt x="2572" y="429"/>
                            <a:pt x="1286" y="429"/>
                            <a:pt x="0" y="0"/>
                          </a:cubicBezTo>
                        </a:path>
                      </a:pathLst>
                    </a:custGeom>
                    <a:solidFill>
                      <a:srgbClr val="B94231"/>
                    </a:solidFill>
                    <a:ln w="4286" cap="flat">
                      <a:noFill/>
                      <a:prstDash val="solid"/>
                      <a:miter/>
                    </a:ln>
                  </p:spPr>
                  <p:txBody>
                    <a:bodyPr rtlCol="0" anchor="ctr"/>
                    <a:lstStyle/>
                    <a:p>
                      <a:endParaRPr lang="en-GB"/>
                    </a:p>
                  </p:txBody>
                </p:sp>
                <p:sp>
                  <p:nvSpPr>
                    <p:cNvPr id="1145" name="Freeform: Shape 1144">
                      <a:extLst>
                        <a:ext uri="{FF2B5EF4-FFF2-40B4-BE49-F238E27FC236}">
                          <a16:creationId xmlns:a16="http://schemas.microsoft.com/office/drawing/2014/main" id="{2A4C4B34-BD66-2F35-8273-49C17D34E265}"/>
                        </a:ext>
                      </a:extLst>
                    </p:cNvPr>
                    <p:cNvSpPr/>
                    <p:nvPr/>
                  </p:nvSpPr>
                  <p:spPr>
                    <a:xfrm>
                      <a:off x="9170527" y="4259668"/>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4" y="1715"/>
                            <a:pt x="857" y="857"/>
                            <a:pt x="429" y="0"/>
                          </a:cubicBezTo>
                          <a:cubicBezTo>
                            <a:pt x="857" y="429"/>
                            <a:pt x="429" y="857"/>
                            <a:pt x="0" y="1286"/>
                          </a:cubicBezTo>
                        </a:path>
                      </a:pathLst>
                    </a:custGeom>
                    <a:solidFill>
                      <a:srgbClr val="B94231"/>
                    </a:solidFill>
                    <a:ln w="4286" cap="flat">
                      <a:noFill/>
                      <a:prstDash val="solid"/>
                      <a:miter/>
                    </a:ln>
                  </p:spPr>
                  <p:txBody>
                    <a:bodyPr rtlCol="0" anchor="ctr"/>
                    <a:lstStyle/>
                    <a:p>
                      <a:endParaRPr lang="en-GB"/>
                    </a:p>
                  </p:txBody>
                </p:sp>
                <p:sp>
                  <p:nvSpPr>
                    <p:cNvPr id="1146" name="Freeform: Shape 1145">
                      <a:extLst>
                        <a:ext uri="{FF2B5EF4-FFF2-40B4-BE49-F238E27FC236}">
                          <a16:creationId xmlns:a16="http://schemas.microsoft.com/office/drawing/2014/main" id="{939D0553-BD2D-736A-ED60-87F029E8E77B}"/>
                        </a:ext>
                      </a:extLst>
                    </p:cNvPr>
                    <p:cNvSpPr/>
                    <p:nvPr/>
                  </p:nvSpPr>
                  <p:spPr>
                    <a:xfrm>
                      <a:off x="9020508" y="4329962"/>
                      <a:ext cx="14144" cy="9001"/>
                    </a:xfrm>
                    <a:custGeom>
                      <a:avLst/>
                      <a:gdLst>
                        <a:gd name="connsiteX0" fmla="*/ 0 w 14144"/>
                        <a:gd name="connsiteY0" fmla="*/ 0 h 9001"/>
                        <a:gd name="connsiteX1" fmla="*/ 429 w 14144"/>
                        <a:gd name="connsiteY1" fmla="*/ 1286 h 9001"/>
                        <a:gd name="connsiteX2" fmla="*/ 14144 w 14144"/>
                        <a:gd name="connsiteY2" fmla="*/ 9001 h 9001"/>
                        <a:gd name="connsiteX3" fmla="*/ 13287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429" y="1286"/>
                          </a:lnTo>
                          <a:lnTo>
                            <a:pt x="14144" y="9001"/>
                          </a:lnTo>
                          <a:lnTo>
                            <a:pt x="13287" y="7715"/>
                          </a:lnTo>
                          <a:close/>
                        </a:path>
                      </a:pathLst>
                    </a:custGeom>
                    <a:solidFill>
                      <a:srgbClr val="B94231"/>
                    </a:solidFill>
                    <a:ln w="4286" cap="flat">
                      <a:noFill/>
                      <a:prstDash val="solid"/>
                      <a:miter/>
                    </a:ln>
                  </p:spPr>
                  <p:txBody>
                    <a:bodyPr rtlCol="0" anchor="ctr"/>
                    <a:lstStyle/>
                    <a:p>
                      <a:endParaRPr lang="en-GB"/>
                    </a:p>
                  </p:txBody>
                </p:sp>
                <p:sp>
                  <p:nvSpPr>
                    <p:cNvPr id="1147" name="Freeform: Shape 1146">
                      <a:extLst>
                        <a:ext uri="{FF2B5EF4-FFF2-40B4-BE49-F238E27FC236}">
                          <a16:creationId xmlns:a16="http://schemas.microsoft.com/office/drawing/2014/main" id="{92A3A645-9265-09B3-46C4-744F846AED62}"/>
                        </a:ext>
                      </a:extLst>
                    </p:cNvPr>
                    <p:cNvSpPr/>
                    <p:nvPr/>
                  </p:nvSpPr>
                  <p:spPr>
                    <a:xfrm>
                      <a:off x="9037224" y="4260953"/>
                      <a:ext cx="133731" cy="78009"/>
                    </a:xfrm>
                    <a:custGeom>
                      <a:avLst/>
                      <a:gdLst>
                        <a:gd name="connsiteX0" fmla="*/ 0 w 133731"/>
                        <a:gd name="connsiteY0" fmla="*/ 76724 h 78009"/>
                        <a:gd name="connsiteX1" fmla="*/ 858 w 133731"/>
                        <a:gd name="connsiteY1" fmla="*/ 78010 h 78009"/>
                        <a:gd name="connsiteX2" fmla="*/ 133731 w 133731"/>
                        <a:gd name="connsiteY2" fmla="*/ 1286 h 78009"/>
                        <a:gd name="connsiteX3" fmla="*/ 133303 w 133731"/>
                        <a:gd name="connsiteY3" fmla="*/ 0 h 78009"/>
                      </a:gdLst>
                      <a:ahLst/>
                      <a:cxnLst>
                        <a:cxn ang="0">
                          <a:pos x="connsiteX0" y="connsiteY0"/>
                        </a:cxn>
                        <a:cxn ang="0">
                          <a:pos x="connsiteX1" y="connsiteY1"/>
                        </a:cxn>
                        <a:cxn ang="0">
                          <a:pos x="connsiteX2" y="connsiteY2"/>
                        </a:cxn>
                        <a:cxn ang="0">
                          <a:pos x="connsiteX3" y="connsiteY3"/>
                        </a:cxn>
                      </a:cxnLst>
                      <a:rect l="l" t="t" r="r" b="b"/>
                      <a:pathLst>
                        <a:path w="133731" h="78009">
                          <a:moveTo>
                            <a:pt x="0" y="76724"/>
                          </a:moveTo>
                          <a:lnTo>
                            <a:pt x="858" y="78010"/>
                          </a:lnTo>
                          <a:lnTo>
                            <a:pt x="133731" y="1286"/>
                          </a:lnTo>
                          <a:lnTo>
                            <a:pt x="133303" y="0"/>
                          </a:lnTo>
                          <a:close/>
                        </a:path>
                      </a:pathLst>
                    </a:custGeom>
                    <a:solidFill>
                      <a:srgbClr val="B94231"/>
                    </a:solidFill>
                    <a:ln w="4286" cap="flat">
                      <a:noFill/>
                      <a:prstDash val="solid"/>
                      <a:miter/>
                    </a:ln>
                  </p:spPr>
                  <p:txBody>
                    <a:bodyPr rtlCol="0" anchor="ctr"/>
                    <a:lstStyle/>
                    <a:p>
                      <a:endParaRPr lang="en-GB"/>
                    </a:p>
                  </p:txBody>
                </p:sp>
                <p:sp>
                  <p:nvSpPr>
                    <p:cNvPr id="1148" name="Freeform: Shape 1147">
                      <a:extLst>
                        <a:ext uri="{FF2B5EF4-FFF2-40B4-BE49-F238E27FC236}">
                          <a16:creationId xmlns:a16="http://schemas.microsoft.com/office/drawing/2014/main" id="{82C0E957-728C-D648-1C26-B6CF9C30A767}"/>
                        </a:ext>
                      </a:extLst>
                    </p:cNvPr>
                    <p:cNvSpPr/>
                    <p:nvPr/>
                  </p:nvSpPr>
                  <p:spPr>
                    <a:xfrm>
                      <a:off x="9033795" y="4337677"/>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4"/>
                            <a:pt x="3000" y="1714"/>
                            <a:pt x="3858" y="1286"/>
                          </a:cubicBezTo>
                          <a:lnTo>
                            <a:pt x="3429" y="0"/>
                          </a:lnTo>
                          <a:cubicBezTo>
                            <a:pt x="2572" y="429"/>
                            <a:pt x="1286" y="429"/>
                            <a:pt x="0" y="0"/>
                          </a:cubicBezTo>
                        </a:path>
                      </a:pathLst>
                    </a:custGeom>
                    <a:solidFill>
                      <a:srgbClr val="B94231"/>
                    </a:solidFill>
                    <a:ln w="4286" cap="flat">
                      <a:noFill/>
                      <a:prstDash val="solid"/>
                      <a:miter/>
                    </a:ln>
                  </p:spPr>
                  <p:txBody>
                    <a:bodyPr rtlCol="0" anchor="ctr"/>
                    <a:lstStyle/>
                    <a:p>
                      <a:endParaRPr lang="en-GB"/>
                    </a:p>
                  </p:txBody>
                </p:sp>
                <p:sp>
                  <p:nvSpPr>
                    <p:cNvPr id="1149" name="Freeform: Shape 1148">
                      <a:extLst>
                        <a:ext uri="{FF2B5EF4-FFF2-40B4-BE49-F238E27FC236}">
                          <a16:creationId xmlns:a16="http://schemas.microsoft.com/office/drawing/2014/main" id="{59D58D51-31FB-3AAB-3345-2BCB0DC91AE6}"/>
                        </a:ext>
                      </a:extLst>
                    </p:cNvPr>
                    <p:cNvSpPr/>
                    <p:nvPr/>
                  </p:nvSpPr>
                  <p:spPr>
                    <a:xfrm>
                      <a:off x="9019943" y="4250665"/>
                      <a:ext cx="151103" cy="87119"/>
                    </a:xfrm>
                    <a:custGeom>
                      <a:avLst/>
                      <a:gdLst>
                        <a:gd name="connsiteX0" fmla="*/ 135153 w 151103"/>
                        <a:gd name="connsiteY0" fmla="*/ 2 h 87119"/>
                        <a:gd name="connsiteX1" fmla="*/ 565 w 151103"/>
                        <a:gd name="connsiteY1" fmla="*/ 77154 h 87119"/>
                        <a:gd name="connsiteX2" fmla="*/ 14281 w 151103"/>
                        <a:gd name="connsiteY2" fmla="*/ 87013 h 87119"/>
                        <a:gd name="connsiteX3" fmla="*/ 150584 w 151103"/>
                        <a:gd name="connsiteY3" fmla="*/ 10289 h 87119"/>
                        <a:gd name="connsiteX4" fmla="*/ 135153 w 151103"/>
                        <a:gd name="connsiteY4" fmla="*/ 2 h 87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103" h="87119">
                          <a:moveTo>
                            <a:pt x="135153" y="2"/>
                          </a:moveTo>
                          <a:cubicBezTo>
                            <a:pt x="133010" y="-427"/>
                            <a:pt x="2279" y="76726"/>
                            <a:pt x="565" y="77154"/>
                          </a:cubicBezTo>
                          <a:cubicBezTo>
                            <a:pt x="-3293" y="79297"/>
                            <a:pt x="13852" y="85727"/>
                            <a:pt x="14281" y="87013"/>
                          </a:cubicBezTo>
                          <a:cubicBezTo>
                            <a:pt x="18139" y="90442"/>
                            <a:pt x="147155" y="10289"/>
                            <a:pt x="150584" y="10289"/>
                          </a:cubicBezTo>
                          <a:cubicBezTo>
                            <a:pt x="154441" y="8574"/>
                            <a:pt x="135582" y="2"/>
                            <a:pt x="135153" y="2"/>
                          </a:cubicBezTo>
                          <a:close/>
                        </a:path>
                      </a:pathLst>
                    </a:custGeom>
                    <a:solidFill>
                      <a:srgbClr val="6C74AF"/>
                    </a:solidFill>
                    <a:ln w="4286" cap="flat">
                      <a:noFill/>
                      <a:prstDash val="solid"/>
                      <a:miter/>
                    </a:ln>
                  </p:spPr>
                  <p:txBody>
                    <a:bodyPr rtlCol="0" anchor="ctr"/>
                    <a:lstStyle/>
                    <a:p>
                      <a:endParaRPr lang="en-GB"/>
                    </a:p>
                  </p:txBody>
                </p:sp>
                <p:sp>
                  <p:nvSpPr>
                    <p:cNvPr id="1150" name="Freeform: Shape 1149">
                      <a:extLst>
                        <a:ext uri="{FF2B5EF4-FFF2-40B4-BE49-F238E27FC236}">
                          <a16:creationId xmlns:a16="http://schemas.microsoft.com/office/drawing/2014/main" id="{F9637DAF-CF90-F00F-082E-8EF8D1694447}"/>
                        </a:ext>
                      </a:extLst>
                    </p:cNvPr>
                    <p:cNvSpPr/>
                    <p:nvPr/>
                  </p:nvSpPr>
                  <p:spPr>
                    <a:xfrm>
                      <a:off x="8996505" y="4343678"/>
                      <a:ext cx="14144" cy="9001"/>
                    </a:xfrm>
                    <a:custGeom>
                      <a:avLst/>
                      <a:gdLst>
                        <a:gd name="connsiteX0" fmla="*/ 0 w 14144"/>
                        <a:gd name="connsiteY0" fmla="*/ 0 h 9001"/>
                        <a:gd name="connsiteX1" fmla="*/ 429 w 14144"/>
                        <a:gd name="connsiteY1" fmla="*/ 1286 h 9001"/>
                        <a:gd name="connsiteX2" fmla="*/ 14145 w 14144"/>
                        <a:gd name="connsiteY2" fmla="*/ 9001 h 9001"/>
                        <a:gd name="connsiteX3" fmla="*/ 13716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0" y="0"/>
                          </a:moveTo>
                          <a:lnTo>
                            <a:pt x="429" y="1286"/>
                          </a:lnTo>
                          <a:lnTo>
                            <a:pt x="14145" y="9001"/>
                          </a:lnTo>
                          <a:lnTo>
                            <a:pt x="13716" y="7715"/>
                          </a:lnTo>
                          <a:close/>
                        </a:path>
                      </a:pathLst>
                    </a:custGeom>
                    <a:solidFill>
                      <a:srgbClr val="B94231"/>
                    </a:solidFill>
                    <a:ln w="4286" cap="flat">
                      <a:noFill/>
                      <a:prstDash val="solid"/>
                      <a:miter/>
                    </a:ln>
                  </p:spPr>
                  <p:txBody>
                    <a:bodyPr rtlCol="0" anchor="ctr"/>
                    <a:lstStyle/>
                    <a:p>
                      <a:endParaRPr lang="en-GB"/>
                    </a:p>
                  </p:txBody>
                </p:sp>
                <p:sp>
                  <p:nvSpPr>
                    <p:cNvPr id="1151" name="Freeform: Shape 1150">
                      <a:extLst>
                        <a:ext uri="{FF2B5EF4-FFF2-40B4-BE49-F238E27FC236}">
                          <a16:creationId xmlns:a16="http://schemas.microsoft.com/office/drawing/2014/main" id="{7DAF81FF-9CEE-45CE-589E-CE497F5CDD19}"/>
                        </a:ext>
                      </a:extLst>
                    </p:cNvPr>
                    <p:cNvSpPr/>
                    <p:nvPr/>
                  </p:nvSpPr>
                  <p:spPr>
                    <a:xfrm>
                      <a:off x="9027366" y="4342392"/>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5" y="1715"/>
                            <a:pt x="857" y="857"/>
                            <a:pt x="429" y="0"/>
                          </a:cubicBezTo>
                          <a:cubicBezTo>
                            <a:pt x="857" y="429"/>
                            <a:pt x="429" y="857"/>
                            <a:pt x="0" y="1286"/>
                          </a:cubicBezTo>
                        </a:path>
                      </a:pathLst>
                    </a:custGeom>
                    <a:solidFill>
                      <a:srgbClr val="B94231"/>
                    </a:solidFill>
                    <a:ln w="4286" cap="flat">
                      <a:noFill/>
                      <a:prstDash val="solid"/>
                      <a:miter/>
                    </a:ln>
                  </p:spPr>
                  <p:txBody>
                    <a:bodyPr rtlCol="0" anchor="ctr"/>
                    <a:lstStyle/>
                    <a:p>
                      <a:endParaRPr lang="en-GB"/>
                    </a:p>
                  </p:txBody>
                </p:sp>
                <p:sp>
                  <p:nvSpPr>
                    <p:cNvPr id="1152" name="Freeform: Shape 1151">
                      <a:extLst>
                        <a:ext uri="{FF2B5EF4-FFF2-40B4-BE49-F238E27FC236}">
                          <a16:creationId xmlns:a16="http://schemas.microsoft.com/office/drawing/2014/main" id="{6A94FAC5-9C5F-4D93-8310-4349C0DF2FA3}"/>
                        </a:ext>
                      </a:extLst>
                    </p:cNvPr>
                    <p:cNvSpPr/>
                    <p:nvPr/>
                  </p:nvSpPr>
                  <p:spPr>
                    <a:xfrm>
                      <a:off x="9013650" y="4343678"/>
                      <a:ext cx="14144" cy="9001"/>
                    </a:xfrm>
                    <a:custGeom>
                      <a:avLst/>
                      <a:gdLst>
                        <a:gd name="connsiteX0" fmla="*/ 0 w 14144"/>
                        <a:gd name="connsiteY0" fmla="*/ 7715 h 9001"/>
                        <a:gd name="connsiteX1" fmla="*/ 429 w 14144"/>
                        <a:gd name="connsiteY1" fmla="*/ 9001 h 9001"/>
                        <a:gd name="connsiteX2" fmla="*/ 14145 w 14144"/>
                        <a:gd name="connsiteY2" fmla="*/ 1286 h 9001"/>
                        <a:gd name="connsiteX3" fmla="*/ 13716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429" y="9001"/>
                          </a:lnTo>
                          <a:lnTo>
                            <a:pt x="14145" y="1286"/>
                          </a:lnTo>
                          <a:lnTo>
                            <a:pt x="13716" y="0"/>
                          </a:lnTo>
                          <a:close/>
                        </a:path>
                      </a:pathLst>
                    </a:custGeom>
                    <a:solidFill>
                      <a:srgbClr val="B94231"/>
                    </a:solidFill>
                    <a:ln w="4286" cap="flat">
                      <a:noFill/>
                      <a:prstDash val="solid"/>
                      <a:miter/>
                    </a:ln>
                  </p:spPr>
                  <p:txBody>
                    <a:bodyPr rtlCol="0" anchor="ctr"/>
                    <a:lstStyle/>
                    <a:p>
                      <a:endParaRPr lang="en-GB"/>
                    </a:p>
                  </p:txBody>
                </p:sp>
                <p:sp>
                  <p:nvSpPr>
                    <p:cNvPr id="1153" name="Freeform: Shape 1152">
                      <a:extLst>
                        <a:ext uri="{FF2B5EF4-FFF2-40B4-BE49-F238E27FC236}">
                          <a16:creationId xmlns:a16="http://schemas.microsoft.com/office/drawing/2014/main" id="{DA04A76A-70A0-10BF-B4A5-3B91F63C9EA1}"/>
                        </a:ext>
                      </a:extLst>
                    </p:cNvPr>
                    <p:cNvSpPr/>
                    <p:nvPr/>
                  </p:nvSpPr>
                  <p:spPr>
                    <a:xfrm>
                      <a:off x="9010221" y="4351393"/>
                      <a:ext cx="3857" cy="1607"/>
                    </a:xfrm>
                    <a:custGeom>
                      <a:avLst/>
                      <a:gdLst>
                        <a:gd name="connsiteX0" fmla="*/ 0 w 3857"/>
                        <a:gd name="connsiteY0" fmla="*/ 0 h 1607"/>
                        <a:gd name="connsiteX1" fmla="*/ 429 w 3857"/>
                        <a:gd name="connsiteY1" fmla="*/ 1286 h 1607"/>
                        <a:gd name="connsiteX2" fmla="*/ 3858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4"/>
                            <a:pt x="3000" y="1714"/>
                            <a:pt x="3858" y="1286"/>
                          </a:cubicBezTo>
                          <a:lnTo>
                            <a:pt x="3429" y="0"/>
                          </a:lnTo>
                          <a:cubicBezTo>
                            <a:pt x="2572" y="857"/>
                            <a:pt x="857" y="857"/>
                            <a:pt x="0" y="0"/>
                          </a:cubicBezTo>
                        </a:path>
                      </a:pathLst>
                    </a:custGeom>
                    <a:solidFill>
                      <a:srgbClr val="B94231"/>
                    </a:solidFill>
                    <a:ln w="4286" cap="flat">
                      <a:noFill/>
                      <a:prstDash val="solid"/>
                      <a:miter/>
                    </a:ln>
                  </p:spPr>
                  <p:txBody>
                    <a:bodyPr rtlCol="0" anchor="ctr"/>
                    <a:lstStyle/>
                    <a:p>
                      <a:endParaRPr lang="en-GB"/>
                    </a:p>
                  </p:txBody>
                </p:sp>
                <p:sp>
                  <p:nvSpPr>
                    <p:cNvPr id="1154" name="Freeform: Shape 1153">
                      <a:extLst>
                        <a:ext uri="{FF2B5EF4-FFF2-40B4-BE49-F238E27FC236}">
                          <a16:creationId xmlns:a16="http://schemas.microsoft.com/office/drawing/2014/main" id="{7BB34025-4548-E366-DDBD-8DD2AAA67304}"/>
                        </a:ext>
                      </a:extLst>
                    </p:cNvPr>
                    <p:cNvSpPr/>
                    <p:nvPr/>
                  </p:nvSpPr>
                  <p:spPr>
                    <a:xfrm>
                      <a:off x="8996080" y="4333334"/>
                      <a:ext cx="31711" cy="18548"/>
                    </a:xfrm>
                    <a:custGeom>
                      <a:avLst/>
                      <a:gdLst>
                        <a:gd name="connsiteX0" fmla="*/ 15856 w 31711"/>
                        <a:gd name="connsiteY0" fmla="*/ 58 h 18548"/>
                        <a:gd name="connsiteX1" fmla="*/ 425 w 31711"/>
                        <a:gd name="connsiteY1" fmla="*/ 10344 h 18548"/>
                        <a:gd name="connsiteX2" fmla="*/ 15856 w 31711"/>
                        <a:gd name="connsiteY2" fmla="*/ 18488 h 18548"/>
                        <a:gd name="connsiteX3" fmla="*/ 31286 w 31711"/>
                        <a:gd name="connsiteY3" fmla="*/ 8201 h 18548"/>
                        <a:gd name="connsiteX4" fmla="*/ 15856 w 31711"/>
                        <a:gd name="connsiteY4" fmla="*/ 58 h 18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48">
                          <a:moveTo>
                            <a:pt x="15856" y="58"/>
                          </a:moveTo>
                          <a:cubicBezTo>
                            <a:pt x="15427" y="58"/>
                            <a:pt x="-3004" y="8630"/>
                            <a:pt x="425" y="10344"/>
                          </a:cubicBezTo>
                          <a:cubicBezTo>
                            <a:pt x="1283" y="10773"/>
                            <a:pt x="14998" y="19346"/>
                            <a:pt x="15856" y="18488"/>
                          </a:cubicBezTo>
                          <a:cubicBezTo>
                            <a:pt x="16284" y="18488"/>
                            <a:pt x="34715" y="9916"/>
                            <a:pt x="31286" y="8201"/>
                          </a:cubicBezTo>
                          <a:cubicBezTo>
                            <a:pt x="30429" y="8201"/>
                            <a:pt x="16284" y="-800"/>
                            <a:pt x="15856" y="58"/>
                          </a:cubicBezTo>
                          <a:close/>
                        </a:path>
                      </a:pathLst>
                    </a:custGeom>
                    <a:solidFill>
                      <a:srgbClr val="6C74AF"/>
                    </a:solidFill>
                    <a:ln w="4286" cap="flat">
                      <a:noFill/>
                      <a:prstDash val="solid"/>
                      <a:miter/>
                    </a:ln>
                  </p:spPr>
                  <p:txBody>
                    <a:bodyPr rtlCol="0" anchor="ctr"/>
                    <a:lstStyle/>
                    <a:p>
                      <a:endParaRPr lang="en-GB"/>
                    </a:p>
                  </p:txBody>
                </p:sp>
                <p:sp>
                  <p:nvSpPr>
                    <p:cNvPr id="1155" name="Freeform: Shape 1154">
                      <a:extLst>
                        <a:ext uri="{FF2B5EF4-FFF2-40B4-BE49-F238E27FC236}">
                          <a16:creationId xmlns:a16="http://schemas.microsoft.com/office/drawing/2014/main" id="{1EDD23D0-BC5E-914C-FB37-C359CBDFD0A1}"/>
                        </a:ext>
                      </a:extLst>
                    </p:cNvPr>
                    <p:cNvSpPr/>
                    <p:nvPr/>
                  </p:nvSpPr>
                  <p:spPr>
                    <a:xfrm>
                      <a:off x="8972502" y="4357394"/>
                      <a:ext cx="14573" cy="9001"/>
                    </a:xfrm>
                    <a:custGeom>
                      <a:avLst/>
                      <a:gdLst>
                        <a:gd name="connsiteX0" fmla="*/ 0 w 14573"/>
                        <a:gd name="connsiteY0" fmla="*/ 0 h 9001"/>
                        <a:gd name="connsiteX1" fmla="*/ 858 w 14573"/>
                        <a:gd name="connsiteY1" fmla="*/ 1286 h 9001"/>
                        <a:gd name="connsiteX2" fmla="*/ 14573 w 14573"/>
                        <a:gd name="connsiteY2" fmla="*/ 9001 h 9001"/>
                        <a:gd name="connsiteX3" fmla="*/ 13716 w 14573"/>
                        <a:gd name="connsiteY3" fmla="*/ 7715 h 9001"/>
                      </a:gdLst>
                      <a:ahLst/>
                      <a:cxnLst>
                        <a:cxn ang="0">
                          <a:pos x="connsiteX0" y="connsiteY0"/>
                        </a:cxn>
                        <a:cxn ang="0">
                          <a:pos x="connsiteX1" y="connsiteY1"/>
                        </a:cxn>
                        <a:cxn ang="0">
                          <a:pos x="connsiteX2" y="connsiteY2"/>
                        </a:cxn>
                        <a:cxn ang="0">
                          <a:pos x="connsiteX3" y="connsiteY3"/>
                        </a:cxn>
                      </a:cxnLst>
                      <a:rect l="l" t="t" r="r" b="b"/>
                      <a:pathLst>
                        <a:path w="14573" h="9001">
                          <a:moveTo>
                            <a:pt x="0" y="0"/>
                          </a:moveTo>
                          <a:lnTo>
                            <a:pt x="858" y="1286"/>
                          </a:lnTo>
                          <a:lnTo>
                            <a:pt x="14573" y="9001"/>
                          </a:lnTo>
                          <a:lnTo>
                            <a:pt x="13716" y="7715"/>
                          </a:lnTo>
                          <a:close/>
                        </a:path>
                      </a:pathLst>
                    </a:custGeom>
                    <a:solidFill>
                      <a:srgbClr val="B94231"/>
                    </a:solidFill>
                    <a:ln w="4286" cap="flat">
                      <a:noFill/>
                      <a:prstDash val="solid"/>
                      <a:miter/>
                    </a:ln>
                  </p:spPr>
                  <p:txBody>
                    <a:bodyPr rtlCol="0" anchor="ctr"/>
                    <a:lstStyle/>
                    <a:p>
                      <a:endParaRPr lang="en-GB"/>
                    </a:p>
                  </p:txBody>
                </p:sp>
                <p:sp>
                  <p:nvSpPr>
                    <p:cNvPr id="1156" name="Freeform: Shape 1155">
                      <a:extLst>
                        <a:ext uri="{FF2B5EF4-FFF2-40B4-BE49-F238E27FC236}">
                          <a16:creationId xmlns:a16="http://schemas.microsoft.com/office/drawing/2014/main" id="{B7EEC56D-1108-C358-B4C9-7C6D2FF13371}"/>
                        </a:ext>
                      </a:extLst>
                    </p:cNvPr>
                    <p:cNvSpPr/>
                    <p:nvPr/>
                  </p:nvSpPr>
                  <p:spPr>
                    <a:xfrm>
                      <a:off x="9003363" y="4356108"/>
                      <a:ext cx="1107" cy="2571"/>
                    </a:xfrm>
                    <a:custGeom>
                      <a:avLst/>
                      <a:gdLst>
                        <a:gd name="connsiteX0" fmla="*/ 0 w 1107"/>
                        <a:gd name="connsiteY0" fmla="*/ 1286 h 2571"/>
                        <a:gd name="connsiteX1" fmla="*/ 429 w 1107"/>
                        <a:gd name="connsiteY1" fmla="*/ 2572 h 2571"/>
                        <a:gd name="connsiteX2" fmla="*/ 429 w 1107"/>
                        <a:gd name="connsiteY2" fmla="*/ 0 h 2571"/>
                        <a:gd name="connsiteX3" fmla="*/ 0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0" y="1286"/>
                          </a:moveTo>
                          <a:lnTo>
                            <a:pt x="429" y="2572"/>
                          </a:lnTo>
                          <a:cubicBezTo>
                            <a:pt x="1714" y="1715"/>
                            <a:pt x="857" y="857"/>
                            <a:pt x="429" y="0"/>
                          </a:cubicBezTo>
                          <a:cubicBezTo>
                            <a:pt x="857" y="429"/>
                            <a:pt x="429" y="857"/>
                            <a:pt x="0" y="1286"/>
                          </a:cubicBezTo>
                        </a:path>
                      </a:pathLst>
                    </a:custGeom>
                    <a:solidFill>
                      <a:srgbClr val="B94231"/>
                    </a:solidFill>
                    <a:ln w="4286" cap="flat">
                      <a:noFill/>
                      <a:prstDash val="solid"/>
                      <a:miter/>
                    </a:ln>
                  </p:spPr>
                  <p:txBody>
                    <a:bodyPr rtlCol="0" anchor="ctr"/>
                    <a:lstStyle/>
                    <a:p>
                      <a:endParaRPr lang="en-GB"/>
                    </a:p>
                  </p:txBody>
                </p:sp>
                <p:sp>
                  <p:nvSpPr>
                    <p:cNvPr id="1157" name="Freeform: Shape 1156">
                      <a:extLst>
                        <a:ext uri="{FF2B5EF4-FFF2-40B4-BE49-F238E27FC236}">
                          <a16:creationId xmlns:a16="http://schemas.microsoft.com/office/drawing/2014/main" id="{1AAD08F1-EB25-EB44-03BD-A373212B4E60}"/>
                        </a:ext>
                      </a:extLst>
                    </p:cNvPr>
                    <p:cNvSpPr/>
                    <p:nvPr/>
                  </p:nvSpPr>
                  <p:spPr>
                    <a:xfrm>
                      <a:off x="8989647" y="4357394"/>
                      <a:ext cx="14144" cy="9001"/>
                    </a:xfrm>
                    <a:custGeom>
                      <a:avLst/>
                      <a:gdLst>
                        <a:gd name="connsiteX0" fmla="*/ 0 w 14144"/>
                        <a:gd name="connsiteY0" fmla="*/ 7715 h 9001"/>
                        <a:gd name="connsiteX1" fmla="*/ 858 w 14144"/>
                        <a:gd name="connsiteY1" fmla="*/ 9001 h 9001"/>
                        <a:gd name="connsiteX2" fmla="*/ 14145 w 14144"/>
                        <a:gd name="connsiteY2" fmla="*/ 1286 h 9001"/>
                        <a:gd name="connsiteX3" fmla="*/ 13716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0" y="7715"/>
                          </a:moveTo>
                          <a:lnTo>
                            <a:pt x="858" y="9001"/>
                          </a:lnTo>
                          <a:lnTo>
                            <a:pt x="14145" y="1286"/>
                          </a:lnTo>
                          <a:lnTo>
                            <a:pt x="13716" y="0"/>
                          </a:lnTo>
                          <a:close/>
                        </a:path>
                      </a:pathLst>
                    </a:custGeom>
                    <a:solidFill>
                      <a:srgbClr val="B94231"/>
                    </a:solidFill>
                    <a:ln w="4286" cap="flat">
                      <a:noFill/>
                      <a:prstDash val="solid"/>
                      <a:miter/>
                    </a:ln>
                  </p:spPr>
                  <p:txBody>
                    <a:bodyPr rtlCol="0" anchor="ctr"/>
                    <a:lstStyle/>
                    <a:p>
                      <a:endParaRPr lang="en-GB"/>
                    </a:p>
                  </p:txBody>
                </p:sp>
                <p:sp>
                  <p:nvSpPr>
                    <p:cNvPr id="1158" name="Freeform: Shape 1157">
                      <a:extLst>
                        <a:ext uri="{FF2B5EF4-FFF2-40B4-BE49-F238E27FC236}">
                          <a16:creationId xmlns:a16="http://schemas.microsoft.com/office/drawing/2014/main" id="{15DBDC26-FDDB-FB23-4664-48E220CB2E05}"/>
                        </a:ext>
                      </a:extLst>
                    </p:cNvPr>
                    <p:cNvSpPr/>
                    <p:nvPr/>
                  </p:nvSpPr>
                  <p:spPr>
                    <a:xfrm>
                      <a:off x="8972077" y="4347050"/>
                      <a:ext cx="31711" cy="18548"/>
                    </a:xfrm>
                    <a:custGeom>
                      <a:avLst/>
                      <a:gdLst>
                        <a:gd name="connsiteX0" fmla="*/ 15855 w 31711"/>
                        <a:gd name="connsiteY0" fmla="*/ 58 h 18548"/>
                        <a:gd name="connsiteX1" fmla="*/ 425 w 31711"/>
                        <a:gd name="connsiteY1" fmla="*/ 10344 h 18548"/>
                        <a:gd name="connsiteX2" fmla="*/ 15855 w 31711"/>
                        <a:gd name="connsiteY2" fmla="*/ 18488 h 18548"/>
                        <a:gd name="connsiteX3" fmla="*/ 31286 w 31711"/>
                        <a:gd name="connsiteY3" fmla="*/ 8201 h 18548"/>
                        <a:gd name="connsiteX4" fmla="*/ 15855 w 31711"/>
                        <a:gd name="connsiteY4" fmla="*/ 58 h 18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48">
                          <a:moveTo>
                            <a:pt x="15855" y="58"/>
                          </a:moveTo>
                          <a:cubicBezTo>
                            <a:pt x="15427" y="58"/>
                            <a:pt x="-3004" y="8630"/>
                            <a:pt x="425" y="10344"/>
                          </a:cubicBezTo>
                          <a:cubicBezTo>
                            <a:pt x="1283" y="10773"/>
                            <a:pt x="14998" y="19346"/>
                            <a:pt x="15855" y="18488"/>
                          </a:cubicBezTo>
                          <a:cubicBezTo>
                            <a:pt x="16284" y="18488"/>
                            <a:pt x="34715" y="9916"/>
                            <a:pt x="31286" y="8201"/>
                          </a:cubicBezTo>
                          <a:cubicBezTo>
                            <a:pt x="30429" y="8201"/>
                            <a:pt x="16713" y="-800"/>
                            <a:pt x="15855" y="58"/>
                          </a:cubicBezTo>
                          <a:close/>
                        </a:path>
                      </a:pathLst>
                    </a:custGeom>
                    <a:solidFill>
                      <a:srgbClr val="6C74AF"/>
                    </a:solidFill>
                    <a:ln w="4286" cap="flat">
                      <a:noFill/>
                      <a:prstDash val="solid"/>
                      <a:miter/>
                    </a:ln>
                  </p:spPr>
                  <p:txBody>
                    <a:bodyPr rtlCol="0" anchor="ctr"/>
                    <a:lstStyle/>
                    <a:p>
                      <a:endParaRPr lang="en-GB"/>
                    </a:p>
                  </p:txBody>
                </p:sp>
                <p:sp>
                  <p:nvSpPr>
                    <p:cNvPr id="1159" name="Freeform: Shape 1158">
                      <a:extLst>
                        <a:ext uri="{FF2B5EF4-FFF2-40B4-BE49-F238E27FC236}">
                          <a16:creationId xmlns:a16="http://schemas.microsoft.com/office/drawing/2014/main" id="{B876F658-934D-E158-E2AE-7037DA56179E}"/>
                        </a:ext>
                      </a:extLst>
                    </p:cNvPr>
                    <p:cNvSpPr/>
                    <p:nvPr/>
                  </p:nvSpPr>
                  <p:spPr>
                    <a:xfrm>
                      <a:off x="8986218" y="4365109"/>
                      <a:ext cx="3857" cy="1607"/>
                    </a:xfrm>
                    <a:custGeom>
                      <a:avLst/>
                      <a:gdLst>
                        <a:gd name="connsiteX0" fmla="*/ 0 w 3857"/>
                        <a:gd name="connsiteY0" fmla="*/ 0 h 1607"/>
                        <a:gd name="connsiteX1" fmla="*/ 429 w 3857"/>
                        <a:gd name="connsiteY1" fmla="*/ 1286 h 1607"/>
                        <a:gd name="connsiteX2" fmla="*/ 3857 w 3857"/>
                        <a:gd name="connsiteY2" fmla="*/ 1286 h 1607"/>
                        <a:gd name="connsiteX3" fmla="*/ 3429 w 3857"/>
                        <a:gd name="connsiteY3" fmla="*/ 0 h 1607"/>
                        <a:gd name="connsiteX4" fmla="*/ 0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0" y="0"/>
                          </a:moveTo>
                          <a:lnTo>
                            <a:pt x="429" y="1286"/>
                          </a:lnTo>
                          <a:cubicBezTo>
                            <a:pt x="1286" y="1715"/>
                            <a:pt x="3000" y="1715"/>
                            <a:pt x="3857" y="1286"/>
                          </a:cubicBezTo>
                          <a:lnTo>
                            <a:pt x="3429" y="0"/>
                          </a:lnTo>
                          <a:cubicBezTo>
                            <a:pt x="2572" y="857"/>
                            <a:pt x="857" y="857"/>
                            <a:pt x="0" y="0"/>
                          </a:cubicBezTo>
                        </a:path>
                      </a:pathLst>
                    </a:custGeom>
                    <a:solidFill>
                      <a:srgbClr val="B94231"/>
                    </a:solidFill>
                    <a:ln w="4286" cap="flat">
                      <a:noFill/>
                      <a:prstDash val="solid"/>
                      <a:miter/>
                    </a:ln>
                  </p:spPr>
                  <p:txBody>
                    <a:bodyPr rtlCol="0" anchor="ctr"/>
                    <a:lstStyle/>
                    <a:p>
                      <a:endParaRPr lang="en-GB"/>
                    </a:p>
                  </p:txBody>
                </p:sp>
              </p:grpSp>
            </p:grpSp>
            <p:grpSp>
              <p:nvGrpSpPr>
                <p:cNvPr id="1160" name="Graphic 18">
                  <a:extLst>
                    <a:ext uri="{FF2B5EF4-FFF2-40B4-BE49-F238E27FC236}">
                      <a16:creationId xmlns:a16="http://schemas.microsoft.com/office/drawing/2014/main" id="{6E06B35E-9B65-2343-977C-A46BC13B1F4B}"/>
                    </a:ext>
                  </a:extLst>
                </p:cNvPr>
                <p:cNvGrpSpPr/>
                <p:nvPr/>
              </p:nvGrpSpPr>
              <p:grpSpPr>
                <a:xfrm>
                  <a:off x="8812866" y="3878056"/>
                  <a:ext cx="330416" cy="439183"/>
                  <a:chOff x="8812866" y="3878056"/>
                  <a:chExt cx="330416" cy="439183"/>
                </a:xfrm>
              </p:grpSpPr>
              <p:sp>
                <p:nvSpPr>
                  <p:cNvPr id="1161" name="Freeform: Shape 1160">
                    <a:extLst>
                      <a:ext uri="{FF2B5EF4-FFF2-40B4-BE49-F238E27FC236}">
                        <a16:creationId xmlns:a16="http://schemas.microsoft.com/office/drawing/2014/main" id="{6DB7A533-98C0-3CCD-F3C2-287C68512EC9}"/>
                      </a:ext>
                    </a:extLst>
                  </p:cNvPr>
                  <p:cNvSpPr/>
                  <p:nvPr/>
                </p:nvSpPr>
                <p:spPr>
                  <a:xfrm>
                    <a:off x="8812866" y="3878056"/>
                    <a:ext cx="330416" cy="439183"/>
                  </a:xfrm>
                  <a:custGeom>
                    <a:avLst/>
                    <a:gdLst>
                      <a:gd name="connsiteX0" fmla="*/ 9189 w 330416"/>
                      <a:gd name="connsiteY0" fmla="*/ 181016 h 439183"/>
                      <a:gd name="connsiteX1" fmla="*/ 321228 w 330416"/>
                      <a:gd name="connsiteY1" fmla="*/ 993 h 439183"/>
                      <a:gd name="connsiteX2" fmla="*/ 329371 w 330416"/>
                      <a:gd name="connsiteY2" fmla="*/ 6994 h 439183"/>
                      <a:gd name="connsiteX3" fmla="*/ 321228 w 330416"/>
                      <a:gd name="connsiteY3" fmla="*/ 258168 h 439183"/>
                      <a:gd name="connsiteX4" fmla="*/ 9189 w 330416"/>
                      <a:gd name="connsiteY4" fmla="*/ 438191 h 439183"/>
                      <a:gd name="connsiteX5" fmla="*/ 1045 w 330416"/>
                      <a:gd name="connsiteY5" fmla="*/ 432190 h 439183"/>
                      <a:gd name="connsiteX6" fmla="*/ 9189 w 330416"/>
                      <a:gd name="connsiteY6" fmla="*/ 181016 h 43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416" h="439183">
                        <a:moveTo>
                          <a:pt x="9189" y="181016"/>
                        </a:moveTo>
                        <a:lnTo>
                          <a:pt x="321228" y="993"/>
                        </a:lnTo>
                        <a:cubicBezTo>
                          <a:pt x="325514" y="-1579"/>
                          <a:pt x="329371" y="993"/>
                          <a:pt x="329371" y="6994"/>
                        </a:cubicBezTo>
                        <a:cubicBezTo>
                          <a:pt x="325514" y="15566"/>
                          <a:pt x="338373" y="259882"/>
                          <a:pt x="321228" y="258168"/>
                        </a:cubicBezTo>
                        <a:cubicBezTo>
                          <a:pt x="321228" y="258168"/>
                          <a:pt x="9189" y="438191"/>
                          <a:pt x="9189" y="438191"/>
                        </a:cubicBezTo>
                        <a:cubicBezTo>
                          <a:pt x="4902" y="440762"/>
                          <a:pt x="1045" y="438191"/>
                          <a:pt x="1045" y="432190"/>
                        </a:cubicBezTo>
                        <a:cubicBezTo>
                          <a:pt x="4902" y="423617"/>
                          <a:pt x="-7956" y="179301"/>
                          <a:pt x="9189" y="181016"/>
                        </a:cubicBezTo>
                        <a:close/>
                      </a:path>
                    </a:pathLst>
                  </a:custGeom>
                  <a:solidFill>
                    <a:srgbClr val="364751"/>
                  </a:solidFill>
                  <a:ln w="4286" cap="flat">
                    <a:noFill/>
                    <a:prstDash val="solid"/>
                    <a:miter/>
                  </a:ln>
                </p:spPr>
                <p:txBody>
                  <a:bodyPr rtlCol="0" anchor="ctr"/>
                  <a:lstStyle/>
                  <a:p>
                    <a:endParaRPr lang="en-GB"/>
                  </a:p>
                </p:txBody>
              </p:sp>
              <p:sp>
                <p:nvSpPr>
                  <p:cNvPr id="1162" name="Freeform: Shape 1161">
                    <a:extLst>
                      <a:ext uri="{FF2B5EF4-FFF2-40B4-BE49-F238E27FC236}">
                        <a16:creationId xmlns:a16="http://schemas.microsoft.com/office/drawing/2014/main" id="{916FC815-8978-A089-676D-80C77C1AFF69}"/>
                      </a:ext>
                    </a:extLst>
                  </p:cNvPr>
                  <p:cNvSpPr/>
                  <p:nvPr/>
                </p:nvSpPr>
                <p:spPr>
                  <a:xfrm>
                    <a:off x="8827207" y="3905439"/>
                    <a:ext cx="300462" cy="382610"/>
                  </a:xfrm>
                  <a:custGeom>
                    <a:avLst/>
                    <a:gdLst>
                      <a:gd name="connsiteX0" fmla="*/ 1277 w 300462"/>
                      <a:gd name="connsiteY0" fmla="*/ 173778 h 382610"/>
                      <a:gd name="connsiteX1" fmla="*/ 6850 w 300462"/>
                      <a:gd name="connsiteY1" fmla="*/ 382518 h 382610"/>
                      <a:gd name="connsiteX2" fmla="*/ 294885 w 300462"/>
                      <a:gd name="connsiteY2" fmla="*/ 216211 h 382610"/>
                      <a:gd name="connsiteX3" fmla="*/ 300458 w 300462"/>
                      <a:gd name="connsiteY3" fmla="*/ 205924 h 382610"/>
                      <a:gd name="connsiteX4" fmla="*/ 300458 w 300462"/>
                      <a:gd name="connsiteY4" fmla="*/ 1470 h 382610"/>
                      <a:gd name="connsiteX5" fmla="*/ 6850 w 300462"/>
                      <a:gd name="connsiteY5" fmla="*/ 163490 h 382610"/>
                      <a:gd name="connsiteX6" fmla="*/ 1277 w 300462"/>
                      <a:gd name="connsiteY6" fmla="*/ 173778 h 382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462" h="382610">
                        <a:moveTo>
                          <a:pt x="1277" y="173778"/>
                        </a:moveTo>
                        <a:cubicBezTo>
                          <a:pt x="5564" y="178064"/>
                          <a:pt x="-7295" y="387661"/>
                          <a:pt x="6850" y="382518"/>
                        </a:cubicBezTo>
                        <a:cubicBezTo>
                          <a:pt x="6850" y="382518"/>
                          <a:pt x="294885" y="216211"/>
                          <a:pt x="294885" y="216211"/>
                        </a:cubicBezTo>
                        <a:cubicBezTo>
                          <a:pt x="297886" y="214497"/>
                          <a:pt x="300458" y="209782"/>
                          <a:pt x="300458" y="205924"/>
                        </a:cubicBezTo>
                        <a:lnTo>
                          <a:pt x="300458" y="1470"/>
                        </a:lnTo>
                        <a:cubicBezTo>
                          <a:pt x="301743" y="-18247"/>
                          <a:pt x="11136" y="166919"/>
                          <a:pt x="6850" y="163490"/>
                        </a:cubicBezTo>
                        <a:cubicBezTo>
                          <a:pt x="3849" y="165205"/>
                          <a:pt x="1277" y="169920"/>
                          <a:pt x="1277" y="173778"/>
                        </a:cubicBezTo>
                        <a:close/>
                      </a:path>
                    </a:pathLst>
                  </a:custGeom>
                  <a:solidFill>
                    <a:srgbClr val="AFB3D3"/>
                  </a:solidFill>
                  <a:ln w="4286" cap="flat">
                    <a:noFill/>
                    <a:prstDash val="solid"/>
                    <a:miter/>
                  </a:ln>
                </p:spPr>
                <p:txBody>
                  <a:bodyPr rtlCol="0" anchor="ctr"/>
                  <a:lstStyle/>
                  <a:p>
                    <a:endParaRPr lang="en-GB"/>
                  </a:p>
                </p:txBody>
              </p:sp>
              <p:sp>
                <p:nvSpPr>
                  <p:cNvPr id="1163" name="Freeform: Shape 1162">
                    <a:extLst>
                      <a:ext uri="{FF2B5EF4-FFF2-40B4-BE49-F238E27FC236}">
                        <a16:creationId xmlns:a16="http://schemas.microsoft.com/office/drawing/2014/main" id="{5EC6EC2F-FC6E-A550-EC70-AEC3FD7A7941}"/>
                      </a:ext>
                    </a:extLst>
                  </p:cNvPr>
                  <p:cNvSpPr/>
                  <p:nvPr/>
                </p:nvSpPr>
                <p:spPr>
                  <a:xfrm>
                    <a:off x="8828484" y="3901762"/>
                    <a:ext cx="296179" cy="367334"/>
                  </a:xfrm>
                  <a:custGeom>
                    <a:avLst/>
                    <a:gdLst>
                      <a:gd name="connsiteX0" fmla="*/ 0 w 296179"/>
                      <a:gd name="connsiteY0" fmla="*/ 177454 h 367334"/>
                      <a:gd name="connsiteX1" fmla="*/ 0 w 296179"/>
                      <a:gd name="connsiteY1" fmla="*/ 367335 h 367334"/>
                      <a:gd name="connsiteX2" fmla="*/ 296180 w 296179"/>
                      <a:gd name="connsiteY2" fmla="*/ 3 h 367334"/>
                      <a:gd name="connsiteX3" fmla="*/ 5572 w 296179"/>
                      <a:gd name="connsiteY3" fmla="*/ 167167 h 367334"/>
                      <a:gd name="connsiteX4" fmla="*/ 0 w 296179"/>
                      <a:gd name="connsiteY4" fmla="*/ 177454 h 367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179" h="367334">
                        <a:moveTo>
                          <a:pt x="0" y="177454"/>
                        </a:moveTo>
                        <a:lnTo>
                          <a:pt x="0" y="367335"/>
                        </a:lnTo>
                        <a:cubicBezTo>
                          <a:pt x="125587" y="288039"/>
                          <a:pt x="278178" y="108017"/>
                          <a:pt x="296180" y="3"/>
                        </a:cubicBezTo>
                        <a:cubicBezTo>
                          <a:pt x="293608" y="-854"/>
                          <a:pt x="8144" y="166310"/>
                          <a:pt x="5572" y="167167"/>
                        </a:cubicBezTo>
                        <a:cubicBezTo>
                          <a:pt x="2572" y="168882"/>
                          <a:pt x="0" y="173596"/>
                          <a:pt x="0" y="177454"/>
                        </a:cubicBezTo>
                        <a:close/>
                      </a:path>
                    </a:pathLst>
                  </a:custGeom>
                  <a:solidFill>
                    <a:srgbClr val="FFFFFF">
                      <a:alpha val="26000"/>
                    </a:srgbClr>
                  </a:solidFill>
                  <a:ln w="4286" cap="flat">
                    <a:noFill/>
                    <a:prstDash val="solid"/>
                    <a:miter/>
                  </a:ln>
                </p:spPr>
                <p:txBody>
                  <a:bodyPr rtlCol="0" anchor="ctr"/>
                  <a:lstStyle/>
                  <a:p>
                    <a:endParaRPr lang="en-GB"/>
                  </a:p>
                </p:txBody>
              </p:sp>
            </p:grpSp>
            <p:grpSp>
              <p:nvGrpSpPr>
                <p:cNvPr id="1164" name="Graphic 18">
                  <a:extLst>
                    <a:ext uri="{FF2B5EF4-FFF2-40B4-BE49-F238E27FC236}">
                      <a16:creationId xmlns:a16="http://schemas.microsoft.com/office/drawing/2014/main" id="{7D445A5F-5306-4B96-4415-0D3554F0DABE}"/>
                    </a:ext>
                  </a:extLst>
                </p:cNvPr>
                <p:cNvGrpSpPr/>
                <p:nvPr/>
              </p:nvGrpSpPr>
              <p:grpSpPr>
                <a:xfrm>
                  <a:off x="9060798" y="4344107"/>
                  <a:ext cx="163735" cy="105013"/>
                  <a:chOff x="9060798" y="4344107"/>
                  <a:chExt cx="163735" cy="105013"/>
                </a:xfrm>
              </p:grpSpPr>
              <p:sp>
                <p:nvSpPr>
                  <p:cNvPr id="1165" name="Freeform: Shape 1164">
                    <a:extLst>
                      <a:ext uri="{FF2B5EF4-FFF2-40B4-BE49-F238E27FC236}">
                        <a16:creationId xmlns:a16="http://schemas.microsoft.com/office/drawing/2014/main" id="{06B28164-D1D1-4886-9D37-AD14EAB6DB6E}"/>
                      </a:ext>
                    </a:extLst>
                  </p:cNvPr>
                  <p:cNvSpPr/>
                  <p:nvPr/>
                </p:nvSpPr>
                <p:spPr>
                  <a:xfrm>
                    <a:off x="9185100" y="4344107"/>
                    <a:ext cx="39433" cy="28289"/>
                  </a:xfrm>
                  <a:custGeom>
                    <a:avLst/>
                    <a:gdLst>
                      <a:gd name="connsiteX0" fmla="*/ 0 w 39433"/>
                      <a:gd name="connsiteY0" fmla="*/ 22717 h 28289"/>
                      <a:gd name="connsiteX1" fmla="*/ 0 w 39433"/>
                      <a:gd name="connsiteY1" fmla="*/ 28289 h 28289"/>
                      <a:gd name="connsiteX2" fmla="*/ 39434 w 39433"/>
                      <a:gd name="connsiteY2" fmla="*/ 5572 h 28289"/>
                      <a:gd name="connsiteX3" fmla="*/ 39434 w 39433"/>
                      <a:gd name="connsiteY3" fmla="*/ 0 h 28289"/>
                      <a:gd name="connsiteX4" fmla="*/ 0 w 39433"/>
                      <a:gd name="connsiteY4" fmla="*/ 22717 h 28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33" h="28289">
                        <a:moveTo>
                          <a:pt x="0" y="22717"/>
                        </a:moveTo>
                        <a:lnTo>
                          <a:pt x="0" y="28289"/>
                        </a:lnTo>
                        <a:cubicBezTo>
                          <a:pt x="1286" y="27432"/>
                          <a:pt x="38148" y="6429"/>
                          <a:pt x="39434" y="5572"/>
                        </a:cubicBezTo>
                        <a:lnTo>
                          <a:pt x="39434" y="0"/>
                        </a:lnTo>
                        <a:lnTo>
                          <a:pt x="0" y="22717"/>
                        </a:lnTo>
                        <a:close/>
                      </a:path>
                    </a:pathLst>
                  </a:custGeom>
                  <a:solidFill>
                    <a:srgbClr val="000000"/>
                  </a:solidFill>
                  <a:ln w="4286" cap="flat">
                    <a:noFill/>
                    <a:prstDash val="solid"/>
                    <a:miter/>
                  </a:ln>
                </p:spPr>
                <p:txBody>
                  <a:bodyPr rtlCol="0" anchor="ctr"/>
                  <a:lstStyle/>
                  <a:p>
                    <a:endParaRPr lang="en-GB"/>
                  </a:p>
                </p:txBody>
              </p:sp>
              <p:sp>
                <p:nvSpPr>
                  <p:cNvPr id="1166" name="Freeform: Shape 1165">
                    <a:extLst>
                      <a:ext uri="{FF2B5EF4-FFF2-40B4-BE49-F238E27FC236}">
                        <a16:creationId xmlns:a16="http://schemas.microsoft.com/office/drawing/2014/main" id="{9608AF72-7561-FC46-B8D3-B22E1691CFE8}"/>
                      </a:ext>
                    </a:extLst>
                  </p:cNvPr>
                  <p:cNvSpPr/>
                  <p:nvPr/>
                </p:nvSpPr>
                <p:spPr>
                  <a:xfrm>
                    <a:off x="9185100" y="4345821"/>
                    <a:ext cx="38576" cy="26574"/>
                  </a:xfrm>
                  <a:custGeom>
                    <a:avLst/>
                    <a:gdLst>
                      <a:gd name="connsiteX0" fmla="*/ 0 w 38576"/>
                      <a:gd name="connsiteY0" fmla="*/ 22289 h 26574"/>
                      <a:gd name="connsiteX1" fmla="*/ 0 w 38576"/>
                      <a:gd name="connsiteY1" fmla="*/ 26575 h 26574"/>
                      <a:gd name="connsiteX2" fmla="*/ 38576 w 38576"/>
                      <a:gd name="connsiteY2" fmla="*/ 4715 h 26574"/>
                      <a:gd name="connsiteX3" fmla="*/ 38576 w 38576"/>
                      <a:gd name="connsiteY3" fmla="*/ 0 h 26574"/>
                    </a:gdLst>
                    <a:ahLst/>
                    <a:cxnLst>
                      <a:cxn ang="0">
                        <a:pos x="connsiteX0" y="connsiteY0"/>
                      </a:cxn>
                      <a:cxn ang="0">
                        <a:pos x="connsiteX1" y="connsiteY1"/>
                      </a:cxn>
                      <a:cxn ang="0">
                        <a:pos x="connsiteX2" y="connsiteY2"/>
                      </a:cxn>
                      <a:cxn ang="0">
                        <a:pos x="connsiteX3" y="connsiteY3"/>
                      </a:cxn>
                    </a:cxnLst>
                    <a:rect l="l" t="t" r="r" b="b"/>
                    <a:pathLst>
                      <a:path w="38576" h="26574">
                        <a:moveTo>
                          <a:pt x="0" y="22289"/>
                        </a:moveTo>
                        <a:lnTo>
                          <a:pt x="0" y="26575"/>
                        </a:lnTo>
                        <a:lnTo>
                          <a:pt x="38576" y="4715"/>
                        </a:lnTo>
                        <a:lnTo>
                          <a:pt x="38576" y="0"/>
                        </a:lnTo>
                        <a:close/>
                      </a:path>
                    </a:pathLst>
                  </a:custGeom>
                  <a:solidFill>
                    <a:srgbClr val="4D4D4D"/>
                  </a:solidFill>
                  <a:ln w="4286" cap="flat">
                    <a:noFill/>
                    <a:prstDash val="solid"/>
                    <a:miter/>
                  </a:ln>
                </p:spPr>
                <p:txBody>
                  <a:bodyPr rtlCol="0" anchor="ctr"/>
                  <a:lstStyle/>
                  <a:p>
                    <a:endParaRPr lang="en-GB"/>
                  </a:p>
                </p:txBody>
              </p:sp>
              <p:sp>
                <p:nvSpPr>
                  <p:cNvPr id="1167" name="Freeform: Shape 1166">
                    <a:extLst>
                      <a:ext uri="{FF2B5EF4-FFF2-40B4-BE49-F238E27FC236}">
                        <a16:creationId xmlns:a16="http://schemas.microsoft.com/office/drawing/2014/main" id="{FBD7AD8A-01E2-A59B-3468-954848EF91EA}"/>
                      </a:ext>
                    </a:extLst>
                  </p:cNvPr>
                  <p:cNvSpPr/>
                  <p:nvPr/>
                </p:nvSpPr>
                <p:spPr>
                  <a:xfrm>
                    <a:off x="9060798" y="4437976"/>
                    <a:ext cx="9430" cy="11144"/>
                  </a:xfrm>
                  <a:custGeom>
                    <a:avLst/>
                    <a:gdLst>
                      <a:gd name="connsiteX0" fmla="*/ 0 w 9430"/>
                      <a:gd name="connsiteY0" fmla="*/ 5572 h 11144"/>
                      <a:gd name="connsiteX1" fmla="*/ 0 w 9430"/>
                      <a:gd name="connsiteY1" fmla="*/ 11144 h 11144"/>
                      <a:gd name="connsiteX2" fmla="*/ 9002 w 9430"/>
                      <a:gd name="connsiteY2" fmla="*/ 6001 h 11144"/>
                      <a:gd name="connsiteX3" fmla="*/ 9430 w 9430"/>
                      <a:gd name="connsiteY3" fmla="*/ 6001 h 11144"/>
                      <a:gd name="connsiteX4" fmla="*/ 9430 w 9430"/>
                      <a:gd name="connsiteY4" fmla="*/ 0 h 11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30" h="11144">
                        <a:moveTo>
                          <a:pt x="0" y="5572"/>
                        </a:moveTo>
                        <a:lnTo>
                          <a:pt x="0" y="11144"/>
                        </a:lnTo>
                        <a:lnTo>
                          <a:pt x="9002" y="6001"/>
                        </a:lnTo>
                        <a:lnTo>
                          <a:pt x="9430" y="6001"/>
                        </a:lnTo>
                        <a:lnTo>
                          <a:pt x="9430" y="0"/>
                        </a:lnTo>
                        <a:close/>
                      </a:path>
                    </a:pathLst>
                  </a:custGeom>
                  <a:solidFill>
                    <a:srgbClr val="000000"/>
                  </a:solidFill>
                  <a:ln w="4286" cap="flat">
                    <a:noFill/>
                    <a:prstDash val="solid"/>
                    <a:miter/>
                  </a:ln>
                </p:spPr>
                <p:txBody>
                  <a:bodyPr rtlCol="0" anchor="ctr"/>
                  <a:lstStyle/>
                  <a:p>
                    <a:endParaRPr lang="en-GB"/>
                  </a:p>
                </p:txBody>
              </p:sp>
              <p:sp>
                <p:nvSpPr>
                  <p:cNvPr id="1168" name="Freeform: Shape 1167">
                    <a:extLst>
                      <a:ext uri="{FF2B5EF4-FFF2-40B4-BE49-F238E27FC236}">
                        <a16:creationId xmlns:a16="http://schemas.microsoft.com/office/drawing/2014/main" id="{A24EBE10-AFE2-382D-1914-E771671E1330}"/>
                      </a:ext>
                    </a:extLst>
                  </p:cNvPr>
                  <p:cNvSpPr/>
                  <p:nvPr/>
                </p:nvSpPr>
                <p:spPr>
                  <a:xfrm>
                    <a:off x="9060798" y="4439262"/>
                    <a:ext cx="9001" cy="9858"/>
                  </a:xfrm>
                  <a:custGeom>
                    <a:avLst/>
                    <a:gdLst>
                      <a:gd name="connsiteX0" fmla="*/ 0 w 9001"/>
                      <a:gd name="connsiteY0" fmla="*/ 5143 h 9858"/>
                      <a:gd name="connsiteX1" fmla="*/ 0 w 9001"/>
                      <a:gd name="connsiteY1" fmla="*/ 9858 h 9858"/>
                      <a:gd name="connsiteX2" fmla="*/ 9002 w 9001"/>
                      <a:gd name="connsiteY2" fmla="*/ 4715 h 9858"/>
                      <a:gd name="connsiteX3" fmla="*/ 9002 w 9001"/>
                      <a:gd name="connsiteY3" fmla="*/ 0 h 9858"/>
                    </a:gdLst>
                    <a:ahLst/>
                    <a:cxnLst>
                      <a:cxn ang="0">
                        <a:pos x="connsiteX0" y="connsiteY0"/>
                      </a:cxn>
                      <a:cxn ang="0">
                        <a:pos x="connsiteX1" y="connsiteY1"/>
                      </a:cxn>
                      <a:cxn ang="0">
                        <a:pos x="connsiteX2" y="connsiteY2"/>
                      </a:cxn>
                      <a:cxn ang="0">
                        <a:pos x="connsiteX3" y="connsiteY3"/>
                      </a:cxn>
                    </a:cxnLst>
                    <a:rect l="l" t="t" r="r" b="b"/>
                    <a:pathLst>
                      <a:path w="9001" h="9858">
                        <a:moveTo>
                          <a:pt x="0" y="5143"/>
                        </a:moveTo>
                        <a:lnTo>
                          <a:pt x="0" y="9858"/>
                        </a:lnTo>
                        <a:lnTo>
                          <a:pt x="9002" y="4715"/>
                        </a:lnTo>
                        <a:lnTo>
                          <a:pt x="9002" y="0"/>
                        </a:lnTo>
                        <a:close/>
                      </a:path>
                    </a:pathLst>
                  </a:custGeom>
                  <a:solidFill>
                    <a:srgbClr val="4D4D4D"/>
                  </a:solidFill>
                  <a:ln w="4286" cap="flat">
                    <a:noFill/>
                    <a:prstDash val="solid"/>
                    <a:miter/>
                  </a:ln>
                </p:spPr>
                <p:txBody>
                  <a:bodyPr rtlCol="0" anchor="ctr"/>
                  <a:lstStyle/>
                  <a:p>
                    <a:endParaRPr lang="en-GB"/>
                  </a:p>
                </p:txBody>
              </p:sp>
            </p:grpSp>
            <p:grpSp>
              <p:nvGrpSpPr>
                <p:cNvPr id="1169" name="Graphic 18">
                  <a:extLst>
                    <a:ext uri="{FF2B5EF4-FFF2-40B4-BE49-F238E27FC236}">
                      <a16:creationId xmlns:a16="http://schemas.microsoft.com/office/drawing/2014/main" id="{4ABDA3CD-EBB0-B09C-38D6-8D3E40FB74A1}"/>
                    </a:ext>
                  </a:extLst>
                </p:cNvPr>
                <p:cNvGrpSpPr/>
                <p:nvPr/>
              </p:nvGrpSpPr>
              <p:grpSpPr>
                <a:xfrm>
                  <a:off x="8818236" y="4256667"/>
                  <a:ext cx="544614" cy="211312"/>
                  <a:chOff x="8818236" y="4256667"/>
                  <a:chExt cx="544614" cy="211312"/>
                </a:xfrm>
              </p:grpSpPr>
              <p:sp>
                <p:nvSpPr>
                  <p:cNvPr id="1170" name="Freeform: Shape 1169">
                    <a:extLst>
                      <a:ext uri="{FF2B5EF4-FFF2-40B4-BE49-F238E27FC236}">
                        <a16:creationId xmlns:a16="http://schemas.microsoft.com/office/drawing/2014/main" id="{C4FE904F-EA40-214F-494D-6CB4BF286373}"/>
                      </a:ext>
                    </a:extLst>
                  </p:cNvPr>
                  <p:cNvSpPr/>
                  <p:nvPr/>
                </p:nvSpPr>
                <p:spPr>
                  <a:xfrm>
                    <a:off x="8835770" y="4339392"/>
                    <a:ext cx="87011" cy="55721"/>
                  </a:xfrm>
                  <a:custGeom>
                    <a:avLst/>
                    <a:gdLst>
                      <a:gd name="connsiteX0" fmla="*/ 0 w 87011"/>
                      <a:gd name="connsiteY0" fmla="*/ 0 h 55721"/>
                      <a:gd name="connsiteX1" fmla="*/ 0 w 87011"/>
                      <a:gd name="connsiteY1" fmla="*/ 5572 h 55721"/>
                      <a:gd name="connsiteX2" fmla="*/ 87011 w 87011"/>
                      <a:gd name="connsiteY2" fmla="*/ 55721 h 55721"/>
                      <a:gd name="connsiteX3" fmla="*/ 87011 w 87011"/>
                      <a:gd name="connsiteY3" fmla="*/ 50149 h 55721"/>
                      <a:gd name="connsiteX4" fmla="*/ 0 w 87011"/>
                      <a:gd name="connsiteY4" fmla="*/ 0 h 55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011" h="55721">
                        <a:moveTo>
                          <a:pt x="0" y="0"/>
                        </a:moveTo>
                        <a:lnTo>
                          <a:pt x="0" y="5572"/>
                        </a:lnTo>
                        <a:cubicBezTo>
                          <a:pt x="1286" y="6429"/>
                          <a:pt x="85725" y="55293"/>
                          <a:pt x="87011" y="55721"/>
                        </a:cubicBezTo>
                        <a:lnTo>
                          <a:pt x="87011" y="50149"/>
                        </a:lnTo>
                        <a:lnTo>
                          <a:pt x="0" y="0"/>
                        </a:lnTo>
                        <a:close/>
                      </a:path>
                    </a:pathLst>
                  </a:custGeom>
                  <a:solidFill>
                    <a:srgbClr val="000000"/>
                  </a:solidFill>
                  <a:ln w="4286" cap="flat">
                    <a:noFill/>
                    <a:prstDash val="solid"/>
                    <a:miter/>
                  </a:ln>
                </p:spPr>
                <p:txBody>
                  <a:bodyPr rtlCol="0" anchor="ctr"/>
                  <a:lstStyle/>
                  <a:p>
                    <a:endParaRPr lang="en-GB"/>
                  </a:p>
                </p:txBody>
              </p:sp>
              <p:sp>
                <p:nvSpPr>
                  <p:cNvPr id="1171" name="Freeform: Shape 1170">
                    <a:extLst>
                      <a:ext uri="{FF2B5EF4-FFF2-40B4-BE49-F238E27FC236}">
                        <a16:creationId xmlns:a16="http://schemas.microsoft.com/office/drawing/2014/main" id="{CDEC3836-810F-D822-94C4-5F5435C67880}"/>
                      </a:ext>
                    </a:extLst>
                  </p:cNvPr>
                  <p:cNvSpPr/>
                  <p:nvPr/>
                </p:nvSpPr>
                <p:spPr>
                  <a:xfrm>
                    <a:off x="8835770" y="4340249"/>
                    <a:ext cx="86154" cy="54435"/>
                  </a:xfrm>
                  <a:custGeom>
                    <a:avLst/>
                    <a:gdLst>
                      <a:gd name="connsiteX0" fmla="*/ 0 w 86154"/>
                      <a:gd name="connsiteY0" fmla="*/ 0 h 54435"/>
                      <a:gd name="connsiteX1" fmla="*/ 0 w 86154"/>
                      <a:gd name="connsiteY1" fmla="*/ 4715 h 54435"/>
                      <a:gd name="connsiteX2" fmla="*/ 86154 w 86154"/>
                      <a:gd name="connsiteY2" fmla="*/ 54435 h 54435"/>
                      <a:gd name="connsiteX3" fmla="*/ 86154 w 86154"/>
                      <a:gd name="connsiteY3" fmla="*/ 49721 h 54435"/>
                    </a:gdLst>
                    <a:ahLst/>
                    <a:cxnLst>
                      <a:cxn ang="0">
                        <a:pos x="connsiteX0" y="connsiteY0"/>
                      </a:cxn>
                      <a:cxn ang="0">
                        <a:pos x="connsiteX1" y="connsiteY1"/>
                      </a:cxn>
                      <a:cxn ang="0">
                        <a:pos x="connsiteX2" y="connsiteY2"/>
                      </a:cxn>
                      <a:cxn ang="0">
                        <a:pos x="connsiteX3" y="connsiteY3"/>
                      </a:cxn>
                    </a:cxnLst>
                    <a:rect l="l" t="t" r="r" b="b"/>
                    <a:pathLst>
                      <a:path w="86154" h="54435">
                        <a:moveTo>
                          <a:pt x="0" y="0"/>
                        </a:moveTo>
                        <a:lnTo>
                          <a:pt x="0" y="4715"/>
                        </a:lnTo>
                        <a:lnTo>
                          <a:pt x="86154" y="54435"/>
                        </a:lnTo>
                        <a:lnTo>
                          <a:pt x="86154" y="49721"/>
                        </a:lnTo>
                        <a:close/>
                      </a:path>
                    </a:pathLst>
                  </a:custGeom>
                  <a:solidFill>
                    <a:srgbClr val="4D4D4D"/>
                  </a:solidFill>
                  <a:ln w="4286" cap="flat">
                    <a:noFill/>
                    <a:prstDash val="solid"/>
                    <a:miter/>
                  </a:ln>
                </p:spPr>
                <p:txBody>
                  <a:bodyPr rtlCol="0" anchor="ctr"/>
                  <a:lstStyle/>
                  <a:p>
                    <a:endParaRPr lang="en-GB"/>
                  </a:p>
                </p:txBody>
              </p:sp>
              <p:sp>
                <p:nvSpPr>
                  <p:cNvPr id="1172" name="Freeform: Shape 1171">
                    <a:extLst>
                      <a:ext uri="{FF2B5EF4-FFF2-40B4-BE49-F238E27FC236}">
                        <a16:creationId xmlns:a16="http://schemas.microsoft.com/office/drawing/2014/main" id="{FF5F6A57-A0E7-576E-7CA8-806BF1FB547A}"/>
                      </a:ext>
                    </a:extLst>
                  </p:cNvPr>
                  <p:cNvSpPr/>
                  <p:nvPr/>
                </p:nvSpPr>
                <p:spPr>
                  <a:xfrm>
                    <a:off x="8928782" y="4392970"/>
                    <a:ext cx="9429" cy="11144"/>
                  </a:xfrm>
                  <a:custGeom>
                    <a:avLst/>
                    <a:gdLst>
                      <a:gd name="connsiteX0" fmla="*/ 0 w 9429"/>
                      <a:gd name="connsiteY0" fmla="*/ 0 h 11144"/>
                      <a:gd name="connsiteX1" fmla="*/ 0 w 9429"/>
                      <a:gd name="connsiteY1" fmla="*/ 5572 h 11144"/>
                      <a:gd name="connsiteX2" fmla="*/ 9430 w 9429"/>
                      <a:gd name="connsiteY2" fmla="*/ 11144 h 11144"/>
                      <a:gd name="connsiteX3" fmla="*/ 9430 w 9429"/>
                      <a:gd name="connsiteY3" fmla="*/ 5572 h 11144"/>
                      <a:gd name="connsiteX4" fmla="*/ 0 w 9429"/>
                      <a:gd name="connsiteY4" fmla="*/ 0 h 11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9" h="11144">
                        <a:moveTo>
                          <a:pt x="0" y="0"/>
                        </a:moveTo>
                        <a:lnTo>
                          <a:pt x="0" y="5572"/>
                        </a:lnTo>
                        <a:cubicBezTo>
                          <a:pt x="429" y="6001"/>
                          <a:pt x="9001" y="10716"/>
                          <a:pt x="9430" y="11144"/>
                        </a:cubicBezTo>
                        <a:lnTo>
                          <a:pt x="9430" y="5572"/>
                        </a:lnTo>
                        <a:lnTo>
                          <a:pt x="0" y="0"/>
                        </a:lnTo>
                        <a:close/>
                      </a:path>
                    </a:pathLst>
                  </a:custGeom>
                  <a:solidFill>
                    <a:srgbClr val="000000"/>
                  </a:solidFill>
                  <a:ln w="4286" cap="flat">
                    <a:noFill/>
                    <a:prstDash val="solid"/>
                    <a:miter/>
                  </a:ln>
                </p:spPr>
                <p:txBody>
                  <a:bodyPr rtlCol="0" anchor="ctr"/>
                  <a:lstStyle/>
                  <a:p>
                    <a:endParaRPr lang="en-GB"/>
                  </a:p>
                </p:txBody>
              </p:sp>
              <p:sp>
                <p:nvSpPr>
                  <p:cNvPr id="1173" name="Freeform: Shape 1172">
                    <a:extLst>
                      <a:ext uri="{FF2B5EF4-FFF2-40B4-BE49-F238E27FC236}">
                        <a16:creationId xmlns:a16="http://schemas.microsoft.com/office/drawing/2014/main" id="{350AD44C-774C-D216-A938-8BDD94EB1F8A}"/>
                      </a:ext>
                    </a:extLst>
                  </p:cNvPr>
                  <p:cNvSpPr/>
                  <p:nvPr/>
                </p:nvSpPr>
                <p:spPr>
                  <a:xfrm>
                    <a:off x="8928782" y="4393827"/>
                    <a:ext cx="8572" cy="9858"/>
                  </a:xfrm>
                  <a:custGeom>
                    <a:avLst/>
                    <a:gdLst>
                      <a:gd name="connsiteX0" fmla="*/ 0 w 8572"/>
                      <a:gd name="connsiteY0" fmla="*/ 0 h 9858"/>
                      <a:gd name="connsiteX1" fmla="*/ 0 w 8572"/>
                      <a:gd name="connsiteY1" fmla="*/ 4715 h 9858"/>
                      <a:gd name="connsiteX2" fmla="*/ 8573 w 8572"/>
                      <a:gd name="connsiteY2" fmla="*/ 9858 h 9858"/>
                      <a:gd name="connsiteX3" fmla="*/ 8573 w 8572"/>
                      <a:gd name="connsiteY3" fmla="*/ 5144 h 9858"/>
                    </a:gdLst>
                    <a:ahLst/>
                    <a:cxnLst>
                      <a:cxn ang="0">
                        <a:pos x="connsiteX0" y="connsiteY0"/>
                      </a:cxn>
                      <a:cxn ang="0">
                        <a:pos x="connsiteX1" y="connsiteY1"/>
                      </a:cxn>
                      <a:cxn ang="0">
                        <a:pos x="connsiteX2" y="connsiteY2"/>
                      </a:cxn>
                      <a:cxn ang="0">
                        <a:pos x="connsiteX3" y="connsiteY3"/>
                      </a:cxn>
                    </a:cxnLst>
                    <a:rect l="l" t="t" r="r" b="b"/>
                    <a:pathLst>
                      <a:path w="8572" h="9858">
                        <a:moveTo>
                          <a:pt x="0" y="0"/>
                        </a:moveTo>
                        <a:lnTo>
                          <a:pt x="0" y="4715"/>
                        </a:lnTo>
                        <a:lnTo>
                          <a:pt x="8573" y="9858"/>
                        </a:lnTo>
                        <a:lnTo>
                          <a:pt x="8573" y="5144"/>
                        </a:lnTo>
                        <a:close/>
                      </a:path>
                    </a:pathLst>
                  </a:custGeom>
                  <a:solidFill>
                    <a:srgbClr val="4D4D4D"/>
                  </a:solidFill>
                  <a:ln w="4286" cap="flat">
                    <a:noFill/>
                    <a:prstDash val="solid"/>
                    <a:miter/>
                  </a:ln>
                </p:spPr>
                <p:txBody>
                  <a:bodyPr rtlCol="0" anchor="ctr"/>
                  <a:lstStyle/>
                  <a:p>
                    <a:endParaRPr lang="en-GB"/>
                  </a:p>
                </p:txBody>
              </p:sp>
              <p:sp>
                <p:nvSpPr>
                  <p:cNvPr id="1174" name="Freeform: Shape 1173">
                    <a:extLst>
                      <a:ext uri="{FF2B5EF4-FFF2-40B4-BE49-F238E27FC236}">
                        <a16:creationId xmlns:a16="http://schemas.microsoft.com/office/drawing/2014/main" id="{4006B1A9-89CE-6909-BCA3-4EDA0D3639E3}"/>
                      </a:ext>
                    </a:extLst>
                  </p:cNvPr>
                  <p:cNvSpPr/>
                  <p:nvPr/>
                </p:nvSpPr>
                <p:spPr>
                  <a:xfrm>
                    <a:off x="8818236" y="4256667"/>
                    <a:ext cx="544614" cy="206384"/>
                  </a:xfrm>
                  <a:custGeom>
                    <a:avLst/>
                    <a:gdLst>
                      <a:gd name="connsiteX0" fmla="*/ 3390 w 544614"/>
                      <a:gd name="connsiteY0" fmla="*/ 82725 h 206384"/>
                      <a:gd name="connsiteX1" fmla="*/ 228418 w 544614"/>
                      <a:gd name="connsiteY1" fmla="*/ 205740 h 206384"/>
                      <a:gd name="connsiteX2" fmla="*/ 539600 w 544614"/>
                      <a:gd name="connsiteY2" fmla="*/ 26146 h 206384"/>
                      <a:gd name="connsiteX3" fmla="*/ 539600 w 544614"/>
                      <a:gd name="connsiteY3" fmla="*/ 0 h 206384"/>
                      <a:gd name="connsiteX4" fmla="*/ 540028 w 544614"/>
                      <a:gd name="connsiteY4" fmla="*/ 9858 h 206384"/>
                      <a:gd name="connsiteX5" fmla="*/ 220274 w 544614"/>
                      <a:gd name="connsiteY5" fmla="*/ 191167 h 206384"/>
                      <a:gd name="connsiteX6" fmla="*/ 211273 w 544614"/>
                      <a:gd name="connsiteY6" fmla="*/ 189452 h 206384"/>
                      <a:gd name="connsiteX7" fmla="*/ 4675 w 544614"/>
                      <a:gd name="connsiteY7" fmla="*/ 69866 h 206384"/>
                      <a:gd name="connsiteX8" fmla="*/ 4675 w 544614"/>
                      <a:gd name="connsiteY8" fmla="*/ 59579 h 206384"/>
                      <a:gd name="connsiteX9" fmla="*/ 3390 w 544614"/>
                      <a:gd name="connsiteY9" fmla="*/ 82725 h 206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614" h="206384">
                        <a:moveTo>
                          <a:pt x="3390" y="82725"/>
                        </a:moveTo>
                        <a:cubicBezTo>
                          <a:pt x="13248" y="90011"/>
                          <a:pt x="215559" y="216456"/>
                          <a:pt x="228418" y="205740"/>
                        </a:cubicBezTo>
                        <a:cubicBezTo>
                          <a:pt x="228418" y="205740"/>
                          <a:pt x="539600" y="26146"/>
                          <a:pt x="539600" y="26146"/>
                        </a:cubicBezTo>
                        <a:cubicBezTo>
                          <a:pt x="547315" y="21431"/>
                          <a:pt x="545172" y="4715"/>
                          <a:pt x="539600" y="0"/>
                        </a:cubicBezTo>
                        <a:cubicBezTo>
                          <a:pt x="543886" y="3429"/>
                          <a:pt x="543886" y="6429"/>
                          <a:pt x="540028" y="9858"/>
                        </a:cubicBezTo>
                        <a:cubicBezTo>
                          <a:pt x="532742" y="11144"/>
                          <a:pt x="228846" y="195024"/>
                          <a:pt x="220274" y="191167"/>
                        </a:cubicBezTo>
                        <a:cubicBezTo>
                          <a:pt x="217702" y="191167"/>
                          <a:pt x="214702" y="190738"/>
                          <a:pt x="211273" y="189452"/>
                        </a:cubicBezTo>
                        <a:lnTo>
                          <a:pt x="4675" y="69866"/>
                        </a:lnTo>
                        <a:cubicBezTo>
                          <a:pt x="-39" y="66437"/>
                          <a:pt x="-39" y="62579"/>
                          <a:pt x="4675" y="59579"/>
                        </a:cubicBezTo>
                        <a:cubicBezTo>
                          <a:pt x="-2611" y="62579"/>
                          <a:pt x="-39" y="75009"/>
                          <a:pt x="3390" y="82725"/>
                        </a:cubicBezTo>
                        <a:close/>
                      </a:path>
                    </a:pathLst>
                  </a:custGeom>
                  <a:solidFill>
                    <a:srgbClr val="344552"/>
                  </a:solidFill>
                  <a:ln w="4286" cap="flat">
                    <a:noFill/>
                    <a:prstDash val="solid"/>
                    <a:miter/>
                  </a:ln>
                </p:spPr>
                <p:txBody>
                  <a:bodyPr rtlCol="0" anchor="ctr"/>
                  <a:lstStyle/>
                  <a:p>
                    <a:endParaRPr lang="en-GB"/>
                  </a:p>
                </p:txBody>
              </p:sp>
              <p:sp>
                <p:nvSpPr>
                  <p:cNvPr id="1175" name="Freeform: Shape 1174">
                    <a:extLst>
                      <a:ext uri="{FF2B5EF4-FFF2-40B4-BE49-F238E27FC236}">
                        <a16:creationId xmlns:a16="http://schemas.microsoft.com/office/drawing/2014/main" id="{7B3569E2-959A-B3CF-2650-C6AC2042DC39}"/>
                      </a:ext>
                    </a:extLst>
                  </p:cNvPr>
                  <p:cNvSpPr/>
                  <p:nvPr/>
                </p:nvSpPr>
                <p:spPr>
                  <a:xfrm>
                    <a:off x="9040653" y="4454263"/>
                    <a:ext cx="10715" cy="13715"/>
                  </a:xfrm>
                  <a:custGeom>
                    <a:avLst/>
                    <a:gdLst>
                      <a:gd name="connsiteX0" fmla="*/ 6858 w 10715"/>
                      <a:gd name="connsiteY0" fmla="*/ 13716 h 13715"/>
                      <a:gd name="connsiteX1" fmla="*/ 5143 w 10715"/>
                      <a:gd name="connsiteY1" fmla="*/ 8573 h 13715"/>
                      <a:gd name="connsiteX2" fmla="*/ 0 w 10715"/>
                      <a:gd name="connsiteY2" fmla="*/ 8573 h 13715"/>
                      <a:gd name="connsiteX3" fmla="*/ 5143 w 10715"/>
                      <a:gd name="connsiteY3" fmla="*/ 8573 h 13715"/>
                      <a:gd name="connsiteX4" fmla="*/ 4715 w 10715"/>
                      <a:gd name="connsiteY4" fmla="*/ 7286 h 13715"/>
                      <a:gd name="connsiteX5" fmla="*/ 3429 w 10715"/>
                      <a:gd name="connsiteY5" fmla="*/ 3429 h 13715"/>
                      <a:gd name="connsiteX6" fmla="*/ 10716 w 10715"/>
                      <a:gd name="connsiteY6" fmla="*/ 0 h 13715"/>
                      <a:gd name="connsiteX7" fmla="*/ 10716 w 10715"/>
                      <a:gd name="connsiteY7" fmla="*/ 12859 h 13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15" h="13715">
                        <a:moveTo>
                          <a:pt x="6858" y="13716"/>
                        </a:moveTo>
                        <a:lnTo>
                          <a:pt x="5143" y="8573"/>
                        </a:lnTo>
                        <a:lnTo>
                          <a:pt x="0" y="8573"/>
                        </a:lnTo>
                        <a:lnTo>
                          <a:pt x="5143" y="8573"/>
                        </a:lnTo>
                        <a:lnTo>
                          <a:pt x="4715" y="7286"/>
                        </a:lnTo>
                        <a:lnTo>
                          <a:pt x="3429" y="3429"/>
                        </a:lnTo>
                        <a:lnTo>
                          <a:pt x="10716" y="0"/>
                        </a:lnTo>
                        <a:lnTo>
                          <a:pt x="10716" y="12859"/>
                        </a:lnTo>
                        <a:close/>
                      </a:path>
                    </a:pathLst>
                  </a:custGeom>
                  <a:solidFill>
                    <a:srgbClr val="000000"/>
                  </a:solidFill>
                  <a:ln w="4286" cap="flat">
                    <a:noFill/>
                    <a:prstDash val="solid"/>
                    <a:miter/>
                  </a:ln>
                </p:spPr>
                <p:txBody>
                  <a:bodyPr rtlCol="0" anchor="ctr"/>
                  <a:lstStyle/>
                  <a:p>
                    <a:endParaRPr lang="en-GB"/>
                  </a:p>
                </p:txBody>
              </p:sp>
            </p:grpSp>
            <p:sp>
              <p:nvSpPr>
                <p:cNvPr id="1176" name="Freeform: Shape 1175">
                  <a:extLst>
                    <a:ext uri="{FF2B5EF4-FFF2-40B4-BE49-F238E27FC236}">
                      <a16:creationId xmlns:a16="http://schemas.microsoft.com/office/drawing/2014/main" id="{D8CFBF8F-E54F-245C-0F33-CFD8A16CEC5A}"/>
                    </a:ext>
                  </a:extLst>
                </p:cNvPr>
                <p:cNvSpPr/>
                <p:nvPr/>
              </p:nvSpPr>
              <p:spPr>
                <a:xfrm>
                  <a:off x="8807021" y="3873996"/>
                  <a:ext cx="333502" cy="443267"/>
                </a:xfrm>
                <a:custGeom>
                  <a:avLst/>
                  <a:gdLst>
                    <a:gd name="connsiteX0" fmla="*/ 32 w 333502"/>
                    <a:gd name="connsiteY0" fmla="*/ 201791 h 443267"/>
                    <a:gd name="connsiteX1" fmla="*/ 32 w 333502"/>
                    <a:gd name="connsiteY1" fmla="*/ 433249 h 443267"/>
                    <a:gd name="connsiteX2" fmla="*/ 16320 w 333502"/>
                    <a:gd name="connsiteY2" fmla="*/ 441392 h 443267"/>
                    <a:gd name="connsiteX3" fmla="*/ 6890 w 333502"/>
                    <a:gd name="connsiteY3" fmla="*/ 201791 h 443267"/>
                    <a:gd name="connsiteX4" fmla="*/ 19320 w 333502"/>
                    <a:gd name="connsiteY4" fmla="*/ 182074 h 443267"/>
                    <a:gd name="connsiteX5" fmla="*/ 333502 w 333502"/>
                    <a:gd name="connsiteY5" fmla="*/ 5052 h 443267"/>
                    <a:gd name="connsiteX6" fmla="*/ 319357 w 333502"/>
                    <a:gd name="connsiteY6" fmla="*/ 1195 h 443267"/>
                    <a:gd name="connsiteX7" fmla="*/ 14177 w 333502"/>
                    <a:gd name="connsiteY7" fmla="*/ 177360 h 443267"/>
                    <a:gd name="connsiteX8" fmla="*/ 32 w 333502"/>
                    <a:gd name="connsiteY8" fmla="*/ 201791 h 44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502" h="443267">
                      <a:moveTo>
                        <a:pt x="32" y="201791"/>
                      </a:moveTo>
                      <a:lnTo>
                        <a:pt x="32" y="433249"/>
                      </a:lnTo>
                      <a:cubicBezTo>
                        <a:pt x="32" y="441392"/>
                        <a:pt x="9461" y="446107"/>
                        <a:pt x="16320" y="441392"/>
                      </a:cubicBezTo>
                      <a:cubicBezTo>
                        <a:pt x="-5111" y="464967"/>
                        <a:pt x="12034" y="200505"/>
                        <a:pt x="6890" y="201791"/>
                      </a:cubicBezTo>
                      <a:cubicBezTo>
                        <a:pt x="6890" y="191933"/>
                        <a:pt x="11176" y="185932"/>
                        <a:pt x="19320" y="182074"/>
                      </a:cubicBezTo>
                      <a:cubicBezTo>
                        <a:pt x="26178" y="182503"/>
                        <a:pt x="326644" y="-3520"/>
                        <a:pt x="333502" y="5052"/>
                      </a:cubicBezTo>
                      <a:cubicBezTo>
                        <a:pt x="330073" y="337"/>
                        <a:pt x="324072" y="-1377"/>
                        <a:pt x="319357" y="1195"/>
                      </a:cubicBezTo>
                      <a:cubicBezTo>
                        <a:pt x="319357" y="1195"/>
                        <a:pt x="14177" y="177360"/>
                        <a:pt x="14177" y="177360"/>
                      </a:cubicBezTo>
                      <a:cubicBezTo>
                        <a:pt x="3461" y="182503"/>
                        <a:pt x="-397" y="189361"/>
                        <a:pt x="32" y="201791"/>
                      </a:cubicBezTo>
                      <a:close/>
                    </a:path>
                  </a:pathLst>
                </a:custGeom>
                <a:solidFill>
                  <a:srgbClr val="27343E"/>
                </a:solidFill>
                <a:ln w="4286" cap="flat">
                  <a:noFill/>
                  <a:prstDash val="solid"/>
                  <a:miter/>
                </a:ln>
              </p:spPr>
              <p:txBody>
                <a:bodyPr rtlCol="0" anchor="ctr"/>
                <a:lstStyle/>
                <a:p>
                  <a:endParaRPr lang="en-GB"/>
                </a:p>
              </p:txBody>
            </p:sp>
          </p:grpSp>
        </p:grpSp>
        <p:grpSp>
          <p:nvGrpSpPr>
            <p:cNvPr id="1177" name="Graphic 18">
              <a:extLst>
                <a:ext uri="{FF2B5EF4-FFF2-40B4-BE49-F238E27FC236}">
                  <a16:creationId xmlns:a16="http://schemas.microsoft.com/office/drawing/2014/main" id="{BD8003C0-97D9-AECB-5C68-6BB6983C6EC5}"/>
                </a:ext>
              </a:extLst>
            </p:cNvPr>
            <p:cNvGrpSpPr/>
            <p:nvPr/>
          </p:nvGrpSpPr>
          <p:grpSpPr>
            <a:xfrm>
              <a:off x="7594601" y="3555528"/>
              <a:ext cx="555829" cy="599778"/>
              <a:chOff x="7594601" y="3555528"/>
              <a:chExt cx="555829" cy="599778"/>
            </a:xfrm>
          </p:grpSpPr>
          <p:sp>
            <p:nvSpPr>
              <p:cNvPr id="1178" name="Freeform: Shape 1177">
                <a:extLst>
                  <a:ext uri="{FF2B5EF4-FFF2-40B4-BE49-F238E27FC236}">
                    <a16:creationId xmlns:a16="http://schemas.microsoft.com/office/drawing/2014/main" id="{9269BC36-DAD5-9A28-E83E-EE33B1997AF2}"/>
                  </a:ext>
                </a:extLst>
              </p:cNvPr>
              <p:cNvSpPr/>
              <p:nvPr/>
            </p:nvSpPr>
            <p:spPr>
              <a:xfrm>
                <a:off x="7597632" y="3842925"/>
                <a:ext cx="540149" cy="312380"/>
              </a:xfrm>
              <a:custGeom>
                <a:avLst/>
                <a:gdLst>
                  <a:gd name="connsiteX0" fmla="*/ 312309 w 540149"/>
                  <a:gd name="connsiteY0" fmla="*/ 310872 h 312380"/>
                  <a:gd name="connsiteX1" fmla="*/ 1985 w 540149"/>
                  <a:gd name="connsiteY1" fmla="*/ 131707 h 312380"/>
                  <a:gd name="connsiteX2" fmla="*/ 207296 w 540149"/>
                  <a:gd name="connsiteY2" fmla="*/ 2691 h 312380"/>
                  <a:gd name="connsiteX3" fmla="*/ 226584 w 540149"/>
                  <a:gd name="connsiteY3" fmla="*/ 1833 h 312380"/>
                  <a:gd name="connsiteX4" fmla="*/ 536908 w 540149"/>
                  <a:gd name="connsiteY4" fmla="*/ 180998 h 312380"/>
                  <a:gd name="connsiteX5" fmla="*/ 535623 w 540149"/>
                  <a:gd name="connsiteY5" fmla="*/ 192143 h 312380"/>
                  <a:gd name="connsiteX6" fmla="*/ 312309 w 540149"/>
                  <a:gd name="connsiteY6" fmla="*/ 310872 h 31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0149" h="312380">
                    <a:moveTo>
                      <a:pt x="312309" y="310872"/>
                    </a:moveTo>
                    <a:lnTo>
                      <a:pt x="1985" y="131707"/>
                    </a:lnTo>
                    <a:cubicBezTo>
                      <a:pt x="-23733" y="123134"/>
                      <a:pt x="209010" y="7834"/>
                      <a:pt x="207296" y="2691"/>
                    </a:cubicBezTo>
                    <a:cubicBezTo>
                      <a:pt x="212868" y="-739"/>
                      <a:pt x="221440" y="-739"/>
                      <a:pt x="226584" y="1833"/>
                    </a:cubicBezTo>
                    <a:lnTo>
                      <a:pt x="536908" y="180998"/>
                    </a:lnTo>
                    <a:cubicBezTo>
                      <a:pt x="541623" y="183999"/>
                      <a:pt x="541195" y="188714"/>
                      <a:pt x="535623" y="192143"/>
                    </a:cubicBezTo>
                    <a:cubicBezTo>
                      <a:pt x="525764" y="193429"/>
                      <a:pt x="319167" y="328017"/>
                      <a:pt x="312309" y="310872"/>
                    </a:cubicBezTo>
                    <a:close/>
                  </a:path>
                </a:pathLst>
              </a:custGeom>
              <a:solidFill>
                <a:srgbClr val="808080">
                  <a:alpha val="22000"/>
                </a:srgbClr>
              </a:solidFill>
              <a:ln w="4286" cap="flat">
                <a:noFill/>
                <a:prstDash val="solid"/>
                <a:miter/>
              </a:ln>
            </p:spPr>
            <p:txBody>
              <a:bodyPr rtlCol="0" anchor="ctr"/>
              <a:lstStyle/>
              <a:p>
                <a:endParaRPr lang="en-GB"/>
              </a:p>
            </p:txBody>
          </p:sp>
          <p:grpSp>
            <p:nvGrpSpPr>
              <p:cNvPr id="1179" name="Graphic 18">
                <a:extLst>
                  <a:ext uri="{FF2B5EF4-FFF2-40B4-BE49-F238E27FC236}">
                    <a16:creationId xmlns:a16="http://schemas.microsoft.com/office/drawing/2014/main" id="{20409AAA-0EFB-6356-2BB8-0423360AAFB7}"/>
                  </a:ext>
                </a:extLst>
              </p:cNvPr>
              <p:cNvGrpSpPr/>
              <p:nvPr/>
            </p:nvGrpSpPr>
            <p:grpSpPr>
              <a:xfrm>
                <a:off x="7594601" y="3555528"/>
                <a:ext cx="555829" cy="594411"/>
                <a:chOff x="7594601" y="3555528"/>
                <a:chExt cx="555829" cy="594411"/>
              </a:xfrm>
            </p:grpSpPr>
            <p:grpSp>
              <p:nvGrpSpPr>
                <p:cNvPr id="1180" name="Graphic 18">
                  <a:extLst>
                    <a:ext uri="{FF2B5EF4-FFF2-40B4-BE49-F238E27FC236}">
                      <a16:creationId xmlns:a16="http://schemas.microsoft.com/office/drawing/2014/main" id="{09C07047-BCC3-9884-CA8F-FBEB34BB59DB}"/>
                    </a:ext>
                  </a:extLst>
                </p:cNvPr>
                <p:cNvGrpSpPr/>
                <p:nvPr/>
              </p:nvGrpSpPr>
              <p:grpSpPr>
                <a:xfrm>
                  <a:off x="7597632" y="3816779"/>
                  <a:ext cx="540149" cy="312453"/>
                  <a:chOff x="7597632" y="3816779"/>
                  <a:chExt cx="540149" cy="312453"/>
                </a:xfrm>
              </p:grpSpPr>
              <p:sp>
                <p:nvSpPr>
                  <p:cNvPr id="1181" name="Freeform: Shape 1180">
                    <a:extLst>
                      <a:ext uri="{FF2B5EF4-FFF2-40B4-BE49-F238E27FC236}">
                        <a16:creationId xmlns:a16="http://schemas.microsoft.com/office/drawing/2014/main" id="{8FD019C4-0977-F34A-1B6C-9D25388F6B92}"/>
                      </a:ext>
                    </a:extLst>
                  </p:cNvPr>
                  <p:cNvSpPr/>
                  <p:nvPr/>
                </p:nvSpPr>
                <p:spPr>
                  <a:xfrm>
                    <a:off x="7597632" y="3816779"/>
                    <a:ext cx="540149" cy="312453"/>
                  </a:xfrm>
                  <a:custGeom>
                    <a:avLst/>
                    <a:gdLst>
                      <a:gd name="connsiteX0" fmla="*/ 312309 w 540149"/>
                      <a:gd name="connsiteY0" fmla="*/ 310872 h 312453"/>
                      <a:gd name="connsiteX1" fmla="*/ 1985 w 540149"/>
                      <a:gd name="connsiteY1" fmla="*/ 131707 h 312453"/>
                      <a:gd name="connsiteX2" fmla="*/ 207296 w 540149"/>
                      <a:gd name="connsiteY2" fmla="*/ 2690 h 312453"/>
                      <a:gd name="connsiteX3" fmla="*/ 226584 w 540149"/>
                      <a:gd name="connsiteY3" fmla="*/ 1833 h 312453"/>
                      <a:gd name="connsiteX4" fmla="*/ 536908 w 540149"/>
                      <a:gd name="connsiteY4" fmla="*/ 180999 h 312453"/>
                      <a:gd name="connsiteX5" fmla="*/ 535623 w 540149"/>
                      <a:gd name="connsiteY5" fmla="*/ 192143 h 312453"/>
                      <a:gd name="connsiteX6" fmla="*/ 312309 w 540149"/>
                      <a:gd name="connsiteY6" fmla="*/ 310872 h 31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0149" h="312453">
                        <a:moveTo>
                          <a:pt x="312309" y="310872"/>
                        </a:moveTo>
                        <a:lnTo>
                          <a:pt x="1985" y="131707"/>
                        </a:lnTo>
                        <a:cubicBezTo>
                          <a:pt x="-23733" y="123134"/>
                          <a:pt x="209010" y="7834"/>
                          <a:pt x="207296" y="2690"/>
                        </a:cubicBezTo>
                        <a:cubicBezTo>
                          <a:pt x="212868" y="-739"/>
                          <a:pt x="221440" y="-739"/>
                          <a:pt x="226584" y="1833"/>
                        </a:cubicBezTo>
                        <a:lnTo>
                          <a:pt x="536908" y="180999"/>
                        </a:lnTo>
                        <a:cubicBezTo>
                          <a:pt x="541623" y="183999"/>
                          <a:pt x="541195" y="188714"/>
                          <a:pt x="535623" y="192143"/>
                        </a:cubicBezTo>
                        <a:cubicBezTo>
                          <a:pt x="525764" y="193857"/>
                          <a:pt x="319167" y="328445"/>
                          <a:pt x="312309" y="310872"/>
                        </a:cubicBezTo>
                        <a:close/>
                      </a:path>
                    </a:pathLst>
                  </a:custGeom>
                  <a:solidFill>
                    <a:srgbClr val="455A65"/>
                  </a:solidFill>
                  <a:ln w="4286" cap="flat">
                    <a:noFill/>
                    <a:prstDash val="solid"/>
                    <a:miter/>
                  </a:ln>
                </p:spPr>
                <p:txBody>
                  <a:bodyPr rtlCol="0" anchor="ctr"/>
                  <a:lstStyle/>
                  <a:p>
                    <a:endParaRPr lang="en-GB"/>
                  </a:p>
                </p:txBody>
              </p:sp>
              <p:sp>
                <p:nvSpPr>
                  <p:cNvPr id="1182" name="Freeform: Shape 1181">
                    <a:extLst>
                      <a:ext uri="{FF2B5EF4-FFF2-40B4-BE49-F238E27FC236}">
                        <a16:creationId xmlns:a16="http://schemas.microsoft.com/office/drawing/2014/main" id="{79732388-0785-E153-14B3-06C9DCCB4DB7}"/>
                      </a:ext>
                    </a:extLst>
                  </p:cNvPr>
                  <p:cNvSpPr/>
                  <p:nvPr/>
                </p:nvSpPr>
                <p:spPr>
                  <a:xfrm>
                    <a:off x="7727445" y="3963793"/>
                    <a:ext cx="157106" cy="90686"/>
                  </a:xfrm>
                  <a:custGeom>
                    <a:avLst/>
                    <a:gdLst>
                      <a:gd name="connsiteX0" fmla="*/ 156778 w 157106"/>
                      <a:gd name="connsiteY0" fmla="*/ 51130 h 90686"/>
                      <a:gd name="connsiteX1" fmla="*/ 94199 w 157106"/>
                      <a:gd name="connsiteY1" fmla="*/ 88849 h 90686"/>
                      <a:gd name="connsiteX2" fmla="*/ 80911 w 157106"/>
                      <a:gd name="connsiteY2" fmla="*/ 89277 h 90686"/>
                      <a:gd name="connsiteX3" fmla="*/ 2473 w 157106"/>
                      <a:gd name="connsiteY3" fmla="*/ 43843 h 90686"/>
                      <a:gd name="connsiteX4" fmla="*/ 330 w 157106"/>
                      <a:gd name="connsiteY4" fmla="*/ 41700 h 90686"/>
                      <a:gd name="connsiteX5" fmla="*/ 62909 w 157106"/>
                      <a:gd name="connsiteY5" fmla="*/ 1838 h 90686"/>
                      <a:gd name="connsiteX6" fmla="*/ 76197 w 157106"/>
                      <a:gd name="connsiteY6" fmla="*/ 1409 h 90686"/>
                      <a:gd name="connsiteX7" fmla="*/ 154635 w 157106"/>
                      <a:gd name="connsiteY7" fmla="*/ 46843 h 90686"/>
                      <a:gd name="connsiteX8" fmla="*/ 156778 w 157106"/>
                      <a:gd name="connsiteY8" fmla="*/ 51130 h 90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106" h="90686">
                        <a:moveTo>
                          <a:pt x="156778" y="51130"/>
                        </a:moveTo>
                        <a:cubicBezTo>
                          <a:pt x="158921" y="53273"/>
                          <a:pt x="95056" y="87134"/>
                          <a:pt x="94199" y="88849"/>
                        </a:cubicBezTo>
                        <a:cubicBezTo>
                          <a:pt x="90341" y="90992"/>
                          <a:pt x="84341" y="91420"/>
                          <a:pt x="80911" y="89277"/>
                        </a:cubicBezTo>
                        <a:lnTo>
                          <a:pt x="2473" y="43843"/>
                        </a:lnTo>
                        <a:cubicBezTo>
                          <a:pt x="1187" y="43414"/>
                          <a:pt x="759" y="42557"/>
                          <a:pt x="330" y="41700"/>
                        </a:cubicBezTo>
                        <a:cubicBezTo>
                          <a:pt x="-5242" y="37414"/>
                          <a:pt x="61623" y="4409"/>
                          <a:pt x="62909" y="1838"/>
                        </a:cubicBezTo>
                        <a:cubicBezTo>
                          <a:pt x="66767" y="-305"/>
                          <a:pt x="72767" y="-734"/>
                          <a:pt x="76197" y="1409"/>
                        </a:cubicBezTo>
                        <a:lnTo>
                          <a:pt x="154635" y="46843"/>
                        </a:lnTo>
                        <a:cubicBezTo>
                          <a:pt x="156778" y="48129"/>
                          <a:pt x="157635" y="49415"/>
                          <a:pt x="156778" y="51130"/>
                        </a:cubicBezTo>
                        <a:close/>
                      </a:path>
                    </a:pathLst>
                  </a:custGeom>
                  <a:solidFill>
                    <a:srgbClr val="999999"/>
                  </a:solidFill>
                  <a:ln w="4286" cap="flat">
                    <a:noFill/>
                    <a:prstDash val="solid"/>
                    <a:miter/>
                  </a:ln>
                </p:spPr>
                <p:txBody>
                  <a:bodyPr rtlCol="0" anchor="ctr"/>
                  <a:lstStyle/>
                  <a:p>
                    <a:endParaRPr lang="en-GB"/>
                  </a:p>
                </p:txBody>
              </p:sp>
              <p:sp>
                <p:nvSpPr>
                  <p:cNvPr id="1183" name="Freeform: Shape 1182">
                    <a:extLst>
                      <a:ext uri="{FF2B5EF4-FFF2-40B4-BE49-F238E27FC236}">
                        <a16:creationId xmlns:a16="http://schemas.microsoft.com/office/drawing/2014/main" id="{C646AFCB-FE12-BA06-723C-BA70F662422A}"/>
                      </a:ext>
                    </a:extLst>
                  </p:cNvPr>
                  <p:cNvSpPr/>
                  <p:nvPr/>
                </p:nvSpPr>
                <p:spPr>
                  <a:xfrm>
                    <a:off x="7727722" y="3965936"/>
                    <a:ext cx="156553" cy="88542"/>
                  </a:xfrm>
                  <a:custGeom>
                    <a:avLst/>
                    <a:gdLst>
                      <a:gd name="connsiteX0" fmla="*/ 156501 w 156553"/>
                      <a:gd name="connsiteY0" fmla="*/ 48986 h 88542"/>
                      <a:gd name="connsiteX1" fmla="*/ 93922 w 156553"/>
                      <a:gd name="connsiteY1" fmla="*/ 86705 h 88542"/>
                      <a:gd name="connsiteX2" fmla="*/ 80635 w 156553"/>
                      <a:gd name="connsiteY2" fmla="*/ 87134 h 88542"/>
                      <a:gd name="connsiteX3" fmla="*/ 2196 w 156553"/>
                      <a:gd name="connsiteY3" fmla="*/ 41700 h 88542"/>
                      <a:gd name="connsiteX4" fmla="*/ 53 w 156553"/>
                      <a:gd name="connsiteY4" fmla="*/ 39557 h 88542"/>
                      <a:gd name="connsiteX5" fmla="*/ 62633 w 156553"/>
                      <a:gd name="connsiteY5" fmla="*/ 1838 h 88542"/>
                      <a:gd name="connsiteX6" fmla="*/ 75920 w 156553"/>
                      <a:gd name="connsiteY6" fmla="*/ 1409 h 88542"/>
                      <a:gd name="connsiteX7" fmla="*/ 154358 w 156553"/>
                      <a:gd name="connsiteY7" fmla="*/ 46843 h 88542"/>
                      <a:gd name="connsiteX8" fmla="*/ 156501 w 156553"/>
                      <a:gd name="connsiteY8" fmla="*/ 48986 h 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553" h="88542">
                        <a:moveTo>
                          <a:pt x="156501" y="48986"/>
                        </a:moveTo>
                        <a:cubicBezTo>
                          <a:pt x="158644" y="51130"/>
                          <a:pt x="94780" y="84991"/>
                          <a:pt x="93922" y="86705"/>
                        </a:cubicBezTo>
                        <a:cubicBezTo>
                          <a:pt x="90064" y="88849"/>
                          <a:pt x="84064" y="89277"/>
                          <a:pt x="80635" y="87134"/>
                        </a:cubicBezTo>
                        <a:lnTo>
                          <a:pt x="2196" y="41700"/>
                        </a:lnTo>
                        <a:cubicBezTo>
                          <a:pt x="911" y="41271"/>
                          <a:pt x="482" y="40414"/>
                          <a:pt x="53" y="39557"/>
                        </a:cubicBezTo>
                        <a:cubicBezTo>
                          <a:pt x="-2090" y="36556"/>
                          <a:pt x="61347" y="3981"/>
                          <a:pt x="62633" y="1838"/>
                        </a:cubicBezTo>
                        <a:cubicBezTo>
                          <a:pt x="66490" y="-305"/>
                          <a:pt x="72491" y="-734"/>
                          <a:pt x="75920" y="1409"/>
                        </a:cubicBezTo>
                        <a:lnTo>
                          <a:pt x="154358" y="46843"/>
                        </a:lnTo>
                        <a:cubicBezTo>
                          <a:pt x="155644" y="47272"/>
                          <a:pt x="156501" y="48129"/>
                          <a:pt x="156501" y="48986"/>
                        </a:cubicBezTo>
                        <a:close/>
                      </a:path>
                    </a:pathLst>
                  </a:custGeom>
                  <a:solidFill>
                    <a:srgbClr val="374750"/>
                  </a:solidFill>
                  <a:ln w="4286" cap="flat">
                    <a:noFill/>
                    <a:prstDash val="solid"/>
                    <a:miter/>
                  </a:ln>
                </p:spPr>
                <p:txBody>
                  <a:bodyPr rtlCol="0" anchor="ctr"/>
                  <a:lstStyle/>
                  <a:p>
                    <a:endParaRPr lang="en-GB"/>
                  </a:p>
                </p:txBody>
              </p:sp>
              <p:grpSp>
                <p:nvGrpSpPr>
                  <p:cNvPr id="1184" name="Graphic 18">
                    <a:extLst>
                      <a:ext uri="{FF2B5EF4-FFF2-40B4-BE49-F238E27FC236}">
                        <a16:creationId xmlns:a16="http://schemas.microsoft.com/office/drawing/2014/main" id="{07E140CE-80DA-498F-4B96-60D6E6FC4838}"/>
                      </a:ext>
                    </a:extLst>
                  </p:cNvPr>
                  <p:cNvGrpSpPr/>
                  <p:nvPr/>
                </p:nvGrpSpPr>
                <p:grpSpPr>
                  <a:xfrm>
                    <a:off x="7738240" y="3850271"/>
                    <a:ext cx="342721" cy="198406"/>
                    <a:chOff x="7738240" y="3850271"/>
                    <a:chExt cx="342721" cy="198406"/>
                  </a:xfrm>
                </p:grpSpPr>
                <p:grpSp>
                  <p:nvGrpSpPr>
                    <p:cNvPr id="1185" name="Graphic 18">
                      <a:extLst>
                        <a:ext uri="{FF2B5EF4-FFF2-40B4-BE49-F238E27FC236}">
                          <a16:creationId xmlns:a16="http://schemas.microsoft.com/office/drawing/2014/main" id="{F33808B3-B0E0-DB32-79E3-0ABAC3687F4B}"/>
                        </a:ext>
                      </a:extLst>
                    </p:cNvPr>
                    <p:cNvGrpSpPr/>
                    <p:nvPr/>
                  </p:nvGrpSpPr>
                  <p:grpSpPr>
                    <a:xfrm>
                      <a:off x="7864935" y="3859761"/>
                      <a:ext cx="1286" cy="1714"/>
                      <a:chOff x="7864935" y="3859761"/>
                      <a:chExt cx="1286" cy="1714"/>
                    </a:xfrm>
                  </p:grpSpPr>
                  <p:sp>
                    <p:nvSpPr>
                      <p:cNvPr id="1186" name="Freeform: Shape 1185">
                        <a:extLst>
                          <a:ext uri="{FF2B5EF4-FFF2-40B4-BE49-F238E27FC236}">
                            <a16:creationId xmlns:a16="http://schemas.microsoft.com/office/drawing/2014/main" id="{0876677F-B20B-9F29-0BE9-2361B2E0F229}"/>
                          </a:ext>
                        </a:extLst>
                      </p:cNvPr>
                      <p:cNvSpPr/>
                      <p:nvPr/>
                    </p:nvSpPr>
                    <p:spPr>
                      <a:xfrm>
                        <a:off x="7865364" y="3859761"/>
                        <a:ext cx="857" cy="1285"/>
                      </a:xfrm>
                      <a:custGeom>
                        <a:avLst/>
                        <a:gdLst>
                          <a:gd name="connsiteX0" fmla="*/ 857 w 857"/>
                          <a:gd name="connsiteY0" fmla="*/ 0 h 1285"/>
                          <a:gd name="connsiteX1" fmla="*/ 0 w 857"/>
                          <a:gd name="connsiteY1" fmla="*/ 1286 h 1285"/>
                          <a:gd name="connsiteX2" fmla="*/ 857 w 857"/>
                          <a:gd name="connsiteY2" fmla="*/ 0 h 1285"/>
                        </a:gdLst>
                        <a:ahLst/>
                        <a:cxnLst>
                          <a:cxn ang="0">
                            <a:pos x="connsiteX0" y="connsiteY0"/>
                          </a:cxn>
                          <a:cxn ang="0">
                            <a:pos x="connsiteX1" y="connsiteY1"/>
                          </a:cxn>
                          <a:cxn ang="0">
                            <a:pos x="connsiteX2" y="connsiteY2"/>
                          </a:cxn>
                        </a:cxnLst>
                        <a:rect l="l" t="t" r="r" b="b"/>
                        <a:pathLst>
                          <a:path w="857" h="1285">
                            <a:moveTo>
                              <a:pt x="857" y="0"/>
                            </a:moveTo>
                            <a:lnTo>
                              <a:pt x="0" y="1286"/>
                            </a:lnTo>
                            <a:lnTo>
                              <a:pt x="857" y="0"/>
                            </a:lnTo>
                          </a:path>
                        </a:pathLst>
                      </a:custGeom>
                      <a:solidFill>
                        <a:srgbClr val="376C70"/>
                      </a:solidFill>
                      <a:ln w="4286" cap="flat">
                        <a:noFill/>
                        <a:prstDash val="solid"/>
                        <a:miter/>
                      </a:ln>
                    </p:spPr>
                    <p:txBody>
                      <a:bodyPr rtlCol="0" anchor="ctr"/>
                      <a:lstStyle/>
                      <a:p>
                        <a:endParaRPr lang="en-GB"/>
                      </a:p>
                    </p:txBody>
                  </p:sp>
                  <p:sp>
                    <p:nvSpPr>
                      <p:cNvPr id="1187" name="Freeform: Shape 1186">
                        <a:extLst>
                          <a:ext uri="{FF2B5EF4-FFF2-40B4-BE49-F238E27FC236}">
                            <a16:creationId xmlns:a16="http://schemas.microsoft.com/office/drawing/2014/main" id="{959C8712-FDFD-44C6-96FE-DE0B83FB61B0}"/>
                          </a:ext>
                        </a:extLst>
                      </p:cNvPr>
                      <p:cNvSpPr/>
                      <p:nvPr/>
                    </p:nvSpPr>
                    <p:spPr>
                      <a:xfrm>
                        <a:off x="7864935" y="3859761"/>
                        <a:ext cx="1286" cy="1714"/>
                      </a:xfrm>
                      <a:custGeom>
                        <a:avLst/>
                        <a:gdLst>
                          <a:gd name="connsiteX0" fmla="*/ 1286 w 1286"/>
                          <a:gd name="connsiteY0" fmla="*/ 0 h 1714"/>
                          <a:gd name="connsiteX1" fmla="*/ 0 w 1286"/>
                          <a:gd name="connsiteY1" fmla="*/ 1714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8" y="429"/>
                              <a:pt x="858" y="1714"/>
                              <a:pt x="0" y="1714"/>
                            </a:cubicBezTo>
                            <a:lnTo>
                              <a:pt x="429" y="429"/>
                            </a:lnTo>
                            <a:cubicBezTo>
                              <a:pt x="858" y="429"/>
                              <a:pt x="858" y="429"/>
                              <a:pt x="1286" y="0"/>
                            </a:cubicBezTo>
                          </a:path>
                        </a:pathLst>
                      </a:custGeom>
                      <a:solidFill>
                        <a:srgbClr val="B94231"/>
                      </a:solidFill>
                      <a:ln w="4286" cap="flat">
                        <a:noFill/>
                        <a:prstDash val="solid"/>
                        <a:miter/>
                      </a:ln>
                    </p:spPr>
                    <p:txBody>
                      <a:bodyPr rtlCol="0" anchor="ctr"/>
                      <a:lstStyle/>
                      <a:p>
                        <a:endParaRPr lang="en-GB"/>
                      </a:p>
                    </p:txBody>
                  </p:sp>
                </p:grpSp>
                <p:grpSp>
                  <p:nvGrpSpPr>
                    <p:cNvPr id="1188" name="Graphic 18">
                      <a:extLst>
                        <a:ext uri="{FF2B5EF4-FFF2-40B4-BE49-F238E27FC236}">
                          <a16:creationId xmlns:a16="http://schemas.microsoft.com/office/drawing/2014/main" id="{9491B4E1-C08E-5901-B31D-2B248CCC588A}"/>
                        </a:ext>
                      </a:extLst>
                    </p:cNvPr>
                    <p:cNvGrpSpPr/>
                    <p:nvPr/>
                  </p:nvGrpSpPr>
                  <p:grpSpPr>
                    <a:xfrm>
                      <a:off x="7888509" y="3873477"/>
                      <a:ext cx="1286" cy="1714"/>
                      <a:chOff x="7888509" y="3873477"/>
                      <a:chExt cx="1286" cy="1714"/>
                    </a:xfrm>
                  </p:grpSpPr>
                  <p:sp>
                    <p:nvSpPr>
                      <p:cNvPr id="1189" name="Freeform: Shape 1188">
                        <a:extLst>
                          <a:ext uri="{FF2B5EF4-FFF2-40B4-BE49-F238E27FC236}">
                            <a16:creationId xmlns:a16="http://schemas.microsoft.com/office/drawing/2014/main" id="{06A62445-220B-6202-BB4C-D8CB3A0FAA70}"/>
                          </a:ext>
                        </a:extLst>
                      </p:cNvPr>
                      <p:cNvSpPr/>
                      <p:nvPr/>
                    </p:nvSpPr>
                    <p:spPr>
                      <a:xfrm>
                        <a:off x="7889367" y="3873477"/>
                        <a:ext cx="428" cy="1285"/>
                      </a:xfrm>
                      <a:custGeom>
                        <a:avLst/>
                        <a:gdLst>
                          <a:gd name="connsiteX0" fmla="*/ 429 w 428"/>
                          <a:gd name="connsiteY0" fmla="*/ 0 h 1285"/>
                          <a:gd name="connsiteX1" fmla="*/ 0 w 428"/>
                          <a:gd name="connsiteY1" fmla="*/ 1286 h 1285"/>
                          <a:gd name="connsiteX2" fmla="*/ 429 w 428"/>
                          <a:gd name="connsiteY2" fmla="*/ 0 h 1285"/>
                        </a:gdLst>
                        <a:ahLst/>
                        <a:cxnLst>
                          <a:cxn ang="0">
                            <a:pos x="connsiteX0" y="connsiteY0"/>
                          </a:cxn>
                          <a:cxn ang="0">
                            <a:pos x="connsiteX1" y="connsiteY1"/>
                          </a:cxn>
                          <a:cxn ang="0">
                            <a:pos x="connsiteX2" y="connsiteY2"/>
                          </a:cxn>
                        </a:cxnLst>
                        <a:rect l="l" t="t" r="r" b="b"/>
                        <a:pathLst>
                          <a:path w="428" h="1285">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190" name="Freeform: Shape 1189">
                        <a:extLst>
                          <a:ext uri="{FF2B5EF4-FFF2-40B4-BE49-F238E27FC236}">
                            <a16:creationId xmlns:a16="http://schemas.microsoft.com/office/drawing/2014/main" id="{F0E1A806-53BE-50C7-2D8C-19CADFA17286}"/>
                          </a:ext>
                        </a:extLst>
                      </p:cNvPr>
                      <p:cNvSpPr/>
                      <p:nvPr/>
                    </p:nvSpPr>
                    <p:spPr>
                      <a:xfrm>
                        <a:off x="7888509" y="3873477"/>
                        <a:ext cx="1286" cy="1714"/>
                      </a:xfrm>
                      <a:custGeom>
                        <a:avLst/>
                        <a:gdLst>
                          <a:gd name="connsiteX0" fmla="*/ 1286 w 1286"/>
                          <a:gd name="connsiteY0" fmla="*/ 0 h 1714"/>
                          <a:gd name="connsiteX1" fmla="*/ 0 w 1286"/>
                          <a:gd name="connsiteY1" fmla="*/ 1714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8" y="429"/>
                              <a:pt x="858" y="1714"/>
                              <a:pt x="0" y="1714"/>
                            </a:cubicBezTo>
                            <a:lnTo>
                              <a:pt x="429" y="429"/>
                            </a:lnTo>
                            <a:cubicBezTo>
                              <a:pt x="1286" y="429"/>
                              <a:pt x="1286" y="429"/>
                              <a:pt x="1286" y="0"/>
                            </a:cubicBezTo>
                          </a:path>
                        </a:pathLst>
                      </a:custGeom>
                      <a:solidFill>
                        <a:srgbClr val="B94231"/>
                      </a:solidFill>
                      <a:ln w="4286" cap="flat">
                        <a:noFill/>
                        <a:prstDash val="solid"/>
                        <a:miter/>
                      </a:ln>
                    </p:spPr>
                    <p:txBody>
                      <a:bodyPr rtlCol="0" anchor="ctr"/>
                      <a:lstStyle/>
                      <a:p>
                        <a:endParaRPr lang="en-GB"/>
                      </a:p>
                    </p:txBody>
                  </p:sp>
                </p:grpSp>
                <p:grpSp>
                  <p:nvGrpSpPr>
                    <p:cNvPr id="1191" name="Graphic 18">
                      <a:extLst>
                        <a:ext uri="{FF2B5EF4-FFF2-40B4-BE49-F238E27FC236}">
                          <a16:creationId xmlns:a16="http://schemas.microsoft.com/office/drawing/2014/main" id="{2FCF1C6B-2044-8DDA-559D-64FB95CD8F57}"/>
                        </a:ext>
                      </a:extLst>
                    </p:cNvPr>
                    <p:cNvGrpSpPr/>
                    <p:nvPr/>
                  </p:nvGrpSpPr>
                  <p:grpSpPr>
                    <a:xfrm>
                      <a:off x="7912512" y="3887192"/>
                      <a:ext cx="1285" cy="2143"/>
                      <a:chOff x="7912512" y="3887192"/>
                      <a:chExt cx="1285" cy="2143"/>
                    </a:xfrm>
                  </p:grpSpPr>
                  <p:sp>
                    <p:nvSpPr>
                      <p:cNvPr id="1192" name="Freeform: Shape 1191">
                        <a:extLst>
                          <a:ext uri="{FF2B5EF4-FFF2-40B4-BE49-F238E27FC236}">
                            <a16:creationId xmlns:a16="http://schemas.microsoft.com/office/drawing/2014/main" id="{EFA85E96-DBE4-A323-B028-B689198E342F}"/>
                          </a:ext>
                        </a:extLst>
                      </p:cNvPr>
                      <p:cNvSpPr/>
                      <p:nvPr/>
                    </p:nvSpPr>
                    <p:spPr>
                      <a:xfrm>
                        <a:off x="7912941" y="3887192"/>
                        <a:ext cx="857" cy="1286"/>
                      </a:xfrm>
                      <a:custGeom>
                        <a:avLst/>
                        <a:gdLst>
                          <a:gd name="connsiteX0" fmla="*/ 857 w 857"/>
                          <a:gd name="connsiteY0" fmla="*/ 0 h 1286"/>
                          <a:gd name="connsiteX1" fmla="*/ 0 w 857"/>
                          <a:gd name="connsiteY1" fmla="*/ 1286 h 1286"/>
                          <a:gd name="connsiteX2" fmla="*/ 857 w 857"/>
                          <a:gd name="connsiteY2" fmla="*/ 0 h 1286"/>
                        </a:gdLst>
                        <a:ahLst/>
                        <a:cxnLst>
                          <a:cxn ang="0">
                            <a:pos x="connsiteX0" y="connsiteY0"/>
                          </a:cxn>
                          <a:cxn ang="0">
                            <a:pos x="connsiteX1" y="connsiteY1"/>
                          </a:cxn>
                          <a:cxn ang="0">
                            <a:pos x="connsiteX2" y="connsiteY2"/>
                          </a:cxn>
                        </a:cxnLst>
                        <a:rect l="l" t="t" r="r" b="b"/>
                        <a:pathLst>
                          <a:path w="857" h="1286">
                            <a:moveTo>
                              <a:pt x="857" y="0"/>
                            </a:moveTo>
                            <a:lnTo>
                              <a:pt x="0" y="1286"/>
                            </a:lnTo>
                            <a:lnTo>
                              <a:pt x="857" y="0"/>
                            </a:lnTo>
                          </a:path>
                        </a:pathLst>
                      </a:custGeom>
                      <a:solidFill>
                        <a:srgbClr val="376C70"/>
                      </a:solidFill>
                      <a:ln w="4286" cap="flat">
                        <a:noFill/>
                        <a:prstDash val="solid"/>
                        <a:miter/>
                      </a:ln>
                    </p:spPr>
                    <p:txBody>
                      <a:bodyPr rtlCol="0" anchor="ctr"/>
                      <a:lstStyle/>
                      <a:p>
                        <a:endParaRPr lang="en-GB"/>
                      </a:p>
                    </p:txBody>
                  </p:sp>
                  <p:sp>
                    <p:nvSpPr>
                      <p:cNvPr id="1193" name="Freeform: Shape 1192">
                        <a:extLst>
                          <a:ext uri="{FF2B5EF4-FFF2-40B4-BE49-F238E27FC236}">
                            <a16:creationId xmlns:a16="http://schemas.microsoft.com/office/drawing/2014/main" id="{6A87C7DD-6FD6-245C-6AAB-0568FF52DB0F}"/>
                          </a:ext>
                        </a:extLst>
                      </p:cNvPr>
                      <p:cNvSpPr/>
                      <p:nvPr/>
                    </p:nvSpPr>
                    <p:spPr>
                      <a:xfrm>
                        <a:off x="7912512" y="3887621"/>
                        <a:ext cx="1285" cy="1714"/>
                      </a:xfrm>
                      <a:custGeom>
                        <a:avLst/>
                        <a:gdLst>
                          <a:gd name="connsiteX0" fmla="*/ 1286 w 1285"/>
                          <a:gd name="connsiteY0" fmla="*/ 0 h 1714"/>
                          <a:gd name="connsiteX1" fmla="*/ 0 w 1285"/>
                          <a:gd name="connsiteY1" fmla="*/ 1714 h 1714"/>
                          <a:gd name="connsiteX2" fmla="*/ 429 w 1285"/>
                          <a:gd name="connsiteY2" fmla="*/ 429 h 1714"/>
                          <a:gd name="connsiteX3" fmla="*/ 1286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1286" y="0"/>
                            </a:moveTo>
                            <a:cubicBezTo>
                              <a:pt x="857" y="429"/>
                              <a:pt x="857" y="1714"/>
                              <a:pt x="0" y="1714"/>
                            </a:cubicBezTo>
                            <a:lnTo>
                              <a:pt x="429" y="429"/>
                            </a:lnTo>
                            <a:cubicBezTo>
                              <a:pt x="857" y="0"/>
                              <a:pt x="1286" y="0"/>
                              <a:pt x="1286" y="0"/>
                            </a:cubicBezTo>
                          </a:path>
                        </a:pathLst>
                      </a:custGeom>
                      <a:solidFill>
                        <a:srgbClr val="B94231"/>
                      </a:solidFill>
                      <a:ln w="4286" cap="flat">
                        <a:noFill/>
                        <a:prstDash val="solid"/>
                        <a:miter/>
                      </a:ln>
                    </p:spPr>
                    <p:txBody>
                      <a:bodyPr rtlCol="0" anchor="ctr"/>
                      <a:lstStyle/>
                      <a:p>
                        <a:endParaRPr lang="en-GB"/>
                      </a:p>
                    </p:txBody>
                  </p:sp>
                </p:grpSp>
                <p:grpSp>
                  <p:nvGrpSpPr>
                    <p:cNvPr id="1194" name="Graphic 18">
                      <a:extLst>
                        <a:ext uri="{FF2B5EF4-FFF2-40B4-BE49-F238E27FC236}">
                          <a16:creationId xmlns:a16="http://schemas.microsoft.com/office/drawing/2014/main" id="{52819FDE-E196-00FF-25A4-825406BA31A3}"/>
                        </a:ext>
                      </a:extLst>
                    </p:cNvPr>
                    <p:cNvGrpSpPr/>
                    <p:nvPr/>
                  </p:nvGrpSpPr>
                  <p:grpSpPr>
                    <a:xfrm>
                      <a:off x="7936515" y="3901337"/>
                      <a:ext cx="1285" cy="1714"/>
                      <a:chOff x="7936515" y="3901337"/>
                      <a:chExt cx="1285" cy="1714"/>
                    </a:xfrm>
                  </p:grpSpPr>
                  <p:sp>
                    <p:nvSpPr>
                      <p:cNvPr id="1195" name="Freeform: Shape 1194">
                        <a:extLst>
                          <a:ext uri="{FF2B5EF4-FFF2-40B4-BE49-F238E27FC236}">
                            <a16:creationId xmlns:a16="http://schemas.microsoft.com/office/drawing/2014/main" id="{8010CA2A-8C9C-E6E6-9727-CB12CFDD1A0E}"/>
                          </a:ext>
                        </a:extLst>
                      </p:cNvPr>
                      <p:cNvSpPr/>
                      <p:nvPr/>
                    </p:nvSpPr>
                    <p:spPr>
                      <a:xfrm>
                        <a:off x="7936944" y="3901337"/>
                        <a:ext cx="857" cy="1285"/>
                      </a:xfrm>
                      <a:custGeom>
                        <a:avLst/>
                        <a:gdLst>
                          <a:gd name="connsiteX0" fmla="*/ 857 w 857"/>
                          <a:gd name="connsiteY0" fmla="*/ 0 h 1285"/>
                          <a:gd name="connsiteX1" fmla="*/ 0 w 857"/>
                          <a:gd name="connsiteY1" fmla="*/ 1286 h 1285"/>
                          <a:gd name="connsiteX2" fmla="*/ 857 w 857"/>
                          <a:gd name="connsiteY2" fmla="*/ 0 h 1285"/>
                        </a:gdLst>
                        <a:ahLst/>
                        <a:cxnLst>
                          <a:cxn ang="0">
                            <a:pos x="connsiteX0" y="connsiteY0"/>
                          </a:cxn>
                          <a:cxn ang="0">
                            <a:pos x="connsiteX1" y="connsiteY1"/>
                          </a:cxn>
                          <a:cxn ang="0">
                            <a:pos x="connsiteX2" y="connsiteY2"/>
                          </a:cxn>
                        </a:cxnLst>
                        <a:rect l="l" t="t" r="r" b="b"/>
                        <a:pathLst>
                          <a:path w="857" h="1285">
                            <a:moveTo>
                              <a:pt x="857" y="0"/>
                            </a:moveTo>
                            <a:lnTo>
                              <a:pt x="0" y="1286"/>
                            </a:lnTo>
                            <a:lnTo>
                              <a:pt x="857" y="0"/>
                            </a:lnTo>
                          </a:path>
                        </a:pathLst>
                      </a:custGeom>
                      <a:solidFill>
                        <a:srgbClr val="376C70"/>
                      </a:solidFill>
                      <a:ln w="4286" cap="flat">
                        <a:noFill/>
                        <a:prstDash val="solid"/>
                        <a:miter/>
                      </a:ln>
                    </p:spPr>
                    <p:txBody>
                      <a:bodyPr rtlCol="0" anchor="ctr"/>
                      <a:lstStyle/>
                      <a:p>
                        <a:endParaRPr lang="en-GB"/>
                      </a:p>
                    </p:txBody>
                  </p:sp>
                  <p:sp>
                    <p:nvSpPr>
                      <p:cNvPr id="1196" name="Freeform: Shape 1195">
                        <a:extLst>
                          <a:ext uri="{FF2B5EF4-FFF2-40B4-BE49-F238E27FC236}">
                            <a16:creationId xmlns:a16="http://schemas.microsoft.com/office/drawing/2014/main" id="{F9331CBE-B881-4303-7278-1D48D74D5997}"/>
                          </a:ext>
                        </a:extLst>
                      </p:cNvPr>
                      <p:cNvSpPr/>
                      <p:nvPr/>
                    </p:nvSpPr>
                    <p:spPr>
                      <a:xfrm>
                        <a:off x="7936515" y="3901337"/>
                        <a:ext cx="1285" cy="1714"/>
                      </a:xfrm>
                      <a:custGeom>
                        <a:avLst/>
                        <a:gdLst>
                          <a:gd name="connsiteX0" fmla="*/ 1286 w 1285"/>
                          <a:gd name="connsiteY0" fmla="*/ 0 h 1714"/>
                          <a:gd name="connsiteX1" fmla="*/ 0 w 1285"/>
                          <a:gd name="connsiteY1" fmla="*/ 1714 h 1714"/>
                          <a:gd name="connsiteX2" fmla="*/ 429 w 1285"/>
                          <a:gd name="connsiteY2" fmla="*/ 429 h 1714"/>
                          <a:gd name="connsiteX3" fmla="*/ 1286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1286" y="0"/>
                            </a:moveTo>
                            <a:cubicBezTo>
                              <a:pt x="857" y="429"/>
                              <a:pt x="857" y="1714"/>
                              <a:pt x="0" y="1714"/>
                            </a:cubicBezTo>
                            <a:lnTo>
                              <a:pt x="429" y="429"/>
                            </a:lnTo>
                            <a:cubicBezTo>
                              <a:pt x="857" y="429"/>
                              <a:pt x="857" y="0"/>
                              <a:pt x="1286" y="0"/>
                            </a:cubicBezTo>
                          </a:path>
                        </a:pathLst>
                      </a:custGeom>
                      <a:solidFill>
                        <a:srgbClr val="B94231"/>
                      </a:solidFill>
                      <a:ln w="4286" cap="flat">
                        <a:noFill/>
                        <a:prstDash val="solid"/>
                        <a:miter/>
                      </a:ln>
                    </p:spPr>
                    <p:txBody>
                      <a:bodyPr rtlCol="0" anchor="ctr"/>
                      <a:lstStyle/>
                      <a:p>
                        <a:endParaRPr lang="en-GB"/>
                      </a:p>
                    </p:txBody>
                  </p:sp>
                </p:grpSp>
                <p:grpSp>
                  <p:nvGrpSpPr>
                    <p:cNvPr id="1197" name="Graphic 18">
                      <a:extLst>
                        <a:ext uri="{FF2B5EF4-FFF2-40B4-BE49-F238E27FC236}">
                          <a16:creationId xmlns:a16="http://schemas.microsoft.com/office/drawing/2014/main" id="{600A9B65-A1FA-4D34-850E-2E3059C5F296}"/>
                        </a:ext>
                      </a:extLst>
                    </p:cNvPr>
                    <p:cNvGrpSpPr/>
                    <p:nvPr/>
                  </p:nvGrpSpPr>
                  <p:grpSpPr>
                    <a:xfrm>
                      <a:off x="7960090" y="3915053"/>
                      <a:ext cx="1285" cy="1714"/>
                      <a:chOff x="7960090" y="3915053"/>
                      <a:chExt cx="1285" cy="1714"/>
                    </a:xfrm>
                  </p:grpSpPr>
                  <p:sp>
                    <p:nvSpPr>
                      <p:cNvPr id="1198" name="Freeform: Shape 1197">
                        <a:extLst>
                          <a:ext uri="{FF2B5EF4-FFF2-40B4-BE49-F238E27FC236}">
                            <a16:creationId xmlns:a16="http://schemas.microsoft.com/office/drawing/2014/main" id="{8B908817-A3A6-BB2E-4500-D3E068D0EB0F}"/>
                          </a:ext>
                        </a:extLst>
                      </p:cNvPr>
                      <p:cNvSpPr/>
                      <p:nvPr/>
                    </p:nvSpPr>
                    <p:spPr>
                      <a:xfrm>
                        <a:off x="7960947" y="3915053"/>
                        <a:ext cx="428" cy="1286"/>
                      </a:xfrm>
                      <a:custGeom>
                        <a:avLst/>
                        <a:gdLst>
                          <a:gd name="connsiteX0" fmla="*/ 429 w 428"/>
                          <a:gd name="connsiteY0" fmla="*/ 0 h 1286"/>
                          <a:gd name="connsiteX1" fmla="*/ 0 w 428"/>
                          <a:gd name="connsiteY1" fmla="*/ 1286 h 1286"/>
                          <a:gd name="connsiteX2" fmla="*/ 429 w 428"/>
                          <a:gd name="connsiteY2" fmla="*/ 0 h 1286"/>
                        </a:gdLst>
                        <a:ahLst/>
                        <a:cxnLst>
                          <a:cxn ang="0">
                            <a:pos x="connsiteX0" y="connsiteY0"/>
                          </a:cxn>
                          <a:cxn ang="0">
                            <a:pos x="connsiteX1" y="connsiteY1"/>
                          </a:cxn>
                          <a:cxn ang="0">
                            <a:pos x="connsiteX2" y="connsiteY2"/>
                          </a:cxn>
                        </a:cxnLst>
                        <a:rect l="l" t="t" r="r" b="b"/>
                        <a:pathLst>
                          <a:path w="428" h="1286">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199" name="Freeform: Shape 1198">
                        <a:extLst>
                          <a:ext uri="{FF2B5EF4-FFF2-40B4-BE49-F238E27FC236}">
                            <a16:creationId xmlns:a16="http://schemas.microsoft.com/office/drawing/2014/main" id="{48FCD32B-1208-1B56-96D6-B03508E44102}"/>
                          </a:ext>
                        </a:extLst>
                      </p:cNvPr>
                      <p:cNvSpPr/>
                      <p:nvPr/>
                    </p:nvSpPr>
                    <p:spPr>
                      <a:xfrm>
                        <a:off x="7960090" y="3915053"/>
                        <a:ext cx="1285" cy="1714"/>
                      </a:xfrm>
                      <a:custGeom>
                        <a:avLst/>
                        <a:gdLst>
                          <a:gd name="connsiteX0" fmla="*/ 1286 w 1285"/>
                          <a:gd name="connsiteY0" fmla="*/ 0 h 1714"/>
                          <a:gd name="connsiteX1" fmla="*/ 0 w 1285"/>
                          <a:gd name="connsiteY1" fmla="*/ 1715 h 1714"/>
                          <a:gd name="connsiteX2" fmla="*/ 429 w 1285"/>
                          <a:gd name="connsiteY2" fmla="*/ 429 h 1714"/>
                          <a:gd name="connsiteX3" fmla="*/ 1286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1286" y="0"/>
                            </a:moveTo>
                            <a:cubicBezTo>
                              <a:pt x="857" y="429"/>
                              <a:pt x="857" y="1715"/>
                              <a:pt x="0" y="1715"/>
                            </a:cubicBezTo>
                            <a:lnTo>
                              <a:pt x="429" y="429"/>
                            </a:lnTo>
                            <a:cubicBezTo>
                              <a:pt x="1286" y="429"/>
                              <a:pt x="1286" y="0"/>
                              <a:pt x="1286" y="0"/>
                            </a:cubicBezTo>
                          </a:path>
                        </a:pathLst>
                      </a:custGeom>
                      <a:solidFill>
                        <a:srgbClr val="B94231"/>
                      </a:solidFill>
                      <a:ln w="4286" cap="flat">
                        <a:noFill/>
                        <a:prstDash val="solid"/>
                        <a:miter/>
                      </a:ln>
                    </p:spPr>
                    <p:txBody>
                      <a:bodyPr rtlCol="0" anchor="ctr"/>
                      <a:lstStyle/>
                      <a:p>
                        <a:endParaRPr lang="en-GB"/>
                      </a:p>
                    </p:txBody>
                  </p:sp>
                </p:grpSp>
                <p:grpSp>
                  <p:nvGrpSpPr>
                    <p:cNvPr id="1200" name="Graphic 18">
                      <a:extLst>
                        <a:ext uri="{FF2B5EF4-FFF2-40B4-BE49-F238E27FC236}">
                          <a16:creationId xmlns:a16="http://schemas.microsoft.com/office/drawing/2014/main" id="{77E5C1C9-43D0-DF96-BD3A-7A25312524E7}"/>
                        </a:ext>
                      </a:extLst>
                    </p:cNvPr>
                    <p:cNvGrpSpPr/>
                    <p:nvPr/>
                  </p:nvGrpSpPr>
                  <p:grpSpPr>
                    <a:xfrm>
                      <a:off x="7984093" y="3928769"/>
                      <a:ext cx="1286" cy="1714"/>
                      <a:chOff x="7984093" y="3928769"/>
                      <a:chExt cx="1286" cy="1714"/>
                    </a:xfrm>
                  </p:grpSpPr>
                  <p:sp>
                    <p:nvSpPr>
                      <p:cNvPr id="1201" name="Freeform: Shape 1200">
                        <a:extLst>
                          <a:ext uri="{FF2B5EF4-FFF2-40B4-BE49-F238E27FC236}">
                            <a16:creationId xmlns:a16="http://schemas.microsoft.com/office/drawing/2014/main" id="{A473FC55-03D0-7E51-9B08-D4503CF2E9CF}"/>
                          </a:ext>
                        </a:extLst>
                      </p:cNvPr>
                      <p:cNvSpPr/>
                      <p:nvPr/>
                    </p:nvSpPr>
                    <p:spPr>
                      <a:xfrm>
                        <a:off x="7984521" y="3928769"/>
                        <a:ext cx="857" cy="1285"/>
                      </a:xfrm>
                      <a:custGeom>
                        <a:avLst/>
                        <a:gdLst>
                          <a:gd name="connsiteX0" fmla="*/ 858 w 857"/>
                          <a:gd name="connsiteY0" fmla="*/ 0 h 1285"/>
                          <a:gd name="connsiteX1" fmla="*/ 0 w 857"/>
                          <a:gd name="connsiteY1" fmla="*/ 1286 h 1285"/>
                          <a:gd name="connsiteX2" fmla="*/ 858 w 857"/>
                          <a:gd name="connsiteY2" fmla="*/ 0 h 1285"/>
                        </a:gdLst>
                        <a:ahLst/>
                        <a:cxnLst>
                          <a:cxn ang="0">
                            <a:pos x="connsiteX0" y="connsiteY0"/>
                          </a:cxn>
                          <a:cxn ang="0">
                            <a:pos x="connsiteX1" y="connsiteY1"/>
                          </a:cxn>
                          <a:cxn ang="0">
                            <a:pos x="connsiteX2" y="connsiteY2"/>
                          </a:cxn>
                        </a:cxnLst>
                        <a:rect l="l" t="t" r="r" b="b"/>
                        <a:pathLst>
                          <a:path w="857" h="1285">
                            <a:moveTo>
                              <a:pt x="858" y="0"/>
                            </a:moveTo>
                            <a:lnTo>
                              <a:pt x="0" y="1286"/>
                            </a:lnTo>
                            <a:lnTo>
                              <a:pt x="858" y="0"/>
                            </a:lnTo>
                          </a:path>
                        </a:pathLst>
                      </a:custGeom>
                      <a:solidFill>
                        <a:srgbClr val="376C70"/>
                      </a:solidFill>
                      <a:ln w="4286" cap="flat">
                        <a:noFill/>
                        <a:prstDash val="solid"/>
                        <a:miter/>
                      </a:ln>
                    </p:spPr>
                    <p:txBody>
                      <a:bodyPr rtlCol="0" anchor="ctr"/>
                      <a:lstStyle/>
                      <a:p>
                        <a:endParaRPr lang="en-GB"/>
                      </a:p>
                    </p:txBody>
                  </p:sp>
                  <p:sp>
                    <p:nvSpPr>
                      <p:cNvPr id="1202" name="Freeform: Shape 1201">
                        <a:extLst>
                          <a:ext uri="{FF2B5EF4-FFF2-40B4-BE49-F238E27FC236}">
                            <a16:creationId xmlns:a16="http://schemas.microsoft.com/office/drawing/2014/main" id="{D83614FE-1D80-7063-D915-175E9783EE07}"/>
                          </a:ext>
                        </a:extLst>
                      </p:cNvPr>
                      <p:cNvSpPr/>
                      <p:nvPr/>
                    </p:nvSpPr>
                    <p:spPr>
                      <a:xfrm>
                        <a:off x="7984093" y="3928769"/>
                        <a:ext cx="1286" cy="1714"/>
                      </a:xfrm>
                      <a:custGeom>
                        <a:avLst/>
                        <a:gdLst>
                          <a:gd name="connsiteX0" fmla="*/ 1286 w 1286"/>
                          <a:gd name="connsiteY0" fmla="*/ 0 h 1714"/>
                          <a:gd name="connsiteX1" fmla="*/ 0 w 1286"/>
                          <a:gd name="connsiteY1" fmla="*/ 1715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7" y="429"/>
                              <a:pt x="857" y="1715"/>
                              <a:pt x="0" y="1715"/>
                            </a:cubicBezTo>
                            <a:lnTo>
                              <a:pt x="429" y="429"/>
                            </a:lnTo>
                            <a:cubicBezTo>
                              <a:pt x="857" y="429"/>
                              <a:pt x="1286" y="0"/>
                              <a:pt x="1286" y="0"/>
                            </a:cubicBezTo>
                          </a:path>
                        </a:pathLst>
                      </a:custGeom>
                      <a:solidFill>
                        <a:srgbClr val="B94231"/>
                      </a:solidFill>
                      <a:ln w="4286" cap="flat">
                        <a:noFill/>
                        <a:prstDash val="solid"/>
                        <a:miter/>
                      </a:ln>
                    </p:spPr>
                    <p:txBody>
                      <a:bodyPr rtlCol="0" anchor="ctr"/>
                      <a:lstStyle/>
                      <a:p>
                        <a:endParaRPr lang="en-GB"/>
                      </a:p>
                    </p:txBody>
                  </p:sp>
                </p:grpSp>
                <p:grpSp>
                  <p:nvGrpSpPr>
                    <p:cNvPr id="1203" name="Graphic 18">
                      <a:extLst>
                        <a:ext uri="{FF2B5EF4-FFF2-40B4-BE49-F238E27FC236}">
                          <a16:creationId xmlns:a16="http://schemas.microsoft.com/office/drawing/2014/main" id="{AE2D112D-C21E-CA93-EEA0-B2B87ED3F3AB}"/>
                        </a:ext>
                      </a:extLst>
                    </p:cNvPr>
                    <p:cNvGrpSpPr/>
                    <p:nvPr/>
                  </p:nvGrpSpPr>
                  <p:grpSpPr>
                    <a:xfrm>
                      <a:off x="8008096" y="3942485"/>
                      <a:ext cx="1286" cy="1714"/>
                      <a:chOff x="8008096" y="3942485"/>
                      <a:chExt cx="1286" cy="1714"/>
                    </a:xfrm>
                  </p:grpSpPr>
                  <p:sp>
                    <p:nvSpPr>
                      <p:cNvPr id="1204" name="Freeform: Shape 1203">
                        <a:extLst>
                          <a:ext uri="{FF2B5EF4-FFF2-40B4-BE49-F238E27FC236}">
                            <a16:creationId xmlns:a16="http://schemas.microsoft.com/office/drawing/2014/main" id="{CE8B5B58-1556-F19A-F664-82D44309DEC3}"/>
                          </a:ext>
                        </a:extLst>
                      </p:cNvPr>
                      <p:cNvSpPr/>
                      <p:nvPr/>
                    </p:nvSpPr>
                    <p:spPr>
                      <a:xfrm>
                        <a:off x="8008524" y="3942485"/>
                        <a:ext cx="857" cy="1285"/>
                      </a:xfrm>
                      <a:custGeom>
                        <a:avLst/>
                        <a:gdLst>
                          <a:gd name="connsiteX0" fmla="*/ 858 w 857"/>
                          <a:gd name="connsiteY0" fmla="*/ 0 h 1285"/>
                          <a:gd name="connsiteX1" fmla="*/ 0 w 857"/>
                          <a:gd name="connsiteY1" fmla="*/ 1286 h 1285"/>
                          <a:gd name="connsiteX2" fmla="*/ 858 w 857"/>
                          <a:gd name="connsiteY2" fmla="*/ 0 h 1285"/>
                        </a:gdLst>
                        <a:ahLst/>
                        <a:cxnLst>
                          <a:cxn ang="0">
                            <a:pos x="connsiteX0" y="connsiteY0"/>
                          </a:cxn>
                          <a:cxn ang="0">
                            <a:pos x="connsiteX1" y="connsiteY1"/>
                          </a:cxn>
                          <a:cxn ang="0">
                            <a:pos x="connsiteX2" y="connsiteY2"/>
                          </a:cxn>
                        </a:cxnLst>
                        <a:rect l="l" t="t" r="r" b="b"/>
                        <a:pathLst>
                          <a:path w="857" h="1285">
                            <a:moveTo>
                              <a:pt x="858" y="0"/>
                            </a:moveTo>
                            <a:lnTo>
                              <a:pt x="0" y="1286"/>
                            </a:lnTo>
                            <a:lnTo>
                              <a:pt x="858" y="0"/>
                            </a:lnTo>
                          </a:path>
                        </a:pathLst>
                      </a:custGeom>
                      <a:solidFill>
                        <a:srgbClr val="376C70"/>
                      </a:solidFill>
                      <a:ln w="4286" cap="flat">
                        <a:noFill/>
                        <a:prstDash val="solid"/>
                        <a:miter/>
                      </a:ln>
                    </p:spPr>
                    <p:txBody>
                      <a:bodyPr rtlCol="0" anchor="ctr"/>
                      <a:lstStyle/>
                      <a:p>
                        <a:endParaRPr lang="en-GB"/>
                      </a:p>
                    </p:txBody>
                  </p:sp>
                  <p:sp>
                    <p:nvSpPr>
                      <p:cNvPr id="1205" name="Freeform: Shape 1204">
                        <a:extLst>
                          <a:ext uri="{FF2B5EF4-FFF2-40B4-BE49-F238E27FC236}">
                            <a16:creationId xmlns:a16="http://schemas.microsoft.com/office/drawing/2014/main" id="{EDEEF54B-F8B8-14E0-54B1-725FC5005F59}"/>
                          </a:ext>
                        </a:extLst>
                      </p:cNvPr>
                      <p:cNvSpPr/>
                      <p:nvPr/>
                    </p:nvSpPr>
                    <p:spPr>
                      <a:xfrm>
                        <a:off x="8008096" y="3942485"/>
                        <a:ext cx="1286" cy="1714"/>
                      </a:xfrm>
                      <a:custGeom>
                        <a:avLst/>
                        <a:gdLst>
                          <a:gd name="connsiteX0" fmla="*/ 1286 w 1286"/>
                          <a:gd name="connsiteY0" fmla="*/ 0 h 1714"/>
                          <a:gd name="connsiteX1" fmla="*/ 0 w 1286"/>
                          <a:gd name="connsiteY1" fmla="*/ 1715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8" y="429"/>
                              <a:pt x="858" y="1715"/>
                              <a:pt x="0" y="1715"/>
                            </a:cubicBezTo>
                            <a:lnTo>
                              <a:pt x="429" y="429"/>
                            </a:lnTo>
                            <a:cubicBezTo>
                              <a:pt x="858" y="429"/>
                              <a:pt x="858" y="0"/>
                              <a:pt x="1286" y="0"/>
                            </a:cubicBezTo>
                          </a:path>
                        </a:pathLst>
                      </a:custGeom>
                      <a:solidFill>
                        <a:srgbClr val="B94231"/>
                      </a:solidFill>
                      <a:ln w="4286" cap="flat">
                        <a:noFill/>
                        <a:prstDash val="solid"/>
                        <a:miter/>
                      </a:ln>
                    </p:spPr>
                    <p:txBody>
                      <a:bodyPr rtlCol="0" anchor="ctr"/>
                      <a:lstStyle/>
                      <a:p>
                        <a:endParaRPr lang="en-GB"/>
                      </a:p>
                    </p:txBody>
                  </p:sp>
                </p:grpSp>
                <p:grpSp>
                  <p:nvGrpSpPr>
                    <p:cNvPr id="1206" name="Graphic 18">
                      <a:extLst>
                        <a:ext uri="{FF2B5EF4-FFF2-40B4-BE49-F238E27FC236}">
                          <a16:creationId xmlns:a16="http://schemas.microsoft.com/office/drawing/2014/main" id="{55F7B136-9E76-984C-44D7-F5C479DAC4CE}"/>
                        </a:ext>
                      </a:extLst>
                    </p:cNvPr>
                    <p:cNvGrpSpPr/>
                    <p:nvPr/>
                  </p:nvGrpSpPr>
                  <p:grpSpPr>
                    <a:xfrm>
                      <a:off x="8031670" y="3956201"/>
                      <a:ext cx="1286" cy="1714"/>
                      <a:chOff x="8031670" y="3956201"/>
                      <a:chExt cx="1286" cy="1714"/>
                    </a:xfrm>
                  </p:grpSpPr>
                  <p:sp>
                    <p:nvSpPr>
                      <p:cNvPr id="1207" name="Freeform: Shape 1206">
                        <a:extLst>
                          <a:ext uri="{FF2B5EF4-FFF2-40B4-BE49-F238E27FC236}">
                            <a16:creationId xmlns:a16="http://schemas.microsoft.com/office/drawing/2014/main" id="{4DEAF930-5472-1AD6-62F6-B5F88A1EF310}"/>
                          </a:ext>
                        </a:extLst>
                      </p:cNvPr>
                      <p:cNvSpPr/>
                      <p:nvPr/>
                    </p:nvSpPr>
                    <p:spPr>
                      <a:xfrm>
                        <a:off x="8032527" y="3956201"/>
                        <a:ext cx="428" cy="1285"/>
                      </a:xfrm>
                      <a:custGeom>
                        <a:avLst/>
                        <a:gdLst>
                          <a:gd name="connsiteX0" fmla="*/ 429 w 428"/>
                          <a:gd name="connsiteY0" fmla="*/ 0 h 1285"/>
                          <a:gd name="connsiteX1" fmla="*/ 0 w 428"/>
                          <a:gd name="connsiteY1" fmla="*/ 1286 h 1285"/>
                          <a:gd name="connsiteX2" fmla="*/ 429 w 428"/>
                          <a:gd name="connsiteY2" fmla="*/ 0 h 1285"/>
                        </a:gdLst>
                        <a:ahLst/>
                        <a:cxnLst>
                          <a:cxn ang="0">
                            <a:pos x="connsiteX0" y="connsiteY0"/>
                          </a:cxn>
                          <a:cxn ang="0">
                            <a:pos x="connsiteX1" y="connsiteY1"/>
                          </a:cxn>
                          <a:cxn ang="0">
                            <a:pos x="connsiteX2" y="connsiteY2"/>
                          </a:cxn>
                        </a:cxnLst>
                        <a:rect l="l" t="t" r="r" b="b"/>
                        <a:pathLst>
                          <a:path w="428" h="1285">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208" name="Freeform: Shape 1207">
                        <a:extLst>
                          <a:ext uri="{FF2B5EF4-FFF2-40B4-BE49-F238E27FC236}">
                            <a16:creationId xmlns:a16="http://schemas.microsoft.com/office/drawing/2014/main" id="{C73C8F7B-FD75-7971-5E72-09BD04B95253}"/>
                          </a:ext>
                        </a:extLst>
                      </p:cNvPr>
                      <p:cNvSpPr/>
                      <p:nvPr/>
                    </p:nvSpPr>
                    <p:spPr>
                      <a:xfrm>
                        <a:off x="8031670" y="3956201"/>
                        <a:ext cx="1286" cy="1714"/>
                      </a:xfrm>
                      <a:custGeom>
                        <a:avLst/>
                        <a:gdLst>
                          <a:gd name="connsiteX0" fmla="*/ 1286 w 1286"/>
                          <a:gd name="connsiteY0" fmla="*/ 0 h 1714"/>
                          <a:gd name="connsiteX1" fmla="*/ 0 w 1286"/>
                          <a:gd name="connsiteY1" fmla="*/ 1714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8" y="429"/>
                              <a:pt x="858" y="1714"/>
                              <a:pt x="0" y="1714"/>
                            </a:cubicBezTo>
                            <a:lnTo>
                              <a:pt x="429" y="429"/>
                            </a:lnTo>
                            <a:cubicBezTo>
                              <a:pt x="1286" y="429"/>
                              <a:pt x="1286" y="429"/>
                              <a:pt x="1286" y="0"/>
                            </a:cubicBezTo>
                          </a:path>
                        </a:pathLst>
                      </a:custGeom>
                      <a:solidFill>
                        <a:srgbClr val="B94231"/>
                      </a:solidFill>
                      <a:ln w="4286" cap="flat">
                        <a:noFill/>
                        <a:prstDash val="solid"/>
                        <a:miter/>
                      </a:ln>
                    </p:spPr>
                    <p:txBody>
                      <a:bodyPr rtlCol="0" anchor="ctr"/>
                      <a:lstStyle/>
                      <a:p>
                        <a:endParaRPr lang="en-GB"/>
                      </a:p>
                    </p:txBody>
                  </p:sp>
                </p:grpSp>
                <p:sp>
                  <p:nvSpPr>
                    <p:cNvPr id="1209" name="Freeform: Shape 1208">
                      <a:extLst>
                        <a:ext uri="{FF2B5EF4-FFF2-40B4-BE49-F238E27FC236}">
                          <a16:creationId xmlns:a16="http://schemas.microsoft.com/office/drawing/2014/main" id="{DF32DAB8-F1F7-09F5-DB02-5ECAF04241E6}"/>
                        </a:ext>
                      </a:extLst>
                    </p:cNvPr>
                    <p:cNvSpPr/>
                    <p:nvPr/>
                  </p:nvSpPr>
                  <p:spPr>
                    <a:xfrm>
                      <a:off x="7851219" y="3860618"/>
                      <a:ext cx="14144" cy="9001"/>
                    </a:xfrm>
                    <a:custGeom>
                      <a:avLst/>
                      <a:gdLst>
                        <a:gd name="connsiteX0" fmla="*/ 14145 w 14144"/>
                        <a:gd name="connsiteY0" fmla="*/ 0 h 9001"/>
                        <a:gd name="connsiteX1" fmla="*/ 13716 w 14144"/>
                        <a:gd name="connsiteY1" fmla="*/ 1286 h 9001"/>
                        <a:gd name="connsiteX2" fmla="*/ 0 w 14144"/>
                        <a:gd name="connsiteY2" fmla="*/ 9001 h 9001"/>
                        <a:gd name="connsiteX3" fmla="*/ 429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0"/>
                          </a:moveTo>
                          <a:lnTo>
                            <a:pt x="13716" y="1286"/>
                          </a:lnTo>
                          <a:lnTo>
                            <a:pt x="0" y="9001"/>
                          </a:lnTo>
                          <a:lnTo>
                            <a:pt x="429" y="7715"/>
                          </a:lnTo>
                          <a:close/>
                        </a:path>
                      </a:pathLst>
                    </a:custGeom>
                    <a:solidFill>
                      <a:srgbClr val="B94231"/>
                    </a:solidFill>
                    <a:ln w="4286" cap="flat">
                      <a:noFill/>
                      <a:prstDash val="solid"/>
                      <a:miter/>
                    </a:ln>
                  </p:spPr>
                  <p:txBody>
                    <a:bodyPr rtlCol="0" anchor="ctr"/>
                    <a:lstStyle/>
                    <a:p>
                      <a:endParaRPr lang="en-GB"/>
                    </a:p>
                  </p:txBody>
                </p:sp>
                <p:grpSp>
                  <p:nvGrpSpPr>
                    <p:cNvPr id="1210" name="Graphic 18">
                      <a:extLst>
                        <a:ext uri="{FF2B5EF4-FFF2-40B4-BE49-F238E27FC236}">
                          <a16:creationId xmlns:a16="http://schemas.microsoft.com/office/drawing/2014/main" id="{FCAE7A95-804A-2FE9-2F65-F173CB2FF4DD}"/>
                        </a:ext>
                      </a:extLst>
                    </p:cNvPr>
                    <p:cNvGrpSpPr/>
                    <p:nvPr/>
                  </p:nvGrpSpPr>
                  <p:grpSpPr>
                    <a:xfrm>
                      <a:off x="8055673" y="3969917"/>
                      <a:ext cx="1286" cy="1714"/>
                      <a:chOff x="8055673" y="3969917"/>
                      <a:chExt cx="1286" cy="1714"/>
                    </a:xfrm>
                  </p:grpSpPr>
                  <p:sp>
                    <p:nvSpPr>
                      <p:cNvPr id="1211" name="Freeform: Shape 1210">
                        <a:extLst>
                          <a:ext uri="{FF2B5EF4-FFF2-40B4-BE49-F238E27FC236}">
                            <a16:creationId xmlns:a16="http://schemas.microsoft.com/office/drawing/2014/main" id="{8E98274D-EEEE-28A4-EEDF-8A9EFF479CDC}"/>
                          </a:ext>
                        </a:extLst>
                      </p:cNvPr>
                      <p:cNvSpPr/>
                      <p:nvPr/>
                    </p:nvSpPr>
                    <p:spPr>
                      <a:xfrm>
                        <a:off x="8056102" y="3969917"/>
                        <a:ext cx="857" cy="1285"/>
                      </a:xfrm>
                      <a:custGeom>
                        <a:avLst/>
                        <a:gdLst>
                          <a:gd name="connsiteX0" fmla="*/ 857 w 857"/>
                          <a:gd name="connsiteY0" fmla="*/ 0 h 1285"/>
                          <a:gd name="connsiteX1" fmla="*/ 0 w 857"/>
                          <a:gd name="connsiteY1" fmla="*/ 1286 h 1285"/>
                          <a:gd name="connsiteX2" fmla="*/ 857 w 857"/>
                          <a:gd name="connsiteY2" fmla="*/ 0 h 1285"/>
                        </a:gdLst>
                        <a:ahLst/>
                        <a:cxnLst>
                          <a:cxn ang="0">
                            <a:pos x="connsiteX0" y="connsiteY0"/>
                          </a:cxn>
                          <a:cxn ang="0">
                            <a:pos x="connsiteX1" y="connsiteY1"/>
                          </a:cxn>
                          <a:cxn ang="0">
                            <a:pos x="connsiteX2" y="connsiteY2"/>
                          </a:cxn>
                        </a:cxnLst>
                        <a:rect l="l" t="t" r="r" b="b"/>
                        <a:pathLst>
                          <a:path w="857" h="1285">
                            <a:moveTo>
                              <a:pt x="857" y="0"/>
                            </a:moveTo>
                            <a:lnTo>
                              <a:pt x="0" y="1286"/>
                            </a:lnTo>
                            <a:lnTo>
                              <a:pt x="857" y="0"/>
                            </a:lnTo>
                          </a:path>
                        </a:pathLst>
                      </a:custGeom>
                      <a:solidFill>
                        <a:srgbClr val="376C70"/>
                      </a:solidFill>
                      <a:ln w="4286" cap="flat">
                        <a:noFill/>
                        <a:prstDash val="solid"/>
                        <a:miter/>
                      </a:ln>
                    </p:spPr>
                    <p:txBody>
                      <a:bodyPr rtlCol="0" anchor="ctr"/>
                      <a:lstStyle/>
                      <a:p>
                        <a:endParaRPr lang="en-GB"/>
                      </a:p>
                    </p:txBody>
                  </p:sp>
                  <p:sp>
                    <p:nvSpPr>
                      <p:cNvPr id="1212" name="Freeform: Shape 1211">
                        <a:extLst>
                          <a:ext uri="{FF2B5EF4-FFF2-40B4-BE49-F238E27FC236}">
                            <a16:creationId xmlns:a16="http://schemas.microsoft.com/office/drawing/2014/main" id="{0F736B79-B431-5192-19A9-66425C5FDE1D}"/>
                          </a:ext>
                        </a:extLst>
                      </p:cNvPr>
                      <p:cNvSpPr/>
                      <p:nvPr/>
                    </p:nvSpPr>
                    <p:spPr>
                      <a:xfrm>
                        <a:off x="8055673" y="3969917"/>
                        <a:ext cx="1286" cy="1714"/>
                      </a:xfrm>
                      <a:custGeom>
                        <a:avLst/>
                        <a:gdLst>
                          <a:gd name="connsiteX0" fmla="*/ 1286 w 1286"/>
                          <a:gd name="connsiteY0" fmla="*/ 0 h 1714"/>
                          <a:gd name="connsiteX1" fmla="*/ 0 w 1286"/>
                          <a:gd name="connsiteY1" fmla="*/ 1714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8" y="429"/>
                              <a:pt x="858" y="1714"/>
                              <a:pt x="0" y="1714"/>
                            </a:cubicBezTo>
                            <a:lnTo>
                              <a:pt x="429" y="429"/>
                            </a:lnTo>
                            <a:cubicBezTo>
                              <a:pt x="858" y="429"/>
                              <a:pt x="1286" y="429"/>
                              <a:pt x="1286" y="0"/>
                            </a:cubicBezTo>
                          </a:path>
                        </a:pathLst>
                      </a:custGeom>
                      <a:solidFill>
                        <a:srgbClr val="B94231"/>
                      </a:solidFill>
                      <a:ln w="4286" cap="flat">
                        <a:noFill/>
                        <a:prstDash val="solid"/>
                        <a:miter/>
                      </a:ln>
                    </p:spPr>
                    <p:txBody>
                      <a:bodyPr rtlCol="0" anchor="ctr"/>
                      <a:lstStyle/>
                      <a:p>
                        <a:endParaRPr lang="en-GB"/>
                      </a:p>
                    </p:txBody>
                  </p:sp>
                </p:grpSp>
                <p:sp>
                  <p:nvSpPr>
                    <p:cNvPr id="1213" name="Freeform: Shape 1212">
                      <a:extLst>
                        <a:ext uri="{FF2B5EF4-FFF2-40B4-BE49-F238E27FC236}">
                          <a16:creationId xmlns:a16="http://schemas.microsoft.com/office/drawing/2014/main" id="{E88F4AE1-0BB9-7E65-0B02-6AFC237B8C73}"/>
                        </a:ext>
                      </a:extLst>
                    </p:cNvPr>
                    <p:cNvSpPr/>
                    <p:nvPr/>
                  </p:nvSpPr>
                  <p:spPr>
                    <a:xfrm>
                      <a:off x="7833823" y="3859332"/>
                      <a:ext cx="1107" cy="2571"/>
                    </a:xfrm>
                    <a:custGeom>
                      <a:avLst/>
                      <a:gdLst>
                        <a:gd name="connsiteX0" fmla="*/ 1107 w 1107"/>
                        <a:gd name="connsiteY0" fmla="*/ 1286 h 2571"/>
                        <a:gd name="connsiteX1" fmla="*/ 679 w 1107"/>
                        <a:gd name="connsiteY1" fmla="*/ 2572 h 2571"/>
                        <a:gd name="connsiteX2" fmla="*/ 679 w 1107"/>
                        <a:gd name="connsiteY2" fmla="*/ 0 h 2571"/>
                        <a:gd name="connsiteX3" fmla="*/ 1107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7" y="1286"/>
                          </a:moveTo>
                          <a:lnTo>
                            <a:pt x="679" y="2572"/>
                          </a:lnTo>
                          <a:cubicBezTo>
                            <a:pt x="-607" y="1715"/>
                            <a:pt x="250" y="857"/>
                            <a:pt x="679" y="0"/>
                          </a:cubicBezTo>
                          <a:cubicBezTo>
                            <a:pt x="250" y="429"/>
                            <a:pt x="250" y="857"/>
                            <a:pt x="1107" y="1286"/>
                          </a:cubicBezTo>
                        </a:path>
                      </a:pathLst>
                    </a:custGeom>
                    <a:solidFill>
                      <a:srgbClr val="B94231"/>
                    </a:solidFill>
                    <a:ln w="4286" cap="flat">
                      <a:noFill/>
                      <a:prstDash val="solid"/>
                      <a:miter/>
                    </a:ln>
                  </p:spPr>
                  <p:txBody>
                    <a:bodyPr rtlCol="0" anchor="ctr"/>
                    <a:lstStyle/>
                    <a:p>
                      <a:endParaRPr lang="en-GB"/>
                    </a:p>
                  </p:txBody>
                </p:sp>
                <p:sp>
                  <p:nvSpPr>
                    <p:cNvPr id="1214" name="Freeform: Shape 1213">
                      <a:extLst>
                        <a:ext uri="{FF2B5EF4-FFF2-40B4-BE49-F238E27FC236}">
                          <a16:creationId xmlns:a16="http://schemas.microsoft.com/office/drawing/2014/main" id="{8CC11883-33B8-5BB5-5732-9C4EC2B162DC}"/>
                        </a:ext>
                      </a:extLst>
                    </p:cNvPr>
                    <p:cNvSpPr/>
                    <p:nvPr/>
                  </p:nvSpPr>
                  <p:spPr>
                    <a:xfrm>
                      <a:off x="7834074" y="3860618"/>
                      <a:ext cx="14144" cy="9001"/>
                    </a:xfrm>
                    <a:custGeom>
                      <a:avLst/>
                      <a:gdLst>
                        <a:gd name="connsiteX0" fmla="*/ 14145 w 14144"/>
                        <a:gd name="connsiteY0" fmla="*/ 7715 h 9001"/>
                        <a:gd name="connsiteX1" fmla="*/ 13716 w 14144"/>
                        <a:gd name="connsiteY1" fmla="*/ 9001 h 9001"/>
                        <a:gd name="connsiteX2" fmla="*/ 0 w 14144"/>
                        <a:gd name="connsiteY2" fmla="*/ 1286 h 9001"/>
                        <a:gd name="connsiteX3" fmla="*/ 857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7715"/>
                          </a:moveTo>
                          <a:lnTo>
                            <a:pt x="13716" y="9001"/>
                          </a:lnTo>
                          <a:lnTo>
                            <a:pt x="0" y="1286"/>
                          </a:lnTo>
                          <a:lnTo>
                            <a:pt x="857" y="0"/>
                          </a:lnTo>
                          <a:close/>
                        </a:path>
                      </a:pathLst>
                    </a:custGeom>
                    <a:solidFill>
                      <a:srgbClr val="B94231"/>
                    </a:solidFill>
                    <a:ln w="4286" cap="flat">
                      <a:noFill/>
                      <a:prstDash val="solid"/>
                      <a:miter/>
                    </a:ln>
                  </p:spPr>
                  <p:txBody>
                    <a:bodyPr rtlCol="0" anchor="ctr"/>
                    <a:lstStyle/>
                    <a:p>
                      <a:endParaRPr lang="en-GB"/>
                    </a:p>
                  </p:txBody>
                </p:sp>
                <p:sp>
                  <p:nvSpPr>
                    <p:cNvPr id="1215" name="Freeform: Shape 1214">
                      <a:extLst>
                        <a:ext uri="{FF2B5EF4-FFF2-40B4-BE49-F238E27FC236}">
                          <a16:creationId xmlns:a16="http://schemas.microsoft.com/office/drawing/2014/main" id="{73FB144F-4E67-E167-9E04-2BD77D3203BE}"/>
                        </a:ext>
                      </a:extLst>
                    </p:cNvPr>
                    <p:cNvSpPr/>
                    <p:nvPr/>
                  </p:nvSpPr>
                  <p:spPr>
                    <a:xfrm>
                      <a:off x="7847790" y="3868333"/>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4"/>
                            <a:pt x="858" y="1714"/>
                            <a:pt x="0" y="1286"/>
                          </a:cubicBezTo>
                          <a:lnTo>
                            <a:pt x="429" y="0"/>
                          </a:lnTo>
                          <a:cubicBezTo>
                            <a:pt x="1715" y="429"/>
                            <a:pt x="3001" y="429"/>
                            <a:pt x="3858" y="0"/>
                          </a:cubicBezTo>
                        </a:path>
                      </a:pathLst>
                    </a:custGeom>
                    <a:solidFill>
                      <a:srgbClr val="B94231"/>
                    </a:solidFill>
                    <a:ln w="4286" cap="flat">
                      <a:noFill/>
                      <a:prstDash val="solid"/>
                      <a:miter/>
                    </a:ln>
                  </p:spPr>
                  <p:txBody>
                    <a:bodyPr rtlCol="0" anchor="ctr"/>
                    <a:lstStyle/>
                    <a:p>
                      <a:endParaRPr lang="en-GB"/>
                    </a:p>
                  </p:txBody>
                </p:sp>
                <p:sp>
                  <p:nvSpPr>
                    <p:cNvPr id="1216" name="Freeform: Shape 1215">
                      <a:extLst>
                        <a:ext uri="{FF2B5EF4-FFF2-40B4-BE49-F238E27FC236}">
                          <a16:creationId xmlns:a16="http://schemas.microsoft.com/office/drawing/2014/main" id="{F898D187-E154-C258-EC1F-F2094F9F29BE}"/>
                        </a:ext>
                      </a:extLst>
                    </p:cNvPr>
                    <p:cNvSpPr/>
                    <p:nvPr/>
                  </p:nvSpPr>
                  <p:spPr>
                    <a:xfrm>
                      <a:off x="7834077" y="3850271"/>
                      <a:ext cx="31711" cy="18551"/>
                    </a:xfrm>
                    <a:custGeom>
                      <a:avLst/>
                      <a:gdLst>
                        <a:gd name="connsiteX0" fmla="*/ 15855 w 31711"/>
                        <a:gd name="connsiteY0" fmla="*/ 60 h 18551"/>
                        <a:gd name="connsiteX1" fmla="*/ 31286 w 31711"/>
                        <a:gd name="connsiteY1" fmla="*/ 10347 h 18551"/>
                        <a:gd name="connsiteX2" fmla="*/ 15855 w 31711"/>
                        <a:gd name="connsiteY2" fmla="*/ 18491 h 18551"/>
                        <a:gd name="connsiteX3" fmla="*/ 425 w 31711"/>
                        <a:gd name="connsiteY3" fmla="*/ 8204 h 18551"/>
                        <a:gd name="connsiteX4" fmla="*/ 15855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5" y="60"/>
                          </a:moveTo>
                          <a:cubicBezTo>
                            <a:pt x="16284" y="60"/>
                            <a:pt x="34715" y="8633"/>
                            <a:pt x="31286" y="10347"/>
                          </a:cubicBezTo>
                          <a:cubicBezTo>
                            <a:pt x="30429" y="10776"/>
                            <a:pt x="16713" y="19348"/>
                            <a:pt x="15855" y="18491"/>
                          </a:cubicBezTo>
                          <a:cubicBezTo>
                            <a:pt x="15427" y="18491"/>
                            <a:pt x="-3004" y="9919"/>
                            <a:pt x="425" y="8204"/>
                          </a:cubicBezTo>
                          <a:cubicBezTo>
                            <a:pt x="1711" y="7775"/>
                            <a:pt x="15427" y="-797"/>
                            <a:pt x="15855" y="60"/>
                          </a:cubicBezTo>
                          <a:close/>
                        </a:path>
                      </a:pathLst>
                    </a:custGeom>
                    <a:solidFill>
                      <a:srgbClr val="6C74AF"/>
                    </a:solidFill>
                    <a:ln w="4286" cap="flat">
                      <a:noFill/>
                      <a:prstDash val="solid"/>
                      <a:miter/>
                    </a:ln>
                  </p:spPr>
                  <p:txBody>
                    <a:bodyPr rtlCol="0" anchor="ctr"/>
                    <a:lstStyle/>
                    <a:p>
                      <a:endParaRPr lang="en-GB"/>
                    </a:p>
                  </p:txBody>
                </p:sp>
                <p:sp>
                  <p:nvSpPr>
                    <p:cNvPr id="1217" name="Freeform: Shape 1216">
                      <a:extLst>
                        <a:ext uri="{FF2B5EF4-FFF2-40B4-BE49-F238E27FC236}">
                          <a16:creationId xmlns:a16="http://schemas.microsoft.com/office/drawing/2014/main" id="{734365D8-7FF0-999D-0D8C-7E0436AC2A6C}"/>
                        </a:ext>
                      </a:extLst>
                    </p:cNvPr>
                    <p:cNvSpPr/>
                    <p:nvPr/>
                  </p:nvSpPr>
                  <p:spPr>
                    <a:xfrm>
                      <a:off x="7875222" y="3874334"/>
                      <a:ext cx="14144" cy="9001"/>
                    </a:xfrm>
                    <a:custGeom>
                      <a:avLst/>
                      <a:gdLst>
                        <a:gd name="connsiteX0" fmla="*/ 14145 w 14144"/>
                        <a:gd name="connsiteY0" fmla="*/ 0 h 9001"/>
                        <a:gd name="connsiteX1" fmla="*/ 13287 w 14144"/>
                        <a:gd name="connsiteY1" fmla="*/ 1286 h 9001"/>
                        <a:gd name="connsiteX2" fmla="*/ 0 w 14144"/>
                        <a:gd name="connsiteY2" fmla="*/ 9001 h 9001"/>
                        <a:gd name="connsiteX3" fmla="*/ 429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0"/>
                          </a:moveTo>
                          <a:lnTo>
                            <a:pt x="13287" y="1286"/>
                          </a:lnTo>
                          <a:lnTo>
                            <a:pt x="0" y="9001"/>
                          </a:lnTo>
                          <a:lnTo>
                            <a:pt x="429" y="7715"/>
                          </a:lnTo>
                          <a:close/>
                        </a:path>
                      </a:pathLst>
                    </a:custGeom>
                    <a:solidFill>
                      <a:srgbClr val="B94231"/>
                    </a:solidFill>
                    <a:ln w="4286" cap="flat">
                      <a:noFill/>
                      <a:prstDash val="solid"/>
                      <a:miter/>
                    </a:ln>
                  </p:spPr>
                  <p:txBody>
                    <a:bodyPr rtlCol="0" anchor="ctr"/>
                    <a:lstStyle/>
                    <a:p>
                      <a:endParaRPr lang="en-GB"/>
                    </a:p>
                  </p:txBody>
                </p:sp>
                <p:grpSp>
                  <p:nvGrpSpPr>
                    <p:cNvPr id="1218" name="Graphic 18">
                      <a:extLst>
                        <a:ext uri="{FF2B5EF4-FFF2-40B4-BE49-F238E27FC236}">
                          <a16:creationId xmlns:a16="http://schemas.microsoft.com/office/drawing/2014/main" id="{92567439-ECF3-420C-2466-E8967DAF805D}"/>
                        </a:ext>
                      </a:extLst>
                    </p:cNvPr>
                    <p:cNvGrpSpPr/>
                    <p:nvPr/>
                  </p:nvGrpSpPr>
                  <p:grpSpPr>
                    <a:xfrm>
                      <a:off x="8079676" y="3983633"/>
                      <a:ext cx="1285" cy="1714"/>
                      <a:chOff x="8079676" y="3983633"/>
                      <a:chExt cx="1285" cy="1714"/>
                    </a:xfrm>
                  </p:grpSpPr>
                  <p:sp>
                    <p:nvSpPr>
                      <p:cNvPr id="1219" name="Freeform: Shape 1218">
                        <a:extLst>
                          <a:ext uri="{FF2B5EF4-FFF2-40B4-BE49-F238E27FC236}">
                            <a16:creationId xmlns:a16="http://schemas.microsoft.com/office/drawing/2014/main" id="{0F2022F4-C43A-F62C-F753-C484CF716557}"/>
                          </a:ext>
                        </a:extLst>
                      </p:cNvPr>
                      <p:cNvSpPr/>
                      <p:nvPr/>
                    </p:nvSpPr>
                    <p:spPr>
                      <a:xfrm>
                        <a:off x="8080105" y="3983633"/>
                        <a:ext cx="857" cy="1286"/>
                      </a:xfrm>
                      <a:custGeom>
                        <a:avLst/>
                        <a:gdLst>
                          <a:gd name="connsiteX0" fmla="*/ 857 w 857"/>
                          <a:gd name="connsiteY0" fmla="*/ 0 h 1286"/>
                          <a:gd name="connsiteX1" fmla="*/ 0 w 857"/>
                          <a:gd name="connsiteY1" fmla="*/ 1286 h 1286"/>
                          <a:gd name="connsiteX2" fmla="*/ 857 w 857"/>
                          <a:gd name="connsiteY2" fmla="*/ 0 h 1286"/>
                        </a:gdLst>
                        <a:ahLst/>
                        <a:cxnLst>
                          <a:cxn ang="0">
                            <a:pos x="connsiteX0" y="connsiteY0"/>
                          </a:cxn>
                          <a:cxn ang="0">
                            <a:pos x="connsiteX1" y="connsiteY1"/>
                          </a:cxn>
                          <a:cxn ang="0">
                            <a:pos x="connsiteX2" y="connsiteY2"/>
                          </a:cxn>
                        </a:cxnLst>
                        <a:rect l="l" t="t" r="r" b="b"/>
                        <a:pathLst>
                          <a:path w="857" h="1286">
                            <a:moveTo>
                              <a:pt x="857" y="0"/>
                            </a:moveTo>
                            <a:lnTo>
                              <a:pt x="0" y="1286"/>
                            </a:lnTo>
                            <a:lnTo>
                              <a:pt x="857" y="0"/>
                            </a:lnTo>
                          </a:path>
                        </a:pathLst>
                      </a:custGeom>
                      <a:solidFill>
                        <a:srgbClr val="376C70"/>
                      </a:solidFill>
                      <a:ln w="4286" cap="flat">
                        <a:noFill/>
                        <a:prstDash val="solid"/>
                        <a:miter/>
                      </a:ln>
                    </p:spPr>
                    <p:txBody>
                      <a:bodyPr rtlCol="0" anchor="ctr"/>
                      <a:lstStyle/>
                      <a:p>
                        <a:endParaRPr lang="en-GB"/>
                      </a:p>
                    </p:txBody>
                  </p:sp>
                  <p:sp>
                    <p:nvSpPr>
                      <p:cNvPr id="1220" name="Freeform: Shape 1219">
                        <a:extLst>
                          <a:ext uri="{FF2B5EF4-FFF2-40B4-BE49-F238E27FC236}">
                            <a16:creationId xmlns:a16="http://schemas.microsoft.com/office/drawing/2014/main" id="{1400375F-2AD3-FF6F-C368-20D9A54ADADE}"/>
                          </a:ext>
                        </a:extLst>
                      </p:cNvPr>
                      <p:cNvSpPr/>
                      <p:nvPr/>
                    </p:nvSpPr>
                    <p:spPr>
                      <a:xfrm>
                        <a:off x="8079676" y="3983633"/>
                        <a:ext cx="1285" cy="1714"/>
                      </a:xfrm>
                      <a:custGeom>
                        <a:avLst/>
                        <a:gdLst>
                          <a:gd name="connsiteX0" fmla="*/ 1286 w 1285"/>
                          <a:gd name="connsiteY0" fmla="*/ 0 h 1714"/>
                          <a:gd name="connsiteX1" fmla="*/ 0 w 1285"/>
                          <a:gd name="connsiteY1" fmla="*/ 1715 h 1714"/>
                          <a:gd name="connsiteX2" fmla="*/ 429 w 1285"/>
                          <a:gd name="connsiteY2" fmla="*/ 429 h 1714"/>
                          <a:gd name="connsiteX3" fmla="*/ 1286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1286" y="0"/>
                            </a:moveTo>
                            <a:cubicBezTo>
                              <a:pt x="857" y="429"/>
                              <a:pt x="857" y="1715"/>
                              <a:pt x="0" y="1715"/>
                            </a:cubicBezTo>
                            <a:lnTo>
                              <a:pt x="429" y="429"/>
                            </a:lnTo>
                            <a:cubicBezTo>
                              <a:pt x="857" y="429"/>
                              <a:pt x="857" y="429"/>
                              <a:pt x="1286" y="0"/>
                            </a:cubicBezTo>
                          </a:path>
                        </a:pathLst>
                      </a:custGeom>
                      <a:solidFill>
                        <a:srgbClr val="B94231"/>
                      </a:solidFill>
                      <a:ln w="4286" cap="flat">
                        <a:noFill/>
                        <a:prstDash val="solid"/>
                        <a:miter/>
                      </a:ln>
                    </p:spPr>
                    <p:txBody>
                      <a:bodyPr rtlCol="0" anchor="ctr"/>
                      <a:lstStyle/>
                      <a:p>
                        <a:endParaRPr lang="en-GB"/>
                      </a:p>
                    </p:txBody>
                  </p:sp>
                </p:grpSp>
                <p:sp>
                  <p:nvSpPr>
                    <p:cNvPr id="1221" name="Freeform: Shape 1220">
                      <a:extLst>
                        <a:ext uri="{FF2B5EF4-FFF2-40B4-BE49-F238E27FC236}">
                          <a16:creationId xmlns:a16="http://schemas.microsoft.com/office/drawing/2014/main" id="{1B175007-9329-44F8-385A-53EB70F0BDF7}"/>
                        </a:ext>
                      </a:extLst>
                    </p:cNvPr>
                    <p:cNvSpPr/>
                    <p:nvPr/>
                  </p:nvSpPr>
                  <p:spPr>
                    <a:xfrm>
                      <a:off x="7857398" y="3873048"/>
                      <a:ext cx="1107" cy="2571"/>
                    </a:xfrm>
                    <a:custGeom>
                      <a:avLst/>
                      <a:gdLst>
                        <a:gd name="connsiteX0" fmla="*/ 1107 w 1107"/>
                        <a:gd name="connsiteY0" fmla="*/ 1286 h 2571"/>
                        <a:gd name="connsiteX1" fmla="*/ 679 w 1107"/>
                        <a:gd name="connsiteY1" fmla="*/ 2572 h 2571"/>
                        <a:gd name="connsiteX2" fmla="*/ 679 w 1107"/>
                        <a:gd name="connsiteY2" fmla="*/ 0 h 2571"/>
                        <a:gd name="connsiteX3" fmla="*/ 1107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7" y="1286"/>
                          </a:moveTo>
                          <a:lnTo>
                            <a:pt x="679" y="2572"/>
                          </a:lnTo>
                          <a:cubicBezTo>
                            <a:pt x="-607" y="1715"/>
                            <a:pt x="250" y="857"/>
                            <a:pt x="679" y="0"/>
                          </a:cubicBezTo>
                          <a:cubicBezTo>
                            <a:pt x="250" y="429"/>
                            <a:pt x="679" y="857"/>
                            <a:pt x="1107" y="1286"/>
                          </a:cubicBezTo>
                        </a:path>
                      </a:pathLst>
                    </a:custGeom>
                    <a:solidFill>
                      <a:srgbClr val="B94231"/>
                    </a:solidFill>
                    <a:ln w="4286" cap="flat">
                      <a:noFill/>
                      <a:prstDash val="solid"/>
                      <a:miter/>
                    </a:ln>
                  </p:spPr>
                  <p:txBody>
                    <a:bodyPr rtlCol="0" anchor="ctr"/>
                    <a:lstStyle/>
                    <a:p>
                      <a:endParaRPr lang="en-GB"/>
                    </a:p>
                  </p:txBody>
                </p:sp>
                <p:sp>
                  <p:nvSpPr>
                    <p:cNvPr id="1222" name="Freeform: Shape 1221">
                      <a:extLst>
                        <a:ext uri="{FF2B5EF4-FFF2-40B4-BE49-F238E27FC236}">
                          <a16:creationId xmlns:a16="http://schemas.microsoft.com/office/drawing/2014/main" id="{7FFF4E6C-61FE-E8AC-6424-2B927A0C150F}"/>
                        </a:ext>
                      </a:extLst>
                    </p:cNvPr>
                    <p:cNvSpPr/>
                    <p:nvPr/>
                  </p:nvSpPr>
                  <p:spPr>
                    <a:xfrm>
                      <a:off x="7858077" y="3874334"/>
                      <a:ext cx="14144" cy="9001"/>
                    </a:xfrm>
                    <a:custGeom>
                      <a:avLst/>
                      <a:gdLst>
                        <a:gd name="connsiteX0" fmla="*/ 14145 w 14144"/>
                        <a:gd name="connsiteY0" fmla="*/ 7715 h 9001"/>
                        <a:gd name="connsiteX1" fmla="*/ 13716 w 14144"/>
                        <a:gd name="connsiteY1" fmla="*/ 9001 h 9001"/>
                        <a:gd name="connsiteX2" fmla="*/ 0 w 14144"/>
                        <a:gd name="connsiteY2" fmla="*/ 1286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7715"/>
                          </a:moveTo>
                          <a:lnTo>
                            <a:pt x="13716" y="9001"/>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223" name="Freeform: Shape 1222">
                      <a:extLst>
                        <a:ext uri="{FF2B5EF4-FFF2-40B4-BE49-F238E27FC236}">
                          <a16:creationId xmlns:a16="http://schemas.microsoft.com/office/drawing/2014/main" id="{8A92F357-517C-8E89-E5FB-EF777123E060}"/>
                        </a:ext>
                      </a:extLst>
                    </p:cNvPr>
                    <p:cNvSpPr/>
                    <p:nvPr/>
                  </p:nvSpPr>
                  <p:spPr>
                    <a:xfrm>
                      <a:off x="7871793" y="3882049"/>
                      <a:ext cx="3857" cy="1607"/>
                    </a:xfrm>
                    <a:custGeom>
                      <a:avLst/>
                      <a:gdLst>
                        <a:gd name="connsiteX0" fmla="*/ 3857 w 3857"/>
                        <a:gd name="connsiteY0" fmla="*/ 0 h 1607"/>
                        <a:gd name="connsiteX1" fmla="*/ 3429 w 3857"/>
                        <a:gd name="connsiteY1" fmla="*/ 1286 h 1607"/>
                        <a:gd name="connsiteX2" fmla="*/ 0 w 3857"/>
                        <a:gd name="connsiteY2" fmla="*/ 1286 h 1607"/>
                        <a:gd name="connsiteX3" fmla="*/ 429 w 3857"/>
                        <a:gd name="connsiteY3" fmla="*/ 0 h 1607"/>
                        <a:gd name="connsiteX4" fmla="*/ 3857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7" y="0"/>
                          </a:moveTo>
                          <a:lnTo>
                            <a:pt x="3429" y="1286"/>
                          </a:lnTo>
                          <a:cubicBezTo>
                            <a:pt x="2572" y="1714"/>
                            <a:pt x="857" y="1714"/>
                            <a:pt x="0" y="1286"/>
                          </a:cubicBezTo>
                          <a:lnTo>
                            <a:pt x="429" y="0"/>
                          </a:lnTo>
                          <a:cubicBezTo>
                            <a:pt x="1286" y="429"/>
                            <a:pt x="3000" y="429"/>
                            <a:pt x="3857" y="0"/>
                          </a:cubicBezTo>
                        </a:path>
                      </a:pathLst>
                    </a:custGeom>
                    <a:solidFill>
                      <a:srgbClr val="B94231"/>
                    </a:solidFill>
                    <a:ln w="4286" cap="flat">
                      <a:noFill/>
                      <a:prstDash val="solid"/>
                      <a:miter/>
                    </a:ln>
                  </p:spPr>
                  <p:txBody>
                    <a:bodyPr rtlCol="0" anchor="ctr"/>
                    <a:lstStyle/>
                    <a:p>
                      <a:endParaRPr lang="en-GB"/>
                    </a:p>
                  </p:txBody>
                </p:sp>
                <p:sp>
                  <p:nvSpPr>
                    <p:cNvPr id="1224" name="Freeform: Shape 1223">
                      <a:extLst>
                        <a:ext uri="{FF2B5EF4-FFF2-40B4-BE49-F238E27FC236}">
                          <a16:creationId xmlns:a16="http://schemas.microsoft.com/office/drawing/2014/main" id="{E0E83C7C-0C80-B953-C737-4968619D212D}"/>
                        </a:ext>
                      </a:extLst>
                    </p:cNvPr>
                    <p:cNvSpPr/>
                    <p:nvPr/>
                  </p:nvSpPr>
                  <p:spPr>
                    <a:xfrm>
                      <a:off x="7858080" y="3863987"/>
                      <a:ext cx="31711" cy="18551"/>
                    </a:xfrm>
                    <a:custGeom>
                      <a:avLst/>
                      <a:gdLst>
                        <a:gd name="connsiteX0" fmla="*/ 15856 w 31711"/>
                        <a:gd name="connsiteY0" fmla="*/ 60 h 18551"/>
                        <a:gd name="connsiteX1" fmla="*/ 31286 w 31711"/>
                        <a:gd name="connsiteY1" fmla="*/ 10347 h 18551"/>
                        <a:gd name="connsiteX2" fmla="*/ 15856 w 31711"/>
                        <a:gd name="connsiteY2" fmla="*/ 18491 h 18551"/>
                        <a:gd name="connsiteX3" fmla="*/ 425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6284" y="60"/>
                            <a:pt x="34715" y="8633"/>
                            <a:pt x="31286" y="10347"/>
                          </a:cubicBezTo>
                          <a:cubicBezTo>
                            <a:pt x="30429" y="10776"/>
                            <a:pt x="16713" y="19348"/>
                            <a:pt x="15856" y="18491"/>
                          </a:cubicBezTo>
                          <a:cubicBezTo>
                            <a:pt x="15427" y="18491"/>
                            <a:pt x="-3004" y="9919"/>
                            <a:pt x="425" y="8204"/>
                          </a:cubicBezTo>
                          <a:cubicBezTo>
                            <a:pt x="1283" y="7775"/>
                            <a:pt x="15427" y="-797"/>
                            <a:pt x="15856" y="60"/>
                          </a:cubicBezTo>
                          <a:close/>
                        </a:path>
                      </a:pathLst>
                    </a:custGeom>
                    <a:solidFill>
                      <a:srgbClr val="6C74AF"/>
                    </a:solidFill>
                    <a:ln w="4286" cap="flat">
                      <a:noFill/>
                      <a:prstDash val="solid"/>
                      <a:miter/>
                    </a:ln>
                  </p:spPr>
                  <p:txBody>
                    <a:bodyPr rtlCol="0" anchor="ctr"/>
                    <a:lstStyle/>
                    <a:p>
                      <a:endParaRPr lang="en-GB"/>
                    </a:p>
                  </p:txBody>
                </p:sp>
                <p:sp>
                  <p:nvSpPr>
                    <p:cNvPr id="1225" name="Freeform: Shape 1224">
                      <a:extLst>
                        <a:ext uri="{FF2B5EF4-FFF2-40B4-BE49-F238E27FC236}">
                          <a16:creationId xmlns:a16="http://schemas.microsoft.com/office/drawing/2014/main" id="{4CDFD89F-5F6B-6795-B9D9-4374E92C3026}"/>
                        </a:ext>
                      </a:extLst>
                    </p:cNvPr>
                    <p:cNvSpPr/>
                    <p:nvPr/>
                  </p:nvSpPr>
                  <p:spPr>
                    <a:xfrm>
                      <a:off x="7898796" y="3888050"/>
                      <a:ext cx="14573" cy="9001"/>
                    </a:xfrm>
                    <a:custGeom>
                      <a:avLst/>
                      <a:gdLst>
                        <a:gd name="connsiteX0" fmla="*/ 14573 w 14573"/>
                        <a:gd name="connsiteY0" fmla="*/ 0 h 9001"/>
                        <a:gd name="connsiteX1" fmla="*/ 13716 w 14573"/>
                        <a:gd name="connsiteY1" fmla="*/ 1286 h 9001"/>
                        <a:gd name="connsiteX2" fmla="*/ 0 w 14573"/>
                        <a:gd name="connsiteY2" fmla="*/ 9001 h 9001"/>
                        <a:gd name="connsiteX3" fmla="*/ 858 w 14573"/>
                        <a:gd name="connsiteY3" fmla="*/ 7715 h 9001"/>
                      </a:gdLst>
                      <a:ahLst/>
                      <a:cxnLst>
                        <a:cxn ang="0">
                          <a:pos x="connsiteX0" y="connsiteY0"/>
                        </a:cxn>
                        <a:cxn ang="0">
                          <a:pos x="connsiteX1" y="connsiteY1"/>
                        </a:cxn>
                        <a:cxn ang="0">
                          <a:pos x="connsiteX2" y="connsiteY2"/>
                        </a:cxn>
                        <a:cxn ang="0">
                          <a:pos x="connsiteX3" y="connsiteY3"/>
                        </a:cxn>
                      </a:cxnLst>
                      <a:rect l="l" t="t" r="r" b="b"/>
                      <a:pathLst>
                        <a:path w="14573" h="9001">
                          <a:moveTo>
                            <a:pt x="14573" y="0"/>
                          </a:moveTo>
                          <a:lnTo>
                            <a:pt x="13716" y="1286"/>
                          </a:lnTo>
                          <a:lnTo>
                            <a:pt x="0" y="9001"/>
                          </a:lnTo>
                          <a:lnTo>
                            <a:pt x="858" y="7715"/>
                          </a:lnTo>
                          <a:close/>
                        </a:path>
                      </a:pathLst>
                    </a:custGeom>
                    <a:solidFill>
                      <a:srgbClr val="B94231"/>
                    </a:solidFill>
                    <a:ln w="4286" cap="flat">
                      <a:noFill/>
                      <a:prstDash val="solid"/>
                      <a:miter/>
                    </a:ln>
                  </p:spPr>
                  <p:txBody>
                    <a:bodyPr rtlCol="0" anchor="ctr"/>
                    <a:lstStyle/>
                    <a:p>
                      <a:endParaRPr lang="en-GB"/>
                    </a:p>
                  </p:txBody>
                </p:sp>
                <p:sp>
                  <p:nvSpPr>
                    <p:cNvPr id="1226" name="Freeform: Shape 1225">
                      <a:extLst>
                        <a:ext uri="{FF2B5EF4-FFF2-40B4-BE49-F238E27FC236}">
                          <a16:creationId xmlns:a16="http://schemas.microsoft.com/office/drawing/2014/main" id="{C2525FC8-E7C8-08CE-316B-2CFB1E4AD4B9}"/>
                        </a:ext>
                      </a:extLst>
                    </p:cNvPr>
                    <p:cNvSpPr/>
                    <p:nvPr/>
                  </p:nvSpPr>
                  <p:spPr>
                    <a:xfrm>
                      <a:off x="7881401" y="3886764"/>
                      <a:ext cx="1108" cy="2571"/>
                    </a:xfrm>
                    <a:custGeom>
                      <a:avLst/>
                      <a:gdLst>
                        <a:gd name="connsiteX0" fmla="*/ 1108 w 1108"/>
                        <a:gd name="connsiteY0" fmla="*/ 1286 h 2571"/>
                        <a:gd name="connsiteX1" fmla="*/ 679 w 1108"/>
                        <a:gd name="connsiteY1" fmla="*/ 2572 h 2571"/>
                        <a:gd name="connsiteX2" fmla="*/ 679 w 1108"/>
                        <a:gd name="connsiteY2" fmla="*/ 0 h 2571"/>
                        <a:gd name="connsiteX3" fmla="*/ 1108 w 1108"/>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8" h="2571">
                          <a:moveTo>
                            <a:pt x="1108" y="1286"/>
                          </a:moveTo>
                          <a:lnTo>
                            <a:pt x="679" y="2572"/>
                          </a:lnTo>
                          <a:cubicBezTo>
                            <a:pt x="-607" y="1715"/>
                            <a:pt x="250" y="857"/>
                            <a:pt x="679" y="0"/>
                          </a:cubicBezTo>
                          <a:cubicBezTo>
                            <a:pt x="250" y="429"/>
                            <a:pt x="679" y="857"/>
                            <a:pt x="1108" y="1286"/>
                          </a:cubicBezTo>
                        </a:path>
                      </a:pathLst>
                    </a:custGeom>
                    <a:solidFill>
                      <a:srgbClr val="B94231"/>
                    </a:solidFill>
                    <a:ln w="4286" cap="flat">
                      <a:noFill/>
                      <a:prstDash val="solid"/>
                      <a:miter/>
                    </a:ln>
                  </p:spPr>
                  <p:txBody>
                    <a:bodyPr rtlCol="0" anchor="ctr"/>
                    <a:lstStyle/>
                    <a:p>
                      <a:endParaRPr lang="en-GB"/>
                    </a:p>
                  </p:txBody>
                </p:sp>
                <p:sp>
                  <p:nvSpPr>
                    <p:cNvPr id="1227" name="Freeform: Shape 1226">
                      <a:extLst>
                        <a:ext uri="{FF2B5EF4-FFF2-40B4-BE49-F238E27FC236}">
                          <a16:creationId xmlns:a16="http://schemas.microsoft.com/office/drawing/2014/main" id="{6A2E8BBD-A9B8-6AE1-4C13-1490178A36A0}"/>
                        </a:ext>
                      </a:extLst>
                    </p:cNvPr>
                    <p:cNvSpPr/>
                    <p:nvPr/>
                  </p:nvSpPr>
                  <p:spPr>
                    <a:xfrm>
                      <a:off x="7882080" y="3888050"/>
                      <a:ext cx="14144" cy="9001"/>
                    </a:xfrm>
                    <a:custGeom>
                      <a:avLst/>
                      <a:gdLst>
                        <a:gd name="connsiteX0" fmla="*/ 14145 w 14144"/>
                        <a:gd name="connsiteY0" fmla="*/ 7715 h 9001"/>
                        <a:gd name="connsiteX1" fmla="*/ 13288 w 14144"/>
                        <a:gd name="connsiteY1" fmla="*/ 9001 h 9001"/>
                        <a:gd name="connsiteX2" fmla="*/ 0 w 14144"/>
                        <a:gd name="connsiteY2" fmla="*/ 1286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7715"/>
                          </a:moveTo>
                          <a:lnTo>
                            <a:pt x="13288" y="9001"/>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228" name="Freeform: Shape 1227">
                      <a:extLst>
                        <a:ext uri="{FF2B5EF4-FFF2-40B4-BE49-F238E27FC236}">
                          <a16:creationId xmlns:a16="http://schemas.microsoft.com/office/drawing/2014/main" id="{4B6CC1B8-2D03-7333-F027-745B5267181B}"/>
                        </a:ext>
                      </a:extLst>
                    </p:cNvPr>
                    <p:cNvSpPr/>
                    <p:nvPr/>
                  </p:nvSpPr>
                  <p:spPr>
                    <a:xfrm>
                      <a:off x="7882084" y="3877705"/>
                      <a:ext cx="31711" cy="18548"/>
                    </a:xfrm>
                    <a:custGeom>
                      <a:avLst/>
                      <a:gdLst>
                        <a:gd name="connsiteX0" fmla="*/ 15856 w 31711"/>
                        <a:gd name="connsiteY0" fmla="*/ 58 h 18548"/>
                        <a:gd name="connsiteX1" fmla="*/ 31286 w 31711"/>
                        <a:gd name="connsiteY1" fmla="*/ 10344 h 18548"/>
                        <a:gd name="connsiteX2" fmla="*/ 15856 w 31711"/>
                        <a:gd name="connsiteY2" fmla="*/ 18488 h 18548"/>
                        <a:gd name="connsiteX3" fmla="*/ 425 w 31711"/>
                        <a:gd name="connsiteY3" fmla="*/ 8201 h 18548"/>
                        <a:gd name="connsiteX4" fmla="*/ 15856 w 31711"/>
                        <a:gd name="connsiteY4" fmla="*/ 58 h 18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48">
                          <a:moveTo>
                            <a:pt x="15856" y="58"/>
                          </a:moveTo>
                          <a:cubicBezTo>
                            <a:pt x="16284" y="58"/>
                            <a:pt x="34715" y="8630"/>
                            <a:pt x="31286" y="10344"/>
                          </a:cubicBezTo>
                          <a:cubicBezTo>
                            <a:pt x="30429" y="10773"/>
                            <a:pt x="16713" y="19346"/>
                            <a:pt x="15856" y="18488"/>
                          </a:cubicBezTo>
                          <a:cubicBezTo>
                            <a:pt x="15427" y="18488"/>
                            <a:pt x="-3004" y="9916"/>
                            <a:pt x="425" y="8201"/>
                          </a:cubicBezTo>
                          <a:cubicBezTo>
                            <a:pt x="1282" y="8201"/>
                            <a:pt x="14998" y="-800"/>
                            <a:pt x="15856" y="58"/>
                          </a:cubicBezTo>
                          <a:close/>
                        </a:path>
                      </a:pathLst>
                    </a:custGeom>
                    <a:solidFill>
                      <a:srgbClr val="6C74AF"/>
                    </a:solidFill>
                    <a:ln w="4286" cap="flat">
                      <a:noFill/>
                      <a:prstDash val="solid"/>
                      <a:miter/>
                    </a:ln>
                  </p:spPr>
                  <p:txBody>
                    <a:bodyPr rtlCol="0" anchor="ctr"/>
                    <a:lstStyle/>
                    <a:p>
                      <a:endParaRPr lang="en-GB"/>
                    </a:p>
                  </p:txBody>
                </p:sp>
                <p:sp>
                  <p:nvSpPr>
                    <p:cNvPr id="1229" name="Freeform: Shape 1228">
                      <a:extLst>
                        <a:ext uri="{FF2B5EF4-FFF2-40B4-BE49-F238E27FC236}">
                          <a16:creationId xmlns:a16="http://schemas.microsoft.com/office/drawing/2014/main" id="{8DA2BF1D-8F8A-C75E-BB5A-7C4C529EFEF8}"/>
                        </a:ext>
                      </a:extLst>
                    </p:cNvPr>
                    <p:cNvSpPr/>
                    <p:nvPr/>
                  </p:nvSpPr>
                  <p:spPr>
                    <a:xfrm>
                      <a:off x="7895796" y="3895765"/>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7" y="1715"/>
                            <a:pt x="0" y="1286"/>
                          </a:cubicBezTo>
                          <a:lnTo>
                            <a:pt x="429" y="0"/>
                          </a:lnTo>
                          <a:cubicBezTo>
                            <a:pt x="1286" y="429"/>
                            <a:pt x="3000" y="429"/>
                            <a:pt x="3858" y="0"/>
                          </a:cubicBezTo>
                        </a:path>
                      </a:pathLst>
                    </a:custGeom>
                    <a:solidFill>
                      <a:srgbClr val="B94231"/>
                    </a:solidFill>
                    <a:ln w="4286" cap="flat">
                      <a:noFill/>
                      <a:prstDash val="solid"/>
                      <a:miter/>
                    </a:ln>
                  </p:spPr>
                  <p:txBody>
                    <a:bodyPr rtlCol="0" anchor="ctr"/>
                    <a:lstStyle/>
                    <a:p>
                      <a:endParaRPr lang="en-GB"/>
                    </a:p>
                  </p:txBody>
                </p:sp>
                <p:sp>
                  <p:nvSpPr>
                    <p:cNvPr id="1230" name="Freeform: Shape 1229">
                      <a:extLst>
                        <a:ext uri="{FF2B5EF4-FFF2-40B4-BE49-F238E27FC236}">
                          <a16:creationId xmlns:a16="http://schemas.microsoft.com/office/drawing/2014/main" id="{B01CD9C9-4F45-8BC1-B086-CDC45EA3A40D}"/>
                        </a:ext>
                      </a:extLst>
                    </p:cNvPr>
                    <p:cNvSpPr/>
                    <p:nvPr/>
                  </p:nvSpPr>
                  <p:spPr>
                    <a:xfrm>
                      <a:off x="7922799" y="3901766"/>
                      <a:ext cx="14144" cy="9001"/>
                    </a:xfrm>
                    <a:custGeom>
                      <a:avLst/>
                      <a:gdLst>
                        <a:gd name="connsiteX0" fmla="*/ 14145 w 14144"/>
                        <a:gd name="connsiteY0" fmla="*/ 0 h 9001"/>
                        <a:gd name="connsiteX1" fmla="*/ 13716 w 14144"/>
                        <a:gd name="connsiteY1" fmla="*/ 1286 h 9001"/>
                        <a:gd name="connsiteX2" fmla="*/ 0 w 14144"/>
                        <a:gd name="connsiteY2" fmla="*/ 9001 h 9001"/>
                        <a:gd name="connsiteX3" fmla="*/ 429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0"/>
                          </a:moveTo>
                          <a:lnTo>
                            <a:pt x="13716" y="1286"/>
                          </a:lnTo>
                          <a:lnTo>
                            <a:pt x="0" y="9001"/>
                          </a:lnTo>
                          <a:lnTo>
                            <a:pt x="429" y="7715"/>
                          </a:lnTo>
                          <a:close/>
                        </a:path>
                      </a:pathLst>
                    </a:custGeom>
                    <a:solidFill>
                      <a:srgbClr val="B94231"/>
                    </a:solidFill>
                    <a:ln w="4286" cap="flat">
                      <a:noFill/>
                      <a:prstDash val="solid"/>
                      <a:miter/>
                    </a:ln>
                  </p:spPr>
                  <p:txBody>
                    <a:bodyPr rtlCol="0" anchor="ctr"/>
                    <a:lstStyle/>
                    <a:p>
                      <a:endParaRPr lang="en-GB"/>
                    </a:p>
                  </p:txBody>
                </p:sp>
                <p:sp>
                  <p:nvSpPr>
                    <p:cNvPr id="1231" name="Freeform: Shape 1230">
                      <a:extLst>
                        <a:ext uri="{FF2B5EF4-FFF2-40B4-BE49-F238E27FC236}">
                          <a16:creationId xmlns:a16="http://schemas.microsoft.com/office/drawing/2014/main" id="{18174B8E-1070-0F09-410D-F80FFEA846B8}"/>
                        </a:ext>
                      </a:extLst>
                    </p:cNvPr>
                    <p:cNvSpPr/>
                    <p:nvPr/>
                  </p:nvSpPr>
                  <p:spPr>
                    <a:xfrm>
                      <a:off x="7905404" y="3900480"/>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4"/>
                            <a:pt x="250" y="857"/>
                            <a:pt x="679" y="0"/>
                          </a:cubicBezTo>
                          <a:cubicBezTo>
                            <a:pt x="250" y="429"/>
                            <a:pt x="250" y="857"/>
                            <a:pt x="1108" y="1286"/>
                          </a:cubicBezTo>
                        </a:path>
                      </a:pathLst>
                    </a:custGeom>
                    <a:solidFill>
                      <a:srgbClr val="B94231"/>
                    </a:solidFill>
                    <a:ln w="4286" cap="flat">
                      <a:noFill/>
                      <a:prstDash val="solid"/>
                      <a:miter/>
                    </a:ln>
                  </p:spPr>
                  <p:txBody>
                    <a:bodyPr rtlCol="0" anchor="ctr"/>
                    <a:lstStyle/>
                    <a:p>
                      <a:endParaRPr lang="en-GB"/>
                    </a:p>
                  </p:txBody>
                </p:sp>
                <p:sp>
                  <p:nvSpPr>
                    <p:cNvPr id="1232" name="Freeform: Shape 1231">
                      <a:extLst>
                        <a:ext uri="{FF2B5EF4-FFF2-40B4-BE49-F238E27FC236}">
                          <a16:creationId xmlns:a16="http://schemas.microsoft.com/office/drawing/2014/main" id="{144F274D-A541-359C-96D9-916FB4C1D451}"/>
                        </a:ext>
                      </a:extLst>
                    </p:cNvPr>
                    <p:cNvSpPr/>
                    <p:nvPr/>
                  </p:nvSpPr>
                  <p:spPr>
                    <a:xfrm>
                      <a:off x="7905654" y="3901766"/>
                      <a:ext cx="14144" cy="9001"/>
                    </a:xfrm>
                    <a:custGeom>
                      <a:avLst/>
                      <a:gdLst>
                        <a:gd name="connsiteX0" fmla="*/ 14145 w 14144"/>
                        <a:gd name="connsiteY0" fmla="*/ 7715 h 9001"/>
                        <a:gd name="connsiteX1" fmla="*/ 13716 w 14144"/>
                        <a:gd name="connsiteY1" fmla="*/ 9001 h 9001"/>
                        <a:gd name="connsiteX2" fmla="*/ 0 w 14144"/>
                        <a:gd name="connsiteY2" fmla="*/ 1286 h 9001"/>
                        <a:gd name="connsiteX3" fmla="*/ 858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7715"/>
                          </a:moveTo>
                          <a:lnTo>
                            <a:pt x="13716" y="9001"/>
                          </a:lnTo>
                          <a:lnTo>
                            <a:pt x="0" y="1286"/>
                          </a:lnTo>
                          <a:lnTo>
                            <a:pt x="858" y="0"/>
                          </a:lnTo>
                          <a:close/>
                        </a:path>
                      </a:pathLst>
                    </a:custGeom>
                    <a:solidFill>
                      <a:srgbClr val="B94231"/>
                    </a:solidFill>
                    <a:ln w="4286" cap="flat">
                      <a:noFill/>
                      <a:prstDash val="solid"/>
                      <a:miter/>
                    </a:ln>
                  </p:spPr>
                  <p:txBody>
                    <a:bodyPr rtlCol="0" anchor="ctr"/>
                    <a:lstStyle/>
                    <a:p>
                      <a:endParaRPr lang="en-GB"/>
                    </a:p>
                  </p:txBody>
                </p:sp>
                <p:sp>
                  <p:nvSpPr>
                    <p:cNvPr id="1233" name="Freeform: Shape 1232">
                      <a:extLst>
                        <a:ext uri="{FF2B5EF4-FFF2-40B4-BE49-F238E27FC236}">
                          <a16:creationId xmlns:a16="http://schemas.microsoft.com/office/drawing/2014/main" id="{4FB74368-1D03-184A-AB43-34CA6CC08837}"/>
                        </a:ext>
                      </a:extLst>
                    </p:cNvPr>
                    <p:cNvSpPr/>
                    <p:nvPr/>
                  </p:nvSpPr>
                  <p:spPr>
                    <a:xfrm>
                      <a:off x="7905658" y="3891421"/>
                      <a:ext cx="31711" cy="18548"/>
                    </a:xfrm>
                    <a:custGeom>
                      <a:avLst/>
                      <a:gdLst>
                        <a:gd name="connsiteX0" fmla="*/ 15856 w 31711"/>
                        <a:gd name="connsiteY0" fmla="*/ 58 h 18548"/>
                        <a:gd name="connsiteX1" fmla="*/ 31286 w 31711"/>
                        <a:gd name="connsiteY1" fmla="*/ 10345 h 18548"/>
                        <a:gd name="connsiteX2" fmla="*/ 15856 w 31711"/>
                        <a:gd name="connsiteY2" fmla="*/ 18489 h 18548"/>
                        <a:gd name="connsiteX3" fmla="*/ 425 w 31711"/>
                        <a:gd name="connsiteY3" fmla="*/ 8202 h 18548"/>
                        <a:gd name="connsiteX4" fmla="*/ 15856 w 31711"/>
                        <a:gd name="connsiteY4" fmla="*/ 58 h 18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48">
                          <a:moveTo>
                            <a:pt x="15856" y="58"/>
                          </a:moveTo>
                          <a:cubicBezTo>
                            <a:pt x="16284" y="58"/>
                            <a:pt x="34715" y="8630"/>
                            <a:pt x="31286" y="10345"/>
                          </a:cubicBezTo>
                          <a:cubicBezTo>
                            <a:pt x="30429" y="10773"/>
                            <a:pt x="16713" y="19346"/>
                            <a:pt x="15856" y="18489"/>
                          </a:cubicBezTo>
                          <a:cubicBezTo>
                            <a:pt x="15427" y="18489"/>
                            <a:pt x="-3004" y="9916"/>
                            <a:pt x="425" y="8202"/>
                          </a:cubicBezTo>
                          <a:cubicBezTo>
                            <a:pt x="1711" y="8202"/>
                            <a:pt x="15427" y="-800"/>
                            <a:pt x="15856" y="58"/>
                          </a:cubicBezTo>
                          <a:close/>
                        </a:path>
                      </a:pathLst>
                    </a:custGeom>
                    <a:solidFill>
                      <a:srgbClr val="6C74AF"/>
                    </a:solidFill>
                    <a:ln w="4286" cap="flat">
                      <a:noFill/>
                      <a:prstDash val="solid"/>
                      <a:miter/>
                    </a:ln>
                  </p:spPr>
                  <p:txBody>
                    <a:bodyPr rtlCol="0" anchor="ctr"/>
                    <a:lstStyle/>
                    <a:p>
                      <a:endParaRPr lang="en-GB"/>
                    </a:p>
                  </p:txBody>
                </p:sp>
                <p:sp>
                  <p:nvSpPr>
                    <p:cNvPr id="1234" name="Freeform: Shape 1233">
                      <a:extLst>
                        <a:ext uri="{FF2B5EF4-FFF2-40B4-BE49-F238E27FC236}">
                          <a16:creationId xmlns:a16="http://schemas.microsoft.com/office/drawing/2014/main" id="{82DBD45A-D868-A273-A093-6E796679DD44}"/>
                        </a:ext>
                      </a:extLst>
                    </p:cNvPr>
                    <p:cNvSpPr/>
                    <p:nvPr/>
                  </p:nvSpPr>
                  <p:spPr>
                    <a:xfrm>
                      <a:off x="7919370" y="3909481"/>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7" y="1715"/>
                            <a:pt x="0" y="1286"/>
                          </a:cubicBezTo>
                          <a:lnTo>
                            <a:pt x="429" y="0"/>
                          </a:lnTo>
                          <a:cubicBezTo>
                            <a:pt x="1715" y="857"/>
                            <a:pt x="3000" y="857"/>
                            <a:pt x="3858" y="0"/>
                          </a:cubicBezTo>
                        </a:path>
                      </a:pathLst>
                    </a:custGeom>
                    <a:solidFill>
                      <a:srgbClr val="B94231"/>
                    </a:solidFill>
                    <a:ln w="4286" cap="flat">
                      <a:noFill/>
                      <a:prstDash val="solid"/>
                      <a:miter/>
                    </a:ln>
                  </p:spPr>
                  <p:txBody>
                    <a:bodyPr rtlCol="0" anchor="ctr"/>
                    <a:lstStyle/>
                    <a:p>
                      <a:endParaRPr lang="en-GB"/>
                    </a:p>
                  </p:txBody>
                </p:sp>
                <p:sp>
                  <p:nvSpPr>
                    <p:cNvPr id="1235" name="Freeform: Shape 1234">
                      <a:extLst>
                        <a:ext uri="{FF2B5EF4-FFF2-40B4-BE49-F238E27FC236}">
                          <a16:creationId xmlns:a16="http://schemas.microsoft.com/office/drawing/2014/main" id="{4E63A01D-F573-2390-066D-CF193B1DBB41}"/>
                        </a:ext>
                      </a:extLst>
                    </p:cNvPr>
                    <p:cNvSpPr/>
                    <p:nvPr/>
                  </p:nvSpPr>
                  <p:spPr>
                    <a:xfrm>
                      <a:off x="7946802" y="3915482"/>
                      <a:ext cx="14144" cy="9001"/>
                    </a:xfrm>
                    <a:custGeom>
                      <a:avLst/>
                      <a:gdLst>
                        <a:gd name="connsiteX0" fmla="*/ 14144 w 14144"/>
                        <a:gd name="connsiteY0" fmla="*/ 0 h 9001"/>
                        <a:gd name="connsiteX1" fmla="*/ 13287 w 14144"/>
                        <a:gd name="connsiteY1" fmla="*/ 1286 h 9001"/>
                        <a:gd name="connsiteX2" fmla="*/ 0 w 14144"/>
                        <a:gd name="connsiteY2" fmla="*/ 9001 h 9001"/>
                        <a:gd name="connsiteX3" fmla="*/ 429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14144" y="0"/>
                          </a:moveTo>
                          <a:lnTo>
                            <a:pt x="13287" y="1286"/>
                          </a:lnTo>
                          <a:lnTo>
                            <a:pt x="0" y="9001"/>
                          </a:lnTo>
                          <a:lnTo>
                            <a:pt x="429" y="7715"/>
                          </a:lnTo>
                          <a:close/>
                        </a:path>
                      </a:pathLst>
                    </a:custGeom>
                    <a:solidFill>
                      <a:srgbClr val="B94231"/>
                    </a:solidFill>
                    <a:ln w="4286" cap="flat">
                      <a:noFill/>
                      <a:prstDash val="solid"/>
                      <a:miter/>
                    </a:ln>
                  </p:spPr>
                  <p:txBody>
                    <a:bodyPr rtlCol="0" anchor="ctr"/>
                    <a:lstStyle/>
                    <a:p>
                      <a:endParaRPr lang="en-GB"/>
                    </a:p>
                  </p:txBody>
                </p:sp>
                <p:sp>
                  <p:nvSpPr>
                    <p:cNvPr id="1236" name="Freeform: Shape 1235">
                      <a:extLst>
                        <a:ext uri="{FF2B5EF4-FFF2-40B4-BE49-F238E27FC236}">
                          <a16:creationId xmlns:a16="http://schemas.microsoft.com/office/drawing/2014/main" id="{1CB8EF65-5774-0B0F-C4EB-A24BE41B1264}"/>
                        </a:ext>
                      </a:extLst>
                    </p:cNvPr>
                    <p:cNvSpPr/>
                    <p:nvPr/>
                  </p:nvSpPr>
                  <p:spPr>
                    <a:xfrm>
                      <a:off x="7928978" y="3914196"/>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4"/>
                            <a:pt x="250" y="857"/>
                            <a:pt x="679" y="0"/>
                          </a:cubicBezTo>
                          <a:cubicBezTo>
                            <a:pt x="250" y="429"/>
                            <a:pt x="679" y="857"/>
                            <a:pt x="1108" y="1286"/>
                          </a:cubicBezTo>
                        </a:path>
                      </a:pathLst>
                    </a:custGeom>
                    <a:solidFill>
                      <a:srgbClr val="B94231"/>
                    </a:solidFill>
                    <a:ln w="4286" cap="flat">
                      <a:noFill/>
                      <a:prstDash val="solid"/>
                      <a:miter/>
                    </a:ln>
                  </p:spPr>
                  <p:txBody>
                    <a:bodyPr rtlCol="0" anchor="ctr"/>
                    <a:lstStyle/>
                    <a:p>
                      <a:endParaRPr lang="en-GB"/>
                    </a:p>
                  </p:txBody>
                </p:sp>
                <p:sp>
                  <p:nvSpPr>
                    <p:cNvPr id="1237" name="Freeform: Shape 1236">
                      <a:extLst>
                        <a:ext uri="{FF2B5EF4-FFF2-40B4-BE49-F238E27FC236}">
                          <a16:creationId xmlns:a16="http://schemas.microsoft.com/office/drawing/2014/main" id="{6FB05A2B-8A19-C1A2-39B7-E5618031942E}"/>
                        </a:ext>
                      </a:extLst>
                    </p:cNvPr>
                    <p:cNvSpPr/>
                    <p:nvPr/>
                  </p:nvSpPr>
                  <p:spPr>
                    <a:xfrm>
                      <a:off x="7929657" y="3915482"/>
                      <a:ext cx="14144" cy="9001"/>
                    </a:xfrm>
                    <a:custGeom>
                      <a:avLst/>
                      <a:gdLst>
                        <a:gd name="connsiteX0" fmla="*/ 14144 w 14144"/>
                        <a:gd name="connsiteY0" fmla="*/ 7715 h 9001"/>
                        <a:gd name="connsiteX1" fmla="*/ 13716 w 14144"/>
                        <a:gd name="connsiteY1" fmla="*/ 9001 h 9001"/>
                        <a:gd name="connsiteX2" fmla="*/ 0 w 14144"/>
                        <a:gd name="connsiteY2" fmla="*/ 1286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4" y="7715"/>
                          </a:moveTo>
                          <a:lnTo>
                            <a:pt x="13716" y="9001"/>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238" name="Freeform: Shape 1237">
                      <a:extLst>
                        <a:ext uri="{FF2B5EF4-FFF2-40B4-BE49-F238E27FC236}">
                          <a16:creationId xmlns:a16="http://schemas.microsoft.com/office/drawing/2014/main" id="{C24F1C71-8328-B3B6-2440-47D4DCEE7B37}"/>
                        </a:ext>
                      </a:extLst>
                    </p:cNvPr>
                    <p:cNvSpPr/>
                    <p:nvPr/>
                  </p:nvSpPr>
                  <p:spPr>
                    <a:xfrm>
                      <a:off x="7943373" y="3923197"/>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7" y="1715"/>
                            <a:pt x="0" y="1286"/>
                          </a:cubicBezTo>
                          <a:lnTo>
                            <a:pt x="429" y="0"/>
                          </a:lnTo>
                          <a:cubicBezTo>
                            <a:pt x="1286" y="857"/>
                            <a:pt x="3000" y="857"/>
                            <a:pt x="3858" y="0"/>
                          </a:cubicBezTo>
                        </a:path>
                      </a:pathLst>
                    </a:custGeom>
                    <a:solidFill>
                      <a:srgbClr val="B94231"/>
                    </a:solidFill>
                    <a:ln w="4286" cap="flat">
                      <a:noFill/>
                      <a:prstDash val="solid"/>
                      <a:miter/>
                    </a:ln>
                  </p:spPr>
                  <p:txBody>
                    <a:bodyPr rtlCol="0" anchor="ctr"/>
                    <a:lstStyle/>
                    <a:p>
                      <a:endParaRPr lang="en-GB"/>
                    </a:p>
                  </p:txBody>
                </p:sp>
                <p:sp>
                  <p:nvSpPr>
                    <p:cNvPr id="1239" name="Freeform: Shape 1238">
                      <a:extLst>
                        <a:ext uri="{FF2B5EF4-FFF2-40B4-BE49-F238E27FC236}">
                          <a16:creationId xmlns:a16="http://schemas.microsoft.com/office/drawing/2014/main" id="{B78C540C-7481-2768-9FE2-F1587392ADF8}"/>
                        </a:ext>
                      </a:extLst>
                    </p:cNvPr>
                    <p:cNvSpPr/>
                    <p:nvPr/>
                  </p:nvSpPr>
                  <p:spPr>
                    <a:xfrm>
                      <a:off x="7929661" y="3905179"/>
                      <a:ext cx="31711" cy="18506"/>
                    </a:xfrm>
                    <a:custGeom>
                      <a:avLst/>
                      <a:gdLst>
                        <a:gd name="connsiteX0" fmla="*/ 15856 w 31711"/>
                        <a:gd name="connsiteY0" fmla="*/ 16 h 18506"/>
                        <a:gd name="connsiteX1" fmla="*/ 31286 w 31711"/>
                        <a:gd name="connsiteY1" fmla="*/ 10303 h 18506"/>
                        <a:gd name="connsiteX2" fmla="*/ 15856 w 31711"/>
                        <a:gd name="connsiteY2" fmla="*/ 18446 h 18506"/>
                        <a:gd name="connsiteX3" fmla="*/ 425 w 31711"/>
                        <a:gd name="connsiteY3" fmla="*/ 8160 h 18506"/>
                        <a:gd name="connsiteX4" fmla="*/ 15856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6" y="16"/>
                          </a:moveTo>
                          <a:cubicBezTo>
                            <a:pt x="16284" y="16"/>
                            <a:pt x="34715" y="8588"/>
                            <a:pt x="31286" y="10303"/>
                          </a:cubicBezTo>
                          <a:cubicBezTo>
                            <a:pt x="30429" y="10731"/>
                            <a:pt x="16713" y="19304"/>
                            <a:pt x="15856" y="18446"/>
                          </a:cubicBezTo>
                          <a:cubicBezTo>
                            <a:pt x="15427" y="18446"/>
                            <a:pt x="-3004" y="9874"/>
                            <a:pt x="425" y="8160"/>
                          </a:cubicBezTo>
                          <a:cubicBezTo>
                            <a:pt x="1282" y="8160"/>
                            <a:pt x="15427" y="-413"/>
                            <a:pt x="15856" y="16"/>
                          </a:cubicBezTo>
                          <a:close/>
                        </a:path>
                      </a:pathLst>
                    </a:custGeom>
                    <a:solidFill>
                      <a:srgbClr val="6C74AF"/>
                    </a:solidFill>
                    <a:ln w="4286" cap="flat">
                      <a:noFill/>
                      <a:prstDash val="solid"/>
                      <a:miter/>
                    </a:ln>
                  </p:spPr>
                  <p:txBody>
                    <a:bodyPr rtlCol="0" anchor="ctr"/>
                    <a:lstStyle/>
                    <a:p>
                      <a:endParaRPr lang="en-GB"/>
                    </a:p>
                  </p:txBody>
                </p:sp>
                <p:sp>
                  <p:nvSpPr>
                    <p:cNvPr id="1240" name="Freeform: Shape 1239">
                      <a:extLst>
                        <a:ext uri="{FF2B5EF4-FFF2-40B4-BE49-F238E27FC236}">
                          <a16:creationId xmlns:a16="http://schemas.microsoft.com/office/drawing/2014/main" id="{1B468317-4404-0D41-708D-2F91862167FA}"/>
                        </a:ext>
                      </a:extLst>
                    </p:cNvPr>
                    <p:cNvSpPr/>
                    <p:nvPr/>
                  </p:nvSpPr>
                  <p:spPr>
                    <a:xfrm>
                      <a:off x="7970377" y="3929198"/>
                      <a:ext cx="14572" cy="9001"/>
                    </a:xfrm>
                    <a:custGeom>
                      <a:avLst/>
                      <a:gdLst>
                        <a:gd name="connsiteX0" fmla="*/ 14573 w 14572"/>
                        <a:gd name="connsiteY0" fmla="*/ 0 h 9001"/>
                        <a:gd name="connsiteX1" fmla="*/ 13716 w 14572"/>
                        <a:gd name="connsiteY1" fmla="*/ 1286 h 9001"/>
                        <a:gd name="connsiteX2" fmla="*/ 0 w 14572"/>
                        <a:gd name="connsiteY2" fmla="*/ 9001 h 9001"/>
                        <a:gd name="connsiteX3" fmla="*/ 857 w 14572"/>
                        <a:gd name="connsiteY3" fmla="*/ 8144 h 9001"/>
                      </a:gdLst>
                      <a:ahLst/>
                      <a:cxnLst>
                        <a:cxn ang="0">
                          <a:pos x="connsiteX0" y="connsiteY0"/>
                        </a:cxn>
                        <a:cxn ang="0">
                          <a:pos x="connsiteX1" y="connsiteY1"/>
                        </a:cxn>
                        <a:cxn ang="0">
                          <a:pos x="connsiteX2" y="connsiteY2"/>
                        </a:cxn>
                        <a:cxn ang="0">
                          <a:pos x="connsiteX3" y="connsiteY3"/>
                        </a:cxn>
                      </a:cxnLst>
                      <a:rect l="l" t="t" r="r" b="b"/>
                      <a:pathLst>
                        <a:path w="14572" h="9001">
                          <a:moveTo>
                            <a:pt x="14573" y="0"/>
                          </a:moveTo>
                          <a:lnTo>
                            <a:pt x="13716" y="1286"/>
                          </a:lnTo>
                          <a:lnTo>
                            <a:pt x="0" y="9001"/>
                          </a:lnTo>
                          <a:lnTo>
                            <a:pt x="857" y="8144"/>
                          </a:lnTo>
                          <a:close/>
                        </a:path>
                      </a:pathLst>
                    </a:custGeom>
                    <a:solidFill>
                      <a:srgbClr val="B94231"/>
                    </a:solidFill>
                    <a:ln w="4286" cap="flat">
                      <a:noFill/>
                      <a:prstDash val="solid"/>
                      <a:miter/>
                    </a:ln>
                  </p:spPr>
                  <p:txBody>
                    <a:bodyPr rtlCol="0" anchor="ctr"/>
                    <a:lstStyle/>
                    <a:p>
                      <a:endParaRPr lang="en-GB"/>
                    </a:p>
                  </p:txBody>
                </p:sp>
                <p:sp>
                  <p:nvSpPr>
                    <p:cNvPr id="1241" name="Freeform: Shape 1240">
                      <a:extLst>
                        <a:ext uri="{FF2B5EF4-FFF2-40B4-BE49-F238E27FC236}">
                          <a16:creationId xmlns:a16="http://schemas.microsoft.com/office/drawing/2014/main" id="{53BCBB30-0DA2-7397-B294-0DFB66D149F2}"/>
                        </a:ext>
                      </a:extLst>
                    </p:cNvPr>
                    <p:cNvSpPr/>
                    <p:nvPr/>
                  </p:nvSpPr>
                  <p:spPr>
                    <a:xfrm>
                      <a:off x="7952981" y="3927912"/>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5"/>
                            <a:pt x="251" y="857"/>
                            <a:pt x="679" y="0"/>
                          </a:cubicBezTo>
                          <a:cubicBezTo>
                            <a:pt x="251" y="429"/>
                            <a:pt x="251" y="857"/>
                            <a:pt x="1108" y="1286"/>
                          </a:cubicBezTo>
                        </a:path>
                      </a:pathLst>
                    </a:custGeom>
                    <a:solidFill>
                      <a:srgbClr val="B94231"/>
                    </a:solidFill>
                    <a:ln w="4286" cap="flat">
                      <a:noFill/>
                      <a:prstDash val="solid"/>
                      <a:miter/>
                    </a:ln>
                  </p:spPr>
                  <p:txBody>
                    <a:bodyPr rtlCol="0" anchor="ctr"/>
                    <a:lstStyle/>
                    <a:p>
                      <a:endParaRPr lang="en-GB"/>
                    </a:p>
                  </p:txBody>
                </p:sp>
                <p:sp>
                  <p:nvSpPr>
                    <p:cNvPr id="1242" name="Freeform: Shape 1241">
                      <a:extLst>
                        <a:ext uri="{FF2B5EF4-FFF2-40B4-BE49-F238E27FC236}">
                          <a16:creationId xmlns:a16="http://schemas.microsoft.com/office/drawing/2014/main" id="{9951FBFA-7717-1626-3C6C-BB457FFC9B3C}"/>
                        </a:ext>
                      </a:extLst>
                    </p:cNvPr>
                    <p:cNvSpPr/>
                    <p:nvPr/>
                  </p:nvSpPr>
                  <p:spPr>
                    <a:xfrm>
                      <a:off x="7953660" y="3929198"/>
                      <a:ext cx="14144" cy="9001"/>
                    </a:xfrm>
                    <a:custGeom>
                      <a:avLst/>
                      <a:gdLst>
                        <a:gd name="connsiteX0" fmla="*/ 14144 w 14144"/>
                        <a:gd name="connsiteY0" fmla="*/ 8144 h 9001"/>
                        <a:gd name="connsiteX1" fmla="*/ 13287 w 14144"/>
                        <a:gd name="connsiteY1" fmla="*/ 9001 h 9001"/>
                        <a:gd name="connsiteX2" fmla="*/ 0 w 14144"/>
                        <a:gd name="connsiteY2" fmla="*/ 1286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4" y="8144"/>
                          </a:moveTo>
                          <a:lnTo>
                            <a:pt x="13287" y="9001"/>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243" name="Freeform: Shape 1242">
                      <a:extLst>
                        <a:ext uri="{FF2B5EF4-FFF2-40B4-BE49-F238E27FC236}">
                          <a16:creationId xmlns:a16="http://schemas.microsoft.com/office/drawing/2014/main" id="{9271F3F0-BF41-10C9-6FF1-AA1F7BBBF54C}"/>
                        </a:ext>
                      </a:extLst>
                    </p:cNvPr>
                    <p:cNvSpPr/>
                    <p:nvPr/>
                  </p:nvSpPr>
                  <p:spPr>
                    <a:xfrm>
                      <a:off x="7967376" y="3937342"/>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8" y="1715"/>
                            <a:pt x="0" y="1286"/>
                          </a:cubicBezTo>
                          <a:lnTo>
                            <a:pt x="429" y="0"/>
                          </a:lnTo>
                          <a:cubicBezTo>
                            <a:pt x="1286" y="429"/>
                            <a:pt x="3001" y="429"/>
                            <a:pt x="3858" y="0"/>
                          </a:cubicBezTo>
                        </a:path>
                      </a:pathLst>
                    </a:custGeom>
                    <a:solidFill>
                      <a:srgbClr val="B94231"/>
                    </a:solidFill>
                    <a:ln w="4286" cap="flat">
                      <a:noFill/>
                      <a:prstDash val="solid"/>
                      <a:miter/>
                    </a:ln>
                  </p:spPr>
                  <p:txBody>
                    <a:bodyPr rtlCol="0" anchor="ctr"/>
                    <a:lstStyle/>
                    <a:p>
                      <a:endParaRPr lang="en-GB"/>
                    </a:p>
                  </p:txBody>
                </p:sp>
                <p:sp>
                  <p:nvSpPr>
                    <p:cNvPr id="1244" name="Freeform: Shape 1243">
                      <a:extLst>
                        <a:ext uri="{FF2B5EF4-FFF2-40B4-BE49-F238E27FC236}">
                          <a16:creationId xmlns:a16="http://schemas.microsoft.com/office/drawing/2014/main" id="{ED3EA033-2055-1480-028E-5096396D082C}"/>
                        </a:ext>
                      </a:extLst>
                    </p:cNvPr>
                    <p:cNvSpPr/>
                    <p:nvPr/>
                  </p:nvSpPr>
                  <p:spPr>
                    <a:xfrm>
                      <a:off x="7953664" y="3918895"/>
                      <a:ext cx="31711" cy="18506"/>
                    </a:xfrm>
                    <a:custGeom>
                      <a:avLst/>
                      <a:gdLst>
                        <a:gd name="connsiteX0" fmla="*/ 15856 w 31711"/>
                        <a:gd name="connsiteY0" fmla="*/ 16 h 18506"/>
                        <a:gd name="connsiteX1" fmla="*/ 31286 w 31711"/>
                        <a:gd name="connsiteY1" fmla="*/ 10303 h 18506"/>
                        <a:gd name="connsiteX2" fmla="*/ 15856 w 31711"/>
                        <a:gd name="connsiteY2" fmla="*/ 18446 h 18506"/>
                        <a:gd name="connsiteX3" fmla="*/ 425 w 31711"/>
                        <a:gd name="connsiteY3" fmla="*/ 8160 h 18506"/>
                        <a:gd name="connsiteX4" fmla="*/ 15856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6" y="16"/>
                          </a:moveTo>
                          <a:cubicBezTo>
                            <a:pt x="16284" y="16"/>
                            <a:pt x="34715" y="8588"/>
                            <a:pt x="31286" y="10303"/>
                          </a:cubicBezTo>
                          <a:cubicBezTo>
                            <a:pt x="30429" y="10731"/>
                            <a:pt x="16713" y="19304"/>
                            <a:pt x="15856" y="18446"/>
                          </a:cubicBezTo>
                          <a:cubicBezTo>
                            <a:pt x="15427" y="18446"/>
                            <a:pt x="-3004" y="9874"/>
                            <a:pt x="425" y="8160"/>
                          </a:cubicBezTo>
                          <a:cubicBezTo>
                            <a:pt x="1282" y="8160"/>
                            <a:pt x="14998" y="-413"/>
                            <a:pt x="15856" y="16"/>
                          </a:cubicBezTo>
                          <a:close/>
                        </a:path>
                      </a:pathLst>
                    </a:custGeom>
                    <a:solidFill>
                      <a:srgbClr val="6C74AF"/>
                    </a:solidFill>
                    <a:ln w="4286" cap="flat">
                      <a:noFill/>
                      <a:prstDash val="solid"/>
                      <a:miter/>
                    </a:ln>
                  </p:spPr>
                  <p:txBody>
                    <a:bodyPr rtlCol="0" anchor="ctr"/>
                    <a:lstStyle/>
                    <a:p>
                      <a:endParaRPr lang="en-GB"/>
                    </a:p>
                  </p:txBody>
                </p:sp>
                <p:grpSp>
                  <p:nvGrpSpPr>
                    <p:cNvPr id="1245" name="Graphic 18">
                      <a:extLst>
                        <a:ext uri="{FF2B5EF4-FFF2-40B4-BE49-F238E27FC236}">
                          <a16:creationId xmlns:a16="http://schemas.microsoft.com/office/drawing/2014/main" id="{8ED99898-34BC-3885-2388-D3D1723B645D}"/>
                        </a:ext>
                      </a:extLst>
                    </p:cNvPr>
                    <p:cNvGrpSpPr/>
                    <p:nvPr/>
                  </p:nvGrpSpPr>
                  <p:grpSpPr>
                    <a:xfrm>
                      <a:off x="7840932" y="3873477"/>
                      <a:ext cx="1286" cy="1714"/>
                      <a:chOff x="7840932" y="3873477"/>
                      <a:chExt cx="1286" cy="1714"/>
                    </a:xfrm>
                  </p:grpSpPr>
                  <p:sp>
                    <p:nvSpPr>
                      <p:cNvPr id="1246" name="Freeform: Shape 1245">
                        <a:extLst>
                          <a:ext uri="{FF2B5EF4-FFF2-40B4-BE49-F238E27FC236}">
                            <a16:creationId xmlns:a16="http://schemas.microsoft.com/office/drawing/2014/main" id="{EF8F91D2-7F83-1BF2-61D6-9F0C40B53B90}"/>
                          </a:ext>
                        </a:extLst>
                      </p:cNvPr>
                      <p:cNvSpPr/>
                      <p:nvPr/>
                    </p:nvSpPr>
                    <p:spPr>
                      <a:xfrm>
                        <a:off x="7841789" y="3873477"/>
                        <a:ext cx="428" cy="1285"/>
                      </a:xfrm>
                      <a:custGeom>
                        <a:avLst/>
                        <a:gdLst>
                          <a:gd name="connsiteX0" fmla="*/ 429 w 428"/>
                          <a:gd name="connsiteY0" fmla="*/ 0 h 1285"/>
                          <a:gd name="connsiteX1" fmla="*/ 0 w 428"/>
                          <a:gd name="connsiteY1" fmla="*/ 1286 h 1285"/>
                          <a:gd name="connsiteX2" fmla="*/ 429 w 428"/>
                          <a:gd name="connsiteY2" fmla="*/ 0 h 1285"/>
                        </a:gdLst>
                        <a:ahLst/>
                        <a:cxnLst>
                          <a:cxn ang="0">
                            <a:pos x="connsiteX0" y="connsiteY0"/>
                          </a:cxn>
                          <a:cxn ang="0">
                            <a:pos x="connsiteX1" y="connsiteY1"/>
                          </a:cxn>
                          <a:cxn ang="0">
                            <a:pos x="connsiteX2" y="connsiteY2"/>
                          </a:cxn>
                        </a:cxnLst>
                        <a:rect l="l" t="t" r="r" b="b"/>
                        <a:pathLst>
                          <a:path w="428" h="1285">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247" name="Freeform: Shape 1246">
                        <a:extLst>
                          <a:ext uri="{FF2B5EF4-FFF2-40B4-BE49-F238E27FC236}">
                            <a16:creationId xmlns:a16="http://schemas.microsoft.com/office/drawing/2014/main" id="{3F724E3F-FF1F-8193-52BC-A4D851D5AD4E}"/>
                          </a:ext>
                        </a:extLst>
                      </p:cNvPr>
                      <p:cNvSpPr/>
                      <p:nvPr/>
                    </p:nvSpPr>
                    <p:spPr>
                      <a:xfrm>
                        <a:off x="7840932" y="3873477"/>
                        <a:ext cx="1286" cy="1714"/>
                      </a:xfrm>
                      <a:custGeom>
                        <a:avLst/>
                        <a:gdLst>
                          <a:gd name="connsiteX0" fmla="*/ 1286 w 1286"/>
                          <a:gd name="connsiteY0" fmla="*/ 0 h 1714"/>
                          <a:gd name="connsiteX1" fmla="*/ 0 w 1286"/>
                          <a:gd name="connsiteY1" fmla="*/ 1714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8" y="429"/>
                              <a:pt x="858" y="1714"/>
                              <a:pt x="0" y="1714"/>
                            </a:cubicBezTo>
                            <a:lnTo>
                              <a:pt x="429" y="429"/>
                            </a:lnTo>
                            <a:cubicBezTo>
                              <a:pt x="858" y="429"/>
                              <a:pt x="1286" y="429"/>
                              <a:pt x="1286" y="0"/>
                            </a:cubicBezTo>
                          </a:path>
                        </a:pathLst>
                      </a:custGeom>
                      <a:solidFill>
                        <a:srgbClr val="B94231"/>
                      </a:solidFill>
                      <a:ln w="4286" cap="flat">
                        <a:noFill/>
                        <a:prstDash val="solid"/>
                        <a:miter/>
                      </a:ln>
                    </p:spPr>
                    <p:txBody>
                      <a:bodyPr rtlCol="0" anchor="ctr"/>
                      <a:lstStyle/>
                      <a:p>
                        <a:endParaRPr lang="en-GB"/>
                      </a:p>
                    </p:txBody>
                  </p:sp>
                </p:grpSp>
                <p:sp>
                  <p:nvSpPr>
                    <p:cNvPr id="1248" name="Freeform: Shape 1247">
                      <a:extLst>
                        <a:ext uri="{FF2B5EF4-FFF2-40B4-BE49-F238E27FC236}">
                          <a16:creationId xmlns:a16="http://schemas.microsoft.com/office/drawing/2014/main" id="{299424F0-A195-3ACC-4EA8-46F9E22B87B4}"/>
                        </a:ext>
                      </a:extLst>
                    </p:cNvPr>
                    <p:cNvSpPr/>
                    <p:nvPr/>
                  </p:nvSpPr>
                  <p:spPr>
                    <a:xfrm>
                      <a:off x="7994380" y="3942914"/>
                      <a:ext cx="14144" cy="9429"/>
                    </a:xfrm>
                    <a:custGeom>
                      <a:avLst/>
                      <a:gdLst>
                        <a:gd name="connsiteX0" fmla="*/ 14144 w 14144"/>
                        <a:gd name="connsiteY0" fmla="*/ 0 h 9429"/>
                        <a:gd name="connsiteX1" fmla="*/ 13716 w 14144"/>
                        <a:gd name="connsiteY1" fmla="*/ 1286 h 9429"/>
                        <a:gd name="connsiteX2" fmla="*/ 0 w 14144"/>
                        <a:gd name="connsiteY2" fmla="*/ 9430 h 9429"/>
                        <a:gd name="connsiteX3" fmla="*/ 429 w 14144"/>
                        <a:gd name="connsiteY3" fmla="*/ 8144 h 9429"/>
                      </a:gdLst>
                      <a:ahLst/>
                      <a:cxnLst>
                        <a:cxn ang="0">
                          <a:pos x="connsiteX0" y="connsiteY0"/>
                        </a:cxn>
                        <a:cxn ang="0">
                          <a:pos x="connsiteX1" y="connsiteY1"/>
                        </a:cxn>
                        <a:cxn ang="0">
                          <a:pos x="connsiteX2" y="connsiteY2"/>
                        </a:cxn>
                        <a:cxn ang="0">
                          <a:pos x="connsiteX3" y="connsiteY3"/>
                        </a:cxn>
                      </a:cxnLst>
                      <a:rect l="l" t="t" r="r" b="b"/>
                      <a:pathLst>
                        <a:path w="14144" h="9429">
                          <a:moveTo>
                            <a:pt x="14144" y="0"/>
                          </a:moveTo>
                          <a:lnTo>
                            <a:pt x="13716" y="1286"/>
                          </a:lnTo>
                          <a:lnTo>
                            <a:pt x="0" y="9430"/>
                          </a:lnTo>
                          <a:lnTo>
                            <a:pt x="429" y="8144"/>
                          </a:lnTo>
                          <a:close/>
                        </a:path>
                      </a:pathLst>
                    </a:custGeom>
                    <a:solidFill>
                      <a:srgbClr val="B94231"/>
                    </a:solidFill>
                    <a:ln w="4286" cap="flat">
                      <a:noFill/>
                      <a:prstDash val="solid"/>
                      <a:miter/>
                    </a:ln>
                  </p:spPr>
                  <p:txBody>
                    <a:bodyPr rtlCol="0" anchor="ctr"/>
                    <a:lstStyle/>
                    <a:p>
                      <a:endParaRPr lang="en-GB"/>
                    </a:p>
                  </p:txBody>
                </p:sp>
                <p:sp>
                  <p:nvSpPr>
                    <p:cNvPr id="1249" name="Freeform: Shape 1248">
                      <a:extLst>
                        <a:ext uri="{FF2B5EF4-FFF2-40B4-BE49-F238E27FC236}">
                          <a16:creationId xmlns:a16="http://schemas.microsoft.com/office/drawing/2014/main" id="{0A0B350A-6852-AEFC-4B4B-4CF5B1E77E43}"/>
                        </a:ext>
                      </a:extLst>
                    </p:cNvPr>
                    <p:cNvSpPr/>
                    <p:nvPr/>
                  </p:nvSpPr>
                  <p:spPr>
                    <a:xfrm>
                      <a:off x="7976984" y="3941628"/>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5"/>
                            <a:pt x="251" y="857"/>
                            <a:pt x="679" y="0"/>
                          </a:cubicBezTo>
                          <a:cubicBezTo>
                            <a:pt x="251" y="429"/>
                            <a:pt x="251" y="857"/>
                            <a:pt x="1108" y="1286"/>
                          </a:cubicBezTo>
                        </a:path>
                      </a:pathLst>
                    </a:custGeom>
                    <a:solidFill>
                      <a:srgbClr val="B94231"/>
                    </a:solidFill>
                    <a:ln w="4286" cap="flat">
                      <a:noFill/>
                      <a:prstDash val="solid"/>
                      <a:miter/>
                    </a:ln>
                  </p:spPr>
                  <p:txBody>
                    <a:bodyPr rtlCol="0" anchor="ctr"/>
                    <a:lstStyle/>
                    <a:p>
                      <a:endParaRPr lang="en-GB"/>
                    </a:p>
                  </p:txBody>
                </p:sp>
                <p:sp>
                  <p:nvSpPr>
                    <p:cNvPr id="1250" name="Freeform: Shape 1249">
                      <a:extLst>
                        <a:ext uri="{FF2B5EF4-FFF2-40B4-BE49-F238E27FC236}">
                          <a16:creationId xmlns:a16="http://schemas.microsoft.com/office/drawing/2014/main" id="{77CBEA96-224F-9059-1D17-E8E7B6FACE03}"/>
                        </a:ext>
                      </a:extLst>
                    </p:cNvPr>
                    <p:cNvSpPr/>
                    <p:nvPr/>
                  </p:nvSpPr>
                  <p:spPr>
                    <a:xfrm>
                      <a:off x="7977235" y="3942914"/>
                      <a:ext cx="14144" cy="9429"/>
                    </a:xfrm>
                    <a:custGeom>
                      <a:avLst/>
                      <a:gdLst>
                        <a:gd name="connsiteX0" fmla="*/ 14144 w 14144"/>
                        <a:gd name="connsiteY0" fmla="*/ 8144 h 9429"/>
                        <a:gd name="connsiteX1" fmla="*/ 13716 w 14144"/>
                        <a:gd name="connsiteY1" fmla="*/ 9430 h 9429"/>
                        <a:gd name="connsiteX2" fmla="*/ 0 w 14144"/>
                        <a:gd name="connsiteY2" fmla="*/ 1286 h 9429"/>
                        <a:gd name="connsiteX3" fmla="*/ 857 w 14144"/>
                        <a:gd name="connsiteY3" fmla="*/ 0 h 9429"/>
                      </a:gdLst>
                      <a:ahLst/>
                      <a:cxnLst>
                        <a:cxn ang="0">
                          <a:pos x="connsiteX0" y="connsiteY0"/>
                        </a:cxn>
                        <a:cxn ang="0">
                          <a:pos x="connsiteX1" y="connsiteY1"/>
                        </a:cxn>
                        <a:cxn ang="0">
                          <a:pos x="connsiteX2" y="connsiteY2"/>
                        </a:cxn>
                        <a:cxn ang="0">
                          <a:pos x="connsiteX3" y="connsiteY3"/>
                        </a:cxn>
                      </a:cxnLst>
                      <a:rect l="l" t="t" r="r" b="b"/>
                      <a:pathLst>
                        <a:path w="14144" h="9429">
                          <a:moveTo>
                            <a:pt x="14144" y="8144"/>
                          </a:moveTo>
                          <a:lnTo>
                            <a:pt x="13716" y="9430"/>
                          </a:lnTo>
                          <a:lnTo>
                            <a:pt x="0" y="1286"/>
                          </a:lnTo>
                          <a:lnTo>
                            <a:pt x="857" y="0"/>
                          </a:lnTo>
                          <a:close/>
                        </a:path>
                      </a:pathLst>
                    </a:custGeom>
                    <a:solidFill>
                      <a:srgbClr val="B94231"/>
                    </a:solidFill>
                    <a:ln w="4286" cap="flat">
                      <a:noFill/>
                      <a:prstDash val="solid"/>
                      <a:miter/>
                    </a:ln>
                  </p:spPr>
                  <p:txBody>
                    <a:bodyPr rtlCol="0" anchor="ctr"/>
                    <a:lstStyle/>
                    <a:p>
                      <a:endParaRPr lang="en-GB"/>
                    </a:p>
                  </p:txBody>
                </p:sp>
                <p:sp>
                  <p:nvSpPr>
                    <p:cNvPr id="1251" name="Freeform: Shape 1250">
                      <a:extLst>
                        <a:ext uri="{FF2B5EF4-FFF2-40B4-BE49-F238E27FC236}">
                          <a16:creationId xmlns:a16="http://schemas.microsoft.com/office/drawing/2014/main" id="{3A03586C-4F8E-0533-DF9F-AEAD7D0D031D}"/>
                        </a:ext>
                      </a:extLst>
                    </p:cNvPr>
                    <p:cNvSpPr/>
                    <p:nvPr/>
                  </p:nvSpPr>
                  <p:spPr>
                    <a:xfrm>
                      <a:off x="7990951" y="3951058"/>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8" y="1715"/>
                            <a:pt x="0" y="1286"/>
                          </a:cubicBezTo>
                          <a:lnTo>
                            <a:pt x="429" y="0"/>
                          </a:lnTo>
                          <a:cubicBezTo>
                            <a:pt x="1715" y="429"/>
                            <a:pt x="3001" y="429"/>
                            <a:pt x="3858" y="0"/>
                          </a:cubicBezTo>
                        </a:path>
                      </a:pathLst>
                    </a:custGeom>
                    <a:solidFill>
                      <a:srgbClr val="B94231"/>
                    </a:solidFill>
                    <a:ln w="4286" cap="flat">
                      <a:noFill/>
                      <a:prstDash val="solid"/>
                      <a:miter/>
                    </a:ln>
                  </p:spPr>
                  <p:txBody>
                    <a:bodyPr rtlCol="0" anchor="ctr"/>
                    <a:lstStyle/>
                    <a:p>
                      <a:endParaRPr lang="en-GB"/>
                    </a:p>
                  </p:txBody>
                </p:sp>
                <p:sp>
                  <p:nvSpPr>
                    <p:cNvPr id="1252" name="Freeform: Shape 1251">
                      <a:extLst>
                        <a:ext uri="{FF2B5EF4-FFF2-40B4-BE49-F238E27FC236}">
                          <a16:creationId xmlns:a16="http://schemas.microsoft.com/office/drawing/2014/main" id="{A8B97C9E-3267-1AFE-C65C-AEB700CBA825}"/>
                        </a:ext>
                      </a:extLst>
                    </p:cNvPr>
                    <p:cNvSpPr/>
                    <p:nvPr/>
                  </p:nvSpPr>
                  <p:spPr>
                    <a:xfrm>
                      <a:off x="7977238" y="3932611"/>
                      <a:ext cx="31711" cy="18506"/>
                    </a:xfrm>
                    <a:custGeom>
                      <a:avLst/>
                      <a:gdLst>
                        <a:gd name="connsiteX0" fmla="*/ 15856 w 31711"/>
                        <a:gd name="connsiteY0" fmla="*/ 16 h 18506"/>
                        <a:gd name="connsiteX1" fmla="*/ 31286 w 31711"/>
                        <a:gd name="connsiteY1" fmla="*/ 10302 h 18506"/>
                        <a:gd name="connsiteX2" fmla="*/ 15856 w 31711"/>
                        <a:gd name="connsiteY2" fmla="*/ 18446 h 18506"/>
                        <a:gd name="connsiteX3" fmla="*/ 425 w 31711"/>
                        <a:gd name="connsiteY3" fmla="*/ 8159 h 18506"/>
                        <a:gd name="connsiteX4" fmla="*/ 15856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6" y="16"/>
                          </a:moveTo>
                          <a:cubicBezTo>
                            <a:pt x="16284" y="16"/>
                            <a:pt x="34715" y="8588"/>
                            <a:pt x="31286" y="10302"/>
                          </a:cubicBezTo>
                          <a:cubicBezTo>
                            <a:pt x="30429" y="10731"/>
                            <a:pt x="16713" y="19304"/>
                            <a:pt x="15856" y="18446"/>
                          </a:cubicBezTo>
                          <a:cubicBezTo>
                            <a:pt x="15427" y="18446"/>
                            <a:pt x="-3004" y="9874"/>
                            <a:pt x="425" y="8159"/>
                          </a:cubicBezTo>
                          <a:cubicBezTo>
                            <a:pt x="1711" y="8159"/>
                            <a:pt x="15427" y="-413"/>
                            <a:pt x="15856" y="16"/>
                          </a:cubicBezTo>
                          <a:close/>
                        </a:path>
                      </a:pathLst>
                    </a:custGeom>
                    <a:solidFill>
                      <a:srgbClr val="6C74AF"/>
                    </a:solidFill>
                    <a:ln w="4286" cap="flat">
                      <a:noFill/>
                      <a:prstDash val="solid"/>
                      <a:miter/>
                    </a:ln>
                  </p:spPr>
                  <p:txBody>
                    <a:bodyPr rtlCol="0" anchor="ctr"/>
                    <a:lstStyle/>
                    <a:p>
                      <a:endParaRPr lang="en-GB"/>
                    </a:p>
                  </p:txBody>
                </p:sp>
                <p:grpSp>
                  <p:nvGrpSpPr>
                    <p:cNvPr id="1253" name="Graphic 18">
                      <a:extLst>
                        <a:ext uri="{FF2B5EF4-FFF2-40B4-BE49-F238E27FC236}">
                          <a16:creationId xmlns:a16="http://schemas.microsoft.com/office/drawing/2014/main" id="{5CC9F7F3-3BF5-4FF9-C7A2-69AA91294E2F}"/>
                        </a:ext>
                      </a:extLst>
                    </p:cNvPr>
                    <p:cNvGrpSpPr/>
                    <p:nvPr/>
                  </p:nvGrpSpPr>
                  <p:grpSpPr>
                    <a:xfrm>
                      <a:off x="7864935" y="3887192"/>
                      <a:ext cx="1286" cy="2143"/>
                      <a:chOff x="7864935" y="3887192"/>
                      <a:chExt cx="1286" cy="2143"/>
                    </a:xfrm>
                  </p:grpSpPr>
                  <p:sp>
                    <p:nvSpPr>
                      <p:cNvPr id="1254" name="Freeform: Shape 1253">
                        <a:extLst>
                          <a:ext uri="{FF2B5EF4-FFF2-40B4-BE49-F238E27FC236}">
                            <a16:creationId xmlns:a16="http://schemas.microsoft.com/office/drawing/2014/main" id="{BED63665-F136-6CA3-1EA6-5DA6C9BD47BB}"/>
                          </a:ext>
                        </a:extLst>
                      </p:cNvPr>
                      <p:cNvSpPr/>
                      <p:nvPr/>
                    </p:nvSpPr>
                    <p:spPr>
                      <a:xfrm>
                        <a:off x="7865364" y="3887192"/>
                        <a:ext cx="857" cy="1286"/>
                      </a:xfrm>
                      <a:custGeom>
                        <a:avLst/>
                        <a:gdLst>
                          <a:gd name="connsiteX0" fmla="*/ 857 w 857"/>
                          <a:gd name="connsiteY0" fmla="*/ 0 h 1286"/>
                          <a:gd name="connsiteX1" fmla="*/ 0 w 857"/>
                          <a:gd name="connsiteY1" fmla="*/ 1286 h 1286"/>
                          <a:gd name="connsiteX2" fmla="*/ 857 w 857"/>
                          <a:gd name="connsiteY2" fmla="*/ 0 h 1286"/>
                        </a:gdLst>
                        <a:ahLst/>
                        <a:cxnLst>
                          <a:cxn ang="0">
                            <a:pos x="connsiteX0" y="connsiteY0"/>
                          </a:cxn>
                          <a:cxn ang="0">
                            <a:pos x="connsiteX1" y="connsiteY1"/>
                          </a:cxn>
                          <a:cxn ang="0">
                            <a:pos x="connsiteX2" y="connsiteY2"/>
                          </a:cxn>
                        </a:cxnLst>
                        <a:rect l="l" t="t" r="r" b="b"/>
                        <a:pathLst>
                          <a:path w="857" h="1286">
                            <a:moveTo>
                              <a:pt x="857" y="0"/>
                            </a:moveTo>
                            <a:lnTo>
                              <a:pt x="0" y="1286"/>
                            </a:lnTo>
                            <a:lnTo>
                              <a:pt x="857" y="0"/>
                            </a:lnTo>
                          </a:path>
                        </a:pathLst>
                      </a:custGeom>
                      <a:solidFill>
                        <a:srgbClr val="376C70"/>
                      </a:solidFill>
                      <a:ln w="4286" cap="flat">
                        <a:noFill/>
                        <a:prstDash val="solid"/>
                        <a:miter/>
                      </a:ln>
                    </p:spPr>
                    <p:txBody>
                      <a:bodyPr rtlCol="0" anchor="ctr"/>
                      <a:lstStyle/>
                      <a:p>
                        <a:endParaRPr lang="en-GB"/>
                      </a:p>
                    </p:txBody>
                  </p:sp>
                  <p:sp>
                    <p:nvSpPr>
                      <p:cNvPr id="1255" name="Freeform: Shape 1254">
                        <a:extLst>
                          <a:ext uri="{FF2B5EF4-FFF2-40B4-BE49-F238E27FC236}">
                            <a16:creationId xmlns:a16="http://schemas.microsoft.com/office/drawing/2014/main" id="{F7112E86-752B-1FFE-4F0C-D8863C724120}"/>
                          </a:ext>
                        </a:extLst>
                      </p:cNvPr>
                      <p:cNvSpPr/>
                      <p:nvPr/>
                    </p:nvSpPr>
                    <p:spPr>
                      <a:xfrm>
                        <a:off x="7864935" y="3887621"/>
                        <a:ext cx="1286" cy="1714"/>
                      </a:xfrm>
                      <a:custGeom>
                        <a:avLst/>
                        <a:gdLst>
                          <a:gd name="connsiteX0" fmla="*/ 1286 w 1286"/>
                          <a:gd name="connsiteY0" fmla="*/ 0 h 1714"/>
                          <a:gd name="connsiteX1" fmla="*/ 0 w 1286"/>
                          <a:gd name="connsiteY1" fmla="*/ 1714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8" y="429"/>
                              <a:pt x="858" y="1714"/>
                              <a:pt x="0" y="1714"/>
                            </a:cubicBezTo>
                            <a:lnTo>
                              <a:pt x="429" y="429"/>
                            </a:lnTo>
                            <a:cubicBezTo>
                              <a:pt x="858" y="0"/>
                              <a:pt x="858" y="0"/>
                              <a:pt x="1286" y="0"/>
                            </a:cubicBezTo>
                          </a:path>
                        </a:pathLst>
                      </a:custGeom>
                      <a:solidFill>
                        <a:srgbClr val="B94231"/>
                      </a:solidFill>
                      <a:ln w="4286" cap="flat">
                        <a:noFill/>
                        <a:prstDash val="solid"/>
                        <a:miter/>
                      </a:ln>
                    </p:spPr>
                    <p:txBody>
                      <a:bodyPr rtlCol="0" anchor="ctr"/>
                      <a:lstStyle/>
                      <a:p>
                        <a:endParaRPr lang="en-GB"/>
                      </a:p>
                    </p:txBody>
                  </p:sp>
                </p:grpSp>
                <p:sp>
                  <p:nvSpPr>
                    <p:cNvPr id="1256" name="Freeform: Shape 1255">
                      <a:extLst>
                        <a:ext uri="{FF2B5EF4-FFF2-40B4-BE49-F238E27FC236}">
                          <a16:creationId xmlns:a16="http://schemas.microsoft.com/office/drawing/2014/main" id="{BE64755E-256B-2636-5AE2-135F76D19C6B}"/>
                        </a:ext>
                      </a:extLst>
                    </p:cNvPr>
                    <p:cNvSpPr/>
                    <p:nvPr/>
                  </p:nvSpPr>
                  <p:spPr>
                    <a:xfrm>
                      <a:off x="8018383" y="3956630"/>
                      <a:ext cx="14144" cy="9429"/>
                    </a:xfrm>
                    <a:custGeom>
                      <a:avLst/>
                      <a:gdLst>
                        <a:gd name="connsiteX0" fmla="*/ 14145 w 14144"/>
                        <a:gd name="connsiteY0" fmla="*/ 0 h 9429"/>
                        <a:gd name="connsiteX1" fmla="*/ 13287 w 14144"/>
                        <a:gd name="connsiteY1" fmla="*/ 1286 h 9429"/>
                        <a:gd name="connsiteX2" fmla="*/ 0 w 14144"/>
                        <a:gd name="connsiteY2" fmla="*/ 9430 h 9429"/>
                        <a:gd name="connsiteX3" fmla="*/ 429 w 14144"/>
                        <a:gd name="connsiteY3" fmla="*/ 8144 h 9429"/>
                      </a:gdLst>
                      <a:ahLst/>
                      <a:cxnLst>
                        <a:cxn ang="0">
                          <a:pos x="connsiteX0" y="connsiteY0"/>
                        </a:cxn>
                        <a:cxn ang="0">
                          <a:pos x="connsiteX1" y="connsiteY1"/>
                        </a:cxn>
                        <a:cxn ang="0">
                          <a:pos x="connsiteX2" y="connsiteY2"/>
                        </a:cxn>
                        <a:cxn ang="0">
                          <a:pos x="connsiteX3" y="connsiteY3"/>
                        </a:cxn>
                      </a:cxnLst>
                      <a:rect l="l" t="t" r="r" b="b"/>
                      <a:pathLst>
                        <a:path w="14144" h="9429">
                          <a:moveTo>
                            <a:pt x="14145" y="0"/>
                          </a:moveTo>
                          <a:lnTo>
                            <a:pt x="13287" y="1286"/>
                          </a:lnTo>
                          <a:lnTo>
                            <a:pt x="0" y="9430"/>
                          </a:lnTo>
                          <a:lnTo>
                            <a:pt x="429" y="8144"/>
                          </a:lnTo>
                          <a:close/>
                        </a:path>
                      </a:pathLst>
                    </a:custGeom>
                    <a:solidFill>
                      <a:srgbClr val="B94231"/>
                    </a:solidFill>
                    <a:ln w="4286" cap="flat">
                      <a:noFill/>
                      <a:prstDash val="solid"/>
                      <a:miter/>
                    </a:ln>
                  </p:spPr>
                  <p:txBody>
                    <a:bodyPr rtlCol="0" anchor="ctr"/>
                    <a:lstStyle/>
                    <a:p>
                      <a:endParaRPr lang="en-GB"/>
                    </a:p>
                  </p:txBody>
                </p:sp>
                <p:sp>
                  <p:nvSpPr>
                    <p:cNvPr id="1257" name="Freeform: Shape 1256">
                      <a:extLst>
                        <a:ext uri="{FF2B5EF4-FFF2-40B4-BE49-F238E27FC236}">
                          <a16:creationId xmlns:a16="http://schemas.microsoft.com/office/drawing/2014/main" id="{63DA6B81-1E42-6A52-60F9-843BACFC40F8}"/>
                        </a:ext>
                      </a:extLst>
                    </p:cNvPr>
                    <p:cNvSpPr/>
                    <p:nvPr/>
                  </p:nvSpPr>
                  <p:spPr>
                    <a:xfrm>
                      <a:off x="8000558" y="3955344"/>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5"/>
                            <a:pt x="251" y="857"/>
                            <a:pt x="679" y="0"/>
                          </a:cubicBezTo>
                          <a:cubicBezTo>
                            <a:pt x="251" y="429"/>
                            <a:pt x="679" y="1286"/>
                            <a:pt x="1108" y="1286"/>
                          </a:cubicBezTo>
                        </a:path>
                      </a:pathLst>
                    </a:custGeom>
                    <a:solidFill>
                      <a:srgbClr val="B94231"/>
                    </a:solidFill>
                    <a:ln w="4286" cap="flat">
                      <a:noFill/>
                      <a:prstDash val="solid"/>
                      <a:miter/>
                    </a:ln>
                  </p:spPr>
                  <p:txBody>
                    <a:bodyPr rtlCol="0" anchor="ctr"/>
                    <a:lstStyle/>
                    <a:p>
                      <a:endParaRPr lang="en-GB"/>
                    </a:p>
                  </p:txBody>
                </p:sp>
                <p:sp>
                  <p:nvSpPr>
                    <p:cNvPr id="1258" name="Freeform: Shape 1257">
                      <a:extLst>
                        <a:ext uri="{FF2B5EF4-FFF2-40B4-BE49-F238E27FC236}">
                          <a16:creationId xmlns:a16="http://schemas.microsoft.com/office/drawing/2014/main" id="{33FE56FC-F39B-66DF-B734-37FFF1D534B7}"/>
                        </a:ext>
                      </a:extLst>
                    </p:cNvPr>
                    <p:cNvSpPr/>
                    <p:nvPr/>
                  </p:nvSpPr>
                  <p:spPr>
                    <a:xfrm>
                      <a:off x="8001238" y="3956630"/>
                      <a:ext cx="14144" cy="9429"/>
                    </a:xfrm>
                    <a:custGeom>
                      <a:avLst/>
                      <a:gdLst>
                        <a:gd name="connsiteX0" fmla="*/ 14145 w 14144"/>
                        <a:gd name="connsiteY0" fmla="*/ 8144 h 9429"/>
                        <a:gd name="connsiteX1" fmla="*/ 13716 w 14144"/>
                        <a:gd name="connsiteY1" fmla="*/ 9430 h 9429"/>
                        <a:gd name="connsiteX2" fmla="*/ 0 w 14144"/>
                        <a:gd name="connsiteY2" fmla="*/ 1286 h 9429"/>
                        <a:gd name="connsiteX3" fmla="*/ 429 w 14144"/>
                        <a:gd name="connsiteY3" fmla="*/ 0 h 9429"/>
                      </a:gdLst>
                      <a:ahLst/>
                      <a:cxnLst>
                        <a:cxn ang="0">
                          <a:pos x="connsiteX0" y="connsiteY0"/>
                        </a:cxn>
                        <a:cxn ang="0">
                          <a:pos x="connsiteX1" y="connsiteY1"/>
                        </a:cxn>
                        <a:cxn ang="0">
                          <a:pos x="connsiteX2" y="connsiteY2"/>
                        </a:cxn>
                        <a:cxn ang="0">
                          <a:pos x="connsiteX3" y="connsiteY3"/>
                        </a:cxn>
                      </a:cxnLst>
                      <a:rect l="l" t="t" r="r" b="b"/>
                      <a:pathLst>
                        <a:path w="14144" h="9429">
                          <a:moveTo>
                            <a:pt x="14145" y="8144"/>
                          </a:moveTo>
                          <a:lnTo>
                            <a:pt x="13716" y="9430"/>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259" name="Freeform: Shape 1258">
                      <a:extLst>
                        <a:ext uri="{FF2B5EF4-FFF2-40B4-BE49-F238E27FC236}">
                          <a16:creationId xmlns:a16="http://schemas.microsoft.com/office/drawing/2014/main" id="{76614E85-DC8B-F3A4-14E2-712EFAA8F2D0}"/>
                        </a:ext>
                      </a:extLst>
                    </p:cNvPr>
                    <p:cNvSpPr/>
                    <p:nvPr/>
                  </p:nvSpPr>
                  <p:spPr>
                    <a:xfrm>
                      <a:off x="8014953" y="3964774"/>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4"/>
                            <a:pt x="858" y="1714"/>
                            <a:pt x="0" y="1286"/>
                          </a:cubicBezTo>
                          <a:lnTo>
                            <a:pt x="429" y="0"/>
                          </a:lnTo>
                          <a:cubicBezTo>
                            <a:pt x="1286" y="429"/>
                            <a:pt x="3001" y="429"/>
                            <a:pt x="3858" y="0"/>
                          </a:cubicBezTo>
                        </a:path>
                      </a:pathLst>
                    </a:custGeom>
                    <a:solidFill>
                      <a:srgbClr val="B94231"/>
                    </a:solidFill>
                    <a:ln w="4286" cap="flat">
                      <a:noFill/>
                      <a:prstDash val="solid"/>
                      <a:miter/>
                    </a:ln>
                  </p:spPr>
                  <p:txBody>
                    <a:bodyPr rtlCol="0" anchor="ctr"/>
                    <a:lstStyle/>
                    <a:p>
                      <a:endParaRPr lang="en-GB"/>
                    </a:p>
                  </p:txBody>
                </p:sp>
                <p:sp>
                  <p:nvSpPr>
                    <p:cNvPr id="1260" name="Freeform: Shape 1259">
                      <a:extLst>
                        <a:ext uri="{FF2B5EF4-FFF2-40B4-BE49-F238E27FC236}">
                          <a16:creationId xmlns:a16="http://schemas.microsoft.com/office/drawing/2014/main" id="{E175971F-2866-109A-9843-7328B8A0C708}"/>
                        </a:ext>
                      </a:extLst>
                    </p:cNvPr>
                    <p:cNvSpPr/>
                    <p:nvPr/>
                  </p:nvSpPr>
                  <p:spPr>
                    <a:xfrm>
                      <a:off x="8001241" y="3946711"/>
                      <a:ext cx="31711" cy="18551"/>
                    </a:xfrm>
                    <a:custGeom>
                      <a:avLst/>
                      <a:gdLst>
                        <a:gd name="connsiteX0" fmla="*/ 15855 w 31711"/>
                        <a:gd name="connsiteY0" fmla="*/ 60 h 18551"/>
                        <a:gd name="connsiteX1" fmla="*/ 31286 w 31711"/>
                        <a:gd name="connsiteY1" fmla="*/ 10347 h 18551"/>
                        <a:gd name="connsiteX2" fmla="*/ 15855 w 31711"/>
                        <a:gd name="connsiteY2" fmla="*/ 18491 h 18551"/>
                        <a:gd name="connsiteX3" fmla="*/ 425 w 31711"/>
                        <a:gd name="connsiteY3" fmla="*/ 8204 h 18551"/>
                        <a:gd name="connsiteX4" fmla="*/ 15855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5" y="60"/>
                          </a:moveTo>
                          <a:cubicBezTo>
                            <a:pt x="16284" y="60"/>
                            <a:pt x="34715" y="8633"/>
                            <a:pt x="31286" y="10347"/>
                          </a:cubicBezTo>
                          <a:cubicBezTo>
                            <a:pt x="30429" y="10776"/>
                            <a:pt x="16713" y="19348"/>
                            <a:pt x="15855" y="18491"/>
                          </a:cubicBezTo>
                          <a:cubicBezTo>
                            <a:pt x="15427" y="18491"/>
                            <a:pt x="-3004" y="9919"/>
                            <a:pt x="425" y="8204"/>
                          </a:cubicBezTo>
                          <a:cubicBezTo>
                            <a:pt x="1283" y="7775"/>
                            <a:pt x="15427" y="-797"/>
                            <a:pt x="15855" y="60"/>
                          </a:cubicBezTo>
                          <a:close/>
                        </a:path>
                      </a:pathLst>
                    </a:custGeom>
                    <a:solidFill>
                      <a:srgbClr val="6C74AF"/>
                    </a:solidFill>
                    <a:ln w="4286" cap="flat">
                      <a:noFill/>
                      <a:prstDash val="solid"/>
                      <a:miter/>
                    </a:ln>
                  </p:spPr>
                  <p:txBody>
                    <a:bodyPr rtlCol="0" anchor="ctr"/>
                    <a:lstStyle/>
                    <a:p>
                      <a:endParaRPr lang="en-GB"/>
                    </a:p>
                  </p:txBody>
                </p:sp>
                <p:grpSp>
                  <p:nvGrpSpPr>
                    <p:cNvPr id="1261" name="Graphic 18">
                      <a:extLst>
                        <a:ext uri="{FF2B5EF4-FFF2-40B4-BE49-F238E27FC236}">
                          <a16:creationId xmlns:a16="http://schemas.microsoft.com/office/drawing/2014/main" id="{20D0B26C-D65D-58A4-B1D0-CA14F1D48E0E}"/>
                        </a:ext>
                      </a:extLst>
                    </p:cNvPr>
                    <p:cNvGrpSpPr/>
                    <p:nvPr/>
                  </p:nvGrpSpPr>
                  <p:grpSpPr>
                    <a:xfrm>
                      <a:off x="7888509" y="3901337"/>
                      <a:ext cx="1286" cy="1714"/>
                      <a:chOff x="7888509" y="3901337"/>
                      <a:chExt cx="1286" cy="1714"/>
                    </a:xfrm>
                  </p:grpSpPr>
                  <p:sp>
                    <p:nvSpPr>
                      <p:cNvPr id="1262" name="Freeform: Shape 1261">
                        <a:extLst>
                          <a:ext uri="{FF2B5EF4-FFF2-40B4-BE49-F238E27FC236}">
                            <a16:creationId xmlns:a16="http://schemas.microsoft.com/office/drawing/2014/main" id="{4AF7ECFF-6FDF-BDDC-993C-A468C66EA6B2}"/>
                          </a:ext>
                        </a:extLst>
                      </p:cNvPr>
                      <p:cNvSpPr/>
                      <p:nvPr/>
                    </p:nvSpPr>
                    <p:spPr>
                      <a:xfrm>
                        <a:off x="7889367" y="3901337"/>
                        <a:ext cx="428" cy="1285"/>
                      </a:xfrm>
                      <a:custGeom>
                        <a:avLst/>
                        <a:gdLst>
                          <a:gd name="connsiteX0" fmla="*/ 429 w 428"/>
                          <a:gd name="connsiteY0" fmla="*/ 0 h 1285"/>
                          <a:gd name="connsiteX1" fmla="*/ 0 w 428"/>
                          <a:gd name="connsiteY1" fmla="*/ 1286 h 1285"/>
                          <a:gd name="connsiteX2" fmla="*/ 429 w 428"/>
                          <a:gd name="connsiteY2" fmla="*/ 0 h 1285"/>
                        </a:gdLst>
                        <a:ahLst/>
                        <a:cxnLst>
                          <a:cxn ang="0">
                            <a:pos x="connsiteX0" y="connsiteY0"/>
                          </a:cxn>
                          <a:cxn ang="0">
                            <a:pos x="connsiteX1" y="connsiteY1"/>
                          </a:cxn>
                          <a:cxn ang="0">
                            <a:pos x="connsiteX2" y="connsiteY2"/>
                          </a:cxn>
                        </a:cxnLst>
                        <a:rect l="l" t="t" r="r" b="b"/>
                        <a:pathLst>
                          <a:path w="428" h="1285">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263" name="Freeform: Shape 1262">
                        <a:extLst>
                          <a:ext uri="{FF2B5EF4-FFF2-40B4-BE49-F238E27FC236}">
                            <a16:creationId xmlns:a16="http://schemas.microsoft.com/office/drawing/2014/main" id="{53205238-8494-143B-33D9-0961500DE060}"/>
                          </a:ext>
                        </a:extLst>
                      </p:cNvPr>
                      <p:cNvSpPr/>
                      <p:nvPr/>
                    </p:nvSpPr>
                    <p:spPr>
                      <a:xfrm>
                        <a:off x="7888509" y="3901337"/>
                        <a:ext cx="1286" cy="1714"/>
                      </a:xfrm>
                      <a:custGeom>
                        <a:avLst/>
                        <a:gdLst>
                          <a:gd name="connsiteX0" fmla="*/ 1286 w 1286"/>
                          <a:gd name="connsiteY0" fmla="*/ 0 h 1714"/>
                          <a:gd name="connsiteX1" fmla="*/ 0 w 1286"/>
                          <a:gd name="connsiteY1" fmla="*/ 1714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8" y="429"/>
                              <a:pt x="858" y="1714"/>
                              <a:pt x="0" y="1714"/>
                            </a:cubicBezTo>
                            <a:lnTo>
                              <a:pt x="429" y="429"/>
                            </a:lnTo>
                            <a:cubicBezTo>
                              <a:pt x="1286" y="429"/>
                              <a:pt x="1286" y="0"/>
                              <a:pt x="1286" y="0"/>
                            </a:cubicBezTo>
                          </a:path>
                        </a:pathLst>
                      </a:custGeom>
                      <a:solidFill>
                        <a:srgbClr val="B94231"/>
                      </a:solidFill>
                      <a:ln w="4286" cap="flat">
                        <a:noFill/>
                        <a:prstDash val="solid"/>
                        <a:miter/>
                      </a:ln>
                    </p:spPr>
                    <p:txBody>
                      <a:bodyPr rtlCol="0" anchor="ctr"/>
                      <a:lstStyle/>
                      <a:p>
                        <a:endParaRPr lang="en-GB"/>
                      </a:p>
                    </p:txBody>
                  </p:sp>
                </p:grpSp>
                <p:sp>
                  <p:nvSpPr>
                    <p:cNvPr id="1264" name="Freeform: Shape 1263">
                      <a:extLst>
                        <a:ext uri="{FF2B5EF4-FFF2-40B4-BE49-F238E27FC236}">
                          <a16:creationId xmlns:a16="http://schemas.microsoft.com/office/drawing/2014/main" id="{F55BAF1E-ED80-5744-5C86-956BC60D6530}"/>
                        </a:ext>
                      </a:extLst>
                    </p:cNvPr>
                    <p:cNvSpPr/>
                    <p:nvPr/>
                  </p:nvSpPr>
                  <p:spPr>
                    <a:xfrm>
                      <a:off x="8041957" y="3970774"/>
                      <a:ext cx="14573" cy="9001"/>
                    </a:xfrm>
                    <a:custGeom>
                      <a:avLst/>
                      <a:gdLst>
                        <a:gd name="connsiteX0" fmla="*/ 14573 w 14573"/>
                        <a:gd name="connsiteY0" fmla="*/ 0 h 9001"/>
                        <a:gd name="connsiteX1" fmla="*/ 13716 w 14573"/>
                        <a:gd name="connsiteY1" fmla="*/ 857 h 9001"/>
                        <a:gd name="connsiteX2" fmla="*/ 0 w 14573"/>
                        <a:gd name="connsiteY2" fmla="*/ 9001 h 9001"/>
                        <a:gd name="connsiteX3" fmla="*/ 857 w 14573"/>
                        <a:gd name="connsiteY3" fmla="*/ 7715 h 9001"/>
                      </a:gdLst>
                      <a:ahLst/>
                      <a:cxnLst>
                        <a:cxn ang="0">
                          <a:pos x="connsiteX0" y="connsiteY0"/>
                        </a:cxn>
                        <a:cxn ang="0">
                          <a:pos x="connsiteX1" y="connsiteY1"/>
                        </a:cxn>
                        <a:cxn ang="0">
                          <a:pos x="connsiteX2" y="connsiteY2"/>
                        </a:cxn>
                        <a:cxn ang="0">
                          <a:pos x="connsiteX3" y="connsiteY3"/>
                        </a:cxn>
                      </a:cxnLst>
                      <a:rect l="l" t="t" r="r" b="b"/>
                      <a:pathLst>
                        <a:path w="14573" h="9001">
                          <a:moveTo>
                            <a:pt x="14573" y="0"/>
                          </a:moveTo>
                          <a:lnTo>
                            <a:pt x="13716" y="857"/>
                          </a:lnTo>
                          <a:lnTo>
                            <a:pt x="0" y="9001"/>
                          </a:lnTo>
                          <a:lnTo>
                            <a:pt x="857" y="7715"/>
                          </a:lnTo>
                          <a:close/>
                        </a:path>
                      </a:pathLst>
                    </a:custGeom>
                    <a:solidFill>
                      <a:srgbClr val="B94231"/>
                    </a:solidFill>
                    <a:ln w="4286" cap="flat">
                      <a:noFill/>
                      <a:prstDash val="solid"/>
                      <a:miter/>
                    </a:ln>
                  </p:spPr>
                  <p:txBody>
                    <a:bodyPr rtlCol="0" anchor="ctr"/>
                    <a:lstStyle/>
                    <a:p>
                      <a:endParaRPr lang="en-GB"/>
                    </a:p>
                  </p:txBody>
                </p:sp>
                <p:sp>
                  <p:nvSpPr>
                    <p:cNvPr id="1265" name="Freeform: Shape 1264">
                      <a:extLst>
                        <a:ext uri="{FF2B5EF4-FFF2-40B4-BE49-F238E27FC236}">
                          <a16:creationId xmlns:a16="http://schemas.microsoft.com/office/drawing/2014/main" id="{F135DC08-7D84-8F3E-7605-01D665566715}"/>
                        </a:ext>
                      </a:extLst>
                    </p:cNvPr>
                    <p:cNvSpPr/>
                    <p:nvPr/>
                  </p:nvSpPr>
                  <p:spPr>
                    <a:xfrm>
                      <a:off x="8024562" y="3969488"/>
                      <a:ext cx="1107" cy="2571"/>
                    </a:xfrm>
                    <a:custGeom>
                      <a:avLst/>
                      <a:gdLst>
                        <a:gd name="connsiteX0" fmla="*/ 1107 w 1107"/>
                        <a:gd name="connsiteY0" fmla="*/ 1286 h 2571"/>
                        <a:gd name="connsiteX1" fmla="*/ 679 w 1107"/>
                        <a:gd name="connsiteY1" fmla="*/ 2572 h 2571"/>
                        <a:gd name="connsiteX2" fmla="*/ 679 w 1107"/>
                        <a:gd name="connsiteY2" fmla="*/ 0 h 2571"/>
                        <a:gd name="connsiteX3" fmla="*/ 1107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7" y="1286"/>
                          </a:moveTo>
                          <a:lnTo>
                            <a:pt x="679" y="2572"/>
                          </a:lnTo>
                          <a:cubicBezTo>
                            <a:pt x="-607" y="1715"/>
                            <a:pt x="250" y="857"/>
                            <a:pt x="679" y="0"/>
                          </a:cubicBezTo>
                          <a:cubicBezTo>
                            <a:pt x="250" y="0"/>
                            <a:pt x="250" y="857"/>
                            <a:pt x="1107" y="1286"/>
                          </a:cubicBezTo>
                        </a:path>
                      </a:pathLst>
                    </a:custGeom>
                    <a:solidFill>
                      <a:srgbClr val="B94231"/>
                    </a:solidFill>
                    <a:ln w="4286" cap="flat">
                      <a:noFill/>
                      <a:prstDash val="solid"/>
                      <a:miter/>
                    </a:ln>
                  </p:spPr>
                  <p:txBody>
                    <a:bodyPr rtlCol="0" anchor="ctr"/>
                    <a:lstStyle/>
                    <a:p>
                      <a:endParaRPr lang="en-GB"/>
                    </a:p>
                  </p:txBody>
                </p:sp>
                <p:sp>
                  <p:nvSpPr>
                    <p:cNvPr id="1266" name="Freeform: Shape 1265">
                      <a:extLst>
                        <a:ext uri="{FF2B5EF4-FFF2-40B4-BE49-F238E27FC236}">
                          <a16:creationId xmlns:a16="http://schemas.microsoft.com/office/drawing/2014/main" id="{EF7A011E-F043-9CF1-A8D1-F106CA5885D8}"/>
                        </a:ext>
                      </a:extLst>
                    </p:cNvPr>
                    <p:cNvSpPr/>
                    <p:nvPr/>
                  </p:nvSpPr>
                  <p:spPr>
                    <a:xfrm>
                      <a:off x="8025241" y="3970774"/>
                      <a:ext cx="14144" cy="9001"/>
                    </a:xfrm>
                    <a:custGeom>
                      <a:avLst/>
                      <a:gdLst>
                        <a:gd name="connsiteX0" fmla="*/ 14145 w 14144"/>
                        <a:gd name="connsiteY0" fmla="*/ 7715 h 9001"/>
                        <a:gd name="connsiteX1" fmla="*/ 13287 w 14144"/>
                        <a:gd name="connsiteY1" fmla="*/ 9001 h 9001"/>
                        <a:gd name="connsiteX2" fmla="*/ 0 w 14144"/>
                        <a:gd name="connsiteY2" fmla="*/ 857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7715"/>
                          </a:moveTo>
                          <a:lnTo>
                            <a:pt x="13287" y="9001"/>
                          </a:lnTo>
                          <a:lnTo>
                            <a:pt x="0" y="857"/>
                          </a:lnTo>
                          <a:lnTo>
                            <a:pt x="429" y="0"/>
                          </a:lnTo>
                          <a:close/>
                        </a:path>
                      </a:pathLst>
                    </a:custGeom>
                    <a:solidFill>
                      <a:srgbClr val="B94231"/>
                    </a:solidFill>
                    <a:ln w="4286" cap="flat">
                      <a:noFill/>
                      <a:prstDash val="solid"/>
                      <a:miter/>
                    </a:ln>
                  </p:spPr>
                  <p:txBody>
                    <a:bodyPr rtlCol="0" anchor="ctr"/>
                    <a:lstStyle/>
                    <a:p>
                      <a:endParaRPr lang="en-GB"/>
                    </a:p>
                  </p:txBody>
                </p:sp>
                <p:sp>
                  <p:nvSpPr>
                    <p:cNvPr id="1267" name="Freeform: Shape 1266">
                      <a:extLst>
                        <a:ext uri="{FF2B5EF4-FFF2-40B4-BE49-F238E27FC236}">
                          <a16:creationId xmlns:a16="http://schemas.microsoft.com/office/drawing/2014/main" id="{4A36FB53-0895-DD08-1C1C-120E1A8BBB40}"/>
                        </a:ext>
                      </a:extLst>
                    </p:cNvPr>
                    <p:cNvSpPr/>
                    <p:nvPr/>
                  </p:nvSpPr>
                  <p:spPr>
                    <a:xfrm>
                      <a:off x="8038957" y="3978490"/>
                      <a:ext cx="3857" cy="1607"/>
                    </a:xfrm>
                    <a:custGeom>
                      <a:avLst/>
                      <a:gdLst>
                        <a:gd name="connsiteX0" fmla="*/ 3857 w 3857"/>
                        <a:gd name="connsiteY0" fmla="*/ 0 h 1607"/>
                        <a:gd name="connsiteX1" fmla="*/ 3429 w 3857"/>
                        <a:gd name="connsiteY1" fmla="*/ 1286 h 1607"/>
                        <a:gd name="connsiteX2" fmla="*/ 0 w 3857"/>
                        <a:gd name="connsiteY2" fmla="*/ 1286 h 1607"/>
                        <a:gd name="connsiteX3" fmla="*/ 429 w 3857"/>
                        <a:gd name="connsiteY3" fmla="*/ 0 h 1607"/>
                        <a:gd name="connsiteX4" fmla="*/ 3857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7" y="0"/>
                          </a:moveTo>
                          <a:lnTo>
                            <a:pt x="3429" y="1286"/>
                          </a:lnTo>
                          <a:cubicBezTo>
                            <a:pt x="2572" y="1714"/>
                            <a:pt x="857" y="1714"/>
                            <a:pt x="0" y="1286"/>
                          </a:cubicBezTo>
                          <a:lnTo>
                            <a:pt x="429" y="0"/>
                          </a:lnTo>
                          <a:cubicBezTo>
                            <a:pt x="1286" y="429"/>
                            <a:pt x="3000" y="429"/>
                            <a:pt x="3857" y="0"/>
                          </a:cubicBezTo>
                        </a:path>
                      </a:pathLst>
                    </a:custGeom>
                    <a:solidFill>
                      <a:srgbClr val="B94231"/>
                    </a:solidFill>
                    <a:ln w="4286" cap="flat">
                      <a:noFill/>
                      <a:prstDash val="solid"/>
                      <a:miter/>
                    </a:ln>
                  </p:spPr>
                  <p:txBody>
                    <a:bodyPr rtlCol="0" anchor="ctr"/>
                    <a:lstStyle/>
                    <a:p>
                      <a:endParaRPr lang="en-GB"/>
                    </a:p>
                  </p:txBody>
                </p:sp>
                <p:sp>
                  <p:nvSpPr>
                    <p:cNvPr id="1268" name="Freeform: Shape 1267">
                      <a:extLst>
                        <a:ext uri="{FF2B5EF4-FFF2-40B4-BE49-F238E27FC236}">
                          <a16:creationId xmlns:a16="http://schemas.microsoft.com/office/drawing/2014/main" id="{E87098E4-CD7C-D4C7-6CFB-5263775E88C3}"/>
                        </a:ext>
                      </a:extLst>
                    </p:cNvPr>
                    <p:cNvSpPr/>
                    <p:nvPr/>
                  </p:nvSpPr>
                  <p:spPr>
                    <a:xfrm>
                      <a:off x="8025244" y="3960427"/>
                      <a:ext cx="31711" cy="18551"/>
                    </a:xfrm>
                    <a:custGeom>
                      <a:avLst/>
                      <a:gdLst>
                        <a:gd name="connsiteX0" fmla="*/ 15856 w 31711"/>
                        <a:gd name="connsiteY0" fmla="*/ 60 h 18551"/>
                        <a:gd name="connsiteX1" fmla="*/ 31286 w 31711"/>
                        <a:gd name="connsiteY1" fmla="*/ 10347 h 18551"/>
                        <a:gd name="connsiteX2" fmla="*/ 15856 w 31711"/>
                        <a:gd name="connsiteY2" fmla="*/ 18491 h 18551"/>
                        <a:gd name="connsiteX3" fmla="*/ 425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6284" y="60"/>
                            <a:pt x="34715" y="8633"/>
                            <a:pt x="31286" y="10347"/>
                          </a:cubicBezTo>
                          <a:cubicBezTo>
                            <a:pt x="30429" y="10776"/>
                            <a:pt x="16713" y="19348"/>
                            <a:pt x="15856" y="18491"/>
                          </a:cubicBezTo>
                          <a:cubicBezTo>
                            <a:pt x="15427" y="18491"/>
                            <a:pt x="-3004" y="9919"/>
                            <a:pt x="425" y="8204"/>
                          </a:cubicBezTo>
                          <a:cubicBezTo>
                            <a:pt x="1283" y="7775"/>
                            <a:pt x="14998" y="-797"/>
                            <a:pt x="15856" y="60"/>
                          </a:cubicBezTo>
                          <a:close/>
                        </a:path>
                      </a:pathLst>
                    </a:custGeom>
                    <a:solidFill>
                      <a:srgbClr val="6C74AF"/>
                    </a:solidFill>
                    <a:ln w="4286" cap="flat">
                      <a:noFill/>
                      <a:prstDash val="solid"/>
                      <a:miter/>
                    </a:ln>
                  </p:spPr>
                  <p:txBody>
                    <a:bodyPr rtlCol="0" anchor="ctr"/>
                    <a:lstStyle/>
                    <a:p>
                      <a:endParaRPr lang="en-GB"/>
                    </a:p>
                  </p:txBody>
                </p:sp>
                <p:grpSp>
                  <p:nvGrpSpPr>
                    <p:cNvPr id="1269" name="Graphic 18">
                      <a:extLst>
                        <a:ext uri="{FF2B5EF4-FFF2-40B4-BE49-F238E27FC236}">
                          <a16:creationId xmlns:a16="http://schemas.microsoft.com/office/drawing/2014/main" id="{A6501C70-7814-3692-98E6-5BB0442CC018}"/>
                        </a:ext>
                      </a:extLst>
                    </p:cNvPr>
                    <p:cNvGrpSpPr/>
                    <p:nvPr/>
                  </p:nvGrpSpPr>
                  <p:grpSpPr>
                    <a:xfrm>
                      <a:off x="7912512" y="3915053"/>
                      <a:ext cx="1285" cy="1714"/>
                      <a:chOff x="7912512" y="3915053"/>
                      <a:chExt cx="1285" cy="1714"/>
                    </a:xfrm>
                  </p:grpSpPr>
                  <p:sp>
                    <p:nvSpPr>
                      <p:cNvPr id="1270" name="Freeform: Shape 1269">
                        <a:extLst>
                          <a:ext uri="{FF2B5EF4-FFF2-40B4-BE49-F238E27FC236}">
                            <a16:creationId xmlns:a16="http://schemas.microsoft.com/office/drawing/2014/main" id="{7D942BEA-4E2B-B4B4-DC3F-90FDCF1FE4B1}"/>
                          </a:ext>
                        </a:extLst>
                      </p:cNvPr>
                      <p:cNvSpPr/>
                      <p:nvPr/>
                    </p:nvSpPr>
                    <p:spPr>
                      <a:xfrm>
                        <a:off x="7913370" y="3915053"/>
                        <a:ext cx="428" cy="1286"/>
                      </a:xfrm>
                      <a:custGeom>
                        <a:avLst/>
                        <a:gdLst>
                          <a:gd name="connsiteX0" fmla="*/ 429 w 428"/>
                          <a:gd name="connsiteY0" fmla="*/ 0 h 1286"/>
                          <a:gd name="connsiteX1" fmla="*/ 0 w 428"/>
                          <a:gd name="connsiteY1" fmla="*/ 1286 h 1286"/>
                          <a:gd name="connsiteX2" fmla="*/ 429 w 428"/>
                          <a:gd name="connsiteY2" fmla="*/ 0 h 1286"/>
                        </a:gdLst>
                        <a:ahLst/>
                        <a:cxnLst>
                          <a:cxn ang="0">
                            <a:pos x="connsiteX0" y="connsiteY0"/>
                          </a:cxn>
                          <a:cxn ang="0">
                            <a:pos x="connsiteX1" y="connsiteY1"/>
                          </a:cxn>
                          <a:cxn ang="0">
                            <a:pos x="connsiteX2" y="connsiteY2"/>
                          </a:cxn>
                        </a:cxnLst>
                        <a:rect l="l" t="t" r="r" b="b"/>
                        <a:pathLst>
                          <a:path w="428" h="1286">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271" name="Freeform: Shape 1270">
                        <a:extLst>
                          <a:ext uri="{FF2B5EF4-FFF2-40B4-BE49-F238E27FC236}">
                            <a16:creationId xmlns:a16="http://schemas.microsoft.com/office/drawing/2014/main" id="{E4C06E95-5562-800D-1E60-AB24DDDA9AC9}"/>
                          </a:ext>
                        </a:extLst>
                      </p:cNvPr>
                      <p:cNvSpPr/>
                      <p:nvPr/>
                    </p:nvSpPr>
                    <p:spPr>
                      <a:xfrm>
                        <a:off x="7912512" y="3915053"/>
                        <a:ext cx="1285" cy="1714"/>
                      </a:xfrm>
                      <a:custGeom>
                        <a:avLst/>
                        <a:gdLst>
                          <a:gd name="connsiteX0" fmla="*/ 1286 w 1285"/>
                          <a:gd name="connsiteY0" fmla="*/ 0 h 1714"/>
                          <a:gd name="connsiteX1" fmla="*/ 0 w 1285"/>
                          <a:gd name="connsiteY1" fmla="*/ 1715 h 1714"/>
                          <a:gd name="connsiteX2" fmla="*/ 429 w 1285"/>
                          <a:gd name="connsiteY2" fmla="*/ 429 h 1714"/>
                          <a:gd name="connsiteX3" fmla="*/ 1286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1286" y="0"/>
                            </a:moveTo>
                            <a:cubicBezTo>
                              <a:pt x="857" y="429"/>
                              <a:pt x="857" y="1715"/>
                              <a:pt x="0" y="1715"/>
                            </a:cubicBezTo>
                            <a:lnTo>
                              <a:pt x="429" y="429"/>
                            </a:lnTo>
                            <a:cubicBezTo>
                              <a:pt x="857" y="429"/>
                              <a:pt x="1286" y="0"/>
                              <a:pt x="1286" y="0"/>
                            </a:cubicBezTo>
                          </a:path>
                        </a:pathLst>
                      </a:custGeom>
                      <a:solidFill>
                        <a:srgbClr val="B94231"/>
                      </a:solidFill>
                      <a:ln w="4286" cap="flat">
                        <a:noFill/>
                        <a:prstDash val="solid"/>
                        <a:miter/>
                      </a:ln>
                    </p:spPr>
                    <p:txBody>
                      <a:bodyPr rtlCol="0" anchor="ctr"/>
                      <a:lstStyle/>
                      <a:p>
                        <a:endParaRPr lang="en-GB"/>
                      </a:p>
                    </p:txBody>
                  </p:sp>
                </p:grpSp>
                <p:sp>
                  <p:nvSpPr>
                    <p:cNvPr id="1272" name="Freeform: Shape 1271">
                      <a:extLst>
                        <a:ext uri="{FF2B5EF4-FFF2-40B4-BE49-F238E27FC236}">
                          <a16:creationId xmlns:a16="http://schemas.microsoft.com/office/drawing/2014/main" id="{AB2BC053-B090-441F-6525-4E18514AF5F6}"/>
                        </a:ext>
                      </a:extLst>
                    </p:cNvPr>
                    <p:cNvSpPr/>
                    <p:nvPr/>
                  </p:nvSpPr>
                  <p:spPr>
                    <a:xfrm>
                      <a:off x="8065960" y="3984490"/>
                      <a:ext cx="14144" cy="9001"/>
                    </a:xfrm>
                    <a:custGeom>
                      <a:avLst/>
                      <a:gdLst>
                        <a:gd name="connsiteX0" fmla="*/ 14145 w 14144"/>
                        <a:gd name="connsiteY0" fmla="*/ 0 h 9001"/>
                        <a:gd name="connsiteX1" fmla="*/ 13716 w 14144"/>
                        <a:gd name="connsiteY1" fmla="*/ 1286 h 9001"/>
                        <a:gd name="connsiteX2" fmla="*/ 0 w 14144"/>
                        <a:gd name="connsiteY2" fmla="*/ 9001 h 9001"/>
                        <a:gd name="connsiteX3" fmla="*/ 429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0"/>
                          </a:moveTo>
                          <a:lnTo>
                            <a:pt x="13716" y="1286"/>
                          </a:lnTo>
                          <a:lnTo>
                            <a:pt x="0" y="9001"/>
                          </a:lnTo>
                          <a:lnTo>
                            <a:pt x="429" y="7715"/>
                          </a:lnTo>
                          <a:close/>
                        </a:path>
                      </a:pathLst>
                    </a:custGeom>
                    <a:solidFill>
                      <a:srgbClr val="B94231"/>
                    </a:solidFill>
                    <a:ln w="4286" cap="flat">
                      <a:noFill/>
                      <a:prstDash val="solid"/>
                      <a:miter/>
                    </a:ln>
                  </p:spPr>
                  <p:txBody>
                    <a:bodyPr rtlCol="0" anchor="ctr"/>
                    <a:lstStyle/>
                    <a:p>
                      <a:endParaRPr lang="en-GB"/>
                    </a:p>
                  </p:txBody>
                </p:sp>
                <p:sp>
                  <p:nvSpPr>
                    <p:cNvPr id="1273" name="Freeform: Shape 1272">
                      <a:extLst>
                        <a:ext uri="{FF2B5EF4-FFF2-40B4-BE49-F238E27FC236}">
                          <a16:creationId xmlns:a16="http://schemas.microsoft.com/office/drawing/2014/main" id="{A73A857A-9DAF-1823-096F-58440E703108}"/>
                        </a:ext>
                      </a:extLst>
                    </p:cNvPr>
                    <p:cNvSpPr/>
                    <p:nvPr/>
                  </p:nvSpPr>
                  <p:spPr>
                    <a:xfrm>
                      <a:off x="8048564" y="3983205"/>
                      <a:ext cx="1108" cy="2571"/>
                    </a:xfrm>
                    <a:custGeom>
                      <a:avLst/>
                      <a:gdLst>
                        <a:gd name="connsiteX0" fmla="*/ 1108 w 1108"/>
                        <a:gd name="connsiteY0" fmla="*/ 1286 h 2571"/>
                        <a:gd name="connsiteX1" fmla="*/ 679 w 1108"/>
                        <a:gd name="connsiteY1" fmla="*/ 2572 h 2571"/>
                        <a:gd name="connsiteX2" fmla="*/ 679 w 1108"/>
                        <a:gd name="connsiteY2" fmla="*/ 0 h 2571"/>
                        <a:gd name="connsiteX3" fmla="*/ 1108 w 1108"/>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8" h="2571">
                          <a:moveTo>
                            <a:pt x="1108" y="1286"/>
                          </a:moveTo>
                          <a:lnTo>
                            <a:pt x="679" y="2572"/>
                          </a:lnTo>
                          <a:cubicBezTo>
                            <a:pt x="-607" y="1715"/>
                            <a:pt x="250" y="857"/>
                            <a:pt x="679" y="0"/>
                          </a:cubicBezTo>
                          <a:cubicBezTo>
                            <a:pt x="250" y="429"/>
                            <a:pt x="250" y="857"/>
                            <a:pt x="1108" y="1286"/>
                          </a:cubicBezTo>
                        </a:path>
                      </a:pathLst>
                    </a:custGeom>
                    <a:solidFill>
                      <a:srgbClr val="B94231"/>
                    </a:solidFill>
                    <a:ln w="4286" cap="flat">
                      <a:noFill/>
                      <a:prstDash val="solid"/>
                      <a:miter/>
                    </a:ln>
                  </p:spPr>
                  <p:txBody>
                    <a:bodyPr rtlCol="0" anchor="ctr"/>
                    <a:lstStyle/>
                    <a:p>
                      <a:endParaRPr lang="en-GB"/>
                    </a:p>
                  </p:txBody>
                </p:sp>
                <p:sp>
                  <p:nvSpPr>
                    <p:cNvPr id="1274" name="Freeform: Shape 1273">
                      <a:extLst>
                        <a:ext uri="{FF2B5EF4-FFF2-40B4-BE49-F238E27FC236}">
                          <a16:creationId xmlns:a16="http://schemas.microsoft.com/office/drawing/2014/main" id="{C2BBE555-A1BB-E70C-FF4F-DE5D463B799C}"/>
                        </a:ext>
                      </a:extLst>
                    </p:cNvPr>
                    <p:cNvSpPr/>
                    <p:nvPr/>
                  </p:nvSpPr>
                  <p:spPr>
                    <a:xfrm>
                      <a:off x="8048815" y="3984490"/>
                      <a:ext cx="14144" cy="9001"/>
                    </a:xfrm>
                    <a:custGeom>
                      <a:avLst/>
                      <a:gdLst>
                        <a:gd name="connsiteX0" fmla="*/ 14145 w 14144"/>
                        <a:gd name="connsiteY0" fmla="*/ 7715 h 9001"/>
                        <a:gd name="connsiteX1" fmla="*/ 13716 w 14144"/>
                        <a:gd name="connsiteY1" fmla="*/ 9001 h 9001"/>
                        <a:gd name="connsiteX2" fmla="*/ 0 w 14144"/>
                        <a:gd name="connsiteY2" fmla="*/ 1286 h 9001"/>
                        <a:gd name="connsiteX3" fmla="*/ 858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7715"/>
                          </a:moveTo>
                          <a:lnTo>
                            <a:pt x="13716" y="9001"/>
                          </a:lnTo>
                          <a:lnTo>
                            <a:pt x="0" y="1286"/>
                          </a:lnTo>
                          <a:lnTo>
                            <a:pt x="858" y="0"/>
                          </a:lnTo>
                          <a:close/>
                        </a:path>
                      </a:pathLst>
                    </a:custGeom>
                    <a:solidFill>
                      <a:srgbClr val="B94231"/>
                    </a:solidFill>
                    <a:ln w="4286" cap="flat">
                      <a:noFill/>
                      <a:prstDash val="solid"/>
                      <a:miter/>
                    </a:ln>
                  </p:spPr>
                  <p:txBody>
                    <a:bodyPr rtlCol="0" anchor="ctr"/>
                    <a:lstStyle/>
                    <a:p>
                      <a:endParaRPr lang="en-GB"/>
                    </a:p>
                  </p:txBody>
                </p:sp>
                <p:sp>
                  <p:nvSpPr>
                    <p:cNvPr id="1275" name="Freeform: Shape 1274">
                      <a:extLst>
                        <a:ext uri="{FF2B5EF4-FFF2-40B4-BE49-F238E27FC236}">
                          <a16:creationId xmlns:a16="http://schemas.microsoft.com/office/drawing/2014/main" id="{FDC28B6F-2ADD-65B5-E9F7-1B92F5B97B3C}"/>
                        </a:ext>
                      </a:extLst>
                    </p:cNvPr>
                    <p:cNvSpPr/>
                    <p:nvPr/>
                  </p:nvSpPr>
                  <p:spPr>
                    <a:xfrm>
                      <a:off x="8062531" y="3992206"/>
                      <a:ext cx="3857" cy="1607"/>
                    </a:xfrm>
                    <a:custGeom>
                      <a:avLst/>
                      <a:gdLst>
                        <a:gd name="connsiteX0" fmla="*/ 3857 w 3857"/>
                        <a:gd name="connsiteY0" fmla="*/ 0 h 1607"/>
                        <a:gd name="connsiteX1" fmla="*/ 3429 w 3857"/>
                        <a:gd name="connsiteY1" fmla="*/ 1286 h 1607"/>
                        <a:gd name="connsiteX2" fmla="*/ 0 w 3857"/>
                        <a:gd name="connsiteY2" fmla="*/ 1286 h 1607"/>
                        <a:gd name="connsiteX3" fmla="*/ 429 w 3857"/>
                        <a:gd name="connsiteY3" fmla="*/ 0 h 1607"/>
                        <a:gd name="connsiteX4" fmla="*/ 3857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7" y="0"/>
                          </a:moveTo>
                          <a:lnTo>
                            <a:pt x="3429" y="1286"/>
                          </a:lnTo>
                          <a:cubicBezTo>
                            <a:pt x="2572" y="1715"/>
                            <a:pt x="857" y="1715"/>
                            <a:pt x="0" y="1286"/>
                          </a:cubicBezTo>
                          <a:lnTo>
                            <a:pt x="429" y="0"/>
                          </a:lnTo>
                          <a:cubicBezTo>
                            <a:pt x="1714" y="429"/>
                            <a:pt x="3000" y="429"/>
                            <a:pt x="3857" y="0"/>
                          </a:cubicBezTo>
                        </a:path>
                      </a:pathLst>
                    </a:custGeom>
                    <a:solidFill>
                      <a:srgbClr val="B94231"/>
                    </a:solidFill>
                    <a:ln w="4286" cap="flat">
                      <a:noFill/>
                      <a:prstDash val="solid"/>
                      <a:miter/>
                    </a:ln>
                  </p:spPr>
                  <p:txBody>
                    <a:bodyPr rtlCol="0" anchor="ctr"/>
                    <a:lstStyle/>
                    <a:p>
                      <a:endParaRPr lang="en-GB"/>
                    </a:p>
                  </p:txBody>
                </p:sp>
                <p:sp>
                  <p:nvSpPr>
                    <p:cNvPr id="1276" name="Freeform: Shape 1275">
                      <a:extLst>
                        <a:ext uri="{FF2B5EF4-FFF2-40B4-BE49-F238E27FC236}">
                          <a16:creationId xmlns:a16="http://schemas.microsoft.com/office/drawing/2014/main" id="{D5BEB7DB-D489-ADAE-5C36-FF65EC2DBC31}"/>
                        </a:ext>
                      </a:extLst>
                    </p:cNvPr>
                    <p:cNvSpPr/>
                    <p:nvPr/>
                  </p:nvSpPr>
                  <p:spPr>
                    <a:xfrm>
                      <a:off x="8048818" y="3974143"/>
                      <a:ext cx="31711" cy="18551"/>
                    </a:xfrm>
                    <a:custGeom>
                      <a:avLst/>
                      <a:gdLst>
                        <a:gd name="connsiteX0" fmla="*/ 15856 w 31711"/>
                        <a:gd name="connsiteY0" fmla="*/ 60 h 18551"/>
                        <a:gd name="connsiteX1" fmla="*/ 31286 w 31711"/>
                        <a:gd name="connsiteY1" fmla="*/ 10347 h 18551"/>
                        <a:gd name="connsiteX2" fmla="*/ 15856 w 31711"/>
                        <a:gd name="connsiteY2" fmla="*/ 18491 h 18551"/>
                        <a:gd name="connsiteX3" fmla="*/ 425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6284" y="60"/>
                            <a:pt x="34715" y="8633"/>
                            <a:pt x="31286" y="10347"/>
                          </a:cubicBezTo>
                          <a:cubicBezTo>
                            <a:pt x="30429" y="10776"/>
                            <a:pt x="16713" y="19348"/>
                            <a:pt x="15856" y="18491"/>
                          </a:cubicBezTo>
                          <a:cubicBezTo>
                            <a:pt x="15427" y="18491"/>
                            <a:pt x="-3004" y="9919"/>
                            <a:pt x="425" y="8204"/>
                          </a:cubicBezTo>
                          <a:cubicBezTo>
                            <a:pt x="1711" y="7775"/>
                            <a:pt x="15427" y="-797"/>
                            <a:pt x="15856" y="60"/>
                          </a:cubicBezTo>
                          <a:close/>
                        </a:path>
                      </a:pathLst>
                    </a:custGeom>
                    <a:solidFill>
                      <a:srgbClr val="6C74AF"/>
                    </a:solidFill>
                    <a:ln w="4286" cap="flat">
                      <a:noFill/>
                      <a:prstDash val="solid"/>
                      <a:miter/>
                    </a:ln>
                  </p:spPr>
                  <p:txBody>
                    <a:bodyPr rtlCol="0" anchor="ctr"/>
                    <a:lstStyle/>
                    <a:p>
                      <a:endParaRPr lang="en-GB"/>
                    </a:p>
                  </p:txBody>
                </p:sp>
                <p:grpSp>
                  <p:nvGrpSpPr>
                    <p:cNvPr id="1277" name="Graphic 18">
                      <a:extLst>
                        <a:ext uri="{FF2B5EF4-FFF2-40B4-BE49-F238E27FC236}">
                          <a16:creationId xmlns:a16="http://schemas.microsoft.com/office/drawing/2014/main" id="{2D1B7EAF-FF9B-8FA0-F831-884D7AFB2914}"/>
                        </a:ext>
                      </a:extLst>
                    </p:cNvPr>
                    <p:cNvGrpSpPr/>
                    <p:nvPr/>
                  </p:nvGrpSpPr>
                  <p:grpSpPr>
                    <a:xfrm>
                      <a:off x="7936515" y="3928769"/>
                      <a:ext cx="1285" cy="1714"/>
                      <a:chOff x="7936515" y="3928769"/>
                      <a:chExt cx="1285" cy="1714"/>
                    </a:xfrm>
                  </p:grpSpPr>
                  <p:sp>
                    <p:nvSpPr>
                      <p:cNvPr id="1278" name="Freeform: Shape 1277">
                        <a:extLst>
                          <a:ext uri="{FF2B5EF4-FFF2-40B4-BE49-F238E27FC236}">
                            <a16:creationId xmlns:a16="http://schemas.microsoft.com/office/drawing/2014/main" id="{BF4C5B57-DD6F-F866-FA13-ABA882D70876}"/>
                          </a:ext>
                        </a:extLst>
                      </p:cNvPr>
                      <p:cNvSpPr/>
                      <p:nvPr/>
                    </p:nvSpPr>
                    <p:spPr>
                      <a:xfrm>
                        <a:off x="7936944" y="3928769"/>
                        <a:ext cx="857" cy="1285"/>
                      </a:xfrm>
                      <a:custGeom>
                        <a:avLst/>
                        <a:gdLst>
                          <a:gd name="connsiteX0" fmla="*/ 857 w 857"/>
                          <a:gd name="connsiteY0" fmla="*/ 0 h 1285"/>
                          <a:gd name="connsiteX1" fmla="*/ 0 w 857"/>
                          <a:gd name="connsiteY1" fmla="*/ 1286 h 1285"/>
                          <a:gd name="connsiteX2" fmla="*/ 857 w 857"/>
                          <a:gd name="connsiteY2" fmla="*/ 0 h 1285"/>
                        </a:gdLst>
                        <a:ahLst/>
                        <a:cxnLst>
                          <a:cxn ang="0">
                            <a:pos x="connsiteX0" y="connsiteY0"/>
                          </a:cxn>
                          <a:cxn ang="0">
                            <a:pos x="connsiteX1" y="connsiteY1"/>
                          </a:cxn>
                          <a:cxn ang="0">
                            <a:pos x="connsiteX2" y="connsiteY2"/>
                          </a:cxn>
                        </a:cxnLst>
                        <a:rect l="l" t="t" r="r" b="b"/>
                        <a:pathLst>
                          <a:path w="857" h="1285">
                            <a:moveTo>
                              <a:pt x="857" y="0"/>
                            </a:moveTo>
                            <a:lnTo>
                              <a:pt x="0" y="1286"/>
                            </a:lnTo>
                            <a:lnTo>
                              <a:pt x="857" y="0"/>
                            </a:lnTo>
                          </a:path>
                        </a:pathLst>
                      </a:custGeom>
                      <a:solidFill>
                        <a:srgbClr val="376C70"/>
                      </a:solidFill>
                      <a:ln w="4286" cap="flat">
                        <a:noFill/>
                        <a:prstDash val="solid"/>
                        <a:miter/>
                      </a:ln>
                    </p:spPr>
                    <p:txBody>
                      <a:bodyPr rtlCol="0" anchor="ctr"/>
                      <a:lstStyle/>
                      <a:p>
                        <a:endParaRPr lang="en-GB"/>
                      </a:p>
                    </p:txBody>
                  </p:sp>
                  <p:sp>
                    <p:nvSpPr>
                      <p:cNvPr id="1279" name="Freeform: Shape 1278">
                        <a:extLst>
                          <a:ext uri="{FF2B5EF4-FFF2-40B4-BE49-F238E27FC236}">
                            <a16:creationId xmlns:a16="http://schemas.microsoft.com/office/drawing/2014/main" id="{5EF770FE-B1D7-2FF9-1F3A-B112869DAB26}"/>
                          </a:ext>
                        </a:extLst>
                      </p:cNvPr>
                      <p:cNvSpPr/>
                      <p:nvPr/>
                    </p:nvSpPr>
                    <p:spPr>
                      <a:xfrm>
                        <a:off x="7936515" y="3928769"/>
                        <a:ext cx="1285" cy="1714"/>
                      </a:xfrm>
                      <a:custGeom>
                        <a:avLst/>
                        <a:gdLst>
                          <a:gd name="connsiteX0" fmla="*/ 1286 w 1285"/>
                          <a:gd name="connsiteY0" fmla="*/ 0 h 1714"/>
                          <a:gd name="connsiteX1" fmla="*/ 0 w 1285"/>
                          <a:gd name="connsiteY1" fmla="*/ 1715 h 1714"/>
                          <a:gd name="connsiteX2" fmla="*/ 429 w 1285"/>
                          <a:gd name="connsiteY2" fmla="*/ 429 h 1714"/>
                          <a:gd name="connsiteX3" fmla="*/ 1286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1286" y="0"/>
                            </a:moveTo>
                            <a:cubicBezTo>
                              <a:pt x="857" y="429"/>
                              <a:pt x="857" y="1715"/>
                              <a:pt x="0" y="1715"/>
                            </a:cubicBezTo>
                            <a:lnTo>
                              <a:pt x="429" y="429"/>
                            </a:lnTo>
                            <a:cubicBezTo>
                              <a:pt x="857" y="429"/>
                              <a:pt x="857" y="0"/>
                              <a:pt x="1286" y="0"/>
                            </a:cubicBezTo>
                          </a:path>
                        </a:pathLst>
                      </a:custGeom>
                      <a:solidFill>
                        <a:srgbClr val="B94231"/>
                      </a:solidFill>
                      <a:ln w="4286" cap="flat">
                        <a:noFill/>
                        <a:prstDash val="solid"/>
                        <a:miter/>
                      </a:ln>
                    </p:spPr>
                    <p:txBody>
                      <a:bodyPr rtlCol="0" anchor="ctr"/>
                      <a:lstStyle/>
                      <a:p>
                        <a:endParaRPr lang="en-GB"/>
                      </a:p>
                    </p:txBody>
                  </p:sp>
                </p:grpSp>
                <p:grpSp>
                  <p:nvGrpSpPr>
                    <p:cNvPr id="1280" name="Graphic 18">
                      <a:extLst>
                        <a:ext uri="{FF2B5EF4-FFF2-40B4-BE49-F238E27FC236}">
                          <a16:creationId xmlns:a16="http://schemas.microsoft.com/office/drawing/2014/main" id="{6F43139F-6503-8163-17A2-574263975A30}"/>
                        </a:ext>
                      </a:extLst>
                    </p:cNvPr>
                    <p:cNvGrpSpPr/>
                    <p:nvPr/>
                  </p:nvGrpSpPr>
                  <p:grpSpPr>
                    <a:xfrm>
                      <a:off x="7960090" y="3942485"/>
                      <a:ext cx="1285" cy="1714"/>
                      <a:chOff x="7960090" y="3942485"/>
                      <a:chExt cx="1285" cy="1714"/>
                    </a:xfrm>
                  </p:grpSpPr>
                  <p:sp>
                    <p:nvSpPr>
                      <p:cNvPr id="1281" name="Freeform: Shape 1280">
                        <a:extLst>
                          <a:ext uri="{FF2B5EF4-FFF2-40B4-BE49-F238E27FC236}">
                            <a16:creationId xmlns:a16="http://schemas.microsoft.com/office/drawing/2014/main" id="{AC18D494-2F77-7734-8A98-027A7ED181CC}"/>
                          </a:ext>
                        </a:extLst>
                      </p:cNvPr>
                      <p:cNvSpPr/>
                      <p:nvPr/>
                    </p:nvSpPr>
                    <p:spPr>
                      <a:xfrm>
                        <a:off x="7960947" y="3942485"/>
                        <a:ext cx="428" cy="1285"/>
                      </a:xfrm>
                      <a:custGeom>
                        <a:avLst/>
                        <a:gdLst>
                          <a:gd name="connsiteX0" fmla="*/ 429 w 428"/>
                          <a:gd name="connsiteY0" fmla="*/ 0 h 1285"/>
                          <a:gd name="connsiteX1" fmla="*/ 0 w 428"/>
                          <a:gd name="connsiteY1" fmla="*/ 1286 h 1285"/>
                          <a:gd name="connsiteX2" fmla="*/ 429 w 428"/>
                          <a:gd name="connsiteY2" fmla="*/ 0 h 1285"/>
                        </a:gdLst>
                        <a:ahLst/>
                        <a:cxnLst>
                          <a:cxn ang="0">
                            <a:pos x="connsiteX0" y="connsiteY0"/>
                          </a:cxn>
                          <a:cxn ang="0">
                            <a:pos x="connsiteX1" y="connsiteY1"/>
                          </a:cxn>
                          <a:cxn ang="0">
                            <a:pos x="connsiteX2" y="connsiteY2"/>
                          </a:cxn>
                        </a:cxnLst>
                        <a:rect l="l" t="t" r="r" b="b"/>
                        <a:pathLst>
                          <a:path w="428" h="1285">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282" name="Freeform: Shape 1281">
                        <a:extLst>
                          <a:ext uri="{FF2B5EF4-FFF2-40B4-BE49-F238E27FC236}">
                            <a16:creationId xmlns:a16="http://schemas.microsoft.com/office/drawing/2014/main" id="{B00FDD75-546C-1E08-03AD-0052934646A5}"/>
                          </a:ext>
                        </a:extLst>
                      </p:cNvPr>
                      <p:cNvSpPr/>
                      <p:nvPr/>
                    </p:nvSpPr>
                    <p:spPr>
                      <a:xfrm>
                        <a:off x="7960090" y="3942485"/>
                        <a:ext cx="1285" cy="1714"/>
                      </a:xfrm>
                      <a:custGeom>
                        <a:avLst/>
                        <a:gdLst>
                          <a:gd name="connsiteX0" fmla="*/ 1286 w 1285"/>
                          <a:gd name="connsiteY0" fmla="*/ 0 h 1714"/>
                          <a:gd name="connsiteX1" fmla="*/ 0 w 1285"/>
                          <a:gd name="connsiteY1" fmla="*/ 1715 h 1714"/>
                          <a:gd name="connsiteX2" fmla="*/ 429 w 1285"/>
                          <a:gd name="connsiteY2" fmla="*/ 429 h 1714"/>
                          <a:gd name="connsiteX3" fmla="*/ 1286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1286" y="0"/>
                            </a:moveTo>
                            <a:cubicBezTo>
                              <a:pt x="857" y="429"/>
                              <a:pt x="857" y="1715"/>
                              <a:pt x="0" y="1715"/>
                            </a:cubicBezTo>
                            <a:lnTo>
                              <a:pt x="429" y="429"/>
                            </a:lnTo>
                            <a:cubicBezTo>
                              <a:pt x="1286" y="429"/>
                              <a:pt x="1286" y="0"/>
                              <a:pt x="1286" y="0"/>
                            </a:cubicBezTo>
                          </a:path>
                        </a:pathLst>
                      </a:custGeom>
                      <a:solidFill>
                        <a:srgbClr val="B94231"/>
                      </a:solidFill>
                      <a:ln w="4286" cap="flat">
                        <a:noFill/>
                        <a:prstDash val="solid"/>
                        <a:miter/>
                      </a:ln>
                    </p:spPr>
                    <p:txBody>
                      <a:bodyPr rtlCol="0" anchor="ctr"/>
                      <a:lstStyle/>
                      <a:p>
                        <a:endParaRPr lang="en-GB"/>
                      </a:p>
                    </p:txBody>
                  </p:sp>
                </p:grpSp>
                <p:grpSp>
                  <p:nvGrpSpPr>
                    <p:cNvPr id="1283" name="Graphic 18">
                      <a:extLst>
                        <a:ext uri="{FF2B5EF4-FFF2-40B4-BE49-F238E27FC236}">
                          <a16:creationId xmlns:a16="http://schemas.microsoft.com/office/drawing/2014/main" id="{1748F765-B113-90EF-A078-714029488F69}"/>
                        </a:ext>
                      </a:extLst>
                    </p:cNvPr>
                    <p:cNvGrpSpPr/>
                    <p:nvPr/>
                  </p:nvGrpSpPr>
                  <p:grpSpPr>
                    <a:xfrm>
                      <a:off x="7984093" y="3956201"/>
                      <a:ext cx="1286" cy="1714"/>
                      <a:chOff x="7984093" y="3956201"/>
                      <a:chExt cx="1286" cy="1714"/>
                    </a:xfrm>
                  </p:grpSpPr>
                  <p:sp>
                    <p:nvSpPr>
                      <p:cNvPr id="1284" name="Freeform: Shape 1283">
                        <a:extLst>
                          <a:ext uri="{FF2B5EF4-FFF2-40B4-BE49-F238E27FC236}">
                            <a16:creationId xmlns:a16="http://schemas.microsoft.com/office/drawing/2014/main" id="{B108F655-3218-99E4-CEDF-73071EE100CA}"/>
                          </a:ext>
                        </a:extLst>
                      </p:cNvPr>
                      <p:cNvSpPr/>
                      <p:nvPr/>
                    </p:nvSpPr>
                    <p:spPr>
                      <a:xfrm>
                        <a:off x="7984950" y="3956201"/>
                        <a:ext cx="429" cy="1285"/>
                      </a:xfrm>
                      <a:custGeom>
                        <a:avLst/>
                        <a:gdLst>
                          <a:gd name="connsiteX0" fmla="*/ 429 w 429"/>
                          <a:gd name="connsiteY0" fmla="*/ 0 h 1285"/>
                          <a:gd name="connsiteX1" fmla="*/ 0 w 429"/>
                          <a:gd name="connsiteY1" fmla="*/ 1286 h 1285"/>
                          <a:gd name="connsiteX2" fmla="*/ 429 w 429"/>
                          <a:gd name="connsiteY2" fmla="*/ 0 h 1285"/>
                        </a:gdLst>
                        <a:ahLst/>
                        <a:cxnLst>
                          <a:cxn ang="0">
                            <a:pos x="connsiteX0" y="connsiteY0"/>
                          </a:cxn>
                          <a:cxn ang="0">
                            <a:pos x="connsiteX1" y="connsiteY1"/>
                          </a:cxn>
                          <a:cxn ang="0">
                            <a:pos x="connsiteX2" y="connsiteY2"/>
                          </a:cxn>
                        </a:cxnLst>
                        <a:rect l="l" t="t" r="r" b="b"/>
                        <a:pathLst>
                          <a:path w="429" h="1285">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285" name="Freeform: Shape 1284">
                        <a:extLst>
                          <a:ext uri="{FF2B5EF4-FFF2-40B4-BE49-F238E27FC236}">
                            <a16:creationId xmlns:a16="http://schemas.microsoft.com/office/drawing/2014/main" id="{AA67637A-08DA-B444-3FBC-1F36D8AE6494}"/>
                          </a:ext>
                        </a:extLst>
                      </p:cNvPr>
                      <p:cNvSpPr/>
                      <p:nvPr/>
                    </p:nvSpPr>
                    <p:spPr>
                      <a:xfrm>
                        <a:off x="7984093" y="3956201"/>
                        <a:ext cx="1286" cy="1714"/>
                      </a:xfrm>
                      <a:custGeom>
                        <a:avLst/>
                        <a:gdLst>
                          <a:gd name="connsiteX0" fmla="*/ 1286 w 1286"/>
                          <a:gd name="connsiteY0" fmla="*/ 0 h 1714"/>
                          <a:gd name="connsiteX1" fmla="*/ 0 w 1286"/>
                          <a:gd name="connsiteY1" fmla="*/ 1714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7" y="429"/>
                              <a:pt x="857" y="1714"/>
                              <a:pt x="0" y="1714"/>
                            </a:cubicBezTo>
                            <a:lnTo>
                              <a:pt x="429" y="429"/>
                            </a:lnTo>
                            <a:cubicBezTo>
                              <a:pt x="857" y="429"/>
                              <a:pt x="1286" y="429"/>
                              <a:pt x="1286" y="0"/>
                            </a:cubicBezTo>
                          </a:path>
                        </a:pathLst>
                      </a:custGeom>
                      <a:solidFill>
                        <a:srgbClr val="B94231"/>
                      </a:solidFill>
                      <a:ln w="4286" cap="flat">
                        <a:noFill/>
                        <a:prstDash val="solid"/>
                        <a:miter/>
                      </a:ln>
                    </p:spPr>
                    <p:txBody>
                      <a:bodyPr rtlCol="0" anchor="ctr"/>
                      <a:lstStyle/>
                      <a:p>
                        <a:endParaRPr lang="en-GB"/>
                      </a:p>
                    </p:txBody>
                  </p:sp>
                </p:grpSp>
                <p:grpSp>
                  <p:nvGrpSpPr>
                    <p:cNvPr id="1286" name="Graphic 18">
                      <a:extLst>
                        <a:ext uri="{FF2B5EF4-FFF2-40B4-BE49-F238E27FC236}">
                          <a16:creationId xmlns:a16="http://schemas.microsoft.com/office/drawing/2014/main" id="{60A5AA14-34E5-EA0C-0105-3FCE5090FE25}"/>
                        </a:ext>
                      </a:extLst>
                    </p:cNvPr>
                    <p:cNvGrpSpPr/>
                    <p:nvPr/>
                  </p:nvGrpSpPr>
                  <p:grpSpPr>
                    <a:xfrm>
                      <a:off x="8008096" y="3969917"/>
                      <a:ext cx="1286" cy="1714"/>
                      <a:chOff x="8008096" y="3969917"/>
                      <a:chExt cx="1286" cy="1714"/>
                    </a:xfrm>
                  </p:grpSpPr>
                  <p:sp>
                    <p:nvSpPr>
                      <p:cNvPr id="1287" name="Freeform: Shape 1286">
                        <a:extLst>
                          <a:ext uri="{FF2B5EF4-FFF2-40B4-BE49-F238E27FC236}">
                            <a16:creationId xmlns:a16="http://schemas.microsoft.com/office/drawing/2014/main" id="{A9E8C8EF-57FE-9B99-80C0-0C91D1DE1A97}"/>
                          </a:ext>
                        </a:extLst>
                      </p:cNvPr>
                      <p:cNvSpPr/>
                      <p:nvPr/>
                    </p:nvSpPr>
                    <p:spPr>
                      <a:xfrm>
                        <a:off x="8008524" y="3969917"/>
                        <a:ext cx="857" cy="1285"/>
                      </a:xfrm>
                      <a:custGeom>
                        <a:avLst/>
                        <a:gdLst>
                          <a:gd name="connsiteX0" fmla="*/ 858 w 857"/>
                          <a:gd name="connsiteY0" fmla="*/ 0 h 1285"/>
                          <a:gd name="connsiteX1" fmla="*/ 0 w 857"/>
                          <a:gd name="connsiteY1" fmla="*/ 1286 h 1285"/>
                          <a:gd name="connsiteX2" fmla="*/ 858 w 857"/>
                          <a:gd name="connsiteY2" fmla="*/ 0 h 1285"/>
                        </a:gdLst>
                        <a:ahLst/>
                        <a:cxnLst>
                          <a:cxn ang="0">
                            <a:pos x="connsiteX0" y="connsiteY0"/>
                          </a:cxn>
                          <a:cxn ang="0">
                            <a:pos x="connsiteX1" y="connsiteY1"/>
                          </a:cxn>
                          <a:cxn ang="0">
                            <a:pos x="connsiteX2" y="connsiteY2"/>
                          </a:cxn>
                        </a:cxnLst>
                        <a:rect l="l" t="t" r="r" b="b"/>
                        <a:pathLst>
                          <a:path w="857" h="1285">
                            <a:moveTo>
                              <a:pt x="858" y="0"/>
                            </a:moveTo>
                            <a:lnTo>
                              <a:pt x="0" y="1286"/>
                            </a:lnTo>
                            <a:lnTo>
                              <a:pt x="858" y="0"/>
                            </a:lnTo>
                          </a:path>
                        </a:pathLst>
                      </a:custGeom>
                      <a:solidFill>
                        <a:srgbClr val="376C70"/>
                      </a:solidFill>
                      <a:ln w="4286" cap="flat">
                        <a:noFill/>
                        <a:prstDash val="solid"/>
                        <a:miter/>
                      </a:ln>
                    </p:spPr>
                    <p:txBody>
                      <a:bodyPr rtlCol="0" anchor="ctr"/>
                      <a:lstStyle/>
                      <a:p>
                        <a:endParaRPr lang="en-GB"/>
                      </a:p>
                    </p:txBody>
                  </p:sp>
                  <p:sp>
                    <p:nvSpPr>
                      <p:cNvPr id="1288" name="Freeform: Shape 1287">
                        <a:extLst>
                          <a:ext uri="{FF2B5EF4-FFF2-40B4-BE49-F238E27FC236}">
                            <a16:creationId xmlns:a16="http://schemas.microsoft.com/office/drawing/2014/main" id="{95A2AC0E-E9DE-1481-EA14-36052C8AF715}"/>
                          </a:ext>
                        </a:extLst>
                      </p:cNvPr>
                      <p:cNvSpPr/>
                      <p:nvPr/>
                    </p:nvSpPr>
                    <p:spPr>
                      <a:xfrm>
                        <a:off x="8008096" y="3969917"/>
                        <a:ext cx="1286" cy="1714"/>
                      </a:xfrm>
                      <a:custGeom>
                        <a:avLst/>
                        <a:gdLst>
                          <a:gd name="connsiteX0" fmla="*/ 1286 w 1286"/>
                          <a:gd name="connsiteY0" fmla="*/ 0 h 1714"/>
                          <a:gd name="connsiteX1" fmla="*/ 0 w 1286"/>
                          <a:gd name="connsiteY1" fmla="*/ 1714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8" y="429"/>
                              <a:pt x="858" y="1714"/>
                              <a:pt x="0" y="1714"/>
                            </a:cubicBezTo>
                            <a:lnTo>
                              <a:pt x="429" y="429"/>
                            </a:lnTo>
                            <a:cubicBezTo>
                              <a:pt x="858" y="429"/>
                              <a:pt x="858" y="429"/>
                              <a:pt x="1286" y="0"/>
                            </a:cubicBezTo>
                          </a:path>
                        </a:pathLst>
                      </a:custGeom>
                      <a:solidFill>
                        <a:srgbClr val="B94231"/>
                      </a:solidFill>
                      <a:ln w="4286" cap="flat">
                        <a:noFill/>
                        <a:prstDash val="solid"/>
                        <a:miter/>
                      </a:ln>
                    </p:spPr>
                    <p:txBody>
                      <a:bodyPr rtlCol="0" anchor="ctr"/>
                      <a:lstStyle/>
                      <a:p>
                        <a:endParaRPr lang="en-GB"/>
                      </a:p>
                    </p:txBody>
                  </p:sp>
                </p:grpSp>
                <p:sp>
                  <p:nvSpPr>
                    <p:cNvPr id="1289" name="Freeform: Shape 1288">
                      <a:extLst>
                        <a:ext uri="{FF2B5EF4-FFF2-40B4-BE49-F238E27FC236}">
                          <a16:creationId xmlns:a16="http://schemas.microsoft.com/office/drawing/2014/main" id="{15759BA3-4C2C-5A8A-25E9-CFAB44634F97}"/>
                        </a:ext>
                      </a:extLst>
                    </p:cNvPr>
                    <p:cNvSpPr/>
                    <p:nvPr/>
                  </p:nvSpPr>
                  <p:spPr>
                    <a:xfrm>
                      <a:off x="7827216" y="3874334"/>
                      <a:ext cx="14573" cy="9001"/>
                    </a:xfrm>
                    <a:custGeom>
                      <a:avLst/>
                      <a:gdLst>
                        <a:gd name="connsiteX0" fmla="*/ 14573 w 14573"/>
                        <a:gd name="connsiteY0" fmla="*/ 0 h 9001"/>
                        <a:gd name="connsiteX1" fmla="*/ 13716 w 14573"/>
                        <a:gd name="connsiteY1" fmla="*/ 1286 h 9001"/>
                        <a:gd name="connsiteX2" fmla="*/ 0 w 14573"/>
                        <a:gd name="connsiteY2" fmla="*/ 9001 h 9001"/>
                        <a:gd name="connsiteX3" fmla="*/ 857 w 14573"/>
                        <a:gd name="connsiteY3" fmla="*/ 7715 h 9001"/>
                      </a:gdLst>
                      <a:ahLst/>
                      <a:cxnLst>
                        <a:cxn ang="0">
                          <a:pos x="connsiteX0" y="connsiteY0"/>
                        </a:cxn>
                        <a:cxn ang="0">
                          <a:pos x="connsiteX1" y="connsiteY1"/>
                        </a:cxn>
                        <a:cxn ang="0">
                          <a:pos x="connsiteX2" y="connsiteY2"/>
                        </a:cxn>
                        <a:cxn ang="0">
                          <a:pos x="connsiteX3" y="connsiteY3"/>
                        </a:cxn>
                      </a:cxnLst>
                      <a:rect l="l" t="t" r="r" b="b"/>
                      <a:pathLst>
                        <a:path w="14573" h="9001">
                          <a:moveTo>
                            <a:pt x="14573" y="0"/>
                          </a:moveTo>
                          <a:lnTo>
                            <a:pt x="13716" y="1286"/>
                          </a:lnTo>
                          <a:lnTo>
                            <a:pt x="0" y="9001"/>
                          </a:lnTo>
                          <a:lnTo>
                            <a:pt x="857" y="7715"/>
                          </a:lnTo>
                          <a:close/>
                        </a:path>
                      </a:pathLst>
                    </a:custGeom>
                    <a:solidFill>
                      <a:srgbClr val="B94231"/>
                    </a:solidFill>
                    <a:ln w="4286" cap="flat">
                      <a:noFill/>
                      <a:prstDash val="solid"/>
                      <a:miter/>
                    </a:ln>
                  </p:spPr>
                  <p:txBody>
                    <a:bodyPr rtlCol="0" anchor="ctr"/>
                    <a:lstStyle/>
                    <a:p>
                      <a:endParaRPr lang="en-GB"/>
                    </a:p>
                  </p:txBody>
                </p:sp>
                <p:grpSp>
                  <p:nvGrpSpPr>
                    <p:cNvPr id="1290" name="Graphic 18">
                      <a:extLst>
                        <a:ext uri="{FF2B5EF4-FFF2-40B4-BE49-F238E27FC236}">
                          <a16:creationId xmlns:a16="http://schemas.microsoft.com/office/drawing/2014/main" id="{B7184349-4FFD-1F3E-FAA1-CAF25B7F06AE}"/>
                        </a:ext>
                      </a:extLst>
                    </p:cNvPr>
                    <p:cNvGrpSpPr/>
                    <p:nvPr/>
                  </p:nvGrpSpPr>
                  <p:grpSpPr>
                    <a:xfrm>
                      <a:off x="8031670" y="3983633"/>
                      <a:ext cx="1286" cy="1714"/>
                      <a:chOff x="8031670" y="3983633"/>
                      <a:chExt cx="1286" cy="1714"/>
                    </a:xfrm>
                  </p:grpSpPr>
                  <p:sp>
                    <p:nvSpPr>
                      <p:cNvPr id="1291" name="Freeform: Shape 1290">
                        <a:extLst>
                          <a:ext uri="{FF2B5EF4-FFF2-40B4-BE49-F238E27FC236}">
                            <a16:creationId xmlns:a16="http://schemas.microsoft.com/office/drawing/2014/main" id="{24EDDC8F-F59B-B26B-501B-67D4C7595889}"/>
                          </a:ext>
                        </a:extLst>
                      </p:cNvPr>
                      <p:cNvSpPr/>
                      <p:nvPr/>
                    </p:nvSpPr>
                    <p:spPr>
                      <a:xfrm>
                        <a:off x="8032527" y="3983633"/>
                        <a:ext cx="428" cy="1286"/>
                      </a:xfrm>
                      <a:custGeom>
                        <a:avLst/>
                        <a:gdLst>
                          <a:gd name="connsiteX0" fmla="*/ 429 w 428"/>
                          <a:gd name="connsiteY0" fmla="*/ 0 h 1286"/>
                          <a:gd name="connsiteX1" fmla="*/ 0 w 428"/>
                          <a:gd name="connsiteY1" fmla="*/ 1286 h 1286"/>
                          <a:gd name="connsiteX2" fmla="*/ 429 w 428"/>
                          <a:gd name="connsiteY2" fmla="*/ 0 h 1286"/>
                        </a:gdLst>
                        <a:ahLst/>
                        <a:cxnLst>
                          <a:cxn ang="0">
                            <a:pos x="connsiteX0" y="connsiteY0"/>
                          </a:cxn>
                          <a:cxn ang="0">
                            <a:pos x="connsiteX1" y="connsiteY1"/>
                          </a:cxn>
                          <a:cxn ang="0">
                            <a:pos x="connsiteX2" y="connsiteY2"/>
                          </a:cxn>
                        </a:cxnLst>
                        <a:rect l="l" t="t" r="r" b="b"/>
                        <a:pathLst>
                          <a:path w="428" h="1286">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292" name="Freeform: Shape 1291">
                        <a:extLst>
                          <a:ext uri="{FF2B5EF4-FFF2-40B4-BE49-F238E27FC236}">
                            <a16:creationId xmlns:a16="http://schemas.microsoft.com/office/drawing/2014/main" id="{FD6C528D-EA97-4343-E1BB-C3B6702F5031}"/>
                          </a:ext>
                        </a:extLst>
                      </p:cNvPr>
                      <p:cNvSpPr/>
                      <p:nvPr/>
                    </p:nvSpPr>
                    <p:spPr>
                      <a:xfrm>
                        <a:off x="8031670" y="3983633"/>
                        <a:ext cx="1286" cy="1714"/>
                      </a:xfrm>
                      <a:custGeom>
                        <a:avLst/>
                        <a:gdLst>
                          <a:gd name="connsiteX0" fmla="*/ 1286 w 1286"/>
                          <a:gd name="connsiteY0" fmla="*/ 0 h 1714"/>
                          <a:gd name="connsiteX1" fmla="*/ 0 w 1286"/>
                          <a:gd name="connsiteY1" fmla="*/ 1715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8" y="429"/>
                              <a:pt x="858" y="1715"/>
                              <a:pt x="0" y="1715"/>
                            </a:cubicBezTo>
                            <a:lnTo>
                              <a:pt x="429" y="429"/>
                            </a:lnTo>
                            <a:cubicBezTo>
                              <a:pt x="1286" y="429"/>
                              <a:pt x="1286" y="429"/>
                              <a:pt x="1286" y="0"/>
                            </a:cubicBezTo>
                          </a:path>
                        </a:pathLst>
                      </a:custGeom>
                      <a:solidFill>
                        <a:srgbClr val="B94231"/>
                      </a:solidFill>
                      <a:ln w="4286" cap="flat">
                        <a:noFill/>
                        <a:prstDash val="solid"/>
                        <a:miter/>
                      </a:ln>
                    </p:spPr>
                    <p:txBody>
                      <a:bodyPr rtlCol="0" anchor="ctr"/>
                      <a:lstStyle/>
                      <a:p>
                        <a:endParaRPr lang="en-GB"/>
                      </a:p>
                    </p:txBody>
                  </p:sp>
                </p:grpSp>
                <p:sp>
                  <p:nvSpPr>
                    <p:cNvPr id="1293" name="Freeform: Shape 1292">
                      <a:extLst>
                        <a:ext uri="{FF2B5EF4-FFF2-40B4-BE49-F238E27FC236}">
                          <a16:creationId xmlns:a16="http://schemas.microsoft.com/office/drawing/2014/main" id="{37A393BD-B632-1DF4-8F59-97A79E4DCFD0}"/>
                        </a:ext>
                      </a:extLst>
                    </p:cNvPr>
                    <p:cNvSpPr/>
                    <p:nvPr/>
                  </p:nvSpPr>
                  <p:spPr>
                    <a:xfrm>
                      <a:off x="7809820" y="3873048"/>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5"/>
                            <a:pt x="251" y="857"/>
                            <a:pt x="679" y="0"/>
                          </a:cubicBezTo>
                          <a:cubicBezTo>
                            <a:pt x="251" y="429"/>
                            <a:pt x="679" y="857"/>
                            <a:pt x="1108" y="1286"/>
                          </a:cubicBezTo>
                        </a:path>
                      </a:pathLst>
                    </a:custGeom>
                    <a:solidFill>
                      <a:srgbClr val="B94231"/>
                    </a:solidFill>
                    <a:ln w="4286" cap="flat">
                      <a:noFill/>
                      <a:prstDash val="solid"/>
                      <a:miter/>
                    </a:ln>
                  </p:spPr>
                  <p:txBody>
                    <a:bodyPr rtlCol="0" anchor="ctr"/>
                    <a:lstStyle/>
                    <a:p>
                      <a:endParaRPr lang="en-GB"/>
                    </a:p>
                  </p:txBody>
                </p:sp>
                <p:sp>
                  <p:nvSpPr>
                    <p:cNvPr id="1294" name="Freeform: Shape 1293">
                      <a:extLst>
                        <a:ext uri="{FF2B5EF4-FFF2-40B4-BE49-F238E27FC236}">
                          <a16:creationId xmlns:a16="http://schemas.microsoft.com/office/drawing/2014/main" id="{4C49FEBC-7E4D-EFFF-251E-6EB2F5B92044}"/>
                        </a:ext>
                      </a:extLst>
                    </p:cNvPr>
                    <p:cNvSpPr/>
                    <p:nvPr/>
                  </p:nvSpPr>
                  <p:spPr>
                    <a:xfrm>
                      <a:off x="7810500" y="3874334"/>
                      <a:ext cx="14144" cy="9001"/>
                    </a:xfrm>
                    <a:custGeom>
                      <a:avLst/>
                      <a:gdLst>
                        <a:gd name="connsiteX0" fmla="*/ 14145 w 14144"/>
                        <a:gd name="connsiteY0" fmla="*/ 7715 h 9001"/>
                        <a:gd name="connsiteX1" fmla="*/ 13287 w 14144"/>
                        <a:gd name="connsiteY1" fmla="*/ 9001 h 9001"/>
                        <a:gd name="connsiteX2" fmla="*/ 0 w 14144"/>
                        <a:gd name="connsiteY2" fmla="*/ 1286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7715"/>
                          </a:moveTo>
                          <a:lnTo>
                            <a:pt x="13287" y="9001"/>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295" name="Freeform: Shape 1294">
                      <a:extLst>
                        <a:ext uri="{FF2B5EF4-FFF2-40B4-BE49-F238E27FC236}">
                          <a16:creationId xmlns:a16="http://schemas.microsoft.com/office/drawing/2014/main" id="{89D38C85-9D21-7709-57EC-E0C636D096CE}"/>
                        </a:ext>
                      </a:extLst>
                    </p:cNvPr>
                    <p:cNvSpPr/>
                    <p:nvPr/>
                  </p:nvSpPr>
                  <p:spPr>
                    <a:xfrm>
                      <a:off x="7810503" y="3863987"/>
                      <a:ext cx="31711" cy="18551"/>
                    </a:xfrm>
                    <a:custGeom>
                      <a:avLst/>
                      <a:gdLst>
                        <a:gd name="connsiteX0" fmla="*/ 15855 w 31711"/>
                        <a:gd name="connsiteY0" fmla="*/ 60 h 18551"/>
                        <a:gd name="connsiteX1" fmla="*/ 31286 w 31711"/>
                        <a:gd name="connsiteY1" fmla="*/ 10347 h 18551"/>
                        <a:gd name="connsiteX2" fmla="*/ 15855 w 31711"/>
                        <a:gd name="connsiteY2" fmla="*/ 18491 h 18551"/>
                        <a:gd name="connsiteX3" fmla="*/ 425 w 31711"/>
                        <a:gd name="connsiteY3" fmla="*/ 8204 h 18551"/>
                        <a:gd name="connsiteX4" fmla="*/ 15855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5" y="60"/>
                          </a:moveTo>
                          <a:cubicBezTo>
                            <a:pt x="16284" y="60"/>
                            <a:pt x="34715" y="8633"/>
                            <a:pt x="31286" y="10347"/>
                          </a:cubicBezTo>
                          <a:cubicBezTo>
                            <a:pt x="30429" y="10776"/>
                            <a:pt x="16713" y="19348"/>
                            <a:pt x="15855" y="18491"/>
                          </a:cubicBezTo>
                          <a:cubicBezTo>
                            <a:pt x="15427" y="18491"/>
                            <a:pt x="-3004" y="9919"/>
                            <a:pt x="425" y="8204"/>
                          </a:cubicBezTo>
                          <a:cubicBezTo>
                            <a:pt x="1283" y="7775"/>
                            <a:pt x="14998" y="-797"/>
                            <a:pt x="15855" y="60"/>
                          </a:cubicBezTo>
                          <a:close/>
                        </a:path>
                      </a:pathLst>
                    </a:custGeom>
                    <a:solidFill>
                      <a:srgbClr val="6C74AF"/>
                    </a:solidFill>
                    <a:ln w="4286" cap="flat">
                      <a:noFill/>
                      <a:prstDash val="solid"/>
                      <a:miter/>
                    </a:ln>
                  </p:spPr>
                  <p:txBody>
                    <a:bodyPr rtlCol="0" anchor="ctr"/>
                    <a:lstStyle/>
                    <a:p>
                      <a:endParaRPr lang="en-GB"/>
                    </a:p>
                  </p:txBody>
                </p:sp>
                <p:sp>
                  <p:nvSpPr>
                    <p:cNvPr id="1296" name="Freeform: Shape 1295">
                      <a:extLst>
                        <a:ext uri="{FF2B5EF4-FFF2-40B4-BE49-F238E27FC236}">
                          <a16:creationId xmlns:a16="http://schemas.microsoft.com/office/drawing/2014/main" id="{84166393-C305-6E42-C2C1-F32BCED080B7}"/>
                        </a:ext>
                      </a:extLst>
                    </p:cNvPr>
                    <p:cNvSpPr/>
                    <p:nvPr/>
                  </p:nvSpPr>
                  <p:spPr>
                    <a:xfrm>
                      <a:off x="7824215" y="3882049"/>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4"/>
                            <a:pt x="858" y="1714"/>
                            <a:pt x="0" y="1286"/>
                          </a:cubicBezTo>
                          <a:lnTo>
                            <a:pt x="429" y="0"/>
                          </a:lnTo>
                          <a:cubicBezTo>
                            <a:pt x="1286" y="429"/>
                            <a:pt x="3001" y="429"/>
                            <a:pt x="3858" y="0"/>
                          </a:cubicBezTo>
                        </a:path>
                      </a:pathLst>
                    </a:custGeom>
                    <a:solidFill>
                      <a:srgbClr val="B94231"/>
                    </a:solidFill>
                    <a:ln w="4286" cap="flat">
                      <a:noFill/>
                      <a:prstDash val="solid"/>
                      <a:miter/>
                    </a:ln>
                  </p:spPr>
                  <p:txBody>
                    <a:bodyPr rtlCol="0" anchor="ctr"/>
                    <a:lstStyle/>
                    <a:p>
                      <a:endParaRPr lang="en-GB"/>
                    </a:p>
                  </p:txBody>
                </p:sp>
                <p:sp>
                  <p:nvSpPr>
                    <p:cNvPr id="1297" name="Freeform: Shape 1296">
                      <a:extLst>
                        <a:ext uri="{FF2B5EF4-FFF2-40B4-BE49-F238E27FC236}">
                          <a16:creationId xmlns:a16="http://schemas.microsoft.com/office/drawing/2014/main" id="{E6088084-0127-29DA-700F-570A6D8335D6}"/>
                        </a:ext>
                      </a:extLst>
                    </p:cNvPr>
                    <p:cNvSpPr/>
                    <p:nvPr/>
                  </p:nvSpPr>
                  <p:spPr>
                    <a:xfrm>
                      <a:off x="7851219" y="3888050"/>
                      <a:ext cx="14144" cy="9001"/>
                    </a:xfrm>
                    <a:custGeom>
                      <a:avLst/>
                      <a:gdLst>
                        <a:gd name="connsiteX0" fmla="*/ 14145 w 14144"/>
                        <a:gd name="connsiteY0" fmla="*/ 0 h 9001"/>
                        <a:gd name="connsiteX1" fmla="*/ 13716 w 14144"/>
                        <a:gd name="connsiteY1" fmla="*/ 1286 h 9001"/>
                        <a:gd name="connsiteX2" fmla="*/ 0 w 14144"/>
                        <a:gd name="connsiteY2" fmla="*/ 9001 h 9001"/>
                        <a:gd name="connsiteX3" fmla="*/ 429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0"/>
                          </a:moveTo>
                          <a:lnTo>
                            <a:pt x="13716" y="1286"/>
                          </a:lnTo>
                          <a:lnTo>
                            <a:pt x="0" y="9001"/>
                          </a:lnTo>
                          <a:lnTo>
                            <a:pt x="429" y="7715"/>
                          </a:lnTo>
                          <a:close/>
                        </a:path>
                      </a:pathLst>
                    </a:custGeom>
                    <a:solidFill>
                      <a:srgbClr val="B94231"/>
                    </a:solidFill>
                    <a:ln w="4286" cap="flat">
                      <a:noFill/>
                      <a:prstDash val="solid"/>
                      <a:miter/>
                    </a:ln>
                  </p:spPr>
                  <p:txBody>
                    <a:bodyPr rtlCol="0" anchor="ctr"/>
                    <a:lstStyle/>
                    <a:p>
                      <a:endParaRPr lang="en-GB"/>
                    </a:p>
                  </p:txBody>
                </p:sp>
                <p:grpSp>
                  <p:nvGrpSpPr>
                    <p:cNvPr id="1298" name="Graphic 18">
                      <a:extLst>
                        <a:ext uri="{FF2B5EF4-FFF2-40B4-BE49-F238E27FC236}">
                          <a16:creationId xmlns:a16="http://schemas.microsoft.com/office/drawing/2014/main" id="{CEDA6F58-00E8-E3EF-C51D-0B4E7DFBBB45}"/>
                        </a:ext>
                      </a:extLst>
                    </p:cNvPr>
                    <p:cNvGrpSpPr/>
                    <p:nvPr/>
                  </p:nvGrpSpPr>
                  <p:grpSpPr>
                    <a:xfrm>
                      <a:off x="8055673" y="3997349"/>
                      <a:ext cx="1286" cy="1714"/>
                      <a:chOff x="8055673" y="3997349"/>
                      <a:chExt cx="1286" cy="1714"/>
                    </a:xfrm>
                  </p:grpSpPr>
                  <p:sp>
                    <p:nvSpPr>
                      <p:cNvPr id="1299" name="Freeform: Shape 1298">
                        <a:extLst>
                          <a:ext uri="{FF2B5EF4-FFF2-40B4-BE49-F238E27FC236}">
                            <a16:creationId xmlns:a16="http://schemas.microsoft.com/office/drawing/2014/main" id="{5E7A15D8-E6D2-E95F-B1EB-0FD5A9A9DDBE}"/>
                          </a:ext>
                        </a:extLst>
                      </p:cNvPr>
                      <p:cNvSpPr/>
                      <p:nvPr/>
                    </p:nvSpPr>
                    <p:spPr>
                      <a:xfrm>
                        <a:off x="8056530" y="3997349"/>
                        <a:ext cx="428" cy="1285"/>
                      </a:xfrm>
                      <a:custGeom>
                        <a:avLst/>
                        <a:gdLst>
                          <a:gd name="connsiteX0" fmla="*/ 429 w 428"/>
                          <a:gd name="connsiteY0" fmla="*/ 0 h 1285"/>
                          <a:gd name="connsiteX1" fmla="*/ 0 w 428"/>
                          <a:gd name="connsiteY1" fmla="*/ 1286 h 1285"/>
                          <a:gd name="connsiteX2" fmla="*/ 429 w 428"/>
                          <a:gd name="connsiteY2" fmla="*/ 0 h 1285"/>
                        </a:gdLst>
                        <a:ahLst/>
                        <a:cxnLst>
                          <a:cxn ang="0">
                            <a:pos x="connsiteX0" y="connsiteY0"/>
                          </a:cxn>
                          <a:cxn ang="0">
                            <a:pos x="connsiteX1" y="connsiteY1"/>
                          </a:cxn>
                          <a:cxn ang="0">
                            <a:pos x="connsiteX2" y="connsiteY2"/>
                          </a:cxn>
                        </a:cxnLst>
                        <a:rect l="l" t="t" r="r" b="b"/>
                        <a:pathLst>
                          <a:path w="428" h="1285">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300" name="Freeform: Shape 1299">
                        <a:extLst>
                          <a:ext uri="{FF2B5EF4-FFF2-40B4-BE49-F238E27FC236}">
                            <a16:creationId xmlns:a16="http://schemas.microsoft.com/office/drawing/2014/main" id="{6309A054-A40E-548E-0558-9097355620ED}"/>
                          </a:ext>
                        </a:extLst>
                      </p:cNvPr>
                      <p:cNvSpPr/>
                      <p:nvPr/>
                    </p:nvSpPr>
                    <p:spPr>
                      <a:xfrm>
                        <a:off x="8055673" y="3997349"/>
                        <a:ext cx="1286" cy="1714"/>
                      </a:xfrm>
                      <a:custGeom>
                        <a:avLst/>
                        <a:gdLst>
                          <a:gd name="connsiteX0" fmla="*/ 1286 w 1286"/>
                          <a:gd name="connsiteY0" fmla="*/ 0 h 1714"/>
                          <a:gd name="connsiteX1" fmla="*/ 0 w 1286"/>
                          <a:gd name="connsiteY1" fmla="*/ 1715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8" y="429"/>
                              <a:pt x="858" y="1715"/>
                              <a:pt x="0" y="1715"/>
                            </a:cubicBezTo>
                            <a:lnTo>
                              <a:pt x="429" y="429"/>
                            </a:lnTo>
                            <a:cubicBezTo>
                              <a:pt x="858" y="429"/>
                              <a:pt x="1286" y="429"/>
                              <a:pt x="1286" y="0"/>
                            </a:cubicBezTo>
                          </a:path>
                        </a:pathLst>
                      </a:custGeom>
                      <a:solidFill>
                        <a:srgbClr val="B94231"/>
                      </a:solidFill>
                      <a:ln w="4286" cap="flat">
                        <a:noFill/>
                        <a:prstDash val="solid"/>
                        <a:miter/>
                      </a:ln>
                    </p:spPr>
                    <p:txBody>
                      <a:bodyPr rtlCol="0" anchor="ctr"/>
                      <a:lstStyle/>
                      <a:p>
                        <a:endParaRPr lang="en-GB"/>
                      </a:p>
                    </p:txBody>
                  </p:sp>
                </p:grpSp>
                <p:sp>
                  <p:nvSpPr>
                    <p:cNvPr id="1301" name="Freeform: Shape 1300">
                      <a:extLst>
                        <a:ext uri="{FF2B5EF4-FFF2-40B4-BE49-F238E27FC236}">
                          <a16:creationId xmlns:a16="http://schemas.microsoft.com/office/drawing/2014/main" id="{CABDC123-B45A-4BF8-1F91-F537F8055D14}"/>
                        </a:ext>
                      </a:extLst>
                    </p:cNvPr>
                    <p:cNvSpPr/>
                    <p:nvPr/>
                  </p:nvSpPr>
                  <p:spPr>
                    <a:xfrm>
                      <a:off x="7833823" y="3886764"/>
                      <a:ext cx="1107" cy="2571"/>
                    </a:xfrm>
                    <a:custGeom>
                      <a:avLst/>
                      <a:gdLst>
                        <a:gd name="connsiteX0" fmla="*/ 1107 w 1107"/>
                        <a:gd name="connsiteY0" fmla="*/ 1286 h 2571"/>
                        <a:gd name="connsiteX1" fmla="*/ 679 w 1107"/>
                        <a:gd name="connsiteY1" fmla="*/ 2572 h 2571"/>
                        <a:gd name="connsiteX2" fmla="*/ 679 w 1107"/>
                        <a:gd name="connsiteY2" fmla="*/ 0 h 2571"/>
                        <a:gd name="connsiteX3" fmla="*/ 1107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7" y="1286"/>
                          </a:moveTo>
                          <a:lnTo>
                            <a:pt x="679" y="2572"/>
                          </a:lnTo>
                          <a:cubicBezTo>
                            <a:pt x="-607" y="1715"/>
                            <a:pt x="250" y="857"/>
                            <a:pt x="679" y="0"/>
                          </a:cubicBezTo>
                          <a:cubicBezTo>
                            <a:pt x="250" y="429"/>
                            <a:pt x="250" y="857"/>
                            <a:pt x="1107" y="1286"/>
                          </a:cubicBezTo>
                        </a:path>
                      </a:pathLst>
                    </a:custGeom>
                    <a:solidFill>
                      <a:srgbClr val="B94231"/>
                    </a:solidFill>
                    <a:ln w="4286" cap="flat">
                      <a:noFill/>
                      <a:prstDash val="solid"/>
                      <a:miter/>
                    </a:ln>
                  </p:spPr>
                  <p:txBody>
                    <a:bodyPr rtlCol="0" anchor="ctr"/>
                    <a:lstStyle/>
                    <a:p>
                      <a:endParaRPr lang="en-GB"/>
                    </a:p>
                  </p:txBody>
                </p:sp>
                <p:sp>
                  <p:nvSpPr>
                    <p:cNvPr id="1302" name="Freeform: Shape 1301">
                      <a:extLst>
                        <a:ext uri="{FF2B5EF4-FFF2-40B4-BE49-F238E27FC236}">
                          <a16:creationId xmlns:a16="http://schemas.microsoft.com/office/drawing/2014/main" id="{91F7682E-FDDA-580F-1925-8C4295F19782}"/>
                        </a:ext>
                      </a:extLst>
                    </p:cNvPr>
                    <p:cNvSpPr/>
                    <p:nvPr/>
                  </p:nvSpPr>
                  <p:spPr>
                    <a:xfrm>
                      <a:off x="7834074" y="3888050"/>
                      <a:ext cx="14573" cy="9001"/>
                    </a:xfrm>
                    <a:custGeom>
                      <a:avLst/>
                      <a:gdLst>
                        <a:gd name="connsiteX0" fmla="*/ 14573 w 14573"/>
                        <a:gd name="connsiteY0" fmla="*/ 7715 h 9001"/>
                        <a:gd name="connsiteX1" fmla="*/ 13716 w 14573"/>
                        <a:gd name="connsiteY1" fmla="*/ 9001 h 9001"/>
                        <a:gd name="connsiteX2" fmla="*/ 0 w 14573"/>
                        <a:gd name="connsiteY2" fmla="*/ 1286 h 9001"/>
                        <a:gd name="connsiteX3" fmla="*/ 857 w 14573"/>
                        <a:gd name="connsiteY3" fmla="*/ 0 h 9001"/>
                      </a:gdLst>
                      <a:ahLst/>
                      <a:cxnLst>
                        <a:cxn ang="0">
                          <a:pos x="connsiteX0" y="connsiteY0"/>
                        </a:cxn>
                        <a:cxn ang="0">
                          <a:pos x="connsiteX1" y="connsiteY1"/>
                        </a:cxn>
                        <a:cxn ang="0">
                          <a:pos x="connsiteX2" y="connsiteY2"/>
                        </a:cxn>
                        <a:cxn ang="0">
                          <a:pos x="connsiteX3" y="connsiteY3"/>
                        </a:cxn>
                      </a:cxnLst>
                      <a:rect l="l" t="t" r="r" b="b"/>
                      <a:pathLst>
                        <a:path w="14573" h="9001">
                          <a:moveTo>
                            <a:pt x="14573" y="7715"/>
                          </a:moveTo>
                          <a:lnTo>
                            <a:pt x="13716" y="9001"/>
                          </a:lnTo>
                          <a:lnTo>
                            <a:pt x="0" y="1286"/>
                          </a:lnTo>
                          <a:lnTo>
                            <a:pt x="857" y="0"/>
                          </a:lnTo>
                          <a:close/>
                        </a:path>
                      </a:pathLst>
                    </a:custGeom>
                    <a:solidFill>
                      <a:srgbClr val="B94231"/>
                    </a:solidFill>
                    <a:ln w="4286" cap="flat">
                      <a:noFill/>
                      <a:prstDash val="solid"/>
                      <a:miter/>
                    </a:ln>
                  </p:spPr>
                  <p:txBody>
                    <a:bodyPr rtlCol="0" anchor="ctr"/>
                    <a:lstStyle/>
                    <a:p>
                      <a:endParaRPr lang="en-GB"/>
                    </a:p>
                  </p:txBody>
                </p:sp>
                <p:sp>
                  <p:nvSpPr>
                    <p:cNvPr id="1303" name="Freeform: Shape 1302">
                      <a:extLst>
                        <a:ext uri="{FF2B5EF4-FFF2-40B4-BE49-F238E27FC236}">
                          <a16:creationId xmlns:a16="http://schemas.microsoft.com/office/drawing/2014/main" id="{FB5D92E1-114D-04D9-3064-A2FF66BEE83C}"/>
                        </a:ext>
                      </a:extLst>
                    </p:cNvPr>
                    <p:cNvSpPr/>
                    <p:nvPr/>
                  </p:nvSpPr>
                  <p:spPr>
                    <a:xfrm>
                      <a:off x="7847790" y="3895765"/>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8" y="1715"/>
                            <a:pt x="0" y="1286"/>
                          </a:cubicBezTo>
                          <a:lnTo>
                            <a:pt x="429" y="0"/>
                          </a:lnTo>
                          <a:cubicBezTo>
                            <a:pt x="1715" y="429"/>
                            <a:pt x="3001" y="429"/>
                            <a:pt x="3858" y="0"/>
                          </a:cubicBezTo>
                        </a:path>
                      </a:pathLst>
                    </a:custGeom>
                    <a:solidFill>
                      <a:srgbClr val="B94231"/>
                    </a:solidFill>
                    <a:ln w="4286" cap="flat">
                      <a:noFill/>
                      <a:prstDash val="solid"/>
                      <a:miter/>
                    </a:ln>
                  </p:spPr>
                  <p:txBody>
                    <a:bodyPr rtlCol="0" anchor="ctr"/>
                    <a:lstStyle/>
                    <a:p>
                      <a:endParaRPr lang="en-GB"/>
                    </a:p>
                  </p:txBody>
                </p:sp>
                <p:sp>
                  <p:nvSpPr>
                    <p:cNvPr id="1304" name="Freeform: Shape 1303">
                      <a:extLst>
                        <a:ext uri="{FF2B5EF4-FFF2-40B4-BE49-F238E27FC236}">
                          <a16:creationId xmlns:a16="http://schemas.microsoft.com/office/drawing/2014/main" id="{5584F1E4-13DB-B3A7-1C2E-1F48A92F2E41}"/>
                        </a:ext>
                      </a:extLst>
                    </p:cNvPr>
                    <p:cNvSpPr/>
                    <p:nvPr/>
                  </p:nvSpPr>
                  <p:spPr>
                    <a:xfrm>
                      <a:off x="7834077" y="3877705"/>
                      <a:ext cx="31711" cy="18548"/>
                    </a:xfrm>
                    <a:custGeom>
                      <a:avLst/>
                      <a:gdLst>
                        <a:gd name="connsiteX0" fmla="*/ 15855 w 31711"/>
                        <a:gd name="connsiteY0" fmla="*/ 58 h 18548"/>
                        <a:gd name="connsiteX1" fmla="*/ 31286 w 31711"/>
                        <a:gd name="connsiteY1" fmla="*/ 10344 h 18548"/>
                        <a:gd name="connsiteX2" fmla="*/ 15855 w 31711"/>
                        <a:gd name="connsiteY2" fmla="*/ 18488 h 18548"/>
                        <a:gd name="connsiteX3" fmla="*/ 425 w 31711"/>
                        <a:gd name="connsiteY3" fmla="*/ 8201 h 18548"/>
                        <a:gd name="connsiteX4" fmla="*/ 15855 w 31711"/>
                        <a:gd name="connsiteY4" fmla="*/ 58 h 18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48">
                          <a:moveTo>
                            <a:pt x="15855" y="58"/>
                          </a:moveTo>
                          <a:cubicBezTo>
                            <a:pt x="16284" y="58"/>
                            <a:pt x="34715" y="8630"/>
                            <a:pt x="31286" y="10344"/>
                          </a:cubicBezTo>
                          <a:cubicBezTo>
                            <a:pt x="30429" y="10773"/>
                            <a:pt x="16713" y="19346"/>
                            <a:pt x="15855" y="18488"/>
                          </a:cubicBezTo>
                          <a:cubicBezTo>
                            <a:pt x="15427" y="18488"/>
                            <a:pt x="-3004" y="9916"/>
                            <a:pt x="425" y="8201"/>
                          </a:cubicBezTo>
                          <a:cubicBezTo>
                            <a:pt x="1711" y="8201"/>
                            <a:pt x="15427" y="-800"/>
                            <a:pt x="15855" y="58"/>
                          </a:cubicBezTo>
                          <a:close/>
                        </a:path>
                      </a:pathLst>
                    </a:custGeom>
                    <a:solidFill>
                      <a:srgbClr val="6C74AF"/>
                    </a:solidFill>
                    <a:ln w="4286" cap="flat">
                      <a:noFill/>
                      <a:prstDash val="solid"/>
                      <a:miter/>
                    </a:ln>
                  </p:spPr>
                  <p:txBody>
                    <a:bodyPr rtlCol="0" anchor="ctr"/>
                    <a:lstStyle/>
                    <a:p>
                      <a:endParaRPr lang="en-GB"/>
                    </a:p>
                  </p:txBody>
                </p:sp>
                <p:sp>
                  <p:nvSpPr>
                    <p:cNvPr id="1305" name="Freeform: Shape 1304">
                      <a:extLst>
                        <a:ext uri="{FF2B5EF4-FFF2-40B4-BE49-F238E27FC236}">
                          <a16:creationId xmlns:a16="http://schemas.microsoft.com/office/drawing/2014/main" id="{89316BC9-B432-937D-28A7-7A03CC9B557D}"/>
                        </a:ext>
                      </a:extLst>
                    </p:cNvPr>
                    <p:cNvSpPr/>
                    <p:nvPr/>
                  </p:nvSpPr>
                  <p:spPr>
                    <a:xfrm>
                      <a:off x="7875222" y="3901766"/>
                      <a:ext cx="14144" cy="9001"/>
                    </a:xfrm>
                    <a:custGeom>
                      <a:avLst/>
                      <a:gdLst>
                        <a:gd name="connsiteX0" fmla="*/ 14145 w 14144"/>
                        <a:gd name="connsiteY0" fmla="*/ 0 h 9001"/>
                        <a:gd name="connsiteX1" fmla="*/ 13287 w 14144"/>
                        <a:gd name="connsiteY1" fmla="*/ 1286 h 9001"/>
                        <a:gd name="connsiteX2" fmla="*/ 0 w 14144"/>
                        <a:gd name="connsiteY2" fmla="*/ 9001 h 9001"/>
                        <a:gd name="connsiteX3" fmla="*/ 429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0"/>
                          </a:moveTo>
                          <a:lnTo>
                            <a:pt x="13287" y="1286"/>
                          </a:lnTo>
                          <a:lnTo>
                            <a:pt x="0" y="9001"/>
                          </a:lnTo>
                          <a:lnTo>
                            <a:pt x="429" y="7715"/>
                          </a:lnTo>
                          <a:close/>
                        </a:path>
                      </a:pathLst>
                    </a:custGeom>
                    <a:solidFill>
                      <a:srgbClr val="B94231"/>
                    </a:solidFill>
                    <a:ln w="4286" cap="flat">
                      <a:noFill/>
                      <a:prstDash val="solid"/>
                      <a:miter/>
                    </a:ln>
                  </p:spPr>
                  <p:txBody>
                    <a:bodyPr rtlCol="0" anchor="ctr"/>
                    <a:lstStyle/>
                    <a:p>
                      <a:endParaRPr lang="en-GB"/>
                    </a:p>
                  </p:txBody>
                </p:sp>
                <p:sp>
                  <p:nvSpPr>
                    <p:cNvPr id="1306" name="Freeform: Shape 1305">
                      <a:extLst>
                        <a:ext uri="{FF2B5EF4-FFF2-40B4-BE49-F238E27FC236}">
                          <a16:creationId xmlns:a16="http://schemas.microsoft.com/office/drawing/2014/main" id="{8B2F3CA7-2C62-86B7-0141-E417BDC90A73}"/>
                        </a:ext>
                      </a:extLst>
                    </p:cNvPr>
                    <p:cNvSpPr/>
                    <p:nvPr/>
                  </p:nvSpPr>
                  <p:spPr>
                    <a:xfrm>
                      <a:off x="7857398" y="3900480"/>
                      <a:ext cx="1107" cy="2571"/>
                    </a:xfrm>
                    <a:custGeom>
                      <a:avLst/>
                      <a:gdLst>
                        <a:gd name="connsiteX0" fmla="*/ 1107 w 1107"/>
                        <a:gd name="connsiteY0" fmla="*/ 1286 h 2571"/>
                        <a:gd name="connsiteX1" fmla="*/ 679 w 1107"/>
                        <a:gd name="connsiteY1" fmla="*/ 2572 h 2571"/>
                        <a:gd name="connsiteX2" fmla="*/ 679 w 1107"/>
                        <a:gd name="connsiteY2" fmla="*/ 0 h 2571"/>
                        <a:gd name="connsiteX3" fmla="*/ 1107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7" y="1286"/>
                          </a:moveTo>
                          <a:lnTo>
                            <a:pt x="679" y="2572"/>
                          </a:lnTo>
                          <a:cubicBezTo>
                            <a:pt x="-607" y="1714"/>
                            <a:pt x="250" y="857"/>
                            <a:pt x="679" y="0"/>
                          </a:cubicBezTo>
                          <a:cubicBezTo>
                            <a:pt x="250" y="429"/>
                            <a:pt x="679" y="857"/>
                            <a:pt x="1107" y="1286"/>
                          </a:cubicBezTo>
                        </a:path>
                      </a:pathLst>
                    </a:custGeom>
                    <a:solidFill>
                      <a:srgbClr val="B94231"/>
                    </a:solidFill>
                    <a:ln w="4286" cap="flat">
                      <a:noFill/>
                      <a:prstDash val="solid"/>
                      <a:miter/>
                    </a:ln>
                  </p:spPr>
                  <p:txBody>
                    <a:bodyPr rtlCol="0" anchor="ctr"/>
                    <a:lstStyle/>
                    <a:p>
                      <a:endParaRPr lang="en-GB"/>
                    </a:p>
                  </p:txBody>
                </p:sp>
                <p:sp>
                  <p:nvSpPr>
                    <p:cNvPr id="1307" name="Freeform: Shape 1306">
                      <a:extLst>
                        <a:ext uri="{FF2B5EF4-FFF2-40B4-BE49-F238E27FC236}">
                          <a16:creationId xmlns:a16="http://schemas.microsoft.com/office/drawing/2014/main" id="{EA3BD31A-B931-8B03-1D4E-3E8E09DFCFFE}"/>
                        </a:ext>
                      </a:extLst>
                    </p:cNvPr>
                    <p:cNvSpPr/>
                    <p:nvPr/>
                  </p:nvSpPr>
                  <p:spPr>
                    <a:xfrm>
                      <a:off x="7858077" y="3901766"/>
                      <a:ext cx="14144" cy="9001"/>
                    </a:xfrm>
                    <a:custGeom>
                      <a:avLst/>
                      <a:gdLst>
                        <a:gd name="connsiteX0" fmla="*/ 14145 w 14144"/>
                        <a:gd name="connsiteY0" fmla="*/ 7715 h 9001"/>
                        <a:gd name="connsiteX1" fmla="*/ 13716 w 14144"/>
                        <a:gd name="connsiteY1" fmla="*/ 9001 h 9001"/>
                        <a:gd name="connsiteX2" fmla="*/ 0 w 14144"/>
                        <a:gd name="connsiteY2" fmla="*/ 1286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7715"/>
                          </a:moveTo>
                          <a:lnTo>
                            <a:pt x="13716" y="9001"/>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308" name="Freeform: Shape 1307">
                      <a:extLst>
                        <a:ext uri="{FF2B5EF4-FFF2-40B4-BE49-F238E27FC236}">
                          <a16:creationId xmlns:a16="http://schemas.microsoft.com/office/drawing/2014/main" id="{EF87AACF-740E-57DF-A539-128F79C0294C}"/>
                        </a:ext>
                      </a:extLst>
                    </p:cNvPr>
                    <p:cNvSpPr/>
                    <p:nvPr/>
                  </p:nvSpPr>
                  <p:spPr>
                    <a:xfrm>
                      <a:off x="7871793" y="3909481"/>
                      <a:ext cx="3857" cy="1607"/>
                    </a:xfrm>
                    <a:custGeom>
                      <a:avLst/>
                      <a:gdLst>
                        <a:gd name="connsiteX0" fmla="*/ 3857 w 3857"/>
                        <a:gd name="connsiteY0" fmla="*/ 0 h 1607"/>
                        <a:gd name="connsiteX1" fmla="*/ 3429 w 3857"/>
                        <a:gd name="connsiteY1" fmla="*/ 1286 h 1607"/>
                        <a:gd name="connsiteX2" fmla="*/ 0 w 3857"/>
                        <a:gd name="connsiteY2" fmla="*/ 1286 h 1607"/>
                        <a:gd name="connsiteX3" fmla="*/ 429 w 3857"/>
                        <a:gd name="connsiteY3" fmla="*/ 0 h 1607"/>
                        <a:gd name="connsiteX4" fmla="*/ 3857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7" y="0"/>
                          </a:moveTo>
                          <a:lnTo>
                            <a:pt x="3429" y="1286"/>
                          </a:lnTo>
                          <a:cubicBezTo>
                            <a:pt x="2572" y="1715"/>
                            <a:pt x="857" y="1715"/>
                            <a:pt x="0" y="1286"/>
                          </a:cubicBezTo>
                          <a:lnTo>
                            <a:pt x="429" y="0"/>
                          </a:lnTo>
                          <a:cubicBezTo>
                            <a:pt x="1286" y="857"/>
                            <a:pt x="3000" y="857"/>
                            <a:pt x="3857" y="0"/>
                          </a:cubicBezTo>
                        </a:path>
                      </a:pathLst>
                    </a:custGeom>
                    <a:solidFill>
                      <a:srgbClr val="B94231"/>
                    </a:solidFill>
                    <a:ln w="4286" cap="flat">
                      <a:noFill/>
                      <a:prstDash val="solid"/>
                      <a:miter/>
                    </a:ln>
                  </p:spPr>
                  <p:txBody>
                    <a:bodyPr rtlCol="0" anchor="ctr"/>
                    <a:lstStyle/>
                    <a:p>
                      <a:endParaRPr lang="en-GB"/>
                    </a:p>
                  </p:txBody>
                </p:sp>
                <p:sp>
                  <p:nvSpPr>
                    <p:cNvPr id="1309" name="Freeform: Shape 1308">
                      <a:extLst>
                        <a:ext uri="{FF2B5EF4-FFF2-40B4-BE49-F238E27FC236}">
                          <a16:creationId xmlns:a16="http://schemas.microsoft.com/office/drawing/2014/main" id="{1D013C78-42A9-2E70-E5D6-8BA2F614A43E}"/>
                        </a:ext>
                      </a:extLst>
                    </p:cNvPr>
                    <p:cNvSpPr/>
                    <p:nvPr/>
                  </p:nvSpPr>
                  <p:spPr>
                    <a:xfrm>
                      <a:off x="7858080" y="3891421"/>
                      <a:ext cx="31711" cy="18548"/>
                    </a:xfrm>
                    <a:custGeom>
                      <a:avLst/>
                      <a:gdLst>
                        <a:gd name="connsiteX0" fmla="*/ 15856 w 31711"/>
                        <a:gd name="connsiteY0" fmla="*/ 58 h 18548"/>
                        <a:gd name="connsiteX1" fmla="*/ 31286 w 31711"/>
                        <a:gd name="connsiteY1" fmla="*/ 10345 h 18548"/>
                        <a:gd name="connsiteX2" fmla="*/ 15856 w 31711"/>
                        <a:gd name="connsiteY2" fmla="*/ 18489 h 18548"/>
                        <a:gd name="connsiteX3" fmla="*/ 425 w 31711"/>
                        <a:gd name="connsiteY3" fmla="*/ 8202 h 18548"/>
                        <a:gd name="connsiteX4" fmla="*/ 15856 w 31711"/>
                        <a:gd name="connsiteY4" fmla="*/ 58 h 18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48">
                          <a:moveTo>
                            <a:pt x="15856" y="58"/>
                          </a:moveTo>
                          <a:cubicBezTo>
                            <a:pt x="16284" y="58"/>
                            <a:pt x="34715" y="8630"/>
                            <a:pt x="31286" y="10345"/>
                          </a:cubicBezTo>
                          <a:cubicBezTo>
                            <a:pt x="30429" y="10773"/>
                            <a:pt x="16713" y="19346"/>
                            <a:pt x="15856" y="18489"/>
                          </a:cubicBezTo>
                          <a:cubicBezTo>
                            <a:pt x="15427" y="18489"/>
                            <a:pt x="-3004" y="9916"/>
                            <a:pt x="425" y="8202"/>
                          </a:cubicBezTo>
                          <a:cubicBezTo>
                            <a:pt x="1283" y="8202"/>
                            <a:pt x="15427" y="-800"/>
                            <a:pt x="15856" y="58"/>
                          </a:cubicBezTo>
                          <a:close/>
                        </a:path>
                      </a:pathLst>
                    </a:custGeom>
                    <a:solidFill>
                      <a:srgbClr val="6C74AF"/>
                    </a:solidFill>
                    <a:ln w="4286" cap="flat">
                      <a:noFill/>
                      <a:prstDash val="solid"/>
                      <a:miter/>
                    </a:ln>
                  </p:spPr>
                  <p:txBody>
                    <a:bodyPr rtlCol="0" anchor="ctr"/>
                    <a:lstStyle/>
                    <a:p>
                      <a:endParaRPr lang="en-GB"/>
                    </a:p>
                  </p:txBody>
                </p:sp>
                <p:sp>
                  <p:nvSpPr>
                    <p:cNvPr id="1310" name="Freeform: Shape 1309">
                      <a:extLst>
                        <a:ext uri="{FF2B5EF4-FFF2-40B4-BE49-F238E27FC236}">
                          <a16:creationId xmlns:a16="http://schemas.microsoft.com/office/drawing/2014/main" id="{2358DED4-7C9D-DA20-F281-67D3C777EE99}"/>
                        </a:ext>
                      </a:extLst>
                    </p:cNvPr>
                    <p:cNvSpPr/>
                    <p:nvPr/>
                  </p:nvSpPr>
                  <p:spPr>
                    <a:xfrm>
                      <a:off x="7898796" y="3915482"/>
                      <a:ext cx="14573" cy="9001"/>
                    </a:xfrm>
                    <a:custGeom>
                      <a:avLst/>
                      <a:gdLst>
                        <a:gd name="connsiteX0" fmla="*/ 14573 w 14573"/>
                        <a:gd name="connsiteY0" fmla="*/ 0 h 9001"/>
                        <a:gd name="connsiteX1" fmla="*/ 13716 w 14573"/>
                        <a:gd name="connsiteY1" fmla="*/ 1286 h 9001"/>
                        <a:gd name="connsiteX2" fmla="*/ 0 w 14573"/>
                        <a:gd name="connsiteY2" fmla="*/ 9001 h 9001"/>
                        <a:gd name="connsiteX3" fmla="*/ 858 w 14573"/>
                        <a:gd name="connsiteY3" fmla="*/ 7715 h 9001"/>
                      </a:gdLst>
                      <a:ahLst/>
                      <a:cxnLst>
                        <a:cxn ang="0">
                          <a:pos x="connsiteX0" y="connsiteY0"/>
                        </a:cxn>
                        <a:cxn ang="0">
                          <a:pos x="connsiteX1" y="connsiteY1"/>
                        </a:cxn>
                        <a:cxn ang="0">
                          <a:pos x="connsiteX2" y="connsiteY2"/>
                        </a:cxn>
                        <a:cxn ang="0">
                          <a:pos x="connsiteX3" y="connsiteY3"/>
                        </a:cxn>
                      </a:cxnLst>
                      <a:rect l="l" t="t" r="r" b="b"/>
                      <a:pathLst>
                        <a:path w="14573" h="9001">
                          <a:moveTo>
                            <a:pt x="14573" y="0"/>
                          </a:moveTo>
                          <a:lnTo>
                            <a:pt x="13716" y="1286"/>
                          </a:lnTo>
                          <a:lnTo>
                            <a:pt x="0" y="9001"/>
                          </a:lnTo>
                          <a:lnTo>
                            <a:pt x="858" y="7715"/>
                          </a:lnTo>
                          <a:close/>
                        </a:path>
                      </a:pathLst>
                    </a:custGeom>
                    <a:solidFill>
                      <a:srgbClr val="B94231"/>
                    </a:solidFill>
                    <a:ln w="4286" cap="flat">
                      <a:noFill/>
                      <a:prstDash val="solid"/>
                      <a:miter/>
                    </a:ln>
                  </p:spPr>
                  <p:txBody>
                    <a:bodyPr rtlCol="0" anchor="ctr"/>
                    <a:lstStyle/>
                    <a:p>
                      <a:endParaRPr lang="en-GB"/>
                    </a:p>
                  </p:txBody>
                </p:sp>
                <p:sp>
                  <p:nvSpPr>
                    <p:cNvPr id="1311" name="Freeform: Shape 1310">
                      <a:extLst>
                        <a:ext uri="{FF2B5EF4-FFF2-40B4-BE49-F238E27FC236}">
                          <a16:creationId xmlns:a16="http://schemas.microsoft.com/office/drawing/2014/main" id="{619777B5-F41C-EB89-9C27-513D9B21E1CF}"/>
                        </a:ext>
                      </a:extLst>
                    </p:cNvPr>
                    <p:cNvSpPr/>
                    <p:nvPr/>
                  </p:nvSpPr>
                  <p:spPr>
                    <a:xfrm>
                      <a:off x="7881401" y="3914196"/>
                      <a:ext cx="1108" cy="2571"/>
                    </a:xfrm>
                    <a:custGeom>
                      <a:avLst/>
                      <a:gdLst>
                        <a:gd name="connsiteX0" fmla="*/ 1108 w 1108"/>
                        <a:gd name="connsiteY0" fmla="*/ 1286 h 2571"/>
                        <a:gd name="connsiteX1" fmla="*/ 679 w 1108"/>
                        <a:gd name="connsiteY1" fmla="*/ 2572 h 2571"/>
                        <a:gd name="connsiteX2" fmla="*/ 679 w 1108"/>
                        <a:gd name="connsiteY2" fmla="*/ 0 h 2571"/>
                        <a:gd name="connsiteX3" fmla="*/ 1108 w 1108"/>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8" h="2571">
                          <a:moveTo>
                            <a:pt x="1108" y="1286"/>
                          </a:moveTo>
                          <a:lnTo>
                            <a:pt x="679" y="2572"/>
                          </a:lnTo>
                          <a:cubicBezTo>
                            <a:pt x="-607" y="1714"/>
                            <a:pt x="250" y="857"/>
                            <a:pt x="679" y="0"/>
                          </a:cubicBezTo>
                          <a:cubicBezTo>
                            <a:pt x="250" y="429"/>
                            <a:pt x="679" y="857"/>
                            <a:pt x="1108" y="1286"/>
                          </a:cubicBezTo>
                        </a:path>
                      </a:pathLst>
                    </a:custGeom>
                    <a:solidFill>
                      <a:srgbClr val="B94231"/>
                    </a:solidFill>
                    <a:ln w="4286" cap="flat">
                      <a:noFill/>
                      <a:prstDash val="solid"/>
                      <a:miter/>
                    </a:ln>
                  </p:spPr>
                  <p:txBody>
                    <a:bodyPr rtlCol="0" anchor="ctr"/>
                    <a:lstStyle/>
                    <a:p>
                      <a:endParaRPr lang="en-GB"/>
                    </a:p>
                  </p:txBody>
                </p:sp>
                <p:sp>
                  <p:nvSpPr>
                    <p:cNvPr id="1312" name="Freeform: Shape 1311">
                      <a:extLst>
                        <a:ext uri="{FF2B5EF4-FFF2-40B4-BE49-F238E27FC236}">
                          <a16:creationId xmlns:a16="http://schemas.microsoft.com/office/drawing/2014/main" id="{705F907C-8B3B-20E4-DB6C-7633C408CF32}"/>
                        </a:ext>
                      </a:extLst>
                    </p:cNvPr>
                    <p:cNvSpPr/>
                    <p:nvPr/>
                  </p:nvSpPr>
                  <p:spPr>
                    <a:xfrm>
                      <a:off x="7882080" y="3915482"/>
                      <a:ext cx="14144" cy="9001"/>
                    </a:xfrm>
                    <a:custGeom>
                      <a:avLst/>
                      <a:gdLst>
                        <a:gd name="connsiteX0" fmla="*/ 14145 w 14144"/>
                        <a:gd name="connsiteY0" fmla="*/ 7715 h 9001"/>
                        <a:gd name="connsiteX1" fmla="*/ 13288 w 14144"/>
                        <a:gd name="connsiteY1" fmla="*/ 9001 h 9001"/>
                        <a:gd name="connsiteX2" fmla="*/ 0 w 14144"/>
                        <a:gd name="connsiteY2" fmla="*/ 1286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7715"/>
                          </a:moveTo>
                          <a:lnTo>
                            <a:pt x="13288" y="9001"/>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313" name="Freeform: Shape 1312">
                      <a:extLst>
                        <a:ext uri="{FF2B5EF4-FFF2-40B4-BE49-F238E27FC236}">
                          <a16:creationId xmlns:a16="http://schemas.microsoft.com/office/drawing/2014/main" id="{9F81174A-ABCC-AB43-8B70-30A2FD134F9C}"/>
                        </a:ext>
                      </a:extLst>
                    </p:cNvPr>
                    <p:cNvSpPr/>
                    <p:nvPr/>
                  </p:nvSpPr>
                  <p:spPr>
                    <a:xfrm>
                      <a:off x="7882084" y="3905179"/>
                      <a:ext cx="31711" cy="18506"/>
                    </a:xfrm>
                    <a:custGeom>
                      <a:avLst/>
                      <a:gdLst>
                        <a:gd name="connsiteX0" fmla="*/ 15856 w 31711"/>
                        <a:gd name="connsiteY0" fmla="*/ 16 h 18506"/>
                        <a:gd name="connsiteX1" fmla="*/ 31286 w 31711"/>
                        <a:gd name="connsiteY1" fmla="*/ 10303 h 18506"/>
                        <a:gd name="connsiteX2" fmla="*/ 15856 w 31711"/>
                        <a:gd name="connsiteY2" fmla="*/ 18446 h 18506"/>
                        <a:gd name="connsiteX3" fmla="*/ 425 w 31711"/>
                        <a:gd name="connsiteY3" fmla="*/ 8160 h 18506"/>
                        <a:gd name="connsiteX4" fmla="*/ 15856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6" y="16"/>
                          </a:moveTo>
                          <a:cubicBezTo>
                            <a:pt x="16284" y="16"/>
                            <a:pt x="34715" y="8588"/>
                            <a:pt x="31286" y="10303"/>
                          </a:cubicBezTo>
                          <a:cubicBezTo>
                            <a:pt x="30429" y="10731"/>
                            <a:pt x="16713" y="19304"/>
                            <a:pt x="15856" y="18446"/>
                          </a:cubicBezTo>
                          <a:cubicBezTo>
                            <a:pt x="15427" y="18446"/>
                            <a:pt x="-3004" y="9874"/>
                            <a:pt x="425" y="8160"/>
                          </a:cubicBezTo>
                          <a:cubicBezTo>
                            <a:pt x="1282" y="8160"/>
                            <a:pt x="14998" y="-413"/>
                            <a:pt x="15856" y="16"/>
                          </a:cubicBezTo>
                          <a:close/>
                        </a:path>
                      </a:pathLst>
                    </a:custGeom>
                    <a:solidFill>
                      <a:srgbClr val="6C74AF"/>
                    </a:solidFill>
                    <a:ln w="4286" cap="flat">
                      <a:noFill/>
                      <a:prstDash val="solid"/>
                      <a:miter/>
                    </a:ln>
                  </p:spPr>
                  <p:txBody>
                    <a:bodyPr rtlCol="0" anchor="ctr"/>
                    <a:lstStyle/>
                    <a:p>
                      <a:endParaRPr lang="en-GB"/>
                    </a:p>
                  </p:txBody>
                </p:sp>
                <p:sp>
                  <p:nvSpPr>
                    <p:cNvPr id="1314" name="Freeform: Shape 1313">
                      <a:extLst>
                        <a:ext uri="{FF2B5EF4-FFF2-40B4-BE49-F238E27FC236}">
                          <a16:creationId xmlns:a16="http://schemas.microsoft.com/office/drawing/2014/main" id="{16C579DA-71A2-30E6-CBA3-01179F5A09DC}"/>
                        </a:ext>
                      </a:extLst>
                    </p:cNvPr>
                    <p:cNvSpPr/>
                    <p:nvPr/>
                  </p:nvSpPr>
                  <p:spPr>
                    <a:xfrm>
                      <a:off x="7895796" y="3923197"/>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7" y="1715"/>
                            <a:pt x="0" y="1286"/>
                          </a:cubicBezTo>
                          <a:lnTo>
                            <a:pt x="429" y="0"/>
                          </a:lnTo>
                          <a:cubicBezTo>
                            <a:pt x="1286" y="857"/>
                            <a:pt x="3000" y="857"/>
                            <a:pt x="3858" y="0"/>
                          </a:cubicBezTo>
                        </a:path>
                      </a:pathLst>
                    </a:custGeom>
                    <a:solidFill>
                      <a:srgbClr val="B94231"/>
                    </a:solidFill>
                    <a:ln w="4286" cap="flat">
                      <a:noFill/>
                      <a:prstDash val="solid"/>
                      <a:miter/>
                    </a:ln>
                  </p:spPr>
                  <p:txBody>
                    <a:bodyPr rtlCol="0" anchor="ctr"/>
                    <a:lstStyle/>
                    <a:p>
                      <a:endParaRPr lang="en-GB"/>
                    </a:p>
                  </p:txBody>
                </p:sp>
                <p:sp>
                  <p:nvSpPr>
                    <p:cNvPr id="1315" name="Freeform: Shape 1314">
                      <a:extLst>
                        <a:ext uri="{FF2B5EF4-FFF2-40B4-BE49-F238E27FC236}">
                          <a16:creationId xmlns:a16="http://schemas.microsoft.com/office/drawing/2014/main" id="{2FF94B9E-F0A4-F560-0B1A-56E068E6A5B0}"/>
                        </a:ext>
                      </a:extLst>
                    </p:cNvPr>
                    <p:cNvSpPr/>
                    <p:nvPr/>
                  </p:nvSpPr>
                  <p:spPr>
                    <a:xfrm>
                      <a:off x="7922799" y="3929198"/>
                      <a:ext cx="14144" cy="9001"/>
                    </a:xfrm>
                    <a:custGeom>
                      <a:avLst/>
                      <a:gdLst>
                        <a:gd name="connsiteX0" fmla="*/ 14145 w 14144"/>
                        <a:gd name="connsiteY0" fmla="*/ 0 h 9001"/>
                        <a:gd name="connsiteX1" fmla="*/ 13716 w 14144"/>
                        <a:gd name="connsiteY1" fmla="*/ 1286 h 9001"/>
                        <a:gd name="connsiteX2" fmla="*/ 0 w 14144"/>
                        <a:gd name="connsiteY2" fmla="*/ 9001 h 9001"/>
                        <a:gd name="connsiteX3" fmla="*/ 429 w 14144"/>
                        <a:gd name="connsiteY3" fmla="*/ 8144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0"/>
                          </a:moveTo>
                          <a:lnTo>
                            <a:pt x="13716" y="1286"/>
                          </a:lnTo>
                          <a:lnTo>
                            <a:pt x="0" y="9001"/>
                          </a:lnTo>
                          <a:lnTo>
                            <a:pt x="429" y="8144"/>
                          </a:lnTo>
                          <a:close/>
                        </a:path>
                      </a:pathLst>
                    </a:custGeom>
                    <a:solidFill>
                      <a:srgbClr val="B94231"/>
                    </a:solidFill>
                    <a:ln w="4286" cap="flat">
                      <a:noFill/>
                      <a:prstDash val="solid"/>
                      <a:miter/>
                    </a:ln>
                  </p:spPr>
                  <p:txBody>
                    <a:bodyPr rtlCol="0" anchor="ctr"/>
                    <a:lstStyle/>
                    <a:p>
                      <a:endParaRPr lang="en-GB"/>
                    </a:p>
                  </p:txBody>
                </p:sp>
                <p:sp>
                  <p:nvSpPr>
                    <p:cNvPr id="1316" name="Freeform: Shape 1315">
                      <a:extLst>
                        <a:ext uri="{FF2B5EF4-FFF2-40B4-BE49-F238E27FC236}">
                          <a16:creationId xmlns:a16="http://schemas.microsoft.com/office/drawing/2014/main" id="{FAAE74A2-EFEA-91E0-7D47-A311D9B4CD9C}"/>
                        </a:ext>
                      </a:extLst>
                    </p:cNvPr>
                    <p:cNvSpPr/>
                    <p:nvPr/>
                  </p:nvSpPr>
                  <p:spPr>
                    <a:xfrm>
                      <a:off x="7905404" y="3927912"/>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5"/>
                            <a:pt x="250" y="857"/>
                            <a:pt x="679" y="0"/>
                          </a:cubicBezTo>
                          <a:cubicBezTo>
                            <a:pt x="250" y="429"/>
                            <a:pt x="250" y="857"/>
                            <a:pt x="1108" y="1286"/>
                          </a:cubicBezTo>
                        </a:path>
                      </a:pathLst>
                    </a:custGeom>
                    <a:solidFill>
                      <a:srgbClr val="B94231"/>
                    </a:solidFill>
                    <a:ln w="4286" cap="flat">
                      <a:noFill/>
                      <a:prstDash val="solid"/>
                      <a:miter/>
                    </a:ln>
                  </p:spPr>
                  <p:txBody>
                    <a:bodyPr rtlCol="0" anchor="ctr"/>
                    <a:lstStyle/>
                    <a:p>
                      <a:endParaRPr lang="en-GB"/>
                    </a:p>
                  </p:txBody>
                </p:sp>
                <p:sp>
                  <p:nvSpPr>
                    <p:cNvPr id="1317" name="Freeform: Shape 1316">
                      <a:extLst>
                        <a:ext uri="{FF2B5EF4-FFF2-40B4-BE49-F238E27FC236}">
                          <a16:creationId xmlns:a16="http://schemas.microsoft.com/office/drawing/2014/main" id="{5D26A1A3-C6F5-5C9D-665C-2D880EE36138}"/>
                        </a:ext>
                      </a:extLst>
                    </p:cNvPr>
                    <p:cNvSpPr/>
                    <p:nvPr/>
                  </p:nvSpPr>
                  <p:spPr>
                    <a:xfrm>
                      <a:off x="7905654" y="3929198"/>
                      <a:ext cx="14573" cy="9001"/>
                    </a:xfrm>
                    <a:custGeom>
                      <a:avLst/>
                      <a:gdLst>
                        <a:gd name="connsiteX0" fmla="*/ 14573 w 14573"/>
                        <a:gd name="connsiteY0" fmla="*/ 8144 h 9001"/>
                        <a:gd name="connsiteX1" fmla="*/ 13716 w 14573"/>
                        <a:gd name="connsiteY1" fmla="*/ 9001 h 9001"/>
                        <a:gd name="connsiteX2" fmla="*/ 0 w 14573"/>
                        <a:gd name="connsiteY2" fmla="*/ 1286 h 9001"/>
                        <a:gd name="connsiteX3" fmla="*/ 858 w 14573"/>
                        <a:gd name="connsiteY3" fmla="*/ 0 h 9001"/>
                      </a:gdLst>
                      <a:ahLst/>
                      <a:cxnLst>
                        <a:cxn ang="0">
                          <a:pos x="connsiteX0" y="connsiteY0"/>
                        </a:cxn>
                        <a:cxn ang="0">
                          <a:pos x="connsiteX1" y="connsiteY1"/>
                        </a:cxn>
                        <a:cxn ang="0">
                          <a:pos x="connsiteX2" y="connsiteY2"/>
                        </a:cxn>
                        <a:cxn ang="0">
                          <a:pos x="connsiteX3" y="connsiteY3"/>
                        </a:cxn>
                      </a:cxnLst>
                      <a:rect l="l" t="t" r="r" b="b"/>
                      <a:pathLst>
                        <a:path w="14573" h="9001">
                          <a:moveTo>
                            <a:pt x="14573" y="8144"/>
                          </a:moveTo>
                          <a:lnTo>
                            <a:pt x="13716" y="9001"/>
                          </a:lnTo>
                          <a:lnTo>
                            <a:pt x="0" y="1286"/>
                          </a:lnTo>
                          <a:lnTo>
                            <a:pt x="858" y="0"/>
                          </a:lnTo>
                          <a:close/>
                        </a:path>
                      </a:pathLst>
                    </a:custGeom>
                    <a:solidFill>
                      <a:srgbClr val="B94231"/>
                    </a:solidFill>
                    <a:ln w="4286" cap="flat">
                      <a:noFill/>
                      <a:prstDash val="solid"/>
                      <a:miter/>
                    </a:ln>
                  </p:spPr>
                  <p:txBody>
                    <a:bodyPr rtlCol="0" anchor="ctr"/>
                    <a:lstStyle/>
                    <a:p>
                      <a:endParaRPr lang="en-GB"/>
                    </a:p>
                  </p:txBody>
                </p:sp>
                <p:sp>
                  <p:nvSpPr>
                    <p:cNvPr id="1318" name="Freeform: Shape 1317">
                      <a:extLst>
                        <a:ext uri="{FF2B5EF4-FFF2-40B4-BE49-F238E27FC236}">
                          <a16:creationId xmlns:a16="http://schemas.microsoft.com/office/drawing/2014/main" id="{B31D60E2-EC10-E6A2-E611-F314CF13C09E}"/>
                        </a:ext>
                      </a:extLst>
                    </p:cNvPr>
                    <p:cNvSpPr/>
                    <p:nvPr/>
                  </p:nvSpPr>
                  <p:spPr>
                    <a:xfrm>
                      <a:off x="7919370" y="3937342"/>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7" y="1715"/>
                            <a:pt x="0" y="1286"/>
                          </a:cubicBezTo>
                          <a:lnTo>
                            <a:pt x="429" y="0"/>
                          </a:lnTo>
                          <a:cubicBezTo>
                            <a:pt x="1715" y="429"/>
                            <a:pt x="3000" y="429"/>
                            <a:pt x="3858" y="0"/>
                          </a:cubicBezTo>
                        </a:path>
                      </a:pathLst>
                    </a:custGeom>
                    <a:solidFill>
                      <a:srgbClr val="B94231"/>
                    </a:solidFill>
                    <a:ln w="4286" cap="flat">
                      <a:noFill/>
                      <a:prstDash val="solid"/>
                      <a:miter/>
                    </a:ln>
                  </p:spPr>
                  <p:txBody>
                    <a:bodyPr rtlCol="0" anchor="ctr"/>
                    <a:lstStyle/>
                    <a:p>
                      <a:endParaRPr lang="en-GB"/>
                    </a:p>
                  </p:txBody>
                </p:sp>
                <p:sp>
                  <p:nvSpPr>
                    <p:cNvPr id="1319" name="Freeform: Shape 1318">
                      <a:extLst>
                        <a:ext uri="{FF2B5EF4-FFF2-40B4-BE49-F238E27FC236}">
                          <a16:creationId xmlns:a16="http://schemas.microsoft.com/office/drawing/2014/main" id="{884D6745-771C-40BD-1F58-15C90A0B1E4D}"/>
                        </a:ext>
                      </a:extLst>
                    </p:cNvPr>
                    <p:cNvSpPr/>
                    <p:nvPr/>
                  </p:nvSpPr>
                  <p:spPr>
                    <a:xfrm>
                      <a:off x="7905658" y="3918895"/>
                      <a:ext cx="31711" cy="18506"/>
                    </a:xfrm>
                    <a:custGeom>
                      <a:avLst/>
                      <a:gdLst>
                        <a:gd name="connsiteX0" fmla="*/ 15856 w 31711"/>
                        <a:gd name="connsiteY0" fmla="*/ 16 h 18506"/>
                        <a:gd name="connsiteX1" fmla="*/ 31286 w 31711"/>
                        <a:gd name="connsiteY1" fmla="*/ 10303 h 18506"/>
                        <a:gd name="connsiteX2" fmla="*/ 15856 w 31711"/>
                        <a:gd name="connsiteY2" fmla="*/ 18446 h 18506"/>
                        <a:gd name="connsiteX3" fmla="*/ 425 w 31711"/>
                        <a:gd name="connsiteY3" fmla="*/ 8160 h 18506"/>
                        <a:gd name="connsiteX4" fmla="*/ 15856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6" y="16"/>
                          </a:moveTo>
                          <a:cubicBezTo>
                            <a:pt x="16284" y="16"/>
                            <a:pt x="34715" y="8588"/>
                            <a:pt x="31286" y="10303"/>
                          </a:cubicBezTo>
                          <a:cubicBezTo>
                            <a:pt x="30429" y="10731"/>
                            <a:pt x="16713" y="19304"/>
                            <a:pt x="15856" y="18446"/>
                          </a:cubicBezTo>
                          <a:cubicBezTo>
                            <a:pt x="15427" y="18446"/>
                            <a:pt x="-3004" y="9874"/>
                            <a:pt x="425" y="8160"/>
                          </a:cubicBezTo>
                          <a:cubicBezTo>
                            <a:pt x="1711" y="8160"/>
                            <a:pt x="15427" y="-413"/>
                            <a:pt x="15856" y="16"/>
                          </a:cubicBezTo>
                          <a:close/>
                        </a:path>
                      </a:pathLst>
                    </a:custGeom>
                    <a:solidFill>
                      <a:srgbClr val="6C74AF"/>
                    </a:solidFill>
                    <a:ln w="4286" cap="flat">
                      <a:noFill/>
                      <a:prstDash val="solid"/>
                      <a:miter/>
                    </a:ln>
                  </p:spPr>
                  <p:txBody>
                    <a:bodyPr rtlCol="0" anchor="ctr"/>
                    <a:lstStyle/>
                    <a:p>
                      <a:endParaRPr lang="en-GB"/>
                    </a:p>
                  </p:txBody>
                </p:sp>
                <p:sp>
                  <p:nvSpPr>
                    <p:cNvPr id="1320" name="Freeform: Shape 1319">
                      <a:extLst>
                        <a:ext uri="{FF2B5EF4-FFF2-40B4-BE49-F238E27FC236}">
                          <a16:creationId xmlns:a16="http://schemas.microsoft.com/office/drawing/2014/main" id="{37D28446-4384-6E43-61EA-D4EEF60D1FF6}"/>
                        </a:ext>
                      </a:extLst>
                    </p:cNvPr>
                    <p:cNvSpPr/>
                    <p:nvPr/>
                  </p:nvSpPr>
                  <p:spPr>
                    <a:xfrm>
                      <a:off x="7946802" y="3942914"/>
                      <a:ext cx="14144" cy="9429"/>
                    </a:xfrm>
                    <a:custGeom>
                      <a:avLst/>
                      <a:gdLst>
                        <a:gd name="connsiteX0" fmla="*/ 14144 w 14144"/>
                        <a:gd name="connsiteY0" fmla="*/ 0 h 9429"/>
                        <a:gd name="connsiteX1" fmla="*/ 13287 w 14144"/>
                        <a:gd name="connsiteY1" fmla="*/ 1286 h 9429"/>
                        <a:gd name="connsiteX2" fmla="*/ 0 w 14144"/>
                        <a:gd name="connsiteY2" fmla="*/ 9430 h 9429"/>
                        <a:gd name="connsiteX3" fmla="*/ 429 w 14144"/>
                        <a:gd name="connsiteY3" fmla="*/ 8144 h 9429"/>
                      </a:gdLst>
                      <a:ahLst/>
                      <a:cxnLst>
                        <a:cxn ang="0">
                          <a:pos x="connsiteX0" y="connsiteY0"/>
                        </a:cxn>
                        <a:cxn ang="0">
                          <a:pos x="connsiteX1" y="connsiteY1"/>
                        </a:cxn>
                        <a:cxn ang="0">
                          <a:pos x="connsiteX2" y="connsiteY2"/>
                        </a:cxn>
                        <a:cxn ang="0">
                          <a:pos x="connsiteX3" y="connsiteY3"/>
                        </a:cxn>
                      </a:cxnLst>
                      <a:rect l="l" t="t" r="r" b="b"/>
                      <a:pathLst>
                        <a:path w="14144" h="9429">
                          <a:moveTo>
                            <a:pt x="14144" y="0"/>
                          </a:moveTo>
                          <a:lnTo>
                            <a:pt x="13287" y="1286"/>
                          </a:lnTo>
                          <a:lnTo>
                            <a:pt x="0" y="9430"/>
                          </a:lnTo>
                          <a:lnTo>
                            <a:pt x="429" y="8144"/>
                          </a:lnTo>
                          <a:close/>
                        </a:path>
                      </a:pathLst>
                    </a:custGeom>
                    <a:solidFill>
                      <a:srgbClr val="B94231"/>
                    </a:solidFill>
                    <a:ln w="4286" cap="flat">
                      <a:noFill/>
                      <a:prstDash val="solid"/>
                      <a:miter/>
                    </a:ln>
                  </p:spPr>
                  <p:txBody>
                    <a:bodyPr rtlCol="0" anchor="ctr"/>
                    <a:lstStyle/>
                    <a:p>
                      <a:endParaRPr lang="en-GB"/>
                    </a:p>
                  </p:txBody>
                </p:sp>
                <p:sp>
                  <p:nvSpPr>
                    <p:cNvPr id="1321" name="Freeform: Shape 1320">
                      <a:extLst>
                        <a:ext uri="{FF2B5EF4-FFF2-40B4-BE49-F238E27FC236}">
                          <a16:creationId xmlns:a16="http://schemas.microsoft.com/office/drawing/2014/main" id="{337781F6-A21E-3C3F-E940-B19F24138C34}"/>
                        </a:ext>
                      </a:extLst>
                    </p:cNvPr>
                    <p:cNvSpPr/>
                    <p:nvPr/>
                  </p:nvSpPr>
                  <p:spPr>
                    <a:xfrm>
                      <a:off x="7928978" y="3941628"/>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5"/>
                            <a:pt x="250" y="857"/>
                            <a:pt x="679" y="0"/>
                          </a:cubicBezTo>
                          <a:cubicBezTo>
                            <a:pt x="250" y="429"/>
                            <a:pt x="679" y="857"/>
                            <a:pt x="1108" y="1286"/>
                          </a:cubicBezTo>
                        </a:path>
                      </a:pathLst>
                    </a:custGeom>
                    <a:solidFill>
                      <a:srgbClr val="B94231"/>
                    </a:solidFill>
                    <a:ln w="4286" cap="flat">
                      <a:noFill/>
                      <a:prstDash val="solid"/>
                      <a:miter/>
                    </a:ln>
                  </p:spPr>
                  <p:txBody>
                    <a:bodyPr rtlCol="0" anchor="ctr"/>
                    <a:lstStyle/>
                    <a:p>
                      <a:endParaRPr lang="en-GB"/>
                    </a:p>
                  </p:txBody>
                </p:sp>
                <p:sp>
                  <p:nvSpPr>
                    <p:cNvPr id="1322" name="Freeform: Shape 1321">
                      <a:extLst>
                        <a:ext uri="{FF2B5EF4-FFF2-40B4-BE49-F238E27FC236}">
                          <a16:creationId xmlns:a16="http://schemas.microsoft.com/office/drawing/2014/main" id="{45421FE4-2B85-7499-D5DC-0DE83256E88C}"/>
                        </a:ext>
                      </a:extLst>
                    </p:cNvPr>
                    <p:cNvSpPr/>
                    <p:nvPr/>
                  </p:nvSpPr>
                  <p:spPr>
                    <a:xfrm>
                      <a:off x="7929657" y="3942914"/>
                      <a:ext cx="14144" cy="9429"/>
                    </a:xfrm>
                    <a:custGeom>
                      <a:avLst/>
                      <a:gdLst>
                        <a:gd name="connsiteX0" fmla="*/ 14144 w 14144"/>
                        <a:gd name="connsiteY0" fmla="*/ 8144 h 9429"/>
                        <a:gd name="connsiteX1" fmla="*/ 13716 w 14144"/>
                        <a:gd name="connsiteY1" fmla="*/ 9430 h 9429"/>
                        <a:gd name="connsiteX2" fmla="*/ 0 w 14144"/>
                        <a:gd name="connsiteY2" fmla="*/ 1286 h 9429"/>
                        <a:gd name="connsiteX3" fmla="*/ 429 w 14144"/>
                        <a:gd name="connsiteY3" fmla="*/ 0 h 9429"/>
                      </a:gdLst>
                      <a:ahLst/>
                      <a:cxnLst>
                        <a:cxn ang="0">
                          <a:pos x="connsiteX0" y="connsiteY0"/>
                        </a:cxn>
                        <a:cxn ang="0">
                          <a:pos x="connsiteX1" y="connsiteY1"/>
                        </a:cxn>
                        <a:cxn ang="0">
                          <a:pos x="connsiteX2" y="connsiteY2"/>
                        </a:cxn>
                        <a:cxn ang="0">
                          <a:pos x="connsiteX3" y="connsiteY3"/>
                        </a:cxn>
                      </a:cxnLst>
                      <a:rect l="l" t="t" r="r" b="b"/>
                      <a:pathLst>
                        <a:path w="14144" h="9429">
                          <a:moveTo>
                            <a:pt x="14144" y="8144"/>
                          </a:moveTo>
                          <a:lnTo>
                            <a:pt x="13716" y="9430"/>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323" name="Freeform: Shape 1322">
                      <a:extLst>
                        <a:ext uri="{FF2B5EF4-FFF2-40B4-BE49-F238E27FC236}">
                          <a16:creationId xmlns:a16="http://schemas.microsoft.com/office/drawing/2014/main" id="{3FD6B915-FD3C-79F4-FF09-D7C3D39D1ECD}"/>
                        </a:ext>
                      </a:extLst>
                    </p:cNvPr>
                    <p:cNvSpPr/>
                    <p:nvPr/>
                  </p:nvSpPr>
                  <p:spPr>
                    <a:xfrm>
                      <a:off x="7929661" y="3932611"/>
                      <a:ext cx="31711" cy="18506"/>
                    </a:xfrm>
                    <a:custGeom>
                      <a:avLst/>
                      <a:gdLst>
                        <a:gd name="connsiteX0" fmla="*/ 15856 w 31711"/>
                        <a:gd name="connsiteY0" fmla="*/ 16 h 18506"/>
                        <a:gd name="connsiteX1" fmla="*/ 31286 w 31711"/>
                        <a:gd name="connsiteY1" fmla="*/ 10302 h 18506"/>
                        <a:gd name="connsiteX2" fmla="*/ 15856 w 31711"/>
                        <a:gd name="connsiteY2" fmla="*/ 18446 h 18506"/>
                        <a:gd name="connsiteX3" fmla="*/ 425 w 31711"/>
                        <a:gd name="connsiteY3" fmla="*/ 8159 h 18506"/>
                        <a:gd name="connsiteX4" fmla="*/ 15856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6" y="16"/>
                          </a:moveTo>
                          <a:cubicBezTo>
                            <a:pt x="16284" y="16"/>
                            <a:pt x="34715" y="8588"/>
                            <a:pt x="31286" y="10302"/>
                          </a:cubicBezTo>
                          <a:cubicBezTo>
                            <a:pt x="30429" y="10731"/>
                            <a:pt x="16713" y="19304"/>
                            <a:pt x="15856" y="18446"/>
                          </a:cubicBezTo>
                          <a:cubicBezTo>
                            <a:pt x="15427" y="18446"/>
                            <a:pt x="-3004" y="9874"/>
                            <a:pt x="425" y="8159"/>
                          </a:cubicBezTo>
                          <a:cubicBezTo>
                            <a:pt x="1282" y="8159"/>
                            <a:pt x="15427" y="-413"/>
                            <a:pt x="15856" y="16"/>
                          </a:cubicBezTo>
                          <a:close/>
                        </a:path>
                      </a:pathLst>
                    </a:custGeom>
                    <a:solidFill>
                      <a:srgbClr val="6C74AF"/>
                    </a:solidFill>
                    <a:ln w="4286" cap="flat">
                      <a:noFill/>
                      <a:prstDash val="solid"/>
                      <a:miter/>
                    </a:ln>
                  </p:spPr>
                  <p:txBody>
                    <a:bodyPr rtlCol="0" anchor="ctr"/>
                    <a:lstStyle/>
                    <a:p>
                      <a:endParaRPr lang="en-GB"/>
                    </a:p>
                  </p:txBody>
                </p:sp>
                <p:sp>
                  <p:nvSpPr>
                    <p:cNvPr id="1324" name="Freeform: Shape 1323">
                      <a:extLst>
                        <a:ext uri="{FF2B5EF4-FFF2-40B4-BE49-F238E27FC236}">
                          <a16:creationId xmlns:a16="http://schemas.microsoft.com/office/drawing/2014/main" id="{B177ECA2-10E5-1AA8-9DF2-079EB545D1ED}"/>
                        </a:ext>
                      </a:extLst>
                    </p:cNvPr>
                    <p:cNvSpPr/>
                    <p:nvPr/>
                  </p:nvSpPr>
                  <p:spPr>
                    <a:xfrm>
                      <a:off x="7943373" y="3951058"/>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7" y="1715"/>
                            <a:pt x="0" y="1286"/>
                          </a:cubicBezTo>
                          <a:lnTo>
                            <a:pt x="429" y="0"/>
                          </a:lnTo>
                          <a:cubicBezTo>
                            <a:pt x="1286" y="429"/>
                            <a:pt x="3000" y="429"/>
                            <a:pt x="3858" y="0"/>
                          </a:cubicBezTo>
                        </a:path>
                      </a:pathLst>
                    </a:custGeom>
                    <a:solidFill>
                      <a:srgbClr val="B94231"/>
                    </a:solidFill>
                    <a:ln w="4286" cap="flat">
                      <a:noFill/>
                      <a:prstDash val="solid"/>
                      <a:miter/>
                    </a:ln>
                  </p:spPr>
                  <p:txBody>
                    <a:bodyPr rtlCol="0" anchor="ctr"/>
                    <a:lstStyle/>
                    <a:p>
                      <a:endParaRPr lang="en-GB"/>
                    </a:p>
                  </p:txBody>
                </p:sp>
                <p:grpSp>
                  <p:nvGrpSpPr>
                    <p:cNvPr id="1325" name="Graphic 18">
                      <a:extLst>
                        <a:ext uri="{FF2B5EF4-FFF2-40B4-BE49-F238E27FC236}">
                          <a16:creationId xmlns:a16="http://schemas.microsoft.com/office/drawing/2014/main" id="{8FD44F19-87C7-1386-1EFF-0349ECAAA0D4}"/>
                        </a:ext>
                      </a:extLst>
                    </p:cNvPr>
                    <p:cNvGrpSpPr/>
                    <p:nvPr/>
                  </p:nvGrpSpPr>
                  <p:grpSpPr>
                    <a:xfrm>
                      <a:off x="7816929" y="3887192"/>
                      <a:ext cx="1286" cy="2143"/>
                      <a:chOff x="7816929" y="3887192"/>
                      <a:chExt cx="1286" cy="2143"/>
                    </a:xfrm>
                  </p:grpSpPr>
                  <p:sp>
                    <p:nvSpPr>
                      <p:cNvPr id="1326" name="Freeform: Shape 1325">
                        <a:extLst>
                          <a:ext uri="{FF2B5EF4-FFF2-40B4-BE49-F238E27FC236}">
                            <a16:creationId xmlns:a16="http://schemas.microsoft.com/office/drawing/2014/main" id="{6C7AE2BB-68E2-FA5D-2DC5-050DBA68F6A8}"/>
                          </a:ext>
                        </a:extLst>
                      </p:cNvPr>
                      <p:cNvSpPr/>
                      <p:nvPr/>
                    </p:nvSpPr>
                    <p:spPr>
                      <a:xfrm>
                        <a:off x="7817786" y="3887192"/>
                        <a:ext cx="429" cy="1286"/>
                      </a:xfrm>
                      <a:custGeom>
                        <a:avLst/>
                        <a:gdLst>
                          <a:gd name="connsiteX0" fmla="*/ 429 w 429"/>
                          <a:gd name="connsiteY0" fmla="*/ 0 h 1286"/>
                          <a:gd name="connsiteX1" fmla="*/ 0 w 429"/>
                          <a:gd name="connsiteY1" fmla="*/ 1286 h 1286"/>
                          <a:gd name="connsiteX2" fmla="*/ 429 w 429"/>
                          <a:gd name="connsiteY2" fmla="*/ 0 h 1286"/>
                        </a:gdLst>
                        <a:ahLst/>
                        <a:cxnLst>
                          <a:cxn ang="0">
                            <a:pos x="connsiteX0" y="connsiteY0"/>
                          </a:cxn>
                          <a:cxn ang="0">
                            <a:pos x="connsiteX1" y="connsiteY1"/>
                          </a:cxn>
                          <a:cxn ang="0">
                            <a:pos x="connsiteX2" y="connsiteY2"/>
                          </a:cxn>
                        </a:cxnLst>
                        <a:rect l="l" t="t" r="r" b="b"/>
                        <a:pathLst>
                          <a:path w="429" h="1286">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327" name="Freeform: Shape 1326">
                        <a:extLst>
                          <a:ext uri="{FF2B5EF4-FFF2-40B4-BE49-F238E27FC236}">
                            <a16:creationId xmlns:a16="http://schemas.microsoft.com/office/drawing/2014/main" id="{9BFA8995-DE17-BC41-33B6-26D352D15ADA}"/>
                          </a:ext>
                        </a:extLst>
                      </p:cNvPr>
                      <p:cNvSpPr/>
                      <p:nvPr/>
                    </p:nvSpPr>
                    <p:spPr>
                      <a:xfrm>
                        <a:off x="7816929" y="3887621"/>
                        <a:ext cx="1286" cy="1714"/>
                      </a:xfrm>
                      <a:custGeom>
                        <a:avLst/>
                        <a:gdLst>
                          <a:gd name="connsiteX0" fmla="*/ 1286 w 1286"/>
                          <a:gd name="connsiteY0" fmla="*/ 0 h 1714"/>
                          <a:gd name="connsiteX1" fmla="*/ 0 w 1286"/>
                          <a:gd name="connsiteY1" fmla="*/ 1714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7" y="429"/>
                              <a:pt x="857" y="1714"/>
                              <a:pt x="0" y="1714"/>
                            </a:cubicBezTo>
                            <a:lnTo>
                              <a:pt x="429" y="429"/>
                            </a:lnTo>
                            <a:cubicBezTo>
                              <a:pt x="1286" y="0"/>
                              <a:pt x="1286" y="0"/>
                              <a:pt x="1286" y="0"/>
                            </a:cubicBezTo>
                          </a:path>
                        </a:pathLst>
                      </a:custGeom>
                      <a:solidFill>
                        <a:srgbClr val="B94231"/>
                      </a:solidFill>
                      <a:ln w="4286" cap="flat">
                        <a:noFill/>
                        <a:prstDash val="solid"/>
                        <a:miter/>
                      </a:ln>
                    </p:spPr>
                    <p:txBody>
                      <a:bodyPr rtlCol="0" anchor="ctr"/>
                      <a:lstStyle/>
                      <a:p>
                        <a:endParaRPr lang="en-GB"/>
                      </a:p>
                    </p:txBody>
                  </p:sp>
                </p:grpSp>
                <p:sp>
                  <p:nvSpPr>
                    <p:cNvPr id="1328" name="Freeform: Shape 1327">
                      <a:extLst>
                        <a:ext uri="{FF2B5EF4-FFF2-40B4-BE49-F238E27FC236}">
                          <a16:creationId xmlns:a16="http://schemas.microsoft.com/office/drawing/2014/main" id="{EF22DC35-84CC-9A84-2016-B24C3601424B}"/>
                        </a:ext>
                      </a:extLst>
                    </p:cNvPr>
                    <p:cNvSpPr/>
                    <p:nvPr/>
                  </p:nvSpPr>
                  <p:spPr>
                    <a:xfrm>
                      <a:off x="7970377" y="3956630"/>
                      <a:ext cx="14572" cy="9429"/>
                    </a:xfrm>
                    <a:custGeom>
                      <a:avLst/>
                      <a:gdLst>
                        <a:gd name="connsiteX0" fmla="*/ 14573 w 14572"/>
                        <a:gd name="connsiteY0" fmla="*/ 0 h 9429"/>
                        <a:gd name="connsiteX1" fmla="*/ 13716 w 14572"/>
                        <a:gd name="connsiteY1" fmla="*/ 1286 h 9429"/>
                        <a:gd name="connsiteX2" fmla="*/ 0 w 14572"/>
                        <a:gd name="connsiteY2" fmla="*/ 9430 h 9429"/>
                        <a:gd name="connsiteX3" fmla="*/ 857 w 14572"/>
                        <a:gd name="connsiteY3" fmla="*/ 8144 h 9429"/>
                      </a:gdLst>
                      <a:ahLst/>
                      <a:cxnLst>
                        <a:cxn ang="0">
                          <a:pos x="connsiteX0" y="connsiteY0"/>
                        </a:cxn>
                        <a:cxn ang="0">
                          <a:pos x="connsiteX1" y="connsiteY1"/>
                        </a:cxn>
                        <a:cxn ang="0">
                          <a:pos x="connsiteX2" y="connsiteY2"/>
                        </a:cxn>
                        <a:cxn ang="0">
                          <a:pos x="connsiteX3" y="connsiteY3"/>
                        </a:cxn>
                      </a:cxnLst>
                      <a:rect l="l" t="t" r="r" b="b"/>
                      <a:pathLst>
                        <a:path w="14572" h="9429">
                          <a:moveTo>
                            <a:pt x="14573" y="0"/>
                          </a:moveTo>
                          <a:lnTo>
                            <a:pt x="13716" y="1286"/>
                          </a:lnTo>
                          <a:lnTo>
                            <a:pt x="0" y="9430"/>
                          </a:lnTo>
                          <a:lnTo>
                            <a:pt x="857" y="8144"/>
                          </a:lnTo>
                          <a:close/>
                        </a:path>
                      </a:pathLst>
                    </a:custGeom>
                    <a:solidFill>
                      <a:srgbClr val="B94231"/>
                    </a:solidFill>
                    <a:ln w="4286" cap="flat">
                      <a:noFill/>
                      <a:prstDash val="solid"/>
                      <a:miter/>
                    </a:ln>
                  </p:spPr>
                  <p:txBody>
                    <a:bodyPr rtlCol="0" anchor="ctr"/>
                    <a:lstStyle/>
                    <a:p>
                      <a:endParaRPr lang="en-GB"/>
                    </a:p>
                  </p:txBody>
                </p:sp>
                <p:sp>
                  <p:nvSpPr>
                    <p:cNvPr id="1329" name="Freeform: Shape 1328">
                      <a:extLst>
                        <a:ext uri="{FF2B5EF4-FFF2-40B4-BE49-F238E27FC236}">
                          <a16:creationId xmlns:a16="http://schemas.microsoft.com/office/drawing/2014/main" id="{5956B82A-767A-6A07-78A8-9C01135451A0}"/>
                        </a:ext>
                      </a:extLst>
                    </p:cNvPr>
                    <p:cNvSpPr/>
                    <p:nvPr/>
                  </p:nvSpPr>
                  <p:spPr>
                    <a:xfrm>
                      <a:off x="7952981" y="3955344"/>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5"/>
                            <a:pt x="251" y="857"/>
                            <a:pt x="679" y="0"/>
                          </a:cubicBezTo>
                          <a:cubicBezTo>
                            <a:pt x="251" y="429"/>
                            <a:pt x="679" y="1286"/>
                            <a:pt x="1108" y="1286"/>
                          </a:cubicBezTo>
                        </a:path>
                      </a:pathLst>
                    </a:custGeom>
                    <a:solidFill>
                      <a:srgbClr val="B94231"/>
                    </a:solidFill>
                    <a:ln w="4286" cap="flat">
                      <a:noFill/>
                      <a:prstDash val="solid"/>
                      <a:miter/>
                    </a:ln>
                  </p:spPr>
                  <p:txBody>
                    <a:bodyPr rtlCol="0" anchor="ctr"/>
                    <a:lstStyle/>
                    <a:p>
                      <a:endParaRPr lang="en-GB"/>
                    </a:p>
                  </p:txBody>
                </p:sp>
                <p:sp>
                  <p:nvSpPr>
                    <p:cNvPr id="1330" name="Freeform: Shape 1329">
                      <a:extLst>
                        <a:ext uri="{FF2B5EF4-FFF2-40B4-BE49-F238E27FC236}">
                          <a16:creationId xmlns:a16="http://schemas.microsoft.com/office/drawing/2014/main" id="{69B75874-BA35-D72D-0A40-4ABC8125CBEA}"/>
                        </a:ext>
                      </a:extLst>
                    </p:cNvPr>
                    <p:cNvSpPr/>
                    <p:nvPr/>
                  </p:nvSpPr>
                  <p:spPr>
                    <a:xfrm>
                      <a:off x="7953660" y="3956630"/>
                      <a:ext cx="14144" cy="9429"/>
                    </a:xfrm>
                    <a:custGeom>
                      <a:avLst/>
                      <a:gdLst>
                        <a:gd name="connsiteX0" fmla="*/ 14144 w 14144"/>
                        <a:gd name="connsiteY0" fmla="*/ 8144 h 9429"/>
                        <a:gd name="connsiteX1" fmla="*/ 13287 w 14144"/>
                        <a:gd name="connsiteY1" fmla="*/ 9430 h 9429"/>
                        <a:gd name="connsiteX2" fmla="*/ 0 w 14144"/>
                        <a:gd name="connsiteY2" fmla="*/ 1286 h 9429"/>
                        <a:gd name="connsiteX3" fmla="*/ 429 w 14144"/>
                        <a:gd name="connsiteY3" fmla="*/ 0 h 9429"/>
                      </a:gdLst>
                      <a:ahLst/>
                      <a:cxnLst>
                        <a:cxn ang="0">
                          <a:pos x="connsiteX0" y="connsiteY0"/>
                        </a:cxn>
                        <a:cxn ang="0">
                          <a:pos x="connsiteX1" y="connsiteY1"/>
                        </a:cxn>
                        <a:cxn ang="0">
                          <a:pos x="connsiteX2" y="connsiteY2"/>
                        </a:cxn>
                        <a:cxn ang="0">
                          <a:pos x="connsiteX3" y="connsiteY3"/>
                        </a:cxn>
                      </a:cxnLst>
                      <a:rect l="l" t="t" r="r" b="b"/>
                      <a:pathLst>
                        <a:path w="14144" h="9429">
                          <a:moveTo>
                            <a:pt x="14144" y="8144"/>
                          </a:moveTo>
                          <a:lnTo>
                            <a:pt x="13287" y="9430"/>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331" name="Freeform: Shape 1330">
                      <a:extLst>
                        <a:ext uri="{FF2B5EF4-FFF2-40B4-BE49-F238E27FC236}">
                          <a16:creationId xmlns:a16="http://schemas.microsoft.com/office/drawing/2014/main" id="{63ECF117-90D8-67F9-AA46-F8668C1BCC7C}"/>
                        </a:ext>
                      </a:extLst>
                    </p:cNvPr>
                    <p:cNvSpPr/>
                    <p:nvPr/>
                  </p:nvSpPr>
                  <p:spPr>
                    <a:xfrm>
                      <a:off x="7967376" y="3964774"/>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4"/>
                            <a:pt x="858" y="1714"/>
                            <a:pt x="0" y="1286"/>
                          </a:cubicBezTo>
                          <a:lnTo>
                            <a:pt x="429" y="0"/>
                          </a:lnTo>
                          <a:cubicBezTo>
                            <a:pt x="1286" y="429"/>
                            <a:pt x="3001" y="429"/>
                            <a:pt x="3858" y="0"/>
                          </a:cubicBezTo>
                        </a:path>
                      </a:pathLst>
                    </a:custGeom>
                    <a:solidFill>
                      <a:srgbClr val="B94231"/>
                    </a:solidFill>
                    <a:ln w="4286" cap="flat">
                      <a:noFill/>
                      <a:prstDash val="solid"/>
                      <a:miter/>
                    </a:ln>
                  </p:spPr>
                  <p:txBody>
                    <a:bodyPr rtlCol="0" anchor="ctr"/>
                    <a:lstStyle/>
                    <a:p>
                      <a:endParaRPr lang="en-GB"/>
                    </a:p>
                  </p:txBody>
                </p:sp>
                <p:sp>
                  <p:nvSpPr>
                    <p:cNvPr id="1332" name="Freeform: Shape 1331">
                      <a:extLst>
                        <a:ext uri="{FF2B5EF4-FFF2-40B4-BE49-F238E27FC236}">
                          <a16:creationId xmlns:a16="http://schemas.microsoft.com/office/drawing/2014/main" id="{724EA9D9-29F2-F1EB-135A-C88449C90BBA}"/>
                        </a:ext>
                      </a:extLst>
                    </p:cNvPr>
                    <p:cNvSpPr/>
                    <p:nvPr/>
                  </p:nvSpPr>
                  <p:spPr>
                    <a:xfrm>
                      <a:off x="7953664" y="3946711"/>
                      <a:ext cx="31711" cy="18551"/>
                    </a:xfrm>
                    <a:custGeom>
                      <a:avLst/>
                      <a:gdLst>
                        <a:gd name="connsiteX0" fmla="*/ 15856 w 31711"/>
                        <a:gd name="connsiteY0" fmla="*/ 60 h 18551"/>
                        <a:gd name="connsiteX1" fmla="*/ 31286 w 31711"/>
                        <a:gd name="connsiteY1" fmla="*/ 10347 h 18551"/>
                        <a:gd name="connsiteX2" fmla="*/ 15856 w 31711"/>
                        <a:gd name="connsiteY2" fmla="*/ 18491 h 18551"/>
                        <a:gd name="connsiteX3" fmla="*/ 425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6284" y="60"/>
                            <a:pt x="34715" y="8633"/>
                            <a:pt x="31286" y="10347"/>
                          </a:cubicBezTo>
                          <a:cubicBezTo>
                            <a:pt x="30429" y="10776"/>
                            <a:pt x="16713" y="19348"/>
                            <a:pt x="15856" y="18491"/>
                          </a:cubicBezTo>
                          <a:cubicBezTo>
                            <a:pt x="15427" y="18491"/>
                            <a:pt x="-3004" y="9919"/>
                            <a:pt x="425" y="8204"/>
                          </a:cubicBezTo>
                          <a:cubicBezTo>
                            <a:pt x="1282" y="7775"/>
                            <a:pt x="14998" y="-797"/>
                            <a:pt x="15856" y="60"/>
                          </a:cubicBezTo>
                          <a:close/>
                        </a:path>
                      </a:pathLst>
                    </a:custGeom>
                    <a:solidFill>
                      <a:srgbClr val="6C74AF"/>
                    </a:solidFill>
                    <a:ln w="4286" cap="flat">
                      <a:noFill/>
                      <a:prstDash val="solid"/>
                      <a:miter/>
                    </a:ln>
                  </p:spPr>
                  <p:txBody>
                    <a:bodyPr rtlCol="0" anchor="ctr"/>
                    <a:lstStyle/>
                    <a:p>
                      <a:endParaRPr lang="en-GB"/>
                    </a:p>
                  </p:txBody>
                </p:sp>
                <p:grpSp>
                  <p:nvGrpSpPr>
                    <p:cNvPr id="1333" name="Graphic 18">
                      <a:extLst>
                        <a:ext uri="{FF2B5EF4-FFF2-40B4-BE49-F238E27FC236}">
                          <a16:creationId xmlns:a16="http://schemas.microsoft.com/office/drawing/2014/main" id="{45CB94CB-CDBD-A083-3BDC-48B5964A5FF6}"/>
                        </a:ext>
                      </a:extLst>
                    </p:cNvPr>
                    <p:cNvGrpSpPr/>
                    <p:nvPr/>
                  </p:nvGrpSpPr>
                  <p:grpSpPr>
                    <a:xfrm>
                      <a:off x="7840932" y="3901337"/>
                      <a:ext cx="1286" cy="1714"/>
                      <a:chOff x="7840932" y="3901337"/>
                      <a:chExt cx="1286" cy="1714"/>
                    </a:xfrm>
                  </p:grpSpPr>
                  <p:sp>
                    <p:nvSpPr>
                      <p:cNvPr id="1334" name="Freeform: Shape 1333">
                        <a:extLst>
                          <a:ext uri="{FF2B5EF4-FFF2-40B4-BE49-F238E27FC236}">
                            <a16:creationId xmlns:a16="http://schemas.microsoft.com/office/drawing/2014/main" id="{0405028C-B0BF-FF43-379D-3C4F3D41433B}"/>
                          </a:ext>
                        </a:extLst>
                      </p:cNvPr>
                      <p:cNvSpPr/>
                      <p:nvPr/>
                    </p:nvSpPr>
                    <p:spPr>
                      <a:xfrm>
                        <a:off x="7841789" y="3901337"/>
                        <a:ext cx="428" cy="1285"/>
                      </a:xfrm>
                      <a:custGeom>
                        <a:avLst/>
                        <a:gdLst>
                          <a:gd name="connsiteX0" fmla="*/ 429 w 428"/>
                          <a:gd name="connsiteY0" fmla="*/ 0 h 1285"/>
                          <a:gd name="connsiteX1" fmla="*/ 0 w 428"/>
                          <a:gd name="connsiteY1" fmla="*/ 1286 h 1285"/>
                          <a:gd name="connsiteX2" fmla="*/ 429 w 428"/>
                          <a:gd name="connsiteY2" fmla="*/ 0 h 1285"/>
                        </a:gdLst>
                        <a:ahLst/>
                        <a:cxnLst>
                          <a:cxn ang="0">
                            <a:pos x="connsiteX0" y="connsiteY0"/>
                          </a:cxn>
                          <a:cxn ang="0">
                            <a:pos x="connsiteX1" y="connsiteY1"/>
                          </a:cxn>
                          <a:cxn ang="0">
                            <a:pos x="connsiteX2" y="connsiteY2"/>
                          </a:cxn>
                        </a:cxnLst>
                        <a:rect l="l" t="t" r="r" b="b"/>
                        <a:pathLst>
                          <a:path w="428" h="1285">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335" name="Freeform: Shape 1334">
                        <a:extLst>
                          <a:ext uri="{FF2B5EF4-FFF2-40B4-BE49-F238E27FC236}">
                            <a16:creationId xmlns:a16="http://schemas.microsoft.com/office/drawing/2014/main" id="{6158ED43-0817-5A0B-C69F-860D946784BF}"/>
                          </a:ext>
                        </a:extLst>
                      </p:cNvPr>
                      <p:cNvSpPr/>
                      <p:nvPr/>
                    </p:nvSpPr>
                    <p:spPr>
                      <a:xfrm>
                        <a:off x="7840932" y="3901337"/>
                        <a:ext cx="1286" cy="1714"/>
                      </a:xfrm>
                      <a:custGeom>
                        <a:avLst/>
                        <a:gdLst>
                          <a:gd name="connsiteX0" fmla="*/ 1286 w 1286"/>
                          <a:gd name="connsiteY0" fmla="*/ 0 h 1714"/>
                          <a:gd name="connsiteX1" fmla="*/ 0 w 1286"/>
                          <a:gd name="connsiteY1" fmla="*/ 1714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8" y="429"/>
                              <a:pt x="858" y="1714"/>
                              <a:pt x="0" y="1714"/>
                            </a:cubicBezTo>
                            <a:lnTo>
                              <a:pt x="429" y="429"/>
                            </a:lnTo>
                            <a:cubicBezTo>
                              <a:pt x="858" y="429"/>
                              <a:pt x="1286" y="0"/>
                              <a:pt x="1286" y="0"/>
                            </a:cubicBezTo>
                          </a:path>
                        </a:pathLst>
                      </a:custGeom>
                      <a:solidFill>
                        <a:srgbClr val="B94231"/>
                      </a:solidFill>
                      <a:ln w="4286" cap="flat">
                        <a:noFill/>
                        <a:prstDash val="solid"/>
                        <a:miter/>
                      </a:ln>
                    </p:spPr>
                    <p:txBody>
                      <a:bodyPr rtlCol="0" anchor="ctr"/>
                      <a:lstStyle/>
                      <a:p>
                        <a:endParaRPr lang="en-GB"/>
                      </a:p>
                    </p:txBody>
                  </p:sp>
                </p:grpSp>
                <p:sp>
                  <p:nvSpPr>
                    <p:cNvPr id="1336" name="Freeform: Shape 1335">
                      <a:extLst>
                        <a:ext uri="{FF2B5EF4-FFF2-40B4-BE49-F238E27FC236}">
                          <a16:creationId xmlns:a16="http://schemas.microsoft.com/office/drawing/2014/main" id="{C9B25D09-72E1-7119-D060-BF228680FDE3}"/>
                        </a:ext>
                      </a:extLst>
                    </p:cNvPr>
                    <p:cNvSpPr/>
                    <p:nvPr/>
                  </p:nvSpPr>
                  <p:spPr>
                    <a:xfrm>
                      <a:off x="7994380" y="3970774"/>
                      <a:ext cx="14144" cy="9001"/>
                    </a:xfrm>
                    <a:custGeom>
                      <a:avLst/>
                      <a:gdLst>
                        <a:gd name="connsiteX0" fmla="*/ 14144 w 14144"/>
                        <a:gd name="connsiteY0" fmla="*/ 0 h 9001"/>
                        <a:gd name="connsiteX1" fmla="*/ 13716 w 14144"/>
                        <a:gd name="connsiteY1" fmla="*/ 857 h 9001"/>
                        <a:gd name="connsiteX2" fmla="*/ 0 w 14144"/>
                        <a:gd name="connsiteY2" fmla="*/ 9001 h 9001"/>
                        <a:gd name="connsiteX3" fmla="*/ 429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14144" y="0"/>
                          </a:moveTo>
                          <a:lnTo>
                            <a:pt x="13716" y="857"/>
                          </a:lnTo>
                          <a:lnTo>
                            <a:pt x="0" y="9001"/>
                          </a:lnTo>
                          <a:lnTo>
                            <a:pt x="429" y="7715"/>
                          </a:lnTo>
                          <a:close/>
                        </a:path>
                      </a:pathLst>
                    </a:custGeom>
                    <a:solidFill>
                      <a:srgbClr val="B94231"/>
                    </a:solidFill>
                    <a:ln w="4286" cap="flat">
                      <a:noFill/>
                      <a:prstDash val="solid"/>
                      <a:miter/>
                    </a:ln>
                  </p:spPr>
                  <p:txBody>
                    <a:bodyPr rtlCol="0" anchor="ctr"/>
                    <a:lstStyle/>
                    <a:p>
                      <a:endParaRPr lang="en-GB"/>
                    </a:p>
                  </p:txBody>
                </p:sp>
                <p:sp>
                  <p:nvSpPr>
                    <p:cNvPr id="1337" name="Freeform: Shape 1336">
                      <a:extLst>
                        <a:ext uri="{FF2B5EF4-FFF2-40B4-BE49-F238E27FC236}">
                          <a16:creationId xmlns:a16="http://schemas.microsoft.com/office/drawing/2014/main" id="{2044BBF9-8166-06B9-7D04-B49DC15B013B}"/>
                        </a:ext>
                      </a:extLst>
                    </p:cNvPr>
                    <p:cNvSpPr/>
                    <p:nvPr/>
                  </p:nvSpPr>
                  <p:spPr>
                    <a:xfrm>
                      <a:off x="7976984" y="3969488"/>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5"/>
                            <a:pt x="251" y="857"/>
                            <a:pt x="679" y="0"/>
                          </a:cubicBezTo>
                          <a:cubicBezTo>
                            <a:pt x="251" y="0"/>
                            <a:pt x="251" y="857"/>
                            <a:pt x="1108" y="1286"/>
                          </a:cubicBezTo>
                        </a:path>
                      </a:pathLst>
                    </a:custGeom>
                    <a:solidFill>
                      <a:srgbClr val="B94231"/>
                    </a:solidFill>
                    <a:ln w="4286" cap="flat">
                      <a:noFill/>
                      <a:prstDash val="solid"/>
                      <a:miter/>
                    </a:ln>
                  </p:spPr>
                  <p:txBody>
                    <a:bodyPr rtlCol="0" anchor="ctr"/>
                    <a:lstStyle/>
                    <a:p>
                      <a:endParaRPr lang="en-GB"/>
                    </a:p>
                  </p:txBody>
                </p:sp>
                <p:sp>
                  <p:nvSpPr>
                    <p:cNvPr id="1338" name="Freeform: Shape 1337">
                      <a:extLst>
                        <a:ext uri="{FF2B5EF4-FFF2-40B4-BE49-F238E27FC236}">
                          <a16:creationId xmlns:a16="http://schemas.microsoft.com/office/drawing/2014/main" id="{66620154-97FA-EFE4-8534-34F0A65FDCD5}"/>
                        </a:ext>
                      </a:extLst>
                    </p:cNvPr>
                    <p:cNvSpPr/>
                    <p:nvPr/>
                  </p:nvSpPr>
                  <p:spPr>
                    <a:xfrm>
                      <a:off x="7977235" y="3970774"/>
                      <a:ext cx="14573" cy="9001"/>
                    </a:xfrm>
                    <a:custGeom>
                      <a:avLst/>
                      <a:gdLst>
                        <a:gd name="connsiteX0" fmla="*/ 14573 w 14573"/>
                        <a:gd name="connsiteY0" fmla="*/ 7715 h 9001"/>
                        <a:gd name="connsiteX1" fmla="*/ 13716 w 14573"/>
                        <a:gd name="connsiteY1" fmla="*/ 9001 h 9001"/>
                        <a:gd name="connsiteX2" fmla="*/ 0 w 14573"/>
                        <a:gd name="connsiteY2" fmla="*/ 857 h 9001"/>
                        <a:gd name="connsiteX3" fmla="*/ 857 w 14573"/>
                        <a:gd name="connsiteY3" fmla="*/ 0 h 9001"/>
                      </a:gdLst>
                      <a:ahLst/>
                      <a:cxnLst>
                        <a:cxn ang="0">
                          <a:pos x="connsiteX0" y="connsiteY0"/>
                        </a:cxn>
                        <a:cxn ang="0">
                          <a:pos x="connsiteX1" y="connsiteY1"/>
                        </a:cxn>
                        <a:cxn ang="0">
                          <a:pos x="connsiteX2" y="connsiteY2"/>
                        </a:cxn>
                        <a:cxn ang="0">
                          <a:pos x="connsiteX3" y="connsiteY3"/>
                        </a:cxn>
                      </a:cxnLst>
                      <a:rect l="l" t="t" r="r" b="b"/>
                      <a:pathLst>
                        <a:path w="14573" h="9001">
                          <a:moveTo>
                            <a:pt x="14573" y="7715"/>
                          </a:moveTo>
                          <a:lnTo>
                            <a:pt x="13716" y="9001"/>
                          </a:lnTo>
                          <a:lnTo>
                            <a:pt x="0" y="857"/>
                          </a:lnTo>
                          <a:lnTo>
                            <a:pt x="857" y="0"/>
                          </a:lnTo>
                          <a:close/>
                        </a:path>
                      </a:pathLst>
                    </a:custGeom>
                    <a:solidFill>
                      <a:srgbClr val="B94231"/>
                    </a:solidFill>
                    <a:ln w="4286" cap="flat">
                      <a:noFill/>
                      <a:prstDash val="solid"/>
                      <a:miter/>
                    </a:ln>
                  </p:spPr>
                  <p:txBody>
                    <a:bodyPr rtlCol="0" anchor="ctr"/>
                    <a:lstStyle/>
                    <a:p>
                      <a:endParaRPr lang="en-GB"/>
                    </a:p>
                  </p:txBody>
                </p:sp>
                <p:sp>
                  <p:nvSpPr>
                    <p:cNvPr id="1339" name="Freeform: Shape 1338">
                      <a:extLst>
                        <a:ext uri="{FF2B5EF4-FFF2-40B4-BE49-F238E27FC236}">
                          <a16:creationId xmlns:a16="http://schemas.microsoft.com/office/drawing/2014/main" id="{6A1323BE-A72C-ED8D-B7A9-281B238F300E}"/>
                        </a:ext>
                      </a:extLst>
                    </p:cNvPr>
                    <p:cNvSpPr/>
                    <p:nvPr/>
                  </p:nvSpPr>
                  <p:spPr>
                    <a:xfrm>
                      <a:off x="7977238" y="3960427"/>
                      <a:ext cx="31711" cy="18551"/>
                    </a:xfrm>
                    <a:custGeom>
                      <a:avLst/>
                      <a:gdLst>
                        <a:gd name="connsiteX0" fmla="*/ 15856 w 31711"/>
                        <a:gd name="connsiteY0" fmla="*/ 60 h 18551"/>
                        <a:gd name="connsiteX1" fmla="*/ 31286 w 31711"/>
                        <a:gd name="connsiteY1" fmla="*/ 10347 h 18551"/>
                        <a:gd name="connsiteX2" fmla="*/ 15856 w 31711"/>
                        <a:gd name="connsiteY2" fmla="*/ 18491 h 18551"/>
                        <a:gd name="connsiteX3" fmla="*/ 425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6284" y="60"/>
                            <a:pt x="34715" y="8633"/>
                            <a:pt x="31286" y="10347"/>
                          </a:cubicBezTo>
                          <a:cubicBezTo>
                            <a:pt x="30429" y="10776"/>
                            <a:pt x="16713" y="19348"/>
                            <a:pt x="15856" y="18491"/>
                          </a:cubicBezTo>
                          <a:cubicBezTo>
                            <a:pt x="15427" y="18491"/>
                            <a:pt x="-3004" y="9919"/>
                            <a:pt x="425" y="8204"/>
                          </a:cubicBezTo>
                          <a:cubicBezTo>
                            <a:pt x="1711" y="7775"/>
                            <a:pt x="15427" y="-797"/>
                            <a:pt x="15856" y="60"/>
                          </a:cubicBezTo>
                          <a:close/>
                        </a:path>
                      </a:pathLst>
                    </a:custGeom>
                    <a:solidFill>
                      <a:srgbClr val="6C74AF"/>
                    </a:solidFill>
                    <a:ln w="4286" cap="flat">
                      <a:noFill/>
                      <a:prstDash val="solid"/>
                      <a:miter/>
                    </a:ln>
                  </p:spPr>
                  <p:txBody>
                    <a:bodyPr rtlCol="0" anchor="ctr"/>
                    <a:lstStyle/>
                    <a:p>
                      <a:endParaRPr lang="en-GB"/>
                    </a:p>
                  </p:txBody>
                </p:sp>
                <p:sp>
                  <p:nvSpPr>
                    <p:cNvPr id="1340" name="Freeform: Shape 1339">
                      <a:extLst>
                        <a:ext uri="{FF2B5EF4-FFF2-40B4-BE49-F238E27FC236}">
                          <a16:creationId xmlns:a16="http://schemas.microsoft.com/office/drawing/2014/main" id="{90101A06-305A-08AD-7C4E-206275FC3C4F}"/>
                        </a:ext>
                      </a:extLst>
                    </p:cNvPr>
                    <p:cNvSpPr/>
                    <p:nvPr/>
                  </p:nvSpPr>
                  <p:spPr>
                    <a:xfrm>
                      <a:off x="7990951" y="3978490"/>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4"/>
                            <a:pt x="858" y="1714"/>
                            <a:pt x="0" y="1286"/>
                          </a:cubicBezTo>
                          <a:lnTo>
                            <a:pt x="429" y="0"/>
                          </a:lnTo>
                          <a:cubicBezTo>
                            <a:pt x="1715" y="429"/>
                            <a:pt x="3001" y="429"/>
                            <a:pt x="3858" y="0"/>
                          </a:cubicBezTo>
                        </a:path>
                      </a:pathLst>
                    </a:custGeom>
                    <a:solidFill>
                      <a:srgbClr val="B94231"/>
                    </a:solidFill>
                    <a:ln w="4286" cap="flat">
                      <a:noFill/>
                      <a:prstDash val="solid"/>
                      <a:miter/>
                    </a:ln>
                  </p:spPr>
                  <p:txBody>
                    <a:bodyPr rtlCol="0" anchor="ctr"/>
                    <a:lstStyle/>
                    <a:p>
                      <a:endParaRPr lang="en-GB"/>
                    </a:p>
                  </p:txBody>
                </p:sp>
                <p:grpSp>
                  <p:nvGrpSpPr>
                    <p:cNvPr id="1341" name="Graphic 18">
                      <a:extLst>
                        <a:ext uri="{FF2B5EF4-FFF2-40B4-BE49-F238E27FC236}">
                          <a16:creationId xmlns:a16="http://schemas.microsoft.com/office/drawing/2014/main" id="{25D2D7E4-2513-BFBC-6FF7-0ADA691E8898}"/>
                        </a:ext>
                      </a:extLst>
                    </p:cNvPr>
                    <p:cNvGrpSpPr/>
                    <p:nvPr/>
                  </p:nvGrpSpPr>
                  <p:grpSpPr>
                    <a:xfrm>
                      <a:off x="7864935" y="3915053"/>
                      <a:ext cx="1286" cy="1714"/>
                      <a:chOff x="7864935" y="3915053"/>
                      <a:chExt cx="1286" cy="1714"/>
                    </a:xfrm>
                  </p:grpSpPr>
                  <p:sp>
                    <p:nvSpPr>
                      <p:cNvPr id="1342" name="Freeform: Shape 1341">
                        <a:extLst>
                          <a:ext uri="{FF2B5EF4-FFF2-40B4-BE49-F238E27FC236}">
                            <a16:creationId xmlns:a16="http://schemas.microsoft.com/office/drawing/2014/main" id="{DC1CD0E5-938B-16ED-B2F7-EC32332CDF56}"/>
                          </a:ext>
                        </a:extLst>
                      </p:cNvPr>
                      <p:cNvSpPr/>
                      <p:nvPr/>
                    </p:nvSpPr>
                    <p:spPr>
                      <a:xfrm>
                        <a:off x="7865364" y="3915053"/>
                        <a:ext cx="857" cy="1286"/>
                      </a:xfrm>
                      <a:custGeom>
                        <a:avLst/>
                        <a:gdLst>
                          <a:gd name="connsiteX0" fmla="*/ 857 w 857"/>
                          <a:gd name="connsiteY0" fmla="*/ 0 h 1286"/>
                          <a:gd name="connsiteX1" fmla="*/ 0 w 857"/>
                          <a:gd name="connsiteY1" fmla="*/ 1286 h 1286"/>
                          <a:gd name="connsiteX2" fmla="*/ 857 w 857"/>
                          <a:gd name="connsiteY2" fmla="*/ 0 h 1286"/>
                        </a:gdLst>
                        <a:ahLst/>
                        <a:cxnLst>
                          <a:cxn ang="0">
                            <a:pos x="connsiteX0" y="connsiteY0"/>
                          </a:cxn>
                          <a:cxn ang="0">
                            <a:pos x="connsiteX1" y="connsiteY1"/>
                          </a:cxn>
                          <a:cxn ang="0">
                            <a:pos x="connsiteX2" y="connsiteY2"/>
                          </a:cxn>
                        </a:cxnLst>
                        <a:rect l="l" t="t" r="r" b="b"/>
                        <a:pathLst>
                          <a:path w="857" h="1286">
                            <a:moveTo>
                              <a:pt x="857" y="0"/>
                            </a:moveTo>
                            <a:lnTo>
                              <a:pt x="0" y="1286"/>
                            </a:lnTo>
                            <a:lnTo>
                              <a:pt x="857" y="0"/>
                            </a:lnTo>
                          </a:path>
                        </a:pathLst>
                      </a:custGeom>
                      <a:solidFill>
                        <a:srgbClr val="376C70"/>
                      </a:solidFill>
                      <a:ln w="4286" cap="flat">
                        <a:noFill/>
                        <a:prstDash val="solid"/>
                        <a:miter/>
                      </a:ln>
                    </p:spPr>
                    <p:txBody>
                      <a:bodyPr rtlCol="0" anchor="ctr"/>
                      <a:lstStyle/>
                      <a:p>
                        <a:endParaRPr lang="en-GB"/>
                      </a:p>
                    </p:txBody>
                  </p:sp>
                  <p:sp>
                    <p:nvSpPr>
                      <p:cNvPr id="1343" name="Freeform: Shape 1342">
                        <a:extLst>
                          <a:ext uri="{FF2B5EF4-FFF2-40B4-BE49-F238E27FC236}">
                            <a16:creationId xmlns:a16="http://schemas.microsoft.com/office/drawing/2014/main" id="{0483BE58-9B3E-A003-06D0-D411EB08C1A3}"/>
                          </a:ext>
                        </a:extLst>
                      </p:cNvPr>
                      <p:cNvSpPr/>
                      <p:nvPr/>
                    </p:nvSpPr>
                    <p:spPr>
                      <a:xfrm>
                        <a:off x="7864935" y="3915053"/>
                        <a:ext cx="1286" cy="1714"/>
                      </a:xfrm>
                      <a:custGeom>
                        <a:avLst/>
                        <a:gdLst>
                          <a:gd name="connsiteX0" fmla="*/ 1286 w 1286"/>
                          <a:gd name="connsiteY0" fmla="*/ 0 h 1714"/>
                          <a:gd name="connsiteX1" fmla="*/ 0 w 1286"/>
                          <a:gd name="connsiteY1" fmla="*/ 1715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8" y="429"/>
                              <a:pt x="858" y="1715"/>
                              <a:pt x="0" y="1715"/>
                            </a:cubicBezTo>
                            <a:lnTo>
                              <a:pt x="429" y="429"/>
                            </a:lnTo>
                            <a:cubicBezTo>
                              <a:pt x="858" y="429"/>
                              <a:pt x="858" y="0"/>
                              <a:pt x="1286" y="0"/>
                            </a:cubicBezTo>
                          </a:path>
                        </a:pathLst>
                      </a:custGeom>
                      <a:solidFill>
                        <a:srgbClr val="B94231"/>
                      </a:solidFill>
                      <a:ln w="4286" cap="flat">
                        <a:noFill/>
                        <a:prstDash val="solid"/>
                        <a:miter/>
                      </a:ln>
                    </p:spPr>
                    <p:txBody>
                      <a:bodyPr rtlCol="0" anchor="ctr"/>
                      <a:lstStyle/>
                      <a:p>
                        <a:endParaRPr lang="en-GB"/>
                      </a:p>
                    </p:txBody>
                  </p:sp>
                </p:grpSp>
                <p:sp>
                  <p:nvSpPr>
                    <p:cNvPr id="1344" name="Freeform: Shape 1343">
                      <a:extLst>
                        <a:ext uri="{FF2B5EF4-FFF2-40B4-BE49-F238E27FC236}">
                          <a16:creationId xmlns:a16="http://schemas.microsoft.com/office/drawing/2014/main" id="{742151BA-84EF-3C63-6800-0B059DCA9EAB}"/>
                        </a:ext>
                      </a:extLst>
                    </p:cNvPr>
                    <p:cNvSpPr/>
                    <p:nvPr/>
                  </p:nvSpPr>
                  <p:spPr>
                    <a:xfrm>
                      <a:off x="8018383" y="3984490"/>
                      <a:ext cx="14144" cy="9001"/>
                    </a:xfrm>
                    <a:custGeom>
                      <a:avLst/>
                      <a:gdLst>
                        <a:gd name="connsiteX0" fmla="*/ 14145 w 14144"/>
                        <a:gd name="connsiteY0" fmla="*/ 0 h 9001"/>
                        <a:gd name="connsiteX1" fmla="*/ 13287 w 14144"/>
                        <a:gd name="connsiteY1" fmla="*/ 1286 h 9001"/>
                        <a:gd name="connsiteX2" fmla="*/ 0 w 14144"/>
                        <a:gd name="connsiteY2" fmla="*/ 9001 h 9001"/>
                        <a:gd name="connsiteX3" fmla="*/ 429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0"/>
                          </a:moveTo>
                          <a:lnTo>
                            <a:pt x="13287" y="1286"/>
                          </a:lnTo>
                          <a:lnTo>
                            <a:pt x="0" y="9001"/>
                          </a:lnTo>
                          <a:lnTo>
                            <a:pt x="429" y="7715"/>
                          </a:lnTo>
                          <a:close/>
                        </a:path>
                      </a:pathLst>
                    </a:custGeom>
                    <a:solidFill>
                      <a:srgbClr val="B94231"/>
                    </a:solidFill>
                    <a:ln w="4286" cap="flat">
                      <a:noFill/>
                      <a:prstDash val="solid"/>
                      <a:miter/>
                    </a:ln>
                  </p:spPr>
                  <p:txBody>
                    <a:bodyPr rtlCol="0" anchor="ctr"/>
                    <a:lstStyle/>
                    <a:p>
                      <a:endParaRPr lang="en-GB"/>
                    </a:p>
                  </p:txBody>
                </p:sp>
                <p:sp>
                  <p:nvSpPr>
                    <p:cNvPr id="1345" name="Freeform: Shape 1344">
                      <a:extLst>
                        <a:ext uri="{FF2B5EF4-FFF2-40B4-BE49-F238E27FC236}">
                          <a16:creationId xmlns:a16="http://schemas.microsoft.com/office/drawing/2014/main" id="{A4133A92-1C51-D327-0039-643A3625D5AB}"/>
                        </a:ext>
                      </a:extLst>
                    </p:cNvPr>
                    <p:cNvSpPr/>
                    <p:nvPr/>
                  </p:nvSpPr>
                  <p:spPr>
                    <a:xfrm>
                      <a:off x="8000558" y="3983205"/>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5"/>
                            <a:pt x="251" y="857"/>
                            <a:pt x="679" y="0"/>
                          </a:cubicBezTo>
                          <a:cubicBezTo>
                            <a:pt x="251" y="429"/>
                            <a:pt x="679" y="857"/>
                            <a:pt x="1108" y="1286"/>
                          </a:cubicBezTo>
                        </a:path>
                      </a:pathLst>
                    </a:custGeom>
                    <a:solidFill>
                      <a:srgbClr val="B94231"/>
                    </a:solidFill>
                    <a:ln w="4286" cap="flat">
                      <a:noFill/>
                      <a:prstDash val="solid"/>
                      <a:miter/>
                    </a:ln>
                  </p:spPr>
                  <p:txBody>
                    <a:bodyPr rtlCol="0" anchor="ctr"/>
                    <a:lstStyle/>
                    <a:p>
                      <a:endParaRPr lang="en-GB"/>
                    </a:p>
                  </p:txBody>
                </p:sp>
                <p:sp>
                  <p:nvSpPr>
                    <p:cNvPr id="1346" name="Freeform: Shape 1345">
                      <a:extLst>
                        <a:ext uri="{FF2B5EF4-FFF2-40B4-BE49-F238E27FC236}">
                          <a16:creationId xmlns:a16="http://schemas.microsoft.com/office/drawing/2014/main" id="{D81559D2-114F-3CDF-615B-243FE443AABB}"/>
                        </a:ext>
                      </a:extLst>
                    </p:cNvPr>
                    <p:cNvSpPr/>
                    <p:nvPr/>
                  </p:nvSpPr>
                  <p:spPr>
                    <a:xfrm>
                      <a:off x="8001238" y="3984490"/>
                      <a:ext cx="14144" cy="9001"/>
                    </a:xfrm>
                    <a:custGeom>
                      <a:avLst/>
                      <a:gdLst>
                        <a:gd name="connsiteX0" fmla="*/ 14145 w 14144"/>
                        <a:gd name="connsiteY0" fmla="*/ 7715 h 9001"/>
                        <a:gd name="connsiteX1" fmla="*/ 13716 w 14144"/>
                        <a:gd name="connsiteY1" fmla="*/ 9001 h 9001"/>
                        <a:gd name="connsiteX2" fmla="*/ 0 w 14144"/>
                        <a:gd name="connsiteY2" fmla="*/ 1286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7715"/>
                          </a:moveTo>
                          <a:lnTo>
                            <a:pt x="13716" y="9001"/>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347" name="Freeform: Shape 1346">
                      <a:extLst>
                        <a:ext uri="{FF2B5EF4-FFF2-40B4-BE49-F238E27FC236}">
                          <a16:creationId xmlns:a16="http://schemas.microsoft.com/office/drawing/2014/main" id="{F6505AF7-8FF5-2D42-6146-FB3F0A7BE8FD}"/>
                        </a:ext>
                      </a:extLst>
                    </p:cNvPr>
                    <p:cNvSpPr/>
                    <p:nvPr/>
                  </p:nvSpPr>
                  <p:spPr>
                    <a:xfrm>
                      <a:off x="8001241" y="3974143"/>
                      <a:ext cx="31711" cy="18551"/>
                    </a:xfrm>
                    <a:custGeom>
                      <a:avLst/>
                      <a:gdLst>
                        <a:gd name="connsiteX0" fmla="*/ 15855 w 31711"/>
                        <a:gd name="connsiteY0" fmla="*/ 60 h 18551"/>
                        <a:gd name="connsiteX1" fmla="*/ 31286 w 31711"/>
                        <a:gd name="connsiteY1" fmla="*/ 10347 h 18551"/>
                        <a:gd name="connsiteX2" fmla="*/ 15855 w 31711"/>
                        <a:gd name="connsiteY2" fmla="*/ 18491 h 18551"/>
                        <a:gd name="connsiteX3" fmla="*/ 425 w 31711"/>
                        <a:gd name="connsiteY3" fmla="*/ 8204 h 18551"/>
                        <a:gd name="connsiteX4" fmla="*/ 15855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5" y="60"/>
                          </a:moveTo>
                          <a:cubicBezTo>
                            <a:pt x="16284" y="60"/>
                            <a:pt x="34715" y="8633"/>
                            <a:pt x="31286" y="10347"/>
                          </a:cubicBezTo>
                          <a:cubicBezTo>
                            <a:pt x="30429" y="10776"/>
                            <a:pt x="16713" y="19348"/>
                            <a:pt x="15855" y="18491"/>
                          </a:cubicBezTo>
                          <a:cubicBezTo>
                            <a:pt x="15427" y="18491"/>
                            <a:pt x="-3004" y="9919"/>
                            <a:pt x="425" y="8204"/>
                          </a:cubicBezTo>
                          <a:cubicBezTo>
                            <a:pt x="1283" y="7775"/>
                            <a:pt x="15427" y="-797"/>
                            <a:pt x="15855" y="60"/>
                          </a:cubicBezTo>
                          <a:close/>
                        </a:path>
                      </a:pathLst>
                    </a:custGeom>
                    <a:solidFill>
                      <a:srgbClr val="6C74AF"/>
                    </a:solidFill>
                    <a:ln w="4286" cap="flat">
                      <a:noFill/>
                      <a:prstDash val="solid"/>
                      <a:miter/>
                    </a:ln>
                  </p:spPr>
                  <p:txBody>
                    <a:bodyPr rtlCol="0" anchor="ctr"/>
                    <a:lstStyle/>
                    <a:p>
                      <a:endParaRPr lang="en-GB"/>
                    </a:p>
                  </p:txBody>
                </p:sp>
                <p:sp>
                  <p:nvSpPr>
                    <p:cNvPr id="1348" name="Freeform: Shape 1347">
                      <a:extLst>
                        <a:ext uri="{FF2B5EF4-FFF2-40B4-BE49-F238E27FC236}">
                          <a16:creationId xmlns:a16="http://schemas.microsoft.com/office/drawing/2014/main" id="{0D7E4797-F4BC-A941-0121-6C3B18CE5F21}"/>
                        </a:ext>
                      </a:extLst>
                    </p:cNvPr>
                    <p:cNvSpPr/>
                    <p:nvPr/>
                  </p:nvSpPr>
                  <p:spPr>
                    <a:xfrm>
                      <a:off x="8014953" y="3992206"/>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8" y="1715"/>
                            <a:pt x="0" y="1286"/>
                          </a:cubicBezTo>
                          <a:lnTo>
                            <a:pt x="429" y="0"/>
                          </a:lnTo>
                          <a:cubicBezTo>
                            <a:pt x="1286" y="429"/>
                            <a:pt x="3001" y="429"/>
                            <a:pt x="3858" y="0"/>
                          </a:cubicBezTo>
                        </a:path>
                      </a:pathLst>
                    </a:custGeom>
                    <a:solidFill>
                      <a:srgbClr val="B94231"/>
                    </a:solidFill>
                    <a:ln w="4286" cap="flat">
                      <a:noFill/>
                      <a:prstDash val="solid"/>
                      <a:miter/>
                    </a:ln>
                  </p:spPr>
                  <p:txBody>
                    <a:bodyPr rtlCol="0" anchor="ctr"/>
                    <a:lstStyle/>
                    <a:p>
                      <a:endParaRPr lang="en-GB"/>
                    </a:p>
                  </p:txBody>
                </p:sp>
                <p:grpSp>
                  <p:nvGrpSpPr>
                    <p:cNvPr id="1349" name="Graphic 18">
                      <a:extLst>
                        <a:ext uri="{FF2B5EF4-FFF2-40B4-BE49-F238E27FC236}">
                          <a16:creationId xmlns:a16="http://schemas.microsoft.com/office/drawing/2014/main" id="{9B84B40B-E58F-7C0D-010D-CC101E68BE69}"/>
                        </a:ext>
                      </a:extLst>
                    </p:cNvPr>
                    <p:cNvGrpSpPr/>
                    <p:nvPr/>
                  </p:nvGrpSpPr>
                  <p:grpSpPr>
                    <a:xfrm>
                      <a:off x="7888509" y="3928769"/>
                      <a:ext cx="1286" cy="1714"/>
                      <a:chOff x="7888509" y="3928769"/>
                      <a:chExt cx="1286" cy="1714"/>
                    </a:xfrm>
                  </p:grpSpPr>
                  <p:sp>
                    <p:nvSpPr>
                      <p:cNvPr id="1350" name="Freeform: Shape 1349">
                        <a:extLst>
                          <a:ext uri="{FF2B5EF4-FFF2-40B4-BE49-F238E27FC236}">
                            <a16:creationId xmlns:a16="http://schemas.microsoft.com/office/drawing/2014/main" id="{ADA0EA51-8F75-37B3-CB3B-1921D4495C9F}"/>
                          </a:ext>
                        </a:extLst>
                      </p:cNvPr>
                      <p:cNvSpPr/>
                      <p:nvPr/>
                    </p:nvSpPr>
                    <p:spPr>
                      <a:xfrm>
                        <a:off x="7889367" y="3928769"/>
                        <a:ext cx="428" cy="1285"/>
                      </a:xfrm>
                      <a:custGeom>
                        <a:avLst/>
                        <a:gdLst>
                          <a:gd name="connsiteX0" fmla="*/ 429 w 428"/>
                          <a:gd name="connsiteY0" fmla="*/ 0 h 1285"/>
                          <a:gd name="connsiteX1" fmla="*/ 0 w 428"/>
                          <a:gd name="connsiteY1" fmla="*/ 1286 h 1285"/>
                          <a:gd name="connsiteX2" fmla="*/ 429 w 428"/>
                          <a:gd name="connsiteY2" fmla="*/ 0 h 1285"/>
                        </a:gdLst>
                        <a:ahLst/>
                        <a:cxnLst>
                          <a:cxn ang="0">
                            <a:pos x="connsiteX0" y="connsiteY0"/>
                          </a:cxn>
                          <a:cxn ang="0">
                            <a:pos x="connsiteX1" y="connsiteY1"/>
                          </a:cxn>
                          <a:cxn ang="0">
                            <a:pos x="connsiteX2" y="connsiteY2"/>
                          </a:cxn>
                        </a:cxnLst>
                        <a:rect l="l" t="t" r="r" b="b"/>
                        <a:pathLst>
                          <a:path w="428" h="1285">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351" name="Freeform: Shape 1350">
                        <a:extLst>
                          <a:ext uri="{FF2B5EF4-FFF2-40B4-BE49-F238E27FC236}">
                            <a16:creationId xmlns:a16="http://schemas.microsoft.com/office/drawing/2014/main" id="{A5323B92-63DB-9CC4-C95D-A78EA18F6EF7}"/>
                          </a:ext>
                        </a:extLst>
                      </p:cNvPr>
                      <p:cNvSpPr/>
                      <p:nvPr/>
                    </p:nvSpPr>
                    <p:spPr>
                      <a:xfrm>
                        <a:off x="7888509" y="3928769"/>
                        <a:ext cx="1286" cy="1714"/>
                      </a:xfrm>
                      <a:custGeom>
                        <a:avLst/>
                        <a:gdLst>
                          <a:gd name="connsiteX0" fmla="*/ 1286 w 1286"/>
                          <a:gd name="connsiteY0" fmla="*/ 0 h 1714"/>
                          <a:gd name="connsiteX1" fmla="*/ 0 w 1286"/>
                          <a:gd name="connsiteY1" fmla="*/ 1715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8" y="429"/>
                              <a:pt x="858" y="1715"/>
                              <a:pt x="0" y="1715"/>
                            </a:cubicBezTo>
                            <a:lnTo>
                              <a:pt x="429" y="429"/>
                            </a:lnTo>
                            <a:cubicBezTo>
                              <a:pt x="1286" y="429"/>
                              <a:pt x="1286" y="0"/>
                              <a:pt x="1286" y="0"/>
                            </a:cubicBezTo>
                          </a:path>
                        </a:pathLst>
                      </a:custGeom>
                      <a:solidFill>
                        <a:srgbClr val="B94231"/>
                      </a:solidFill>
                      <a:ln w="4286" cap="flat">
                        <a:noFill/>
                        <a:prstDash val="solid"/>
                        <a:miter/>
                      </a:ln>
                    </p:spPr>
                    <p:txBody>
                      <a:bodyPr rtlCol="0" anchor="ctr"/>
                      <a:lstStyle/>
                      <a:p>
                        <a:endParaRPr lang="en-GB"/>
                      </a:p>
                    </p:txBody>
                  </p:sp>
                </p:grpSp>
                <p:sp>
                  <p:nvSpPr>
                    <p:cNvPr id="1352" name="Freeform: Shape 1351">
                      <a:extLst>
                        <a:ext uri="{FF2B5EF4-FFF2-40B4-BE49-F238E27FC236}">
                          <a16:creationId xmlns:a16="http://schemas.microsoft.com/office/drawing/2014/main" id="{CBB43A4F-7D30-E396-9296-C3CEDCD04EB4}"/>
                        </a:ext>
                      </a:extLst>
                    </p:cNvPr>
                    <p:cNvSpPr/>
                    <p:nvPr/>
                  </p:nvSpPr>
                  <p:spPr>
                    <a:xfrm>
                      <a:off x="8041957" y="3998206"/>
                      <a:ext cx="14573" cy="9001"/>
                    </a:xfrm>
                    <a:custGeom>
                      <a:avLst/>
                      <a:gdLst>
                        <a:gd name="connsiteX0" fmla="*/ 14573 w 14573"/>
                        <a:gd name="connsiteY0" fmla="*/ 0 h 9001"/>
                        <a:gd name="connsiteX1" fmla="*/ 13716 w 14573"/>
                        <a:gd name="connsiteY1" fmla="*/ 1286 h 9001"/>
                        <a:gd name="connsiteX2" fmla="*/ 0 w 14573"/>
                        <a:gd name="connsiteY2" fmla="*/ 9001 h 9001"/>
                        <a:gd name="connsiteX3" fmla="*/ 857 w 14573"/>
                        <a:gd name="connsiteY3" fmla="*/ 7715 h 9001"/>
                      </a:gdLst>
                      <a:ahLst/>
                      <a:cxnLst>
                        <a:cxn ang="0">
                          <a:pos x="connsiteX0" y="connsiteY0"/>
                        </a:cxn>
                        <a:cxn ang="0">
                          <a:pos x="connsiteX1" y="connsiteY1"/>
                        </a:cxn>
                        <a:cxn ang="0">
                          <a:pos x="connsiteX2" y="connsiteY2"/>
                        </a:cxn>
                        <a:cxn ang="0">
                          <a:pos x="connsiteX3" y="connsiteY3"/>
                        </a:cxn>
                      </a:cxnLst>
                      <a:rect l="l" t="t" r="r" b="b"/>
                      <a:pathLst>
                        <a:path w="14573" h="9001">
                          <a:moveTo>
                            <a:pt x="14573" y="0"/>
                          </a:moveTo>
                          <a:lnTo>
                            <a:pt x="13716" y="1286"/>
                          </a:lnTo>
                          <a:lnTo>
                            <a:pt x="0" y="9001"/>
                          </a:lnTo>
                          <a:lnTo>
                            <a:pt x="857" y="7715"/>
                          </a:lnTo>
                          <a:close/>
                        </a:path>
                      </a:pathLst>
                    </a:custGeom>
                    <a:solidFill>
                      <a:srgbClr val="B94231"/>
                    </a:solidFill>
                    <a:ln w="4286" cap="flat">
                      <a:noFill/>
                      <a:prstDash val="solid"/>
                      <a:miter/>
                    </a:ln>
                  </p:spPr>
                  <p:txBody>
                    <a:bodyPr rtlCol="0" anchor="ctr"/>
                    <a:lstStyle/>
                    <a:p>
                      <a:endParaRPr lang="en-GB"/>
                    </a:p>
                  </p:txBody>
                </p:sp>
                <p:sp>
                  <p:nvSpPr>
                    <p:cNvPr id="1353" name="Freeform: Shape 1352">
                      <a:extLst>
                        <a:ext uri="{FF2B5EF4-FFF2-40B4-BE49-F238E27FC236}">
                          <a16:creationId xmlns:a16="http://schemas.microsoft.com/office/drawing/2014/main" id="{F0C83633-EA54-627C-0773-8BDC26D7E2BB}"/>
                        </a:ext>
                      </a:extLst>
                    </p:cNvPr>
                    <p:cNvSpPr/>
                    <p:nvPr/>
                  </p:nvSpPr>
                  <p:spPr>
                    <a:xfrm>
                      <a:off x="8024562" y="3996921"/>
                      <a:ext cx="1107" cy="2571"/>
                    </a:xfrm>
                    <a:custGeom>
                      <a:avLst/>
                      <a:gdLst>
                        <a:gd name="connsiteX0" fmla="*/ 1107 w 1107"/>
                        <a:gd name="connsiteY0" fmla="*/ 1286 h 2571"/>
                        <a:gd name="connsiteX1" fmla="*/ 679 w 1107"/>
                        <a:gd name="connsiteY1" fmla="*/ 2572 h 2571"/>
                        <a:gd name="connsiteX2" fmla="*/ 679 w 1107"/>
                        <a:gd name="connsiteY2" fmla="*/ 0 h 2571"/>
                        <a:gd name="connsiteX3" fmla="*/ 1107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7" y="1286"/>
                          </a:moveTo>
                          <a:lnTo>
                            <a:pt x="679" y="2572"/>
                          </a:lnTo>
                          <a:cubicBezTo>
                            <a:pt x="-607" y="1714"/>
                            <a:pt x="250" y="857"/>
                            <a:pt x="679" y="0"/>
                          </a:cubicBezTo>
                          <a:cubicBezTo>
                            <a:pt x="250" y="429"/>
                            <a:pt x="679" y="857"/>
                            <a:pt x="1107" y="1286"/>
                          </a:cubicBezTo>
                        </a:path>
                      </a:pathLst>
                    </a:custGeom>
                    <a:solidFill>
                      <a:srgbClr val="B94231"/>
                    </a:solidFill>
                    <a:ln w="4286" cap="flat">
                      <a:noFill/>
                      <a:prstDash val="solid"/>
                      <a:miter/>
                    </a:ln>
                  </p:spPr>
                  <p:txBody>
                    <a:bodyPr rtlCol="0" anchor="ctr"/>
                    <a:lstStyle/>
                    <a:p>
                      <a:endParaRPr lang="en-GB"/>
                    </a:p>
                  </p:txBody>
                </p:sp>
                <p:sp>
                  <p:nvSpPr>
                    <p:cNvPr id="1354" name="Freeform: Shape 1353">
                      <a:extLst>
                        <a:ext uri="{FF2B5EF4-FFF2-40B4-BE49-F238E27FC236}">
                          <a16:creationId xmlns:a16="http://schemas.microsoft.com/office/drawing/2014/main" id="{CDC5982D-7A10-0CC0-7850-378AE0A31978}"/>
                        </a:ext>
                      </a:extLst>
                    </p:cNvPr>
                    <p:cNvSpPr/>
                    <p:nvPr/>
                  </p:nvSpPr>
                  <p:spPr>
                    <a:xfrm>
                      <a:off x="8025241" y="3998206"/>
                      <a:ext cx="14144" cy="9001"/>
                    </a:xfrm>
                    <a:custGeom>
                      <a:avLst/>
                      <a:gdLst>
                        <a:gd name="connsiteX0" fmla="*/ 14145 w 14144"/>
                        <a:gd name="connsiteY0" fmla="*/ 7715 h 9001"/>
                        <a:gd name="connsiteX1" fmla="*/ 13287 w 14144"/>
                        <a:gd name="connsiteY1" fmla="*/ 9001 h 9001"/>
                        <a:gd name="connsiteX2" fmla="*/ 0 w 14144"/>
                        <a:gd name="connsiteY2" fmla="*/ 1286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7715"/>
                          </a:moveTo>
                          <a:lnTo>
                            <a:pt x="13287" y="9001"/>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355" name="Freeform: Shape 1354">
                      <a:extLst>
                        <a:ext uri="{FF2B5EF4-FFF2-40B4-BE49-F238E27FC236}">
                          <a16:creationId xmlns:a16="http://schemas.microsoft.com/office/drawing/2014/main" id="{6A68B70C-8B89-5EF9-2FC6-64CAA56CD222}"/>
                        </a:ext>
                      </a:extLst>
                    </p:cNvPr>
                    <p:cNvSpPr/>
                    <p:nvPr/>
                  </p:nvSpPr>
                  <p:spPr>
                    <a:xfrm>
                      <a:off x="8038957" y="4005922"/>
                      <a:ext cx="3857" cy="1607"/>
                    </a:xfrm>
                    <a:custGeom>
                      <a:avLst/>
                      <a:gdLst>
                        <a:gd name="connsiteX0" fmla="*/ 3857 w 3857"/>
                        <a:gd name="connsiteY0" fmla="*/ 0 h 1607"/>
                        <a:gd name="connsiteX1" fmla="*/ 3429 w 3857"/>
                        <a:gd name="connsiteY1" fmla="*/ 1286 h 1607"/>
                        <a:gd name="connsiteX2" fmla="*/ 0 w 3857"/>
                        <a:gd name="connsiteY2" fmla="*/ 1286 h 1607"/>
                        <a:gd name="connsiteX3" fmla="*/ 429 w 3857"/>
                        <a:gd name="connsiteY3" fmla="*/ 0 h 1607"/>
                        <a:gd name="connsiteX4" fmla="*/ 3857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7" y="0"/>
                          </a:moveTo>
                          <a:lnTo>
                            <a:pt x="3429" y="1286"/>
                          </a:lnTo>
                          <a:cubicBezTo>
                            <a:pt x="2572" y="1715"/>
                            <a:pt x="857" y="1715"/>
                            <a:pt x="0" y="1286"/>
                          </a:cubicBezTo>
                          <a:lnTo>
                            <a:pt x="429" y="0"/>
                          </a:lnTo>
                          <a:cubicBezTo>
                            <a:pt x="1286" y="429"/>
                            <a:pt x="3000" y="429"/>
                            <a:pt x="3857" y="0"/>
                          </a:cubicBezTo>
                        </a:path>
                      </a:pathLst>
                    </a:custGeom>
                    <a:solidFill>
                      <a:srgbClr val="B94231"/>
                    </a:solidFill>
                    <a:ln w="4286" cap="flat">
                      <a:noFill/>
                      <a:prstDash val="solid"/>
                      <a:miter/>
                    </a:ln>
                  </p:spPr>
                  <p:txBody>
                    <a:bodyPr rtlCol="0" anchor="ctr"/>
                    <a:lstStyle/>
                    <a:p>
                      <a:endParaRPr lang="en-GB"/>
                    </a:p>
                  </p:txBody>
                </p:sp>
                <p:sp>
                  <p:nvSpPr>
                    <p:cNvPr id="1356" name="Freeform: Shape 1355">
                      <a:extLst>
                        <a:ext uri="{FF2B5EF4-FFF2-40B4-BE49-F238E27FC236}">
                          <a16:creationId xmlns:a16="http://schemas.microsoft.com/office/drawing/2014/main" id="{2C7D5E5D-5E42-9DFB-6F44-F7A8E99BD775}"/>
                        </a:ext>
                      </a:extLst>
                    </p:cNvPr>
                    <p:cNvSpPr/>
                    <p:nvPr/>
                  </p:nvSpPr>
                  <p:spPr>
                    <a:xfrm>
                      <a:off x="8025244" y="3987859"/>
                      <a:ext cx="31711" cy="18551"/>
                    </a:xfrm>
                    <a:custGeom>
                      <a:avLst/>
                      <a:gdLst>
                        <a:gd name="connsiteX0" fmla="*/ 15856 w 31711"/>
                        <a:gd name="connsiteY0" fmla="*/ 60 h 18551"/>
                        <a:gd name="connsiteX1" fmla="*/ 31286 w 31711"/>
                        <a:gd name="connsiteY1" fmla="*/ 10347 h 18551"/>
                        <a:gd name="connsiteX2" fmla="*/ 15856 w 31711"/>
                        <a:gd name="connsiteY2" fmla="*/ 18491 h 18551"/>
                        <a:gd name="connsiteX3" fmla="*/ 425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6284" y="60"/>
                            <a:pt x="34715" y="8633"/>
                            <a:pt x="31286" y="10347"/>
                          </a:cubicBezTo>
                          <a:cubicBezTo>
                            <a:pt x="30429" y="10776"/>
                            <a:pt x="16713" y="19348"/>
                            <a:pt x="15856" y="18491"/>
                          </a:cubicBezTo>
                          <a:cubicBezTo>
                            <a:pt x="15427" y="18491"/>
                            <a:pt x="-3004" y="9919"/>
                            <a:pt x="425" y="8204"/>
                          </a:cubicBezTo>
                          <a:cubicBezTo>
                            <a:pt x="1283" y="7776"/>
                            <a:pt x="14998" y="-797"/>
                            <a:pt x="15856" y="60"/>
                          </a:cubicBezTo>
                          <a:close/>
                        </a:path>
                      </a:pathLst>
                    </a:custGeom>
                    <a:solidFill>
                      <a:srgbClr val="6C74AF"/>
                    </a:solidFill>
                    <a:ln w="4286" cap="flat">
                      <a:noFill/>
                      <a:prstDash val="solid"/>
                      <a:miter/>
                    </a:ln>
                  </p:spPr>
                  <p:txBody>
                    <a:bodyPr rtlCol="0" anchor="ctr"/>
                    <a:lstStyle/>
                    <a:p>
                      <a:endParaRPr lang="en-GB"/>
                    </a:p>
                  </p:txBody>
                </p:sp>
                <p:grpSp>
                  <p:nvGrpSpPr>
                    <p:cNvPr id="1357" name="Graphic 18">
                      <a:extLst>
                        <a:ext uri="{FF2B5EF4-FFF2-40B4-BE49-F238E27FC236}">
                          <a16:creationId xmlns:a16="http://schemas.microsoft.com/office/drawing/2014/main" id="{2A2CB4D4-F6D3-7242-3980-C1ABBB170EF4}"/>
                        </a:ext>
                      </a:extLst>
                    </p:cNvPr>
                    <p:cNvGrpSpPr/>
                    <p:nvPr/>
                  </p:nvGrpSpPr>
                  <p:grpSpPr>
                    <a:xfrm>
                      <a:off x="7912512" y="3942485"/>
                      <a:ext cx="1285" cy="1714"/>
                      <a:chOff x="7912512" y="3942485"/>
                      <a:chExt cx="1285" cy="1714"/>
                    </a:xfrm>
                  </p:grpSpPr>
                  <p:sp>
                    <p:nvSpPr>
                      <p:cNvPr id="1358" name="Freeform: Shape 1357">
                        <a:extLst>
                          <a:ext uri="{FF2B5EF4-FFF2-40B4-BE49-F238E27FC236}">
                            <a16:creationId xmlns:a16="http://schemas.microsoft.com/office/drawing/2014/main" id="{E98024FB-7109-7406-7B4D-B7B763A8C3E1}"/>
                          </a:ext>
                        </a:extLst>
                      </p:cNvPr>
                      <p:cNvSpPr/>
                      <p:nvPr/>
                    </p:nvSpPr>
                    <p:spPr>
                      <a:xfrm>
                        <a:off x="7913370" y="3942485"/>
                        <a:ext cx="428" cy="1285"/>
                      </a:xfrm>
                      <a:custGeom>
                        <a:avLst/>
                        <a:gdLst>
                          <a:gd name="connsiteX0" fmla="*/ 429 w 428"/>
                          <a:gd name="connsiteY0" fmla="*/ 0 h 1285"/>
                          <a:gd name="connsiteX1" fmla="*/ 0 w 428"/>
                          <a:gd name="connsiteY1" fmla="*/ 1286 h 1285"/>
                          <a:gd name="connsiteX2" fmla="*/ 429 w 428"/>
                          <a:gd name="connsiteY2" fmla="*/ 0 h 1285"/>
                        </a:gdLst>
                        <a:ahLst/>
                        <a:cxnLst>
                          <a:cxn ang="0">
                            <a:pos x="connsiteX0" y="connsiteY0"/>
                          </a:cxn>
                          <a:cxn ang="0">
                            <a:pos x="connsiteX1" y="connsiteY1"/>
                          </a:cxn>
                          <a:cxn ang="0">
                            <a:pos x="connsiteX2" y="connsiteY2"/>
                          </a:cxn>
                        </a:cxnLst>
                        <a:rect l="l" t="t" r="r" b="b"/>
                        <a:pathLst>
                          <a:path w="428" h="1285">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359" name="Freeform: Shape 1358">
                        <a:extLst>
                          <a:ext uri="{FF2B5EF4-FFF2-40B4-BE49-F238E27FC236}">
                            <a16:creationId xmlns:a16="http://schemas.microsoft.com/office/drawing/2014/main" id="{6BA6109D-74BD-4C48-64E1-3A11EF42E066}"/>
                          </a:ext>
                        </a:extLst>
                      </p:cNvPr>
                      <p:cNvSpPr/>
                      <p:nvPr/>
                    </p:nvSpPr>
                    <p:spPr>
                      <a:xfrm>
                        <a:off x="7912512" y="3942485"/>
                        <a:ext cx="1285" cy="1714"/>
                      </a:xfrm>
                      <a:custGeom>
                        <a:avLst/>
                        <a:gdLst>
                          <a:gd name="connsiteX0" fmla="*/ 1286 w 1285"/>
                          <a:gd name="connsiteY0" fmla="*/ 0 h 1714"/>
                          <a:gd name="connsiteX1" fmla="*/ 0 w 1285"/>
                          <a:gd name="connsiteY1" fmla="*/ 1715 h 1714"/>
                          <a:gd name="connsiteX2" fmla="*/ 429 w 1285"/>
                          <a:gd name="connsiteY2" fmla="*/ 429 h 1714"/>
                          <a:gd name="connsiteX3" fmla="*/ 1286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1286" y="0"/>
                            </a:moveTo>
                            <a:cubicBezTo>
                              <a:pt x="857" y="429"/>
                              <a:pt x="857" y="1715"/>
                              <a:pt x="0" y="1715"/>
                            </a:cubicBezTo>
                            <a:lnTo>
                              <a:pt x="429" y="429"/>
                            </a:lnTo>
                            <a:cubicBezTo>
                              <a:pt x="857" y="429"/>
                              <a:pt x="1286" y="0"/>
                              <a:pt x="1286" y="0"/>
                            </a:cubicBezTo>
                          </a:path>
                        </a:pathLst>
                      </a:custGeom>
                      <a:solidFill>
                        <a:srgbClr val="B94231"/>
                      </a:solidFill>
                      <a:ln w="4286" cap="flat">
                        <a:noFill/>
                        <a:prstDash val="solid"/>
                        <a:miter/>
                      </a:ln>
                    </p:spPr>
                    <p:txBody>
                      <a:bodyPr rtlCol="0" anchor="ctr"/>
                      <a:lstStyle/>
                      <a:p>
                        <a:endParaRPr lang="en-GB"/>
                      </a:p>
                    </p:txBody>
                  </p:sp>
                </p:grpSp>
                <p:grpSp>
                  <p:nvGrpSpPr>
                    <p:cNvPr id="1360" name="Graphic 18">
                      <a:extLst>
                        <a:ext uri="{FF2B5EF4-FFF2-40B4-BE49-F238E27FC236}">
                          <a16:creationId xmlns:a16="http://schemas.microsoft.com/office/drawing/2014/main" id="{5BBB3B22-7FF4-C542-0B23-85980DB4AAC8}"/>
                        </a:ext>
                      </a:extLst>
                    </p:cNvPr>
                    <p:cNvGrpSpPr/>
                    <p:nvPr/>
                  </p:nvGrpSpPr>
                  <p:grpSpPr>
                    <a:xfrm>
                      <a:off x="7936515" y="3956201"/>
                      <a:ext cx="1285" cy="1714"/>
                      <a:chOff x="7936515" y="3956201"/>
                      <a:chExt cx="1285" cy="1714"/>
                    </a:xfrm>
                  </p:grpSpPr>
                  <p:sp>
                    <p:nvSpPr>
                      <p:cNvPr id="1361" name="Freeform: Shape 1360">
                        <a:extLst>
                          <a:ext uri="{FF2B5EF4-FFF2-40B4-BE49-F238E27FC236}">
                            <a16:creationId xmlns:a16="http://schemas.microsoft.com/office/drawing/2014/main" id="{EF225020-1FBE-60F9-E375-0A1DB7609EF5}"/>
                          </a:ext>
                        </a:extLst>
                      </p:cNvPr>
                      <p:cNvSpPr/>
                      <p:nvPr/>
                    </p:nvSpPr>
                    <p:spPr>
                      <a:xfrm>
                        <a:off x="7936944" y="3956201"/>
                        <a:ext cx="857" cy="1285"/>
                      </a:xfrm>
                      <a:custGeom>
                        <a:avLst/>
                        <a:gdLst>
                          <a:gd name="connsiteX0" fmla="*/ 857 w 857"/>
                          <a:gd name="connsiteY0" fmla="*/ 0 h 1285"/>
                          <a:gd name="connsiteX1" fmla="*/ 0 w 857"/>
                          <a:gd name="connsiteY1" fmla="*/ 1286 h 1285"/>
                          <a:gd name="connsiteX2" fmla="*/ 857 w 857"/>
                          <a:gd name="connsiteY2" fmla="*/ 0 h 1285"/>
                        </a:gdLst>
                        <a:ahLst/>
                        <a:cxnLst>
                          <a:cxn ang="0">
                            <a:pos x="connsiteX0" y="connsiteY0"/>
                          </a:cxn>
                          <a:cxn ang="0">
                            <a:pos x="connsiteX1" y="connsiteY1"/>
                          </a:cxn>
                          <a:cxn ang="0">
                            <a:pos x="connsiteX2" y="connsiteY2"/>
                          </a:cxn>
                        </a:cxnLst>
                        <a:rect l="l" t="t" r="r" b="b"/>
                        <a:pathLst>
                          <a:path w="857" h="1285">
                            <a:moveTo>
                              <a:pt x="857" y="0"/>
                            </a:moveTo>
                            <a:lnTo>
                              <a:pt x="0" y="1286"/>
                            </a:lnTo>
                            <a:lnTo>
                              <a:pt x="857" y="0"/>
                            </a:lnTo>
                          </a:path>
                        </a:pathLst>
                      </a:custGeom>
                      <a:solidFill>
                        <a:srgbClr val="376C70"/>
                      </a:solidFill>
                      <a:ln w="4286" cap="flat">
                        <a:noFill/>
                        <a:prstDash val="solid"/>
                        <a:miter/>
                      </a:ln>
                    </p:spPr>
                    <p:txBody>
                      <a:bodyPr rtlCol="0" anchor="ctr"/>
                      <a:lstStyle/>
                      <a:p>
                        <a:endParaRPr lang="en-GB"/>
                      </a:p>
                    </p:txBody>
                  </p:sp>
                  <p:sp>
                    <p:nvSpPr>
                      <p:cNvPr id="1362" name="Freeform: Shape 1361">
                        <a:extLst>
                          <a:ext uri="{FF2B5EF4-FFF2-40B4-BE49-F238E27FC236}">
                            <a16:creationId xmlns:a16="http://schemas.microsoft.com/office/drawing/2014/main" id="{8E55EC66-3FFC-8820-2D56-7618B983E91D}"/>
                          </a:ext>
                        </a:extLst>
                      </p:cNvPr>
                      <p:cNvSpPr/>
                      <p:nvPr/>
                    </p:nvSpPr>
                    <p:spPr>
                      <a:xfrm>
                        <a:off x="7936515" y="3956201"/>
                        <a:ext cx="1285" cy="1714"/>
                      </a:xfrm>
                      <a:custGeom>
                        <a:avLst/>
                        <a:gdLst>
                          <a:gd name="connsiteX0" fmla="*/ 1286 w 1285"/>
                          <a:gd name="connsiteY0" fmla="*/ 0 h 1714"/>
                          <a:gd name="connsiteX1" fmla="*/ 0 w 1285"/>
                          <a:gd name="connsiteY1" fmla="*/ 1714 h 1714"/>
                          <a:gd name="connsiteX2" fmla="*/ 429 w 1285"/>
                          <a:gd name="connsiteY2" fmla="*/ 429 h 1714"/>
                          <a:gd name="connsiteX3" fmla="*/ 1286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1286" y="0"/>
                            </a:moveTo>
                            <a:cubicBezTo>
                              <a:pt x="857" y="429"/>
                              <a:pt x="857" y="1714"/>
                              <a:pt x="0" y="1714"/>
                            </a:cubicBezTo>
                            <a:lnTo>
                              <a:pt x="429" y="429"/>
                            </a:lnTo>
                            <a:cubicBezTo>
                              <a:pt x="857" y="429"/>
                              <a:pt x="857" y="429"/>
                              <a:pt x="1286" y="0"/>
                            </a:cubicBezTo>
                          </a:path>
                        </a:pathLst>
                      </a:custGeom>
                      <a:solidFill>
                        <a:srgbClr val="B94231"/>
                      </a:solidFill>
                      <a:ln w="4286" cap="flat">
                        <a:noFill/>
                        <a:prstDash val="solid"/>
                        <a:miter/>
                      </a:ln>
                    </p:spPr>
                    <p:txBody>
                      <a:bodyPr rtlCol="0" anchor="ctr"/>
                      <a:lstStyle/>
                      <a:p>
                        <a:endParaRPr lang="en-GB"/>
                      </a:p>
                    </p:txBody>
                  </p:sp>
                </p:grpSp>
                <p:grpSp>
                  <p:nvGrpSpPr>
                    <p:cNvPr id="1363" name="Graphic 18">
                      <a:extLst>
                        <a:ext uri="{FF2B5EF4-FFF2-40B4-BE49-F238E27FC236}">
                          <a16:creationId xmlns:a16="http://schemas.microsoft.com/office/drawing/2014/main" id="{AD9FA32D-DCFF-428C-8A53-9FE3EE961F10}"/>
                        </a:ext>
                      </a:extLst>
                    </p:cNvPr>
                    <p:cNvGrpSpPr/>
                    <p:nvPr/>
                  </p:nvGrpSpPr>
                  <p:grpSpPr>
                    <a:xfrm>
                      <a:off x="7960090" y="3969917"/>
                      <a:ext cx="1285" cy="1714"/>
                      <a:chOff x="7960090" y="3969917"/>
                      <a:chExt cx="1285" cy="1714"/>
                    </a:xfrm>
                  </p:grpSpPr>
                  <p:sp>
                    <p:nvSpPr>
                      <p:cNvPr id="1364" name="Freeform: Shape 1363">
                        <a:extLst>
                          <a:ext uri="{FF2B5EF4-FFF2-40B4-BE49-F238E27FC236}">
                            <a16:creationId xmlns:a16="http://schemas.microsoft.com/office/drawing/2014/main" id="{9009B590-837A-A947-BE8C-9BB28D6E8034}"/>
                          </a:ext>
                        </a:extLst>
                      </p:cNvPr>
                      <p:cNvSpPr/>
                      <p:nvPr/>
                    </p:nvSpPr>
                    <p:spPr>
                      <a:xfrm>
                        <a:off x="7960947" y="3969917"/>
                        <a:ext cx="428" cy="1285"/>
                      </a:xfrm>
                      <a:custGeom>
                        <a:avLst/>
                        <a:gdLst>
                          <a:gd name="connsiteX0" fmla="*/ 429 w 428"/>
                          <a:gd name="connsiteY0" fmla="*/ 0 h 1285"/>
                          <a:gd name="connsiteX1" fmla="*/ 0 w 428"/>
                          <a:gd name="connsiteY1" fmla="*/ 1286 h 1285"/>
                          <a:gd name="connsiteX2" fmla="*/ 429 w 428"/>
                          <a:gd name="connsiteY2" fmla="*/ 0 h 1285"/>
                        </a:gdLst>
                        <a:ahLst/>
                        <a:cxnLst>
                          <a:cxn ang="0">
                            <a:pos x="connsiteX0" y="connsiteY0"/>
                          </a:cxn>
                          <a:cxn ang="0">
                            <a:pos x="connsiteX1" y="connsiteY1"/>
                          </a:cxn>
                          <a:cxn ang="0">
                            <a:pos x="connsiteX2" y="connsiteY2"/>
                          </a:cxn>
                        </a:cxnLst>
                        <a:rect l="l" t="t" r="r" b="b"/>
                        <a:pathLst>
                          <a:path w="428" h="1285">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365" name="Freeform: Shape 1364">
                        <a:extLst>
                          <a:ext uri="{FF2B5EF4-FFF2-40B4-BE49-F238E27FC236}">
                            <a16:creationId xmlns:a16="http://schemas.microsoft.com/office/drawing/2014/main" id="{C68B4454-E367-5F3A-44CF-34E21182839C}"/>
                          </a:ext>
                        </a:extLst>
                      </p:cNvPr>
                      <p:cNvSpPr/>
                      <p:nvPr/>
                    </p:nvSpPr>
                    <p:spPr>
                      <a:xfrm>
                        <a:off x="7960090" y="3969917"/>
                        <a:ext cx="1285" cy="1714"/>
                      </a:xfrm>
                      <a:custGeom>
                        <a:avLst/>
                        <a:gdLst>
                          <a:gd name="connsiteX0" fmla="*/ 1286 w 1285"/>
                          <a:gd name="connsiteY0" fmla="*/ 0 h 1714"/>
                          <a:gd name="connsiteX1" fmla="*/ 0 w 1285"/>
                          <a:gd name="connsiteY1" fmla="*/ 1714 h 1714"/>
                          <a:gd name="connsiteX2" fmla="*/ 429 w 1285"/>
                          <a:gd name="connsiteY2" fmla="*/ 429 h 1714"/>
                          <a:gd name="connsiteX3" fmla="*/ 1286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1286" y="0"/>
                            </a:moveTo>
                            <a:cubicBezTo>
                              <a:pt x="857" y="429"/>
                              <a:pt x="857" y="1714"/>
                              <a:pt x="0" y="1714"/>
                            </a:cubicBezTo>
                            <a:lnTo>
                              <a:pt x="429" y="429"/>
                            </a:lnTo>
                            <a:cubicBezTo>
                              <a:pt x="1286" y="429"/>
                              <a:pt x="1286" y="429"/>
                              <a:pt x="1286" y="0"/>
                            </a:cubicBezTo>
                          </a:path>
                        </a:pathLst>
                      </a:custGeom>
                      <a:solidFill>
                        <a:srgbClr val="B94231"/>
                      </a:solidFill>
                      <a:ln w="4286" cap="flat">
                        <a:noFill/>
                        <a:prstDash val="solid"/>
                        <a:miter/>
                      </a:ln>
                    </p:spPr>
                    <p:txBody>
                      <a:bodyPr rtlCol="0" anchor="ctr"/>
                      <a:lstStyle/>
                      <a:p>
                        <a:endParaRPr lang="en-GB"/>
                      </a:p>
                    </p:txBody>
                  </p:sp>
                </p:grpSp>
                <p:grpSp>
                  <p:nvGrpSpPr>
                    <p:cNvPr id="1366" name="Graphic 18">
                      <a:extLst>
                        <a:ext uri="{FF2B5EF4-FFF2-40B4-BE49-F238E27FC236}">
                          <a16:creationId xmlns:a16="http://schemas.microsoft.com/office/drawing/2014/main" id="{135B1DEB-8D70-9E5B-B43D-B6A9E5F60FAE}"/>
                        </a:ext>
                      </a:extLst>
                    </p:cNvPr>
                    <p:cNvGrpSpPr/>
                    <p:nvPr/>
                  </p:nvGrpSpPr>
                  <p:grpSpPr>
                    <a:xfrm>
                      <a:off x="7984093" y="3983633"/>
                      <a:ext cx="1286" cy="1714"/>
                      <a:chOff x="7984093" y="3983633"/>
                      <a:chExt cx="1286" cy="1714"/>
                    </a:xfrm>
                  </p:grpSpPr>
                  <p:sp>
                    <p:nvSpPr>
                      <p:cNvPr id="1367" name="Freeform: Shape 1366">
                        <a:extLst>
                          <a:ext uri="{FF2B5EF4-FFF2-40B4-BE49-F238E27FC236}">
                            <a16:creationId xmlns:a16="http://schemas.microsoft.com/office/drawing/2014/main" id="{D18A7AAD-E3B2-DD56-D64D-752B082B9251}"/>
                          </a:ext>
                        </a:extLst>
                      </p:cNvPr>
                      <p:cNvSpPr/>
                      <p:nvPr/>
                    </p:nvSpPr>
                    <p:spPr>
                      <a:xfrm>
                        <a:off x="7984950" y="3983633"/>
                        <a:ext cx="429" cy="1286"/>
                      </a:xfrm>
                      <a:custGeom>
                        <a:avLst/>
                        <a:gdLst>
                          <a:gd name="connsiteX0" fmla="*/ 429 w 429"/>
                          <a:gd name="connsiteY0" fmla="*/ 0 h 1286"/>
                          <a:gd name="connsiteX1" fmla="*/ 0 w 429"/>
                          <a:gd name="connsiteY1" fmla="*/ 1286 h 1286"/>
                          <a:gd name="connsiteX2" fmla="*/ 429 w 429"/>
                          <a:gd name="connsiteY2" fmla="*/ 0 h 1286"/>
                        </a:gdLst>
                        <a:ahLst/>
                        <a:cxnLst>
                          <a:cxn ang="0">
                            <a:pos x="connsiteX0" y="connsiteY0"/>
                          </a:cxn>
                          <a:cxn ang="0">
                            <a:pos x="connsiteX1" y="connsiteY1"/>
                          </a:cxn>
                          <a:cxn ang="0">
                            <a:pos x="connsiteX2" y="connsiteY2"/>
                          </a:cxn>
                        </a:cxnLst>
                        <a:rect l="l" t="t" r="r" b="b"/>
                        <a:pathLst>
                          <a:path w="429" h="1286">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368" name="Freeform: Shape 1367">
                        <a:extLst>
                          <a:ext uri="{FF2B5EF4-FFF2-40B4-BE49-F238E27FC236}">
                            <a16:creationId xmlns:a16="http://schemas.microsoft.com/office/drawing/2014/main" id="{DDDACD29-0DB9-F8F3-445B-A8E6F52C737F}"/>
                          </a:ext>
                        </a:extLst>
                      </p:cNvPr>
                      <p:cNvSpPr/>
                      <p:nvPr/>
                    </p:nvSpPr>
                    <p:spPr>
                      <a:xfrm>
                        <a:off x="7984093" y="3983633"/>
                        <a:ext cx="1286" cy="1714"/>
                      </a:xfrm>
                      <a:custGeom>
                        <a:avLst/>
                        <a:gdLst>
                          <a:gd name="connsiteX0" fmla="*/ 1286 w 1286"/>
                          <a:gd name="connsiteY0" fmla="*/ 0 h 1714"/>
                          <a:gd name="connsiteX1" fmla="*/ 0 w 1286"/>
                          <a:gd name="connsiteY1" fmla="*/ 1715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7" y="429"/>
                              <a:pt x="857" y="1715"/>
                              <a:pt x="0" y="1715"/>
                            </a:cubicBezTo>
                            <a:lnTo>
                              <a:pt x="429" y="429"/>
                            </a:lnTo>
                            <a:cubicBezTo>
                              <a:pt x="857" y="429"/>
                              <a:pt x="1286" y="429"/>
                              <a:pt x="1286" y="0"/>
                            </a:cubicBezTo>
                          </a:path>
                        </a:pathLst>
                      </a:custGeom>
                      <a:solidFill>
                        <a:srgbClr val="B94231"/>
                      </a:solidFill>
                      <a:ln w="4286" cap="flat">
                        <a:noFill/>
                        <a:prstDash val="solid"/>
                        <a:miter/>
                      </a:ln>
                    </p:spPr>
                    <p:txBody>
                      <a:bodyPr rtlCol="0" anchor="ctr"/>
                      <a:lstStyle/>
                      <a:p>
                        <a:endParaRPr lang="en-GB"/>
                      </a:p>
                    </p:txBody>
                  </p:sp>
                </p:grpSp>
                <p:sp>
                  <p:nvSpPr>
                    <p:cNvPr id="1369" name="Freeform: Shape 1368">
                      <a:extLst>
                        <a:ext uri="{FF2B5EF4-FFF2-40B4-BE49-F238E27FC236}">
                          <a16:creationId xmlns:a16="http://schemas.microsoft.com/office/drawing/2014/main" id="{C97AF9CB-5882-0577-D2D2-F10C6BD35018}"/>
                        </a:ext>
                      </a:extLst>
                    </p:cNvPr>
                    <p:cNvSpPr/>
                    <p:nvPr/>
                  </p:nvSpPr>
                  <p:spPr>
                    <a:xfrm>
                      <a:off x="7803642" y="3888050"/>
                      <a:ext cx="14144" cy="9001"/>
                    </a:xfrm>
                    <a:custGeom>
                      <a:avLst/>
                      <a:gdLst>
                        <a:gd name="connsiteX0" fmla="*/ 14144 w 14144"/>
                        <a:gd name="connsiteY0" fmla="*/ 0 h 9001"/>
                        <a:gd name="connsiteX1" fmla="*/ 13716 w 14144"/>
                        <a:gd name="connsiteY1" fmla="*/ 1286 h 9001"/>
                        <a:gd name="connsiteX2" fmla="*/ 0 w 14144"/>
                        <a:gd name="connsiteY2" fmla="*/ 9001 h 9001"/>
                        <a:gd name="connsiteX3" fmla="*/ 429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14144" y="0"/>
                          </a:moveTo>
                          <a:lnTo>
                            <a:pt x="13716" y="1286"/>
                          </a:lnTo>
                          <a:lnTo>
                            <a:pt x="0" y="9001"/>
                          </a:lnTo>
                          <a:lnTo>
                            <a:pt x="429" y="7715"/>
                          </a:lnTo>
                          <a:close/>
                        </a:path>
                      </a:pathLst>
                    </a:custGeom>
                    <a:solidFill>
                      <a:srgbClr val="B94231"/>
                    </a:solidFill>
                    <a:ln w="4286" cap="flat">
                      <a:noFill/>
                      <a:prstDash val="solid"/>
                      <a:miter/>
                    </a:ln>
                  </p:spPr>
                  <p:txBody>
                    <a:bodyPr rtlCol="0" anchor="ctr"/>
                    <a:lstStyle/>
                    <a:p>
                      <a:endParaRPr lang="en-GB"/>
                    </a:p>
                  </p:txBody>
                </p:sp>
                <p:grpSp>
                  <p:nvGrpSpPr>
                    <p:cNvPr id="1370" name="Graphic 18">
                      <a:extLst>
                        <a:ext uri="{FF2B5EF4-FFF2-40B4-BE49-F238E27FC236}">
                          <a16:creationId xmlns:a16="http://schemas.microsoft.com/office/drawing/2014/main" id="{365E2A82-C41D-642A-B365-0A6AEF5F4D52}"/>
                        </a:ext>
                      </a:extLst>
                    </p:cNvPr>
                    <p:cNvGrpSpPr/>
                    <p:nvPr/>
                  </p:nvGrpSpPr>
                  <p:grpSpPr>
                    <a:xfrm>
                      <a:off x="8008096" y="3997349"/>
                      <a:ext cx="1286" cy="1714"/>
                      <a:chOff x="8008096" y="3997349"/>
                      <a:chExt cx="1286" cy="1714"/>
                    </a:xfrm>
                  </p:grpSpPr>
                  <p:sp>
                    <p:nvSpPr>
                      <p:cNvPr id="1371" name="Freeform: Shape 1370">
                        <a:extLst>
                          <a:ext uri="{FF2B5EF4-FFF2-40B4-BE49-F238E27FC236}">
                            <a16:creationId xmlns:a16="http://schemas.microsoft.com/office/drawing/2014/main" id="{6326CA09-D89D-6C60-4FC3-B765F600B20F}"/>
                          </a:ext>
                        </a:extLst>
                      </p:cNvPr>
                      <p:cNvSpPr/>
                      <p:nvPr/>
                    </p:nvSpPr>
                    <p:spPr>
                      <a:xfrm>
                        <a:off x="8008524" y="3997349"/>
                        <a:ext cx="857" cy="1285"/>
                      </a:xfrm>
                      <a:custGeom>
                        <a:avLst/>
                        <a:gdLst>
                          <a:gd name="connsiteX0" fmla="*/ 858 w 857"/>
                          <a:gd name="connsiteY0" fmla="*/ 0 h 1285"/>
                          <a:gd name="connsiteX1" fmla="*/ 0 w 857"/>
                          <a:gd name="connsiteY1" fmla="*/ 1286 h 1285"/>
                          <a:gd name="connsiteX2" fmla="*/ 858 w 857"/>
                          <a:gd name="connsiteY2" fmla="*/ 0 h 1285"/>
                        </a:gdLst>
                        <a:ahLst/>
                        <a:cxnLst>
                          <a:cxn ang="0">
                            <a:pos x="connsiteX0" y="connsiteY0"/>
                          </a:cxn>
                          <a:cxn ang="0">
                            <a:pos x="connsiteX1" y="connsiteY1"/>
                          </a:cxn>
                          <a:cxn ang="0">
                            <a:pos x="connsiteX2" y="connsiteY2"/>
                          </a:cxn>
                        </a:cxnLst>
                        <a:rect l="l" t="t" r="r" b="b"/>
                        <a:pathLst>
                          <a:path w="857" h="1285">
                            <a:moveTo>
                              <a:pt x="858" y="0"/>
                            </a:moveTo>
                            <a:lnTo>
                              <a:pt x="0" y="1286"/>
                            </a:lnTo>
                            <a:lnTo>
                              <a:pt x="858" y="0"/>
                            </a:lnTo>
                          </a:path>
                        </a:pathLst>
                      </a:custGeom>
                      <a:solidFill>
                        <a:srgbClr val="376C70"/>
                      </a:solidFill>
                      <a:ln w="4286" cap="flat">
                        <a:noFill/>
                        <a:prstDash val="solid"/>
                        <a:miter/>
                      </a:ln>
                    </p:spPr>
                    <p:txBody>
                      <a:bodyPr rtlCol="0" anchor="ctr"/>
                      <a:lstStyle/>
                      <a:p>
                        <a:endParaRPr lang="en-GB"/>
                      </a:p>
                    </p:txBody>
                  </p:sp>
                  <p:sp>
                    <p:nvSpPr>
                      <p:cNvPr id="1372" name="Freeform: Shape 1371">
                        <a:extLst>
                          <a:ext uri="{FF2B5EF4-FFF2-40B4-BE49-F238E27FC236}">
                            <a16:creationId xmlns:a16="http://schemas.microsoft.com/office/drawing/2014/main" id="{CF284B72-7F8A-A65E-B1C9-A895C6435AA5}"/>
                          </a:ext>
                        </a:extLst>
                      </p:cNvPr>
                      <p:cNvSpPr/>
                      <p:nvPr/>
                    </p:nvSpPr>
                    <p:spPr>
                      <a:xfrm>
                        <a:off x="8008096" y="3997349"/>
                        <a:ext cx="1286" cy="1714"/>
                      </a:xfrm>
                      <a:custGeom>
                        <a:avLst/>
                        <a:gdLst>
                          <a:gd name="connsiteX0" fmla="*/ 1286 w 1286"/>
                          <a:gd name="connsiteY0" fmla="*/ 0 h 1714"/>
                          <a:gd name="connsiteX1" fmla="*/ 0 w 1286"/>
                          <a:gd name="connsiteY1" fmla="*/ 1715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8" y="429"/>
                              <a:pt x="858" y="1715"/>
                              <a:pt x="0" y="1715"/>
                            </a:cubicBezTo>
                            <a:lnTo>
                              <a:pt x="429" y="429"/>
                            </a:lnTo>
                            <a:cubicBezTo>
                              <a:pt x="858" y="429"/>
                              <a:pt x="858" y="429"/>
                              <a:pt x="1286" y="0"/>
                            </a:cubicBezTo>
                          </a:path>
                        </a:pathLst>
                      </a:custGeom>
                      <a:solidFill>
                        <a:srgbClr val="B94231"/>
                      </a:solidFill>
                      <a:ln w="4286" cap="flat">
                        <a:noFill/>
                        <a:prstDash val="solid"/>
                        <a:miter/>
                      </a:ln>
                    </p:spPr>
                    <p:txBody>
                      <a:bodyPr rtlCol="0" anchor="ctr"/>
                      <a:lstStyle/>
                      <a:p>
                        <a:endParaRPr lang="en-GB"/>
                      </a:p>
                    </p:txBody>
                  </p:sp>
                </p:grpSp>
                <p:sp>
                  <p:nvSpPr>
                    <p:cNvPr id="1373" name="Freeform: Shape 1372">
                      <a:extLst>
                        <a:ext uri="{FF2B5EF4-FFF2-40B4-BE49-F238E27FC236}">
                          <a16:creationId xmlns:a16="http://schemas.microsoft.com/office/drawing/2014/main" id="{BFDE561F-D066-E139-39BD-E28D55261A5D}"/>
                        </a:ext>
                      </a:extLst>
                    </p:cNvPr>
                    <p:cNvSpPr/>
                    <p:nvPr/>
                  </p:nvSpPr>
                  <p:spPr>
                    <a:xfrm>
                      <a:off x="7785817" y="3886764"/>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5"/>
                            <a:pt x="251" y="857"/>
                            <a:pt x="679" y="0"/>
                          </a:cubicBezTo>
                          <a:cubicBezTo>
                            <a:pt x="251" y="429"/>
                            <a:pt x="679" y="857"/>
                            <a:pt x="1108" y="1286"/>
                          </a:cubicBezTo>
                        </a:path>
                      </a:pathLst>
                    </a:custGeom>
                    <a:solidFill>
                      <a:srgbClr val="B94231"/>
                    </a:solidFill>
                    <a:ln w="4286" cap="flat">
                      <a:noFill/>
                      <a:prstDash val="solid"/>
                      <a:miter/>
                    </a:ln>
                  </p:spPr>
                  <p:txBody>
                    <a:bodyPr rtlCol="0" anchor="ctr"/>
                    <a:lstStyle/>
                    <a:p>
                      <a:endParaRPr lang="en-GB"/>
                    </a:p>
                  </p:txBody>
                </p:sp>
                <p:sp>
                  <p:nvSpPr>
                    <p:cNvPr id="1374" name="Freeform: Shape 1373">
                      <a:extLst>
                        <a:ext uri="{FF2B5EF4-FFF2-40B4-BE49-F238E27FC236}">
                          <a16:creationId xmlns:a16="http://schemas.microsoft.com/office/drawing/2014/main" id="{2CA4B989-BF09-48DF-9584-8D9CE4E19766}"/>
                        </a:ext>
                      </a:extLst>
                    </p:cNvPr>
                    <p:cNvSpPr/>
                    <p:nvPr/>
                  </p:nvSpPr>
                  <p:spPr>
                    <a:xfrm>
                      <a:off x="7786497" y="3888050"/>
                      <a:ext cx="14144" cy="9001"/>
                    </a:xfrm>
                    <a:custGeom>
                      <a:avLst/>
                      <a:gdLst>
                        <a:gd name="connsiteX0" fmla="*/ 14144 w 14144"/>
                        <a:gd name="connsiteY0" fmla="*/ 7715 h 9001"/>
                        <a:gd name="connsiteX1" fmla="*/ 13716 w 14144"/>
                        <a:gd name="connsiteY1" fmla="*/ 9001 h 9001"/>
                        <a:gd name="connsiteX2" fmla="*/ 0 w 14144"/>
                        <a:gd name="connsiteY2" fmla="*/ 1286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4" y="7715"/>
                          </a:moveTo>
                          <a:lnTo>
                            <a:pt x="13716" y="9001"/>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375" name="Freeform: Shape 1374">
                      <a:extLst>
                        <a:ext uri="{FF2B5EF4-FFF2-40B4-BE49-F238E27FC236}">
                          <a16:creationId xmlns:a16="http://schemas.microsoft.com/office/drawing/2014/main" id="{320623D1-17F1-13F5-3785-F4FBDCC3103F}"/>
                        </a:ext>
                      </a:extLst>
                    </p:cNvPr>
                    <p:cNvSpPr/>
                    <p:nvPr/>
                  </p:nvSpPr>
                  <p:spPr>
                    <a:xfrm>
                      <a:off x="7800212" y="3895765"/>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8" y="1715"/>
                            <a:pt x="0" y="1286"/>
                          </a:cubicBezTo>
                          <a:lnTo>
                            <a:pt x="429" y="0"/>
                          </a:lnTo>
                          <a:cubicBezTo>
                            <a:pt x="1286" y="429"/>
                            <a:pt x="3001" y="429"/>
                            <a:pt x="3858" y="0"/>
                          </a:cubicBezTo>
                        </a:path>
                      </a:pathLst>
                    </a:custGeom>
                    <a:solidFill>
                      <a:srgbClr val="B94231"/>
                    </a:solidFill>
                    <a:ln w="4286" cap="flat">
                      <a:noFill/>
                      <a:prstDash val="solid"/>
                      <a:miter/>
                    </a:ln>
                  </p:spPr>
                  <p:txBody>
                    <a:bodyPr rtlCol="0" anchor="ctr"/>
                    <a:lstStyle/>
                    <a:p>
                      <a:endParaRPr lang="en-GB"/>
                    </a:p>
                  </p:txBody>
                </p:sp>
                <p:sp>
                  <p:nvSpPr>
                    <p:cNvPr id="1376" name="Freeform: Shape 1375">
                      <a:extLst>
                        <a:ext uri="{FF2B5EF4-FFF2-40B4-BE49-F238E27FC236}">
                          <a16:creationId xmlns:a16="http://schemas.microsoft.com/office/drawing/2014/main" id="{F681EEF0-032D-95B6-5FE3-40CC0727BA5A}"/>
                        </a:ext>
                      </a:extLst>
                    </p:cNvPr>
                    <p:cNvSpPr/>
                    <p:nvPr/>
                  </p:nvSpPr>
                  <p:spPr>
                    <a:xfrm>
                      <a:off x="7786500" y="3877705"/>
                      <a:ext cx="31711" cy="18548"/>
                    </a:xfrm>
                    <a:custGeom>
                      <a:avLst/>
                      <a:gdLst>
                        <a:gd name="connsiteX0" fmla="*/ 15856 w 31711"/>
                        <a:gd name="connsiteY0" fmla="*/ 58 h 18548"/>
                        <a:gd name="connsiteX1" fmla="*/ 31286 w 31711"/>
                        <a:gd name="connsiteY1" fmla="*/ 10344 h 18548"/>
                        <a:gd name="connsiteX2" fmla="*/ 15856 w 31711"/>
                        <a:gd name="connsiteY2" fmla="*/ 18488 h 18548"/>
                        <a:gd name="connsiteX3" fmla="*/ 425 w 31711"/>
                        <a:gd name="connsiteY3" fmla="*/ 8201 h 18548"/>
                        <a:gd name="connsiteX4" fmla="*/ 15856 w 31711"/>
                        <a:gd name="connsiteY4" fmla="*/ 58 h 18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48">
                          <a:moveTo>
                            <a:pt x="15856" y="58"/>
                          </a:moveTo>
                          <a:cubicBezTo>
                            <a:pt x="16284" y="58"/>
                            <a:pt x="34715" y="8630"/>
                            <a:pt x="31286" y="10344"/>
                          </a:cubicBezTo>
                          <a:cubicBezTo>
                            <a:pt x="30429" y="10773"/>
                            <a:pt x="16713" y="19346"/>
                            <a:pt x="15856" y="18488"/>
                          </a:cubicBezTo>
                          <a:cubicBezTo>
                            <a:pt x="15427" y="18488"/>
                            <a:pt x="-3004" y="9916"/>
                            <a:pt x="425" y="8201"/>
                          </a:cubicBezTo>
                          <a:cubicBezTo>
                            <a:pt x="1282" y="8201"/>
                            <a:pt x="15427" y="-800"/>
                            <a:pt x="15856" y="58"/>
                          </a:cubicBezTo>
                          <a:close/>
                        </a:path>
                      </a:pathLst>
                    </a:custGeom>
                    <a:solidFill>
                      <a:srgbClr val="6C74AF"/>
                    </a:solidFill>
                    <a:ln w="4286" cap="flat">
                      <a:noFill/>
                      <a:prstDash val="solid"/>
                      <a:miter/>
                    </a:ln>
                  </p:spPr>
                  <p:txBody>
                    <a:bodyPr rtlCol="0" anchor="ctr"/>
                    <a:lstStyle/>
                    <a:p>
                      <a:endParaRPr lang="en-GB"/>
                    </a:p>
                  </p:txBody>
                </p:sp>
                <p:sp>
                  <p:nvSpPr>
                    <p:cNvPr id="1377" name="Freeform: Shape 1376">
                      <a:extLst>
                        <a:ext uri="{FF2B5EF4-FFF2-40B4-BE49-F238E27FC236}">
                          <a16:creationId xmlns:a16="http://schemas.microsoft.com/office/drawing/2014/main" id="{0C617740-1285-9F28-7DF8-6FBDB3D1029F}"/>
                        </a:ext>
                      </a:extLst>
                    </p:cNvPr>
                    <p:cNvSpPr/>
                    <p:nvPr/>
                  </p:nvSpPr>
                  <p:spPr>
                    <a:xfrm>
                      <a:off x="7827216" y="3901766"/>
                      <a:ext cx="14573" cy="9001"/>
                    </a:xfrm>
                    <a:custGeom>
                      <a:avLst/>
                      <a:gdLst>
                        <a:gd name="connsiteX0" fmla="*/ 14573 w 14573"/>
                        <a:gd name="connsiteY0" fmla="*/ 0 h 9001"/>
                        <a:gd name="connsiteX1" fmla="*/ 13716 w 14573"/>
                        <a:gd name="connsiteY1" fmla="*/ 1286 h 9001"/>
                        <a:gd name="connsiteX2" fmla="*/ 0 w 14573"/>
                        <a:gd name="connsiteY2" fmla="*/ 9001 h 9001"/>
                        <a:gd name="connsiteX3" fmla="*/ 857 w 14573"/>
                        <a:gd name="connsiteY3" fmla="*/ 7715 h 9001"/>
                      </a:gdLst>
                      <a:ahLst/>
                      <a:cxnLst>
                        <a:cxn ang="0">
                          <a:pos x="connsiteX0" y="connsiteY0"/>
                        </a:cxn>
                        <a:cxn ang="0">
                          <a:pos x="connsiteX1" y="connsiteY1"/>
                        </a:cxn>
                        <a:cxn ang="0">
                          <a:pos x="connsiteX2" y="connsiteY2"/>
                        </a:cxn>
                        <a:cxn ang="0">
                          <a:pos x="connsiteX3" y="connsiteY3"/>
                        </a:cxn>
                      </a:cxnLst>
                      <a:rect l="l" t="t" r="r" b="b"/>
                      <a:pathLst>
                        <a:path w="14573" h="9001">
                          <a:moveTo>
                            <a:pt x="14573" y="0"/>
                          </a:moveTo>
                          <a:lnTo>
                            <a:pt x="13716" y="1286"/>
                          </a:lnTo>
                          <a:lnTo>
                            <a:pt x="0" y="9001"/>
                          </a:lnTo>
                          <a:lnTo>
                            <a:pt x="857" y="7715"/>
                          </a:lnTo>
                          <a:close/>
                        </a:path>
                      </a:pathLst>
                    </a:custGeom>
                    <a:solidFill>
                      <a:srgbClr val="B94231"/>
                    </a:solidFill>
                    <a:ln w="4286" cap="flat">
                      <a:noFill/>
                      <a:prstDash val="solid"/>
                      <a:miter/>
                    </a:ln>
                  </p:spPr>
                  <p:txBody>
                    <a:bodyPr rtlCol="0" anchor="ctr"/>
                    <a:lstStyle/>
                    <a:p>
                      <a:endParaRPr lang="en-GB"/>
                    </a:p>
                  </p:txBody>
                </p:sp>
                <p:grpSp>
                  <p:nvGrpSpPr>
                    <p:cNvPr id="1378" name="Graphic 18">
                      <a:extLst>
                        <a:ext uri="{FF2B5EF4-FFF2-40B4-BE49-F238E27FC236}">
                          <a16:creationId xmlns:a16="http://schemas.microsoft.com/office/drawing/2014/main" id="{753666C3-DA14-FEB1-A55C-76D50EA04FBB}"/>
                        </a:ext>
                      </a:extLst>
                    </p:cNvPr>
                    <p:cNvGrpSpPr/>
                    <p:nvPr/>
                  </p:nvGrpSpPr>
                  <p:grpSpPr>
                    <a:xfrm>
                      <a:off x="8031670" y="4011065"/>
                      <a:ext cx="1286" cy="2143"/>
                      <a:chOff x="8031670" y="4011065"/>
                      <a:chExt cx="1286" cy="2143"/>
                    </a:xfrm>
                  </p:grpSpPr>
                  <p:sp>
                    <p:nvSpPr>
                      <p:cNvPr id="1379" name="Freeform: Shape 1378">
                        <a:extLst>
                          <a:ext uri="{FF2B5EF4-FFF2-40B4-BE49-F238E27FC236}">
                            <a16:creationId xmlns:a16="http://schemas.microsoft.com/office/drawing/2014/main" id="{8604D795-3B9E-A9CB-AA44-B819570531E7}"/>
                          </a:ext>
                        </a:extLst>
                      </p:cNvPr>
                      <p:cNvSpPr/>
                      <p:nvPr/>
                    </p:nvSpPr>
                    <p:spPr>
                      <a:xfrm>
                        <a:off x="8032527" y="4011065"/>
                        <a:ext cx="428" cy="1285"/>
                      </a:xfrm>
                      <a:custGeom>
                        <a:avLst/>
                        <a:gdLst>
                          <a:gd name="connsiteX0" fmla="*/ 429 w 428"/>
                          <a:gd name="connsiteY0" fmla="*/ 0 h 1285"/>
                          <a:gd name="connsiteX1" fmla="*/ 0 w 428"/>
                          <a:gd name="connsiteY1" fmla="*/ 1286 h 1285"/>
                          <a:gd name="connsiteX2" fmla="*/ 429 w 428"/>
                          <a:gd name="connsiteY2" fmla="*/ 0 h 1285"/>
                        </a:gdLst>
                        <a:ahLst/>
                        <a:cxnLst>
                          <a:cxn ang="0">
                            <a:pos x="connsiteX0" y="connsiteY0"/>
                          </a:cxn>
                          <a:cxn ang="0">
                            <a:pos x="connsiteX1" y="connsiteY1"/>
                          </a:cxn>
                          <a:cxn ang="0">
                            <a:pos x="connsiteX2" y="connsiteY2"/>
                          </a:cxn>
                        </a:cxnLst>
                        <a:rect l="l" t="t" r="r" b="b"/>
                        <a:pathLst>
                          <a:path w="428" h="1285">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380" name="Freeform: Shape 1379">
                        <a:extLst>
                          <a:ext uri="{FF2B5EF4-FFF2-40B4-BE49-F238E27FC236}">
                            <a16:creationId xmlns:a16="http://schemas.microsoft.com/office/drawing/2014/main" id="{A25EA42F-3E1D-FFBB-4EB8-E14483DFFC9E}"/>
                          </a:ext>
                        </a:extLst>
                      </p:cNvPr>
                      <p:cNvSpPr/>
                      <p:nvPr/>
                    </p:nvSpPr>
                    <p:spPr>
                      <a:xfrm>
                        <a:off x="8031670" y="4011494"/>
                        <a:ext cx="1286" cy="1714"/>
                      </a:xfrm>
                      <a:custGeom>
                        <a:avLst/>
                        <a:gdLst>
                          <a:gd name="connsiteX0" fmla="*/ 1286 w 1286"/>
                          <a:gd name="connsiteY0" fmla="*/ 0 h 1714"/>
                          <a:gd name="connsiteX1" fmla="*/ 0 w 1286"/>
                          <a:gd name="connsiteY1" fmla="*/ 1715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8" y="429"/>
                              <a:pt x="858" y="1715"/>
                              <a:pt x="0" y="1715"/>
                            </a:cubicBezTo>
                            <a:lnTo>
                              <a:pt x="429" y="429"/>
                            </a:lnTo>
                            <a:cubicBezTo>
                              <a:pt x="1286" y="0"/>
                              <a:pt x="1286" y="0"/>
                              <a:pt x="1286" y="0"/>
                            </a:cubicBezTo>
                          </a:path>
                        </a:pathLst>
                      </a:custGeom>
                      <a:solidFill>
                        <a:srgbClr val="B94231"/>
                      </a:solidFill>
                      <a:ln w="4286" cap="flat">
                        <a:noFill/>
                        <a:prstDash val="solid"/>
                        <a:miter/>
                      </a:ln>
                    </p:spPr>
                    <p:txBody>
                      <a:bodyPr rtlCol="0" anchor="ctr"/>
                      <a:lstStyle/>
                      <a:p>
                        <a:endParaRPr lang="en-GB"/>
                      </a:p>
                    </p:txBody>
                  </p:sp>
                </p:grpSp>
                <p:sp>
                  <p:nvSpPr>
                    <p:cNvPr id="1381" name="Freeform: Shape 1380">
                      <a:extLst>
                        <a:ext uri="{FF2B5EF4-FFF2-40B4-BE49-F238E27FC236}">
                          <a16:creationId xmlns:a16="http://schemas.microsoft.com/office/drawing/2014/main" id="{86FC9EDD-9620-AD1D-4794-ACABC30FD33F}"/>
                        </a:ext>
                      </a:extLst>
                    </p:cNvPr>
                    <p:cNvSpPr/>
                    <p:nvPr/>
                  </p:nvSpPr>
                  <p:spPr>
                    <a:xfrm>
                      <a:off x="7809820" y="3900480"/>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4"/>
                            <a:pt x="251" y="857"/>
                            <a:pt x="679" y="0"/>
                          </a:cubicBezTo>
                          <a:cubicBezTo>
                            <a:pt x="251" y="429"/>
                            <a:pt x="679" y="857"/>
                            <a:pt x="1108" y="1286"/>
                          </a:cubicBezTo>
                        </a:path>
                      </a:pathLst>
                    </a:custGeom>
                    <a:solidFill>
                      <a:srgbClr val="B94231"/>
                    </a:solidFill>
                    <a:ln w="4286" cap="flat">
                      <a:noFill/>
                      <a:prstDash val="solid"/>
                      <a:miter/>
                    </a:ln>
                  </p:spPr>
                  <p:txBody>
                    <a:bodyPr rtlCol="0" anchor="ctr"/>
                    <a:lstStyle/>
                    <a:p>
                      <a:endParaRPr lang="en-GB"/>
                    </a:p>
                  </p:txBody>
                </p:sp>
                <p:sp>
                  <p:nvSpPr>
                    <p:cNvPr id="1382" name="Freeform: Shape 1381">
                      <a:extLst>
                        <a:ext uri="{FF2B5EF4-FFF2-40B4-BE49-F238E27FC236}">
                          <a16:creationId xmlns:a16="http://schemas.microsoft.com/office/drawing/2014/main" id="{C8B2F96D-C3C6-6DF2-B43C-CA34E2868BAD}"/>
                        </a:ext>
                      </a:extLst>
                    </p:cNvPr>
                    <p:cNvSpPr/>
                    <p:nvPr/>
                  </p:nvSpPr>
                  <p:spPr>
                    <a:xfrm>
                      <a:off x="7810500" y="3901766"/>
                      <a:ext cx="14144" cy="9001"/>
                    </a:xfrm>
                    <a:custGeom>
                      <a:avLst/>
                      <a:gdLst>
                        <a:gd name="connsiteX0" fmla="*/ 14145 w 14144"/>
                        <a:gd name="connsiteY0" fmla="*/ 7715 h 9001"/>
                        <a:gd name="connsiteX1" fmla="*/ 13287 w 14144"/>
                        <a:gd name="connsiteY1" fmla="*/ 9001 h 9001"/>
                        <a:gd name="connsiteX2" fmla="*/ 0 w 14144"/>
                        <a:gd name="connsiteY2" fmla="*/ 1286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7715"/>
                          </a:moveTo>
                          <a:lnTo>
                            <a:pt x="13287" y="9001"/>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383" name="Freeform: Shape 1382">
                      <a:extLst>
                        <a:ext uri="{FF2B5EF4-FFF2-40B4-BE49-F238E27FC236}">
                          <a16:creationId xmlns:a16="http://schemas.microsoft.com/office/drawing/2014/main" id="{65A21B6C-5F2C-2C6D-3091-7405FFF18D38}"/>
                        </a:ext>
                      </a:extLst>
                    </p:cNvPr>
                    <p:cNvSpPr/>
                    <p:nvPr/>
                  </p:nvSpPr>
                  <p:spPr>
                    <a:xfrm>
                      <a:off x="7810503" y="3891421"/>
                      <a:ext cx="31711" cy="18548"/>
                    </a:xfrm>
                    <a:custGeom>
                      <a:avLst/>
                      <a:gdLst>
                        <a:gd name="connsiteX0" fmla="*/ 15855 w 31711"/>
                        <a:gd name="connsiteY0" fmla="*/ 58 h 18548"/>
                        <a:gd name="connsiteX1" fmla="*/ 31286 w 31711"/>
                        <a:gd name="connsiteY1" fmla="*/ 10345 h 18548"/>
                        <a:gd name="connsiteX2" fmla="*/ 15855 w 31711"/>
                        <a:gd name="connsiteY2" fmla="*/ 18489 h 18548"/>
                        <a:gd name="connsiteX3" fmla="*/ 425 w 31711"/>
                        <a:gd name="connsiteY3" fmla="*/ 8202 h 18548"/>
                        <a:gd name="connsiteX4" fmla="*/ 15855 w 31711"/>
                        <a:gd name="connsiteY4" fmla="*/ 58 h 18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48">
                          <a:moveTo>
                            <a:pt x="15855" y="58"/>
                          </a:moveTo>
                          <a:cubicBezTo>
                            <a:pt x="16284" y="58"/>
                            <a:pt x="34715" y="8630"/>
                            <a:pt x="31286" y="10345"/>
                          </a:cubicBezTo>
                          <a:cubicBezTo>
                            <a:pt x="30429" y="10773"/>
                            <a:pt x="16713" y="19346"/>
                            <a:pt x="15855" y="18489"/>
                          </a:cubicBezTo>
                          <a:cubicBezTo>
                            <a:pt x="15427" y="18489"/>
                            <a:pt x="-3004" y="9916"/>
                            <a:pt x="425" y="8202"/>
                          </a:cubicBezTo>
                          <a:cubicBezTo>
                            <a:pt x="1283" y="8202"/>
                            <a:pt x="14998" y="-800"/>
                            <a:pt x="15855" y="58"/>
                          </a:cubicBezTo>
                          <a:close/>
                        </a:path>
                      </a:pathLst>
                    </a:custGeom>
                    <a:solidFill>
                      <a:srgbClr val="6C74AF"/>
                    </a:solidFill>
                    <a:ln w="4286" cap="flat">
                      <a:noFill/>
                      <a:prstDash val="solid"/>
                      <a:miter/>
                    </a:ln>
                  </p:spPr>
                  <p:txBody>
                    <a:bodyPr rtlCol="0" anchor="ctr"/>
                    <a:lstStyle/>
                    <a:p>
                      <a:endParaRPr lang="en-GB"/>
                    </a:p>
                  </p:txBody>
                </p:sp>
                <p:sp>
                  <p:nvSpPr>
                    <p:cNvPr id="1384" name="Freeform: Shape 1383">
                      <a:extLst>
                        <a:ext uri="{FF2B5EF4-FFF2-40B4-BE49-F238E27FC236}">
                          <a16:creationId xmlns:a16="http://schemas.microsoft.com/office/drawing/2014/main" id="{037AA561-890D-4120-4A25-F67FBC9789C5}"/>
                        </a:ext>
                      </a:extLst>
                    </p:cNvPr>
                    <p:cNvSpPr/>
                    <p:nvPr/>
                  </p:nvSpPr>
                  <p:spPr>
                    <a:xfrm>
                      <a:off x="7824215" y="3909481"/>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8" y="1715"/>
                            <a:pt x="0" y="1286"/>
                          </a:cubicBezTo>
                          <a:lnTo>
                            <a:pt x="429" y="0"/>
                          </a:lnTo>
                          <a:cubicBezTo>
                            <a:pt x="1286" y="857"/>
                            <a:pt x="3001" y="857"/>
                            <a:pt x="3858" y="0"/>
                          </a:cubicBezTo>
                        </a:path>
                      </a:pathLst>
                    </a:custGeom>
                    <a:solidFill>
                      <a:srgbClr val="B94231"/>
                    </a:solidFill>
                    <a:ln w="4286" cap="flat">
                      <a:noFill/>
                      <a:prstDash val="solid"/>
                      <a:miter/>
                    </a:ln>
                  </p:spPr>
                  <p:txBody>
                    <a:bodyPr rtlCol="0" anchor="ctr"/>
                    <a:lstStyle/>
                    <a:p>
                      <a:endParaRPr lang="en-GB"/>
                    </a:p>
                  </p:txBody>
                </p:sp>
                <p:sp>
                  <p:nvSpPr>
                    <p:cNvPr id="1385" name="Freeform: Shape 1384">
                      <a:extLst>
                        <a:ext uri="{FF2B5EF4-FFF2-40B4-BE49-F238E27FC236}">
                          <a16:creationId xmlns:a16="http://schemas.microsoft.com/office/drawing/2014/main" id="{DAA7ECD7-EEE0-7820-DF95-B56F6977FBA8}"/>
                        </a:ext>
                      </a:extLst>
                    </p:cNvPr>
                    <p:cNvSpPr/>
                    <p:nvPr/>
                  </p:nvSpPr>
                  <p:spPr>
                    <a:xfrm>
                      <a:off x="7851219" y="3915482"/>
                      <a:ext cx="14144" cy="9001"/>
                    </a:xfrm>
                    <a:custGeom>
                      <a:avLst/>
                      <a:gdLst>
                        <a:gd name="connsiteX0" fmla="*/ 14145 w 14144"/>
                        <a:gd name="connsiteY0" fmla="*/ 0 h 9001"/>
                        <a:gd name="connsiteX1" fmla="*/ 13716 w 14144"/>
                        <a:gd name="connsiteY1" fmla="*/ 1286 h 9001"/>
                        <a:gd name="connsiteX2" fmla="*/ 0 w 14144"/>
                        <a:gd name="connsiteY2" fmla="*/ 9001 h 9001"/>
                        <a:gd name="connsiteX3" fmla="*/ 857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0"/>
                          </a:moveTo>
                          <a:lnTo>
                            <a:pt x="13716" y="1286"/>
                          </a:lnTo>
                          <a:lnTo>
                            <a:pt x="0" y="9001"/>
                          </a:lnTo>
                          <a:lnTo>
                            <a:pt x="857" y="7715"/>
                          </a:lnTo>
                          <a:close/>
                        </a:path>
                      </a:pathLst>
                    </a:custGeom>
                    <a:solidFill>
                      <a:srgbClr val="B94231"/>
                    </a:solidFill>
                    <a:ln w="4286" cap="flat">
                      <a:noFill/>
                      <a:prstDash val="solid"/>
                      <a:miter/>
                    </a:ln>
                  </p:spPr>
                  <p:txBody>
                    <a:bodyPr rtlCol="0" anchor="ctr"/>
                    <a:lstStyle/>
                    <a:p>
                      <a:endParaRPr lang="en-GB"/>
                    </a:p>
                  </p:txBody>
                </p:sp>
                <p:sp>
                  <p:nvSpPr>
                    <p:cNvPr id="1386" name="Freeform: Shape 1385">
                      <a:extLst>
                        <a:ext uri="{FF2B5EF4-FFF2-40B4-BE49-F238E27FC236}">
                          <a16:creationId xmlns:a16="http://schemas.microsoft.com/office/drawing/2014/main" id="{7DB00BC0-14E3-5AF1-3313-52EE32AE0E0D}"/>
                        </a:ext>
                      </a:extLst>
                    </p:cNvPr>
                    <p:cNvSpPr/>
                    <p:nvPr/>
                  </p:nvSpPr>
                  <p:spPr>
                    <a:xfrm>
                      <a:off x="7833823" y="3914196"/>
                      <a:ext cx="1107" cy="2571"/>
                    </a:xfrm>
                    <a:custGeom>
                      <a:avLst/>
                      <a:gdLst>
                        <a:gd name="connsiteX0" fmla="*/ 1107 w 1107"/>
                        <a:gd name="connsiteY0" fmla="*/ 1286 h 2571"/>
                        <a:gd name="connsiteX1" fmla="*/ 679 w 1107"/>
                        <a:gd name="connsiteY1" fmla="*/ 2572 h 2571"/>
                        <a:gd name="connsiteX2" fmla="*/ 679 w 1107"/>
                        <a:gd name="connsiteY2" fmla="*/ 0 h 2571"/>
                        <a:gd name="connsiteX3" fmla="*/ 1107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7" y="1286"/>
                          </a:moveTo>
                          <a:lnTo>
                            <a:pt x="679" y="2572"/>
                          </a:lnTo>
                          <a:cubicBezTo>
                            <a:pt x="-607" y="1714"/>
                            <a:pt x="250" y="857"/>
                            <a:pt x="679" y="0"/>
                          </a:cubicBezTo>
                          <a:cubicBezTo>
                            <a:pt x="250" y="429"/>
                            <a:pt x="250" y="857"/>
                            <a:pt x="1107" y="1286"/>
                          </a:cubicBezTo>
                        </a:path>
                      </a:pathLst>
                    </a:custGeom>
                    <a:solidFill>
                      <a:srgbClr val="B94231"/>
                    </a:solidFill>
                    <a:ln w="4286" cap="flat">
                      <a:noFill/>
                      <a:prstDash val="solid"/>
                      <a:miter/>
                    </a:ln>
                  </p:spPr>
                  <p:txBody>
                    <a:bodyPr rtlCol="0" anchor="ctr"/>
                    <a:lstStyle/>
                    <a:p>
                      <a:endParaRPr lang="en-GB"/>
                    </a:p>
                  </p:txBody>
                </p:sp>
                <p:sp>
                  <p:nvSpPr>
                    <p:cNvPr id="1387" name="Freeform: Shape 1386">
                      <a:extLst>
                        <a:ext uri="{FF2B5EF4-FFF2-40B4-BE49-F238E27FC236}">
                          <a16:creationId xmlns:a16="http://schemas.microsoft.com/office/drawing/2014/main" id="{56351F2F-89F1-A17B-0A38-BE334B6387D5}"/>
                        </a:ext>
                      </a:extLst>
                    </p:cNvPr>
                    <p:cNvSpPr/>
                    <p:nvPr/>
                  </p:nvSpPr>
                  <p:spPr>
                    <a:xfrm>
                      <a:off x="7834074" y="3915482"/>
                      <a:ext cx="14573" cy="9001"/>
                    </a:xfrm>
                    <a:custGeom>
                      <a:avLst/>
                      <a:gdLst>
                        <a:gd name="connsiteX0" fmla="*/ 14573 w 14573"/>
                        <a:gd name="connsiteY0" fmla="*/ 7715 h 9001"/>
                        <a:gd name="connsiteX1" fmla="*/ 13716 w 14573"/>
                        <a:gd name="connsiteY1" fmla="*/ 9001 h 9001"/>
                        <a:gd name="connsiteX2" fmla="*/ 0 w 14573"/>
                        <a:gd name="connsiteY2" fmla="*/ 1286 h 9001"/>
                        <a:gd name="connsiteX3" fmla="*/ 857 w 14573"/>
                        <a:gd name="connsiteY3" fmla="*/ 0 h 9001"/>
                      </a:gdLst>
                      <a:ahLst/>
                      <a:cxnLst>
                        <a:cxn ang="0">
                          <a:pos x="connsiteX0" y="connsiteY0"/>
                        </a:cxn>
                        <a:cxn ang="0">
                          <a:pos x="connsiteX1" y="connsiteY1"/>
                        </a:cxn>
                        <a:cxn ang="0">
                          <a:pos x="connsiteX2" y="connsiteY2"/>
                        </a:cxn>
                        <a:cxn ang="0">
                          <a:pos x="connsiteX3" y="connsiteY3"/>
                        </a:cxn>
                      </a:cxnLst>
                      <a:rect l="l" t="t" r="r" b="b"/>
                      <a:pathLst>
                        <a:path w="14573" h="9001">
                          <a:moveTo>
                            <a:pt x="14573" y="7715"/>
                          </a:moveTo>
                          <a:lnTo>
                            <a:pt x="13716" y="9001"/>
                          </a:lnTo>
                          <a:lnTo>
                            <a:pt x="0" y="1286"/>
                          </a:lnTo>
                          <a:lnTo>
                            <a:pt x="857" y="0"/>
                          </a:lnTo>
                          <a:close/>
                        </a:path>
                      </a:pathLst>
                    </a:custGeom>
                    <a:solidFill>
                      <a:srgbClr val="B94231"/>
                    </a:solidFill>
                    <a:ln w="4286" cap="flat">
                      <a:noFill/>
                      <a:prstDash val="solid"/>
                      <a:miter/>
                    </a:ln>
                  </p:spPr>
                  <p:txBody>
                    <a:bodyPr rtlCol="0" anchor="ctr"/>
                    <a:lstStyle/>
                    <a:p>
                      <a:endParaRPr lang="en-GB"/>
                    </a:p>
                  </p:txBody>
                </p:sp>
                <p:sp>
                  <p:nvSpPr>
                    <p:cNvPr id="1388" name="Freeform: Shape 1387">
                      <a:extLst>
                        <a:ext uri="{FF2B5EF4-FFF2-40B4-BE49-F238E27FC236}">
                          <a16:creationId xmlns:a16="http://schemas.microsoft.com/office/drawing/2014/main" id="{BEE7B8E5-3FA3-9208-EA60-473CDE4CD9B1}"/>
                        </a:ext>
                      </a:extLst>
                    </p:cNvPr>
                    <p:cNvSpPr/>
                    <p:nvPr/>
                  </p:nvSpPr>
                  <p:spPr>
                    <a:xfrm>
                      <a:off x="7848219" y="3923197"/>
                      <a:ext cx="3857" cy="1607"/>
                    </a:xfrm>
                    <a:custGeom>
                      <a:avLst/>
                      <a:gdLst>
                        <a:gd name="connsiteX0" fmla="*/ 3857 w 3857"/>
                        <a:gd name="connsiteY0" fmla="*/ 0 h 1607"/>
                        <a:gd name="connsiteX1" fmla="*/ 3429 w 3857"/>
                        <a:gd name="connsiteY1" fmla="*/ 1286 h 1607"/>
                        <a:gd name="connsiteX2" fmla="*/ 0 w 3857"/>
                        <a:gd name="connsiteY2" fmla="*/ 1286 h 1607"/>
                        <a:gd name="connsiteX3" fmla="*/ 429 w 3857"/>
                        <a:gd name="connsiteY3" fmla="*/ 0 h 1607"/>
                        <a:gd name="connsiteX4" fmla="*/ 3857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7" y="0"/>
                          </a:moveTo>
                          <a:lnTo>
                            <a:pt x="3429" y="1286"/>
                          </a:lnTo>
                          <a:cubicBezTo>
                            <a:pt x="2572" y="1715"/>
                            <a:pt x="857" y="1715"/>
                            <a:pt x="0" y="1286"/>
                          </a:cubicBezTo>
                          <a:lnTo>
                            <a:pt x="429" y="0"/>
                          </a:lnTo>
                          <a:cubicBezTo>
                            <a:pt x="1286" y="857"/>
                            <a:pt x="2572" y="857"/>
                            <a:pt x="3857" y="0"/>
                          </a:cubicBezTo>
                        </a:path>
                      </a:pathLst>
                    </a:custGeom>
                    <a:solidFill>
                      <a:srgbClr val="B94231"/>
                    </a:solidFill>
                    <a:ln w="4286" cap="flat">
                      <a:noFill/>
                      <a:prstDash val="solid"/>
                      <a:miter/>
                    </a:ln>
                  </p:spPr>
                  <p:txBody>
                    <a:bodyPr rtlCol="0" anchor="ctr"/>
                    <a:lstStyle/>
                    <a:p>
                      <a:endParaRPr lang="en-GB"/>
                    </a:p>
                  </p:txBody>
                </p:sp>
                <p:sp>
                  <p:nvSpPr>
                    <p:cNvPr id="1389" name="Freeform: Shape 1388">
                      <a:extLst>
                        <a:ext uri="{FF2B5EF4-FFF2-40B4-BE49-F238E27FC236}">
                          <a16:creationId xmlns:a16="http://schemas.microsoft.com/office/drawing/2014/main" id="{34FDEE62-D25E-0F00-EB6E-039601206EE2}"/>
                        </a:ext>
                      </a:extLst>
                    </p:cNvPr>
                    <p:cNvSpPr/>
                    <p:nvPr/>
                  </p:nvSpPr>
                  <p:spPr>
                    <a:xfrm>
                      <a:off x="7834506" y="3905179"/>
                      <a:ext cx="31711" cy="18506"/>
                    </a:xfrm>
                    <a:custGeom>
                      <a:avLst/>
                      <a:gdLst>
                        <a:gd name="connsiteX0" fmla="*/ 15856 w 31711"/>
                        <a:gd name="connsiteY0" fmla="*/ 16 h 18506"/>
                        <a:gd name="connsiteX1" fmla="*/ 31286 w 31711"/>
                        <a:gd name="connsiteY1" fmla="*/ 10303 h 18506"/>
                        <a:gd name="connsiteX2" fmla="*/ 15856 w 31711"/>
                        <a:gd name="connsiteY2" fmla="*/ 18446 h 18506"/>
                        <a:gd name="connsiteX3" fmla="*/ 425 w 31711"/>
                        <a:gd name="connsiteY3" fmla="*/ 8160 h 18506"/>
                        <a:gd name="connsiteX4" fmla="*/ 15856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6" y="16"/>
                          </a:moveTo>
                          <a:cubicBezTo>
                            <a:pt x="16284" y="16"/>
                            <a:pt x="34715" y="8588"/>
                            <a:pt x="31286" y="10303"/>
                          </a:cubicBezTo>
                          <a:cubicBezTo>
                            <a:pt x="30429" y="10731"/>
                            <a:pt x="16713" y="19304"/>
                            <a:pt x="15856" y="18446"/>
                          </a:cubicBezTo>
                          <a:cubicBezTo>
                            <a:pt x="15427" y="18446"/>
                            <a:pt x="-3004" y="9874"/>
                            <a:pt x="425" y="8160"/>
                          </a:cubicBezTo>
                          <a:cubicBezTo>
                            <a:pt x="1283" y="8160"/>
                            <a:pt x="14998" y="-413"/>
                            <a:pt x="15856" y="16"/>
                          </a:cubicBezTo>
                          <a:close/>
                        </a:path>
                      </a:pathLst>
                    </a:custGeom>
                    <a:solidFill>
                      <a:srgbClr val="6C74AF"/>
                    </a:solidFill>
                    <a:ln w="4286" cap="flat">
                      <a:noFill/>
                      <a:prstDash val="solid"/>
                      <a:miter/>
                    </a:ln>
                  </p:spPr>
                  <p:txBody>
                    <a:bodyPr rtlCol="0" anchor="ctr"/>
                    <a:lstStyle/>
                    <a:p>
                      <a:endParaRPr lang="en-GB"/>
                    </a:p>
                  </p:txBody>
                </p:sp>
                <p:sp>
                  <p:nvSpPr>
                    <p:cNvPr id="1390" name="Freeform: Shape 1389">
                      <a:extLst>
                        <a:ext uri="{FF2B5EF4-FFF2-40B4-BE49-F238E27FC236}">
                          <a16:creationId xmlns:a16="http://schemas.microsoft.com/office/drawing/2014/main" id="{34EA590E-9835-1C22-3386-6B32E13ABC1B}"/>
                        </a:ext>
                      </a:extLst>
                    </p:cNvPr>
                    <p:cNvSpPr/>
                    <p:nvPr/>
                  </p:nvSpPr>
                  <p:spPr>
                    <a:xfrm>
                      <a:off x="7875222" y="3929198"/>
                      <a:ext cx="14144" cy="9001"/>
                    </a:xfrm>
                    <a:custGeom>
                      <a:avLst/>
                      <a:gdLst>
                        <a:gd name="connsiteX0" fmla="*/ 14145 w 14144"/>
                        <a:gd name="connsiteY0" fmla="*/ 0 h 9001"/>
                        <a:gd name="connsiteX1" fmla="*/ 13287 w 14144"/>
                        <a:gd name="connsiteY1" fmla="*/ 1286 h 9001"/>
                        <a:gd name="connsiteX2" fmla="*/ 0 w 14144"/>
                        <a:gd name="connsiteY2" fmla="*/ 9001 h 9001"/>
                        <a:gd name="connsiteX3" fmla="*/ 429 w 14144"/>
                        <a:gd name="connsiteY3" fmla="*/ 8144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0"/>
                          </a:moveTo>
                          <a:lnTo>
                            <a:pt x="13287" y="1286"/>
                          </a:lnTo>
                          <a:lnTo>
                            <a:pt x="0" y="9001"/>
                          </a:lnTo>
                          <a:lnTo>
                            <a:pt x="429" y="8144"/>
                          </a:lnTo>
                          <a:close/>
                        </a:path>
                      </a:pathLst>
                    </a:custGeom>
                    <a:solidFill>
                      <a:srgbClr val="B94231"/>
                    </a:solidFill>
                    <a:ln w="4286" cap="flat">
                      <a:noFill/>
                      <a:prstDash val="solid"/>
                      <a:miter/>
                    </a:ln>
                  </p:spPr>
                  <p:txBody>
                    <a:bodyPr rtlCol="0" anchor="ctr"/>
                    <a:lstStyle/>
                    <a:p>
                      <a:endParaRPr lang="en-GB"/>
                    </a:p>
                  </p:txBody>
                </p:sp>
                <p:sp>
                  <p:nvSpPr>
                    <p:cNvPr id="1391" name="Freeform: Shape 1390">
                      <a:extLst>
                        <a:ext uri="{FF2B5EF4-FFF2-40B4-BE49-F238E27FC236}">
                          <a16:creationId xmlns:a16="http://schemas.microsoft.com/office/drawing/2014/main" id="{2E7B30AD-2F99-5A1C-3874-D489E87F255F}"/>
                        </a:ext>
                      </a:extLst>
                    </p:cNvPr>
                    <p:cNvSpPr/>
                    <p:nvPr/>
                  </p:nvSpPr>
                  <p:spPr>
                    <a:xfrm>
                      <a:off x="7857398" y="3927912"/>
                      <a:ext cx="1107" cy="2571"/>
                    </a:xfrm>
                    <a:custGeom>
                      <a:avLst/>
                      <a:gdLst>
                        <a:gd name="connsiteX0" fmla="*/ 1107 w 1107"/>
                        <a:gd name="connsiteY0" fmla="*/ 1286 h 2571"/>
                        <a:gd name="connsiteX1" fmla="*/ 679 w 1107"/>
                        <a:gd name="connsiteY1" fmla="*/ 2572 h 2571"/>
                        <a:gd name="connsiteX2" fmla="*/ 679 w 1107"/>
                        <a:gd name="connsiteY2" fmla="*/ 0 h 2571"/>
                        <a:gd name="connsiteX3" fmla="*/ 1107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7" y="1286"/>
                          </a:moveTo>
                          <a:lnTo>
                            <a:pt x="679" y="2572"/>
                          </a:lnTo>
                          <a:cubicBezTo>
                            <a:pt x="-607" y="1715"/>
                            <a:pt x="250" y="857"/>
                            <a:pt x="679" y="0"/>
                          </a:cubicBezTo>
                          <a:cubicBezTo>
                            <a:pt x="250" y="429"/>
                            <a:pt x="679" y="857"/>
                            <a:pt x="1107" y="1286"/>
                          </a:cubicBezTo>
                        </a:path>
                      </a:pathLst>
                    </a:custGeom>
                    <a:solidFill>
                      <a:srgbClr val="B94231"/>
                    </a:solidFill>
                    <a:ln w="4286" cap="flat">
                      <a:noFill/>
                      <a:prstDash val="solid"/>
                      <a:miter/>
                    </a:ln>
                  </p:spPr>
                  <p:txBody>
                    <a:bodyPr rtlCol="0" anchor="ctr"/>
                    <a:lstStyle/>
                    <a:p>
                      <a:endParaRPr lang="en-GB"/>
                    </a:p>
                  </p:txBody>
                </p:sp>
                <p:sp>
                  <p:nvSpPr>
                    <p:cNvPr id="1392" name="Freeform: Shape 1391">
                      <a:extLst>
                        <a:ext uri="{FF2B5EF4-FFF2-40B4-BE49-F238E27FC236}">
                          <a16:creationId xmlns:a16="http://schemas.microsoft.com/office/drawing/2014/main" id="{C8D571A9-CF16-CAED-1CCC-40233C9C157A}"/>
                        </a:ext>
                      </a:extLst>
                    </p:cNvPr>
                    <p:cNvSpPr/>
                    <p:nvPr/>
                  </p:nvSpPr>
                  <p:spPr>
                    <a:xfrm>
                      <a:off x="7858077" y="3929198"/>
                      <a:ext cx="14144" cy="9001"/>
                    </a:xfrm>
                    <a:custGeom>
                      <a:avLst/>
                      <a:gdLst>
                        <a:gd name="connsiteX0" fmla="*/ 14145 w 14144"/>
                        <a:gd name="connsiteY0" fmla="*/ 8144 h 9001"/>
                        <a:gd name="connsiteX1" fmla="*/ 13716 w 14144"/>
                        <a:gd name="connsiteY1" fmla="*/ 9001 h 9001"/>
                        <a:gd name="connsiteX2" fmla="*/ 0 w 14144"/>
                        <a:gd name="connsiteY2" fmla="*/ 1286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8144"/>
                          </a:moveTo>
                          <a:lnTo>
                            <a:pt x="13716" y="9001"/>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393" name="Freeform: Shape 1392">
                      <a:extLst>
                        <a:ext uri="{FF2B5EF4-FFF2-40B4-BE49-F238E27FC236}">
                          <a16:creationId xmlns:a16="http://schemas.microsoft.com/office/drawing/2014/main" id="{A8D4A8E6-E653-9BA2-A707-138946F90C04}"/>
                        </a:ext>
                      </a:extLst>
                    </p:cNvPr>
                    <p:cNvSpPr/>
                    <p:nvPr/>
                  </p:nvSpPr>
                  <p:spPr>
                    <a:xfrm>
                      <a:off x="7858080" y="3918895"/>
                      <a:ext cx="31711" cy="18506"/>
                    </a:xfrm>
                    <a:custGeom>
                      <a:avLst/>
                      <a:gdLst>
                        <a:gd name="connsiteX0" fmla="*/ 15856 w 31711"/>
                        <a:gd name="connsiteY0" fmla="*/ 16 h 18506"/>
                        <a:gd name="connsiteX1" fmla="*/ 31286 w 31711"/>
                        <a:gd name="connsiteY1" fmla="*/ 10303 h 18506"/>
                        <a:gd name="connsiteX2" fmla="*/ 15856 w 31711"/>
                        <a:gd name="connsiteY2" fmla="*/ 18446 h 18506"/>
                        <a:gd name="connsiteX3" fmla="*/ 425 w 31711"/>
                        <a:gd name="connsiteY3" fmla="*/ 8160 h 18506"/>
                        <a:gd name="connsiteX4" fmla="*/ 15856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6" y="16"/>
                          </a:moveTo>
                          <a:cubicBezTo>
                            <a:pt x="16284" y="16"/>
                            <a:pt x="34715" y="8588"/>
                            <a:pt x="31286" y="10303"/>
                          </a:cubicBezTo>
                          <a:cubicBezTo>
                            <a:pt x="30429" y="10731"/>
                            <a:pt x="16713" y="19304"/>
                            <a:pt x="15856" y="18446"/>
                          </a:cubicBezTo>
                          <a:cubicBezTo>
                            <a:pt x="15427" y="18446"/>
                            <a:pt x="-3004" y="9874"/>
                            <a:pt x="425" y="8160"/>
                          </a:cubicBezTo>
                          <a:cubicBezTo>
                            <a:pt x="1283" y="8160"/>
                            <a:pt x="15427" y="-413"/>
                            <a:pt x="15856" y="16"/>
                          </a:cubicBezTo>
                          <a:close/>
                        </a:path>
                      </a:pathLst>
                    </a:custGeom>
                    <a:solidFill>
                      <a:srgbClr val="6C74AF"/>
                    </a:solidFill>
                    <a:ln w="4286" cap="flat">
                      <a:noFill/>
                      <a:prstDash val="solid"/>
                      <a:miter/>
                    </a:ln>
                  </p:spPr>
                  <p:txBody>
                    <a:bodyPr rtlCol="0" anchor="ctr"/>
                    <a:lstStyle/>
                    <a:p>
                      <a:endParaRPr lang="en-GB"/>
                    </a:p>
                  </p:txBody>
                </p:sp>
                <p:sp>
                  <p:nvSpPr>
                    <p:cNvPr id="1394" name="Freeform: Shape 1393">
                      <a:extLst>
                        <a:ext uri="{FF2B5EF4-FFF2-40B4-BE49-F238E27FC236}">
                          <a16:creationId xmlns:a16="http://schemas.microsoft.com/office/drawing/2014/main" id="{238B08D7-0B0E-0B00-1356-9F4497B60E32}"/>
                        </a:ext>
                      </a:extLst>
                    </p:cNvPr>
                    <p:cNvSpPr/>
                    <p:nvPr/>
                  </p:nvSpPr>
                  <p:spPr>
                    <a:xfrm>
                      <a:off x="7871793" y="3937342"/>
                      <a:ext cx="3857" cy="1607"/>
                    </a:xfrm>
                    <a:custGeom>
                      <a:avLst/>
                      <a:gdLst>
                        <a:gd name="connsiteX0" fmla="*/ 3857 w 3857"/>
                        <a:gd name="connsiteY0" fmla="*/ 0 h 1607"/>
                        <a:gd name="connsiteX1" fmla="*/ 3429 w 3857"/>
                        <a:gd name="connsiteY1" fmla="*/ 1286 h 1607"/>
                        <a:gd name="connsiteX2" fmla="*/ 0 w 3857"/>
                        <a:gd name="connsiteY2" fmla="*/ 1286 h 1607"/>
                        <a:gd name="connsiteX3" fmla="*/ 429 w 3857"/>
                        <a:gd name="connsiteY3" fmla="*/ 0 h 1607"/>
                        <a:gd name="connsiteX4" fmla="*/ 3857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7" y="0"/>
                          </a:moveTo>
                          <a:lnTo>
                            <a:pt x="3429" y="1286"/>
                          </a:lnTo>
                          <a:cubicBezTo>
                            <a:pt x="2572" y="1715"/>
                            <a:pt x="857" y="1715"/>
                            <a:pt x="0" y="1286"/>
                          </a:cubicBezTo>
                          <a:lnTo>
                            <a:pt x="429" y="0"/>
                          </a:lnTo>
                          <a:cubicBezTo>
                            <a:pt x="1286" y="429"/>
                            <a:pt x="3000" y="429"/>
                            <a:pt x="3857" y="0"/>
                          </a:cubicBezTo>
                        </a:path>
                      </a:pathLst>
                    </a:custGeom>
                    <a:solidFill>
                      <a:srgbClr val="B94231"/>
                    </a:solidFill>
                    <a:ln w="4286" cap="flat">
                      <a:noFill/>
                      <a:prstDash val="solid"/>
                      <a:miter/>
                    </a:ln>
                  </p:spPr>
                  <p:txBody>
                    <a:bodyPr rtlCol="0" anchor="ctr"/>
                    <a:lstStyle/>
                    <a:p>
                      <a:endParaRPr lang="en-GB"/>
                    </a:p>
                  </p:txBody>
                </p:sp>
                <p:sp>
                  <p:nvSpPr>
                    <p:cNvPr id="1395" name="Freeform: Shape 1394">
                      <a:extLst>
                        <a:ext uri="{FF2B5EF4-FFF2-40B4-BE49-F238E27FC236}">
                          <a16:creationId xmlns:a16="http://schemas.microsoft.com/office/drawing/2014/main" id="{4184D0FD-5CE7-79A2-4309-6F2848FF4AA2}"/>
                        </a:ext>
                      </a:extLst>
                    </p:cNvPr>
                    <p:cNvSpPr/>
                    <p:nvPr/>
                  </p:nvSpPr>
                  <p:spPr>
                    <a:xfrm>
                      <a:off x="7898796" y="3942914"/>
                      <a:ext cx="14573" cy="9429"/>
                    </a:xfrm>
                    <a:custGeom>
                      <a:avLst/>
                      <a:gdLst>
                        <a:gd name="connsiteX0" fmla="*/ 14573 w 14573"/>
                        <a:gd name="connsiteY0" fmla="*/ 0 h 9429"/>
                        <a:gd name="connsiteX1" fmla="*/ 13716 w 14573"/>
                        <a:gd name="connsiteY1" fmla="*/ 1286 h 9429"/>
                        <a:gd name="connsiteX2" fmla="*/ 0 w 14573"/>
                        <a:gd name="connsiteY2" fmla="*/ 9430 h 9429"/>
                        <a:gd name="connsiteX3" fmla="*/ 858 w 14573"/>
                        <a:gd name="connsiteY3" fmla="*/ 8144 h 9429"/>
                      </a:gdLst>
                      <a:ahLst/>
                      <a:cxnLst>
                        <a:cxn ang="0">
                          <a:pos x="connsiteX0" y="connsiteY0"/>
                        </a:cxn>
                        <a:cxn ang="0">
                          <a:pos x="connsiteX1" y="connsiteY1"/>
                        </a:cxn>
                        <a:cxn ang="0">
                          <a:pos x="connsiteX2" y="connsiteY2"/>
                        </a:cxn>
                        <a:cxn ang="0">
                          <a:pos x="connsiteX3" y="connsiteY3"/>
                        </a:cxn>
                      </a:cxnLst>
                      <a:rect l="l" t="t" r="r" b="b"/>
                      <a:pathLst>
                        <a:path w="14573" h="9429">
                          <a:moveTo>
                            <a:pt x="14573" y="0"/>
                          </a:moveTo>
                          <a:lnTo>
                            <a:pt x="13716" y="1286"/>
                          </a:lnTo>
                          <a:lnTo>
                            <a:pt x="0" y="9430"/>
                          </a:lnTo>
                          <a:lnTo>
                            <a:pt x="858" y="8144"/>
                          </a:lnTo>
                          <a:close/>
                        </a:path>
                      </a:pathLst>
                    </a:custGeom>
                    <a:solidFill>
                      <a:srgbClr val="B94231"/>
                    </a:solidFill>
                    <a:ln w="4286" cap="flat">
                      <a:noFill/>
                      <a:prstDash val="solid"/>
                      <a:miter/>
                    </a:ln>
                  </p:spPr>
                  <p:txBody>
                    <a:bodyPr rtlCol="0" anchor="ctr"/>
                    <a:lstStyle/>
                    <a:p>
                      <a:endParaRPr lang="en-GB"/>
                    </a:p>
                  </p:txBody>
                </p:sp>
                <p:sp>
                  <p:nvSpPr>
                    <p:cNvPr id="1396" name="Freeform: Shape 1395">
                      <a:extLst>
                        <a:ext uri="{FF2B5EF4-FFF2-40B4-BE49-F238E27FC236}">
                          <a16:creationId xmlns:a16="http://schemas.microsoft.com/office/drawing/2014/main" id="{4B48DE1F-9C76-6150-BBB0-B5A4034C1374}"/>
                        </a:ext>
                      </a:extLst>
                    </p:cNvPr>
                    <p:cNvSpPr/>
                    <p:nvPr/>
                  </p:nvSpPr>
                  <p:spPr>
                    <a:xfrm>
                      <a:off x="7881401" y="3941628"/>
                      <a:ext cx="1108" cy="2571"/>
                    </a:xfrm>
                    <a:custGeom>
                      <a:avLst/>
                      <a:gdLst>
                        <a:gd name="connsiteX0" fmla="*/ 1108 w 1108"/>
                        <a:gd name="connsiteY0" fmla="*/ 1286 h 2571"/>
                        <a:gd name="connsiteX1" fmla="*/ 679 w 1108"/>
                        <a:gd name="connsiteY1" fmla="*/ 2572 h 2571"/>
                        <a:gd name="connsiteX2" fmla="*/ 679 w 1108"/>
                        <a:gd name="connsiteY2" fmla="*/ 0 h 2571"/>
                        <a:gd name="connsiteX3" fmla="*/ 1108 w 1108"/>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8" h="2571">
                          <a:moveTo>
                            <a:pt x="1108" y="1286"/>
                          </a:moveTo>
                          <a:lnTo>
                            <a:pt x="679" y="2572"/>
                          </a:lnTo>
                          <a:cubicBezTo>
                            <a:pt x="-607" y="1715"/>
                            <a:pt x="250" y="857"/>
                            <a:pt x="679" y="0"/>
                          </a:cubicBezTo>
                          <a:cubicBezTo>
                            <a:pt x="250" y="429"/>
                            <a:pt x="679" y="857"/>
                            <a:pt x="1108" y="1286"/>
                          </a:cubicBezTo>
                        </a:path>
                      </a:pathLst>
                    </a:custGeom>
                    <a:solidFill>
                      <a:srgbClr val="B94231"/>
                    </a:solidFill>
                    <a:ln w="4286" cap="flat">
                      <a:noFill/>
                      <a:prstDash val="solid"/>
                      <a:miter/>
                    </a:ln>
                  </p:spPr>
                  <p:txBody>
                    <a:bodyPr rtlCol="0" anchor="ctr"/>
                    <a:lstStyle/>
                    <a:p>
                      <a:endParaRPr lang="en-GB"/>
                    </a:p>
                  </p:txBody>
                </p:sp>
                <p:sp>
                  <p:nvSpPr>
                    <p:cNvPr id="1397" name="Freeform: Shape 1396">
                      <a:extLst>
                        <a:ext uri="{FF2B5EF4-FFF2-40B4-BE49-F238E27FC236}">
                          <a16:creationId xmlns:a16="http://schemas.microsoft.com/office/drawing/2014/main" id="{4C574EC3-C3F4-3DC3-AA32-6828062CBE26}"/>
                        </a:ext>
                      </a:extLst>
                    </p:cNvPr>
                    <p:cNvSpPr/>
                    <p:nvPr/>
                  </p:nvSpPr>
                  <p:spPr>
                    <a:xfrm>
                      <a:off x="7882080" y="3942914"/>
                      <a:ext cx="14144" cy="9429"/>
                    </a:xfrm>
                    <a:custGeom>
                      <a:avLst/>
                      <a:gdLst>
                        <a:gd name="connsiteX0" fmla="*/ 14145 w 14144"/>
                        <a:gd name="connsiteY0" fmla="*/ 8144 h 9429"/>
                        <a:gd name="connsiteX1" fmla="*/ 13288 w 14144"/>
                        <a:gd name="connsiteY1" fmla="*/ 9430 h 9429"/>
                        <a:gd name="connsiteX2" fmla="*/ 0 w 14144"/>
                        <a:gd name="connsiteY2" fmla="*/ 1286 h 9429"/>
                        <a:gd name="connsiteX3" fmla="*/ 429 w 14144"/>
                        <a:gd name="connsiteY3" fmla="*/ 0 h 9429"/>
                      </a:gdLst>
                      <a:ahLst/>
                      <a:cxnLst>
                        <a:cxn ang="0">
                          <a:pos x="connsiteX0" y="connsiteY0"/>
                        </a:cxn>
                        <a:cxn ang="0">
                          <a:pos x="connsiteX1" y="connsiteY1"/>
                        </a:cxn>
                        <a:cxn ang="0">
                          <a:pos x="connsiteX2" y="connsiteY2"/>
                        </a:cxn>
                        <a:cxn ang="0">
                          <a:pos x="connsiteX3" y="connsiteY3"/>
                        </a:cxn>
                      </a:cxnLst>
                      <a:rect l="l" t="t" r="r" b="b"/>
                      <a:pathLst>
                        <a:path w="14144" h="9429">
                          <a:moveTo>
                            <a:pt x="14145" y="8144"/>
                          </a:moveTo>
                          <a:lnTo>
                            <a:pt x="13288" y="9430"/>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398" name="Freeform: Shape 1397">
                      <a:extLst>
                        <a:ext uri="{FF2B5EF4-FFF2-40B4-BE49-F238E27FC236}">
                          <a16:creationId xmlns:a16="http://schemas.microsoft.com/office/drawing/2014/main" id="{5C336F28-8A35-E1AF-2302-9B24207D7DD5}"/>
                        </a:ext>
                      </a:extLst>
                    </p:cNvPr>
                    <p:cNvSpPr/>
                    <p:nvPr/>
                  </p:nvSpPr>
                  <p:spPr>
                    <a:xfrm>
                      <a:off x="7895796" y="3951058"/>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7" y="1715"/>
                            <a:pt x="0" y="1286"/>
                          </a:cubicBezTo>
                          <a:lnTo>
                            <a:pt x="429" y="0"/>
                          </a:lnTo>
                          <a:cubicBezTo>
                            <a:pt x="1286" y="429"/>
                            <a:pt x="3000" y="429"/>
                            <a:pt x="3858" y="0"/>
                          </a:cubicBezTo>
                        </a:path>
                      </a:pathLst>
                    </a:custGeom>
                    <a:solidFill>
                      <a:srgbClr val="B94231"/>
                    </a:solidFill>
                    <a:ln w="4286" cap="flat">
                      <a:noFill/>
                      <a:prstDash val="solid"/>
                      <a:miter/>
                    </a:ln>
                  </p:spPr>
                  <p:txBody>
                    <a:bodyPr rtlCol="0" anchor="ctr"/>
                    <a:lstStyle/>
                    <a:p>
                      <a:endParaRPr lang="en-GB"/>
                    </a:p>
                  </p:txBody>
                </p:sp>
                <p:sp>
                  <p:nvSpPr>
                    <p:cNvPr id="1399" name="Freeform: Shape 1398">
                      <a:extLst>
                        <a:ext uri="{FF2B5EF4-FFF2-40B4-BE49-F238E27FC236}">
                          <a16:creationId xmlns:a16="http://schemas.microsoft.com/office/drawing/2014/main" id="{53C676A1-6D9F-BFDB-1A79-6D95A67A0993}"/>
                        </a:ext>
                      </a:extLst>
                    </p:cNvPr>
                    <p:cNvSpPr/>
                    <p:nvPr/>
                  </p:nvSpPr>
                  <p:spPr>
                    <a:xfrm>
                      <a:off x="7882084" y="3932611"/>
                      <a:ext cx="31711" cy="18506"/>
                    </a:xfrm>
                    <a:custGeom>
                      <a:avLst/>
                      <a:gdLst>
                        <a:gd name="connsiteX0" fmla="*/ 15856 w 31711"/>
                        <a:gd name="connsiteY0" fmla="*/ 16 h 18506"/>
                        <a:gd name="connsiteX1" fmla="*/ 31286 w 31711"/>
                        <a:gd name="connsiteY1" fmla="*/ 10302 h 18506"/>
                        <a:gd name="connsiteX2" fmla="*/ 15856 w 31711"/>
                        <a:gd name="connsiteY2" fmla="*/ 18446 h 18506"/>
                        <a:gd name="connsiteX3" fmla="*/ 425 w 31711"/>
                        <a:gd name="connsiteY3" fmla="*/ 8159 h 18506"/>
                        <a:gd name="connsiteX4" fmla="*/ 15856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6" y="16"/>
                          </a:moveTo>
                          <a:cubicBezTo>
                            <a:pt x="16284" y="16"/>
                            <a:pt x="34715" y="8588"/>
                            <a:pt x="31286" y="10302"/>
                          </a:cubicBezTo>
                          <a:cubicBezTo>
                            <a:pt x="30429" y="10731"/>
                            <a:pt x="16713" y="19304"/>
                            <a:pt x="15856" y="18446"/>
                          </a:cubicBezTo>
                          <a:cubicBezTo>
                            <a:pt x="15427" y="18446"/>
                            <a:pt x="-3004" y="9874"/>
                            <a:pt x="425" y="8159"/>
                          </a:cubicBezTo>
                          <a:cubicBezTo>
                            <a:pt x="1282" y="8159"/>
                            <a:pt x="14998" y="-413"/>
                            <a:pt x="15856" y="16"/>
                          </a:cubicBezTo>
                          <a:close/>
                        </a:path>
                      </a:pathLst>
                    </a:custGeom>
                    <a:solidFill>
                      <a:srgbClr val="6C74AF"/>
                    </a:solidFill>
                    <a:ln w="4286" cap="flat">
                      <a:noFill/>
                      <a:prstDash val="solid"/>
                      <a:miter/>
                    </a:ln>
                  </p:spPr>
                  <p:txBody>
                    <a:bodyPr rtlCol="0" anchor="ctr"/>
                    <a:lstStyle/>
                    <a:p>
                      <a:endParaRPr lang="en-GB"/>
                    </a:p>
                  </p:txBody>
                </p:sp>
                <p:sp>
                  <p:nvSpPr>
                    <p:cNvPr id="1400" name="Freeform: Shape 1399">
                      <a:extLst>
                        <a:ext uri="{FF2B5EF4-FFF2-40B4-BE49-F238E27FC236}">
                          <a16:creationId xmlns:a16="http://schemas.microsoft.com/office/drawing/2014/main" id="{8A480B16-E5FF-CE49-E18B-A3A1078CDE6A}"/>
                        </a:ext>
                      </a:extLst>
                    </p:cNvPr>
                    <p:cNvSpPr/>
                    <p:nvPr/>
                  </p:nvSpPr>
                  <p:spPr>
                    <a:xfrm>
                      <a:off x="7922799" y="3956630"/>
                      <a:ext cx="14144" cy="9429"/>
                    </a:xfrm>
                    <a:custGeom>
                      <a:avLst/>
                      <a:gdLst>
                        <a:gd name="connsiteX0" fmla="*/ 14145 w 14144"/>
                        <a:gd name="connsiteY0" fmla="*/ 0 h 9429"/>
                        <a:gd name="connsiteX1" fmla="*/ 13716 w 14144"/>
                        <a:gd name="connsiteY1" fmla="*/ 1286 h 9429"/>
                        <a:gd name="connsiteX2" fmla="*/ 0 w 14144"/>
                        <a:gd name="connsiteY2" fmla="*/ 9430 h 9429"/>
                        <a:gd name="connsiteX3" fmla="*/ 858 w 14144"/>
                        <a:gd name="connsiteY3" fmla="*/ 8144 h 9429"/>
                      </a:gdLst>
                      <a:ahLst/>
                      <a:cxnLst>
                        <a:cxn ang="0">
                          <a:pos x="connsiteX0" y="connsiteY0"/>
                        </a:cxn>
                        <a:cxn ang="0">
                          <a:pos x="connsiteX1" y="connsiteY1"/>
                        </a:cxn>
                        <a:cxn ang="0">
                          <a:pos x="connsiteX2" y="connsiteY2"/>
                        </a:cxn>
                        <a:cxn ang="0">
                          <a:pos x="connsiteX3" y="connsiteY3"/>
                        </a:cxn>
                      </a:cxnLst>
                      <a:rect l="l" t="t" r="r" b="b"/>
                      <a:pathLst>
                        <a:path w="14144" h="9429">
                          <a:moveTo>
                            <a:pt x="14145" y="0"/>
                          </a:moveTo>
                          <a:lnTo>
                            <a:pt x="13716" y="1286"/>
                          </a:lnTo>
                          <a:lnTo>
                            <a:pt x="0" y="9430"/>
                          </a:lnTo>
                          <a:lnTo>
                            <a:pt x="858" y="8144"/>
                          </a:lnTo>
                          <a:close/>
                        </a:path>
                      </a:pathLst>
                    </a:custGeom>
                    <a:solidFill>
                      <a:srgbClr val="B94231"/>
                    </a:solidFill>
                    <a:ln w="4286" cap="flat">
                      <a:noFill/>
                      <a:prstDash val="solid"/>
                      <a:miter/>
                    </a:ln>
                  </p:spPr>
                  <p:txBody>
                    <a:bodyPr rtlCol="0" anchor="ctr"/>
                    <a:lstStyle/>
                    <a:p>
                      <a:endParaRPr lang="en-GB"/>
                    </a:p>
                  </p:txBody>
                </p:sp>
                <p:sp>
                  <p:nvSpPr>
                    <p:cNvPr id="1401" name="Freeform: Shape 1400">
                      <a:extLst>
                        <a:ext uri="{FF2B5EF4-FFF2-40B4-BE49-F238E27FC236}">
                          <a16:creationId xmlns:a16="http://schemas.microsoft.com/office/drawing/2014/main" id="{B797DAC2-1AC0-D522-85A0-EF4967602439}"/>
                        </a:ext>
                      </a:extLst>
                    </p:cNvPr>
                    <p:cNvSpPr/>
                    <p:nvPr/>
                  </p:nvSpPr>
                  <p:spPr>
                    <a:xfrm>
                      <a:off x="7905404" y="3955344"/>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5"/>
                            <a:pt x="250" y="857"/>
                            <a:pt x="679" y="0"/>
                          </a:cubicBezTo>
                          <a:cubicBezTo>
                            <a:pt x="250" y="429"/>
                            <a:pt x="250" y="1286"/>
                            <a:pt x="1108" y="1286"/>
                          </a:cubicBezTo>
                        </a:path>
                      </a:pathLst>
                    </a:custGeom>
                    <a:solidFill>
                      <a:srgbClr val="B94231"/>
                    </a:solidFill>
                    <a:ln w="4286" cap="flat">
                      <a:noFill/>
                      <a:prstDash val="solid"/>
                      <a:miter/>
                    </a:ln>
                  </p:spPr>
                  <p:txBody>
                    <a:bodyPr rtlCol="0" anchor="ctr"/>
                    <a:lstStyle/>
                    <a:p>
                      <a:endParaRPr lang="en-GB"/>
                    </a:p>
                  </p:txBody>
                </p:sp>
                <p:sp>
                  <p:nvSpPr>
                    <p:cNvPr id="1402" name="Freeform: Shape 1401">
                      <a:extLst>
                        <a:ext uri="{FF2B5EF4-FFF2-40B4-BE49-F238E27FC236}">
                          <a16:creationId xmlns:a16="http://schemas.microsoft.com/office/drawing/2014/main" id="{02A5CABB-3F49-2D38-3383-FCFF473989EC}"/>
                        </a:ext>
                      </a:extLst>
                    </p:cNvPr>
                    <p:cNvSpPr/>
                    <p:nvPr/>
                  </p:nvSpPr>
                  <p:spPr>
                    <a:xfrm>
                      <a:off x="7905654" y="3956630"/>
                      <a:ext cx="14573" cy="9429"/>
                    </a:xfrm>
                    <a:custGeom>
                      <a:avLst/>
                      <a:gdLst>
                        <a:gd name="connsiteX0" fmla="*/ 14573 w 14573"/>
                        <a:gd name="connsiteY0" fmla="*/ 8144 h 9429"/>
                        <a:gd name="connsiteX1" fmla="*/ 13716 w 14573"/>
                        <a:gd name="connsiteY1" fmla="*/ 9430 h 9429"/>
                        <a:gd name="connsiteX2" fmla="*/ 0 w 14573"/>
                        <a:gd name="connsiteY2" fmla="*/ 1286 h 9429"/>
                        <a:gd name="connsiteX3" fmla="*/ 858 w 14573"/>
                        <a:gd name="connsiteY3" fmla="*/ 0 h 9429"/>
                      </a:gdLst>
                      <a:ahLst/>
                      <a:cxnLst>
                        <a:cxn ang="0">
                          <a:pos x="connsiteX0" y="connsiteY0"/>
                        </a:cxn>
                        <a:cxn ang="0">
                          <a:pos x="connsiteX1" y="connsiteY1"/>
                        </a:cxn>
                        <a:cxn ang="0">
                          <a:pos x="connsiteX2" y="connsiteY2"/>
                        </a:cxn>
                        <a:cxn ang="0">
                          <a:pos x="connsiteX3" y="connsiteY3"/>
                        </a:cxn>
                      </a:cxnLst>
                      <a:rect l="l" t="t" r="r" b="b"/>
                      <a:pathLst>
                        <a:path w="14573" h="9429">
                          <a:moveTo>
                            <a:pt x="14573" y="8144"/>
                          </a:moveTo>
                          <a:lnTo>
                            <a:pt x="13716" y="9430"/>
                          </a:lnTo>
                          <a:lnTo>
                            <a:pt x="0" y="1286"/>
                          </a:lnTo>
                          <a:lnTo>
                            <a:pt x="858" y="0"/>
                          </a:lnTo>
                          <a:close/>
                        </a:path>
                      </a:pathLst>
                    </a:custGeom>
                    <a:solidFill>
                      <a:srgbClr val="B94231"/>
                    </a:solidFill>
                    <a:ln w="4286" cap="flat">
                      <a:noFill/>
                      <a:prstDash val="solid"/>
                      <a:miter/>
                    </a:ln>
                  </p:spPr>
                  <p:txBody>
                    <a:bodyPr rtlCol="0" anchor="ctr"/>
                    <a:lstStyle/>
                    <a:p>
                      <a:endParaRPr lang="en-GB"/>
                    </a:p>
                  </p:txBody>
                </p:sp>
                <p:sp>
                  <p:nvSpPr>
                    <p:cNvPr id="1403" name="Freeform: Shape 1402">
                      <a:extLst>
                        <a:ext uri="{FF2B5EF4-FFF2-40B4-BE49-F238E27FC236}">
                          <a16:creationId xmlns:a16="http://schemas.microsoft.com/office/drawing/2014/main" id="{8065DB06-0894-A216-CB24-59B6A85D4337}"/>
                        </a:ext>
                      </a:extLst>
                    </p:cNvPr>
                    <p:cNvSpPr/>
                    <p:nvPr/>
                  </p:nvSpPr>
                  <p:spPr>
                    <a:xfrm>
                      <a:off x="7919799" y="3964774"/>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4"/>
                            <a:pt x="857" y="1714"/>
                            <a:pt x="0" y="1286"/>
                          </a:cubicBezTo>
                          <a:lnTo>
                            <a:pt x="429" y="0"/>
                          </a:lnTo>
                          <a:cubicBezTo>
                            <a:pt x="1286" y="429"/>
                            <a:pt x="2572" y="429"/>
                            <a:pt x="3858" y="0"/>
                          </a:cubicBezTo>
                        </a:path>
                      </a:pathLst>
                    </a:custGeom>
                    <a:solidFill>
                      <a:srgbClr val="B94231"/>
                    </a:solidFill>
                    <a:ln w="4286" cap="flat">
                      <a:noFill/>
                      <a:prstDash val="solid"/>
                      <a:miter/>
                    </a:ln>
                  </p:spPr>
                  <p:txBody>
                    <a:bodyPr rtlCol="0" anchor="ctr"/>
                    <a:lstStyle/>
                    <a:p>
                      <a:endParaRPr lang="en-GB"/>
                    </a:p>
                  </p:txBody>
                </p:sp>
                <p:sp>
                  <p:nvSpPr>
                    <p:cNvPr id="1404" name="Freeform: Shape 1403">
                      <a:extLst>
                        <a:ext uri="{FF2B5EF4-FFF2-40B4-BE49-F238E27FC236}">
                          <a16:creationId xmlns:a16="http://schemas.microsoft.com/office/drawing/2014/main" id="{17A2EDDC-5C49-32AA-B49F-A03B16B3ACDB}"/>
                        </a:ext>
                      </a:extLst>
                    </p:cNvPr>
                    <p:cNvSpPr/>
                    <p:nvPr/>
                  </p:nvSpPr>
                  <p:spPr>
                    <a:xfrm>
                      <a:off x="7906086" y="3946711"/>
                      <a:ext cx="31711" cy="18551"/>
                    </a:xfrm>
                    <a:custGeom>
                      <a:avLst/>
                      <a:gdLst>
                        <a:gd name="connsiteX0" fmla="*/ 15856 w 31711"/>
                        <a:gd name="connsiteY0" fmla="*/ 60 h 18551"/>
                        <a:gd name="connsiteX1" fmla="*/ 31286 w 31711"/>
                        <a:gd name="connsiteY1" fmla="*/ 10347 h 18551"/>
                        <a:gd name="connsiteX2" fmla="*/ 15856 w 31711"/>
                        <a:gd name="connsiteY2" fmla="*/ 18491 h 18551"/>
                        <a:gd name="connsiteX3" fmla="*/ 425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6284" y="60"/>
                            <a:pt x="34715" y="8633"/>
                            <a:pt x="31286" y="10347"/>
                          </a:cubicBezTo>
                          <a:cubicBezTo>
                            <a:pt x="30429" y="10776"/>
                            <a:pt x="16713" y="19348"/>
                            <a:pt x="15856" y="18491"/>
                          </a:cubicBezTo>
                          <a:cubicBezTo>
                            <a:pt x="15427" y="18491"/>
                            <a:pt x="-3004" y="9919"/>
                            <a:pt x="425" y="8204"/>
                          </a:cubicBezTo>
                          <a:cubicBezTo>
                            <a:pt x="1282" y="7775"/>
                            <a:pt x="14998" y="-797"/>
                            <a:pt x="15856" y="60"/>
                          </a:cubicBezTo>
                          <a:close/>
                        </a:path>
                      </a:pathLst>
                    </a:custGeom>
                    <a:solidFill>
                      <a:srgbClr val="6C74AF"/>
                    </a:solidFill>
                    <a:ln w="4286" cap="flat">
                      <a:noFill/>
                      <a:prstDash val="solid"/>
                      <a:miter/>
                    </a:ln>
                  </p:spPr>
                  <p:txBody>
                    <a:bodyPr rtlCol="0" anchor="ctr"/>
                    <a:lstStyle/>
                    <a:p>
                      <a:endParaRPr lang="en-GB"/>
                    </a:p>
                  </p:txBody>
                </p:sp>
                <p:sp>
                  <p:nvSpPr>
                    <p:cNvPr id="1405" name="Freeform: Shape 1404">
                      <a:extLst>
                        <a:ext uri="{FF2B5EF4-FFF2-40B4-BE49-F238E27FC236}">
                          <a16:creationId xmlns:a16="http://schemas.microsoft.com/office/drawing/2014/main" id="{409F76B6-C0C4-4D17-2E54-A9A8D811ACE5}"/>
                        </a:ext>
                      </a:extLst>
                    </p:cNvPr>
                    <p:cNvSpPr/>
                    <p:nvPr/>
                  </p:nvSpPr>
                  <p:spPr>
                    <a:xfrm>
                      <a:off x="7946802" y="3970774"/>
                      <a:ext cx="14144" cy="9001"/>
                    </a:xfrm>
                    <a:custGeom>
                      <a:avLst/>
                      <a:gdLst>
                        <a:gd name="connsiteX0" fmla="*/ 14144 w 14144"/>
                        <a:gd name="connsiteY0" fmla="*/ 0 h 9001"/>
                        <a:gd name="connsiteX1" fmla="*/ 13287 w 14144"/>
                        <a:gd name="connsiteY1" fmla="*/ 857 h 9001"/>
                        <a:gd name="connsiteX2" fmla="*/ 0 w 14144"/>
                        <a:gd name="connsiteY2" fmla="*/ 9001 h 9001"/>
                        <a:gd name="connsiteX3" fmla="*/ 429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14144" y="0"/>
                          </a:moveTo>
                          <a:lnTo>
                            <a:pt x="13287" y="857"/>
                          </a:lnTo>
                          <a:lnTo>
                            <a:pt x="0" y="9001"/>
                          </a:lnTo>
                          <a:lnTo>
                            <a:pt x="429" y="7715"/>
                          </a:lnTo>
                          <a:close/>
                        </a:path>
                      </a:pathLst>
                    </a:custGeom>
                    <a:solidFill>
                      <a:srgbClr val="B94231"/>
                    </a:solidFill>
                    <a:ln w="4286" cap="flat">
                      <a:noFill/>
                      <a:prstDash val="solid"/>
                      <a:miter/>
                    </a:ln>
                  </p:spPr>
                  <p:txBody>
                    <a:bodyPr rtlCol="0" anchor="ctr"/>
                    <a:lstStyle/>
                    <a:p>
                      <a:endParaRPr lang="en-GB"/>
                    </a:p>
                  </p:txBody>
                </p:sp>
                <p:sp>
                  <p:nvSpPr>
                    <p:cNvPr id="1406" name="Freeform: Shape 1405">
                      <a:extLst>
                        <a:ext uri="{FF2B5EF4-FFF2-40B4-BE49-F238E27FC236}">
                          <a16:creationId xmlns:a16="http://schemas.microsoft.com/office/drawing/2014/main" id="{039EAD69-DC36-1FE1-D0D4-64303DDA4D36}"/>
                        </a:ext>
                      </a:extLst>
                    </p:cNvPr>
                    <p:cNvSpPr/>
                    <p:nvPr/>
                  </p:nvSpPr>
                  <p:spPr>
                    <a:xfrm>
                      <a:off x="7928978" y="3969488"/>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5"/>
                            <a:pt x="250" y="857"/>
                            <a:pt x="679" y="0"/>
                          </a:cubicBezTo>
                          <a:cubicBezTo>
                            <a:pt x="250" y="0"/>
                            <a:pt x="679" y="857"/>
                            <a:pt x="1108" y="1286"/>
                          </a:cubicBezTo>
                        </a:path>
                      </a:pathLst>
                    </a:custGeom>
                    <a:solidFill>
                      <a:srgbClr val="B94231"/>
                    </a:solidFill>
                    <a:ln w="4286" cap="flat">
                      <a:noFill/>
                      <a:prstDash val="solid"/>
                      <a:miter/>
                    </a:ln>
                  </p:spPr>
                  <p:txBody>
                    <a:bodyPr rtlCol="0" anchor="ctr"/>
                    <a:lstStyle/>
                    <a:p>
                      <a:endParaRPr lang="en-GB"/>
                    </a:p>
                  </p:txBody>
                </p:sp>
                <p:sp>
                  <p:nvSpPr>
                    <p:cNvPr id="1407" name="Freeform: Shape 1406">
                      <a:extLst>
                        <a:ext uri="{FF2B5EF4-FFF2-40B4-BE49-F238E27FC236}">
                          <a16:creationId xmlns:a16="http://schemas.microsoft.com/office/drawing/2014/main" id="{CC827843-3FD3-43F6-7C67-225F2DB715C1}"/>
                        </a:ext>
                      </a:extLst>
                    </p:cNvPr>
                    <p:cNvSpPr/>
                    <p:nvPr/>
                  </p:nvSpPr>
                  <p:spPr>
                    <a:xfrm>
                      <a:off x="7929657" y="3970774"/>
                      <a:ext cx="14144" cy="9001"/>
                    </a:xfrm>
                    <a:custGeom>
                      <a:avLst/>
                      <a:gdLst>
                        <a:gd name="connsiteX0" fmla="*/ 14144 w 14144"/>
                        <a:gd name="connsiteY0" fmla="*/ 7715 h 9001"/>
                        <a:gd name="connsiteX1" fmla="*/ 13716 w 14144"/>
                        <a:gd name="connsiteY1" fmla="*/ 9001 h 9001"/>
                        <a:gd name="connsiteX2" fmla="*/ 0 w 14144"/>
                        <a:gd name="connsiteY2" fmla="*/ 857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4" y="7715"/>
                          </a:moveTo>
                          <a:lnTo>
                            <a:pt x="13716" y="9001"/>
                          </a:lnTo>
                          <a:lnTo>
                            <a:pt x="0" y="857"/>
                          </a:lnTo>
                          <a:lnTo>
                            <a:pt x="429" y="0"/>
                          </a:lnTo>
                          <a:close/>
                        </a:path>
                      </a:pathLst>
                    </a:custGeom>
                    <a:solidFill>
                      <a:srgbClr val="B94231"/>
                    </a:solidFill>
                    <a:ln w="4286" cap="flat">
                      <a:noFill/>
                      <a:prstDash val="solid"/>
                      <a:miter/>
                    </a:ln>
                  </p:spPr>
                  <p:txBody>
                    <a:bodyPr rtlCol="0" anchor="ctr"/>
                    <a:lstStyle/>
                    <a:p>
                      <a:endParaRPr lang="en-GB"/>
                    </a:p>
                  </p:txBody>
                </p:sp>
                <p:sp>
                  <p:nvSpPr>
                    <p:cNvPr id="1408" name="Freeform: Shape 1407">
                      <a:extLst>
                        <a:ext uri="{FF2B5EF4-FFF2-40B4-BE49-F238E27FC236}">
                          <a16:creationId xmlns:a16="http://schemas.microsoft.com/office/drawing/2014/main" id="{3A644AD3-E2CE-730E-FEB9-F84DC2346B5A}"/>
                        </a:ext>
                      </a:extLst>
                    </p:cNvPr>
                    <p:cNvSpPr/>
                    <p:nvPr/>
                  </p:nvSpPr>
                  <p:spPr>
                    <a:xfrm>
                      <a:off x="7929661" y="3960427"/>
                      <a:ext cx="31711" cy="18551"/>
                    </a:xfrm>
                    <a:custGeom>
                      <a:avLst/>
                      <a:gdLst>
                        <a:gd name="connsiteX0" fmla="*/ 15856 w 31711"/>
                        <a:gd name="connsiteY0" fmla="*/ 60 h 18551"/>
                        <a:gd name="connsiteX1" fmla="*/ 31286 w 31711"/>
                        <a:gd name="connsiteY1" fmla="*/ 10347 h 18551"/>
                        <a:gd name="connsiteX2" fmla="*/ 15856 w 31711"/>
                        <a:gd name="connsiteY2" fmla="*/ 18491 h 18551"/>
                        <a:gd name="connsiteX3" fmla="*/ 425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6284" y="60"/>
                            <a:pt x="34715" y="8633"/>
                            <a:pt x="31286" y="10347"/>
                          </a:cubicBezTo>
                          <a:cubicBezTo>
                            <a:pt x="30429" y="10776"/>
                            <a:pt x="16713" y="19348"/>
                            <a:pt x="15856" y="18491"/>
                          </a:cubicBezTo>
                          <a:cubicBezTo>
                            <a:pt x="15427" y="18491"/>
                            <a:pt x="-3004" y="9919"/>
                            <a:pt x="425" y="8204"/>
                          </a:cubicBezTo>
                          <a:cubicBezTo>
                            <a:pt x="1282" y="7775"/>
                            <a:pt x="15427" y="-797"/>
                            <a:pt x="15856" y="60"/>
                          </a:cubicBezTo>
                          <a:close/>
                        </a:path>
                      </a:pathLst>
                    </a:custGeom>
                    <a:solidFill>
                      <a:srgbClr val="6C74AF"/>
                    </a:solidFill>
                    <a:ln w="4286" cap="flat">
                      <a:noFill/>
                      <a:prstDash val="solid"/>
                      <a:miter/>
                    </a:ln>
                  </p:spPr>
                  <p:txBody>
                    <a:bodyPr rtlCol="0" anchor="ctr"/>
                    <a:lstStyle/>
                    <a:p>
                      <a:endParaRPr lang="en-GB"/>
                    </a:p>
                  </p:txBody>
                </p:sp>
                <p:sp>
                  <p:nvSpPr>
                    <p:cNvPr id="1409" name="Freeform: Shape 1408">
                      <a:extLst>
                        <a:ext uri="{FF2B5EF4-FFF2-40B4-BE49-F238E27FC236}">
                          <a16:creationId xmlns:a16="http://schemas.microsoft.com/office/drawing/2014/main" id="{5C4E3F20-88DA-215B-8537-5E9B7013CC0C}"/>
                        </a:ext>
                      </a:extLst>
                    </p:cNvPr>
                    <p:cNvSpPr/>
                    <p:nvPr/>
                  </p:nvSpPr>
                  <p:spPr>
                    <a:xfrm>
                      <a:off x="7943373" y="3978490"/>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4"/>
                            <a:pt x="857" y="1714"/>
                            <a:pt x="0" y="1286"/>
                          </a:cubicBezTo>
                          <a:lnTo>
                            <a:pt x="429" y="0"/>
                          </a:lnTo>
                          <a:cubicBezTo>
                            <a:pt x="1286" y="429"/>
                            <a:pt x="3000" y="429"/>
                            <a:pt x="3858" y="0"/>
                          </a:cubicBezTo>
                        </a:path>
                      </a:pathLst>
                    </a:custGeom>
                    <a:solidFill>
                      <a:srgbClr val="B94231"/>
                    </a:solidFill>
                    <a:ln w="4286" cap="flat">
                      <a:noFill/>
                      <a:prstDash val="solid"/>
                      <a:miter/>
                    </a:ln>
                  </p:spPr>
                  <p:txBody>
                    <a:bodyPr rtlCol="0" anchor="ctr"/>
                    <a:lstStyle/>
                    <a:p>
                      <a:endParaRPr lang="en-GB"/>
                    </a:p>
                  </p:txBody>
                </p:sp>
                <p:grpSp>
                  <p:nvGrpSpPr>
                    <p:cNvPr id="1410" name="Graphic 18">
                      <a:extLst>
                        <a:ext uri="{FF2B5EF4-FFF2-40B4-BE49-F238E27FC236}">
                          <a16:creationId xmlns:a16="http://schemas.microsoft.com/office/drawing/2014/main" id="{3A1CFBE8-60F5-1FBB-FC2B-AB5448AE7C83}"/>
                        </a:ext>
                      </a:extLst>
                    </p:cNvPr>
                    <p:cNvGrpSpPr/>
                    <p:nvPr/>
                  </p:nvGrpSpPr>
                  <p:grpSpPr>
                    <a:xfrm>
                      <a:off x="7816929" y="3915053"/>
                      <a:ext cx="1286" cy="1714"/>
                      <a:chOff x="7816929" y="3915053"/>
                      <a:chExt cx="1286" cy="1714"/>
                    </a:xfrm>
                  </p:grpSpPr>
                  <p:sp>
                    <p:nvSpPr>
                      <p:cNvPr id="1411" name="Freeform: Shape 1410">
                        <a:extLst>
                          <a:ext uri="{FF2B5EF4-FFF2-40B4-BE49-F238E27FC236}">
                            <a16:creationId xmlns:a16="http://schemas.microsoft.com/office/drawing/2014/main" id="{63D2A5F6-5954-A17D-019D-1FF68861FD3B}"/>
                          </a:ext>
                        </a:extLst>
                      </p:cNvPr>
                      <p:cNvSpPr/>
                      <p:nvPr/>
                    </p:nvSpPr>
                    <p:spPr>
                      <a:xfrm>
                        <a:off x="7817786" y="3915053"/>
                        <a:ext cx="429" cy="1286"/>
                      </a:xfrm>
                      <a:custGeom>
                        <a:avLst/>
                        <a:gdLst>
                          <a:gd name="connsiteX0" fmla="*/ 429 w 429"/>
                          <a:gd name="connsiteY0" fmla="*/ 0 h 1286"/>
                          <a:gd name="connsiteX1" fmla="*/ 0 w 429"/>
                          <a:gd name="connsiteY1" fmla="*/ 1286 h 1286"/>
                          <a:gd name="connsiteX2" fmla="*/ 429 w 429"/>
                          <a:gd name="connsiteY2" fmla="*/ 0 h 1286"/>
                        </a:gdLst>
                        <a:ahLst/>
                        <a:cxnLst>
                          <a:cxn ang="0">
                            <a:pos x="connsiteX0" y="connsiteY0"/>
                          </a:cxn>
                          <a:cxn ang="0">
                            <a:pos x="connsiteX1" y="connsiteY1"/>
                          </a:cxn>
                          <a:cxn ang="0">
                            <a:pos x="connsiteX2" y="connsiteY2"/>
                          </a:cxn>
                        </a:cxnLst>
                        <a:rect l="l" t="t" r="r" b="b"/>
                        <a:pathLst>
                          <a:path w="429" h="1286">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412" name="Freeform: Shape 1411">
                        <a:extLst>
                          <a:ext uri="{FF2B5EF4-FFF2-40B4-BE49-F238E27FC236}">
                            <a16:creationId xmlns:a16="http://schemas.microsoft.com/office/drawing/2014/main" id="{5ED88B0C-445A-E7AC-474A-1CF945E1BB28}"/>
                          </a:ext>
                        </a:extLst>
                      </p:cNvPr>
                      <p:cNvSpPr/>
                      <p:nvPr/>
                    </p:nvSpPr>
                    <p:spPr>
                      <a:xfrm>
                        <a:off x="7816929" y="3915053"/>
                        <a:ext cx="1286" cy="1714"/>
                      </a:xfrm>
                      <a:custGeom>
                        <a:avLst/>
                        <a:gdLst>
                          <a:gd name="connsiteX0" fmla="*/ 1286 w 1286"/>
                          <a:gd name="connsiteY0" fmla="*/ 0 h 1714"/>
                          <a:gd name="connsiteX1" fmla="*/ 0 w 1286"/>
                          <a:gd name="connsiteY1" fmla="*/ 1715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7" y="429"/>
                              <a:pt x="857" y="1715"/>
                              <a:pt x="0" y="1715"/>
                            </a:cubicBezTo>
                            <a:lnTo>
                              <a:pt x="429" y="429"/>
                            </a:lnTo>
                            <a:cubicBezTo>
                              <a:pt x="1286" y="429"/>
                              <a:pt x="1286" y="0"/>
                              <a:pt x="1286" y="0"/>
                            </a:cubicBezTo>
                          </a:path>
                        </a:pathLst>
                      </a:custGeom>
                      <a:solidFill>
                        <a:srgbClr val="B94231"/>
                      </a:solidFill>
                      <a:ln w="4286" cap="flat">
                        <a:noFill/>
                        <a:prstDash val="solid"/>
                        <a:miter/>
                      </a:ln>
                    </p:spPr>
                    <p:txBody>
                      <a:bodyPr rtlCol="0" anchor="ctr"/>
                      <a:lstStyle/>
                      <a:p>
                        <a:endParaRPr lang="en-GB"/>
                      </a:p>
                    </p:txBody>
                  </p:sp>
                </p:grpSp>
                <p:sp>
                  <p:nvSpPr>
                    <p:cNvPr id="1413" name="Freeform: Shape 1412">
                      <a:extLst>
                        <a:ext uri="{FF2B5EF4-FFF2-40B4-BE49-F238E27FC236}">
                          <a16:creationId xmlns:a16="http://schemas.microsoft.com/office/drawing/2014/main" id="{034607A7-C4E9-74EA-641A-3437C68C4712}"/>
                        </a:ext>
                      </a:extLst>
                    </p:cNvPr>
                    <p:cNvSpPr/>
                    <p:nvPr/>
                  </p:nvSpPr>
                  <p:spPr>
                    <a:xfrm>
                      <a:off x="7970377" y="3984490"/>
                      <a:ext cx="14572" cy="9001"/>
                    </a:xfrm>
                    <a:custGeom>
                      <a:avLst/>
                      <a:gdLst>
                        <a:gd name="connsiteX0" fmla="*/ 14573 w 14572"/>
                        <a:gd name="connsiteY0" fmla="*/ 0 h 9001"/>
                        <a:gd name="connsiteX1" fmla="*/ 13716 w 14572"/>
                        <a:gd name="connsiteY1" fmla="*/ 1286 h 9001"/>
                        <a:gd name="connsiteX2" fmla="*/ 0 w 14572"/>
                        <a:gd name="connsiteY2" fmla="*/ 9001 h 9001"/>
                        <a:gd name="connsiteX3" fmla="*/ 857 w 14572"/>
                        <a:gd name="connsiteY3" fmla="*/ 7715 h 9001"/>
                      </a:gdLst>
                      <a:ahLst/>
                      <a:cxnLst>
                        <a:cxn ang="0">
                          <a:pos x="connsiteX0" y="connsiteY0"/>
                        </a:cxn>
                        <a:cxn ang="0">
                          <a:pos x="connsiteX1" y="connsiteY1"/>
                        </a:cxn>
                        <a:cxn ang="0">
                          <a:pos x="connsiteX2" y="connsiteY2"/>
                        </a:cxn>
                        <a:cxn ang="0">
                          <a:pos x="connsiteX3" y="connsiteY3"/>
                        </a:cxn>
                      </a:cxnLst>
                      <a:rect l="l" t="t" r="r" b="b"/>
                      <a:pathLst>
                        <a:path w="14572" h="9001">
                          <a:moveTo>
                            <a:pt x="14573" y="0"/>
                          </a:moveTo>
                          <a:lnTo>
                            <a:pt x="13716" y="1286"/>
                          </a:lnTo>
                          <a:lnTo>
                            <a:pt x="0" y="9001"/>
                          </a:lnTo>
                          <a:lnTo>
                            <a:pt x="857" y="7715"/>
                          </a:lnTo>
                          <a:close/>
                        </a:path>
                      </a:pathLst>
                    </a:custGeom>
                    <a:solidFill>
                      <a:srgbClr val="B94231"/>
                    </a:solidFill>
                    <a:ln w="4286" cap="flat">
                      <a:noFill/>
                      <a:prstDash val="solid"/>
                      <a:miter/>
                    </a:ln>
                  </p:spPr>
                  <p:txBody>
                    <a:bodyPr rtlCol="0" anchor="ctr"/>
                    <a:lstStyle/>
                    <a:p>
                      <a:endParaRPr lang="en-GB"/>
                    </a:p>
                  </p:txBody>
                </p:sp>
                <p:sp>
                  <p:nvSpPr>
                    <p:cNvPr id="1414" name="Freeform: Shape 1413">
                      <a:extLst>
                        <a:ext uri="{FF2B5EF4-FFF2-40B4-BE49-F238E27FC236}">
                          <a16:creationId xmlns:a16="http://schemas.microsoft.com/office/drawing/2014/main" id="{1621E7EF-15A5-BCB7-F764-66A5D81111B5}"/>
                        </a:ext>
                      </a:extLst>
                    </p:cNvPr>
                    <p:cNvSpPr/>
                    <p:nvPr/>
                  </p:nvSpPr>
                  <p:spPr>
                    <a:xfrm>
                      <a:off x="7952981" y="3983205"/>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5"/>
                            <a:pt x="251" y="857"/>
                            <a:pt x="679" y="0"/>
                          </a:cubicBezTo>
                          <a:cubicBezTo>
                            <a:pt x="251" y="429"/>
                            <a:pt x="679" y="857"/>
                            <a:pt x="1108" y="1286"/>
                          </a:cubicBezTo>
                        </a:path>
                      </a:pathLst>
                    </a:custGeom>
                    <a:solidFill>
                      <a:srgbClr val="B94231"/>
                    </a:solidFill>
                    <a:ln w="4286" cap="flat">
                      <a:noFill/>
                      <a:prstDash val="solid"/>
                      <a:miter/>
                    </a:ln>
                  </p:spPr>
                  <p:txBody>
                    <a:bodyPr rtlCol="0" anchor="ctr"/>
                    <a:lstStyle/>
                    <a:p>
                      <a:endParaRPr lang="en-GB"/>
                    </a:p>
                  </p:txBody>
                </p:sp>
                <p:sp>
                  <p:nvSpPr>
                    <p:cNvPr id="1415" name="Freeform: Shape 1414">
                      <a:extLst>
                        <a:ext uri="{FF2B5EF4-FFF2-40B4-BE49-F238E27FC236}">
                          <a16:creationId xmlns:a16="http://schemas.microsoft.com/office/drawing/2014/main" id="{68322F90-9B98-45DD-1CE9-89DE72A4F0B0}"/>
                        </a:ext>
                      </a:extLst>
                    </p:cNvPr>
                    <p:cNvSpPr/>
                    <p:nvPr/>
                  </p:nvSpPr>
                  <p:spPr>
                    <a:xfrm>
                      <a:off x="7953660" y="3984490"/>
                      <a:ext cx="14144" cy="9001"/>
                    </a:xfrm>
                    <a:custGeom>
                      <a:avLst/>
                      <a:gdLst>
                        <a:gd name="connsiteX0" fmla="*/ 14144 w 14144"/>
                        <a:gd name="connsiteY0" fmla="*/ 7715 h 9001"/>
                        <a:gd name="connsiteX1" fmla="*/ 13287 w 14144"/>
                        <a:gd name="connsiteY1" fmla="*/ 9001 h 9001"/>
                        <a:gd name="connsiteX2" fmla="*/ 0 w 14144"/>
                        <a:gd name="connsiteY2" fmla="*/ 1286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4" y="7715"/>
                          </a:moveTo>
                          <a:lnTo>
                            <a:pt x="13287" y="9001"/>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416" name="Freeform: Shape 1415">
                      <a:extLst>
                        <a:ext uri="{FF2B5EF4-FFF2-40B4-BE49-F238E27FC236}">
                          <a16:creationId xmlns:a16="http://schemas.microsoft.com/office/drawing/2014/main" id="{C4B6A47A-2743-6EE4-5B09-B09804C57BEE}"/>
                        </a:ext>
                      </a:extLst>
                    </p:cNvPr>
                    <p:cNvSpPr/>
                    <p:nvPr/>
                  </p:nvSpPr>
                  <p:spPr>
                    <a:xfrm>
                      <a:off x="7953664" y="3974143"/>
                      <a:ext cx="31711" cy="18551"/>
                    </a:xfrm>
                    <a:custGeom>
                      <a:avLst/>
                      <a:gdLst>
                        <a:gd name="connsiteX0" fmla="*/ 15856 w 31711"/>
                        <a:gd name="connsiteY0" fmla="*/ 60 h 18551"/>
                        <a:gd name="connsiteX1" fmla="*/ 31286 w 31711"/>
                        <a:gd name="connsiteY1" fmla="*/ 10347 h 18551"/>
                        <a:gd name="connsiteX2" fmla="*/ 15856 w 31711"/>
                        <a:gd name="connsiteY2" fmla="*/ 18491 h 18551"/>
                        <a:gd name="connsiteX3" fmla="*/ 425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6284" y="60"/>
                            <a:pt x="34715" y="8633"/>
                            <a:pt x="31286" y="10347"/>
                          </a:cubicBezTo>
                          <a:cubicBezTo>
                            <a:pt x="30429" y="10776"/>
                            <a:pt x="16713" y="19348"/>
                            <a:pt x="15856" y="18491"/>
                          </a:cubicBezTo>
                          <a:cubicBezTo>
                            <a:pt x="15427" y="18491"/>
                            <a:pt x="-3004" y="9919"/>
                            <a:pt x="425" y="8204"/>
                          </a:cubicBezTo>
                          <a:cubicBezTo>
                            <a:pt x="1282" y="7775"/>
                            <a:pt x="14998" y="-797"/>
                            <a:pt x="15856" y="60"/>
                          </a:cubicBezTo>
                          <a:close/>
                        </a:path>
                      </a:pathLst>
                    </a:custGeom>
                    <a:solidFill>
                      <a:srgbClr val="6C74AF"/>
                    </a:solidFill>
                    <a:ln w="4286" cap="flat">
                      <a:noFill/>
                      <a:prstDash val="solid"/>
                      <a:miter/>
                    </a:ln>
                  </p:spPr>
                  <p:txBody>
                    <a:bodyPr rtlCol="0" anchor="ctr"/>
                    <a:lstStyle/>
                    <a:p>
                      <a:endParaRPr lang="en-GB"/>
                    </a:p>
                  </p:txBody>
                </p:sp>
                <p:sp>
                  <p:nvSpPr>
                    <p:cNvPr id="1417" name="Freeform: Shape 1416">
                      <a:extLst>
                        <a:ext uri="{FF2B5EF4-FFF2-40B4-BE49-F238E27FC236}">
                          <a16:creationId xmlns:a16="http://schemas.microsoft.com/office/drawing/2014/main" id="{201334AC-7542-3800-B912-00869E1DD817}"/>
                        </a:ext>
                      </a:extLst>
                    </p:cNvPr>
                    <p:cNvSpPr/>
                    <p:nvPr/>
                  </p:nvSpPr>
                  <p:spPr>
                    <a:xfrm>
                      <a:off x="7967376" y="3992206"/>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8" y="1715"/>
                            <a:pt x="0" y="1286"/>
                          </a:cubicBezTo>
                          <a:lnTo>
                            <a:pt x="429" y="0"/>
                          </a:lnTo>
                          <a:cubicBezTo>
                            <a:pt x="1286" y="429"/>
                            <a:pt x="3001" y="429"/>
                            <a:pt x="3858" y="0"/>
                          </a:cubicBezTo>
                        </a:path>
                      </a:pathLst>
                    </a:custGeom>
                    <a:solidFill>
                      <a:srgbClr val="B94231"/>
                    </a:solidFill>
                    <a:ln w="4286" cap="flat">
                      <a:noFill/>
                      <a:prstDash val="solid"/>
                      <a:miter/>
                    </a:ln>
                  </p:spPr>
                  <p:txBody>
                    <a:bodyPr rtlCol="0" anchor="ctr"/>
                    <a:lstStyle/>
                    <a:p>
                      <a:endParaRPr lang="en-GB"/>
                    </a:p>
                  </p:txBody>
                </p:sp>
                <p:grpSp>
                  <p:nvGrpSpPr>
                    <p:cNvPr id="1418" name="Graphic 18">
                      <a:extLst>
                        <a:ext uri="{FF2B5EF4-FFF2-40B4-BE49-F238E27FC236}">
                          <a16:creationId xmlns:a16="http://schemas.microsoft.com/office/drawing/2014/main" id="{0754CEE8-BE37-E8CA-CDF8-225EB4B47490}"/>
                        </a:ext>
                      </a:extLst>
                    </p:cNvPr>
                    <p:cNvGrpSpPr/>
                    <p:nvPr/>
                  </p:nvGrpSpPr>
                  <p:grpSpPr>
                    <a:xfrm>
                      <a:off x="7840932" y="3928769"/>
                      <a:ext cx="1286" cy="1714"/>
                      <a:chOff x="7840932" y="3928769"/>
                      <a:chExt cx="1286" cy="1714"/>
                    </a:xfrm>
                  </p:grpSpPr>
                  <p:sp>
                    <p:nvSpPr>
                      <p:cNvPr id="1419" name="Freeform: Shape 1418">
                        <a:extLst>
                          <a:ext uri="{FF2B5EF4-FFF2-40B4-BE49-F238E27FC236}">
                            <a16:creationId xmlns:a16="http://schemas.microsoft.com/office/drawing/2014/main" id="{8390B2A5-72A5-344C-1EB8-27ECE45112ED}"/>
                          </a:ext>
                        </a:extLst>
                      </p:cNvPr>
                      <p:cNvSpPr/>
                      <p:nvPr/>
                    </p:nvSpPr>
                    <p:spPr>
                      <a:xfrm>
                        <a:off x="7841789" y="3928769"/>
                        <a:ext cx="428" cy="1285"/>
                      </a:xfrm>
                      <a:custGeom>
                        <a:avLst/>
                        <a:gdLst>
                          <a:gd name="connsiteX0" fmla="*/ 429 w 428"/>
                          <a:gd name="connsiteY0" fmla="*/ 0 h 1285"/>
                          <a:gd name="connsiteX1" fmla="*/ 0 w 428"/>
                          <a:gd name="connsiteY1" fmla="*/ 1286 h 1285"/>
                          <a:gd name="connsiteX2" fmla="*/ 429 w 428"/>
                          <a:gd name="connsiteY2" fmla="*/ 0 h 1285"/>
                        </a:gdLst>
                        <a:ahLst/>
                        <a:cxnLst>
                          <a:cxn ang="0">
                            <a:pos x="connsiteX0" y="connsiteY0"/>
                          </a:cxn>
                          <a:cxn ang="0">
                            <a:pos x="connsiteX1" y="connsiteY1"/>
                          </a:cxn>
                          <a:cxn ang="0">
                            <a:pos x="connsiteX2" y="connsiteY2"/>
                          </a:cxn>
                        </a:cxnLst>
                        <a:rect l="l" t="t" r="r" b="b"/>
                        <a:pathLst>
                          <a:path w="428" h="1285">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420" name="Freeform: Shape 1419">
                        <a:extLst>
                          <a:ext uri="{FF2B5EF4-FFF2-40B4-BE49-F238E27FC236}">
                            <a16:creationId xmlns:a16="http://schemas.microsoft.com/office/drawing/2014/main" id="{39905F7B-08EB-BD7B-5FC1-4E8CDD3F99B4}"/>
                          </a:ext>
                        </a:extLst>
                      </p:cNvPr>
                      <p:cNvSpPr/>
                      <p:nvPr/>
                    </p:nvSpPr>
                    <p:spPr>
                      <a:xfrm>
                        <a:off x="7840932" y="3928769"/>
                        <a:ext cx="1286" cy="1714"/>
                      </a:xfrm>
                      <a:custGeom>
                        <a:avLst/>
                        <a:gdLst>
                          <a:gd name="connsiteX0" fmla="*/ 1286 w 1286"/>
                          <a:gd name="connsiteY0" fmla="*/ 0 h 1714"/>
                          <a:gd name="connsiteX1" fmla="*/ 0 w 1286"/>
                          <a:gd name="connsiteY1" fmla="*/ 1715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8" y="429"/>
                              <a:pt x="858" y="1715"/>
                              <a:pt x="0" y="1715"/>
                            </a:cubicBezTo>
                            <a:lnTo>
                              <a:pt x="429" y="429"/>
                            </a:lnTo>
                            <a:cubicBezTo>
                              <a:pt x="858" y="429"/>
                              <a:pt x="1286" y="0"/>
                              <a:pt x="1286" y="0"/>
                            </a:cubicBezTo>
                          </a:path>
                        </a:pathLst>
                      </a:custGeom>
                      <a:solidFill>
                        <a:srgbClr val="B94231"/>
                      </a:solidFill>
                      <a:ln w="4286" cap="flat">
                        <a:noFill/>
                        <a:prstDash val="solid"/>
                        <a:miter/>
                      </a:ln>
                    </p:spPr>
                    <p:txBody>
                      <a:bodyPr rtlCol="0" anchor="ctr"/>
                      <a:lstStyle/>
                      <a:p>
                        <a:endParaRPr lang="en-GB"/>
                      </a:p>
                    </p:txBody>
                  </p:sp>
                </p:grpSp>
                <p:sp>
                  <p:nvSpPr>
                    <p:cNvPr id="1421" name="Freeform: Shape 1420">
                      <a:extLst>
                        <a:ext uri="{FF2B5EF4-FFF2-40B4-BE49-F238E27FC236}">
                          <a16:creationId xmlns:a16="http://schemas.microsoft.com/office/drawing/2014/main" id="{F7FE7274-8137-9694-1595-7ECA0752A704}"/>
                        </a:ext>
                      </a:extLst>
                    </p:cNvPr>
                    <p:cNvSpPr/>
                    <p:nvPr/>
                  </p:nvSpPr>
                  <p:spPr>
                    <a:xfrm>
                      <a:off x="7994380" y="3998206"/>
                      <a:ext cx="14144" cy="9001"/>
                    </a:xfrm>
                    <a:custGeom>
                      <a:avLst/>
                      <a:gdLst>
                        <a:gd name="connsiteX0" fmla="*/ 14144 w 14144"/>
                        <a:gd name="connsiteY0" fmla="*/ 0 h 9001"/>
                        <a:gd name="connsiteX1" fmla="*/ 13716 w 14144"/>
                        <a:gd name="connsiteY1" fmla="*/ 1286 h 9001"/>
                        <a:gd name="connsiteX2" fmla="*/ 0 w 14144"/>
                        <a:gd name="connsiteY2" fmla="*/ 9001 h 9001"/>
                        <a:gd name="connsiteX3" fmla="*/ 429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14144" y="0"/>
                          </a:moveTo>
                          <a:lnTo>
                            <a:pt x="13716" y="1286"/>
                          </a:lnTo>
                          <a:lnTo>
                            <a:pt x="0" y="9001"/>
                          </a:lnTo>
                          <a:lnTo>
                            <a:pt x="429" y="7715"/>
                          </a:lnTo>
                          <a:close/>
                        </a:path>
                      </a:pathLst>
                    </a:custGeom>
                    <a:solidFill>
                      <a:srgbClr val="B94231"/>
                    </a:solidFill>
                    <a:ln w="4286" cap="flat">
                      <a:noFill/>
                      <a:prstDash val="solid"/>
                      <a:miter/>
                    </a:ln>
                  </p:spPr>
                  <p:txBody>
                    <a:bodyPr rtlCol="0" anchor="ctr"/>
                    <a:lstStyle/>
                    <a:p>
                      <a:endParaRPr lang="en-GB"/>
                    </a:p>
                  </p:txBody>
                </p:sp>
                <p:sp>
                  <p:nvSpPr>
                    <p:cNvPr id="1422" name="Freeform: Shape 1421">
                      <a:extLst>
                        <a:ext uri="{FF2B5EF4-FFF2-40B4-BE49-F238E27FC236}">
                          <a16:creationId xmlns:a16="http://schemas.microsoft.com/office/drawing/2014/main" id="{EBD77DF6-EF4A-314F-46AC-2A2C7B0704C6}"/>
                        </a:ext>
                      </a:extLst>
                    </p:cNvPr>
                    <p:cNvSpPr/>
                    <p:nvPr/>
                  </p:nvSpPr>
                  <p:spPr>
                    <a:xfrm>
                      <a:off x="7976984" y="3996921"/>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4"/>
                            <a:pt x="251" y="857"/>
                            <a:pt x="679" y="0"/>
                          </a:cubicBezTo>
                          <a:cubicBezTo>
                            <a:pt x="251" y="429"/>
                            <a:pt x="251" y="857"/>
                            <a:pt x="1108" y="1286"/>
                          </a:cubicBezTo>
                        </a:path>
                      </a:pathLst>
                    </a:custGeom>
                    <a:solidFill>
                      <a:srgbClr val="B94231"/>
                    </a:solidFill>
                    <a:ln w="4286" cap="flat">
                      <a:noFill/>
                      <a:prstDash val="solid"/>
                      <a:miter/>
                    </a:ln>
                  </p:spPr>
                  <p:txBody>
                    <a:bodyPr rtlCol="0" anchor="ctr"/>
                    <a:lstStyle/>
                    <a:p>
                      <a:endParaRPr lang="en-GB"/>
                    </a:p>
                  </p:txBody>
                </p:sp>
                <p:sp>
                  <p:nvSpPr>
                    <p:cNvPr id="1423" name="Freeform: Shape 1422">
                      <a:extLst>
                        <a:ext uri="{FF2B5EF4-FFF2-40B4-BE49-F238E27FC236}">
                          <a16:creationId xmlns:a16="http://schemas.microsoft.com/office/drawing/2014/main" id="{58B01C65-0EA8-A3C1-FC7B-D41A56A34797}"/>
                        </a:ext>
                      </a:extLst>
                    </p:cNvPr>
                    <p:cNvSpPr/>
                    <p:nvPr/>
                  </p:nvSpPr>
                  <p:spPr>
                    <a:xfrm>
                      <a:off x="7977235" y="3998206"/>
                      <a:ext cx="14573" cy="9001"/>
                    </a:xfrm>
                    <a:custGeom>
                      <a:avLst/>
                      <a:gdLst>
                        <a:gd name="connsiteX0" fmla="*/ 14573 w 14573"/>
                        <a:gd name="connsiteY0" fmla="*/ 7715 h 9001"/>
                        <a:gd name="connsiteX1" fmla="*/ 13716 w 14573"/>
                        <a:gd name="connsiteY1" fmla="*/ 9001 h 9001"/>
                        <a:gd name="connsiteX2" fmla="*/ 0 w 14573"/>
                        <a:gd name="connsiteY2" fmla="*/ 1286 h 9001"/>
                        <a:gd name="connsiteX3" fmla="*/ 857 w 14573"/>
                        <a:gd name="connsiteY3" fmla="*/ 0 h 9001"/>
                      </a:gdLst>
                      <a:ahLst/>
                      <a:cxnLst>
                        <a:cxn ang="0">
                          <a:pos x="connsiteX0" y="connsiteY0"/>
                        </a:cxn>
                        <a:cxn ang="0">
                          <a:pos x="connsiteX1" y="connsiteY1"/>
                        </a:cxn>
                        <a:cxn ang="0">
                          <a:pos x="connsiteX2" y="connsiteY2"/>
                        </a:cxn>
                        <a:cxn ang="0">
                          <a:pos x="connsiteX3" y="connsiteY3"/>
                        </a:cxn>
                      </a:cxnLst>
                      <a:rect l="l" t="t" r="r" b="b"/>
                      <a:pathLst>
                        <a:path w="14573" h="9001">
                          <a:moveTo>
                            <a:pt x="14573" y="7715"/>
                          </a:moveTo>
                          <a:lnTo>
                            <a:pt x="13716" y="9001"/>
                          </a:lnTo>
                          <a:lnTo>
                            <a:pt x="0" y="1286"/>
                          </a:lnTo>
                          <a:lnTo>
                            <a:pt x="857" y="0"/>
                          </a:lnTo>
                          <a:close/>
                        </a:path>
                      </a:pathLst>
                    </a:custGeom>
                    <a:solidFill>
                      <a:srgbClr val="B94231"/>
                    </a:solidFill>
                    <a:ln w="4286" cap="flat">
                      <a:noFill/>
                      <a:prstDash val="solid"/>
                      <a:miter/>
                    </a:ln>
                  </p:spPr>
                  <p:txBody>
                    <a:bodyPr rtlCol="0" anchor="ctr"/>
                    <a:lstStyle/>
                    <a:p>
                      <a:endParaRPr lang="en-GB"/>
                    </a:p>
                  </p:txBody>
                </p:sp>
                <p:sp>
                  <p:nvSpPr>
                    <p:cNvPr id="1424" name="Freeform: Shape 1423">
                      <a:extLst>
                        <a:ext uri="{FF2B5EF4-FFF2-40B4-BE49-F238E27FC236}">
                          <a16:creationId xmlns:a16="http://schemas.microsoft.com/office/drawing/2014/main" id="{6F05A32A-A305-7C9A-9460-D4509486D0CD}"/>
                        </a:ext>
                      </a:extLst>
                    </p:cNvPr>
                    <p:cNvSpPr/>
                    <p:nvPr/>
                  </p:nvSpPr>
                  <p:spPr>
                    <a:xfrm>
                      <a:off x="7990951" y="4005922"/>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8" y="1715"/>
                            <a:pt x="0" y="1286"/>
                          </a:cubicBezTo>
                          <a:lnTo>
                            <a:pt x="429" y="0"/>
                          </a:lnTo>
                          <a:cubicBezTo>
                            <a:pt x="1715" y="429"/>
                            <a:pt x="3001" y="429"/>
                            <a:pt x="3858" y="0"/>
                          </a:cubicBezTo>
                        </a:path>
                      </a:pathLst>
                    </a:custGeom>
                    <a:solidFill>
                      <a:srgbClr val="B94231"/>
                    </a:solidFill>
                    <a:ln w="4286" cap="flat">
                      <a:noFill/>
                      <a:prstDash val="solid"/>
                      <a:miter/>
                    </a:ln>
                  </p:spPr>
                  <p:txBody>
                    <a:bodyPr rtlCol="0" anchor="ctr"/>
                    <a:lstStyle/>
                    <a:p>
                      <a:endParaRPr lang="en-GB"/>
                    </a:p>
                  </p:txBody>
                </p:sp>
                <p:sp>
                  <p:nvSpPr>
                    <p:cNvPr id="1425" name="Freeform: Shape 1424">
                      <a:extLst>
                        <a:ext uri="{FF2B5EF4-FFF2-40B4-BE49-F238E27FC236}">
                          <a16:creationId xmlns:a16="http://schemas.microsoft.com/office/drawing/2014/main" id="{31239833-CD45-201E-F9AB-183366196CBA}"/>
                        </a:ext>
                      </a:extLst>
                    </p:cNvPr>
                    <p:cNvSpPr/>
                    <p:nvPr/>
                  </p:nvSpPr>
                  <p:spPr>
                    <a:xfrm>
                      <a:off x="7977238" y="3987859"/>
                      <a:ext cx="31711" cy="18551"/>
                    </a:xfrm>
                    <a:custGeom>
                      <a:avLst/>
                      <a:gdLst>
                        <a:gd name="connsiteX0" fmla="*/ 15856 w 31711"/>
                        <a:gd name="connsiteY0" fmla="*/ 60 h 18551"/>
                        <a:gd name="connsiteX1" fmla="*/ 31286 w 31711"/>
                        <a:gd name="connsiteY1" fmla="*/ 10347 h 18551"/>
                        <a:gd name="connsiteX2" fmla="*/ 15856 w 31711"/>
                        <a:gd name="connsiteY2" fmla="*/ 18491 h 18551"/>
                        <a:gd name="connsiteX3" fmla="*/ 425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6284" y="60"/>
                            <a:pt x="34715" y="8633"/>
                            <a:pt x="31286" y="10347"/>
                          </a:cubicBezTo>
                          <a:cubicBezTo>
                            <a:pt x="30429" y="10776"/>
                            <a:pt x="16713" y="19348"/>
                            <a:pt x="15856" y="18491"/>
                          </a:cubicBezTo>
                          <a:cubicBezTo>
                            <a:pt x="15427" y="18491"/>
                            <a:pt x="-3004" y="9919"/>
                            <a:pt x="425" y="8204"/>
                          </a:cubicBezTo>
                          <a:cubicBezTo>
                            <a:pt x="1711" y="7776"/>
                            <a:pt x="15427" y="-797"/>
                            <a:pt x="15856" y="60"/>
                          </a:cubicBezTo>
                          <a:close/>
                        </a:path>
                      </a:pathLst>
                    </a:custGeom>
                    <a:solidFill>
                      <a:srgbClr val="6C74AF"/>
                    </a:solidFill>
                    <a:ln w="4286" cap="flat">
                      <a:noFill/>
                      <a:prstDash val="solid"/>
                      <a:miter/>
                    </a:ln>
                  </p:spPr>
                  <p:txBody>
                    <a:bodyPr rtlCol="0" anchor="ctr"/>
                    <a:lstStyle/>
                    <a:p>
                      <a:endParaRPr lang="en-GB"/>
                    </a:p>
                  </p:txBody>
                </p:sp>
                <p:grpSp>
                  <p:nvGrpSpPr>
                    <p:cNvPr id="1426" name="Graphic 18">
                      <a:extLst>
                        <a:ext uri="{FF2B5EF4-FFF2-40B4-BE49-F238E27FC236}">
                          <a16:creationId xmlns:a16="http://schemas.microsoft.com/office/drawing/2014/main" id="{7F71D7A1-0BE4-079D-A333-12774CD246BC}"/>
                        </a:ext>
                      </a:extLst>
                    </p:cNvPr>
                    <p:cNvGrpSpPr/>
                    <p:nvPr/>
                  </p:nvGrpSpPr>
                  <p:grpSpPr>
                    <a:xfrm>
                      <a:off x="7864935" y="3942485"/>
                      <a:ext cx="1286" cy="1714"/>
                      <a:chOff x="7864935" y="3942485"/>
                      <a:chExt cx="1286" cy="1714"/>
                    </a:xfrm>
                  </p:grpSpPr>
                  <p:sp>
                    <p:nvSpPr>
                      <p:cNvPr id="1427" name="Freeform: Shape 1426">
                        <a:extLst>
                          <a:ext uri="{FF2B5EF4-FFF2-40B4-BE49-F238E27FC236}">
                            <a16:creationId xmlns:a16="http://schemas.microsoft.com/office/drawing/2014/main" id="{0EEB05F1-2CBA-F619-A213-4944AE8FC23A}"/>
                          </a:ext>
                        </a:extLst>
                      </p:cNvPr>
                      <p:cNvSpPr/>
                      <p:nvPr/>
                    </p:nvSpPr>
                    <p:spPr>
                      <a:xfrm>
                        <a:off x="7865364" y="3942485"/>
                        <a:ext cx="857" cy="1285"/>
                      </a:xfrm>
                      <a:custGeom>
                        <a:avLst/>
                        <a:gdLst>
                          <a:gd name="connsiteX0" fmla="*/ 857 w 857"/>
                          <a:gd name="connsiteY0" fmla="*/ 0 h 1285"/>
                          <a:gd name="connsiteX1" fmla="*/ 0 w 857"/>
                          <a:gd name="connsiteY1" fmla="*/ 1286 h 1285"/>
                          <a:gd name="connsiteX2" fmla="*/ 857 w 857"/>
                          <a:gd name="connsiteY2" fmla="*/ 0 h 1285"/>
                        </a:gdLst>
                        <a:ahLst/>
                        <a:cxnLst>
                          <a:cxn ang="0">
                            <a:pos x="connsiteX0" y="connsiteY0"/>
                          </a:cxn>
                          <a:cxn ang="0">
                            <a:pos x="connsiteX1" y="connsiteY1"/>
                          </a:cxn>
                          <a:cxn ang="0">
                            <a:pos x="connsiteX2" y="connsiteY2"/>
                          </a:cxn>
                        </a:cxnLst>
                        <a:rect l="l" t="t" r="r" b="b"/>
                        <a:pathLst>
                          <a:path w="857" h="1285">
                            <a:moveTo>
                              <a:pt x="857" y="0"/>
                            </a:moveTo>
                            <a:lnTo>
                              <a:pt x="0" y="1286"/>
                            </a:lnTo>
                            <a:lnTo>
                              <a:pt x="857" y="0"/>
                            </a:lnTo>
                          </a:path>
                        </a:pathLst>
                      </a:custGeom>
                      <a:solidFill>
                        <a:srgbClr val="376C70"/>
                      </a:solidFill>
                      <a:ln w="4286" cap="flat">
                        <a:noFill/>
                        <a:prstDash val="solid"/>
                        <a:miter/>
                      </a:ln>
                    </p:spPr>
                    <p:txBody>
                      <a:bodyPr rtlCol="0" anchor="ctr"/>
                      <a:lstStyle/>
                      <a:p>
                        <a:endParaRPr lang="en-GB"/>
                      </a:p>
                    </p:txBody>
                  </p:sp>
                  <p:sp>
                    <p:nvSpPr>
                      <p:cNvPr id="1428" name="Freeform: Shape 1427">
                        <a:extLst>
                          <a:ext uri="{FF2B5EF4-FFF2-40B4-BE49-F238E27FC236}">
                            <a16:creationId xmlns:a16="http://schemas.microsoft.com/office/drawing/2014/main" id="{3FC6B726-69D6-D476-9F9E-946056CA9832}"/>
                          </a:ext>
                        </a:extLst>
                      </p:cNvPr>
                      <p:cNvSpPr/>
                      <p:nvPr/>
                    </p:nvSpPr>
                    <p:spPr>
                      <a:xfrm>
                        <a:off x="7864935" y="3942485"/>
                        <a:ext cx="1286" cy="1714"/>
                      </a:xfrm>
                      <a:custGeom>
                        <a:avLst/>
                        <a:gdLst>
                          <a:gd name="connsiteX0" fmla="*/ 1286 w 1286"/>
                          <a:gd name="connsiteY0" fmla="*/ 0 h 1714"/>
                          <a:gd name="connsiteX1" fmla="*/ 0 w 1286"/>
                          <a:gd name="connsiteY1" fmla="*/ 1715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8" y="429"/>
                              <a:pt x="858" y="1715"/>
                              <a:pt x="0" y="1715"/>
                            </a:cubicBezTo>
                            <a:lnTo>
                              <a:pt x="429" y="429"/>
                            </a:lnTo>
                            <a:cubicBezTo>
                              <a:pt x="858" y="429"/>
                              <a:pt x="858" y="0"/>
                              <a:pt x="1286" y="0"/>
                            </a:cubicBezTo>
                          </a:path>
                        </a:pathLst>
                      </a:custGeom>
                      <a:solidFill>
                        <a:srgbClr val="B94231"/>
                      </a:solidFill>
                      <a:ln w="4286" cap="flat">
                        <a:noFill/>
                        <a:prstDash val="solid"/>
                        <a:miter/>
                      </a:ln>
                    </p:spPr>
                    <p:txBody>
                      <a:bodyPr rtlCol="0" anchor="ctr"/>
                      <a:lstStyle/>
                      <a:p>
                        <a:endParaRPr lang="en-GB"/>
                      </a:p>
                    </p:txBody>
                  </p:sp>
                </p:grpSp>
                <p:sp>
                  <p:nvSpPr>
                    <p:cNvPr id="1429" name="Freeform: Shape 1428">
                      <a:extLst>
                        <a:ext uri="{FF2B5EF4-FFF2-40B4-BE49-F238E27FC236}">
                          <a16:creationId xmlns:a16="http://schemas.microsoft.com/office/drawing/2014/main" id="{88F389B1-70FA-1C92-213E-DC82919C2BC9}"/>
                        </a:ext>
                      </a:extLst>
                    </p:cNvPr>
                    <p:cNvSpPr/>
                    <p:nvPr/>
                  </p:nvSpPr>
                  <p:spPr>
                    <a:xfrm>
                      <a:off x="8018383" y="4011922"/>
                      <a:ext cx="14144" cy="9001"/>
                    </a:xfrm>
                    <a:custGeom>
                      <a:avLst/>
                      <a:gdLst>
                        <a:gd name="connsiteX0" fmla="*/ 14145 w 14144"/>
                        <a:gd name="connsiteY0" fmla="*/ 0 h 9001"/>
                        <a:gd name="connsiteX1" fmla="*/ 13287 w 14144"/>
                        <a:gd name="connsiteY1" fmla="*/ 1286 h 9001"/>
                        <a:gd name="connsiteX2" fmla="*/ 0 w 14144"/>
                        <a:gd name="connsiteY2" fmla="*/ 9001 h 9001"/>
                        <a:gd name="connsiteX3" fmla="*/ 429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0"/>
                          </a:moveTo>
                          <a:lnTo>
                            <a:pt x="13287" y="1286"/>
                          </a:lnTo>
                          <a:lnTo>
                            <a:pt x="0" y="9001"/>
                          </a:lnTo>
                          <a:lnTo>
                            <a:pt x="429" y="7715"/>
                          </a:lnTo>
                          <a:close/>
                        </a:path>
                      </a:pathLst>
                    </a:custGeom>
                    <a:solidFill>
                      <a:srgbClr val="B94231"/>
                    </a:solidFill>
                    <a:ln w="4286" cap="flat">
                      <a:noFill/>
                      <a:prstDash val="solid"/>
                      <a:miter/>
                    </a:ln>
                  </p:spPr>
                  <p:txBody>
                    <a:bodyPr rtlCol="0" anchor="ctr"/>
                    <a:lstStyle/>
                    <a:p>
                      <a:endParaRPr lang="en-GB"/>
                    </a:p>
                  </p:txBody>
                </p:sp>
                <p:sp>
                  <p:nvSpPr>
                    <p:cNvPr id="1430" name="Freeform: Shape 1429">
                      <a:extLst>
                        <a:ext uri="{FF2B5EF4-FFF2-40B4-BE49-F238E27FC236}">
                          <a16:creationId xmlns:a16="http://schemas.microsoft.com/office/drawing/2014/main" id="{7621E10B-3934-816F-8AD4-0F6946153FD8}"/>
                        </a:ext>
                      </a:extLst>
                    </p:cNvPr>
                    <p:cNvSpPr/>
                    <p:nvPr/>
                  </p:nvSpPr>
                  <p:spPr>
                    <a:xfrm>
                      <a:off x="8000558" y="4010637"/>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4"/>
                            <a:pt x="251" y="857"/>
                            <a:pt x="679" y="0"/>
                          </a:cubicBezTo>
                          <a:cubicBezTo>
                            <a:pt x="251" y="429"/>
                            <a:pt x="679" y="857"/>
                            <a:pt x="1108" y="1286"/>
                          </a:cubicBezTo>
                        </a:path>
                      </a:pathLst>
                    </a:custGeom>
                    <a:solidFill>
                      <a:srgbClr val="B94231"/>
                    </a:solidFill>
                    <a:ln w="4286" cap="flat">
                      <a:noFill/>
                      <a:prstDash val="solid"/>
                      <a:miter/>
                    </a:ln>
                  </p:spPr>
                  <p:txBody>
                    <a:bodyPr rtlCol="0" anchor="ctr"/>
                    <a:lstStyle/>
                    <a:p>
                      <a:endParaRPr lang="en-GB"/>
                    </a:p>
                  </p:txBody>
                </p:sp>
                <p:sp>
                  <p:nvSpPr>
                    <p:cNvPr id="1431" name="Freeform: Shape 1430">
                      <a:extLst>
                        <a:ext uri="{FF2B5EF4-FFF2-40B4-BE49-F238E27FC236}">
                          <a16:creationId xmlns:a16="http://schemas.microsoft.com/office/drawing/2014/main" id="{4713F6EE-5973-8C0D-41C7-619B17A7AC7E}"/>
                        </a:ext>
                      </a:extLst>
                    </p:cNvPr>
                    <p:cNvSpPr/>
                    <p:nvPr/>
                  </p:nvSpPr>
                  <p:spPr>
                    <a:xfrm>
                      <a:off x="8001238" y="4011922"/>
                      <a:ext cx="14144" cy="9001"/>
                    </a:xfrm>
                    <a:custGeom>
                      <a:avLst/>
                      <a:gdLst>
                        <a:gd name="connsiteX0" fmla="*/ 14145 w 14144"/>
                        <a:gd name="connsiteY0" fmla="*/ 7715 h 9001"/>
                        <a:gd name="connsiteX1" fmla="*/ 13716 w 14144"/>
                        <a:gd name="connsiteY1" fmla="*/ 9001 h 9001"/>
                        <a:gd name="connsiteX2" fmla="*/ 0 w 14144"/>
                        <a:gd name="connsiteY2" fmla="*/ 1286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7715"/>
                          </a:moveTo>
                          <a:lnTo>
                            <a:pt x="13716" y="9001"/>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432" name="Freeform: Shape 1431">
                      <a:extLst>
                        <a:ext uri="{FF2B5EF4-FFF2-40B4-BE49-F238E27FC236}">
                          <a16:creationId xmlns:a16="http://schemas.microsoft.com/office/drawing/2014/main" id="{E706B53F-2ED0-C78A-4296-6F7B7DAAEF02}"/>
                        </a:ext>
                      </a:extLst>
                    </p:cNvPr>
                    <p:cNvSpPr/>
                    <p:nvPr/>
                  </p:nvSpPr>
                  <p:spPr>
                    <a:xfrm>
                      <a:off x="8001241" y="4001578"/>
                      <a:ext cx="31711" cy="18548"/>
                    </a:xfrm>
                    <a:custGeom>
                      <a:avLst/>
                      <a:gdLst>
                        <a:gd name="connsiteX0" fmla="*/ 15855 w 31711"/>
                        <a:gd name="connsiteY0" fmla="*/ 58 h 18548"/>
                        <a:gd name="connsiteX1" fmla="*/ 31286 w 31711"/>
                        <a:gd name="connsiteY1" fmla="*/ 10345 h 18548"/>
                        <a:gd name="connsiteX2" fmla="*/ 15855 w 31711"/>
                        <a:gd name="connsiteY2" fmla="*/ 18488 h 18548"/>
                        <a:gd name="connsiteX3" fmla="*/ 425 w 31711"/>
                        <a:gd name="connsiteY3" fmla="*/ 8202 h 18548"/>
                        <a:gd name="connsiteX4" fmla="*/ 15855 w 31711"/>
                        <a:gd name="connsiteY4" fmla="*/ 58 h 18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48">
                          <a:moveTo>
                            <a:pt x="15855" y="58"/>
                          </a:moveTo>
                          <a:cubicBezTo>
                            <a:pt x="16284" y="58"/>
                            <a:pt x="34715" y="8630"/>
                            <a:pt x="31286" y="10345"/>
                          </a:cubicBezTo>
                          <a:cubicBezTo>
                            <a:pt x="30429" y="10773"/>
                            <a:pt x="16713" y="19346"/>
                            <a:pt x="15855" y="18488"/>
                          </a:cubicBezTo>
                          <a:cubicBezTo>
                            <a:pt x="15427" y="18488"/>
                            <a:pt x="-3004" y="9916"/>
                            <a:pt x="425" y="8202"/>
                          </a:cubicBezTo>
                          <a:cubicBezTo>
                            <a:pt x="1283" y="8202"/>
                            <a:pt x="15427" y="-800"/>
                            <a:pt x="15855" y="58"/>
                          </a:cubicBezTo>
                          <a:close/>
                        </a:path>
                      </a:pathLst>
                    </a:custGeom>
                    <a:solidFill>
                      <a:srgbClr val="6C74AF"/>
                    </a:solidFill>
                    <a:ln w="4286" cap="flat">
                      <a:noFill/>
                      <a:prstDash val="solid"/>
                      <a:miter/>
                    </a:ln>
                  </p:spPr>
                  <p:txBody>
                    <a:bodyPr rtlCol="0" anchor="ctr"/>
                    <a:lstStyle/>
                    <a:p>
                      <a:endParaRPr lang="en-GB"/>
                    </a:p>
                  </p:txBody>
                </p:sp>
                <p:sp>
                  <p:nvSpPr>
                    <p:cNvPr id="1433" name="Freeform: Shape 1432">
                      <a:extLst>
                        <a:ext uri="{FF2B5EF4-FFF2-40B4-BE49-F238E27FC236}">
                          <a16:creationId xmlns:a16="http://schemas.microsoft.com/office/drawing/2014/main" id="{439B9342-1137-EA91-1573-367F346DA8B3}"/>
                        </a:ext>
                      </a:extLst>
                    </p:cNvPr>
                    <p:cNvSpPr/>
                    <p:nvPr/>
                  </p:nvSpPr>
                  <p:spPr>
                    <a:xfrm>
                      <a:off x="8014953" y="4019638"/>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8" y="1715"/>
                            <a:pt x="0" y="1286"/>
                          </a:cubicBezTo>
                          <a:lnTo>
                            <a:pt x="429" y="0"/>
                          </a:lnTo>
                          <a:cubicBezTo>
                            <a:pt x="1286" y="429"/>
                            <a:pt x="3001" y="429"/>
                            <a:pt x="3858" y="0"/>
                          </a:cubicBezTo>
                        </a:path>
                      </a:pathLst>
                    </a:custGeom>
                    <a:solidFill>
                      <a:srgbClr val="B94231"/>
                    </a:solidFill>
                    <a:ln w="4286" cap="flat">
                      <a:noFill/>
                      <a:prstDash val="solid"/>
                      <a:miter/>
                    </a:ln>
                  </p:spPr>
                  <p:txBody>
                    <a:bodyPr rtlCol="0" anchor="ctr"/>
                    <a:lstStyle/>
                    <a:p>
                      <a:endParaRPr lang="en-GB"/>
                    </a:p>
                  </p:txBody>
                </p:sp>
                <p:grpSp>
                  <p:nvGrpSpPr>
                    <p:cNvPr id="1434" name="Graphic 18">
                      <a:extLst>
                        <a:ext uri="{FF2B5EF4-FFF2-40B4-BE49-F238E27FC236}">
                          <a16:creationId xmlns:a16="http://schemas.microsoft.com/office/drawing/2014/main" id="{F085F193-C4BF-4BC4-37F2-97042FBB6175}"/>
                        </a:ext>
                      </a:extLst>
                    </p:cNvPr>
                    <p:cNvGrpSpPr/>
                    <p:nvPr/>
                  </p:nvGrpSpPr>
                  <p:grpSpPr>
                    <a:xfrm>
                      <a:off x="7888509" y="3956201"/>
                      <a:ext cx="1286" cy="1714"/>
                      <a:chOff x="7888509" y="3956201"/>
                      <a:chExt cx="1286" cy="1714"/>
                    </a:xfrm>
                  </p:grpSpPr>
                  <p:sp>
                    <p:nvSpPr>
                      <p:cNvPr id="1435" name="Freeform: Shape 1434">
                        <a:extLst>
                          <a:ext uri="{FF2B5EF4-FFF2-40B4-BE49-F238E27FC236}">
                            <a16:creationId xmlns:a16="http://schemas.microsoft.com/office/drawing/2014/main" id="{100031AD-B423-31DC-8CDF-803A3B3142F6}"/>
                          </a:ext>
                        </a:extLst>
                      </p:cNvPr>
                      <p:cNvSpPr/>
                      <p:nvPr/>
                    </p:nvSpPr>
                    <p:spPr>
                      <a:xfrm>
                        <a:off x="7889367" y="3956201"/>
                        <a:ext cx="428" cy="1285"/>
                      </a:xfrm>
                      <a:custGeom>
                        <a:avLst/>
                        <a:gdLst>
                          <a:gd name="connsiteX0" fmla="*/ 429 w 428"/>
                          <a:gd name="connsiteY0" fmla="*/ 0 h 1285"/>
                          <a:gd name="connsiteX1" fmla="*/ 0 w 428"/>
                          <a:gd name="connsiteY1" fmla="*/ 1286 h 1285"/>
                          <a:gd name="connsiteX2" fmla="*/ 429 w 428"/>
                          <a:gd name="connsiteY2" fmla="*/ 0 h 1285"/>
                        </a:gdLst>
                        <a:ahLst/>
                        <a:cxnLst>
                          <a:cxn ang="0">
                            <a:pos x="connsiteX0" y="connsiteY0"/>
                          </a:cxn>
                          <a:cxn ang="0">
                            <a:pos x="connsiteX1" y="connsiteY1"/>
                          </a:cxn>
                          <a:cxn ang="0">
                            <a:pos x="connsiteX2" y="connsiteY2"/>
                          </a:cxn>
                        </a:cxnLst>
                        <a:rect l="l" t="t" r="r" b="b"/>
                        <a:pathLst>
                          <a:path w="428" h="1285">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436" name="Freeform: Shape 1435">
                        <a:extLst>
                          <a:ext uri="{FF2B5EF4-FFF2-40B4-BE49-F238E27FC236}">
                            <a16:creationId xmlns:a16="http://schemas.microsoft.com/office/drawing/2014/main" id="{53471F82-C723-2D68-EAA7-1D63D62FB2FA}"/>
                          </a:ext>
                        </a:extLst>
                      </p:cNvPr>
                      <p:cNvSpPr/>
                      <p:nvPr/>
                    </p:nvSpPr>
                    <p:spPr>
                      <a:xfrm>
                        <a:off x="7888509" y="3956201"/>
                        <a:ext cx="1286" cy="1714"/>
                      </a:xfrm>
                      <a:custGeom>
                        <a:avLst/>
                        <a:gdLst>
                          <a:gd name="connsiteX0" fmla="*/ 1286 w 1286"/>
                          <a:gd name="connsiteY0" fmla="*/ 0 h 1714"/>
                          <a:gd name="connsiteX1" fmla="*/ 0 w 1286"/>
                          <a:gd name="connsiteY1" fmla="*/ 1714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8" y="429"/>
                              <a:pt x="858" y="1714"/>
                              <a:pt x="0" y="1714"/>
                            </a:cubicBezTo>
                            <a:lnTo>
                              <a:pt x="429" y="429"/>
                            </a:lnTo>
                            <a:cubicBezTo>
                              <a:pt x="1286" y="429"/>
                              <a:pt x="1286" y="429"/>
                              <a:pt x="1286" y="0"/>
                            </a:cubicBezTo>
                          </a:path>
                        </a:pathLst>
                      </a:custGeom>
                      <a:solidFill>
                        <a:srgbClr val="B94231"/>
                      </a:solidFill>
                      <a:ln w="4286" cap="flat">
                        <a:noFill/>
                        <a:prstDash val="solid"/>
                        <a:miter/>
                      </a:ln>
                    </p:spPr>
                    <p:txBody>
                      <a:bodyPr rtlCol="0" anchor="ctr"/>
                      <a:lstStyle/>
                      <a:p>
                        <a:endParaRPr lang="en-GB"/>
                      </a:p>
                    </p:txBody>
                  </p:sp>
                </p:grpSp>
                <p:grpSp>
                  <p:nvGrpSpPr>
                    <p:cNvPr id="1437" name="Graphic 18">
                      <a:extLst>
                        <a:ext uri="{FF2B5EF4-FFF2-40B4-BE49-F238E27FC236}">
                          <a16:creationId xmlns:a16="http://schemas.microsoft.com/office/drawing/2014/main" id="{C5F033AC-41AF-26B0-4992-A039E9AEF975}"/>
                        </a:ext>
                      </a:extLst>
                    </p:cNvPr>
                    <p:cNvGrpSpPr/>
                    <p:nvPr/>
                  </p:nvGrpSpPr>
                  <p:grpSpPr>
                    <a:xfrm>
                      <a:off x="7912512" y="3969917"/>
                      <a:ext cx="1285" cy="1714"/>
                      <a:chOff x="7912512" y="3969917"/>
                      <a:chExt cx="1285" cy="1714"/>
                    </a:xfrm>
                  </p:grpSpPr>
                  <p:sp>
                    <p:nvSpPr>
                      <p:cNvPr id="1438" name="Freeform: Shape 1437">
                        <a:extLst>
                          <a:ext uri="{FF2B5EF4-FFF2-40B4-BE49-F238E27FC236}">
                            <a16:creationId xmlns:a16="http://schemas.microsoft.com/office/drawing/2014/main" id="{DE942EFD-7350-CAB9-01F1-29C8F265AE60}"/>
                          </a:ext>
                        </a:extLst>
                      </p:cNvPr>
                      <p:cNvSpPr/>
                      <p:nvPr/>
                    </p:nvSpPr>
                    <p:spPr>
                      <a:xfrm>
                        <a:off x="7913370" y="3969917"/>
                        <a:ext cx="428" cy="1285"/>
                      </a:xfrm>
                      <a:custGeom>
                        <a:avLst/>
                        <a:gdLst>
                          <a:gd name="connsiteX0" fmla="*/ 429 w 428"/>
                          <a:gd name="connsiteY0" fmla="*/ 0 h 1285"/>
                          <a:gd name="connsiteX1" fmla="*/ 0 w 428"/>
                          <a:gd name="connsiteY1" fmla="*/ 1286 h 1285"/>
                          <a:gd name="connsiteX2" fmla="*/ 429 w 428"/>
                          <a:gd name="connsiteY2" fmla="*/ 0 h 1285"/>
                        </a:gdLst>
                        <a:ahLst/>
                        <a:cxnLst>
                          <a:cxn ang="0">
                            <a:pos x="connsiteX0" y="connsiteY0"/>
                          </a:cxn>
                          <a:cxn ang="0">
                            <a:pos x="connsiteX1" y="connsiteY1"/>
                          </a:cxn>
                          <a:cxn ang="0">
                            <a:pos x="connsiteX2" y="connsiteY2"/>
                          </a:cxn>
                        </a:cxnLst>
                        <a:rect l="l" t="t" r="r" b="b"/>
                        <a:pathLst>
                          <a:path w="428" h="1285">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439" name="Freeform: Shape 1438">
                        <a:extLst>
                          <a:ext uri="{FF2B5EF4-FFF2-40B4-BE49-F238E27FC236}">
                            <a16:creationId xmlns:a16="http://schemas.microsoft.com/office/drawing/2014/main" id="{953A8697-5CFF-A91C-5901-3E8E9908D492}"/>
                          </a:ext>
                        </a:extLst>
                      </p:cNvPr>
                      <p:cNvSpPr/>
                      <p:nvPr/>
                    </p:nvSpPr>
                    <p:spPr>
                      <a:xfrm>
                        <a:off x="7912512" y="3969917"/>
                        <a:ext cx="1285" cy="1714"/>
                      </a:xfrm>
                      <a:custGeom>
                        <a:avLst/>
                        <a:gdLst>
                          <a:gd name="connsiteX0" fmla="*/ 1286 w 1285"/>
                          <a:gd name="connsiteY0" fmla="*/ 0 h 1714"/>
                          <a:gd name="connsiteX1" fmla="*/ 0 w 1285"/>
                          <a:gd name="connsiteY1" fmla="*/ 1714 h 1714"/>
                          <a:gd name="connsiteX2" fmla="*/ 429 w 1285"/>
                          <a:gd name="connsiteY2" fmla="*/ 429 h 1714"/>
                          <a:gd name="connsiteX3" fmla="*/ 1286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1286" y="0"/>
                            </a:moveTo>
                            <a:cubicBezTo>
                              <a:pt x="857" y="429"/>
                              <a:pt x="857" y="1714"/>
                              <a:pt x="0" y="1714"/>
                            </a:cubicBezTo>
                            <a:lnTo>
                              <a:pt x="429" y="429"/>
                            </a:lnTo>
                            <a:cubicBezTo>
                              <a:pt x="857" y="429"/>
                              <a:pt x="1286" y="429"/>
                              <a:pt x="1286" y="0"/>
                            </a:cubicBezTo>
                          </a:path>
                        </a:pathLst>
                      </a:custGeom>
                      <a:solidFill>
                        <a:srgbClr val="B94231"/>
                      </a:solidFill>
                      <a:ln w="4286" cap="flat">
                        <a:noFill/>
                        <a:prstDash val="solid"/>
                        <a:miter/>
                      </a:ln>
                    </p:spPr>
                    <p:txBody>
                      <a:bodyPr rtlCol="0" anchor="ctr"/>
                      <a:lstStyle/>
                      <a:p>
                        <a:endParaRPr lang="en-GB"/>
                      </a:p>
                    </p:txBody>
                  </p:sp>
                </p:grpSp>
                <p:grpSp>
                  <p:nvGrpSpPr>
                    <p:cNvPr id="1440" name="Graphic 18">
                      <a:extLst>
                        <a:ext uri="{FF2B5EF4-FFF2-40B4-BE49-F238E27FC236}">
                          <a16:creationId xmlns:a16="http://schemas.microsoft.com/office/drawing/2014/main" id="{8625DBBD-3499-247E-F99C-94C45BA1DCE2}"/>
                        </a:ext>
                      </a:extLst>
                    </p:cNvPr>
                    <p:cNvGrpSpPr/>
                    <p:nvPr/>
                  </p:nvGrpSpPr>
                  <p:grpSpPr>
                    <a:xfrm>
                      <a:off x="7936515" y="3983633"/>
                      <a:ext cx="1285" cy="1714"/>
                      <a:chOff x="7936515" y="3983633"/>
                      <a:chExt cx="1285" cy="1714"/>
                    </a:xfrm>
                  </p:grpSpPr>
                  <p:sp>
                    <p:nvSpPr>
                      <p:cNvPr id="1441" name="Freeform: Shape 1440">
                        <a:extLst>
                          <a:ext uri="{FF2B5EF4-FFF2-40B4-BE49-F238E27FC236}">
                            <a16:creationId xmlns:a16="http://schemas.microsoft.com/office/drawing/2014/main" id="{88C2C33A-21BE-424E-4D6D-22F22A6A74E8}"/>
                          </a:ext>
                        </a:extLst>
                      </p:cNvPr>
                      <p:cNvSpPr/>
                      <p:nvPr/>
                    </p:nvSpPr>
                    <p:spPr>
                      <a:xfrm>
                        <a:off x="7936944" y="3983633"/>
                        <a:ext cx="857" cy="1286"/>
                      </a:xfrm>
                      <a:custGeom>
                        <a:avLst/>
                        <a:gdLst>
                          <a:gd name="connsiteX0" fmla="*/ 857 w 857"/>
                          <a:gd name="connsiteY0" fmla="*/ 0 h 1286"/>
                          <a:gd name="connsiteX1" fmla="*/ 0 w 857"/>
                          <a:gd name="connsiteY1" fmla="*/ 1286 h 1286"/>
                          <a:gd name="connsiteX2" fmla="*/ 857 w 857"/>
                          <a:gd name="connsiteY2" fmla="*/ 0 h 1286"/>
                        </a:gdLst>
                        <a:ahLst/>
                        <a:cxnLst>
                          <a:cxn ang="0">
                            <a:pos x="connsiteX0" y="connsiteY0"/>
                          </a:cxn>
                          <a:cxn ang="0">
                            <a:pos x="connsiteX1" y="connsiteY1"/>
                          </a:cxn>
                          <a:cxn ang="0">
                            <a:pos x="connsiteX2" y="connsiteY2"/>
                          </a:cxn>
                        </a:cxnLst>
                        <a:rect l="l" t="t" r="r" b="b"/>
                        <a:pathLst>
                          <a:path w="857" h="1286">
                            <a:moveTo>
                              <a:pt x="857" y="0"/>
                            </a:moveTo>
                            <a:lnTo>
                              <a:pt x="0" y="1286"/>
                            </a:lnTo>
                            <a:lnTo>
                              <a:pt x="857" y="0"/>
                            </a:lnTo>
                          </a:path>
                        </a:pathLst>
                      </a:custGeom>
                      <a:solidFill>
                        <a:srgbClr val="376C70"/>
                      </a:solidFill>
                      <a:ln w="4286" cap="flat">
                        <a:noFill/>
                        <a:prstDash val="solid"/>
                        <a:miter/>
                      </a:ln>
                    </p:spPr>
                    <p:txBody>
                      <a:bodyPr rtlCol="0" anchor="ctr"/>
                      <a:lstStyle/>
                      <a:p>
                        <a:endParaRPr lang="en-GB"/>
                      </a:p>
                    </p:txBody>
                  </p:sp>
                  <p:sp>
                    <p:nvSpPr>
                      <p:cNvPr id="1442" name="Freeform: Shape 1441">
                        <a:extLst>
                          <a:ext uri="{FF2B5EF4-FFF2-40B4-BE49-F238E27FC236}">
                            <a16:creationId xmlns:a16="http://schemas.microsoft.com/office/drawing/2014/main" id="{DC8B48D9-4882-8789-F915-AB2B95FDC6A2}"/>
                          </a:ext>
                        </a:extLst>
                      </p:cNvPr>
                      <p:cNvSpPr/>
                      <p:nvPr/>
                    </p:nvSpPr>
                    <p:spPr>
                      <a:xfrm>
                        <a:off x="7936515" y="3983633"/>
                        <a:ext cx="1285" cy="1714"/>
                      </a:xfrm>
                      <a:custGeom>
                        <a:avLst/>
                        <a:gdLst>
                          <a:gd name="connsiteX0" fmla="*/ 1286 w 1285"/>
                          <a:gd name="connsiteY0" fmla="*/ 0 h 1714"/>
                          <a:gd name="connsiteX1" fmla="*/ 0 w 1285"/>
                          <a:gd name="connsiteY1" fmla="*/ 1715 h 1714"/>
                          <a:gd name="connsiteX2" fmla="*/ 429 w 1285"/>
                          <a:gd name="connsiteY2" fmla="*/ 429 h 1714"/>
                          <a:gd name="connsiteX3" fmla="*/ 1286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1286" y="0"/>
                            </a:moveTo>
                            <a:cubicBezTo>
                              <a:pt x="857" y="429"/>
                              <a:pt x="857" y="1715"/>
                              <a:pt x="0" y="1715"/>
                            </a:cubicBezTo>
                            <a:lnTo>
                              <a:pt x="429" y="429"/>
                            </a:lnTo>
                            <a:cubicBezTo>
                              <a:pt x="857" y="429"/>
                              <a:pt x="857" y="429"/>
                              <a:pt x="1286" y="0"/>
                            </a:cubicBezTo>
                          </a:path>
                        </a:pathLst>
                      </a:custGeom>
                      <a:solidFill>
                        <a:srgbClr val="B94231"/>
                      </a:solidFill>
                      <a:ln w="4286" cap="flat">
                        <a:noFill/>
                        <a:prstDash val="solid"/>
                        <a:miter/>
                      </a:ln>
                    </p:spPr>
                    <p:txBody>
                      <a:bodyPr rtlCol="0" anchor="ctr"/>
                      <a:lstStyle/>
                      <a:p>
                        <a:endParaRPr lang="en-GB"/>
                      </a:p>
                    </p:txBody>
                  </p:sp>
                </p:grpSp>
                <p:grpSp>
                  <p:nvGrpSpPr>
                    <p:cNvPr id="1443" name="Graphic 18">
                      <a:extLst>
                        <a:ext uri="{FF2B5EF4-FFF2-40B4-BE49-F238E27FC236}">
                          <a16:creationId xmlns:a16="http://schemas.microsoft.com/office/drawing/2014/main" id="{25E16724-921B-0950-09F7-E37660EDCD05}"/>
                        </a:ext>
                      </a:extLst>
                    </p:cNvPr>
                    <p:cNvGrpSpPr/>
                    <p:nvPr/>
                  </p:nvGrpSpPr>
                  <p:grpSpPr>
                    <a:xfrm>
                      <a:off x="7960090" y="3997349"/>
                      <a:ext cx="1285" cy="1714"/>
                      <a:chOff x="7960090" y="3997349"/>
                      <a:chExt cx="1285" cy="1714"/>
                    </a:xfrm>
                  </p:grpSpPr>
                  <p:sp>
                    <p:nvSpPr>
                      <p:cNvPr id="1444" name="Freeform: Shape 1443">
                        <a:extLst>
                          <a:ext uri="{FF2B5EF4-FFF2-40B4-BE49-F238E27FC236}">
                            <a16:creationId xmlns:a16="http://schemas.microsoft.com/office/drawing/2014/main" id="{5E53C245-1576-8F05-2209-04333639D63E}"/>
                          </a:ext>
                        </a:extLst>
                      </p:cNvPr>
                      <p:cNvSpPr/>
                      <p:nvPr/>
                    </p:nvSpPr>
                    <p:spPr>
                      <a:xfrm>
                        <a:off x="7960947" y="3997349"/>
                        <a:ext cx="428" cy="1285"/>
                      </a:xfrm>
                      <a:custGeom>
                        <a:avLst/>
                        <a:gdLst>
                          <a:gd name="connsiteX0" fmla="*/ 429 w 428"/>
                          <a:gd name="connsiteY0" fmla="*/ 0 h 1285"/>
                          <a:gd name="connsiteX1" fmla="*/ 0 w 428"/>
                          <a:gd name="connsiteY1" fmla="*/ 1286 h 1285"/>
                          <a:gd name="connsiteX2" fmla="*/ 429 w 428"/>
                          <a:gd name="connsiteY2" fmla="*/ 0 h 1285"/>
                        </a:gdLst>
                        <a:ahLst/>
                        <a:cxnLst>
                          <a:cxn ang="0">
                            <a:pos x="connsiteX0" y="connsiteY0"/>
                          </a:cxn>
                          <a:cxn ang="0">
                            <a:pos x="connsiteX1" y="connsiteY1"/>
                          </a:cxn>
                          <a:cxn ang="0">
                            <a:pos x="connsiteX2" y="connsiteY2"/>
                          </a:cxn>
                        </a:cxnLst>
                        <a:rect l="l" t="t" r="r" b="b"/>
                        <a:pathLst>
                          <a:path w="428" h="1285">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445" name="Freeform: Shape 1444">
                        <a:extLst>
                          <a:ext uri="{FF2B5EF4-FFF2-40B4-BE49-F238E27FC236}">
                            <a16:creationId xmlns:a16="http://schemas.microsoft.com/office/drawing/2014/main" id="{5BC7985A-28B6-870E-6B81-A83305036B92}"/>
                          </a:ext>
                        </a:extLst>
                      </p:cNvPr>
                      <p:cNvSpPr/>
                      <p:nvPr/>
                    </p:nvSpPr>
                    <p:spPr>
                      <a:xfrm>
                        <a:off x="7960090" y="3997349"/>
                        <a:ext cx="1285" cy="1714"/>
                      </a:xfrm>
                      <a:custGeom>
                        <a:avLst/>
                        <a:gdLst>
                          <a:gd name="connsiteX0" fmla="*/ 1286 w 1285"/>
                          <a:gd name="connsiteY0" fmla="*/ 0 h 1714"/>
                          <a:gd name="connsiteX1" fmla="*/ 0 w 1285"/>
                          <a:gd name="connsiteY1" fmla="*/ 1715 h 1714"/>
                          <a:gd name="connsiteX2" fmla="*/ 429 w 1285"/>
                          <a:gd name="connsiteY2" fmla="*/ 429 h 1714"/>
                          <a:gd name="connsiteX3" fmla="*/ 1286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1286" y="0"/>
                            </a:moveTo>
                            <a:cubicBezTo>
                              <a:pt x="857" y="429"/>
                              <a:pt x="857" y="1715"/>
                              <a:pt x="0" y="1715"/>
                            </a:cubicBezTo>
                            <a:lnTo>
                              <a:pt x="429" y="429"/>
                            </a:lnTo>
                            <a:cubicBezTo>
                              <a:pt x="1286" y="429"/>
                              <a:pt x="1286" y="429"/>
                              <a:pt x="1286" y="0"/>
                            </a:cubicBezTo>
                          </a:path>
                        </a:pathLst>
                      </a:custGeom>
                      <a:solidFill>
                        <a:srgbClr val="B94231"/>
                      </a:solidFill>
                      <a:ln w="4286" cap="flat">
                        <a:noFill/>
                        <a:prstDash val="solid"/>
                        <a:miter/>
                      </a:ln>
                    </p:spPr>
                    <p:txBody>
                      <a:bodyPr rtlCol="0" anchor="ctr"/>
                      <a:lstStyle/>
                      <a:p>
                        <a:endParaRPr lang="en-GB"/>
                      </a:p>
                    </p:txBody>
                  </p:sp>
                </p:grpSp>
                <p:sp>
                  <p:nvSpPr>
                    <p:cNvPr id="1446" name="Freeform: Shape 1445">
                      <a:extLst>
                        <a:ext uri="{FF2B5EF4-FFF2-40B4-BE49-F238E27FC236}">
                          <a16:creationId xmlns:a16="http://schemas.microsoft.com/office/drawing/2014/main" id="{8FC8D98F-2588-3528-F311-91021463039E}"/>
                        </a:ext>
                      </a:extLst>
                    </p:cNvPr>
                    <p:cNvSpPr/>
                    <p:nvPr/>
                  </p:nvSpPr>
                  <p:spPr>
                    <a:xfrm>
                      <a:off x="7762243" y="3900480"/>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4"/>
                            <a:pt x="251" y="857"/>
                            <a:pt x="679" y="0"/>
                          </a:cubicBezTo>
                          <a:cubicBezTo>
                            <a:pt x="251" y="429"/>
                            <a:pt x="251" y="857"/>
                            <a:pt x="1108" y="1286"/>
                          </a:cubicBezTo>
                        </a:path>
                      </a:pathLst>
                    </a:custGeom>
                    <a:solidFill>
                      <a:srgbClr val="B94231"/>
                    </a:solidFill>
                    <a:ln w="4286" cap="flat">
                      <a:noFill/>
                      <a:prstDash val="solid"/>
                      <a:miter/>
                    </a:ln>
                  </p:spPr>
                  <p:txBody>
                    <a:bodyPr rtlCol="0" anchor="ctr"/>
                    <a:lstStyle/>
                    <a:p>
                      <a:endParaRPr lang="en-GB"/>
                    </a:p>
                  </p:txBody>
                </p:sp>
                <p:sp>
                  <p:nvSpPr>
                    <p:cNvPr id="1447" name="Freeform: Shape 1446">
                      <a:extLst>
                        <a:ext uri="{FF2B5EF4-FFF2-40B4-BE49-F238E27FC236}">
                          <a16:creationId xmlns:a16="http://schemas.microsoft.com/office/drawing/2014/main" id="{AEBCEE89-94C5-620B-960A-9478D7FC4EAF}"/>
                        </a:ext>
                      </a:extLst>
                    </p:cNvPr>
                    <p:cNvSpPr/>
                    <p:nvPr/>
                  </p:nvSpPr>
                  <p:spPr>
                    <a:xfrm>
                      <a:off x="7803642" y="3915482"/>
                      <a:ext cx="14144" cy="9001"/>
                    </a:xfrm>
                    <a:custGeom>
                      <a:avLst/>
                      <a:gdLst>
                        <a:gd name="connsiteX0" fmla="*/ 14144 w 14144"/>
                        <a:gd name="connsiteY0" fmla="*/ 0 h 9001"/>
                        <a:gd name="connsiteX1" fmla="*/ 13716 w 14144"/>
                        <a:gd name="connsiteY1" fmla="*/ 1286 h 9001"/>
                        <a:gd name="connsiteX2" fmla="*/ 0 w 14144"/>
                        <a:gd name="connsiteY2" fmla="*/ 9001 h 9001"/>
                        <a:gd name="connsiteX3" fmla="*/ 429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14144" y="0"/>
                          </a:moveTo>
                          <a:lnTo>
                            <a:pt x="13716" y="1286"/>
                          </a:lnTo>
                          <a:lnTo>
                            <a:pt x="0" y="9001"/>
                          </a:lnTo>
                          <a:lnTo>
                            <a:pt x="429" y="7715"/>
                          </a:lnTo>
                          <a:close/>
                        </a:path>
                      </a:pathLst>
                    </a:custGeom>
                    <a:solidFill>
                      <a:srgbClr val="B94231"/>
                    </a:solidFill>
                    <a:ln w="4286" cap="flat">
                      <a:noFill/>
                      <a:prstDash val="solid"/>
                      <a:miter/>
                    </a:ln>
                  </p:spPr>
                  <p:txBody>
                    <a:bodyPr rtlCol="0" anchor="ctr"/>
                    <a:lstStyle/>
                    <a:p>
                      <a:endParaRPr lang="en-GB"/>
                    </a:p>
                  </p:txBody>
                </p:sp>
                <p:grpSp>
                  <p:nvGrpSpPr>
                    <p:cNvPr id="1448" name="Graphic 18">
                      <a:extLst>
                        <a:ext uri="{FF2B5EF4-FFF2-40B4-BE49-F238E27FC236}">
                          <a16:creationId xmlns:a16="http://schemas.microsoft.com/office/drawing/2014/main" id="{2F9E0B7E-651F-7666-53FC-28DB303564EA}"/>
                        </a:ext>
                      </a:extLst>
                    </p:cNvPr>
                    <p:cNvGrpSpPr/>
                    <p:nvPr/>
                  </p:nvGrpSpPr>
                  <p:grpSpPr>
                    <a:xfrm>
                      <a:off x="8008096" y="4025210"/>
                      <a:ext cx="1286" cy="1714"/>
                      <a:chOff x="8008096" y="4025210"/>
                      <a:chExt cx="1286" cy="1714"/>
                    </a:xfrm>
                  </p:grpSpPr>
                  <p:sp>
                    <p:nvSpPr>
                      <p:cNvPr id="1449" name="Freeform: Shape 1448">
                        <a:extLst>
                          <a:ext uri="{FF2B5EF4-FFF2-40B4-BE49-F238E27FC236}">
                            <a16:creationId xmlns:a16="http://schemas.microsoft.com/office/drawing/2014/main" id="{10BB318B-EC86-03B7-7CCC-56C61E2FDD3F}"/>
                          </a:ext>
                        </a:extLst>
                      </p:cNvPr>
                      <p:cNvSpPr/>
                      <p:nvPr/>
                    </p:nvSpPr>
                    <p:spPr>
                      <a:xfrm>
                        <a:off x="8008524" y="4025210"/>
                        <a:ext cx="857" cy="1285"/>
                      </a:xfrm>
                      <a:custGeom>
                        <a:avLst/>
                        <a:gdLst>
                          <a:gd name="connsiteX0" fmla="*/ 858 w 857"/>
                          <a:gd name="connsiteY0" fmla="*/ 0 h 1285"/>
                          <a:gd name="connsiteX1" fmla="*/ 0 w 857"/>
                          <a:gd name="connsiteY1" fmla="*/ 1286 h 1285"/>
                          <a:gd name="connsiteX2" fmla="*/ 858 w 857"/>
                          <a:gd name="connsiteY2" fmla="*/ 0 h 1285"/>
                        </a:gdLst>
                        <a:ahLst/>
                        <a:cxnLst>
                          <a:cxn ang="0">
                            <a:pos x="connsiteX0" y="connsiteY0"/>
                          </a:cxn>
                          <a:cxn ang="0">
                            <a:pos x="connsiteX1" y="connsiteY1"/>
                          </a:cxn>
                          <a:cxn ang="0">
                            <a:pos x="connsiteX2" y="connsiteY2"/>
                          </a:cxn>
                        </a:cxnLst>
                        <a:rect l="l" t="t" r="r" b="b"/>
                        <a:pathLst>
                          <a:path w="857" h="1285">
                            <a:moveTo>
                              <a:pt x="858" y="0"/>
                            </a:moveTo>
                            <a:lnTo>
                              <a:pt x="0" y="1286"/>
                            </a:lnTo>
                            <a:lnTo>
                              <a:pt x="858" y="0"/>
                            </a:lnTo>
                          </a:path>
                        </a:pathLst>
                      </a:custGeom>
                      <a:solidFill>
                        <a:srgbClr val="376C70"/>
                      </a:solidFill>
                      <a:ln w="4286" cap="flat">
                        <a:noFill/>
                        <a:prstDash val="solid"/>
                        <a:miter/>
                      </a:ln>
                    </p:spPr>
                    <p:txBody>
                      <a:bodyPr rtlCol="0" anchor="ctr"/>
                      <a:lstStyle/>
                      <a:p>
                        <a:endParaRPr lang="en-GB"/>
                      </a:p>
                    </p:txBody>
                  </p:sp>
                  <p:sp>
                    <p:nvSpPr>
                      <p:cNvPr id="1450" name="Freeform: Shape 1449">
                        <a:extLst>
                          <a:ext uri="{FF2B5EF4-FFF2-40B4-BE49-F238E27FC236}">
                            <a16:creationId xmlns:a16="http://schemas.microsoft.com/office/drawing/2014/main" id="{578164F6-CC3C-4AC0-FD6A-A75E9D5DB5BE}"/>
                          </a:ext>
                        </a:extLst>
                      </p:cNvPr>
                      <p:cNvSpPr/>
                      <p:nvPr/>
                    </p:nvSpPr>
                    <p:spPr>
                      <a:xfrm>
                        <a:off x="8008096" y="4025210"/>
                        <a:ext cx="1286" cy="1714"/>
                      </a:xfrm>
                      <a:custGeom>
                        <a:avLst/>
                        <a:gdLst>
                          <a:gd name="connsiteX0" fmla="*/ 1286 w 1286"/>
                          <a:gd name="connsiteY0" fmla="*/ 0 h 1714"/>
                          <a:gd name="connsiteX1" fmla="*/ 0 w 1286"/>
                          <a:gd name="connsiteY1" fmla="*/ 1715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8" y="429"/>
                              <a:pt x="858" y="1715"/>
                              <a:pt x="0" y="1715"/>
                            </a:cubicBezTo>
                            <a:lnTo>
                              <a:pt x="429" y="429"/>
                            </a:lnTo>
                            <a:cubicBezTo>
                              <a:pt x="858" y="429"/>
                              <a:pt x="858" y="0"/>
                              <a:pt x="1286" y="0"/>
                            </a:cubicBezTo>
                          </a:path>
                        </a:pathLst>
                      </a:custGeom>
                      <a:solidFill>
                        <a:srgbClr val="B94231"/>
                      </a:solidFill>
                      <a:ln w="4286" cap="flat">
                        <a:noFill/>
                        <a:prstDash val="solid"/>
                        <a:miter/>
                      </a:ln>
                    </p:spPr>
                    <p:txBody>
                      <a:bodyPr rtlCol="0" anchor="ctr"/>
                      <a:lstStyle/>
                      <a:p>
                        <a:endParaRPr lang="en-GB"/>
                      </a:p>
                    </p:txBody>
                  </p:sp>
                </p:grpSp>
                <p:sp>
                  <p:nvSpPr>
                    <p:cNvPr id="1451" name="Freeform: Shape 1450">
                      <a:extLst>
                        <a:ext uri="{FF2B5EF4-FFF2-40B4-BE49-F238E27FC236}">
                          <a16:creationId xmlns:a16="http://schemas.microsoft.com/office/drawing/2014/main" id="{2987B485-A199-A90F-EEFC-424F3D0F4D9F}"/>
                        </a:ext>
                      </a:extLst>
                    </p:cNvPr>
                    <p:cNvSpPr/>
                    <p:nvPr/>
                  </p:nvSpPr>
                  <p:spPr>
                    <a:xfrm>
                      <a:off x="7762494" y="3901766"/>
                      <a:ext cx="38147" cy="22717"/>
                    </a:xfrm>
                    <a:custGeom>
                      <a:avLst/>
                      <a:gdLst>
                        <a:gd name="connsiteX0" fmla="*/ 38147 w 38147"/>
                        <a:gd name="connsiteY0" fmla="*/ 21431 h 22717"/>
                        <a:gd name="connsiteX1" fmla="*/ 37719 w 38147"/>
                        <a:gd name="connsiteY1" fmla="*/ 22717 h 22717"/>
                        <a:gd name="connsiteX2" fmla="*/ 0 w 38147"/>
                        <a:gd name="connsiteY2" fmla="*/ 1286 h 22717"/>
                        <a:gd name="connsiteX3" fmla="*/ 857 w 38147"/>
                        <a:gd name="connsiteY3" fmla="*/ 0 h 22717"/>
                      </a:gdLst>
                      <a:ahLst/>
                      <a:cxnLst>
                        <a:cxn ang="0">
                          <a:pos x="connsiteX0" y="connsiteY0"/>
                        </a:cxn>
                        <a:cxn ang="0">
                          <a:pos x="connsiteX1" y="connsiteY1"/>
                        </a:cxn>
                        <a:cxn ang="0">
                          <a:pos x="connsiteX2" y="connsiteY2"/>
                        </a:cxn>
                        <a:cxn ang="0">
                          <a:pos x="connsiteX3" y="connsiteY3"/>
                        </a:cxn>
                      </a:cxnLst>
                      <a:rect l="l" t="t" r="r" b="b"/>
                      <a:pathLst>
                        <a:path w="38147" h="22717">
                          <a:moveTo>
                            <a:pt x="38147" y="21431"/>
                          </a:moveTo>
                          <a:lnTo>
                            <a:pt x="37719" y="22717"/>
                          </a:lnTo>
                          <a:lnTo>
                            <a:pt x="0" y="1286"/>
                          </a:lnTo>
                          <a:lnTo>
                            <a:pt x="857" y="0"/>
                          </a:lnTo>
                          <a:close/>
                        </a:path>
                      </a:pathLst>
                    </a:custGeom>
                    <a:solidFill>
                      <a:srgbClr val="B94231"/>
                    </a:solidFill>
                    <a:ln w="4286" cap="flat">
                      <a:noFill/>
                      <a:prstDash val="solid"/>
                      <a:miter/>
                    </a:ln>
                  </p:spPr>
                  <p:txBody>
                    <a:bodyPr rtlCol="0" anchor="ctr"/>
                    <a:lstStyle/>
                    <a:p>
                      <a:endParaRPr lang="en-GB"/>
                    </a:p>
                  </p:txBody>
                </p:sp>
                <p:sp>
                  <p:nvSpPr>
                    <p:cNvPr id="1452" name="Freeform: Shape 1451">
                      <a:extLst>
                        <a:ext uri="{FF2B5EF4-FFF2-40B4-BE49-F238E27FC236}">
                          <a16:creationId xmlns:a16="http://schemas.microsoft.com/office/drawing/2014/main" id="{A1227BA7-EDD1-9398-9A76-516E65B32A85}"/>
                        </a:ext>
                      </a:extLst>
                    </p:cNvPr>
                    <p:cNvSpPr/>
                    <p:nvPr/>
                  </p:nvSpPr>
                  <p:spPr>
                    <a:xfrm>
                      <a:off x="7762821" y="3891479"/>
                      <a:ext cx="55485" cy="32146"/>
                    </a:xfrm>
                    <a:custGeom>
                      <a:avLst/>
                      <a:gdLst>
                        <a:gd name="connsiteX0" fmla="*/ 15961 w 55485"/>
                        <a:gd name="connsiteY0" fmla="*/ 0 h 32146"/>
                        <a:gd name="connsiteX1" fmla="*/ 17675 w 55485"/>
                        <a:gd name="connsiteY1" fmla="*/ 429 h 32146"/>
                        <a:gd name="connsiteX2" fmla="*/ 54965 w 55485"/>
                        <a:gd name="connsiteY2" fmla="*/ 21860 h 32146"/>
                        <a:gd name="connsiteX3" fmla="*/ 39535 w 55485"/>
                        <a:gd name="connsiteY3" fmla="*/ 32147 h 32146"/>
                        <a:gd name="connsiteX4" fmla="*/ 37820 w 55485"/>
                        <a:gd name="connsiteY4" fmla="*/ 31718 h 32146"/>
                        <a:gd name="connsiteX5" fmla="*/ 530 w 55485"/>
                        <a:gd name="connsiteY5" fmla="*/ 10287 h 32146"/>
                        <a:gd name="connsiteX6" fmla="*/ 15961 w 55485"/>
                        <a:gd name="connsiteY6" fmla="*/ 0 h 32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485" h="32146">
                          <a:moveTo>
                            <a:pt x="15961" y="0"/>
                          </a:moveTo>
                          <a:cubicBezTo>
                            <a:pt x="16389" y="0"/>
                            <a:pt x="17247" y="0"/>
                            <a:pt x="17675" y="429"/>
                          </a:cubicBezTo>
                          <a:lnTo>
                            <a:pt x="54965" y="21860"/>
                          </a:lnTo>
                          <a:cubicBezTo>
                            <a:pt x="58823" y="23574"/>
                            <a:pt x="39963" y="32147"/>
                            <a:pt x="39535" y="32147"/>
                          </a:cubicBezTo>
                          <a:cubicBezTo>
                            <a:pt x="39106" y="32147"/>
                            <a:pt x="38249" y="32147"/>
                            <a:pt x="37820" y="31718"/>
                          </a:cubicBezTo>
                          <a:lnTo>
                            <a:pt x="530" y="10287"/>
                          </a:lnTo>
                          <a:cubicBezTo>
                            <a:pt x="-3328" y="8573"/>
                            <a:pt x="15104" y="0"/>
                            <a:pt x="15961" y="0"/>
                          </a:cubicBezTo>
                          <a:close/>
                        </a:path>
                      </a:pathLst>
                    </a:custGeom>
                    <a:solidFill>
                      <a:srgbClr val="6C74AF"/>
                    </a:solidFill>
                    <a:ln w="4286" cap="flat">
                      <a:noFill/>
                      <a:prstDash val="solid"/>
                      <a:miter/>
                    </a:ln>
                  </p:spPr>
                  <p:txBody>
                    <a:bodyPr rtlCol="0" anchor="ctr"/>
                    <a:lstStyle/>
                    <a:p>
                      <a:endParaRPr lang="en-GB"/>
                    </a:p>
                  </p:txBody>
                </p:sp>
                <p:sp>
                  <p:nvSpPr>
                    <p:cNvPr id="1453" name="Freeform: Shape 1452">
                      <a:extLst>
                        <a:ext uri="{FF2B5EF4-FFF2-40B4-BE49-F238E27FC236}">
                          <a16:creationId xmlns:a16="http://schemas.microsoft.com/office/drawing/2014/main" id="{FD49BB33-ED09-C072-8B24-A25B2C9A75C8}"/>
                        </a:ext>
                      </a:extLst>
                    </p:cNvPr>
                    <p:cNvSpPr/>
                    <p:nvPr/>
                  </p:nvSpPr>
                  <p:spPr>
                    <a:xfrm>
                      <a:off x="7800212" y="3923197"/>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8" y="1715"/>
                            <a:pt x="0" y="1286"/>
                          </a:cubicBezTo>
                          <a:lnTo>
                            <a:pt x="429" y="0"/>
                          </a:lnTo>
                          <a:cubicBezTo>
                            <a:pt x="1286" y="857"/>
                            <a:pt x="3001" y="857"/>
                            <a:pt x="3858" y="0"/>
                          </a:cubicBezTo>
                        </a:path>
                      </a:pathLst>
                    </a:custGeom>
                    <a:solidFill>
                      <a:srgbClr val="B94231"/>
                    </a:solidFill>
                    <a:ln w="4286" cap="flat">
                      <a:noFill/>
                      <a:prstDash val="solid"/>
                      <a:miter/>
                    </a:ln>
                  </p:spPr>
                  <p:txBody>
                    <a:bodyPr rtlCol="0" anchor="ctr"/>
                    <a:lstStyle/>
                    <a:p>
                      <a:endParaRPr lang="en-GB"/>
                    </a:p>
                  </p:txBody>
                </p:sp>
                <p:sp>
                  <p:nvSpPr>
                    <p:cNvPr id="1454" name="Freeform: Shape 1453">
                      <a:extLst>
                        <a:ext uri="{FF2B5EF4-FFF2-40B4-BE49-F238E27FC236}">
                          <a16:creationId xmlns:a16="http://schemas.microsoft.com/office/drawing/2014/main" id="{5209BF68-893D-0478-859A-358B75D2C616}"/>
                        </a:ext>
                      </a:extLst>
                    </p:cNvPr>
                    <p:cNvSpPr/>
                    <p:nvPr/>
                  </p:nvSpPr>
                  <p:spPr>
                    <a:xfrm>
                      <a:off x="7827216" y="3929198"/>
                      <a:ext cx="14573" cy="9001"/>
                    </a:xfrm>
                    <a:custGeom>
                      <a:avLst/>
                      <a:gdLst>
                        <a:gd name="connsiteX0" fmla="*/ 14573 w 14573"/>
                        <a:gd name="connsiteY0" fmla="*/ 0 h 9001"/>
                        <a:gd name="connsiteX1" fmla="*/ 13716 w 14573"/>
                        <a:gd name="connsiteY1" fmla="*/ 1286 h 9001"/>
                        <a:gd name="connsiteX2" fmla="*/ 0 w 14573"/>
                        <a:gd name="connsiteY2" fmla="*/ 9001 h 9001"/>
                        <a:gd name="connsiteX3" fmla="*/ 857 w 14573"/>
                        <a:gd name="connsiteY3" fmla="*/ 8144 h 9001"/>
                      </a:gdLst>
                      <a:ahLst/>
                      <a:cxnLst>
                        <a:cxn ang="0">
                          <a:pos x="connsiteX0" y="connsiteY0"/>
                        </a:cxn>
                        <a:cxn ang="0">
                          <a:pos x="connsiteX1" y="connsiteY1"/>
                        </a:cxn>
                        <a:cxn ang="0">
                          <a:pos x="connsiteX2" y="connsiteY2"/>
                        </a:cxn>
                        <a:cxn ang="0">
                          <a:pos x="connsiteX3" y="connsiteY3"/>
                        </a:cxn>
                      </a:cxnLst>
                      <a:rect l="l" t="t" r="r" b="b"/>
                      <a:pathLst>
                        <a:path w="14573" h="9001">
                          <a:moveTo>
                            <a:pt x="14573" y="0"/>
                          </a:moveTo>
                          <a:lnTo>
                            <a:pt x="13716" y="1286"/>
                          </a:lnTo>
                          <a:lnTo>
                            <a:pt x="0" y="9001"/>
                          </a:lnTo>
                          <a:lnTo>
                            <a:pt x="857" y="8144"/>
                          </a:lnTo>
                          <a:close/>
                        </a:path>
                      </a:pathLst>
                    </a:custGeom>
                    <a:solidFill>
                      <a:srgbClr val="B94231"/>
                    </a:solidFill>
                    <a:ln w="4286" cap="flat">
                      <a:noFill/>
                      <a:prstDash val="solid"/>
                      <a:miter/>
                    </a:ln>
                  </p:spPr>
                  <p:txBody>
                    <a:bodyPr rtlCol="0" anchor="ctr"/>
                    <a:lstStyle/>
                    <a:p>
                      <a:endParaRPr lang="en-GB"/>
                    </a:p>
                  </p:txBody>
                </p:sp>
                <p:sp>
                  <p:nvSpPr>
                    <p:cNvPr id="1455" name="Freeform: Shape 1454">
                      <a:extLst>
                        <a:ext uri="{FF2B5EF4-FFF2-40B4-BE49-F238E27FC236}">
                          <a16:creationId xmlns:a16="http://schemas.microsoft.com/office/drawing/2014/main" id="{4BA9E131-EBDB-A182-589C-6FB11EB076AB}"/>
                        </a:ext>
                      </a:extLst>
                    </p:cNvPr>
                    <p:cNvSpPr/>
                    <p:nvPr/>
                  </p:nvSpPr>
                  <p:spPr>
                    <a:xfrm>
                      <a:off x="7809820" y="3927912"/>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5"/>
                            <a:pt x="251" y="857"/>
                            <a:pt x="679" y="0"/>
                          </a:cubicBezTo>
                          <a:cubicBezTo>
                            <a:pt x="251" y="429"/>
                            <a:pt x="679" y="857"/>
                            <a:pt x="1108" y="1286"/>
                          </a:cubicBezTo>
                        </a:path>
                      </a:pathLst>
                    </a:custGeom>
                    <a:solidFill>
                      <a:srgbClr val="B94231"/>
                    </a:solidFill>
                    <a:ln w="4286" cap="flat">
                      <a:noFill/>
                      <a:prstDash val="solid"/>
                      <a:miter/>
                    </a:ln>
                  </p:spPr>
                  <p:txBody>
                    <a:bodyPr rtlCol="0" anchor="ctr"/>
                    <a:lstStyle/>
                    <a:p>
                      <a:endParaRPr lang="en-GB"/>
                    </a:p>
                  </p:txBody>
                </p:sp>
                <p:sp>
                  <p:nvSpPr>
                    <p:cNvPr id="1456" name="Freeform: Shape 1455">
                      <a:extLst>
                        <a:ext uri="{FF2B5EF4-FFF2-40B4-BE49-F238E27FC236}">
                          <a16:creationId xmlns:a16="http://schemas.microsoft.com/office/drawing/2014/main" id="{9DD6AA49-C5B0-A165-B9E6-91D57391C5F7}"/>
                        </a:ext>
                      </a:extLst>
                    </p:cNvPr>
                    <p:cNvSpPr/>
                    <p:nvPr/>
                  </p:nvSpPr>
                  <p:spPr>
                    <a:xfrm>
                      <a:off x="7810500" y="3929198"/>
                      <a:ext cx="14144" cy="9001"/>
                    </a:xfrm>
                    <a:custGeom>
                      <a:avLst/>
                      <a:gdLst>
                        <a:gd name="connsiteX0" fmla="*/ 14145 w 14144"/>
                        <a:gd name="connsiteY0" fmla="*/ 8144 h 9001"/>
                        <a:gd name="connsiteX1" fmla="*/ 13287 w 14144"/>
                        <a:gd name="connsiteY1" fmla="*/ 9001 h 9001"/>
                        <a:gd name="connsiteX2" fmla="*/ 0 w 14144"/>
                        <a:gd name="connsiteY2" fmla="*/ 1286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8144"/>
                          </a:moveTo>
                          <a:lnTo>
                            <a:pt x="13287" y="9001"/>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457" name="Freeform: Shape 1456">
                      <a:extLst>
                        <a:ext uri="{FF2B5EF4-FFF2-40B4-BE49-F238E27FC236}">
                          <a16:creationId xmlns:a16="http://schemas.microsoft.com/office/drawing/2014/main" id="{0976E341-71F3-460C-B888-C81DCE881F24}"/>
                        </a:ext>
                      </a:extLst>
                    </p:cNvPr>
                    <p:cNvSpPr/>
                    <p:nvPr/>
                  </p:nvSpPr>
                  <p:spPr>
                    <a:xfrm>
                      <a:off x="7824215" y="3937342"/>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8" y="1715"/>
                            <a:pt x="0" y="1286"/>
                          </a:cubicBezTo>
                          <a:lnTo>
                            <a:pt x="429" y="0"/>
                          </a:lnTo>
                          <a:cubicBezTo>
                            <a:pt x="1286" y="429"/>
                            <a:pt x="3001" y="429"/>
                            <a:pt x="3858" y="0"/>
                          </a:cubicBezTo>
                        </a:path>
                      </a:pathLst>
                    </a:custGeom>
                    <a:solidFill>
                      <a:srgbClr val="B94231"/>
                    </a:solidFill>
                    <a:ln w="4286" cap="flat">
                      <a:noFill/>
                      <a:prstDash val="solid"/>
                      <a:miter/>
                    </a:ln>
                  </p:spPr>
                  <p:txBody>
                    <a:bodyPr rtlCol="0" anchor="ctr"/>
                    <a:lstStyle/>
                    <a:p>
                      <a:endParaRPr lang="en-GB"/>
                    </a:p>
                  </p:txBody>
                </p:sp>
                <p:sp>
                  <p:nvSpPr>
                    <p:cNvPr id="1458" name="Freeform: Shape 1457">
                      <a:extLst>
                        <a:ext uri="{FF2B5EF4-FFF2-40B4-BE49-F238E27FC236}">
                          <a16:creationId xmlns:a16="http://schemas.microsoft.com/office/drawing/2014/main" id="{56760014-C072-A42C-0D93-D5C98AC9233F}"/>
                        </a:ext>
                      </a:extLst>
                    </p:cNvPr>
                    <p:cNvSpPr/>
                    <p:nvPr/>
                  </p:nvSpPr>
                  <p:spPr>
                    <a:xfrm>
                      <a:off x="7810503" y="3918895"/>
                      <a:ext cx="31711" cy="18506"/>
                    </a:xfrm>
                    <a:custGeom>
                      <a:avLst/>
                      <a:gdLst>
                        <a:gd name="connsiteX0" fmla="*/ 15855 w 31711"/>
                        <a:gd name="connsiteY0" fmla="*/ 16 h 18506"/>
                        <a:gd name="connsiteX1" fmla="*/ 31286 w 31711"/>
                        <a:gd name="connsiteY1" fmla="*/ 10303 h 18506"/>
                        <a:gd name="connsiteX2" fmla="*/ 15855 w 31711"/>
                        <a:gd name="connsiteY2" fmla="*/ 18446 h 18506"/>
                        <a:gd name="connsiteX3" fmla="*/ 425 w 31711"/>
                        <a:gd name="connsiteY3" fmla="*/ 8160 h 18506"/>
                        <a:gd name="connsiteX4" fmla="*/ 15855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5" y="16"/>
                          </a:moveTo>
                          <a:cubicBezTo>
                            <a:pt x="16284" y="16"/>
                            <a:pt x="34715" y="8588"/>
                            <a:pt x="31286" y="10303"/>
                          </a:cubicBezTo>
                          <a:cubicBezTo>
                            <a:pt x="30429" y="10731"/>
                            <a:pt x="16713" y="19304"/>
                            <a:pt x="15855" y="18446"/>
                          </a:cubicBezTo>
                          <a:cubicBezTo>
                            <a:pt x="15427" y="18446"/>
                            <a:pt x="-3004" y="9874"/>
                            <a:pt x="425" y="8160"/>
                          </a:cubicBezTo>
                          <a:cubicBezTo>
                            <a:pt x="1283" y="8160"/>
                            <a:pt x="15427" y="-413"/>
                            <a:pt x="15855" y="16"/>
                          </a:cubicBezTo>
                          <a:close/>
                        </a:path>
                      </a:pathLst>
                    </a:custGeom>
                    <a:solidFill>
                      <a:srgbClr val="6C74AF"/>
                    </a:solidFill>
                    <a:ln w="4286" cap="flat">
                      <a:noFill/>
                      <a:prstDash val="solid"/>
                      <a:miter/>
                    </a:ln>
                  </p:spPr>
                  <p:txBody>
                    <a:bodyPr rtlCol="0" anchor="ctr"/>
                    <a:lstStyle/>
                    <a:p>
                      <a:endParaRPr lang="en-GB"/>
                    </a:p>
                  </p:txBody>
                </p:sp>
                <p:sp>
                  <p:nvSpPr>
                    <p:cNvPr id="1459" name="Freeform: Shape 1458">
                      <a:extLst>
                        <a:ext uri="{FF2B5EF4-FFF2-40B4-BE49-F238E27FC236}">
                          <a16:creationId xmlns:a16="http://schemas.microsoft.com/office/drawing/2014/main" id="{681AD0BF-E602-2AF0-0D49-003E9C14EA4F}"/>
                        </a:ext>
                      </a:extLst>
                    </p:cNvPr>
                    <p:cNvSpPr/>
                    <p:nvPr/>
                  </p:nvSpPr>
                  <p:spPr>
                    <a:xfrm>
                      <a:off x="7851219" y="3942914"/>
                      <a:ext cx="14144" cy="9429"/>
                    </a:xfrm>
                    <a:custGeom>
                      <a:avLst/>
                      <a:gdLst>
                        <a:gd name="connsiteX0" fmla="*/ 14145 w 14144"/>
                        <a:gd name="connsiteY0" fmla="*/ 0 h 9429"/>
                        <a:gd name="connsiteX1" fmla="*/ 13716 w 14144"/>
                        <a:gd name="connsiteY1" fmla="*/ 1286 h 9429"/>
                        <a:gd name="connsiteX2" fmla="*/ 0 w 14144"/>
                        <a:gd name="connsiteY2" fmla="*/ 9430 h 9429"/>
                        <a:gd name="connsiteX3" fmla="*/ 857 w 14144"/>
                        <a:gd name="connsiteY3" fmla="*/ 8144 h 9429"/>
                      </a:gdLst>
                      <a:ahLst/>
                      <a:cxnLst>
                        <a:cxn ang="0">
                          <a:pos x="connsiteX0" y="connsiteY0"/>
                        </a:cxn>
                        <a:cxn ang="0">
                          <a:pos x="connsiteX1" y="connsiteY1"/>
                        </a:cxn>
                        <a:cxn ang="0">
                          <a:pos x="connsiteX2" y="connsiteY2"/>
                        </a:cxn>
                        <a:cxn ang="0">
                          <a:pos x="connsiteX3" y="connsiteY3"/>
                        </a:cxn>
                      </a:cxnLst>
                      <a:rect l="l" t="t" r="r" b="b"/>
                      <a:pathLst>
                        <a:path w="14144" h="9429">
                          <a:moveTo>
                            <a:pt x="14145" y="0"/>
                          </a:moveTo>
                          <a:lnTo>
                            <a:pt x="13716" y="1286"/>
                          </a:lnTo>
                          <a:lnTo>
                            <a:pt x="0" y="9430"/>
                          </a:lnTo>
                          <a:lnTo>
                            <a:pt x="857" y="8144"/>
                          </a:lnTo>
                          <a:close/>
                        </a:path>
                      </a:pathLst>
                    </a:custGeom>
                    <a:solidFill>
                      <a:srgbClr val="B94231"/>
                    </a:solidFill>
                    <a:ln w="4286" cap="flat">
                      <a:noFill/>
                      <a:prstDash val="solid"/>
                      <a:miter/>
                    </a:ln>
                  </p:spPr>
                  <p:txBody>
                    <a:bodyPr rtlCol="0" anchor="ctr"/>
                    <a:lstStyle/>
                    <a:p>
                      <a:endParaRPr lang="en-GB"/>
                    </a:p>
                  </p:txBody>
                </p:sp>
                <p:sp>
                  <p:nvSpPr>
                    <p:cNvPr id="1460" name="Freeform: Shape 1459">
                      <a:extLst>
                        <a:ext uri="{FF2B5EF4-FFF2-40B4-BE49-F238E27FC236}">
                          <a16:creationId xmlns:a16="http://schemas.microsoft.com/office/drawing/2014/main" id="{6BD6B8EB-DF5D-C37B-1566-4F38149E8002}"/>
                        </a:ext>
                      </a:extLst>
                    </p:cNvPr>
                    <p:cNvSpPr/>
                    <p:nvPr/>
                  </p:nvSpPr>
                  <p:spPr>
                    <a:xfrm>
                      <a:off x="7833823" y="3941628"/>
                      <a:ext cx="1107" cy="2571"/>
                    </a:xfrm>
                    <a:custGeom>
                      <a:avLst/>
                      <a:gdLst>
                        <a:gd name="connsiteX0" fmla="*/ 1107 w 1107"/>
                        <a:gd name="connsiteY0" fmla="*/ 1286 h 2571"/>
                        <a:gd name="connsiteX1" fmla="*/ 679 w 1107"/>
                        <a:gd name="connsiteY1" fmla="*/ 2572 h 2571"/>
                        <a:gd name="connsiteX2" fmla="*/ 679 w 1107"/>
                        <a:gd name="connsiteY2" fmla="*/ 0 h 2571"/>
                        <a:gd name="connsiteX3" fmla="*/ 1107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7" y="1286"/>
                          </a:moveTo>
                          <a:lnTo>
                            <a:pt x="679" y="2572"/>
                          </a:lnTo>
                          <a:cubicBezTo>
                            <a:pt x="-607" y="1715"/>
                            <a:pt x="250" y="857"/>
                            <a:pt x="679" y="0"/>
                          </a:cubicBezTo>
                          <a:cubicBezTo>
                            <a:pt x="250" y="429"/>
                            <a:pt x="250" y="857"/>
                            <a:pt x="1107" y="1286"/>
                          </a:cubicBezTo>
                        </a:path>
                      </a:pathLst>
                    </a:custGeom>
                    <a:solidFill>
                      <a:srgbClr val="B94231"/>
                    </a:solidFill>
                    <a:ln w="4286" cap="flat">
                      <a:noFill/>
                      <a:prstDash val="solid"/>
                      <a:miter/>
                    </a:ln>
                  </p:spPr>
                  <p:txBody>
                    <a:bodyPr rtlCol="0" anchor="ctr"/>
                    <a:lstStyle/>
                    <a:p>
                      <a:endParaRPr lang="en-GB"/>
                    </a:p>
                  </p:txBody>
                </p:sp>
                <p:sp>
                  <p:nvSpPr>
                    <p:cNvPr id="1461" name="Freeform: Shape 1460">
                      <a:extLst>
                        <a:ext uri="{FF2B5EF4-FFF2-40B4-BE49-F238E27FC236}">
                          <a16:creationId xmlns:a16="http://schemas.microsoft.com/office/drawing/2014/main" id="{2E3B9160-4526-8833-AF10-C169E6A21BB6}"/>
                        </a:ext>
                      </a:extLst>
                    </p:cNvPr>
                    <p:cNvSpPr/>
                    <p:nvPr/>
                  </p:nvSpPr>
                  <p:spPr>
                    <a:xfrm>
                      <a:off x="7834074" y="3942914"/>
                      <a:ext cx="14573" cy="9429"/>
                    </a:xfrm>
                    <a:custGeom>
                      <a:avLst/>
                      <a:gdLst>
                        <a:gd name="connsiteX0" fmla="*/ 14573 w 14573"/>
                        <a:gd name="connsiteY0" fmla="*/ 8144 h 9429"/>
                        <a:gd name="connsiteX1" fmla="*/ 13716 w 14573"/>
                        <a:gd name="connsiteY1" fmla="*/ 9430 h 9429"/>
                        <a:gd name="connsiteX2" fmla="*/ 0 w 14573"/>
                        <a:gd name="connsiteY2" fmla="*/ 1286 h 9429"/>
                        <a:gd name="connsiteX3" fmla="*/ 857 w 14573"/>
                        <a:gd name="connsiteY3" fmla="*/ 0 h 9429"/>
                      </a:gdLst>
                      <a:ahLst/>
                      <a:cxnLst>
                        <a:cxn ang="0">
                          <a:pos x="connsiteX0" y="connsiteY0"/>
                        </a:cxn>
                        <a:cxn ang="0">
                          <a:pos x="connsiteX1" y="connsiteY1"/>
                        </a:cxn>
                        <a:cxn ang="0">
                          <a:pos x="connsiteX2" y="connsiteY2"/>
                        </a:cxn>
                        <a:cxn ang="0">
                          <a:pos x="connsiteX3" y="connsiteY3"/>
                        </a:cxn>
                      </a:cxnLst>
                      <a:rect l="l" t="t" r="r" b="b"/>
                      <a:pathLst>
                        <a:path w="14573" h="9429">
                          <a:moveTo>
                            <a:pt x="14573" y="8144"/>
                          </a:moveTo>
                          <a:lnTo>
                            <a:pt x="13716" y="9430"/>
                          </a:lnTo>
                          <a:lnTo>
                            <a:pt x="0" y="1286"/>
                          </a:lnTo>
                          <a:lnTo>
                            <a:pt x="857" y="0"/>
                          </a:lnTo>
                          <a:close/>
                        </a:path>
                      </a:pathLst>
                    </a:custGeom>
                    <a:solidFill>
                      <a:srgbClr val="B94231"/>
                    </a:solidFill>
                    <a:ln w="4286" cap="flat">
                      <a:noFill/>
                      <a:prstDash val="solid"/>
                      <a:miter/>
                    </a:ln>
                  </p:spPr>
                  <p:txBody>
                    <a:bodyPr rtlCol="0" anchor="ctr"/>
                    <a:lstStyle/>
                    <a:p>
                      <a:endParaRPr lang="en-GB"/>
                    </a:p>
                  </p:txBody>
                </p:sp>
                <p:sp>
                  <p:nvSpPr>
                    <p:cNvPr id="1462" name="Freeform: Shape 1461">
                      <a:extLst>
                        <a:ext uri="{FF2B5EF4-FFF2-40B4-BE49-F238E27FC236}">
                          <a16:creationId xmlns:a16="http://schemas.microsoft.com/office/drawing/2014/main" id="{3EF5DE80-8D97-E2F8-47DE-FD2C1B65A149}"/>
                        </a:ext>
                      </a:extLst>
                    </p:cNvPr>
                    <p:cNvSpPr/>
                    <p:nvPr/>
                  </p:nvSpPr>
                  <p:spPr>
                    <a:xfrm>
                      <a:off x="7848219" y="3951058"/>
                      <a:ext cx="3857" cy="1607"/>
                    </a:xfrm>
                    <a:custGeom>
                      <a:avLst/>
                      <a:gdLst>
                        <a:gd name="connsiteX0" fmla="*/ 3857 w 3857"/>
                        <a:gd name="connsiteY0" fmla="*/ 0 h 1607"/>
                        <a:gd name="connsiteX1" fmla="*/ 3429 w 3857"/>
                        <a:gd name="connsiteY1" fmla="*/ 1286 h 1607"/>
                        <a:gd name="connsiteX2" fmla="*/ 0 w 3857"/>
                        <a:gd name="connsiteY2" fmla="*/ 1286 h 1607"/>
                        <a:gd name="connsiteX3" fmla="*/ 429 w 3857"/>
                        <a:gd name="connsiteY3" fmla="*/ 0 h 1607"/>
                        <a:gd name="connsiteX4" fmla="*/ 3857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7" y="0"/>
                          </a:moveTo>
                          <a:lnTo>
                            <a:pt x="3429" y="1286"/>
                          </a:lnTo>
                          <a:cubicBezTo>
                            <a:pt x="2572" y="1715"/>
                            <a:pt x="857" y="1715"/>
                            <a:pt x="0" y="1286"/>
                          </a:cubicBezTo>
                          <a:lnTo>
                            <a:pt x="429" y="0"/>
                          </a:lnTo>
                          <a:cubicBezTo>
                            <a:pt x="1286" y="429"/>
                            <a:pt x="2572" y="429"/>
                            <a:pt x="3857" y="0"/>
                          </a:cubicBezTo>
                        </a:path>
                      </a:pathLst>
                    </a:custGeom>
                    <a:solidFill>
                      <a:srgbClr val="B94231"/>
                    </a:solidFill>
                    <a:ln w="4286" cap="flat">
                      <a:noFill/>
                      <a:prstDash val="solid"/>
                      <a:miter/>
                    </a:ln>
                  </p:spPr>
                  <p:txBody>
                    <a:bodyPr rtlCol="0" anchor="ctr"/>
                    <a:lstStyle/>
                    <a:p>
                      <a:endParaRPr lang="en-GB"/>
                    </a:p>
                  </p:txBody>
                </p:sp>
                <p:sp>
                  <p:nvSpPr>
                    <p:cNvPr id="1463" name="Freeform: Shape 1462">
                      <a:extLst>
                        <a:ext uri="{FF2B5EF4-FFF2-40B4-BE49-F238E27FC236}">
                          <a16:creationId xmlns:a16="http://schemas.microsoft.com/office/drawing/2014/main" id="{7C222312-C591-4D22-9817-C94325DD1B2B}"/>
                        </a:ext>
                      </a:extLst>
                    </p:cNvPr>
                    <p:cNvSpPr/>
                    <p:nvPr/>
                  </p:nvSpPr>
                  <p:spPr>
                    <a:xfrm>
                      <a:off x="7834506" y="3932611"/>
                      <a:ext cx="31711" cy="18506"/>
                    </a:xfrm>
                    <a:custGeom>
                      <a:avLst/>
                      <a:gdLst>
                        <a:gd name="connsiteX0" fmla="*/ 15856 w 31711"/>
                        <a:gd name="connsiteY0" fmla="*/ 16 h 18506"/>
                        <a:gd name="connsiteX1" fmla="*/ 31286 w 31711"/>
                        <a:gd name="connsiteY1" fmla="*/ 10302 h 18506"/>
                        <a:gd name="connsiteX2" fmla="*/ 15856 w 31711"/>
                        <a:gd name="connsiteY2" fmla="*/ 18446 h 18506"/>
                        <a:gd name="connsiteX3" fmla="*/ 425 w 31711"/>
                        <a:gd name="connsiteY3" fmla="*/ 8159 h 18506"/>
                        <a:gd name="connsiteX4" fmla="*/ 15856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6" y="16"/>
                          </a:moveTo>
                          <a:cubicBezTo>
                            <a:pt x="16284" y="16"/>
                            <a:pt x="34715" y="8588"/>
                            <a:pt x="31286" y="10302"/>
                          </a:cubicBezTo>
                          <a:cubicBezTo>
                            <a:pt x="30429" y="10731"/>
                            <a:pt x="16713" y="19304"/>
                            <a:pt x="15856" y="18446"/>
                          </a:cubicBezTo>
                          <a:cubicBezTo>
                            <a:pt x="15427" y="18446"/>
                            <a:pt x="-3004" y="9874"/>
                            <a:pt x="425" y="8159"/>
                          </a:cubicBezTo>
                          <a:cubicBezTo>
                            <a:pt x="1283" y="8159"/>
                            <a:pt x="14998" y="-413"/>
                            <a:pt x="15856" y="16"/>
                          </a:cubicBezTo>
                          <a:close/>
                        </a:path>
                      </a:pathLst>
                    </a:custGeom>
                    <a:solidFill>
                      <a:srgbClr val="6C74AF"/>
                    </a:solidFill>
                    <a:ln w="4286" cap="flat">
                      <a:noFill/>
                      <a:prstDash val="solid"/>
                      <a:miter/>
                    </a:ln>
                  </p:spPr>
                  <p:txBody>
                    <a:bodyPr rtlCol="0" anchor="ctr"/>
                    <a:lstStyle/>
                    <a:p>
                      <a:endParaRPr lang="en-GB"/>
                    </a:p>
                  </p:txBody>
                </p:sp>
                <p:sp>
                  <p:nvSpPr>
                    <p:cNvPr id="1464" name="Freeform: Shape 1463">
                      <a:extLst>
                        <a:ext uri="{FF2B5EF4-FFF2-40B4-BE49-F238E27FC236}">
                          <a16:creationId xmlns:a16="http://schemas.microsoft.com/office/drawing/2014/main" id="{78E62CC2-3E45-FA59-F588-23330048316B}"/>
                        </a:ext>
                      </a:extLst>
                    </p:cNvPr>
                    <p:cNvSpPr/>
                    <p:nvPr/>
                  </p:nvSpPr>
                  <p:spPr>
                    <a:xfrm>
                      <a:off x="7875222" y="3956630"/>
                      <a:ext cx="14144" cy="9429"/>
                    </a:xfrm>
                    <a:custGeom>
                      <a:avLst/>
                      <a:gdLst>
                        <a:gd name="connsiteX0" fmla="*/ 14145 w 14144"/>
                        <a:gd name="connsiteY0" fmla="*/ 0 h 9429"/>
                        <a:gd name="connsiteX1" fmla="*/ 13716 w 14144"/>
                        <a:gd name="connsiteY1" fmla="*/ 1286 h 9429"/>
                        <a:gd name="connsiteX2" fmla="*/ 0 w 14144"/>
                        <a:gd name="connsiteY2" fmla="*/ 9430 h 9429"/>
                        <a:gd name="connsiteX3" fmla="*/ 429 w 14144"/>
                        <a:gd name="connsiteY3" fmla="*/ 8144 h 9429"/>
                      </a:gdLst>
                      <a:ahLst/>
                      <a:cxnLst>
                        <a:cxn ang="0">
                          <a:pos x="connsiteX0" y="connsiteY0"/>
                        </a:cxn>
                        <a:cxn ang="0">
                          <a:pos x="connsiteX1" y="connsiteY1"/>
                        </a:cxn>
                        <a:cxn ang="0">
                          <a:pos x="connsiteX2" y="connsiteY2"/>
                        </a:cxn>
                        <a:cxn ang="0">
                          <a:pos x="connsiteX3" y="connsiteY3"/>
                        </a:cxn>
                      </a:cxnLst>
                      <a:rect l="l" t="t" r="r" b="b"/>
                      <a:pathLst>
                        <a:path w="14144" h="9429">
                          <a:moveTo>
                            <a:pt x="14145" y="0"/>
                          </a:moveTo>
                          <a:lnTo>
                            <a:pt x="13716" y="1286"/>
                          </a:lnTo>
                          <a:lnTo>
                            <a:pt x="0" y="9430"/>
                          </a:lnTo>
                          <a:lnTo>
                            <a:pt x="429" y="8144"/>
                          </a:lnTo>
                          <a:close/>
                        </a:path>
                      </a:pathLst>
                    </a:custGeom>
                    <a:solidFill>
                      <a:srgbClr val="B94231"/>
                    </a:solidFill>
                    <a:ln w="4286" cap="flat">
                      <a:noFill/>
                      <a:prstDash val="solid"/>
                      <a:miter/>
                    </a:ln>
                  </p:spPr>
                  <p:txBody>
                    <a:bodyPr rtlCol="0" anchor="ctr"/>
                    <a:lstStyle/>
                    <a:p>
                      <a:endParaRPr lang="en-GB"/>
                    </a:p>
                  </p:txBody>
                </p:sp>
                <p:sp>
                  <p:nvSpPr>
                    <p:cNvPr id="1465" name="Freeform: Shape 1464">
                      <a:extLst>
                        <a:ext uri="{FF2B5EF4-FFF2-40B4-BE49-F238E27FC236}">
                          <a16:creationId xmlns:a16="http://schemas.microsoft.com/office/drawing/2014/main" id="{A2141E1C-104B-FE96-2511-532CB9D38259}"/>
                        </a:ext>
                      </a:extLst>
                    </p:cNvPr>
                    <p:cNvSpPr/>
                    <p:nvPr/>
                  </p:nvSpPr>
                  <p:spPr>
                    <a:xfrm>
                      <a:off x="7857398" y="3955344"/>
                      <a:ext cx="1107" cy="2571"/>
                    </a:xfrm>
                    <a:custGeom>
                      <a:avLst/>
                      <a:gdLst>
                        <a:gd name="connsiteX0" fmla="*/ 1107 w 1107"/>
                        <a:gd name="connsiteY0" fmla="*/ 1286 h 2571"/>
                        <a:gd name="connsiteX1" fmla="*/ 679 w 1107"/>
                        <a:gd name="connsiteY1" fmla="*/ 2572 h 2571"/>
                        <a:gd name="connsiteX2" fmla="*/ 679 w 1107"/>
                        <a:gd name="connsiteY2" fmla="*/ 0 h 2571"/>
                        <a:gd name="connsiteX3" fmla="*/ 1107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7" y="1286"/>
                          </a:moveTo>
                          <a:lnTo>
                            <a:pt x="679" y="2572"/>
                          </a:lnTo>
                          <a:cubicBezTo>
                            <a:pt x="-607" y="1715"/>
                            <a:pt x="250" y="857"/>
                            <a:pt x="679" y="0"/>
                          </a:cubicBezTo>
                          <a:cubicBezTo>
                            <a:pt x="250" y="429"/>
                            <a:pt x="679" y="1286"/>
                            <a:pt x="1107" y="1286"/>
                          </a:cubicBezTo>
                        </a:path>
                      </a:pathLst>
                    </a:custGeom>
                    <a:solidFill>
                      <a:srgbClr val="B94231"/>
                    </a:solidFill>
                    <a:ln w="4286" cap="flat">
                      <a:noFill/>
                      <a:prstDash val="solid"/>
                      <a:miter/>
                    </a:ln>
                  </p:spPr>
                  <p:txBody>
                    <a:bodyPr rtlCol="0" anchor="ctr"/>
                    <a:lstStyle/>
                    <a:p>
                      <a:endParaRPr lang="en-GB"/>
                    </a:p>
                  </p:txBody>
                </p:sp>
                <p:sp>
                  <p:nvSpPr>
                    <p:cNvPr id="1466" name="Freeform: Shape 1465">
                      <a:extLst>
                        <a:ext uri="{FF2B5EF4-FFF2-40B4-BE49-F238E27FC236}">
                          <a16:creationId xmlns:a16="http://schemas.microsoft.com/office/drawing/2014/main" id="{51EC7E9A-FBAE-1597-2F82-D8E9D61D25B5}"/>
                        </a:ext>
                      </a:extLst>
                    </p:cNvPr>
                    <p:cNvSpPr/>
                    <p:nvPr/>
                  </p:nvSpPr>
                  <p:spPr>
                    <a:xfrm>
                      <a:off x="7858077" y="3956630"/>
                      <a:ext cx="14144" cy="9429"/>
                    </a:xfrm>
                    <a:custGeom>
                      <a:avLst/>
                      <a:gdLst>
                        <a:gd name="connsiteX0" fmla="*/ 14145 w 14144"/>
                        <a:gd name="connsiteY0" fmla="*/ 8144 h 9429"/>
                        <a:gd name="connsiteX1" fmla="*/ 13716 w 14144"/>
                        <a:gd name="connsiteY1" fmla="*/ 9430 h 9429"/>
                        <a:gd name="connsiteX2" fmla="*/ 0 w 14144"/>
                        <a:gd name="connsiteY2" fmla="*/ 1286 h 9429"/>
                        <a:gd name="connsiteX3" fmla="*/ 429 w 14144"/>
                        <a:gd name="connsiteY3" fmla="*/ 0 h 9429"/>
                      </a:gdLst>
                      <a:ahLst/>
                      <a:cxnLst>
                        <a:cxn ang="0">
                          <a:pos x="connsiteX0" y="connsiteY0"/>
                        </a:cxn>
                        <a:cxn ang="0">
                          <a:pos x="connsiteX1" y="connsiteY1"/>
                        </a:cxn>
                        <a:cxn ang="0">
                          <a:pos x="connsiteX2" y="connsiteY2"/>
                        </a:cxn>
                        <a:cxn ang="0">
                          <a:pos x="connsiteX3" y="connsiteY3"/>
                        </a:cxn>
                      </a:cxnLst>
                      <a:rect l="l" t="t" r="r" b="b"/>
                      <a:pathLst>
                        <a:path w="14144" h="9429">
                          <a:moveTo>
                            <a:pt x="14145" y="8144"/>
                          </a:moveTo>
                          <a:lnTo>
                            <a:pt x="13716" y="9430"/>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467" name="Freeform: Shape 1466">
                      <a:extLst>
                        <a:ext uri="{FF2B5EF4-FFF2-40B4-BE49-F238E27FC236}">
                          <a16:creationId xmlns:a16="http://schemas.microsoft.com/office/drawing/2014/main" id="{BD1A1B88-5F99-D87E-17E3-90E3FF780C8A}"/>
                        </a:ext>
                      </a:extLst>
                    </p:cNvPr>
                    <p:cNvSpPr/>
                    <p:nvPr/>
                  </p:nvSpPr>
                  <p:spPr>
                    <a:xfrm>
                      <a:off x="7871793" y="3964774"/>
                      <a:ext cx="3857" cy="1607"/>
                    </a:xfrm>
                    <a:custGeom>
                      <a:avLst/>
                      <a:gdLst>
                        <a:gd name="connsiteX0" fmla="*/ 3857 w 3857"/>
                        <a:gd name="connsiteY0" fmla="*/ 0 h 1607"/>
                        <a:gd name="connsiteX1" fmla="*/ 3429 w 3857"/>
                        <a:gd name="connsiteY1" fmla="*/ 1286 h 1607"/>
                        <a:gd name="connsiteX2" fmla="*/ 0 w 3857"/>
                        <a:gd name="connsiteY2" fmla="*/ 1286 h 1607"/>
                        <a:gd name="connsiteX3" fmla="*/ 429 w 3857"/>
                        <a:gd name="connsiteY3" fmla="*/ 0 h 1607"/>
                        <a:gd name="connsiteX4" fmla="*/ 3857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7" y="0"/>
                          </a:moveTo>
                          <a:lnTo>
                            <a:pt x="3429" y="1286"/>
                          </a:lnTo>
                          <a:cubicBezTo>
                            <a:pt x="2572" y="1714"/>
                            <a:pt x="857" y="1714"/>
                            <a:pt x="0" y="1286"/>
                          </a:cubicBezTo>
                          <a:lnTo>
                            <a:pt x="429" y="0"/>
                          </a:lnTo>
                          <a:cubicBezTo>
                            <a:pt x="1286" y="429"/>
                            <a:pt x="3000" y="429"/>
                            <a:pt x="3857" y="0"/>
                          </a:cubicBezTo>
                        </a:path>
                      </a:pathLst>
                    </a:custGeom>
                    <a:solidFill>
                      <a:srgbClr val="B94231"/>
                    </a:solidFill>
                    <a:ln w="4286" cap="flat">
                      <a:noFill/>
                      <a:prstDash val="solid"/>
                      <a:miter/>
                    </a:ln>
                  </p:spPr>
                  <p:txBody>
                    <a:bodyPr rtlCol="0" anchor="ctr"/>
                    <a:lstStyle/>
                    <a:p>
                      <a:endParaRPr lang="en-GB"/>
                    </a:p>
                  </p:txBody>
                </p:sp>
                <p:sp>
                  <p:nvSpPr>
                    <p:cNvPr id="1468" name="Freeform: Shape 1467">
                      <a:extLst>
                        <a:ext uri="{FF2B5EF4-FFF2-40B4-BE49-F238E27FC236}">
                          <a16:creationId xmlns:a16="http://schemas.microsoft.com/office/drawing/2014/main" id="{CD1E026B-8908-5D4A-3FE8-9F9A5A0A1F0B}"/>
                        </a:ext>
                      </a:extLst>
                    </p:cNvPr>
                    <p:cNvSpPr/>
                    <p:nvPr/>
                  </p:nvSpPr>
                  <p:spPr>
                    <a:xfrm>
                      <a:off x="7858080" y="3946711"/>
                      <a:ext cx="31711" cy="18551"/>
                    </a:xfrm>
                    <a:custGeom>
                      <a:avLst/>
                      <a:gdLst>
                        <a:gd name="connsiteX0" fmla="*/ 15856 w 31711"/>
                        <a:gd name="connsiteY0" fmla="*/ 60 h 18551"/>
                        <a:gd name="connsiteX1" fmla="*/ 31286 w 31711"/>
                        <a:gd name="connsiteY1" fmla="*/ 10347 h 18551"/>
                        <a:gd name="connsiteX2" fmla="*/ 15856 w 31711"/>
                        <a:gd name="connsiteY2" fmla="*/ 18491 h 18551"/>
                        <a:gd name="connsiteX3" fmla="*/ 425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6284" y="60"/>
                            <a:pt x="34715" y="8633"/>
                            <a:pt x="31286" y="10347"/>
                          </a:cubicBezTo>
                          <a:cubicBezTo>
                            <a:pt x="30429" y="10776"/>
                            <a:pt x="16713" y="19348"/>
                            <a:pt x="15856" y="18491"/>
                          </a:cubicBezTo>
                          <a:cubicBezTo>
                            <a:pt x="15427" y="18491"/>
                            <a:pt x="-3004" y="9919"/>
                            <a:pt x="425" y="8204"/>
                          </a:cubicBezTo>
                          <a:cubicBezTo>
                            <a:pt x="1283" y="7775"/>
                            <a:pt x="15427" y="-797"/>
                            <a:pt x="15856" y="60"/>
                          </a:cubicBezTo>
                          <a:close/>
                        </a:path>
                      </a:pathLst>
                    </a:custGeom>
                    <a:solidFill>
                      <a:srgbClr val="6C74AF"/>
                    </a:solidFill>
                    <a:ln w="4286" cap="flat">
                      <a:noFill/>
                      <a:prstDash val="solid"/>
                      <a:miter/>
                    </a:ln>
                  </p:spPr>
                  <p:txBody>
                    <a:bodyPr rtlCol="0" anchor="ctr"/>
                    <a:lstStyle/>
                    <a:p>
                      <a:endParaRPr lang="en-GB"/>
                    </a:p>
                  </p:txBody>
                </p:sp>
                <p:sp>
                  <p:nvSpPr>
                    <p:cNvPr id="1469" name="Freeform: Shape 1468">
                      <a:extLst>
                        <a:ext uri="{FF2B5EF4-FFF2-40B4-BE49-F238E27FC236}">
                          <a16:creationId xmlns:a16="http://schemas.microsoft.com/office/drawing/2014/main" id="{D6E7167F-63CB-7E97-9511-3AD4F00D2127}"/>
                        </a:ext>
                      </a:extLst>
                    </p:cNvPr>
                    <p:cNvSpPr/>
                    <p:nvPr/>
                  </p:nvSpPr>
                  <p:spPr>
                    <a:xfrm>
                      <a:off x="7898796" y="3970774"/>
                      <a:ext cx="14573" cy="9001"/>
                    </a:xfrm>
                    <a:custGeom>
                      <a:avLst/>
                      <a:gdLst>
                        <a:gd name="connsiteX0" fmla="*/ 14573 w 14573"/>
                        <a:gd name="connsiteY0" fmla="*/ 0 h 9001"/>
                        <a:gd name="connsiteX1" fmla="*/ 13716 w 14573"/>
                        <a:gd name="connsiteY1" fmla="*/ 857 h 9001"/>
                        <a:gd name="connsiteX2" fmla="*/ 0 w 14573"/>
                        <a:gd name="connsiteY2" fmla="*/ 9001 h 9001"/>
                        <a:gd name="connsiteX3" fmla="*/ 858 w 14573"/>
                        <a:gd name="connsiteY3" fmla="*/ 7715 h 9001"/>
                      </a:gdLst>
                      <a:ahLst/>
                      <a:cxnLst>
                        <a:cxn ang="0">
                          <a:pos x="connsiteX0" y="connsiteY0"/>
                        </a:cxn>
                        <a:cxn ang="0">
                          <a:pos x="connsiteX1" y="connsiteY1"/>
                        </a:cxn>
                        <a:cxn ang="0">
                          <a:pos x="connsiteX2" y="connsiteY2"/>
                        </a:cxn>
                        <a:cxn ang="0">
                          <a:pos x="connsiteX3" y="connsiteY3"/>
                        </a:cxn>
                      </a:cxnLst>
                      <a:rect l="l" t="t" r="r" b="b"/>
                      <a:pathLst>
                        <a:path w="14573" h="9001">
                          <a:moveTo>
                            <a:pt x="14573" y="0"/>
                          </a:moveTo>
                          <a:lnTo>
                            <a:pt x="13716" y="857"/>
                          </a:lnTo>
                          <a:lnTo>
                            <a:pt x="0" y="9001"/>
                          </a:lnTo>
                          <a:lnTo>
                            <a:pt x="858" y="7715"/>
                          </a:lnTo>
                          <a:close/>
                        </a:path>
                      </a:pathLst>
                    </a:custGeom>
                    <a:solidFill>
                      <a:srgbClr val="B94231"/>
                    </a:solidFill>
                    <a:ln w="4286" cap="flat">
                      <a:noFill/>
                      <a:prstDash val="solid"/>
                      <a:miter/>
                    </a:ln>
                  </p:spPr>
                  <p:txBody>
                    <a:bodyPr rtlCol="0" anchor="ctr"/>
                    <a:lstStyle/>
                    <a:p>
                      <a:endParaRPr lang="en-GB"/>
                    </a:p>
                  </p:txBody>
                </p:sp>
                <p:sp>
                  <p:nvSpPr>
                    <p:cNvPr id="1470" name="Freeform: Shape 1469">
                      <a:extLst>
                        <a:ext uri="{FF2B5EF4-FFF2-40B4-BE49-F238E27FC236}">
                          <a16:creationId xmlns:a16="http://schemas.microsoft.com/office/drawing/2014/main" id="{728DBDE6-4DA1-BEA5-44EE-32CA5EC3B350}"/>
                        </a:ext>
                      </a:extLst>
                    </p:cNvPr>
                    <p:cNvSpPr/>
                    <p:nvPr/>
                  </p:nvSpPr>
                  <p:spPr>
                    <a:xfrm>
                      <a:off x="7881401" y="3969488"/>
                      <a:ext cx="1108" cy="2571"/>
                    </a:xfrm>
                    <a:custGeom>
                      <a:avLst/>
                      <a:gdLst>
                        <a:gd name="connsiteX0" fmla="*/ 1108 w 1108"/>
                        <a:gd name="connsiteY0" fmla="*/ 1286 h 2571"/>
                        <a:gd name="connsiteX1" fmla="*/ 679 w 1108"/>
                        <a:gd name="connsiteY1" fmla="*/ 2572 h 2571"/>
                        <a:gd name="connsiteX2" fmla="*/ 679 w 1108"/>
                        <a:gd name="connsiteY2" fmla="*/ 0 h 2571"/>
                        <a:gd name="connsiteX3" fmla="*/ 1108 w 1108"/>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8" h="2571">
                          <a:moveTo>
                            <a:pt x="1108" y="1286"/>
                          </a:moveTo>
                          <a:lnTo>
                            <a:pt x="679" y="2572"/>
                          </a:lnTo>
                          <a:cubicBezTo>
                            <a:pt x="-607" y="1715"/>
                            <a:pt x="250" y="857"/>
                            <a:pt x="679" y="0"/>
                          </a:cubicBezTo>
                          <a:cubicBezTo>
                            <a:pt x="250" y="0"/>
                            <a:pt x="679" y="857"/>
                            <a:pt x="1108" y="1286"/>
                          </a:cubicBezTo>
                        </a:path>
                      </a:pathLst>
                    </a:custGeom>
                    <a:solidFill>
                      <a:srgbClr val="B94231"/>
                    </a:solidFill>
                    <a:ln w="4286" cap="flat">
                      <a:noFill/>
                      <a:prstDash val="solid"/>
                      <a:miter/>
                    </a:ln>
                  </p:spPr>
                  <p:txBody>
                    <a:bodyPr rtlCol="0" anchor="ctr"/>
                    <a:lstStyle/>
                    <a:p>
                      <a:endParaRPr lang="en-GB"/>
                    </a:p>
                  </p:txBody>
                </p:sp>
                <p:sp>
                  <p:nvSpPr>
                    <p:cNvPr id="1471" name="Freeform: Shape 1470">
                      <a:extLst>
                        <a:ext uri="{FF2B5EF4-FFF2-40B4-BE49-F238E27FC236}">
                          <a16:creationId xmlns:a16="http://schemas.microsoft.com/office/drawing/2014/main" id="{D805D873-02D2-6085-3B92-F93993D322B1}"/>
                        </a:ext>
                      </a:extLst>
                    </p:cNvPr>
                    <p:cNvSpPr/>
                    <p:nvPr/>
                  </p:nvSpPr>
                  <p:spPr>
                    <a:xfrm>
                      <a:off x="7882080" y="3970774"/>
                      <a:ext cx="14144" cy="9001"/>
                    </a:xfrm>
                    <a:custGeom>
                      <a:avLst/>
                      <a:gdLst>
                        <a:gd name="connsiteX0" fmla="*/ 14145 w 14144"/>
                        <a:gd name="connsiteY0" fmla="*/ 7715 h 9001"/>
                        <a:gd name="connsiteX1" fmla="*/ 13288 w 14144"/>
                        <a:gd name="connsiteY1" fmla="*/ 9001 h 9001"/>
                        <a:gd name="connsiteX2" fmla="*/ 0 w 14144"/>
                        <a:gd name="connsiteY2" fmla="*/ 857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7715"/>
                          </a:moveTo>
                          <a:lnTo>
                            <a:pt x="13288" y="9001"/>
                          </a:lnTo>
                          <a:lnTo>
                            <a:pt x="0" y="857"/>
                          </a:lnTo>
                          <a:lnTo>
                            <a:pt x="429" y="0"/>
                          </a:lnTo>
                          <a:close/>
                        </a:path>
                      </a:pathLst>
                    </a:custGeom>
                    <a:solidFill>
                      <a:srgbClr val="B94231"/>
                    </a:solidFill>
                    <a:ln w="4286" cap="flat">
                      <a:noFill/>
                      <a:prstDash val="solid"/>
                      <a:miter/>
                    </a:ln>
                  </p:spPr>
                  <p:txBody>
                    <a:bodyPr rtlCol="0" anchor="ctr"/>
                    <a:lstStyle/>
                    <a:p>
                      <a:endParaRPr lang="en-GB"/>
                    </a:p>
                  </p:txBody>
                </p:sp>
                <p:sp>
                  <p:nvSpPr>
                    <p:cNvPr id="1472" name="Freeform: Shape 1471">
                      <a:extLst>
                        <a:ext uri="{FF2B5EF4-FFF2-40B4-BE49-F238E27FC236}">
                          <a16:creationId xmlns:a16="http://schemas.microsoft.com/office/drawing/2014/main" id="{E3454201-7C37-D2D5-2E86-C9665B841CBF}"/>
                        </a:ext>
                      </a:extLst>
                    </p:cNvPr>
                    <p:cNvSpPr/>
                    <p:nvPr/>
                  </p:nvSpPr>
                  <p:spPr>
                    <a:xfrm>
                      <a:off x="7882084" y="3960427"/>
                      <a:ext cx="31711" cy="18551"/>
                    </a:xfrm>
                    <a:custGeom>
                      <a:avLst/>
                      <a:gdLst>
                        <a:gd name="connsiteX0" fmla="*/ 15856 w 31711"/>
                        <a:gd name="connsiteY0" fmla="*/ 60 h 18551"/>
                        <a:gd name="connsiteX1" fmla="*/ 31286 w 31711"/>
                        <a:gd name="connsiteY1" fmla="*/ 10347 h 18551"/>
                        <a:gd name="connsiteX2" fmla="*/ 15856 w 31711"/>
                        <a:gd name="connsiteY2" fmla="*/ 18491 h 18551"/>
                        <a:gd name="connsiteX3" fmla="*/ 425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6284" y="60"/>
                            <a:pt x="34715" y="8633"/>
                            <a:pt x="31286" y="10347"/>
                          </a:cubicBezTo>
                          <a:cubicBezTo>
                            <a:pt x="30429" y="10776"/>
                            <a:pt x="16713" y="19348"/>
                            <a:pt x="15856" y="18491"/>
                          </a:cubicBezTo>
                          <a:cubicBezTo>
                            <a:pt x="15427" y="18491"/>
                            <a:pt x="-3004" y="9919"/>
                            <a:pt x="425" y="8204"/>
                          </a:cubicBezTo>
                          <a:cubicBezTo>
                            <a:pt x="1282" y="7775"/>
                            <a:pt x="14998" y="-797"/>
                            <a:pt x="15856" y="60"/>
                          </a:cubicBezTo>
                          <a:close/>
                        </a:path>
                      </a:pathLst>
                    </a:custGeom>
                    <a:solidFill>
                      <a:srgbClr val="6C74AF"/>
                    </a:solidFill>
                    <a:ln w="4286" cap="flat">
                      <a:noFill/>
                      <a:prstDash val="solid"/>
                      <a:miter/>
                    </a:ln>
                  </p:spPr>
                  <p:txBody>
                    <a:bodyPr rtlCol="0" anchor="ctr"/>
                    <a:lstStyle/>
                    <a:p>
                      <a:endParaRPr lang="en-GB"/>
                    </a:p>
                  </p:txBody>
                </p:sp>
                <p:sp>
                  <p:nvSpPr>
                    <p:cNvPr id="1473" name="Freeform: Shape 1472">
                      <a:extLst>
                        <a:ext uri="{FF2B5EF4-FFF2-40B4-BE49-F238E27FC236}">
                          <a16:creationId xmlns:a16="http://schemas.microsoft.com/office/drawing/2014/main" id="{BC4F0EB4-C5BD-DE4B-6F31-705D2240E3FD}"/>
                        </a:ext>
                      </a:extLst>
                    </p:cNvPr>
                    <p:cNvSpPr/>
                    <p:nvPr/>
                  </p:nvSpPr>
                  <p:spPr>
                    <a:xfrm>
                      <a:off x="7895796" y="3978490"/>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4"/>
                            <a:pt x="857" y="1714"/>
                            <a:pt x="0" y="1286"/>
                          </a:cubicBezTo>
                          <a:lnTo>
                            <a:pt x="429" y="0"/>
                          </a:lnTo>
                          <a:cubicBezTo>
                            <a:pt x="1286" y="429"/>
                            <a:pt x="3000" y="429"/>
                            <a:pt x="3858" y="0"/>
                          </a:cubicBezTo>
                        </a:path>
                      </a:pathLst>
                    </a:custGeom>
                    <a:solidFill>
                      <a:srgbClr val="B94231"/>
                    </a:solidFill>
                    <a:ln w="4286" cap="flat">
                      <a:noFill/>
                      <a:prstDash val="solid"/>
                      <a:miter/>
                    </a:ln>
                  </p:spPr>
                  <p:txBody>
                    <a:bodyPr rtlCol="0" anchor="ctr"/>
                    <a:lstStyle/>
                    <a:p>
                      <a:endParaRPr lang="en-GB"/>
                    </a:p>
                  </p:txBody>
                </p:sp>
                <p:grpSp>
                  <p:nvGrpSpPr>
                    <p:cNvPr id="1474" name="Graphic 18">
                      <a:extLst>
                        <a:ext uri="{FF2B5EF4-FFF2-40B4-BE49-F238E27FC236}">
                          <a16:creationId xmlns:a16="http://schemas.microsoft.com/office/drawing/2014/main" id="{1DD8A62E-E08B-1E18-5716-66CFFE079BAE}"/>
                        </a:ext>
                      </a:extLst>
                    </p:cNvPr>
                    <p:cNvGrpSpPr/>
                    <p:nvPr/>
                  </p:nvGrpSpPr>
                  <p:grpSpPr>
                    <a:xfrm>
                      <a:off x="7769352" y="3915053"/>
                      <a:ext cx="1285" cy="1714"/>
                      <a:chOff x="7769352" y="3915053"/>
                      <a:chExt cx="1285" cy="1714"/>
                    </a:xfrm>
                  </p:grpSpPr>
                  <p:sp>
                    <p:nvSpPr>
                      <p:cNvPr id="1475" name="Freeform: Shape 1474">
                        <a:extLst>
                          <a:ext uri="{FF2B5EF4-FFF2-40B4-BE49-F238E27FC236}">
                            <a16:creationId xmlns:a16="http://schemas.microsoft.com/office/drawing/2014/main" id="{0243E544-03AD-D293-0337-8A11CB284454}"/>
                          </a:ext>
                        </a:extLst>
                      </p:cNvPr>
                      <p:cNvSpPr/>
                      <p:nvPr/>
                    </p:nvSpPr>
                    <p:spPr>
                      <a:xfrm>
                        <a:off x="7770209" y="3915053"/>
                        <a:ext cx="428" cy="1286"/>
                      </a:xfrm>
                      <a:custGeom>
                        <a:avLst/>
                        <a:gdLst>
                          <a:gd name="connsiteX0" fmla="*/ 429 w 428"/>
                          <a:gd name="connsiteY0" fmla="*/ 0 h 1286"/>
                          <a:gd name="connsiteX1" fmla="*/ 0 w 428"/>
                          <a:gd name="connsiteY1" fmla="*/ 1286 h 1286"/>
                          <a:gd name="connsiteX2" fmla="*/ 429 w 428"/>
                          <a:gd name="connsiteY2" fmla="*/ 0 h 1286"/>
                        </a:gdLst>
                        <a:ahLst/>
                        <a:cxnLst>
                          <a:cxn ang="0">
                            <a:pos x="connsiteX0" y="connsiteY0"/>
                          </a:cxn>
                          <a:cxn ang="0">
                            <a:pos x="connsiteX1" y="connsiteY1"/>
                          </a:cxn>
                          <a:cxn ang="0">
                            <a:pos x="connsiteX2" y="connsiteY2"/>
                          </a:cxn>
                        </a:cxnLst>
                        <a:rect l="l" t="t" r="r" b="b"/>
                        <a:pathLst>
                          <a:path w="428" h="1286">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476" name="Freeform: Shape 1475">
                        <a:extLst>
                          <a:ext uri="{FF2B5EF4-FFF2-40B4-BE49-F238E27FC236}">
                            <a16:creationId xmlns:a16="http://schemas.microsoft.com/office/drawing/2014/main" id="{968AF020-73DD-15D9-3E3C-CAC0D1B24EB1}"/>
                          </a:ext>
                        </a:extLst>
                      </p:cNvPr>
                      <p:cNvSpPr/>
                      <p:nvPr/>
                    </p:nvSpPr>
                    <p:spPr>
                      <a:xfrm>
                        <a:off x="7769352" y="3915053"/>
                        <a:ext cx="1285" cy="1714"/>
                      </a:xfrm>
                      <a:custGeom>
                        <a:avLst/>
                        <a:gdLst>
                          <a:gd name="connsiteX0" fmla="*/ 1286 w 1285"/>
                          <a:gd name="connsiteY0" fmla="*/ 0 h 1714"/>
                          <a:gd name="connsiteX1" fmla="*/ 0 w 1285"/>
                          <a:gd name="connsiteY1" fmla="*/ 1715 h 1714"/>
                          <a:gd name="connsiteX2" fmla="*/ 429 w 1285"/>
                          <a:gd name="connsiteY2" fmla="*/ 429 h 1714"/>
                          <a:gd name="connsiteX3" fmla="*/ 1286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1286" y="0"/>
                            </a:moveTo>
                            <a:cubicBezTo>
                              <a:pt x="857" y="429"/>
                              <a:pt x="857" y="1715"/>
                              <a:pt x="0" y="1715"/>
                            </a:cubicBezTo>
                            <a:lnTo>
                              <a:pt x="429" y="429"/>
                            </a:lnTo>
                            <a:cubicBezTo>
                              <a:pt x="857" y="429"/>
                              <a:pt x="1286" y="0"/>
                              <a:pt x="1286" y="0"/>
                            </a:cubicBezTo>
                          </a:path>
                        </a:pathLst>
                      </a:custGeom>
                      <a:solidFill>
                        <a:srgbClr val="B94231"/>
                      </a:solidFill>
                      <a:ln w="4286" cap="flat">
                        <a:noFill/>
                        <a:prstDash val="solid"/>
                        <a:miter/>
                      </a:ln>
                    </p:spPr>
                    <p:txBody>
                      <a:bodyPr rtlCol="0" anchor="ctr"/>
                      <a:lstStyle/>
                      <a:p>
                        <a:endParaRPr lang="en-GB"/>
                      </a:p>
                    </p:txBody>
                  </p:sp>
                </p:grpSp>
                <p:sp>
                  <p:nvSpPr>
                    <p:cNvPr id="1477" name="Freeform: Shape 1476">
                      <a:extLst>
                        <a:ext uri="{FF2B5EF4-FFF2-40B4-BE49-F238E27FC236}">
                          <a16:creationId xmlns:a16="http://schemas.microsoft.com/office/drawing/2014/main" id="{BC0ED3C9-78B8-6111-27E4-AD5BEDCC3085}"/>
                        </a:ext>
                      </a:extLst>
                    </p:cNvPr>
                    <p:cNvSpPr/>
                    <p:nvPr/>
                  </p:nvSpPr>
                  <p:spPr>
                    <a:xfrm>
                      <a:off x="7922799" y="3984490"/>
                      <a:ext cx="14144" cy="9001"/>
                    </a:xfrm>
                    <a:custGeom>
                      <a:avLst/>
                      <a:gdLst>
                        <a:gd name="connsiteX0" fmla="*/ 14145 w 14144"/>
                        <a:gd name="connsiteY0" fmla="*/ 0 h 9001"/>
                        <a:gd name="connsiteX1" fmla="*/ 13716 w 14144"/>
                        <a:gd name="connsiteY1" fmla="*/ 1286 h 9001"/>
                        <a:gd name="connsiteX2" fmla="*/ 0 w 14144"/>
                        <a:gd name="connsiteY2" fmla="*/ 9001 h 9001"/>
                        <a:gd name="connsiteX3" fmla="*/ 858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0"/>
                          </a:moveTo>
                          <a:lnTo>
                            <a:pt x="13716" y="1286"/>
                          </a:lnTo>
                          <a:lnTo>
                            <a:pt x="0" y="9001"/>
                          </a:lnTo>
                          <a:lnTo>
                            <a:pt x="858" y="7715"/>
                          </a:lnTo>
                          <a:close/>
                        </a:path>
                      </a:pathLst>
                    </a:custGeom>
                    <a:solidFill>
                      <a:srgbClr val="B94231"/>
                    </a:solidFill>
                    <a:ln w="4286" cap="flat">
                      <a:noFill/>
                      <a:prstDash val="solid"/>
                      <a:miter/>
                    </a:ln>
                  </p:spPr>
                  <p:txBody>
                    <a:bodyPr rtlCol="0" anchor="ctr"/>
                    <a:lstStyle/>
                    <a:p>
                      <a:endParaRPr lang="en-GB"/>
                    </a:p>
                  </p:txBody>
                </p:sp>
                <p:sp>
                  <p:nvSpPr>
                    <p:cNvPr id="1478" name="Freeform: Shape 1477">
                      <a:extLst>
                        <a:ext uri="{FF2B5EF4-FFF2-40B4-BE49-F238E27FC236}">
                          <a16:creationId xmlns:a16="http://schemas.microsoft.com/office/drawing/2014/main" id="{4053B770-4578-5B80-6F62-9414D037D356}"/>
                        </a:ext>
                      </a:extLst>
                    </p:cNvPr>
                    <p:cNvSpPr/>
                    <p:nvPr/>
                  </p:nvSpPr>
                  <p:spPr>
                    <a:xfrm>
                      <a:off x="7905404" y="3983205"/>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5"/>
                            <a:pt x="250" y="857"/>
                            <a:pt x="679" y="0"/>
                          </a:cubicBezTo>
                          <a:cubicBezTo>
                            <a:pt x="250" y="429"/>
                            <a:pt x="250" y="857"/>
                            <a:pt x="1108" y="1286"/>
                          </a:cubicBezTo>
                        </a:path>
                      </a:pathLst>
                    </a:custGeom>
                    <a:solidFill>
                      <a:srgbClr val="B94231"/>
                    </a:solidFill>
                    <a:ln w="4286" cap="flat">
                      <a:noFill/>
                      <a:prstDash val="solid"/>
                      <a:miter/>
                    </a:ln>
                  </p:spPr>
                  <p:txBody>
                    <a:bodyPr rtlCol="0" anchor="ctr"/>
                    <a:lstStyle/>
                    <a:p>
                      <a:endParaRPr lang="en-GB"/>
                    </a:p>
                  </p:txBody>
                </p:sp>
                <p:sp>
                  <p:nvSpPr>
                    <p:cNvPr id="1479" name="Freeform: Shape 1478">
                      <a:extLst>
                        <a:ext uri="{FF2B5EF4-FFF2-40B4-BE49-F238E27FC236}">
                          <a16:creationId xmlns:a16="http://schemas.microsoft.com/office/drawing/2014/main" id="{94FEDC44-9AEE-22D2-0EED-24F32CD558A8}"/>
                        </a:ext>
                      </a:extLst>
                    </p:cNvPr>
                    <p:cNvSpPr/>
                    <p:nvPr/>
                  </p:nvSpPr>
                  <p:spPr>
                    <a:xfrm>
                      <a:off x="7905654" y="3984490"/>
                      <a:ext cx="14573" cy="9001"/>
                    </a:xfrm>
                    <a:custGeom>
                      <a:avLst/>
                      <a:gdLst>
                        <a:gd name="connsiteX0" fmla="*/ 14573 w 14573"/>
                        <a:gd name="connsiteY0" fmla="*/ 7715 h 9001"/>
                        <a:gd name="connsiteX1" fmla="*/ 13716 w 14573"/>
                        <a:gd name="connsiteY1" fmla="*/ 9001 h 9001"/>
                        <a:gd name="connsiteX2" fmla="*/ 0 w 14573"/>
                        <a:gd name="connsiteY2" fmla="*/ 1286 h 9001"/>
                        <a:gd name="connsiteX3" fmla="*/ 858 w 14573"/>
                        <a:gd name="connsiteY3" fmla="*/ 0 h 9001"/>
                      </a:gdLst>
                      <a:ahLst/>
                      <a:cxnLst>
                        <a:cxn ang="0">
                          <a:pos x="connsiteX0" y="connsiteY0"/>
                        </a:cxn>
                        <a:cxn ang="0">
                          <a:pos x="connsiteX1" y="connsiteY1"/>
                        </a:cxn>
                        <a:cxn ang="0">
                          <a:pos x="connsiteX2" y="connsiteY2"/>
                        </a:cxn>
                        <a:cxn ang="0">
                          <a:pos x="connsiteX3" y="connsiteY3"/>
                        </a:cxn>
                      </a:cxnLst>
                      <a:rect l="l" t="t" r="r" b="b"/>
                      <a:pathLst>
                        <a:path w="14573" h="9001">
                          <a:moveTo>
                            <a:pt x="14573" y="7715"/>
                          </a:moveTo>
                          <a:lnTo>
                            <a:pt x="13716" y="9001"/>
                          </a:lnTo>
                          <a:lnTo>
                            <a:pt x="0" y="1286"/>
                          </a:lnTo>
                          <a:lnTo>
                            <a:pt x="858" y="0"/>
                          </a:lnTo>
                          <a:close/>
                        </a:path>
                      </a:pathLst>
                    </a:custGeom>
                    <a:solidFill>
                      <a:srgbClr val="B94231"/>
                    </a:solidFill>
                    <a:ln w="4286" cap="flat">
                      <a:noFill/>
                      <a:prstDash val="solid"/>
                      <a:miter/>
                    </a:ln>
                  </p:spPr>
                  <p:txBody>
                    <a:bodyPr rtlCol="0" anchor="ctr"/>
                    <a:lstStyle/>
                    <a:p>
                      <a:endParaRPr lang="en-GB"/>
                    </a:p>
                  </p:txBody>
                </p:sp>
                <p:sp>
                  <p:nvSpPr>
                    <p:cNvPr id="1480" name="Freeform: Shape 1479">
                      <a:extLst>
                        <a:ext uri="{FF2B5EF4-FFF2-40B4-BE49-F238E27FC236}">
                          <a16:creationId xmlns:a16="http://schemas.microsoft.com/office/drawing/2014/main" id="{D765EE38-6E7E-6C32-8131-4A8E82B6B073}"/>
                        </a:ext>
                      </a:extLst>
                    </p:cNvPr>
                    <p:cNvSpPr/>
                    <p:nvPr/>
                  </p:nvSpPr>
                  <p:spPr>
                    <a:xfrm>
                      <a:off x="7919799" y="3992206"/>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7" y="1715"/>
                            <a:pt x="0" y="1286"/>
                          </a:cubicBezTo>
                          <a:lnTo>
                            <a:pt x="429" y="0"/>
                          </a:lnTo>
                          <a:cubicBezTo>
                            <a:pt x="1286" y="429"/>
                            <a:pt x="2572" y="429"/>
                            <a:pt x="3858" y="0"/>
                          </a:cubicBezTo>
                        </a:path>
                      </a:pathLst>
                    </a:custGeom>
                    <a:solidFill>
                      <a:srgbClr val="B94231"/>
                    </a:solidFill>
                    <a:ln w="4286" cap="flat">
                      <a:noFill/>
                      <a:prstDash val="solid"/>
                      <a:miter/>
                    </a:ln>
                  </p:spPr>
                  <p:txBody>
                    <a:bodyPr rtlCol="0" anchor="ctr"/>
                    <a:lstStyle/>
                    <a:p>
                      <a:endParaRPr lang="en-GB"/>
                    </a:p>
                  </p:txBody>
                </p:sp>
                <p:sp>
                  <p:nvSpPr>
                    <p:cNvPr id="1481" name="Freeform: Shape 1480">
                      <a:extLst>
                        <a:ext uri="{FF2B5EF4-FFF2-40B4-BE49-F238E27FC236}">
                          <a16:creationId xmlns:a16="http://schemas.microsoft.com/office/drawing/2014/main" id="{E15FA8A1-EE24-8411-C65B-E9B4B337F41F}"/>
                        </a:ext>
                      </a:extLst>
                    </p:cNvPr>
                    <p:cNvSpPr/>
                    <p:nvPr/>
                  </p:nvSpPr>
                  <p:spPr>
                    <a:xfrm>
                      <a:off x="7906086" y="3974143"/>
                      <a:ext cx="31711" cy="18551"/>
                    </a:xfrm>
                    <a:custGeom>
                      <a:avLst/>
                      <a:gdLst>
                        <a:gd name="connsiteX0" fmla="*/ 15856 w 31711"/>
                        <a:gd name="connsiteY0" fmla="*/ 60 h 18551"/>
                        <a:gd name="connsiteX1" fmla="*/ 31286 w 31711"/>
                        <a:gd name="connsiteY1" fmla="*/ 10347 h 18551"/>
                        <a:gd name="connsiteX2" fmla="*/ 15856 w 31711"/>
                        <a:gd name="connsiteY2" fmla="*/ 18491 h 18551"/>
                        <a:gd name="connsiteX3" fmla="*/ 425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6284" y="60"/>
                            <a:pt x="34715" y="8633"/>
                            <a:pt x="31286" y="10347"/>
                          </a:cubicBezTo>
                          <a:cubicBezTo>
                            <a:pt x="30429" y="10776"/>
                            <a:pt x="16713" y="19348"/>
                            <a:pt x="15856" y="18491"/>
                          </a:cubicBezTo>
                          <a:cubicBezTo>
                            <a:pt x="15427" y="18491"/>
                            <a:pt x="-3004" y="9919"/>
                            <a:pt x="425" y="8204"/>
                          </a:cubicBezTo>
                          <a:cubicBezTo>
                            <a:pt x="1282" y="7775"/>
                            <a:pt x="14998" y="-797"/>
                            <a:pt x="15856" y="60"/>
                          </a:cubicBezTo>
                          <a:close/>
                        </a:path>
                      </a:pathLst>
                    </a:custGeom>
                    <a:solidFill>
                      <a:srgbClr val="6C74AF"/>
                    </a:solidFill>
                    <a:ln w="4286" cap="flat">
                      <a:noFill/>
                      <a:prstDash val="solid"/>
                      <a:miter/>
                    </a:ln>
                  </p:spPr>
                  <p:txBody>
                    <a:bodyPr rtlCol="0" anchor="ctr"/>
                    <a:lstStyle/>
                    <a:p>
                      <a:endParaRPr lang="en-GB"/>
                    </a:p>
                  </p:txBody>
                </p:sp>
                <p:grpSp>
                  <p:nvGrpSpPr>
                    <p:cNvPr id="1482" name="Graphic 18">
                      <a:extLst>
                        <a:ext uri="{FF2B5EF4-FFF2-40B4-BE49-F238E27FC236}">
                          <a16:creationId xmlns:a16="http://schemas.microsoft.com/office/drawing/2014/main" id="{3ECCF0E6-8F5D-1250-7C32-A66A9003E085}"/>
                        </a:ext>
                      </a:extLst>
                    </p:cNvPr>
                    <p:cNvGrpSpPr/>
                    <p:nvPr/>
                  </p:nvGrpSpPr>
                  <p:grpSpPr>
                    <a:xfrm>
                      <a:off x="7793355" y="3928769"/>
                      <a:ext cx="1286" cy="1714"/>
                      <a:chOff x="7793355" y="3928769"/>
                      <a:chExt cx="1286" cy="1714"/>
                    </a:xfrm>
                  </p:grpSpPr>
                  <p:sp>
                    <p:nvSpPr>
                      <p:cNvPr id="1483" name="Freeform: Shape 1482">
                        <a:extLst>
                          <a:ext uri="{FF2B5EF4-FFF2-40B4-BE49-F238E27FC236}">
                            <a16:creationId xmlns:a16="http://schemas.microsoft.com/office/drawing/2014/main" id="{27C861E6-5459-F39A-3DB0-880B00292A98}"/>
                          </a:ext>
                        </a:extLst>
                      </p:cNvPr>
                      <p:cNvSpPr/>
                      <p:nvPr/>
                    </p:nvSpPr>
                    <p:spPr>
                      <a:xfrm>
                        <a:off x="7793783" y="3928769"/>
                        <a:ext cx="857" cy="1285"/>
                      </a:xfrm>
                      <a:custGeom>
                        <a:avLst/>
                        <a:gdLst>
                          <a:gd name="connsiteX0" fmla="*/ 858 w 857"/>
                          <a:gd name="connsiteY0" fmla="*/ 0 h 1285"/>
                          <a:gd name="connsiteX1" fmla="*/ 0 w 857"/>
                          <a:gd name="connsiteY1" fmla="*/ 1286 h 1285"/>
                          <a:gd name="connsiteX2" fmla="*/ 858 w 857"/>
                          <a:gd name="connsiteY2" fmla="*/ 0 h 1285"/>
                        </a:gdLst>
                        <a:ahLst/>
                        <a:cxnLst>
                          <a:cxn ang="0">
                            <a:pos x="connsiteX0" y="connsiteY0"/>
                          </a:cxn>
                          <a:cxn ang="0">
                            <a:pos x="connsiteX1" y="connsiteY1"/>
                          </a:cxn>
                          <a:cxn ang="0">
                            <a:pos x="connsiteX2" y="connsiteY2"/>
                          </a:cxn>
                        </a:cxnLst>
                        <a:rect l="l" t="t" r="r" b="b"/>
                        <a:pathLst>
                          <a:path w="857" h="1285">
                            <a:moveTo>
                              <a:pt x="858" y="0"/>
                            </a:moveTo>
                            <a:lnTo>
                              <a:pt x="0" y="1286"/>
                            </a:lnTo>
                            <a:lnTo>
                              <a:pt x="858" y="0"/>
                            </a:lnTo>
                          </a:path>
                        </a:pathLst>
                      </a:custGeom>
                      <a:solidFill>
                        <a:srgbClr val="376C70"/>
                      </a:solidFill>
                      <a:ln w="4286" cap="flat">
                        <a:noFill/>
                        <a:prstDash val="solid"/>
                        <a:miter/>
                      </a:ln>
                    </p:spPr>
                    <p:txBody>
                      <a:bodyPr rtlCol="0" anchor="ctr"/>
                      <a:lstStyle/>
                      <a:p>
                        <a:endParaRPr lang="en-GB"/>
                      </a:p>
                    </p:txBody>
                  </p:sp>
                  <p:sp>
                    <p:nvSpPr>
                      <p:cNvPr id="1484" name="Freeform: Shape 1483">
                        <a:extLst>
                          <a:ext uri="{FF2B5EF4-FFF2-40B4-BE49-F238E27FC236}">
                            <a16:creationId xmlns:a16="http://schemas.microsoft.com/office/drawing/2014/main" id="{98C92979-0EEC-B195-D857-1327E67FD2DF}"/>
                          </a:ext>
                        </a:extLst>
                      </p:cNvPr>
                      <p:cNvSpPr/>
                      <p:nvPr/>
                    </p:nvSpPr>
                    <p:spPr>
                      <a:xfrm>
                        <a:off x="7793355" y="3928769"/>
                        <a:ext cx="1286" cy="1714"/>
                      </a:xfrm>
                      <a:custGeom>
                        <a:avLst/>
                        <a:gdLst>
                          <a:gd name="connsiteX0" fmla="*/ 1286 w 1286"/>
                          <a:gd name="connsiteY0" fmla="*/ 0 h 1714"/>
                          <a:gd name="connsiteX1" fmla="*/ 0 w 1286"/>
                          <a:gd name="connsiteY1" fmla="*/ 1715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7" y="429"/>
                              <a:pt x="857" y="1715"/>
                              <a:pt x="0" y="1715"/>
                            </a:cubicBezTo>
                            <a:lnTo>
                              <a:pt x="429" y="429"/>
                            </a:lnTo>
                            <a:cubicBezTo>
                              <a:pt x="857" y="429"/>
                              <a:pt x="1286" y="0"/>
                              <a:pt x="1286" y="0"/>
                            </a:cubicBezTo>
                          </a:path>
                        </a:pathLst>
                      </a:custGeom>
                      <a:solidFill>
                        <a:srgbClr val="B94231"/>
                      </a:solidFill>
                      <a:ln w="4286" cap="flat">
                        <a:noFill/>
                        <a:prstDash val="solid"/>
                        <a:miter/>
                      </a:ln>
                    </p:spPr>
                    <p:txBody>
                      <a:bodyPr rtlCol="0" anchor="ctr"/>
                      <a:lstStyle/>
                      <a:p>
                        <a:endParaRPr lang="en-GB"/>
                      </a:p>
                    </p:txBody>
                  </p:sp>
                </p:grpSp>
                <p:sp>
                  <p:nvSpPr>
                    <p:cNvPr id="1485" name="Freeform: Shape 1484">
                      <a:extLst>
                        <a:ext uri="{FF2B5EF4-FFF2-40B4-BE49-F238E27FC236}">
                          <a16:creationId xmlns:a16="http://schemas.microsoft.com/office/drawing/2014/main" id="{BF6DEF7F-F356-A627-1058-F30902982C25}"/>
                        </a:ext>
                      </a:extLst>
                    </p:cNvPr>
                    <p:cNvSpPr/>
                    <p:nvPr/>
                  </p:nvSpPr>
                  <p:spPr>
                    <a:xfrm>
                      <a:off x="7946802" y="3998206"/>
                      <a:ext cx="14144" cy="9001"/>
                    </a:xfrm>
                    <a:custGeom>
                      <a:avLst/>
                      <a:gdLst>
                        <a:gd name="connsiteX0" fmla="*/ 14144 w 14144"/>
                        <a:gd name="connsiteY0" fmla="*/ 0 h 9001"/>
                        <a:gd name="connsiteX1" fmla="*/ 13716 w 14144"/>
                        <a:gd name="connsiteY1" fmla="*/ 1286 h 9001"/>
                        <a:gd name="connsiteX2" fmla="*/ 0 w 14144"/>
                        <a:gd name="connsiteY2" fmla="*/ 9001 h 9001"/>
                        <a:gd name="connsiteX3" fmla="*/ 429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14144" y="0"/>
                          </a:moveTo>
                          <a:lnTo>
                            <a:pt x="13716" y="1286"/>
                          </a:lnTo>
                          <a:lnTo>
                            <a:pt x="0" y="9001"/>
                          </a:lnTo>
                          <a:lnTo>
                            <a:pt x="429" y="7715"/>
                          </a:lnTo>
                          <a:close/>
                        </a:path>
                      </a:pathLst>
                    </a:custGeom>
                    <a:solidFill>
                      <a:srgbClr val="B94231"/>
                    </a:solidFill>
                    <a:ln w="4286" cap="flat">
                      <a:noFill/>
                      <a:prstDash val="solid"/>
                      <a:miter/>
                    </a:ln>
                  </p:spPr>
                  <p:txBody>
                    <a:bodyPr rtlCol="0" anchor="ctr"/>
                    <a:lstStyle/>
                    <a:p>
                      <a:endParaRPr lang="en-GB"/>
                    </a:p>
                  </p:txBody>
                </p:sp>
                <p:sp>
                  <p:nvSpPr>
                    <p:cNvPr id="1486" name="Freeform: Shape 1485">
                      <a:extLst>
                        <a:ext uri="{FF2B5EF4-FFF2-40B4-BE49-F238E27FC236}">
                          <a16:creationId xmlns:a16="http://schemas.microsoft.com/office/drawing/2014/main" id="{B1274BF9-2801-A995-7C71-93AF2339B866}"/>
                        </a:ext>
                      </a:extLst>
                    </p:cNvPr>
                    <p:cNvSpPr/>
                    <p:nvPr/>
                  </p:nvSpPr>
                  <p:spPr>
                    <a:xfrm>
                      <a:off x="7928978" y="3996921"/>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4"/>
                            <a:pt x="250" y="857"/>
                            <a:pt x="679" y="0"/>
                          </a:cubicBezTo>
                          <a:cubicBezTo>
                            <a:pt x="250" y="429"/>
                            <a:pt x="679" y="857"/>
                            <a:pt x="1108" y="1286"/>
                          </a:cubicBezTo>
                        </a:path>
                      </a:pathLst>
                    </a:custGeom>
                    <a:solidFill>
                      <a:srgbClr val="B94231"/>
                    </a:solidFill>
                    <a:ln w="4286" cap="flat">
                      <a:noFill/>
                      <a:prstDash val="solid"/>
                      <a:miter/>
                    </a:ln>
                  </p:spPr>
                  <p:txBody>
                    <a:bodyPr rtlCol="0" anchor="ctr"/>
                    <a:lstStyle/>
                    <a:p>
                      <a:endParaRPr lang="en-GB"/>
                    </a:p>
                  </p:txBody>
                </p:sp>
                <p:sp>
                  <p:nvSpPr>
                    <p:cNvPr id="1487" name="Freeform: Shape 1486">
                      <a:extLst>
                        <a:ext uri="{FF2B5EF4-FFF2-40B4-BE49-F238E27FC236}">
                          <a16:creationId xmlns:a16="http://schemas.microsoft.com/office/drawing/2014/main" id="{F057DCFC-8CCD-7898-211E-C863E2AC765B}"/>
                        </a:ext>
                      </a:extLst>
                    </p:cNvPr>
                    <p:cNvSpPr/>
                    <p:nvPr/>
                  </p:nvSpPr>
                  <p:spPr>
                    <a:xfrm>
                      <a:off x="7929657" y="3998206"/>
                      <a:ext cx="14144" cy="9001"/>
                    </a:xfrm>
                    <a:custGeom>
                      <a:avLst/>
                      <a:gdLst>
                        <a:gd name="connsiteX0" fmla="*/ 14144 w 14144"/>
                        <a:gd name="connsiteY0" fmla="*/ 7715 h 9001"/>
                        <a:gd name="connsiteX1" fmla="*/ 13716 w 14144"/>
                        <a:gd name="connsiteY1" fmla="*/ 9001 h 9001"/>
                        <a:gd name="connsiteX2" fmla="*/ 0 w 14144"/>
                        <a:gd name="connsiteY2" fmla="*/ 1286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4" y="7715"/>
                          </a:moveTo>
                          <a:lnTo>
                            <a:pt x="13716" y="9001"/>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488" name="Freeform: Shape 1487">
                      <a:extLst>
                        <a:ext uri="{FF2B5EF4-FFF2-40B4-BE49-F238E27FC236}">
                          <a16:creationId xmlns:a16="http://schemas.microsoft.com/office/drawing/2014/main" id="{F54CE71A-7D1B-357A-BCA8-3771ADDB671A}"/>
                        </a:ext>
                      </a:extLst>
                    </p:cNvPr>
                    <p:cNvSpPr/>
                    <p:nvPr/>
                  </p:nvSpPr>
                  <p:spPr>
                    <a:xfrm>
                      <a:off x="7929661" y="3987859"/>
                      <a:ext cx="31711" cy="18551"/>
                    </a:xfrm>
                    <a:custGeom>
                      <a:avLst/>
                      <a:gdLst>
                        <a:gd name="connsiteX0" fmla="*/ 15856 w 31711"/>
                        <a:gd name="connsiteY0" fmla="*/ 60 h 18551"/>
                        <a:gd name="connsiteX1" fmla="*/ 31286 w 31711"/>
                        <a:gd name="connsiteY1" fmla="*/ 10347 h 18551"/>
                        <a:gd name="connsiteX2" fmla="*/ 15856 w 31711"/>
                        <a:gd name="connsiteY2" fmla="*/ 18491 h 18551"/>
                        <a:gd name="connsiteX3" fmla="*/ 425 w 31711"/>
                        <a:gd name="connsiteY3" fmla="*/ 8204 h 18551"/>
                        <a:gd name="connsiteX4" fmla="*/ 15856 w 31711"/>
                        <a:gd name="connsiteY4" fmla="*/ 60 h 18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51">
                          <a:moveTo>
                            <a:pt x="15856" y="60"/>
                          </a:moveTo>
                          <a:cubicBezTo>
                            <a:pt x="16284" y="60"/>
                            <a:pt x="34715" y="8633"/>
                            <a:pt x="31286" y="10347"/>
                          </a:cubicBezTo>
                          <a:cubicBezTo>
                            <a:pt x="30429" y="10776"/>
                            <a:pt x="16713" y="19348"/>
                            <a:pt x="15856" y="18491"/>
                          </a:cubicBezTo>
                          <a:cubicBezTo>
                            <a:pt x="15427" y="18491"/>
                            <a:pt x="-3004" y="9919"/>
                            <a:pt x="425" y="8204"/>
                          </a:cubicBezTo>
                          <a:cubicBezTo>
                            <a:pt x="1282" y="7776"/>
                            <a:pt x="15427" y="-797"/>
                            <a:pt x="15856" y="60"/>
                          </a:cubicBezTo>
                          <a:close/>
                        </a:path>
                      </a:pathLst>
                    </a:custGeom>
                    <a:solidFill>
                      <a:srgbClr val="6C74AF"/>
                    </a:solidFill>
                    <a:ln w="4286" cap="flat">
                      <a:noFill/>
                      <a:prstDash val="solid"/>
                      <a:miter/>
                    </a:ln>
                  </p:spPr>
                  <p:txBody>
                    <a:bodyPr rtlCol="0" anchor="ctr"/>
                    <a:lstStyle/>
                    <a:p>
                      <a:endParaRPr lang="en-GB"/>
                    </a:p>
                  </p:txBody>
                </p:sp>
                <p:sp>
                  <p:nvSpPr>
                    <p:cNvPr id="1489" name="Freeform: Shape 1488">
                      <a:extLst>
                        <a:ext uri="{FF2B5EF4-FFF2-40B4-BE49-F238E27FC236}">
                          <a16:creationId xmlns:a16="http://schemas.microsoft.com/office/drawing/2014/main" id="{F28FCEBC-A609-98EA-08FD-8FE20C3B9858}"/>
                        </a:ext>
                      </a:extLst>
                    </p:cNvPr>
                    <p:cNvSpPr/>
                    <p:nvPr/>
                  </p:nvSpPr>
                  <p:spPr>
                    <a:xfrm>
                      <a:off x="7943373" y="4005922"/>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7" y="1715"/>
                            <a:pt x="0" y="1286"/>
                          </a:cubicBezTo>
                          <a:lnTo>
                            <a:pt x="429" y="0"/>
                          </a:lnTo>
                          <a:cubicBezTo>
                            <a:pt x="1286" y="429"/>
                            <a:pt x="3000" y="429"/>
                            <a:pt x="3858" y="0"/>
                          </a:cubicBezTo>
                        </a:path>
                      </a:pathLst>
                    </a:custGeom>
                    <a:solidFill>
                      <a:srgbClr val="B94231"/>
                    </a:solidFill>
                    <a:ln w="4286" cap="flat">
                      <a:noFill/>
                      <a:prstDash val="solid"/>
                      <a:miter/>
                    </a:ln>
                  </p:spPr>
                  <p:txBody>
                    <a:bodyPr rtlCol="0" anchor="ctr"/>
                    <a:lstStyle/>
                    <a:p>
                      <a:endParaRPr lang="en-GB"/>
                    </a:p>
                  </p:txBody>
                </p:sp>
                <p:sp>
                  <p:nvSpPr>
                    <p:cNvPr id="1490" name="Freeform: Shape 1489">
                      <a:extLst>
                        <a:ext uri="{FF2B5EF4-FFF2-40B4-BE49-F238E27FC236}">
                          <a16:creationId xmlns:a16="http://schemas.microsoft.com/office/drawing/2014/main" id="{71CF9E74-0543-DD94-9FCF-F3733F569392}"/>
                        </a:ext>
                      </a:extLst>
                    </p:cNvPr>
                    <p:cNvSpPr/>
                    <p:nvPr/>
                  </p:nvSpPr>
                  <p:spPr>
                    <a:xfrm>
                      <a:off x="7952981" y="4010637"/>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4"/>
                            <a:pt x="251" y="857"/>
                            <a:pt x="679" y="0"/>
                          </a:cubicBezTo>
                          <a:cubicBezTo>
                            <a:pt x="251" y="429"/>
                            <a:pt x="679" y="857"/>
                            <a:pt x="1108" y="1286"/>
                          </a:cubicBezTo>
                        </a:path>
                      </a:pathLst>
                    </a:custGeom>
                    <a:solidFill>
                      <a:srgbClr val="B94231"/>
                    </a:solidFill>
                    <a:ln w="4286" cap="flat">
                      <a:noFill/>
                      <a:prstDash val="solid"/>
                      <a:miter/>
                    </a:ln>
                  </p:spPr>
                  <p:txBody>
                    <a:bodyPr rtlCol="0" anchor="ctr"/>
                    <a:lstStyle/>
                    <a:p>
                      <a:endParaRPr lang="en-GB"/>
                    </a:p>
                  </p:txBody>
                </p:sp>
                <p:sp>
                  <p:nvSpPr>
                    <p:cNvPr id="1491" name="Freeform: Shape 1490">
                      <a:extLst>
                        <a:ext uri="{FF2B5EF4-FFF2-40B4-BE49-F238E27FC236}">
                          <a16:creationId xmlns:a16="http://schemas.microsoft.com/office/drawing/2014/main" id="{5CA3E3C3-21C4-3937-6206-C9D8E77F3980}"/>
                        </a:ext>
                      </a:extLst>
                    </p:cNvPr>
                    <p:cNvSpPr/>
                    <p:nvPr/>
                  </p:nvSpPr>
                  <p:spPr>
                    <a:xfrm>
                      <a:off x="7994380" y="4025638"/>
                      <a:ext cx="14144" cy="9001"/>
                    </a:xfrm>
                    <a:custGeom>
                      <a:avLst/>
                      <a:gdLst>
                        <a:gd name="connsiteX0" fmla="*/ 14144 w 14144"/>
                        <a:gd name="connsiteY0" fmla="*/ 0 h 9001"/>
                        <a:gd name="connsiteX1" fmla="*/ 13716 w 14144"/>
                        <a:gd name="connsiteY1" fmla="*/ 1286 h 9001"/>
                        <a:gd name="connsiteX2" fmla="*/ 0 w 14144"/>
                        <a:gd name="connsiteY2" fmla="*/ 9001 h 9001"/>
                        <a:gd name="connsiteX3" fmla="*/ 857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14144" y="0"/>
                          </a:moveTo>
                          <a:lnTo>
                            <a:pt x="13716" y="1286"/>
                          </a:lnTo>
                          <a:lnTo>
                            <a:pt x="0" y="9001"/>
                          </a:lnTo>
                          <a:lnTo>
                            <a:pt x="857" y="7715"/>
                          </a:lnTo>
                          <a:close/>
                        </a:path>
                      </a:pathLst>
                    </a:custGeom>
                    <a:solidFill>
                      <a:srgbClr val="B94231"/>
                    </a:solidFill>
                    <a:ln w="4286" cap="flat">
                      <a:noFill/>
                      <a:prstDash val="solid"/>
                      <a:miter/>
                    </a:ln>
                  </p:spPr>
                  <p:txBody>
                    <a:bodyPr rtlCol="0" anchor="ctr"/>
                    <a:lstStyle/>
                    <a:p>
                      <a:endParaRPr lang="en-GB"/>
                    </a:p>
                  </p:txBody>
                </p:sp>
                <p:sp>
                  <p:nvSpPr>
                    <p:cNvPr id="1492" name="Freeform: Shape 1491">
                      <a:extLst>
                        <a:ext uri="{FF2B5EF4-FFF2-40B4-BE49-F238E27FC236}">
                          <a16:creationId xmlns:a16="http://schemas.microsoft.com/office/drawing/2014/main" id="{7705DCC3-9F3E-2E20-89AD-873CECD09CBB}"/>
                        </a:ext>
                      </a:extLst>
                    </p:cNvPr>
                    <p:cNvSpPr/>
                    <p:nvPr/>
                  </p:nvSpPr>
                  <p:spPr>
                    <a:xfrm>
                      <a:off x="7953660" y="4011922"/>
                      <a:ext cx="38147" cy="22717"/>
                    </a:xfrm>
                    <a:custGeom>
                      <a:avLst/>
                      <a:gdLst>
                        <a:gd name="connsiteX0" fmla="*/ 38148 w 38147"/>
                        <a:gd name="connsiteY0" fmla="*/ 21431 h 22717"/>
                        <a:gd name="connsiteX1" fmla="*/ 37290 w 38147"/>
                        <a:gd name="connsiteY1" fmla="*/ 22717 h 22717"/>
                        <a:gd name="connsiteX2" fmla="*/ 0 w 38147"/>
                        <a:gd name="connsiteY2" fmla="*/ 1286 h 22717"/>
                        <a:gd name="connsiteX3" fmla="*/ 429 w 38147"/>
                        <a:gd name="connsiteY3" fmla="*/ 0 h 22717"/>
                      </a:gdLst>
                      <a:ahLst/>
                      <a:cxnLst>
                        <a:cxn ang="0">
                          <a:pos x="connsiteX0" y="connsiteY0"/>
                        </a:cxn>
                        <a:cxn ang="0">
                          <a:pos x="connsiteX1" y="connsiteY1"/>
                        </a:cxn>
                        <a:cxn ang="0">
                          <a:pos x="connsiteX2" y="connsiteY2"/>
                        </a:cxn>
                        <a:cxn ang="0">
                          <a:pos x="connsiteX3" y="connsiteY3"/>
                        </a:cxn>
                      </a:cxnLst>
                      <a:rect l="l" t="t" r="r" b="b"/>
                      <a:pathLst>
                        <a:path w="38147" h="22717">
                          <a:moveTo>
                            <a:pt x="38148" y="21431"/>
                          </a:moveTo>
                          <a:lnTo>
                            <a:pt x="37290" y="22717"/>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493" name="Freeform: Shape 1492">
                      <a:extLst>
                        <a:ext uri="{FF2B5EF4-FFF2-40B4-BE49-F238E27FC236}">
                          <a16:creationId xmlns:a16="http://schemas.microsoft.com/office/drawing/2014/main" id="{27A21349-CE01-C233-22E1-CB4BB2A0D254}"/>
                        </a:ext>
                      </a:extLst>
                    </p:cNvPr>
                    <p:cNvSpPr/>
                    <p:nvPr/>
                  </p:nvSpPr>
                  <p:spPr>
                    <a:xfrm>
                      <a:off x="7991379" y="4033354"/>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4"/>
                            <a:pt x="858" y="1714"/>
                            <a:pt x="0" y="1286"/>
                          </a:cubicBezTo>
                          <a:lnTo>
                            <a:pt x="429" y="0"/>
                          </a:lnTo>
                          <a:cubicBezTo>
                            <a:pt x="1286" y="857"/>
                            <a:pt x="2572" y="857"/>
                            <a:pt x="3858" y="0"/>
                          </a:cubicBezTo>
                        </a:path>
                      </a:pathLst>
                    </a:custGeom>
                    <a:solidFill>
                      <a:srgbClr val="B94231"/>
                    </a:solidFill>
                    <a:ln w="4286" cap="flat">
                      <a:noFill/>
                      <a:prstDash val="solid"/>
                      <a:miter/>
                    </a:ln>
                  </p:spPr>
                  <p:txBody>
                    <a:bodyPr rtlCol="0" anchor="ctr"/>
                    <a:lstStyle/>
                    <a:p>
                      <a:endParaRPr lang="en-GB"/>
                    </a:p>
                  </p:txBody>
                </p:sp>
                <p:sp>
                  <p:nvSpPr>
                    <p:cNvPr id="1494" name="Freeform: Shape 1493">
                      <a:extLst>
                        <a:ext uri="{FF2B5EF4-FFF2-40B4-BE49-F238E27FC236}">
                          <a16:creationId xmlns:a16="http://schemas.microsoft.com/office/drawing/2014/main" id="{10921D8E-BA6F-38DB-1AC0-966E01FEE70F}"/>
                        </a:ext>
                      </a:extLst>
                    </p:cNvPr>
                    <p:cNvSpPr/>
                    <p:nvPr/>
                  </p:nvSpPr>
                  <p:spPr>
                    <a:xfrm>
                      <a:off x="7953569" y="4001635"/>
                      <a:ext cx="55475" cy="32146"/>
                    </a:xfrm>
                    <a:custGeom>
                      <a:avLst/>
                      <a:gdLst>
                        <a:gd name="connsiteX0" fmla="*/ 15950 w 55475"/>
                        <a:gd name="connsiteY0" fmla="*/ 0 h 32146"/>
                        <a:gd name="connsiteX1" fmla="*/ 17665 w 55475"/>
                        <a:gd name="connsiteY1" fmla="*/ 429 h 32146"/>
                        <a:gd name="connsiteX2" fmla="*/ 54955 w 55475"/>
                        <a:gd name="connsiteY2" fmla="*/ 21860 h 32146"/>
                        <a:gd name="connsiteX3" fmla="*/ 39525 w 55475"/>
                        <a:gd name="connsiteY3" fmla="*/ 32147 h 32146"/>
                        <a:gd name="connsiteX4" fmla="*/ 37810 w 55475"/>
                        <a:gd name="connsiteY4" fmla="*/ 31718 h 32146"/>
                        <a:gd name="connsiteX5" fmla="*/ 520 w 55475"/>
                        <a:gd name="connsiteY5" fmla="*/ 10287 h 32146"/>
                        <a:gd name="connsiteX6" fmla="*/ 15950 w 55475"/>
                        <a:gd name="connsiteY6" fmla="*/ 0 h 32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475" h="32146">
                          <a:moveTo>
                            <a:pt x="15950" y="0"/>
                          </a:moveTo>
                          <a:cubicBezTo>
                            <a:pt x="16379" y="0"/>
                            <a:pt x="17236" y="0"/>
                            <a:pt x="17665" y="429"/>
                          </a:cubicBezTo>
                          <a:lnTo>
                            <a:pt x="54955" y="21860"/>
                          </a:lnTo>
                          <a:cubicBezTo>
                            <a:pt x="58813" y="23574"/>
                            <a:pt x="39953" y="32147"/>
                            <a:pt x="39525" y="32147"/>
                          </a:cubicBezTo>
                          <a:cubicBezTo>
                            <a:pt x="39096" y="32147"/>
                            <a:pt x="38239" y="32147"/>
                            <a:pt x="37810" y="31718"/>
                          </a:cubicBezTo>
                          <a:lnTo>
                            <a:pt x="520" y="10287"/>
                          </a:lnTo>
                          <a:cubicBezTo>
                            <a:pt x="-3338" y="8573"/>
                            <a:pt x="15522" y="0"/>
                            <a:pt x="15950" y="0"/>
                          </a:cubicBezTo>
                          <a:close/>
                        </a:path>
                      </a:pathLst>
                    </a:custGeom>
                    <a:solidFill>
                      <a:srgbClr val="6C74AF"/>
                    </a:solidFill>
                    <a:ln w="4286" cap="flat">
                      <a:noFill/>
                      <a:prstDash val="solid"/>
                      <a:miter/>
                    </a:ln>
                  </p:spPr>
                  <p:txBody>
                    <a:bodyPr rtlCol="0" anchor="ctr"/>
                    <a:lstStyle/>
                    <a:p>
                      <a:endParaRPr lang="en-GB"/>
                    </a:p>
                  </p:txBody>
                </p:sp>
                <p:grpSp>
                  <p:nvGrpSpPr>
                    <p:cNvPr id="1495" name="Graphic 18">
                      <a:extLst>
                        <a:ext uri="{FF2B5EF4-FFF2-40B4-BE49-F238E27FC236}">
                          <a16:creationId xmlns:a16="http://schemas.microsoft.com/office/drawing/2014/main" id="{A8F947DE-6DE2-3A2B-694D-4CCDD7A44F3C}"/>
                        </a:ext>
                      </a:extLst>
                    </p:cNvPr>
                    <p:cNvGrpSpPr/>
                    <p:nvPr/>
                  </p:nvGrpSpPr>
                  <p:grpSpPr>
                    <a:xfrm>
                      <a:off x="7936515" y="4011065"/>
                      <a:ext cx="1285" cy="2143"/>
                      <a:chOff x="7936515" y="4011065"/>
                      <a:chExt cx="1285" cy="2143"/>
                    </a:xfrm>
                  </p:grpSpPr>
                  <p:sp>
                    <p:nvSpPr>
                      <p:cNvPr id="1496" name="Freeform: Shape 1495">
                        <a:extLst>
                          <a:ext uri="{FF2B5EF4-FFF2-40B4-BE49-F238E27FC236}">
                            <a16:creationId xmlns:a16="http://schemas.microsoft.com/office/drawing/2014/main" id="{52D46B67-CF24-2C38-866D-63BEE08EA425}"/>
                          </a:ext>
                        </a:extLst>
                      </p:cNvPr>
                      <p:cNvSpPr/>
                      <p:nvPr/>
                    </p:nvSpPr>
                    <p:spPr>
                      <a:xfrm>
                        <a:off x="7936944" y="4011065"/>
                        <a:ext cx="857" cy="1285"/>
                      </a:xfrm>
                      <a:custGeom>
                        <a:avLst/>
                        <a:gdLst>
                          <a:gd name="connsiteX0" fmla="*/ 857 w 857"/>
                          <a:gd name="connsiteY0" fmla="*/ 0 h 1285"/>
                          <a:gd name="connsiteX1" fmla="*/ 0 w 857"/>
                          <a:gd name="connsiteY1" fmla="*/ 1286 h 1285"/>
                          <a:gd name="connsiteX2" fmla="*/ 857 w 857"/>
                          <a:gd name="connsiteY2" fmla="*/ 0 h 1285"/>
                        </a:gdLst>
                        <a:ahLst/>
                        <a:cxnLst>
                          <a:cxn ang="0">
                            <a:pos x="connsiteX0" y="connsiteY0"/>
                          </a:cxn>
                          <a:cxn ang="0">
                            <a:pos x="connsiteX1" y="connsiteY1"/>
                          </a:cxn>
                          <a:cxn ang="0">
                            <a:pos x="connsiteX2" y="connsiteY2"/>
                          </a:cxn>
                        </a:cxnLst>
                        <a:rect l="l" t="t" r="r" b="b"/>
                        <a:pathLst>
                          <a:path w="857" h="1285">
                            <a:moveTo>
                              <a:pt x="857" y="0"/>
                            </a:moveTo>
                            <a:lnTo>
                              <a:pt x="0" y="1286"/>
                            </a:lnTo>
                            <a:lnTo>
                              <a:pt x="857" y="0"/>
                            </a:lnTo>
                          </a:path>
                        </a:pathLst>
                      </a:custGeom>
                      <a:solidFill>
                        <a:srgbClr val="376C70"/>
                      </a:solidFill>
                      <a:ln w="4286" cap="flat">
                        <a:noFill/>
                        <a:prstDash val="solid"/>
                        <a:miter/>
                      </a:ln>
                    </p:spPr>
                    <p:txBody>
                      <a:bodyPr rtlCol="0" anchor="ctr"/>
                      <a:lstStyle/>
                      <a:p>
                        <a:endParaRPr lang="en-GB"/>
                      </a:p>
                    </p:txBody>
                  </p:sp>
                  <p:sp>
                    <p:nvSpPr>
                      <p:cNvPr id="1497" name="Freeform: Shape 1496">
                        <a:extLst>
                          <a:ext uri="{FF2B5EF4-FFF2-40B4-BE49-F238E27FC236}">
                            <a16:creationId xmlns:a16="http://schemas.microsoft.com/office/drawing/2014/main" id="{CB11AAEA-2DD0-089D-7755-C7BE8A1F1B5A}"/>
                          </a:ext>
                        </a:extLst>
                      </p:cNvPr>
                      <p:cNvSpPr/>
                      <p:nvPr/>
                    </p:nvSpPr>
                    <p:spPr>
                      <a:xfrm>
                        <a:off x="7936515" y="4011494"/>
                        <a:ext cx="1285" cy="1714"/>
                      </a:xfrm>
                      <a:custGeom>
                        <a:avLst/>
                        <a:gdLst>
                          <a:gd name="connsiteX0" fmla="*/ 1286 w 1285"/>
                          <a:gd name="connsiteY0" fmla="*/ 0 h 1714"/>
                          <a:gd name="connsiteX1" fmla="*/ 0 w 1285"/>
                          <a:gd name="connsiteY1" fmla="*/ 1715 h 1714"/>
                          <a:gd name="connsiteX2" fmla="*/ 429 w 1285"/>
                          <a:gd name="connsiteY2" fmla="*/ 429 h 1714"/>
                          <a:gd name="connsiteX3" fmla="*/ 1286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1286" y="0"/>
                            </a:moveTo>
                            <a:cubicBezTo>
                              <a:pt x="857" y="429"/>
                              <a:pt x="857" y="1715"/>
                              <a:pt x="0" y="1715"/>
                            </a:cubicBezTo>
                            <a:lnTo>
                              <a:pt x="429" y="429"/>
                            </a:lnTo>
                            <a:cubicBezTo>
                              <a:pt x="857" y="0"/>
                              <a:pt x="1286" y="0"/>
                              <a:pt x="1286" y="0"/>
                            </a:cubicBezTo>
                          </a:path>
                        </a:pathLst>
                      </a:custGeom>
                      <a:solidFill>
                        <a:srgbClr val="B94231"/>
                      </a:solidFill>
                      <a:ln w="4286" cap="flat">
                        <a:noFill/>
                        <a:prstDash val="solid"/>
                        <a:miter/>
                      </a:ln>
                    </p:spPr>
                    <p:txBody>
                      <a:bodyPr rtlCol="0" anchor="ctr"/>
                      <a:lstStyle/>
                      <a:p>
                        <a:endParaRPr lang="en-GB"/>
                      </a:p>
                    </p:txBody>
                  </p:sp>
                </p:grpSp>
                <p:sp>
                  <p:nvSpPr>
                    <p:cNvPr id="1498" name="Freeform: Shape 1497">
                      <a:extLst>
                        <a:ext uri="{FF2B5EF4-FFF2-40B4-BE49-F238E27FC236}">
                          <a16:creationId xmlns:a16="http://schemas.microsoft.com/office/drawing/2014/main" id="{253E8037-8770-1FFF-5047-028C2D0C3871}"/>
                        </a:ext>
                      </a:extLst>
                    </p:cNvPr>
                    <p:cNvSpPr/>
                    <p:nvPr/>
                  </p:nvSpPr>
                  <p:spPr>
                    <a:xfrm>
                      <a:off x="7755635" y="3915482"/>
                      <a:ext cx="14573" cy="9001"/>
                    </a:xfrm>
                    <a:custGeom>
                      <a:avLst/>
                      <a:gdLst>
                        <a:gd name="connsiteX0" fmla="*/ 14573 w 14573"/>
                        <a:gd name="connsiteY0" fmla="*/ 0 h 9001"/>
                        <a:gd name="connsiteX1" fmla="*/ 13716 w 14573"/>
                        <a:gd name="connsiteY1" fmla="*/ 1286 h 9001"/>
                        <a:gd name="connsiteX2" fmla="*/ 0 w 14573"/>
                        <a:gd name="connsiteY2" fmla="*/ 9001 h 9001"/>
                        <a:gd name="connsiteX3" fmla="*/ 858 w 14573"/>
                        <a:gd name="connsiteY3" fmla="*/ 7715 h 9001"/>
                      </a:gdLst>
                      <a:ahLst/>
                      <a:cxnLst>
                        <a:cxn ang="0">
                          <a:pos x="connsiteX0" y="connsiteY0"/>
                        </a:cxn>
                        <a:cxn ang="0">
                          <a:pos x="connsiteX1" y="connsiteY1"/>
                        </a:cxn>
                        <a:cxn ang="0">
                          <a:pos x="connsiteX2" y="connsiteY2"/>
                        </a:cxn>
                        <a:cxn ang="0">
                          <a:pos x="connsiteX3" y="connsiteY3"/>
                        </a:cxn>
                      </a:cxnLst>
                      <a:rect l="l" t="t" r="r" b="b"/>
                      <a:pathLst>
                        <a:path w="14573" h="9001">
                          <a:moveTo>
                            <a:pt x="14573" y="0"/>
                          </a:moveTo>
                          <a:lnTo>
                            <a:pt x="13716" y="1286"/>
                          </a:lnTo>
                          <a:lnTo>
                            <a:pt x="0" y="9001"/>
                          </a:lnTo>
                          <a:lnTo>
                            <a:pt x="858" y="7715"/>
                          </a:lnTo>
                          <a:close/>
                        </a:path>
                      </a:pathLst>
                    </a:custGeom>
                    <a:solidFill>
                      <a:srgbClr val="B94231"/>
                    </a:solidFill>
                    <a:ln w="4286" cap="flat">
                      <a:noFill/>
                      <a:prstDash val="solid"/>
                      <a:miter/>
                    </a:ln>
                  </p:spPr>
                  <p:txBody>
                    <a:bodyPr rtlCol="0" anchor="ctr"/>
                    <a:lstStyle/>
                    <a:p>
                      <a:endParaRPr lang="en-GB"/>
                    </a:p>
                  </p:txBody>
                </p:sp>
                <p:grpSp>
                  <p:nvGrpSpPr>
                    <p:cNvPr id="1499" name="Graphic 18">
                      <a:extLst>
                        <a:ext uri="{FF2B5EF4-FFF2-40B4-BE49-F238E27FC236}">
                          <a16:creationId xmlns:a16="http://schemas.microsoft.com/office/drawing/2014/main" id="{3A9ACE71-D7C8-0D56-992B-00B52BCEA95F}"/>
                        </a:ext>
                      </a:extLst>
                    </p:cNvPr>
                    <p:cNvGrpSpPr/>
                    <p:nvPr/>
                  </p:nvGrpSpPr>
                  <p:grpSpPr>
                    <a:xfrm>
                      <a:off x="7960090" y="4025210"/>
                      <a:ext cx="1285" cy="1714"/>
                      <a:chOff x="7960090" y="4025210"/>
                      <a:chExt cx="1285" cy="1714"/>
                    </a:xfrm>
                  </p:grpSpPr>
                  <p:sp>
                    <p:nvSpPr>
                      <p:cNvPr id="1500" name="Freeform: Shape 1499">
                        <a:extLst>
                          <a:ext uri="{FF2B5EF4-FFF2-40B4-BE49-F238E27FC236}">
                            <a16:creationId xmlns:a16="http://schemas.microsoft.com/office/drawing/2014/main" id="{560815C4-D146-D674-DD6F-D291D5768198}"/>
                          </a:ext>
                        </a:extLst>
                      </p:cNvPr>
                      <p:cNvSpPr/>
                      <p:nvPr/>
                    </p:nvSpPr>
                    <p:spPr>
                      <a:xfrm>
                        <a:off x="7960947" y="4025210"/>
                        <a:ext cx="428" cy="1285"/>
                      </a:xfrm>
                      <a:custGeom>
                        <a:avLst/>
                        <a:gdLst>
                          <a:gd name="connsiteX0" fmla="*/ 429 w 428"/>
                          <a:gd name="connsiteY0" fmla="*/ 0 h 1285"/>
                          <a:gd name="connsiteX1" fmla="*/ 0 w 428"/>
                          <a:gd name="connsiteY1" fmla="*/ 1286 h 1285"/>
                          <a:gd name="connsiteX2" fmla="*/ 429 w 428"/>
                          <a:gd name="connsiteY2" fmla="*/ 0 h 1285"/>
                        </a:gdLst>
                        <a:ahLst/>
                        <a:cxnLst>
                          <a:cxn ang="0">
                            <a:pos x="connsiteX0" y="connsiteY0"/>
                          </a:cxn>
                          <a:cxn ang="0">
                            <a:pos x="connsiteX1" y="connsiteY1"/>
                          </a:cxn>
                          <a:cxn ang="0">
                            <a:pos x="connsiteX2" y="connsiteY2"/>
                          </a:cxn>
                        </a:cxnLst>
                        <a:rect l="l" t="t" r="r" b="b"/>
                        <a:pathLst>
                          <a:path w="428" h="1285">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501" name="Freeform: Shape 1500">
                        <a:extLst>
                          <a:ext uri="{FF2B5EF4-FFF2-40B4-BE49-F238E27FC236}">
                            <a16:creationId xmlns:a16="http://schemas.microsoft.com/office/drawing/2014/main" id="{917EDF15-EC7A-F221-C8BB-E1EDF9057532}"/>
                          </a:ext>
                        </a:extLst>
                      </p:cNvPr>
                      <p:cNvSpPr/>
                      <p:nvPr/>
                    </p:nvSpPr>
                    <p:spPr>
                      <a:xfrm>
                        <a:off x="7960090" y="4025210"/>
                        <a:ext cx="1285" cy="1714"/>
                      </a:xfrm>
                      <a:custGeom>
                        <a:avLst/>
                        <a:gdLst>
                          <a:gd name="connsiteX0" fmla="*/ 1286 w 1285"/>
                          <a:gd name="connsiteY0" fmla="*/ 0 h 1714"/>
                          <a:gd name="connsiteX1" fmla="*/ 0 w 1285"/>
                          <a:gd name="connsiteY1" fmla="*/ 1715 h 1714"/>
                          <a:gd name="connsiteX2" fmla="*/ 429 w 1285"/>
                          <a:gd name="connsiteY2" fmla="*/ 429 h 1714"/>
                          <a:gd name="connsiteX3" fmla="*/ 1286 w 1285"/>
                          <a:gd name="connsiteY3" fmla="*/ 0 h 1714"/>
                        </a:gdLst>
                        <a:ahLst/>
                        <a:cxnLst>
                          <a:cxn ang="0">
                            <a:pos x="connsiteX0" y="connsiteY0"/>
                          </a:cxn>
                          <a:cxn ang="0">
                            <a:pos x="connsiteX1" y="connsiteY1"/>
                          </a:cxn>
                          <a:cxn ang="0">
                            <a:pos x="connsiteX2" y="connsiteY2"/>
                          </a:cxn>
                          <a:cxn ang="0">
                            <a:pos x="connsiteX3" y="connsiteY3"/>
                          </a:cxn>
                        </a:cxnLst>
                        <a:rect l="l" t="t" r="r" b="b"/>
                        <a:pathLst>
                          <a:path w="1285" h="1714">
                            <a:moveTo>
                              <a:pt x="1286" y="0"/>
                            </a:moveTo>
                            <a:cubicBezTo>
                              <a:pt x="857" y="429"/>
                              <a:pt x="857" y="1715"/>
                              <a:pt x="0" y="1715"/>
                            </a:cubicBezTo>
                            <a:lnTo>
                              <a:pt x="429" y="429"/>
                            </a:lnTo>
                            <a:cubicBezTo>
                              <a:pt x="1286" y="429"/>
                              <a:pt x="1286" y="0"/>
                              <a:pt x="1286" y="0"/>
                            </a:cubicBezTo>
                          </a:path>
                        </a:pathLst>
                      </a:custGeom>
                      <a:solidFill>
                        <a:srgbClr val="B94231"/>
                      </a:solidFill>
                      <a:ln w="4286" cap="flat">
                        <a:noFill/>
                        <a:prstDash val="solid"/>
                        <a:miter/>
                      </a:ln>
                    </p:spPr>
                    <p:txBody>
                      <a:bodyPr rtlCol="0" anchor="ctr"/>
                      <a:lstStyle/>
                      <a:p>
                        <a:endParaRPr lang="en-GB"/>
                      </a:p>
                    </p:txBody>
                  </p:sp>
                </p:grpSp>
                <p:sp>
                  <p:nvSpPr>
                    <p:cNvPr id="1502" name="Freeform: Shape 1501">
                      <a:extLst>
                        <a:ext uri="{FF2B5EF4-FFF2-40B4-BE49-F238E27FC236}">
                          <a16:creationId xmlns:a16="http://schemas.microsoft.com/office/drawing/2014/main" id="{68563DA3-B1E5-58E1-058C-A1612462DB03}"/>
                        </a:ext>
                      </a:extLst>
                    </p:cNvPr>
                    <p:cNvSpPr/>
                    <p:nvPr/>
                  </p:nvSpPr>
                  <p:spPr>
                    <a:xfrm>
                      <a:off x="7738240" y="3914196"/>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4"/>
                            <a:pt x="250" y="857"/>
                            <a:pt x="679" y="0"/>
                          </a:cubicBezTo>
                          <a:cubicBezTo>
                            <a:pt x="250" y="429"/>
                            <a:pt x="679" y="857"/>
                            <a:pt x="1108" y="1286"/>
                          </a:cubicBezTo>
                        </a:path>
                      </a:pathLst>
                    </a:custGeom>
                    <a:solidFill>
                      <a:srgbClr val="B94231"/>
                    </a:solidFill>
                    <a:ln w="4286" cap="flat">
                      <a:noFill/>
                      <a:prstDash val="solid"/>
                      <a:miter/>
                    </a:ln>
                  </p:spPr>
                  <p:txBody>
                    <a:bodyPr rtlCol="0" anchor="ctr"/>
                    <a:lstStyle/>
                    <a:p>
                      <a:endParaRPr lang="en-GB"/>
                    </a:p>
                  </p:txBody>
                </p:sp>
                <p:sp>
                  <p:nvSpPr>
                    <p:cNvPr id="1503" name="Freeform: Shape 1502">
                      <a:extLst>
                        <a:ext uri="{FF2B5EF4-FFF2-40B4-BE49-F238E27FC236}">
                          <a16:creationId xmlns:a16="http://schemas.microsoft.com/office/drawing/2014/main" id="{73F43A6C-F979-A3A0-E974-B81ECDF18DE6}"/>
                        </a:ext>
                      </a:extLst>
                    </p:cNvPr>
                    <p:cNvSpPr/>
                    <p:nvPr/>
                  </p:nvSpPr>
                  <p:spPr>
                    <a:xfrm>
                      <a:off x="7738919" y="3915482"/>
                      <a:ext cx="14144" cy="9001"/>
                    </a:xfrm>
                    <a:custGeom>
                      <a:avLst/>
                      <a:gdLst>
                        <a:gd name="connsiteX0" fmla="*/ 14144 w 14144"/>
                        <a:gd name="connsiteY0" fmla="*/ 7715 h 9001"/>
                        <a:gd name="connsiteX1" fmla="*/ 13716 w 14144"/>
                        <a:gd name="connsiteY1" fmla="*/ 9001 h 9001"/>
                        <a:gd name="connsiteX2" fmla="*/ 0 w 14144"/>
                        <a:gd name="connsiteY2" fmla="*/ 1286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4" y="7715"/>
                          </a:moveTo>
                          <a:lnTo>
                            <a:pt x="13716" y="9001"/>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504" name="Freeform: Shape 1503">
                      <a:extLst>
                        <a:ext uri="{FF2B5EF4-FFF2-40B4-BE49-F238E27FC236}">
                          <a16:creationId xmlns:a16="http://schemas.microsoft.com/office/drawing/2014/main" id="{57BFB34D-F721-FA1A-9B45-E4119BF3F661}"/>
                        </a:ext>
                      </a:extLst>
                    </p:cNvPr>
                    <p:cNvSpPr/>
                    <p:nvPr/>
                  </p:nvSpPr>
                  <p:spPr>
                    <a:xfrm>
                      <a:off x="7738923" y="3905179"/>
                      <a:ext cx="31711" cy="18506"/>
                    </a:xfrm>
                    <a:custGeom>
                      <a:avLst/>
                      <a:gdLst>
                        <a:gd name="connsiteX0" fmla="*/ 15856 w 31711"/>
                        <a:gd name="connsiteY0" fmla="*/ 16 h 18506"/>
                        <a:gd name="connsiteX1" fmla="*/ 31286 w 31711"/>
                        <a:gd name="connsiteY1" fmla="*/ 10303 h 18506"/>
                        <a:gd name="connsiteX2" fmla="*/ 15856 w 31711"/>
                        <a:gd name="connsiteY2" fmla="*/ 18446 h 18506"/>
                        <a:gd name="connsiteX3" fmla="*/ 425 w 31711"/>
                        <a:gd name="connsiteY3" fmla="*/ 8160 h 18506"/>
                        <a:gd name="connsiteX4" fmla="*/ 15856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6" y="16"/>
                          </a:moveTo>
                          <a:cubicBezTo>
                            <a:pt x="16284" y="16"/>
                            <a:pt x="34715" y="8588"/>
                            <a:pt x="31286" y="10303"/>
                          </a:cubicBezTo>
                          <a:cubicBezTo>
                            <a:pt x="30429" y="10731"/>
                            <a:pt x="16713" y="19304"/>
                            <a:pt x="15856" y="18446"/>
                          </a:cubicBezTo>
                          <a:cubicBezTo>
                            <a:pt x="15427" y="18446"/>
                            <a:pt x="-3004" y="9874"/>
                            <a:pt x="425" y="8160"/>
                          </a:cubicBezTo>
                          <a:cubicBezTo>
                            <a:pt x="1282" y="8160"/>
                            <a:pt x="15427" y="-413"/>
                            <a:pt x="15856" y="16"/>
                          </a:cubicBezTo>
                          <a:close/>
                        </a:path>
                      </a:pathLst>
                    </a:custGeom>
                    <a:solidFill>
                      <a:srgbClr val="6C74AF"/>
                    </a:solidFill>
                    <a:ln w="4286" cap="flat">
                      <a:noFill/>
                      <a:prstDash val="solid"/>
                      <a:miter/>
                    </a:ln>
                  </p:spPr>
                  <p:txBody>
                    <a:bodyPr rtlCol="0" anchor="ctr"/>
                    <a:lstStyle/>
                    <a:p>
                      <a:endParaRPr lang="en-GB"/>
                    </a:p>
                  </p:txBody>
                </p:sp>
                <p:sp>
                  <p:nvSpPr>
                    <p:cNvPr id="1505" name="Freeform: Shape 1504">
                      <a:extLst>
                        <a:ext uri="{FF2B5EF4-FFF2-40B4-BE49-F238E27FC236}">
                          <a16:creationId xmlns:a16="http://schemas.microsoft.com/office/drawing/2014/main" id="{406C4327-ABCF-681F-94B9-6E845ADA9B19}"/>
                        </a:ext>
                      </a:extLst>
                    </p:cNvPr>
                    <p:cNvSpPr/>
                    <p:nvPr/>
                  </p:nvSpPr>
                  <p:spPr>
                    <a:xfrm>
                      <a:off x="7752635" y="3923197"/>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7" y="1715"/>
                            <a:pt x="0" y="1286"/>
                          </a:cubicBezTo>
                          <a:lnTo>
                            <a:pt x="429" y="0"/>
                          </a:lnTo>
                          <a:cubicBezTo>
                            <a:pt x="1286" y="857"/>
                            <a:pt x="3000" y="857"/>
                            <a:pt x="3858" y="0"/>
                          </a:cubicBezTo>
                        </a:path>
                      </a:pathLst>
                    </a:custGeom>
                    <a:solidFill>
                      <a:srgbClr val="B94231"/>
                    </a:solidFill>
                    <a:ln w="4286" cap="flat">
                      <a:noFill/>
                      <a:prstDash val="solid"/>
                      <a:miter/>
                    </a:ln>
                  </p:spPr>
                  <p:txBody>
                    <a:bodyPr rtlCol="0" anchor="ctr"/>
                    <a:lstStyle/>
                    <a:p>
                      <a:endParaRPr lang="en-GB"/>
                    </a:p>
                  </p:txBody>
                </p:sp>
                <p:sp>
                  <p:nvSpPr>
                    <p:cNvPr id="1506" name="Freeform: Shape 1505">
                      <a:extLst>
                        <a:ext uri="{FF2B5EF4-FFF2-40B4-BE49-F238E27FC236}">
                          <a16:creationId xmlns:a16="http://schemas.microsoft.com/office/drawing/2014/main" id="{7618B9D9-BB54-F60A-433C-83654A3C9414}"/>
                        </a:ext>
                      </a:extLst>
                    </p:cNvPr>
                    <p:cNvSpPr/>
                    <p:nvPr/>
                  </p:nvSpPr>
                  <p:spPr>
                    <a:xfrm>
                      <a:off x="7779639" y="3929198"/>
                      <a:ext cx="14144" cy="9001"/>
                    </a:xfrm>
                    <a:custGeom>
                      <a:avLst/>
                      <a:gdLst>
                        <a:gd name="connsiteX0" fmla="*/ 14144 w 14144"/>
                        <a:gd name="connsiteY0" fmla="*/ 0 h 9001"/>
                        <a:gd name="connsiteX1" fmla="*/ 13716 w 14144"/>
                        <a:gd name="connsiteY1" fmla="*/ 1286 h 9001"/>
                        <a:gd name="connsiteX2" fmla="*/ 0 w 14144"/>
                        <a:gd name="connsiteY2" fmla="*/ 9001 h 9001"/>
                        <a:gd name="connsiteX3" fmla="*/ 857 w 14144"/>
                        <a:gd name="connsiteY3" fmla="*/ 8144 h 9001"/>
                      </a:gdLst>
                      <a:ahLst/>
                      <a:cxnLst>
                        <a:cxn ang="0">
                          <a:pos x="connsiteX0" y="connsiteY0"/>
                        </a:cxn>
                        <a:cxn ang="0">
                          <a:pos x="connsiteX1" y="connsiteY1"/>
                        </a:cxn>
                        <a:cxn ang="0">
                          <a:pos x="connsiteX2" y="connsiteY2"/>
                        </a:cxn>
                        <a:cxn ang="0">
                          <a:pos x="connsiteX3" y="connsiteY3"/>
                        </a:cxn>
                      </a:cxnLst>
                      <a:rect l="l" t="t" r="r" b="b"/>
                      <a:pathLst>
                        <a:path w="14144" h="9001">
                          <a:moveTo>
                            <a:pt x="14144" y="0"/>
                          </a:moveTo>
                          <a:lnTo>
                            <a:pt x="13716" y="1286"/>
                          </a:lnTo>
                          <a:lnTo>
                            <a:pt x="0" y="9001"/>
                          </a:lnTo>
                          <a:lnTo>
                            <a:pt x="857" y="8144"/>
                          </a:lnTo>
                          <a:close/>
                        </a:path>
                      </a:pathLst>
                    </a:custGeom>
                    <a:solidFill>
                      <a:srgbClr val="B94231"/>
                    </a:solidFill>
                    <a:ln w="4286" cap="flat">
                      <a:noFill/>
                      <a:prstDash val="solid"/>
                      <a:miter/>
                    </a:ln>
                  </p:spPr>
                  <p:txBody>
                    <a:bodyPr rtlCol="0" anchor="ctr"/>
                    <a:lstStyle/>
                    <a:p>
                      <a:endParaRPr lang="en-GB"/>
                    </a:p>
                  </p:txBody>
                </p:sp>
                <p:grpSp>
                  <p:nvGrpSpPr>
                    <p:cNvPr id="1507" name="Graphic 18">
                      <a:extLst>
                        <a:ext uri="{FF2B5EF4-FFF2-40B4-BE49-F238E27FC236}">
                          <a16:creationId xmlns:a16="http://schemas.microsoft.com/office/drawing/2014/main" id="{409BCF93-C2EC-2496-3BE8-CD43C1F694D5}"/>
                        </a:ext>
                      </a:extLst>
                    </p:cNvPr>
                    <p:cNvGrpSpPr/>
                    <p:nvPr/>
                  </p:nvGrpSpPr>
                  <p:grpSpPr>
                    <a:xfrm>
                      <a:off x="7984093" y="4038926"/>
                      <a:ext cx="1286" cy="1714"/>
                      <a:chOff x="7984093" y="4038926"/>
                      <a:chExt cx="1286" cy="1714"/>
                    </a:xfrm>
                  </p:grpSpPr>
                  <p:sp>
                    <p:nvSpPr>
                      <p:cNvPr id="1508" name="Freeform: Shape 1507">
                        <a:extLst>
                          <a:ext uri="{FF2B5EF4-FFF2-40B4-BE49-F238E27FC236}">
                            <a16:creationId xmlns:a16="http://schemas.microsoft.com/office/drawing/2014/main" id="{C078DA72-54EF-2CDE-7025-C02B45BA4BEC}"/>
                          </a:ext>
                        </a:extLst>
                      </p:cNvPr>
                      <p:cNvSpPr/>
                      <p:nvPr/>
                    </p:nvSpPr>
                    <p:spPr>
                      <a:xfrm>
                        <a:off x="7984950" y="4038926"/>
                        <a:ext cx="429" cy="1285"/>
                      </a:xfrm>
                      <a:custGeom>
                        <a:avLst/>
                        <a:gdLst>
                          <a:gd name="connsiteX0" fmla="*/ 429 w 429"/>
                          <a:gd name="connsiteY0" fmla="*/ 0 h 1285"/>
                          <a:gd name="connsiteX1" fmla="*/ 0 w 429"/>
                          <a:gd name="connsiteY1" fmla="*/ 1286 h 1285"/>
                          <a:gd name="connsiteX2" fmla="*/ 429 w 429"/>
                          <a:gd name="connsiteY2" fmla="*/ 0 h 1285"/>
                        </a:gdLst>
                        <a:ahLst/>
                        <a:cxnLst>
                          <a:cxn ang="0">
                            <a:pos x="connsiteX0" y="connsiteY0"/>
                          </a:cxn>
                          <a:cxn ang="0">
                            <a:pos x="connsiteX1" y="connsiteY1"/>
                          </a:cxn>
                          <a:cxn ang="0">
                            <a:pos x="connsiteX2" y="connsiteY2"/>
                          </a:cxn>
                        </a:cxnLst>
                        <a:rect l="l" t="t" r="r" b="b"/>
                        <a:pathLst>
                          <a:path w="429" h="1285">
                            <a:moveTo>
                              <a:pt x="429" y="0"/>
                            </a:moveTo>
                            <a:lnTo>
                              <a:pt x="0" y="1286"/>
                            </a:lnTo>
                            <a:lnTo>
                              <a:pt x="429" y="0"/>
                            </a:lnTo>
                          </a:path>
                        </a:pathLst>
                      </a:custGeom>
                      <a:solidFill>
                        <a:srgbClr val="376C70"/>
                      </a:solidFill>
                      <a:ln w="4286" cap="flat">
                        <a:noFill/>
                        <a:prstDash val="solid"/>
                        <a:miter/>
                      </a:ln>
                    </p:spPr>
                    <p:txBody>
                      <a:bodyPr rtlCol="0" anchor="ctr"/>
                      <a:lstStyle/>
                      <a:p>
                        <a:endParaRPr lang="en-GB"/>
                      </a:p>
                    </p:txBody>
                  </p:sp>
                  <p:sp>
                    <p:nvSpPr>
                      <p:cNvPr id="1509" name="Freeform: Shape 1508">
                        <a:extLst>
                          <a:ext uri="{FF2B5EF4-FFF2-40B4-BE49-F238E27FC236}">
                            <a16:creationId xmlns:a16="http://schemas.microsoft.com/office/drawing/2014/main" id="{DFE4E190-4E77-1842-7FA4-FF26F22F9736}"/>
                          </a:ext>
                        </a:extLst>
                      </p:cNvPr>
                      <p:cNvSpPr/>
                      <p:nvPr/>
                    </p:nvSpPr>
                    <p:spPr>
                      <a:xfrm>
                        <a:off x="7984093" y="4038926"/>
                        <a:ext cx="1286" cy="1714"/>
                      </a:xfrm>
                      <a:custGeom>
                        <a:avLst/>
                        <a:gdLst>
                          <a:gd name="connsiteX0" fmla="*/ 1286 w 1286"/>
                          <a:gd name="connsiteY0" fmla="*/ 0 h 1714"/>
                          <a:gd name="connsiteX1" fmla="*/ 0 w 1286"/>
                          <a:gd name="connsiteY1" fmla="*/ 1715 h 1714"/>
                          <a:gd name="connsiteX2" fmla="*/ 429 w 1286"/>
                          <a:gd name="connsiteY2" fmla="*/ 429 h 1714"/>
                          <a:gd name="connsiteX3" fmla="*/ 1286 w 1286"/>
                          <a:gd name="connsiteY3" fmla="*/ 0 h 1714"/>
                        </a:gdLst>
                        <a:ahLst/>
                        <a:cxnLst>
                          <a:cxn ang="0">
                            <a:pos x="connsiteX0" y="connsiteY0"/>
                          </a:cxn>
                          <a:cxn ang="0">
                            <a:pos x="connsiteX1" y="connsiteY1"/>
                          </a:cxn>
                          <a:cxn ang="0">
                            <a:pos x="connsiteX2" y="connsiteY2"/>
                          </a:cxn>
                          <a:cxn ang="0">
                            <a:pos x="connsiteX3" y="connsiteY3"/>
                          </a:cxn>
                        </a:cxnLst>
                        <a:rect l="l" t="t" r="r" b="b"/>
                        <a:pathLst>
                          <a:path w="1286" h="1714">
                            <a:moveTo>
                              <a:pt x="1286" y="0"/>
                            </a:moveTo>
                            <a:cubicBezTo>
                              <a:pt x="857" y="429"/>
                              <a:pt x="857" y="1715"/>
                              <a:pt x="0" y="1715"/>
                            </a:cubicBezTo>
                            <a:lnTo>
                              <a:pt x="429" y="429"/>
                            </a:lnTo>
                            <a:cubicBezTo>
                              <a:pt x="857" y="429"/>
                              <a:pt x="1286" y="0"/>
                              <a:pt x="1286" y="0"/>
                            </a:cubicBezTo>
                          </a:path>
                        </a:pathLst>
                      </a:custGeom>
                      <a:solidFill>
                        <a:srgbClr val="B94231"/>
                      </a:solidFill>
                      <a:ln w="4286" cap="flat">
                        <a:noFill/>
                        <a:prstDash val="solid"/>
                        <a:miter/>
                      </a:ln>
                    </p:spPr>
                    <p:txBody>
                      <a:bodyPr rtlCol="0" anchor="ctr"/>
                      <a:lstStyle/>
                      <a:p>
                        <a:endParaRPr lang="en-GB"/>
                      </a:p>
                    </p:txBody>
                  </p:sp>
                </p:grpSp>
                <p:sp>
                  <p:nvSpPr>
                    <p:cNvPr id="1510" name="Freeform: Shape 1509">
                      <a:extLst>
                        <a:ext uri="{FF2B5EF4-FFF2-40B4-BE49-F238E27FC236}">
                          <a16:creationId xmlns:a16="http://schemas.microsoft.com/office/drawing/2014/main" id="{2741C185-C1F8-F0DE-C047-C0CF7F80308C}"/>
                        </a:ext>
                      </a:extLst>
                    </p:cNvPr>
                    <p:cNvSpPr/>
                    <p:nvPr/>
                  </p:nvSpPr>
                  <p:spPr>
                    <a:xfrm>
                      <a:off x="7762243" y="3927912"/>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5"/>
                            <a:pt x="251" y="857"/>
                            <a:pt x="679" y="0"/>
                          </a:cubicBezTo>
                          <a:cubicBezTo>
                            <a:pt x="251" y="429"/>
                            <a:pt x="251" y="857"/>
                            <a:pt x="1108" y="1286"/>
                          </a:cubicBezTo>
                        </a:path>
                      </a:pathLst>
                    </a:custGeom>
                    <a:solidFill>
                      <a:srgbClr val="B94231"/>
                    </a:solidFill>
                    <a:ln w="4286" cap="flat">
                      <a:noFill/>
                      <a:prstDash val="solid"/>
                      <a:miter/>
                    </a:ln>
                  </p:spPr>
                  <p:txBody>
                    <a:bodyPr rtlCol="0" anchor="ctr"/>
                    <a:lstStyle/>
                    <a:p>
                      <a:endParaRPr lang="en-GB"/>
                    </a:p>
                  </p:txBody>
                </p:sp>
                <p:sp>
                  <p:nvSpPr>
                    <p:cNvPr id="1511" name="Freeform: Shape 1510">
                      <a:extLst>
                        <a:ext uri="{FF2B5EF4-FFF2-40B4-BE49-F238E27FC236}">
                          <a16:creationId xmlns:a16="http://schemas.microsoft.com/office/drawing/2014/main" id="{466DB1F7-E696-DEF7-9E71-EF7ABC840D23}"/>
                        </a:ext>
                      </a:extLst>
                    </p:cNvPr>
                    <p:cNvSpPr/>
                    <p:nvPr/>
                  </p:nvSpPr>
                  <p:spPr>
                    <a:xfrm>
                      <a:off x="7762494" y="3929198"/>
                      <a:ext cx="14572" cy="9001"/>
                    </a:xfrm>
                    <a:custGeom>
                      <a:avLst/>
                      <a:gdLst>
                        <a:gd name="connsiteX0" fmla="*/ 14573 w 14572"/>
                        <a:gd name="connsiteY0" fmla="*/ 8144 h 9001"/>
                        <a:gd name="connsiteX1" fmla="*/ 13716 w 14572"/>
                        <a:gd name="connsiteY1" fmla="*/ 9001 h 9001"/>
                        <a:gd name="connsiteX2" fmla="*/ 0 w 14572"/>
                        <a:gd name="connsiteY2" fmla="*/ 1286 h 9001"/>
                        <a:gd name="connsiteX3" fmla="*/ 857 w 14572"/>
                        <a:gd name="connsiteY3" fmla="*/ 0 h 9001"/>
                      </a:gdLst>
                      <a:ahLst/>
                      <a:cxnLst>
                        <a:cxn ang="0">
                          <a:pos x="connsiteX0" y="connsiteY0"/>
                        </a:cxn>
                        <a:cxn ang="0">
                          <a:pos x="connsiteX1" y="connsiteY1"/>
                        </a:cxn>
                        <a:cxn ang="0">
                          <a:pos x="connsiteX2" y="connsiteY2"/>
                        </a:cxn>
                        <a:cxn ang="0">
                          <a:pos x="connsiteX3" y="connsiteY3"/>
                        </a:cxn>
                      </a:cxnLst>
                      <a:rect l="l" t="t" r="r" b="b"/>
                      <a:pathLst>
                        <a:path w="14572" h="9001">
                          <a:moveTo>
                            <a:pt x="14573" y="8144"/>
                          </a:moveTo>
                          <a:lnTo>
                            <a:pt x="13716" y="9001"/>
                          </a:lnTo>
                          <a:lnTo>
                            <a:pt x="0" y="1286"/>
                          </a:lnTo>
                          <a:lnTo>
                            <a:pt x="857" y="0"/>
                          </a:lnTo>
                          <a:close/>
                        </a:path>
                      </a:pathLst>
                    </a:custGeom>
                    <a:solidFill>
                      <a:srgbClr val="B94231"/>
                    </a:solidFill>
                    <a:ln w="4286" cap="flat">
                      <a:noFill/>
                      <a:prstDash val="solid"/>
                      <a:miter/>
                    </a:ln>
                  </p:spPr>
                  <p:txBody>
                    <a:bodyPr rtlCol="0" anchor="ctr"/>
                    <a:lstStyle/>
                    <a:p>
                      <a:endParaRPr lang="en-GB"/>
                    </a:p>
                  </p:txBody>
                </p:sp>
                <p:sp>
                  <p:nvSpPr>
                    <p:cNvPr id="1512" name="Freeform: Shape 1511">
                      <a:extLst>
                        <a:ext uri="{FF2B5EF4-FFF2-40B4-BE49-F238E27FC236}">
                          <a16:creationId xmlns:a16="http://schemas.microsoft.com/office/drawing/2014/main" id="{BC1D6624-970D-0039-3BE7-7A3631DA27CE}"/>
                        </a:ext>
                      </a:extLst>
                    </p:cNvPr>
                    <p:cNvSpPr/>
                    <p:nvPr/>
                  </p:nvSpPr>
                  <p:spPr>
                    <a:xfrm>
                      <a:off x="7762926" y="3918895"/>
                      <a:ext cx="31711" cy="18506"/>
                    </a:xfrm>
                    <a:custGeom>
                      <a:avLst/>
                      <a:gdLst>
                        <a:gd name="connsiteX0" fmla="*/ 15856 w 31711"/>
                        <a:gd name="connsiteY0" fmla="*/ 16 h 18506"/>
                        <a:gd name="connsiteX1" fmla="*/ 31286 w 31711"/>
                        <a:gd name="connsiteY1" fmla="*/ 10303 h 18506"/>
                        <a:gd name="connsiteX2" fmla="*/ 15856 w 31711"/>
                        <a:gd name="connsiteY2" fmla="*/ 18446 h 18506"/>
                        <a:gd name="connsiteX3" fmla="*/ 425 w 31711"/>
                        <a:gd name="connsiteY3" fmla="*/ 8160 h 18506"/>
                        <a:gd name="connsiteX4" fmla="*/ 15856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6" y="16"/>
                          </a:moveTo>
                          <a:cubicBezTo>
                            <a:pt x="16284" y="16"/>
                            <a:pt x="34715" y="8588"/>
                            <a:pt x="31286" y="10303"/>
                          </a:cubicBezTo>
                          <a:cubicBezTo>
                            <a:pt x="30429" y="10731"/>
                            <a:pt x="16713" y="19304"/>
                            <a:pt x="15856" y="18446"/>
                          </a:cubicBezTo>
                          <a:cubicBezTo>
                            <a:pt x="15427" y="18446"/>
                            <a:pt x="-3004" y="9874"/>
                            <a:pt x="425" y="8160"/>
                          </a:cubicBezTo>
                          <a:cubicBezTo>
                            <a:pt x="1282" y="8160"/>
                            <a:pt x="14998" y="-413"/>
                            <a:pt x="15856" y="16"/>
                          </a:cubicBezTo>
                          <a:close/>
                        </a:path>
                      </a:pathLst>
                    </a:custGeom>
                    <a:solidFill>
                      <a:srgbClr val="6C74AF"/>
                    </a:solidFill>
                    <a:ln w="4286" cap="flat">
                      <a:noFill/>
                      <a:prstDash val="solid"/>
                      <a:miter/>
                    </a:ln>
                  </p:spPr>
                  <p:txBody>
                    <a:bodyPr rtlCol="0" anchor="ctr"/>
                    <a:lstStyle/>
                    <a:p>
                      <a:endParaRPr lang="en-GB"/>
                    </a:p>
                  </p:txBody>
                </p:sp>
                <p:sp>
                  <p:nvSpPr>
                    <p:cNvPr id="1513" name="Freeform: Shape 1512">
                      <a:extLst>
                        <a:ext uri="{FF2B5EF4-FFF2-40B4-BE49-F238E27FC236}">
                          <a16:creationId xmlns:a16="http://schemas.microsoft.com/office/drawing/2014/main" id="{1D29F2C3-DD4E-B91D-65D4-201AFA75C438}"/>
                        </a:ext>
                      </a:extLst>
                    </p:cNvPr>
                    <p:cNvSpPr/>
                    <p:nvPr/>
                  </p:nvSpPr>
                  <p:spPr>
                    <a:xfrm>
                      <a:off x="7776638" y="3937342"/>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8" y="1715"/>
                            <a:pt x="0" y="1286"/>
                          </a:cubicBezTo>
                          <a:lnTo>
                            <a:pt x="429" y="0"/>
                          </a:lnTo>
                          <a:cubicBezTo>
                            <a:pt x="1286" y="429"/>
                            <a:pt x="2572" y="429"/>
                            <a:pt x="3858" y="0"/>
                          </a:cubicBezTo>
                        </a:path>
                      </a:pathLst>
                    </a:custGeom>
                    <a:solidFill>
                      <a:srgbClr val="B94231"/>
                    </a:solidFill>
                    <a:ln w="4286" cap="flat">
                      <a:noFill/>
                      <a:prstDash val="solid"/>
                      <a:miter/>
                    </a:ln>
                  </p:spPr>
                  <p:txBody>
                    <a:bodyPr rtlCol="0" anchor="ctr"/>
                    <a:lstStyle/>
                    <a:p>
                      <a:endParaRPr lang="en-GB"/>
                    </a:p>
                  </p:txBody>
                </p:sp>
                <p:sp>
                  <p:nvSpPr>
                    <p:cNvPr id="1514" name="Freeform: Shape 1513">
                      <a:extLst>
                        <a:ext uri="{FF2B5EF4-FFF2-40B4-BE49-F238E27FC236}">
                          <a16:creationId xmlns:a16="http://schemas.microsoft.com/office/drawing/2014/main" id="{7CF99914-1012-516C-09E5-C5130C52F97E}"/>
                        </a:ext>
                      </a:extLst>
                    </p:cNvPr>
                    <p:cNvSpPr/>
                    <p:nvPr/>
                  </p:nvSpPr>
                  <p:spPr>
                    <a:xfrm>
                      <a:off x="7786246" y="3941628"/>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5"/>
                            <a:pt x="251" y="857"/>
                            <a:pt x="679" y="0"/>
                          </a:cubicBezTo>
                          <a:cubicBezTo>
                            <a:pt x="251" y="429"/>
                            <a:pt x="251" y="857"/>
                            <a:pt x="1108" y="1286"/>
                          </a:cubicBezTo>
                        </a:path>
                      </a:pathLst>
                    </a:custGeom>
                    <a:solidFill>
                      <a:srgbClr val="B94231"/>
                    </a:solidFill>
                    <a:ln w="4286" cap="flat">
                      <a:noFill/>
                      <a:prstDash val="solid"/>
                      <a:miter/>
                    </a:ln>
                  </p:spPr>
                  <p:txBody>
                    <a:bodyPr rtlCol="0" anchor="ctr"/>
                    <a:lstStyle/>
                    <a:p>
                      <a:endParaRPr lang="en-GB"/>
                    </a:p>
                  </p:txBody>
                </p:sp>
                <p:sp>
                  <p:nvSpPr>
                    <p:cNvPr id="1515" name="Freeform: Shape 1514">
                      <a:extLst>
                        <a:ext uri="{FF2B5EF4-FFF2-40B4-BE49-F238E27FC236}">
                          <a16:creationId xmlns:a16="http://schemas.microsoft.com/office/drawing/2014/main" id="{F42DE9C3-7226-6D05-B638-0BFB627C80A8}"/>
                        </a:ext>
                      </a:extLst>
                    </p:cNvPr>
                    <p:cNvSpPr/>
                    <p:nvPr/>
                  </p:nvSpPr>
                  <p:spPr>
                    <a:xfrm>
                      <a:off x="7922799" y="4011922"/>
                      <a:ext cx="14144" cy="9001"/>
                    </a:xfrm>
                    <a:custGeom>
                      <a:avLst/>
                      <a:gdLst>
                        <a:gd name="connsiteX0" fmla="*/ 14145 w 14144"/>
                        <a:gd name="connsiteY0" fmla="*/ 0 h 9001"/>
                        <a:gd name="connsiteX1" fmla="*/ 13716 w 14144"/>
                        <a:gd name="connsiteY1" fmla="*/ 1286 h 9001"/>
                        <a:gd name="connsiteX2" fmla="*/ 0 w 14144"/>
                        <a:gd name="connsiteY2" fmla="*/ 9001 h 9001"/>
                        <a:gd name="connsiteX3" fmla="*/ 858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14145" y="0"/>
                          </a:moveTo>
                          <a:lnTo>
                            <a:pt x="13716" y="1286"/>
                          </a:lnTo>
                          <a:lnTo>
                            <a:pt x="0" y="9001"/>
                          </a:lnTo>
                          <a:lnTo>
                            <a:pt x="858" y="7715"/>
                          </a:lnTo>
                          <a:close/>
                        </a:path>
                      </a:pathLst>
                    </a:custGeom>
                    <a:solidFill>
                      <a:srgbClr val="B94231"/>
                    </a:solidFill>
                    <a:ln w="4286" cap="flat">
                      <a:noFill/>
                      <a:prstDash val="solid"/>
                      <a:miter/>
                    </a:ln>
                  </p:spPr>
                  <p:txBody>
                    <a:bodyPr rtlCol="0" anchor="ctr"/>
                    <a:lstStyle/>
                    <a:p>
                      <a:endParaRPr lang="en-GB"/>
                    </a:p>
                  </p:txBody>
                </p:sp>
                <p:sp>
                  <p:nvSpPr>
                    <p:cNvPr id="1516" name="Freeform: Shape 1515">
                      <a:extLst>
                        <a:ext uri="{FF2B5EF4-FFF2-40B4-BE49-F238E27FC236}">
                          <a16:creationId xmlns:a16="http://schemas.microsoft.com/office/drawing/2014/main" id="{65B0787E-B5A4-A064-9992-FA536249A71B}"/>
                        </a:ext>
                      </a:extLst>
                    </p:cNvPr>
                    <p:cNvSpPr/>
                    <p:nvPr/>
                  </p:nvSpPr>
                  <p:spPr>
                    <a:xfrm>
                      <a:off x="7786497" y="3942914"/>
                      <a:ext cx="133730" cy="78009"/>
                    </a:xfrm>
                    <a:custGeom>
                      <a:avLst/>
                      <a:gdLst>
                        <a:gd name="connsiteX0" fmla="*/ 133731 w 133730"/>
                        <a:gd name="connsiteY0" fmla="*/ 76724 h 78009"/>
                        <a:gd name="connsiteX1" fmla="*/ 132874 w 133730"/>
                        <a:gd name="connsiteY1" fmla="*/ 78010 h 78009"/>
                        <a:gd name="connsiteX2" fmla="*/ 0 w 133730"/>
                        <a:gd name="connsiteY2" fmla="*/ 1286 h 78009"/>
                        <a:gd name="connsiteX3" fmla="*/ 857 w 133730"/>
                        <a:gd name="connsiteY3" fmla="*/ 0 h 78009"/>
                      </a:gdLst>
                      <a:ahLst/>
                      <a:cxnLst>
                        <a:cxn ang="0">
                          <a:pos x="connsiteX0" y="connsiteY0"/>
                        </a:cxn>
                        <a:cxn ang="0">
                          <a:pos x="connsiteX1" y="connsiteY1"/>
                        </a:cxn>
                        <a:cxn ang="0">
                          <a:pos x="connsiteX2" y="connsiteY2"/>
                        </a:cxn>
                        <a:cxn ang="0">
                          <a:pos x="connsiteX3" y="connsiteY3"/>
                        </a:cxn>
                      </a:cxnLst>
                      <a:rect l="l" t="t" r="r" b="b"/>
                      <a:pathLst>
                        <a:path w="133730" h="78009">
                          <a:moveTo>
                            <a:pt x="133731" y="76724"/>
                          </a:moveTo>
                          <a:lnTo>
                            <a:pt x="132874" y="78010"/>
                          </a:lnTo>
                          <a:lnTo>
                            <a:pt x="0" y="1286"/>
                          </a:lnTo>
                          <a:lnTo>
                            <a:pt x="857" y="0"/>
                          </a:lnTo>
                          <a:close/>
                        </a:path>
                      </a:pathLst>
                    </a:custGeom>
                    <a:solidFill>
                      <a:srgbClr val="B94231"/>
                    </a:solidFill>
                    <a:ln w="4286" cap="flat">
                      <a:noFill/>
                      <a:prstDash val="solid"/>
                      <a:miter/>
                    </a:ln>
                  </p:spPr>
                  <p:txBody>
                    <a:bodyPr rtlCol="0" anchor="ctr"/>
                    <a:lstStyle/>
                    <a:p>
                      <a:endParaRPr lang="en-GB"/>
                    </a:p>
                  </p:txBody>
                </p:sp>
                <p:sp>
                  <p:nvSpPr>
                    <p:cNvPr id="1517" name="Freeform: Shape 1516">
                      <a:extLst>
                        <a:ext uri="{FF2B5EF4-FFF2-40B4-BE49-F238E27FC236}">
                          <a16:creationId xmlns:a16="http://schemas.microsoft.com/office/drawing/2014/main" id="{CF16AFDD-59D5-DC62-2A81-F73630E4A151}"/>
                        </a:ext>
                      </a:extLst>
                    </p:cNvPr>
                    <p:cNvSpPr/>
                    <p:nvPr/>
                  </p:nvSpPr>
                  <p:spPr>
                    <a:xfrm>
                      <a:off x="7919799" y="4019638"/>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5"/>
                            <a:pt x="857" y="1715"/>
                            <a:pt x="0" y="1286"/>
                          </a:cubicBezTo>
                          <a:lnTo>
                            <a:pt x="429" y="0"/>
                          </a:lnTo>
                          <a:cubicBezTo>
                            <a:pt x="1286" y="429"/>
                            <a:pt x="2572" y="429"/>
                            <a:pt x="3858" y="0"/>
                          </a:cubicBezTo>
                        </a:path>
                      </a:pathLst>
                    </a:custGeom>
                    <a:solidFill>
                      <a:srgbClr val="B94231"/>
                    </a:solidFill>
                    <a:ln w="4286" cap="flat">
                      <a:noFill/>
                      <a:prstDash val="solid"/>
                      <a:miter/>
                    </a:ln>
                  </p:spPr>
                  <p:txBody>
                    <a:bodyPr rtlCol="0" anchor="ctr"/>
                    <a:lstStyle/>
                    <a:p>
                      <a:endParaRPr lang="en-GB"/>
                    </a:p>
                  </p:txBody>
                </p:sp>
                <p:sp>
                  <p:nvSpPr>
                    <p:cNvPr id="1518" name="Freeform: Shape 1517">
                      <a:extLst>
                        <a:ext uri="{FF2B5EF4-FFF2-40B4-BE49-F238E27FC236}">
                          <a16:creationId xmlns:a16="http://schemas.microsoft.com/office/drawing/2014/main" id="{DF052498-ADD0-9CD6-DC3C-9C340B56EA45}"/>
                        </a:ext>
                      </a:extLst>
                    </p:cNvPr>
                    <p:cNvSpPr/>
                    <p:nvPr/>
                  </p:nvSpPr>
                  <p:spPr>
                    <a:xfrm>
                      <a:off x="7786405" y="3932625"/>
                      <a:ext cx="151103" cy="87119"/>
                    </a:xfrm>
                    <a:custGeom>
                      <a:avLst/>
                      <a:gdLst>
                        <a:gd name="connsiteX0" fmla="*/ 15950 w 151103"/>
                        <a:gd name="connsiteY0" fmla="*/ 2 h 87119"/>
                        <a:gd name="connsiteX1" fmla="*/ 150539 w 151103"/>
                        <a:gd name="connsiteY1" fmla="*/ 77154 h 87119"/>
                        <a:gd name="connsiteX2" fmla="*/ 136823 w 151103"/>
                        <a:gd name="connsiteY2" fmla="*/ 87013 h 87119"/>
                        <a:gd name="connsiteX3" fmla="*/ 520 w 151103"/>
                        <a:gd name="connsiteY3" fmla="*/ 10289 h 87119"/>
                        <a:gd name="connsiteX4" fmla="*/ 15950 w 151103"/>
                        <a:gd name="connsiteY4" fmla="*/ 2 h 87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103" h="87119">
                          <a:moveTo>
                            <a:pt x="15950" y="2"/>
                          </a:moveTo>
                          <a:cubicBezTo>
                            <a:pt x="18093" y="-427"/>
                            <a:pt x="148824" y="76726"/>
                            <a:pt x="150539" y="77154"/>
                          </a:cubicBezTo>
                          <a:cubicBezTo>
                            <a:pt x="154396" y="79297"/>
                            <a:pt x="137251" y="85727"/>
                            <a:pt x="136823" y="87013"/>
                          </a:cubicBezTo>
                          <a:cubicBezTo>
                            <a:pt x="132965" y="90442"/>
                            <a:pt x="3949" y="10289"/>
                            <a:pt x="520" y="10289"/>
                          </a:cubicBezTo>
                          <a:cubicBezTo>
                            <a:pt x="-3338" y="8574"/>
                            <a:pt x="15522" y="2"/>
                            <a:pt x="15950" y="2"/>
                          </a:cubicBezTo>
                          <a:close/>
                        </a:path>
                      </a:pathLst>
                    </a:custGeom>
                    <a:solidFill>
                      <a:srgbClr val="6C74AF"/>
                    </a:solidFill>
                    <a:ln w="4286" cap="flat">
                      <a:noFill/>
                      <a:prstDash val="solid"/>
                      <a:miter/>
                    </a:ln>
                  </p:spPr>
                  <p:txBody>
                    <a:bodyPr rtlCol="0" anchor="ctr"/>
                    <a:lstStyle/>
                    <a:p>
                      <a:endParaRPr lang="en-GB"/>
                    </a:p>
                  </p:txBody>
                </p:sp>
                <p:sp>
                  <p:nvSpPr>
                    <p:cNvPr id="1519" name="Freeform: Shape 1518">
                      <a:extLst>
                        <a:ext uri="{FF2B5EF4-FFF2-40B4-BE49-F238E27FC236}">
                          <a16:creationId xmlns:a16="http://schemas.microsoft.com/office/drawing/2014/main" id="{9ACB49C3-3350-F643-8E3F-800E31890E82}"/>
                        </a:ext>
                      </a:extLst>
                    </p:cNvPr>
                    <p:cNvSpPr/>
                    <p:nvPr/>
                  </p:nvSpPr>
                  <p:spPr>
                    <a:xfrm>
                      <a:off x="7946802" y="4025638"/>
                      <a:ext cx="14144" cy="9001"/>
                    </a:xfrm>
                    <a:custGeom>
                      <a:avLst/>
                      <a:gdLst>
                        <a:gd name="connsiteX0" fmla="*/ 14144 w 14144"/>
                        <a:gd name="connsiteY0" fmla="*/ 0 h 9001"/>
                        <a:gd name="connsiteX1" fmla="*/ 13716 w 14144"/>
                        <a:gd name="connsiteY1" fmla="*/ 1286 h 9001"/>
                        <a:gd name="connsiteX2" fmla="*/ 0 w 14144"/>
                        <a:gd name="connsiteY2" fmla="*/ 9001 h 9001"/>
                        <a:gd name="connsiteX3" fmla="*/ 429 w 14144"/>
                        <a:gd name="connsiteY3" fmla="*/ 7715 h 9001"/>
                      </a:gdLst>
                      <a:ahLst/>
                      <a:cxnLst>
                        <a:cxn ang="0">
                          <a:pos x="connsiteX0" y="connsiteY0"/>
                        </a:cxn>
                        <a:cxn ang="0">
                          <a:pos x="connsiteX1" y="connsiteY1"/>
                        </a:cxn>
                        <a:cxn ang="0">
                          <a:pos x="connsiteX2" y="connsiteY2"/>
                        </a:cxn>
                        <a:cxn ang="0">
                          <a:pos x="connsiteX3" y="connsiteY3"/>
                        </a:cxn>
                      </a:cxnLst>
                      <a:rect l="l" t="t" r="r" b="b"/>
                      <a:pathLst>
                        <a:path w="14144" h="9001">
                          <a:moveTo>
                            <a:pt x="14144" y="0"/>
                          </a:moveTo>
                          <a:lnTo>
                            <a:pt x="13716" y="1286"/>
                          </a:lnTo>
                          <a:lnTo>
                            <a:pt x="0" y="9001"/>
                          </a:lnTo>
                          <a:lnTo>
                            <a:pt x="429" y="7715"/>
                          </a:lnTo>
                          <a:close/>
                        </a:path>
                      </a:pathLst>
                    </a:custGeom>
                    <a:solidFill>
                      <a:srgbClr val="B94231"/>
                    </a:solidFill>
                    <a:ln w="4286" cap="flat">
                      <a:noFill/>
                      <a:prstDash val="solid"/>
                      <a:miter/>
                    </a:ln>
                  </p:spPr>
                  <p:txBody>
                    <a:bodyPr rtlCol="0" anchor="ctr"/>
                    <a:lstStyle/>
                    <a:p>
                      <a:endParaRPr lang="en-GB"/>
                    </a:p>
                  </p:txBody>
                </p:sp>
                <p:sp>
                  <p:nvSpPr>
                    <p:cNvPr id="1520" name="Freeform: Shape 1519">
                      <a:extLst>
                        <a:ext uri="{FF2B5EF4-FFF2-40B4-BE49-F238E27FC236}">
                          <a16:creationId xmlns:a16="http://schemas.microsoft.com/office/drawing/2014/main" id="{809A84EF-2873-ECBC-9BB9-AFA4509BBC47}"/>
                        </a:ext>
                      </a:extLst>
                    </p:cNvPr>
                    <p:cNvSpPr/>
                    <p:nvPr/>
                  </p:nvSpPr>
                  <p:spPr>
                    <a:xfrm>
                      <a:off x="7928978" y="4024352"/>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5"/>
                            <a:pt x="250" y="857"/>
                            <a:pt x="679" y="0"/>
                          </a:cubicBezTo>
                          <a:cubicBezTo>
                            <a:pt x="679" y="429"/>
                            <a:pt x="679" y="857"/>
                            <a:pt x="1108" y="1286"/>
                          </a:cubicBezTo>
                        </a:path>
                      </a:pathLst>
                    </a:custGeom>
                    <a:solidFill>
                      <a:srgbClr val="B94231"/>
                    </a:solidFill>
                    <a:ln w="4286" cap="flat">
                      <a:noFill/>
                      <a:prstDash val="solid"/>
                      <a:miter/>
                    </a:ln>
                  </p:spPr>
                  <p:txBody>
                    <a:bodyPr rtlCol="0" anchor="ctr"/>
                    <a:lstStyle/>
                    <a:p>
                      <a:endParaRPr lang="en-GB"/>
                    </a:p>
                  </p:txBody>
                </p:sp>
                <p:sp>
                  <p:nvSpPr>
                    <p:cNvPr id="1521" name="Freeform: Shape 1520">
                      <a:extLst>
                        <a:ext uri="{FF2B5EF4-FFF2-40B4-BE49-F238E27FC236}">
                          <a16:creationId xmlns:a16="http://schemas.microsoft.com/office/drawing/2014/main" id="{0577BC66-3CF8-49DD-051F-30103BFACF88}"/>
                        </a:ext>
                      </a:extLst>
                    </p:cNvPr>
                    <p:cNvSpPr/>
                    <p:nvPr/>
                  </p:nvSpPr>
                  <p:spPr>
                    <a:xfrm>
                      <a:off x="7929657" y="4025638"/>
                      <a:ext cx="14144" cy="9001"/>
                    </a:xfrm>
                    <a:custGeom>
                      <a:avLst/>
                      <a:gdLst>
                        <a:gd name="connsiteX0" fmla="*/ 14144 w 14144"/>
                        <a:gd name="connsiteY0" fmla="*/ 7715 h 9001"/>
                        <a:gd name="connsiteX1" fmla="*/ 13716 w 14144"/>
                        <a:gd name="connsiteY1" fmla="*/ 9001 h 9001"/>
                        <a:gd name="connsiteX2" fmla="*/ 0 w 14144"/>
                        <a:gd name="connsiteY2" fmla="*/ 1286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4" y="7715"/>
                          </a:moveTo>
                          <a:lnTo>
                            <a:pt x="13716" y="9001"/>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522" name="Freeform: Shape 1521">
                      <a:extLst>
                        <a:ext uri="{FF2B5EF4-FFF2-40B4-BE49-F238E27FC236}">
                          <a16:creationId xmlns:a16="http://schemas.microsoft.com/office/drawing/2014/main" id="{F2EDDDF2-E0FA-416A-82C4-6AB00A4868EB}"/>
                        </a:ext>
                      </a:extLst>
                    </p:cNvPr>
                    <p:cNvSpPr/>
                    <p:nvPr/>
                  </p:nvSpPr>
                  <p:spPr>
                    <a:xfrm>
                      <a:off x="7943373" y="4033354"/>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4"/>
                            <a:pt x="857" y="1714"/>
                            <a:pt x="0" y="1286"/>
                          </a:cubicBezTo>
                          <a:lnTo>
                            <a:pt x="429" y="0"/>
                          </a:lnTo>
                          <a:cubicBezTo>
                            <a:pt x="1286" y="857"/>
                            <a:pt x="3000" y="857"/>
                            <a:pt x="3858" y="0"/>
                          </a:cubicBezTo>
                        </a:path>
                      </a:pathLst>
                    </a:custGeom>
                    <a:solidFill>
                      <a:srgbClr val="B94231"/>
                    </a:solidFill>
                    <a:ln w="4286" cap="flat">
                      <a:noFill/>
                      <a:prstDash val="solid"/>
                      <a:miter/>
                    </a:ln>
                  </p:spPr>
                  <p:txBody>
                    <a:bodyPr rtlCol="0" anchor="ctr"/>
                    <a:lstStyle/>
                    <a:p>
                      <a:endParaRPr lang="en-GB"/>
                    </a:p>
                  </p:txBody>
                </p:sp>
                <p:sp>
                  <p:nvSpPr>
                    <p:cNvPr id="1523" name="Freeform: Shape 1522">
                      <a:extLst>
                        <a:ext uri="{FF2B5EF4-FFF2-40B4-BE49-F238E27FC236}">
                          <a16:creationId xmlns:a16="http://schemas.microsoft.com/office/drawing/2014/main" id="{5411A324-F680-AB36-88B6-D288334B1A2E}"/>
                        </a:ext>
                      </a:extLst>
                    </p:cNvPr>
                    <p:cNvSpPr/>
                    <p:nvPr/>
                  </p:nvSpPr>
                  <p:spPr>
                    <a:xfrm>
                      <a:off x="7929661" y="4015294"/>
                      <a:ext cx="31711" cy="18548"/>
                    </a:xfrm>
                    <a:custGeom>
                      <a:avLst/>
                      <a:gdLst>
                        <a:gd name="connsiteX0" fmla="*/ 15856 w 31711"/>
                        <a:gd name="connsiteY0" fmla="*/ 58 h 18548"/>
                        <a:gd name="connsiteX1" fmla="*/ 31286 w 31711"/>
                        <a:gd name="connsiteY1" fmla="*/ 10345 h 18548"/>
                        <a:gd name="connsiteX2" fmla="*/ 15856 w 31711"/>
                        <a:gd name="connsiteY2" fmla="*/ 18488 h 18548"/>
                        <a:gd name="connsiteX3" fmla="*/ 425 w 31711"/>
                        <a:gd name="connsiteY3" fmla="*/ 8202 h 18548"/>
                        <a:gd name="connsiteX4" fmla="*/ 15856 w 31711"/>
                        <a:gd name="connsiteY4" fmla="*/ 58 h 18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48">
                          <a:moveTo>
                            <a:pt x="15856" y="58"/>
                          </a:moveTo>
                          <a:cubicBezTo>
                            <a:pt x="16284" y="58"/>
                            <a:pt x="34715" y="8630"/>
                            <a:pt x="31286" y="10345"/>
                          </a:cubicBezTo>
                          <a:cubicBezTo>
                            <a:pt x="30429" y="10773"/>
                            <a:pt x="16713" y="19346"/>
                            <a:pt x="15856" y="18488"/>
                          </a:cubicBezTo>
                          <a:cubicBezTo>
                            <a:pt x="15427" y="18488"/>
                            <a:pt x="-3004" y="9916"/>
                            <a:pt x="425" y="8202"/>
                          </a:cubicBezTo>
                          <a:cubicBezTo>
                            <a:pt x="1282" y="8202"/>
                            <a:pt x="15427" y="-800"/>
                            <a:pt x="15856" y="58"/>
                          </a:cubicBezTo>
                          <a:close/>
                        </a:path>
                      </a:pathLst>
                    </a:custGeom>
                    <a:solidFill>
                      <a:srgbClr val="6C74AF"/>
                    </a:solidFill>
                    <a:ln w="4286" cap="flat">
                      <a:noFill/>
                      <a:prstDash val="solid"/>
                      <a:miter/>
                    </a:ln>
                  </p:spPr>
                  <p:txBody>
                    <a:bodyPr rtlCol="0" anchor="ctr"/>
                    <a:lstStyle/>
                    <a:p>
                      <a:endParaRPr lang="en-GB"/>
                    </a:p>
                  </p:txBody>
                </p:sp>
                <p:sp>
                  <p:nvSpPr>
                    <p:cNvPr id="1524" name="Freeform: Shape 1523">
                      <a:extLst>
                        <a:ext uri="{FF2B5EF4-FFF2-40B4-BE49-F238E27FC236}">
                          <a16:creationId xmlns:a16="http://schemas.microsoft.com/office/drawing/2014/main" id="{CD318EDC-D331-9CF8-B08E-C7C1731E5345}"/>
                        </a:ext>
                      </a:extLst>
                    </p:cNvPr>
                    <p:cNvSpPr/>
                    <p:nvPr/>
                  </p:nvSpPr>
                  <p:spPr>
                    <a:xfrm>
                      <a:off x="7970377" y="4039354"/>
                      <a:ext cx="14572" cy="9001"/>
                    </a:xfrm>
                    <a:custGeom>
                      <a:avLst/>
                      <a:gdLst>
                        <a:gd name="connsiteX0" fmla="*/ 14573 w 14572"/>
                        <a:gd name="connsiteY0" fmla="*/ 0 h 9001"/>
                        <a:gd name="connsiteX1" fmla="*/ 13716 w 14572"/>
                        <a:gd name="connsiteY1" fmla="*/ 1286 h 9001"/>
                        <a:gd name="connsiteX2" fmla="*/ 0 w 14572"/>
                        <a:gd name="connsiteY2" fmla="*/ 9001 h 9001"/>
                        <a:gd name="connsiteX3" fmla="*/ 857 w 14572"/>
                        <a:gd name="connsiteY3" fmla="*/ 7715 h 9001"/>
                      </a:gdLst>
                      <a:ahLst/>
                      <a:cxnLst>
                        <a:cxn ang="0">
                          <a:pos x="connsiteX0" y="connsiteY0"/>
                        </a:cxn>
                        <a:cxn ang="0">
                          <a:pos x="connsiteX1" y="connsiteY1"/>
                        </a:cxn>
                        <a:cxn ang="0">
                          <a:pos x="connsiteX2" y="connsiteY2"/>
                        </a:cxn>
                        <a:cxn ang="0">
                          <a:pos x="connsiteX3" y="connsiteY3"/>
                        </a:cxn>
                      </a:cxnLst>
                      <a:rect l="l" t="t" r="r" b="b"/>
                      <a:pathLst>
                        <a:path w="14572" h="9001">
                          <a:moveTo>
                            <a:pt x="14573" y="0"/>
                          </a:moveTo>
                          <a:lnTo>
                            <a:pt x="13716" y="1286"/>
                          </a:lnTo>
                          <a:lnTo>
                            <a:pt x="0" y="9001"/>
                          </a:lnTo>
                          <a:lnTo>
                            <a:pt x="857" y="7715"/>
                          </a:lnTo>
                          <a:close/>
                        </a:path>
                      </a:pathLst>
                    </a:custGeom>
                    <a:solidFill>
                      <a:srgbClr val="B94231"/>
                    </a:solidFill>
                    <a:ln w="4286" cap="flat">
                      <a:noFill/>
                      <a:prstDash val="solid"/>
                      <a:miter/>
                    </a:ln>
                  </p:spPr>
                  <p:txBody>
                    <a:bodyPr rtlCol="0" anchor="ctr"/>
                    <a:lstStyle/>
                    <a:p>
                      <a:endParaRPr lang="en-GB"/>
                    </a:p>
                  </p:txBody>
                </p:sp>
                <p:sp>
                  <p:nvSpPr>
                    <p:cNvPr id="1525" name="Freeform: Shape 1524">
                      <a:extLst>
                        <a:ext uri="{FF2B5EF4-FFF2-40B4-BE49-F238E27FC236}">
                          <a16:creationId xmlns:a16="http://schemas.microsoft.com/office/drawing/2014/main" id="{25F1E475-DE98-E4F7-2B20-390E0982B6AA}"/>
                        </a:ext>
                      </a:extLst>
                    </p:cNvPr>
                    <p:cNvSpPr/>
                    <p:nvPr/>
                  </p:nvSpPr>
                  <p:spPr>
                    <a:xfrm>
                      <a:off x="7952981" y="4038068"/>
                      <a:ext cx="1107" cy="2571"/>
                    </a:xfrm>
                    <a:custGeom>
                      <a:avLst/>
                      <a:gdLst>
                        <a:gd name="connsiteX0" fmla="*/ 1108 w 1107"/>
                        <a:gd name="connsiteY0" fmla="*/ 1286 h 2571"/>
                        <a:gd name="connsiteX1" fmla="*/ 679 w 1107"/>
                        <a:gd name="connsiteY1" fmla="*/ 2572 h 2571"/>
                        <a:gd name="connsiteX2" fmla="*/ 679 w 1107"/>
                        <a:gd name="connsiteY2" fmla="*/ 0 h 2571"/>
                        <a:gd name="connsiteX3" fmla="*/ 1108 w 1107"/>
                        <a:gd name="connsiteY3" fmla="*/ 1286 h 2571"/>
                      </a:gdLst>
                      <a:ahLst/>
                      <a:cxnLst>
                        <a:cxn ang="0">
                          <a:pos x="connsiteX0" y="connsiteY0"/>
                        </a:cxn>
                        <a:cxn ang="0">
                          <a:pos x="connsiteX1" y="connsiteY1"/>
                        </a:cxn>
                        <a:cxn ang="0">
                          <a:pos x="connsiteX2" y="connsiteY2"/>
                        </a:cxn>
                        <a:cxn ang="0">
                          <a:pos x="connsiteX3" y="connsiteY3"/>
                        </a:cxn>
                      </a:cxnLst>
                      <a:rect l="l" t="t" r="r" b="b"/>
                      <a:pathLst>
                        <a:path w="1107" h="2571">
                          <a:moveTo>
                            <a:pt x="1108" y="1286"/>
                          </a:moveTo>
                          <a:lnTo>
                            <a:pt x="679" y="2572"/>
                          </a:lnTo>
                          <a:cubicBezTo>
                            <a:pt x="-607" y="1715"/>
                            <a:pt x="251" y="857"/>
                            <a:pt x="679" y="0"/>
                          </a:cubicBezTo>
                          <a:cubicBezTo>
                            <a:pt x="251" y="429"/>
                            <a:pt x="679" y="857"/>
                            <a:pt x="1108" y="1286"/>
                          </a:cubicBezTo>
                        </a:path>
                      </a:pathLst>
                    </a:custGeom>
                    <a:solidFill>
                      <a:srgbClr val="B94231"/>
                    </a:solidFill>
                    <a:ln w="4286" cap="flat">
                      <a:noFill/>
                      <a:prstDash val="solid"/>
                      <a:miter/>
                    </a:ln>
                  </p:spPr>
                  <p:txBody>
                    <a:bodyPr rtlCol="0" anchor="ctr"/>
                    <a:lstStyle/>
                    <a:p>
                      <a:endParaRPr lang="en-GB"/>
                    </a:p>
                  </p:txBody>
                </p:sp>
                <p:sp>
                  <p:nvSpPr>
                    <p:cNvPr id="1526" name="Freeform: Shape 1525">
                      <a:extLst>
                        <a:ext uri="{FF2B5EF4-FFF2-40B4-BE49-F238E27FC236}">
                          <a16:creationId xmlns:a16="http://schemas.microsoft.com/office/drawing/2014/main" id="{29DEE405-6A2D-41CB-E8F3-83C164517BCC}"/>
                        </a:ext>
                      </a:extLst>
                    </p:cNvPr>
                    <p:cNvSpPr/>
                    <p:nvPr/>
                  </p:nvSpPr>
                  <p:spPr>
                    <a:xfrm>
                      <a:off x="7953660" y="4039354"/>
                      <a:ext cx="14144" cy="9001"/>
                    </a:xfrm>
                    <a:custGeom>
                      <a:avLst/>
                      <a:gdLst>
                        <a:gd name="connsiteX0" fmla="*/ 14144 w 14144"/>
                        <a:gd name="connsiteY0" fmla="*/ 7715 h 9001"/>
                        <a:gd name="connsiteX1" fmla="*/ 13287 w 14144"/>
                        <a:gd name="connsiteY1" fmla="*/ 9001 h 9001"/>
                        <a:gd name="connsiteX2" fmla="*/ 0 w 14144"/>
                        <a:gd name="connsiteY2" fmla="*/ 1286 h 9001"/>
                        <a:gd name="connsiteX3" fmla="*/ 429 w 14144"/>
                        <a:gd name="connsiteY3" fmla="*/ 0 h 9001"/>
                      </a:gdLst>
                      <a:ahLst/>
                      <a:cxnLst>
                        <a:cxn ang="0">
                          <a:pos x="connsiteX0" y="connsiteY0"/>
                        </a:cxn>
                        <a:cxn ang="0">
                          <a:pos x="connsiteX1" y="connsiteY1"/>
                        </a:cxn>
                        <a:cxn ang="0">
                          <a:pos x="connsiteX2" y="connsiteY2"/>
                        </a:cxn>
                        <a:cxn ang="0">
                          <a:pos x="connsiteX3" y="connsiteY3"/>
                        </a:cxn>
                      </a:cxnLst>
                      <a:rect l="l" t="t" r="r" b="b"/>
                      <a:pathLst>
                        <a:path w="14144" h="9001">
                          <a:moveTo>
                            <a:pt x="14144" y="7715"/>
                          </a:moveTo>
                          <a:lnTo>
                            <a:pt x="13287" y="9001"/>
                          </a:lnTo>
                          <a:lnTo>
                            <a:pt x="0" y="1286"/>
                          </a:lnTo>
                          <a:lnTo>
                            <a:pt x="429" y="0"/>
                          </a:lnTo>
                          <a:close/>
                        </a:path>
                      </a:pathLst>
                    </a:custGeom>
                    <a:solidFill>
                      <a:srgbClr val="B94231"/>
                    </a:solidFill>
                    <a:ln w="4286" cap="flat">
                      <a:noFill/>
                      <a:prstDash val="solid"/>
                      <a:miter/>
                    </a:ln>
                  </p:spPr>
                  <p:txBody>
                    <a:bodyPr rtlCol="0" anchor="ctr"/>
                    <a:lstStyle/>
                    <a:p>
                      <a:endParaRPr lang="en-GB"/>
                    </a:p>
                  </p:txBody>
                </p:sp>
                <p:sp>
                  <p:nvSpPr>
                    <p:cNvPr id="1527" name="Freeform: Shape 1526">
                      <a:extLst>
                        <a:ext uri="{FF2B5EF4-FFF2-40B4-BE49-F238E27FC236}">
                          <a16:creationId xmlns:a16="http://schemas.microsoft.com/office/drawing/2014/main" id="{4E754058-6FDF-DB84-3951-A7DF4E13B0F2}"/>
                        </a:ext>
                      </a:extLst>
                    </p:cNvPr>
                    <p:cNvSpPr/>
                    <p:nvPr/>
                  </p:nvSpPr>
                  <p:spPr>
                    <a:xfrm>
                      <a:off x="7953664" y="4029052"/>
                      <a:ext cx="31711" cy="18506"/>
                    </a:xfrm>
                    <a:custGeom>
                      <a:avLst/>
                      <a:gdLst>
                        <a:gd name="connsiteX0" fmla="*/ 15856 w 31711"/>
                        <a:gd name="connsiteY0" fmla="*/ 16 h 18506"/>
                        <a:gd name="connsiteX1" fmla="*/ 31286 w 31711"/>
                        <a:gd name="connsiteY1" fmla="*/ 10302 h 18506"/>
                        <a:gd name="connsiteX2" fmla="*/ 15856 w 31711"/>
                        <a:gd name="connsiteY2" fmla="*/ 18446 h 18506"/>
                        <a:gd name="connsiteX3" fmla="*/ 425 w 31711"/>
                        <a:gd name="connsiteY3" fmla="*/ 8159 h 18506"/>
                        <a:gd name="connsiteX4" fmla="*/ 15856 w 31711"/>
                        <a:gd name="connsiteY4" fmla="*/ 16 h 1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11" h="18506">
                          <a:moveTo>
                            <a:pt x="15856" y="16"/>
                          </a:moveTo>
                          <a:cubicBezTo>
                            <a:pt x="16284" y="16"/>
                            <a:pt x="34715" y="8588"/>
                            <a:pt x="31286" y="10302"/>
                          </a:cubicBezTo>
                          <a:cubicBezTo>
                            <a:pt x="30429" y="10731"/>
                            <a:pt x="16713" y="19304"/>
                            <a:pt x="15856" y="18446"/>
                          </a:cubicBezTo>
                          <a:cubicBezTo>
                            <a:pt x="15427" y="18446"/>
                            <a:pt x="-3004" y="9874"/>
                            <a:pt x="425" y="8159"/>
                          </a:cubicBezTo>
                          <a:cubicBezTo>
                            <a:pt x="1282" y="8159"/>
                            <a:pt x="15427" y="-413"/>
                            <a:pt x="15856" y="16"/>
                          </a:cubicBezTo>
                          <a:close/>
                        </a:path>
                      </a:pathLst>
                    </a:custGeom>
                    <a:solidFill>
                      <a:srgbClr val="6C74AF"/>
                    </a:solidFill>
                    <a:ln w="4286" cap="flat">
                      <a:noFill/>
                      <a:prstDash val="solid"/>
                      <a:miter/>
                    </a:ln>
                  </p:spPr>
                  <p:txBody>
                    <a:bodyPr rtlCol="0" anchor="ctr"/>
                    <a:lstStyle/>
                    <a:p>
                      <a:endParaRPr lang="en-GB"/>
                    </a:p>
                  </p:txBody>
                </p:sp>
                <p:sp>
                  <p:nvSpPr>
                    <p:cNvPr id="1528" name="Freeform: Shape 1527">
                      <a:extLst>
                        <a:ext uri="{FF2B5EF4-FFF2-40B4-BE49-F238E27FC236}">
                          <a16:creationId xmlns:a16="http://schemas.microsoft.com/office/drawing/2014/main" id="{F094F62E-C3DD-450A-C237-CDF35CD554E3}"/>
                        </a:ext>
                      </a:extLst>
                    </p:cNvPr>
                    <p:cNvSpPr/>
                    <p:nvPr/>
                  </p:nvSpPr>
                  <p:spPr>
                    <a:xfrm>
                      <a:off x="7967376" y="4047070"/>
                      <a:ext cx="3857" cy="1607"/>
                    </a:xfrm>
                    <a:custGeom>
                      <a:avLst/>
                      <a:gdLst>
                        <a:gd name="connsiteX0" fmla="*/ 3858 w 3857"/>
                        <a:gd name="connsiteY0" fmla="*/ 0 h 1607"/>
                        <a:gd name="connsiteX1" fmla="*/ 3429 w 3857"/>
                        <a:gd name="connsiteY1" fmla="*/ 1286 h 1607"/>
                        <a:gd name="connsiteX2" fmla="*/ 0 w 3857"/>
                        <a:gd name="connsiteY2" fmla="*/ 1286 h 1607"/>
                        <a:gd name="connsiteX3" fmla="*/ 429 w 3857"/>
                        <a:gd name="connsiteY3" fmla="*/ 0 h 1607"/>
                        <a:gd name="connsiteX4" fmla="*/ 3858 w 3857"/>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 h="1607">
                          <a:moveTo>
                            <a:pt x="3858" y="0"/>
                          </a:moveTo>
                          <a:lnTo>
                            <a:pt x="3429" y="1286"/>
                          </a:lnTo>
                          <a:cubicBezTo>
                            <a:pt x="2572" y="1714"/>
                            <a:pt x="858" y="1714"/>
                            <a:pt x="0" y="1286"/>
                          </a:cubicBezTo>
                          <a:lnTo>
                            <a:pt x="429" y="0"/>
                          </a:lnTo>
                          <a:cubicBezTo>
                            <a:pt x="1286" y="857"/>
                            <a:pt x="3001" y="857"/>
                            <a:pt x="3858" y="0"/>
                          </a:cubicBezTo>
                        </a:path>
                      </a:pathLst>
                    </a:custGeom>
                    <a:solidFill>
                      <a:srgbClr val="B94231"/>
                    </a:solidFill>
                    <a:ln w="4286" cap="flat">
                      <a:noFill/>
                      <a:prstDash val="solid"/>
                      <a:miter/>
                    </a:ln>
                  </p:spPr>
                  <p:txBody>
                    <a:bodyPr rtlCol="0" anchor="ctr"/>
                    <a:lstStyle/>
                    <a:p>
                      <a:endParaRPr lang="en-GB"/>
                    </a:p>
                  </p:txBody>
                </p:sp>
              </p:grpSp>
            </p:grpSp>
            <p:grpSp>
              <p:nvGrpSpPr>
                <p:cNvPr id="1529" name="Graphic 18">
                  <a:extLst>
                    <a:ext uri="{FF2B5EF4-FFF2-40B4-BE49-F238E27FC236}">
                      <a16:creationId xmlns:a16="http://schemas.microsoft.com/office/drawing/2014/main" id="{42034BE3-DDCA-52BE-6571-686CB5A20D75}"/>
                    </a:ext>
                  </a:extLst>
                </p:cNvPr>
                <p:cNvGrpSpPr/>
                <p:nvPr/>
              </p:nvGrpSpPr>
              <p:grpSpPr>
                <a:xfrm>
                  <a:off x="7814170" y="3560016"/>
                  <a:ext cx="330416" cy="439183"/>
                  <a:chOff x="7814170" y="3560016"/>
                  <a:chExt cx="330416" cy="439183"/>
                </a:xfrm>
              </p:grpSpPr>
              <p:sp>
                <p:nvSpPr>
                  <p:cNvPr id="1530" name="Freeform: Shape 1529">
                    <a:extLst>
                      <a:ext uri="{FF2B5EF4-FFF2-40B4-BE49-F238E27FC236}">
                        <a16:creationId xmlns:a16="http://schemas.microsoft.com/office/drawing/2014/main" id="{FFE4F97C-CEFF-13FD-BFB0-D5F08A8D6612}"/>
                      </a:ext>
                    </a:extLst>
                  </p:cNvPr>
                  <p:cNvSpPr/>
                  <p:nvPr/>
                </p:nvSpPr>
                <p:spPr>
                  <a:xfrm>
                    <a:off x="7814170" y="3560016"/>
                    <a:ext cx="330416" cy="439183"/>
                  </a:xfrm>
                  <a:custGeom>
                    <a:avLst/>
                    <a:gdLst>
                      <a:gd name="connsiteX0" fmla="*/ 321228 w 330416"/>
                      <a:gd name="connsiteY0" fmla="*/ 181015 h 439183"/>
                      <a:gd name="connsiteX1" fmla="*/ 9189 w 330416"/>
                      <a:gd name="connsiteY1" fmla="*/ 993 h 439183"/>
                      <a:gd name="connsiteX2" fmla="*/ 1045 w 330416"/>
                      <a:gd name="connsiteY2" fmla="*/ 6994 h 439183"/>
                      <a:gd name="connsiteX3" fmla="*/ 9189 w 330416"/>
                      <a:gd name="connsiteY3" fmla="*/ 258168 h 439183"/>
                      <a:gd name="connsiteX4" fmla="*/ 321228 w 330416"/>
                      <a:gd name="connsiteY4" fmla="*/ 438190 h 439183"/>
                      <a:gd name="connsiteX5" fmla="*/ 329371 w 330416"/>
                      <a:gd name="connsiteY5" fmla="*/ 432190 h 439183"/>
                      <a:gd name="connsiteX6" fmla="*/ 321228 w 330416"/>
                      <a:gd name="connsiteY6" fmla="*/ 181015 h 43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416" h="439183">
                        <a:moveTo>
                          <a:pt x="321228" y="181015"/>
                        </a:moveTo>
                        <a:lnTo>
                          <a:pt x="9189" y="993"/>
                        </a:lnTo>
                        <a:cubicBezTo>
                          <a:pt x="4902" y="-1579"/>
                          <a:pt x="1045" y="993"/>
                          <a:pt x="1045" y="6994"/>
                        </a:cubicBezTo>
                        <a:cubicBezTo>
                          <a:pt x="4902" y="15566"/>
                          <a:pt x="-7956" y="259883"/>
                          <a:pt x="9189" y="258168"/>
                        </a:cubicBezTo>
                        <a:cubicBezTo>
                          <a:pt x="9189" y="258168"/>
                          <a:pt x="321228" y="438190"/>
                          <a:pt x="321228" y="438190"/>
                        </a:cubicBezTo>
                        <a:cubicBezTo>
                          <a:pt x="325514" y="440762"/>
                          <a:pt x="329371" y="438190"/>
                          <a:pt x="329371" y="432190"/>
                        </a:cubicBezTo>
                        <a:cubicBezTo>
                          <a:pt x="325514" y="423617"/>
                          <a:pt x="338373" y="179301"/>
                          <a:pt x="321228" y="181015"/>
                        </a:cubicBezTo>
                        <a:close/>
                      </a:path>
                    </a:pathLst>
                  </a:custGeom>
                  <a:solidFill>
                    <a:srgbClr val="364751"/>
                  </a:solidFill>
                  <a:ln w="4286" cap="flat">
                    <a:noFill/>
                    <a:prstDash val="solid"/>
                    <a:miter/>
                  </a:ln>
                </p:spPr>
                <p:txBody>
                  <a:bodyPr rtlCol="0" anchor="ctr"/>
                  <a:lstStyle/>
                  <a:p>
                    <a:endParaRPr lang="en-GB"/>
                  </a:p>
                </p:txBody>
              </p:sp>
              <p:sp>
                <p:nvSpPr>
                  <p:cNvPr id="1531" name="Freeform: Shape 1530">
                    <a:extLst>
                      <a:ext uri="{FF2B5EF4-FFF2-40B4-BE49-F238E27FC236}">
                        <a16:creationId xmlns:a16="http://schemas.microsoft.com/office/drawing/2014/main" id="{E348DF49-D0A0-8EA5-F589-918932015CC5}"/>
                      </a:ext>
                    </a:extLst>
                  </p:cNvPr>
                  <p:cNvSpPr/>
                  <p:nvPr/>
                </p:nvSpPr>
                <p:spPr>
                  <a:xfrm>
                    <a:off x="7829783" y="3587399"/>
                    <a:ext cx="300462" cy="382611"/>
                  </a:xfrm>
                  <a:custGeom>
                    <a:avLst/>
                    <a:gdLst>
                      <a:gd name="connsiteX0" fmla="*/ 299185 w 300462"/>
                      <a:gd name="connsiteY0" fmla="*/ 173778 h 382611"/>
                      <a:gd name="connsiteX1" fmla="*/ 293612 w 300462"/>
                      <a:gd name="connsiteY1" fmla="*/ 382518 h 382611"/>
                      <a:gd name="connsiteX2" fmla="*/ 5577 w 300462"/>
                      <a:gd name="connsiteY2" fmla="*/ 216211 h 382611"/>
                      <a:gd name="connsiteX3" fmla="*/ 4 w 300462"/>
                      <a:gd name="connsiteY3" fmla="*/ 205924 h 382611"/>
                      <a:gd name="connsiteX4" fmla="*/ 4 w 300462"/>
                      <a:gd name="connsiteY4" fmla="*/ 1470 h 382611"/>
                      <a:gd name="connsiteX5" fmla="*/ 293612 w 300462"/>
                      <a:gd name="connsiteY5" fmla="*/ 163490 h 382611"/>
                      <a:gd name="connsiteX6" fmla="*/ 299185 w 300462"/>
                      <a:gd name="connsiteY6" fmla="*/ 173778 h 38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462" h="382611">
                        <a:moveTo>
                          <a:pt x="299185" y="173778"/>
                        </a:moveTo>
                        <a:cubicBezTo>
                          <a:pt x="294898" y="178064"/>
                          <a:pt x="307757" y="387661"/>
                          <a:pt x="293612" y="382518"/>
                        </a:cubicBezTo>
                        <a:cubicBezTo>
                          <a:pt x="293612" y="382518"/>
                          <a:pt x="5577" y="216211"/>
                          <a:pt x="5577" y="216211"/>
                        </a:cubicBezTo>
                        <a:cubicBezTo>
                          <a:pt x="2576" y="214497"/>
                          <a:pt x="4" y="209782"/>
                          <a:pt x="4" y="205924"/>
                        </a:cubicBezTo>
                        <a:lnTo>
                          <a:pt x="4" y="1470"/>
                        </a:lnTo>
                        <a:cubicBezTo>
                          <a:pt x="-1282" y="-18246"/>
                          <a:pt x="289326" y="166919"/>
                          <a:pt x="293612" y="163490"/>
                        </a:cubicBezTo>
                        <a:cubicBezTo>
                          <a:pt x="297042" y="165205"/>
                          <a:pt x="299185" y="169920"/>
                          <a:pt x="299185" y="173778"/>
                        </a:cubicBezTo>
                        <a:close/>
                      </a:path>
                    </a:pathLst>
                  </a:custGeom>
                  <a:solidFill>
                    <a:srgbClr val="FEE282"/>
                  </a:solidFill>
                  <a:ln w="4286" cap="flat">
                    <a:noFill/>
                    <a:prstDash val="solid"/>
                    <a:miter/>
                  </a:ln>
                </p:spPr>
                <p:txBody>
                  <a:bodyPr rtlCol="0" anchor="ctr"/>
                  <a:lstStyle/>
                  <a:p>
                    <a:endParaRPr lang="en-GB"/>
                  </a:p>
                </p:txBody>
              </p:sp>
              <p:sp>
                <p:nvSpPr>
                  <p:cNvPr id="1532" name="Freeform: Shape 1531">
                    <a:extLst>
                      <a:ext uri="{FF2B5EF4-FFF2-40B4-BE49-F238E27FC236}">
                        <a16:creationId xmlns:a16="http://schemas.microsoft.com/office/drawing/2014/main" id="{6E35FB40-E7ED-88BE-AAC9-FC3F4BEF1A3B}"/>
                      </a:ext>
                    </a:extLst>
                  </p:cNvPr>
                  <p:cNvSpPr/>
                  <p:nvPr/>
                </p:nvSpPr>
                <p:spPr>
                  <a:xfrm>
                    <a:off x="7832788" y="3583723"/>
                    <a:ext cx="296180" cy="367334"/>
                  </a:xfrm>
                  <a:custGeom>
                    <a:avLst/>
                    <a:gdLst>
                      <a:gd name="connsiteX0" fmla="*/ 296180 w 296180"/>
                      <a:gd name="connsiteY0" fmla="*/ 177454 h 367334"/>
                      <a:gd name="connsiteX1" fmla="*/ 296180 w 296180"/>
                      <a:gd name="connsiteY1" fmla="*/ 367335 h 367334"/>
                      <a:gd name="connsiteX2" fmla="*/ 0 w 296180"/>
                      <a:gd name="connsiteY2" fmla="*/ 3 h 367334"/>
                      <a:gd name="connsiteX3" fmla="*/ 290608 w 296180"/>
                      <a:gd name="connsiteY3" fmla="*/ 167167 h 367334"/>
                      <a:gd name="connsiteX4" fmla="*/ 296180 w 296180"/>
                      <a:gd name="connsiteY4" fmla="*/ 177454 h 367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180" h="367334">
                        <a:moveTo>
                          <a:pt x="296180" y="177454"/>
                        </a:moveTo>
                        <a:lnTo>
                          <a:pt x="296180" y="367335"/>
                        </a:lnTo>
                        <a:cubicBezTo>
                          <a:pt x="170593" y="288039"/>
                          <a:pt x="18003" y="108017"/>
                          <a:pt x="0" y="3"/>
                        </a:cubicBezTo>
                        <a:cubicBezTo>
                          <a:pt x="2572" y="-854"/>
                          <a:pt x="288036" y="166310"/>
                          <a:pt x="290608" y="167167"/>
                        </a:cubicBezTo>
                        <a:cubicBezTo>
                          <a:pt x="294037" y="168882"/>
                          <a:pt x="296180" y="173596"/>
                          <a:pt x="296180" y="177454"/>
                        </a:cubicBezTo>
                        <a:close/>
                      </a:path>
                    </a:pathLst>
                  </a:custGeom>
                  <a:solidFill>
                    <a:srgbClr val="FFFFFF">
                      <a:alpha val="26000"/>
                    </a:srgbClr>
                  </a:solidFill>
                  <a:ln w="4286" cap="flat">
                    <a:noFill/>
                    <a:prstDash val="solid"/>
                    <a:miter/>
                  </a:ln>
                </p:spPr>
                <p:txBody>
                  <a:bodyPr rtlCol="0" anchor="ctr"/>
                  <a:lstStyle/>
                  <a:p>
                    <a:endParaRPr lang="en-GB"/>
                  </a:p>
                </p:txBody>
              </p:sp>
            </p:grpSp>
            <p:grpSp>
              <p:nvGrpSpPr>
                <p:cNvPr id="1533" name="Graphic 18">
                  <a:extLst>
                    <a:ext uri="{FF2B5EF4-FFF2-40B4-BE49-F238E27FC236}">
                      <a16:creationId xmlns:a16="http://schemas.microsoft.com/office/drawing/2014/main" id="{1671DCE4-F313-F19A-D058-BACD626659D0}"/>
                    </a:ext>
                  </a:extLst>
                </p:cNvPr>
                <p:cNvGrpSpPr/>
                <p:nvPr/>
              </p:nvGrpSpPr>
              <p:grpSpPr>
                <a:xfrm>
                  <a:off x="7732918" y="4026067"/>
                  <a:ext cx="163734" cy="105013"/>
                  <a:chOff x="7732918" y="4026067"/>
                  <a:chExt cx="163734" cy="105013"/>
                </a:xfrm>
              </p:grpSpPr>
              <p:sp>
                <p:nvSpPr>
                  <p:cNvPr id="1534" name="Freeform: Shape 1533">
                    <a:extLst>
                      <a:ext uri="{FF2B5EF4-FFF2-40B4-BE49-F238E27FC236}">
                        <a16:creationId xmlns:a16="http://schemas.microsoft.com/office/drawing/2014/main" id="{DFD5DDD3-05C7-6EAD-0CEA-BE107D4261B9}"/>
                      </a:ext>
                    </a:extLst>
                  </p:cNvPr>
                  <p:cNvSpPr/>
                  <p:nvPr/>
                </p:nvSpPr>
                <p:spPr>
                  <a:xfrm>
                    <a:off x="7732918" y="4026067"/>
                    <a:ext cx="39433" cy="28289"/>
                  </a:xfrm>
                  <a:custGeom>
                    <a:avLst/>
                    <a:gdLst>
                      <a:gd name="connsiteX0" fmla="*/ 39433 w 39433"/>
                      <a:gd name="connsiteY0" fmla="*/ 22717 h 28289"/>
                      <a:gd name="connsiteX1" fmla="*/ 39433 w 39433"/>
                      <a:gd name="connsiteY1" fmla="*/ 28289 h 28289"/>
                      <a:gd name="connsiteX2" fmla="*/ 0 w 39433"/>
                      <a:gd name="connsiteY2" fmla="*/ 5572 h 28289"/>
                      <a:gd name="connsiteX3" fmla="*/ 0 w 39433"/>
                      <a:gd name="connsiteY3" fmla="*/ 0 h 28289"/>
                      <a:gd name="connsiteX4" fmla="*/ 39433 w 39433"/>
                      <a:gd name="connsiteY4" fmla="*/ 22717 h 28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33" h="28289">
                        <a:moveTo>
                          <a:pt x="39433" y="22717"/>
                        </a:moveTo>
                        <a:lnTo>
                          <a:pt x="39433" y="28289"/>
                        </a:lnTo>
                        <a:cubicBezTo>
                          <a:pt x="38148" y="27432"/>
                          <a:pt x="1286" y="6429"/>
                          <a:pt x="0" y="5572"/>
                        </a:cubicBezTo>
                        <a:lnTo>
                          <a:pt x="0" y="0"/>
                        </a:lnTo>
                        <a:lnTo>
                          <a:pt x="39433" y="22717"/>
                        </a:lnTo>
                        <a:close/>
                      </a:path>
                    </a:pathLst>
                  </a:custGeom>
                  <a:solidFill>
                    <a:srgbClr val="000000"/>
                  </a:solidFill>
                  <a:ln w="4286" cap="flat">
                    <a:noFill/>
                    <a:prstDash val="solid"/>
                    <a:miter/>
                  </a:ln>
                </p:spPr>
                <p:txBody>
                  <a:bodyPr rtlCol="0" anchor="ctr"/>
                  <a:lstStyle/>
                  <a:p>
                    <a:endParaRPr lang="en-GB"/>
                  </a:p>
                </p:txBody>
              </p:sp>
              <p:sp>
                <p:nvSpPr>
                  <p:cNvPr id="1535" name="Freeform: Shape 1534">
                    <a:extLst>
                      <a:ext uri="{FF2B5EF4-FFF2-40B4-BE49-F238E27FC236}">
                        <a16:creationId xmlns:a16="http://schemas.microsoft.com/office/drawing/2014/main" id="{0959EBB3-1DF2-E9B7-DB0A-4110A64E7097}"/>
                      </a:ext>
                    </a:extLst>
                  </p:cNvPr>
                  <p:cNvSpPr/>
                  <p:nvPr/>
                </p:nvSpPr>
                <p:spPr>
                  <a:xfrm>
                    <a:off x="7733776" y="4027782"/>
                    <a:ext cx="38576" cy="26574"/>
                  </a:xfrm>
                  <a:custGeom>
                    <a:avLst/>
                    <a:gdLst>
                      <a:gd name="connsiteX0" fmla="*/ 38576 w 38576"/>
                      <a:gd name="connsiteY0" fmla="*/ 22288 h 26574"/>
                      <a:gd name="connsiteX1" fmla="*/ 38576 w 38576"/>
                      <a:gd name="connsiteY1" fmla="*/ 26575 h 26574"/>
                      <a:gd name="connsiteX2" fmla="*/ 0 w 38576"/>
                      <a:gd name="connsiteY2" fmla="*/ 4715 h 26574"/>
                      <a:gd name="connsiteX3" fmla="*/ 0 w 38576"/>
                      <a:gd name="connsiteY3" fmla="*/ 0 h 26574"/>
                    </a:gdLst>
                    <a:ahLst/>
                    <a:cxnLst>
                      <a:cxn ang="0">
                        <a:pos x="connsiteX0" y="connsiteY0"/>
                      </a:cxn>
                      <a:cxn ang="0">
                        <a:pos x="connsiteX1" y="connsiteY1"/>
                      </a:cxn>
                      <a:cxn ang="0">
                        <a:pos x="connsiteX2" y="connsiteY2"/>
                      </a:cxn>
                      <a:cxn ang="0">
                        <a:pos x="connsiteX3" y="connsiteY3"/>
                      </a:cxn>
                    </a:cxnLst>
                    <a:rect l="l" t="t" r="r" b="b"/>
                    <a:pathLst>
                      <a:path w="38576" h="26574">
                        <a:moveTo>
                          <a:pt x="38576" y="22288"/>
                        </a:moveTo>
                        <a:lnTo>
                          <a:pt x="38576" y="26575"/>
                        </a:lnTo>
                        <a:lnTo>
                          <a:pt x="0" y="4715"/>
                        </a:lnTo>
                        <a:lnTo>
                          <a:pt x="0" y="0"/>
                        </a:lnTo>
                        <a:close/>
                      </a:path>
                    </a:pathLst>
                  </a:custGeom>
                  <a:solidFill>
                    <a:srgbClr val="4D4D4D"/>
                  </a:solidFill>
                  <a:ln w="4286" cap="flat">
                    <a:noFill/>
                    <a:prstDash val="solid"/>
                    <a:miter/>
                  </a:ln>
                </p:spPr>
                <p:txBody>
                  <a:bodyPr rtlCol="0" anchor="ctr"/>
                  <a:lstStyle/>
                  <a:p>
                    <a:endParaRPr lang="en-GB"/>
                  </a:p>
                </p:txBody>
              </p:sp>
              <p:sp>
                <p:nvSpPr>
                  <p:cNvPr id="1536" name="Freeform: Shape 1535">
                    <a:extLst>
                      <a:ext uri="{FF2B5EF4-FFF2-40B4-BE49-F238E27FC236}">
                        <a16:creationId xmlns:a16="http://schemas.microsoft.com/office/drawing/2014/main" id="{56D829F9-5EAC-7CD6-EE4A-5CCB25DCC6D5}"/>
                      </a:ext>
                    </a:extLst>
                  </p:cNvPr>
                  <p:cNvSpPr/>
                  <p:nvPr/>
                </p:nvSpPr>
                <p:spPr>
                  <a:xfrm>
                    <a:off x="7887223" y="4119936"/>
                    <a:ext cx="9429" cy="11144"/>
                  </a:xfrm>
                  <a:custGeom>
                    <a:avLst/>
                    <a:gdLst>
                      <a:gd name="connsiteX0" fmla="*/ 9430 w 9429"/>
                      <a:gd name="connsiteY0" fmla="*/ 5572 h 11144"/>
                      <a:gd name="connsiteX1" fmla="*/ 9430 w 9429"/>
                      <a:gd name="connsiteY1" fmla="*/ 11144 h 11144"/>
                      <a:gd name="connsiteX2" fmla="*/ 429 w 9429"/>
                      <a:gd name="connsiteY2" fmla="*/ 6001 h 11144"/>
                      <a:gd name="connsiteX3" fmla="*/ 0 w 9429"/>
                      <a:gd name="connsiteY3" fmla="*/ 6001 h 11144"/>
                      <a:gd name="connsiteX4" fmla="*/ 0 w 9429"/>
                      <a:gd name="connsiteY4" fmla="*/ 0 h 11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9" h="11144">
                        <a:moveTo>
                          <a:pt x="9430" y="5572"/>
                        </a:moveTo>
                        <a:lnTo>
                          <a:pt x="9430" y="11144"/>
                        </a:lnTo>
                        <a:lnTo>
                          <a:pt x="429" y="6001"/>
                        </a:lnTo>
                        <a:lnTo>
                          <a:pt x="0" y="6001"/>
                        </a:lnTo>
                        <a:lnTo>
                          <a:pt x="0" y="0"/>
                        </a:lnTo>
                        <a:close/>
                      </a:path>
                    </a:pathLst>
                  </a:custGeom>
                  <a:solidFill>
                    <a:srgbClr val="000000"/>
                  </a:solidFill>
                  <a:ln w="4286" cap="flat">
                    <a:noFill/>
                    <a:prstDash val="solid"/>
                    <a:miter/>
                  </a:ln>
                </p:spPr>
                <p:txBody>
                  <a:bodyPr rtlCol="0" anchor="ctr"/>
                  <a:lstStyle/>
                  <a:p>
                    <a:endParaRPr lang="en-GB"/>
                  </a:p>
                </p:txBody>
              </p:sp>
              <p:sp>
                <p:nvSpPr>
                  <p:cNvPr id="1537" name="Freeform: Shape 1536">
                    <a:extLst>
                      <a:ext uri="{FF2B5EF4-FFF2-40B4-BE49-F238E27FC236}">
                        <a16:creationId xmlns:a16="http://schemas.microsoft.com/office/drawing/2014/main" id="{B1C93D36-754D-1BC9-46A8-E162EA0BDD50}"/>
                      </a:ext>
                    </a:extLst>
                  </p:cNvPr>
                  <p:cNvSpPr/>
                  <p:nvPr/>
                </p:nvSpPr>
                <p:spPr>
                  <a:xfrm>
                    <a:off x="7887652" y="4121222"/>
                    <a:ext cx="9001" cy="9858"/>
                  </a:xfrm>
                  <a:custGeom>
                    <a:avLst/>
                    <a:gdLst>
                      <a:gd name="connsiteX0" fmla="*/ 9001 w 9001"/>
                      <a:gd name="connsiteY0" fmla="*/ 5144 h 9858"/>
                      <a:gd name="connsiteX1" fmla="*/ 9001 w 9001"/>
                      <a:gd name="connsiteY1" fmla="*/ 9858 h 9858"/>
                      <a:gd name="connsiteX2" fmla="*/ 0 w 9001"/>
                      <a:gd name="connsiteY2" fmla="*/ 4715 h 9858"/>
                      <a:gd name="connsiteX3" fmla="*/ 0 w 9001"/>
                      <a:gd name="connsiteY3" fmla="*/ 0 h 9858"/>
                    </a:gdLst>
                    <a:ahLst/>
                    <a:cxnLst>
                      <a:cxn ang="0">
                        <a:pos x="connsiteX0" y="connsiteY0"/>
                      </a:cxn>
                      <a:cxn ang="0">
                        <a:pos x="connsiteX1" y="connsiteY1"/>
                      </a:cxn>
                      <a:cxn ang="0">
                        <a:pos x="connsiteX2" y="connsiteY2"/>
                      </a:cxn>
                      <a:cxn ang="0">
                        <a:pos x="connsiteX3" y="connsiteY3"/>
                      </a:cxn>
                    </a:cxnLst>
                    <a:rect l="l" t="t" r="r" b="b"/>
                    <a:pathLst>
                      <a:path w="9001" h="9858">
                        <a:moveTo>
                          <a:pt x="9001" y="5144"/>
                        </a:moveTo>
                        <a:lnTo>
                          <a:pt x="9001" y="9858"/>
                        </a:lnTo>
                        <a:lnTo>
                          <a:pt x="0" y="4715"/>
                        </a:lnTo>
                        <a:lnTo>
                          <a:pt x="0" y="0"/>
                        </a:lnTo>
                        <a:close/>
                      </a:path>
                    </a:pathLst>
                  </a:custGeom>
                  <a:solidFill>
                    <a:srgbClr val="4D4D4D"/>
                  </a:solidFill>
                  <a:ln w="4286" cap="flat">
                    <a:noFill/>
                    <a:prstDash val="solid"/>
                    <a:miter/>
                  </a:ln>
                </p:spPr>
                <p:txBody>
                  <a:bodyPr rtlCol="0" anchor="ctr"/>
                  <a:lstStyle/>
                  <a:p>
                    <a:endParaRPr lang="en-GB"/>
                  </a:p>
                </p:txBody>
              </p:sp>
            </p:grpSp>
            <p:grpSp>
              <p:nvGrpSpPr>
                <p:cNvPr id="1538" name="Graphic 18">
                  <a:extLst>
                    <a:ext uri="{FF2B5EF4-FFF2-40B4-BE49-F238E27FC236}">
                      <a16:creationId xmlns:a16="http://schemas.microsoft.com/office/drawing/2014/main" id="{72A42756-02BF-32B5-AB84-3D24C872D1B7}"/>
                    </a:ext>
                  </a:extLst>
                </p:cNvPr>
                <p:cNvGrpSpPr/>
                <p:nvPr/>
              </p:nvGrpSpPr>
              <p:grpSpPr>
                <a:xfrm>
                  <a:off x="7594601" y="3938627"/>
                  <a:ext cx="544614" cy="211312"/>
                  <a:chOff x="7594601" y="3938627"/>
                  <a:chExt cx="544614" cy="211312"/>
                </a:xfrm>
              </p:grpSpPr>
              <p:sp>
                <p:nvSpPr>
                  <p:cNvPr id="1539" name="Freeform: Shape 1538">
                    <a:extLst>
                      <a:ext uri="{FF2B5EF4-FFF2-40B4-BE49-F238E27FC236}">
                        <a16:creationId xmlns:a16="http://schemas.microsoft.com/office/drawing/2014/main" id="{A3F6F49A-E394-7738-1916-B3EEA87E0A50}"/>
                      </a:ext>
                    </a:extLst>
                  </p:cNvPr>
                  <p:cNvSpPr/>
                  <p:nvPr/>
                </p:nvSpPr>
                <p:spPr>
                  <a:xfrm>
                    <a:off x="8034671" y="4021352"/>
                    <a:ext cx="87010" cy="55721"/>
                  </a:xfrm>
                  <a:custGeom>
                    <a:avLst/>
                    <a:gdLst>
                      <a:gd name="connsiteX0" fmla="*/ 87011 w 87010"/>
                      <a:gd name="connsiteY0" fmla="*/ 0 h 55721"/>
                      <a:gd name="connsiteX1" fmla="*/ 87011 w 87010"/>
                      <a:gd name="connsiteY1" fmla="*/ 5572 h 55721"/>
                      <a:gd name="connsiteX2" fmla="*/ 0 w 87010"/>
                      <a:gd name="connsiteY2" fmla="*/ 55721 h 55721"/>
                      <a:gd name="connsiteX3" fmla="*/ 0 w 87010"/>
                      <a:gd name="connsiteY3" fmla="*/ 50149 h 55721"/>
                      <a:gd name="connsiteX4" fmla="*/ 87011 w 87010"/>
                      <a:gd name="connsiteY4" fmla="*/ 0 h 55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010" h="55721">
                        <a:moveTo>
                          <a:pt x="87011" y="0"/>
                        </a:moveTo>
                        <a:lnTo>
                          <a:pt x="87011" y="5572"/>
                        </a:lnTo>
                        <a:cubicBezTo>
                          <a:pt x="85725" y="6429"/>
                          <a:pt x="1286" y="54864"/>
                          <a:pt x="0" y="55721"/>
                        </a:cubicBezTo>
                        <a:lnTo>
                          <a:pt x="0" y="50149"/>
                        </a:lnTo>
                        <a:lnTo>
                          <a:pt x="87011" y="0"/>
                        </a:lnTo>
                        <a:close/>
                      </a:path>
                    </a:pathLst>
                  </a:custGeom>
                  <a:solidFill>
                    <a:srgbClr val="000000"/>
                  </a:solidFill>
                  <a:ln w="4286" cap="flat">
                    <a:noFill/>
                    <a:prstDash val="solid"/>
                    <a:miter/>
                  </a:ln>
                </p:spPr>
                <p:txBody>
                  <a:bodyPr rtlCol="0" anchor="ctr"/>
                  <a:lstStyle/>
                  <a:p>
                    <a:endParaRPr lang="en-GB"/>
                  </a:p>
                </p:txBody>
              </p:sp>
              <p:sp>
                <p:nvSpPr>
                  <p:cNvPr id="1540" name="Freeform: Shape 1539">
                    <a:extLst>
                      <a:ext uri="{FF2B5EF4-FFF2-40B4-BE49-F238E27FC236}">
                        <a16:creationId xmlns:a16="http://schemas.microsoft.com/office/drawing/2014/main" id="{5C34B7B6-C2F3-5D37-B77A-77CA16EBFFA8}"/>
                      </a:ext>
                    </a:extLst>
                  </p:cNvPr>
                  <p:cNvSpPr/>
                  <p:nvPr/>
                </p:nvSpPr>
                <p:spPr>
                  <a:xfrm>
                    <a:off x="8035528" y="4022638"/>
                    <a:ext cx="86153" cy="54006"/>
                  </a:xfrm>
                  <a:custGeom>
                    <a:avLst/>
                    <a:gdLst>
                      <a:gd name="connsiteX0" fmla="*/ 86154 w 86153"/>
                      <a:gd name="connsiteY0" fmla="*/ 0 h 54006"/>
                      <a:gd name="connsiteX1" fmla="*/ 86154 w 86153"/>
                      <a:gd name="connsiteY1" fmla="*/ 4286 h 54006"/>
                      <a:gd name="connsiteX2" fmla="*/ 0 w 86153"/>
                      <a:gd name="connsiteY2" fmla="*/ 54007 h 54006"/>
                      <a:gd name="connsiteX3" fmla="*/ 0 w 86153"/>
                      <a:gd name="connsiteY3" fmla="*/ 49292 h 54006"/>
                    </a:gdLst>
                    <a:ahLst/>
                    <a:cxnLst>
                      <a:cxn ang="0">
                        <a:pos x="connsiteX0" y="connsiteY0"/>
                      </a:cxn>
                      <a:cxn ang="0">
                        <a:pos x="connsiteX1" y="connsiteY1"/>
                      </a:cxn>
                      <a:cxn ang="0">
                        <a:pos x="connsiteX2" y="connsiteY2"/>
                      </a:cxn>
                      <a:cxn ang="0">
                        <a:pos x="connsiteX3" y="connsiteY3"/>
                      </a:cxn>
                    </a:cxnLst>
                    <a:rect l="l" t="t" r="r" b="b"/>
                    <a:pathLst>
                      <a:path w="86153" h="54006">
                        <a:moveTo>
                          <a:pt x="86154" y="0"/>
                        </a:moveTo>
                        <a:lnTo>
                          <a:pt x="86154" y="4286"/>
                        </a:lnTo>
                        <a:lnTo>
                          <a:pt x="0" y="54007"/>
                        </a:lnTo>
                        <a:lnTo>
                          <a:pt x="0" y="49292"/>
                        </a:lnTo>
                        <a:close/>
                      </a:path>
                    </a:pathLst>
                  </a:custGeom>
                  <a:solidFill>
                    <a:srgbClr val="4D4D4D"/>
                  </a:solidFill>
                  <a:ln w="4286" cap="flat">
                    <a:noFill/>
                    <a:prstDash val="solid"/>
                    <a:miter/>
                  </a:ln>
                </p:spPr>
                <p:txBody>
                  <a:bodyPr rtlCol="0" anchor="ctr"/>
                  <a:lstStyle/>
                  <a:p>
                    <a:endParaRPr lang="en-GB"/>
                  </a:p>
                </p:txBody>
              </p:sp>
              <p:sp>
                <p:nvSpPr>
                  <p:cNvPr id="1541" name="Freeform: Shape 1540">
                    <a:extLst>
                      <a:ext uri="{FF2B5EF4-FFF2-40B4-BE49-F238E27FC236}">
                        <a16:creationId xmlns:a16="http://schemas.microsoft.com/office/drawing/2014/main" id="{991241BC-1263-BA52-99A9-3779901935BD}"/>
                      </a:ext>
                    </a:extLst>
                  </p:cNvPr>
                  <p:cNvSpPr/>
                  <p:nvPr/>
                </p:nvSpPr>
                <p:spPr>
                  <a:xfrm>
                    <a:off x="8019240" y="4074930"/>
                    <a:ext cx="9430" cy="11144"/>
                  </a:xfrm>
                  <a:custGeom>
                    <a:avLst/>
                    <a:gdLst>
                      <a:gd name="connsiteX0" fmla="*/ 9430 w 9430"/>
                      <a:gd name="connsiteY0" fmla="*/ 0 h 11144"/>
                      <a:gd name="connsiteX1" fmla="*/ 9430 w 9430"/>
                      <a:gd name="connsiteY1" fmla="*/ 5572 h 11144"/>
                      <a:gd name="connsiteX2" fmla="*/ 0 w 9430"/>
                      <a:gd name="connsiteY2" fmla="*/ 11144 h 11144"/>
                      <a:gd name="connsiteX3" fmla="*/ 0 w 9430"/>
                      <a:gd name="connsiteY3" fmla="*/ 5572 h 11144"/>
                      <a:gd name="connsiteX4" fmla="*/ 9430 w 9430"/>
                      <a:gd name="connsiteY4" fmla="*/ 0 h 11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30" h="11144">
                        <a:moveTo>
                          <a:pt x="9430" y="0"/>
                        </a:moveTo>
                        <a:lnTo>
                          <a:pt x="9430" y="5572"/>
                        </a:lnTo>
                        <a:cubicBezTo>
                          <a:pt x="9002" y="6001"/>
                          <a:pt x="429" y="10716"/>
                          <a:pt x="0" y="11144"/>
                        </a:cubicBezTo>
                        <a:lnTo>
                          <a:pt x="0" y="5572"/>
                        </a:lnTo>
                        <a:lnTo>
                          <a:pt x="9430" y="0"/>
                        </a:lnTo>
                        <a:close/>
                      </a:path>
                    </a:pathLst>
                  </a:custGeom>
                  <a:solidFill>
                    <a:srgbClr val="000000"/>
                  </a:solidFill>
                  <a:ln w="4286" cap="flat">
                    <a:noFill/>
                    <a:prstDash val="solid"/>
                    <a:miter/>
                  </a:ln>
                </p:spPr>
                <p:txBody>
                  <a:bodyPr rtlCol="0" anchor="ctr"/>
                  <a:lstStyle/>
                  <a:p>
                    <a:endParaRPr lang="en-GB"/>
                  </a:p>
                </p:txBody>
              </p:sp>
              <p:sp>
                <p:nvSpPr>
                  <p:cNvPr id="1542" name="Freeform: Shape 1541">
                    <a:extLst>
                      <a:ext uri="{FF2B5EF4-FFF2-40B4-BE49-F238E27FC236}">
                        <a16:creationId xmlns:a16="http://schemas.microsoft.com/office/drawing/2014/main" id="{97D9194F-46EA-D3EB-3D34-1A3782718D45}"/>
                      </a:ext>
                    </a:extLst>
                  </p:cNvPr>
                  <p:cNvSpPr/>
                  <p:nvPr/>
                </p:nvSpPr>
                <p:spPr>
                  <a:xfrm>
                    <a:off x="8020097" y="4075787"/>
                    <a:ext cx="8572" cy="9858"/>
                  </a:xfrm>
                  <a:custGeom>
                    <a:avLst/>
                    <a:gdLst>
                      <a:gd name="connsiteX0" fmla="*/ 8573 w 8572"/>
                      <a:gd name="connsiteY0" fmla="*/ 0 h 9858"/>
                      <a:gd name="connsiteX1" fmla="*/ 8573 w 8572"/>
                      <a:gd name="connsiteY1" fmla="*/ 5144 h 9858"/>
                      <a:gd name="connsiteX2" fmla="*/ 0 w 8572"/>
                      <a:gd name="connsiteY2" fmla="*/ 9859 h 9858"/>
                      <a:gd name="connsiteX3" fmla="*/ 0 w 8572"/>
                      <a:gd name="connsiteY3" fmla="*/ 5144 h 9858"/>
                    </a:gdLst>
                    <a:ahLst/>
                    <a:cxnLst>
                      <a:cxn ang="0">
                        <a:pos x="connsiteX0" y="connsiteY0"/>
                      </a:cxn>
                      <a:cxn ang="0">
                        <a:pos x="connsiteX1" y="connsiteY1"/>
                      </a:cxn>
                      <a:cxn ang="0">
                        <a:pos x="connsiteX2" y="connsiteY2"/>
                      </a:cxn>
                      <a:cxn ang="0">
                        <a:pos x="connsiteX3" y="connsiteY3"/>
                      </a:cxn>
                    </a:cxnLst>
                    <a:rect l="l" t="t" r="r" b="b"/>
                    <a:pathLst>
                      <a:path w="8572" h="9858">
                        <a:moveTo>
                          <a:pt x="8573" y="0"/>
                        </a:moveTo>
                        <a:lnTo>
                          <a:pt x="8573" y="5144"/>
                        </a:lnTo>
                        <a:lnTo>
                          <a:pt x="0" y="9859"/>
                        </a:lnTo>
                        <a:lnTo>
                          <a:pt x="0" y="5144"/>
                        </a:lnTo>
                        <a:close/>
                      </a:path>
                    </a:pathLst>
                  </a:custGeom>
                  <a:solidFill>
                    <a:srgbClr val="4D4D4D"/>
                  </a:solidFill>
                  <a:ln w="4286" cap="flat">
                    <a:noFill/>
                    <a:prstDash val="solid"/>
                    <a:miter/>
                  </a:ln>
                </p:spPr>
                <p:txBody>
                  <a:bodyPr rtlCol="0" anchor="ctr"/>
                  <a:lstStyle/>
                  <a:p>
                    <a:endParaRPr lang="en-GB"/>
                  </a:p>
                </p:txBody>
              </p:sp>
              <p:sp>
                <p:nvSpPr>
                  <p:cNvPr id="1543" name="Freeform: Shape 1542">
                    <a:extLst>
                      <a:ext uri="{FF2B5EF4-FFF2-40B4-BE49-F238E27FC236}">
                        <a16:creationId xmlns:a16="http://schemas.microsoft.com/office/drawing/2014/main" id="{60E165FF-AFEE-0F20-DF24-E500EB636A8F}"/>
                      </a:ext>
                    </a:extLst>
                  </p:cNvPr>
                  <p:cNvSpPr/>
                  <p:nvPr/>
                </p:nvSpPr>
                <p:spPr>
                  <a:xfrm>
                    <a:off x="7594601" y="3938627"/>
                    <a:ext cx="544614" cy="206384"/>
                  </a:xfrm>
                  <a:custGeom>
                    <a:avLst/>
                    <a:gdLst>
                      <a:gd name="connsiteX0" fmla="*/ 541225 w 544614"/>
                      <a:gd name="connsiteY0" fmla="*/ 82725 h 206384"/>
                      <a:gd name="connsiteX1" fmla="*/ 316197 w 544614"/>
                      <a:gd name="connsiteY1" fmla="*/ 205740 h 206384"/>
                      <a:gd name="connsiteX2" fmla="*/ 5015 w 544614"/>
                      <a:gd name="connsiteY2" fmla="*/ 26146 h 206384"/>
                      <a:gd name="connsiteX3" fmla="*/ 5015 w 544614"/>
                      <a:gd name="connsiteY3" fmla="*/ 0 h 206384"/>
                      <a:gd name="connsiteX4" fmla="*/ 4586 w 544614"/>
                      <a:gd name="connsiteY4" fmla="*/ 9859 h 206384"/>
                      <a:gd name="connsiteX5" fmla="*/ 324341 w 544614"/>
                      <a:gd name="connsiteY5" fmla="*/ 191167 h 206384"/>
                      <a:gd name="connsiteX6" fmla="*/ 333342 w 544614"/>
                      <a:gd name="connsiteY6" fmla="*/ 189452 h 206384"/>
                      <a:gd name="connsiteX7" fmla="*/ 539939 w 544614"/>
                      <a:gd name="connsiteY7" fmla="*/ 69866 h 206384"/>
                      <a:gd name="connsiteX8" fmla="*/ 539939 w 544614"/>
                      <a:gd name="connsiteY8" fmla="*/ 59579 h 206384"/>
                      <a:gd name="connsiteX9" fmla="*/ 541225 w 544614"/>
                      <a:gd name="connsiteY9" fmla="*/ 82725 h 206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614" h="206384">
                        <a:moveTo>
                          <a:pt x="541225" y="82725"/>
                        </a:moveTo>
                        <a:cubicBezTo>
                          <a:pt x="531366" y="90011"/>
                          <a:pt x="329055" y="216456"/>
                          <a:pt x="316197" y="205740"/>
                        </a:cubicBezTo>
                        <a:cubicBezTo>
                          <a:pt x="316197" y="205740"/>
                          <a:pt x="5015" y="26146"/>
                          <a:pt x="5015" y="26146"/>
                        </a:cubicBezTo>
                        <a:cubicBezTo>
                          <a:pt x="-2701" y="21431"/>
                          <a:pt x="-557" y="4715"/>
                          <a:pt x="5015" y="0"/>
                        </a:cubicBezTo>
                        <a:cubicBezTo>
                          <a:pt x="729" y="3429"/>
                          <a:pt x="729" y="6429"/>
                          <a:pt x="4586" y="9859"/>
                        </a:cubicBezTo>
                        <a:cubicBezTo>
                          <a:pt x="11873" y="11144"/>
                          <a:pt x="315768" y="195024"/>
                          <a:pt x="324341" y="191167"/>
                        </a:cubicBezTo>
                        <a:cubicBezTo>
                          <a:pt x="326912" y="191167"/>
                          <a:pt x="329912" y="190738"/>
                          <a:pt x="333342" y="189452"/>
                        </a:cubicBezTo>
                        <a:lnTo>
                          <a:pt x="539939" y="69866"/>
                        </a:lnTo>
                        <a:cubicBezTo>
                          <a:pt x="544653" y="66437"/>
                          <a:pt x="544653" y="62579"/>
                          <a:pt x="539939" y="59579"/>
                        </a:cubicBezTo>
                        <a:cubicBezTo>
                          <a:pt x="547226" y="62579"/>
                          <a:pt x="544653" y="75009"/>
                          <a:pt x="541225" y="82725"/>
                        </a:cubicBezTo>
                        <a:close/>
                      </a:path>
                    </a:pathLst>
                  </a:custGeom>
                  <a:solidFill>
                    <a:srgbClr val="344552"/>
                  </a:solidFill>
                  <a:ln w="4286" cap="flat">
                    <a:noFill/>
                    <a:prstDash val="solid"/>
                    <a:miter/>
                  </a:ln>
                </p:spPr>
                <p:txBody>
                  <a:bodyPr rtlCol="0" anchor="ctr"/>
                  <a:lstStyle/>
                  <a:p>
                    <a:endParaRPr lang="en-GB"/>
                  </a:p>
                </p:txBody>
              </p:sp>
              <p:sp>
                <p:nvSpPr>
                  <p:cNvPr id="1544" name="Freeform: Shape 1543">
                    <a:extLst>
                      <a:ext uri="{FF2B5EF4-FFF2-40B4-BE49-F238E27FC236}">
                        <a16:creationId xmlns:a16="http://schemas.microsoft.com/office/drawing/2014/main" id="{DA8FA8AC-F931-2223-69F5-30F1E1AA0A14}"/>
                      </a:ext>
                    </a:extLst>
                  </p:cNvPr>
                  <p:cNvSpPr/>
                  <p:nvPr/>
                </p:nvSpPr>
                <p:spPr>
                  <a:xfrm>
                    <a:off x="7909512" y="4139224"/>
                    <a:ext cx="3857" cy="10715"/>
                  </a:xfrm>
                  <a:custGeom>
                    <a:avLst/>
                    <a:gdLst>
                      <a:gd name="connsiteX0" fmla="*/ 858 w 3857"/>
                      <a:gd name="connsiteY0" fmla="*/ 10716 h 10715"/>
                      <a:gd name="connsiteX1" fmla="*/ 0 w 3857"/>
                      <a:gd name="connsiteY1" fmla="*/ 10716 h 10715"/>
                      <a:gd name="connsiteX2" fmla="*/ 2572 w 3857"/>
                      <a:gd name="connsiteY2" fmla="*/ 3857 h 10715"/>
                      <a:gd name="connsiteX3" fmla="*/ 3429 w 3857"/>
                      <a:gd name="connsiteY3" fmla="*/ 0 h 10715"/>
                      <a:gd name="connsiteX4" fmla="*/ 3429 w 3857"/>
                      <a:gd name="connsiteY4" fmla="*/ 857 h 10715"/>
                      <a:gd name="connsiteX5" fmla="*/ 3429 w 3857"/>
                      <a:gd name="connsiteY5" fmla="*/ 0 h 10715"/>
                      <a:gd name="connsiteX6" fmla="*/ 2572 w 3857"/>
                      <a:gd name="connsiteY6" fmla="*/ 3857 h 10715"/>
                      <a:gd name="connsiteX7" fmla="*/ 3858 w 3857"/>
                      <a:gd name="connsiteY7" fmla="*/ 429 h 10715"/>
                      <a:gd name="connsiteX8" fmla="*/ 2572 w 3857"/>
                      <a:gd name="connsiteY8" fmla="*/ 3857 h 10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7" h="10715">
                        <a:moveTo>
                          <a:pt x="858" y="10716"/>
                        </a:moveTo>
                        <a:lnTo>
                          <a:pt x="0" y="10716"/>
                        </a:lnTo>
                        <a:lnTo>
                          <a:pt x="2572" y="3857"/>
                        </a:lnTo>
                        <a:lnTo>
                          <a:pt x="3429" y="0"/>
                        </a:lnTo>
                        <a:lnTo>
                          <a:pt x="3429" y="857"/>
                        </a:lnTo>
                        <a:lnTo>
                          <a:pt x="3429" y="0"/>
                        </a:lnTo>
                        <a:lnTo>
                          <a:pt x="2572" y="3857"/>
                        </a:lnTo>
                        <a:lnTo>
                          <a:pt x="3858" y="429"/>
                        </a:lnTo>
                        <a:lnTo>
                          <a:pt x="2572" y="3857"/>
                        </a:lnTo>
                        <a:close/>
                      </a:path>
                    </a:pathLst>
                  </a:custGeom>
                  <a:solidFill>
                    <a:srgbClr val="000000"/>
                  </a:solidFill>
                  <a:ln w="4286" cap="flat">
                    <a:noFill/>
                    <a:prstDash val="solid"/>
                    <a:miter/>
                  </a:ln>
                </p:spPr>
                <p:txBody>
                  <a:bodyPr rtlCol="0" anchor="ctr"/>
                  <a:lstStyle/>
                  <a:p>
                    <a:endParaRPr lang="en-GB"/>
                  </a:p>
                </p:txBody>
              </p:sp>
            </p:grpSp>
            <p:sp>
              <p:nvSpPr>
                <p:cNvPr id="1545" name="Freeform: Shape 1544">
                  <a:extLst>
                    <a:ext uri="{FF2B5EF4-FFF2-40B4-BE49-F238E27FC236}">
                      <a16:creationId xmlns:a16="http://schemas.microsoft.com/office/drawing/2014/main" id="{81511659-BFCA-0AE7-F5EE-2F15B77DEF3A}"/>
                    </a:ext>
                  </a:extLst>
                </p:cNvPr>
                <p:cNvSpPr/>
                <p:nvPr/>
              </p:nvSpPr>
              <p:spPr>
                <a:xfrm>
                  <a:off x="7816929" y="3555528"/>
                  <a:ext cx="333502" cy="443267"/>
                </a:xfrm>
                <a:custGeom>
                  <a:avLst/>
                  <a:gdLst>
                    <a:gd name="connsiteX0" fmla="*/ 333470 w 333502"/>
                    <a:gd name="connsiteY0" fmla="*/ 202220 h 443267"/>
                    <a:gd name="connsiteX1" fmla="*/ 333470 w 333502"/>
                    <a:gd name="connsiteY1" fmla="*/ 433249 h 443267"/>
                    <a:gd name="connsiteX2" fmla="*/ 317183 w 333502"/>
                    <a:gd name="connsiteY2" fmla="*/ 441392 h 443267"/>
                    <a:gd name="connsiteX3" fmla="*/ 326612 w 333502"/>
                    <a:gd name="connsiteY3" fmla="*/ 201791 h 443267"/>
                    <a:gd name="connsiteX4" fmla="*/ 314182 w 333502"/>
                    <a:gd name="connsiteY4" fmla="*/ 182074 h 443267"/>
                    <a:gd name="connsiteX5" fmla="*/ 0 w 333502"/>
                    <a:gd name="connsiteY5" fmla="*/ 5052 h 443267"/>
                    <a:gd name="connsiteX6" fmla="*/ 14145 w 333502"/>
                    <a:gd name="connsiteY6" fmla="*/ 1195 h 443267"/>
                    <a:gd name="connsiteX7" fmla="*/ 319326 w 333502"/>
                    <a:gd name="connsiteY7" fmla="*/ 177359 h 443267"/>
                    <a:gd name="connsiteX8" fmla="*/ 333470 w 333502"/>
                    <a:gd name="connsiteY8" fmla="*/ 202220 h 44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502" h="443267">
                      <a:moveTo>
                        <a:pt x="333470" y="202220"/>
                      </a:moveTo>
                      <a:lnTo>
                        <a:pt x="333470" y="433249"/>
                      </a:lnTo>
                      <a:cubicBezTo>
                        <a:pt x="333470" y="441392"/>
                        <a:pt x="324040" y="446107"/>
                        <a:pt x="317183" y="441392"/>
                      </a:cubicBezTo>
                      <a:cubicBezTo>
                        <a:pt x="338614" y="464967"/>
                        <a:pt x="321469" y="200505"/>
                        <a:pt x="326612" y="201791"/>
                      </a:cubicBezTo>
                      <a:cubicBezTo>
                        <a:pt x="326612" y="191933"/>
                        <a:pt x="322326" y="185932"/>
                        <a:pt x="314182" y="182074"/>
                      </a:cubicBezTo>
                      <a:cubicBezTo>
                        <a:pt x="307324" y="182503"/>
                        <a:pt x="6858" y="-3520"/>
                        <a:pt x="0" y="5052"/>
                      </a:cubicBezTo>
                      <a:cubicBezTo>
                        <a:pt x="3429" y="337"/>
                        <a:pt x="9430" y="-1377"/>
                        <a:pt x="14145" y="1195"/>
                      </a:cubicBezTo>
                      <a:cubicBezTo>
                        <a:pt x="14145" y="1195"/>
                        <a:pt x="319326" y="177359"/>
                        <a:pt x="319326" y="177359"/>
                      </a:cubicBezTo>
                      <a:cubicBezTo>
                        <a:pt x="330041" y="182932"/>
                        <a:pt x="333899" y="189790"/>
                        <a:pt x="333470" y="202220"/>
                      </a:cubicBezTo>
                      <a:close/>
                    </a:path>
                  </a:pathLst>
                </a:custGeom>
                <a:solidFill>
                  <a:srgbClr val="27343E"/>
                </a:solidFill>
                <a:ln w="4286" cap="flat">
                  <a:noFill/>
                  <a:prstDash val="solid"/>
                  <a:miter/>
                </a:ln>
              </p:spPr>
              <p:txBody>
                <a:bodyPr rtlCol="0" anchor="ctr"/>
                <a:lstStyle/>
                <a:p>
                  <a:endParaRPr lang="en-GB"/>
                </a:p>
              </p:txBody>
            </p:sp>
          </p:grpSp>
        </p:grpSp>
        <p:grpSp>
          <p:nvGrpSpPr>
            <p:cNvPr id="1546" name="Graphic 18">
              <a:extLst>
                <a:ext uri="{FF2B5EF4-FFF2-40B4-BE49-F238E27FC236}">
                  <a16:creationId xmlns:a16="http://schemas.microsoft.com/office/drawing/2014/main" id="{C9923717-0034-8C1A-19D5-59EBD6ED84CE}"/>
                </a:ext>
              </a:extLst>
            </p:cNvPr>
            <p:cNvGrpSpPr/>
            <p:nvPr/>
          </p:nvGrpSpPr>
          <p:grpSpPr>
            <a:xfrm>
              <a:off x="9110891" y="3585179"/>
              <a:ext cx="781010" cy="2154531"/>
              <a:chOff x="9110891" y="3585179"/>
              <a:chExt cx="781010" cy="2154531"/>
            </a:xfrm>
          </p:grpSpPr>
          <p:sp>
            <p:nvSpPr>
              <p:cNvPr id="1547" name="Freeform: Shape 1546">
                <a:extLst>
                  <a:ext uri="{FF2B5EF4-FFF2-40B4-BE49-F238E27FC236}">
                    <a16:creationId xmlns:a16="http://schemas.microsoft.com/office/drawing/2014/main" id="{417CFFC3-A293-1274-37F1-BA5F71C06785}"/>
                  </a:ext>
                </a:extLst>
              </p:cNvPr>
              <p:cNvSpPr/>
              <p:nvPr/>
            </p:nvSpPr>
            <p:spPr>
              <a:xfrm>
                <a:off x="9293113" y="5409669"/>
                <a:ext cx="571785" cy="330041"/>
              </a:xfrm>
              <a:custGeom>
                <a:avLst/>
                <a:gdLst>
                  <a:gd name="connsiteX0" fmla="*/ 571786 w 571785"/>
                  <a:gd name="connsiteY0" fmla="*/ 165021 h 330041"/>
                  <a:gd name="connsiteX1" fmla="*/ 285893 w 571785"/>
                  <a:gd name="connsiteY1" fmla="*/ 330041 h 330041"/>
                  <a:gd name="connsiteX2" fmla="*/ 1 w 571785"/>
                  <a:gd name="connsiteY2" fmla="*/ 165021 h 330041"/>
                  <a:gd name="connsiteX3" fmla="*/ 285893 w 571785"/>
                  <a:gd name="connsiteY3" fmla="*/ 0 h 330041"/>
                  <a:gd name="connsiteX4" fmla="*/ 571786 w 571785"/>
                  <a:gd name="connsiteY4" fmla="*/ 165021 h 3300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785" h="330041">
                    <a:moveTo>
                      <a:pt x="571786" y="165021"/>
                    </a:moveTo>
                    <a:cubicBezTo>
                      <a:pt x="571786" y="256159"/>
                      <a:pt x="443788" y="330041"/>
                      <a:pt x="285893" y="330041"/>
                    </a:cubicBezTo>
                    <a:cubicBezTo>
                      <a:pt x="127999" y="330041"/>
                      <a:pt x="1" y="256159"/>
                      <a:pt x="1" y="165021"/>
                    </a:cubicBezTo>
                    <a:cubicBezTo>
                      <a:pt x="1" y="73883"/>
                      <a:pt x="127999" y="0"/>
                      <a:pt x="285893" y="0"/>
                    </a:cubicBezTo>
                    <a:cubicBezTo>
                      <a:pt x="443788" y="0"/>
                      <a:pt x="571786" y="73883"/>
                      <a:pt x="571786" y="165021"/>
                    </a:cubicBezTo>
                    <a:close/>
                  </a:path>
                </a:pathLst>
              </a:custGeom>
              <a:solidFill>
                <a:srgbClr val="B3B3B3">
                  <a:alpha val="30000"/>
                </a:srgbClr>
              </a:solidFill>
              <a:ln w="4286" cap="flat">
                <a:noFill/>
                <a:prstDash val="solid"/>
                <a:miter/>
              </a:ln>
            </p:spPr>
            <p:txBody>
              <a:bodyPr rtlCol="0" anchor="ctr"/>
              <a:lstStyle/>
              <a:p>
                <a:endParaRPr lang="en-GB"/>
              </a:p>
            </p:txBody>
          </p:sp>
          <p:sp>
            <p:nvSpPr>
              <p:cNvPr id="1548" name="Freeform: Shape 1547">
                <a:extLst>
                  <a:ext uri="{FF2B5EF4-FFF2-40B4-BE49-F238E27FC236}">
                    <a16:creationId xmlns:a16="http://schemas.microsoft.com/office/drawing/2014/main" id="{DE2983FA-FB43-0C62-72F8-A7EDF50ADCC4}"/>
                  </a:ext>
                </a:extLst>
              </p:cNvPr>
              <p:cNvSpPr/>
              <p:nvPr/>
            </p:nvSpPr>
            <p:spPr>
              <a:xfrm>
                <a:off x="9549589" y="4934031"/>
                <a:ext cx="199296" cy="613654"/>
              </a:xfrm>
              <a:custGeom>
                <a:avLst/>
                <a:gdLst>
                  <a:gd name="connsiteX0" fmla="*/ 165292 w 199296"/>
                  <a:gd name="connsiteY0" fmla="*/ 497926 h 613654"/>
                  <a:gd name="connsiteX1" fmla="*/ 197439 w 199296"/>
                  <a:gd name="connsiteY1" fmla="*/ 253181 h 613654"/>
                  <a:gd name="connsiteX2" fmla="*/ 188437 w 199296"/>
                  <a:gd name="connsiteY2" fmla="*/ 32011 h 613654"/>
                  <a:gd name="connsiteX3" fmla="*/ 106570 w 199296"/>
                  <a:gd name="connsiteY3" fmla="*/ 293 h 613654"/>
                  <a:gd name="connsiteX4" fmla="*/ 44419 w 199296"/>
                  <a:gd name="connsiteY4" fmla="*/ 24295 h 613654"/>
                  <a:gd name="connsiteX5" fmla="*/ 85996 w 199296"/>
                  <a:gd name="connsiteY5" fmla="*/ 211176 h 613654"/>
                  <a:gd name="connsiteX6" fmla="*/ 105713 w 199296"/>
                  <a:gd name="connsiteY6" fmla="*/ 453349 h 613654"/>
                  <a:gd name="connsiteX7" fmla="*/ 65422 w 199296"/>
                  <a:gd name="connsiteY7" fmla="*/ 528787 h 613654"/>
                  <a:gd name="connsiteX8" fmla="*/ 1128 w 199296"/>
                  <a:gd name="connsiteY8" fmla="*/ 596510 h 613654"/>
                  <a:gd name="connsiteX9" fmla="*/ 17845 w 199296"/>
                  <a:gd name="connsiteY9" fmla="*/ 613655 h 613654"/>
                  <a:gd name="connsiteX10" fmla="*/ 51277 w 199296"/>
                  <a:gd name="connsiteY10" fmla="*/ 610226 h 613654"/>
                  <a:gd name="connsiteX11" fmla="*/ 166577 w 199296"/>
                  <a:gd name="connsiteY11" fmla="*/ 519786 h 613654"/>
                  <a:gd name="connsiteX12" fmla="*/ 166149 w 199296"/>
                  <a:gd name="connsiteY12" fmla="*/ 518071 h 613654"/>
                  <a:gd name="connsiteX13" fmla="*/ 173864 w 199296"/>
                  <a:gd name="connsiteY13" fmla="*/ 512071 h 613654"/>
                  <a:gd name="connsiteX14" fmla="*/ 165292 w 199296"/>
                  <a:gd name="connsiteY14" fmla="*/ 497926 h 613654"/>
                  <a:gd name="connsiteX15" fmla="*/ 165292 w 199296"/>
                  <a:gd name="connsiteY15" fmla="*/ 497926 h 613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9296" h="613654">
                    <a:moveTo>
                      <a:pt x="165292" y="497926"/>
                    </a:moveTo>
                    <a:cubicBezTo>
                      <a:pt x="161434" y="455492"/>
                      <a:pt x="198724" y="250181"/>
                      <a:pt x="197439" y="253181"/>
                    </a:cubicBezTo>
                    <a:cubicBezTo>
                      <a:pt x="202154" y="199175"/>
                      <a:pt x="197439" y="69301"/>
                      <a:pt x="188437" y="32011"/>
                    </a:cubicBezTo>
                    <a:cubicBezTo>
                      <a:pt x="188437" y="32011"/>
                      <a:pt x="161863" y="-3565"/>
                      <a:pt x="106570" y="293"/>
                    </a:cubicBezTo>
                    <a:cubicBezTo>
                      <a:pt x="85996" y="2007"/>
                      <a:pt x="46134" y="7150"/>
                      <a:pt x="44419" y="24295"/>
                    </a:cubicBezTo>
                    <a:cubicBezTo>
                      <a:pt x="40991" y="59442"/>
                      <a:pt x="85996" y="211176"/>
                      <a:pt x="85996" y="211176"/>
                    </a:cubicBezTo>
                    <a:cubicBezTo>
                      <a:pt x="100998" y="288328"/>
                      <a:pt x="110428" y="378768"/>
                      <a:pt x="105713" y="453349"/>
                    </a:cubicBezTo>
                    <a:cubicBezTo>
                      <a:pt x="105713" y="453349"/>
                      <a:pt x="68422" y="522786"/>
                      <a:pt x="65422" y="528787"/>
                    </a:cubicBezTo>
                    <a:cubicBezTo>
                      <a:pt x="53849" y="564363"/>
                      <a:pt x="43991" y="579365"/>
                      <a:pt x="1128" y="596510"/>
                    </a:cubicBezTo>
                    <a:cubicBezTo>
                      <a:pt x="-5301" y="599510"/>
                      <a:pt x="17845" y="613655"/>
                      <a:pt x="17845" y="613655"/>
                    </a:cubicBezTo>
                    <a:lnTo>
                      <a:pt x="51277" y="610226"/>
                    </a:lnTo>
                    <a:cubicBezTo>
                      <a:pt x="81710" y="585366"/>
                      <a:pt x="133574" y="541217"/>
                      <a:pt x="166577" y="519786"/>
                    </a:cubicBezTo>
                    <a:cubicBezTo>
                      <a:pt x="166577" y="519357"/>
                      <a:pt x="166577" y="518500"/>
                      <a:pt x="166149" y="518071"/>
                    </a:cubicBezTo>
                    <a:lnTo>
                      <a:pt x="173864" y="512071"/>
                    </a:lnTo>
                    <a:cubicBezTo>
                      <a:pt x="173435" y="510356"/>
                      <a:pt x="167006" y="501784"/>
                      <a:pt x="165292" y="497926"/>
                    </a:cubicBezTo>
                    <a:lnTo>
                      <a:pt x="165292" y="497926"/>
                    </a:lnTo>
                    <a:close/>
                  </a:path>
                </a:pathLst>
              </a:custGeom>
              <a:solidFill>
                <a:srgbClr val="E2B69E"/>
              </a:solidFill>
              <a:ln w="4286" cap="flat">
                <a:noFill/>
                <a:prstDash val="solid"/>
                <a:miter/>
              </a:ln>
            </p:spPr>
            <p:txBody>
              <a:bodyPr rtlCol="0" anchor="ctr"/>
              <a:lstStyle/>
              <a:p>
                <a:endParaRPr lang="en-GB"/>
              </a:p>
            </p:txBody>
          </p:sp>
          <p:grpSp>
            <p:nvGrpSpPr>
              <p:cNvPr id="1549" name="Graphic 18">
                <a:extLst>
                  <a:ext uri="{FF2B5EF4-FFF2-40B4-BE49-F238E27FC236}">
                    <a16:creationId xmlns:a16="http://schemas.microsoft.com/office/drawing/2014/main" id="{AEBA7A07-8F96-3DE4-1872-601C35F76897}"/>
                  </a:ext>
                </a:extLst>
              </p:cNvPr>
              <p:cNvGrpSpPr/>
              <p:nvPr/>
            </p:nvGrpSpPr>
            <p:grpSpPr>
              <a:xfrm>
                <a:off x="9515141" y="5401511"/>
                <a:ext cx="225872" cy="195466"/>
                <a:chOff x="9515141" y="5401511"/>
                <a:chExt cx="225872" cy="195466"/>
              </a:xfrm>
            </p:grpSpPr>
            <p:sp>
              <p:nvSpPr>
                <p:cNvPr id="1550" name="Freeform: Shape 1549">
                  <a:extLst>
                    <a:ext uri="{FF2B5EF4-FFF2-40B4-BE49-F238E27FC236}">
                      <a16:creationId xmlns:a16="http://schemas.microsoft.com/office/drawing/2014/main" id="{990BE9CB-9077-1439-9B0C-1E829E996910}"/>
                    </a:ext>
                  </a:extLst>
                </p:cNvPr>
                <p:cNvSpPr/>
                <p:nvPr/>
              </p:nvSpPr>
              <p:spPr>
                <a:xfrm>
                  <a:off x="9515141" y="5401511"/>
                  <a:ext cx="225872" cy="183090"/>
                </a:xfrm>
                <a:custGeom>
                  <a:avLst/>
                  <a:gdLst>
                    <a:gd name="connsiteX0" fmla="*/ 0 w 225872"/>
                    <a:gd name="connsiteY0" fmla="*/ 138459 h 183090"/>
                    <a:gd name="connsiteX1" fmla="*/ 87011 w 225872"/>
                    <a:gd name="connsiteY1" fmla="*/ 180464 h 183090"/>
                    <a:gd name="connsiteX2" fmla="*/ 184738 w 225872"/>
                    <a:gd name="connsiteY2" fmla="*/ 116171 h 183090"/>
                    <a:gd name="connsiteX3" fmla="*/ 201025 w 225872"/>
                    <a:gd name="connsiteY3" fmla="*/ 175321 h 183090"/>
                    <a:gd name="connsiteX4" fmla="*/ 218170 w 225872"/>
                    <a:gd name="connsiteY4" fmla="*/ 174463 h 183090"/>
                    <a:gd name="connsiteX5" fmla="*/ 213884 w 225872"/>
                    <a:gd name="connsiteY5" fmla="*/ 108884 h 183090"/>
                    <a:gd name="connsiteX6" fmla="*/ 224600 w 225872"/>
                    <a:gd name="connsiteY6" fmla="*/ 36875 h 183090"/>
                    <a:gd name="connsiteX7" fmla="*/ 186023 w 225872"/>
                    <a:gd name="connsiteY7" fmla="*/ 1299 h 183090"/>
                    <a:gd name="connsiteX8" fmla="*/ 42005 w 225872"/>
                    <a:gd name="connsiteY8" fmla="*/ 116171 h 183090"/>
                    <a:gd name="connsiteX9" fmla="*/ 0 w 225872"/>
                    <a:gd name="connsiteY9" fmla="*/ 138459 h 183090"/>
                    <a:gd name="connsiteX10" fmla="*/ 0 w 225872"/>
                    <a:gd name="connsiteY10" fmla="*/ 138459 h 183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5872" h="183090">
                      <a:moveTo>
                        <a:pt x="0" y="138459"/>
                      </a:moveTo>
                      <a:lnTo>
                        <a:pt x="87011" y="180464"/>
                      </a:lnTo>
                      <a:cubicBezTo>
                        <a:pt x="123016" y="193323"/>
                        <a:pt x="178737" y="156890"/>
                        <a:pt x="184738" y="116171"/>
                      </a:cubicBezTo>
                      <a:cubicBezTo>
                        <a:pt x="192881" y="136745"/>
                        <a:pt x="198025" y="156461"/>
                        <a:pt x="201025" y="175321"/>
                      </a:cubicBezTo>
                      <a:cubicBezTo>
                        <a:pt x="206598" y="178750"/>
                        <a:pt x="212169" y="178321"/>
                        <a:pt x="218170" y="174463"/>
                      </a:cubicBezTo>
                      <a:cubicBezTo>
                        <a:pt x="214313" y="153032"/>
                        <a:pt x="212169" y="131172"/>
                        <a:pt x="213884" y="108884"/>
                      </a:cubicBezTo>
                      <a:cubicBezTo>
                        <a:pt x="221599" y="61306"/>
                        <a:pt x="228886" y="63879"/>
                        <a:pt x="224600" y="36875"/>
                      </a:cubicBezTo>
                      <a:cubicBezTo>
                        <a:pt x="224600" y="36875"/>
                        <a:pt x="219028" y="-8131"/>
                        <a:pt x="186023" y="1299"/>
                      </a:cubicBezTo>
                      <a:cubicBezTo>
                        <a:pt x="113157" y="29159"/>
                        <a:pt x="129874" y="136316"/>
                        <a:pt x="42005" y="116171"/>
                      </a:cubicBezTo>
                      <a:cubicBezTo>
                        <a:pt x="42005" y="116171"/>
                        <a:pt x="2143" y="111884"/>
                        <a:pt x="0" y="138459"/>
                      </a:cubicBezTo>
                      <a:lnTo>
                        <a:pt x="0" y="138459"/>
                      </a:lnTo>
                      <a:close/>
                    </a:path>
                  </a:pathLst>
                </a:custGeom>
                <a:solidFill>
                  <a:srgbClr val="FDD13B"/>
                </a:solidFill>
                <a:ln w="4286" cap="flat">
                  <a:noFill/>
                  <a:prstDash val="solid"/>
                  <a:miter/>
                </a:ln>
              </p:spPr>
              <p:txBody>
                <a:bodyPr rtlCol="0" anchor="ctr"/>
                <a:lstStyle/>
                <a:p>
                  <a:endParaRPr lang="en-GB"/>
                </a:p>
              </p:txBody>
            </p:sp>
            <p:sp>
              <p:nvSpPr>
                <p:cNvPr id="1551" name="Freeform: Shape 1550">
                  <a:extLst>
                    <a:ext uri="{FF2B5EF4-FFF2-40B4-BE49-F238E27FC236}">
                      <a16:creationId xmlns:a16="http://schemas.microsoft.com/office/drawing/2014/main" id="{D1F3430D-0838-B4B6-0A56-84950F8EF019}"/>
                    </a:ext>
                  </a:extLst>
                </p:cNvPr>
                <p:cNvSpPr/>
                <p:nvPr/>
              </p:nvSpPr>
              <p:spPr>
                <a:xfrm>
                  <a:off x="9596580" y="5494694"/>
                  <a:ext cx="103299" cy="102283"/>
                </a:xfrm>
                <a:custGeom>
                  <a:avLst/>
                  <a:gdLst>
                    <a:gd name="connsiteX0" fmla="*/ 0 w 103299"/>
                    <a:gd name="connsiteY0" fmla="*/ 94998 h 102283"/>
                    <a:gd name="connsiteX1" fmla="*/ 44149 w 103299"/>
                    <a:gd name="connsiteY1" fmla="*/ 67994 h 102283"/>
                    <a:gd name="connsiteX2" fmla="*/ 103299 w 103299"/>
                    <a:gd name="connsiteY2" fmla="*/ 21702 h 102283"/>
                    <a:gd name="connsiteX3" fmla="*/ 91297 w 103299"/>
                    <a:gd name="connsiteY3" fmla="*/ 60278 h 102283"/>
                    <a:gd name="connsiteX4" fmla="*/ 36433 w 103299"/>
                    <a:gd name="connsiteY4" fmla="*/ 102284 h 102283"/>
                    <a:gd name="connsiteX5" fmla="*/ 0 w 103299"/>
                    <a:gd name="connsiteY5" fmla="*/ 94998 h 102283"/>
                    <a:gd name="connsiteX6" fmla="*/ 0 w 103299"/>
                    <a:gd name="connsiteY6" fmla="*/ 94998 h 10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299" h="102283">
                      <a:moveTo>
                        <a:pt x="0" y="94998"/>
                      </a:moveTo>
                      <a:cubicBezTo>
                        <a:pt x="0" y="94998"/>
                        <a:pt x="36433" y="93283"/>
                        <a:pt x="44149" y="67994"/>
                      </a:cubicBezTo>
                      <a:cubicBezTo>
                        <a:pt x="56579" y="47420"/>
                        <a:pt x="73724" y="-40019"/>
                        <a:pt x="103299" y="21702"/>
                      </a:cubicBezTo>
                      <a:cubicBezTo>
                        <a:pt x="103299" y="21702"/>
                        <a:pt x="91297" y="60278"/>
                        <a:pt x="91297" y="60278"/>
                      </a:cubicBezTo>
                      <a:lnTo>
                        <a:pt x="36433" y="102284"/>
                      </a:lnTo>
                      <a:lnTo>
                        <a:pt x="0" y="94998"/>
                      </a:lnTo>
                      <a:lnTo>
                        <a:pt x="0" y="94998"/>
                      </a:lnTo>
                      <a:close/>
                    </a:path>
                  </a:pathLst>
                </a:custGeom>
                <a:solidFill>
                  <a:srgbClr val="987D23"/>
                </a:solidFill>
                <a:ln w="4286" cap="flat">
                  <a:noFill/>
                  <a:prstDash val="solid"/>
                  <a:miter/>
                </a:ln>
              </p:spPr>
              <p:txBody>
                <a:bodyPr rtlCol="0" anchor="ctr"/>
                <a:lstStyle/>
                <a:p>
                  <a:endParaRPr lang="en-GB"/>
                </a:p>
              </p:txBody>
            </p:sp>
            <p:sp>
              <p:nvSpPr>
                <p:cNvPr id="1552" name="Freeform: Shape 1551">
                  <a:extLst>
                    <a:ext uri="{FF2B5EF4-FFF2-40B4-BE49-F238E27FC236}">
                      <a16:creationId xmlns:a16="http://schemas.microsoft.com/office/drawing/2014/main" id="{87EB36E8-3BC0-AC83-AA8D-F7AF4172E71C}"/>
                    </a:ext>
                  </a:extLst>
                </p:cNvPr>
                <p:cNvSpPr/>
                <p:nvPr/>
              </p:nvSpPr>
              <p:spPr>
                <a:xfrm>
                  <a:off x="9708451" y="5566974"/>
                  <a:ext cx="32146" cy="19288"/>
                </a:xfrm>
                <a:custGeom>
                  <a:avLst/>
                  <a:gdLst>
                    <a:gd name="connsiteX0" fmla="*/ 32147 w 32146"/>
                    <a:gd name="connsiteY0" fmla="*/ 0 h 19288"/>
                    <a:gd name="connsiteX1" fmla="*/ 0 w 32146"/>
                    <a:gd name="connsiteY1" fmla="*/ 0 h 19288"/>
                    <a:gd name="connsiteX2" fmla="*/ 0 w 32146"/>
                    <a:gd name="connsiteY2" fmla="*/ 19288 h 19288"/>
                    <a:gd name="connsiteX3" fmla="*/ 32147 w 32146"/>
                    <a:gd name="connsiteY3" fmla="*/ 19288 h 19288"/>
                    <a:gd name="connsiteX4" fmla="*/ 32147 w 32146"/>
                    <a:gd name="connsiteY4" fmla="*/ 0 h 19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46" h="19288">
                      <a:moveTo>
                        <a:pt x="32147" y="0"/>
                      </a:moveTo>
                      <a:lnTo>
                        <a:pt x="0" y="0"/>
                      </a:lnTo>
                      <a:lnTo>
                        <a:pt x="0" y="19288"/>
                      </a:lnTo>
                      <a:lnTo>
                        <a:pt x="32147" y="19288"/>
                      </a:lnTo>
                      <a:lnTo>
                        <a:pt x="32147" y="0"/>
                      </a:lnTo>
                      <a:close/>
                    </a:path>
                  </a:pathLst>
                </a:custGeom>
                <a:solidFill>
                  <a:srgbClr val="3D4E86"/>
                </a:solidFill>
                <a:ln w="4286" cap="flat">
                  <a:noFill/>
                  <a:prstDash val="solid"/>
                  <a:miter/>
                </a:ln>
              </p:spPr>
              <p:txBody>
                <a:bodyPr rtlCol="0" anchor="ctr"/>
                <a:lstStyle/>
                <a:p>
                  <a:endParaRPr lang="en-GB"/>
                </a:p>
              </p:txBody>
            </p:sp>
          </p:grpSp>
          <p:sp>
            <p:nvSpPr>
              <p:cNvPr id="1553" name="Freeform: Shape 1552">
                <a:extLst>
                  <a:ext uri="{FF2B5EF4-FFF2-40B4-BE49-F238E27FC236}">
                    <a16:creationId xmlns:a16="http://schemas.microsoft.com/office/drawing/2014/main" id="{F462D3D6-A6E7-7D23-4633-24962697944F}"/>
                  </a:ext>
                </a:extLst>
              </p:cNvPr>
              <p:cNvSpPr/>
              <p:nvPr/>
            </p:nvSpPr>
            <p:spPr>
              <a:xfrm>
                <a:off x="9427431" y="5011825"/>
                <a:ext cx="186314" cy="613442"/>
              </a:xfrm>
              <a:custGeom>
                <a:avLst/>
                <a:gdLst>
                  <a:gd name="connsiteX0" fmla="*/ 164863 w 186314"/>
                  <a:gd name="connsiteY0" fmla="*/ 497285 h 613442"/>
                  <a:gd name="connsiteX1" fmla="*/ 186294 w 186314"/>
                  <a:gd name="connsiteY1" fmla="*/ 251254 h 613442"/>
                  <a:gd name="connsiteX2" fmla="*/ 171721 w 186314"/>
                  <a:gd name="connsiteY2" fmla="*/ 133382 h 613442"/>
                  <a:gd name="connsiteX3" fmla="*/ 106570 w 186314"/>
                  <a:gd name="connsiteY3" fmla="*/ 80 h 613442"/>
                  <a:gd name="connsiteX4" fmla="*/ 44419 w 186314"/>
                  <a:gd name="connsiteY4" fmla="*/ 24083 h 613442"/>
                  <a:gd name="connsiteX5" fmla="*/ 65422 w 186314"/>
                  <a:gd name="connsiteY5" fmla="*/ 528575 h 613442"/>
                  <a:gd name="connsiteX6" fmla="*/ 1128 w 186314"/>
                  <a:gd name="connsiteY6" fmla="*/ 596297 h 613442"/>
                  <a:gd name="connsiteX7" fmla="*/ 17845 w 186314"/>
                  <a:gd name="connsiteY7" fmla="*/ 613442 h 613442"/>
                  <a:gd name="connsiteX8" fmla="*/ 51277 w 186314"/>
                  <a:gd name="connsiteY8" fmla="*/ 610013 h 613442"/>
                  <a:gd name="connsiteX9" fmla="*/ 166577 w 186314"/>
                  <a:gd name="connsiteY9" fmla="*/ 519573 h 613442"/>
                  <a:gd name="connsiteX10" fmla="*/ 166149 w 186314"/>
                  <a:gd name="connsiteY10" fmla="*/ 517859 h 613442"/>
                  <a:gd name="connsiteX11" fmla="*/ 173864 w 186314"/>
                  <a:gd name="connsiteY11" fmla="*/ 511858 h 613442"/>
                  <a:gd name="connsiteX12" fmla="*/ 164863 w 186314"/>
                  <a:gd name="connsiteY12" fmla="*/ 497285 h 613442"/>
                  <a:gd name="connsiteX13" fmla="*/ 164863 w 186314"/>
                  <a:gd name="connsiteY13" fmla="*/ 497285 h 613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314" h="613442">
                    <a:moveTo>
                      <a:pt x="164863" y="497285"/>
                    </a:moveTo>
                    <a:cubicBezTo>
                      <a:pt x="161006" y="452279"/>
                      <a:pt x="186723" y="246968"/>
                      <a:pt x="186294" y="251254"/>
                    </a:cubicBezTo>
                    <a:cubicBezTo>
                      <a:pt x="186723" y="209678"/>
                      <a:pt x="180294" y="170673"/>
                      <a:pt x="171721" y="133382"/>
                    </a:cubicBezTo>
                    <a:cubicBezTo>
                      <a:pt x="171721" y="133382"/>
                      <a:pt x="161863" y="-3778"/>
                      <a:pt x="106570" y="80"/>
                    </a:cubicBezTo>
                    <a:cubicBezTo>
                      <a:pt x="85996" y="1794"/>
                      <a:pt x="47420" y="6938"/>
                      <a:pt x="44419" y="24083"/>
                    </a:cubicBezTo>
                    <a:cubicBezTo>
                      <a:pt x="51706" y="213964"/>
                      <a:pt x="137431" y="356696"/>
                      <a:pt x="65422" y="528575"/>
                    </a:cubicBezTo>
                    <a:cubicBezTo>
                      <a:pt x="53849" y="564150"/>
                      <a:pt x="43991" y="579152"/>
                      <a:pt x="1128" y="596297"/>
                    </a:cubicBezTo>
                    <a:cubicBezTo>
                      <a:pt x="-5301" y="599298"/>
                      <a:pt x="17845" y="613442"/>
                      <a:pt x="17845" y="613442"/>
                    </a:cubicBezTo>
                    <a:lnTo>
                      <a:pt x="51277" y="610013"/>
                    </a:lnTo>
                    <a:cubicBezTo>
                      <a:pt x="81710" y="585153"/>
                      <a:pt x="133574" y="541004"/>
                      <a:pt x="166577" y="519573"/>
                    </a:cubicBezTo>
                    <a:cubicBezTo>
                      <a:pt x="166577" y="519145"/>
                      <a:pt x="166577" y="518288"/>
                      <a:pt x="166149" y="517859"/>
                    </a:cubicBezTo>
                    <a:lnTo>
                      <a:pt x="173864" y="511858"/>
                    </a:lnTo>
                    <a:cubicBezTo>
                      <a:pt x="172578" y="509715"/>
                      <a:pt x="166577" y="501143"/>
                      <a:pt x="164863" y="497285"/>
                    </a:cubicBezTo>
                    <a:lnTo>
                      <a:pt x="164863" y="497285"/>
                    </a:lnTo>
                    <a:close/>
                  </a:path>
                </a:pathLst>
              </a:custGeom>
              <a:solidFill>
                <a:srgbClr val="E2B69E"/>
              </a:solidFill>
              <a:ln w="4286" cap="flat">
                <a:noFill/>
                <a:prstDash val="solid"/>
                <a:miter/>
              </a:ln>
            </p:spPr>
            <p:txBody>
              <a:bodyPr rtlCol="0" anchor="ctr"/>
              <a:lstStyle/>
              <a:p>
                <a:endParaRPr lang="en-GB"/>
              </a:p>
            </p:txBody>
          </p:sp>
          <p:grpSp>
            <p:nvGrpSpPr>
              <p:cNvPr id="1554" name="Graphic 18">
                <a:extLst>
                  <a:ext uri="{FF2B5EF4-FFF2-40B4-BE49-F238E27FC236}">
                    <a16:creationId xmlns:a16="http://schemas.microsoft.com/office/drawing/2014/main" id="{CE5B9140-9351-AAAD-400D-875404668258}"/>
                  </a:ext>
                </a:extLst>
              </p:cNvPr>
              <p:cNvGrpSpPr/>
              <p:nvPr/>
            </p:nvGrpSpPr>
            <p:grpSpPr>
              <a:xfrm>
                <a:off x="9392554" y="5478664"/>
                <a:ext cx="225872" cy="195466"/>
                <a:chOff x="9392554" y="5478664"/>
                <a:chExt cx="225872" cy="195466"/>
              </a:xfrm>
            </p:grpSpPr>
            <p:sp>
              <p:nvSpPr>
                <p:cNvPr id="1555" name="Freeform: Shape 1554">
                  <a:extLst>
                    <a:ext uri="{FF2B5EF4-FFF2-40B4-BE49-F238E27FC236}">
                      <a16:creationId xmlns:a16="http://schemas.microsoft.com/office/drawing/2014/main" id="{005DB9F6-0A93-CE9D-3A47-7D3D77817A6A}"/>
                    </a:ext>
                  </a:extLst>
                </p:cNvPr>
                <p:cNvSpPr/>
                <p:nvPr/>
              </p:nvSpPr>
              <p:spPr>
                <a:xfrm>
                  <a:off x="9392554" y="5478664"/>
                  <a:ext cx="225872" cy="183090"/>
                </a:xfrm>
                <a:custGeom>
                  <a:avLst/>
                  <a:gdLst>
                    <a:gd name="connsiteX0" fmla="*/ 0 w 225872"/>
                    <a:gd name="connsiteY0" fmla="*/ 138459 h 183090"/>
                    <a:gd name="connsiteX1" fmla="*/ 87011 w 225872"/>
                    <a:gd name="connsiteY1" fmla="*/ 180464 h 183090"/>
                    <a:gd name="connsiteX2" fmla="*/ 184737 w 225872"/>
                    <a:gd name="connsiteY2" fmla="*/ 116171 h 183090"/>
                    <a:gd name="connsiteX3" fmla="*/ 201025 w 225872"/>
                    <a:gd name="connsiteY3" fmla="*/ 175321 h 183090"/>
                    <a:gd name="connsiteX4" fmla="*/ 218170 w 225872"/>
                    <a:gd name="connsiteY4" fmla="*/ 174463 h 183090"/>
                    <a:gd name="connsiteX5" fmla="*/ 213884 w 225872"/>
                    <a:gd name="connsiteY5" fmla="*/ 108884 h 183090"/>
                    <a:gd name="connsiteX6" fmla="*/ 224600 w 225872"/>
                    <a:gd name="connsiteY6" fmla="*/ 36875 h 183090"/>
                    <a:gd name="connsiteX7" fmla="*/ 186023 w 225872"/>
                    <a:gd name="connsiteY7" fmla="*/ 1299 h 183090"/>
                    <a:gd name="connsiteX8" fmla="*/ 42005 w 225872"/>
                    <a:gd name="connsiteY8" fmla="*/ 116171 h 183090"/>
                    <a:gd name="connsiteX9" fmla="*/ 0 w 225872"/>
                    <a:gd name="connsiteY9" fmla="*/ 138459 h 183090"/>
                    <a:gd name="connsiteX10" fmla="*/ 0 w 225872"/>
                    <a:gd name="connsiteY10" fmla="*/ 138459 h 183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5872" h="183090">
                      <a:moveTo>
                        <a:pt x="0" y="138459"/>
                      </a:moveTo>
                      <a:lnTo>
                        <a:pt x="87011" y="180464"/>
                      </a:lnTo>
                      <a:cubicBezTo>
                        <a:pt x="123016" y="193323"/>
                        <a:pt x="178737" y="156890"/>
                        <a:pt x="184737" y="116171"/>
                      </a:cubicBezTo>
                      <a:cubicBezTo>
                        <a:pt x="192881" y="136745"/>
                        <a:pt x="198025" y="156461"/>
                        <a:pt x="201025" y="175321"/>
                      </a:cubicBezTo>
                      <a:cubicBezTo>
                        <a:pt x="206598" y="178750"/>
                        <a:pt x="212169" y="178321"/>
                        <a:pt x="218170" y="174463"/>
                      </a:cubicBezTo>
                      <a:cubicBezTo>
                        <a:pt x="214313" y="153032"/>
                        <a:pt x="212169" y="131172"/>
                        <a:pt x="213884" y="108884"/>
                      </a:cubicBezTo>
                      <a:cubicBezTo>
                        <a:pt x="221599" y="61306"/>
                        <a:pt x="228886" y="63879"/>
                        <a:pt x="224600" y="36875"/>
                      </a:cubicBezTo>
                      <a:cubicBezTo>
                        <a:pt x="224600" y="36875"/>
                        <a:pt x="219027" y="-8131"/>
                        <a:pt x="186023" y="1299"/>
                      </a:cubicBezTo>
                      <a:cubicBezTo>
                        <a:pt x="113157" y="29159"/>
                        <a:pt x="129874" y="136316"/>
                        <a:pt x="42005" y="116171"/>
                      </a:cubicBezTo>
                      <a:cubicBezTo>
                        <a:pt x="42005" y="116171"/>
                        <a:pt x="1715" y="111884"/>
                        <a:pt x="0" y="138459"/>
                      </a:cubicBezTo>
                      <a:lnTo>
                        <a:pt x="0" y="138459"/>
                      </a:lnTo>
                      <a:close/>
                    </a:path>
                  </a:pathLst>
                </a:custGeom>
                <a:solidFill>
                  <a:srgbClr val="E4BC35"/>
                </a:solidFill>
                <a:ln w="4286" cap="flat">
                  <a:noFill/>
                  <a:prstDash val="solid"/>
                  <a:miter/>
                </a:ln>
              </p:spPr>
              <p:txBody>
                <a:bodyPr rtlCol="0" anchor="ctr"/>
                <a:lstStyle/>
                <a:p>
                  <a:endParaRPr lang="en-GB"/>
                </a:p>
              </p:txBody>
            </p:sp>
            <p:sp>
              <p:nvSpPr>
                <p:cNvPr id="1556" name="Freeform: Shape 1555">
                  <a:extLst>
                    <a:ext uri="{FF2B5EF4-FFF2-40B4-BE49-F238E27FC236}">
                      <a16:creationId xmlns:a16="http://schemas.microsoft.com/office/drawing/2014/main" id="{4C137261-A2EB-C3AC-6089-164EBDDE92AC}"/>
                    </a:ext>
                  </a:extLst>
                </p:cNvPr>
                <p:cNvSpPr/>
                <p:nvPr/>
              </p:nvSpPr>
              <p:spPr>
                <a:xfrm>
                  <a:off x="9473993" y="5571846"/>
                  <a:ext cx="103298" cy="102283"/>
                </a:xfrm>
                <a:custGeom>
                  <a:avLst/>
                  <a:gdLst>
                    <a:gd name="connsiteX0" fmla="*/ 0 w 103298"/>
                    <a:gd name="connsiteY0" fmla="*/ 94998 h 102283"/>
                    <a:gd name="connsiteX1" fmla="*/ 44149 w 103298"/>
                    <a:gd name="connsiteY1" fmla="*/ 67994 h 102283"/>
                    <a:gd name="connsiteX2" fmla="*/ 103299 w 103298"/>
                    <a:gd name="connsiteY2" fmla="*/ 21702 h 102283"/>
                    <a:gd name="connsiteX3" fmla="*/ 91297 w 103298"/>
                    <a:gd name="connsiteY3" fmla="*/ 60278 h 102283"/>
                    <a:gd name="connsiteX4" fmla="*/ 36433 w 103298"/>
                    <a:gd name="connsiteY4" fmla="*/ 102284 h 102283"/>
                    <a:gd name="connsiteX5" fmla="*/ 0 w 103298"/>
                    <a:gd name="connsiteY5" fmla="*/ 94998 h 102283"/>
                    <a:gd name="connsiteX6" fmla="*/ 0 w 103298"/>
                    <a:gd name="connsiteY6" fmla="*/ 94998 h 10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298" h="102283">
                      <a:moveTo>
                        <a:pt x="0" y="94998"/>
                      </a:moveTo>
                      <a:cubicBezTo>
                        <a:pt x="0" y="94998"/>
                        <a:pt x="36433" y="93283"/>
                        <a:pt x="44149" y="67994"/>
                      </a:cubicBezTo>
                      <a:cubicBezTo>
                        <a:pt x="56579" y="47420"/>
                        <a:pt x="73724" y="-40019"/>
                        <a:pt x="103299" y="21702"/>
                      </a:cubicBezTo>
                      <a:cubicBezTo>
                        <a:pt x="103299" y="21702"/>
                        <a:pt x="91297" y="60278"/>
                        <a:pt x="91297" y="60278"/>
                      </a:cubicBezTo>
                      <a:lnTo>
                        <a:pt x="36433" y="102284"/>
                      </a:lnTo>
                      <a:lnTo>
                        <a:pt x="0" y="94998"/>
                      </a:lnTo>
                      <a:lnTo>
                        <a:pt x="0" y="94998"/>
                      </a:lnTo>
                      <a:close/>
                    </a:path>
                  </a:pathLst>
                </a:custGeom>
                <a:solidFill>
                  <a:srgbClr val="987D23"/>
                </a:solidFill>
                <a:ln w="4286" cap="flat">
                  <a:noFill/>
                  <a:prstDash val="solid"/>
                  <a:miter/>
                </a:ln>
              </p:spPr>
              <p:txBody>
                <a:bodyPr rtlCol="0" anchor="ctr"/>
                <a:lstStyle/>
                <a:p>
                  <a:endParaRPr lang="en-GB"/>
                </a:p>
              </p:txBody>
            </p:sp>
            <p:sp>
              <p:nvSpPr>
                <p:cNvPr id="1557" name="Freeform: Shape 1556">
                  <a:extLst>
                    <a:ext uri="{FF2B5EF4-FFF2-40B4-BE49-F238E27FC236}">
                      <a16:creationId xmlns:a16="http://schemas.microsoft.com/office/drawing/2014/main" id="{DC0DB171-1613-8D61-7CE0-CC017FD42007}"/>
                    </a:ext>
                  </a:extLst>
                </p:cNvPr>
                <p:cNvSpPr/>
                <p:nvPr/>
              </p:nvSpPr>
              <p:spPr>
                <a:xfrm>
                  <a:off x="9585864" y="5644126"/>
                  <a:ext cx="32146" cy="19288"/>
                </a:xfrm>
                <a:custGeom>
                  <a:avLst/>
                  <a:gdLst>
                    <a:gd name="connsiteX0" fmla="*/ 32147 w 32146"/>
                    <a:gd name="connsiteY0" fmla="*/ 0 h 19288"/>
                    <a:gd name="connsiteX1" fmla="*/ 0 w 32146"/>
                    <a:gd name="connsiteY1" fmla="*/ 0 h 19288"/>
                    <a:gd name="connsiteX2" fmla="*/ 0 w 32146"/>
                    <a:gd name="connsiteY2" fmla="*/ 19288 h 19288"/>
                    <a:gd name="connsiteX3" fmla="*/ 32147 w 32146"/>
                    <a:gd name="connsiteY3" fmla="*/ 19288 h 19288"/>
                    <a:gd name="connsiteX4" fmla="*/ 32147 w 32146"/>
                    <a:gd name="connsiteY4" fmla="*/ 0 h 19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46" h="19288">
                      <a:moveTo>
                        <a:pt x="32147" y="0"/>
                      </a:moveTo>
                      <a:lnTo>
                        <a:pt x="0" y="0"/>
                      </a:lnTo>
                      <a:lnTo>
                        <a:pt x="0" y="19288"/>
                      </a:lnTo>
                      <a:lnTo>
                        <a:pt x="32147" y="19288"/>
                      </a:lnTo>
                      <a:lnTo>
                        <a:pt x="32147" y="0"/>
                      </a:lnTo>
                      <a:close/>
                    </a:path>
                  </a:pathLst>
                </a:custGeom>
                <a:solidFill>
                  <a:srgbClr val="3D4E86"/>
                </a:solidFill>
                <a:ln w="4286" cap="flat">
                  <a:noFill/>
                  <a:prstDash val="solid"/>
                  <a:miter/>
                </a:ln>
              </p:spPr>
              <p:txBody>
                <a:bodyPr rtlCol="0" anchor="ctr"/>
                <a:lstStyle/>
                <a:p>
                  <a:endParaRPr lang="en-GB"/>
                </a:p>
              </p:txBody>
            </p:sp>
          </p:grpSp>
          <p:sp>
            <p:nvSpPr>
              <p:cNvPr id="1558" name="Freeform: Shape 1557">
                <a:extLst>
                  <a:ext uri="{FF2B5EF4-FFF2-40B4-BE49-F238E27FC236}">
                    <a16:creationId xmlns:a16="http://schemas.microsoft.com/office/drawing/2014/main" id="{65C249FE-6595-E860-4212-CF92B0688EB8}"/>
                  </a:ext>
                </a:extLst>
              </p:cNvPr>
              <p:cNvSpPr/>
              <p:nvPr/>
            </p:nvSpPr>
            <p:spPr>
              <a:xfrm>
                <a:off x="9110891" y="4299186"/>
                <a:ext cx="192937" cy="85150"/>
              </a:xfrm>
              <a:custGeom>
                <a:avLst/>
                <a:gdLst>
                  <a:gd name="connsiteX0" fmla="*/ 189080 w 192937"/>
                  <a:gd name="connsiteY0" fmla="*/ 772 h 85150"/>
                  <a:gd name="connsiteX1" fmla="*/ 56 w 192937"/>
                  <a:gd name="connsiteY1" fmla="*/ 34633 h 85150"/>
                  <a:gd name="connsiteX2" fmla="*/ 98212 w 192937"/>
                  <a:gd name="connsiteY2" fmla="*/ 48778 h 85150"/>
                  <a:gd name="connsiteX3" fmla="*/ 41633 w 192937"/>
                  <a:gd name="connsiteY3" fmla="*/ 73210 h 85150"/>
                  <a:gd name="connsiteX4" fmla="*/ 74208 w 192937"/>
                  <a:gd name="connsiteY4" fmla="*/ 80925 h 85150"/>
                  <a:gd name="connsiteX5" fmla="*/ 192938 w 192937"/>
                  <a:gd name="connsiteY5" fmla="*/ 49635 h 85150"/>
                  <a:gd name="connsiteX6" fmla="*/ 189080 w 192937"/>
                  <a:gd name="connsiteY6" fmla="*/ 772 h 85150"/>
                  <a:gd name="connsiteX7" fmla="*/ 189080 w 192937"/>
                  <a:gd name="connsiteY7" fmla="*/ 772 h 85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937" h="85150">
                    <a:moveTo>
                      <a:pt x="189080" y="772"/>
                    </a:moveTo>
                    <a:cubicBezTo>
                      <a:pt x="126929" y="-3943"/>
                      <a:pt x="70780" y="13631"/>
                      <a:pt x="56" y="34633"/>
                    </a:cubicBezTo>
                    <a:cubicBezTo>
                      <a:pt x="-2515" y="55207"/>
                      <a:pt x="83638" y="47063"/>
                      <a:pt x="98212" y="48778"/>
                    </a:cubicBezTo>
                    <a:cubicBezTo>
                      <a:pt x="86210" y="65923"/>
                      <a:pt x="44634" y="48349"/>
                      <a:pt x="41633" y="73210"/>
                    </a:cubicBezTo>
                    <a:cubicBezTo>
                      <a:pt x="43347" y="80068"/>
                      <a:pt x="57921" y="80925"/>
                      <a:pt x="74208" y="80925"/>
                    </a:cubicBezTo>
                    <a:cubicBezTo>
                      <a:pt x="117071" y="94212"/>
                      <a:pt x="158219" y="74067"/>
                      <a:pt x="192938" y="49635"/>
                    </a:cubicBezTo>
                    <a:lnTo>
                      <a:pt x="189080" y="772"/>
                    </a:lnTo>
                    <a:lnTo>
                      <a:pt x="189080" y="772"/>
                    </a:lnTo>
                    <a:close/>
                  </a:path>
                </a:pathLst>
              </a:custGeom>
              <a:solidFill>
                <a:srgbClr val="FFCBC0"/>
              </a:solidFill>
              <a:ln w="4286" cap="flat">
                <a:noFill/>
                <a:prstDash val="solid"/>
                <a:miter/>
              </a:ln>
            </p:spPr>
            <p:txBody>
              <a:bodyPr rtlCol="0" anchor="ctr"/>
              <a:lstStyle/>
              <a:p>
                <a:endParaRPr lang="en-GB"/>
              </a:p>
            </p:txBody>
          </p:sp>
          <p:sp>
            <p:nvSpPr>
              <p:cNvPr id="1559" name="Freeform: Shape 1558">
                <a:extLst>
                  <a:ext uri="{FF2B5EF4-FFF2-40B4-BE49-F238E27FC236}">
                    <a16:creationId xmlns:a16="http://schemas.microsoft.com/office/drawing/2014/main" id="{C9FCCD27-9DE4-B3D8-AF8F-BB69EBB76487}"/>
                  </a:ext>
                </a:extLst>
              </p:cNvPr>
              <p:cNvSpPr/>
              <p:nvPr/>
            </p:nvSpPr>
            <p:spPr>
              <a:xfrm>
                <a:off x="9280644" y="3935928"/>
                <a:ext cx="496844" cy="430076"/>
              </a:xfrm>
              <a:custGeom>
                <a:avLst/>
                <a:gdLst>
                  <a:gd name="connsiteX0" fmla="*/ 495102 w 496844"/>
                  <a:gd name="connsiteY0" fmla="*/ 202438 h 430076"/>
                  <a:gd name="connsiteX1" fmla="*/ 441952 w 496844"/>
                  <a:gd name="connsiteY1" fmla="*/ 375603 h 430076"/>
                  <a:gd name="connsiteX2" fmla="*/ 17613 w 496844"/>
                  <a:gd name="connsiteY2" fmla="*/ 430038 h 430076"/>
                  <a:gd name="connsiteX3" fmla="*/ 1754 w 496844"/>
                  <a:gd name="connsiteY3" fmla="*/ 350742 h 430076"/>
                  <a:gd name="connsiteX4" fmla="*/ 424807 w 496844"/>
                  <a:gd name="connsiteY4" fmla="*/ 200724 h 430076"/>
                  <a:gd name="connsiteX5" fmla="*/ 380659 w 496844"/>
                  <a:gd name="connsiteY5" fmla="*/ 41275 h 430076"/>
                  <a:gd name="connsiteX6" fmla="*/ 468527 w 496844"/>
                  <a:gd name="connsiteY6" fmla="*/ 22416 h 430076"/>
                  <a:gd name="connsiteX7" fmla="*/ 495102 w 496844"/>
                  <a:gd name="connsiteY7" fmla="*/ 202438 h 430076"/>
                  <a:gd name="connsiteX8" fmla="*/ 495102 w 496844"/>
                  <a:gd name="connsiteY8" fmla="*/ 202438 h 43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6844" h="430076">
                    <a:moveTo>
                      <a:pt x="495102" y="202438"/>
                    </a:moveTo>
                    <a:cubicBezTo>
                      <a:pt x="489529" y="253016"/>
                      <a:pt x="472384" y="335312"/>
                      <a:pt x="441952" y="375603"/>
                    </a:cubicBezTo>
                    <a:cubicBezTo>
                      <a:pt x="388374" y="433467"/>
                      <a:pt x="17613" y="430038"/>
                      <a:pt x="17613" y="430038"/>
                    </a:cubicBezTo>
                    <a:cubicBezTo>
                      <a:pt x="3040" y="405606"/>
                      <a:pt x="-3390" y="379460"/>
                      <a:pt x="1754" y="350742"/>
                    </a:cubicBezTo>
                    <a:cubicBezTo>
                      <a:pt x="1754" y="350742"/>
                      <a:pt x="401233" y="263303"/>
                      <a:pt x="424807" y="200724"/>
                    </a:cubicBezTo>
                    <a:lnTo>
                      <a:pt x="380659" y="41275"/>
                    </a:lnTo>
                    <a:cubicBezTo>
                      <a:pt x="381087" y="-22161"/>
                      <a:pt x="447096" y="985"/>
                      <a:pt x="468527" y="22416"/>
                    </a:cubicBezTo>
                    <a:cubicBezTo>
                      <a:pt x="501102" y="55420"/>
                      <a:pt x="498102" y="158290"/>
                      <a:pt x="495102" y="202438"/>
                    </a:cubicBezTo>
                    <a:lnTo>
                      <a:pt x="495102" y="202438"/>
                    </a:lnTo>
                    <a:close/>
                  </a:path>
                </a:pathLst>
              </a:custGeom>
              <a:solidFill>
                <a:srgbClr val="CAA72F"/>
              </a:solidFill>
              <a:ln w="4286" cap="flat">
                <a:noFill/>
                <a:prstDash val="solid"/>
                <a:miter/>
              </a:ln>
            </p:spPr>
            <p:txBody>
              <a:bodyPr rtlCol="0" anchor="ctr"/>
              <a:lstStyle/>
              <a:p>
                <a:endParaRPr lang="en-GB"/>
              </a:p>
            </p:txBody>
          </p:sp>
          <p:sp>
            <p:nvSpPr>
              <p:cNvPr id="1560" name="Freeform: Shape 1559">
                <a:extLst>
                  <a:ext uri="{FF2B5EF4-FFF2-40B4-BE49-F238E27FC236}">
                    <a16:creationId xmlns:a16="http://schemas.microsoft.com/office/drawing/2014/main" id="{C96ACEFD-6152-2583-0910-2BEDB0929847}"/>
                  </a:ext>
                </a:extLst>
              </p:cNvPr>
              <p:cNvSpPr/>
              <p:nvPr/>
            </p:nvSpPr>
            <p:spPr>
              <a:xfrm>
                <a:off x="9444654" y="3722905"/>
                <a:ext cx="224820" cy="287302"/>
              </a:xfrm>
              <a:custGeom>
                <a:avLst/>
                <a:gdLst>
                  <a:gd name="connsiteX0" fmla="*/ 83775 w 224820"/>
                  <a:gd name="connsiteY0" fmla="*/ 287303 h 287302"/>
                  <a:gd name="connsiteX1" fmla="*/ 78631 w 224820"/>
                  <a:gd name="connsiteY1" fmla="*/ 271872 h 287302"/>
                  <a:gd name="connsiteX2" fmla="*/ 83346 w 224820"/>
                  <a:gd name="connsiteY2" fmla="*/ 200721 h 287302"/>
                  <a:gd name="connsiteX3" fmla="*/ 11766 w 224820"/>
                  <a:gd name="connsiteY3" fmla="*/ 152715 h 287302"/>
                  <a:gd name="connsiteX4" fmla="*/ 14337 w 224820"/>
                  <a:gd name="connsiteY4" fmla="*/ 3553 h 287302"/>
                  <a:gd name="connsiteX5" fmla="*/ 173786 w 224820"/>
                  <a:gd name="connsiteY5" fmla="*/ 67847 h 287302"/>
                  <a:gd name="connsiteX6" fmla="*/ 212791 w 224820"/>
                  <a:gd name="connsiteY6" fmla="*/ 212722 h 287302"/>
                  <a:gd name="connsiteX7" fmla="*/ 207219 w 224820"/>
                  <a:gd name="connsiteY7" fmla="*/ 272301 h 287302"/>
                  <a:gd name="connsiteX8" fmla="*/ 83775 w 224820"/>
                  <a:gd name="connsiteY8" fmla="*/ 287303 h 287302"/>
                  <a:gd name="connsiteX9" fmla="*/ 83775 w 224820"/>
                  <a:gd name="connsiteY9" fmla="*/ 287303 h 287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820" h="287302">
                    <a:moveTo>
                      <a:pt x="83775" y="287303"/>
                    </a:moveTo>
                    <a:lnTo>
                      <a:pt x="78631" y="271872"/>
                    </a:lnTo>
                    <a:cubicBezTo>
                      <a:pt x="78631" y="271872"/>
                      <a:pt x="94491" y="221295"/>
                      <a:pt x="83346" y="200721"/>
                    </a:cubicBezTo>
                    <a:cubicBezTo>
                      <a:pt x="83346" y="200721"/>
                      <a:pt x="22481" y="214008"/>
                      <a:pt x="11766" y="152715"/>
                    </a:cubicBezTo>
                    <a:cubicBezTo>
                      <a:pt x="1479" y="91421"/>
                      <a:pt x="-9665" y="25413"/>
                      <a:pt x="14337" y="3553"/>
                    </a:cubicBezTo>
                    <a:cubicBezTo>
                      <a:pt x="38340" y="-18307"/>
                      <a:pt x="173786" y="67847"/>
                      <a:pt x="173786" y="67847"/>
                    </a:cubicBezTo>
                    <a:cubicBezTo>
                      <a:pt x="173786" y="67847"/>
                      <a:pt x="183216" y="183147"/>
                      <a:pt x="212791" y="212722"/>
                    </a:cubicBezTo>
                    <a:cubicBezTo>
                      <a:pt x="242795" y="242297"/>
                      <a:pt x="207219" y="272301"/>
                      <a:pt x="207219" y="272301"/>
                    </a:cubicBezTo>
                    <a:lnTo>
                      <a:pt x="83775" y="287303"/>
                    </a:lnTo>
                    <a:lnTo>
                      <a:pt x="83775" y="287303"/>
                    </a:lnTo>
                    <a:close/>
                  </a:path>
                </a:pathLst>
              </a:custGeom>
              <a:solidFill>
                <a:srgbClr val="FFC9B6"/>
              </a:solidFill>
              <a:ln w="4286" cap="flat">
                <a:noFill/>
                <a:prstDash val="solid"/>
                <a:miter/>
              </a:ln>
            </p:spPr>
            <p:txBody>
              <a:bodyPr rtlCol="0" anchor="ctr"/>
              <a:lstStyle/>
              <a:p>
                <a:endParaRPr lang="en-GB"/>
              </a:p>
            </p:txBody>
          </p:sp>
          <p:sp>
            <p:nvSpPr>
              <p:cNvPr id="1562" name="Freeform: Shape 1561">
                <a:extLst>
                  <a:ext uri="{FF2B5EF4-FFF2-40B4-BE49-F238E27FC236}">
                    <a16:creationId xmlns:a16="http://schemas.microsoft.com/office/drawing/2014/main" id="{357D5BB7-CD50-B85E-9214-EA71CFD9FB48}"/>
                  </a:ext>
                </a:extLst>
              </p:cNvPr>
              <p:cNvSpPr/>
              <p:nvPr/>
            </p:nvSpPr>
            <p:spPr>
              <a:xfrm>
                <a:off x="9418990" y="3585179"/>
                <a:ext cx="294568" cy="359020"/>
              </a:xfrm>
              <a:custGeom>
                <a:avLst/>
                <a:gdLst>
                  <a:gd name="connsiteX0" fmla="*/ 80720 w 294568"/>
                  <a:gd name="connsiteY0" fmla="*/ 221432 h 359020"/>
                  <a:gd name="connsiteX1" fmla="*/ 119297 w 294568"/>
                  <a:gd name="connsiteY1" fmla="*/ 242434 h 359020"/>
                  <a:gd name="connsiteX2" fmla="*/ 132584 w 294568"/>
                  <a:gd name="connsiteY2" fmla="*/ 297298 h 359020"/>
                  <a:gd name="connsiteX3" fmla="*/ 189591 w 294568"/>
                  <a:gd name="connsiteY3" fmla="*/ 359020 h 359020"/>
                  <a:gd name="connsiteX4" fmla="*/ 260743 w 294568"/>
                  <a:gd name="connsiteY4" fmla="*/ 314015 h 359020"/>
                  <a:gd name="connsiteX5" fmla="*/ 294176 w 294568"/>
                  <a:gd name="connsiteY5" fmla="*/ 167425 h 359020"/>
                  <a:gd name="connsiteX6" fmla="*/ 250456 w 294568"/>
                  <a:gd name="connsiteY6" fmla="*/ 41838 h 359020"/>
                  <a:gd name="connsiteX7" fmla="*/ 120583 w 294568"/>
                  <a:gd name="connsiteY7" fmla="*/ 8405 h 359020"/>
                  <a:gd name="connsiteX8" fmla="*/ 31857 w 294568"/>
                  <a:gd name="connsiteY8" fmla="*/ 32408 h 359020"/>
                  <a:gd name="connsiteX9" fmla="*/ 139 w 294568"/>
                  <a:gd name="connsiteY9" fmla="*/ 103989 h 359020"/>
                  <a:gd name="connsiteX10" fmla="*/ 72576 w 294568"/>
                  <a:gd name="connsiteY10" fmla="*/ 188856 h 359020"/>
                  <a:gd name="connsiteX11" fmla="*/ 80720 w 294568"/>
                  <a:gd name="connsiteY11" fmla="*/ 221432 h 359020"/>
                  <a:gd name="connsiteX12" fmla="*/ 80720 w 294568"/>
                  <a:gd name="connsiteY12" fmla="*/ 221432 h 359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4568" h="359020">
                    <a:moveTo>
                      <a:pt x="80720" y="221432"/>
                    </a:moveTo>
                    <a:cubicBezTo>
                      <a:pt x="80720" y="221432"/>
                      <a:pt x="121440" y="190999"/>
                      <a:pt x="119297" y="242434"/>
                    </a:cubicBezTo>
                    <a:cubicBezTo>
                      <a:pt x="117582" y="279725"/>
                      <a:pt x="124011" y="283154"/>
                      <a:pt x="132584" y="297298"/>
                    </a:cubicBezTo>
                    <a:cubicBezTo>
                      <a:pt x="137299" y="305014"/>
                      <a:pt x="148872" y="359020"/>
                      <a:pt x="189591" y="359020"/>
                    </a:cubicBezTo>
                    <a:cubicBezTo>
                      <a:pt x="236740" y="359020"/>
                      <a:pt x="243169" y="329874"/>
                      <a:pt x="260743" y="314015"/>
                    </a:cubicBezTo>
                    <a:cubicBezTo>
                      <a:pt x="296748" y="281439"/>
                      <a:pt x="292033" y="209430"/>
                      <a:pt x="294176" y="167425"/>
                    </a:cubicBezTo>
                    <a:cubicBezTo>
                      <a:pt x="296319" y="125420"/>
                      <a:pt x="290747" y="77414"/>
                      <a:pt x="250456" y="41838"/>
                    </a:cubicBezTo>
                    <a:cubicBezTo>
                      <a:pt x="210165" y="6262"/>
                      <a:pt x="157444" y="-11740"/>
                      <a:pt x="120583" y="8405"/>
                    </a:cubicBezTo>
                    <a:cubicBezTo>
                      <a:pt x="91008" y="28122"/>
                      <a:pt x="75577" y="31979"/>
                      <a:pt x="31857" y="32408"/>
                    </a:cubicBezTo>
                    <a:cubicBezTo>
                      <a:pt x="21141" y="34980"/>
                      <a:pt x="-2004" y="48696"/>
                      <a:pt x="139" y="103989"/>
                    </a:cubicBezTo>
                    <a:cubicBezTo>
                      <a:pt x="3139" y="174712"/>
                      <a:pt x="64433" y="199572"/>
                      <a:pt x="72576" y="188856"/>
                    </a:cubicBezTo>
                    <a:lnTo>
                      <a:pt x="80720" y="221432"/>
                    </a:lnTo>
                    <a:lnTo>
                      <a:pt x="80720" y="221432"/>
                    </a:lnTo>
                    <a:close/>
                  </a:path>
                </a:pathLst>
              </a:custGeom>
              <a:solidFill>
                <a:srgbClr val="1A1A1A"/>
              </a:solidFill>
              <a:ln w="4286" cap="flat">
                <a:noFill/>
                <a:prstDash val="solid"/>
                <a:miter/>
              </a:ln>
            </p:spPr>
            <p:txBody>
              <a:bodyPr rtlCol="0" anchor="ctr"/>
              <a:lstStyle/>
              <a:p>
                <a:endParaRPr lang="en-GB"/>
              </a:p>
            </p:txBody>
          </p:sp>
          <p:sp>
            <p:nvSpPr>
              <p:cNvPr id="1564" name="Freeform: Shape 1563">
                <a:extLst>
                  <a:ext uri="{FF2B5EF4-FFF2-40B4-BE49-F238E27FC236}">
                    <a16:creationId xmlns:a16="http://schemas.microsoft.com/office/drawing/2014/main" id="{F451D37C-0A65-1E77-205A-A21193F60A70}"/>
                  </a:ext>
                </a:extLst>
              </p:cNvPr>
              <p:cNvSpPr/>
              <p:nvPr/>
            </p:nvSpPr>
            <p:spPr>
              <a:xfrm>
                <a:off x="9342634" y="3933478"/>
                <a:ext cx="439115" cy="1146404"/>
              </a:xfrm>
              <a:custGeom>
                <a:avLst/>
                <a:gdLst>
                  <a:gd name="connsiteX0" fmla="*/ 32776 w 439115"/>
                  <a:gd name="connsiteY0" fmla="*/ 1060425 h 1146404"/>
                  <a:gd name="connsiteX1" fmla="*/ 52921 w 439115"/>
                  <a:gd name="connsiteY1" fmla="*/ 352336 h 1146404"/>
                  <a:gd name="connsiteX2" fmla="*/ 200 w 439115"/>
                  <a:gd name="connsiteY2" fmla="*/ 220748 h 1146404"/>
                  <a:gd name="connsiteX3" fmla="*/ 99212 w 439115"/>
                  <a:gd name="connsiteY3" fmla="*/ 80588 h 1146404"/>
                  <a:gd name="connsiteX4" fmla="*/ 183223 w 439115"/>
                  <a:gd name="connsiteY4" fmla="*/ 33439 h 1146404"/>
                  <a:gd name="connsiteX5" fmla="*/ 362817 w 439115"/>
                  <a:gd name="connsiteY5" fmla="*/ 6 h 1146404"/>
                  <a:gd name="connsiteX6" fmla="*/ 361960 w 439115"/>
                  <a:gd name="connsiteY6" fmla="*/ 485210 h 1146404"/>
                  <a:gd name="connsiteX7" fmla="*/ 430540 w 439115"/>
                  <a:gd name="connsiteY7" fmla="*/ 1042851 h 1146404"/>
                  <a:gd name="connsiteX8" fmla="*/ 32776 w 439115"/>
                  <a:gd name="connsiteY8" fmla="*/ 1060425 h 1146404"/>
                  <a:gd name="connsiteX9" fmla="*/ 32776 w 439115"/>
                  <a:gd name="connsiteY9" fmla="*/ 1060425 h 114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9115" h="1146404">
                    <a:moveTo>
                      <a:pt x="32776" y="1060425"/>
                    </a:moveTo>
                    <a:lnTo>
                      <a:pt x="52921" y="352336"/>
                    </a:lnTo>
                    <a:cubicBezTo>
                      <a:pt x="49492" y="326190"/>
                      <a:pt x="-3658" y="277755"/>
                      <a:pt x="200" y="220748"/>
                    </a:cubicBezTo>
                    <a:cubicBezTo>
                      <a:pt x="4486" y="150882"/>
                      <a:pt x="66637" y="117021"/>
                      <a:pt x="99212" y="80588"/>
                    </a:cubicBezTo>
                    <a:cubicBezTo>
                      <a:pt x="116786" y="61300"/>
                      <a:pt x="145933" y="42440"/>
                      <a:pt x="183223" y="33439"/>
                    </a:cubicBezTo>
                    <a:cubicBezTo>
                      <a:pt x="288236" y="84874"/>
                      <a:pt x="307524" y="-851"/>
                      <a:pt x="362817" y="6"/>
                    </a:cubicBezTo>
                    <a:cubicBezTo>
                      <a:pt x="490119" y="52727"/>
                      <a:pt x="368818" y="397342"/>
                      <a:pt x="361960" y="485210"/>
                    </a:cubicBezTo>
                    <a:cubicBezTo>
                      <a:pt x="432254" y="550361"/>
                      <a:pt x="452828" y="1034707"/>
                      <a:pt x="430540" y="1042851"/>
                    </a:cubicBezTo>
                    <a:cubicBezTo>
                      <a:pt x="349101" y="1140577"/>
                      <a:pt x="139075" y="1208300"/>
                      <a:pt x="32776" y="1060425"/>
                    </a:cubicBezTo>
                    <a:lnTo>
                      <a:pt x="32776" y="1060425"/>
                    </a:lnTo>
                    <a:close/>
                  </a:path>
                </a:pathLst>
              </a:custGeom>
              <a:solidFill>
                <a:srgbClr val="FDD13B"/>
              </a:solidFill>
              <a:ln w="4286" cap="flat">
                <a:noFill/>
                <a:prstDash val="solid"/>
                <a:miter/>
              </a:ln>
            </p:spPr>
            <p:txBody>
              <a:bodyPr rtlCol="0" anchor="ctr"/>
              <a:lstStyle/>
              <a:p>
                <a:endParaRPr lang="en-GB"/>
              </a:p>
            </p:txBody>
          </p:sp>
          <p:sp>
            <p:nvSpPr>
              <p:cNvPr id="1566" name="Freeform: Shape 1565">
                <a:extLst>
                  <a:ext uri="{FF2B5EF4-FFF2-40B4-BE49-F238E27FC236}">
                    <a16:creationId xmlns:a16="http://schemas.microsoft.com/office/drawing/2014/main" id="{3D175079-D984-2221-DB59-F870AAEE3326}"/>
                  </a:ext>
                </a:extLst>
              </p:cNvPr>
              <p:cNvSpPr/>
              <p:nvPr/>
            </p:nvSpPr>
            <p:spPr>
              <a:xfrm>
                <a:off x="9643728" y="3632253"/>
                <a:ext cx="248173" cy="326101"/>
              </a:xfrm>
              <a:custGeom>
                <a:avLst/>
                <a:gdLst>
                  <a:gd name="connsiteX0" fmla="*/ 0 w 248173"/>
                  <a:gd name="connsiteY0" fmla="*/ 17052 h 326101"/>
                  <a:gd name="connsiteX1" fmla="*/ 168878 w 248173"/>
                  <a:gd name="connsiteY1" fmla="*/ 178644 h 326101"/>
                  <a:gd name="connsiteX2" fmla="*/ 248174 w 248173"/>
                  <a:gd name="connsiteY2" fmla="*/ 285372 h 326101"/>
                  <a:gd name="connsiteX3" fmla="*/ 63437 w 248173"/>
                  <a:gd name="connsiteY3" fmla="*/ 201361 h 326101"/>
                  <a:gd name="connsiteX4" fmla="*/ 0 w 248173"/>
                  <a:gd name="connsiteY4" fmla="*/ 17052 h 326101"/>
                  <a:gd name="connsiteX5" fmla="*/ 0 w 248173"/>
                  <a:gd name="connsiteY5" fmla="*/ 17052 h 32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73" h="326101">
                    <a:moveTo>
                      <a:pt x="0" y="17052"/>
                    </a:moveTo>
                    <a:cubicBezTo>
                      <a:pt x="46292" y="-54957"/>
                      <a:pt x="156020" y="120780"/>
                      <a:pt x="168878" y="178644"/>
                    </a:cubicBezTo>
                    <a:cubicBezTo>
                      <a:pt x="162878" y="229222"/>
                      <a:pt x="194167" y="281514"/>
                      <a:pt x="248174" y="285372"/>
                    </a:cubicBezTo>
                    <a:cubicBezTo>
                      <a:pt x="156877" y="380098"/>
                      <a:pt x="97298" y="291801"/>
                      <a:pt x="63437" y="201361"/>
                    </a:cubicBezTo>
                    <a:cubicBezTo>
                      <a:pt x="54436" y="128495"/>
                      <a:pt x="66866" y="69345"/>
                      <a:pt x="0" y="17052"/>
                    </a:cubicBezTo>
                    <a:lnTo>
                      <a:pt x="0" y="17052"/>
                    </a:lnTo>
                    <a:close/>
                  </a:path>
                </a:pathLst>
              </a:custGeom>
              <a:solidFill>
                <a:srgbClr val="333333"/>
              </a:solidFill>
              <a:ln w="4286" cap="flat">
                <a:noFill/>
                <a:prstDash val="solid"/>
                <a:miter/>
              </a:ln>
            </p:spPr>
            <p:txBody>
              <a:bodyPr rtlCol="0" anchor="ctr"/>
              <a:lstStyle/>
              <a:p>
                <a:endParaRPr lang="en-GB" dirty="0"/>
              </a:p>
            </p:txBody>
          </p:sp>
          <p:sp>
            <p:nvSpPr>
              <p:cNvPr id="1568" name="Freeform: Shape 1567">
                <a:extLst>
                  <a:ext uri="{FF2B5EF4-FFF2-40B4-BE49-F238E27FC236}">
                    <a16:creationId xmlns:a16="http://schemas.microsoft.com/office/drawing/2014/main" id="{BA19C29F-40E9-5060-8C2F-202EBE7FF75E}"/>
                  </a:ext>
                </a:extLst>
              </p:cNvPr>
              <p:cNvSpPr/>
              <p:nvPr/>
            </p:nvSpPr>
            <p:spPr>
              <a:xfrm>
                <a:off x="9391857" y="4006618"/>
                <a:ext cx="126772" cy="322898"/>
              </a:xfrm>
              <a:custGeom>
                <a:avLst/>
                <a:gdLst>
                  <a:gd name="connsiteX0" fmla="*/ 82994 w 126772"/>
                  <a:gd name="connsiteY0" fmla="*/ 5305 h 322898"/>
                  <a:gd name="connsiteX1" fmla="*/ 31987 w 126772"/>
                  <a:gd name="connsiteY1" fmla="*/ 322487 h 322898"/>
                  <a:gd name="connsiteX2" fmla="*/ 82994 w 126772"/>
                  <a:gd name="connsiteY2" fmla="*/ 5305 h 322898"/>
                  <a:gd name="connsiteX3" fmla="*/ 82994 w 126772"/>
                  <a:gd name="connsiteY3" fmla="*/ 5305 h 322898"/>
                </a:gdLst>
                <a:ahLst/>
                <a:cxnLst>
                  <a:cxn ang="0">
                    <a:pos x="connsiteX0" y="connsiteY0"/>
                  </a:cxn>
                  <a:cxn ang="0">
                    <a:pos x="connsiteX1" y="connsiteY1"/>
                  </a:cxn>
                  <a:cxn ang="0">
                    <a:pos x="connsiteX2" y="connsiteY2"/>
                  </a:cxn>
                  <a:cxn ang="0">
                    <a:pos x="connsiteX3" y="connsiteY3"/>
                  </a:cxn>
                </a:cxnLst>
                <a:rect l="l" t="t" r="r" b="b"/>
                <a:pathLst>
                  <a:path w="126772" h="322898">
                    <a:moveTo>
                      <a:pt x="82994" y="5305"/>
                    </a:moveTo>
                    <a:cubicBezTo>
                      <a:pt x="2841" y="-48273"/>
                      <a:pt x="-29306" y="321630"/>
                      <a:pt x="31987" y="322487"/>
                    </a:cubicBezTo>
                    <a:cubicBezTo>
                      <a:pt x="107425" y="335775"/>
                      <a:pt x="173434" y="22450"/>
                      <a:pt x="82994" y="5305"/>
                    </a:cubicBezTo>
                    <a:lnTo>
                      <a:pt x="82994" y="5305"/>
                    </a:lnTo>
                    <a:close/>
                  </a:path>
                </a:pathLst>
              </a:custGeom>
              <a:solidFill>
                <a:srgbClr val="E4BC35"/>
              </a:solidFill>
              <a:ln w="4286" cap="flat">
                <a:noFill/>
                <a:prstDash val="solid"/>
                <a:miter/>
              </a:ln>
            </p:spPr>
            <p:txBody>
              <a:bodyPr rtlCol="0" anchor="ctr"/>
              <a:lstStyle/>
              <a:p>
                <a:endParaRPr lang="en-GB"/>
              </a:p>
            </p:txBody>
          </p:sp>
          <p:sp>
            <p:nvSpPr>
              <p:cNvPr id="1569" name="Freeform: Shape 1568">
                <a:extLst>
                  <a:ext uri="{FF2B5EF4-FFF2-40B4-BE49-F238E27FC236}">
                    <a16:creationId xmlns:a16="http://schemas.microsoft.com/office/drawing/2014/main" id="{CFA04DDB-C404-BFAB-F3C9-C36FD1BCE0C2}"/>
                  </a:ext>
                </a:extLst>
              </p:cNvPr>
              <p:cNvSpPr/>
              <p:nvPr/>
            </p:nvSpPr>
            <p:spPr>
              <a:xfrm>
                <a:off x="9285276" y="4584565"/>
                <a:ext cx="108135" cy="198426"/>
              </a:xfrm>
              <a:custGeom>
                <a:avLst/>
                <a:gdLst>
                  <a:gd name="connsiteX0" fmla="*/ 48557 w 108135"/>
                  <a:gd name="connsiteY0" fmla="*/ 0 h 198426"/>
                  <a:gd name="connsiteX1" fmla="*/ 38698 w 108135"/>
                  <a:gd name="connsiteY1" fmla="*/ 45863 h 198426"/>
                  <a:gd name="connsiteX2" fmla="*/ 122 w 108135"/>
                  <a:gd name="connsiteY2" fmla="*/ 104585 h 198426"/>
                  <a:gd name="connsiteX3" fmla="*/ 28411 w 108135"/>
                  <a:gd name="connsiteY3" fmla="*/ 192881 h 198426"/>
                  <a:gd name="connsiteX4" fmla="*/ 48557 w 108135"/>
                  <a:gd name="connsiteY4" fmla="*/ 192453 h 198426"/>
                  <a:gd name="connsiteX5" fmla="*/ 69130 w 108135"/>
                  <a:gd name="connsiteY5" fmla="*/ 117872 h 198426"/>
                  <a:gd name="connsiteX6" fmla="*/ 101706 w 108135"/>
                  <a:gd name="connsiteY6" fmla="*/ 78438 h 198426"/>
                  <a:gd name="connsiteX7" fmla="*/ 108136 w 108135"/>
                  <a:gd name="connsiteY7" fmla="*/ 8573 h 198426"/>
                  <a:gd name="connsiteX8" fmla="*/ 48557 w 108135"/>
                  <a:gd name="connsiteY8" fmla="*/ 0 h 198426"/>
                  <a:gd name="connsiteX9" fmla="*/ 48557 w 108135"/>
                  <a:gd name="connsiteY9" fmla="*/ 0 h 198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135" h="198426">
                    <a:moveTo>
                      <a:pt x="48557" y="0"/>
                    </a:moveTo>
                    <a:lnTo>
                      <a:pt x="38698" y="45863"/>
                    </a:lnTo>
                    <a:cubicBezTo>
                      <a:pt x="23268" y="58293"/>
                      <a:pt x="1837" y="81439"/>
                      <a:pt x="122" y="104585"/>
                    </a:cubicBezTo>
                    <a:cubicBezTo>
                      <a:pt x="-1593" y="129016"/>
                      <a:pt x="15124" y="163735"/>
                      <a:pt x="28411" y="192881"/>
                    </a:cubicBezTo>
                    <a:cubicBezTo>
                      <a:pt x="35698" y="202311"/>
                      <a:pt x="40841" y="198025"/>
                      <a:pt x="48557" y="192453"/>
                    </a:cubicBezTo>
                    <a:cubicBezTo>
                      <a:pt x="43842" y="165449"/>
                      <a:pt x="57558" y="140160"/>
                      <a:pt x="69130" y="117872"/>
                    </a:cubicBezTo>
                    <a:cubicBezTo>
                      <a:pt x="69130" y="117872"/>
                      <a:pt x="95706" y="88297"/>
                      <a:pt x="101706" y="78438"/>
                    </a:cubicBezTo>
                    <a:cubicBezTo>
                      <a:pt x="106850" y="61722"/>
                      <a:pt x="105564" y="24860"/>
                      <a:pt x="108136" y="8573"/>
                    </a:cubicBezTo>
                    <a:lnTo>
                      <a:pt x="48557" y="0"/>
                    </a:lnTo>
                    <a:lnTo>
                      <a:pt x="48557" y="0"/>
                    </a:lnTo>
                    <a:close/>
                  </a:path>
                </a:pathLst>
              </a:custGeom>
              <a:solidFill>
                <a:srgbClr val="FFC9B6"/>
              </a:solidFill>
              <a:ln w="4286" cap="flat">
                <a:noFill/>
                <a:prstDash val="solid"/>
                <a:miter/>
              </a:ln>
            </p:spPr>
            <p:txBody>
              <a:bodyPr rtlCol="0" anchor="ctr"/>
              <a:lstStyle/>
              <a:p>
                <a:endParaRPr lang="en-GB"/>
              </a:p>
            </p:txBody>
          </p:sp>
          <p:sp>
            <p:nvSpPr>
              <p:cNvPr id="1570" name="Freeform: Shape 1569">
                <a:extLst>
                  <a:ext uri="{FF2B5EF4-FFF2-40B4-BE49-F238E27FC236}">
                    <a16:creationId xmlns:a16="http://schemas.microsoft.com/office/drawing/2014/main" id="{3E78052A-7464-3BBF-26EC-B268ACFE718D}"/>
                  </a:ext>
                </a:extLst>
              </p:cNvPr>
              <p:cNvSpPr/>
              <p:nvPr/>
            </p:nvSpPr>
            <p:spPr>
              <a:xfrm>
                <a:off x="9317116" y="4234017"/>
                <a:ext cx="161783" cy="384290"/>
              </a:xfrm>
              <a:custGeom>
                <a:avLst/>
                <a:gdLst>
                  <a:gd name="connsiteX0" fmla="*/ 119158 w 161783"/>
                  <a:gd name="connsiteY0" fmla="*/ 362 h 384290"/>
                  <a:gd name="connsiteX1" fmla="*/ 61294 w 161783"/>
                  <a:gd name="connsiteY1" fmla="*/ 124235 h 384290"/>
                  <a:gd name="connsiteX2" fmla="*/ 0 w 161783"/>
                  <a:gd name="connsiteY2" fmla="*/ 362121 h 384290"/>
                  <a:gd name="connsiteX3" fmla="*/ 83153 w 161783"/>
                  <a:gd name="connsiteY3" fmla="*/ 380981 h 384290"/>
                  <a:gd name="connsiteX4" fmla="*/ 119158 w 161783"/>
                  <a:gd name="connsiteY4" fmla="*/ 362 h 384290"/>
                  <a:gd name="connsiteX5" fmla="*/ 119158 w 161783"/>
                  <a:gd name="connsiteY5" fmla="*/ 362 h 38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783" h="384290">
                    <a:moveTo>
                      <a:pt x="119158" y="362"/>
                    </a:moveTo>
                    <a:cubicBezTo>
                      <a:pt x="64294" y="-5210"/>
                      <a:pt x="74152" y="54369"/>
                      <a:pt x="61294" y="124235"/>
                    </a:cubicBezTo>
                    <a:cubicBezTo>
                      <a:pt x="52721" y="171383"/>
                      <a:pt x="0" y="362121"/>
                      <a:pt x="0" y="362121"/>
                    </a:cubicBezTo>
                    <a:cubicBezTo>
                      <a:pt x="13716" y="383124"/>
                      <a:pt x="52292" y="388696"/>
                      <a:pt x="83153" y="380981"/>
                    </a:cubicBezTo>
                    <a:cubicBezTo>
                      <a:pt x="87868" y="363836"/>
                      <a:pt x="231029" y="-10782"/>
                      <a:pt x="119158" y="362"/>
                    </a:cubicBezTo>
                    <a:lnTo>
                      <a:pt x="119158" y="362"/>
                    </a:lnTo>
                    <a:close/>
                  </a:path>
                </a:pathLst>
              </a:custGeom>
              <a:solidFill>
                <a:srgbClr val="E4BC35"/>
              </a:solidFill>
              <a:ln w="4286" cap="flat">
                <a:noFill/>
                <a:prstDash val="solid"/>
                <a:miter/>
              </a:ln>
            </p:spPr>
            <p:txBody>
              <a:bodyPr rtlCol="0" anchor="ctr"/>
              <a:lstStyle/>
              <a:p>
                <a:endParaRPr lang="en-GB"/>
              </a:p>
            </p:txBody>
          </p:sp>
        </p:grpSp>
        <p:grpSp>
          <p:nvGrpSpPr>
            <p:cNvPr id="1571" name="Graphic 18">
              <a:extLst>
                <a:ext uri="{FF2B5EF4-FFF2-40B4-BE49-F238E27FC236}">
                  <a16:creationId xmlns:a16="http://schemas.microsoft.com/office/drawing/2014/main" id="{4E12628B-1467-53EA-86EC-4767A4EA07E8}"/>
                </a:ext>
              </a:extLst>
            </p:cNvPr>
            <p:cNvGrpSpPr/>
            <p:nvPr/>
          </p:nvGrpSpPr>
          <p:grpSpPr>
            <a:xfrm>
              <a:off x="6769369" y="3682225"/>
              <a:ext cx="1216437" cy="1885605"/>
              <a:chOff x="6769369" y="3682225"/>
              <a:chExt cx="1216437" cy="1885605"/>
            </a:xfrm>
          </p:grpSpPr>
          <p:sp>
            <p:nvSpPr>
              <p:cNvPr id="1572" name="Freeform: Shape 1571">
                <a:extLst>
                  <a:ext uri="{FF2B5EF4-FFF2-40B4-BE49-F238E27FC236}">
                    <a16:creationId xmlns:a16="http://schemas.microsoft.com/office/drawing/2014/main" id="{CDDCCA35-DC18-FC6B-16BE-0EEAE39C252E}"/>
                  </a:ext>
                </a:extLst>
              </p:cNvPr>
              <p:cNvSpPr/>
              <p:nvPr/>
            </p:nvSpPr>
            <p:spPr>
              <a:xfrm>
                <a:off x="6804945" y="4885032"/>
                <a:ext cx="1180861" cy="682799"/>
              </a:xfrm>
              <a:custGeom>
                <a:avLst/>
                <a:gdLst>
                  <a:gd name="connsiteX0" fmla="*/ 443198 w 1180861"/>
                  <a:gd name="connsiteY0" fmla="*/ 682799 h 682799"/>
                  <a:gd name="connsiteX1" fmla="*/ 0 w 1180861"/>
                  <a:gd name="connsiteY1" fmla="*/ 426910 h 682799"/>
                  <a:gd name="connsiteX2" fmla="*/ 737664 w 1180861"/>
                  <a:gd name="connsiteY2" fmla="*/ 0 h 682799"/>
                  <a:gd name="connsiteX3" fmla="*/ 1180862 w 1180861"/>
                  <a:gd name="connsiteY3" fmla="*/ 255889 h 682799"/>
                </a:gdLst>
                <a:ahLst/>
                <a:cxnLst>
                  <a:cxn ang="0">
                    <a:pos x="connsiteX0" y="connsiteY0"/>
                  </a:cxn>
                  <a:cxn ang="0">
                    <a:pos x="connsiteX1" y="connsiteY1"/>
                  </a:cxn>
                  <a:cxn ang="0">
                    <a:pos x="connsiteX2" y="connsiteY2"/>
                  </a:cxn>
                  <a:cxn ang="0">
                    <a:pos x="connsiteX3" y="connsiteY3"/>
                  </a:cxn>
                </a:cxnLst>
                <a:rect l="l" t="t" r="r" b="b"/>
                <a:pathLst>
                  <a:path w="1180861" h="682799">
                    <a:moveTo>
                      <a:pt x="443198" y="682799"/>
                    </a:moveTo>
                    <a:lnTo>
                      <a:pt x="0" y="426910"/>
                    </a:lnTo>
                    <a:lnTo>
                      <a:pt x="737664" y="0"/>
                    </a:lnTo>
                    <a:lnTo>
                      <a:pt x="1180862" y="255889"/>
                    </a:lnTo>
                    <a:close/>
                  </a:path>
                </a:pathLst>
              </a:custGeom>
              <a:solidFill>
                <a:srgbClr val="B3B3B3">
                  <a:alpha val="30000"/>
                </a:srgbClr>
              </a:solidFill>
              <a:ln w="4286" cap="flat">
                <a:noFill/>
                <a:prstDash val="solid"/>
                <a:miter/>
              </a:ln>
            </p:spPr>
            <p:txBody>
              <a:bodyPr rtlCol="0" anchor="ctr"/>
              <a:lstStyle/>
              <a:p>
                <a:endParaRPr lang="en-GB"/>
              </a:p>
            </p:txBody>
          </p:sp>
          <p:sp>
            <p:nvSpPr>
              <p:cNvPr id="1573" name="Freeform: Shape 1572">
                <a:extLst>
                  <a:ext uri="{FF2B5EF4-FFF2-40B4-BE49-F238E27FC236}">
                    <a16:creationId xmlns:a16="http://schemas.microsoft.com/office/drawing/2014/main" id="{2066546B-BFB7-2457-2258-765B7D2017C4}"/>
                  </a:ext>
                </a:extLst>
              </p:cNvPr>
              <p:cNvSpPr/>
              <p:nvPr/>
            </p:nvSpPr>
            <p:spPr>
              <a:xfrm>
                <a:off x="7489459" y="5059053"/>
                <a:ext cx="282463" cy="93621"/>
              </a:xfrm>
              <a:custGeom>
                <a:avLst/>
                <a:gdLst>
                  <a:gd name="connsiteX0" fmla="*/ 0 w 282463"/>
                  <a:gd name="connsiteY0" fmla="*/ 35576 h 93621"/>
                  <a:gd name="connsiteX1" fmla="*/ 0 w 282463"/>
                  <a:gd name="connsiteY1" fmla="*/ 69437 h 93621"/>
                  <a:gd name="connsiteX2" fmla="*/ 100298 w 282463"/>
                  <a:gd name="connsiteY2" fmla="*/ 87868 h 93621"/>
                  <a:gd name="connsiteX3" fmla="*/ 100298 w 282463"/>
                  <a:gd name="connsiteY3" fmla="*/ 79296 h 93621"/>
                  <a:gd name="connsiteX4" fmla="*/ 282464 w 282463"/>
                  <a:gd name="connsiteY4" fmla="*/ 24003 h 93621"/>
                  <a:gd name="connsiteX5" fmla="*/ 281178 w 282463"/>
                  <a:gd name="connsiteY5" fmla="*/ 0 h 93621"/>
                  <a:gd name="connsiteX6" fmla="*/ 0 w 282463"/>
                  <a:gd name="connsiteY6" fmla="*/ 35576 h 93621"/>
                  <a:gd name="connsiteX7" fmla="*/ 0 w 282463"/>
                  <a:gd name="connsiteY7" fmla="*/ 35576 h 9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463" h="93621">
                    <a:moveTo>
                      <a:pt x="0" y="35576"/>
                    </a:moveTo>
                    <a:lnTo>
                      <a:pt x="0" y="69437"/>
                    </a:lnTo>
                    <a:cubicBezTo>
                      <a:pt x="6858" y="109299"/>
                      <a:pt x="71581" y="87868"/>
                      <a:pt x="100298" y="87868"/>
                    </a:cubicBezTo>
                    <a:lnTo>
                      <a:pt x="100298" y="79296"/>
                    </a:lnTo>
                    <a:cubicBezTo>
                      <a:pt x="156877" y="69866"/>
                      <a:pt x="255889" y="69437"/>
                      <a:pt x="282464" y="24003"/>
                    </a:cubicBezTo>
                    <a:cubicBezTo>
                      <a:pt x="282464" y="24003"/>
                      <a:pt x="281178" y="0"/>
                      <a:pt x="281178" y="0"/>
                    </a:cubicBezTo>
                    <a:lnTo>
                      <a:pt x="0" y="35576"/>
                    </a:lnTo>
                    <a:lnTo>
                      <a:pt x="0" y="35576"/>
                    </a:lnTo>
                    <a:close/>
                  </a:path>
                </a:pathLst>
              </a:custGeom>
              <a:solidFill>
                <a:srgbClr val="24100C"/>
              </a:solidFill>
              <a:ln w="4286" cap="flat">
                <a:noFill/>
                <a:prstDash val="solid"/>
                <a:miter/>
              </a:ln>
            </p:spPr>
            <p:txBody>
              <a:bodyPr rtlCol="0" anchor="ctr"/>
              <a:lstStyle/>
              <a:p>
                <a:endParaRPr lang="en-GB"/>
              </a:p>
            </p:txBody>
          </p:sp>
          <p:sp>
            <p:nvSpPr>
              <p:cNvPr id="1574" name="Freeform: Shape 1573">
                <a:extLst>
                  <a:ext uri="{FF2B5EF4-FFF2-40B4-BE49-F238E27FC236}">
                    <a16:creationId xmlns:a16="http://schemas.microsoft.com/office/drawing/2014/main" id="{BDEB378D-E405-80B8-0731-C3DA5AB4E470}"/>
                  </a:ext>
                </a:extLst>
              </p:cNvPr>
              <p:cNvSpPr/>
              <p:nvPr/>
            </p:nvSpPr>
            <p:spPr>
              <a:xfrm>
                <a:off x="7485838" y="5008047"/>
                <a:ext cx="285894" cy="122203"/>
              </a:xfrm>
              <a:custGeom>
                <a:avLst/>
                <a:gdLst>
                  <a:gd name="connsiteX0" fmla="*/ 108206 w 285894"/>
                  <a:gd name="connsiteY0" fmla="*/ 114872 h 122203"/>
                  <a:gd name="connsiteX1" fmla="*/ 284800 w 285894"/>
                  <a:gd name="connsiteY1" fmla="*/ 58293 h 122203"/>
                  <a:gd name="connsiteX2" fmla="*/ 263797 w 285894"/>
                  <a:gd name="connsiteY2" fmla="*/ 31290 h 122203"/>
                  <a:gd name="connsiteX3" fmla="*/ 127923 w 285894"/>
                  <a:gd name="connsiteY3" fmla="*/ 0 h 122203"/>
                  <a:gd name="connsiteX4" fmla="*/ 12194 w 285894"/>
                  <a:gd name="connsiteY4" fmla="*/ 12859 h 122203"/>
                  <a:gd name="connsiteX5" fmla="*/ 108206 w 285894"/>
                  <a:gd name="connsiteY5" fmla="*/ 114872 h 122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894" h="122203">
                    <a:moveTo>
                      <a:pt x="108206" y="114872"/>
                    </a:moveTo>
                    <a:cubicBezTo>
                      <a:pt x="157498" y="110585"/>
                      <a:pt x="263797" y="107585"/>
                      <a:pt x="284800" y="58293"/>
                    </a:cubicBezTo>
                    <a:cubicBezTo>
                      <a:pt x="289086" y="48435"/>
                      <a:pt x="280513" y="35576"/>
                      <a:pt x="263797" y="31290"/>
                    </a:cubicBezTo>
                    <a:cubicBezTo>
                      <a:pt x="211933" y="24860"/>
                      <a:pt x="170786" y="36005"/>
                      <a:pt x="127923" y="0"/>
                    </a:cubicBezTo>
                    <a:lnTo>
                      <a:pt x="12194" y="12859"/>
                    </a:lnTo>
                    <a:cubicBezTo>
                      <a:pt x="-14809" y="102013"/>
                      <a:pt x="-2808" y="139303"/>
                      <a:pt x="108206" y="114872"/>
                    </a:cubicBezTo>
                    <a:close/>
                  </a:path>
                </a:pathLst>
              </a:custGeom>
              <a:solidFill>
                <a:srgbClr val="452B19"/>
              </a:solidFill>
              <a:ln w="4286" cap="flat">
                <a:noFill/>
                <a:prstDash val="solid"/>
                <a:miter/>
              </a:ln>
            </p:spPr>
            <p:txBody>
              <a:bodyPr rtlCol="0" anchor="ctr"/>
              <a:lstStyle/>
              <a:p>
                <a:endParaRPr lang="en-GB"/>
              </a:p>
            </p:txBody>
          </p:sp>
          <p:grpSp>
            <p:nvGrpSpPr>
              <p:cNvPr id="1575" name="Graphic 18">
                <a:extLst>
                  <a:ext uri="{FF2B5EF4-FFF2-40B4-BE49-F238E27FC236}">
                    <a16:creationId xmlns:a16="http://schemas.microsoft.com/office/drawing/2014/main" id="{A8170BA9-9F8A-016A-DF06-226D574CA1DA}"/>
                  </a:ext>
                </a:extLst>
              </p:cNvPr>
              <p:cNvGrpSpPr/>
              <p:nvPr/>
            </p:nvGrpSpPr>
            <p:grpSpPr>
              <a:xfrm>
                <a:off x="7170751" y="4423750"/>
                <a:ext cx="658608" cy="623646"/>
                <a:chOff x="7170751" y="4423750"/>
                <a:chExt cx="658608" cy="623646"/>
              </a:xfrm>
            </p:grpSpPr>
            <p:sp>
              <p:nvSpPr>
                <p:cNvPr id="1576" name="Freeform: Shape 1575">
                  <a:extLst>
                    <a:ext uri="{FF2B5EF4-FFF2-40B4-BE49-F238E27FC236}">
                      <a16:creationId xmlns:a16="http://schemas.microsoft.com/office/drawing/2014/main" id="{DFAD39D6-30DD-5ABF-FF60-E5A93CD34DDE}"/>
                    </a:ext>
                  </a:extLst>
                </p:cNvPr>
                <p:cNvSpPr/>
                <p:nvPr/>
              </p:nvSpPr>
              <p:spPr>
                <a:xfrm>
                  <a:off x="7170751" y="4423750"/>
                  <a:ext cx="513096" cy="623646"/>
                </a:xfrm>
                <a:custGeom>
                  <a:avLst/>
                  <a:gdLst>
                    <a:gd name="connsiteX0" fmla="*/ 370572 w 513096"/>
                    <a:gd name="connsiteY0" fmla="*/ 938 h 623646"/>
                    <a:gd name="connsiteX1" fmla="*/ 503017 w 513096"/>
                    <a:gd name="connsiteY1" fmla="*/ 280830 h 623646"/>
                    <a:gd name="connsiteX2" fmla="*/ 483300 w 513096"/>
                    <a:gd name="connsiteY2" fmla="*/ 589869 h 623646"/>
                    <a:gd name="connsiteX3" fmla="*/ 299420 w 513096"/>
                    <a:gd name="connsiteY3" fmla="*/ 605299 h 623646"/>
                    <a:gd name="connsiteX4" fmla="*/ 326424 w 513096"/>
                    <a:gd name="connsiteY4" fmla="*/ 243968 h 623646"/>
                    <a:gd name="connsiteX5" fmla="*/ 58962 w 513096"/>
                    <a:gd name="connsiteY5" fmla="*/ 337408 h 623646"/>
                    <a:gd name="connsiteX6" fmla="*/ 58962 w 513096"/>
                    <a:gd name="connsiteY6" fmla="*/ 119238 h 623646"/>
                    <a:gd name="connsiteX7" fmla="*/ 245413 w 513096"/>
                    <a:gd name="connsiteY7" fmla="*/ 52801 h 623646"/>
                    <a:gd name="connsiteX8" fmla="*/ 370572 w 513096"/>
                    <a:gd name="connsiteY8" fmla="*/ 938 h 62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3096" h="623646">
                      <a:moveTo>
                        <a:pt x="370572" y="938"/>
                      </a:moveTo>
                      <a:cubicBezTo>
                        <a:pt x="499588" y="-11064"/>
                        <a:pt x="532592" y="92664"/>
                        <a:pt x="503017" y="280830"/>
                      </a:cubicBezTo>
                      <a:cubicBezTo>
                        <a:pt x="503017" y="280830"/>
                        <a:pt x="483300" y="589869"/>
                        <a:pt x="483300" y="589869"/>
                      </a:cubicBezTo>
                      <a:cubicBezTo>
                        <a:pt x="429294" y="634017"/>
                        <a:pt x="340997" y="630160"/>
                        <a:pt x="299420" y="605299"/>
                      </a:cubicBezTo>
                      <a:cubicBezTo>
                        <a:pt x="311850" y="426134"/>
                        <a:pt x="300278" y="414132"/>
                        <a:pt x="326424" y="243968"/>
                      </a:cubicBezTo>
                      <a:cubicBezTo>
                        <a:pt x="265559" y="298404"/>
                        <a:pt x="103539" y="357982"/>
                        <a:pt x="58962" y="337408"/>
                      </a:cubicBezTo>
                      <a:cubicBezTo>
                        <a:pt x="14384" y="316406"/>
                        <a:pt x="-47766" y="185247"/>
                        <a:pt x="58962" y="119238"/>
                      </a:cubicBezTo>
                      <a:cubicBezTo>
                        <a:pt x="130113" y="75090"/>
                        <a:pt x="245413" y="52801"/>
                        <a:pt x="245413" y="52801"/>
                      </a:cubicBezTo>
                      <a:lnTo>
                        <a:pt x="370572" y="938"/>
                      </a:lnTo>
                      <a:close/>
                    </a:path>
                  </a:pathLst>
                </a:custGeom>
                <a:solidFill>
                  <a:srgbClr val="224165"/>
                </a:solidFill>
                <a:ln w="4286" cap="flat">
                  <a:noFill/>
                  <a:prstDash val="solid"/>
                  <a:miter/>
                </a:ln>
              </p:spPr>
              <p:txBody>
                <a:bodyPr rtlCol="0" anchor="ctr"/>
                <a:lstStyle/>
                <a:p>
                  <a:endParaRPr lang="en-GB"/>
                </a:p>
              </p:txBody>
            </p:sp>
            <p:sp>
              <p:nvSpPr>
                <p:cNvPr id="1577" name="Freeform: Shape 1576">
                  <a:extLst>
                    <a:ext uri="{FF2B5EF4-FFF2-40B4-BE49-F238E27FC236}">
                      <a16:creationId xmlns:a16="http://schemas.microsoft.com/office/drawing/2014/main" id="{87405B52-B93B-A891-B0DB-80B70FCAE315}"/>
                    </a:ext>
                  </a:extLst>
                </p:cNvPr>
                <p:cNvSpPr/>
                <p:nvPr/>
              </p:nvSpPr>
              <p:spPr>
                <a:xfrm>
                  <a:off x="7483458" y="4442219"/>
                  <a:ext cx="345900" cy="251946"/>
                </a:xfrm>
                <a:custGeom>
                  <a:avLst/>
                  <a:gdLst>
                    <a:gd name="connsiteX0" fmla="*/ 0 w 345900"/>
                    <a:gd name="connsiteY0" fmla="*/ 112771 h 251946"/>
                    <a:gd name="connsiteX1" fmla="*/ 301752 w 345900"/>
                    <a:gd name="connsiteY1" fmla="*/ 42 h 251946"/>
                    <a:gd name="connsiteX2" fmla="*/ 345901 w 345900"/>
                    <a:gd name="connsiteY2" fmla="*/ 122629 h 251946"/>
                    <a:gd name="connsiteX3" fmla="*/ 0 w 345900"/>
                    <a:gd name="connsiteY3" fmla="*/ 112771 h 251946"/>
                    <a:gd name="connsiteX4" fmla="*/ 0 w 345900"/>
                    <a:gd name="connsiteY4" fmla="*/ 112771 h 251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900" h="251946">
                      <a:moveTo>
                        <a:pt x="0" y="112771"/>
                      </a:moveTo>
                      <a:cubicBezTo>
                        <a:pt x="0" y="112771"/>
                        <a:pt x="240459" y="-2529"/>
                        <a:pt x="301752" y="42"/>
                      </a:cubicBezTo>
                      <a:lnTo>
                        <a:pt x="345901" y="122629"/>
                      </a:lnTo>
                      <a:cubicBezTo>
                        <a:pt x="132017" y="265361"/>
                        <a:pt x="177022" y="326226"/>
                        <a:pt x="0" y="112771"/>
                      </a:cubicBezTo>
                      <a:lnTo>
                        <a:pt x="0" y="112771"/>
                      </a:lnTo>
                      <a:close/>
                    </a:path>
                  </a:pathLst>
                </a:custGeom>
                <a:solidFill>
                  <a:srgbClr val="0F223E"/>
                </a:solidFill>
                <a:ln w="4286" cap="flat">
                  <a:noFill/>
                  <a:prstDash val="solid"/>
                  <a:miter/>
                </a:ln>
              </p:spPr>
              <p:txBody>
                <a:bodyPr rtlCol="0" anchor="ctr"/>
                <a:lstStyle/>
                <a:p>
                  <a:endParaRPr lang="en-GB"/>
                </a:p>
              </p:txBody>
            </p:sp>
          </p:grpSp>
          <p:sp>
            <p:nvSpPr>
              <p:cNvPr id="1578" name="Freeform: Shape 1577">
                <a:extLst>
                  <a:ext uri="{FF2B5EF4-FFF2-40B4-BE49-F238E27FC236}">
                    <a16:creationId xmlns:a16="http://schemas.microsoft.com/office/drawing/2014/main" id="{6D5CA497-E730-E69C-82C1-1F4B77CD9F82}"/>
                  </a:ext>
                </a:extLst>
              </p:cNvPr>
              <p:cNvSpPr/>
              <p:nvPr/>
            </p:nvSpPr>
            <p:spPr>
              <a:xfrm>
                <a:off x="7614618" y="5140063"/>
                <a:ext cx="282463" cy="93621"/>
              </a:xfrm>
              <a:custGeom>
                <a:avLst/>
                <a:gdLst>
                  <a:gd name="connsiteX0" fmla="*/ 0 w 282463"/>
                  <a:gd name="connsiteY0" fmla="*/ 35576 h 93621"/>
                  <a:gd name="connsiteX1" fmla="*/ 0 w 282463"/>
                  <a:gd name="connsiteY1" fmla="*/ 69437 h 93621"/>
                  <a:gd name="connsiteX2" fmla="*/ 100298 w 282463"/>
                  <a:gd name="connsiteY2" fmla="*/ 87868 h 93621"/>
                  <a:gd name="connsiteX3" fmla="*/ 100298 w 282463"/>
                  <a:gd name="connsiteY3" fmla="*/ 79296 h 93621"/>
                  <a:gd name="connsiteX4" fmla="*/ 282463 w 282463"/>
                  <a:gd name="connsiteY4" fmla="*/ 24003 h 93621"/>
                  <a:gd name="connsiteX5" fmla="*/ 281178 w 282463"/>
                  <a:gd name="connsiteY5" fmla="*/ 0 h 93621"/>
                  <a:gd name="connsiteX6" fmla="*/ 0 w 282463"/>
                  <a:gd name="connsiteY6" fmla="*/ 35576 h 93621"/>
                  <a:gd name="connsiteX7" fmla="*/ 0 w 282463"/>
                  <a:gd name="connsiteY7" fmla="*/ 35576 h 9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463" h="93621">
                    <a:moveTo>
                      <a:pt x="0" y="35576"/>
                    </a:moveTo>
                    <a:lnTo>
                      <a:pt x="0" y="69437"/>
                    </a:lnTo>
                    <a:cubicBezTo>
                      <a:pt x="6858" y="109299"/>
                      <a:pt x="71580" y="87868"/>
                      <a:pt x="100298" y="87868"/>
                    </a:cubicBezTo>
                    <a:lnTo>
                      <a:pt x="100298" y="79296"/>
                    </a:lnTo>
                    <a:cubicBezTo>
                      <a:pt x="156877" y="69866"/>
                      <a:pt x="255889" y="69437"/>
                      <a:pt x="282463" y="24003"/>
                    </a:cubicBezTo>
                    <a:cubicBezTo>
                      <a:pt x="282463" y="24003"/>
                      <a:pt x="281178" y="0"/>
                      <a:pt x="281178" y="0"/>
                    </a:cubicBezTo>
                    <a:lnTo>
                      <a:pt x="0" y="35576"/>
                    </a:lnTo>
                    <a:lnTo>
                      <a:pt x="0" y="35576"/>
                    </a:lnTo>
                    <a:close/>
                  </a:path>
                </a:pathLst>
              </a:custGeom>
              <a:solidFill>
                <a:srgbClr val="24100C"/>
              </a:solidFill>
              <a:ln w="4286" cap="flat">
                <a:noFill/>
                <a:prstDash val="solid"/>
                <a:miter/>
              </a:ln>
            </p:spPr>
            <p:txBody>
              <a:bodyPr rtlCol="0" anchor="ctr"/>
              <a:lstStyle/>
              <a:p>
                <a:endParaRPr lang="en-GB"/>
              </a:p>
            </p:txBody>
          </p:sp>
          <p:sp>
            <p:nvSpPr>
              <p:cNvPr id="1579" name="Freeform: Shape 1578">
                <a:extLst>
                  <a:ext uri="{FF2B5EF4-FFF2-40B4-BE49-F238E27FC236}">
                    <a16:creationId xmlns:a16="http://schemas.microsoft.com/office/drawing/2014/main" id="{6BDD8DFB-952C-DCD7-272B-A565242FD396}"/>
                  </a:ext>
                </a:extLst>
              </p:cNvPr>
              <p:cNvSpPr/>
              <p:nvPr/>
            </p:nvSpPr>
            <p:spPr>
              <a:xfrm>
                <a:off x="7610996" y="5089057"/>
                <a:ext cx="285894" cy="122203"/>
              </a:xfrm>
              <a:custGeom>
                <a:avLst/>
                <a:gdLst>
                  <a:gd name="connsiteX0" fmla="*/ 108206 w 285894"/>
                  <a:gd name="connsiteY0" fmla="*/ 114872 h 122203"/>
                  <a:gd name="connsiteX1" fmla="*/ 284800 w 285894"/>
                  <a:gd name="connsiteY1" fmla="*/ 58293 h 122203"/>
                  <a:gd name="connsiteX2" fmla="*/ 263797 w 285894"/>
                  <a:gd name="connsiteY2" fmla="*/ 31290 h 122203"/>
                  <a:gd name="connsiteX3" fmla="*/ 127923 w 285894"/>
                  <a:gd name="connsiteY3" fmla="*/ 0 h 122203"/>
                  <a:gd name="connsiteX4" fmla="*/ 12194 w 285894"/>
                  <a:gd name="connsiteY4" fmla="*/ 12859 h 122203"/>
                  <a:gd name="connsiteX5" fmla="*/ 108206 w 285894"/>
                  <a:gd name="connsiteY5" fmla="*/ 114872 h 122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894" h="122203">
                    <a:moveTo>
                      <a:pt x="108206" y="114872"/>
                    </a:moveTo>
                    <a:cubicBezTo>
                      <a:pt x="157498" y="110585"/>
                      <a:pt x="263797" y="107585"/>
                      <a:pt x="284800" y="58293"/>
                    </a:cubicBezTo>
                    <a:cubicBezTo>
                      <a:pt x="289086" y="48435"/>
                      <a:pt x="280514" y="35576"/>
                      <a:pt x="263797" y="31290"/>
                    </a:cubicBezTo>
                    <a:cubicBezTo>
                      <a:pt x="211934" y="24860"/>
                      <a:pt x="170786" y="36005"/>
                      <a:pt x="127923" y="0"/>
                    </a:cubicBezTo>
                    <a:lnTo>
                      <a:pt x="12194" y="12859"/>
                    </a:lnTo>
                    <a:cubicBezTo>
                      <a:pt x="-14809" y="102013"/>
                      <a:pt x="-2807" y="139303"/>
                      <a:pt x="108206" y="114872"/>
                    </a:cubicBezTo>
                    <a:close/>
                  </a:path>
                </a:pathLst>
              </a:custGeom>
              <a:solidFill>
                <a:srgbClr val="452B19"/>
              </a:solidFill>
              <a:ln w="4286" cap="flat">
                <a:noFill/>
                <a:prstDash val="solid"/>
                <a:miter/>
              </a:ln>
            </p:spPr>
            <p:txBody>
              <a:bodyPr rtlCol="0" anchor="ctr"/>
              <a:lstStyle/>
              <a:p>
                <a:endParaRPr lang="en-GB"/>
              </a:p>
            </p:txBody>
          </p:sp>
          <p:grpSp>
            <p:nvGrpSpPr>
              <p:cNvPr id="1580" name="Graphic 18">
                <a:extLst>
                  <a:ext uri="{FF2B5EF4-FFF2-40B4-BE49-F238E27FC236}">
                    <a16:creationId xmlns:a16="http://schemas.microsoft.com/office/drawing/2014/main" id="{03475B4A-C7A7-06ED-AD26-1F8E1D3DF41B}"/>
                  </a:ext>
                </a:extLst>
              </p:cNvPr>
              <p:cNvGrpSpPr/>
              <p:nvPr/>
            </p:nvGrpSpPr>
            <p:grpSpPr>
              <a:xfrm>
                <a:off x="7190168" y="4502043"/>
                <a:ext cx="624366" cy="1003637"/>
                <a:chOff x="7190168" y="4502043"/>
                <a:chExt cx="624366" cy="1003637"/>
              </a:xfrm>
            </p:grpSpPr>
            <p:sp>
              <p:nvSpPr>
                <p:cNvPr id="1581" name="Freeform: Shape 1580">
                  <a:extLst>
                    <a:ext uri="{FF2B5EF4-FFF2-40B4-BE49-F238E27FC236}">
                      <a16:creationId xmlns:a16="http://schemas.microsoft.com/office/drawing/2014/main" id="{8878F512-6078-07E3-573D-B8879A5812FA}"/>
                    </a:ext>
                  </a:extLst>
                </p:cNvPr>
                <p:cNvSpPr/>
                <p:nvPr/>
              </p:nvSpPr>
              <p:spPr>
                <a:xfrm>
                  <a:off x="7190168" y="4502043"/>
                  <a:ext cx="624366" cy="626363"/>
                </a:xfrm>
                <a:custGeom>
                  <a:avLst/>
                  <a:gdLst>
                    <a:gd name="connsiteX0" fmla="*/ 476313 w 624366"/>
                    <a:gd name="connsiteY0" fmla="*/ 3655 h 626363"/>
                    <a:gd name="connsiteX1" fmla="*/ 608758 w 624366"/>
                    <a:gd name="connsiteY1" fmla="*/ 283547 h 626363"/>
                    <a:gd name="connsiteX2" fmla="*/ 589041 w 624366"/>
                    <a:gd name="connsiteY2" fmla="*/ 592586 h 626363"/>
                    <a:gd name="connsiteX3" fmla="*/ 405162 w 624366"/>
                    <a:gd name="connsiteY3" fmla="*/ 608016 h 626363"/>
                    <a:gd name="connsiteX4" fmla="*/ 432165 w 624366"/>
                    <a:gd name="connsiteY4" fmla="*/ 246685 h 626363"/>
                    <a:gd name="connsiteX5" fmla="*/ 152273 w 624366"/>
                    <a:gd name="connsiteY5" fmla="*/ 321266 h 626363"/>
                    <a:gd name="connsiteX6" fmla="*/ 111 w 624366"/>
                    <a:gd name="connsiteY6" fmla="*/ 210681 h 626363"/>
                    <a:gd name="connsiteX7" fmla="*/ 142414 w 624366"/>
                    <a:gd name="connsiteY7" fmla="*/ 112526 h 626363"/>
                    <a:gd name="connsiteX8" fmla="*/ 351154 w 624366"/>
                    <a:gd name="connsiteY8" fmla="*/ 55090 h 626363"/>
                    <a:gd name="connsiteX9" fmla="*/ 476313 w 624366"/>
                    <a:gd name="connsiteY9" fmla="*/ 3655 h 626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4366" h="626363">
                      <a:moveTo>
                        <a:pt x="476313" y="3655"/>
                      </a:moveTo>
                      <a:cubicBezTo>
                        <a:pt x="625474" y="-22920"/>
                        <a:pt x="644763" y="97953"/>
                        <a:pt x="608758" y="283547"/>
                      </a:cubicBezTo>
                      <a:cubicBezTo>
                        <a:pt x="608758" y="283547"/>
                        <a:pt x="589041" y="592586"/>
                        <a:pt x="589041" y="592586"/>
                      </a:cubicBezTo>
                      <a:cubicBezTo>
                        <a:pt x="535035" y="636734"/>
                        <a:pt x="446738" y="632876"/>
                        <a:pt x="405162" y="608016"/>
                      </a:cubicBezTo>
                      <a:cubicBezTo>
                        <a:pt x="417591" y="428851"/>
                        <a:pt x="406019" y="416850"/>
                        <a:pt x="432165" y="246685"/>
                      </a:cubicBezTo>
                      <a:cubicBezTo>
                        <a:pt x="371300" y="301121"/>
                        <a:pt x="196849" y="341840"/>
                        <a:pt x="152273" y="321266"/>
                      </a:cubicBezTo>
                      <a:cubicBezTo>
                        <a:pt x="127841" y="309693"/>
                        <a:pt x="4397" y="259544"/>
                        <a:pt x="111" y="210681"/>
                      </a:cubicBezTo>
                      <a:cubicBezTo>
                        <a:pt x="-3747" y="170390"/>
                        <a:pt x="93979" y="142530"/>
                        <a:pt x="142414" y="112526"/>
                      </a:cubicBezTo>
                      <a:cubicBezTo>
                        <a:pt x="213566" y="68377"/>
                        <a:pt x="351154" y="55090"/>
                        <a:pt x="351154" y="55090"/>
                      </a:cubicBezTo>
                      <a:lnTo>
                        <a:pt x="476313" y="3655"/>
                      </a:lnTo>
                      <a:close/>
                    </a:path>
                  </a:pathLst>
                </a:custGeom>
                <a:solidFill>
                  <a:srgbClr val="224165"/>
                </a:solidFill>
                <a:ln w="4286" cap="flat">
                  <a:noFill/>
                  <a:prstDash val="solid"/>
                  <a:miter/>
                </a:ln>
              </p:spPr>
              <p:txBody>
                <a:bodyPr rtlCol="0" anchor="ctr"/>
                <a:lstStyle/>
                <a:p>
                  <a:endParaRPr lang="en-GB"/>
                </a:p>
              </p:txBody>
            </p:sp>
            <p:sp>
              <p:nvSpPr>
                <p:cNvPr id="1582" name="Freeform: Shape 1581">
                  <a:extLst>
                    <a:ext uri="{FF2B5EF4-FFF2-40B4-BE49-F238E27FC236}">
                      <a16:creationId xmlns:a16="http://schemas.microsoft.com/office/drawing/2014/main" id="{81571243-607B-5BB6-AB5B-D9283E951BD4}"/>
                    </a:ext>
                  </a:extLst>
                </p:cNvPr>
                <p:cNvSpPr/>
                <p:nvPr/>
              </p:nvSpPr>
              <p:spPr>
                <a:xfrm>
                  <a:off x="7193280" y="4716582"/>
                  <a:ext cx="489918" cy="789098"/>
                </a:xfrm>
                <a:custGeom>
                  <a:avLst/>
                  <a:gdLst>
                    <a:gd name="connsiteX0" fmla="*/ 101155 w 489918"/>
                    <a:gd name="connsiteY0" fmla="*/ 126444 h 789098"/>
                    <a:gd name="connsiteX1" fmla="*/ 0 w 489918"/>
                    <a:gd name="connsiteY1" fmla="*/ 95584 h 789098"/>
                    <a:gd name="connsiteX2" fmla="*/ 102870 w 489918"/>
                    <a:gd name="connsiteY2" fmla="*/ 789099 h 789098"/>
                    <a:gd name="connsiteX3" fmla="*/ 438055 w 489918"/>
                    <a:gd name="connsiteY3" fmla="*/ 722233 h 789098"/>
                    <a:gd name="connsiteX4" fmla="*/ 489919 w 489918"/>
                    <a:gd name="connsiteY4" fmla="*/ 0 h 789098"/>
                    <a:gd name="connsiteX5" fmla="*/ 101155 w 489918"/>
                    <a:gd name="connsiteY5" fmla="*/ 126444 h 789098"/>
                    <a:gd name="connsiteX6" fmla="*/ 101155 w 489918"/>
                    <a:gd name="connsiteY6" fmla="*/ 126444 h 78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918" h="789098">
                      <a:moveTo>
                        <a:pt x="101155" y="126444"/>
                      </a:moveTo>
                      <a:lnTo>
                        <a:pt x="0" y="95584"/>
                      </a:lnTo>
                      <a:lnTo>
                        <a:pt x="102870" y="789099"/>
                      </a:lnTo>
                      <a:cubicBezTo>
                        <a:pt x="102870" y="789099"/>
                        <a:pt x="453914" y="731234"/>
                        <a:pt x="438055" y="722233"/>
                      </a:cubicBezTo>
                      <a:cubicBezTo>
                        <a:pt x="398621" y="699516"/>
                        <a:pt x="459057" y="21003"/>
                        <a:pt x="489919" y="0"/>
                      </a:cubicBezTo>
                      <a:cubicBezTo>
                        <a:pt x="367760" y="52292"/>
                        <a:pt x="243030" y="91726"/>
                        <a:pt x="101155" y="126444"/>
                      </a:cubicBezTo>
                      <a:lnTo>
                        <a:pt x="101155" y="126444"/>
                      </a:lnTo>
                      <a:close/>
                    </a:path>
                  </a:pathLst>
                </a:custGeom>
                <a:solidFill>
                  <a:srgbClr val="0F223E"/>
                </a:solidFill>
                <a:ln w="4286" cap="flat">
                  <a:noFill/>
                  <a:prstDash val="solid"/>
                  <a:miter/>
                </a:ln>
              </p:spPr>
              <p:txBody>
                <a:bodyPr rtlCol="0" anchor="ctr"/>
                <a:lstStyle/>
                <a:p>
                  <a:endParaRPr lang="en-GB"/>
                </a:p>
              </p:txBody>
            </p:sp>
          </p:grpSp>
          <p:sp>
            <p:nvSpPr>
              <p:cNvPr id="1583" name="Freeform: Shape 1582">
                <a:extLst>
                  <a:ext uri="{FF2B5EF4-FFF2-40B4-BE49-F238E27FC236}">
                    <a16:creationId xmlns:a16="http://schemas.microsoft.com/office/drawing/2014/main" id="{4A1815AF-C98F-9C75-7460-821966003C9C}"/>
                  </a:ext>
                </a:extLst>
              </p:cNvPr>
              <p:cNvSpPr/>
              <p:nvPr/>
            </p:nvSpPr>
            <p:spPr>
              <a:xfrm>
                <a:off x="6852523" y="4684435"/>
                <a:ext cx="150447" cy="656224"/>
              </a:xfrm>
              <a:custGeom>
                <a:avLst/>
                <a:gdLst>
                  <a:gd name="connsiteX0" fmla="*/ 138446 w 150447"/>
                  <a:gd name="connsiteY0" fmla="*/ 14573 h 656224"/>
                  <a:gd name="connsiteX1" fmla="*/ 0 w 150447"/>
                  <a:gd name="connsiteY1" fmla="*/ 635651 h 656224"/>
                  <a:gd name="connsiteX2" fmla="*/ 35576 w 150447"/>
                  <a:gd name="connsiteY2" fmla="*/ 656225 h 656224"/>
                  <a:gd name="connsiteX3" fmla="*/ 150447 w 150447"/>
                  <a:gd name="connsiteY3" fmla="*/ 69009 h 656224"/>
                  <a:gd name="connsiteX4" fmla="*/ 150447 w 150447"/>
                  <a:gd name="connsiteY4" fmla="*/ 0 h 656224"/>
                  <a:gd name="connsiteX5" fmla="*/ 138446 w 150447"/>
                  <a:gd name="connsiteY5" fmla="*/ 14573 h 656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447" h="656224">
                    <a:moveTo>
                      <a:pt x="138446" y="14573"/>
                    </a:moveTo>
                    <a:cubicBezTo>
                      <a:pt x="8573" y="177451"/>
                      <a:pt x="15002" y="438055"/>
                      <a:pt x="0" y="635651"/>
                    </a:cubicBezTo>
                    <a:lnTo>
                      <a:pt x="35576" y="656225"/>
                    </a:lnTo>
                    <a:cubicBezTo>
                      <a:pt x="49720" y="472345"/>
                      <a:pt x="45434" y="227600"/>
                      <a:pt x="150447" y="69009"/>
                    </a:cubicBezTo>
                    <a:lnTo>
                      <a:pt x="150447" y="0"/>
                    </a:lnTo>
                    <a:cubicBezTo>
                      <a:pt x="146161" y="4715"/>
                      <a:pt x="142303" y="9859"/>
                      <a:pt x="138446" y="14573"/>
                    </a:cubicBezTo>
                  </a:path>
                </a:pathLst>
              </a:custGeom>
              <a:solidFill>
                <a:srgbClr val="5D5D5D"/>
              </a:solidFill>
              <a:ln w="4286" cap="flat">
                <a:noFill/>
                <a:prstDash val="solid"/>
                <a:miter/>
              </a:ln>
            </p:spPr>
            <p:txBody>
              <a:bodyPr rtlCol="0" anchor="ctr"/>
              <a:lstStyle/>
              <a:p>
                <a:endParaRPr lang="en-GB"/>
              </a:p>
            </p:txBody>
          </p:sp>
          <p:sp>
            <p:nvSpPr>
              <p:cNvPr id="1584" name="Freeform: Shape 1583">
                <a:extLst>
                  <a:ext uri="{FF2B5EF4-FFF2-40B4-BE49-F238E27FC236}">
                    <a16:creationId xmlns:a16="http://schemas.microsoft.com/office/drawing/2014/main" id="{F50C88ED-0599-6E54-78B0-9C1ABC493937}"/>
                  </a:ext>
                </a:extLst>
              </p:cNvPr>
              <p:cNvSpPr/>
              <p:nvPr/>
            </p:nvSpPr>
            <p:spPr>
              <a:xfrm>
                <a:off x="6888099" y="4753444"/>
                <a:ext cx="114871" cy="587215"/>
              </a:xfrm>
              <a:custGeom>
                <a:avLst/>
                <a:gdLst>
                  <a:gd name="connsiteX0" fmla="*/ 114871 w 114871"/>
                  <a:gd name="connsiteY0" fmla="*/ 0 h 587215"/>
                  <a:gd name="connsiteX1" fmla="*/ 0 w 114871"/>
                  <a:gd name="connsiteY1" fmla="*/ 587216 h 587215"/>
                  <a:gd name="connsiteX2" fmla="*/ 32147 w 114871"/>
                  <a:gd name="connsiteY2" fmla="*/ 571786 h 587215"/>
                  <a:gd name="connsiteX3" fmla="*/ 114871 w 114871"/>
                  <a:gd name="connsiteY3" fmla="*/ 53149 h 587215"/>
                  <a:gd name="connsiteX4" fmla="*/ 114871 w 114871"/>
                  <a:gd name="connsiteY4" fmla="*/ 0 h 587215"/>
                  <a:gd name="connsiteX5" fmla="*/ 114871 w 114871"/>
                  <a:gd name="connsiteY5" fmla="*/ 0 h 587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871" h="587215">
                    <a:moveTo>
                      <a:pt x="114871" y="0"/>
                    </a:moveTo>
                    <a:cubicBezTo>
                      <a:pt x="16716" y="138017"/>
                      <a:pt x="11144" y="410623"/>
                      <a:pt x="0" y="587216"/>
                    </a:cubicBezTo>
                    <a:lnTo>
                      <a:pt x="32147" y="571786"/>
                    </a:lnTo>
                    <a:cubicBezTo>
                      <a:pt x="42005" y="428625"/>
                      <a:pt x="48006" y="168450"/>
                      <a:pt x="114871" y="53149"/>
                    </a:cubicBezTo>
                    <a:cubicBezTo>
                      <a:pt x="114871" y="53578"/>
                      <a:pt x="114871" y="0"/>
                      <a:pt x="114871" y="0"/>
                    </a:cubicBezTo>
                    <a:lnTo>
                      <a:pt x="114871" y="0"/>
                    </a:lnTo>
                    <a:close/>
                  </a:path>
                </a:pathLst>
              </a:custGeom>
              <a:solidFill>
                <a:srgbClr val="CCCCCC"/>
              </a:solidFill>
              <a:ln w="4286" cap="flat">
                <a:noFill/>
                <a:prstDash val="solid"/>
                <a:miter/>
              </a:ln>
            </p:spPr>
            <p:txBody>
              <a:bodyPr rtlCol="0" anchor="ctr"/>
              <a:lstStyle/>
              <a:p>
                <a:endParaRPr lang="en-GB"/>
              </a:p>
            </p:txBody>
          </p:sp>
          <p:sp>
            <p:nvSpPr>
              <p:cNvPr id="1585" name="Freeform: Shape 1584">
                <a:extLst>
                  <a:ext uri="{FF2B5EF4-FFF2-40B4-BE49-F238E27FC236}">
                    <a16:creationId xmlns:a16="http://schemas.microsoft.com/office/drawing/2014/main" id="{35BED51F-4B77-1D08-C520-AA26E2683DDE}"/>
                  </a:ext>
                </a:extLst>
              </p:cNvPr>
              <p:cNvSpPr/>
              <p:nvPr/>
            </p:nvSpPr>
            <p:spPr>
              <a:xfrm>
                <a:off x="7243000" y="5081342"/>
                <a:ext cx="81438" cy="461629"/>
              </a:xfrm>
              <a:custGeom>
                <a:avLst/>
                <a:gdLst>
                  <a:gd name="connsiteX0" fmla="*/ 0 w 81438"/>
                  <a:gd name="connsiteY0" fmla="*/ 461629 h 461629"/>
                  <a:gd name="connsiteX1" fmla="*/ 32147 w 81438"/>
                  <a:gd name="connsiteY1" fmla="*/ 446199 h 461629"/>
                  <a:gd name="connsiteX2" fmla="*/ 81439 w 81438"/>
                  <a:gd name="connsiteY2" fmla="*/ 12859 h 461629"/>
                  <a:gd name="connsiteX3" fmla="*/ 58293 w 81438"/>
                  <a:gd name="connsiteY3" fmla="*/ 0 h 461629"/>
                  <a:gd name="connsiteX4" fmla="*/ 0 w 81438"/>
                  <a:gd name="connsiteY4" fmla="*/ 461629 h 461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438" h="461629">
                    <a:moveTo>
                      <a:pt x="0" y="461629"/>
                    </a:moveTo>
                    <a:lnTo>
                      <a:pt x="32147" y="446199"/>
                    </a:lnTo>
                    <a:cubicBezTo>
                      <a:pt x="39862" y="332184"/>
                      <a:pt x="45006" y="144447"/>
                      <a:pt x="81439" y="12859"/>
                    </a:cubicBezTo>
                    <a:lnTo>
                      <a:pt x="58293" y="0"/>
                    </a:lnTo>
                    <a:cubicBezTo>
                      <a:pt x="12002" y="146590"/>
                      <a:pt x="9001" y="321040"/>
                      <a:pt x="0" y="461629"/>
                    </a:cubicBezTo>
                  </a:path>
                </a:pathLst>
              </a:custGeom>
              <a:solidFill>
                <a:srgbClr val="CCCCCC"/>
              </a:solidFill>
              <a:ln w="4286" cap="flat">
                <a:noFill/>
                <a:prstDash val="solid"/>
                <a:miter/>
              </a:ln>
            </p:spPr>
            <p:txBody>
              <a:bodyPr rtlCol="0" anchor="ctr"/>
              <a:lstStyle/>
              <a:p>
                <a:endParaRPr lang="en-GB"/>
              </a:p>
            </p:txBody>
          </p:sp>
          <p:sp>
            <p:nvSpPr>
              <p:cNvPr id="1586" name="Freeform: Shape 1585">
                <a:extLst>
                  <a:ext uri="{FF2B5EF4-FFF2-40B4-BE49-F238E27FC236}">
                    <a16:creationId xmlns:a16="http://schemas.microsoft.com/office/drawing/2014/main" id="{6C837689-7630-2306-02D3-6923D9D64435}"/>
                  </a:ext>
                </a:extLst>
              </p:cNvPr>
              <p:cNvSpPr/>
              <p:nvPr/>
            </p:nvSpPr>
            <p:spPr>
              <a:xfrm>
                <a:off x="7207424" y="5054338"/>
                <a:ext cx="99012" cy="488632"/>
              </a:xfrm>
              <a:custGeom>
                <a:avLst/>
                <a:gdLst>
                  <a:gd name="connsiteX0" fmla="*/ 0 w 99012"/>
                  <a:gd name="connsiteY0" fmla="*/ 468058 h 488632"/>
                  <a:gd name="connsiteX1" fmla="*/ 35576 w 99012"/>
                  <a:gd name="connsiteY1" fmla="*/ 488633 h 488632"/>
                  <a:gd name="connsiteX2" fmla="*/ 99012 w 99012"/>
                  <a:gd name="connsiteY2" fmla="*/ 8144 h 488632"/>
                  <a:gd name="connsiteX3" fmla="*/ 59150 w 99012"/>
                  <a:gd name="connsiteY3" fmla="*/ 0 h 488632"/>
                  <a:gd name="connsiteX4" fmla="*/ 0 w 99012"/>
                  <a:gd name="connsiteY4" fmla="*/ 468058 h 488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12" h="488632">
                    <a:moveTo>
                      <a:pt x="0" y="468058"/>
                    </a:moveTo>
                    <a:lnTo>
                      <a:pt x="35576" y="488633"/>
                    </a:lnTo>
                    <a:cubicBezTo>
                      <a:pt x="46291" y="342471"/>
                      <a:pt x="46720" y="159448"/>
                      <a:pt x="99012" y="8144"/>
                    </a:cubicBezTo>
                    <a:lnTo>
                      <a:pt x="59150" y="0"/>
                    </a:lnTo>
                    <a:cubicBezTo>
                      <a:pt x="10716" y="148733"/>
                      <a:pt x="11144" y="324040"/>
                      <a:pt x="0" y="468058"/>
                    </a:cubicBezTo>
                  </a:path>
                </a:pathLst>
              </a:custGeom>
              <a:solidFill>
                <a:srgbClr val="5D5D5D"/>
              </a:solidFill>
              <a:ln w="4286" cap="flat">
                <a:noFill/>
                <a:prstDash val="solid"/>
                <a:miter/>
              </a:ln>
            </p:spPr>
            <p:txBody>
              <a:bodyPr rtlCol="0" anchor="ctr"/>
              <a:lstStyle/>
              <a:p>
                <a:endParaRPr lang="en-GB"/>
              </a:p>
            </p:txBody>
          </p:sp>
          <p:sp>
            <p:nvSpPr>
              <p:cNvPr id="1587" name="Freeform: Shape 1586">
                <a:extLst>
                  <a:ext uri="{FF2B5EF4-FFF2-40B4-BE49-F238E27FC236}">
                    <a16:creationId xmlns:a16="http://schemas.microsoft.com/office/drawing/2014/main" id="{83C21DEF-84D2-716E-53EC-C4011F56909A}"/>
                  </a:ext>
                </a:extLst>
              </p:cNvPr>
              <p:cNvSpPr/>
              <p:nvPr/>
            </p:nvSpPr>
            <p:spPr>
              <a:xfrm>
                <a:off x="6861524" y="4554133"/>
                <a:ext cx="927973" cy="528923"/>
              </a:xfrm>
              <a:custGeom>
                <a:avLst/>
                <a:gdLst>
                  <a:gd name="connsiteX0" fmla="*/ 466773 w 927973"/>
                  <a:gd name="connsiteY0" fmla="*/ 0 h 528923"/>
                  <a:gd name="connsiteX1" fmla="*/ 927973 w 927973"/>
                  <a:gd name="connsiteY1" fmla="*/ 267891 h 528923"/>
                  <a:gd name="connsiteX2" fmla="*/ 756952 w 927973"/>
                  <a:gd name="connsiteY2" fmla="*/ 351472 h 528923"/>
                  <a:gd name="connsiteX3" fmla="*/ 461200 w 927973"/>
                  <a:gd name="connsiteY3" fmla="*/ 528923 h 528923"/>
                  <a:gd name="connsiteX4" fmla="*/ 0 w 927973"/>
                  <a:gd name="connsiteY4" fmla="*/ 261032 h 528923"/>
                  <a:gd name="connsiteX5" fmla="*/ 295751 w 927973"/>
                  <a:gd name="connsiteY5" fmla="*/ 83582 h 528923"/>
                  <a:gd name="connsiteX6" fmla="*/ 466773 w 927973"/>
                  <a:gd name="connsiteY6" fmla="*/ 0 h 528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7973" h="528923">
                    <a:moveTo>
                      <a:pt x="466773" y="0"/>
                    </a:moveTo>
                    <a:lnTo>
                      <a:pt x="927973" y="267891"/>
                    </a:lnTo>
                    <a:cubicBezTo>
                      <a:pt x="866680" y="278177"/>
                      <a:pt x="813102" y="324041"/>
                      <a:pt x="756952" y="351472"/>
                    </a:cubicBezTo>
                    <a:cubicBezTo>
                      <a:pt x="657511" y="408908"/>
                      <a:pt x="559784" y="468487"/>
                      <a:pt x="461200" y="528923"/>
                    </a:cubicBezTo>
                    <a:lnTo>
                      <a:pt x="0" y="261032"/>
                    </a:lnTo>
                    <a:cubicBezTo>
                      <a:pt x="98584" y="200596"/>
                      <a:pt x="196310" y="141017"/>
                      <a:pt x="295751" y="83582"/>
                    </a:cubicBezTo>
                    <a:cubicBezTo>
                      <a:pt x="351901" y="56150"/>
                      <a:pt x="405908" y="10287"/>
                      <a:pt x="466773" y="0"/>
                    </a:cubicBezTo>
                  </a:path>
                </a:pathLst>
              </a:custGeom>
              <a:solidFill>
                <a:srgbClr val="D4D7E8"/>
              </a:solidFill>
              <a:ln w="4286" cap="flat">
                <a:noFill/>
                <a:prstDash val="solid"/>
                <a:miter/>
              </a:ln>
            </p:spPr>
            <p:txBody>
              <a:bodyPr rtlCol="0" anchor="ctr"/>
              <a:lstStyle/>
              <a:p>
                <a:endParaRPr lang="en-GB"/>
              </a:p>
            </p:txBody>
          </p:sp>
          <p:grpSp>
            <p:nvGrpSpPr>
              <p:cNvPr id="1588" name="Graphic 18">
                <a:extLst>
                  <a:ext uri="{FF2B5EF4-FFF2-40B4-BE49-F238E27FC236}">
                    <a16:creationId xmlns:a16="http://schemas.microsoft.com/office/drawing/2014/main" id="{2AA5559E-6C34-BF58-1F92-2854F9AB602E}"/>
                  </a:ext>
                </a:extLst>
              </p:cNvPr>
              <p:cNvGrpSpPr/>
              <p:nvPr/>
            </p:nvGrpSpPr>
            <p:grpSpPr>
              <a:xfrm>
                <a:off x="7235437" y="4487459"/>
                <a:ext cx="580927" cy="479907"/>
                <a:chOff x="7235437" y="4487459"/>
                <a:chExt cx="580927" cy="479907"/>
              </a:xfrm>
            </p:grpSpPr>
            <p:sp>
              <p:nvSpPr>
                <p:cNvPr id="1589" name="Freeform: Shape 1588">
                  <a:extLst>
                    <a:ext uri="{FF2B5EF4-FFF2-40B4-BE49-F238E27FC236}">
                      <a16:creationId xmlns:a16="http://schemas.microsoft.com/office/drawing/2014/main" id="{282360AF-AFB3-6464-6379-5955126BDA49}"/>
                    </a:ext>
                  </a:extLst>
                </p:cNvPr>
                <p:cNvSpPr/>
                <p:nvPr/>
              </p:nvSpPr>
              <p:spPr>
                <a:xfrm>
                  <a:off x="7263285" y="4487459"/>
                  <a:ext cx="553080" cy="409612"/>
                </a:xfrm>
                <a:custGeom>
                  <a:avLst/>
                  <a:gdLst>
                    <a:gd name="connsiteX0" fmla="*/ 412626 w 553080"/>
                    <a:gd name="connsiteY0" fmla="*/ 1523 h 409612"/>
                    <a:gd name="connsiteX1" fmla="*/ 552358 w 553080"/>
                    <a:gd name="connsiteY1" fmla="*/ 166543 h 409612"/>
                    <a:gd name="connsiteX2" fmla="*/ 389052 w 553080"/>
                    <a:gd name="connsiteY2" fmla="*/ 253126 h 409612"/>
                    <a:gd name="connsiteX3" fmla="*/ 24721 w 553080"/>
                    <a:gd name="connsiteY3" fmla="*/ 398858 h 409612"/>
                    <a:gd name="connsiteX4" fmla="*/ 289 w 553080"/>
                    <a:gd name="connsiteY4" fmla="*/ 197404 h 409612"/>
                    <a:gd name="connsiteX5" fmla="*/ 80013 w 553080"/>
                    <a:gd name="connsiteY5" fmla="*/ 172973 h 409612"/>
                    <a:gd name="connsiteX6" fmla="*/ 412626 w 553080"/>
                    <a:gd name="connsiteY6" fmla="*/ 1523 h 409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3080" h="409612">
                      <a:moveTo>
                        <a:pt x="412626" y="1523"/>
                      </a:moveTo>
                      <a:cubicBezTo>
                        <a:pt x="412626" y="-1049"/>
                        <a:pt x="564788" y="-17765"/>
                        <a:pt x="552358" y="166543"/>
                      </a:cubicBezTo>
                      <a:cubicBezTo>
                        <a:pt x="552358" y="166543"/>
                        <a:pt x="531356" y="201262"/>
                        <a:pt x="389052" y="253126"/>
                      </a:cubicBezTo>
                      <a:cubicBezTo>
                        <a:pt x="316186" y="298131"/>
                        <a:pt x="111303" y="451151"/>
                        <a:pt x="24721" y="398858"/>
                      </a:cubicBezTo>
                      <a:cubicBezTo>
                        <a:pt x="1575" y="385142"/>
                        <a:pt x="5004" y="246268"/>
                        <a:pt x="289" y="197404"/>
                      </a:cubicBezTo>
                      <a:cubicBezTo>
                        <a:pt x="-3568" y="157114"/>
                        <a:pt x="31579" y="202977"/>
                        <a:pt x="80013" y="172973"/>
                      </a:cubicBezTo>
                      <a:cubicBezTo>
                        <a:pt x="234747" y="79533"/>
                        <a:pt x="293469" y="46957"/>
                        <a:pt x="412626" y="1523"/>
                      </a:cubicBezTo>
                      <a:close/>
                    </a:path>
                  </a:pathLst>
                </a:custGeom>
                <a:solidFill>
                  <a:srgbClr val="224165"/>
                </a:solidFill>
                <a:ln w="4286" cap="flat">
                  <a:noFill/>
                  <a:prstDash val="solid"/>
                  <a:miter/>
                </a:ln>
              </p:spPr>
              <p:txBody>
                <a:bodyPr rtlCol="0" anchor="ctr"/>
                <a:lstStyle/>
                <a:p>
                  <a:endParaRPr lang="en-GB"/>
                </a:p>
              </p:txBody>
            </p:sp>
            <p:sp>
              <p:nvSpPr>
                <p:cNvPr id="1590" name="Freeform: Shape 1589">
                  <a:extLst>
                    <a:ext uri="{FF2B5EF4-FFF2-40B4-BE49-F238E27FC236}">
                      <a16:creationId xmlns:a16="http://schemas.microsoft.com/office/drawing/2014/main" id="{57B22366-992C-2637-93D7-DFA4765D9A0B}"/>
                    </a:ext>
                  </a:extLst>
                </p:cNvPr>
                <p:cNvSpPr/>
                <p:nvPr/>
              </p:nvSpPr>
              <p:spPr>
                <a:xfrm>
                  <a:off x="7235437" y="4729264"/>
                  <a:ext cx="472192" cy="238102"/>
                </a:xfrm>
                <a:custGeom>
                  <a:avLst/>
                  <a:gdLst>
                    <a:gd name="connsiteX0" fmla="*/ 472192 w 472192"/>
                    <a:gd name="connsiteY0" fmla="*/ 35753 h 238102"/>
                    <a:gd name="connsiteX1" fmla="*/ 402755 w 472192"/>
                    <a:gd name="connsiteY1" fmla="*/ 7892 h 238102"/>
                    <a:gd name="connsiteX2" fmla="*/ 97145 w 472192"/>
                    <a:gd name="connsiteY2" fmla="*/ 146767 h 238102"/>
                    <a:gd name="connsiteX3" fmla="*/ 31137 w 472192"/>
                    <a:gd name="connsiteY3" fmla="*/ 129193 h 238102"/>
                    <a:gd name="connsiteX4" fmla="*/ 10134 w 472192"/>
                    <a:gd name="connsiteY4" fmla="*/ 219633 h 238102"/>
                    <a:gd name="connsiteX5" fmla="*/ 472192 w 472192"/>
                    <a:gd name="connsiteY5" fmla="*/ 35753 h 238102"/>
                    <a:gd name="connsiteX6" fmla="*/ 472192 w 472192"/>
                    <a:gd name="connsiteY6" fmla="*/ 35753 h 238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192" h="238102">
                      <a:moveTo>
                        <a:pt x="472192" y="35753"/>
                      </a:moveTo>
                      <a:cubicBezTo>
                        <a:pt x="454619" y="13036"/>
                        <a:pt x="431901" y="-13539"/>
                        <a:pt x="402755" y="7892"/>
                      </a:cubicBezTo>
                      <a:cubicBezTo>
                        <a:pt x="301599" y="58470"/>
                        <a:pt x="222303" y="136908"/>
                        <a:pt x="97145" y="146767"/>
                      </a:cubicBezTo>
                      <a:cubicBezTo>
                        <a:pt x="74428" y="146338"/>
                        <a:pt x="48710" y="114620"/>
                        <a:pt x="31137" y="129193"/>
                      </a:cubicBezTo>
                      <a:cubicBezTo>
                        <a:pt x="7562" y="148910"/>
                        <a:pt x="-13011" y="199059"/>
                        <a:pt x="10134" y="219633"/>
                      </a:cubicBezTo>
                      <a:cubicBezTo>
                        <a:pt x="104861" y="298071"/>
                        <a:pt x="392896" y="105619"/>
                        <a:pt x="472192" y="35753"/>
                      </a:cubicBezTo>
                      <a:lnTo>
                        <a:pt x="472192" y="35753"/>
                      </a:lnTo>
                      <a:close/>
                    </a:path>
                  </a:pathLst>
                </a:custGeom>
                <a:solidFill>
                  <a:srgbClr val="0F223E"/>
                </a:solidFill>
                <a:ln w="4286" cap="flat">
                  <a:noFill/>
                  <a:prstDash val="solid"/>
                  <a:miter/>
                </a:ln>
              </p:spPr>
              <p:txBody>
                <a:bodyPr rtlCol="0" anchor="ctr"/>
                <a:lstStyle/>
                <a:p>
                  <a:endParaRPr lang="en-GB"/>
                </a:p>
              </p:txBody>
            </p:sp>
          </p:grpSp>
          <p:sp>
            <p:nvSpPr>
              <p:cNvPr id="1591" name="Freeform: Shape 1590">
                <a:extLst>
                  <a:ext uri="{FF2B5EF4-FFF2-40B4-BE49-F238E27FC236}">
                    <a16:creationId xmlns:a16="http://schemas.microsoft.com/office/drawing/2014/main" id="{664C10CC-62A4-534F-8D79-BE2D1568F1DC}"/>
                  </a:ext>
                </a:extLst>
              </p:cNvPr>
              <p:cNvSpPr/>
              <p:nvPr/>
            </p:nvSpPr>
            <p:spPr>
              <a:xfrm>
                <a:off x="7323153" y="4823399"/>
                <a:ext cx="472977" cy="294804"/>
              </a:xfrm>
              <a:custGeom>
                <a:avLst/>
                <a:gdLst>
                  <a:gd name="connsiteX0" fmla="*/ 0 w 472977"/>
                  <a:gd name="connsiteY0" fmla="*/ 259657 h 294804"/>
                  <a:gd name="connsiteX1" fmla="*/ 450056 w 472977"/>
                  <a:gd name="connsiteY1" fmla="*/ 39772 h 294804"/>
                  <a:gd name="connsiteX2" fmla="*/ 3429 w 472977"/>
                  <a:gd name="connsiteY2" fmla="*/ 294804 h 294804"/>
                  <a:gd name="connsiteX3" fmla="*/ 0 w 472977"/>
                  <a:gd name="connsiteY3" fmla="*/ 259657 h 294804"/>
                  <a:gd name="connsiteX4" fmla="*/ 0 w 472977"/>
                  <a:gd name="connsiteY4" fmla="*/ 259657 h 294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2977" h="294804">
                    <a:moveTo>
                      <a:pt x="0" y="259657"/>
                    </a:moveTo>
                    <a:cubicBezTo>
                      <a:pt x="16287" y="253227"/>
                      <a:pt x="593646" y="-120105"/>
                      <a:pt x="450056" y="39772"/>
                    </a:cubicBezTo>
                    <a:cubicBezTo>
                      <a:pt x="292322" y="110924"/>
                      <a:pt x="153019" y="207365"/>
                      <a:pt x="3429" y="294804"/>
                    </a:cubicBezTo>
                    <a:lnTo>
                      <a:pt x="0" y="259657"/>
                    </a:lnTo>
                    <a:lnTo>
                      <a:pt x="0" y="259657"/>
                    </a:lnTo>
                    <a:close/>
                  </a:path>
                </a:pathLst>
              </a:custGeom>
              <a:solidFill>
                <a:srgbClr val="949AC5"/>
              </a:solidFill>
              <a:ln w="4286" cap="flat">
                <a:noFill/>
                <a:prstDash val="solid"/>
                <a:miter/>
              </a:ln>
            </p:spPr>
            <p:txBody>
              <a:bodyPr rtlCol="0" anchor="ctr"/>
              <a:lstStyle/>
              <a:p>
                <a:endParaRPr lang="en-GB"/>
              </a:p>
            </p:txBody>
          </p:sp>
          <p:sp>
            <p:nvSpPr>
              <p:cNvPr id="1592" name="Freeform: Shape 1591">
                <a:extLst>
                  <a:ext uri="{FF2B5EF4-FFF2-40B4-BE49-F238E27FC236}">
                    <a16:creationId xmlns:a16="http://schemas.microsoft.com/office/drawing/2014/main" id="{5CDDD975-0AFE-77B4-0689-C5F6E0183FC2}"/>
                  </a:ext>
                </a:extLst>
              </p:cNvPr>
              <p:cNvSpPr/>
              <p:nvPr/>
            </p:nvSpPr>
            <p:spPr>
              <a:xfrm>
                <a:off x="7656623" y="4902177"/>
                <a:ext cx="57075" cy="395192"/>
              </a:xfrm>
              <a:custGeom>
                <a:avLst/>
                <a:gdLst>
                  <a:gd name="connsiteX0" fmla="*/ 34290 w 57075"/>
                  <a:gd name="connsiteY0" fmla="*/ 0 h 395192"/>
                  <a:gd name="connsiteX1" fmla="*/ 0 w 57075"/>
                  <a:gd name="connsiteY1" fmla="*/ 19717 h 395192"/>
                  <a:gd name="connsiteX2" fmla="*/ 21860 w 57075"/>
                  <a:gd name="connsiteY2" fmla="*/ 395192 h 395192"/>
                  <a:gd name="connsiteX3" fmla="*/ 54007 w 57075"/>
                  <a:gd name="connsiteY3" fmla="*/ 377190 h 395192"/>
                  <a:gd name="connsiteX4" fmla="*/ 34290 w 57075"/>
                  <a:gd name="connsiteY4" fmla="*/ 0 h 395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75" h="395192">
                    <a:moveTo>
                      <a:pt x="34290" y="0"/>
                    </a:moveTo>
                    <a:lnTo>
                      <a:pt x="0" y="19717"/>
                    </a:lnTo>
                    <a:cubicBezTo>
                      <a:pt x="38576" y="84439"/>
                      <a:pt x="18431" y="317611"/>
                      <a:pt x="21860" y="395192"/>
                    </a:cubicBezTo>
                    <a:lnTo>
                      <a:pt x="54007" y="377190"/>
                    </a:lnTo>
                    <a:cubicBezTo>
                      <a:pt x="48863" y="288893"/>
                      <a:pt x="73724" y="107156"/>
                      <a:pt x="34290" y="0"/>
                    </a:cubicBezTo>
                  </a:path>
                </a:pathLst>
              </a:custGeom>
              <a:solidFill>
                <a:srgbClr val="CCCCCC"/>
              </a:solidFill>
              <a:ln w="4286" cap="flat">
                <a:noFill/>
                <a:prstDash val="solid"/>
                <a:miter/>
              </a:ln>
            </p:spPr>
            <p:txBody>
              <a:bodyPr rtlCol="0" anchor="ctr"/>
              <a:lstStyle/>
              <a:p>
                <a:endParaRPr lang="en-GB"/>
              </a:p>
            </p:txBody>
          </p:sp>
          <p:sp>
            <p:nvSpPr>
              <p:cNvPr id="1593" name="Freeform: Shape 1592">
                <a:extLst>
                  <a:ext uri="{FF2B5EF4-FFF2-40B4-BE49-F238E27FC236}">
                    <a16:creationId xmlns:a16="http://schemas.microsoft.com/office/drawing/2014/main" id="{73949D1E-31AB-9114-BE1D-081C38DC8D0D}"/>
                  </a:ext>
                </a:extLst>
              </p:cNvPr>
              <p:cNvSpPr/>
              <p:nvPr/>
            </p:nvSpPr>
            <p:spPr>
              <a:xfrm>
                <a:off x="7632192" y="4922322"/>
                <a:ext cx="49701" cy="375904"/>
              </a:xfrm>
              <a:custGeom>
                <a:avLst/>
                <a:gdLst>
                  <a:gd name="connsiteX0" fmla="*/ 24003 w 49701"/>
                  <a:gd name="connsiteY0" fmla="*/ 0 h 375904"/>
                  <a:gd name="connsiteX1" fmla="*/ 0 w 49701"/>
                  <a:gd name="connsiteY1" fmla="*/ 14145 h 375904"/>
                  <a:gd name="connsiteX2" fmla="*/ 11144 w 49701"/>
                  <a:gd name="connsiteY2" fmla="*/ 355330 h 375904"/>
                  <a:gd name="connsiteX3" fmla="*/ 46720 w 49701"/>
                  <a:gd name="connsiteY3" fmla="*/ 375904 h 375904"/>
                  <a:gd name="connsiteX4" fmla="*/ 24003 w 49701"/>
                  <a:gd name="connsiteY4" fmla="*/ 0 h 375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01" h="375904">
                    <a:moveTo>
                      <a:pt x="24003" y="0"/>
                    </a:moveTo>
                    <a:lnTo>
                      <a:pt x="0" y="14145"/>
                    </a:lnTo>
                    <a:cubicBezTo>
                      <a:pt x="27003" y="119586"/>
                      <a:pt x="6429" y="279035"/>
                      <a:pt x="11144" y="355330"/>
                    </a:cubicBezTo>
                    <a:lnTo>
                      <a:pt x="46720" y="375904"/>
                    </a:lnTo>
                    <a:cubicBezTo>
                      <a:pt x="41148" y="289750"/>
                      <a:pt x="67722" y="101155"/>
                      <a:pt x="24003" y="0"/>
                    </a:cubicBezTo>
                  </a:path>
                </a:pathLst>
              </a:custGeom>
              <a:solidFill>
                <a:srgbClr val="5D5D5D"/>
              </a:solidFill>
              <a:ln w="4286" cap="flat">
                <a:noFill/>
                <a:prstDash val="solid"/>
                <a:miter/>
              </a:ln>
            </p:spPr>
            <p:txBody>
              <a:bodyPr rtlCol="0" anchor="ctr"/>
              <a:lstStyle/>
              <a:p>
                <a:endParaRPr lang="en-GB"/>
              </a:p>
            </p:txBody>
          </p:sp>
          <p:sp>
            <p:nvSpPr>
              <p:cNvPr id="1594" name="Freeform: Shape 1593">
                <a:extLst>
                  <a:ext uri="{FF2B5EF4-FFF2-40B4-BE49-F238E27FC236}">
                    <a16:creationId xmlns:a16="http://schemas.microsoft.com/office/drawing/2014/main" id="{68995F2F-BB18-C587-C5B9-DFF8ECD9F73F}"/>
                  </a:ext>
                </a:extLst>
              </p:cNvPr>
              <p:cNvSpPr/>
              <p:nvPr/>
            </p:nvSpPr>
            <p:spPr>
              <a:xfrm>
                <a:off x="7705054" y="4243981"/>
                <a:ext cx="200227" cy="98137"/>
              </a:xfrm>
              <a:custGeom>
                <a:avLst/>
                <a:gdLst>
                  <a:gd name="connsiteX0" fmla="*/ 4 w 200227"/>
                  <a:gd name="connsiteY0" fmla="*/ 32403 h 98137"/>
                  <a:gd name="connsiteX1" fmla="*/ 22721 w 200227"/>
                  <a:gd name="connsiteY1" fmla="*/ 30688 h 98137"/>
                  <a:gd name="connsiteX2" fmla="*/ 141450 w 200227"/>
                  <a:gd name="connsiteY2" fmla="*/ 6257 h 98137"/>
                  <a:gd name="connsiteX3" fmla="*/ 102017 w 200227"/>
                  <a:gd name="connsiteY3" fmla="*/ 26831 h 98137"/>
                  <a:gd name="connsiteX4" fmla="*/ 159452 w 200227"/>
                  <a:gd name="connsiteY4" fmla="*/ 54691 h 98137"/>
                  <a:gd name="connsiteX5" fmla="*/ 196314 w 200227"/>
                  <a:gd name="connsiteY5" fmla="*/ 49548 h 98137"/>
                  <a:gd name="connsiteX6" fmla="*/ 154309 w 200227"/>
                  <a:gd name="connsiteY6" fmla="*/ 91982 h 98137"/>
                  <a:gd name="connsiteX7" fmla="*/ 63440 w 200227"/>
                  <a:gd name="connsiteY7" fmla="*/ 85124 h 98137"/>
                  <a:gd name="connsiteX8" fmla="*/ 22292 w 200227"/>
                  <a:gd name="connsiteY8" fmla="*/ 97983 h 98137"/>
                  <a:gd name="connsiteX9" fmla="*/ 4 w 200227"/>
                  <a:gd name="connsiteY9" fmla="*/ 32403 h 98137"/>
                  <a:gd name="connsiteX10" fmla="*/ 4 w 200227"/>
                  <a:gd name="connsiteY10" fmla="*/ 32403 h 98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227" h="98137">
                    <a:moveTo>
                      <a:pt x="4" y="32403"/>
                    </a:moveTo>
                    <a:lnTo>
                      <a:pt x="22721" y="30688"/>
                    </a:lnTo>
                    <a:cubicBezTo>
                      <a:pt x="58297" y="3685"/>
                      <a:pt x="102017" y="-8316"/>
                      <a:pt x="141450" y="6257"/>
                    </a:cubicBezTo>
                    <a:cubicBezTo>
                      <a:pt x="146594" y="25116"/>
                      <a:pt x="118304" y="22116"/>
                      <a:pt x="102017" y="26831"/>
                    </a:cubicBezTo>
                    <a:cubicBezTo>
                      <a:pt x="105017" y="39261"/>
                      <a:pt x="138879" y="54263"/>
                      <a:pt x="159452" y="54691"/>
                    </a:cubicBezTo>
                    <a:cubicBezTo>
                      <a:pt x="159452" y="54691"/>
                      <a:pt x="196314" y="49548"/>
                      <a:pt x="196314" y="49548"/>
                    </a:cubicBezTo>
                    <a:cubicBezTo>
                      <a:pt x="216460" y="59835"/>
                      <a:pt x="152166" y="95839"/>
                      <a:pt x="154309" y="91982"/>
                    </a:cubicBezTo>
                    <a:cubicBezTo>
                      <a:pt x="122591" y="100983"/>
                      <a:pt x="92587" y="93696"/>
                      <a:pt x="63440" y="85124"/>
                    </a:cubicBezTo>
                    <a:cubicBezTo>
                      <a:pt x="63440" y="85124"/>
                      <a:pt x="24007" y="97554"/>
                      <a:pt x="22292" y="97983"/>
                    </a:cubicBezTo>
                    <a:cubicBezTo>
                      <a:pt x="-853" y="101840"/>
                      <a:pt x="4" y="32403"/>
                      <a:pt x="4" y="32403"/>
                    </a:cubicBezTo>
                    <a:lnTo>
                      <a:pt x="4" y="32403"/>
                    </a:lnTo>
                    <a:close/>
                  </a:path>
                </a:pathLst>
              </a:custGeom>
              <a:solidFill>
                <a:srgbClr val="FED1A5"/>
              </a:solidFill>
              <a:ln w="4286" cap="flat">
                <a:noFill/>
                <a:prstDash val="solid"/>
                <a:miter/>
              </a:ln>
            </p:spPr>
            <p:txBody>
              <a:bodyPr rtlCol="0" anchor="ctr"/>
              <a:lstStyle/>
              <a:p>
                <a:endParaRPr lang="en-GB"/>
              </a:p>
            </p:txBody>
          </p:sp>
          <p:grpSp>
            <p:nvGrpSpPr>
              <p:cNvPr id="1595" name="Graphic 18">
                <a:extLst>
                  <a:ext uri="{FF2B5EF4-FFF2-40B4-BE49-F238E27FC236}">
                    <a16:creationId xmlns:a16="http://schemas.microsoft.com/office/drawing/2014/main" id="{7ACE779E-02CA-BC37-A63D-BF92BA9C305E}"/>
                  </a:ext>
                </a:extLst>
              </p:cNvPr>
              <p:cNvGrpSpPr/>
              <p:nvPr/>
            </p:nvGrpSpPr>
            <p:grpSpPr>
              <a:xfrm>
                <a:off x="7205281" y="3750461"/>
                <a:ext cx="204025" cy="260603"/>
                <a:chOff x="7205281" y="3750461"/>
                <a:chExt cx="204025" cy="260603"/>
              </a:xfrm>
            </p:grpSpPr>
            <p:sp>
              <p:nvSpPr>
                <p:cNvPr id="1596" name="Freeform: Shape 1595">
                  <a:extLst>
                    <a:ext uri="{FF2B5EF4-FFF2-40B4-BE49-F238E27FC236}">
                      <a16:creationId xmlns:a16="http://schemas.microsoft.com/office/drawing/2014/main" id="{35754C65-31DC-027F-45BA-E7859DEB1B1D}"/>
                    </a:ext>
                  </a:extLst>
                </p:cNvPr>
                <p:cNvSpPr/>
                <p:nvPr/>
              </p:nvSpPr>
              <p:spPr>
                <a:xfrm>
                  <a:off x="7217912" y="3750461"/>
                  <a:ext cx="144245" cy="260603"/>
                </a:xfrm>
                <a:custGeom>
                  <a:avLst/>
                  <a:gdLst>
                    <a:gd name="connsiteX0" fmla="*/ 43519 w 144245"/>
                    <a:gd name="connsiteY0" fmla="*/ 0 h 260603"/>
                    <a:gd name="connsiteX1" fmla="*/ 13087 w 144245"/>
                    <a:gd name="connsiteY1" fmla="*/ 71580 h 260603"/>
                    <a:gd name="connsiteX2" fmla="*/ 228 w 144245"/>
                    <a:gd name="connsiteY2" fmla="*/ 165878 h 260603"/>
                    <a:gd name="connsiteX3" fmla="*/ 123672 w 144245"/>
                    <a:gd name="connsiteY3" fmla="*/ 260604 h 260603"/>
                    <a:gd name="connsiteX4" fmla="*/ 144246 w 144245"/>
                    <a:gd name="connsiteY4" fmla="*/ 219885 h 260603"/>
                    <a:gd name="connsiteX5" fmla="*/ 125386 w 144245"/>
                    <a:gd name="connsiteY5" fmla="*/ 48863 h 260603"/>
                    <a:gd name="connsiteX6" fmla="*/ 43519 w 144245"/>
                    <a:gd name="connsiteY6" fmla="*/ 0 h 260603"/>
                    <a:gd name="connsiteX7" fmla="*/ 43519 w 144245"/>
                    <a:gd name="connsiteY7" fmla="*/ 0 h 260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245" h="260603">
                      <a:moveTo>
                        <a:pt x="43519" y="0"/>
                      </a:moveTo>
                      <a:cubicBezTo>
                        <a:pt x="16087" y="24432"/>
                        <a:pt x="37518" y="28718"/>
                        <a:pt x="13087" y="71580"/>
                      </a:cubicBezTo>
                      <a:cubicBezTo>
                        <a:pt x="656" y="90440"/>
                        <a:pt x="228" y="165878"/>
                        <a:pt x="228" y="165878"/>
                      </a:cubicBezTo>
                      <a:cubicBezTo>
                        <a:pt x="-5344" y="228886"/>
                        <a:pt x="92811" y="250317"/>
                        <a:pt x="123672" y="260604"/>
                      </a:cubicBezTo>
                      <a:lnTo>
                        <a:pt x="144246" y="219885"/>
                      </a:lnTo>
                      <a:lnTo>
                        <a:pt x="125386" y="48863"/>
                      </a:lnTo>
                      <a:lnTo>
                        <a:pt x="43519" y="0"/>
                      </a:lnTo>
                      <a:lnTo>
                        <a:pt x="43519" y="0"/>
                      </a:lnTo>
                      <a:close/>
                    </a:path>
                  </a:pathLst>
                </a:custGeom>
                <a:solidFill>
                  <a:srgbClr val="F9A873"/>
                </a:solidFill>
                <a:ln w="4286" cap="flat">
                  <a:noFill/>
                  <a:prstDash val="solid"/>
                  <a:miter/>
                </a:ln>
              </p:spPr>
              <p:txBody>
                <a:bodyPr rtlCol="0" anchor="ctr"/>
                <a:lstStyle/>
                <a:p>
                  <a:endParaRPr lang="en-GB"/>
                </a:p>
              </p:txBody>
            </p:sp>
            <p:sp>
              <p:nvSpPr>
                <p:cNvPr id="1597" name="Freeform: Shape 1596">
                  <a:extLst>
                    <a:ext uri="{FF2B5EF4-FFF2-40B4-BE49-F238E27FC236}">
                      <a16:creationId xmlns:a16="http://schemas.microsoft.com/office/drawing/2014/main" id="{03E80FF8-F198-AFF4-8E8F-41ADC158C762}"/>
                    </a:ext>
                  </a:extLst>
                </p:cNvPr>
                <p:cNvSpPr/>
                <p:nvPr/>
              </p:nvSpPr>
              <p:spPr>
                <a:xfrm>
                  <a:off x="7220712" y="3900908"/>
                  <a:ext cx="188595" cy="101213"/>
                </a:xfrm>
                <a:custGeom>
                  <a:avLst/>
                  <a:gdLst>
                    <a:gd name="connsiteX0" fmla="*/ 0 w 188595"/>
                    <a:gd name="connsiteY0" fmla="*/ 53578 h 101213"/>
                    <a:gd name="connsiteX1" fmla="*/ 58721 w 188595"/>
                    <a:gd name="connsiteY1" fmla="*/ 0 h 101213"/>
                    <a:gd name="connsiteX2" fmla="*/ 147876 w 188595"/>
                    <a:gd name="connsiteY2" fmla="*/ 35576 h 101213"/>
                    <a:gd name="connsiteX3" fmla="*/ 188595 w 188595"/>
                    <a:gd name="connsiteY3" fmla="*/ 86582 h 101213"/>
                    <a:gd name="connsiteX4" fmla="*/ 0 w 188595"/>
                    <a:gd name="connsiteY4" fmla="*/ 53578 h 101213"/>
                    <a:gd name="connsiteX5" fmla="*/ 0 w 188595"/>
                    <a:gd name="connsiteY5" fmla="*/ 53578 h 101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8595" h="101213">
                      <a:moveTo>
                        <a:pt x="0" y="53578"/>
                      </a:moveTo>
                      <a:cubicBezTo>
                        <a:pt x="3000" y="18431"/>
                        <a:pt x="39005" y="38148"/>
                        <a:pt x="58721" y="0"/>
                      </a:cubicBezTo>
                      <a:lnTo>
                        <a:pt x="147876" y="35576"/>
                      </a:lnTo>
                      <a:lnTo>
                        <a:pt x="188595" y="86582"/>
                      </a:lnTo>
                      <a:cubicBezTo>
                        <a:pt x="129445" y="114443"/>
                        <a:pt x="51006" y="102013"/>
                        <a:pt x="0" y="53578"/>
                      </a:cubicBezTo>
                      <a:lnTo>
                        <a:pt x="0" y="53578"/>
                      </a:lnTo>
                      <a:close/>
                    </a:path>
                  </a:pathLst>
                </a:custGeom>
                <a:solidFill>
                  <a:srgbClr val="E89D6C"/>
                </a:solidFill>
                <a:ln w="4286" cap="flat">
                  <a:noFill/>
                  <a:prstDash val="solid"/>
                  <a:miter/>
                </a:ln>
              </p:spPr>
              <p:txBody>
                <a:bodyPr rtlCol="0" anchor="ctr"/>
                <a:lstStyle/>
                <a:p>
                  <a:endParaRPr lang="en-GB"/>
                </a:p>
              </p:txBody>
            </p:sp>
            <p:sp>
              <p:nvSpPr>
                <p:cNvPr id="1598" name="Freeform: Shape 1597">
                  <a:extLst>
                    <a:ext uri="{FF2B5EF4-FFF2-40B4-BE49-F238E27FC236}">
                      <a16:creationId xmlns:a16="http://schemas.microsoft.com/office/drawing/2014/main" id="{EB596349-187D-9A75-0AF5-CF830ABB6661}"/>
                    </a:ext>
                  </a:extLst>
                </p:cNvPr>
                <p:cNvSpPr/>
                <p:nvPr/>
              </p:nvSpPr>
              <p:spPr>
                <a:xfrm>
                  <a:off x="7205281" y="3921054"/>
                  <a:ext cx="34290" cy="33432"/>
                </a:xfrm>
                <a:custGeom>
                  <a:avLst/>
                  <a:gdLst>
                    <a:gd name="connsiteX0" fmla="*/ 5143 w 34290"/>
                    <a:gd name="connsiteY0" fmla="*/ 0 h 33432"/>
                    <a:gd name="connsiteX1" fmla="*/ 34290 w 34290"/>
                    <a:gd name="connsiteY1" fmla="*/ 7287 h 33432"/>
                    <a:gd name="connsiteX2" fmla="*/ 15430 w 34290"/>
                    <a:gd name="connsiteY2" fmla="*/ 28289 h 33432"/>
                    <a:gd name="connsiteX3" fmla="*/ 5143 w 34290"/>
                    <a:gd name="connsiteY3" fmla="*/ 33433 h 33432"/>
                    <a:gd name="connsiteX4" fmla="*/ 0 w 34290"/>
                    <a:gd name="connsiteY4" fmla="*/ 8144 h 33432"/>
                    <a:gd name="connsiteX5" fmla="*/ 5143 w 34290"/>
                    <a:gd name="connsiteY5" fmla="*/ 0 h 33432"/>
                    <a:gd name="connsiteX6" fmla="*/ 5143 w 34290"/>
                    <a:gd name="connsiteY6" fmla="*/ 0 h 33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290" h="33432">
                      <a:moveTo>
                        <a:pt x="5143" y="0"/>
                      </a:moveTo>
                      <a:cubicBezTo>
                        <a:pt x="5143" y="0"/>
                        <a:pt x="24431" y="12859"/>
                        <a:pt x="34290" y="7287"/>
                      </a:cubicBezTo>
                      <a:lnTo>
                        <a:pt x="15430" y="28289"/>
                      </a:lnTo>
                      <a:lnTo>
                        <a:pt x="5143" y="33433"/>
                      </a:lnTo>
                      <a:lnTo>
                        <a:pt x="0" y="8144"/>
                      </a:lnTo>
                      <a:lnTo>
                        <a:pt x="5143" y="0"/>
                      </a:lnTo>
                      <a:lnTo>
                        <a:pt x="5143" y="0"/>
                      </a:lnTo>
                      <a:close/>
                    </a:path>
                  </a:pathLst>
                </a:custGeom>
                <a:solidFill>
                  <a:srgbClr val="CF9585"/>
                </a:solidFill>
                <a:ln w="4286" cap="flat">
                  <a:noFill/>
                  <a:prstDash val="solid"/>
                  <a:miter/>
                </a:ln>
              </p:spPr>
              <p:txBody>
                <a:bodyPr rtlCol="0" anchor="ctr"/>
                <a:lstStyle/>
                <a:p>
                  <a:endParaRPr lang="en-GB"/>
                </a:p>
              </p:txBody>
            </p:sp>
          </p:grpSp>
          <p:sp>
            <p:nvSpPr>
              <p:cNvPr id="1599" name="Freeform: Shape 1598">
                <a:extLst>
                  <a:ext uri="{FF2B5EF4-FFF2-40B4-BE49-F238E27FC236}">
                    <a16:creationId xmlns:a16="http://schemas.microsoft.com/office/drawing/2014/main" id="{D9C85837-3558-E7EE-E1B5-B4F35EE6DF77}"/>
                  </a:ext>
                </a:extLst>
              </p:cNvPr>
              <p:cNvSpPr/>
              <p:nvPr/>
            </p:nvSpPr>
            <p:spPr>
              <a:xfrm>
                <a:off x="7243857" y="3682225"/>
                <a:ext cx="258424" cy="306620"/>
              </a:xfrm>
              <a:custGeom>
                <a:avLst/>
                <a:gdLst>
                  <a:gd name="connsiteX0" fmla="*/ 224171 w 258424"/>
                  <a:gd name="connsiteY0" fmla="*/ 208396 h 306620"/>
                  <a:gd name="connsiteX1" fmla="*/ 0 w 258424"/>
                  <a:gd name="connsiteY1" fmla="*/ 65664 h 306620"/>
                  <a:gd name="connsiteX2" fmla="*/ 10287 w 258424"/>
                  <a:gd name="connsiteY2" fmla="*/ 111527 h 306620"/>
                  <a:gd name="connsiteX3" fmla="*/ 2572 w 258424"/>
                  <a:gd name="connsiteY3" fmla="*/ 192966 h 306620"/>
                  <a:gd name="connsiteX4" fmla="*/ 30432 w 258424"/>
                  <a:gd name="connsiteY4" fmla="*/ 165105 h 306620"/>
                  <a:gd name="connsiteX5" fmla="*/ 45863 w 258424"/>
                  <a:gd name="connsiteY5" fmla="*/ 195538 h 306620"/>
                  <a:gd name="connsiteX6" fmla="*/ 30432 w 258424"/>
                  <a:gd name="connsiteY6" fmla="*/ 220826 h 306620"/>
                  <a:gd name="connsiteX7" fmla="*/ 33004 w 258424"/>
                  <a:gd name="connsiteY7" fmla="*/ 266689 h 306620"/>
                  <a:gd name="connsiteX8" fmla="*/ 122158 w 258424"/>
                  <a:gd name="connsiteY8" fmla="*/ 304837 h 306620"/>
                  <a:gd name="connsiteX9" fmla="*/ 224171 w 258424"/>
                  <a:gd name="connsiteY9" fmla="*/ 208396 h 306620"/>
                  <a:gd name="connsiteX10" fmla="*/ 224171 w 258424"/>
                  <a:gd name="connsiteY10" fmla="*/ 208396 h 306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8424" h="306620">
                    <a:moveTo>
                      <a:pt x="224171" y="208396"/>
                    </a:moveTo>
                    <a:cubicBezTo>
                      <a:pt x="351043" y="74237"/>
                      <a:pt x="91297" y="-95499"/>
                      <a:pt x="0" y="65664"/>
                    </a:cubicBezTo>
                    <a:cubicBezTo>
                      <a:pt x="0" y="65664"/>
                      <a:pt x="15859" y="78952"/>
                      <a:pt x="10287" y="111527"/>
                    </a:cubicBezTo>
                    <a:cubicBezTo>
                      <a:pt x="18002" y="124386"/>
                      <a:pt x="10287" y="177964"/>
                      <a:pt x="2572" y="192966"/>
                    </a:cubicBezTo>
                    <a:cubicBezTo>
                      <a:pt x="2572" y="192966"/>
                      <a:pt x="13287" y="168106"/>
                      <a:pt x="30432" y="165105"/>
                    </a:cubicBezTo>
                    <a:cubicBezTo>
                      <a:pt x="55721" y="159962"/>
                      <a:pt x="50577" y="188251"/>
                      <a:pt x="45863" y="195538"/>
                    </a:cubicBezTo>
                    <a:cubicBezTo>
                      <a:pt x="45863" y="195538"/>
                      <a:pt x="30432" y="220826"/>
                      <a:pt x="30432" y="220826"/>
                    </a:cubicBezTo>
                    <a:cubicBezTo>
                      <a:pt x="27003" y="236686"/>
                      <a:pt x="27003" y="252545"/>
                      <a:pt x="33004" y="266689"/>
                    </a:cubicBezTo>
                    <a:cubicBezTo>
                      <a:pt x="35147" y="274833"/>
                      <a:pt x="96441" y="315553"/>
                      <a:pt x="122158" y="304837"/>
                    </a:cubicBezTo>
                    <a:lnTo>
                      <a:pt x="224171" y="208396"/>
                    </a:lnTo>
                    <a:lnTo>
                      <a:pt x="224171" y="208396"/>
                    </a:lnTo>
                    <a:close/>
                  </a:path>
                </a:pathLst>
              </a:custGeom>
              <a:solidFill>
                <a:srgbClr val="000000"/>
              </a:solidFill>
              <a:ln w="4286" cap="flat">
                <a:noFill/>
                <a:prstDash val="solid"/>
                <a:miter/>
              </a:ln>
            </p:spPr>
            <p:txBody>
              <a:bodyPr rtlCol="0" anchor="ctr"/>
              <a:lstStyle/>
              <a:p>
                <a:endParaRPr lang="en-GB"/>
              </a:p>
            </p:txBody>
          </p:sp>
          <p:sp>
            <p:nvSpPr>
              <p:cNvPr id="1600" name="Freeform: Shape 1599">
                <a:extLst>
                  <a:ext uri="{FF2B5EF4-FFF2-40B4-BE49-F238E27FC236}">
                    <a16:creationId xmlns:a16="http://schemas.microsoft.com/office/drawing/2014/main" id="{E1D7B271-D8CC-33DC-F100-7579025AB8F1}"/>
                  </a:ext>
                </a:extLst>
              </p:cNvPr>
              <p:cNvSpPr/>
              <p:nvPr/>
            </p:nvSpPr>
            <p:spPr>
              <a:xfrm>
                <a:off x="7403734" y="4237808"/>
                <a:ext cx="326674" cy="143589"/>
              </a:xfrm>
              <a:custGeom>
                <a:avLst/>
                <a:gdLst>
                  <a:gd name="connsiteX0" fmla="*/ 309039 w 326674"/>
                  <a:gd name="connsiteY0" fmla="*/ 30861 h 143589"/>
                  <a:gd name="connsiteX1" fmla="*/ 324469 w 326674"/>
                  <a:gd name="connsiteY1" fmla="*/ 105870 h 143589"/>
                  <a:gd name="connsiteX2" fmla="*/ 3858 w 326674"/>
                  <a:gd name="connsiteY2" fmla="*/ 143589 h 143589"/>
                  <a:gd name="connsiteX3" fmla="*/ 0 w 326674"/>
                  <a:gd name="connsiteY3" fmla="*/ 0 h 143589"/>
                  <a:gd name="connsiteX4" fmla="*/ 309039 w 326674"/>
                  <a:gd name="connsiteY4" fmla="*/ 30861 h 143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674" h="143589">
                    <a:moveTo>
                      <a:pt x="309039" y="30861"/>
                    </a:moveTo>
                    <a:cubicBezTo>
                      <a:pt x="328327" y="51864"/>
                      <a:pt x="328756" y="78438"/>
                      <a:pt x="324469" y="105870"/>
                    </a:cubicBezTo>
                    <a:cubicBezTo>
                      <a:pt x="204025" y="145733"/>
                      <a:pt x="105013" y="143161"/>
                      <a:pt x="3858" y="143589"/>
                    </a:cubicBezTo>
                    <a:lnTo>
                      <a:pt x="0" y="0"/>
                    </a:lnTo>
                    <a:cubicBezTo>
                      <a:pt x="102441" y="13716"/>
                      <a:pt x="204454" y="34290"/>
                      <a:pt x="309039" y="30861"/>
                    </a:cubicBezTo>
                    <a:close/>
                  </a:path>
                </a:pathLst>
              </a:custGeom>
              <a:solidFill>
                <a:srgbClr val="94A7D0"/>
              </a:solidFill>
              <a:ln w="4286" cap="flat">
                <a:noFill/>
                <a:prstDash val="solid"/>
                <a:miter/>
              </a:ln>
            </p:spPr>
            <p:txBody>
              <a:bodyPr rtlCol="0" anchor="ctr"/>
              <a:lstStyle/>
              <a:p>
                <a:endParaRPr lang="en-GB"/>
              </a:p>
            </p:txBody>
          </p:sp>
          <p:grpSp>
            <p:nvGrpSpPr>
              <p:cNvPr id="1601" name="Graphic 18">
                <a:extLst>
                  <a:ext uri="{FF2B5EF4-FFF2-40B4-BE49-F238E27FC236}">
                    <a16:creationId xmlns:a16="http://schemas.microsoft.com/office/drawing/2014/main" id="{883D00AD-2E3A-42B8-CD01-A21C1C94A551}"/>
                  </a:ext>
                </a:extLst>
              </p:cNvPr>
              <p:cNvGrpSpPr/>
              <p:nvPr/>
            </p:nvGrpSpPr>
            <p:grpSpPr>
              <a:xfrm>
                <a:off x="7044118" y="3932115"/>
                <a:ext cx="614219" cy="945629"/>
                <a:chOff x="7044118" y="3932115"/>
                <a:chExt cx="614219" cy="945629"/>
              </a:xfrm>
            </p:grpSpPr>
            <p:sp>
              <p:nvSpPr>
                <p:cNvPr id="1602" name="Freeform: Shape 1601">
                  <a:extLst>
                    <a:ext uri="{FF2B5EF4-FFF2-40B4-BE49-F238E27FC236}">
                      <a16:creationId xmlns:a16="http://schemas.microsoft.com/office/drawing/2014/main" id="{2FC10A19-C254-AA73-28C8-13B24335B604}"/>
                    </a:ext>
                  </a:extLst>
                </p:cNvPr>
                <p:cNvSpPr/>
                <p:nvPr/>
              </p:nvSpPr>
              <p:spPr>
                <a:xfrm>
                  <a:off x="7044118" y="3932115"/>
                  <a:ext cx="469344" cy="853266"/>
                </a:xfrm>
                <a:custGeom>
                  <a:avLst/>
                  <a:gdLst>
                    <a:gd name="connsiteX0" fmla="*/ 469344 w 469344"/>
                    <a:gd name="connsiteY0" fmla="*/ 772465 h 853266"/>
                    <a:gd name="connsiteX1" fmla="*/ 37291 w 469344"/>
                    <a:gd name="connsiteY1" fmla="*/ 702599 h 853266"/>
                    <a:gd name="connsiteX2" fmla="*/ 0 w 469344"/>
                    <a:gd name="connsiteY2" fmla="*/ 111525 h 853266"/>
                    <a:gd name="connsiteX3" fmla="*/ 323183 w 469344"/>
                    <a:gd name="connsiteY3" fmla="*/ 111525 h 853266"/>
                    <a:gd name="connsiteX4" fmla="*/ 426482 w 469344"/>
                    <a:gd name="connsiteY4" fmla="*/ 244828 h 853266"/>
                    <a:gd name="connsiteX5" fmla="*/ 469344 w 469344"/>
                    <a:gd name="connsiteY5" fmla="*/ 772465 h 853266"/>
                    <a:gd name="connsiteX6" fmla="*/ 469344 w 469344"/>
                    <a:gd name="connsiteY6" fmla="*/ 772465 h 853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9344" h="853266">
                      <a:moveTo>
                        <a:pt x="469344" y="772465"/>
                      </a:moveTo>
                      <a:cubicBezTo>
                        <a:pt x="335614" y="921198"/>
                        <a:pt x="155163" y="844903"/>
                        <a:pt x="37291" y="702599"/>
                      </a:cubicBezTo>
                      <a:cubicBezTo>
                        <a:pt x="119586" y="464713"/>
                        <a:pt x="49721" y="354985"/>
                        <a:pt x="0" y="111525"/>
                      </a:cubicBezTo>
                      <a:cubicBezTo>
                        <a:pt x="18860" y="-101073"/>
                        <a:pt x="235315" y="43374"/>
                        <a:pt x="323183" y="111525"/>
                      </a:cubicBezTo>
                      <a:cubicBezTo>
                        <a:pt x="390906" y="151816"/>
                        <a:pt x="436340" y="194679"/>
                        <a:pt x="426482" y="244828"/>
                      </a:cubicBezTo>
                      <a:lnTo>
                        <a:pt x="469344" y="772465"/>
                      </a:lnTo>
                      <a:lnTo>
                        <a:pt x="469344" y="772465"/>
                      </a:lnTo>
                      <a:close/>
                    </a:path>
                  </a:pathLst>
                </a:custGeom>
                <a:solidFill>
                  <a:srgbClr val="878DBE"/>
                </a:solidFill>
                <a:ln w="4286" cap="flat">
                  <a:noFill/>
                  <a:prstDash val="solid"/>
                  <a:miter/>
                </a:ln>
              </p:spPr>
              <p:txBody>
                <a:bodyPr rtlCol="0" anchor="ctr"/>
                <a:lstStyle/>
                <a:p>
                  <a:endParaRPr lang="en-GB"/>
                </a:p>
              </p:txBody>
            </p:sp>
            <p:sp>
              <p:nvSpPr>
                <p:cNvPr id="1603" name="Freeform: Shape 1602">
                  <a:extLst>
                    <a:ext uri="{FF2B5EF4-FFF2-40B4-BE49-F238E27FC236}">
                      <a16:creationId xmlns:a16="http://schemas.microsoft.com/office/drawing/2014/main" id="{E47FD63A-337F-55CA-F68A-F3E46993DE22}"/>
                    </a:ext>
                  </a:extLst>
                </p:cNvPr>
                <p:cNvSpPr/>
                <p:nvPr/>
              </p:nvSpPr>
              <p:spPr>
                <a:xfrm>
                  <a:off x="7354442" y="4097541"/>
                  <a:ext cx="303895" cy="780203"/>
                </a:xfrm>
                <a:custGeom>
                  <a:avLst/>
                  <a:gdLst>
                    <a:gd name="connsiteX0" fmla="*/ 0 w 303895"/>
                    <a:gd name="connsiteY0" fmla="*/ 780203 h 780203"/>
                    <a:gd name="connsiteX1" fmla="*/ 50578 w 303895"/>
                    <a:gd name="connsiteY1" fmla="*/ 401299 h 780203"/>
                    <a:gd name="connsiteX2" fmla="*/ 24432 w 303895"/>
                    <a:gd name="connsiteY2" fmla="*/ 266711 h 780203"/>
                    <a:gd name="connsiteX3" fmla="*/ 78867 w 303895"/>
                    <a:gd name="connsiteY3" fmla="*/ 106 h 780203"/>
                    <a:gd name="connsiteX4" fmla="*/ 303895 w 303895"/>
                    <a:gd name="connsiteY4" fmla="*/ 666189 h 780203"/>
                    <a:gd name="connsiteX5" fmla="*/ 0 w 303895"/>
                    <a:gd name="connsiteY5" fmla="*/ 780203 h 780203"/>
                    <a:gd name="connsiteX6" fmla="*/ 0 w 303895"/>
                    <a:gd name="connsiteY6" fmla="*/ 780203 h 780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895" h="780203">
                      <a:moveTo>
                        <a:pt x="0" y="780203"/>
                      </a:moveTo>
                      <a:cubicBezTo>
                        <a:pt x="39862" y="676905"/>
                        <a:pt x="71581" y="518742"/>
                        <a:pt x="50578" y="401299"/>
                      </a:cubicBezTo>
                      <a:cubicBezTo>
                        <a:pt x="43720" y="350721"/>
                        <a:pt x="35148" y="299715"/>
                        <a:pt x="24432" y="266711"/>
                      </a:cubicBezTo>
                      <a:cubicBezTo>
                        <a:pt x="-4286" y="177986"/>
                        <a:pt x="10287" y="-5037"/>
                        <a:pt x="78867" y="106"/>
                      </a:cubicBezTo>
                      <a:cubicBezTo>
                        <a:pt x="282035" y="351579"/>
                        <a:pt x="284607" y="248709"/>
                        <a:pt x="303895" y="666189"/>
                      </a:cubicBezTo>
                      <a:lnTo>
                        <a:pt x="0" y="780203"/>
                      </a:lnTo>
                      <a:lnTo>
                        <a:pt x="0" y="780203"/>
                      </a:lnTo>
                      <a:close/>
                    </a:path>
                  </a:pathLst>
                </a:custGeom>
                <a:solidFill>
                  <a:srgbClr val="61689D"/>
                </a:solidFill>
                <a:ln w="4286" cap="flat">
                  <a:noFill/>
                  <a:prstDash val="solid"/>
                  <a:miter/>
                </a:ln>
              </p:spPr>
              <p:txBody>
                <a:bodyPr rtlCol="0" anchor="ctr"/>
                <a:lstStyle/>
                <a:p>
                  <a:endParaRPr lang="en-GB"/>
                </a:p>
              </p:txBody>
            </p:sp>
          </p:grpSp>
          <p:sp>
            <p:nvSpPr>
              <p:cNvPr id="1604" name="Freeform: Shape 1603">
                <a:extLst>
                  <a:ext uri="{FF2B5EF4-FFF2-40B4-BE49-F238E27FC236}">
                    <a16:creationId xmlns:a16="http://schemas.microsoft.com/office/drawing/2014/main" id="{D9353A1D-F263-0627-4862-C6DCD36B51D1}"/>
                  </a:ext>
                </a:extLst>
              </p:cNvPr>
              <p:cNvSpPr/>
              <p:nvPr/>
            </p:nvSpPr>
            <p:spPr>
              <a:xfrm>
                <a:off x="7732918" y="4002563"/>
                <a:ext cx="148836" cy="174380"/>
              </a:xfrm>
              <a:custGeom>
                <a:avLst/>
                <a:gdLst>
                  <a:gd name="connsiteX0" fmla="*/ 54435 w 148836"/>
                  <a:gd name="connsiteY0" fmla="*/ 174380 h 174380"/>
                  <a:gd name="connsiteX1" fmla="*/ 120015 w 148836"/>
                  <a:gd name="connsiteY1" fmla="*/ 96799 h 174380"/>
                  <a:gd name="connsiteX2" fmla="*/ 139303 w 148836"/>
                  <a:gd name="connsiteY2" fmla="*/ 2073 h 174380"/>
                  <a:gd name="connsiteX3" fmla="*/ 88725 w 148836"/>
                  <a:gd name="connsiteY3" fmla="*/ 45364 h 174380"/>
                  <a:gd name="connsiteX4" fmla="*/ 72009 w 148836"/>
                  <a:gd name="connsiteY4" fmla="*/ 62081 h 174380"/>
                  <a:gd name="connsiteX5" fmla="*/ 81867 w 148836"/>
                  <a:gd name="connsiteY5" fmla="*/ 17504 h 174380"/>
                  <a:gd name="connsiteX6" fmla="*/ 66865 w 148836"/>
                  <a:gd name="connsiteY6" fmla="*/ 16646 h 174380"/>
                  <a:gd name="connsiteX7" fmla="*/ 32575 w 148836"/>
                  <a:gd name="connsiteY7" fmla="*/ 72796 h 174380"/>
                  <a:gd name="connsiteX8" fmla="*/ 0 w 148836"/>
                  <a:gd name="connsiteY8" fmla="*/ 131089 h 174380"/>
                  <a:gd name="connsiteX9" fmla="*/ 54435 w 148836"/>
                  <a:gd name="connsiteY9" fmla="*/ 174380 h 174380"/>
                  <a:gd name="connsiteX10" fmla="*/ 54435 w 148836"/>
                  <a:gd name="connsiteY10" fmla="*/ 174380 h 17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836" h="174380">
                    <a:moveTo>
                      <a:pt x="54435" y="174380"/>
                    </a:moveTo>
                    <a:cubicBezTo>
                      <a:pt x="56578" y="158093"/>
                      <a:pt x="112728" y="104943"/>
                      <a:pt x="120015" y="96799"/>
                    </a:cubicBezTo>
                    <a:cubicBezTo>
                      <a:pt x="134159" y="75368"/>
                      <a:pt x="164163" y="34220"/>
                      <a:pt x="139303" y="2073"/>
                    </a:cubicBezTo>
                    <a:cubicBezTo>
                      <a:pt x="120444" y="-11214"/>
                      <a:pt x="92154" y="43650"/>
                      <a:pt x="88725" y="45364"/>
                    </a:cubicBezTo>
                    <a:cubicBezTo>
                      <a:pt x="88725" y="45364"/>
                      <a:pt x="72009" y="62081"/>
                      <a:pt x="72009" y="62081"/>
                    </a:cubicBezTo>
                    <a:cubicBezTo>
                      <a:pt x="75438" y="49650"/>
                      <a:pt x="83582" y="30362"/>
                      <a:pt x="81867" y="17504"/>
                    </a:cubicBezTo>
                    <a:cubicBezTo>
                      <a:pt x="79724" y="-2642"/>
                      <a:pt x="72866" y="2930"/>
                      <a:pt x="66865" y="16646"/>
                    </a:cubicBezTo>
                    <a:cubicBezTo>
                      <a:pt x="60436" y="38506"/>
                      <a:pt x="40719" y="52222"/>
                      <a:pt x="32575" y="72796"/>
                    </a:cubicBezTo>
                    <a:cubicBezTo>
                      <a:pt x="31718" y="86084"/>
                      <a:pt x="7715" y="120374"/>
                      <a:pt x="0" y="131089"/>
                    </a:cubicBezTo>
                    <a:lnTo>
                      <a:pt x="54435" y="174380"/>
                    </a:lnTo>
                    <a:lnTo>
                      <a:pt x="54435" y="174380"/>
                    </a:lnTo>
                    <a:close/>
                  </a:path>
                </a:pathLst>
              </a:custGeom>
              <a:solidFill>
                <a:srgbClr val="F3BA87"/>
              </a:solidFill>
              <a:ln w="4286" cap="flat">
                <a:noFill/>
                <a:prstDash val="solid"/>
                <a:miter/>
              </a:ln>
            </p:spPr>
            <p:txBody>
              <a:bodyPr rtlCol="0" anchor="ctr"/>
              <a:lstStyle/>
              <a:p>
                <a:endParaRPr lang="en-GB"/>
              </a:p>
            </p:txBody>
          </p:sp>
          <p:sp>
            <p:nvSpPr>
              <p:cNvPr id="1605" name="Freeform: Shape 1604">
                <a:extLst>
                  <a:ext uri="{FF2B5EF4-FFF2-40B4-BE49-F238E27FC236}">
                    <a16:creationId xmlns:a16="http://schemas.microsoft.com/office/drawing/2014/main" id="{CE7DA572-2BDA-E72D-EC63-9BA5AE3DDADA}"/>
                  </a:ext>
                </a:extLst>
              </p:cNvPr>
              <p:cNvSpPr/>
              <p:nvPr/>
            </p:nvSpPr>
            <p:spPr>
              <a:xfrm>
                <a:off x="7547780" y="4119507"/>
                <a:ext cx="258433" cy="280011"/>
              </a:xfrm>
              <a:custGeom>
                <a:avLst/>
                <a:gdLst>
                  <a:gd name="connsiteX0" fmla="*/ 14546 w 258433"/>
                  <a:gd name="connsiteY0" fmla="*/ 129873 h 280011"/>
                  <a:gd name="connsiteX1" fmla="*/ 55265 w 258433"/>
                  <a:gd name="connsiteY1" fmla="*/ 141018 h 280011"/>
                  <a:gd name="connsiteX2" fmla="*/ 186424 w 258433"/>
                  <a:gd name="connsiteY2" fmla="*/ 0 h 280011"/>
                  <a:gd name="connsiteX3" fmla="*/ 258434 w 258433"/>
                  <a:gd name="connsiteY3" fmla="*/ 39434 h 280011"/>
                  <a:gd name="connsiteX4" fmla="*/ 119988 w 258433"/>
                  <a:gd name="connsiteY4" fmla="*/ 246031 h 280011"/>
                  <a:gd name="connsiteX5" fmla="*/ 32977 w 258433"/>
                  <a:gd name="connsiteY5" fmla="*/ 278178 h 280011"/>
                  <a:gd name="connsiteX6" fmla="*/ 4259 w 258433"/>
                  <a:gd name="connsiteY6" fmla="*/ 216884 h 280011"/>
                  <a:gd name="connsiteX7" fmla="*/ 14546 w 258433"/>
                  <a:gd name="connsiteY7" fmla="*/ 129873 h 280011"/>
                  <a:gd name="connsiteX8" fmla="*/ 14546 w 258433"/>
                  <a:gd name="connsiteY8" fmla="*/ 129873 h 280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433" h="280011">
                    <a:moveTo>
                      <a:pt x="14546" y="129873"/>
                    </a:moveTo>
                    <a:lnTo>
                      <a:pt x="55265" y="141018"/>
                    </a:lnTo>
                    <a:cubicBezTo>
                      <a:pt x="107558" y="110585"/>
                      <a:pt x="140562" y="41577"/>
                      <a:pt x="186424" y="0"/>
                    </a:cubicBezTo>
                    <a:cubicBezTo>
                      <a:pt x="215571" y="6858"/>
                      <a:pt x="239574" y="19717"/>
                      <a:pt x="258434" y="39434"/>
                    </a:cubicBezTo>
                    <a:cubicBezTo>
                      <a:pt x="236574" y="115300"/>
                      <a:pt x="171852" y="190310"/>
                      <a:pt x="119988" y="246031"/>
                    </a:cubicBezTo>
                    <a:cubicBezTo>
                      <a:pt x="119988" y="246031"/>
                      <a:pt x="82269" y="289322"/>
                      <a:pt x="32977" y="278178"/>
                    </a:cubicBezTo>
                    <a:cubicBezTo>
                      <a:pt x="-16315" y="267033"/>
                      <a:pt x="4259" y="216884"/>
                      <a:pt x="4259" y="216884"/>
                    </a:cubicBezTo>
                    <a:lnTo>
                      <a:pt x="14546" y="129873"/>
                    </a:lnTo>
                    <a:lnTo>
                      <a:pt x="14546" y="129873"/>
                    </a:lnTo>
                    <a:close/>
                  </a:path>
                </a:pathLst>
              </a:custGeom>
              <a:solidFill>
                <a:srgbClr val="7981B6"/>
              </a:solidFill>
              <a:ln w="4286" cap="flat">
                <a:noFill/>
                <a:prstDash val="solid"/>
                <a:miter/>
              </a:ln>
            </p:spPr>
            <p:txBody>
              <a:bodyPr rtlCol="0" anchor="ctr"/>
              <a:lstStyle/>
              <a:p>
                <a:endParaRPr lang="en-GB"/>
              </a:p>
            </p:txBody>
          </p:sp>
          <p:sp>
            <p:nvSpPr>
              <p:cNvPr id="1606" name="Freeform: Shape 1605">
                <a:extLst>
                  <a:ext uri="{FF2B5EF4-FFF2-40B4-BE49-F238E27FC236}">
                    <a16:creationId xmlns:a16="http://schemas.microsoft.com/office/drawing/2014/main" id="{7EE215CD-AC77-3E8B-6106-EFC59B1A10CD}"/>
                  </a:ext>
                </a:extLst>
              </p:cNvPr>
              <p:cNvSpPr/>
              <p:nvPr/>
            </p:nvSpPr>
            <p:spPr>
              <a:xfrm>
                <a:off x="7358106" y="4099175"/>
                <a:ext cx="256208" cy="297652"/>
              </a:xfrm>
              <a:custGeom>
                <a:avLst/>
                <a:gdLst>
                  <a:gd name="connsiteX0" fmla="*/ 35341 w 256208"/>
                  <a:gd name="connsiteY0" fmla="*/ 20332 h 297652"/>
                  <a:gd name="connsiteX1" fmla="*/ 221793 w 256208"/>
                  <a:gd name="connsiteY1" fmla="*/ 297653 h 297652"/>
                  <a:gd name="connsiteX2" fmla="*/ 244939 w 256208"/>
                  <a:gd name="connsiteY2" fmla="*/ 160064 h 297652"/>
                  <a:gd name="connsiteX3" fmla="*/ 182360 w 256208"/>
                  <a:gd name="connsiteY3" fmla="*/ 106486 h 297652"/>
                  <a:gd name="connsiteX4" fmla="*/ 35341 w 256208"/>
                  <a:gd name="connsiteY4" fmla="*/ 20332 h 297652"/>
                  <a:gd name="connsiteX5" fmla="*/ 35341 w 256208"/>
                  <a:gd name="connsiteY5" fmla="*/ 20332 h 297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208" h="297652">
                    <a:moveTo>
                      <a:pt x="35341" y="20332"/>
                    </a:moveTo>
                    <a:cubicBezTo>
                      <a:pt x="-54241" y="170780"/>
                      <a:pt x="33198" y="247503"/>
                      <a:pt x="221793" y="297653"/>
                    </a:cubicBezTo>
                    <a:cubicBezTo>
                      <a:pt x="221793" y="297653"/>
                      <a:pt x="280087" y="249647"/>
                      <a:pt x="244939" y="160064"/>
                    </a:cubicBezTo>
                    <a:cubicBezTo>
                      <a:pt x="244939" y="160064"/>
                      <a:pt x="208506" y="129203"/>
                      <a:pt x="182360" y="106486"/>
                    </a:cubicBezTo>
                    <a:cubicBezTo>
                      <a:pt x="132211" y="77768"/>
                      <a:pt x="102207" y="-48676"/>
                      <a:pt x="35341" y="20332"/>
                    </a:cubicBezTo>
                    <a:lnTo>
                      <a:pt x="35341" y="20332"/>
                    </a:lnTo>
                    <a:close/>
                  </a:path>
                </a:pathLst>
              </a:custGeom>
              <a:solidFill>
                <a:srgbClr val="7981B6"/>
              </a:solidFill>
              <a:ln w="4286" cap="flat">
                <a:noFill/>
                <a:prstDash val="solid"/>
                <a:miter/>
              </a:ln>
            </p:spPr>
            <p:txBody>
              <a:bodyPr rtlCol="0" anchor="ctr"/>
              <a:lstStyle/>
              <a:p>
                <a:endParaRPr lang="en-GB"/>
              </a:p>
            </p:txBody>
          </p:sp>
          <p:sp>
            <p:nvSpPr>
              <p:cNvPr id="1607" name="Freeform: Shape 1606">
                <a:extLst>
                  <a:ext uri="{FF2B5EF4-FFF2-40B4-BE49-F238E27FC236}">
                    <a16:creationId xmlns:a16="http://schemas.microsoft.com/office/drawing/2014/main" id="{3DCFE60A-D2BB-5FA7-0DB1-34EC33E87133}"/>
                  </a:ext>
                </a:extLst>
              </p:cNvPr>
              <p:cNvSpPr/>
              <p:nvPr/>
            </p:nvSpPr>
            <p:spPr>
              <a:xfrm>
                <a:off x="7194047" y="3930055"/>
                <a:ext cx="164252" cy="104584"/>
              </a:xfrm>
              <a:custGeom>
                <a:avLst/>
                <a:gdLst>
                  <a:gd name="connsiteX0" fmla="*/ 164253 w 164252"/>
                  <a:gd name="connsiteY0" fmla="*/ 104585 h 104584"/>
                  <a:gd name="connsiteX1" fmla="*/ 160395 w 164252"/>
                  <a:gd name="connsiteY1" fmla="*/ 72438 h 104584"/>
                  <a:gd name="connsiteX2" fmla="*/ 15520 w 164252"/>
                  <a:gd name="connsiteY2" fmla="*/ 0 h 104584"/>
                  <a:gd name="connsiteX3" fmla="*/ 118819 w 164252"/>
                  <a:gd name="connsiteY3" fmla="*/ 98155 h 104584"/>
                  <a:gd name="connsiteX4" fmla="*/ 164253 w 164252"/>
                  <a:gd name="connsiteY4" fmla="*/ 104585 h 104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252" h="104584">
                    <a:moveTo>
                      <a:pt x="164253" y="104585"/>
                    </a:moveTo>
                    <a:lnTo>
                      <a:pt x="160395" y="72438"/>
                    </a:lnTo>
                    <a:cubicBezTo>
                      <a:pt x="102102" y="64294"/>
                      <a:pt x="53668" y="41577"/>
                      <a:pt x="15520" y="0"/>
                    </a:cubicBezTo>
                    <a:cubicBezTo>
                      <a:pt x="-43630" y="39862"/>
                      <a:pt x="82814" y="93869"/>
                      <a:pt x="118819" y="98155"/>
                    </a:cubicBezTo>
                    <a:cubicBezTo>
                      <a:pt x="135535" y="99870"/>
                      <a:pt x="151394" y="101584"/>
                      <a:pt x="164253" y="104585"/>
                    </a:cubicBezTo>
                    <a:close/>
                  </a:path>
                </a:pathLst>
              </a:custGeom>
              <a:solidFill>
                <a:srgbClr val="FDD13B"/>
              </a:solidFill>
              <a:ln w="4286" cap="flat">
                <a:noFill/>
                <a:prstDash val="solid"/>
                <a:miter/>
              </a:ln>
            </p:spPr>
            <p:txBody>
              <a:bodyPr rtlCol="0" anchor="ctr"/>
              <a:lstStyle/>
              <a:p>
                <a:endParaRPr lang="en-GB"/>
              </a:p>
            </p:txBody>
          </p:sp>
          <p:sp>
            <p:nvSpPr>
              <p:cNvPr id="1608" name="Freeform: Shape 1607">
                <a:extLst>
                  <a:ext uri="{FF2B5EF4-FFF2-40B4-BE49-F238E27FC236}">
                    <a16:creationId xmlns:a16="http://schemas.microsoft.com/office/drawing/2014/main" id="{63066AC4-A296-CEF4-CE23-42927290FA13}"/>
                  </a:ext>
                </a:extLst>
              </p:cNvPr>
              <p:cNvSpPr/>
              <p:nvPr/>
            </p:nvSpPr>
            <p:spPr>
              <a:xfrm>
                <a:off x="6769369" y="4167085"/>
                <a:ext cx="531066" cy="969121"/>
              </a:xfrm>
              <a:custGeom>
                <a:avLst/>
                <a:gdLst>
                  <a:gd name="connsiteX0" fmla="*/ 467630 w 531066"/>
                  <a:gd name="connsiteY0" fmla="*/ 270034 h 969121"/>
                  <a:gd name="connsiteX1" fmla="*/ 0 w 531066"/>
                  <a:gd name="connsiteY1" fmla="*/ 0 h 969121"/>
                  <a:gd name="connsiteX2" fmla="*/ 58722 w 531066"/>
                  <a:gd name="connsiteY2" fmla="*/ 696516 h 969121"/>
                  <a:gd name="connsiteX3" fmla="*/ 531067 w 531066"/>
                  <a:gd name="connsiteY3" fmla="*/ 969121 h 969121"/>
                  <a:gd name="connsiteX4" fmla="*/ 467630 w 531066"/>
                  <a:gd name="connsiteY4" fmla="*/ 270034 h 969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066" h="969121">
                    <a:moveTo>
                      <a:pt x="467630" y="270034"/>
                    </a:moveTo>
                    <a:lnTo>
                      <a:pt x="0" y="0"/>
                    </a:lnTo>
                    <a:lnTo>
                      <a:pt x="58722" y="696516"/>
                    </a:lnTo>
                    <a:lnTo>
                      <a:pt x="531067" y="969121"/>
                    </a:lnTo>
                    <a:lnTo>
                      <a:pt x="467630" y="270034"/>
                    </a:lnTo>
                    <a:close/>
                  </a:path>
                </a:pathLst>
              </a:custGeom>
              <a:solidFill>
                <a:srgbClr val="D4D7E8"/>
              </a:solidFill>
              <a:ln w="4286" cap="flat">
                <a:noFill/>
                <a:prstDash val="solid"/>
                <a:miter/>
              </a:ln>
            </p:spPr>
            <p:txBody>
              <a:bodyPr rtlCol="0" anchor="ctr"/>
              <a:lstStyle/>
              <a:p>
                <a:endParaRPr lang="en-GB"/>
              </a:p>
            </p:txBody>
          </p:sp>
          <p:sp>
            <p:nvSpPr>
              <p:cNvPr id="1609" name="Freeform: Shape 1608">
                <a:extLst>
                  <a:ext uri="{FF2B5EF4-FFF2-40B4-BE49-F238E27FC236}">
                    <a16:creationId xmlns:a16="http://schemas.microsoft.com/office/drawing/2014/main" id="{A045B840-DA38-135E-5F5A-FA51B08BCFDA}"/>
                  </a:ext>
                </a:extLst>
              </p:cNvPr>
              <p:cNvSpPr/>
              <p:nvPr/>
            </p:nvSpPr>
            <p:spPr>
              <a:xfrm>
                <a:off x="7237857" y="4415687"/>
                <a:ext cx="90439" cy="720518"/>
              </a:xfrm>
              <a:custGeom>
                <a:avLst/>
                <a:gdLst>
                  <a:gd name="connsiteX0" fmla="*/ 62579 w 90439"/>
                  <a:gd name="connsiteY0" fmla="*/ 720519 h 720518"/>
                  <a:gd name="connsiteX1" fmla="*/ 90440 w 90439"/>
                  <a:gd name="connsiteY1" fmla="*/ 702945 h 720518"/>
                  <a:gd name="connsiteX2" fmla="*/ 31289 w 90439"/>
                  <a:gd name="connsiteY2" fmla="*/ 0 h 720518"/>
                  <a:gd name="connsiteX3" fmla="*/ 0 w 90439"/>
                  <a:gd name="connsiteY3" fmla="*/ 21860 h 720518"/>
                  <a:gd name="connsiteX4" fmla="*/ 62579 w 90439"/>
                  <a:gd name="connsiteY4" fmla="*/ 720519 h 720518"/>
                  <a:gd name="connsiteX5" fmla="*/ 62579 w 90439"/>
                  <a:gd name="connsiteY5" fmla="*/ 720519 h 720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9" h="720518">
                    <a:moveTo>
                      <a:pt x="62579" y="720519"/>
                    </a:moveTo>
                    <a:lnTo>
                      <a:pt x="90440" y="702945"/>
                    </a:lnTo>
                    <a:lnTo>
                      <a:pt x="31289" y="0"/>
                    </a:lnTo>
                    <a:lnTo>
                      <a:pt x="0" y="21860"/>
                    </a:lnTo>
                    <a:cubicBezTo>
                      <a:pt x="11573" y="253746"/>
                      <a:pt x="33432" y="486918"/>
                      <a:pt x="62579" y="720519"/>
                    </a:cubicBezTo>
                    <a:lnTo>
                      <a:pt x="62579" y="720519"/>
                    </a:lnTo>
                    <a:close/>
                  </a:path>
                </a:pathLst>
              </a:custGeom>
              <a:solidFill>
                <a:srgbClr val="949AC5"/>
              </a:solidFill>
              <a:ln w="4286" cap="flat">
                <a:noFill/>
                <a:prstDash val="solid"/>
                <a:miter/>
              </a:ln>
            </p:spPr>
            <p:txBody>
              <a:bodyPr rtlCol="0" anchor="ctr"/>
              <a:lstStyle/>
              <a:p>
                <a:endParaRPr lang="en-GB"/>
              </a:p>
            </p:txBody>
          </p:sp>
          <p:sp>
            <p:nvSpPr>
              <p:cNvPr id="1610" name="Freeform: Shape 1609">
                <a:extLst>
                  <a:ext uri="{FF2B5EF4-FFF2-40B4-BE49-F238E27FC236}">
                    <a16:creationId xmlns:a16="http://schemas.microsoft.com/office/drawing/2014/main" id="{119FF8E5-CF1C-0D94-7467-60B585AED186}"/>
                  </a:ext>
                </a:extLst>
              </p:cNvPr>
              <p:cNvSpPr/>
              <p:nvPr/>
            </p:nvSpPr>
            <p:spPr>
              <a:xfrm>
                <a:off x="6770227" y="4147797"/>
                <a:ext cx="498919" cy="289750"/>
              </a:xfrm>
              <a:custGeom>
                <a:avLst/>
                <a:gdLst>
                  <a:gd name="connsiteX0" fmla="*/ 27861 w 498919"/>
                  <a:gd name="connsiteY0" fmla="*/ 0 h 289750"/>
                  <a:gd name="connsiteX1" fmla="*/ 0 w 498919"/>
                  <a:gd name="connsiteY1" fmla="*/ 20145 h 289750"/>
                  <a:gd name="connsiteX2" fmla="*/ 467630 w 498919"/>
                  <a:gd name="connsiteY2" fmla="*/ 289750 h 289750"/>
                  <a:gd name="connsiteX3" fmla="*/ 498919 w 498919"/>
                  <a:gd name="connsiteY3" fmla="*/ 267891 h 289750"/>
                  <a:gd name="connsiteX4" fmla="*/ 27861 w 498919"/>
                  <a:gd name="connsiteY4" fmla="*/ 0 h 289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919" h="289750">
                    <a:moveTo>
                      <a:pt x="27861" y="0"/>
                    </a:moveTo>
                    <a:lnTo>
                      <a:pt x="0" y="20145"/>
                    </a:lnTo>
                    <a:lnTo>
                      <a:pt x="467630" y="289750"/>
                    </a:lnTo>
                    <a:lnTo>
                      <a:pt x="498919" y="267891"/>
                    </a:lnTo>
                    <a:lnTo>
                      <a:pt x="27861" y="0"/>
                    </a:lnTo>
                    <a:close/>
                  </a:path>
                </a:pathLst>
              </a:custGeom>
              <a:solidFill>
                <a:srgbClr val="AFB3D3"/>
              </a:solidFill>
              <a:ln w="4286" cap="flat">
                <a:noFill/>
                <a:prstDash val="solid"/>
                <a:miter/>
              </a:ln>
            </p:spPr>
            <p:txBody>
              <a:bodyPr rtlCol="0" anchor="ctr"/>
              <a:lstStyle/>
              <a:p>
                <a:endParaRPr lang="en-GB"/>
              </a:p>
            </p:txBody>
          </p:sp>
        </p:grpSp>
      </p:grpSp>
      <p:grpSp>
        <p:nvGrpSpPr>
          <p:cNvPr id="1611" name="Graphic 18">
            <a:extLst>
              <a:ext uri="{FF2B5EF4-FFF2-40B4-BE49-F238E27FC236}">
                <a16:creationId xmlns:a16="http://schemas.microsoft.com/office/drawing/2014/main" id="{1C30B072-796A-84C7-5E5B-E49FB9B9FB87}"/>
              </a:ext>
            </a:extLst>
          </p:cNvPr>
          <p:cNvGrpSpPr/>
          <p:nvPr/>
        </p:nvGrpSpPr>
        <p:grpSpPr>
          <a:xfrm>
            <a:off x="5386465" y="1146993"/>
            <a:ext cx="1657652" cy="3042165"/>
            <a:chOff x="5386465" y="1146993"/>
            <a:chExt cx="1657652" cy="3042165"/>
          </a:xfrm>
        </p:grpSpPr>
        <p:grpSp>
          <p:nvGrpSpPr>
            <p:cNvPr id="1612" name="Graphic 18">
              <a:extLst>
                <a:ext uri="{FF2B5EF4-FFF2-40B4-BE49-F238E27FC236}">
                  <a16:creationId xmlns:a16="http://schemas.microsoft.com/office/drawing/2014/main" id="{938ED260-CC87-6913-5E44-8829A9C819B1}"/>
                </a:ext>
              </a:extLst>
            </p:cNvPr>
            <p:cNvGrpSpPr/>
            <p:nvPr/>
          </p:nvGrpSpPr>
          <p:grpSpPr>
            <a:xfrm>
              <a:off x="5660945" y="1146993"/>
              <a:ext cx="1383172" cy="2555033"/>
              <a:chOff x="5660945" y="1146993"/>
              <a:chExt cx="1383172" cy="2555033"/>
            </a:xfrm>
          </p:grpSpPr>
          <p:sp>
            <p:nvSpPr>
              <p:cNvPr id="1613" name="Freeform: Shape 1612">
                <a:extLst>
                  <a:ext uri="{FF2B5EF4-FFF2-40B4-BE49-F238E27FC236}">
                    <a16:creationId xmlns:a16="http://schemas.microsoft.com/office/drawing/2014/main" id="{7B0E8CD9-9295-021F-ABF2-859C84DF103E}"/>
                  </a:ext>
                </a:extLst>
              </p:cNvPr>
              <p:cNvSpPr/>
              <p:nvPr/>
            </p:nvSpPr>
            <p:spPr>
              <a:xfrm>
                <a:off x="5731240" y="2965220"/>
                <a:ext cx="1281160" cy="736806"/>
              </a:xfrm>
              <a:custGeom>
                <a:avLst/>
                <a:gdLst>
                  <a:gd name="connsiteX0" fmla="*/ 226743 w 1281160"/>
                  <a:gd name="connsiteY0" fmla="*/ 736807 h 736806"/>
                  <a:gd name="connsiteX1" fmla="*/ 1281160 w 1281160"/>
                  <a:gd name="connsiteY1" fmla="*/ 130731 h 736806"/>
                  <a:gd name="connsiteX2" fmla="*/ 1054846 w 1281160"/>
                  <a:gd name="connsiteY2" fmla="*/ 0 h 736806"/>
                  <a:gd name="connsiteX3" fmla="*/ 0 w 1281160"/>
                  <a:gd name="connsiteY3" fmla="*/ 606076 h 736806"/>
                </a:gdLst>
                <a:ahLst/>
                <a:cxnLst>
                  <a:cxn ang="0">
                    <a:pos x="connsiteX0" y="connsiteY0"/>
                  </a:cxn>
                  <a:cxn ang="0">
                    <a:pos x="connsiteX1" y="connsiteY1"/>
                  </a:cxn>
                  <a:cxn ang="0">
                    <a:pos x="connsiteX2" y="connsiteY2"/>
                  </a:cxn>
                  <a:cxn ang="0">
                    <a:pos x="connsiteX3" y="connsiteY3"/>
                  </a:cxn>
                </a:cxnLst>
                <a:rect l="l" t="t" r="r" b="b"/>
                <a:pathLst>
                  <a:path w="1281160" h="736806">
                    <a:moveTo>
                      <a:pt x="226743" y="736807"/>
                    </a:moveTo>
                    <a:lnTo>
                      <a:pt x="1281160" y="130731"/>
                    </a:lnTo>
                    <a:lnTo>
                      <a:pt x="1054846" y="0"/>
                    </a:lnTo>
                    <a:lnTo>
                      <a:pt x="0" y="606076"/>
                    </a:lnTo>
                    <a:close/>
                  </a:path>
                </a:pathLst>
              </a:custGeom>
              <a:solidFill>
                <a:srgbClr val="B3B3B3">
                  <a:alpha val="30000"/>
                </a:srgbClr>
              </a:solidFill>
              <a:ln w="4286" cap="flat">
                <a:noFill/>
                <a:prstDash val="solid"/>
                <a:miter/>
              </a:ln>
            </p:spPr>
            <p:txBody>
              <a:bodyPr rtlCol="0" anchor="ctr"/>
              <a:lstStyle/>
              <a:p>
                <a:endParaRPr lang="en-GB"/>
              </a:p>
            </p:txBody>
          </p:sp>
          <p:grpSp>
            <p:nvGrpSpPr>
              <p:cNvPr id="1614" name="Graphic 18">
                <a:extLst>
                  <a:ext uri="{FF2B5EF4-FFF2-40B4-BE49-F238E27FC236}">
                    <a16:creationId xmlns:a16="http://schemas.microsoft.com/office/drawing/2014/main" id="{A4187471-EC60-06B8-CBA7-AB9CB0B8C9BB}"/>
                  </a:ext>
                </a:extLst>
              </p:cNvPr>
              <p:cNvGrpSpPr/>
              <p:nvPr/>
            </p:nvGrpSpPr>
            <p:grpSpPr>
              <a:xfrm>
                <a:off x="5660945" y="1146993"/>
                <a:ext cx="1383172" cy="2480881"/>
                <a:chOff x="5660945" y="1146993"/>
                <a:chExt cx="1383172" cy="2480881"/>
              </a:xfrm>
            </p:grpSpPr>
            <p:grpSp>
              <p:nvGrpSpPr>
                <p:cNvPr id="1615" name="Graphic 18">
                  <a:extLst>
                    <a:ext uri="{FF2B5EF4-FFF2-40B4-BE49-F238E27FC236}">
                      <a16:creationId xmlns:a16="http://schemas.microsoft.com/office/drawing/2014/main" id="{1225BDF7-9C8A-30D3-65E9-87E5B283D5C0}"/>
                    </a:ext>
                  </a:extLst>
                </p:cNvPr>
                <p:cNvGrpSpPr/>
                <p:nvPr/>
              </p:nvGrpSpPr>
              <p:grpSpPr>
                <a:xfrm>
                  <a:off x="5890108" y="3469551"/>
                  <a:ext cx="235963" cy="158323"/>
                  <a:chOff x="5890108" y="3469551"/>
                  <a:chExt cx="235963" cy="158323"/>
                </a:xfrm>
              </p:grpSpPr>
              <p:grpSp>
                <p:nvGrpSpPr>
                  <p:cNvPr id="1616" name="Graphic 18">
                    <a:extLst>
                      <a:ext uri="{FF2B5EF4-FFF2-40B4-BE49-F238E27FC236}">
                        <a16:creationId xmlns:a16="http://schemas.microsoft.com/office/drawing/2014/main" id="{2A71D85C-1F6C-54C6-0E9D-674603E4E438}"/>
                      </a:ext>
                    </a:extLst>
                  </p:cNvPr>
                  <p:cNvGrpSpPr/>
                  <p:nvPr/>
                </p:nvGrpSpPr>
                <p:grpSpPr>
                  <a:xfrm>
                    <a:off x="5890108" y="3537435"/>
                    <a:ext cx="235963" cy="90439"/>
                    <a:chOff x="5890108" y="3537435"/>
                    <a:chExt cx="235963" cy="90439"/>
                  </a:xfrm>
                </p:grpSpPr>
                <p:sp>
                  <p:nvSpPr>
                    <p:cNvPr id="1617" name="Freeform: Shape 1616">
                      <a:extLst>
                        <a:ext uri="{FF2B5EF4-FFF2-40B4-BE49-F238E27FC236}">
                          <a16:creationId xmlns:a16="http://schemas.microsoft.com/office/drawing/2014/main" id="{F4C218A6-E46F-6DEA-85C4-378704FA276D}"/>
                        </a:ext>
                      </a:extLst>
                    </p:cNvPr>
                    <p:cNvSpPr/>
                    <p:nvPr/>
                  </p:nvSpPr>
                  <p:spPr>
                    <a:xfrm>
                      <a:off x="6126003" y="3537863"/>
                      <a:ext cx="4286" cy="23574"/>
                    </a:xfrm>
                    <a:custGeom>
                      <a:avLst/>
                      <a:gdLst>
                        <a:gd name="connsiteX0" fmla="*/ 0 w 4286"/>
                        <a:gd name="connsiteY0" fmla="*/ 0 h 23574"/>
                        <a:gd name="connsiteX1" fmla="*/ 0 w 4286"/>
                        <a:gd name="connsiteY1" fmla="*/ 23574 h 23574"/>
                        <a:gd name="connsiteX2" fmla="*/ 0 w 4286"/>
                        <a:gd name="connsiteY2" fmla="*/ 0 h 23574"/>
                      </a:gdLst>
                      <a:ahLst/>
                      <a:cxnLst>
                        <a:cxn ang="0">
                          <a:pos x="connsiteX0" y="connsiteY0"/>
                        </a:cxn>
                        <a:cxn ang="0">
                          <a:pos x="connsiteX1" y="connsiteY1"/>
                        </a:cxn>
                        <a:cxn ang="0">
                          <a:pos x="connsiteX2" y="connsiteY2"/>
                        </a:cxn>
                      </a:cxnLst>
                      <a:rect l="l" t="t" r="r" b="b"/>
                      <a:pathLst>
                        <a:path w="4286" h="23574">
                          <a:moveTo>
                            <a:pt x="0" y="0"/>
                          </a:moveTo>
                          <a:cubicBezTo>
                            <a:pt x="0" y="1286"/>
                            <a:pt x="0" y="22289"/>
                            <a:pt x="0" y="23574"/>
                          </a:cubicBezTo>
                          <a:cubicBezTo>
                            <a:pt x="0" y="22289"/>
                            <a:pt x="0" y="1286"/>
                            <a:pt x="0" y="0"/>
                          </a:cubicBezTo>
                        </a:path>
                      </a:pathLst>
                    </a:custGeom>
                    <a:solidFill>
                      <a:srgbClr val="8C8C8C"/>
                    </a:solidFill>
                    <a:ln w="4286" cap="flat">
                      <a:noFill/>
                      <a:prstDash val="solid"/>
                      <a:miter/>
                    </a:ln>
                  </p:spPr>
                  <p:txBody>
                    <a:bodyPr rtlCol="0" anchor="ctr"/>
                    <a:lstStyle/>
                    <a:p>
                      <a:endParaRPr lang="en-GB"/>
                    </a:p>
                  </p:txBody>
                </p:sp>
                <p:sp>
                  <p:nvSpPr>
                    <p:cNvPr id="1618" name="Freeform: Shape 1617">
                      <a:extLst>
                        <a:ext uri="{FF2B5EF4-FFF2-40B4-BE49-F238E27FC236}">
                          <a16:creationId xmlns:a16="http://schemas.microsoft.com/office/drawing/2014/main" id="{C28465B4-A5DE-2857-679A-86F32290F24F}"/>
                        </a:ext>
                      </a:extLst>
                    </p:cNvPr>
                    <p:cNvSpPr/>
                    <p:nvPr/>
                  </p:nvSpPr>
                  <p:spPr>
                    <a:xfrm>
                      <a:off x="6125146" y="3539149"/>
                      <a:ext cx="925" cy="29146"/>
                    </a:xfrm>
                    <a:custGeom>
                      <a:avLst/>
                      <a:gdLst>
                        <a:gd name="connsiteX0" fmla="*/ 857 w 925"/>
                        <a:gd name="connsiteY0" fmla="*/ 0 h 29146"/>
                        <a:gd name="connsiteX1" fmla="*/ 0 w 925"/>
                        <a:gd name="connsiteY1" fmla="*/ 29146 h 29146"/>
                        <a:gd name="connsiteX2" fmla="*/ 857 w 925"/>
                        <a:gd name="connsiteY2" fmla="*/ 0 h 29146"/>
                      </a:gdLst>
                      <a:ahLst/>
                      <a:cxnLst>
                        <a:cxn ang="0">
                          <a:pos x="connsiteX0" y="connsiteY0"/>
                        </a:cxn>
                        <a:cxn ang="0">
                          <a:pos x="connsiteX1" y="connsiteY1"/>
                        </a:cxn>
                        <a:cxn ang="0">
                          <a:pos x="connsiteX2" y="connsiteY2"/>
                        </a:cxn>
                      </a:cxnLst>
                      <a:rect l="l" t="t" r="r" b="b"/>
                      <a:pathLst>
                        <a:path w="925" h="29146">
                          <a:moveTo>
                            <a:pt x="857" y="0"/>
                          </a:moveTo>
                          <a:cubicBezTo>
                            <a:pt x="857" y="5143"/>
                            <a:pt x="1286" y="24431"/>
                            <a:pt x="0" y="29146"/>
                          </a:cubicBezTo>
                          <a:cubicBezTo>
                            <a:pt x="0" y="24003"/>
                            <a:pt x="0" y="4715"/>
                            <a:pt x="857" y="0"/>
                          </a:cubicBezTo>
                        </a:path>
                      </a:pathLst>
                    </a:custGeom>
                    <a:solidFill>
                      <a:srgbClr val="919191"/>
                    </a:solidFill>
                    <a:ln w="4286" cap="flat">
                      <a:noFill/>
                      <a:prstDash val="solid"/>
                      <a:miter/>
                    </a:ln>
                  </p:spPr>
                  <p:txBody>
                    <a:bodyPr rtlCol="0" anchor="ctr"/>
                    <a:lstStyle/>
                    <a:p>
                      <a:endParaRPr lang="en-GB"/>
                    </a:p>
                  </p:txBody>
                </p:sp>
                <p:sp>
                  <p:nvSpPr>
                    <p:cNvPr id="1619" name="Freeform: Shape 1618">
                      <a:extLst>
                        <a:ext uri="{FF2B5EF4-FFF2-40B4-BE49-F238E27FC236}">
                          <a16:creationId xmlns:a16="http://schemas.microsoft.com/office/drawing/2014/main" id="{034C88B0-1048-CF6F-FD60-2BDC2A9708A7}"/>
                        </a:ext>
                      </a:extLst>
                    </p:cNvPr>
                    <p:cNvSpPr/>
                    <p:nvPr/>
                  </p:nvSpPr>
                  <p:spPr>
                    <a:xfrm>
                      <a:off x="6122976" y="3545578"/>
                      <a:ext cx="2169" cy="29146"/>
                    </a:xfrm>
                    <a:custGeom>
                      <a:avLst/>
                      <a:gdLst>
                        <a:gd name="connsiteX0" fmla="*/ 2170 w 2169"/>
                        <a:gd name="connsiteY0" fmla="*/ 0 h 29146"/>
                        <a:gd name="connsiteX1" fmla="*/ 27 w 2169"/>
                        <a:gd name="connsiteY1" fmla="*/ 29146 h 29146"/>
                        <a:gd name="connsiteX2" fmla="*/ 2170 w 2169"/>
                        <a:gd name="connsiteY2" fmla="*/ 0 h 29146"/>
                      </a:gdLst>
                      <a:ahLst/>
                      <a:cxnLst>
                        <a:cxn ang="0">
                          <a:pos x="connsiteX0" y="connsiteY0"/>
                        </a:cxn>
                        <a:cxn ang="0">
                          <a:pos x="connsiteX1" y="connsiteY1"/>
                        </a:cxn>
                        <a:cxn ang="0">
                          <a:pos x="connsiteX2" y="connsiteY2"/>
                        </a:cxn>
                      </a:cxnLst>
                      <a:rect l="l" t="t" r="r" b="b"/>
                      <a:pathLst>
                        <a:path w="2169" h="29146">
                          <a:moveTo>
                            <a:pt x="2170" y="0"/>
                          </a:moveTo>
                          <a:cubicBezTo>
                            <a:pt x="1741" y="5143"/>
                            <a:pt x="3027" y="24431"/>
                            <a:pt x="27" y="29146"/>
                          </a:cubicBezTo>
                          <a:cubicBezTo>
                            <a:pt x="27" y="24003"/>
                            <a:pt x="-402" y="4715"/>
                            <a:pt x="2170" y="0"/>
                          </a:cubicBezTo>
                        </a:path>
                      </a:pathLst>
                    </a:custGeom>
                    <a:solidFill>
                      <a:srgbClr val="969696"/>
                    </a:solidFill>
                    <a:ln w="4286" cap="flat">
                      <a:noFill/>
                      <a:prstDash val="solid"/>
                      <a:miter/>
                    </a:ln>
                  </p:spPr>
                  <p:txBody>
                    <a:bodyPr rtlCol="0" anchor="ctr"/>
                    <a:lstStyle/>
                    <a:p>
                      <a:endParaRPr lang="en-GB"/>
                    </a:p>
                  </p:txBody>
                </p:sp>
                <p:sp>
                  <p:nvSpPr>
                    <p:cNvPr id="1620" name="Freeform: Shape 1619">
                      <a:extLst>
                        <a:ext uri="{FF2B5EF4-FFF2-40B4-BE49-F238E27FC236}">
                          <a16:creationId xmlns:a16="http://schemas.microsoft.com/office/drawing/2014/main" id="{40A81B7E-C262-2B35-FA36-46F8C5182025}"/>
                        </a:ext>
                      </a:extLst>
                    </p:cNvPr>
                    <p:cNvSpPr/>
                    <p:nvPr/>
                  </p:nvSpPr>
                  <p:spPr>
                    <a:xfrm>
                      <a:off x="6120061" y="3552436"/>
                      <a:ext cx="3494" cy="29146"/>
                    </a:xfrm>
                    <a:custGeom>
                      <a:avLst/>
                      <a:gdLst>
                        <a:gd name="connsiteX0" fmla="*/ 3370 w 3494"/>
                        <a:gd name="connsiteY0" fmla="*/ 0 h 29146"/>
                        <a:gd name="connsiteX1" fmla="*/ 370 w 3494"/>
                        <a:gd name="connsiteY1" fmla="*/ 29146 h 29146"/>
                        <a:gd name="connsiteX2" fmla="*/ 3370 w 3494"/>
                        <a:gd name="connsiteY2" fmla="*/ 0 h 29146"/>
                      </a:gdLst>
                      <a:ahLst/>
                      <a:cxnLst>
                        <a:cxn ang="0">
                          <a:pos x="connsiteX0" y="connsiteY0"/>
                        </a:cxn>
                        <a:cxn ang="0">
                          <a:pos x="connsiteX1" y="connsiteY1"/>
                        </a:cxn>
                        <a:cxn ang="0">
                          <a:pos x="connsiteX2" y="connsiteY2"/>
                        </a:cxn>
                      </a:cxnLst>
                      <a:rect l="l" t="t" r="r" b="b"/>
                      <a:pathLst>
                        <a:path w="3494" h="29146">
                          <a:moveTo>
                            <a:pt x="3370" y="0"/>
                          </a:moveTo>
                          <a:cubicBezTo>
                            <a:pt x="2942" y="5572"/>
                            <a:pt x="5085" y="24860"/>
                            <a:pt x="370" y="29146"/>
                          </a:cubicBezTo>
                          <a:cubicBezTo>
                            <a:pt x="-59" y="23146"/>
                            <a:pt x="-916" y="4286"/>
                            <a:pt x="3370" y="0"/>
                          </a:cubicBezTo>
                        </a:path>
                      </a:pathLst>
                    </a:custGeom>
                    <a:solidFill>
                      <a:srgbClr val="9B9B9B"/>
                    </a:solidFill>
                    <a:ln w="4286" cap="flat">
                      <a:noFill/>
                      <a:prstDash val="solid"/>
                      <a:miter/>
                    </a:ln>
                  </p:spPr>
                  <p:txBody>
                    <a:bodyPr rtlCol="0" anchor="ctr"/>
                    <a:lstStyle/>
                    <a:p>
                      <a:endParaRPr lang="en-GB"/>
                    </a:p>
                  </p:txBody>
                </p:sp>
                <p:sp>
                  <p:nvSpPr>
                    <p:cNvPr id="1621" name="Freeform: Shape 1620">
                      <a:extLst>
                        <a:ext uri="{FF2B5EF4-FFF2-40B4-BE49-F238E27FC236}">
                          <a16:creationId xmlns:a16="http://schemas.microsoft.com/office/drawing/2014/main" id="{8D448904-8CA5-B7F0-51C4-72A8A2850EE1}"/>
                        </a:ext>
                      </a:extLst>
                    </p:cNvPr>
                    <p:cNvSpPr/>
                    <p:nvPr/>
                  </p:nvSpPr>
                  <p:spPr>
                    <a:xfrm>
                      <a:off x="6115288" y="3558866"/>
                      <a:ext cx="4845" cy="29575"/>
                    </a:xfrm>
                    <a:custGeom>
                      <a:avLst/>
                      <a:gdLst>
                        <a:gd name="connsiteX0" fmla="*/ 4715 w 4845"/>
                        <a:gd name="connsiteY0" fmla="*/ 0 h 29575"/>
                        <a:gd name="connsiteX1" fmla="*/ 0 w 4845"/>
                        <a:gd name="connsiteY1" fmla="*/ 29575 h 29575"/>
                        <a:gd name="connsiteX2" fmla="*/ 0 w 4845"/>
                        <a:gd name="connsiteY2" fmla="*/ 7287 h 29575"/>
                        <a:gd name="connsiteX3" fmla="*/ 4715 w 4845"/>
                        <a:gd name="connsiteY3" fmla="*/ 0 h 29575"/>
                      </a:gdLst>
                      <a:ahLst/>
                      <a:cxnLst>
                        <a:cxn ang="0">
                          <a:pos x="connsiteX0" y="connsiteY0"/>
                        </a:cxn>
                        <a:cxn ang="0">
                          <a:pos x="connsiteX1" y="connsiteY1"/>
                        </a:cxn>
                        <a:cxn ang="0">
                          <a:pos x="connsiteX2" y="connsiteY2"/>
                        </a:cxn>
                        <a:cxn ang="0">
                          <a:pos x="connsiteX3" y="connsiteY3"/>
                        </a:cxn>
                      </a:cxnLst>
                      <a:rect l="l" t="t" r="r" b="b"/>
                      <a:pathLst>
                        <a:path w="4845" h="29575">
                          <a:moveTo>
                            <a:pt x="4715" y="0"/>
                          </a:moveTo>
                          <a:cubicBezTo>
                            <a:pt x="4286" y="6429"/>
                            <a:pt x="6858" y="25289"/>
                            <a:pt x="0" y="29575"/>
                          </a:cubicBezTo>
                          <a:lnTo>
                            <a:pt x="0" y="7287"/>
                          </a:lnTo>
                          <a:cubicBezTo>
                            <a:pt x="2143" y="4715"/>
                            <a:pt x="3429" y="2572"/>
                            <a:pt x="4715" y="0"/>
                          </a:cubicBezTo>
                        </a:path>
                      </a:pathLst>
                    </a:custGeom>
                    <a:solidFill>
                      <a:srgbClr val="A0A0A0"/>
                    </a:solidFill>
                    <a:ln w="4286" cap="flat">
                      <a:noFill/>
                      <a:prstDash val="solid"/>
                      <a:miter/>
                    </a:ln>
                  </p:spPr>
                  <p:txBody>
                    <a:bodyPr rtlCol="0" anchor="ctr"/>
                    <a:lstStyle/>
                    <a:p>
                      <a:endParaRPr lang="en-GB"/>
                    </a:p>
                  </p:txBody>
                </p:sp>
                <p:sp>
                  <p:nvSpPr>
                    <p:cNvPr id="1622" name="Freeform: Shape 1621">
                      <a:extLst>
                        <a:ext uri="{FF2B5EF4-FFF2-40B4-BE49-F238E27FC236}">
                          <a16:creationId xmlns:a16="http://schemas.microsoft.com/office/drawing/2014/main" id="{A0E2A5BB-BFA7-7E8F-1014-EC71403C8E27}"/>
                        </a:ext>
                      </a:extLst>
                    </p:cNvPr>
                    <p:cNvSpPr/>
                    <p:nvPr/>
                  </p:nvSpPr>
                  <p:spPr>
                    <a:xfrm>
                      <a:off x="6108001" y="3566152"/>
                      <a:ext cx="7286" cy="30003"/>
                    </a:xfrm>
                    <a:custGeom>
                      <a:avLst/>
                      <a:gdLst>
                        <a:gd name="connsiteX0" fmla="*/ 7286 w 7286"/>
                        <a:gd name="connsiteY0" fmla="*/ 0 h 30003"/>
                        <a:gd name="connsiteX1" fmla="*/ 7286 w 7286"/>
                        <a:gd name="connsiteY1" fmla="*/ 22289 h 30003"/>
                        <a:gd name="connsiteX2" fmla="*/ 0 w 7286"/>
                        <a:gd name="connsiteY2" fmla="*/ 30004 h 30003"/>
                        <a:gd name="connsiteX3" fmla="*/ 0 w 7286"/>
                        <a:gd name="connsiteY3" fmla="*/ 7715 h 30003"/>
                        <a:gd name="connsiteX4" fmla="*/ 7286 w 7286"/>
                        <a:gd name="connsiteY4" fmla="*/ 0 h 30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6" h="30003">
                          <a:moveTo>
                            <a:pt x="7286" y="0"/>
                          </a:moveTo>
                          <a:lnTo>
                            <a:pt x="7286" y="22289"/>
                          </a:lnTo>
                          <a:cubicBezTo>
                            <a:pt x="5143" y="24860"/>
                            <a:pt x="2572" y="27432"/>
                            <a:pt x="0" y="30004"/>
                          </a:cubicBezTo>
                          <a:lnTo>
                            <a:pt x="0" y="7715"/>
                          </a:lnTo>
                          <a:cubicBezTo>
                            <a:pt x="3000" y="5144"/>
                            <a:pt x="5143" y="2572"/>
                            <a:pt x="7286" y="0"/>
                          </a:cubicBezTo>
                        </a:path>
                      </a:pathLst>
                    </a:custGeom>
                    <a:solidFill>
                      <a:srgbClr val="A5A5A5"/>
                    </a:solidFill>
                    <a:ln w="4286" cap="flat">
                      <a:noFill/>
                      <a:prstDash val="solid"/>
                      <a:miter/>
                    </a:ln>
                  </p:spPr>
                  <p:txBody>
                    <a:bodyPr rtlCol="0" anchor="ctr"/>
                    <a:lstStyle/>
                    <a:p>
                      <a:endParaRPr lang="en-GB"/>
                    </a:p>
                  </p:txBody>
                </p:sp>
                <p:sp>
                  <p:nvSpPr>
                    <p:cNvPr id="1623" name="Freeform: Shape 1622">
                      <a:extLst>
                        <a:ext uri="{FF2B5EF4-FFF2-40B4-BE49-F238E27FC236}">
                          <a16:creationId xmlns:a16="http://schemas.microsoft.com/office/drawing/2014/main" id="{8BAF1462-E808-802C-F8BA-1631AE794951}"/>
                        </a:ext>
                      </a:extLst>
                    </p:cNvPr>
                    <p:cNvSpPr/>
                    <p:nvPr/>
                  </p:nvSpPr>
                  <p:spPr>
                    <a:xfrm>
                      <a:off x="6092999" y="3573868"/>
                      <a:ext cx="15001" cy="33432"/>
                    </a:xfrm>
                    <a:custGeom>
                      <a:avLst/>
                      <a:gdLst>
                        <a:gd name="connsiteX0" fmla="*/ 15002 w 15001"/>
                        <a:gd name="connsiteY0" fmla="*/ 0 h 33432"/>
                        <a:gd name="connsiteX1" fmla="*/ 15002 w 15001"/>
                        <a:gd name="connsiteY1" fmla="*/ 22289 h 33432"/>
                        <a:gd name="connsiteX2" fmla="*/ 0 w 15001"/>
                        <a:gd name="connsiteY2" fmla="*/ 33433 h 33432"/>
                        <a:gd name="connsiteX3" fmla="*/ 0 w 15001"/>
                        <a:gd name="connsiteY3" fmla="*/ 11144 h 33432"/>
                        <a:gd name="connsiteX4" fmla="*/ 15002 w 15001"/>
                        <a:gd name="connsiteY4" fmla="*/ 0 h 33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1" h="33432">
                          <a:moveTo>
                            <a:pt x="15002" y="0"/>
                          </a:moveTo>
                          <a:lnTo>
                            <a:pt x="15002" y="22289"/>
                          </a:lnTo>
                          <a:cubicBezTo>
                            <a:pt x="10716" y="26146"/>
                            <a:pt x="6000" y="30004"/>
                            <a:pt x="0" y="33433"/>
                          </a:cubicBezTo>
                          <a:lnTo>
                            <a:pt x="0" y="11144"/>
                          </a:lnTo>
                          <a:cubicBezTo>
                            <a:pt x="6000" y="7715"/>
                            <a:pt x="10716" y="3858"/>
                            <a:pt x="15002" y="0"/>
                          </a:cubicBezTo>
                        </a:path>
                      </a:pathLst>
                    </a:custGeom>
                    <a:solidFill>
                      <a:srgbClr val="A9A9A9"/>
                    </a:solidFill>
                    <a:ln w="4286" cap="flat">
                      <a:noFill/>
                      <a:prstDash val="solid"/>
                      <a:miter/>
                    </a:ln>
                  </p:spPr>
                  <p:txBody>
                    <a:bodyPr rtlCol="0" anchor="ctr"/>
                    <a:lstStyle/>
                    <a:p>
                      <a:endParaRPr lang="en-GB"/>
                    </a:p>
                  </p:txBody>
                </p:sp>
                <p:sp>
                  <p:nvSpPr>
                    <p:cNvPr id="1624" name="Freeform: Shape 1623">
                      <a:extLst>
                        <a:ext uri="{FF2B5EF4-FFF2-40B4-BE49-F238E27FC236}">
                          <a16:creationId xmlns:a16="http://schemas.microsoft.com/office/drawing/2014/main" id="{010F162C-09B6-2FA4-9938-AC3A298E542A}"/>
                        </a:ext>
                      </a:extLst>
                    </p:cNvPr>
                    <p:cNvSpPr/>
                    <p:nvPr/>
                  </p:nvSpPr>
                  <p:spPr>
                    <a:xfrm>
                      <a:off x="6066424" y="3585012"/>
                      <a:ext cx="27003" cy="34290"/>
                    </a:xfrm>
                    <a:custGeom>
                      <a:avLst/>
                      <a:gdLst>
                        <a:gd name="connsiteX0" fmla="*/ 27004 w 27003"/>
                        <a:gd name="connsiteY0" fmla="*/ 0 h 34290"/>
                        <a:gd name="connsiteX1" fmla="*/ 27004 w 27003"/>
                        <a:gd name="connsiteY1" fmla="*/ 22289 h 34290"/>
                        <a:gd name="connsiteX2" fmla="*/ 0 w 27003"/>
                        <a:gd name="connsiteY2" fmla="*/ 34290 h 34290"/>
                        <a:gd name="connsiteX3" fmla="*/ 0 w 27003"/>
                        <a:gd name="connsiteY3" fmla="*/ 12002 h 34290"/>
                        <a:gd name="connsiteX4" fmla="*/ 27004 w 27003"/>
                        <a:gd name="connsiteY4" fmla="*/ 0 h 34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03" h="34290">
                          <a:moveTo>
                            <a:pt x="27004" y="0"/>
                          </a:moveTo>
                          <a:lnTo>
                            <a:pt x="27004" y="22289"/>
                          </a:lnTo>
                          <a:cubicBezTo>
                            <a:pt x="18860" y="27432"/>
                            <a:pt x="9859" y="31290"/>
                            <a:pt x="0" y="34290"/>
                          </a:cubicBezTo>
                          <a:lnTo>
                            <a:pt x="0" y="12002"/>
                          </a:lnTo>
                          <a:cubicBezTo>
                            <a:pt x="9430" y="9001"/>
                            <a:pt x="18431" y="4715"/>
                            <a:pt x="27004" y="0"/>
                          </a:cubicBezTo>
                        </a:path>
                      </a:pathLst>
                    </a:custGeom>
                    <a:solidFill>
                      <a:srgbClr val="AEAEAE"/>
                    </a:solidFill>
                    <a:ln w="4286" cap="flat">
                      <a:noFill/>
                      <a:prstDash val="solid"/>
                      <a:miter/>
                    </a:ln>
                  </p:spPr>
                  <p:txBody>
                    <a:bodyPr rtlCol="0" anchor="ctr"/>
                    <a:lstStyle/>
                    <a:p>
                      <a:endParaRPr lang="en-GB"/>
                    </a:p>
                  </p:txBody>
                </p:sp>
                <p:sp>
                  <p:nvSpPr>
                    <p:cNvPr id="1625" name="Freeform: Shape 1624">
                      <a:extLst>
                        <a:ext uri="{FF2B5EF4-FFF2-40B4-BE49-F238E27FC236}">
                          <a16:creationId xmlns:a16="http://schemas.microsoft.com/office/drawing/2014/main" id="{D972652A-B543-5E29-256A-C4D676E5C287}"/>
                        </a:ext>
                      </a:extLst>
                    </p:cNvPr>
                    <p:cNvSpPr/>
                    <p:nvPr/>
                  </p:nvSpPr>
                  <p:spPr>
                    <a:xfrm>
                      <a:off x="6043707" y="3597013"/>
                      <a:ext cx="22288" cy="27860"/>
                    </a:xfrm>
                    <a:custGeom>
                      <a:avLst/>
                      <a:gdLst>
                        <a:gd name="connsiteX0" fmla="*/ 22288 w 22288"/>
                        <a:gd name="connsiteY0" fmla="*/ 0 h 27860"/>
                        <a:gd name="connsiteX1" fmla="*/ 22288 w 22288"/>
                        <a:gd name="connsiteY1" fmla="*/ 22288 h 27860"/>
                        <a:gd name="connsiteX2" fmla="*/ 0 w 22288"/>
                        <a:gd name="connsiteY2" fmla="*/ 27861 h 27860"/>
                        <a:gd name="connsiteX3" fmla="*/ 0 w 22288"/>
                        <a:gd name="connsiteY3" fmla="*/ 5572 h 27860"/>
                        <a:gd name="connsiteX4" fmla="*/ 22288 w 22288"/>
                        <a:gd name="connsiteY4" fmla="*/ 0 h 27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 h="27860">
                          <a:moveTo>
                            <a:pt x="22288" y="0"/>
                          </a:moveTo>
                          <a:lnTo>
                            <a:pt x="22288" y="22288"/>
                          </a:lnTo>
                          <a:cubicBezTo>
                            <a:pt x="15002" y="24431"/>
                            <a:pt x="7715" y="26575"/>
                            <a:pt x="0" y="27861"/>
                          </a:cubicBezTo>
                          <a:lnTo>
                            <a:pt x="0" y="5572"/>
                          </a:lnTo>
                          <a:cubicBezTo>
                            <a:pt x="7715" y="4286"/>
                            <a:pt x="15430" y="2572"/>
                            <a:pt x="22288" y="0"/>
                          </a:cubicBezTo>
                        </a:path>
                      </a:pathLst>
                    </a:custGeom>
                    <a:solidFill>
                      <a:srgbClr val="A9A9A9"/>
                    </a:solidFill>
                    <a:ln w="4286" cap="flat">
                      <a:noFill/>
                      <a:prstDash val="solid"/>
                      <a:miter/>
                    </a:ln>
                  </p:spPr>
                  <p:txBody>
                    <a:bodyPr rtlCol="0" anchor="ctr"/>
                    <a:lstStyle/>
                    <a:p>
                      <a:endParaRPr lang="en-GB"/>
                    </a:p>
                  </p:txBody>
                </p:sp>
                <p:sp>
                  <p:nvSpPr>
                    <p:cNvPr id="1626" name="Freeform: Shape 1625">
                      <a:extLst>
                        <a:ext uri="{FF2B5EF4-FFF2-40B4-BE49-F238E27FC236}">
                          <a16:creationId xmlns:a16="http://schemas.microsoft.com/office/drawing/2014/main" id="{C0B57ABA-906F-0F17-2F67-E300CA159B31}"/>
                        </a:ext>
                      </a:extLst>
                    </p:cNvPr>
                    <p:cNvSpPr/>
                    <p:nvPr/>
                  </p:nvSpPr>
                  <p:spPr>
                    <a:xfrm>
                      <a:off x="6028706" y="3602586"/>
                      <a:ext cx="15001" cy="24431"/>
                    </a:xfrm>
                    <a:custGeom>
                      <a:avLst/>
                      <a:gdLst>
                        <a:gd name="connsiteX0" fmla="*/ 15002 w 15001"/>
                        <a:gd name="connsiteY0" fmla="*/ 0 h 24431"/>
                        <a:gd name="connsiteX1" fmla="*/ 15002 w 15001"/>
                        <a:gd name="connsiteY1" fmla="*/ 22289 h 24431"/>
                        <a:gd name="connsiteX2" fmla="*/ 0 w 15001"/>
                        <a:gd name="connsiteY2" fmla="*/ 24432 h 24431"/>
                        <a:gd name="connsiteX3" fmla="*/ 0 w 15001"/>
                        <a:gd name="connsiteY3" fmla="*/ 2143 h 24431"/>
                        <a:gd name="connsiteX4" fmla="*/ 15002 w 15001"/>
                        <a:gd name="connsiteY4" fmla="*/ 0 h 24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1" h="24431">
                          <a:moveTo>
                            <a:pt x="15002" y="0"/>
                          </a:moveTo>
                          <a:lnTo>
                            <a:pt x="15002" y="22289"/>
                          </a:lnTo>
                          <a:cubicBezTo>
                            <a:pt x="10287" y="23146"/>
                            <a:pt x="5143" y="24003"/>
                            <a:pt x="0" y="24432"/>
                          </a:cubicBezTo>
                          <a:lnTo>
                            <a:pt x="0" y="2143"/>
                          </a:lnTo>
                          <a:cubicBezTo>
                            <a:pt x="5143" y="1714"/>
                            <a:pt x="10287" y="857"/>
                            <a:pt x="15002" y="0"/>
                          </a:cubicBezTo>
                        </a:path>
                      </a:pathLst>
                    </a:custGeom>
                    <a:solidFill>
                      <a:srgbClr val="A5A5A5"/>
                    </a:solidFill>
                    <a:ln w="4286" cap="flat">
                      <a:noFill/>
                      <a:prstDash val="solid"/>
                      <a:miter/>
                    </a:ln>
                  </p:spPr>
                  <p:txBody>
                    <a:bodyPr rtlCol="0" anchor="ctr"/>
                    <a:lstStyle/>
                    <a:p>
                      <a:endParaRPr lang="en-GB"/>
                    </a:p>
                  </p:txBody>
                </p:sp>
                <p:sp>
                  <p:nvSpPr>
                    <p:cNvPr id="1627" name="Freeform: Shape 1626">
                      <a:extLst>
                        <a:ext uri="{FF2B5EF4-FFF2-40B4-BE49-F238E27FC236}">
                          <a16:creationId xmlns:a16="http://schemas.microsoft.com/office/drawing/2014/main" id="{394B68E8-1760-6808-3BD2-A642620EA27B}"/>
                        </a:ext>
                      </a:extLst>
                    </p:cNvPr>
                    <p:cNvSpPr/>
                    <p:nvPr/>
                  </p:nvSpPr>
                  <p:spPr>
                    <a:xfrm>
                      <a:off x="6015847" y="3604729"/>
                      <a:ext cx="12858" cy="23145"/>
                    </a:xfrm>
                    <a:custGeom>
                      <a:avLst/>
                      <a:gdLst>
                        <a:gd name="connsiteX0" fmla="*/ 12859 w 12858"/>
                        <a:gd name="connsiteY0" fmla="*/ 0 h 23145"/>
                        <a:gd name="connsiteX1" fmla="*/ 12859 w 12858"/>
                        <a:gd name="connsiteY1" fmla="*/ 22289 h 23145"/>
                        <a:gd name="connsiteX2" fmla="*/ 0 w 12858"/>
                        <a:gd name="connsiteY2" fmla="*/ 23146 h 23145"/>
                        <a:gd name="connsiteX3" fmla="*/ 0 w 12858"/>
                        <a:gd name="connsiteY3" fmla="*/ 857 h 23145"/>
                        <a:gd name="connsiteX4" fmla="*/ 12859 w 12858"/>
                        <a:gd name="connsiteY4" fmla="*/ 0 h 23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58" h="23145">
                          <a:moveTo>
                            <a:pt x="12859" y="0"/>
                          </a:moveTo>
                          <a:lnTo>
                            <a:pt x="12859" y="22289"/>
                          </a:lnTo>
                          <a:cubicBezTo>
                            <a:pt x="8573" y="22717"/>
                            <a:pt x="4286" y="23146"/>
                            <a:pt x="0" y="23146"/>
                          </a:cubicBezTo>
                          <a:lnTo>
                            <a:pt x="0" y="857"/>
                          </a:lnTo>
                          <a:cubicBezTo>
                            <a:pt x="4286" y="857"/>
                            <a:pt x="8573" y="429"/>
                            <a:pt x="12859" y="0"/>
                          </a:cubicBezTo>
                        </a:path>
                      </a:pathLst>
                    </a:custGeom>
                    <a:solidFill>
                      <a:srgbClr val="A0A0A0"/>
                    </a:solidFill>
                    <a:ln w="4286" cap="flat">
                      <a:noFill/>
                      <a:prstDash val="solid"/>
                      <a:miter/>
                    </a:ln>
                  </p:spPr>
                  <p:txBody>
                    <a:bodyPr rtlCol="0" anchor="ctr"/>
                    <a:lstStyle/>
                    <a:p>
                      <a:endParaRPr lang="en-GB"/>
                    </a:p>
                  </p:txBody>
                </p:sp>
                <p:sp>
                  <p:nvSpPr>
                    <p:cNvPr id="1628" name="Freeform: Shape 1627">
                      <a:extLst>
                        <a:ext uri="{FF2B5EF4-FFF2-40B4-BE49-F238E27FC236}">
                          <a16:creationId xmlns:a16="http://schemas.microsoft.com/office/drawing/2014/main" id="{D582629A-C025-8283-1B1B-A638D03BC6F5}"/>
                        </a:ext>
                      </a:extLst>
                    </p:cNvPr>
                    <p:cNvSpPr/>
                    <p:nvPr/>
                  </p:nvSpPr>
                  <p:spPr>
                    <a:xfrm>
                      <a:off x="6003845" y="3605586"/>
                      <a:ext cx="12001" cy="22288"/>
                    </a:xfrm>
                    <a:custGeom>
                      <a:avLst/>
                      <a:gdLst>
                        <a:gd name="connsiteX0" fmla="*/ 12002 w 12001"/>
                        <a:gd name="connsiteY0" fmla="*/ 0 h 22288"/>
                        <a:gd name="connsiteX1" fmla="*/ 12002 w 12001"/>
                        <a:gd name="connsiteY1" fmla="*/ 22288 h 22288"/>
                        <a:gd name="connsiteX2" fmla="*/ 0 w 12001"/>
                        <a:gd name="connsiteY2" fmla="*/ 22288 h 22288"/>
                        <a:gd name="connsiteX3" fmla="*/ 0 w 12001"/>
                        <a:gd name="connsiteY3" fmla="*/ 0 h 22288"/>
                        <a:gd name="connsiteX4" fmla="*/ 12002 w 12001"/>
                        <a:gd name="connsiteY4" fmla="*/ 0 h 22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01" h="22288">
                          <a:moveTo>
                            <a:pt x="12002" y="0"/>
                          </a:moveTo>
                          <a:lnTo>
                            <a:pt x="12002" y="22288"/>
                          </a:lnTo>
                          <a:cubicBezTo>
                            <a:pt x="8144" y="22288"/>
                            <a:pt x="3858" y="22288"/>
                            <a:pt x="0" y="22288"/>
                          </a:cubicBezTo>
                          <a:lnTo>
                            <a:pt x="0" y="0"/>
                          </a:lnTo>
                          <a:cubicBezTo>
                            <a:pt x="3858" y="0"/>
                            <a:pt x="8144" y="0"/>
                            <a:pt x="12002" y="0"/>
                          </a:cubicBezTo>
                        </a:path>
                      </a:pathLst>
                    </a:custGeom>
                    <a:solidFill>
                      <a:srgbClr val="9B9B9B"/>
                    </a:solidFill>
                    <a:ln w="4286" cap="flat">
                      <a:noFill/>
                      <a:prstDash val="solid"/>
                      <a:miter/>
                    </a:ln>
                  </p:spPr>
                  <p:txBody>
                    <a:bodyPr rtlCol="0" anchor="ctr"/>
                    <a:lstStyle/>
                    <a:p>
                      <a:endParaRPr lang="en-GB"/>
                    </a:p>
                  </p:txBody>
                </p:sp>
                <p:sp>
                  <p:nvSpPr>
                    <p:cNvPr id="1629" name="Freeform: Shape 1628">
                      <a:extLst>
                        <a:ext uri="{FF2B5EF4-FFF2-40B4-BE49-F238E27FC236}">
                          <a16:creationId xmlns:a16="http://schemas.microsoft.com/office/drawing/2014/main" id="{C86AD284-4E4D-9372-146D-B89C46099DCE}"/>
                        </a:ext>
                      </a:extLst>
                    </p:cNvPr>
                    <p:cNvSpPr/>
                    <p:nvPr/>
                  </p:nvSpPr>
                  <p:spPr>
                    <a:xfrm>
                      <a:off x="5992272" y="3605157"/>
                      <a:ext cx="11572" cy="22717"/>
                    </a:xfrm>
                    <a:custGeom>
                      <a:avLst/>
                      <a:gdLst>
                        <a:gd name="connsiteX0" fmla="*/ 11573 w 11572"/>
                        <a:gd name="connsiteY0" fmla="*/ 429 h 22717"/>
                        <a:gd name="connsiteX1" fmla="*/ 11573 w 11572"/>
                        <a:gd name="connsiteY1" fmla="*/ 22717 h 22717"/>
                        <a:gd name="connsiteX2" fmla="*/ 0 w 11572"/>
                        <a:gd name="connsiteY2" fmla="*/ 22289 h 22717"/>
                        <a:gd name="connsiteX3" fmla="*/ 0 w 11572"/>
                        <a:gd name="connsiteY3" fmla="*/ 0 h 22717"/>
                        <a:gd name="connsiteX4" fmla="*/ 11573 w 11572"/>
                        <a:gd name="connsiteY4" fmla="*/ 429 h 22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2" h="22717">
                          <a:moveTo>
                            <a:pt x="11573" y="429"/>
                          </a:moveTo>
                          <a:lnTo>
                            <a:pt x="11573" y="22717"/>
                          </a:lnTo>
                          <a:cubicBezTo>
                            <a:pt x="7715" y="22717"/>
                            <a:pt x="3857" y="22289"/>
                            <a:pt x="0" y="22289"/>
                          </a:cubicBezTo>
                          <a:lnTo>
                            <a:pt x="0" y="0"/>
                          </a:lnTo>
                          <a:cubicBezTo>
                            <a:pt x="3857" y="0"/>
                            <a:pt x="7715" y="429"/>
                            <a:pt x="11573" y="429"/>
                          </a:cubicBezTo>
                        </a:path>
                      </a:pathLst>
                    </a:custGeom>
                    <a:solidFill>
                      <a:srgbClr val="969696"/>
                    </a:solidFill>
                    <a:ln w="4286" cap="flat">
                      <a:noFill/>
                      <a:prstDash val="solid"/>
                      <a:miter/>
                    </a:ln>
                  </p:spPr>
                  <p:txBody>
                    <a:bodyPr rtlCol="0" anchor="ctr"/>
                    <a:lstStyle/>
                    <a:p>
                      <a:endParaRPr lang="en-GB"/>
                    </a:p>
                  </p:txBody>
                </p:sp>
                <p:sp>
                  <p:nvSpPr>
                    <p:cNvPr id="1630" name="Freeform: Shape 1629">
                      <a:extLst>
                        <a:ext uri="{FF2B5EF4-FFF2-40B4-BE49-F238E27FC236}">
                          <a16:creationId xmlns:a16="http://schemas.microsoft.com/office/drawing/2014/main" id="{E1D7F91A-B3C0-7982-94A0-8D06ECF06FC7}"/>
                        </a:ext>
                      </a:extLst>
                    </p:cNvPr>
                    <p:cNvSpPr/>
                    <p:nvPr/>
                  </p:nvSpPr>
                  <p:spPr>
                    <a:xfrm>
                      <a:off x="5980699" y="3603871"/>
                      <a:ext cx="11573" cy="23574"/>
                    </a:xfrm>
                    <a:custGeom>
                      <a:avLst/>
                      <a:gdLst>
                        <a:gd name="connsiteX0" fmla="*/ 11573 w 11573"/>
                        <a:gd name="connsiteY0" fmla="*/ 1286 h 23574"/>
                        <a:gd name="connsiteX1" fmla="*/ 11573 w 11573"/>
                        <a:gd name="connsiteY1" fmla="*/ 23574 h 23574"/>
                        <a:gd name="connsiteX2" fmla="*/ 0 w 11573"/>
                        <a:gd name="connsiteY2" fmla="*/ 22289 h 23574"/>
                        <a:gd name="connsiteX3" fmla="*/ 0 w 11573"/>
                        <a:gd name="connsiteY3" fmla="*/ 0 h 23574"/>
                        <a:gd name="connsiteX4" fmla="*/ 11573 w 11573"/>
                        <a:gd name="connsiteY4" fmla="*/ 1286 h 23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3" h="23574">
                          <a:moveTo>
                            <a:pt x="11573" y="1286"/>
                          </a:moveTo>
                          <a:lnTo>
                            <a:pt x="11573" y="23574"/>
                          </a:lnTo>
                          <a:cubicBezTo>
                            <a:pt x="7715" y="23146"/>
                            <a:pt x="3858" y="22717"/>
                            <a:pt x="0" y="22289"/>
                          </a:cubicBezTo>
                          <a:lnTo>
                            <a:pt x="0" y="0"/>
                          </a:lnTo>
                          <a:cubicBezTo>
                            <a:pt x="3858" y="429"/>
                            <a:pt x="7715" y="857"/>
                            <a:pt x="11573" y="1286"/>
                          </a:cubicBezTo>
                        </a:path>
                      </a:pathLst>
                    </a:custGeom>
                    <a:solidFill>
                      <a:srgbClr val="919191"/>
                    </a:solidFill>
                    <a:ln w="4286" cap="flat">
                      <a:noFill/>
                      <a:prstDash val="solid"/>
                      <a:miter/>
                    </a:ln>
                  </p:spPr>
                  <p:txBody>
                    <a:bodyPr rtlCol="0" anchor="ctr"/>
                    <a:lstStyle/>
                    <a:p>
                      <a:endParaRPr lang="en-GB"/>
                    </a:p>
                  </p:txBody>
                </p:sp>
                <p:sp>
                  <p:nvSpPr>
                    <p:cNvPr id="1631" name="Freeform: Shape 1630">
                      <a:extLst>
                        <a:ext uri="{FF2B5EF4-FFF2-40B4-BE49-F238E27FC236}">
                          <a16:creationId xmlns:a16="http://schemas.microsoft.com/office/drawing/2014/main" id="{5C2913F0-BB1C-5EA9-507F-6A83C24FAD85}"/>
                        </a:ext>
                      </a:extLst>
                    </p:cNvPr>
                    <p:cNvSpPr/>
                    <p:nvPr/>
                  </p:nvSpPr>
                  <p:spPr>
                    <a:xfrm>
                      <a:off x="5969127" y="3601728"/>
                      <a:ext cx="11572" cy="24431"/>
                    </a:xfrm>
                    <a:custGeom>
                      <a:avLst/>
                      <a:gdLst>
                        <a:gd name="connsiteX0" fmla="*/ 11573 w 11572"/>
                        <a:gd name="connsiteY0" fmla="*/ 2143 h 24431"/>
                        <a:gd name="connsiteX1" fmla="*/ 11573 w 11572"/>
                        <a:gd name="connsiteY1" fmla="*/ 24432 h 24431"/>
                        <a:gd name="connsiteX2" fmla="*/ 0 w 11572"/>
                        <a:gd name="connsiteY2" fmla="*/ 22289 h 24431"/>
                        <a:gd name="connsiteX3" fmla="*/ 0 w 11572"/>
                        <a:gd name="connsiteY3" fmla="*/ 0 h 24431"/>
                        <a:gd name="connsiteX4" fmla="*/ 11573 w 11572"/>
                        <a:gd name="connsiteY4" fmla="*/ 2143 h 24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2" h="24431">
                          <a:moveTo>
                            <a:pt x="11573" y="2143"/>
                          </a:moveTo>
                          <a:lnTo>
                            <a:pt x="11573" y="24432"/>
                          </a:lnTo>
                          <a:cubicBezTo>
                            <a:pt x="7715" y="24003"/>
                            <a:pt x="3858" y="23146"/>
                            <a:pt x="0" y="22289"/>
                          </a:cubicBezTo>
                          <a:lnTo>
                            <a:pt x="0" y="0"/>
                          </a:lnTo>
                          <a:cubicBezTo>
                            <a:pt x="3858" y="857"/>
                            <a:pt x="7715" y="1286"/>
                            <a:pt x="11573" y="2143"/>
                          </a:cubicBezTo>
                        </a:path>
                      </a:pathLst>
                    </a:custGeom>
                    <a:solidFill>
                      <a:srgbClr val="8C8C8C"/>
                    </a:solidFill>
                    <a:ln w="4286" cap="flat">
                      <a:noFill/>
                      <a:prstDash val="solid"/>
                      <a:miter/>
                    </a:ln>
                  </p:spPr>
                  <p:txBody>
                    <a:bodyPr rtlCol="0" anchor="ctr"/>
                    <a:lstStyle/>
                    <a:p>
                      <a:endParaRPr lang="en-GB"/>
                    </a:p>
                  </p:txBody>
                </p:sp>
                <p:sp>
                  <p:nvSpPr>
                    <p:cNvPr id="1632" name="Freeform: Shape 1631">
                      <a:extLst>
                        <a:ext uri="{FF2B5EF4-FFF2-40B4-BE49-F238E27FC236}">
                          <a16:creationId xmlns:a16="http://schemas.microsoft.com/office/drawing/2014/main" id="{E35568F2-4D82-A06E-A2C9-24C27AF7E96C}"/>
                        </a:ext>
                      </a:extLst>
                    </p:cNvPr>
                    <p:cNvSpPr/>
                    <p:nvPr/>
                  </p:nvSpPr>
                  <p:spPr>
                    <a:xfrm>
                      <a:off x="5956696" y="3598728"/>
                      <a:ext cx="12430" cy="25288"/>
                    </a:xfrm>
                    <a:custGeom>
                      <a:avLst/>
                      <a:gdLst>
                        <a:gd name="connsiteX0" fmla="*/ 12430 w 12430"/>
                        <a:gd name="connsiteY0" fmla="*/ 3000 h 25288"/>
                        <a:gd name="connsiteX1" fmla="*/ 12430 w 12430"/>
                        <a:gd name="connsiteY1" fmla="*/ 25289 h 25288"/>
                        <a:gd name="connsiteX2" fmla="*/ 0 w 12430"/>
                        <a:gd name="connsiteY2" fmla="*/ 22289 h 25288"/>
                        <a:gd name="connsiteX3" fmla="*/ 0 w 12430"/>
                        <a:gd name="connsiteY3" fmla="*/ 0 h 25288"/>
                        <a:gd name="connsiteX4" fmla="*/ 12430 w 12430"/>
                        <a:gd name="connsiteY4" fmla="*/ 3000 h 25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0" h="25288">
                          <a:moveTo>
                            <a:pt x="12430" y="3000"/>
                          </a:moveTo>
                          <a:lnTo>
                            <a:pt x="12430" y="25289"/>
                          </a:lnTo>
                          <a:cubicBezTo>
                            <a:pt x="8144" y="24432"/>
                            <a:pt x="4286" y="23574"/>
                            <a:pt x="0" y="22289"/>
                          </a:cubicBezTo>
                          <a:lnTo>
                            <a:pt x="0" y="0"/>
                          </a:lnTo>
                          <a:cubicBezTo>
                            <a:pt x="4286" y="1286"/>
                            <a:pt x="8144" y="2143"/>
                            <a:pt x="12430" y="3000"/>
                          </a:cubicBezTo>
                        </a:path>
                      </a:pathLst>
                    </a:custGeom>
                    <a:solidFill>
                      <a:srgbClr val="888888"/>
                    </a:solidFill>
                    <a:ln w="4286" cap="flat">
                      <a:noFill/>
                      <a:prstDash val="solid"/>
                      <a:miter/>
                    </a:ln>
                  </p:spPr>
                  <p:txBody>
                    <a:bodyPr rtlCol="0" anchor="ctr"/>
                    <a:lstStyle/>
                    <a:p>
                      <a:endParaRPr lang="en-GB"/>
                    </a:p>
                  </p:txBody>
                </p:sp>
                <p:sp>
                  <p:nvSpPr>
                    <p:cNvPr id="1633" name="Freeform: Shape 1632">
                      <a:extLst>
                        <a:ext uri="{FF2B5EF4-FFF2-40B4-BE49-F238E27FC236}">
                          <a16:creationId xmlns:a16="http://schemas.microsoft.com/office/drawing/2014/main" id="{BEDF4F1C-BE63-BB62-8FB4-063D2741796F}"/>
                        </a:ext>
                      </a:extLst>
                    </p:cNvPr>
                    <p:cNvSpPr/>
                    <p:nvPr/>
                  </p:nvSpPr>
                  <p:spPr>
                    <a:xfrm>
                      <a:off x="5942552" y="3594013"/>
                      <a:ext cx="14144" cy="27003"/>
                    </a:xfrm>
                    <a:custGeom>
                      <a:avLst/>
                      <a:gdLst>
                        <a:gd name="connsiteX0" fmla="*/ 14145 w 14144"/>
                        <a:gd name="connsiteY0" fmla="*/ 4715 h 27003"/>
                        <a:gd name="connsiteX1" fmla="*/ 14145 w 14144"/>
                        <a:gd name="connsiteY1" fmla="*/ 27003 h 27003"/>
                        <a:gd name="connsiteX2" fmla="*/ 0 w 14144"/>
                        <a:gd name="connsiteY2" fmla="*/ 22289 h 27003"/>
                        <a:gd name="connsiteX3" fmla="*/ 0 w 14144"/>
                        <a:gd name="connsiteY3" fmla="*/ 0 h 27003"/>
                        <a:gd name="connsiteX4" fmla="*/ 14145 w 14144"/>
                        <a:gd name="connsiteY4" fmla="*/ 4715 h 27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44" h="27003">
                          <a:moveTo>
                            <a:pt x="14145" y="4715"/>
                          </a:moveTo>
                          <a:lnTo>
                            <a:pt x="14145" y="27003"/>
                          </a:lnTo>
                          <a:cubicBezTo>
                            <a:pt x="9430" y="25718"/>
                            <a:pt x="4286" y="24003"/>
                            <a:pt x="0" y="22289"/>
                          </a:cubicBezTo>
                          <a:lnTo>
                            <a:pt x="0" y="0"/>
                          </a:lnTo>
                          <a:cubicBezTo>
                            <a:pt x="4715" y="1714"/>
                            <a:pt x="9430" y="3429"/>
                            <a:pt x="14145" y="4715"/>
                          </a:cubicBezTo>
                        </a:path>
                      </a:pathLst>
                    </a:custGeom>
                    <a:solidFill>
                      <a:srgbClr val="838383"/>
                    </a:solidFill>
                    <a:ln w="4286" cap="flat">
                      <a:noFill/>
                      <a:prstDash val="solid"/>
                      <a:miter/>
                    </a:ln>
                  </p:spPr>
                  <p:txBody>
                    <a:bodyPr rtlCol="0" anchor="ctr"/>
                    <a:lstStyle/>
                    <a:p>
                      <a:endParaRPr lang="en-GB"/>
                    </a:p>
                  </p:txBody>
                </p:sp>
                <p:sp>
                  <p:nvSpPr>
                    <p:cNvPr id="1634" name="Freeform: Shape 1633">
                      <a:extLst>
                        <a:ext uri="{FF2B5EF4-FFF2-40B4-BE49-F238E27FC236}">
                          <a16:creationId xmlns:a16="http://schemas.microsoft.com/office/drawing/2014/main" id="{039044E5-DA37-8A65-C1CB-A72A80A707E6}"/>
                        </a:ext>
                      </a:extLst>
                    </p:cNvPr>
                    <p:cNvSpPr/>
                    <p:nvPr/>
                  </p:nvSpPr>
                  <p:spPr>
                    <a:xfrm>
                      <a:off x="5890108" y="3537435"/>
                      <a:ext cx="52443" cy="78867"/>
                    </a:xfrm>
                    <a:custGeom>
                      <a:avLst/>
                      <a:gdLst>
                        <a:gd name="connsiteX0" fmla="*/ 52443 w 52443"/>
                        <a:gd name="connsiteY0" fmla="*/ 56579 h 78867"/>
                        <a:gd name="connsiteX1" fmla="*/ 52443 w 52443"/>
                        <a:gd name="connsiteY1" fmla="*/ 78867 h 78867"/>
                        <a:gd name="connsiteX2" fmla="*/ 1008 w 52443"/>
                        <a:gd name="connsiteY2" fmla="*/ 0 h 78867"/>
                        <a:gd name="connsiteX3" fmla="*/ 52443 w 52443"/>
                        <a:gd name="connsiteY3" fmla="*/ 56579 h 78867"/>
                      </a:gdLst>
                      <a:ahLst/>
                      <a:cxnLst>
                        <a:cxn ang="0">
                          <a:pos x="connsiteX0" y="connsiteY0"/>
                        </a:cxn>
                        <a:cxn ang="0">
                          <a:pos x="connsiteX1" y="connsiteY1"/>
                        </a:cxn>
                        <a:cxn ang="0">
                          <a:pos x="connsiteX2" y="connsiteY2"/>
                        </a:cxn>
                        <a:cxn ang="0">
                          <a:pos x="connsiteX3" y="connsiteY3"/>
                        </a:cxn>
                      </a:cxnLst>
                      <a:rect l="l" t="t" r="r" b="b"/>
                      <a:pathLst>
                        <a:path w="52443" h="78867">
                          <a:moveTo>
                            <a:pt x="52443" y="56579"/>
                          </a:moveTo>
                          <a:lnTo>
                            <a:pt x="52443" y="78867"/>
                          </a:lnTo>
                          <a:cubicBezTo>
                            <a:pt x="13010" y="65151"/>
                            <a:pt x="-4564" y="35147"/>
                            <a:pt x="1008" y="0"/>
                          </a:cubicBezTo>
                          <a:cubicBezTo>
                            <a:pt x="-1135" y="22289"/>
                            <a:pt x="26297" y="47577"/>
                            <a:pt x="52443" y="56579"/>
                          </a:cubicBezTo>
                        </a:path>
                      </a:pathLst>
                    </a:custGeom>
                    <a:solidFill>
                      <a:srgbClr val="7E7E7E"/>
                    </a:solidFill>
                    <a:ln w="4286" cap="flat">
                      <a:noFill/>
                      <a:prstDash val="solid"/>
                      <a:miter/>
                    </a:ln>
                  </p:spPr>
                  <p:txBody>
                    <a:bodyPr rtlCol="0" anchor="ctr"/>
                    <a:lstStyle/>
                    <a:p>
                      <a:endParaRPr lang="en-GB"/>
                    </a:p>
                  </p:txBody>
                </p:sp>
              </p:grpSp>
              <p:sp>
                <p:nvSpPr>
                  <p:cNvPr id="1635" name="Freeform: Shape 1634">
                    <a:extLst>
                      <a:ext uri="{FF2B5EF4-FFF2-40B4-BE49-F238E27FC236}">
                        <a16:creationId xmlns:a16="http://schemas.microsoft.com/office/drawing/2014/main" id="{9532ABCC-DD49-96F4-62DF-3AFC753AADA1}"/>
                      </a:ext>
                    </a:extLst>
                  </p:cNvPr>
                  <p:cNvSpPr/>
                  <p:nvPr/>
                </p:nvSpPr>
                <p:spPr>
                  <a:xfrm>
                    <a:off x="5890795" y="3469551"/>
                    <a:ext cx="235102" cy="136249"/>
                  </a:xfrm>
                  <a:custGeom>
                    <a:avLst/>
                    <a:gdLst>
                      <a:gd name="connsiteX0" fmla="*/ 200490 w 235102"/>
                      <a:gd name="connsiteY0" fmla="*/ 19878 h 136249"/>
                      <a:gd name="connsiteX1" fmla="*/ 200919 w 235102"/>
                      <a:gd name="connsiteY1" fmla="*/ 116318 h 136249"/>
                      <a:gd name="connsiteX2" fmla="*/ 34612 w 235102"/>
                      <a:gd name="connsiteY2" fmla="*/ 116318 h 136249"/>
                      <a:gd name="connsiteX3" fmla="*/ 34183 w 235102"/>
                      <a:gd name="connsiteY3" fmla="*/ 20307 h 136249"/>
                      <a:gd name="connsiteX4" fmla="*/ 200490 w 235102"/>
                      <a:gd name="connsiteY4" fmla="*/ 19878 h 1362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02" h="136249">
                        <a:moveTo>
                          <a:pt x="200490" y="19878"/>
                        </a:moveTo>
                        <a:cubicBezTo>
                          <a:pt x="246353" y="46453"/>
                          <a:pt x="246781" y="89744"/>
                          <a:pt x="200919" y="116318"/>
                        </a:cubicBezTo>
                        <a:cubicBezTo>
                          <a:pt x="155056" y="142893"/>
                          <a:pt x="80904" y="142893"/>
                          <a:pt x="34612" y="116318"/>
                        </a:cubicBezTo>
                        <a:cubicBezTo>
                          <a:pt x="-11251" y="89744"/>
                          <a:pt x="-11679" y="46453"/>
                          <a:pt x="34183" y="20307"/>
                        </a:cubicBezTo>
                        <a:cubicBezTo>
                          <a:pt x="80047" y="-6697"/>
                          <a:pt x="154627" y="-6697"/>
                          <a:pt x="200490" y="19878"/>
                        </a:cubicBezTo>
                        <a:close/>
                      </a:path>
                    </a:pathLst>
                  </a:custGeom>
                  <a:solidFill>
                    <a:srgbClr val="D1D1D1"/>
                  </a:solidFill>
                  <a:ln w="4286" cap="flat">
                    <a:noFill/>
                    <a:prstDash val="solid"/>
                    <a:miter/>
                  </a:ln>
                </p:spPr>
                <p:txBody>
                  <a:bodyPr rtlCol="0" anchor="ctr"/>
                  <a:lstStyle/>
                  <a:p>
                    <a:endParaRPr lang="en-GB"/>
                  </a:p>
                </p:txBody>
              </p:sp>
            </p:grpSp>
            <p:grpSp>
              <p:nvGrpSpPr>
                <p:cNvPr id="1636" name="Graphic 18">
                  <a:extLst>
                    <a:ext uri="{FF2B5EF4-FFF2-40B4-BE49-F238E27FC236}">
                      <a16:creationId xmlns:a16="http://schemas.microsoft.com/office/drawing/2014/main" id="{B8C374DA-5542-06E0-12C3-CB991D13CD12}"/>
                    </a:ext>
                  </a:extLst>
                </p:cNvPr>
                <p:cNvGrpSpPr/>
                <p:nvPr/>
              </p:nvGrpSpPr>
              <p:grpSpPr>
                <a:xfrm>
                  <a:off x="6672778" y="3023352"/>
                  <a:ext cx="235963" cy="158323"/>
                  <a:chOff x="6672778" y="3023352"/>
                  <a:chExt cx="235963" cy="158323"/>
                </a:xfrm>
              </p:grpSpPr>
              <p:grpSp>
                <p:nvGrpSpPr>
                  <p:cNvPr id="1637" name="Graphic 18">
                    <a:extLst>
                      <a:ext uri="{FF2B5EF4-FFF2-40B4-BE49-F238E27FC236}">
                        <a16:creationId xmlns:a16="http://schemas.microsoft.com/office/drawing/2014/main" id="{9FDA5416-C8AB-386D-C12B-DDB96156269B}"/>
                      </a:ext>
                    </a:extLst>
                  </p:cNvPr>
                  <p:cNvGrpSpPr/>
                  <p:nvPr/>
                </p:nvGrpSpPr>
                <p:grpSpPr>
                  <a:xfrm>
                    <a:off x="6672778" y="3090807"/>
                    <a:ext cx="235963" cy="90868"/>
                    <a:chOff x="6672778" y="3090807"/>
                    <a:chExt cx="235963" cy="90868"/>
                  </a:xfrm>
                </p:grpSpPr>
                <p:sp>
                  <p:nvSpPr>
                    <p:cNvPr id="1638" name="Freeform: Shape 1637">
                      <a:extLst>
                        <a:ext uri="{FF2B5EF4-FFF2-40B4-BE49-F238E27FC236}">
                          <a16:creationId xmlns:a16="http://schemas.microsoft.com/office/drawing/2014/main" id="{D4609447-4FD4-94DB-4F14-6FF482203A40}"/>
                        </a:ext>
                      </a:extLst>
                    </p:cNvPr>
                    <p:cNvSpPr/>
                    <p:nvPr/>
                  </p:nvSpPr>
                  <p:spPr>
                    <a:xfrm>
                      <a:off x="6908672" y="3091665"/>
                      <a:ext cx="4286" cy="23574"/>
                    </a:xfrm>
                    <a:custGeom>
                      <a:avLst/>
                      <a:gdLst>
                        <a:gd name="connsiteX0" fmla="*/ 0 w 4286"/>
                        <a:gd name="connsiteY0" fmla="*/ 0 h 23574"/>
                        <a:gd name="connsiteX1" fmla="*/ 0 w 4286"/>
                        <a:gd name="connsiteY1" fmla="*/ 23574 h 23574"/>
                        <a:gd name="connsiteX2" fmla="*/ 0 w 4286"/>
                        <a:gd name="connsiteY2" fmla="*/ 0 h 23574"/>
                      </a:gdLst>
                      <a:ahLst/>
                      <a:cxnLst>
                        <a:cxn ang="0">
                          <a:pos x="connsiteX0" y="connsiteY0"/>
                        </a:cxn>
                        <a:cxn ang="0">
                          <a:pos x="connsiteX1" y="connsiteY1"/>
                        </a:cxn>
                        <a:cxn ang="0">
                          <a:pos x="connsiteX2" y="connsiteY2"/>
                        </a:cxn>
                      </a:cxnLst>
                      <a:rect l="l" t="t" r="r" b="b"/>
                      <a:pathLst>
                        <a:path w="4286" h="23574">
                          <a:moveTo>
                            <a:pt x="0" y="0"/>
                          </a:moveTo>
                          <a:cubicBezTo>
                            <a:pt x="0" y="1286"/>
                            <a:pt x="0" y="22289"/>
                            <a:pt x="0" y="23574"/>
                          </a:cubicBezTo>
                          <a:cubicBezTo>
                            <a:pt x="0" y="21860"/>
                            <a:pt x="0" y="1286"/>
                            <a:pt x="0" y="0"/>
                          </a:cubicBezTo>
                        </a:path>
                      </a:pathLst>
                    </a:custGeom>
                    <a:solidFill>
                      <a:srgbClr val="8C8C8C"/>
                    </a:solidFill>
                    <a:ln w="4286" cap="flat">
                      <a:noFill/>
                      <a:prstDash val="solid"/>
                      <a:miter/>
                    </a:ln>
                  </p:spPr>
                  <p:txBody>
                    <a:bodyPr rtlCol="0" anchor="ctr"/>
                    <a:lstStyle/>
                    <a:p>
                      <a:endParaRPr lang="en-GB"/>
                    </a:p>
                  </p:txBody>
                </p:sp>
                <p:sp>
                  <p:nvSpPr>
                    <p:cNvPr id="1639" name="Freeform: Shape 1638">
                      <a:extLst>
                        <a:ext uri="{FF2B5EF4-FFF2-40B4-BE49-F238E27FC236}">
                          <a16:creationId xmlns:a16="http://schemas.microsoft.com/office/drawing/2014/main" id="{556BE1FD-40C6-AFE3-31A0-6801D47CFFA9}"/>
                        </a:ext>
                      </a:extLst>
                    </p:cNvPr>
                    <p:cNvSpPr/>
                    <p:nvPr/>
                  </p:nvSpPr>
                  <p:spPr>
                    <a:xfrm>
                      <a:off x="6907815" y="3092522"/>
                      <a:ext cx="925" cy="29146"/>
                    </a:xfrm>
                    <a:custGeom>
                      <a:avLst/>
                      <a:gdLst>
                        <a:gd name="connsiteX0" fmla="*/ 857 w 925"/>
                        <a:gd name="connsiteY0" fmla="*/ 0 h 29146"/>
                        <a:gd name="connsiteX1" fmla="*/ 0 w 925"/>
                        <a:gd name="connsiteY1" fmla="*/ 29146 h 29146"/>
                        <a:gd name="connsiteX2" fmla="*/ 857 w 925"/>
                        <a:gd name="connsiteY2" fmla="*/ 0 h 29146"/>
                      </a:gdLst>
                      <a:ahLst/>
                      <a:cxnLst>
                        <a:cxn ang="0">
                          <a:pos x="connsiteX0" y="connsiteY0"/>
                        </a:cxn>
                        <a:cxn ang="0">
                          <a:pos x="connsiteX1" y="connsiteY1"/>
                        </a:cxn>
                        <a:cxn ang="0">
                          <a:pos x="connsiteX2" y="connsiteY2"/>
                        </a:cxn>
                      </a:cxnLst>
                      <a:rect l="l" t="t" r="r" b="b"/>
                      <a:pathLst>
                        <a:path w="925" h="29146">
                          <a:moveTo>
                            <a:pt x="857" y="0"/>
                          </a:moveTo>
                          <a:cubicBezTo>
                            <a:pt x="857" y="5144"/>
                            <a:pt x="1286" y="24432"/>
                            <a:pt x="0" y="29146"/>
                          </a:cubicBezTo>
                          <a:cubicBezTo>
                            <a:pt x="0" y="24003"/>
                            <a:pt x="0" y="4715"/>
                            <a:pt x="857" y="0"/>
                          </a:cubicBezTo>
                        </a:path>
                      </a:pathLst>
                    </a:custGeom>
                    <a:solidFill>
                      <a:srgbClr val="919191"/>
                    </a:solidFill>
                    <a:ln w="4286" cap="flat">
                      <a:noFill/>
                      <a:prstDash val="solid"/>
                      <a:miter/>
                    </a:ln>
                  </p:spPr>
                  <p:txBody>
                    <a:bodyPr rtlCol="0" anchor="ctr"/>
                    <a:lstStyle/>
                    <a:p>
                      <a:endParaRPr lang="en-GB"/>
                    </a:p>
                  </p:txBody>
                </p:sp>
                <p:sp>
                  <p:nvSpPr>
                    <p:cNvPr id="1640" name="Freeform: Shape 1639">
                      <a:extLst>
                        <a:ext uri="{FF2B5EF4-FFF2-40B4-BE49-F238E27FC236}">
                          <a16:creationId xmlns:a16="http://schemas.microsoft.com/office/drawing/2014/main" id="{BABFC088-DA0D-A889-24E0-81A0FBE35F3B}"/>
                        </a:ext>
                      </a:extLst>
                    </p:cNvPr>
                    <p:cNvSpPr/>
                    <p:nvPr/>
                  </p:nvSpPr>
                  <p:spPr>
                    <a:xfrm>
                      <a:off x="6905645" y="3099380"/>
                      <a:ext cx="2169" cy="29146"/>
                    </a:xfrm>
                    <a:custGeom>
                      <a:avLst/>
                      <a:gdLst>
                        <a:gd name="connsiteX0" fmla="*/ 2170 w 2169"/>
                        <a:gd name="connsiteY0" fmla="*/ 0 h 29146"/>
                        <a:gd name="connsiteX1" fmla="*/ 27 w 2169"/>
                        <a:gd name="connsiteY1" fmla="*/ 29146 h 29146"/>
                        <a:gd name="connsiteX2" fmla="*/ 2170 w 2169"/>
                        <a:gd name="connsiteY2" fmla="*/ 0 h 29146"/>
                      </a:gdLst>
                      <a:ahLst/>
                      <a:cxnLst>
                        <a:cxn ang="0">
                          <a:pos x="connsiteX0" y="connsiteY0"/>
                        </a:cxn>
                        <a:cxn ang="0">
                          <a:pos x="connsiteX1" y="connsiteY1"/>
                        </a:cxn>
                        <a:cxn ang="0">
                          <a:pos x="connsiteX2" y="connsiteY2"/>
                        </a:cxn>
                      </a:cxnLst>
                      <a:rect l="l" t="t" r="r" b="b"/>
                      <a:pathLst>
                        <a:path w="2169" h="29146">
                          <a:moveTo>
                            <a:pt x="2170" y="0"/>
                          </a:moveTo>
                          <a:cubicBezTo>
                            <a:pt x="1741" y="5144"/>
                            <a:pt x="3027" y="24432"/>
                            <a:pt x="27" y="29146"/>
                          </a:cubicBezTo>
                          <a:cubicBezTo>
                            <a:pt x="27" y="23574"/>
                            <a:pt x="-402" y="4715"/>
                            <a:pt x="2170" y="0"/>
                          </a:cubicBezTo>
                        </a:path>
                      </a:pathLst>
                    </a:custGeom>
                    <a:solidFill>
                      <a:srgbClr val="969696"/>
                    </a:solidFill>
                    <a:ln w="4286" cap="flat">
                      <a:noFill/>
                      <a:prstDash val="solid"/>
                      <a:miter/>
                    </a:ln>
                  </p:spPr>
                  <p:txBody>
                    <a:bodyPr rtlCol="0" anchor="ctr"/>
                    <a:lstStyle/>
                    <a:p>
                      <a:endParaRPr lang="en-GB"/>
                    </a:p>
                  </p:txBody>
                </p:sp>
                <p:sp>
                  <p:nvSpPr>
                    <p:cNvPr id="1641" name="Freeform: Shape 1640">
                      <a:extLst>
                        <a:ext uri="{FF2B5EF4-FFF2-40B4-BE49-F238E27FC236}">
                          <a16:creationId xmlns:a16="http://schemas.microsoft.com/office/drawing/2014/main" id="{E242A425-547A-1686-E948-2B0A1E6D6C63}"/>
                        </a:ext>
                      </a:extLst>
                    </p:cNvPr>
                    <p:cNvSpPr/>
                    <p:nvPr/>
                  </p:nvSpPr>
                  <p:spPr>
                    <a:xfrm>
                      <a:off x="6902731" y="3105809"/>
                      <a:ext cx="3494" cy="29146"/>
                    </a:xfrm>
                    <a:custGeom>
                      <a:avLst/>
                      <a:gdLst>
                        <a:gd name="connsiteX0" fmla="*/ 3370 w 3494"/>
                        <a:gd name="connsiteY0" fmla="*/ 0 h 29146"/>
                        <a:gd name="connsiteX1" fmla="*/ 370 w 3494"/>
                        <a:gd name="connsiteY1" fmla="*/ 29146 h 29146"/>
                        <a:gd name="connsiteX2" fmla="*/ 3370 w 3494"/>
                        <a:gd name="connsiteY2" fmla="*/ 0 h 29146"/>
                      </a:gdLst>
                      <a:ahLst/>
                      <a:cxnLst>
                        <a:cxn ang="0">
                          <a:pos x="connsiteX0" y="connsiteY0"/>
                        </a:cxn>
                        <a:cxn ang="0">
                          <a:pos x="connsiteX1" y="connsiteY1"/>
                        </a:cxn>
                        <a:cxn ang="0">
                          <a:pos x="connsiteX2" y="connsiteY2"/>
                        </a:cxn>
                      </a:cxnLst>
                      <a:rect l="l" t="t" r="r" b="b"/>
                      <a:pathLst>
                        <a:path w="3494" h="29146">
                          <a:moveTo>
                            <a:pt x="3370" y="0"/>
                          </a:moveTo>
                          <a:cubicBezTo>
                            <a:pt x="2942" y="5572"/>
                            <a:pt x="5085" y="24860"/>
                            <a:pt x="370" y="29146"/>
                          </a:cubicBezTo>
                          <a:cubicBezTo>
                            <a:pt x="-59" y="23574"/>
                            <a:pt x="-916" y="4715"/>
                            <a:pt x="3370" y="0"/>
                          </a:cubicBezTo>
                        </a:path>
                      </a:pathLst>
                    </a:custGeom>
                    <a:solidFill>
                      <a:srgbClr val="9B9B9B"/>
                    </a:solidFill>
                    <a:ln w="4286" cap="flat">
                      <a:noFill/>
                      <a:prstDash val="solid"/>
                      <a:miter/>
                    </a:ln>
                  </p:spPr>
                  <p:txBody>
                    <a:bodyPr rtlCol="0" anchor="ctr"/>
                    <a:lstStyle/>
                    <a:p>
                      <a:endParaRPr lang="en-GB"/>
                    </a:p>
                  </p:txBody>
                </p:sp>
                <p:sp>
                  <p:nvSpPr>
                    <p:cNvPr id="1642" name="Freeform: Shape 1641">
                      <a:extLst>
                        <a:ext uri="{FF2B5EF4-FFF2-40B4-BE49-F238E27FC236}">
                          <a16:creationId xmlns:a16="http://schemas.microsoft.com/office/drawing/2014/main" id="{EB7EE490-2E05-D46B-CAEF-0378999E2320}"/>
                        </a:ext>
                      </a:extLst>
                    </p:cNvPr>
                    <p:cNvSpPr/>
                    <p:nvPr/>
                  </p:nvSpPr>
                  <p:spPr>
                    <a:xfrm>
                      <a:off x="6897957" y="3112667"/>
                      <a:ext cx="4845" cy="29574"/>
                    </a:xfrm>
                    <a:custGeom>
                      <a:avLst/>
                      <a:gdLst>
                        <a:gd name="connsiteX0" fmla="*/ 4715 w 4845"/>
                        <a:gd name="connsiteY0" fmla="*/ 0 h 29574"/>
                        <a:gd name="connsiteX1" fmla="*/ 0 w 4845"/>
                        <a:gd name="connsiteY1" fmla="*/ 29575 h 29574"/>
                        <a:gd name="connsiteX2" fmla="*/ 0 w 4845"/>
                        <a:gd name="connsiteY2" fmla="*/ 7286 h 29574"/>
                        <a:gd name="connsiteX3" fmla="*/ 4715 w 4845"/>
                        <a:gd name="connsiteY3" fmla="*/ 0 h 29574"/>
                      </a:gdLst>
                      <a:ahLst/>
                      <a:cxnLst>
                        <a:cxn ang="0">
                          <a:pos x="connsiteX0" y="connsiteY0"/>
                        </a:cxn>
                        <a:cxn ang="0">
                          <a:pos x="connsiteX1" y="connsiteY1"/>
                        </a:cxn>
                        <a:cxn ang="0">
                          <a:pos x="connsiteX2" y="connsiteY2"/>
                        </a:cxn>
                        <a:cxn ang="0">
                          <a:pos x="connsiteX3" y="connsiteY3"/>
                        </a:cxn>
                      </a:cxnLst>
                      <a:rect l="l" t="t" r="r" b="b"/>
                      <a:pathLst>
                        <a:path w="4845" h="29574">
                          <a:moveTo>
                            <a:pt x="4715" y="0"/>
                          </a:moveTo>
                          <a:cubicBezTo>
                            <a:pt x="4286" y="6429"/>
                            <a:pt x="6858" y="25289"/>
                            <a:pt x="0" y="29575"/>
                          </a:cubicBezTo>
                          <a:lnTo>
                            <a:pt x="0" y="7286"/>
                          </a:lnTo>
                          <a:cubicBezTo>
                            <a:pt x="1715" y="4715"/>
                            <a:pt x="3429" y="2143"/>
                            <a:pt x="4715" y="0"/>
                          </a:cubicBezTo>
                        </a:path>
                      </a:pathLst>
                    </a:custGeom>
                    <a:solidFill>
                      <a:srgbClr val="A0A0A0"/>
                    </a:solidFill>
                    <a:ln w="4286" cap="flat">
                      <a:noFill/>
                      <a:prstDash val="solid"/>
                      <a:miter/>
                    </a:ln>
                  </p:spPr>
                  <p:txBody>
                    <a:bodyPr rtlCol="0" anchor="ctr"/>
                    <a:lstStyle/>
                    <a:p>
                      <a:endParaRPr lang="en-GB"/>
                    </a:p>
                  </p:txBody>
                </p:sp>
                <p:sp>
                  <p:nvSpPr>
                    <p:cNvPr id="1643" name="Freeform: Shape 1642">
                      <a:extLst>
                        <a:ext uri="{FF2B5EF4-FFF2-40B4-BE49-F238E27FC236}">
                          <a16:creationId xmlns:a16="http://schemas.microsoft.com/office/drawing/2014/main" id="{7A83FFD2-862E-50A1-DEA4-BE2A42B9C4E6}"/>
                        </a:ext>
                      </a:extLst>
                    </p:cNvPr>
                    <p:cNvSpPr/>
                    <p:nvPr/>
                  </p:nvSpPr>
                  <p:spPr>
                    <a:xfrm>
                      <a:off x="6890670" y="3119525"/>
                      <a:ext cx="7286" cy="30003"/>
                    </a:xfrm>
                    <a:custGeom>
                      <a:avLst/>
                      <a:gdLst>
                        <a:gd name="connsiteX0" fmla="*/ 7286 w 7286"/>
                        <a:gd name="connsiteY0" fmla="*/ 0 h 30003"/>
                        <a:gd name="connsiteX1" fmla="*/ 7286 w 7286"/>
                        <a:gd name="connsiteY1" fmla="*/ 22289 h 30003"/>
                        <a:gd name="connsiteX2" fmla="*/ 0 w 7286"/>
                        <a:gd name="connsiteY2" fmla="*/ 30004 h 30003"/>
                        <a:gd name="connsiteX3" fmla="*/ 0 w 7286"/>
                        <a:gd name="connsiteY3" fmla="*/ 7715 h 30003"/>
                        <a:gd name="connsiteX4" fmla="*/ 7286 w 7286"/>
                        <a:gd name="connsiteY4" fmla="*/ 0 h 30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6" h="30003">
                          <a:moveTo>
                            <a:pt x="7286" y="0"/>
                          </a:moveTo>
                          <a:lnTo>
                            <a:pt x="7286" y="22289"/>
                          </a:lnTo>
                          <a:cubicBezTo>
                            <a:pt x="5143" y="24860"/>
                            <a:pt x="2572" y="27432"/>
                            <a:pt x="0" y="30004"/>
                          </a:cubicBezTo>
                          <a:lnTo>
                            <a:pt x="0" y="7715"/>
                          </a:lnTo>
                          <a:cubicBezTo>
                            <a:pt x="3000" y="5572"/>
                            <a:pt x="5143" y="3000"/>
                            <a:pt x="7286" y="0"/>
                          </a:cubicBezTo>
                        </a:path>
                      </a:pathLst>
                    </a:custGeom>
                    <a:solidFill>
                      <a:srgbClr val="A5A5A5"/>
                    </a:solidFill>
                    <a:ln w="4286" cap="flat">
                      <a:noFill/>
                      <a:prstDash val="solid"/>
                      <a:miter/>
                    </a:ln>
                  </p:spPr>
                  <p:txBody>
                    <a:bodyPr rtlCol="0" anchor="ctr"/>
                    <a:lstStyle/>
                    <a:p>
                      <a:endParaRPr lang="en-GB"/>
                    </a:p>
                  </p:txBody>
                </p:sp>
                <p:sp>
                  <p:nvSpPr>
                    <p:cNvPr id="1644" name="Freeform: Shape 1643">
                      <a:extLst>
                        <a:ext uri="{FF2B5EF4-FFF2-40B4-BE49-F238E27FC236}">
                          <a16:creationId xmlns:a16="http://schemas.microsoft.com/office/drawing/2014/main" id="{9A2575EB-7677-07EB-83E9-FFEC8A43958B}"/>
                        </a:ext>
                      </a:extLst>
                    </p:cNvPr>
                    <p:cNvSpPr/>
                    <p:nvPr/>
                  </p:nvSpPr>
                  <p:spPr>
                    <a:xfrm>
                      <a:off x="6875668" y="3127669"/>
                      <a:ext cx="15001" cy="33432"/>
                    </a:xfrm>
                    <a:custGeom>
                      <a:avLst/>
                      <a:gdLst>
                        <a:gd name="connsiteX0" fmla="*/ 15002 w 15001"/>
                        <a:gd name="connsiteY0" fmla="*/ 0 h 33432"/>
                        <a:gd name="connsiteX1" fmla="*/ 15002 w 15001"/>
                        <a:gd name="connsiteY1" fmla="*/ 22288 h 33432"/>
                        <a:gd name="connsiteX2" fmla="*/ 0 w 15001"/>
                        <a:gd name="connsiteY2" fmla="*/ 33433 h 33432"/>
                        <a:gd name="connsiteX3" fmla="*/ 0 w 15001"/>
                        <a:gd name="connsiteY3" fmla="*/ 11144 h 33432"/>
                        <a:gd name="connsiteX4" fmla="*/ 15002 w 15001"/>
                        <a:gd name="connsiteY4" fmla="*/ 0 h 33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1" h="33432">
                          <a:moveTo>
                            <a:pt x="15002" y="0"/>
                          </a:moveTo>
                          <a:lnTo>
                            <a:pt x="15002" y="22288"/>
                          </a:lnTo>
                          <a:cubicBezTo>
                            <a:pt x="10716" y="26146"/>
                            <a:pt x="6001" y="30004"/>
                            <a:pt x="0" y="33433"/>
                          </a:cubicBezTo>
                          <a:lnTo>
                            <a:pt x="0" y="11144"/>
                          </a:lnTo>
                          <a:cubicBezTo>
                            <a:pt x="6001" y="7286"/>
                            <a:pt x="10716" y="3857"/>
                            <a:pt x="15002" y="0"/>
                          </a:cubicBezTo>
                        </a:path>
                      </a:pathLst>
                    </a:custGeom>
                    <a:solidFill>
                      <a:srgbClr val="A9A9A9"/>
                    </a:solidFill>
                    <a:ln w="4286" cap="flat">
                      <a:noFill/>
                      <a:prstDash val="solid"/>
                      <a:miter/>
                    </a:ln>
                  </p:spPr>
                  <p:txBody>
                    <a:bodyPr rtlCol="0" anchor="ctr"/>
                    <a:lstStyle/>
                    <a:p>
                      <a:endParaRPr lang="en-GB"/>
                    </a:p>
                  </p:txBody>
                </p:sp>
                <p:sp>
                  <p:nvSpPr>
                    <p:cNvPr id="1645" name="Freeform: Shape 1644">
                      <a:extLst>
                        <a:ext uri="{FF2B5EF4-FFF2-40B4-BE49-F238E27FC236}">
                          <a16:creationId xmlns:a16="http://schemas.microsoft.com/office/drawing/2014/main" id="{FF560B7A-6D73-C224-D3C6-51FBB0694A7B}"/>
                        </a:ext>
                      </a:extLst>
                    </p:cNvPr>
                    <p:cNvSpPr/>
                    <p:nvPr/>
                  </p:nvSpPr>
                  <p:spPr>
                    <a:xfrm>
                      <a:off x="6849093" y="3138385"/>
                      <a:ext cx="27003" cy="34290"/>
                    </a:xfrm>
                    <a:custGeom>
                      <a:avLst/>
                      <a:gdLst>
                        <a:gd name="connsiteX0" fmla="*/ 27004 w 27003"/>
                        <a:gd name="connsiteY0" fmla="*/ 0 h 34290"/>
                        <a:gd name="connsiteX1" fmla="*/ 27004 w 27003"/>
                        <a:gd name="connsiteY1" fmla="*/ 22288 h 34290"/>
                        <a:gd name="connsiteX2" fmla="*/ 0 w 27003"/>
                        <a:gd name="connsiteY2" fmla="*/ 34290 h 34290"/>
                        <a:gd name="connsiteX3" fmla="*/ 0 w 27003"/>
                        <a:gd name="connsiteY3" fmla="*/ 12001 h 34290"/>
                        <a:gd name="connsiteX4" fmla="*/ 27004 w 27003"/>
                        <a:gd name="connsiteY4" fmla="*/ 0 h 34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03" h="34290">
                          <a:moveTo>
                            <a:pt x="27004" y="0"/>
                          </a:moveTo>
                          <a:lnTo>
                            <a:pt x="27004" y="22288"/>
                          </a:lnTo>
                          <a:cubicBezTo>
                            <a:pt x="18860" y="27432"/>
                            <a:pt x="9859" y="31290"/>
                            <a:pt x="0" y="34290"/>
                          </a:cubicBezTo>
                          <a:lnTo>
                            <a:pt x="0" y="12001"/>
                          </a:lnTo>
                          <a:cubicBezTo>
                            <a:pt x="9430" y="9001"/>
                            <a:pt x="18431" y="5143"/>
                            <a:pt x="27004" y="0"/>
                          </a:cubicBezTo>
                        </a:path>
                      </a:pathLst>
                    </a:custGeom>
                    <a:solidFill>
                      <a:srgbClr val="AEAEAE"/>
                    </a:solidFill>
                    <a:ln w="4286" cap="flat">
                      <a:noFill/>
                      <a:prstDash val="solid"/>
                      <a:miter/>
                    </a:ln>
                  </p:spPr>
                  <p:txBody>
                    <a:bodyPr rtlCol="0" anchor="ctr"/>
                    <a:lstStyle/>
                    <a:p>
                      <a:endParaRPr lang="en-GB"/>
                    </a:p>
                  </p:txBody>
                </p:sp>
                <p:sp>
                  <p:nvSpPr>
                    <p:cNvPr id="1646" name="Freeform: Shape 1645">
                      <a:extLst>
                        <a:ext uri="{FF2B5EF4-FFF2-40B4-BE49-F238E27FC236}">
                          <a16:creationId xmlns:a16="http://schemas.microsoft.com/office/drawing/2014/main" id="{42782755-7112-D64A-CA3A-25A33F552CCF}"/>
                        </a:ext>
                      </a:extLst>
                    </p:cNvPr>
                    <p:cNvSpPr/>
                    <p:nvPr/>
                  </p:nvSpPr>
                  <p:spPr>
                    <a:xfrm>
                      <a:off x="6826377" y="3150815"/>
                      <a:ext cx="22288" cy="27860"/>
                    </a:xfrm>
                    <a:custGeom>
                      <a:avLst/>
                      <a:gdLst>
                        <a:gd name="connsiteX0" fmla="*/ 22288 w 22288"/>
                        <a:gd name="connsiteY0" fmla="*/ 0 h 27860"/>
                        <a:gd name="connsiteX1" fmla="*/ 22288 w 22288"/>
                        <a:gd name="connsiteY1" fmla="*/ 22289 h 27860"/>
                        <a:gd name="connsiteX2" fmla="*/ 0 w 22288"/>
                        <a:gd name="connsiteY2" fmla="*/ 27861 h 27860"/>
                        <a:gd name="connsiteX3" fmla="*/ 0 w 22288"/>
                        <a:gd name="connsiteY3" fmla="*/ 5572 h 27860"/>
                        <a:gd name="connsiteX4" fmla="*/ 22288 w 22288"/>
                        <a:gd name="connsiteY4" fmla="*/ 0 h 27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 h="27860">
                          <a:moveTo>
                            <a:pt x="22288" y="0"/>
                          </a:moveTo>
                          <a:lnTo>
                            <a:pt x="22288" y="22289"/>
                          </a:lnTo>
                          <a:cubicBezTo>
                            <a:pt x="15002" y="24432"/>
                            <a:pt x="7715" y="26575"/>
                            <a:pt x="0" y="27861"/>
                          </a:cubicBezTo>
                          <a:lnTo>
                            <a:pt x="0" y="5572"/>
                          </a:lnTo>
                          <a:cubicBezTo>
                            <a:pt x="7715" y="3858"/>
                            <a:pt x="15430" y="2143"/>
                            <a:pt x="22288" y="0"/>
                          </a:cubicBezTo>
                        </a:path>
                      </a:pathLst>
                    </a:custGeom>
                    <a:solidFill>
                      <a:srgbClr val="A9A9A9"/>
                    </a:solidFill>
                    <a:ln w="4286" cap="flat">
                      <a:noFill/>
                      <a:prstDash val="solid"/>
                      <a:miter/>
                    </a:ln>
                  </p:spPr>
                  <p:txBody>
                    <a:bodyPr rtlCol="0" anchor="ctr"/>
                    <a:lstStyle/>
                    <a:p>
                      <a:endParaRPr lang="en-GB"/>
                    </a:p>
                  </p:txBody>
                </p:sp>
                <p:sp>
                  <p:nvSpPr>
                    <p:cNvPr id="1647" name="Freeform: Shape 1646">
                      <a:extLst>
                        <a:ext uri="{FF2B5EF4-FFF2-40B4-BE49-F238E27FC236}">
                          <a16:creationId xmlns:a16="http://schemas.microsoft.com/office/drawing/2014/main" id="{9B8F5238-8BAA-FD4F-7066-FDAC3662B63F}"/>
                        </a:ext>
                      </a:extLst>
                    </p:cNvPr>
                    <p:cNvSpPr/>
                    <p:nvPr/>
                  </p:nvSpPr>
                  <p:spPr>
                    <a:xfrm>
                      <a:off x="6811375" y="3156387"/>
                      <a:ext cx="15001" cy="24431"/>
                    </a:xfrm>
                    <a:custGeom>
                      <a:avLst/>
                      <a:gdLst>
                        <a:gd name="connsiteX0" fmla="*/ 15002 w 15001"/>
                        <a:gd name="connsiteY0" fmla="*/ 0 h 24431"/>
                        <a:gd name="connsiteX1" fmla="*/ 15002 w 15001"/>
                        <a:gd name="connsiteY1" fmla="*/ 22289 h 24431"/>
                        <a:gd name="connsiteX2" fmla="*/ 0 w 15001"/>
                        <a:gd name="connsiteY2" fmla="*/ 24432 h 24431"/>
                        <a:gd name="connsiteX3" fmla="*/ 0 w 15001"/>
                        <a:gd name="connsiteY3" fmla="*/ 2143 h 24431"/>
                        <a:gd name="connsiteX4" fmla="*/ 15002 w 15001"/>
                        <a:gd name="connsiteY4" fmla="*/ 0 h 24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1" h="24431">
                          <a:moveTo>
                            <a:pt x="15002" y="0"/>
                          </a:moveTo>
                          <a:lnTo>
                            <a:pt x="15002" y="22289"/>
                          </a:lnTo>
                          <a:cubicBezTo>
                            <a:pt x="10287" y="23146"/>
                            <a:pt x="5143" y="24003"/>
                            <a:pt x="0" y="24432"/>
                          </a:cubicBezTo>
                          <a:lnTo>
                            <a:pt x="0" y="2143"/>
                          </a:lnTo>
                          <a:cubicBezTo>
                            <a:pt x="5143" y="1286"/>
                            <a:pt x="10287" y="857"/>
                            <a:pt x="15002" y="0"/>
                          </a:cubicBezTo>
                        </a:path>
                      </a:pathLst>
                    </a:custGeom>
                    <a:solidFill>
                      <a:srgbClr val="A5A5A5"/>
                    </a:solidFill>
                    <a:ln w="4286" cap="flat">
                      <a:noFill/>
                      <a:prstDash val="solid"/>
                      <a:miter/>
                    </a:ln>
                  </p:spPr>
                  <p:txBody>
                    <a:bodyPr rtlCol="0" anchor="ctr"/>
                    <a:lstStyle/>
                    <a:p>
                      <a:endParaRPr lang="en-GB"/>
                    </a:p>
                  </p:txBody>
                </p:sp>
                <p:sp>
                  <p:nvSpPr>
                    <p:cNvPr id="1648" name="Freeform: Shape 1647">
                      <a:extLst>
                        <a:ext uri="{FF2B5EF4-FFF2-40B4-BE49-F238E27FC236}">
                          <a16:creationId xmlns:a16="http://schemas.microsoft.com/office/drawing/2014/main" id="{B4A7281A-5810-937D-152D-686D3CC01460}"/>
                        </a:ext>
                      </a:extLst>
                    </p:cNvPr>
                    <p:cNvSpPr/>
                    <p:nvPr/>
                  </p:nvSpPr>
                  <p:spPr>
                    <a:xfrm>
                      <a:off x="6798516" y="3158101"/>
                      <a:ext cx="12858" cy="23145"/>
                    </a:xfrm>
                    <a:custGeom>
                      <a:avLst/>
                      <a:gdLst>
                        <a:gd name="connsiteX0" fmla="*/ 12859 w 12858"/>
                        <a:gd name="connsiteY0" fmla="*/ 0 h 23145"/>
                        <a:gd name="connsiteX1" fmla="*/ 12859 w 12858"/>
                        <a:gd name="connsiteY1" fmla="*/ 22289 h 23145"/>
                        <a:gd name="connsiteX2" fmla="*/ 0 w 12858"/>
                        <a:gd name="connsiteY2" fmla="*/ 23146 h 23145"/>
                        <a:gd name="connsiteX3" fmla="*/ 0 w 12858"/>
                        <a:gd name="connsiteY3" fmla="*/ 857 h 23145"/>
                        <a:gd name="connsiteX4" fmla="*/ 12859 w 12858"/>
                        <a:gd name="connsiteY4" fmla="*/ 0 h 23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58" h="23145">
                          <a:moveTo>
                            <a:pt x="12859" y="0"/>
                          </a:moveTo>
                          <a:lnTo>
                            <a:pt x="12859" y="22289"/>
                          </a:lnTo>
                          <a:cubicBezTo>
                            <a:pt x="8573" y="22717"/>
                            <a:pt x="4286" y="23146"/>
                            <a:pt x="0" y="23146"/>
                          </a:cubicBezTo>
                          <a:lnTo>
                            <a:pt x="0" y="857"/>
                          </a:lnTo>
                          <a:cubicBezTo>
                            <a:pt x="4286" y="857"/>
                            <a:pt x="8573" y="429"/>
                            <a:pt x="12859" y="0"/>
                          </a:cubicBezTo>
                        </a:path>
                      </a:pathLst>
                    </a:custGeom>
                    <a:solidFill>
                      <a:srgbClr val="A0A0A0"/>
                    </a:solidFill>
                    <a:ln w="4286" cap="flat">
                      <a:noFill/>
                      <a:prstDash val="solid"/>
                      <a:miter/>
                    </a:ln>
                  </p:spPr>
                  <p:txBody>
                    <a:bodyPr rtlCol="0" anchor="ctr"/>
                    <a:lstStyle/>
                    <a:p>
                      <a:endParaRPr lang="en-GB"/>
                    </a:p>
                  </p:txBody>
                </p:sp>
                <p:sp>
                  <p:nvSpPr>
                    <p:cNvPr id="1649" name="Freeform: Shape 1648">
                      <a:extLst>
                        <a:ext uri="{FF2B5EF4-FFF2-40B4-BE49-F238E27FC236}">
                          <a16:creationId xmlns:a16="http://schemas.microsoft.com/office/drawing/2014/main" id="{CCD9D0E1-CE76-B6D2-A5C8-A64A0CB9FA39}"/>
                        </a:ext>
                      </a:extLst>
                    </p:cNvPr>
                    <p:cNvSpPr/>
                    <p:nvPr/>
                  </p:nvSpPr>
                  <p:spPr>
                    <a:xfrm>
                      <a:off x="6786514" y="3158959"/>
                      <a:ext cx="12001" cy="22288"/>
                    </a:xfrm>
                    <a:custGeom>
                      <a:avLst/>
                      <a:gdLst>
                        <a:gd name="connsiteX0" fmla="*/ 12002 w 12001"/>
                        <a:gd name="connsiteY0" fmla="*/ 0 h 22288"/>
                        <a:gd name="connsiteX1" fmla="*/ 12002 w 12001"/>
                        <a:gd name="connsiteY1" fmla="*/ 22289 h 22288"/>
                        <a:gd name="connsiteX2" fmla="*/ 0 w 12001"/>
                        <a:gd name="connsiteY2" fmla="*/ 22289 h 22288"/>
                        <a:gd name="connsiteX3" fmla="*/ 0 w 12001"/>
                        <a:gd name="connsiteY3" fmla="*/ 0 h 22288"/>
                        <a:gd name="connsiteX4" fmla="*/ 12002 w 12001"/>
                        <a:gd name="connsiteY4" fmla="*/ 0 h 22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01" h="22288">
                          <a:moveTo>
                            <a:pt x="12002" y="0"/>
                          </a:moveTo>
                          <a:lnTo>
                            <a:pt x="12002" y="22289"/>
                          </a:lnTo>
                          <a:cubicBezTo>
                            <a:pt x="8144" y="22289"/>
                            <a:pt x="3858" y="22289"/>
                            <a:pt x="0" y="22289"/>
                          </a:cubicBezTo>
                          <a:lnTo>
                            <a:pt x="0" y="0"/>
                          </a:lnTo>
                          <a:cubicBezTo>
                            <a:pt x="3858" y="429"/>
                            <a:pt x="8144" y="429"/>
                            <a:pt x="12002" y="0"/>
                          </a:cubicBezTo>
                        </a:path>
                      </a:pathLst>
                    </a:custGeom>
                    <a:solidFill>
                      <a:srgbClr val="9B9B9B"/>
                    </a:solidFill>
                    <a:ln w="4286" cap="flat">
                      <a:noFill/>
                      <a:prstDash val="solid"/>
                      <a:miter/>
                    </a:ln>
                  </p:spPr>
                  <p:txBody>
                    <a:bodyPr rtlCol="0" anchor="ctr"/>
                    <a:lstStyle/>
                    <a:p>
                      <a:endParaRPr lang="en-GB"/>
                    </a:p>
                  </p:txBody>
                </p:sp>
                <p:sp>
                  <p:nvSpPr>
                    <p:cNvPr id="1650" name="Freeform: Shape 1649">
                      <a:extLst>
                        <a:ext uri="{FF2B5EF4-FFF2-40B4-BE49-F238E27FC236}">
                          <a16:creationId xmlns:a16="http://schemas.microsoft.com/office/drawing/2014/main" id="{AA7D82C9-1EB1-F1B5-51A0-6BC2B74EF74E}"/>
                        </a:ext>
                      </a:extLst>
                    </p:cNvPr>
                    <p:cNvSpPr/>
                    <p:nvPr/>
                  </p:nvSpPr>
                  <p:spPr>
                    <a:xfrm>
                      <a:off x="6774942" y="3158959"/>
                      <a:ext cx="11572" cy="22717"/>
                    </a:xfrm>
                    <a:custGeom>
                      <a:avLst/>
                      <a:gdLst>
                        <a:gd name="connsiteX0" fmla="*/ 11573 w 11572"/>
                        <a:gd name="connsiteY0" fmla="*/ 429 h 22717"/>
                        <a:gd name="connsiteX1" fmla="*/ 11573 w 11572"/>
                        <a:gd name="connsiteY1" fmla="*/ 22717 h 22717"/>
                        <a:gd name="connsiteX2" fmla="*/ 0 w 11572"/>
                        <a:gd name="connsiteY2" fmla="*/ 22289 h 22717"/>
                        <a:gd name="connsiteX3" fmla="*/ 0 w 11572"/>
                        <a:gd name="connsiteY3" fmla="*/ 0 h 22717"/>
                        <a:gd name="connsiteX4" fmla="*/ 11573 w 11572"/>
                        <a:gd name="connsiteY4" fmla="*/ 429 h 22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2" h="22717">
                          <a:moveTo>
                            <a:pt x="11573" y="429"/>
                          </a:moveTo>
                          <a:lnTo>
                            <a:pt x="11573" y="22717"/>
                          </a:lnTo>
                          <a:cubicBezTo>
                            <a:pt x="7715" y="22717"/>
                            <a:pt x="3858" y="22289"/>
                            <a:pt x="0" y="22289"/>
                          </a:cubicBezTo>
                          <a:lnTo>
                            <a:pt x="0" y="0"/>
                          </a:lnTo>
                          <a:cubicBezTo>
                            <a:pt x="3858" y="0"/>
                            <a:pt x="7715" y="0"/>
                            <a:pt x="11573" y="429"/>
                          </a:cubicBezTo>
                        </a:path>
                      </a:pathLst>
                    </a:custGeom>
                    <a:solidFill>
                      <a:srgbClr val="969696"/>
                    </a:solidFill>
                    <a:ln w="4286" cap="flat">
                      <a:noFill/>
                      <a:prstDash val="solid"/>
                      <a:miter/>
                    </a:ln>
                  </p:spPr>
                  <p:txBody>
                    <a:bodyPr rtlCol="0" anchor="ctr"/>
                    <a:lstStyle/>
                    <a:p>
                      <a:endParaRPr lang="en-GB"/>
                    </a:p>
                  </p:txBody>
                </p:sp>
                <p:sp>
                  <p:nvSpPr>
                    <p:cNvPr id="1651" name="Freeform: Shape 1650">
                      <a:extLst>
                        <a:ext uri="{FF2B5EF4-FFF2-40B4-BE49-F238E27FC236}">
                          <a16:creationId xmlns:a16="http://schemas.microsoft.com/office/drawing/2014/main" id="{34A149B6-5E7B-C6CA-2BF3-C3FF2C632E61}"/>
                        </a:ext>
                      </a:extLst>
                    </p:cNvPr>
                    <p:cNvSpPr/>
                    <p:nvPr/>
                  </p:nvSpPr>
                  <p:spPr>
                    <a:xfrm>
                      <a:off x="6763368" y="3157244"/>
                      <a:ext cx="11573" cy="23574"/>
                    </a:xfrm>
                    <a:custGeom>
                      <a:avLst/>
                      <a:gdLst>
                        <a:gd name="connsiteX0" fmla="*/ 11573 w 11573"/>
                        <a:gd name="connsiteY0" fmla="*/ 1286 h 23574"/>
                        <a:gd name="connsiteX1" fmla="*/ 11573 w 11573"/>
                        <a:gd name="connsiteY1" fmla="*/ 23574 h 23574"/>
                        <a:gd name="connsiteX2" fmla="*/ 0 w 11573"/>
                        <a:gd name="connsiteY2" fmla="*/ 22289 h 23574"/>
                        <a:gd name="connsiteX3" fmla="*/ 0 w 11573"/>
                        <a:gd name="connsiteY3" fmla="*/ 0 h 23574"/>
                        <a:gd name="connsiteX4" fmla="*/ 11573 w 11573"/>
                        <a:gd name="connsiteY4" fmla="*/ 1286 h 23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3" h="23574">
                          <a:moveTo>
                            <a:pt x="11573" y="1286"/>
                          </a:moveTo>
                          <a:lnTo>
                            <a:pt x="11573" y="23574"/>
                          </a:lnTo>
                          <a:cubicBezTo>
                            <a:pt x="7715" y="23146"/>
                            <a:pt x="3858" y="22717"/>
                            <a:pt x="0" y="22289"/>
                          </a:cubicBezTo>
                          <a:lnTo>
                            <a:pt x="0" y="0"/>
                          </a:lnTo>
                          <a:cubicBezTo>
                            <a:pt x="3858" y="429"/>
                            <a:pt x="7715" y="857"/>
                            <a:pt x="11573" y="1286"/>
                          </a:cubicBezTo>
                        </a:path>
                      </a:pathLst>
                    </a:custGeom>
                    <a:solidFill>
                      <a:srgbClr val="919191"/>
                    </a:solidFill>
                    <a:ln w="4286" cap="flat">
                      <a:noFill/>
                      <a:prstDash val="solid"/>
                      <a:miter/>
                    </a:ln>
                  </p:spPr>
                  <p:txBody>
                    <a:bodyPr rtlCol="0" anchor="ctr"/>
                    <a:lstStyle/>
                    <a:p>
                      <a:endParaRPr lang="en-GB"/>
                    </a:p>
                  </p:txBody>
                </p:sp>
                <p:sp>
                  <p:nvSpPr>
                    <p:cNvPr id="1652" name="Freeform: Shape 1651">
                      <a:extLst>
                        <a:ext uri="{FF2B5EF4-FFF2-40B4-BE49-F238E27FC236}">
                          <a16:creationId xmlns:a16="http://schemas.microsoft.com/office/drawing/2014/main" id="{B20DFBCA-DD72-2933-A55B-EE9565C3EA1B}"/>
                        </a:ext>
                      </a:extLst>
                    </p:cNvPr>
                    <p:cNvSpPr/>
                    <p:nvPr/>
                  </p:nvSpPr>
                  <p:spPr>
                    <a:xfrm>
                      <a:off x="6751796" y="3155101"/>
                      <a:ext cx="11572" cy="24431"/>
                    </a:xfrm>
                    <a:custGeom>
                      <a:avLst/>
                      <a:gdLst>
                        <a:gd name="connsiteX0" fmla="*/ 11573 w 11572"/>
                        <a:gd name="connsiteY0" fmla="*/ 2143 h 24431"/>
                        <a:gd name="connsiteX1" fmla="*/ 11573 w 11572"/>
                        <a:gd name="connsiteY1" fmla="*/ 24432 h 24431"/>
                        <a:gd name="connsiteX2" fmla="*/ 0 w 11572"/>
                        <a:gd name="connsiteY2" fmla="*/ 22289 h 24431"/>
                        <a:gd name="connsiteX3" fmla="*/ 0 w 11572"/>
                        <a:gd name="connsiteY3" fmla="*/ 0 h 24431"/>
                        <a:gd name="connsiteX4" fmla="*/ 11573 w 11572"/>
                        <a:gd name="connsiteY4" fmla="*/ 2143 h 24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2" h="24431">
                          <a:moveTo>
                            <a:pt x="11573" y="2143"/>
                          </a:moveTo>
                          <a:lnTo>
                            <a:pt x="11573" y="24432"/>
                          </a:lnTo>
                          <a:cubicBezTo>
                            <a:pt x="7715" y="24003"/>
                            <a:pt x="3858" y="23146"/>
                            <a:pt x="0" y="22289"/>
                          </a:cubicBezTo>
                          <a:lnTo>
                            <a:pt x="0" y="0"/>
                          </a:lnTo>
                          <a:cubicBezTo>
                            <a:pt x="3858" y="857"/>
                            <a:pt x="7715" y="1715"/>
                            <a:pt x="11573" y="2143"/>
                          </a:cubicBezTo>
                        </a:path>
                      </a:pathLst>
                    </a:custGeom>
                    <a:solidFill>
                      <a:srgbClr val="8C8C8C"/>
                    </a:solidFill>
                    <a:ln w="4286" cap="flat">
                      <a:noFill/>
                      <a:prstDash val="solid"/>
                      <a:miter/>
                    </a:ln>
                  </p:spPr>
                  <p:txBody>
                    <a:bodyPr rtlCol="0" anchor="ctr"/>
                    <a:lstStyle/>
                    <a:p>
                      <a:endParaRPr lang="en-GB"/>
                    </a:p>
                  </p:txBody>
                </p:sp>
                <p:sp>
                  <p:nvSpPr>
                    <p:cNvPr id="1653" name="Freeform: Shape 1652">
                      <a:extLst>
                        <a:ext uri="{FF2B5EF4-FFF2-40B4-BE49-F238E27FC236}">
                          <a16:creationId xmlns:a16="http://schemas.microsoft.com/office/drawing/2014/main" id="{961217E2-660C-8592-3BA7-B1F16353CC33}"/>
                        </a:ext>
                      </a:extLst>
                    </p:cNvPr>
                    <p:cNvSpPr/>
                    <p:nvPr/>
                  </p:nvSpPr>
                  <p:spPr>
                    <a:xfrm>
                      <a:off x="6739366" y="3152101"/>
                      <a:ext cx="12430" cy="25288"/>
                    </a:xfrm>
                    <a:custGeom>
                      <a:avLst/>
                      <a:gdLst>
                        <a:gd name="connsiteX0" fmla="*/ 12430 w 12430"/>
                        <a:gd name="connsiteY0" fmla="*/ 3000 h 25288"/>
                        <a:gd name="connsiteX1" fmla="*/ 12430 w 12430"/>
                        <a:gd name="connsiteY1" fmla="*/ 25289 h 25288"/>
                        <a:gd name="connsiteX2" fmla="*/ 0 w 12430"/>
                        <a:gd name="connsiteY2" fmla="*/ 22289 h 25288"/>
                        <a:gd name="connsiteX3" fmla="*/ 0 w 12430"/>
                        <a:gd name="connsiteY3" fmla="*/ 0 h 25288"/>
                        <a:gd name="connsiteX4" fmla="*/ 12430 w 12430"/>
                        <a:gd name="connsiteY4" fmla="*/ 3000 h 25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0" h="25288">
                          <a:moveTo>
                            <a:pt x="12430" y="3000"/>
                          </a:moveTo>
                          <a:lnTo>
                            <a:pt x="12430" y="25289"/>
                          </a:lnTo>
                          <a:cubicBezTo>
                            <a:pt x="8144" y="24432"/>
                            <a:pt x="4286" y="23574"/>
                            <a:pt x="0" y="22289"/>
                          </a:cubicBezTo>
                          <a:lnTo>
                            <a:pt x="0" y="0"/>
                          </a:lnTo>
                          <a:cubicBezTo>
                            <a:pt x="4286" y="1286"/>
                            <a:pt x="8144" y="2143"/>
                            <a:pt x="12430" y="3000"/>
                          </a:cubicBezTo>
                        </a:path>
                      </a:pathLst>
                    </a:custGeom>
                    <a:solidFill>
                      <a:srgbClr val="888888"/>
                    </a:solidFill>
                    <a:ln w="4286" cap="flat">
                      <a:noFill/>
                      <a:prstDash val="solid"/>
                      <a:miter/>
                    </a:ln>
                  </p:spPr>
                  <p:txBody>
                    <a:bodyPr rtlCol="0" anchor="ctr"/>
                    <a:lstStyle/>
                    <a:p>
                      <a:endParaRPr lang="en-GB"/>
                    </a:p>
                  </p:txBody>
                </p:sp>
                <p:sp>
                  <p:nvSpPr>
                    <p:cNvPr id="1654" name="Freeform: Shape 1653">
                      <a:extLst>
                        <a:ext uri="{FF2B5EF4-FFF2-40B4-BE49-F238E27FC236}">
                          <a16:creationId xmlns:a16="http://schemas.microsoft.com/office/drawing/2014/main" id="{A9369C27-664A-FC3F-03D7-65E898B8A89D}"/>
                        </a:ext>
                      </a:extLst>
                    </p:cNvPr>
                    <p:cNvSpPr/>
                    <p:nvPr/>
                  </p:nvSpPr>
                  <p:spPr>
                    <a:xfrm>
                      <a:off x="6725221" y="3147386"/>
                      <a:ext cx="14144" cy="27003"/>
                    </a:xfrm>
                    <a:custGeom>
                      <a:avLst/>
                      <a:gdLst>
                        <a:gd name="connsiteX0" fmla="*/ 14144 w 14144"/>
                        <a:gd name="connsiteY0" fmla="*/ 4715 h 27003"/>
                        <a:gd name="connsiteX1" fmla="*/ 14144 w 14144"/>
                        <a:gd name="connsiteY1" fmla="*/ 27003 h 27003"/>
                        <a:gd name="connsiteX2" fmla="*/ 0 w 14144"/>
                        <a:gd name="connsiteY2" fmla="*/ 22289 h 27003"/>
                        <a:gd name="connsiteX3" fmla="*/ 0 w 14144"/>
                        <a:gd name="connsiteY3" fmla="*/ 0 h 27003"/>
                        <a:gd name="connsiteX4" fmla="*/ 14144 w 14144"/>
                        <a:gd name="connsiteY4" fmla="*/ 4715 h 27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44" h="27003">
                          <a:moveTo>
                            <a:pt x="14144" y="4715"/>
                          </a:moveTo>
                          <a:lnTo>
                            <a:pt x="14144" y="27003"/>
                          </a:lnTo>
                          <a:cubicBezTo>
                            <a:pt x="9430" y="25718"/>
                            <a:pt x="4286" y="24003"/>
                            <a:pt x="0" y="22289"/>
                          </a:cubicBezTo>
                          <a:lnTo>
                            <a:pt x="0" y="0"/>
                          </a:lnTo>
                          <a:cubicBezTo>
                            <a:pt x="4715" y="1715"/>
                            <a:pt x="9430" y="3429"/>
                            <a:pt x="14144" y="4715"/>
                          </a:cubicBezTo>
                        </a:path>
                      </a:pathLst>
                    </a:custGeom>
                    <a:solidFill>
                      <a:srgbClr val="838383"/>
                    </a:solidFill>
                    <a:ln w="4286" cap="flat">
                      <a:noFill/>
                      <a:prstDash val="solid"/>
                      <a:miter/>
                    </a:ln>
                  </p:spPr>
                  <p:txBody>
                    <a:bodyPr rtlCol="0" anchor="ctr"/>
                    <a:lstStyle/>
                    <a:p>
                      <a:endParaRPr lang="en-GB"/>
                    </a:p>
                  </p:txBody>
                </p:sp>
                <p:sp>
                  <p:nvSpPr>
                    <p:cNvPr id="1655" name="Freeform: Shape 1654">
                      <a:extLst>
                        <a:ext uri="{FF2B5EF4-FFF2-40B4-BE49-F238E27FC236}">
                          <a16:creationId xmlns:a16="http://schemas.microsoft.com/office/drawing/2014/main" id="{08D328F2-1294-B55F-14DF-08B03012EDA6}"/>
                        </a:ext>
                      </a:extLst>
                    </p:cNvPr>
                    <p:cNvSpPr/>
                    <p:nvPr/>
                  </p:nvSpPr>
                  <p:spPr>
                    <a:xfrm>
                      <a:off x="6672778" y="3090807"/>
                      <a:ext cx="52443" cy="78867"/>
                    </a:xfrm>
                    <a:custGeom>
                      <a:avLst/>
                      <a:gdLst>
                        <a:gd name="connsiteX0" fmla="*/ 52443 w 52443"/>
                        <a:gd name="connsiteY0" fmla="*/ 56579 h 78867"/>
                        <a:gd name="connsiteX1" fmla="*/ 52443 w 52443"/>
                        <a:gd name="connsiteY1" fmla="*/ 78867 h 78867"/>
                        <a:gd name="connsiteX2" fmla="*/ 1008 w 52443"/>
                        <a:gd name="connsiteY2" fmla="*/ 0 h 78867"/>
                        <a:gd name="connsiteX3" fmla="*/ 52443 w 52443"/>
                        <a:gd name="connsiteY3" fmla="*/ 56579 h 78867"/>
                      </a:gdLst>
                      <a:ahLst/>
                      <a:cxnLst>
                        <a:cxn ang="0">
                          <a:pos x="connsiteX0" y="connsiteY0"/>
                        </a:cxn>
                        <a:cxn ang="0">
                          <a:pos x="connsiteX1" y="connsiteY1"/>
                        </a:cxn>
                        <a:cxn ang="0">
                          <a:pos x="connsiteX2" y="connsiteY2"/>
                        </a:cxn>
                        <a:cxn ang="0">
                          <a:pos x="connsiteX3" y="connsiteY3"/>
                        </a:cxn>
                      </a:cxnLst>
                      <a:rect l="l" t="t" r="r" b="b"/>
                      <a:pathLst>
                        <a:path w="52443" h="78867">
                          <a:moveTo>
                            <a:pt x="52443" y="56579"/>
                          </a:moveTo>
                          <a:lnTo>
                            <a:pt x="52443" y="78867"/>
                          </a:lnTo>
                          <a:cubicBezTo>
                            <a:pt x="13010" y="65151"/>
                            <a:pt x="-4564" y="35147"/>
                            <a:pt x="1008" y="0"/>
                          </a:cubicBezTo>
                          <a:cubicBezTo>
                            <a:pt x="-1135" y="22289"/>
                            <a:pt x="26297" y="47578"/>
                            <a:pt x="52443" y="56579"/>
                          </a:cubicBezTo>
                        </a:path>
                      </a:pathLst>
                    </a:custGeom>
                    <a:solidFill>
                      <a:srgbClr val="7E7E7E"/>
                    </a:solidFill>
                    <a:ln w="4286" cap="flat">
                      <a:noFill/>
                      <a:prstDash val="solid"/>
                      <a:miter/>
                    </a:ln>
                  </p:spPr>
                  <p:txBody>
                    <a:bodyPr rtlCol="0" anchor="ctr"/>
                    <a:lstStyle/>
                    <a:p>
                      <a:endParaRPr lang="en-GB"/>
                    </a:p>
                  </p:txBody>
                </p:sp>
              </p:grpSp>
              <p:sp>
                <p:nvSpPr>
                  <p:cNvPr id="1656" name="Freeform: Shape 1655">
                    <a:extLst>
                      <a:ext uri="{FF2B5EF4-FFF2-40B4-BE49-F238E27FC236}">
                        <a16:creationId xmlns:a16="http://schemas.microsoft.com/office/drawing/2014/main" id="{F8FED761-C4B4-E46F-744C-68ACC9BC1AE6}"/>
                      </a:ext>
                    </a:extLst>
                  </p:cNvPr>
                  <p:cNvSpPr/>
                  <p:nvPr/>
                </p:nvSpPr>
                <p:spPr>
                  <a:xfrm>
                    <a:off x="6673464" y="3023352"/>
                    <a:ext cx="235102" cy="136249"/>
                  </a:xfrm>
                  <a:custGeom>
                    <a:avLst/>
                    <a:gdLst>
                      <a:gd name="connsiteX0" fmla="*/ 200490 w 235102"/>
                      <a:gd name="connsiteY0" fmla="*/ 19878 h 136249"/>
                      <a:gd name="connsiteX1" fmla="*/ 200919 w 235102"/>
                      <a:gd name="connsiteY1" fmla="*/ 116318 h 136249"/>
                      <a:gd name="connsiteX2" fmla="*/ 34612 w 235102"/>
                      <a:gd name="connsiteY2" fmla="*/ 116318 h 136249"/>
                      <a:gd name="connsiteX3" fmla="*/ 34183 w 235102"/>
                      <a:gd name="connsiteY3" fmla="*/ 20306 h 136249"/>
                      <a:gd name="connsiteX4" fmla="*/ 200490 w 235102"/>
                      <a:gd name="connsiteY4" fmla="*/ 19878 h 1362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02" h="136249">
                        <a:moveTo>
                          <a:pt x="200490" y="19878"/>
                        </a:moveTo>
                        <a:cubicBezTo>
                          <a:pt x="246353" y="46453"/>
                          <a:pt x="246782" y="89744"/>
                          <a:pt x="200919" y="116318"/>
                        </a:cubicBezTo>
                        <a:cubicBezTo>
                          <a:pt x="155056" y="142893"/>
                          <a:pt x="80904" y="142893"/>
                          <a:pt x="34612" y="116318"/>
                        </a:cubicBezTo>
                        <a:cubicBezTo>
                          <a:pt x="-11251" y="89744"/>
                          <a:pt x="-11679" y="46453"/>
                          <a:pt x="34183" y="20306"/>
                        </a:cubicBezTo>
                        <a:cubicBezTo>
                          <a:pt x="80047" y="-6697"/>
                          <a:pt x="154627" y="-6697"/>
                          <a:pt x="200490" y="19878"/>
                        </a:cubicBezTo>
                        <a:close/>
                      </a:path>
                    </a:pathLst>
                  </a:custGeom>
                  <a:solidFill>
                    <a:srgbClr val="D1D1D1"/>
                  </a:solidFill>
                  <a:ln w="4286" cap="flat">
                    <a:noFill/>
                    <a:prstDash val="solid"/>
                    <a:miter/>
                  </a:ln>
                </p:spPr>
                <p:txBody>
                  <a:bodyPr rtlCol="0" anchor="ctr"/>
                  <a:lstStyle/>
                  <a:p>
                    <a:endParaRPr lang="en-GB"/>
                  </a:p>
                </p:txBody>
              </p:sp>
            </p:grpSp>
            <p:grpSp>
              <p:nvGrpSpPr>
                <p:cNvPr id="1657" name="Graphic 18">
                  <a:extLst>
                    <a:ext uri="{FF2B5EF4-FFF2-40B4-BE49-F238E27FC236}">
                      <a16:creationId xmlns:a16="http://schemas.microsoft.com/office/drawing/2014/main" id="{2DC7040D-D6B6-90C6-2A30-BB985254B48C}"/>
                    </a:ext>
                  </a:extLst>
                </p:cNvPr>
                <p:cNvGrpSpPr/>
                <p:nvPr/>
              </p:nvGrpSpPr>
              <p:grpSpPr>
                <a:xfrm>
                  <a:off x="5954553" y="2667754"/>
                  <a:ext cx="103298" cy="896683"/>
                  <a:chOff x="5954553" y="2667754"/>
                  <a:chExt cx="103298" cy="896683"/>
                </a:xfrm>
              </p:grpSpPr>
              <p:sp>
                <p:nvSpPr>
                  <p:cNvPr id="1658" name="Freeform: Shape 1657">
                    <a:extLst>
                      <a:ext uri="{FF2B5EF4-FFF2-40B4-BE49-F238E27FC236}">
                        <a16:creationId xmlns:a16="http://schemas.microsoft.com/office/drawing/2014/main" id="{B6C05A53-09E8-996F-0445-831A331F05AD}"/>
                      </a:ext>
                    </a:extLst>
                  </p:cNvPr>
                  <p:cNvSpPr/>
                  <p:nvPr/>
                </p:nvSpPr>
                <p:spPr>
                  <a:xfrm>
                    <a:off x="5954553" y="2704187"/>
                    <a:ext cx="40719" cy="860250"/>
                  </a:xfrm>
                  <a:custGeom>
                    <a:avLst/>
                    <a:gdLst>
                      <a:gd name="connsiteX0" fmla="*/ 40719 w 40719"/>
                      <a:gd name="connsiteY0" fmla="*/ 860250 h 860250"/>
                      <a:gd name="connsiteX1" fmla="*/ 2143 w 40719"/>
                      <a:gd name="connsiteY1" fmla="*/ 837962 h 860250"/>
                      <a:gd name="connsiteX2" fmla="*/ 0 w 40719"/>
                      <a:gd name="connsiteY2" fmla="*/ 0 h 860250"/>
                      <a:gd name="connsiteX3" fmla="*/ 38576 w 40719"/>
                      <a:gd name="connsiteY3" fmla="*/ 22289 h 860250"/>
                    </a:gdLst>
                    <a:ahLst/>
                    <a:cxnLst>
                      <a:cxn ang="0">
                        <a:pos x="connsiteX0" y="connsiteY0"/>
                      </a:cxn>
                      <a:cxn ang="0">
                        <a:pos x="connsiteX1" y="connsiteY1"/>
                      </a:cxn>
                      <a:cxn ang="0">
                        <a:pos x="connsiteX2" y="connsiteY2"/>
                      </a:cxn>
                      <a:cxn ang="0">
                        <a:pos x="connsiteX3" y="connsiteY3"/>
                      </a:cxn>
                    </a:cxnLst>
                    <a:rect l="l" t="t" r="r" b="b"/>
                    <a:pathLst>
                      <a:path w="40719" h="860250">
                        <a:moveTo>
                          <a:pt x="40719" y="860250"/>
                        </a:moveTo>
                        <a:lnTo>
                          <a:pt x="2143" y="837962"/>
                        </a:lnTo>
                        <a:lnTo>
                          <a:pt x="0" y="0"/>
                        </a:lnTo>
                        <a:lnTo>
                          <a:pt x="38576" y="22289"/>
                        </a:lnTo>
                        <a:close/>
                      </a:path>
                    </a:pathLst>
                  </a:custGeom>
                  <a:solidFill>
                    <a:srgbClr val="818181"/>
                  </a:solidFill>
                  <a:ln w="4286" cap="flat">
                    <a:noFill/>
                    <a:prstDash val="solid"/>
                    <a:miter/>
                  </a:ln>
                </p:spPr>
                <p:txBody>
                  <a:bodyPr rtlCol="0" anchor="ctr"/>
                  <a:lstStyle/>
                  <a:p>
                    <a:endParaRPr lang="en-GB"/>
                  </a:p>
                </p:txBody>
              </p:sp>
              <p:sp>
                <p:nvSpPr>
                  <p:cNvPr id="1659" name="Freeform: Shape 1658">
                    <a:extLst>
                      <a:ext uri="{FF2B5EF4-FFF2-40B4-BE49-F238E27FC236}">
                        <a16:creationId xmlns:a16="http://schemas.microsoft.com/office/drawing/2014/main" id="{4490B1DC-883F-7E2A-BB53-93A66DCE1A6D}"/>
                      </a:ext>
                    </a:extLst>
                  </p:cNvPr>
                  <p:cNvSpPr/>
                  <p:nvPr/>
                </p:nvSpPr>
                <p:spPr>
                  <a:xfrm>
                    <a:off x="5954553" y="2667754"/>
                    <a:ext cx="101155" cy="58721"/>
                  </a:xfrm>
                  <a:custGeom>
                    <a:avLst/>
                    <a:gdLst>
                      <a:gd name="connsiteX0" fmla="*/ 38576 w 101155"/>
                      <a:gd name="connsiteY0" fmla="*/ 58722 h 58721"/>
                      <a:gd name="connsiteX1" fmla="*/ 0 w 101155"/>
                      <a:gd name="connsiteY1" fmla="*/ 36433 h 58721"/>
                      <a:gd name="connsiteX2" fmla="*/ 62151 w 101155"/>
                      <a:gd name="connsiteY2" fmla="*/ 0 h 58721"/>
                      <a:gd name="connsiteX3" fmla="*/ 101155 w 101155"/>
                      <a:gd name="connsiteY3" fmla="*/ 22717 h 58721"/>
                    </a:gdLst>
                    <a:ahLst/>
                    <a:cxnLst>
                      <a:cxn ang="0">
                        <a:pos x="connsiteX0" y="connsiteY0"/>
                      </a:cxn>
                      <a:cxn ang="0">
                        <a:pos x="connsiteX1" y="connsiteY1"/>
                      </a:cxn>
                      <a:cxn ang="0">
                        <a:pos x="connsiteX2" y="connsiteY2"/>
                      </a:cxn>
                      <a:cxn ang="0">
                        <a:pos x="connsiteX3" y="connsiteY3"/>
                      </a:cxn>
                    </a:cxnLst>
                    <a:rect l="l" t="t" r="r" b="b"/>
                    <a:pathLst>
                      <a:path w="101155" h="58721">
                        <a:moveTo>
                          <a:pt x="38576" y="58722"/>
                        </a:moveTo>
                        <a:lnTo>
                          <a:pt x="0" y="36433"/>
                        </a:lnTo>
                        <a:lnTo>
                          <a:pt x="62151" y="0"/>
                        </a:lnTo>
                        <a:lnTo>
                          <a:pt x="101155" y="22717"/>
                        </a:lnTo>
                        <a:close/>
                      </a:path>
                    </a:pathLst>
                  </a:custGeom>
                  <a:solidFill>
                    <a:srgbClr val="D0D0D0"/>
                  </a:solidFill>
                  <a:ln w="4286" cap="flat">
                    <a:noFill/>
                    <a:prstDash val="solid"/>
                    <a:miter/>
                  </a:ln>
                </p:spPr>
                <p:txBody>
                  <a:bodyPr rtlCol="0" anchor="ctr"/>
                  <a:lstStyle/>
                  <a:p>
                    <a:endParaRPr lang="en-GB"/>
                  </a:p>
                </p:txBody>
              </p:sp>
              <p:sp>
                <p:nvSpPr>
                  <p:cNvPr id="1660" name="Freeform: Shape 1659">
                    <a:extLst>
                      <a:ext uri="{FF2B5EF4-FFF2-40B4-BE49-F238E27FC236}">
                        <a16:creationId xmlns:a16="http://schemas.microsoft.com/office/drawing/2014/main" id="{DB928520-7A58-6196-7B58-C002178E4E39}"/>
                      </a:ext>
                    </a:extLst>
                  </p:cNvPr>
                  <p:cNvSpPr/>
                  <p:nvPr/>
                </p:nvSpPr>
                <p:spPr>
                  <a:xfrm>
                    <a:off x="5993130" y="2690472"/>
                    <a:ext cx="64722" cy="873966"/>
                  </a:xfrm>
                  <a:custGeom>
                    <a:avLst/>
                    <a:gdLst>
                      <a:gd name="connsiteX0" fmla="*/ 62579 w 64722"/>
                      <a:gd name="connsiteY0" fmla="*/ 0 h 873966"/>
                      <a:gd name="connsiteX1" fmla="*/ 64722 w 64722"/>
                      <a:gd name="connsiteY1" fmla="*/ 837962 h 873966"/>
                      <a:gd name="connsiteX2" fmla="*/ 2143 w 64722"/>
                      <a:gd name="connsiteY2" fmla="*/ 873966 h 873966"/>
                      <a:gd name="connsiteX3" fmla="*/ 0 w 64722"/>
                      <a:gd name="connsiteY3" fmla="*/ 36004 h 873966"/>
                    </a:gdLst>
                    <a:ahLst/>
                    <a:cxnLst>
                      <a:cxn ang="0">
                        <a:pos x="connsiteX0" y="connsiteY0"/>
                      </a:cxn>
                      <a:cxn ang="0">
                        <a:pos x="connsiteX1" y="connsiteY1"/>
                      </a:cxn>
                      <a:cxn ang="0">
                        <a:pos x="connsiteX2" y="connsiteY2"/>
                      </a:cxn>
                      <a:cxn ang="0">
                        <a:pos x="connsiteX3" y="connsiteY3"/>
                      </a:cxn>
                    </a:cxnLst>
                    <a:rect l="l" t="t" r="r" b="b"/>
                    <a:pathLst>
                      <a:path w="64722" h="873966">
                        <a:moveTo>
                          <a:pt x="62579" y="0"/>
                        </a:moveTo>
                        <a:lnTo>
                          <a:pt x="64722" y="837962"/>
                        </a:lnTo>
                        <a:lnTo>
                          <a:pt x="2143" y="873966"/>
                        </a:lnTo>
                        <a:lnTo>
                          <a:pt x="0" y="36004"/>
                        </a:lnTo>
                        <a:close/>
                      </a:path>
                    </a:pathLst>
                  </a:custGeom>
                  <a:solidFill>
                    <a:srgbClr val="BBBBBB"/>
                  </a:solidFill>
                  <a:ln w="4286" cap="flat">
                    <a:noFill/>
                    <a:prstDash val="solid"/>
                    <a:miter/>
                  </a:ln>
                </p:spPr>
                <p:txBody>
                  <a:bodyPr rtlCol="0" anchor="ctr"/>
                  <a:lstStyle/>
                  <a:p>
                    <a:endParaRPr lang="en-GB"/>
                  </a:p>
                </p:txBody>
              </p:sp>
            </p:grpSp>
            <p:grpSp>
              <p:nvGrpSpPr>
                <p:cNvPr id="1661" name="Graphic 18">
                  <a:extLst>
                    <a:ext uri="{FF2B5EF4-FFF2-40B4-BE49-F238E27FC236}">
                      <a16:creationId xmlns:a16="http://schemas.microsoft.com/office/drawing/2014/main" id="{CECF68C1-F74C-60DC-6611-905F285B2C18}"/>
                    </a:ext>
                  </a:extLst>
                </p:cNvPr>
                <p:cNvGrpSpPr/>
                <p:nvPr/>
              </p:nvGrpSpPr>
              <p:grpSpPr>
                <a:xfrm>
                  <a:off x="6735079" y="2221984"/>
                  <a:ext cx="103298" cy="896683"/>
                  <a:chOff x="6735079" y="2221984"/>
                  <a:chExt cx="103298" cy="896683"/>
                </a:xfrm>
              </p:grpSpPr>
              <p:sp>
                <p:nvSpPr>
                  <p:cNvPr id="1662" name="Freeform: Shape 1661">
                    <a:extLst>
                      <a:ext uri="{FF2B5EF4-FFF2-40B4-BE49-F238E27FC236}">
                        <a16:creationId xmlns:a16="http://schemas.microsoft.com/office/drawing/2014/main" id="{0263191C-5109-171D-DA4B-509705969776}"/>
                      </a:ext>
                    </a:extLst>
                  </p:cNvPr>
                  <p:cNvSpPr/>
                  <p:nvPr/>
                </p:nvSpPr>
                <p:spPr>
                  <a:xfrm>
                    <a:off x="6735079" y="2257989"/>
                    <a:ext cx="41147" cy="860678"/>
                  </a:xfrm>
                  <a:custGeom>
                    <a:avLst/>
                    <a:gdLst>
                      <a:gd name="connsiteX0" fmla="*/ 41148 w 41147"/>
                      <a:gd name="connsiteY0" fmla="*/ 860679 h 860678"/>
                      <a:gd name="connsiteX1" fmla="*/ 2143 w 41147"/>
                      <a:gd name="connsiteY1" fmla="*/ 837962 h 860678"/>
                      <a:gd name="connsiteX2" fmla="*/ 0 w 41147"/>
                      <a:gd name="connsiteY2" fmla="*/ 0 h 860678"/>
                      <a:gd name="connsiteX3" fmla="*/ 38576 w 41147"/>
                      <a:gd name="connsiteY3" fmla="*/ 22717 h 860678"/>
                    </a:gdLst>
                    <a:ahLst/>
                    <a:cxnLst>
                      <a:cxn ang="0">
                        <a:pos x="connsiteX0" y="connsiteY0"/>
                      </a:cxn>
                      <a:cxn ang="0">
                        <a:pos x="connsiteX1" y="connsiteY1"/>
                      </a:cxn>
                      <a:cxn ang="0">
                        <a:pos x="connsiteX2" y="connsiteY2"/>
                      </a:cxn>
                      <a:cxn ang="0">
                        <a:pos x="connsiteX3" y="connsiteY3"/>
                      </a:cxn>
                    </a:cxnLst>
                    <a:rect l="l" t="t" r="r" b="b"/>
                    <a:pathLst>
                      <a:path w="41147" h="860678">
                        <a:moveTo>
                          <a:pt x="41148" y="860679"/>
                        </a:moveTo>
                        <a:lnTo>
                          <a:pt x="2143" y="837962"/>
                        </a:lnTo>
                        <a:lnTo>
                          <a:pt x="0" y="0"/>
                        </a:lnTo>
                        <a:lnTo>
                          <a:pt x="38576" y="22717"/>
                        </a:lnTo>
                        <a:close/>
                      </a:path>
                    </a:pathLst>
                  </a:custGeom>
                  <a:solidFill>
                    <a:srgbClr val="818181"/>
                  </a:solidFill>
                  <a:ln w="4286" cap="flat">
                    <a:noFill/>
                    <a:prstDash val="solid"/>
                    <a:miter/>
                  </a:ln>
                </p:spPr>
                <p:txBody>
                  <a:bodyPr rtlCol="0" anchor="ctr"/>
                  <a:lstStyle/>
                  <a:p>
                    <a:endParaRPr lang="en-GB"/>
                  </a:p>
                </p:txBody>
              </p:sp>
              <p:sp>
                <p:nvSpPr>
                  <p:cNvPr id="1663" name="Freeform: Shape 1662">
                    <a:extLst>
                      <a:ext uri="{FF2B5EF4-FFF2-40B4-BE49-F238E27FC236}">
                        <a16:creationId xmlns:a16="http://schemas.microsoft.com/office/drawing/2014/main" id="{0EE35CFB-B1F6-460D-30B5-23CFD16261C5}"/>
                      </a:ext>
                    </a:extLst>
                  </p:cNvPr>
                  <p:cNvSpPr/>
                  <p:nvPr/>
                </p:nvSpPr>
                <p:spPr>
                  <a:xfrm>
                    <a:off x="6735079" y="2221984"/>
                    <a:ext cx="101155" cy="58721"/>
                  </a:xfrm>
                  <a:custGeom>
                    <a:avLst/>
                    <a:gdLst>
                      <a:gd name="connsiteX0" fmla="*/ 38576 w 101155"/>
                      <a:gd name="connsiteY0" fmla="*/ 58722 h 58721"/>
                      <a:gd name="connsiteX1" fmla="*/ 0 w 101155"/>
                      <a:gd name="connsiteY1" fmla="*/ 36004 h 58721"/>
                      <a:gd name="connsiteX2" fmla="*/ 62151 w 101155"/>
                      <a:gd name="connsiteY2" fmla="*/ 0 h 58721"/>
                      <a:gd name="connsiteX3" fmla="*/ 101155 w 101155"/>
                      <a:gd name="connsiteY3" fmla="*/ 22717 h 58721"/>
                    </a:gdLst>
                    <a:ahLst/>
                    <a:cxnLst>
                      <a:cxn ang="0">
                        <a:pos x="connsiteX0" y="connsiteY0"/>
                      </a:cxn>
                      <a:cxn ang="0">
                        <a:pos x="connsiteX1" y="connsiteY1"/>
                      </a:cxn>
                      <a:cxn ang="0">
                        <a:pos x="connsiteX2" y="connsiteY2"/>
                      </a:cxn>
                      <a:cxn ang="0">
                        <a:pos x="connsiteX3" y="connsiteY3"/>
                      </a:cxn>
                    </a:cxnLst>
                    <a:rect l="l" t="t" r="r" b="b"/>
                    <a:pathLst>
                      <a:path w="101155" h="58721">
                        <a:moveTo>
                          <a:pt x="38576" y="58722"/>
                        </a:moveTo>
                        <a:lnTo>
                          <a:pt x="0" y="36004"/>
                        </a:lnTo>
                        <a:lnTo>
                          <a:pt x="62151" y="0"/>
                        </a:lnTo>
                        <a:lnTo>
                          <a:pt x="101155" y="22717"/>
                        </a:lnTo>
                        <a:close/>
                      </a:path>
                    </a:pathLst>
                  </a:custGeom>
                  <a:solidFill>
                    <a:srgbClr val="D0D0D0"/>
                  </a:solidFill>
                  <a:ln w="4286" cap="flat">
                    <a:noFill/>
                    <a:prstDash val="solid"/>
                    <a:miter/>
                  </a:ln>
                </p:spPr>
                <p:txBody>
                  <a:bodyPr rtlCol="0" anchor="ctr"/>
                  <a:lstStyle/>
                  <a:p>
                    <a:endParaRPr lang="en-GB"/>
                  </a:p>
                </p:txBody>
              </p:sp>
              <p:sp>
                <p:nvSpPr>
                  <p:cNvPr id="1664" name="Freeform: Shape 1663">
                    <a:extLst>
                      <a:ext uri="{FF2B5EF4-FFF2-40B4-BE49-F238E27FC236}">
                        <a16:creationId xmlns:a16="http://schemas.microsoft.com/office/drawing/2014/main" id="{FD1CA7FF-91CF-DB16-F8E5-8699BCF36D60}"/>
                      </a:ext>
                    </a:extLst>
                  </p:cNvPr>
                  <p:cNvSpPr/>
                  <p:nvPr/>
                </p:nvSpPr>
                <p:spPr>
                  <a:xfrm>
                    <a:off x="6773656" y="2244701"/>
                    <a:ext cx="64722" cy="873966"/>
                  </a:xfrm>
                  <a:custGeom>
                    <a:avLst/>
                    <a:gdLst>
                      <a:gd name="connsiteX0" fmla="*/ 62579 w 64722"/>
                      <a:gd name="connsiteY0" fmla="*/ 0 h 873966"/>
                      <a:gd name="connsiteX1" fmla="*/ 64722 w 64722"/>
                      <a:gd name="connsiteY1" fmla="*/ 837962 h 873966"/>
                      <a:gd name="connsiteX2" fmla="*/ 2572 w 64722"/>
                      <a:gd name="connsiteY2" fmla="*/ 873966 h 873966"/>
                      <a:gd name="connsiteX3" fmla="*/ 0 w 64722"/>
                      <a:gd name="connsiteY3" fmla="*/ 36004 h 873966"/>
                    </a:gdLst>
                    <a:ahLst/>
                    <a:cxnLst>
                      <a:cxn ang="0">
                        <a:pos x="connsiteX0" y="connsiteY0"/>
                      </a:cxn>
                      <a:cxn ang="0">
                        <a:pos x="connsiteX1" y="connsiteY1"/>
                      </a:cxn>
                      <a:cxn ang="0">
                        <a:pos x="connsiteX2" y="connsiteY2"/>
                      </a:cxn>
                      <a:cxn ang="0">
                        <a:pos x="connsiteX3" y="connsiteY3"/>
                      </a:cxn>
                    </a:cxnLst>
                    <a:rect l="l" t="t" r="r" b="b"/>
                    <a:pathLst>
                      <a:path w="64722" h="873966">
                        <a:moveTo>
                          <a:pt x="62579" y="0"/>
                        </a:moveTo>
                        <a:lnTo>
                          <a:pt x="64722" y="837962"/>
                        </a:lnTo>
                        <a:lnTo>
                          <a:pt x="2572" y="873966"/>
                        </a:lnTo>
                        <a:lnTo>
                          <a:pt x="0" y="36004"/>
                        </a:lnTo>
                        <a:close/>
                      </a:path>
                    </a:pathLst>
                  </a:custGeom>
                  <a:solidFill>
                    <a:srgbClr val="BBBBBB"/>
                  </a:solidFill>
                  <a:ln w="4286" cap="flat">
                    <a:noFill/>
                    <a:prstDash val="solid"/>
                    <a:miter/>
                  </a:ln>
                </p:spPr>
                <p:txBody>
                  <a:bodyPr rtlCol="0" anchor="ctr"/>
                  <a:lstStyle/>
                  <a:p>
                    <a:endParaRPr lang="en-GB"/>
                  </a:p>
                </p:txBody>
              </p:sp>
            </p:grpSp>
            <p:grpSp>
              <p:nvGrpSpPr>
                <p:cNvPr id="1665" name="Graphic 18">
                  <a:extLst>
                    <a:ext uri="{FF2B5EF4-FFF2-40B4-BE49-F238E27FC236}">
                      <a16:creationId xmlns:a16="http://schemas.microsoft.com/office/drawing/2014/main" id="{1B73946F-58A1-8DBC-F820-FB68CA06135F}"/>
                    </a:ext>
                  </a:extLst>
                </p:cNvPr>
                <p:cNvGrpSpPr/>
                <p:nvPr/>
              </p:nvGrpSpPr>
              <p:grpSpPr>
                <a:xfrm>
                  <a:off x="5660945" y="1146993"/>
                  <a:ext cx="1383172" cy="1792938"/>
                  <a:chOff x="5660945" y="1146993"/>
                  <a:chExt cx="1383172" cy="1792938"/>
                </a:xfrm>
              </p:grpSpPr>
              <p:sp>
                <p:nvSpPr>
                  <p:cNvPr id="1666" name="Freeform: Shape 1665">
                    <a:extLst>
                      <a:ext uri="{FF2B5EF4-FFF2-40B4-BE49-F238E27FC236}">
                        <a16:creationId xmlns:a16="http://schemas.microsoft.com/office/drawing/2014/main" id="{F5D5E71C-BA2B-30D4-8AB0-5F294FCD352A}"/>
                      </a:ext>
                    </a:extLst>
                  </p:cNvPr>
                  <p:cNvSpPr/>
                  <p:nvPr/>
                </p:nvSpPr>
                <p:spPr>
                  <a:xfrm>
                    <a:off x="6963965" y="1214287"/>
                    <a:ext cx="41147" cy="928830"/>
                  </a:xfrm>
                  <a:custGeom>
                    <a:avLst/>
                    <a:gdLst>
                      <a:gd name="connsiteX0" fmla="*/ 41148 w 41147"/>
                      <a:gd name="connsiteY0" fmla="*/ 928830 h 928830"/>
                      <a:gd name="connsiteX1" fmla="*/ 2572 w 41147"/>
                      <a:gd name="connsiteY1" fmla="*/ 906542 h 928830"/>
                      <a:gd name="connsiteX2" fmla="*/ 0 w 41147"/>
                      <a:gd name="connsiteY2" fmla="*/ 0 h 928830"/>
                      <a:gd name="connsiteX3" fmla="*/ 38576 w 41147"/>
                      <a:gd name="connsiteY3" fmla="*/ 22288 h 928830"/>
                    </a:gdLst>
                    <a:ahLst/>
                    <a:cxnLst>
                      <a:cxn ang="0">
                        <a:pos x="connsiteX0" y="connsiteY0"/>
                      </a:cxn>
                      <a:cxn ang="0">
                        <a:pos x="connsiteX1" y="connsiteY1"/>
                      </a:cxn>
                      <a:cxn ang="0">
                        <a:pos x="connsiteX2" y="connsiteY2"/>
                      </a:cxn>
                      <a:cxn ang="0">
                        <a:pos x="connsiteX3" y="connsiteY3"/>
                      </a:cxn>
                    </a:cxnLst>
                    <a:rect l="l" t="t" r="r" b="b"/>
                    <a:pathLst>
                      <a:path w="41147" h="928830">
                        <a:moveTo>
                          <a:pt x="41148" y="928830"/>
                        </a:moveTo>
                        <a:lnTo>
                          <a:pt x="2572" y="906542"/>
                        </a:lnTo>
                        <a:lnTo>
                          <a:pt x="0" y="0"/>
                        </a:lnTo>
                        <a:lnTo>
                          <a:pt x="38576" y="22288"/>
                        </a:lnTo>
                        <a:close/>
                      </a:path>
                    </a:pathLst>
                  </a:custGeom>
                  <a:solidFill>
                    <a:srgbClr val="818181"/>
                  </a:solidFill>
                  <a:ln w="4286" cap="flat">
                    <a:noFill/>
                    <a:prstDash val="solid"/>
                    <a:miter/>
                  </a:ln>
                </p:spPr>
                <p:txBody>
                  <a:bodyPr rtlCol="0" anchor="ctr"/>
                  <a:lstStyle/>
                  <a:p>
                    <a:endParaRPr lang="en-GB"/>
                  </a:p>
                </p:txBody>
              </p:sp>
              <p:sp>
                <p:nvSpPr>
                  <p:cNvPr id="1667" name="Freeform: Shape 1666">
                    <a:extLst>
                      <a:ext uri="{FF2B5EF4-FFF2-40B4-BE49-F238E27FC236}">
                        <a16:creationId xmlns:a16="http://schemas.microsoft.com/office/drawing/2014/main" id="{2BE216EB-C71F-8E8C-51F2-94F395E63DA0}"/>
                      </a:ext>
                    </a:extLst>
                  </p:cNvPr>
                  <p:cNvSpPr/>
                  <p:nvPr/>
                </p:nvSpPr>
                <p:spPr>
                  <a:xfrm>
                    <a:off x="5702522" y="2120829"/>
                    <a:ext cx="1302591" cy="751808"/>
                  </a:xfrm>
                  <a:custGeom>
                    <a:avLst/>
                    <a:gdLst>
                      <a:gd name="connsiteX0" fmla="*/ 38576 w 1302591"/>
                      <a:gd name="connsiteY0" fmla="*/ 751808 h 751808"/>
                      <a:gd name="connsiteX1" fmla="*/ 0 w 1302591"/>
                      <a:gd name="connsiteY1" fmla="*/ 729520 h 751808"/>
                      <a:gd name="connsiteX2" fmla="*/ 1264015 w 1302591"/>
                      <a:gd name="connsiteY2" fmla="*/ 0 h 751808"/>
                      <a:gd name="connsiteX3" fmla="*/ 1302592 w 1302591"/>
                      <a:gd name="connsiteY3" fmla="*/ 22289 h 751808"/>
                    </a:gdLst>
                    <a:ahLst/>
                    <a:cxnLst>
                      <a:cxn ang="0">
                        <a:pos x="connsiteX0" y="connsiteY0"/>
                      </a:cxn>
                      <a:cxn ang="0">
                        <a:pos x="connsiteX1" y="connsiteY1"/>
                      </a:cxn>
                      <a:cxn ang="0">
                        <a:pos x="connsiteX2" y="connsiteY2"/>
                      </a:cxn>
                      <a:cxn ang="0">
                        <a:pos x="connsiteX3" y="connsiteY3"/>
                      </a:cxn>
                    </a:cxnLst>
                    <a:rect l="l" t="t" r="r" b="b"/>
                    <a:pathLst>
                      <a:path w="1302591" h="751808">
                        <a:moveTo>
                          <a:pt x="38576" y="751808"/>
                        </a:moveTo>
                        <a:lnTo>
                          <a:pt x="0" y="729520"/>
                        </a:lnTo>
                        <a:lnTo>
                          <a:pt x="1264015" y="0"/>
                        </a:lnTo>
                        <a:lnTo>
                          <a:pt x="1302592" y="22289"/>
                        </a:lnTo>
                        <a:close/>
                      </a:path>
                    </a:pathLst>
                  </a:custGeom>
                  <a:solidFill>
                    <a:srgbClr val="D0D0D0"/>
                  </a:solidFill>
                  <a:ln w="4286" cap="flat">
                    <a:noFill/>
                    <a:prstDash val="solid"/>
                    <a:miter/>
                  </a:ln>
                </p:spPr>
                <p:txBody>
                  <a:bodyPr rtlCol="0" anchor="ctr"/>
                  <a:lstStyle/>
                  <a:p>
                    <a:endParaRPr lang="en-GB"/>
                  </a:p>
                </p:txBody>
              </p:sp>
              <p:sp>
                <p:nvSpPr>
                  <p:cNvPr id="1668" name="Freeform: Shape 1667">
                    <a:extLst>
                      <a:ext uri="{FF2B5EF4-FFF2-40B4-BE49-F238E27FC236}">
                        <a16:creationId xmlns:a16="http://schemas.microsoft.com/office/drawing/2014/main" id="{16DD7AA1-B82B-BDB6-6186-7E16966BDC79}"/>
                      </a:ext>
                    </a:extLst>
                  </p:cNvPr>
                  <p:cNvSpPr/>
                  <p:nvPr/>
                </p:nvSpPr>
                <p:spPr>
                  <a:xfrm>
                    <a:off x="5699950" y="1943807"/>
                    <a:ext cx="41576" cy="928830"/>
                  </a:xfrm>
                  <a:custGeom>
                    <a:avLst/>
                    <a:gdLst>
                      <a:gd name="connsiteX0" fmla="*/ 41577 w 41576"/>
                      <a:gd name="connsiteY0" fmla="*/ 928830 h 928830"/>
                      <a:gd name="connsiteX1" fmla="*/ 2572 w 41576"/>
                      <a:gd name="connsiteY1" fmla="*/ 906542 h 928830"/>
                      <a:gd name="connsiteX2" fmla="*/ 0 w 41576"/>
                      <a:gd name="connsiteY2" fmla="*/ 0 h 928830"/>
                      <a:gd name="connsiteX3" fmla="*/ 39005 w 41576"/>
                      <a:gd name="connsiteY3" fmla="*/ 22717 h 928830"/>
                    </a:gdLst>
                    <a:ahLst/>
                    <a:cxnLst>
                      <a:cxn ang="0">
                        <a:pos x="connsiteX0" y="connsiteY0"/>
                      </a:cxn>
                      <a:cxn ang="0">
                        <a:pos x="connsiteX1" y="connsiteY1"/>
                      </a:cxn>
                      <a:cxn ang="0">
                        <a:pos x="connsiteX2" y="connsiteY2"/>
                      </a:cxn>
                      <a:cxn ang="0">
                        <a:pos x="connsiteX3" y="connsiteY3"/>
                      </a:cxn>
                    </a:cxnLst>
                    <a:rect l="l" t="t" r="r" b="b"/>
                    <a:pathLst>
                      <a:path w="41576" h="928830">
                        <a:moveTo>
                          <a:pt x="41577" y="928830"/>
                        </a:moveTo>
                        <a:lnTo>
                          <a:pt x="2572" y="906542"/>
                        </a:lnTo>
                        <a:lnTo>
                          <a:pt x="0" y="0"/>
                        </a:lnTo>
                        <a:lnTo>
                          <a:pt x="39005" y="22717"/>
                        </a:lnTo>
                        <a:close/>
                      </a:path>
                    </a:pathLst>
                  </a:custGeom>
                  <a:solidFill>
                    <a:srgbClr val="888888"/>
                  </a:solidFill>
                  <a:ln w="4286" cap="flat">
                    <a:noFill/>
                    <a:prstDash val="solid"/>
                    <a:miter/>
                  </a:ln>
                </p:spPr>
                <p:txBody>
                  <a:bodyPr rtlCol="0" anchor="ctr"/>
                  <a:lstStyle/>
                  <a:p>
                    <a:endParaRPr lang="en-GB"/>
                  </a:p>
                </p:txBody>
              </p:sp>
              <p:sp>
                <p:nvSpPr>
                  <p:cNvPr id="1669" name="Freeform: Shape 1668">
                    <a:extLst>
                      <a:ext uri="{FF2B5EF4-FFF2-40B4-BE49-F238E27FC236}">
                        <a16:creationId xmlns:a16="http://schemas.microsoft.com/office/drawing/2014/main" id="{4FA14912-FFA6-73C0-5620-C840E8A4B5F2}"/>
                      </a:ext>
                    </a:extLst>
                  </p:cNvPr>
                  <p:cNvSpPr/>
                  <p:nvPr/>
                </p:nvSpPr>
                <p:spPr>
                  <a:xfrm>
                    <a:off x="5699950" y="1214287"/>
                    <a:ext cx="1302591" cy="752236"/>
                  </a:xfrm>
                  <a:custGeom>
                    <a:avLst/>
                    <a:gdLst>
                      <a:gd name="connsiteX0" fmla="*/ 39005 w 1302591"/>
                      <a:gd name="connsiteY0" fmla="*/ 752237 h 752236"/>
                      <a:gd name="connsiteX1" fmla="*/ 0 w 1302591"/>
                      <a:gd name="connsiteY1" fmla="*/ 729520 h 752236"/>
                      <a:gd name="connsiteX2" fmla="*/ 1264015 w 1302591"/>
                      <a:gd name="connsiteY2" fmla="*/ 0 h 752236"/>
                      <a:gd name="connsiteX3" fmla="*/ 1302592 w 1302591"/>
                      <a:gd name="connsiteY3" fmla="*/ 22288 h 752236"/>
                    </a:gdLst>
                    <a:ahLst/>
                    <a:cxnLst>
                      <a:cxn ang="0">
                        <a:pos x="connsiteX0" y="connsiteY0"/>
                      </a:cxn>
                      <a:cxn ang="0">
                        <a:pos x="connsiteX1" y="connsiteY1"/>
                      </a:cxn>
                      <a:cxn ang="0">
                        <a:pos x="connsiteX2" y="connsiteY2"/>
                      </a:cxn>
                      <a:cxn ang="0">
                        <a:pos x="connsiteX3" y="connsiteY3"/>
                      </a:cxn>
                    </a:cxnLst>
                    <a:rect l="l" t="t" r="r" b="b"/>
                    <a:pathLst>
                      <a:path w="1302591" h="752236">
                        <a:moveTo>
                          <a:pt x="39005" y="752237"/>
                        </a:moveTo>
                        <a:lnTo>
                          <a:pt x="0" y="729520"/>
                        </a:lnTo>
                        <a:lnTo>
                          <a:pt x="1264015" y="0"/>
                        </a:lnTo>
                        <a:lnTo>
                          <a:pt x="1302592" y="22288"/>
                        </a:lnTo>
                        <a:close/>
                      </a:path>
                    </a:pathLst>
                  </a:custGeom>
                  <a:solidFill>
                    <a:srgbClr val="DBDBDB"/>
                  </a:solidFill>
                  <a:ln w="4286" cap="flat">
                    <a:noFill/>
                    <a:prstDash val="solid"/>
                    <a:miter/>
                  </a:ln>
                </p:spPr>
                <p:txBody>
                  <a:bodyPr rtlCol="0" anchor="ctr"/>
                  <a:lstStyle/>
                  <a:p>
                    <a:endParaRPr lang="en-GB"/>
                  </a:p>
                </p:txBody>
              </p:sp>
              <p:sp>
                <p:nvSpPr>
                  <p:cNvPr id="1670" name="Freeform: Shape 1669">
                    <a:extLst>
                      <a:ext uri="{FF2B5EF4-FFF2-40B4-BE49-F238E27FC236}">
                        <a16:creationId xmlns:a16="http://schemas.microsoft.com/office/drawing/2014/main" id="{558E9F4C-E64F-68FD-AC00-0F00174B2C64}"/>
                      </a:ext>
                    </a:extLst>
                  </p:cNvPr>
                  <p:cNvSpPr/>
                  <p:nvPr/>
                </p:nvSpPr>
                <p:spPr>
                  <a:xfrm>
                    <a:off x="5699521" y="1169710"/>
                    <a:ext cx="1344596" cy="1770221"/>
                  </a:xfrm>
                  <a:custGeom>
                    <a:avLst/>
                    <a:gdLst>
                      <a:gd name="connsiteX0" fmla="*/ 0 w 1344596"/>
                      <a:gd name="connsiteY0" fmla="*/ 774525 h 1770221"/>
                      <a:gd name="connsiteX1" fmla="*/ 1341596 w 1344596"/>
                      <a:gd name="connsiteY1" fmla="*/ 0 h 1770221"/>
                      <a:gd name="connsiteX2" fmla="*/ 1344596 w 1344596"/>
                      <a:gd name="connsiteY2" fmla="*/ 995696 h 1770221"/>
                      <a:gd name="connsiteX3" fmla="*/ 3000 w 1344596"/>
                      <a:gd name="connsiteY3" fmla="*/ 1770221 h 1770221"/>
                      <a:gd name="connsiteX4" fmla="*/ 0 w 1344596"/>
                      <a:gd name="connsiteY4" fmla="*/ 774525 h 1770221"/>
                      <a:gd name="connsiteX5" fmla="*/ 1305592 w 1344596"/>
                      <a:gd name="connsiteY5" fmla="*/ 973407 h 1770221"/>
                      <a:gd name="connsiteX6" fmla="*/ 1303020 w 1344596"/>
                      <a:gd name="connsiteY6" fmla="*/ 66865 h 1770221"/>
                      <a:gd name="connsiteX7" fmla="*/ 39005 w 1344596"/>
                      <a:gd name="connsiteY7" fmla="*/ 796385 h 1770221"/>
                      <a:gd name="connsiteX8" fmla="*/ 41576 w 1344596"/>
                      <a:gd name="connsiteY8" fmla="*/ 1702927 h 1770221"/>
                      <a:gd name="connsiteX9" fmla="*/ 1305592 w 1344596"/>
                      <a:gd name="connsiteY9" fmla="*/ 973407 h 177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4596" h="1770221">
                        <a:moveTo>
                          <a:pt x="0" y="774525"/>
                        </a:moveTo>
                        <a:lnTo>
                          <a:pt x="1341596" y="0"/>
                        </a:lnTo>
                        <a:lnTo>
                          <a:pt x="1344596" y="995696"/>
                        </a:lnTo>
                        <a:lnTo>
                          <a:pt x="3000" y="1770221"/>
                        </a:lnTo>
                        <a:lnTo>
                          <a:pt x="0" y="774525"/>
                        </a:lnTo>
                        <a:close/>
                        <a:moveTo>
                          <a:pt x="1305592" y="973407"/>
                        </a:moveTo>
                        <a:lnTo>
                          <a:pt x="1303020" y="66865"/>
                        </a:lnTo>
                        <a:lnTo>
                          <a:pt x="39005" y="796385"/>
                        </a:lnTo>
                        <a:lnTo>
                          <a:pt x="41576" y="1702927"/>
                        </a:lnTo>
                        <a:lnTo>
                          <a:pt x="1305592" y="973407"/>
                        </a:lnTo>
                      </a:path>
                    </a:pathLst>
                  </a:custGeom>
                  <a:solidFill>
                    <a:srgbClr val="BBBBBB"/>
                  </a:solidFill>
                  <a:ln w="4286" cap="flat">
                    <a:noFill/>
                    <a:prstDash val="solid"/>
                    <a:miter/>
                  </a:ln>
                </p:spPr>
                <p:txBody>
                  <a:bodyPr rtlCol="0" anchor="ctr"/>
                  <a:lstStyle/>
                  <a:p>
                    <a:endParaRPr lang="en-GB"/>
                  </a:p>
                </p:txBody>
              </p:sp>
              <p:sp>
                <p:nvSpPr>
                  <p:cNvPr id="1671" name="Freeform: Shape 1670">
                    <a:extLst>
                      <a:ext uri="{FF2B5EF4-FFF2-40B4-BE49-F238E27FC236}">
                        <a16:creationId xmlns:a16="http://schemas.microsoft.com/office/drawing/2014/main" id="{89597F47-8852-187B-5C3E-EE3FC0ED8EC3}"/>
                      </a:ext>
                    </a:extLst>
                  </p:cNvPr>
                  <p:cNvSpPr/>
                  <p:nvPr/>
                </p:nvSpPr>
                <p:spPr>
                  <a:xfrm>
                    <a:off x="5738955" y="1236575"/>
                    <a:ext cx="1266158" cy="1636061"/>
                  </a:xfrm>
                  <a:custGeom>
                    <a:avLst/>
                    <a:gdLst>
                      <a:gd name="connsiteX0" fmla="*/ 1263587 w 1266158"/>
                      <a:gd name="connsiteY0" fmla="*/ 0 h 1636061"/>
                      <a:gd name="connsiteX1" fmla="*/ 1266158 w 1266158"/>
                      <a:gd name="connsiteY1" fmla="*/ 906542 h 1636061"/>
                      <a:gd name="connsiteX2" fmla="*/ 2572 w 1266158"/>
                      <a:gd name="connsiteY2" fmla="*/ 1636062 h 1636061"/>
                      <a:gd name="connsiteX3" fmla="*/ 0 w 1266158"/>
                      <a:gd name="connsiteY3" fmla="*/ 729948 h 1636061"/>
                    </a:gdLst>
                    <a:ahLst/>
                    <a:cxnLst>
                      <a:cxn ang="0">
                        <a:pos x="connsiteX0" y="connsiteY0"/>
                      </a:cxn>
                      <a:cxn ang="0">
                        <a:pos x="connsiteX1" y="connsiteY1"/>
                      </a:cxn>
                      <a:cxn ang="0">
                        <a:pos x="connsiteX2" y="connsiteY2"/>
                      </a:cxn>
                      <a:cxn ang="0">
                        <a:pos x="connsiteX3" y="connsiteY3"/>
                      </a:cxn>
                    </a:cxnLst>
                    <a:rect l="l" t="t" r="r" b="b"/>
                    <a:pathLst>
                      <a:path w="1266158" h="1636061">
                        <a:moveTo>
                          <a:pt x="1263587" y="0"/>
                        </a:moveTo>
                        <a:lnTo>
                          <a:pt x="1266158" y="906542"/>
                        </a:lnTo>
                        <a:lnTo>
                          <a:pt x="2572" y="1636062"/>
                        </a:lnTo>
                        <a:lnTo>
                          <a:pt x="0" y="729948"/>
                        </a:lnTo>
                        <a:close/>
                      </a:path>
                    </a:pathLst>
                  </a:custGeom>
                  <a:solidFill>
                    <a:srgbClr val="FFFFFF"/>
                  </a:solidFill>
                  <a:ln w="4286" cap="flat">
                    <a:noFill/>
                    <a:prstDash val="solid"/>
                    <a:miter/>
                  </a:ln>
                </p:spPr>
                <p:txBody>
                  <a:bodyPr rtlCol="0" anchor="ctr"/>
                  <a:lstStyle/>
                  <a:p>
                    <a:endParaRPr lang="en-GB"/>
                  </a:p>
                </p:txBody>
              </p:sp>
              <p:sp>
                <p:nvSpPr>
                  <p:cNvPr id="1672" name="Freeform: Shape 1671">
                    <a:extLst>
                      <a:ext uri="{FF2B5EF4-FFF2-40B4-BE49-F238E27FC236}">
                        <a16:creationId xmlns:a16="http://schemas.microsoft.com/office/drawing/2014/main" id="{788CC95F-6B2C-2EC9-FD01-43FB3DAB4161}"/>
                      </a:ext>
                    </a:extLst>
                  </p:cNvPr>
                  <p:cNvSpPr/>
                  <p:nvPr/>
                </p:nvSpPr>
                <p:spPr>
                  <a:xfrm>
                    <a:off x="5660945" y="1921518"/>
                    <a:ext cx="41576" cy="1018412"/>
                  </a:xfrm>
                  <a:custGeom>
                    <a:avLst/>
                    <a:gdLst>
                      <a:gd name="connsiteX0" fmla="*/ 41576 w 41576"/>
                      <a:gd name="connsiteY0" fmla="*/ 1018413 h 1018412"/>
                      <a:gd name="connsiteX1" fmla="*/ 3000 w 41576"/>
                      <a:gd name="connsiteY1" fmla="*/ 996125 h 1018412"/>
                      <a:gd name="connsiteX2" fmla="*/ 0 w 41576"/>
                      <a:gd name="connsiteY2" fmla="*/ 0 h 1018412"/>
                      <a:gd name="connsiteX3" fmla="*/ 38576 w 41576"/>
                      <a:gd name="connsiteY3" fmla="*/ 22717 h 1018412"/>
                    </a:gdLst>
                    <a:ahLst/>
                    <a:cxnLst>
                      <a:cxn ang="0">
                        <a:pos x="connsiteX0" y="connsiteY0"/>
                      </a:cxn>
                      <a:cxn ang="0">
                        <a:pos x="connsiteX1" y="connsiteY1"/>
                      </a:cxn>
                      <a:cxn ang="0">
                        <a:pos x="connsiteX2" y="connsiteY2"/>
                      </a:cxn>
                      <a:cxn ang="0">
                        <a:pos x="connsiteX3" y="connsiteY3"/>
                      </a:cxn>
                    </a:cxnLst>
                    <a:rect l="l" t="t" r="r" b="b"/>
                    <a:pathLst>
                      <a:path w="41576" h="1018412">
                        <a:moveTo>
                          <a:pt x="41576" y="1018413"/>
                        </a:moveTo>
                        <a:lnTo>
                          <a:pt x="3000" y="996125"/>
                        </a:lnTo>
                        <a:lnTo>
                          <a:pt x="0" y="0"/>
                        </a:lnTo>
                        <a:lnTo>
                          <a:pt x="38576" y="22717"/>
                        </a:lnTo>
                        <a:close/>
                      </a:path>
                    </a:pathLst>
                  </a:custGeom>
                  <a:solidFill>
                    <a:srgbClr val="818181"/>
                  </a:solidFill>
                  <a:ln w="4286" cap="flat">
                    <a:noFill/>
                    <a:prstDash val="solid"/>
                    <a:miter/>
                  </a:ln>
                </p:spPr>
                <p:txBody>
                  <a:bodyPr rtlCol="0" anchor="ctr"/>
                  <a:lstStyle/>
                  <a:p>
                    <a:endParaRPr lang="en-GB"/>
                  </a:p>
                </p:txBody>
              </p:sp>
              <p:sp>
                <p:nvSpPr>
                  <p:cNvPr id="1673" name="Freeform: Shape 1672">
                    <a:extLst>
                      <a:ext uri="{FF2B5EF4-FFF2-40B4-BE49-F238E27FC236}">
                        <a16:creationId xmlns:a16="http://schemas.microsoft.com/office/drawing/2014/main" id="{727A2C95-9F30-4799-3E62-ABE21FF07230}"/>
                      </a:ext>
                    </a:extLst>
                  </p:cNvPr>
                  <p:cNvSpPr/>
                  <p:nvPr/>
                </p:nvSpPr>
                <p:spPr>
                  <a:xfrm>
                    <a:off x="5660945" y="1146993"/>
                    <a:ext cx="1380601" cy="797242"/>
                  </a:xfrm>
                  <a:custGeom>
                    <a:avLst/>
                    <a:gdLst>
                      <a:gd name="connsiteX0" fmla="*/ 38576 w 1380601"/>
                      <a:gd name="connsiteY0" fmla="*/ 797242 h 797242"/>
                      <a:gd name="connsiteX1" fmla="*/ 0 w 1380601"/>
                      <a:gd name="connsiteY1" fmla="*/ 774525 h 797242"/>
                      <a:gd name="connsiteX2" fmla="*/ 1341596 w 1380601"/>
                      <a:gd name="connsiteY2" fmla="*/ 0 h 797242"/>
                      <a:gd name="connsiteX3" fmla="*/ 1380601 w 1380601"/>
                      <a:gd name="connsiteY3" fmla="*/ 22717 h 797242"/>
                    </a:gdLst>
                    <a:ahLst/>
                    <a:cxnLst>
                      <a:cxn ang="0">
                        <a:pos x="connsiteX0" y="connsiteY0"/>
                      </a:cxn>
                      <a:cxn ang="0">
                        <a:pos x="connsiteX1" y="connsiteY1"/>
                      </a:cxn>
                      <a:cxn ang="0">
                        <a:pos x="connsiteX2" y="connsiteY2"/>
                      </a:cxn>
                      <a:cxn ang="0">
                        <a:pos x="connsiteX3" y="connsiteY3"/>
                      </a:cxn>
                    </a:cxnLst>
                    <a:rect l="l" t="t" r="r" b="b"/>
                    <a:pathLst>
                      <a:path w="1380601" h="797242">
                        <a:moveTo>
                          <a:pt x="38576" y="797242"/>
                        </a:moveTo>
                        <a:lnTo>
                          <a:pt x="0" y="774525"/>
                        </a:lnTo>
                        <a:lnTo>
                          <a:pt x="1341596" y="0"/>
                        </a:lnTo>
                        <a:lnTo>
                          <a:pt x="1380601" y="22717"/>
                        </a:lnTo>
                        <a:close/>
                      </a:path>
                    </a:pathLst>
                  </a:custGeom>
                  <a:solidFill>
                    <a:srgbClr val="D0D0D0"/>
                  </a:solidFill>
                  <a:ln w="4286" cap="flat">
                    <a:noFill/>
                    <a:prstDash val="solid"/>
                    <a:miter/>
                  </a:ln>
                </p:spPr>
                <p:txBody>
                  <a:bodyPr rtlCol="0" anchor="ctr"/>
                  <a:lstStyle/>
                  <a:p>
                    <a:endParaRPr lang="en-GB"/>
                  </a:p>
                </p:txBody>
              </p:sp>
            </p:grpSp>
            <p:grpSp>
              <p:nvGrpSpPr>
                <p:cNvPr id="1674" name="Graphic 18">
                  <a:extLst>
                    <a:ext uri="{FF2B5EF4-FFF2-40B4-BE49-F238E27FC236}">
                      <a16:creationId xmlns:a16="http://schemas.microsoft.com/office/drawing/2014/main" id="{3DEC4E54-CD7A-B063-A6DC-D1EE60517D6D}"/>
                    </a:ext>
                  </a:extLst>
                </p:cNvPr>
                <p:cNvGrpSpPr/>
                <p:nvPr/>
              </p:nvGrpSpPr>
              <p:grpSpPr>
                <a:xfrm>
                  <a:off x="5838396" y="1591906"/>
                  <a:ext cx="1106927" cy="1120183"/>
                  <a:chOff x="5838396" y="1591906"/>
                  <a:chExt cx="1106927" cy="1120183"/>
                </a:xfrm>
              </p:grpSpPr>
              <p:sp>
                <p:nvSpPr>
                  <p:cNvPr id="1675" name="Freeform: Shape 1674">
                    <a:extLst>
                      <a:ext uri="{FF2B5EF4-FFF2-40B4-BE49-F238E27FC236}">
                        <a16:creationId xmlns:a16="http://schemas.microsoft.com/office/drawing/2014/main" id="{221D18E5-E5F9-ED51-2425-7031692531AE}"/>
                      </a:ext>
                    </a:extLst>
                  </p:cNvPr>
                  <p:cNvSpPr/>
                  <p:nvPr/>
                </p:nvSpPr>
                <p:spPr>
                  <a:xfrm>
                    <a:off x="5838396" y="2027817"/>
                    <a:ext cx="1098137" cy="642080"/>
                  </a:xfrm>
                  <a:custGeom>
                    <a:avLst/>
                    <a:gdLst>
                      <a:gd name="connsiteX0" fmla="*/ 0 w 1098137"/>
                      <a:gd name="connsiteY0" fmla="*/ 642080 h 642080"/>
                      <a:gd name="connsiteX1" fmla="*/ 1098137 w 1098137"/>
                      <a:gd name="connsiteY1" fmla="*/ 8144 h 642080"/>
                      <a:gd name="connsiteX2" fmla="*/ 1098137 w 1098137"/>
                      <a:gd name="connsiteY2" fmla="*/ 0 h 642080"/>
                      <a:gd name="connsiteX3" fmla="*/ 6858 w 1098137"/>
                      <a:gd name="connsiteY3" fmla="*/ 630079 h 642080"/>
                      <a:gd name="connsiteX4" fmla="*/ 6858 w 1098137"/>
                      <a:gd name="connsiteY4" fmla="*/ 54435 h 642080"/>
                      <a:gd name="connsiteX5" fmla="*/ 0 w 1098137"/>
                      <a:gd name="connsiteY5" fmla="*/ 58722 h 642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8137" h="642080">
                        <a:moveTo>
                          <a:pt x="0" y="642080"/>
                        </a:moveTo>
                        <a:lnTo>
                          <a:pt x="1098137" y="8144"/>
                        </a:lnTo>
                        <a:lnTo>
                          <a:pt x="1098137" y="0"/>
                        </a:lnTo>
                        <a:lnTo>
                          <a:pt x="6858" y="630079"/>
                        </a:lnTo>
                        <a:lnTo>
                          <a:pt x="6858" y="54435"/>
                        </a:lnTo>
                        <a:lnTo>
                          <a:pt x="0" y="58722"/>
                        </a:lnTo>
                        <a:close/>
                      </a:path>
                    </a:pathLst>
                  </a:custGeom>
                  <a:solidFill>
                    <a:srgbClr val="6C74AF"/>
                  </a:solidFill>
                  <a:ln w="4286" cap="flat">
                    <a:noFill/>
                    <a:prstDash val="solid"/>
                    <a:miter/>
                  </a:ln>
                </p:spPr>
                <p:txBody>
                  <a:bodyPr rtlCol="0" anchor="ctr"/>
                  <a:lstStyle/>
                  <a:p>
                    <a:endParaRPr lang="en-GB"/>
                  </a:p>
                </p:txBody>
              </p:sp>
              <p:grpSp>
                <p:nvGrpSpPr>
                  <p:cNvPr id="1676" name="Graphic 18">
                    <a:extLst>
                      <a:ext uri="{FF2B5EF4-FFF2-40B4-BE49-F238E27FC236}">
                        <a16:creationId xmlns:a16="http://schemas.microsoft.com/office/drawing/2014/main" id="{64611A81-717D-1EC2-91F7-13C0D7DAB4A9}"/>
                      </a:ext>
                    </a:extLst>
                  </p:cNvPr>
                  <p:cNvGrpSpPr/>
                  <p:nvPr/>
                </p:nvGrpSpPr>
                <p:grpSpPr>
                  <a:xfrm>
                    <a:off x="5897117" y="1714064"/>
                    <a:ext cx="1039844" cy="885967"/>
                    <a:chOff x="5897117" y="1714064"/>
                    <a:chExt cx="1039844" cy="885967"/>
                  </a:xfrm>
                </p:grpSpPr>
                <p:sp>
                  <p:nvSpPr>
                    <p:cNvPr id="1677" name="Freeform: Shape 1676">
                      <a:extLst>
                        <a:ext uri="{FF2B5EF4-FFF2-40B4-BE49-F238E27FC236}">
                          <a16:creationId xmlns:a16="http://schemas.microsoft.com/office/drawing/2014/main" id="{C99252E4-1A1A-822D-EC60-97CF42E3F91F}"/>
                        </a:ext>
                      </a:extLst>
                    </p:cNvPr>
                    <p:cNvSpPr/>
                    <p:nvPr/>
                  </p:nvSpPr>
                  <p:spPr>
                    <a:xfrm>
                      <a:off x="6888099" y="1796788"/>
                      <a:ext cx="48862" cy="231028"/>
                    </a:xfrm>
                    <a:custGeom>
                      <a:avLst/>
                      <a:gdLst>
                        <a:gd name="connsiteX0" fmla="*/ 0 w 48862"/>
                        <a:gd name="connsiteY0" fmla="*/ 231029 h 231028"/>
                        <a:gd name="connsiteX1" fmla="*/ 48863 w 48862"/>
                        <a:gd name="connsiteY1" fmla="*/ 203168 h 231028"/>
                        <a:gd name="connsiteX2" fmla="*/ 48863 w 48862"/>
                        <a:gd name="connsiteY2" fmla="*/ 0 h 231028"/>
                        <a:gd name="connsiteX3" fmla="*/ 0 w 48862"/>
                        <a:gd name="connsiteY3" fmla="*/ 28289 h 231028"/>
                      </a:gdLst>
                      <a:ahLst/>
                      <a:cxnLst>
                        <a:cxn ang="0">
                          <a:pos x="connsiteX0" y="connsiteY0"/>
                        </a:cxn>
                        <a:cxn ang="0">
                          <a:pos x="connsiteX1" y="connsiteY1"/>
                        </a:cxn>
                        <a:cxn ang="0">
                          <a:pos x="connsiteX2" y="connsiteY2"/>
                        </a:cxn>
                        <a:cxn ang="0">
                          <a:pos x="connsiteX3" y="connsiteY3"/>
                        </a:cxn>
                      </a:cxnLst>
                      <a:rect l="l" t="t" r="r" b="b"/>
                      <a:pathLst>
                        <a:path w="48862" h="231028">
                          <a:moveTo>
                            <a:pt x="0" y="231029"/>
                          </a:moveTo>
                          <a:lnTo>
                            <a:pt x="48863" y="203168"/>
                          </a:lnTo>
                          <a:lnTo>
                            <a:pt x="48863" y="0"/>
                          </a:lnTo>
                          <a:lnTo>
                            <a:pt x="0" y="28289"/>
                          </a:lnTo>
                          <a:close/>
                        </a:path>
                      </a:pathLst>
                    </a:custGeom>
                    <a:solidFill>
                      <a:schemeClr val="accent2"/>
                    </a:solidFill>
                    <a:ln w="4286" cap="flat">
                      <a:noFill/>
                      <a:prstDash val="solid"/>
                      <a:miter/>
                    </a:ln>
                  </p:spPr>
                  <p:txBody>
                    <a:bodyPr rtlCol="0" anchor="ctr"/>
                    <a:lstStyle/>
                    <a:p>
                      <a:endParaRPr lang="en-GB"/>
                    </a:p>
                  </p:txBody>
                </p:sp>
                <p:sp>
                  <p:nvSpPr>
                    <p:cNvPr id="1678" name="Freeform: Shape 1677">
                      <a:extLst>
                        <a:ext uri="{FF2B5EF4-FFF2-40B4-BE49-F238E27FC236}">
                          <a16:creationId xmlns:a16="http://schemas.microsoft.com/office/drawing/2014/main" id="{EB07E503-215E-78E9-1DA0-6FCFEB6A42F2}"/>
                        </a:ext>
                      </a:extLst>
                    </p:cNvPr>
                    <p:cNvSpPr/>
                    <p:nvPr/>
                  </p:nvSpPr>
                  <p:spPr>
                    <a:xfrm>
                      <a:off x="6822090" y="1752640"/>
                      <a:ext cx="48863" cy="313324"/>
                    </a:xfrm>
                    <a:custGeom>
                      <a:avLst/>
                      <a:gdLst>
                        <a:gd name="connsiteX0" fmla="*/ 0 w 48863"/>
                        <a:gd name="connsiteY0" fmla="*/ 313325 h 313324"/>
                        <a:gd name="connsiteX1" fmla="*/ 48863 w 48863"/>
                        <a:gd name="connsiteY1" fmla="*/ 285464 h 313324"/>
                        <a:gd name="connsiteX2" fmla="*/ 48863 w 48863"/>
                        <a:gd name="connsiteY2" fmla="*/ 0 h 313324"/>
                        <a:gd name="connsiteX3" fmla="*/ 0 w 48863"/>
                        <a:gd name="connsiteY3" fmla="*/ 28289 h 313324"/>
                      </a:gdLst>
                      <a:ahLst/>
                      <a:cxnLst>
                        <a:cxn ang="0">
                          <a:pos x="connsiteX0" y="connsiteY0"/>
                        </a:cxn>
                        <a:cxn ang="0">
                          <a:pos x="connsiteX1" y="connsiteY1"/>
                        </a:cxn>
                        <a:cxn ang="0">
                          <a:pos x="connsiteX2" y="connsiteY2"/>
                        </a:cxn>
                        <a:cxn ang="0">
                          <a:pos x="connsiteX3" y="connsiteY3"/>
                        </a:cxn>
                      </a:cxnLst>
                      <a:rect l="l" t="t" r="r" b="b"/>
                      <a:pathLst>
                        <a:path w="48863" h="313324">
                          <a:moveTo>
                            <a:pt x="0" y="313325"/>
                          </a:moveTo>
                          <a:lnTo>
                            <a:pt x="48863" y="285464"/>
                          </a:lnTo>
                          <a:lnTo>
                            <a:pt x="48863" y="0"/>
                          </a:lnTo>
                          <a:lnTo>
                            <a:pt x="0" y="28289"/>
                          </a:lnTo>
                          <a:close/>
                        </a:path>
                      </a:pathLst>
                    </a:custGeom>
                    <a:solidFill>
                      <a:schemeClr val="accent3"/>
                    </a:solidFill>
                    <a:ln w="4286" cap="flat">
                      <a:noFill/>
                      <a:prstDash val="solid"/>
                      <a:miter/>
                    </a:ln>
                  </p:spPr>
                  <p:txBody>
                    <a:bodyPr rtlCol="0" anchor="ctr"/>
                    <a:lstStyle/>
                    <a:p>
                      <a:endParaRPr lang="en-GB"/>
                    </a:p>
                  </p:txBody>
                </p:sp>
                <p:sp>
                  <p:nvSpPr>
                    <p:cNvPr id="1679" name="Freeform: Shape 1678">
                      <a:extLst>
                        <a:ext uri="{FF2B5EF4-FFF2-40B4-BE49-F238E27FC236}">
                          <a16:creationId xmlns:a16="http://schemas.microsoft.com/office/drawing/2014/main" id="{00B4ADF3-9701-3F33-1333-1C33D3CFC5A3}"/>
                        </a:ext>
                      </a:extLst>
                    </p:cNvPr>
                    <p:cNvSpPr/>
                    <p:nvPr/>
                  </p:nvSpPr>
                  <p:spPr>
                    <a:xfrm>
                      <a:off x="6756082" y="1714064"/>
                      <a:ext cx="48863" cy="390048"/>
                    </a:xfrm>
                    <a:custGeom>
                      <a:avLst/>
                      <a:gdLst>
                        <a:gd name="connsiteX0" fmla="*/ 0 w 48863"/>
                        <a:gd name="connsiteY0" fmla="*/ 390049 h 390048"/>
                        <a:gd name="connsiteX1" fmla="*/ 48863 w 48863"/>
                        <a:gd name="connsiteY1" fmla="*/ 362188 h 390048"/>
                        <a:gd name="connsiteX2" fmla="*/ 48863 w 48863"/>
                        <a:gd name="connsiteY2" fmla="*/ 0 h 390048"/>
                        <a:gd name="connsiteX3" fmla="*/ 0 w 48863"/>
                        <a:gd name="connsiteY3" fmla="*/ 28289 h 390048"/>
                      </a:gdLst>
                      <a:ahLst/>
                      <a:cxnLst>
                        <a:cxn ang="0">
                          <a:pos x="connsiteX0" y="connsiteY0"/>
                        </a:cxn>
                        <a:cxn ang="0">
                          <a:pos x="connsiteX1" y="connsiteY1"/>
                        </a:cxn>
                        <a:cxn ang="0">
                          <a:pos x="connsiteX2" y="connsiteY2"/>
                        </a:cxn>
                        <a:cxn ang="0">
                          <a:pos x="connsiteX3" y="connsiteY3"/>
                        </a:cxn>
                      </a:cxnLst>
                      <a:rect l="l" t="t" r="r" b="b"/>
                      <a:pathLst>
                        <a:path w="48863" h="390048">
                          <a:moveTo>
                            <a:pt x="0" y="390049"/>
                          </a:moveTo>
                          <a:lnTo>
                            <a:pt x="48863" y="362188"/>
                          </a:lnTo>
                          <a:lnTo>
                            <a:pt x="48863" y="0"/>
                          </a:lnTo>
                          <a:lnTo>
                            <a:pt x="0" y="28289"/>
                          </a:lnTo>
                          <a:close/>
                        </a:path>
                      </a:pathLst>
                    </a:custGeom>
                    <a:solidFill>
                      <a:schemeClr val="accent3"/>
                    </a:solidFill>
                    <a:ln w="4286" cap="flat">
                      <a:noFill/>
                      <a:prstDash val="solid"/>
                      <a:miter/>
                    </a:ln>
                  </p:spPr>
                  <p:txBody>
                    <a:bodyPr rtlCol="0" anchor="ctr"/>
                    <a:lstStyle/>
                    <a:p>
                      <a:endParaRPr lang="en-GB"/>
                    </a:p>
                  </p:txBody>
                </p:sp>
                <p:sp>
                  <p:nvSpPr>
                    <p:cNvPr id="1680" name="Freeform: Shape 1679">
                      <a:extLst>
                        <a:ext uri="{FF2B5EF4-FFF2-40B4-BE49-F238E27FC236}">
                          <a16:creationId xmlns:a16="http://schemas.microsoft.com/office/drawing/2014/main" id="{FF789B63-E988-B526-52F5-B9094EFF80F6}"/>
                        </a:ext>
                      </a:extLst>
                    </p:cNvPr>
                    <p:cNvSpPr/>
                    <p:nvPr/>
                  </p:nvSpPr>
                  <p:spPr>
                    <a:xfrm>
                      <a:off x="6690074" y="1874798"/>
                      <a:ext cx="48434" cy="267461"/>
                    </a:xfrm>
                    <a:custGeom>
                      <a:avLst/>
                      <a:gdLst>
                        <a:gd name="connsiteX0" fmla="*/ 0 w 48434"/>
                        <a:gd name="connsiteY0" fmla="*/ 267462 h 267461"/>
                        <a:gd name="connsiteX1" fmla="*/ 48435 w 48434"/>
                        <a:gd name="connsiteY1" fmla="*/ 239173 h 267461"/>
                        <a:gd name="connsiteX2" fmla="*/ 48435 w 48434"/>
                        <a:gd name="connsiteY2" fmla="*/ 0 h 267461"/>
                        <a:gd name="connsiteX3" fmla="*/ 0 w 48434"/>
                        <a:gd name="connsiteY3" fmla="*/ 28289 h 267461"/>
                      </a:gdLst>
                      <a:ahLst/>
                      <a:cxnLst>
                        <a:cxn ang="0">
                          <a:pos x="connsiteX0" y="connsiteY0"/>
                        </a:cxn>
                        <a:cxn ang="0">
                          <a:pos x="connsiteX1" y="connsiteY1"/>
                        </a:cxn>
                        <a:cxn ang="0">
                          <a:pos x="connsiteX2" y="connsiteY2"/>
                        </a:cxn>
                        <a:cxn ang="0">
                          <a:pos x="connsiteX3" y="connsiteY3"/>
                        </a:cxn>
                      </a:cxnLst>
                      <a:rect l="l" t="t" r="r" b="b"/>
                      <a:pathLst>
                        <a:path w="48434" h="267461">
                          <a:moveTo>
                            <a:pt x="0" y="267462"/>
                          </a:moveTo>
                          <a:lnTo>
                            <a:pt x="48435" y="239173"/>
                          </a:lnTo>
                          <a:lnTo>
                            <a:pt x="48435" y="0"/>
                          </a:lnTo>
                          <a:lnTo>
                            <a:pt x="0" y="28289"/>
                          </a:lnTo>
                          <a:close/>
                        </a:path>
                      </a:pathLst>
                    </a:custGeom>
                    <a:solidFill>
                      <a:srgbClr val="FDD13B"/>
                    </a:solidFill>
                    <a:ln w="4286" cap="flat">
                      <a:noFill/>
                      <a:prstDash val="solid"/>
                      <a:miter/>
                    </a:ln>
                  </p:spPr>
                  <p:txBody>
                    <a:bodyPr rtlCol="0" anchor="ctr"/>
                    <a:lstStyle/>
                    <a:p>
                      <a:endParaRPr lang="en-GB"/>
                    </a:p>
                  </p:txBody>
                </p:sp>
                <p:sp>
                  <p:nvSpPr>
                    <p:cNvPr id="1681" name="Freeform: Shape 1680">
                      <a:extLst>
                        <a:ext uri="{FF2B5EF4-FFF2-40B4-BE49-F238E27FC236}">
                          <a16:creationId xmlns:a16="http://schemas.microsoft.com/office/drawing/2014/main" id="{888090FD-0CF6-C470-2C7D-65DE6854EB4F}"/>
                        </a:ext>
                      </a:extLst>
                    </p:cNvPr>
                    <p:cNvSpPr/>
                    <p:nvPr/>
                  </p:nvSpPr>
                  <p:spPr>
                    <a:xfrm>
                      <a:off x="6624065" y="1874798"/>
                      <a:ext cx="48434" cy="305609"/>
                    </a:xfrm>
                    <a:custGeom>
                      <a:avLst/>
                      <a:gdLst>
                        <a:gd name="connsiteX0" fmla="*/ 0 w 48434"/>
                        <a:gd name="connsiteY0" fmla="*/ 305610 h 305609"/>
                        <a:gd name="connsiteX1" fmla="*/ 48435 w 48434"/>
                        <a:gd name="connsiteY1" fmla="*/ 277320 h 305609"/>
                        <a:gd name="connsiteX2" fmla="*/ 48435 w 48434"/>
                        <a:gd name="connsiteY2" fmla="*/ 0 h 305609"/>
                        <a:gd name="connsiteX3" fmla="*/ 0 w 48434"/>
                        <a:gd name="connsiteY3" fmla="*/ 28289 h 305609"/>
                      </a:gdLst>
                      <a:ahLst/>
                      <a:cxnLst>
                        <a:cxn ang="0">
                          <a:pos x="connsiteX0" y="connsiteY0"/>
                        </a:cxn>
                        <a:cxn ang="0">
                          <a:pos x="connsiteX1" y="connsiteY1"/>
                        </a:cxn>
                        <a:cxn ang="0">
                          <a:pos x="connsiteX2" y="connsiteY2"/>
                        </a:cxn>
                        <a:cxn ang="0">
                          <a:pos x="connsiteX3" y="connsiteY3"/>
                        </a:cxn>
                      </a:cxnLst>
                      <a:rect l="l" t="t" r="r" b="b"/>
                      <a:pathLst>
                        <a:path w="48434" h="305609">
                          <a:moveTo>
                            <a:pt x="0" y="305610"/>
                          </a:moveTo>
                          <a:lnTo>
                            <a:pt x="48435" y="277320"/>
                          </a:lnTo>
                          <a:lnTo>
                            <a:pt x="48435" y="0"/>
                          </a:lnTo>
                          <a:lnTo>
                            <a:pt x="0" y="28289"/>
                          </a:lnTo>
                          <a:close/>
                        </a:path>
                      </a:pathLst>
                    </a:custGeom>
                    <a:solidFill>
                      <a:schemeClr val="accent2"/>
                    </a:solidFill>
                    <a:ln w="4286" cap="flat">
                      <a:noFill/>
                      <a:prstDash val="solid"/>
                      <a:miter/>
                    </a:ln>
                  </p:spPr>
                  <p:txBody>
                    <a:bodyPr rtlCol="0" anchor="ctr"/>
                    <a:lstStyle/>
                    <a:p>
                      <a:endParaRPr lang="en-GB"/>
                    </a:p>
                  </p:txBody>
                </p:sp>
                <p:sp>
                  <p:nvSpPr>
                    <p:cNvPr id="1682" name="Freeform: Shape 1681">
                      <a:extLst>
                        <a:ext uri="{FF2B5EF4-FFF2-40B4-BE49-F238E27FC236}">
                          <a16:creationId xmlns:a16="http://schemas.microsoft.com/office/drawing/2014/main" id="{65B26545-9683-2B03-3DDE-6F6B3AFE47E3}"/>
                        </a:ext>
                      </a:extLst>
                    </p:cNvPr>
                    <p:cNvSpPr/>
                    <p:nvPr/>
                  </p:nvSpPr>
                  <p:spPr>
                    <a:xfrm>
                      <a:off x="6557628" y="1868797"/>
                      <a:ext cx="48863" cy="349757"/>
                    </a:xfrm>
                    <a:custGeom>
                      <a:avLst/>
                      <a:gdLst>
                        <a:gd name="connsiteX0" fmla="*/ 0 w 48863"/>
                        <a:gd name="connsiteY0" fmla="*/ 349758 h 349757"/>
                        <a:gd name="connsiteX1" fmla="*/ 48863 w 48863"/>
                        <a:gd name="connsiteY1" fmla="*/ 321469 h 349757"/>
                        <a:gd name="connsiteX2" fmla="*/ 48863 w 48863"/>
                        <a:gd name="connsiteY2" fmla="*/ 0 h 349757"/>
                        <a:gd name="connsiteX3" fmla="*/ 0 w 48863"/>
                        <a:gd name="connsiteY3" fmla="*/ 28289 h 349757"/>
                      </a:gdLst>
                      <a:ahLst/>
                      <a:cxnLst>
                        <a:cxn ang="0">
                          <a:pos x="connsiteX0" y="connsiteY0"/>
                        </a:cxn>
                        <a:cxn ang="0">
                          <a:pos x="connsiteX1" y="connsiteY1"/>
                        </a:cxn>
                        <a:cxn ang="0">
                          <a:pos x="connsiteX2" y="connsiteY2"/>
                        </a:cxn>
                        <a:cxn ang="0">
                          <a:pos x="connsiteX3" y="connsiteY3"/>
                        </a:cxn>
                      </a:cxnLst>
                      <a:rect l="l" t="t" r="r" b="b"/>
                      <a:pathLst>
                        <a:path w="48863" h="349757">
                          <a:moveTo>
                            <a:pt x="0" y="349758"/>
                          </a:moveTo>
                          <a:lnTo>
                            <a:pt x="48863" y="321469"/>
                          </a:lnTo>
                          <a:lnTo>
                            <a:pt x="48863" y="0"/>
                          </a:lnTo>
                          <a:lnTo>
                            <a:pt x="0" y="28289"/>
                          </a:lnTo>
                          <a:close/>
                        </a:path>
                      </a:pathLst>
                    </a:custGeom>
                    <a:solidFill>
                      <a:schemeClr val="accent1"/>
                    </a:solidFill>
                    <a:ln w="4286" cap="flat">
                      <a:noFill/>
                      <a:prstDash val="solid"/>
                      <a:miter/>
                    </a:ln>
                  </p:spPr>
                  <p:txBody>
                    <a:bodyPr rtlCol="0" anchor="ctr"/>
                    <a:lstStyle/>
                    <a:p>
                      <a:endParaRPr lang="en-GB"/>
                    </a:p>
                  </p:txBody>
                </p:sp>
                <p:sp>
                  <p:nvSpPr>
                    <p:cNvPr id="1683" name="Freeform: Shape 1682">
                      <a:extLst>
                        <a:ext uri="{FF2B5EF4-FFF2-40B4-BE49-F238E27FC236}">
                          <a16:creationId xmlns:a16="http://schemas.microsoft.com/office/drawing/2014/main" id="{352D6FD5-063D-1C20-E6FA-72FE2E0B388C}"/>
                        </a:ext>
                      </a:extLst>
                    </p:cNvPr>
                    <p:cNvSpPr/>
                    <p:nvPr/>
                  </p:nvSpPr>
                  <p:spPr>
                    <a:xfrm>
                      <a:off x="6491621" y="1866654"/>
                      <a:ext cx="48862" cy="390048"/>
                    </a:xfrm>
                    <a:custGeom>
                      <a:avLst/>
                      <a:gdLst>
                        <a:gd name="connsiteX0" fmla="*/ 0 w 48862"/>
                        <a:gd name="connsiteY0" fmla="*/ 390049 h 390048"/>
                        <a:gd name="connsiteX1" fmla="*/ 48863 w 48862"/>
                        <a:gd name="connsiteY1" fmla="*/ 361759 h 390048"/>
                        <a:gd name="connsiteX2" fmla="*/ 48863 w 48862"/>
                        <a:gd name="connsiteY2" fmla="*/ 0 h 390048"/>
                        <a:gd name="connsiteX3" fmla="*/ 0 w 48862"/>
                        <a:gd name="connsiteY3" fmla="*/ 27861 h 390048"/>
                      </a:gdLst>
                      <a:ahLst/>
                      <a:cxnLst>
                        <a:cxn ang="0">
                          <a:pos x="connsiteX0" y="connsiteY0"/>
                        </a:cxn>
                        <a:cxn ang="0">
                          <a:pos x="connsiteX1" y="connsiteY1"/>
                        </a:cxn>
                        <a:cxn ang="0">
                          <a:pos x="connsiteX2" y="connsiteY2"/>
                        </a:cxn>
                        <a:cxn ang="0">
                          <a:pos x="connsiteX3" y="connsiteY3"/>
                        </a:cxn>
                      </a:cxnLst>
                      <a:rect l="l" t="t" r="r" b="b"/>
                      <a:pathLst>
                        <a:path w="48862" h="390048">
                          <a:moveTo>
                            <a:pt x="0" y="390049"/>
                          </a:moveTo>
                          <a:lnTo>
                            <a:pt x="48863" y="361759"/>
                          </a:lnTo>
                          <a:lnTo>
                            <a:pt x="48863" y="0"/>
                          </a:lnTo>
                          <a:lnTo>
                            <a:pt x="0" y="27861"/>
                          </a:lnTo>
                          <a:close/>
                        </a:path>
                      </a:pathLst>
                    </a:custGeom>
                    <a:solidFill>
                      <a:schemeClr val="accent2"/>
                    </a:solidFill>
                    <a:ln w="4286" cap="flat">
                      <a:noFill/>
                      <a:prstDash val="solid"/>
                      <a:miter/>
                    </a:ln>
                  </p:spPr>
                  <p:txBody>
                    <a:bodyPr rtlCol="0" anchor="ctr"/>
                    <a:lstStyle/>
                    <a:p>
                      <a:endParaRPr lang="en-GB"/>
                    </a:p>
                  </p:txBody>
                </p:sp>
                <p:sp>
                  <p:nvSpPr>
                    <p:cNvPr id="1684" name="Freeform: Shape 1683">
                      <a:extLst>
                        <a:ext uri="{FF2B5EF4-FFF2-40B4-BE49-F238E27FC236}">
                          <a16:creationId xmlns:a16="http://schemas.microsoft.com/office/drawing/2014/main" id="{E1810AF4-0F07-0407-00E6-C2C6B719B9B4}"/>
                        </a:ext>
                      </a:extLst>
                    </p:cNvPr>
                    <p:cNvSpPr/>
                    <p:nvPr/>
                  </p:nvSpPr>
                  <p:spPr>
                    <a:xfrm>
                      <a:off x="6425612" y="1841794"/>
                      <a:ext cx="48863" cy="453056"/>
                    </a:xfrm>
                    <a:custGeom>
                      <a:avLst/>
                      <a:gdLst>
                        <a:gd name="connsiteX0" fmla="*/ 0 w 48863"/>
                        <a:gd name="connsiteY0" fmla="*/ 453057 h 453056"/>
                        <a:gd name="connsiteX1" fmla="*/ 48863 w 48863"/>
                        <a:gd name="connsiteY1" fmla="*/ 424767 h 453056"/>
                        <a:gd name="connsiteX2" fmla="*/ 48863 w 48863"/>
                        <a:gd name="connsiteY2" fmla="*/ 0 h 453056"/>
                        <a:gd name="connsiteX3" fmla="*/ 0 w 48863"/>
                        <a:gd name="connsiteY3" fmla="*/ 28289 h 453056"/>
                      </a:gdLst>
                      <a:ahLst/>
                      <a:cxnLst>
                        <a:cxn ang="0">
                          <a:pos x="connsiteX0" y="connsiteY0"/>
                        </a:cxn>
                        <a:cxn ang="0">
                          <a:pos x="connsiteX1" y="connsiteY1"/>
                        </a:cxn>
                        <a:cxn ang="0">
                          <a:pos x="connsiteX2" y="connsiteY2"/>
                        </a:cxn>
                        <a:cxn ang="0">
                          <a:pos x="connsiteX3" y="connsiteY3"/>
                        </a:cxn>
                      </a:cxnLst>
                      <a:rect l="l" t="t" r="r" b="b"/>
                      <a:pathLst>
                        <a:path w="48863" h="453056">
                          <a:moveTo>
                            <a:pt x="0" y="453057"/>
                          </a:moveTo>
                          <a:lnTo>
                            <a:pt x="48863" y="424767"/>
                          </a:lnTo>
                          <a:lnTo>
                            <a:pt x="48863" y="0"/>
                          </a:lnTo>
                          <a:lnTo>
                            <a:pt x="0" y="28289"/>
                          </a:lnTo>
                          <a:close/>
                        </a:path>
                      </a:pathLst>
                    </a:custGeom>
                    <a:solidFill>
                      <a:schemeClr val="accent3"/>
                    </a:solidFill>
                    <a:ln w="4286" cap="flat">
                      <a:noFill/>
                      <a:prstDash val="solid"/>
                      <a:miter/>
                    </a:ln>
                  </p:spPr>
                  <p:txBody>
                    <a:bodyPr rtlCol="0" anchor="ctr"/>
                    <a:lstStyle/>
                    <a:p>
                      <a:endParaRPr lang="en-GB"/>
                    </a:p>
                  </p:txBody>
                </p:sp>
                <p:sp>
                  <p:nvSpPr>
                    <p:cNvPr id="1685" name="Freeform: Shape 1684">
                      <a:extLst>
                        <a:ext uri="{FF2B5EF4-FFF2-40B4-BE49-F238E27FC236}">
                          <a16:creationId xmlns:a16="http://schemas.microsoft.com/office/drawing/2014/main" id="{F61C7307-6301-2494-3D7E-5ACEEC265601}"/>
                        </a:ext>
                      </a:extLst>
                    </p:cNvPr>
                    <p:cNvSpPr/>
                    <p:nvPr/>
                  </p:nvSpPr>
                  <p:spPr>
                    <a:xfrm>
                      <a:off x="6359604" y="1906945"/>
                      <a:ext cx="48863" cy="426053"/>
                    </a:xfrm>
                    <a:custGeom>
                      <a:avLst/>
                      <a:gdLst>
                        <a:gd name="connsiteX0" fmla="*/ 0 w 48863"/>
                        <a:gd name="connsiteY0" fmla="*/ 426053 h 426053"/>
                        <a:gd name="connsiteX1" fmla="*/ 48863 w 48863"/>
                        <a:gd name="connsiteY1" fmla="*/ 397764 h 426053"/>
                        <a:gd name="connsiteX2" fmla="*/ 48863 w 48863"/>
                        <a:gd name="connsiteY2" fmla="*/ 0 h 426053"/>
                        <a:gd name="connsiteX3" fmla="*/ 0 w 48863"/>
                        <a:gd name="connsiteY3" fmla="*/ 27861 h 426053"/>
                      </a:gdLst>
                      <a:ahLst/>
                      <a:cxnLst>
                        <a:cxn ang="0">
                          <a:pos x="connsiteX0" y="connsiteY0"/>
                        </a:cxn>
                        <a:cxn ang="0">
                          <a:pos x="connsiteX1" y="connsiteY1"/>
                        </a:cxn>
                        <a:cxn ang="0">
                          <a:pos x="connsiteX2" y="connsiteY2"/>
                        </a:cxn>
                        <a:cxn ang="0">
                          <a:pos x="connsiteX3" y="connsiteY3"/>
                        </a:cxn>
                      </a:cxnLst>
                      <a:rect l="l" t="t" r="r" b="b"/>
                      <a:pathLst>
                        <a:path w="48863" h="426053">
                          <a:moveTo>
                            <a:pt x="0" y="426053"/>
                          </a:moveTo>
                          <a:lnTo>
                            <a:pt x="48863" y="397764"/>
                          </a:lnTo>
                          <a:lnTo>
                            <a:pt x="48863" y="0"/>
                          </a:lnTo>
                          <a:lnTo>
                            <a:pt x="0" y="27861"/>
                          </a:lnTo>
                          <a:close/>
                        </a:path>
                      </a:pathLst>
                    </a:custGeom>
                    <a:solidFill>
                      <a:schemeClr val="accent1"/>
                    </a:solidFill>
                    <a:ln w="4286" cap="flat">
                      <a:noFill/>
                      <a:prstDash val="solid"/>
                      <a:miter/>
                    </a:ln>
                  </p:spPr>
                  <p:txBody>
                    <a:bodyPr rtlCol="0" anchor="ctr"/>
                    <a:lstStyle/>
                    <a:p>
                      <a:endParaRPr lang="en-GB"/>
                    </a:p>
                  </p:txBody>
                </p:sp>
                <p:sp>
                  <p:nvSpPr>
                    <p:cNvPr id="1686" name="Freeform: Shape 1685">
                      <a:extLst>
                        <a:ext uri="{FF2B5EF4-FFF2-40B4-BE49-F238E27FC236}">
                          <a16:creationId xmlns:a16="http://schemas.microsoft.com/office/drawing/2014/main" id="{B9A9B77E-3AC7-1E15-AD81-51E0B0F5F07D}"/>
                        </a:ext>
                      </a:extLst>
                    </p:cNvPr>
                    <p:cNvSpPr/>
                    <p:nvPr/>
                  </p:nvSpPr>
                  <p:spPr>
                    <a:xfrm>
                      <a:off x="6293596" y="1851224"/>
                      <a:ext cx="48863" cy="519922"/>
                    </a:xfrm>
                    <a:custGeom>
                      <a:avLst/>
                      <a:gdLst>
                        <a:gd name="connsiteX0" fmla="*/ 0 w 48863"/>
                        <a:gd name="connsiteY0" fmla="*/ 519922 h 519922"/>
                        <a:gd name="connsiteX1" fmla="*/ 48863 w 48863"/>
                        <a:gd name="connsiteY1" fmla="*/ 491633 h 519922"/>
                        <a:gd name="connsiteX2" fmla="*/ 48863 w 48863"/>
                        <a:gd name="connsiteY2" fmla="*/ 0 h 519922"/>
                        <a:gd name="connsiteX3" fmla="*/ 0 w 48863"/>
                        <a:gd name="connsiteY3" fmla="*/ 28289 h 519922"/>
                      </a:gdLst>
                      <a:ahLst/>
                      <a:cxnLst>
                        <a:cxn ang="0">
                          <a:pos x="connsiteX0" y="connsiteY0"/>
                        </a:cxn>
                        <a:cxn ang="0">
                          <a:pos x="connsiteX1" y="connsiteY1"/>
                        </a:cxn>
                        <a:cxn ang="0">
                          <a:pos x="connsiteX2" y="connsiteY2"/>
                        </a:cxn>
                        <a:cxn ang="0">
                          <a:pos x="connsiteX3" y="connsiteY3"/>
                        </a:cxn>
                      </a:cxnLst>
                      <a:rect l="l" t="t" r="r" b="b"/>
                      <a:pathLst>
                        <a:path w="48863" h="519922">
                          <a:moveTo>
                            <a:pt x="0" y="519922"/>
                          </a:moveTo>
                          <a:lnTo>
                            <a:pt x="48863" y="491633"/>
                          </a:lnTo>
                          <a:lnTo>
                            <a:pt x="48863" y="0"/>
                          </a:lnTo>
                          <a:lnTo>
                            <a:pt x="0" y="28289"/>
                          </a:lnTo>
                          <a:close/>
                        </a:path>
                      </a:pathLst>
                    </a:custGeom>
                    <a:solidFill>
                      <a:schemeClr val="accent2"/>
                    </a:solidFill>
                    <a:ln w="4286" cap="flat">
                      <a:noFill/>
                      <a:prstDash val="solid"/>
                      <a:miter/>
                    </a:ln>
                  </p:spPr>
                  <p:txBody>
                    <a:bodyPr rtlCol="0" anchor="ctr"/>
                    <a:lstStyle/>
                    <a:p>
                      <a:endParaRPr lang="en-GB"/>
                    </a:p>
                  </p:txBody>
                </p:sp>
                <p:sp>
                  <p:nvSpPr>
                    <p:cNvPr id="1687" name="Freeform: Shape 1686">
                      <a:extLst>
                        <a:ext uri="{FF2B5EF4-FFF2-40B4-BE49-F238E27FC236}">
                          <a16:creationId xmlns:a16="http://schemas.microsoft.com/office/drawing/2014/main" id="{3850B6A3-3945-9D8B-07B6-413C3FFCA54E}"/>
                        </a:ext>
                      </a:extLst>
                    </p:cNvPr>
                    <p:cNvSpPr/>
                    <p:nvPr/>
                  </p:nvSpPr>
                  <p:spPr>
                    <a:xfrm>
                      <a:off x="6227587" y="1826363"/>
                      <a:ext cx="48863" cy="582930"/>
                    </a:xfrm>
                    <a:custGeom>
                      <a:avLst/>
                      <a:gdLst>
                        <a:gd name="connsiteX0" fmla="*/ 0 w 48863"/>
                        <a:gd name="connsiteY0" fmla="*/ 582930 h 582930"/>
                        <a:gd name="connsiteX1" fmla="*/ 48863 w 48863"/>
                        <a:gd name="connsiteY1" fmla="*/ 554641 h 582930"/>
                        <a:gd name="connsiteX2" fmla="*/ 48863 w 48863"/>
                        <a:gd name="connsiteY2" fmla="*/ 0 h 582930"/>
                        <a:gd name="connsiteX3" fmla="*/ 0 w 48863"/>
                        <a:gd name="connsiteY3" fmla="*/ 28289 h 582930"/>
                      </a:gdLst>
                      <a:ahLst/>
                      <a:cxnLst>
                        <a:cxn ang="0">
                          <a:pos x="connsiteX0" y="connsiteY0"/>
                        </a:cxn>
                        <a:cxn ang="0">
                          <a:pos x="connsiteX1" y="connsiteY1"/>
                        </a:cxn>
                        <a:cxn ang="0">
                          <a:pos x="connsiteX2" y="connsiteY2"/>
                        </a:cxn>
                        <a:cxn ang="0">
                          <a:pos x="connsiteX3" y="connsiteY3"/>
                        </a:cxn>
                      </a:cxnLst>
                      <a:rect l="l" t="t" r="r" b="b"/>
                      <a:pathLst>
                        <a:path w="48863" h="582930">
                          <a:moveTo>
                            <a:pt x="0" y="582930"/>
                          </a:moveTo>
                          <a:lnTo>
                            <a:pt x="48863" y="554641"/>
                          </a:lnTo>
                          <a:lnTo>
                            <a:pt x="48863" y="0"/>
                          </a:lnTo>
                          <a:lnTo>
                            <a:pt x="0" y="28289"/>
                          </a:lnTo>
                          <a:close/>
                        </a:path>
                      </a:pathLst>
                    </a:custGeom>
                    <a:solidFill>
                      <a:schemeClr val="accent3"/>
                    </a:solidFill>
                    <a:ln w="4286" cap="flat">
                      <a:noFill/>
                      <a:prstDash val="solid"/>
                      <a:miter/>
                    </a:ln>
                  </p:spPr>
                  <p:txBody>
                    <a:bodyPr rtlCol="0" anchor="ctr"/>
                    <a:lstStyle/>
                    <a:p>
                      <a:endParaRPr lang="en-GB"/>
                    </a:p>
                  </p:txBody>
                </p:sp>
                <p:sp>
                  <p:nvSpPr>
                    <p:cNvPr id="1688" name="Freeform: Shape 1687">
                      <a:extLst>
                        <a:ext uri="{FF2B5EF4-FFF2-40B4-BE49-F238E27FC236}">
                          <a16:creationId xmlns:a16="http://schemas.microsoft.com/office/drawing/2014/main" id="{37B81B93-568B-E944-A3E1-ED5297283265}"/>
                        </a:ext>
                      </a:extLst>
                    </p:cNvPr>
                    <p:cNvSpPr/>
                    <p:nvPr/>
                  </p:nvSpPr>
                  <p:spPr>
                    <a:xfrm>
                      <a:off x="6161579" y="1963952"/>
                      <a:ext cx="48862" cy="483489"/>
                    </a:xfrm>
                    <a:custGeom>
                      <a:avLst/>
                      <a:gdLst>
                        <a:gd name="connsiteX0" fmla="*/ 0 w 48862"/>
                        <a:gd name="connsiteY0" fmla="*/ 483489 h 483489"/>
                        <a:gd name="connsiteX1" fmla="*/ 48863 w 48862"/>
                        <a:gd name="connsiteY1" fmla="*/ 455200 h 483489"/>
                        <a:gd name="connsiteX2" fmla="*/ 48863 w 48862"/>
                        <a:gd name="connsiteY2" fmla="*/ 0 h 483489"/>
                        <a:gd name="connsiteX3" fmla="*/ 0 w 48862"/>
                        <a:gd name="connsiteY3" fmla="*/ 28289 h 483489"/>
                      </a:gdLst>
                      <a:ahLst/>
                      <a:cxnLst>
                        <a:cxn ang="0">
                          <a:pos x="connsiteX0" y="connsiteY0"/>
                        </a:cxn>
                        <a:cxn ang="0">
                          <a:pos x="connsiteX1" y="connsiteY1"/>
                        </a:cxn>
                        <a:cxn ang="0">
                          <a:pos x="connsiteX2" y="connsiteY2"/>
                        </a:cxn>
                        <a:cxn ang="0">
                          <a:pos x="connsiteX3" y="connsiteY3"/>
                        </a:cxn>
                      </a:cxnLst>
                      <a:rect l="l" t="t" r="r" b="b"/>
                      <a:pathLst>
                        <a:path w="48862" h="483489">
                          <a:moveTo>
                            <a:pt x="0" y="483489"/>
                          </a:moveTo>
                          <a:lnTo>
                            <a:pt x="48863" y="455200"/>
                          </a:lnTo>
                          <a:lnTo>
                            <a:pt x="48863" y="0"/>
                          </a:lnTo>
                          <a:lnTo>
                            <a:pt x="0" y="28289"/>
                          </a:lnTo>
                          <a:close/>
                        </a:path>
                      </a:pathLst>
                    </a:custGeom>
                    <a:solidFill>
                      <a:schemeClr val="accent1"/>
                    </a:solidFill>
                    <a:ln w="4286" cap="flat">
                      <a:noFill/>
                      <a:prstDash val="solid"/>
                      <a:miter/>
                    </a:ln>
                  </p:spPr>
                  <p:txBody>
                    <a:bodyPr rtlCol="0" anchor="ctr"/>
                    <a:lstStyle/>
                    <a:p>
                      <a:endParaRPr lang="en-GB"/>
                    </a:p>
                  </p:txBody>
                </p:sp>
                <p:sp>
                  <p:nvSpPr>
                    <p:cNvPr id="1689" name="Freeform: Shape 1688">
                      <a:extLst>
                        <a:ext uri="{FF2B5EF4-FFF2-40B4-BE49-F238E27FC236}">
                          <a16:creationId xmlns:a16="http://schemas.microsoft.com/office/drawing/2014/main" id="{5204D99E-81BE-9DC5-C2FA-7809CB7511E7}"/>
                        </a:ext>
                      </a:extLst>
                    </p:cNvPr>
                    <p:cNvSpPr/>
                    <p:nvPr/>
                  </p:nvSpPr>
                  <p:spPr>
                    <a:xfrm>
                      <a:off x="6095571" y="2254560"/>
                      <a:ext cx="48863" cy="231028"/>
                    </a:xfrm>
                    <a:custGeom>
                      <a:avLst/>
                      <a:gdLst>
                        <a:gd name="connsiteX0" fmla="*/ 0 w 48863"/>
                        <a:gd name="connsiteY0" fmla="*/ 231029 h 231028"/>
                        <a:gd name="connsiteX1" fmla="*/ 48863 w 48863"/>
                        <a:gd name="connsiteY1" fmla="*/ 202740 h 231028"/>
                        <a:gd name="connsiteX2" fmla="*/ 48863 w 48863"/>
                        <a:gd name="connsiteY2" fmla="*/ 0 h 231028"/>
                        <a:gd name="connsiteX3" fmla="*/ 0 w 48863"/>
                        <a:gd name="connsiteY3" fmla="*/ 27861 h 231028"/>
                      </a:gdLst>
                      <a:ahLst/>
                      <a:cxnLst>
                        <a:cxn ang="0">
                          <a:pos x="connsiteX0" y="connsiteY0"/>
                        </a:cxn>
                        <a:cxn ang="0">
                          <a:pos x="connsiteX1" y="connsiteY1"/>
                        </a:cxn>
                        <a:cxn ang="0">
                          <a:pos x="connsiteX2" y="connsiteY2"/>
                        </a:cxn>
                        <a:cxn ang="0">
                          <a:pos x="connsiteX3" y="connsiteY3"/>
                        </a:cxn>
                      </a:cxnLst>
                      <a:rect l="l" t="t" r="r" b="b"/>
                      <a:pathLst>
                        <a:path w="48863" h="231028">
                          <a:moveTo>
                            <a:pt x="0" y="231029"/>
                          </a:moveTo>
                          <a:lnTo>
                            <a:pt x="48863" y="202740"/>
                          </a:lnTo>
                          <a:lnTo>
                            <a:pt x="48863" y="0"/>
                          </a:lnTo>
                          <a:lnTo>
                            <a:pt x="0" y="27861"/>
                          </a:lnTo>
                          <a:close/>
                        </a:path>
                      </a:pathLst>
                    </a:custGeom>
                    <a:solidFill>
                      <a:schemeClr val="accent2"/>
                    </a:solidFill>
                    <a:ln w="4286" cap="flat">
                      <a:noFill/>
                      <a:prstDash val="solid"/>
                      <a:miter/>
                    </a:ln>
                  </p:spPr>
                  <p:txBody>
                    <a:bodyPr rtlCol="0" anchor="ctr"/>
                    <a:lstStyle/>
                    <a:p>
                      <a:endParaRPr lang="en-GB"/>
                    </a:p>
                  </p:txBody>
                </p:sp>
                <p:sp>
                  <p:nvSpPr>
                    <p:cNvPr id="1690" name="Freeform: Shape 1689">
                      <a:extLst>
                        <a:ext uri="{FF2B5EF4-FFF2-40B4-BE49-F238E27FC236}">
                          <a16:creationId xmlns:a16="http://schemas.microsoft.com/office/drawing/2014/main" id="{5455D8B5-C7A3-70E6-5493-295EBAFD10C1}"/>
                        </a:ext>
                      </a:extLst>
                    </p:cNvPr>
                    <p:cNvSpPr/>
                    <p:nvPr/>
                  </p:nvSpPr>
                  <p:spPr>
                    <a:xfrm>
                      <a:off x="6029563" y="2193266"/>
                      <a:ext cx="48434" cy="330469"/>
                    </a:xfrm>
                    <a:custGeom>
                      <a:avLst/>
                      <a:gdLst>
                        <a:gd name="connsiteX0" fmla="*/ 0 w 48434"/>
                        <a:gd name="connsiteY0" fmla="*/ 330470 h 330469"/>
                        <a:gd name="connsiteX1" fmla="*/ 48435 w 48434"/>
                        <a:gd name="connsiteY1" fmla="*/ 302181 h 330469"/>
                        <a:gd name="connsiteX2" fmla="*/ 48435 w 48434"/>
                        <a:gd name="connsiteY2" fmla="*/ 0 h 330469"/>
                        <a:gd name="connsiteX3" fmla="*/ 0 w 48434"/>
                        <a:gd name="connsiteY3" fmla="*/ 27861 h 330469"/>
                      </a:gdLst>
                      <a:ahLst/>
                      <a:cxnLst>
                        <a:cxn ang="0">
                          <a:pos x="connsiteX0" y="connsiteY0"/>
                        </a:cxn>
                        <a:cxn ang="0">
                          <a:pos x="connsiteX1" y="connsiteY1"/>
                        </a:cxn>
                        <a:cxn ang="0">
                          <a:pos x="connsiteX2" y="connsiteY2"/>
                        </a:cxn>
                        <a:cxn ang="0">
                          <a:pos x="connsiteX3" y="connsiteY3"/>
                        </a:cxn>
                      </a:cxnLst>
                      <a:rect l="l" t="t" r="r" b="b"/>
                      <a:pathLst>
                        <a:path w="48434" h="330469">
                          <a:moveTo>
                            <a:pt x="0" y="330470"/>
                          </a:moveTo>
                          <a:lnTo>
                            <a:pt x="48435" y="302181"/>
                          </a:lnTo>
                          <a:lnTo>
                            <a:pt x="48435" y="0"/>
                          </a:lnTo>
                          <a:lnTo>
                            <a:pt x="0" y="27861"/>
                          </a:lnTo>
                          <a:close/>
                        </a:path>
                      </a:pathLst>
                    </a:custGeom>
                    <a:solidFill>
                      <a:schemeClr val="accent2"/>
                    </a:solidFill>
                    <a:ln w="4286" cap="flat">
                      <a:noFill/>
                      <a:prstDash val="solid"/>
                      <a:miter/>
                    </a:ln>
                  </p:spPr>
                  <p:txBody>
                    <a:bodyPr rtlCol="0" anchor="ctr"/>
                    <a:lstStyle/>
                    <a:p>
                      <a:endParaRPr lang="en-GB"/>
                    </a:p>
                  </p:txBody>
                </p:sp>
                <p:sp>
                  <p:nvSpPr>
                    <p:cNvPr id="1691" name="Freeform: Shape 1690">
                      <a:extLst>
                        <a:ext uri="{FF2B5EF4-FFF2-40B4-BE49-F238E27FC236}">
                          <a16:creationId xmlns:a16="http://schemas.microsoft.com/office/drawing/2014/main" id="{8D4EC3E0-BD31-5BB9-D20E-FBB3EBE7623D}"/>
                        </a:ext>
                      </a:extLst>
                    </p:cNvPr>
                    <p:cNvSpPr/>
                    <p:nvPr/>
                  </p:nvSpPr>
                  <p:spPr>
                    <a:xfrm>
                      <a:off x="5963554" y="2143117"/>
                      <a:ext cx="48434" cy="418766"/>
                    </a:xfrm>
                    <a:custGeom>
                      <a:avLst/>
                      <a:gdLst>
                        <a:gd name="connsiteX0" fmla="*/ 0 w 48434"/>
                        <a:gd name="connsiteY0" fmla="*/ 418767 h 418766"/>
                        <a:gd name="connsiteX1" fmla="*/ 48435 w 48434"/>
                        <a:gd name="connsiteY1" fmla="*/ 390477 h 418766"/>
                        <a:gd name="connsiteX2" fmla="*/ 48435 w 48434"/>
                        <a:gd name="connsiteY2" fmla="*/ 0 h 418766"/>
                        <a:gd name="connsiteX3" fmla="*/ 0 w 48434"/>
                        <a:gd name="connsiteY3" fmla="*/ 28289 h 418766"/>
                      </a:gdLst>
                      <a:ahLst/>
                      <a:cxnLst>
                        <a:cxn ang="0">
                          <a:pos x="connsiteX0" y="connsiteY0"/>
                        </a:cxn>
                        <a:cxn ang="0">
                          <a:pos x="connsiteX1" y="connsiteY1"/>
                        </a:cxn>
                        <a:cxn ang="0">
                          <a:pos x="connsiteX2" y="connsiteY2"/>
                        </a:cxn>
                        <a:cxn ang="0">
                          <a:pos x="connsiteX3" y="connsiteY3"/>
                        </a:cxn>
                      </a:cxnLst>
                      <a:rect l="l" t="t" r="r" b="b"/>
                      <a:pathLst>
                        <a:path w="48434" h="418766">
                          <a:moveTo>
                            <a:pt x="0" y="418767"/>
                          </a:moveTo>
                          <a:lnTo>
                            <a:pt x="48435" y="390477"/>
                          </a:lnTo>
                          <a:lnTo>
                            <a:pt x="48435" y="0"/>
                          </a:lnTo>
                          <a:lnTo>
                            <a:pt x="0" y="28289"/>
                          </a:lnTo>
                          <a:close/>
                        </a:path>
                      </a:pathLst>
                    </a:custGeom>
                    <a:solidFill>
                      <a:schemeClr val="accent1"/>
                    </a:solidFill>
                    <a:ln w="4286" cap="flat">
                      <a:noFill/>
                      <a:prstDash val="solid"/>
                      <a:miter/>
                    </a:ln>
                  </p:spPr>
                  <p:txBody>
                    <a:bodyPr rtlCol="0" anchor="ctr"/>
                    <a:lstStyle/>
                    <a:p>
                      <a:endParaRPr lang="en-GB"/>
                    </a:p>
                  </p:txBody>
                </p:sp>
                <p:sp>
                  <p:nvSpPr>
                    <p:cNvPr id="1692" name="Freeform: Shape 1691">
                      <a:extLst>
                        <a:ext uri="{FF2B5EF4-FFF2-40B4-BE49-F238E27FC236}">
                          <a16:creationId xmlns:a16="http://schemas.microsoft.com/office/drawing/2014/main" id="{E3BBF4CE-57C4-2DBA-28DE-66C853E0C9CA}"/>
                        </a:ext>
                      </a:extLst>
                    </p:cNvPr>
                    <p:cNvSpPr/>
                    <p:nvPr/>
                  </p:nvSpPr>
                  <p:spPr>
                    <a:xfrm>
                      <a:off x="5897117" y="2116543"/>
                      <a:ext cx="48863" cy="483488"/>
                    </a:xfrm>
                    <a:custGeom>
                      <a:avLst/>
                      <a:gdLst>
                        <a:gd name="connsiteX0" fmla="*/ 0 w 48863"/>
                        <a:gd name="connsiteY0" fmla="*/ 483489 h 483488"/>
                        <a:gd name="connsiteX1" fmla="*/ 48863 w 48863"/>
                        <a:gd name="connsiteY1" fmla="*/ 455200 h 483488"/>
                        <a:gd name="connsiteX2" fmla="*/ 48863 w 48863"/>
                        <a:gd name="connsiteY2" fmla="*/ 0 h 483488"/>
                        <a:gd name="connsiteX3" fmla="*/ 0 w 48863"/>
                        <a:gd name="connsiteY3" fmla="*/ 27861 h 483488"/>
                      </a:gdLst>
                      <a:ahLst/>
                      <a:cxnLst>
                        <a:cxn ang="0">
                          <a:pos x="connsiteX0" y="connsiteY0"/>
                        </a:cxn>
                        <a:cxn ang="0">
                          <a:pos x="connsiteX1" y="connsiteY1"/>
                        </a:cxn>
                        <a:cxn ang="0">
                          <a:pos x="connsiteX2" y="connsiteY2"/>
                        </a:cxn>
                        <a:cxn ang="0">
                          <a:pos x="connsiteX3" y="connsiteY3"/>
                        </a:cxn>
                      </a:cxnLst>
                      <a:rect l="l" t="t" r="r" b="b"/>
                      <a:pathLst>
                        <a:path w="48863" h="483488">
                          <a:moveTo>
                            <a:pt x="0" y="483489"/>
                          </a:moveTo>
                          <a:lnTo>
                            <a:pt x="48863" y="455200"/>
                          </a:lnTo>
                          <a:lnTo>
                            <a:pt x="48863" y="0"/>
                          </a:lnTo>
                          <a:lnTo>
                            <a:pt x="0" y="27861"/>
                          </a:lnTo>
                          <a:close/>
                        </a:path>
                      </a:pathLst>
                    </a:custGeom>
                    <a:solidFill>
                      <a:schemeClr val="accent3"/>
                    </a:solidFill>
                    <a:ln w="4286" cap="flat">
                      <a:noFill/>
                      <a:prstDash val="solid"/>
                      <a:miter/>
                    </a:ln>
                  </p:spPr>
                  <p:txBody>
                    <a:bodyPr rtlCol="0" anchor="ctr"/>
                    <a:lstStyle/>
                    <a:p>
                      <a:endParaRPr lang="en-GB"/>
                    </a:p>
                  </p:txBody>
                </p:sp>
              </p:grpSp>
              <p:grpSp>
                <p:nvGrpSpPr>
                  <p:cNvPr id="1693" name="Graphic 18">
                    <a:extLst>
                      <a:ext uri="{FF2B5EF4-FFF2-40B4-BE49-F238E27FC236}">
                        <a16:creationId xmlns:a16="http://schemas.microsoft.com/office/drawing/2014/main" id="{7803916F-CB12-F19A-3B43-2DB32A81BB56}"/>
                      </a:ext>
                    </a:extLst>
                  </p:cNvPr>
                  <p:cNvGrpSpPr/>
                  <p:nvPr/>
                </p:nvGrpSpPr>
                <p:grpSpPr>
                  <a:xfrm>
                    <a:off x="5916187" y="2074437"/>
                    <a:ext cx="1029136" cy="637652"/>
                    <a:chOff x="5916187" y="2074437"/>
                    <a:chExt cx="1029136" cy="637652"/>
                  </a:xfrm>
                  <a:solidFill>
                    <a:srgbClr val="6C74AF"/>
                  </a:solidFill>
                </p:grpSpPr>
                <p:sp>
                  <p:nvSpPr>
                    <p:cNvPr id="1694" name="Freeform: Shape 1693">
                      <a:extLst>
                        <a:ext uri="{FF2B5EF4-FFF2-40B4-BE49-F238E27FC236}">
                          <a16:creationId xmlns:a16="http://schemas.microsoft.com/office/drawing/2014/main" id="{217246C3-FC9A-1319-7A96-078746D2A752}"/>
                        </a:ext>
                      </a:extLst>
                    </p:cNvPr>
                    <p:cNvSpPr/>
                    <p:nvPr/>
                  </p:nvSpPr>
                  <p:spPr>
                    <a:xfrm>
                      <a:off x="5916187" y="2656938"/>
                      <a:ext cx="19724" cy="55151"/>
                    </a:xfrm>
                    <a:custGeom>
                      <a:avLst/>
                      <a:gdLst>
                        <a:gd name="connsiteX0" fmla="*/ 218 w 19724"/>
                        <a:gd name="connsiteY0" fmla="*/ 46392 h 55151"/>
                        <a:gd name="connsiteX1" fmla="*/ 218 w 19724"/>
                        <a:gd name="connsiteY1" fmla="*/ 19817 h 55151"/>
                        <a:gd name="connsiteX2" fmla="*/ 19506 w 19724"/>
                        <a:gd name="connsiteY2" fmla="*/ 8673 h 55151"/>
                        <a:gd name="connsiteX3" fmla="*/ 19506 w 19724"/>
                        <a:gd name="connsiteY3" fmla="*/ 35248 h 55151"/>
                        <a:gd name="connsiteX4" fmla="*/ 218 w 19724"/>
                        <a:gd name="connsiteY4" fmla="*/ 46392 h 55151"/>
                        <a:gd name="connsiteX5" fmla="*/ 13505 w 19724"/>
                        <a:gd name="connsiteY5" fmla="*/ 39534 h 55151"/>
                        <a:gd name="connsiteX6" fmla="*/ 10077 w 19724"/>
                        <a:gd name="connsiteY6" fmla="*/ 9102 h 55151"/>
                        <a:gd name="connsiteX7" fmla="*/ 6647 w 19724"/>
                        <a:gd name="connsiteY7" fmla="*/ 43392 h 55151"/>
                        <a:gd name="connsiteX8" fmla="*/ 13505 w 19724"/>
                        <a:gd name="connsiteY8" fmla="*/ 39534 h 55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24" h="55151">
                          <a:moveTo>
                            <a:pt x="218" y="46392"/>
                          </a:moveTo>
                          <a:lnTo>
                            <a:pt x="218" y="19817"/>
                          </a:lnTo>
                          <a:cubicBezTo>
                            <a:pt x="-2354" y="8245"/>
                            <a:pt x="18649" y="-11472"/>
                            <a:pt x="19506" y="8673"/>
                          </a:cubicBezTo>
                          <a:cubicBezTo>
                            <a:pt x="19506" y="8673"/>
                            <a:pt x="19506" y="35248"/>
                            <a:pt x="19506" y="35248"/>
                          </a:cubicBezTo>
                          <a:cubicBezTo>
                            <a:pt x="22078" y="47249"/>
                            <a:pt x="1076" y="66537"/>
                            <a:pt x="218" y="46392"/>
                          </a:cubicBezTo>
                          <a:close/>
                          <a:moveTo>
                            <a:pt x="13505" y="39534"/>
                          </a:moveTo>
                          <a:cubicBezTo>
                            <a:pt x="12220" y="37820"/>
                            <a:pt x="16935" y="4387"/>
                            <a:pt x="10077" y="9102"/>
                          </a:cubicBezTo>
                          <a:cubicBezTo>
                            <a:pt x="3647" y="11673"/>
                            <a:pt x="7934" y="38677"/>
                            <a:pt x="6647" y="43392"/>
                          </a:cubicBezTo>
                          <a:cubicBezTo>
                            <a:pt x="7076" y="51107"/>
                            <a:pt x="13934" y="44678"/>
                            <a:pt x="13505" y="39534"/>
                          </a:cubicBezTo>
                          <a:close/>
                        </a:path>
                      </a:pathLst>
                    </a:custGeom>
                    <a:solidFill>
                      <a:srgbClr val="6C74AF"/>
                    </a:solidFill>
                    <a:ln w="4286" cap="flat">
                      <a:noFill/>
                      <a:prstDash val="solid"/>
                      <a:miter/>
                    </a:ln>
                  </p:spPr>
                  <p:txBody>
                    <a:bodyPr rtlCol="0" anchor="ctr"/>
                    <a:lstStyle/>
                    <a:p>
                      <a:endParaRPr lang="en-GB"/>
                    </a:p>
                  </p:txBody>
                </p:sp>
                <p:sp>
                  <p:nvSpPr>
                    <p:cNvPr id="1695" name="Freeform: Shape 1694">
                      <a:extLst>
                        <a:ext uri="{FF2B5EF4-FFF2-40B4-BE49-F238E27FC236}">
                          <a16:creationId xmlns:a16="http://schemas.microsoft.com/office/drawing/2014/main" id="{EF18A75B-6B10-825B-8C33-5DC42689F60E}"/>
                        </a:ext>
                      </a:extLst>
                    </p:cNvPr>
                    <p:cNvSpPr/>
                    <p:nvPr/>
                  </p:nvSpPr>
                  <p:spPr>
                    <a:xfrm>
                      <a:off x="5979414" y="2621034"/>
                      <a:ext cx="12858" cy="54435"/>
                    </a:xfrm>
                    <a:custGeom>
                      <a:avLst/>
                      <a:gdLst>
                        <a:gd name="connsiteX0" fmla="*/ 6858 w 12858"/>
                        <a:gd name="connsiteY0" fmla="*/ 15859 h 54435"/>
                        <a:gd name="connsiteX1" fmla="*/ 0 w 12858"/>
                        <a:gd name="connsiteY1" fmla="*/ 19717 h 54435"/>
                        <a:gd name="connsiteX2" fmla="*/ 0 w 12858"/>
                        <a:gd name="connsiteY2" fmla="*/ 14145 h 54435"/>
                        <a:gd name="connsiteX3" fmla="*/ 8573 w 12858"/>
                        <a:gd name="connsiteY3" fmla="*/ 2572 h 54435"/>
                        <a:gd name="connsiteX4" fmla="*/ 12859 w 12858"/>
                        <a:gd name="connsiteY4" fmla="*/ 0 h 54435"/>
                        <a:gd name="connsiteX5" fmla="*/ 12859 w 12858"/>
                        <a:gd name="connsiteY5" fmla="*/ 50578 h 54435"/>
                        <a:gd name="connsiteX6" fmla="*/ 6429 w 12858"/>
                        <a:gd name="connsiteY6" fmla="*/ 54435 h 54435"/>
                        <a:gd name="connsiteX7" fmla="*/ 6429 w 12858"/>
                        <a:gd name="connsiteY7" fmla="*/ 15859 h 5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58" h="54435">
                          <a:moveTo>
                            <a:pt x="6858" y="15859"/>
                          </a:moveTo>
                          <a:lnTo>
                            <a:pt x="0" y="19717"/>
                          </a:lnTo>
                          <a:lnTo>
                            <a:pt x="0" y="14145"/>
                          </a:lnTo>
                          <a:cubicBezTo>
                            <a:pt x="5572" y="11144"/>
                            <a:pt x="7286" y="8573"/>
                            <a:pt x="8573" y="2572"/>
                          </a:cubicBezTo>
                          <a:lnTo>
                            <a:pt x="12859" y="0"/>
                          </a:lnTo>
                          <a:lnTo>
                            <a:pt x="12859" y="50578"/>
                          </a:lnTo>
                          <a:lnTo>
                            <a:pt x="6429" y="54435"/>
                          </a:lnTo>
                          <a:lnTo>
                            <a:pt x="6429" y="15859"/>
                          </a:lnTo>
                          <a:close/>
                        </a:path>
                      </a:pathLst>
                    </a:custGeom>
                    <a:solidFill>
                      <a:srgbClr val="6C74AF"/>
                    </a:solidFill>
                    <a:ln w="4286" cap="flat">
                      <a:noFill/>
                      <a:prstDash val="solid"/>
                      <a:miter/>
                    </a:ln>
                  </p:spPr>
                  <p:txBody>
                    <a:bodyPr rtlCol="0" anchor="ctr"/>
                    <a:lstStyle/>
                    <a:p>
                      <a:endParaRPr lang="en-GB"/>
                    </a:p>
                  </p:txBody>
                </p:sp>
                <p:sp>
                  <p:nvSpPr>
                    <p:cNvPr id="1696" name="Freeform: Shape 1695">
                      <a:extLst>
                        <a:ext uri="{FF2B5EF4-FFF2-40B4-BE49-F238E27FC236}">
                          <a16:creationId xmlns:a16="http://schemas.microsoft.com/office/drawing/2014/main" id="{B383603C-A8AB-0555-D0AE-D497665139E6}"/>
                        </a:ext>
                      </a:extLst>
                    </p:cNvPr>
                    <p:cNvSpPr/>
                    <p:nvPr/>
                  </p:nvSpPr>
                  <p:spPr>
                    <a:xfrm>
                      <a:off x="6037145" y="2588054"/>
                      <a:ext cx="19301" cy="58268"/>
                    </a:xfrm>
                    <a:custGeom>
                      <a:avLst/>
                      <a:gdLst>
                        <a:gd name="connsiteX0" fmla="*/ 133 w 19301"/>
                        <a:gd name="connsiteY0" fmla="*/ 52268 h 58268"/>
                        <a:gd name="connsiteX1" fmla="*/ 12563 w 19301"/>
                        <a:gd name="connsiteY1" fmla="*/ 12406 h 58268"/>
                        <a:gd name="connsiteX2" fmla="*/ 6134 w 19301"/>
                        <a:gd name="connsiteY2" fmla="*/ 15406 h 58268"/>
                        <a:gd name="connsiteX3" fmla="*/ 6134 w 19301"/>
                        <a:gd name="connsiteY3" fmla="*/ 20978 h 58268"/>
                        <a:gd name="connsiteX4" fmla="*/ 133 w 19301"/>
                        <a:gd name="connsiteY4" fmla="*/ 24407 h 58268"/>
                        <a:gd name="connsiteX5" fmla="*/ 11277 w 19301"/>
                        <a:gd name="connsiteY5" fmla="*/ 32123 h 58268"/>
                        <a:gd name="connsiteX6" fmla="*/ 6563 w 19301"/>
                        <a:gd name="connsiteY6" fmla="*/ 47124 h 58268"/>
                        <a:gd name="connsiteX7" fmla="*/ 18564 w 19301"/>
                        <a:gd name="connsiteY7" fmla="*/ 40266 h 58268"/>
                        <a:gd name="connsiteX8" fmla="*/ 18564 w 19301"/>
                        <a:gd name="connsiteY8" fmla="*/ 47553 h 58268"/>
                        <a:gd name="connsiteX9" fmla="*/ 133 w 19301"/>
                        <a:gd name="connsiteY9" fmla="*/ 58269 h 58268"/>
                        <a:gd name="connsiteX10" fmla="*/ 133 w 19301"/>
                        <a:gd name="connsiteY10" fmla="*/ 52268 h 5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301" h="58268">
                          <a:moveTo>
                            <a:pt x="133" y="52268"/>
                          </a:moveTo>
                          <a:cubicBezTo>
                            <a:pt x="-1581" y="41981"/>
                            <a:pt x="13849" y="21407"/>
                            <a:pt x="12563" y="12406"/>
                          </a:cubicBezTo>
                          <a:cubicBezTo>
                            <a:pt x="12563" y="3405"/>
                            <a:pt x="5276" y="10263"/>
                            <a:pt x="6134" y="15406"/>
                          </a:cubicBezTo>
                          <a:lnTo>
                            <a:pt x="6134" y="20978"/>
                          </a:lnTo>
                          <a:lnTo>
                            <a:pt x="133" y="24407"/>
                          </a:lnTo>
                          <a:cubicBezTo>
                            <a:pt x="133" y="-12883"/>
                            <a:pt x="34423" y="-5168"/>
                            <a:pt x="11277" y="32123"/>
                          </a:cubicBezTo>
                          <a:cubicBezTo>
                            <a:pt x="6991" y="40266"/>
                            <a:pt x="6563" y="42410"/>
                            <a:pt x="6563" y="47124"/>
                          </a:cubicBezTo>
                          <a:lnTo>
                            <a:pt x="18564" y="40266"/>
                          </a:lnTo>
                          <a:lnTo>
                            <a:pt x="18564" y="47553"/>
                          </a:lnTo>
                          <a:lnTo>
                            <a:pt x="133" y="58269"/>
                          </a:lnTo>
                          <a:lnTo>
                            <a:pt x="133" y="52268"/>
                          </a:lnTo>
                          <a:close/>
                        </a:path>
                      </a:pathLst>
                    </a:custGeom>
                    <a:solidFill>
                      <a:srgbClr val="6C74AF"/>
                    </a:solidFill>
                    <a:ln w="4286" cap="flat">
                      <a:noFill/>
                      <a:prstDash val="solid"/>
                      <a:miter/>
                    </a:ln>
                  </p:spPr>
                  <p:txBody>
                    <a:bodyPr rtlCol="0" anchor="ctr"/>
                    <a:lstStyle/>
                    <a:p>
                      <a:endParaRPr lang="en-GB"/>
                    </a:p>
                  </p:txBody>
                </p:sp>
                <p:sp>
                  <p:nvSpPr>
                    <p:cNvPr id="1697" name="Freeform: Shape 1696">
                      <a:extLst>
                        <a:ext uri="{FF2B5EF4-FFF2-40B4-BE49-F238E27FC236}">
                          <a16:creationId xmlns:a16="http://schemas.microsoft.com/office/drawing/2014/main" id="{AD1B854E-76D8-F004-DE6D-EFAB2F23217C}"/>
                        </a:ext>
                      </a:extLst>
                    </p:cNvPr>
                    <p:cNvSpPr/>
                    <p:nvPr/>
                  </p:nvSpPr>
                  <p:spPr>
                    <a:xfrm>
                      <a:off x="6096840" y="2553604"/>
                      <a:ext cx="19204" cy="54482"/>
                    </a:xfrm>
                    <a:custGeom>
                      <a:avLst/>
                      <a:gdLst>
                        <a:gd name="connsiteX0" fmla="*/ 446 w 19204"/>
                        <a:gd name="connsiteY0" fmla="*/ 45999 h 54482"/>
                        <a:gd name="connsiteX1" fmla="*/ 446 w 19204"/>
                        <a:gd name="connsiteY1" fmla="*/ 41713 h 54482"/>
                        <a:gd name="connsiteX2" fmla="*/ 6446 w 19204"/>
                        <a:gd name="connsiteY2" fmla="*/ 38284 h 54482"/>
                        <a:gd name="connsiteX3" fmla="*/ 12876 w 19204"/>
                        <a:gd name="connsiteY3" fmla="*/ 38284 h 54482"/>
                        <a:gd name="connsiteX4" fmla="*/ 6446 w 19204"/>
                        <a:gd name="connsiteY4" fmla="*/ 31426 h 54482"/>
                        <a:gd name="connsiteX5" fmla="*/ 6446 w 19204"/>
                        <a:gd name="connsiteY5" fmla="*/ 24139 h 54482"/>
                        <a:gd name="connsiteX6" fmla="*/ 12447 w 19204"/>
                        <a:gd name="connsiteY6" fmla="*/ 11709 h 54482"/>
                        <a:gd name="connsiteX7" fmla="*/ 6018 w 19204"/>
                        <a:gd name="connsiteY7" fmla="*/ 18139 h 54482"/>
                        <a:gd name="connsiteX8" fmla="*/ 17 w 19204"/>
                        <a:gd name="connsiteY8" fmla="*/ 21567 h 54482"/>
                        <a:gd name="connsiteX9" fmla="*/ 14162 w 19204"/>
                        <a:gd name="connsiteY9" fmla="*/ 22853 h 54482"/>
                        <a:gd name="connsiteX10" fmla="*/ 14162 w 19204"/>
                        <a:gd name="connsiteY10" fmla="*/ 22853 h 54482"/>
                        <a:gd name="connsiteX11" fmla="*/ 18876 w 19204"/>
                        <a:gd name="connsiteY11" fmla="*/ 34855 h 54482"/>
                        <a:gd name="connsiteX12" fmla="*/ 446 w 19204"/>
                        <a:gd name="connsiteY12" fmla="*/ 45999 h 54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04" h="54482">
                          <a:moveTo>
                            <a:pt x="446" y="45999"/>
                          </a:moveTo>
                          <a:lnTo>
                            <a:pt x="446" y="41713"/>
                          </a:lnTo>
                          <a:lnTo>
                            <a:pt x="6446" y="38284"/>
                          </a:lnTo>
                          <a:cubicBezTo>
                            <a:pt x="4732" y="48999"/>
                            <a:pt x="12447" y="48999"/>
                            <a:pt x="12876" y="38284"/>
                          </a:cubicBezTo>
                          <a:cubicBezTo>
                            <a:pt x="13305" y="32283"/>
                            <a:pt x="12876" y="26282"/>
                            <a:pt x="6446" y="31426"/>
                          </a:cubicBezTo>
                          <a:lnTo>
                            <a:pt x="6446" y="24139"/>
                          </a:lnTo>
                          <a:cubicBezTo>
                            <a:pt x="11590" y="22425"/>
                            <a:pt x="13305" y="17281"/>
                            <a:pt x="12447" y="11709"/>
                          </a:cubicBezTo>
                          <a:cubicBezTo>
                            <a:pt x="11162" y="1851"/>
                            <a:pt x="4303" y="13424"/>
                            <a:pt x="6018" y="18139"/>
                          </a:cubicBezTo>
                          <a:lnTo>
                            <a:pt x="17" y="21567"/>
                          </a:lnTo>
                          <a:cubicBezTo>
                            <a:pt x="-840" y="-8865"/>
                            <a:pt x="31307" y="-5864"/>
                            <a:pt x="14162" y="22853"/>
                          </a:cubicBezTo>
                          <a:lnTo>
                            <a:pt x="14162" y="22853"/>
                          </a:lnTo>
                          <a:cubicBezTo>
                            <a:pt x="19305" y="21567"/>
                            <a:pt x="18876" y="30569"/>
                            <a:pt x="18876" y="34855"/>
                          </a:cubicBezTo>
                          <a:cubicBezTo>
                            <a:pt x="21877" y="46428"/>
                            <a:pt x="874" y="65716"/>
                            <a:pt x="446" y="45999"/>
                          </a:cubicBezTo>
                          <a:close/>
                        </a:path>
                      </a:pathLst>
                    </a:custGeom>
                    <a:solidFill>
                      <a:srgbClr val="6C74AF"/>
                    </a:solidFill>
                    <a:ln w="4286" cap="flat">
                      <a:noFill/>
                      <a:prstDash val="solid"/>
                      <a:miter/>
                    </a:ln>
                  </p:spPr>
                  <p:txBody>
                    <a:bodyPr rtlCol="0" anchor="ctr"/>
                    <a:lstStyle/>
                    <a:p>
                      <a:endParaRPr lang="en-GB"/>
                    </a:p>
                  </p:txBody>
                </p:sp>
                <p:sp>
                  <p:nvSpPr>
                    <p:cNvPr id="1698" name="Freeform: Shape 1697">
                      <a:extLst>
                        <a:ext uri="{FF2B5EF4-FFF2-40B4-BE49-F238E27FC236}">
                          <a16:creationId xmlns:a16="http://schemas.microsoft.com/office/drawing/2014/main" id="{20544EE1-7541-0E1A-505A-5C53E1419285}"/>
                        </a:ext>
                      </a:extLst>
                    </p:cNvPr>
                    <p:cNvSpPr/>
                    <p:nvPr/>
                  </p:nvSpPr>
                  <p:spPr>
                    <a:xfrm>
                      <a:off x="6156195" y="2516021"/>
                      <a:ext cx="21671" cy="54435"/>
                    </a:xfrm>
                    <a:custGeom>
                      <a:avLst/>
                      <a:gdLst>
                        <a:gd name="connsiteX0" fmla="*/ 12242 w 21671"/>
                        <a:gd name="connsiteY0" fmla="*/ 45006 h 54435"/>
                        <a:gd name="connsiteX1" fmla="*/ 241 w 21671"/>
                        <a:gd name="connsiteY1" fmla="*/ 51864 h 54435"/>
                        <a:gd name="connsiteX2" fmla="*/ 11814 w 21671"/>
                        <a:gd name="connsiteY2" fmla="*/ 3858 h 54435"/>
                        <a:gd name="connsiteX3" fmla="*/ 18672 w 21671"/>
                        <a:gd name="connsiteY3" fmla="*/ 0 h 54435"/>
                        <a:gd name="connsiteX4" fmla="*/ 18672 w 21671"/>
                        <a:gd name="connsiteY4" fmla="*/ 34290 h 54435"/>
                        <a:gd name="connsiteX5" fmla="*/ 21672 w 21671"/>
                        <a:gd name="connsiteY5" fmla="*/ 32575 h 54435"/>
                        <a:gd name="connsiteX6" fmla="*/ 21672 w 21671"/>
                        <a:gd name="connsiteY6" fmla="*/ 39862 h 54435"/>
                        <a:gd name="connsiteX7" fmla="*/ 18672 w 21671"/>
                        <a:gd name="connsiteY7" fmla="*/ 41577 h 54435"/>
                        <a:gd name="connsiteX8" fmla="*/ 18672 w 21671"/>
                        <a:gd name="connsiteY8" fmla="*/ 50578 h 54435"/>
                        <a:gd name="connsiteX9" fmla="*/ 12242 w 21671"/>
                        <a:gd name="connsiteY9" fmla="*/ 54435 h 54435"/>
                        <a:gd name="connsiteX10" fmla="*/ 12242 w 21671"/>
                        <a:gd name="connsiteY10" fmla="*/ 45006 h 54435"/>
                        <a:gd name="connsiteX11" fmla="*/ 12242 w 21671"/>
                        <a:gd name="connsiteY11" fmla="*/ 37719 h 54435"/>
                        <a:gd name="connsiteX12" fmla="*/ 12242 w 21671"/>
                        <a:gd name="connsiteY12" fmla="*/ 18002 h 54435"/>
                        <a:gd name="connsiteX13" fmla="*/ 12242 w 21671"/>
                        <a:gd name="connsiteY13" fmla="*/ 18002 h 54435"/>
                        <a:gd name="connsiteX14" fmla="*/ 5813 w 21671"/>
                        <a:gd name="connsiteY14" fmla="*/ 41148 h 54435"/>
                        <a:gd name="connsiteX15" fmla="*/ 12242 w 21671"/>
                        <a:gd name="connsiteY15" fmla="*/ 37719 h 5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671" h="54435">
                          <a:moveTo>
                            <a:pt x="12242" y="45006"/>
                          </a:moveTo>
                          <a:lnTo>
                            <a:pt x="241" y="51864"/>
                          </a:lnTo>
                          <a:cubicBezTo>
                            <a:pt x="-1903" y="47577"/>
                            <a:pt x="10956" y="8573"/>
                            <a:pt x="11814" y="3858"/>
                          </a:cubicBezTo>
                          <a:lnTo>
                            <a:pt x="18672" y="0"/>
                          </a:lnTo>
                          <a:lnTo>
                            <a:pt x="18672" y="34290"/>
                          </a:lnTo>
                          <a:lnTo>
                            <a:pt x="21672" y="32575"/>
                          </a:lnTo>
                          <a:lnTo>
                            <a:pt x="21672" y="39862"/>
                          </a:lnTo>
                          <a:lnTo>
                            <a:pt x="18672" y="41577"/>
                          </a:lnTo>
                          <a:lnTo>
                            <a:pt x="18672" y="50578"/>
                          </a:lnTo>
                          <a:lnTo>
                            <a:pt x="12242" y="54435"/>
                          </a:lnTo>
                          <a:lnTo>
                            <a:pt x="12242" y="45006"/>
                          </a:lnTo>
                          <a:close/>
                          <a:moveTo>
                            <a:pt x="12242" y="37719"/>
                          </a:moveTo>
                          <a:lnTo>
                            <a:pt x="12242" y="18002"/>
                          </a:lnTo>
                          <a:lnTo>
                            <a:pt x="12242" y="18002"/>
                          </a:lnTo>
                          <a:lnTo>
                            <a:pt x="5813" y="41148"/>
                          </a:lnTo>
                          <a:lnTo>
                            <a:pt x="12242" y="37719"/>
                          </a:lnTo>
                          <a:close/>
                        </a:path>
                      </a:pathLst>
                    </a:custGeom>
                    <a:solidFill>
                      <a:srgbClr val="6C74AF"/>
                    </a:solidFill>
                    <a:ln w="4286" cap="flat">
                      <a:noFill/>
                      <a:prstDash val="solid"/>
                      <a:miter/>
                    </a:ln>
                  </p:spPr>
                  <p:txBody>
                    <a:bodyPr rtlCol="0" anchor="ctr"/>
                    <a:lstStyle/>
                    <a:p>
                      <a:endParaRPr lang="en-GB"/>
                    </a:p>
                  </p:txBody>
                </p:sp>
                <p:sp>
                  <p:nvSpPr>
                    <p:cNvPr id="1699" name="Freeform: Shape 1698">
                      <a:extLst>
                        <a:ext uri="{FF2B5EF4-FFF2-40B4-BE49-F238E27FC236}">
                          <a16:creationId xmlns:a16="http://schemas.microsoft.com/office/drawing/2014/main" id="{1B45D1CC-CF6B-D854-7074-9519595A8363}"/>
                        </a:ext>
                      </a:extLst>
                    </p:cNvPr>
                    <p:cNvSpPr/>
                    <p:nvPr/>
                  </p:nvSpPr>
                  <p:spPr>
                    <a:xfrm>
                      <a:off x="6219872" y="2481731"/>
                      <a:ext cx="12858" cy="54435"/>
                    </a:xfrm>
                    <a:custGeom>
                      <a:avLst/>
                      <a:gdLst>
                        <a:gd name="connsiteX0" fmla="*/ 6858 w 12858"/>
                        <a:gd name="connsiteY0" fmla="*/ 15859 h 54435"/>
                        <a:gd name="connsiteX1" fmla="*/ 0 w 12858"/>
                        <a:gd name="connsiteY1" fmla="*/ 19717 h 54435"/>
                        <a:gd name="connsiteX2" fmla="*/ 0 w 12858"/>
                        <a:gd name="connsiteY2" fmla="*/ 14145 h 54435"/>
                        <a:gd name="connsiteX3" fmla="*/ 8573 w 12858"/>
                        <a:gd name="connsiteY3" fmla="*/ 2572 h 54435"/>
                        <a:gd name="connsiteX4" fmla="*/ 12859 w 12858"/>
                        <a:gd name="connsiteY4" fmla="*/ 0 h 54435"/>
                        <a:gd name="connsiteX5" fmla="*/ 12859 w 12858"/>
                        <a:gd name="connsiteY5" fmla="*/ 50578 h 54435"/>
                        <a:gd name="connsiteX6" fmla="*/ 6429 w 12858"/>
                        <a:gd name="connsiteY6" fmla="*/ 54435 h 54435"/>
                        <a:gd name="connsiteX7" fmla="*/ 6429 w 12858"/>
                        <a:gd name="connsiteY7" fmla="*/ 15859 h 5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58" h="54435">
                          <a:moveTo>
                            <a:pt x="6858" y="15859"/>
                          </a:moveTo>
                          <a:lnTo>
                            <a:pt x="0" y="19717"/>
                          </a:lnTo>
                          <a:lnTo>
                            <a:pt x="0" y="14145"/>
                          </a:lnTo>
                          <a:cubicBezTo>
                            <a:pt x="5572" y="11144"/>
                            <a:pt x="7286" y="8573"/>
                            <a:pt x="8573" y="2572"/>
                          </a:cubicBezTo>
                          <a:lnTo>
                            <a:pt x="12859" y="0"/>
                          </a:lnTo>
                          <a:lnTo>
                            <a:pt x="12859" y="50578"/>
                          </a:lnTo>
                          <a:lnTo>
                            <a:pt x="6429" y="54435"/>
                          </a:lnTo>
                          <a:lnTo>
                            <a:pt x="6429" y="15859"/>
                          </a:lnTo>
                          <a:close/>
                        </a:path>
                      </a:pathLst>
                    </a:custGeom>
                    <a:solidFill>
                      <a:srgbClr val="6C74AF"/>
                    </a:solidFill>
                    <a:ln w="4286" cap="flat">
                      <a:noFill/>
                      <a:prstDash val="solid"/>
                      <a:miter/>
                    </a:ln>
                  </p:spPr>
                  <p:txBody>
                    <a:bodyPr rtlCol="0" anchor="ctr"/>
                    <a:lstStyle/>
                    <a:p>
                      <a:endParaRPr lang="en-GB"/>
                    </a:p>
                  </p:txBody>
                </p:sp>
                <p:sp>
                  <p:nvSpPr>
                    <p:cNvPr id="1700" name="Freeform: Shape 1699">
                      <a:extLst>
                        <a:ext uri="{FF2B5EF4-FFF2-40B4-BE49-F238E27FC236}">
                          <a16:creationId xmlns:a16="http://schemas.microsoft.com/office/drawing/2014/main" id="{B3F8A1E5-650D-91C9-1D7F-45B597EE75F4}"/>
                        </a:ext>
                      </a:extLst>
                    </p:cNvPr>
                    <p:cNvSpPr/>
                    <p:nvPr/>
                  </p:nvSpPr>
                  <p:spPr>
                    <a:xfrm>
                      <a:off x="6240657" y="2470058"/>
                      <a:ext cx="19659" cy="55065"/>
                    </a:xfrm>
                    <a:custGeom>
                      <a:avLst/>
                      <a:gdLst>
                        <a:gd name="connsiteX0" fmla="*/ 218 w 19659"/>
                        <a:gd name="connsiteY0" fmla="*/ 46392 h 55065"/>
                        <a:gd name="connsiteX1" fmla="*/ 218 w 19659"/>
                        <a:gd name="connsiteY1" fmla="*/ 19817 h 55065"/>
                        <a:gd name="connsiteX2" fmla="*/ 19506 w 19659"/>
                        <a:gd name="connsiteY2" fmla="*/ 8673 h 55065"/>
                        <a:gd name="connsiteX3" fmla="*/ 19506 w 19659"/>
                        <a:gd name="connsiteY3" fmla="*/ 35248 h 55065"/>
                        <a:gd name="connsiteX4" fmla="*/ 218 w 19659"/>
                        <a:gd name="connsiteY4" fmla="*/ 46392 h 55065"/>
                        <a:gd name="connsiteX5" fmla="*/ 13077 w 19659"/>
                        <a:gd name="connsiteY5" fmla="*/ 39534 h 55065"/>
                        <a:gd name="connsiteX6" fmla="*/ 9648 w 19659"/>
                        <a:gd name="connsiteY6" fmla="*/ 9102 h 55065"/>
                        <a:gd name="connsiteX7" fmla="*/ 6219 w 19659"/>
                        <a:gd name="connsiteY7" fmla="*/ 43392 h 55065"/>
                        <a:gd name="connsiteX8" fmla="*/ 13077 w 19659"/>
                        <a:gd name="connsiteY8" fmla="*/ 39534 h 5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59" h="55065">
                          <a:moveTo>
                            <a:pt x="218" y="46392"/>
                          </a:moveTo>
                          <a:lnTo>
                            <a:pt x="218" y="19817"/>
                          </a:lnTo>
                          <a:cubicBezTo>
                            <a:pt x="-2354" y="8245"/>
                            <a:pt x="18649" y="-11472"/>
                            <a:pt x="19506" y="8673"/>
                          </a:cubicBezTo>
                          <a:cubicBezTo>
                            <a:pt x="19506" y="8673"/>
                            <a:pt x="19506" y="35248"/>
                            <a:pt x="19506" y="35248"/>
                          </a:cubicBezTo>
                          <a:cubicBezTo>
                            <a:pt x="21649" y="46821"/>
                            <a:pt x="647" y="66538"/>
                            <a:pt x="218" y="46392"/>
                          </a:cubicBezTo>
                          <a:close/>
                          <a:moveTo>
                            <a:pt x="13077" y="39534"/>
                          </a:moveTo>
                          <a:cubicBezTo>
                            <a:pt x="11791" y="37820"/>
                            <a:pt x="16506" y="4387"/>
                            <a:pt x="9648" y="9102"/>
                          </a:cubicBezTo>
                          <a:cubicBezTo>
                            <a:pt x="3218" y="11674"/>
                            <a:pt x="7505" y="38677"/>
                            <a:pt x="6219" y="43392"/>
                          </a:cubicBezTo>
                          <a:cubicBezTo>
                            <a:pt x="6648" y="51107"/>
                            <a:pt x="13934" y="44249"/>
                            <a:pt x="13077" y="39534"/>
                          </a:cubicBezTo>
                          <a:close/>
                        </a:path>
                      </a:pathLst>
                    </a:custGeom>
                    <a:solidFill>
                      <a:srgbClr val="6C74AF"/>
                    </a:solidFill>
                    <a:ln w="4286" cap="flat">
                      <a:noFill/>
                      <a:prstDash val="solid"/>
                      <a:miter/>
                    </a:ln>
                  </p:spPr>
                  <p:txBody>
                    <a:bodyPr rtlCol="0" anchor="ctr"/>
                    <a:lstStyle/>
                    <a:p>
                      <a:endParaRPr lang="en-GB"/>
                    </a:p>
                  </p:txBody>
                </p:sp>
                <p:sp>
                  <p:nvSpPr>
                    <p:cNvPr id="1701" name="Freeform: Shape 1700">
                      <a:extLst>
                        <a:ext uri="{FF2B5EF4-FFF2-40B4-BE49-F238E27FC236}">
                          <a16:creationId xmlns:a16="http://schemas.microsoft.com/office/drawing/2014/main" id="{33A1A289-94AE-1743-1652-364CCD5F93BA}"/>
                        </a:ext>
                      </a:extLst>
                    </p:cNvPr>
                    <p:cNvSpPr/>
                    <p:nvPr/>
                  </p:nvSpPr>
                  <p:spPr>
                    <a:xfrm>
                      <a:off x="6310179" y="2430320"/>
                      <a:ext cx="19301" cy="58268"/>
                    </a:xfrm>
                    <a:custGeom>
                      <a:avLst/>
                      <a:gdLst>
                        <a:gd name="connsiteX0" fmla="*/ 133 w 19301"/>
                        <a:gd name="connsiteY0" fmla="*/ 52268 h 58268"/>
                        <a:gd name="connsiteX1" fmla="*/ 12563 w 19301"/>
                        <a:gd name="connsiteY1" fmla="*/ 12406 h 58268"/>
                        <a:gd name="connsiteX2" fmla="*/ 6134 w 19301"/>
                        <a:gd name="connsiteY2" fmla="*/ 15406 h 58268"/>
                        <a:gd name="connsiteX3" fmla="*/ 6134 w 19301"/>
                        <a:gd name="connsiteY3" fmla="*/ 20978 h 58268"/>
                        <a:gd name="connsiteX4" fmla="*/ 133 w 19301"/>
                        <a:gd name="connsiteY4" fmla="*/ 24407 h 58268"/>
                        <a:gd name="connsiteX5" fmla="*/ 11277 w 19301"/>
                        <a:gd name="connsiteY5" fmla="*/ 32123 h 58268"/>
                        <a:gd name="connsiteX6" fmla="*/ 6563 w 19301"/>
                        <a:gd name="connsiteY6" fmla="*/ 47125 h 58268"/>
                        <a:gd name="connsiteX7" fmla="*/ 18564 w 19301"/>
                        <a:gd name="connsiteY7" fmla="*/ 40266 h 58268"/>
                        <a:gd name="connsiteX8" fmla="*/ 18564 w 19301"/>
                        <a:gd name="connsiteY8" fmla="*/ 47553 h 58268"/>
                        <a:gd name="connsiteX9" fmla="*/ 133 w 19301"/>
                        <a:gd name="connsiteY9" fmla="*/ 58269 h 58268"/>
                        <a:gd name="connsiteX10" fmla="*/ 133 w 19301"/>
                        <a:gd name="connsiteY10" fmla="*/ 52268 h 5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301" h="58268">
                          <a:moveTo>
                            <a:pt x="133" y="52268"/>
                          </a:moveTo>
                          <a:cubicBezTo>
                            <a:pt x="-1581" y="41981"/>
                            <a:pt x="13849" y="21407"/>
                            <a:pt x="12563" y="12406"/>
                          </a:cubicBezTo>
                          <a:cubicBezTo>
                            <a:pt x="12563" y="3405"/>
                            <a:pt x="5276" y="10263"/>
                            <a:pt x="6134" y="15406"/>
                          </a:cubicBezTo>
                          <a:lnTo>
                            <a:pt x="6134" y="20978"/>
                          </a:lnTo>
                          <a:lnTo>
                            <a:pt x="133" y="24407"/>
                          </a:lnTo>
                          <a:cubicBezTo>
                            <a:pt x="133" y="-12883"/>
                            <a:pt x="34423" y="-5168"/>
                            <a:pt x="11277" y="32123"/>
                          </a:cubicBezTo>
                          <a:cubicBezTo>
                            <a:pt x="6991" y="40266"/>
                            <a:pt x="6563" y="42410"/>
                            <a:pt x="6563" y="47125"/>
                          </a:cubicBezTo>
                          <a:lnTo>
                            <a:pt x="18564" y="40266"/>
                          </a:lnTo>
                          <a:lnTo>
                            <a:pt x="18564" y="47553"/>
                          </a:lnTo>
                          <a:lnTo>
                            <a:pt x="133" y="58269"/>
                          </a:lnTo>
                          <a:lnTo>
                            <a:pt x="133" y="52268"/>
                          </a:lnTo>
                          <a:close/>
                        </a:path>
                      </a:pathLst>
                    </a:custGeom>
                    <a:solidFill>
                      <a:srgbClr val="6C74AF"/>
                    </a:solidFill>
                    <a:ln w="4286" cap="flat">
                      <a:noFill/>
                      <a:prstDash val="solid"/>
                      <a:miter/>
                    </a:ln>
                  </p:spPr>
                  <p:txBody>
                    <a:bodyPr rtlCol="0" anchor="ctr"/>
                    <a:lstStyle/>
                    <a:p>
                      <a:endParaRPr lang="en-GB"/>
                    </a:p>
                  </p:txBody>
                </p:sp>
                <p:sp>
                  <p:nvSpPr>
                    <p:cNvPr id="1702" name="Freeform: Shape 1701">
                      <a:extLst>
                        <a:ext uri="{FF2B5EF4-FFF2-40B4-BE49-F238E27FC236}">
                          <a16:creationId xmlns:a16="http://schemas.microsoft.com/office/drawing/2014/main" id="{7771C347-7DC7-3ED0-E378-C7AFDF8615EF}"/>
                        </a:ext>
                      </a:extLst>
                    </p:cNvPr>
                    <p:cNvSpPr/>
                    <p:nvPr/>
                  </p:nvSpPr>
                  <p:spPr>
                    <a:xfrm>
                      <a:off x="6333240" y="2416479"/>
                      <a:ext cx="19724" cy="55065"/>
                    </a:xfrm>
                    <a:custGeom>
                      <a:avLst/>
                      <a:gdLst>
                        <a:gd name="connsiteX0" fmla="*/ 218 w 19724"/>
                        <a:gd name="connsiteY0" fmla="*/ 46392 h 55065"/>
                        <a:gd name="connsiteX1" fmla="*/ 218 w 19724"/>
                        <a:gd name="connsiteY1" fmla="*/ 19817 h 55065"/>
                        <a:gd name="connsiteX2" fmla="*/ 19506 w 19724"/>
                        <a:gd name="connsiteY2" fmla="*/ 8673 h 55065"/>
                        <a:gd name="connsiteX3" fmla="*/ 19506 w 19724"/>
                        <a:gd name="connsiteY3" fmla="*/ 35248 h 55065"/>
                        <a:gd name="connsiteX4" fmla="*/ 218 w 19724"/>
                        <a:gd name="connsiteY4" fmla="*/ 46392 h 55065"/>
                        <a:gd name="connsiteX5" fmla="*/ 13077 w 19724"/>
                        <a:gd name="connsiteY5" fmla="*/ 39534 h 55065"/>
                        <a:gd name="connsiteX6" fmla="*/ 9648 w 19724"/>
                        <a:gd name="connsiteY6" fmla="*/ 9102 h 55065"/>
                        <a:gd name="connsiteX7" fmla="*/ 6219 w 19724"/>
                        <a:gd name="connsiteY7" fmla="*/ 43392 h 55065"/>
                        <a:gd name="connsiteX8" fmla="*/ 13077 w 19724"/>
                        <a:gd name="connsiteY8" fmla="*/ 39534 h 5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24" h="55065">
                          <a:moveTo>
                            <a:pt x="218" y="46392"/>
                          </a:moveTo>
                          <a:lnTo>
                            <a:pt x="218" y="19817"/>
                          </a:lnTo>
                          <a:cubicBezTo>
                            <a:pt x="-2354" y="8245"/>
                            <a:pt x="18649" y="-11472"/>
                            <a:pt x="19506" y="8673"/>
                          </a:cubicBezTo>
                          <a:cubicBezTo>
                            <a:pt x="19506" y="8673"/>
                            <a:pt x="19506" y="35248"/>
                            <a:pt x="19506" y="35248"/>
                          </a:cubicBezTo>
                          <a:cubicBezTo>
                            <a:pt x="22078" y="46821"/>
                            <a:pt x="1075" y="66538"/>
                            <a:pt x="218" y="46392"/>
                          </a:cubicBezTo>
                          <a:close/>
                          <a:moveTo>
                            <a:pt x="13077" y="39534"/>
                          </a:moveTo>
                          <a:cubicBezTo>
                            <a:pt x="11791" y="37820"/>
                            <a:pt x="16506" y="4387"/>
                            <a:pt x="9648" y="9102"/>
                          </a:cubicBezTo>
                          <a:cubicBezTo>
                            <a:pt x="3218" y="11674"/>
                            <a:pt x="7505" y="38677"/>
                            <a:pt x="6219" y="43392"/>
                          </a:cubicBezTo>
                          <a:cubicBezTo>
                            <a:pt x="6647" y="51107"/>
                            <a:pt x="13934" y="44678"/>
                            <a:pt x="13077" y="39534"/>
                          </a:cubicBezTo>
                          <a:close/>
                        </a:path>
                      </a:pathLst>
                    </a:custGeom>
                    <a:solidFill>
                      <a:srgbClr val="6C74AF"/>
                    </a:solidFill>
                    <a:ln w="4286" cap="flat">
                      <a:noFill/>
                      <a:prstDash val="solid"/>
                      <a:miter/>
                    </a:ln>
                  </p:spPr>
                  <p:txBody>
                    <a:bodyPr rtlCol="0" anchor="ctr"/>
                    <a:lstStyle/>
                    <a:p>
                      <a:endParaRPr lang="en-GB"/>
                    </a:p>
                  </p:txBody>
                </p:sp>
                <p:sp>
                  <p:nvSpPr>
                    <p:cNvPr id="1703" name="Freeform: Shape 1702">
                      <a:extLst>
                        <a:ext uri="{FF2B5EF4-FFF2-40B4-BE49-F238E27FC236}">
                          <a16:creationId xmlns:a16="http://schemas.microsoft.com/office/drawing/2014/main" id="{263223DA-10D8-FA8B-96A9-1A3DB1E20E7F}"/>
                        </a:ext>
                      </a:extLst>
                    </p:cNvPr>
                    <p:cNvSpPr/>
                    <p:nvPr/>
                  </p:nvSpPr>
                  <p:spPr>
                    <a:xfrm>
                      <a:off x="6402449" y="2377010"/>
                      <a:ext cx="19204" cy="54482"/>
                    </a:xfrm>
                    <a:custGeom>
                      <a:avLst/>
                      <a:gdLst>
                        <a:gd name="connsiteX0" fmla="*/ 445 w 19204"/>
                        <a:gd name="connsiteY0" fmla="*/ 45999 h 54482"/>
                        <a:gd name="connsiteX1" fmla="*/ 445 w 19204"/>
                        <a:gd name="connsiteY1" fmla="*/ 41713 h 54482"/>
                        <a:gd name="connsiteX2" fmla="*/ 6446 w 19204"/>
                        <a:gd name="connsiteY2" fmla="*/ 38284 h 54482"/>
                        <a:gd name="connsiteX3" fmla="*/ 12876 w 19204"/>
                        <a:gd name="connsiteY3" fmla="*/ 38284 h 54482"/>
                        <a:gd name="connsiteX4" fmla="*/ 6446 w 19204"/>
                        <a:gd name="connsiteY4" fmla="*/ 31426 h 54482"/>
                        <a:gd name="connsiteX5" fmla="*/ 6446 w 19204"/>
                        <a:gd name="connsiteY5" fmla="*/ 24139 h 54482"/>
                        <a:gd name="connsiteX6" fmla="*/ 12447 w 19204"/>
                        <a:gd name="connsiteY6" fmla="*/ 11709 h 54482"/>
                        <a:gd name="connsiteX7" fmla="*/ 6018 w 19204"/>
                        <a:gd name="connsiteY7" fmla="*/ 18138 h 54482"/>
                        <a:gd name="connsiteX8" fmla="*/ 17 w 19204"/>
                        <a:gd name="connsiteY8" fmla="*/ 21567 h 54482"/>
                        <a:gd name="connsiteX9" fmla="*/ 14162 w 19204"/>
                        <a:gd name="connsiteY9" fmla="*/ 22853 h 54482"/>
                        <a:gd name="connsiteX10" fmla="*/ 14162 w 19204"/>
                        <a:gd name="connsiteY10" fmla="*/ 22853 h 54482"/>
                        <a:gd name="connsiteX11" fmla="*/ 18876 w 19204"/>
                        <a:gd name="connsiteY11" fmla="*/ 34855 h 54482"/>
                        <a:gd name="connsiteX12" fmla="*/ 445 w 19204"/>
                        <a:gd name="connsiteY12" fmla="*/ 45999 h 54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04" h="54482">
                          <a:moveTo>
                            <a:pt x="445" y="45999"/>
                          </a:moveTo>
                          <a:lnTo>
                            <a:pt x="445" y="41713"/>
                          </a:lnTo>
                          <a:lnTo>
                            <a:pt x="6446" y="38284"/>
                          </a:lnTo>
                          <a:cubicBezTo>
                            <a:pt x="4732" y="49000"/>
                            <a:pt x="12447" y="49000"/>
                            <a:pt x="12876" y="38284"/>
                          </a:cubicBezTo>
                          <a:cubicBezTo>
                            <a:pt x="13304" y="32283"/>
                            <a:pt x="12876" y="26282"/>
                            <a:pt x="6446" y="31426"/>
                          </a:cubicBezTo>
                          <a:lnTo>
                            <a:pt x="6446" y="24139"/>
                          </a:lnTo>
                          <a:cubicBezTo>
                            <a:pt x="11590" y="22425"/>
                            <a:pt x="13304" y="17281"/>
                            <a:pt x="12447" y="11709"/>
                          </a:cubicBezTo>
                          <a:cubicBezTo>
                            <a:pt x="11161" y="1851"/>
                            <a:pt x="4303" y="13424"/>
                            <a:pt x="6018" y="18138"/>
                          </a:cubicBezTo>
                          <a:lnTo>
                            <a:pt x="17" y="21567"/>
                          </a:lnTo>
                          <a:cubicBezTo>
                            <a:pt x="-840" y="-8865"/>
                            <a:pt x="31307" y="-5865"/>
                            <a:pt x="14162" y="22853"/>
                          </a:cubicBezTo>
                          <a:lnTo>
                            <a:pt x="14162" y="22853"/>
                          </a:lnTo>
                          <a:cubicBezTo>
                            <a:pt x="19305" y="21567"/>
                            <a:pt x="18876" y="30569"/>
                            <a:pt x="18876" y="34855"/>
                          </a:cubicBezTo>
                          <a:cubicBezTo>
                            <a:pt x="21877" y="46428"/>
                            <a:pt x="874" y="65716"/>
                            <a:pt x="445" y="45999"/>
                          </a:cubicBezTo>
                          <a:close/>
                        </a:path>
                      </a:pathLst>
                    </a:custGeom>
                    <a:solidFill>
                      <a:srgbClr val="6C74AF"/>
                    </a:solidFill>
                    <a:ln w="4286" cap="flat">
                      <a:noFill/>
                      <a:prstDash val="solid"/>
                      <a:miter/>
                    </a:ln>
                  </p:spPr>
                  <p:txBody>
                    <a:bodyPr rtlCol="0" anchor="ctr"/>
                    <a:lstStyle/>
                    <a:p>
                      <a:endParaRPr lang="en-GB"/>
                    </a:p>
                  </p:txBody>
                </p:sp>
                <p:sp>
                  <p:nvSpPr>
                    <p:cNvPr id="1704" name="Freeform: Shape 1703">
                      <a:extLst>
                        <a:ext uri="{FF2B5EF4-FFF2-40B4-BE49-F238E27FC236}">
                          <a16:creationId xmlns:a16="http://schemas.microsoft.com/office/drawing/2014/main" id="{7A4FDF5F-A1B2-2A66-130B-F93C99E954FC}"/>
                        </a:ext>
                      </a:extLst>
                    </p:cNvPr>
                    <p:cNvSpPr/>
                    <p:nvPr/>
                  </p:nvSpPr>
                  <p:spPr>
                    <a:xfrm>
                      <a:off x="6425806" y="2362754"/>
                      <a:ext cx="20187" cy="55212"/>
                    </a:xfrm>
                    <a:custGeom>
                      <a:avLst/>
                      <a:gdLst>
                        <a:gd name="connsiteX0" fmla="*/ 235 w 20187"/>
                        <a:gd name="connsiteY0" fmla="*/ 46540 h 55212"/>
                        <a:gd name="connsiteX1" fmla="*/ 10094 w 20187"/>
                        <a:gd name="connsiteY1" fmla="*/ 1534 h 55212"/>
                        <a:gd name="connsiteX2" fmla="*/ 19952 w 20187"/>
                        <a:gd name="connsiteY2" fmla="*/ 35396 h 55212"/>
                        <a:gd name="connsiteX3" fmla="*/ 235 w 20187"/>
                        <a:gd name="connsiteY3" fmla="*/ 46540 h 55212"/>
                        <a:gd name="connsiteX4" fmla="*/ 13094 w 20187"/>
                        <a:gd name="connsiteY4" fmla="*/ 39682 h 55212"/>
                        <a:gd name="connsiteX5" fmla="*/ 9665 w 20187"/>
                        <a:gd name="connsiteY5" fmla="*/ 9249 h 55212"/>
                        <a:gd name="connsiteX6" fmla="*/ 6236 w 20187"/>
                        <a:gd name="connsiteY6" fmla="*/ 43539 h 55212"/>
                        <a:gd name="connsiteX7" fmla="*/ 13094 w 20187"/>
                        <a:gd name="connsiteY7" fmla="*/ 39682 h 55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87" h="55212">
                          <a:moveTo>
                            <a:pt x="235" y="46540"/>
                          </a:moveTo>
                          <a:cubicBezTo>
                            <a:pt x="1092" y="34110"/>
                            <a:pt x="-4051" y="8392"/>
                            <a:pt x="10094" y="1534"/>
                          </a:cubicBezTo>
                          <a:cubicBezTo>
                            <a:pt x="25953" y="-7896"/>
                            <a:pt x="17809" y="28966"/>
                            <a:pt x="19952" y="35396"/>
                          </a:cubicBezTo>
                          <a:cubicBezTo>
                            <a:pt x="22095" y="46968"/>
                            <a:pt x="1092" y="66685"/>
                            <a:pt x="235" y="46540"/>
                          </a:cubicBezTo>
                          <a:close/>
                          <a:moveTo>
                            <a:pt x="13094" y="39682"/>
                          </a:moveTo>
                          <a:cubicBezTo>
                            <a:pt x="11808" y="37967"/>
                            <a:pt x="16523" y="4535"/>
                            <a:pt x="9665" y="9249"/>
                          </a:cubicBezTo>
                          <a:cubicBezTo>
                            <a:pt x="3235" y="11821"/>
                            <a:pt x="7522" y="38825"/>
                            <a:pt x="6236" y="43539"/>
                          </a:cubicBezTo>
                          <a:cubicBezTo>
                            <a:pt x="6665" y="51255"/>
                            <a:pt x="13951" y="44825"/>
                            <a:pt x="13094" y="39682"/>
                          </a:cubicBezTo>
                          <a:close/>
                        </a:path>
                      </a:pathLst>
                    </a:custGeom>
                    <a:solidFill>
                      <a:srgbClr val="6C74AF"/>
                    </a:solidFill>
                    <a:ln w="4286" cap="flat">
                      <a:noFill/>
                      <a:prstDash val="solid"/>
                      <a:miter/>
                    </a:ln>
                  </p:spPr>
                  <p:txBody>
                    <a:bodyPr rtlCol="0" anchor="ctr"/>
                    <a:lstStyle/>
                    <a:p>
                      <a:endParaRPr lang="en-GB"/>
                    </a:p>
                  </p:txBody>
                </p:sp>
                <p:sp>
                  <p:nvSpPr>
                    <p:cNvPr id="1705" name="Freeform: Shape 1704">
                      <a:extLst>
                        <a:ext uri="{FF2B5EF4-FFF2-40B4-BE49-F238E27FC236}">
                          <a16:creationId xmlns:a16="http://schemas.microsoft.com/office/drawing/2014/main" id="{0027681D-DAE7-B1E2-522E-A0C7E9017845}"/>
                        </a:ext>
                      </a:extLst>
                    </p:cNvPr>
                    <p:cNvSpPr/>
                    <p:nvPr/>
                  </p:nvSpPr>
                  <p:spPr>
                    <a:xfrm>
                      <a:off x="6484951" y="2326140"/>
                      <a:ext cx="21671" cy="54435"/>
                    </a:xfrm>
                    <a:custGeom>
                      <a:avLst/>
                      <a:gdLst>
                        <a:gd name="connsiteX0" fmla="*/ 12242 w 21671"/>
                        <a:gd name="connsiteY0" fmla="*/ 45006 h 54435"/>
                        <a:gd name="connsiteX1" fmla="*/ 241 w 21671"/>
                        <a:gd name="connsiteY1" fmla="*/ 51864 h 54435"/>
                        <a:gd name="connsiteX2" fmla="*/ 11813 w 21671"/>
                        <a:gd name="connsiteY2" fmla="*/ 3858 h 54435"/>
                        <a:gd name="connsiteX3" fmla="*/ 18671 w 21671"/>
                        <a:gd name="connsiteY3" fmla="*/ 0 h 54435"/>
                        <a:gd name="connsiteX4" fmla="*/ 18671 w 21671"/>
                        <a:gd name="connsiteY4" fmla="*/ 34290 h 54435"/>
                        <a:gd name="connsiteX5" fmla="*/ 21672 w 21671"/>
                        <a:gd name="connsiteY5" fmla="*/ 32576 h 54435"/>
                        <a:gd name="connsiteX6" fmla="*/ 21672 w 21671"/>
                        <a:gd name="connsiteY6" fmla="*/ 39862 h 54435"/>
                        <a:gd name="connsiteX7" fmla="*/ 18671 w 21671"/>
                        <a:gd name="connsiteY7" fmla="*/ 41577 h 54435"/>
                        <a:gd name="connsiteX8" fmla="*/ 18671 w 21671"/>
                        <a:gd name="connsiteY8" fmla="*/ 50578 h 54435"/>
                        <a:gd name="connsiteX9" fmla="*/ 12242 w 21671"/>
                        <a:gd name="connsiteY9" fmla="*/ 54435 h 54435"/>
                        <a:gd name="connsiteX10" fmla="*/ 12242 w 21671"/>
                        <a:gd name="connsiteY10" fmla="*/ 45006 h 54435"/>
                        <a:gd name="connsiteX11" fmla="*/ 12242 w 21671"/>
                        <a:gd name="connsiteY11" fmla="*/ 37719 h 54435"/>
                        <a:gd name="connsiteX12" fmla="*/ 12242 w 21671"/>
                        <a:gd name="connsiteY12" fmla="*/ 18002 h 54435"/>
                        <a:gd name="connsiteX13" fmla="*/ 12242 w 21671"/>
                        <a:gd name="connsiteY13" fmla="*/ 18002 h 54435"/>
                        <a:gd name="connsiteX14" fmla="*/ 5812 w 21671"/>
                        <a:gd name="connsiteY14" fmla="*/ 41148 h 54435"/>
                        <a:gd name="connsiteX15" fmla="*/ 12242 w 21671"/>
                        <a:gd name="connsiteY15" fmla="*/ 37719 h 5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671" h="54435">
                          <a:moveTo>
                            <a:pt x="12242" y="45006"/>
                          </a:moveTo>
                          <a:lnTo>
                            <a:pt x="241" y="51864"/>
                          </a:lnTo>
                          <a:cubicBezTo>
                            <a:pt x="-1903" y="47577"/>
                            <a:pt x="10956" y="8573"/>
                            <a:pt x="11813" y="3858"/>
                          </a:cubicBezTo>
                          <a:lnTo>
                            <a:pt x="18671" y="0"/>
                          </a:lnTo>
                          <a:lnTo>
                            <a:pt x="18671" y="34290"/>
                          </a:lnTo>
                          <a:lnTo>
                            <a:pt x="21672" y="32576"/>
                          </a:lnTo>
                          <a:lnTo>
                            <a:pt x="21672" y="39862"/>
                          </a:lnTo>
                          <a:lnTo>
                            <a:pt x="18671" y="41577"/>
                          </a:lnTo>
                          <a:lnTo>
                            <a:pt x="18671" y="50578"/>
                          </a:lnTo>
                          <a:lnTo>
                            <a:pt x="12242" y="54435"/>
                          </a:lnTo>
                          <a:lnTo>
                            <a:pt x="12242" y="45006"/>
                          </a:lnTo>
                          <a:close/>
                          <a:moveTo>
                            <a:pt x="12242" y="37719"/>
                          </a:moveTo>
                          <a:lnTo>
                            <a:pt x="12242" y="18002"/>
                          </a:lnTo>
                          <a:lnTo>
                            <a:pt x="12242" y="18002"/>
                          </a:lnTo>
                          <a:lnTo>
                            <a:pt x="5812" y="41148"/>
                          </a:lnTo>
                          <a:lnTo>
                            <a:pt x="12242" y="37719"/>
                          </a:lnTo>
                          <a:close/>
                        </a:path>
                      </a:pathLst>
                    </a:custGeom>
                    <a:solidFill>
                      <a:srgbClr val="6C74AF"/>
                    </a:solidFill>
                    <a:ln w="4286" cap="flat">
                      <a:noFill/>
                      <a:prstDash val="solid"/>
                      <a:miter/>
                    </a:ln>
                  </p:spPr>
                  <p:txBody>
                    <a:bodyPr rtlCol="0" anchor="ctr"/>
                    <a:lstStyle/>
                    <a:p>
                      <a:endParaRPr lang="en-GB"/>
                    </a:p>
                  </p:txBody>
                </p:sp>
                <p:sp>
                  <p:nvSpPr>
                    <p:cNvPr id="1706" name="Freeform: Shape 1705">
                      <a:extLst>
                        <a:ext uri="{FF2B5EF4-FFF2-40B4-BE49-F238E27FC236}">
                          <a16:creationId xmlns:a16="http://schemas.microsoft.com/office/drawing/2014/main" id="{704CCDFC-5EFB-BE2A-C998-111147F532A5}"/>
                        </a:ext>
                      </a:extLst>
                    </p:cNvPr>
                    <p:cNvSpPr/>
                    <p:nvPr/>
                  </p:nvSpPr>
                  <p:spPr>
                    <a:xfrm>
                      <a:off x="6508096" y="2312853"/>
                      <a:ext cx="21671" cy="54435"/>
                    </a:xfrm>
                    <a:custGeom>
                      <a:avLst/>
                      <a:gdLst>
                        <a:gd name="connsiteX0" fmla="*/ 12242 w 21671"/>
                        <a:gd name="connsiteY0" fmla="*/ 45006 h 54435"/>
                        <a:gd name="connsiteX1" fmla="*/ 241 w 21671"/>
                        <a:gd name="connsiteY1" fmla="*/ 51864 h 54435"/>
                        <a:gd name="connsiteX2" fmla="*/ 11814 w 21671"/>
                        <a:gd name="connsiteY2" fmla="*/ 3858 h 54435"/>
                        <a:gd name="connsiteX3" fmla="*/ 18672 w 21671"/>
                        <a:gd name="connsiteY3" fmla="*/ 0 h 54435"/>
                        <a:gd name="connsiteX4" fmla="*/ 18672 w 21671"/>
                        <a:gd name="connsiteY4" fmla="*/ 34290 h 54435"/>
                        <a:gd name="connsiteX5" fmla="*/ 21672 w 21671"/>
                        <a:gd name="connsiteY5" fmla="*/ 32576 h 54435"/>
                        <a:gd name="connsiteX6" fmla="*/ 21672 w 21671"/>
                        <a:gd name="connsiteY6" fmla="*/ 39862 h 54435"/>
                        <a:gd name="connsiteX7" fmla="*/ 18672 w 21671"/>
                        <a:gd name="connsiteY7" fmla="*/ 41577 h 54435"/>
                        <a:gd name="connsiteX8" fmla="*/ 18672 w 21671"/>
                        <a:gd name="connsiteY8" fmla="*/ 50578 h 54435"/>
                        <a:gd name="connsiteX9" fmla="*/ 12242 w 21671"/>
                        <a:gd name="connsiteY9" fmla="*/ 54435 h 54435"/>
                        <a:gd name="connsiteX10" fmla="*/ 12242 w 21671"/>
                        <a:gd name="connsiteY10" fmla="*/ 45006 h 54435"/>
                        <a:gd name="connsiteX11" fmla="*/ 12242 w 21671"/>
                        <a:gd name="connsiteY11" fmla="*/ 37719 h 54435"/>
                        <a:gd name="connsiteX12" fmla="*/ 12242 w 21671"/>
                        <a:gd name="connsiteY12" fmla="*/ 18002 h 54435"/>
                        <a:gd name="connsiteX13" fmla="*/ 12242 w 21671"/>
                        <a:gd name="connsiteY13" fmla="*/ 18002 h 54435"/>
                        <a:gd name="connsiteX14" fmla="*/ 5813 w 21671"/>
                        <a:gd name="connsiteY14" fmla="*/ 41148 h 54435"/>
                        <a:gd name="connsiteX15" fmla="*/ 12242 w 21671"/>
                        <a:gd name="connsiteY15" fmla="*/ 37719 h 5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671" h="54435">
                          <a:moveTo>
                            <a:pt x="12242" y="45006"/>
                          </a:moveTo>
                          <a:lnTo>
                            <a:pt x="241" y="51864"/>
                          </a:lnTo>
                          <a:cubicBezTo>
                            <a:pt x="-1903" y="47577"/>
                            <a:pt x="10956" y="8573"/>
                            <a:pt x="11814" y="3858"/>
                          </a:cubicBezTo>
                          <a:lnTo>
                            <a:pt x="18672" y="0"/>
                          </a:lnTo>
                          <a:lnTo>
                            <a:pt x="18672" y="34290"/>
                          </a:lnTo>
                          <a:lnTo>
                            <a:pt x="21672" y="32576"/>
                          </a:lnTo>
                          <a:lnTo>
                            <a:pt x="21672" y="39862"/>
                          </a:lnTo>
                          <a:lnTo>
                            <a:pt x="18672" y="41577"/>
                          </a:lnTo>
                          <a:lnTo>
                            <a:pt x="18672" y="50578"/>
                          </a:lnTo>
                          <a:lnTo>
                            <a:pt x="12242" y="54435"/>
                          </a:lnTo>
                          <a:lnTo>
                            <a:pt x="12242" y="45006"/>
                          </a:lnTo>
                          <a:close/>
                          <a:moveTo>
                            <a:pt x="12242" y="37719"/>
                          </a:moveTo>
                          <a:lnTo>
                            <a:pt x="12242" y="18002"/>
                          </a:lnTo>
                          <a:lnTo>
                            <a:pt x="12242" y="18002"/>
                          </a:lnTo>
                          <a:lnTo>
                            <a:pt x="5813" y="41148"/>
                          </a:lnTo>
                          <a:lnTo>
                            <a:pt x="12242" y="37719"/>
                          </a:lnTo>
                          <a:close/>
                        </a:path>
                      </a:pathLst>
                    </a:custGeom>
                    <a:solidFill>
                      <a:srgbClr val="6C74AF"/>
                    </a:solidFill>
                    <a:ln w="4286" cap="flat">
                      <a:noFill/>
                      <a:prstDash val="solid"/>
                      <a:miter/>
                    </a:ln>
                  </p:spPr>
                  <p:txBody>
                    <a:bodyPr rtlCol="0" anchor="ctr"/>
                    <a:lstStyle/>
                    <a:p>
                      <a:endParaRPr lang="en-GB"/>
                    </a:p>
                  </p:txBody>
                </p:sp>
                <p:sp>
                  <p:nvSpPr>
                    <p:cNvPr id="1707" name="Freeform: Shape 1706">
                      <a:extLst>
                        <a:ext uri="{FF2B5EF4-FFF2-40B4-BE49-F238E27FC236}">
                          <a16:creationId xmlns:a16="http://schemas.microsoft.com/office/drawing/2014/main" id="{4971AE3F-5653-C234-807C-6E2F9D3148E2}"/>
                        </a:ext>
                      </a:extLst>
                    </p:cNvPr>
                    <p:cNvSpPr/>
                    <p:nvPr/>
                  </p:nvSpPr>
                  <p:spPr>
                    <a:xfrm>
                      <a:off x="6569630" y="2278134"/>
                      <a:ext cx="19161" cy="56943"/>
                    </a:xfrm>
                    <a:custGeom>
                      <a:avLst/>
                      <a:gdLst>
                        <a:gd name="connsiteX0" fmla="*/ 0 w 19161"/>
                        <a:gd name="connsiteY0" fmla="*/ 48435 h 56943"/>
                        <a:gd name="connsiteX1" fmla="*/ 0 w 19161"/>
                        <a:gd name="connsiteY1" fmla="*/ 44577 h 56943"/>
                        <a:gd name="connsiteX2" fmla="*/ 6001 w 19161"/>
                        <a:gd name="connsiteY2" fmla="*/ 41148 h 56943"/>
                        <a:gd name="connsiteX3" fmla="*/ 12430 w 19161"/>
                        <a:gd name="connsiteY3" fmla="*/ 42005 h 56943"/>
                        <a:gd name="connsiteX4" fmla="*/ 12430 w 19161"/>
                        <a:gd name="connsiteY4" fmla="*/ 30861 h 56943"/>
                        <a:gd name="connsiteX5" fmla="*/ 6001 w 19161"/>
                        <a:gd name="connsiteY5" fmla="*/ 35147 h 56943"/>
                        <a:gd name="connsiteX6" fmla="*/ 0 w 19161"/>
                        <a:gd name="connsiteY6" fmla="*/ 38576 h 56943"/>
                        <a:gd name="connsiteX7" fmla="*/ 1286 w 19161"/>
                        <a:gd name="connsiteY7" fmla="*/ 9858 h 56943"/>
                        <a:gd name="connsiteX8" fmla="*/ 18002 w 19161"/>
                        <a:gd name="connsiteY8" fmla="*/ 0 h 56943"/>
                        <a:gd name="connsiteX9" fmla="*/ 18002 w 19161"/>
                        <a:gd name="connsiteY9" fmla="*/ 7287 h 56943"/>
                        <a:gd name="connsiteX10" fmla="*/ 6858 w 19161"/>
                        <a:gd name="connsiteY10" fmla="*/ 13716 h 56943"/>
                        <a:gd name="connsiteX11" fmla="*/ 6429 w 19161"/>
                        <a:gd name="connsiteY11" fmla="*/ 26146 h 56943"/>
                        <a:gd name="connsiteX12" fmla="*/ 6429 w 19161"/>
                        <a:gd name="connsiteY12" fmla="*/ 26146 h 56943"/>
                        <a:gd name="connsiteX13" fmla="*/ 18860 w 19161"/>
                        <a:gd name="connsiteY13" fmla="*/ 38148 h 56943"/>
                        <a:gd name="connsiteX14" fmla="*/ 0 w 19161"/>
                        <a:gd name="connsiteY14" fmla="*/ 48435 h 5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161" h="56943">
                          <a:moveTo>
                            <a:pt x="0" y="48435"/>
                          </a:moveTo>
                          <a:lnTo>
                            <a:pt x="0" y="44577"/>
                          </a:lnTo>
                          <a:lnTo>
                            <a:pt x="6001" y="41148"/>
                          </a:lnTo>
                          <a:cubicBezTo>
                            <a:pt x="4286" y="51864"/>
                            <a:pt x="11573" y="51864"/>
                            <a:pt x="12430" y="42005"/>
                          </a:cubicBezTo>
                          <a:cubicBezTo>
                            <a:pt x="12430" y="42005"/>
                            <a:pt x="12430" y="30861"/>
                            <a:pt x="12430" y="30861"/>
                          </a:cubicBezTo>
                          <a:cubicBezTo>
                            <a:pt x="12002" y="22717"/>
                            <a:pt x="4715" y="30004"/>
                            <a:pt x="6001" y="35147"/>
                          </a:cubicBezTo>
                          <a:lnTo>
                            <a:pt x="0" y="38576"/>
                          </a:lnTo>
                          <a:lnTo>
                            <a:pt x="1286" y="9858"/>
                          </a:lnTo>
                          <a:lnTo>
                            <a:pt x="18002" y="0"/>
                          </a:lnTo>
                          <a:lnTo>
                            <a:pt x="18002" y="7287"/>
                          </a:lnTo>
                          <a:lnTo>
                            <a:pt x="6858" y="13716"/>
                          </a:lnTo>
                          <a:lnTo>
                            <a:pt x="6429" y="26146"/>
                          </a:lnTo>
                          <a:lnTo>
                            <a:pt x="6429" y="26146"/>
                          </a:lnTo>
                          <a:cubicBezTo>
                            <a:pt x="17574" y="7287"/>
                            <a:pt x="20145" y="26146"/>
                            <a:pt x="18860" y="38148"/>
                          </a:cubicBezTo>
                          <a:cubicBezTo>
                            <a:pt x="21431" y="48863"/>
                            <a:pt x="857" y="68151"/>
                            <a:pt x="0" y="48435"/>
                          </a:cubicBezTo>
                          <a:close/>
                        </a:path>
                      </a:pathLst>
                    </a:custGeom>
                    <a:solidFill>
                      <a:srgbClr val="6C74AF"/>
                    </a:solidFill>
                    <a:ln w="4286" cap="flat">
                      <a:noFill/>
                      <a:prstDash val="solid"/>
                      <a:miter/>
                    </a:ln>
                  </p:spPr>
                  <p:txBody>
                    <a:bodyPr rtlCol="0" anchor="ctr"/>
                    <a:lstStyle/>
                    <a:p>
                      <a:endParaRPr lang="en-GB"/>
                    </a:p>
                  </p:txBody>
                </p:sp>
                <p:sp>
                  <p:nvSpPr>
                    <p:cNvPr id="1708" name="Freeform: Shape 1707">
                      <a:extLst>
                        <a:ext uri="{FF2B5EF4-FFF2-40B4-BE49-F238E27FC236}">
                          <a16:creationId xmlns:a16="http://schemas.microsoft.com/office/drawing/2014/main" id="{4AA49B23-1B0A-E087-A959-DF67C2C7BF2F}"/>
                        </a:ext>
                      </a:extLst>
                    </p:cNvPr>
                    <p:cNvSpPr/>
                    <p:nvPr/>
                  </p:nvSpPr>
                  <p:spPr>
                    <a:xfrm>
                      <a:off x="6592558" y="2266889"/>
                      <a:ext cx="19662" cy="55065"/>
                    </a:xfrm>
                    <a:custGeom>
                      <a:avLst/>
                      <a:gdLst>
                        <a:gd name="connsiteX0" fmla="*/ 218 w 19662"/>
                        <a:gd name="connsiteY0" fmla="*/ 46392 h 55065"/>
                        <a:gd name="connsiteX1" fmla="*/ 218 w 19662"/>
                        <a:gd name="connsiteY1" fmla="*/ 19817 h 55065"/>
                        <a:gd name="connsiteX2" fmla="*/ 19506 w 19662"/>
                        <a:gd name="connsiteY2" fmla="*/ 8673 h 55065"/>
                        <a:gd name="connsiteX3" fmla="*/ 19506 w 19662"/>
                        <a:gd name="connsiteY3" fmla="*/ 35248 h 55065"/>
                        <a:gd name="connsiteX4" fmla="*/ 218 w 19662"/>
                        <a:gd name="connsiteY4" fmla="*/ 46392 h 55065"/>
                        <a:gd name="connsiteX5" fmla="*/ 13077 w 19662"/>
                        <a:gd name="connsiteY5" fmla="*/ 39534 h 55065"/>
                        <a:gd name="connsiteX6" fmla="*/ 9648 w 19662"/>
                        <a:gd name="connsiteY6" fmla="*/ 9102 h 55065"/>
                        <a:gd name="connsiteX7" fmla="*/ 6219 w 19662"/>
                        <a:gd name="connsiteY7" fmla="*/ 43392 h 55065"/>
                        <a:gd name="connsiteX8" fmla="*/ 13077 w 19662"/>
                        <a:gd name="connsiteY8" fmla="*/ 39534 h 5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62" h="55065">
                          <a:moveTo>
                            <a:pt x="218" y="46392"/>
                          </a:moveTo>
                          <a:lnTo>
                            <a:pt x="218" y="19817"/>
                          </a:lnTo>
                          <a:cubicBezTo>
                            <a:pt x="-2354" y="8245"/>
                            <a:pt x="18649" y="-11472"/>
                            <a:pt x="19506" y="8673"/>
                          </a:cubicBezTo>
                          <a:cubicBezTo>
                            <a:pt x="19506" y="8673"/>
                            <a:pt x="19506" y="35248"/>
                            <a:pt x="19506" y="35248"/>
                          </a:cubicBezTo>
                          <a:cubicBezTo>
                            <a:pt x="21649" y="46821"/>
                            <a:pt x="1075" y="66538"/>
                            <a:pt x="218" y="46392"/>
                          </a:cubicBezTo>
                          <a:close/>
                          <a:moveTo>
                            <a:pt x="13077" y="39534"/>
                          </a:moveTo>
                          <a:cubicBezTo>
                            <a:pt x="11791" y="37820"/>
                            <a:pt x="16506" y="4387"/>
                            <a:pt x="9648" y="9102"/>
                          </a:cubicBezTo>
                          <a:cubicBezTo>
                            <a:pt x="3218" y="11673"/>
                            <a:pt x="7505" y="38677"/>
                            <a:pt x="6219" y="43392"/>
                          </a:cubicBezTo>
                          <a:cubicBezTo>
                            <a:pt x="6647" y="51107"/>
                            <a:pt x="13934" y="44249"/>
                            <a:pt x="13077" y="39534"/>
                          </a:cubicBezTo>
                          <a:close/>
                        </a:path>
                      </a:pathLst>
                    </a:custGeom>
                    <a:solidFill>
                      <a:srgbClr val="6C74AF"/>
                    </a:solidFill>
                    <a:ln w="4286" cap="flat">
                      <a:noFill/>
                      <a:prstDash val="solid"/>
                      <a:miter/>
                    </a:ln>
                  </p:spPr>
                  <p:txBody>
                    <a:bodyPr rtlCol="0" anchor="ctr"/>
                    <a:lstStyle/>
                    <a:p>
                      <a:endParaRPr lang="en-GB"/>
                    </a:p>
                  </p:txBody>
                </p:sp>
                <p:sp>
                  <p:nvSpPr>
                    <p:cNvPr id="1709" name="Freeform: Shape 1708">
                      <a:extLst>
                        <a:ext uri="{FF2B5EF4-FFF2-40B4-BE49-F238E27FC236}">
                          <a16:creationId xmlns:a16="http://schemas.microsoft.com/office/drawing/2014/main" id="{7E3F7065-9295-F974-6311-DF5D48FF68CF}"/>
                        </a:ext>
                      </a:extLst>
                    </p:cNvPr>
                    <p:cNvSpPr/>
                    <p:nvPr/>
                  </p:nvSpPr>
                  <p:spPr>
                    <a:xfrm>
                      <a:off x="6652573" y="2232280"/>
                      <a:ext cx="19807" cy="54765"/>
                    </a:xfrm>
                    <a:custGeom>
                      <a:avLst/>
                      <a:gdLst>
                        <a:gd name="connsiteX0" fmla="*/ 210 w 19807"/>
                        <a:gd name="connsiteY0" fmla="*/ 46282 h 54765"/>
                        <a:gd name="connsiteX1" fmla="*/ 210 w 19807"/>
                        <a:gd name="connsiteY1" fmla="*/ 20136 h 54765"/>
                        <a:gd name="connsiteX2" fmla="*/ 19498 w 19807"/>
                        <a:gd name="connsiteY2" fmla="*/ 9421 h 54765"/>
                        <a:gd name="connsiteX3" fmla="*/ 13498 w 19807"/>
                        <a:gd name="connsiteY3" fmla="*/ 12850 h 54765"/>
                        <a:gd name="connsiteX4" fmla="*/ 6640 w 19807"/>
                        <a:gd name="connsiteY4" fmla="*/ 16707 h 54765"/>
                        <a:gd name="connsiteX5" fmla="*/ 6640 w 19807"/>
                        <a:gd name="connsiteY5" fmla="*/ 26566 h 54765"/>
                        <a:gd name="connsiteX6" fmla="*/ 6640 w 19807"/>
                        <a:gd name="connsiteY6" fmla="*/ 26566 h 54765"/>
                        <a:gd name="connsiteX7" fmla="*/ 19498 w 19807"/>
                        <a:gd name="connsiteY7" fmla="*/ 35138 h 54765"/>
                        <a:gd name="connsiteX8" fmla="*/ 210 w 19807"/>
                        <a:gd name="connsiteY8" fmla="*/ 46282 h 54765"/>
                        <a:gd name="connsiteX9" fmla="*/ 13498 w 19807"/>
                        <a:gd name="connsiteY9" fmla="*/ 38996 h 54765"/>
                        <a:gd name="connsiteX10" fmla="*/ 10068 w 19807"/>
                        <a:gd name="connsiteY10" fmla="*/ 26994 h 54765"/>
                        <a:gd name="connsiteX11" fmla="*/ 6640 w 19807"/>
                        <a:gd name="connsiteY11" fmla="*/ 42854 h 54765"/>
                        <a:gd name="connsiteX12" fmla="*/ 13498 w 19807"/>
                        <a:gd name="connsiteY12" fmla="*/ 38996 h 5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807" h="54765">
                          <a:moveTo>
                            <a:pt x="210" y="46282"/>
                          </a:moveTo>
                          <a:lnTo>
                            <a:pt x="210" y="20136"/>
                          </a:lnTo>
                          <a:cubicBezTo>
                            <a:pt x="-2361" y="7278"/>
                            <a:pt x="19498" y="-11582"/>
                            <a:pt x="19498" y="9421"/>
                          </a:cubicBezTo>
                          <a:lnTo>
                            <a:pt x="13498" y="12850"/>
                          </a:lnTo>
                          <a:cubicBezTo>
                            <a:pt x="14355" y="3420"/>
                            <a:pt x="5782" y="8992"/>
                            <a:pt x="6640" y="16707"/>
                          </a:cubicBezTo>
                          <a:cubicBezTo>
                            <a:pt x="6640" y="16707"/>
                            <a:pt x="6640" y="26566"/>
                            <a:pt x="6640" y="26566"/>
                          </a:cubicBezTo>
                          <a:lnTo>
                            <a:pt x="6640" y="26566"/>
                          </a:lnTo>
                          <a:cubicBezTo>
                            <a:pt x="15641" y="8564"/>
                            <a:pt x="21213" y="20994"/>
                            <a:pt x="19498" y="35138"/>
                          </a:cubicBezTo>
                          <a:cubicBezTo>
                            <a:pt x="22070" y="46711"/>
                            <a:pt x="1067" y="65999"/>
                            <a:pt x="210" y="46282"/>
                          </a:cubicBezTo>
                          <a:close/>
                          <a:moveTo>
                            <a:pt x="13498" y="38996"/>
                          </a:moveTo>
                          <a:cubicBezTo>
                            <a:pt x="13069" y="36853"/>
                            <a:pt x="15641" y="23565"/>
                            <a:pt x="10068" y="26994"/>
                          </a:cubicBezTo>
                          <a:cubicBezTo>
                            <a:pt x="5354" y="29137"/>
                            <a:pt x="7068" y="38567"/>
                            <a:pt x="6640" y="42854"/>
                          </a:cubicBezTo>
                          <a:cubicBezTo>
                            <a:pt x="7068" y="50569"/>
                            <a:pt x="14355" y="43711"/>
                            <a:pt x="13498" y="38996"/>
                          </a:cubicBezTo>
                          <a:close/>
                        </a:path>
                      </a:pathLst>
                    </a:custGeom>
                    <a:solidFill>
                      <a:srgbClr val="6C74AF"/>
                    </a:solidFill>
                    <a:ln w="4286" cap="flat">
                      <a:noFill/>
                      <a:prstDash val="solid"/>
                      <a:miter/>
                    </a:ln>
                  </p:spPr>
                  <p:txBody>
                    <a:bodyPr rtlCol="0" anchor="ctr"/>
                    <a:lstStyle/>
                    <a:p>
                      <a:endParaRPr lang="en-GB"/>
                    </a:p>
                  </p:txBody>
                </p:sp>
                <p:sp>
                  <p:nvSpPr>
                    <p:cNvPr id="1710" name="Freeform: Shape 1709">
                      <a:extLst>
                        <a:ext uri="{FF2B5EF4-FFF2-40B4-BE49-F238E27FC236}">
                          <a16:creationId xmlns:a16="http://schemas.microsoft.com/office/drawing/2014/main" id="{C9D7E63F-0A69-FD55-A099-979ACC91C19F}"/>
                        </a:ext>
                      </a:extLst>
                    </p:cNvPr>
                    <p:cNvSpPr/>
                    <p:nvPr/>
                  </p:nvSpPr>
                  <p:spPr>
                    <a:xfrm>
                      <a:off x="6675711" y="2218883"/>
                      <a:ext cx="19724" cy="54875"/>
                    </a:xfrm>
                    <a:custGeom>
                      <a:avLst/>
                      <a:gdLst>
                        <a:gd name="connsiteX0" fmla="*/ 218 w 19724"/>
                        <a:gd name="connsiteY0" fmla="*/ 46392 h 54875"/>
                        <a:gd name="connsiteX1" fmla="*/ 218 w 19724"/>
                        <a:gd name="connsiteY1" fmla="*/ 19817 h 54875"/>
                        <a:gd name="connsiteX2" fmla="*/ 19506 w 19724"/>
                        <a:gd name="connsiteY2" fmla="*/ 8673 h 54875"/>
                        <a:gd name="connsiteX3" fmla="*/ 19506 w 19724"/>
                        <a:gd name="connsiteY3" fmla="*/ 35248 h 54875"/>
                        <a:gd name="connsiteX4" fmla="*/ 218 w 19724"/>
                        <a:gd name="connsiteY4" fmla="*/ 46392 h 54875"/>
                        <a:gd name="connsiteX5" fmla="*/ 13077 w 19724"/>
                        <a:gd name="connsiteY5" fmla="*/ 39106 h 54875"/>
                        <a:gd name="connsiteX6" fmla="*/ 9648 w 19724"/>
                        <a:gd name="connsiteY6" fmla="*/ 8673 h 54875"/>
                        <a:gd name="connsiteX7" fmla="*/ 6219 w 19724"/>
                        <a:gd name="connsiteY7" fmla="*/ 42963 h 54875"/>
                        <a:gd name="connsiteX8" fmla="*/ 13077 w 19724"/>
                        <a:gd name="connsiteY8" fmla="*/ 39106 h 5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24" h="54875">
                          <a:moveTo>
                            <a:pt x="218" y="46392"/>
                          </a:moveTo>
                          <a:lnTo>
                            <a:pt x="218" y="19817"/>
                          </a:lnTo>
                          <a:cubicBezTo>
                            <a:pt x="-2354" y="8244"/>
                            <a:pt x="18649" y="-11472"/>
                            <a:pt x="19506" y="8673"/>
                          </a:cubicBezTo>
                          <a:cubicBezTo>
                            <a:pt x="19506" y="8673"/>
                            <a:pt x="19506" y="35248"/>
                            <a:pt x="19506" y="35248"/>
                          </a:cubicBezTo>
                          <a:cubicBezTo>
                            <a:pt x="22078" y="46821"/>
                            <a:pt x="1075" y="66109"/>
                            <a:pt x="218" y="46392"/>
                          </a:cubicBezTo>
                          <a:close/>
                          <a:moveTo>
                            <a:pt x="13077" y="39106"/>
                          </a:moveTo>
                          <a:cubicBezTo>
                            <a:pt x="11791" y="37391"/>
                            <a:pt x="16506" y="3958"/>
                            <a:pt x="9648" y="8673"/>
                          </a:cubicBezTo>
                          <a:cubicBezTo>
                            <a:pt x="3218" y="11245"/>
                            <a:pt x="7505" y="38248"/>
                            <a:pt x="6219" y="42963"/>
                          </a:cubicBezTo>
                          <a:cubicBezTo>
                            <a:pt x="6648" y="50678"/>
                            <a:pt x="13934" y="44249"/>
                            <a:pt x="13077" y="39106"/>
                          </a:cubicBezTo>
                          <a:close/>
                        </a:path>
                      </a:pathLst>
                    </a:custGeom>
                    <a:solidFill>
                      <a:srgbClr val="6C74AF"/>
                    </a:solidFill>
                    <a:ln w="4286" cap="flat">
                      <a:noFill/>
                      <a:prstDash val="solid"/>
                      <a:miter/>
                    </a:ln>
                  </p:spPr>
                  <p:txBody>
                    <a:bodyPr rtlCol="0" anchor="ctr"/>
                    <a:lstStyle/>
                    <a:p>
                      <a:endParaRPr lang="en-GB"/>
                    </a:p>
                  </p:txBody>
                </p:sp>
                <p:sp>
                  <p:nvSpPr>
                    <p:cNvPr id="1711" name="Freeform: Shape 1710">
                      <a:extLst>
                        <a:ext uri="{FF2B5EF4-FFF2-40B4-BE49-F238E27FC236}">
                          <a16:creationId xmlns:a16="http://schemas.microsoft.com/office/drawing/2014/main" id="{86B10A5D-7547-44BD-4EFD-9773083EAC4B}"/>
                        </a:ext>
                      </a:extLst>
                    </p:cNvPr>
                    <p:cNvSpPr/>
                    <p:nvPr/>
                  </p:nvSpPr>
                  <p:spPr>
                    <a:xfrm>
                      <a:off x="6736365" y="2180408"/>
                      <a:ext cx="19467" cy="60007"/>
                    </a:xfrm>
                    <a:custGeom>
                      <a:avLst/>
                      <a:gdLst>
                        <a:gd name="connsiteX0" fmla="*/ 12859 w 19467"/>
                        <a:gd name="connsiteY0" fmla="*/ 11144 h 60007"/>
                        <a:gd name="connsiteX1" fmla="*/ 0 w 19467"/>
                        <a:gd name="connsiteY1" fmla="*/ 18431 h 60007"/>
                        <a:gd name="connsiteX2" fmla="*/ 0 w 19467"/>
                        <a:gd name="connsiteY2" fmla="*/ 11144 h 60007"/>
                        <a:gd name="connsiteX3" fmla="*/ 19288 w 19467"/>
                        <a:gd name="connsiteY3" fmla="*/ 0 h 60007"/>
                        <a:gd name="connsiteX4" fmla="*/ 9430 w 19467"/>
                        <a:gd name="connsiteY4" fmla="*/ 56150 h 60007"/>
                        <a:gd name="connsiteX5" fmla="*/ 3000 w 19467"/>
                        <a:gd name="connsiteY5" fmla="*/ 60008 h 60007"/>
                        <a:gd name="connsiteX6" fmla="*/ 12859 w 19467"/>
                        <a:gd name="connsiteY6" fmla="*/ 11144 h 6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67" h="60007">
                          <a:moveTo>
                            <a:pt x="12859" y="11144"/>
                          </a:moveTo>
                          <a:lnTo>
                            <a:pt x="0" y="18431"/>
                          </a:lnTo>
                          <a:lnTo>
                            <a:pt x="0" y="11144"/>
                          </a:lnTo>
                          <a:lnTo>
                            <a:pt x="19288" y="0"/>
                          </a:lnTo>
                          <a:cubicBezTo>
                            <a:pt x="21003" y="2572"/>
                            <a:pt x="9858" y="52292"/>
                            <a:pt x="9430" y="56150"/>
                          </a:cubicBezTo>
                          <a:lnTo>
                            <a:pt x="3000" y="60008"/>
                          </a:lnTo>
                          <a:lnTo>
                            <a:pt x="12859" y="11144"/>
                          </a:lnTo>
                          <a:close/>
                        </a:path>
                      </a:pathLst>
                    </a:custGeom>
                    <a:solidFill>
                      <a:srgbClr val="6C74AF"/>
                    </a:solidFill>
                    <a:ln w="4286" cap="flat">
                      <a:noFill/>
                      <a:prstDash val="solid"/>
                      <a:miter/>
                    </a:ln>
                  </p:spPr>
                  <p:txBody>
                    <a:bodyPr rtlCol="0" anchor="ctr"/>
                    <a:lstStyle/>
                    <a:p>
                      <a:endParaRPr lang="en-GB"/>
                    </a:p>
                  </p:txBody>
                </p:sp>
                <p:sp>
                  <p:nvSpPr>
                    <p:cNvPr id="1712" name="Freeform: Shape 1711">
                      <a:extLst>
                        <a:ext uri="{FF2B5EF4-FFF2-40B4-BE49-F238E27FC236}">
                          <a16:creationId xmlns:a16="http://schemas.microsoft.com/office/drawing/2014/main" id="{1780379D-22F2-61D8-9F05-91F42DEC77FD}"/>
                        </a:ext>
                      </a:extLst>
                    </p:cNvPr>
                    <p:cNvSpPr/>
                    <p:nvPr/>
                  </p:nvSpPr>
                  <p:spPr>
                    <a:xfrm>
                      <a:off x="6759293" y="2170449"/>
                      <a:ext cx="19659" cy="55065"/>
                    </a:xfrm>
                    <a:custGeom>
                      <a:avLst/>
                      <a:gdLst>
                        <a:gd name="connsiteX0" fmla="*/ 218 w 19659"/>
                        <a:gd name="connsiteY0" fmla="*/ 46392 h 55065"/>
                        <a:gd name="connsiteX1" fmla="*/ 218 w 19659"/>
                        <a:gd name="connsiteY1" fmla="*/ 19817 h 55065"/>
                        <a:gd name="connsiteX2" fmla="*/ 19506 w 19659"/>
                        <a:gd name="connsiteY2" fmla="*/ 8673 h 55065"/>
                        <a:gd name="connsiteX3" fmla="*/ 19506 w 19659"/>
                        <a:gd name="connsiteY3" fmla="*/ 35248 h 55065"/>
                        <a:gd name="connsiteX4" fmla="*/ 218 w 19659"/>
                        <a:gd name="connsiteY4" fmla="*/ 46392 h 55065"/>
                        <a:gd name="connsiteX5" fmla="*/ 13077 w 19659"/>
                        <a:gd name="connsiteY5" fmla="*/ 39534 h 55065"/>
                        <a:gd name="connsiteX6" fmla="*/ 9648 w 19659"/>
                        <a:gd name="connsiteY6" fmla="*/ 9102 h 55065"/>
                        <a:gd name="connsiteX7" fmla="*/ 6219 w 19659"/>
                        <a:gd name="connsiteY7" fmla="*/ 43392 h 55065"/>
                        <a:gd name="connsiteX8" fmla="*/ 13077 w 19659"/>
                        <a:gd name="connsiteY8" fmla="*/ 39534 h 5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59" h="55065">
                          <a:moveTo>
                            <a:pt x="218" y="46392"/>
                          </a:moveTo>
                          <a:lnTo>
                            <a:pt x="218" y="19817"/>
                          </a:lnTo>
                          <a:cubicBezTo>
                            <a:pt x="-2354" y="8245"/>
                            <a:pt x="18649" y="-11472"/>
                            <a:pt x="19506" y="8673"/>
                          </a:cubicBezTo>
                          <a:cubicBezTo>
                            <a:pt x="19506" y="8673"/>
                            <a:pt x="19506" y="35248"/>
                            <a:pt x="19506" y="35248"/>
                          </a:cubicBezTo>
                          <a:cubicBezTo>
                            <a:pt x="21649" y="46821"/>
                            <a:pt x="647" y="66538"/>
                            <a:pt x="218" y="46392"/>
                          </a:cubicBezTo>
                          <a:close/>
                          <a:moveTo>
                            <a:pt x="13077" y="39534"/>
                          </a:moveTo>
                          <a:cubicBezTo>
                            <a:pt x="11791" y="37820"/>
                            <a:pt x="16506" y="4387"/>
                            <a:pt x="9648" y="9102"/>
                          </a:cubicBezTo>
                          <a:cubicBezTo>
                            <a:pt x="3218" y="11673"/>
                            <a:pt x="7505" y="38677"/>
                            <a:pt x="6219" y="43392"/>
                          </a:cubicBezTo>
                          <a:cubicBezTo>
                            <a:pt x="6648" y="51107"/>
                            <a:pt x="13934" y="44678"/>
                            <a:pt x="13077" y="39534"/>
                          </a:cubicBezTo>
                          <a:close/>
                        </a:path>
                      </a:pathLst>
                    </a:custGeom>
                    <a:solidFill>
                      <a:srgbClr val="6C74AF"/>
                    </a:solidFill>
                    <a:ln w="4286" cap="flat">
                      <a:noFill/>
                      <a:prstDash val="solid"/>
                      <a:miter/>
                    </a:ln>
                  </p:spPr>
                  <p:txBody>
                    <a:bodyPr rtlCol="0" anchor="ctr"/>
                    <a:lstStyle/>
                    <a:p>
                      <a:endParaRPr lang="en-GB"/>
                    </a:p>
                  </p:txBody>
                </p:sp>
                <p:sp>
                  <p:nvSpPr>
                    <p:cNvPr id="1713" name="Freeform: Shape 1712">
                      <a:extLst>
                        <a:ext uri="{FF2B5EF4-FFF2-40B4-BE49-F238E27FC236}">
                          <a16:creationId xmlns:a16="http://schemas.microsoft.com/office/drawing/2014/main" id="{FFB82C3B-2222-94F6-60C9-3B75B9657349}"/>
                        </a:ext>
                      </a:extLst>
                    </p:cNvPr>
                    <p:cNvSpPr/>
                    <p:nvPr/>
                  </p:nvSpPr>
                  <p:spPr>
                    <a:xfrm>
                      <a:off x="6819090" y="2136394"/>
                      <a:ext cx="20394" cy="54543"/>
                    </a:xfrm>
                    <a:custGeom>
                      <a:avLst/>
                      <a:gdLst>
                        <a:gd name="connsiteX0" fmla="*/ 0 w 20394"/>
                        <a:gd name="connsiteY0" fmla="*/ 46157 h 54543"/>
                        <a:gd name="connsiteX1" fmla="*/ 4286 w 20394"/>
                        <a:gd name="connsiteY1" fmla="*/ 29012 h 54543"/>
                        <a:gd name="connsiteX2" fmla="*/ 4286 w 20394"/>
                        <a:gd name="connsiteY2" fmla="*/ 29012 h 54543"/>
                        <a:gd name="connsiteX3" fmla="*/ 429 w 20394"/>
                        <a:gd name="connsiteY3" fmla="*/ 19154 h 54543"/>
                        <a:gd name="connsiteX4" fmla="*/ 15859 w 20394"/>
                        <a:gd name="connsiteY4" fmla="*/ 22154 h 54543"/>
                        <a:gd name="connsiteX5" fmla="*/ 15859 w 20394"/>
                        <a:gd name="connsiteY5" fmla="*/ 22154 h 54543"/>
                        <a:gd name="connsiteX6" fmla="*/ 20146 w 20394"/>
                        <a:gd name="connsiteY6" fmla="*/ 34584 h 54543"/>
                        <a:gd name="connsiteX7" fmla="*/ 0 w 20394"/>
                        <a:gd name="connsiteY7" fmla="*/ 46157 h 54543"/>
                        <a:gd name="connsiteX8" fmla="*/ 13716 w 20394"/>
                        <a:gd name="connsiteY8" fmla="*/ 38013 h 54543"/>
                        <a:gd name="connsiteX9" fmla="*/ 6429 w 20394"/>
                        <a:gd name="connsiteY9" fmla="*/ 37156 h 54543"/>
                        <a:gd name="connsiteX10" fmla="*/ 13716 w 20394"/>
                        <a:gd name="connsiteY10" fmla="*/ 38013 h 54543"/>
                        <a:gd name="connsiteX11" fmla="*/ 13288 w 20394"/>
                        <a:gd name="connsiteY11" fmla="*/ 15296 h 54543"/>
                        <a:gd name="connsiteX12" fmla="*/ 6429 w 20394"/>
                        <a:gd name="connsiteY12" fmla="*/ 15296 h 54543"/>
                        <a:gd name="connsiteX13" fmla="*/ 13288 w 20394"/>
                        <a:gd name="connsiteY13" fmla="*/ 15296 h 5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94" h="54543">
                          <a:moveTo>
                            <a:pt x="0" y="46157"/>
                          </a:moveTo>
                          <a:cubicBezTo>
                            <a:pt x="0" y="40157"/>
                            <a:pt x="0" y="33727"/>
                            <a:pt x="4286" y="29012"/>
                          </a:cubicBezTo>
                          <a:lnTo>
                            <a:pt x="4286" y="29012"/>
                          </a:lnTo>
                          <a:cubicBezTo>
                            <a:pt x="858" y="29012"/>
                            <a:pt x="0" y="23440"/>
                            <a:pt x="429" y="19154"/>
                          </a:cubicBezTo>
                          <a:cubicBezTo>
                            <a:pt x="2572" y="-8707"/>
                            <a:pt x="31290" y="-4849"/>
                            <a:pt x="15859" y="22154"/>
                          </a:cubicBezTo>
                          <a:lnTo>
                            <a:pt x="15859" y="22154"/>
                          </a:lnTo>
                          <a:cubicBezTo>
                            <a:pt x="20574" y="21726"/>
                            <a:pt x="20146" y="30298"/>
                            <a:pt x="20146" y="34584"/>
                          </a:cubicBezTo>
                          <a:cubicBezTo>
                            <a:pt x="22717" y="46157"/>
                            <a:pt x="858" y="65874"/>
                            <a:pt x="0" y="46157"/>
                          </a:cubicBezTo>
                          <a:close/>
                          <a:moveTo>
                            <a:pt x="13716" y="38013"/>
                          </a:moveTo>
                          <a:cubicBezTo>
                            <a:pt x="15859" y="26440"/>
                            <a:pt x="7287" y="26440"/>
                            <a:pt x="6429" y="37156"/>
                          </a:cubicBezTo>
                          <a:cubicBezTo>
                            <a:pt x="4715" y="49158"/>
                            <a:pt x="12859" y="49158"/>
                            <a:pt x="13716" y="38013"/>
                          </a:cubicBezTo>
                          <a:close/>
                          <a:moveTo>
                            <a:pt x="13288" y="15296"/>
                          </a:moveTo>
                          <a:cubicBezTo>
                            <a:pt x="15002" y="5009"/>
                            <a:pt x="6858" y="5867"/>
                            <a:pt x="6429" y="15296"/>
                          </a:cubicBezTo>
                          <a:cubicBezTo>
                            <a:pt x="5144" y="25583"/>
                            <a:pt x="12859" y="24297"/>
                            <a:pt x="13288" y="15296"/>
                          </a:cubicBezTo>
                          <a:close/>
                        </a:path>
                      </a:pathLst>
                    </a:custGeom>
                    <a:solidFill>
                      <a:srgbClr val="6C74AF"/>
                    </a:solidFill>
                    <a:ln w="4286" cap="flat">
                      <a:noFill/>
                      <a:prstDash val="solid"/>
                      <a:miter/>
                    </a:ln>
                  </p:spPr>
                  <p:txBody>
                    <a:bodyPr rtlCol="0" anchor="ctr"/>
                    <a:lstStyle/>
                    <a:p>
                      <a:endParaRPr lang="en-GB"/>
                    </a:p>
                  </p:txBody>
                </p:sp>
                <p:sp>
                  <p:nvSpPr>
                    <p:cNvPr id="1714" name="Freeform: Shape 1713">
                      <a:extLst>
                        <a:ext uri="{FF2B5EF4-FFF2-40B4-BE49-F238E27FC236}">
                          <a16:creationId xmlns:a16="http://schemas.microsoft.com/office/drawing/2014/main" id="{AB9BB93E-551E-5064-A378-8F74FB091EA8}"/>
                        </a:ext>
                      </a:extLst>
                    </p:cNvPr>
                    <p:cNvSpPr/>
                    <p:nvPr/>
                  </p:nvSpPr>
                  <p:spPr>
                    <a:xfrm>
                      <a:off x="6842446" y="2122443"/>
                      <a:ext cx="19724" cy="55065"/>
                    </a:xfrm>
                    <a:custGeom>
                      <a:avLst/>
                      <a:gdLst>
                        <a:gd name="connsiteX0" fmla="*/ 218 w 19724"/>
                        <a:gd name="connsiteY0" fmla="*/ 46392 h 55065"/>
                        <a:gd name="connsiteX1" fmla="*/ 218 w 19724"/>
                        <a:gd name="connsiteY1" fmla="*/ 19817 h 55065"/>
                        <a:gd name="connsiteX2" fmla="*/ 19506 w 19724"/>
                        <a:gd name="connsiteY2" fmla="*/ 8673 h 55065"/>
                        <a:gd name="connsiteX3" fmla="*/ 19506 w 19724"/>
                        <a:gd name="connsiteY3" fmla="*/ 35248 h 55065"/>
                        <a:gd name="connsiteX4" fmla="*/ 218 w 19724"/>
                        <a:gd name="connsiteY4" fmla="*/ 46392 h 55065"/>
                        <a:gd name="connsiteX5" fmla="*/ 13077 w 19724"/>
                        <a:gd name="connsiteY5" fmla="*/ 39534 h 55065"/>
                        <a:gd name="connsiteX6" fmla="*/ 9648 w 19724"/>
                        <a:gd name="connsiteY6" fmla="*/ 9102 h 55065"/>
                        <a:gd name="connsiteX7" fmla="*/ 6219 w 19724"/>
                        <a:gd name="connsiteY7" fmla="*/ 43392 h 55065"/>
                        <a:gd name="connsiteX8" fmla="*/ 13077 w 19724"/>
                        <a:gd name="connsiteY8" fmla="*/ 39534 h 5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24" h="55065">
                          <a:moveTo>
                            <a:pt x="218" y="46392"/>
                          </a:moveTo>
                          <a:lnTo>
                            <a:pt x="218" y="19817"/>
                          </a:lnTo>
                          <a:cubicBezTo>
                            <a:pt x="-2354" y="8244"/>
                            <a:pt x="18649" y="-11472"/>
                            <a:pt x="19506" y="8673"/>
                          </a:cubicBezTo>
                          <a:cubicBezTo>
                            <a:pt x="19506" y="8673"/>
                            <a:pt x="19506" y="35248"/>
                            <a:pt x="19506" y="35248"/>
                          </a:cubicBezTo>
                          <a:cubicBezTo>
                            <a:pt x="22078" y="46821"/>
                            <a:pt x="1076" y="66538"/>
                            <a:pt x="218" y="46392"/>
                          </a:cubicBezTo>
                          <a:close/>
                          <a:moveTo>
                            <a:pt x="13077" y="39534"/>
                          </a:moveTo>
                          <a:cubicBezTo>
                            <a:pt x="11791" y="37820"/>
                            <a:pt x="16506" y="4387"/>
                            <a:pt x="9648" y="9102"/>
                          </a:cubicBezTo>
                          <a:cubicBezTo>
                            <a:pt x="3219" y="11674"/>
                            <a:pt x="7505" y="38677"/>
                            <a:pt x="6219" y="43392"/>
                          </a:cubicBezTo>
                          <a:cubicBezTo>
                            <a:pt x="6647" y="51107"/>
                            <a:pt x="13934" y="44249"/>
                            <a:pt x="13077" y="39534"/>
                          </a:cubicBezTo>
                          <a:close/>
                        </a:path>
                      </a:pathLst>
                    </a:custGeom>
                    <a:solidFill>
                      <a:srgbClr val="6C74AF"/>
                    </a:solidFill>
                    <a:ln w="4286" cap="flat">
                      <a:noFill/>
                      <a:prstDash val="solid"/>
                      <a:miter/>
                    </a:ln>
                  </p:spPr>
                  <p:txBody>
                    <a:bodyPr rtlCol="0" anchor="ctr"/>
                    <a:lstStyle/>
                    <a:p>
                      <a:endParaRPr lang="en-GB"/>
                    </a:p>
                  </p:txBody>
                </p:sp>
                <p:sp>
                  <p:nvSpPr>
                    <p:cNvPr id="1715" name="Freeform: Shape 1714">
                      <a:extLst>
                        <a:ext uri="{FF2B5EF4-FFF2-40B4-BE49-F238E27FC236}">
                          <a16:creationId xmlns:a16="http://schemas.microsoft.com/office/drawing/2014/main" id="{FEE63BA8-0208-D02C-710F-86DB662FBDEB}"/>
                        </a:ext>
                      </a:extLst>
                    </p:cNvPr>
                    <p:cNvSpPr/>
                    <p:nvPr/>
                  </p:nvSpPr>
                  <p:spPr>
                    <a:xfrm>
                      <a:off x="6902363" y="2087724"/>
                      <a:ext cx="19815" cy="55052"/>
                    </a:xfrm>
                    <a:custGeom>
                      <a:avLst/>
                      <a:gdLst>
                        <a:gd name="connsiteX0" fmla="*/ 309 w 19815"/>
                        <a:gd name="connsiteY0" fmla="*/ 46392 h 55052"/>
                        <a:gd name="connsiteX1" fmla="*/ 309 w 19815"/>
                        <a:gd name="connsiteY1" fmla="*/ 45535 h 55052"/>
                        <a:gd name="connsiteX2" fmla="*/ 6310 w 19815"/>
                        <a:gd name="connsiteY2" fmla="*/ 42106 h 55052"/>
                        <a:gd name="connsiteX3" fmla="*/ 13168 w 19815"/>
                        <a:gd name="connsiteY3" fmla="*/ 38248 h 55052"/>
                        <a:gd name="connsiteX4" fmla="*/ 13168 w 19815"/>
                        <a:gd name="connsiteY4" fmla="*/ 28390 h 55052"/>
                        <a:gd name="connsiteX5" fmla="*/ 13168 w 19815"/>
                        <a:gd name="connsiteY5" fmla="*/ 28390 h 55052"/>
                        <a:gd name="connsiteX6" fmla="*/ 309 w 19815"/>
                        <a:gd name="connsiteY6" fmla="*/ 19817 h 55052"/>
                        <a:gd name="connsiteX7" fmla="*/ 19597 w 19815"/>
                        <a:gd name="connsiteY7" fmla="*/ 8673 h 55052"/>
                        <a:gd name="connsiteX8" fmla="*/ 19597 w 19815"/>
                        <a:gd name="connsiteY8" fmla="*/ 34819 h 55052"/>
                        <a:gd name="connsiteX9" fmla="*/ 309 w 19815"/>
                        <a:gd name="connsiteY9" fmla="*/ 46392 h 55052"/>
                        <a:gd name="connsiteX10" fmla="*/ 13168 w 19815"/>
                        <a:gd name="connsiteY10" fmla="*/ 20675 h 55052"/>
                        <a:gd name="connsiteX11" fmla="*/ 9739 w 19815"/>
                        <a:gd name="connsiteY11" fmla="*/ 8673 h 55052"/>
                        <a:gd name="connsiteX12" fmla="*/ 6310 w 19815"/>
                        <a:gd name="connsiteY12" fmla="*/ 24532 h 55052"/>
                        <a:gd name="connsiteX13" fmla="*/ 13168 w 19815"/>
                        <a:gd name="connsiteY13" fmla="*/ 20675 h 55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815" h="55052">
                          <a:moveTo>
                            <a:pt x="309" y="46392"/>
                          </a:moveTo>
                          <a:lnTo>
                            <a:pt x="309" y="45535"/>
                          </a:lnTo>
                          <a:lnTo>
                            <a:pt x="6310" y="42106"/>
                          </a:lnTo>
                          <a:cubicBezTo>
                            <a:pt x="5453" y="51536"/>
                            <a:pt x="14025" y="45964"/>
                            <a:pt x="13168" y="38248"/>
                          </a:cubicBezTo>
                          <a:cubicBezTo>
                            <a:pt x="13168" y="38248"/>
                            <a:pt x="13168" y="28390"/>
                            <a:pt x="13168" y="28390"/>
                          </a:cubicBezTo>
                          <a:lnTo>
                            <a:pt x="13168" y="28390"/>
                          </a:lnTo>
                          <a:cubicBezTo>
                            <a:pt x="4167" y="46392"/>
                            <a:pt x="-1405" y="33962"/>
                            <a:pt x="309" y="19817"/>
                          </a:cubicBezTo>
                          <a:cubicBezTo>
                            <a:pt x="-2263" y="8245"/>
                            <a:pt x="18740" y="-11472"/>
                            <a:pt x="19597" y="8673"/>
                          </a:cubicBezTo>
                          <a:cubicBezTo>
                            <a:pt x="19597" y="8673"/>
                            <a:pt x="19597" y="34819"/>
                            <a:pt x="19597" y="34819"/>
                          </a:cubicBezTo>
                          <a:cubicBezTo>
                            <a:pt x="22169" y="46821"/>
                            <a:pt x="1167" y="66537"/>
                            <a:pt x="309" y="46392"/>
                          </a:cubicBezTo>
                          <a:close/>
                          <a:moveTo>
                            <a:pt x="13168" y="20675"/>
                          </a:moveTo>
                          <a:cubicBezTo>
                            <a:pt x="12739" y="18532"/>
                            <a:pt x="15311" y="5244"/>
                            <a:pt x="9739" y="8673"/>
                          </a:cubicBezTo>
                          <a:cubicBezTo>
                            <a:pt x="5024" y="10816"/>
                            <a:pt x="6738" y="20246"/>
                            <a:pt x="6310" y="24532"/>
                          </a:cubicBezTo>
                          <a:cubicBezTo>
                            <a:pt x="6738" y="32676"/>
                            <a:pt x="14025" y="25818"/>
                            <a:pt x="13168" y="20675"/>
                          </a:cubicBezTo>
                          <a:close/>
                        </a:path>
                      </a:pathLst>
                    </a:custGeom>
                    <a:solidFill>
                      <a:srgbClr val="6C74AF"/>
                    </a:solidFill>
                    <a:ln w="4286" cap="flat">
                      <a:noFill/>
                      <a:prstDash val="solid"/>
                      <a:miter/>
                    </a:ln>
                  </p:spPr>
                  <p:txBody>
                    <a:bodyPr rtlCol="0" anchor="ctr"/>
                    <a:lstStyle/>
                    <a:p>
                      <a:endParaRPr lang="en-GB"/>
                    </a:p>
                  </p:txBody>
                </p:sp>
                <p:sp>
                  <p:nvSpPr>
                    <p:cNvPr id="1716" name="Freeform: Shape 1715">
                      <a:extLst>
                        <a:ext uri="{FF2B5EF4-FFF2-40B4-BE49-F238E27FC236}">
                          <a16:creationId xmlns:a16="http://schemas.microsoft.com/office/drawing/2014/main" id="{6D2BFBCD-FF6E-3007-3534-D477B3894359}"/>
                        </a:ext>
                      </a:extLst>
                    </p:cNvPr>
                    <p:cNvSpPr/>
                    <p:nvPr/>
                  </p:nvSpPr>
                  <p:spPr>
                    <a:xfrm>
                      <a:off x="6925508" y="2074437"/>
                      <a:ext cx="19815" cy="55052"/>
                    </a:xfrm>
                    <a:custGeom>
                      <a:avLst/>
                      <a:gdLst>
                        <a:gd name="connsiteX0" fmla="*/ 309 w 19815"/>
                        <a:gd name="connsiteY0" fmla="*/ 46392 h 55052"/>
                        <a:gd name="connsiteX1" fmla="*/ 309 w 19815"/>
                        <a:gd name="connsiteY1" fmla="*/ 45535 h 55052"/>
                        <a:gd name="connsiteX2" fmla="*/ 6310 w 19815"/>
                        <a:gd name="connsiteY2" fmla="*/ 42106 h 55052"/>
                        <a:gd name="connsiteX3" fmla="*/ 13168 w 19815"/>
                        <a:gd name="connsiteY3" fmla="*/ 38248 h 55052"/>
                        <a:gd name="connsiteX4" fmla="*/ 13168 w 19815"/>
                        <a:gd name="connsiteY4" fmla="*/ 28390 h 55052"/>
                        <a:gd name="connsiteX5" fmla="*/ 13168 w 19815"/>
                        <a:gd name="connsiteY5" fmla="*/ 28390 h 55052"/>
                        <a:gd name="connsiteX6" fmla="*/ 309 w 19815"/>
                        <a:gd name="connsiteY6" fmla="*/ 19817 h 55052"/>
                        <a:gd name="connsiteX7" fmla="*/ 19597 w 19815"/>
                        <a:gd name="connsiteY7" fmla="*/ 8673 h 55052"/>
                        <a:gd name="connsiteX8" fmla="*/ 19597 w 19815"/>
                        <a:gd name="connsiteY8" fmla="*/ 34819 h 55052"/>
                        <a:gd name="connsiteX9" fmla="*/ 309 w 19815"/>
                        <a:gd name="connsiteY9" fmla="*/ 46392 h 55052"/>
                        <a:gd name="connsiteX10" fmla="*/ 13168 w 19815"/>
                        <a:gd name="connsiteY10" fmla="*/ 20675 h 55052"/>
                        <a:gd name="connsiteX11" fmla="*/ 9739 w 19815"/>
                        <a:gd name="connsiteY11" fmla="*/ 8673 h 55052"/>
                        <a:gd name="connsiteX12" fmla="*/ 6310 w 19815"/>
                        <a:gd name="connsiteY12" fmla="*/ 24532 h 55052"/>
                        <a:gd name="connsiteX13" fmla="*/ 13168 w 19815"/>
                        <a:gd name="connsiteY13" fmla="*/ 20675 h 55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815" h="55052">
                          <a:moveTo>
                            <a:pt x="309" y="46392"/>
                          </a:moveTo>
                          <a:lnTo>
                            <a:pt x="309" y="45535"/>
                          </a:lnTo>
                          <a:lnTo>
                            <a:pt x="6310" y="42106"/>
                          </a:lnTo>
                          <a:cubicBezTo>
                            <a:pt x="5453" y="51536"/>
                            <a:pt x="14025" y="45963"/>
                            <a:pt x="13168" y="38248"/>
                          </a:cubicBezTo>
                          <a:cubicBezTo>
                            <a:pt x="13168" y="38248"/>
                            <a:pt x="13168" y="28390"/>
                            <a:pt x="13168" y="28390"/>
                          </a:cubicBezTo>
                          <a:lnTo>
                            <a:pt x="13168" y="28390"/>
                          </a:lnTo>
                          <a:cubicBezTo>
                            <a:pt x="4167" y="46392"/>
                            <a:pt x="-1405" y="33962"/>
                            <a:pt x="309" y="19817"/>
                          </a:cubicBezTo>
                          <a:cubicBezTo>
                            <a:pt x="-2262" y="8245"/>
                            <a:pt x="18740" y="-11472"/>
                            <a:pt x="19597" y="8673"/>
                          </a:cubicBezTo>
                          <a:cubicBezTo>
                            <a:pt x="19597" y="8673"/>
                            <a:pt x="19597" y="34819"/>
                            <a:pt x="19597" y="34819"/>
                          </a:cubicBezTo>
                          <a:cubicBezTo>
                            <a:pt x="22169" y="46821"/>
                            <a:pt x="1167" y="66538"/>
                            <a:pt x="309" y="46392"/>
                          </a:cubicBezTo>
                          <a:close/>
                          <a:moveTo>
                            <a:pt x="13168" y="20675"/>
                          </a:moveTo>
                          <a:cubicBezTo>
                            <a:pt x="12739" y="18532"/>
                            <a:pt x="15311" y="5244"/>
                            <a:pt x="9739" y="8673"/>
                          </a:cubicBezTo>
                          <a:cubicBezTo>
                            <a:pt x="5024" y="10816"/>
                            <a:pt x="6739" y="20246"/>
                            <a:pt x="6310" y="24532"/>
                          </a:cubicBezTo>
                          <a:cubicBezTo>
                            <a:pt x="6739" y="32248"/>
                            <a:pt x="14025" y="25390"/>
                            <a:pt x="13168" y="20675"/>
                          </a:cubicBezTo>
                          <a:close/>
                        </a:path>
                      </a:pathLst>
                    </a:custGeom>
                    <a:solidFill>
                      <a:srgbClr val="6C74AF"/>
                    </a:solidFill>
                    <a:ln w="4286" cap="flat">
                      <a:noFill/>
                      <a:prstDash val="solid"/>
                      <a:miter/>
                    </a:ln>
                  </p:spPr>
                  <p:txBody>
                    <a:bodyPr rtlCol="0" anchor="ctr"/>
                    <a:lstStyle/>
                    <a:p>
                      <a:endParaRPr lang="en-GB"/>
                    </a:p>
                  </p:txBody>
                </p:sp>
              </p:grpSp>
              <p:grpSp>
                <p:nvGrpSpPr>
                  <p:cNvPr id="1717" name="Graphic 18">
                    <a:extLst>
                      <a:ext uri="{FF2B5EF4-FFF2-40B4-BE49-F238E27FC236}">
                        <a16:creationId xmlns:a16="http://schemas.microsoft.com/office/drawing/2014/main" id="{B3C1B51F-40A9-A25F-432D-A7073593ED22}"/>
                      </a:ext>
                    </a:extLst>
                  </p:cNvPr>
                  <p:cNvGrpSpPr/>
                  <p:nvPr/>
                </p:nvGrpSpPr>
                <p:grpSpPr>
                  <a:xfrm>
                    <a:off x="5862487" y="1591906"/>
                    <a:ext cx="1047043" cy="474059"/>
                    <a:chOff x="5862487" y="1591906"/>
                    <a:chExt cx="1047043" cy="474059"/>
                  </a:xfrm>
                  <a:solidFill>
                    <a:srgbClr val="6C74AF"/>
                  </a:solidFill>
                </p:grpSpPr>
                <p:sp>
                  <p:nvSpPr>
                    <p:cNvPr id="1718" name="Freeform: Shape 1717">
                      <a:extLst>
                        <a:ext uri="{FF2B5EF4-FFF2-40B4-BE49-F238E27FC236}">
                          <a16:creationId xmlns:a16="http://schemas.microsoft.com/office/drawing/2014/main" id="{68E09E7D-9198-BA5E-4DA1-78C4FA9FC851}"/>
                        </a:ext>
                      </a:extLst>
                    </p:cNvPr>
                    <p:cNvSpPr/>
                    <p:nvPr/>
                  </p:nvSpPr>
                  <p:spPr>
                    <a:xfrm>
                      <a:off x="5879972" y="2030818"/>
                      <a:ext cx="4714" cy="1285"/>
                    </a:xfrm>
                    <a:custGeom>
                      <a:avLst/>
                      <a:gdLst>
                        <a:gd name="connsiteX0" fmla="*/ 4715 w 4714"/>
                        <a:gd name="connsiteY0" fmla="*/ 1286 h 1285"/>
                        <a:gd name="connsiteX1" fmla="*/ 0 w 4714"/>
                        <a:gd name="connsiteY1" fmla="*/ 0 h 1285"/>
                        <a:gd name="connsiteX2" fmla="*/ 4715 w 4714"/>
                        <a:gd name="connsiteY2" fmla="*/ 1286 h 1285"/>
                      </a:gdLst>
                      <a:ahLst/>
                      <a:cxnLst>
                        <a:cxn ang="0">
                          <a:pos x="connsiteX0" y="connsiteY0"/>
                        </a:cxn>
                        <a:cxn ang="0">
                          <a:pos x="connsiteX1" y="connsiteY1"/>
                        </a:cxn>
                        <a:cxn ang="0">
                          <a:pos x="connsiteX2" y="connsiteY2"/>
                        </a:cxn>
                      </a:cxnLst>
                      <a:rect l="l" t="t" r="r" b="b"/>
                      <a:pathLst>
                        <a:path w="4714" h="1285">
                          <a:moveTo>
                            <a:pt x="4715" y="1286"/>
                          </a:moveTo>
                          <a:cubicBezTo>
                            <a:pt x="3429" y="857"/>
                            <a:pt x="858" y="429"/>
                            <a:pt x="0" y="0"/>
                          </a:cubicBezTo>
                          <a:cubicBezTo>
                            <a:pt x="858" y="429"/>
                            <a:pt x="3001" y="857"/>
                            <a:pt x="4715" y="1286"/>
                          </a:cubicBezTo>
                          <a:close/>
                        </a:path>
                      </a:pathLst>
                    </a:custGeom>
                    <a:solidFill>
                      <a:srgbClr val="6C74AF"/>
                    </a:solidFill>
                    <a:ln w="4286" cap="flat">
                      <a:noFill/>
                      <a:prstDash val="solid"/>
                      <a:miter/>
                    </a:ln>
                  </p:spPr>
                  <p:txBody>
                    <a:bodyPr rtlCol="0" anchor="ctr"/>
                    <a:lstStyle/>
                    <a:p>
                      <a:endParaRPr lang="en-GB"/>
                    </a:p>
                  </p:txBody>
                </p:sp>
                <p:sp>
                  <p:nvSpPr>
                    <p:cNvPr id="1719" name="Freeform: Shape 1718">
                      <a:extLst>
                        <a:ext uri="{FF2B5EF4-FFF2-40B4-BE49-F238E27FC236}">
                          <a16:creationId xmlns:a16="http://schemas.microsoft.com/office/drawing/2014/main" id="{050D7150-8D42-355A-0421-73A556F5953A}"/>
                        </a:ext>
                      </a:extLst>
                    </p:cNvPr>
                    <p:cNvSpPr/>
                    <p:nvPr/>
                  </p:nvSpPr>
                  <p:spPr>
                    <a:xfrm>
                      <a:off x="5884687" y="2032103"/>
                      <a:ext cx="3105" cy="811"/>
                    </a:xfrm>
                    <a:custGeom>
                      <a:avLst/>
                      <a:gdLst>
                        <a:gd name="connsiteX0" fmla="*/ 0 w 3105"/>
                        <a:gd name="connsiteY0" fmla="*/ 0 h 811"/>
                        <a:gd name="connsiteX1" fmla="*/ 0 w 3105"/>
                        <a:gd name="connsiteY1" fmla="*/ 0 h 811"/>
                        <a:gd name="connsiteX2" fmla="*/ 0 w 3105"/>
                        <a:gd name="connsiteY2" fmla="*/ 0 h 811"/>
                      </a:gdLst>
                      <a:ahLst/>
                      <a:cxnLst>
                        <a:cxn ang="0">
                          <a:pos x="connsiteX0" y="connsiteY0"/>
                        </a:cxn>
                        <a:cxn ang="0">
                          <a:pos x="connsiteX1" y="connsiteY1"/>
                        </a:cxn>
                        <a:cxn ang="0">
                          <a:pos x="connsiteX2" y="connsiteY2"/>
                        </a:cxn>
                      </a:cxnLst>
                      <a:rect l="l" t="t" r="r" b="b"/>
                      <a:pathLst>
                        <a:path w="3105" h="811">
                          <a:moveTo>
                            <a:pt x="0" y="0"/>
                          </a:moveTo>
                          <a:cubicBezTo>
                            <a:pt x="5144" y="1286"/>
                            <a:pt x="3001" y="857"/>
                            <a:pt x="0" y="0"/>
                          </a:cubicBezTo>
                          <a:lnTo>
                            <a:pt x="0" y="0"/>
                          </a:lnTo>
                          <a:close/>
                        </a:path>
                      </a:pathLst>
                    </a:custGeom>
                    <a:solidFill>
                      <a:srgbClr val="6C74AF"/>
                    </a:solidFill>
                    <a:ln w="4286" cap="flat">
                      <a:noFill/>
                      <a:prstDash val="solid"/>
                      <a:miter/>
                    </a:ln>
                  </p:spPr>
                  <p:txBody>
                    <a:bodyPr rtlCol="0" anchor="ctr"/>
                    <a:lstStyle/>
                    <a:p>
                      <a:endParaRPr lang="en-GB"/>
                    </a:p>
                  </p:txBody>
                </p:sp>
                <p:sp>
                  <p:nvSpPr>
                    <p:cNvPr id="1720" name="Freeform: Shape 1719">
                      <a:extLst>
                        <a:ext uri="{FF2B5EF4-FFF2-40B4-BE49-F238E27FC236}">
                          <a16:creationId xmlns:a16="http://schemas.microsoft.com/office/drawing/2014/main" id="{5350C4BD-8335-767F-9EB3-4D6EF906321B}"/>
                        </a:ext>
                      </a:extLst>
                    </p:cNvPr>
                    <p:cNvSpPr/>
                    <p:nvPr/>
                  </p:nvSpPr>
                  <p:spPr>
                    <a:xfrm>
                      <a:off x="5879161" y="2030818"/>
                      <a:ext cx="811" cy="4286"/>
                    </a:xfrm>
                    <a:custGeom>
                      <a:avLst/>
                      <a:gdLst>
                        <a:gd name="connsiteX0" fmla="*/ 811 w 811"/>
                        <a:gd name="connsiteY0" fmla="*/ 0 h 4286"/>
                        <a:gd name="connsiteX1" fmla="*/ 811 w 811"/>
                        <a:gd name="connsiteY1" fmla="*/ 0 h 4286"/>
                        <a:gd name="connsiteX2" fmla="*/ 811 w 811"/>
                        <a:gd name="connsiteY2" fmla="*/ 0 h 4286"/>
                      </a:gdLst>
                      <a:ahLst/>
                      <a:cxnLst>
                        <a:cxn ang="0">
                          <a:pos x="connsiteX0" y="connsiteY0"/>
                        </a:cxn>
                        <a:cxn ang="0">
                          <a:pos x="connsiteX1" y="connsiteY1"/>
                        </a:cxn>
                        <a:cxn ang="0">
                          <a:pos x="connsiteX2" y="connsiteY2"/>
                        </a:cxn>
                      </a:cxnLst>
                      <a:rect l="l" t="t" r="r" b="b"/>
                      <a:pathLst>
                        <a:path w="811" h="4286">
                          <a:moveTo>
                            <a:pt x="811" y="0"/>
                          </a:moveTo>
                          <a:cubicBezTo>
                            <a:pt x="-46" y="0"/>
                            <a:pt x="-474" y="0"/>
                            <a:pt x="811" y="0"/>
                          </a:cubicBezTo>
                          <a:lnTo>
                            <a:pt x="811" y="0"/>
                          </a:lnTo>
                          <a:close/>
                        </a:path>
                      </a:pathLst>
                    </a:custGeom>
                    <a:solidFill>
                      <a:srgbClr val="6C74AF"/>
                    </a:solidFill>
                    <a:ln w="4286" cap="flat">
                      <a:noFill/>
                      <a:prstDash val="solid"/>
                      <a:miter/>
                    </a:ln>
                  </p:spPr>
                  <p:txBody>
                    <a:bodyPr rtlCol="0" anchor="ctr"/>
                    <a:lstStyle/>
                    <a:p>
                      <a:endParaRPr lang="en-GB"/>
                    </a:p>
                  </p:txBody>
                </p:sp>
                <p:sp>
                  <p:nvSpPr>
                    <p:cNvPr id="1721" name="Freeform: Shape 1720">
                      <a:extLst>
                        <a:ext uri="{FF2B5EF4-FFF2-40B4-BE49-F238E27FC236}">
                          <a16:creationId xmlns:a16="http://schemas.microsoft.com/office/drawing/2014/main" id="{23DE86CF-D78B-EEBD-0417-41FE1AAE68AC}"/>
                        </a:ext>
                      </a:extLst>
                    </p:cNvPr>
                    <p:cNvSpPr/>
                    <p:nvPr/>
                  </p:nvSpPr>
                  <p:spPr>
                    <a:xfrm>
                      <a:off x="5862487" y="1591906"/>
                      <a:ext cx="1047043" cy="474059"/>
                    </a:xfrm>
                    <a:custGeom>
                      <a:avLst/>
                      <a:gdLst>
                        <a:gd name="connsiteX0" fmla="*/ 1001609 w 1047043"/>
                        <a:gd name="connsiteY0" fmla="*/ 46720 h 474059"/>
                        <a:gd name="connsiteX1" fmla="*/ 997752 w 1047043"/>
                        <a:gd name="connsiteY1" fmla="*/ 79296 h 474059"/>
                        <a:gd name="connsiteX2" fmla="*/ 840446 w 1047043"/>
                        <a:gd name="connsiteY2" fmla="*/ 0 h 474059"/>
                        <a:gd name="connsiteX3" fmla="*/ 755578 w 1047043"/>
                        <a:gd name="connsiteY3" fmla="*/ 225028 h 474059"/>
                        <a:gd name="connsiteX4" fmla="*/ 532264 w 1047043"/>
                        <a:gd name="connsiteY4" fmla="*/ 142732 h 474059"/>
                        <a:gd name="connsiteX5" fmla="*/ 476115 w 1047043"/>
                        <a:gd name="connsiteY5" fmla="*/ 207454 h 474059"/>
                        <a:gd name="connsiteX6" fmla="*/ 353099 w 1047043"/>
                        <a:gd name="connsiteY6" fmla="*/ 157734 h 474059"/>
                        <a:gd name="connsiteX7" fmla="*/ 216796 w 1047043"/>
                        <a:gd name="connsiteY7" fmla="*/ 454771 h 474059"/>
                        <a:gd name="connsiteX8" fmla="*/ 56062 w 1047043"/>
                        <a:gd name="connsiteY8" fmla="*/ 411909 h 474059"/>
                        <a:gd name="connsiteX9" fmla="*/ 1198 w 1047043"/>
                        <a:gd name="connsiteY9" fmla="*/ 405908 h 474059"/>
                        <a:gd name="connsiteX10" fmla="*/ 52204 w 1047043"/>
                        <a:gd name="connsiteY10" fmla="*/ 427768 h 474059"/>
                        <a:gd name="connsiteX11" fmla="*/ 226655 w 1047043"/>
                        <a:gd name="connsiteY11" fmla="*/ 474059 h 474059"/>
                        <a:gd name="connsiteX12" fmla="*/ 362100 w 1047043"/>
                        <a:gd name="connsiteY12" fmla="*/ 178737 h 474059"/>
                        <a:gd name="connsiteX13" fmla="*/ 481258 w 1047043"/>
                        <a:gd name="connsiteY13" fmla="*/ 227171 h 474059"/>
                        <a:gd name="connsiteX14" fmla="*/ 537408 w 1047043"/>
                        <a:gd name="connsiteY14" fmla="*/ 162449 h 474059"/>
                        <a:gd name="connsiteX15" fmla="*/ 766294 w 1047043"/>
                        <a:gd name="connsiteY15" fmla="*/ 239601 h 474059"/>
                        <a:gd name="connsiteX16" fmla="*/ 849876 w 1047043"/>
                        <a:gd name="connsiteY16" fmla="*/ 23574 h 474059"/>
                        <a:gd name="connsiteX17" fmla="*/ 990465 w 1047043"/>
                        <a:gd name="connsiteY17" fmla="*/ 94726 h 474059"/>
                        <a:gd name="connsiteX18" fmla="*/ 966462 w 1047043"/>
                        <a:gd name="connsiteY18" fmla="*/ 117443 h 474059"/>
                        <a:gd name="connsiteX19" fmla="*/ 1047043 w 1047043"/>
                        <a:gd name="connsiteY19" fmla="*/ 114014 h 474059"/>
                        <a:gd name="connsiteX20" fmla="*/ 1001609 w 1047043"/>
                        <a:gd name="connsiteY20" fmla="*/ 46720 h 474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47043" h="474059">
                          <a:moveTo>
                            <a:pt x="1001609" y="46720"/>
                          </a:moveTo>
                          <a:lnTo>
                            <a:pt x="997752" y="79296"/>
                          </a:lnTo>
                          <a:lnTo>
                            <a:pt x="840446" y="0"/>
                          </a:lnTo>
                          <a:cubicBezTo>
                            <a:pt x="813871" y="73723"/>
                            <a:pt x="766723" y="201025"/>
                            <a:pt x="755578" y="225028"/>
                          </a:cubicBezTo>
                          <a:cubicBezTo>
                            <a:pt x="729861" y="219456"/>
                            <a:pt x="605560" y="171879"/>
                            <a:pt x="532264" y="142732"/>
                          </a:cubicBezTo>
                          <a:lnTo>
                            <a:pt x="476115" y="207454"/>
                          </a:lnTo>
                          <a:lnTo>
                            <a:pt x="353099" y="157734"/>
                          </a:lnTo>
                          <a:lnTo>
                            <a:pt x="216796" y="454771"/>
                          </a:lnTo>
                          <a:lnTo>
                            <a:pt x="56062" y="411909"/>
                          </a:lnTo>
                          <a:cubicBezTo>
                            <a:pt x="56062" y="380619"/>
                            <a:pt x="8056" y="375047"/>
                            <a:pt x="1198" y="405908"/>
                          </a:cubicBezTo>
                          <a:cubicBezTo>
                            <a:pt x="-7803" y="436340"/>
                            <a:pt x="36345" y="454771"/>
                            <a:pt x="52204" y="427768"/>
                          </a:cubicBezTo>
                          <a:lnTo>
                            <a:pt x="226655" y="474059"/>
                          </a:lnTo>
                          <a:lnTo>
                            <a:pt x="362100" y="178737"/>
                          </a:lnTo>
                          <a:lnTo>
                            <a:pt x="481258" y="227171"/>
                          </a:lnTo>
                          <a:lnTo>
                            <a:pt x="537408" y="162449"/>
                          </a:lnTo>
                          <a:cubicBezTo>
                            <a:pt x="567412" y="172736"/>
                            <a:pt x="774437" y="259747"/>
                            <a:pt x="766294" y="239601"/>
                          </a:cubicBezTo>
                          <a:cubicBezTo>
                            <a:pt x="771009" y="234886"/>
                            <a:pt x="799298" y="162020"/>
                            <a:pt x="849876" y="23574"/>
                          </a:cubicBezTo>
                          <a:lnTo>
                            <a:pt x="990465" y="94726"/>
                          </a:lnTo>
                          <a:lnTo>
                            <a:pt x="966462" y="117443"/>
                          </a:lnTo>
                          <a:cubicBezTo>
                            <a:pt x="989608" y="111443"/>
                            <a:pt x="1022183" y="111443"/>
                            <a:pt x="1047043" y="114014"/>
                          </a:cubicBezTo>
                          <a:cubicBezTo>
                            <a:pt x="1029898" y="95155"/>
                            <a:pt x="1010610" y="68580"/>
                            <a:pt x="1001609" y="46720"/>
                          </a:cubicBezTo>
                          <a:close/>
                        </a:path>
                      </a:pathLst>
                    </a:custGeom>
                    <a:solidFill>
                      <a:srgbClr val="6C74AF"/>
                    </a:solidFill>
                    <a:ln w="4286" cap="flat">
                      <a:noFill/>
                      <a:prstDash val="solid"/>
                      <a:miter/>
                    </a:ln>
                  </p:spPr>
                  <p:txBody>
                    <a:bodyPr rtlCol="0" anchor="ctr"/>
                    <a:lstStyle/>
                    <a:p>
                      <a:endParaRPr lang="en-GB"/>
                    </a:p>
                  </p:txBody>
                </p:sp>
              </p:grpSp>
            </p:grpSp>
          </p:grpSp>
        </p:grpSp>
        <p:grpSp>
          <p:nvGrpSpPr>
            <p:cNvPr id="1722" name="Graphic 18">
              <a:extLst>
                <a:ext uri="{FF2B5EF4-FFF2-40B4-BE49-F238E27FC236}">
                  <a16:creationId xmlns:a16="http://schemas.microsoft.com/office/drawing/2014/main" id="{8919EFAF-4838-94EF-5992-6CBC9D7929BA}"/>
                </a:ext>
              </a:extLst>
            </p:cNvPr>
            <p:cNvGrpSpPr/>
            <p:nvPr/>
          </p:nvGrpSpPr>
          <p:grpSpPr>
            <a:xfrm>
              <a:off x="5386465" y="2200972"/>
              <a:ext cx="856466" cy="1988186"/>
              <a:chOff x="5386465" y="2200972"/>
              <a:chExt cx="856466" cy="1988186"/>
            </a:xfrm>
          </p:grpSpPr>
          <p:sp>
            <p:nvSpPr>
              <p:cNvPr id="1723" name="Freeform: Shape 1722">
                <a:extLst>
                  <a:ext uri="{FF2B5EF4-FFF2-40B4-BE49-F238E27FC236}">
                    <a16:creationId xmlns:a16="http://schemas.microsoft.com/office/drawing/2014/main" id="{CF769E32-7589-1222-FBA3-D52946C486F1}"/>
                  </a:ext>
                </a:extLst>
              </p:cNvPr>
              <p:cNvSpPr/>
              <p:nvPr/>
            </p:nvSpPr>
            <p:spPr>
              <a:xfrm>
                <a:off x="5554950" y="3904276"/>
                <a:ext cx="394137" cy="284882"/>
              </a:xfrm>
              <a:custGeom>
                <a:avLst/>
                <a:gdLst>
                  <a:gd name="connsiteX0" fmla="*/ 58846 w 394137"/>
                  <a:gd name="connsiteY0" fmla="*/ 243092 h 284882"/>
                  <a:gd name="connsiteX1" fmla="*/ 336595 w 394137"/>
                  <a:gd name="connsiteY1" fmla="*/ 243092 h 284882"/>
                  <a:gd name="connsiteX2" fmla="*/ 336595 w 394137"/>
                  <a:gd name="connsiteY2" fmla="*/ 41638 h 284882"/>
                  <a:gd name="connsiteX3" fmla="*/ 58846 w 394137"/>
                  <a:gd name="connsiteY3" fmla="*/ 243092 h 284882"/>
                </a:gdLst>
                <a:ahLst/>
                <a:cxnLst>
                  <a:cxn ang="0">
                    <a:pos x="connsiteX0" y="connsiteY0"/>
                  </a:cxn>
                  <a:cxn ang="0">
                    <a:pos x="connsiteX1" y="connsiteY1"/>
                  </a:cxn>
                  <a:cxn ang="0">
                    <a:pos x="connsiteX2" y="connsiteY2"/>
                  </a:cxn>
                  <a:cxn ang="0">
                    <a:pos x="connsiteX3" y="connsiteY3"/>
                  </a:cxn>
                </a:cxnLst>
                <a:rect l="l" t="t" r="r" b="b"/>
                <a:pathLst>
                  <a:path w="394137" h="284882">
                    <a:moveTo>
                      <a:pt x="58846" y="243092"/>
                    </a:moveTo>
                    <a:cubicBezTo>
                      <a:pt x="135570" y="298813"/>
                      <a:pt x="259871" y="298813"/>
                      <a:pt x="336595" y="243092"/>
                    </a:cubicBezTo>
                    <a:cubicBezTo>
                      <a:pt x="413319" y="187370"/>
                      <a:pt x="413319" y="97359"/>
                      <a:pt x="336595" y="41638"/>
                    </a:cubicBezTo>
                    <a:cubicBezTo>
                      <a:pt x="200292" y="-74948"/>
                      <a:pt x="-134892" y="72927"/>
                      <a:pt x="58846" y="243092"/>
                    </a:cubicBezTo>
                    <a:close/>
                  </a:path>
                </a:pathLst>
              </a:custGeom>
              <a:solidFill>
                <a:srgbClr val="B3B3B3">
                  <a:alpha val="30000"/>
                </a:srgbClr>
              </a:solidFill>
              <a:ln w="4286" cap="flat">
                <a:noFill/>
                <a:prstDash val="solid"/>
                <a:miter/>
              </a:ln>
            </p:spPr>
            <p:txBody>
              <a:bodyPr rtlCol="0" anchor="ctr"/>
              <a:lstStyle/>
              <a:p>
                <a:endParaRPr lang="en-GB"/>
              </a:p>
            </p:txBody>
          </p:sp>
          <p:grpSp>
            <p:nvGrpSpPr>
              <p:cNvPr id="1724" name="Graphic 18">
                <a:extLst>
                  <a:ext uri="{FF2B5EF4-FFF2-40B4-BE49-F238E27FC236}">
                    <a16:creationId xmlns:a16="http://schemas.microsoft.com/office/drawing/2014/main" id="{52B79359-F86B-398B-F99D-B215B06BB0F0}"/>
                  </a:ext>
                </a:extLst>
              </p:cNvPr>
              <p:cNvGrpSpPr/>
              <p:nvPr/>
            </p:nvGrpSpPr>
            <p:grpSpPr>
              <a:xfrm>
                <a:off x="5386465" y="2200972"/>
                <a:ext cx="856466" cy="1935112"/>
                <a:chOff x="5386465" y="2200972"/>
                <a:chExt cx="856466" cy="1935112"/>
              </a:xfrm>
            </p:grpSpPr>
            <p:sp>
              <p:nvSpPr>
                <p:cNvPr id="1725" name="Freeform: Shape 1724">
                  <a:extLst>
                    <a:ext uri="{FF2B5EF4-FFF2-40B4-BE49-F238E27FC236}">
                      <a16:creationId xmlns:a16="http://schemas.microsoft.com/office/drawing/2014/main" id="{649E1DEF-02E8-4587-8A2D-11AF634BC834}"/>
                    </a:ext>
                  </a:extLst>
                </p:cNvPr>
                <p:cNvSpPr/>
                <p:nvPr/>
              </p:nvSpPr>
              <p:spPr>
                <a:xfrm>
                  <a:off x="5731516" y="3404132"/>
                  <a:ext cx="150599" cy="649366"/>
                </a:xfrm>
                <a:custGeom>
                  <a:avLst/>
                  <a:gdLst>
                    <a:gd name="connsiteX0" fmla="*/ 13868 w 150599"/>
                    <a:gd name="connsiteY0" fmla="*/ 0 h 649366"/>
                    <a:gd name="connsiteX1" fmla="*/ 5295 w 150599"/>
                    <a:gd name="connsiteY1" fmla="*/ 109299 h 649366"/>
                    <a:gd name="connsiteX2" fmla="*/ 8296 w 150599"/>
                    <a:gd name="connsiteY2" fmla="*/ 270891 h 649366"/>
                    <a:gd name="connsiteX3" fmla="*/ 41300 w 150599"/>
                    <a:gd name="connsiteY3" fmla="*/ 467201 h 649366"/>
                    <a:gd name="connsiteX4" fmla="*/ 33156 w 150599"/>
                    <a:gd name="connsiteY4" fmla="*/ 516493 h 649366"/>
                    <a:gd name="connsiteX5" fmla="*/ 49873 w 150599"/>
                    <a:gd name="connsiteY5" fmla="*/ 584216 h 649366"/>
                    <a:gd name="connsiteX6" fmla="*/ 116738 w 150599"/>
                    <a:gd name="connsiteY6" fmla="*/ 649367 h 649366"/>
                    <a:gd name="connsiteX7" fmla="*/ 142884 w 150599"/>
                    <a:gd name="connsiteY7" fmla="*/ 629221 h 649366"/>
                    <a:gd name="connsiteX8" fmla="*/ 105594 w 150599"/>
                    <a:gd name="connsiteY8" fmla="*/ 458629 h 649366"/>
                    <a:gd name="connsiteX9" fmla="*/ 121024 w 150599"/>
                    <a:gd name="connsiteY9" fmla="*/ 108871 h 649366"/>
                    <a:gd name="connsiteX10" fmla="*/ 150599 w 150599"/>
                    <a:gd name="connsiteY10" fmla="*/ 36433 h 649366"/>
                    <a:gd name="connsiteX11" fmla="*/ 13868 w 150599"/>
                    <a:gd name="connsiteY11" fmla="*/ 0 h 649366"/>
                    <a:gd name="connsiteX12" fmla="*/ 13868 w 150599"/>
                    <a:gd name="connsiteY12" fmla="*/ 0 h 649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0599" h="649366">
                      <a:moveTo>
                        <a:pt x="13868" y="0"/>
                      </a:moveTo>
                      <a:lnTo>
                        <a:pt x="5295" y="109299"/>
                      </a:lnTo>
                      <a:cubicBezTo>
                        <a:pt x="5295" y="109299"/>
                        <a:pt x="-8420" y="170164"/>
                        <a:pt x="8296" y="270891"/>
                      </a:cubicBezTo>
                      <a:cubicBezTo>
                        <a:pt x="25013" y="371618"/>
                        <a:pt x="35728" y="437198"/>
                        <a:pt x="41300" y="467201"/>
                      </a:cubicBezTo>
                      <a:cubicBezTo>
                        <a:pt x="42158" y="483917"/>
                        <a:pt x="35728" y="501920"/>
                        <a:pt x="33156" y="516493"/>
                      </a:cubicBezTo>
                      <a:cubicBezTo>
                        <a:pt x="33156" y="516493"/>
                        <a:pt x="49873" y="584216"/>
                        <a:pt x="49873" y="584216"/>
                      </a:cubicBezTo>
                      <a:lnTo>
                        <a:pt x="116738" y="649367"/>
                      </a:lnTo>
                      <a:lnTo>
                        <a:pt x="142884" y="629221"/>
                      </a:lnTo>
                      <a:cubicBezTo>
                        <a:pt x="150171" y="599218"/>
                        <a:pt x="105165" y="529780"/>
                        <a:pt x="105594" y="458629"/>
                      </a:cubicBezTo>
                      <a:cubicBezTo>
                        <a:pt x="107737" y="318468"/>
                        <a:pt x="114166" y="212169"/>
                        <a:pt x="121024" y="108871"/>
                      </a:cubicBezTo>
                      <a:cubicBezTo>
                        <a:pt x="121024" y="108871"/>
                        <a:pt x="150599" y="36433"/>
                        <a:pt x="150599" y="36433"/>
                      </a:cubicBezTo>
                      <a:lnTo>
                        <a:pt x="13868" y="0"/>
                      </a:lnTo>
                      <a:lnTo>
                        <a:pt x="13868" y="0"/>
                      </a:lnTo>
                      <a:close/>
                    </a:path>
                  </a:pathLst>
                </a:custGeom>
                <a:solidFill>
                  <a:srgbClr val="FBCFCA"/>
                </a:solidFill>
                <a:ln w="4286" cap="flat">
                  <a:noFill/>
                  <a:prstDash val="solid"/>
                  <a:miter/>
                </a:ln>
              </p:spPr>
              <p:txBody>
                <a:bodyPr rtlCol="0" anchor="ctr"/>
                <a:lstStyle/>
                <a:p>
                  <a:endParaRPr lang="en-GB"/>
                </a:p>
              </p:txBody>
            </p:sp>
            <p:sp>
              <p:nvSpPr>
                <p:cNvPr id="1726" name="Freeform: Shape 1725">
                  <a:extLst>
                    <a:ext uri="{FF2B5EF4-FFF2-40B4-BE49-F238E27FC236}">
                      <a16:creationId xmlns:a16="http://schemas.microsoft.com/office/drawing/2014/main" id="{218CB1AF-B0A4-EFE6-3C9E-D7F3117F8485}"/>
                    </a:ext>
                  </a:extLst>
                </p:cNvPr>
                <p:cNvSpPr/>
                <p:nvPr/>
              </p:nvSpPr>
              <p:spPr>
                <a:xfrm>
                  <a:off x="5752230" y="3888907"/>
                  <a:ext cx="146968" cy="207743"/>
                </a:xfrm>
                <a:custGeom>
                  <a:avLst/>
                  <a:gdLst>
                    <a:gd name="connsiteX0" fmla="*/ 19300 w 146968"/>
                    <a:gd name="connsiteY0" fmla="*/ 0 h 207743"/>
                    <a:gd name="connsiteX1" fmla="*/ 1726 w 146968"/>
                    <a:gd name="connsiteY1" fmla="*/ 57436 h 207743"/>
                    <a:gd name="connsiteX2" fmla="*/ 3012 w 146968"/>
                    <a:gd name="connsiteY2" fmla="*/ 129873 h 207743"/>
                    <a:gd name="connsiteX3" fmla="*/ 25729 w 146968"/>
                    <a:gd name="connsiteY3" fmla="*/ 140160 h 207743"/>
                    <a:gd name="connsiteX4" fmla="*/ 28301 w 146968"/>
                    <a:gd name="connsiteY4" fmla="*/ 113157 h 207743"/>
                    <a:gd name="connsiteX5" fmla="*/ 100739 w 146968"/>
                    <a:gd name="connsiteY5" fmla="*/ 198882 h 207743"/>
                    <a:gd name="connsiteX6" fmla="*/ 122599 w 146968"/>
                    <a:gd name="connsiteY6" fmla="*/ 119586 h 207743"/>
                    <a:gd name="connsiteX7" fmla="*/ 60877 w 146968"/>
                    <a:gd name="connsiteY7" fmla="*/ 124301 h 207743"/>
                    <a:gd name="connsiteX8" fmla="*/ 19300 w 146968"/>
                    <a:gd name="connsiteY8" fmla="*/ 0 h 207743"/>
                    <a:gd name="connsiteX9" fmla="*/ 19300 w 146968"/>
                    <a:gd name="connsiteY9" fmla="*/ 0 h 207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968" h="207743">
                      <a:moveTo>
                        <a:pt x="19300" y="0"/>
                      </a:moveTo>
                      <a:cubicBezTo>
                        <a:pt x="19300" y="0"/>
                        <a:pt x="-6846" y="30432"/>
                        <a:pt x="1726" y="57436"/>
                      </a:cubicBezTo>
                      <a:cubicBezTo>
                        <a:pt x="1726" y="57436"/>
                        <a:pt x="1726" y="112300"/>
                        <a:pt x="3012" y="129873"/>
                      </a:cubicBezTo>
                      <a:cubicBezTo>
                        <a:pt x="3869" y="138446"/>
                        <a:pt x="13728" y="149590"/>
                        <a:pt x="25729" y="140160"/>
                      </a:cubicBezTo>
                      <a:lnTo>
                        <a:pt x="28301" y="113157"/>
                      </a:lnTo>
                      <a:cubicBezTo>
                        <a:pt x="42017" y="162020"/>
                        <a:pt x="49732" y="181737"/>
                        <a:pt x="100739" y="198882"/>
                      </a:cubicBezTo>
                      <a:cubicBezTo>
                        <a:pt x="179605" y="236601"/>
                        <a:pt x="136743" y="143161"/>
                        <a:pt x="122599" y="119586"/>
                      </a:cubicBezTo>
                      <a:cubicBezTo>
                        <a:pt x="117026" y="153448"/>
                        <a:pt x="80165" y="141875"/>
                        <a:pt x="60877" y="124301"/>
                      </a:cubicBezTo>
                      <a:cubicBezTo>
                        <a:pt x="39017" y="107156"/>
                        <a:pt x="9870" y="38576"/>
                        <a:pt x="19300" y="0"/>
                      </a:cubicBezTo>
                      <a:lnTo>
                        <a:pt x="19300" y="0"/>
                      </a:lnTo>
                      <a:close/>
                    </a:path>
                  </a:pathLst>
                </a:custGeom>
                <a:solidFill>
                  <a:srgbClr val="6C74AF"/>
                </a:solidFill>
                <a:ln w="4286" cap="flat">
                  <a:noFill/>
                  <a:prstDash val="solid"/>
                  <a:miter/>
                </a:ln>
              </p:spPr>
              <p:txBody>
                <a:bodyPr rtlCol="0" anchor="ctr"/>
                <a:lstStyle/>
                <a:p>
                  <a:endParaRPr lang="en-GB"/>
                </a:p>
              </p:txBody>
            </p:sp>
            <p:sp>
              <p:nvSpPr>
                <p:cNvPr id="1727" name="Freeform: Shape 1726">
                  <a:extLst>
                    <a:ext uri="{FF2B5EF4-FFF2-40B4-BE49-F238E27FC236}">
                      <a16:creationId xmlns:a16="http://schemas.microsoft.com/office/drawing/2014/main" id="{63DC0170-D0A8-8696-8DC3-3FA9753C4009}"/>
                    </a:ext>
                  </a:extLst>
                </p:cNvPr>
                <p:cNvSpPr/>
                <p:nvPr/>
              </p:nvSpPr>
              <p:spPr>
                <a:xfrm>
                  <a:off x="5593928" y="3443137"/>
                  <a:ext cx="150599" cy="649366"/>
                </a:xfrm>
                <a:custGeom>
                  <a:avLst/>
                  <a:gdLst>
                    <a:gd name="connsiteX0" fmla="*/ 13868 w 150599"/>
                    <a:gd name="connsiteY0" fmla="*/ 0 h 649366"/>
                    <a:gd name="connsiteX1" fmla="*/ 5295 w 150599"/>
                    <a:gd name="connsiteY1" fmla="*/ 109299 h 649366"/>
                    <a:gd name="connsiteX2" fmla="*/ 8296 w 150599"/>
                    <a:gd name="connsiteY2" fmla="*/ 270891 h 649366"/>
                    <a:gd name="connsiteX3" fmla="*/ 41300 w 150599"/>
                    <a:gd name="connsiteY3" fmla="*/ 467201 h 649366"/>
                    <a:gd name="connsiteX4" fmla="*/ 33156 w 150599"/>
                    <a:gd name="connsiteY4" fmla="*/ 516493 h 649366"/>
                    <a:gd name="connsiteX5" fmla="*/ 49873 w 150599"/>
                    <a:gd name="connsiteY5" fmla="*/ 584216 h 649366"/>
                    <a:gd name="connsiteX6" fmla="*/ 116738 w 150599"/>
                    <a:gd name="connsiteY6" fmla="*/ 649367 h 649366"/>
                    <a:gd name="connsiteX7" fmla="*/ 142884 w 150599"/>
                    <a:gd name="connsiteY7" fmla="*/ 629221 h 649366"/>
                    <a:gd name="connsiteX8" fmla="*/ 105594 w 150599"/>
                    <a:gd name="connsiteY8" fmla="*/ 458629 h 649366"/>
                    <a:gd name="connsiteX9" fmla="*/ 121024 w 150599"/>
                    <a:gd name="connsiteY9" fmla="*/ 108871 h 649366"/>
                    <a:gd name="connsiteX10" fmla="*/ 150599 w 150599"/>
                    <a:gd name="connsiteY10" fmla="*/ 36433 h 649366"/>
                    <a:gd name="connsiteX11" fmla="*/ 13868 w 150599"/>
                    <a:gd name="connsiteY11" fmla="*/ 0 h 649366"/>
                    <a:gd name="connsiteX12" fmla="*/ 13868 w 150599"/>
                    <a:gd name="connsiteY12" fmla="*/ 0 h 649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0599" h="649366">
                      <a:moveTo>
                        <a:pt x="13868" y="0"/>
                      </a:moveTo>
                      <a:lnTo>
                        <a:pt x="5295" y="109299"/>
                      </a:lnTo>
                      <a:cubicBezTo>
                        <a:pt x="5295" y="109299"/>
                        <a:pt x="-8420" y="170164"/>
                        <a:pt x="8296" y="270891"/>
                      </a:cubicBezTo>
                      <a:cubicBezTo>
                        <a:pt x="25012" y="371618"/>
                        <a:pt x="35728" y="437198"/>
                        <a:pt x="41300" y="467201"/>
                      </a:cubicBezTo>
                      <a:cubicBezTo>
                        <a:pt x="42157" y="483918"/>
                        <a:pt x="35728" y="501920"/>
                        <a:pt x="33156" y="516493"/>
                      </a:cubicBezTo>
                      <a:cubicBezTo>
                        <a:pt x="33156" y="516493"/>
                        <a:pt x="49873" y="584216"/>
                        <a:pt x="49873" y="584216"/>
                      </a:cubicBezTo>
                      <a:lnTo>
                        <a:pt x="116738" y="649367"/>
                      </a:lnTo>
                      <a:lnTo>
                        <a:pt x="142884" y="629221"/>
                      </a:lnTo>
                      <a:cubicBezTo>
                        <a:pt x="150171" y="599218"/>
                        <a:pt x="105165" y="529780"/>
                        <a:pt x="105594" y="458629"/>
                      </a:cubicBezTo>
                      <a:cubicBezTo>
                        <a:pt x="107737" y="318468"/>
                        <a:pt x="113738" y="212169"/>
                        <a:pt x="121024" y="108871"/>
                      </a:cubicBezTo>
                      <a:cubicBezTo>
                        <a:pt x="121024" y="108871"/>
                        <a:pt x="150599" y="36433"/>
                        <a:pt x="150599" y="36433"/>
                      </a:cubicBezTo>
                      <a:lnTo>
                        <a:pt x="13868" y="0"/>
                      </a:lnTo>
                      <a:lnTo>
                        <a:pt x="13868" y="0"/>
                      </a:lnTo>
                      <a:close/>
                    </a:path>
                  </a:pathLst>
                </a:custGeom>
                <a:solidFill>
                  <a:srgbClr val="FBCFCA"/>
                </a:solidFill>
                <a:ln w="4286" cap="flat">
                  <a:noFill/>
                  <a:prstDash val="solid"/>
                  <a:miter/>
                </a:ln>
              </p:spPr>
              <p:txBody>
                <a:bodyPr rtlCol="0" anchor="ctr"/>
                <a:lstStyle/>
                <a:p>
                  <a:endParaRPr lang="en-GB"/>
                </a:p>
              </p:txBody>
            </p:sp>
            <p:sp>
              <p:nvSpPr>
                <p:cNvPr id="1728" name="Freeform: Shape 1727">
                  <a:extLst>
                    <a:ext uri="{FF2B5EF4-FFF2-40B4-BE49-F238E27FC236}">
                      <a16:creationId xmlns:a16="http://schemas.microsoft.com/office/drawing/2014/main" id="{C846A8E8-540F-F767-F496-C57DC7ADB6DB}"/>
                    </a:ext>
                  </a:extLst>
                </p:cNvPr>
                <p:cNvSpPr/>
                <p:nvPr/>
              </p:nvSpPr>
              <p:spPr>
                <a:xfrm>
                  <a:off x="5614642" y="3928341"/>
                  <a:ext cx="146968" cy="207743"/>
                </a:xfrm>
                <a:custGeom>
                  <a:avLst/>
                  <a:gdLst>
                    <a:gd name="connsiteX0" fmla="*/ 19300 w 146968"/>
                    <a:gd name="connsiteY0" fmla="*/ 0 h 207743"/>
                    <a:gd name="connsiteX1" fmla="*/ 1726 w 146968"/>
                    <a:gd name="connsiteY1" fmla="*/ 57436 h 207743"/>
                    <a:gd name="connsiteX2" fmla="*/ 3012 w 146968"/>
                    <a:gd name="connsiteY2" fmla="*/ 129873 h 207743"/>
                    <a:gd name="connsiteX3" fmla="*/ 25729 w 146968"/>
                    <a:gd name="connsiteY3" fmla="*/ 140160 h 207743"/>
                    <a:gd name="connsiteX4" fmla="*/ 28301 w 146968"/>
                    <a:gd name="connsiteY4" fmla="*/ 113157 h 207743"/>
                    <a:gd name="connsiteX5" fmla="*/ 100738 w 146968"/>
                    <a:gd name="connsiteY5" fmla="*/ 198882 h 207743"/>
                    <a:gd name="connsiteX6" fmla="*/ 122599 w 146968"/>
                    <a:gd name="connsiteY6" fmla="*/ 119586 h 207743"/>
                    <a:gd name="connsiteX7" fmla="*/ 60877 w 146968"/>
                    <a:gd name="connsiteY7" fmla="*/ 124301 h 207743"/>
                    <a:gd name="connsiteX8" fmla="*/ 19300 w 146968"/>
                    <a:gd name="connsiteY8" fmla="*/ 0 h 207743"/>
                    <a:gd name="connsiteX9" fmla="*/ 19300 w 146968"/>
                    <a:gd name="connsiteY9" fmla="*/ 0 h 207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968" h="207743">
                      <a:moveTo>
                        <a:pt x="19300" y="0"/>
                      </a:moveTo>
                      <a:cubicBezTo>
                        <a:pt x="19300" y="0"/>
                        <a:pt x="-6846" y="30432"/>
                        <a:pt x="1726" y="57436"/>
                      </a:cubicBezTo>
                      <a:cubicBezTo>
                        <a:pt x="1726" y="57436"/>
                        <a:pt x="1726" y="112300"/>
                        <a:pt x="3012" y="129873"/>
                      </a:cubicBezTo>
                      <a:cubicBezTo>
                        <a:pt x="3869" y="138446"/>
                        <a:pt x="13728" y="149590"/>
                        <a:pt x="25729" y="140160"/>
                      </a:cubicBezTo>
                      <a:lnTo>
                        <a:pt x="28301" y="113157"/>
                      </a:lnTo>
                      <a:cubicBezTo>
                        <a:pt x="42017" y="162020"/>
                        <a:pt x="49732" y="181737"/>
                        <a:pt x="100738" y="198882"/>
                      </a:cubicBezTo>
                      <a:cubicBezTo>
                        <a:pt x="179605" y="236601"/>
                        <a:pt x="136743" y="143161"/>
                        <a:pt x="122599" y="119586"/>
                      </a:cubicBezTo>
                      <a:cubicBezTo>
                        <a:pt x="117026" y="153448"/>
                        <a:pt x="80165" y="141875"/>
                        <a:pt x="60877" y="124301"/>
                      </a:cubicBezTo>
                      <a:cubicBezTo>
                        <a:pt x="39017" y="107156"/>
                        <a:pt x="9870" y="38147"/>
                        <a:pt x="19300" y="0"/>
                      </a:cubicBezTo>
                      <a:lnTo>
                        <a:pt x="19300" y="0"/>
                      </a:lnTo>
                      <a:close/>
                    </a:path>
                  </a:pathLst>
                </a:custGeom>
                <a:solidFill>
                  <a:srgbClr val="6C74AF"/>
                </a:solidFill>
                <a:ln w="4286" cap="flat">
                  <a:noFill/>
                  <a:prstDash val="solid"/>
                  <a:miter/>
                </a:ln>
              </p:spPr>
              <p:txBody>
                <a:bodyPr rtlCol="0" anchor="ctr"/>
                <a:lstStyle/>
                <a:p>
                  <a:endParaRPr lang="en-GB"/>
                </a:p>
              </p:txBody>
            </p:sp>
            <p:grpSp>
              <p:nvGrpSpPr>
                <p:cNvPr id="1729" name="Graphic 18">
                  <a:extLst>
                    <a:ext uri="{FF2B5EF4-FFF2-40B4-BE49-F238E27FC236}">
                      <a16:creationId xmlns:a16="http://schemas.microsoft.com/office/drawing/2014/main" id="{949E8ECF-23C8-F0BF-8D92-7067325B4842}"/>
                    </a:ext>
                  </a:extLst>
                </p:cNvPr>
                <p:cNvGrpSpPr/>
                <p:nvPr/>
              </p:nvGrpSpPr>
              <p:grpSpPr>
                <a:xfrm>
                  <a:off x="5386465" y="2884210"/>
                  <a:ext cx="582731" cy="741950"/>
                  <a:chOff x="5386465" y="2884210"/>
                  <a:chExt cx="582731" cy="741950"/>
                </a:xfrm>
              </p:grpSpPr>
              <p:sp>
                <p:nvSpPr>
                  <p:cNvPr id="1730" name="Freeform: Shape 1729">
                    <a:extLst>
                      <a:ext uri="{FF2B5EF4-FFF2-40B4-BE49-F238E27FC236}">
                        <a16:creationId xmlns:a16="http://schemas.microsoft.com/office/drawing/2014/main" id="{6136B2BC-E124-FB8D-1E6B-D216A2B0356F}"/>
                      </a:ext>
                    </a:extLst>
                  </p:cNvPr>
                  <p:cNvSpPr/>
                  <p:nvPr/>
                </p:nvSpPr>
                <p:spPr>
                  <a:xfrm>
                    <a:off x="5516287" y="2936074"/>
                    <a:ext cx="382596" cy="631553"/>
                  </a:xfrm>
                  <a:custGeom>
                    <a:avLst/>
                    <a:gdLst>
                      <a:gd name="connsiteX0" fmla="*/ 70077 w 382596"/>
                      <a:gd name="connsiteY0" fmla="*/ 0 h 631553"/>
                      <a:gd name="connsiteX1" fmla="*/ 13928 w 382596"/>
                      <a:gd name="connsiteY1" fmla="*/ 315468 h 631553"/>
                      <a:gd name="connsiteX2" fmla="*/ 47789 w 382596"/>
                      <a:gd name="connsiteY2" fmla="*/ 613362 h 631553"/>
                      <a:gd name="connsiteX3" fmla="*/ 364543 w 382596"/>
                      <a:gd name="connsiteY3" fmla="*/ 574358 h 631553"/>
                      <a:gd name="connsiteX4" fmla="*/ 347827 w 382596"/>
                      <a:gd name="connsiteY4" fmla="*/ 68580 h 631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2596" h="631553">
                        <a:moveTo>
                          <a:pt x="70077" y="0"/>
                        </a:moveTo>
                        <a:cubicBezTo>
                          <a:pt x="70077" y="0"/>
                          <a:pt x="-37507" y="69437"/>
                          <a:pt x="13928" y="315468"/>
                        </a:cubicBezTo>
                        <a:cubicBezTo>
                          <a:pt x="65363" y="561499"/>
                          <a:pt x="47789" y="613362"/>
                          <a:pt x="47789" y="613362"/>
                        </a:cubicBezTo>
                        <a:cubicBezTo>
                          <a:pt x="47789" y="613362"/>
                          <a:pt x="284390" y="673799"/>
                          <a:pt x="364543" y="574358"/>
                        </a:cubicBezTo>
                        <a:cubicBezTo>
                          <a:pt x="364543" y="574358"/>
                          <a:pt x="414692" y="186452"/>
                          <a:pt x="347827" y="68580"/>
                        </a:cubicBezTo>
                      </a:path>
                    </a:pathLst>
                  </a:custGeom>
                  <a:solidFill>
                    <a:srgbClr val="6C74AF"/>
                  </a:solidFill>
                  <a:ln w="4286" cap="flat">
                    <a:noFill/>
                    <a:prstDash val="solid"/>
                    <a:miter/>
                  </a:ln>
                </p:spPr>
                <p:txBody>
                  <a:bodyPr rtlCol="0" anchor="ctr"/>
                  <a:lstStyle/>
                  <a:p>
                    <a:endParaRPr lang="en-GB"/>
                  </a:p>
                </p:txBody>
              </p:sp>
              <p:sp>
                <p:nvSpPr>
                  <p:cNvPr id="1731" name="Freeform: Shape 1730">
                    <a:extLst>
                      <a:ext uri="{FF2B5EF4-FFF2-40B4-BE49-F238E27FC236}">
                        <a16:creationId xmlns:a16="http://schemas.microsoft.com/office/drawing/2014/main" id="{BE91F0E4-1333-BCCD-215C-C3A89AFB7AA8}"/>
                      </a:ext>
                    </a:extLst>
                  </p:cNvPr>
                  <p:cNvSpPr/>
                  <p:nvPr/>
                </p:nvSpPr>
                <p:spPr>
                  <a:xfrm>
                    <a:off x="5386465" y="2884210"/>
                    <a:ext cx="526082" cy="741950"/>
                  </a:xfrm>
                  <a:custGeom>
                    <a:avLst/>
                    <a:gdLst>
                      <a:gd name="connsiteX0" fmla="*/ 240619 w 526082"/>
                      <a:gd name="connsiteY0" fmla="*/ 741950 h 741950"/>
                      <a:gd name="connsiteX1" fmla="*/ 229046 w 526082"/>
                      <a:gd name="connsiteY1" fmla="*/ 488633 h 741950"/>
                      <a:gd name="connsiteX2" fmla="*/ 199899 w 526082"/>
                      <a:gd name="connsiteY2" fmla="*/ 344186 h 741950"/>
                      <a:gd name="connsiteX3" fmla="*/ 439072 w 526082"/>
                      <a:gd name="connsiteY3" fmla="*/ 246031 h 741950"/>
                      <a:gd name="connsiteX4" fmla="*/ 526083 w 526082"/>
                      <a:gd name="connsiteY4" fmla="*/ 120015 h 741950"/>
                      <a:gd name="connsiteX5" fmla="*/ 401353 w 526082"/>
                      <a:gd name="connsiteY5" fmla="*/ 0 h 741950"/>
                      <a:gd name="connsiteX6" fmla="*/ 75598 w 526082"/>
                      <a:gd name="connsiteY6" fmla="*/ 51435 h 741950"/>
                      <a:gd name="connsiteX7" fmla="*/ 589 w 526082"/>
                      <a:gd name="connsiteY7" fmla="*/ 326612 h 741950"/>
                      <a:gd name="connsiteX8" fmla="*/ 79884 w 526082"/>
                      <a:gd name="connsiteY8" fmla="*/ 700802 h 741950"/>
                      <a:gd name="connsiteX9" fmla="*/ 240619 w 526082"/>
                      <a:gd name="connsiteY9" fmla="*/ 741950 h 74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6082" h="741950">
                        <a:moveTo>
                          <a:pt x="240619" y="741950"/>
                        </a:moveTo>
                        <a:cubicBezTo>
                          <a:pt x="240619" y="741950"/>
                          <a:pt x="256049" y="559356"/>
                          <a:pt x="229046" y="488633"/>
                        </a:cubicBezTo>
                        <a:cubicBezTo>
                          <a:pt x="202043" y="417909"/>
                          <a:pt x="199899" y="344186"/>
                          <a:pt x="199899" y="344186"/>
                        </a:cubicBezTo>
                        <a:cubicBezTo>
                          <a:pt x="193899" y="229743"/>
                          <a:pt x="384208" y="356188"/>
                          <a:pt x="439072" y="246031"/>
                        </a:cubicBezTo>
                        <a:cubicBezTo>
                          <a:pt x="480649" y="165449"/>
                          <a:pt x="526083" y="120015"/>
                          <a:pt x="526083" y="120015"/>
                        </a:cubicBezTo>
                        <a:lnTo>
                          <a:pt x="401353" y="0"/>
                        </a:lnTo>
                        <a:lnTo>
                          <a:pt x="75598" y="51435"/>
                        </a:lnTo>
                        <a:cubicBezTo>
                          <a:pt x="75598" y="51435"/>
                          <a:pt x="8733" y="327041"/>
                          <a:pt x="589" y="326612"/>
                        </a:cubicBezTo>
                        <a:cubicBezTo>
                          <a:pt x="-7984" y="326184"/>
                          <a:pt x="79884" y="700802"/>
                          <a:pt x="79884" y="700802"/>
                        </a:cubicBezTo>
                        <a:lnTo>
                          <a:pt x="240619" y="741950"/>
                        </a:lnTo>
                        <a:close/>
                      </a:path>
                    </a:pathLst>
                  </a:custGeom>
                  <a:solidFill>
                    <a:srgbClr val="61689D"/>
                  </a:solidFill>
                  <a:ln w="4286" cap="flat">
                    <a:noFill/>
                    <a:prstDash val="solid"/>
                    <a:miter/>
                  </a:ln>
                </p:spPr>
                <p:txBody>
                  <a:bodyPr rtlCol="0" anchor="ctr"/>
                  <a:lstStyle/>
                  <a:p>
                    <a:endParaRPr lang="en-GB"/>
                  </a:p>
                </p:txBody>
              </p:sp>
              <p:sp>
                <p:nvSpPr>
                  <p:cNvPr id="1732" name="Freeform: Shape 1731">
                    <a:extLst>
                      <a:ext uri="{FF2B5EF4-FFF2-40B4-BE49-F238E27FC236}">
                        <a16:creationId xmlns:a16="http://schemas.microsoft.com/office/drawing/2014/main" id="{DDEA56A8-12E2-0738-0B92-0D67A1937DB9}"/>
                      </a:ext>
                    </a:extLst>
                  </p:cNvPr>
                  <p:cNvSpPr/>
                  <p:nvPr/>
                </p:nvSpPr>
                <p:spPr>
                  <a:xfrm>
                    <a:off x="5421403" y="3202608"/>
                    <a:ext cx="547793" cy="121607"/>
                  </a:xfrm>
                  <a:custGeom>
                    <a:avLst/>
                    <a:gdLst>
                      <a:gd name="connsiteX0" fmla="*/ 7228 w 547793"/>
                      <a:gd name="connsiteY0" fmla="*/ 33074 h 121607"/>
                      <a:gd name="connsiteX1" fmla="*/ 540009 w 547793"/>
                      <a:gd name="connsiteY1" fmla="*/ 37360 h 121607"/>
                      <a:gd name="connsiteX2" fmla="*/ 518577 w 547793"/>
                      <a:gd name="connsiteY2" fmla="*/ 4356 h 121607"/>
                      <a:gd name="connsiteX3" fmla="*/ 7228 w 547793"/>
                      <a:gd name="connsiteY3" fmla="*/ 33074 h 121607"/>
                      <a:gd name="connsiteX4" fmla="*/ 7228 w 547793"/>
                      <a:gd name="connsiteY4" fmla="*/ 33074 h 12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7793" h="121607">
                        <a:moveTo>
                          <a:pt x="7228" y="33074"/>
                        </a:moveTo>
                        <a:cubicBezTo>
                          <a:pt x="7228" y="33074"/>
                          <a:pt x="284548" y="229385"/>
                          <a:pt x="540009" y="37360"/>
                        </a:cubicBezTo>
                        <a:cubicBezTo>
                          <a:pt x="559297" y="23645"/>
                          <a:pt x="539152" y="-10645"/>
                          <a:pt x="518577" y="4356"/>
                        </a:cubicBezTo>
                        <a:cubicBezTo>
                          <a:pt x="236113" y="221669"/>
                          <a:pt x="-49351" y="-98942"/>
                          <a:pt x="7228" y="33074"/>
                        </a:cubicBezTo>
                        <a:lnTo>
                          <a:pt x="7228" y="33074"/>
                        </a:lnTo>
                        <a:close/>
                      </a:path>
                    </a:pathLst>
                  </a:custGeom>
                  <a:solidFill>
                    <a:srgbClr val="FDD13B"/>
                  </a:solidFill>
                  <a:ln w="4286" cap="flat">
                    <a:noFill/>
                    <a:prstDash val="solid"/>
                    <a:miter/>
                  </a:ln>
                </p:spPr>
                <p:txBody>
                  <a:bodyPr rtlCol="0" anchor="ctr"/>
                  <a:lstStyle/>
                  <a:p>
                    <a:endParaRPr lang="en-GB"/>
                  </a:p>
                </p:txBody>
              </p:sp>
              <p:sp>
                <p:nvSpPr>
                  <p:cNvPr id="1733" name="Freeform: Shape 1732">
                    <a:extLst>
                      <a:ext uri="{FF2B5EF4-FFF2-40B4-BE49-F238E27FC236}">
                        <a16:creationId xmlns:a16="http://schemas.microsoft.com/office/drawing/2014/main" id="{73876956-E276-AC5E-2033-D79E3D711642}"/>
                      </a:ext>
                    </a:extLst>
                  </p:cNvPr>
                  <p:cNvSpPr/>
                  <p:nvPr/>
                </p:nvSpPr>
                <p:spPr>
                  <a:xfrm>
                    <a:off x="5807106" y="3463049"/>
                    <a:ext cx="24860" cy="106103"/>
                  </a:xfrm>
                  <a:custGeom>
                    <a:avLst/>
                    <a:gdLst>
                      <a:gd name="connsiteX0" fmla="*/ 0 w 24860"/>
                      <a:gd name="connsiteY0" fmla="*/ 106103 h 106103"/>
                      <a:gd name="connsiteX1" fmla="*/ 3429 w 24860"/>
                      <a:gd name="connsiteY1" fmla="*/ 233 h 106103"/>
                      <a:gd name="connsiteX2" fmla="*/ 24860 w 24860"/>
                      <a:gd name="connsiteY2" fmla="*/ 94102 h 106103"/>
                      <a:gd name="connsiteX3" fmla="*/ 0 w 24860"/>
                      <a:gd name="connsiteY3" fmla="*/ 106103 h 106103"/>
                      <a:gd name="connsiteX4" fmla="*/ 0 w 24860"/>
                      <a:gd name="connsiteY4" fmla="*/ 106103 h 106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60" h="106103">
                        <a:moveTo>
                          <a:pt x="0" y="106103"/>
                        </a:moveTo>
                        <a:cubicBezTo>
                          <a:pt x="0" y="106103"/>
                          <a:pt x="2572" y="-5768"/>
                          <a:pt x="3429" y="233"/>
                        </a:cubicBezTo>
                        <a:cubicBezTo>
                          <a:pt x="3858" y="3662"/>
                          <a:pt x="24860" y="94102"/>
                          <a:pt x="24860" y="94102"/>
                        </a:cubicBezTo>
                        <a:lnTo>
                          <a:pt x="0" y="106103"/>
                        </a:lnTo>
                        <a:lnTo>
                          <a:pt x="0" y="106103"/>
                        </a:lnTo>
                        <a:close/>
                      </a:path>
                    </a:pathLst>
                  </a:custGeom>
                  <a:solidFill>
                    <a:srgbClr val="FBCFCA"/>
                  </a:solidFill>
                  <a:ln w="4286" cap="flat">
                    <a:noFill/>
                    <a:prstDash val="solid"/>
                    <a:miter/>
                  </a:ln>
                </p:spPr>
                <p:txBody>
                  <a:bodyPr rtlCol="0" anchor="ctr"/>
                  <a:lstStyle/>
                  <a:p>
                    <a:endParaRPr lang="en-GB"/>
                  </a:p>
                </p:txBody>
              </p:sp>
            </p:grpSp>
            <p:sp>
              <p:nvSpPr>
                <p:cNvPr id="1734" name="Freeform: Shape 1733">
                  <a:extLst>
                    <a:ext uri="{FF2B5EF4-FFF2-40B4-BE49-F238E27FC236}">
                      <a16:creationId xmlns:a16="http://schemas.microsoft.com/office/drawing/2014/main" id="{7C9B15E9-B91C-D4A0-3557-85C9A5DD5E8F}"/>
                    </a:ext>
                  </a:extLst>
                </p:cNvPr>
                <p:cNvSpPr/>
                <p:nvPr/>
              </p:nvSpPr>
              <p:spPr>
                <a:xfrm>
                  <a:off x="6058203" y="2706906"/>
                  <a:ext cx="184728" cy="109207"/>
                </a:xfrm>
                <a:custGeom>
                  <a:avLst/>
                  <a:gdLst>
                    <a:gd name="connsiteX0" fmla="*/ 5650 w 184728"/>
                    <a:gd name="connsiteY0" fmla="*/ 56431 h 109207"/>
                    <a:gd name="connsiteX1" fmla="*/ 33510 w 184728"/>
                    <a:gd name="connsiteY1" fmla="*/ 48716 h 109207"/>
                    <a:gd name="connsiteX2" fmla="*/ 85802 w 184728"/>
                    <a:gd name="connsiteY2" fmla="*/ 1567 h 109207"/>
                    <a:gd name="connsiteX3" fmla="*/ 100376 w 184728"/>
                    <a:gd name="connsiteY3" fmla="*/ 10568 h 109207"/>
                    <a:gd name="connsiteX4" fmla="*/ 107663 w 184728"/>
                    <a:gd name="connsiteY4" fmla="*/ 42715 h 109207"/>
                    <a:gd name="connsiteX5" fmla="*/ 182243 w 184728"/>
                    <a:gd name="connsiteY5" fmla="*/ 30285 h 109207"/>
                    <a:gd name="connsiteX6" fmla="*/ 171527 w 184728"/>
                    <a:gd name="connsiteY6" fmla="*/ 72290 h 109207"/>
                    <a:gd name="connsiteX7" fmla="*/ 69943 w 184728"/>
                    <a:gd name="connsiteY7" fmla="*/ 104437 h 109207"/>
                    <a:gd name="connsiteX8" fmla="*/ 5650 w 184728"/>
                    <a:gd name="connsiteY8" fmla="*/ 56431 h 109207"/>
                    <a:gd name="connsiteX9" fmla="*/ 5650 w 184728"/>
                    <a:gd name="connsiteY9" fmla="*/ 56431 h 109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728" h="109207">
                      <a:moveTo>
                        <a:pt x="5650" y="56431"/>
                      </a:moveTo>
                      <a:lnTo>
                        <a:pt x="33510" y="48716"/>
                      </a:lnTo>
                      <a:cubicBezTo>
                        <a:pt x="33510" y="48716"/>
                        <a:pt x="58371" y="8425"/>
                        <a:pt x="85802" y="1567"/>
                      </a:cubicBezTo>
                      <a:cubicBezTo>
                        <a:pt x="111949" y="-4862"/>
                        <a:pt x="100376" y="10568"/>
                        <a:pt x="100376" y="10568"/>
                      </a:cubicBezTo>
                      <a:cubicBezTo>
                        <a:pt x="87088" y="23427"/>
                        <a:pt x="50655" y="60718"/>
                        <a:pt x="107663" y="42715"/>
                      </a:cubicBezTo>
                      <a:cubicBezTo>
                        <a:pt x="138523" y="34143"/>
                        <a:pt x="169813" y="19141"/>
                        <a:pt x="182243" y="30285"/>
                      </a:cubicBezTo>
                      <a:cubicBezTo>
                        <a:pt x="184386" y="37572"/>
                        <a:pt x="189958" y="53002"/>
                        <a:pt x="171527" y="72290"/>
                      </a:cubicBezTo>
                      <a:cubicBezTo>
                        <a:pt x="128665" y="106152"/>
                        <a:pt x="107234" y="99722"/>
                        <a:pt x="69943" y="104437"/>
                      </a:cubicBezTo>
                      <a:cubicBezTo>
                        <a:pt x="25795" y="95436"/>
                        <a:pt x="-15353" y="142156"/>
                        <a:pt x="5650" y="56431"/>
                      </a:cubicBezTo>
                      <a:lnTo>
                        <a:pt x="5650" y="56431"/>
                      </a:lnTo>
                      <a:close/>
                    </a:path>
                  </a:pathLst>
                </a:custGeom>
                <a:solidFill>
                  <a:srgbClr val="FFC9B6"/>
                </a:solidFill>
                <a:ln w="4286" cap="flat">
                  <a:noFill/>
                  <a:prstDash val="solid"/>
                  <a:miter/>
                </a:ln>
              </p:spPr>
              <p:txBody>
                <a:bodyPr rtlCol="0" anchor="ctr"/>
                <a:lstStyle/>
                <a:p>
                  <a:endParaRPr lang="en-GB"/>
                </a:p>
              </p:txBody>
            </p:sp>
            <p:sp>
              <p:nvSpPr>
                <p:cNvPr id="1735" name="Freeform: Shape 1734">
                  <a:extLst>
                    <a:ext uri="{FF2B5EF4-FFF2-40B4-BE49-F238E27FC236}">
                      <a16:creationId xmlns:a16="http://schemas.microsoft.com/office/drawing/2014/main" id="{2E2ABD8C-641E-1D21-FE08-CDDDE78C3466}"/>
                    </a:ext>
                  </a:extLst>
                </p:cNvPr>
                <p:cNvSpPr/>
                <p:nvPr/>
              </p:nvSpPr>
              <p:spPr>
                <a:xfrm>
                  <a:off x="5746670" y="2484340"/>
                  <a:ext cx="341456" cy="370557"/>
                </a:xfrm>
                <a:custGeom>
                  <a:avLst/>
                  <a:gdLst>
                    <a:gd name="connsiteX0" fmla="*/ 330898 w 341456"/>
                    <a:gd name="connsiteY0" fmla="*/ 260996 h 370557"/>
                    <a:gd name="connsiteX1" fmla="*/ 339900 w 341456"/>
                    <a:gd name="connsiteY1" fmla="*/ 348007 h 370557"/>
                    <a:gd name="connsiteX2" fmla="*/ 0 w 341456"/>
                    <a:gd name="connsiteY2" fmla="*/ 13679 h 370557"/>
                    <a:gd name="connsiteX3" fmla="*/ 124730 w 341456"/>
                    <a:gd name="connsiteY3" fmla="*/ 32967 h 370557"/>
                    <a:gd name="connsiteX4" fmla="*/ 164164 w 341456"/>
                    <a:gd name="connsiteY4" fmla="*/ 253709 h 370557"/>
                    <a:gd name="connsiteX5" fmla="*/ 330898 w 341456"/>
                    <a:gd name="connsiteY5" fmla="*/ 260996 h 370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1456" h="370557">
                      <a:moveTo>
                        <a:pt x="330898" y="260996"/>
                      </a:moveTo>
                      <a:cubicBezTo>
                        <a:pt x="340328" y="290571"/>
                        <a:pt x="343757" y="319718"/>
                        <a:pt x="339900" y="348007"/>
                      </a:cubicBezTo>
                      <a:cubicBezTo>
                        <a:pt x="-13287" y="438018"/>
                        <a:pt x="31290" y="244708"/>
                        <a:pt x="0" y="13679"/>
                      </a:cubicBezTo>
                      <a:cubicBezTo>
                        <a:pt x="0" y="13679"/>
                        <a:pt x="99012" y="-27469"/>
                        <a:pt x="124730" y="32967"/>
                      </a:cubicBezTo>
                      <a:cubicBezTo>
                        <a:pt x="148733" y="88689"/>
                        <a:pt x="164164" y="253709"/>
                        <a:pt x="164164" y="253709"/>
                      </a:cubicBezTo>
                      <a:cubicBezTo>
                        <a:pt x="225457" y="273855"/>
                        <a:pt x="278606" y="268711"/>
                        <a:pt x="330898" y="260996"/>
                      </a:cubicBezTo>
                      <a:close/>
                    </a:path>
                  </a:pathLst>
                </a:custGeom>
                <a:solidFill>
                  <a:schemeClr val="accent2">
                    <a:lumMod val="75000"/>
                  </a:schemeClr>
                </a:solidFill>
                <a:ln w="4286" cap="flat">
                  <a:noFill/>
                  <a:prstDash val="solid"/>
                  <a:miter/>
                </a:ln>
              </p:spPr>
              <p:txBody>
                <a:bodyPr rtlCol="0" anchor="ctr"/>
                <a:lstStyle/>
                <a:p>
                  <a:endParaRPr lang="en-GB"/>
                </a:p>
              </p:txBody>
            </p:sp>
            <p:grpSp>
              <p:nvGrpSpPr>
                <p:cNvPr id="1736" name="Graphic 18">
                  <a:extLst>
                    <a:ext uri="{FF2B5EF4-FFF2-40B4-BE49-F238E27FC236}">
                      <a16:creationId xmlns:a16="http://schemas.microsoft.com/office/drawing/2014/main" id="{9F10926F-29AF-7330-6342-33D39B3589ED}"/>
                    </a:ext>
                  </a:extLst>
                </p:cNvPr>
                <p:cNvGrpSpPr/>
                <p:nvPr/>
              </p:nvGrpSpPr>
              <p:grpSpPr>
                <a:xfrm>
                  <a:off x="5461416" y="2484125"/>
                  <a:ext cx="437008" cy="589236"/>
                  <a:chOff x="5461416" y="2484125"/>
                  <a:chExt cx="437008" cy="589236"/>
                </a:xfrm>
              </p:grpSpPr>
              <p:sp>
                <p:nvSpPr>
                  <p:cNvPr id="1737" name="Freeform: Shape 1736">
                    <a:extLst>
                      <a:ext uri="{FF2B5EF4-FFF2-40B4-BE49-F238E27FC236}">
                        <a16:creationId xmlns:a16="http://schemas.microsoft.com/office/drawing/2014/main" id="{79FB3AEF-C890-2CC6-0B27-70844913CD87}"/>
                      </a:ext>
                    </a:extLst>
                  </p:cNvPr>
                  <p:cNvSpPr/>
                  <p:nvPr/>
                </p:nvSpPr>
                <p:spPr>
                  <a:xfrm>
                    <a:off x="5491675" y="2484125"/>
                    <a:ext cx="406749" cy="589236"/>
                  </a:xfrm>
                  <a:custGeom>
                    <a:avLst/>
                    <a:gdLst>
                      <a:gd name="connsiteX0" fmla="*/ 237422 w 406749"/>
                      <a:gd name="connsiteY0" fmla="*/ 21181 h 589236"/>
                      <a:gd name="connsiteX1" fmla="*/ 349722 w 406749"/>
                      <a:gd name="connsiteY1" fmla="*/ 127051 h 589236"/>
                      <a:gd name="connsiteX2" fmla="*/ 366438 w 406749"/>
                      <a:gd name="connsiteY2" fmla="*/ 357223 h 589236"/>
                      <a:gd name="connsiteX3" fmla="*/ 379725 w 406749"/>
                      <a:gd name="connsiteY3" fmla="*/ 532102 h 589236"/>
                      <a:gd name="connsiteX4" fmla="*/ 59971 w 406749"/>
                      <a:gd name="connsiteY4" fmla="*/ 490954 h 589236"/>
                      <a:gd name="connsiteX5" fmla="*/ 25681 w 406749"/>
                      <a:gd name="connsiteY5" fmla="*/ 292072 h 589236"/>
                      <a:gd name="connsiteX6" fmla="*/ 1678 w 406749"/>
                      <a:gd name="connsiteY6" fmla="*/ 125337 h 589236"/>
                      <a:gd name="connsiteX7" fmla="*/ 105405 w 406749"/>
                      <a:gd name="connsiteY7" fmla="*/ 65329 h 589236"/>
                      <a:gd name="connsiteX8" fmla="*/ 237422 w 406749"/>
                      <a:gd name="connsiteY8" fmla="*/ 21181 h 589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749" h="589236">
                        <a:moveTo>
                          <a:pt x="237422" y="21181"/>
                        </a:moveTo>
                        <a:cubicBezTo>
                          <a:pt x="303001" y="-6251"/>
                          <a:pt x="350150" y="-34540"/>
                          <a:pt x="349722" y="127051"/>
                        </a:cubicBezTo>
                        <a:cubicBezTo>
                          <a:pt x="380583" y="206775"/>
                          <a:pt x="451306" y="235493"/>
                          <a:pt x="366438" y="357223"/>
                        </a:cubicBezTo>
                        <a:lnTo>
                          <a:pt x="379725" y="532102"/>
                        </a:lnTo>
                        <a:cubicBezTo>
                          <a:pt x="328719" y="625971"/>
                          <a:pt x="180415" y="598539"/>
                          <a:pt x="59971" y="490954"/>
                        </a:cubicBezTo>
                        <a:cubicBezTo>
                          <a:pt x="59971" y="490954"/>
                          <a:pt x="60828" y="347793"/>
                          <a:pt x="25681" y="292072"/>
                        </a:cubicBezTo>
                        <a:cubicBezTo>
                          <a:pt x="-9466" y="236351"/>
                          <a:pt x="1678" y="125337"/>
                          <a:pt x="1678" y="125337"/>
                        </a:cubicBezTo>
                        <a:cubicBezTo>
                          <a:pt x="1678" y="125337"/>
                          <a:pt x="46255" y="81188"/>
                          <a:pt x="105405" y="65329"/>
                        </a:cubicBezTo>
                        <a:cubicBezTo>
                          <a:pt x="165413" y="49899"/>
                          <a:pt x="237422" y="21181"/>
                          <a:pt x="237422" y="21181"/>
                        </a:cubicBezTo>
                        <a:close/>
                      </a:path>
                    </a:pathLst>
                  </a:custGeom>
                  <a:solidFill>
                    <a:schemeClr val="accent2"/>
                  </a:solidFill>
                  <a:ln w="4286" cap="flat">
                    <a:noFill/>
                    <a:prstDash val="solid"/>
                    <a:miter/>
                  </a:ln>
                </p:spPr>
                <p:txBody>
                  <a:bodyPr rtlCol="0" anchor="ctr"/>
                  <a:lstStyle/>
                  <a:p>
                    <a:endParaRPr lang="en-GB" dirty="0"/>
                  </a:p>
                </p:txBody>
              </p:sp>
              <p:sp>
                <p:nvSpPr>
                  <p:cNvPr id="1738" name="Freeform: Shape 1737">
                    <a:extLst>
                      <a:ext uri="{FF2B5EF4-FFF2-40B4-BE49-F238E27FC236}">
                        <a16:creationId xmlns:a16="http://schemas.microsoft.com/office/drawing/2014/main" id="{6039B116-1B69-742C-15CA-1C42F1F3F983}"/>
                      </a:ext>
                    </a:extLst>
                  </p:cNvPr>
                  <p:cNvSpPr/>
                  <p:nvPr/>
                </p:nvSpPr>
                <p:spPr>
                  <a:xfrm>
                    <a:off x="5461416" y="2593303"/>
                    <a:ext cx="406718" cy="468539"/>
                  </a:xfrm>
                  <a:custGeom>
                    <a:avLst/>
                    <a:gdLst>
                      <a:gd name="connsiteX0" fmla="*/ 184262 w 406718"/>
                      <a:gd name="connsiteY0" fmla="*/ 468540 h 468539"/>
                      <a:gd name="connsiteX1" fmla="*/ 206550 w 406718"/>
                      <a:gd name="connsiteY1" fmla="*/ 318521 h 468539"/>
                      <a:gd name="connsiteX2" fmla="*/ 406718 w 406718"/>
                      <a:gd name="connsiteY2" fmla="*/ 248227 h 468539"/>
                      <a:gd name="connsiteX3" fmla="*/ 137113 w 406718"/>
                      <a:gd name="connsiteY3" fmla="*/ 63061 h 468539"/>
                      <a:gd name="connsiteX4" fmla="*/ 31243 w 406718"/>
                      <a:gd name="connsiteY4" fmla="*/ 35628 h 468539"/>
                      <a:gd name="connsiteX5" fmla="*/ 42387 w 406718"/>
                      <a:gd name="connsiteY5" fmla="*/ 369527 h 468539"/>
                      <a:gd name="connsiteX6" fmla="*/ 184262 w 406718"/>
                      <a:gd name="connsiteY6" fmla="*/ 468540 h 468539"/>
                      <a:gd name="connsiteX7" fmla="*/ 184262 w 406718"/>
                      <a:gd name="connsiteY7" fmla="*/ 468540 h 468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6718" h="468539">
                        <a:moveTo>
                          <a:pt x="184262" y="468540"/>
                        </a:moveTo>
                        <a:cubicBezTo>
                          <a:pt x="184262" y="468540"/>
                          <a:pt x="176118" y="347239"/>
                          <a:pt x="206550" y="318521"/>
                        </a:cubicBezTo>
                        <a:cubicBezTo>
                          <a:pt x="275559" y="318092"/>
                          <a:pt x="384001" y="297519"/>
                          <a:pt x="406718" y="248227"/>
                        </a:cubicBezTo>
                        <a:cubicBezTo>
                          <a:pt x="253699" y="289375"/>
                          <a:pt x="144400" y="294089"/>
                          <a:pt x="137113" y="63061"/>
                        </a:cubicBezTo>
                        <a:cubicBezTo>
                          <a:pt x="137113" y="63061"/>
                          <a:pt x="117396" y="-58240"/>
                          <a:pt x="31243" y="35628"/>
                        </a:cubicBezTo>
                        <a:cubicBezTo>
                          <a:pt x="-45052" y="118782"/>
                          <a:pt x="42387" y="369527"/>
                          <a:pt x="42387" y="369527"/>
                        </a:cubicBezTo>
                        <a:lnTo>
                          <a:pt x="184262" y="468540"/>
                        </a:lnTo>
                        <a:lnTo>
                          <a:pt x="184262" y="468540"/>
                        </a:lnTo>
                        <a:close/>
                      </a:path>
                    </a:pathLst>
                  </a:custGeom>
                  <a:solidFill>
                    <a:schemeClr val="tx2">
                      <a:alpha val="40000"/>
                    </a:schemeClr>
                  </a:solidFill>
                  <a:ln w="4286" cap="flat">
                    <a:noFill/>
                    <a:prstDash val="solid"/>
                    <a:miter/>
                  </a:ln>
                </p:spPr>
                <p:txBody>
                  <a:bodyPr rtlCol="0" anchor="ctr"/>
                  <a:lstStyle/>
                  <a:p>
                    <a:endParaRPr lang="en-GB"/>
                  </a:p>
                </p:txBody>
              </p:sp>
            </p:grpSp>
            <p:sp>
              <p:nvSpPr>
                <p:cNvPr id="1739" name="Freeform: Shape 1738">
                  <a:extLst>
                    <a:ext uri="{FF2B5EF4-FFF2-40B4-BE49-F238E27FC236}">
                      <a16:creationId xmlns:a16="http://schemas.microsoft.com/office/drawing/2014/main" id="{06CBCC3B-5EFF-74F4-6494-142FB7D6B68B}"/>
                    </a:ext>
                  </a:extLst>
                </p:cNvPr>
                <p:cNvSpPr/>
                <p:nvPr/>
              </p:nvSpPr>
              <p:spPr>
                <a:xfrm>
                  <a:off x="5562770" y="2376718"/>
                  <a:ext cx="189508" cy="240732"/>
                </a:xfrm>
                <a:custGeom>
                  <a:avLst/>
                  <a:gdLst>
                    <a:gd name="connsiteX0" fmla="*/ 175327 w 189508"/>
                    <a:gd name="connsiteY0" fmla="*/ 88725 h 240732"/>
                    <a:gd name="connsiteX1" fmla="*/ 184757 w 189508"/>
                    <a:gd name="connsiteY1" fmla="*/ 179594 h 240732"/>
                    <a:gd name="connsiteX2" fmla="*/ 150467 w 189508"/>
                    <a:gd name="connsiteY2" fmla="*/ 240030 h 240732"/>
                    <a:gd name="connsiteX3" fmla="*/ 8592 w 189508"/>
                    <a:gd name="connsiteY3" fmla="*/ 0 h 240732"/>
                    <a:gd name="connsiteX4" fmla="*/ 113177 w 189508"/>
                    <a:gd name="connsiteY4" fmla="*/ 6858 h 240732"/>
                    <a:gd name="connsiteX5" fmla="*/ 175327 w 189508"/>
                    <a:gd name="connsiteY5" fmla="*/ 88725 h 240732"/>
                    <a:gd name="connsiteX6" fmla="*/ 175327 w 189508"/>
                    <a:gd name="connsiteY6" fmla="*/ 88725 h 240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508" h="240732">
                      <a:moveTo>
                        <a:pt x="175327" y="88725"/>
                      </a:moveTo>
                      <a:cubicBezTo>
                        <a:pt x="175327" y="88725"/>
                        <a:pt x="164612" y="137589"/>
                        <a:pt x="184757" y="179594"/>
                      </a:cubicBezTo>
                      <a:cubicBezTo>
                        <a:pt x="184757" y="179594"/>
                        <a:pt x="208331" y="237458"/>
                        <a:pt x="150467" y="240030"/>
                      </a:cubicBezTo>
                      <a:cubicBezTo>
                        <a:pt x="33024" y="254175"/>
                        <a:pt x="-22698" y="50578"/>
                        <a:pt x="8592" y="0"/>
                      </a:cubicBezTo>
                      <a:cubicBezTo>
                        <a:pt x="8592" y="0"/>
                        <a:pt x="113177" y="6858"/>
                        <a:pt x="113177" y="6858"/>
                      </a:cubicBezTo>
                      <a:lnTo>
                        <a:pt x="175327" y="88725"/>
                      </a:lnTo>
                      <a:lnTo>
                        <a:pt x="175327" y="88725"/>
                      </a:lnTo>
                      <a:close/>
                    </a:path>
                  </a:pathLst>
                </a:custGeom>
                <a:solidFill>
                  <a:srgbClr val="E2B69E"/>
                </a:solidFill>
                <a:ln w="4286" cap="flat">
                  <a:noFill/>
                  <a:prstDash val="solid"/>
                  <a:miter/>
                </a:ln>
              </p:spPr>
              <p:txBody>
                <a:bodyPr rtlCol="0" anchor="ctr"/>
                <a:lstStyle/>
                <a:p>
                  <a:endParaRPr lang="en-GB"/>
                </a:p>
              </p:txBody>
            </p:sp>
            <p:sp>
              <p:nvSpPr>
                <p:cNvPr id="1740" name="Freeform: Shape 1739">
                  <a:extLst>
                    <a:ext uri="{FF2B5EF4-FFF2-40B4-BE49-F238E27FC236}">
                      <a16:creationId xmlns:a16="http://schemas.microsoft.com/office/drawing/2014/main" id="{7280644D-CAB8-7BB4-03CD-B911F25E63AA}"/>
                    </a:ext>
                  </a:extLst>
                </p:cNvPr>
                <p:cNvSpPr/>
                <p:nvPr/>
              </p:nvSpPr>
              <p:spPr>
                <a:xfrm>
                  <a:off x="5575153" y="2290342"/>
                  <a:ext cx="197722" cy="220260"/>
                </a:xfrm>
                <a:custGeom>
                  <a:avLst/>
                  <a:gdLst>
                    <a:gd name="connsiteX0" fmla="*/ 13783 w 197722"/>
                    <a:gd name="connsiteY0" fmla="*/ 162671 h 220260"/>
                    <a:gd name="connsiteX1" fmla="*/ 36072 w 197722"/>
                    <a:gd name="connsiteY1" fmla="*/ 115523 h 220260"/>
                    <a:gd name="connsiteX2" fmla="*/ 48502 w 197722"/>
                    <a:gd name="connsiteY2" fmla="*/ 67088 h 220260"/>
                    <a:gd name="connsiteX3" fmla="*/ 144513 w 197722"/>
                    <a:gd name="connsiteY3" fmla="*/ 651 h 220260"/>
                    <a:gd name="connsiteX4" fmla="*/ 193805 w 197722"/>
                    <a:gd name="connsiteY4" fmla="*/ 86376 h 220260"/>
                    <a:gd name="connsiteX5" fmla="*/ 13783 w 197722"/>
                    <a:gd name="connsiteY5" fmla="*/ 162671 h 220260"/>
                    <a:gd name="connsiteX6" fmla="*/ 13783 w 197722"/>
                    <a:gd name="connsiteY6" fmla="*/ 162671 h 22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7722" h="220260">
                      <a:moveTo>
                        <a:pt x="13783" y="162671"/>
                      </a:moveTo>
                      <a:cubicBezTo>
                        <a:pt x="-11506" y="142526"/>
                        <a:pt x="-790" y="97949"/>
                        <a:pt x="36072" y="115523"/>
                      </a:cubicBezTo>
                      <a:lnTo>
                        <a:pt x="48502" y="67088"/>
                      </a:lnTo>
                      <a:cubicBezTo>
                        <a:pt x="48930" y="12653"/>
                        <a:pt x="121368" y="-3635"/>
                        <a:pt x="144513" y="651"/>
                      </a:cubicBezTo>
                      <a:cubicBezTo>
                        <a:pt x="167659" y="4937"/>
                        <a:pt x="191662" y="70946"/>
                        <a:pt x="193805" y="86376"/>
                      </a:cubicBezTo>
                      <a:cubicBezTo>
                        <a:pt x="220809" y="264684"/>
                        <a:pt x="102508" y="237252"/>
                        <a:pt x="13783" y="162671"/>
                      </a:cubicBezTo>
                      <a:lnTo>
                        <a:pt x="13783" y="162671"/>
                      </a:lnTo>
                      <a:close/>
                    </a:path>
                  </a:pathLst>
                </a:custGeom>
                <a:solidFill>
                  <a:srgbClr val="F4C6AC"/>
                </a:solidFill>
                <a:ln w="4286" cap="flat">
                  <a:noFill/>
                  <a:prstDash val="solid"/>
                  <a:miter/>
                </a:ln>
              </p:spPr>
              <p:txBody>
                <a:bodyPr rtlCol="0" anchor="ctr"/>
                <a:lstStyle/>
                <a:p>
                  <a:endParaRPr lang="en-GB"/>
                </a:p>
              </p:txBody>
            </p:sp>
            <p:sp>
              <p:nvSpPr>
                <p:cNvPr id="1741" name="Freeform: Shape 1740">
                  <a:extLst>
                    <a:ext uri="{FF2B5EF4-FFF2-40B4-BE49-F238E27FC236}">
                      <a16:creationId xmlns:a16="http://schemas.microsoft.com/office/drawing/2014/main" id="{74D5F85A-07B2-616D-DD8F-CE1E9C1A7F71}"/>
                    </a:ext>
                  </a:extLst>
                </p:cNvPr>
                <p:cNvSpPr/>
                <p:nvPr/>
              </p:nvSpPr>
              <p:spPr>
                <a:xfrm>
                  <a:off x="5491339" y="2200972"/>
                  <a:ext cx="275568" cy="424351"/>
                </a:xfrm>
                <a:custGeom>
                  <a:avLst/>
                  <a:gdLst>
                    <a:gd name="connsiteX0" fmla="*/ 29875 w 275568"/>
                    <a:gd name="connsiteY0" fmla="*/ 321907 h 424351"/>
                    <a:gd name="connsiteX1" fmla="*/ 116457 w 275568"/>
                    <a:gd name="connsiteY1" fmla="*/ 405489 h 424351"/>
                    <a:gd name="connsiteX2" fmla="*/ 136602 w 275568"/>
                    <a:gd name="connsiteY2" fmla="*/ 357912 h 424351"/>
                    <a:gd name="connsiteX3" fmla="*/ 132745 w 275568"/>
                    <a:gd name="connsiteY3" fmla="*/ 156887 h 424351"/>
                    <a:gd name="connsiteX4" fmla="*/ 274191 w 275568"/>
                    <a:gd name="connsiteY4" fmla="*/ 165031 h 424351"/>
                    <a:gd name="connsiteX5" fmla="*/ 108742 w 275568"/>
                    <a:gd name="connsiteY5" fmla="*/ 438 h 424351"/>
                    <a:gd name="connsiteX6" fmla="*/ 29875 w 275568"/>
                    <a:gd name="connsiteY6" fmla="*/ 321907 h 424351"/>
                    <a:gd name="connsiteX7" fmla="*/ 29875 w 275568"/>
                    <a:gd name="connsiteY7" fmla="*/ 321907 h 424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5568" h="424351">
                      <a:moveTo>
                        <a:pt x="29875" y="321907"/>
                      </a:moveTo>
                      <a:cubicBezTo>
                        <a:pt x="38018" y="342910"/>
                        <a:pt x="75309" y="403346"/>
                        <a:pt x="116457" y="405489"/>
                      </a:cubicBezTo>
                      <a:cubicBezTo>
                        <a:pt x="186323" y="441065"/>
                        <a:pt x="178607" y="426920"/>
                        <a:pt x="136602" y="357912"/>
                      </a:cubicBezTo>
                      <a:cubicBezTo>
                        <a:pt x="106598" y="282474"/>
                        <a:pt x="110456" y="237468"/>
                        <a:pt x="132745" y="156887"/>
                      </a:cubicBezTo>
                      <a:cubicBezTo>
                        <a:pt x="156319" y="87878"/>
                        <a:pt x="246330" y="57446"/>
                        <a:pt x="274191" y="165031"/>
                      </a:cubicBezTo>
                      <a:cubicBezTo>
                        <a:pt x="285335" y="58732"/>
                        <a:pt x="228757" y="-5991"/>
                        <a:pt x="108742" y="438"/>
                      </a:cubicBezTo>
                      <a:cubicBezTo>
                        <a:pt x="-43849" y="57017"/>
                        <a:pt x="-558" y="217751"/>
                        <a:pt x="29875" y="321907"/>
                      </a:cubicBezTo>
                      <a:lnTo>
                        <a:pt x="29875" y="321907"/>
                      </a:lnTo>
                      <a:close/>
                    </a:path>
                  </a:pathLst>
                </a:custGeom>
                <a:solidFill>
                  <a:srgbClr val="754C24"/>
                </a:solidFill>
                <a:ln w="4286" cap="flat">
                  <a:noFill/>
                  <a:prstDash val="solid"/>
                  <a:miter/>
                </a:ln>
              </p:spPr>
              <p:txBody>
                <a:bodyPr rtlCol="0" anchor="ctr"/>
                <a:lstStyle/>
                <a:p>
                  <a:endParaRPr lang="en-GB"/>
                </a:p>
              </p:txBody>
            </p:sp>
            <p:sp>
              <p:nvSpPr>
                <p:cNvPr id="1742" name="Freeform: Shape 1741">
                  <a:extLst>
                    <a:ext uri="{FF2B5EF4-FFF2-40B4-BE49-F238E27FC236}">
                      <a16:creationId xmlns:a16="http://schemas.microsoft.com/office/drawing/2014/main" id="{C37AC9A0-F0DB-ACB8-5DAD-784D2298068B}"/>
                    </a:ext>
                  </a:extLst>
                </p:cNvPr>
                <p:cNvSpPr/>
                <p:nvPr/>
              </p:nvSpPr>
              <p:spPr>
                <a:xfrm>
                  <a:off x="5681090" y="3001168"/>
                  <a:ext cx="175736" cy="99566"/>
                </a:xfrm>
                <a:custGeom>
                  <a:avLst/>
                  <a:gdLst>
                    <a:gd name="connsiteX0" fmla="*/ 19717 w 175736"/>
                    <a:gd name="connsiteY0" fmla="*/ 28346 h 99566"/>
                    <a:gd name="connsiteX1" fmla="*/ 0 w 175736"/>
                    <a:gd name="connsiteY1" fmla="*/ 85353 h 99566"/>
                    <a:gd name="connsiteX2" fmla="*/ 175736 w 175736"/>
                    <a:gd name="connsiteY2" fmla="*/ 62208 h 99566"/>
                    <a:gd name="connsiteX3" fmla="*/ 117015 w 175736"/>
                    <a:gd name="connsiteY3" fmla="*/ 57921 h 99566"/>
                    <a:gd name="connsiteX4" fmla="*/ 82296 w 175736"/>
                    <a:gd name="connsiteY4" fmla="*/ 19345 h 99566"/>
                    <a:gd name="connsiteX5" fmla="*/ 84439 w 175736"/>
                    <a:gd name="connsiteY5" fmla="*/ 2200 h 99566"/>
                    <a:gd name="connsiteX6" fmla="*/ 40291 w 175736"/>
                    <a:gd name="connsiteY6" fmla="*/ 39490 h 99566"/>
                    <a:gd name="connsiteX7" fmla="*/ 19717 w 175736"/>
                    <a:gd name="connsiteY7" fmla="*/ 28346 h 99566"/>
                    <a:gd name="connsiteX8" fmla="*/ 19717 w 175736"/>
                    <a:gd name="connsiteY8" fmla="*/ 28346 h 9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736" h="99566">
                      <a:moveTo>
                        <a:pt x="19717" y="28346"/>
                      </a:moveTo>
                      <a:lnTo>
                        <a:pt x="0" y="85353"/>
                      </a:lnTo>
                      <a:cubicBezTo>
                        <a:pt x="9002" y="89640"/>
                        <a:pt x="163735" y="126073"/>
                        <a:pt x="175736" y="62208"/>
                      </a:cubicBezTo>
                      <a:cubicBezTo>
                        <a:pt x="166735" y="45063"/>
                        <a:pt x="135446" y="62208"/>
                        <a:pt x="117015" y="57921"/>
                      </a:cubicBezTo>
                      <a:cubicBezTo>
                        <a:pt x="93012" y="52778"/>
                        <a:pt x="72009" y="39490"/>
                        <a:pt x="82296" y="19345"/>
                      </a:cubicBezTo>
                      <a:cubicBezTo>
                        <a:pt x="82296" y="19345"/>
                        <a:pt x="88726" y="6058"/>
                        <a:pt x="84439" y="2200"/>
                      </a:cubicBezTo>
                      <a:cubicBezTo>
                        <a:pt x="69438" y="-9373"/>
                        <a:pt x="59579" y="27918"/>
                        <a:pt x="40291" y="39490"/>
                      </a:cubicBezTo>
                      <a:cubicBezTo>
                        <a:pt x="33861" y="43777"/>
                        <a:pt x="19717" y="28346"/>
                        <a:pt x="19717" y="28346"/>
                      </a:cubicBezTo>
                      <a:lnTo>
                        <a:pt x="19717" y="28346"/>
                      </a:lnTo>
                      <a:close/>
                    </a:path>
                  </a:pathLst>
                </a:custGeom>
                <a:solidFill>
                  <a:srgbClr val="FFC9B6"/>
                </a:solidFill>
                <a:ln w="4286" cap="flat">
                  <a:noFill/>
                  <a:prstDash val="solid"/>
                  <a:miter/>
                </a:ln>
              </p:spPr>
              <p:txBody>
                <a:bodyPr rtlCol="0" anchor="ctr"/>
                <a:lstStyle/>
                <a:p>
                  <a:endParaRPr lang="en-GB"/>
                </a:p>
              </p:txBody>
            </p:sp>
            <p:sp>
              <p:nvSpPr>
                <p:cNvPr id="1743" name="Freeform: Shape 1742">
                  <a:extLst>
                    <a:ext uri="{FF2B5EF4-FFF2-40B4-BE49-F238E27FC236}">
                      <a16:creationId xmlns:a16="http://schemas.microsoft.com/office/drawing/2014/main" id="{71C9B491-AF02-C1B9-A11D-EAAC4437D28E}"/>
                    </a:ext>
                  </a:extLst>
                </p:cNvPr>
                <p:cNvSpPr/>
                <p:nvPr/>
              </p:nvSpPr>
              <p:spPr>
                <a:xfrm>
                  <a:off x="5421214" y="2581707"/>
                  <a:ext cx="285852" cy="526673"/>
                </a:xfrm>
                <a:custGeom>
                  <a:avLst/>
                  <a:gdLst>
                    <a:gd name="connsiteX0" fmla="*/ 80711 w 285852"/>
                    <a:gd name="connsiteY0" fmla="*/ 13609 h 526673"/>
                    <a:gd name="connsiteX1" fmla="*/ 169437 w 285852"/>
                    <a:gd name="connsiteY1" fmla="*/ 69331 h 526673"/>
                    <a:gd name="connsiteX2" fmla="*/ 134718 w 285852"/>
                    <a:gd name="connsiteY2" fmla="*/ 209491 h 526673"/>
                    <a:gd name="connsiteX3" fmla="*/ 116287 w 285852"/>
                    <a:gd name="connsiteY3" fmla="*/ 329077 h 526673"/>
                    <a:gd name="connsiteX4" fmla="*/ 285594 w 285852"/>
                    <a:gd name="connsiteY4" fmla="*/ 439234 h 526673"/>
                    <a:gd name="connsiteX5" fmla="*/ 266306 w 285852"/>
                    <a:gd name="connsiteY5" fmla="*/ 526674 h 526673"/>
                    <a:gd name="connsiteX6" fmla="*/ 3130 w 285852"/>
                    <a:gd name="connsiteY6" fmla="*/ 245496 h 526673"/>
                    <a:gd name="connsiteX7" fmla="*/ 80711 w 285852"/>
                    <a:gd name="connsiteY7" fmla="*/ 13609 h 526673"/>
                    <a:gd name="connsiteX8" fmla="*/ 80711 w 285852"/>
                    <a:gd name="connsiteY8" fmla="*/ 13609 h 52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52" h="526673">
                      <a:moveTo>
                        <a:pt x="80711" y="13609"/>
                      </a:moveTo>
                      <a:cubicBezTo>
                        <a:pt x="80711" y="13609"/>
                        <a:pt x="151006" y="-41255"/>
                        <a:pt x="169437" y="69331"/>
                      </a:cubicBezTo>
                      <a:cubicBezTo>
                        <a:pt x="169437" y="69331"/>
                        <a:pt x="147148" y="166200"/>
                        <a:pt x="134718" y="209491"/>
                      </a:cubicBezTo>
                      <a:cubicBezTo>
                        <a:pt x="123574" y="249782"/>
                        <a:pt x="105143" y="308503"/>
                        <a:pt x="116287" y="329077"/>
                      </a:cubicBezTo>
                      <a:cubicBezTo>
                        <a:pt x="136004" y="365511"/>
                        <a:pt x="212728" y="389514"/>
                        <a:pt x="285594" y="439234"/>
                      </a:cubicBezTo>
                      <a:cubicBezTo>
                        <a:pt x="287308" y="472238"/>
                        <a:pt x="280451" y="506099"/>
                        <a:pt x="266306" y="526674"/>
                      </a:cubicBezTo>
                      <a:cubicBezTo>
                        <a:pt x="149720" y="481668"/>
                        <a:pt x="-25588" y="439663"/>
                        <a:pt x="3130" y="245496"/>
                      </a:cubicBezTo>
                      <a:cubicBezTo>
                        <a:pt x="33991" y="104049"/>
                        <a:pt x="30133" y="81332"/>
                        <a:pt x="80711" y="13609"/>
                      </a:cubicBezTo>
                      <a:lnTo>
                        <a:pt x="80711" y="13609"/>
                      </a:lnTo>
                      <a:close/>
                    </a:path>
                  </a:pathLst>
                </a:custGeom>
                <a:solidFill>
                  <a:schemeClr val="accent2"/>
                </a:solidFill>
                <a:ln w="4286" cap="flat">
                  <a:noFill/>
                  <a:prstDash val="solid"/>
                  <a:miter/>
                </a:ln>
              </p:spPr>
              <p:txBody>
                <a:bodyPr rtlCol="0" anchor="ctr"/>
                <a:lstStyle/>
                <a:p>
                  <a:endParaRPr lang="en-GB"/>
                </a:p>
              </p:txBody>
            </p:sp>
            <p:sp>
              <p:nvSpPr>
                <p:cNvPr id="1744" name="Freeform: Shape 1743">
                  <a:extLst>
                    <a:ext uri="{FF2B5EF4-FFF2-40B4-BE49-F238E27FC236}">
                      <a16:creationId xmlns:a16="http://schemas.microsoft.com/office/drawing/2014/main" id="{F05FAF90-4736-513D-4979-97510B95E051}"/>
                    </a:ext>
                  </a:extLst>
                </p:cNvPr>
                <p:cNvSpPr/>
                <p:nvPr/>
              </p:nvSpPr>
              <p:spPr>
                <a:xfrm>
                  <a:off x="5853398" y="2652324"/>
                  <a:ext cx="35318" cy="164592"/>
                </a:xfrm>
                <a:custGeom>
                  <a:avLst/>
                  <a:gdLst>
                    <a:gd name="connsiteX0" fmla="*/ 0 w 35318"/>
                    <a:gd name="connsiteY0" fmla="*/ 857 h 164592"/>
                    <a:gd name="connsiteX1" fmla="*/ 2143 w 35318"/>
                    <a:gd name="connsiteY1" fmla="*/ 163306 h 164592"/>
                    <a:gd name="connsiteX2" fmla="*/ 4715 w 35318"/>
                    <a:gd name="connsiteY2" fmla="*/ 164592 h 164592"/>
                    <a:gd name="connsiteX3" fmla="*/ 857 w 35318"/>
                    <a:gd name="connsiteY3" fmla="*/ 0 h 164592"/>
                    <a:gd name="connsiteX4" fmla="*/ 0 w 35318"/>
                    <a:gd name="connsiteY4" fmla="*/ 857 h 164592"/>
                    <a:gd name="connsiteX5" fmla="*/ 0 w 35318"/>
                    <a:gd name="connsiteY5" fmla="*/ 857 h 164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18" h="164592">
                      <a:moveTo>
                        <a:pt x="0" y="857"/>
                      </a:moveTo>
                      <a:cubicBezTo>
                        <a:pt x="30004" y="51435"/>
                        <a:pt x="39005" y="110585"/>
                        <a:pt x="2143" y="163306"/>
                      </a:cubicBezTo>
                      <a:lnTo>
                        <a:pt x="4715" y="164592"/>
                      </a:lnTo>
                      <a:cubicBezTo>
                        <a:pt x="48006" y="111014"/>
                        <a:pt x="44148" y="49292"/>
                        <a:pt x="857" y="0"/>
                      </a:cubicBezTo>
                      <a:lnTo>
                        <a:pt x="0" y="857"/>
                      </a:lnTo>
                      <a:lnTo>
                        <a:pt x="0" y="857"/>
                      </a:lnTo>
                      <a:close/>
                    </a:path>
                  </a:pathLst>
                </a:custGeom>
                <a:solidFill>
                  <a:srgbClr val="D1EEF4">
                    <a:alpha val="56000"/>
                  </a:srgbClr>
                </a:solidFill>
                <a:ln w="4286" cap="flat">
                  <a:noFill/>
                  <a:prstDash val="solid"/>
                  <a:miter/>
                </a:ln>
              </p:spPr>
              <p:txBody>
                <a:bodyPr rtlCol="0" anchor="ctr"/>
                <a:lstStyle/>
                <a:p>
                  <a:endParaRPr lang="en-GB"/>
                </a:p>
              </p:txBody>
            </p:sp>
          </p:grpSp>
        </p:grpSp>
      </p:grpSp>
      <p:grpSp>
        <p:nvGrpSpPr>
          <p:cNvPr id="1745" name="Graphic 18">
            <a:extLst>
              <a:ext uri="{FF2B5EF4-FFF2-40B4-BE49-F238E27FC236}">
                <a16:creationId xmlns:a16="http://schemas.microsoft.com/office/drawing/2014/main" id="{4060BA9D-D74B-9B7E-521B-6215DBFCE023}"/>
              </a:ext>
            </a:extLst>
          </p:cNvPr>
          <p:cNvGrpSpPr/>
          <p:nvPr/>
        </p:nvGrpSpPr>
        <p:grpSpPr>
          <a:xfrm>
            <a:off x="5052393" y="3819898"/>
            <a:ext cx="2848641" cy="2996945"/>
            <a:chOff x="4442793" y="3819898"/>
            <a:chExt cx="2848641" cy="2996945"/>
          </a:xfrm>
        </p:grpSpPr>
        <p:grpSp>
          <p:nvGrpSpPr>
            <p:cNvPr id="1746" name="Graphic 18">
              <a:extLst>
                <a:ext uri="{FF2B5EF4-FFF2-40B4-BE49-F238E27FC236}">
                  <a16:creationId xmlns:a16="http://schemas.microsoft.com/office/drawing/2014/main" id="{8EC72DE2-3B0A-589F-2136-EC0F25003941}"/>
                </a:ext>
              </a:extLst>
            </p:cNvPr>
            <p:cNvGrpSpPr/>
            <p:nvPr/>
          </p:nvGrpSpPr>
          <p:grpSpPr>
            <a:xfrm>
              <a:off x="4442793" y="3819898"/>
              <a:ext cx="2848641" cy="2996945"/>
              <a:chOff x="4442793" y="3819898"/>
              <a:chExt cx="2848641" cy="2996945"/>
            </a:xfrm>
          </p:grpSpPr>
          <p:sp>
            <p:nvSpPr>
              <p:cNvPr id="1747" name="Freeform: Shape 1746">
                <a:extLst>
                  <a:ext uri="{FF2B5EF4-FFF2-40B4-BE49-F238E27FC236}">
                    <a16:creationId xmlns:a16="http://schemas.microsoft.com/office/drawing/2014/main" id="{34B95BEE-3BB4-3035-F406-459C7C696E93}"/>
                  </a:ext>
                </a:extLst>
              </p:cNvPr>
              <p:cNvSpPr/>
              <p:nvPr/>
            </p:nvSpPr>
            <p:spPr>
              <a:xfrm>
                <a:off x="4589383" y="5281938"/>
                <a:ext cx="2702052" cy="1534906"/>
              </a:xfrm>
              <a:custGeom>
                <a:avLst/>
                <a:gdLst>
                  <a:gd name="connsiteX0" fmla="*/ 2313718 w 2702052"/>
                  <a:gd name="connsiteY0" fmla="*/ 1534906 h 1534906"/>
                  <a:gd name="connsiteX1" fmla="*/ 2702052 w 2702052"/>
                  <a:gd name="connsiteY1" fmla="*/ 1306878 h 1534906"/>
                  <a:gd name="connsiteX2" fmla="*/ 388763 w 2702052"/>
                  <a:gd name="connsiteY2" fmla="*/ 0 h 1534906"/>
                  <a:gd name="connsiteX3" fmla="*/ 0 w 2702052"/>
                  <a:gd name="connsiteY3" fmla="*/ 228028 h 1534906"/>
                </a:gdLst>
                <a:ahLst/>
                <a:cxnLst>
                  <a:cxn ang="0">
                    <a:pos x="connsiteX0" y="connsiteY0"/>
                  </a:cxn>
                  <a:cxn ang="0">
                    <a:pos x="connsiteX1" y="connsiteY1"/>
                  </a:cxn>
                  <a:cxn ang="0">
                    <a:pos x="connsiteX2" y="connsiteY2"/>
                  </a:cxn>
                  <a:cxn ang="0">
                    <a:pos x="connsiteX3" y="connsiteY3"/>
                  </a:cxn>
                </a:cxnLst>
                <a:rect l="l" t="t" r="r" b="b"/>
                <a:pathLst>
                  <a:path w="2702052" h="1534906">
                    <a:moveTo>
                      <a:pt x="2313718" y="1534906"/>
                    </a:moveTo>
                    <a:lnTo>
                      <a:pt x="2702052" y="1306878"/>
                    </a:lnTo>
                    <a:lnTo>
                      <a:pt x="388763" y="0"/>
                    </a:lnTo>
                    <a:lnTo>
                      <a:pt x="0" y="228028"/>
                    </a:lnTo>
                    <a:close/>
                  </a:path>
                </a:pathLst>
              </a:custGeom>
              <a:solidFill>
                <a:srgbClr val="B3B3B3">
                  <a:alpha val="25000"/>
                </a:srgbClr>
              </a:solidFill>
              <a:ln w="4286" cap="flat">
                <a:noFill/>
                <a:prstDash val="solid"/>
                <a:miter/>
              </a:ln>
            </p:spPr>
            <p:txBody>
              <a:bodyPr rtlCol="0" anchor="ctr"/>
              <a:lstStyle/>
              <a:p>
                <a:endParaRPr lang="en-GB"/>
              </a:p>
            </p:txBody>
          </p:sp>
          <p:grpSp>
            <p:nvGrpSpPr>
              <p:cNvPr id="1748" name="Graphic 18">
                <a:extLst>
                  <a:ext uri="{FF2B5EF4-FFF2-40B4-BE49-F238E27FC236}">
                    <a16:creationId xmlns:a16="http://schemas.microsoft.com/office/drawing/2014/main" id="{F3CE70C4-D11A-8D2C-D28F-B76FFDC76F40}"/>
                  </a:ext>
                </a:extLst>
              </p:cNvPr>
              <p:cNvGrpSpPr/>
              <p:nvPr/>
            </p:nvGrpSpPr>
            <p:grpSpPr>
              <a:xfrm>
                <a:off x="4442793" y="3819898"/>
                <a:ext cx="2805350" cy="2957941"/>
                <a:chOff x="4442793" y="3819898"/>
                <a:chExt cx="2805350" cy="2957941"/>
              </a:xfrm>
            </p:grpSpPr>
            <p:grpSp>
              <p:nvGrpSpPr>
                <p:cNvPr id="1749" name="Graphic 18">
                  <a:extLst>
                    <a:ext uri="{FF2B5EF4-FFF2-40B4-BE49-F238E27FC236}">
                      <a16:creationId xmlns:a16="http://schemas.microsoft.com/office/drawing/2014/main" id="{D719AADE-6F47-977D-DBFD-C6A9796C0BFC}"/>
                    </a:ext>
                  </a:extLst>
                </p:cNvPr>
                <p:cNvGrpSpPr/>
                <p:nvPr/>
              </p:nvGrpSpPr>
              <p:grpSpPr>
                <a:xfrm>
                  <a:off x="4442793" y="3999064"/>
                  <a:ext cx="2805350" cy="2778775"/>
                  <a:chOff x="4442793" y="3999064"/>
                  <a:chExt cx="2805350" cy="2778775"/>
                </a:xfrm>
              </p:grpSpPr>
              <p:sp>
                <p:nvSpPr>
                  <p:cNvPr id="1750" name="Freeform: Shape 1749">
                    <a:extLst>
                      <a:ext uri="{FF2B5EF4-FFF2-40B4-BE49-F238E27FC236}">
                        <a16:creationId xmlns:a16="http://schemas.microsoft.com/office/drawing/2014/main" id="{C2320EA8-AC3F-A055-D0F4-89436F940615}"/>
                      </a:ext>
                    </a:extLst>
                  </p:cNvPr>
                  <p:cNvSpPr/>
                  <p:nvPr/>
                </p:nvSpPr>
                <p:spPr>
                  <a:xfrm>
                    <a:off x="6931818" y="6538667"/>
                    <a:ext cx="316325" cy="239172"/>
                  </a:xfrm>
                  <a:custGeom>
                    <a:avLst/>
                    <a:gdLst>
                      <a:gd name="connsiteX0" fmla="*/ 0 w 316325"/>
                      <a:gd name="connsiteY0" fmla="*/ 239173 h 239172"/>
                      <a:gd name="connsiteX1" fmla="*/ 315896 w 316325"/>
                      <a:gd name="connsiteY1" fmla="*/ 59579 h 239172"/>
                      <a:gd name="connsiteX2" fmla="*/ 316325 w 316325"/>
                      <a:gd name="connsiteY2" fmla="*/ 0 h 239172"/>
                      <a:gd name="connsiteX3" fmla="*/ 429 w 316325"/>
                      <a:gd name="connsiteY3" fmla="*/ 179594 h 239172"/>
                    </a:gdLst>
                    <a:ahLst/>
                    <a:cxnLst>
                      <a:cxn ang="0">
                        <a:pos x="connsiteX0" y="connsiteY0"/>
                      </a:cxn>
                      <a:cxn ang="0">
                        <a:pos x="connsiteX1" y="connsiteY1"/>
                      </a:cxn>
                      <a:cxn ang="0">
                        <a:pos x="connsiteX2" y="connsiteY2"/>
                      </a:cxn>
                      <a:cxn ang="0">
                        <a:pos x="connsiteX3" y="connsiteY3"/>
                      </a:cxn>
                    </a:cxnLst>
                    <a:rect l="l" t="t" r="r" b="b"/>
                    <a:pathLst>
                      <a:path w="316325" h="239172">
                        <a:moveTo>
                          <a:pt x="0" y="239173"/>
                        </a:moveTo>
                        <a:lnTo>
                          <a:pt x="315896" y="59579"/>
                        </a:lnTo>
                        <a:lnTo>
                          <a:pt x="316325" y="0"/>
                        </a:lnTo>
                        <a:lnTo>
                          <a:pt x="429" y="179594"/>
                        </a:lnTo>
                        <a:close/>
                      </a:path>
                    </a:pathLst>
                  </a:custGeom>
                  <a:solidFill>
                    <a:srgbClr val="414669"/>
                  </a:solidFill>
                  <a:ln w="4286" cap="flat">
                    <a:noFill/>
                    <a:prstDash val="solid"/>
                    <a:miter/>
                  </a:ln>
                </p:spPr>
                <p:txBody>
                  <a:bodyPr rtlCol="0" anchor="ctr"/>
                  <a:lstStyle/>
                  <a:p>
                    <a:endParaRPr lang="en-GB"/>
                  </a:p>
                </p:txBody>
              </p:sp>
              <p:sp>
                <p:nvSpPr>
                  <p:cNvPr id="1751" name="Freeform: Shape 1750">
                    <a:extLst>
                      <a:ext uri="{FF2B5EF4-FFF2-40B4-BE49-F238E27FC236}">
                        <a16:creationId xmlns:a16="http://schemas.microsoft.com/office/drawing/2014/main" id="{1FC638EC-CB64-4C3D-9516-47302D56F1C7}"/>
                      </a:ext>
                    </a:extLst>
                  </p:cNvPr>
                  <p:cNvSpPr/>
                  <p:nvPr/>
                </p:nvSpPr>
                <p:spPr>
                  <a:xfrm>
                    <a:off x="4442793" y="3999064"/>
                    <a:ext cx="2489453" cy="2778775"/>
                  </a:xfrm>
                  <a:custGeom>
                    <a:avLst/>
                    <a:gdLst>
                      <a:gd name="connsiteX0" fmla="*/ 0 w 2489453"/>
                      <a:gd name="connsiteY0" fmla="*/ 0 h 2778775"/>
                      <a:gd name="connsiteX1" fmla="*/ 84439 w 2489453"/>
                      <a:gd name="connsiteY1" fmla="*/ 492061 h 2778775"/>
                      <a:gd name="connsiteX2" fmla="*/ 159877 w 2489453"/>
                      <a:gd name="connsiteY2" fmla="*/ 399050 h 2778775"/>
                      <a:gd name="connsiteX3" fmla="*/ 178308 w 2489453"/>
                      <a:gd name="connsiteY3" fmla="*/ 438912 h 2778775"/>
                      <a:gd name="connsiteX4" fmla="*/ 408908 w 2489453"/>
                      <a:gd name="connsiteY4" fmla="*/ 939546 h 2778775"/>
                      <a:gd name="connsiteX5" fmla="*/ 408908 w 2489453"/>
                      <a:gd name="connsiteY5" fmla="*/ 939546 h 2778775"/>
                      <a:gd name="connsiteX6" fmla="*/ 426482 w 2489453"/>
                      <a:gd name="connsiteY6" fmla="*/ 973408 h 2778775"/>
                      <a:gd name="connsiteX7" fmla="*/ 447056 w 2489453"/>
                      <a:gd name="connsiteY7" fmla="*/ 987123 h 2778775"/>
                      <a:gd name="connsiteX8" fmla="*/ 448342 w 2489453"/>
                      <a:gd name="connsiteY8" fmla="*/ 987980 h 2778775"/>
                      <a:gd name="connsiteX9" fmla="*/ 985838 w 2489453"/>
                      <a:gd name="connsiteY9" fmla="*/ 1291019 h 2778775"/>
                      <a:gd name="connsiteX10" fmla="*/ 1174861 w 2489453"/>
                      <a:gd name="connsiteY10" fmla="*/ 1713643 h 2778775"/>
                      <a:gd name="connsiteX11" fmla="*/ 1190292 w 2489453"/>
                      <a:gd name="connsiteY11" fmla="*/ 1722215 h 2778775"/>
                      <a:gd name="connsiteX12" fmla="*/ 1728216 w 2489453"/>
                      <a:gd name="connsiteY12" fmla="*/ 2025682 h 2778775"/>
                      <a:gd name="connsiteX13" fmla="*/ 1902238 w 2489453"/>
                      <a:gd name="connsiteY13" fmla="*/ 2446592 h 2778775"/>
                      <a:gd name="connsiteX14" fmla="*/ 1921954 w 2489453"/>
                      <a:gd name="connsiteY14" fmla="*/ 2458164 h 2778775"/>
                      <a:gd name="connsiteX15" fmla="*/ 2489026 w 2489453"/>
                      <a:gd name="connsiteY15" fmla="*/ 2778776 h 2778775"/>
                      <a:gd name="connsiteX16" fmla="*/ 2489454 w 2489453"/>
                      <a:gd name="connsiteY16" fmla="*/ 2719197 h 2778775"/>
                      <a:gd name="connsiteX17" fmla="*/ 1936528 w 2489453"/>
                      <a:gd name="connsiteY17" fmla="*/ 2407158 h 2778775"/>
                      <a:gd name="connsiteX18" fmla="*/ 1758220 w 2489453"/>
                      <a:gd name="connsiteY18" fmla="*/ 1982819 h 2778775"/>
                      <a:gd name="connsiteX19" fmla="*/ 1757791 w 2489453"/>
                      <a:gd name="connsiteY19" fmla="*/ 1982819 h 2778775"/>
                      <a:gd name="connsiteX20" fmla="*/ 1756934 w 2489453"/>
                      <a:gd name="connsiteY20" fmla="*/ 1982390 h 2778775"/>
                      <a:gd name="connsiteX21" fmla="*/ 1740218 w 2489453"/>
                      <a:gd name="connsiteY21" fmla="*/ 1972961 h 2778775"/>
                      <a:gd name="connsiteX22" fmla="*/ 1201436 w 2489453"/>
                      <a:gd name="connsiteY22" fmla="*/ 1669066 h 2778775"/>
                      <a:gd name="connsiteX23" fmla="*/ 1202722 w 2489453"/>
                      <a:gd name="connsiteY23" fmla="*/ 1668637 h 2778775"/>
                      <a:gd name="connsiteX24" fmla="*/ 1014555 w 2489453"/>
                      <a:gd name="connsiteY24" fmla="*/ 1247728 h 2778775"/>
                      <a:gd name="connsiteX25" fmla="*/ 1014555 w 2489453"/>
                      <a:gd name="connsiteY25" fmla="*/ 1247728 h 2778775"/>
                      <a:gd name="connsiteX26" fmla="*/ 999982 w 2489453"/>
                      <a:gd name="connsiteY26" fmla="*/ 1239584 h 2778775"/>
                      <a:gd name="connsiteX27" fmla="*/ 452199 w 2489453"/>
                      <a:gd name="connsiteY27" fmla="*/ 930545 h 2778775"/>
                      <a:gd name="connsiteX28" fmla="*/ 447913 w 2489453"/>
                      <a:gd name="connsiteY28" fmla="*/ 931402 h 2778775"/>
                      <a:gd name="connsiteX29" fmla="*/ 447913 w 2489453"/>
                      <a:gd name="connsiteY29" fmla="*/ 927973 h 2778775"/>
                      <a:gd name="connsiteX30" fmla="*/ 450914 w 2489453"/>
                      <a:gd name="connsiteY30" fmla="*/ 926259 h 2778775"/>
                      <a:gd name="connsiteX31" fmla="*/ 216456 w 2489453"/>
                      <a:gd name="connsiteY31" fmla="*/ 417909 h 2778775"/>
                      <a:gd name="connsiteX32" fmla="*/ 203597 w 2489453"/>
                      <a:gd name="connsiteY32" fmla="*/ 389620 h 2778775"/>
                      <a:gd name="connsiteX33" fmla="*/ 342471 w 2489453"/>
                      <a:gd name="connsiteY33" fmla="*/ 434626 h 2778775"/>
                      <a:gd name="connsiteX34" fmla="*/ 0 w 2489453"/>
                      <a:gd name="connsiteY34" fmla="*/ 0 h 2778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489453" h="2778775">
                        <a:moveTo>
                          <a:pt x="0" y="0"/>
                        </a:moveTo>
                        <a:lnTo>
                          <a:pt x="84439" y="492061"/>
                        </a:lnTo>
                        <a:lnTo>
                          <a:pt x="159877" y="399050"/>
                        </a:lnTo>
                        <a:lnTo>
                          <a:pt x="178308" y="438912"/>
                        </a:lnTo>
                        <a:lnTo>
                          <a:pt x="408908" y="939546"/>
                        </a:lnTo>
                        <a:lnTo>
                          <a:pt x="408908" y="939546"/>
                        </a:lnTo>
                        <a:lnTo>
                          <a:pt x="426482" y="973408"/>
                        </a:lnTo>
                        <a:lnTo>
                          <a:pt x="447056" y="987123"/>
                        </a:lnTo>
                        <a:lnTo>
                          <a:pt x="448342" y="987980"/>
                        </a:lnTo>
                        <a:cubicBezTo>
                          <a:pt x="448342" y="987980"/>
                          <a:pt x="985838" y="1291019"/>
                          <a:pt x="985838" y="1291019"/>
                        </a:cubicBezTo>
                        <a:cubicBezTo>
                          <a:pt x="993124" y="1306878"/>
                          <a:pt x="1173575" y="1711071"/>
                          <a:pt x="1174861" y="1713643"/>
                        </a:cubicBezTo>
                        <a:lnTo>
                          <a:pt x="1190292" y="1722215"/>
                        </a:lnTo>
                        <a:lnTo>
                          <a:pt x="1728216" y="2025682"/>
                        </a:lnTo>
                        <a:cubicBezTo>
                          <a:pt x="1737646" y="2050113"/>
                          <a:pt x="1901809" y="2432447"/>
                          <a:pt x="1902238" y="2446592"/>
                        </a:cubicBezTo>
                        <a:lnTo>
                          <a:pt x="1921954" y="2458164"/>
                        </a:lnTo>
                        <a:lnTo>
                          <a:pt x="2489026" y="2778776"/>
                        </a:lnTo>
                        <a:lnTo>
                          <a:pt x="2489454" y="2719197"/>
                        </a:lnTo>
                        <a:lnTo>
                          <a:pt x="1936528" y="2407158"/>
                        </a:lnTo>
                        <a:cubicBezTo>
                          <a:pt x="1918097" y="2365581"/>
                          <a:pt x="1772793" y="2017109"/>
                          <a:pt x="1758220" y="1982819"/>
                        </a:cubicBezTo>
                        <a:lnTo>
                          <a:pt x="1757791" y="1982819"/>
                        </a:lnTo>
                        <a:lnTo>
                          <a:pt x="1756934" y="1982390"/>
                        </a:lnTo>
                        <a:lnTo>
                          <a:pt x="1740218" y="1972961"/>
                        </a:lnTo>
                        <a:lnTo>
                          <a:pt x="1201436" y="1669066"/>
                        </a:lnTo>
                        <a:lnTo>
                          <a:pt x="1202722" y="1668637"/>
                        </a:lnTo>
                        <a:cubicBezTo>
                          <a:pt x="1185577" y="1630489"/>
                          <a:pt x="1027414" y="1276874"/>
                          <a:pt x="1014555" y="1247728"/>
                        </a:cubicBezTo>
                        <a:lnTo>
                          <a:pt x="1014555" y="1247728"/>
                        </a:lnTo>
                        <a:cubicBezTo>
                          <a:pt x="1014555" y="1247728"/>
                          <a:pt x="999982" y="1239584"/>
                          <a:pt x="999982" y="1239584"/>
                        </a:cubicBezTo>
                        <a:lnTo>
                          <a:pt x="452199" y="930545"/>
                        </a:lnTo>
                        <a:cubicBezTo>
                          <a:pt x="451342" y="930974"/>
                          <a:pt x="449199" y="931402"/>
                          <a:pt x="447913" y="931402"/>
                        </a:cubicBezTo>
                        <a:lnTo>
                          <a:pt x="447913" y="927973"/>
                        </a:lnTo>
                        <a:lnTo>
                          <a:pt x="450914" y="926259"/>
                        </a:lnTo>
                        <a:lnTo>
                          <a:pt x="216456" y="417909"/>
                        </a:lnTo>
                        <a:lnTo>
                          <a:pt x="203597" y="389620"/>
                        </a:lnTo>
                        <a:cubicBezTo>
                          <a:pt x="229743" y="398192"/>
                          <a:pt x="314611" y="425625"/>
                          <a:pt x="342471" y="434626"/>
                        </a:cubicBezTo>
                        <a:cubicBezTo>
                          <a:pt x="286750" y="364331"/>
                          <a:pt x="59150" y="75438"/>
                          <a:pt x="0" y="0"/>
                        </a:cubicBezTo>
                        <a:close/>
                      </a:path>
                    </a:pathLst>
                  </a:custGeom>
                  <a:solidFill>
                    <a:schemeClr val="accent3"/>
                  </a:solidFill>
                  <a:ln w="4286" cap="flat">
                    <a:noFill/>
                    <a:prstDash val="solid"/>
                    <a:miter/>
                  </a:ln>
                </p:spPr>
                <p:txBody>
                  <a:bodyPr rtlCol="0" anchor="ctr"/>
                  <a:lstStyle/>
                  <a:p>
                    <a:endParaRPr lang="en-GB"/>
                  </a:p>
                </p:txBody>
              </p:sp>
            </p:grpSp>
            <p:grpSp>
              <p:nvGrpSpPr>
                <p:cNvPr id="1752" name="Graphic 18">
                  <a:extLst>
                    <a:ext uri="{FF2B5EF4-FFF2-40B4-BE49-F238E27FC236}">
                      <a16:creationId xmlns:a16="http://schemas.microsoft.com/office/drawing/2014/main" id="{D22EC404-A8D7-9510-9645-0CAE883534FD}"/>
                    </a:ext>
                  </a:extLst>
                </p:cNvPr>
                <p:cNvGrpSpPr/>
                <p:nvPr/>
              </p:nvGrpSpPr>
              <p:grpSpPr>
                <a:xfrm>
                  <a:off x="4442793" y="3819898"/>
                  <a:ext cx="657939" cy="1110138"/>
                  <a:chOff x="4442793" y="3819898"/>
                  <a:chExt cx="657939" cy="1110138"/>
                </a:xfrm>
              </p:grpSpPr>
              <p:grpSp>
                <p:nvGrpSpPr>
                  <p:cNvPr id="1753" name="Graphic 18">
                    <a:extLst>
                      <a:ext uri="{FF2B5EF4-FFF2-40B4-BE49-F238E27FC236}">
                        <a16:creationId xmlns:a16="http://schemas.microsoft.com/office/drawing/2014/main" id="{D03223FF-391E-F2F7-1298-538721D2A05B}"/>
                      </a:ext>
                    </a:extLst>
                  </p:cNvPr>
                  <p:cNvGrpSpPr/>
                  <p:nvPr/>
                </p:nvGrpSpPr>
                <p:grpSpPr>
                  <a:xfrm>
                    <a:off x="4527232" y="4218520"/>
                    <a:ext cx="391334" cy="272605"/>
                    <a:chOff x="4527232" y="4218520"/>
                    <a:chExt cx="391334" cy="272605"/>
                  </a:xfrm>
                </p:grpSpPr>
                <p:sp>
                  <p:nvSpPr>
                    <p:cNvPr id="1754" name="Freeform: Shape 1753">
                      <a:extLst>
                        <a:ext uri="{FF2B5EF4-FFF2-40B4-BE49-F238E27FC236}">
                          <a16:creationId xmlns:a16="http://schemas.microsoft.com/office/drawing/2014/main" id="{557790E7-C0BE-7FAA-1D84-8FD5AC324B09}"/>
                        </a:ext>
                      </a:extLst>
                    </p:cNvPr>
                    <p:cNvSpPr/>
                    <p:nvPr/>
                  </p:nvSpPr>
                  <p:spPr>
                    <a:xfrm>
                      <a:off x="4709398" y="4218520"/>
                      <a:ext cx="209168" cy="153876"/>
                    </a:xfrm>
                    <a:custGeom>
                      <a:avLst/>
                      <a:gdLst>
                        <a:gd name="connsiteX0" fmla="*/ 0 w 209168"/>
                        <a:gd name="connsiteY0" fmla="*/ 119158 h 153876"/>
                        <a:gd name="connsiteX1" fmla="*/ 27432 w 209168"/>
                        <a:gd name="connsiteY1" fmla="*/ 153876 h 153876"/>
                        <a:gd name="connsiteX2" fmla="*/ 209169 w 209168"/>
                        <a:gd name="connsiteY2" fmla="*/ 0 h 153876"/>
                        <a:gd name="connsiteX3" fmla="*/ 0 w 209168"/>
                        <a:gd name="connsiteY3" fmla="*/ 119158 h 153876"/>
                      </a:gdLst>
                      <a:ahLst/>
                      <a:cxnLst>
                        <a:cxn ang="0">
                          <a:pos x="connsiteX0" y="connsiteY0"/>
                        </a:cxn>
                        <a:cxn ang="0">
                          <a:pos x="connsiteX1" y="connsiteY1"/>
                        </a:cxn>
                        <a:cxn ang="0">
                          <a:pos x="connsiteX2" y="connsiteY2"/>
                        </a:cxn>
                        <a:cxn ang="0">
                          <a:pos x="connsiteX3" y="connsiteY3"/>
                        </a:cxn>
                      </a:cxnLst>
                      <a:rect l="l" t="t" r="r" b="b"/>
                      <a:pathLst>
                        <a:path w="209168" h="153876">
                          <a:moveTo>
                            <a:pt x="0" y="119158"/>
                          </a:moveTo>
                          <a:cubicBezTo>
                            <a:pt x="5572" y="126016"/>
                            <a:pt x="21860" y="147018"/>
                            <a:pt x="27432" y="153876"/>
                          </a:cubicBezTo>
                          <a:cubicBezTo>
                            <a:pt x="148304" y="85725"/>
                            <a:pt x="123015" y="108442"/>
                            <a:pt x="209169" y="0"/>
                          </a:cubicBezTo>
                          <a:lnTo>
                            <a:pt x="0" y="119158"/>
                          </a:lnTo>
                          <a:close/>
                        </a:path>
                      </a:pathLst>
                    </a:custGeom>
                    <a:solidFill>
                      <a:srgbClr val="002F49"/>
                    </a:solidFill>
                    <a:ln w="4286" cap="flat">
                      <a:noFill/>
                      <a:prstDash val="solid"/>
                      <a:miter/>
                    </a:ln>
                  </p:spPr>
                  <p:txBody>
                    <a:bodyPr rtlCol="0" anchor="ctr"/>
                    <a:lstStyle/>
                    <a:p>
                      <a:endParaRPr lang="en-GB"/>
                    </a:p>
                  </p:txBody>
                </p:sp>
                <p:sp>
                  <p:nvSpPr>
                    <p:cNvPr id="1755" name="Freeform: Shape 1754">
                      <a:extLst>
                        <a:ext uri="{FF2B5EF4-FFF2-40B4-BE49-F238E27FC236}">
                          <a16:creationId xmlns:a16="http://schemas.microsoft.com/office/drawing/2014/main" id="{AB2CB496-3BF7-F0F5-E813-ED6AE86CA059}"/>
                        </a:ext>
                      </a:extLst>
                    </p:cNvPr>
                    <p:cNvSpPr/>
                    <p:nvPr/>
                  </p:nvSpPr>
                  <p:spPr>
                    <a:xfrm>
                      <a:off x="4645961" y="4388255"/>
                      <a:ext cx="39862" cy="28289"/>
                    </a:xfrm>
                    <a:custGeom>
                      <a:avLst/>
                      <a:gdLst>
                        <a:gd name="connsiteX0" fmla="*/ 0 w 39862"/>
                        <a:gd name="connsiteY0" fmla="*/ 0 h 28289"/>
                        <a:gd name="connsiteX1" fmla="*/ 12859 w 39862"/>
                        <a:gd name="connsiteY1" fmla="*/ 28289 h 28289"/>
                        <a:gd name="connsiteX2" fmla="*/ 39862 w 39862"/>
                        <a:gd name="connsiteY2" fmla="*/ 12859 h 28289"/>
                      </a:gdLst>
                      <a:ahLst/>
                      <a:cxnLst>
                        <a:cxn ang="0">
                          <a:pos x="connsiteX0" y="connsiteY0"/>
                        </a:cxn>
                        <a:cxn ang="0">
                          <a:pos x="connsiteX1" y="connsiteY1"/>
                        </a:cxn>
                        <a:cxn ang="0">
                          <a:pos x="connsiteX2" y="connsiteY2"/>
                        </a:cxn>
                      </a:cxnLst>
                      <a:rect l="l" t="t" r="r" b="b"/>
                      <a:pathLst>
                        <a:path w="39862" h="28289">
                          <a:moveTo>
                            <a:pt x="0" y="0"/>
                          </a:moveTo>
                          <a:lnTo>
                            <a:pt x="12859" y="28289"/>
                          </a:lnTo>
                          <a:lnTo>
                            <a:pt x="39862" y="12859"/>
                          </a:lnTo>
                          <a:close/>
                        </a:path>
                      </a:pathLst>
                    </a:custGeom>
                    <a:solidFill>
                      <a:srgbClr val="002F49"/>
                    </a:solidFill>
                    <a:ln w="4286" cap="flat">
                      <a:noFill/>
                      <a:prstDash val="solid"/>
                      <a:miter/>
                    </a:ln>
                  </p:spPr>
                  <p:txBody>
                    <a:bodyPr rtlCol="0" anchor="ctr"/>
                    <a:lstStyle/>
                    <a:p>
                      <a:endParaRPr lang="en-GB"/>
                    </a:p>
                  </p:txBody>
                </p:sp>
                <p:sp>
                  <p:nvSpPr>
                    <p:cNvPr id="1756" name="Freeform: Shape 1755">
                      <a:extLst>
                        <a:ext uri="{FF2B5EF4-FFF2-40B4-BE49-F238E27FC236}">
                          <a16:creationId xmlns:a16="http://schemas.microsoft.com/office/drawing/2014/main" id="{03A80AB4-04CB-AA31-FEAA-CEC1154D607B}"/>
                        </a:ext>
                      </a:extLst>
                    </p:cNvPr>
                    <p:cNvSpPr/>
                    <p:nvPr/>
                  </p:nvSpPr>
                  <p:spPr>
                    <a:xfrm>
                      <a:off x="4527232" y="4398113"/>
                      <a:ext cx="93440" cy="93011"/>
                    </a:xfrm>
                    <a:custGeom>
                      <a:avLst/>
                      <a:gdLst>
                        <a:gd name="connsiteX0" fmla="*/ 0 w 93440"/>
                        <a:gd name="connsiteY0" fmla="*/ 93012 h 93011"/>
                        <a:gd name="connsiteX1" fmla="*/ 93440 w 93440"/>
                        <a:gd name="connsiteY1" fmla="*/ 39862 h 93011"/>
                        <a:gd name="connsiteX2" fmla="*/ 75438 w 93440"/>
                        <a:gd name="connsiteY2" fmla="*/ 0 h 93011"/>
                      </a:gdLst>
                      <a:ahLst/>
                      <a:cxnLst>
                        <a:cxn ang="0">
                          <a:pos x="connsiteX0" y="connsiteY0"/>
                        </a:cxn>
                        <a:cxn ang="0">
                          <a:pos x="connsiteX1" y="connsiteY1"/>
                        </a:cxn>
                        <a:cxn ang="0">
                          <a:pos x="connsiteX2" y="connsiteY2"/>
                        </a:cxn>
                      </a:cxnLst>
                      <a:rect l="l" t="t" r="r" b="b"/>
                      <a:pathLst>
                        <a:path w="93440" h="93011">
                          <a:moveTo>
                            <a:pt x="0" y="93012"/>
                          </a:moveTo>
                          <a:lnTo>
                            <a:pt x="93440" y="39862"/>
                          </a:lnTo>
                          <a:lnTo>
                            <a:pt x="75438" y="0"/>
                          </a:lnTo>
                          <a:close/>
                        </a:path>
                      </a:pathLst>
                    </a:custGeom>
                    <a:solidFill>
                      <a:srgbClr val="B9D3E3"/>
                    </a:solidFill>
                    <a:ln w="4286" cap="flat">
                      <a:noFill/>
                      <a:prstDash val="solid"/>
                      <a:miter/>
                    </a:ln>
                  </p:spPr>
                  <p:txBody>
                    <a:bodyPr rtlCol="0" anchor="ctr"/>
                    <a:lstStyle/>
                    <a:p>
                      <a:endParaRPr lang="en-GB"/>
                    </a:p>
                  </p:txBody>
                </p:sp>
              </p:grpSp>
              <p:sp>
                <p:nvSpPr>
                  <p:cNvPr id="1757" name="Freeform: Shape 1756">
                    <a:extLst>
                      <a:ext uri="{FF2B5EF4-FFF2-40B4-BE49-F238E27FC236}">
                        <a16:creationId xmlns:a16="http://schemas.microsoft.com/office/drawing/2014/main" id="{3A448BF8-E4B2-A5DD-AEF2-F4CB02D1F446}"/>
                      </a:ext>
                    </a:extLst>
                  </p:cNvPr>
                  <p:cNvSpPr/>
                  <p:nvPr/>
                </p:nvSpPr>
                <p:spPr>
                  <a:xfrm>
                    <a:off x="4703826" y="4200089"/>
                    <a:ext cx="230291" cy="137588"/>
                  </a:xfrm>
                  <a:custGeom>
                    <a:avLst/>
                    <a:gdLst>
                      <a:gd name="connsiteX0" fmla="*/ 0 w 230291"/>
                      <a:gd name="connsiteY0" fmla="*/ 130302 h 137588"/>
                      <a:gd name="connsiteX1" fmla="*/ 5572 w 230291"/>
                      <a:gd name="connsiteY1" fmla="*/ 137589 h 137588"/>
                      <a:gd name="connsiteX2" fmla="*/ 230172 w 230291"/>
                      <a:gd name="connsiteY2" fmla="*/ 0 h 137588"/>
                      <a:gd name="connsiteX3" fmla="*/ 0 w 230291"/>
                      <a:gd name="connsiteY3" fmla="*/ 130302 h 137588"/>
                    </a:gdLst>
                    <a:ahLst/>
                    <a:cxnLst>
                      <a:cxn ang="0">
                        <a:pos x="connsiteX0" y="connsiteY0"/>
                      </a:cxn>
                      <a:cxn ang="0">
                        <a:pos x="connsiteX1" y="connsiteY1"/>
                      </a:cxn>
                      <a:cxn ang="0">
                        <a:pos x="connsiteX2" y="connsiteY2"/>
                      </a:cxn>
                      <a:cxn ang="0">
                        <a:pos x="connsiteX3" y="connsiteY3"/>
                      </a:cxn>
                    </a:cxnLst>
                    <a:rect l="l" t="t" r="r" b="b"/>
                    <a:pathLst>
                      <a:path w="230291" h="137588">
                        <a:moveTo>
                          <a:pt x="0" y="130302"/>
                        </a:moveTo>
                        <a:lnTo>
                          <a:pt x="5572" y="137589"/>
                        </a:lnTo>
                        <a:cubicBezTo>
                          <a:pt x="15430" y="129445"/>
                          <a:pt x="236172" y="14145"/>
                          <a:pt x="230172" y="0"/>
                        </a:cubicBezTo>
                        <a:lnTo>
                          <a:pt x="0" y="130302"/>
                        </a:lnTo>
                        <a:close/>
                      </a:path>
                    </a:pathLst>
                  </a:custGeom>
                  <a:solidFill>
                    <a:srgbClr val="002F49"/>
                  </a:solidFill>
                  <a:ln w="4286" cap="flat">
                    <a:noFill/>
                    <a:prstDash val="solid"/>
                    <a:miter/>
                  </a:ln>
                </p:spPr>
                <p:txBody>
                  <a:bodyPr rtlCol="0" anchor="ctr"/>
                  <a:lstStyle/>
                  <a:p>
                    <a:endParaRPr lang="en-GB"/>
                  </a:p>
                </p:txBody>
              </p:sp>
              <p:grpSp>
                <p:nvGrpSpPr>
                  <p:cNvPr id="1758" name="Graphic 18">
                    <a:extLst>
                      <a:ext uri="{FF2B5EF4-FFF2-40B4-BE49-F238E27FC236}">
                        <a16:creationId xmlns:a16="http://schemas.microsoft.com/office/drawing/2014/main" id="{DBED4E30-AB5E-CD76-3F3E-B6E290B0702F}"/>
                      </a:ext>
                    </a:extLst>
                  </p:cNvPr>
                  <p:cNvGrpSpPr/>
                  <p:nvPr/>
                </p:nvGrpSpPr>
                <p:grpSpPr>
                  <a:xfrm>
                    <a:off x="4645961" y="4208233"/>
                    <a:ext cx="361330" cy="224599"/>
                    <a:chOff x="4645961" y="4208233"/>
                    <a:chExt cx="361330" cy="224599"/>
                  </a:xfrm>
                </p:grpSpPr>
                <p:sp>
                  <p:nvSpPr>
                    <p:cNvPr id="1759" name="Freeform: Shape 1758">
                      <a:extLst>
                        <a:ext uri="{FF2B5EF4-FFF2-40B4-BE49-F238E27FC236}">
                          <a16:creationId xmlns:a16="http://schemas.microsoft.com/office/drawing/2014/main" id="{6C173420-C41A-8F2D-0C42-EA93A713B73A}"/>
                        </a:ext>
                      </a:extLst>
                    </p:cNvPr>
                    <p:cNvSpPr/>
                    <p:nvPr/>
                  </p:nvSpPr>
                  <p:spPr>
                    <a:xfrm>
                      <a:off x="4717542" y="4208233"/>
                      <a:ext cx="289750" cy="224599"/>
                    </a:xfrm>
                    <a:custGeom>
                      <a:avLst/>
                      <a:gdLst>
                        <a:gd name="connsiteX0" fmla="*/ 0 w 289750"/>
                        <a:gd name="connsiteY0" fmla="*/ 139303 h 224599"/>
                        <a:gd name="connsiteX1" fmla="*/ 67294 w 289750"/>
                        <a:gd name="connsiteY1" fmla="*/ 224600 h 224599"/>
                        <a:gd name="connsiteX2" fmla="*/ 289750 w 289750"/>
                        <a:gd name="connsiteY2" fmla="*/ 98155 h 224599"/>
                        <a:gd name="connsiteX3" fmla="*/ 244745 w 289750"/>
                        <a:gd name="connsiteY3" fmla="*/ 0 h 224599"/>
                        <a:gd name="connsiteX4" fmla="*/ 0 w 289750"/>
                        <a:gd name="connsiteY4" fmla="*/ 139303 h 224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750" h="224599">
                          <a:moveTo>
                            <a:pt x="0" y="139303"/>
                          </a:moveTo>
                          <a:cubicBezTo>
                            <a:pt x="12859" y="155591"/>
                            <a:pt x="54007" y="207883"/>
                            <a:pt x="67294" y="224600"/>
                          </a:cubicBezTo>
                          <a:lnTo>
                            <a:pt x="289750" y="98155"/>
                          </a:lnTo>
                          <a:lnTo>
                            <a:pt x="244745" y="0"/>
                          </a:lnTo>
                          <a:cubicBezTo>
                            <a:pt x="201025" y="25289"/>
                            <a:pt x="45863" y="113157"/>
                            <a:pt x="0" y="139303"/>
                          </a:cubicBezTo>
                          <a:close/>
                        </a:path>
                      </a:pathLst>
                    </a:custGeom>
                    <a:solidFill>
                      <a:srgbClr val="004166"/>
                    </a:solidFill>
                    <a:ln w="4286" cap="flat">
                      <a:noFill/>
                      <a:prstDash val="solid"/>
                      <a:miter/>
                    </a:ln>
                  </p:spPr>
                  <p:txBody>
                    <a:bodyPr rtlCol="0" anchor="ctr"/>
                    <a:lstStyle/>
                    <a:p>
                      <a:endParaRPr lang="en-GB"/>
                    </a:p>
                  </p:txBody>
                </p:sp>
                <p:sp>
                  <p:nvSpPr>
                    <p:cNvPr id="1760" name="Freeform: Shape 1759">
                      <a:extLst>
                        <a:ext uri="{FF2B5EF4-FFF2-40B4-BE49-F238E27FC236}">
                          <a16:creationId xmlns:a16="http://schemas.microsoft.com/office/drawing/2014/main" id="{3EAB68D7-5DBF-7690-E74A-B6183EDB52BD}"/>
                        </a:ext>
                      </a:extLst>
                    </p:cNvPr>
                    <p:cNvSpPr/>
                    <p:nvPr/>
                  </p:nvSpPr>
                  <p:spPr>
                    <a:xfrm>
                      <a:off x="4645961" y="4388255"/>
                      <a:ext cx="39862" cy="28289"/>
                    </a:xfrm>
                    <a:custGeom>
                      <a:avLst/>
                      <a:gdLst>
                        <a:gd name="connsiteX0" fmla="*/ 0 w 39862"/>
                        <a:gd name="connsiteY0" fmla="*/ 0 h 28289"/>
                        <a:gd name="connsiteX1" fmla="*/ 12859 w 39862"/>
                        <a:gd name="connsiteY1" fmla="*/ 28289 h 28289"/>
                        <a:gd name="connsiteX2" fmla="*/ 39862 w 39862"/>
                        <a:gd name="connsiteY2" fmla="*/ 12859 h 28289"/>
                      </a:gdLst>
                      <a:ahLst/>
                      <a:cxnLst>
                        <a:cxn ang="0">
                          <a:pos x="connsiteX0" y="connsiteY0"/>
                        </a:cxn>
                        <a:cxn ang="0">
                          <a:pos x="connsiteX1" y="connsiteY1"/>
                        </a:cxn>
                        <a:cxn ang="0">
                          <a:pos x="connsiteX2" y="connsiteY2"/>
                        </a:cxn>
                      </a:cxnLst>
                      <a:rect l="l" t="t" r="r" b="b"/>
                      <a:pathLst>
                        <a:path w="39862" h="28289">
                          <a:moveTo>
                            <a:pt x="0" y="0"/>
                          </a:moveTo>
                          <a:lnTo>
                            <a:pt x="12859" y="28289"/>
                          </a:lnTo>
                          <a:lnTo>
                            <a:pt x="39862" y="12859"/>
                          </a:lnTo>
                          <a:close/>
                        </a:path>
                      </a:pathLst>
                    </a:custGeom>
                    <a:solidFill>
                      <a:srgbClr val="7EAECC"/>
                    </a:solidFill>
                    <a:ln w="4286" cap="flat">
                      <a:noFill/>
                      <a:prstDash val="solid"/>
                      <a:miter/>
                    </a:ln>
                  </p:spPr>
                  <p:txBody>
                    <a:bodyPr rtlCol="0" anchor="ctr"/>
                    <a:lstStyle/>
                    <a:p>
                      <a:endParaRPr lang="en-GB"/>
                    </a:p>
                  </p:txBody>
                </p:sp>
              </p:grpSp>
              <p:sp>
                <p:nvSpPr>
                  <p:cNvPr id="1761" name="Freeform: Shape 1760">
                    <a:extLst>
                      <a:ext uri="{FF2B5EF4-FFF2-40B4-BE49-F238E27FC236}">
                        <a16:creationId xmlns:a16="http://schemas.microsoft.com/office/drawing/2014/main" id="{3C1419CC-8873-1A69-AF31-5596095B539F}"/>
                      </a:ext>
                    </a:extLst>
                  </p:cNvPr>
                  <p:cNvSpPr/>
                  <p:nvPr/>
                </p:nvSpPr>
                <p:spPr>
                  <a:xfrm>
                    <a:off x="4703826" y="4199660"/>
                    <a:ext cx="258460" cy="147875"/>
                  </a:xfrm>
                  <a:custGeom>
                    <a:avLst/>
                    <a:gdLst>
                      <a:gd name="connsiteX0" fmla="*/ 0 w 258460"/>
                      <a:gd name="connsiteY0" fmla="*/ 130731 h 147875"/>
                      <a:gd name="connsiteX1" fmla="*/ 13716 w 258460"/>
                      <a:gd name="connsiteY1" fmla="*/ 147876 h 147875"/>
                      <a:gd name="connsiteX2" fmla="*/ 258461 w 258460"/>
                      <a:gd name="connsiteY2" fmla="*/ 9001 h 147875"/>
                      <a:gd name="connsiteX3" fmla="*/ 230172 w 258460"/>
                      <a:gd name="connsiteY3" fmla="*/ 0 h 147875"/>
                      <a:gd name="connsiteX4" fmla="*/ 0 w 258460"/>
                      <a:gd name="connsiteY4" fmla="*/ 130731 h 147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460" h="147875">
                        <a:moveTo>
                          <a:pt x="0" y="130731"/>
                        </a:moveTo>
                        <a:cubicBezTo>
                          <a:pt x="3000" y="135017"/>
                          <a:pt x="10287" y="144018"/>
                          <a:pt x="13716" y="147876"/>
                        </a:cubicBezTo>
                        <a:cubicBezTo>
                          <a:pt x="60865" y="121301"/>
                          <a:pt x="213884" y="34290"/>
                          <a:pt x="258461" y="9001"/>
                        </a:cubicBezTo>
                        <a:lnTo>
                          <a:pt x="230172" y="0"/>
                        </a:lnTo>
                        <a:lnTo>
                          <a:pt x="0" y="130731"/>
                        </a:lnTo>
                        <a:close/>
                      </a:path>
                    </a:pathLst>
                  </a:custGeom>
                  <a:solidFill>
                    <a:srgbClr val="004E7B"/>
                  </a:solidFill>
                  <a:ln w="4286" cap="flat">
                    <a:noFill/>
                    <a:prstDash val="solid"/>
                    <a:miter/>
                  </a:ln>
                </p:spPr>
                <p:txBody>
                  <a:bodyPr rtlCol="0" anchor="ctr"/>
                  <a:lstStyle/>
                  <a:p>
                    <a:endParaRPr lang="en-GB"/>
                  </a:p>
                </p:txBody>
              </p:sp>
              <p:sp>
                <p:nvSpPr>
                  <p:cNvPr id="1762" name="Freeform: Shape 1761">
                    <a:extLst>
                      <a:ext uri="{FF2B5EF4-FFF2-40B4-BE49-F238E27FC236}">
                        <a16:creationId xmlns:a16="http://schemas.microsoft.com/office/drawing/2014/main" id="{5BF5B5A8-D4AA-AE3F-07D7-2020D7A080C7}"/>
                      </a:ext>
                    </a:extLst>
                  </p:cNvPr>
                  <p:cNvSpPr/>
                  <p:nvPr/>
                </p:nvSpPr>
                <p:spPr>
                  <a:xfrm>
                    <a:off x="4890277" y="4924893"/>
                    <a:ext cx="4714" cy="5143"/>
                  </a:xfrm>
                  <a:custGeom>
                    <a:avLst/>
                    <a:gdLst>
                      <a:gd name="connsiteX0" fmla="*/ 0 w 4714"/>
                      <a:gd name="connsiteY0" fmla="*/ 1715 h 5143"/>
                      <a:gd name="connsiteX1" fmla="*/ 0 w 4714"/>
                      <a:gd name="connsiteY1" fmla="*/ 5144 h 5143"/>
                      <a:gd name="connsiteX2" fmla="*/ 4715 w 4714"/>
                      <a:gd name="connsiteY2" fmla="*/ 3858 h 5143"/>
                      <a:gd name="connsiteX3" fmla="*/ 3000 w 4714"/>
                      <a:gd name="connsiteY3" fmla="*/ 0 h 5143"/>
                      <a:gd name="connsiteX4" fmla="*/ 0 w 4714"/>
                      <a:gd name="connsiteY4" fmla="*/ 1715 h 5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4" h="5143">
                        <a:moveTo>
                          <a:pt x="0" y="1715"/>
                        </a:moveTo>
                        <a:lnTo>
                          <a:pt x="0" y="5144"/>
                        </a:lnTo>
                        <a:cubicBezTo>
                          <a:pt x="1286" y="4715"/>
                          <a:pt x="3429" y="4286"/>
                          <a:pt x="4715" y="3858"/>
                        </a:cubicBezTo>
                        <a:lnTo>
                          <a:pt x="3000" y="0"/>
                        </a:lnTo>
                        <a:lnTo>
                          <a:pt x="0" y="1715"/>
                        </a:lnTo>
                        <a:close/>
                      </a:path>
                    </a:pathLst>
                  </a:custGeom>
                  <a:solidFill>
                    <a:srgbClr val="004871"/>
                  </a:solidFill>
                  <a:ln w="4286" cap="flat">
                    <a:noFill/>
                    <a:prstDash val="solid"/>
                    <a:miter/>
                  </a:ln>
                </p:spPr>
                <p:txBody>
                  <a:bodyPr rtlCol="0" anchor="ctr"/>
                  <a:lstStyle/>
                  <a:p>
                    <a:endParaRPr lang="en-GB"/>
                  </a:p>
                </p:txBody>
              </p:sp>
              <p:sp>
                <p:nvSpPr>
                  <p:cNvPr id="1763" name="Freeform: Shape 1762">
                    <a:extLst>
                      <a:ext uri="{FF2B5EF4-FFF2-40B4-BE49-F238E27FC236}">
                        <a16:creationId xmlns:a16="http://schemas.microsoft.com/office/drawing/2014/main" id="{642DB626-1FE2-EDD3-FC39-95256640CEFA}"/>
                      </a:ext>
                    </a:extLst>
                  </p:cNvPr>
                  <p:cNvSpPr/>
                  <p:nvPr/>
                </p:nvSpPr>
                <p:spPr>
                  <a:xfrm>
                    <a:off x="4442793" y="3819898"/>
                    <a:ext cx="657939" cy="612933"/>
                  </a:xfrm>
                  <a:custGeom>
                    <a:avLst/>
                    <a:gdLst>
                      <a:gd name="connsiteX0" fmla="*/ 0 w 657939"/>
                      <a:gd name="connsiteY0" fmla="*/ 179165 h 612933"/>
                      <a:gd name="connsiteX1" fmla="*/ 342043 w 657939"/>
                      <a:gd name="connsiteY1" fmla="*/ 612934 h 612933"/>
                      <a:gd name="connsiteX2" fmla="*/ 657939 w 657939"/>
                      <a:gd name="connsiteY2" fmla="*/ 433340 h 612933"/>
                      <a:gd name="connsiteX3" fmla="*/ 315897 w 657939"/>
                      <a:gd name="connsiteY3" fmla="*/ 0 h 612933"/>
                      <a:gd name="connsiteX4" fmla="*/ 0 w 657939"/>
                      <a:gd name="connsiteY4" fmla="*/ 179165 h 612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7939" h="612933">
                        <a:moveTo>
                          <a:pt x="0" y="179165"/>
                        </a:moveTo>
                        <a:cubicBezTo>
                          <a:pt x="60865" y="256318"/>
                          <a:pt x="285893" y="541782"/>
                          <a:pt x="342043" y="612934"/>
                        </a:cubicBezTo>
                        <a:cubicBezTo>
                          <a:pt x="407194" y="576072"/>
                          <a:pt x="595789" y="468487"/>
                          <a:pt x="657939" y="433340"/>
                        </a:cubicBezTo>
                        <a:lnTo>
                          <a:pt x="315897" y="0"/>
                        </a:lnTo>
                        <a:lnTo>
                          <a:pt x="0" y="179165"/>
                        </a:lnTo>
                        <a:close/>
                      </a:path>
                    </a:pathLst>
                  </a:custGeom>
                  <a:solidFill>
                    <a:schemeClr val="accent1"/>
                  </a:solidFill>
                  <a:ln w="4286" cap="flat">
                    <a:noFill/>
                    <a:prstDash val="solid"/>
                    <a:miter/>
                  </a:ln>
                </p:spPr>
                <p:txBody>
                  <a:bodyPr rtlCol="0" anchor="ctr"/>
                  <a:lstStyle/>
                  <a:p>
                    <a:endParaRPr lang="en-GB"/>
                  </a:p>
                </p:txBody>
              </p:sp>
            </p:grpSp>
            <p:grpSp>
              <p:nvGrpSpPr>
                <p:cNvPr id="1764" name="Graphic 18">
                  <a:extLst>
                    <a:ext uri="{FF2B5EF4-FFF2-40B4-BE49-F238E27FC236}">
                      <a16:creationId xmlns:a16="http://schemas.microsoft.com/office/drawing/2014/main" id="{0CFDD565-C0A0-BA1D-2D58-3614D215FCA5}"/>
                    </a:ext>
                  </a:extLst>
                </p:cNvPr>
                <p:cNvGrpSpPr/>
                <p:nvPr/>
              </p:nvGrpSpPr>
              <p:grpSpPr>
                <a:xfrm>
                  <a:off x="6199727" y="5801861"/>
                  <a:ext cx="316753" cy="180022"/>
                  <a:chOff x="6199727" y="5801861"/>
                  <a:chExt cx="316753" cy="180022"/>
                </a:xfrm>
              </p:grpSpPr>
              <p:sp>
                <p:nvSpPr>
                  <p:cNvPr id="1765" name="Freeform: Shape 1764">
                    <a:extLst>
                      <a:ext uri="{FF2B5EF4-FFF2-40B4-BE49-F238E27FC236}">
                        <a16:creationId xmlns:a16="http://schemas.microsoft.com/office/drawing/2014/main" id="{577EC326-617D-B7A0-0316-F1A9B6D48A8B}"/>
                      </a:ext>
                    </a:extLst>
                  </p:cNvPr>
                  <p:cNvSpPr/>
                  <p:nvPr/>
                </p:nvSpPr>
                <p:spPr>
                  <a:xfrm>
                    <a:off x="6515623" y="5801861"/>
                    <a:ext cx="857" cy="428"/>
                  </a:xfrm>
                  <a:custGeom>
                    <a:avLst/>
                    <a:gdLst>
                      <a:gd name="connsiteX0" fmla="*/ 857 w 857"/>
                      <a:gd name="connsiteY0" fmla="*/ 0 h 428"/>
                      <a:gd name="connsiteX1" fmla="*/ 0 w 857"/>
                      <a:gd name="connsiteY1" fmla="*/ 0 h 428"/>
                      <a:gd name="connsiteX2" fmla="*/ 429 w 857"/>
                      <a:gd name="connsiteY2" fmla="*/ 429 h 428"/>
                    </a:gdLst>
                    <a:ahLst/>
                    <a:cxnLst>
                      <a:cxn ang="0">
                        <a:pos x="connsiteX0" y="connsiteY0"/>
                      </a:cxn>
                      <a:cxn ang="0">
                        <a:pos x="connsiteX1" y="connsiteY1"/>
                      </a:cxn>
                      <a:cxn ang="0">
                        <a:pos x="connsiteX2" y="connsiteY2"/>
                      </a:cxn>
                    </a:cxnLst>
                    <a:rect l="l" t="t" r="r" b="b"/>
                    <a:pathLst>
                      <a:path w="857" h="428">
                        <a:moveTo>
                          <a:pt x="857" y="0"/>
                        </a:moveTo>
                        <a:lnTo>
                          <a:pt x="0" y="0"/>
                        </a:lnTo>
                        <a:lnTo>
                          <a:pt x="429" y="429"/>
                        </a:lnTo>
                        <a:close/>
                      </a:path>
                    </a:pathLst>
                  </a:custGeom>
                  <a:solidFill>
                    <a:srgbClr val="00446A"/>
                  </a:solidFill>
                  <a:ln w="4286" cap="flat">
                    <a:noFill/>
                    <a:prstDash val="solid"/>
                    <a:miter/>
                  </a:ln>
                </p:spPr>
                <p:txBody>
                  <a:bodyPr rtlCol="0" anchor="ctr"/>
                  <a:lstStyle/>
                  <a:p>
                    <a:endParaRPr lang="en-GB"/>
                  </a:p>
                </p:txBody>
              </p:sp>
              <p:sp>
                <p:nvSpPr>
                  <p:cNvPr id="1766" name="Freeform: Shape 1765">
                    <a:extLst>
                      <a:ext uri="{FF2B5EF4-FFF2-40B4-BE49-F238E27FC236}">
                        <a16:creationId xmlns:a16="http://schemas.microsoft.com/office/drawing/2014/main" id="{DD390B24-59C6-D8BA-37BA-8B0555D7B915}"/>
                      </a:ext>
                    </a:extLst>
                  </p:cNvPr>
                  <p:cNvSpPr/>
                  <p:nvPr/>
                </p:nvSpPr>
                <p:spPr>
                  <a:xfrm>
                    <a:off x="6199727" y="5981454"/>
                    <a:ext cx="1286" cy="429"/>
                  </a:xfrm>
                  <a:custGeom>
                    <a:avLst/>
                    <a:gdLst>
                      <a:gd name="connsiteX0" fmla="*/ 0 w 1286"/>
                      <a:gd name="connsiteY0" fmla="*/ 0 h 429"/>
                      <a:gd name="connsiteX1" fmla="*/ 858 w 1286"/>
                      <a:gd name="connsiteY1" fmla="*/ 429 h 429"/>
                      <a:gd name="connsiteX2" fmla="*/ 1286 w 1286"/>
                      <a:gd name="connsiteY2" fmla="*/ 429 h 429"/>
                      <a:gd name="connsiteX3" fmla="*/ 858 w 1286"/>
                      <a:gd name="connsiteY3" fmla="*/ 0 h 429"/>
                    </a:gdLst>
                    <a:ahLst/>
                    <a:cxnLst>
                      <a:cxn ang="0">
                        <a:pos x="connsiteX0" y="connsiteY0"/>
                      </a:cxn>
                      <a:cxn ang="0">
                        <a:pos x="connsiteX1" y="connsiteY1"/>
                      </a:cxn>
                      <a:cxn ang="0">
                        <a:pos x="connsiteX2" y="connsiteY2"/>
                      </a:cxn>
                      <a:cxn ang="0">
                        <a:pos x="connsiteX3" y="connsiteY3"/>
                      </a:cxn>
                    </a:cxnLst>
                    <a:rect l="l" t="t" r="r" b="b"/>
                    <a:pathLst>
                      <a:path w="1286" h="429">
                        <a:moveTo>
                          <a:pt x="0" y="0"/>
                        </a:moveTo>
                        <a:lnTo>
                          <a:pt x="858" y="429"/>
                        </a:lnTo>
                        <a:lnTo>
                          <a:pt x="1286" y="429"/>
                        </a:lnTo>
                        <a:lnTo>
                          <a:pt x="858" y="0"/>
                        </a:lnTo>
                        <a:close/>
                      </a:path>
                    </a:pathLst>
                  </a:custGeom>
                  <a:solidFill>
                    <a:srgbClr val="004871"/>
                  </a:solidFill>
                  <a:ln w="4286" cap="flat">
                    <a:noFill/>
                    <a:prstDash val="solid"/>
                    <a:miter/>
                  </a:ln>
                </p:spPr>
                <p:txBody>
                  <a:bodyPr rtlCol="0" anchor="ctr"/>
                  <a:lstStyle/>
                  <a:p>
                    <a:endParaRPr lang="en-GB"/>
                  </a:p>
                </p:txBody>
              </p:sp>
            </p:grpSp>
            <p:grpSp>
              <p:nvGrpSpPr>
                <p:cNvPr id="1767" name="Graphic 18">
                  <a:extLst>
                    <a:ext uri="{FF2B5EF4-FFF2-40B4-BE49-F238E27FC236}">
                      <a16:creationId xmlns:a16="http://schemas.microsoft.com/office/drawing/2014/main" id="{165E4057-24A4-61CA-A799-E37DF969B65E}"/>
                    </a:ext>
                  </a:extLst>
                </p:cNvPr>
                <p:cNvGrpSpPr/>
                <p:nvPr/>
              </p:nvGrpSpPr>
              <p:grpSpPr>
                <a:xfrm>
                  <a:off x="4890277" y="4924893"/>
                  <a:ext cx="567070" cy="321897"/>
                  <a:chOff x="4890277" y="4924893"/>
                  <a:chExt cx="567070" cy="321897"/>
                </a:xfrm>
              </p:grpSpPr>
              <p:grpSp>
                <p:nvGrpSpPr>
                  <p:cNvPr id="1768" name="Graphic 18">
                    <a:extLst>
                      <a:ext uri="{FF2B5EF4-FFF2-40B4-BE49-F238E27FC236}">
                        <a16:creationId xmlns:a16="http://schemas.microsoft.com/office/drawing/2014/main" id="{7CCE198F-545C-0456-C6B5-E3999D2CACA5}"/>
                      </a:ext>
                    </a:extLst>
                  </p:cNvPr>
                  <p:cNvGrpSpPr/>
                  <p:nvPr/>
                </p:nvGrpSpPr>
                <p:grpSpPr>
                  <a:xfrm>
                    <a:off x="4890277" y="4924893"/>
                    <a:ext cx="567070" cy="321897"/>
                    <a:chOff x="4890277" y="4924893"/>
                    <a:chExt cx="567070" cy="321897"/>
                  </a:xfrm>
                  <a:solidFill>
                    <a:srgbClr val="00507E"/>
                  </a:solidFill>
                </p:grpSpPr>
                <p:sp>
                  <p:nvSpPr>
                    <p:cNvPr id="1769" name="Freeform: Shape 1768">
                      <a:extLst>
                        <a:ext uri="{FF2B5EF4-FFF2-40B4-BE49-F238E27FC236}">
                          <a16:creationId xmlns:a16="http://schemas.microsoft.com/office/drawing/2014/main" id="{294A80D5-8863-61AC-B273-259076CB39A2}"/>
                        </a:ext>
                      </a:extLst>
                    </p:cNvPr>
                    <p:cNvSpPr/>
                    <p:nvPr/>
                  </p:nvSpPr>
                  <p:spPr>
                    <a:xfrm>
                      <a:off x="5456920" y="5246362"/>
                      <a:ext cx="428" cy="429"/>
                    </a:xfrm>
                    <a:custGeom>
                      <a:avLst/>
                      <a:gdLst>
                        <a:gd name="connsiteX0" fmla="*/ 0 w 428"/>
                        <a:gd name="connsiteY0" fmla="*/ 0 h 429"/>
                        <a:gd name="connsiteX1" fmla="*/ 429 w 428"/>
                        <a:gd name="connsiteY1" fmla="*/ 429 h 429"/>
                        <a:gd name="connsiteX2" fmla="*/ 429 w 428"/>
                        <a:gd name="connsiteY2" fmla="*/ 0 h 429"/>
                        <a:gd name="connsiteX3" fmla="*/ 429 w 428"/>
                        <a:gd name="connsiteY3" fmla="*/ 0 h 429"/>
                      </a:gdLst>
                      <a:ahLst/>
                      <a:cxnLst>
                        <a:cxn ang="0">
                          <a:pos x="connsiteX0" y="connsiteY0"/>
                        </a:cxn>
                        <a:cxn ang="0">
                          <a:pos x="connsiteX1" y="connsiteY1"/>
                        </a:cxn>
                        <a:cxn ang="0">
                          <a:pos x="connsiteX2" y="connsiteY2"/>
                        </a:cxn>
                        <a:cxn ang="0">
                          <a:pos x="connsiteX3" y="connsiteY3"/>
                        </a:cxn>
                      </a:cxnLst>
                      <a:rect l="l" t="t" r="r" b="b"/>
                      <a:pathLst>
                        <a:path w="428" h="429">
                          <a:moveTo>
                            <a:pt x="0" y="0"/>
                          </a:moveTo>
                          <a:lnTo>
                            <a:pt x="429" y="429"/>
                          </a:lnTo>
                          <a:lnTo>
                            <a:pt x="429" y="0"/>
                          </a:lnTo>
                          <a:lnTo>
                            <a:pt x="429" y="0"/>
                          </a:lnTo>
                          <a:close/>
                        </a:path>
                      </a:pathLst>
                    </a:custGeom>
                    <a:solidFill>
                      <a:srgbClr val="00507E"/>
                    </a:solidFill>
                    <a:ln w="4286" cap="flat">
                      <a:noFill/>
                      <a:prstDash val="solid"/>
                      <a:miter/>
                    </a:ln>
                  </p:spPr>
                  <p:txBody>
                    <a:bodyPr rtlCol="0" anchor="ctr"/>
                    <a:lstStyle/>
                    <a:p>
                      <a:endParaRPr lang="en-GB"/>
                    </a:p>
                  </p:txBody>
                </p:sp>
                <p:sp>
                  <p:nvSpPr>
                    <p:cNvPr id="1770" name="Freeform: Shape 1769">
                      <a:extLst>
                        <a:ext uri="{FF2B5EF4-FFF2-40B4-BE49-F238E27FC236}">
                          <a16:creationId xmlns:a16="http://schemas.microsoft.com/office/drawing/2014/main" id="{30ACB4EF-1E84-E185-CD32-B49EC898A42A}"/>
                        </a:ext>
                      </a:extLst>
                    </p:cNvPr>
                    <p:cNvSpPr/>
                    <p:nvPr/>
                  </p:nvSpPr>
                  <p:spPr>
                    <a:xfrm>
                      <a:off x="4890277" y="4924893"/>
                      <a:ext cx="4714" cy="4286"/>
                    </a:xfrm>
                    <a:custGeom>
                      <a:avLst/>
                      <a:gdLst>
                        <a:gd name="connsiteX0" fmla="*/ 0 w 4714"/>
                        <a:gd name="connsiteY0" fmla="*/ 1715 h 4286"/>
                        <a:gd name="connsiteX1" fmla="*/ 4286 w 4714"/>
                        <a:gd name="connsiteY1" fmla="*/ 4286 h 4286"/>
                        <a:gd name="connsiteX2" fmla="*/ 4715 w 4714"/>
                        <a:gd name="connsiteY2" fmla="*/ 4286 h 4286"/>
                        <a:gd name="connsiteX3" fmla="*/ 3000 w 4714"/>
                        <a:gd name="connsiteY3" fmla="*/ 0 h 4286"/>
                      </a:gdLst>
                      <a:ahLst/>
                      <a:cxnLst>
                        <a:cxn ang="0">
                          <a:pos x="connsiteX0" y="connsiteY0"/>
                        </a:cxn>
                        <a:cxn ang="0">
                          <a:pos x="connsiteX1" y="connsiteY1"/>
                        </a:cxn>
                        <a:cxn ang="0">
                          <a:pos x="connsiteX2" y="connsiteY2"/>
                        </a:cxn>
                        <a:cxn ang="0">
                          <a:pos x="connsiteX3" y="connsiteY3"/>
                        </a:cxn>
                      </a:cxnLst>
                      <a:rect l="l" t="t" r="r" b="b"/>
                      <a:pathLst>
                        <a:path w="4714" h="4286">
                          <a:moveTo>
                            <a:pt x="0" y="1715"/>
                          </a:moveTo>
                          <a:lnTo>
                            <a:pt x="4286" y="4286"/>
                          </a:lnTo>
                          <a:lnTo>
                            <a:pt x="4715" y="4286"/>
                          </a:lnTo>
                          <a:lnTo>
                            <a:pt x="3000" y="0"/>
                          </a:lnTo>
                          <a:close/>
                        </a:path>
                      </a:pathLst>
                    </a:custGeom>
                    <a:solidFill>
                      <a:srgbClr val="00507E"/>
                    </a:solidFill>
                    <a:ln w="4286" cap="flat">
                      <a:noFill/>
                      <a:prstDash val="solid"/>
                      <a:miter/>
                    </a:ln>
                  </p:spPr>
                  <p:txBody>
                    <a:bodyPr rtlCol="0" anchor="ctr"/>
                    <a:lstStyle/>
                    <a:p>
                      <a:endParaRPr lang="en-GB"/>
                    </a:p>
                  </p:txBody>
                </p:sp>
              </p:grpSp>
              <p:sp>
                <p:nvSpPr>
                  <p:cNvPr id="1771" name="Freeform: Shape 1770">
                    <a:extLst>
                      <a:ext uri="{FF2B5EF4-FFF2-40B4-BE49-F238E27FC236}">
                        <a16:creationId xmlns:a16="http://schemas.microsoft.com/office/drawing/2014/main" id="{922AF47C-4283-C7F2-E012-9D133555F333}"/>
                      </a:ext>
                    </a:extLst>
                  </p:cNvPr>
                  <p:cNvSpPr/>
                  <p:nvPr/>
                </p:nvSpPr>
                <p:spPr>
                  <a:xfrm>
                    <a:off x="4890277" y="4926608"/>
                    <a:ext cx="4286" cy="3429"/>
                  </a:xfrm>
                  <a:custGeom>
                    <a:avLst/>
                    <a:gdLst>
                      <a:gd name="connsiteX0" fmla="*/ 0 w 4286"/>
                      <a:gd name="connsiteY0" fmla="*/ 0 h 3429"/>
                      <a:gd name="connsiteX1" fmla="*/ 0 w 4286"/>
                      <a:gd name="connsiteY1" fmla="*/ 3429 h 3429"/>
                      <a:gd name="connsiteX2" fmla="*/ 4286 w 4286"/>
                      <a:gd name="connsiteY2" fmla="*/ 2572 h 3429"/>
                      <a:gd name="connsiteX3" fmla="*/ 0 w 4286"/>
                      <a:gd name="connsiteY3" fmla="*/ 0 h 3429"/>
                    </a:gdLst>
                    <a:ahLst/>
                    <a:cxnLst>
                      <a:cxn ang="0">
                        <a:pos x="connsiteX0" y="connsiteY0"/>
                      </a:cxn>
                      <a:cxn ang="0">
                        <a:pos x="connsiteX1" y="connsiteY1"/>
                      </a:cxn>
                      <a:cxn ang="0">
                        <a:pos x="connsiteX2" y="connsiteY2"/>
                      </a:cxn>
                      <a:cxn ang="0">
                        <a:pos x="connsiteX3" y="connsiteY3"/>
                      </a:cxn>
                    </a:cxnLst>
                    <a:rect l="l" t="t" r="r" b="b"/>
                    <a:pathLst>
                      <a:path w="4286" h="3429">
                        <a:moveTo>
                          <a:pt x="0" y="0"/>
                        </a:moveTo>
                        <a:lnTo>
                          <a:pt x="0" y="3429"/>
                        </a:lnTo>
                        <a:cubicBezTo>
                          <a:pt x="857" y="3001"/>
                          <a:pt x="3000" y="2572"/>
                          <a:pt x="4286" y="2572"/>
                        </a:cubicBezTo>
                        <a:lnTo>
                          <a:pt x="0" y="0"/>
                        </a:lnTo>
                        <a:close/>
                      </a:path>
                    </a:pathLst>
                  </a:custGeom>
                  <a:solidFill>
                    <a:srgbClr val="004871"/>
                  </a:solidFill>
                  <a:ln w="4286" cap="flat">
                    <a:noFill/>
                    <a:prstDash val="solid"/>
                    <a:miter/>
                  </a:ln>
                </p:spPr>
                <p:txBody>
                  <a:bodyPr rtlCol="0" anchor="ctr"/>
                  <a:lstStyle/>
                  <a:p>
                    <a:endParaRPr lang="en-GB"/>
                  </a:p>
                </p:txBody>
              </p:sp>
            </p:grpSp>
            <p:grpSp>
              <p:nvGrpSpPr>
                <p:cNvPr id="1772" name="Graphic 18">
                  <a:extLst>
                    <a:ext uri="{FF2B5EF4-FFF2-40B4-BE49-F238E27FC236}">
                      <a16:creationId xmlns:a16="http://schemas.microsoft.com/office/drawing/2014/main" id="{88C76CB4-106F-05AC-659A-FD8E4FC92885}"/>
                    </a:ext>
                  </a:extLst>
                </p:cNvPr>
                <p:cNvGrpSpPr/>
                <p:nvPr/>
              </p:nvGrpSpPr>
              <p:grpSpPr>
                <a:xfrm>
                  <a:off x="5456920" y="5066769"/>
                  <a:ext cx="316324" cy="180022"/>
                  <a:chOff x="5456920" y="5066769"/>
                  <a:chExt cx="316324" cy="180022"/>
                </a:xfrm>
              </p:grpSpPr>
              <p:sp>
                <p:nvSpPr>
                  <p:cNvPr id="1773" name="Freeform: Shape 1772">
                    <a:extLst>
                      <a:ext uri="{FF2B5EF4-FFF2-40B4-BE49-F238E27FC236}">
                        <a16:creationId xmlns:a16="http://schemas.microsoft.com/office/drawing/2014/main" id="{3742A73C-65A7-8325-3C9F-4A64B61AF803}"/>
                      </a:ext>
                    </a:extLst>
                  </p:cNvPr>
                  <p:cNvSpPr/>
                  <p:nvPr/>
                </p:nvSpPr>
                <p:spPr>
                  <a:xfrm>
                    <a:off x="5772816" y="5066769"/>
                    <a:ext cx="428" cy="428"/>
                  </a:xfrm>
                  <a:custGeom>
                    <a:avLst/>
                    <a:gdLst>
                      <a:gd name="connsiteX0" fmla="*/ 429 w 428"/>
                      <a:gd name="connsiteY0" fmla="*/ 0 h 428"/>
                      <a:gd name="connsiteX1" fmla="*/ 0 w 428"/>
                      <a:gd name="connsiteY1" fmla="*/ 429 h 428"/>
                      <a:gd name="connsiteX2" fmla="*/ 0 w 428"/>
                      <a:gd name="connsiteY2" fmla="*/ 429 h 428"/>
                    </a:gdLst>
                    <a:ahLst/>
                    <a:cxnLst>
                      <a:cxn ang="0">
                        <a:pos x="connsiteX0" y="connsiteY0"/>
                      </a:cxn>
                      <a:cxn ang="0">
                        <a:pos x="connsiteX1" y="connsiteY1"/>
                      </a:cxn>
                      <a:cxn ang="0">
                        <a:pos x="connsiteX2" y="connsiteY2"/>
                      </a:cxn>
                    </a:cxnLst>
                    <a:rect l="l" t="t" r="r" b="b"/>
                    <a:pathLst>
                      <a:path w="428" h="428">
                        <a:moveTo>
                          <a:pt x="429" y="0"/>
                        </a:moveTo>
                        <a:lnTo>
                          <a:pt x="0" y="429"/>
                        </a:lnTo>
                        <a:lnTo>
                          <a:pt x="0" y="429"/>
                        </a:lnTo>
                        <a:close/>
                      </a:path>
                    </a:pathLst>
                  </a:custGeom>
                  <a:solidFill>
                    <a:srgbClr val="004268"/>
                  </a:solidFill>
                  <a:ln w="4286" cap="flat">
                    <a:noFill/>
                    <a:prstDash val="solid"/>
                    <a:miter/>
                  </a:ln>
                </p:spPr>
                <p:txBody>
                  <a:bodyPr rtlCol="0" anchor="ctr"/>
                  <a:lstStyle/>
                  <a:p>
                    <a:endParaRPr lang="en-GB"/>
                  </a:p>
                </p:txBody>
              </p:sp>
              <p:sp>
                <p:nvSpPr>
                  <p:cNvPr id="1774" name="Freeform: Shape 1773">
                    <a:extLst>
                      <a:ext uri="{FF2B5EF4-FFF2-40B4-BE49-F238E27FC236}">
                        <a16:creationId xmlns:a16="http://schemas.microsoft.com/office/drawing/2014/main" id="{95ED342A-F921-8822-F39B-4F5CD62B13E4}"/>
                      </a:ext>
                    </a:extLst>
                  </p:cNvPr>
                  <p:cNvSpPr/>
                  <p:nvPr/>
                </p:nvSpPr>
                <p:spPr>
                  <a:xfrm>
                    <a:off x="5456920" y="5246362"/>
                    <a:ext cx="428" cy="429"/>
                  </a:xfrm>
                  <a:custGeom>
                    <a:avLst/>
                    <a:gdLst>
                      <a:gd name="connsiteX0" fmla="*/ 0 w 428"/>
                      <a:gd name="connsiteY0" fmla="*/ 0 h 429"/>
                      <a:gd name="connsiteX1" fmla="*/ 429 w 428"/>
                      <a:gd name="connsiteY1" fmla="*/ 429 h 429"/>
                      <a:gd name="connsiteX2" fmla="*/ 429 w 428"/>
                      <a:gd name="connsiteY2" fmla="*/ 0 h 429"/>
                      <a:gd name="connsiteX3" fmla="*/ 429 w 428"/>
                      <a:gd name="connsiteY3" fmla="*/ 0 h 429"/>
                    </a:gdLst>
                    <a:ahLst/>
                    <a:cxnLst>
                      <a:cxn ang="0">
                        <a:pos x="connsiteX0" y="connsiteY0"/>
                      </a:cxn>
                      <a:cxn ang="0">
                        <a:pos x="connsiteX1" y="connsiteY1"/>
                      </a:cxn>
                      <a:cxn ang="0">
                        <a:pos x="connsiteX2" y="connsiteY2"/>
                      </a:cxn>
                      <a:cxn ang="0">
                        <a:pos x="connsiteX3" y="connsiteY3"/>
                      </a:cxn>
                    </a:cxnLst>
                    <a:rect l="l" t="t" r="r" b="b"/>
                    <a:pathLst>
                      <a:path w="428" h="429">
                        <a:moveTo>
                          <a:pt x="0" y="0"/>
                        </a:moveTo>
                        <a:lnTo>
                          <a:pt x="429" y="429"/>
                        </a:lnTo>
                        <a:lnTo>
                          <a:pt x="429" y="0"/>
                        </a:lnTo>
                        <a:lnTo>
                          <a:pt x="429" y="0"/>
                        </a:lnTo>
                        <a:close/>
                      </a:path>
                    </a:pathLst>
                  </a:custGeom>
                  <a:solidFill>
                    <a:srgbClr val="004871"/>
                  </a:solidFill>
                  <a:ln w="4286" cap="flat">
                    <a:noFill/>
                    <a:prstDash val="solid"/>
                    <a:miter/>
                  </a:ln>
                </p:spPr>
                <p:txBody>
                  <a:bodyPr rtlCol="0" anchor="ctr"/>
                  <a:lstStyle/>
                  <a:p>
                    <a:endParaRPr lang="en-GB"/>
                  </a:p>
                </p:txBody>
              </p:sp>
            </p:grpSp>
            <p:grpSp>
              <p:nvGrpSpPr>
                <p:cNvPr id="1775" name="Graphic 18">
                  <a:extLst>
                    <a:ext uri="{FF2B5EF4-FFF2-40B4-BE49-F238E27FC236}">
                      <a16:creationId xmlns:a16="http://schemas.microsoft.com/office/drawing/2014/main" id="{1915B766-AD23-1904-2B85-3D7A85C72AEC}"/>
                    </a:ext>
                  </a:extLst>
                </p:cNvPr>
                <p:cNvGrpSpPr/>
                <p:nvPr/>
              </p:nvGrpSpPr>
              <p:grpSpPr>
                <a:xfrm>
                  <a:off x="4658820" y="4306816"/>
                  <a:ext cx="2589323" cy="2411444"/>
                  <a:chOff x="4658820" y="4306816"/>
                  <a:chExt cx="2589323" cy="2411444"/>
                </a:xfrm>
              </p:grpSpPr>
              <p:sp>
                <p:nvSpPr>
                  <p:cNvPr id="1776" name="Freeform: Shape 1775">
                    <a:extLst>
                      <a:ext uri="{FF2B5EF4-FFF2-40B4-BE49-F238E27FC236}">
                        <a16:creationId xmlns:a16="http://schemas.microsoft.com/office/drawing/2014/main" id="{DE68B3E8-1246-267E-1631-00CAC9FA9688}"/>
                      </a:ext>
                    </a:extLst>
                  </p:cNvPr>
                  <p:cNvSpPr/>
                  <p:nvPr/>
                </p:nvSpPr>
                <p:spPr>
                  <a:xfrm>
                    <a:off x="5644229" y="5487250"/>
                    <a:ext cx="871823" cy="494204"/>
                  </a:xfrm>
                  <a:custGeom>
                    <a:avLst/>
                    <a:gdLst>
                      <a:gd name="connsiteX0" fmla="*/ 317183 w 871823"/>
                      <a:gd name="connsiteY0" fmla="*/ 857 h 494204"/>
                      <a:gd name="connsiteX1" fmla="*/ 316325 w 871823"/>
                      <a:gd name="connsiteY1" fmla="*/ 1286 h 494204"/>
                      <a:gd name="connsiteX2" fmla="*/ 871823 w 871823"/>
                      <a:gd name="connsiteY2" fmla="*/ 315039 h 494204"/>
                      <a:gd name="connsiteX3" fmla="*/ 556355 w 871823"/>
                      <a:gd name="connsiteY3" fmla="*/ 494204 h 494204"/>
                      <a:gd name="connsiteX4" fmla="*/ 556355 w 871823"/>
                      <a:gd name="connsiteY4" fmla="*/ 494204 h 494204"/>
                      <a:gd name="connsiteX5" fmla="*/ 555498 w 871823"/>
                      <a:gd name="connsiteY5" fmla="*/ 494204 h 494204"/>
                      <a:gd name="connsiteX6" fmla="*/ 538782 w 871823"/>
                      <a:gd name="connsiteY6" fmla="*/ 484775 h 494204"/>
                      <a:gd name="connsiteX7" fmla="*/ 0 w 871823"/>
                      <a:gd name="connsiteY7" fmla="*/ 180880 h 494204"/>
                      <a:gd name="connsiteX8" fmla="*/ 1286 w 871823"/>
                      <a:gd name="connsiteY8" fmla="*/ 180451 h 494204"/>
                      <a:gd name="connsiteX9" fmla="*/ 858 w 871823"/>
                      <a:gd name="connsiteY9" fmla="*/ 179165 h 494204"/>
                      <a:gd name="connsiteX10" fmla="*/ 317183 w 871823"/>
                      <a:gd name="connsiteY10" fmla="*/ 0 h 494204"/>
                      <a:gd name="connsiteX11" fmla="*/ 317183 w 871823"/>
                      <a:gd name="connsiteY11" fmla="*/ 857 h 494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71823" h="494204">
                        <a:moveTo>
                          <a:pt x="317183" y="857"/>
                        </a:moveTo>
                        <a:lnTo>
                          <a:pt x="316325" y="1286"/>
                        </a:lnTo>
                        <a:cubicBezTo>
                          <a:pt x="316325" y="1286"/>
                          <a:pt x="871823" y="314611"/>
                          <a:pt x="871823" y="315039"/>
                        </a:cubicBezTo>
                        <a:lnTo>
                          <a:pt x="556355" y="494204"/>
                        </a:lnTo>
                        <a:lnTo>
                          <a:pt x="556355" y="494204"/>
                        </a:lnTo>
                        <a:lnTo>
                          <a:pt x="555498" y="494204"/>
                        </a:lnTo>
                        <a:lnTo>
                          <a:pt x="538782" y="484775"/>
                        </a:lnTo>
                        <a:lnTo>
                          <a:pt x="0" y="180880"/>
                        </a:lnTo>
                        <a:lnTo>
                          <a:pt x="1286" y="180451"/>
                        </a:lnTo>
                        <a:lnTo>
                          <a:pt x="858" y="179165"/>
                        </a:lnTo>
                        <a:lnTo>
                          <a:pt x="317183" y="0"/>
                        </a:lnTo>
                        <a:lnTo>
                          <a:pt x="317183" y="857"/>
                        </a:lnTo>
                        <a:close/>
                      </a:path>
                    </a:pathLst>
                  </a:custGeom>
                  <a:solidFill>
                    <a:schemeClr val="accent1"/>
                  </a:solidFill>
                  <a:ln w="4286" cap="flat">
                    <a:noFill/>
                    <a:prstDash val="solid"/>
                    <a:miter/>
                  </a:ln>
                </p:spPr>
                <p:txBody>
                  <a:bodyPr rtlCol="0" anchor="ctr"/>
                  <a:lstStyle/>
                  <a:p>
                    <a:endParaRPr lang="en-GB"/>
                  </a:p>
                </p:txBody>
              </p:sp>
              <p:sp>
                <p:nvSpPr>
                  <p:cNvPr id="1777" name="Freeform: Shape 1776">
                    <a:extLst>
                      <a:ext uri="{FF2B5EF4-FFF2-40B4-BE49-F238E27FC236}">
                        <a16:creationId xmlns:a16="http://schemas.microsoft.com/office/drawing/2014/main" id="{B19D6CA2-8714-08F2-2E8C-BFF1F8407DD7}"/>
                      </a:ext>
                    </a:extLst>
                  </p:cNvPr>
                  <p:cNvSpPr/>
                  <p:nvPr/>
                </p:nvSpPr>
                <p:spPr>
                  <a:xfrm>
                    <a:off x="6378463" y="6224485"/>
                    <a:ext cx="869680" cy="493775"/>
                  </a:xfrm>
                  <a:custGeom>
                    <a:avLst/>
                    <a:gdLst>
                      <a:gd name="connsiteX0" fmla="*/ 314611 w 869680"/>
                      <a:gd name="connsiteY0" fmla="*/ 857 h 493775"/>
                      <a:gd name="connsiteX1" fmla="*/ 869680 w 869680"/>
                      <a:gd name="connsiteY1" fmla="*/ 314182 h 493775"/>
                      <a:gd name="connsiteX2" fmla="*/ 553783 w 869680"/>
                      <a:gd name="connsiteY2" fmla="*/ 493776 h 493775"/>
                      <a:gd name="connsiteX3" fmla="*/ 0 w 869680"/>
                      <a:gd name="connsiteY3" fmla="*/ 181308 h 493775"/>
                      <a:gd name="connsiteX4" fmla="*/ 315896 w 869680"/>
                      <a:gd name="connsiteY4" fmla="*/ 0 h 493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9680" h="493775">
                        <a:moveTo>
                          <a:pt x="314611" y="857"/>
                        </a:moveTo>
                        <a:lnTo>
                          <a:pt x="869680" y="314182"/>
                        </a:lnTo>
                        <a:lnTo>
                          <a:pt x="553783" y="493776"/>
                        </a:lnTo>
                        <a:lnTo>
                          <a:pt x="0" y="181308"/>
                        </a:lnTo>
                        <a:lnTo>
                          <a:pt x="315896" y="0"/>
                        </a:lnTo>
                        <a:close/>
                      </a:path>
                    </a:pathLst>
                  </a:custGeom>
                  <a:solidFill>
                    <a:schemeClr val="accent1"/>
                  </a:solidFill>
                  <a:ln w="4286" cap="flat">
                    <a:noFill/>
                    <a:prstDash val="solid"/>
                    <a:miter/>
                  </a:ln>
                </p:spPr>
                <p:txBody>
                  <a:bodyPr rtlCol="0" anchor="ctr"/>
                  <a:lstStyle/>
                  <a:p>
                    <a:endParaRPr lang="en-GB"/>
                  </a:p>
                </p:txBody>
              </p:sp>
              <p:sp>
                <p:nvSpPr>
                  <p:cNvPr id="1778" name="Freeform: Shape 1777">
                    <a:extLst>
                      <a:ext uri="{FF2B5EF4-FFF2-40B4-BE49-F238E27FC236}">
                        <a16:creationId xmlns:a16="http://schemas.microsoft.com/office/drawing/2014/main" id="{69D1FC01-80D7-52ED-7904-C6145194A3EC}"/>
                      </a:ext>
                    </a:extLst>
                  </p:cNvPr>
                  <p:cNvSpPr/>
                  <p:nvPr/>
                </p:nvSpPr>
                <p:spPr>
                  <a:xfrm>
                    <a:off x="5772816" y="5066769"/>
                    <a:ext cx="428" cy="428"/>
                  </a:xfrm>
                  <a:custGeom>
                    <a:avLst/>
                    <a:gdLst>
                      <a:gd name="connsiteX0" fmla="*/ 429 w 428"/>
                      <a:gd name="connsiteY0" fmla="*/ 0 h 428"/>
                      <a:gd name="connsiteX1" fmla="*/ 429 w 428"/>
                      <a:gd name="connsiteY1" fmla="*/ 0 h 428"/>
                      <a:gd name="connsiteX2" fmla="*/ 0 w 428"/>
                      <a:gd name="connsiteY2" fmla="*/ 429 h 428"/>
                    </a:gdLst>
                    <a:ahLst/>
                    <a:cxnLst>
                      <a:cxn ang="0">
                        <a:pos x="connsiteX0" y="connsiteY0"/>
                      </a:cxn>
                      <a:cxn ang="0">
                        <a:pos x="connsiteX1" y="connsiteY1"/>
                      </a:cxn>
                      <a:cxn ang="0">
                        <a:pos x="connsiteX2" y="connsiteY2"/>
                      </a:cxn>
                    </a:cxnLst>
                    <a:rect l="l" t="t" r="r" b="b"/>
                    <a:pathLst>
                      <a:path w="428" h="428">
                        <a:moveTo>
                          <a:pt x="429" y="0"/>
                        </a:moveTo>
                        <a:lnTo>
                          <a:pt x="429" y="0"/>
                        </a:lnTo>
                        <a:lnTo>
                          <a:pt x="0" y="429"/>
                        </a:lnTo>
                        <a:close/>
                      </a:path>
                    </a:pathLst>
                  </a:custGeom>
                  <a:solidFill>
                    <a:srgbClr val="8CC1E3"/>
                  </a:solidFill>
                  <a:ln w="4286" cap="flat">
                    <a:noFill/>
                    <a:prstDash val="solid"/>
                    <a:miter/>
                  </a:ln>
                </p:spPr>
                <p:txBody>
                  <a:bodyPr rtlCol="0" anchor="ctr"/>
                  <a:lstStyle/>
                  <a:p>
                    <a:endParaRPr lang="en-GB"/>
                  </a:p>
                </p:txBody>
              </p:sp>
              <p:sp>
                <p:nvSpPr>
                  <p:cNvPr id="1779" name="Freeform: Shape 1778">
                    <a:extLst>
                      <a:ext uri="{FF2B5EF4-FFF2-40B4-BE49-F238E27FC236}">
                        <a16:creationId xmlns:a16="http://schemas.microsoft.com/office/drawing/2014/main" id="{1089BEB9-9C9E-EA6C-32C9-CC3FBD484D9A}"/>
                      </a:ext>
                    </a:extLst>
                  </p:cNvPr>
                  <p:cNvSpPr/>
                  <p:nvPr/>
                </p:nvSpPr>
                <p:spPr>
                  <a:xfrm>
                    <a:off x="6200584" y="5801861"/>
                    <a:ext cx="493347" cy="603503"/>
                  </a:xfrm>
                  <a:custGeom>
                    <a:avLst/>
                    <a:gdLst>
                      <a:gd name="connsiteX0" fmla="*/ 315468 w 493347"/>
                      <a:gd name="connsiteY0" fmla="*/ 429 h 603503"/>
                      <a:gd name="connsiteX1" fmla="*/ 315896 w 493347"/>
                      <a:gd name="connsiteY1" fmla="*/ 0 h 603503"/>
                      <a:gd name="connsiteX2" fmla="*/ 493347 w 493347"/>
                      <a:gd name="connsiteY2" fmla="*/ 422624 h 603503"/>
                      <a:gd name="connsiteX3" fmla="*/ 177451 w 493347"/>
                      <a:gd name="connsiteY3" fmla="*/ 603504 h 603503"/>
                      <a:gd name="connsiteX4" fmla="*/ 175308 w 493347"/>
                      <a:gd name="connsiteY4" fmla="*/ 602218 h 603503"/>
                      <a:gd name="connsiteX5" fmla="*/ 177451 w 493347"/>
                      <a:gd name="connsiteY5" fmla="*/ 601789 h 603503"/>
                      <a:gd name="connsiteX6" fmla="*/ 0 w 493347"/>
                      <a:gd name="connsiteY6" fmla="*/ 179165 h 603503"/>
                      <a:gd name="connsiteX7" fmla="*/ 315468 w 493347"/>
                      <a:gd name="connsiteY7" fmla="*/ 429 h 603503"/>
                      <a:gd name="connsiteX8" fmla="*/ 315468 w 493347"/>
                      <a:gd name="connsiteY8" fmla="*/ 429 h 60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3347" h="603503">
                        <a:moveTo>
                          <a:pt x="315468" y="429"/>
                        </a:moveTo>
                        <a:lnTo>
                          <a:pt x="315896" y="0"/>
                        </a:lnTo>
                        <a:lnTo>
                          <a:pt x="493347" y="422624"/>
                        </a:lnTo>
                        <a:lnTo>
                          <a:pt x="177451" y="603504"/>
                        </a:lnTo>
                        <a:lnTo>
                          <a:pt x="175308" y="602218"/>
                        </a:lnTo>
                        <a:lnTo>
                          <a:pt x="177451" y="601789"/>
                        </a:lnTo>
                        <a:cubicBezTo>
                          <a:pt x="160306" y="561070"/>
                          <a:pt x="13287" y="211312"/>
                          <a:pt x="0" y="179165"/>
                        </a:cubicBezTo>
                        <a:lnTo>
                          <a:pt x="315468" y="429"/>
                        </a:lnTo>
                        <a:lnTo>
                          <a:pt x="315468" y="429"/>
                        </a:lnTo>
                        <a:close/>
                      </a:path>
                    </a:pathLst>
                  </a:custGeom>
                  <a:solidFill>
                    <a:schemeClr val="accent2"/>
                  </a:solidFill>
                  <a:ln w="4286" cap="flat">
                    <a:noFill/>
                    <a:prstDash val="solid"/>
                    <a:miter/>
                  </a:ln>
                </p:spPr>
                <p:txBody>
                  <a:bodyPr rtlCol="0" anchor="ctr"/>
                  <a:lstStyle/>
                  <a:p>
                    <a:endParaRPr lang="en-GB"/>
                  </a:p>
                </p:txBody>
              </p:sp>
              <p:sp>
                <p:nvSpPr>
                  <p:cNvPr id="1780" name="Freeform: Shape 1779">
                    <a:extLst>
                      <a:ext uri="{FF2B5EF4-FFF2-40B4-BE49-F238E27FC236}">
                        <a16:creationId xmlns:a16="http://schemas.microsoft.com/office/drawing/2014/main" id="{1ED7AAEB-482B-25DF-C9C1-5D33B05858F7}"/>
                      </a:ext>
                    </a:extLst>
                  </p:cNvPr>
                  <p:cNvSpPr/>
                  <p:nvPr/>
                </p:nvSpPr>
                <p:spPr>
                  <a:xfrm>
                    <a:off x="4894135" y="4750872"/>
                    <a:ext cx="878681" cy="495061"/>
                  </a:xfrm>
                  <a:custGeom>
                    <a:avLst/>
                    <a:gdLst>
                      <a:gd name="connsiteX0" fmla="*/ 318469 w 878681"/>
                      <a:gd name="connsiteY0" fmla="*/ 0 h 495061"/>
                      <a:gd name="connsiteX1" fmla="*/ 878681 w 878681"/>
                      <a:gd name="connsiteY1" fmla="*/ 316325 h 495061"/>
                      <a:gd name="connsiteX2" fmla="*/ 561499 w 878681"/>
                      <a:gd name="connsiteY2" fmla="*/ 495062 h 495061"/>
                      <a:gd name="connsiteX3" fmla="*/ 547783 w 878681"/>
                      <a:gd name="connsiteY3" fmla="*/ 487347 h 495061"/>
                      <a:gd name="connsiteX4" fmla="*/ 0 w 878681"/>
                      <a:gd name="connsiteY4" fmla="*/ 178308 h 495061"/>
                      <a:gd name="connsiteX5" fmla="*/ 429 w 878681"/>
                      <a:gd name="connsiteY5" fmla="*/ 178308 h 495061"/>
                      <a:gd name="connsiteX6" fmla="*/ 429 w 878681"/>
                      <a:gd name="connsiteY6" fmla="*/ 177879 h 495061"/>
                      <a:gd name="connsiteX7" fmla="*/ 318469 w 878681"/>
                      <a:gd name="connsiteY7" fmla="*/ 0 h 495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8681" h="495061">
                        <a:moveTo>
                          <a:pt x="318469" y="0"/>
                        </a:moveTo>
                        <a:cubicBezTo>
                          <a:pt x="318469" y="0"/>
                          <a:pt x="878681" y="316325"/>
                          <a:pt x="878681" y="316325"/>
                        </a:cubicBezTo>
                        <a:lnTo>
                          <a:pt x="561499" y="495062"/>
                        </a:lnTo>
                        <a:lnTo>
                          <a:pt x="547783" y="487347"/>
                        </a:lnTo>
                        <a:lnTo>
                          <a:pt x="0" y="178308"/>
                        </a:lnTo>
                        <a:lnTo>
                          <a:pt x="429" y="178308"/>
                        </a:lnTo>
                        <a:lnTo>
                          <a:pt x="429" y="177879"/>
                        </a:lnTo>
                        <a:lnTo>
                          <a:pt x="318469" y="0"/>
                        </a:lnTo>
                        <a:close/>
                      </a:path>
                    </a:pathLst>
                  </a:custGeom>
                  <a:solidFill>
                    <a:schemeClr val="accent1"/>
                  </a:solidFill>
                  <a:ln w="4286" cap="flat">
                    <a:noFill/>
                    <a:prstDash val="solid"/>
                    <a:miter/>
                  </a:ln>
                </p:spPr>
                <p:txBody>
                  <a:bodyPr rtlCol="0" anchor="ctr"/>
                  <a:lstStyle/>
                  <a:p>
                    <a:endParaRPr lang="en-GB"/>
                  </a:p>
                </p:txBody>
              </p:sp>
              <p:sp>
                <p:nvSpPr>
                  <p:cNvPr id="1781" name="Freeform: Shape 1780">
                    <a:extLst>
                      <a:ext uri="{FF2B5EF4-FFF2-40B4-BE49-F238E27FC236}">
                        <a16:creationId xmlns:a16="http://schemas.microsoft.com/office/drawing/2014/main" id="{AA149FEE-A3C0-BE05-F892-AF2F1497AA63}"/>
                      </a:ext>
                    </a:extLst>
                  </p:cNvPr>
                  <p:cNvSpPr/>
                  <p:nvPr/>
                </p:nvSpPr>
                <p:spPr>
                  <a:xfrm>
                    <a:off x="4658820" y="4306816"/>
                    <a:ext cx="553783" cy="621934"/>
                  </a:xfrm>
                  <a:custGeom>
                    <a:avLst/>
                    <a:gdLst>
                      <a:gd name="connsiteX0" fmla="*/ 234458 w 553783"/>
                      <a:gd name="connsiteY0" fmla="*/ 618077 h 621934"/>
                      <a:gd name="connsiteX1" fmla="*/ 0 w 553783"/>
                      <a:gd name="connsiteY1" fmla="*/ 109728 h 621934"/>
                      <a:gd name="connsiteX2" fmla="*/ 27003 w 553783"/>
                      <a:gd name="connsiteY2" fmla="*/ 94298 h 621934"/>
                      <a:gd name="connsiteX3" fmla="*/ 126016 w 553783"/>
                      <a:gd name="connsiteY3" fmla="*/ 126444 h 621934"/>
                      <a:gd name="connsiteX4" fmla="*/ 348472 w 553783"/>
                      <a:gd name="connsiteY4" fmla="*/ 0 h 621934"/>
                      <a:gd name="connsiteX5" fmla="*/ 552497 w 553783"/>
                      <a:gd name="connsiteY5" fmla="*/ 442770 h 621934"/>
                      <a:gd name="connsiteX6" fmla="*/ 552069 w 553783"/>
                      <a:gd name="connsiteY6" fmla="*/ 442770 h 621934"/>
                      <a:gd name="connsiteX7" fmla="*/ 553784 w 553783"/>
                      <a:gd name="connsiteY7" fmla="*/ 444055 h 621934"/>
                      <a:gd name="connsiteX8" fmla="*/ 236172 w 553783"/>
                      <a:gd name="connsiteY8" fmla="*/ 621935 h 62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783" h="621934">
                        <a:moveTo>
                          <a:pt x="234458" y="618077"/>
                        </a:moveTo>
                        <a:lnTo>
                          <a:pt x="0" y="109728"/>
                        </a:lnTo>
                        <a:lnTo>
                          <a:pt x="27003" y="94298"/>
                        </a:lnTo>
                        <a:lnTo>
                          <a:pt x="126016" y="126444"/>
                        </a:lnTo>
                        <a:lnTo>
                          <a:pt x="348472" y="0"/>
                        </a:lnTo>
                        <a:lnTo>
                          <a:pt x="552497" y="442770"/>
                        </a:lnTo>
                        <a:lnTo>
                          <a:pt x="552069" y="442770"/>
                        </a:lnTo>
                        <a:lnTo>
                          <a:pt x="553784" y="444055"/>
                        </a:lnTo>
                        <a:lnTo>
                          <a:pt x="236172" y="621935"/>
                        </a:lnTo>
                        <a:close/>
                      </a:path>
                    </a:pathLst>
                  </a:custGeom>
                  <a:solidFill>
                    <a:schemeClr val="accent2"/>
                  </a:solidFill>
                  <a:ln w="4286" cap="flat">
                    <a:noFill/>
                    <a:prstDash val="solid"/>
                    <a:miter/>
                  </a:ln>
                </p:spPr>
                <p:txBody>
                  <a:bodyPr rtlCol="0" anchor="ctr"/>
                  <a:lstStyle/>
                  <a:p>
                    <a:endParaRPr lang="en-GB"/>
                  </a:p>
                </p:txBody>
              </p:sp>
              <p:sp>
                <p:nvSpPr>
                  <p:cNvPr id="1782" name="Freeform: Shape 1781">
                    <a:extLst>
                      <a:ext uri="{FF2B5EF4-FFF2-40B4-BE49-F238E27FC236}">
                        <a16:creationId xmlns:a16="http://schemas.microsoft.com/office/drawing/2014/main" id="{CC3123A4-FEC4-4AEE-F468-EDBA0DC601F5}"/>
                      </a:ext>
                    </a:extLst>
                  </p:cNvPr>
                  <p:cNvSpPr/>
                  <p:nvPr/>
                </p:nvSpPr>
                <p:spPr>
                  <a:xfrm>
                    <a:off x="5455634" y="5066769"/>
                    <a:ext cx="505348" cy="599645"/>
                  </a:xfrm>
                  <a:custGeom>
                    <a:avLst/>
                    <a:gdLst>
                      <a:gd name="connsiteX0" fmla="*/ 317611 w 505348"/>
                      <a:gd name="connsiteY0" fmla="*/ 0 h 599645"/>
                      <a:gd name="connsiteX1" fmla="*/ 505349 w 505348"/>
                      <a:gd name="connsiteY1" fmla="*/ 420481 h 599645"/>
                      <a:gd name="connsiteX2" fmla="*/ 189024 w 505348"/>
                      <a:gd name="connsiteY2" fmla="*/ 599646 h 599645"/>
                      <a:gd name="connsiteX3" fmla="*/ 1286 w 505348"/>
                      <a:gd name="connsiteY3" fmla="*/ 179593 h 599645"/>
                      <a:gd name="connsiteX4" fmla="*/ 857 w 505348"/>
                      <a:gd name="connsiteY4" fmla="*/ 179593 h 599645"/>
                      <a:gd name="connsiteX5" fmla="*/ 0 w 505348"/>
                      <a:gd name="connsiteY5" fmla="*/ 179165 h 599645"/>
                      <a:gd name="connsiteX6" fmla="*/ 317611 w 505348"/>
                      <a:gd name="connsiteY6" fmla="*/ 0 h 599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5348" h="599645">
                        <a:moveTo>
                          <a:pt x="317611" y="0"/>
                        </a:moveTo>
                        <a:lnTo>
                          <a:pt x="505349" y="420481"/>
                        </a:lnTo>
                        <a:lnTo>
                          <a:pt x="189024" y="599646"/>
                        </a:lnTo>
                        <a:cubicBezTo>
                          <a:pt x="172308" y="561927"/>
                          <a:pt x="13716" y="207454"/>
                          <a:pt x="1286" y="179593"/>
                        </a:cubicBezTo>
                        <a:lnTo>
                          <a:pt x="857" y="179593"/>
                        </a:lnTo>
                        <a:lnTo>
                          <a:pt x="0" y="179165"/>
                        </a:lnTo>
                        <a:cubicBezTo>
                          <a:pt x="429" y="179165"/>
                          <a:pt x="317611" y="429"/>
                          <a:pt x="317611" y="0"/>
                        </a:cubicBezTo>
                        <a:close/>
                      </a:path>
                    </a:pathLst>
                  </a:custGeom>
                  <a:solidFill>
                    <a:schemeClr val="accent2"/>
                  </a:solidFill>
                  <a:ln w="4286" cap="flat">
                    <a:noFill/>
                    <a:prstDash val="solid"/>
                    <a:miter/>
                  </a:ln>
                </p:spPr>
                <p:txBody>
                  <a:bodyPr rtlCol="0" anchor="ctr"/>
                  <a:lstStyle/>
                  <a:p>
                    <a:endParaRPr lang="en-GB"/>
                  </a:p>
                </p:txBody>
              </p:sp>
            </p:grpSp>
          </p:grpSp>
        </p:grpSp>
        <p:grpSp>
          <p:nvGrpSpPr>
            <p:cNvPr id="1783" name="Graphic 18">
              <a:extLst>
                <a:ext uri="{FF2B5EF4-FFF2-40B4-BE49-F238E27FC236}">
                  <a16:creationId xmlns:a16="http://schemas.microsoft.com/office/drawing/2014/main" id="{28EA6EC2-8649-D6D7-4074-177F2D4FE13D}"/>
                </a:ext>
              </a:extLst>
            </p:cNvPr>
            <p:cNvGrpSpPr/>
            <p:nvPr/>
          </p:nvGrpSpPr>
          <p:grpSpPr>
            <a:xfrm>
              <a:off x="6561915" y="5110868"/>
              <a:ext cx="696419" cy="1446657"/>
              <a:chOff x="6561915" y="5110868"/>
              <a:chExt cx="696419" cy="1446657"/>
            </a:xfrm>
          </p:grpSpPr>
          <p:sp>
            <p:nvSpPr>
              <p:cNvPr id="1784" name="Freeform: Shape 1783">
                <a:extLst>
                  <a:ext uri="{FF2B5EF4-FFF2-40B4-BE49-F238E27FC236}">
                    <a16:creationId xmlns:a16="http://schemas.microsoft.com/office/drawing/2014/main" id="{8EA4C288-3A53-33C4-C2B6-42B9CFD6F3FC}"/>
                  </a:ext>
                </a:extLst>
              </p:cNvPr>
              <p:cNvSpPr/>
              <p:nvPr/>
            </p:nvSpPr>
            <p:spPr>
              <a:xfrm>
                <a:off x="6722649" y="6426367"/>
                <a:ext cx="227278" cy="131159"/>
              </a:xfrm>
              <a:custGeom>
                <a:avLst/>
                <a:gdLst>
                  <a:gd name="connsiteX0" fmla="*/ 33433 w 227278"/>
                  <a:gd name="connsiteY0" fmla="*/ 111871 h 131159"/>
                  <a:gd name="connsiteX1" fmla="*/ 194167 w 227278"/>
                  <a:gd name="connsiteY1" fmla="*/ 111871 h 131159"/>
                  <a:gd name="connsiteX2" fmla="*/ 194167 w 227278"/>
                  <a:gd name="connsiteY2" fmla="*/ 19288 h 131159"/>
                  <a:gd name="connsiteX3" fmla="*/ 33433 w 227278"/>
                  <a:gd name="connsiteY3" fmla="*/ 19288 h 131159"/>
                  <a:gd name="connsiteX4" fmla="*/ 33433 w 227278"/>
                  <a:gd name="connsiteY4" fmla="*/ 111871 h 131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278" h="131159">
                    <a:moveTo>
                      <a:pt x="33433" y="111871"/>
                    </a:moveTo>
                    <a:cubicBezTo>
                      <a:pt x="77581" y="137589"/>
                      <a:pt x="149590" y="137589"/>
                      <a:pt x="194167" y="111871"/>
                    </a:cubicBezTo>
                    <a:cubicBezTo>
                      <a:pt x="238316" y="86154"/>
                      <a:pt x="238316" y="44577"/>
                      <a:pt x="194167" y="19288"/>
                    </a:cubicBezTo>
                    <a:cubicBezTo>
                      <a:pt x="150019" y="-6429"/>
                      <a:pt x="78010" y="-6429"/>
                      <a:pt x="33433" y="19288"/>
                    </a:cubicBezTo>
                    <a:cubicBezTo>
                      <a:pt x="-11144" y="45006"/>
                      <a:pt x="-11144" y="86154"/>
                      <a:pt x="33433" y="111871"/>
                    </a:cubicBezTo>
                    <a:close/>
                  </a:path>
                </a:pathLst>
              </a:custGeom>
              <a:solidFill>
                <a:srgbClr val="999999">
                  <a:alpha val="35000"/>
                </a:srgbClr>
              </a:solidFill>
              <a:ln w="4286" cap="flat">
                <a:noFill/>
                <a:prstDash val="solid"/>
                <a:miter/>
              </a:ln>
            </p:spPr>
            <p:txBody>
              <a:bodyPr rtlCol="0" anchor="ctr"/>
              <a:lstStyle/>
              <a:p>
                <a:endParaRPr lang="en-GB"/>
              </a:p>
            </p:txBody>
          </p:sp>
          <p:grpSp>
            <p:nvGrpSpPr>
              <p:cNvPr id="1785" name="Graphic 18">
                <a:extLst>
                  <a:ext uri="{FF2B5EF4-FFF2-40B4-BE49-F238E27FC236}">
                    <a16:creationId xmlns:a16="http://schemas.microsoft.com/office/drawing/2014/main" id="{6ADF9C1D-4BFD-F29E-3A15-84DD776B86CD}"/>
                  </a:ext>
                </a:extLst>
              </p:cNvPr>
              <p:cNvGrpSpPr/>
              <p:nvPr/>
            </p:nvGrpSpPr>
            <p:grpSpPr>
              <a:xfrm>
                <a:off x="6573857" y="5891443"/>
                <a:ext cx="522183" cy="643687"/>
                <a:chOff x="6573857" y="5891443"/>
                <a:chExt cx="522183" cy="643687"/>
              </a:xfrm>
            </p:grpSpPr>
            <p:sp>
              <p:nvSpPr>
                <p:cNvPr id="1786" name="Freeform: Shape 1785">
                  <a:extLst>
                    <a:ext uri="{FF2B5EF4-FFF2-40B4-BE49-F238E27FC236}">
                      <a16:creationId xmlns:a16="http://schemas.microsoft.com/office/drawing/2014/main" id="{7565E715-261B-8ACC-C89B-0045FF334944}"/>
                    </a:ext>
                  </a:extLst>
                </p:cNvPr>
                <p:cNvSpPr/>
                <p:nvPr/>
              </p:nvSpPr>
              <p:spPr>
                <a:xfrm>
                  <a:off x="6573857" y="6035032"/>
                  <a:ext cx="522183" cy="500098"/>
                </a:xfrm>
                <a:custGeom>
                  <a:avLst/>
                  <a:gdLst>
                    <a:gd name="connsiteX0" fmla="*/ 59 w 522183"/>
                    <a:gd name="connsiteY0" fmla="*/ 0 h 500098"/>
                    <a:gd name="connsiteX1" fmla="*/ 522125 w 522183"/>
                    <a:gd name="connsiteY1" fmla="*/ 0 h 500098"/>
                    <a:gd name="connsiteX2" fmla="*/ 326671 w 522183"/>
                    <a:gd name="connsiteY2" fmla="*/ 484346 h 500098"/>
                    <a:gd name="connsiteX3" fmla="*/ 195941 w 522183"/>
                    <a:gd name="connsiteY3" fmla="*/ 484346 h 500098"/>
                    <a:gd name="connsiteX4" fmla="*/ 59 w 522183"/>
                    <a:gd name="connsiteY4" fmla="*/ 0 h 500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2183" h="500098">
                      <a:moveTo>
                        <a:pt x="59" y="0"/>
                      </a:moveTo>
                      <a:cubicBezTo>
                        <a:pt x="130361" y="0"/>
                        <a:pt x="392251" y="0"/>
                        <a:pt x="522125" y="0"/>
                      </a:cubicBezTo>
                      <a:cubicBezTo>
                        <a:pt x="524696" y="93869"/>
                        <a:pt x="443258" y="319326"/>
                        <a:pt x="326671" y="484346"/>
                      </a:cubicBezTo>
                      <a:cubicBezTo>
                        <a:pt x="290667" y="505349"/>
                        <a:pt x="231945" y="505349"/>
                        <a:pt x="195941" y="484346"/>
                      </a:cubicBezTo>
                      <a:cubicBezTo>
                        <a:pt x="78926" y="318897"/>
                        <a:pt x="-2512" y="94727"/>
                        <a:pt x="59" y="0"/>
                      </a:cubicBezTo>
                      <a:close/>
                    </a:path>
                  </a:pathLst>
                </a:custGeom>
                <a:solidFill>
                  <a:srgbClr val="4C517A"/>
                </a:solidFill>
                <a:ln w="4286" cap="flat">
                  <a:noFill/>
                  <a:prstDash val="solid"/>
                  <a:miter/>
                </a:ln>
              </p:spPr>
              <p:txBody>
                <a:bodyPr rtlCol="0" anchor="ctr"/>
                <a:lstStyle/>
                <a:p>
                  <a:endParaRPr lang="en-GB"/>
                </a:p>
              </p:txBody>
            </p:sp>
            <p:sp>
              <p:nvSpPr>
                <p:cNvPr id="1787" name="Freeform: Shape 1786">
                  <a:extLst>
                    <a:ext uri="{FF2B5EF4-FFF2-40B4-BE49-F238E27FC236}">
                      <a16:creationId xmlns:a16="http://schemas.microsoft.com/office/drawing/2014/main" id="{92B4C777-AF4E-601B-1E77-005ED5BEDCAB}"/>
                    </a:ext>
                  </a:extLst>
                </p:cNvPr>
                <p:cNvSpPr/>
                <p:nvPr/>
              </p:nvSpPr>
              <p:spPr>
                <a:xfrm>
                  <a:off x="6573916" y="5891443"/>
                  <a:ext cx="522065" cy="301752"/>
                </a:xfrm>
                <a:custGeom>
                  <a:avLst/>
                  <a:gdLst>
                    <a:gd name="connsiteX0" fmla="*/ 522065 w 522065"/>
                    <a:gd name="connsiteY0" fmla="*/ 150876 h 301752"/>
                    <a:gd name="connsiteX1" fmla="*/ 261033 w 522065"/>
                    <a:gd name="connsiteY1" fmla="*/ 301752 h 301752"/>
                    <a:gd name="connsiteX2" fmla="*/ 0 w 522065"/>
                    <a:gd name="connsiteY2" fmla="*/ 150876 h 301752"/>
                    <a:gd name="connsiteX3" fmla="*/ 261033 w 522065"/>
                    <a:gd name="connsiteY3" fmla="*/ 0 h 301752"/>
                    <a:gd name="connsiteX4" fmla="*/ 522065 w 522065"/>
                    <a:gd name="connsiteY4" fmla="*/ 150876 h 301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2065" h="301752">
                      <a:moveTo>
                        <a:pt x="522065" y="150876"/>
                      </a:moveTo>
                      <a:cubicBezTo>
                        <a:pt x="522065" y="234203"/>
                        <a:pt x="405197" y="301752"/>
                        <a:pt x="261033" y="301752"/>
                      </a:cubicBezTo>
                      <a:cubicBezTo>
                        <a:pt x="116868" y="301752"/>
                        <a:pt x="0" y="234203"/>
                        <a:pt x="0" y="150876"/>
                      </a:cubicBezTo>
                      <a:cubicBezTo>
                        <a:pt x="0" y="67550"/>
                        <a:pt x="116868" y="0"/>
                        <a:pt x="261033" y="0"/>
                      </a:cubicBezTo>
                      <a:cubicBezTo>
                        <a:pt x="405197" y="0"/>
                        <a:pt x="522065" y="67550"/>
                        <a:pt x="522065" y="150876"/>
                      </a:cubicBezTo>
                      <a:close/>
                    </a:path>
                  </a:pathLst>
                </a:custGeom>
                <a:solidFill>
                  <a:srgbClr val="A1A7CC"/>
                </a:solidFill>
                <a:ln w="4286" cap="flat">
                  <a:noFill/>
                  <a:prstDash val="solid"/>
                  <a:miter/>
                </a:ln>
              </p:spPr>
              <p:txBody>
                <a:bodyPr rtlCol="0" anchor="ctr"/>
                <a:lstStyle/>
                <a:p>
                  <a:endParaRPr lang="en-GB"/>
                </a:p>
              </p:txBody>
            </p:sp>
            <p:sp>
              <p:nvSpPr>
                <p:cNvPr id="1788" name="Freeform: Shape 1787">
                  <a:extLst>
                    <a:ext uri="{FF2B5EF4-FFF2-40B4-BE49-F238E27FC236}">
                      <a16:creationId xmlns:a16="http://schemas.microsoft.com/office/drawing/2014/main" id="{1554F8C6-4EA8-CEF2-E657-75A1AEFF7B87}"/>
                    </a:ext>
                  </a:extLst>
                </p:cNvPr>
                <p:cNvSpPr/>
                <p:nvPr/>
              </p:nvSpPr>
              <p:spPr>
                <a:xfrm>
                  <a:off x="6606921" y="5910731"/>
                  <a:ext cx="456057" cy="263175"/>
                </a:xfrm>
                <a:custGeom>
                  <a:avLst/>
                  <a:gdLst>
                    <a:gd name="connsiteX0" fmla="*/ 456057 w 456057"/>
                    <a:gd name="connsiteY0" fmla="*/ 131588 h 263175"/>
                    <a:gd name="connsiteX1" fmla="*/ 228029 w 456057"/>
                    <a:gd name="connsiteY1" fmla="*/ 263176 h 263175"/>
                    <a:gd name="connsiteX2" fmla="*/ 0 w 456057"/>
                    <a:gd name="connsiteY2" fmla="*/ 131588 h 263175"/>
                    <a:gd name="connsiteX3" fmla="*/ 228029 w 456057"/>
                    <a:gd name="connsiteY3" fmla="*/ 0 h 263175"/>
                    <a:gd name="connsiteX4" fmla="*/ 456057 w 456057"/>
                    <a:gd name="connsiteY4" fmla="*/ 131588 h 263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057" h="263175">
                      <a:moveTo>
                        <a:pt x="456057" y="131588"/>
                      </a:moveTo>
                      <a:cubicBezTo>
                        <a:pt x="456057" y="204262"/>
                        <a:pt x="353965" y="263176"/>
                        <a:pt x="228029" y="263176"/>
                      </a:cubicBezTo>
                      <a:cubicBezTo>
                        <a:pt x="102092" y="263176"/>
                        <a:pt x="0" y="204262"/>
                        <a:pt x="0" y="131588"/>
                      </a:cubicBezTo>
                      <a:cubicBezTo>
                        <a:pt x="0" y="58914"/>
                        <a:pt x="102092" y="0"/>
                        <a:pt x="228029" y="0"/>
                      </a:cubicBezTo>
                      <a:cubicBezTo>
                        <a:pt x="353965" y="0"/>
                        <a:pt x="456057" y="58914"/>
                        <a:pt x="456057" y="131588"/>
                      </a:cubicBezTo>
                      <a:close/>
                    </a:path>
                  </a:pathLst>
                </a:custGeom>
                <a:solidFill>
                  <a:srgbClr val="414042"/>
                </a:solidFill>
                <a:ln w="4286" cap="flat">
                  <a:noFill/>
                  <a:prstDash val="solid"/>
                  <a:miter/>
                </a:ln>
              </p:spPr>
              <p:txBody>
                <a:bodyPr rtlCol="0" anchor="ctr"/>
                <a:lstStyle/>
                <a:p>
                  <a:endParaRPr lang="en-GB"/>
                </a:p>
              </p:txBody>
            </p:sp>
          </p:grpSp>
          <p:grpSp>
            <p:nvGrpSpPr>
              <p:cNvPr id="1789" name="Graphic 18">
                <a:extLst>
                  <a:ext uri="{FF2B5EF4-FFF2-40B4-BE49-F238E27FC236}">
                    <a16:creationId xmlns:a16="http://schemas.microsoft.com/office/drawing/2014/main" id="{5DFFCDBC-107E-DDF2-AEF4-9764EDCD9EFF}"/>
                  </a:ext>
                </a:extLst>
              </p:cNvPr>
              <p:cNvGrpSpPr/>
              <p:nvPr/>
            </p:nvGrpSpPr>
            <p:grpSpPr>
              <a:xfrm>
                <a:off x="6561915" y="5110868"/>
                <a:ext cx="696419" cy="1004527"/>
                <a:chOff x="6561915" y="5110868"/>
                <a:chExt cx="696419" cy="1004527"/>
              </a:xfrm>
            </p:grpSpPr>
            <p:grpSp>
              <p:nvGrpSpPr>
                <p:cNvPr id="1790" name="Graphic 18">
                  <a:extLst>
                    <a:ext uri="{FF2B5EF4-FFF2-40B4-BE49-F238E27FC236}">
                      <a16:creationId xmlns:a16="http://schemas.microsoft.com/office/drawing/2014/main" id="{AACFC361-C729-7C29-997A-7915EA068808}"/>
                    </a:ext>
                  </a:extLst>
                </p:cNvPr>
                <p:cNvGrpSpPr/>
                <p:nvPr/>
              </p:nvGrpSpPr>
              <p:grpSpPr>
                <a:xfrm>
                  <a:off x="6774023" y="5110868"/>
                  <a:ext cx="432114" cy="937451"/>
                  <a:chOff x="6774023" y="5110868"/>
                  <a:chExt cx="432114" cy="937451"/>
                </a:xfrm>
              </p:grpSpPr>
              <p:sp>
                <p:nvSpPr>
                  <p:cNvPr id="1791" name="Freeform: Shape 1790">
                    <a:extLst>
                      <a:ext uri="{FF2B5EF4-FFF2-40B4-BE49-F238E27FC236}">
                        <a16:creationId xmlns:a16="http://schemas.microsoft.com/office/drawing/2014/main" id="{FCA50DEA-3600-DC85-D9FC-3CA49425D1DE}"/>
                      </a:ext>
                    </a:extLst>
                  </p:cNvPr>
                  <p:cNvSpPr/>
                  <p:nvPr/>
                </p:nvSpPr>
                <p:spPr>
                  <a:xfrm>
                    <a:off x="6774023" y="5110868"/>
                    <a:ext cx="432114" cy="937451"/>
                  </a:xfrm>
                  <a:custGeom>
                    <a:avLst/>
                    <a:gdLst>
                      <a:gd name="connsiteX0" fmla="*/ 15062 w 432114"/>
                      <a:gd name="connsiteY0" fmla="*/ 923735 h 937451"/>
                      <a:gd name="connsiteX1" fmla="*/ 28779 w 432114"/>
                      <a:gd name="connsiteY1" fmla="*/ 496396 h 937451"/>
                      <a:gd name="connsiteX2" fmla="*/ 111503 w 432114"/>
                      <a:gd name="connsiteY2" fmla="*/ 561976 h 937451"/>
                      <a:gd name="connsiteX3" fmla="*/ 111503 w 432114"/>
                      <a:gd name="connsiteY3" fmla="*/ 341663 h 937451"/>
                      <a:gd name="connsiteX4" fmla="*/ 190799 w 432114"/>
                      <a:gd name="connsiteY4" fmla="*/ 382811 h 937451"/>
                      <a:gd name="connsiteX5" fmla="*/ 201086 w 432114"/>
                      <a:gd name="connsiteY5" fmla="*/ 155639 h 937451"/>
                      <a:gd name="connsiteX6" fmla="*/ 259808 w 432114"/>
                      <a:gd name="connsiteY6" fmla="*/ 210932 h 937451"/>
                      <a:gd name="connsiteX7" fmla="*/ 380251 w 432114"/>
                      <a:gd name="connsiteY7" fmla="*/ 7764 h 937451"/>
                      <a:gd name="connsiteX8" fmla="*/ 356248 w 432114"/>
                      <a:gd name="connsiteY8" fmla="*/ 273083 h 937451"/>
                      <a:gd name="connsiteX9" fmla="*/ 425257 w 432114"/>
                      <a:gd name="connsiteY9" fmla="*/ 273083 h 937451"/>
                      <a:gd name="connsiteX10" fmla="*/ 369964 w 432114"/>
                      <a:gd name="connsiteY10" fmla="*/ 393526 h 937451"/>
                      <a:gd name="connsiteX11" fmla="*/ 432115 w 432114"/>
                      <a:gd name="connsiteY11" fmla="*/ 420958 h 937451"/>
                      <a:gd name="connsiteX12" fmla="*/ 290669 w 432114"/>
                      <a:gd name="connsiteY12" fmla="*/ 586408 h 937451"/>
                      <a:gd name="connsiteX13" fmla="*/ 404254 w 432114"/>
                      <a:gd name="connsiteY13" fmla="*/ 617268 h 937451"/>
                      <a:gd name="connsiteX14" fmla="*/ 84071 w 432114"/>
                      <a:gd name="connsiteY14" fmla="*/ 937452 h 937451"/>
                      <a:gd name="connsiteX15" fmla="*/ 15062 w 432114"/>
                      <a:gd name="connsiteY15" fmla="*/ 923735 h 937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2114" h="937451">
                        <a:moveTo>
                          <a:pt x="15062" y="923735"/>
                        </a:moveTo>
                        <a:cubicBezTo>
                          <a:pt x="-13655" y="911734"/>
                          <a:pt x="3061" y="501968"/>
                          <a:pt x="28779" y="496396"/>
                        </a:cubicBezTo>
                        <a:lnTo>
                          <a:pt x="111503" y="561976"/>
                        </a:lnTo>
                        <a:cubicBezTo>
                          <a:pt x="100787" y="494253"/>
                          <a:pt x="101645" y="420101"/>
                          <a:pt x="111503" y="341663"/>
                        </a:cubicBezTo>
                        <a:cubicBezTo>
                          <a:pt x="111503" y="341663"/>
                          <a:pt x="198514" y="390097"/>
                          <a:pt x="190799" y="382811"/>
                        </a:cubicBezTo>
                        <a:cubicBezTo>
                          <a:pt x="175368" y="368666"/>
                          <a:pt x="189513" y="152639"/>
                          <a:pt x="201086" y="155639"/>
                        </a:cubicBezTo>
                        <a:lnTo>
                          <a:pt x="259808" y="210932"/>
                        </a:lnTo>
                        <a:cubicBezTo>
                          <a:pt x="251235" y="206646"/>
                          <a:pt x="373822" y="-47100"/>
                          <a:pt x="380251" y="7764"/>
                        </a:cubicBezTo>
                        <a:cubicBezTo>
                          <a:pt x="386252" y="59199"/>
                          <a:pt x="356248" y="273083"/>
                          <a:pt x="356248" y="273083"/>
                        </a:cubicBezTo>
                        <a:cubicBezTo>
                          <a:pt x="356248" y="273083"/>
                          <a:pt x="422256" y="254652"/>
                          <a:pt x="425257" y="273083"/>
                        </a:cubicBezTo>
                        <a:cubicBezTo>
                          <a:pt x="429115" y="297514"/>
                          <a:pt x="381537" y="400813"/>
                          <a:pt x="369964" y="393526"/>
                        </a:cubicBezTo>
                        <a:lnTo>
                          <a:pt x="432115" y="420958"/>
                        </a:lnTo>
                        <a:cubicBezTo>
                          <a:pt x="395682" y="482252"/>
                          <a:pt x="348104" y="537116"/>
                          <a:pt x="290669" y="586408"/>
                        </a:cubicBezTo>
                        <a:lnTo>
                          <a:pt x="404254" y="617268"/>
                        </a:lnTo>
                        <a:cubicBezTo>
                          <a:pt x="322387" y="743284"/>
                          <a:pt x="214373" y="849154"/>
                          <a:pt x="84071" y="937452"/>
                        </a:cubicBezTo>
                        <a:lnTo>
                          <a:pt x="15062" y="923735"/>
                        </a:lnTo>
                        <a:close/>
                      </a:path>
                    </a:pathLst>
                  </a:custGeom>
                  <a:solidFill>
                    <a:schemeClr val="accent2"/>
                  </a:solidFill>
                  <a:ln w="4286" cap="flat">
                    <a:noFill/>
                    <a:prstDash val="solid"/>
                    <a:miter/>
                  </a:ln>
                </p:spPr>
                <p:txBody>
                  <a:bodyPr rtlCol="0" anchor="ctr"/>
                  <a:lstStyle/>
                  <a:p>
                    <a:endParaRPr lang="en-GB"/>
                  </a:p>
                </p:txBody>
              </p:sp>
              <p:sp>
                <p:nvSpPr>
                  <p:cNvPr id="1792" name="Freeform: Shape 1791">
                    <a:extLst>
                      <a:ext uri="{FF2B5EF4-FFF2-40B4-BE49-F238E27FC236}">
                        <a16:creationId xmlns:a16="http://schemas.microsoft.com/office/drawing/2014/main" id="{C3AF3095-C4B3-3633-6E5F-6F3818FCAA4E}"/>
                      </a:ext>
                    </a:extLst>
                  </p:cNvPr>
                  <p:cNvSpPr/>
                  <p:nvPr/>
                </p:nvSpPr>
                <p:spPr>
                  <a:xfrm>
                    <a:off x="6831091" y="5207786"/>
                    <a:ext cx="321468" cy="815884"/>
                  </a:xfrm>
                  <a:custGeom>
                    <a:avLst/>
                    <a:gdLst>
                      <a:gd name="connsiteX0" fmla="*/ 0 w 321468"/>
                      <a:gd name="connsiteY0" fmla="*/ 806244 h 815884"/>
                      <a:gd name="connsiteX1" fmla="*/ 14573 w 321468"/>
                      <a:gd name="connsiteY1" fmla="*/ 527209 h 815884"/>
                      <a:gd name="connsiteX2" fmla="*/ 66437 w 321468"/>
                      <a:gd name="connsiteY2" fmla="*/ 679800 h 815884"/>
                      <a:gd name="connsiteX3" fmla="*/ 158591 w 321468"/>
                      <a:gd name="connsiteY3" fmla="*/ 457772 h 815884"/>
                      <a:gd name="connsiteX4" fmla="*/ 92154 w 321468"/>
                      <a:gd name="connsiteY4" fmla="*/ 330470 h 815884"/>
                      <a:gd name="connsiteX5" fmla="*/ 95155 w 321468"/>
                      <a:gd name="connsiteY5" fmla="*/ 327470 h 815884"/>
                      <a:gd name="connsiteX6" fmla="*/ 164592 w 321468"/>
                      <a:gd name="connsiteY6" fmla="*/ 441055 h 815884"/>
                      <a:gd name="connsiteX7" fmla="*/ 222885 w 321468"/>
                      <a:gd name="connsiteY7" fmla="*/ 257604 h 815884"/>
                      <a:gd name="connsiteX8" fmla="*/ 176593 w 321468"/>
                      <a:gd name="connsiteY8" fmla="*/ 153876 h 815884"/>
                      <a:gd name="connsiteX9" fmla="*/ 227171 w 321468"/>
                      <a:gd name="connsiteY9" fmla="*/ 242173 h 815884"/>
                      <a:gd name="connsiteX10" fmla="*/ 289750 w 321468"/>
                      <a:gd name="connsiteY10" fmla="*/ 0 h 815884"/>
                      <a:gd name="connsiteX11" fmla="*/ 293180 w 321468"/>
                      <a:gd name="connsiteY11" fmla="*/ 5144 h 815884"/>
                      <a:gd name="connsiteX12" fmla="*/ 250746 w 321468"/>
                      <a:gd name="connsiteY12" fmla="*/ 192453 h 815884"/>
                      <a:gd name="connsiteX13" fmla="*/ 321469 w 321468"/>
                      <a:gd name="connsiteY13" fmla="*/ 203597 h 815884"/>
                      <a:gd name="connsiteX14" fmla="*/ 248603 w 321468"/>
                      <a:gd name="connsiteY14" fmla="*/ 201025 h 815884"/>
                      <a:gd name="connsiteX15" fmla="*/ 204454 w 321468"/>
                      <a:gd name="connsiteY15" fmla="*/ 355759 h 815884"/>
                      <a:gd name="connsiteX16" fmla="*/ 297037 w 321468"/>
                      <a:gd name="connsiteY16" fmla="*/ 340757 h 815884"/>
                      <a:gd name="connsiteX17" fmla="*/ 183880 w 321468"/>
                      <a:gd name="connsiteY17" fmla="*/ 420482 h 815884"/>
                      <a:gd name="connsiteX18" fmla="*/ 122158 w 321468"/>
                      <a:gd name="connsiteY18" fmla="*/ 586788 h 815884"/>
                      <a:gd name="connsiteX19" fmla="*/ 247745 w 321468"/>
                      <a:gd name="connsiteY19" fmla="*/ 553355 h 815884"/>
                      <a:gd name="connsiteX20" fmla="*/ 174879 w 321468"/>
                      <a:gd name="connsiteY20" fmla="*/ 569214 h 815884"/>
                      <a:gd name="connsiteX21" fmla="*/ 107585 w 321468"/>
                      <a:gd name="connsiteY21" fmla="*/ 621506 h 815884"/>
                      <a:gd name="connsiteX22" fmla="*/ 0 w 321468"/>
                      <a:gd name="connsiteY22" fmla="*/ 806244 h 815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21468" h="815884">
                        <a:moveTo>
                          <a:pt x="0" y="806244"/>
                        </a:moveTo>
                        <a:cubicBezTo>
                          <a:pt x="69866" y="691801"/>
                          <a:pt x="83153" y="646795"/>
                          <a:pt x="14573" y="527209"/>
                        </a:cubicBezTo>
                        <a:cubicBezTo>
                          <a:pt x="51006" y="564071"/>
                          <a:pt x="67294" y="627079"/>
                          <a:pt x="66437" y="679800"/>
                        </a:cubicBezTo>
                        <a:cubicBezTo>
                          <a:pt x="101155" y="607790"/>
                          <a:pt x="131159" y="533210"/>
                          <a:pt x="158591" y="457772"/>
                        </a:cubicBezTo>
                        <a:cubicBezTo>
                          <a:pt x="159020" y="408051"/>
                          <a:pt x="124730" y="365189"/>
                          <a:pt x="92154" y="330470"/>
                        </a:cubicBezTo>
                        <a:cubicBezTo>
                          <a:pt x="90011" y="328756"/>
                          <a:pt x="93011" y="325326"/>
                          <a:pt x="95155" y="327470"/>
                        </a:cubicBezTo>
                        <a:cubicBezTo>
                          <a:pt x="126444" y="359188"/>
                          <a:pt x="156448" y="396050"/>
                          <a:pt x="164592" y="441055"/>
                        </a:cubicBezTo>
                        <a:cubicBezTo>
                          <a:pt x="186023" y="380619"/>
                          <a:pt x="205311" y="319326"/>
                          <a:pt x="222885" y="257604"/>
                        </a:cubicBezTo>
                        <a:cubicBezTo>
                          <a:pt x="218170" y="219456"/>
                          <a:pt x="201882" y="182595"/>
                          <a:pt x="176593" y="153876"/>
                        </a:cubicBezTo>
                        <a:cubicBezTo>
                          <a:pt x="182594" y="136303"/>
                          <a:pt x="229314" y="230172"/>
                          <a:pt x="227171" y="242173"/>
                        </a:cubicBezTo>
                        <a:cubicBezTo>
                          <a:pt x="252460" y="169736"/>
                          <a:pt x="265748" y="62151"/>
                          <a:pt x="289750" y="0"/>
                        </a:cubicBezTo>
                        <a:cubicBezTo>
                          <a:pt x="291894" y="429"/>
                          <a:pt x="293608" y="2572"/>
                          <a:pt x="293180" y="5144"/>
                        </a:cubicBezTo>
                        <a:cubicBezTo>
                          <a:pt x="281178" y="68151"/>
                          <a:pt x="267034" y="130302"/>
                          <a:pt x="250746" y="192453"/>
                        </a:cubicBezTo>
                        <a:cubicBezTo>
                          <a:pt x="273034" y="188595"/>
                          <a:pt x="303467" y="192453"/>
                          <a:pt x="321469" y="203597"/>
                        </a:cubicBezTo>
                        <a:cubicBezTo>
                          <a:pt x="300038" y="204883"/>
                          <a:pt x="271320" y="189453"/>
                          <a:pt x="248603" y="201025"/>
                        </a:cubicBezTo>
                        <a:cubicBezTo>
                          <a:pt x="235315" y="252889"/>
                          <a:pt x="220313" y="304753"/>
                          <a:pt x="204454" y="355759"/>
                        </a:cubicBezTo>
                        <a:cubicBezTo>
                          <a:pt x="209598" y="340757"/>
                          <a:pt x="310325" y="326613"/>
                          <a:pt x="297037" y="340757"/>
                        </a:cubicBezTo>
                        <a:cubicBezTo>
                          <a:pt x="231886" y="336471"/>
                          <a:pt x="195453" y="353616"/>
                          <a:pt x="183880" y="420482"/>
                        </a:cubicBezTo>
                        <a:cubicBezTo>
                          <a:pt x="165449" y="476631"/>
                          <a:pt x="144446" y="531924"/>
                          <a:pt x="122158" y="586788"/>
                        </a:cubicBezTo>
                        <a:cubicBezTo>
                          <a:pt x="158591" y="564928"/>
                          <a:pt x="207026" y="549498"/>
                          <a:pt x="247745" y="553355"/>
                        </a:cubicBezTo>
                        <a:cubicBezTo>
                          <a:pt x="226743" y="560642"/>
                          <a:pt x="197596" y="559785"/>
                          <a:pt x="174879" y="569214"/>
                        </a:cubicBezTo>
                        <a:cubicBezTo>
                          <a:pt x="147447" y="579073"/>
                          <a:pt x="114872" y="590217"/>
                          <a:pt x="107585" y="621506"/>
                        </a:cubicBezTo>
                        <a:cubicBezTo>
                          <a:pt x="100727" y="633508"/>
                          <a:pt x="3429" y="865394"/>
                          <a:pt x="0" y="806244"/>
                        </a:cubicBezTo>
                        <a:close/>
                      </a:path>
                    </a:pathLst>
                  </a:custGeom>
                  <a:solidFill>
                    <a:srgbClr val="A67C52"/>
                  </a:solidFill>
                  <a:ln w="4286" cap="flat">
                    <a:noFill/>
                    <a:prstDash val="solid"/>
                    <a:miter/>
                  </a:ln>
                </p:spPr>
                <p:txBody>
                  <a:bodyPr rtlCol="0" anchor="ctr"/>
                  <a:lstStyle/>
                  <a:p>
                    <a:endParaRPr lang="en-GB"/>
                  </a:p>
                </p:txBody>
              </p:sp>
            </p:grpSp>
            <p:grpSp>
              <p:nvGrpSpPr>
                <p:cNvPr id="1793" name="Graphic 18">
                  <a:extLst>
                    <a:ext uri="{FF2B5EF4-FFF2-40B4-BE49-F238E27FC236}">
                      <a16:creationId xmlns:a16="http://schemas.microsoft.com/office/drawing/2014/main" id="{18C42151-9313-7AD2-3F38-5AAD2E23FBF2}"/>
                    </a:ext>
                  </a:extLst>
                </p:cNvPr>
                <p:cNvGrpSpPr/>
                <p:nvPr/>
              </p:nvGrpSpPr>
              <p:grpSpPr>
                <a:xfrm>
                  <a:off x="6578631" y="5280411"/>
                  <a:ext cx="275415" cy="730189"/>
                  <a:chOff x="6578631" y="5280411"/>
                  <a:chExt cx="275415" cy="730189"/>
                </a:xfrm>
              </p:grpSpPr>
              <p:sp>
                <p:nvSpPr>
                  <p:cNvPr id="1794" name="Freeform: Shape 1793">
                    <a:extLst>
                      <a:ext uri="{FF2B5EF4-FFF2-40B4-BE49-F238E27FC236}">
                        <a16:creationId xmlns:a16="http://schemas.microsoft.com/office/drawing/2014/main" id="{00471EBC-C57F-F981-92B6-7DA437AA1715}"/>
                      </a:ext>
                    </a:extLst>
                  </p:cNvPr>
                  <p:cNvSpPr/>
                  <p:nvPr/>
                </p:nvSpPr>
                <p:spPr>
                  <a:xfrm>
                    <a:off x="6578631" y="5280411"/>
                    <a:ext cx="275415" cy="730189"/>
                  </a:xfrm>
                  <a:custGeom>
                    <a:avLst/>
                    <a:gdLst>
                      <a:gd name="connsiteX0" fmla="*/ 257175 w 275415"/>
                      <a:gd name="connsiteY0" fmla="*/ 722045 h 730189"/>
                      <a:gd name="connsiteX1" fmla="*/ 265319 w 275415"/>
                      <a:gd name="connsiteY1" fmla="*/ 393290 h 730189"/>
                      <a:gd name="connsiteX2" fmla="*/ 207883 w 275415"/>
                      <a:gd name="connsiteY2" fmla="*/ 440868 h 730189"/>
                      <a:gd name="connsiteX3" fmla="*/ 216884 w 275415"/>
                      <a:gd name="connsiteY3" fmla="*/ 271561 h 730189"/>
                      <a:gd name="connsiteX4" fmla="*/ 162449 w 275415"/>
                      <a:gd name="connsiteY4" fmla="*/ 300707 h 730189"/>
                      <a:gd name="connsiteX5" fmla="*/ 164592 w 275415"/>
                      <a:gd name="connsiteY5" fmla="*/ 125828 h 730189"/>
                      <a:gd name="connsiteX6" fmla="*/ 123444 w 275415"/>
                      <a:gd name="connsiteY6" fmla="*/ 166119 h 730189"/>
                      <a:gd name="connsiteX7" fmla="*/ 51435 w 275415"/>
                      <a:gd name="connsiteY7" fmla="*/ 5813 h 730189"/>
                      <a:gd name="connsiteX8" fmla="*/ 56579 w 275415"/>
                      <a:gd name="connsiteY8" fmla="*/ 210267 h 730189"/>
                      <a:gd name="connsiteX9" fmla="*/ 10716 w 275415"/>
                      <a:gd name="connsiteY9" fmla="*/ 207695 h 730189"/>
                      <a:gd name="connsiteX10" fmla="*/ 42434 w 275415"/>
                      <a:gd name="connsiteY10" fmla="*/ 302421 h 730189"/>
                      <a:gd name="connsiteX11" fmla="*/ 0 w 275415"/>
                      <a:gd name="connsiteY11" fmla="*/ 321281 h 730189"/>
                      <a:gd name="connsiteX12" fmla="*/ 87011 w 275415"/>
                      <a:gd name="connsiteY12" fmla="*/ 453298 h 730189"/>
                      <a:gd name="connsiteX13" fmla="*/ 10287 w 275415"/>
                      <a:gd name="connsiteY13" fmla="*/ 473014 h 730189"/>
                      <a:gd name="connsiteX14" fmla="*/ 210455 w 275415"/>
                      <a:gd name="connsiteY14" fmla="*/ 730189 h 730189"/>
                      <a:gd name="connsiteX15" fmla="*/ 257175 w 275415"/>
                      <a:gd name="connsiteY15" fmla="*/ 722045 h 73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5415" h="730189">
                        <a:moveTo>
                          <a:pt x="257175" y="722045"/>
                        </a:moveTo>
                        <a:cubicBezTo>
                          <a:pt x="276463" y="713901"/>
                          <a:pt x="282464" y="398434"/>
                          <a:pt x="265319" y="393290"/>
                        </a:cubicBezTo>
                        <a:lnTo>
                          <a:pt x="207883" y="440868"/>
                        </a:lnTo>
                        <a:cubicBezTo>
                          <a:pt x="217742" y="389433"/>
                          <a:pt x="220313" y="332425"/>
                          <a:pt x="216884" y="271561"/>
                        </a:cubicBezTo>
                        <a:cubicBezTo>
                          <a:pt x="216884" y="271561"/>
                          <a:pt x="157306" y="305422"/>
                          <a:pt x="162449" y="300707"/>
                        </a:cubicBezTo>
                        <a:cubicBezTo>
                          <a:pt x="173165" y="290420"/>
                          <a:pt x="172736" y="124114"/>
                          <a:pt x="164592" y="125828"/>
                        </a:cubicBezTo>
                        <a:lnTo>
                          <a:pt x="123444" y="166119"/>
                        </a:lnTo>
                        <a:cubicBezTo>
                          <a:pt x="129445" y="163118"/>
                          <a:pt x="58293" y="-36192"/>
                          <a:pt x="51435" y="5813"/>
                        </a:cubicBezTo>
                        <a:cubicBezTo>
                          <a:pt x="45434" y="44818"/>
                          <a:pt x="56579" y="210267"/>
                          <a:pt x="56579" y="210267"/>
                        </a:cubicBezTo>
                        <a:cubicBezTo>
                          <a:pt x="56579" y="210267"/>
                          <a:pt x="13287" y="193980"/>
                          <a:pt x="10716" y="207695"/>
                        </a:cubicBezTo>
                        <a:cubicBezTo>
                          <a:pt x="7287" y="226127"/>
                          <a:pt x="34719" y="307565"/>
                          <a:pt x="42434" y="302421"/>
                        </a:cubicBezTo>
                        <a:lnTo>
                          <a:pt x="0" y="321281"/>
                        </a:lnTo>
                        <a:cubicBezTo>
                          <a:pt x="21431" y="369716"/>
                          <a:pt x="51006" y="413435"/>
                          <a:pt x="87011" y="453298"/>
                        </a:cubicBezTo>
                        <a:lnTo>
                          <a:pt x="10287" y="473014"/>
                        </a:lnTo>
                        <a:cubicBezTo>
                          <a:pt x="59579" y="572884"/>
                          <a:pt x="127302" y="657752"/>
                          <a:pt x="210455" y="730189"/>
                        </a:cubicBezTo>
                        <a:lnTo>
                          <a:pt x="257175" y="722045"/>
                        </a:lnTo>
                        <a:close/>
                      </a:path>
                    </a:pathLst>
                  </a:custGeom>
                  <a:solidFill>
                    <a:schemeClr val="accent1"/>
                  </a:solidFill>
                  <a:ln w="4286" cap="flat">
                    <a:noFill/>
                    <a:prstDash val="solid"/>
                    <a:miter/>
                  </a:ln>
                </p:spPr>
                <p:txBody>
                  <a:bodyPr rtlCol="0" anchor="ctr"/>
                  <a:lstStyle/>
                  <a:p>
                    <a:endParaRPr lang="en-GB"/>
                  </a:p>
                </p:txBody>
              </p:sp>
              <p:sp>
                <p:nvSpPr>
                  <p:cNvPr id="1795" name="Freeform: Shape 1794">
                    <a:extLst>
                      <a:ext uri="{FF2B5EF4-FFF2-40B4-BE49-F238E27FC236}">
                        <a16:creationId xmlns:a16="http://schemas.microsoft.com/office/drawing/2014/main" id="{5C70E611-7060-32DD-04F1-B28ADC67DD7E}"/>
                      </a:ext>
                    </a:extLst>
                  </p:cNvPr>
                  <p:cNvSpPr/>
                  <p:nvPr/>
                </p:nvSpPr>
                <p:spPr>
                  <a:xfrm>
                    <a:off x="6619351" y="5354805"/>
                    <a:ext cx="191166" cy="637147"/>
                  </a:xfrm>
                  <a:custGeom>
                    <a:avLst/>
                    <a:gdLst>
                      <a:gd name="connsiteX0" fmla="*/ 189453 w 191166"/>
                      <a:gd name="connsiteY0" fmla="*/ 630079 h 637147"/>
                      <a:gd name="connsiteX1" fmla="*/ 191167 w 191166"/>
                      <a:gd name="connsiteY1" fmla="*/ 415338 h 637147"/>
                      <a:gd name="connsiteX2" fmla="*/ 150447 w 191166"/>
                      <a:gd name="connsiteY2" fmla="*/ 530638 h 637147"/>
                      <a:gd name="connsiteX3" fmla="*/ 98155 w 191166"/>
                      <a:gd name="connsiteY3" fmla="*/ 356616 h 637147"/>
                      <a:gd name="connsiteX4" fmla="*/ 147447 w 191166"/>
                      <a:gd name="connsiteY4" fmla="*/ 261033 h 637147"/>
                      <a:gd name="connsiteX5" fmla="*/ 145733 w 191166"/>
                      <a:gd name="connsiteY5" fmla="*/ 258461 h 637147"/>
                      <a:gd name="connsiteX6" fmla="*/ 95155 w 191166"/>
                      <a:gd name="connsiteY6" fmla="*/ 343329 h 637147"/>
                      <a:gd name="connsiteX7" fmla="*/ 98584 w 191166"/>
                      <a:gd name="connsiteY7" fmla="*/ 122158 h 637147"/>
                      <a:gd name="connsiteX8" fmla="*/ 61294 w 191166"/>
                      <a:gd name="connsiteY8" fmla="*/ 188166 h 637147"/>
                      <a:gd name="connsiteX9" fmla="*/ 29575 w 191166"/>
                      <a:gd name="connsiteY9" fmla="*/ 0 h 637147"/>
                      <a:gd name="connsiteX10" fmla="*/ 47577 w 191166"/>
                      <a:gd name="connsiteY10" fmla="*/ 149162 h 637147"/>
                      <a:gd name="connsiteX11" fmla="*/ 0 w 191166"/>
                      <a:gd name="connsiteY11" fmla="*/ 155162 h 637147"/>
                      <a:gd name="connsiteX12" fmla="*/ 48435 w 191166"/>
                      <a:gd name="connsiteY12" fmla="*/ 155591 h 637147"/>
                      <a:gd name="connsiteX13" fmla="*/ 71581 w 191166"/>
                      <a:gd name="connsiteY13" fmla="*/ 276035 h 637147"/>
                      <a:gd name="connsiteX14" fmla="*/ 10716 w 191166"/>
                      <a:gd name="connsiteY14" fmla="*/ 261461 h 637147"/>
                      <a:gd name="connsiteX15" fmla="*/ 82725 w 191166"/>
                      <a:gd name="connsiteY15" fmla="*/ 326612 h 637147"/>
                      <a:gd name="connsiteX16" fmla="*/ 117015 w 191166"/>
                      <a:gd name="connsiteY16" fmla="*/ 456486 h 637147"/>
                      <a:gd name="connsiteX17" fmla="*/ 34719 w 191166"/>
                      <a:gd name="connsiteY17" fmla="*/ 426482 h 637147"/>
                      <a:gd name="connsiteX18" fmla="*/ 82725 w 191166"/>
                      <a:gd name="connsiteY18" fmla="*/ 441484 h 637147"/>
                      <a:gd name="connsiteX19" fmla="*/ 125159 w 191166"/>
                      <a:gd name="connsiteY19" fmla="*/ 484346 h 637147"/>
                      <a:gd name="connsiteX20" fmla="*/ 189453 w 191166"/>
                      <a:gd name="connsiteY20" fmla="*/ 630079 h 63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1166" h="637147">
                        <a:moveTo>
                          <a:pt x="189453" y="630079"/>
                        </a:moveTo>
                        <a:cubicBezTo>
                          <a:pt x="148304" y="547354"/>
                          <a:pt x="142304" y="495919"/>
                          <a:pt x="191167" y="415338"/>
                        </a:cubicBezTo>
                        <a:cubicBezTo>
                          <a:pt x="164592" y="443627"/>
                          <a:pt x="152162" y="490776"/>
                          <a:pt x="150447" y="530638"/>
                        </a:cubicBezTo>
                        <a:cubicBezTo>
                          <a:pt x="129874" y="473631"/>
                          <a:pt x="113586" y="415766"/>
                          <a:pt x="98155" y="356616"/>
                        </a:cubicBezTo>
                        <a:cubicBezTo>
                          <a:pt x="99441" y="319754"/>
                          <a:pt x="123444" y="287607"/>
                          <a:pt x="147447" y="261033"/>
                        </a:cubicBezTo>
                        <a:cubicBezTo>
                          <a:pt x="148733" y="259747"/>
                          <a:pt x="147019" y="257175"/>
                          <a:pt x="145733" y="258461"/>
                        </a:cubicBezTo>
                        <a:cubicBezTo>
                          <a:pt x="123016" y="282464"/>
                          <a:pt x="101584" y="310325"/>
                          <a:pt x="95155" y="343329"/>
                        </a:cubicBezTo>
                        <a:cubicBezTo>
                          <a:pt x="81010" y="270034"/>
                          <a:pt x="38576" y="185595"/>
                          <a:pt x="98584" y="122158"/>
                        </a:cubicBezTo>
                        <a:cubicBezTo>
                          <a:pt x="91726" y="112729"/>
                          <a:pt x="62151" y="177022"/>
                          <a:pt x="61294" y="188166"/>
                        </a:cubicBezTo>
                        <a:cubicBezTo>
                          <a:pt x="46720" y="127301"/>
                          <a:pt x="44149" y="57864"/>
                          <a:pt x="29575" y="0"/>
                        </a:cubicBezTo>
                        <a:cubicBezTo>
                          <a:pt x="26575" y="46720"/>
                          <a:pt x="42005" y="100727"/>
                          <a:pt x="47577" y="149162"/>
                        </a:cubicBezTo>
                        <a:cubicBezTo>
                          <a:pt x="33004" y="145304"/>
                          <a:pt x="12002" y="147447"/>
                          <a:pt x="0" y="155162"/>
                        </a:cubicBezTo>
                        <a:cubicBezTo>
                          <a:pt x="13716" y="156877"/>
                          <a:pt x="34290" y="145733"/>
                          <a:pt x="48435" y="155591"/>
                        </a:cubicBezTo>
                        <a:cubicBezTo>
                          <a:pt x="55293" y="195881"/>
                          <a:pt x="63008" y="236172"/>
                          <a:pt x="71581" y="276035"/>
                        </a:cubicBezTo>
                        <a:cubicBezTo>
                          <a:pt x="68151" y="264890"/>
                          <a:pt x="5144" y="249889"/>
                          <a:pt x="10716" y="261461"/>
                        </a:cubicBezTo>
                        <a:cubicBezTo>
                          <a:pt x="57864" y="259318"/>
                          <a:pt x="78439" y="281178"/>
                          <a:pt x="82725" y="326612"/>
                        </a:cubicBezTo>
                        <a:cubicBezTo>
                          <a:pt x="92583" y="370332"/>
                          <a:pt x="104585" y="413623"/>
                          <a:pt x="117015" y="456486"/>
                        </a:cubicBezTo>
                        <a:cubicBezTo>
                          <a:pt x="94726" y="438912"/>
                          <a:pt x="62151" y="424767"/>
                          <a:pt x="34719" y="426482"/>
                        </a:cubicBezTo>
                        <a:cubicBezTo>
                          <a:pt x="48006" y="432911"/>
                          <a:pt x="67723" y="433340"/>
                          <a:pt x="82725" y="441484"/>
                        </a:cubicBezTo>
                        <a:cubicBezTo>
                          <a:pt x="101584" y="450056"/>
                          <a:pt x="122587" y="461200"/>
                          <a:pt x="125159" y="484346"/>
                        </a:cubicBezTo>
                        <a:cubicBezTo>
                          <a:pt x="129445" y="494205"/>
                          <a:pt x="184309" y="674656"/>
                          <a:pt x="189453" y="630079"/>
                        </a:cubicBezTo>
                        <a:close/>
                      </a:path>
                    </a:pathLst>
                  </a:custGeom>
                  <a:solidFill>
                    <a:srgbClr val="A67C52"/>
                  </a:solidFill>
                  <a:ln w="4286" cap="flat">
                    <a:noFill/>
                    <a:prstDash val="solid"/>
                    <a:miter/>
                  </a:ln>
                </p:spPr>
                <p:txBody>
                  <a:bodyPr rtlCol="0" anchor="ctr"/>
                  <a:lstStyle/>
                  <a:p>
                    <a:endParaRPr lang="en-GB"/>
                  </a:p>
                </p:txBody>
              </p:sp>
            </p:grpSp>
            <p:grpSp>
              <p:nvGrpSpPr>
                <p:cNvPr id="1796" name="Graphic 18">
                  <a:extLst>
                    <a:ext uri="{FF2B5EF4-FFF2-40B4-BE49-F238E27FC236}">
                      <a16:creationId xmlns:a16="http://schemas.microsoft.com/office/drawing/2014/main" id="{1040A274-72BA-E03A-713D-1307B8FE9BEF}"/>
                    </a:ext>
                  </a:extLst>
                </p:cNvPr>
                <p:cNvGrpSpPr/>
                <p:nvPr/>
              </p:nvGrpSpPr>
              <p:grpSpPr>
                <a:xfrm>
                  <a:off x="6779620" y="5760377"/>
                  <a:ext cx="478714" cy="355018"/>
                  <a:chOff x="6779620" y="5760377"/>
                  <a:chExt cx="478714" cy="355018"/>
                </a:xfrm>
              </p:grpSpPr>
              <p:sp>
                <p:nvSpPr>
                  <p:cNvPr id="1797" name="Freeform: Shape 1796">
                    <a:extLst>
                      <a:ext uri="{FF2B5EF4-FFF2-40B4-BE49-F238E27FC236}">
                        <a16:creationId xmlns:a16="http://schemas.microsoft.com/office/drawing/2014/main" id="{70C7FD05-9C0A-2D28-54EB-B92D3863CE73}"/>
                      </a:ext>
                    </a:extLst>
                  </p:cNvPr>
                  <p:cNvSpPr/>
                  <p:nvPr/>
                </p:nvSpPr>
                <p:spPr>
                  <a:xfrm>
                    <a:off x="6779620" y="5760377"/>
                    <a:ext cx="478714" cy="355018"/>
                  </a:xfrm>
                  <a:custGeom>
                    <a:avLst/>
                    <a:gdLst>
                      <a:gd name="connsiteX0" fmla="*/ 894 w 478714"/>
                      <a:gd name="connsiteY0" fmla="*/ 323090 h 355018"/>
                      <a:gd name="connsiteX1" fmla="*/ 134197 w 478714"/>
                      <a:gd name="connsiteY1" fmla="*/ 121207 h 355018"/>
                      <a:gd name="connsiteX2" fmla="*/ 162057 w 478714"/>
                      <a:gd name="connsiteY2" fmla="*/ 181643 h 355018"/>
                      <a:gd name="connsiteX3" fmla="*/ 226780 w 478714"/>
                      <a:gd name="connsiteY3" fmla="*/ 74916 h 355018"/>
                      <a:gd name="connsiteX4" fmla="*/ 259783 w 478714"/>
                      <a:gd name="connsiteY4" fmla="*/ 122493 h 355018"/>
                      <a:gd name="connsiteX5" fmla="*/ 332650 w 478714"/>
                      <a:gd name="connsiteY5" fmla="*/ 16194 h 355018"/>
                      <a:gd name="connsiteX6" fmla="*/ 349795 w 478714"/>
                      <a:gd name="connsiteY6" fmla="*/ 62914 h 355018"/>
                      <a:gd name="connsiteX7" fmla="*/ 477954 w 478714"/>
                      <a:gd name="connsiteY7" fmla="*/ 6336 h 355018"/>
                      <a:gd name="connsiteX8" fmla="*/ 386228 w 478714"/>
                      <a:gd name="connsiteY8" fmla="*/ 126351 h 355018"/>
                      <a:gd name="connsiteX9" fmla="*/ 425233 w 478714"/>
                      <a:gd name="connsiteY9" fmla="*/ 150353 h 355018"/>
                      <a:gd name="connsiteX10" fmla="*/ 358367 w 478714"/>
                      <a:gd name="connsiteY10" fmla="*/ 189787 h 355018"/>
                      <a:gd name="connsiteX11" fmla="*/ 385371 w 478714"/>
                      <a:gd name="connsiteY11" fmla="*/ 224506 h 355018"/>
                      <a:gd name="connsiteX12" fmla="*/ 256355 w 478714"/>
                      <a:gd name="connsiteY12" fmla="*/ 255796 h 355018"/>
                      <a:gd name="connsiteX13" fmla="*/ 312076 w 478714"/>
                      <a:gd name="connsiteY13" fmla="*/ 310231 h 355018"/>
                      <a:gd name="connsiteX14" fmla="*/ 35613 w 478714"/>
                      <a:gd name="connsiteY14" fmla="*/ 354808 h 355018"/>
                      <a:gd name="connsiteX15" fmla="*/ 894 w 478714"/>
                      <a:gd name="connsiteY15" fmla="*/ 323090 h 35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8714" h="355018">
                        <a:moveTo>
                          <a:pt x="894" y="323090"/>
                        </a:moveTo>
                        <a:cubicBezTo>
                          <a:pt x="-11965" y="307231"/>
                          <a:pt x="117909" y="114778"/>
                          <a:pt x="134197" y="121207"/>
                        </a:cubicBezTo>
                        <a:lnTo>
                          <a:pt x="162057" y="181643"/>
                        </a:lnTo>
                        <a:cubicBezTo>
                          <a:pt x="175773" y="145210"/>
                          <a:pt x="198061" y="109634"/>
                          <a:pt x="226780" y="74916"/>
                        </a:cubicBezTo>
                        <a:cubicBezTo>
                          <a:pt x="226780" y="74916"/>
                          <a:pt x="261927" y="128494"/>
                          <a:pt x="259783" y="122493"/>
                        </a:cubicBezTo>
                        <a:cubicBezTo>
                          <a:pt x="255069" y="110492"/>
                          <a:pt x="326649" y="10622"/>
                          <a:pt x="332650" y="16194"/>
                        </a:cubicBezTo>
                        <a:lnTo>
                          <a:pt x="349795" y="62914"/>
                        </a:lnTo>
                        <a:cubicBezTo>
                          <a:pt x="346366" y="57771"/>
                          <a:pt x="490384" y="-22811"/>
                          <a:pt x="477954" y="6336"/>
                        </a:cubicBezTo>
                        <a:cubicBezTo>
                          <a:pt x="466381" y="33339"/>
                          <a:pt x="386228" y="126351"/>
                          <a:pt x="386228" y="126351"/>
                        </a:cubicBezTo>
                        <a:cubicBezTo>
                          <a:pt x="386228" y="126351"/>
                          <a:pt x="429090" y="140495"/>
                          <a:pt x="425233" y="150353"/>
                        </a:cubicBezTo>
                        <a:cubicBezTo>
                          <a:pt x="420089" y="163212"/>
                          <a:pt x="362653" y="197074"/>
                          <a:pt x="358367" y="189787"/>
                        </a:cubicBezTo>
                        <a:lnTo>
                          <a:pt x="385371" y="224506"/>
                        </a:lnTo>
                        <a:cubicBezTo>
                          <a:pt x="346795" y="241651"/>
                          <a:pt x="303503" y="251509"/>
                          <a:pt x="256355" y="255796"/>
                        </a:cubicBezTo>
                        <a:lnTo>
                          <a:pt x="312076" y="310231"/>
                        </a:lnTo>
                        <a:cubicBezTo>
                          <a:pt x="228494" y="342806"/>
                          <a:pt x="135911" y="356951"/>
                          <a:pt x="35613" y="354808"/>
                        </a:cubicBezTo>
                        <a:lnTo>
                          <a:pt x="894" y="323090"/>
                        </a:lnTo>
                        <a:close/>
                      </a:path>
                    </a:pathLst>
                  </a:custGeom>
                  <a:solidFill>
                    <a:schemeClr val="accent3"/>
                  </a:solidFill>
                  <a:ln w="4286" cap="flat">
                    <a:noFill/>
                    <a:prstDash val="solid"/>
                    <a:miter/>
                  </a:ln>
                </p:spPr>
                <p:txBody>
                  <a:bodyPr rtlCol="0" anchor="ctr"/>
                  <a:lstStyle/>
                  <a:p>
                    <a:endParaRPr lang="en-GB"/>
                  </a:p>
                </p:txBody>
              </p:sp>
              <p:sp>
                <p:nvSpPr>
                  <p:cNvPr id="1798" name="Freeform: Shape 1797">
                    <a:extLst>
                      <a:ext uri="{FF2B5EF4-FFF2-40B4-BE49-F238E27FC236}">
                        <a16:creationId xmlns:a16="http://schemas.microsoft.com/office/drawing/2014/main" id="{7A9037B9-5010-31C4-A6F9-A1168DBD6FBB}"/>
                      </a:ext>
                    </a:extLst>
                  </p:cNvPr>
                  <p:cNvSpPr/>
                  <p:nvPr/>
                </p:nvSpPr>
                <p:spPr>
                  <a:xfrm>
                    <a:off x="6809371" y="5797574"/>
                    <a:ext cx="402767" cy="296882"/>
                  </a:xfrm>
                  <a:custGeom>
                    <a:avLst/>
                    <a:gdLst>
                      <a:gd name="connsiteX0" fmla="*/ 1146 w 402767"/>
                      <a:gd name="connsiteY0" fmla="*/ 290179 h 296882"/>
                      <a:gd name="connsiteX1" fmla="*/ 91586 w 402767"/>
                      <a:gd name="connsiteY1" fmla="*/ 160305 h 296882"/>
                      <a:gd name="connsiteX2" fmla="*/ 76155 w 402767"/>
                      <a:gd name="connsiteY2" fmla="*/ 252031 h 296882"/>
                      <a:gd name="connsiteX3" fmla="*/ 194027 w 402767"/>
                      <a:gd name="connsiteY3" fmla="*/ 176165 h 296882"/>
                      <a:gd name="connsiteX4" fmla="*/ 193599 w 402767"/>
                      <a:gd name="connsiteY4" fmla="*/ 91725 h 296882"/>
                      <a:gd name="connsiteX5" fmla="*/ 196170 w 402767"/>
                      <a:gd name="connsiteY5" fmla="*/ 91297 h 296882"/>
                      <a:gd name="connsiteX6" fmla="*/ 202171 w 402767"/>
                      <a:gd name="connsiteY6" fmla="*/ 170164 h 296882"/>
                      <a:gd name="connsiteX7" fmla="*/ 293469 w 402767"/>
                      <a:gd name="connsiteY7" fmla="*/ 35147 h 296882"/>
                      <a:gd name="connsiteX8" fmla="*/ 296040 w 402767"/>
                      <a:gd name="connsiteY8" fmla="*/ 95583 h 296882"/>
                      <a:gd name="connsiteX9" fmla="*/ 402768 w 402767"/>
                      <a:gd name="connsiteY9" fmla="*/ 0 h 296882"/>
                      <a:gd name="connsiteX10" fmla="*/ 324329 w 402767"/>
                      <a:gd name="connsiteY10" fmla="*/ 79724 h 296882"/>
                      <a:gd name="connsiteX11" fmla="*/ 361191 w 402767"/>
                      <a:gd name="connsiteY11" fmla="*/ 109299 h 296882"/>
                      <a:gd name="connsiteX12" fmla="*/ 320472 w 402767"/>
                      <a:gd name="connsiteY12" fmla="*/ 82724 h 296882"/>
                      <a:gd name="connsiteX13" fmla="*/ 249749 w 402767"/>
                      <a:gd name="connsiteY13" fmla="*/ 142303 h 296882"/>
                      <a:gd name="connsiteX14" fmla="*/ 306756 w 402767"/>
                      <a:gd name="connsiteY14" fmla="*/ 167164 h 296882"/>
                      <a:gd name="connsiteX15" fmla="*/ 242891 w 402767"/>
                      <a:gd name="connsiteY15" fmla="*/ 147876 h 296882"/>
                      <a:gd name="connsiteX16" fmla="*/ 134877 w 402767"/>
                      <a:gd name="connsiteY16" fmla="*/ 225885 h 296882"/>
                      <a:gd name="connsiteX17" fmla="*/ 216316 w 402767"/>
                      <a:gd name="connsiteY17" fmla="*/ 252889 h 296882"/>
                      <a:gd name="connsiteX18" fmla="*/ 170024 w 402767"/>
                      <a:gd name="connsiteY18" fmla="*/ 235315 h 296882"/>
                      <a:gd name="connsiteX19" fmla="*/ 116446 w 402767"/>
                      <a:gd name="connsiteY19" fmla="*/ 237458 h 296882"/>
                      <a:gd name="connsiteX20" fmla="*/ 1146 w 402767"/>
                      <a:gd name="connsiteY20" fmla="*/ 290179 h 296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2767" h="296882">
                        <a:moveTo>
                          <a:pt x="1146" y="290179"/>
                        </a:moveTo>
                        <a:cubicBezTo>
                          <a:pt x="71012" y="262747"/>
                          <a:pt x="97587" y="237458"/>
                          <a:pt x="91586" y="160305"/>
                        </a:cubicBezTo>
                        <a:cubicBezTo>
                          <a:pt x="101444" y="189024"/>
                          <a:pt x="92872" y="226314"/>
                          <a:pt x="76155" y="252031"/>
                        </a:cubicBezTo>
                        <a:cubicBezTo>
                          <a:pt x="116875" y="229314"/>
                          <a:pt x="155880" y="203168"/>
                          <a:pt x="194027" y="176165"/>
                        </a:cubicBezTo>
                        <a:cubicBezTo>
                          <a:pt x="209458" y="150876"/>
                          <a:pt x="201314" y="118300"/>
                          <a:pt x="193599" y="91725"/>
                        </a:cubicBezTo>
                        <a:cubicBezTo>
                          <a:pt x="193170" y="90011"/>
                          <a:pt x="195742" y="89582"/>
                          <a:pt x="196170" y="91297"/>
                        </a:cubicBezTo>
                        <a:cubicBezTo>
                          <a:pt x="204314" y="116586"/>
                          <a:pt x="211172" y="144446"/>
                          <a:pt x="202171" y="170164"/>
                        </a:cubicBezTo>
                        <a:cubicBezTo>
                          <a:pt x="246320" y="134159"/>
                          <a:pt x="317471" y="103299"/>
                          <a:pt x="293469" y="35147"/>
                        </a:cubicBezTo>
                        <a:cubicBezTo>
                          <a:pt x="303327" y="34290"/>
                          <a:pt x="300755" y="85296"/>
                          <a:pt x="296040" y="95583"/>
                        </a:cubicBezTo>
                        <a:cubicBezTo>
                          <a:pt x="333759" y="67294"/>
                          <a:pt x="367192" y="25718"/>
                          <a:pt x="402768" y="0"/>
                        </a:cubicBezTo>
                        <a:cubicBezTo>
                          <a:pt x="386051" y="29146"/>
                          <a:pt x="349190" y="53578"/>
                          <a:pt x="324329" y="79724"/>
                        </a:cubicBezTo>
                        <a:cubicBezTo>
                          <a:pt x="338046" y="85725"/>
                          <a:pt x="353905" y="97298"/>
                          <a:pt x="361191" y="109299"/>
                        </a:cubicBezTo>
                        <a:cubicBezTo>
                          <a:pt x="348332" y="102441"/>
                          <a:pt x="336760" y="84867"/>
                          <a:pt x="320472" y="82724"/>
                        </a:cubicBezTo>
                        <a:cubicBezTo>
                          <a:pt x="297755" y="103299"/>
                          <a:pt x="273752" y="123015"/>
                          <a:pt x="249749" y="142303"/>
                        </a:cubicBezTo>
                        <a:cubicBezTo>
                          <a:pt x="259607" y="138446"/>
                          <a:pt x="313185" y="160734"/>
                          <a:pt x="306756" y="167164"/>
                        </a:cubicBezTo>
                        <a:cubicBezTo>
                          <a:pt x="288325" y="155162"/>
                          <a:pt x="265608" y="142303"/>
                          <a:pt x="242891" y="147876"/>
                        </a:cubicBezTo>
                        <a:cubicBezTo>
                          <a:pt x="208172" y="175736"/>
                          <a:pt x="172167" y="201454"/>
                          <a:pt x="134877" y="225885"/>
                        </a:cubicBezTo>
                        <a:cubicBezTo>
                          <a:pt x="162738" y="228028"/>
                          <a:pt x="194027" y="237029"/>
                          <a:pt x="216316" y="252889"/>
                        </a:cubicBezTo>
                        <a:cubicBezTo>
                          <a:pt x="201743" y="249031"/>
                          <a:pt x="185884" y="238744"/>
                          <a:pt x="170024" y="235315"/>
                        </a:cubicBezTo>
                        <a:cubicBezTo>
                          <a:pt x="152022" y="231028"/>
                          <a:pt x="131448" y="223742"/>
                          <a:pt x="116446" y="237458"/>
                        </a:cubicBezTo>
                        <a:cubicBezTo>
                          <a:pt x="108302" y="242173"/>
                          <a:pt x="-12998" y="319754"/>
                          <a:pt x="1146" y="290179"/>
                        </a:cubicBezTo>
                        <a:close/>
                      </a:path>
                    </a:pathLst>
                  </a:custGeom>
                  <a:solidFill>
                    <a:srgbClr val="A67C52"/>
                  </a:solidFill>
                  <a:ln w="4286" cap="flat">
                    <a:noFill/>
                    <a:prstDash val="solid"/>
                    <a:miter/>
                  </a:ln>
                </p:spPr>
                <p:txBody>
                  <a:bodyPr rtlCol="0" anchor="ctr"/>
                  <a:lstStyle/>
                  <a:p>
                    <a:endParaRPr lang="en-GB"/>
                  </a:p>
                </p:txBody>
              </p:sp>
            </p:grpSp>
            <p:grpSp>
              <p:nvGrpSpPr>
                <p:cNvPr id="1799" name="Graphic 18">
                  <a:extLst>
                    <a:ext uri="{FF2B5EF4-FFF2-40B4-BE49-F238E27FC236}">
                      <a16:creationId xmlns:a16="http://schemas.microsoft.com/office/drawing/2014/main" id="{658BF285-BB1E-BBAC-2924-15D79F5E8C9E}"/>
                    </a:ext>
                  </a:extLst>
                </p:cNvPr>
                <p:cNvGrpSpPr/>
                <p:nvPr/>
              </p:nvGrpSpPr>
              <p:grpSpPr>
                <a:xfrm>
                  <a:off x="6561915" y="5608175"/>
                  <a:ext cx="302774" cy="485153"/>
                  <a:chOff x="6561915" y="5608175"/>
                  <a:chExt cx="302774" cy="485153"/>
                </a:xfrm>
              </p:grpSpPr>
              <p:sp>
                <p:nvSpPr>
                  <p:cNvPr id="1800" name="Freeform: Shape 1799">
                    <a:extLst>
                      <a:ext uri="{FF2B5EF4-FFF2-40B4-BE49-F238E27FC236}">
                        <a16:creationId xmlns:a16="http://schemas.microsoft.com/office/drawing/2014/main" id="{DBAAD358-D606-68FF-093D-6CB44424FBCA}"/>
                      </a:ext>
                    </a:extLst>
                  </p:cNvPr>
                  <p:cNvSpPr/>
                  <p:nvPr/>
                </p:nvSpPr>
                <p:spPr>
                  <a:xfrm>
                    <a:off x="6561915" y="5608175"/>
                    <a:ext cx="302774" cy="485153"/>
                  </a:xfrm>
                  <a:custGeom>
                    <a:avLst/>
                    <a:gdLst>
                      <a:gd name="connsiteX0" fmla="*/ 253318 w 302774"/>
                      <a:gd name="connsiteY0" fmla="*/ 485151 h 485153"/>
                      <a:gd name="connsiteX1" fmla="*/ 297894 w 302774"/>
                      <a:gd name="connsiteY1" fmla="*/ 294412 h 485153"/>
                      <a:gd name="connsiteX2" fmla="*/ 227171 w 302774"/>
                      <a:gd name="connsiteY2" fmla="*/ 305128 h 485153"/>
                      <a:gd name="connsiteX3" fmla="*/ 255461 w 302774"/>
                      <a:gd name="connsiteY3" fmla="*/ 208258 h 485153"/>
                      <a:gd name="connsiteX4" fmla="*/ 190738 w 302774"/>
                      <a:gd name="connsiteY4" fmla="*/ 209116 h 485153"/>
                      <a:gd name="connsiteX5" fmla="*/ 212169 w 302774"/>
                      <a:gd name="connsiteY5" fmla="*/ 106674 h 485153"/>
                      <a:gd name="connsiteX6" fmla="*/ 161163 w 302774"/>
                      <a:gd name="connsiteY6" fmla="*/ 118247 h 485153"/>
                      <a:gd name="connsiteX7" fmla="*/ 96870 w 302774"/>
                      <a:gd name="connsiteY7" fmla="*/ 2518 h 485153"/>
                      <a:gd name="connsiteX8" fmla="*/ 81010 w 302774"/>
                      <a:gd name="connsiteY8" fmla="*/ 124676 h 485153"/>
                      <a:gd name="connsiteX9" fmla="*/ 29147 w 302774"/>
                      <a:gd name="connsiteY9" fmla="*/ 109675 h 485153"/>
                      <a:gd name="connsiteX10" fmla="*/ 54864 w 302774"/>
                      <a:gd name="connsiteY10" fmla="*/ 174826 h 485153"/>
                      <a:gd name="connsiteX11" fmla="*/ 4715 w 302774"/>
                      <a:gd name="connsiteY11" fmla="*/ 173111 h 485153"/>
                      <a:gd name="connsiteX12" fmla="*/ 89583 w 302774"/>
                      <a:gd name="connsiteY12" fmla="*/ 276838 h 485153"/>
                      <a:gd name="connsiteX13" fmla="*/ 0 w 302774"/>
                      <a:gd name="connsiteY13" fmla="*/ 265694 h 485153"/>
                      <a:gd name="connsiteX14" fmla="*/ 199740 w 302774"/>
                      <a:gd name="connsiteY14" fmla="*/ 477007 h 485153"/>
                      <a:gd name="connsiteX15" fmla="*/ 253318 w 302774"/>
                      <a:gd name="connsiteY15" fmla="*/ 485151 h 485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2774" h="485153">
                        <a:moveTo>
                          <a:pt x="253318" y="485151"/>
                        </a:moveTo>
                        <a:cubicBezTo>
                          <a:pt x="276463" y="486008"/>
                          <a:pt x="316754" y="302127"/>
                          <a:pt x="297894" y="294412"/>
                        </a:cubicBezTo>
                        <a:lnTo>
                          <a:pt x="227171" y="305128"/>
                        </a:lnTo>
                        <a:cubicBezTo>
                          <a:pt x="243888" y="277696"/>
                          <a:pt x="252889" y="245121"/>
                          <a:pt x="255461" y="208258"/>
                        </a:cubicBezTo>
                        <a:cubicBezTo>
                          <a:pt x="255461" y="208258"/>
                          <a:pt x="183880" y="210401"/>
                          <a:pt x="190738" y="209116"/>
                        </a:cubicBezTo>
                        <a:cubicBezTo>
                          <a:pt x="204026" y="206115"/>
                          <a:pt x="221171" y="107961"/>
                          <a:pt x="212169" y="106674"/>
                        </a:cubicBezTo>
                        <a:lnTo>
                          <a:pt x="161163" y="118247"/>
                        </a:lnTo>
                        <a:cubicBezTo>
                          <a:pt x="168021" y="118247"/>
                          <a:pt x="108871" y="-20198"/>
                          <a:pt x="96870" y="2518"/>
                        </a:cubicBezTo>
                        <a:cubicBezTo>
                          <a:pt x="85725" y="23521"/>
                          <a:pt x="81010" y="124676"/>
                          <a:pt x="81010" y="124676"/>
                        </a:cubicBezTo>
                        <a:cubicBezTo>
                          <a:pt x="81010" y="124676"/>
                          <a:pt x="33861" y="101960"/>
                          <a:pt x="29147" y="109675"/>
                        </a:cubicBezTo>
                        <a:cubicBezTo>
                          <a:pt x="23146" y="119533"/>
                          <a:pt x="45863" y="175683"/>
                          <a:pt x="54864" y="174826"/>
                        </a:cubicBezTo>
                        <a:lnTo>
                          <a:pt x="4715" y="173111"/>
                        </a:lnTo>
                        <a:cubicBezTo>
                          <a:pt x="24003" y="208258"/>
                          <a:pt x="52721" y="242548"/>
                          <a:pt x="89583" y="276838"/>
                        </a:cubicBezTo>
                        <a:lnTo>
                          <a:pt x="0" y="265694"/>
                        </a:lnTo>
                        <a:cubicBezTo>
                          <a:pt x="45435" y="338989"/>
                          <a:pt x="113157" y="409284"/>
                          <a:pt x="199740" y="477007"/>
                        </a:cubicBezTo>
                        <a:lnTo>
                          <a:pt x="253318" y="485151"/>
                        </a:lnTo>
                        <a:close/>
                      </a:path>
                    </a:pathLst>
                  </a:custGeom>
                  <a:solidFill>
                    <a:schemeClr val="accent2"/>
                  </a:solidFill>
                  <a:ln w="4286" cap="flat">
                    <a:noFill/>
                    <a:prstDash val="solid"/>
                    <a:miter/>
                  </a:ln>
                </p:spPr>
                <p:txBody>
                  <a:bodyPr rtlCol="0" anchor="ctr"/>
                  <a:lstStyle/>
                  <a:p>
                    <a:endParaRPr lang="en-GB"/>
                  </a:p>
                </p:txBody>
              </p:sp>
              <p:sp>
                <p:nvSpPr>
                  <p:cNvPr id="1801" name="Freeform: Shape 1800">
                    <a:extLst>
                      <a:ext uri="{FF2B5EF4-FFF2-40B4-BE49-F238E27FC236}">
                        <a16:creationId xmlns:a16="http://schemas.microsoft.com/office/drawing/2014/main" id="{259FE274-0A65-5725-B17A-7043A314C969}"/>
                      </a:ext>
                    </a:extLst>
                  </p:cNvPr>
                  <p:cNvSpPr/>
                  <p:nvPr/>
                </p:nvSpPr>
                <p:spPr>
                  <a:xfrm>
                    <a:off x="6621172" y="5656014"/>
                    <a:ext cx="190202" cy="422701"/>
                  </a:xfrm>
                  <a:custGeom>
                    <a:avLst/>
                    <a:gdLst>
                      <a:gd name="connsiteX0" fmla="*/ 165342 w 190202"/>
                      <a:gd name="connsiteY0" fmla="*/ 418881 h 422701"/>
                      <a:gd name="connsiteX1" fmla="*/ 190202 w 190202"/>
                      <a:gd name="connsiteY1" fmla="*/ 292865 h 422701"/>
                      <a:gd name="connsiteX2" fmla="*/ 131480 w 190202"/>
                      <a:gd name="connsiteY2" fmla="*/ 348586 h 422701"/>
                      <a:gd name="connsiteX3" fmla="*/ 90761 w 190202"/>
                      <a:gd name="connsiteY3" fmla="*/ 230714 h 422701"/>
                      <a:gd name="connsiteX4" fmla="*/ 157198 w 190202"/>
                      <a:gd name="connsiteY4" fmla="*/ 189138 h 422701"/>
                      <a:gd name="connsiteX5" fmla="*/ 88618 w 190202"/>
                      <a:gd name="connsiteY5" fmla="*/ 221713 h 422701"/>
                      <a:gd name="connsiteX6" fmla="*/ 68473 w 190202"/>
                      <a:gd name="connsiteY6" fmla="*/ 128273 h 422701"/>
                      <a:gd name="connsiteX7" fmla="*/ 116908 w 190202"/>
                      <a:gd name="connsiteY7" fmla="*/ 91411 h 422701"/>
                      <a:gd name="connsiteX8" fmla="*/ 67187 w 190202"/>
                      <a:gd name="connsiteY8" fmla="*/ 120558 h 422701"/>
                      <a:gd name="connsiteX9" fmla="*/ 54328 w 190202"/>
                      <a:gd name="connsiteY9" fmla="*/ 2686 h 422701"/>
                      <a:gd name="connsiteX10" fmla="*/ 50899 w 190202"/>
                      <a:gd name="connsiteY10" fmla="*/ 114 h 422701"/>
                      <a:gd name="connsiteX11" fmla="*/ 47899 w 190202"/>
                      <a:gd name="connsiteY11" fmla="*/ 1400 h 422701"/>
                      <a:gd name="connsiteX12" fmla="*/ 55614 w 190202"/>
                      <a:gd name="connsiteY12" fmla="*/ 93126 h 422701"/>
                      <a:gd name="connsiteX13" fmla="*/ 1179 w 190202"/>
                      <a:gd name="connsiteY13" fmla="*/ 82410 h 422701"/>
                      <a:gd name="connsiteX14" fmla="*/ 56043 w 190202"/>
                      <a:gd name="connsiteY14" fmla="*/ 97412 h 422701"/>
                      <a:gd name="connsiteX15" fmla="*/ 69330 w 190202"/>
                      <a:gd name="connsiteY15" fmla="*/ 175421 h 422701"/>
                      <a:gd name="connsiteX16" fmla="*/ 1607 w 190202"/>
                      <a:gd name="connsiteY16" fmla="*/ 146704 h 422701"/>
                      <a:gd name="connsiteX17" fmla="*/ 1607 w 190202"/>
                      <a:gd name="connsiteY17" fmla="*/ 148847 h 422701"/>
                      <a:gd name="connsiteX18" fmla="*/ 101477 w 190202"/>
                      <a:gd name="connsiteY18" fmla="*/ 295436 h 422701"/>
                      <a:gd name="connsiteX19" fmla="*/ 12751 w 190202"/>
                      <a:gd name="connsiteY19" fmla="*/ 254717 h 422701"/>
                      <a:gd name="connsiteX20" fmla="*/ 154626 w 190202"/>
                      <a:gd name="connsiteY20" fmla="*/ 419738 h 422701"/>
                      <a:gd name="connsiteX21" fmla="*/ 165342 w 190202"/>
                      <a:gd name="connsiteY21" fmla="*/ 418881 h 422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0202" h="422701">
                        <a:moveTo>
                          <a:pt x="165342" y="418881"/>
                        </a:moveTo>
                        <a:cubicBezTo>
                          <a:pt x="128909" y="357158"/>
                          <a:pt x="122908" y="329298"/>
                          <a:pt x="190202" y="292865"/>
                        </a:cubicBezTo>
                        <a:cubicBezTo>
                          <a:pt x="163627" y="298866"/>
                          <a:pt x="138339" y="322011"/>
                          <a:pt x="131480" y="348586"/>
                        </a:cubicBezTo>
                        <a:cubicBezTo>
                          <a:pt x="115193" y="310438"/>
                          <a:pt x="101906" y="270148"/>
                          <a:pt x="90761" y="230714"/>
                        </a:cubicBezTo>
                        <a:cubicBezTo>
                          <a:pt x="99763" y="204568"/>
                          <a:pt x="132766" y="196853"/>
                          <a:pt x="157198" y="189138"/>
                        </a:cubicBezTo>
                        <a:cubicBezTo>
                          <a:pt x="140910" y="185708"/>
                          <a:pt x="100191" y="204997"/>
                          <a:pt x="88618" y="221713"/>
                        </a:cubicBezTo>
                        <a:cubicBezTo>
                          <a:pt x="80474" y="190852"/>
                          <a:pt x="73616" y="159134"/>
                          <a:pt x="68473" y="128273"/>
                        </a:cubicBezTo>
                        <a:cubicBezTo>
                          <a:pt x="77474" y="108985"/>
                          <a:pt x="100620" y="99983"/>
                          <a:pt x="116908" y="91411"/>
                        </a:cubicBezTo>
                        <a:cubicBezTo>
                          <a:pt x="98048" y="93126"/>
                          <a:pt x="79188" y="106413"/>
                          <a:pt x="67187" y="120558"/>
                        </a:cubicBezTo>
                        <a:cubicBezTo>
                          <a:pt x="60757" y="81553"/>
                          <a:pt x="56043" y="41691"/>
                          <a:pt x="54328" y="2686"/>
                        </a:cubicBezTo>
                        <a:cubicBezTo>
                          <a:pt x="54328" y="1400"/>
                          <a:pt x="53042" y="543"/>
                          <a:pt x="50899" y="114"/>
                        </a:cubicBezTo>
                        <a:cubicBezTo>
                          <a:pt x="49185" y="-315"/>
                          <a:pt x="47470" y="543"/>
                          <a:pt x="47899" y="1400"/>
                        </a:cubicBezTo>
                        <a:cubicBezTo>
                          <a:pt x="48756" y="31832"/>
                          <a:pt x="51756" y="62265"/>
                          <a:pt x="55614" y="93126"/>
                        </a:cubicBezTo>
                        <a:cubicBezTo>
                          <a:pt x="38898" y="86696"/>
                          <a:pt x="17895" y="81553"/>
                          <a:pt x="1179" y="82410"/>
                        </a:cubicBezTo>
                        <a:cubicBezTo>
                          <a:pt x="17895" y="87982"/>
                          <a:pt x="40184" y="87125"/>
                          <a:pt x="56043" y="97412"/>
                        </a:cubicBezTo>
                        <a:cubicBezTo>
                          <a:pt x="59472" y="123558"/>
                          <a:pt x="63758" y="149275"/>
                          <a:pt x="69330" y="175421"/>
                        </a:cubicBezTo>
                        <a:cubicBezTo>
                          <a:pt x="50471" y="159991"/>
                          <a:pt x="25610" y="152276"/>
                          <a:pt x="1607" y="146704"/>
                        </a:cubicBezTo>
                        <a:cubicBezTo>
                          <a:pt x="-536" y="146275"/>
                          <a:pt x="-536" y="148418"/>
                          <a:pt x="1607" y="148847"/>
                        </a:cubicBezTo>
                        <a:cubicBezTo>
                          <a:pt x="99763" y="168992"/>
                          <a:pt x="68044" y="217427"/>
                          <a:pt x="101477" y="295436"/>
                        </a:cubicBezTo>
                        <a:cubicBezTo>
                          <a:pt x="77474" y="278720"/>
                          <a:pt x="35040" y="255575"/>
                          <a:pt x="12751" y="254717"/>
                        </a:cubicBezTo>
                        <a:cubicBezTo>
                          <a:pt x="127194" y="288578"/>
                          <a:pt x="104049" y="328441"/>
                          <a:pt x="154626" y="419738"/>
                        </a:cubicBezTo>
                        <a:cubicBezTo>
                          <a:pt x="155912" y="422738"/>
                          <a:pt x="167056" y="424881"/>
                          <a:pt x="165342" y="418881"/>
                        </a:cubicBezTo>
                        <a:close/>
                      </a:path>
                    </a:pathLst>
                  </a:custGeom>
                  <a:solidFill>
                    <a:srgbClr val="A67C52"/>
                  </a:solidFill>
                  <a:ln w="4286" cap="flat">
                    <a:noFill/>
                    <a:prstDash val="solid"/>
                    <a:miter/>
                  </a:ln>
                </p:spPr>
                <p:txBody>
                  <a:bodyPr rtlCol="0" anchor="ctr"/>
                  <a:lstStyle/>
                  <a:p>
                    <a:endParaRPr lang="en-GB"/>
                  </a:p>
                </p:txBody>
              </p:sp>
            </p:grpSp>
          </p:grpSp>
        </p:grpSp>
      </p:grpSp>
      <p:sp>
        <p:nvSpPr>
          <p:cNvPr id="3" name="TextBox 2">
            <a:extLst>
              <a:ext uri="{FF2B5EF4-FFF2-40B4-BE49-F238E27FC236}">
                <a16:creationId xmlns:a16="http://schemas.microsoft.com/office/drawing/2014/main" id="{8AA773A4-C99C-71F9-6A59-39314DE80BDD}"/>
              </a:ext>
            </a:extLst>
          </p:cNvPr>
          <p:cNvSpPr txBox="1"/>
          <p:nvPr/>
        </p:nvSpPr>
        <p:spPr>
          <a:xfrm>
            <a:off x="454851" y="1335492"/>
            <a:ext cx="4421950" cy="4471993"/>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50000"/>
              </a:lnSpc>
            </a:pPr>
            <a:r>
              <a:rPr lang="en-IN" sz="2400" b="1" dirty="0"/>
              <a:t>Project Finance is a process of evaluating and selecting long term investments that are consistent with the goal of shareholders (owners) wealth maximization.</a:t>
            </a:r>
          </a:p>
          <a:p>
            <a:pPr algn="ctr">
              <a:lnSpc>
                <a:spcPct val="150000"/>
              </a:lnSpc>
            </a:pPr>
            <a:endParaRPr lang="en-GB" sz="2400" b="1" dirty="0">
              <a:solidFill>
                <a:schemeClr val="tx2"/>
              </a:solidFill>
              <a:latin typeface="Poppins" panose="00000500000000000000" pitchFamily="2" charset="0"/>
              <a:cs typeface="Poppins" panose="00000500000000000000" pitchFamily="2" charset="0"/>
            </a:endParaRPr>
          </a:p>
        </p:txBody>
      </p:sp>
      <p:sp>
        <p:nvSpPr>
          <p:cNvPr id="1561" name="TextBox 1560">
            <a:extLst>
              <a:ext uri="{FF2B5EF4-FFF2-40B4-BE49-F238E27FC236}">
                <a16:creationId xmlns:a16="http://schemas.microsoft.com/office/drawing/2014/main" id="{F9030C78-22B1-7513-2ED0-8B026E203ECC}"/>
              </a:ext>
            </a:extLst>
          </p:cNvPr>
          <p:cNvSpPr txBox="1"/>
          <p:nvPr/>
        </p:nvSpPr>
        <p:spPr>
          <a:xfrm>
            <a:off x="2232212" y="277904"/>
            <a:ext cx="7530353" cy="707886"/>
          </a:xfrm>
          <a:prstGeom prst="rect">
            <a:avLst/>
          </a:prstGeom>
          <a:noFill/>
        </p:spPr>
        <p:txBody>
          <a:bodyPr wrap="square" rtlCol="0">
            <a:spAutoFit/>
          </a:bodyPr>
          <a:lstStyle/>
          <a:p>
            <a:pPr algn="ctr"/>
            <a:r>
              <a:rPr lang="en-US" sz="4000" b="1" dirty="0"/>
              <a:t>What is Project Finance</a:t>
            </a:r>
            <a:endParaRPr lang="en-IN" sz="4000" b="1" dirty="0"/>
          </a:p>
        </p:txBody>
      </p:sp>
    </p:spTree>
    <p:extLst>
      <p:ext uri="{BB962C8B-B14F-4D97-AF65-F5344CB8AC3E}">
        <p14:creationId xmlns:p14="http://schemas.microsoft.com/office/powerpoint/2010/main" val="3862573251"/>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14:presetBounceEnd="60000">
                                      <p:stCondLst>
                                        <p:cond delay="0"/>
                                      </p:stCondLst>
                                      <p:childTnLst>
                                        <p:set>
                                          <p:cBhvr>
                                            <p:cTn id="6" dur="1" fill="hold">
                                              <p:stCondLst>
                                                <p:cond delay="0"/>
                                              </p:stCondLst>
                                            </p:cTn>
                                            <p:tgtEl>
                                              <p:spTgt spid="1611"/>
                                            </p:tgtEl>
                                            <p:attrNameLst>
                                              <p:attrName>style.visibility</p:attrName>
                                            </p:attrNameLst>
                                          </p:cBhvr>
                                          <p:to>
                                            <p:strVal val="visible"/>
                                          </p:to>
                                        </p:set>
                                        <p:anim calcmode="lin" valueType="num" p14:bounceEnd="60000">
                                          <p:cBhvr additive="base">
                                            <p:cTn id="7" dur="1000" fill="hold"/>
                                            <p:tgtEl>
                                              <p:spTgt spid="1611"/>
                                            </p:tgtEl>
                                            <p:attrNameLst>
                                              <p:attrName>ppt_x</p:attrName>
                                            </p:attrNameLst>
                                          </p:cBhvr>
                                          <p:tavLst>
                                            <p:tav tm="0">
                                              <p:val>
                                                <p:strVal val="#ppt_x"/>
                                              </p:val>
                                            </p:tav>
                                            <p:tav tm="100000">
                                              <p:val>
                                                <p:strVal val="#ppt_x"/>
                                              </p:val>
                                            </p:tav>
                                          </p:tavLst>
                                        </p:anim>
                                        <p:anim calcmode="lin" valueType="num" p14:bounceEnd="60000">
                                          <p:cBhvr additive="base">
                                            <p:cTn id="8" dur="1000" fill="hold"/>
                                            <p:tgtEl>
                                              <p:spTgt spid="1611"/>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14:presetBounceEnd="60000">
                                      <p:stCondLst>
                                        <p:cond delay="100"/>
                                      </p:stCondLst>
                                      <p:childTnLst>
                                        <p:set>
                                          <p:cBhvr>
                                            <p:cTn id="10" dur="1" fill="hold">
                                              <p:stCondLst>
                                                <p:cond delay="0"/>
                                              </p:stCondLst>
                                            </p:cTn>
                                            <p:tgtEl>
                                              <p:spTgt spid="4"/>
                                            </p:tgtEl>
                                            <p:attrNameLst>
                                              <p:attrName>style.visibility</p:attrName>
                                            </p:attrNameLst>
                                          </p:cBhvr>
                                          <p:to>
                                            <p:strVal val="visible"/>
                                          </p:to>
                                        </p:set>
                                        <p:anim calcmode="lin" valueType="num" p14:bounceEnd="60000">
                                          <p:cBhvr additive="base">
                                            <p:cTn id="11" dur="1000" fill="hold"/>
                                            <p:tgtEl>
                                              <p:spTgt spid="4"/>
                                            </p:tgtEl>
                                            <p:attrNameLst>
                                              <p:attrName>ppt_x</p:attrName>
                                            </p:attrNameLst>
                                          </p:cBhvr>
                                          <p:tavLst>
                                            <p:tav tm="0">
                                              <p:val>
                                                <p:strVal val="#ppt_x"/>
                                              </p:val>
                                            </p:tav>
                                            <p:tav tm="100000">
                                              <p:val>
                                                <p:strVal val="#ppt_x"/>
                                              </p:val>
                                            </p:tav>
                                          </p:tavLst>
                                        </p:anim>
                                        <p:anim calcmode="lin" valueType="num" p14:bounceEnd="60000">
                                          <p:cBhvr additive="base">
                                            <p:cTn id="12" dur="10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14:presetBounceEnd="60000">
                                      <p:stCondLst>
                                        <p:cond delay="200"/>
                                      </p:stCondLst>
                                      <p:childTnLst>
                                        <p:set>
                                          <p:cBhvr>
                                            <p:cTn id="14" dur="1" fill="hold">
                                              <p:stCondLst>
                                                <p:cond delay="0"/>
                                              </p:stCondLst>
                                            </p:cTn>
                                            <p:tgtEl>
                                              <p:spTgt spid="665"/>
                                            </p:tgtEl>
                                            <p:attrNameLst>
                                              <p:attrName>style.visibility</p:attrName>
                                            </p:attrNameLst>
                                          </p:cBhvr>
                                          <p:to>
                                            <p:strVal val="visible"/>
                                          </p:to>
                                        </p:set>
                                        <p:anim calcmode="lin" valueType="num" p14:bounceEnd="60000">
                                          <p:cBhvr additive="base">
                                            <p:cTn id="15" dur="1000" fill="hold"/>
                                            <p:tgtEl>
                                              <p:spTgt spid="665"/>
                                            </p:tgtEl>
                                            <p:attrNameLst>
                                              <p:attrName>ppt_x</p:attrName>
                                            </p:attrNameLst>
                                          </p:cBhvr>
                                          <p:tavLst>
                                            <p:tav tm="0">
                                              <p:val>
                                                <p:strVal val="#ppt_x"/>
                                              </p:val>
                                            </p:tav>
                                            <p:tav tm="100000">
                                              <p:val>
                                                <p:strVal val="#ppt_x"/>
                                              </p:val>
                                            </p:tav>
                                          </p:tavLst>
                                        </p:anim>
                                        <p:anim calcmode="lin" valueType="num" p14:bounceEnd="60000">
                                          <p:cBhvr additive="base">
                                            <p:cTn id="16" dur="1000" fill="hold"/>
                                            <p:tgtEl>
                                              <p:spTgt spid="665"/>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14:presetBounceEnd="60000">
                                      <p:stCondLst>
                                        <p:cond delay="300"/>
                                      </p:stCondLst>
                                      <p:childTnLst>
                                        <p:set>
                                          <p:cBhvr>
                                            <p:cTn id="18" dur="1" fill="hold">
                                              <p:stCondLst>
                                                <p:cond delay="0"/>
                                              </p:stCondLst>
                                            </p:cTn>
                                            <p:tgtEl>
                                              <p:spTgt spid="444"/>
                                            </p:tgtEl>
                                            <p:attrNameLst>
                                              <p:attrName>style.visibility</p:attrName>
                                            </p:attrNameLst>
                                          </p:cBhvr>
                                          <p:to>
                                            <p:strVal val="visible"/>
                                          </p:to>
                                        </p:set>
                                        <p:anim calcmode="lin" valueType="num" p14:bounceEnd="60000">
                                          <p:cBhvr additive="base">
                                            <p:cTn id="19" dur="1000" fill="hold"/>
                                            <p:tgtEl>
                                              <p:spTgt spid="444"/>
                                            </p:tgtEl>
                                            <p:attrNameLst>
                                              <p:attrName>ppt_x</p:attrName>
                                            </p:attrNameLst>
                                          </p:cBhvr>
                                          <p:tavLst>
                                            <p:tav tm="0">
                                              <p:val>
                                                <p:strVal val="#ppt_x"/>
                                              </p:val>
                                            </p:tav>
                                            <p:tav tm="100000">
                                              <p:val>
                                                <p:strVal val="#ppt_x"/>
                                              </p:val>
                                            </p:tav>
                                          </p:tavLst>
                                        </p:anim>
                                        <p:anim calcmode="lin" valueType="num" p14:bounceEnd="60000">
                                          <p:cBhvr additive="base">
                                            <p:cTn id="20" dur="1000" fill="hold"/>
                                            <p:tgtEl>
                                              <p:spTgt spid="444"/>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14:presetBounceEnd="60000">
                                      <p:stCondLst>
                                        <p:cond delay="400"/>
                                      </p:stCondLst>
                                      <p:childTnLst>
                                        <p:set>
                                          <p:cBhvr>
                                            <p:cTn id="22" dur="1" fill="hold">
                                              <p:stCondLst>
                                                <p:cond delay="0"/>
                                              </p:stCondLst>
                                            </p:cTn>
                                            <p:tgtEl>
                                              <p:spTgt spid="1745"/>
                                            </p:tgtEl>
                                            <p:attrNameLst>
                                              <p:attrName>style.visibility</p:attrName>
                                            </p:attrNameLst>
                                          </p:cBhvr>
                                          <p:to>
                                            <p:strVal val="visible"/>
                                          </p:to>
                                        </p:set>
                                        <p:anim calcmode="lin" valueType="num" p14:bounceEnd="60000">
                                          <p:cBhvr additive="base">
                                            <p:cTn id="23" dur="1000" fill="hold"/>
                                            <p:tgtEl>
                                              <p:spTgt spid="1745"/>
                                            </p:tgtEl>
                                            <p:attrNameLst>
                                              <p:attrName>ppt_x</p:attrName>
                                            </p:attrNameLst>
                                          </p:cBhvr>
                                          <p:tavLst>
                                            <p:tav tm="0">
                                              <p:val>
                                                <p:strVal val="#ppt_x"/>
                                              </p:val>
                                            </p:tav>
                                            <p:tav tm="100000">
                                              <p:val>
                                                <p:strVal val="#ppt_x"/>
                                              </p:val>
                                            </p:tav>
                                          </p:tavLst>
                                        </p:anim>
                                        <p:anim calcmode="lin" valueType="num" p14:bounceEnd="60000">
                                          <p:cBhvr additive="base">
                                            <p:cTn id="24" dur="1000" fill="hold"/>
                                            <p:tgtEl>
                                              <p:spTgt spid="1745"/>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14:presetBounceEnd="60000">
                                      <p:stCondLst>
                                        <p:cond delay="500"/>
                                      </p:stCondLst>
                                      <p:childTnLst>
                                        <p:set>
                                          <p:cBhvr>
                                            <p:cTn id="26" dur="1" fill="hold">
                                              <p:stCondLst>
                                                <p:cond delay="0"/>
                                              </p:stCondLst>
                                            </p:cTn>
                                            <p:tgtEl>
                                              <p:spTgt spid="638"/>
                                            </p:tgtEl>
                                            <p:attrNameLst>
                                              <p:attrName>style.visibility</p:attrName>
                                            </p:attrNameLst>
                                          </p:cBhvr>
                                          <p:to>
                                            <p:strVal val="visible"/>
                                          </p:to>
                                        </p:set>
                                        <p:anim calcmode="lin" valueType="num" p14:bounceEnd="60000">
                                          <p:cBhvr additive="base">
                                            <p:cTn id="27" dur="1000" fill="hold"/>
                                            <p:tgtEl>
                                              <p:spTgt spid="638"/>
                                            </p:tgtEl>
                                            <p:attrNameLst>
                                              <p:attrName>ppt_x</p:attrName>
                                            </p:attrNameLst>
                                          </p:cBhvr>
                                          <p:tavLst>
                                            <p:tav tm="0">
                                              <p:val>
                                                <p:strVal val="#ppt_x"/>
                                              </p:val>
                                            </p:tav>
                                            <p:tav tm="100000">
                                              <p:val>
                                                <p:strVal val="#ppt_x"/>
                                              </p:val>
                                            </p:tav>
                                          </p:tavLst>
                                        </p:anim>
                                        <p:anim calcmode="lin" valueType="num" p14:bounceEnd="60000">
                                          <p:cBhvr additive="base">
                                            <p:cTn id="28" dur="1000" fill="hold"/>
                                            <p:tgtEl>
                                              <p:spTgt spid="638"/>
                                            </p:tgtEl>
                                            <p:attrNameLst>
                                              <p:attrName>ppt_y</p:attrName>
                                            </p:attrNameLst>
                                          </p:cBhvr>
                                          <p:tavLst>
                                            <p:tav tm="0">
                                              <p:val>
                                                <p:strVal val="1+#ppt_h/2"/>
                                              </p:val>
                                            </p:tav>
                                            <p:tav tm="100000">
                                              <p:val>
                                                <p:strVal val="#ppt_y"/>
                                              </p:val>
                                            </p:tav>
                                          </p:tavLst>
                                        </p:anim>
                                      </p:childTnLst>
                                    </p:cTn>
                                  </p:par>
                                </p:childTnLst>
                              </p:cTn>
                            </p:par>
                            <p:par>
                              <p:cTn id="29" fill="hold">
                                <p:stCondLst>
                                  <p:cond delay="1500"/>
                                </p:stCondLst>
                                <p:childTnLst>
                                  <p:par>
                                    <p:cTn id="30" presetID="22" presetClass="entr" presetSubtype="8" fill="hold" grpId="0" nodeType="afterEffect">
                                      <p:stCondLst>
                                        <p:cond delay="0"/>
                                      </p:stCondLst>
                                      <p:childTnLst>
                                        <p:set>
                                          <p:cBhvr>
                                            <p:cTn id="31" dur="1" fill="hold">
                                              <p:stCondLst>
                                                <p:cond delay="0"/>
                                              </p:stCondLst>
                                            </p:cTn>
                                            <p:tgtEl>
                                              <p:spTgt spid="3"/>
                                            </p:tgtEl>
                                            <p:attrNameLst>
                                              <p:attrName>style.visibility</p:attrName>
                                            </p:attrNameLst>
                                          </p:cBhvr>
                                          <p:to>
                                            <p:strVal val="visible"/>
                                          </p:to>
                                        </p:set>
                                        <p:animEffect transition="in" filter="wipe(left)">
                                          <p:cBhvr>
                                            <p:cTn id="3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611"/>
                                            </p:tgtEl>
                                            <p:attrNameLst>
                                              <p:attrName>style.visibility</p:attrName>
                                            </p:attrNameLst>
                                          </p:cBhvr>
                                          <p:to>
                                            <p:strVal val="visible"/>
                                          </p:to>
                                        </p:set>
                                        <p:anim calcmode="lin" valueType="num">
                                          <p:cBhvr additive="base">
                                            <p:cTn id="7" dur="1000" fill="hold"/>
                                            <p:tgtEl>
                                              <p:spTgt spid="1611"/>
                                            </p:tgtEl>
                                            <p:attrNameLst>
                                              <p:attrName>ppt_x</p:attrName>
                                            </p:attrNameLst>
                                          </p:cBhvr>
                                          <p:tavLst>
                                            <p:tav tm="0">
                                              <p:val>
                                                <p:strVal val="#ppt_x"/>
                                              </p:val>
                                            </p:tav>
                                            <p:tav tm="100000">
                                              <p:val>
                                                <p:strVal val="#ppt_x"/>
                                              </p:val>
                                            </p:tav>
                                          </p:tavLst>
                                        </p:anim>
                                        <p:anim calcmode="lin" valueType="num">
                                          <p:cBhvr additive="base">
                                            <p:cTn id="8" dur="1000" fill="hold"/>
                                            <p:tgtEl>
                                              <p:spTgt spid="1611"/>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10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000" fill="hold"/>
                                            <p:tgtEl>
                                              <p:spTgt spid="4"/>
                                            </p:tgtEl>
                                            <p:attrNameLst>
                                              <p:attrName>ppt_x</p:attrName>
                                            </p:attrNameLst>
                                          </p:cBhvr>
                                          <p:tavLst>
                                            <p:tav tm="0">
                                              <p:val>
                                                <p:strVal val="#ppt_x"/>
                                              </p:val>
                                            </p:tav>
                                            <p:tav tm="100000">
                                              <p:val>
                                                <p:strVal val="#ppt_x"/>
                                              </p:val>
                                            </p:tav>
                                          </p:tavLst>
                                        </p:anim>
                                        <p:anim calcmode="lin" valueType="num">
                                          <p:cBhvr additive="base">
                                            <p:cTn id="12" dur="10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200"/>
                                      </p:stCondLst>
                                      <p:childTnLst>
                                        <p:set>
                                          <p:cBhvr>
                                            <p:cTn id="14" dur="1" fill="hold">
                                              <p:stCondLst>
                                                <p:cond delay="0"/>
                                              </p:stCondLst>
                                            </p:cTn>
                                            <p:tgtEl>
                                              <p:spTgt spid="665"/>
                                            </p:tgtEl>
                                            <p:attrNameLst>
                                              <p:attrName>style.visibility</p:attrName>
                                            </p:attrNameLst>
                                          </p:cBhvr>
                                          <p:to>
                                            <p:strVal val="visible"/>
                                          </p:to>
                                        </p:set>
                                        <p:anim calcmode="lin" valueType="num">
                                          <p:cBhvr additive="base">
                                            <p:cTn id="15" dur="1000" fill="hold"/>
                                            <p:tgtEl>
                                              <p:spTgt spid="665"/>
                                            </p:tgtEl>
                                            <p:attrNameLst>
                                              <p:attrName>ppt_x</p:attrName>
                                            </p:attrNameLst>
                                          </p:cBhvr>
                                          <p:tavLst>
                                            <p:tav tm="0">
                                              <p:val>
                                                <p:strVal val="#ppt_x"/>
                                              </p:val>
                                            </p:tav>
                                            <p:tav tm="100000">
                                              <p:val>
                                                <p:strVal val="#ppt_x"/>
                                              </p:val>
                                            </p:tav>
                                          </p:tavLst>
                                        </p:anim>
                                        <p:anim calcmode="lin" valueType="num">
                                          <p:cBhvr additive="base">
                                            <p:cTn id="16" dur="1000" fill="hold"/>
                                            <p:tgtEl>
                                              <p:spTgt spid="665"/>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300"/>
                                      </p:stCondLst>
                                      <p:childTnLst>
                                        <p:set>
                                          <p:cBhvr>
                                            <p:cTn id="18" dur="1" fill="hold">
                                              <p:stCondLst>
                                                <p:cond delay="0"/>
                                              </p:stCondLst>
                                            </p:cTn>
                                            <p:tgtEl>
                                              <p:spTgt spid="444"/>
                                            </p:tgtEl>
                                            <p:attrNameLst>
                                              <p:attrName>style.visibility</p:attrName>
                                            </p:attrNameLst>
                                          </p:cBhvr>
                                          <p:to>
                                            <p:strVal val="visible"/>
                                          </p:to>
                                        </p:set>
                                        <p:anim calcmode="lin" valueType="num">
                                          <p:cBhvr additive="base">
                                            <p:cTn id="19" dur="1000" fill="hold"/>
                                            <p:tgtEl>
                                              <p:spTgt spid="444"/>
                                            </p:tgtEl>
                                            <p:attrNameLst>
                                              <p:attrName>ppt_x</p:attrName>
                                            </p:attrNameLst>
                                          </p:cBhvr>
                                          <p:tavLst>
                                            <p:tav tm="0">
                                              <p:val>
                                                <p:strVal val="#ppt_x"/>
                                              </p:val>
                                            </p:tav>
                                            <p:tav tm="100000">
                                              <p:val>
                                                <p:strVal val="#ppt_x"/>
                                              </p:val>
                                            </p:tav>
                                          </p:tavLst>
                                        </p:anim>
                                        <p:anim calcmode="lin" valueType="num">
                                          <p:cBhvr additive="base">
                                            <p:cTn id="20" dur="1000" fill="hold"/>
                                            <p:tgtEl>
                                              <p:spTgt spid="444"/>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400"/>
                                      </p:stCondLst>
                                      <p:childTnLst>
                                        <p:set>
                                          <p:cBhvr>
                                            <p:cTn id="22" dur="1" fill="hold">
                                              <p:stCondLst>
                                                <p:cond delay="0"/>
                                              </p:stCondLst>
                                            </p:cTn>
                                            <p:tgtEl>
                                              <p:spTgt spid="1745"/>
                                            </p:tgtEl>
                                            <p:attrNameLst>
                                              <p:attrName>style.visibility</p:attrName>
                                            </p:attrNameLst>
                                          </p:cBhvr>
                                          <p:to>
                                            <p:strVal val="visible"/>
                                          </p:to>
                                        </p:set>
                                        <p:anim calcmode="lin" valueType="num">
                                          <p:cBhvr additive="base">
                                            <p:cTn id="23" dur="1000" fill="hold"/>
                                            <p:tgtEl>
                                              <p:spTgt spid="1745"/>
                                            </p:tgtEl>
                                            <p:attrNameLst>
                                              <p:attrName>ppt_x</p:attrName>
                                            </p:attrNameLst>
                                          </p:cBhvr>
                                          <p:tavLst>
                                            <p:tav tm="0">
                                              <p:val>
                                                <p:strVal val="#ppt_x"/>
                                              </p:val>
                                            </p:tav>
                                            <p:tav tm="100000">
                                              <p:val>
                                                <p:strVal val="#ppt_x"/>
                                              </p:val>
                                            </p:tav>
                                          </p:tavLst>
                                        </p:anim>
                                        <p:anim calcmode="lin" valueType="num">
                                          <p:cBhvr additive="base">
                                            <p:cTn id="24" dur="1000" fill="hold"/>
                                            <p:tgtEl>
                                              <p:spTgt spid="1745"/>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500"/>
                                      </p:stCondLst>
                                      <p:childTnLst>
                                        <p:set>
                                          <p:cBhvr>
                                            <p:cTn id="26" dur="1" fill="hold">
                                              <p:stCondLst>
                                                <p:cond delay="0"/>
                                              </p:stCondLst>
                                            </p:cTn>
                                            <p:tgtEl>
                                              <p:spTgt spid="638"/>
                                            </p:tgtEl>
                                            <p:attrNameLst>
                                              <p:attrName>style.visibility</p:attrName>
                                            </p:attrNameLst>
                                          </p:cBhvr>
                                          <p:to>
                                            <p:strVal val="visible"/>
                                          </p:to>
                                        </p:set>
                                        <p:anim calcmode="lin" valueType="num">
                                          <p:cBhvr additive="base">
                                            <p:cTn id="27" dur="1000" fill="hold"/>
                                            <p:tgtEl>
                                              <p:spTgt spid="638"/>
                                            </p:tgtEl>
                                            <p:attrNameLst>
                                              <p:attrName>ppt_x</p:attrName>
                                            </p:attrNameLst>
                                          </p:cBhvr>
                                          <p:tavLst>
                                            <p:tav tm="0">
                                              <p:val>
                                                <p:strVal val="#ppt_x"/>
                                              </p:val>
                                            </p:tav>
                                            <p:tav tm="100000">
                                              <p:val>
                                                <p:strVal val="#ppt_x"/>
                                              </p:val>
                                            </p:tav>
                                          </p:tavLst>
                                        </p:anim>
                                        <p:anim calcmode="lin" valueType="num">
                                          <p:cBhvr additive="base">
                                            <p:cTn id="28" dur="1000" fill="hold"/>
                                            <p:tgtEl>
                                              <p:spTgt spid="638"/>
                                            </p:tgtEl>
                                            <p:attrNameLst>
                                              <p:attrName>ppt_y</p:attrName>
                                            </p:attrNameLst>
                                          </p:cBhvr>
                                          <p:tavLst>
                                            <p:tav tm="0">
                                              <p:val>
                                                <p:strVal val="1+#ppt_h/2"/>
                                              </p:val>
                                            </p:tav>
                                            <p:tav tm="100000">
                                              <p:val>
                                                <p:strVal val="#ppt_y"/>
                                              </p:val>
                                            </p:tav>
                                          </p:tavLst>
                                        </p:anim>
                                      </p:childTnLst>
                                    </p:cTn>
                                  </p:par>
                                </p:childTnLst>
                              </p:cTn>
                            </p:par>
                            <p:par>
                              <p:cTn id="29" fill="hold">
                                <p:stCondLst>
                                  <p:cond delay="1500"/>
                                </p:stCondLst>
                                <p:childTnLst>
                                  <p:par>
                                    <p:cTn id="30" presetID="22" presetClass="entr" presetSubtype="8" fill="hold" grpId="0" nodeType="afterEffect">
                                      <p:stCondLst>
                                        <p:cond delay="0"/>
                                      </p:stCondLst>
                                      <p:childTnLst>
                                        <p:set>
                                          <p:cBhvr>
                                            <p:cTn id="31" dur="1" fill="hold">
                                              <p:stCondLst>
                                                <p:cond delay="0"/>
                                              </p:stCondLst>
                                            </p:cTn>
                                            <p:tgtEl>
                                              <p:spTgt spid="3"/>
                                            </p:tgtEl>
                                            <p:attrNameLst>
                                              <p:attrName>style.visibility</p:attrName>
                                            </p:attrNameLst>
                                          </p:cBhvr>
                                          <p:to>
                                            <p:strVal val="visible"/>
                                          </p:to>
                                        </p:set>
                                        <p:animEffect transition="in" filter="wipe(left)">
                                          <p:cBhvr>
                                            <p:cTn id="3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mc:Fallback>
  </mc:AlternateContent>
</p:sld>
</file>

<file path=ppt/slides/slide6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37" name="Group 36">
            <a:extLst>
              <a:ext uri="{FF2B5EF4-FFF2-40B4-BE49-F238E27FC236}">
                <a16:creationId xmlns:a16="http://schemas.microsoft.com/office/drawing/2014/main" id="{48E07376-7FF4-8114-60C9-B5BF1BF3CD21}"/>
              </a:ext>
            </a:extLst>
          </p:cNvPr>
          <p:cNvGrpSpPr/>
          <p:nvPr/>
        </p:nvGrpSpPr>
        <p:grpSpPr>
          <a:xfrm>
            <a:off x="4194688" y="2801416"/>
            <a:ext cx="1798594" cy="2838672"/>
            <a:chOff x="4194688" y="2801416"/>
            <a:chExt cx="1798594" cy="2838672"/>
          </a:xfrm>
        </p:grpSpPr>
        <p:sp>
          <p:nvSpPr>
            <p:cNvPr id="6" name="Freeform: Shape 5">
              <a:extLst>
                <a:ext uri="{FF2B5EF4-FFF2-40B4-BE49-F238E27FC236}">
                  <a16:creationId xmlns:a16="http://schemas.microsoft.com/office/drawing/2014/main" id="{8EB3BCDA-EFA1-1B35-F906-E3BF39872EB0}"/>
                </a:ext>
              </a:extLst>
            </p:cNvPr>
            <p:cNvSpPr/>
            <p:nvPr/>
          </p:nvSpPr>
          <p:spPr>
            <a:xfrm>
              <a:off x="4194688" y="2801416"/>
              <a:ext cx="1798594" cy="2838672"/>
            </a:xfrm>
            <a:custGeom>
              <a:avLst/>
              <a:gdLst>
                <a:gd name="connsiteX0" fmla="*/ 1798594 w 1798594"/>
                <a:gd name="connsiteY0" fmla="*/ 255727 h 2838672"/>
                <a:gd name="connsiteX1" fmla="*/ 1798594 w 1798594"/>
                <a:gd name="connsiteY1" fmla="*/ 2723388 h 2838672"/>
                <a:gd name="connsiteX2" fmla="*/ 1597121 w 1798594"/>
                <a:gd name="connsiteY2" fmla="*/ 2798979 h 2838672"/>
                <a:gd name="connsiteX3" fmla="*/ 344393 w 1798594"/>
                <a:gd name="connsiteY3" fmla="*/ 1360323 h 2838672"/>
                <a:gd name="connsiteX4" fmla="*/ 28316 w 1798594"/>
                <a:gd name="connsiteY4" fmla="*/ 997306 h 2838672"/>
                <a:gd name="connsiteX5" fmla="*/ 40203 w 1798594"/>
                <a:gd name="connsiteY5" fmla="*/ 834542 h 2838672"/>
                <a:gd name="connsiteX6" fmla="*/ 449549 w 1798594"/>
                <a:gd name="connsiteY6" fmla="*/ 541630 h 2838672"/>
                <a:gd name="connsiteX7" fmla="*/ 408706 w 1798594"/>
                <a:gd name="connsiteY7" fmla="*/ 371856 h 2838672"/>
                <a:gd name="connsiteX8" fmla="*/ 780562 w 1798594"/>
                <a:gd name="connsiteY8" fmla="*/ 0 h 2838672"/>
                <a:gd name="connsiteX9" fmla="*/ 1130472 w 1798594"/>
                <a:gd name="connsiteY9" fmla="*/ 245669 h 2838672"/>
                <a:gd name="connsiteX10" fmla="*/ 1673016 w 1798594"/>
                <a:gd name="connsiteY10" fmla="*/ 141427 h 2838672"/>
                <a:gd name="connsiteX11" fmla="*/ 1798594 w 1798594"/>
                <a:gd name="connsiteY11" fmla="*/ 255727 h 2838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8594" h="2838672">
                  <a:moveTo>
                    <a:pt x="1798594" y="255727"/>
                  </a:moveTo>
                  <a:lnTo>
                    <a:pt x="1798594" y="2723388"/>
                  </a:lnTo>
                  <a:cubicBezTo>
                    <a:pt x="1798594" y="2829763"/>
                    <a:pt x="1666920" y="2879141"/>
                    <a:pt x="1597121" y="2798979"/>
                  </a:cubicBezTo>
                  <a:lnTo>
                    <a:pt x="344393" y="1360323"/>
                  </a:lnTo>
                  <a:lnTo>
                    <a:pt x="28316" y="997306"/>
                  </a:lnTo>
                  <a:cubicBezTo>
                    <a:pt x="-13747" y="949147"/>
                    <a:pt x="-8260" y="875995"/>
                    <a:pt x="40203" y="834542"/>
                  </a:cubicBezTo>
                  <a:cubicBezTo>
                    <a:pt x="167914" y="725729"/>
                    <a:pt x="304769" y="627583"/>
                    <a:pt x="449549" y="541630"/>
                  </a:cubicBezTo>
                  <a:cubicBezTo>
                    <a:pt x="423336" y="490728"/>
                    <a:pt x="408706" y="433121"/>
                    <a:pt x="408706" y="371856"/>
                  </a:cubicBezTo>
                  <a:cubicBezTo>
                    <a:pt x="408706" y="166421"/>
                    <a:pt x="575127" y="0"/>
                    <a:pt x="780562" y="0"/>
                  </a:cubicBezTo>
                  <a:cubicBezTo>
                    <a:pt x="941496" y="0"/>
                    <a:pt x="1078656" y="102413"/>
                    <a:pt x="1130472" y="245669"/>
                  </a:cubicBezTo>
                  <a:cubicBezTo>
                    <a:pt x="1305123" y="194767"/>
                    <a:pt x="1486479" y="159410"/>
                    <a:pt x="1673016" y="141427"/>
                  </a:cubicBezTo>
                  <a:cubicBezTo>
                    <a:pt x="1740377" y="134722"/>
                    <a:pt x="1798594" y="188062"/>
                    <a:pt x="1798594" y="255727"/>
                  </a:cubicBezTo>
                  <a:close/>
                </a:path>
              </a:pathLst>
            </a:custGeom>
            <a:solidFill>
              <a:srgbClr val="77DA00"/>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1" name="Freeform: Shape 10">
              <a:extLst>
                <a:ext uri="{FF2B5EF4-FFF2-40B4-BE49-F238E27FC236}">
                  <a16:creationId xmlns:a16="http://schemas.microsoft.com/office/drawing/2014/main" id="{29F150D3-3D4A-F1F7-09E2-732386E96110}"/>
                </a:ext>
              </a:extLst>
            </p:cNvPr>
            <p:cNvSpPr/>
            <p:nvPr/>
          </p:nvSpPr>
          <p:spPr>
            <a:xfrm>
              <a:off x="4539081" y="3492398"/>
              <a:ext cx="1454201" cy="2147690"/>
            </a:xfrm>
            <a:custGeom>
              <a:avLst/>
              <a:gdLst>
                <a:gd name="connsiteX0" fmla="*/ 0 w 1454201"/>
                <a:gd name="connsiteY0" fmla="*/ 669341 h 2147690"/>
                <a:gd name="connsiteX1" fmla="*/ 1454201 w 1454201"/>
                <a:gd name="connsiteY1" fmla="*/ 0 h 2147690"/>
                <a:gd name="connsiteX2" fmla="*/ 1454201 w 1454201"/>
                <a:gd name="connsiteY2" fmla="*/ 2032406 h 2147690"/>
                <a:gd name="connsiteX3" fmla="*/ 1252728 w 1454201"/>
                <a:gd name="connsiteY3" fmla="*/ 2107997 h 2147690"/>
                <a:gd name="connsiteX4" fmla="*/ 0 w 1454201"/>
                <a:gd name="connsiteY4" fmla="*/ 669341 h 2147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201" h="2147690">
                  <a:moveTo>
                    <a:pt x="0" y="669341"/>
                  </a:moveTo>
                  <a:cubicBezTo>
                    <a:pt x="394411" y="283464"/>
                    <a:pt x="899465" y="37490"/>
                    <a:pt x="1454201" y="0"/>
                  </a:cubicBezTo>
                  <a:lnTo>
                    <a:pt x="1454201" y="2032406"/>
                  </a:lnTo>
                  <a:cubicBezTo>
                    <a:pt x="1454201" y="2138782"/>
                    <a:pt x="1322527" y="2188159"/>
                    <a:pt x="1252728" y="2107997"/>
                  </a:cubicBezTo>
                  <a:lnTo>
                    <a:pt x="0" y="669341"/>
                  </a:lnTo>
                  <a:close/>
                </a:path>
              </a:pathLst>
            </a:custGeom>
            <a:solidFill>
              <a:srgbClr val="000000">
                <a:alpha val="10000"/>
              </a:srgbClr>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pic>
          <p:nvPicPr>
            <p:cNvPr id="31" name="Graphic 30" descr="Atom with solid fill">
              <a:extLst>
                <a:ext uri="{FF2B5EF4-FFF2-40B4-BE49-F238E27FC236}">
                  <a16:creationId xmlns:a16="http://schemas.microsoft.com/office/drawing/2014/main" id="{A9939EED-843C-4A74-A72D-749E0120C3F6}"/>
                </a:ext>
              </a:extLst>
            </p:cNvPr>
            <p:cNvPicPr>
              <a:picLocks noChangeAspect="1"/>
            </p:cNvPicPr>
            <p:nvPr/>
          </p:nvPicPr>
          <p:blipFill>
            <a:blip r:embed="rId3" cstate="hq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051508" y="3766135"/>
              <a:ext cx="655872" cy="655872"/>
            </a:xfrm>
            <a:prstGeom prst="rect">
              <a:avLst/>
            </a:prstGeom>
          </p:spPr>
        </p:pic>
      </p:grpSp>
      <p:grpSp>
        <p:nvGrpSpPr>
          <p:cNvPr id="39" name="Group 38">
            <a:extLst>
              <a:ext uri="{FF2B5EF4-FFF2-40B4-BE49-F238E27FC236}">
                <a16:creationId xmlns:a16="http://schemas.microsoft.com/office/drawing/2014/main" id="{B4C18E50-0EDA-1E64-76D6-897C181F1191}"/>
              </a:ext>
            </a:extLst>
          </p:cNvPr>
          <p:cNvGrpSpPr/>
          <p:nvPr/>
        </p:nvGrpSpPr>
        <p:grpSpPr>
          <a:xfrm>
            <a:off x="6545628" y="3841413"/>
            <a:ext cx="2689202" cy="2049456"/>
            <a:chOff x="6545628" y="3841413"/>
            <a:chExt cx="2689202" cy="2049456"/>
          </a:xfrm>
        </p:grpSpPr>
        <p:sp>
          <p:nvSpPr>
            <p:cNvPr id="8" name="Freeform: Shape 7">
              <a:extLst>
                <a:ext uri="{FF2B5EF4-FFF2-40B4-BE49-F238E27FC236}">
                  <a16:creationId xmlns:a16="http://schemas.microsoft.com/office/drawing/2014/main" id="{9DA85445-DD78-ED95-4764-A59F1BE755FD}"/>
                </a:ext>
              </a:extLst>
            </p:cNvPr>
            <p:cNvSpPr/>
            <p:nvPr/>
          </p:nvSpPr>
          <p:spPr>
            <a:xfrm>
              <a:off x="6545628" y="3841413"/>
              <a:ext cx="2689202" cy="2049456"/>
            </a:xfrm>
            <a:custGeom>
              <a:avLst/>
              <a:gdLst>
                <a:gd name="connsiteX0" fmla="*/ 2490168 w 2689202"/>
                <a:gd name="connsiteY0" fmla="*/ 1354208 h 2049456"/>
                <a:gd name="connsiteX1" fmla="*/ 2570025 w 2689202"/>
                <a:gd name="connsiteY1" fmla="*/ 1929975 h 2049456"/>
                <a:gd name="connsiteX2" fmla="*/ 2455116 w 2689202"/>
                <a:gd name="connsiteY2" fmla="*/ 2049456 h 2049456"/>
                <a:gd name="connsiteX3" fmla="*/ 115166 w 2689202"/>
                <a:gd name="connsiteY3" fmla="*/ 2049456 h 2049456"/>
                <a:gd name="connsiteX4" fmla="*/ 28602 w 2689202"/>
                <a:gd name="connsiteY4" fmla="*/ 1858956 h 2049456"/>
                <a:gd name="connsiteX5" fmla="*/ 1288950 w 2689202"/>
                <a:gd name="connsiteY5" fmla="*/ 411461 h 2049456"/>
                <a:gd name="connsiteX6" fmla="*/ 1612649 w 2689202"/>
                <a:gd name="connsiteY6" fmla="*/ 39605 h 2049456"/>
                <a:gd name="connsiteX7" fmla="*/ 1783337 w 2689202"/>
                <a:gd name="connsiteY7" fmla="*/ 36557 h 2049456"/>
                <a:gd name="connsiteX8" fmla="*/ 2228649 w 2689202"/>
                <a:gd name="connsiteY8" fmla="*/ 663531 h 2049456"/>
                <a:gd name="connsiteX9" fmla="*/ 2317346 w 2689202"/>
                <a:gd name="connsiteY9" fmla="*/ 652863 h 2049456"/>
                <a:gd name="connsiteX10" fmla="*/ 2689202 w 2689202"/>
                <a:gd name="connsiteY10" fmla="*/ 1024719 h 2049456"/>
                <a:gd name="connsiteX11" fmla="*/ 2490168 w 2689202"/>
                <a:gd name="connsiteY11" fmla="*/ 1354208 h 2049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89202" h="2049456">
                  <a:moveTo>
                    <a:pt x="2490168" y="1354208"/>
                  </a:moveTo>
                  <a:cubicBezTo>
                    <a:pt x="2534973" y="1539831"/>
                    <a:pt x="2562101" y="1732464"/>
                    <a:pt x="2570025" y="1929975"/>
                  </a:cubicBezTo>
                  <a:cubicBezTo>
                    <a:pt x="2572464" y="1995202"/>
                    <a:pt x="2520342" y="2049456"/>
                    <a:pt x="2455116" y="2049456"/>
                  </a:cubicBezTo>
                  <a:lnTo>
                    <a:pt x="115166" y="2049456"/>
                  </a:lnTo>
                  <a:cubicBezTo>
                    <a:pt x="16410" y="2049456"/>
                    <a:pt x="-36320" y="1933328"/>
                    <a:pt x="28602" y="1858956"/>
                  </a:cubicBezTo>
                  <a:lnTo>
                    <a:pt x="1288950" y="411461"/>
                  </a:lnTo>
                  <a:lnTo>
                    <a:pt x="1612649" y="39605"/>
                  </a:lnTo>
                  <a:cubicBezTo>
                    <a:pt x="1657454" y="-11906"/>
                    <a:pt x="1737006" y="-13430"/>
                    <a:pt x="1783337" y="36557"/>
                  </a:cubicBezTo>
                  <a:cubicBezTo>
                    <a:pt x="1957682" y="224619"/>
                    <a:pt x="2107644" y="435236"/>
                    <a:pt x="2228649" y="663531"/>
                  </a:cubicBezTo>
                  <a:cubicBezTo>
                    <a:pt x="2256996" y="656520"/>
                    <a:pt x="2286866" y="652863"/>
                    <a:pt x="2317346" y="652863"/>
                  </a:cubicBezTo>
                  <a:cubicBezTo>
                    <a:pt x="2522781" y="652863"/>
                    <a:pt x="2689202" y="819284"/>
                    <a:pt x="2689202" y="1024719"/>
                  </a:cubicBezTo>
                  <a:cubicBezTo>
                    <a:pt x="2689506" y="1167975"/>
                    <a:pt x="2608734" y="1292028"/>
                    <a:pt x="2490168" y="1354208"/>
                  </a:cubicBezTo>
                  <a:close/>
                </a:path>
              </a:pathLst>
            </a:custGeom>
            <a:solidFill>
              <a:schemeClr val="accent5">
                <a:lumMod val="60000"/>
                <a:lumOff val="40000"/>
              </a:schemeClr>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 name="Freeform: Shape 12">
              <a:extLst>
                <a:ext uri="{FF2B5EF4-FFF2-40B4-BE49-F238E27FC236}">
                  <a16:creationId xmlns:a16="http://schemas.microsoft.com/office/drawing/2014/main" id="{AC4BBB09-3390-36B5-7737-E058A1C3F152}"/>
                </a:ext>
              </a:extLst>
            </p:cNvPr>
            <p:cNvSpPr/>
            <p:nvPr/>
          </p:nvSpPr>
          <p:spPr>
            <a:xfrm>
              <a:off x="6545628" y="4252874"/>
              <a:ext cx="2023823" cy="1637995"/>
            </a:xfrm>
            <a:custGeom>
              <a:avLst/>
              <a:gdLst>
                <a:gd name="connsiteX0" fmla="*/ 2023823 w 2023823"/>
                <a:gd name="connsiteY0" fmla="*/ 1637995 h 1637995"/>
                <a:gd name="connsiteX1" fmla="*/ 115166 w 2023823"/>
                <a:gd name="connsiteY1" fmla="*/ 1637995 h 1637995"/>
                <a:gd name="connsiteX2" fmla="*/ 28602 w 2023823"/>
                <a:gd name="connsiteY2" fmla="*/ 1447495 h 1637995"/>
                <a:gd name="connsiteX3" fmla="*/ 1288950 w 2023823"/>
                <a:gd name="connsiteY3" fmla="*/ 0 h 1637995"/>
                <a:gd name="connsiteX4" fmla="*/ 2023823 w 2023823"/>
                <a:gd name="connsiteY4" fmla="*/ 1637995 h 1637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3823" h="1637995">
                  <a:moveTo>
                    <a:pt x="2023823" y="1637995"/>
                  </a:moveTo>
                  <a:lnTo>
                    <a:pt x="115166" y="1637995"/>
                  </a:lnTo>
                  <a:cubicBezTo>
                    <a:pt x="16410" y="1637995"/>
                    <a:pt x="-36320" y="1521866"/>
                    <a:pt x="28602" y="1447495"/>
                  </a:cubicBezTo>
                  <a:lnTo>
                    <a:pt x="1288950" y="0"/>
                  </a:lnTo>
                  <a:cubicBezTo>
                    <a:pt x="1682753" y="425196"/>
                    <a:pt x="1950977" y="997306"/>
                    <a:pt x="2023823" y="1637995"/>
                  </a:cubicBezTo>
                  <a:close/>
                </a:path>
              </a:pathLst>
            </a:custGeom>
            <a:solidFill>
              <a:srgbClr val="000000">
                <a:alpha val="10000"/>
              </a:srgbClr>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pic>
          <p:nvPicPr>
            <p:cNvPr id="32" name="Graphic 31" descr="Bullseye with solid fill">
              <a:extLst>
                <a:ext uri="{FF2B5EF4-FFF2-40B4-BE49-F238E27FC236}">
                  <a16:creationId xmlns:a16="http://schemas.microsoft.com/office/drawing/2014/main" id="{256A8A7B-E349-0634-B1B0-0CF11DBD635E}"/>
                </a:ext>
              </a:extLst>
            </p:cNvPr>
            <p:cNvPicPr>
              <a:picLocks noChangeAspect="1"/>
            </p:cNvPicPr>
            <p:nvPr/>
          </p:nvPicPr>
          <p:blipFill>
            <a:blip r:embed="rId5" cstate="hq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620829" y="4954068"/>
              <a:ext cx="655872" cy="655872"/>
            </a:xfrm>
            <a:prstGeom prst="rect">
              <a:avLst/>
            </a:prstGeom>
          </p:spPr>
        </p:pic>
      </p:grpSp>
      <p:grpSp>
        <p:nvGrpSpPr>
          <p:cNvPr id="38" name="Group 37">
            <a:extLst>
              <a:ext uri="{FF2B5EF4-FFF2-40B4-BE49-F238E27FC236}">
                <a16:creationId xmlns:a16="http://schemas.microsoft.com/office/drawing/2014/main" id="{2A7E6512-D822-56A4-59A3-EFFAFBB24529}"/>
              </a:ext>
            </a:extLst>
          </p:cNvPr>
          <p:cNvGrpSpPr/>
          <p:nvPr/>
        </p:nvGrpSpPr>
        <p:grpSpPr>
          <a:xfrm>
            <a:off x="6210604" y="2801416"/>
            <a:ext cx="1820487" cy="2792965"/>
            <a:chOff x="6210604" y="2801416"/>
            <a:chExt cx="1820487" cy="2792965"/>
          </a:xfrm>
        </p:grpSpPr>
        <p:sp>
          <p:nvSpPr>
            <p:cNvPr id="7" name="Freeform: Shape 6">
              <a:extLst>
                <a:ext uri="{FF2B5EF4-FFF2-40B4-BE49-F238E27FC236}">
                  <a16:creationId xmlns:a16="http://schemas.microsoft.com/office/drawing/2014/main" id="{DCD506AB-FDA8-19F6-0AAC-D80D9B747D27}"/>
                </a:ext>
              </a:extLst>
            </p:cNvPr>
            <p:cNvSpPr/>
            <p:nvPr/>
          </p:nvSpPr>
          <p:spPr>
            <a:xfrm>
              <a:off x="6210604" y="2801416"/>
              <a:ext cx="1820487" cy="2792964"/>
            </a:xfrm>
            <a:custGeom>
              <a:avLst/>
              <a:gdLst>
                <a:gd name="connsiteX0" fmla="*/ 1792224 w 1820487"/>
                <a:gd name="connsiteY0" fmla="*/ 927202 h 2792964"/>
                <a:gd name="connsiteX1" fmla="*/ 1469136 w 1820487"/>
                <a:gd name="connsiteY1" fmla="*/ 1298143 h 2792964"/>
                <a:gd name="connsiteX2" fmla="*/ 201778 w 1820487"/>
                <a:gd name="connsiteY2" fmla="*/ 2753259 h 2792964"/>
                <a:gd name="connsiteX3" fmla="*/ 0 w 1820487"/>
                <a:gd name="connsiteY3" fmla="*/ 2677973 h 2792964"/>
                <a:gd name="connsiteX4" fmla="*/ 0 w 1820487"/>
                <a:gd name="connsiteY4" fmla="*/ 247498 h 2792964"/>
                <a:gd name="connsiteX5" fmla="*/ 121615 w 1820487"/>
                <a:gd name="connsiteY5" fmla="*/ 132588 h 2792964"/>
                <a:gd name="connsiteX6" fmla="*/ 643738 w 1820487"/>
                <a:gd name="connsiteY6" fmla="*/ 210312 h 2792964"/>
                <a:gd name="connsiteX7" fmla="*/ 978713 w 1820487"/>
                <a:gd name="connsiteY7" fmla="*/ 0 h 2792964"/>
                <a:gd name="connsiteX8" fmla="*/ 1350569 w 1820487"/>
                <a:gd name="connsiteY8" fmla="*/ 371856 h 2792964"/>
                <a:gd name="connsiteX9" fmla="*/ 1336243 w 1820487"/>
                <a:gd name="connsiteY9" fmla="*/ 473964 h 2792964"/>
                <a:gd name="connsiteX10" fmla="*/ 1776679 w 1820487"/>
                <a:gd name="connsiteY10" fmla="*/ 761695 h 2792964"/>
                <a:gd name="connsiteX11" fmla="*/ 1792224 w 1820487"/>
                <a:gd name="connsiteY11" fmla="*/ 927202 h 2792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20487" h="2792964">
                  <a:moveTo>
                    <a:pt x="1792224" y="927202"/>
                  </a:moveTo>
                  <a:lnTo>
                    <a:pt x="1469136" y="1298143"/>
                  </a:lnTo>
                  <a:lnTo>
                    <a:pt x="201778" y="2753259"/>
                  </a:lnTo>
                  <a:cubicBezTo>
                    <a:pt x="131978" y="2833421"/>
                    <a:pt x="0" y="2784043"/>
                    <a:pt x="0" y="2677973"/>
                  </a:cubicBezTo>
                  <a:lnTo>
                    <a:pt x="0" y="247498"/>
                  </a:lnTo>
                  <a:cubicBezTo>
                    <a:pt x="0" y="181356"/>
                    <a:pt x="55474" y="128626"/>
                    <a:pt x="121615" y="132588"/>
                  </a:cubicBezTo>
                  <a:cubicBezTo>
                    <a:pt x="300533" y="142951"/>
                    <a:pt x="474878" y="169469"/>
                    <a:pt x="643738" y="210312"/>
                  </a:cubicBezTo>
                  <a:cubicBezTo>
                    <a:pt x="703783" y="85954"/>
                    <a:pt x="831190" y="0"/>
                    <a:pt x="978713" y="0"/>
                  </a:cubicBezTo>
                  <a:cubicBezTo>
                    <a:pt x="1184148" y="0"/>
                    <a:pt x="1350569" y="166421"/>
                    <a:pt x="1350569" y="371856"/>
                  </a:cubicBezTo>
                  <a:cubicBezTo>
                    <a:pt x="1350569" y="407213"/>
                    <a:pt x="1345692" y="441655"/>
                    <a:pt x="1336243" y="473964"/>
                  </a:cubicBezTo>
                  <a:cubicBezTo>
                    <a:pt x="1491691" y="556870"/>
                    <a:pt x="1639214" y="653186"/>
                    <a:pt x="1776679" y="761695"/>
                  </a:cubicBezTo>
                  <a:cubicBezTo>
                    <a:pt x="1828495" y="802234"/>
                    <a:pt x="1835201" y="877824"/>
                    <a:pt x="1792224" y="927202"/>
                  </a:cubicBezTo>
                  <a:close/>
                </a:path>
              </a:pathLst>
            </a:custGeom>
            <a:solidFill>
              <a:srgbClr val="FE0214"/>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 name="Freeform: Shape 11">
              <a:extLst>
                <a:ext uri="{FF2B5EF4-FFF2-40B4-BE49-F238E27FC236}">
                  <a16:creationId xmlns:a16="http://schemas.microsoft.com/office/drawing/2014/main" id="{C13A9A6C-144A-5904-B736-2E29C0960185}"/>
                </a:ext>
              </a:extLst>
            </p:cNvPr>
            <p:cNvSpPr/>
            <p:nvPr/>
          </p:nvSpPr>
          <p:spPr>
            <a:xfrm>
              <a:off x="6210604" y="3488436"/>
              <a:ext cx="1469136" cy="2105945"/>
            </a:xfrm>
            <a:custGeom>
              <a:avLst/>
              <a:gdLst>
                <a:gd name="connsiteX0" fmla="*/ 1469136 w 1469136"/>
                <a:gd name="connsiteY0" fmla="*/ 611124 h 2105945"/>
                <a:gd name="connsiteX1" fmla="*/ 201778 w 1469136"/>
                <a:gd name="connsiteY1" fmla="*/ 2066239 h 2105945"/>
                <a:gd name="connsiteX2" fmla="*/ 0 w 1469136"/>
                <a:gd name="connsiteY2" fmla="*/ 1990954 h 2105945"/>
                <a:gd name="connsiteX3" fmla="*/ 0 w 1469136"/>
                <a:gd name="connsiteY3" fmla="*/ 0 h 2105945"/>
                <a:gd name="connsiteX4" fmla="*/ 634289 w 1469136"/>
                <a:gd name="connsiteY4" fmla="*/ 114605 h 2105945"/>
                <a:gd name="connsiteX5" fmla="*/ 875995 w 1469136"/>
                <a:gd name="connsiteY5" fmla="*/ 212141 h 2105945"/>
                <a:gd name="connsiteX6" fmla="*/ 1469136 w 1469136"/>
                <a:gd name="connsiteY6" fmla="*/ 611124 h 2105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136" h="2105945">
                  <a:moveTo>
                    <a:pt x="1469136" y="611124"/>
                  </a:moveTo>
                  <a:lnTo>
                    <a:pt x="201778" y="2066239"/>
                  </a:lnTo>
                  <a:cubicBezTo>
                    <a:pt x="131978" y="2146402"/>
                    <a:pt x="0" y="2097024"/>
                    <a:pt x="0" y="1990954"/>
                  </a:cubicBezTo>
                  <a:lnTo>
                    <a:pt x="0" y="0"/>
                  </a:lnTo>
                  <a:cubicBezTo>
                    <a:pt x="220066" y="6706"/>
                    <a:pt x="432511" y="46330"/>
                    <a:pt x="634289" y="114605"/>
                  </a:cubicBezTo>
                  <a:cubicBezTo>
                    <a:pt x="716890" y="142342"/>
                    <a:pt x="797357" y="174955"/>
                    <a:pt x="875995" y="212141"/>
                  </a:cubicBezTo>
                  <a:cubicBezTo>
                    <a:pt x="1091184" y="313334"/>
                    <a:pt x="1290523" y="448361"/>
                    <a:pt x="1469136" y="611124"/>
                  </a:cubicBezTo>
                  <a:close/>
                </a:path>
              </a:pathLst>
            </a:custGeom>
            <a:solidFill>
              <a:srgbClr val="000000">
                <a:alpha val="10000"/>
              </a:srgbClr>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pic>
          <p:nvPicPr>
            <p:cNvPr id="34" name="Graphic 33" descr="Group brainstorm with solid fill">
              <a:extLst>
                <a:ext uri="{FF2B5EF4-FFF2-40B4-BE49-F238E27FC236}">
                  <a16:creationId xmlns:a16="http://schemas.microsoft.com/office/drawing/2014/main" id="{C66CFD83-B4F3-C172-8684-6FB64E59184F}"/>
                </a:ext>
              </a:extLst>
            </p:cNvPr>
            <p:cNvPicPr>
              <a:picLocks noChangeAspect="1"/>
            </p:cNvPicPr>
            <p:nvPr/>
          </p:nvPicPr>
          <p:blipFill>
            <a:blip r:embed="rId7" cstate="hq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6543504" y="3766135"/>
              <a:ext cx="655872" cy="655872"/>
            </a:xfrm>
            <a:prstGeom prst="rect">
              <a:avLst/>
            </a:prstGeom>
          </p:spPr>
        </p:pic>
      </p:grpSp>
      <p:grpSp>
        <p:nvGrpSpPr>
          <p:cNvPr id="41" name="Group 40">
            <a:extLst>
              <a:ext uri="{FF2B5EF4-FFF2-40B4-BE49-F238E27FC236}">
                <a16:creationId xmlns:a16="http://schemas.microsoft.com/office/drawing/2014/main" id="{9F937B50-1FA5-5102-F8A3-D87E0E36DEDB}"/>
              </a:ext>
            </a:extLst>
          </p:cNvPr>
          <p:cNvGrpSpPr/>
          <p:nvPr/>
        </p:nvGrpSpPr>
        <p:grpSpPr>
          <a:xfrm>
            <a:off x="3072993" y="3925328"/>
            <a:ext cx="2545886" cy="1965540"/>
            <a:chOff x="3072993" y="3925328"/>
            <a:chExt cx="2545886" cy="1965540"/>
          </a:xfrm>
        </p:grpSpPr>
        <p:grpSp>
          <p:nvGrpSpPr>
            <p:cNvPr id="36" name="Group 35">
              <a:extLst>
                <a:ext uri="{FF2B5EF4-FFF2-40B4-BE49-F238E27FC236}">
                  <a16:creationId xmlns:a16="http://schemas.microsoft.com/office/drawing/2014/main" id="{9F7EBDAA-9E77-05AB-B68C-929FD626AFAA}"/>
                </a:ext>
              </a:extLst>
            </p:cNvPr>
            <p:cNvGrpSpPr/>
            <p:nvPr/>
          </p:nvGrpSpPr>
          <p:grpSpPr>
            <a:xfrm>
              <a:off x="3072993" y="3925328"/>
              <a:ext cx="2545886" cy="1965540"/>
              <a:chOff x="3072993" y="3925328"/>
              <a:chExt cx="2545886" cy="1965540"/>
            </a:xfrm>
          </p:grpSpPr>
          <p:sp>
            <p:nvSpPr>
              <p:cNvPr id="5" name="Freeform: Shape 4">
                <a:extLst>
                  <a:ext uri="{FF2B5EF4-FFF2-40B4-BE49-F238E27FC236}">
                    <a16:creationId xmlns:a16="http://schemas.microsoft.com/office/drawing/2014/main" id="{42605A85-B6F1-0555-9249-C749B47699D1}"/>
                  </a:ext>
                </a:extLst>
              </p:cNvPr>
              <p:cNvSpPr/>
              <p:nvPr/>
            </p:nvSpPr>
            <p:spPr>
              <a:xfrm>
                <a:off x="3072993" y="3925328"/>
                <a:ext cx="2545886" cy="1965540"/>
              </a:xfrm>
              <a:custGeom>
                <a:avLst/>
                <a:gdLst>
                  <a:gd name="connsiteX0" fmla="*/ 2430780 w 2545886"/>
                  <a:gd name="connsiteY0" fmla="*/ 1965541 h 1965540"/>
                  <a:gd name="connsiteX1" fmla="*/ 238049 w 2545886"/>
                  <a:gd name="connsiteY1" fmla="*/ 1965541 h 1965540"/>
                  <a:gd name="connsiteX2" fmla="*/ 123139 w 2545886"/>
                  <a:gd name="connsiteY2" fmla="*/ 1846364 h 1965540"/>
                  <a:gd name="connsiteX3" fmla="*/ 202387 w 2545886"/>
                  <a:gd name="connsiteY3" fmla="*/ 1272121 h 1965540"/>
                  <a:gd name="connsiteX4" fmla="*/ 0 w 2545886"/>
                  <a:gd name="connsiteY4" fmla="*/ 941108 h 1965540"/>
                  <a:gd name="connsiteX5" fmla="*/ 371856 w 2545886"/>
                  <a:gd name="connsiteY5" fmla="*/ 569252 h 1965540"/>
                  <a:gd name="connsiteX6" fmla="*/ 463906 w 2545886"/>
                  <a:gd name="connsiteY6" fmla="*/ 580835 h 1965540"/>
                  <a:gd name="connsiteX7" fmla="*/ 832409 w 2545886"/>
                  <a:gd name="connsiteY7" fmla="*/ 39815 h 1965540"/>
                  <a:gd name="connsiteX8" fmla="*/ 1006145 w 2545886"/>
                  <a:gd name="connsiteY8" fmla="*/ 39510 h 1965540"/>
                  <a:gd name="connsiteX9" fmla="*/ 1316126 w 2545886"/>
                  <a:gd name="connsiteY9" fmla="*/ 395821 h 1965540"/>
                  <a:gd name="connsiteX10" fmla="*/ 2517343 w 2545886"/>
                  <a:gd name="connsiteY10" fmla="*/ 1775041 h 1965540"/>
                  <a:gd name="connsiteX11" fmla="*/ 2430780 w 2545886"/>
                  <a:gd name="connsiteY11" fmla="*/ 1965541 h 196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45886" h="1965540">
                    <a:moveTo>
                      <a:pt x="2430780" y="1965541"/>
                    </a:moveTo>
                    <a:lnTo>
                      <a:pt x="238049" y="1965541"/>
                    </a:lnTo>
                    <a:cubicBezTo>
                      <a:pt x="172822" y="1965541"/>
                      <a:pt x="120701" y="1911287"/>
                      <a:pt x="123139" y="1846364"/>
                    </a:cubicBezTo>
                    <a:cubicBezTo>
                      <a:pt x="131064" y="1649463"/>
                      <a:pt x="157886" y="1457439"/>
                      <a:pt x="202387" y="1272121"/>
                    </a:cubicBezTo>
                    <a:cubicBezTo>
                      <a:pt x="82296" y="1210551"/>
                      <a:pt x="0" y="1085279"/>
                      <a:pt x="0" y="941108"/>
                    </a:cubicBezTo>
                    <a:cubicBezTo>
                      <a:pt x="0" y="735673"/>
                      <a:pt x="166421" y="569252"/>
                      <a:pt x="371856" y="569252"/>
                    </a:cubicBezTo>
                    <a:cubicBezTo>
                      <a:pt x="403555" y="569252"/>
                      <a:pt x="434340" y="573215"/>
                      <a:pt x="463906" y="580835"/>
                    </a:cubicBezTo>
                    <a:cubicBezTo>
                      <a:pt x="566623" y="386677"/>
                      <a:pt x="690372" y="205321"/>
                      <a:pt x="832409" y="39815"/>
                    </a:cubicBezTo>
                    <a:cubicBezTo>
                      <a:pt x="877824" y="-13221"/>
                      <a:pt x="960120" y="-13221"/>
                      <a:pt x="1006145" y="39510"/>
                    </a:cubicBezTo>
                    <a:lnTo>
                      <a:pt x="1316126" y="395821"/>
                    </a:lnTo>
                    <a:lnTo>
                      <a:pt x="2517343" y="1775041"/>
                    </a:lnTo>
                    <a:cubicBezTo>
                      <a:pt x="2582266" y="1849412"/>
                      <a:pt x="2529230" y="1965541"/>
                      <a:pt x="2430780" y="1965541"/>
                    </a:cubicBezTo>
                    <a:close/>
                  </a:path>
                </a:pathLst>
              </a:custGeom>
              <a:solidFill>
                <a:srgbClr val="FFD500"/>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pic>
            <p:nvPicPr>
              <p:cNvPr id="35" name="Graphic 34" descr="Lightbulb and gear with solid fill">
                <a:extLst>
                  <a:ext uri="{FF2B5EF4-FFF2-40B4-BE49-F238E27FC236}">
                    <a16:creationId xmlns:a16="http://schemas.microsoft.com/office/drawing/2014/main" id="{8946EF9A-9D9E-5EBC-051A-69D38C3620B4}"/>
                  </a:ext>
                </a:extLst>
              </p:cNvPr>
              <p:cNvPicPr>
                <a:picLocks noChangeAspect="1"/>
              </p:cNvPicPr>
              <p:nvPr/>
            </p:nvPicPr>
            <p:blipFill>
              <a:blip r:embed="rId9" cstate="hq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046229" y="4954068"/>
                <a:ext cx="655872" cy="655872"/>
              </a:xfrm>
              <a:prstGeom prst="rect">
                <a:avLst/>
              </a:prstGeom>
            </p:spPr>
          </p:pic>
        </p:grpSp>
        <p:sp>
          <p:nvSpPr>
            <p:cNvPr id="10" name="Freeform: Shape 9">
              <a:extLst>
                <a:ext uri="{FF2B5EF4-FFF2-40B4-BE49-F238E27FC236}">
                  <a16:creationId xmlns:a16="http://schemas.microsoft.com/office/drawing/2014/main" id="{E0299E79-33DC-3823-677F-8057CB795846}"/>
                </a:ext>
              </a:extLst>
            </p:cNvPr>
            <p:cNvSpPr/>
            <p:nvPr/>
          </p:nvSpPr>
          <p:spPr>
            <a:xfrm>
              <a:off x="3714902" y="4321149"/>
              <a:ext cx="1903834" cy="1569719"/>
            </a:xfrm>
            <a:custGeom>
              <a:avLst/>
              <a:gdLst>
                <a:gd name="connsiteX0" fmla="*/ 1875434 w 1903834"/>
                <a:gd name="connsiteY0" fmla="*/ 1379220 h 1569719"/>
                <a:gd name="connsiteX1" fmla="*/ 1788566 w 1903834"/>
                <a:gd name="connsiteY1" fmla="*/ 1569720 h 1569719"/>
                <a:gd name="connsiteX2" fmla="*/ 0 w 1903834"/>
                <a:gd name="connsiteY2" fmla="*/ 1569720 h 1569719"/>
                <a:gd name="connsiteX3" fmla="*/ 673913 w 1903834"/>
                <a:gd name="connsiteY3" fmla="*/ 0 h 1569719"/>
                <a:gd name="connsiteX4" fmla="*/ 1875434 w 1903834"/>
                <a:gd name="connsiteY4" fmla="*/ 1379220 h 1569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3834" h="1569719">
                  <a:moveTo>
                    <a:pt x="1875434" y="1379220"/>
                  </a:moveTo>
                  <a:cubicBezTo>
                    <a:pt x="1940052" y="1453591"/>
                    <a:pt x="1887322" y="1569720"/>
                    <a:pt x="1788566" y="1569720"/>
                  </a:cubicBezTo>
                  <a:lnTo>
                    <a:pt x="0" y="1569720"/>
                  </a:lnTo>
                  <a:cubicBezTo>
                    <a:pt x="69189" y="962558"/>
                    <a:pt x="313334" y="417271"/>
                    <a:pt x="673913" y="0"/>
                  </a:cubicBezTo>
                  <a:lnTo>
                    <a:pt x="1875434" y="1379220"/>
                  </a:lnTo>
                  <a:close/>
                </a:path>
              </a:pathLst>
            </a:custGeom>
            <a:solidFill>
              <a:srgbClr val="000000">
                <a:alpha val="10000"/>
              </a:srgbClr>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sp>
        <p:nvSpPr>
          <p:cNvPr id="14" name="Freeform: Shape 13">
            <a:extLst>
              <a:ext uri="{FF2B5EF4-FFF2-40B4-BE49-F238E27FC236}">
                <a16:creationId xmlns:a16="http://schemas.microsoft.com/office/drawing/2014/main" id="{1A3151E8-C96F-DB77-C632-576DDE541DD5}"/>
              </a:ext>
            </a:extLst>
          </p:cNvPr>
          <p:cNvSpPr/>
          <p:nvPr/>
        </p:nvSpPr>
        <p:spPr>
          <a:xfrm>
            <a:off x="2380890" y="2171395"/>
            <a:ext cx="7430245" cy="3719474"/>
          </a:xfrm>
          <a:custGeom>
            <a:avLst/>
            <a:gdLst>
              <a:gd name="connsiteX0" fmla="*/ 7251095 w 7430245"/>
              <a:gd name="connsiteY0" fmla="*/ 3719474 h 3719474"/>
              <a:gd name="connsiteX1" fmla="*/ 7251095 w 7430245"/>
              <a:gd name="connsiteY1" fmla="*/ 3719474 h 3719474"/>
              <a:gd name="connsiteX2" fmla="*/ 7072482 w 7430245"/>
              <a:gd name="connsiteY2" fmla="*/ 3548786 h 3719474"/>
              <a:gd name="connsiteX3" fmla="*/ 3715110 w 7430245"/>
              <a:gd name="connsiteY3" fmla="*/ 357835 h 3719474"/>
              <a:gd name="connsiteX4" fmla="*/ 357738 w 7430245"/>
              <a:gd name="connsiteY4" fmla="*/ 3548786 h 3719474"/>
              <a:gd name="connsiteX5" fmla="*/ 179125 w 7430245"/>
              <a:gd name="connsiteY5" fmla="*/ 3719474 h 3719474"/>
              <a:gd name="connsiteX6" fmla="*/ 179125 w 7430245"/>
              <a:gd name="connsiteY6" fmla="*/ 3719474 h 3719474"/>
              <a:gd name="connsiteX7" fmla="*/ 208 w 7430245"/>
              <a:gd name="connsiteY7" fmla="*/ 3532327 h 3719474"/>
              <a:gd name="connsiteX8" fmla="*/ 3715110 w 7430245"/>
              <a:gd name="connsiteY8" fmla="*/ 0 h 3719474"/>
              <a:gd name="connsiteX9" fmla="*/ 7430013 w 7430245"/>
              <a:gd name="connsiteY9" fmla="*/ 3532327 h 3719474"/>
              <a:gd name="connsiteX10" fmla="*/ 7251095 w 7430245"/>
              <a:gd name="connsiteY10" fmla="*/ 3719474 h 3719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430245" h="3719474">
                <a:moveTo>
                  <a:pt x="7251095" y="3719474"/>
                </a:moveTo>
                <a:lnTo>
                  <a:pt x="7251095" y="3719474"/>
                </a:lnTo>
                <a:cubicBezTo>
                  <a:pt x="7155388" y="3719474"/>
                  <a:pt x="7077054" y="3644189"/>
                  <a:pt x="7072482" y="3548786"/>
                </a:cubicBezTo>
                <a:cubicBezTo>
                  <a:pt x="6983481" y="1771498"/>
                  <a:pt x="5514345" y="357835"/>
                  <a:pt x="3715110" y="357835"/>
                </a:cubicBezTo>
                <a:cubicBezTo>
                  <a:pt x="1915875" y="357835"/>
                  <a:pt x="446740" y="1771498"/>
                  <a:pt x="357738" y="3548786"/>
                </a:cubicBezTo>
                <a:cubicBezTo>
                  <a:pt x="352861" y="3644189"/>
                  <a:pt x="274528" y="3719474"/>
                  <a:pt x="179125" y="3719474"/>
                </a:cubicBezTo>
                <a:lnTo>
                  <a:pt x="179125" y="3719474"/>
                </a:lnTo>
                <a:cubicBezTo>
                  <a:pt x="77017" y="3719474"/>
                  <a:pt x="-4669" y="3634130"/>
                  <a:pt x="208" y="3532327"/>
                </a:cubicBezTo>
                <a:cubicBezTo>
                  <a:pt x="97744" y="1565148"/>
                  <a:pt x="1723547" y="0"/>
                  <a:pt x="3715110" y="0"/>
                </a:cubicBezTo>
                <a:cubicBezTo>
                  <a:pt x="5706673" y="0"/>
                  <a:pt x="7332477" y="1565148"/>
                  <a:pt x="7430013" y="3532327"/>
                </a:cubicBezTo>
                <a:cubicBezTo>
                  <a:pt x="7435194" y="3634435"/>
                  <a:pt x="7353203" y="3719474"/>
                  <a:pt x="7251095" y="3719474"/>
                </a:cubicBezTo>
                <a:close/>
              </a:path>
            </a:pathLst>
          </a:custGeom>
          <a:solidFill>
            <a:srgbClr val="F2F2F2"/>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9" name="Freeform: Shape 28">
            <a:extLst>
              <a:ext uri="{FF2B5EF4-FFF2-40B4-BE49-F238E27FC236}">
                <a16:creationId xmlns:a16="http://schemas.microsoft.com/office/drawing/2014/main" id="{6A0117EC-79DB-6600-4845-27BA68F4485B}"/>
              </a:ext>
            </a:extLst>
          </p:cNvPr>
          <p:cNvSpPr/>
          <p:nvPr/>
        </p:nvSpPr>
        <p:spPr>
          <a:xfrm>
            <a:off x="3832043" y="2428341"/>
            <a:ext cx="1061313" cy="190195"/>
          </a:xfrm>
          <a:custGeom>
            <a:avLst/>
            <a:gdLst>
              <a:gd name="connsiteX0" fmla="*/ 1048512 w 1061313"/>
              <a:gd name="connsiteY0" fmla="*/ 190195 h 190195"/>
              <a:gd name="connsiteX1" fmla="*/ 1035711 w 1061313"/>
              <a:gd name="connsiteY1" fmla="*/ 177394 h 190195"/>
              <a:gd name="connsiteX2" fmla="*/ 1035711 w 1061313"/>
              <a:gd name="connsiteY2" fmla="*/ 43891 h 190195"/>
              <a:gd name="connsiteX3" fmla="*/ 1048512 w 1061313"/>
              <a:gd name="connsiteY3" fmla="*/ 31090 h 190195"/>
              <a:gd name="connsiteX4" fmla="*/ 1061314 w 1061313"/>
              <a:gd name="connsiteY4" fmla="*/ 43891 h 190195"/>
              <a:gd name="connsiteX5" fmla="*/ 1061314 w 1061313"/>
              <a:gd name="connsiteY5" fmla="*/ 177394 h 190195"/>
              <a:gd name="connsiteX6" fmla="*/ 1048512 w 1061313"/>
              <a:gd name="connsiteY6" fmla="*/ 190195 h 190195"/>
              <a:gd name="connsiteX7" fmla="*/ 946404 w 1061313"/>
              <a:gd name="connsiteY7" fmla="*/ 25603 h 190195"/>
              <a:gd name="connsiteX8" fmla="*/ 812901 w 1061313"/>
              <a:gd name="connsiteY8" fmla="*/ 25603 h 190195"/>
              <a:gd name="connsiteX9" fmla="*/ 800100 w 1061313"/>
              <a:gd name="connsiteY9" fmla="*/ 12802 h 190195"/>
              <a:gd name="connsiteX10" fmla="*/ 812901 w 1061313"/>
              <a:gd name="connsiteY10" fmla="*/ 0 h 190195"/>
              <a:gd name="connsiteX11" fmla="*/ 946404 w 1061313"/>
              <a:gd name="connsiteY11" fmla="*/ 0 h 190195"/>
              <a:gd name="connsiteX12" fmla="*/ 959205 w 1061313"/>
              <a:gd name="connsiteY12" fmla="*/ 12802 h 190195"/>
              <a:gd name="connsiteX13" fmla="*/ 946404 w 1061313"/>
              <a:gd name="connsiteY13" fmla="*/ 25603 h 190195"/>
              <a:gd name="connsiteX14" fmla="*/ 679704 w 1061313"/>
              <a:gd name="connsiteY14" fmla="*/ 25603 h 190195"/>
              <a:gd name="connsiteX15" fmla="*/ 546201 w 1061313"/>
              <a:gd name="connsiteY15" fmla="*/ 25603 h 190195"/>
              <a:gd name="connsiteX16" fmla="*/ 533400 w 1061313"/>
              <a:gd name="connsiteY16" fmla="*/ 12802 h 190195"/>
              <a:gd name="connsiteX17" fmla="*/ 546201 w 1061313"/>
              <a:gd name="connsiteY17" fmla="*/ 0 h 190195"/>
              <a:gd name="connsiteX18" fmla="*/ 679704 w 1061313"/>
              <a:gd name="connsiteY18" fmla="*/ 0 h 190195"/>
              <a:gd name="connsiteX19" fmla="*/ 692505 w 1061313"/>
              <a:gd name="connsiteY19" fmla="*/ 12802 h 190195"/>
              <a:gd name="connsiteX20" fmla="*/ 679704 w 1061313"/>
              <a:gd name="connsiteY20" fmla="*/ 25603 h 190195"/>
              <a:gd name="connsiteX21" fmla="*/ 413004 w 1061313"/>
              <a:gd name="connsiteY21" fmla="*/ 25603 h 190195"/>
              <a:gd name="connsiteX22" fmla="*/ 279501 w 1061313"/>
              <a:gd name="connsiteY22" fmla="*/ 25603 h 190195"/>
              <a:gd name="connsiteX23" fmla="*/ 266700 w 1061313"/>
              <a:gd name="connsiteY23" fmla="*/ 12802 h 190195"/>
              <a:gd name="connsiteX24" fmla="*/ 279501 w 1061313"/>
              <a:gd name="connsiteY24" fmla="*/ 0 h 190195"/>
              <a:gd name="connsiteX25" fmla="*/ 413004 w 1061313"/>
              <a:gd name="connsiteY25" fmla="*/ 0 h 190195"/>
              <a:gd name="connsiteX26" fmla="*/ 425805 w 1061313"/>
              <a:gd name="connsiteY26" fmla="*/ 12802 h 190195"/>
              <a:gd name="connsiteX27" fmla="*/ 413004 w 1061313"/>
              <a:gd name="connsiteY27" fmla="*/ 25603 h 190195"/>
              <a:gd name="connsiteX28" fmla="*/ 146304 w 1061313"/>
              <a:gd name="connsiteY28" fmla="*/ 25603 h 190195"/>
              <a:gd name="connsiteX29" fmla="*/ 12801 w 1061313"/>
              <a:gd name="connsiteY29" fmla="*/ 25603 h 190195"/>
              <a:gd name="connsiteX30" fmla="*/ 0 w 1061313"/>
              <a:gd name="connsiteY30" fmla="*/ 12802 h 190195"/>
              <a:gd name="connsiteX31" fmla="*/ 12801 w 1061313"/>
              <a:gd name="connsiteY31" fmla="*/ 0 h 190195"/>
              <a:gd name="connsiteX32" fmla="*/ 146304 w 1061313"/>
              <a:gd name="connsiteY32" fmla="*/ 0 h 190195"/>
              <a:gd name="connsiteX33" fmla="*/ 159105 w 1061313"/>
              <a:gd name="connsiteY33" fmla="*/ 12802 h 190195"/>
              <a:gd name="connsiteX34" fmla="*/ 146304 w 1061313"/>
              <a:gd name="connsiteY34" fmla="*/ 25603 h 190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61313" h="190195">
                <a:moveTo>
                  <a:pt x="1048512" y="190195"/>
                </a:moveTo>
                <a:cubicBezTo>
                  <a:pt x="1041501" y="190195"/>
                  <a:pt x="1035711" y="184404"/>
                  <a:pt x="1035711" y="177394"/>
                </a:cubicBezTo>
                <a:lnTo>
                  <a:pt x="1035711" y="43891"/>
                </a:lnTo>
                <a:cubicBezTo>
                  <a:pt x="1035711" y="36881"/>
                  <a:pt x="1041501" y="31090"/>
                  <a:pt x="1048512" y="31090"/>
                </a:cubicBezTo>
                <a:cubicBezTo>
                  <a:pt x="1055523" y="31090"/>
                  <a:pt x="1061314" y="36881"/>
                  <a:pt x="1061314" y="43891"/>
                </a:cubicBezTo>
                <a:lnTo>
                  <a:pt x="1061314" y="177394"/>
                </a:lnTo>
                <a:cubicBezTo>
                  <a:pt x="1061314" y="184404"/>
                  <a:pt x="1055523" y="190195"/>
                  <a:pt x="1048512" y="190195"/>
                </a:cubicBezTo>
                <a:close/>
                <a:moveTo>
                  <a:pt x="946404" y="25603"/>
                </a:moveTo>
                <a:lnTo>
                  <a:pt x="812901" y="25603"/>
                </a:lnTo>
                <a:cubicBezTo>
                  <a:pt x="805891" y="25603"/>
                  <a:pt x="800100" y="19812"/>
                  <a:pt x="800100" y="12802"/>
                </a:cubicBezTo>
                <a:cubicBezTo>
                  <a:pt x="800100" y="5791"/>
                  <a:pt x="805891" y="0"/>
                  <a:pt x="812901" y="0"/>
                </a:cubicBezTo>
                <a:lnTo>
                  <a:pt x="946404" y="0"/>
                </a:lnTo>
                <a:cubicBezTo>
                  <a:pt x="953415" y="0"/>
                  <a:pt x="959205" y="5791"/>
                  <a:pt x="959205" y="12802"/>
                </a:cubicBezTo>
                <a:cubicBezTo>
                  <a:pt x="958901" y="19812"/>
                  <a:pt x="953415" y="25603"/>
                  <a:pt x="946404" y="25603"/>
                </a:cubicBezTo>
                <a:close/>
                <a:moveTo>
                  <a:pt x="679704" y="25603"/>
                </a:moveTo>
                <a:lnTo>
                  <a:pt x="546201" y="25603"/>
                </a:lnTo>
                <a:cubicBezTo>
                  <a:pt x="539191" y="25603"/>
                  <a:pt x="533400" y="19812"/>
                  <a:pt x="533400" y="12802"/>
                </a:cubicBezTo>
                <a:cubicBezTo>
                  <a:pt x="533400" y="5791"/>
                  <a:pt x="539191" y="0"/>
                  <a:pt x="546201" y="0"/>
                </a:cubicBezTo>
                <a:lnTo>
                  <a:pt x="679704" y="0"/>
                </a:lnTo>
                <a:cubicBezTo>
                  <a:pt x="686715" y="0"/>
                  <a:pt x="692505" y="5791"/>
                  <a:pt x="692505" y="12802"/>
                </a:cubicBezTo>
                <a:cubicBezTo>
                  <a:pt x="692201" y="19812"/>
                  <a:pt x="686715" y="25603"/>
                  <a:pt x="679704" y="25603"/>
                </a:cubicBezTo>
                <a:close/>
                <a:moveTo>
                  <a:pt x="413004" y="25603"/>
                </a:moveTo>
                <a:lnTo>
                  <a:pt x="279501" y="25603"/>
                </a:lnTo>
                <a:cubicBezTo>
                  <a:pt x="272491" y="25603"/>
                  <a:pt x="266700" y="19812"/>
                  <a:pt x="266700" y="12802"/>
                </a:cubicBezTo>
                <a:cubicBezTo>
                  <a:pt x="266700" y="5791"/>
                  <a:pt x="272491" y="0"/>
                  <a:pt x="279501" y="0"/>
                </a:cubicBezTo>
                <a:lnTo>
                  <a:pt x="413004" y="0"/>
                </a:lnTo>
                <a:cubicBezTo>
                  <a:pt x="420015" y="0"/>
                  <a:pt x="425805" y="5791"/>
                  <a:pt x="425805" y="12802"/>
                </a:cubicBezTo>
                <a:cubicBezTo>
                  <a:pt x="425501" y="19812"/>
                  <a:pt x="420015" y="25603"/>
                  <a:pt x="413004" y="25603"/>
                </a:cubicBezTo>
                <a:close/>
                <a:moveTo>
                  <a:pt x="146304" y="25603"/>
                </a:moveTo>
                <a:lnTo>
                  <a:pt x="12801" y="25603"/>
                </a:lnTo>
                <a:cubicBezTo>
                  <a:pt x="5791" y="25603"/>
                  <a:pt x="0" y="19812"/>
                  <a:pt x="0" y="12802"/>
                </a:cubicBezTo>
                <a:cubicBezTo>
                  <a:pt x="0" y="5791"/>
                  <a:pt x="5791" y="0"/>
                  <a:pt x="12801" y="0"/>
                </a:cubicBezTo>
                <a:lnTo>
                  <a:pt x="146304" y="0"/>
                </a:lnTo>
                <a:cubicBezTo>
                  <a:pt x="153315" y="0"/>
                  <a:pt x="159105" y="5791"/>
                  <a:pt x="159105" y="12802"/>
                </a:cubicBezTo>
                <a:cubicBezTo>
                  <a:pt x="158801" y="19812"/>
                  <a:pt x="153315" y="25603"/>
                  <a:pt x="146304" y="25603"/>
                </a:cubicBezTo>
                <a:close/>
              </a:path>
            </a:pathLst>
          </a:custGeom>
          <a:solidFill>
            <a:srgbClr val="CCCCCC"/>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 name="Freeform: Shape 29">
            <a:extLst>
              <a:ext uri="{FF2B5EF4-FFF2-40B4-BE49-F238E27FC236}">
                <a16:creationId xmlns:a16="http://schemas.microsoft.com/office/drawing/2014/main" id="{DE104B11-6122-A289-4420-08316522DFBE}"/>
              </a:ext>
            </a:extLst>
          </p:cNvPr>
          <p:cNvSpPr/>
          <p:nvPr/>
        </p:nvSpPr>
        <p:spPr>
          <a:xfrm>
            <a:off x="7199376" y="2428341"/>
            <a:ext cx="1061009" cy="190195"/>
          </a:xfrm>
          <a:custGeom>
            <a:avLst/>
            <a:gdLst>
              <a:gd name="connsiteX0" fmla="*/ 12801 w 1061009"/>
              <a:gd name="connsiteY0" fmla="*/ 190195 h 190195"/>
              <a:gd name="connsiteX1" fmla="*/ 0 w 1061009"/>
              <a:gd name="connsiteY1" fmla="*/ 177394 h 190195"/>
              <a:gd name="connsiteX2" fmla="*/ 0 w 1061009"/>
              <a:gd name="connsiteY2" fmla="*/ 43891 h 190195"/>
              <a:gd name="connsiteX3" fmla="*/ 12801 w 1061009"/>
              <a:gd name="connsiteY3" fmla="*/ 31090 h 190195"/>
              <a:gd name="connsiteX4" fmla="*/ 25603 w 1061009"/>
              <a:gd name="connsiteY4" fmla="*/ 43891 h 190195"/>
              <a:gd name="connsiteX5" fmla="*/ 25603 w 1061009"/>
              <a:gd name="connsiteY5" fmla="*/ 177394 h 190195"/>
              <a:gd name="connsiteX6" fmla="*/ 12801 w 1061009"/>
              <a:gd name="connsiteY6" fmla="*/ 190195 h 190195"/>
              <a:gd name="connsiteX7" fmla="*/ 1048207 w 1061009"/>
              <a:gd name="connsiteY7" fmla="*/ 25603 h 190195"/>
              <a:gd name="connsiteX8" fmla="*/ 914705 w 1061009"/>
              <a:gd name="connsiteY8" fmla="*/ 25603 h 190195"/>
              <a:gd name="connsiteX9" fmla="*/ 901903 w 1061009"/>
              <a:gd name="connsiteY9" fmla="*/ 12802 h 190195"/>
              <a:gd name="connsiteX10" fmla="*/ 914705 w 1061009"/>
              <a:gd name="connsiteY10" fmla="*/ 0 h 190195"/>
              <a:gd name="connsiteX11" fmla="*/ 1048207 w 1061009"/>
              <a:gd name="connsiteY11" fmla="*/ 0 h 190195"/>
              <a:gd name="connsiteX12" fmla="*/ 1061009 w 1061009"/>
              <a:gd name="connsiteY12" fmla="*/ 12802 h 190195"/>
              <a:gd name="connsiteX13" fmla="*/ 1048207 w 1061009"/>
              <a:gd name="connsiteY13" fmla="*/ 25603 h 190195"/>
              <a:gd name="connsiteX14" fmla="*/ 781507 w 1061009"/>
              <a:gd name="connsiteY14" fmla="*/ 25603 h 190195"/>
              <a:gd name="connsiteX15" fmla="*/ 648005 w 1061009"/>
              <a:gd name="connsiteY15" fmla="*/ 25603 h 190195"/>
              <a:gd name="connsiteX16" fmla="*/ 635203 w 1061009"/>
              <a:gd name="connsiteY16" fmla="*/ 12802 h 190195"/>
              <a:gd name="connsiteX17" fmla="*/ 648005 w 1061009"/>
              <a:gd name="connsiteY17" fmla="*/ 0 h 190195"/>
              <a:gd name="connsiteX18" fmla="*/ 781507 w 1061009"/>
              <a:gd name="connsiteY18" fmla="*/ 0 h 190195"/>
              <a:gd name="connsiteX19" fmla="*/ 794309 w 1061009"/>
              <a:gd name="connsiteY19" fmla="*/ 12802 h 190195"/>
              <a:gd name="connsiteX20" fmla="*/ 781507 w 1061009"/>
              <a:gd name="connsiteY20" fmla="*/ 25603 h 190195"/>
              <a:gd name="connsiteX21" fmla="*/ 514807 w 1061009"/>
              <a:gd name="connsiteY21" fmla="*/ 25603 h 190195"/>
              <a:gd name="connsiteX22" fmla="*/ 381305 w 1061009"/>
              <a:gd name="connsiteY22" fmla="*/ 25603 h 190195"/>
              <a:gd name="connsiteX23" fmla="*/ 368503 w 1061009"/>
              <a:gd name="connsiteY23" fmla="*/ 12802 h 190195"/>
              <a:gd name="connsiteX24" fmla="*/ 381305 w 1061009"/>
              <a:gd name="connsiteY24" fmla="*/ 0 h 190195"/>
              <a:gd name="connsiteX25" fmla="*/ 514807 w 1061009"/>
              <a:gd name="connsiteY25" fmla="*/ 0 h 190195"/>
              <a:gd name="connsiteX26" fmla="*/ 527609 w 1061009"/>
              <a:gd name="connsiteY26" fmla="*/ 12802 h 190195"/>
              <a:gd name="connsiteX27" fmla="*/ 514807 w 1061009"/>
              <a:gd name="connsiteY27" fmla="*/ 25603 h 190195"/>
              <a:gd name="connsiteX28" fmla="*/ 248107 w 1061009"/>
              <a:gd name="connsiteY28" fmla="*/ 25603 h 190195"/>
              <a:gd name="connsiteX29" fmla="*/ 114605 w 1061009"/>
              <a:gd name="connsiteY29" fmla="*/ 25603 h 190195"/>
              <a:gd name="connsiteX30" fmla="*/ 101803 w 1061009"/>
              <a:gd name="connsiteY30" fmla="*/ 12802 h 190195"/>
              <a:gd name="connsiteX31" fmla="*/ 114605 w 1061009"/>
              <a:gd name="connsiteY31" fmla="*/ 0 h 190195"/>
              <a:gd name="connsiteX32" fmla="*/ 248107 w 1061009"/>
              <a:gd name="connsiteY32" fmla="*/ 0 h 190195"/>
              <a:gd name="connsiteX33" fmla="*/ 260909 w 1061009"/>
              <a:gd name="connsiteY33" fmla="*/ 12802 h 190195"/>
              <a:gd name="connsiteX34" fmla="*/ 248107 w 1061009"/>
              <a:gd name="connsiteY34" fmla="*/ 25603 h 190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61009" h="190195">
                <a:moveTo>
                  <a:pt x="12801" y="190195"/>
                </a:moveTo>
                <a:cubicBezTo>
                  <a:pt x="5791" y="190195"/>
                  <a:pt x="0" y="184404"/>
                  <a:pt x="0" y="177394"/>
                </a:cubicBezTo>
                <a:lnTo>
                  <a:pt x="0" y="43891"/>
                </a:lnTo>
                <a:cubicBezTo>
                  <a:pt x="0" y="36881"/>
                  <a:pt x="5791" y="31090"/>
                  <a:pt x="12801" y="31090"/>
                </a:cubicBezTo>
                <a:cubicBezTo>
                  <a:pt x="19812" y="31090"/>
                  <a:pt x="25603" y="36881"/>
                  <a:pt x="25603" y="43891"/>
                </a:cubicBezTo>
                <a:lnTo>
                  <a:pt x="25603" y="177394"/>
                </a:lnTo>
                <a:cubicBezTo>
                  <a:pt x="25299" y="184404"/>
                  <a:pt x="19812" y="190195"/>
                  <a:pt x="12801" y="190195"/>
                </a:cubicBezTo>
                <a:close/>
                <a:moveTo>
                  <a:pt x="1048207" y="25603"/>
                </a:moveTo>
                <a:lnTo>
                  <a:pt x="914705" y="25603"/>
                </a:lnTo>
                <a:cubicBezTo>
                  <a:pt x="907695" y="25603"/>
                  <a:pt x="901903" y="19812"/>
                  <a:pt x="901903" y="12802"/>
                </a:cubicBezTo>
                <a:cubicBezTo>
                  <a:pt x="901903" y="5791"/>
                  <a:pt x="907695" y="0"/>
                  <a:pt x="914705" y="0"/>
                </a:cubicBezTo>
                <a:lnTo>
                  <a:pt x="1048207" y="0"/>
                </a:lnTo>
                <a:cubicBezTo>
                  <a:pt x="1055218" y="0"/>
                  <a:pt x="1061009" y="5791"/>
                  <a:pt x="1061009" y="12802"/>
                </a:cubicBezTo>
                <a:cubicBezTo>
                  <a:pt x="1061009" y="19812"/>
                  <a:pt x="1055218" y="25603"/>
                  <a:pt x="1048207" y="25603"/>
                </a:cubicBezTo>
                <a:close/>
                <a:moveTo>
                  <a:pt x="781507" y="25603"/>
                </a:moveTo>
                <a:lnTo>
                  <a:pt x="648005" y="25603"/>
                </a:lnTo>
                <a:cubicBezTo>
                  <a:pt x="640995" y="25603"/>
                  <a:pt x="635203" y="19812"/>
                  <a:pt x="635203" y="12802"/>
                </a:cubicBezTo>
                <a:cubicBezTo>
                  <a:pt x="635203" y="5791"/>
                  <a:pt x="640995" y="0"/>
                  <a:pt x="648005" y="0"/>
                </a:cubicBezTo>
                <a:lnTo>
                  <a:pt x="781507" y="0"/>
                </a:lnTo>
                <a:cubicBezTo>
                  <a:pt x="788517" y="0"/>
                  <a:pt x="794309" y="5791"/>
                  <a:pt x="794309" y="12802"/>
                </a:cubicBezTo>
                <a:cubicBezTo>
                  <a:pt x="794309" y="19812"/>
                  <a:pt x="788517" y="25603"/>
                  <a:pt x="781507" y="25603"/>
                </a:cubicBezTo>
                <a:close/>
                <a:moveTo>
                  <a:pt x="514807" y="25603"/>
                </a:moveTo>
                <a:lnTo>
                  <a:pt x="381305" y="25603"/>
                </a:lnTo>
                <a:cubicBezTo>
                  <a:pt x="374295" y="25603"/>
                  <a:pt x="368503" y="19812"/>
                  <a:pt x="368503" y="12802"/>
                </a:cubicBezTo>
                <a:cubicBezTo>
                  <a:pt x="368503" y="5791"/>
                  <a:pt x="374295" y="0"/>
                  <a:pt x="381305" y="0"/>
                </a:cubicBezTo>
                <a:lnTo>
                  <a:pt x="514807" y="0"/>
                </a:lnTo>
                <a:cubicBezTo>
                  <a:pt x="521817" y="0"/>
                  <a:pt x="527609" y="5791"/>
                  <a:pt x="527609" y="12802"/>
                </a:cubicBezTo>
                <a:cubicBezTo>
                  <a:pt x="527609" y="19812"/>
                  <a:pt x="521817" y="25603"/>
                  <a:pt x="514807" y="25603"/>
                </a:cubicBezTo>
                <a:close/>
                <a:moveTo>
                  <a:pt x="248107" y="25603"/>
                </a:moveTo>
                <a:lnTo>
                  <a:pt x="114605" y="25603"/>
                </a:lnTo>
                <a:cubicBezTo>
                  <a:pt x="107595" y="25603"/>
                  <a:pt x="101803" y="19812"/>
                  <a:pt x="101803" y="12802"/>
                </a:cubicBezTo>
                <a:cubicBezTo>
                  <a:pt x="101803" y="5791"/>
                  <a:pt x="107595" y="0"/>
                  <a:pt x="114605" y="0"/>
                </a:cubicBezTo>
                <a:lnTo>
                  <a:pt x="248107" y="0"/>
                </a:lnTo>
                <a:cubicBezTo>
                  <a:pt x="255117" y="0"/>
                  <a:pt x="260909" y="5791"/>
                  <a:pt x="260909" y="12802"/>
                </a:cubicBezTo>
                <a:cubicBezTo>
                  <a:pt x="260909" y="19812"/>
                  <a:pt x="255117" y="25603"/>
                  <a:pt x="248107" y="25603"/>
                </a:cubicBezTo>
                <a:close/>
              </a:path>
            </a:pathLst>
          </a:custGeom>
          <a:solidFill>
            <a:srgbClr val="CCCCCC"/>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60" name="Freeform: Shape 159">
            <a:extLst>
              <a:ext uri="{FF2B5EF4-FFF2-40B4-BE49-F238E27FC236}">
                <a16:creationId xmlns:a16="http://schemas.microsoft.com/office/drawing/2014/main" id="{7391AFFF-6921-3514-346E-71FF1A7A4F74}"/>
              </a:ext>
            </a:extLst>
          </p:cNvPr>
          <p:cNvSpPr/>
          <p:nvPr/>
        </p:nvSpPr>
        <p:spPr>
          <a:xfrm>
            <a:off x="2299716" y="4818278"/>
            <a:ext cx="652881" cy="25602"/>
          </a:xfrm>
          <a:custGeom>
            <a:avLst/>
            <a:gdLst>
              <a:gd name="connsiteX0" fmla="*/ 640080 w 652881"/>
              <a:gd name="connsiteY0" fmla="*/ 25603 h 25602"/>
              <a:gd name="connsiteX1" fmla="*/ 506578 w 652881"/>
              <a:gd name="connsiteY1" fmla="*/ 25603 h 25602"/>
              <a:gd name="connsiteX2" fmla="*/ 493776 w 652881"/>
              <a:gd name="connsiteY2" fmla="*/ 12801 h 25602"/>
              <a:gd name="connsiteX3" fmla="*/ 506578 w 652881"/>
              <a:gd name="connsiteY3" fmla="*/ 0 h 25602"/>
              <a:gd name="connsiteX4" fmla="*/ 640080 w 652881"/>
              <a:gd name="connsiteY4" fmla="*/ 0 h 25602"/>
              <a:gd name="connsiteX5" fmla="*/ 652882 w 652881"/>
              <a:gd name="connsiteY5" fmla="*/ 12801 h 25602"/>
              <a:gd name="connsiteX6" fmla="*/ 640080 w 652881"/>
              <a:gd name="connsiteY6" fmla="*/ 25603 h 25602"/>
              <a:gd name="connsiteX7" fmla="*/ 373380 w 652881"/>
              <a:gd name="connsiteY7" fmla="*/ 25603 h 25602"/>
              <a:gd name="connsiteX8" fmla="*/ 239878 w 652881"/>
              <a:gd name="connsiteY8" fmla="*/ 25603 h 25602"/>
              <a:gd name="connsiteX9" fmla="*/ 227076 w 652881"/>
              <a:gd name="connsiteY9" fmla="*/ 12801 h 25602"/>
              <a:gd name="connsiteX10" fmla="*/ 239878 w 652881"/>
              <a:gd name="connsiteY10" fmla="*/ 0 h 25602"/>
              <a:gd name="connsiteX11" fmla="*/ 373380 w 652881"/>
              <a:gd name="connsiteY11" fmla="*/ 0 h 25602"/>
              <a:gd name="connsiteX12" fmla="*/ 386182 w 652881"/>
              <a:gd name="connsiteY12" fmla="*/ 12801 h 25602"/>
              <a:gd name="connsiteX13" fmla="*/ 373380 w 652881"/>
              <a:gd name="connsiteY13" fmla="*/ 25603 h 25602"/>
              <a:gd name="connsiteX14" fmla="*/ 106680 w 652881"/>
              <a:gd name="connsiteY14" fmla="*/ 25603 h 25602"/>
              <a:gd name="connsiteX15" fmla="*/ 12802 w 652881"/>
              <a:gd name="connsiteY15" fmla="*/ 25603 h 25602"/>
              <a:gd name="connsiteX16" fmla="*/ 0 w 652881"/>
              <a:gd name="connsiteY16" fmla="*/ 12801 h 25602"/>
              <a:gd name="connsiteX17" fmla="*/ 12802 w 652881"/>
              <a:gd name="connsiteY17" fmla="*/ 0 h 25602"/>
              <a:gd name="connsiteX18" fmla="*/ 106680 w 652881"/>
              <a:gd name="connsiteY18" fmla="*/ 0 h 25602"/>
              <a:gd name="connsiteX19" fmla="*/ 119482 w 652881"/>
              <a:gd name="connsiteY19" fmla="*/ 12801 h 25602"/>
              <a:gd name="connsiteX20" fmla="*/ 106680 w 652881"/>
              <a:gd name="connsiteY20" fmla="*/ 25603 h 25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2881" h="25602">
                <a:moveTo>
                  <a:pt x="640080" y="25603"/>
                </a:moveTo>
                <a:lnTo>
                  <a:pt x="506578" y="25603"/>
                </a:lnTo>
                <a:cubicBezTo>
                  <a:pt x="499567" y="25603"/>
                  <a:pt x="493776" y="19812"/>
                  <a:pt x="493776" y="12801"/>
                </a:cubicBezTo>
                <a:cubicBezTo>
                  <a:pt x="493776" y="5791"/>
                  <a:pt x="499567" y="0"/>
                  <a:pt x="506578" y="0"/>
                </a:cubicBezTo>
                <a:lnTo>
                  <a:pt x="640080" y="0"/>
                </a:lnTo>
                <a:cubicBezTo>
                  <a:pt x="647090" y="0"/>
                  <a:pt x="652882" y="5791"/>
                  <a:pt x="652882" y="12801"/>
                </a:cubicBezTo>
                <a:cubicBezTo>
                  <a:pt x="652882" y="19812"/>
                  <a:pt x="647090" y="25603"/>
                  <a:pt x="640080" y="25603"/>
                </a:cubicBezTo>
                <a:close/>
                <a:moveTo>
                  <a:pt x="373380" y="25603"/>
                </a:moveTo>
                <a:lnTo>
                  <a:pt x="239878" y="25603"/>
                </a:lnTo>
                <a:cubicBezTo>
                  <a:pt x="232867" y="25603"/>
                  <a:pt x="227076" y="19812"/>
                  <a:pt x="227076" y="12801"/>
                </a:cubicBezTo>
                <a:cubicBezTo>
                  <a:pt x="227076" y="5791"/>
                  <a:pt x="232867" y="0"/>
                  <a:pt x="239878" y="0"/>
                </a:cubicBezTo>
                <a:lnTo>
                  <a:pt x="373380" y="0"/>
                </a:lnTo>
                <a:cubicBezTo>
                  <a:pt x="380390" y="0"/>
                  <a:pt x="386182" y="5791"/>
                  <a:pt x="386182" y="12801"/>
                </a:cubicBezTo>
                <a:cubicBezTo>
                  <a:pt x="386182" y="19812"/>
                  <a:pt x="380390" y="25603"/>
                  <a:pt x="373380" y="25603"/>
                </a:cubicBezTo>
                <a:close/>
                <a:moveTo>
                  <a:pt x="106680" y="25603"/>
                </a:moveTo>
                <a:lnTo>
                  <a:pt x="12802" y="25603"/>
                </a:lnTo>
                <a:cubicBezTo>
                  <a:pt x="5791" y="25603"/>
                  <a:pt x="0" y="19812"/>
                  <a:pt x="0" y="12801"/>
                </a:cubicBezTo>
                <a:cubicBezTo>
                  <a:pt x="0" y="5791"/>
                  <a:pt x="5791" y="0"/>
                  <a:pt x="12802" y="0"/>
                </a:cubicBezTo>
                <a:lnTo>
                  <a:pt x="106680" y="0"/>
                </a:lnTo>
                <a:cubicBezTo>
                  <a:pt x="113690" y="0"/>
                  <a:pt x="119482" y="5791"/>
                  <a:pt x="119482" y="12801"/>
                </a:cubicBezTo>
                <a:cubicBezTo>
                  <a:pt x="119482" y="19812"/>
                  <a:pt x="113690" y="25603"/>
                  <a:pt x="106680" y="25603"/>
                </a:cubicBezTo>
                <a:close/>
              </a:path>
            </a:pathLst>
          </a:custGeom>
          <a:solidFill>
            <a:srgbClr val="CCCCCC"/>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4" name="Freeform: Shape 283">
            <a:extLst>
              <a:ext uri="{FF2B5EF4-FFF2-40B4-BE49-F238E27FC236}">
                <a16:creationId xmlns:a16="http://schemas.microsoft.com/office/drawing/2014/main" id="{5341C8C3-5785-C21D-CE42-373D4FBB7BCD}"/>
              </a:ext>
            </a:extLst>
          </p:cNvPr>
          <p:cNvSpPr/>
          <p:nvPr/>
        </p:nvSpPr>
        <p:spPr>
          <a:xfrm>
            <a:off x="9290609" y="4818278"/>
            <a:ext cx="652881" cy="25602"/>
          </a:xfrm>
          <a:custGeom>
            <a:avLst/>
            <a:gdLst>
              <a:gd name="connsiteX0" fmla="*/ 640080 w 652881"/>
              <a:gd name="connsiteY0" fmla="*/ 25603 h 25602"/>
              <a:gd name="connsiteX1" fmla="*/ 506577 w 652881"/>
              <a:gd name="connsiteY1" fmla="*/ 25603 h 25602"/>
              <a:gd name="connsiteX2" fmla="*/ 493776 w 652881"/>
              <a:gd name="connsiteY2" fmla="*/ 12801 h 25602"/>
              <a:gd name="connsiteX3" fmla="*/ 506577 w 652881"/>
              <a:gd name="connsiteY3" fmla="*/ 0 h 25602"/>
              <a:gd name="connsiteX4" fmla="*/ 640080 w 652881"/>
              <a:gd name="connsiteY4" fmla="*/ 0 h 25602"/>
              <a:gd name="connsiteX5" fmla="*/ 652881 w 652881"/>
              <a:gd name="connsiteY5" fmla="*/ 12801 h 25602"/>
              <a:gd name="connsiteX6" fmla="*/ 640080 w 652881"/>
              <a:gd name="connsiteY6" fmla="*/ 25603 h 25602"/>
              <a:gd name="connsiteX7" fmla="*/ 373380 w 652881"/>
              <a:gd name="connsiteY7" fmla="*/ 25603 h 25602"/>
              <a:gd name="connsiteX8" fmla="*/ 239877 w 652881"/>
              <a:gd name="connsiteY8" fmla="*/ 25603 h 25602"/>
              <a:gd name="connsiteX9" fmla="*/ 227076 w 652881"/>
              <a:gd name="connsiteY9" fmla="*/ 12801 h 25602"/>
              <a:gd name="connsiteX10" fmla="*/ 239877 w 652881"/>
              <a:gd name="connsiteY10" fmla="*/ 0 h 25602"/>
              <a:gd name="connsiteX11" fmla="*/ 373380 w 652881"/>
              <a:gd name="connsiteY11" fmla="*/ 0 h 25602"/>
              <a:gd name="connsiteX12" fmla="*/ 386181 w 652881"/>
              <a:gd name="connsiteY12" fmla="*/ 12801 h 25602"/>
              <a:gd name="connsiteX13" fmla="*/ 373380 w 652881"/>
              <a:gd name="connsiteY13" fmla="*/ 25603 h 25602"/>
              <a:gd name="connsiteX14" fmla="*/ 106680 w 652881"/>
              <a:gd name="connsiteY14" fmla="*/ 25603 h 25602"/>
              <a:gd name="connsiteX15" fmla="*/ 12801 w 652881"/>
              <a:gd name="connsiteY15" fmla="*/ 25603 h 25602"/>
              <a:gd name="connsiteX16" fmla="*/ 0 w 652881"/>
              <a:gd name="connsiteY16" fmla="*/ 12801 h 25602"/>
              <a:gd name="connsiteX17" fmla="*/ 12801 w 652881"/>
              <a:gd name="connsiteY17" fmla="*/ 0 h 25602"/>
              <a:gd name="connsiteX18" fmla="*/ 106680 w 652881"/>
              <a:gd name="connsiteY18" fmla="*/ 0 h 25602"/>
              <a:gd name="connsiteX19" fmla="*/ 119481 w 652881"/>
              <a:gd name="connsiteY19" fmla="*/ 12801 h 25602"/>
              <a:gd name="connsiteX20" fmla="*/ 106680 w 652881"/>
              <a:gd name="connsiteY20" fmla="*/ 25603 h 25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2881" h="25602">
                <a:moveTo>
                  <a:pt x="640080" y="25603"/>
                </a:moveTo>
                <a:lnTo>
                  <a:pt x="506577" y="25603"/>
                </a:lnTo>
                <a:cubicBezTo>
                  <a:pt x="499567" y="25603"/>
                  <a:pt x="493776" y="19812"/>
                  <a:pt x="493776" y="12801"/>
                </a:cubicBezTo>
                <a:cubicBezTo>
                  <a:pt x="493776" y="5791"/>
                  <a:pt x="499567" y="0"/>
                  <a:pt x="506577" y="0"/>
                </a:cubicBezTo>
                <a:lnTo>
                  <a:pt x="640080" y="0"/>
                </a:lnTo>
                <a:cubicBezTo>
                  <a:pt x="647090" y="0"/>
                  <a:pt x="652881" y="5791"/>
                  <a:pt x="652881" y="12801"/>
                </a:cubicBezTo>
                <a:cubicBezTo>
                  <a:pt x="652576" y="19812"/>
                  <a:pt x="647090" y="25603"/>
                  <a:pt x="640080" y="25603"/>
                </a:cubicBezTo>
                <a:close/>
                <a:moveTo>
                  <a:pt x="373380" y="25603"/>
                </a:moveTo>
                <a:lnTo>
                  <a:pt x="239877" y="25603"/>
                </a:lnTo>
                <a:cubicBezTo>
                  <a:pt x="232867" y="25603"/>
                  <a:pt x="227076" y="19812"/>
                  <a:pt x="227076" y="12801"/>
                </a:cubicBezTo>
                <a:cubicBezTo>
                  <a:pt x="227076" y="5791"/>
                  <a:pt x="232867" y="0"/>
                  <a:pt x="239877" y="0"/>
                </a:cubicBezTo>
                <a:lnTo>
                  <a:pt x="373380" y="0"/>
                </a:lnTo>
                <a:cubicBezTo>
                  <a:pt x="380390" y="0"/>
                  <a:pt x="386181" y="5791"/>
                  <a:pt x="386181" y="12801"/>
                </a:cubicBezTo>
                <a:cubicBezTo>
                  <a:pt x="385876" y="19812"/>
                  <a:pt x="380390" y="25603"/>
                  <a:pt x="373380" y="25603"/>
                </a:cubicBezTo>
                <a:close/>
                <a:moveTo>
                  <a:pt x="106680" y="25603"/>
                </a:moveTo>
                <a:lnTo>
                  <a:pt x="12801" y="25603"/>
                </a:lnTo>
                <a:cubicBezTo>
                  <a:pt x="5791" y="25603"/>
                  <a:pt x="0" y="19812"/>
                  <a:pt x="0" y="12801"/>
                </a:cubicBezTo>
                <a:cubicBezTo>
                  <a:pt x="0" y="5791"/>
                  <a:pt x="5791" y="0"/>
                  <a:pt x="12801" y="0"/>
                </a:cubicBezTo>
                <a:lnTo>
                  <a:pt x="106680" y="0"/>
                </a:lnTo>
                <a:cubicBezTo>
                  <a:pt x="113690" y="0"/>
                  <a:pt x="119481" y="5791"/>
                  <a:pt x="119481" y="12801"/>
                </a:cubicBezTo>
                <a:cubicBezTo>
                  <a:pt x="119176" y="19812"/>
                  <a:pt x="113690" y="25603"/>
                  <a:pt x="106680" y="25603"/>
                </a:cubicBezTo>
                <a:close/>
              </a:path>
            </a:pathLst>
          </a:custGeom>
          <a:solidFill>
            <a:srgbClr val="CCCCCC"/>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nvGrpSpPr>
          <p:cNvPr id="40" name="Group 39">
            <a:extLst>
              <a:ext uri="{FF2B5EF4-FFF2-40B4-BE49-F238E27FC236}">
                <a16:creationId xmlns:a16="http://schemas.microsoft.com/office/drawing/2014/main" id="{53DF5730-78D3-A354-A331-40BF2A0B80B3}"/>
              </a:ext>
            </a:extLst>
          </p:cNvPr>
          <p:cNvGrpSpPr/>
          <p:nvPr/>
        </p:nvGrpSpPr>
        <p:grpSpPr>
          <a:xfrm>
            <a:off x="4742688" y="4279098"/>
            <a:ext cx="2826410" cy="1678522"/>
            <a:chOff x="4742688" y="4279098"/>
            <a:chExt cx="2826410" cy="1678522"/>
          </a:xfrm>
        </p:grpSpPr>
        <p:sp>
          <p:nvSpPr>
            <p:cNvPr id="19" name="Freeform: Shape 18">
              <a:extLst>
                <a:ext uri="{FF2B5EF4-FFF2-40B4-BE49-F238E27FC236}">
                  <a16:creationId xmlns:a16="http://schemas.microsoft.com/office/drawing/2014/main" id="{EFB7D61D-B2CC-E950-3EC4-855EBBD7A9B7}"/>
                </a:ext>
              </a:extLst>
            </p:cNvPr>
            <p:cNvSpPr/>
            <p:nvPr/>
          </p:nvSpPr>
          <p:spPr>
            <a:xfrm>
              <a:off x="4742688" y="4477816"/>
              <a:ext cx="2826410" cy="1413052"/>
            </a:xfrm>
            <a:custGeom>
              <a:avLst/>
              <a:gdLst>
                <a:gd name="connsiteX0" fmla="*/ 2826411 w 2826410"/>
                <a:gd name="connsiteY0" fmla="*/ 1413053 h 1413052"/>
                <a:gd name="connsiteX1" fmla="*/ 0 w 2826410"/>
                <a:gd name="connsiteY1" fmla="*/ 1413053 h 1413052"/>
                <a:gd name="connsiteX2" fmla="*/ 1413358 w 2826410"/>
                <a:gd name="connsiteY2" fmla="*/ 0 h 1413052"/>
                <a:gd name="connsiteX3" fmla="*/ 1819351 w 2826410"/>
                <a:gd name="connsiteY3" fmla="*/ 59131 h 1413052"/>
                <a:gd name="connsiteX4" fmla="*/ 1958950 w 2826410"/>
                <a:gd name="connsiteY4" fmla="*/ 109119 h 1413052"/>
                <a:gd name="connsiteX5" fmla="*/ 2826411 w 2826410"/>
                <a:gd name="connsiteY5" fmla="*/ 1413053 h 1413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6410" h="1413052">
                  <a:moveTo>
                    <a:pt x="2826411" y="1413053"/>
                  </a:moveTo>
                  <a:lnTo>
                    <a:pt x="0" y="1413053"/>
                  </a:lnTo>
                  <a:cubicBezTo>
                    <a:pt x="0" y="632460"/>
                    <a:pt x="632765" y="0"/>
                    <a:pt x="1413358" y="0"/>
                  </a:cubicBezTo>
                  <a:cubicBezTo>
                    <a:pt x="1554480" y="0"/>
                    <a:pt x="1690726" y="20727"/>
                    <a:pt x="1819351" y="59131"/>
                  </a:cubicBezTo>
                  <a:cubicBezTo>
                    <a:pt x="1866900" y="73457"/>
                    <a:pt x="1913535" y="90221"/>
                    <a:pt x="1958950" y="109119"/>
                  </a:cubicBezTo>
                  <a:cubicBezTo>
                    <a:pt x="2468271" y="322479"/>
                    <a:pt x="2826411" y="826008"/>
                    <a:pt x="2826411" y="1413053"/>
                  </a:cubicBezTo>
                  <a:close/>
                </a:path>
              </a:pathLst>
            </a:custGeom>
            <a:solidFill>
              <a:srgbClr val="F2F2F2"/>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6" name="Freeform: Shape 25">
              <a:extLst>
                <a:ext uri="{FF2B5EF4-FFF2-40B4-BE49-F238E27FC236}">
                  <a16:creationId xmlns:a16="http://schemas.microsoft.com/office/drawing/2014/main" id="{4613BCC6-852C-B5D0-2FEE-8CBEBD012DE7}"/>
                </a:ext>
              </a:extLst>
            </p:cNvPr>
            <p:cNvSpPr/>
            <p:nvPr/>
          </p:nvSpPr>
          <p:spPr>
            <a:xfrm>
              <a:off x="4908499" y="4643628"/>
              <a:ext cx="2494483" cy="1313992"/>
            </a:xfrm>
            <a:custGeom>
              <a:avLst/>
              <a:gdLst>
                <a:gd name="connsiteX0" fmla="*/ 2494483 w 2494483"/>
                <a:gd name="connsiteY0" fmla="*/ 1313993 h 1313992"/>
                <a:gd name="connsiteX1" fmla="*/ 0 w 2494483"/>
                <a:gd name="connsiteY1" fmla="*/ 1313993 h 1313992"/>
                <a:gd name="connsiteX2" fmla="*/ 0 w 2494483"/>
                <a:gd name="connsiteY2" fmla="*/ 1247242 h 1313992"/>
                <a:gd name="connsiteX3" fmla="*/ 1247242 w 2494483"/>
                <a:gd name="connsiteY3" fmla="*/ 0 h 1313992"/>
                <a:gd name="connsiteX4" fmla="*/ 2494483 w 2494483"/>
                <a:gd name="connsiteY4" fmla="*/ 1247242 h 1313992"/>
                <a:gd name="connsiteX5" fmla="*/ 2494483 w 2494483"/>
                <a:gd name="connsiteY5" fmla="*/ 1313993 h 1313992"/>
                <a:gd name="connsiteX6" fmla="*/ 135331 w 2494483"/>
                <a:gd name="connsiteY6" fmla="*/ 1180795 h 1313992"/>
                <a:gd name="connsiteX7" fmla="*/ 2359152 w 2494483"/>
                <a:gd name="connsiteY7" fmla="*/ 1180795 h 1313992"/>
                <a:gd name="connsiteX8" fmla="*/ 1247242 w 2494483"/>
                <a:gd name="connsiteY8" fmla="*/ 133503 h 1313992"/>
                <a:gd name="connsiteX9" fmla="*/ 135331 w 2494483"/>
                <a:gd name="connsiteY9" fmla="*/ 1180795 h 1313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94483" h="1313992">
                  <a:moveTo>
                    <a:pt x="2494483" y="1313993"/>
                  </a:moveTo>
                  <a:lnTo>
                    <a:pt x="0" y="1313993"/>
                  </a:lnTo>
                  <a:lnTo>
                    <a:pt x="0" y="1247242"/>
                  </a:lnTo>
                  <a:cubicBezTo>
                    <a:pt x="0" y="559613"/>
                    <a:pt x="559613" y="0"/>
                    <a:pt x="1247242" y="0"/>
                  </a:cubicBezTo>
                  <a:cubicBezTo>
                    <a:pt x="1934870" y="0"/>
                    <a:pt x="2494483" y="559613"/>
                    <a:pt x="2494483" y="1247242"/>
                  </a:cubicBezTo>
                  <a:lnTo>
                    <a:pt x="2494483" y="1313993"/>
                  </a:lnTo>
                  <a:close/>
                  <a:moveTo>
                    <a:pt x="135331" y="1180795"/>
                  </a:moveTo>
                  <a:lnTo>
                    <a:pt x="2359152" y="1180795"/>
                  </a:lnTo>
                  <a:cubicBezTo>
                    <a:pt x="2324405" y="597408"/>
                    <a:pt x="1839163" y="133503"/>
                    <a:pt x="1247242" y="133503"/>
                  </a:cubicBezTo>
                  <a:cubicBezTo>
                    <a:pt x="655320" y="133503"/>
                    <a:pt x="169773" y="597408"/>
                    <a:pt x="135331" y="1180795"/>
                  </a:cubicBezTo>
                  <a:close/>
                </a:path>
              </a:pathLst>
            </a:custGeom>
            <a:solidFill>
              <a:srgbClr val="FFFFFF"/>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 name="Freeform: Shape 26">
              <a:extLst>
                <a:ext uri="{FF2B5EF4-FFF2-40B4-BE49-F238E27FC236}">
                  <a16:creationId xmlns:a16="http://schemas.microsoft.com/office/drawing/2014/main" id="{B4B94F40-EA57-FA6A-490B-A461C4442B26}"/>
                </a:ext>
              </a:extLst>
            </p:cNvPr>
            <p:cNvSpPr/>
            <p:nvPr/>
          </p:nvSpPr>
          <p:spPr>
            <a:xfrm>
              <a:off x="5893612" y="5594299"/>
              <a:ext cx="349910" cy="349910"/>
            </a:xfrm>
            <a:custGeom>
              <a:avLst/>
              <a:gdLst>
                <a:gd name="connsiteX0" fmla="*/ 349910 w 349910"/>
                <a:gd name="connsiteY0" fmla="*/ 174955 h 349910"/>
                <a:gd name="connsiteX1" fmla="*/ 174955 w 349910"/>
                <a:gd name="connsiteY1" fmla="*/ 349910 h 349910"/>
                <a:gd name="connsiteX2" fmla="*/ 49073 w 349910"/>
                <a:gd name="connsiteY2" fmla="*/ 296570 h 349910"/>
                <a:gd name="connsiteX3" fmla="*/ 28651 w 349910"/>
                <a:gd name="connsiteY3" fmla="*/ 270967 h 349910"/>
                <a:gd name="connsiteX4" fmla="*/ 0 w 349910"/>
                <a:gd name="connsiteY4" fmla="*/ 174955 h 349910"/>
                <a:gd name="connsiteX5" fmla="*/ 158801 w 349910"/>
                <a:gd name="connsiteY5" fmla="*/ 609 h 349910"/>
                <a:gd name="connsiteX6" fmla="*/ 174955 w 349910"/>
                <a:gd name="connsiteY6" fmla="*/ 0 h 349910"/>
                <a:gd name="connsiteX7" fmla="*/ 298399 w 349910"/>
                <a:gd name="connsiteY7" fmla="*/ 50901 h 349910"/>
                <a:gd name="connsiteX8" fmla="*/ 349910 w 349910"/>
                <a:gd name="connsiteY8" fmla="*/ 174955 h 34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9910" h="349910">
                  <a:moveTo>
                    <a:pt x="349910" y="174955"/>
                  </a:moveTo>
                  <a:cubicBezTo>
                    <a:pt x="349910" y="271577"/>
                    <a:pt x="271577" y="349910"/>
                    <a:pt x="174955" y="349910"/>
                  </a:cubicBezTo>
                  <a:cubicBezTo>
                    <a:pt x="125578" y="349910"/>
                    <a:pt x="80772" y="329489"/>
                    <a:pt x="49073" y="296570"/>
                  </a:cubicBezTo>
                  <a:cubicBezTo>
                    <a:pt x="41453" y="288645"/>
                    <a:pt x="34747" y="280111"/>
                    <a:pt x="28651" y="270967"/>
                  </a:cubicBezTo>
                  <a:cubicBezTo>
                    <a:pt x="10363" y="243535"/>
                    <a:pt x="0" y="210312"/>
                    <a:pt x="0" y="174955"/>
                  </a:cubicBezTo>
                  <a:cubicBezTo>
                    <a:pt x="0" y="83820"/>
                    <a:pt x="69799" y="8839"/>
                    <a:pt x="158801" y="609"/>
                  </a:cubicBezTo>
                  <a:cubicBezTo>
                    <a:pt x="163983" y="0"/>
                    <a:pt x="169469" y="0"/>
                    <a:pt x="174955" y="0"/>
                  </a:cubicBezTo>
                  <a:cubicBezTo>
                    <a:pt x="223114" y="0"/>
                    <a:pt x="266700" y="19507"/>
                    <a:pt x="298399" y="50901"/>
                  </a:cubicBezTo>
                  <a:cubicBezTo>
                    <a:pt x="330099" y="82601"/>
                    <a:pt x="349910" y="126492"/>
                    <a:pt x="349910" y="174955"/>
                  </a:cubicBezTo>
                  <a:close/>
                </a:path>
              </a:pathLst>
            </a:custGeom>
            <a:solidFill>
              <a:srgbClr val="999999"/>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 name="Freeform: Shape 27">
              <a:extLst>
                <a:ext uri="{FF2B5EF4-FFF2-40B4-BE49-F238E27FC236}">
                  <a16:creationId xmlns:a16="http://schemas.microsoft.com/office/drawing/2014/main" id="{A0276381-F0BA-A62E-E02B-AFC9B726DEF6}"/>
                </a:ext>
              </a:extLst>
            </p:cNvPr>
            <p:cNvSpPr/>
            <p:nvPr/>
          </p:nvSpPr>
          <p:spPr>
            <a:xfrm>
              <a:off x="5970117" y="5670499"/>
              <a:ext cx="197510" cy="197510"/>
            </a:xfrm>
            <a:custGeom>
              <a:avLst/>
              <a:gdLst>
                <a:gd name="connsiteX0" fmla="*/ 197511 w 197510"/>
                <a:gd name="connsiteY0" fmla="*/ 98755 h 197510"/>
                <a:gd name="connsiteX1" fmla="*/ 98755 w 197510"/>
                <a:gd name="connsiteY1" fmla="*/ 197510 h 197510"/>
                <a:gd name="connsiteX2" fmla="*/ 27737 w 197510"/>
                <a:gd name="connsiteY2" fmla="*/ 167335 h 197510"/>
                <a:gd name="connsiteX3" fmla="*/ 16155 w 197510"/>
                <a:gd name="connsiteY3" fmla="*/ 153009 h 197510"/>
                <a:gd name="connsiteX4" fmla="*/ 0 w 197510"/>
                <a:gd name="connsiteY4" fmla="*/ 98755 h 197510"/>
                <a:gd name="connsiteX5" fmla="*/ 89611 w 197510"/>
                <a:gd name="connsiteY5" fmla="*/ 305 h 197510"/>
                <a:gd name="connsiteX6" fmla="*/ 98755 w 197510"/>
                <a:gd name="connsiteY6" fmla="*/ 0 h 197510"/>
                <a:gd name="connsiteX7" fmla="*/ 168555 w 197510"/>
                <a:gd name="connsiteY7" fmla="*/ 28651 h 197510"/>
                <a:gd name="connsiteX8" fmla="*/ 197511 w 197510"/>
                <a:gd name="connsiteY8" fmla="*/ 98755 h 197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10" h="197510">
                  <a:moveTo>
                    <a:pt x="197511" y="98755"/>
                  </a:moveTo>
                  <a:cubicBezTo>
                    <a:pt x="197511" y="153314"/>
                    <a:pt x="153315" y="197510"/>
                    <a:pt x="98755" y="197510"/>
                  </a:cubicBezTo>
                  <a:cubicBezTo>
                    <a:pt x="70714" y="197510"/>
                    <a:pt x="45720" y="185928"/>
                    <a:pt x="27737" y="167335"/>
                  </a:cubicBezTo>
                  <a:cubicBezTo>
                    <a:pt x="23470" y="162763"/>
                    <a:pt x="19507" y="158191"/>
                    <a:pt x="16155" y="153009"/>
                  </a:cubicBezTo>
                  <a:cubicBezTo>
                    <a:pt x="5791" y="137465"/>
                    <a:pt x="0" y="118872"/>
                    <a:pt x="0" y="98755"/>
                  </a:cubicBezTo>
                  <a:cubicBezTo>
                    <a:pt x="0" y="47244"/>
                    <a:pt x="39319" y="4877"/>
                    <a:pt x="89611" y="305"/>
                  </a:cubicBezTo>
                  <a:cubicBezTo>
                    <a:pt x="92659" y="0"/>
                    <a:pt x="95707" y="0"/>
                    <a:pt x="98755" y="0"/>
                  </a:cubicBezTo>
                  <a:cubicBezTo>
                    <a:pt x="125883" y="0"/>
                    <a:pt x="150571" y="10973"/>
                    <a:pt x="168555" y="28651"/>
                  </a:cubicBezTo>
                  <a:cubicBezTo>
                    <a:pt x="186233" y="46634"/>
                    <a:pt x="197511" y="71323"/>
                    <a:pt x="197511" y="98755"/>
                  </a:cubicBezTo>
                  <a:close/>
                </a:path>
              </a:pathLst>
            </a:custGeom>
            <a:solidFill>
              <a:srgbClr val="808080"/>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85" name="Freeform: Shape 284">
              <a:extLst>
                <a:ext uri="{FF2B5EF4-FFF2-40B4-BE49-F238E27FC236}">
                  <a16:creationId xmlns:a16="http://schemas.microsoft.com/office/drawing/2014/main" id="{F9C37B65-9002-63C5-F891-8B0054DC8F4A}"/>
                </a:ext>
              </a:extLst>
            </p:cNvPr>
            <p:cNvSpPr/>
            <p:nvPr/>
          </p:nvSpPr>
          <p:spPr>
            <a:xfrm>
              <a:off x="5957620" y="4279098"/>
              <a:ext cx="879652" cy="1611770"/>
            </a:xfrm>
            <a:custGeom>
              <a:avLst/>
              <a:gdLst>
                <a:gd name="connsiteX0" fmla="*/ 879653 w 879652"/>
                <a:gd name="connsiteY0" fmla="*/ 74055 h 1611770"/>
                <a:gd name="connsiteX1" fmla="*/ 872338 w 879652"/>
                <a:gd name="connsiteY1" fmla="*/ 105754 h 1611770"/>
                <a:gd name="connsiteX2" fmla="*/ 778764 w 879652"/>
                <a:gd name="connsiteY2" fmla="*/ 307532 h 1611770"/>
                <a:gd name="connsiteX3" fmla="*/ 269443 w 879652"/>
                <a:gd name="connsiteY3" fmla="*/ 1366102 h 1611770"/>
                <a:gd name="connsiteX4" fmla="*/ 151181 w 879652"/>
                <a:gd name="connsiteY4" fmla="*/ 1611771 h 1611770"/>
                <a:gd name="connsiteX5" fmla="*/ 20422 w 879652"/>
                <a:gd name="connsiteY5" fmla="*/ 1611771 h 1611770"/>
                <a:gd name="connsiteX6" fmla="*/ 0 w 879652"/>
                <a:gd name="connsiteY6" fmla="*/ 1586168 h 1611770"/>
                <a:gd name="connsiteX7" fmla="*/ 130150 w 879652"/>
                <a:gd name="connsiteY7" fmla="*/ 1315810 h 1611770"/>
                <a:gd name="connsiteX8" fmla="*/ 639470 w 879652"/>
                <a:gd name="connsiteY8" fmla="*/ 257544 h 1611770"/>
                <a:gd name="connsiteX9" fmla="*/ 739750 w 879652"/>
                <a:gd name="connsiteY9" fmla="*/ 41746 h 1611770"/>
                <a:gd name="connsiteX10" fmla="*/ 838200 w 879652"/>
                <a:gd name="connsiteY10" fmla="*/ 7303 h 1611770"/>
                <a:gd name="connsiteX11" fmla="*/ 879653 w 879652"/>
                <a:gd name="connsiteY11" fmla="*/ 74055 h 1611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79652" h="1611770">
                  <a:moveTo>
                    <a:pt x="879653" y="74055"/>
                  </a:moveTo>
                  <a:cubicBezTo>
                    <a:pt x="879653" y="84723"/>
                    <a:pt x="877519" y="95695"/>
                    <a:pt x="872338" y="105754"/>
                  </a:cubicBezTo>
                  <a:lnTo>
                    <a:pt x="778764" y="307532"/>
                  </a:lnTo>
                  <a:lnTo>
                    <a:pt x="269443" y="1366102"/>
                  </a:lnTo>
                  <a:lnTo>
                    <a:pt x="151181" y="1611771"/>
                  </a:lnTo>
                  <a:lnTo>
                    <a:pt x="20422" y="1611771"/>
                  </a:lnTo>
                  <a:cubicBezTo>
                    <a:pt x="12802" y="1603846"/>
                    <a:pt x="6096" y="1595312"/>
                    <a:pt x="0" y="1586168"/>
                  </a:cubicBezTo>
                  <a:lnTo>
                    <a:pt x="130150" y="1315810"/>
                  </a:lnTo>
                  <a:lnTo>
                    <a:pt x="639470" y="257544"/>
                  </a:lnTo>
                  <a:lnTo>
                    <a:pt x="739750" y="41746"/>
                  </a:lnTo>
                  <a:cubicBezTo>
                    <a:pt x="757428" y="5170"/>
                    <a:pt x="801624" y="-10375"/>
                    <a:pt x="838200" y="7303"/>
                  </a:cubicBezTo>
                  <a:cubicBezTo>
                    <a:pt x="864108" y="20105"/>
                    <a:pt x="879653" y="46623"/>
                    <a:pt x="879653" y="74055"/>
                  </a:cubicBezTo>
                  <a:close/>
                </a:path>
              </a:pathLst>
            </a:custGeom>
            <a:solidFill>
              <a:srgbClr val="B3B3B3"/>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grpSp>
        <p:nvGrpSpPr>
          <p:cNvPr id="43" name="Group 42">
            <a:extLst>
              <a:ext uri="{FF2B5EF4-FFF2-40B4-BE49-F238E27FC236}">
                <a16:creationId xmlns:a16="http://schemas.microsoft.com/office/drawing/2014/main" id="{B66CBBAF-D696-EA43-967E-1779683D101C}"/>
              </a:ext>
            </a:extLst>
          </p:cNvPr>
          <p:cNvGrpSpPr/>
          <p:nvPr/>
        </p:nvGrpSpPr>
        <p:grpSpPr>
          <a:xfrm>
            <a:off x="2208276" y="2091842"/>
            <a:ext cx="1542593" cy="870813"/>
            <a:chOff x="2208276" y="2091842"/>
            <a:chExt cx="1542593" cy="870813"/>
          </a:xfrm>
        </p:grpSpPr>
        <p:sp>
          <p:nvSpPr>
            <p:cNvPr id="33" name="Freeform: Shape 32">
              <a:extLst>
                <a:ext uri="{FF2B5EF4-FFF2-40B4-BE49-F238E27FC236}">
                  <a16:creationId xmlns:a16="http://schemas.microsoft.com/office/drawing/2014/main" id="{558AA9E1-51FD-3B44-97C4-EB9904EF7C10}"/>
                </a:ext>
              </a:extLst>
            </p:cNvPr>
            <p:cNvSpPr/>
            <p:nvPr/>
          </p:nvSpPr>
          <p:spPr>
            <a:xfrm>
              <a:off x="2208276" y="2091842"/>
              <a:ext cx="1542593" cy="870813"/>
            </a:xfrm>
            <a:custGeom>
              <a:avLst/>
              <a:gdLst>
                <a:gd name="connsiteX0" fmla="*/ 1399032 w 1542593"/>
                <a:gd name="connsiteY0" fmla="*/ 870814 h 870813"/>
                <a:gd name="connsiteX1" fmla="*/ 143561 w 1542593"/>
                <a:gd name="connsiteY1" fmla="*/ 870814 h 870813"/>
                <a:gd name="connsiteX2" fmla="*/ 0 w 1542593"/>
                <a:gd name="connsiteY2" fmla="*/ 727253 h 870813"/>
                <a:gd name="connsiteX3" fmla="*/ 0 w 1542593"/>
                <a:gd name="connsiteY3" fmla="*/ 143561 h 870813"/>
                <a:gd name="connsiteX4" fmla="*/ 143561 w 1542593"/>
                <a:gd name="connsiteY4" fmla="*/ 0 h 870813"/>
                <a:gd name="connsiteX5" fmla="*/ 1399032 w 1542593"/>
                <a:gd name="connsiteY5" fmla="*/ 0 h 870813"/>
                <a:gd name="connsiteX6" fmla="*/ 1542593 w 1542593"/>
                <a:gd name="connsiteY6" fmla="*/ 143561 h 870813"/>
                <a:gd name="connsiteX7" fmla="*/ 1542593 w 1542593"/>
                <a:gd name="connsiteY7" fmla="*/ 726948 h 870813"/>
                <a:gd name="connsiteX8" fmla="*/ 1399032 w 1542593"/>
                <a:gd name="connsiteY8" fmla="*/ 870814 h 870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2593" h="870813">
                  <a:moveTo>
                    <a:pt x="1399032" y="870814"/>
                  </a:moveTo>
                  <a:lnTo>
                    <a:pt x="143561" y="870814"/>
                  </a:lnTo>
                  <a:cubicBezTo>
                    <a:pt x="64313" y="870814"/>
                    <a:pt x="0" y="806501"/>
                    <a:pt x="0" y="727253"/>
                  </a:cubicBezTo>
                  <a:lnTo>
                    <a:pt x="0" y="143561"/>
                  </a:lnTo>
                  <a:cubicBezTo>
                    <a:pt x="0" y="64313"/>
                    <a:pt x="64313" y="0"/>
                    <a:pt x="143561" y="0"/>
                  </a:cubicBezTo>
                  <a:lnTo>
                    <a:pt x="1399032" y="0"/>
                  </a:lnTo>
                  <a:cubicBezTo>
                    <a:pt x="1478280" y="0"/>
                    <a:pt x="1542593" y="64313"/>
                    <a:pt x="1542593" y="143561"/>
                  </a:cubicBezTo>
                  <a:lnTo>
                    <a:pt x="1542593" y="726948"/>
                  </a:lnTo>
                  <a:cubicBezTo>
                    <a:pt x="1542898" y="806196"/>
                    <a:pt x="1478585" y="870814"/>
                    <a:pt x="1399032" y="870814"/>
                  </a:cubicBezTo>
                  <a:close/>
                </a:path>
              </a:pathLst>
            </a:custGeom>
            <a:solidFill>
              <a:srgbClr val="77DA00"/>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6" name="TextBox 12449">
              <a:extLst>
                <a:ext uri="{FF2B5EF4-FFF2-40B4-BE49-F238E27FC236}">
                  <a16:creationId xmlns:a16="http://schemas.microsoft.com/office/drawing/2014/main" id="{F1CA67FA-C6C4-5517-8DC2-674AAAC52B71}"/>
                </a:ext>
              </a:extLst>
            </p:cNvPr>
            <p:cNvSpPr txBox="1"/>
            <p:nvPr/>
          </p:nvSpPr>
          <p:spPr>
            <a:xfrm>
              <a:off x="2265312" y="2204083"/>
              <a:ext cx="1428521" cy="646331"/>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rPr>
                <a:t>Add Tittle Here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rPr>
                <a:t>Add Your Text Here</a:t>
              </a:r>
            </a:p>
          </p:txBody>
        </p:sp>
      </p:grpSp>
      <p:grpSp>
        <p:nvGrpSpPr>
          <p:cNvPr id="42" name="Group 41">
            <a:extLst>
              <a:ext uri="{FF2B5EF4-FFF2-40B4-BE49-F238E27FC236}">
                <a16:creationId xmlns:a16="http://schemas.microsoft.com/office/drawing/2014/main" id="{49FDCC9B-5D9F-2F55-F414-54C22B0B637B}"/>
              </a:ext>
            </a:extLst>
          </p:cNvPr>
          <p:cNvGrpSpPr/>
          <p:nvPr/>
        </p:nvGrpSpPr>
        <p:grpSpPr>
          <a:xfrm>
            <a:off x="8441130" y="2091842"/>
            <a:ext cx="1542593" cy="870813"/>
            <a:chOff x="8441130" y="2091842"/>
            <a:chExt cx="1542593" cy="870813"/>
          </a:xfrm>
        </p:grpSpPr>
        <p:sp>
          <p:nvSpPr>
            <p:cNvPr id="97" name="Freeform: Shape 96">
              <a:extLst>
                <a:ext uri="{FF2B5EF4-FFF2-40B4-BE49-F238E27FC236}">
                  <a16:creationId xmlns:a16="http://schemas.microsoft.com/office/drawing/2014/main" id="{835C483E-71DC-DF25-5A4A-F04D3AD03890}"/>
                </a:ext>
              </a:extLst>
            </p:cNvPr>
            <p:cNvSpPr/>
            <p:nvPr/>
          </p:nvSpPr>
          <p:spPr>
            <a:xfrm>
              <a:off x="8441130" y="2091842"/>
              <a:ext cx="1542593" cy="870813"/>
            </a:xfrm>
            <a:custGeom>
              <a:avLst/>
              <a:gdLst>
                <a:gd name="connsiteX0" fmla="*/ 1399032 w 1542593"/>
                <a:gd name="connsiteY0" fmla="*/ 870814 h 870813"/>
                <a:gd name="connsiteX1" fmla="*/ 143561 w 1542593"/>
                <a:gd name="connsiteY1" fmla="*/ 870814 h 870813"/>
                <a:gd name="connsiteX2" fmla="*/ 0 w 1542593"/>
                <a:gd name="connsiteY2" fmla="*/ 727253 h 870813"/>
                <a:gd name="connsiteX3" fmla="*/ 0 w 1542593"/>
                <a:gd name="connsiteY3" fmla="*/ 143561 h 870813"/>
                <a:gd name="connsiteX4" fmla="*/ 143561 w 1542593"/>
                <a:gd name="connsiteY4" fmla="*/ 0 h 870813"/>
                <a:gd name="connsiteX5" fmla="*/ 1399032 w 1542593"/>
                <a:gd name="connsiteY5" fmla="*/ 0 h 870813"/>
                <a:gd name="connsiteX6" fmla="*/ 1542593 w 1542593"/>
                <a:gd name="connsiteY6" fmla="*/ 143561 h 870813"/>
                <a:gd name="connsiteX7" fmla="*/ 1542593 w 1542593"/>
                <a:gd name="connsiteY7" fmla="*/ 726948 h 870813"/>
                <a:gd name="connsiteX8" fmla="*/ 1399032 w 1542593"/>
                <a:gd name="connsiteY8" fmla="*/ 870814 h 870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2593" h="870813">
                  <a:moveTo>
                    <a:pt x="1399032" y="870814"/>
                  </a:moveTo>
                  <a:lnTo>
                    <a:pt x="143561" y="870814"/>
                  </a:lnTo>
                  <a:cubicBezTo>
                    <a:pt x="64313" y="870814"/>
                    <a:pt x="0" y="806501"/>
                    <a:pt x="0" y="727253"/>
                  </a:cubicBezTo>
                  <a:lnTo>
                    <a:pt x="0" y="143561"/>
                  </a:lnTo>
                  <a:cubicBezTo>
                    <a:pt x="0" y="64313"/>
                    <a:pt x="64313" y="0"/>
                    <a:pt x="143561" y="0"/>
                  </a:cubicBezTo>
                  <a:lnTo>
                    <a:pt x="1399032" y="0"/>
                  </a:lnTo>
                  <a:cubicBezTo>
                    <a:pt x="1478280" y="0"/>
                    <a:pt x="1542593" y="64313"/>
                    <a:pt x="1542593" y="143561"/>
                  </a:cubicBezTo>
                  <a:lnTo>
                    <a:pt x="1542593" y="726948"/>
                  </a:lnTo>
                  <a:cubicBezTo>
                    <a:pt x="1542593" y="806196"/>
                    <a:pt x="1478280" y="870814"/>
                    <a:pt x="1399032" y="870814"/>
                  </a:cubicBezTo>
                  <a:close/>
                </a:path>
              </a:pathLst>
            </a:custGeom>
            <a:solidFill>
              <a:srgbClr val="FE0214"/>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7" name="TextBox 12449">
              <a:extLst>
                <a:ext uri="{FF2B5EF4-FFF2-40B4-BE49-F238E27FC236}">
                  <a16:creationId xmlns:a16="http://schemas.microsoft.com/office/drawing/2014/main" id="{79B2607C-5D04-6C8C-BE5E-083BE7AD280A}"/>
                </a:ext>
              </a:extLst>
            </p:cNvPr>
            <p:cNvSpPr txBox="1"/>
            <p:nvPr/>
          </p:nvSpPr>
          <p:spPr>
            <a:xfrm>
              <a:off x="8498166" y="2204083"/>
              <a:ext cx="1428521" cy="646331"/>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rPr>
                <a:t>Add Tittle Here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rPr>
                <a:t>Add Your Text Here</a:t>
              </a:r>
            </a:p>
          </p:txBody>
        </p:sp>
      </p:grpSp>
      <p:grpSp>
        <p:nvGrpSpPr>
          <p:cNvPr id="45" name="Group 44">
            <a:extLst>
              <a:ext uri="{FF2B5EF4-FFF2-40B4-BE49-F238E27FC236}">
                <a16:creationId xmlns:a16="http://schemas.microsoft.com/office/drawing/2014/main" id="{B0E4596B-D294-DF12-803C-0493CA179312}"/>
              </a:ext>
            </a:extLst>
          </p:cNvPr>
          <p:cNvGrpSpPr/>
          <p:nvPr/>
        </p:nvGrpSpPr>
        <p:grpSpPr>
          <a:xfrm>
            <a:off x="10041026" y="4365040"/>
            <a:ext cx="1542592" cy="870508"/>
            <a:chOff x="10041026" y="4365040"/>
            <a:chExt cx="1542592" cy="870508"/>
          </a:xfrm>
        </p:grpSpPr>
        <p:sp>
          <p:nvSpPr>
            <p:cNvPr id="224" name="Freeform: Shape 223">
              <a:extLst>
                <a:ext uri="{FF2B5EF4-FFF2-40B4-BE49-F238E27FC236}">
                  <a16:creationId xmlns:a16="http://schemas.microsoft.com/office/drawing/2014/main" id="{238C0E73-9B1D-1209-EF76-93A113627BF2}"/>
                </a:ext>
              </a:extLst>
            </p:cNvPr>
            <p:cNvSpPr/>
            <p:nvPr/>
          </p:nvSpPr>
          <p:spPr>
            <a:xfrm>
              <a:off x="10041026" y="4365040"/>
              <a:ext cx="1542592" cy="870508"/>
            </a:xfrm>
            <a:custGeom>
              <a:avLst/>
              <a:gdLst>
                <a:gd name="connsiteX0" fmla="*/ 1399032 w 1542592"/>
                <a:gd name="connsiteY0" fmla="*/ 870509 h 870508"/>
                <a:gd name="connsiteX1" fmla="*/ 143560 w 1542592"/>
                <a:gd name="connsiteY1" fmla="*/ 870509 h 870508"/>
                <a:gd name="connsiteX2" fmla="*/ 0 w 1542592"/>
                <a:gd name="connsiteY2" fmla="*/ 726948 h 870508"/>
                <a:gd name="connsiteX3" fmla="*/ 0 w 1542592"/>
                <a:gd name="connsiteY3" fmla="*/ 143561 h 870508"/>
                <a:gd name="connsiteX4" fmla="*/ 143560 w 1542592"/>
                <a:gd name="connsiteY4" fmla="*/ 0 h 870508"/>
                <a:gd name="connsiteX5" fmla="*/ 1399032 w 1542592"/>
                <a:gd name="connsiteY5" fmla="*/ 0 h 870508"/>
                <a:gd name="connsiteX6" fmla="*/ 1542592 w 1542592"/>
                <a:gd name="connsiteY6" fmla="*/ 143561 h 870508"/>
                <a:gd name="connsiteX7" fmla="*/ 1542592 w 1542592"/>
                <a:gd name="connsiteY7" fmla="*/ 726948 h 870508"/>
                <a:gd name="connsiteX8" fmla="*/ 1399032 w 1542592"/>
                <a:gd name="connsiteY8" fmla="*/ 870509 h 870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2592" h="870508">
                  <a:moveTo>
                    <a:pt x="1399032" y="870509"/>
                  </a:moveTo>
                  <a:lnTo>
                    <a:pt x="143560" y="870509"/>
                  </a:lnTo>
                  <a:cubicBezTo>
                    <a:pt x="64312" y="870509"/>
                    <a:pt x="0" y="806196"/>
                    <a:pt x="0" y="726948"/>
                  </a:cubicBezTo>
                  <a:lnTo>
                    <a:pt x="0" y="143561"/>
                  </a:lnTo>
                  <a:cubicBezTo>
                    <a:pt x="0" y="64313"/>
                    <a:pt x="64312" y="0"/>
                    <a:pt x="143560" y="0"/>
                  </a:cubicBezTo>
                  <a:lnTo>
                    <a:pt x="1399032" y="0"/>
                  </a:lnTo>
                  <a:cubicBezTo>
                    <a:pt x="1478280" y="0"/>
                    <a:pt x="1542592" y="64313"/>
                    <a:pt x="1542592" y="143561"/>
                  </a:cubicBezTo>
                  <a:lnTo>
                    <a:pt x="1542592" y="726948"/>
                  </a:lnTo>
                  <a:cubicBezTo>
                    <a:pt x="1542592" y="806196"/>
                    <a:pt x="1478280" y="870509"/>
                    <a:pt x="1399032" y="870509"/>
                  </a:cubicBezTo>
                  <a:close/>
                </a:path>
              </a:pathLst>
            </a:custGeom>
            <a:solidFill>
              <a:schemeClr val="accent5">
                <a:lumMod val="60000"/>
                <a:lumOff val="40000"/>
              </a:schemeClr>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8" name="TextBox 12449">
              <a:extLst>
                <a:ext uri="{FF2B5EF4-FFF2-40B4-BE49-F238E27FC236}">
                  <a16:creationId xmlns:a16="http://schemas.microsoft.com/office/drawing/2014/main" id="{E6F74929-5580-5965-F422-6CEBA92DD25E}"/>
                </a:ext>
              </a:extLst>
            </p:cNvPr>
            <p:cNvSpPr txBox="1"/>
            <p:nvPr/>
          </p:nvSpPr>
          <p:spPr>
            <a:xfrm>
              <a:off x="10098062" y="4477129"/>
              <a:ext cx="1428521" cy="646331"/>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rPr>
                <a:t>Add Tittle Here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rPr>
                <a:t>Add Your Text Here</a:t>
              </a:r>
            </a:p>
          </p:txBody>
        </p:sp>
      </p:grpSp>
      <p:grpSp>
        <p:nvGrpSpPr>
          <p:cNvPr id="44" name="Group 43">
            <a:extLst>
              <a:ext uri="{FF2B5EF4-FFF2-40B4-BE49-F238E27FC236}">
                <a16:creationId xmlns:a16="http://schemas.microsoft.com/office/drawing/2014/main" id="{B9CC2608-655F-CF29-3F7D-BDC4DA189B55}"/>
              </a:ext>
            </a:extLst>
          </p:cNvPr>
          <p:cNvGrpSpPr/>
          <p:nvPr/>
        </p:nvGrpSpPr>
        <p:grpSpPr>
          <a:xfrm>
            <a:off x="608380" y="4365040"/>
            <a:ext cx="1542593" cy="870508"/>
            <a:chOff x="608380" y="4365040"/>
            <a:chExt cx="1542593" cy="870508"/>
          </a:xfrm>
        </p:grpSpPr>
        <p:sp>
          <p:nvSpPr>
            <p:cNvPr id="163" name="Freeform: Shape 162">
              <a:extLst>
                <a:ext uri="{FF2B5EF4-FFF2-40B4-BE49-F238E27FC236}">
                  <a16:creationId xmlns:a16="http://schemas.microsoft.com/office/drawing/2014/main" id="{131DF40D-CF8D-FC91-1CD9-B221DF2E3EB1}"/>
                </a:ext>
              </a:extLst>
            </p:cNvPr>
            <p:cNvSpPr/>
            <p:nvPr/>
          </p:nvSpPr>
          <p:spPr>
            <a:xfrm>
              <a:off x="608380" y="4365040"/>
              <a:ext cx="1542593" cy="870508"/>
            </a:xfrm>
            <a:custGeom>
              <a:avLst/>
              <a:gdLst>
                <a:gd name="connsiteX0" fmla="*/ 1399032 w 1542593"/>
                <a:gd name="connsiteY0" fmla="*/ 870509 h 870508"/>
                <a:gd name="connsiteX1" fmla="*/ 143561 w 1542593"/>
                <a:gd name="connsiteY1" fmla="*/ 870509 h 870508"/>
                <a:gd name="connsiteX2" fmla="*/ 0 w 1542593"/>
                <a:gd name="connsiteY2" fmla="*/ 726948 h 870508"/>
                <a:gd name="connsiteX3" fmla="*/ 0 w 1542593"/>
                <a:gd name="connsiteY3" fmla="*/ 143561 h 870508"/>
                <a:gd name="connsiteX4" fmla="*/ 143561 w 1542593"/>
                <a:gd name="connsiteY4" fmla="*/ 0 h 870508"/>
                <a:gd name="connsiteX5" fmla="*/ 1399032 w 1542593"/>
                <a:gd name="connsiteY5" fmla="*/ 0 h 870508"/>
                <a:gd name="connsiteX6" fmla="*/ 1542593 w 1542593"/>
                <a:gd name="connsiteY6" fmla="*/ 143561 h 870508"/>
                <a:gd name="connsiteX7" fmla="*/ 1542593 w 1542593"/>
                <a:gd name="connsiteY7" fmla="*/ 726948 h 870508"/>
                <a:gd name="connsiteX8" fmla="*/ 1399032 w 1542593"/>
                <a:gd name="connsiteY8" fmla="*/ 870509 h 870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2593" h="870508">
                  <a:moveTo>
                    <a:pt x="1399032" y="870509"/>
                  </a:moveTo>
                  <a:lnTo>
                    <a:pt x="143561" y="870509"/>
                  </a:lnTo>
                  <a:cubicBezTo>
                    <a:pt x="64313" y="870509"/>
                    <a:pt x="0" y="806196"/>
                    <a:pt x="0" y="726948"/>
                  </a:cubicBezTo>
                  <a:lnTo>
                    <a:pt x="0" y="143561"/>
                  </a:lnTo>
                  <a:cubicBezTo>
                    <a:pt x="0" y="64313"/>
                    <a:pt x="64313" y="0"/>
                    <a:pt x="143561" y="0"/>
                  </a:cubicBezTo>
                  <a:lnTo>
                    <a:pt x="1399032" y="0"/>
                  </a:lnTo>
                  <a:cubicBezTo>
                    <a:pt x="1478280" y="0"/>
                    <a:pt x="1542593" y="64313"/>
                    <a:pt x="1542593" y="143561"/>
                  </a:cubicBezTo>
                  <a:lnTo>
                    <a:pt x="1542593" y="726948"/>
                  </a:lnTo>
                  <a:cubicBezTo>
                    <a:pt x="1542898" y="806196"/>
                    <a:pt x="1478585" y="870509"/>
                    <a:pt x="1399032" y="870509"/>
                  </a:cubicBezTo>
                  <a:close/>
                </a:path>
              </a:pathLst>
            </a:custGeom>
            <a:solidFill>
              <a:srgbClr val="FFD500"/>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9" name="TextBox 12449">
              <a:extLst>
                <a:ext uri="{FF2B5EF4-FFF2-40B4-BE49-F238E27FC236}">
                  <a16:creationId xmlns:a16="http://schemas.microsoft.com/office/drawing/2014/main" id="{38FEE2CF-94B2-0630-D465-2882D6F43C31}"/>
                </a:ext>
              </a:extLst>
            </p:cNvPr>
            <p:cNvSpPr txBox="1"/>
            <p:nvPr/>
          </p:nvSpPr>
          <p:spPr>
            <a:xfrm>
              <a:off x="665416" y="4477129"/>
              <a:ext cx="1428521" cy="646331"/>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rPr>
                <a:t>Add Tittle Here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rPr>
                <a:t>Add Your Text Here</a:t>
              </a:r>
            </a:p>
          </p:txBody>
        </p:sp>
      </p:grpSp>
    </p:spTree>
    <p:extLst>
      <p:ext uri="{BB962C8B-B14F-4D97-AF65-F5344CB8AC3E}">
        <p14:creationId xmlns:p14="http://schemas.microsoft.com/office/powerpoint/2010/main" val="1975455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40"/>
                                        </p:tgtEl>
                                        <p:attrNameLst>
                                          <p:attrName>style.visibility</p:attrName>
                                        </p:attrNameLst>
                                      </p:cBhvr>
                                      <p:to>
                                        <p:strVal val="visible"/>
                                      </p:to>
                                    </p:set>
                                    <p:anim calcmode="lin" valueType="num">
                                      <p:cBhvr>
                                        <p:cTn id="11" dur="500" fill="hold"/>
                                        <p:tgtEl>
                                          <p:spTgt spid="40"/>
                                        </p:tgtEl>
                                        <p:attrNameLst>
                                          <p:attrName>ppt_w</p:attrName>
                                        </p:attrNameLst>
                                      </p:cBhvr>
                                      <p:tavLst>
                                        <p:tav tm="0">
                                          <p:val>
                                            <p:fltVal val="0"/>
                                          </p:val>
                                        </p:tav>
                                        <p:tav tm="100000">
                                          <p:val>
                                            <p:strVal val="#ppt_w"/>
                                          </p:val>
                                        </p:tav>
                                      </p:tavLst>
                                    </p:anim>
                                    <p:anim calcmode="lin" valueType="num">
                                      <p:cBhvr>
                                        <p:cTn id="12" dur="500" fill="hold"/>
                                        <p:tgtEl>
                                          <p:spTgt spid="40"/>
                                        </p:tgtEl>
                                        <p:attrNameLst>
                                          <p:attrName>ppt_h</p:attrName>
                                        </p:attrNameLst>
                                      </p:cBhvr>
                                      <p:tavLst>
                                        <p:tav tm="0">
                                          <p:val>
                                            <p:fltVal val="0"/>
                                          </p:val>
                                        </p:tav>
                                        <p:tav tm="100000">
                                          <p:val>
                                            <p:strVal val="#ppt_h"/>
                                          </p:val>
                                        </p:tav>
                                      </p:tavLst>
                                    </p:anim>
                                    <p:animEffect transition="in" filter="fade">
                                      <p:cBhvr>
                                        <p:cTn id="13" dur="500"/>
                                        <p:tgtEl>
                                          <p:spTgt spid="40"/>
                                        </p:tgtEl>
                                      </p:cBhvr>
                                    </p:animEffect>
                                  </p:childTnLst>
                                </p:cTn>
                              </p:par>
                            </p:childTnLst>
                          </p:cTn>
                        </p:par>
                        <p:par>
                          <p:cTn id="14" fill="hold">
                            <p:stCondLst>
                              <p:cond delay="1000"/>
                            </p:stCondLst>
                            <p:childTnLst>
                              <p:par>
                                <p:cTn id="15" presetID="53" presetClass="entr" presetSubtype="528" fill="hold" nodeType="after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500" fill="hold"/>
                                        <p:tgtEl>
                                          <p:spTgt spid="37"/>
                                        </p:tgtEl>
                                        <p:attrNameLst>
                                          <p:attrName>ppt_w</p:attrName>
                                        </p:attrNameLst>
                                      </p:cBhvr>
                                      <p:tavLst>
                                        <p:tav tm="0">
                                          <p:val>
                                            <p:fltVal val="0"/>
                                          </p:val>
                                        </p:tav>
                                        <p:tav tm="100000">
                                          <p:val>
                                            <p:strVal val="#ppt_w"/>
                                          </p:val>
                                        </p:tav>
                                      </p:tavLst>
                                    </p:anim>
                                    <p:anim calcmode="lin" valueType="num">
                                      <p:cBhvr>
                                        <p:cTn id="18" dur="500" fill="hold"/>
                                        <p:tgtEl>
                                          <p:spTgt spid="37"/>
                                        </p:tgtEl>
                                        <p:attrNameLst>
                                          <p:attrName>ppt_h</p:attrName>
                                        </p:attrNameLst>
                                      </p:cBhvr>
                                      <p:tavLst>
                                        <p:tav tm="0">
                                          <p:val>
                                            <p:fltVal val="0"/>
                                          </p:val>
                                        </p:tav>
                                        <p:tav tm="100000">
                                          <p:val>
                                            <p:strVal val="#ppt_h"/>
                                          </p:val>
                                        </p:tav>
                                      </p:tavLst>
                                    </p:anim>
                                    <p:animEffect transition="in" filter="fade">
                                      <p:cBhvr>
                                        <p:cTn id="19" dur="500"/>
                                        <p:tgtEl>
                                          <p:spTgt spid="37"/>
                                        </p:tgtEl>
                                      </p:cBhvr>
                                    </p:animEffect>
                                    <p:anim calcmode="lin" valueType="num">
                                      <p:cBhvr>
                                        <p:cTn id="20" dur="500" fill="hold"/>
                                        <p:tgtEl>
                                          <p:spTgt spid="37"/>
                                        </p:tgtEl>
                                        <p:attrNameLst>
                                          <p:attrName>ppt_x</p:attrName>
                                        </p:attrNameLst>
                                      </p:cBhvr>
                                      <p:tavLst>
                                        <p:tav tm="0">
                                          <p:val>
                                            <p:fltVal val="0.5"/>
                                          </p:val>
                                        </p:tav>
                                        <p:tav tm="100000">
                                          <p:val>
                                            <p:strVal val="#ppt_x"/>
                                          </p:val>
                                        </p:tav>
                                      </p:tavLst>
                                    </p:anim>
                                    <p:anim calcmode="lin" valueType="num">
                                      <p:cBhvr>
                                        <p:cTn id="21" dur="500" fill="hold"/>
                                        <p:tgtEl>
                                          <p:spTgt spid="37"/>
                                        </p:tgtEl>
                                        <p:attrNameLst>
                                          <p:attrName>ppt_y</p:attrName>
                                        </p:attrNameLst>
                                      </p:cBhvr>
                                      <p:tavLst>
                                        <p:tav tm="0">
                                          <p:val>
                                            <p:fltVal val="0.5"/>
                                          </p:val>
                                        </p:tav>
                                        <p:tav tm="100000">
                                          <p:val>
                                            <p:strVal val="#ppt_y"/>
                                          </p:val>
                                        </p:tav>
                                      </p:tavLst>
                                    </p:anim>
                                  </p:childTnLst>
                                </p:cTn>
                              </p:par>
                              <p:par>
                                <p:cTn id="22" presetID="53" presetClass="entr" presetSubtype="528" fill="hold" nodeType="withEffect">
                                  <p:stCondLst>
                                    <p:cond delay="0"/>
                                  </p:stCondLst>
                                  <p:childTnLst>
                                    <p:set>
                                      <p:cBhvr>
                                        <p:cTn id="23" dur="1" fill="hold">
                                          <p:stCondLst>
                                            <p:cond delay="0"/>
                                          </p:stCondLst>
                                        </p:cTn>
                                        <p:tgtEl>
                                          <p:spTgt spid="38"/>
                                        </p:tgtEl>
                                        <p:attrNameLst>
                                          <p:attrName>style.visibility</p:attrName>
                                        </p:attrNameLst>
                                      </p:cBhvr>
                                      <p:to>
                                        <p:strVal val="visible"/>
                                      </p:to>
                                    </p:set>
                                    <p:anim calcmode="lin" valueType="num">
                                      <p:cBhvr>
                                        <p:cTn id="24" dur="500" fill="hold"/>
                                        <p:tgtEl>
                                          <p:spTgt spid="38"/>
                                        </p:tgtEl>
                                        <p:attrNameLst>
                                          <p:attrName>ppt_w</p:attrName>
                                        </p:attrNameLst>
                                      </p:cBhvr>
                                      <p:tavLst>
                                        <p:tav tm="0">
                                          <p:val>
                                            <p:fltVal val="0"/>
                                          </p:val>
                                        </p:tav>
                                        <p:tav tm="100000">
                                          <p:val>
                                            <p:strVal val="#ppt_w"/>
                                          </p:val>
                                        </p:tav>
                                      </p:tavLst>
                                    </p:anim>
                                    <p:anim calcmode="lin" valueType="num">
                                      <p:cBhvr>
                                        <p:cTn id="25" dur="500" fill="hold"/>
                                        <p:tgtEl>
                                          <p:spTgt spid="38"/>
                                        </p:tgtEl>
                                        <p:attrNameLst>
                                          <p:attrName>ppt_h</p:attrName>
                                        </p:attrNameLst>
                                      </p:cBhvr>
                                      <p:tavLst>
                                        <p:tav tm="0">
                                          <p:val>
                                            <p:fltVal val="0"/>
                                          </p:val>
                                        </p:tav>
                                        <p:tav tm="100000">
                                          <p:val>
                                            <p:strVal val="#ppt_h"/>
                                          </p:val>
                                        </p:tav>
                                      </p:tavLst>
                                    </p:anim>
                                    <p:animEffect transition="in" filter="fade">
                                      <p:cBhvr>
                                        <p:cTn id="26" dur="500"/>
                                        <p:tgtEl>
                                          <p:spTgt spid="38"/>
                                        </p:tgtEl>
                                      </p:cBhvr>
                                    </p:animEffect>
                                    <p:anim calcmode="lin" valueType="num">
                                      <p:cBhvr>
                                        <p:cTn id="27" dur="500" fill="hold"/>
                                        <p:tgtEl>
                                          <p:spTgt spid="38"/>
                                        </p:tgtEl>
                                        <p:attrNameLst>
                                          <p:attrName>ppt_x</p:attrName>
                                        </p:attrNameLst>
                                      </p:cBhvr>
                                      <p:tavLst>
                                        <p:tav tm="0">
                                          <p:val>
                                            <p:fltVal val="0.5"/>
                                          </p:val>
                                        </p:tav>
                                        <p:tav tm="100000">
                                          <p:val>
                                            <p:strVal val="#ppt_x"/>
                                          </p:val>
                                        </p:tav>
                                      </p:tavLst>
                                    </p:anim>
                                    <p:anim calcmode="lin" valueType="num">
                                      <p:cBhvr>
                                        <p:cTn id="28" dur="500" fill="hold"/>
                                        <p:tgtEl>
                                          <p:spTgt spid="38"/>
                                        </p:tgtEl>
                                        <p:attrNameLst>
                                          <p:attrName>ppt_y</p:attrName>
                                        </p:attrNameLst>
                                      </p:cBhvr>
                                      <p:tavLst>
                                        <p:tav tm="0">
                                          <p:val>
                                            <p:fltVal val="0.5"/>
                                          </p:val>
                                        </p:tav>
                                        <p:tav tm="100000">
                                          <p:val>
                                            <p:strVal val="#ppt_y"/>
                                          </p:val>
                                        </p:tav>
                                      </p:tavLst>
                                    </p:anim>
                                  </p:childTnLst>
                                </p:cTn>
                              </p:par>
                              <p:par>
                                <p:cTn id="29" presetID="53" presetClass="entr" presetSubtype="528" fill="hold" nodeType="withEffect">
                                  <p:stCondLst>
                                    <p:cond delay="0"/>
                                  </p:stCondLst>
                                  <p:childTnLst>
                                    <p:set>
                                      <p:cBhvr>
                                        <p:cTn id="30" dur="1" fill="hold">
                                          <p:stCondLst>
                                            <p:cond delay="0"/>
                                          </p:stCondLst>
                                        </p:cTn>
                                        <p:tgtEl>
                                          <p:spTgt spid="39"/>
                                        </p:tgtEl>
                                        <p:attrNameLst>
                                          <p:attrName>style.visibility</p:attrName>
                                        </p:attrNameLst>
                                      </p:cBhvr>
                                      <p:to>
                                        <p:strVal val="visible"/>
                                      </p:to>
                                    </p:set>
                                    <p:anim calcmode="lin" valueType="num">
                                      <p:cBhvr>
                                        <p:cTn id="31" dur="500" fill="hold"/>
                                        <p:tgtEl>
                                          <p:spTgt spid="39"/>
                                        </p:tgtEl>
                                        <p:attrNameLst>
                                          <p:attrName>ppt_w</p:attrName>
                                        </p:attrNameLst>
                                      </p:cBhvr>
                                      <p:tavLst>
                                        <p:tav tm="0">
                                          <p:val>
                                            <p:fltVal val="0"/>
                                          </p:val>
                                        </p:tav>
                                        <p:tav tm="100000">
                                          <p:val>
                                            <p:strVal val="#ppt_w"/>
                                          </p:val>
                                        </p:tav>
                                      </p:tavLst>
                                    </p:anim>
                                    <p:anim calcmode="lin" valueType="num">
                                      <p:cBhvr>
                                        <p:cTn id="32" dur="500" fill="hold"/>
                                        <p:tgtEl>
                                          <p:spTgt spid="39"/>
                                        </p:tgtEl>
                                        <p:attrNameLst>
                                          <p:attrName>ppt_h</p:attrName>
                                        </p:attrNameLst>
                                      </p:cBhvr>
                                      <p:tavLst>
                                        <p:tav tm="0">
                                          <p:val>
                                            <p:fltVal val="0"/>
                                          </p:val>
                                        </p:tav>
                                        <p:tav tm="100000">
                                          <p:val>
                                            <p:strVal val="#ppt_h"/>
                                          </p:val>
                                        </p:tav>
                                      </p:tavLst>
                                    </p:anim>
                                    <p:animEffect transition="in" filter="fade">
                                      <p:cBhvr>
                                        <p:cTn id="33" dur="500"/>
                                        <p:tgtEl>
                                          <p:spTgt spid="39"/>
                                        </p:tgtEl>
                                      </p:cBhvr>
                                    </p:animEffect>
                                    <p:anim calcmode="lin" valueType="num">
                                      <p:cBhvr>
                                        <p:cTn id="34" dur="500" fill="hold"/>
                                        <p:tgtEl>
                                          <p:spTgt spid="39"/>
                                        </p:tgtEl>
                                        <p:attrNameLst>
                                          <p:attrName>ppt_x</p:attrName>
                                        </p:attrNameLst>
                                      </p:cBhvr>
                                      <p:tavLst>
                                        <p:tav tm="0">
                                          <p:val>
                                            <p:fltVal val="0.5"/>
                                          </p:val>
                                        </p:tav>
                                        <p:tav tm="100000">
                                          <p:val>
                                            <p:strVal val="#ppt_x"/>
                                          </p:val>
                                        </p:tav>
                                      </p:tavLst>
                                    </p:anim>
                                    <p:anim calcmode="lin" valueType="num">
                                      <p:cBhvr>
                                        <p:cTn id="35" dur="500" fill="hold"/>
                                        <p:tgtEl>
                                          <p:spTgt spid="39"/>
                                        </p:tgtEl>
                                        <p:attrNameLst>
                                          <p:attrName>ppt_y</p:attrName>
                                        </p:attrNameLst>
                                      </p:cBhvr>
                                      <p:tavLst>
                                        <p:tav tm="0">
                                          <p:val>
                                            <p:fltVal val="0.5"/>
                                          </p:val>
                                        </p:tav>
                                        <p:tav tm="100000">
                                          <p:val>
                                            <p:strVal val="#ppt_y"/>
                                          </p:val>
                                        </p:tav>
                                      </p:tavLst>
                                    </p:anim>
                                  </p:childTnLst>
                                </p:cTn>
                              </p:par>
                              <p:par>
                                <p:cTn id="36" presetID="53" presetClass="entr" presetSubtype="528" fill="hold" nodeType="withEffect">
                                  <p:stCondLst>
                                    <p:cond delay="0"/>
                                  </p:stCondLst>
                                  <p:childTnLst>
                                    <p:set>
                                      <p:cBhvr>
                                        <p:cTn id="37" dur="1" fill="hold">
                                          <p:stCondLst>
                                            <p:cond delay="0"/>
                                          </p:stCondLst>
                                        </p:cTn>
                                        <p:tgtEl>
                                          <p:spTgt spid="41"/>
                                        </p:tgtEl>
                                        <p:attrNameLst>
                                          <p:attrName>style.visibility</p:attrName>
                                        </p:attrNameLst>
                                      </p:cBhvr>
                                      <p:to>
                                        <p:strVal val="visible"/>
                                      </p:to>
                                    </p:set>
                                    <p:anim calcmode="lin" valueType="num">
                                      <p:cBhvr>
                                        <p:cTn id="38" dur="500" fill="hold"/>
                                        <p:tgtEl>
                                          <p:spTgt spid="41"/>
                                        </p:tgtEl>
                                        <p:attrNameLst>
                                          <p:attrName>ppt_w</p:attrName>
                                        </p:attrNameLst>
                                      </p:cBhvr>
                                      <p:tavLst>
                                        <p:tav tm="0">
                                          <p:val>
                                            <p:fltVal val="0"/>
                                          </p:val>
                                        </p:tav>
                                        <p:tav tm="100000">
                                          <p:val>
                                            <p:strVal val="#ppt_w"/>
                                          </p:val>
                                        </p:tav>
                                      </p:tavLst>
                                    </p:anim>
                                    <p:anim calcmode="lin" valueType="num">
                                      <p:cBhvr>
                                        <p:cTn id="39" dur="500" fill="hold"/>
                                        <p:tgtEl>
                                          <p:spTgt spid="41"/>
                                        </p:tgtEl>
                                        <p:attrNameLst>
                                          <p:attrName>ppt_h</p:attrName>
                                        </p:attrNameLst>
                                      </p:cBhvr>
                                      <p:tavLst>
                                        <p:tav tm="0">
                                          <p:val>
                                            <p:fltVal val="0"/>
                                          </p:val>
                                        </p:tav>
                                        <p:tav tm="100000">
                                          <p:val>
                                            <p:strVal val="#ppt_h"/>
                                          </p:val>
                                        </p:tav>
                                      </p:tavLst>
                                    </p:anim>
                                    <p:animEffect transition="in" filter="fade">
                                      <p:cBhvr>
                                        <p:cTn id="40" dur="500"/>
                                        <p:tgtEl>
                                          <p:spTgt spid="41"/>
                                        </p:tgtEl>
                                      </p:cBhvr>
                                    </p:animEffect>
                                    <p:anim calcmode="lin" valueType="num">
                                      <p:cBhvr>
                                        <p:cTn id="41" dur="500" fill="hold"/>
                                        <p:tgtEl>
                                          <p:spTgt spid="41"/>
                                        </p:tgtEl>
                                        <p:attrNameLst>
                                          <p:attrName>ppt_x</p:attrName>
                                        </p:attrNameLst>
                                      </p:cBhvr>
                                      <p:tavLst>
                                        <p:tav tm="0">
                                          <p:val>
                                            <p:fltVal val="0.5"/>
                                          </p:val>
                                        </p:tav>
                                        <p:tav tm="100000">
                                          <p:val>
                                            <p:strVal val="#ppt_x"/>
                                          </p:val>
                                        </p:tav>
                                      </p:tavLst>
                                    </p:anim>
                                    <p:anim calcmode="lin" valueType="num">
                                      <p:cBhvr>
                                        <p:cTn id="42" dur="500" fill="hold"/>
                                        <p:tgtEl>
                                          <p:spTgt spid="41"/>
                                        </p:tgtEl>
                                        <p:attrNameLst>
                                          <p:attrName>ppt_y</p:attrName>
                                        </p:attrNameLst>
                                      </p:cBhvr>
                                      <p:tavLst>
                                        <p:tav tm="0">
                                          <p:val>
                                            <p:fltVal val="0.5"/>
                                          </p:val>
                                        </p:tav>
                                        <p:tav tm="100000">
                                          <p:val>
                                            <p:strVal val="#ppt_y"/>
                                          </p:val>
                                        </p:tav>
                                      </p:tavLst>
                                    </p:anim>
                                  </p:childTnLst>
                                </p:cTn>
                              </p:par>
                            </p:childTnLst>
                          </p:cTn>
                        </p:par>
                        <p:par>
                          <p:cTn id="43" fill="hold">
                            <p:stCondLst>
                              <p:cond delay="1500"/>
                            </p:stCondLst>
                            <p:childTnLst>
                              <p:par>
                                <p:cTn id="44" presetID="22" presetClass="entr" presetSubtype="2" fill="hold" grpId="0" nodeType="afterEffect">
                                  <p:stCondLst>
                                    <p:cond delay="0"/>
                                  </p:stCondLst>
                                  <p:childTnLst>
                                    <p:set>
                                      <p:cBhvr>
                                        <p:cTn id="45" dur="1" fill="hold">
                                          <p:stCondLst>
                                            <p:cond delay="0"/>
                                          </p:stCondLst>
                                        </p:cTn>
                                        <p:tgtEl>
                                          <p:spTgt spid="160"/>
                                        </p:tgtEl>
                                        <p:attrNameLst>
                                          <p:attrName>style.visibility</p:attrName>
                                        </p:attrNameLst>
                                      </p:cBhvr>
                                      <p:to>
                                        <p:strVal val="visible"/>
                                      </p:to>
                                    </p:set>
                                    <p:animEffect transition="in" filter="wipe(right)">
                                      <p:cBhvr>
                                        <p:cTn id="46" dur="500"/>
                                        <p:tgtEl>
                                          <p:spTgt spid="160"/>
                                        </p:tgtEl>
                                      </p:cBhvr>
                                    </p:animEffect>
                                  </p:childTnLst>
                                </p:cTn>
                              </p:par>
                            </p:childTnLst>
                          </p:cTn>
                        </p:par>
                        <p:par>
                          <p:cTn id="47" fill="hold">
                            <p:stCondLst>
                              <p:cond delay="2000"/>
                            </p:stCondLst>
                            <p:childTnLst>
                              <p:par>
                                <p:cTn id="48" presetID="37" presetClass="entr" presetSubtype="0" fill="hold" nodeType="afterEffect">
                                  <p:stCondLst>
                                    <p:cond delay="0"/>
                                  </p:stCondLst>
                                  <p:childTnLst>
                                    <p:set>
                                      <p:cBhvr>
                                        <p:cTn id="49" dur="1" fill="hold">
                                          <p:stCondLst>
                                            <p:cond delay="0"/>
                                          </p:stCondLst>
                                        </p:cTn>
                                        <p:tgtEl>
                                          <p:spTgt spid="44"/>
                                        </p:tgtEl>
                                        <p:attrNameLst>
                                          <p:attrName>style.visibility</p:attrName>
                                        </p:attrNameLst>
                                      </p:cBhvr>
                                      <p:to>
                                        <p:strVal val="visible"/>
                                      </p:to>
                                    </p:set>
                                    <p:animEffect transition="in" filter="fade">
                                      <p:cBhvr>
                                        <p:cTn id="50" dur="1000"/>
                                        <p:tgtEl>
                                          <p:spTgt spid="44"/>
                                        </p:tgtEl>
                                      </p:cBhvr>
                                    </p:animEffect>
                                    <p:anim calcmode="lin" valueType="num">
                                      <p:cBhvr>
                                        <p:cTn id="51" dur="1000" fill="hold"/>
                                        <p:tgtEl>
                                          <p:spTgt spid="44"/>
                                        </p:tgtEl>
                                        <p:attrNameLst>
                                          <p:attrName>ppt_x</p:attrName>
                                        </p:attrNameLst>
                                      </p:cBhvr>
                                      <p:tavLst>
                                        <p:tav tm="0">
                                          <p:val>
                                            <p:strVal val="#ppt_x"/>
                                          </p:val>
                                        </p:tav>
                                        <p:tav tm="100000">
                                          <p:val>
                                            <p:strVal val="#ppt_x"/>
                                          </p:val>
                                        </p:tav>
                                      </p:tavLst>
                                    </p:anim>
                                    <p:anim calcmode="lin" valueType="num">
                                      <p:cBhvr>
                                        <p:cTn id="52" dur="900" decel="100000" fill="hold"/>
                                        <p:tgtEl>
                                          <p:spTgt spid="44"/>
                                        </p:tgtEl>
                                        <p:attrNameLst>
                                          <p:attrName>ppt_y</p:attrName>
                                        </p:attrNameLst>
                                      </p:cBhvr>
                                      <p:tavLst>
                                        <p:tav tm="0">
                                          <p:val>
                                            <p:strVal val="#ppt_y+1"/>
                                          </p:val>
                                        </p:tav>
                                        <p:tav tm="100000">
                                          <p:val>
                                            <p:strVal val="#ppt_y-.03"/>
                                          </p:val>
                                        </p:tav>
                                      </p:tavLst>
                                    </p:anim>
                                    <p:anim calcmode="lin" valueType="num">
                                      <p:cBhvr>
                                        <p:cTn id="53"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par>
                          <p:cTn id="54" fill="hold">
                            <p:stCondLst>
                              <p:cond delay="3000"/>
                            </p:stCondLst>
                            <p:childTnLst>
                              <p:par>
                                <p:cTn id="55" presetID="22" presetClass="entr" presetSubtype="8" fill="hold" grpId="0" nodeType="afterEffect">
                                  <p:stCondLst>
                                    <p:cond delay="0"/>
                                  </p:stCondLst>
                                  <p:childTnLst>
                                    <p:set>
                                      <p:cBhvr>
                                        <p:cTn id="56" dur="1" fill="hold">
                                          <p:stCondLst>
                                            <p:cond delay="0"/>
                                          </p:stCondLst>
                                        </p:cTn>
                                        <p:tgtEl>
                                          <p:spTgt spid="284"/>
                                        </p:tgtEl>
                                        <p:attrNameLst>
                                          <p:attrName>style.visibility</p:attrName>
                                        </p:attrNameLst>
                                      </p:cBhvr>
                                      <p:to>
                                        <p:strVal val="visible"/>
                                      </p:to>
                                    </p:set>
                                    <p:animEffect transition="in" filter="wipe(left)">
                                      <p:cBhvr>
                                        <p:cTn id="57" dur="500"/>
                                        <p:tgtEl>
                                          <p:spTgt spid="284"/>
                                        </p:tgtEl>
                                      </p:cBhvr>
                                    </p:animEffect>
                                  </p:childTnLst>
                                </p:cTn>
                              </p:par>
                            </p:childTnLst>
                          </p:cTn>
                        </p:par>
                        <p:par>
                          <p:cTn id="58" fill="hold">
                            <p:stCondLst>
                              <p:cond delay="3500"/>
                            </p:stCondLst>
                            <p:childTnLst>
                              <p:par>
                                <p:cTn id="59" presetID="37" presetClass="entr" presetSubtype="0" fill="hold" nodeType="afterEffect">
                                  <p:stCondLst>
                                    <p:cond delay="0"/>
                                  </p:stCondLst>
                                  <p:childTnLst>
                                    <p:set>
                                      <p:cBhvr>
                                        <p:cTn id="60" dur="1" fill="hold">
                                          <p:stCondLst>
                                            <p:cond delay="0"/>
                                          </p:stCondLst>
                                        </p:cTn>
                                        <p:tgtEl>
                                          <p:spTgt spid="43"/>
                                        </p:tgtEl>
                                        <p:attrNameLst>
                                          <p:attrName>style.visibility</p:attrName>
                                        </p:attrNameLst>
                                      </p:cBhvr>
                                      <p:to>
                                        <p:strVal val="visible"/>
                                      </p:to>
                                    </p:set>
                                    <p:animEffect transition="in" filter="fade">
                                      <p:cBhvr>
                                        <p:cTn id="61" dur="1000"/>
                                        <p:tgtEl>
                                          <p:spTgt spid="43"/>
                                        </p:tgtEl>
                                      </p:cBhvr>
                                    </p:animEffect>
                                    <p:anim calcmode="lin" valueType="num">
                                      <p:cBhvr>
                                        <p:cTn id="62" dur="1000" fill="hold"/>
                                        <p:tgtEl>
                                          <p:spTgt spid="43"/>
                                        </p:tgtEl>
                                        <p:attrNameLst>
                                          <p:attrName>ppt_x</p:attrName>
                                        </p:attrNameLst>
                                      </p:cBhvr>
                                      <p:tavLst>
                                        <p:tav tm="0">
                                          <p:val>
                                            <p:strVal val="#ppt_x"/>
                                          </p:val>
                                        </p:tav>
                                        <p:tav tm="100000">
                                          <p:val>
                                            <p:strVal val="#ppt_x"/>
                                          </p:val>
                                        </p:tav>
                                      </p:tavLst>
                                    </p:anim>
                                    <p:anim calcmode="lin" valueType="num">
                                      <p:cBhvr>
                                        <p:cTn id="63" dur="900" decel="100000" fill="hold"/>
                                        <p:tgtEl>
                                          <p:spTgt spid="43"/>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43"/>
                                        </p:tgtEl>
                                        <p:attrNameLst>
                                          <p:attrName>ppt_y</p:attrName>
                                        </p:attrNameLst>
                                      </p:cBhvr>
                                      <p:tavLst>
                                        <p:tav tm="0">
                                          <p:val>
                                            <p:strVal val="#ppt_y-.03"/>
                                          </p:val>
                                        </p:tav>
                                        <p:tav tm="100000">
                                          <p:val>
                                            <p:strVal val="#ppt_y"/>
                                          </p:val>
                                        </p:tav>
                                      </p:tavLst>
                                    </p:anim>
                                  </p:childTnLst>
                                </p:cTn>
                              </p:par>
                            </p:childTnLst>
                          </p:cTn>
                        </p:par>
                        <p:par>
                          <p:cTn id="65" fill="hold">
                            <p:stCondLst>
                              <p:cond delay="4500"/>
                            </p:stCondLst>
                            <p:childTnLst>
                              <p:par>
                                <p:cTn id="66" presetID="22" presetClass="entr" presetSubtype="4" fill="hold" grpId="0" nodeType="afterEffect">
                                  <p:stCondLst>
                                    <p:cond delay="0"/>
                                  </p:stCondLst>
                                  <p:childTnLst>
                                    <p:set>
                                      <p:cBhvr>
                                        <p:cTn id="67" dur="1" fill="hold">
                                          <p:stCondLst>
                                            <p:cond delay="0"/>
                                          </p:stCondLst>
                                        </p:cTn>
                                        <p:tgtEl>
                                          <p:spTgt spid="29"/>
                                        </p:tgtEl>
                                        <p:attrNameLst>
                                          <p:attrName>style.visibility</p:attrName>
                                        </p:attrNameLst>
                                      </p:cBhvr>
                                      <p:to>
                                        <p:strVal val="visible"/>
                                      </p:to>
                                    </p:set>
                                    <p:animEffect transition="in" filter="wipe(down)">
                                      <p:cBhvr>
                                        <p:cTn id="68" dur="500"/>
                                        <p:tgtEl>
                                          <p:spTgt spid="29"/>
                                        </p:tgtEl>
                                      </p:cBhvr>
                                    </p:animEffect>
                                  </p:childTnLst>
                                </p:cTn>
                              </p:par>
                            </p:childTnLst>
                          </p:cTn>
                        </p:par>
                        <p:par>
                          <p:cTn id="69" fill="hold">
                            <p:stCondLst>
                              <p:cond delay="5000"/>
                            </p:stCondLst>
                            <p:childTnLst>
                              <p:par>
                                <p:cTn id="70" presetID="37" presetClass="entr" presetSubtype="0" fill="hold" nodeType="afterEffect">
                                  <p:stCondLst>
                                    <p:cond delay="0"/>
                                  </p:stCondLst>
                                  <p:childTnLst>
                                    <p:set>
                                      <p:cBhvr>
                                        <p:cTn id="71" dur="1" fill="hold">
                                          <p:stCondLst>
                                            <p:cond delay="0"/>
                                          </p:stCondLst>
                                        </p:cTn>
                                        <p:tgtEl>
                                          <p:spTgt spid="42"/>
                                        </p:tgtEl>
                                        <p:attrNameLst>
                                          <p:attrName>style.visibility</p:attrName>
                                        </p:attrNameLst>
                                      </p:cBhvr>
                                      <p:to>
                                        <p:strVal val="visible"/>
                                      </p:to>
                                    </p:set>
                                    <p:animEffect transition="in" filter="fade">
                                      <p:cBhvr>
                                        <p:cTn id="72" dur="1000"/>
                                        <p:tgtEl>
                                          <p:spTgt spid="42"/>
                                        </p:tgtEl>
                                      </p:cBhvr>
                                    </p:animEffect>
                                    <p:anim calcmode="lin" valueType="num">
                                      <p:cBhvr>
                                        <p:cTn id="73" dur="1000" fill="hold"/>
                                        <p:tgtEl>
                                          <p:spTgt spid="42"/>
                                        </p:tgtEl>
                                        <p:attrNameLst>
                                          <p:attrName>ppt_x</p:attrName>
                                        </p:attrNameLst>
                                      </p:cBhvr>
                                      <p:tavLst>
                                        <p:tav tm="0">
                                          <p:val>
                                            <p:strVal val="#ppt_x"/>
                                          </p:val>
                                        </p:tav>
                                        <p:tav tm="100000">
                                          <p:val>
                                            <p:strVal val="#ppt_x"/>
                                          </p:val>
                                        </p:tav>
                                      </p:tavLst>
                                    </p:anim>
                                    <p:anim calcmode="lin" valueType="num">
                                      <p:cBhvr>
                                        <p:cTn id="74" dur="900" decel="100000" fill="hold"/>
                                        <p:tgtEl>
                                          <p:spTgt spid="42"/>
                                        </p:tgtEl>
                                        <p:attrNameLst>
                                          <p:attrName>ppt_y</p:attrName>
                                        </p:attrNameLst>
                                      </p:cBhvr>
                                      <p:tavLst>
                                        <p:tav tm="0">
                                          <p:val>
                                            <p:strVal val="#ppt_y+1"/>
                                          </p:val>
                                        </p:tav>
                                        <p:tav tm="100000">
                                          <p:val>
                                            <p:strVal val="#ppt_y-.03"/>
                                          </p:val>
                                        </p:tav>
                                      </p:tavLst>
                                    </p:anim>
                                    <p:anim calcmode="lin" valueType="num">
                                      <p:cBhvr>
                                        <p:cTn id="75" dur="100" accel="100000" fill="hold">
                                          <p:stCondLst>
                                            <p:cond delay="900"/>
                                          </p:stCondLst>
                                        </p:cTn>
                                        <p:tgtEl>
                                          <p:spTgt spid="42"/>
                                        </p:tgtEl>
                                        <p:attrNameLst>
                                          <p:attrName>ppt_y</p:attrName>
                                        </p:attrNameLst>
                                      </p:cBhvr>
                                      <p:tavLst>
                                        <p:tav tm="0">
                                          <p:val>
                                            <p:strVal val="#ppt_y-.03"/>
                                          </p:val>
                                        </p:tav>
                                        <p:tav tm="100000">
                                          <p:val>
                                            <p:strVal val="#ppt_y"/>
                                          </p:val>
                                        </p:tav>
                                      </p:tavLst>
                                    </p:anim>
                                  </p:childTnLst>
                                </p:cTn>
                              </p:par>
                            </p:childTnLst>
                          </p:cTn>
                        </p:par>
                        <p:par>
                          <p:cTn id="76" fill="hold">
                            <p:stCondLst>
                              <p:cond delay="6000"/>
                            </p:stCondLst>
                            <p:childTnLst>
                              <p:par>
                                <p:cTn id="77" presetID="22" presetClass="entr" presetSubtype="8" fill="hold" grpId="0"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wipe(left)">
                                      <p:cBhvr>
                                        <p:cTn id="79" dur="500"/>
                                        <p:tgtEl>
                                          <p:spTgt spid="30"/>
                                        </p:tgtEl>
                                      </p:cBhvr>
                                    </p:animEffect>
                                  </p:childTnLst>
                                </p:cTn>
                              </p:par>
                            </p:childTnLst>
                          </p:cTn>
                        </p:par>
                        <p:par>
                          <p:cTn id="80" fill="hold">
                            <p:stCondLst>
                              <p:cond delay="6500"/>
                            </p:stCondLst>
                            <p:childTnLst>
                              <p:par>
                                <p:cTn id="81" presetID="37" presetClass="entr" presetSubtype="0" fill="hold" nodeType="afterEffect">
                                  <p:stCondLst>
                                    <p:cond delay="0"/>
                                  </p:stCondLst>
                                  <p:childTnLst>
                                    <p:set>
                                      <p:cBhvr>
                                        <p:cTn id="82" dur="1" fill="hold">
                                          <p:stCondLst>
                                            <p:cond delay="0"/>
                                          </p:stCondLst>
                                        </p:cTn>
                                        <p:tgtEl>
                                          <p:spTgt spid="45"/>
                                        </p:tgtEl>
                                        <p:attrNameLst>
                                          <p:attrName>style.visibility</p:attrName>
                                        </p:attrNameLst>
                                      </p:cBhvr>
                                      <p:to>
                                        <p:strVal val="visible"/>
                                      </p:to>
                                    </p:set>
                                    <p:animEffect transition="in" filter="fade">
                                      <p:cBhvr>
                                        <p:cTn id="83" dur="1000"/>
                                        <p:tgtEl>
                                          <p:spTgt spid="45"/>
                                        </p:tgtEl>
                                      </p:cBhvr>
                                    </p:animEffect>
                                    <p:anim calcmode="lin" valueType="num">
                                      <p:cBhvr>
                                        <p:cTn id="84" dur="1000" fill="hold"/>
                                        <p:tgtEl>
                                          <p:spTgt spid="45"/>
                                        </p:tgtEl>
                                        <p:attrNameLst>
                                          <p:attrName>ppt_x</p:attrName>
                                        </p:attrNameLst>
                                      </p:cBhvr>
                                      <p:tavLst>
                                        <p:tav tm="0">
                                          <p:val>
                                            <p:strVal val="#ppt_x"/>
                                          </p:val>
                                        </p:tav>
                                        <p:tav tm="100000">
                                          <p:val>
                                            <p:strVal val="#ppt_x"/>
                                          </p:val>
                                        </p:tav>
                                      </p:tavLst>
                                    </p:anim>
                                    <p:anim calcmode="lin" valueType="num">
                                      <p:cBhvr>
                                        <p:cTn id="85" dur="900" decel="100000" fill="hold"/>
                                        <p:tgtEl>
                                          <p:spTgt spid="45"/>
                                        </p:tgtEl>
                                        <p:attrNameLst>
                                          <p:attrName>ppt_y</p:attrName>
                                        </p:attrNameLst>
                                      </p:cBhvr>
                                      <p:tavLst>
                                        <p:tav tm="0">
                                          <p:val>
                                            <p:strVal val="#ppt_y+1"/>
                                          </p:val>
                                        </p:tav>
                                        <p:tav tm="100000">
                                          <p:val>
                                            <p:strVal val="#ppt_y-.03"/>
                                          </p:val>
                                        </p:tav>
                                      </p:tavLst>
                                    </p:anim>
                                    <p:anim calcmode="lin" valueType="num">
                                      <p:cBhvr>
                                        <p:cTn id="86" dur="100" accel="100000" fill="hold">
                                          <p:stCondLst>
                                            <p:cond delay="900"/>
                                          </p:stCondLst>
                                        </p:cTn>
                                        <p:tgtEl>
                                          <p:spTgt spid="45"/>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29" grpId="0" animBg="1"/>
      <p:bldP spid="30" grpId="0" animBg="1"/>
      <p:bldP spid="160" grpId="0" animBg="1"/>
      <p:bldP spid="284" grpId="0" animBg="1"/>
    </p:bldLst>
  </p:timing>
</p:sld>
</file>

<file path=ppt/slides/slide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7F7A8AC0-351F-23AF-87F3-B11E29A69C9C}"/>
              </a:ext>
            </a:extLst>
          </p:cNvPr>
          <p:cNvGrpSpPr/>
          <p:nvPr/>
        </p:nvGrpSpPr>
        <p:grpSpPr>
          <a:xfrm>
            <a:off x="5526009" y="5068534"/>
            <a:ext cx="4443054" cy="1446566"/>
            <a:chOff x="5526009" y="5068534"/>
            <a:chExt cx="4443054" cy="1446566"/>
          </a:xfrm>
        </p:grpSpPr>
        <p:sp>
          <p:nvSpPr>
            <p:cNvPr id="852" name="Freeform: Shape 851">
              <a:extLst>
                <a:ext uri="{FF2B5EF4-FFF2-40B4-BE49-F238E27FC236}">
                  <a16:creationId xmlns:a16="http://schemas.microsoft.com/office/drawing/2014/main" id="{5C869272-6F83-5F58-A8D6-31F8CE257EBF}"/>
                </a:ext>
              </a:extLst>
            </p:cNvPr>
            <p:cNvSpPr/>
            <p:nvPr/>
          </p:nvSpPr>
          <p:spPr>
            <a:xfrm>
              <a:off x="5526009" y="5068534"/>
              <a:ext cx="4443054" cy="1446566"/>
            </a:xfrm>
            <a:custGeom>
              <a:avLst/>
              <a:gdLst>
                <a:gd name="connsiteX0" fmla="*/ 671475 w 3432962"/>
                <a:gd name="connsiteY0" fmla="*/ 0 h 1117701"/>
                <a:gd name="connsiteX1" fmla="*/ 506577 w 3432962"/>
                <a:gd name="connsiteY1" fmla="*/ 274625 h 1117701"/>
                <a:gd name="connsiteX2" fmla="*/ 503529 w 3432962"/>
                <a:gd name="connsiteY2" fmla="*/ 279197 h 1117701"/>
                <a:gd name="connsiteX3" fmla="*/ 0 w 3432962"/>
                <a:gd name="connsiteY3" fmla="*/ 1117702 h 1117701"/>
                <a:gd name="connsiteX4" fmla="*/ 2393290 w 3432962"/>
                <a:gd name="connsiteY4" fmla="*/ 1117702 h 1117701"/>
                <a:gd name="connsiteX5" fmla="*/ 2395423 w 3432962"/>
                <a:gd name="connsiteY5" fmla="*/ 1117702 h 1117701"/>
                <a:gd name="connsiteX6" fmla="*/ 3432963 w 3432962"/>
                <a:gd name="connsiteY6" fmla="*/ 1117702 h 1117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32962" h="1117701">
                  <a:moveTo>
                    <a:pt x="671475" y="0"/>
                  </a:moveTo>
                  <a:lnTo>
                    <a:pt x="506577" y="274625"/>
                  </a:lnTo>
                  <a:lnTo>
                    <a:pt x="503529" y="279197"/>
                  </a:lnTo>
                  <a:lnTo>
                    <a:pt x="0" y="1117702"/>
                  </a:lnTo>
                  <a:lnTo>
                    <a:pt x="2393290" y="1117702"/>
                  </a:lnTo>
                  <a:lnTo>
                    <a:pt x="2395423" y="1117702"/>
                  </a:lnTo>
                  <a:lnTo>
                    <a:pt x="3432963" y="1117702"/>
                  </a:lnTo>
                  <a:close/>
                </a:path>
              </a:pathLst>
            </a:custGeom>
            <a:solidFill>
              <a:srgbClr val="FFD500"/>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pic>
          <p:nvPicPr>
            <p:cNvPr id="5" name="Graphic 4" descr="Lightbulb and gear with solid fill">
              <a:extLst>
                <a:ext uri="{FF2B5EF4-FFF2-40B4-BE49-F238E27FC236}">
                  <a16:creationId xmlns:a16="http://schemas.microsoft.com/office/drawing/2014/main" id="{A9B04152-84F7-394E-7413-2CF8D2039E86}"/>
                </a:ext>
              </a:extLst>
            </p:cNvPr>
            <p:cNvPicPr>
              <a:picLocks noChangeAspect="1"/>
            </p:cNvPicPr>
            <p:nvPr/>
          </p:nvPicPr>
          <p:blipFill>
            <a:blip r:embed="rId3" cstate="hq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302668" y="5555719"/>
              <a:ext cx="753486" cy="753486"/>
            </a:xfrm>
            <a:prstGeom prst="rect">
              <a:avLst/>
            </a:prstGeom>
          </p:spPr>
        </p:pic>
      </p:grpSp>
      <p:sp>
        <p:nvSpPr>
          <p:cNvPr id="835" name="Freeform: Shape 834">
            <a:extLst>
              <a:ext uri="{FF2B5EF4-FFF2-40B4-BE49-F238E27FC236}">
                <a16:creationId xmlns:a16="http://schemas.microsoft.com/office/drawing/2014/main" id="{42AE850C-FE00-092C-2919-9484B906D406}"/>
              </a:ext>
            </a:extLst>
          </p:cNvPr>
          <p:cNvSpPr/>
          <p:nvPr/>
        </p:nvSpPr>
        <p:spPr>
          <a:xfrm>
            <a:off x="6541801" y="1742259"/>
            <a:ext cx="1487198" cy="26035"/>
          </a:xfrm>
          <a:custGeom>
            <a:avLst/>
            <a:gdLst>
              <a:gd name="connsiteX0" fmla="*/ 1139038 w 1149096"/>
              <a:gd name="connsiteY0" fmla="*/ 20117 h 20116"/>
              <a:gd name="connsiteX1" fmla="*/ 1062838 w 1149096"/>
              <a:gd name="connsiteY1" fmla="*/ 20117 h 20116"/>
              <a:gd name="connsiteX2" fmla="*/ 1052779 w 1149096"/>
              <a:gd name="connsiteY2" fmla="*/ 10058 h 20116"/>
              <a:gd name="connsiteX3" fmla="*/ 1062838 w 1149096"/>
              <a:gd name="connsiteY3" fmla="*/ 0 h 20116"/>
              <a:gd name="connsiteX4" fmla="*/ 1139038 w 1149096"/>
              <a:gd name="connsiteY4" fmla="*/ 0 h 20116"/>
              <a:gd name="connsiteX5" fmla="*/ 1149096 w 1149096"/>
              <a:gd name="connsiteY5" fmla="*/ 10058 h 20116"/>
              <a:gd name="connsiteX6" fmla="*/ 1139038 w 1149096"/>
              <a:gd name="connsiteY6" fmla="*/ 20117 h 20116"/>
              <a:gd name="connsiteX7" fmla="*/ 957376 w 1149096"/>
              <a:gd name="connsiteY7" fmla="*/ 20117 h 20116"/>
              <a:gd name="connsiteX8" fmla="*/ 852220 w 1149096"/>
              <a:gd name="connsiteY8" fmla="*/ 20117 h 20116"/>
              <a:gd name="connsiteX9" fmla="*/ 842163 w 1149096"/>
              <a:gd name="connsiteY9" fmla="*/ 10058 h 20116"/>
              <a:gd name="connsiteX10" fmla="*/ 852220 w 1149096"/>
              <a:gd name="connsiteY10" fmla="*/ 0 h 20116"/>
              <a:gd name="connsiteX11" fmla="*/ 957376 w 1149096"/>
              <a:gd name="connsiteY11" fmla="*/ 0 h 20116"/>
              <a:gd name="connsiteX12" fmla="*/ 967435 w 1149096"/>
              <a:gd name="connsiteY12" fmla="*/ 10058 h 20116"/>
              <a:gd name="connsiteX13" fmla="*/ 957376 w 1149096"/>
              <a:gd name="connsiteY13" fmla="*/ 20117 h 20116"/>
              <a:gd name="connsiteX14" fmla="*/ 747064 w 1149096"/>
              <a:gd name="connsiteY14" fmla="*/ 20117 h 20116"/>
              <a:gd name="connsiteX15" fmla="*/ 641908 w 1149096"/>
              <a:gd name="connsiteY15" fmla="*/ 20117 h 20116"/>
              <a:gd name="connsiteX16" fmla="*/ 631851 w 1149096"/>
              <a:gd name="connsiteY16" fmla="*/ 10058 h 20116"/>
              <a:gd name="connsiteX17" fmla="*/ 641908 w 1149096"/>
              <a:gd name="connsiteY17" fmla="*/ 0 h 20116"/>
              <a:gd name="connsiteX18" fmla="*/ 747064 w 1149096"/>
              <a:gd name="connsiteY18" fmla="*/ 0 h 20116"/>
              <a:gd name="connsiteX19" fmla="*/ 757123 w 1149096"/>
              <a:gd name="connsiteY19" fmla="*/ 10058 h 20116"/>
              <a:gd name="connsiteX20" fmla="*/ 747064 w 1149096"/>
              <a:gd name="connsiteY20" fmla="*/ 20117 h 20116"/>
              <a:gd name="connsiteX21" fmla="*/ 536448 w 1149096"/>
              <a:gd name="connsiteY21" fmla="*/ 20117 h 20116"/>
              <a:gd name="connsiteX22" fmla="*/ 431292 w 1149096"/>
              <a:gd name="connsiteY22" fmla="*/ 20117 h 20116"/>
              <a:gd name="connsiteX23" fmla="*/ 421233 w 1149096"/>
              <a:gd name="connsiteY23" fmla="*/ 10058 h 20116"/>
              <a:gd name="connsiteX24" fmla="*/ 431292 w 1149096"/>
              <a:gd name="connsiteY24" fmla="*/ 0 h 20116"/>
              <a:gd name="connsiteX25" fmla="*/ 536448 w 1149096"/>
              <a:gd name="connsiteY25" fmla="*/ 0 h 20116"/>
              <a:gd name="connsiteX26" fmla="*/ 546507 w 1149096"/>
              <a:gd name="connsiteY26" fmla="*/ 10058 h 20116"/>
              <a:gd name="connsiteX27" fmla="*/ 536448 w 1149096"/>
              <a:gd name="connsiteY27" fmla="*/ 20117 h 20116"/>
              <a:gd name="connsiteX28" fmla="*/ 325831 w 1149096"/>
              <a:gd name="connsiteY28" fmla="*/ 20117 h 20116"/>
              <a:gd name="connsiteX29" fmla="*/ 220675 w 1149096"/>
              <a:gd name="connsiteY29" fmla="*/ 20117 h 20116"/>
              <a:gd name="connsiteX30" fmla="*/ 210616 w 1149096"/>
              <a:gd name="connsiteY30" fmla="*/ 10058 h 20116"/>
              <a:gd name="connsiteX31" fmla="*/ 220675 w 1149096"/>
              <a:gd name="connsiteY31" fmla="*/ 0 h 20116"/>
              <a:gd name="connsiteX32" fmla="*/ 325831 w 1149096"/>
              <a:gd name="connsiteY32" fmla="*/ 0 h 20116"/>
              <a:gd name="connsiteX33" fmla="*/ 335889 w 1149096"/>
              <a:gd name="connsiteY33" fmla="*/ 10058 h 20116"/>
              <a:gd name="connsiteX34" fmla="*/ 325831 w 1149096"/>
              <a:gd name="connsiteY34" fmla="*/ 20117 h 20116"/>
              <a:gd name="connsiteX35" fmla="*/ 115215 w 1149096"/>
              <a:gd name="connsiteY35" fmla="*/ 20117 h 20116"/>
              <a:gd name="connsiteX36" fmla="*/ 10059 w 1149096"/>
              <a:gd name="connsiteY36" fmla="*/ 20117 h 20116"/>
              <a:gd name="connsiteX37" fmla="*/ 0 w 1149096"/>
              <a:gd name="connsiteY37" fmla="*/ 10058 h 20116"/>
              <a:gd name="connsiteX38" fmla="*/ 10059 w 1149096"/>
              <a:gd name="connsiteY38" fmla="*/ 0 h 20116"/>
              <a:gd name="connsiteX39" fmla="*/ 115215 w 1149096"/>
              <a:gd name="connsiteY39" fmla="*/ 0 h 20116"/>
              <a:gd name="connsiteX40" fmla="*/ 125272 w 1149096"/>
              <a:gd name="connsiteY40" fmla="*/ 10058 h 20116"/>
              <a:gd name="connsiteX41" fmla="*/ 115215 w 1149096"/>
              <a:gd name="connsiteY41" fmla="*/ 20117 h 2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49096" h="20116">
                <a:moveTo>
                  <a:pt x="1139038" y="20117"/>
                </a:moveTo>
                <a:lnTo>
                  <a:pt x="1062838" y="20117"/>
                </a:lnTo>
                <a:cubicBezTo>
                  <a:pt x="1057351" y="20117"/>
                  <a:pt x="1052779" y="15545"/>
                  <a:pt x="1052779" y="10058"/>
                </a:cubicBezTo>
                <a:cubicBezTo>
                  <a:pt x="1052779" y="4572"/>
                  <a:pt x="1057351" y="0"/>
                  <a:pt x="1062838" y="0"/>
                </a:cubicBezTo>
                <a:lnTo>
                  <a:pt x="1139038" y="0"/>
                </a:lnTo>
                <a:cubicBezTo>
                  <a:pt x="1144524" y="0"/>
                  <a:pt x="1149096" y="4572"/>
                  <a:pt x="1149096" y="10058"/>
                </a:cubicBezTo>
                <a:cubicBezTo>
                  <a:pt x="1149096" y="15545"/>
                  <a:pt x="1144524" y="20117"/>
                  <a:pt x="1139038" y="20117"/>
                </a:cubicBezTo>
                <a:close/>
                <a:moveTo>
                  <a:pt x="957376" y="20117"/>
                </a:moveTo>
                <a:lnTo>
                  <a:pt x="852220" y="20117"/>
                </a:lnTo>
                <a:cubicBezTo>
                  <a:pt x="846735" y="20117"/>
                  <a:pt x="842163" y="15545"/>
                  <a:pt x="842163" y="10058"/>
                </a:cubicBezTo>
                <a:cubicBezTo>
                  <a:pt x="842163" y="4572"/>
                  <a:pt x="846735" y="0"/>
                  <a:pt x="852220" y="0"/>
                </a:cubicBezTo>
                <a:lnTo>
                  <a:pt x="957376" y="0"/>
                </a:lnTo>
                <a:cubicBezTo>
                  <a:pt x="962863" y="0"/>
                  <a:pt x="967435" y="4572"/>
                  <a:pt x="967435" y="10058"/>
                </a:cubicBezTo>
                <a:cubicBezTo>
                  <a:pt x="967435" y="15545"/>
                  <a:pt x="962863" y="20117"/>
                  <a:pt x="957376" y="20117"/>
                </a:cubicBezTo>
                <a:close/>
                <a:moveTo>
                  <a:pt x="747064" y="20117"/>
                </a:moveTo>
                <a:lnTo>
                  <a:pt x="641908" y="20117"/>
                </a:lnTo>
                <a:cubicBezTo>
                  <a:pt x="636423" y="20117"/>
                  <a:pt x="631851" y="15545"/>
                  <a:pt x="631851" y="10058"/>
                </a:cubicBezTo>
                <a:cubicBezTo>
                  <a:pt x="631851" y="4572"/>
                  <a:pt x="636423" y="0"/>
                  <a:pt x="641908" y="0"/>
                </a:cubicBezTo>
                <a:lnTo>
                  <a:pt x="747064" y="0"/>
                </a:lnTo>
                <a:cubicBezTo>
                  <a:pt x="752551" y="0"/>
                  <a:pt x="757123" y="4572"/>
                  <a:pt x="757123" y="10058"/>
                </a:cubicBezTo>
                <a:cubicBezTo>
                  <a:pt x="756819" y="15545"/>
                  <a:pt x="752551" y="20117"/>
                  <a:pt x="747064" y="20117"/>
                </a:cubicBezTo>
                <a:close/>
                <a:moveTo>
                  <a:pt x="536448" y="20117"/>
                </a:moveTo>
                <a:lnTo>
                  <a:pt x="431292" y="20117"/>
                </a:lnTo>
                <a:cubicBezTo>
                  <a:pt x="425805" y="20117"/>
                  <a:pt x="421233" y="15545"/>
                  <a:pt x="421233" y="10058"/>
                </a:cubicBezTo>
                <a:cubicBezTo>
                  <a:pt x="421233" y="4572"/>
                  <a:pt x="425805" y="0"/>
                  <a:pt x="431292" y="0"/>
                </a:cubicBezTo>
                <a:lnTo>
                  <a:pt x="536448" y="0"/>
                </a:lnTo>
                <a:cubicBezTo>
                  <a:pt x="541935" y="0"/>
                  <a:pt x="546507" y="4572"/>
                  <a:pt x="546507" y="10058"/>
                </a:cubicBezTo>
                <a:cubicBezTo>
                  <a:pt x="546507" y="15545"/>
                  <a:pt x="541935" y="20117"/>
                  <a:pt x="536448" y="20117"/>
                </a:cubicBezTo>
                <a:close/>
                <a:moveTo>
                  <a:pt x="325831" y="20117"/>
                </a:moveTo>
                <a:lnTo>
                  <a:pt x="220675" y="20117"/>
                </a:lnTo>
                <a:cubicBezTo>
                  <a:pt x="215188" y="20117"/>
                  <a:pt x="210616" y="15545"/>
                  <a:pt x="210616" y="10058"/>
                </a:cubicBezTo>
                <a:cubicBezTo>
                  <a:pt x="210616" y="4572"/>
                  <a:pt x="215188" y="0"/>
                  <a:pt x="220675" y="0"/>
                </a:cubicBezTo>
                <a:lnTo>
                  <a:pt x="325831" y="0"/>
                </a:lnTo>
                <a:cubicBezTo>
                  <a:pt x="331317" y="0"/>
                  <a:pt x="335889" y="4572"/>
                  <a:pt x="335889" y="10058"/>
                </a:cubicBezTo>
                <a:cubicBezTo>
                  <a:pt x="335889" y="15545"/>
                  <a:pt x="331317" y="20117"/>
                  <a:pt x="325831" y="20117"/>
                </a:cubicBezTo>
                <a:close/>
                <a:moveTo>
                  <a:pt x="115215" y="20117"/>
                </a:moveTo>
                <a:lnTo>
                  <a:pt x="10059" y="20117"/>
                </a:lnTo>
                <a:cubicBezTo>
                  <a:pt x="4572" y="20117"/>
                  <a:pt x="0" y="15545"/>
                  <a:pt x="0" y="10058"/>
                </a:cubicBezTo>
                <a:cubicBezTo>
                  <a:pt x="0" y="4572"/>
                  <a:pt x="4572" y="0"/>
                  <a:pt x="10059" y="0"/>
                </a:cubicBezTo>
                <a:lnTo>
                  <a:pt x="115215" y="0"/>
                </a:lnTo>
                <a:cubicBezTo>
                  <a:pt x="120700" y="0"/>
                  <a:pt x="125272" y="4572"/>
                  <a:pt x="125272" y="10058"/>
                </a:cubicBezTo>
                <a:cubicBezTo>
                  <a:pt x="125272" y="15545"/>
                  <a:pt x="120700" y="20117"/>
                  <a:pt x="115215" y="20117"/>
                </a:cubicBezTo>
                <a:close/>
              </a:path>
            </a:pathLst>
          </a:custGeom>
          <a:solidFill>
            <a:srgbClr val="CCCCCC"/>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39" name="Freeform: Shape 838">
            <a:extLst>
              <a:ext uri="{FF2B5EF4-FFF2-40B4-BE49-F238E27FC236}">
                <a16:creationId xmlns:a16="http://schemas.microsoft.com/office/drawing/2014/main" id="{1E412A47-9E39-A62B-2B00-9D45B2BA518A}"/>
              </a:ext>
            </a:extLst>
          </p:cNvPr>
          <p:cNvSpPr/>
          <p:nvPr/>
        </p:nvSpPr>
        <p:spPr>
          <a:xfrm>
            <a:off x="5623447" y="3003025"/>
            <a:ext cx="1487198" cy="26035"/>
          </a:xfrm>
          <a:custGeom>
            <a:avLst/>
            <a:gdLst>
              <a:gd name="connsiteX0" fmla="*/ 1139038 w 1149096"/>
              <a:gd name="connsiteY0" fmla="*/ 20117 h 20116"/>
              <a:gd name="connsiteX1" fmla="*/ 1062838 w 1149096"/>
              <a:gd name="connsiteY1" fmla="*/ 20117 h 20116"/>
              <a:gd name="connsiteX2" fmla="*/ 1052779 w 1149096"/>
              <a:gd name="connsiteY2" fmla="*/ 10058 h 20116"/>
              <a:gd name="connsiteX3" fmla="*/ 1062838 w 1149096"/>
              <a:gd name="connsiteY3" fmla="*/ 0 h 20116"/>
              <a:gd name="connsiteX4" fmla="*/ 1139038 w 1149096"/>
              <a:gd name="connsiteY4" fmla="*/ 0 h 20116"/>
              <a:gd name="connsiteX5" fmla="*/ 1149096 w 1149096"/>
              <a:gd name="connsiteY5" fmla="*/ 10058 h 20116"/>
              <a:gd name="connsiteX6" fmla="*/ 1139038 w 1149096"/>
              <a:gd name="connsiteY6" fmla="*/ 20117 h 20116"/>
              <a:gd name="connsiteX7" fmla="*/ 957681 w 1149096"/>
              <a:gd name="connsiteY7" fmla="*/ 20117 h 20116"/>
              <a:gd name="connsiteX8" fmla="*/ 852525 w 1149096"/>
              <a:gd name="connsiteY8" fmla="*/ 20117 h 20116"/>
              <a:gd name="connsiteX9" fmla="*/ 842467 w 1149096"/>
              <a:gd name="connsiteY9" fmla="*/ 10058 h 20116"/>
              <a:gd name="connsiteX10" fmla="*/ 852525 w 1149096"/>
              <a:gd name="connsiteY10" fmla="*/ 0 h 20116"/>
              <a:gd name="connsiteX11" fmla="*/ 957681 w 1149096"/>
              <a:gd name="connsiteY11" fmla="*/ 0 h 20116"/>
              <a:gd name="connsiteX12" fmla="*/ 967740 w 1149096"/>
              <a:gd name="connsiteY12" fmla="*/ 10058 h 20116"/>
              <a:gd name="connsiteX13" fmla="*/ 957681 w 1149096"/>
              <a:gd name="connsiteY13" fmla="*/ 20117 h 20116"/>
              <a:gd name="connsiteX14" fmla="*/ 747065 w 1149096"/>
              <a:gd name="connsiteY14" fmla="*/ 20117 h 20116"/>
              <a:gd name="connsiteX15" fmla="*/ 641604 w 1149096"/>
              <a:gd name="connsiteY15" fmla="*/ 20117 h 20116"/>
              <a:gd name="connsiteX16" fmla="*/ 631545 w 1149096"/>
              <a:gd name="connsiteY16" fmla="*/ 10058 h 20116"/>
              <a:gd name="connsiteX17" fmla="*/ 641604 w 1149096"/>
              <a:gd name="connsiteY17" fmla="*/ 0 h 20116"/>
              <a:gd name="connsiteX18" fmla="*/ 746760 w 1149096"/>
              <a:gd name="connsiteY18" fmla="*/ 0 h 20116"/>
              <a:gd name="connsiteX19" fmla="*/ 756819 w 1149096"/>
              <a:gd name="connsiteY19" fmla="*/ 10058 h 20116"/>
              <a:gd name="connsiteX20" fmla="*/ 747065 w 1149096"/>
              <a:gd name="connsiteY20" fmla="*/ 20117 h 20116"/>
              <a:gd name="connsiteX21" fmla="*/ 536448 w 1149096"/>
              <a:gd name="connsiteY21" fmla="*/ 20117 h 20116"/>
              <a:gd name="connsiteX22" fmla="*/ 431292 w 1149096"/>
              <a:gd name="connsiteY22" fmla="*/ 20117 h 20116"/>
              <a:gd name="connsiteX23" fmla="*/ 421233 w 1149096"/>
              <a:gd name="connsiteY23" fmla="*/ 10058 h 20116"/>
              <a:gd name="connsiteX24" fmla="*/ 431292 w 1149096"/>
              <a:gd name="connsiteY24" fmla="*/ 0 h 20116"/>
              <a:gd name="connsiteX25" fmla="*/ 536448 w 1149096"/>
              <a:gd name="connsiteY25" fmla="*/ 0 h 20116"/>
              <a:gd name="connsiteX26" fmla="*/ 546507 w 1149096"/>
              <a:gd name="connsiteY26" fmla="*/ 10058 h 20116"/>
              <a:gd name="connsiteX27" fmla="*/ 536448 w 1149096"/>
              <a:gd name="connsiteY27" fmla="*/ 20117 h 20116"/>
              <a:gd name="connsiteX28" fmla="*/ 325831 w 1149096"/>
              <a:gd name="connsiteY28" fmla="*/ 20117 h 20116"/>
              <a:gd name="connsiteX29" fmla="*/ 220675 w 1149096"/>
              <a:gd name="connsiteY29" fmla="*/ 20117 h 20116"/>
              <a:gd name="connsiteX30" fmla="*/ 210617 w 1149096"/>
              <a:gd name="connsiteY30" fmla="*/ 10058 h 20116"/>
              <a:gd name="connsiteX31" fmla="*/ 220675 w 1149096"/>
              <a:gd name="connsiteY31" fmla="*/ 0 h 20116"/>
              <a:gd name="connsiteX32" fmla="*/ 325831 w 1149096"/>
              <a:gd name="connsiteY32" fmla="*/ 0 h 20116"/>
              <a:gd name="connsiteX33" fmla="*/ 335889 w 1149096"/>
              <a:gd name="connsiteY33" fmla="*/ 10058 h 20116"/>
              <a:gd name="connsiteX34" fmla="*/ 325831 w 1149096"/>
              <a:gd name="connsiteY34" fmla="*/ 20117 h 20116"/>
              <a:gd name="connsiteX35" fmla="*/ 115215 w 1149096"/>
              <a:gd name="connsiteY35" fmla="*/ 20117 h 20116"/>
              <a:gd name="connsiteX36" fmla="*/ 10059 w 1149096"/>
              <a:gd name="connsiteY36" fmla="*/ 20117 h 20116"/>
              <a:gd name="connsiteX37" fmla="*/ 0 w 1149096"/>
              <a:gd name="connsiteY37" fmla="*/ 10058 h 20116"/>
              <a:gd name="connsiteX38" fmla="*/ 10059 w 1149096"/>
              <a:gd name="connsiteY38" fmla="*/ 0 h 20116"/>
              <a:gd name="connsiteX39" fmla="*/ 115215 w 1149096"/>
              <a:gd name="connsiteY39" fmla="*/ 0 h 20116"/>
              <a:gd name="connsiteX40" fmla="*/ 125273 w 1149096"/>
              <a:gd name="connsiteY40" fmla="*/ 10058 h 20116"/>
              <a:gd name="connsiteX41" fmla="*/ 115215 w 1149096"/>
              <a:gd name="connsiteY41" fmla="*/ 20117 h 2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49096" h="20116">
                <a:moveTo>
                  <a:pt x="1139038" y="20117"/>
                </a:moveTo>
                <a:lnTo>
                  <a:pt x="1062838" y="20117"/>
                </a:lnTo>
                <a:cubicBezTo>
                  <a:pt x="1057351" y="20117"/>
                  <a:pt x="1052779" y="15545"/>
                  <a:pt x="1052779" y="10058"/>
                </a:cubicBezTo>
                <a:cubicBezTo>
                  <a:pt x="1052779" y="4572"/>
                  <a:pt x="1057351" y="0"/>
                  <a:pt x="1062838" y="0"/>
                </a:cubicBezTo>
                <a:lnTo>
                  <a:pt x="1139038" y="0"/>
                </a:lnTo>
                <a:cubicBezTo>
                  <a:pt x="1144524" y="0"/>
                  <a:pt x="1149096" y="4572"/>
                  <a:pt x="1149096" y="10058"/>
                </a:cubicBezTo>
                <a:cubicBezTo>
                  <a:pt x="1149096" y="15545"/>
                  <a:pt x="1144524" y="20117"/>
                  <a:pt x="1139038" y="20117"/>
                </a:cubicBezTo>
                <a:close/>
                <a:moveTo>
                  <a:pt x="957681" y="20117"/>
                </a:moveTo>
                <a:lnTo>
                  <a:pt x="852525" y="20117"/>
                </a:lnTo>
                <a:cubicBezTo>
                  <a:pt x="847039" y="20117"/>
                  <a:pt x="842467" y="15545"/>
                  <a:pt x="842467" y="10058"/>
                </a:cubicBezTo>
                <a:cubicBezTo>
                  <a:pt x="842467" y="4572"/>
                  <a:pt x="847039" y="0"/>
                  <a:pt x="852525" y="0"/>
                </a:cubicBezTo>
                <a:lnTo>
                  <a:pt x="957681" y="0"/>
                </a:lnTo>
                <a:cubicBezTo>
                  <a:pt x="963168" y="0"/>
                  <a:pt x="967740" y="4572"/>
                  <a:pt x="967740" y="10058"/>
                </a:cubicBezTo>
                <a:cubicBezTo>
                  <a:pt x="967740" y="15545"/>
                  <a:pt x="963168" y="20117"/>
                  <a:pt x="957681" y="20117"/>
                </a:cubicBezTo>
                <a:close/>
                <a:moveTo>
                  <a:pt x="747065" y="20117"/>
                </a:moveTo>
                <a:lnTo>
                  <a:pt x="641604" y="20117"/>
                </a:lnTo>
                <a:cubicBezTo>
                  <a:pt x="636117" y="20117"/>
                  <a:pt x="631545" y="15545"/>
                  <a:pt x="631545" y="10058"/>
                </a:cubicBezTo>
                <a:cubicBezTo>
                  <a:pt x="631545" y="4572"/>
                  <a:pt x="636117" y="0"/>
                  <a:pt x="641604" y="0"/>
                </a:cubicBezTo>
                <a:lnTo>
                  <a:pt x="746760" y="0"/>
                </a:lnTo>
                <a:cubicBezTo>
                  <a:pt x="752247" y="0"/>
                  <a:pt x="756819" y="4572"/>
                  <a:pt x="756819" y="10058"/>
                </a:cubicBezTo>
                <a:cubicBezTo>
                  <a:pt x="756819" y="15545"/>
                  <a:pt x="752551" y="20117"/>
                  <a:pt x="747065" y="20117"/>
                </a:cubicBezTo>
                <a:close/>
                <a:moveTo>
                  <a:pt x="536448" y="20117"/>
                </a:moveTo>
                <a:lnTo>
                  <a:pt x="431292" y="20117"/>
                </a:lnTo>
                <a:cubicBezTo>
                  <a:pt x="425805" y="20117"/>
                  <a:pt x="421233" y="15545"/>
                  <a:pt x="421233" y="10058"/>
                </a:cubicBezTo>
                <a:cubicBezTo>
                  <a:pt x="421233" y="4572"/>
                  <a:pt x="425805" y="0"/>
                  <a:pt x="431292" y="0"/>
                </a:cubicBezTo>
                <a:lnTo>
                  <a:pt x="536448" y="0"/>
                </a:lnTo>
                <a:cubicBezTo>
                  <a:pt x="541935" y="0"/>
                  <a:pt x="546507" y="4572"/>
                  <a:pt x="546507" y="10058"/>
                </a:cubicBezTo>
                <a:cubicBezTo>
                  <a:pt x="546507" y="15545"/>
                  <a:pt x="541935" y="20117"/>
                  <a:pt x="536448" y="20117"/>
                </a:cubicBezTo>
                <a:close/>
                <a:moveTo>
                  <a:pt x="325831" y="20117"/>
                </a:moveTo>
                <a:lnTo>
                  <a:pt x="220675" y="20117"/>
                </a:lnTo>
                <a:cubicBezTo>
                  <a:pt x="215189" y="20117"/>
                  <a:pt x="210617" y="15545"/>
                  <a:pt x="210617" y="10058"/>
                </a:cubicBezTo>
                <a:cubicBezTo>
                  <a:pt x="210617" y="4572"/>
                  <a:pt x="215189" y="0"/>
                  <a:pt x="220675" y="0"/>
                </a:cubicBezTo>
                <a:lnTo>
                  <a:pt x="325831" y="0"/>
                </a:lnTo>
                <a:cubicBezTo>
                  <a:pt x="331317" y="0"/>
                  <a:pt x="335889" y="4572"/>
                  <a:pt x="335889" y="10058"/>
                </a:cubicBezTo>
                <a:cubicBezTo>
                  <a:pt x="335889" y="15545"/>
                  <a:pt x="331317" y="20117"/>
                  <a:pt x="325831" y="20117"/>
                </a:cubicBezTo>
                <a:close/>
                <a:moveTo>
                  <a:pt x="115215" y="20117"/>
                </a:moveTo>
                <a:lnTo>
                  <a:pt x="10059" y="20117"/>
                </a:lnTo>
                <a:cubicBezTo>
                  <a:pt x="4572" y="20117"/>
                  <a:pt x="0" y="15545"/>
                  <a:pt x="0" y="10058"/>
                </a:cubicBezTo>
                <a:cubicBezTo>
                  <a:pt x="0" y="4572"/>
                  <a:pt x="4572" y="0"/>
                  <a:pt x="10059" y="0"/>
                </a:cubicBezTo>
                <a:lnTo>
                  <a:pt x="115215" y="0"/>
                </a:lnTo>
                <a:cubicBezTo>
                  <a:pt x="120701" y="0"/>
                  <a:pt x="125273" y="4572"/>
                  <a:pt x="125273" y="10058"/>
                </a:cubicBezTo>
                <a:cubicBezTo>
                  <a:pt x="125273" y="15545"/>
                  <a:pt x="121005" y="20117"/>
                  <a:pt x="115215" y="20117"/>
                </a:cubicBezTo>
                <a:close/>
              </a:path>
            </a:pathLst>
          </a:custGeom>
          <a:solidFill>
            <a:srgbClr val="CCCCCC"/>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43" name="Freeform: Shape 842">
            <a:extLst>
              <a:ext uri="{FF2B5EF4-FFF2-40B4-BE49-F238E27FC236}">
                <a16:creationId xmlns:a16="http://schemas.microsoft.com/office/drawing/2014/main" id="{DD77C101-A289-ECD8-109F-661F56801797}"/>
              </a:ext>
            </a:extLst>
          </p:cNvPr>
          <p:cNvSpPr/>
          <p:nvPr/>
        </p:nvSpPr>
        <p:spPr>
          <a:xfrm>
            <a:off x="4793849" y="4434206"/>
            <a:ext cx="1956238" cy="26035"/>
          </a:xfrm>
          <a:custGeom>
            <a:avLst/>
            <a:gdLst>
              <a:gd name="connsiteX0" fmla="*/ 1501445 w 1511503"/>
              <a:gd name="connsiteY0" fmla="*/ 20117 h 20116"/>
              <a:gd name="connsiteX1" fmla="*/ 1483767 w 1511503"/>
              <a:gd name="connsiteY1" fmla="*/ 20117 h 20116"/>
              <a:gd name="connsiteX2" fmla="*/ 1473708 w 1511503"/>
              <a:gd name="connsiteY2" fmla="*/ 10059 h 20116"/>
              <a:gd name="connsiteX3" fmla="*/ 1483767 w 1511503"/>
              <a:gd name="connsiteY3" fmla="*/ 0 h 20116"/>
              <a:gd name="connsiteX4" fmla="*/ 1501445 w 1511503"/>
              <a:gd name="connsiteY4" fmla="*/ 0 h 20116"/>
              <a:gd name="connsiteX5" fmla="*/ 1511504 w 1511503"/>
              <a:gd name="connsiteY5" fmla="*/ 10059 h 20116"/>
              <a:gd name="connsiteX6" fmla="*/ 1501445 w 1511503"/>
              <a:gd name="connsiteY6" fmla="*/ 20117 h 20116"/>
              <a:gd name="connsiteX7" fmla="*/ 1378306 w 1511503"/>
              <a:gd name="connsiteY7" fmla="*/ 20117 h 20116"/>
              <a:gd name="connsiteX8" fmla="*/ 1273150 w 1511503"/>
              <a:gd name="connsiteY8" fmla="*/ 20117 h 20116"/>
              <a:gd name="connsiteX9" fmla="*/ 1263092 w 1511503"/>
              <a:gd name="connsiteY9" fmla="*/ 10059 h 20116"/>
              <a:gd name="connsiteX10" fmla="*/ 1273150 w 1511503"/>
              <a:gd name="connsiteY10" fmla="*/ 0 h 20116"/>
              <a:gd name="connsiteX11" fmla="*/ 1378306 w 1511503"/>
              <a:gd name="connsiteY11" fmla="*/ 0 h 20116"/>
              <a:gd name="connsiteX12" fmla="*/ 1388364 w 1511503"/>
              <a:gd name="connsiteY12" fmla="*/ 10059 h 20116"/>
              <a:gd name="connsiteX13" fmla="*/ 1378306 w 1511503"/>
              <a:gd name="connsiteY13" fmla="*/ 20117 h 20116"/>
              <a:gd name="connsiteX14" fmla="*/ 1167689 w 1511503"/>
              <a:gd name="connsiteY14" fmla="*/ 20117 h 20116"/>
              <a:gd name="connsiteX15" fmla="*/ 1062533 w 1511503"/>
              <a:gd name="connsiteY15" fmla="*/ 20117 h 20116"/>
              <a:gd name="connsiteX16" fmla="*/ 1052475 w 1511503"/>
              <a:gd name="connsiteY16" fmla="*/ 10059 h 20116"/>
              <a:gd name="connsiteX17" fmla="*/ 1062533 w 1511503"/>
              <a:gd name="connsiteY17" fmla="*/ 0 h 20116"/>
              <a:gd name="connsiteX18" fmla="*/ 1167689 w 1511503"/>
              <a:gd name="connsiteY18" fmla="*/ 0 h 20116"/>
              <a:gd name="connsiteX19" fmla="*/ 1177748 w 1511503"/>
              <a:gd name="connsiteY19" fmla="*/ 10059 h 20116"/>
              <a:gd name="connsiteX20" fmla="*/ 1167689 w 1511503"/>
              <a:gd name="connsiteY20" fmla="*/ 20117 h 20116"/>
              <a:gd name="connsiteX21" fmla="*/ 957377 w 1511503"/>
              <a:gd name="connsiteY21" fmla="*/ 20117 h 20116"/>
              <a:gd name="connsiteX22" fmla="*/ 852221 w 1511503"/>
              <a:gd name="connsiteY22" fmla="*/ 20117 h 20116"/>
              <a:gd name="connsiteX23" fmla="*/ 842163 w 1511503"/>
              <a:gd name="connsiteY23" fmla="*/ 10059 h 20116"/>
              <a:gd name="connsiteX24" fmla="*/ 852221 w 1511503"/>
              <a:gd name="connsiteY24" fmla="*/ 0 h 20116"/>
              <a:gd name="connsiteX25" fmla="*/ 957377 w 1511503"/>
              <a:gd name="connsiteY25" fmla="*/ 0 h 20116"/>
              <a:gd name="connsiteX26" fmla="*/ 967436 w 1511503"/>
              <a:gd name="connsiteY26" fmla="*/ 10059 h 20116"/>
              <a:gd name="connsiteX27" fmla="*/ 957377 w 1511503"/>
              <a:gd name="connsiteY27" fmla="*/ 20117 h 20116"/>
              <a:gd name="connsiteX28" fmla="*/ 746760 w 1511503"/>
              <a:gd name="connsiteY28" fmla="*/ 20117 h 20116"/>
              <a:gd name="connsiteX29" fmla="*/ 641604 w 1511503"/>
              <a:gd name="connsiteY29" fmla="*/ 20117 h 20116"/>
              <a:gd name="connsiteX30" fmla="*/ 631545 w 1511503"/>
              <a:gd name="connsiteY30" fmla="*/ 10059 h 20116"/>
              <a:gd name="connsiteX31" fmla="*/ 641604 w 1511503"/>
              <a:gd name="connsiteY31" fmla="*/ 0 h 20116"/>
              <a:gd name="connsiteX32" fmla="*/ 746760 w 1511503"/>
              <a:gd name="connsiteY32" fmla="*/ 0 h 20116"/>
              <a:gd name="connsiteX33" fmla="*/ 756819 w 1511503"/>
              <a:gd name="connsiteY33" fmla="*/ 10059 h 20116"/>
              <a:gd name="connsiteX34" fmla="*/ 746760 w 1511503"/>
              <a:gd name="connsiteY34" fmla="*/ 20117 h 20116"/>
              <a:gd name="connsiteX35" fmla="*/ 536144 w 1511503"/>
              <a:gd name="connsiteY35" fmla="*/ 20117 h 20116"/>
              <a:gd name="connsiteX36" fmla="*/ 430988 w 1511503"/>
              <a:gd name="connsiteY36" fmla="*/ 20117 h 20116"/>
              <a:gd name="connsiteX37" fmla="*/ 420929 w 1511503"/>
              <a:gd name="connsiteY37" fmla="*/ 10059 h 20116"/>
              <a:gd name="connsiteX38" fmla="*/ 430988 w 1511503"/>
              <a:gd name="connsiteY38" fmla="*/ 0 h 20116"/>
              <a:gd name="connsiteX39" fmla="*/ 536144 w 1511503"/>
              <a:gd name="connsiteY39" fmla="*/ 0 h 20116"/>
              <a:gd name="connsiteX40" fmla="*/ 546201 w 1511503"/>
              <a:gd name="connsiteY40" fmla="*/ 10059 h 20116"/>
              <a:gd name="connsiteX41" fmla="*/ 536144 w 1511503"/>
              <a:gd name="connsiteY41" fmla="*/ 20117 h 20116"/>
              <a:gd name="connsiteX42" fmla="*/ 325527 w 1511503"/>
              <a:gd name="connsiteY42" fmla="*/ 20117 h 20116"/>
              <a:gd name="connsiteX43" fmla="*/ 220371 w 1511503"/>
              <a:gd name="connsiteY43" fmla="*/ 20117 h 20116"/>
              <a:gd name="connsiteX44" fmla="*/ 210312 w 1511503"/>
              <a:gd name="connsiteY44" fmla="*/ 10059 h 20116"/>
              <a:gd name="connsiteX45" fmla="*/ 220371 w 1511503"/>
              <a:gd name="connsiteY45" fmla="*/ 0 h 20116"/>
              <a:gd name="connsiteX46" fmla="*/ 325527 w 1511503"/>
              <a:gd name="connsiteY46" fmla="*/ 0 h 20116"/>
              <a:gd name="connsiteX47" fmla="*/ 335585 w 1511503"/>
              <a:gd name="connsiteY47" fmla="*/ 10059 h 20116"/>
              <a:gd name="connsiteX48" fmla="*/ 325527 w 1511503"/>
              <a:gd name="connsiteY48" fmla="*/ 20117 h 20116"/>
              <a:gd name="connsiteX49" fmla="*/ 115215 w 1511503"/>
              <a:gd name="connsiteY49" fmla="*/ 20117 h 20116"/>
              <a:gd name="connsiteX50" fmla="*/ 10059 w 1511503"/>
              <a:gd name="connsiteY50" fmla="*/ 20117 h 20116"/>
              <a:gd name="connsiteX51" fmla="*/ 0 w 1511503"/>
              <a:gd name="connsiteY51" fmla="*/ 10059 h 20116"/>
              <a:gd name="connsiteX52" fmla="*/ 10059 w 1511503"/>
              <a:gd name="connsiteY52" fmla="*/ 0 h 20116"/>
              <a:gd name="connsiteX53" fmla="*/ 115215 w 1511503"/>
              <a:gd name="connsiteY53" fmla="*/ 0 h 20116"/>
              <a:gd name="connsiteX54" fmla="*/ 125273 w 1511503"/>
              <a:gd name="connsiteY54" fmla="*/ 10059 h 20116"/>
              <a:gd name="connsiteX55" fmla="*/ 115215 w 1511503"/>
              <a:gd name="connsiteY55" fmla="*/ 20117 h 2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511503" h="20116">
                <a:moveTo>
                  <a:pt x="1501445" y="20117"/>
                </a:moveTo>
                <a:lnTo>
                  <a:pt x="1483767" y="20117"/>
                </a:lnTo>
                <a:cubicBezTo>
                  <a:pt x="1478280" y="20117"/>
                  <a:pt x="1473708" y="15545"/>
                  <a:pt x="1473708" y="10059"/>
                </a:cubicBezTo>
                <a:cubicBezTo>
                  <a:pt x="1473708" y="4572"/>
                  <a:pt x="1478280" y="0"/>
                  <a:pt x="1483767" y="0"/>
                </a:cubicBezTo>
                <a:lnTo>
                  <a:pt x="1501445" y="0"/>
                </a:lnTo>
                <a:cubicBezTo>
                  <a:pt x="1506932" y="0"/>
                  <a:pt x="1511504" y="4572"/>
                  <a:pt x="1511504" y="10059"/>
                </a:cubicBezTo>
                <a:cubicBezTo>
                  <a:pt x="1511504" y="15545"/>
                  <a:pt x="1506932" y="20117"/>
                  <a:pt x="1501445" y="20117"/>
                </a:cubicBezTo>
                <a:close/>
                <a:moveTo>
                  <a:pt x="1378306" y="20117"/>
                </a:moveTo>
                <a:lnTo>
                  <a:pt x="1273150" y="20117"/>
                </a:lnTo>
                <a:cubicBezTo>
                  <a:pt x="1267664" y="20117"/>
                  <a:pt x="1263092" y="15545"/>
                  <a:pt x="1263092" y="10059"/>
                </a:cubicBezTo>
                <a:cubicBezTo>
                  <a:pt x="1263092" y="4572"/>
                  <a:pt x="1267664" y="0"/>
                  <a:pt x="1273150" y="0"/>
                </a:cubicBezTo>
                <a:lnTo>
                  <a:pt x="1378306" y="0"/>
                </a:lnTo>
                <a:cubicBezTo>
                  <a:pt x="1383792" y="0"/>
                  <a:pt x="1388364" y="4572"/>
                  <a:pt x="1388364" y="10059"/>
                </a:cubicBezTo>
                <a:cubicBezTo>
                  <a:pt x="1388364" y="15545"/>
                  <a:pt x="1383792" y="20117"/>
                  <a:pt x="1378306" y="20117"/>
                </a:cubicBezTo>
                <a:close/>
                <a:moveTo>
                  <a:pt x="1167689" y="20117"/>
                </a:moveTo>
                <a:lnTo>
                  <a:pt x="1062533" y="20117"/>
                </a:lnTo>
                <a:cubicBezTo>
                  <a:pt x="1057047" y="20117"/>
                  <a:pt x="1052475" y="15545"/>
                  <a:pt x="1052475" y="10059"/>
                </a:cubicBezTo>
                <a:cubicBezTo>
                  <a:pt x="1052475" y="4572"/>
                  <a:pt x="1057047" y="0"/>
                  <a:pt x="1062533" y="0"/>
                </a:cubicBezTo>
                <a:lnTo>
                  <a:pt x="1167689" y="0"/>
                </a:lnTo>
                <a:cubicBezTo>
                  <a:pt x="1173176" y="0"/>
                  <a:pt x="1177748" y="4572"/>
                  <a:pt x="1177748" y="10059"/>
                </a:cubicBezTo>
                <a:cubicBezTo>
                  <a:pt x="1177748" y="15545"/>
                  <a:pt x="1173480" y="20117"/>
                  <a:pt x="1167689" y="20117"/>
                </a:cubicBezTo>
                <a:close/>
                <a:moveTo>
                  <a:pt x="957377" y="20117"/>
                </a:moveTo>
                <a:lnTo>
                  <a:pt x="852221" y="20117"/>
                </a:lnTo>
                <a:cubicBezTo>
                  <a:pt x="846735" y="20117"/>
                  <a:pt x="842163" y="15545"/>
                  <a:pt x="842163" y="10059"/>
                </a:cubicBezTo>
                <a:cubicBezTo>
                  <a:pt x="842163" y="4572"/>
                  <a:pt x="846735" y="0"/>
                  <a:pt x="852221" y="0"/>
                </a:cubicBezTo>
                <a:lnTo>
                  <a:pt x="957377" y="0"/>
                </a:lnTo>
                <a:cubicBezTo>
                  <a:pt x="962864" y="0"/>
                  <a:pt x="967436" y="4572"/>
                  <a:pt x="967436" y="10059"/>
                </a:cubicBezTo>
                <a:cubicBezTo>
                  <a:pt x="967436" y="15545"/>
                  <a:pt x="962864" y="20117"/>
                  <a:pt x="957377" y="20117"/>
                </a:cubicBezTo>
                <a:close/>
                <a:moveTo>
                  <a:pt x="746760" y="20117"/>
                </a:moveTo>
                <a:lnTo>
                  <a:pt x="641604" y="20117"/>
                </a:lnTo>
                <a:cubicBezTo>
                  <a:pt x="636117" y="20117"/>
                  <a:pt x="631545" y="15545"/>
                  <a:pt x="631545" y="10059"/>
                </a:cubicBezTo>
                <a:cubicBezTo>
                  <a:pt x="631545" y="4572"/>
                  <a:pt x="636117" y="0"/>
                  <a:pt x="641604" y="0"/>
                </a:cubicBezTo>
                <a:lnTo>
                  <a:pt x="746760" y="0"/>
                </a:lnTo>
                <a:cubicBezTo>
                  <a:pt x="752247" y="0"/>
                  <a:pt x="756819" y="4572"/>
                  <a:pt x="756819" y="10059"/>
                </a:cubicBezTo>
                <a:cubicBezTo>
                  <a:pt x="756819" y="15545"/>
                  <a:pt x="752247" y="20117"/>
                  <a:pt x="746760" y="20117"/>
                </a:cubicBezTo>
                <a:close/>
                <a:moveTo>
                  <a:pt x="536144" y="20117"/>
                </a:moveTo>
                <a:lnTo>
                  <a:pt x="430988" y="20117"/>
                </a:lnTo>
                <a:cubicBezTo>
                  <a:pt x="425501" y="20117"/>
                  <a:pt x="420929" y="15545"/>
                  <a:pt x="420929" y="10059"/>
                </a:cubicBezTo>
                <a:cubicBezTo>
                  <a:pt x="420929" y="4572"/>
                  <a:pt x="425501" y="0"/>
                  <a:pt x="430988" y="0"/>
                </a:cubicBezTo>
                <a:lnTo>
                  <a:pt x="536144" y="0"/>
                </a:lnTo>
                <a:cubicBezTo>
                  <a:pt x="541629" y="0"/>
                  <a:pt x="546201" y="4572"/>
                  <a:pt x="546201" y="10059"/>
                </a:cubicBezTo>
                <a:cubicBezTo>
                  <a:pt x="546201" y="15545"/>
                  <a:pt x="541629" y="20117"/>
                  <a:pt x="536144" y="20117"/>
                </a:cubicBezTo>
                <a:close/>
                <a:moveTo>
                  <a:pt x="325527" y="20117"/>
                </a:moveTo>
                <a:lnTo>
                  <a:pt x="220371" y="20117"/>
                </a:lnTo>
                <a:cubicBezTo>
                  <a:pt x="214884" y="20117"/>
                  <a:pt x="210312" y="15545"/>
                  <a:pt x="210312" y="10059"/>
                </a:cubicBezTo>
                <a:cubicBezTo>
                  <a:pt x="210312" y="4572"/>
                  <a:pt x="214884" y="0"/>
                  <a:pt x="220371" y="0"/>
                </a:cubicBezTo>
                <a:lnTo>
                  <a:pt x="325527" y="0"/>
                </a:lnTo>
                <a:cubicBezTo>
                  <a:pt x="331013" y="0"/>
                  <a:pt x="335585" y="4572"/>
                  <a:pt x="335585" y="10059"/>
                </a:cubicBezTo>
                <a:cubicBezTo>
                  <a:pt x="335585" y="15545"/>
                  <a:pt x="331013" y="20117"/>
                  <a:pt x="325527" y="20117"/>
                </a:cubicBezTo>
                <a:close/>
                <a:moveTo>
                  <a:pt x="115215" y="20117"/>
                </a:moveTo>
                <a:lnTo>
                  <a:pt x="10059" y="20117"/>
                </a:lnTo>
                <a:cubicBezTo>
                  <a:pt x="4572" y="20117"/>
                  <a:pt x="0" y="15545"/>
                  <a:pt x="0" y="10059"/>
                </a:cubicBezTo>
                <a:cubicBezTo>
                  <a:pt x="0" y="4572"/>
                  <a:pt x="4572" y="0"/>
                  <a:pt x="10059" y="0"/>
                </a:cubicBezTo>
                <a:lnTo>
                  <a:pt x="115215" y="0"/>
                </a:lnTo>
                <a:cubicBezTo>
                  <a:pt x="120701" y="0"/>
                  <a:pt x="125273" y="4572"/>
                  <a:pt x="125273" y="10059"/>
                </a:cubicBezTo>
                <a:cubicBezTo>
                  <a:pt x="125273" y="15545"/>
                  <a:pt x="120701" y="20117"/>
                  <a:pt x="115215" y="20117"/>
                </a:cubicBezTo>
                <a:close/>
              </a:path>
            </a:pathLst>
          </a:custGeom>
          <a:solidFill>
            <a:srgbClr val="CCCCCC"/>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47" name="Freeform: Shape 846">
            <a:extLst>
              <a:ext uri="{FF2B5EF4-FFF2-40B4-BE49-F238E27FC236}">
                <a16:creationId xmlns:a16="http://schemas.microsoft.com/office/drawing/2014/main" id="{FB7040D0-EEDF-D228-38DD-1184DE3FAF53}"/>
              </a:ext>
            </a:extLst>
          </p:cNvPr>
          <p:cNvSpPr/>
          <p:nvPr/>
        </p:nvSpPr>
        <p:spPr>
          <a:xfrm>
            <a:off x="3927173" y="5694971"/>
            <a:ext cx="1797262" cy="26036"/>
          </a:xfrm>
          <a:custGeom>
            <a:avLst/>
            <a:gdLst>
              <a:gd name="connsiteX0" fmla="*/ 1378611 w 1388669"/>
              <a:gd name="connsiteY0" fmla="*/ 20117 h 20117"/>
              <a:gd name="connsiteX1" fmla="*/ 1273455 w 1388669"/>
              <a:gd name="connsiteY1" fmla="*/ 20117 h 20117"/>
              <a:gd name="connsiteX2" fmla="*/ 1263396 w 1388669"/>
              <a:gd name="connsiteY2" fmla="*/ 10059 h 20117"/>
              <a:gd name="connsiteX3" fmla="*/ 1273455 w 1388669"/>
              <a:gd name="connsiteY3" fmla="*/ 0 h 20117"/>
              <a:gd name="connsiteX4" fmla="*/ 1378611 w 1388669"/>
              <a:gd name="connsiteY4" fmla="*/ 0 h 20117"/>
              <a:gd name="connsiteX5" fmla="*/ 1388669 w 1388669"/>
              <a:gd name="connsiteY5" fmla="*/ 10059 h 20117"/>
              <a:gd name="connsiteX6" fmla="*/ 1378611 w 1388669"/>
              <a:gd name="connsiteY6" fmla="*/ 20117 h 20117"/>
              <a:gd name="connsiteX7" fmla="*/ 1167994 w 1388669"/>
              <a:gd name="connsiteY7" fmla="*/ 20117 h 20117"/>
              <a:gd name="connsiteX8" fmla="*/ 1062838 w 1388669"/>
              <a:gd name="connsiteY8" fmla="*/ 20117 h 20117"/>
              <a:gd name="connsiteX9" fmla="*/ 1052779 w 1388669"/>
              <a:gd name="connsiteY9" fmla="*/ 10059 h 20117"/>
              <a:gd name="connsiteX10" fmla="*/ 1062838 w 1388669"/>
              <a:gd name="connsiteY10" fmla="*/ 0 h 20117"/>
              <a:gd name="connsiteX11" fmla="*/ 1167994 w 1388669"/>
              <a:gd name="connsiteY11" fmla="*/ 0 h 20117"/>
              <a:gd name="connsiteX12" fmla="*/ 1178052 w 1388669"/>
              <a:gd name="connsiteY12" fmla="*/ 10059 h 20117"/>
              <a:gd name="connsiteX13" fmla="*/ 1167994 w 1388669"/>
              <a:gd name="connsiteY13" fmla="*/ 20117 h 20117"/>
              <a:gd name="connsiteX14" fmla="*/ 957377 w 1388669"/>
              <a:gd name="connsiteY14" fmla="*/ 20117 h 20117"/>
              <a:gd name="connsiteX15" fmla="*/ 852221 w 1388669"/>
              <a:gd name="connsiteY15" fmla="*/ 20117 h 20117"/>
              <a:gd name="connsiteX16" fmla="*/ 842163 w 1388669"/>
              <a:gd name="connsiteY16" fmla="*/ 10059 h 20117"/>
              <a:gd name="connsiteX17" fmla="*/ 852221 w 1388669"/>
              <a:gd name="connsiteY17" fmla="*/ 0 h 20117"/>
              <a:gd name="connsiteX18" fmla="*/ 957377 w 1388669"/>
              <a:gd name="connsiteY18" fmla="*/ 0 h 20117"/>
              <a:gd name="connsiteX19" fmla="*/ 967435 w 1388669"/>
              <a:gd name="connsiteY19" fmla="*/ 10059 h 20117"/>
              <a:gd name="connsiteX20" fmla="*/ 957377 w 1388669"/>
              <a:gd name="connsiteY20" fmla="*/ 20117 h 20117"/>
              <a:gd name="connsiteX21" fmla="*/ 746760 w 1388669"/>
              <a:gd name="connsiteY21" fmla="*/ 20117 h 20117"/>
              <a:gd name="connsiteX22" fmla="*/ 641604 w 1388669"/>
              <a:gd name="connsiteY22" fmla="*/ 20117 h 20117"/>
              <a:gd name="connsiteX23" fmla="*/ 631545 w 1388669"/>
              <a:gd name="connsiteY23" fmla="*/ 10059 h 20117"/>
              <a:gd name="connsiteX24" fmla="*/ 641604 w 1388669"/>
              <a:gd name="connsiteY24" fmla="*/ 0 h 20117"/>
              <a:gd name="connsiteX25" fmla="*/ 746760 w 1388669"/>
              <a:gd name="connsiteY25" fmla="*/ 0 h 20117"/>
              <a:gd name="connsiteX26" fmla="*/ 756819 w 1388669"/>
              <a:gd name="connsiteY26" fmla="*/ 10059 h 20117"/>
              <a:gd name="connsiteX27" fmla="*/ 746760 w 1388669"/>
              <a:gd name="connsiteY27" fmla="*/ 20117 h 20117"/>
              <a:gd name="connsiteX28" fmla="*/ 536448 w 1388669"/>
              <a:gd name="connsiteY28" fmla="*/ 20117 h 20117"/>
              <a:gd name="connsiteX29" fmla="*/ 431292 w 1388669"/>
              <a:gd name="connsiteY29" fmla="*/ 20117 h 20117"/>
              <a:gd name="connsiteX30" fmla="*/ 421233 w 1388669"/>
              <a:gd name="connsiteY30" fmla="*/ 10059 h 20117"/>
              <a:gd name="connsiteX31" fmla="*/ 431292 w 1388669"/>
              <a:gd name="connsiteY31" fmla="*/ 0 h 20117"/>
              <a:gd name="connsiteX32" fmla="*/ 536448 w 1388669"/>
              <a:gd name="connsiteY32" fmla="*/ 0 h 20117"/>
              <a:gd name="connsiteX33" fmla="*/ 546507 w 1388669"/>
              <a:gd name="connsiteY33" fmla="*/ 10059 h 20117"/>
              <a:gd name="connsiteX34" fmla="*/ 536448 w 1388669"/>
              <a:gd name="connsiteY34" fmla="*/ 20117 h 20117"/>
              <a:gd name="connsiteX35" fmla="*/ 325831 w 1388669"/>
              <a:gd name="connsiteY35" fmla="*/ 20117 h 20117"/>
              <a:gd name="connsiteX36" fmla="*/ 220675 w 1388669"/>
              <a:gd name="connsiteY36" fmla="*/ 20117 h 20117"/>
              <a:gd name="connsiteX37" fmla="*/ 210617 w 1388669"/>
              <a:gd name="connsiteY37" fmla="*/ 10059 h 20117"/>
              <a:gd name="connsiteX38" fmla="*/ 220675 w 1388669"/>
              <a:gd name="connsiteY38" fmla="*/ 0 h 20117"/>
              <a:gd name="connsiteX39" fmla="*/ 325831 w 1388669"/>
              <a:gd name="connsiteY39" fmla="*/ 0 h 20117"/>
              <a:gd name="connsiteX40" fmla="*/ 335889 w 1388669"/>
              <a:gd name="connsiteY40" fmla="*/ 10059 h 20117"/>
              <a:gd name="connsiteX41" fmla="*/ 325831 w 1388669"/>
              <a:gd name="connsiteY41" fmla="*/ 20117 h 20117"/>
              <a:gd name="connsiteX42" fmla="*/ 115215 w 1388669"/>
              <a:gd name="connsiteY42" fmla="*/ 20117 h 20117"/>
              <a:gd name="connsiteX43" fmla="*/ 10059 w 1388669"/>
              <a:gd name="connsiteY43" fmla="*/ 20117 h 20117"/>
              <a:gd name="connsiteX44" fmla="*/ 0 w 1388669"/>
              <a:gd name="connsiteY44" fmla="*/ 10059 h 20117"/>
              <a:gd name="connsiteX45" fmla="*/ 10059 w 1388669"/>
              <a:gd name="connsiteY45" fmla="*/ 0 h 20117"/>
              <a:gd name="connsiteX46" fmla="*/ 115215 w 1388669"/>
              <a:gd name="connsiteY46" fmla="*/ 0 h 20117"/>
              <a:gd name="connsiteX47" fmla="*/ 125273 w 1388669"/>
              <a:gd name="connsiteY47" fmla="*/ 10059 h 20117"/>
              <a:gd name="connsiteX48" fmla="*/ 115215 w 1388669"/>
              <a:gd name="connsiteY48" fmla="*/ 20117 h 2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388669" h="20117">
                <a:moveTo>
                  <a:pt x="1378611" y="20117"/>
                </a:moveTo>
                <a:lnTo>
                  <a:pt x="1273455" y="20117"/>
                </a:lnTo>
                <a:cubicBezTo>
                  <a:pt x="1267968" y="20117"/>
                  <a:pt x="1263396" y="15545"/>
                  <a:pt x="1263396" y="10059"/>
                </a:cubicBezTo>
                <a:cubicBezTo>
                  <a:pt x="1263396" y="4572"/>
                  <a:pt x="1267968" y="0"/>
                  <a:pt x="1273455" y="0"/>
                </a:cubicBezTo>
                <a:lnTo>
                  <a:pt x="1378611" y="0"/>
                </a:lnTo>
                <a:cubicBezTo>
                  <a:pt x="1384097" y="0"/>
                  <a:pt x="1388669" y="4572"/>
                  <a:pt x="1388669" y="10059"/>
                </a:cubicBezTo>
                <a:cubicBezTo>
                  <a:pt x="1388669" y="15545"/>
                  <a:pt x="1384097" y="20117"/>
                  <a:pt x="1378611" y="20117"/>
                </a:cubicBezTo>
                <a:close/>
                <a:moveTo>
                  <a:pt x="1167994" y="20117"/>
                </a:moveTo>
                <a:lnTo>
                  <a:pt x="1062838" y="20117"/>
                </a:lnTo>
                <a:cubicBezTo>
                  <a:pt x="1057351" y="20117"/>
                  <a:pt x="1052779" y="15545"/>
                  <a:pt x="1052779" y="10059"/>
                </a:cubicBezTo>
                <a:cubicBezTo>
                  <a:pt x="1052779" y="4572"/>
                  <a:pt x="1057351" y="0"/>
                  <a:pt x="1062838" y="0"/>
                </a:cubicBezTo>
                <a:lnTo>
                  <a:pt x="1167994" y="0"/>
                </a:lnTo>
                <a:cubicBezTo>
                  <a:pt x="1173480" y="0"/>
                  <a:pt x="1178052" y="4572"/>
                  <a:pt x="1178052" y="10059"/>
                </a:cubicBezTo>
                <a:cubicBezTo>
                  <a:pt x="1178052" y="15545"/>
                  <a:pt x="1173480" y="20117"/>
                  <a:pt x="1167994" y="20117"/>
                </a:cubicBezTo>
                <a:close/>
                <a:moveTo>
                  <a:pt x="957377" y="20117"/>
                </a:moveTo>
                <a:lnTo>
                  <a:pt x="852221" y="20117"/>
                </a:lnTo>
                <a:cubicBezTo>
                  <a:pt x="846735" y="20117"/>
                  <a:pt x="842163" y="15545"/>
                  <a:pt x="842163" y="10059"/>
                </a:cubicBezTo>
                <a:cubicBezTo>
                  <a:pt x="842163" y="4572"/>
                  <a:pt x="846735" y="0"/>
                  <a:pt x="852221" y="0"/>
                </a:cubicBezTo>
                <a:lnTo>
                  <a:pt x="957377" y="0"/>
                </a:lnTo>
                <a:cubicBezTo>
                  <a:pt x="962863" y="0"/>
                  <a:pt x="967435" y="4572"/>
                  <a:pt x="967435" y="10059"/>
                </a:cubicBezTo>
                <a:cubicBezTo>
                  <a:pt x="967435" y="15545"/>
                  <a:pt x="962863" y="20117"/>
                  <a:pt x="957377" y="20117"/>
                </a:cubicBezTo>
                <a:close/>
                <a:moveTo>
                  <a:pt x="746760" y="20117"/>
                </a:moveTo>
                <a:lnTo>
                  <a:pt x="641604" y="20117"/>
                </a:lnTo>
                <a:cubicBezTo>
                  <a:pt x="636117" y="20117"/>
                  <a:pt x="631545" y="15545"/>
                  <a:pt x="631545" y="10059"/>
                </a:cubicBezTo>
                <a:cubicBezTo>
                  <a:pt x="631545" y="4572"/>
                  <a:pt x="636117" y="0"/>
                  <a:pt x="641604" y="0"/>
                </a:cubicBezTo>
                <a:lnTo>
                  <a:pt x="746760" y="0"/>
                </a:lnTo>
                <a:cubicBezTo>
                  <a:pt x="752247" y="0"/>
                  <a:pt x="756819" y="4572"/>
                  <a:pt x="756819" y="10059"/>
                </a:cubicBezTo>
                <a:cubicBezTo>
                  <a:pt x="756819" y="15545"/>
                  <a:pt x="752551" y="20117"/>
                  <a:pt x="746760" y="20117"/>
                </a:cubicBezTo>
                <a:close/>
                <a:moveTo>
                  <a:pt x="536448" y="20117"/>
                </a:moveTo>
                <a:lnTo>
                  <a:pt x="431292" y="20117"/>
                </a:lnTo>
                <a:cubicBezTo>
                  <a:pt x="425805" y="20117"/>
                  <a:pt x="421233" y="15545"/>
                  <a:pt x="421233" y="10059"/>
                </a:cubicBezTo>
                <a:cubicBezTo>
                  <a:pt x="421233" y="4572"/>
                  <a:pt x="425805" y="0"/>
                  <a:pt x="431292" y="0"/>
                </a:cubicBezTo>
                <a:lnTo>
                  <a:pt x="536448" y="0"/>
                </a:lnTo>
                <a:cubicBezTo>
                  <a:pt x="541935" y="0"/>
                  <a:pt x="546507" y="4572"/>
                  <a:pt x="546507" y="10059"/>
                </a:cubicBezTo>
                <a:cubicBezTo>
                  <a:pt x="546507" y="15545"/>
                  <a:pt x="541935" y="20117"/>
                  <a:pt x="536448" y="20117"/>
                </a:cubicBezTo>
                <a:close/>
                <a:moveTo>
                  <a:pt x="325831" y="20117"/>
                </a:moveTo>
                <a:lnTo>
                  <a:pt x="220675" y="20117"/>
                </a:lnTo>
                <a:cubicBezTo>
                  <a:pt x="215189" y="20117"/>
                  <a:pt x="210617" y="15545"/>
                  <a:pt x="210617" y="10059"/>
                </a:cubicBezTo>
                <a:cubicBezTo>
                  <a:pt x="210617" y="4572"/>
                  <a:pt x="215189" y="0"/>
                  <a:pt x="220675" y="0"/>
                </a:cubicBezTo>
                <a:lnTo>
                  <a:pt x="325831" y="0"/>
                </a:lnTo>
                <a:cubicBezTo>
                  <a:pt x="331317" y="0"/>
                  <a:pt x="335889" y="4572"/>
                  <a:pt x="335889" y="10059"/>
                </a:cubicBezTo>
                <a:cubicBezTo>
                  <a:pt x="335889" y="15545"/>
                  <a:pt x="331317" y="20117"/>
                  <a:pt x="325831" y="20117"/>
                </a:cubicBezTo>
                <a:close/>
                <a:moveTo>
                  <a:pt x="115215" y="20117"/>
                </a:moveTo>
                <a:lnTo>
                  <a:pt x="10059" y="20117"/>
                </a:lnTo>
                <a:cubicBezTo>
                  <a:pt x="4572" y="20117"/>
                  <a:pt x="0" y="15545"/>
                  <a:pt x="0" y="10059"/>
                </a:cubicBezTo>
                <a:cubicBezTo>
                  <a:pt x="0" y="4572"/>
                  <a:pt x="4572" y="0"/>
                  <a:pt x="10059" y="0"/>
                </a:cubicBezTo>
                <a:lnTo>
                  <a:pt x="115215" y="0"/>
                </a:lnTo>
                <a:cubicBezTo>
                  <a:pt x="120701" y="0"/>
                  <a:pt x="125273" y="4572"/>
                  <a:pt x="125273" y="10059"/>
                </a:cubicBezTo>
                <a:cubicBezTo>
                  <a:pt x="125273" y="15545"/>
                  <a:pt x="120701" y="20117"/>
                  <a:pt x="115215" y="20117"/>
                </a:cubicBezTo>
                <a:close/>
              </a:path>
            </a:pathLst>
          </a:custGeom>
          <a:solidFill>
            <a:srgbClr val="CCCCCC"/>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nvGrpSpPr>
          <p:cNvPr id="13" name="Group 12">
            <a:extLst>
              <a:ext uri="{FF2B5EF4-FFF2-40B4-BE49-F238E27FC236}">
                <a16:creationId xmlns:a16="http://schemas.microsoft.com/office/drawing/2014/main" id="{9FCAE516-8AA8-E0A8-4B85-D4746A83DD93}"/>
              </a:ext>
            </a:extLst>
          </p:cNvPr>
          <p:cNvGrpSpPr/>
          <p:nvPr/>
        </p:nvGrpSpPr>
        <p:grpSpPr>
          <a:xfrm>
            <a:off x="6870011" y="2525701"/>
            <a:ext cx="4069085" cy="2792935"/>
            <a:chOff x="6870011" y="2525701"/>
            <a:chExt cx="4069085" cy="2792935"/>
          </a:xfrm>
        </p:grpSpPr>
        <p:grpSp>
          <p:nvGrpSpPr>
            <p:cNvPr id="8" name="Group 7">
              <a:extLst>
                <a:ext uri="{FF2B5EF4-FFF2-40B4-BE49-F238E27FC236}">
                  <a16:creationId xmlns:a16="http://schemas.microsoft.com/office/drawing/2014/main" id="{1A557214-E387-4B24-B722-0A3702D97FA7}"/>
                </a:ext>
              </a:extLst>
            </p:cNvPr>
            <p:cNvGrpSpPr/>
            <p:nvPr/>
          </p:nvGrpSpPr>
          <p:grpSpPr>
            <a:xfrm>
              <a:off x="6870011" y="2525701"/>
              <a:ext cx="4069085" cy="2792935"/>
              <a:chOff x="6870011" y="2525701"/>
              <a:chExt cx="4069085" cy="2792935"/>
            </a:xfrm>
          </p:grpSpPr>
          <p:sp>
            <p:nvSpPr>
              <p:cNvPr id="851" name="Freeform: Shape 850">
                <a:extLst>
                  <a:ext uri="{FF2B5EF4-FFF2-40B4-BE49-F238E27FC236}">
                    <a16:creationId xmlns:a16="http://schemas.microsoft.com/office/drawing/2014/main" id="{93E149D4-E24D-300A-F5BC-550DBAF60116}"/>
                  </a:ext>
                </a:extLst>
              </p:cNvPr>
              <p:cNvSpPr/>
              <p:nvPr/>
            </p:nvSpPr>
            <p:spPr>
              <a:xfrm>
                <a:off x="6870011" y="2525701"/>
                <a:ext cx="4069085" cy="2792935"/>
              </a:xfrm>
              <a:custGeom>
                <a:avLst/>
                <a:gdLst>
                  <a:gd name="connsiteX0" fmla="*/ 3144012 w 3144012"/>
                  <a:gd name="connsiteY0" fmla="*/ 2157984 h 2157984"/>
                  <a:gd name="connsiteX1" fmla="*/ 0 w 3144012"/>
                  <a:gd name="connsiteY1" fmla="*/ 885749 h 2157984"/>
                  <a:gd name="connsiteX2" fmla="*/ 39319 w 3144012"/>
                  <a:gd name="connsiteY2" fmla="*/ 820522 h 2157984"/>
                  <a:gd name="connsiteX3" fmla="*/ 76505 w 3144012"/>
                  <a:gd name="connsiteY3" fmla="*/ 758647 h 2157984"/>
                  <a:gd name="connsiteX4" fmla="*/ 532181 w 3144012"/>
                  <a:gd name="connsiteY4" fmla="*/ 0 h 2157984"/>
                  <a:gd name="connsiteX5" fmla="*/ 2269846 w 3144012"/>
                  <a:gd name="connsiteY5" fmla="*/ 703174 h 2157984"/>
                  <a:gd name="connsiteX6" fmla="*/ 2303069 w 3144012"/>
                  <a:gd name="connsiteY6" fmla="*/ 758647 h 2157984"/>
                  <a:gd name="connsiteX7" fmla="*/ 2305203 w 3144012"/>
                  <a:gd name="connsiteY7" fmla="*/ 758647 h 2157984"/>
                  <a:gd name="connsiteX8" fmla="*/ 2304288 w 3144012"/>
                  <a:gd name="connsiteY8" fmla="*/ 760476 h 2157984"/>
                  <a:gd name="connsiteX9" fmla="*/ 2428647 w 3144012"/>
                  <a:gd name="connsiteY9" fmla="*/ 967435 h 2157984"/>
                  <a:gd name="connsiteX10" fmla="*/ 2458212 w 3144012"/>
                  <a:gd name="connsiteY10" fmla="*/ 1016508 h 2157984"/>
                  <a:gd name="connsiteX11" fmla="*/ 3076651 w 3144012"/>
                  <a:gd name="connsiteY11" fmla="*/ 2045818 h 2157984"/>
                  <a:gd name="connsiteX12" fmla="*/ 3079395 w 3144012"/>
                  <a:gd name="connsiteY12" fmla="*/ 2050694 h 2157984"/>
                  <a:gd name="connsiteX13" fmla="*/ 3080309 w 3144012"/>
                  <a:gd name="connsiteY13" fmla="*/ 2052218 h 2157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44012" h="2157984">
                    <a:moveTo>
                      <a:pt x="3144012" y="2157984"/>
                    </a:moveTo>
                    <a:lnTo>
                      <a:pt x="0" y="885749"/>
                    </a:lnTo>
                    <a:lnTo>
                      <a:pt x="39319" y="820522"/>
                    </a:lnTo>
                    <a:lnTo>
                      <a:pt x="76505" y="758647"/>
                    </a:lnTo>
                    <a:lnTo>
                      <a:pt x="532181" y="0"/>
                    </a:lnTo>
                    <a:lnTo>
                      <a:pt x="2269846" y="703174"/>
                    </a:lnTo>
                    <a:lnTo>
                      <a:pt x="2303069" y="758647"/>
                    </a:lnTo>
                    <a:lnTo>
                      <a:pt x="2305203" y="758647"/>
                    </a:lnTo>
                    <a:lnTo>
                      <a:pt x="2304288" y="760476"/>
                    </a:lnTo>
                    <a:lnTo>
                      <a:pt x="2428647" y="967435"/>
                    </a:lnTo>
                    <a:lnTo>
                      <a:pt x="2458212" y="1016508"/>
                    </a:lnTo>
                    <a:lnTo>
                      <a:pt x="3076651" y="2045818"/>
                    </a:lnTo>
                    <a:lnTo>
                      <a:pt x="3079395" y="2050694"/>
                    </a:lnTo>
                    <a:lnTo>
                      <a:pt x="3080309" y="2052218"/>
                    </a:lnTo>
                    <a:close/>
                  </a:path>
                </a:pathLst>
              </a:custGeom>
              <a:solidFill>
                <a:srgbClr val="FE0214"/>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pic>
            <p:nvPicPr>
              <p:cNvPr id="4" name="Graphic 3" descr="Group brainstorm with solid fill">
                <a:extLst>
                  <a:ext uri="{FF2B5EF4-FFF2-40B4-BE49-F238E27FC236}">
                    <a16:creationId xmlns:a16="http://schemas.microsoft.com/office/drawing/2014/main" id="{DC8DC9C7-6C11-E28D-A11B-6F0C72D3A789}"/>
                  </a:ext>
                </a:extLst>
              </p:cNvPr>
              <p:cNvPicPr>
                <a:picLocks noChangeAspect="1"/>
              </p:cNvPicPr>
              <p:nvPr/>
            </p:nvPicPr>
            <p:blipFill>
              <a:blip r:embed="rId5" cstate="hq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492605" y="2867170"/>
                <a:ext cx="753486" cy="753486"/>
              </a:xfrm>
              <a:prstGeom prst="rect">
                <a:avLst/>
              </a:prstGeom>
            </p:spPr>
          </p:pic>
        </p:grpSp>
        <p:sp>
          <p:nvSpPr>
            <p:cNvPr id="855" name="Freeform: Shape 854">
              <a:extLst>
                <a:ext uri="{FF2B5EF4-FFF2-40B4-BE49-F238E27FC236}">
                  <a16:creationId xmlns:a16="http://schemas.microsoft.com/office/drawing/2014/main" id="{8FF05D88-DED7-52F5-70C2-EE85D8D8B9FD}"/>
                </a:ext>
              </a:extLst>
            </p:cNvPr>
            <p:cNvSpPr/>
            <p:nvPr/>
          </p:nvSpPr>
          <p:spPr>
            <a:xfrm>
              <a:off x="6870011" y="3587648"/>
              <a:ext cx="4069085" cy="1730988"/>
            </a:xfrm>
            <a:custGeom>
              <a:avLst/>
              <a:gdLst>
                <a:gd name="connsiteX0" fmla="*/ 3144012 w 3144012"/>
                <a:gd name="connsiteY0" fmla="*/ 1337463 h 1337462"/>
                <a:gd name="connsiteX1" fmla="*/ 0 w 3144012"/>
                <a:gd name="connsiteY1" fmla="*/ 65227 h 1337462"/>
                <a:gd name="connsiteX2" fmla="*/ 39319 w 3144012"/>
                <a:gd name="connsiteY2" fmla="*/ 0 h 1337462"/>
                <a:gd name="connsiteX3" fmla="*/ 3080309 w 3144012"/>
                <a:gd name="connsiteY3" fmla="*/ 1231697 h 1337462"/>
              </a:gdLst>
              <a:ahLst/>
              <a:cxnLst>
                <a:cxn ang="0">
                  <a:pos x="connsiteX0" y="connsiteY0"/>
                </a:cxn>
                <a:cxn ang="0">
                  <a:pos x="connsiteX1" y="connsiteY1"/>
                </a:cxn>
                <a:cxn ang="0">
                  <a:pos x="connsiteX2" y="connsiteY2"/>
                </a:cxn>
                <a:cxn ang="0">
                  <a:pos x="connsiteX3" y="connsiteY3"/>
                </a:cxn>
              </a:cxnLst>
              <a:rect l="l" t="t" r="r" b="b"/>
              <a:pathLst>
                <a:path w="3144012" h="1337462">
                  <a:moveTo>
                    <a:pt x="3144012" y="1337463"/>
                  </a:moveTo>
                  <a:lnTo>
                    <a:pt x="0" y="65227"/>
                  </a:lnTo>
                  <a:lnTo>
                    <a:pt x="39319" y="0"/>
                  </a:lnTo>
                  <a:lnTo>
                    <a:pt x="3080309" y="1231697"/>
                  </a:lnTo>
                  <a:close/>
                </a:path>
              </a:pathLst>
            </a:custGeom>
            <a:solidFill>
              <a:srgbClr val="000000">
                <a:alpha val="20000"/>
              </a:srgbClr>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grpSp>
        <p:nvGrpSpPr>
          <p:cNvPr id="14" name="Group 13">
            <a:extLst>
              <a:ext uri="{FF2B5EF4-FFF2-40B4-BE49-F238E27FC236}">
                <a16:creationId xmlns:a16="http://schemas.microsoft.com/office/drawing/2014/main" id="{A8DC69C7-351B-1C90-FCE4-CCB315A2DBC2}"/>
              </a:ext>
            </a:extLst>
          </p:cNvPr>
          <p:cNvGrpSpPr/>
          <p:nvPr/>
        </p:nvGrpSpPr>
        <p:grpSpPr>
          <a:xfrm>
            <a:off x="6599001" y="3922168"/>
            <a:ext cx="5326299" cy="2592932"/>
            <a:chOff x="6599001" y="3922168"/>
            <a:chExt cx="5326299" cy="2592932"/>
          </a:xfrm>
        </p:grpSpPr>
        <p:grpSp>
          <p:nvGrpSpPr>
            <p:cNvPr id="7" name="Group 6">
              <a:extLst>
                <a:ext uri="{FF2B5EF4-FFF2-40B4-BE49-F238E27FC236}">
                  <a16:creationId xmlns:a16="http://schemas.microsoft.com/office/drawing/2014/main" id="{9CEE31CD-1B81-B513-A8B7-54EFB0261069}"/>
                </a:ext>
              </a:extLst>
            </p:cNvPr>
            <p:cNvGrpSpPr/>
            <p:nvPr/>
          </p:nvGrpSpPr>
          <p:grpSpPr>
            <a:xfrm>
              <a:off x="6599001" y="3922168"/>
              <a:ext cx="5326299" cy="2592932"/>
              <a:chOff x="6599001" y="3922168"/>
              <a:chExt cx="5326299" cy="2592932"/>
            </a:xfrm>
          </p:grpSpPr>
          <p:sp>
            <p:nvSpPr>
              <p:cNvPr id="853" name="Freeform: Shape 852">
                <a:extLst>
                  <a:ext uri="{FF2B5EF4-FFF2-40B4-BE49-F238E27FC236}">
                    <a16:creationId xmlns:a16="http://schemas.microsoft.com/office/drawing/2014/main" id="{B6B8B59A-986D-96D6-8720-C129736C1161}"/>
                  </a:ext>
                </a:extLst>
              </p:cNvPr>
              <p:cNvSpPr/>
              <p:nvPr/>
            </p:nvSpPr>
            <p:spPr>
              <a:xfrm>
                <a:off x="6599001" y="3922168"/>
                <a:ext cx="5326299" cy="2592932"/>
              </a:xfrm>
              <a:custGeom>
                <a:avLst/>
                <a:gdLst>
                  <a:gd name="connsiteX0" fmla="*/ 4115410 w 4115409"/>
                  <a:gd name="connsiteY0" fmla="*/ 2003450 h 2003450"/>
                  <a:gd name="connsiteX1" fmla="*/ 2761488 w 4115409"/>
                  <a:gd name="connsiteY1" fmla="*/ 2003450 h 2003450"/>
                  <a:gd name="connsiteX2" fmla="*/ 0 w 4115409"/>
                  <a:gd name="connsiteY2" fmla="*/ 885749 h 2003450"/>
                  <a:gd name="connsiteX3" fmla="*/ 35967 w 4115409"/>
                  <a:gd name="connsiteY3" fmla="*/ 826008 h 2003450"/>
                  <a:gd name="connsiteX4" fmla="*/ 453543 w 4115409"/>
                  <a:gd name="connsiteY4" fmla="*/ 131064 h 2003450"/>
                  <a:gd name="connsiteX5" fmla="*/ 483108 w 4115409"/>
                  <a:gd name="connsiteY5" fmla="*/ 81991 h 2003450"/>
                  <a:gd name="connsiteX6" fmla="*/ 532180 w 4115409"/>
                  <a:gd name="connsiteY6" fmla="*/ 0 h 2003450"/>
                  <a:gd name="connsiteX7" fmla="*/ 3676192 w 4115409"/>
                  <a:gd name="connsiteY7" fmla="*/ 1272540 h 200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15409" h="2003450">
                    <a:moveTo>
                      <a:pt x="4115410" y="2003450"/>
                    </a:moveTo>
                    <a:lnTo>
                      <a:pt x="2761488" y="2003450"/>
                    </a:lnTo>
                    <a:lnTo>
                      <a:pt x="0" y="885749"/>
                    </a:lnTo>
                    <a:lnTo>
                      <a:pt x="35967" y="826008"/>
                    </a:lnTo>
                    <a:lnTo>
                      <a:pt x="453543" y="131064"/>
                    </a:lnTo>
                    <a:lnTo>
                      <a:pt x="483108" y="81991"/>
                    </a:lnTo>
                    <a:lnTo>
                      <a:pt x="532180" y="0"/>
                    </a:lnTo>
                    <a:lnTo>
                      <a:pt x="3676192" y="1272540"/>
                    </a:lnTo>
                    <a:close/>
                  </a:path>
                </a:pathLst>
              </a:custGeom>
              <a:solidFill>
                <a:srgbClr val="77DA00"/>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pic>
            <p:nvPicPr>
              <p:cNvPr id="2" name="Graphic 1" descr="Atom with solid fill">
                <a:extLst>
                  <a:ext uri="{FF2B5EF4-FFF2-40B4-BE49-F238E27FC236}">
                    <a16:creationId xmlns:a16="http://schemas.microsoft.com/office/drawing/2014/main" id="{065AFDBB-7804-A284-97D5-4FD30F0E2308}"/>
                  </a:ext>
                </a:extLst>
              </p:cNvPr>
              <p:cNvPicPr>
                <a:picLocks noChangeAspect="1"/>
              </p:cNvPicPr>
              <p:nvPr/>
            </p:nvPicPr>
            <p:blipFill>
              <a:blip r:embed="rId7" cstate="hq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243165" y="4276389"/>
                <a:ext cx="753486" cy="753486"/>
              </a:xfrm>
              <a:prstGeom prst="rect">
                <a:avLst/>
              </a:prstGeom>
            </p:spPr>
          </p:pic>
        </p:grpSp>
        <p:sp>
          <p:nvSpPr>
            <p:cNvPr id="856" name="Freeform: Shape 855">
              <a:extLst>
                <a:ext uri="{FF2B5EF4-FFF2-40B4-BE49-F238E27FC236}">
                  <a16:creationId xmlns:a16="http://schemas.microsoft.com/office/drawing/2014/main" id="{327885D8-A2D3-32D6-4C3F-D71615E19E49}"/>
                </a:ext>
              </a:extLst>
            </p:cNvPr>
            <p:cNvSpPr/>
            <p:nvPr/>
          </p:nvSpPr>
          <p:spPr>
            <a:xfrm>
              <a:off x="6599001" y="4991215"/>
              <a:ext cx="3808727" cy="1523885"/>
            </a:xfrm>
            <a:custGeom>
              <a:avLst/>
              <a:gdLst>
                <a:gd name="connsiteX0" fmla="*/ 2942844 w 2942844"/>
                <a:gd name="connsiteY0" fmla="*/ 1177442 h 1177442"/>
                <a:gd name="connsiteX1" fmla="*/ 2761488 w 2942844"/>
                <a:gd name="connsiteY1" fmla="*/ 1177442 h 1177442"/>
                <a:gd name="connsiteX2" fmla="*/ 0 w 2942844"/>
                <a:gd name="connsiteY2" fmla="*/ 59741 h 1177442"/>
                <a:gd name="connsiteX3" fmla="*/ 35967 w 2942844"/>
                <a:gd name="connsiteY3" fmla="*/ 0 h 1177442"/>
              </a:gdLst>
              <a:ahLst/>
              <a:cxnLst>
                <a:cxn ang="0">
                  <a:pos x="connsiteX0" y="connsiteY0"/>
                </a:cxn>
                <a:cxn ang="0">
                  <a:pos x="connsiteX1" y="connsiteY1"/>
                </a:cxn>
                <a:cxn ang="0">
                  <a:pos x="connsiteX2" y="connsiteY2"/>
                </a:cxn>
                <a:cxn ang="0">
                  <a:pos x="connsiteX3" y="connsiteY3"/>
                </a:cxn>
              </a:cxnLst>
              <a:rect l="l" t="t" r="r" b="b"/>
              <a:pathLst>
                <a:path w="2942844" h="1177442">
                  <a:moveTo>
                    <a:pt x="2942844" y="1177442"/>
                  </a:moveTo>
                  <a:lnTo>
                    <a:pt x="2761488" y="1177442"/>
                  </a:lnTo>
                  <a:lnTo>
                    <a:pt x="0" y="59741"/>
                  </a:lnTo>
                  <a:lnTo>
                    <a:pt x="35967" y="0"/>
                  </a:lnTo>
                  <a:close/>
                </a:path>
              </a:pathLst>
            </a:custGeom>
            <a:solidFill>
              <a:srgbClr val="000000">
                <a:alpha val="20000"/>
              </a:srgbClr>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grpSp>
        <p:nvGrpSpPr>
          <p:cNvPr id="15" name="Group 14">
            <a:extLst>
              <a:ext uri="{FF2B5EF4-FFF2-40B4-BE49-F238E27FC236}">
                <a16:creationId xmlns:a16="http://schemas.microsoft.com/office/drawing/2014/main" id="{5C58F607-628E-6BFE-E2ED-6CA186C4A575}"/>
              </a:ext>
            </a:extLst>
          </p:cNvPr>
          <p:cNvGrpSpPr/>
          <p:nvPr/>
        </p:nvGrpSpPr>
        <p:grpSpPr>
          <a:xfrm>
            <a:off x="3098967" y="5385303"/>
            <a:ext cx="758568" cy="645373"/>
            <a:chOff x="3098967" y="5385303"/>
            <a:chExt cx="758568" cy="645373"/>
          </a:xfrm>
        </p:grpSpPr>
        <p:sp>
          <p:nvSpPr>
            <p:cNvPr id="848" name="Freeform: Shape 847">
              <a:extLst>
                <a:ext uri="{FF2B5EF4-FFF2-40B4-BE49-F238E27FC236}">
                  <a16:creationId xmlns:a16="http://schemas.microsoft.com/office/drawing/2014/main" id="{90970F4A-3AD8-EA9A-3E54-E718C9608E85}"/>
                </a:ext>
              </a:extLst>
            </p:cNvPr>
            <p:cNvSpPr/>
            <p:nvPr/>
          </p:nvSpPr>
          <p:spPr>
            <a:xfrm>
              <a:off x="3155565" y="5385303"/>
              <a:ext cx="645372" cy="645373"/>
            </a:xfrm>
            <a:custGeom>
              <a:avLst/>
              <a:gdLst>
                <a:gd name="connsiteX0" fmla="*/ 249326 w 498652"/>
                <a:gd name="connsiteY0" fmla="*/ 498653 h 498653"/>
                <a:gd name="connsiteX1" fmla="*/ 0 w 498652"/>
                <a:gd name="connsiteY1" fmla="*/ 249327 h 498653"/>
                <a:gd name="connsiteX2" fmla="*/ 249326 w 498652"/>
                <a:gd name="connsiteY2" fmla="*/ 0 h 498653"/>
                <a:gd name="connsiteX3" fmla="*/ 498653 w 498652"/>
                <a:gd name="connsiteY3" fmla="*/ 249327 h 498653"/>
                <a:gd name="connsiteX4" fmla="*/ 249326 w 498652"/>
                <a:gd name="connsiteY4" fmla="*/ 498653 h 498653"/>
                <a:gd name="connsiteX5" fmla="*/ 249326 w 498652"/>
                <a:gd name="connsiteY5" fmla="*/ 20117 h 498653"/>
                <a:gd name="connsiteX6" fmla="*/ 20117 w 498652"/>
                <a:gd name="connsiteY6" fmla="*/ 249327 h 498653"/>
                <a:gd name="connsiteX7" fmla="*/ 249326 w 498652"/>
                <a:gd name="connsiteY7" fmla="*/ 478841 h 498653"/>
                <a:gd name="connsiteX8" fmla="*/ 478536 w 498652"/>
                <a:gd name="connsiteY8" fmla="*/ 249327 h 498653"/>
                <a:gd name="connsiteX9" fmla="*/ 249326 w 498652"/>
                <a:gd name="connsiteY9" fmla="*/ 20117 h 498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8652" h="498653">
                  <a:moveTo>
                    <a:pt x="249326" y="498653"/>
                  </a:moveTo>
                  <a:cubicBezTo>
                    <a:pt x="111861" y="498653"/>
                    <a:pt x="0" y="386791"/>
                    <a:pt x="0" y="249327"/>
                  </a:cubicBezTo>
                  <a:cubicBezTo>
                    <a:pt x="0" y="111862"/>
                    <a:pt x="111861" y="0"/>
                    <a:pt x="249326" y="0"/>
                  </a:cubicBezTo>
                  <a:cubicBezTo>
                    <a:pt x="386791" y="0"/>
                    <a:pt x="498653" y="111862"/>
                    <a:pt x="498653" y="249327"/>
                  </a:cubicBezTo>
                  <a:cubicBezTo>
                    <a:pt x="498653" y="386791"/>
                    <a:pt x="386791" y="498653"/>
                    <a:pt x="249326" y="498653"/>
                  </a:cubicBezTo>
                  <a:close/>
                  <a:moveTo>
                    <a:pt x="249326" y="20117"/>
                  </a:moveTo>
                  <a:cubicBezTo>
                    <a:pt x="122834" y="20117"/>
                    <a:pt x="20117" y="123139"/>
                    <a:pt x="20117" y="249327"/>
                  </a:cubicBezTo>
                  <a:cubicBezTo>
                    <a:pt x="20117" y="375819"/>
                    <a:pt x="123139" y="478841"/>
                    <a:pt x="249326" y="478841"/>
                  </a:cubicBezTo>
                  <a:cubicBezTo>
                    <a:pt x="375513" y="478841"/>
                    <a:pt x="478536" y="375819"/>
                    <a:pt x="478536" y="249327"/>
                  </a:cubicBezTo>
                  <a:cubicBezTo>
                    <a:pt x="478536" y="122835"/>
                    <a:pt x="375818" y="20117"/>
                    <a:pt x="249326" y="20117"/>
                  </a:cubicBezTo>
                  <a:close/>
                </a:path>
              </a:pathLst>
            </a:custGeom>
            <a:solidFill>
              <a:srgbClr val="FFD500"/>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71" name="TextBox 870">
              <a:extLst>
                <a:ext uri="{FF2B5EF4-FFF2-40B4-BE49-F238E27FC236}">
                  <a16:creationId xmlns:a16="http://schemas.microsoft.com/office/drawing/2014/main" id="{BDE82C1C-B0C3-DA05-B792-D1FB47F93FE9}"/>
                </a:ext>
              </a:extLst>
            </p:cNvPr>
            <p:cNvSpPr txBox="1"/>
            <p:nvPr/>
          </p:nvSpPr>
          <p:spPr>
            <a:xfrm>
              <a:off x="3098967" y="5477156"/>
              <a:ext cx="758568"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D500"/>
                  </a:solidFill>
                  <a:effectLst/>
                  <a:uLnTx/>
                  <a:uFillTx/>
                  <a:latin typeface="Poppins" panose="00000500000000000000" pitchFamily="2" charset="0"/>
                  <a:ea typeface="+mn-ea"/>
                  <a:cs typeface="Poppins" panose="00000500000000000000" pitchFamily="2" charset="0"/>
                </a:rPr>
                <a:t>A</a:t>
              </a:r>
              <a:endParaRPr kumimoji="0" lang="en-GB" sz="2400" b="1" i="0" u="none" strike="noStrike" kern="1200" cap="none" spc="0" normalizeH="0" baseline="0" noProof="0" dirty="0">
                <a:ln>
                  <a:noFill/>
                </a:ln>
                <a:solidFill>
                  <a:srgbClr val="FFD500"/>
                </a:solidFill>
                <a:effectLst/>
                <a:uLnTx/>
                <a:uFillTx/>
                <a:latin typeface="Poppins" panose="00000500000000000000" pitchFamily="2" charset="0"/>
                <a:ea typeface="+mn-ea"/>
                <a:cs typeface="Poppins" panose="00000500000000000000" pitchFamily="2" charset="0"/>
              </a:endParaRPr>
            </a:p>
          </p:txBody>
        </p:sp>
      </p:grpSp>
      <p:grpSp>
        <p:nvGrpSpPr>
          <p:cNvPr id="16" name="Group 15">
            <a:extLst>
              <a:ext uri="{FF2B5EF4-FFF2-40B4-BE49-F238E27FC236}">
                <a16:creationId xmlns:a16="http://schemas.microsoft.com/office/drawing/2014/main" id="{1954D7EE-73FC-A5ED-7FF8-D5531AFB15FC}"/>
              </a:ext>
            </a:extLst>
          </p:cNvPr>
          <p:cNvGrpSpPr/>
          <p:nvPr/>
        </p:nvGrpSpPr>
        <p:grpSpPr>
          <a:xfrm>
            <a:off x="3983790" y="4124537"/>
            <a:ext cx="758568" cy="645372"/>
            <a:chOff x="3983790" y="4124537"/>
            <a:chExt cx="758568" cy="645372"/>
          </a:xfrm>
        </p:grpSpPr>
        <p:sp>
          <p:nvSpPr>
            <p:cNvPr id="844" name="Freeform: Shape 843">
              <a:extLst>
                <a:ext uri="{FF2B5EF4-FFF2-40B4-BE49-F238E27FC236}">
                  <a16:creationId xmlns:a16="http://schemas.microsoft.com/office/drawing/2014/main" id="{F44CAE36-57ED-6844-E2FA-B71E3A5D9495}"/>
                </a:ext>
              </a:extLst>
            </p:cNvPr>
            <p:cNvSpPr/>
            <p:nvPr/>
          </p:nvSpPr>
          <p:spPr>
            <a:xfrm>
              <a:off x="4040388" y="4124537"/>
              <a:ext cx="645373" cy="645372"/>
            </a:xfrm>
            <a:custGeom>
              <a:avLst/>
              <a:gdLst>
                <a:gd name="connsiteX0" fmla="*/ 249327 w 498653"/>
                <a:gd name="connsiteY0" fmla="*/ 498653 h 498652"/>
                <a:gd name="connsiteX1" fmla="*/ 0 w 498653"/>
                <a:gd name="connsiteY1" fmla="*/ 249327 h 498652"/>
                <a:gd name="connsiteX2" fmla="*/ 249327 w 498653"/>
                <a:gd name="connsiteY2" fmla="*/ 0 h 498652"/>
                <a:gd name="connsiteX3" fmla="*/ 498653 w 498653"/>
                <a:gd name="connsiteY3" fmla="*/ 249327 h 498652"/>
                <a:gd name="connsiteX4" fmla="*/ 249327 w 498653"/>
                <a:gd name="connsiteY4" fmla="*/ 498653 h 498652"/>
                <a:gd name="connsiteX5" fmla="*/ 249327 w 498653"/>
                <a:gd name="connsiteY5" fmla="*/ 20117 h 498652"/>
                <a:gd name="connsiteX6" fmla="*/ 20117 w 498653"/>
                <a:gd name="connsiteY6" fmla="*/ 249327 h 498652"/>
                <a:gd name="connsiteX7" fmla="*/ 249327 w 498653"/>
                <a:gd name="connsiteY7" fmla="*/ 478536 h 498652"/>
                <a:gd name="connsiteX8" fmla="*/ 478536 w 498653"/>
                <a:gd name="connsiteY8" fmla="*/ 249327 h 498652"/>
                <a:gd name="connsiteX9" fmla="*/ 249327 w 498653"/>
                <a:gd name="connsiteY9" fmla="*/ 20117 h 498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8653" h="498652">
                  <a:moveTo>
                    <a:pt x="249327" y="498653"/>
                  </a:moveTo>
                  <a:cubicBezTo>
                    <a:pt x="111862" y="498653"/>
                    <a:pt x="0" y="386791"/>
                    <a:pt x="0" y="249327"/>
                  </a:cubicBezTo>
                  <a:cubicBezTo>
                    <a:pt x="0" y="111862"/>
                    <a:pt x="111862" y="0"/>
                    <a:pt x="249327" y="0"/>
                  </a:cubicBezTo>
                  <a:cubicBezTo>
                    <a:pt x="386791" y="0"/>
                    <a:pt x="498653" y="111862"/>
                    <a:pt x="498653" y="249327"/>
                  </a:cubicBezTo>
                  <a:cubicBezTo>
                    <a:pt x="498653" y="386791"/>
                    <a:pt x="386791" y="498653"/>
                    <a:pt x="249327" y="498653"/>
                  </a:cubicBezTo>
                  <a:close/>
                  <a:moveTo>
                    <a:pt x="249327" y="20117"/>
                  </a:moveTo>
                  <a:cubicBezTo>
                    <a:pt x="122835" y="20117"/>
                    <a:pt x="20117" y="123139"/>
                    <a:pt x="20117" y="249327"/>
                  </a:cubicBezTo>
                  <a:cubicBezTo>
                    <a:pt x="20117" y="375819"/>
                    <a:pt x="123139" y="478536"/>
                    <a:pt x="249327" y="478536"/>
                  </a:cubicBezTo>
                  <a:cubicBezTo>
                    <a:pt x="375514" y="478536"/>
                    <a:pt x="478536" y="375514"/>
                    <a:pt x="478536" y="249327"/>
                  </a:cubicBezTo>
                  <a:cubicBezTo>
                    <a:pt x="478841" y="122835"/>
                    <a:pt x="375819" y="20117"/>
                    <a:pt x="249327" y="20117"/>
                  </a:cubicBezTo>
                  <a:close/>
                </a:path>
              </a:pathLst>
            </a:custGeom>
            <a:solidFill>
              <a:srgbClr val="77DA00"/>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72" name="TextBox 871">
              <a:extLst>
                <a:ext uri="{FF2B5EF4-FFF2-40B4-BE49-F238E27FC236}">
                  <a16:creationId xmlns:a16="http://schemas.microsoft.com/office/drawing/2014/main" id="{C7BD1EB5-C92E-E7D6-FEED-7D9D99C9E621}"/>
                </a:ext>
              </a:extLst>
            </p:cNvPr>
            <p:cNvSpPr txBox="1"/>
            <p:nvPr/>
          </p:nvSpPr>
          <p:spPr>
            <a:xfrm>
              <a:off x="3983790" y="4216390"/>
              <a:ext cx="758568"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77DA00"/>
                  </a:solidFill>
                  <a:effectLst/>
                  <a:uLnTx/>
                  <a:uFillTx/>
                  <a:latin typeface="Poppins" panose="00000500000000000000" pitchFamily="2" charset="0"/>
                  <a:ea typeface="+mn-ea"/>
                  <a:cs typeface="Poppins" panose="00000500000000000000" pitchFamily="2" charset="0"/>
                </a:rPr>
                <a:t>B</a:t>
              </a:r>
              <a:endParaRPr kumimoji="0" lang="en-GB" sz="2400" b="1" i="0" u="none" strike="noStrike" kern="1200" cap="none" spc="0" normalizeH="0" baseline="0" noProof="0" dirty="0">
                <a:ln>
                  <a:noFill/>
                </a:ln>
                <a:solidFill>
                  <a:srgbClr val="77DA00"/>
                </a:solidFill>
                <a:effectLst/>
                <a:uLnTx/>
                <a:uFillTx/>
                <a:latin typeface="Poppins" panose="00000500000000000000" pitchFamily="2" charset="0"/>
                <a:ea typeface="+mn-ea"/>
                <a:cs typeface="Poppins" panose="00000500000000000000" pitchFamily="2" charset="0"/>
              </a:endParaRPr>
            </a:p>
          </p:txBody>
        </p:sp>
      </p:grpSp>
      <p:grpSp>
        <p:nvGrpSpPr>
          <p:cNvPr id="17" name="Group 16">
            <a:extLst>
              <a:ext uri="{FF2B5EF4-FFF2-40B4-BE49-F238E27FC236}">
                <a16:creationId xmlns:a16="http://schemas.microsoft.com/office/drawing/2014/main" id="{682288D3-A73A-E988-CCF8-3FC3D3C568A5}"/>
              </a:ext>
            </a:extLst>
          </p:cNvPr>
          <p:cNvGrpSpPr/>
          <p:nvPr/>
        </p:nvGrpSpPr>
        <p:grpSpPr>
          <a:xfrm>
            <a:off x="4836662" y="2693356"/>
            <a:ext cx="758568" cy="645372"/>
            <a:chOff x="4836662" y="2693356"/>
            <a:chExt cx="758568" cy="645372"/>
          </a:xfrm>
        </p:grpSpPr>
        <p:sp>
          <p:nvSpPr>
            <p:cNvPr id="840" name="Freeform: Shape 839">
              <a:extLst>
                <a:ext uri="{FF2B5EF4-FFF2-40B4-BE49-F238E27FC236}">
                  <a16:creationId xmlns:a16="http://schemas.microsoft.com/office/drawing/2014/main" id="{6DF6E914-5FC6-1FE9-5366-3DAE34DDE833}"/>
                </a:ext>
              </a:extLst>
            </p:cNvPr>
            <p:cNvSpPr/>
            <p:nvPr/>
          </p:nvSpPr>
          <p:spPr>
            <a:xfrm>
              <a:off x="4893260" y="2693356"/>
              <a:ext cx="645372" cy="645372"/>
            </a:xfrm>
            <a:custGeom>
              <a:avLst/>
              <a:gdLst>
                <a:gd name="connsiteX0" fmla="*/ 249326 w 498652"/>
                <a:gd name="connsiteY0" fmla="*/ 498653 h 498652"/>
                <a:gd name="connsiteX1" fmla="*/ 0 w 498652"/>
                <a:gd name="connsiteY1" fmla="*/ 249326 h 498652"/>
                <a:gd name="connsiteX2" fmla="*/ 249326 w 498652"/>
                <a:gd name="connsiteY2" fmla="*/ 0 h 498652"/>
                <a:gd name="connsiteX3" fmla="*/ 498653 w 498652"/>
                <a:gd name="connsiteY3" fmla="*/ 249326 h 498652"/>
                <a:gd name="connsiteX4" fmla="*/ 249326 w 498652"/>
                <a:gd name="connsiteY4" fmla="*/ 498653 h 498652"/>
                <a:gd name="connsiteX5" fmla="*/ 249326 w 498652"/>
                <a:gd name="connsiteY5" fmla="*/ 19812 h 498652"/>
                <a:gd name="connsiteX6" fmla="*/ 20117 w 498652"/>
                <a:gd name="connsiteY6" fmla="*/ 249022 h 498652"/>
                <a:gd name="connsiteX7" fmla="*/ 249326 w 498652"/>
                <a:gd name="connsiteY7" fmla="*/ 478231 h 498652"/>
                <a:gd name="connsiteX8" fmla="*/ 478536 w 498652"/>
                <a:gd name="connsiteY8" fmla="*/ 249022 h 498652"/>
                <a:gd name="connsiteX9" fmla="*/ 249326 w 498652"/>
                <a:gd name="connsiteY9" fmla="*/ 19812 h 498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8652" h="498652">
                  <a:moveTo>
                    <a:pt x="249326" y="498653"/>
                  </a:moveTo>
                  <a:cubicBezTo>
                    <a:pt x="111862" y="498653"/>
                    <a:pt x="0" y="386791"/>
                    <a:pt x="0" y="249326"/>
                  </a:cubicBezTo>
                  <a:cubicBezTo>
                    <a:pt x="0" y="111862"/>
                    <a:pt x="111862" y="0"/>
                    <a:pt x="249326" y="0"/>
                  </a:cubicBezTo>
                  <a:cubicBezTo>
                    <a:pt x="386791" y="0"/>
                    <a:pt x="498653" y="111862"/>
                    <a:pt x="498653" y="249326"/>
                  </a:cubicBezTo>
                  <a:cubicBezTo>
                    <a:pt x="498653" y="386791"/>
                    <a:pt x="387096" y="498653"/>
                    <a:pt x="249326" y="498653"/>
                  </a:cubicBezTo>
                  <a:close/>
                  <a:moveTo>
                    <a:pt x="249326" y="19812"/>
                  </a:moveTo>
                  <a:cubicBezTo>
                    <a:pt x="122834" y="19812"/>
                    <a:pt x="20117" y="122834"/>
                    <a:pt x="20117" y="249022"/>
                  </a:cubicBezTo>
                  <a:cubicBezTo>
                    <a:pt x="20117" y="375209"/>
                    <a:pt x="123139" y="478231"/>
                    <a:pt x="249326" y="478231"/>
                  </a:cubicBezTo>
                  <a:cubicBezTo>
                    <a:pt x="375818" y="478231"/>
                    <a:pt x="478536" y="375209"/>
                    <a:pt x="478536" y="249022"/>
                  </a:cubicBezTo>
                  <a:cubicBezTo>
                    <a:pt x="478536" y="122834"/>
                    <a:pt x="375818" y="19812"/>
                    <a:pt x="249326" y="19812"/>
                  </a:cubicBezTo>
                  <a:close/>
                </a:path>
              </a:pathLst>
            </a:custGeom>
            <a:solidFill>
              <a:srgbClr val="FE0214"/>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73" name="TextBox 872">
              <a:extLst>
                <a:ext uri="{FF2B5EF4-FFF2-40B4-BE49-F238E27FC236}">
                  <a16:creationId xmlns:a16="http://schemas.microsoft.com/office/drawing/2014/main" id="{A6999729-083E-87A8-A28B-6CAC0DBFD7BA}"/>
                </a:ext>
              </a:extLst>
            </p:cNvPr>
            <p:cNvSpPr txBox="1"/>
            <p:nvPr/>
          </p:nvSpPr>
          <p:spPr>
            <a:xfrm>
              <a:off x="4836662" y="2798227"/>
              <a:ext cx="758568"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E0214"/>
                  </a:solidFill>
                  <a:effectLst/>
                  <a:uLnTx/>
                  <a:uFillTx/>
                  <a:latin typeface="Poppins" panose="00000500000000000000" pitchFamily="2" charset="0"/>
                  <a:ea typeface="+mn-ea"/>
                  <a:cs typeface="Poppins" panose="00000500000000000000" pitchFamily="2" charset="0"/>
                </a:rPr>
                <a:t>C</a:t>
              </a:r>
              <a:endParaRPr kumimoji="0" lang="en-GB" sz="2400" b="1" i="0" u="none" strike="noStrike" kern="1200" cap="none" spc="0" normalizeH="0" baseline="0" noProof="0" dirty="0">
                <a:ln>
                  <a:noFill/>
                </a:ln>
                <a:solidFill>
                  <a:srgbClr val="FE0214"/>
                </a:solidFill>
                <a:effectLst/>
                <a:uLnTx/>
                <a:uFillTx/>
                <a:latin typeface="Poppins" panose="00000500000000000000" pitchFamily="2" charset="0"/>
                <a:ea typeface="+mn-ea"/>
                <a:cs typeface="Poppins" panose="00000500000000000000" pitchFamily="2" charset="0"/>
              </a:endParaRPr>
            </a:p>
          </p:txBody>
        </p:sp>
      </p:grpSp>
      <p:grpSp>
        <p:nvGrpSpPr>
          <p:cNvPr id="18" name="Group 17">
            <a:extLst>
              <a:ext uri="{FF2B5EF4-FFF2-40B4-BE49-F238E27FC236}">
                <a16:creationId xmlns:a16="http://schemas.microsoft.com/office/drawing/2014/main" id="{81037CBD-31C2-6C6F-6C77-A05A9B750456}"/>
              </a:ext>
            </a:extLst>
          </p:cNvPr>
          <p:cNvGrpSpPr/>
          <p:nvPr/>
        </p:nvGrpSpPr>
        <p:grpSpPr>
          <a:xfrm>
            <a:off x="5766099" y="1432590"/>
            <a:ext cx="758568" cy="645372"/>
            <a:chOff x="5766099" y="1432590"/>
            <a:chExt cx="758568" cy="645372"/>
          </a:xfrm>
        </p:grpSpPr>
        <p:sp>
          <p:nvSpPr>
            <p:cNvPr id="836" name="Freeform: Shape 835">
              <a:extLst>
                <a:ext uri="{FF2B5EF4-FFF2-40B4-BE49-F238E27FC236}">
                  <a16:creationId xmlns:a16="http://schemas.microsoft.com/office/drawing/2014/main" id="{EB7E2E5B-195D-25D2-D7CE-AA8B8917CA9C}"/>
                </a:ext>
              </a:extLst>
            </p:cNvPr>
            <p:cNvSpPr/>
            <p:nvPr/>
          </p:nvSpPr>
          <p:spPr>
            <a:xfrm>
              <a:off x="5816347" y="1432590"/>
              <a:ext cx="645373" cy="645372"/>
            </a:xfrm>
            <a:custGeom>
              <a:avLst/>
              <a:gdLst>
                <a:gd name="connsiteX0" fmla="*/ 249327 w 498653"/>
                <a:gd name="connsiteY0" fmla="*/ 498653 h 498652"/>
                <a:gd name="connsiteX1" fmla="*/ 0 w 498653"/>
                <a:gd name="connsiteY1" fmla="*/ 249326 h 498652"/>
                <a:gd name="connsiteX2" fmla="*/ 249327 w 498653"/>
                <a:gd name="connsiteY2" fmla="*/ 0 h 498652"/>
                <a:gd name="connsiteX3" fmla="*/ 498653 w 498653"/>
                <a:gd name="connsiteY3" fmla="*/ 249326 h 498652"/>
                <a:gd name="connsiteX4" fmla="*/ 249327 w 498653"/>
                <a:gd name="connsiteY4" fmla="*/ 498653 h 498652"/>
                <a:gd name="connsiteX5" fmla="*/ 249327 w 498653"/>
                <a:gd name="connsiteY5" fmla="*/ 19812 h 498652"/>
                <a:gd name="connsiteX6" fmla="*/ 20117 w 498653"/>
                <a:gd name="connsiteY6" fmla="*/ 249022 h 498652"/>
                <a:gd name="connsiteX7" fmla="*/ 249327 w 498653"/>
                <a:gd name="connsiteY7" fmla="*/ 478231 h 498652"/>
                <a:gd name="connsiteX8" fmla="*/ 478536 w 498653"/>
                <a:gd name="connsiteY8" fmla="*/ 249022 h 498652"/>
                <a:gd name="connsiteX9" fmla="*/ 249327 w 498653"/>
                <a:gd name="connsiteY9" fmla="*/ 19812 h 498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8653" h="498652">
                  <a:moveTo>
                    <a:pt x="249327" y="498653"/>
                  </a:moveTo>
                  <a:cubicBezTo>
                    <a:pt x="111862" y="498653"/>
                    <a:pt x="0" y="386791"/>
                    <a:pt x="0" y="249326"/>
                  </a:cubicBezTo>
                  <a:cubicBezTo>
                    <a:pt x="0" y="111862"/>
                    <a:pt x="111862" y="0"/>
                    <a:pt x="249327" y="0"/>
                  </a:cubicBezTo>
                  <a:cubicBezTo>
                    <a:pt x="386792" y="0"/>
                    <a:pt x="498653" y="111862"/>
                    <a:pt x="498653" y="249326"/>
                  </a:cubicBezTo>
                  <a:cubicBezTo>
                    <a:pt x="498653" y="386791"/>
                    <a:pt x="387096" y="498653"/>
                    <a:pt x="249327" y="498653"/>
                  </a:cubicBezTo>
                  <a:close/>
                  <a:moveTo>
                    <a:pt x="249327" y="19812"/>
                  </a:moveTo>
                  <a:cubicBezTo>
                    <a:pt x="122835" y="19812"/>
                    <a:pt x="20117" y="122834"/>
                    <a:pt x="20117" y="249022"/>
                  </a:cubicBezTo>
                  <a:cubicBezTo>
                    <a:pt x="20117" y="375209"/>
                    <a:pt x="123140" y="478231"/>
                    <a:pt x="249327" y="478231"/>
                  </a:cubicBezTo>
                  <a:cubicBezTo>
                    <a:pt x="375819" y="478231"/>
                    <a:pt x="478536" y="375209"/>
                    <a:pt x="478536" y="249022"/>
                  </a:cubicBezTo>
                  <a:cubicBezTo>
                    <a:pt x="478536" y="122834"/>
                    <a:pt x="375819" y="19812"/>
                    <a:pt x="249327" y="19812"/>
                  </a:cubicBezTo>
                  <a:close/>
                </a:path>
              </a:pathLst>
            </a:custGeom>
            <a:solidFill>
              <a:schemeClr val="accent5">
                <a:lumMod val="60000"/>
                <a:lumOff val="40000"/>
              </a:schemeClr>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874" name="TextBox 873">
              <a:extLst>
                <a:ext uri="{FF2B5EF4-FFF2-40B4-BE49-F238E27FC236}">
                  <a16:creationId xmlns:a16="http://schemas.microsoft.com/office/drawing/2014/main" id="{12449600-596B-07B0-19B0-E0BD55F8A599}"/>
                </a:ext>
              </a:extLst>
            </p:cNvPr>
            <p:cNvSpPr txBox="1"/>
            <p:nvPr/>
          </p:nvSpPr>
          <p:spPr>
            <a:xfrm>
              <a:off x="5766099" y="1533736"/>
              <a:ext cx="758568"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65381">
                      <a:lumMod val="60000"/>
                      <a:lumOff val="40000"/>
                    </a:srgbClr>
                  </a:solidFill>
                  <a:effectLst/>
                  <a:uLnTx/>
                  <a:uFillTx/>
                  <a:latin typeface="Poppins" panose="00000500000000000000" pitchFamily="2" charset="0"/>
                  <a:ea typeface="+mn-ea"/>
                  <a:cs typeface="Poppins" panose="00000500000000000000" pitchFamily="2" charset="0"/>
                </a:rPr>
                <a:t>D</a:t>
              </a:r>
              <a:endParaRPr kumimoji="0" lang="en-GB" sz="2400" b="1" i="0" u="none" strike="noStrike" kern="1200" cap="none" spc="0" normalizeH="0" baseline="0" noProof="0" dirty="0">
                <a:ln>
                  <a:noFill/>
                </a:ln>
                <a:solidFill>
                  <a:srgbClr val="065381">
                    <a:lumMod val="60000"/>
                    <a:lumOff val="40000"/>
                  </a:srgbClr>
                </a:solidFill>
                <a:effectLst/>
                <a:uLnTx/>
                <a:uFillTx/>
                <a:latin typeface="Poppins" panose="00000500000000000000" pitchFamily="2" charset="0"/>
                <a:ea typeface="+mn-ea"/>
                <a:cs typeface="Poppins" panose="00000500000000000000" pitchFamily="2" charset="0"/>
              </a:endParaRPr>
            </a:p>
          </p:txBody>
        </p:sp>
      </p:grpSp>
      <p:sp>
        <p:nvSpPr>
          <p:cNvPr id="875" name="TextBox 874">
            <a:extLst>
              <a:ext uri="{FF2B5EF4-FFF2-40B4-BE49-F238E27FC236}">
                <a16:creationId xmlns:a16="http://schemas.microsoft.com/office/drawing/2014/main" id="{05D4EA40-0FFC-7CD4-4A36-96367A27C23F}"/>
              </a:ext>
            </a:extLst>
          </p:cNvPr>
          <p:cNvSpPr txBox="1"/>
          <p:nvPr/>
        </p:nvSpPr>
        <p:spPr>
          <a:xfrm>
            <a:off x="395653" y="5384345"/>
            <a:ext cx="2685223" cy="64633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D500"/>
                </a:solidFill>
                <a:effectLst/>
                <a:uLnTx/>
                <a:uFillTx/>
                <a:latin typeface="Poppins" panose="00000500000000000000" pitchFamily="2" charset="0"/>
                <a:ea typeface="+mn-ea"/>
                <a:cs typeface="Poppins" panose="00000500000000000000" pitchFamily="2" charset="0"/>
              </a:rPr>
              <a:t>Technology</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rPr>
              <a:t>This is a Sample Text</a:t>
            </a:r>
            <a:endParaRPr kumimoji="0" lang="en-GB" sz="18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endParaRPr>
          </a:p>
        </p:txBody>
      </p:sp>
      <p:sp>
        <p:nvSpPr>
          <p:cNvPr id="876" name="TextBox 875">
            <a:extLst>
              <a:ext uri="{FF2B5EF4-FFF2-40B4-BE49-F238E27FC236}">
                <a16:creationId xmlns:a16="http://schemas.microsoft.com/office/drawing/2014/main" id="{7E4E76E9-B6F9-3E2F-0599-EEE3BFB4A1DB}"/>
              </a:ext>
            </a:extLst>
          </p:cNvPr>
          <p:cNvSpPr txBox="1"/>
          <p:nvPr/>
        </p:nvSpPr>
        <p:spPr>
          <a:xfrm>
            <a:off x="1290727" y="4077621"/>
            <a:ext cx="2685223" cy="64633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77DA00"/>
                </a:solidFill>
                <a:effectLst/>
                <a:uLnTx/>
                <a:uFillTx/>
                <a:latin typeface="Poppins" panose="00000500000000000000" pitchFamily="2" charset="0"/>
                <a:ea typeface="+mn-ea"/>
                <a:cs typeface="Poppins" panose="00000500000000000000" pitchFamily="2" charset="0"/>
              </a:rPr>
              <a:t>Engineering</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rPr>
              <a:t>This is a Sample Text</a:t>
            </a:r>
            <a:endParaRPr kumimoji="0" lang="en-GB" sz="18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endParaRPr>
          </a:p>
        </p:txBody>
      </p:sp>
      <p:sp>
        <p:nvSpPr>
          <p:cNvPr id="877" name="TextBox 876">
            <a:extLst>
              <a:ext uri="{FF2B5EF4-FFF2-40B4-BE49-F238E27FC236}">
                <a16:creationId xmlns:a16="http://schemas.microsoft.com/office/drawing/2014/main" id="{1838A87C-732E-D7CD-1891-233B18963F64}"/>
              </a:ext>
            </a:extLst>
          </p:cNvPr>
          <p:cNvSpPr txBox="1"/>
          <p:nvPr/>
        </p:nvSpPr>
        <p:spPr>
          <a:xfrm>
            <a:off x="2185801" y="2678086"/>
            <a:ext cx="2685223" cy="64633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E0214"/>
                </a:solidFill>
                <a:effectLst/>
                <a:uLnTx/>
                <a:uFillTx/>
                <a:latin typeface="Poppins" panose="00000500000000000000" pitchFamily="2" charset="0"/>
                <a:ea typeface="+mn-ea"/>
                <a:cs typeface="Poppins" panose="00000500000000000000" pitchFamily="2" charset="0"/>
              </a:rPr>
              <a:t>Mathematics</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rPr>
              <a:t>This is a Sample Text</a:t>
            </a:r>
            <a:endParaRPr kumimoji="0" lang="en-GB" sz="18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endParaRPr>
          </a:p>
        </p:txBody>
      </p:sp>
      <p:sp>
        <p:nvSpPr>
          <p:cNvPr id="878" name="TextBox 877">
            <a:extLst>
              <a:ext uri="{FF2B5EF4-FFF2-40B4-BE49-F238E27FC236}">
                <a16:creationId xmlns:a16="http://schemas.microsoft.com/office/drawing/2014/main" id="{11C1CA95-2461-4EEC-A573-63E19FE09442}"/>
              </a:ext>
            </a:extLst>
          </p:cNvPr>
          <p:cNvSpPr txBox="1"/>
          <p:nvPr/>
        </p:nvSpPr>
        <p:spPr>
          <a:xfrm>
            <a:off x="3080876" y="1323487"/>
            <a:ext cx="2685223" cy="64633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65381">
                    <a:lumMod val="60000"/>
                    <a:lumOff val="40000"/>
                  </a:srgbClr>
                </a:solidFill>
                <a:effectLst/>
                <a:uLnTx/>
                <a:uFillTx/>
                <a:latin typeface="Poppins" panose="00000500000000000000" pitchFamily="2" charset="0"/>
                <a:ea typeface="+mn-ea"/>
                <a:cs typeface="Poppins" panose="00000500000000000000" pitchFamily="2" charset="0"/>
              </a:rPr>
              <a:t>Science</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rPr>
              <a:t>This is a Sample Text</a:t>
            </a:r>
            <a:endParaRPr kumimoji="0" lang="en-GB" sz="18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endParaRPr>
          </a:p>
        </p:txBody>
      </p:sp>
      <p:grpSp>
        <p:nvGrpSpPr>
          <p:cNvPr id="10" name="Group 9">
            <a:extLst>
              <a:ext uri="{FF2B5EF4-FFF2-40B4-BE49-F238E27FC236}">
                <a16:creationId xmlns:a16="http://schemas.microsoft.com/office/drawing/2014/main" id="{43FACB96-E9AF-04CE-5091-C19474980BDC}"/>
              </a:ext>
            </a:extLst>
          </p:cNvPr>
          <p:cNvGrpSpPr/>
          <p:nvPr/>
        </p:nvGrpSpPr>
        <p:grpSpPr>
          <a:xfrm>
            <a:off x="7845170" y="1097280"/>
            <a:ext cx="2311272" cy="2390958"/>
            <a:chOff x="7845170" y="1097280"/>
            <a:chExt cx="2311272" cy="2390958"/>
          </a:xfrm>
        </p:grpSpPr>
        <p:sp>
          <p:nvSpPr>
            <p:cNvPr id="850" name="Freeform: Shape 849">
              <a:extLst>
                <a:ext uri="{FF2B5EF4-FFF2-40B4-BE49-F238E27FC236}">
                  <a16:creationId xmlns:a16="http://schemas.microsoft.com/office/drawing/2014/main" id="{47E2AEA5-4CE6-7355-BA4F-85B309BBEAF3}"/>
                </a:ext>
              </a:extLst>
            </p:cNvPr>
            <p:cNvSpPr/>
            <p:nvPr/>
          </p:nvSpPr>
          <p:spPr>
            <a:xfrm>
              <a:off x="7845170" y="1097280"/>
              <a:ext cx="2311272" cy="2390956"/>
            </a:xfrm>
            <a:custGeom>
              <a:avLst/>
              <a:gdLst>
                <a:gd name="connsiteX0" fmla="*/ 1785824 w 1785823"/>
                <a:gd name="connsiteY0" fmla="*/ 1847393 h 1847392"/>
                <a:gd name="connsiteX1" fmla="*/ 0 w 1785823"/>
                <a:gd name="connsiteY1" fmla="*/ 1124712 h 1847392"/>
                <a:gd name="connsiteX2" fmla="*/ 7925 w 1785823"/>
                <a:gd name="connsiteY2" fmla="*/ 1111606 h 1847392"/>
                <a:gd name="connsiteX3" fmla="*/ 26213 w 1785823"/>
                <a:gd name="connsiteY3" fmla="*/ 1081430 h 1847392"/>
                <a:gd name="connsiteX4" fmla="*/ 71628 w 1785823"/>
                <a:gd name="connsiteY4" fmla="*/ 1005535 h 1847392"/>
                <a:gd name="connsiteX5" fmla="*/ 675741 w 1785823"/>
                <a:gd name="connsiteY5" fmla="*/ 305 h 1847392"/>
                <a:gd name="connsiteX6" fmla="*/ 675741 w 1785823"/>
                <a:gd name="connsiteY6" fmla="*/ 0 h 1847392"/>
                <a:gd name="connsiteX7" fmla="*/ 1280160 w 1785823"/>
                <a:gd name="connsiteY7" fmla="*/ 1005535 h 1847392"/>
                <a:gd name="connsiteX8" fmla="*/ 1343864 w 1785823"/>
                <a:gd name="connsiteY8" fmla="*/ 1111606 h 1847392"/>
                <a:gd name="connsiteX9" fmla="*/ 1736446 w 1785823"/>
                <a:gd name="connsiteY9" fmla="*/ 1765097 h 1847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85823" h="1847392">
                  <a:moveTo>
                    <a:pt x="1785824" y="1847393"/>
                  </a:moveTo>
                  <a:lnTo>
                    <a:pt x="0" y="1124712"/>
                  </a:lnTo>
                  <a:lnTo>
                    <a:pt x="7925" y="1111606"/>
                  </a:lnTo>
                  <a:lnTo>
                    <a:pt x="26213" y="1081430"/>
                  </a:lnTo>
                  <a:lnTo>
                    <a:pt x="71628" y="1005535"/>
                  </a:lnTo>
                  <a:lnTo>
                    <a:pt x="675741" y="305"/>
                  </a:lnTo>
                  <a:lnTo>
                    <a:pt x="675741" y="0"/>
                  </a:lnTo>
                  <a:lnTo>
                    <a:pt x="1280160" y="1005535"/>
                  </a:lnTo>
                  <a:lnTo>
                    <a:pt x="1343864" y="1111606"/>
                  </a:lnTo>
                  <a:lnTo>
                    <a:pt x="1736446" y="1765097"/>
                  </a:lnTo>
                  <a:close/>
                </a:path>
              </a:pathLst>
            </a:custGeom>
            <a:solidFill>
              <a:schemeClr val="accent5">
                <a:lumMod val="60000"/>
                <a:lumOff val="40000"/>
              </a:schemeClr>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nvGrpSpPr>
            <p:cNvPr id="9" name="Group 8">
              <a:extLst>
                <a:ext uri="{FF2B5EF4-FFF2-40B4-BE49-F238E27FC236}">
                  <a16:creationId xmlns:a16="http://schemas.microsoft.com/office/drawing/2014/main" id="{284B3DFE-4508-4F1D-0259-99B97A46C257}"/>
                </a:ext>
              </a:extLst>
            </p:cNvPr>
            <p:cNvGrpSpPr/>
            <p:nvPr/>
          </p:nvGrpSpPr>
          <p:grpSpPr>
            <a:xfrm>
              <a:off x="7845170" y="1785326"/>
              <a:ext cx="2311272" cy="1702912"/>
              <a:chOff x="7845170" y="1785326"/>
              <a:chExt cx="2311272" cy="1702912"/>
            </a:xfrm>
          </p:grpSpPr>
          <p:sp>
            <p:nvSpPr>
              <p:cNvPr id="854" name="Freeform: Shape 853">
                <a:extLst>
                  <a:ext uri="{FF2B5EF4-FFF2-40B4-BE49-F238E27FC236}">
                    <a16:creationId xmlns:a16="http://schemas.microsoft.com/office/drawing/2014/main" id="{CFB570AC-37C1-80E4-0665-DAF349603A28}"/>
                  </a:ext>
                </a:extLst>
              </p:cNvPr>
              <p:cNvSpPr/>
              <p:nvPr/>
            </p:nvSpPr>
            <p:spPr>
              <a:xfrm>
                <a:off x="7845170" y="2496904"/>
                <a:ext cx="2311272" cy="991334"/>
              </a:xfrm>
              <a:custGeom>
                <a:avLst/>
                <a:gdLst>
                  <a:gd name="connsiteX0" fmla="*/ 1785824 w 1785823"/>
                  <a:gd name="connsiteY0" fmla="*/ 765962 h 765962"/>
                  <a:gd name="connsiteX1" fmla="*/ 0 w 1785823"/>
                  <a:gd name="connsiteY1" fmla="*/ 43282 h 765962"/>
                  <a:gd name="connsiteX2" fmla="*/ 7925 w 1785823"/>
                  <a:gd name="connsiteY2" fmla="*/ 30175 h 765962"/>
                  <a:gd name="connsiteX3" fmla="*/ 26213 w 1785823"/>
                  <a:gd name="connsiteY3" fmla="*/ 0 h 765962"/>
                  <a:gd name="connsiteX4" fmla="*/ 1736446 w 1785823"/>
                  <a:gd name="connsiteY4" fmla="*/ 683666 h 765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5823" h="765962">
                    <a:moveTo>
                      <a:pt x="1785824" y="765962"/>
                    </a:moveTo>
                    <a:lnTo>
                      <a:pt x="0" y="43282"/>
                    </a:lnTo>
                    <a:lnTo>
                      <a:pt x="7925" y="30175"/>
                    </a:lnTo>
                    <a:lnTo>
                      <a:pt x="26213" y="0"/>
                    </a:lnTo>
                    <a:lnTo>
                      <a:pt x="1736446" y="683666"/>
                    </a:lnTo>
                    <a:close/>
                  </a:path>
                </a:pathLst>
              </a:custGeom>
              <a:solidFill>
                <a:srgbClr val="000000">
                  <a:alpha val="20000"/>
                </a:srgbClr>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pic>
            <p:nvPicPr>
              <p:cNvPr id="3" name="Graphic 2" descr="Bullseye with solid fill">
                <a:extLst>
                  <a:ext uri="{FF2B5EF4-FFF2-40B4-BE49-F238E27FC236}">
                    <a16:creationId xmlns:a16="http://schemas.microsoft.com/office/drawing/2014/main" id="{7DF36377-9BE9-5645-8A13-944F3E71A456}"/>
                  </a:ext>
                </a:extLst>
              </p:cNvPr>
              <p:cNvPicPr>
                <a:picLocks noChangeAspect="1"/>
              </p:cNvPicPr>
              <p:nvPr/>
            </p:nvPicPr>
            <p:blipFill>
              <a:blip r:embed="rId9" cstate="hq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8273875" y="1785326"/>
                <a:ext cx="753486" cy="753486"/>
              </a:xfrm>
              <a:prstGeom prst="rect">
                <a:avLst/>
              </a:prstGeom>
            </p:spPr>
          </p:pic>
        </p:grpSp>
      </p:grpSp>
    </p:spTree>
    <p:extLst>
      <p:ext uri="{BB962C8B-B14F-4D97-AF65-F5344CB8AC3E}">
        <p14:creationId xmlns:p14="http://schemas.microsoft.com/office/powerpoint/2010/main" val="3403230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14:presetBounceEnd="60000">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14:bounceEnd="60000">
                                          <p:cBhvr additive="base">
                                            <p:cTn id="7" dur="1000" fill="hold"/>
                                            <p:tgtEl>
                                              <p:spTgt spid="6"/>
                                            </p:tgtEl>
                                            <p:attrNameLst>
                                              <p:attrName>ppt_x</p:attrName>
                                            </p:attrNameLst>
                                          </p:cBhvr>
                                          <p:tavLst>
                                            <p:tav tm="0">
                                              <p:val>
                                                <p:strVal val="#ppt_x"/>
                                              </p:val>
                                            </p:tav>
                                            <p:tav tm="100000">
                                              <p:val>
                                                <p:strVal val="#ppt_x"/>
                                              </p:val>
                                            </p:tav>
                                          </p:tavLst>
                                        </p:anim>
                                        <p:anim calcmode="lin" valueType="num" p14:bounceEnd="60000">
                                          <p:cBhvr additive="base">
                                            <p:cTn id="8" dur="10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 presetClass="entr" presetSubtype="4" fill="hold" nodeType="afterEffect" p14:presetBounceEnd="60000">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14:bounceEnd="60000">
                                          <p:cBhvr additive="base">
                                            <p:cTn id="12" dur="1000" fill="hold"/>
                                            <p:tgtEl>
                                              <p:spTgt spid="14"/>
                                            </p:tgtEl>
                                            <p:attrNameLst>
                                              <p:attrName>ppt_x</p:attrName>
                                            </p:attrNameLst>
                                          </p:cBhvr>
                                          <p:tavLst>
                                            <p:tav tm="0">
                                              <p:val>
                                                <p:strVal val="#ppt_x"/>
                                              </p:val>
                                            </p:tav>
                                            <p:tav tm="100000">
                                              <p:val>
                                                <p:strVal val="#ppt_x"/>
                                              </p:val>
                                            </p:tav>
                                          </p:tavLst>
                                        </p:anim>
                                        <p:anim calcmode="lin" valueType="num" p14:bounceEnd="60000">
                                          <p:cBhvr additive="base">
                                            <p:cTn id="13" dur="1000" fill="hold"/>
                                            <p:tgtEl>
                                              <p:spTgt spid="14"/>
                                            </p:tgtEl>
                                            <p:attrNameLst>
                                              <p:attrName>ppt_y</p:attrName>
                                            </p:attrNameLst>
                                          </p:cBhvr>
                                          <p:tavLst>
                                            <p:tav tm="0">
                                              <p:val>
                                                <p:strVal val="1+#ppt_h/2"/>
                                              </p:val>
                                            </p:tav>
                                            <p:tav tm="100000">
                                              <p:val>
                                                <p:strVal val="#ppt_y"/>
                                              </p:val>
                                            </p:tav>
                                          </p:tavLst>
                                        </p:anim>
                                      </p:childTnLst>
                                    </p:cTn>
                                  </p:par>
                                </p:childTnLst>
                              </p:cTn>
                            </p:par>
                            <p:par>
                              <p:cTn id="14" fill="hold">
                                <p:stCondLst>
                                  <p:cond delay="2000"/>
                                </p:stCondLst>
                                <p:childTnLst>
                                  <p:par>
                                    <p:cTn id="15" presetID="2" presetClass="entr" presetSubtype="4" fill="hold" nodeType="afterEffect" p14:presetBounceEnd="60000">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14:bounceEnd="60000">
                                          <p:cBhvr additive="base">
                                            <p:cTn id="17" dur="1000" fill="hold"/>
                                            <p:tgtEl>
                                              <p:spTgt spid="13"/>
                                            </p:tgtEl>
                                            <p:attrNameLst>
                                              <p:attrName>ppt_x</p:attrName>
                                            </p:attrNameLst>
                                          </p:cBhvr>
                                          <p:tavLst>
                                            <p:tav tm="0">
                                              <p:val>
                                                <p:strVal val="#ppt_x"/>
                                              </p:val>
                                            </p:tav>
                                            <p:tav tm="100000">
                                              <p:val>
                                                <p:strVal val="#ppt_x"/>
                                              </p:val>
                                            </p:tav>
                                          </p:tavLst>
                                        </p:anim>
                                        <p:anim calcmode="lin" valueType="num" p14:bounceEnd="60000">
                                          <p:cBhvr additive="base">
                                            <p:cTn id="18" dur="1000" fill="hold"/>
                                            <p:tgtEl>
                                              <p:spTgt spid="13"/>
                                            </p:tgtEl>
                                            <p:attrNameLst>
                                              <p:attrName>ppt_y</p:attrName>
                                            </p:attrNameLst>
                                          </p:cBhvr>
                                          <p:tavLst>
                                            <p:tav tm="0">
                                              <p:val>
                                                <p:strVal val="1+#ppt_h/2"/>
                                              </p:val>
                                            </p:tav>
                                            <p:tav tm="100000">
                                              <p:val>
                                                <p:strVal val="#ppt_y"/>
                                              </p:val>
                                            </p:tav>
                                          </p:tavLst>
                                        </p:anim>
                                      </p:childTnLst>
                                    </p:cTn>
                                  </p:par>
                                </p:childTnLst>
                              </p:cTn>
                            </p:par>
                            <p:par>
                              <p:cTn id="19" fill="hold">
                                <p:stCondLst>
                                  <p:cond delay="3000"/>
                                </p:stCondLst>
                                <p:childTnLst>
                                  <p:par>
                                    <p:cTn id="20" presetID="2" presetClass="entr" presetSubtype="4" fill="hold" nodeType="afterEffect" p14:presetBounceEnd="60000">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14:bounceEnd="60000">
                                          <p:cBhvr additive="base">
                                            <p:cTn id="22" dur="1000" fill="hold"/>
                                            <p:tgtEl>
                                              <p:spTgt spid="10"/>
                                            </p:tgtEl>
                                            <p:attrNameLst>
                                              <p:attrName>ppt_x</p:attrName>
                                            </p:attrNameLst>
                                          </p:cBhvr>
                                          <p:tavLst>
                                            <p:tav tm="0">
                                              <p:val>
                                                <p:strVal val="#ppt_x"/>
                                              </p:val>
                                            </p:tav>
                                            <p:tav tm="100000">
                                              <p:val>
                                                <p:strVal val="#ppt_x"/>
                                              </p:val>
                                            </p:tav>
                                          </p:tavLst>
                                        </p:anim>
                                        <p:anim calcmode="lin" valueType="num" p14:bounceEnd="60000">
                                          <p:cBhvr additive="base">
                                            <p:cTn id="23" dur="1000" fill="hold"/>
                                            <p:tgtEl>
                                              <p:spTgt spid="10"/>
                                            </p:tgtEl>
                                            <p:attrNameLst>
                                              <p:attrName>ppt_y</p:attrName>
                                            </p:attrNameLst>
                                          </p:cBhvr>
                                          <p:tavLst>
                                            <p:tav tm="0">
                                              <p:val>
                                                <p:strVal val="1+#ppt_h/2"/>
                                              </p:val>
                                            </p:tav>
                                            <p:tav tm="100000">
                                              <p:val>
                                                <p:strVal val="#ppt_y"/>
                                              </p:val>
                                            </p:tav>
                                          </p:tavLst>
                                        </p:anim>
                                      </p:childTnLst>
                                    </p:cTn>
                                  </p:par>
                                </p:childTnLst>
                              </p:cTn>
                            </p:par>
                            <p:par>
                              <p:cTn id="24" fill="hold">
                                <p:stCondLst>
                                  <p:cond delay="4000"/>
                                </p:stCondLst>
                                <p:childTnLst>
                                  <p:par>
                                    <p:cTn id="25" presetID="22" presetClass="entr" presetSubtype="2" fill="hold" grpId="0" nodeType="afterEffect">
                                      <p:stCondLst>
                                        <p:cond delay="0"/>
                                      </p:stCondLst>
                                      <p:childTnLst>
                                        <p:set>
                                          <p:cBhvr>
                                            <p:cTn id="26" dur="1" fill="hold">
                                              <p:stCondLst>
                                                <p:cond delay="0"/>
                                              </p:stCondLst>
                                            </p:cTn>
                                            <p:tgtEl>
                                              <p:spTgt spid="847"/>
                                            </p:tgtEl>
                                            <p:attrNameLst>
                                              <p:attrName>style.visibility</p:attrName>
                                            </p:attrNameLst>
                                          </p:cBhvr>
                                          <p:to>
                                            <p:strVal val="visible"/>
                                          </p:to>
                                        </p:set>
                                        <p:animEffect transition="in" filter="wipe(right)">
                                          <p:cBhvr>
                                            <p:cTn id="27" dur="500"/>
                                            <p:tgtEl>
                                              <p:spTgt spid="847"/>
                                            </p:tgtEl>
                                          </p:cBhvr>
                                        </p:animEffect>
                                      </p:childTnLst>
                                    </p:cTn>
                                  </p:par>
                                </p:childTnLst>
                              </p:cTn>
                            </p:par>
                            <p:par>
                              <p:cTn id="28" fill="hold">
                                <p:stCondLst>
                                  <p:cond delay="4500"/>
                                </p:stCondLst>
                                <p:childTnLst>
                                  <p:par>
                                    <p:cTn id="29" presetID="31" presetClass="entr" presetSubtype="0" fill="hold" nodeType="after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p:cTn id="31" dur="500" fill="hold"/>
                                            <p:tgtEl>
                                              <p:spTgt spid="15"/>
                                            </p:tgtEl>
                                            <p:attrNameLst>
                                              <p:attrName>ppt_w</p:attrName>
                                            </p:attrNameLst>
                                          </p:cBhvr>
                                          <p:tavLst>
                                            <p:tav tm="0">
                                              <p:val>
                                                <p:fltVal val="0"/>
                                              </p:val>
                                            </p:tav>
                                            <p:tav tm="100000">
                                              <p:val>
                                                <p:strVal val="#ppt_w"/>
                                              </p:val>
                                            </p:tav>
                                          </p:tavLst>
                                        </p:anim>
                                        <p:anim calcmode="lin" valueType="num">
                                          <p:cBhvr>
                                            <p:cTn id="32" dur="500" fill="hold"/>
                                            <p:tgtEl>
                                              <p:spTgt spid="15"/>
                                            </p:tgtEl>
                                            <p:attrNameLst>
                                              <p:attrName>ppt_h</p:attrName>
                                            </p:attrNameLst>
                                          </p:cBhvr>
                                          <p:tavLst>
                                            <p:tav tm="0">
                                              <p:val>
                                                <p:fltVal val="0"/>
                                              </p:val>
                                            </p:tav>
                                            <p:tav tm="100000">
                                              <p:val>
                                                <p:strVal val="#ppt_h"/>
                                              </p:val>
                                            </p:tav>
                                          </p:tavLst>
                                        </p:anim>
                                        <p:anim calcmode="lin" valueType="num">
                                          <p:cBhvr>
                                            <p:cTn id="33" dur="500" fill="hold"/>
                                            <p:tgtEl>
                                              <p:spTgt spid="15"/>
                                            </p:tgtEl>
                                            <p:attrNameLst>
                                              <p:attrName>style.rotation</p:attrName>
                                            </p:attrNameLst>
                                          </p:cBhvr>
                                          <p:tavLst>
                                            <p:tav tm="0">
                                              <p:val>
                                                <p:fltVal val="90"/>
                                              </p:val>
                                            </p:tav>
                                            <p:tav tm="100000">
                                              <p:val>
                                                <p:fltVal val="0"/>
                                              </p:val>
                                            </p:tav>
                                          </p:tavLst>
                                        </p:anim>
                                        <p:animEffect transition="in" filter="fade">
                                          <p:cBhvr>
                                            <p:cTn id="34" dur="500"/>
                                            <p:tgtEl>
                                              <p:spTgt spid="15"/>
                                            </p:tgtEl>
                                          </p:cBhvr>
                                        </p:animEffect>
                                      </p:childTnLst>
                                    </p:cTn>
                                  </p:par>
                                </p:childTnLst>
                              </p:cTn>
                            </p:par>
                            <p:par>
                              <p:cTn id="35" fill="hold">
                                <p:stCondLst>
                                  <p:cond delay="5000"/>
                                </p:stCondLst>
                                <p:childTnLst>
                                  <p:par>
                                    <p:cTn id="36" presetID="22" presetClass="entr" presetSubtype="2" fill="hold" grpId="0" nodeType="afterEffect">
                                      <p:stCondLst>
                                        <p:cond delay="0"/>
                                      </p:stCondLst>
                                      <p:childTnLst>
                                        <p:set>
                                          <p:cBhvr>
                                            <p:cTn id="37" dur="1" fill="hold">
                                              <p:stCondLst>
                                                <p:cond delay="0"/>
                                              </p:stCondLst>
                                            </p:cTn>
                                            <p:tgtEl>
                                              <p:spTgt spid="875"/>
                                            </p:tgtEl>
                                            <p:attrNameLst>
                                              <p:attrName>style.visibility</p:attrName>
                                            </p:attrNameLst>
                                          </p:cBhvr>
                                          <p:to>
                                            <p:strVal val="visible"/>
                                          </p:to>
                                        </p:set>
                                        <p:animEffect transition="in" filter="wipe(right)">
                                          <p:cBhvr>
                                            <p:cTn id="38" dur="500"/>
                                            <p:tgtEl>
                                              <p:spTgt spid="875"/>
                                            </p:tgtEl>
                                          </p:cBhvr>
                                        </p:animEffect>
                                      </p:childTnLst>
                                    </p:cTn>
                                  </p:par>
                                </p:childTnLst>
                              </p:cTn>
                            </p:par>
                            <p:par>
                              <p:cTn id="39" fill="hold">
                                <p:stCondLst>
                                  <p:cond delay="5500"/>
                                </p:stCondLst>
                                <p:childTnLst>
                                  <p:par>
                                    <p:cTn id="40" presetID="22" presetClass="entr" presetSubtype="2" fill="hold" grpId="0" nodeType="afterEffect">
                                      <p:stCondLst>
                                        <p:cond delay="0"/>
                                      </p:stCondLst>
                                      <p:childTnLst>
                                        <p:set>
                                          <p:cBhvr>
                                            <p:cTn id="41" dur="1" fill="hold">
                                              <p:stCondLst>
                                                <p:cond delay="0"/>
                                              </p:stCondLst>
                                            </p:cTn>
                                            <p:tgtEl>
                                              <p:spTgt spid="843"/>
                                            </p:tgtEl>
                                            <p:attrNameLst>
                                              <p:attrName>style.visibility</p:attrName>
                                            </p:attrNameLst>
                                          </p:cBhvr>
                                          <p:to>
                                            <p:strVal val="visible"/>
                                          </p:to>
                                        </p:set>
                                        <p:animEffect transition="in" filter="wipe(right)">
                                          <p:cBhvr>
                                            <p:cTn id="42" dur="500"/>
                                            <p:tgtEl>
                                              <p:spTgt spid="843"/>
                                            </p:tgtEl>
                                          </p:cBhvr>
                                        </p:animEffect>
                                      </p:childTnLst>
                                    </p:cTn>
                                  </p:par>
                                </p:childTnLst>
                              </p:cTn>
                            </p:par>
                            <p:par>
                              <p:cTn id="43" fill="hold">
                                <p:stCondLst>
                                  <p:cond delay="6000"/>
                                </p:stCondLst>
                                <p:childTnLst>
                                  <p:par>
                                    <p:cTn id="44" presetID="31" presetClass="entr" presetSubtype="0" fill="hold" nodeType="afterEffect">
                                      <p:stCondLst>
                                        <p:cond delay="0"/>
                                      </p:stCondLst>
                                      <p:childTnLst>
                                        <p:set>
                                          <p:cBhvr>
                                            <p:cTn id="45" dur="1" fill="hold">
                                              <p:stCondLst>
                                                <p:cond delay="0"/>
                                              </p:stCondLst>
                                            </p:cTn>
                                            <p:tgtEl>
                                              <p:spTgt spid="16"/>
                                            </p:tgtEl>
                                            <p:attrNameLst>
                                              <p:attrName>style.visibility</p:attrName>
                                            </p:attrNameLst>
                                          </p:cBhvr>
                                          <p:to>
                                            <p:strVal val="visible"/>
                                          </p:to>
                                        </p:set>
                                        <p:anim calcmode="lin" valueType="num">
                                          <p:cBhvr>
                                            <p:cTn id="46" dur="500" fill="hold"/>
                                            <p:tgtEl>
                                              <p:spTgt spid="16"/>
                                            </p:tgtEl>
                                            <p:attrNameLst>
                                              <p:attrName>ppt_w</p:attrName>
                                            </p:attrNameLst>
                                          </p:cBhvr>
                                          <p:tavLst>
                                            <p:tav tm="0">
                                              <p:val>
                                                <p:fltVal val="0"/>
                                              </p:val>
                                            </p:tav>
                                            <p:tav tm="100000">
                                              <p:val>
                                                <p:strVal val="#ppt_w"/>
                                              </p:val>
                                            </p:tav>
                                          </p:tavLst>
                                        </p:anim>
                                        <p:anim calcmode="lin" valueType="num">
                                          <p:cBhvr>
                                            <p:cTn id="47" dur="500" fill="hold"/>
                                            <p:tgtEl>
                                              <p:spTgt spid="16"/>
                                            </p:tgtEl>
                                            <p:attrNameLst>
                                              <p:attrName>ppt_h</p:attrName>
                                            </p:attrNameLst>
                                          </p:cBhvr>
                                          <p:tavLst>
                                            <p:tav tm="0">
                                              <p:val>
                                                <p:fltVal val="0"/>
                                              </p:val>
                                            </p:tav>
                                            <p:tav tm="100000">
                                              <p:val>
                                                <p:strVal val="#ppt_h"/>
                                              </p:val>
                                            </p:tav>
                                          </p:tavLst>
                                        </p:anim>
                                        <p:anim calcmode="lin" valueType="num">
                                          <p:cBhvr>
                                            <p:cTn id="48" dur="500" fill="hold"/>
                                            <p:tgtEl>
                                              <p:spTgt spid="16"/>
                                            </p:tgtEl>
                                            <p:attrNameLst>
                                              <p:attrName>style.rotation</p:attrName>
                                            </p:attrNameLst>
                                          </p:cBhvr>
                                          <p:tavLst>
                                            <p:tav tm="0">
                                              <p:val>
                                                <p:fltVal val="90"/>
                                              </p:val>
                                            </p:tav>
                                            <p:tav tm="100000">
                                              <p:val>
                                                <p:fltVal val="0"/>
                                              </p:val>
                                            </p:tav>
                                          </p:tavLst>
                                        </p:anim>
                                        <p:animEffect transition="in" filter="fade">
                                          <p:cBhvr>
                                            <p:cTn id="49" dur="500"/>
                                            <p:tgtEl>
                                              <p:spTgt spid="16"/>
                                            </p:tgtEl>
                                          </p:cBhvr>
                                        </p:animEffect>
                                      </p:childTnLst>
                                    </p:cTn>
                                  </p:par>
                                </p:childTnLst>
                              </p:cTn>
                            </p:par>
                            <p:par>
                              <p:cTn id="50" fill="hold">
                                <p:stCondLst>
                                  <p:cond delay="6500"/>
                                </p:stCondLst>
                                <p:childTnLst>
                                  <p:par>
                                    <p:cTn id="51" presetID="22" presetClass="entr" presetSubtype="2" fill="hold" grpId="0" nodeType="afterEffect">
                                      <p:stCondLst>
                                        <p:cond delay="0"/>
                                      </p:stCondLst>
                                      <p:childTnLst>
                                        <p:set>
                                          <p:cBhvr>
                                            <p:cTn id="52" dur="1" fill="hold">
                                              <p:stCondLst>
                                                <p:cond delay="0"/>
                                              </p:stCondLst>
                                            </p:cTn>
                                            <p:tgtEl>
                                              <p:spTgt spid="876"/>
                                            </p:tgtEl>
                                            <p:attrNameLst>
                                              <p:attrName>style.visibility</p:attrName>
                                            </p:attrNameLst>
                                          </p:cBhvr>
                                          <p:to>
                                            <p:strVal val="visible"/>
                                          </p:to>
                                        </p:set>
                                        <p:animEffect transition="in" filter="wipe(right)">
                                          <p:cBhvr>
                                            <p:cTn id="53" dur="500"/>
                                            <p:tgtEl>
                                              <p:spTgt spid="876"/>
                                            </p:tgtEl>
                                          </p:cBhvr>
                                        </p:animEffect>
                                      </p:childTnLst>
                                    </p:cTn>
                                  </p:par>
                                </p:childTnLst>
                              </p:cTn>
                            </p:par>
                            <p:par>
                              <p:cTn id="54" fill="hold">
                                <p:stCondLst>
                                  <p:cond delay="7000"/>
                                </p:stCondLst>
                                <p:childTnLst>
                                  <p:par>
                                    <p:cTn id="55" presetID="22" presetClass="entr" presetSubtype="2" fill="hold" grpId="0" nodeType="afterEffect">
                                      <p:stCondLst>
                                        <p:cond delay="0"/>
                                      </p:stCondLst>
                                      <p:childTnLst>
                                        <p:set>
                                          <p:cBhvr>
                                            <p:cTn id="56" dur="1" fill="hold">
                                              <p:stCondLst>
                                                <p:cond delay="0"/>
                                              </p:stCondLst>
                                            </p:cTn>
                                            <p:tgtEl>
                                              <p:spTgt spid="839"/>
                                            </p:tgtEl>
                                            <p:attrNameLst>
                                              <p:attrName>style.visibility</p:attrName>
                                            </p:attrNameLst>
                                          </p:cBhvr>
                                          <p:to>
                                            <p:strVal val="visible"/>
                                          </p:to>
                                        </p:set>
                                        <p:animEffect transition="in" filter="wipe(right)">
                                          <p:cBhvr>
                                            <p:cTn id="57" dur="500"/>
                                            <p:tgtEl>
                                              <p:spTgt spid="839"/>
                                            </p:tgtEl>
                                          </p:cBhvr>
                                        </p:animEffect>
                                      </p:childTnLst>
                                    </p:cTn>
                                  </p:par>
                                </p:childTnLst>
                              </p:cTn>
                            </p:par>
                            <p:par>
                              <p:cTn id="58" fill="hold">
                                <p:stCondLst>
                                  <p:cond delay="7500"/>
                                </p:stCondLst>
                                <p:childTnLst>
                                  <p:par>
                                    <p:cTn id="59" presetID="31" presetClass="entr" presetSubtype="0"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p:cTn id="61" dur="500" fill="hold"/>
                                            <p:tgtEl>
                                              <p:spTgt spid="17"/>
                                            </p:tgtEl>
                                            <p:attrNameLst>
                                              <p:attrName>ppt_w</p:attrName>
                                            </p:attrNameLst>
                                          </p:cBhvr>
                                          <p:tavLst>
                                            <p:tav tm="0">
                                              <p:val>
                                                <p:fltVal val="0"/>
                                              </p:val>
                                            </p:tav>
                                            <p:tav tm="100000">
                                              <p:val>
                                                <p:strVal val="#ppt_w"/>
                                              </p:val>
                                            </p:tav>
                                          </p:tavLst>
                                        </p:anim>
                                        <p:anim calcmode="lin" valueType="num">
                                          <p:cBhvr>
                                            <p:cTn id="62" dur="500" fill="hold"/>
                                            <p:tgtEl>
                                              <p:spTgt spid="17"/>
                                            </p:tgtEl>
                                            <p:attrNameLst>
                                              <p:attrName>ppt_h</p:attrName>
                                            </p:attrNameLst>
                                          </p:cBhvr>
                                          <p:tavLst>
                                            <p:tav tm="0">
                                              <p:val>
                                                <p:fltVal val="0"/>
                                              </p:val>
                                            </p:tav>
                                            <p:tav tm="100000">
                                              <p:val>
                                                <p:strVal val="#ppt_h"/>
                                              </p:val>
                                            </p:tav>
                                          </p:tavLst>
                                        </p:anim>
                                        <p:anim calcmode="lin" valueType="num">
                                          <p:cBhvr>
                                            <p:cTn id="63" dur="500" fill="hold"/>
                                            <p:tgtEl>
                                              <p:spTgt spid="17"/>
                                            </p:tgtEl>
                                            <p:attrNameLst>
                                              <p:attrName>style.rotation</p:attrName>
                                            </p:attrNameLst>
                                          </p:cBhvr>
                                          <p:tavLst>
                                            <p:tav tm="0">
                                              <p:val>
                                                <p:fltVal val="90"/>
                                              </p:val>
                                            </p:tav>
                                            <p:tav tm="100000">
                                              <p:val>
                                                <p:fltVal val="0"/>
                                              </p:val>
                                            </p:tav>
                                          </p:tavLst>
                                        </p:anim>
                                        <p:animEffect transition="in" filter="fade">
                                          <p:cBhvr>
                                            <p:cTn id="64" dur="500"/>
                                            <p:tgtEl>
                                              <p:spTgt spid="17"/>
                                            </p:tgtEl>
                                          </p:cBhvr>
                                        </p:animEffect>
                                      </p:childTnLst>
                                    </p:cTn>
                                  </p:par>
                                </p:childTnLst>
                              </p:cTn>
                            </p:par>
                            <p:par>
                              <p:cTn id="65" fill="hold">
                                <p:stCondLst>
                                  <p:cond delay="8000"/>
                                </p:stCondLst>
                                <p:childTnLst>
                                  <p:par>
                                    <p:cTn id="66" presetID="22" presetClass="entr" presetSubtype="2" fill="hold" grpId="0" nodeType="afterEffect">
                                      <p:stCondLst>
                                        <p:cond delay="0"/>
                                      </p:stCondLst>
                                      <p:childTnLst>
                                        <p:set>
                                          <p:cBhvr>
                                            <p:cTn id="67" dur="1" fill="hold">
                                              <p:stCondLst>
                                                <p:cond delay="0"/>
                                              </p:stCondLst>
                                            </p:cTn>
                                            <p:tgtEl>
                                              <p:spTgt spid="877"/>
                                            </p:tgtEl>
                                            <p:attrNameLst>
                                              <p:attrName>style.visibility</p:attrName>
                                            </p:attrNameLst>
                                          </p:cBhvr>
                                          <p:to>
                                            <p:strVal val="visible"/>
                                          </p:to>
                                        </p:set>
                                        <p:animEffect transition="in" filter="wipe(right)">
                                          <p:cBhvr>
                                            <p:cTn id="68" dur="500"/>
                                            <p:tgtEl>
                                              <p:spTgt spid="877"/>
                                            </p:tgtEl>
                                          </p:cBhvr>
                                        </p:animEffect>
                                      </p:childTnLst>
                                    </p:cTn>
                                  </p:par>
                                </p:childTnLst>
                              </p:cTn>
                            </p:par>
                            <p:par>
                              <p:cTn id="69" fill="hold">
                                <p:stCondLst>
                                  <p:cond delay="8500"/>
                                </p:stCondLst>
                                <p:childTnLst>
                                  <p:par>
                                    <p:cTn id="70" presetID="22" presetClass="entr" presetSubtype="2" fill="hold" grpId="0" nodeType="afterEffect">
                                      <p:stCondLst>
                                        <p:cond delay="0"/>
                                      </p:stCondLst>
                                      <p:childTnLst>
                                        <p:set>
                                          <p:cBhvr>
                                            <p:cTn id="71" dur="1" fill="hold">
                                              <p:stCondLst>
                                                <p:cond delay="0"/>
                                              </p:stCondLst>
                                            </p:cTn>
                                            <p:tgtEl>
                                              <p:spTgt spid="835"/>
                                            </p:tgtEl>
                                            <p:attrNameLst>
                                              <p:attrName>style.visibility</p:attrName>
                                            </p:attrNameLst>
                                          </p:cBhvr>
                                          <p:to>
                                            <p:strVal val="visible"/>
                                          </p:to>
                                        </p:set>
                                        <p:animEffect transition="in" filter="wipe(right)">
                                          <p:cBhvr>
                                            <p:cTn id="72" dur="500"/>
                                            <p:tgtEl>
                                              <p:spTgt spid="835"/>
                                            </p:tgtEl>
                                          </p:cBhvr>
                                        </p:animEffect>
                                      </p:childTnLst>
                                    </p:cTn>
                                  </p:par>
                                </p:childTnLst>
                              </p:cTn>
                            </p:par>
                            <p:par>
                              <p:cTn id="73" fill="hold">
                                <p:stCondLst>
                                  <p:cond delay="9000"/>
                                </p:stCondLst>
                                <p:childTnLst>
                                  <p:par>
                                    <p:cTn id="74" presetID="31" presetClass="entr" presetSubtype="0" fill="hold" nodeType="afterEffect">
                                      <p:stCondLst>
                                        <p:cond delay="0"/>
                                      </p:stCondLst>
                                      <p:childTnLst>
                                        <p:set>
                                          <p:cBhvr>
                                            <p:cTn id="75" dur="1" fill="hold">
                                              <p:stCondLst>
                                                <p:cond delay="0"/>
                                              </p:stCondLst>
                                            </p:cTn>
                                            <p:tgtEl>
                                              <p:spTgt spid="18"/>
                                            </p:tgtEl>
                                            <p:attrNameLst>
                                              <p:attrName>style.visibility</p:attrName>
                                            </p:attrNameLst>
                                          </p:cBhvr>
                                          <p:to>
                                            <p:strVal val="visible"/>
                                          </p:to>
                                        </p:set>
                                        <p:anim calcmode="lin" valueType="num">
                                          <p:cBhvr>
                                            <p:cTn id="76" dur="500" fill="hold"/>
                                            <p:tgtEl>
                                              <p:spTgt spid="18"/>
                                            </p:tgtEl>
                                            <p:attrNameLst>
                                              <p:attrName>ppt_w</p:attrName>
                                            </p:attrNameLst>
                                          </p:cBhvr>
                                          <p:tavLst>
                                            <p:tav tm="0">
                                              <p:val>
                                                <p:fltVal val="0"/>
                                              </p:val>
                                            </p:tav>
                                            <p:tav tm="100000">
                                              <p:val>
                                                <p:strVal val="#ppt_w"/>
                                              </p:val>
                                            </p:tav>
                                          </p:tavLst>
                                        </p:anim>
                                        <p:anim calcmode="lin" valueType="num">
                                          <p:cBhvr>
                                            <p:cTn id="77" dur="500" fill="hold"/>
                                            <p:tgtEl>
                                              <p:spTgt spid="18"/>
                                            </p:tgtEl>
                                            <p:attrNameLst>
                                              <p:attrName>ppt_h</p:attrName>
                                            </p:attrNameLst>
                                          </p:cBhvr>
                                          <p:tavLst>
                                            <p:tav tm="0">
                                              <p:val>
                                                <p:fltVal val="0"/>
                                              </p:val>
                                            </p:tav>
                                            <p:tav tm="100000">
                                              <p:val>
                                                <p:strVal val="#ppt_h"/>
                                              </p:val>
                                            </p:tav>
                                          </p:tavLst>
                                        </p:anim>
                                        <p:anim calcmode="lin" valueType="num">
                                          <p:cBhvr>
                                            <p:cTn id="78" dur="500" fill="hold"/>
                                            <p:tgtEl>
                                              <p:spTgt spid="18"/>
                                            </p:tgtEl>
                                            <p:attrNameLst>
                                              <p:attrName>style.rotation</p:attrName>
                                            </p:attrNameLst>
                                          </p:cBhvr>
                                          <p:tavLst>
                                            <p:tav tm="0">
                                              <p:val>
                                                <p:fltVal val="90"/>
                                              </p:val>
                                            </p:tav>
                                            <p:tav tm="100000">
                                              <p:val>
                                                <p:fltVal val="0"/>
                                              </p:val>
                                            </p:tav>
                                          </p:tavLst>
                                        </p:anim>
                                        <p:animEffect transition="in" filter="fade">
                                          <p:cBhvr>
                                            <p:cTn id="79" dur="500"/>
                                            <p:tgtEl>
                                              <p:spTgt spid="18"/>
                                            </p:tgtEl>
                                          </p:cBhvr>
                                        </p:animEffect>
                                      </p:childTnLst>
                                    </p:cTn>
                                  </p:par>
                                </p:childTnLst>
                              </p:cTn>
                            </p:par>
                            <p:par>
                              <p:cTn id="80" fill="hold">
                                <p:stCondLst>
                                  <p:cond delay="9500"/>
                                </p:stCondLst>
                                <p:childTnLst>
                                  <p:par>
                                    <p:cTn id="81" presetID="22" presetClass="entr" presetSubtype="2" fill="hold" grpId="0" nodeType="afterEffect">
                                      <p:stCondLst>
                                        <p:cond delay="0"/>
                                      </p:stCondLst>
                                      <p:childTnLst>
                                        <p:set>
                                          <p:cBhvr>
                                            <p:cTn id="82" dur="1" fill="hold">
                                              <p:stCondLst>
                                                <p:cond delay="0"/>
                                              </p:stCondLst>
                                            </p:cTn>
                                            <p:tgtEl>
                                              <p:spTgt spid="878"/>
                                            </p:tgtEl>
                                            <p:attrNameLst>
                                              <p:attrName>style.visibility</p:attrName>
                                            </p:attrNameLst>
                                          </p:cBhvr>
                                          <p:to>
                                            <p:strVal val="visible"/>
                                          </p:to>
                                        </p:set>
                                        <p:animEffect transition="in" filter="wipe(right)">
                                          <p:cBhvr>
                                            <p:cTn id="83" dur="500"/>
                                            <p:tgtEl>
                                              <p:spTgt spid="8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5" grpId="0" animBg="1"/>
          <p:bldP spid="839" grpId="0" animBg="1"/>
          <p:bldP spid="843" grpId="0" animBg="1"/>
          <p:bldP spid="847" grpId="0" animBg="1"/>
          <p:bldP spid="875" grpId="0"/>
          <p:bldP spid="876" grpId="0"/>
          <p:bldP spid="877" grpId="0"/>
          <p:bldP spid="878"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000" fill="hold"/>
                                            <p:tgtEl>
                                              <p:spTgt spid="6"/>
                                            </p:tgtEl>
                                            <p:attrNameLst>
                                              <p:attrName>ppt_x</p:attrName>
                                            </p:attrNameLst>
                                          </p:cBhvr>
                                          <p:tavLst>
                                            <p:tav tm="0">
                                              <p:val>
                                                <p:strVal val="#ppt_x"/>
                                              </p:val>
                                            </p:tav>
                                            <p:tav tm="100000">
                                              <p:val>
                                                <p:strVal val="#ppt_x"/>
                                              </p:val>
                                            </p:tav>
                                          </p:tavLst>
                                        </p:anim>
                                        <p:anim calcmode="lin" valueType="num">
                                          <p:cBhvr additive="base">
                                            <p:cTn id="8" dur="10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 presetClass="entr" presetSubtype="4" fill="hold" nodeType="afterEffect">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cBhvr additive="base">
                                            <p:cTn id="12" dur="1000" fill="hold"/>
                                            <p:tgtEl>
                                              <p:spTgt spid="14"/>
                                            </p:tgtEl>
                                            <p:attrNameLst>
                                              <p:attrName>ppt_x</p:attrName>
                                            </p:attrNameLst>
                                          </p:cBhvr>
                                          <p:tavLst>
                                            <p:tav tm="0">
                                              <p:val>
                                                <p:strVal val="#ppt_x"/>
                                              </p:val>
                                            </p:tav>
                                            <p:tav tm="100000">
                                              <p:val>
                                                <p:strVal val="#ppt_x"/>
                                              </p:val>
                                            </p:tav>
                                          </p:tavLst>
                                        </p:anim>
                                        <p:anim calcmode="lin" valueType="num">
                                          <p:cBhvr additive="base">
                                            <p:cTn id="13" dur="1000" fill="hold"/>
                                            <p:tgtEl>
                                              <p:spTgt spid="14"/>
                                            </p:tgtEl>
                                            <p:attrNameLst>
                                              <p:attrName>ppt_y</p:attrName>
                                            </p:attrNameLst>
                                          </p:cBhvr>
                                          <p:tavLst>
                                            <p:tav tm="0">
                                              <p:val>
                                                <p:strVal val="1+#ppt_h/2"/>
                                              </p:val>
                                            </p:tav>
                                            <p:tav tm="100000">
                                              <p:val>
                                                <p:strVal val="#ppt_y"/>
                                              </p:val>
                                            </p:tav>
                                          </p:tavLst>
                                        </p:anim>
                                      </p:childTnLst>
                                    </p:cTn>
                                  </p:par>
                                </p:childTnLst>
                              </p:cTn>
                            </p:par>
                            <p:par>
                              <p:cTn id="14" fill="hold">
                                <p:stCondLst>
                                  <p:cond delay="2000"/>
                                </p:stCondLst>
                                <p:childTnLst>
                                  <p:par>
                                    <p:cTn id="15" presetID="2" presetClass="entr" presetSubtype="4" fill="hold" nodeType="after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additive="base">
                                            <p:cTn id="17" dur="1000" fill="hold"/>
                                            <p:tgtEl>
                                              <p:spTgt spid="13"/>
                                            </p:tgtEl>
                                            <p:attrNameLst>
                                              <p:attrName>ppt_x</p:attrName>
                                            </p:attrNameLst>
                                          </p:cBhvr>
                                          <p:tavLst>
                                            <p:tav tm="0">
                                              <p:val>
                                                <p:strVal val="#ppt_x"/>
                                              </p:val>
                                            </p:tav>
                                            <p:tav tm="100000">
                                              <p:val>
                                                <p:strVal val="#ppt_x"/>
                                              </p:val>
                                            </p:tav>
                                          </p:tavLst>
                                        </p:anim>
                                        <p:anim calcmode="lin" valueType="num">
                                          <p:cBhvr additive="base">
                                            <p:cTn id="18" dur="1000" fill="hold"/>
                                            <p:tgtEl>
                                              <p:spTgt spid="13"/>
                                            </p:tgtEl>
                                            <p:attrNameLst>
                                              <p:attrName>ppt_y</p:attrName>
                                            </p:attrNameLst>
                                          </p:cBhvr>
                                          <p:tavLst>
                                            <p:tav tm="0">
                                              <p:val>
                                                <p:strVal val="1+#ppt_h/2"/>
                                              </p:val>
                                            </p:tav>
                                            <p:tav tm="100000">
                                              <p:val>
                                                <p:strVal val="#ppt_y"/>
                                              </p:val>
                                            </p:tav>
                                          </p:tavLst>
                                        </p:anim>
                                      </p:childTnLst>
                                    </p:cTn>
                                  </p:par>
                                </p:childTnLst>
                              </p:cTn>
                            </p:par>
                            <p:par>
                              <p:cTn id="19" fill="hold">
                                <p:stCondLst>
                                  <p:cond delay="3000"/>
                                </p:stCondLst>
                                <p:childTnLst>
                                  <p:par>
                                    <p:cTn id="20" presetID="2" presetClass="entr" presetSubtype="4" fill="hold"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additive="base">
                                            <p:cTn id="22" dur="1000" fill="hold"/>
                                            <p:tgtEl>
                                              <p:spTgt spid="10"/>
                                            </p:tgtEl>
                                            <p:attrNameLst>
                                              <p:attrName>ppt_x</p:attrName>
                                            </p:attrNameLst>
                                          </p:cBhvr>
                                          <p:tavLst>
                                            <p:tav tm="0">
                                              <p:val>
                                                <p:strVal val="#ppt_x"/>
                                              </p:val>
                                            </p:tav>
                                            <p:tav tm="100000">
                                              <p:val>
                                                <p:strVal val="#ppt_x"/>
                                              </p:val>
                                            </p:tav>
                                          </p:tavLst>
                                        </p:anim>
                                        <p:anim calcmode="lin" valueType="num">
                                          <p:cBhvr additive="base">
                                            <p:cTn id="23" dur="1000" fill="hold"/>
                                            <p:tgtEl>
                                              <p:spTgt spid="10"/>
                                            </p:tgtEl>
                                            <p:attrNameLst>
                                              <p:attrName>ppt_y</p:attrName>
                                            </p:attrNameLst>
                                          </p:cBhvr>
                                          <p:tavLst>
                                            <p:tav tm="0">
                                              <p:val>
                                                <p:strVal val="1+#ppt_h/2"/>
                                              </p:val>
                                            </p:tav>
                                            <p:tav tm="100000">
                                              <p:val>
                                                <p:strVal val="#ppt_y"/>
                                              </p:val>
                                            </p:tav>
                                          </p:tavLst>
                                        </p:anim>
                                      </p:childTnLst>
                                    </p:cTn>
                                  </p:par>
                                </p:childTnLst>
                              </p:cTn>
                            </p:par>
                            <p:par>
                              <p:cTn id="24" fill="hold">
                                <p:stCondLst>
                                  <p:cond delay="4000"/>
                                </p:stCondLst>
                                <p:childTnLst>
                                  <p:par>
                                    <p:cTn id="25" presetID="22" presetClass="entr" presetSubtype="2" fill="hold" grpId="0" nodeType="afterEffect">
                                      <p:stCondLst>
                                        <p:cond delay="0"/>
                                      </p:stCondLst>
                                      <p:childTnLst>
                                        <p:set>
                                          <p:cBhvr>
                                            <p:cTn id="26" dur="1" fill="hold">
                                              <p:stCondLst>
                                                <p:cond delay="0"/>
                                              </p:stCondLst>
                                            </p:cTn>
                                            <p:tgtEl>
                                              <p:spTgt spid="847"/>
                                            </p:tgtEl>
                                            <p:attrNameLst>
                                              <p:attrName>style.visibility</p:attrName>
                                            </p:attrNameLst>
                                          </p:cBhvr>
                                          <p:to>
                                            <p:strVal val="visible"/>
                                          </p:to>
                                        </p:set>
                                        <p:animEffect transition="in" filter="wipe(right)">
                                          <p:cBhvr>
                                            <p:cTn id="27" dur="500"/>
                                            <p:tgtEl>
                                              <p:spTgt spid="847"/>
                                            </p:tgtEl>
                                          </p:cBhvr>
                                        </p:animEffect>
                                      </p:childTnLst>
                                    </p:cTn>
                                  </p:par>
                                </p:childTnLst>
                              </p:cTn>
                            </p:par>
                            <p:par>
                              <p:cTn id="28" fill="hold">
                                <p:stCondLst>
                                  <p:cond delay="4500"/>
                                </p:stCondLst>
                                <p:childTnLst>
                                  <p:par>
                                    <p:cTn id="29" presetID="31" presetClass="entr" presetSubtype="0" fill="hold" nodeType="after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p:cTn id="31" dur="500" fill="hold"/>
                                            <p:tgtEl>
                                              <p:spTgt spid="15"/>
                                            </p:tgtEl>
                                            <p:attrNameLst>
                                              <p:attrName>ppt_w</p:attrName>
                                            </p:attrNameLst>
                                          </p:cBhvr>
                                          <p:tavLst>
                                            <p:tav tm="0">
                                              <p:val>
                                                <p:fltVal val="0"/>
                                              </p:val>
                                            </p:tav>
                                            <p:tav tm="100000">
                                              <p:val>
                                                <p:strVal val="#ppt_w"/>
                                              </p:val>
                                            </p:tav>
                                          </p:tavLst>
                                        </p:anim>
                                        <p:anim calcmode="lin" valueType="num">
                                          <p:cBhvr>
                                            <p:cTn id="32" dur="500" fill="hold"/>
                                            <p:tgtEl>
                                              <p:spTgt spid="15"/>
                                            </p:tgtEl>
                                            <p:attrNameLst>
                                              <p:attrName>ppt_h</p:attrName>
                                            </p:attrNameLst>
                                          </p:cBhvr>
                                          <p:tavLst>
                                            <p:tav tm="0">
                                              <p:val>
                                                <p:fltVal val="0"/>
                                              </p:val>
                                            </p:tav>
                                            <p:tav tm="100000">
                                              <p:val>
                                                <p:strVal val="#ppt_h"/>
                                              </p:val>
                                            </p:tav>
                                          </p:tavLst>
                                        </p:anim>
                                        <p:anim calcmode="lin" valueType="num">
                                          <p:cBhvr>
                                            <p:cTn id="33" dur="500" fill="hold"/>
                                            <p:tgtEl>
                                              <p:spTgt spid="15"/>
                                            </p:tgtEl>
                                            <p:attrNameLst>
                                              <p:attrName>style.rotation</p:attrName>
                                            </p:attrNameLst>
                                          </p:cBhvr>
                                          <p:tavLst>
                                            <p:tav tm="0">
                                              <p:val>
                                                <p:fltVal val="90"/>
                                              </p:val>
                                            </p:tav>
                                            <p:tav tm="100000">
                                              <p:val>
                                                <p:fltVal val="0"/>
                                              </p:val>
                                            </p:tav>
                                          </p:tavLst>
                                        </p:anim>
                                        <p:animEffect transition="in" filter="fade">
                                          <p:cBhvr>
                                            <p:cTn id="34" dur="500"/>
                                            <p:tgtEl>
                                              <p:spTgt spid="15"/>
                                            </p:tgtEl>
                                          </p:cBhvr>
                                        </p:animEffect>
                                      </p:childTnLst>
                                    </p:cTn>
                                  </p:par>
                                </p:childTnLst>
                              </p:cTn>
                            </p:par>
                            <p:par>
                              <p:cTn id="35" fill="hold">
                                <p:stCondLst>
                                  <p:cond delay="5000"/>
                                </p:stCondLst>
                                <p:childTnLst>
                                  <p:par>
                                    <p:cTn id="36" presetID="22" presetClass="entr" presetSubtype="2" fill="hold" grpId="0" nodeType="afterEffect">
                                      <p:stCondLst>
                                        <p:cond delay="0"/>
                                      </p:stCondLst>
                                      <p:childTnLst>
                                        <p:set>
                                          <p:cBhvr>
                                            <p:cTn id="37" dur="1" fill="hold">
                                              <p:stCondLst>
                                                <p:cond delay="0"/>
                                              </p:stCondLst>
                                            </p:cTn>
                                            <p:tgtEl>
                                              <p:spTgt spid="875"/>
                                            </p:tgtEl>
                                            <p:attrNameLst>
                                              <p:attrName>style.visibility</p:attrName>
                                            </p:attrNameLst>
                                          </p:cBhvr>
                                          <p:to>
                                            <p:strVal val="visible"/>
                                          </p:to>
                                        </p:set>
                                        <p:animEffect transition="in" filter="wipe(right)">
                                          <p:cBhvr>
                                            <p:cTn id="38" dur="500"/>
                                            <p:tgtEl>
                                              <p:spTgt spid="875"/>
                                            </p:tgtEl>
                                          </p:cBhvr>
                                        </p:animEffect>
                                      </p:childTnLst>
                                    </p:cTn>
                                  </p:par>
                                </p:childTnLst>
                              </p:cTn>
                            </p:par>
                            <p:par>
                              <p:cTn id="39" fill="hold">
                                <p:stCondLst>
                                  <p:cond delay="5500"/>
                                </p:stCondLst>
                                <p:childTnLst>
                                  <p:par>
                                    <p:cTn id="40" presetID="22" presetClass="entr" presetSubtype="2" fill="hold" grpId="0" nodeType="afterEffect">
                                      <p:stCondLst>
                                        <p:cond delay="0"/>
                                      </p:stCondLst>
                                      <p:childTnLst>
                                        <p:set>
                                          <p:cBhvr>
                                            <p:cTn id="41" dur="1" fill="hold">
                                              <p:stCondLst>
                                                <p:cond delay="0"/>
                                              </p:stCondLst>
                                            </p:cTn>
                                            <p:tgtEl>
                                              <p:spTgt spid="843"/>
                                            </p:tgtEl>
                                            <p:attrNameLst>
                                              <p:attrName>style.visibility</p:attrName>
                                            </p:attrNameLst>
                                          </p:cBhvr>
                                          <p:to>
                                            <p:strVal val="visible"/>
                                          </p:to>
                                        </p:set>
                                        <p:animEffect transition="in" filter="wipe(right)">
                                          <p:cBhvr>
                                            <p:cTn id="42" dur="500"/>
                                            <p:tgtEl>
                                              <p:spTgt spid="843"/>
                                            </p:tgtEl>
                                          </p:cBhvr>
                                        </p:animEffect>
                                      </p:childTnLst>
                                    </p:cTn>
                                  </p:par>
                                </p:childTnLst>
                              </p:cTn>
                            </p:par>
                            <p:par>
                              <p:cTn id="43" fill="hold">
                                <p:stCondLst>
                                  <p:cond delay="6000"/>
                                </p:stCondLst>
                                <p:childTnLst>
                                  <p:par>
                                    <p:cTn id="44" presetID="31" presetClass="entr" presetSubtype="0" fill="hold" nodeType="afterEffect">
                                      <p:stCondLst>
                                        <p:cond delay="0"/>
                                      </p:stCondLst>
                                      <p:childTnLst>
                                        <p:set>
                                          <p:cBhvr>
                                            <p:cTn id="45" dur="1" fill="hold">
                                              <p:stCondLst>
                                                <p:cond delay="0"/>
                                              </p:stCondLst>
                                            </p:cTn>
                                            <p:tgtEl>
                                              <p:spTgt spid="16"/>
                                            </p:tgtEl>
                                            <p:attrNameLst>
                                              <p:attrName>style.visibility</p:attrName>
                                            </p:attrNameLst>
                                          </p:cBhvr>
                                          <p:to>
                                            <p:strVal val="visible"/>
                                          </p:to>
                                        </p:set>
                                        <p:anim calcmode="lin" valueType="num">
                                          <p:cBhvr>
                                            <p:cTn id="46" dur="500" fill="hold"/>
                                            <p:tgtEl>
                                              <p:spTgt spid="16"/>
                                            </p:tgtEl>
                                            <p:attrNameLst>
                                              <p:attrName>ppt_w</p:attrName>
                                            </p:attrNameLst>
                                          </p:cBhvr>
                                          <p:tavLst>
                                            <p:tav tm="0">
                                              <p:val>
                                                <p:fltVal val="0"/>
                                              </p:val>
                                            </p:tav>
                                            <p:tav tm="100000">
                                              <p:val>
                                                <p:strVal val="#ppt_w"/>
                                              </p:val>
                                            </p:tav>
                                          </p:tavLst>
                                        </p:anim>
                                        <p:anim calcmode="lin" valueType="num">
                                          <p:cBhvr>
                                            <p:cTn id="47" dur="500" fill="hold"/>
                                            <p:tgtEl>
                                              <p:spTgt spid="16"/>
                                            </p:tgtEl>
                                            <p:attrNameLst>
                                              <p:attrName>ppt_h</p:attrName>
                                            </p:attrNameLst>
                                          </p:cBhvr>
                                          <p:tavLst>
                                            <p:tav tm="0">
                                              <p:val>
                                                <p:fltVal val="0"/>
                                              </p:val>
                                            </p:tav>
                                            <p:tav tm="100000">
                                              <p:val>
                                                <p:strVal val="#ppt_h"/>
                                              </p:val>
                                            </p:tav>
                                          </p:tavLst>
                                        </p:anim>
                                        <p:anim calcmode="lin" valueType="num">
                                          <p:cBhvr>
                                            <p:cTn id="48" dur="500" fill="hold"/>
                                            <p:tgtEl>
                                              <p:spTgt spid="16"/>
                                            </p:tgtEl>
                                            <p:attrNameLst>
                                              <p:attrName>style.rotation</p:attrName>
                                            </p:attrNameLst>
                                          </p:cBhvr>
                                          <p:tavLst>
                                            <p:tav tm="0">
                                              <p:val>
                                                <p:fltVal val="90"/>
                                              </p:val>
                                            </p:tav>
                                            <p:tav tm="100000">
                                              <p:val>
                                                <p:fltVal val="0"/>
                                              </p:val>
                                            </p:tav>
                                          </p:tavLst>
                                        </p:anim>
                                        <p:animEffect transition="in" filter="fade">
                                          <p:cBhvr>
                                            <p:cTn id="49" dur="500"/>
                                            <p:tgtEl>
                                              <p:spTgt spid="16"/>
                                            </p:tgtEl>
                                          </p:cBhvr>
                                        </p:animEffect>
                                      </p:childTnLst>
                                    </p:cTn>
                                  </p:par>
                                </p:childTnLst>
                              </p:cTn>
                            </p:par>
                            <p:par>
                              <p:cTn id="50" fill="hold">
                                <p:stCondLst>
                                  <p:cond delay="6500"/>
                                </p:stCondLst>
                                <p:childTnLst>
                                  <p:par>
                                    <p:cTn id="51" presetID="22" presetClass="entr" presetSubtype="2" fill="hold" grpId="0" nodeType="afterEffect">
                                      <p:stCondLst>
                                        <p:cond delay="0"/>
                                      </p:stCondLst>
                                      <p:childTnLst>
                                        <p:set>
                                          <p:cBhvr>
                                            <p:cTn id="52" dur="1" fill="hold">
                                              <p:stCondLst>
                                                <p:cond delay="0"/>
                                              </p:stCondLst>
                                            </p:cTn>
                                            <p:tgtEl>
                                              <p:spTgt spid="876"/>
                                            </p:tgtEl>
                                            <p:attrNameLst>
                                              <p:attrName>style.visibility</p:attrName>
                                            </p:attrNameLst>
                                          </p:cBhvr>
                                          <p:to>
                                            <p:strVal val="visible"/>
                                          </p:to>
                                        </p:set>
                                        <p:animEffect transition="in" filter="wipe(right)">
                                          <p:cBhvr>
                                            <p:cTn id="53" dur="500"/>
                                            <p:tgtEl>
                                              <p:spTgt spid="876"/>
                                            </p:tgtEl>
                                          </p:cBhvr>
                                        </p:animEffect>
                                      </p:childTnLst>
                                    </p:cTn>
                                  </p:par>
                                </p:childTnLst>
                              </p:cTn>
                            </p:par>
                            <p:par>
                              <p:cTn id="54" fill="hold">
                                <p:stCondLst>
                                  <p:cond delay="7000"/>
                                </p:stCondLst>
                                <p:childTnLst>
                                  <p:par>
                                    <p:cTn id="55" presetID="22" presetClass="entr" presetSubtype="2" fill="hold" grpId="0" nodeType="afterEffect">
                                      <p:stCondLst>
                                        <p:cond delay="0"/>
                                      </p:stCondLst>
                                      <p:childTnLst>
                                        <p:set>
                                          <p:cBhvr>
                                            <p:cTn id="56" dur="1" fill="hold">
                                              <p:stCondLst>
                                                <p:cond delay="0"/>
                                              </p:stCondLst>
                                            </p:cTn>
                                            <p:tgtEl>
                                              <p:spTgt spid="839"/>
                                            </p:tgtEl>
                                            <p:attrNameLst>
                                              <p:attrName>style.visibility</p:attrName>
                                            </p:attrNameLst>
                                          </p:cBhvr>
                                          <p:to>
                                            <p:strVal val="visible"/>
                                          </p:to>
                                        </p:set>
                                        <p:animEffect transition="in" filter="wipe(right)">
                                          <p:cBhvr>
                                            <p:cTn id="57" dur="500"/>
                                            <p:tgtEl>
                                              <p:spTgt spid="839"/>
                                            </p:tgtEl>
                                          </p:cBhvr>
                                        </p:animEffect>
                                      </p:childTnLst>
                                    </p:cTn>
                                  </p:par>
                                </p:childTnLst>
                              </p:cTn>
                            </p:par>
                            <p:par>
                              <p:cTn id="58" fill="hold">
                                <p:stCondLst>
                                  <p:cond delay="7500"/>
                                </p:stCondLst>
                                <p:childTnLst>
                                  <p:par>
                                    <p:cTn id="59" presetID="31" presetClass="entr" presetSubtype="0"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p:cTn id="61" dur="500" fill="hold"/>
                                            <p:tgtEl>
                                              <p:spTgt spid="17"/>
                                            </p:tgtEl>
                                            <p:attrNameLst>
                                              <p:attrName>ppt_w</p:attrName>
                                            </p:attrNameLst>
                                          </p:cBhvr>
                                          <p:tavLst>
                                            <p:tav tm="0">
                                              <p:val>
                                                <p:fltVal val="0"/>
                                              </p:val>
                                            </p:tav>
                                            <p:tav tm="100000">
                                              <p:val>
                                                <p:strVal val="#ppt_w"/>
                                              </p:val>
                                            </p:tav>
                                          </p:tavLst>
                                        </p:anim>
                                        <p:anim calcmode="lin" valueType="num">
                                          <p:cBhvr>
                                            <p:cTn id="62" dur="500" fill="hold"/>
                                            <p:tgtEl>
                                              <p:spTgt spid="17"/>
                                            </p:tgtEl>
                                            <p:attrNameLst>
                                              <p:attrName>ppt_h</p:attrName>
                                            </p:attrNameLst>
                                          </p:cBhvr>
                                          <p:tavLst>
                                            <p:tav tm="0">
                                              <p:val>
                                                <p:fltVal val="0"/>
                                              </p:val>
                                            </p:tav>
                                            <p:tav tm="100000">
                                              <p:val>
                                                <p:strVal val="#ppt_h"/>
                                              </p:val>
                                            </p:tav>
                                          </p:tavLst>
                                        </p:anim>
                                        <p:anim calcmode="lin" valueType="num">
                                          <p:cBhvr>
                                            <p:cTn id="63" dur="500" fill="hold"/>
                                            <p:tgtEl>
                                              <p:spTgt spid="17"/>
                                            </p:tgtEl>
                                            <p:attrNameLst>
                                              <p:attrName>style.rotation</p:attrName>
                                            </p:attrNameLst>
                                          </p:cBhvr>
                                          <p:tavLst>
                                            <p:tav tm="0">
                                              <p:val>
                                                <p:fltVal val="90"/>
                                              </p:val>
                                            </p:tav>
                                            <p:tav tm="100000">
                                              <p:val>
                                                <p:fltVal val="0"/>
                                              </p:val>
                                            </p:tav>
                                          </p:tavLst>
                                        </p:anim>
                                        <p:animEffect transition="in" filter="fade">
                                          <p:cBhvr>
                                            <p:cTn id="64" dur="500"/>
                                            <p:tgtEl>
                                              <p:spTgt spid="17"/>
                                            </p:tgtEl>
                                          </p:cBhvr>
                                        </p:animEffect>
                                      </p:childTnLst>
                                    </p:cTn>
                                  </p:par>
                                </p:childTnLst>
                              </p:cTn>
                            </p:par>
                            <p:par>
                              <p:cTn id="65" fill="hold">
                                <p:stCondLst>
                                  <p:cond delay="8000"/>
                                </p:stCondLst>
                                <p:childTnLst>
                                  <p:par>
                                    <p:cTn id="66" presetID="22" presetClass="entr" presetSubtype="2" fill="hold" grpId="0" nodeType="afterEffect">
                                      <p:stCondLst>
                                        <p:cond delay="0"/>
                                      </p:stCondLst>
                                      <p:childTnLst>
                                        <p:set>
                                          <p:cBhvr>
                                            <p:cTn id="67" dur="1" fill="hold">
                                              <p:stCondLst>
                                                <p:cond delay="0"/>
                                              </p:stCondLst>
                                            </p:cTn>
                                            <p:tgtEl>
                                              <p:spTgt spid="877"/>
                                            </p:tgtEl>
                                            <p:attrNameLst>
                                              <p:attrName>style.visibility</p:attrName>
                                            </p:attrNameLst>
                                          </p:cBhvr>
                                          <p:to>
                                            <p:strVal val="visible"/>
                                          </p:to>
                                        </p:set>
                                        <p:animEffect transition="in" filter="wipe(right)">
                                          <p:cBhvr>
                                            <p:cTn id="68" dur="500"/>
                                            <p:tgtEl>
                                              <p:spTgt spid="877"/>
                                            </p:tgtEl>
                                          </p:cBhvr>
                                        </p:animEffect>
                                      </p:childTnLst>
                                    </p:cTn>
                                  </p:par>
                                </p:childTnLst>
                              </p:cTn>
                            </p:par>
                            <p:par>
                              <p:cTn id="69" fill="hold">
                                <p:stCondLst>
                                  <p:cond delay="8500"/>
                                </p:stCondLst>
                                <p:childTnLst>
                                  <p:par>
                                    <p:cTn id="70" presetID="22" presetClass="entr" presetSubtype="2" fill="hold" grpId="0" nodeType="afterEffect">
                                      <p:stCondLst>
                                        <p:cond delay="0"/>
                                      </p:stCondLst>
                                      <p:childTnLst>
                                        <p:set>
                                          <p:cBhvr>
                                            <p:cTn id="71" dur="1" fill="hold">
                                              <p:stCondLst>
                                                <p:cond delay="0"/>
                                              </p:stCondLst>
                                            </p:cTn>
                                            <p:tgtEl>
                                              <p:spTgt spid="835"/>
                                            </p:tgtEl>
                                            <p:attrNameLst>
                                              <p:attrName>style.visibility</p:attrName>
                                            </p:attrNameLst>
                                          </p:cBhvr>
                                          <p:to>
                                            <p:strVal val="visible"/>
                                          </p:to>
                                        </p:set>
                                        <p:animEffect transition="in" filter="wipe(right)">
                                          <p:cBhvr>
                                            <p:cTn id="72" dur="500"/>
                                            <p:tgtEl>
                                              <p:spTgt spid="835"/>
                                            </p:tgtEl>
                                          </p:cBhvr>
                                        </p:animEffect>
                                      </p:childTnLst>
                                    </p:cTn>
                                  </p:par>
                                </p:childTnLst>
                              </p:cTn>
                            </p:par>
                            <p:par>
                              <p:cTn id="73" fill="hold">
                                <p:stCondLst>
                                  <p:cond delay="9000"/>
                                </p:stCondLst>
                                <p:childTnLst>
                                  <p:par>
                                    <p:cTn id="74" presetID="31" presetClass="entr" presetSubtype="0" fill="hold" nodeType="afterEffect">
                                      <p:stCondLst>
                                        <p:cond delay="0"/>
                                      </p:stCondLst>
                                      <p:childTnLst>
                                        <p:set>
                                          <p:cBhvr>
                                            <p:cTn id="75" dur="1" fill="hold">
                                              <p:stCondLst>
                                                <p:cond delay="0"/>
                                              </p:stCondLst>
                                            </p:cTn>
                                            <p:tgtEl>
                                              <p:spTgt spid="18"/>
                                            </p:tgtEl>
                                            <p:attrNameLst>
                                              <p:attrName>style.visibility</p:attrName>
                                            </p:attrNameLst>
                                          </p:cBhvr>
                                          <p:to>
                                            <p:strVal val="visible"/>
                                          </p:to>
                                        </p:set>
                                        <p:anim calcmode="lin" valueType="num">
                                          <p:cBhvr>
                                            <p:cTn id="76" dur="500" fill="hold"/>
                                            <p:tgtEl>
                                              <p:spTgt spid="18"/>
                                            </p:tgtEl>
                                            <p:attrNameLst>
                                              <p:attrName>ppt_w</p:attrName>
                                            </p:attrNameLst>
                                          </p:cBhvr>
                                          <p:tavLst>
                                            <p:tav tm="0">
                                              <p:val>
                                                <p:fltVal val="0"/>
                                              </p:val>
                                            </p:tav>
                                            <p:tav tm="100000">
                                              <p:val>
                                                <p:strVal val="#ppt_w"/>
                                              </p:val>
                                            </p:tav>
                                          </p:tavLst>
                                        </p:anim>
                                        <p:anim calcmode="lin" valueType="num">
                                          <p:cBhvr>
                                            <p:cTn id="77" dur="500" fill="hold"/>
                                            <p:tgtEl>
                                              <p:spTgt spid="18"/>
                                            </p:tgtEl>
                                            <p:attrNameLst>
                                              <p:attrName>ppt_h</p:attrName>
                                            </p:attrNameLst>
                                          </p:cBhvr>
                                          <p:tavLst>
                                            <p:tav tm="0">
                                              <p:val>
                                                <p:fltVal val="0"/>
                                              </p:val>
                                            </p:tav>
                                            <p:tav tm="100000">
                                              <p:val>
                                                <p:strVal val="#ppt_h"/>
                                              </p:val>
                                            </p:tav>
                                          </p:tavLst>
                                        </p:anim>
                                        <p:anim calcmode="lin" valueType="num">
                                          <p:cBhvr>
                                            <p:cTn id="78" dur="500" fill="hold"/>
                                            <p:tgtEl>
                                              <p:spTgt spid="18"/>
                                            </p:tgtEl>
                                            <p:attrNameLst>
                                              <p:attrName>style.rotation</p:attrName>
                                            </p:attrNameLst>
                                          </p:cBhvr>
                                          <p:tavLst>
                                            <p:tav tm="0">
                                              <p:val>
                                                <p:fltVal val="90"/>
                                              </p:val>
                                            </p:tav>
                                            <p:tav tm="100000">
                                              <p:val>
                                                <p:fltVal val="0"/>
                                              </p:val>
                                            </p:tav>
                                          </p:tavLst>
                                        </p:anim>
                                        <p:animEffect transition="in" filter="fade">
                                          <p:cBhvr>
                                            <p:cTn id="79" dur="500"/>
                                            <p:tgtEl>
                                              <p:spTgt spid="18"/>
                                            </p:tgtEl>
                                          </p:cBhvr>
                                        </p:animEffect>
                                      </p:childTnLst>
                                    </p:cTn>
                                  </p:par>
                                </p:childTnLst>
                              </p:cTn>
                            </p:par>
                            <p:par>
                              <p:cTn id="80" fill="hold">
                                <p:stCondLst>
                                  <p:cond delay="9500"/>
                                </p:stCondLst>
                                <p:childTnLst>
                                  <p:par>
                                    <p:cTn id="81" presetID="22" presetClass="entr" presetSubtype="2" fill="hold" grpId="0" nodeType="afterEffect">
                                      <p:stCondLst>
                                        <p:cond delay="0"/>
                                      </p:stCondLst>
                                      <p:childTnLst>
                                        <p:set>
                                          <p:cBhvr>
                                            <p:cTn id="82" dur="1" fill="hold">
                                              <p:stCondLst>
                                                <p:cond delay="0"/>
                                              </p:stCondLst>
                                            </p:cTn>
                                            <p:tgtEl>
                                              <p:spTgt spid="878"/>
                                            </p:tgtEl>
                                            <p:attrNameLst>
                                              <p:attrName>style.visibility</p:attrName>
                                            </p:attrNameLst>
                                          </p:cBhvr>
                                          <p:to>
                                            <p:strVal val="visible"/>
                                          </p:to>
                                        </p:set>
                                        <p:animEffect transition="in" filter="wipe(right)">
                                          <p:cBhvr>
                                            <p:cTn id="83" dur="500"/>
                                            <p:tgtEl>
                                              <p:spTgt spid="8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5" grpId="0" animBg="1"/>
          <p:bldP spid="839" grpId="0" animBg="1"/>
          <p:bldP spid="843" grpId="0" animBg="1"/>
          <p:bldP spid="847" grpId="0" animBg="1"/>
          <p:bldP spid="875" grpId="0"/>
          <p:bldP spid="876" grpId="0"/>
          <p:bldP spid="877" grpId="0"/>
          <p:bldP spid="878" grpId="0"/>
        </p:bldLst>
      </p:timing>
    </mc:Fallback>
  </mc:AlternateContent>
</p:sld>
</file>

<file path=ppt/slides/slide6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17D9548-2FA6-4CD5-EFF8-204F5704F4A8}"/>
              </a:ext>
            </a:extLst>
          </p:cNvPr>
          <p:cNvGrpSpPr/>
          <p:nvPr/>
        </p:nvGrpSpPr>
        <p:grpSpPr>
          <a:xfrm>
            <a:off x="3858327" y="1191022"/>
            <a:ext cx="4476123" cy="4476124"/>
            <a:chOff x="3858327" y="1191022"/>
            <a:chExt cx="4476123" cy="4476124"/>
          </a:xfrm>
        </p:grpSpPr>
        <p:sp>
          <p:nvSpPr>
            <p:cNvPr id="539" name="Freeform: Shape 538">
              <a:extLst>
                <a:ext uri="{FF2B5EF4-FFF2-40B4-BE49-F238E27FC236}">
                  <a16:creationId xmlns:a16="http://schemas.microsoft.com/office/drawing/2014/main" id="{AE2055B6-6611-D87E-0063-5278E5D1D3F5}"/>
                </a:ext>
              </a:extLst>
            </p:cNvPr>
            <p:cNvSpPr/>
            <p:nvPr/>
          </p:nvSpPr>
          <p:spPr>
            <a:xfrm>
              <a:off x="3858327" y="2647197"/>
              <a:ext cx="2130382" cy="1563604"/>
            </a:xfrm>
            <a:custGeom>
              <a:avLst/>
              <a:gdLst>
                <a:gd name="connsiteX0" fmla="*/ 135 w 2130382"/>
                <a:gd name="connsiteY0" fmla="*/ 766563 h 1563604"/>
                <a:gd name="connsiteX1" fmla="*/ 1240976 w 2130382"/>
                <a:gd name="connsiteY1" fmla="*/ 147209 h 1563604"/>
                <a:gd name="connsiteX2" fmla="*/ 1725913 w 2130382"/>
                <a:gd name="connsiteY2" fmla="*/ 493157 h 1563604"/>
                <a:gd name="connsiteX3" fmla="*/ 2130383 w 2130382"/>
                <a:gd name="connsiteY3" fmla="*/ 781803 h 1563604"/>
                <a:gd name="connsiteX4" fmla="*/ 1725913 w 2130382"/>
                <a:gd name="connsiteY4" fmla="*/ 1070448 h 1563604"/>
                <a:gd name="connsiteX5" fmla="*/ 1240976 w 2130382"/>
                <a:gd name="connsiteY5" fmla="*/ 1416396 h 1563604"/>
                <a:gd name="connsiteX6" fmla="*/ 135 w 2130382"/>
                <a:gd name="connsiteY6" fmla="*/ 797043 h 1563604"/>
                <a:gd name="connsiteX7" fmla="*/ 135 w 2130382"/>
                <a:gd name="connsiteY7" fmla="*/ 781803 h 1563604"/>
                <a:gd name="connsiteX8" fmla="*/ 135 w 2130382"/>
                <a:gd name="connsiteY8" fmla="*/ 766563 h 1563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0382" h="1563604">
                  <a:moveTo>
                    <a:pt x="135" y="766563"/>
                  </a:moveTo>
                  <a:cubicBezTo>
                    <a:pt x="10803" y="137455"/>
                    <a:pt x="728607" y="-218246"/>
                    <a:pt x="1240976" y="147209"/>
                  </a:cubicBezTo>
                  <a:lnTo>
                    <a:pt x="1725913" y="493157"/>
                  </a:lnTo>
                  <a:lnTo>
                    <a:pt x="2130383" y="781803"/>
                  </a:lnTo>
                  <a:lnTo>
                    <a:pt x="1725913" y="1070448"/>
                  </a:lnTo>
                  <a:lnTo>
                    <a:pt x="1240976" y="1416396"/>
                  </a:lnTo>
                  <a:cubicBezTo>
                    <a:pt x="728607" y="1781851"/>
                    <a:pt x="10803" y="1426150"/>
                    <a:pt x="135" y="797043"/>
                  </a:cubicBezTo>
                  <a:cubicBezTo>
                    <a:pt x="135" y="791861"/>
                    <a:pt x="135" y="786984"/>
                    <a:pt x="135" y="781803"/>
                  </a:cubicBezTo>
                  <a:cubicBezTo>
                    <a:pt x="-169" y="776621"/>
                    <a:pt x="135" y="771744"/>
                    <a:pt x="135" y="766563"/>
                  </a:cubicBezTo>
                  <a:close/>
                </a:path>
              </a:pathLst>
            </a:custGeom>
            <a:solidFill>
              <a:schemeClr val="accent5">
                <a:lumMod val="60000"/>
                <a:lumOff val="40000"/>
              </a:schemeClr>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0" name="Freeform: Shape 539">
              <a:extLst>
                <a:ext uri="{FF2B5EF4-FFF2-40B4-BE49-F238E27FC236}">
                  <a16:creationId xmlns:a16="http://schemas.microsoft.com/office/drawing/2014/main" id="{FC21AD26-9BBD-BC89-39DD-A852C8F40EF1}"/>
                </a:ext>
              </a:extLst>
            </p:cNvPr>
            <p:cNvSpPr/>
            <p:nvPr/>
          </p:nvSpPr>
          <p:spPr>
            <a:xfrm>
              <a:off x="3986174" y="2769717"/>
              <a:ext cx="1318564" cy="1318564"/>
            </a:xfrm>
            <a:custGeom>
              <a:avLst/>
              <a:gdLst>
                <a:gd name="connsiteX0" fmla="*/ 659282 w 1318564"/>
                <a:gd name="connsiteY0" fmla="*/ 1318565 h 1318564"/>
                <a:gd name="connsiteX1" fmla="*/ 0 w 1318564"/>
                <a:gd name="connsiteY1" fmla="*/ 659282 h 1318564"/>
                <a:gd name="connsiteX2" fmla="*/ 659282 w 1318564"/>
                <a:gd name="connsiteY2" fmla="*/ 0 h 1318564"/>
                <a:gd name="connsiteX3" fmla="*/ 1318565 w 1318564"/>
                <a:gd name="connsiteY3" fmla="*/ 659282 h 1318564"/>
                <a:gd name="connsiteX4" fmla="*/ 659282 w 1318564"/>
                <a:gd name="connsiteY4" fmla="*/ 1318565 h 1318564"/>
                <a:gd name="connsiteX5" fmla="*/ 659282 w 1318564"/>
                <a:gd name="connsiteY5" fmla="*/ 15850 h 1318564"/>
                <a:gd name="connsiteX6" fmla="*/ 15849 w 1318564"/>
                <a:gd name="connsiteY6" fmla="*/ 659282 h 1318564"/>
                <a:gd name="connsiteX7" fmla="*/ 659282 w 1318564"/>
                <a:gd name="connsiteY7" fmla="*/ 1302715 h 1318564"/>
                <a:gd name="connsiteX8" fmla="*/ 1302715 w 1318564"/>
                <a:gd name="connsiteY8" fmla="*/ 659282 h 1318564"/>
                <a:gd name="connsiteX9" fmla="*/ 659282 w 1318564"/>
                <a:gd name="connsiteY9" fmla="*/ 15850 h 1318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8564" h="1318564">
                  <a:moveTo>
                    <a:pt x="659282" y="1318565"/>
                  </a:moveTo>
                  <a:cubicBezTo>
                    <a:pt x="295656" y="1318565"/>
                    <a:pt x="0" y="1022909"/>
                    <a:pt x="0" y="659282"/>
                  </a:cubicBezTo>
                  <a:cubicBezTo>
                    <a:pt x="0" y="295656"/>
                    <a:pt x="295656" y="0"/>
                    <a:pt x="659282" y="0"/>
                  </a:cubicBezTo>
                  <a:cubicBezTo>
                    <a:pt x="1022909" y="0"/>
                    <a:pt x="1318565" y="295656"/>
                    <a:pt x="1318565" y="659282"/>
                  </a:cubicBezTo>
                  <a:cubicBezTo>
                    <a:pt x="1318565" y="1022909"/>
                    <a:pt x="1022909" y="1318565"/>
                    <a:pt x="659282" y="1318565"/>
                  </a:cubicBezTo>
                  <a:close/>
                  <a:moveTo>
                    <a:pt x="659282" y="15850"/>
                  </a:moveTo>
                  <a:cubicBezTo>
                    <a:pt x="304495" y="15850"/>
                    <a:pt x="15849" y="304495"/>
                    <a:pt x="15849" y="659282"/>
                  </a:cubicBezTo>
                  <a:cubicBezTo>
                    <a:pt x="15849" y="1014070"/>
                    <a:pt x="304495" y="1302715"/>
                    <a:pt x="659282" y="1302715"/>
                  </a:cubicBezTo>
                  <a:cubicBezTo>
                    <a:pt x="1014069" y="1302715"/>
                    <a:pt x="1302715" y="1014070"/>
                    <a:pt x="1302715" y="659282"/>
                  </a:cubicBezTo>
                  <a:cubicBezTo>
                    <a:pt x="1303020" y="304495"/>
                    <a:pt x="1014069" y="15850"/>
                    <a:pt x="659282" y="15850"/>
                  </a:cubicBezTo>
                  <a:close/>
                </a:path>
              </a:pathLst>
            </a:custGeom>
            <a:solidFill>
              <a:srgbClr val="FFFFFF"/>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8" name="Freeform: Shape 547">
              <a:extLst>
                <a:ext uri="{FF2B5EF4-FFF2-40B4-BE49-F238E27FC236}">
                  <a16:creationId xmlns:a16="http://schemas.microsoft.com/office/drawing/2014/main" id="{45F63714-1FDF-4501-2371-7F4ADDFBE10E}"/>
                </a:ext>
              </a:extLst>
            </p:cNvPr>
            <p:cNvSpPr/>
            <p:nvPr/>
          </p:nvSpPr>
          <p:spPr>
            <a:xfrm>
              <a:off x="5314502" y="1191022"/>
              <a:ext cx="1563605" cy="2130382"/>
            </a:xfrm>
            <a:custGeom>
              <a:avLst/>
              <a:gdLst>
                <a:gd name="connsiteX0" fmla="*/ 797042 w 1563605"/>
                <a:gd name="connsiteY0" fmla="*/ 135 h 2130382"/>
                <a:gd name="connsiteX1" fmla="*/ 1416396 w 1563605"/>
                <a:gd name="connsiteY1" fmla="*/ 1240976 h 2130382"/>
                <a:gd name="connsiteX2" fmla="*/ 1070448 w 1563605"/>
                <a:gd name="connsiteY2" fmla="*/ 1725913 h 2130382"/>
                <a:gd name="connsiteX3" fmla="*/ 781802 w 1563605"/>
                <a:gd name="connsiteY3" fmla="*/ 2130383 h 2130382"/>
                <a:gd name="connsiteX4" fmla="*/ 493157 w 1563605"/>
                <a:gd name="connsiteY4" fmla="*/ 1725913 h 2130382"/>
                <a:gd name="connsiteX5" fmla="*/ 147209 w 1563605"/>
                <a:gd name="connsiteY5" fmla="*/ 1240976 h 2130382"/>
                <a:gd name="connsiteX6" fmla="*/ 766562 w 1563605"/>
                <a:gd name="connsiteY6" fmla="*/ 135 h 2130382"/>
                <a:gd name="connsiteX7" fmla="*/ 781802 w 1563605"/>
                <a:gd name="connsiteY7" fmla="*/ 135 h 2130382"/>
                <a:gd name="connsiteX8" fmla="*/ 797042 w 1563605"/>
                <a:gd name="connsiteY8" fmla="*/ 135 h 213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3605" h="2130382">
                  <a:moveTo>
                    <a:pt x="797042" y="135"/>
                  </a:moveTo>
                  <a:cubicBezTo>
                    <a:pt x="1426150" y="10803"/>
                    <a:pt x="1781851" y="728607"/>
                    <a:pt x="1416396" y="1240976"/>
                  </a:cubicBezTo>
                  <a:lnTo>
                    <a:pt x="1070448" y="1725913"/>
                  </a:lnTo>
                  <a:lnTo>
                    <a:pt x="781802" y="2130383"/>
                  </a:lnTo>
                  <a:lnTo>
                    <a:pt x="493157" y="1725913"/>
                  </a:lnTo>
                  <a:lnTo>
                    <a:pt x="147209" y="1240976"/>
                  </a:lnTo>
                  <a:cubicBezTo>
                    <a:pt x="-218246" y="728607"/>
                    <a:pt x="137455" y="10803"/>
                    <a:pt x="766562" y="135"/>
                  </a:cubicBezTo>
                  <a:cubicBezTo>
                    <a:pt x="771744" y="135"/>
                    <a:pt x="776621" y="135"/>
                    <a:pt x="781802" y="135"/>
                  </a:cubicBezTo>
                  <a:cubicBezTo>
                    <a:pt x="786984" y="-169"/>
                    <a:pt x="792166" y="135"/>
                    <a:pt x="797042" y="135"/>
                  </a:cubicBezTo>
                  <a:close/>
                </a:path>
              </a:pathLst>
            </a:custGeom>
            <a:solidFill>
              <a:srgbClr val="FFD500"/>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9" name="Freeform: Shape 548">
              <a:extLst>
                <a:ext uri="{FF2B5EF4-FFF2-40B4-BE49-F238E27FC236}">
                  <a16:creationId xmlns:a16="http://schemas.microsoft.com/office/drawing/2014/main" id="{106EB6B2-ADC5-BB6D-75E1-0D3F66409DF3}"/>
                </a:ext>
              </a:extLst>
            </p:cNvPr>
            <p:cNvSpPr/>
            <p:nvPr/>
          </p:nvSpPr>
          <p:spPr>
            <a:xfrm>
              <a:off x="5437022" y="1295400"/>
              <a:ext cx="1318564" cy="1318564"/>
            </a:xfrm>
            <a:custGeom>
              <a:avLst/>
              <a:gdLst>
                <a:gd name="connsiteX0" fmla="*/ 659282 w 1318564"/>
                <a:gd name="connsiteY0" fmla="*/ 1318565 h 1318564"/>
                <a:gd name="connsiteX1" fmla="*/ 0 w 1318564"/>
                <a:gd name="connsiteY1" fmla="*/ 659282 h 1318564"/>
                <a:gd name="connsiteX2" fmla="*/ 659282 w 1318564"/>
                <a:gd name="connsiteY2" fmla="*/ 0 h 1318564"/>
                <a:gd name="connsiteX3" fmla="*/ 1318564 w 1318564"/>
                <a:gd name="connsiteY3" fmla="*/ 659282 h 1318564"/>
                <a:gd name="connsiteX4" fmla="*/ 659282 w 1318564"/>
                <a:gd name="connsiteY4" fmla="*/ 1318565 h 1318564"/>
                <a:gd name="connsiteX5" fmla="*/ 659282 w 1318564"/>
                <a:gd name="connsiteY5" fmla="*/ 15545 h 1318564"/>
                <a:gd name="connsiteX6" fmla="*/ 15849 w 1318564"/>
                <a:gd name="connsiteY6" fmla="*/ 658978 h 1318564"/>
                <a:gd name="connsiteX7" fmla="*/ 659282 w 1318564"/>
                <a:gd name="connsiteY7" fmla="*/ 1302410 h 1318564"/>
                <a:gd name="connsiteX8" fmla="*/ 1302715 w 1318564"/>
                <a:gd name="connsiteY8" fmla="*/ 658978 h 1318564"/>
                <a:gd name="connsiteX9" fmla="*/ 659282 w 1318564"/>
                <a:gd name="connsiteY9" fmla="*/ 15545 h 1318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8564" h="1318564">
                  <a:moveTo>
                    <a:pt x="659282" y="1318565"/>
                  </a:moveTo>
                  <a:cubicBezTo>
                    <a:pt x="295656" y="1318565"/>
                    <a:pt x="0" y="1022909"/>
                    <a:pt x="0" y="659282"/>
                  </a:cubicBezTo>
                  <a:cubicBezTo>
                    <a:pt x="0" y="295656"/>
                    <a:pt x="295656" y="0"/>
                    <a:pt x="659282" y="0"/>
                  </a:cubicBezTo>
                  <a:cubicBezTo>
                    <a:pt x="1022908" y="0"/>
                    <a:pt x="1318564" y="295656"/>
                    <a:pt x="1318564" y="659282"/>
                  </a:cubicBezTo>
                  <a:cubicBezTo>
                    <a:pt x="1318564" y="1022909"/>
                    <a:pt x="1022908" y="1318565"/>
                    <a:pt x="659282" y="1318565"/>
                  </a:cubicBezTo>
                  <a:close/>
                  <a:moveTo>
                    <a:pt x="659282" y="15545"/>
                  </a:moveTo>
                  <a:cubicBezTo>
                    <a:pt x="304495" y="15545"/>
                    <a:pt x="15849" y="304190"/>
                    <a:pt x="15849" y="658978"/>
                  </a:cubicBezTo>
                  <a:cubicBezTo>
                    <a:pt x="15849" y="1013765"/>
                    <a:pt x="304495" y="1302410"/>
                    <a:pt x="659282" y="1302410"/>
                  </a:cubicBezTo>
                  <a:cubicBezTo>
                    <a:pt x="1014069" y="1302410"/>
                    <a:pt x="1302715" y="1013765"/>
                    <a:pt x="1302715" y="658978"/>
                  </a:cubicBezTo>
                  <a:cubicBezTo>
                    <a:pt x="1302715" y="304190"/>
                    <a:pt x="1014375" y="15545"/>
                    <a:pt x="659282" y="15545"/>
                  </a:cubicBezTo>
                  <a:close/>
                </a:path>
              </a:pathLst>
            </a:custGeom>
            <a:solidFill>
              <a:srgbClr val="FFFFFF"/>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4" name="Freeform: Shape 553">
              <a:extLst>
                <a:ext uri="{FF2B5EF4-FFF2-40B4-BE49-F238E27FC236}">
                  <a16:creationId xmlns:a16="http://schemas.microsoft.com/office/drawing/2014/main" id="{7B41B8A2-808A-5C07-E566-95A986B742A4}"/>
                </a:ext>
              </a:extLst>
            </p:cNvPr>
            <p:cNvSpPr/>
            <p:nvPr/>
          </p:nvSpPr>
          <p:spPr>
            <a:xfrm>
              <a:off x="6203899" y="2647197"/>
              <a:ext cx="2130551" cy="1563604"/>
            </a:xfrm>
            <a:custGeom>
              <a:avLst/>
              <a:gdLst>
                <a:gd name="connsiteX0" fmla="*/ 2130552 w 2130551"/>
                <a:gd name="connsiteY0" fmla="*/ 797043 h 1563604"/>
                <a:gd name="connsiteX1" fmla="*/ 889711 w 2130551"/>
                <a:gd name="connsiteY1" fmla="*/ 1416396 h 1563604"/>
                <a:gd name="connsiteX2" fmla="*/ 404774 w 2130551"/>
                <a:gd name="connsiteY2" fmla="*/ 1070448 h 1563604"/>
                <a:gd name="connsiteX3" fmla="*/ 0 w 2130551"/>
                <a:gd name="connsiteY3" fmla="*/ 781803 h 1563604"/>
                <a:gd name="connsiteX4" fmla="*/ 404470 w 2130551"/>
                <a:gd name="connsiteY4" fmla="*/ 493157 h 1563604"/>
                <a:gd name="connsiteX5" fmla="*/ 889406 w 2130551"/>
                <a:gd name="connsiteY5" fmla="*/ 147209 h 1563604"/>
                <a:gd name="connsiteX6" fmla="*/ 2130247 w 2130551"/>
                <a:gd name="connsiteY6" fmla="*/ 766563 h 1563604"/>
                <a:gd name="connsiteX7" fmla="*/ 2130247 w 2130551"/>
                <a:gd name="connsiteY7" fmla="*/ 781803 h 1563604"/>
                <a:gd name="connsiteX8" fmla="*/ 2130552 w 2130551"/>
                <a:gd name="connsiteY8" fmla="*/ 797043 h 1563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0551" h="1563604">
                  <a:moveTo>
                    <a:pt x="2130552" y="797043"/>
                  </a:moveTo>
                  <a:cubicBezTo>
                    <a:pt x="2119884" y="1426150"/>
                    <a:pt x="1402080" y="1781851"/>
                    <a:pt x="889711" y="1416396"/>
                  </a:cubicBezTo>
                  <a:lnTo>
                    <a:pt x="404774" y="1070448"/>
                  </a:lnTo>
                  <a:lnTo>
                    <a:pt x="0" y="781803"/>
                  </a:lnTo>
                  <a:lnTo>
                    <a:pt x="404470" y="493157"/>
                  </a:lnTo>
                  <a:lnTo>
                    <a:pt x="889406" y="147209"/>
                  </a:lnTo>
                  <a:cubicBezTo>
                    <a:pt x="1401775" y="-218246"/>
                    <a:pt x="2119579" y="137455"/>
                    <a:pt x="2130247" y="766563"/>
                  </a:cubicBezTo>
                  <a:cubicBezTo>
                    <a:pt x="2130247" y="771744"/>
                    <a:pt x="2130247" y="776621"/>
                    <a:pt x="2130247" y="781803"/>
                  </a:cubicBezTo>
                  <a:cubicBezTo>
                    <a:pt x="2130552" y="786984"/>
                    <a:pt x="2130552" y="792166"/>
                    <a:pt x="2130552" y="797043"/>
                  </a:cubicBezTo>
                  <a:close/>
                </a:path>
              </a:pathLst>
            </a:custGeom>
            <a:solidFill>
              <a:srgbClr val="77DA00"/>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5" name="Freeform: Shape 554">
              <a:extLst>
                <a:ext uri="{FF2B5EF4-FFF2-40B4-BE49-F238E27FC236}">
                  <a16:creationId xmlns:a16="http://schemas.microsoft.com/office/drawing/2014/main" id="{6C458CDE-2BFE-1DE4-E5FC-6D4E748D4B5D}"/>
                </a:ext>
              </a:extLst>
            </p:cNvPr>
            <p:cNvSpPr/>
            <p:nvPr/>
          </p:nvSpPr>
          <p:spPr>
            <a:xfrm>
              <a:off x="6870192" y="2769717"/>
              <a:ext cx="1318565" cy="1318564"/>
            </a:xfrm>
            <a:custGeom>
              <a:avLst/>
              <a:gdLst>
                <a:gd name="connsiteX0" fmla="*/ 659283 w 1318565"/>
                <a:gd name="connsiteY0" fmla="*/ 1318565 h 1318564"/>
                <a:gd name="connsiteX1" fmla="*/ 0 w 1318565"/>
                <a:gd name="connsiteY1" fmla="*/ 659282 h 1318564"/>
                <a:gd name="connsiteX2" fmla="*/ 659283 w 1318565"/>
                <a:gd name="connsiteY2" fmla="*/ 0 h 1318564"/>
                <a:gd name="connsiteX3" fmla="*/ 1318565 w 1318565"/>
                <a:gd name="connsiteY3" fmla="*/ 659282 h 1318564"/>
                <a:gd name="connsiteX4" fmla="*/ 659283 w 1318565"/>
                <a:gd name="connsiteY4" fmla="*/ 1318565 h 1318564"/>
                <a:gd name="connsiteX5" fmla="*/ 659283 w 1318565"/>
                <a:gd name="connsiteY5" fmla="*/ 15850 h 1318564"/>
                <a:gd name="connsiteX6" fmla="*/ 15849 w 1318565"/>
                <a:gd name="connsiteY6" fmla="*/ 659282 h 1318564"/>
                <a:gd name="connsiteX7" fmla="*/ 659283 w 1318565"/>
                <a:gd name="connsiteY7" fmla="*/ 1302715 h 1318564"/>
                <a:gd name="connsiteX8" fmla="*/ 1302715 w 1318565"/>
                <a:gd name="connsiteY8" fmla="*/ 659282 h 1318564"/>
                <a:gd name="connsiteX9" fmla="*/ 659283 w 1318565"/>
                <a:gd name="connsiteY9" fmla="*/ 15850 h 1318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8565" h="1318564">
                  <a:moveTo>
                    <a:pt x="659283" y="1318565"/>
                  </a:moveTo>
                  <a:cubicBezTo>
                    <a:pt x="295656" y="1318565"/>
                    <a:pt x="0" y="1022909"/>
                    <a:pt x="0" y="659282"/>
                  </a:cubicBezTo>
                  <a:cubicBezTo>
                    <a:pt x="0" y="295656"/>
                    <a:pt x="295656" y="0"/>
                    <a:pt x="659283" y="0"/>
                  </a:cubicBezTo>
                  <a:cubicBezTo>
                    <a:pt x="1022909" y="0"/>
                    <a:pt x="1318565" y="295656"/>
                    <a:pt x="1318565" y="659282"/>
                  </a:cubicBezTo>
                  <a:cubicBezTo>
                    <a:pt x="1318565" y="1022909"/>
                    <a:pt x="1022909" y="1318565"/>
                    <a:pt x="659283" y="1318565"/>
                  </a:cubicBezTo>
                  <a:close/>
                  <a:moveTo>
                    <a:pt x="659283" y="15850"/>
                  </a:moveTo>
                  <a:cubicBezTo>
                    <a:pt x="304495" y="15850"/>
                    <a:pt x="15849" y="304495"/>
                    <a:pt x="15849" y="659282"/>
                  </a:cubicBezTo>
                  <a:cubicBezTo>
                    <a:pt x="15849" y="1014070"/>
                    <a:pt x="304495" y="1302715"/>
                    <a:pt x="659283" y="1302715"/>
                  </a:cubicBezTo>
                  <a:cubicBezTo>
                    <a:pt x="1014069" y="1302715"/>
                    <a:pt x="1302715" y="1014070"/>
                    <a:pt x="1302715" y="659282"/>
                  </a:cubicBezTo>
                  <a:cubicBezTo>
                    <a:pt x="1303020" y="304495"/>
                    <a:pt x="1014069" y="15850"/>
                    <a:pt x="659283" y="15850"/>
                  </a:cubicBezTo>
                  <a:close/>
                </a:path>
              </a:pathLst>
            </a:custGeom>
            <a:solidFill>
              <a:srgbClr val="FFFFFF"/>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0" name="Freeform: Shape 559">
              <a:extLst>
                <a:ext uri="{FF2B5EF4-FFF2-40B4-BE49-F238E27FC236}">
                  <a16:creationId xmlns:a16="http://schemas.microsoft.com/office/drawing/2014/main" id="{7479E7D9-66FE-05EC-ED95-392B2BA65E31}"/>
                </a:ext>
              </a:extLst>
            </p:cNvPr>
            <p:cNvSpPr/>
            <p:nvPr/>
          </p:nvSpPr>
          <p:spPr>
            <a:xfrm>
              <a:off x="5314502" y="3536899"/>
              <a:ext cx="1563605" cy="2130247"/>
            </a:xfrm>
            <a:custGeom>
              <a:avLst/>
              <a:gdLst>
                <a:gd name="connsiteX0" fmla="*/ 766562 w 1563605"/>
                <a:gd name="connsiteY0" fmla="*/ 2130247 h 2130247"/>
                <a:gd name="connsiteX1" fmla="*/ 147209 w 1563605"/>
                <a:gd name="connsiteY1" fmla="*/ 889406 h 2130247"/>
                <a:gd name="connsiteX2" fmla="*/ 493157 w 1563605"/>
                <a:gd name="connsiteY2" fmla="*/ 404469 h 2130247"/>
                <a:gd name="connsiteX3" fmla="*/ 781802 w 1563605"/>
                <a:gd name="connsiteY3" fmla="*/ 0 h 2130247"/>
                <a:gd name="connsiteX4" fmla="*/ 1070448 w 1563605"/>
                <a:gd name="connsiteY4" fmla="*/ 404469 h 2130247"/>
                <a:gd name="connsiteX5" fmla="*/ 1416396 w 1563605"/>
                <a:gd name="connsiteY5" fmla="*/ 889406 h 2130247"/>
                <a:gd name="connsiteX6" fmla="*/ 797042 w 1563605"/>
                <a:gd name="connsiteY6" fmla="*/ 2130247 h 2130247"/>
                <a:gd name="connsiteX7" fmla="*/ 781802 w 1563605"/>
                <a:gd name="connsiteY7" fmla="*/ 2130247 h 2130247"/>
                <a:gd name="connsiteX8" fmla="*/ 766562 w 1563605"/>
                <a:gd name="connsiteY8" fmla="*/ 2130247 h 213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3605" h="2130247">
                  <a:moveTo>
                    <a:pt x="766562" y="2130247"/>
                  </a:moveTo>
                  <a:cubicBezTo>
                    <a:pt x="137455" y="2119579"/>
                    <a:pt x="-218246" y="1401775"/>
                    <a:pt x="147209" y="889406"/>
                  </a:cubicBezTo>
                  <a:lnTo>
                    <a:pt x="493157" y="404469"/>
                  </a:lnTo>
                  <a:lnTo>
                    <a:pt x="781802" y="0"/>
                  </a:lnTo>
                  <a:lnTo>
                    <a:pt x="1070448" y="404469"/>
                  </a:lnTo>
                  <a:lnTo>
                    <a:pt x="1416396" y="889406"/>
                  </a:lnTo>
                  <a:cubicBezTo>
                    <a:pt x="1781851" y="1401775"/>
                    <a:pt x="1426150" y="2119579"/>
                    <a:pt x="797042" y="2130247"/>
                  </a:cubicBezTo>
                  <a:cubicBezTo>
                    <a:pt x="791861" y="2130247"/>
                    <a:pt x="786984" y="2130247"/>
                    <a:pt x="781802" y="2130247"/>
                  </a:cubicBezTo>
                  <a:cubicBezTo>
                    <a:pt x="776926" y="2130247"/>
                    <a:pt x="771744" y="2130247"/>
                    <a:pt x="766562" y="2130247"/>
                  </a:cubicBezTo>
                  <a:close/>
                </a:path>
              </a:pathLst>
            </a:custGeom>
            <a:solidFill>
              <a:srgbClr val="FE0214"/>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61" name="Freeform: Shape 560">
              <a:extLst>
                <a:ext uri="{FF2B5EF4-FFF2-40B4-BE49-F238E27FC236}">
                  <a16:creationId xmlns:a16="http://schemas.microsoft.com/office/drawing/2014/main" id="{4E57B20D-04B7-CCDA-A6EC-7215ACDD1A2A}"/>
                </a:ext>
              </a:extLst>
            </p:cNvPr>
            <p:cNvSpPr/>
            <p:nvPr/>
          </p:nvSpPr>
          <p:spPr>
            <a:xfrm>
              <a:off x="5437022" y="4244340"/>
              <a:ext cx="1318564" cy="1318564"/>
            </a:xfrm>
            <a:custGeom>
              <a:avLst/>
              <a:gdLst>
                <a:gd name="connsiteX0" fmla="*/ 659282 w 1318564"/>
                <a:gd name="connsiteY0" fmla="*/ 1318565 h 1318564"/>
                <a:gd name="connsiteX1" fmla="*/ 0 w 1318564"/>
                <a:gd name="connsiteY1" fmla="*/ 659283 h 1318564"/>
                <a:gd name="connsiteX2" fmla="*/ 659282 w 1318564"/>
                <a:gd name="connsiteY2" fmla="*/ 0 h 1318564"/>
                <a:gd name="connsiteX3" fmla="*/ 1318564 w 1318564"/>
                <a:gd name="connsiteY3" fmla="*/ 659283 h 1318564"/>
                <a:gd name="connsiteX4" fmla="*/ 659282 w 1318564"/>
                <a:gd name="connsiteY4" fmla="*/ 1318565 h 1318564"/>
                <a:gd name="connsiteX5" fmla="*/ 659282 w 1318564"/>
                <a:gd name="connsiteY5" fmla="*/ 15545 h 1318564"/>
                <a:gd name="connsiteX6" fmla="*/ 15849 w 1318564"/>
                <a:gd name="connsiteY6" fmla="*/ 658977 h 1318564"/>
                <a:gd name="connsiteX7" fmla="*/ 659282 w 1318564"/>
                <a:gd name="connsiteY7" fmla="*/ 1302411 h 1318564"/>
                <a:gd name="connsiteX8" fmla="*/ 1302715 w 1318564"/>
                <a:gd name="connsiteY8" fmla="*/ 658977 h 1318564"/>
                <a:gd name="connsiteX9" fmla="*/ 659282 w 1318564"/>
                <a:gd name="connsiteY9" fmla="*/ 15545 h 1318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8564" h="1318564">
                  <a:moveTo>
                    <a:pt x="659282" y="1318565"/>
                  </a:moveTo>
                  <a:cubicBezTo>
                    <a:pt x="295656" y="1318565"/>
                    <a:pt x="0" y="1022909"/>
                    <a:pt x="0" y="659283"/>
                  </a:cubicBezTo>
                  <a:cubicBezTo>
                    <a:pt x="0" y="295656"/>
                    <a:pt x="295656" y="0"/>
                    <a:pt x="659282" y="0"/>
                  </a:cubicBezTo>
                  <a:cubicBezTo>
                    <a:pt x="1022908" y="0"/>
                    <a:pt x="1318564" y="295656"/>
                    <a:pt x="1318564" y="659283"/>
                  </a:cubicBezTo>
                  <a:cubicBezTo>
                    <a:pt x="1318564" y="1022604"/>
                    <a:pt x="1022908" y="1318565"/>
                    <a:pt x="659282" y="1318565"/>
                  </a:cubicBezTo>
                  <a:close/>
                  <a:moveTo>
                    <a:pt x="659282" y="15545"/>
                  </a:moveTo>
                  <a:cubicBezTo>
                    <a:pt x="304495" y="15545"/>
                    <a:pt x="15849" y="304191"/>
                    <a:pt x="15849" y="658977"/>
                  </a:cubicBezTo>
                  <a:cubicBezTo>
                    <a:pt x="15849" y="1013765"/>
                    <a:pt x="304495" y="1302411"/>
                    <a:pt x="659282" y="1302411"/>
                  </a:cubicBezTo>
                  <a:cubicBezTo>
                    <a:pt x="1014069" y="1302411"/>
                    <a:pt x="1302715" y="1013765"/>
                    <a:pt x="1302715" y="658977"/>
                  </a:cubicBezTo>
                  <a:cubicBezTo>
                    <a:pt x="1303020" y="304191"/>
                    <a:pt x="1014375" y="15545"/>
                    <a:pt x="659282" y="15545"/>
                  </a:cubicBezTo>
                  <a:close/>
                </a:path>
              </a:pathLst>
            </a:custGeom>
            <a:solidFill>
              <a:srgbClr val="FFFFFF"/>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pic>
          <p:nvPicPr>
            <p:cNvPr id="563" name="Graphic 562" descr="Atom with solid fill">
              <a:extLst>
                <a:ext uri="{FF2B5EF4-FFF2-40B4-BE49-F238E27FC236}">
                  <a16:creationId xmlns:a16="http://schemas.microsoft.com/office/drawing/2014/main" id="{035E1112-7CD5-584C-BBE1-C6B589E25E48}"/>
                </a:ext>
              </a:extLst>
            </p:cNvPr>
            <p:cNvPicPr>
              <a:picLocks noChangeAspect="1"/>
            </p:cNvPicPr>
            <p:nvPr/>
          </p:nvPicPr>
          <p:blipFill>
            <a:blip r:embed="rId3" cstate="hq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170561" y="3048589"/>
              <a:ext cx="753486" cy="753486"/>
            </a:xfrm>
            <a:prstGeom prst="rect">
              <a:avLst/>
            </a:prstGeom>
          </p:spPr>
        </p:pic>
        <p:pic>
          <p:nvPicPr>
            <p:cNvPr id="564" name="Graphic 563" descr="Bullseye with solid fill">
              <a:extLst>
                <a:ext uri="{FF2B5EF4-FFF2-40B4-BE49-F238E27FC236}">
                  <a16:creationId xmlns:a16="http://schemas.microsoft.com/office/drawing/2014/main" id="{B8E7B176-34D0-FD4C-D8AB-C1F6C2DA9622}"/>
                </a:ext>
              </a:extLst>
            </p:cNvPr>
            <p:cNvPicPr>
              <a:picLocks noChangeAspect="1"/>
            </p:cNvPicPr>
            <p:nvPr/>
          </p:nvPicPr>
          <p:blipFill>
            <a:blip r:embed="rId5" cstate="hq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269180" y="3048589"/>
              <a:ext cx="753486" cy="753486"/>
            </a:xfrm>
            <a:prstGeom prst="rect">
              <a:avLst/>
            </a:prstGeom>
          </p:spPr>
        </p:pic>
        <p:pic>
          <p:nvPicPr>
            <p:cNvPr id="565" name="Graphic 564" descr="Group brainstorm with solid fill">
              <a:extLst>
                <a:ext uri="{FF2B5EF4-FFF2-40B4-BE49-F238E27FC236}">
                  <a16:creationId xmlns:a16="http://schemas.microsoft.com/office/drawing/2014/main" id="{CBEA31FF-14CF-3C74-D99D-C609ABEF2D42}"/>
                </a:ext>
              </a:extLst>
            </p:cNvPr>
            <p:cNvPicPr>
              <a:picLocks noChangeAspect="1"/>
            </p:cNvPicPr>
            <p:nvPr/>
          </p:nvPicPr>
          <p:blipFill>
            <a:blip r:embed="rId7" cstate="hq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716523" y="4484796"/>
              <a:ext cx="753486" cy="753486"/>
            </a:xfrm>
            <a:prstGeom prst="rect">
              <a:avLst/>
            </a:prstGeom>
          </p:spPr>
        </p:pic>
        <p:pic>
          <p:nvPicPr>
            <p:cNvPr id="566" name="Graphic 565" descr="Lightbulb and gear with solid fill">
              <a:extLst>
                <a:ext uri="{FF2B5EF4-FFF2-40B4-BE49-F238E27FC236}">
                  <a16:creationId xmlns:a16="http://schemas.microsoft.com/office/drawing/2014/main" id="{496049BF-80E0-0D1E-8607-A089BEC6018E}"/>
                </a:ext>
              </a:extLst>
            </p:cNvPr>
            <p:cNvPicPr>
              <a:picLocks noChangeAspect="1"/>
            </p:cNvPicPr>
            <p:nvPr/>
          </p:nvPicPr>
          <p:blipFill>
            <a:blip r:embed="rId9" cstate="hq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722741" y="1586014"/>
              <a:ext cx="753486" cy="753486"/>
            </a:xfrm>
            <a:prstGeom prst="rect">
              <a:avLst/>
            </a:prstGeom>
          </p:spPr>
        </p:pic>
      </p:grpSp>
      <p:sp>
        <p:nvSpPr>
          <p:cNvPr id="570" name="TextBox 569">
            <a:extLst>
              <a:ext uri="{FF2B5EF4-FFF2-40B4-BE49-F238E27FC236}">
                <a16:creationId xmlns:a16="http://schemas.microsoft.com/office/drawing/2014/main" id="{2C0BCDF4-64D3-C8D3-54A1-A38ECA3FA58C}"/>
              </a:ext>
            </a:extLst>
          </p:cNvPr>
          <p:cNvSpPr txBox="1"/>
          <p:nvPr/>
        </p:nvSpPr>
        <p:spPr>
          <a:xfrm>
            <a:off x="7269174" y="1738961"/>
            <a:ext cx="2685223"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rPr>
              <a:t>This is a Sample Text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rPr>
              <a:t>This is a Sample Text</a:t>
            </a:r>
            <a:endParaRPr kumimoji="0" lang="en-GB" sz="18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endParaRPr>
          </a:p>
        </p:txBody>
      </p:sp>
      <p:grpSp>
        <p:nvGrpSpPr>
          <p:cNvPr id="575" name="Group 574">
            <a:extLst>
              <a:ext uri="{FF2B5EF4-FFF2-40B4-BE49-F238E27FC236}">
                <a16:creationId xmlns:a16="http://schemas.microsoft.com/office/drawing/2014/main" id="{89E5E1BF-3D95-4734-EAB2-F9DCB519AC7C}"/>
              </a:ext>
            </a:extLst>
          </p:cNvPr>
          <p:cNvGrpSpPr/>
          <p:nvPr/>
        </p:nvGrpSpPr>
        <p:grpSpPr>
          <a:xfrm>
            <a:off x="7349337" y="1443414"/>
            <a:ext cx="1581912" cy="307777"/>
            <a:chOff x="7349337" y="1443414"/>
            <a:chExt cx="1581912" cy="307777"/>
          </a:xfrm>
        </p:grpSpPr>
        <p:sp>
          <p:nvSpPr>
            <p:cNvPr id="7" name="Freeform: Shape 6">
              <a:extLst>
                <a:ext uri="{FF2B5EF4-FFF2-40B4-BE49-F238E27FC236}">
                  <a16:creationId xmlns:a16="http://schemas.microsoft.com/office/drawing/2014/main" id="{20BD9072-BB92-931A-278F-A4DFB82BB114}"/>
                </a:ext>
              </a:extLst>
            </p:cNvPr>
            <p:cNvSpPr/>
            <p:nvPr/>
          </p:nvSpPr>
          <p:spPr>
            <a:xfrm>
              <a:off x="7349337" y="1449932"/>
              <a:ext cx="1581912" cy="294741"/>
            </a:xfrm>
            <a:custGeom>
              <a:avLst/>
              <a:gdLst>
                <a:gd name="connsiteX0" fmla="*/ 0 w 1581912"/>
                <a:gd name="connsiteY0" fmla="*/ 0 h 294741"/>
                <a:gd name="connsiteX1" fmla="*/ 1581912 w 1581912"/>
                <a:gd name="connsiteY1" fmla="*/ 0 h 294741"/>
                <a:gd name="connsiteX2" fmla="*/ 1581912 w 1581912"/>
                <a:gd name="connsiteY2" fmla="*/ 294742 h 294741"/>
                <a:gd name="connsiteX3" fmla="*/ 0 w 1581912"/>
                <a:gd name="connsiteY3" fmla="*/ 294742 h 294741"/>
              </a:gdLst>
              <a:ahLst/>
              <a:cxnLst>
                <a:cxn ang="0">
                  <a:pos x="connsiteX0" y="connsiteY0"/>
                </a:cxn>
                <a:cxn ang="0">
                  <a:pos x="connsiteX1" y="connsiteY1"/>
                </a:cxn>
                <a:cxn ang="0">
                  <a:pos x="connsiteX2" y="connsiteY2"/>
                </a:cxn>
                <a:cxn ang="0">
                  <a:pos x="connsiteX3" y="connsiteY3"/>
                </a:cxn>
              </a:cxnLst>
              <a:rect l="l" t="t" r="r" b="b"/>
              <a:pathLst>
                <a:path w="1581912" h="294741">
                  <a:moveTo>
                    <a:pt x="0" y="0"/>
                  </a:moveTo>
                  <a:lnTo>
                    <a:pt x="1581912" y="0"/>
                  </a:lnTo>
                  <a:lnTo>
                    <a:pt x="1581912" y="294742"/>
                  </a:lnTo>
                  <a:lnTo>
                    <a:pt x="0" y="294742"/>
                  </a:lnTo>
                  <a:close/>
                </a:path>
              </a:pathLst>
            </a:custGeom>
            <a:solidFill>
              <a:srgbClr val="FFD500"/>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71" name="TextBox 570">
              <a:extLst>
                <a:ext uri="{FF2B5EF4-FFF2-40B4-BE49-F238E27FC236}">
                  <a16:creationId xmlns:a16="http://schemas.microsoft.com/office/drawing/2014/main" id="{E8CD7693-F6BB-E9C6-5DCB-8070CF6CCB96}"/>
                </a:ext>
              </a:extLst>
            </p:cNvPr>
            <p:cNvSpPr txBox="1"/>
            <p:nvPr/>
          </p:nvSpPr>
          <p:spPr>
            <a:xfrm>
              <a:off x="7422765" y="1443414"/>
              <a:ext cx="1435057"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rPr>
                <a:t>Technology</a:t>
              </a:r>
            </a:p>
          </p:txBody>
        </p:sp>
      </p:grpSp>
      <p:grpSp>
        <p:nvGrpSpPr>
          <p:cNvPr id="576" name="Group 575">
            <a:extLst>
              <a:ext uri="{FF2B5EF4-FFF2-40B4-BE49-F238E27FC236}">
                <a16:creationId xmlns:a16="http://schemas.microsoft.com/office/drawing/2014/main" id="{1CA74DF8-A400-0C4A-90C2-BC4FB3CEAA9D}"/>
              </a:ext>
            </a:extLst>
          </p:cNvPr>
          <p:cNvGrpSpPr/>
          <p:nvPr/>
        </p:nvGrpSpPr>
        <p:grpSpPr>
          <a:xfrm>
            <a:off x="8769705" y="2986805"/>
            <a:ext cx="1581912" cy="307777"/>
            <a:chOff x="8769705" y="2986805"/>
            <a:chExt cx="1581912" cy="307777"/>
          </a:xfrm>
        </p:grpSpPr>
        <p:sp>
          <p:nvSpPr>
            <p:cNvPr id="140" name="Freeform: Shape 139">
              <a:extLst>
                <a:ext uri="{FF2B5EF4-FFF2-40B4-BE49-F238E27FC236}">
                  <a16:creationId xmlns:a16="http://schemas.microsoft.com/office/drawing/2014/main" id="{DE86BBC7-7014-CD85-0698-7ABCBD40A493}"/>
                </a:ext>
              </a:extLst>
            </p:cNvPr>
            <p:cNvSpPr/>
            <p:nvPr/>
          </p:nvSpPr>
          <p:spPr>
            <a:xfrm>
              <a:off x="8769705" y="2993323"/>
              <a:ext cx="1581912" cy="294741"/>
            </a:xfrm>
            <a:custGeom>
              <a:avLst/>
              <a:gdLst>
                <a:gd name="connsiteX0" fmla="*/ 0 w 1581912"/>
                <a:gd name="connsiteY0" fmla="*/ 0 h 294741"/>
                <a:gd name="connsiteX1" fmla="*/ 1581912 w 1581912"/>
                <a:gd name="connsiteY1" fmla="*/ 0 h 294741"/>
                <a:gd name="connsiteX2" fmla="*/ 1581912 w 1581912"/>
                <a:gd name="connsiteY2" fmla="*/ 294742 h 294741"/>
                <a:gd name="connsiteX3" fmla="*/ 0 w 1581912"/>
                <a:gd name="connsiteY3" fmla="*/ 294742 h 294741"/>
              </a:gdLst>
              <a:ahLst/>
              <a:cxnLst>
                <a:cxn ang="0">
                  <a:pos x="connsiteX0" y="connsiteY0"/>
                </a:cxn>
                <a:cxn ang="0">
                  <a:pos x="connsiteX1" y="connsiteY1"/>
                </a:cxn>
                <a:cxn ang="0">
                  <a:pos x="connsiteX2" y="connsiteY2"/>
                </a:cxn>
                <a:cxn ang="0">
                  <a:pos x="connsiteX3" y="connsiteY3"/>
                </a:cxn>
              </a:cxnLst>
              <a:rect l="l" t="t" r="r" b="b"/>
              <a:pathLst>
                <a:path w="1581912" h="294741">
                  <a:moveTo>
                    <a:pt x="0" y="0"/>
                  </a:moveTo>
                  <a:lnTo>
                    <a:pt x="1581912" y="0"/>
                  </a:lnTo>
                  <a:lnTo>
                    <a:pt x="1581912" y="294742"/>
                  </a:lnTo>
                  <a:lnTo>
                    <a:pt x="0" y="294742"/>
                  </a:lnTo>
                  <a:close/>
                </a:path>
              </a:pathLst>
            </a:custGeom>
            <a:solidFill>
              <a:srgbClr val="77DA00"/>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72" name="TextBox 571">
              <a:extLst>
                <a:ext uri="{FF2B5EF4-FFF2-40B4-BE49-F238E27FC236}">
                  <a16:creationId xmlns:a16="http://schemas.microsoft.com/office/drawing/2014/main" id="{22BE661A-580D-3C87-2DA7-2F0BE8945D3D}"/>
                </a:ext>
              </a:extLst>
            </p:cNvPr>
            <p:cNvSpPr txBox="1"/>
            <p:nvPr/>
          </p:nvSpPr>
          <p:spPr>
            <a:xfrm>
              <a:off x="8889356" y="2986805"/>
              <a:ext cx="1342611"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rPr>
                <a:t>Engineering</a:t>
              </a:r>
              <a:endParaRPr kumimoji="0" lang="en-GB" sz="1400" b="0"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endParaRPr>
            </a:p>
          </p:txBody>
        </p:sp>
      </p:grpSp>
      <p:grpSp>
        <p:nvGrpSpPr>
          <p:cNvPr id="577" name="Group 576">
            <a:extLst>
              <a:ext uri="{FF2B5EF4-FFF2-40B4-BE49-F238E27FC236}">
                <a16:creationId xmlns:a16="http://schemas.microsoft.com/office/drawing/2014/main" id="{0DB0176C-E3B5-AED9-5528-4DDBEA4C7596}"/>
              </a:ext>
            </a:extLst>
          </p:cNvPr>
          <p:cNvGrpSpPr/>
          <p:nvPr/>
        </p:nvGrpSpPr>
        <p:grpSpPr>
          <a:xfrm>
            <a:off x="3254044" y="4528000"/>
            <a:ext cx="1581912" cy="307777"/>
            <a:chOff x="3254044" y="4528000"/>
            <a:chExt cx="1581912" cy="307777"/>
          </a:xfrm>
        </p:grpSpPr>
        <p:sp>
          <p:nvSpPr>
            <p:cNvPr id="274" name="Freeform: Shape 273">
              <a:extLst>
                <a:ext uri="{FF2B5EF4-FFF2-40B4-BE49-F238E27FC236}">
                  <a16:creationId xmlns:a16="http://schemas.microsoft.com/office/drawing/2014/main" id="{559D1791-E11D-1DFF-832E-647A026ED457}"/>
                </a:ext>
              </a:extLst>
            </p:cNvPr>
            <p:cNvSpPr/>
            <p:nvPr/>
          </p:nvSpPr>
          <p:spPr>
            <a:xfrm>
              <a:off x="3254044" y="4534518"/>
              <a:ext cx="1581912" cy="294741"/>
            </a:xfrm>
            <a:custGeom>
              <a:avLst/>
              <a:gdLst>
                <a:gd name="connsiteX0" fmla="*/ 0 w 1581912"/>
                <a:gd name="connsiteY0" fmla="*/ 0 h 294741"/>
                <a:gd name="connsiteX1" fmla="*/ 1581912 w 1581912"/>
                <a:gd name="connsiteY1" fmla="*/ 0 h 294741"/>
                <a:gd name="connsiteX2" fmla="*/ 1581912 w 1581912"/>
                <a:gd name="connsiteY2" fmla="*/ 294742 h 294741"/>
                <a:gd name="connsiteX3" fmla="*/ 0 w 1581912"/>
                <a:gd name="connsiteY3" fmla="*/ 294742 h 294741"/>
              </a:gdLst>
              <a:ahLst/>
              <a:cxnLst>
                <a:cxn ang="0">
                  <a:pos x="connsiteX0" y="connsiteY0"/>
                </a:cxn>
                <a:cxn ang="0">
                  <a:pos x="connsiteX1" y="connsiteY1"/>
                </a:cxn>
                <a:cxn ang="0">
                  <a:pos x="connsiteX2" y="connsiteY2"/>
                </a:cxn>
                <a:cxn ang="0">
                  <a:pos x="connsiteX3" y="connsiteY3"/>
                </a:cxn>
              </a:cxnLst>
              <a:rect l="l" t="t" r="r" b="b"/>
              <a:pathLst>
                <a:path w="1581912" h="294741">
                  <a:moveTo>
                    <a:pt x="0" y="0"/>
                  </a:moveTo>
                  <a:lnTo>
                    <a:pt x="1581912" y="0"/>
                  </a:lnTo>
                  <a:lnTo>
                    <a:pt x="1581912" y="294742"/>
                  </a:lnTo>
                  <a:lnTo>
                    <a:pt x="0" y="294742"/>
                  </a:lnTo>
                  <a:close/>
                </a:path>
              </a:pathLst>
            </a:custGeom>
            <a:solidFill>
              <a:srgbClr val="FE0214"/>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73" name="TextBox 572">
              <a:extLst>
                <a:ext uri="{FF2B5EF4-FFF2-40B4-BE49-F238E27FC236}">
                  <a16:creationId xmlns:a16="http://schemas.microsoft.com/office/drawing/2014/main" id="{EBED134B-049C-F5DA-946A-2970718AACF3}"/>
                </a:ext>
              </a:extLst>
            </p:cNvPr>
            <p:cNvSpPr txBox="1"/>
            <p:nvPr/>
          </p:nvSpPr>
          <p:spPr>
            <a:xfrm>
              <a:off x="3288260" y="4528000"/>
              <a:ext cx="151348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rPr>
                <a:t>Mathematics</a:t>
              </a:r>
            </a:p>
          </p:txBody>
        </p:sp>
      </p:grpSp>
      <p:grpSp>
        <p:nvGrpSpPr>
          <p:cNvPr id="578" name="Group 577">
            <a:extLst>
              <a:ext uri="{FF2B5EF4-FFF2-40B4-BE49-F238E27FC236}">
                <a16:creationId xmlns:a16="http://schemas.microsoft.com/office/drawing/2014/main" id="{798CDD03-AC5B-8227-B406-6C29E4B54592}"/>
              </a:ext>
            </a:extLst>
          </p:cNvPr>
          <p:cNvGrpSpPr/>
          <p:nvPr/>
        </p:nvGrpSpPr>
        <p:grpSpPr>
          <a:xfrm>
            <a:off x="1840687" y="3002066"/>
            <a:ext cx="1581912" cy="307777"/>
            <a:chOff x="1840687" y="3002066"/>
            <a:chExt cx="1581912" cy="307777"/>
          </a:xfrm>
        </p:grpSpPr>
        <p:sp>
          <p:nvSpPr>
            <p:cNvPr id="408" name="Freeform: Shape 407">
              <a:extLst>
                <a:ext uri="{FF2B5EF4-FFF2-40B4-BE49-F238E27FC236}">
                  <a16:creationId xmlns:a16="http://schemas.microsoft.com/office/drawing/2014/main" id="{E001059A-96A2-239C-4FF0-9CA2C7C22A13}"/>
                </a:ext>
              </a:extLst>
            </p:cNvPr>
            <p:cNvSpPr/>
            <p:nvPr/>
          </p:nvSpPr>
          <p:spPr>
            <a:xfrm>
              <a:off x="1840687" y="3008584"/>
              <a:ext cx="1581912" cy="294741"/>
            </a:xfrm>
            <a:custGeom>
              <a:avLst/>
              <a:gdLst>
                <a:gd name="connsiteX0" fmla="*/ 0 w 1581912"/>
                <a:gd name="connsiteY0" fmla="*/ 0 h 294741"/>
                <a:gd name="connsiteX1" fmla="*/ 1581912 w 1581912"/>
                <a:gd name="connsiteY1" fmla="*/ 0 h 294741"/>
                <a:gd name="connsiteX2" fmla="*/ 1581912 w 1581912"/>
                <a:gd name="connsiteY2" fmla="*/ 294742 h 294741"/>
                <a:gd name="connsiteX3" fmla="*/ 0 w 1581912"/>
                <a:gd name="connsiteY3" fmla="*/ 294742 h 294741"/>
              </a:gdLst>
              <a:ahLst/>
              <a:cxnLst>
                <a:cxn ang="0">
                  <a:pos x="connsiteX0" y="connsiteY0"/>
                </a:cxn>
                <a:cxn ang="0">
                  <a:pos x="connsiteX1" y="connsiteY1"/>
                </a:cxn>
                <a:cxn ang="0">
                  <a:pos x="connsiteX2" y="connsiteY2"/>
                </a:cxn>
                <a:cxn ang="0">
                  <a:pos x="connsiteX3" y="connsiteY3"/>
                </a:cxn>
              </a:cxnLst>
              <a:rect l="l" t="t" r="r" b="b"/>
              <a:pathLst>
                <a:path w="1581912" h="294741">
                  <a:moveTo>
                    <a:pt x="0" y="0"/>
                  </a:moveTo>
                  <a:lnTo>
                    <a:pt x="1581912" y="0"/>
                  </a:lnTo>
                  <a:lnTo>
                    <a:pt x="1581912" y="294742"/>
                  </a:lnTo>
                  <a:lnTo>
                    <a:pt x="0" y="294742"/>
                  </a:lnTo>
                  <a:close/>
                </a:path>
              </a:pathLst>
            </a:custGeom>
            <a:solidFill>
              <a:schemeClr val="accent5">
                <a:lumMod val="60000"/>
                <a:lumOff val="40000"/>
              </a:schemeClr>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74" name="TextBox 573">
              <a:extLst>
                <a:ext uri="{FF2B5EF4-FFF2-40B4-BE49-F238E27FC236}">
                  <a16:creationId xmlns:a16="http://schemas.microsoft.com/office/drawing/2014/main" id="{DA1802A5-06F4-E599-A763-11310F513F81}"/>
                </a:ext>
              </a:extLst>
            </p:cNvPr>
            <p:cNvSpPr txBox="1"/>
            <p:nvPr/>
          </p:nvSpPr>
          <p:spPr>
            <a:xfrm>
              <a:off x="2012610" y="3002066"/>
              <a:ext cx="1238066"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rPr>
                <a:t>Science</a:t>
              </a:r>
            </a:p>
          </p:txBody>
        </p:sp>
      </p:grpSp>
      <p:sp>
        <p:nvSpPr>
          <p:cNvPr id="579" name="TextBox 578">
            <a:extLst>
              <a:ext uri="{FF2B5EF4-FFF2-40B4-BE49-F238E27FC236}">
                <a16:creationId xmlns:a16="http://schemas.microsoft.com/office/drawing/2014/main" id="{B173320A-1DFF-BBEC-77C1-E51B8F6F81B0}"/>
              </a:ext>
            </a:extLst>
          </p:cNvPr>
          <p:cNvSpPr txBox="1"/>
          <p:nvPr/>
        </p:nvSpPr>
        <p:spPr>
          <a:xfrm>
            <a:off x="8704274" y="3286725"/>
            <a:ext cx="2685223"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rPr>
              <a:t>This is a Sample Text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rPr>
              <a:t>This is a Sample Text</a:t>
            </a:r>
            <a:endParaRPr kumimoji="0" lang="en-GB" sz="18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endParaRPr>
          </a:p>
        </p:txBody>
      </p:sp>
      <p:sp>
        <p:nvSpPr>
          <p:cNvPr id="580" name="TextBox 579">
            <a:extLst>
              <a:ext uri="{FF2B5EF4-FFF2-40B4-BE49-F238E27FC236}">
                <a16:creationId xmlns:a16="http://schemas.microsoft.com/office/drawing/2014/main" id="{C89EAC3F-5BE5-9A2A-475D-BE851555597F}"/>
              </a:ext>
            </a:extLst>
          </p:cNvPr>
          <p:cNvSpPr txBox="1"/>
          <p:nvPr/>
        </p:nvSpPr>
        <p:spPr>
          <a:xfrm>
            <a:off x="2238295" y="4827671"/>
            <a:ext cx="2685223" cy="64633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rPr>
              <a:t>This is a Sample Text</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rPr>
              <a:t>This is a Sample Text</a:t>
            </a:r>
            <a:endParaRPr kumimoji="0" lang="en-GB" sz="18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endParaRPr>
          </a:p>
        </p:txBody>
      </p:sp>
      <p:sp>
        <p:nvSpPr>
          <p:cNvPr id="581" name="TextBox 580">
            <a:extLst>
              <a:ext uri="{FF2B5EF4-FFF2-40B4-BE49-F238E27FC236}">
                <a16:creationId xmlns:a16="http://schemas.microsoft.com/office/drawing/2014/main" id="{2AD84E82-C2E0-1239-5C4D-CA0ABEAD0006}"/>
              </a:ext>
            </a:extLst>
          </p:cNvPr>
          <p:cNvSpPr txBox="1"/>
          <p:nvPr/>
        </p:nvSpPr>
        <p:spPr>
          <a:xfrm>
            <a:off x="767666" y="3303675"/>
            <a:ext cx="2685223" cy="64633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rPr>
              <a:t>This is a Sample Text</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rPr>
              <a:t>This is a Sample Text</a:t>
            </a:r>
            <a:endParaRPr kumimoji="0" lang="en-GB" sz="18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endParaRPr>
          </a:p>
        </p:txBody>
      </p:sp>
    </p:spTree>
    <p:extLst>
      <p:ext uri="{BB962C8B-B14F-4D97-AF65-F5344CB8AC3E}">
        <p14:creationId xmlns:p14="http://schemas.microsoft.com/office/powerpoint/2010/main" val="24239471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9" presetClass="entr" presetSubtype="0" decel="10000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 calcmode="lin" valueType="num">
                                      <p:cBhvr>
                                        <p:cTn id="9" dur="500" fill="hold"/>
                                        <p:tgtEl>
                                          <p:spTgt spid="2"/>
                                        </p:tgtEl>
                                        <p:attrNameLst>
                                          <p:attrName>style.rotation</p:attrName>
                                        </p:attrNameLst>
                                      </p:cBhvr>
                                      <p:tavLst>
                                        <p:tav tm="0">
                                          <p:val>
                                            <p:fltVal val="360"/>
                                          </p:val>
                                        </p:tav>
                                        <p:tav tm="100000">
                                          <p:val>
                                            <p:fltVal val="0"/>
                                          </p:val>
                                        </p:tav>
                                      </p:tavLst>
                                    </p:anim>
                                    <p:animEffect transition="in" filter="fade">
                                      <p:cBhvr>
                                        <p:cTn id="10" dur="500"/>
                                        <p:tgtEl>
                                          <p:spTgt spid="2"/>
                                        </p:tgtEl>
                                      </p:cBhvr>
                                    </p:animEffect>
                                  </p:childTnLst>
                                </p:cTn>
                              </p:par>
                            </p:childTnLst>
                          </p:cTn>
                        </p:par>
                        <p:par>
                          <p:cTn id="11" fill="hold">
                            <p:stCondLst>
                              <p:cond delay="500"/>
                            </p:stCondLst>
                            <p:childTnLst>
                              <p:par>
                                <p:cTn id="12" presetID="53" presetClass="entr" presetSubtype="16" fill="hold" nodeType="afterEffect">
                                  <p:stCondLst>
                                    <p:cond delay="0"/>
                                  </p:stCondLst>
                                  <p:childTnLst>
                                    <p:set>
                                      <p:cBhvr>
                                        <p:cTn id="13" dur="1" fill="hold">
                                          <p:stCondLst>
                                            <p:cond delay="0"/>
                                          </p:stCondLst>
                                        </p:cTn>
                                        <p:tgtEl>
                                          <p:spTgt spid="575"/>
                                        </p:tgtEl>
                                        <p:attrNameLst>
                                          <p:attrName>style.visibility</p:attrName>
                                        </p:attrNameLst>
                                      </p:cBhvr>
                                      <p:to>
                                        <p:strVal val="visible"/>
                                      </p:to>
                                    </p:set>
                                    <p:anim calcmode="lin" valueType="num">
                                      <p:cBhvr>
                                        <p:cTn id="14" dur="500" fill="hold"/>
                                        <p:tgtEl>
                                          <p:spTgt spid="575"/>
                                        </p:tgtEl>
                                        <p:attrNameLst>
                                          <p:attrName>ppt_w</p:attrName>
                                        </p:attrNameLst>
                                      </p:cBhvr>
                                      <p:tavLst>
                                        <p:tav tm="0">
                                          <p:val>
                                            <p:fltVal val="0"/>
                                          </p:val>
                                        </p:tav>
                                        <p:tav tm="100000">
                                          <p:val>
                                            <p:strVal val="#ppt_w"/>
                                          </p:val>
                                        </p:tav>
                                      </p:tavLst>
                                    </p:anim>
                                    <p:anim calcmode="lin" valueType="num">
                                      <p:cBhvr>
                                        <p:cTn id="15" dur="500" fill="hold"/>
                                        <p:tgtEl>
                                          <p:spTgt spid="575"/>
                                        </p:tgtEl>
                                        <p:attrNameLst>
                                          <p:attrName>ppt_h</p:attrName>
                                        </p:attrNameLst>
                                      </p:cBhvr>
                                      <p:tavLst>
                                        <p:tav tm="0">
                                          <p:val>
                                            <p:fltVal val="0"/>
                                          </p:val>
                                        </p:tav>
                                        <p:tav tm="100000">
                                          <p:val>
                                            <p:strVal val="#ppt_h"/>
                                          </p:val>
                                        </p:tav>
                                      </p:tavLst>
                                    </p:anim>
                                    <p:animEffect transition="in" filter="fade">
                                      <p:cBhvr>
                                        <p:cTn id="16" dur="500"/>
                                        <p:tgtEl>
                                          <p:spTgt spid="575"/>
                                        </p:tgtEl>
                                      </p:cBhvr>
                                    </p:animEffect>
                                  </p:childTnLst>
                                </p:cTn>
                              </p:par>
                            </p:childTnLst>
                          </p:cTn>
                        </p:par>
                        <p:par>
                          <p:cTn id="17" fill="hold">
                            <p:stCondLst>
                              <p:cond delay="1000"/>
                            </p:stCondLst>
                            <p:childTnLst>
                              <p:par>
                                <p:cTn id="18" presetID="22" presetClass="entr" presetSubtype="8" fill="hold" grpId="0" nodeType="afterEffect">
                                  <p:stCondLst>
                                    <p:cond delay="0"/>
                                  </p:stCondLst>
                                  <p:childTnLst>
                                    <p:set>
                                      <p:cBhvr>
                                        <p:cTn id="19" dur="1" fill="hold">
                                          <p:stCondLst>
                                            <p:cond delay="0"/>
                                          </p:stCondLst>
                                        </p:cTn>
                                        <p:tgtEl>
                                          <p:spTgt spid="570"/>
                                        </p:tgtEl>
                                        <p:attrNameLst>
                                          <p:attrName>style.visibility</p:attrName>
                                        </p:attrNameLst>
                                      </p:cBhvr>
                                      <p:to>
                                        <p:strVal val="visible"/>
                                      </p:to>
                                    </p:set>
                                    <p:animEffect transition="in" filter="wipe(left)">
                                      <p:cBhvr>
                                        <p:cTn id="20" dur="500"/>
                                        <p:tgtEl>
                                          <p:spTgt spid="570"/>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576"/>
                                        </p:tgtEl>
                                        <p:attrNameLst>
                                          <p:attrName>style.visibility</p:attrName>
                                        </p:attrNameLst>
                                      </p:cBhvr>
                                      <p:to>
                                        <p:strVal val="visible"/>
                                      </p:to>
                                    </p:set>
                                    <p:anim calcmode="lin" valueType="num">
                                      <p:cBhvr>
                                        <p:cTn id="24" dur="500" fill="hold"/>
                                        <p:tgtEl>
                                          <p:spTgt spid="576"/>
                                        </p:tgtEl>
                                        <p:attrNameLst>
                                          <p:attrName>ppt_w</p:attrName>
                                        </p:attrNameLst>
                                      </p:cBhvr>
                                      <p:tavLst>
                                        <p:tav tm="0">
                                          <p:val>
                                            <p:fltVal val="0"/>
                                          </p:val>
                                        </p:tav>
                                        <p:tav tm="100000">
                                          <p:val>
                                            <p:strVal val="#ppt_w"/>
                                          </p:val>
                                        </p:tav>
                                      </p:tavLst>
                                    </p:anim>
                                    <p:anim calcmode="lin" valueType="num">
                                      <p:cBhvr>
                                        <p:cTn id="25" dur="500" fill="hold"/>
                                        <p:tgtEl>
                                          <p:spTgt spid="576"/>
                                        </p:tgtEl>
                                        <p:attrNameLst>
                                          <p:attrName>ppt_h</p:attrName>
                                        </p:attrNameLst>
                                      </p:cBhvr>
                                      <p:tavLst>
                                        <p:tav tm="0">
                                          <p:val>
                                            <p:fltVal val="0"/>
                                          </p:val>
                                        </p:tav>
                                        <p:tav tm="100000">
                                          <p:val>
                                            <p:strVal val="#ppt_h"/>
                                          </p:val>
                                        </p:tav>
                                      </p:tavLst>
                                    </p:anim>
                                    <p:animEffect transition="in" filter="fade">
                                      <p:cBhvr>
                                        <p:cTn id="26" dur="500"/>
                                        <p:tgtEl>
                                          <p:spTgt spid="576"/>
                                        </p:tgtEl>
                                      </p:cBhvr>
                                    </p:animEffect>
                                  </p:childTnLst>
                                </p:cTn>
                              </p:par>
                            </p:childTnLst>
                          </p:cTn>
                        </p:par>
                        <p:par>
                          <p:cTn id="27" fill="hold">
                            <p:stCondLst>
                              <p:cond delay="2000"/>
                            </p:stCondLst>
                            <p:childTnLst>
                              <p:par>
                                <p:cTn id="28" presetID="22" presetClass="entr" presetSubtype="8" fill="hold" grpId="0" nodeType="afterEffect">
                                  <p:stCondLst>
                                    <p:cond delay="0"/>
                                  </p:stCondLst>
                                  <p:childTnLst>
                                    <p:set>
                                      <p:cBhvr>
                                        <p:cTn id="29" dur="1" fill="hold">
                                          <p:stCondLst>
                                            <p:cond delay="0"/>
                                          </p:stCondLst>
                                        </p:cTn>
                                        <p:tgtEl>
                                          <p:spTgt spid="579"/>
                                        </p:tgtEl>
                                        <p:attrNameLst>
                                          <p:attrName>style.visibility</p:attrName>
                                        </p:attrNameLst>
                                      </p:cBhvr>
                                      <p:to>
                                        <p:strVal val="visible"/>
                                      </p:to>
                                    </p:set>
                                    <p:animEffect transition="in" filter="wipe(left)">
                                      <p:cBhvr>
                                        <p:cTn id="30" dur="500"/>
                                        <p:tgtEl>
                                          <p:spTgt spid="579"/>
                                        </p:tgtEl>
                                      </p:cBhvr>
                                    </p:animEffect>
                                  </p:childTnLst>
                                </p:cTn>
                              </p:par>
                            </p:childTnLst>
                          </p:cTn>
                        </p:par>
                        <p:par>
                          <p:cTn id="31" fill="hold">
                            <p:stCondLst>
                              <p:cond delay="2500"/>
                            </p:stCondLst>
                            <p:childTnLst>
                              <p:par>
                                <p:cTn id="32" presetID="53" presetClass="entr" presetSubtype="16" fill="hold" nodeType="afterEffect">
                                  <p:stCondLst>
                                    <p:cond delay="0"/>
                                  </p:stCondLst>
                                  <p:childTnLst>
                                    <p:set>
                                      <p:cBhvr>
                                        <p:cTn id="33" dur="1" fill="hold">
                                          <p:stCondLst>
                                            <p:cond delay="0"/>
                                          </p:stCondLst>
                                        </p:cTn>
                                        <p:tgtEl>
                                          <p:spTgt spid="577"/>
                                        </p:tgtEl>
                                        <p:attrNameLst>
                                          <p:attrName>style.visibility</p:attrName>
                                        </p:attrNameLst>
                                      </p:cBhvr>
                                      <p:to>
                                        <p:strVal val="visible"/>
                                      </p:to>
                                    </p:set>
                                    <p:anim calcmode="lin" valueType="num">
                                      <p:cBhvr>
                                        <p:cTn id="34" dur="500" fill="hold"/>
                                        <p:tgtEl>
                                          <p:spTgt spid="577"/>
                                        </p:tgtEl>
                                        <p:attrNameLst>
                                          <p:attrName>ppt_w</p:attrName>
                                        </p:attrNameLst>
                                      </p:cBhvr>
                                      <p:tavLst>
                                        <p:tav tm="0">
                                          <p:val>
                                            <p:fltVal val="0"/>
                                          </p:val>
                                        </p:tav>
                                        <p:tav tm="100000">
                                          <p:val>
                                            <p:strVal val="#ppt_w"/>
                                          </p:val>
                                        </p:tav>
                                      </p:tavLst>
                                    </p:anim>
                                    <p:anim calcmode="lin" valueType="num">
                                      <p:cBhvr>
                                        <p:cTn id="35" dur="500" fill="hold"/>
                                        <p:tgtEl>
                                          <p:spTgt spid="577"/>
                                        </p:tgtEl>
                                        <p:attrNameLst>
                                          <p:attrName>ppt_h</p:attrName>
                                        </p:attrNameLst>
                                      </p:cBhvr>
                                      <p:tavLst>
                                        <p:tav tm="0">
                                          <p:val>
                                            <p:fltVal val="0"/>
                                          </p:val>
                                        </p:tav>
                                        <p:tav tm="100000">
                                          <p:val>
                                            <p:strVal val="#ppt_h"/>
                                          </p:val>
                                        </p:tav>
                                      </p:tavLst>
                                    </p:anim>
                                    <p:animEffect transition="in" filter="fade">
                                      <p:cBhvr>
                                        <p:cTn id="36" dur="500"/>
                                        <p:tgtEl>
                                          <p:spTgt spid="577"/>
                                        </p:tgtEl>
                                      </p:cBhvr>
                                    </p:animEffect>
                                  </p:childTnLst>
                                </p:cTn>
                              </p:par>
                            </p:childTnLst>
                          </p:cTn>
                        </p:par>
                        <p:par>
                          <p:cTn id="37" fill="hold">
                            <p:stCondLst>
                              <p:cond delay="3000"/>
                            </p:stCondLst>
                            <p:childTnLst>
                              <p:par>
                                <p:cTn id="38" presetID="22" presetClass="entr" presetSubtype="2" fill="hold" grpId="0" nodeType="afterEffect">
                                  <p:stCondLst>
                                    <p:cond delay="0"/>
                                  </p:stCondLst>
                                  <p:childTnLst>
                                    <p:set>
                                      <p:cBhvr>
                                        <p:cTn id="39" dur="1" fill="hold">
                                          <p:stCondLst>
                                            <p:cond delay="0"/>
                                          </p:stCondLst>
                                        </p:cTn>
                                        <p:tgtEl>
                                          <p:spTgt spid="580"/>
                                        </p:tgtEl>
                                        <p:attrNameLst>
                                          <p:attrName>style.visibility</p:attrName>
                                        </p:attrNameLst>
                                      </p:cBhvr>
                                      <p:to>
                                        <p:strVal val="visible"/>
                                      </p:to>
                                    </p:set>
                                    <p:animEffect transition="in" filter="wipe(right)">
                                      <p:cBhvr>
                                        <p:cTn id="40" dur="500"/>
                                        <p:tgtEl>
                                          <p:spTgt spid="580"/>
                                        </p:tgtEl>
                                      </p:cBhvr>
                                    </p:animEffect>
                                  </p:childTnLst>
                                </p:cTn>
                              </p:par>
                            </p:childTnLst>
                          </p:cTn>
                        </p:par>
                        <p:par>
                          <p:cTn id="41" fill="hold">
                            <p:stCondLst>
                              <p:cond delay="3500"/>
                            </p:stCondLst>
                            <p:childTnLst>
                              <p:par>
                                <p:cTn id="42" presetID="53" presetClass="entr" presetSubtype="16" fill="hold" nodeType="afterEffect">
                                  <p:stCondLst>
                                    <p:cond delay="0"/>
                                  </p:stCondLst>
                                  <p:childTnLst>
                                    <p:set>
                                      <p:cBhvr>
                                        <p:cTn id="43" dur="1" fill="hold">
                                          <p:stCondLst>
                                            <p:cond delay="0"/>
                                          </p:stCondLst>
                                        </p:cTn>
                                        <p:tgtEl>
                                          <p:spTgt spid="578"/>
                                        </p:tgtEl>
                                        <p:attrNameLst>
                                          <p:attrName>style.visibility</p:attrName>
                                        </p:attrNameLst>
                                      </p:cBhvr>
                                      <p:to>
                                        <p:strVal val="visible"/>
                                      </p:to>
                                    </p:set>
                                    <p:anim calcmode="lin" valueType="num">
                                      <p:cBhvr>
                                        <p:cTn id="44" dur="500" fill="hold"/>
                                        <p:tgtEl>
                                          <p:spTgt spid="578"/>
                                        </p:tgtEl>
                                        <p:attrNameLst>
                                          <p:attrName>ppt_w</p:attrName>
                                        </p:attrNameLst>
                                      </p:cBhvr>
                                      <p:tavLst>
                                        <p:tav tm="0">
                                          <p:val>
                                            <p:fltVal val="0"/>
                                          </p:val>
                                        </p:tav>
                                        <p:tav tm="100000">
                                          <p:val>
                                            <p:strVal val="#ppt_w"/>
                                          </p:val>
                                        </p:tav>
                                      </p:tavLst>
                                    </p:anim>
                                    <p:anim calcmode="lin" valueType="num">
                                      <p:cBhvr>
                                        <p:cTn id="45" dur="500" fill="hold"/>
                                        <p:tgtEl>
                                          <p:spTgt spid="578"/>
                                        </p:tgtEl>
                                        <p:attrNameLst>
                                          <p:attrName>ppt_h</p:attrName>
                                        </p:attrNameLst>
                                      </p:cBhvr>
                                      <p:tavLst>
                                        <p:tav tm="0">
                                          <p:val>
                                            <p:fltVal val="0"/>
                                          </p:val>
                                        </p:tav>
                                        <p:tav tm="100000">
                                          <p:val>
                                            <p:strVal val="#ppt_h"/>
                                          </p:val>
                                        </p:tav>
                                      </p:tavLst>
                                    </p:anim>
                                    <p:animEffect transition="in" filter="fade">
                                      <p:cBhvr>
                                        <p:cTn id="46" dur="500"/>
                                        <p:tgtEl>
                                          <p:spTgt spid="578"/>
                                        </p:tgtEl>
                                      </p:cBhvr>
                                    </p:animEffect>
                                  </p:childTnLst>
                                </p:cTn>
                              </p:par>
                            </p:childTnLst>
                          </p:cTn>
                        </p:par>
                        <p:par>
                          <p:cTn id="47" fill="hold">
                            <p:stCondLst>
                              <p:cond delay="4000"/>
                            </p:stCondLst>
                            <p:childTnLst>
                              <p:par>
                                <p:cTn id="48" presetID="22" presetClass="entr" presetSubtype="2" fill="hold" grpId="0" nodeType="afterEffect">
                                  <p:stCondLst>
                                    <p:cond delay="0"/>
                                  </p:stCondLst>
                                  <p:childTnLst>
                                    <p:set>
                                      <p:cBhvr>
                                        <p:cTn id="49" dur="1" fill="hold">
                                          <p:stCondLst>
                                            <p:cond delay="0"/>
                                          </p:stCondLst>
                                        </p:cTn>
                                        <p:tgtEl>
                                          <p:spTgt spid="581"/>
                                        </p:tgtEl>
                                        <p:attrNameLst>
                                          <p:attrName>style.visibility</p:attrName>
                                        </p:attrNameLst>
                                      </p:cBhvr>
                                      <p:to>
                                        <p:strVal val="visible"/>
                                      </p:to>
                                    </p:set>
                                    <p:animEffect transition="in" filter="wipe(right)">
                                      <p:cBhvr>
                                        <p:cTn id="50" dur="500"/>
                                        <p:tgtEl>
                                          <p:spTgt spid="5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0" grpId="0"/>
      <p:bldP spid="579" grpId="0"/>
      <p:bldP spid="580" grpId="0"/>
      <p:bldP spid="581" grpId="0"/>
    </p:bldLst>
  </p:timing>
</p:sld>
</file>

<file path=ppt/slides/slide6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7287333A-7335-20E8-EF47-94E73B9D5737}"/>
              </a:ext>
            </a:extLst>
          </p:cNvPr>
          <p:cNvGrpSpPr/>
          <p:nvPr/>
        </p:nvGrpSpPr>
        <p:grpSpPr>
          <a:xfrm>
            <a:off x="4247388" y="1186891"/>
            <a:ext cx="1928164" cy="2226259"/>
            <a:chOff x="4247388" y="1186891"/>
            <a:chExt cx="1928164" cy="2226259"/>
          </a:xfrm>
        </p:grpSpPr>
        <p:grpSp>
          <p:nvGrpSpPr>
            <p:cNvPr id="7" name="Graphic 4">
              <a:extLst>
                <a:ext uri="{FF2B5EF4-FFF2-40B4-BE49-F238E27FC236}">
                  <a16:creationId xmlns:a16="http://schemas.microsoft.com/office/drawing/2014/main" id="{D06B0623-6540-D7CD-0726-CB2036FC3662}"/>
                </a:ext>
              </a:extLst>
            </p:cNvPr>
            <p:cNvGrpSpPr/>
            <p:nvPr/>
          </p:nvGrpSpPr>
          <p:grpSpPr>
            <a:xfrm>
              <a:off x="4247388" y="1186891"/>
              <a:ext cx="1928164" cy="2226259"/>
              <a:chOff x="4247388" y="1186891"/>
              <a:chExt cx="1928164" cy="2226259"/>
            </a:xfrm>
            <a:scene3d>
              <a:camera prst="orthographicFront">
                <a:rot lat="0" lon="0" rev="0"/>
              </a:camera>
              <a:lightRig rig="soft" dir="t">
                <a:rot lat="0" lon="0" rev="0"/>
              </a:lightRig>
            </a:scene3d>
          </p:grpSpPr>
          <p:sp>
            <p:nvSpPr>
              <p:cNvPr id="8" name="Freeform: Shape 7">
                <a:extLst>
                  <a:ext uri="{FF2B5EF4-FFF2-40B4-BE49-F238E27FC236}">
                    <a16:creationId xmlns:a16="http://schemas.microsoft.com/office/drawing/2014/main" id="{76754F38-5930-4DDC-79CD-473F307850DD}"/>
                  </a:ext>
                </a:extLst>
              </p:cNvPr>
              <p:cNvSpPr/>
              <p:nvPr/>
            </p:nvSpPr>
            <p:spPr>
              <a:xfrm>
                <a:off x="4261713" y="1203350"/>
                <a:ext cx="1899513" cy="2193340"/>
              </a:xfrm>
              <a:custGeom>
                <a:avLst/>
                <a:gdLst>
                  <a:gd name="connsiteX0" fmla="*/ 0 w 1899513"/>
                  <a:gd name="connsiteY0" fmla="*/ 548335 h 2193340"/>
                  <a:gd name="connsiteX1" fmla="*/ 0 w 1899513"/>
                  <a:gd name="connsiteY1" fmla="*/ 1645006 h 2193340"/>
                  <a:gd name="connsiteX2" fmla="*/ 949757 w 1899513"/>
                  <a:gd name="connsiteY2" fmla="*/ 2193341 h 2193340"/>
                  <a:gd name="connsiteX3" fmla="*/ 1899514 w 1899513"/>
                  <a:gd name="connsiteY3" fmla="*/ 1645006 h 2193340"/>
                  <a:gd name="connsiteX4" fmla="*/ 1899514 w 1899513"/>
                  <a:gd name="connsiteY4" fmla="*/ 548335 h 2193340"/>
                  <a:gd name="connsiteX5" fmla="*/ 949757 w 1899513"/>
                  <a:gd name="connsiteY5" fmla="*/ 0 h 219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9513" h="2193340">
                    <a:moveTo>
                      <a:pt x="0" y="548335"/>
                    </a:moveTo>
                    <a:lnTo>
                      <a:pt x="0" y="1645006"/>
                    </a:lnTo>
                    <a:lnTo>
                      <a:pt x="949757" y="2193341"/>
                    </a:lnTo>
                    <a:lnTo>
                      <a:pt x="1899514" y="1645006"/>
                    </a:lnTo>
                    <a:lnTo>
                      <a:pt x="1899514" y="548335"/>
                    </a:lnTo>
                    <a:lnTo>
                      <a:pt x="949757" y="0"/>
                    </a:lnTo>
                    <a:close/>
                  </a:path>
                </a:pathLst>
              </a:custGeom>
              <a:solidFill>
                <a:schemeClr val="accent5">
                  <a:lumMod val="60000"/>
                  <a:lumOff val="40000"/>
                </a:schemeClr>
              </a:solidFill>
              <a:ln w="3048" cap="flat">
                <a:noFill/>
                <a:prstDash val="solid"/>
                <a:miter/>
              </a:ln>
              <a:effectLst>
                <a:outerShdw blurRad="107950" dist="12700" dir="5400000" algn="ctr">
                  <a:srgbClr val="000000"/>
                </a:outerShdw>
              </a:effectLst>
              <a:sp3d contourW="44450" prstMaterial="matte">
                <a:bevelT w="63500" h="63500" prst="artDeco"/>
                <a:contourClr>
                  <a:srgbClr val="FFFFFF"/>
                </a:contourClr>
              </a:sp3d>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414042"/>
                  </a:solidFill>
                  <a:effectLst/>
                  <a:uLnTx/>
                  <a:uFillTx/>
                  <a:latin typeface="Montserrat"/>
                  <a:ea typeface="+mn-ea"/>
                  <a:cs typeface="+mn-cs"/>
                </a:endParaRPr>
              </a:p>
            </p:txBody>
          </p:sp>
          <p:sp>
            <p:nvSpPr>
              <p:cNvPr id="9" name="Freeform: Shape 8">
                <a:extLst>
                  <a:ext uri="{FF2B5EF4-FFF2-40B4-BE49-F238E27FC236}">
                    <a16:creationId xmlns:a16="http://schemas.microsoft.com/office/drawing/2014/main" id="{A23C17A4-A77C-325C-7582-E77517F919A1}"/>
                  </a:ext>
                </a:extLst>
              </p:cNvPr>
              <p:cNvSpPr/>
              <p:nvPr/>
            </p:nvSpPr>
            <p:spPr>
              <a:xfrm>
                <a:off x="4247388" y="1186891"/>
                <a:ext cx="1928164" cy="2226259"/>
              </a:xfrm>
              <a:custGeom>
                <a:avLst/>
                <a:gdLst>
                  <a:gd name="connsiteX0" fmla="*/ 964083 w 1928164"/>
                  <a:gd name="connsiteY0" fmla="*/ 2226259 h 2226259"/>
                  <a:gd name="connsiteX1" fmla="*/ 0 w 1928164"/>
                  <a:gd name="connsiteY1" fmla="*/ 1669695 h 2226259"/>
                  <a:gd name="connsiteX2" fmla="*/ 0 w 1928164"/>
                  <a:gd name="connsiteY2" fmla="*/ 556565 h 2226259"/>
                  <a:gd name="connsiteX3" fmla="*/ 964083 w 1928164"/>
                  <a:gd name="connsiteY3" fmla="*/ 0 h 2226259"/>
                  <a:gd name="connsiteX4" fmla="*/ 1928165 w 1928164"/>
                  <a:gd name="connsiteY4" fmla="*/ 556565 h 2226259"/>
                  <a:gd name="connsiteX5" fmla="*/ 1928165 w 1928164"/>
                  <a:gd name="connsiteY5" fmla="*/ 1669695 h 2226259"/>
                  <a:gd name="connsiteX6" fmla="*/ 964083 w 1928164"/>
                  <a:gd name="connsiteY6" fmla="*/ 2226259 h 2226259"/>
                  <a:gd name="connsiteX7" fmla="*/ 28651 w 1928164"/>
                  <a:gd name="connsiteY7" fmla="*/ 1653235 h 2226259"/>
                  <a:gd name="connsiteX8" fmla="*/ 964083 w 1928164"/>
                  <a:gd name="connsiteY8" fmla="*/ 2193341 h 2226259"/>
                  <a:gd name="connsiteX9" fmla="*/ 1899514 w 1928164"/>
                  <a:gd name="connsiteY9" fmla="*/ 1653235 h 2226259"/>
                  <a:gd name="connsiteX10" fmla="*/ 1899514 w 1928164"/>
                  <a:gd name="connsiteY10" fmla="*/ 573024 h 2226259"/>
                  <a:gd name="connsiteX11" fmla="*/ 964083 w 1928164"/>
                  <a:gd name="connsiteY11" fmla="*/ 32918 h 2226259"/>
                  <a:gd name="connsiteX12" fmla="*/ 28651 w 1928164"/>
                  <a:gd name="connsiteY12" fmla="*/ 573024 h 2226259"/>
                  <a:gd name="connsiteX13" fmla="*/ 28651 w 1928164"/>
                  <a:gd name="connsiteY13" fmla="*/ 1653235 h 2226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28164" h="2226259">
                    <a:moveTo>
                      <a:pt x="964083" y="2226259"/>
                    </a:moveTo>
                    <a:lnTo>
                      <a:pt x="0" y="1669695"/>
                    </a:lnTo>
                    <a:lnTo>
                      <a:pt x="0" y="556565"/>
                    </a:lnTo>
                    <a:lnTo>
                      <a:pt x="964083" y="0"/>
                    </a:lnTo>
                    <a:lnTo>
                      <a:pt x="1928165" y="556565"/>
                    </a:lnTo>
                    <a:lnTo>
                      <a:pt x="1928165" y="1669695"/>
                    </a:lnTo>
                    <a:lnTo>
                      <a:pt x="964083" y="2226259"/>
                    </a:lnTo>
                    <a:close/>
                    <a:moveTo>
                      <a:pt x="28651" y="1653235"/>
                    </a:moveTo>
                    <a:lnTo>
                      <a:pt x="964083" y="2193341"/>
                    </a:lnTo>
                    <a:lnTo>
                      <a:pt x="1899514" y="1653235"/>
                    </a:lnTo>
                    <a:lnTo>
                      <a:pt x="1899514" y="573024"/>
                    </a:lnTo>
                    <a:lnTo>
                      <a:pt x="964083" y="32918"/>
                    </a:lnTo>
                    <a:lnTo>
                      <a:pt x="28651" y="573024"/>
                    </a:lnTo>
                    <a:lnTo>
                      <a:pt x="28651" y="1653235"/>
                    </a:lnTo>
                    <a:close/>
                  </a:path>
                </a:pathLst>
              </a:custGeom>
              <a:solidFill>
                <a:srgbClr val="FFFFFF"/>
              </a:solidFill>
              <a:ln w="3048" cap="flat">
                <a:noFill/>
                <a:prstDash val="solid"/>
                <a:miter/>
              </a:ln>
              <a:effectLst>
                <a:outerShdw blurRad="107950" dist="12700" dir="5400000" algn="ctr">
                  <a:srgbClr val="000000"/>
                </a:outerShdw>
              </a:effectLst>
              <a:sp3d contourW="44450" prstMaterial="matte">
                <a:bevelT w="63500" h="63500" prst="artDeco"/>
                <a:contourClr>
                  <a:srgbClr val="FFFFFF"/>
                </a:contourClr>
              </a:sp3d>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sp>
          <p:nvSpPr>
            <p:cNvPr id="417" name="TextBox 416">
              <a:extLst>
                <a:ext uri="{FF2B5EF4-FFF2-40B4-BE49-F238E27FC236}">
                  <a16:creationId xmlns:a16="http://schemas.microsoft.com/office/drawing/2014/main" id="{54937F86-5DE7-7631-356B-384A4A864AA0}"/>
                </a:ext>
              </a:extLst>
            </p:cNvPr>
            <p:cNvSpPr txBox="1"/>
            <p:nvPr/>
          </p:nvSpPr>
          <p:spPr>
            <a:xfrm>
              <a:off x="4650698" y="1822085"/>
              <a:ext cx="1081704"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rPr>
                <a:t>D</a:t>
              </a:r>
              <a:endParaRPr kumimoji="0" lang="en-GB" sz="48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endParaRPr>
            </a:p>
          </p:txBody>
        </p:sp>
      </p:grpSp>
      <p:sp>
        <p:nvSpPr>
          <p:cNvPr id="111" name="Freeform: Shape 110">
            <a:extLst>
              <a:ext uri="{FF2B5EF4-FFF2-40B4-BE49-F238E27FC236}">
                <a16:creationId xmlns:a16="http://schemas.microsoft.com/office/drawing/2014/main" id="{054C565D-E7D5-B67B-DEA4-B26D4EDAE48C}"/>
              </a:ext>
            </a:extLst>
          </p:cNvPr>
          <p:cNvSpPr/>
          <p:nvPr/>
        </p:nvSpPr>
        <p:spPr>
          <a:xfrm rot="10800000">
            <a:off x="3006272" y="1908862"/>
            <a:ext cx="54254" cy="701040"/>
          </a:xfrm>
          <a:custGeom>
            <a:avLst/>
            <a:gdLst>
              <a:gd name="connsiteX0" fmla="*/ 0 w 54254"/>
              <a:gd name="connsiteY0" fmla="*/ 0 h 701040"/>
              <a:gd name="connsiteX1" fmla="*/ 54254 w 54254"/>
              <a:gd name="connsiteY1" fmla="*/ 0 h 701040"/>
              <a:gd name="connsiteX2" fmla="*/ 54254 w 54254"/>
              <a:gd name="connsiteY2" fmla="*/ 701040 h 701040"/>
              <a:gd name="connsiteX3" fmla="*/ 0 w 54254"/>
              <a:gd name="connsiteY3" fmla="*/ 701040 h 701040"/>
            </a:gdLst>
            <a:ahLst/>
            <a:cxnLst>
              <a:cxn ang="0">
                <a:pos x="connsiteX0" y="connsiteY0"/>
              </a:cxn>
              <a:cxn ang="0">
                <a:pos x="connsiteX1" y="connsiteY1"/>
              </a:cxn>
              <a:cxn ang="0">
                <a:pos x="connsiteX2" y="connsiteY2"/>
              </a:cxn>
              <a:cxn ang="0">
                <a:pos x="connsiteX3" y="connsiteY3"/>
              </a:cxn>
            </a:cxnLst>
            <a:rect l="l" t="t" r="r" b="b"/>
            <a:pathLst>
              <a:path w="54254" h="701040">
                <a:moveTo>
                  <a:pt x="0" y="0"/>
                </a:moveTo>
                <a:lnTo>
                  <a:pt x="54254" y="0"/>
                </a:lnTo>
                <a:lnTo>
                  <a:pt x="54254" y="701040"/>
                </a:lnTo>
                <a:lnTo>
                  <a:pt x="0" y="701040"/>
                </a:lnTo>
                <a:close/>
              </a:path>
            </a:pathLst>
          </a:custGeom>
          <a:solidFill>
            <a:schemeClr val="accent5">
              <a:lumMod val="60000"/>
              <a:lumOff val="40000"/>
            </a:schemeClr>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10" name="Freeform: Shape 209">
            <a:extLst>
              <a:ext uri="{FF2B5EF4-FFF2-40B4-BE49-F238E27FC236}">
                <a16:creationId xmlns:a16="http://schemas.microsoft.com/office/drawing/2014/main" id="{9A2C5B10-D0FE-16CC-F25E-853AF8FCBB65}"/>
              </a:ext>
            </a:extLst>
          </p:cNvPr>
          <p:cNvSpPr/>
          <p:nvPr/>
        </p:nvSpPr>
        <p:spPr>
          <a:xfrm>
            <a:off x="9182709" y="2568544"/>
            <a:ext cx="54254" cy="701040"/>
          </a:xfrm>
          <a:custGeom>
            <a:avLst/>
            <a:gdLst>
              <a:gd name="connsiteX0" fmla="*/ 0 w 54254"/>
              <a:gd name="connsiteY0" fmla="*/ 0 h 701040"/>
              <a:gd name="connsiteX1" fmla="*/ 54254 w 54254"/>
              <a:gd name="connsiteY1" fmla="*/ 0 h 701040"/>
              <a:gd name="connsiteX2" fmla="*/ 54254 w 54254"/>
              <a:gd name="connsiteY2" fmla="*/ 701040 h 701040"/>
              <a:gd name="connsiteX3" fmla="*/ 0 w 54254"/>
              <a:gd name="connsiteY3" fmla="*/ 701040 h 701040"/>
            </a:gdLst>
            <a:ahLst/>
            <a:cxnLst>
              <a:cxn ang="0">
                <a:pos x="connsiteX0" y="connsiteY0"/>
              </a:cxn>
              <a:cxn ang="0">
                <a:pos x="connsiteX1" y="connsiteY1"/>
              </a:cxn>
              <a:cxn ang="0">
                <a:pos x="connsiteX2" y="connsiteY2"/>
              </a:cxn>
              <a:cxn ang="0">
                <a:pos x="connsiteX3" y="connsiteY3"/>
              </a:cxn>
            </a:cxnLst>
            <a:rect l="l" t="t" r="r" b="b"/>
            <a:pathLst>
              <a:path w="54254" h="701040">
                <a:moveTo>
                  <a:pt x="0" y="0"/>
                </a:moveTo>
                <a:lnTo>
                  <a:pt x="54254" y="0"/>
                </a:lnTo>
                <a:lnTo>
                  <a:pt x="54254" y="701040"/>
                </a:lnTo>
                <a:lnTo>
                  <a:pt x="0" y="701040"/>
                </a:lnTo>
                <a:close/>
              </a:path>
            </a:pathLst>
          </a:custGeom>
          <a:solidFill>
            <a:srgbClr val="FFD500"/>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06" name="Freeform: Shape 305">
            <a:extLst>
              <a:ext uri="{FF2B5EF4-FFF2-40B4-BE49-F238E27FC236}">
                <a16:creationId xmlns:a16="http://schemas.microsoft.com/office/drawing/2014/main" id="{59EA91CA-6855-2A8B-7903-CE1BB3EA4410}"/>
              </a:ext>
            </a:extLst>
          </p:cNvPr>
          <p:cNvSpPr/>
          <p:nvPr/>
        </p:nvSpPr>
        <p:spPr>
          <a:xfrm rot="10800000">
            <a:off x="3006272" y="3862596"/>
            <a:ext cx="54254" cy="701040"/>
          </a:xfrm>
          <a:custGeom>
            <a:avLst/>
            <a:gdLst>
              <a:gd name="connsiteX0" fmla="*/ 0 w 54254"/>
              <a:gd name="connsiteY0" fmla="*/ 0 h 701040"/>
              <a:gd name="connsiteX1" fmla="*/ 54254 w 54254"/>
              <a:gd name="connsiteY1" fmla="*/ 0 h 701040"/>
              <a:gd name="connsiteX2" fmla="*/ 54254 w 54254"/>
              <a:gd name="connsiteY2" fmla="*/ 701040 h 701040"/>
              <a:gd name="connsiteX3" fmla="*/ 0 w 54254"/>
              <a:gd name="connsiteY3" fmla="*/ 701040 h 701040"/>
            </a:gdLst>
            <a:ahLst/>
            <a:cxnLst>
              <a:cxn ang="0">
                <a:pos x="connsiteX0" y="connsiteY0"/>
              </a:cxn>
              <a:cxn ang="0">
                <a:pos x="connsiteX1" y="connsiteY1"/>
              </a:cxn>
              <a:cxn ang="0">
                <a:pos x="connsiteX2" y="connsiteY2"/>
              </a:cxn>
              <a:cxn ang="0">
                <a:pos x="connsiteX3" y="connsiteY3"/>
              </a:cxn>
            </a:cxnLst>
            <a:rect l="l" t="t" r="r" b="b"/>
            <a:pathLst>
              <a:path w="54254" h="701040">
                <a:moveTo>
                  <a:pt x="0" y="0"/>
                </a:moveTo>
                <a:lnTo>
                  <a:pt x="54254" y="0"/>
                </a:lnTo>
                <a:lnTo>
                  <a:pt x="54254" y="701040"/>
                </a:lnTo>
                <a:lnTo>
                  <a:pt x="0" y="701040"/>
                </a:lnTo>
                <a:close/>
              </a:path>
            </a:pathLst>
          </a:custGeom>
          <a:solidFill>
            <a:srgbClr val="FE0214"/>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3" name="Freeform: Shape 402">
            <a:extLst>
              <a:ext uri="{FF2B5EF4-FFF2-40B4-BE49-F238E27FC236}">
                <a16:creationId xmlns:a16="http://schemas.microsoft.com/office/drawing/2014/main" id="{BB773AC1-025E-BB26-DEDA-6A98F155F6E4}"/>
              </a:ext>
            </a:extLst>
          </p:cNvPr>
          <p:cNvSpPr/>
          <p:nvPr/>
        </p:nvSpPr>
        <p:spPr>
          <a:xfrm>
            <a:off x="9182709" y="4492752"/>
            <a:ext cx="54254" cy="701040"/>
          </a:xfrm>
          <a:custGeom>
            <a:avLst/>
            <a:gdLst>
              <a:gd name="connsiteX0" fmla="*/ 0 w 54254"/>
              <a:gd name="connsiteY0" fmla="*/ 0 h 701040"/>
              <a:gd name="connsiteX1" fmla="*/ 54254 w 54254"/>
              <a:gd name="connsiteY1" fmla="*/ 0 h 701040"/>
              <a:gd name="connsiteX2" fmla="*/ 54254 w 54254"/>
              <a:gd name="connsiteY2" fmla="*/ 701040 h 701040"/>
              <a:gd name="connsiteX3" fmla="*/ 0 w 54254"/>
              <a:gd name="connsiteY3" fmla="*/ 701040 h 701040"/>
            </a:gdLst>
            <a:ahLst/>
            <a:cxnLst>
              <a:cxn ang="0">
                <a:pos x="connsiteX0" y="connsiteY0"/>
              </a:cxn>
              <a:cxn ang="0">
                <a:pos x="connsiteX1" y="connsiteY1"/>
              </a:cxn>
              <a:cxn ang="0">
                <a:pos x="connsiteX2" y="connsiteY2"/>
              </a:cxn>
              <a:cxn ang="0">
                <a:pos x="connsiteX3" y="connsiteY3"/>
              </a:cxn>
            </a:cxnLst>
            <a:rect l="l" t="t" r="r" b="b"/>
            <a:pathLst>
              <a:path w="54254" h="701040">
                <a:moveTo>
                  <a:pt x="0" y="0"/>
                </a:moveTo>
                <a:lnTo>
                  <a:pt x="54254" y="0"/>
                </a:lnTo>
                <a:lnTo>
                  <a:pt x="54254" y="701040"/>
                </a:lnTo>
                <a:lnTo>
                  <a:pt x="0" y="701040"/>
                </a:lnTo>
                <a:close/>
              </a:path>
            </a:pathLst>
          </a:custGeom>
          <a:solidFill>
            <a:srgbClr val="77DA00"/>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5" name="TextBox 404">
            <a:extLst>
              <a:ext uri="{FF2B5EF4-FFF2-40B4-BE49-F238E27FC236}">
                <a16:creationId xmlns:a16="http://schemas.microsoft.com/office/drawing/2014/main" id="{7E2C9D2E-B06B-1A1B-4ABB-E637DA16163A}"/>
              </a:ext>
            </a:extLst>
          </p:cNvPr>
          <p:cNvSpPr txBox="1"/>
          <p:nvPr/>
        </p:nvSpPr>
        <p:spPr>
          <a:xfrm>
            <a:off x="9294331" y="2488177"/>
            <a:ext cx="2372177" cy="86177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D500"/>
                </a:solidFill>
                <a:effectLst/>
                <a:uLnTx/>
                <a:uFillTx/>
                <a:latin typeface="Poppins" panose="00000500000000000000" pitchFamily="2" charset="0"/>
                <a:ea typeface="+mn-ea"/>
                <a:cs typeface="Poppins" panose="00000500000000000000" pitchFamily="2" charset="0"/>
              </a:rPr>
              <a:t>Technology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rPr>
              <a:t>This is a Sample Text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rPr>
              <a:t>This is a Sample Text</a:t>
            </a:r>
            <a:endParaRPr kumimoji="0" lang="en-GB" sz="16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endParaRPr>
          </a:p>
        </p:txBody>
      </p:sp>
      <p:sp>
        <p:nvSpPr>
          <p:cNvPr id="406" name="TextBox 405">
            <a:extLst>
              <a:ext uri="{FF2B5EF4-FFF2-40B4-BE49-F238E27FC236}">
                <a16:creationId xmlns:a16="http://schemas.microsoft.com/office/drawing/2014/main" id="{3822B67A-89CD-44DF-30F8-61AC27A95013}"/>
              </a:ext>
            </a:extLst>
          </p:cNvPr>
          <p:cNvSpPr txBox="1"/>
          <p:nvPr/>
        </p:nvSpPr>
        <p:spPr>
          <a:xfrm>
            <a:off x="9294330" y="4412385"/>
            <a:ext cx="2372177" cy="86177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77DA00"/>
                </a:solidFill>
                <a:effectLst/>
                <a:uLnTx/>
                <a:uFillTx/>
                <a:latin typeface="Poppins" panose="00000500000000000000" pitchFamily="2" charset="0"/>
                <a:ea typeface="+mn-ea"/>
                <a:cs typeface="Poppins" panose="00000500000000000000" pitchFamily="2" charset="0"/>
              </a:rPr>
              <a:t>Engineering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rPr>
              <a:t>This is a Sample Text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rPr>
              <a:t>This is a Sample Text</a:t>
            </a:r>
            <a:endParaRPr kumimoji="0" lang="en-GB" sz="16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endParaRPr>
          </a:p>
        </p:txBody>
      </p:sp>
      <p:sp>
        <p:nvSpPr>
          <p:cNvPr id="407" name="TextBox 406">
            <a:extLst>
              <a:ext uri="{FF2B5EF4-FFF2-40B4-BE49-F238E27FC236}">
                <a16:creationId xmlns:a16="http://schemas.microsoft.com/office/drawing/2014/main" id="{7AC4E497-419E-C797-36C4-B2EE2B8D19C2}"/>
              </a:ext>
            </a:extLst>
          </p:cNvPr>
          <p:cNvSpPr txBox="1"/>
          <p:nvPr/>
        </p:nvSpPr>
        <p:spPr>
          <a:xfrm>
            <a:off x="576727" y="3782229"/>
            <a:ext cx="2372177" cy="861774"/>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E0214"/>
                </a:solidFill>
                <a:effectLst/>
                <a:uLnTx/>
                <a:uFillTx/>
                <a:latin typeface="Poppins" panose="00000500000000000000" pitchFamily="2" charset="0"/>
                <a:ea typeface="+mn-ea"/>
                <a:cs typeface="Poppins" panose="00000500000000000000" pitchFamily="2" charset="0"/>
              </a:rPr>
              <a:t>Mathematics</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rPr>
              <a:t>This is a Sample Text</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rPr>
              <a:t>This is a Sample Text</a:t>
            </a:r>
            <a:endParaRPr kumimoji="0" lang="en-GB" sz="16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endParaRPr>
          </a:p>
        </p:txBody>
      </p:sp>
      <p:sp>
        <p:nvSpPr>
          <p:cNvPr id="408" name="TextBox 407">
            <a:extLst>
              <a:ext uri="{FF2B5EF4-FFF2-40B4-BE49-F238E27FC236}">
                <a16:creationId xmlns:a16="http://schemas.microsoft.com/office/drawing/2014/main" id="{A6077F1E-8DBC-3DC0-23FC-70DF2A7DA97E}"/>
              </a:ext>
            </a:extLst>
          </p:cNvPr>
          <p:cNvSpPr txBox="1"/>
          <p:nvPr/>
        </p:nvSpPr>
        <p:spPr>
          <a:xfrm>
            <a:off x="580285" y="1828495"/>
            <a:ext cx="2372177" cy="861774"/>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65381">
                    <a:lumMod val="60000"/>
                    <a:lumOff val="40000"/>
                  </a:srgbClr>
                </a:solidFill>
                <a:effectLst/>
                <a:uLnTx/>
                <a:uFillTx/>
                <a:latin typeface="Poppins" panose="00000500000000000000" pitchFamily="2" charset="0"/>
                <a:ea typeface="+mn-ea"/>
                <a:cs typeface="Poppins" panose="00000500000000000000" pitchFamily="2" charset="0"/>
              </a:rPr>
              <a:t>Science</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rPr>
              <a:t>This is a Sample Text</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rPr>
              <a:t>This is a Sample Text</a:t>
            </a:r>
            <a:endParaRPr kumimoji="0" lang="en-GB" sz="16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endParaRPr>
          </a:p>
        </p:txBody>
      </p:sp>
      <p:pic>
        <p:nvPicPr>
          <p:cNvPr id="410" name="Graphic 409" descr="Atom with solid fill">
            <a:extLst>
              <a:ext uri="{FF2B5EF4-FFF2-40B4-BE49-F238E27FC236}">
                <a16:creationId xmlns:a16="http://schemas.microsoft.com/office/drawing/2014/main" id="{63BEE6A9-237C-4437-4E57-70865BCE3CE1}"/>
              </a:ext>
            </a:extLst>
          </p:cNvPr>
          <p:cNvPicPr>
            <a:picLocks noChangeAspect="1"/>
          </p:cNvPicPr>
          <p:nvPr/>
        </p:nvPicPr>
        <p:blipFill>
          <a:blip r:embed="rId3" cstate="hq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8338054" y="4418191"/>
            <a:ext cx="753486" cy="753486"/>
          </a:xfrm>
          <a:prstGeom prst="rect">
            <a:avLst/>
          </a:prstGeom>
        </p:spPr>
      </p:pic>
      <p:pic>
        <p:nvPicPr>
          <p:cNvPr id="411" name="Graphic 410" descr="Bullseye with solid fill">
            <a:extLst>
              <a:ext uri="{FF2B5EF4-FFF2-40B4-BE49-F238E27FC236}">
                <a16:creationId xmlns:a16="http://schemas.microsoft.com/office/drawing/2014/main" id="{245F3887-B355-C3D3-C7DB-9FAC7A5773AB}"/>
              </a:ext>
            </a:extLst>
          </p:cNvPr>
          <p:cNvPicPr>
            <a:picLocks noChangeAspect="1"/>
          </p:cNvPicPr>
          <p:nvPr/>
        </p:nvPicPr>
        <p:blipFill>
          <a:blip r:embed="rId5" cstate="hq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094576" y="1899596"/>
            <a:ext cx="753486" cy="753486"/>
          </a:xfrm>
          <a:prstGeom prst="rect">
            <a:avLst/>
          </a:prstGeom>
        </p:spPr>
      </p:pic>
      <p:pic>
        <p:nvPicPr>
          <p:cNvPr id="412" name="Graphic 411" descr="Group brainstorm with solid fill">
            <a:extLst>
              <a:ext uri="{FF2B5EF4-FFF2-40B4-BE49-F238E27FC236}">
                <a16:creationId xmlns:a16="http://schemas.microsoft.com/office/drawing/2014/main" id="{BCEDAB22-46A9-1EA1-834E-15C45B409400}"/>
              </a:ext>
            </a:extLst>
          </p:cNvPr>
          <p:cNvPicPr>
            <a:picLocks noChangeAspect="1"/>
          </p:cNvPicPr>
          <p:nvPr/>
        </p:nvPicPr>
        <p:blipFill>
          <a:blip r:embed="rId7" cstate="hq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3094576" y="3846565"/>
            <a:ext cx="753486" cy="753486"/>
          </a:xfrm>
          <a:prstGeom prst="rect">
            <a:avLst/>
          </a:prstGeom>
        </p:spPr>
      </p:pic>
      <p:pic>
        <p:nvPicPr>
          <p:cNvPr id="413" name="Graphic 412" descr="Lightbulb and gear with solid fill">
            <a:extLst>
              <a:ext uri="{FF2B5EF4-FFF2-40B4-BE49-F238E27FC236}">
                <a16:creationId xmlns:a16="http://schemas.microsoft.com/office/drawing/2014/main" id="{78E5E2BB-57C6-3779-6F73-C4A827F2E1D4}"/>
              </a:ext>
            </a:extLst>
          </p:cNvPr>
          <p:cNvPicPr>
            <a:picLocks noChangeAspect="1"/>
          </p:cNvPicPr>
          <p:nvPr/>
        </p:nvPicPr>
        <p:blipFill>
          <a:blip r:embed="rId9" cstate="hq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8338054" y="2542321"/>
            <a:ext cx="753486" cy="753486"/>
          </a:xfrm>
          <a:prstGeom prst="rect">
            <a:avLst/>
          </a:prstGeom>
        </p:spPr>
      </p:pic>
      <p:grpSp>
        <p:nvGrpSpPr>
          <p:cNvPr id="2" name="Group 1">
            <a:extLst>
              <a:ext uri="{FF2B5EF4-FFF2-40B4-BE49-F238E27FC236}">
                <a16:creationId xmlns:a16="http://schemas.microsoft.com/office/drawing/2014/main" id="{1A68F43E-0926-9E5B-DDA8-9EF45403AAD8}"/>
              </a:ext>
            </a:extLst>
          </p:cNvPr>
          <p:cNvGrpSpPr/>
          <p:nvPr/>
        </p:nvGrpSpPr>
        <p:grpSpPr>
          <a:xfrm>
            <a:off x="5941771" y="1828495"/>
            <a:ext cx="1928164" cy="2226259"/>
            <a:chOff x="5941771" y="1828495"/>
            <a:chExt cx="1928164" cy="2226259"/>
          </a:xfrm>
        </p:grpSpPr>
        <p:grpSp>
          <p:nvGrpSpPr>
            <p:cNvPr id="10" name="Graphic 4">
              <a:extLst>
                <a:ext uri="{FF2B5EF4-FFF2-40B4-BE49-F238E27FC236}">
                  <a16:creationId xmlns:a16="http://schemas.microsoft.com/office/drawing/2014/main" id="{F611E39C-9D89-596E-93C0-BA9E12E1E742}"/>
                </a:ext>
              </a:extLst>
            </p:cNvPr>
            <p:cNvGrpSpPr/>
            <p:nvPr/>
          </p:nvGrpSpPr>
          <p:grpSpPr>
            <a:xfrm>
              <a:off x="5941771" y="1828495"/>
              <a:ext cx="1928164" cy="2226259"/>
              <a:chOff x="5941771" y="1828495"/>
              <a:chExt cx="1928164" cy="2226259"/>
            </a:xfrm>
            <a:solidFill>
              <a:srgbClr val="FFD500"/>
            </a:solidFill>
            <a:scene3d>
              <a:camera prst="orthographicFront">
                <a:rot lat="0" lon="0" rev="0"/>
              </a:camera>
              <a:lightRig rig="soft" dir="t">
                <a:rot lat="0" lon="0" rev="0"/>
              </a:lightRig>
            </a:scene3d>
          </p:grpSpPr>
          <p:sp>
            <p:nvSpPr>
              <p:cNvPr id="11" name="Freeform: Shape 10">
                <a:extLst>
                  <a:ext uri="{FF2B5EF4-FFF2-40B4-BE49-F238E27FC236}">
                    <a16:creationId xmlns:a16="http://schemas.microsoft.com/office/drawing/2014/main" id="{89F42851-70F2-C1BC-6D94-47CC6F17296D}"/>
                  </a:ext>
                </a:extLst>
              </p:cNvPr>
              <p:cNvSpPr/>
              <p:nvPr/>
            </p:nvSpPr>
            <p:spPr>
              <a:xfrm>
                <a:off x="5956096" y="1844954"/>
                <a:ext cx="1899513" cy="2193340"/>
              </a:xfrm>
              <a:custGeom>
                <a:avLst/>
                <a:gdLst>
                  <a:gd name="connsiteX0" fmla="*/ 0 w 1899513"/>
                  <a:gd name="connsiteY0" fmla="*/ 548335 h 2193340"/>
                  <a:gd name="connsiteX1" fmla="*/ 0 w 1899513"/>
                  <a:gd name="connsiteY1" fmla="*/ 1645006 h 2193340"/>
                  <a:gd name="connsiteX2" fmla="*/ 949757 w 1899513"/>
                  <a:gd name="connsiteY2" fmla="*/ 2193341 h 2193340"/>
                  <a:gd name="connsiteX3" fmla="*/ 1899514 w 1899513"/>
                  <a:gd name="connsiteY3" fmla="*/ 1645006 h 2193340"/>
                  <a:gd name="connsiteX4" fmla="*/ 1899514 w 1899513"/>
                  <a:gd name="connsiteY4" fmla="*/ 548335 h 2193340"/>
                  <a:gd name="connsiteX5" fmla="*/ 949757 w 1899513"/>
                  <a:gd name="connsiteY5" fmla="*/ 0 h 219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9513" h="2193340">
                    <a:moveTo>
                      <a:pt x="0" y="548335"/>
                    </a:moveTo>
                    <a:lnTo>
                      <a:pt x="0" y="1645006"/>
                    </a:lnTo>
                    <a:lnTo>
                      <a:pt x="949757" y="2193341"/>
                    </a:lnTo>
                    <a:lnTo>
                      <a:pt x="1899514" y="1645006"/>
                    </a:lnTo>
                    <a:lnTo>
                      <a:pt x="1899514" y="548335"/>
                    </a:lnTo>
                    <a:lnTo>
                      <a:pt x="949757" y="0"/>
                    </a:lnTo>
                    <a:close/>
                  </a:path>
                </a:pathLst>
              </a:custGeom>
              <a:grpFill/>
              <a:ln w="3048" cap="flat">
                <a:noFill/>
                <a:prstDash val="solid"/>
                <a:miter/>
              </a:ln>
              <a:effectLst>
                <a:outerShdw blurRad="107950" dist="12700" dir="5400000" algn="ctr">
                  <a:srgbClr val="000000"/>
                </a:outerShdw>
              </a:effectLst>
              <a:sp3d contourW="44450" prstMaterial="matte">
                <a:bevelT w="63500" h="63500" prst="artDeco"/>
                <a:contourClr>
                  <a:srgbClr val="FFFFFF"/>
                </a:contourClr>
              </a:sp3d>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2" name="Freeform: Shape 11">
                <a:extLst>
                  <a:ext uri="{FF2B5EF4-FFF2-40B4-BE49-F238E27FC236}">
                    <a16:creationId xmlns:a16="http://schemas.microsoft.com/office/drawing/2014/main" id="{01181D85-9472-00FA-4B21-EBA0C159AF55}"/>
                  </a:ext>
                </a:extLst>
              </p:cNvPr>
              <p:cNvSpPr/>
              <p:nvPr/>
            </p:nvSpPr>
            <p:spPr>
              <a:xfrm>
                <a:off x="5941771" y="1828495"/>
                <a:ext cx="1928164" cy="2226259"/>
              </a:xfrm>
              <a:custGeom>
                <a:avLst/>
                <a:gdLst>
                  <a:gd name="connsiteX0" fmla="*/ 964082 w 1928164"/>
                  <a:gd name="connsiteY0" fmla="*/ 2226259 h 2226259"/>
                  <a:gd name="connsiteX1" fmla="*/ 0 w 1928164"/>
                  <a:gd name="connsiteY1" fmla="*/ 1669695 h 2226259"/>
                  <a:gd name="connsiteX2" fmla="*/ 0 w 1928164"/>
                  <a:gd name="connsiteY2" fmla="*/ 556565 h 2226259"/>
                  <a:gd name="connsiteX3" fmla="*/ 964082 w 1928164"/>
                  <a:gd name="connsiteY3" fmla="*/ 0 h 2226259"/>
                  <a:gd name="connsiteX4" fmla="*/ 1928165 w 1928164"/>
                  <a:gd name="connsiteY4" fmla="*/ 556565 h 2226259"/>
                  <a:gd name="connsiteX5" fmla="*/ 1928165 w 1928164"/>
                  <a:gd name="connsiteY5" fmla="*/ 1669695 h 2226259"/>
                  <a:gd name="connsiteX6" fmla="*/ 964082 w 1928164"/>
                  <a:gd name="connsiteY6" fmla="*/ 2226259 h 2226259"/>
                  <a:gd name="connsiteX7" fmla="*/ 28346 w 1928164"/>
                  <a:gd name="connsiteY7" fmla="*/ 1653235 h 2226259"/>
                  <a:gd name="connsiteX8" fmla="*/ 963778 w 1928164"/>
                  <a:gd name="connsiteY8" fmla="*/ 2193341 h 2226259"/>
                  <a:gd name="connsiteX9" fmla="*/ 1899209 w 1928164"/>
                  <a:gd name="connsiteY9" fmla="*/ 1653235 h 2226259"/>
                  <a:gd name="connsiteX10" fmla="*/ 1899209 w 1928164"/>
                  <a:gd name="connsiteY10" fmla="*/ 573024 h 2226259"/>
                  <a:gd name="connsiteX11" fmla="*/ 963778 w 1928164"/>
                  <a:gd name="connsiteY11" fmla="*/ 32918 h 2226259"/>
                  <a:gd name="connsiteX12" fmla="*/ 28346 w 1928164"/>
                  <a:gd name="connsiteY12" fmla="*/ 573024 h 2226259"/>
                  <a:gd name="connsiteX13" fmla="*/ 28346 w 1928164"/>
                  <a:gd name="connsiteY13" fmla="*/ 1653235 h 2226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28164" h="2226259">
                    <a:moveTo>
                      <a:pt x="964082" y="2226259"/>
                    </a:moveTo>
                    <a:lnTo>
                      <a:pt x="0" y="1669695"/>
                    </a:lnTo>
                    <a:lnTo>
                      <a:pt x="0" y="556565"/>
                    </a:lnTo>
                    <a:lnTo>
                      <a:pt x="964082" y="0"/>
                    </a:lnTo>
                    <a:lnTo>
                      <a:pt x="1928165" y="556565"/>
                    </a:lnTo>
                    <a:lnTo>
                      <a:pt x="1928165" y="1669695"/>
                    </a:lnTo>
                    <a:lnTo>
                      <a:pt x="964082" y="2226259"/>
                    </a:lnTo>
                    <a:close/>
                    <a:moveTo>
                      <a:pt x="28346" y="1653235"/>
                    </a:moveTo>
                    <a:lnTo>
                      <a:pt x="963778" y="2193341"/>
                    </a:lnTo>
                    <a:lnTo>
                      <a:pt x="1899209" y="1653235"/>
                    </a:lnTo>
                    <a:lnTo>
                      <a:pt x="1899209" y="573024"/>
                    </a:lnTo>
                    <a:lnTo>
                      <a:pt x="963778" y="32918"/>
                    </a:lnTo>
                    <a:lnTo>
                      <a:pt x="28346" y="573024"/>
                    </a:lnTo>
                    <a:lnTo>
                      <a:pt x="28346" y="1653235"/>
                    </a:lnTo>
                    <a:close/>
                  </a:path>
                </a:pathLst>
              </a:custGeom>
              <a:solidFill>
                <a:schemeClr val="bg1"/>
              </a:solidFill>
              <a:ln w="3048" cap="flat">
                <a:noFill/>
                <a:prstDash val="solid"/>
                <a:miter/>
              </a:ln>
              <a:effectLst>
                <a:outerShdw blurRad="107950" dist="12700" dir="5400000" algn="ctr">
                  <a:srgbClr val="000000"/>
                </a:outerShdw>
              </a:effectLst>
              <a:sp3d contourW="44450" prstMaterial="matte">
                <a:bevelT w="63500" h="63500" prst="artDeco"/>
                <a:contourClr>
                  <a:srgbClr val="FFFFFF"/>
                </a:contourClr>
              </a:sp3d>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sp>
          <p:nvSpPr>
            <p:cNvPr id="414" name="TextBox 413">
              <a:extLst>
                <a:ext uri="{FF2B5EF4-FFF2-40B4-BE49-F238E27FC236}">
                  <a16:creationId xmlns:a16="http://schemas.microsoft.com/office/drawing/2014/main" id="{E3F1E50A-22B7-5935-6591-08663DADFFAA}"/>
                </a:ext>
              </a:extLst>
            </p:cNvPr>
            <p:cNvSpPr txBox="1"/>
            <p:nvPr/>
          </p:nvSpPr>
          <p:spPr>
            <a:xfrm>
              <a:off x="6423653" y="2484060"/>
              <a:ext cx="1081704"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rPr>
                <a:t>A</a:t>
              </a:r>
              <a:endParaRPr kumimoji="0" lang="en-GB" sz="48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endParaRPr>
            </a:p>
          </p:txBody>
        </p:sp>
      </p:grpSp>
      <p:grpSp>
        <p:nvGrpSpPr>
          <p:cNvPr id="3" name="Group 2">
            <a:extLst>
              <a:ext uri="{FF2B5EF4-FFF2-40B4-BE49-F238E27FC236}">
                <a16:creationId xmlns:a16="http://schemas.microsoft.com/office/drawing/2014/main" id="{0DA2DC53-AB8D-4ED2-F6D4-6460A120FB01}"/>
              </a:ext>
            </a:extLst>
          </p:cNvPr>
          <p:cNvGrpSpPr/>
          <p:nvPr/>
        </p:nvGrpSpPr>
        <p:grpSpPr>
          <a:xfrm>
            <a:off x="5941771" y="3748125"/>
            <a:ext cx="1928164" cy="2226259"/>
            <a:chOff x="5941771" y="3748125"/>
            <a:chExt cx="1928164" cy="2226259"/>
          </a:xfrm>
        </p:grpSpPr>
        <p:grpSp>
          <p:nvGrpSpPr>
            <p:cNvPr id="16" name="Graphic 4">
              <a:extLst>
                <a:ext uri="{FF2B5EF4-FFF2-40B4-BE49-F238E27FC236}">
                  <a16:creationId xmlns:a16="http://schemas.microsoft.com/office/drawing/2014/main" id="{B975B876-1271-A4F0-2489-9E5D3E39F654}"/>
                </a:ext>
              </a:extLst>
            </p:cNvPr>
            <p:cNvGrpSpPr/>
            <p:nvPr/>
          </p:nvGrpSpPr>
          <p:grpSpPr>
            <a:xfrm>
              <a:off x="5941771" y="3748125"/>
              <a:ext cx="1928164" cy="2226259"/>
              <a:chOff x="5941771" y="3748125"/>
              <a:chExt cx="1928164" cy="2226259"/>
            </a:xfrm>
            <a:scene3d>
              <a:camera prst="orthographicFront">
                <a:rot lat="0" lon="0" rev="0"/>
              </a:camera>
              <a:lightRig rig="soft" dir="t">
                <a:rot lat="0" lon="0" rev="0"/>
              </a:lightRig>
            </a:scene3d>
          </p:grpSpPr>
          <p:sp>
            <p:nvSpPr>
              <p:cNvPr id="17" name="Freeform: Shape 16">
                <a:extLst>
                  <a:ext uri="{FF2B5EF4-FFF2-40B4-BE49-F238E27FC236}">
                    <a16:creationId xmlns:a16="http://schemas.microsoft.com/office/drawing/2014/main" id="{20395EED-1197-8971-D4B2-B686028964DC}"/>
                  </a:ext>
                </a:extLst>
              </p:cNvPr>
              <p:cNvSpPr/>
              <p:nvPr/>
            </p:nvSpPr>
            <p:spPr>
              <a:xfrm>
                <a:off x="5956096" y="3764584"/>
                <a:ext cx="1899513" cy="2193340"/>
              </a:xfrm>
              <a:custGeom>
                <a:avLst/>
                <a:gdLst>
                  <a:gd name="connsiteX0" fmla="*/ 0 w 1899513"/>
                  <a:gd name="connsiteY0" fmla="*/ 548335 h 2193340"/>
                  <a:gd name="connsiteX1" fmla="*/ 0 w 1899513"/>
                  <a:gd name="connsiteY1" fmla="*/ 1645006 h 2193340"/>
                  <a:gd name="connsiteX2" fmla="*/ 949757 w 1899513"/>
                  <a:gd name="connsiteY2" fmla="*/ 2193341 h 2193340"/>
                  <a:gd name="connsiteX3" fmla="*/ 1899514 w 1899513"/>
                  <a:gd name="connsiteY3" fmla="*/ 1645006 h 2193340"/>
                  <a:gd name="connsiteX4" fmla="*/ 1899514 w 1899513"/>
                  <a:gd name="connsiteY4" fmla="*/ 548335 h 2193340"/>
                  <a:gd name="connsiteX5" fmla="*/ 949757 w 1899513"/>
                  <a:gd name="connsiteY5" fmla="*/ 0 h 219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9513" h="2193340">
                    <a:moveTo>
                      <a:pt x="0" y="548335"/>
                    </a:moveTo>
                    <a:lnTo>
                      <a:pt x="0" y="1645006"/>
                    </a:lnTo>
                    <a:lnTo>
                      <a:pt x="949757" y="2193341"/>
                    </a:lnTo>
                    <a:lnTo>
                      <a:pt x="1899514" y="1645006"/>
                    </a:lnTo>
                    <a:lnTo>
                      <a:pt x="1899514" y="548335"/>
                    </a:lnTo>
                    <a:lnTo>
                      <a:pt x="949757" y="0"/>
                    </a:lnTo>
                    <a:close/>
                  </a:path>
                </a:pathLst>
              </a:custGeom>
              <a:solidFill>
                <a:srgbClr val="77DA00"/>
              </a:solidFill>
              <a:ln w="3048" cap="flat">
                <a:noFill/>
                <a:prstDash val="solid"/>
                <a:miter/>
              </a:ln>
              <a:effectLst>
                <a:outerShdw blurRad="107950" dist="12700" dir="5400000" algn="ctr">
                  <a:srgbClr val="000000"/>
                </a:outerShdw>
              </a:effectLst>
              <a:sp3d contourW="44450" prstMaterial="matte">
                <a:bevelT w="63500" h="63500" prst="artDeco"/>
                <a:contourClr>
                  <a:srgbClr val="FFFFFF"/>
                </a:contourClr>
              </a:sp3d>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414042"/>
                  </a:solidFill>
                  <a:effectLst/>
                  <a:uLnTx/>
                  <a:uFillTx/>
                  <a:latin typeface="Montserrat"/>
                  <a:ea typeface="+mn-ea"/>
                  <a:cs typeface="+mn-cs"/>
                </a:endParaRPr>
              </a:p>
            </p:txBody>
          </p:sp>
          <p:sp>
            <p:nvSpPr>
              <p:cNvPr id="18" name="Freeform: Shape 17">
                <a:extLst>
                  <a:ext uri="{FF2B5EF4-FFF2-40B4-BE49-F238E27FC236}">
                    <a16:creationId xmlns:a16="http://schemas.microsoft.com/office/drawing/2014/main" id="{7A0FE525-3978-1E19-DBB4-D250425A911D}"/>
                  </a:ext>
                </a:extLst>
              </p:cNvPr>
              <p:cNvSpPr/>
              <p:nvPr/>
            </p:nvSpPr>
            <p:spPr>
              <a:xfrm>
                <a:off x="5941771" y="3748125"/>
                <a:ext cx="1928164" cy="2226259"/>
              </a:xfrm>
              <a:custGeom>
                <a:avLst/>
                <a:gdLst>
                  <a:gd name="connsiteX0" fmla="*/ 964082 w 1928164"/>
                  <a:gd name="connsiteY0" fmla="*/ 2226259 h 2226259"/>
                  <a:gd name="connsiteX1" fmla="*/ 0 w 1928164"/>
                  <a:gd name="connsiteY1" fmla="*/ 1669695 h 2226259"/>
                  <a:gd name="connsiteX2" fmla="*/ 0 w 1928164"/>
                  <a:gd name="connsiteY2" fmla="*/ 556565 h 2226259"/>
                  <a:gd name="connsiteX3" fmla="*/ 964082 w 1928164"/>
                  <a:gd name="connsiteY3" fmla="*/ 0 h 2226259"/>
                  <a:gd name="connsiteX4" fmla="*/ 1928165 w 1928164"/>
                  <a:gd name="connsiteY4" fmla="*/ 556565 h 2226259"/>
                  <a:gd name="connsiteX5" fmla="*/ 1928165 w 1928164"/>
                  <a:gd name="connsiteY5" fmla="*/ 1669695 h 2226259"/>
                  <a:gd name="connsiteX6" fmla="*/ 964082 w 1928164"/>
                  <a:gd name="connsiteY6" fmla="*/ 2226259 h 2226259"/>
                  <a:gd name="connsiteX7" fmla="*/ 28346 w 1928164"/>
                  <a:gd name="connsiteY7" fmla="*/ 1653235 h 2226259"/>
                  <a:gd name="connsiteX8" fmla="*/ 963778 w 1928164"/>
                  <a:gd name="connsiteY8" fmla="*/ 2193341 h 2226259"/>
                  <a:gd name="connsiteX9" fmla="*/ 1899209 w 1928164"/>
                  <a:gd name="connsiteY9" fmla="*/ 1653235 h 2226259"/>
                  <a:gd name="connsiteX10" fmla="*/ 1899209 w 1928164"/>
                  <a:gd name="connsiteY10" fmla="*/ 573024 h 2226259"/>
                  <a:gd name="connsiteX11" fmla="*/ 963778 w 1928164"/>
                  <a:gd name="connsiteY11" fmla="*/ 32919 h 2226259"/>
                  <a:gd name="connsiteX12" fmla="*/ 28346 w 1928164"/>
                  <a:gd name="connsiteY12" fmla="*/ 573024 h 2226259"/>
                  <a:gd name="connsiteX13" fmla="*/ 28346 w 1928164"/>
                  <a:gd name="connsiteY13" fmla="*/ 1653235 h 2226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28164" h="2226259">
                    <a:moveTo>
                      <a:pt x="964082" y="2226259"/>
                    </a:moveTo>
                    <a:lnTo>
                      <a:pt x="0" y="1669695"/>
                    </a:lnTo>
                    <a:lnTo>
                      <a:pt x="0" y="556565"/>
                    </a:lnTo>
                    <a:lnTo>
                      <a:pt x="964082" y="0"/>
                    </a:lnTo>
                    <a:lnTo>
                      <a:pt x="1928165" y="556565"/>
                    </a:lnTo>
                    <a:lnTo>
                      <a:pt x="1928165" y="1669695"/>
                    </a:lnTo>
                    <a:lnTo>
                      <a:pt x="964082" y="2226259"/>
                    </a:lnTo>
                    <a:close/>
                    <a:moveTo>
                      <a:pt x="28346" y="1653235"/>
                    </a:moveTo>
                    <a:lnTo>
                      <a:pt x="963778" y="2193341"/>
                    </a:lnTo>
                    <a:lnTo>
                      <a:pt x="1899209" y="1653235"/>
                    </a:lnTo>
                    <a:lnTo>
                      <a:pt x="1899209" y="573024"/>
                    </a:lnTo>
                    <a:lnTo>
                      <a:pt x="963778" y="32919"/>
                    </a:lnTo>
                    <a:lnTo>
                      <a:pt x="28346" y="573024"/>
                    </a:lnTo>
                    <a:lnTo>
                      <a:pt x="28346" y="1653235"/>
                    </a:lnTo>
                    <a:close/>
                  </a:path>
                </a:pathLst>
              </a:custGeom>
              <a:solidFill>
                <a:srgbClr val="FFFFFF"/>
              </a:solidFill>
              <a:ln w="3048" cap="flat">
                <a:noFill/>
                <a:prstDash val="solid"/>
                <a:miter/>
              </a:ln>
              <a:effectLst>
                <a:outerShdw blurRad="107950" dist="12700" dir="5400000" algn="ctr">
                  <a:srgbClr val="000000"/>
                </a:outerShdw>
              </a:effectLst>
              <a:sp3d contourW="44450" prstMaterial="matte">
                <a:bevelT w="63500" h="63500" prst="artDeco"/>
                <a:contourClr>
                  <a:srgbClr val="FFFFFF"/>
                </a:contourClr>
              </a:sp3d>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sp>
          <p:nvSpPr>
            <p:cNvPr id="415" name="TextBox 414">
              <a:extLst>
                <a:ext uri="{FF2B5EF4-FFF2-40B4-BE49-F238E27FC236}">
                  <a16:creationId xmlns:a16="http://schemas.microsoft.com/office/drawing/2014/main" id="{4985C51E-5A46-F044-EBF3-DFEE72A52E66}"/>
                </a:ext>
              </a:extLst>
            </p:cNvPr>
            <p:cNvSpPr txBox="1"/>
            <p:nvPr/>
          </p:nvSpPr>
          <p:spPr>
            <a:xfrm>
              <a:off x="6373919" y="4359387"/>
              <a:ext cx="1081704"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rPr>
                <a:t>B</a:t>
              </a:r>
              <a:endParaRPr kumimoji="0" lang="en-GB" sz="48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endParaRPr>
            </a:p>
          </p:txBody>
        </p:sp>
      </p:grpSp>
      <p:grpSp>
        <p:nvGrpSpPr>
          <p:cNvPr id="4" name="Group 3">
            <a:extLst>
              <a:ext uri="{FF2B5EF4-FFF2-40B4-BE49-F238E27FC236}">
                <a16:creationId xmlns:a16="http://schemas.microsoft.com/office/drawing/2014/main" id="{864037BF-A7F9-8B46-B151-D7E72D3C109B}"/>
              </a:ext>
            </a:extLst>
          </p:cNvPr>
          <p:cNvGrpSpPr/>
          <p:nvPr/>
        </p:nvGrpSpPr>
        <p:grpSpPr>
          <a:xfrm>
            <a:off x="4247388" y="3110179"/>
            <a:ext cx="1928164" cy="2226259"/>
            <a:chOff x="4247388" y="3110179"/>
            <a:chExt cx="1928164" cy="2226259"/>
          </a:xfrm>
        </p:grpSpPr>
        <p:grpSp>
          <p:nvGrpSpPr>
            <p:cNvPr id="13" name="Graphic 4">
              <a:extLst>
                <a:ext uri="{FF2B5EF4-FFF2-40B4-BE49-F238E27FC236}">
                  <a16:creationId xmlns:a16="http://schemas.microsoft.com/office/drawing/2014/main" id="{AB70A86A-D886-9413-18BA-A9F93DABFFCD}"/>
                </a:ext>
              </a:extLst>
            </p:cNvPr>
            <p:cNvGrpSpPr/>
            <p:nvPr/>
          </p:nvGrpSpPr>
          <p:grpSpPr>
            <a:xfrm>
              <a:off x="4247388" y="3110179"/>
              <a:ext cx="1928164" cy="2226259"/>
              <a:chOff x="4247388" y="3110179"/>
              <a:chExt cx="1928164" cy="2226259"/>
            </a:xfrm>
            <a:scene3d>
              <a:camera prst="orthographicFront">
                <a:rot lat="0" lon="0" rev="0"/>
              </a:camera>
              <a:lightRig rig="soft" dir="t">
                <a:rot lat="0" lon="0" rev="0"/>
              </a:lightRig>
            </a:scene3d>
          </p:grpSpPr>
          <p:sp>
            <p:nvSpPr>
              <p:cNvPr id="14" name="Freeform: Shape 13">
                <a:extLst>
                  <a:ext uri="{FF2B5EF4-FFF2-40B4-BE49-F238E27FC236}">
                    <a16:creationId xmlns:a16="http://schemas.microsoft.com/office/drawing/2014/main" id="{9C20C169-8B9E-8EDC-1CAE-7C342637E45B}"/>
                  </a:ext>
                </a:extLst>
              </p:cNvPr>
              <p:cNvSpPr/>
              <p:nvPr/>
            </p:nvSpPr>
            <p:spPr>
              <a:xfrm>
                <a:off x="4261713" y="3126638"/>
                <a:ext cx="1899513" cy="2193340"/>
              </a:xfrm>
              <a:custGeom>
                <a:avLst/>
                <a:gdLst>
                  <a:gd name="connsiteX0" fmla="*/ 0 w 1899513"/>
                  <a:gd name="connsiteY0" fmla="*/ 548335 h 2193340"/>
                  <a:gd name="connsiteX1" fmla="*/ 0 w 1899513"/>
                  <a:gd name="connsiteY1" fmla="*/ 1645006 h 2193340"/>
                  <a:gd name="connsiteX2" fmla="*/ 949757 w 1899513"/>
                  <a:gd name="connsiteY2" fmla="*/ 2193341 h 2193340"/>
                  <a:gd name="connsiteX3" fmla="*/ 1899514 w 1899513"/>
                  <a:gd name="connsiteY3" fmla="*/ 1645006 h 2193340"/>
                  <a:gd name="connsiteX4" fmla="*/ 1899514 w 1899513"/>
                  <a:gd name="connsiteY4" fmla="*/ 548335 h 2193340"/>
                  <a:gd name="connsiteX5" fmla="*/ 949757 w 1899513"/>
                  <a:gd name="connsiteY5" fmla="*/ 0 h 219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9513" h="2193340">
                    <a:moveTo>
                      <a:pt x="0" y="548335"/>
                    </a:moveTo>
                    <a:lnTo>
                      <a:pt x="0" y="1645006"/>
                    </a:lnTo>
                    <a:lnTo>
                      <a:pt x="949757" y="2193341"/>
                    </a:lnTo>
                    <a:lnTo>
                      <a:pt x="1899514" y="1645006"/>
                    </a:lnTo>
                    <a:lnTo>
                      <a:pt x="1899514" y="548335"/>
                    </a:lnTo>
                    <a:lnTo>
                      <a:pt x="949757" y="0"/>
                    </a:lnTo>
                    <a:close/>
                  </a:path>
                </a:pathLst>
              </a:custGeom>
              <a:solidFill>
                <a:srgbClr val="FE0214"/>
              </a:solidFill>
              <a:ln w="3048" cap="flat">
                <a:noFill/>
                <a:prstDash val="solid"/>
                <a:miter/>
              </a:ln>
              <a:effectLst>
                <a:outerShdw blurRad="107950" dist="12700" dir="5400000" algn="ctr">
                  <a:srgbClr val="000000"/>
                </a:outerShdw>
              </a:effectLst>
              <a:sp3d contourW="44450" prstMaterial="matte">
                <a:bevelT w="63500" h="63500" prst="artDeco"/>
                <a:contourClr>
                  <a:srgbClr val="FFFFFF"/>
                </a:contourClr>
              </a:sp3d>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414042"/>
                  </a:solidFill>
                  <a:effectLst/>
                  <a:uLnTx/>
                  <a:uFillTx/>
                  <a:latin typeface="Montserrat"/>
                  <a:ea typeface="+mn-ea"/>
                  <a:cs typeface="+mn-cs"/>
                </a:endParaRPr>
              </a:p>
            </p:txBody>
          </p:sp>
          <p:sp>
            <p:nvSpPr>
              <p:cNvPr id="15" name="Freeform: Shape 14">
                <a:extLst>
                  <a:ext uri="{FF2B5EF4-FFF2-40B4-BE49-F238E27FC236}">
                    <a16:creationId xmlns:a16="http://schemas.microsoft.com/office/drawing/2014/main" id="{60F6C649-1085-3DDE-4A4F-E9BCD2D475BB}"/>
                  </a:ext>
                </a:extLst>
              </p:cNvPr>
              <p:cNvSpPr/>
              <p:nvPr/>
            </p:nvSpPr>
            <p:spPr>
              <a:xfrm>
                <a:off x="4247388" y="3110179"/>
                <a:ext cx="1928164" cy="2226259"/>
              </a:xfrm>
              <a:custGeom>
                <a:avLst/>
                <a:gdLst>
                  <a:gd name="connsiteX0" fmla="*/ 964083 w 1928164"/>
                  <a:gd name="connsiteY0" fmla="*/ 2226259 h 2226259"/>
                  <a:gd name="connsiteX1" fmla="*/ 0 w 1928164"/>
                  <a:gd name="connsiteY1" fmla="*/ 1669694 h 2226259"/>
                  <a:gd name="connsiteX2" fmla="*/ 0 w 1928164"/>
                  <a:gd name="connsiteY2" fmla="*/ 556565 h 2226259"/>
                  <a:gd name="connsiteX3" fmla="*/ 964083 w 1928164"/>
                  <a:gd name="connsiteY3" fmla="*/ 0 h 2226259"/>
                  <a:gd name="connsiteX4" fmla="*/ 1928165 w 1928164"/>
                  <a:gd name="connsiteY4" fmla="*/ 556565 h 2226259"/>
                  <a:gd name="connsiteX5" fmla="*/ 1928165 w 1928164"/>
                  <a:gd name="connsiteY5" fmla="*/ 1669694 h 2226259"/>
                  <a:gd name="connsiteX6" fmla="*/ 964083 w 1928164"/>
                  <a:gd name="connsiteY6" fmla="*/ 2226259 h 2226259"/>
                  <a:gd name="connsiteX7" fmla="*/ 28651 w 1928164"/>
                  <a:gd name="connsiteY7" fmla="*/ 1653235 h 2226259"/>
                  <a:gd name="connsiteX8" fmla="*/ 964083 w 1928164"/>
                  <a:gd name="connsiteY8" fmla="*/ 2193341 h 2226259"/>
                  <a:gd name="connsiteX9" fmla="*/ 1899514 w 1928164"/>
                  <a:gd name="connsiteY9" fmla="*/ 1653235 h 2226259"/>
                  <a:gd name="connsiteX10" fmla="*/ 1899514 w 1928164"/>
                  <a:gd name="connsiteY10" fmla="*/ 573024 h 2226259"/>
                  <a:gd name="connsiteX11" fmla="*/ 964083 w 1928164"/>
                  <a:gd name="connsiteY11" fmla="*/ 32918 h 2226259"/>
                  <a:gd name="connsiteX12" fmla="*/ 28651 w 1928164"/>
                  <a:gd name="connsiteY12" fmla="*/ 573024 h 2226259"/>
                  <a:gd name="connsiteX13" fmla="*/ 28651 w 1928164"/>
                  <a:gd name="connsiteY13" fmla="*/ 1653235 h 2226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28164" h="2226259">
                    <a:moveTo>
                      <a:pt x="964083" y="2226259"/>
                    </a:moveTo>
                    <a:lnTo>
                      <a:pt x="0" y="1669694"/>
                    </a:lnTo>
                    <a:lnTo>
                      <a:pt x="0" y="556565"/>
                    </a:lnTo>
                    <a:lnTo>
                      <a:pt x="964083" y="0"/>
                    </a:lnTo>
                    <a:lnTo>
                      <a:pt x="1928165" y="556565"/>
                    </a:lnTo>
                    <a:lnTo>
                      <a:pt x="1928165" y="1669694"/>
                    </a:lnTo>
                    <a:lnTo>
                      <a:pt x="964083" y="2226259"/>
                    </a:lnTo>
                    <a:close/>
                    <a:moveTo>
                      <a:pt x="28651" y="1653235"/>
                    </a:moveTo>
                    <a:lnTo>
                      <a:pt x="964083" y="2193341"/>
                    </a:lnTo>
                    <a:lnTo>
                      <a:pt x="1899514" y="1653235"/>
                    </a:lnTo>
                    <a:lnTo>
                      <a:pt x="1899514" y="573024"/>
                    </a:lnTo>
                    <a:lnTo>
                      <a:pt x="964083" y="32918"/>
                    </a:lnTo>
                    <a:lnTo>
                      <a:pt x="28651" y="573024"/>
                    </a:lnTo>
                    <a:lnTo>
                      <a:pt x="28651" y="1653235"/>
                    </a:lnTo>
                    <a:close/>
                  </a:path>
                </a:pathLst>
              </a:custGeom>
              <a:solidFill>
                <a:srgbClr val="FFFFFF"/>
              </a:solidFill>
              <a:ln w="3048" cap="flat">
                <a:noFill/>
                <a:prstDash val="solid"/>
                <a:miter/>
              </a:ln>
              <a:effectLst>
                <a:outerShdw blurRad="107950" dist="12700" dir="5400000" algn="ctr">
                  <a:srgbClr val="000000"/>
                </a:outerShdw>
              </a:effectLst>
              <a:sp3d contourW="44450" prstMaterial="matte">
                <a:bevelT w="63500" h="63500" prst="artDeco"/>
                <a:contourClr>
                  <a:srgbClr val="FFFFFF"/>
                </a:contourClr>
              </a:sp3d>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sp>
          <p:nvSpPr>
            <p:cNvPr id="416" name="TextBox 415">
              <a:extLst>
                <a:ext uri="{FF2B5EF4-FFF2-40B4-BE49-F238E27FC236}">
                  <a16:creationId xmlns:a16="http://schemas.microsoft.com/office/drawing/2014/main" id="{E8DB43B5-F702-DD43-FD13-A634EBBF5353}"/>
                </a:ext>
              </a:extLst>
            </p:cNvPr>
            <p:cNvSpPr txBox="1"/>
            <p:nvPr/>
          </p:nvSpPr>
          <p:spPr>
            <a:xfrm>
              <a:off x="4639432" y="3784131"/>
              <a:ext cx="1081704"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rPr>
                <a:t>C</a:t>
              </a:r>
              <a:endParaRPr kumimoji="0" lang="en-GB" sz="48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endParaRPr>
            </a:p>
          </p:txBody>
        </p:sp>
      </p:grpSp>
    </p:spTree>
    <p:extLst>
      <p:ext uri="{BB962C8B-B14F-4D97-AF65-F5344CB8AC3E}">
        <p14:creationId xmlns:p14="http://schemas.microsoft.com/office/powerpoint/2010/main" val="17638636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 calcmode="lin" valueType="num">
                                      <p:cBhvr>
                                        <p:cTn id="9" dur="500" fill="hold"/>
                                        <p:tgtEl>
                                          <p:spTgt spid="2"/>
                                        </p:tgtEl>
                                        <p:attrNameLst>
                                          <p:attrName>style.rotation</p:attrName>
                                        </p:attrNameLst>
                                      </p:cBhvr>
                                      <p:tavLst>
                                        <p:tav tm="0">
                                          <p:val>
                                            <p:fltVal val="90"/>
                                          </p:val>
                                        </p:tav>
                                        <p:tav tm="100000">
                                          <p:val>
                                            <p:fltVal val="0"/>
                                          </p:val>
                                        </p:tav>
                                      </p:tavLst>
                                    </p:anim>
                                    <p:animEffect transition="in" filter="fade">
                                      <p:cBhvr>
                                        <p:cTn id="10" dur="500"/>
                                        <p:tgtEl>
                                          <p:spTgt spid="2"/>
                                        </p:tgtEl>
                                      </p:cBhvr>
                                    </p:animEffect>
                                  </p:childTnLst>
                                </p:cTn>
                              </p:par>
                              <p:par>
                                <p:cTn id="11" presetID="31" presetClass="entr" presetSubtype="0" fill="hold" nodeType="with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p:cTn id="13" dur="500" fill="hold"/>
                                        <p:tgtEl>
                                          <p:spTgt spid="3"/>
                                        </p:tgtEl>
                                        <p:attrNameLst>
                                          <p:attrName>ppt_w</p:attrName>
                                        </p:attrNameLst>
                                      </p:cBhvr>
                                      <p:tavLst>
                                        <p:tav tm="0">
                                          <p:val>
                                            <p:fltVal val="0"/>
                                          </p:val>
                                        </p:tav>
                                        <p:tav tm="100000">
                                          <p:val>
                                            <p:strVal val="#ppt_w"/>
                                          </p:val>
                                        </p:tav>
                                      </p:tavLst>
                                    </p:anim>
                                    <p:anim calcmode="lin" valueType="num">
                                      <p:cBhvr>
                                        <p:cTn id="14" dur="500" fill="hold"/>
                                        <p:tgtEl>
                                          <p:spTgt spid="3"/>
                                        </p:tgtEl>
                                        <p:attrNameLst>
                                          <p:attrName>ppt_h</p:attrName>
                                        </p:attrNameLst>
                                      </p:cBhvr>
                                      <p:tavLst>
                                        <p:tav tm="0">
                                          <p:val>
                                            <p:fltVal val="0"/>
                                          </p:val>
                                        </p:tav>
                                        <p:tav tm="100000">
                                          <p:val>
                                            <p:strVal val="#ppt_h"/>
                                          </p:val>
                                        </p:tav>
                                      </p:tavLst>
                                    </p:anim>
                                    <p:anim calcmode="lin" valueType="num">
                                      <p:cBhvr>
                                        <p:cTn id="15" dur="500" fill="hold"/>
                                        <p:tgtEl>
                                          <p:spTgt spid="3"/>
                                        </p:tgtEl>
                                        <p:attrNameLst>
                                          <p:attrName>style.rotation</p:attrName>
                                        </p:attrNameLst>
                                      </p:cBhvr>
                                      <p:tavLst>
                                        <p:tav tm="0">
                                          <p:val>
                                            <p:fltVal val="90"/>
                                          </p:val>
                                        </p:tav>
                                        <p:tav tm="100000">
                                          <p:val>
                                            <p:fltVal val="0"/>
                                          </p:val>
                                        </p:tav>
                                      </p:tavLst>
                                    </p:anim>
                                    <p:animEffect transition="in" filter="fade">
                                      <p:cBhvr>
                                        <p:cTn id="16" dur="500"/>
                                        <p:tgtEl>
                                          <p:spTgt spid="3"/>
                                        </p:tgtEl>
                                      </p:cBhvr>
                                    </p:animEffect>
                                  </p:childTnLst>
                                </p:cTn>
                              </p:par>
                              <p:par>
                                <p:cTn id="17" presetID="31" presetClass="entr" presetSubtype="0" fill="hold" nodeType="with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p:cTn id="19" dur="500" fill="hold"/>
                                        <p:tgtEl>
                                          <p:spTgt spid="4"/>
                                        </p:tgtEl>
                                        <p:attrNameLst>
                                          <p:attrName>ppt_w</p:attrName>
                                        </p:attrNameLst>
                                      </p:cBhvr>
                                      <p:tavLst>
                                        <p:tav tm="0">
                                          <p:val>
                                            <p:fltVal val="0"/>
                                          </p:val>
                                        </p:tav>
                                        <p:tav tm="100000">
                                          <p:val>
                                            <p:strVal val="#ppt_w"/>
                                          </p:val>
                                        </p:tav>
                                      </p:tavLst>
                                    </p:anim>
                                    <p:anim calcmode="lin" valueType="num">
                                      <p:cBhvr>
                                        <p:cTn id="20" dur="500" fill="hold"/>
                                        <p:tgtEl>
                                          <p:spTgt spid="4"/>
                                        </p:tgtEl>
                                        <p:attrNameLst>
                                          <p:attrName>ppt_h</p:attrName>
                                        </p:attrNameLst>
                                      </p:cBhvr>
                                      <p:tavLst>
                                        <p:tav tm="0">
                                          <p:val>
                                            <p:fltVal val="0"/>
                                          </p:val>
                                        </p:tav>
                                        <p:tav tm="100000">
                                          <p:val>
                                            <p:strVal val="#ppt_h"/>
                                          </p:val>
                                        </p:tav>
                                      </p:tavLst>
                                    </p:anim>
                                    <p:anim calcmode="lin" valueType="num">
                                      <p:cBhvr>
                                        <p:cTn id="21" dur="500" fill="hold"/>
                                        <p:tgtEl>
                                          <p:spTgt spid="4"/>
                                        </p:tgtEl>
                                        <p:attrNameLst>
                                          <p:attrName>style.rotation</p:attrName>
                                        </p:attrNameLst>
                                      </p:cBhvr>
                                      <p:tavLst>
                                        <p:tav tm="0">
                                          <p:val>
                                            <p:fltVal val="90"/>
                                          </p:val>
                                        </p:tav>
                                        <p:tav tm="100000">
                                          <p:val>
                                            <p:fltVal val="0"/>
                                          </p:val>
                                        </p:tav>
                                      </p:tavLst>
                                    </p:anim>
                                    <p:animEffect transition="in" filter="fade">
                                      <p:cBhvr>
                                        <p:cTn id="22" dur="500"/>
                                        <p:tgtEl>
                                          <p:spTgt spid="4"/>
                                        </p:tgtEl>
                                      </p:cBhvr>
                                    </p:animEffect>
                                  </p:childTnLst>
                                </p:cTn>
                              </p:par>
                              <p:par>
                                <p:cTn id="23" presetID="31" presetClass="entr" presetSubtype="0" fill="hold" nodeType="with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p:cTn id="25" dur="500" fill="hold"/>
                                        <p:tgtEl>
                                          <p:spTgt spid="5"/>
                                        </p:tgtEl>
                                        <p:attrNameLst>
                                          <p:attrName>ppt_w</p:attrName>
                                        </p:attrNameLst>
                                      </p:cBhvr>
                                      <p:tavLst>
                                        <p:tav tm="0">
                                          <p:val>
                                            <p:fltVal val="0"/>
                                          </p:val>
                                        </p:tav>
                                        <p:tav tm="100000">
                                          <p:val>
                                            <p:strVal val="#ppt_w"/>
                                          </p:val>
                                        </p:tav>
                                      </p:tavLst>
                                    </p:anim>
                                    <p:anim calcmode="lin" valueType="num">
                                      <p:cBhvr>
                                        <p:cTn id="26" dur="500" fill="hold"/>
                                        <p:tgtEl>
                                          <p:spTgt spid="5"/>
                                        </p:tgtEl>
                                        <p:attrNameLst>
                                          <p:attrName>ppt_h</p:attrName>
                                        </p:attrNameLst>
                                      </p:cBhvr>
                                      <p:tavLst>
                                        <p:tav tm="0">
                                          <p:val>
                                            <p:fltVal val="0"/>
                                          </p:val>
                                        </p:tav>
                                        <p:tav tm="100000">
                                          <p:val>
                                            <p:strVal val="#ppt_h"/>
                                          </p:val>
                                        </p:tav>
                                      </p:tavLst>
                                    </p:anim>
                                    <p:anim calcmode="lin" valueType="num">
                                      <p:cBhvr>
                                        <p:cTn id="27" dur="500" fill="hold"/>
                                        <p:tgtEl>
                                          <p:spTgt spid="5"/>
                                        </p:tgtEl>
                                        <p:attrNameLst>
                                          <p:attrName>style.rotation</p:attrName>
                                        </p:attrNameLst>
                                      </p:cBhvr>
                                      <p:tavLst>
                                        <p:tav tm="0">
                                          <p:val>
                                            <p:fltVal val="90"/>
                                          </p:val>
                                        </p:tav>
                                        <p:tav tm="100000">
                                          <p:val>
                                            <p:fltVal val="0"/>
                                          </p:val>
                                        </p:tav>
                                      </p:tavLst>
                                    </p:anim>
                                    <p:animEffect transition="in" filter="fade">
                                      <p:cBhvr>
                                        <p:cTn id="28" dur="500"/>
                                        <p:tgtEl>
                                          <p:spTgt spid="5"/>
                                        </p:tgtEl>
                                      </p:cBhvr>
                                    </p:animEffect>
                                  </p:childTnLst>
                                </p:cTn>
                              </p:par>
                            </p:childTnLst>
                          </p:cTn>
                        </p:par>
                      </p:childTnLst>
                    </p:cTn>
                  </p:par>
                  <p:par>
                    <p:cTn id="29" fill="hold">
                      <p:stCondLst>
                        <p:cond delay="indefinite"/>
                      </p:stCondLst>
                      <p:childTnLst>
                        <p:par>
                          <p:cTn id="30" fill="hold">
                            <p:stCondLst>
                              <p:cond delay="0"/>
                            </p:stCondLst>
                            <p:childTnLst>
                              <p:par>
                                <p:cTn id="31" presetID="31" presetClass="entr" presetSubtype="0" fill="hold" nodeType="clickEffect">
                                  <p:stCondLst>
                                    <p:cond delay="0"/>
                                  </p:stCondLst>
                                  <p:childTnLst>
                                    <p:set>
                                      <p:cBhvr>
                                        <p:cTn id="32" dur="1" fill="hold">
                                          <p:stCondLst>
                                            <p:cond delay="0"/>
                                          </p:stCondLst>
                                        </p:cTn>
                                        <p:tgtEl>
                                          <p:spTgt spid="413"/>
                                        </p:tgtEl>
                                        <p:attrNameLst>
                                          <p:attrName>style.visibility</p:attrName>
                                        </p:attrNameLst>
                                      </p:cBhvr>
                                      <p:to>
                                        <p:strVal val="visible"/>
                                      </p:to>
                                    </p:set>
                                    <p:anim calcmode="lin" valueType="num">
                                      <p:cBhvr>
                                        <p:cTn id="33" dur="500" fill="hold"/>
                                        <p:tgtEl>
                                          <p:spTgt spid="413"/>
                                        </p:tgtEl>
                                        <p:attrNameLst>
                                          <p:attrName>ppt_w</p:attrName>
                                        </p:attrNameLst>
                                      </p:cBhvr>
                                      <p:tavLst>
                                        <p:tav tm="0">
                                          <p:val>
                                            <p:fltVal val="0"/>
                                          </p:val>
                                        </p:tav>
                                        <p:tav tm="100000">
                                          <p:val>
                                            <p:strVal val="#ppt_w"/>
                                          </p:val>
                                        </p:tav>
                                      </p:tavLst>
                                    </p:anim>
                                    <p:anim calcmode="lin" valueType="num">
                                      <p:cBhvr>
                                        <p:cTn id="34" dur="500" fill="hold"/>
                                        <p:tgtEl>
                                          <p:spTgt spid="413"/>
                                        </p:tgtEl>
                                        <p:attrNameLst>
                                          <p:attrName>ppt_h</p:attrName>
                                        </p:attrNameLst>
                                      </p:cBhvr>
                                      <p:tavLst>
                                        <p:tav tm="0">
                                          <p:val>
                                            <p:fltVal val="0"/>
                                          </p:val>
                                        </p:tav>
                                        <p:tav tm="100000">
                                          <p:val>
                                            <p:strVal val="#ppt_h"/>
                                          </p:val>
                                        </p:tav>
                                      </p:tavLst>
                                    </p:anim>
                                    <p:anim calcmode="lin" valueType="num">
                                      <p:cBhvr>
                                        <p:cTn id="35" dur="500" fill="hold"/>
                                        <p:tgtEl>
                                          <p:spTgt spid="413"/>
                                        </p:tgtEl>
                                        <p:attrNameLst>
                                          <p:attrName>style.rotation</p:attrName>
                                        </p:attrNameLst>
                                      </p:cBhvr>
                                      <p:tavLst>
                                        <p:tav tm="0">
                                          <p:val>
                                            <p:fltVal val="90"/>
                                          </p:val>
                                        </p:tav>
                                        <p:tav tm="100000">
                                          <p:val>
                                            <p:fltVal val="0"/>
                                          </p:val>
                                        </p:tav>
                                      </p:tavLst>
                                    </p:anim>
                                    <p:animEffect transition="in" filter="fade">
                                      <p:cBhvr>
                                        <p:cTn id="36" dur="500"/>
                                        <p:tgtEl>
                                          <p:spTgt spid="413"/>
                                        </p:tgtEl>
                                      </p:cBhvr>
                                    </p:animEffect>
                                  </p:childTnLst>
                                </p:cTn>
                              </p:par>
                            </p:childTnLst>
                          </p:cTn>
                        </p:par>
                        <p:par>
                          <p:cTn id="37" fill="hold">
                            <p:stCondLst>
                              <p:cond delay="500"/>
                            </p:stCondLst>
                            <p:childTnLst>
                              <p:par>
                                <p:cTn id="38" presetID="16" presetClass="entr" presetSubtype="42" fill="hold" grpId="0" nodeType="afterEffect">
                                  <p:stCondLst>
                                    <p:cond delay="0"/>
                                  </p:stCondLst>
                                  <p:childTnLst>
                                    <p:set>
                                      <p:cBhvr>
                                        <p:cTn id="39" dur="1" fill="hold">
                                          <p:stCondLst>
                                            <p:cond delay="0"/>
                                          </p:stCondLst>
                                        </p:cTn>
                                        <p:tgtEl>
                                          <p:spTgt spid="210"/>
                                        </p:tgtEl>
                                        <p:attrNameLst>
                                          <p:attrName>style.visibility</p:attrName>
                                        </p:attrNameLst>
                                      </p:cBhvr>
                                      <p:to>
                                        <p:strVal val="visible"/>
                                      </p:to>
                                    </p:set>
                                    <p:animEffect transition="in" filter="barn(outHorizontal)">
                                      <p:cBhvr>
                                        <p:cTn id="40" dur="500"/>
                                        <p:tgtEl>
                                          <p:spTgt spid="210"/>
                                        </p:tgtEl>
                                      </p:cBhvr>
                                    </p:animEffect>
                                  </p:childTnLst>
                                </p:cTn>
                              </p:par>
                            </p:childTnLst>
                          </p:cTn>
                        </p:par>
                        <p:par>
                          <p:cTn id="41" fill="hold">
                            <p:stCondLst>
                              <p:cond delay="1000"/>
                            </p:stCondLst>
                            <p:childTnLst>
                              <p:par>
                                <p:cTn id="42" presetID="22" presetClass="entr" presetSubtype="8" fill="hold" grpId="0" nodeType="afterEffect">
                                  <p:stCondLst>
                                    <p:cond delay="0"/>
                                  </p:stCondLst>
                                  <p:childTnLst>
                                    <p:set>
                                      <p:cBhvr>
                                        <p:cTn id="43" dur="1" fill="hold">
                                          <p:stCondLst>
                                            <p:cond delay="0"/>
                                          </p:stCondLst>
                                        </p:cTn>
                                        <p:tgtEl>
                                          <p:spTgt spid="405"/>
                                        </p:tgtEl>
                                        <p:attrNameLst>
                                          <p:attrName>style.visibility</p:attrName>
                                        </p:attrNameLst>
                                      </p:cBhvr>
                                      <p:to>
                                        <p:strVal val="visible"/>
                                      </p:to>
                                    </p:set>
                                    <p:animEffect transition="in" filter="wipe(left)">
                                      <p:cBhvr>
                                        <p:cTn id="44" dur="500"/>
                                        <p:tgtEl>
                                          <p:spTgt spid="405"/>
                                        </p:tgtEl>
                                      </p:cBhvr>
                                    </p:animEffect>
                                  </p:childTnLst>
                                </p:cTn>
                              </p:par>
                            </p:childTnLst>
                          </p:cTn>
                        </p:par>
                        <p:par>
                          <p:cTn id="45" fill="hold">
                            <p:stCondLst>
                              <p:cond delay="1500"/>
                            </p:stCondLst>
                            <p:childTnLst>
                              <p:par>
                                <p:cTn id="46" presetID="31" presetClass="entr" presetSubtype="0" fill="hold" nodeType="afterEffect">
                                  <p:stCondLst>
                                    <p:cond delay="0"/>
                                  </p:stCondLst>
                                  <p:childTnLst>
                                    <p:set>
                                      <p:cBhvr>
                                        <p:cTn id="47" dur="1" fill="hold">
                                          <p:stCondLst>
                                            <p:cond delay="0"/>
                                          </p:stCondLst>
                                        </p:cTn>
                                        <p:tgtEl>
                                          <p:spTgt spid="410"/>
                                        </p:tgtEl>
                                        <p:attrNameLst>
                                          <p:attrName>style.visibility</p:attrName>
                                        </p:attrNameLst>
                                      </p:cBhvr>
                                      <p:to>
                                        <p:strVal val="visible"/>
                                      </p:to>
                                    </p:set>
                                    <p:anim calcmode="lin" valueType="num">
                                      <p:cBhvr>
                                        <p:cTn id="48" dur="500" fill="hold"/>
                                        <p:tgtEl>
                                          <p:spTgt spid="410"/>
                                        </p:tgtEl>
                                        <p:attrNameLst>
                                          <p:attrName>ppt_w</p:attrName>
                                        </p:attrNameLst>
                                      </p:cBhvr>
                                      <p:tavLst>
                                        <p:tav tm="0">
                                          <p:val>
                                            <p:fltVal val="0"/>
                                          </p:val>
                                        </p:tav>
                                        <p:tav tm="100000">
                                          <p:val>
                                            <p:strVal val="#ppt_w"/>
                                          </p:val>
                                        </p:tav>
                                      </p:tavLst>
                                    </p:anim>
                                    <p:anim calcmode="lin" valueType="num">
                                      <p:cBhvr>
                                        <p:cTn id="49" dur="500" fill="hold"/>
                                        <p:tgtEl>
                                          <p:spTgt spid="410"/>
                                        </p:tgtEl>
                                        <p:attrNameLst>
                                          <p:attrName>ppt_h</p:attrName>
                                        </p:attrNameLst>
                                      </p:cBhvr>
                                      <p:tavLst>
                                        <p:tav tm="0">
                                          <p:val>
                                            <p:fltVal val="0"/>
                                          </p:val>
                                        </p:tav>
                                        <p:tav tm="100000">
                                          <p:val>
                                            <p:strVal val="#ppt_h"/>
                                          </p:val>
                                        </p:tav>
                                      </p:tavLst>
                                    </p:anim>
                                    <p:anim calcmode="lin" valueType="num">
                                      <p:cBhvr>
                                        <p:cTn id="50" dur="500" fill="hold"/>
                                        <p:tgtEl>
                                          <p:spTgt spid="410"/>
                                        </p:tgtEl>
                                        <p:attrNameLst>
                                          <p:attrName>style.rotation</p:attrName>
                                        </p:attrNameLst>
                                      </p:cBhvr>
                                      <p:tavLst>
                                        <p:tav tm="0">
                                          <p:val>
                                            <p:fltVal val="90"/>
                                          </p:val>
                                        </p:tav>
                                        <p:tav tm="100000">
                                          <p:val>
                                            <p:fltVal val="0"/>
                                          </p:val>
                                        </p:tav>
                                      </p:tavLst>
                                    </p:anim>
                                    <p:animEffect transition="in" filter="fade">
                                      <p:cBhvr>
                                        <p:cTn id="51" dur="500"/>
                                        <p:tgtEl>
                                          <p:spTgt spid="410"/>
                                        </p:tgtEl>
                                      </p:cBhvr>
                                    </p:animEffect>
                                  </p:childTnLst>
                                </p:cTn>
                              </p:par>
                            </p:childTnLst>
                          </p:cTn>
                        </p:par>
                        <p:par>
                          <p:cTn id="52" fill="hold">
                            <p:stCondLst>
                              <p:cond delay="2000"/>
                            </p:stCondLst>
                            <p:childTnLst>
                              <p:par>
                                <p:cTn id="53" presetID="16" presetClass="entr" presetSubtype="42" fill="hold" grpId="0" nodeType="afterEffect">
                                  <p:stCondLst>
                                    <p:cond delay="0"/>
                                  </p:stCondLst>
                                  <p:childTnLst>
                                    <p:set>
                                      <p:cBhvr>
                                        <p:cTn id="54" dur="1" fill="hold">
                                          <p:stCondLst>
                                            <p:cond delay="0"/>
                                          </p:stCondLst>
                                        </p:cTn>
                                        <p:tgtEl>
                                          <p:spTgt spid="403"/>
                                        </p:tgtEl>
                                        <p:attrNameLst>
                                          <p:attrName>style.visibility</p:attrName>
                                        </p:attrNameLst>
                                      </p:cBhvr>
                                      <p:to>
                                        <p:strVal val="visible"/>
                                      </p:to>
                                    </p:set>
                                    <p:animEffect transition="in" filter="barn(outHorizontal)">
                                      <p:cBhvr>
                                        <p:cTn id="55" dur="500"/>
                                        <p:tgtEl>
                                          <p:spTgt spid="403"/>
                                        </p:tgtEl>
                                      </p:cBhvr>
                                    </p:animEffect>
                                  </p:childTnLst>
                                </p:cTn>
                              </p:par>
                            </p:childTnLst>
                          </p:cTn>
                        </p:par>
                        <p:par>
                          <p:cTn id="56" fill="hold">
                            <p:stCondLst>
                              <p:cond delay="2500"/>
                            </p:stCondLst>
                            <p:childTnLst>
                              <p:par>
                                <p:cTn id="57" presetID="22" presetClass="entr" presetSubtype="8" fill="hold" grpId="0" nodeType="afterEffect">
                                  <p:stCondLst>
                                    <p:cond delay="0"/>
                                  </p:stCondLst>
                                  <p:childTnLst>
                                    <p:set>
                                      <p:cBhvr>
                                        <p:cTn id="58" dur="1" fill="hold">
                                          <p:stCondLst>
                                            <p:cond delay="0"/>
                                          </p:stCondLst>
                                        </p:cTn>
                                        <p:tgtEl>
                                          <p:spTgt spid="406"/>
                                        </p:tgtEl>
                                        <p:attrNameLst>
                                          <p:attrName>style.visibility</p:attrName>
                                        </p:attrNameLst>
                                      </p:cBhvr>
                                      <p:to>
                                        <p:strVal val="visible"/>
                                      </p:to>
                                    </p:set>
                                    <p:animEffect transition="in" filter="wipe(left)">
                                      <p:cBhvr>
                                        <p:cTn id="59" dur="500"/>
                                        <p:tgtEl>
                                          <p:spTgt spid="406"/>
                                        </p:tgtEl>
                                      </p:cBhvr>
                                    </p:animEffect>
                                  </p:childTnLst>
                                </p:cTn>
                              </p:par>
                            </p:childTnLst>
                          </p:cTn>
                        </p:par>
                        <p:par>
                          <p:cTn id="60" fill="hold">
                            <p:stCondLst>
                              <p:cond delay="3000"/>
                            </p:stCondLst>
                            <p:childTnLst>
                              <p:par>
                                <p:cTn id="61" presetID="31" presetClass="entr" presetSubtype="0" fill="hold" nodeType="afterEffect">
                                  <p:stCondLst>
                                    <p:cond delay="0"/>
                                  </p:stCondLst>
                                  <p:childTnLst>
                                    <p:set>
                                      <p:cBhvr>
                                        <p:cTn id="62" dur="1" fill="hold">
                                          <p:stCondLst>
                                            <p:cond delay="0"/>
                                          </p:stCondLst>
                                        </p:cTn>
                                        <p:tgtEl>
                                          <p:spTgt spid="412"/>
                                        </p:tgtEl>
                                        <p:attrNameLst>
                                          <p:attrName>style.visibility</p:attrName>
                                        </p:attrNameLst>
                                      </p:cBhvr>
                                      <p:to>
                                        <p:strVal val="visible"/>
                                      </p:to>
                                    </p:set>
                                    <p:anim calcmode="lin" valueType="num">
                                      <p:cBhvr>
                                        <p:cTn id="63" dur="500" fill="hold"/>
                                        <p:tgtEl>
                                          <p:spTgt spid="412"/>
                                        </p:tgtEl>
                                        <p:attrNameLst>
                                          <p:attrName>ppt_w</p:attrName>
                                        </p:attrNameLst>
                                      </p:cBhvr>
                                      <p:tavLst>
                                        <p:tav tm="0">
                                          <p:val>
                                            <p:fltVal val="0"/>
                                          </p:val>
                                        </p:tav>
                                        <p:tav tm="100000">
                                          <p:val>
                                            <p:strVal val="#ppt_w"/>
                                          </p:val>
                                        </p:tav>
                                      </p:tavLst>
                                    </p:anim>
                                    <p:anim calcmode="lin" valueType="num">
                                      <p:cBhvr>
                                        <p:cTn id="64" dur="500" fill="hold"/>
                                        <p:tgtEl>
                                          <p:spTgt spid="412"/>
                                        </p:tgtEl>
                                        <p:attrNameLst>
                                          <p:attrName>ppt_h</p:attrName>
                                        </p:attrNameLst>
                                      </p:cBhvr>
                                      <p:tavLst>
                                        <p:tav tm="0">
                                          <p:val>
                                            <p:fltVal val="0"/>
                                          </p:val>
                                        </p:tav>
                                        <p:tav tm="100000">
                                          <p:val>
                                            <p:strVal val="#ppt_h"/>
                                          </p:val>
                                        </p:tav>
                                      </p:tavLst>
                                    </p:anim>
                                    <p:anim calcmode="lin" valueType="num">
                                      <p:cBhvr>
                                        <p:cTn id="65" dur="500" fill="hold"/>
                                        <p:tgtEl>
                                          <p:spTgt spid="412"/>
                                        </p:tgtEl>
                                        <p:attrNameLst>
                                          <p:attrName>style.rotation</p:attrName>
                                        </p:attrNameLst>
                                      </p:cBhvr>
                                      <p:tavLst>
                                        <p:tav tm="0">
                                          <p:val>
                                            <p:fltVal val="90"/>
                                          </p:val>
                                        </p:tav>
                                        <p:tav tm="100000">
                                          <p:val>
                                            <p:fltVal val="0"/>
                                          </p:val>
                                        </p:tav>
                                      </p:tavLst>
                                    </p:anim>
                                    <p:animEffect transition="in" filter="fade">
                                      <p:cBhvr>
                                        <p:cTn id="66" dur="500"/>
                                        <p:tgtEl>
                                          <p:spTgt spid="412"/>
                                        </p:tgtEl>
                                      </p:cBhvr>
                                    </p:animEffect>
                                  </p:childTnLst>
                                </p:cTn>
                              </p:par>
                            </p:childTnLst>
                          </p:cTn>
                        </p:par>
                        <p:par>
                          <p:cTn id="67" fill="hold">
                            <p:stCondLst>
                              <p:cond delay="3500"/>
                            </p:stCondLst>
                            <p:childTnLst>
                              <p:par>
                                <p:cTn id="68" presetID="16" presetClass="entr" presetSubtype="42" fill="hold" grpId="0" nodeType="afterEffect">
                                  <p:stCondLst>
                                    <p:cond delay="0"/>
                                  </p:stCondLst>
                                  <p:childTnLst>
                                    <p:set>
                                      <p:cBhvr>
                                        <p:cTn id="69" dur="1" fill="hold">
                                          <p:stCondLst>
                                            <p:cond delay="0"/>
                                          </p:stCondLst>
                                        </p:cTn>
                                        <p:tgtEl>
                                          <p:spTgt spid="306"/>
                                        </p:tgtEl>
                                        <p:attrNameLst>
                                          <p:attrName>style.visibility</p:attrName>
                                        </p:attrNameLst>
                                      </p:cBhvr>
                                      <p:to>
                                        <p:strVal val="visible"/>
                                      </p:to>
                                    </p:set>
                                    <p:animEffect transition="in" filter="barn(outHorizontal)">
                                      <p:cBhvr>
                                        <p:cTn id="70" dur="500"/>
                                        <p:tgtEl>
                                          <p:spTgt spid="306"/>
                                        </p:tgtEl>
                                      </p:cBhvr>
                                    </p:animEffect>
                                  </p:childTnLst>
                                </p:cTn>
                              </p:par>
                            </p:childTnLst>
                          </p:cTn>
                        </p:par>
                        <p:par>
                          <p:cTn id="71" fill="hold">
                            <p:stCondLst>
                              <p:cond delay="4000"/>
                            </p:stCondLst>
                            <p:childTnLst>
                              <p:par>
                                <p:cTn id="72" presetID="22" presetClass="entr" presetSubtype="2" fill="hold" grpId="0" nodeType="afterEffect">
                                  <p:stCondLst>
                                    <p:cond delay="0"/>
                                  </p:stCondLst>
                                  <p:childTnLst>
                                    <p:set>
                                      <p:cBhvr>
                                        <p:cTn id="73" dur="1" fill="hold">
                                          <p:stCondLst>
                                            <p:cond delay="0"/>
                                          </p:stCondLst>
                                        </p:cTn>
                                        <p:tgtEl>
                                          <p:spTgt spid="407"/>
                                        </p:tgtEl>
                                        <p:attrNameLst>
                                          <p:attrName>style.visibility</p:attrName>
                                        </p:attrNameLst>
                                      </p:cBhvr>
                                      <p:to>
                                        <p:strVal val="visible"/>
                                      </p:to>
                                    </p:set>
                                    <p:animEffect transition="in" filter="wipe(right)">
                                      <p:cBhvr>
                                        <p:cTn id="74" dur="500"/>
                                        <p:tgtEl>
                                          <p:spTgt spid="407"/>
                                        </p:tgtEl>
                                      </p:cBhvr>
                                    </p:animEffect>
                                  </p:childTnLst>
                                </p:cTn>
                              </p:par>
                            </p:childTnLst>
                          </p:cTn>
                        </p:par>
                        <p:par>
                          <p:cTn id="75" fill="hold">
                            <p:stCondLst>
                              <p:cond delay="4500"/>
                            </p:stCondLst>
                            <p:childTnLst>
                              <p:par>
                                <p:cTn id="76" presetID="31" presetClass="entr" presetSubtype="0" fill="hold" nodeType="afterEffect">
                                  <p:stCondLst>
                                    <p:cond delay="0"/>
                                  </p:stCondLst>
                                  <p:childTnLst>
                                    <p:set>
                                      <p:cBhvr>
                                        <p:cTn id="77" dur="1" fill="hold">
                                          <p:stCondLst>
                                            <p:cond delay="0"/>
                                          </p:stCondLst>
                                        </p:cTn>
                                        <p:tgtEl>
                                          <p:spTgt spid="411"/>
                                        </p:tgtEl>
                                        <p:attrNameLst>
                                          <p:attrName>style.visibility</p:attrName>
                                        </p:attrNameLst>
                                      </p:cBhvr>
                                      <p:to>
                                        <p:strVal val="visible"/>
                                      </p:to>
                                    </p:set>
                                    <p:anim calcmode="lin" valueType="num">
                                      <p:cBhvr>
                                        <p:cTn id="78" dur="500" fill="hold"/>
                                        <p:tgtEl>
                                          <p:spTgt spid="411"/>
                                        </p:tgtEl>
                                        <p:attrNameLst>
                                          <p:attrName>ppt_w</p:attrName>
                                        </p:attrNameLst>
                                      </p:cBhvr>
                                      <p:tavLst>
                                        <p:tav tm="0">
                                          <p:val>
                                            <p:fltVal val="0"/>
                                          </p:val>
                                        </p:tav>
                                        <p:tav tm="100000">
                                          <p:val>
                                            <p:strVal val="#ppt_w"/>
                                          </p:val>
                                        </p:tav>
                                      </p:tavLst>
                                    </p:anim>
                                    <p:anim calcmode="lin" valueType="num">
                                      <p:cBhvr>
                                        <p:cTn id="79" dur="500" fill="hold"/>
                                        <p:tgtEl>
                                          <p:spTgt spid="411"/>
                                        </p:tgtEl>
                                        <p:attrNameLst>
                                          <p:attrName>ppt_h</p:attrName>
                                        </p:attrNameLst>
                                      </p:cBhvr>
                                      <p:tavLst>
                                        <p:tav tm="0">
                                          <p:val>
                                            <p:fltVal val="0"/>
                                          </p:val>
                                        </p:tav>
                                        <p:tav tm="100000">
                                          <p:val>
                                            <p:strVal val="#ppt_h"/>
                                          </p:val>
                                        </p:tav>
                                      </p:tavLst>
                                    </p:anim>
                                    <p:anim calcmode="lin" valueType="num">
                                      <p:cBhvr>
                                        <p:cTn id="80" dur="500" fill="hold"/>
                                        <p:tgtEl>
                                          <p:spTgt spid="411"/>
                                        </p:tgtEl>
                                        <p:attrNameLst>
                                          <p:attrName>style.rotation</p:attrName>
                                        </p:attrNameLst>
                                      </p:cBhvr>
                                      <p:tavLst>
                                        <p:tav tm="0">
                                          <p:val>
                                            <p:fltVal val="90"/>
                                          </p:val>
                                        </p:tav>
                                        <p:tav tm="100000">
                                          <p:val>
                                            <p:fltVal val="0"/>
                                          </p:val>
                                        </p:tav>
                                      </p:tavLst>
                                    </p:anim>
                                    <p:animEffect transition="in" filter="fade">
                                      <p:cBhvr>
                                        <p:cTn id="81" dur="500"/>
                                        <p:tgtEl>
                                          <p:spTgt spid="411"/>
                                        </p:tgtEl>
                                      </p:cBhvr>
                                    </p:animEffect>
                                  </p:childTnLst>
                                </p:cTn>
                              </p:par>
                            </p:childTnLst>
                          </p:cTn>
                        </p:par>
                        <p:par>
                          <p:cTn id="82" fill="hold">
                            <p:stCondLst>
                              <p:cond delay="5000"/>
                            </p:stCondLst>
                            <p:childTnLst>
                              <p:par>
                                <p:cTn id="83" presetID="16" presetClass="entr" presetSubtype="42" fill="hold" grpId="0" nodeType="afterEffect">
                                  <p:stCondLst>
                                    <p:cond delay="0"/>
                                  </p:stCondLst>
                                  <p:childTnLst>
                                    <p:set>
                                      <p:cBhvr>
                                        <p:cTn id="84" dur="1" fill="hold">
                                          <p:stCondLst>
                                            <p:cond delay="0"/>
                                          </p:stCondLst>
                                        </p:cTn>
                                        <p:tgtEl>
                                          <p:spTgt spid="111"/>
                                        </p:tgtEl>
                                        <p:attrNameLst>
                                          <p:attrName>style.visibility</p:attrName>
                                        </p:attrNameLst>
                                      </p:cBhvr>
                                      <p:to>
                                        <p:strVal val="visible"/>
                                      </p:to>
                                    </p:set>
                                    <p:animEffect transition="in" filter="barn(outHorizontal)">
                                      <p:cBhvr>
                                        <p:cTn id="85" dur="500"/>
                                        <p:tgtEl>
                                          <p:spTgt spid="111"/>
                                        </p:tgtEl>
                                      </p:cBhvr>
                                    </p:animEffect>
                                  </p:childTnLst>
                                </p:cTn>
                              </p:par>
                            </p:childTnLst>
                          </p:cTn>
                        </p:par>
                        <p:par>
                          <p:cTn id="86" fill="hold">
                            <p:stCondLst>
                              <p:cond delay="5500"/>
                            </p:stCondLst>
                            <p:childTnLst>
                              <p:par>
                                <p:cTn id="87" presetID="22" presetClass="entr" presetSubtype="2" fill="hold" grpId="0" nodeType="afterEffect">
                                  <p:stCondLst>
                                    <p:cond delay="0"/>
                                  </p:stCondLst>
                                  <p:childTnLst>
                                    <p:set>
                                      <p:cBhvr>
                                        <p:cTn id="88" dur="1" fill="hold">
                                          <p:stCondLst>
                                            <p:cond delay="0"/>
                                          </p:stCondLst>
                                        </p:cTn>
                                        <p:tgtEl>
                                          <p:spTgt spid="408"/>
                                        </p:tgtEl>
                                        <p:attrNameLst>
                                          <p:attrName>style.visibility</p:attrName>
                                        </p:attrNameLst>
                                      </p:cBhvr>
                                      <p:to>
                                        <p:strVal val="visible"/>
                                      </p:to>
                                    </p:set>
                                    <p:animEffect transition="in" filter="wipe(right)">
                                      <p:cBhvr>
                                        <p:cTn id="89" dur="500"/>
                                        <p:tgtEl>
                                          <p:spTgt spid="4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 grpId="0" animBg="1"/>
      <p:bldP spid="210" grpId="0" animBg="1"/>
      <p:bldP spid="306" grpId="0" animBg="1"/>
      <p:bldP spid="403" grpId="0" animBg="1"/>
      <p:bldP spid="405" grpId="0"/>
      <p:bldP spid="406" grpId="0"/>
      <p:bldP spid="407" grpId="0"/>
      <p:bldP spid="408" grpId="0"/>
    </p:bldLst>
  </p:timing>
</p:sld>
</file>

<file path=ppt/slides/slide6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81" name="Freeform: Shape 380">
            <a:extLst>
              <a:ext uri="{FF2B5EF4-FFF2-40B4-BE49-F238E27FC236}">
                <a16:creationId xmlns:a16="http://schemas.microsoft.com/office/drawing/2014/main" id="{BABADA9E-8DDB-6483-3041-12179C0A3BEA}"/>
              </a:ext>
            </a:extLst>
          </p:cNvPr>
          <p:cNvSpPr/>
          <p:nvPr/>
        </p:nvSpPr>
        <p:spPr>
          <a:xfrm>
            <a:off x="5794248" y="2090216"/>
            <a:ext cx="1348130" cy="23774"/>
          </a:xfrm>
          <a:custGeom>
            <a:avLst/>
            <a:gdLst>
              <a:gd name="connsiteX0" fmla="*/ 1336243 w 1348130"/>
              <a:gd name="connsiteY0" fmla="*/ 23775 h 23774"/>
              <a:gd name="connsiteX1" fmla="*/ 1212799 w 1348130"/>
              <a:gd name="connsiteY1" fmla="*/ 23775 h 23774"/>
              <a:gd name="connsiteX2" fmla="*/ 1200912 w 1348130"/>
              <a:gd name="connsiteY2" fmla="*/ 11887 h 23774"/>
              <a:gd name="connsiteX3" fmla="*/ 1212799 w 1348130"/>
              <a:gd name="connsiteY3" fmla="*/ 0 h 23774"/>
              <a:gd name="connsiteX4" fmla="*/ 1336243 w 1348130"/>
              <a:gd name="connsiteY4" fmla="*/ 0 h 23774"/>
              <a:gd name="connsiteX5" fmla="*/ 1348131 w 1348130"/>
              <a:gd name="connsiteY5" fmla="*/ 11887 h 23774"/>
              <a:gd name="connsiteX6" fmla="*/ 1336243 w 1348130"/>
              <a:gd name="connsiteY6" fmla="*/ 23775 h 23774"/>
              <a:gd name="connsiteX7" fmla="*/ 1089355 w 1348130"/>
              <a:gd name="connsiteY7" fmla="*/ 23775 h 23774"/>
              <a:gd name="connsiteX8" fmla="*/ 965911 w 1348130"/>
              <a:gd name="connsiteY8" fmla="*/ 23775 h 23774"/>
              <a:gd name="connsiteX9" fmla="*/ 954024 w 1348130"/>
              <a:gd name="connsiteY9" fmla="*/ 11887 h 23774"/>
              <a:gd name="connsiteX10" fmla="*/ 965911 w 1348130"/>
              <a:gd name="connsiteY10" fmla="*/ 0 h 23774"/>
              <a:gd name="connsiteX11" fmla="*/ 1089355 w 1348130"/>
              <a:gd name="connsiteY11" fmla="*/ 0 h 23774"/>
              <a:gd name="connsiteX12" fmla="*/ 1101243 w 1348130"/>
              <a:gd name="connsiteY12" fmla="*/ 11887 h 23774"/>
              <a:gd name="connsiteX13" fmla="*/ 1089355 w 1348130"/>
              <a:gd name="connsiteY13" fmla="*/ 23775 h 23774"/>
              <a:gd name="connsiteX14" fmla="*/ 842772 w 1348130"/>
              <a:gd name="connsiteY14" fmla="*/ 23775 h 23774"/>
              <a:gd name="connsiteX15" fmla="*/ 719328 w 1348130"/>
              <a:gd name="connsiteY15" fmla="*/ 23775 h 23774"/>
              <a:gd name="connsiteX16" fmla="*/ 707441 w 1348130"/>
              <a:gd name="connsiteY16" fmla="*/ 11887 h 23774"/>
              <a:gd name="connsiteX17" fmla="*/ 719328 w 1348130"/>
              <a:gd name="connsiteY17" fmla="*/ 0 h 23774"/>
              <a:gd name="connsiteX18" fmla="*/ 842772 w 1348130"/>
              <a:gd name="connsiteY18" fmla="*/ 0 h 23774"/>
              <a:gd name="connsiteX19" fmla="*/ 854659 w 1348130"/>
              <a:gd name="connsiteY19" fmla="*/ 11887 h 23774"/>
              <a:gd name="connsiteX20" fmla="*/ 842772 w 1348130"/>
              <a:gd name="connsiteY20" fmla="*/ 23775 h 23774"/>
              <a:gd name="connsiteX21" fmla="*/ 596189 w 1348130"/>
              <a:gd name="connsiteY21" fmla="*/ 23775 h 23774"/>
              <a:gd name="connsiteX22" fmla="*/ 472745 w 1348130"/>
              <a:gd name="connsiteY22" fmla="*/ 23775 h 23774"/>
              <a:gd name="connsiteX23" fmla="*/ 460857 w 1348130"/>
              <a:gd name="connsiteY23" fmla="*/ 11887 h 23774"/>
              <a:gd name="connsiteX24" fmla="*/ 472745 w 1348130"/>
              <a:gd name="connsiteY24" fmla="*/ 0 h 23774"/>
              <a:gd name="connsiteX25" fmla="*/ 596189 w 1348130"/>
              <a:gd name="connsiteY25" fmla="*/ 0 h 23774"/>
              <a:gd name="connsiteX26" fmla="*/ 608076 w 1348130"/>
              <a:gd name="connsiteY26" fmla="*/ 11887 h 23774"/>
              <a:gd name="connsiteX27" fmla="*/ 596189 w 1348130"/>
              <a:gd name="connsiteY27" fmla="*/ 23775 h 23774"/>
              <a:gd name="connsiteX28" fmla="*/ 349301 w 1348130"/>
              <a:gd name="connsiteY28" fmla="*/ 23775 h 23774"/>
              <a:gd name="connsiteX29" fmla="*/ 225857 w 1348130"/>
              <a:gd name="connsiteY29" fmla="*/ 23775 h 23774"/>
              <a:gd name="connsiteX30" fmla="*/ 213969 w 1348130"/>
              <a:gd name="connsiteY30" fmla="*/ 11887 h 23774"/>
              <a:gd name="connsiteX31" fmla="*/ 225857 w 1348130"/>
              <a:gd name="connsiteY31" fmla="*/ 0 h 23774"/>
              <a:gd name="connsiteX32" fmla="*/ 349301 w 1348130"/>
              <a:gd name="connsiteY32" fmla="*/ 0 h 23774"/>
              <a:gd name="connsiteX33" fmla="*/ 361188 w 1348130"/>
              <a:gd name="connsiteY33" fmla="*/ 11887 h 23774"/>
              <a:gd name="connsiteX34" fmla="*/ 349301 w 1348130"/>
              <a:gd name="connsiteY34" fmla="*/ 23775 h 23774"/>
              <a:gd name="connsiteX35" fmla="*/ 102717 w 1348130"/>
              <a:gd name="connsiteY35" fmla="*/ 23775 h 23774"/>
              <a:gd name="connsiteX36" fmla="*/ 11887 w 1348130"/>
              <a:gd name="connsiteY36" fmla="*/ 23775 h 23774"/>
              <a:gd name="connsiteX37" fmla="*/ 0 w 1348130"/>
              <a:gd name="connsiteY37" fmla="*/ 11887 h 23774"/>
              <a:gd name="connsiteX38" fmla="*/ 11887 w 1348130"/>
              <a:gd name="connsiteY38" fmla="*/ 0 h 23774"/>
              <a:gd name="connsiteX39" fmla="*/ 102717 w 1348130"/>
              <a:gd name="connsiteY39" fmla="*/ 0 h 23774"/>
              <a:gd name="connsiteX40" fmla="*/ 114605 w 1348130"/>
              <a:gd name="connsiteY40" fmla="*/ 11887 h 23774"/>
              <a:gd name="connsiteX41" fmla="*/ 102717 w 1348130"/>
              <a:gd name="connsiteY41" fmla="*/ 23775 h 23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348130" h="23774">
                <a:moveTo>
                  <a:pt x="1336243" y="23775"/>
                </a:moveTo>
                <a:lnTo>
                  <a:pt x="1212799" y="23775"/>
                </a:lnTo>
                <a:cubicBezTo>
                  <a:pt x="1206399" y="23775"/>
                  <a:pt x="1200912" y="18593"/>
                  <a:pt x="1200912" y="11887"/>
                </a:cubicBezTo>
                <a:cubicBezTo>
                  <a:pt x="1200912" y="5182"/>
                  <a:pt x="1206094" y="0"/>
                  <a:pt x="1212799" y="0"/>
                </a:cubicBezTo>
                <a:lnTo>
                  <a:pt x="1336243" y="0"/>
                </a:lnTo>
                <a:cubicBezTo>
                  <a:pt x="1342644" y="0"/>
                  <a:pt x="1348131" y="5182"/>
                  <a:pt x="1348131" y="11887"/>
                </a:cubicBezTo>
                <a:cubicBezTo>
                  <a:pt x="1348131" y="18593"/>
                  <a:pt x="1342644" y="23775"/>
                  <a:pt x="1336243" y="23775"/>
                </a:cubicBezTo>
                <a:close/>
                <a:moveTo>
                  <a:pt x="1089355" y="23775"/>
                </a:moveTo>
                <a:lnTo>
                  <a:pt x="965911" y="23775"/>
                </a:lnTo>
                <a:cubicBezTo>
                  <a:pt x="959511" y="23775"/>
                  <a:pt x="954024" y="18593"/>
                  <a:pt x="954024" y="11887"/>
                </a:cubicBezTo>
                <a:cubicBezTo>
                  <a:pt x="954024" y="5182"/>
                  <a:pt x="959205" y="0"/>
                  <a:pt x="965911" y="0"/>
                </a:cubicBezTo>
                <a:lnTo>
                  <a:pt x="1089355" y="0"/>
                </a:lnTo>
                <a:cubicBezTo>
                  <a:pt x="1095756" y="0"/>
                  <a:pt x="1101243" y="5182"/>
                  <a:pt x="1101243" y="11887"/>
                </a:cubicBezTo>
                <a:cubicBezTo>
                  <a:pt x="1101243" y="18593"/>
                  <a:pt x="1096061" y="23775"/>
                  <a:pt x="1089355" y="23775"/>
                </a:cubicBezTo>
                <a:close/>
                <a:moveTo>
                  <a:pt x="842772" y="23775"/>
                </a:moveTo>
                <a:lnTo>
                  <a:pt x="719328" y="23775"/>
                </a:lnTo>
                <a:cubicBezTo>
                  <a:pt x="712927" y="23775"/>
                  <a:pt x="707441" y="18593"/>
                  <a:pt x="707441" y="11887"/>
                </a:cubicBezTo>
                <a:cubicBezTo>
                  <a:pt x="707441" y="5182"/>
                  <a:pt x="712623" y="0"/>
                  <a:pt x="719328" y="0"/>
                </a:cubicBezTo>
                <a:lnTo>
                  <a:pt x="842772" y="0"/>
                </a:lnTo>
                <a:cubicBezTo>
                  <a:pt x="849173" y="0"/>
                  <a:pt x="854659" y="5182"/>
                  <a:pt x="854659" y="11887"/>
                </a:cubicBezTo>
                <a:cubicBezTo>
                  <a:pt x="854659" y="18593"/>
                  <a:pt x="849173" y="23775"/>
                  <a:pt x="842772" y="23775"/>
                </a:cubicBezTo>
                <a:close/>
                <a:moveTo>
                  <a:pt x="596189" y="23775"/>
                </a:moveTo>
                <a:lnTo>
                  <a:pt x="472745" y="23775"/>
                </a:lnTo>
                <a:cubicBezTo>
                  <a:pt x="466344" y="23775"/>
                  <a:pt x="460857" y="18593"/>
                  <a:pt x="460857" y="11887"/>
                </a:cubicBezTo>
                <a:cubicBezTo>
                  <a:pt x="460857" y="5182"/>
                  <a:pt x="466039" y="0"/>
                  <a:pt x="472745" y="0"/>
                </a:cubicBezTo>
                <a:lnTo>
                  <a:pt x="596189" y="0"/>
                </a:lnTo>
                <a:cubicBezTo>
                  <a:pt x="602589" y="0"/>
                  <a:pt x="608076" y="5182"/>
                  <a:pt x="608076" y="11887"/>
                </a:cubicBezTo>
                <a:cubicBezTo>
                  <a:pt x="608076" y="18593"/>
                  <a:pt x="602589" y="23775"/>
                  <a:pt x="596189" y="23775"/>
                </a:cubicBezTo>
                <a:close/>
                <a:moveTo>
                  <a:pt x="349301" y="23775"/>
                </a:moveTo>
                <a:lnTo>
                  <a:pt x="225857" y="23775"/>
                </a:lnTo>
                <a:cubicBezTo>
                  <a:pt x="219456" y="23775"/>
                  <a:pt x="213969" y="18593"/>
                  <a:pt x="213969" y="11887"/>
                </a:cubicBezTo>
                <a:cubicBezTo>
                  <a:pt x="213969" y="5182"/>
                  <a:pt x="219151" y="0"/>
                  <a:pt x="225857" y="0"/>
                </a:cubicBezTo>
                <a:lnTo>
                  <a:pt x="349301" y="0"/>
                </a:lnTo>
                <a:cubicBezTo>
                  <a:pt x="355701" y="0"/>
                  <a:pt x="361188" y="5182"/>
                  <a:pt x="361188" y="11887"/>
                </a:cubicBezTo>
                <a:cubicBezTo>
                  <a:pt x="361188" y="18593"/>
                  <a:pt x="356007" y="23775"/>
                  <a:pt x="349301" y="23775"/>
                </a:cubicBezTo>
                <a:close/>
                <a:moveTo>
                  <a:pt x="102717" y="23775"/>
                </a:moveTo>
                <a:lnTo>
                  <a:pt x="11887" y="23775"/>
                </a:lnTo>
                <a:cubicBezTo>
                  <a:pt x="5487" y="23775"/>
                  <a:pt x="0" y="18593"/>
                  <a:pt x="0" y="11887"/>
                </a:cubicBezTo>
                <a:cubicBezTo>
                  <a:pt x="0" y="5182"/>
                  <a:pt x="5181" y="0"/>
                  <a:pt x="11887" y="0"/>
                </a:cubicBezTo>
                <a:lnTo>
                  <a:pt x="102717" y="0"/>
                </a:lnTo>
                <a:cubicBezTo>
                  <a:pt x="109119" y="0"/>
                  <a:pt x="114605" y="5182"/>
                  <a:pt x="114605" y="11887"/>
                </a:cubicBezTo>
                <a:cubicBezTo>
                  <a:pt x="114605" y="18593"/>
                  <a:pt x="109119" y="23775"/>
                  <a:pt x="102717" y="23775"/>
                </a:cubicBezTo>
                <a:close/>
              </a:path>
            </a:pathLst>
          </a:custGeom>
          <a:solidFill>
            <a:srgbClr val="CCCCCC"/>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2" name="Freeform: Shape 381">
            <a:extLst>
              <a:ext uri="{FF2B5EF4-FFF2-40B4-BE49-F238E27FC236}">
                <a16:creationId xmlns:a16="http://schemas.microsoft.com/office/drawing/2014/main" id="{6BC7F0F1-85C6-85CA-F82B-2B32DC3537A1}"/>
              </a:ext>
            </a:extLst>
          </p:cNvPr>
          <p:cNvSpPr/>
          <p:nvPr/>
        </p:nvSpPr>
        <p:spPr>
          <a:xfrm>
            <a:off x="3329330" y="5466181"/>
            <a:ext cx="3772814" cy="23774"/>
          </a:xfrm>
          <a:custGeom>
            <a:avLst/>
            <a:gdLst>
              <a:gd name="connsiteX0" fmla="*/ 3760927 w 3772814"/>
              <a:gd name="connsiteY0" fmla="*/ 23775 h 23774"/>
              <a:gd name="connsiteX1" fmla="*/ 3637483 w 3772814"/>
              <a:gd name="connsiteY1" fmla="*/ 23775 h 23774"/>
              <a:gd name="connsiteX2" fmla="*/ 3625596 w 3772814"/>
              <a:gd name="connsiteY2" fmla="*/ 11887 h 23774"/>
              <a:gd name="connsiteX3" fmla="*/ 3637483 w 3772814"/>
              <a:gd name="connsiteY3" fmla="*/ 0 h 23774"/>
              <a:gd name="connsiteX4" fmla="*/ 3760927 w 3772814"/>
              <a:gd name="connsiteY4" fmla="*/ 0 h 23774"/>
              <a:gd name="connsiteX5" fmla="*/ 3772815 w 3772814"/>
              <a:gd name="connsiteY5" fmla="*/ 11887 h 23774"/>
              <a:gd name="connsiteX6" fmla="*/ 3760927 w 3772814"/>
              <a:gd name="connsiteY6" fmla="*/ 23775 h 23774"/>
              <a:gd name="connsiteX7" fmla="*/ 3514344 w 3772814"/>
              <a:gd name="connsiteY7" fmla="*/ 23775 h 23774"/>
              <a:gd name="connsiteX8" fmla="*/ 3390900 w 3772814"/>
              <a:gd name="connsiteY8" fmla="*/ 23775 h 23774"/>
              <a:gd name="connsiteX9" fmla="*/ 3379012 w 3772814"/>
              <a:gd name="connsiteY9" fmla="*/ 11887 h 23774"/>
              <a:gd name="connsiteX10" fmla="*/ 3390900 w 3772814"/>
              <a:gd name="connsiteY10" fmla="*/ 0 h 23774"/>
              <a:gd name="connsiteX11" fmla="*/ 3514344 w 3772814"/>
              <a:gd name="connsiteY11" fmla="*/ 0 h 23774"/>
              <a:gd name="connsiteX12" fmla="*/ 3526231 w 3772814"/>
              <a:gd name="connsiteY12" fmla="*/ 11887 h 23774"/>
              <a:gd name="connsiteX13" fmla="*/ 3514344 w 3772814"/>
              <a:gd name="connsiteY13" fmla="*/ 23775 h 23774"/>
              <a:gd name="connsiteX14" fmla="*/ 3267456 w 3772814"/>
              <a:gd name="connsiteY14" fmla="*/ 23775 h 23774"/>
              <a:gd name="connsiteX15" fmla="*/ 3144012 w 3772814"/>
              <a:gd name="connsiteY15" fmla="*/ 23775 h 23774"/>
              <a:gd name="connsiteX16" fmla="*/ 3132124 w 3772814"/>
              <a:gd name="connsiteY16" fmla="*/ 11887 h 23774"/>
              <a:gd name="connsiteX17" fmla="*/ 3144012 w 3772814"/>
              <a:gd name="connsiteY17" fmla="*/ 0 h 23774"/>
              <a:gd name="connsiteX18" fmla="*/ 3267456 w 3772814"/>
              <a:gd name="connsiteY18" fmla="*/ 0 h 23774"/>
              <a:gd name="connsiteX19" fmla="*/ 3279343 w 3772814"/>
              <a:gd name="connsiteY19" fmla="*/ 11887 h 23774"/>
              <a:gd name="connsiteX20" fmla="*/ 3267456 w 3772814"/>
              <a:gd name="connsiteY20" fmla="*/ 23775 h 23774"/>
              <a:gd name="connsiteX21" fmla="*/ 3020872 w 3772814"/>
              <a:gd name="connsiteY21" fmla="*/ 23775 h 23774"/>
              <a:gd name="connsiteX22" fmla="*/ 2897428 w 3772814"/>
              <a:gd name="connsiteY22" fmla="*/ 23775 h 23774"/>
              <a:gd name="connsiteX23" fmla="*/ 2885542 w 3772814"/>
              <a:gd name="connsiteY23" fmla="*/ 11887 h 23774"/>
              <a:gd name="connsiteX24" fmla="*/ 2897428 w 3772814"/>
              <a:gd name="connsiteY24" fmla="*/ 0 h 23774"/>
              <a:gd name="connsiteX25" fmla="*/ 3020872 w 3772814"/>
              <a:gd name="connsiteY25" fmla="*/ 0 h 23774"/>
              <a:gd name="connsiteX26" fmla="*/ 3032760 w 3772814"/>
              <a:gd name="connsiteY26" fmla="*/ 11887 h 23774"/>
              <a:gd name="connsiteX27" fmla="*/ 3020872 w 3772814"/>
              <a:gd name="connsiteY27" fmla="*/ 23775 h 23774"/>
              <a:gd name="connsiteX28" fmla="*/ 2774290 w 3772814"/>
              <a:gd name="connsiteY28" fmla="*/ 23775 h 23774"/>
              <a:gd name="connsiteX29" fmla="*/ 2650846 w 3772814"/>
              <a:gd name="connsiteY29" fmla="*/ 23775 h 23774"/>
              <a:gd name="connsiteX30" fmla="*/ 2638958 w 3772814"/>
              <a:gd name="connsiteY30" fmla="*/ 11887 h 23774"/>
              <a:gd name="connsiteX31" fmla="*/ 2650846 w 3772814"/>
              <a:gd name="connsiteY31" fmla="*/ 0 h 23774"/>
              <a:gd name="connsiteX32" fmla="*/ 2774290 w 3772814"/>
              <a:gd name="connsiteY32" fmla="*/ 0 h 23774"/>
              <a:gd name="connsiteX33" fmla="*/ 2786176 w 3772814"/>
              <a:gd name="connsiteY33" fmla="*/ 11887 h 23774"/>
              <a:gd name="connsiteX34" fmla="*/ 2774290 w 3772814"/>
              <a:gd name="connsiteY34" fmla="*/ 23775 h 23774"/>
              <a:gd name="connsiteX35" fmla="*/ 2527706 w 3772814"/>
              <a:gd name="connsiteY35" fmla="*/ 23775 h 23774"/>
              <a:gd name="connsiteX36" fmla="*/ 2404262 w 3772814"/>
              <a:gd name="connsiteY36" fmla="*/ 23775 h 23774"/>
              <a:gd name="connsiteX37" fmla="*/ 2392375 w 3772814"/>
              <a:gd name="connsiteY37" fmla="*/ 11887 h 23774"/>
              <a:gd name="connsiteX38" fmla="*/ 2404262 w 3772814"/>
              <a:gd name="connsiteY38" fmla="*/ 0 h 23774"/>
              <a:gd name="connsiteX39" fmla="*/ 2527706 w 3772814"/>
              <a:gd name="connsiteY39" fmla="*/ 0 h 23774"/>
              <a:gd name="connsiteX40" fmla="*/ 2539594 w 3772814"/>
              <a:gd name="connsiteY40" fmla="*/ 11887 h 23774"/>
              <a:gd name="connsiteX41" fmla="*/ 2527706 w 3772814"/>
              <a:gd name="connsiteY41" fmla="*/ 23775 h 23774"/>
              <a:gd name="connsiteX42" fmla="*/ 2280818 w 3772814"/>
              <a:gd name="connsiteY42" fmla="*/ 23775 h 23774"/>
              <a:gd name="connsiteX43" fmla="*/ 2157374 w 3772814"/>
              <a:gd name="connsiteY43" fmla="*/ 23775 h 23774"/>
              <a:gd name="connsiteX44" fmla="*/ 2145487 w 3772814"/>
              <a:gd name="connsiteY44" fmla="*/ 11887 h 23774"/>
              <a:gd name="connsiteX45" fmla="*/ 2157374 w 3772814"/>
              <a:gd name="connsiteY45" fmla="*/ 0 h 23774"/>
              <a:gd name="connsiteX46" fmla="*/ 2280818 w 3772814"/>
              <a:gd name="connsiteY46" fmla="*/ 0 h 23774"/>
              <a:gd name="connsiteX47" fmla="*/ 2292706 w 3772814"/>
              <a:gd name="connsiteY47" fmla="*/ 11887 h 23774"/>
              <a:gd name="connsiteX48" fmla="*/ 2280818 w 3772814"/>
              <a:gd name="connsiteY48" fmla="*/ 23775 h 23774"/>
              <a:gd name="connsiteX49" fmla="*/ 2034235 w 3772814"/>
              <a:gd name="connsiteY49" fmla="*/ 23775 h 23774"/>
              <a:gd name="connsiteX50" fmla="*/ 1910791 w 3772814"/>
              <a:gd name="connsiteY50" fmla="*/ 23775 h 23774"/>
              <a:gd name="connsiteX51" fmla="*/ 1898904 w 3772814"/>
              <a:gd name="connsiteY51" fmla="*/ 11887 h 23774"/>
              <a:gd name="connsiteX52" fmla="*/ 1910791 w 3772814"/>
              <a:gd name="connsiteY52" fmla="*/ 0 h 23774"/>
              <a:gd name="connsiteX53" fmla="*/ 2034235 w 3772814"/>
              <a:gd name="connsiteY53" fmla="*/ 0 h 23774"/>
              <a:gd name="connsiteX54" fmla="*/ 2046122 w 3772814"/>
              <a:gd name="connsiteY54" fmla="*/ 11887 h 23774"/>
              <a:gd name="connsiteX55" fmla="*/ 2034235 w 3772814"/>
              <a:gd name="connsiteY55" fmla="*/ 23775 h 23774"/>
              <a:gd name="connsiteX56" fmla="*/ 1787652 w 3772814"/>
              <a:gd name="connsiteY56" fmla="*/ 23775 h 23774"/>
              <a:gd name="connsiteX57" fmla="*/ 1664208 w 3772814"/>
              <a:gd name="connsiteY57" fmla="*/ 23775 h 23774"/>
              <a:gd name="connsiteX58" fmla="*/ 1652321 w 3772814"/>
              <a:gd name="connsiteY58" fmla="*/ 11887 h 23774"/>
              <a:gd name="connsiteX59" fmla="*/ 1664208 w 3772814"/>
              <a:gd name="connsiteY59" fmla="*/ 0 h 23774"/>
              <a:gd name="connsiteX60" fmla="*/ 1787652 w 3772814"/>
              <a:gd name="connsiteY60" fmla="*/ 0 h 23774"/>
              <a:gd name="connsiteX61" fmla="*/ 1799539 w 3772814"/>
              <a:gd name="connsiteY61" fmla="*/ 11887 h 23774"/>
              <a:gd name="connsiteX62" fmla="*/ 1787652 w 3772814"/>
              <a:gd name="connsiteY62" fmla="*/ 23775 h 23774"/>
              <a:gd name="connsiteX63" fmla="*/ 1540764 w 3772814"/>
              <a:gd name="connsiteY63" fmla="*/ 23775 h 23774"/>
              <a:gd name="connsiteX64" fmla="*/ 1417320 w 3772814"/>
              <a:gd name="connsiteY64" fmla="*/ 23775 h 23774"/>
              <a:gd name="connsiteX65" fmla="*/ 1405433 w 3772814"/>
              <a:gd name="connsiteY65" fmla="*/ 11887 h 23774"/>
              <a:gd name="connsiteX66" fmla="*/ 1417320 w 3772814"/>
              <a:gd name="connsiteY66" fmla="*/ 0 h 23774"/>
              <a:gd name="connsiteX67" fmla="*/ 1540764 w 3772814"/>
              <a:gd name="connsiteY67" fmla="*/ 0 h 23774"/>
              <a:gd name="connsiteX68" fmla="*/ 1552651 w 3772814"/>
              <a:gd name="connsiteY68" fmla="*/ 11887 h 23774"/>
              <a:gd name="connsiteX69" fmla="*/ 1540764 w 3772814"/>
              <a:gd name="connsiteY69" fmla="*/ 23775 h 23774"/>
              <a:gd name="connsiteX70" fmla="*/ 1294181 w 3772814"/>
              <a:gd name="connsiteY70" fmla="*/ 23775 h 23774"/>
              <a:gd name="connsiteX71" fmla="*/ 1170737 w 3772814"/>
              <a:gd name="connsiteY71" fmla="*/ 23775 h 23774"/>
              <a:gd name="connsiteX72" fmla="*/ 1158850 w 3772814"/>
              <a:gd name="connsiteY72" fmla="*/ 11887 h 23774"/>
              <a:gd name="connsiteX73" fmla="*/ 1170737 w 3772814"/>
              <a:gd name="connsiteY73" fmla="*/ 0 h 23774"/>
              <a:gd name="connsiteX74" fmla="*/ 1294181 w 3772814"/>
              <a:gd name="connsiteY74" fmla="*/ 0 h 23774"/>
              <a:gd name="connsiteX75" fmla="*/ 1306068 w 3772814"/>
              <a:gd name="connsiteY75" fmla="*/ 11887 h 23774"/>
              <a:gd name="connsiteX76" fmla="*/ 1294181 w 3772814"/>
              <a:gd name="connsiteY76" fmla="*/ 23775 h 23774"/>
              <a:gd name="connsiteX77" fmla="*/ 1047597 w 3772814"/>
              <a:gd name="connsiteY77" fmla="*/ 23775 h 23774"/>
              <a:gd name="connsiteX78" fmla="*/ 924153 w 3772814"/>
              <a:gd name="connsiteY78" fmla="*/ 23775 h 23774"/>
              <a:gd name="connsiteX79" fmla="*/ 912266 w 3772814"/>
              <a:gd name="connsiteY79" fmla="*/ 11887 h 23774"/>
              <a:gd name="connsiteX80" fmla="*/ 924153 w 3772814"/>
              <a:gd name="connsiteY80" fmla="*/ 0 h 23774"/>
              <a:gd name="connsiteX81" fmla="*/ 1047597 w 3772814"/>
              <a:gd name="connsiteY81" fmla="*/ 0 h 23774"/>
              <a:gd name="connsiteX82" fmla="*/ 1059485 w 3772814"/>
              <a:gd name="connsiteY82" fmla="*/ 11887 h 23774"/>
              <a:gd name="connsiteX83" fmla="*/ 1047597 w 3772814"/>
              <a:gd name="connsiteY83" fmla="*/ 23775 h 23774"/>
              <a:gd name="connsiteX84" fmla="*/ 801014 w 3772814"/>
              <a:gd name="connsiteY84" fmla="*/ 23775 h 23774"/>
              <a:gd name="connsiteX85" fmla="*/ 677570 w 3772814"/>
              <a:gd name="connsiteY85" fmla="*/ 23775 h 23774"/>
              <a:gd name="connsiteX86" fmla="*/ 665683 w 3772814"/>
              <a:gd name="connsiteY86" fmla="*/ 11887 h 23774"/>
              <a:gd name="connsiteX87" fmla="*/ 677570 w 3772814"/>
              <a:gd name="connsiteY87" fmla="*/ 0 h 23774"/>
              <a:gd name="connsiteX88" fmla="*/ 801014 w 3772814"/>
              <a:gd name="connsiteY88" fmla="*/ 0 h 23774"/>
              <a:gd name="connsiteX89" fmla="*/ 812901 w 3772814"/>
              <a:gd name="connsiteY89" fmla="*/ 11887 h 23774"/>
              <a:gd name="connsiteX90" fmla="*/ 801014 w 3772814"/>
              <a:gd name="connsiteY90" fmla="*/ 23775 h 23774"/>
              <a:gd name="connsiteX91" fmla="*/ 554126 w 3772814"/>
              <a:gd name="connsiteY91" fmla="*/ 23775 h 23774"/>
              <a:gd name="connsiteX92" fmla="*/ 430682 w 3772814"/>
              <a:gd name="connsiteY92" fmla="*/ 23775 h 23774"/>
              <a:gd name="connsiteX93" fmla="*/ 418795 w 3772814"/>
              <a:gd name="connsiteY93" fmla="*/ 11887 h 23774"/>
              <a:gd name="connsiteX94" fmla="*/ 430682 w 3772814"/>
              <a:gd name="connsiteY94" fmla="*/ 0 h 23774"/>
              <a:gd name="connsiteX95" fmla="*/ 554126 w 3772814"/>
              <a:gd name="connsiteY95" fmla="*/ 0 h 23774"/>
              <a:gd name="connsiteX96" fmla="*/ 566013 w 3772814"/>
              <a:gd name="connsiteY96" fmla="*/ 11887 h 23774"/>
              <a:gd name="connsiteX97" fmla="*/ 554126 w 3772814"/>
              <a:gd name="connsiteY97" fmla="*/ 23775 h 23774"/>
              <a:gd name="connsiteX98" fmla="*/ 307543 w 3772814"/>
              <a:gd name="connsiteY98" fmla="*/ 23775 h 23774"/>
              <a:gd name="connsiteX99" fmla="*/ 184099 w 3772814"/>
              <a:gd name="connsiteY99" fmla="*/ 23775 h 23774"/>
              <a:gd name="connsiteX100" fmla="*/ 172212 w 3772814"/>
              <a:gd name="connsiteY100" fmla="*/ 11887 h 23774"/>
              <a:gd name="connsiteX101" fmla="*/ 184099 w 3772814"/>
              <a:gd name="connsiteY101" fmla="*/ 0 h 23774"/>
              <a:gd name="connsiteX102" fmla="*/ 307543 w 3772814"/>
              <a:gd name="connsiteY102" fmla="*/ 0 h 23774"/>
              <a:gd name="connsiteX103" fmla="*/ 319430 w 3772814"/>
              <a:gd name="connsiteY103" fmla="*/ 11887 h 23774"/>
              <a:gd name="connsiteX104" fmla="*/ 307543 w 3772814"/>
              <a:gd name="connsiteY104" fmla="*/ 23775 h 23774"/>
              <a:gd name="connsiteX105" fmla="*/ 60960 w 3772814"/>
              <a:gd name="connsiteY105" fmla="*/ 23775 h 23774"/>
              <a:gd name="connsiteX106" fmla="*/ 11887 w 3772814"/>
              <a:gd name="connsiteY106" fmla="*/ 23775 h 23774"/>
              <a:gd name="connsiteX107" fmla="*/ 0 w 3772814"/>
              <a:gd name="connsiteY107" fmla="*/ 11887 h 23774"/>
              <a:gd name="connsiteX108" fmla="*/ 11887 w 3772814"/>
              <a:gd name="connsiteY108" fmla="*/ 0 h 23774"/>
              <a:gd name="connsiteX109" fmla="*/ 60960 w 3772814"/>
              <a:gd name="connsiteY109" fmla="*/ 0 h 23774"/>
              <a:gd name="connsiteX110" fmla="*/ 72847 w 3772814"/>
              <a:gd name="connsiteY110" fmla="*/ 11887 h 23774"/>
              <a:gd name="connsiteX111" fmla="*/ 60960 w 3772814"/>
              <a:gd name="connsiteY111" fmla="*/ 23775 h 23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3772814" h="23774">
                <a:moveTo>
                  <a:pt x="3760927" y="23775"/>
                </a:moveTo>
                <a:lnTo>
                  <a:pt x="3637483" y="23775"/>
                </a:lnTo>
                <a:cubicBezTo>
                  <a:pt x="3631083" y="23775"/>
                  <a:pt x="3625596" y="18593"/>
                  <a:pt x="3625596" y="11887"/>
                </a:cubicBezTo>
                <a:cubicBezTo>
                  <a:pt x="3625596" y="5487"/>
                  <a:pt x="3630778" y="0"/>
                  <a:pt x="3637483" y="0"/>
                </a:cubicBezTo>
                <a:lnTo>
                  <a:pt x="3760927" y="0"/>
                </a:lnTo>
                <a:cubicBezTo>
                  <a:pt x="3767328" y="0"/>
                  <a:pt x="3772815" y="5182"/>
                  <a:pt x="3772815" y="11887"/>
                </a:cubicBezTo>
                <a:cubicBezTo>
                  <a:pt x="3772510" y="18593"/>
                  <a:pt x="3767328" y="23775"/>
                  <a:pt x="3760927" y="23775"/>
                </a:cubicBezTo>
                <a:close/>
                <a:moveTo>
                  <a:pt x="3514344" y="23775"/>
                </a:moveTo>
                <a:lnTo>
                  <a:pt x="3390900" y="23775"/>
                </a:lnTo>
                <a:cubicBezTo>
                  <a:pt x="3384499" y="23775"/>
                  <a:pt x="3379012" y="18593"/>
                  <a:pt x="3379012" y="11887"/>
                </a:cubicBezTo>
                <a:cubicBezTo>
                  <a:pt x="3379012" y="5487"/>
                  <a:pt x="3384195" y="0"/>
                  <a:pt x="3390900" y="0"/>
                </a:cubicBezTo>
                <a:lnTo>
                  <a:pt x="3514344" y="0"/>
                </a:lnTo>
                <a:cubicBezTo>
                  <a:pt x="3520744" y="0"/>
                  <a:pt x="3526231" y="5182"/>
                  <a:pt x="3526231" y="11887"/>
                </a:cubicBezTo>
                <a:cubicBezTo>
                  <a:pt x="3525927" y="18593"/>
                  <a:pt x="3520744" y="23775"/>
                  <a:pt x="3514344" y="23775"/>
                </a:cubicBezTo>
                <a:close/>
                <a:moveTo>
                  <a:pt x="3267456" y="23775"/>
                </a:moveTo>
                <a:lnTo>
                  <a:pt x="3144012" y="23775"/>
                </a:lnTo>
                <a:cubicBezTo>
                  <a:pt x="3137611" y="23775"/>
                  <a:pt x="3132124" y="18593"/>
                  <a:pt x="3132124" y="11887"/>
                </a:cubicBezTo>
                <a:cubicBezTo>
                  <a:pt x="3132124" y="5487"/>
                  <a:pt x="3137307" y="0"/>
                  <a:pt x="3144012" y="0"/>
                </a:cubicBezTo>
                <a:lnTo>
                  <a:pt x="3267456" y="0"/>
                </a:lnTo>
                <a:cubicBezTo>
                  <a:pt x="3273856" y="0"/>
                  <a:pt x="3279343" y="5182"/>
                  <a:pt x="3279343" y="11887"/>
                </a:cubicBezTo>
                <a:cubicBezTo>
                  <a:pt x="3279343" y="18593"/>
                  <a:pt x="3274162" y="23775"/>
                  <a:pt x="3267456" y="23775"/>
                </a:cubicBezTo>
                <a:close/>
                <a:moveTo>
                  <a:pt x="3020872" y="23775"/>
                </a:moveTo>
                <a:lnTo>
                  <a:pt x="2897428" y="23775"/>
                </a:lnTo>
                <a:cubicBezTo>
                  <a:pt x="2891028" y="23775"/>
                  <a:pt x="2885542" y="18593"/>
                  <a:pt x="2885542" y="11887"/>
                </a:cubicBezTo>
                <a:cubicBezTo>
                  <a:pt x="2885542" y="5487"/>
                  <a:pt x="2890723" y="0"/>
                  <a:pt x="2897428" y="0"/>
                </a:cubicBezTo>
                <a:lnTo>
                  <a:pt x="3020872" y="0"/>
                </a:lnTo>
                <a:cubicBezTo>
                  <a:pt x="3027274" y="0"/>
                  <a:pt x="3032760" y="5182"/>
                  <a:pt x="3032760" y="11887"/>
                </a:cubicBezTo>
                <a:cubicBezTo>
                  <a:pt x="3032760" y="18593"/>
                  <a:pt x="3027274" y="23775"/>
                  <a:pt x="3020872" y="23775"/>
                </a:cubicBezTo>
                <a:close/>
                <a:moveTo>
                  <a:pt x="2774290" y="23775"/>
                </a:moveTo>
                <a:lnTo>
                  <a:pt x="2650846" y="23775"/>
                </a:lnTo>
                <a:cubicBezTo>
                  <a:pt x="2644445" y="23775"/>
                  <a:pt x="2638958" y="18593"/>
                  <a:pt x="2638958" y="11887"/>
                </a:cubicBezTo>
                <a:cubicBezTo>
                  <a:pt x="2638958" y="5487"/>
                  <a:pt x="2644140" y="0"/>
                  <a:pt x="2650846" y="0"/>
                </a:cubicBezTo>
                <a:lnTo>
                  <a:pt x="2774290" y="0"/>
                </a:lnTo>
                <a:cubicBezTo>
                  <a:pt x="2780691" y="0"/>
                  <a:pt x="2786176" y="5182"/>
                  <a:pt x="2786176" y="11887"/>
                </a:cubicBezTo>
                <a:cubicBezTo>
                  <a:pt x="2785872" y="18593"/>
                  <a:pt x="2780691" y="23775"/>
                  <a:pt x="2774290" y="23775"/>
                </a:cubicBezTo>
                <a:close/>
                <a:moveTo>
                  <a:pt x="2527706" y="23775"/>
                </a:moveTo>
                <a:lnTo>
                  <a:pt x="2404262" y="23775"/>
                </a:lnTo>
                <a:cubicBezTo>
                  <a:pt x="2397862" y="23775"/>
                  <a:pt x="2392375" y="18593"/>
                  <a:pt x="2392375" y="11887"/>
                </a:cubicBezTo>
                <a:cubicBezTo>
                  <a:pt x="2392375" y="5487"/>
                  <a:pt x="2397557" y="0"/>
                  <a:pt x="2404262" y="0"/>
                </a:cubicBezTo>
                <a:lnTo>
                  <a:pt x="2527706" y="0"/>
                </a:lnTo>
                <a:cubicBezTo>
                  <a:pt x="2534107" y="0"/>
                  <a:pt x="2539594" y="5182"/>
                  <a:pt x="2539594" y="11887"/>
                </a:cubicBezTo>
                <a:cubicBezTo>
                  <a:pt x="2539289" y="18593"/>
                  <a:pt x="2534107" y="23775"/>
                  <a:pt x="2527706" y="23775"/>
                </a:cubicBezTo>
                <a:close/>
                <a:moveTo>
                  <a:pt x="2280818" y="23775"/>
                </a:moveTo>
                <a:lnTo>
                  <a:pt x="2157374" y="23775"/>
                </a:lnTo>
                <a:cubicBezTo>
                  <a:pt x="2150974" y="23775"/>
                  <a:pt x="2145487" y="18593"/>
                  <a:pt x="2145487" y="11887"/>
                </a:cubicBezTo>
                <a:cubicBezTo>
                  <a:pt x="2145487" y="5487"/>
                  <a:pt x="2150669" y="0"/>
                  <a:pt x="2157374" y="0"/>
                </a:cubicBezTo>
                <a:lnTo>
                  <a:pt x="2280818" y="0"/>
                </a:lnTo>
                <a:cubicBezTo>
                  <a:pt x="2287219" y="0"/>
                  <a:pt x="2292706" y="5182"/>
                  <a:pt x="2292706" y="11887"/>
                </a:cubicBezTo>
                <a:cubicBezTo>
                  <a:pt x="2292706" y="18593"/>
                  <a:pt x="2287524" y="23775"/>
                  <a:pt x="2280818" y="23775"/>
                </a:cubicBezTo>
                <a:close/>
                <a:moveTo>
                  <a:pt x="2034235" y="23775"/>
                </a:moveTo>
                <a:lnTo>
                  <a:pt x="1910791" y="23775"/>
                </a:lnTo>
                <a:cubicBezTo>
                  <a:pt x="1904390" y="23775"/>
                  <a:pt x="1898904" y="18593"/>
                  <a:pt x="1898904" y="11887"/>
                </a:cubicBezTo>
                <a:cubicBezTo>
                  <a:pt x="1898904" y="5487"/>
                  <a:pt x="1904086" y="0"/>
                  <a:pt x="1910791" y="0"/>
                </a:cubicBezTo>
                <a:lnTo>
                  <a:pt x="2034235" y="0"/>
                </a:lnTo>
                <a:cubicBezTo>
                  <a:pt x="2040636" y="0"/>
                  <a:pt x="2046122" y="5182"/>
                  <a:pt x="2046122" y="11887"/>
                </a:cubicBezTo>
                <a:cubicBezTo>
                  <a:pt x="2045818" y="18593"/>
                  <a:pt x="2040636" y="23775"/>
                  <a:pt x="2034235" y="23775"/>
                </a:cubicBezTo>
                <a:close/>
                <a:moveTo>
                  <a:pt x="1787652" y="23775"/>
                </a:moveTo>
                <a:lnTo>
                  <a:pt x="1664208" y="23775"/>
                </a:lnTo>
                <a:cubicBezTo>
                  <a:pt x="1657807" y="23775"/>
                  <a:pt x="1652321" y="18593"/>
                  <a:pt x="1652321" y="11887"/>
                </a:cubicBezTo>
                <a:cubicBezTo>
                  <a:pt x="1652321" y="5487"/>
                  <a:pt x="1657502" y="0"/>
                  <a:pt x="1664208" y="0"/>
                </a:cubicBezTo>
                <a:lnTo>
                  <a:pt x="1787652" y="0"/>
                </a:lnTo>
                <a:cubicBezTo>
                  <a:pt x="1794053" y="0"/>
                  <a:pt x="1799539" y="5182"/>
                  <a:pt x="1799539" y="11887"/>
                </a:cubicBezTo>
                <a:cubicBezTo>
                  <a:pt x="1799234" y="18593"/>
                  <a:pt x="1794053" y="23775"/>
                  <a:pt x="1787652" y="23775"/>
                </a:cubicBezTo>
                <a:close/>
                <a:moveTo>
                  <a:pt x="1540764" y="23775"/>
                </a:moveTo>
                <a:lnTo>
                  <a:pt x="1417320" y="23775"/>
                </a:lnTo>
                <a:cubicBezTo>
                  <a:pt x="1410919" y="23775"/>
                  <a:pt x="1405433" y="18593"/>
                  <a:pt x="1405433" y="11887"/>
                </a:cubicBezTo>
                <a:cubicBezTo>
                  <a:pt x="1405433" y="5487"/>
                  <a:pt x="1410614" y="0"/>
                  <a:pt x="1417320" y="0"/>
                </a:cubicBezTo>
                <a:lnTo>
                  <a:pt x="1540764" y="0"/>
                </a:lnTo>
                <a:cubicBezTo>
                  <a:pt x="1547165" y="0"/>
                  <a:pt x="1552651" y="5182"/>
                  <a:pt x="1552651" y="11887"/>
                </a:cubicBezTo>
                <a:cubicBezTo>
                  <a:pt x="1552651" y="18593"/>
                  <a:pt x="1547470" y="23775"/>
                  <a:pt x="1540764" y="23775"/>
                </a:cubicBezTo>
                <a:close/>
                <a:moveTo>
                  <a:pt x="1294181" y="23775"/>
                </a:moveTo>
                <a:lnTo>
                  <a:pt x="1170737" y="23775"/>
                </a:lnTo>
                <a:cubicBezTo>
                  <a:pt x="1164336" y="23775"/>
                  <a:pt x="1158850" y="18593"/>
                  <a:pt x="1158850" y="11887"/>
                </a:cubicBezTo>
                <a:cubicBezTo>
                  <a:pt x="1158850" y="5487"/>
                  <a:pt x="1164031" y="0"/>
                  <a:pt x="1170737" y="0"/>
                </a:cubicBezTo>
                <a:lnTo>
                  <a:pt x="1294181" y="0"/>
                </a:lnTo>
                <a:cubicBezTo>
                  <a:pt x="1300582" y="0"/>
                  <a:pt x="1306068" y="5182"/>
                  <a:pt x="1306068" y="11887"/>
                </a:cubicBezTo>
                <a:cubicBezTo>
                  <a:pt x="1306068" y="18593"/>
                  <a:pt x="1300582" y="23775"/>
                  <a:pt x="1294181" y="23775"/>
                </a:cubicBezTo>
                <a:close/>
                <a:moveTo>
                  <a:pt x="1047597" y="23775"/>
                </a:moveTo>
                <a:lnTo>
                  <a:pt x="924153" y="23775"/>
                </a:lnTo>
                <a:cubicBezTo>
                  <a:pt x="917753" y="23775"/>
                  <a:pt x="912266" y="18593"/>
                  <a:pt x="912266" y="11887"/>
                </a:cubicBezTo>
                <a:cubicBezTo>
                  <a:pt x="912266" y="5487"/>
                  <a:pt x="917448" y="0"/>
                  <a:pt x="924153" y="0"/>
                </a:cubicBezTo>
                <a:lnTo>
                  <a:pt x="1047597" y="0"/>
                </a:lnTo>
                <a:cubicBezTo>
                  <a:pt x="1053998" y="0"/>
                  <a:pt x="1059485" y="5182"/>
                  <a:pt x="1059485" y="11887"/>
                </a:cubicBezTo>
                <a:cubicBezTo>
                  <a:pt x="1059180" y="18593"/>
                  <a:pt x="1053998" y="23775"/>
                  <a:pt x="1047597" y="23775"/>
                </a:cubicBezTo>
                <a:close/>
                <a:moveTo>
                  <a:pt x="801014" y="23775"/>
                </a:moveTo>
                <a:lnTo>
                  <a:pt x="677570" y="23775"/>
                </a:lnTo>
                <a:cubicBezTo>
                  <a:pt x="671169" y="23775"/>
                  <a:pt x="665683" y="18593"/>
                  <a:pt x="665683" y="11887"/>
                </a:cubicBezTo>
                <a:cubicBezTo>
                  <a:pt x="665683" y="5487"/>
                  <a:pt x="670865" y="0"/>
                  <a:pt x="677570" y="0"/>
                </a:cubicBezTo>
                <a:lnTo>
                  <a:pt x="801014" y="0"/>
                </a:lnTo>
                <a:cubicBezTo>
                  <a:pt x="807415" y="0"/>
                  <a:pt x="812901" y="5182"/>
                  <a:pt x="812901" y="11887"/>
                </a:cubicBezTo>
                <a:cubicBezTo>
                  <a:pt x="812597" y="18593"/>
                  <a:pt x="807415" y="23775"/>
                  <a:pt x="801014" y="23775"/>
                </a:cubicBezTo>
                <a:close/>
                <a:moveTo>
                  <a:pt x="554126" y="23775"/>
                </a:moveTo>
                <a:lnTo>
                  <a:pt x="430682" y="23775"/>
                </a:lnTo>
                <a:cubicBezTo>
                  <a:pt x="424281" y="23775"/>
                  <a:pt x="418795" y="18593"/>
                  <a:pt x="418795" y="11887"/>
                </a:cubicBezTo>
                <a:cubicBezTo>
                  <a:pt x="418795" y="5487"/>
                  <a:pt x="423977" y="0"/>
                  <a:pt x="430682" y="0"/>
                </a:cubicBezTo>
                <a:lnTo>
                  <a:pt x="554126" y="0"/>
                </a:lnTo>
                <a:cubicBezTo>
                  <a:pt x="560527" y="0"/>
                  <a:pt x="566013" y="5182"/>
                  <a:pt x="566013" y="11887"/>
                </a:cubicBezTo>
                <a:cubicBezTo>
                  <a:pt x="566013" y="18593"/>
                  <a:pt x="560832" y="23775"/>
                  <a:pt x="554126" y="23775"/>
                </a:cubicBezTo>
                <a:close/>
                <a:moveTo>
                  <a:pt x="307543" y="23775"/>
                </a:moveTo>
                <a:lnTo>
                  <a:pt x="184099" y="23775"/>
                </a:lnTo>
                <a:cubicBezTo>
                  <a:pt x="177698" y="23775"/>
                  <a:pt x="172212" y="18593"/>
                  <a:pt x="172212" y="11887"/>
                </a:cubicBezTo>
                <a:cubicBezTo>
                  <a:pt x="172212" y="5487"/>
                  <a:pt x="177393" y="0"/>
                  <a:pt x="184099" y="0"/>
                </a:cubicBezTo>
                <a:lnTo>
                  <a:pt x="307543" y="0"/>
                </a:lnTo>
                <a:cubicBezTo>
                  <a:pt x="313944" y="0"/>
                  <a:pt x="319430" y="5182"/>
                  <a:pt x="319430" y="11887"/>
                </a:cubicBezTo>
                <a:cubicBezTo>
                  <a:pt x="319430" y="18593"/>
                  <a:pt x="313944" y="23775"/>
                  <a:pt x="307543" y="23775"/>
                </a:cubicBezTo>
                <a:close/>
                <a:moveTo>
                  <a:pt x="60960" y="23775"/>
                </a:moveTo>
                <a:lnTo>
                  <a:pt x="11887" y="23775"/>
                </a:lnTo>
                <a:cubicBezTo>
                  <a:pt x="5486" y="23775"/>
                  <a:pt x="0" y="18593"/>
                  <a:pt x="0" y="11887"/>
                </a:cubicBezTo>
                <a:cubicBezTo>
                  <a:pt x="0" y="5487"/>
                  <a:pt x="5181" y="0"/>
                  <a:pt x="11887" y="0"/>
                </a:cubicBezTo>
                <a:lnTo>
                  <a:pt x="60960" y="0"/>
                </a:lnTo>
                <a:cubicBezTo>
                  <a:pt x="67361" y="0"/>
                  <a:pt x="72847" y="5182"/>
                  <a:pt x="72847" y="11887"/>
                </a:cubicBezTo>
                <a:cubicBezTo>
                  <a:pt x="72542" y="18593"/>
                  <a:pt x="67361" y="23775"/>
                  <a:pt x="60960" y="23775"/>
                </a:cubicBezTo>
                <a:close/>
              </a:path>
            </a:pathLst>
          </a:custGeom>
          <a:solidFill>
            <a:srgbClr val="CCCCCC"/>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3" name="Freeform: Shape 382">
            <a:extLst>
              <a:ext uri="{FF2B5EF4-FFF2-40B4-BE49-F238E27FC236}">
                <a16:creationId xmlns:a16="http://schemas.microsoft.com/office/drawing/2014/main" id="{DBD2CB51-D3D1-B9A6-AE0B-24ED49F0B4C0}"/>
              </a:ext>
            </a:extLst>
          </p:cNvPr>
          <p:cNvSpPr/>
          <p:nvPr/>
        </p:nvSpPr>
        <p:spPr>
          <a:xfrm>
            <a:off x="3329330" y="4340860"/>
            <a:ext cx="3772814" cy="23774"/>
          </a:xfrm>
          <a:custGeom>
            <a:avLst/>
            <a:gdLst>
              <a:gd name="connsiteX0" fmla="*/ 3760927 w 3772814"/>
              <a:gd name="connsiteY0" fmla="*/ 23775 h 23774"/>
              <a:gd name="connsiteX1" fmla="*/ 3637483 w 3772814"/>
              <a:gd name="connsiteY1" fmla="*/ 23775 h 23774"/>
              <a:gd name="connsiteX2" fmla="*/ 3625596 w 3772814"/>
              <a:gd name="connsiteY2" fmla="*/ 11887 h 23774"/>
              <a:gd name="connsiteX3" fmla="*/ 3637483 w 3772814"/>
              <a:gd name="connsiteY3" fmla="*/ 0 h 23774"/>
              <a:gd name="connsiteX4" fmla="*/ 3760927 w 3772814"/>
              <a:gd name="connsiteY4" fmla="*/ 0 h 23774"/>
              <a:gd name="connsiteX5" fmla="*/ 3772815 w 3772814"/>
              <a:gd name="connsiteY5" fmla="*/ 11887 h 23774"/>
              <a:gd name="connsiteX6" fmla="*/ 3760927 w 3772814"/>
              <a:gd name="connsiteY6" fmla="*/ 23775 h 23774"/>
              <a:gd name="connsiteX7" fmla="*/ 3514344 w 3772814"/>
              <a:gd name="connsiteY7" fmla="*/ 23775 h 23774"/>
              <a:gd name="connsiteX8" fmla="*/ 3390900 w 3772814"/>
              <a:gd name="connsiteY8" fmla="*/ 23775 h 23774"/>
              <a:gd name="connsiteX9" fmla="*/ 3379012 w 3772814"/>
              <a:gd name="connsiteY9" fmla="*/ 11887 h 23774"/>
              <a:gd name="connsiteX10" fmla="*/ 3390900 w 3772814"/>
              <a:gd name="connsiteY10" fmla="*/ 0 h 23774"/>
              <a:gd name="connsiteX11" fmla="*/ 3514344 w 3772814"/>
              <a:gd name="connsiteY11" fmla="*/ 0 h 23774"/>
              <a:gd name="connsiteX12" fmla="*/ 3526231 w 3772814"/>
              <a:gd name="connsiteY12" fmla="*/ 11887 h 23774"/>
              <a:gd name="connsiteX13" fmla="*/ 3514344 w 3772814"/>
              <a:gd name="connsiteY13" fmla="*/ 23775 h 23774"/>
              <a:gd name="connsiteX14" fmla="*/ 3267456 w 3772814"/>
              <a:gd name="connsiteY14" fmla="*/ 23775 h 23774"/>
              <a:gd name="connsiteX15" fmla="*/ 3144012 w 3772814"/>
              <a:gd name="connsiteY15" fmla="*/ 23775 h 23774"/>
              <a:gd name="connsiteX16" fmla="*/ 3132124 w 3772814"/>
              <a:gd name="connsiteY16" fmla="*/ 11887 h 23774"/>
              <a:gd name="connsiteX17" fmla="*/ 3144012 w 3772814"/>
              <a:gd name="connsiteY17" fmla="*/ 0 h 23774"/>
              <a:gd name="connsiteX18" fmla="*/ 3267456 w 3772814"/>
              <a:gd name="connsiteY18" fmla="*/ 0 h 23774"/>
              <a:gd name="connsiteX19" fmla="*/ 3279343 w 3772814"/>
              <a:gd name="connsiteY19" fmla="*/ 11887 h 23774"/>
              <a:gd name="connsiteX20" fmla="*/ 3267456 w 3772814"/>
              <a:gd name="connsiteY20" fmla="*/ 23775 h 23774"/>
              <a:gd name="connsiteX21" fmla="*/ 3020872 w 3772814"/>
              <a:gd name="connsiteY21" fmla="*/ 23775 h 23774"/>
              <a:gd name="connsiteX22" fmla="*/ 2897428 w 3772814"/>
              <a:gd name="connsiteY22" fmla="*/ 23775 h 23774"/>
              <a:gd name="connsiteX23" fmla="*/ 2885542 w 3772814"/>
              <a:gd name="connsiteY23" fmla="*/ 11887 h 23774"/>
              <a:gd name="connsiteX24" fmla="*/ 2897428 w 3772814"/>
              <a:gd name="connsiteY24" fmla="*/ 0 h 23774"/>
              <a:gd name="connsiteX25" fmla="*/ 3020872 w 3772814"/>
              <a:gd name="connsiteY25" fmla="*/ 0 h 23774"/>
              <a:gd name="connsiteX26" fmla="*/ 3032760 w 3772814"/>
              <a:gd name="connsiteY26" fmla="*/ 11887 h 23774"/>
              <a:gd name="connsiteX27" fmla="*/ 3020872 w 3772814"/>
              <a:gd name="connsiteY27" fmla="*/ 23775 h 23774"/>
              <a:gd name="connsiteX28" fmla="*/ 2774290 w 3772814"/>
              <a:gd name="connsiteY28" fmla="*/ 23775 h 23774"/>
              <a:gd name="connsiteX29" fmla="*/ 2650846 w 3772814"/>
              <a:gd name="connsiteY29" fmla="*/ 23775 h 23774"/>
              <a:gd name="connsiteX30" fmla="*/ 2638958 w 3772814"/>
              <a:gd name="connsiteY30" fmla="*/ 11887 h 23774"/>
              <a:gd name="connsiteX31" fmla="*/ 2650846 w 3772814"/>
              <a:gd name="connsiteY31" fmla="*/ 0 h 23774"/>
              <a:gd name="connsiteX32" fmla="*/ 2774290 w 3772814"/>
              <a:gd name="connsiteY32" fmla="*/ 0 h 23774"/>
              <a:gd name="connsiteX33" fmla="*/ 2786176 w 3772814"/>
              <a:gd name="connsiteY33" fmla="*/ 11887 h 23774"/>
              <a:gd name="connsiteX34" fmla="*/ 2774290 w 3772814"/>
              <a:gd name="connsiteY34" fmla="*/ 23775 h 23774"/>
              <a:gd name="connsiteX35" fmla="*/ 2527706 w 3772814"/>
              <a:gd name="connsiteY35" fmla="*/ 23775 h 23774"/>
              <a:gd name="connsiteX36" fmla="*/ 2404262 w 3772814"/>
              <a:gd name="connsiteY36" fmla="*/ 23775 h 23774"/>
              <a:gd name="connsiteX37" fmla="*/ 2392375 w 3772814"/>
              <a:gd name="connsiteY37" fmla="*/ 11887 h 23774"/>
              <a:gd name="connsiteX38" fmla="*/ 2404262 w 3772814"/>
              <a:gd name="connsiteY38" fmla="*/ 0 h 23774"/>
              <a:gd name="connsiteX39" fmla="*/ 2527706 w 3772814"/>
              <a:gd name="connsiteY39" fmla="*/ 0 h 23774"/>
              <a:gd name="connsiteX40" fmla="*/ 2539594 w 3772814"/>
              <a:gd name="connsiteY40" fmla="*/ 11887 h 23774"/>
              <a:gd name="connsiteX41" fmla="*/ 2527706 w 3772814"/>
              <a:gd name="connsiteY41" fmla="*/ 23775 h 23774"/>
              <a:gd name="connsiteX42" fmla="*/ 2280818 w 3772814"/>
              <a:gd name="connsiteY42" fmla="*/ 23775 h 23774"/>
              <a:gd name="connsiteX43" fmla="*/ 2157374 w 3772814"/>
              <a:gd name="connsiteY43" fmla="*/ 23775 h 23774"/>
              <a:gd name="connsiteX44" fmla="*/ 2145487 w 3772814"/>
              <a:gd name="connsiteY44" fmla="*/ 11887 h 23774"/>
              <a:gd name="connsiteX45" fmla="*/ 2157374 w 3772814"/>
              <a:gd name="connsiteY45" fmla="*/ 0 h 23774"/>
              <a:gd name="connsiteX46" fmla="*/ 2280818 w 3772814"/>
              <a:gd name="connsiteY46" fmla="*/ 0 h 23774"/>
              <a:gd name="connsiteX47" fmla="*/ 2292706 w 3772814"/>
              <a:gd name="connsiteY47" fmla="*/ 11887 h 23774"/>
              <a:gd name="connsiteX48" fmla="*/ 2280818 w 3772814"/>
              <a:gd name="connsiteY48" fmla="*/ 23775 h 23774"/>
              <a:gd name="connsiteX49" fmla="*/ 2034235 w 3772814"/>
              <a:gd name="connsiteY49" fmla="*/ 23775 h 23774"/>
              <a:gd name="connsiteX50" fmla="*/ 1910791 w 3772814"/>
              <a:gd name="connsiteY50" fmla="*/ 23775 h 23774"/>
              <a:gd name="connsiteX51" fmla="*/ 1898904 w 3772814"/>
              <a:gd name="connsiteY51" fmla="*/ 11887 h 23774"/>
              <a:gd name="connsiteX52" fmla="*/ 1910791 w 3772814"/>
              <a:gd name="connsiteY52" fmla="*/ 0 h 23774"/>
              <a:gd name="connsiteX53" fmla="*/ 2034235 w 3772814"/>
              <a:gd name="connsiteY53" fmla="*/ 0 h 23774"/>
              <a:gd name="connsiteX54" fmla="*/ 2046122 w 3772814"/>
              <a:gd name="connsiteY54" fmla="*/ 11887 h 23774"/>
              <a:gd name="connsiteX55" fmla="*/ 2034235 w 3772814"/>
              <a:gd name="connsiteY55" fmla="*/ 23775 h 23774"/>
              <a:gd name="connsiteX56" fmla="*/ 1787652 w 3772814"/>
              <a:gd name="connsiteY56" fmla="*/ 23775 h 23774"/>
              <a:gd name="connsiteX57" fmla="*/ 1664208 w 3772814"/>
              <a:gd name="connsiteY57" fmla="*/ 23775 h 23774"/>
              <a:gd name="connsiteX58" fmla="*/ 1652321 w 3772814"/>
              <a:gd name="connsiteY58" fmla="*/ 11887 h 23774"/>
              <a:gd name="connsiteX59" fmla="*/ 1664208 w 3772814"/>
              <a:gd name="connsiteY59" fmla="*/ 0 h 23774"/>
              <a:gd name="connsiteX60" fmla="*/ 1787652 w 3772814"/>
              <a:gd name="connsiteY60" fmla="*/ 0 h 23774"/>
              <a:gd name="connsiteX61" fmla="*/ 1799539 w 3772814"/>
              <a:gd name="connsiteY61" fmla="*/ 11887 h 23774"/>
              <a:gd name="connsiteX62" fmla="*/ 1787652 w 3772814"/>
              <a:gd name="connsiteY62" fmla="*/ 23775 h 23774"/>
              <a:gd name="connsiteX63" fmla="*/ 1540764 w 3772814"/>
              <a:gd name="connsiteY63" fmla="*/ 23775 h 23774"/>
              <a:gd name="connsiteX64" fmla="*/ 1417320 w 3772814"/>
              <a:gd name="connsiteY64" fmla="*/ 23775 h 23774"/>
              <a:gd name="connsiteX65" fmla="*/ 1405433 w 3772814"/>
              <a:gd name="connsiteY65" fmla="*/ 11887 h 23774"/>
              <a:gd name="connsiteX66" fmla="*/ 1417320 w 3772814"/>
              <a:gd name="connsiteY66" fmla="*/ 0 h 23774"/>
              <a:gd name="connsiteX67" fmla="*/ 1540764 w 3772814"/>
              <a:gd name="connsiteY67" fmla="*/ 0 h 23774"/>
              <a:gd name="connsiteX68" fmla="*/ 1552651 w 3772814"/>
              <a:gd name="connsiteY68" fmla="*/ 11887 h 23774"/>
              <a:gd name="connsiteX69" fmla="*/ 1540764 w 3772814"/>
              <a:gd name="connsiteY69" fmla="*/ 23775 h 23774"/>
              <a:gd name="connsiteX70" fmla="*/ 1294181 w 3772814"/>
              <a:gd name="connsiteY70" fmla="*/ 23775 h 23774"/>
              <a:gd name="connsiteX71" fmla="*/ 1170737 w 3772814"/>
              <a:gd name="connsiteY71" fmla="*/ 23775 h 23774"/>
              <a:gd name="connsiteX72" fmla="*/ 1158850 w 3772814"/>
              <a:gd name="connsiteY72" fmla="*/ 11887 h 23774"/>
              <a:gd name="connsiteX73" fmla="*/ 1170737 w 3772814"/>
              <a:gd name="connsiteY73" fmla="*/ 0 h 23774"/>
              <a:gd name="connsiteX74" fmla="*/ 1294181 w 3772814"/>
              <a:gd name="connsiteY74" fmla="*/ 0 h 23774"/>
              <a:gd name="connsiteX75" fmla="*/ 1306068 w 3772814"/>
              <a:gd name="connsiteY75" fmla="*/ 11887 h 23774"/>
              <a:gd name="connsiteX76" fmla="*/ 1294181 w 3772814"/>
              <a:gd name="connsiteY76" fmla="*/ 23775 h 23774"/>
              <a:gd name="connsiteX77" fmla="*/ 1047597 w 3772814"/>
              <a:gd name="connsiteY77" fmla="*/ 23775 h 23774"/>
              <a:gd name="connsiteX78" fmla="*/ 924153 w 3772814"/>
              <a:gd name="connsiteY78" fmla="*/ 23775 h 23774"/>
              <a:gd name="connsiteX79" fmla="*/ 912266 w 3772814"/>
              <a:gd name="connsiteY79" fmla="*/ 11887 h 23774"/>
              <a:gd name="connsiteX80" fmla="*/ 924153 w 3772814"/>
              <a:gd name="connsiteY80" fmla="*/ 0 h 23774"/>
              <a:gd name="connsiteX81" fmla="*/ 1047597 w 3772814"/>
              <a:gd name="connsiteY81" fmla="*/ 0 h 23774"/>
              <a:gd name="connsiteX82" fmla="*/ 1059485 w 3772814"/>
              <a:gd name="connsiteY82" fmla="*/ 11887 h 23774"/>
              <a:gd name="connsiteX83" fmla="*/ 1047597 w 3772814"/>
              <a:gd name="connsiteY83" fmla="*/ 23775 h 23774"/>
              <a:gd name="connsiteX84" fmla="*/ 801014 w 3772814"/>
              <a:gd name="connsiteY84" fmla="*/ 23775 h 23774"/>
              <a:gd name="connsiteX85" fmla="*/ 677570 w 3772814"/>
              <a:gd name="connsiteY85" fmla="*/ 23775 h 23774"/>
              <a:gd name="connsiteX86" fmla="*/ 665683 w 3772814"/>
              <a:gd name="connsiteY86" fmla="*/ 11887 h 23774"/>
              <a:gd name="connsiteX87" fmla="*/ 677570 w 3772814"/>
              <a:gd name="connsiteY87" fmla="*/ 0 h 23774"/>
              <a:gd name="connsiteX88" fmla="*/ 801014 w 3772814"/>
              <a:gd name="connsiteY88" fmla="*/ 0 h 23774"/>
              <a:gd name="connsiteX89" fmla="*/ 812901 w 3772814"/>
              <a:gd name="connsiteY89" fmla="*/ 11887 h 23774"/>
              <a:gd name="connsiteX90" fmla="*/ 801014 w 3772814"/>
              <a:gd name="connsiteY90" fmla="*/ 23775 h 23774"/>
              <a:gd name="connsiteX91" fmla="*/ 554126 w 3772814"/>
              <a:gd name="connsiteY91" fmla="*/ 23775 h 23774"/>
              <a:gd name="connsiteX92" fmla="*/ 430682 w 3772814"/>
              <a:gd name="connsiteY92" fmla="*/ 23775 h 23774"/>
              <a:gd name="connsiteX93" fmla="*/ 418795 w 3772814"/>
              <a:gd name="connsiteY93" fmla="*/ 11887 h 23774"/>
              <a:gd name="connsiteX94" fmla="*/ 430682 w 3772814"/>
              <a:gd name="connsiteY94" fmla="*/ 0 h 23774"/>
              <a:gd name="connsiteX95" fmla="*/ 554126 w 3772814"/>
              <a:gd name="connsiteY95" fmla="*/ 0 h 23774"/>
              <a:gd name="connsiteX96" fmla="*/ 566013 w 3772814"/>
              <a:gd name="connsiteY96" fmla="*/ 11887 h 23774"/>
              <a:gd name="connsiteX97" fmla="*/ 554126 w 3772814"/>
              <a:gd name="connsiteY97" fmla="*/ 23775 h 23774"/>
              <a:gd name="connsiteX98" fmla="*/ 307543 w 3772814"/>
              <a:gd name="connsiteY98" fmla="*/ 23775 h 23774"/>
              <a:gd name="connsiteX99" fmla="*/ 184099 w 3772814"/>
              <a:gd name="connsiteY99" fmla="*/ 23775 h 23774"/>
              <a:gd name="connsiteX100" fmla="*/ 172212 w 3772814"/>
              <a:gd name="connsiteY100" fmla="*/ 11887 h 23774"/>
              <a:gd name="connsiteX101" fmla="*/ 184099 w 3772814"/>
              <a:gd name="connsiteY101" fmla="*/ 0 h 23774"/>
              <a:gd name="connsiteX102" fmla="*/ 307543 w 3772814"/>
              <a:gd name="connsiteY102" fmla="*/ 0 h 23774"/>
              <a:gd name="connsiteX103" fmla="*/ 319430 w 3772814"/>
              <a:gd name="connsiteY103" fmla="*/ 11887 h 23774"/>
              <a:gd name="connsiteX104" fmla="*/ 307543 w 3772814"/>
              <a:gd name="connsiteY104" fmla="*/ 23775 h 23774"/>
              <a:gd name="connsiteX105" fmla="*/ 60960 w 3772814"/>
              <a:gd name="connsiteY105" fmla="*/ 23775 h 23774"/>
              <a:gd name="connsiteX106" fmla="*/ 11887 w 3772814"/>
              <a:gd name="connsiteY106" fmla="*/ 23775 h 23774"/>
              <a:gd name="connsiteX107" fmla="*/ 0 w 3772814"/>
              <a:gd name="connsiteY107" fmla="*/ 11887 h 23774"/>
              <a:gd name="connsiteX108" fmla="*/ 11887 w 3772814"/>
              <a:gd name="connsiteY108" fmla="*/ 0 h 23774"/>
              <a:gd name="connsiteX109" fmla="*/ 60960 w 3772814"/>
              <a:gd name="connsiteY109" fmla="*/ 0 h 23774"/>
              <a:gd name="connsiteX110" fmla="*/ 72847 w 3772814"/>
              <a:gd name="connsiteY110" fmla="*/ 11887 h 23774"/>
              <a:gd name="connsiteX111" fmla="*/ 60960 w 3772814"/>
              <a:gd name="connsiteY111" fmla="*/ 23775 h 23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3772814" h="23774">
                <a:moveTo>
                  <a:pt x="3760927" y="23775"/>
                </a:moveTo>
                <a:lnTo>
                  <a:pt x="3637483" y="23775"/>
                </a:lnTo>
                <a:cubicBezTo>
                  <a:pt x="3631083" y="23775"/>
                  <a:pt x="3625596" y="18593"/>
                  <a:pt x="3625596" y="11887"/>
                </a:cubicBezTo>
                <a:cubicBezTo>
                  <a:pt x="3625596" y="5181"/>
                  <a:pt x="3630778" y="0"/>
                  <a:pt x="3637483" y="0"/>
                </a:cubicBezTo>
                <a:lnTo>
                  <a:pt x="3760927" y="0"/>
                </a:lnTo>
                <a:cubicBezTo>
                  <a:pt x="3767328" y="0"/>
                  <a:pt x="3772815" y="5181"/>
                  <a:pt x="3772815" y="11887"/>
                </a:cubicBezTo>
                <a:cubicBezTo>
                  <a:pt x="3772815" y="18593"/>
                  <a:pt x="3767328" y="23775"/>
                  <a:pt x="3760927" y="23775"/>
                </a:cubicBezTo>
                <a:close/>
                <a:moveTo>
                  <a:pt x="3514344" y="23775"/>
                </a:moveTo>
                <a:lnTo>
                  <a:pt x="3390900" y="23775"/>
                </a:lnTo>
                <a:cubicBezTo>
                  <a:pt x="3384499" y="23775"/>
                  <a:pt x="3379012" y="18593"/>
                  <a:pt x="3379012" y="11887"/>
                </a:cubicBezTo>
                <a:cubicBezTo>
                  <a:pt x="3379012" y="5181"/>
                  <a:pt x="3384195" y="0"/>
                  <a:pt x="3390900" y="0"/>
                </a:cubicBezTo>
                <a:lnTo>
                  <a:pt x="3514344" y="0"/>
                </a:lnTo>
                <a:cubicBezTo>
                  <a:pt x="3520744" y="0"/>
                  <a:pt x="3526231" y="5181"/>
                  <a:pt x="3526231" y="11887"/>
                </a:cubicBezTo>
                <a:cubicBezTo>
                  <a:pt x="3526231" y="18593"/>
                  <a:pt x="3520744" y="23775"/>
                  <a:pt x="3514344" y="23775"/>
                </a:cubicBezTo>
                <a:close/>
                <a:moveTo>
                  <a:pt x="3267456" y="23775"/>
                </a:moveTo>
                <a:lnTo>
                  <a:pt x="3144012" y="23775"/>
                </a:lnTo>
                <a:cubicBezTo>
                  <a:pt x="3137611" y="23775"/>
                  <a:pt x="3132124" y="18593"/>
                  <a:pt x="3132124" y="11887"/>
                </a:cubicBezTo>
                <a:cubicBezTo>
                  <a:pt x="3132124" y="5181"/>
                  <a:pt x="3137307" y="0"/>
                  <a:pt x="3144012" y="0"/>
                </a:cubicBezTo>
                <a:lnTo>
                  <a:pt x="3267456" y="0"/>
                </a:lnTo>
                <a:cubicBezTo>
                  <a:pt x="3273856" y="0"/>
                  <a:pt x="3279343" y="5181"/>
                  <a:pt x="3279343" y="11887"/>
                </a:cubicBezTo>
                <a:cubicBezTo>
                  <a:pt x="3279343" y="18593"/>
                  <a:pt x="3274162" y="23775"/>
                  <a:pt x="3267456" y="23775"/>
                </a:cubicBezTo>
                <a:close/>
                <a:moveTo>
                  <a:pt x="3020872" y="23775"/>
                </a:moveTo>
                <a:lnTo>
                  <a:pt x="2897428" y="23775"/>
                </a:lnTo>
                <a:cubicBezTo>
                  <a:pt x="2891028" y="23775"/>
                  <a:pt x="2885542" y="18593"/>
                  <a:pt x="2885542" y="11887"/>
                </a:cubicBezTo>
                <a:cubicBezTo>
                  <a:pt x="2885542" y="5181"/>
                  <a:pt x="2890723" y="0"/>
                  <a:pt x="2897428" y="0"/>
                </a:cubicBezTo>
                <a:lnTo>
                  <a:pt x="3020872" y="0"/>
                </a:lnTo>
                <a:cubicBezTo>
                  <a:pt x="3027274" y="0"/>
                  <a:pt x="3032760" y="5181"/>
                  <a:pt x="3032760" y="11887"/>
                </a:cubicBezTo>
                <a:cubicBezTo>
                  <a:pt x="3032760" y="18593"/>
                  <a:pt x="3027274" y="23775"/>
                  <a:pt x="3020872" y="23775"/>
                </a:cubicBezTo>
                <a:close/>
                <a:moveTo>
                  <a:pt x="2774290" y="23775"/>
                </a:moveTo>
                <a:lnTo>
                  <a:pt x="2650846" y="23775"/>
                </a:lnTo>
                <a:cubicBezTo>
                  <a:pt x="2644445" y="23775"/>
                  <a:pt x="2638958" y="18593"/>
                  <a:pt x="2638958" y="11887"/>
                </a:cubicBezTo>
                <a:cubicBezTo>
                  <a:pt x="2638958" y="5181"/>
                  <a:pt x="2644140" y="0"/>
                  <a:pt x="2650846" y="0"/>
                </a:cubicBezTo>
                <a:lnTo>
                  <a:pt x="2774290" y="0"/>
                </a:lnTo>
                <a:cubicBezTo>
                  <a:pt x="2780691" y="0"/>
                  <a:pt x="2786176" y="5181"/>
                  <a:pt x="2786176" y="11887"/>
                </a:cubicBezTo>
                <a:cubicBezTo>
                  <a:pt x="2786176" y="18593"/>
                  <a:pt x="2780691" y="23775"/>
                  <a:pt x="2774290" y="23775"/>
                </a:cubicBezTo>
                <a:close/>
                <a:moveTo>
                  <a:pt x="2527706" y="23775"/>
                </a:moveTo>
                <a:lnTo>
                  <a:pt x="2404262" y="23775"/>
                </a:lnTo>
                <a:cubicBezTo>
                  <a:pt x="2397862" y="23775"/>
                  <a:pt x="2392375" y="18593"/>
                  <a:pt x="2392375" y="11887"/>
                </a:cubicBezTo>
                <a:cubicBezTo>
                  <a:pt x="2392375" y="5181"/>
                  <a:pt x="2397557" y="0"/>
                  <a:pt x="2404262" y="0"/>
                </a:cubicBezTo>
                <a:lnTo>
                  <a:pt x="2527706" y="0"/>
                </a:lnTo>
                <a:cubicBezTo>
                  <a:pt x="2534107" y="0"/>
                  <a:pt x="2539594" y="5181"/>
                  <a:pt x="2539594" y="11887"/>
                </a:cubicBezTo>
                <a:cubicBezTo>
                  <a:pt x="2539594" y="18593"/>
                  <a:pt x="2534107" y="23775"/>
                  <a:pt x="2527706" y="23775"/>
                </a:cubicBezTo>
                <a:close/>
                <a:moveTo>
                  <a:pt x="2280818" y="23775"/>
                </a:moveTo>
                <a:lnTo>
                  <a:pt x="2157374" y="23775"/>
                </a:lnTo>
                <a:cubicBezTo>
                  <a:pt x="2150974" y="23775"/>
                  <a:pt x="2145487" y="18593"/>
                  <a:pt x="2145487" y="11887"/>
                </a:cubicBezTo>
                <a:cubicBezTo>
                  <a:pt x="2145487" y="5181"/>
                  <a:pt x="2150669" y="0"/>
                  <a:pt x="2157374" y="0"/>
                </a:cubicBezTo>
                <a:lnTo>
                  <a:pt x="2280818" y="0"/>
                </a:lnTo>
                <a:cubicBezTo>
                  <a:pt x="2287219" y="0"/>
                  <a:pt x="2292706" y="5181"/>
                  <a:pt x="2292706" y="11887"/>
                </a:cubicBezTo>
                <a:cubicBezTo>
                  <a:pt x="2292706" y="18593"/>
                  <a:pt x="2287524" y="23775"/>
                  <a:pt x="2280818" y="23775"/>
                </a:cubicBezTo>
                <a:close/>
                <a:moveTo>
                  <a:pt x="2034235" y="23775"/>
                </a:moveTo>
                <a:lnTo>
                  <a:pt x="1910791" y="23775"/>
                </a:lnTo>
                <a:cubicBezTo>
                  <a:pt x="1904390" y="23775"/>
                  <a:pt x="1898904" y="18593"/>
                  <a:pt x="1898904" y="11887"/>
                </a:cubicBezTo>
                <a:cubicBezTo>
                  <a:pt x="1898904" y="5181"/>
                  <a:pt x="1904086" y="0"/>
                  <a:pt x="1910791" y="0"/>
                </a:cubicBezTo>
                <a:lnTo>
                  <a:pt x="2034235" y="0"/>
                </a:lnTo>
                <a:cubicBezTo>
                  <a:pt x="2040636" y="0"/>
                  <a:pt x="2046122" y="5181"/>
                  <a:pt x="2046122" y="11887"/>
                </a:cubicBezTo>
                <a:cubicBezTo>
                  <a:pt x="2046122" y="18593"/>
                  <a:pt x="2040636" y="23775"/>
                  <a:pt x="2034235" y="23775"/>
                </a:cubicBezTo>
                <a:close/>
                <a:moveTo>
                  <a:pt x="1787652" y="23775"/>
                </a:moveTo>
                <a:lnTo>
                  <a:pt x="1664208" y="23775"/>
                </a:lnTo>
                <a:cubicBezTo>
                  <a:pt x="1657807" y="23775"/>
                  <a:pt x="1652321" y="18593"/>
                  <a:pt x="1652321" y="11887"/>
                </a:cubicBezTo>
                <a:cubicBezTo>
                  <a:pt x="1652321" y="5181"/>
                  <a:pt x="1657502" y="0"/>
                  <a:pt x="1664208" y="0"/>
                </a:cubicBezTo>
                <a:lnTo>
                  <a:pt x="1787652" y="0"/>
                </a:lnTo>
                <a:cubicBezTo>
                  <a:pt x="1794053" y="0"/>
                  <a:pt x="1799539" y="5181"/>
                  <a:pt x="1799539" y="11887"/>
                </a:cubicBezTo>
                <a:cubicBezTo>
                  <a:pt x="1799539" y="18593"/>
                  <a:pt x="1794053" y="23775"/>
                  <a:pt x="1787652" y="23775"/>
                </a:cubicBezTo>
                <a:close/>
                <a:moveTo>
                  <a:pt x="1540764" y="23775"/>
                </a:moveTo>
                <a:lnTo>
                  <a:pt x="1417320" y="23775"/>
                </a:lnTo>
                <a:cubicBezTo>
                  <a:pt x="1410919" y="23775"/>
                  <a:pt x="1405433" y="18593"/>
                  <a:pt x="1405433" y="11887"/>
                </a:cubicBezTo>
                <a:cubicBezTo>
                  <a:pt x="1405433" y="5181"/>
                  <a:pt x="1410614" y="0"/>
                  <a:pt x="1417320" y="0"/>
                </a:cubicBezTo>
                <a:lnTo>
                  <a:pt x="1540764" y="0"/>
                </a:lnTo>
                <a:cubicBezTo>
                  <a:pt x="1547165" y="0"/>
                  <a:pt x="1552651" y="5181"/>
                  <a:pt x="1552651" y="11887"/>
                </a:cubicBezTo>
                <a:cubicBezTo>
                  <a:pt x="1552651" y="18593"/>
                  <a:pt x="1547470" y="23775"/>
                  <a:pt x="1540764" y="23775"/>
                </a:cubicBezTo>
                <a:close/>
                <a:moveTo>
                  <a:pt x="1294181" y="23775"/>
                </a:moveTo>
                <a:lnTo>
                  <a:pt x="1170737" y="23775"/>
                </a:lnTo>
                <a:cubicBezTo>
                  <a:pt x="1164336" y="23775"/>
                  <a:pt x="1158850" y="18593"/>
                  <a:pt x="1158850" y="11887"/>
                </a:cubicBezTo>
                <a:cubicBezTo>
                  <a:pt x="1158850" y="5181"/>
                  <a:pt x="1164031" y="0"/>
                  <a:pt x="1170737" y="0"/>
                </a:cubicBezTo>
                <a:lnTo>
                  <a:pt x="1294181" y="0"/>
                </a:lnTo>
                <a:cubicBezTo>
                  <a:pt x="1300582" y="0"/>
                  <a:pt x="1306068" y="5181"/>
                  <a:pt x="1306068" y="11887"/>
                </a:cubicBezTo>
                <a:cubicBezTo>
                  <a:pt x="1306068" y="18593"/>
                  <a:pt x="1300582" y="23775"/>
                  <a:pt x="1294181" y="23775"/>
                </a:cubicBezTo>
                <a:close/>
                <a:moveTo>
                  <a:pt x="1047597" y="23775"/>
                </a:moveTo>
                <a:lnTo>
                  <a:pt x="924153" y="23775"/>
                </a:lnTo>
                <a:cubicBezTo>
                  <a:pt x="917753" y="23775"/>
                  <a:pt x="912266" y="18593"/>
                  <a:pt x="912266" y="11887"/>
                </a:cubicBezTo>
                <a:cubicBezTo>
                  <a:pt x="912266" y="5181"/>
                  <a:pt x="917448" y="0"/>
                  <a:pt x="924153" y="0"/>
                </a:cubicBezTo>
                <a:lnTo>
                  <a:pt x="1047597" y="0"/>
                </a:lnTo>
                <a:cubicBezTo>
                  <a:pt x="1053998" y="0"/>
                  <a:pt x="1059485" y="5181"/>
                  <a:pt x="1059485" y="11887"/>
                </a:cubicBezTo>
                <a:cubicBezTo>
                  <a:pt x="1059485" y="18593"/>
                  <a:pt x="1053998" y="23775"/>
                  <a:pt x="1047597" y="23775"/>
                </a:cubicBezTo>
                <a:close/>
                <a:moveTo>
                  <a:pt x="801014" y="23775"/>
                </a:moveTo>
                <a:lnTo>
                  <a:pt x="677570" y="23775"/>
                </a:lnTo>
                <a:cubicBezTo>
                  <a:pt x="671169" y="23775"/>
                  <a:pt x="665683" y="18593"/>
                  <a:pt x="665683" y="11887"/>
                </a:cubicBezTo>
                <a:cubicBezTo>
                  <a:pt x="665683" y="5181"/>
                  <a:pt x="670865" y="0"/>
                  <a:pt x="677570" y="0"/>
                </a:cubicBezTo>
                <a:lnTo>
                  <a:pt x="801014" y="0"/>
                </a:lnTo>
                <a:cubicBezTo>
                  <a:pt x="807415" y="0"/>
                  <a:pt x="812901" y="5181"/>
                  <a:pt x="812901" y="11887"/>
                </a:cubicBezTo>
                <a:cubicBezTo>
                  <a:pt x="812901" y="18593"/>
                  <a:pt x="807415" y="23775"/>
                  <a:pt x="801014" y="23775"/>
                </a:cubicBezTo>
                <a:close/>
                <a:moveTo>
                  <a:pt x="554126" y="23775"/>
                </a:moveTo>
                <a:lnTo>
                  <a:pt x="430682" y="23775"/>
                </a:lnTo>
                <a:cubicBezTo>
                  <a:pt x="424281" y="23775"/>
                  <a:pt x="418795" y="18593"/>
                  <a:pt x="418795" y="11887"/>
                </a:cubicBezTo>
                <a:cubicBezTo>
                  <a:pt x="418795" y="5181"/>
                  <a:pt x="423977" y="0"/>
                  <a:pt x="430682" y="0"/>
                </a:cubicBezTo>
                <a:lnTo>
                  <a:pt x="554126" y="0"/>
                </a:lnTo>
                <a:cubicBezTo>
                  <a:pt x="560527" y="0"/>
                  <a:pt x="566013" y="5181"/>
                  <a:pt x="566013" y="11887"/>
                </a:cubicBezTo>
                <a:cubicBezTo>
                  <a:pt x="566013" y="18593"/>
                  <a:pt x="560832" y="23775"/>
                  <a:pt x="554126" y="23775"/>
                </a:cubicBezTo>
                <a:close/>
                <a:moveTo>
                  <a:pt x="307543" y="23775"/>
                </a:moveTo>
                <a:lnTo>
                  <a:pt x="184099" y="23775"/>
                </a:lnTo>
                <a:cubicBezTo>
                  <a:pt x="177698" y="23775"/>
                  <a:pt x="172212" y="18593"/>
                  <a:pt x="172212" y="11887"/>
                </a:cubicBezTo>
                <a:cubicBezTo>
                  <a:pt x="172212" y="5181"/>
                  <a:pt x="177393" y="0"/>
                  <a:pt x="184099" y="0"/>
                </a:cubicBezTo>
                <a:lnTo>
                  <a:pt x="307543" y="0"/>
                </a:lnTo>
                <a:cubicBezTo>
                  <a:pt x="313944" y="0"/>
                  <a:pt x="319430" y="5181"/>
                  <a:pt x="319430" y="11887"/>
                </a:cubicBezTo>
                <a:cubicBezTo>
                  <a:pt x="319430" y="18593"/>
                  <a:pt x="313944" y="23775"/>
                  <a:pt x="307543" y="23775"/>
                </a:cubicBezTo>
                <a:close/>
                <a:moveTo>
                  <a:pt x="60960" y="23775"/>
                </a:moveTo>
                <a:lnTo>
                  <a:pt x="11887" y="23775"/>
                </a:lnTo>
                <a:cubicBezTo>
                  <a:pt x="5486" y="23775"/>
                  <a:pt x="0" y="18593"/>
                  <a:pt x="0" y="11887"/>
                </a:cubicBezTo>
                <a:cubicBezTo>
                  <a:pt x="0" y="5181"/>
                  <a:pt x="5181" y="0"/>
                  <a:pt x="11887" y="0"/>
                </a:cubicBezTo>
                <a:lnTo>
                  <a:pt x="60960" y="0"/>
                </a:lnTo>
                <a:cubicBezTo>
                  <a:pt x="67361" y="0"/>
                  <a:pt x="72847" y="5181"/>
                  <a:pt x="72847" y="11887"/>
                </a:cubicBezTo>
                <a:cubicBezTo>
                  <a:pt x="72847" y="18593"/>
                  <a:pt x="67361" y="23775"/>
                  <a:pt x="60960" y="23775"/>
                </a:cubicBezTo>
                <a:close/>
              </a:path>
            </a:pathLst>
          </a:custGeom>
          <a:solidFill>
            <a:srgbClr val="CCCCCC"/>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4" name="Freeform: Shape 383">
            <a:extLst>
              <a:ext uri="{FF2B5EF4-FFF2-40B4-BE49-F238E27FC236}">
                <a16:creationId xmlns:a16="http://schemas.microsoft.com/office/drawing/2014/main" id="{6521FC33-53CE-3BCC-4D26-E49DBC36B190}"/>
              </a:ext>
            </a:extLst>
          </p:cNvPr>
          <p:cNvSpPr/>
          <p:nvPr/>
        </p:nvSpPr>
        <p:spPr>
          <a:xfrm>
            <a:off x="3329330" y="3215538"/>
            <a:ext cx="3772814" cy="23774"/>
          </a:xfrm>
          <a:custGeom>
            <a:avLst/>
            <a:gdLst>
              <a:gd name="connsiteX0" fmla="*/ 3760927 w 3772814"/>
              <a:gd name="connsiteY0" fmla="*/ 23774 h 23774"/>
              <a:gd name="connsiteX1" fmla="*/ 3637483 w 3772814"/>
              <a:gd name="connsiteY1" fmla="*/ 23774 h 23774"/>
              <a:gd name="connsiteX2" fmla="*/ 3625596 w 3772814"/>
              <a:gd name="connsiteY2" fmla="*/ 11887 h 23774"/>
              <a:gd name="connsiteX3" fmla="*/ 3637483 w 3772814"/>
              <a:gd name="connsiteY3" fmla="*/ 0 h 23774"/>
              <a:gd name="connsiteX4" fmla="*/ 3760927 w 3772814"/>
              <a:gd name="connsiteY4" fmla="*/ 0 h 23774"/>
              <a:gd name="connsiteX5" fmla="*/ 3772815 w 3772814"/>
              <a:gd name="connsiteY5" fmla="*/ 11887 h 23774"/>
              <a:gd name="connsiteX6" fmla="*/ 3760927 w 3772814"/>
              <a:gd name="connsiteY6" fmla="*/ 23774 h 23774"/>
              <a:gd name="connsiteX7" fmla="*/ 3514344 w 3772814"/>
              <a:gd name="connsiteY7" fmla="*/ 23774 h 23774"/>
              <a:gd name="connsiteX8" fmla="*/ 3390900 w 3772814"/>
              <a:gd name="connsiteY8" fmla="*/ 23774 h 23774"/>
              <a:gd name="connsiteX9" fmla="*/ 3379012 w 3772814"/>
              <a:gd name="connsiteY9" fmla="*/ 11887 h 23774"/>
              <a:gd name="connsiteX10" fmla="*/ 3390900 w 3772814"/>
              <a:gd name="connsiteY10" fmla="*/ 0 h 23774"/>
              <a:gd name="connsiteX11" fmla="*/ 3514344 w 3772814"/>
              <a:gd name="connsiteY11" fmla="*/ 0 h 23774"/>
              <a:gd name="connsiteX12" fmla="*/ 3526231 w 3772814"/>
              <a:gd name="connsiteY12" fmla="*/ 11887 h 23774"/>
              <a:gd name="connsiteX13" fmla="*/ 3514344 w 3772814"/>
              <a:gd name="connsiteY13" fmla="*/ 23774 h 23774"/>
              <a:gd name="connsiteX14" fmla="*/ 3267456 w 3772814"/>
              <a:gd name="connsiteY14" fmla="*/ 23774 h 23774"/>
              <a:gd name="connsiteX15" fmla="*/ 3144012 w 3772814"/>
              <a:gd name="connsiteY15" fmla="*/ 23774 h 23774"/>
              <a:gd name="connsiteX16" fmla="*/ 3132124 w 3772814"/>
              <a:gd name="connsiteY16" fmla="*/ 11887 h 23774"/>
              <a:gd name="connsiteX17" fmla="*/ 3144012 w 3772814"/>
              <a:gd name="connsiteY17" fmla="*/ 0 h 23774"/>
              <a:gd name="connsiteX18" fmla="*/ 3267456 w 3772814"/>
              <a:gd name="connsiteY18" fmla="*/ 0 h 23774"/>
              <a:gd name="connsiteX19" fmla="*/ 3279343 w 3772814"/>
              <a:gd name="connsiteY19" fmla="*/ 11887 h 23774"/>
              <a:gd name="connsiteX20" fmla="*/ 3267456 w 3772814"/>
              <a:gd name="connsiteY20" fmla="*/ 23774 h 23774"/>
              <a:gd name="connsiteX21" fmla="*/ 3020872 w 3772814"/>
              <a:gd name="connsiteY21" fmla="*/ 23774 h 23774"/>
              <a:gd name="connsiteX22" fmla="*/ 2897428 w 3772814"/>
              <a:gd name="connsiteY22" fmla="*/ 23774 h 23774"/>
              <a:gd name="connsiteX23" fmla="*/ 2885542 w 3772814"/>
              <a:gd name="connsiteY23" fmla="*/ 11887 h 23774"/>
              <a:gd name="connsiteX24" fmla="*/ 2897428 w 3772814"/>
              <a:gd name="connsiteY24" fmla="*/ 0 h 23774"/>
              <a:gd name="connsiteX25" fmla="*/ 3020872 w 3772814"/>
              <a:gd name="connsiteY25" fmla="*/ 0 h 23774"/>
              <a:gd name="connsiteX26" fmla="*/ 3032760 w 3772814"/>
              <a:gd name="connsiteY26" fmla="*/ 11887 h 23774"/>
              <a:gd name="connsiteX27" fmla="*/ 3020872 w 3772814"/>
              <a:gd name="connsiteY27" fmla="*/ 23774 h 23774"/>
              <a:gd name="connsiteX28" fmla="*/ 2774290 w 3772814"/>
              <a:gd name="connsiteY28" fmla="*/ 23774 h 23774"/>
              <a:gd name="connsiteX29" fmla="*/ 2650846 w 3772814"/>
              <a:gd name="connsiteY29" fmla="*/ 23774 h 23774"/>
              <a:gd name="connsiteX30" fmla="*/ 2638958 w 3772814"/>
              <a:gd name="connsiteY30" fmla="*/ 11887 h 23774"/>
              <a:gd name="connsiteX31" fmla="*/ 2650846 w 3772814"/>
              <a:gd name="connsiteY31" fmla="*/ 0 h 23774"/>
              <a:gd name="connsiteX32" fmla="*/ 2774290 w 3772814"/>
              <a:gd name="connsiteY32" fmla="*/ 0 h 23774"/>
              <a:gd name="connsiteX33" fmla="*/ 2786176 w 3772814"/>
              <a:gd name="connsiteY33" fmla="*/ 11887 h 23774"/>
              <a:gd name="connsiteX34" fmla="*/ 2774290 w 3772814"/>
              <a:gd name="connsiteY34" fmla="*/ 23774 h 23774"/>
              <a:gd name="connsiteX35" fmla="*/ 2527706 w 3772814"/>
              <a:gd name="connsiteY35" fmla="*/ 23774 h 23774"/>
              <a:gd name="connsiteX36" fmla="*/ 2404262 w 3772814"/>
              <a:gd name="connsiteY36" fmla="*/ 23774 h 23774"/>
              <a:gd name="connsiteX37" fmla="*/ 2392375 w 3772814"/>
              <a:gd name="connsiteY37" fmla="*/ 11887 h 23774"/>
              <a:gd name="connsiteX38" fmla="*/ 2404262 w 3772814"/>
              <a:gd name="connsiteY38" fmla="*/ 0 h 23774"/>
              <a:gd name="connsiteX39" fmla="*/ 2527706 w 3772814"/>
              <a:gd name="connsiteY39" fmla="*/ 0 h 23774"/>
              <a:gd name="connsiteX40" fmla="*/ 2539594 w 3772814"/>
              <a:gd name="connsiteY40" fmla="*/ 11887 h 23774"/>
              <a:gd name="connsiteX41" fmla="*/ 2527706 w 3772814"/>
              <a:gd name="connsiteY41" fmla="*/ 23774 h 23774"/>
              <a:gd name="connsiteX42" fmla="*/ 2280818 w 3772814"/>
              <a:gd name="connsiteY42" fmla="*/ 23774 h 23774"/>
              <a:gd name="connsiteX43" fmla="*/ 2157374 w 3772814"/>
              <a:gd name="connsiteY43" fmla="*/ 23774 h 23774"/>
              <a:gd name="connsiteX44" fmla="*/ 2145487 w 3772814"/>
              <a:gd name="connsiteY44" fmla="*/ 11887 h 23774"/>
              <a:gd name="connsiteX45" fmla="*/ 2157374 w 3772814"/>
              <a:gd name="connsiteY45" fmla="*/ 0 h 23774"/>
              <a:gd name="connsiteX46" fmla="*/ 2280818 w 3772814"/>
              <a:gd name="connsiteY46" fmla="*/ 0 h 23774"/>
              <a:gd name="connsiteX47" fmla="*/ 2292706 w 3772814"/>
              <a:gd name="connsiteY47" fmla="*/ 11887 h 23774"/>
              <a:gd name="connsiteX48" fmla="*/ 2280818 w 3772814"/>
              <a:gd name="connsiteY48" fmla="*/ 23774 h 23774"/>
              <a:gd name="connsiteX49" fmla="*/ 2034235 w 3772814"/>
              <a:gd name="connsiteY49" fmla="*/ 23774 h 23774"/>
              <a:gd name="connsiteX50" fmla="*/ 1910791 w 3772814"/>
              <a:gd name="connsiteY50" fmla="*/ 23774 h 23774"/>
              <a:gd name="connsiteX51" fmla="*/ 1898904 w 3772814"/>
              <a:gd name="connsiteY51" fmla="*/ 11887 h 23774"/>
              <a:gd name="connsiteX52" fmla="*/ 1910791 w 3772814"/>
              <a:gd name="connsiteY52" fmla="*/ 0 h 23774"/>
              <a:gd name="connsiteX53" fmla="*/ 2034235 w 3772814"/>
              <a:gd name="connsiteY53" fmla="*/ 0 h 23774"/>
              <a:gd name="connsiteX54" fmla="*/ 2046122 w 3772814"/>
              <a:gd name="connsiteY54" fmla="*/ 11887 h 23774"/>
              <a:gd name="connsiteX55" fmla="*/ 2034235 w 3772814"/>
              <a:gd name="connsiteY55" fmla="*/ 23774 h 23774"/>
              <a:gd name="connsiteX56" fmla="*/ 1787652 w 3772814"/>
              <a:gd name="connsiteY56" fmla="*/ 23774 h 23774"/>
              <a:gd name="connsiteX57" fmla="*/ 1664208 w 3772814"/>
              <a:gd name="connsiteY57" fmla="*/ 23774 h 23774"/>
              <a:gd name="connsiteX58" fmla="*/ 1652321 w 3772814"/>
              <a:gd name="connsiteY58" fmla="*/ 11887 h 23774"/>
              <a:gd name="connsiteX59" fmla="*/ 1664208 w 3772814"/>
              <a:gd name="connsiteY59" fmla="*/ 0 h 23774"/>
              <a:gd name="connsiteX60" fmla="*/ 1787652 w 3772814"/>
              <a:gd name="connsiteY60" fmla="*/ 0 h 23774"/>
              <a:gd name="connsiteX61" fmla="*/ 1799539 w 3772814"/>
              <a:gd name="connsiteY61" fmla="*/ 11887 h 23774"/>
              <a:gd name="connsiteX62" fmla="*/ 1787652 w 3772814"/>
              <a:gd name="connsiteY62" fmla="*/ 23774 h 23774"/>
              <a:gd name="connsiteX63" fmla="*/ 1540764 w 3772814"/>
              <a:gd name="connsiteY63" fmla="*/ 23774 h 23774"/>
              <a:gd name="connsiteX64" fmla="*/ 1417320 w 3772814"/>
              <a:gd name="connsiteY64" fmla="*/ 23774 h 23774"/>
              <a:gd name="connsiteX65" fmla="*/ 1405433 w 3772814"/>
              <a:gd name="connsiteY65" fmla="*/ 11887 h 23774"/>
              <a:gd name="connsiteX66" fmla="*/ 1417320 w 3772814"/>
              <a:gd name="connsiteY66" fmla="*/ 0 h 23774"/>
              <a:gd name="connsiteX67" fmla="*/ 1540764 w 3772814"/>
              <a:gd name="connsiteY67" fmla="*/ 0 h 23774"/>
              <a:gd name="connsiteX68" fmla="*/ 1552651 w 3772814"/>
              <a:gd name="connsiteY68" fmla="*/ 11887 h 23774"/>
              <a:gd name="connsiteX69" fmla="*/ 1540764 w 3772814"/>
              <a:gd name="connsiteY69" fmla="*/ 23774 h 23774"/>
              <a:gd name="connsiteX70" fmla="*/ 1294181 w 3772814"/>
              <a:gd name="connsiteY70" fmla="*/ 23774 h 23774"/>
              <a:gd name="connsiteX71" fmla="*/ 1170737 w 3772814"/>
              <a:gd name="connsiteY71" fmla="*/ 23774 h 23774"/>
              <a:gd name="connsiteX72" fmla="*/ 1158850 w 3772814"/>
              <a:gd name="connsiteY72" fmla="*/ 11887 h 23774"/>
              <a:gd name="connsiteX73" fmla="*/ 1170737 w 3772814"/>
              <a:gd name="connsiteY73" fmla="*/ 0 h 23774"/>
              <a:gd name="connsiteX74" fmla="*/ 1294181 w 3772814"/>
              <a:gd name="connsiteY74" fmla="*/ 0 h 23774"/>
              <a:gd name="connsiteX75" fmla="*/ 1306068 w 3772814"/>
              <a:gd name="connsiteY75" fmla="*/ 11887 h 23774"/>
              <a:gd name="connsiteX76" fmla="*/ 1294181 w 3772814"/>
              <a:gd name="connsiteY76" fmla="*/ 23774 h 23774"/>
              <a:gd name="connsiteX77" fmla="*/ 1047597 w 3772814"/>
              <a:gd name="connsiteY77" fmla="*/ 23774 h 23774"/>
              <a:gd name="connsiteX78" fmla="*/ 924153 w 3772814"/>
              <a:gd name="connsiteY78" fmla="*/ 23774 h 23774"/>
              <a:gd name="connsiteX79" fmla="*/ 912266 w 3772814"/>
              <a:gd name="connsiteY79" fmla="*/ 11887 h 23774"/>
              <a:gd name="connsiteX80" fmla="*/ 924153 w 3772814"/>
              <a:gd name="connsiteY80" fmla="*/ 0 h 23774"/>
              <a:gd name="connsiteX81" fmla="*/ 1047597 w 3772814"/>
              <a:gd name="connsiteY81" fmla="*/ 0 h 23774"/>
              <a:gd name="connsiteX82" fmla="*/ 1059485 w 3772814"/>
              <a:gd name="connsiteY82" fmla="*/ 11887 h 23774"/>
              <a:gd name="connsiteX83" fmla="*/ 1047597 w 3772814"/>
              <a:gd name="connsiteY83" fmla="*/ 23774 h 23774"/>
              <a:gd name="connsiteX84" fmla="*/ 801014 w 3772814"/>
              <a:gd name="connsiteY84" fmla="*/ 23774 h 23774"/>
              <a:gd name="connsiteX85" fmla="*/ 677570 w 3772814"/>
              <a:gd name="connsiteY85" fmla="*/ 23774 h 23774"/>
              <a:gd name="connsiteX86" fmla="*/ 665683 w 3772814"/>
              <a:gd name="connsiteY86" fmla="*/ 11887 h 23774"/>
              <a:gd name="connsiteX87" fmla="*/ 677570 w 3772814"/>
              <a:gd name="connsiteY87" fmla="*/ 0 h 23774"/>
              <a:gd name="connsiteX88" fmla="*/ 801014 w 3772814"/>
              <a:gd name="connsiteY88" fmla="*/ 0 h 23774"/>
              <a:gd name="connsiteX89" fmla="*/ 812901 w 3772814"/>
              <a:gd name="connsiteY89" fmla="*/ 11887 h 23774"/>
              <a:gd name="connsiteX90" fmla="*/ 801014 w 3772814"/>
              <a:gd name="connsiteY90" fmla="*/ 23774 h 23774"/>
              <a:gd name="connsiteX91" fmla="*/ 554126 w 3772814"/>
              <a:gd name="connsiteY91" fmla="*/ 23774 h 23774"/>
              <a:gd name="connsiteX92" fmla="*/ 430682 w 3772814"/>
              <a:gd name="connsiteY92" fmla="*/ 23774 h 23774"/>
              <a:gd name="connsiteX93" fmla="*/ 418795 w 3772814"/>
              <a:gd name="connsiteY93" fmla="*/ 11887 h 23774"/>
              <a:gd name="connsiteX94" fmla="*/ 430682 w 3772814"/>
              <a:gd name="connsiteY94" fmla="*/ 0 h 23774"/>
              <a:gd name="connsiteX95" fmla="*/ 554126 w 3772814"/>
              <a:gd name="connsiteY95" fmla="*/ 0 h 23774"/>
              <a:gd name="connsiteX96" fmla="*/ 566013 w 3772814"/>
              <a:gd name="connsiteY96" fmla="*/ 11887 h 23774"/>
              <a:gd name="connsiteX97" fmla="*/ 554126 w 3772814"/>
              <a:gd name="connsiteY97" fmla="*/ 23774 h 23774"/>
              <a:gd name="connsiteX98" fmla="*/ 307543 w 3772814"/>
              <a:gd name="connsiteY98" fmla="*/ 23774 h 23774"/>
              <a:gd name="connsiteX99" fmla="*/ 184099 w 3772814"/>
              <a:gd name="connsiteY99" fmla="*/ 23774 h 23774"/>
              <a:gd name="connsiteX100" fmla="*/ 172212 w 3772814"/>
              <a:gd name="connsiteY100" fmla="*/ 11887 h 23774"/>
              <a:gd name="connsiteX101" fmla="*/ 184099 w 3772814"/>
              <a:gd name="connsiteY101" fmla="*/ 0 h 23774"/>
              <a:gd name="connsiteX102" fmla="*/ 307543 w 3772814"/>
              <a:gd name="connsiteY102" fmla="*/ 0 h 23774"/>
              <a:gd name="connsiteX103" fmla="*/ 319430 w 3772814"/>
              <a:gd name="connsiteY103" fmla="*/ 11887 h 23774"/>
              <a:gd name="connsiteX104" fmla="*/ 307543 w 3772814"/>
              <a:gd name="connsiteY104" fmla="*/ 23774 h 23774"/>
              <a:gd name="connsiteX105" fmla="*/ 60960 w 3772814"/>
              <a:gd name="connsiteY105" fmla="*/ 23774 h 23774"/>
              <a:gd name="connsiteX106" fmla="*/ 11887 w 3772814"/>
              <a:gd name="connsiteY106" fmla="*/ 23774 h 23774"/>
              <a:gd name="connsiteX107" fmla="*/ 0 w 3772814"/>
              <a:gd name="connsiteY107" fmla="*/ 11887 h 23774"/>
              <a:gd name="connsiteX108" fmla="*/ 11887 w 3772814"/>
              <a:gd name="connsiteY108" fmla="*/ 0 h 23774"/>
              <a:gd name="connsiteX109" fmla="*/ 60960 w 3772814"/>
              <a:gd name="connsiteY109" fmla="*/ 0 h 23774"/>
              <a:gd name="connsiteX110" fmla="*/ 72847 w 3772814"/>
              <a:gd name="connsiteY110" fmla="*/ 11887 h 23774"/>
              <a:gd name="connsiteX111" fmla="*/ 60960 w 3772814"/>
              <a:gd name="connsiteY111" fmla="*/ 23774 h 23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3772814" h="23774">
                <a:moveTo>
                  <a:pt x="3760927" y="23774"/>
                </a:moveTo>
                <a:lnTo>
                  <a:pt x="3637483" y="23774"/>
                </a:lnTo>
                <a:cubicBezTo>
                  <a:pt x="3631083" y="23774"/>
                  <a:pt x="3625596" y="18593"/>
                  <a:pt x="3625596" y="11887"/>
                </a:cubicBezTo>
                <a:cubicBezTo>
                  <a:pt x="3625596" y="5486"/>
                  <a:pt x="3630778" y="0"/>
                  <a:pt x="3637483" y="0"/>
                </a:cubicBezTo>
                <a:lnTo>
                  <a:pt x="3760927" y="0"/>
                </a:lnTo>
                <a:cubicBezTo>
                  <a:pt x="3767328" y="0"/>
                  <a:pt x="3772815" y="5182"/>
                  <a:pt x="3772815" y="11887"/>
                </a:cubicBezTo>
                <a:cubicBezTo>
                  <a:pt x="3772510" y="18593"/>
                  <a:pt x="3767328" y="23774"/>
                  <a:pt x="3760927" y="23774"/>
                </a:cubicBezTo>
                <a:close/>
                <a:moveTo>
                  <a:pt x="3514344" y="23774"/>
                </a:moveTo>
                <a:lnTo>
                  <a:pt x="3390900" y="23774"/>
                </a:lnTo>
                <a:cubicBezTo>
                  <a:pt x="3384499" y="23774"/>
                  <a:pt x="3379012" y="18593"/>
                  <a:pt x="3379012" y="11887"/>
                </a:cubicBezTo>
                <a:cubicBezTo>
                  <a:pt x="3379012" y="5486"/>
                  <a:pt x="3384195" y="0"/>
                  <a:pt x="3390900" y="0"/>
                </a:cubicBezTo>
                <a:lnTo>
                  <a:pt x="3514344" y="0"/>
                </a:lnTo>
                <a:cubicBezTo>
                  <a:pt x="3520744" y="0"/>
                  <a:pt x="3526231" y="5182"/>
                  <a:pt x="3526231" y="11887"/>
                </a:cubicBezTo>
                <a:cubicBezTo>
                  <a:pt x="3525927" y="18593"/>
                  <a:pt x="3520744" y="23774"/>
                  <a:pt x="3514344" y="23774"/>
                </a:cubicBezTo>
                <a:close/>
                <a:moveTo>
                  <a:pt x="3267456" y="23774"/>
                </a:moveTo>
                <a:lnTo>
                  <a:pt x="3144012" y="23774"/>
                </a:lnTo>
                <a:cubicBezTo>
                  <a:pt x="3137611" y="23774"/>
                  <a:pt x="3132124" y="18593"/>
                  <a:pt x="3132124" y="11887"/>
                </a:cubicBezTo>
                <a:cubicBezTo>
                  <a:pt x="3132124" y="5486"/>
                  <a:pt x="3137307" y="0"/>
                  <a:pt x="3144012" y="0"/>
                </a:cubicBezTo>
                <a:lnTo>
                  <a:pt x="3267456" y="0"/>
                </a:lnTo>
                <a:cubicBezTo>
                  <a:pt x="3273856" y="0"/>
                  <a:pt x="3279343" y="5182"/>
                  <a:pt x="3279343" y="11887"/>
                </a:cubicBezTo>
                <a:cubicBezTo>
                  <a:pt x="3279343" y="18593"/>
                  <a:pt x="3274162" y="23774"/>
                  <a:pt x="3267456" y="23774"/>
                </a:cubicBezTo>
                <a:close/>
                <a:moveTo>
                  <a:pt x="3020872" y="23774"/>
                </a:moveTo>
                <a:lnTo>
                  <a:pt x="2897428" y="23774"/>
                </a:lnTo>
                <a:cubicBezTo>
                  <a:pt x="2891028" y="23774"/>
                  <a:pt x="2885542" y="18593"/>
                  <a:pt x="2885542" y="11887"/>
                </a:cubicBezTo>
                <a:cubicBezTo>
                  <a:pt x="2885542" y="5486"/>
                  <a:pt x="2890723" y="0"/>
                  <a:pt x="2897428" y="0"/>
                </a:cubicBezTo>
                <a:lnTo>
                  <a:pt x="3020872" y="0"/>
                </a:lnTo>
                <a:cubicBezTo>
                  <a:pt x="3027274" y="0"/>
                  <a:pt x="3032760" y="5182"/>
                  <a:pt x="3032760" y="11887"/>
                </a:cubicBezTo>
                <a:cubicBezTo>
                  <a:pt x="3032760" y="18593"/>
                  <a:pt x="3027274" y="23774"/>
                  <a:pt x="3020872" y="23774"/>
                </a:cubicBezTo>
                <a:close/>
                <a:moveTo>
                  <a:pt x="2774290" y="23774"/>
                </a:moveTo>
                <a:lnTo>
                  <a:pt x="2650846" y="23774"/>
                </a:lnTo>
                <a:cubicBezTo>
                  <a:pt x="2644445" y="23774"/>
                  <a:pt x="2638958" y="18593"/>
                  <a:pt x="2638958" y="11887"/>
                </a:cubicBezTo>
                <a:cubicBezTo>
                  <a:pt x="2638958" y="5486"/>
                  <a:pt x="2644140" y="0"/>
                  <a:pt x="2650846" y="0"/>
                </a:cubicBezTo>
                <a:lnTo>
                  <a:pt x="2774290" y="0"/>
                </a:lnTo>
                <a:cubicBezTo>
                  <a:pt x="2780691" y="0"/>
                  <a:pt x="2786176" y="5182"/>
                  <a:pt x="2786176" y="11887"/>
                </a:cubicBezTo>
                <a:cubicBezTo>
                  <a:pt x="2785872" y="18593"/>
                  <a:pt x="2780691" y="23774"/>
                  <a:pt x="2774290" y="23774"/>
                </a:cubicBezTo>
                <a:close/>
                <a:moveTo>
                  <a:pt x="2527706" y="23774"/>
                </a:moveTo>
                <a:lnTo>
                  <a:pt x="2404262" y="23774"/>
                </a:lnTo>
                <a:cubicBezTo>
                  <a:pt x="2397862" y="23774"/>
                  <a:pt x="2392375" y="18593"/>
                  <a:pt x="2392375" y="11887"/>
                </a:cubicBezTo>
                <a:cubicBezTo>
                  <a:pt x="2392375" y="5486"/>
                  <a:pt x="2397557" y="0"/>
                  <a:pt x="2404262" y="0"/>
                </a:cubicBezTo>
                <a:lnTo>
                  <a:pt x="2527706" y="0"/>
                </a:lnTo>
                <a:cubicBezTo>
                  <a:pt x="2534107" y="0"/>
                  <a:pt x="2539594" y="5182"/>
                  <a:pt x="2539594" y="11887"/>
                </a:cubicBezTo>
                <a:cubicBezTo>
                  <a:pt x="2539289" y="18593"/>
                  <a:pt x="2534107" y="23774"/>
                  <a:pt x="2527706" y="23774"/>
                </a:cubicBezTo>
                <a:close/>
                <a:moveTo>
                  <a:pt x="2280818" y="23774"/>
                </a:moveTo>
                <a:lnTo>
                  <a:pt x="2157374" y="23774"/>
                </a:lnTo>
                <a:cubicBezTo>
                  <a:pt x="2150974" y="23774"/>
                  <a:pt x="2145487" y="18593"/>
                  <a:pt x="2145487" y="11887"/>
                </a:cubicBezTo>
                <a:cubicBezTo>
                  <a:pt x="2145487" y="5486"/>
                  <a:pt x="2150669" y="0"/>
                  <a:pt x="2157374" y="0"/>
                </a:cubicBezTo>
                <a:lnTo>
                  <a:pt x="2280818" y="0"/>
                </a:lnTo>
                <a:cubicBezTo>
                  <a:pt x="2287219" y="0"/>
                  <a:pt x="2292706" y="5182"/>
                  <a:pt x="2292706" y="11887"/>
                </a:cubicBezTo>
                <a:cubicBezTo>
                  <a:pt x="2292706" y="18593"/>
                  <a:pt x="2287524" y="23774"/>
                  <a:pt x="2280818" y="23774"/>
                </a:cubicBezTo>
                <a:close/>
                <a:moveTo>
                  <a:pt x="2034235" y="23774"/>
                </a:moveTo>
                <a:lnTo>
                  <a:pt x="1910791" y="23774"/>
                </a:lnTo>
                <a:cubicBezTo>
                  <a:pt x="1904390" y="23774"/>
                  <a:pt x="1898904" y="18593"/>
                  <a:pt x="1898904" y="11887"/>
                </a:cubicBezTo>
                <a:cubicBezTo>
                  <a:pt x="1898904" y="5486"/>
                  <a:pt x="1904086" y="0"/>
                  <a:pt x="1910791" y="0"/>
                </a:cubicBezTo>
                <a:lnTo>
                  <a:pt x="2034235" y="0"/>
                </a:lnTo>
                <a:cubicBezTo>
                  <a:pt x="2040636" y="0"/>
                  <a:pt x="2046122" y="5182"/>
                  <a:pt x="2046122" y="11887"/>
                </a:cubicBezTo>
                <a:cubicBezTo>
                  <a:pt x="2045818" y="18593"/>
                  <a:pt x="2040636" y="23774"/>
                  <a:pt x="2034235" y="23774"/>
                </a:cubicBezTo>
                <a:close/>
                <a:moveTo>
                  <a:pt x="1787652" y="23774"/>
                </a:moveTo>
                <a:lnTo>
                  <a:pt x="1664208" y="23774"/>
                </a:lnTo>
                <a:cubicBezTo>
                  <a:pt x="1657807" y="23774"/>
                  <a:pt x="1652321" y="18593"/>
                  <a:pt x="1652321" y="11887"/>
                </a:cubicBezTo>
                <a:cubicBezTo>
                  <a:pt x="1652321" y="5486"/>
                  <a:pt x="1657502" y="0"/>
                  <a:pt x="1664208" y="0"/>
                </a:cubicBezTo>
                <a:lnTo>
                  <a:pt x="1787652" y="0"/>
                </a:lnTo>
                <a:cubicBezTo>
                  <a:pt x="1794053" y="0"/>
                  <a:pt x="1799539" y="5182"/>
                  <a:pt x="1799539" y="11887"/>
                </a:cubicBezTo>
                <a:cubicBezTo>
                  <a:pt x="1799234" y="18593"/>
                  <a:pt x="1794053" y="23774"/>
                  <a:pt x="1787652" y="23774"/>
                </a:cubicBezTo>
                <a:close/>
                <a:moveTo>
                  <a:pt x="1540764" y="23774"/>
                </a:moveTo>
                <a:lnTo>
                  <a:pt x="1417320" y="23774"/>
                </a:lnTo>
                <a:cubicBezTo>
                  <a:pt x="1410919" y="23774"/>
                  <a:pt x="1405433" y="18593"/>
                  <a:pt x="1405433" y="11887"/>
                </a:cubicBezTo>
                <a:cubicBezTo>
                  <a:pt x="1405433" y="5486"/>
                  <a:pt x="1410614" y="0"/>
                  <a:pt x="1417320" y="0"/>
                </a:cubicBezTo>
                <a:lnTo>
                  <a:pt x="1540764" y="0"/>
                </a:lnTo>
                <a:cubicBezTo>
                  <a:pt x="1547165" y="0"/>
                  <a:pt x="1552651" y="5182"/>
                  <a:pt x="1552651" y="11887"/>
                </a:cubicBezTo>
                <a:cubicBezTo>
                  <a:pt x="1552651" y="18593"/>
                  <a:pt x="1547470" y="23774"/>
                  <a:pt x="1540764" y="23774"/>
                </a:cubicBezTo>
                <a:close/>
                <a:moveTo>
                  <a:pt x="1294181" y="23774"/>
                </a:moveTo>
                <a:lnTo>
                  <a:pt x="1170737" y="23774"/>
                </a:lnTo>
                <a:cubicBezTo>
                  <a:pt x="1164336" y="23774"/>
                  <a:pt x="1158850" y="18593"/>
                  <a:pt x="1158850" y="11887"/>
                </a:cubicBezTo>
                <a:cubicBezTo>
                  <a:pt x="1158850" y="5486"/>
                  <a:pt x="1164031" y="0"/>
                  <a:pt x="1170737" y="0"/>
                </a:cubicBezTo>
                <a:lnTo>
                  <a:pt x="1294181" y="0"/>
                </a:lnTo>
                <a:cubicBezTo>
                  <a:pt x="1300582" y="0"/>
                  <a:pt x="1306068" y="5182"/>
                  <a:pt x="1306068" y="11887"/>
                </a:cubicBezTo>
                <a:cubicBezTo>
                  <a:pt x="1306068" y="18593"/>
                  <a:pt x="1300582" y="23774"/>
                  <a:pt x="1294181" y="23774"/>
                </a:cubicBezTo>
                <a:close/>
                <a:moveTo>
                  <a:pt x="1047597" y="23774"/>
                </a:moveTo>
                <a:lnTo>
                  <a:pt x="924153" y="23774"/>
                </a:lnTo>
                <a:cubicBezTo>
                  <a:pt x="917753" y="23774"/>
                  <a:pt x="912266" y="18593"/>
                  <a:pt x="912266" y="11887"/>
                </a:cubicBezTo>
                <a:cubicBezTo>
                  <a:pt x="912266" y="5486"/>
                  <a:pt x="917448" y="0"/>
                  <a:pt x="924153" y="0"/>
                </a:cubicBezTo>
                <a:lnTo>
                  <a:pt x="1047597" y="0"/>
                </a:lnTo>
                <a:cubicBezTo>
                  <a:pt x="1053998" y="0"/>
                  <a:pt x="1059485" y="5182"/>
                  <a:pt x="1059485" y="11887"/>
                </a:cubicBezTo>
                <a:cubicBezTo>
                  <a:pt x="1059180" y="18593"/>
                  <a:pt x="1053998" y="23774"/>
                  <a:pt x="1047597" y="23774"/>
                </a:cubicBezTo>
                <a:close/>
                <a:moveTo>
                  <a:pt x="801014" y="23774"/>
                </a:moveTo>
                <a:lnTo>
                  <a:pt x="677570" y="23774"/>
                </a:lnTo>
                <a:cubicBezTo>
                  <a:pt x="671169" y="23774"/>
                  <a:pt x="665683" y="18593"/>
                  <a:pt x="665683" y="11887"/>
                </a:cubicBezTo>
                <a:cubicBezTo>
                  <a:pt x="665683" y="5486"/>
                  <a:pt x="670865" y="0"/>
                  <a:pt x="677570" y="0"/>
                </a:cubicBezTo>
                <a:lnTo>
                  <a:pt x="801014" y="0"/>
                </a:lnTo>
                <a:cubicBezTo>
                  <a:pt x="807415" y="0"/>
                  <a:pt x="812901" y="5182"/>
                  <a:pt x="812901" y="11887"/>
                </a:cubicBezTo>
                <a:cubicBezTo>
                  <a:pt x="812597" y="18593"/>
                  <a:pt x="807415" y="23774"/>
                  <a:pt x="801014" y="23774"/>
                </a:cubicBezTo>
                <a:close/>
                <a:moveTo>
                  <a:pt x="554126" y="23774"/>
                </a:moveTo>
                <a:lnTo>
                  <a:pt x="430682" y="23774"/>
                </a:lnTo>
                <a:cubicBezTo>
                  <a:pt x="424281" y="23774"/>
                  <a:pt x="418795" y="18593"/>
                  <a:pt x="418795" y="11887"/>
                </a:cubicBezTo>
                <a:cubicBezTo>
                  <a:pt x="418795" y="5486"/>
                  <a:pt x="423977" y="0"/>
                  <a:pt x="430682" y="0"/>
                </a:cubicBezTo>
                <a:lnTo>
                  <a:pt x="554126" y="0"/>
                </a:lnTo>
                <a:cubicBezTo>
                  <a:pt x="560527" y="0"/>
                  <a:pt x="566013" y="5182"/>
                  <a:pt x="566013" y="11887"/>
                </a:cubicBezTo>
                <a:cubicBezTo>
                  <a:pt x="566013" y="18593"/>
                  <a:pt x="560832" y="23774"/>
                  <a:pt x="554126" y="23774"/>
                </a:cubicBezTo>
                <a:close/>
                <a:moveTo>
                  <a:pt x="307543" y="23774"/>
                </a:moveTo>
                <a:lnTo>
                  <a:pt x="184099" y="23774"/>
                </a:lnTo>
                <a:cubicBezTo>
                  <a:pt x="177698" y="23774"/>
                  <a:pt x="172212" y="18593"/>
                  <a:pt x="172212" y="11887"/>
                </a:cubicBezTo>
                <a:cubicBezTo>
                  <a:pt x="172212" y="5486"/>
                  <a:pt x="177393" y="0"/>
                  <a:pt x="184099" y="0"/>
                </a:cubicBezTo>
                <a:lnTo>
                  <a:pt x="307543" y="0"/>
                </a:lnTo>
                <a:cubicBezTo>
                  <a:pt x="313944" y="0"/>
                  <a:pt x="319430" y="5182"/>
                  <a:pt x="319430" y="11887"/>
                </a:cubicBezTo>
                <a:cubicBezTo>
                  <a:pt x="319430" y="18593"/>
                  <a:pt x="313944" y="23774"/>
                  <a:pt x="307543" y="23774"/>
                </a:cubicBezTo>
                <a:close/>
                <a:moveTo>
                  <a:pt x="60960" y="23774"/>
                </a:moveTo>
                <a:lnTo>
                  <a:pt x="11887" y="23774"/>
                </a:lnTo>
                <a:cubicBezTo>
                  <a:pt x="5486" y="23774"/>
                  <a:pt x="0" y="18593"/>
                  <a:pt x="0" y="11887"/>
                </a:cubicBezTo>
                <a:cubicBezTo>
                  <a:pt x="0" y="5486"/>
                  <a:pt x="5181" y="0"/>
                  <a:pt x="11887" y="0"/>
                </a:cubicBezTo>
                <a:lnTo>
                  <a:pt x="60960" y="0"/>
                </a:lnTo>
                <a:cubicBezTo>
                  <a:pt x="67361" y="0"/>
                  <a:pt x="72847" y="5182"/>
                  <a:pt x="72847" y="11887"/>
                </a:cubicBezTo>
                <a:cubicBezTo>
                  <a:pt x="72542" y="18593"/>
                  <a:pt x="67361" y="23774"/>
                  <a:pt x="60960" y="23774"/>
                </a:cubicBezTo>
                <a:close/>
              </a:path>
            </a:pathLst>
          </a:custGeom>
          <a:solidFill>
            <a:srgbClr val="CCCCCC"/>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 name="TextBox 1">
            <a:extLst>
              <a:ext uri="{FF2B5EF4-FFF2-40B4-BE49-F238E27FC236}">
                <a16:creationId xmlns:a16="http://schemas.microsoft.com/office/drawing/2014/main" id="{E21E6A2F-D85C-508D-F4C4-A114793752BB}"/>
              </a:ext>
            </a:extLst>
          </p:cNvPr>
          <p:cNvSpPr txBox="1"/>
          <p:nvPr/>
        </p:nvSpPr>
        <p:spPr>
          <a:xfrm>
            <a:off x="8619686" y="5143015"/>
            <a:ext cx="2685223"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D500"/>
                </a:solidFill>
                <a:effectLst/>
                <a:uLnTx/>
                <a:uFillTx/>
                <a:latin typeface="Poppins" panose="00000500000000000000" pitchFamily="2" charset="0"/>
                <a:ea typeface="+mn-ea"/>
                <a:cs typeface="Poppins" panose="00000500000000000000" pitchFamily="2" charset="0"/>
              </a:rPr>
              <a:t>Heading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rPr>
              <a:t>This is a Sample Text</a:t>
            </a:r>
            <a:endParaRPr kumimoji="0" lang="en-GB" sz="18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endParaRPr>
          </a:p>
        </p:txBody>
      </p:sp>
      <p:sp>
        <p:nvSpPr>
          <p:cNvPr id="3" name="TextBox 2">
            <a:extLst>
              <a:ext uri="{FF2B5EF4-FFF2-40B4-BE49-F238E27FC236}">
                <a16:creationId xmlns:a16="http://schemas.microsoft.com/office/drawing/2014/main" id="{7CB341B4-511B-9413-08F1-9A0B738BF68B}"/>
              </a:ext>
            </a:extLst>
          </p:cNvPr>
          <p:cNvSpPr txBox="1"/>
          <p:nvPr/>
        </p:nvSpPr>
        <p:spPr>
          <a:xfrm>
            <a:off x="8619686" y="3995723"/>
            <a:ext cx="2685223"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77DA00"/>
                </a:solidFill>
                <a:effectLst/>
                <a:uLnTx/>
                <a:uFillTx/>
                <a:latin typeface="Poppins" panose="00000500000000000000" pitchFamily="2" charset="0"/>
                <a:ea typeface="+mn-ea"/>
                <a:cs typeface="Poppins" panose="00000500000000000000" pitchFamily="2" charset="0"/>
              </a:rPr>
              <a:t>Heading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rPr>
              <a:t>This is a Sample Text</a:t>
            </a:r>
            <a:endParaRPr kumimoji="0" lang="en-GB" sz="18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endParaRPr>
          </a:p>
        </p:txBody>
      </p:sp>
      <p:sp>
        <p:nvSpPr>
          <p:cNvPr id="4" name="TextBox 3">
            <a:extLst>
              <a:ext uri="{FF2B5EF4-FFF2-40B4-BE49-F238E27FC236}">
                <a16:creationId xmlns:a16="http://schemas.microsoft.com/office/drawing/2014/main" id="{7AB72E1F-59A3-2BAE-2B3C-A101E5ACC3C6}"/>
              </a:ext>
            </a:extLst>
          </p:cNvPr>
          <p:cNvSpPr txBox="1"/>
          <p:nvPr/>
        </p:nvSpPr>
        <p:spPr>
          <a:xfrm>
            <a:off x="8619686" y="2848430"/>
            <a:ext cx="2685223"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E0214"/>
                </a:solidFill>
                <a:effectLst/>
                <a:uLnTx/>
                <a:uFillTx/>
                <a:latin typeface="Poppins" panose="00000500000000000000" pitchFamily="2" charset="0"/>
                <a:ea typeface="+mn-ea"/>
                <a:cs typeface="Poppins" panose="00000500000000000000" pitchFamily="2" charset="0"/>
              </a:rPr>
              <a:t>Heading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rPr>
              <a:t>This is a Sample Text</a:t>
            </a:r>
            <a:endParaRPr kumimoji="0" lang="en-GB" sz="18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endParaRPr>
          </a:p>
        </p:txBody>
      </p:sp>
      <p:sp>
        <p:nvSpPr>
          <p:cNvPr id="9" name="TextBox 8">
            <a:extLst>
              <a:ext uri="{FF2B5EF4-FFF2-40B4-BE49-F238E27FC236}">
                <a16:creationId xmlns:a16="http://schemas.microsoft.com/office/drawing/2014/main" id="{F8A568C8-8FA7-D646-F729-B3DD6D88DDB9}"/>
              </a:ext>
            </a:extLst>
          </p:cNvPr>
          <p:cNvSpPr txBox="1"/>
          <p:nvPr/>
        </p:nvSpPr>
        <p:spPr>
          <a:xfrm>
            <a:off x="8619686" y="1701137"/>
            <a:ext cx="2685223"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65381">
                    <a:lumMod val="60000"/>
                    <a:lumOff val="40000"/>
                  </a:srgbClr>
                </a:solidFill>
                <a:effectLst/>
                <a:uLnTx/>
                <a:uFillTx/>
                <a:latin typeface="Poppins" panose="00000500000000000000" pitchFamily="2" charset="0"/>
                <a:ea typeface="+mn-ea"/>
                <a:cs typeface="Poppins" panose="00000500000000000000" pitchFamily="2" charset="0"/>
              </a:rPr>
              <a:t>Heading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rPr>
              <a:t>This is a Sample Text</a:t>
            </a:r>
            <a:endParaRPr kumimoji="0" lang="en-GB" sz="18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endParaRPr>
          </a:p>
        </p:txBody>
      </p:sp>
      <p:grpSp>
        <p:nvGrpSpPr>
          <p:cNvPr id="398" name="Group 397">
            <a:extLst>
              <a:ext uri="{FF2B5EF4-FFF2-40B4-BE49-F238E27FC236}">
                <a16:creationId xmlns:a16="http://schemas.microsoft.com/office/drawing/2014/main" id="{BEAA744A-8492-470C-69C7-122850E6C043}"/>
              </a:ext>
            </a:extLst>
          </p:cNvPr>
          <p:cNvGrpSpPr/>
          <p:nvPr/>
        </p:nvGrpSpPr>
        <p:grpSpPr>
          <a:xfrm>
            <a:off x="7680706" y="2794000"/>
            <a:ext cx="826617" cy="826312"/>
            <a:chOff x="7680706" y="2628900"/>
            <a:chExt cx="826617" cy="826312"/>
          </a:xfrm>
        </p:grpSpPr>
        <p:sp>
          <p:nvSpPr>
            <p:cNvPr id="190" name="Freeform: Shape 189">
              <a:extLst>
                <a:ext uri="{FF2B5EF4-FFF2-40B4-BE49-F238E27FC236}">
                  <a16:creationId xmlns:a16="http://schemas.microsoft.com/office/drawing/2014/main" id="{91D8F592-831E-ED33-EB89-32F9F26B3D2E}"/>
                </a:ext>
              </a:extLst>
            </p:cNvPr>
            <p:cNvSpPr/>
            <p:nvPr/>
          </p:nvSpPr>
          <p:spPr>
            <a:xfrm>
              <a:off x="7680706" y="2628900"/>
              <a:ext cx="826617" cy="826312"/>
            </a:xfrm>
            <a:custGeom>
              <a:avLst/>
              <a:gdLst>
                <a:gd name="connsiteX0" fmla="*/ 413309 w 826617"/>
                <a:gd name="connsiteY0" fmla="*/ 826313 h 826312"/>
                <a:gd name="connsiteX1" fmla="*/ 0 w 826617"/>
                <a:gd name="connsiteY1" fmla="*/ 413004 h 826312"/>
                <a:gd name="connsiteX2" fmla="*/ 413309 w 826617"/>
                <a:gd name="connsiteY2" fmla="*/ 0 h 826312"/>
                <a:gd name="connsiteX3" fmla="*/ 826617 w 826617"/>
                <a:gd name="connsiteY3" fmla="*/ 413309 h 826312"/>
                <a:gd name="connsiteX4" fmla="*/ 413309 w 826617"/>
                <a:gd name="connsiteY4" fmla="*/ 826313 h 826312"/>
                <a:gd name="connsiteX5" fmla="*/ 413309 w 826617"/>
                <a:gd name="connsiteY5" fmla="*/ 29261 h 826312"/>
                <a:gd name="connsiteX6" fmla="*/ 29565 w 826617"/>
                <a:gd name="connsiteY6" fmla="*/ 413004 h 826312"/>
                <a:gd name="connsiteX7" fmla="*/ 413309 w 826617"/>
                <a:gd name="connsiteY7" fmla="*/ 796747 h 826312"/>
                <a:gd name="connsiteX8" fmla="*/ 797052 w 826617"/>
                <a:gd name="connsiteY8" fmla="*/ 413004 h 826312"/>
                <a:gd name="connsiteX9" fmla="*/ 413309 w 826617"/>
                <a:gd name="connsiteY9" fmla="*/ 29261 h 826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6617" h="826312">
                  <a:moveTo>
                    <a:pt x="413309" y="826313"/>
                  </a:moveTo>
                  <a:cubicBezTo>
                    <a:pt x="185623" y="826313"/>
                    <a:pt x="0" y="640994"/>
                    <a:pt x="0" y="413004"/>
                  </a:cubicBezTo>
                  <a:cubicBezTo>
                    <a:pt x="0" y="185014"/>
                    <a:pt x="185623" y="0"/>
                    <a:pt x="413309" y="0"/>
                  </a:cubicBezTo>
                  <a:cubicBezTo>
                    <a:pt x="640995" y="0"/>
                    <a:pt x="826617" y="185318"/>
                    <a:pt x="826617" y="413309"/>
                  </a:cubicBezTo>
                  <a:cubicBezTo>
                    <a:pt x="826617" y="641299"/>
                    <a:pt x="641299" y="826313"/>
                    <a:pt x="413309" y="826313"/>
                  </a:cubicBezTo>
                  <a:close/>
                  <a:moveTo>
                    <a:pt x="413309" y="29261"/>
                  </a:moveTo>
                  <a:cubicBezTo>
                    <a:pt x="201777" y="29261"/>
                    <a:pt x="29565" y="201473"/>
                    <a:pt x="29565" y="413004"/>
                  </a:cubicBezTo>
                  <a:cubicBezTo>
                    <a:pt x="29565" y="624535"/>
                    <a:pt x="201777" y="796747"/>
                    <a:pt x="413309" y="796747"/>
                  </a:cubicBezTo>
                  <a:cubicBezTo>
                    <a:pt x="624840" y="796747"/>
                    <a:pt x="797052" y="624535"/>
                    <a:pt x="797052" y="413004"/>
                  </a:cubicBezTo>
                  <a:cubicBezTo>
                    <a:pt x="797357" y="201473"/>
                    <a:pt x="625145" y="29261"/>
                    <a:pt x="413309" y="29261"/>
                  </a:cubicBezTo>
                  <a:close/>
                </a:path>
              </a:pathLst>
            </a:custGeom>
            <a:solidFill>
              <a:srgbClr val="FE0214"/>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pic>
          <p:nvPicPr>
            <p:cNvPr id="385" name="Graphic 384" descr="Atom with solid fill">
              <a:extLst>
                <a:ext uri="{FF2B5EF4-FFF2-40B4-BE49-F238E27FC236}">
                  <a16:creationId xmlns:a16="http://schemas.microsoft.com/office/drawing/2014/main" id="{D3046BFD-5DFE-93F5-F905-AF0C06694F4D}"/>
                </a:ext>
              </a:extLst>
            </p:cNvPr>
            <p:cNvPicPr>
              <a:picLocks noChangeAspect="1"/>
            </p:cNvPicPr>
            <p:nvPr/>
          </p:nvPicPr>
          <p:blipFill>
            <a:blip r:embed="rId3" cstate="hq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810852" y="2758894"/>
              <a:ext cx="566325" cy="566325"/>
            </a:xfrm>
            <a:prstGeom prst="rect">
              <a:avLst/>
            </a:prstGeom>
          </p:spPr>
        </p:pic>
      </p:grpSp>
      <p:grpSp>
        <p:nvGrpSpPr>
          <p:cNvPr id="397" name="Group 396">
            <a:extLst>
              <a:ext uri="{FF2B5EF4-FFF2-40B4-BE49-F238E27FC236}">
                <a16:creationId xmlns:a16="http://schemas.microsoft.com/office/drawing/2014/main" id="{75AB1490-D78B-9959-F2AD-004EEDC63215}"/>
              </a:ext>
            </a:extLst>
          </p:cNvPr>
          <p:cNvGrpSpPr/>
          <p:nvPr/>
        </p:nvGrpSpPr>
        <p:grpSpPr>
          <a:xfrm>
            <a:off x="7680706" y="1634235"/>
            <a:ext cx="826617" cy="826617"/>
            <a:chOff x="7680706" y="1469135"/>
            <a:chExt cx="826617" cy="826617"/>
          </a:xfrm>
        </p:grpSpPr>
        <p:sp>
          <p:nvSpPr>
            <p:cNvPr id="96" name="Freeform: Shape 95">
              <a:extLst>
                <a:ext uri="{FF2B5EF4-FFF2-40B4-BE49-F238E27FC236}">
                  <a16:creationId xmlns:a16="http://schemas.microsoft.com/office/drawing/2014/main" id="{78C7374E-1420-A171-5EF2-C546EA9C42DD}"/>
                </a:ext>
              </a:extLst>
            </p:cNvPr>
            <p:cNvSpPr/>
            <p:nvPr/>
          </p:nvSpPr>
          <p:spPr>
            <a:xfrm>
              <a:off x="7680706" y="1469135"/>
              <a:ext cx="826617" cy="826617"/>
            </a:xfrm>
            <a:custGeom>
              <a:avLst/>
              <a:gdLst>
                <a:gd name="connsiteX0" fmla="*/ 413309 w 826617"/>
                <a:gd name="connsiteY0" fmla="*/ 826618 h 826617"/>
                <a:gd name="connsiteX1" fmla="*/ 0 w 826617"/>
                <a:gd name="connsiteY1" fmla="*/ 413309 h 826617"/>
                <a:gd name="connsiteX2" fmla="*/ 413309 w 826617"/>
                <a:gd name="connsiteY2" fmla="*/ 0 h 826617"/>
                <a:gd name="connsiteX3" fmla="*/ 826617 w 826617"/>
                <a:gd name="connsiteY3" fmla="*/ 413309 h 826617"/>
                <a:gd name="connsiteX4" fmla="*/ 413309 w 826617"/>
                <a:gd name="connsiteY4" fmla="*/ 826618 h 826617"/>
                <a:gd name="connsiteX5" fmla="*/ 413309 w 826617"/>
                <a:gd name="connsiteY5" fmla="*/ 29566 h 826617"/>
                <a:gd name="connsiteX6" fmla="*/ 29565 w 826617"/>
                <a:gd name="connsiteY6" fmla="*/ 413309 h 826617"/>
                <a:gd name="connsiteX7" fmla="*/ 413309 w 826617"/>
                <a:gd name="connsiteY7" fmla="*/ 797052 h 826617"/>
                <a:gd name="connsiteX8" fmla="*/ 797052 w 826617"/>
                <a:gd name="connsiteY8" fmla="*/ 413309 h 826617"/>
                <a:gd name="connsiteX9" fmla="*/ 413309 w 826617"/>
                <a:gd name="connsiteY9" fmla="*/ 29566 h 82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6617" h="826617">
                  <a:moveTo>
                    <a:pt x="413309" y="826618"/>
                  </a:moveTo>
                  <a:cubicBezTo>
                    <a:pt x="185623" y="826618"/>
                    <a:pt x="0" y="641299"/>
                    <a:pt x="0" y="413309"/>
                  </a:cubicBezTo>
                  <a:cubicBezTo>
                    <a:pt x="0" y="185623"/>
                    <a:pt x="185319" y="0"/>
                    <a:pt x="413309" y="0"/>
                  </a:cubicBezTo>
                  <a:cubicBezTo>
                    <a:pt x="641299" y="0"/>
                    <a:pt x="826617" y="185318"/>
                    <a:pt x="826617" y="413309"/>
                  </a:cubicBezTo>
                  <a:cubicBezTo>
                    <a:pt x="826617" y="641299"/>
                    <a:pt x="641299" y="826618"/>
                    <a:pt x="413309" y="826618"/>
                  </a:cubicBezTo>
                  <a:close/>
                  <a:moveTo>
                    <a:pt x="413309" y="29566"/>
                  </a:moveTo>
                  <a:cubicBezTo>
                    <a:pt x="201777" y="29566"/>
                    <a:pt x="29565" y="201778"/>
                    <a:pt x="29565" y="413309"/>
                  </a:cubicBezTo>
                  <a:cubicBezTo>
                    <a:pt x="29565" y="624840"/>
                    <a:pt x="201777" y="797052"/>
                    <a:pt x="413309" y="797052"/>
                  </a:cubicBezTo>
                  <a:cubicBezTo>
                    <a:pt x="624840" y="797052"/>
                    <a:pt x="797052" y="624840"/>
                    <a:pt x="797052" y="413309"/>
                  </a:cubicBezTo>
                  <a:cubicBezTo>
                    <a:pt x="797357" y="201778"/>
                    <a:pt x="625145" y="29566"/>
                    <a:pt x="413309" y="29566"/>
                  </a:cubicBezTo>
                  <a:close/>
                </a:path>
              </a:pathLst>
            </a:custGeom>
            <a:solidFill>
              <a:schemeClr val="accent5">
                <a:lumMod val="60000"/>
                <a:lumOff val="40000"/>
              </a:schemeClr>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pic>
          <p:nvPicPr>
            <p:cNvPr id="386" name="Graphic 385" descr="Bullseye with solid fill">
              <a:extLst>
                <a:ext uri="{FF2B5EF4-FFF2-40B4-BE49-F238E27FC236}">
                  <a16:creationId xmlns:a16="http://schemas.microsoft.com/office/drawing/2014/main" id="{B91853F4-D200-A5F4-9AC9-0C9290D8F639}"/>
                </a:ext>
              </a:extLst>
            </p:cNvPr>
            <p:cNvPicPr>
              <a:picLocks noChangeAspect="1"/>
            </p:cNvPicPr>
            <p:nvPr/>
          </p:nvPicPr>
          <p:blipFill>
            <a:blip r:embed="rId5" cstate="hq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810852" y="1599281"/>
              <a:ext cx="566325" cy="566325"/>
            </a:xfrm>
            <a:prstGeom prst="rect">
              <a:avLst/>
            </a:prstGeom>
          </p:spPr>
        </p:pic>
      </p:grpSp>
      <p:grpSp>
        <p:nvGrpSpPr>
          <p:cNvPr id="399" name="Group 398">
            <a:extLst>
              <a:ext uri="{FF2B5EF4-FFF2-40B4-BE49-F238E27FC236}">
                <a16:creationId xmlns:a16="http://schemas.microsoft.com/office/drawing/2014/main" id="{758888FF-130B-1E31-3382-FF054C2798B5}"/>
              </a:ext>
            </a:extLst>
          </p:cNvPr>
          <p:cNvGrpSpPr/>
          <p:nvPr/>
        </p:nvGrpSpPr>
        <p:grpSpPr>
          <a:xfrm>
            <a:off x="7680706" y="3930294"/>
            <a:ext cx="826617" cy="826617"/>
            <a:chOff x="7680706" y="3765194"/>
            <a:chExt cx="826617" cy="826617"/>
          </a:xfrm>
        </p:grpSpPr>
        <p:sp>
          <p:nvSpPr>
            <p:cNvPr id="285" name="Freeform: Shape 284">
              <a:extLst>
                <a:ext uri="{FF2B5EF4-FFF2-40B4-BE49-F238E27FC236}">
                  <a16:creationId xmlns:a16="http://schemas.microsoft.com/office/drawing/2014/main" id="{2337F2CF-B78C-E785-62D8-976F7F141238}"/>
                </a:ext>
              </a:extLst>
            </p:cNvPr>
            <p:cNvSpPr/>
            <p:nvPr/>
          </p:nvSpPr>
          <p:spPr>
            <a:xfrm>
              <a:off x="7680706" y="3765194"/>
              <a:ext cx="826617" cy="826617"/>
            </a:xfrm>
            <a:custGeom>
              <a:avLst/>
              <a:gdLst>
                <a:gd name="connsiteX0" fmla="*/ 413309 w 826617"/>
                <a:gd name="connsiteY0" fmla="*/ 826617 h 826617"/>
                <a:gd name="connsiteX1" fmla="*/ 0 w 826617"/>
                <a:gd name="connsiteY1" fmla="*/ 413309 h 826617"/>
                <a:gd name="connsiteX2" fmla="*/ 413309 w 826617"/>
                <a:gd name="connsiteY2" fmla="*/ 0 h 826617"/>
                <a:gd name="connsiteX3" fmla="*/ 826617 w 826617"/>
                <a:gd name="connsiteY3" fmla="*/ 413309 h 826617"/>
                <a:gd name="connsiteX4" fmla="*/ 413309 w 826617"/>
                <a:gd name="connsiteY4" fmla="*/ 826617 h 826617"/>
                <a:gd name="connsiteX5" fmla="*/ 413309 w 826617"/>
                <a:gd name="connsiteY5" fmla="*/ 29565 h 826617"/>
                <a:gd name="connsiteX6" fmla="*/ 29565 w 826617"/>
                <a:gd name="connsiteY6" fmla="*/ 413309 h 826617"/>
                <a:gd name="connsiteX7" fmla="*/ 413309 w 826617"/>
                <a:gd name="connsiteY7" fmla="*/ 797052 h 826617"/>
                <a:gd name="connsiteX8" fmla="*/ 797052 w 826617"/>
                <a:gd name="connsiteY8" fmla="*/ 413309 h 826617"/>
                <a:gd name="connsiteX9" fmla="*/ 413309 w 826617"/>
                <a:gd name="connsiteY9" fmla="*/ 29565 h 82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6617" h="826617">
                  <a:moveTo>
                    <a:pt x="413309" y="826617"/>
                  </a:moveTo>
                  <a:cubicBezTo>
                    <a:pt x="185623" y="826617"/>
                    <a:pt x="0" y="641299"/>
                    <a:pt x="0" y="413309"/>
                  </a:cubicBezTo>
                  <a:cubicBezTo>
                    <a:pt x="0" y="185318"/>
                    <a:pt x="185319" y="0"/>
                    <a:pt x="413309" y="0"/>
                  </a:cubicBezTo>
                  <a:cubicBezTo>
                    <a:pt x="641299" y="0"/>
                    <a:pt x="826617" y="185318"/>
                    <a:pt x="826617" y="413309"/>
                  </a:cubicBezTo>
                  <a:cubicBezTo>
                    <a:pt x="826617" y="641299"/>
                    <a:pt x="641299" y="826617"/>
                    <a:pt x="413309" y="826617"/>
                  </a:cubicBezTo>
                  <a:close/>
                  <a:moveTo>
                    <a:pt x="413309" y="29565"/>
                  </a:moveTo>
                  <a:cubicBezTo>
                    <a:pt x="201777" y="29565"/>
                    <a:pt x="29565" y="201777"/>
                    <a:pt x="29565" y="413309"/>
                  </a:cubicBezTo>
                  <a:cubicBezTo>
                    <a:pt x="29565" y="624840"/>
                    <a:pt x="201777" y="797052"/>
                    <a:pt x="413309" y="797052"/>
                  </a:cubicBezTo>
                  <a:cubicBezTo>
                    <a:pt x="624840" y="797052"/>
                    <a:pt x="797052" y="624840"/>
                    <a:pt x="797052" y="413309"/>
                  </a:cubicBezTo>
                  <a:cubicBezTo>
                    <a:pt x="797357" y="201777"/>
                    <a:pt x="625145" y="29565"/>
                    <a:pt x="413309" y="29565"/>
                  </a:cubicBezTo>
                  <a:close/>
                </a:path>
              </a:pathLst>
            </a:custGeom>
            <a:solidFill>
              <a:srgbClr val="77DA00"/>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pic>
          <p:nvPicPr>
            <p:cNvPr id="391" name="Graphic 390" descr="Group brainstorm with solid fill">
              <a:extLst>
                <a:ext uri="{FF2B5EF4-FFF2-40B4-BE49-F238E27FC236}">
                  <a16:creationId xmlns:a16="http://schemas.microsoft.com/office/drawing/2014/main" id="{64F42293-B569-A247-6B66-004A9C5B2EDE}"/>
                </a:ext>
              </a:extLst>
            </p:cNvPr>
            <p:cNvPicPr>
              <a:picLocks noChangeAspect="1"/>
            </p:cNvPicPr>
            <p:nvPr/>
          </p:nvPicPr>
          <p:blipFill>
            <a:blip r:embed="rId7" cstate="hq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810852" y="3895340"/>
              <a:ext cx="566325" cy="566325"/>
            </a:xfrm>
            <a:prstGeom prst="rect">
              <a:avLst/>
            </a:prstGeom>
          </p:spPr>
        </p:pic>
      </p:grpSp>
      <p:grpSp>
        <p:nvGrpSpPr>
          <p:cNvPr id="400" name="Group 399">
            <a:extLst>
              <a:ext uri="{FF2B5EF4-FFF2-40B4-BE49-F238E27FC236}">
                <a16:creationId xmlns:a16="http://schemas.microsoft.com/office/drawing/2014/main" id="{040C2403-1302-E9D8-43CC-A54C2562E231}"/>
              </a:ext>
            </a:extLst>
          </p:cNvPr>
          <p:cNvGrpSpPr/>
          <p:nvPr/>
        </p:nvGrpSpPr>
        <p:grpSpPr>
          <a:xfrm>
            <a:off x="7680706" y="5066893"/>
            <a:ext cx="826617" cy="826617"/>
            <a:chOff x="7680706" y="4901793"/>
            <a:chExt cx="826617" cy="826617"/>
          </a:xfrm>
        </p:grpSpPr>
        <p:sp>
          <p:nvSpPr>
            <p:cNvPr id="380" name="Freeform: Shape 379">
              <a:extLst>
                <a:ext uri="{FF2B5EF4-FFF2-40B4-BE49-F238E27FC236}">
                  <a16:creationId xmlns:a16="http://schemas.microsoft.com/office/drawing/2014/main" id="{959C3E1B-80D2-D411-0180-AE7270358608}"/>
                </a:ext>
              </a:extLst>
            </p:cNvPr>
            <p:cNvSpPr/>
            <p:nvPr/>
          </p:nvSpPr>
          <p:spPr>
            <a:xfrm>
              <a:off x="7680706" y="4901793"/>
              <a:ext cx="826617" cy="826617"/>
            </a:xfrm>
            <a:custGeom>
              <a:avLst/>
              <a:gdLst>
                <a:gd name="connsiteX0" fmla="*/ 413309 w 826617"/>
                <a:gd name="connsiteY0" fmla="*/ 826618 h 826617"/>
                <a:gd name="connsiteX1" fmla="*/ 0 w 826617"/>
                <a:gd name="connsiteY1" fmla="*/ 413309 h 826617"/>
                <a:gd name="connsiteX2" fmla="*/ 413309 w 826617"/>
                <a:gd name="connsiteY2" fmla="*/ 0 h 826617"/>
                <a:gd name="connsiteX3" fmla="*/ 826617 w 826617"/>
                <a:gd name="connsiteY3" fmla="*/ 413309 h 826617"/>
                <a:gd name="connsiteX4" fmla="*/ 413309 w 826617"/>
                <a:gd name="connsiteY4" fmla="*/ 826618 h 826617"/>
                <a:gd name="connsiteX5" fmla="*/ 413309 w 826617"/>
                <a:gd name="connsiteY5" fmla="*/ 29566 h 826617"/>
                <a:gd name="connsiteX6" fmla="*/ 29565 w 826617"/>
                <a:gd name="connsiteY6" fmla="*/ 413309 h 826617"/>
                <a:gd name="connsiteX7" fmla="*/ 413309 w 826617"/>
                <a:gd name="connsiteY7" fmla="*/ 797052 h 826617"/>
                <a:gd name="connsiteX8" fmla="*/ 797052 w 826617"/>
                <a:gd name="connsiteY8" fmla="*/ 413309 h 826617"/>
                <a:gd name="connsiteX9" fmla="*/ 413309 w 826617"/>
                <a:gd name="connsiteY9" fmla="*/ 29566 h 82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6617" h="826617">
                  <a:moveTo>
                    <a:pt x="413309" y="826618"/>
                  </a:moveTo>
                  <a:cubicBezTo>
                    <a:pt x="185623" y="826618"/>
                    <a:pt x="0" y="641299"/>
                    <a:pt x="0" y="413309"/>
                  </a:cubicBezTo>
                  <a:cubicBezTo>
                    <a:pt x="0" y="185623"/>
                    <a:pt x="185319" y="0"/>
                    <a:pt x="413309" y="0"/>
                  </a:cubicBezTo>
                  <a:cubicBezTo>
                    <a:pt x="641299" y="0"/>
                    <a:pt x="826617" y="185319"/>
                    <a:pt x="826617" y="413309"/>
                  </a:cubicBezTo>
                  <a:cubicBezTo>
                    <a:pt x="826617" y="641299"/>
                    <a:pt x="641299" y="826618"/>
                    <a:pt x="413309" y="826618"/>
                  </a:cubicBezTo>
                  <a:close/>
                  <a:moveTo>
                    <a:pt x="413309" y="29566"/>
                  </a:moveTo>
                  <a:cubicBezTo>
                    <a:pt x="201777" y="29566"/>
                    <a:pt x="29565" y="201778"/>
                    <a:pt x="29565" y="413309"/>
                  </a:cubicBezTo>
                  <a:cubicBezTo>
                    <a:pt x="29565" y="624840"/>
                    <a:pt x="201777" y="797052"/>
                    <a:pt x="413309" y="797052"/>
                  </a:cubicBezTo>
                  <a:cubicBezTo>
                    <a:pt x="624840" y="797052"/>
                    <a:pt x="797052" y="624840"/>
                    <a:pt x="797052" y="413309"/>
                  </a:cubicBezTo>
                  <a:cubicBezTo>
                    <a:pt x="797052" y="201778"/>
                    <a:pt x="625145" y="29566"/>
                    <a:pt x="413309" y="29566"/>
                  </a:cubicBezTo>
                  <a:close/>
                </a:path>
              </a:pathLst>
            </a:custGeom>
            <a:solidFill>
              <a:schemeClr val="accent2"/>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pic>
          <p:nvPicPr>
            <p:cNvPr id="392" name="Graphic 391" descr="Lightbulb and gear with solid fill">
              <a:extLst>
                <a:ext uri="{FF2B5EF4-FFF2-40B4-BE49-F238E27FC236}">
                  <a16:creationId xmlns:a16="http://schemas.microsoft.com/office/drawing/2014/main" id="{0746AECB-385F-12EE-BE8A-97825089CFC4}"/>
                </a:ext>
              </a:extLst>
            </p:cNvPr>
            <p:cNvPicPr>
              <a:picLocks noChangeAspect="1"/>
            </p:cNvPicPr>
            <p:nvPr/>
          </p:nvPicPr>
          <p:blipFill>
            <a:blip r:embed="rId9" cstate="hq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7810852" y="5031939"/>
              <a:ext cx="566325" cy="566325"/>
            </a:xfrm>
            <a:prstGeom prst="rect">
              <a:avLst/>
            </a:prstGeom>
          </p:spPr>
        </p:pic>
      </p:grpSp>
      <p:grpSp>
        <p:nvGrpSpPr>
          <p:cNvPr id="8" name="Group 7">
            <a:extLst>
              <a:ext uri="{FF2B5EF4-FFF2-40B4-BE49-F238E27FC236}">
                <a16:creationId xmlns:a16="http://schemas.microsoft.com/office/drawing/2014/main" id="{3A299240-2948-8FDE-6BA3-9BBBC202297D}"/>
              </a:ext>
            </a:extLst>
          </p:cNvPr>
          <p:cNvGrpSpPr/>
          <p:nvPr/>
        </p:nvGrpSpPr>
        <p:grpSpPr>
          <a:xfrm>
            <a:off x="2611221" y="4679797"/>
            <a:ext cx="1459991" cy="1459687"/>
            <a:chOff x="2611221" y="4514697"/>
            <a:chExt cx="1459991" cy="1459687"/>
          </a:xfrm>
        </p:grpSpPr>
        <p:sp>
          <p:nvSpPr>
            <p:cNvPr id="390" name="Freeform: Shape 389">
              <a:extLst>
                <a:ext uri="{FF2B5EF4-FFF2-40B4-BE49-F238E27FC236}">
                  <a16:creationId xmlns:a16="http://schemas.microsoft.com/office/drawing/2014/main" id="{8C224C3A-5E87-7FF7-B74C-D12A46214B38}"/>
                </a:ext>
              </a:extLst>
            </p:cNvPr>
            <p:cNvSpPr/>
            <p:nvPr/>
          </p:nvSpPr>
          <p:spPr>
            <a:xfrm>
              <a:off x="2611221" y="4514697"/>
              <a:ext cx="1459991" cy="1459687"/>
            </a:xfrm>
            <a:custGeom>
              <a:avLst/>
              <a:gdLst>
                <a:gd name="connsiteX0" fmla="*/ 1459992 w 1459991"/>
                <a:gd name="connsiteY0" fmla="*/ 195377 h 1459687"/>
                <a:gd name="connsiteX1" fmla="*/ 729996 w 1459991"/>
                <a:gd name="connsiteY1" fmla="*/ 1459687 h 1459687"/>
                <a:gd name="connsiteX2" fmla="*/ 0 w 1459991"/>
                <a:gd name="connsiteY2" fmla="*/ 195377 h 1459687"/>
                <a:gd name="connsiteX3" fmla="*/ 729996 w 1459991"/>
                <a:gd name="connsiteY3" fmla="*/ 0 h 1459687"/>
                <a:gd name="connsiteX4" fmla="*/ 1459992 w 1459991"/>
                <a:gd name="connsiteY4" fmla="*/ 195377 h 14596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9991" h="1459687">
                  <a:moveTo>
                    <a:pt x="1459992" y="195377"/>
                  </a:moveTo>
                  <a:lnTo>
                    <a:pt x="729996" y="1459687"/>
                  </a:lnTo>
                  <a:lnTo>
                    <a:pt x="0" y="195377"/>
                  </a:lnTo>
                  <a:cubicBezTo>
                    <a:pt x="214884" y="71019"/>
                    <a:pt x="463906" y="0"/>
                    <a:pt x="729996" y="0"/>
                  </a:cubicBezTo>
                  <a:cubicBezTo>
                    <a:pt x="995782" y="0"/>
                    <a:pt x="1245108" y="71323"/>
                    <a:pt x="1459992" y="195377"/>
                  </a:cubicBezTo>
                  <a:close/>
                </a:path>
              </a:pathLst>
            </a:custGeom>
            <a:solidFill>
              <a:schemeClr val="accent2"/>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3" name="TextBox 392">
              <a:extLst>
                <a:ext uri="{FF2B5EF4-FFF2-40B4-BE49-F238E27FC236}">
                  <a16:creationId xmlns:a16="http://schemas.microsoft.com/office/drawing/2014/main" id="{28449FA9-B33F-A513-3C0C-3CDA09268B95}"/>
                </a:ext>
              </a:extLst>
            </p:cNvPr>
            <p:cNvSpPr txBox="1"/>
            <p:nvPr/>
          </p:nvSpPr>
          <p:spPr>
            <a:xfrm>
              <a:off x="2776637" y="4622001"/>
              <a:ext cx="1081704"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rPr>
                <a:t>A</a:t>
              </a:r>
              <a:endParaRPr kumimoji="0" lang="en-GB" sz="48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endParaRPr>
            </a:p>
          </p:txBody>
        </p:sp>
      </p:grpSp>
      <p:grpSp>
        <p:nvGrpSpPr>
          <p:cNvPr id="7" name="Group 6">
            <a:extLst>
              <a:ext uri="{FF2B5EF4-FFF2-40B4-BE49-F238E27FC236}">
                <a16:creationId xmlns:a16="http://schemas.microsoft.com/office/drawing/2014/main" id="{29E41198-9257-8007-A73A-4EBECCDFF8F0}"/>
              </a:ext>
            </a:extLst>
          </p:cNvPr>
          <p:cNvGrpSpPr/>
          <p:nvPr/>
        </p:nvGrpSpPr>
        <p:grpSpPr>
          <a:xfrm>
            <a:off x="2019300" y="3496259"/>
            <a:ext cx="2643530" cy="1378915"/>
            <a:chOff x="2019300" y="3331159"/>
            <a:chExt cx="2643530" cy="1378915"/>
          </a:xfrm>
        </p:grpSpPr>
        <p:sp>
          <p:nvSpPr>
            <p:cNvPr id="389" name="Freeform: Shape 388">
              <a:extLst>
                <a:ext uri="{FF2B5EF4-FFF2-40B4-BE49-F238E27FC236}">
                  <a16:creationId xmlns:a16="http://schemas.microsoft.com/office/drawing/2014/main" id="{19933F6F-7D80-8BEB-0493-1AC9968D0998}"/>
                </a:ext>
              </a:extLst>
            </p:cNvPr>
            <p:cNvSpPr/>
            <p:nvPr/>
          </p:nvSpPr>
          <p:spPr>
            <a:xfrm>
              <a:off x="2019300" y="3331159"/>
              <a:ext cx="2643530" cy="1378915"/>
            </a:xfrm>
            <a:custGeom>
              <a:avLst/>
              <a:gdLst>
                <a:gd name="connsiteX0" fmla="*/ 2643531 w 2643530"/>
                <a:gd name="connsiteY0" fmla="*/ 353873 h 1378915"/>
                <a:gd name="connsiteX1" fmla="*/ 2051609 w 2643530"/>
                <a:gd name="connsiteY1" fmla="*/ 1378915 h 1378915"/>
                <a:gd name="connsiteX2" fmla="*/ 1321613 w 2643530"/>
                <a:gd name="connsiteY2" fmla="*/ 1183538 h 1378915"/>
                <a:gd name="connsiteX3" fmla="*/ 591617 w 2643530"/>
                <a:gd name="connsiteY3" fmla="*/ 1378915 h 1378915"/>
                <a:gd name="connsiteX4" fmla="*/ 0 w 2643530"/>
                <a:gd name="connsiteY4" fmla="*/ 353873 h 1378915"/>
                <a:gd name="connsiteX5" fmla="*/ 1321918 w 2643530"/>
                <a:gd name="connsiteY5" fmla="*/ 0 h 1378915"/>
                <a:gd name="connsiteX6" fmla="*/ 2643531 w 2643530"/>
                <a:gd name="connsiteY6" fmla="*/ 353873 h 1378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3530" h="1378915">
                  <a:moveTo>
                    <a:pt x="2643531" y="353873"/>
                  </a:moveTo>
                  <a:lnTo>
                    <a:pt x="2051609" y="1378915"/>
                  </a:lnTo>
                  <a:cubicBezTo>
                    <a:pt x="1837030" y="1254557"/>
                    <a:pt x="1587703" y="1183538"/>
                    <a:pt x="1321613" y="1183538"/>
                  </a:cubicBezTo>
                  <a:cubicBezTo>
                    <a:pt x="1055523" y="1183538"/>
                    <a:pt x="806196" y="1254557"/>
                    <a:pt x="591617" y="1378915"/>
                  </a:cubicBezTo>
                  <a:lnTo>
                    <a:pt x="0" y="353873"/>
                  </a:lnTo>
                  <a:cubicBezTo>
                    <a:pt x="388925" y="128930"/>
                    <a:pt x="840333" y="0"/>
                    <a:pt x="1321918" y="0"/>
                  </a:cubicBezTo>
                  <a:cubicBezTo>
                    <a:pt x="1803197" y="0"/>
                    <a:pt x="2254911" y="128930"/>
                    <a:pt x="2643531" y="353873"/>
                  </a:cubicBezTo>
                  <a:close/>
                </a:path>
              </a:pathLst>
            </a:custGeom>
            <a:solidFill>
              <a:srgbClr val="77DA00"/>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4" name="TextBox 393">
              <a:extLst>
                <a:ext uri="{FF2B5EF4-FFF2-40B4-BE49-F238E27FC236}">
                  <a16:creationId xmlns:a16="http://schemas.microsoft.com/office/drawing/2014/main" id="{2DE8ADDC-BA16-5449-9E72-DD598FFD0957}"/>
                </a:ext>
              </a:extLst>
            </p:cNvPr>
            <p:cNvSpPr txBox="1"/>
            <p:nvPr/>
          </p:nvSpPr>
          <p:spPr>
            <a:xfrm>
              <a:off x="2776637" y="3482311"/>
              <a:ext cx="1081704"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rPr>
                <a:t>B</a:t>
              </a:r>
              <a:endParaRPr kumimoji="0" lang="en-GB" sz="48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endParaRPr>
            </a:p>
          </p:txBody>
        </p:sp>
      </p:grpSp>
      <p:grpSp>
        <p:nvGrpSpPr>
          <p:cNvPr id="6" name="Group 5">
            <a:extLst>
              <a:ext uri="{FF2B5EF4-FFF2-40B4-BE49-F238E27FC236}">
                <a16:creationId xmlns:a16="http://schemas.microsoft.com/office/drawing/2014/main" id="{84CDFEB6-1883-4590-5A85-27B085930078}"/>
              </a:ext>
            </a:extLst>
          </p:cNvPr>
          <p:cNvGrpSpPr/>
          <p:nvPr/>
        </p:nvGrpSpPr>
        <p:grpSpPr>
          <a:xfrm>
            <a:off x="1427378" y="2312720"/>
            <a:ext cx="3827678" cy="1537411"/>
            <a:chOff x="1427378" y="2147620"/>
            <a:chExt cx="3827678" cy="1537411"/>
          </a:xfrm>
        </p:grpSpPr>
        <p:sp>
          <p:nvSpPr>
            <p:cNvPr id="388" name="Freeform: Shape 387">
              <a:extLst>
                <a:ext uri="{FF2B5EF4-FFF2-40B4-BE49-F238E27FC236}">
                  <a16:creationId xmlns:a16="http://schemas.microsoft.com/office/drawing/2014/main" id="{77F048C8-899B-A3DA-8B5B-A6EB030B5B63}"/>
                </a:ext>
              </a:extLst>
            </p:cNvPr>
            <p:cNvSpPr/>
            <p:nvPr/>
          </p:nvSpPr>
          <p:spPr>
            <a:xfrm>
              <a:off x="1427378" y="2147620"/>
              <a:ext cx="3827678" cy="1537411"/>
            </a:xfrm>
            <a:custGeom>
              <a:avLst/>
              <a:gdLst>
                <a:gd name="connsiteX0" fmla="*/ 3827678 w 3827678"/>
                <a:gd name="connsiteY0" fmla="*/ 512064 h 1537411"/>
                <a:gd name="connsiteX1" fmla="*/ 3235757 w 3827678"/>
                <a:gd name="connsiteY1" fmla="*/ 1537411 h 1537411"/>
                <a:gd name="connsiteX2" fmla="*/ 1913839 w 3827678"/>
                <a:gd name="connsiteY2" fmla="*/ 1183539 h 1537411"/>
                <a:gd name="connsiteX3" fmla="*/ 591922 w 3827678"/>
                <a:gd name="connsiteY3" fmla="*/ 1537411 h 1537411"/>
                <a:gd name="connsiteX4" fmla="*/ 0 w 3827678"/>
                <a:gd name="connsiteY4" fmla="*/ 512064 h 1537411"/>
                <a:gd name="connsiteX5" fmla="*/ 1913839 w 3827678"/>
                <a:gd name="connsiteY5" fmla="*/ 0 h 1537411"/>
                <a:gd name="connsiteX6" fmla="*/ 3827678 w 3827678"/>
                <a:gd name="connsiteY6" fmla="*/ 512064 h 153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7678" h="1537411">
                  <a:moveTo>
                    <a:pt x="3827678" y="512064"/>
                  </a:moveTo>
                  <a:lnTo>
                    <a:pt x="3235757" y="1537411"/>
                  </a:lnTo>
                  <a:cubicBezTo>
                    <a:pt x="2846832" y="1312469"/>
                    <a:pt x="2395423" y="1183539"/>
                    <a:pt x="1913839" y="1183539"/>
                  </a:cubicBezTo>
                  <a:cubicBezTo>
                    <a:pt x="1432255" y="1183539"/>
                    <a:pt x="980846" y="1312164"/>
                    <a:pt x="591922" y="1537411"/>
                  </a:cubicBezTo>
                  <a:lnTo>
                    <a:pt x="0" y="512064"/>
                  </a:lnTo>
                  <a:cubicBezTo>
                    <a:pt x="562966" y="186233"/>
                    <a:pt x="1216457" y="0"/>
                    <a:pt x="1913839" y="0"/>
                  </a:cubicBezTo>
                  <a:cubicBezTo>
                    <a:pt x="2610917" y="0"/>
                    <a:pt x="3264408" y="186538"/>
                    <a:pt x="3827678" y="512064"/>
                  </a:cubicBezTo>
                  <a:close/>
                </a:path>
              </a:pathLst>
            </a:custGeom>
            <a:solidFill>
              <a:srgbClr val="FE0214"/>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5" name="TextBox 394">
              <a:extLst>
                <a:ext uri="{FF2B5EF4-FFF2-40B4-BE49-F238E27FC236}">
                  <a16:creationId xmlns:a16="http://schemas.microsoft.com/office/drawing/2014/main" id="{B86C5660-1397-4A83-86C3-A526E6C26E9F}"/>
                </a:ext>
              </a:extLst>
            </p:cNvPr>
            <p:cNvSpPr txBox="1"/>
            <p:nvPr/>
          </p:nvSpPr>
          <p:spPr>
            <a:xfrm>
              <a:off x="2776637" y="2342621"/>
              <a:ext cx="1081704"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rPr>
                <a:t>C</a:t>
              </a:r>
              <a:endParaRPr kumimoji="0" lang="en-GB" sz="48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endParaRPr>
            </a:p>
          </p:txBody>
        </p:sp>
      </p:grpSp>
      <p:grpSp>
        <p:nvGrpSpPr>
          <p:cNvPr id="5" name="Group 4">
            <a:extLst>
              <a:ext uri="{FF2B5EF4-FFF2-40B4-BE49-F238E27FC236}">
                <a16:creationId xmlns:a16="http://schemas.microsoft.com/office/drawing/2014/main" id="{6EC70E4B-113A-96C3-EECE-63824D41EBD5}"/>
              </a:ext>
            </a:extLst>
          </p:cNvPr>
          <p:cNvGrpSpPr/>
          <p:nvPr/>
        </p:nvGrpSpPr>
        <p:grpSpPr>
          <a:xfrm>
            <a:off x="499567" y="1217574"/>
            <a:ext cx="5683300" cy="1607515"/>
            <a:chOff x="499567" y="1052474"/>
            <a:chExt cx="5683300" cy="1607515"/>
          </a:xfrm>
        </p:grpSpPr>
        <p:sp>
          <p:nvSpPr>
            <p:cNvPr id="387" name="Freeform: Shape 386">
              <a:extLst>
                <a:ext uri="{FF2B5EF4-FFF2-40B4-BE49-F238E27FC236}">
                  <a16:creationId xmlns:a16="http://schemas.microsoft.com/office/drawing/2014/main" id="{DE009037-946C-C695-88BC-41B54CE1A20F}"/>
                </a:ext>
              </a:extLst>
            </p:cNvPr>
            <p:cNvSpPr/>
            <p:nvPr/>
          </p:nvSpPr>
          <p:spPr>
            <a:xfrm>
              <a:off x="499567" y="1052474"/>
              <a:ext cx="5683300" cy="1607515"/>
            </a:xfrm>
            <a:custGeom>
              <a:avLst/>
              <a:gdLst>
                <a:gd name="connsiteX0" fmla="*/ 5683301 w 5683300"/>
                <a:gd name="connsiteY0" fmla="*/ 305 h 1607515"/>
                <a:gd name="connsiteX1" fmla="*/ 5347412 w 5683300"/>
                <a:gd name="connsiteY1" fmla="*/ 582168 h 1607515"/>
                <a:gd name="connsiteX2" fmla="*/ 4755490 w 5683300"/>
                <a:gd name="connsiteY2" fmla="*/ 1607515 h 1607515"/>
                <a:gd name="connsiteX3" fmla="*/ 2841650 w 5683300"/>
                <a:gd name="connsiteY3" fmla="*/ 1095451 h 1607515"/>
                <a:gd name="connsiteX4" fmla="*/ 927811 w 5683300"/>
                <a:gd name="connsiteY4" fmla="*/ 1607515 h 1607515"/>
                <a:gd name="connsiteX5" fmla="*/ 335890 w 5683300"/>
                <a:gd name="connsiteY5" fmla="*/ 582168 h 1607515"/>
                <a:gd name="connsiteX6" fmla="*/ 0 w 5683300"/>
                <a:gd name="connsiteY6" fmla="*/ 0 h 1607515"/>
                <a:gd name="connsiteX7" fmla="*/ 5683301 w 5683300"/>
                <a:gd name="connsiteY7" fmla="*/ 0 h 1607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83300" h="1607515">
                  <a:moveTo>
                    <a:pt x="5683301" y="305"/>
                  </a:moveTo>
                  <a:lnTo>
                    <a:pt x="5347412" y="582168"/>
                  </a:lnTo>
                  <a:lnTo>
                    <a:pt x="4755490" y="1607515"/>
                  </a:lnTo>
                  <a:cubicBezTo>
                    <a:pt x="4192524" y="1281684"/>
                    <a:pt x="3538728" y="1095451"/>
                    <a:pt x="2841650" y="1095451"/>
                  </a:cubicBezTo>
                  <a:cubicBezTo>
                    <a:pt x="2144573" y="1095451"/>
                    <a:pt x="1490777" y="1281684"/>
                    <a:pt x="927811" y="1607515"/>
                  </a:cubicBezTo>
                  <a:lnTo>
                    <a:pt x="335890" y="582168"/>
                  </a:lnTo>
                  <a:lnTo>
                    <a:pt x="0" y="0"/>
                  </a:lnTo>
                  <a:lnTo>
                    <a:pt x="5683301" y="0"/>
                  </a:lnTo>
                  <a:close/>
                </a:path>
              </a:pathLst>
            </a:custGeom>
            <a:solidFill>
              <a:schemeClr val="accent5">
                <a:lumMod val="60000"/>
                <a:lumOff val="40000"/>
              </a:schemeClr>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96" name="TextBox 395">
              <a:extLst>
                <a:ext uri="{FF2B5EF4-FFF2-40B4-BE49-F238E27FC236}">
                  <a16:creationId xmlns:a16="http://schemas.microsoft.com/office/drawing/2014/main" id="{F1B73305-7B13-5AAB-DAA8-E3CE13DE2184}"/>
                </a:ext>
              </a:extLst>
            </p:cNvPr>
            <p:cNvSpPr txBox="1"/>
            <p:nvPr/>
          </p:nvSpPr>
          <p:spPr>
            <a:xfrm>
              <a:off x="2776637" y="1202931"/>
              <a:ext cx="1081704"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rPr>
                <a:t>D</a:t>
              </a:r>
              <a:endParaRPr kumimoji="0" lang="en-GB" sz="48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endParaRPr>
            </a:p>
          </p:txBody>
        </p:sp>
      </p:grpSp>
    </p:spTree>
    <p:extLst>
      <p:ext uri="{BB962C8B-B14F-4D97-AF65-F5344CB8AC3E}">
        <p14:creationId xmlns:p14="http://schemas.microsoft.com/office/powerpoint/2010/main" val="18578561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7"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900" decel="100000" fill="hold"/>
                                        <p:tgtEl>
                                          <p:spTgt spid="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8"/>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37" presetClass="entr" presetSubtype="0" fill="hold"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1000"/>
                                        <p:tgtEl>
                                          <p:spTgt spid="7"/>
                                        </p:tgtEl>
                                      </p:cBhvr>
                                    </p:animEffect>
                                    <p:anim calcmode="lin" valueType="num">
                                      <p:cBhvr>
                                        <p:cTn id="15" dur="1000" fill="hold"/>
                                        <p:tgtEl>
                                          <p:spTgt spid="7"/>
                                        </p:tgtEl>
                                        <p:attrNameLst>
                                          <p:attrName>ppt_x</p:attrName>
                                        </p:attrNameLst>
                                      </p:cBhvr>
                                      <p:tavLst>
                                        <p:tav tm="0">
                                          <p:val>
                                            <p:strVal val="#ppt_x"/>
                                          </p:val>
                                        </p:tav>
                                        <p:tav tm="100000">
                                          <p:val>
                                            <p:strVal val="#ppt_x"/>
                                          </p:val>
                                        </p:tav>
                                      </p:tavLst>
                                    </p:anim>
                                    <p:anim calcmode="lin" valueType="num">
                                      <p:cBhvr>
                                        <p:cTn id="16" dur="900" decel="100000" fill="hold"/>
                                        <p:tgtEl>
                                          <p:spTgt spid="7"/>
                                        </p:tgtEl>
                                        <p:attrNameLst>
                                          <p:attrName>ppt_y</p:attrName>
                                        </p:attrNameLst>
                                      </p:cBhvr>
                                      <p:tavLst>
                                        <p:tav tm="0">
                                          <p:val>
                                            <p:strVal val="#ppt_y+1"/>
                                          </p:val>
                                        </p:tav>
                                        <p:tav tm="100000">
                                          <p:val>
                                            <p:strVal val="#ppt_y-.03"/>
                                          </p:val>
                                        </p:tav>
                                      </p:tavLst>
                                    </p:anim>
                                    <p:anim calcmode="lin" valueType="num">
                                      <p:cBhvr>
                                        <p:cTn id="17"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8" fill="hold">
                            <p:stCondLst>
                              <p:cond delay="2000"/>
                            </p:stCondLst>
                            <p:childTnLst>
                              <p:par>
                                <p:cTn id="19" presetID="37" presetClass="entr" presetSubtype="0" fill="hold" nodeType="after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fade">
                                      <p:cBhvr>
                                        <p:cTn id="21" dur="1000"/>
                                        <p:tgtEl>
                                          <p:spTgt spid="6"/>
                                        </p:tgtEl>
                                      </p:cBhvr>
                                    </p:animEffect>
                                    <p:anim calcmode="lin" valueType="num">
                                      <p:cBhvr>
                                        <p:cTn id="22" dur="1000" fill="hold"/>
                                        <p:tgtEl>
                                          <p:spTgt spid="6"/>
                                        </p:tgtEl>
                                        <p:attrNameLst>
                                          <p:attrName>ppt_x</p:attrName>
                                        </p:attrNameLst>
                                      </p:cBhvr>
                                      <p:tavLst>
                                        <p:tav tm="0">
                                          <p:val>
                                            <p:strVal val="#ppt_x"/>
                                          </p:val>
                                        </p:tav>
                                        <p:tav tm="100000">
                                          <p:val>
                                            <p:strVal val="#ppt_x"/>
                                          </p:val>
                                        </p:tav>
                                      </p:tavLst>
                                    </p:anim>
                                    <p:anim calcmode="lin" valueType="num">
                                      <p:cBhvr>
                                        <p:cTn id="23" dur="900" decel="100000" fill="hold"/>
                                        <p:tgtEl>
                                          <p:spTgt spid="6"/>
                                        </p:tgtEl>
                                        <p:attrNameLst>
                                          <p:attrName>ppt_y</p:attrName>
                                        </p:attrNameLst>
                                      </p:cBhvr>
                                      <p:tavLst>
                                        <p:tav tm="0">
                                          <p:val>
                                            <p:strVal val="#ppt_y+1"/>
                                          </p:val>
                                        </p:tav>
                                        <p:tav tm="100000">
                                          <p:val>
                                            <p:strVal val="#ppt_y-.03"/>
                                          </p:val>
                                        </p:tav>
                                      </p:tavLst>
                                    </p:anim>
                                    <p:anim calcmode="lin" valueType="num">
                                      <p:cBhvr>
                                        <p:cTn id="24"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25" fill="hold">
                            <p:stCondLst>
                              <p:cond delay="3000"/>
                            </p:stCondLst>
                            <p:childTnLst>
                              <p:par>
                                <p:cTn id="26" presetID="37" presetClass="entr" presetSubtype="0" fill="hold" nodeType="after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fade">
                                      <p:cBhvr>
                                        <p:cTn id="28" dur="1000"/>
                                        <p:tgtEl>
                                          <p:spTgt spid="5"/>
                                        </p:tgtEl>
                                      </p:cBhvr>
                                    </p:animEffect>
                                    <p:anim calcmode="lin" valueType="num">
                                      <p:cBhvr>
                                        <p:cTn id="29" dur="1000" fill="hold"/>
                                        <p:tgtEl>
                                          <p:spTgt spid="5"/>
                                        </p:tgtEl>
                                        <p:attrNameLst>
                                          <p:attrName>ppt_x</p:attrName>
                                        </p:attrNameLst>
                                      </p:cBhvr>
                                      <p:tavLst>
                                        <p:tav tm="0">
                                          <p:val>
                                            <p:strVal val="#ppt_x"/>
                                          </p:val>
                                        </p:tav>
                                        <p:tav tm="100000">
                                          <p:val>
                                            <p:strVal val="#ppt_x"/>
                                          </p:val>
                                        </p:tav>
                                      </p:tavLst>
                                    </p:anim>
                                    <p:anim calcmode="lin" valueType="num">
                                      <p:cBhvr>
                                        <p:cTn id="30" dur="900" decel="100000" fill="hold"/>
                                        <p:tgtEl>
                                          <p:spTgt spid="5"/>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par>
                          <p:cTn id="32" fill="hold">
                            <p:stCondLst>
                              <p:cond delay="4000"/>
                            </p:stCondLst>
                            <p:childTnLst>
                              <p:par>
                                <p:cTn id="33" presetID="22" presetClass="entr" presetSubtype="8" fill="hold" grpId="0" nodeType="afterEffect">
                                  <p:stCondLst>
                                    <p:cond delay="0"/>
                                  </p:stCondLst>
                                  <p:childTnLst>
                                    <p:set>
                                      <p:cBhvr>
                                        <p:cTn id="34" dur="1" fill="hold">
                                          <p:stCondLst>
                                            <p:cond delay="0"/>
                                          </p:stCondLst>
                                        </p:cTn>
                                        <p:tgtEl>
                                          <p:spTgt spid="382"/>
                                        </p:tgtEl>
                                        <p:attrNameLst>
                                          <p:attrName>style.visibility</p:attrName>
                                        </p:attrNameLst>
                                      </p:cBhvr>
                                      <p:to>
                                        <p:strVal val="visible"/>
                                      </p:to>
                                    </p:set>
                                    <p:animEffect transition="in" filter="wipe(left)">
                                      <p:cBhvr>
                                        <p:cTn id="35" dur="500"/>
                                        <p:tgtEl>
                                          <p:spTgt spid="382"/>
                                        </p:tgtEl>
                                      </p:cBhvr>
                                    </p:animEffect>
                                  </p:childTnLst>
                                </p:cTn>
                              </p:par>
                            </p:childTnLst>
                          </p:cTn>
                        </p:par>
                        <p:par>
                          <p:cTn id="36" fill="hold">
                            <p:stCondLst>
                              <p:cond delay="4500"/>
                            </p:stCondLst>
                            <p:childTnLst>
                              <p:par>
                                <p:cTn id="37" presetID="31" presetClass="entr" presetSubtype="0" fill="hold" nodeType="afterEffect">
                                  <p:stCondLst>
                                    <p:cond delay="0"/>
                                  </p:stCondLst>
                                  <p:childTnLst>
                                    <p:set>
                                      <p:cBhvr>
                                        <p:cTn id="38" dur="1" fill="hold">
                                          <p:stCondLst>
                                            <p:cond delay="0"/>
                                          </p:stCondLst>
                                        </p:cTn>
                                        <p:tgtEl>
                                          <p:spTgt spid="400"/>
                                        </p:tgtEl>
                                        <p:attrNameLst>
                                          <p:attrName>style.visibility</p:attrName>
                                        </p:attrNameLst>
                                      </p:cBhvr>
                                      <p:to>
                                        <p:strVal val="visible"/>
                                      </p:to>
                                    </p:set>
                                    <p:anim calcmode="lin" valueType="num">
                                      <p:cBhvr>
                                        <p:cTn id="39" dur="500" fill="hold"/>
                                        <p:tgtEl>
                                          <p:spTgt spid="400"/>
                                        </p:tgtEl>
                                        <p:attrNameLst>
                                          <p:attrName>ppt_w</p:attrName>
                                        </p:attrNameLst>
                                      </p:cBhvr>
                                      <p:tavLst>
                                        <p:tav tm="0">
                                          <p:val>
                                            <p:fltVal val="0"/>
                                          </p:val>
                                        </p:tav>
                                        <p:tav tm="100000">
                                          <p:val>
                                            <p:strVal val="#ppt_w"/>
                                          </p:val>
                                        </p:tav>
                                      </p:tavLst>
                                    </p:anim>
                                    <p:anim calcmode="lin" valueType="num">
                                      <p:cBhvr>
                                        <p:cTn id="40" dur="500" fill="hold"/>
                                        <p:tgtEl>
                                          <p:spTgt spid="400"/>
                                        </p:tgtEl>
                                        <p:attrNameLst>
                                          <p:attrName>ppt_h</p:attrName>
                                        </p:attrNameLst>
                                      </p:cBhvr>
                                      <p:tavLst>
                                        <p:tav tm="0">
                                          <p:val>
                                            <p:fltVal val="0"/>
                                          </p:val>
                                        </p:tav>
                                        <p:tav tm="100000">
                                          <p:val>
                                            <p:strVal val="#ppt_h"/>
                                          </p:val>
                                        </p:tav>
                                      </p:tavLst>
                                    </p:anim>
                                    <p:anim calcmode="lin" valueType="num">
                                      <p:cBhvr>
                                        <p:cTn id="41" dur="500" fill="hold"/>
                                        <p:tgtEl>
                                          <p:spTgt spid="400"/>
                                        </p:tgtEl>
                                        <p:attrNameLst>
                                          <p:attrName>style.rotation</p:attrName>
                                        </p:attrNameLst>
                                      </p:cBhvr>
                                      <p:tavLst>
                                        <p:tav tm="0">
                                          <p:val>
                                            <p:fltVal val="90"/>
                                          </p:val>
                                        </p:tav>
                                        <p:tav tm="100000">
                                          <p:val>
                                            <p:fltVal val="0"/>
                                          </p:val>
                                        </p:tav>
                                      </p:tavLst>
                                    </p:anim>
                                    <p:animEffect transition="in" filter="fade">
                                      <p:cBhvr>
                                        <p:cTn id="42" dur="500"/>
                                        <p:tgtEl>
                                          <p:spTgt spid="400"/>
                                        </p:tgtEl>
                                      </p:cBhvr>
                                    </p:animEffect>
                                  </p:childTnLst>
                                </p:cTn>
                              </p:par>
                            </p:childTnLst>
                          </p:cTn>
                        </p:par>
                        <p:par>
                          <p:cTn id="43" fill="hold">
                            <p:stCondLst>
                              <p:cond delay="5000"/>
                            </p:stCondLst>
                            <p:childTnLst>
                              <p:par>
                                <p:cTn id="44" presetID="22" presetClass="entr" presetSubtype="8" fill="hold" grpId="0" nodeType="afterEffect">
                                  <p:stCondLst>
                                    <p:cond delay="0"/>
                                  </p:stCondLst>
                                  <p:childTnLst>
                                    <p:set>
                                      <p:cBhvr>
                                        <p:cTn id="45" dur="1" fill="hold">
                                          <p:stCondLst>
                                            <p:cond delay="0"/>
                                          </p:stCondLst>
                                        </p:cTn>
                                        <p:tgtEl>
                                          <p:spTgt spid="2"/>
                                        </p:tgtEl>
                                        <p:attrNameLst>
                                          <p:attrName>style.visibility</p:attrName>
                                        </p:attrNameLst>
                                      </p:cBhvr>
                                      <p:to>
                                        <p:strVal val="visible"/>
                                      </p:to>
                                    </p:set>
                                    <p:animEffect transition="in" filter="wipe(left)">
                                      <p:cBhvr>
                                        <p:cTn id="46" dur="500"/>
                                        <p:tgtEl>
                                          <p:spTgt spid="2"/>
                                        </p:tgtEl>
                                      </p:cBhvr>
                                    </p:animEffect>
                                  </p:childTnLst>
                                </p:cTn>
                              </p:par>
                            </p:childTnLst>
                          </p:cTn>
                        </p:par>
                        <p:par>
                          <p:cTn id="47" fill="hold">
                            <p:stCondLst>
                              <p:cond delay="5500"/>
                            </p:stCondLst>
                            <p:childTnLst>
                              <p:par>
                                <p:cTn id="48" presetID="22" presetClass="entr" presetSubtype="8" fill="hold" grpId="0" nodeType="afterEffect">
                                  <p:stCondLst>
                                    <p:cond delay="0"/>
                                  </p:stCondLst>
                                  <p:childTnLst>
                                    <p:set>
                                      <p:cBhvr>
                                        <p:cTn id="49" dur="1" fill="hold">
                                          <p:stCondLst>
                                            <p:cond delay="0"/>
                                          </p:stCondLst>
                                        </p:cTn>
                                        <p:tgtEl>
                                          <p:spTgt spid="383"/>
                                        </p:tgtEl>
                                        <p:attrNameLst>
                                          <p:attrName>style.visibility</p:attrName>
                                        </p:attrNameLst>
                                      </p:cBhvr>
                                      <p:to>
                                        <p:strVal val="visible"/>
                                      </p:to>
                                    </p:set>
                                    <p:animEffect transition="in" filter="wipe(left)">
                                      <p:cBhvr>
                                        <p:cTn id="50" dur="500"/>
                                        <p:tgtEl>
                                          <p:spTgt spid="383"/>
                                        </p:tgtEl>
                                      </p:cBhvr>
                                    </p:animEffect>
                                  </p:childTnLst>
                                </p:cTn>
                              </p:par>
                            </p:childTnLst>
                          </p:cTn>
                        </p:par>
                        <p:par>
                          <p:cTn id="51" fill="hold">
                            <p:stCondLst>
                              <p:cond delay="6000"/>
                            </p:stCondLst>
                            <p:childTnLst>
                              <p:par>
                                <p:cTn id="52" presetID="31" presetClass="entr" presetSubtype="0" fill="hold" nodeType="afterEffect">
                                  <p:stCondLst>
                                    <p:cond delay="0"/>
                                  </p:stCondLst>
                                  <p:childTnLst>
                                    <p:set>
                                      <p:cBhvr>
                                        <p:cTn id="53" dur="1" fill="hold">
                                          <p:stCondLst>
                                            <p:cond delay="0"/>
                                          </p:stCondLst>
                                        </p:cTn>
                                        <p:tgtEl>
                                          <p:spTgt spid="399"/>
                                        </p:tgtEl>
                                        <p:attrNameLst>
                                          <p:attrName>style.visibility</p:attrName>
                                        </p:attrNameLst>
                                      </p:cBhvr>
                                      <p:to>
                                        <p:strVal val="visible"/>
                                      </p:to>
                                    </p:set>
                                    <p:anim calcmode="lin" valueType="num">
                                      <p:cBhvr>
                                        <p:cTn id="54" dur="500" fill="hold"/>
                                        <p:tgtEl>
                                          <p:spTgt spid="399"/>
                                        </p:tgtEl>
                                        <p:attrNameLst>
                                          <p:attrName>ppt_w</p:attrName>
                                        </p:attrNameLst>
                                      </p:cBhvr>
                                      <p:tavLst>
                                        <p:tav tm="0">
                                          <p:val>
                                            <p:fltVal val="0"/>
                                          </p:val>
                                        </p:tav>
                                        <p:tav tm="100000">
                                          <p:val>
                                            <p:strVal val="#ppt_w"/>
                                          </p:val>
                                        </p:tav>
                                      </p:tavLst>
                                    </p:anim>
                                    <p:anim calcmode="lin" valueType="num">
                                      <p:cBhvr>
                                        <p:cTn id="55" dur="500" fill="hold"/>
                                        <p:tgtEl>
                                          <p:spTgt spid="399"/>
                                        </p:tgtEl>
                                        <p:attrNameLst>
                                          <p:attrName>ppt_h</p:attrName>
                                        </p:attrNameLst>
                                      </p:cBhvr>
                                      <p:tavLst>
                                        <p:tav tm="0">
                                          <p:val>
                                            <p:fltVal val="0"/>
                                          </p:val>
                                        </p:tav>
                                        <p:tav tm="100000">
                                          <p:val>
                                            <p:strVal val="#ppt_h"/>
                                          </p:val>
                                        </p:tav>
                                      </p:tavLst>
                                    </p:anim>
                                    <p:anim calcmode="lin" valueType="num">
                                      <p:cBhvr>
                                        <p:cTn id="56" dur="500" fill="hold"/>
                                        <p:tgtEl>
                                          <p:spTgt spid="399"/>
                                        </p:tgtEl>
                                        <p:attrNameLst>
                                          <p:attrName>style.rotation</p:attrName>
                                        </p:attrNameLst>
                                      </p:cBhvr>
                                      <p:tavLst>
                                        <p:tav tm="0">
                                          <p:val>
                                            <p:fltVal val="90"/>
                                          </p:val>
                                        </p:tav>
                                        <p:tav tm="100000">
                                          <p:val>
                                            <p:fltVal val="0"/>
                                          </p:val>
                                        </p:tav>
                                      </p:tavLst>
                                    </p:anim>
                                    <p:animEffect transition="in" filter="fade">
                                      <p:cBhvr>
                                        <p:cTn id="57" dur="500"/>
                                        <p:tgtEl>
                                          <p:spTgt spid="399"/>
                                        </p:tgtEl>
                                      </p:cBhvr>
                                    </p:animEffect>
                                  </p:childTnLst>
                                </p:cTn>
                              </p:par>
                            </p:childTnLst>
                          </p:cTn>
                        </p:par>
                        <p:par>
                          <p:cTn id="58" fill="hold">
                            <p:stCondLst>
                              <p:cond delay="6500"/>
                            </p:stCondLst>
                            <p:childTnLst>
                              <p:par>
                                <p:cTn id="59" presetID="22" presetClass="entr" presetSubtype="8" fill="hold" grpId="0" nodeType="afterEffect">
                                  <p:stCondLst>
                                    <p:cond delay="0"/>
                                  </p:stCondLst>
                                  <p:childTnLst>
                                    <p:set>
                                      <p:cBhvr>
                                        <p:cTn id="60" dur="1" fill="hold">
                                          <p:stCondLst>
                                            <p:cond delay="0"/>
                                          </p:stCondLst>
                                        </p:cTn>
                                        <p:tgtEl>
                                          <p:spTgt spid="3"/>
                                        </p:tgtEl>
                                        <p:attrNameLst>
                                          <p:attrName>style.visibility</p:attrName>
                                        </p:attrNameLst>
                                      </p:cBhvr>
                                      <p:to>
                                        <p:strVal val="visible"/>
                                      </p:to>
                                    </p:set>
                                    <p:animEffect transition="in" filter="wipe(left)">
                                      <p:cBhvr>
                                        <p:cTn id="61" dur="500"/>
                                        <p:tgtEl>
                                          <p:spTgt spid="3"/>
                                        </p:tgtEl>
                                      </p:cBhvr>
                                    </p:animEffect>
                                  </p:childTnLst>
                                </p:cTn>
                              </p:par>
                            </p:childTnLst>
                          </p:cTn>
                        </p:par>
                        <p:par>
                          <p:cTn id="62" fill="hold">
                            <p:stCondLst>
                              <p:cond delay="7000"/>
                            </p:stCondLst>
                            <p:childTnLst>
                              <p:par>
                                <p:cTn id="63" presetID="22" presetClass="entr" presetSubtype="8" fill="hold" grpId="0" nodeType="afterEffect">
                                  <p:stCondLst>
                                    <p:cond delay="0"/>
                                  </p:stCondLst>
                                  <p:childTnLst>
                                    <p:set>
                                      <p:cBhvr>
                                        <p:cTn id="64" dur="1" fill="hold">
                                          <p:stCondLst>
                                            <p:cond delay="0"/>
                                          </p:stCondLst>
                                        </p:cTn>
                                        <p:tgtEl>
                                          <p:spTgt spid="384"/>
                                        </p:tgtEl>
                                        <p:attrNameLst>
                                          <p:attrName>style.visibility</p:attrName>
                                        </p:attrNameLst>
                                      </p:cBhvr>
                                      <p:to>
                                        <p:strVal val="visible"/>
                                      </p:to>
                                    </p:set>
                                    <p:animEffect transition="in" filter="wipe(left)">
                                      <p:cBhvr>
                                        <p:cTn id="65" dur="500"/>
                                        <p:tgtEl>
                                          <p:spTgt spid="384"/>
                                        </p:tgtEl>
                                      </p:cBhvr>
                                    </p:animEffect>
                                  </p:childTnLst>
                                </p:cTn>
                              </p:par>
                            </p:childTnLst>
                          </p:cTn>
                        </p:par>
                        <p:par>
                          <p:cTn id="66" fill="hold">
                            <p:stCondLst>
                              <p:cond delay="7500"/>
                            </p:stCondLst>
                            <p:childTnLst>
                              <p:par>
                                <p:cTn id="67" presetID="31" presetClass="entr" presetSubtype="0" fill="hold" nodeType="afterEffect">
                                  <p:stCondLst>
                                    <p:cond delay="0"/>
                                  </p:stCondLst>
                                  <p:childTnLst>
                                    <p:set>
                                      <p:cBhvr>
                                        <p:cTn id="68" dur="1" fill="hold">
                                          <p:stCondLst>
                                            <p:cond delay="0"/>
                                          </p:stCondLst>
                                        </p:cTn>
                                        <p:tgtEl>
                                          <p:spTgt spid="398"/>
                                        </p:tgtEl>
                                        <p:attrNameLst>
                                          <p:attrName>style.visibility</p:attrName>
                                        </p:attrNameLst>
                                      </p:cBhvr>
                                      <p:to>
                                        <p:strVal val="visible"/>
                                      </p:to>
                                    </p:set>
                                    <p:anim calcmode="lin" valueType="num">
                                      <p:cBhvr>
                                        <p:cTn id="69" dur="500" fill="hold"/>
                                        <p:tgtEl>
                                          <p:spTgt spid="398"/>
                                        </p:tgtEl>
                                        <p:attrNameLst>
                                          <p:attrName>ppt_w</p:attrName>
                                        </p:attrNameLst>
                                      </p:cBhvr>
                                      <p:tavLst>
                                        <p:tav tm="0">
                                          <p:val>
                                            <p:fltVal val="0"/>
                                          </p:val>
                                        </p:tav>
                                        <p:tav tm="100000">
                                          <p:val>
                                            <p:strVal val="#ppt_w"/>
                                          </p:val>
                                        </p:tav>
                                      </p:tavLst>
                                    </p:anim>
                                    <p:anim calcmode="lin" valueType="num">
                                      <p:cBhvr>
                                        <p:cTn id="70" dur="500" fill="hold"/>
                                        <p:tgtEl>
                                          <p:spTgt spid="398"/>
                                        </p:tgtEl>
                                        <p:attrNameLst>
                                          <p:attrName>ppt_h</p:attrName>
                                        </p:attrNameLst>
                                      </p:cBhvr>
                                      <p:tavLst>
                                        <p:tav tm="0">
                                          <p:val>
                                            <p:fltVal val="0"/>
                                          </p:val>
                                        </p:tav>
                                        <p:tav tm="100000">
                                          <p:val>
                                            <p:strVal val="#ppt_h"/>
                                          </p:val>
                                        </p:tav>
                                      </p:tavLst>
                                    </p:anim>
                                    <p:anim calcmode="lin" valueType="num">
                                      <p:cBhvr>
                                        <p:cTn id="71" dur="500" fill="hold"/>
                                        <p:tgtEl>
                                          <p:spTgt spid="398"/>
                                        </p:tgtEl>
                                        <p:attrNameLst>
                                          <p:attrName>style.rotation</p:attrName>
                                        </p:attrNameLst>
                                      </p:cBhvr>
                                      <p:tavLst>
                                        <p:tav tm="0">
                                          <p:val>
                                            <p:fltVal val="90"/>
                                          </p:val>
                                        </p:tav>
                                        <p:tav tm="100000">
                                          <p:val>
                                            <p:fltVal val="0"/>
                                          </p:val>
                                        </p:tav>
                                      </p:tavLst>
                                    </p:anim>
                                    <p:animEffect transition="in" filter="fade">
                                      <p:cBhvr>
                                        <p:cTn id="72" dur="500"/>
                                        <p:tgtEl>
                                          <p:spTgt spid="398"/>
                                        </p:tgtEl>
                                      </p:cBhvr>
                                    </p:animEffect>
                                  </p:childTnLst>
                                </p:cTn>
                              </p:par>
                            </p:childTnLst>
                          </p:cTn>
                        </p:par>
                        <p:par>
                          <p:cTn id="73" fill="hold">
                            <p:stCondLst>
                              <p:cond delay="8000"/>
                            </p:stCondLst>
                            <p:childTnLst>
                              <p:par>
                                <p:cTn id="74" presetID="22" presetClass="entr" presetSubtype="8" fill="hold" grpId="0" nodeType="afterEffect">
                                  <p:stCondLst>
                                    <p:cond delay="0"/>
                                  </p:stCondLst>
                                  <p:childTnLst>
                                    <p:set>
                                      <p:cBhvr>
                                        <p:cTn id="75" dur="1" fill="hold">
                                          <p:stCondLst>
                                            <p:cond delay="0"/>
                                          </p:stCondLst>
                                        </p:cTn>
                                        <p:tgtEl>
                                          <p:spTgt spid="4"/>
                                        </p:tgtEl>
                                        <p:attrNameLst>
                                          <p:attrName>style.visibility</p:attrName>
                                        </p:attrNameLst>
                                      </p:cBhvr>
                                      <p:to>
                                        <p:strVal val="visible"/>
                                      </p:to>
                                    </p:set>
                                    <p:animEffect transition="in" filter="wipe(left)">
                                      <p:cBhvr>
                                        <p:cTn id="76" dur="500"/>
                                        <p:tgtEl>
                                          <p:spTgt spid="4"/>
                                        </p:tgtEl>
                                      </p:cBhvr>
                                    </p:animEffect>
                                  </p:childTnLst>
                                </p:cTn>
                              </p:par>
                            </p:childTnLst>
                          </p:cTn>
                        </p:par>
                        <p:par>
                          <p:cTn id="77" fill="hold">
                            <p:stCondLst>
                              <p:cond delay="8500"/>
                            </p:stCondLst>
                            <p:childTnLst>
                              <p:par>
                                <p:cTn id="78" presetID="22" presetClass="entr" presetSubtype="8" fill="hold" grpId="0" nodeType="afterEffect">
                                  <p:stCondLst>
                                    <p:cond delay="0"/>
                                  </p:stCondLst>
                                  <p:childTnLst>
                                    <p:set>
                                      <p:cBhvr>
                                        <p:cTn id="79" dur="1" fill="hold">
                                          <p:stCondLst>
                                            <p:cond delay="0"/>
                                          </p:stCondLst>
                                        </p:cTn>
                                        <p:tgtEl>
                                          <p:spTgt spid="381"/>
                                        </p:tgtEl>
                                        <p:attrNameLst>
                                          <p:attrName>style.visibility</p:attrName>
                                        </p:attrNameLst>
                                      </p:cBhvr>
                                      <p:to>
                                        <p:strVal val="visible"/>
                                      </p:to>
                                    </p:set>
                                    <p:animEffect transition="in" filter="wipe(left)">
                                      <p:cBhvr>
                                        <p:cTn id="80" dur="500"/>
                                        <p:tgtEl>
                                          <p:spTgt spid="381"/>
                                        </p:tgtEl>
                                      </p:cBhvr>
                                    </p:animEffect>
                                  </p:childTnLst>
                                </p:cTn>
                              </p:par>
                            </p:childTnLst>
                          </p:cTn>
                        </p:par>
                        <p:par>
                          <p:cTn id="81" fill="hold">
                            <p:stCondLst>
                              <p:cond delay="9000"/>
                            </p:stCondLst>
                            <p:childTnLst>
                              <p:par>
                                <p:cTn id="82" presetID="31" presetClass="entr" presetSubtype="0" fill="hold" nodeType="afterEffect">
                                  <p:stCondLst>
                                    <p:cond delay="0"/>
                                  </p:stCondLst>
                                  <p:childTnLst>
                                    <p:set>
                                      <p:cBhvr>
                                        <p:cTn id="83" dur="1" fill="hold">
                                          <p:stCondLst>
                                            <p:cond delay="0"/>
                                          </p:stCondLst>
                                        </p:cTn>
                                        <p:tgtEl>
                                          <p:spTgt spid="397"/>
                                        </p:tgtEl>
                                        <p:attrNameLst>
                                          <p:attrName>style.visibility</p:attrName>
                                        </p:attrNameLst>
                                      </p:cBhvr>
                                      <p:to>
                                        <p:strVal val="visible"/>
                                      </p:to>
                                    </p:set>
                                    <p:anim calcmode="lin" valueType="num">
                                      <p:cBhvr>
                                        <p:cTn id="84" dur="500" fill="hold"/>
                                        <p:tgtEl>
                                          <p:spTgt spid="397"/>
                                        </p:tgtEl>
                                        <p:attrNameLst>
                                          <p:attrName>ppt_w</p:attrName>
                                        </p:attrNameLst>
                                      </p:cBhvr>
                                      <p:tavLst>
                                        <p:tav tm="0">
                                          <p:val>
                                            <p:fltVal val="0"/>
                                          </p:val>
                                        </p:tav>
                                        <p:tav tm="100000">
                                          <p:val>
                                            <p:strVal val="#ppt_w"/>
                                          </p:val>
                                        </p:tav>
                                      </p:tavLst>
                                    </p:anim>
                                    <p:anim calcmode="lin" valueType="num">
                                      <p:cBhvr>
                                        <p:cTn id="85" dur="500" fill="hold"/>
                                        <p:tgtEl>
                                          <p:spTgt spid="397"/>
                                        </p:tgtEl>
                                        <p:attrNameLst>
                                          <p:attrName>ppt_h</p:attrName>
                                        </p:attrNameLst>
                                      </p:cBhvr>
                                      <p:tavLst>
                                        <p:tav tm="0">
                                          <p:val>
                                            <p:fltVal val="0"/>
                                          </p:val>
                                        </p:tav>
                                        <p:tav tm="100000">
                                          <p:val>
                                            <p:strVal val="#ppt_h"/>
                                          </p:val>
                                        </p:tav>
                                      </p:tavLst>
                                    </p:anim>
                                    <p:anim calcmode="lin" valueType="num">
                                      <p:cBhvr>
                                        <p:cTn id="86" dur="500" fill="hold"/>
                                        <p:tgtEl>
                                          <p:spTgt spid="397"/>
                                        </p:tgtEl>
                                        <p:attrNameLst>
                                          <p:attrName>style.rotation</p:attrName>
                                        </p:attrNameLst>
                                      </p:cBhvr>
                                      <p:tavLst>
                                        <p:tav tm="0">
                                          <p:val>
                                            <p:fltVal val="90"/>
                                          </p:val>
                                        </p:tav>
                                        <p:tav tm="100000">
                                          <p:val>
                                            <p:fltVal val="0"/>
                                          </p:val>
                                        </p:tav>
                                      </p:tavLst>
                                    </p:anim>
                                    <p:animEffect transition="in" filter="fade">
                                      <p:cBhvr>
                                        <p:cTn id="87" dur="500"/>
                                        <p:tgtEl>
                                          <p:spTgt spid="397"/>
                                        </p:tgtEl>
                                      </p:cBhvr>
                                    </p:animEffect>
                                  </p:childTnLst>
                                </p:cTn>
                              </p:par>
                            </p:childTnLst>
                          </p:cTn>
                        </p:par>
                        <p:par>
                          <p:cTn id="88" fill="hold">
                            <p:stCondLst>
                              <p:cond delay="9500"/>
                            </p:stCondLst>
                            <p:childTnLst>
                              <p:par>
                                <p:cTn id="89" presetID="22" presetClass="entr" presetSubtype="8" fill="hold" grpId="0" nodeType="afterEffect">
                                  <p:stCondLst>
                                    <p:cond delay="0"/>
                                  </p:stCondLst>
                                  <p:childTnLst>
                                    <p:set>
                                      <p:cBhvr>
                                        <p:cTn id="90" dur="1" fill="hold">
                                          <p:stCondLst>
                                            <p:cond delay="0"/>
                                          </p:stCondLst>
                                        </p:cTn>
                                        <p:tgtEl>
                                          <p:spTgt spid="9"/>
                                        </p:tgtEl>
                                        <p:attrNameLst>
                                          <p:attrName>style.visibility</p:attrName>
                                        </p:attrNameLst>
                                      </p:cBhvr>
                                      <p:to>
                                        <p:strVal val="visible"/>
                                      </p:to>
                                    </p:set>
                                    <p:animEffect transition="in" filter="wipe(left)">
                                      <p:cBhvr>
                                        <p:cTn id="91"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1" grpId="0" animBg="1"/>
      <p:bldP spid="382" grpId="0" animBg="1"/>
      <p:bldP spid="383" grpId="0" animBg="1"/>
      <p:bldP spid="384" grpId="0" animBg="1"/>
      <p:bldP spid="2" grpId="0"/>
      <p:bldP spid="3" grpId="0"/>
      <p:bldP spid="4" grpId="0"/>
      <p:bldP spid="9" grpId="0"/>
    </p:bldLst>
  </p:timing>
</p:sld>
</file>

<file path=ppt/slides/slide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6FD4C3F5-604A-90A7-0A3C-E03A92018E93}"/>
              </a:ext>
            </a:extLst>
          </p:cNvPr>
          <p:cNvGrpSpPr/>
          <p:nvPr/>
        </p:nvGrpSpPr>
        <p:grpSpPr>
          <a:xfrm>
            <a:off x="3335731" y="957072"/>
            <a:ext cx="5449823" cy="4558283"/>
            <a:chOff x="3335731" y="957072"/>
            <a:chExt cx="5449823" cy="4558283"/>
          </a:xfrm>
        </p:grpSpPr>
        <p:sp>
          <p:nvSpPr>
            <p:cNvPr id="382" name="Freeform: Shape 381">
              <a:extLst>
                <a:ext uri="{FF2B5EF4-FFF2-40B4-BE49-F238E27FC236}">
                  <a16:creationId xmlns:a16="http://schemas.microsoft.com/office/drawing/2014/main" id="{F9A9242B-857E-FF99-E1A7-55BE5CD6ABA8}"/>
                </a:ext>
              </a:extLst>
            </p:cNvPr>
            <p:cNvSpPr/>
            <p:nvPr/>
          </p:nvSpPr>
          <p:spPr>
            <a:xfrm>
              <a:off x="3335731" y="957072"/>
              <a:ext cx="5449823" cy="496214"/>
            </a:xfrm>
            <a:custGeom>
              <a:avLst/>
              <a:gdLst>
                <a:gd name="connsiteX0" fmla="*/ 5449824 w 5449823"/>
                <a:gd name="connsiteY0" fmla="*/ 248107 h 496214"/>
                <a:gd name="connsiteX1" fmla="*/ 5201717 w 5449823"/>
                <a:gd name="connsiteY1" fmla="*/ 496214 h 496214"/>
                <a:gd name="connsiteX2" fmla="*/ 248107 w 5449823"/>
                <a:gd name="connsiteY2" fmla="*/ 496214 h 496214"/>
                <a:gd name="connsiteX3" fmla="*/ 0 w 5449823"/>
                <a:gd name="connsiteY3" fmla="*/ 248107 h 496214"/>
                <a:gd name="connsiteX4" fmla="*/ 248107 w 5449823"/>
                <a:gd name="connsiteY4" fmla="*/ 0 h 496214"/>
                <a:gd name="connsiteX5" fmla="*/ 5202022 w 5449823"/>
                <a:gd name="connsiteY5" fmla="*/ 0 h 496214"/>
                <a:gd name="connsiteX6" fmla="*/ 5449824 w 5449823"/>
                <a:gd name="connsiteY6" fmla="*/ 248107 h 496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49823" h="496214">
                  <a:moveTo>
                    <a:pt x="5449824" y="248107"/>
                  </a:moveTo>
                  <a:cubicBezTo>
                    <a:pt x="5449824" y="384962"/>
                    <a:pt x="5338572" y="496214"/>
                    <a:pt x="5201717" y="496214"/>
                  </a:cubicBezTo>
                  <a:lnTo>
                    <a:pt x="248107" y="496214"/>
                  </a:lnTo>
                  <a:cubicBezTo>
                    <a:pt x="111252" y="496214"/>
                    <a:pt x="0" y="384962"/>
                    <a:pt x="0" y="248107"/>
                  </a:cubicBezTo>
                  <a:cubicBezTo>
                    <a:pt x="0" y="111557"/>
                    <a:pt x="111252" y="0"/>
                    <a:pt x="248107" y="0"/>
                  </a:cubicBezTo>
                  <a:lnTo>
                    <a:pt x="5202022" y="0"/>
                  </a:lnTo>
                  <a:cubicBezTo>
                    <a:pt x="5338572" y="305"/>
                    <a:pt x="5449824" y="111557"/>
                    <a:pt x="5449824" y="248107"/>
                  </a:cubicBezTo>
                  <a:close/>
                </a:path>
              </a:pathLst>
            </a:custGeom>
            <a:solidFill>
              <a:srgbClr val="CCCCCC"/>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nvGrpSpPr>
            <p:cNvPr id="383" name="Graphic 6">
              <a:extLst>
                <a:ext uri="{FF2B5EF4-FFF2-40B4-BE49-F238E27FC236}">
                  <a16:creationId xmlns:a16="http://schemas.microsoft.com/office/drawing/2014/main" id="{3A461644-F684-0EA0-5ACC-E745F803523A}"/>
                </a:ext>
              </a:extLst>
            </p:cNvPr>
            <p:cNvGrpSpPr/>
            <p:nvPr/>
          </p:nvGrpSpPr>
          <p:grpSpPr>
            <a:xfrm>
              <a:off x="3889857" y="1484985"/>
              <a:ext cx="4342181" cy="4030370"/>
              <a:chOff x="3889857" y="1484985"/>
              <a:chExt cx="4342181" cy="4030370"/>
            </a:xfrm>
          </p:grpSpPr>
          <p:sp>
            <p:nvSpPr>
              <p:cNvPr id="384" name="Freeform: Shape 383">
                <a:extLst>
                  <a:ext uri="{FF2B5EF4-FFF2-40B4-BE49-F238E27FC236}">
                    <a16:creationId xmlns:a16="http://schemas.microsoft.com/office/drawing/2014/main" id="{53045FC9-447E-1A27-9AB9-89239DAF61A2}"/>
                  </a:ext>
                </a:extLst>
              </p:cNvPr>
              <p:cNvSpPr/>
              <p:nvPr/>
            </p:nvSpPr>
            <p:spPr>
              <a:xfrm>
                <a:off x="3889857" y="1484985"/>
                <a:ext cx="2189073" cy="1496568"/>
              </a:xfrm>
              <a:custGeom>
                <a:avLst/>
                <a:gdLst>
                  <a:gd name="connsiteX0" fmla="*/ 2189074 w 2189073"/>
                  <a:gd name="connsiteY0" fmla="*/ 0 h 1496568"/>
                  <a:gd name="connsiteX1" fmla="*/ 2189074 w 2189073"/>
                  <a:gd name="connsiteY1" fmla="*/ 1496568 h 1496568"/>
                  <a:gd name="connsiteX2" fmla="*/ 762915 w 2189073"/>
                  <a:gd name="connsiteY2" fmla="*/ 1496568 h 1496568"/>
                  <a:gd name="connsiteX3" fmla="*/ 0 w 2189073"/>
                  <a:gd name="connsiteY3" fmla="*/ 0 h 1496568"/>
                </a:gdLst>
                <a:ahLst/>
                <a:cxnLst>
                  <a:cxn ang="0">
                    <a:pos x="connsiteX0" y="connsiteY0"/>
                  </a:cxn>
                  <a:cxn ang="0">
                    <a:pos x="connsiteX1" y="connsiteY1"/>
                  </a:cxn>
                  <a:cxn ang="0">
                    <a:pos x="connsiteX2" y="connsiteY2"/>
                  </a:cxn>
                  <a:cxn ang="0">
                    <a:pos x="connsiteX3" y="connsiteY3"/>
                  </a:cxn>
                </a:cxnLst>
                <a:rect l="l" t="t" r="r" b="b"/>
                <a:pathLst>
                  <a:path w="2189073" h="1496568">
                    <a:moveTo>
                      <a:pt x="2189074" y="0"/>
                    </a:moveTo>
                    <a:lnTo>
                      <a:pt x="2189074" y="1496568"/>
                    </a:lnTo>
                    <a:lnTo>
                      <a:pt x="762915" y="1496568"/>
                    </a:lnTo>
                    <a:lnTo>
                      <a:pt x="0" y="0"/>
                    </a:lnTo>
                    <a:close/>
                  </a:path>
                </a:pathLst>
              </a:custGeom>
              <a:solidFill>
                <a:schemeClr val="accent5">
                  <a:lumMod val="60000"/>
                  <a:lumOff val="40000"/>
                </a:schemeClr>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5" name="Freeform: Shape 384">
                <a:extLst>
                  <a:ext uri="{FF2B5EF4-FFF2-40B4-BE49-F238E27FC236}">
                    <a16:creationId xmlns:a16="http://schemas.microsoft.com/office/drawing/2014/main" id="{A1C721C4-1EA3-196C-7B90-CFF77759BAF6}"/>
                  </a:ext>
                </a:extLst>
              </p:cNvPr>
              <p:cNvSpPr/>
              <p:nvPr/>
            </p:nvSpPr>
            <p:spPr>
              <a:xfrm>
                <a:off x="6110935" y="1484985"/>
                <a:ext cx="2121103" cy="1496568"/>
              </a:xfrm>
              <a:custGeom>
                <a:avLst/>
                <a:gdLst>
                  <a:gd name="connsiteX0" fmla="*/ 2121103 w 2121103"/>
                  <a:gd name="connsiteY0" fmla="*/ 0 h 1496568"/>
                  <a:gd name="connsiteX1" fmla="*/ 1398118 w 2121103"/>
                  <a:gd name="connsiteY1" fmla="*/ 1496568 h 1496568"/>
                  <a:gd name="connsiteX2" fmla="*/ 0 w 2121103"/>
                  <a:gd name="connsiteY2" fmla="*/ 1496568 h 1496568"/>
                  <a:gd name="connsiteX3" fmla="*/ 0 w 2121103"/>
                  <a:gd name="connsiteY3" fmla="*/ 0 h 1496568"/>
                </a:gdLst>
                <a:ahLst/>
                <a:cxnLst>
                  <a:cxn ang="0">
                    <a:pos x="connsiteX0" y="connsiteY0"/>
                  </a:cxn>
                  <a:cxn ang="0">
                    <a:pos x="connsiteX1" y="connsiteY1"/>
                  </a:cxn>
                  <a:cxn ang="0">
                    <a:pos x="connsiteX2" y="connsiteY2"/>
                  </a:cxn>
                  <a:cxn ang="0">
                    <a:pos x="connsiteX3" y="connsiteY3"/>
                  </a:cxn>
                </a:cxnLst>
                <a:rect l="l" t="t" r="r" b="b"/>
                <a:pathLst>
                  <a:path w="2121103" h="1496568">
                    <a:moveTo>
                      <a:pt x="2121103" y="0"/>
                    </a:moveTo>
                    <a:lnTo>
                      <a:pt x="1398118" y="1496568"/>
                    </a:lnTo>
                    <a:lnTo>
                      <a:pt x="0" y="1496568"/>
                    </a:lnTo>
                    <a:lnTo>
                      <a:pt x="0" y="0"/>
                    </a:lnTo>
                    <a:close/>
                  </a:path>
                </a:pathLst>
              </a:custGeom>
              <a:solidFill>
                <a:srgbClr val="FFD500"/>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6" name="Freeform: Shape 385">
                <a:extLst>
                  <a:ext uri="{FF2B5EF4-FFF2-40B4-BE49-F238E27FC236}">
                    <a16:creationId xmlns:a16="http://schemas.microsoft.com/office/drawing/2014/main" id="{01078B3F-267D-83C9-8803-8130CA3B540B}"/>
                  </a:ext>
                </a:extLst>
              </p:cNvPr>
              <p:cNvSpPr/>
              <p:nvPr/>
            </p:nvSpPr>
            <p:spPr>
              <a:xfrm>
                <a:off x="6110630" y="3013252"/>
                <a:ext cx="1383182" cy="2502103"/>
              </a:xfrm>
              <a:custGeom>
                <a:avLst/>
                <a:gdLst>
                  <a:gd name="connsiteX0" fmla="*/ 1383183 w 1383182"/>
                  <a:gd name="connsiteY0" fmla="*/ 0 h 2502103"/>
                  <a:gd name="connsiteX1" fmla="*/ 748284 w 1383182"/>
                  <a:gd name="connsiteY1" fmla="*/ 1314298 h 2502103"/>
                  <a:gd name="connsiteX2" fmla="*/ 731824 w 1383182"/>
                  <a:gd name="connsiteY2" fmla="*/ 1348740 h 2502103"/>
                  <a:gd name="connsiteX3" fmla="*/ 488899 w 1383182"/>
                  <a:gd name="connsiteY3" fmla="*/ 2413407 h 2502103"/>
                  <a:gd name="connsiteX4" fmla="*/ 488899 w 1383182"/>
                  <a:gd name="connsiteY4" fmla="*/ 2502103 h 2502103"/>
                  <a:gd name="connsiteX5" fmla="*/ 0 w 1383182"/>
                  <a:gd name="connsiteY5" fmla="*/ 2502103 h 2502103"/>
                  <a:gd name="connsiteX6" fmla="*/ 0 w 1383182"/>
                  <a:gd name="connsiteY6" fmla="*/ 0 h 2502103"/>
                  <a:gd name="connsiteX7" fmla="*/ 1383183 w 1383182"/>
                  <a:gd name="connsiteY7" fmla="*/ 0 h 2502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182" h="2502103">
                    <a:moveTo>
                      <a:pt x="1383183" y="0"/>
                    </a:moveTo>
                    <a:lnTo>
                      <a:pt x="748284" y="1314298"/>
                    </a:lnTo>
                    <a:cubicBezTo>
                      <a:pt x="742797" y="1325880"/>
                      <a:pt x="737311" y="1337158"/>
                      <a:pt x="731824" y="1348740"/>
                    </a:cubicBezTo>
                    <a:cubicBezTo>
                      <a:pt x="570585" y="1694079"/>
                      <a:pt x="488899" y="2052219"/>
                      <a:pt x="488899" y="2413407"/>
                    </a:cubicBezTo>
                    <a:lnTo>
                      <a:pt x="488899" y="2502103"/>
                    </a:lnTo>
                    <a:lnTo>
                      <a:pt x="0" y="2502103"/>
                    </a:lnTo>
                    <a:lnTo>
                      <a:pt x="0" y="0"/>
                    </a:lnTo>
                    <a:lnTo>
                      <a:pt x="1383183" y="0"/>
                    </a:lnTo>
                    <a:close/>
                  </a:path>
                </a:pathLst>
              </a:custGeom>
              <a:solidFill>
                <a:srgbClr val="77DA00"/>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387" name="Freeform: Shape 386">
                <a:extLst>
                  <a:ext uri="{FF2B5EF4-FFF2-40B4-BE49-F238E27FC236}">
                    <a16:creationId xmlns:a16="http://schemas.microsoft.com/office/drawing/2014/main" id="{E4A3317F-5276-674B-B462-E9FB42D84598}"/>
                  </a:ext>
                </a:extLst>
              </p:cNvPr>
              <p:cNvSpPr/>
              <p:nvPr/>
            </p:nvSpPr>
            <p:spPr>
              <a:xfrm>
                <a:off x="4668621" y="3013252"/>
                <a:ext cx="1410309" cy="2502103"/>
              </a:xfrm>
              <a:custGeom>
                <a:avLst/>
                <a:gdLst>
                  <a:gd name="connsiteX0" fmla="*/ 1410310 w 1410309"/>
                  <a:gd name="connsiteY0" fmla="*/ 0 h 2502103"/>
                  <a:gd name="connsiteX1" fmla="*/ 1410310 w 1410309"/>
                  <a:gd name="connsiteY1" fmla="*/ 2502103 h 2502103"/>
                  <a:gd name="connsiteX2" fmla="*/ 943661 w 1410309"/>
                  <a:gd name="connsiteY2" fmla="*/ 2502103 h 2502103"/>
                  <a:gd name="connsiteX3" fmla="*/ 943661 w 1410309"/>
                  <a:gd name="connsiteY3" fmla="*/ 2442972 h 2502103"/>
                  <a:gd name="connsiteX4" fmla="*/ 686715 w 1410309"/>
                  <a:gd name="connsiteY4" fmla="*/ 1348740 h 2502103"/>
                  <a:gd name="connsiteX5" fmla="*/ 657149 w 1410309"/>
                  <a:gd name="connsiteY5" fmla="*/ 1288999 h 2502103"/>
                  <a:gd name="connsiteX6" fmla="*/ 0 w 1410309"/>
                  <a:gd name="connsiteY6" fmla="*/ 305 h 2502103"/>
                  <a:gd name="connsiteX7" fmla="*/ 1410310 w 1410309"/>
                  <a:gd name="connsiteY7" fmla="*/ 305 h 2502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0309" h="2502103">
                    <a:moveTo>
                      <a:pt x="1410310" y="0"/>
                    </a:moveTo>
                    <a:lnTo>
                      <a:pt x="1410310" y="2502103"/>
                    </a:lnTo>
                    <a:lnTo>
                      <a:pt x="943661" y="2502103"/>
                    </a:lnTo>
                    <a:lnTo>
                      <a:pt x="943661" y="2442972"/>
                    </a:lnTo>
                    <a:cubicBezTo>
                      <a:pt x="943661" y="2071421"/>
                      <a:pt x="857403" y="1703223"/>
                      <a:pt x="686715" y="1348740"/>
                    </a:cubicBezTo>
                    <a:cubicBezTo>
                      <a:pt x="676351" y="1327404"/>
                      <a:pt x="666598" y="1307592"/>
                      <a:pt x="657149" y="1288999"/>
                    </a:cubicBezTo>
                    <a:lnTo>
                      <a:pt x="0" y="305"/>
                    </a:lnTo>
                    <a:lnTo>
                      <a:pt x="1410310" y="305"/>
                    </a:lnTo>
                    <a:close/>
                  </a:path>
                </a:pathLst>
              </a:custGeom>
              <a:solidFill>
                <a:srgbClr val="FE0214"/>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grpSp>
      <p:pic>
        <p:nvPicPr>
          <p:cNvPr id="2" name="Graphic 1" descr="Atom with solid fill">
            <a:extLst>
              <a:ext uri="{FF2B5EF4-FFF2-40B4-BE49-F238E27FC236}">
                <a16:creationId xmlns:a16="http://schemas.microsoft.com/office/drawing/2014/main" id="{23A3849A-2E04-3EB2-49CA-7F1942F673EB}"/>
              </a:ext>
            </a:extLst>
          </p:cNvPr>
          <p:cNvPicPr>
            <a:picLocks noChangeAspect="1"/>
          </p:cNvPicPr>
          <p:nvPr/>
        </p:nvPicPr>
        <p:blipFill>
          <a:blip r:embed="rId3" cstate="hq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361160" y="3409104"/>
            <a:ext cx="633224" cy="633224"/>
          </a:xfrm>
          <a:prstGeom prst="rect">
            <a:avLst/>
          </a:prstGeom>
        </p:spPr>
      </p:pic>
      <p:pic>
        <p:nvPicPr>
          <p:cNvPr id="3" name="Graphic 2" descr="Bullseye with solid fill">
            <a:extLst>
              <a:ext uri="{FF2B5EF4-FFF2-40B4-BE49-F238E27FC236}">
                <a16:creationId xmlns:a16="http://schemas.microsoft.com/office/drawing/2014/main" id="{263F9A4E-5146-A3DE-D779-C55F16F93C8F}"/>
              </a:ext>
            </a:extLst>
          </p:cNvPr>
          <p:cNvPicPr>
            <a:picLocks noChangeAspect="1"/>
          </p:cNvPicPr>
          <p:nvPr/>
        </p:nvPicPr>
        <p:blipFill>
          <a:blip r:embed="rId5" cstate="hq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870383" y="1996744"/>
            <a:ext cx="633224" cy="633224"/>
          </a:xfrm>
          <a:prstGeom prst="rect">
            <a:avLst/>
          </a:prstGeom>
        </p:spPr>
      </p:pic>
      <p:pic>
        <p:nvPicPr>
          <p:cNvPr id="7" name="Graphic 6" descr="Group brainstorm with solid fill">
            <a:extLst>
              <a:ext uri="{FF2B5EF4-FFF2-40B4-BE49-F238E27FC236}">
                <a16:creationId xmlns:a16="http://schemas.microsoft.com/office/drawing/2014/main" id="{B976DB77-7ADB-B1E8-CBC3-3F0515E575CE}"/>
              </a:ext>
            </a:extLst>
          </p:cNvPr>
          <p:cNvPicPr>
            <a:picLocks noChangeAspect="1"/>
          </p:cNvPicPr>
          <p:nvPr/>
        </p:nvPicPr>
        <p:blipFill>
          <a:blip r:embed="rId7" cstate="hq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386650" y="3409104"/>
            <a:ext cx="633224" cy="633224"/>
          </a:xfrm>
          <a:prstGeom prst="rect">
            <a:avLst/>
          </a:prstGeom>
        </p:spPr>
      </p:pic>
      <p:pic>
        <p:nvPicPr>
          <p:cNvPr id="401" name="Graphic 400" descr="Lightbulb and gear with solid fill">
            <a:extLst>
              <a:ext uri="{FF2B5EF4-FFF2-40B4-BE49-F238E27FC236}">
                <a16:creationId xmlns:a16="http://schemas.microsoft.com/office/drawing/2014/main" id="{B2A5836F-19F2-643E-1D35-01A594945963}"/>
              </a:ext>
            </a:extLst>
          </p:cNvPr>
          <p:cNvPicPr>
            <a:picLocks noChangeAspect="1"/>
          </p:cNvPicPr>
          <p:nvPr/>
        </p:nvPicPr>
        <p:blipFill>
          <a:blip r:embed="rId9" cstate="hq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6567209" y="1996744"/>
            <a:ext cx="633224" cy="633224"/>
          </a:xfrm>
          <a:prstGeom prst="rect">
            <a:avLst/>
          </a:prstGeom>
        </p:spPr>
      </p:pic>
      <p:grpSp>
        <p:nvGrpSpPr>
          <p:cNvPr id="413" name="Group 412">
            <a:extLst>
              <a:ext uri="{FF2B5EF4-FFF2-40B4-BE49-F238E27FC236}">
                <a16:creationId xmlns:a16="http://schemas.microsoft.com/office/drawing/2014/main" id="{FA2478B9-30F9-8B14-C1B7-49D9F03121F6}"/>
              </a:ext>
            </a:extLst>
          </p:cNvPr>
          <p:cNvGrpSpPr/>
          <p:nvPr/>
        </p:nvGrpSpPr>
        <p:grpSpPr>
          <a:xfrm>
            <a:off x="10746941" y="1811289"/>
            <a:ext cx="729692" cy="729691"/>
            <a:chOff x="10746941" y="1833981"/>
            <a:chExt cx="729692" cy="729691"/>
          </a:xfrm>
        </p:grpSpPr>
        <p:sp>
          <p:nvSpPr>
            <p:cNvPr id="190" name="Freeform: Shape 189">
              <a:extLst>
                <a:ext uri="{FF2B5EF4-FFF2-40B4-BE49-F238E27FC236}">
                  <a16:creationId xmlns:a16="http://schemas.microsoft.com/office/drawing/2014/main" id="{157E5EEE-5DAF-E4D4-2A8D-A2683CCC96AE}"/>
                </a:ext>
              </a:extLst>
            </p:cNvPr>
            <p:cNvSpPr/>
            <p:nvPr/>
          </p:nvSpPr>
          <p:spPr>
            <a:xfrm>
              <a:off x="10746942" y="1833981"/>
              <a:ext cx="729691" cy="729691"/>
            </a:xfrm>
            <a:custGeom>
              <a:avLst/>
              <a:gdLst>
                <a:gd name="connsiteX0" fmla="*/ 364846 w 729691"/>
                <a:gd name="connsiteY0" fmla="*/ 729691 h 729691"/>
                <a:gd name="connsiteX1" fmla="*/ 0 w 729691"/>
                <a:gd name="connsiteY1" fmla="*/ 364846 h 729691"/>
                <a:gd name="connsiteX2" fmla="*/ 364846 w 729691"/>
                <a:gd name="connsiteY2" fmla="*/ 0 h 729691"/>
                <a:gd name="connsiteX3" fmla="*/ 729692 w 729691"/>
                <a:gd name="connsiteY3" fmla="*/ 364846 h 729691"/>
                <a:gd name="connsiteX4" fmla="*/ 364846 w 729691"/>
                <a:gd name="connsiteY4" fmla="*/ 729691 h 729691"/>
                <a:gd name="connsiteX5" fmla="*/ 364846 w 729691"/>
                <a:gd name="connsiteY5" fmla="*/ 29566 h 729691"/>
                <a:gd name="connsiteX6" fmla="*/ 29566 w 729691"/>
                <a:gd name="connsiteY6" fmla="*/ 364846 h 729691"/>
                <a:gd name="connsiteX7" fmla="*/ 364846 w 729691"/>
                <a:gd name="connsiteY7" fmla="*/ 700126 h 729691"/>
                <a:gd name="connsiteX8" fmla="*/ 700126 w 729691"/>
                <a:gd name="connsiteY8" fmla="*/ 364846 h 729691"/>
                <a:gd name="connsiteX9" fmla="*/ 364846 w 729691"/>
                <a:gd name="connsiteY9" fmla="*/ 29566 h 72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9691" h="729691">
                  <a:moveTo>
                    <a:pt x="364846" y="729691"/>
                  </a:moveTo>
                  <a:cubicBezTo>
                    <a:pt x="163678" y="729691"/>
                    <a:pt x="0" y="566014"/>
                    <a:pt x="0" y="364846"/>
                  </a:cubicBezTo>
                  <a:cubicBezTo>
                    <a:pt x="0" y="163678"/>
                    <a:pt x="163678" y="0"/>
                    <a:pt x="364846" y="0"/>
                  </a:cubicBezTo>
                  <a:cubicBezTo>
                    <a:pt x="566014" y="0"/>
                    <a:pt x="729692" y="163678"/>
                    <a:pt x="729692" y="364846"/>
                  </a:cubicBezTo>
                  <a:cubicBezTo>
                    <a:pt x="729692" y="566014"/>
                    <a:pt x="565709" y="729691"/>
                    <a:pt x="364846" y="729691"/>
                  </a:cubicBezTo>
                  <a:close/>
                  <a:moveTo>
                    <a:pt x="364846" y="29566"/>
                  </a:moveTo>
                  <a:cubicBezTo>
                    <a:pt x="179832" y="29566"/>
                    <a:pt x="29566" y="180137"/>
                    <a:pt x="29566" y="364846"/>
                  </a:cubicBezTo>
                  <a:cubicBezTo>
                    <a:pt x="29566" y="549859"/>
                    <a:pt x="180137" y="700126"/>
                    <a:pt x="364846" y="700126"/>
                  </a:cubicBezTo>
                  <a:cubicBezTo>
                    <a:pt x="549860" y="700126"/>
                    <a:pt x="700126" y="549554"/>
                    <a:pt x="700126" y="364846"/>
                  </a:cubicBezTo>
                  <a:cubicBezTo>
                    <a:pt x="700126" y="180137"/>
                    <a:pt x="549555" y="29566"/>
                    <a:pt x="364846" y="29566"/>
                  </a:cubicBezTo>
                  <a:close/>
                </a:path>
              </a:pathLst>
            </a:custGeom>
            <a:solidFill>
              <a:srgbClr val="FFD500"/>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2" name="TextBox 401">
              <a:extLst>
                <a:ext uri="{FF2B5EF4-FFF2-40B4-BE49-F238E27FC236}">
                  <a16:creationId xmlns:a16="http://schemas.microsoft.com/office/drawing/2014/main" id="{A2D448D1-254C-E9BF-8D8D-1E548BE74198}"/>
                </a:ext>
              </a:extLst>
            </p:cNvPr>
            <p:cNvSpPr txBox="1"/>
            <p:nvPr/>
          </p:nvSpPr>
          <p:spPr>
            <a:xfrm>
              <a:off x="10746941" y="1906439"/>
              <a:ext cx="729692"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D500"/>
                  </a:solidFill>
                  <a:effectLst/>
                  <a:uLnTx/>
                  <a:uFillTx/>
                  <a:latin typeface="Poppins" panose="00000500000000000000" pitchFamily="2" charset="0"/>
                  <a:ea typeface="+mn-ea"/>
                  <a:cs typeface="Poppins" panose="00000500000000000000" pitchFamily="2" charset="0"/>
                </a:rPr>
                <a:t>A</a:t>
              </a:r>
              <a:endParaRPr kumimoji="0" lang="en-GB" sz="3200" b="1" i="0" u="none" strike="noStrike" kern="1200" cap="none" spc="0" normalizeH="0" baseline="0" noProof="0" dirty="0">
                <a:ln>
                  <a:noFill/>
                </a:ln>
                <a:solidFill>
                  <a:srgbClr val="FFD500"/>
                </a:solidFill>
                <a:effectLst/>
                <a:uLnTx/>
                <a:uFillTx/>
                <a:latin typeface="Poppins" panose="00000500000000000000" pitchFamily="2" charset="0"/>
                <a:ea typeface="+mn-ea"/>
                <a:cs typeface="Poppins" panose="00000500000000000000" pitchFamily="2" charset="0"/>
              </a:endParaRPr>
            </a:p>
          </p:txBody>
        </p:sp>
      </p:grpSp>
      <p:grpSp>
        <p:nvGrpSpPr>
          <p:cNvPr id="412" name="Group 411">
            <a:extLst>
              <a:ext uri="{FF2B5EF4-FFF2-40B4-BE49-F238E27FC236}">
                <a16:creationId xmlns:a16="http://schemas.microsoft.com/office/drawing/2014/main" id="{75424EB3-7167-DFB3-F23C-73DBC2FF6385}"/>
              </a:ext>
            </a:extLst>
          </p:cNvPr>
          <p:cNvGrpSpPr/>
          <p:nvPr/>
        </p:nvGrpSpPr>
        <p:grpSpPr>
          <a:xfrm>
            <a:off x="9906304" y="3668337"/>
            <a:ext cx="729692" cy="729691"/>
            <a:chOff x="9906304" y="3679240"/>
            <a:chExt cx="729692" cy="729691"/>
          </a:xfrm>
        </p:grpSpPr>
        <p:sp>
          <p:nvSpPr>
            <p:cNvPr id="285" name="Freeform: Shape 284">
              <a:extLst>
                <a:ext uri="{FF2B5EF4-FFF2-40B4-BE49-F238E27FC236}">
                  <a16:creationId xmlns:a16="http://schemas.microsoft.com/office/drawing/2014/main" id="{ED6CE209-E762-DF4B-28EA-1AAE17EC757E}"/>
                </a:ext>
              </a:extLst>
            </p:cNvPr>
            <p:cNvSpPr/>
            <p:nvPr/>
          </p:nvSpPr>
          <p:spPr>
            <a:xfrm>
              <a:off x="9906305" y="3679240"/>
              <a:ext cx="729690" cy="729691"/>
            </a:xfrm>
            <a:custGeom>
              <a:avLst/>
              <a:gdLst>
                <a:gd name="connsiteX0" fmla="*/ 364845 w 729690"/>
                <a:gd name="connsiteY0" fmla="*/ 729691 h 729691"/>
                <a:gd name="connsiteX1" fmla="*/ 0 w 729690"/>
                <a:gd name="connsiteY1" fmla="*/ 364846 h 729691"/>
                <a:gd name="connsiteX2" fmla="*/ 364845 w 729690"/>
                <a:gd name="connsiteY2" fmla="*/ 0 h 729691"/>
                <a:gd name="connsiteX3" fmla="*/ 729691 w 729690"/>
                <a:gd name="connsiteY3" fmla="*/ 364846 h 729691"/>
                <a:gd name="connsiteX4" fmla="*/ 364845 w 729690"/>
                <a:gd name="connsiteY4" fmla="*/ 729691 h 729691"/>
                <a:gd name="connsiteX5" fmla="*/ 364845 w 729690"/>
                <a:gd name="connsiteY5" fmla="*/ 29566 h 729691"/>
                <a:gd name="connsiteX6" fmla="*/ 29565 w 729690"/>
                <a:gd name="connsiteY6" fmla="*/ 364846 h 729691"/>
                <a:gd name="connsiteX7" fmla="*/ 364845 w 729690"/>
                <a:gd name="connsiteY7" fmla="*/ 700126 h 729691"/>
                <a:gd name="connsiteX8" fmla="*/ 700125 w 729690"/>
                <a:gd name="connsiteY8" fmla="*/ 364846 h 729691"/>
                <a:gd name="connsiteX9" fmla="*/ 364845 w 729690"/>
                <a:gd name="connsiteY9" fmla="*/ 29566 h 72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9690" h="729691">
                  <a:moveTo>
                    <a:pt x="364845" y="729691"/>
                  </a:moveTo>
                  <a:cubicBezTo>
                    <a:pt x="163677" y="729691"/>
                    <a:pt x="0" y="566014"/>
                    <a:pt x="0" y="364846"/>
                  </a:cubicBezTo>
                  <a:cubicBezTo>
                    <a:pt x="0" y="163678"/>
                    <a:pt x="163677" y="0"/>
                    <a:pt x="364845" y="0"/>
                  </a:cubicBezTo>
                  <a:cubicBezTo>
                    <a:pt x="566013" y="0"/>
                    <a:pt x="729691" y="163678"/>
                    <a:pt x="729691" y="364846"/>
                  </a:cubicBezTo>
                  <a:cubicBezTo>
                    <a:pt x="729691" y="566014"/>
                    <a:pt x="566013" y="729691"/>
                    <a:pt x="364845" y="729691"/>
                  </a:cubicBezTo>
                  <a:close/>
                  <a:moveTo>
                    <a:pt x="364845" y="29566"/>
                  </a:moveTo>
                  <a:cubicBezTo>
                    <a:pt x="179832" y="29566"/>
                    <a:pt x="29565" y="180137"/>
                    <a:pt x="29565" y="364846"/>
                  </a:cubicBezTo>
                  <a:cubicBezTo>
                    <a:pt x="29565" y="549859"/>
                    <a:pt x="180136" y="700126"/>
                    <a:pt x="364845" y="700126"/>
                  </a:cubicBezTo>
                  <a:cubicBezTo>
                    <a:pt x="549859" y="700126"/>
                    <a:pt x="700125" y="549555"/>
                    <a:pt x="700125" y="364846"/>
                  </a:cubicBezTo>
                  <a:cubicBezTo>
                    <a:pt x="700430" y="180137"/>
                    <a:pt x="549859" y="29566"/>
                    <a:pt x="364845" y="29566"/>
                  </a:cubicBezTo>
                  <a:close/>
                </a:path>
              </a:pathLst>
            </a:custGeom>
            <a:solidFill>
              <a:srgbClr val="77DA00"/>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3" name="TextBox 402">
              <a:extLst>
                <a:ext uri="{FF2B5EF4-FFF2-40B4-BE49-F238E27FC236}">
                  <a16:creationId xmlns:a16="http://schemas.microsoft.com/office/drawing/2014/main" id="{68202CE1-96E8-10A3-586E-CA44D46AF8E6}"/>
                </a:ext>
              </a:extLst>
            </p:cNvPr>
            <p:cNvSpPr txBox="1"/>
            <p:nvPr/>
          </p:nvSpPr>
          <p:spPr>
            <a:xfrm>
              <a:off x="9906304" y="3751698"/>
              <a:ext cx="729692"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77DA00"/>
                  </a:solidFill>
                  <a:effectLst/>
                  <a:uLnTx/>
                  <a:uFillTx/>
                  <a:latin typeface="Poppins" panose="00000500000000000000" pitchFamily="2" charset="0"/>
                  <a:ea typeface="+mn-ea"/>
                  <a:cs typeface="Poppins" panose="00000500000000000000" pitchFamily="2" charset="0"/>
                </a:rPr>
                <a:t>B</a:t>
              </a:r>
              <a:endParaRPr kumimoji="0" lang="en-GB" sz="3200" b="1" i="0" u="none" strike="noStrike" kern="1200" cap="none" spc="0" normalizeH="0" baseline="0" noProof="0" dirty="0">
                <a:ln>
                  <a:noFill/>
                </a:ln>
                <a:solidFill>
                  <a:srgbClr val="77DA00"/>
                </a:solidFill>
                <a:effectLst/>
                <a:uLnTx/>
                <a:uFillTx/>
                <a:latin typeface="Poppins" panose="00000500000000000000" pitchFamily="2" charset="0"/>
                <a:ea typeface="+mn-ea"/>
                <a:cs typeface="Poppins" panose="00000500000000000000" pitchFamily="2" charset="0"/>
              </a:endParaRPr>
            </a:p>
          </p:txBody>
        </p:sp>
      </p:grpSp>
      <p:grpSp>
        <p:nvGrpSpPr>
          <p:cNvPr id="411" name="Group 410">
            <a:extLst>
              <a:ext uri="{FF2B5EF4-FFF2-40B4-BE49-F238E27FC236}">
                <a16:creationId xmlns:a16="http://schemas.microsoft.com/office/drawing/2014/main" id="{C9FDB3E3-9E78-F197-C0ED-4A04CBA66BAB}"/>
              </a:ext>
            </a:extLst>
          </p:cNvPr>
          <p:cNvGrpSpPr/>
          <p:nvPr/>
        </p:nvGrpSpPr>
        <p:grpSpPr>
          <a:xfrm>
            <a:off x="1556003" y="3668337"/>
            <a:ext cx="729692" cy="729691"/>
            <a:chOff x="1556003" y="3697224"/>
            <a:chExt cx="729692" cy="729691"/>
          </a:xfrm>
        </p:grpSpPr>
        <p:sp>
          <p:nvSpPr>
            <p:cNvPr id="380" name="Freeform: Shape 379">
              <a:extLst>
                <a:ext uri="{FF2B5EF4-FFF2-40B4-BE49-F238E27FC236}">
                  <a16:creationId xmlns:a16="http://schemas.microsoft.com/office/drawing/2014/main" id="{34A17E18-A2C9-4FB8-E3EA-BECBF02D118D}"/>
                </a:ext>
              </a:extLst>
            </p:cNvPr>
            <p:cNvSpPr/>
            <p:nvPr/>
          </p:nvSpPr>
          <p:spPr>
            <a:xfrm>
              <a:off x="1556004" y="3697224"/>
              <a:ext cx="729691" cy="729691"/>
            </a:xfrm>
            <a:custGeom>
              <a:avLst/>
              <a:gdLst>
                <a:gd name="connsiteX0" fmla="*/ 364846 w 729691"/>
                <a:gd name="connsiteY0" fmla="*/ 729691 h 729691"/>
                <a:gd name="connsiteX1" fmla="*/ 0 w 729691"/>
                <a:gd name="connsiteY1" fmla="*/ 364845 h 729691"/>
                <a:gd name="connsiteX2" fmla="*/ 364846 w 729691"/>
                <a:gd name="connsiteY2" fmla="*/ 0 h 729691"/>
                <a:gd name="connsiteX3" fmla="*/ 729691 w 729691"/>
                <a:gd name="connsiteY3" fmla="*/ 364845 h 729691"/>
                <a:gd name="connsiteX4" fmla="*/ 364846 w 729691"/>
                <a:gd name="connsiteY4" fmla="*/ 729691 h 729691"/>
                <a:gd name="connsiteX5" fmla="*/ 364846 w 729691"/>
                <a:gd name="connsiteY5" fmla="*/ 29565 h 729691"/>
                <a:gd name="connsiteX6" fmla="*/ 29566 w 729691"/>
                <a:gd name="connsiteY6" fmla="*/ 364845 h 729691"/>
                <a:gd name="connsiteX7" fmla="*/ 364846 w 729691"/>
                <a:gd name="connsiteY7" fmla="*/ 700125 h 729691"/>
                <a:gd name="connsiteX8" fmla="*/ 700126 w 729691"/>
                <a:gd name="connsiteY8" fmla="*/ 364845 h 729691"/>
                <a:gd name="connsiteX9" fmla="*/ 364846 w 729691"/>
                <a:gd name="connsiteY9" fmla="*/ 29565 h 72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9691" h="729691">
                  <a:moveTo>
                    <a:pt x="364846" y="729691"/>
                  </a:moveTo>
                  <a:cubicBezTo>
                    <a:pt x="163678" y="729691"/>
                    <a:pt x="0" y="566013"/>
                    <a:pt x="0" y="364845"/>
                  </a:cubicBezTo>
                  <a:cubicBezTo>
                    <a:pt x="0" y="163677"/>
                    <a:pt x="163678" y="0"/>
                    <a:pt x="364846" y="0"/>
                  </a:cubicBezTo>
                  <a:cubicBezTo>
                    <a:pt x="566014" y="0"/>
                    <a:pt x="729691" y="163677"/>
                    <a:pt x="729691" y="364845"/>
                  </a:cubicBezTo>
                  <a:cubicBezTo>
                    <a:pt x="729691" y="566013"/>
                    <a:pt x="565709" y="729691"/>
                    <a:pt x="364846" y="729691"/>
                  </a:cubicBezTo>
                  <a:close/>
                  <a:moveTo>
                    <a:pt x="364846" y="29565"/>
                  </a:moveTo>
                  <a:cubicBezTo>
                    <a:pt x="179832" y="29565"/>
                    <a:pt x="29566" y="180137"/>
                    <a:pt x="29566" y="364845"/>
                  </a:cubicBezTo>
                  <a:cubicBezTo>
                    <a:pt x="29566" y="549555"/>
                    <a:pt x="180137" y="700125"/>
                    <a:pt x="364846" y="700125"/>
                  </a:cubicBezTo>
                  <a:cubicBezTo>
                    <a:pt x="549859" y="700125"/>
                    <a:pt x="700126" y="549555"/>
                    <a:pt x="700126" y="364845"/>
                  </a:cubicBezTo>
                  <a:cubicBezTo>
                    <a:pt x="700126" y="180137"/>
                    <a:pt x="549554" y="29565"/>
                    <a:pt x="364846" y="29565"/>
                  </a:cubicBezTo>
                  <a:close/>
                </a:path>
              </a:pathLst>
            </a:custGeom>
            <a:solidFill>
              <a:srgbClr val="FE0214"/>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4" name="TextBox 403">
              <a:extLst>
                <a:ext uri="{FF2B5EF4-FFF2-40B4-BE49-F238E27FC236}">
                  <a16:creationId xmlns:a16="http://schemas.microsoft.com/office/drawing/2014/main" id="{4FF8DFB6-9B0D-F193-C3C6-57C47A044ADE}"/>
                </a:ext>
              </a:extLst>
            </p:cNvPr>
            <p:cNvSpPr txBox="1"/>
            <p:nvPr/>
          </p:nvSpPr>
          <p:spPr>
            <a:xfrm>
              <a:off x="1556003" y="3769682"/>
              <a:ext cx="729692"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E0214"/>
                  </a:solidFill>
                  <a:effectLst/>
                  <a:uLnTx/>
                  <a:uFillTx/>
                  <a:latin typeface="Poppins" panose="00000500000000000000" pitchFamily="2" charset="0"/>
                  <a:ea typeface="+mn-ea"/>
                  <a:cs typeface="Poppins" panose="00000500000000000000" pitchFamily="2" charset="0"/>
                </a:rPr>
                <a:t>C</a:t>
              </a:r>
              <a:endParaRPr kumimoji="0" lang="en-GB" sz="3200" b="1" i="0" u="none" strike="noStrike" kern="1200" cap="none" spc="0" normalizeH="0" baseline="0" noProof="0" dirty="0">
                <a:ln>
                  <a:noFill/>
                </a:ln>
                <a:solidFill>
                  <a:srgbClr val="FE0214"/>
                </a:solidFill>
                <a:effectLst/>
                <a:uLnTx/>
                <a:uFillTx/>
                <a:latin typeface="Poppins" panose="00000500000000000000" pitchFamily="2" charset="0"/>
                <a:ea typeface="+mn-ea"/>
                <a:cs typeface="Poppins" panose="00000500000000000000" pitchFamily="2" charset="0"/>
              </a:endParaRPr>
            </a:p>
          </p:txBody>
        </p:sp>
      </p:grpSp>
      <p:grpSp>
        <p:nvGrpSpPr>
          <p:cNvPr id="410" name="Group 409">
            <a:extLst>
              <a:ext uri="{FF2B5EF4-FFF2-40B4-BE49-F238E27FC236}">
                <a16:creationId xmlns:a16="http://schemas.microsoft.com/office/drawing/2014/main" id="{80FDC1D7-22BE-F193-836F-91E81A247EA4}"/>
              </a:ext>
            </a:extLst>
          </p:cNvPr>
          <p:cNvGrpSpPr/>
          <p:nvPr/>
        </p:nvGrpSpPr>
        <p:grpSpPr>
          <a:xfrm>
            <a:off x="715364" y="1811289"/>
            <a:ext cx="729692" cy="729691"/>
            <a:chOff x="715364" y="1833981"/>
            <a:chExt cx="729692" cy="729691"/>
          </a:xfrm>
        </p:grpSpPr>
        <p:sp>
          <p:nvSpPr>
            <p:cNvPr id="96" name="Freeform: Shape 95">
              <a:extLst>
                <a:ext uri="{FF2B5EF4-FFF2-40B4-BE49-F238E27FC236}">
                  <a16:creationId xmlns:a16="http://schemas.microsoft.com/office/drawing/2014/main" id="{9E4C452B-0119-18F5-97E0-2E6CD7C1BC59}"/>
                </a:ext>
              </a:extLst>
            </p:cNvPr>
            <p:cNvSpPr/>
            <p:nvPr/>
          </p:nvSpPr>
          <p:spPr>
            <a:xfrm>
              <a:off x="715365" y="1833981"/>
              <a:ext cx="729691" cy="729691"/>
            </a:xfrm>
            <a:custGeom>
              <a:avLst/>
              <a:gdLst>
                <a:gd name="connsiteX0" fmla="*/ 364846 w 729691"/>
                <a:gd name="connsiteY0" fmla="*/ 729691 h 729691"/>
                <a:gd name="connsiteX1" fmla="*/ 0 w 729691"/>
                <a:gd name="connsiteY1" fmla="*/ 364846 h 729691"/>
                <a:gd name="connsiteX2" fmla="*/ 364846 w 729691"/>
                <a:gd name="connsiteY2" fmla="*/ 0 h 729691"/>
                <a:gd name="connsiteX3" fmla="*/ 729691 w 729691"/>
                <a:gd name="connsiteY3" fmla="*/ 364846 h 729691"/>
                <a:gd name="connsiteX4" fmla="*/ 364846 w 729691"/>
                <a:gd name="connsiteY4" fmla="*/ 729691 h 729691"/>
                <a:gd name="connsiteX5" fmla="*/ 364846 w 729691"/>
                <a:gd name="connsiteY5" fmla="*/ 29566 h 729691"/>
                <a:gd name="connsiteX6" fmla="*/ 29566 w 729691"/>
                <a:gd name="connsiteY6" fmla="*/ 364846 h 729691"/>
                <a:gd name="connsiteX7" fmla="*/ 364846 w 729691"/>
                <a:gd name="connsiteY7" fmla="*/ 700126 h 729691"/>
                <a:gd name="connsiteX8" fmla="*/ 700126 w 729691"/>
                <a:gd name="connsiteY8" fmla="*/ 364846 h 729691"/>
                <a:gd name="connsiteX9" fmla="*/ 364846 w 729691"/>
                <a:gd name="connsiteY9" fmla="*/ 29566 h 72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9691" h="729691">
                  <a:moveTo>
                    <a:pt x="364846" y="729691"/>
                  </a:moveTo>
                  <a:cubicBezTo>
                    <a:pt x="163678" y="729691"/>
                    <a:pt x="0" y="566014"/>
                    <a:pt x="0" y="364846"/>
                  </a:cubicBezTo>
                  <a:cubicBezTo>
                    <a:pt x="0" y="163678"/>
                    <a:pt x="163678" y="0"/>
                    <a:pt x="364846" y="0"/>
                  </a:cubicBezTo>
                  <a:cubicBezTo>
                    <a:pt x="566014" y="0"/>
                    <a:pt x="729691" y="163678"/>
                    <a:pt x="729691" y="364846"/>
                  </a:cubicBezTo>
                  <a:cubicBezTo>
                    <a:pt x="729691" y="566014"/>
                    <a:pt x="566014" y="729691"/>
                    <a:pt x="364846" y="729691"/>
                  </a:cubicBezTo>
                  <a:close/>
                  <a:moveTo>
                    <a:pt x="364846" y="29566"/>
                  </a:moveTo>
                  <a:cubicBezTo>
                    <a:pt x="179832" y="29566"/>
                    <a:pt x="29566" y="180137"/>
                    <a:pt x="29566" y="364846"/>
                  </a:cubicBezTo>
                  <a:cubicBezTo>
                    <a:pt x="29566" y="549859"/>
                    <a:pt x="180137" y="700126"/>
                    <a:pt x="364846" y="700126"/>
                  </a:cubicBezTo>
                  <a:cubicBezTo>
                    <a:pt x="549859" y="700126"/>
                    <a:pt x="700126" y="549554"/>
                    <a:pt x="700126" y="364846"/>
                  </a:cubicBezTo>
                  <a:cubicBezTo>
                    <a:pt x="700430" y="180137"/>
                    <a:pt x="549859" y="29566"/>
                    <a:pt x="364846" y="29566"/>
                  </a:cubicBezTo>
                  <a:close/>
                </a:path>
              </a:pathLst>
            </a:custGeom>
            <a:solidFill>
              <a:schemeClr val="accent5">
                <a:lumMod val="60000"/>
                <a:lumOff val="40000"/>
              </a:schemeClr>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5" name="TextBox 404">
              <a:extLst>
                <a:ext uri="{FF2B5EF4-FFF2-40B4-BE49-F238E27FC236}">
                  <a16:creationId xmlns:a16="http://schemas.microsoft.com/office/drawing/2014/main" id="{2A4610BD-D1EB-2742-7639-5A84FAF179F0}"/>
                </a:ext>
              </a:extLst>
            </p:cNvPr>
            <p:cNvSpPr txBox="1"/>
            <p:nvPr/>
          </p:nvSpPr>
          <p:spPr>
            <a:xfrm>
              <a:off x="715364" y="1906439"/>
              <a:ext cx="729692"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65381">
                      <a:lumMod val="60000"/>
                      <a:lumOff val="40000"/>
                    </a:srgbClr>
                  </a:solidFill>
                  <a:effectLst/>
                  <a:uLnTx/>
                  <a:uFillTx/>
                  <a:latin typeface="Poppins" panose="00000500000000000000" pitchFamily="2" charset="0"/>
                  <a:ea typeface="+mn-ea"/>
                  <a:cs typeface="Poppins" panose="00000500000000000000" pitchFamily="2" charset="0"/>
                </a:rPr>
                <a:t>D</a:t>
              </a:r>
              <a:endParaRPr kumimoji="0" lang="en-GB" sz="3200" b="1" i="0" u="none" strike="noStrike" kern="1200" cap="none" spc="0" normalizeH="0" baseline="0" noProof="0" dirty="0">
                <a:ln>
                  <a:noFill/>
                </a:ln>
                <a:solidFill>
                  <a:srgbClr val="065381">
                    <a:lumMod val="60000"/>
                    <a:lumOff val="40000"/>
                  </a:srgbClr>
                </a:solidFill>
                <a:effectLst/>
                <a:uLnTx/>
                <a:uFillTx/>
                <a:latin typeface="Poppins" panose="00000500000000000000" pitchFamily="2" charset="0"/>
                <a:ea typeface="+mn-ea"/>
                <a:cs typeface="Poppins" panose="00000500000000000000" pitchFamily="2" charset="0"/>
              </a:endParaRPr>
            </a:p>
          </p:txBody>
        </p:sp>
      </p:grpSp>
      <p:sp>
        <p:nvSpPr>
          <p:cNvPr id="406" name="TextBox 405">
            <a:extLst>
              <a:ext uri="{FF2B5EF4-FFF2-40B4-BE49-F238E27FC236}">
                <a16:creationId xmlns:a16="http://schemas.microsoft.com/office/drawing/2014/main" id="{5A03C8EF-1FC7-ECA1-42C5-B771347979B8}"/>
              </a:ext>
            </a:extLst>
          </p:cNvPr>
          <p:cNvSpPr txBox="1"/>
          <p:nvPr/>
        </p:nvSpPr>
        <p:spPr>
          <a:xfrm>
            <a:off x="8283293" y="1745247"/>
            <a:ext cx="2372177" cy="861774"/>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D500"/>
                </a:solidFill>
                <a:effectLst/>
                <a:uLnTx/>
                <a:uFillTx/>
                <a:latin typeface="Poppins" panose="00000500000000000000" pitchFamily="2" charset="0"/>
                <a:ea typeface="+mn-ea"/>
                <a:cs typeface="Poppins" panose="00000500000000000000" pitchFamily="2" charset="0"/>
              </a:rPr>
              <a:t>Heading</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rPr>
              <a:t>This is a Sample Text</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rPr>
              <a:t>This is a Sample Text</a:t>
            </a:r>
            <a:endParaRPr kumimoji="0" lang="en-GB" sz="16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endParaRPr>
          </a:p>
        </p:txBody>
      </p:sp>
      <p:sp>
        <p:nvSpPr>
          <p:cNvPr id="407" name="TextBox 406">
            <a:extLst>
              <a:ext uri="{FF2B5EF4-FFF2-40B4-BE49-F238E27FC236}">
                <a16:creationId xmlns:a16="http://schemas.microsoft.com/office/drawing/2014/main" id="{8D8F7893-FEBA-C706-EB89-142F8CAF88A1}"/>
              </a:ext>
            </a:extLst>
          </p:cNvPr>
          <p:cNvSpPr txBox="1"/>
          <p:nvPr/>
        </p:nvSpPr>
        <p:spPr>
          <a:xfrm>
            <a:off x="7465930" y="3602295"/>
            <a:ext cx="2372177" cy="861774"/>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77DA00"/>
                </a:solidFill>
                <a:effectLst/>
                <a:uLnTx/>
                <a:uFillTx/>
                <a:latin typeface="Poppins" panose="00000500000000000000" pitchFamily="2" charset="0"/>
                <a:ea typeface="+mn-ea"/>
                <a:cs typeface="Poppins" panose="00000500000000000000" pitchFamily="2" charset="0"/>
              </a:rPr>
              <a:t>Heading</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rPr>
              <a:t>This is a Sample Text</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rPr>
              <a:t>This is a Sample Text</a:t>
            </a:r>
            <a:endParaRPr kumimoji="0" lang="en-GB" sz="16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endParaRPr>
          </a:p>
        </p:txBody>
      </p:sp>
      <p:sp>
        <p:nvSpPr>
          <p:cNvPr id="408" name="TextBox 407">
            <a:extLst>
              <a:ext uri="{FF2B5EF4-FFF2-40B4-BE49-F238E27FC236}">
                <a16:creationId xmlns:a16="http://schemas.microsoft.com/office/drawing/2014/main" id="{D36602AD-B7D9-6480-7063-6B2279665BF2}"/>
              </a:ext>
            </a:extLst>
          </p:cNvPr>
          <p:cNvSpPr txBox="1"/>
          <p:nvPr/>
        </p:nvSpPr>
        <p:spPr>
          <a:xfrm>
            <a:off x="2367794" y="3602295"/>
            <a:ext cx="2372177" cy="86177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E0214"/>
                </a:solidFill>
                <a:effectLst/>
                <a:uLnTx/>
                <a:uFillTx/>
                <a:latin typeface="Poppins" panose="00000500000000000000" pitchFamily="2" charset="0"/>
                <a:ea typeface="+mn-ea"/>
                <a:cs typeface="Poppins" panose="00000500000000000000" pitchFamily="2" charset="0"/>
              </a:rPr>
              <a:t>Heading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rPr>
              <a:t>This is a Sample Text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rPr>
              <a:t>This is a Sample Text</a:t>
            </a:r>
            <a:endParaRPr kumimoji="0" lang="en-GB" sz="16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endParaRPr>
          </a:p>
        </p:txBody>
      </p:sp>
      <p:sp>
        <p:nvSpPr>
          <p:cNvPr id="409" name="TextBox 408">
            <a:extLst>
              <a:ext uri="{FF2B5EF4-FFF2-40B4-BE49-F238E27FC236}">
                <a16:creationId xmlns:a16="http://schemas.microsoft.com/office/drawing/2014/main" id="{0ACF53DF-9F0F-0DD2-59E5-13A429D284E6}"/>
              </a:ext>
            </a:extLst>
          </p:cNvPr>
          <p:cNvSpPr txBox="1"/>
          <p:nvPr/>
        </p:nvSpPr>
        <p:spPr>
          <a:xfrm>
            <a:off x="1482427" y="1745247"/>
            <a:ext cx="2372177" cy="86177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65381">
                    <a:lumMod val="60000"/>
                    <a:lumOff val="40000"/>
                  </a:srgbClr>
                </a:solidFill>
                <a:effectLst/>
                <a:uLnTx/>
                <a:uFillTx/>
                <a:latin typeface="Poppins" panose="00000500000000000000" pitchFamily="2" charset="0"/>
                <a:ea typeface="+mn-ea"/>
                <a:cs typeface="Poppins" panose="00000500000000000000" pitchFamily="2" charset="0"/>
              </a:rPr>
              <a:t>Heading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rPr>
              <a:t>This is a Sample Text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rPr>
              <a:t>This is a Sample Text</a:t>
            </a:r>
            <a:endParaRPr kumimoji="0" lang="en-GB" sz="16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endParaRPr>
          </a:p>
        </p:txBody>
      </p:sp>
    </p:spTree>
    <p:extLst>
      <p:ext uri="{BB962C8B-B14F-4D97-AF65-F5344CB8AC3E}">
        <p14:creationId xmlns:p14="http://schemas.microsoft.com/office/powerpoint/2010/main" val="17708728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7"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900" decel="100000" fill="hold"/>
                                        <p:tgtEl>
                                          <p:spTgt spid="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31" presetClass="entr" presetSubtype="0" fill="hold" nodeType="afterEffect">
                                  <p:stCondLst>
                                    <p:cond delay="0"/>
                                  </p:stCondLst>
                                  <p:childTnLst>
                                    <p:set>
                                      <p:cBhvr>
                                        <p:cTn id="13" dur="1" fill="hold">
                                          <p:stCondLst>
                                            <p:cond delay="0"/>
                                          </p:stCondLst>
                                        </p:cTn>
                                        <p:tgtEl>
                                          <p:spTgt spid="401"/>
                                        </p:tgtEl>
                                        <p:attrNameLst>
                                          <p:attrName>style.visibility</p:attrName>
                                        </p:attrNameLst>
                                      </p:cBhvr>
                                      <p:to>
                                        <p:strVal val="visible"/>
                                      </p:to>
                                    </p:set>
                                    <p:anim calcmode="lin" valueType="num">
                                      <p:cBhvr>
                                        <p:cTn id="14" dur="500" fill="hold"/>
                                        <p:tgtEl>
                                          <p:spTgt spid="401"/>
                                        </p:tgtEl>
                                        <p:attrNameLst>
                                          <p:attrName>ppt_w</p:attrName>
                                        </p:attrNameLst>
                                      </p:cBhvr>
                                      <p:tavLst>
                                        <p:tav tm="0">
                                          <p:val>
                                            <p:fltVal val="0"/>
                                          </p:val>
                                        </p:tav>
                                        <p:tav tm="100000">
                                          <p:val>
                                            <p:strVal val="#ppt_w"/>
                                          </p:val>
                                        </p:tav>
                                      </p:tavLst>
                                    </p:anim>
                                    <p:anim calcmode="lin" valueType="num">
                                      <p:cBhvr>
                                        <p:cTn id="15" dur="500" fill="hold"/>
                                        <p:tgtEl>
                                          <p:spTgt spid="401"/>
                                        </p:tgtEl>
                                        <p:attrNameLst>
                                          <p:attrName>ppt_h</p:attrName>
                                        </p:attrNameLst>
                                      </p:cBhvr>
                                      <p:tavLst>
                                        <p:tav tm="0">
                                          <p:val>
                                            <p:fltVal val="0"/>
                                          </p:val>
                                        </p:tav>
                                        <p:tav tm="100000">
                                          <p:val>
                                            <p:strVal val="#ppt_h"/>
                                          </p:val>
                                        </p:tav>
                                      </p:tavLst>
                                    </p:anim>
                                    <p:anim calcmode="lin" valueType="num">
                                      <p:cBhvr>
                                        <p:cTn id="16" dur="500" fill="hold"/>
                                        <p:tgtEl>
                                          <p:spTgt spid="401"/>
                                        </p:tgtEl>
                                        <p:attrNameLst>
                                          <p:attrName>style.rotation</p:attrName>
                                        </p:attrNameLst>
                                      </p:cBhvr>
                                      <p:tavLst>
                                        <p:tav tm="0">
                                          <p:val>
                                            <p:fltVal val="90"/>
                                          </p:val>
                                        </p:tav>
                                        <p:tav tm="100000">
                                          <p:val>
                                            <p:fltVal val="0"/>
                                          </p:val>
                                        </p:tav>
                                      </p:tavLst>
                                    </p:anim>
                                    <p:animEffect transition="in" filter="fade">
                                      <p:cBhvr>
                                        <p:cTn id="17" dur="500"/>
                                        <p:tgtEl>
                                          <p:spTgt spid="401"/>
                                        </p:tgtEl>
                                      </p:cBhvr>
                                    </p:animEffect>
                                  </p:childTnLst>
                                </p:cTn>
                              </p:par>
                            </p:childTnLst>
                          </p:cTn>
                        </p:par>
                        <p:par>
                          <p:cTn id="18" fill="hold">
                            <p:stCondLst>
                              <p:cond delay="1500"/>
                            </p:stCondLst>
                            <p:childTnLst>
                              <p:par>
                                <p:cTn id="19" presetID="31" presetClass="entr" presetSubtype="0" fill="hold" nodeType="afterEffect">
                                  <p:stCondLst>
                                    <p:cond delay="0"/>
                                  </p:stCondLst>
                                  <p:childTnLst>
                                    <p:set>
                                      <p:cBhvr>
                                        <p:cTn id="20" dur="1" fill="hold">
                                          <p:stCondLst>
                                            <p:cond delay="0"/>
                                          </p:stCondLst>
                                        </p:cTn>
                                        <p:tgtEl>
                                          <p:spTgt spid="2"/>
                                        </p:tgtEl>
                                        <p:attrNameLst>
                                          <p:attrName>style.visibility</p:attrName>
                                        </p:attrNameLst>
                                      </p:cBhvr>
                                      <p:to>
                                        <p:strVal val="visible"/>
                                      </p:to>
                                    </p:set>
                                    <p:anim calcmode="lin" valueType="num">
                                      <p:cBhvr>
                                        <p:cTn id="21" dur="500" fill="hold"/>
                                        <p:tgtEl>
                                          <p:spTgt spid="2"/>
                                        </p:tgtEl>
                                        <p:attrNameLst>
                                          <p:attrName>ppt_w</p:attrName>
                                        </p:attrNameLst>
                                      </p:cBhvr>
                                      <p:tavLst>
                                        <p:tav tm="0">
                                          <p:val>
                                            <p:fltVal val="0"/>
                                          </p:val>
                                        </p:tav>
                                        <p:tav tm="100000">
                                          <p:val>
                                            <p:strVal val="#ppt_w"/>
                                          </p:val>
                                        </p:tav>
                                      </p:tavLst>
                                    </p:anim>
                                    <p:anim calcmode="lin" valueType="num">
                                      <p:cBhvr>
                                        <p:cTn id="22" dur="500" fill="hold"/>
                                        <p:tgtEl>
                                          <p:spTgt spid="2"/>
                                        </p:tgtEl>
                                        <p:attrNameLst>
                                          <p:attrName>ppt_h</p:attrName>
                                        </p:attrNameLst>
                                      </p:cBhvr>
                                      <p:tavLst>
                                        <p:tav tm="0">
                                          <p:val>
                                            <p:fltVal val="0"/>
                                          </p:val>
                                        </p:tav>
                                        <p:tav tm="100000">
                                          <p:val>
                                            <p:strVal val="#ppt_h"/>
                                          </p:val>
                                        </p:tav>
                                      </p:tavLst>
                                    </p:anim>
                                    <p:anim calcmode="lin" valueType="num">
                                      <p:cBhvr>
                                        <p:cTn id="23" dur="500" fill="hold"/>
                                        <p:tgtEl>
                                          <p:spTgt spid="2"/>
                                        </p:tgtEl>
                                        <p:attrNameLst>
                                          <p:attrName>style.rotation</p:attrName>
                                        </p:attrNameLst>
                                      </p:cBhvr>
                                      <p:tavLst>
                                        <p:tav tm="0">
                                          <p:val>
                                            <p:fltVal val="90"/>
                                          </p:val>
                                        </p:tav>
                                        <p:tav tm="100000">
                                          <p:val>
                                            <p:fltVal val="0"/>
                                          </p:val>
                                        </p:tav>
                                      </p:tavLst>
                                    </p:anim>
                                    <p:animEffect transition="in" filter="fade">
                                      <p:cBhvr>
                                        <p:cTn id="24" dur="500"/>
                                        <p:tgtEl>
                                          <p:spTgt spid="2"/>
                                        </p:tgtEl>
                                      </p:cBhvr>
                                    </p:animEffect>
                                  </p:childTnLst>
                                </p:cTn>
                              </p:par>
                            </p:childTnLst>
                          </p:cTn>
                        </p:par>
                        <p:par>
                          <p:cTn id="25" fill="hold">
                            <p:stCondLst>
                              <p:cond delay="2000"/>
                            </p:stCondLst>
                            <p:childTnLst>
                              <p:par>
                                <p:cTn id="26" presetID="31" presetClass="entr" presetSubtype="0" fill="hold" nodeType="afterEffect">
                                  <p:stCondLst>
                                    <p:cond delay="0"/>
                                  </p:stCondLst>
                                  <p:childTnLst>
                                    <p:set>
                                      <p:cBhvr>
                                        <p:cTn id="27" dur="1" fill="hold">
                                          <p:stCondLst>
                                            <p:cond delay="0"/>
                                          </p:stCondLst>
                                        </p:cTn>
                                        <p:tgtEl>
                                          <p:spTgt spid="7"/>
                                        </p:tgtEl>
                                        <p:attrNameLst>
                                          <p:attrName>style.visibility</p:attrName>
                                        </p:attrNameLst>
                                      </p:cBhvr>
                                      <p:to>
                                        <p:strVal val="visible"/>
                                      </p:to>
                                    </p:set>
                                    <p:anim calcmode="lin" valueType="num">
                                      <p:cBhvr>
                                        <p:cTn id="28" dur="500" fill="hold"/>
                                        <p:tgtEl>
                                          <p:spTgt spid="7"/>
                                        </p:tgtEl>
                                        <p:attrNameLst>
                                          <p:attrName>ppt_w</p:attrName>
                                        </p:attrNameLst>
                                      </p:cBhvr>
                                      <p:tavLst>
                                        <p:tav tm="0">
                                          <p:val>
                                            <p:fltVal val="0"/>
                                          </p:val>
                                        </p:tav>
                                        <p:tav tm="100000">
                                          <p:val>
                                            <p:strVal val="#ppt_w"/>
                                          </p:val>
                                        </p:tav>
                                      </p:tavLst>
                                    </p:anim>
                                    <p:anim calcmode="lin" valueType="num">
                                      <p:cBhvr>
                                        <p:cTn id="29" dur="500" fill="hold"/>
                                        <p:tgtEl>
                                          <p:spTgt spid="7"/>
                                        </p:tgtEl>
                                        <p:attrNameLst>
                                          <p:attrName>ppt_h</p:attrName>
                                        </p:attrNameLst>
                                      </p:cBhvr>
                                      <p:tavLst>
                                        <p:tav tm="0">
                                          <p:val>
                                            <p:fltVal val="0"/>
                                          </p:val>
                                        </p:tav>
                                        <p:tav tm="100000">
                                          <p:val>
                                            <p:strVal val="#ppt_h"/>
                                          </p:val>
                                        </p:tav>
                                      </p:tavLst>
                                    </p:anim>
                                    <p:anim calcmode="lin" valueType="num">
                                      <p:cBhvr>
                                        <p:cTn id="30" dur="500" fill="hold"/>
                                        <p:tgtEl>
                                          <p:spTgt spid="7"/>
                                        </p:tgtEl>
                                        <p:attrNameLst>
                                          <p:attrName>style.rotation</p:attrName>
                                        </p:attrNameLst>
                                      </p:cBhvr>
                                      <p:tavLst>
                                        <p:tav tm="0">
                                          <p:val>
                                            <p:fltVal val="90"/>
                                          </p:val>
                                        </p:tav>
                                        <p:tav tm="100000">
                                          <p:val>
                                            <p:fltVal val="0"/>
                                          </p:val>
                                        </p:tav>
                                      </p:tavLst>
                                    </p:anim>
                                    <p:animEffect transition="in" filter="fade">
                                      <p:cBhvr>
                                        <p:cTn id="31" dur="500"/>
                                        <p:tgtEl>
                                          <p:spTgt spid="7"/>
                                        </p:tgtEl>
                                      </p:cBhvr>
                                    </p:animEffect>
                                  </p:childTnLst>
                                </p:cTn>
                              </p:par>
                            </p:childTnLst>
                          </p:cTn>
                        </p:par>
                        <p:par>
                          <p:cTn id="32" fill="hold">
                            <p:stCondLst>
                              <p:cond delay="2500"/>
                            </p:stCondLst>
                            <p:childTnLst>
                              <p:par>
                                <p:cTn id="33" presetID="31" presetClass="entr" presetSubtype="0" fill="hold" nodeType="afterEffect">
                                  <p:stCondLst>
                                    <p:cond delay="0"/>
                                  </p:stCondLst>
                                  <p:childTnLst>
                                    <p:set>
                                      <p:cBhvr>
                                        <p:cTn id="34" dur="1" fill="hold">
                                          <p:stCondLst>
                                            <p:cond delay="0"/>
                                          </p:stCondLst>
                                        </p:cTn>
                                        <p:tgtEl>
                                          <p:spTgt spid="3"/>
                                        </p:tgtEl>
                                        <p:attrNameLst>
                                          <p:attrName>style.visibility</p:attrName>
                                        </p:attrNameLst>
                                      </p:cBhvr>
                                      <p:to>
                                        <p:strVal val="visible"/>
                                      </p:to>
                                    </p:set>
                                    <p:anim calcmode="lin" valueType="num">
                                      <p:cBhvr>
                                        <p:cTn id="35" dur="500" fill="hold"/>
                                        <p:tgtEl>
                                          <p:spTgt spid="3"/>
                                        </p:tgtEl>
                                        <p:attrNameLst>
                                          <p:attrName>ppt_w</p:attrName>
                                        </p:attrNameLst>
                                      </p:cBhvr>
                                      <p:tavLst>
                                        <p:tav tm="0">
                                          <p:val>
                                            <p:fltVal val="0"/>
                                          </p:val>
                                        </p:tav>
                                        <p:tav tm="100000">
                                          <p:val>
                                            <p:strVal val="#ppt_w"/>
                                          </p:val>
                                        </p:tav>
                                      </p:tavLst>
                                    </p:anim>
                                    <p:anim calcmode="lin" valueType="num">
                                      <p:cBhvr>
                                        <p:cTn id="36" dur="500" fill="hold"/>
                                        <p:tgtEl>
                                          <p:spTgt spid="3"/>
                                        </p:tgtEl>
                                        <p:attrNameLst>
                                          <p:attrName>ppt_h</p:attrName>
                                        </p:attrNameLst>
                                      </p:cBhvr>
                                      <p:tavLst>
                                        <p:tav tm="0">
                                          <p:val>
                                            <p:fltVal val="0"/>
                                          </p:val>
                                        </p:tav>
                                        <p:tav tm="100000">
                                          <p:val>
                                            <p:strVal val="#ppt_h"/>
                                          </p:val>
                                        </p:tav>
                                      </p:tavLst>
                                    </p:anim>
                                    <p:anim calcmode="lin" valueType="num">
                                      <p:cBhvr>
                                        <p:cTn id="37" dur="500" fill="hold"/>
                                        <p:tgtEl>
                                          <p:spTgt spid="3"/>
                                        </p:tgtEl>
                                        <p:attrNameLst>
                                          <p:attrName>style.rotation</p:attrName>
                                        </p:attrNameLst>
                                      </p:cBhvr>
                                      <p:tavLst>
                                        <p:tav tm="0">
                                          <p:val>
                                            <p:fltVal val="90"/>
                                          </p:val>
                                        </p:tav>
                                        <p:tav tm="100000">
                                          <p:val>
                                            <p:fltVal val="0"/>
                                          </p:val>
                                        </p:tav>
                                      </p:tavLst>
                                    </p:anim>
                                    <p:animEffect transition="in" filter="fade">
                                      <p:cBhvr>
                                        <p:cTn id="38" dur="500"/>
                                        <p:tgtEl>
                                          <p:spTgt spid="3"/>
                                        </p:tgtEl>
                                      </p:cBhvr>
                                    </p:animEffect>
                                  </p:childTnLst>
                                </p:cTn>
                              </p:par>
                            </p:childTnLst>
                          </p:cTn>
                        </p:par>
                        <p:par>
                          <p:cTn id="39" fill="hold">
                            <p:stCondLst>
                              <p:cond delay="3000"/>
                            </p:stCondLst>
                            <p:childTnLst>
                              <p:par>
                                <p:cTn id="40" presetID="53" presetClass="entr" presetSubtype="528" fill="hold" nodeType="afterEffect">
                                  <p:stCondLst>
                                    <p:cond delay="0"/>
                                  </p:stCondLst>
                                  <p:childTnLst>
                                    <p:set>
                                      <p:cBhvr>
                                        <p:cTn id="41" dur="1" fill="hold">
                                          <p:stCondLst>
                                            <p:cond delay="0"/>
                                          </p:stCondLst>
                                        </p:cTn>
                                        <p:tgtEl>
                                          <p:spTgt spid="413"/>
                                        </p:tgtEl>
                                        <p:attrNameLst>
                                          <p:attrName>style.visibility</p:attrName>
                                        </p:attrNameLst>
                                      </p:cBhvr>
                                      <p:to>
                                        <p:strVal val="visible"/>
                                      </p:to>
                                    </p:set>
                                    <p:anim calcmode="lin" valueType="num">
                                      <p:cBhvr>
                                        <p:cTn id="42" dur="500" fill="hold"/>
                                        <p:tgtEl>
                                          <p:spTgt spid="413"/>
                                        </p:tgtEl>
                                        <p:attrNameLst>
                                          <p:attrName>ppt_w</p:attrName>
                                        </p:attrNameLst>
                                      </p:cBhvr>
                                      <p:tavLst>
                                        <p:tav tm="0">
                                          <p:val>
                                            <p:fltVal val="0"/>
                                          </p:val>
                                        </p:tav>
                                        <p:tav tm="100000">
                                          <p:val>
                                            <p:strVal val="#ppt_w"/>
                                          </p:val>
                                        </p:tav>
                                      </p:tavLst>
                                    </p:anim>
                                    <p:anim calcmode="lin" valueType="num">
                                      <p:cBhvr>
                                        <p:cTn id="43" dur="500" fill="hold"/>
                                        <p:tgtEl>
                                          <p:spTgt spid="413"/>
                                        </p:tgtEl>
                                        <p:attrNameLst>
                                          <p:attrName>ppt_h</p:attrName>
                                        </p:attrNameLst>
                                      </p:cBhvr>
                                      <p:tavLst>
                                        <p:tav tm="0">
                                          <p:val>
                                            <p:fltVal val="0"/>
                                          </p:val>
                                        </p:tav>
                                        <p:tav tm="100000">
                                          <p:val>
                                            <p:strVal val="#ppt_h"/>
                                          </p:val>
                                        </p:tav>
                                      </p:tavLst>
                                    </p:anim>
                                    <p:animEffect transition="in" filter="fade">
                                      <p:cBhvr>
                                        <p:cTn id="44" dur="500"/>
                                        <p:tgtEl>
                                          <p:spTgt spid="413"/>
                                        </p:tgtEl>
                                      </p:cBhvr>
                                    </p:animEffect>
                                    <p:anim calcmode="lin" valueType="num">
                                      <p:cBhvr>
                                        <p:cTn id="45" dur="500" fill="hold"/>
                                        <p:tgtEl>
                                          <p:spTgt spid="413"/>
                                        </p:tgtEl>
                                        <p:attrNameLst>
                                          <p:attrName>ppt_x</p:attrName>
                                        </p:attrNameLst>
                                      </p:cBhvr>
                                      <p:tavLst>
                                        <p:tav tm="0">
                                          <p:val>
                                            <p:fltVal val="0.5"/>
                                          </p:val>
                                        </p:tav>
                                        <p:tav tm="100000">
                                          <p:val>
                                            <p:strVal val="#ppt_x"/>
                                          </p:val>
                                        </p:tav>
                                      </p:tavLst>
                                    </p:anim>
                                    <p:anim calcmode="lin" valueType="num">
                                      <p:cBhvr>
                                        <p:cTn id="46" dur="500" fill="hold"/>
                                        <p:tgtEl>
                                          <p:spTgt spid="413"/>
                                        </p:tgtEl>
                                        <p:attrNameLst>
                                          <p:attrName>ppt_y</p:attrName>
                                        </p:attrNameLst>
                                      </p:cBhvr>
                                      <p:tavLst>
                                        <p:tav tm="0">
                                          <p:val>
                                            <p:fltVal val="0.5"/>
                                          </p:val>
                                        </p:tav>
                                        <p:tav tm="100000">
                                          <p:val>
                                            <p:strVal val="#ppt_y"/>
                                          </p:val>
                                        </p:tav>
                                      </p:tavLst>
                                    </p:anim>
                                  </p:childTnLst>
                                </p:cTn>
                              </p:par>
                              <p:par>
                                <p:cTn id="47" presetID="53" presetClass="entr" presetSubtype="528" fill="hold" nodeType="withEffect">
                                  <p:stCondLst>
                                    <p:cond delay="0"/>
                                  </p:stCondLst>
                                  <p:childTnLst>
                                    <p:set>
                                      <p:cBhvr>
                                        <p:cTn id="48" dur="1" fill="hold">
                                          <p:stCondLst>
                                            <p:cond delay="0"/>
                                          </p:stCondLst>
                                        </p:cTn>
                                        <p:tgtEl>
                                          <p:spTgt spid="412"/>
                                        </p:tgtEl>
                                        <p:attrNameLst>
                                          <p:attrName>style.visibility</p:attrName>
                                        </p:attrNameLst>
                                      </p:cBhvr>
                                      <p:to>
                                        <p:strVal val="visible"/>
                                      </p:to>
                                    </p:set>
                                    <p:anim calcmode="lin" valueType="num">
                                      <p:cBhvr>
                                        <p:cTn id="49" dur="500" fill="hold"/>
                                        <p:tgtEl>
                                          <p:spTgt spid="412"/>
                                        </p:tgtEl>
                                        <p:attrNameLst>
                                          <p:attrName>ppt_w</p:attrName>
                                        </p:attrNameLst>
                                      </p:cBhvr>
                                      <p:tavLst>
                                        <p:tav tm="0">
                                          <p:val>
                                            <p:fltVal val="0"/>
                                          </p:val>
                                        </p:tav>
                                        <p:tav tm="100000">
                                          <p:val>
                                            <p:strVal val="#ppt_w"/>
                                          </p:val>
                                        </p:tav>
                                      </p:tavLst>
                                    </p:anim>
                                    <p:anim calcmode="lin" valueType="num">
                                      <p:cBhvr>
                                        <p:cTn id="50" dur="500" fill="hold"/>
                                        <p:tgtEl>
                                          <p:spTgt spid="412"/>
                                        </p:tgtEl>
                                        <p:attrNameLst>
                                          <p:attrName>ppt_h</p:attrName>
                                        </p:attrNameLst>
                                      </p:cBhvr>
                                      <p:tavLst>
                                        <p:tav tm="0">
                                          <p:val>
                                            <p:fltVal val="0"/>
                                          </p:val>
                                        </p:tav>
                                        <p:tav tm="100000">
                                          <p:val>
                                            <p:strVal val="#ppt_h"/>
                                          </p:val>
                                        </p:tav>
                                      </p:tavLst>
                                    </p:anim>
                                    <p:animEffect transition="in" filter="fade">
                                      <p:cBhvr>
                                        <p:cTn id="51" dur="500"/>
                                        <p:tgtEl>
                                          <p:spTgt spid="412"/>
                                        </p:tgtEl>
                                      </p:cBhvr>
                                    </p:animEffect>
                                    <p:anim calcmode="lin" valueType="num">
                                      <p:cBhvr>
                                        <p:cTn id="52" dur="500" fill="hold"/>
                                        <p:tgtEl>
                                          <p:spTgt spid="412"/>
                                        </p:tgtEl>
                                        <p:attrNameLst>
                                          <p:attrName>ppt_x</p:attrName>
                                        </p:attrNameLst>
                                      </p:cBhvr>
                                      <p:tavLst>
                                        <p:tav tm="0">
                                          <p:val>
                                            <p:fltVal val="0.5"/>
                                          </p:val>
                                        </p:tav>
                                        <p:tav tm="100000">
                                          <p:val>
                                            <p:strVal val="#ppt_x"/>
                                          </p:val>
                                        </p:tav>
                                      </p:tavLst>
                                    </p:anim>
                                    <p:anim calcmode="lin" valueType="num">
                                      <p:cBhvr>
                                        <p:cTn id="53" dur="500" fill="hold"/>
                                        <p:tgtEl>
                                          <p:spTgt spid="412"/>
                                        </p:tgtEl>
                                        <p:attrNameLst>
                                          <p:attrName>ppt_y</p:attrName>
                                        </p:attrNameLst>
                                      </p:cBhvr>
                                      <p:tavLst>
                                        <p:tav tm="0">
                                          <p:val>
                                            <p:fltVal val="0.5"/>
                                          </p:val>
                                        </p:tav>
                                        <p:tav tm="100000">
                                          <p:val>
                                            <p:strVal val="#ppt_y"/>
                                          </p:val>
                                        </p:tav>
                                      </p:tavLst>
                                    </p:anim>
                                  </p:childTnLst>
                                </p:cTn>
                              </p:par>
                              <p:par>
                                <p:cTn id="54" presetID="53" presetClass="entr" presetSubtype="528" fill="hold" nodeType="withEffect">
                                  <p:stCondLst>
                                    <p:cond delay="0"/>
                                  </p:stCondLst>
                                  <p:childTnLst>
                                    <p:set>
                                      <p:cBhvr>
                                        <p:cTn id="55" dur="1" fill="hold">
                                          <p:stCondLst>
                                            <p:cond delay="0"/>
                                          </p:stCondLst>
                                        </p:cTn>
                                        <p:tgtEl>
                                          <p:spTgt spid="411"/>
                                        </p:tgtEl>
                                        <p:attrNameLst>
                                          <p:attrName>style.visibility</p:attrName>
                                        </p:attrNameLst>
                                      </p:cBhvr>
                                      <p:to>
                                        <p:strVal val="visible"/>
                                      </p:to>
                                    </p:set>
                                    <p:anim calcmode="lin" valueType="num">
                                      <p:cBhvr>
                                        <p:cTn id="56" dur="500" fill="hold"/>
                                        <p:tgtEl>
                                          <p:spTgt spid="411"/>
                                        </p:tgtEl>
                                        <p:attrNameLst>
                                          <p:attrName>ppt_w</p:attrName>
                                        </p:attrNameLst>
                                      </p:cBhvr>
                                      <p:tavLst>
                                        <p:tav tm="0">
                                          <p:val>
                                            <p:fltVal val="0"/>
                                          </p:val>
                                        </p:tav>
                                        <p:tav tm="100000">
                                          <p:val>
                                            <p:strVal val="#ppt_w"/>
                                          </p:val>
                                        </p:tav>
                                      </p:tavLst>
                                    </p:anim>
                                    <p:anim calcmode="lin" valueType="num">
                                      <p:cBhvr>
                                        <p:cTn id="57" dur="500" fill="hold"/>
                                        <p:tgtEl>
                                          <p:spTgt spid="411"/>
                                        </p:tgtEl>
                                        <p:attrNameLst>
                                          <p:attrName>ppt_h</p:attrName>
                                        </p:attrNameLst>
                                      </p:cBhvr>
                                      <p:tavLst>
                                        <p:tav tm="0">
                                          <p:val>
                                            <p:fltVal val="0"/>
                                          </p:val>
                                        </p:tav>
                                        <p:tav tm="100000">
                                          <p:val>
                                            <p:strVal val="#ppt_h"/>
                                          </p:val>
                                        </p:tav>
                                      </p:tavLst>
                                    </p:anim>
                                    <p:animEffect transition="in" filter="fade">
                                      <p:cBhvr>
                                        <p:cTn id="58" dur="500"/>
                                        <p:tgtEl>
                                          <p:spTgt spid="411"/>
                                        </p:tgtEl>
                                      </p:cBhvr>
                                    </p:animEffect>
                                    <p:anim calcmode="lin" valueType="num">
                                      <p:cBhvr>
                                        <p:cTn id="59" dur="500" fill="hold"/>
                                        <p:tgtEl>
                                          <p:spTgt spid="411"/>
                                        </p:tgtEl>
                                        <p:attrNameLst>
                                          <p:attrName>ppt_x</p:attrName>
                                        </p:attrNameLst>
                                      </p:cBhvr>
                                      <p:tavLst>
                                        <p:tav tm="0">
                                          <p:val>
                                            <p:fltVal val="0.5"/>
                                          </p:val>
                                        </p:tav>
                                        <p:tav tm="100000">
                                          <p:val>
                                            <p:strVal val="#ppt_x"/>
                                          </p:val>
                                        </p:tav>
                                      </p:tavLst>
                                    </p:anim>
                                    <p:anim calcmode="lin" valueType="num">
                                      <p:cBhvr>
                                        <p:cTn id="60" dur="500" fill="hold"/>
                                        <p:tgtEl>
                                          <p:spTgt spid="411"/>
                                        </p:tgtEl>
                                        <p:attrNameLst>
                                          <p:attrName>ppt_y</p:attrName>
                                        </p:attrNameLst>
                                      </p:cBhvr>
                                      <p:tavLst>
                                        <p:tav tm="0">
                                          <p:val>
                                            <p:fltVal val="0.5"/>
                                          </p:val>
                                        </p:tav>
                                        <p:tav tm="100000">
                                          <p:val>
                                            <p:strVal val="#ppt_y"/>
                                          </p:val>
                                        </p:tav>
                                      </p:tavLst>
                                    </p:anim>
                                  </p:childTnLst>
                                </p:cTn>
                              </p:par>
                              <p:par>
                                <p:cTn id="61" presetID="53" presetClass="entr" presetSubtype="528" fill="hold" nodeType="withEffect">
                                  <p:stCondLst>
                                    <p:cond delay="0"/>
                                  </p:stCondLst>
                                  <p:childTnLst>
                                    <p:set>
                                      <p:cBhvr>
                                        <p:cTn id="62" dur="1" fill="hold">
                                          <p:stCondLst>
                                            <p:cond delay="0"/>
                                          </p:stCondLst>
                                        </p:cTn>
                                        <p:tgtEl>
                                          <p:spTgt spid="410"/>
                                        </p:tgtEl>
                                        <p:attrNameLst>
                                          <p:attrName>style.visibility</p:attrName>
                                        </p:attrNameLst>
                                      </p:cBhvr>
                                      <p:to>
                                        <p:strVal val="visible"/>
                                      </p:to>
                                    </p:set>
                                    <p:anim calcmode="lin" valueType="num">
                                      <p:cBhvr>
                                        <p:cTn id="63" dur="500" fill="hold"/>
                                        <p:tgtEl>
                                          <p:spTgt spid="410"/>
                                        </p:tgtEl>
                                        <p:attrNameLst>
                                          <p:attrName>ppt_w</p:attrName>
                                        </p:attrNameLst>
                                      </p:cBhvr>
                                      <p:tavLst>
                                        <p:tav tm="0">
                                          <p:val>
                                            <p:fltVal val="0"/>
                                          </p:val>
                                        </p:tav>
                                        <p:tav tm="100000">
                                          <p:val>
                                            <p:strVal val="#ppt_w"/>
                                          </p:val>
                                        </p:tav>
                                      </p:tavLst>
                                    </p:anim>
                                    <p:anim calcmode="lin" valueType="num">
                                      <p:cBhvr>
                                        <p:cTn id="64" dur="500" fill="hold"/>
                                        <p:tgtEl>
                                          <p:spTgt spid="410"/>
                                        </p:tgtEl>
                                        <p:attrNameLst>
                                          <p:attrName>ppt_h</p:attrName>
                                        </p:attrNameLst>
                                      </p:cBhvr>
                                      <p:tavLst>
                                        <p:tav tm="0">
                                          <p:val>
                                            <p:fltVal val="0"/>
                                          </p:val>
                                        </p:tav>
                                        <p:tav tm="100000">
                                          <p:val>
                                            <p:strVal val="#ppt_h"/>
                                          </p:val>
                                        </p:tav>
                                      </p:tavLst>
                                    </p:anim>
                                    <p:animEffect transition="in" filter="fade">
                                      <p:cBhvr>
                                        <p:cTn id="65" dur="500"/>
                                        <p:tgtEl>
                                          <p:spTgt spid="410"/>
                                        </p:tgtEl>
                                      </p:cBhvr>
                                    </p:animEffect>
                                    <p:anim calcmode="lin" valueType="num">
                                      <p:cBhvr>
                                        <p:cTn id="66" dur="500" fill="hold"/>
                                        <p:tgtEl>
                                          <p:spTgt spid="410"/>
                                        </p:tgtEl>
                                        <p:attrNameLst>
                                          <p:attrName>ppt_x</p:attrName>
                                        </p:attrNameLst>
                                      </p:cBhvr>
                                      <p:tavLst>
                                        <p:tav tm="0">
                                          <p:val>
                                            <p:fltVal val="0.5"/>
                                          </p:val>
                                        </p:tav>
                                        <p:tav tm="100000">
                                          <p:val>
                                            <p:strVal val="#ppt_x"/>
                                          </p:val>
                                        </p:tav>
                                      </p:tavLst>
                                    </p:anim>
                                    <p:anim calcmode="lin" valueType="num">
                                      <p:cBhvr>
                                        <p:cTn id="67" dur="500" fill="hold"/>
                                        <p:tgtEl>
                                          <p:spTgt spid="410"/>
                                        </p:tgtEl>
                                        <p:attrNameLst>
                                          <p:attrName>ppt_y</p:attrName>
                                        </p:attrNameLst>
                                      </p:cBhvr>
                                      <p:tavLst>
                                        <p:tav tm="0">
                                          <p:val>
                                            <p:fltVal val="0.5"/>
                                          </p:val>
                                        </p:tav>
                                        <p:tav tm="100000">
                                          <p:val>
                                            <p:strVal val="#ppt_y"/>
                                          </p:val>
                                        </p:tav>
                                      </p:tavLst>
                                    </p:anim>
                                  </p:childTnLst>
                                </p:cTn>
                              </p:par>
                            </p:childTnLst>
                          </p:cTn>
                        </p:par>
                        <p:par>
                          <p:cTn id="68" fill="hold">
                            <p:stCondLst>
                              <p:cond delay="3500"/>
                            </p:stCondLst>
                            <p:childTnLst>
                              <p:par>
                                <p:cTn id="69" presetID="22" presetClass="entr" presetSubtype="2" fill="hold" grpId="0" nodeType="afterEffect">
                                  <p:stCondLst>
                                    <p:cond delay="0"/>
                                  </p:stCondLst>
                                  <p:childTnLst>
                                    <p:set>
                                      <p:cBhvr>
                                        <p:cTn id="70" dur="1" fill="hold">
                                          <p:stCondLst>
                                            <p:cond delay="0"/>
                                          </p:stCondLst>
                                        </p:cTn>
                                        <p:tgtEl>
                                          <p:spTgt spid="406"/>
                                        </p:tgtEl>
                                        <p:attrNameLst>
                                          <p:attrName>style.visibility</p:attrName>
                                        </p:attrNameLst>
                                      </p:cBhvr>
                                      <p:to>
                                        <p:strVal val="visible"/>
                                      </p:to>
                                    </p:set>
                                    <p:animEffect transition="in" filter="wipe(right)">
                                      <p:cBhvr>
                                        <p:cTn id="71" dur="500"/>
                                        <p:tgtEl>
                                          <p:spTgt spid="406"/>
                                        </p:tgtEl>
                                      </p:cBhvr>
                                    </p:animEffect>
                                  </p:childTnLst>
                                </p:cTn>
                              </p:par>
                              <p:par>
                                <p:cTn id="72" presetID="22" presetClass="entr" presetSubtype="2" fill="hold" grpId="0" nodeType="withEffect">
                                  <p:stCondLst>
                                    <p:cond delay="0"/>
                                  </p:stCondLst>
                                  <p:childTnLst>
                                    <p:set>
                                      <p:cBhvr>
                                        <p:cTn id="73" dur="1" fill="hold">
                                          <p:stCondLst>
                                            <p:cond delay="0"/>
                                          </p:stCondLst>
                                        </p:cTn>
                                        <p:tgtEl>
                                          <p:spTgt spid="407"/>
                                        </p:tgtEl>
                                        <p:attrNameLst>
                                          <p:attrName>style.visibility</p:attrName>
                                        </p:attrNameLst>
                                      </p:cBhvr>
                                      <p:to>
                                        <p:strVal val="visible"/>
                                      </p:to>
                                    </p:set>
                                    <p:animEffect transition="in" filter="wipe(right)">
                                      <p:cBhvr>
                                        <p:cTn id="74" dur="500"/>
                                        <p:tgtEl>
                                          <p:spTgt spid="407"/>
                                        </p:tgtEl>
                                      </p:cBhvr>
                                    </p:animEffect>
                                  </p:childTnLst>
                                </p:cTn>
                              </p:par>
                              <p:par>
                                <p:cTn id="75" presetID="22" presetClass="entr" presetSubtype="8" fill="hold" grpId="0" nodeType="withEffect">
                                  <p:stCondLst>
                                    <p:cond delay="0"/>
                                  </p:stCondLst>
                                  <p:childTnLst>
                                    <p:set>
                                      <p:cBhvr>
                                        <p:cTn id="76" dur="1" fill="hold">
                                          <p:stCondLst>
                                            <p:cond delay="0"/>
                                          </p:stCondLst>
                                        </p:cTn>
                                        <p:tgtEl>
                                          <p:spTgt spid="408"/>
                                        </p:tgtEl>
                                        <p:attrNameLst>
                                          <p:attrName>style.visibility</p:attrName>
                                        </p:attrNameLst>
                                      </p:cBhvr>
                                      <p:to>
                                        <p:strVal val="visible"/>
                                      </p:to>
                                    </p:set>
                                    <p:animEffect transition="in" filter="wipe(left)">
                                      <p:cBhvr>
                                        <p:cTn id="77" dur="500"/>
                                        <p:tgtEl>
                                          <p:spTgt spid="408"/>
                                        </p:tgtEl>
                                      </p:cBhvr>
                                    </p:animEffect>
                                  </p:childTnLst>
                                </p:cTn>
                              </p:par>
                              <p:par>
                                <p:cTn id="78" presetID="22" presetClass="entr" presetSubtype="8" fill="hold" grpId="0" nodeType="withEffect">
                                  <p:stCondLst>
                                    <p:cond delay="0"/>
                                  </p:stCondLst>
                                  <p:childTnLst>
                                    <p:set>
                                      <p:cBhvr>
                                        <p:cTn id="79" dur="1" fill="hold">
                                          <p:stCondLst>
                                            <p:cond delay="0"/>
                                          </p:stCondLst>
                                        </p:cTn>
                                        <p:tgtEl>
                                          <p:spTgt spid="409"/>
                                        </p:tgtEl>
                                        <p:attrNameLst>
                                          <p:attrName>style.visibility</p:attrName>
                                        </p:attrNameLst>
                                      </p:cBhvr>
                                      <p:to>
                                        <p:strVal val="visible"/>
                                      </p:to>
                                    </p:set>
                                    <p:animEffect transition="in" filter="wipe(left)">
                                      <p:cBhvr>
                                        <p:cTn id="80" dur="500"/>
                                        <p:tgtEl>
                                          <p:spTgt spid="4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6" grpId="0"/>
      <p:bldP spid="407" grpId="0"/>
      <p:bldP spid="408" grpId="0"/>
      <p:bldP spid="409" grpId="0"/>
    </p:bldLst>
  </p:timing>
</p:sld>
</file>

<file path=ppt/slides/slide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 name="Freeform: Shape 5">
            <a:extLst>
              <a:ext uri="{FF2B5EF4-FFF2-40B4-BE49-F238E27FC236}">
                <a16:creationId xmlns:a16="http://schemas.microsoft.com/office/drawing/2014/main" id="{6A751DD5-9C0F-B40F-1682-41B9FC7454D0}"/>
              </a:ext>
            </a:extLst>
          </p:cNvPr>
          <p:cNvSpPr/>
          <p:nvPr/>
        </p:nvSpPr>
        <p:spPr>
          <a:xfrm>
            <a:off x="6078321" y="1314867"/>
            <a:ext cx="5420867" cy="939393"/>
          </a:xfrm>
          <a:custGeom>
            <a:avLst/>
            <a:gdLst>
              <a:gd name="connsiteX0" fmla="*/ 0 w 5420867"/>
              <a:gd name="connsiteY0" fmla="*/ 0 h 939393"/>
              <a:gd name="connsiteX1" fmla="*/ 5420868 w 5420867"/>
              <a:gd name="connsiteY1" fmla="*/ 0 h 939393"/>
              <a:gd name="connsiteX2" fmla="*/ 5420868 w 5420867"/>
              <a:gd name="connsiteY2" fmla="*/ 939394 h 939393"/>
              <a:gd name="connsiteX3" fmla="*/ 0 w 5420867"/>
              <a:gd name="connsiteY3" fmla="*/ 939394 h 939393"/>
            </a:gdLst>
            <a:ahLst/>
            <a:cxnLst>
              <a:cxn ang="0">
                <a:pos x="connsiteX0" y="connsiteY0"/>
              </a:cxn>
              <a:cxn ang="0">
                <a:pos x="connsiteX1" y="connsiteY1"/>
              </a:cxn>
              <a:cxn ang="0">
                <a:pos x="connsiteX2" y="connsiteY2"/>
              </a:cxn>
              <a:cxn ang="0">
                <a:pos x="connsiteX3" y="connsiteY3"/>
              </a:cxn>
            </a:cxnLst>
            <a:rect l="l" t="t" r="r" b="b"/>
            <a:pathLst>
              <a:path w="5420867" h="939393">
                <a:moveTo>
                  <a:pt x="0" y="0"/>
                </a:moveTo>
                <a:lnTo>
                  <a:pt x="5420868" y="0"/>
                </a:lnTo>
                <a:lnTo>
                  <a:pt x="5420868" y="939394"/>
                </a:lnTo>
                <a:lnTo>
                  <a:pt x="0" y="939394"/>
                </a:lnTo>
                <a:close/>
              </a:path>
            </a:pathLst>
          </a:custGeom>
          <a:solidFill>
            <a:srgbClr val="F2F2F2"/>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7" name="Freeform: Shape 6">
            <a:extLst>
              <a:ext uri="{FF2B5EF4-FFF2-40B4-BE49-F238E27FC236}">
                <a16:creationId xmlns:a16="http://schemas.microsoft.com/office/drawing/2014/main" id="{F1502E7D-BE7C-44D2-3AC9-51CBD0253504}"/>
              </a:ext>
            </a:extLst>
          </p:cNvPr>
          <p:cNvSpPr/>
          <p:nvPr/>
        </p:nvSpPr>
        <p:spPr>
          <a:xfrm>
            <a:off x="6078321" y="1314867"/>
            <a:ext cx="89306" cy="939393"/>
          </a:xfrm>
          <a:custGeom>
            <a:avLst/>
            <a:gdLst>
              <a:gd name="connsiteX0" fmla="*/ 0 w 89306"/>
              <a:gd name="connsiteY0" fmla="*/ 0 h 939393"/>
              <a:gd name="connsiteX1" fmla="*/ 89306 w 89306"/>
              <a:gd name="connsiteY1" fmla="*/ 0 h 939393"/>
              <a:gd name="connsiteX2" fmla="*/ 89306 w 89306"/>
              <a:gd name="connsiteY2" fmla="*/ 939394 h 939393"/>
              <a:gd name="connsiteX3" fmla="*/ 0 w 89306"/>
              <a:gd name="connsiteY3" fmla="*/ 939394 h 939393"/>
            </a:gdLst>
            <a:ahLst/>
            <a:cxnLst>
              <a:cxn ang="0">
                <a:pos x="connsiteX0" y="connsiteY0"/>
              </a:cxn>
              <a:cxn ang="0">
                <a:pos x="connsiteX1" y="connsiteY1"/>
              </a:cxn>
              <a:cxn ang="0">
                <a:pos x="connsiteX2" y="connsiteY2"/>
              </a:cxn>
              <a:cxn ang="0">
                <a:pos x="connsiteX3" y="connsiteY3"/>
              </a:cxn>
            </a:cxnLst>
            <a:rect l="l" t="t" r="r" b="b"/>
            <a:pathLst>
              <a:path w="89306" h="939393">
                <a:moveTo>
                  <a:pt x="0" y="0"/>
                </a:moveTo>
                <a:lnTo>
                  <a:pt x="89306" y="0"/>
                </a:lnTo>
                <a:lnTo>
                  <a:pt x="89306" y="939394"/>
                </a:lnTo>
                <a:lnTo>
                  <a:pt x="0" y="939394"/>
                </a:lnTo>
                <a:close/>
              </a:path>
            </a:pathLst>
          </a:custGeom>
          <a:solidFill>
            <a:srgbClr val="FFD500"/>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8" name="Freeform: Shape 137">
            <a:extLst>
              <a:ext uri="{FF2B5EF4-FFF2-40B4-BE49-F238E27FC236}">
                <a16:creationId xmlns:a16="http://schemas.microsoft.com/office/drawing/2014/main" id="{05A0DCBF-2138-E4D4-E075-5880A9A177BE}"/>
              </a:ext>
            </a:extLst>
          </p:cNvPr>
          <p:cNvSpPr/>
          <p:nvPr/>
        </p:nvSpPr>
        <p:spPr>
          <a:xfrm>
            <a:off x="6078321" y="2394774"/>
            <a:ext cx="5420867" cy="939393"/>
          </a:xfrm>
          <a:custGeom>
            <a:avLst/>
            <a:gdLst>
              <a:gd name="connsiteX0" fmla="*/ 0 w 5420867"/>
              <a:gd name="connsiteY0" fmla="*/ 0 h 939393"/>
              <a:gd name="connsiteX1" fmla="*/ 5420868 w 5420867"/>
              <a:gd name="connsiteY1" fmla="*/ 0 h 939393"/>
              <a:gd name="connsiteX2" fmla="*/ 5420868 w 5420867"/>
              <a:gd name="connsiteY2" fmla="*/ 939394 h 939393"/>
              <a:gd name="connsiteX3" fmla="*/ 0 w 5420867"/>
              <a:gd name="connsiteY3" fmla="*/ 939394 h 939393"/>
            </a:gdLst>
            <a:ahLst/>
            <a:cxnLst>
              <a:cxn ang="0">
                <a:pos x="connsiteX0" y="connsiteY0"/>
              </a:cxn>
              <a:cxn ang="0">
                <a:pos x="connsiteX1" y="connsiteY1"/>
              </a:cxn>
              <a:cxn ang="0">
                <a:pos x="connsiteX2" y="connsiteY2"/>
              </a:cxn>
              <a:cxn ang="0">
                <a:pos x="connsiteX3" y="connsiteY3"/>
              </a:cxn>
            </a:cxnLst>
            <a:rect l="l" t="t" r="r" b="b"/>
            <a:pathLst>
              <a:path w="5420867" h="939393">
                <a:moveTo>
                  <a:pt x="0" y="0"/>
                </a:moveTo>
                <a:lnTo>
                  <a:pt x="5420868" y="0"/>
                </a:lnTo>
                <a:lnTo>
                  <a:pt x="5420868" y="939394"/>
                </a:lnTo>
                <a:lnTo>
                  <a:pt x="0" y="939394"/>
                </a:lnTo>
                <a:close/>
              </a:path>
            </a:pathLst>
          </a:custGeom>
          <a:solidFill>
            <a:srgbClr val="F2F2F2"/>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139" name="Freeform: Shape 138">
            <a:extLst>
              <a:ext uri="{FF2B5EF4-FFF2-40B4-BE49-F238E27FC236}">
                <a16:creationId xmlns:a16="http://schemas.microsoft.com/office/drawing/2014/main" id="{8C0D7CF2-D224-12DC-3DE5-952A03E96EE0}"/>
              </a:ext>
            </a:extLst>
          </p:cNvPr>
          <p:cNvSpPr/>
          <p:nvPr/>
        </p:nvSpPr>
        <p:spPr>
          <a:xfrm>
            <a:off x="6078321" y="2394774"/>
            <a:ext cx="89306" cy="939393"/>
          </a:xfrm>
          <a:custGeom>
            <a:avLst/>
            <a:gdLst>
              <a:gd name="connsiteX0" fmla="*/ 0 w 89306"/>
              <a:gd name="connsiteY0" fmla="*/ 0 h 939393"/>
              <a:gd name="connsiteX1" fmla="*/ 89306 w 89306"/>
              <a:gd name="connsiteY1" fmla="*/ 0 h 939393"/>
              <a:gd name="connsiteX2" fmla="*/ 89306 w 89306"/>
              <a:gd name="connsiteY2" fmla="*/ 939394 h 939393"/>
              <a:gd name="connsiteX3" fmla="*/ 0 w 89306"/>
              <a:gd name="connsiteY3" fmla="*/ 939394 h 939393"/>
            </a:gdLst>
            <a:ahLst/>
            <a:cxnLst>
              <a:cxn ang="0">
                <a:pos x="connsiteX0" y="connsiteY0"/>
              </a:cxn>
              <a:cxn ang="0">
                <a:pos x="connsiteX1" y="connsiteY1"/>
              </a:cxn>
              <a:cxn ang="0">
                <a:pos x="connsiteX2" y="connsiteY2"/>
              </a:cxn>
              <a:cxn ang="0">
                <a:pos x="connsiteX3" y="connsiteY3"/>
              </a:cxn>
            </a:cxnLst>
            <a:rect l="l" t="t" r="r" b="b"/>
            <a:pathLst>
              <a:path w="89306" h="939393">
                <a:moveTo>
                  <a:pt x="0" y="0"/>
                </a:moveTo>
                <a:lnTo>
                  <a:pt x="89306" y="0"/>
                </a:lnTo>
                <a:lnTo>
                  <a:pt x="89306" y="939394"/>
                </a:lnTo>
                <a:lnTo>
                  <a:pt x="0" y="939394"/>
                </a:lnTo>
                <a:close/>
              </a:path>
            </a:pathLst>
          </a:custGeom>
          <a:solidFill>
            <a:srgbClr val="77DA00"/>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2" name="Freeform: Shape 271">
            <a:extLst>
              <a:ext uri="{FF2B5EF4-FFF2-40B4-BE49-F238E27FC236}">
                <a16:creationId xmlns:a16="http://schemas.microsoft.com/office/drawing/2014/main" id="{D9450EA7-0C36-85BE-D0E5-0AE59758CE43}"/>
              </a:ext>
            </a:extLst>
          </p:cNvPr>
          <p:cNvSpPr/>
          <p:nvPr/>
        </p:nvSpPr>
        <p:spPr>
          <a:xfrm>
            <a:off x="6078321" y="3474375"/>
            <a:ext cx="5420867" cy="939393"/>
          </a:xfrm>
          <a:custGeom>
            <a:avLst/>
            <a:gdLst>
              <a:gd name="connsiteX0" fmla="*/ 0 w 5420867"/>
              <a:gd name="connsiteY0" fmla="*/ 0 h 939393"/>
              <a:gd name="connsiteX1" fmla="*/ 5420868 w 5420867"/>
              <a:gd name="connsiteY1" fmla="*/ 0 h 939393"/>
              <a:gd name="connsiteX2" fmla="*/ 5420868 w 5420867"/>
              <a:gd name="connsiteY2" fmla="*/ 939394 h 939393"/>
              <a:gd name="connsiteX3" fmla="*/ 0 w 5420867"/>
              <a:gd name="connsiteY3" fmla="*/ 939394 h 939393"/>
            </a:gdLst>
            <a:ahLst/>
            <a:cxnLst>
              <a:cxn ang="0">
                <a:pos x="connsiteX0" y="connsiteY0"/>
              </a:cxn>
              <a:cxn ang="0">
                <a:pos x="connsiteX1" y="connsiteY1"/>
              </a:cxn>
              <a:cxn ang="0">
                <a:pos x="connsiteX2" y="connsiteY2"/>
              </a:cxn>
              <a:cxn ang="0">
                <a:pos x="connsiteX3" y="connsiteY3"/>
              </a:cxn>
            </a:cxnLst>
            <a:rect l="l" t="t" r="r" b="b"/>
            <a:pathLst>
              <a:path w="5420867" h="939393">
                <a:moveTo>
                  <a:pt x="0" y="0"/>
                </a:moveTo>
                <a:lnTo>
                  <a:pt x="5420868" y="0"/>
                </a:lnTo>
                <a:lnTo>
                  <a:pt x="5420868" y="939394"/>
                </a:lnTo>
                <a:lnTo>
                  <a:pt x="0" y="939394"/>
                </a:lnTo>
                <a:close/>
              </a:path>
            </a:pathLst>
          </a:custGeom>
          <a:solidFill>
            <a:srgbClr val="F2F2F2"/>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273" name="Freeform: Shape 272">
            <a:extLst>
              <a:ext uri="{FF2B5EF4-FFF2-40B4-BE49-F238E27FC236}">
                <a16:creationId xmlns:a16="http://schemas.microsoft.com/office/drawing/2014/main" id="{78B64387-8671-3D22-52D4-1B15BD6EDBC9}"/>
              </a:ext>
            </a:extLst>
          </p:cNvPr>
          <p:cNvSpPr/>
          <p:nvPr/>
        </p:nvSpPr>
        <p:spPr>
          <a:xfrm>
            <a:off x="6078321" y="3474375"/>
            <a:ext cx="89306" cy="939393"/>
          </a:xfrm>
          <a:custGeom>
            <a:avLst/>
            <a:gdLst>
              <a:gd name="connsiteX0" fmla="*/ 0 w 89306"/>
              <a:gd name="connsiteY0" fmla="*/ 0 h 939393"/>
              <a:gd name="connsiteX1" fmla="*/ 89306 w 89306"/>
              <a:gd name="connsiteY1" fmla="*/ 0 h 939393"/>
              <a:gd name="connsiteX2" fmla="*/ 89306 w 89306"/>
              <a:gd name="connsiteY2" fmla="*/ 939394 h 939393"/>
              <a:gd name="connsiteX3" fmla="*/ 0 w 89306"/>
              <a:gd name="connsiteY3" fmla="*/ 939394 h 939393"/>
            </a:gdLst>
            <a:ahLst/>
            <a:cxnLst>
              <a:cxn ang="0">
                <a:pos x="connsiteX0" y="connsiteY0"/>
              </a:cxn>
              <a:cxn ang="0">
                <a:pos x="connsiteX1" y="connsiteY1"/>
              </a:cxn>
              <a:cxn ang="0">
                <a:pos x="connsiteX2" y="connsiteY2"/>
              </a:cxn>
              <a:cxn ang="0">
                <a:pos x="connsiteX3" y="connsiteY3"/>
              </a:cxn>
            </a:cxnLst>
            <a:rect l="l" t="t" r="r" b="b"/>
            <a:pathLst>
              <a:path w="89306" h="939393">
                <a:moveTo>
                  <a:pt x="0" y="0"/>
                </a:moveTo>
                <a:lnTo>
                  <a:pt x="89306" y="0"/>
                </a:lnTo>
                <a:lnTo>
                  <a:pt x="89306" y="939394"/>
                </a:lnTo>
                <a:lnTo>
                  <a:pt x="0" y="939394"/>
                </a:lnTo>
                <a:close/>
              </a:path>
            </a:pathLst>
          </a:custGeom>
          <a:solidFill>
            <a:srgbClr val="FE0214"/>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7" name="Freeform: Shape 406">
            <a:extLst>
              <a:ext uri="{FF2B5EF4-FFF2-40B4-BE49-F238E27FC236}">
                <a16:creationId xmlns:a16="http://schemas.microsoft.com/office/drawing/2014/main" id="{BA1A9DB3-57BE-EAA0-D4C7-C992779886AD}"/>
              </a:ext>
            </a:extLst>
          </p:cNvPr>
          <p:cNvSpPr/>
          <p:nvPr/>
        </p:nvSpPr>
        <p:spPr>
          <a:xfrm>
            <a:off x="6078321" y="4554282"/>
            <a:ext cx="5420867" cy="939393"/>
          </a:xfrm>
          <a:custGeom>
            <a:avLst/>
            <a:gdLst>
              <a:gd name="connsiteX0" fmla="*/ 0 w 5420867"/>
              <a:gd name="connsiteY0" fmla="*/ 0 h 939393"/>
              <a:gd name="connsiteX1" fmla="*/ 5420868 w 5420867"/>
              <a:gd name="connsiteY1" fmla="*/ 0 h 939393"/>
              <a:gd name="connsiteX2" fmla="*/ 5420868 w 5420867"/>
              <a:gd name="connsiteY2" fmla="*/ 939393 h 939393"/>
              <a:gd name="connsiteX3" fmla="*/ 0 w 5420867"/>
              <a:gd name="connsiteY3" fmla="*/ 939393 h 939393"/>
            </a:gdLst>
            <a:ahLst/>
            <a:cxnLst>
              <a:cxn ang="0">
                <a:pos x="connsiteX0" y="connsiteY0"/>
              </a:cxn>
              <a:cxn ang="0">
                <a:pos x="connsiteX1" y="connsiteY1"/>
              </a:cxn>
              <a:cxn ang="0">
                <a:pos x="connsiteX2" y="connsiteY2"/>
              </a:cxn>
              <a:cxn ang="0">
                <a:pos x="connsiteX3" y="connsiteY3"/>
              </a:cxn>
            </a:cxnLst>
            <a:rect l="l" t="t" r="r" b="b"/>
            <a:pathLst>
              <a:path w="5420867" h="939393">
                <a:moveTo>
                  <a:pt x="0" y="0"/>
                </a:moveTo>
                <a:lnTo>
                  <a:pt x="5420868" y="0"/>
                </a:lnTo>
                <a:lnTo>
                  <a:pt x="5420868" y="939393"/>
                </a:lnTo>
                <a:lnTo>
                  <a:pt x="0" y="939393"/>
                </a:lnTo>
                <a:close/>
              </a:path>
            </a:pathLst>
          </a:custGeom>
          <a:solidFill>
            <a:srgbClr val="F2F2F2"/>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408" name="Freeform: Shape 407">
            <a:extLst>
              <a:ext uri="{FF2B5EF4-FFF2-40B4-BE49-F238E27FC236}">
                <a16:creationId xmlns:a16="http://schemas.microsoft.com/office/drawing/2014/main" id="{FB4B8A53-1AE6-7567-7E6C-C59DA49EAC95}"/>
              </a:ext>
            </a:extLst>
          </p:cNvPr>
          <p:cNvSpPr/>
          <p:nvPr/>
        </p:nvSpPr>
        <p:spPr>
          <a:xfrm>
            <a:off x="6078321" y="4554282"/>
            <a:ext cx="89306" cy="939393"/>
          </a:xfrm>
          <a:custGeom>
            <a:avLst/>
            <a:gdLst>
              <a:gd name="connsiteX0" fmla="*/ 0 w 89306"/>
              <a:gd name="connsiteY0" fmla="*/ 0 h 939393"/>
              <a:gd name="connsiteX1" fmla="*/ 89306 w 89306"/>
              <a:gd name="connsiteY1" fmla="*/ 0 h 939393"/>
              <a:gd name="connsiteX2" fmla="*/ 89306 w 89306"/>
              <a:gd name="connsiteY2" fmla="*/ 939393 h 939393"/>
              <a:gd name="connsiteX3" fmla="*/ 0 w 89306"/>
              <a:gd name="connsiteY3" fmla="*/ 939393 h 939393"/>
            </a:gdLst>
            <a:ahLst/>
            <a:cxnLst>
              <a:cxn ang="0">
                <a:pos x="connsiteX0" y="connsiteY0"/>
              </a:cxn>
              <a:cxn ang="0">
                <a:pos x="connsiteX1" y="connsiteY1"/>
              </a:cxn>
              <a:cxn ang="0">
                <a:pos x="connsiteX2" y="connsiteY2"/>
              </a:cxn>
              <a:cxn ang="0">
                <a:pos x="connsiteX3" y="connsiteY3"/>
              </a:cxn>
            </a:cxnLst>
            <a:rect l="l" t="t" r="r" b="b"/>
            <a:pathLst>
              <a:path w="89306" h="939393">
                <a:moveTo>
                  <a:pt x="0" y="0"/>
                </a:moveTo>
                <a:lnTo>
                  <a:pt x="89306" y="0"/>
                </a:lnTo>
                <a:lnTo>
                  <a:pt x="89306" y="939393"/>
                </a:lnTo>
                <a:lnTo>
                  <a:pt x="0" y="939393"/>
                </a:lnTo>
                <a:close/>
              </a:path>
            </a:pathLst>
          </a:custGeom>
          <a:solidFill>
            <a:schemeClr val="accent5">
              <a:lumMod val="60000"/>
              <a:lumOff val="40000"/>
            </a:schemeClr>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81" name="TextBox 580">
            <a:extLst>
              <a:ext uri="{FF2B5EF4-FFF2-40B4-BE49-F238E27FC236}">
                <a16:creationId xmlns:a16="http://schemas.microsoft.com/office/drawing/2014/main" id="{8DD34DA9-A6AD-271E-BCA3-156382A5C56A}"/>
              </a:ext>
            </a:extLst>
          </p:cNvPr>
          <p:cNvSpPr txBox="1"/>
          <p:nvPr/>
        </p:nvSpPr>
        <p:spPr>
          <a:xfrm>
            <a:off x="6743303" y="1359559"/>
            <a:ext cx="4448473" cy="86177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D500"/>
                </a:solidFill>
                <a:effectLst/>
                <a:uLnTx/>
                <a:uFillTx/>
                <a:latin typeface="Poppins" panose="00000500000000000000" pitchFamily="2" charset="0"/>
                <a:ea typeface="+mn-ea"/>
                <a:cs typeface="Poppins" panose="00000500000000000000" pitchFamily="2" charset="0"/>
              </a:rPr>
              <a:t>Heading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rPr>
              <a:t>This is a Sample Text This is a Sample Text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rPr>
              <a:t>This is a Sample Text This is a Sample Text</a:t>
            </a:r>
            <a:endParaRPr kumimoji="0" lang="en-GB" sz="16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endParaRPr>
          </a:p>
        </p:txBody>
      </p:sp>
      <p:sp>
        <p:nvSpPr>
          <p:cNvPr id="582" name="TextBox 581">
            <a:extLst>
              <a:ext uri="{FF2B5EF4-FFF2-40B4-BE49-F238E27FC236}">
                <a16:creationId xmlns:a16="http://schemas.microsoft.com/office/drawing/2014/main" id="{4172E23A-AC44-2536-C524-D37524CD284A}"/>
              </a:ext>
            </a:extLst>
          </p:cNvPr>
          <p:cNvSpPr txBox="1"/>
          <p:nvPr/>
        </p:nvSpPr>
        <p:spPr>
          <a:xfrm>
            <a:off x="6743303" y="2419637"/>
            <a:ext cx="4448473" cy="86177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77DA00"/>
                </a:solidFill>
                <a:effectLst/>
                <a:uLnTx/>
                <a:uFillTx/>
                <a:latin typeface="Poppins" panose="00000500000000000000" pitchFamily="2" charset="0"/>
                <a:ea typeface="+mn-ea"/>
                <a:cs typeface="Poppins" panose="00000500000000000000" pitchFamily="2" charset="0"/>
              </a:rPr>
              <a:t>Heading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rPr>
              <a:t>This is a Sample Text This is a Sample Text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rPr>
              <a:t>This is a Sample Text This is a Sample Text</a:t>
            </a:r>
            <a:endParaRPr kumimoji="0" lang="en-GB" sz="16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endParaRPr>
          </a:p>
        </p:txBody>
      </p:sp>
      <p:sp>
        <p:nvSpPr>
          <p:cNvPr id="583" name="TextBox 582">
            <a:extLst>
              <a:ext uri="{FF2B5EF4-FFF2-40B4-BE49-F238E27FC236}">
                <a16:creationId xmlns:a16="http://schemas.microsoft.com/office/drawing/2014/main" id="{5B529E60-DE6E-09D2-1B59-2630C9B5A68F}"/>
              </a:ext>
            </a:extLst>
          </p:cNvPr>
          <p:cNvSpPr txBox="1"/>
          <p:nvPr/>
        </p:nvSpPr>
        <p:spPr>
          <a:xfrm>
            <a:off x="6743303" y="3479715"/>
            <a:ext cx="4448473" cy="86177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E0214"/>
                </a:solidFill>
                <a:effectLst/>
                <a:uLnTx/>
                <a:uFillTx/>
                <a:latin typeface="Poppins" panose="00000500000000000000" pitchFamily="2" charset="0"/>
                <a:ea typeface="+mn-ea"/>
                <a:cs typeface="Poppins" panose="00000500000000000000" pitchFamily="2" charset="0"/>
              </a:rPr>
              <a:t>Heading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rPr>
              <a:t>This is a Sample Text This is a Sample Text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rPr>
              <a:t>This is a Sample Text This is a Sample Text</a:t>
            </a:r>
            <a:endParaRPr kumimoji="0" lang="en-GB" sz="16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endParaRPr>
          </a:p>
        </p:txBody>
      </p:sp>
      <p:sp>
        <p:nvSpPr>
          <p:cNvPr id="584" name="TextBox 583">
            <a:extLst>
              <a:ext uri="{FF2B5EF4-FFF2-40B4-BE49-F238E27FC236}">
                <a16:creationId xmlns:a16="http://schemas.microsoft.com/office/drawing/2014/main" id="{95AA2B01-1FCC-D425-4194-8D41FE2B7AF1}"/>
              </a:ext>
            </a:extLst>
          </p:cNvPr>
          <p:cNvSpPr txBox="1"/>
          <p:nvPr/>
        </p:nvSpPr>
        <p:spPr>
          <a:xfrm>
            <a:off x="6743303" y="4539793"/>
            <a:ext cx="4448473" cy="86177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65381">
                    <a:lumMod val="60000"/>
                    <a:lumOff val="40000"/>
                  </a:srgbClr>
                </a:solidFill>
                <a:effectLst/>
                <a:uLnTx/>
                <a:uFillTx/>
                <a:latin typeface="Poppins" panose="00000500000000000000" pitchFamily="2" charset="0"/>
                <a:ea typeface="+mn-ea"/>
                <a:cs typeface="Poppins" panose="00000500000000000000" pitchFamily="2" charset="0"/>
              </a:rPr>
              <a:t>Heading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rPr>
              <a:t>This is a Sample Text This is a Sample Text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rPr>
              <a:t>This is a Sample Text This is a Sample Text</a:t>
            </a:r>
            <a:endParaRPr kumimoji="0" lang="en-GB" sz="1600" b="0" i="0" u="none" strike="noStrike" kern="1200" cap="none" spc="0" normalizeH="0" baseline="0" noProof="0" dirty="0">
              <a:ln>
                <a:noFill/>
              </a:ln>
              <a:solidFill>
                <a:srgbClr val="414042"/>
              </a:solidFill>
              <a:effectLst/>
              <a:uLnTx/>
              <a:uFillTx/>
              <a:latin typeface="Poppins" panose="00000500000000000000" pitchFamily="2" charset="0"/>
              <a:ea typeface="+mn-ea"/>
              <a:cs typeface="Poppins" panose="00000500000000000000" pitchFamily="2" charset="0"/>
            </a:endParaRPr>
          </a:p>
        </p:txBody>
      </p:sp>
      <p:grpSp>
        <p:nvGrpSpPr>
          <p:cNvPr id="2" name="Group 1">
            <a:extLst>
              <a:ext uri="{FF2B5EF4-FFF2-40B4-BE49-F238E27FC236}">
                <a16:creationId xmlns:a16="http://schemas.microsoft.com/office/drawing/2014/main" id="{CEE19B6E-E196-BC37-7928-6D81EA6404B4}"/>
              </a:ext>
            </a:extLst>
          </p:cNvPr>
          <p:cNvGrpSpPr/>
          <p:nvPr/>
        </p:nvGrpSpPr>
        <p:grpSpPr>
          <a:xfrm>
            <a:off x="1150733" y="1638533"/>
            <a:ext cx="3689485" cy="3603407"/>
            <a:chOff x="1150733" y="1638533"/>
            <a:chExt cx="3689485" cy="3603407"/>
          </a:xfrm>
        </p:grpSpPr>
        <p:sp>
          <p:nvSpPr>
            <p:cNvPr id="543" name="Freeform: Shape 542">
              <a:extLst>
                <a:ext uri="{FF2B5EF4-FFF2-40B4-BE49-F238E27FC236}">
                  <a16:creationId xmlns:a16="http://schemas.microsoft.com/office/drawing/2014/main" id="{0CC7DD06-5E10-A83F-9771-ABE9749582BB}"/>
                </a:ext>
              </a:extLst>
            </p:cNvPr>
            <p:cNvSpPr/>
            <p:nvPr/>
          </p:nvSpPr>
          <p:spPr>
            <a:xfrm>
              <a:off x="1210635" y="1638641"/>
              <a:ext cx="1778843" cy="1779040"/>
            </a:xfrm>
            <a:custGeom>
              <a:avLst/>
              <a:gdLst>
                <a:gd name="connsiteX0" fmla="*/ 1778843 w 1778843"/>
                <a:gd name="connsiteY0" fmla="*/ 1396212 h 1779040"/>
                <a:gd name="connsiteX1" fmla="*/ 1778843 w 1778843"/>
                <a:gd name="connsiteY1" fmla="*/ 1779041 h 1779040"/>
                <a:gd name="connsiteX2" fmla="*/ 1396319 w 1778843"/>
                <a:gd name="connsiteY2" fmla="*/ 1779041 h 1779040"/>
                <a:gd name="connsiteX3" fmla="*/ 1147298 w 1778843"/>
                <a:gd name="connsiteY3" fmla="*/ 1542212 h 1779040"/>
                <a:gd name="connsiteX4" fmla="*/ 376458 w 1778843"/>
                <a:gd name="connsiteY4" fmla="*/ 624459 h 1779040"/>
                <a:gd name="connsiteX5" fmla="*/ 287457 w 1778843"/>
                <a:gd name="connsiteY5" fmla="*/ 573252 h 1779040"/>
                <a:gd name="connsiteX6" fmla="*/ 191140 w 1778843"/>
                <a:gd name="connsiteY6" fmla="*/ 608304 h 1779040"/>
                <a:gd name="connsiteX7" fmla="*/ 112197 w 1778843"/>
                <a:gd name="connsiteY7" fmla="*/ 626592 h 1779040"/>
                <a:gd name="connsiteX8" fmla="*/ 60990 w 1778843"/>
                <a:gd name="connsiteY8" fmla="*/ 563803 h 1779040"/>
                <a:gd name="connsiteX9" fmla="*/ 640 w 1778843"/>
                <a:gd name="connsiteY9" fmla="*/ 86182 h 1779040"/>
                <a:gd name="connsiteX10" fmla="*/ 22586 w 1778843"/>
                <a:gd name="connsiteY10" fmla="*/ 22479 h 1779040"/>
                <a:gd name="connsiteX11" fmla="*/ 86289 w 1778843"/>
                <a:gd name="connsiteY11" fmla="*/ 533 h 1779040"/>
                <a:gd name="connsiteX12" fmla="*/ 563910 w 1778843"/>
                <a:gd name="connsiteY12" fmla="*/ 60883 h 1779040"/>
                <a:gd name="connsiteX13" fmla="*/ 626699 w 1778843"/>
                <a:gd name="connsiteY13" fmla="*/ 112090 h 1779040"/>
                <a:gd name="connsiteX14" fmla="*/ 608411 w 1778843"/>
                <a:gd name="connsiteY14" fmla="*/ 191033 h 1779040"/>
                <a:gd name="connsiteX15" fmla="*/ 573359 w 1778843"/>
                <a:gd name="connsiteY15" fmla="*/ 287350 h 1779040"/>
                <a:gd name="connsiteX16" fmla="*/ 624566 w 1778843"/>
                <a:gd name="connsiteY16" fmla="*/ 376351 h 1779040"/>
                <a:gd name="connsiteX17" fmla="*/ 1542319 w 1778843"/>
                <a:gd name="connsiteY17" fmla="*/ 1147496 h 1779040"/>
                <a:gd name="connsiteX18" fmla="*/ 1778843 w 1778843"/>
                <a:gd name="connsiteY18" fmla="*/ 1396212 h 1779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78843" h="1779040">
                  <a:moveTo>
                    <a:pt x="1778843" y="1396212"/>
                  </a:moveTo>
                  <a:lnTo>
                    <a:pt x="1778843" y="1779041"/>
                  </a:lnTo>
                  <a:lnTo>
                    <a:pt x="1396319" y="1779041"/>
                  </a:lnTo>
                  <a:cubicBezTo>
                    <a:pt x="1311280" y="1702232"/>
                    <a:pt x="1227765" y="1622374"/>
                    <a:pt x="1147298" y="1542212"/>
                  </a:cubicBezTo>
                  <a:cubicBezTo>
                    <a:pt x="865053" y="1259967"/>
                    <a:pt x="605668" y="951204"/>
                    <a:pt x="376458" y="624459"/>
                  </a:cubicBezTo>
                  <a:cubicBezTo>
                    <a:pt x="355732" y="594893"/>
                    <a:pt x="323423" y="576300"/>
                    <a:pt x="287457" y="573252"/>
                  </a:cubicBezTo>
                  <a:cubicBezTo>
                    <a:pt x="251795" y="570204"/>
                    <a:pt x="216743" y="583006"/>
                    <a:pt x="191140" y="608304"/>
                  </a:cubicBezTo>
                  <a:cubicBezTo>
                    <a:pt x="170109" y="629335"/>
                    <a:pt x="140543" y="636346"/>
                    <a:pt x="112197" y="626592"/>
                  </a:cubicBezTo>
                  <a:cubicBezTo>
                    <a:pt x="83850" y="616839"/>
                    <a:pt x="64648" y="593369"/>
                    <a:pt x="60990" y="563803"/>
                  </a:cubicBezTo>
                  <a:lnTo>
                    <a:pt x="640" y="86182"/>
                  </a:lnTo>
                  <a:cubicBezTo>
                    <a:pt x="-2408" y="62407"/>
                    <a:pt x="5517" y="39243"/>
                    <a:pt x="22586" y="22479"/>
                  </a:cubicBezTo>
                  <a:cubicBezTo>
                    <a:pt x="39350" y="5715"/>
                    <a:pt x="62514" y="-2210"/>
                    <a:pt x="86289" y="533"/>
                  </a:cubicBezTo>
                  <a:lnTo>
                    <a:pt x="563910" y="60883"/>
                  </a:lnTo>
                  <a:cubicBezTo>
                    <a:pt x="593476" y="64541"/>
                    <a:pt x="616946" y="83743"/>
                    <a:pt x="626699" y="112090"/>
                  </a:cubicBezTo>
                  <a:cubicBezTo>
                    <a:pt x="636453" y="140436"/>
                    <a:pt x="629442" y="170002"/>
                    <a:pt x="608411" y="191033"/>
                  </a:cubicBezTo>
                  <a:cubicBezTo>
                    <a:pt x="583113" y="216331"/>
                    <a:pt x="570311" y="251688"/>
                    <a:pt x="573359" y="287350"/>
                  </a:cubicBezTo>
                  <a:cubicBezTo>
                    <a:pt x="576407" y="323316"/>
                    <a:pt x="595305" y="355625"/>
                    <a:pt x="624566" y="376351"/>
                  </a:cubicBezTo>
                  <a:cubicBezTo>
                    <a:pt x="951311" y="605866"/>
                    <a:pt x="1260074" y="865251"/>
                    <a:pt x="1542319" y="1147496"/>
                  </a:cubicBezTo>
                  <a:cubicBezTo>
                    <a:pt x="1622481" y="1227658"/>
                    <a:pt x="1702034" y="1311173"/>
                    <a:pt x="1778843" y="1396212"/>
                  </a:cubicBezTo>
                  <a:close/>
                </a:path>
              </a:pathLst>
            </a:custGeom>
            <a:solidFill>
              <a:schemeClr val="accent5">
                <a:lumMod val="60000"/>
                <a:lumOff val="40000"/>
              </a:schemeClr>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4" name="Freeform: Shape 543">
              <a:extLst>
                <a:ext uri="{FF2B5EF4-FFF2-40B4-BE49-F238E27FC236}">
                  <a16:creationId xmlns:a16="http://schemas.microsoft.com/office/drawing/2014/main" id="{A6968E4A-FBDF-9D1C-696E-C1D032A7FD20}"/>
                </a:ext>
              </a:extLst>
            </p:cNvPr>
            <p:cNvSpPr/>
            <p:nvPr/>
          </p:nvSpPr>
          <p:spPr>
            <a:xfrm>
              <a:off x="1210437" y="3462488"/>
              <a:ext cx="1779040" cy="1779452"/>
            </a:xfrm>
            <a:custGeom>
              <a:avLst/>
              <a:gdLst>
                <a:gd name="connsiteX0" fmla="*/ 1779041 w 1779040"/>
                <a:gd name="connsiteY0" fmla="*/ 0 h 1779452"/>
                <a:gd name="connsiteX1" fmla="*/ 1779041 w 1779040"/>
                <a:gd name="connsiteY1" fmla="*/ 382829 h 1779452"/>
                <a:gd name="connsiteX2" fmla="*/ 1542211 w 1779040"/>
                <a:gd name="connsiteY2" fmla="*/ 631850 h 1779452"/>
                <a:gd name="connsiteX3" fmla="*/ 624459 w 1779040"/>
                <a:gd name="connsiteY3" fmla="*/ 1402994 h 1779452"/>
                <a:gd name="connsiteX4" fmla="*/ 573252 w 1779040"/>
                <a:gd name="connsiteY4" fmla="*/ 1491996 h 1779452"/>
                <a:gd name="connsiteX5" fmla="*/ 608304 w 1779040"/>
                <a:gd name="connsiteY5" fmla="*/ 1588313 h 1779452"/>
                <a:gd name="connsiteX6" fmla="*/ 626592 w 1779040"/>
                <a:gd name="connsiteY6" fmla="*/ 1667256 h 1779452"/>
                <a:gd name="connsiteX7" fmla="*/ 563803 w 1779040"/>
                <a:gd name="connsiteY7" fmla="*/ 1718462 h 1779452"/>
                <a:gd name="connsiteX8" fmla="*/ 86182 w 1779040"/>
                <a:gd name="connsiteY8" fmla="*/ 1778813 h 1779452"/>
                <a:gd name="connsiteX9" fmla="*/ 22479 w 1779040"/>
                <a:gd name="connsiteY9" fmla="*/ 1756867 h 1779452"/>
                <a:gd name="connsiteX10" fmla="*/ 533 w 1779040"/>
                <a:gd name="connsiteY10" fmla="*/ 1693164 h 1779452"/>
                <a:gd name="connsiteX11" fmla="*/ 60883 w 1779040"/>
                <a:gd name="connsiteY11" fmla="*/ 1215542 h 1779452"/>
                <a:gd name="connsiteX12" fmla="*/ 112090 w 1779040"/>
                <a:gd name="connsiteY12" fmla="*/ 1152754 h 1779452"/>
                <a:gd name="connsiteX13" fmla="*/ 137388 w 1779040"/>
                <a:gd name="connsiteY13" fmla="*/ 1148486 h 1779452"/>
                <a:gd name="connsiteX14" fmla="*/ 191033 w 1779040"/>
                <a:gd name="connsiteY14" fmla="*/ 1171042 h 1779452"/>
                <a:gd name="connsiteX15" fmla="*/ 287350 w 1779040"/>
                <a:gd name="connsiteY15" fmla="*/ 1206094 h 1779452"/>
                <a:gd name="connsiteX16" fmla="*/ 376351 w 1779040"/>
                <a:gd name="connsiteY16" fmla="*/ 1154887 h 1779452"/>
                <a:gd name="connsiteX17" fmla="*/ 1147191 w 1779040"/>
                <a:gd name="connsiteY17" fmla="*/ 237134 h 1779452"/>
                <a:gd name="connsiteX18" fmla="*/ 1396212 w 1779040"/>
                <a:gd name="connsiteY18" fmla="*/ 305 h 1779452"/>
                <a:gd name="connsiteX19" fmla="*/ 1779041 w 1779040"/>
                <a:gd name="connsiteY19" fmla="*/ 305 h 1779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79040" h="1779452">
                  <a:moveTo>
                    <a:pt x="1779041" y="0"/>
                  </a:moveTo>
                  <a:lnTo>
                    <a:pt x="1779041" y="382829"/>
                  </a:lnTo>
                  <a:cubicBezTo>
                    <a:pt x="1702231" y="467868"/>
                    <a:pt x="1622374" y="551383"/>
                    <a:pt x="1542211" y="631850"/>
                  </a:cubicBezTo>
                  <a:cubicBezTo>
                    <a:pt x="1259967" y="914095"/>
                    <a:pt x="951204" y="1173480"/>
                    <a:pt x="624459" y="1402994"/>
                  </a:cubicBezTo>
                  <a:cubicBezTo>
                    <a:pt x="594893" y="1423721"/>
                    <a:pt x="576300" y="1456030"/>
                    <a:pt x="573252" y="1491996"/>
                  </a:cubicBezTo>
                  <a:cubicBezTo>
                    <a:pt x="570204" y="1527962"/>
                    <a:pt x="583006" y="1563014"/>
                    <a:pt x="608304" y="1588313"/>
                  </a:cubicBezTo>
                  <a:cubicBezTo>
                    <a:pt x="629335" y="1609344"/>
                    <a:pt x="636346" y="1638910"/>
                    <a:pt x="626592" y="1667256"/>
                  </a:cubicBezTo>
                  <a:cubicBezTo>
                    <a:pt x="616839" y="1695602"/>
                    <a:pt x="593369" y="1714805"/>
                    <a:pt x="563803" y="1718462"/>
                  </a:cubicBezTo>
                  <a:lnTo>
                    <a:pt x="86182" y="1778813"/>
                  </a:lnTo>
                  <a:cubicBezTo>
                    <a:pt x="62712" y="1781861"/>
                    <a:pt x="39243" y="1773936"/>
                    <a:pt x="22479" y="1756867"/>
                  </a:cubicBezTo>
                  <a:cubicBezTo>
                    <a:pt x="5715" y="1740103"/>
                    <a:pt x="-2210" y="1716634"/>
                    <a:pt x="533" y="1693164"/>
                  </a:cubicBezTo>
                  <a:lnTo>
                    <a:pt x="60883" y="1215542"/>
                  </a:lnTo>
                  <a:cubicBezTo>
                    <a:pt x="64541" y="1185977"/>
                    <a:pt x="83743" y="1162507"/>
                    <a:pt x="112090" y="1152754"/>
                  </a:cubicBezTo>
                  <a:cubicBezTo>
                    <a:pt x="120624" y="1149706"/>
                    <a:pt x="129159" y="1148486"/>
                    <a:pt x="137388" y="1148486"/>
                  </a:cubicBezTo>
                  <a:cubicBezTo>
                    <a:pt x="157200" y="1148486"/>
                    <a:pt x="176098" y="1156411"/>
                    <a:pt x="191033" y="1171042"/>
                  </a:cubicBezTo>
                  <a:cubicBezTo>
                    <a:pt x="216331" y="1196340"/>
                    <a:pt x="251383" y="1209142"/>
                    <a:pt x="287350" y="1206094"/>
                  </a:cubicBezTo>
                  <a:cubicBezTo>
                    <a:pt x="323316" y="1203046"/>
                    <a:pt x="355625" y="1184148"/>
                    <a:pt x="376351" y="1154887"/>
                  </a:cubicBezTo>
                  <a:cubicBezTo>
                    <a:pt x="605866" y="828142"/>
                    <a:pt x="865251" y="519379"/>
                    <a:pt x="1147191" y="237134"/>
                  </a:cubicBezTo>
                  <a:cubicBezTo>
                    <a:pt x="1227658" y="156667"/>
                    <a:pt x="1311478" y="77114"/>
                    <a:pt x="1396212" y="305"/>
                  </a:cubicBezTo>
                  <a:lnTo>
                    <a:pt x="1779041" y="305"/>
                  </a:lnTo>
                  <a:close/>
                </a:path>
              </a:pathLst>
            </a:custGeom>
            <a:solidFill>
              <a:srgbClr val="FE0214"/>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5" name="Freeform: Shape 544">
              <a:extLst>
                <a:ext uri="{FF2B5EF4-FFF2-40B4-BE49-F238E27FC236}">
                  <a16:creationId xmlns:a16="http://schemas.microsoft.com/office/drawing/2014/main" id="{0162DF8B-1FCB-B76F-088B-FC48B3DA1303}"/>
                </a:ext>
              </a:extLst>
            </p:cNvPr>
            <p:cNvSpPr/>
            <p:nvPr/>
          </p:nvSpPr>
          <p:spPr>
            <a:xfrm>
              <a:off x="3034284" y="3462488"/>
              <a:ext cx="1779345" cy="1779041"/>
            </a:xfrm>
            <a:custGeom>
              <a:avLst/>
              <a:gdLst>
                <a:gd name="connsiteX0" fmla="*/ 1756867 w 1779345"/>
                <a:gd name="connsiteY0" fmla="*/ 1756562 h 1779041"/>
                <a:gd name="connsiteX1" fmla="*/ 1693164 w 1779345"/>
                <a:gd name="connsiteY1" fmla="*/ 1778508 h 1779041"/>
                <a:gd name="connsiteX2" fmla="*/ 1215543 w 1779345"/>
                <a:gd name="connsiteY2" fmla="*/ 1718158 h 1779041"/>
                <a:gd name="connsiteX3" fmla="*/ 1152754 w 1779345"/>
                <a:gd name="connsiteY3" fmla="*/ 1666951 h 1779041"/>
                <a:gd name="connsiteX4" fmla="*/ 1171042 w 1779345"/>
                <a:gd name="connsiteY4" fmla="*/ 1588008 h 1779041"/>
                <a:gd name="connsiteX5" fmla="*/ 1206094 w 1779345"/>
                <a:gd name="connsiteY5" fmla="*/ 1491691 h 1779041"/>
                <a:gd name="connsiteX6" fmla="*/ 1154887 w 1779345"/>
                <a:gd name="connsiteY6" fmla="*/ 1402690 h 1779041"/>
                <a:gd name="connsiteX7" fmla="*/ 237134 w 1779345"/>
                <a:gd name="connsiteY7" fmla="*/ 631546 h 1779041"/>
                <a:gd name="connsiteX8" fmla="*/ 0 w 1779345"/>
                <a:gd name="connsiteY8" fmla="*/ 382524 h 1779041"/>
                <a:gd name="connsiteX9" fmla="*/ 0 w 1779345"/>
                <a:gd name="connsiteY9" fmla="*/ 0 h 1779041"/>
                <a:gd name="connsiteX10" fmla="*/ 382829 w 1779345"/>
                <a:gd name="connsiteY10" fmla="*/ 0 h 1779041"/>
                <a:gd name="connsiteX11" fmla="*/ 631851 w 1779345"/>
                <a:gd name="connsiteY11" fmla="*/ 236830 h 1779041"/>
                <a:gd name="connsiteX12" fmla="*/ 1402995 w 1779345"/>
                <a:gd name="connsiteY12" fmla="*/ 1154582 h 1779041"/>
                <a:gd name="connsiteX13" fmla="*/ 1491996 w 1779345"/>
                <a:gd name="connsiteY13" fmla="*/ 1205789 h 1779041"/>
                <a:gd name="connsiteX14" fmla="*/ 1588313 w 1779345"/>
                <a:gd name="connsiteY14" fmla="*/ 1170737 h 1779041"/>
                <a:gd name="connsiteX15" fmla="*/ 1667256 w 1779345"/>
                <a:gd name="connsiteY15" fmla="*/ 1152449 h 1779041"/>
                <a:gd name="connsiteX16" fmla="*/ 1718463 w 1779345"/>
                <a:gd name="connsiteY16" fmla="*/ 1215238 h 1779041"/>
                <a:gd name="connsiteX17" fmla="*/ 1778813 w 1779345"/>
                <a:gd name="connsiteY17" fmla="*/ 1692859 h 1779041"/>
                <a:gd name="connsiteX18" fmla="*/ 1756867 w 1779345"/>
                <a:gd name="connsiteY18" fmla="*/ 1756562 h 1779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79345" h="1779041">
                  <a:moveTo>
                    <a:pt x="1756867" y="1756562"/>
                  </a:moveTo>
                  <a:cubicBezTo>
                    <a:pt x="1740103" y="1773326"/>
                    <a:pt x="1716634" y="1781251"/>
                    <a:pt x="1693164" y="1778508"/>
                  </a:cubicBezTo>
                  <a:lnTo>
                    <a:pt x="1215543" y="1718158"/>
                  </a:lnTo>
                  <a:cubicBezTo>
                    <a:pt x="1185977" y="1714500"/>
                    <a:pt x="1162507" y="1695298"/>
                    <a:pt x="1152754" y="1666951"/>
                  </a:cubicBezTo>
                  <a:cubicBezTo>
                    <a:pt x="1143000" y="1638605"/>
                    <a:pt x="1150011" y="1609039"/>
                    <a:pt x="1171042" y="1588008"/>
                  </a:cubicBezTo>
                  <a:cubicBezTo>
                    <a:pt x="1196340" y="1562710"/>
                    <a:pt x="1209142" y="1527658"/>
                    <a:pt x="1206094" y="1491691"/>
                  </a:cubicBezTo>
                  <a:cubicBezTo>
                    <a:pt x="1203046" y="1455725"/>
                    <a:pt x="1184148" y="1423416"/>
                    <a:pt x="1154887" y="1402690"/>
                  </a:cubicBezTo>
                  <a:cubicBezTo>
                    <a:pt x="828141" y="1173175"/>
                    <a:pt x="519379" y="913790"/>
                    <a:pt x="237134" y="631546"/>
                  </a:cubicBezTo>
                  <a:cubicBezTo>
                    <a:pt x="156667" y="551078"/>
                    <a:pt x="77114" y="467258"/>
                    <a:pt x="0" y="382524"/>
                  </a:cubicBezTo>
                  <a:lnTo>
                    <a:pt x="0" y="0"/>
                  </a:lnTo>
                  <a:lnTo>
                    <a:pt x="382829" y="0"/>
                  </a:lnTo>
                  <a:cubicBezTo>
                    <a:pt x="467868" y="76810"/>
                    <a:pt x="551383" y="156667"/>
                    <a:pt x="631851" y="236830"/>
                  </a:cubicBezTo>
                  <a:cubicBezTo>
                    <a:pt x="914095" y="519074"/>
                    <a:pt x="1173480" y="827837"/>
                    <a:pt x="1402995" y="1154582"/>
                  </a:cubicBezTo>
                  <a:cubicBezTo>
                    <a:pt x="1423721" y="1184148"/>
                    <a:pt x="1456030" y="1202741"/>
                    <a:pt x="1491996" y="1205789"/>
                  </a:cubicBezTo>
                  <a:cubicBezTo>
                    <a:pt x="1527963" y="1208837"/>
                    <a:pt x="1562710" y="1196035"/>
                    <a:pt x="1588313" y="1170737"/>
                  </a:cubicBezTo>
                  <a:cubicBezTo>
                    <a:pt x="1609344" y="1149706"/>
                    <a:pt x="1638910" y="1142695"/>
                    <a:pt x="1667256" y="1152449"/>
                  </a:cubicBezTo>
                  <a:cubicBezTo>
                    <a:pt x="1695603" y="1162202"/>
                    <a:pt x="1714805" y="1185672"/>
                    <a:pt x="1718463" y="1215238"/>
                  </a:cubicBezTo>
                  <a:lnTo>
                    <a:pt x="1778813" y="1692859"/>
                  </a:lnTo>
                  <a:cubicBezTo>
                    <a:pt x="1781556" y="1716634"/>
                    <a:pt x="1773631" y="1739798"/>
                    <a:pt x="1756867" y="1756562"/>
                  </a:cubicBezTo>
                  <a:close/>
                </a:path>
              </a:pathLst>
            </a:custGeom>
            <a:solidFill>
              <a:srgbClr val="77DA00"/>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6" name="Freeform: Shape 545">
              <a:extLst>
                <a:ext uri="{FF2B5EF4-FFF2-40B4-BE49-F238E27FC236}">
                  <a16:creationId xmlns:a16="http://schemas.microsoft.com/office/drawing/2014/main" id="{33E7EB1F-E0BF-AF75-2EDB-F9BC03337197}"/>
                </a:ext>
              </a:extLst>
            </p:cNvPr>
            <p:cNvSpPr/>
            <p:nvPr/>
          </p:nvSpPr>
          <p:spPr>
            <a:xfrm>
              <a:off x="3034284" y="1638534"/>
              <a:ext cx="1779345" cy="1779452"/>
            </a:xfrm>
            <a:custGeom>
              <a:avLst/>
              <a:gdLst>
                <a:gd name="connsiteX0" fmla="*/ 1778813 w 1779345"/>
                <a:gd name="connsiteY0" fmla="*/ 86289 h 1779452"/>
                <a:gd name="connsiteX1" fmla="*/ 1718463 w 1779345"/>
                <a:gd name="connsiteY1" fmla="*/ 563910 h 1779452"/>
                <a:gd name="connsiteX2" fmla="*/ 1667256 w 1779345"/>
                <a:gd name="connsiteY2" fmla="*/ 626699 h 1779452"/>
                <a:gd name="connsiteX3" fmla="*/ 1588313 w 1779345"/>
                <a:gd name="connsiteY3" fmla="*/ 608411 h 1779452"/>
                <a:gd name="connsiteX4" fmla="*/ 1491996 w 1779345"/>
                <a:gd name="connsiteY4" fmla="*/ 573359 h 1779452"/>
                <a:gd name="connsiteX5" fmla="*/ 1402995 w 1779345"/>
                <a:gd name="connsiteY5" fmla="*/ 624566 h 1779452"/>
                <a:gd name="connsiteX6" fmla="*/ 632155 w 1779345"/>
                <a:gd name="connsiteY6" fmla="*/ 1542319 h 1779452"/>
                <a:gd name="connsiteX7" fmla="*/ 383133 w 1779345"/>
                <a:gd name="connsiteY7" fmla="*/ 1779453 h 1779452"/>
                <a:gd name="connsiteX8" fmla="*/ 0 w 1779345"/>
                <a:gd name="connsiteY8" fmla="*/ 1779453 h 1779452"/>
                <a:gd name="connsiteX9" fmla="*/ 0 w 1779345"/>
                <a:gd name="connsiteY9" fmla="*/ 1396319 h 1779452"/>
                <a:gd name="connsiteX10" fmla="*/ 237134 w 1779345"/>
                <a:gd name="connsiteY10" fmla="*/ 1147298 h 1779452"/>
                <a:gd name="connsiteX11" fmla="*/ 1154887 w 1779345"/>
                <a:gd name="connsiteY11" fmla="*/ 376154 h 1779452"/>
                <a:gd name="connsiteX12" fmla="*/ 1206703 w 1779345"/>
                <a:gd name="connsiteY12" fmla="*/ 276789 h 1779452"/>
                <a:gd name="connsiteX13" fmla="*/ 1171042 w 1779345"/>
                <a:gd name="connsiteY13" fmla="*/ 191140 h 1779452"/>
                <a:gd name="connsiteX14" fmla="*/ 1152754 w 1779345"/>
                <a:gd name="connsiteY14" fmla="*/ 112197 h 1779452"/>
                <a:gd name="connsiteX15" fmla="*/ 1215543 w 1779345"/>
                <a:gd name="connsiteY15" fmla="*/ 60990 h 1779452"/>
                <a:gd name="connsiteX16" fmla="*/ 1693164 w 1779345"/>
                <a:gd name="connsiteY16" fmla="*/ 640 h 1779452"/>
                <a:gd name="connsiteX17" fmla="*/ 1756867 w 1779345"/>
                <a:gd name="connsiteY17" fmla="*/ 22586 h 1779452"/>
                <a:gd name="connsiteX18" fmla="*/ 1778813 w 1779345"/>
                <a:gd name="connsiteY18" fmla="*/ 86289 h 1779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79345" h="1779452">
                  <a:moveTo>
                    <a:pt x="1778813" y="86289"/>
                  </a:moveTo>
                  <a:lnTo>
                    <a:pt x="1718463" y="563910"/>
                  </a:lnTo>
                  <a:cubicBezTo>
                    <a:pt x="1714805" y="593476"/>
                    <a:pt x="1695603" y="616946"/>
                    <a:pt x="1667256" y="626699"/>
                  </a:cubicBezTo>
                  <a:cubicBezTo>
                    <a:pt x="1638910" y="636453"/>
                    <a:pt x="1609344" y="629442"/>
                    <a:pt x="1588313" y="608411"/>
                  </a:cubicBezTo>
                  <a:cubicBezTo>
                    <a:pt x="1563015" y="583113"/>
                    <a:pt x="1527963" y="570311"/>
                    <a:pt x="1491996" y="573359"/>
                  </a:cubicBezTo>
                  <a:cubicBezTo>
                    <a:pt x="1456030" y="576407"/>
                    <a:pt x="1423721" y="595305"/>
                    <a:pt x="1402995" y="624566"/>
                  </a:cubicBezTo>
                  <a:cubicBezTo>
                    <a:pt x="1173785" y="951311"/>
                    <a:pt x="914400" y="1260074"/>
                    <a:pt x="632155" y="1542319"/>
                  </a:cubicBezTo>
                  <a:cubicBezTo>
                    <a:pt x="551688" y="1622786"/>
                    <a:pt x="467868" y="1702643"/>
                    <a:pt x="383133" y="1779453"/>
                  </a:cubicBezTo>
                  <a:lnTo>
                    <a:pt x="0" y="1779453"/>
                  </a:lnTo>
                  <a:lnTo>
                    <a:pt x="0" y="1396319"/>
                  </a:lnTo>
                  <a:cubicBezTo>
                    <a:pt x="76810" y="1311280"/>
                    <a:pt x="156667" y="1227460"/>
                    <a:pt x="237134" y="1147298"/>
                  </a:cubicBezTo>
                  <a:cubicBezTo>
                    <a:pt x="519379" y="865053"/>
                    <a:pt x="828141" y="605668"/>
                    <a:pt x="1154887" y="376154"/>
                  </a:cubicBezTo>
                  <a:cubicBezTo>
                    <a:pt x="1187196" y="353294"/>
                    <a:pt x="1206703" y="316108"/>
                    <a:pt x="1206703" y="276789"/>
                  </a:cubicBezTo>
                  <a:cubicBezTo>
                    <a:pt x="1206703" y="244480"/>
                    <a:pt x="1194207" y="214000"/>
                    <a:pt x="1171042" y="191140"/>
                  </a:cubicBezTo>
                  <a:cubicBezTo>
                    <a:pt x="1150011" y="170109"/>
                    <a:pt x="1143000" y="140543"/>
                    <a:pt x="1152754" y="112197"/>
                  </a:cubicBezTo>
                  <a:cubicBezTo>
                    <a:pt x="1162507" y="83850"/>
                    <a:pt x="1185977" y="64648"/>
                    <a:pt x="1215543" y="60990"/>
                  </a:cubicBezTo>
                  <a:lnTo>
                    <a:pt x="1693164" y="640"/>
                  </a:lnTo>
                  <a:cubicBezTo>
                    <a:pt x="1716634" y="-2408"/>
                    <a:pt x="1740103" y="5517"/>
                    <a:pt x="1756867" y="22586"/>
                  </a:cubicBezTo>
                  <a:cubicBezTo>
                    <a:pt x="1773631" y="39350"/>
                    <a:pt x="1781556" y="62514"/>
                    <a:pt x="1778813" y="86289"/>
                  </a:cubicBezTo>
                  <a:close/>
                </a:path>
              </a:pathLst>
            </a:custGeom>
            <a:solidFill>
              <a:srgbClr val="FFD500"/>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7" name="Freeform: Shape 546">
              <a:extLst>
                <a:ext uri="{FF2B5EF4-FFF2-40B4-BE49-F238E27FC236}">
                  <a16:creationId xmlns:a16="http://schemas.microsoft.com/office/drawing/2014/main" id="{5D9331C1-BF2E-6170-8F25-AFEDAD73FCE6}"/>
                </a:ext>
              </a:extLst>
            </p:cNvPr>
            <p:cNvSpPr/>
            <p:nvPr/>
          </p:nvSpPr>
          <p:spPr>
            <a:xfrm>
              <a:off x="1210635" y="1661120"/>
              <a:ext cx="1778843" cy="1756562"/>
            </a:xfrm>
            <a:custGeom>
              <a:avLst/>
              <a:gdLst>
                <a:gd name="connsiteX0" fmla="*/ 1778843 w 1778843"/>
                <a:gd name="connsiteY0" fmla="*/ 1756562 h 1756562"/>
                <a:gd name="connsiteX1" fmla="*/ 1396319 w 1778843"/>
                <a:gd name="connsiteY1" fmla="*/ 1756562 h 1756562"/>
                <a:gd name="connsiteX2" fmla="*/ 1147298 w 1778843"/>
                <a:gd name="connsiteY2" fmla="*/ 1519733 h 1756562"/>
                <a:gd name="connsiteX3" fmla="*/ 376458 w 1778843"/>
                <a:gd name="connsiteY3" fmla="*/ 601980 h 1756562"/>
                <a:gd name="connsiteX4" fmla="*/ 287457 w 1778843"/>
                <a:gd name="connsiteY4" fmla="*/ 550774 h 1756562"/>
                <a:gd name="connsiteX5" fmla="*/ 191140 w 1778843"/>
                <a:gd name="connsiteY5" fmla="*/ 585826 h 1756562"/>
                <a:gd name="connsiteX6" fmla="*/ 112197 w 1778843"/>
                <a:gd name="connsiteY6" fmla="*/ 604114 h 1756562"/>
                <a:gd name="connsiteX7" fmla="*/ 60990 w 1778843"/>
                <a:gd name="connsiteY7" fmla="*/ 541325 h 1756562"/>
                <a:gd name="connsiteX8" fmla="*/ 640 w 1778843"/>
                <a:gd name="connsiteY8" fmla="*/ 63703 h 1756562"/>
                <a:gd name="connsiteX9" fmla="*/ 22586 w 1778843"/>
                <a:gd name="connsiteY9" fmla="*/ 0 h 1756562"/>
                <a:gd name="connsiteX10" fmla="*/ 1778843 w 1778843"/>
                <a:gd name="connsiteY10" fmla="*/ 1756562 h 1756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78843" h="1756562">
                  <a:moveTo>
                    <a:pt x="1778843" y="1756562"/>
                  </a:moveTo>
                  <a:lnTo>
                    <a:pt x="1396319" y="1756562"/>
                  </a:lnTo>
                  <a:cubicBezTo>
                    <a:pt x="1311280" y="1679753"/>
                    <a:pt x="1227765" y="1599895"/>
                    <a:pt x="1147298" y="1519733"/>
                  </a:cubicBezTo>
                  <a:cubicBezTo>
                    <a:pt x="865053" y="1237488"/>
                    <a:pt x="605668" y="928726"/>
                    <a:pt x="376458" y="601980"/>
                  </a:cubicBezTo>
                  <a:cubicBezTo>
                    <a:pt x="355732" y="572414"/>
                    <a:pt x="323423" y="553822"/>
                    <a:pt x="287457" y="550774"/>
                  </a:cubicBezTo>
                  <a:cubicBezTo>
                    <a:pt x="251795" y="547726"/>
                    <a:pt x="216743" y="560527"/>
                    <a:pt x="191140" y="585826"/>
                  </a:cubicBezTo>
                  <a:cubicBezTo>
                    <a:pt x="170109" y="606857"/>
                    <a:pt x="140543" y="613867"/>
                    <a:pt x="112197" y="604114"/>
                  </a:cubicBezTo>
                  <a:cubicBezTo>
                    <a:pt x="83850" y="594360"/>
                    <a:pt x="64648" y="570890"/>
                    <a:pt x="60990" y="541325"/>
                  </a:cubicBezTo>
                  <a:lnTo>
                    <a:pt x="640" y="63703"/>
                  </a:lnTo>
                  <a:cubicBezTo>
                    <a:pt x="-2408" y="39929"/>
                    <a:pt x="5517" y="16764"/>
                    <a:pt x="22586" y="0"/>
                  </a:cubicBezTo>
                  <a:lnTo>
                    <a:pt x="1778843" y="1756562"/>
                  </a:lnTo>
                  <a:close/>
                </a:path>
              </a:pathLst>
            </a:custGeom>
            <a:solidFill>
              <a:srgbClr val="000000">
                <a:alpha val="10000"/>
              </a:srgbClr>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414042"/>
                </a:solidFill>
                <a:effectLst/>
                <a:uLnTx/>
                <a:uFillTx/>
                <a:latin typeface="Montserrat"/>
                <a:ea typeface="+mn-ea"/>
                <a:cs typeface="+mn-cs"/>
              </a:endParaRPr>
            </a:p>
          </p:txBody>
        </p:sp>
        <p:sp>
          <p:nvSpPr>
            <p:cNvPr id="548" name="Freeform: Shape 547">
              <a:extLst>
                <a:ext uri="{FF2B5EF4-FFF2-40B4-BE49-F238E27FC236}">
                  <a16:creationId xmlns:a16="http://schemas.microsoft.com/office/drawing/2014/main" id="{89CD9F7B-8C8C-F501-7A60-C6C369623D61}"/>
                </a:ext>
              </a:extLst>
            </p:cNvPr>
            <p:cNvSpPr/>
            <p:nvPr/>
          </p:nvSpPr>
          <p:spPr>
            <a:xfrm>
              <a:off x="1232916" y="3462488"/>
              <a:ext cx="1756562" cy="1779452"/>
            </a:xfrm>
            <a:custGeom>
              <a:avLst/>
              <a:gdLst>
                <a:gd name="connsiteX0" fmla="*/ 1756562 w 1756562"/>
                <a:gd name="connsiteY0" fmla="*/ 0 h 1779452"/>
                <a:gd name="connsiteX1" fmla="*/ 1756562 w 1756562"/>
                <a:gd name="connsiteY1" fmla="*/ 382829 h 1779452"/>
                <a:gd name="connsiteX2" fmla="*/ 1519733 w 1756562"/>
                <a:gd name="connsiteY2" fmla="*/ 631850 h 1779452"/>
                <a:gd name="connsiteX3" fmla="*/ 601980 w 1756562"/>
                <a:gd name="connsiteY3" fmla="*/ 1402994 h 1779452"/>
                <a:gd name="connsiteX4" fmla="*/ 550774 w 1756562"/>
                <a:gd name="connsiteY4" fmla="*/ 1491996 h 1779452"/>
                <a:gd name="connsiteX5" fmla="*/ 585826 w 1756562"/>
                <a:gd name="connsiteY5" fmla="*/ 1588313 h 1779452"/>
                <a:gd name="connsiteX6" fmla="*/ 604114 w 1756562"/>
                <a:gd name="connsiteY6" fmla="*/ 1667256 h 1779452"/>
                <a:gd name="connsiteX7" fmla="*/ 541325 w 1756562"/>
                <a:gd name="connsiteY7" fmla="*/ 1718462 h 1779452"/>
                <a:gd name="connsiteX8" fmla="*/ 63703 w 1756562"/>
                <a:gd name="connsiteY8" fmla="*/ 1778813 h 1779452"/>
                <a:gd name="connsiteX9" fmla="*/ 0 w 1756562"/>
                <a:gd name="connsiteY9" fmla="*/ 1756867 h 1779452"/>
                <a:gd name="connsiteX10" fmla="*/ 1756562 w 1756562"/>
                <a:gd name="connsiteY10" fmla="*/ 0 h 1779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56562" h="1779452">
                  <a:moveTo>
                    <a:pt x="1756562" y="0"/>
                  </a:moveTo>
                  <a:lnTo>
                    <a:pt x="1756562" y="382829"/>
                  </a:lnTo>
                  <a:cubicBezTo>
                    <a:pt x="1679753" y="467868"/>
                    <a:pt x="1599895" y="551383"/>
                    <a:pt x="1519733" y="631850"/>
                  </a:cubicBezTo>
                  <a:cubicBezTo>
                    <a:pt x="1237488" y="914095"/>
                    <a:pt x="928726" y="1173480"/>
                    <a:pt x="601980" y="1402994"/>
                  </a:cubicBezTo>
                  <a:cubicBezTo>
                    <a:pt x="572414" y="1423721"/>
                    <a:pt x="553822" y="1456030"/>
                    <a:pt x="550774" y="1491996"/>
                  </a:cubicBezTo>
                  <a:cubicBezTo>
                    <a:pt x="547726" y="1527962"/>
                    <a:pt x="560527" y="1563014"/>
                    <a:pt x="585826" y="1588313"/>
                  </a:cubicBezTo>
                  <a:cubicBezTo>
                    <a:pt x="606857" y="1609344"/>
                    <a:pt x="613867" y="1638910"/>
                    <a:pt x="604114" y="1667256"/>
                  </a:cubicBezTo>
                  <a:cubicBezTo>
                    <a:pt x="594360" y="1695602"/>
                    <a:pt x="570890" y="1714805"/>
                    <a:pt x="541325" y="1718462"/>
                  </a:cubicBezTo>
                  <a:lnTo>
                    <a:pt x="63703" y="1778813"/>
                  </a:lnTo>
                  <a:cubicBezTo>
                    <a:pt x="40234" y="1781861"/>
                    <a:pt x="16764" y="1773936"/>
                    <a:pt x="0" y="1756867"/>
                  </a:cubicBezTo>
                  <a:lnTo>
                    <a:pt x="1756562" y="0"/>
                  </a:lnTo>
                  <a:close/>
                </a:path>
              </a:pathLst>
            </a:custGeom>
            <a:solidFill>
              <a:srgbClr val="000000">
                <a:alpha val="10000"/>
              </a:srgbClr>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49" name="Freeform: Shape 548">
              <a:extLst>
                <a:ext uri="{FF2B5EF4-FFF2-40B4-BE49-F238E27FC236}">
                  <a16:creationId xmlns:a16="http://schemas.microsoft.com/office/drawing/2014/main" id="{B65FB3A0-CDCA-84A1-85D5-A6CD4FF738A6}"/>
                </a:ext>
              </a:extLst>
            </p:cNvPr>
            <p:cNvSpPr/>
            <p:nvPr/>
          </p:nvSpPr>
          <p:spPr>
            <a:xfrm>
              <a:off x="3034284" y="3462488"/>
              <a:ext cx="1779345" cy="1756562"/>
            </a:xfrm>
            <a:custGeom>
              <a:avLst/>
              <a:gdLst>
                <a:gd name="connsiteX0" fmla="*/ 1756867 w 1779345"/>
                <a:gd name="connsiteY0" fmla="*/ 1756562 h 1756562"/>
                <a:gd name="connsiteX1" fmla="*/ 0 w 1779345"/>
                <a:gd name="connsiteY1" fmla="*/ 0 h 1756562"/>
                <a:gd name="connsiteX2" fmla="*/ 382829 w 1779345"/>
                <a:gd name="connsiteY2" fmla="*/ 0 h 1756562"/>
                <a:gd name="connsiteX3" fmla="*/ 631851 w 1779345"/>
                <a:gd name="connsiteY3" fmla="*/ 236830 h 1756562"/>
                <a:gd name="connsiteX4" fmla="*/ 1402995 w 1779345"/>
                <a:gd name="connsiteY4" fmla="*/ 1154582 h 1756562"/>
                <a:gd name="connsiteX5" fmla="*/ 1491996 w 1779345"/>
                <a:gd name="connsiteY5" fmla="*/ 1205789 h 1756562"/>
                <a:gd name="connsiteX6" fmla="*/ 1588313 w 1779345"/>
                <a:gd name="connsiteY6" fmla="*/ 1170737 h 1756562"/>
                <a:gd name="connsiteX7" fmla="*/ 1667256 w 1779345"/>
                <a:gd name="connsiteY7" fmla="*/ 1152449 h 1756562"/>
                <a:gd name="connsiteX8" fmla="*/ 1718463 w 1779345"/>
                <a:gd name="connsiteY8" fmla="*/ 1215238 h 1756562"/>
                <a:gd name="connsiteX9" fmla="*/ 1778813 w 1779345"/>
                <a:gd name="connsiteY9" fmla="*/ 1692859 h 1756562"/>
                <a:gd name="connsiteX10" fmla="*/ 1756867 w 1779345"/>
                <a:gd name="connsiteY10" fmla="*/ 1756562 h 1756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79345" h="1756562">
                  <a:moveTo>
                    <a:pt x="1756867" y="1756562"/>
                  </a:moveTo>
                  <a:lnTo>
                    <a:pt x="0" y="0"/>
                  </a:lnTo>
                  <a:lnTo>
                    <a:pt x="382829" y="0"/>
                  </a:lnTo>
                  <a:cubicBezTo>
                    <a:pt x="467868" y="76810"/>
                    <a:pt x="551383" y="156667"/>
                    <a:pt x="631851" y="236830"/>
                  </a:cubicBezTo>
                  <a:cubicBezTo>
                    <a:pt x="914095" y="519074"/>
                    <a:pt x="1173480" y="827837"/>
                    <a:pt x="1402995" y="1154582"/>
                  </a:cubicBezTo>
                  <a:cubicBezTo>
                    <a:pt x="1423721" y="1184148"/>
                    <a:pt x="1456030" y="1202741"/>
                    <a:pt x="1491996" y="1205789"/>
                  </a:cubicBezTo>
                  <a:cubicBezTo>
                    <a:pt x="1527963" y="1208837"/>
                    <a:pt x="1562710" y="1196035"/>
                    <a:pt x="1588313" y="1170737"/>
                  </a:cubicBezTo>
                  <a:cubicBezTo>
                    <a:pt x="1609344" y="1149706"/>
                    <a:pt x="1638910" y="1142695"/>
                    <a:pt x="1667256" y="1152449"/>
                  </a:cubicBezTo>
                  <a:cubicBezTo>
                    <a:pt x="1695603" y="1162202"/>
                    <a:pt x="1714805" y="1185672"/>
                    <a:pt x="1718463" y="1215238"/>
                  </a:cubicBezTo>
                  <a:lnTo>
                    <a:pt x="1778813" y="1692859"/>
                  </a:lnTo>
                  <a:cubicBezTo>
                    <a:pt x="1781556" y="1716634"/>
                    <a:pt x="1773631" y="1739798"/>
                    <a:pt x="1756867" y="1756562"/>
                  </a:cubicBezTo>
                  <a:close/>
                </a:path>
              </a:pathLst>
            </a:custGeom>
            <a:solidFill>
              <a:srgbClr val="000000">
                <a:alpha val="10000"/>
              </a:srgbClr>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sp>
          <p:nvSpPr>
            <p:cNvPr id="550" name="Freeform: Shape 549">
              <a:extLst>
                <a:ext uri="{FF2B5EF4-FFF2-40B4-BE49-F238E27FC236}">
                  <a16:creationId xmlns:a16="http://schemas.microsoft.com/office/drawing/2014/main" id="{F3E132D3-990E-1AC8-F733-0DC703BB30D0}"/>
                </a:ext>
              </a:extLst>
            </p:cNvPr>
            <p:cNvSpPr/>
            <p:nvPr/>
          </p:nvSpPr>
          <p:spPr>
            <a:xfrm>
              <a:off x="3034284" y="1638533"/>
              <a:ext cx="1756867" cy="1779148"/>
            </a:xfrm>
            <a:custGeom>
              <a:avLst/>
              <a:gdLst>
                <a:gd name="connsiteX0" fmla="*/ 1756867 w 1756867"/>
                <a:gd name="connsiteY0" fmla="*/ 22282 h 1779148"/>
                <a:gd name="connsiteX1" fmla="*/ 0 w 1756867"/>
                <a:gd name="connsiteY1" fmla="*/ 1779149 h 1779148"/>
                <a:gd name="connsiteX2" fmla="*/ 0 w 1756867"/>
                <a:gd name="connsiteY2" fmla="*/ 1396320 h 1779148"/>
                <a:gd name="connsiteX3" fmla="*/ 237134 w 1756867"/>
                <a:gd name="connsiteY3" fmla="*/ 1147298 h 1779148"/>
                <a:gd name="connsiteX4" fmla="*/ 1154887 w 1756867"/>
                <a:gd name="connsiteY4" fmla="*/ 376154 h 1779148"/>
                <a:gd name="connsiteX5" fmla="*/ 1206703 w 1756867"/>
                <a:gd name="connsiteY5" fmla="*/ 276790 h 1779148"/>
                <a:gd name="connsiteX6" fmla="*/ 1171042 w 1756867"/>
                <a:gd name="connsiteY6" fmla="*/ 191141 h 1779148"/>
                <a:gd name="connsiteX7" fmla="*/ 1152754 w 1756867"/>
                <a:gd name="connsiteY7" fmla="*/ 112198 h 1779148"/>
                <a:gd name="connsiteX8" fmla="*/ 1215543 w 1756867"/>
                <a:gd name="connsiteY8" fmla="*/ 60991 h 1779148"/>
                <a:gd name="connsiteX9" fmla="*/ 1693164 w 1756867"/>
                <a:gd name="connsiteY9" fmla="*/ 641 h 1779148"/>
                <a:gd name="connsiteX10" fmla="*/ 1756867 w 1756867"/>
                <a:gd name="connsiteY10" fmla="*/ 22282 h 1779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56867" h="1779148">
                  <a:moveTo>
                    <a:pt x="1756867" y="22282"/>
                  </a:moveTo>
                  <a:lnTo>
                    <a:pt x="0" y="1779149"/>
                  </a:lnTo>
                  <a:lnTo>
                    <a:pt x="0" y="1396320"/>
                  </a:lnTo>
                  <a:cubicBezTo>
                    <a:pt x="76810" y="1311281"/>
                    <a:pt x="156667" y="1227461"/>
                    <a:pt x="237134" y="1147298"/>
                  </a:cubicBezTo>
                  <a:cubicBezTo>
                    <a:pt x="519379" y="865054"/>
                    <a:pt x="828141" y="605669"/>
                    <a:pt x="1154887" y="376154"/>
                  </a:cubicBezTo>
                  <a:cubicBezTo>
                    <a:pt x="1187196" y="353294"/>
                    <a:pt x="1206703" y="316109"/>
                    <a:pt x="1206703" y="276790"/>
                  </a:cubicBezTo>
                  <a:cubicBezTo>
                    <a:pt x="1206703" y="244481"/>
                    <a:pt x="1194207" y="214001"/>
                    <a:pt x="1171042" y="191141"/>
                  </a:cubicBezTo>
                  <a:cubicBezTo>
                    <a:pt x="1150011" y="170110"/>
                    <a:pt x="1143000" y="140544"/>
                    <a:pt x="1152754" y="112198"/>
                  </a:cubicBezTo>
                  <a:cubicBezTo>
                    <a:pt x="1162507" y="83851"/>
                    <a:pt x="1185977" y="64649"/>
                    <a:pt x="1215543" y="60991"/>
                  </a:cubicBezTo>
                  <a:lnTo>
                    <a:pt x="1693164" y="641"/>
                  </a:lnTo>
                  <a:cubicBezTo>
                    <a:pt x="1716634" y="-2407"/>
                    <a:pt x="1740103" y="5518"/>
                    <a:pt x="1756867" y="22282"/>
                  </a:cubicBezTo>
                  <a:close/>
                </a:path>
              </a:pathLst>
            </a:custGeom>
            <a:solidFill>
              <a:srgbClr val="000000">
                <a:alpha val="10000"/>
              </a:srgbClr>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grpSp>
          <p:nvGrpSpPr>
            <p:cNvPr id="588" name="Group 587">
              <a:extLst>
                <a:ext uri="{FF2B5EF4-FFF2-40B4-BE49-F238E27FC236}">
                  <a16:creationId xmlns:a16="http://schemas.microsoft.com/office/drawing/2014/main" id="{3D3E27EA-48C3-A614-B0A0-C1D670D27D9C}"/>
                </a:ext>
              </a:extLst>
            </p:cNvPr>
            <p:cNvGrpSpPr/>
            <p:nvPr/>
          </p:nvGrpSpPr>
          <p:grpSpPr>
            <a:xfrm>
              <a:off x="2587485" y="1763295"/>
              <a:ext cx="826617" cy="826617"/>
              <a:chOff x="7680706" y="1469135"/>
              <a:chExt cx="826617" cy="826617"/>
            </a:xfrm>
          </p:grpSpPr>
          <p:sp>
            <p:nvSpPr>
              <p:cNvPr id="589" name="Freeform: Shape 588">
                <a:extLst>
                  <a:ext uri="{FF2B5EF4-FFF2-40B4-BE49-F238E27FC236}">
                    <a16:creationId xmlns:a16="http://schemas.microsoft.com/office/drawing/2014/main" id="{247818C3-6B6A-E42C-6177-6AD346B33219}"/>
                  </a:ext>
                </a:extLst>
              </p:cNvPr>
              <p:cNvSpPr/>
              <p:nvPr/>
            </p:nvSpPr>
            <p:spPr>
              <a:xfrm>
                <a:off x="7680706" y="1469135"/>
                <a:ext cx="826617" cy="826617"/>
              </a:xfrm>
              <a:custGeom>
                <a:avLst/>
                <a:gdLst>
                  <a:gd name="connsiteX0" fmla="*/ 413309 w 826617"/>
                  <a:gd name="connsiteY0" fmla="*/ 826618 h 826617"/>
                  <a:gd name="connsiteX1" fmla="*/ 0 w 826617"/>
                  <a:gd name="connsiteY1" fmla="*/ 413309 h 826617"/>
                  <a:gd name="connsiteX2" fmla="*/ 413309 w 826617"/>
                  <a:gd name="connsiteY2" fmla="*/ 0 h 826617"/>
                  <a:gd name="connsiteX3" fmla="*/ 826617 w 826617"/>
                  <a:gd name="connsiteY3" fmla="*/ 413309 h 826617"/>
                  <a:gd name="connsiteX4" fmla="*/ 413309 w 826617"/>
                  <a:gd name="connsiteY4" fmla="*/ 826618 h 826617"/>
                  <a:gd name="connsiteX5" fmla="*/ 413309 w 826617"/>
                  <a:gd name="connsiteY5" fmla="*/ 29566 h 826617"/>
                  <a:gd name="connsiteX6" fmla="*/ 29565 w 826617"/>
                  <a:gd name="connsiteY6" fmla="*/ 413309 h 826617"/>
                  <a:gd name="connsiteX7" fmla="*/ 413309 w 826617"/>
                  <a:gd name="connsiteY7" fmla="*/ 797052 h 826617"/>
                  <a:gd name="connsiteX8" fmla="*/ 797052 w 826617"/>
                  <a:gd name="connsiteY8" fmla="*/ 413309 h 826617"/>
                  <a:gd name="connsiteX9" fmla="*/ 413309 w 826617"/>
                  <a:gd name="connsiteY9" fmla="*/ 29566 h 82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6617" h="826617">
                    <a:moveTo>
                      <a:pt x="413309" y="826618"/>
                    </a:moveTo>
                    <a:cubicBezTo>
                      <a:pt x="185623" y="826618"/>
                      <a:pt x="0" y="641299"/>
                      <a:pt x="0" y="413309"/>
                    </a:cubicBezTo>
                    <a:cubicBezTo>
                      <a:pt x="0" y="185623"/>
                      <a:pt x="185319" y="0"/>
                      <a:pt x="413309" y="0"/>
                    </a:cubicBezTo>
                    <a:cubicBezTo>
                      <a:pt x="641299" y="0"/>
                      <a:pt x="826617" y="185318"/>
                      <a:pt x="826617" y="413309"/>
                    </a:cubicBezTo>
                    <a:cubicBezTo>
                      <a:pt x="826617" y="641299"/>
                      <a:pt x="641299" y="826618"/>
                      <a:pt x="413309" y="826618"/>
                    </a:cubicBezTo>
                    <a:close/>
                    <a:moveTo>
                      <a:pt x="413309" y="29566"/>
                    </a:moveTo>
                    <a:cubicBezTo>
                      <a:pt x="201777" y="29566"/>
                      <a:pt x="29565" y="201778"/>
                      <a:pt x="29565" y="413309"/>
                    </a:cubicBezTo>
                    <a:cubicBezTo>
                      <a:pt x="29565" y="624840"/>
                      <a:pt x="201777" y="797052"/>
                      <a:pt x="413309" y="797052"/>
                    </a:cubicBezTo>
                    <a:cubicBezTo>
                      <a:pt x="624840" y="797052"/>
                      <a:pt x="797052" y="624840"/>
                      <a:pt x="797052" y="413309"/>
                    </a:cubicBezTo>
                    <a:cubicBezTo>
                      <a:pt x="797357" y="201778"/>
                      <a:pt x="625145" y="29566"/>
                      <a:pt x="413309" y="29566"/>
                    </a:cubicBezTo>
                    <a:close/>
                  </a:path>
                </a:pathLst>
              </a:custGeom>
              <a:solidFill>
                <a:schemeClr val="accent5">
                  <a:lumMod val="60000"/>
                  <a:lumOff val="40000"/>
                </a:schemeClr>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pic>
            <p:nvPicPr>
              <p:cNvPr id="590" name="Graphic 589" descr="Bullseye with solid fill">
                <a:extLst>
                  <a:ext uri="{FF2B5EF4-FFF2-40B4-BE49-F238E27FC236}">
                    <a16:creationId xmlns:a16="http://schemas.microsoft.com/office/drawing/2014/main" id="{24386340-A731-114E-9336-5C6B8D939C84}"/>
                  </a:ext>
                </a:extLst>
              </p:cNvPr>
              <p:cNvPicPr>
                <a:picLocks noChangeAspect="1"/>
              </p:cNvPicPr>
              <p:nvPr/>
            </p:nvPicPr>
            <p:blipFill>
              <a:blip r:embed="rId3" cstate="hq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810852" y="1599281"/>
                <a:ext cx="566325" cy="566325"/>
              </a:xfrm>
              <a:prstGeom prst="rect">
                <a:avLst/>
              </a:prstGeom>
            </p:spPr>
          </p:pic>
        </p:grpSp>
        <p:grpSp>
          <p:nvGrpSpPr>
            <p:cNvPr id="591" name="Group 590">
              <a:extLst>
                <a:ext uri="{FF2B5EF4-FFF2-40B4-BE49-F238E27FC236}">
                  <a16:creationId xmlns:a16="http://schemas.microsoft.com/office/drawing/2014/main" id="{8CC0C784-E9C4-11B8-9042-5AE9BA76314D}"/>
                </a:ext>
              </a:extLst>
            </p:cNvPr>
            <p:cNvGrpSpPr/>
            <p:nvPr/>
          </p:nvGrpSpPr>
          <p:grpSpPr>
            <a:xfrm>
              <a:off x="2587485" y="4265524"/>
              <a:ext cx="826617" cy="826617"/>
              <a:chOff x="7680706" y="3765194"/>
              <a:chExt cx="826617" cy="826617"/>
            </a:xfrm>
          </p:grpSpPr>
          <p:sp>
            <p:nvSpPr>
              <p:cNvPr id="592" name="Freeform: Shape 591">
                <a:extLst>
                  <a:ext uri="{FF2B5EF4-FFF2-40B4-BE49-F238E27FC236}">
                    <a16:creationId xmlns:a16="http://schemas.microsoft.com/office/drawing/2014/main" id="{215B3872-3CB3-70F7-0F59-10E297B9F3D6}"/>
                  </a:ext>
                </a:extLst>
              </p:cNvPr>
              <p:cNvSpPr/>
              <p:nvPr/>
            </p:nvSpPr>
            <p:spPr>
              <a:xfrm>
                <a:off x="7680706" y="3765194"/>
                <a:ext cx="826617" cy="826617"/>
              </a:xfrm>
              <a:custGeom>
                <a:avLst/>
                <a:gdLst>
                  <a:gd name="connsiteX0" fmla="*/ 413309 w 826617"/>
                  <a:gd name="connsiteY0" fmla="*/ 826617 h 826617"/>
                  <a:gd name="connsiteX1" fmla="*/ 0 w 826617"/>
                  <a:gd name="connsiteY1" fmla="*/ 413309 h 826617"/>
                  <a:gd name="connsiteX2" fmla="*/ 413309 w 826617"/>
                  <a:gd name="connsiteY2" fmla="*/ 0 h 826617"/>
                  <a:gd name="connsiteX3" fmla="*/ 826617 w 826617"/>
                  <a:gd name="connsiteY3" fmla="*/ 413309 h 826617"/>
                  <a:gd name="connsiteX4" fmla="*/ 413309 w 826617"/>
                  <a:gd name="connsiteY4" fmla="*/ 826617 h 826617"/>
                  <a:gd name="connsiteX5" fmla="*/ 413309 w 826617"/>
                  <a:gd name="connsiteY5" fmla="*/ 29565 h 826617"/>
                  <a:gd name="connsiteX6" fmla="*/ 29565 w 826617"/>
                  <a:gd name="connsiteY6" fmla="*/ 413309 h 826617"/>
                  <a:gd name="connsiteX7" fmla="*/ 413309 w 826617"/>
                  <a:gd name="connsiteY7" fmla="*/ 797052 h 826617"/>
                  <a:gd name="connsiteX8" fmla="*/ 797052 w 826617"/>
                  <a:gd name="connsiteY8" fmla="*/ 413309 h 826617"/>
                  <a:gd name="connsiteX9" fmla="*/ 413309 w 826617"/>
                  <a:gd name="connsiteY9" fmla="*/ 29565 h 82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6617" h="826617">
                    <a:moveTo>
                      <a:pt x="413309" y="826617"/>
                    </a:moveTo>
                    <a:cubicBezTo>
                      <a:pt x="185623" y="826617"/>
                      <a:pt x="0" y="641299"/>
                      <a:pt x="0" y="413309"/>
                    </a:cubicBezTo>
                    <a:cubicBezTo>
                      <a:pt x="0" y="185318"/>
                      <a:pt x="185319" y="0"/>
                      <a:pt x="413309" y="0"/>
                    </a:cubicBezTo>
                    <a:cubicBezTo>
                      <a:pt x="641299" y="0"/>
                      <a:pt x="826617" y="185318"/>
                      <a:pt x="826617" y="413309"/>
                    </a:cubicBezTo>
                    <a:cubicBezTo>
                      <a:pt x="826617" y="641299"/>
                      <a:pt x="641299" y="826617"/>
                      <a:pt x="413309" y="826617"/>
                    </a:cubicBezTo>
                    <a:close/>
                    <a:moveTo>
                      <a:pt x="413309" y="29565"/>
                    </a:moveTo>
                    <a:cubicBezTo>
                      <a:pt x="201777" y="29565"/>
                      <a:pt x="29565" y="201777"/>
                      <a:pt x="29565" y="413309"/>
                    </a:cubicBezTo>
                    <a:cubicBezTo>
                      <a:pt x="29565" y="624840"/>
                      <a:pt x="201777" y="797052"/>
                      <a:pt x="413309" y="797052"/>
                    </a:cubicBezTo>
                    <a:cubicBezTo>
                      <a:pt x="624840" y="797052"/>
                      <a:pt x="797052" y="624840"/>
                      <a:pt x="797052" y="413309"/>
                    </a:cubicBezTo>
                    <a:cubicBezTo>
                      <a:pt x="797357" y="201777"/>
                      <a:pt x="625145" y="29565"/>
                      <a:pt x="413309" y="29565"/>
                    </a:cubicBezTo>
                    <a:close/>
                  </a:path>
                </a:pathLst>
              </a:custGeom>
              <a:solidFill>
                <a:srgbClr val="77DA00"/>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pic>
            <p:nvPicPr>
              <p:cNvPr id="593" name="Graphic 592" descr="Group brainstorm with solid fill">
                <a:extLst>
                  <a:ext uri="{FF2B5EF4-FFF2-40B4-BE49-F238E27FC236}">
                    <a16:creationId xmlns:a16="http://schemas.microsoft.com/office/drawing/2014/main" id="{165129D2-B4DC-37FA-6C82-5E9BC0F7BCEA}"/>
                  </a:ext>
                </a:extLst>
              </p:cNvPr>
              <p:cNvPicPr>
                <a:picLocks noChangeAspect="1"/>
              </p:cNvPicPr>
              <p:nvPr/>
            </p:nvPicPr>
            <p:blipFill>
              <a:blip r:embed="rId5" cstate="hq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810852" y="3895340"/>
                <a:ext cx="566325" cy="566325"/>
              </a:xfrm>
              <a:prstGeom prst="rect">
                <a:avLst/>
              </a:prstGeom>
            </p:spPr>
          </p:pic>
        </p:grpSp>
        <p:grpSp>
          <p:nvGrpSpPr>
            <p:cNvPr id="585" name="Group 584">
              <a:extLst>
                <a:ext uri="{FF2B5EF4-FFF2-40B4-BE49-F238E27FC236}">
                  <a16:creationId xmlns:a16="http://schemas.microsoft.com/office/drawing/2014/main" id="{5CC970A5-060A-E05D-5847-EE6C5B058257}"/>
                </a:ext>
              </a:extLst>
            </p:cNvPr>
            <p:cNvGrpSpPr/>
            <p:nvPr/>
          </p:nvGrpSpPr>
          <p:grpSpPr>
            <a:xfrm>
              <a:off x="1210436" y="3014562"/>
              <a:ext cx="826617" cy="826312"/>
              <a:chOff x="7680706" y="2628900"/>
              <a:chExt cx="826617" cy="826312"/>
            </a:xfrm>
          </p:grpSpPr>
          <p:sp>
            <p:nvSpPr>
              <p:cNvPr id="586" name="Freeform: Shape 585">
                <a:extLst>
                  <a:ext uri="{FF2B5EF4-FFF2-40B4-BE49-F238E27FC236}">
                    <a16:creationId xmlns:a16="http://schemas.microsoft.com/office/drawing/2014/main" id="{12A491CA-03CC-B4B7-D3D4-A4553B5B47A8}"/>
                  </a:ext>
                </a:extLst>
              </p:cNvPr>
              <p:cNvSpPr/>
              <p:nvPr/>
            </p:nvSpPr>
            <p:spPr>
              <a:xfrm>
                <a:off x="7680706" y="2628900"/>
                <a:ext cx="826617" cy="826312"/>
              </a:xfrm>
              <a:custGeom>
                <a:avLst/>
                <a:gdLst>
                  <a:gd name="connsiteX0" fmla="*/ 413309 w 826617"/>
                  <a:gd name="connsiteY0" fmla="*/ 826313 h 826312"/>
                  <a:gd name="connsiteX1" fmla="*/ 0 w 826617"/>
                  <a:gd name="connsiteY1" fmla="*/ 413004 h 826312"/>
                  <a:gd name="connsiteX2" fmla="*/ 413309 w 826617"/>
                  <a:gd name="connsiteY2" fmla="*/ 0 h 826312"/>
                  <a:gd name="connsiteX3" fmla="*/ 826617 w 826617"/>
                  <a:gd name="connsiteY3" fmla="*/ 413309 h 826312"/>
                  <a:gd name="connsiteX4" fmla="*/ 413309 w 826617"/>
                  <a:gd name="connsiteY4" fmla="*/ 826313 h 826312"/>
                  <a:gd name="connsiteX5" fmla="*/ 413309 w 826617"/>
                  <a:gd name="connsiteY5" fmla="*/ 29261 h 826312"/>
                  <a:gd name="connsiteX6" fmla="*/ 29565 w 826617"/>
                  <a:gd name="connsiteY6" fmla="*/ 413004 h 826312"/>
                  <a:gd name="connsiteX7" fmla="*/ 413309 w 826617"/>
                  <a:gd name="connsiteY7" fmla="*/ 796747 h 826312"/>
                  <a:gd name="connsiteX8" fmla="*/ 797052 w 826617"/>
                  <a:gd name="connsiteY8" fmla="*/ 413004 h 826312"/>
                  <a:gd name="connsiteX9" fmla="*/ 413309 w 826617"/>
                  <a:gd name="connsiteY9" fmla="*/ 29261 h 826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6617" h="826312">
                    <a:moveTo>
                      <a:pt x="413309" y="826313"/>
                    </a:moveTo>
                    <a:cubicBezTo>
                      <a:pt x="185623" y="826313"/>
                      <a:pt x="0" y="640994"/>
                      <a:pt x="0" y="413004"/>
                    </a:cubicBezTo>
                    <a:cubicBezTo>
                      <a:pt x="0" y="185014"/>
                      <a:pt x="185623" y="0"/>
                      <a:pt x="413309" y="0"/>
                    </a:cubicBezTo>
                    <a:cubicBezTo>
                      <a:pt x="640995" y="0"/>
                      <a:pt x="826617" y="185318"/>
                      <a:pt x="826617" y="413309"/>
                    </a:cubicBezTo>
                    <a:cubicBezTo>
                      <a:pt x="826617" y="641299"/>
                      <a:pt x="641299" y="826313"/>
                      <a:pt x="413309" y="826313"/>
                    </a:cubicBezTo>
                    <a:close/>
                    <a:moveTo>
                      <a:pt x="413309" y="29261"/>
                    </a:moveTo>
                    <a:cubicBezTo>
                      <a:pt x="201777" y="29261"/>
                      <a:pt x="29565" y="201473"/>
                      <a:pt x="29565" y="413004"/>
                    </a:cubicBezTo>
                    <a:cubicBezTo>
                      <a:pt x="29565" y="624535"/>
                      <a:pt x="201777" y="796747"/>
                      <a:pt x="413309" y="796747"/>
                    </a:cubicBezTo>
                    <a:cubicBezTo>
                      <a:pt x="624840" y="796747"/>
                      <a:pt x="797052" y="624535"/>
                      <a:pt x="797052" y="413004"/>
                    </a:cubicBezTo>
                    <a:cubicBezTo>
                      <a:pt x="797357" y="201473"/>
                      <a:pt x="625145" y="29261"/>
                      <a:pt x="413309" y="29261"/>
                    </a:cubicBezTo>
                    <a:close/>
                  </a:path>
                </a:pathLst>
              </a:custGeom>
              <a:solidFill>
                <a:srgbClr val="FE0214"/>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pic>
            <p:nvPicPr>
              <p:cNvPr id="587" name="Graphic 586" descr="Atom with solid fill">
                <a:extLst>
                  <a:ext uri="{FF2B5EF4-FFF2-40B4-BE49-F238E27FC236}">
                    <a16:creationId xmlns:a16="http://schemas.microsoft.com/office/drawing/2014/main" id="{0643F62A-8432-5E3A-ACF4-2EA0C9F8093C}"/>
                  </a:ext>
                </a:extLst>
              </p:cNvPr>
              <p:cNvPicPr>
                <a:picLocks noChangeAspect="1"/>
              </p:cNvPicPr>
              <p:nvPr/>
            </p:nvPicPr>
            <p:blipFill>
              <a:blip r:embed="rId7" cstate="hq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810852" y="2758894"/>
                <a:ext cx="566325" cy="566325"/>
              </a:xfrm>
              <a:prstGeom prst="rect">
                <a:avLst/>
              </a:prstGeom>
            </p:spPr>
          </p:pic>
        </p:grpSp>
        <p:grpSp>
          <p:nvGrpSpPr>
            <p:cNvPr id="594" name="Group 593">
              <a:extLst>
                <a:ext uri="{FF2B5EF4-FFF2-40B4-BE49-F238E27FC236}">
                  <a16:creationId xmlns:a16="http://schemas.microsoft.com/office/drawing/2014/main" id="{641D35CF-68F5-6C51-C1B8-B7CD8681963F}"/>
                </a:ext>
              </a:extLst>
            </p:cNvPr>
            <p:cNvGrpSpPr/>
            <p:nvPr/>
          </p:nvGrpSpPr>
          <p:grpSpPr>
            <a:xfrm>
              <a:off x="3964534" y="3014410"/>
              <a:ext cx="826617" cy="826617"/>
              <a:chOff x="7680706" y="4901793"/>
              <a:chExt cx="826617" cy="826617"/>
            </a:xfrm>
          </p:grpSpPr>
          <p:sp>
            <p:nvSpPr>
              <p:cNvPr id="595" name="Freeform: Shape 594">
                <a:extLst>
                  <a:ext uri="{FF2B5EF4-FFF2-40B4-BE49-F238E27FC236}">
                    <a16:creationId xmlns:a16="http://schemas.microsoft.com/office/drawing/2014/main" id="{DCD065D2-C1E1-919F-B23B-CAB4E433791C}"/>
                  </a:ext>
                </a:extLst>
              </p:cNvPr>
              <p:cNvSpPr/>
              <p:nvPr/>
            </p:nvSpPr>
            <p:spPr>
              <a:xfrm>
                <a:off x="7680706" y="4901793"/>
                <a:ext cx="826617" cy="826617"/>
              </a:xfrm>
              <a:custGeom>
                <a:avLst/>
                <a:gdLst>
                  <a:gd name="connsiteX0" fmla="*/ 413309 w 826617"/>
                  <a:gd name="connsiteY0" fmla="*/ 826618 h 826617"/>
                  <a:gd name="connsiteX1" fmla="*/ 0 w 826617"/>
                  <a:gd name="connsiteY1" fmla="*/ 413309 h 826617"/>
                  <a:gd name="connsiteX2" fmla="*/ 413309 w 826617"/>
                  <a:gd name="connsiteY2" fmla="*/ 0 h 826617"/>
                  <a:gd name="connsiteX3" fmla="*/ 826617 w 826617"/>
                  <a:gd name="connsiteY3" fmla="*/ 413309 h 826617"/>
                  <a:gd name="connsiteX4" fmla="*/ 413309 w 826617"/>
                  <a:gd name="connsiteY4" fmla="*/ 826618 h 826617"/>
                  <a:gd name="connsiteX5" fmla="*/ 413309 w 826617"/>
                  <a:gd name="connsiteY5" fmla="*/ 29566 h 826617"/>
                  <a:gd name="connsiteX6" fmla="*/ 29565 w 826617"/>
                  <a:gd name="connsiteY6" fmla="*/ 413309 h 826617"/>
                  <a:gd name="connsiteX7" fmla="*/ 413309 w 826617"/>
                  <a:gd name="connsiteY7" fmla="*/ 797052 h 826617"/>
                  <a:gd name="connsiteX8" fmla="*/ 797052 w 826617"/>
                  <a:gd name="connsiteY8" fmla="*/ 413309 h 826617"/>
                  <a:gd name="connsiteX9" fmla="*/ 413309 w 826617"/>
                  <a:gd name="connsiteY9" fmla="*/ 29566 h 82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6617" h="826617">
                    <a:moveTo>
                      <a:pt x="413309" y="826618"/>
                    </a:moveTo>
                    <a:cubicBezTo>
                      <a:pt x="185623" y="826618"/>
                      <a:pt x="0" y="641299"/>
                      <a:pt x="0" y="413309"/>
                    </a:cubicBezTo>
                    <a:cubicBezTo>
                      <a:pt x="0" y="185623"/>
                      <a:pt x="185319" y="0"/>
                      <a:pt x="413309" y="0"/>
                    </a:cubicBezTo>
                    <a:cubicBezTo>
                      <a:pt x="641299" y="0"/>
                      <a:pt x="826617" y="185319"/>
                      <a:pt x="826617" y="413309"/>
                    </a:cubicBezTo>
                    <a:cubicBezTo>
                      <a:pt x="826617" y="641299"/>
                      <a:pt x="641299" y="826618"/>
                      <a:pt x="413309" y="826618"/>
                    </a:cubicBezTo>
                    <a:close/>
                    <a:moveTo>
                      <a:pt x="413309" y="29566"/>
                    </a:moveTo>
                    <a:cubicBezTo>
                      <a:pt x="201777" y="29566"/>
                      <a:pt x="29565" y="201778"/>
                      <a:pt x="29565" y="413309"/>
                    </a:cubicBezTo>
                    <a:cubicBezTo>
                      <a:pt x="29565" y="624840"/>
                      <a:pt x="201777" y="797052"/>
                      <a:pt x="413309" y="797052"/>
                    </a:cubicBezTo>
                    <a:cubicBezTo>
                      <a:pt x="624840" y="797052"/>
                      <a:pt x="797052" y="624840"/>
                      <a:pt x="797052" y="413309"/>
                    </a:cubicBezTo>
                    <a:cubicBezTo>
                      <a:pt x="797052" y="201778"/>
                      <a:pt x="625145" y="29566"/>
                      <a:pt x="413309" y="29566"/>
                    </a:cubicBezTo>
                    <a:close/>
                  </a:path>
                </a:pathLst>
              </a:custGeom>
              <a:solidFill>
                <a:schemeClr val="accent2"/>
              </a:solidFill>
              <a:ln w="3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14042"/>
                  </a:solidFill>
                  <a:effectLst/>
                  <a:uLnTx/>
                  <a:uFillTx/>
                  <a:latin typeface="Montserrat"/>
                  <a:ea typeface="+mn-ea"/>
                  <a:cs typeface="+mn-cs"/>
                </a:endParaRPr>
              </a:p>
            </p:txBody>
          </p:sp>
          <p:pic>
            <p:nvPicPr>
              <p:cNvPr id="596" name="Graphic 595" descr="Lightbulb and gear with solid fill">
                <a:extLst>
                  <a:ext uri="{FF2B5EF4-FFF2-40B4-BE49-F238E27FC236}">
                    <a16:creationId xmlns:a16="http://schemas.microsoft.com/office/drawing/2014/main" id="{BF61BB01-2626-7CF6-B76E-539C80ABB98B}"/>
                  </a:ext>
                </a:extLst>
              </p:cNvPr>
              <p:cNvPicPr>
                <a:picLocks noChangeAspect="1"/>
              </p:cNvPicPr>
              <p:nvPr/>
            </p:nvPicPr>
            <p:blipFill>
              <a:blip r:embed="rId9" cstate="hq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7810852" y="5031939"/>
                <a:ext cx="566325" cy="566325"/>
              </a:xfrm>
              <a:prstGeom prst="rect">
                <a:avLst/>
              </a:prstGeom>
            </p:spPr>
          </p:pic>
        </p:grpSp>
        <p:sp>
          <p:nvSpPr>
            <p:cNvPr id="599" name="TextBox 598">
              <a:extLst>
                <a:ext uri="{FF2B5EF4-FFF2-40B4-BE49-F238E27FC236}">
                  <a16:creationId xmlns:a16="http://schemas.microsoft.com/office/drawing/2014/main" id="{64C5D995-F67E-DE90-E8F6-203A321139AB}"/>
                </a:ext>
              </a:extLst>
            </p:cNvPr>
            <p:cNvSpPr txBox="1"/>
            <p:nvPr/>
          </p:nvSpPr>
          <p:spPr>
            <a:xfrm>
              <a:off x="4157947" y="1655968"/>
              <a:ext cx="682271"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rPr>
                <a:t>A</a:t>
              </a:r>
              <a:endParaRPr kumimoji="0" lang="en-GB" sz="32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endParaRPr>
            </a:p>
          </p:txBody>
        </p:sp>
        <p:sp>
          <p:nvSpPr>
            <p:cNvPr id="600" name="TextBox 599">
              <a:extLst>
                <a:ext uri="{FF2B5EF4-FFF2-40B4-BE49-F238E27FC236}">
                  <a16:creationId xmlns:a16="http://schemas.microsoft.com/office/drawing/2014/main" id="{27B1A9CC-B05C-EE90-9E4A-53C0A5EEAC5A}"/>
                </a:ext>
              </a:extLst>
            </p:cNvPr>
            <p:cNvSpPr txBox="1"/>
            <p:nvPr/>
          </p:nvSpPr>
          <p:spPr>
            <a:xfrm>
              <a:off x="4157711" y="4645545"/>
              <a:ext cx="682271"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rPr>
                <a:t>B</a:t>
              </a:r>
              <a:endParaRPr kumimoji="0" lang="en-GB" sz="32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endParaRPr>
            </a:p>
          </p:txBody>
        </p:sp>
        <p:sp>
          <p:nvSpPr>
            <p:cNvPr id="601" name="TextBox 600">
              <a:extLst>
                <a:ext uri="{FF2B5EF4-FFF2-40B4-BE49-F238E27FC236}">
                  <a16:creationId xmlns:a16="http://schemas.microsoft.com/office/drawing/2014/main" id="{A4B87411-46B9-2E71-5A94-83DA9E8ADBC5}"/>
                </a:ext>
              </a:extLst>
            </p:cNvPr>
            <p:cNvSpPr txBox="1"/>
            <p:nvPr/>
          </p:nvSpPr>
          <p:spPr>
            <a:xfrm>
              <a:off x="1150733" y="4645545"/>
              <a:ext cx="682271"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rPr>
                <a:t>C</a:t>
              </a:r>
              <a:endParaRPr kumimoji="0" lang="en-GB" sz="32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endParaRPr>
            </a:p>
          </p:txBody>
        </p:sp>
        <p:sp>
          <p:nvSpPr>
            <p:cNvPr id="602" name="TextBox 601">
              <a:extLst>
                <a:ext uri="{FF2B5EF4-FFF2-40B4-BE49-F238E27FC236}">
                  <a16:creationId xmlns:a16="http://schemas.microsoft.com/office/drawing/2014/main" id="{8A6B0214-E391-3AD6-029C-A011B11CC27F}"/>
                </a:ext>
              </a:extLst>
            </p:cNvPr>
            <p:cNvSpPr txBox="1"/>
            <p:nvPr/>
          </p:nvSpPr>
          <p:spPr>
            <a:xfrm>
              <a:off x="1153435" y="1655968"/>
              <a:ext cx="682271"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rPr>
                <a:t>D</a:t>
              </a:r>
              <a:endParaRPr kumimoji="0" lang="en-GB" sz="3200" b="1"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endParaRPr>
            </a:p>
          </p:txBody>
        </p:sp>
      </p:grpSp>
    </p:spTree>
    <p:extLst>
      <p:ext uri="{BB962C8B-B14F-4D97-AF65-F5344CB8AC3E}">
        <p14:creationId xmlns:p14="http://schemas.microsoft.com/office/powerpoint/2010/main" val="7732785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9" presetClass="entr" presetSubtype="0" decel="10000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 calcmode="lin" valueType="num">
                                      <p:cBhvr>
                                        <p:cTn id="9" dur="500" fill="hold"/>
                                        <p:tgtEl>
                                          <p:spTgt spid="2"/>
                                        </p:tgtEl>
                                        <p:attrNameLst>
                                          <p:attrName>style.rotation</p:attrName>
                                        </p:attrNameLst>
                                      </p:cBhvr>
                                      <p:tavLst>
                                        <p:tav tm="0">
                                          <p:val>
                                            <p:fltVal val="360"/>
                                          </p:val>
                                        </p:tav>
                                        <p:tav tm="100000">
                                          <p:val>
                                            <p:fltVal val="0"/>
                                          </p:val>
                                        </p:tav>
                                      </p:tavLst>
                                    </p:anim>
                                    <p:animEffect transition="in" filter="fade">
                                      <p:cBhvr>
                                        <p:cTn id="10" dur="5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42"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outHorizontal)">
                                      <p:cBhvr>
                                        <p:cTn id="15" dur="500"/>
                                        <p:tgtEl>
                                          <p:spTgt spid="7"/>
                                        </p:tgtEl>
                                      </p:cBhvr>
                                    </p:animEffect>
                                  </p:childTnLst>
                                </p:cTn>
                              </p:par>
                            </p:childTnLst>
                          </p:cTn>
                        </p:par>
                        <p:par>
                          <p:cTn id="16" fill="hold">
                            <p:stCondLst>
                              <p:cond delay="500"/>
                            </p:stCondLst>
                            <p:childTnLst>
                              <p:par>
                                <p:cTn id="17" presetID="22" presetClass="entr" presetSubtype="8"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wipe(left)">
                                      <p:cBhvr>
                                        <p:cTn id="19" dur="500"/>
                                        <p:tgtEl>
                                          <p:spTgt spid="6"/>
                                        </p:tgtEl>
                                      </p:cBhvr>
                                    </p:animEffect>
                                  </p:childTnLst>
                                </p:cTn>
                              </p:par>
                            </p:childTnLst>
                          </p:cTn>
                        </p:par>
                        <p:par>
                          <p:cTn id="20" fill="hold">
                            <p:stCondLst>
                              <p:cond delay="1000"/>
                            </p:stCondLst>
                            <p:childTnLst>
                              <p:par>
                                <p:cTn id="21" presetID="22" presetClass="entr" presetSubtype="8" fill="hold" grpId="0" nodeType="afterEffect">
                                  <p:stCondLst>
                                    <p:cond delay="0"/>
                                  </p:stCondLst>
                                  <p:childTnLst>
                                    <p:set>
                                      <p:cBhvr>
                                        <p:cTn id="22" dur="1" fill="hold">
                                          <p:stCondLst>
                                            <p:cond delay="0"/>
                                          </p:stCondLst>
                                        </p:cTn>
                                        <p:tgtEl>
                                          <p:spTgt spid="581"/>
                                        </p:tgtEl>
                                        <p:attrNameLst>
                                          <p:attrName>style.visibility</p:attrName>
                                        </p:attrNameLst>
                                      </p:cBhvr>
                                      <p:to>
                                        <p:strVal val="visible"/>
                                      </p:to>
                                    </p:set>
                                    <p:animEffect transition="in" filter="wipe(left)">
                                      <p:cBhvr>
                                        <p:cTn id="23" dur="500"/>
                                        <p:tgtEl>
                                          <p:spTgt spid="581"/>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42" fill="hold" grpId="0" nodeType="clickEffect">
                                  <p:stCondLst>
                                    <p:cond delay="0"/>
                                  </p:stCondLst>
                                  <p:childTnLst>
                                    <p:set>
                                      <p:cBhvr>
                                        <p:cTn id="27" dur="1" fill="hold">
                                          <p:stCondLst>
                                            <p:cond delay="0"/>
                                          </p:stCondLst>
                                        </p:cTn>
                                        <p:tgtEl>
                                          <p:spTgt spid="139"/>
                                        </p:tgtEl>
                                        <p:attrNameLst>
                                          <p:attrName>style.visibility</p:attrName>
                                        </p:attrNameLst>
                                      </p:cBhvr>
                                      <p:to>
                                        <p:strVal val="visible"/>
                                      </p:to>
                                    </p:set>
                                    <p:animEffect transition="in" filter="barn(outHorizontal)">
                                      <p:cBhvr>
                                        <p:cTn id="28" dur="500"/>
                                        <p:tgtEl>
                                          <p:spTgt spid="139"/>
                                        </p:tgtEl>
                                      </p:cBhvr>
                                    </p:animEffect>
                                  </p:childTnLst>
                                </p:cTn>
                              </p:par>
                            </p:childTnLst>
                          </p:cTn>
                        </p:par>
                        <p:par>
                          <p:cTn id="29" fill="hold">
                            <p:stCondLst>
                              <p:cond delay="500"/>
                            </p:stCondLst>
                            <p:childTnLst>
                              <p:par>
                                <p:cTn id="30" presetID="22" presetClass="entr" presetSubtype="8" fill="hold" grpId="0" nodeType="afterEffect">
                                  <p:stCondLst>
                                    <p:cond delay="0"/>
                                  </p:stCondLst>
                                  <p:childTnLst>
                                    <p:set>
                                      <p:cBhvr>
                                        <p:cTn id="31" dur="1" fill="hold">
                                          <p:stCondLst>
                                            <p:cond delay="0"/>
                                          </p:stCondLst>
                                        </p:cTn>
                                        <p:tgtEl>
                                          <p:spTgt spid="138"/>
                                        </p:tgtEl>
                                        <p:attrNameLst>
                                          <p:attrName>style.visibility</p:attrName>
                                        </p:attrNameLst>
                                      </p:cBhvr>
                                      <p:to>
                                        <p:strVal val="visible"/>
                                      </p:to>
                                    </p:set>
                                    <p:animEffect transition="in" filter="wipe(left)">
                                      <p:cBhvr>
                                        <p:cTn id="32" dur="500"/>
                                        <p:tgtEl>
                                          <p:spTgt spid="138"/>
                                        </p:tgtEl>
                                      </p:cBhvr>
                                    </p:animEffect>
                                  </p:childTnLst>
                                </p:cTn>
                              </p:par>
                            </p:childTnLst>
                          </p:cTn>
                        </p:par>
                        <p:par>
                          <p:cTn id="33" fill="hold">
                            <p:stCondLst>
                              <p:cond delay="1000"/>
                            </p:stCondLst>
                            <p:childTnLst>
                              <p:par>
                                <p:cTn id="34" presetID="22" presetClass="entr" presetSubtype="8" fill="hold" grpId="0" nodeType="afterEffect">
                                  <p:stCondLst>
                                    <p:cond delay="0"/>
                                  </p:stCondLst>
                                  <p:childTnLst>
                                    <p:set>
                                      <p:cBhvr>
                                        <p:cTn id="35" dur="1" fill="hold">
                                          <p:stCondLst>
                                            <p:cond delay="0"/>
                                          </p:stCondLst>
                                        </p:cTn>
                                        <p:tgtEl>
                                          <p:spTgt spid="582"/>
                                        </p:tgtEl>
                                        <p:attrNameLst>
                                          <p:attrName>style.visibility</p:attrName>
                                        </p:attrNameLst>
                                      </p:cBhvr>
                                      <p:to>
                                        <p:strVal val="visible"/>
                                      </p:to>
                                    </p:set>
                                    <p:animEffect transition="in" filter="wipe(left)">
                                      <p:cBhvr>
                                        <p:cTn id="36" dur="500"/>
                                        <p:tgtEl>
                                          <p:spTgt spid="582"/>
                                        </p:tgtEl>
                                      </p:cBhvr>
                                    </p:animEffect>
                                  </p:childTnLst>
                                </p:cTn>
                              </p:par>
                            </p:childTnLst>
                          </p:cTn>
                        </p:par>
                      </p:childTnLst>
                    </p:cTn>
                  </p:par>
                  <p:par>
                    <p:cTn id="37" fill="hold">
                      <p:stCondLst>
                        <p:cond delay="indefinite"/>
                      </p:stCondLst>
                      <p:childTnLst>
                        <p:par>
                          <p:cTn id="38" fill="hold">
                            <p:stCondLst>
                              <p:cond delay="0"/>
                            </p:stCondLst>
                            <p:childTnLst>
                              <p:par>
                                <p:cTn id="39" presetID="16" presetClass="entr" presetSubtype="42" fill="hold" grpId="0" nodeType="clickEffect">
                                  <p:stCondLst>
                                    <p:cond delay="0"/>
                                  </p:stCondLst>
                                  <p:childTnLst>
                                    <p:set>
                                      <p:cBhvr>
                                        <p:cTn id="40" dur="1" fill="hold">
                                          <p:stCondLst>
                                            <p:cond delay="0"/>
                                          </p:stCondLst>
                                        </p:cTn>
                                        <p:tgtEl>
                                          <p:spTgt spid="273"/>
                                        </p:tgtEl>
                                        <p:attrNameLst>
                                          <p:attrName>style.visibility</p:attrName>
                                        </p:attrNameLst>
                                      </p:cBhvr>
                                      <p:to>
                                        <p:strVal val="visible"/>
                                      </p:to>
                                    </p:set>
                                    <p:animEffect transition="in" filter="barn(outHorizontal)">
                                      <p:cBhvr>
                                        <p:cTn id="41" dur="500"/>
                                        <p:tgtEl>
                                          <p:spTgt spid="273"/>
                                        </p:tgtEl>
                                      </p:cBhvr>
                                    </p:animEffect>
                                  </p:childTnLst>
                                </p:cTn>
                              </p:par>
                            </p:childTnLst>
                          </p:cTn>
                        </p:par>
                        <p:par>
                          <p:cTn id="42" fill="hold">
                            <p:stCondLst>
                              <p:cond delay="500"/>
                            </p:stCondLst>
                            <p:childTnLst>
                              <p:par>
                                <p:cTn id="43" presetID="22" presetClass="entr" presetSubtype="8" fill="hold" grpId="0" nodeType="afterEffect">
                                  <p:stCondLst>
                                    <p:cond delay="0"/>
                                  </p:stCondLst>
                                  <p:childTnLst>
                                    <p:set>
                                      <p:cBhvr>
                                        <p:cTn id="44" dur="1" fill="hold">
                                          <p:stCondLst>
                                            <p:cond delay="0"/>
                                          </p:stCondLst>
                                        </p:cTn>
                                        <p:tgtEl>
                                          <p:spTgt spid="272"/>
                                        </p:tgtEl>
                                        <p:attrNameLst>
                                          <p:attrName>style.visibility</p:attrName>
                                        </p:attrNameLst>
                                      </p:cBhvr>
                                      <p:to>
                                        <p:strVal val="visible"/>
                                      </p:to>
                                    </p:set>
                                    <p:animEffect transition="in" filter="wipe(left)">
                                      <p:cBhvr>
                                        <p:cTn id="45" dur="500"/>
                                        <p:tgtEl>
                                          <p:spTgt spid="272"/>
                                        </p:tgtEl>
                                      </p:cBhvr>
                                    </p:animEffect>
                                  </p:childTnLst>
                                </p:cTn>
                              </p:par>
                            </p:childTnLst>
                          </p:cTn>
                        </p:par>
                        <p:par>
                          <p:cTn id="46" fill="hold">
                            <p:stCondLst>
                              <p:cond delay="1000"/>
                            </p:stCondLst>
                            <p:childTnLst>
                              <p:par>
                                <p:cTn id="47" presetID="22" presetClass="entr" presetSubtype="8" fill="hold" grpId="0" nodeType="afterEffect">
                                  <p:stCondLst>
                                    <p:cond delay="0"/>
                                  </p:stCondLst>
                                  <p:childTnLst>
                                    <p:set>
                                      <p:cBhvr>
                                        <p:cTn id="48" dur="1" fill="hold">
                                          <p:stCondLst>
                                            <p:cond delay="0"/>
                                          </p:stCondLst>
                                        </p:cTn>
                                        <p:tgtEl>
                                          <p:spTgt spid="583"/>
                                        </p:tgtEl>
                                        <p:attrNameLst>
                                          <p:attrName>style.visibility</p:attrName>
                                        </p:attrNameLst>
                                      </p:cBhvr>
                                      <p:to>
                                        <p:strVal val="visible"/>
                                      </p:to>
                                    </p:set>
                                    <p:animEffect transition="in" filter="wipe(left)">
                                      <p:cBhvr>
                                        <p:cTn id="49" dur="500"/>
                                        <p:tgtEl>
                                          <p:spTgt spid="583"/>
                                        </p:tgtEl>
                                      </p:cBhvr>
                                    </p:animEffect>
                                  </p:childTnLst>
                                </p:cTn>
                              </p:par>
                            </p:childTnLst>
                          </p:cTn>
                        </p:par>
                      </p:childTnLst>
                    </p:cTn>
                  </p:par>
                  <p:par>
                    <p:cTn id="50" fill="hold">
                      <p:stCondLst>
                        <p:cond delay="indefinite"/>
                      </p:stCondLst>
                      <p:childTnLst>
                        <p:par>
                          <p:cTn id="51" fill="hold">
                            <p:stCondLst>
                              <p:cond delay="0"/>
                            </p:stCondLst>
                            <p:childTnLst>
                              <p:par>
                                <p:cTn id="52" presetID="16" presetClass="entr" presetSubtype="42" fill="hold" grpId="0" nodeType="clickEffect">
                                  <p:stCondLst>
                                    <p:cond delay="0"/>
                                  </p:stCondLst>
                                  <p:childTnLst>
                                    <p:set>
                                      <p:cBhvr>
                                        <p:cTn id="53" dur="1" fill="hold">
                                          <p:stCondLst>
                                            <p:cond delay="0"/>
                                          </p:stCondLst>
                                        </p:cTn>
                                        <p:tgtEl>
                                          <p:spTgt spid="408"/>
                                        </p:tgtEl>
                                        <p:attrNameLst>
                                          <p:attrName>style.visibility</p:attrName>
                                        </p:attrNameLst>
                                      </p:cBhvr>
                                      <p:to>
                                        <p:strVal val="visible"/>
                                      </p:to>
                                    </p:set>
                                    <p:animEffect transition="in" filter="barn(outHorizontal)">
                                      <p:cBhvr>
                                        <p:cTn id="54" dur="500"/>
                                        <p:tgtEl>
                                          <p:spTgt spid="408"/>
                                        </p:tgtEl>
                                      </p:cBhvr>
                                    </p:animEffect>
                                  </p:childTnLst>
                                </p:cTn>
                              </p:par>
                            </p:childTnLst>
                          </p:cTn>
                        </p:par>
                        <p:par>
                          <p:cTn id="55" fill="hold">
                            <p:stCondLst>
                              <p:cond delay="500"/>
                            </p:stCondLst>
                            <p:childTnLst>
                              <p:par>
                                <p:cTn id="56" presetID="22" presetClass="entr" presetSubtype="8" fill="hold" grpId="0" nodeType="afterEffect">
                                  <p:stCondLst>
                                    <p:cond delay="0"/>
                                  </p:stCondLst>
                                  <p:childTnLst>
                                    <p:set>
                                      <p:cBhvr>
                                        <p:cTn id="57" dur="1" fill="hold">
                                          <p:stCondLst>
                                            <p:cond delay="0"/>
                                          </p:stCondLst>
                                        </p:cTn>
                                        <p:tgtEl>
                                          <p:spTgt spid="407"/>
                                        </p:tgtEl>
                                        <p:attrNameLst>
                                          <p:attrName>style.visibility</p:attrName>
                                        </p:attrNameLst>
                                      </p:cBhvr>
                                      <p:to>
                                        <p:strVal val="visible"/>
                                      </p:to>
                                    </p:set>
                                    <p:animEffect transition="in" filter="wipe(left)">
                                      <p:cBhvr>
                                        <p:cTn id="58" dur="500"/>
                                        <p:tgtEl>
                                          <p:spTgt spid="407"/>
                                        </p:tgtEl>
                                      </p:cBhvr>
                                    </p:animEffect>
                                  </p:childTnLst>
                                </p:cTn>
                              </p:par>
                            </p:childTnLst>
                          </p:cTn>
                        </p:par>
                        <p:par>
                          <p:cTn id="59" fill="hold">
                            <p:stCondLst>
                              <p:cond delay="1000"/>
                            </p:stCondLst>
                            <p:childTnLst>
                              <p:par>
                                <p:cTn id="60" presetID="22" presetClass="entr" presetSubtype="8" fill="hold" grpId="0" nodeType="afterEffect">
                                  <p:stCondLst>
                                    <p:cond delay="0"/>
                                  </p:stCondLst>
                                  <p:childTnLst>
                                    <p:set>
                                      <p:cBhvr>
                                        <p:cTn id="61" dur="1" fill="hold">
                                          <p:stCondLst>
                                            <p:cond delay="0"/>
                                          </p:stCondLst>
                                        </p:cTn>
                                        <p:tgtEl>
                                          <p:spTgt spid="584"/>
                                        </p:tgtEl>
                                        <p:attrNameLst>
                                          <p:attrName>style.visibility</p:attrName>
                                        </p:attrNameLst>
                                      </p:cBhvr>
                                      <p:to>
                                        <p:strVal val="visible"/>
                                      </p:to>
                                    </p:set>
                                    <p:animEffect transition="in" filter="wipe(left)">
                                      <p:cBhvr>
                                        <p:cTn id="62" dur="500"/>
                                        <p:tgtEl>
                                          <p:spTgt spid="5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138" grpId="0" animBg="1"/>
      <p:bldP spid="139" grpId="0" animBg="1"/>
      <p:bldP spid="272" grpId="0" animBg="1"/>
      <p:bldP spid="273" grpId="0" animBg="1"/>
      <p:bldP spid="407" grpId="0" animBg="1"/>
      <p:bldP spid="408" grpId="0" animBg="1"/>
      <p:bldP spid="581" grpId="0"/>
      <p:bldP spid="582" grpId="0"/>
      <p:bldP spid="583" grpId="0"/>
      <p:bldP spid="584"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09"/>
        <p:cNvGrpSpPr/>
        <p:nvPr/>
      </p:nvGrpSpPr>
      <p:grpSpPr>
        <a:xfrm>
          <a:off x="0" y="0"/>
          <a:ext cx="0" cy="0"/>
          <a:chOff x="0" y="0"/>
          <a:chExt cx="0" cy="0"/>
        </a:xfrm>
      </p:grpSpPr>
      <p:grpSp>
        <p:nvGrpSpPr>
          <p:cNvPr id="319" name="Group 318">
            <a:extLst>
              <a:ext uri="{FF2B5EF4-FFF2-40B4-BE49-F238E27FC236}">
                <a16:creationId xmlns:a16="http://schemas.microsoft.com/office/drawing/2014/main" id="{1D064C56-EEB4-1723-34B4-D47C897FC720}"/>
              </a:ext>
            </a:extLst>
          </p:cNvPr>
          <p:cNvGrpSpPr/>
          <p:nvPr/>
        </p:nvGrpSpPr>
        <p:grpSpPr>
          <a:xfrm>
            <a:off x="3572334" y="957808"/>
            <a:ext cx="5067476" cy="5453524"/>
            <a:chOff x="4156534" y="1298168"/>
            <a:chExt cx="3673081" cy="3952902"/>
          </a:xfrm>
        </p:grpSpPr>
        <p:grpSp>
          <p:nvGrpSpPr>
            <p:cNvPr id="296" name="Graphic 11">
              <a:extLst>
                <a:ext uri="{FF2B5EF4-FFF2-40B4-BE49-F238E27FC236}">
                  <a16:creationId xmlns:a16="http://schemas.microsoft.com/office/drawing/2014/main" id="{8CFAA284-11D2-B211-F58C-BD2B09CE9A44}"/>
                </a:ext>
              </a:extLst>
            </p:cNvPr>
            <p:cNvGrpSpPr/>
            <p:nvPr/>
          </p:nvGrpSpPr>
          <p:grpSpPr>
            <a:xfrm>
              <a:off x="4616475" y="2105474"/>
              <a:ext cx="2888289" cy="2888289"/>
              <a:chOff x="3158155" y="1414278"/>
              <a:chExt cx="1250324" cy="1250324"/>
            </a:xfrm>
          </p:grpSpPr>
          <p:sp>
            <p:nvSpPr>
              <p:cNvPr id="300" name="Freeform: Shape 299">
                <a:extLst>
                  <a:ext uri="{FF2B5EF4-FFF2-40B4-BE49-F238E27FC236}">
                    <a16:creationId xmlns:a16="http://schemas.microsoft.com/office/drawing/2014/main" id="{F46B02C2-8F6C-26E8-A048-3C08E1185111}"/>
                  </a:ext>
                </a:extLst>
              </p:cNvPr>
              <p:cNvSpPr/>
              <p:nvPr/>
            </p:nvSpPr>
            <p:spPr>
              <a:xfrm>
                <a:off x="3158155" y="1414278"/>
                <a:ext cx="1250324" cy="1250324"/>
              </a:xfrm>
              <a:custGeom>
                <a:avLst/>
                <a:gdLst>
                  <a:gd name="connsiteX0" fmla="*/ 625162 w 1250324"/>
                  <a:gd name="connsiteY0" fmla="*/ 0 h 1250324"/>
                  <a:gd name="connsiteX1" fmla="*/ 0 w 1250324"/>
                  <a:gd name="connsiteY1" fmla="*/ 625162 h 1250324"/>
                  <a:gd name="connsiteX2" fmla="*/ 625162 w 1250324"/>
                  <a:gd name="connsiteY2" fmla="*/ 1250324 h 1250324"/>
                  <a:gd name="connsiteX3" fmla="*/ 1250324 w 1250324"/>
                  <a:gd name="connsiteY3" fmla="*/ 625162 h 1250324"/>
                  <a:gd name="connsiteX4" fmla="*/ 625162 w 1250324"/>
                  <a:gd name="connsiteY4" fmla="*/ 0 h 1250324"/>
                  <a:gd name="connsiteX5" fmla="*/ 625162 w 1250324"/>
                  <a:gd name="connsiteY5" fmla="*/ 1129190 h 1250324"/>
                  <a:gd name="connsiteX6" fmla="*/ 121134 w 1250324"/>
                  <a:gd name="connsiteY6" fmla="*/ 625162 h 1250324"/>
                  <a:gd name="connsiteX7" fmla="*/ 625162 w 1250324"/>
                  <a:gd name="connsiteY7" fmla="*/ 121134 h 1250324"/>
                  <a:gd name="connsiteX8" fmla="*/ 1129191 w 1250324"/>
                  <a:gd name="connsiteY8" fmla="*/ 625162 h 1250324"/>
                  <a:gd name="connsiteX9" fmla="*/ 625162 w 1250324"/>
                  <a:gd name="connsiteY9" fmla="*/ 1129190 h 1250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0324" h="1250324">
                    <a:moveTo>
                      <a:pt x="625162" y="0"/>
                    </a:moveTo>
                    <a:cubicBezTo>
                      <a:pt x="279861" y="0"/>
                      <a:pt x="0" y="279861"/>
                      <a:pt x="0" y="625162"/>
                    </a:cubicBezTo>
                    <a:cubicBezTo>
                      <a:pt x="0" y="970463"/>
                      <a:pt x="279861" y="1250324"/>
                      <a:pt x="625162" y="1250324"/>
                    </a:cubicBezTo>
                    <a:cubicBezTo>
                      <a:pt x="970463" y="1250324"/>
                      <a:pt x="1250324" y="970463"/>
                      <a:pt x="1250324" y="625162"/>
                    </a:cubicBezTo>
                    <a:cubicBezTo>
                      <a:pt x="1248932" y="279861"/>
                      <a:pt x="970463" y="0"/>
                      <a:pt x="625162" y="0"/>
                    </a:cubicBezTo>
                    <a:close/>
                    <a:moveTo>
                      <a:pt x="625162" y="1129190"/>
                    </a:moveTo>
                    <a:cubicBezTo>
                      <a:pt x="346693" y="1129190"/>
                      <a:pt x="121134" y="902239"/>
                      <a:pt x="121134" y="625162"/>
                    </a:cubicBezTo>
                    <a:cubicBezTo>
                      <a:pt x="121134" y="346693"/>
                      <a:pt x="348086" y="121134"/>
                      <a:pt x="625162" y="121134"/>
                    </a:cubicBezTo>
                    <a:cubicBezTo>
                      <a:pt x="902239" y="121134"/>
                      <a:pt x="1129191" y="348086"/>
                      <a:pt x="1129191" y="625162"/>
                    </a:cubicBezTo>
                    <a:cubicBezTo>
                      <a:pt x="1129191" y="902239"/>
                      <a:pt x="903631" y="1129190"/>
                      <a:pt x="625162" y="1129190"/>
                    </a:cubicBezTo>
                    <a:close/>
                  </a:path>
                </a:pathLst>
              </a:custGeom>
              <a:solidFill>
                <a:schemeClr val="accent5">
                  <a:lumMod val="60000"/>
                  <a:lumOff val="40000"/>
                </a:schemeClr>
              </a:solidFill>
              <a:ln w="13919" cap="flat">
                <a:noFill/>
                <a:prstDash val="solid"/>
                <a:miter/>
              </a:ln>
            </p:spPr>
            <p:txBody>
              <a:bodyPr rtlCol="0" anchor="ctr"/>
              <a:lstStyle/>
              <a:p>
                <a:endParaRPr lang="en-GB"/>
              </a:p>
            </p:txBody>
          </p:sp>
          <p:sp>
            <p:nvSpPr>
              <p:cNvPr id="301" name="Freeform: Shape 300">
                <a:extLst>
                  <a:ext uri="{FF2B5EF4-FFF2-40B4-BE49-F238E27FC236}">
                    <a16:creationId xmlns:a16="http://schemas.microsoft.com/office/drawing/2014/main" id="{81FD229E-7BDC-BBE8-83B5-1D9DD8F9C759}"/>
                  </a:ext>
                </a:extLst>
              </p:cNvPr>
              <p:cNvSpPr/>
              <p:nvPr/>
            </p:nvSpPr>
            <p:spPr>
              <a:xfrm>
                <a:off x="3279288" y="1534020"/>
                <a:ext cx="1008056" cy="1008056"/>
              </a:xfrm>
              <a:custGeom>
                <a:avLst/>
                <a:gdLst>
                  <a:gd name="connsiteX0" fmla="*/ 504028 w 1008056"/>
                  <a:gd name="connsiteY0" fmla="*/ 0 h 1008056"/>
                  <a:gd name="connsiteX1" fmla="*/ 0 w 1008056"/>
                  <a:gd name="connsiteY1" fmla="*/ 504028 h 1008056"/>
                  <a:gd name="connsiteX2" fmla="*/ 504028 w 1008056"/>
                  <a:gd name="connsiteY2" fmla="*/ 1008057 h 1008056"/>
                  <a:gd name="connsiteX3" fmla="*/ 1008057 w 1008056"/>
                  <a:gd name="connsiteY3" fmla="*/ 504028 h 1008056"/>
                  <a:gd name="connsiteX4" fmla="*/ 504028 w 1008056"/>
                  <a:gd name="connsiteY4" fmla="*/ 0 h 1008056"/>
                  <a:gd name="connsiteX5" fmla="*/ 504028 w 1008056"/>
                  <a:gd name="connsiteY5" fmla="*/ 889707 h 1008056"/>
                  <a:gd name="connsiteX6" fmla="*/ 119742 w 1008056"/>
                  <a:gd name="connsiteY6" fmla="*/ 505421 h 1008056"/>
                  <a:gd name="connsiteX7" fmla="*/ 504028 w 1008056"/>
                  <a:gd name="connsiteY7" fmla="*/ 121134 h 1008056"/>
                  <a:gd name="connsiteX8" fmla="*/ 888315 w 1008056"/>
                  <a:gd name="connsiteY8" fmla="*/ 505421 h 1008056"/>
                  <a:gd name="connsiteX9" fmla="*/ 504028 w 1008056"/>
                  <a:gd name="connsiteY9" fmla="*/ 889707 h 100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8056" h="1008056">
                    <a:moveTo>
                      <a:pt x="504028" y="0"/>
                    </a:moveTo>
                    <a:cubicBezTo>
                      <a:pt x="225560" y="0"/>
                      <a:pt x="0" y="226952"/>
                      <a:pt x="0" y="504028"/>
                    </a:cubicBezTo>
                    <a:cubicBezTo>
                      <a:pt x="0" y="782497"/>
                      <a:pt x="226952" y="1008057"/>
                      <a:pt x="504028" y="1008057"/>
                    </a:cubicBezTo>
                    <a:cubicBezTo>
                      <a:pt x="781105" y="1008057"/>
                      <a:pt x="1008057" y="781105"/>
                      <a:pt x="1008057" y="504028"/>
                    </a:cubicBezTo>
                    <a:cubicBezTo>
                      <a:pt x="1008057" y="226952"/>
                      <a:pt x="782497" y="0"/>
                      <a:pt x="504028" y="0"/>
                    </a:cubicBezTo>
                    <a:close/>
                    <a:moveTo>
                      <a:pt x="504028" y="889707"/>
                    </a:moveTo>
                    <a:cubicBezTo>
                      <a:pt x="292392" y="889707"/>
                      <a:pt x="119742" y="717057"/>
                      <a:pt x="119742" y="505421"/>
                    </a:cubicBezTo>
                    <a:cubicBezTo>
                      <a:pt x="119742" y="293784"/>
                      <a:pt x="292392" y="121134"/>
                      <a:pt x="504028" y="121134"/>
                    </a:cubicBezTo>
                    <a:cubicBezTo>
                      <a:pt x="715665" y="121134"/>
                      <a:pt x="888315" y="293784"/>
                      <a:pt x="888315" y="505421"/>
                    </a:cubicBezTo>
                    <a:cubicBezTo>
                      <a:pt x="888315" y="717057"/>
                      <a:pt x="715665" y="889707"/>
                      <a:pt x="504028" y="889707"/>
                    </a:cubicBezTo>
                    <a:close/>
                  </a:path>
                </a:pathLst>
              </a:custGeom>
              <a:solidFill>
                <a:srgbClr val="FE0214"/>
              </a:solidFill>
              <a:ln w="13919" cap="flat">
                <a:noFill/>
                <a:prstDash val="solid"/>
                <a:miter/>
              </a:ln>
            </p:spPr>
            <p:txBody>
              <a:bodyPr rtlCol="0" anchor="ctr"/>
              <a:lstStyle/>
              <a:p>
                <a:endParaRPr lang="en-GB"/>
              </a:p>
            </p:txBody>
          </p:sp>
          <p:sp>
            <p:nvSpPr>
              <p:cNvPr id="302" name="Freeform: Shape 301">
                <a:extLst>
                  <a:ext uri="{FF2B5EF4-FFF2-40B4-BE49-F238E27FC236}">
                    <a16:creationId xmlns:a16="http://schemas.microsoft.com/office/drawing/2014/main" id="{9CCDCAA4-0F85-4E45-D8A3-7F10C4999D19}"/>
                  </a:ext>
                </a:extLst>
              </p:cNvPr>
              <p:cNvSpPr/>
              <p:nvPr/>
            </p:nvSpPr>
            <p:spPr>
              <a:xfrm>
                <a:off x="3399030" y="1653761"/>
                <a:ext cx="768573" cy="768573"/>
              </a:xfrm>
              <a:custGeom>
                <a:avLst/>
                <a:gdLst>
                  <a:gd name="connsiteX0" fmla="*/ 384287 w 768573"/>
                  <a:gd name="connsiteY0" fmla="*/ 0 h 768573"/>
                  <a:gd name="connsiteX1" fmla="*/ 0 w 768573"/>
                  <a:gd name="connsiteY1" fmla="*/ 384287 h 768573"/>
                  <a:gd name="connsiteX2" fmla="*/ 384287 w 768573"/>
                  <a:gd name="connsiteY2" fmla="*/ 768574 h 768573"/>
                  <a:gd name="connsiteX3" fmla="*/ 768574 w 768573"/>
                  <a:gd name="connsiteY3" fmla="*/ 384287 h 768573"/>
                  <a:gd name="connsiteX4" fmla="*/ 384287 w 768573"/>
                  <a:gd name="connsiteY4" fmla="*/ 0 h 768573"/>
                  <a:gd name="connsiteX5" fmla="*/ 384287 w 768573"/>
                  <a:gd name="connsiteY5" fmla="*/ 648832 h 768573"/>
                  <a:gd name="connsiteX6" fmla="*/ 119741 w 768573"/>
                  <a:gd name="connsiteY6" fmla="*/ 384287 h 768573"/>
                  <a:gd name="connsiteX7" fmla="*/ 384287 w 768573"/>
                  <a:gd name="connsiteY7" fmla="*/ 119742 h 768573"/>
                  <a:gd name="connsiteX8" fmla="*/ 648832 w 768573"/>
                  <a:gd name="connsiteY8" fmla="*/ 384287 h 768573"/>
                  <a:gd name="connsiteX9" fmla="*/ 384287 w 768573"/>
                  <a:gd name="connsiteY9" fmla="*/ 648832 h 76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8573" h="768573">
                    <a:moveTo>
                      <a:pt x="384287" y="0"/>
                    </a:moveTo>
                    <a:cubicBezTo>
                      <a:pt x="172650" y="0"/>
                      <a:pt x="0" y="172651"/>
                      <a:pt x="0" y="384287"/>
                    </a:cubicBezTo>
                    <a:cubicBezTo>
                      <a:pt x="0" y="595923"/>
                      <a:pt x="172650" y="768574"/>
                      <a:pt x="384287" y="768574"/>
                    </a:cubicBezTo>
                    <a:cubicBezTo>
                      <a:pt x="595923" y="768574"/>
                      <a:pt x="768574" y="595923"/>
                      <a:pt x="768574" y="384287"/>
                    </a:cubicBezTo>
                    <a:cubicBezTo>
                      <a:pt x="768574" y="172651"/>
                      <a:pt x="595923" y="0"/>
                      <a:pt x="384287" y="0"/>
                    </a:cubicBezTo>
                    <a:close/>
                    <a:moveTo>
                      <a:pt x="384287" y="648832"/>
                    </a:moveTo>
                    <a:cubicBezTo>
                      <a:pt x="238091" y="648832"/>
                      <a:pt x="119741" y="530483"/>
                      <a:pt x="119741" y="384287"/>
                    </a:cubicBezTo>
                    <a:cubicBezTo>
                      <a:pt x="119741" y="238091"/>
                      <a:pt x="238091" y="119742"/>
                      <a:pt x="384287" y="119742"/>
                    </a:cubicBezTo>
                    <a:cubicBezTo>
                      <a:pt x="530483" y="119742"/>
                      <a:pt x="648832" y="238091"/>
                      <a:pt x="648832" y="384287"/>
                    </a:cubicBezTo>
                    <a:cubicBezTo>
                      <a:pt x="648832" y="530483"/>
                      <a:pt x="529090" y="648832"/>
                      <a:pt x="384287" y="648832"/>
                    </a:cubicBezTo>
                    <a:close/>
                  </a:path>
                </a:pathLst>
              </a:custGeom>
              <a:solidFill>
                <a:srgbClr val="77DA00"/>
              </a:solidFill>
              <a:ln w="13919" cap="flat">
                <a:noFill/>
                <a:prstDash val="solid"/>
                <a:miter/>
              </a:ln>
            </p:spPr>
            <p:txBody>
              <a:bodyPr rtlCol="0" anchor="ctr"/>
              <a:lstStyle/>
              <a:p>
                <a:endParaRPr lang="en-GB"/>
              </a:p>
            </p:txBody>
          </p:sp>
          <p:sp>
            <p:nvSpPr>
              <p:cNvPr id="303" name="Freeform: Shape 302">
                <a:extLst>
                  <a:ext uri="{FF2B5EF4-FFF2-40B4-BE49-F238E27FC236}">
                    <a16:creationId xmlns:a16="http://schemas.microsoft.com/office/drawing/2014/main" id="{CD6ABC42-0354-44ED-0D4E-A1FE274F7398}"/>
                  </a:ext>
                </a:extLst>
              </p:cNvPr>
              <p:cNvSpPr/>
              <p:nvPr/>
            </p:nvSpPr>
            <p:spPr>
              <a:xfrm>
                <a:off x="3518771" y="1774895"/>
                <a:ext cx="529090" cy="529090"/>
              </a:xfrm>
              <a:custGeom>
                <a:avLst/>
                <a:gdLst>
                  <a:gd name="connsiteX0" fmla="*/ 264545 w 529090"/>
                  <a:gd name="connsiteY0" fmla="*/ 0 h 529090"/>
                  <a:gd name="connsiteX1" fmla="*/ 0 w 529090"/>
                  <a:gd name="connsiteY1" fmla="*/ 264545 h 529090"/>
                  <a:gd name="connsiteX2" fmla="*/ 264545 w 529090"/>
                  <a:gd name="connsiteY2" fmla="*/ 529091 h 529090"/>
                  <a:gd name="connsiteX3" fmla="*/ 529090 w 529090"/>
                  <a:gd name="connsiteY3" fmla="*/ 264545 h 529090"/>
                  <a:gd name="connsiteX4" fmla="*/ 264545 w 529090"/>
                  <a:gd name="connsiteY4" fmla="*/ 0 h 529090"/>
                  <a:gd name="connsiteX5" fmla="*/ 264545 w 529090"/>
                  <a:gd name="connsiteY5" fmla="*/ 407957 h 529090"/>
                  <a:gd name="connsiteX6" fmla="*/ 119742 w 529090"/>
                  <a:gd name="connsiteY6" fmla="*/ 263153 h 529090"/>
                  <a:gd name="connsiteX7" fmla="*/ 264545 w 529090"/>
                  <a:gd name="connsiteY7" fmla="*/ 118349 h 529090"/>
                  <a:gd name="connsiteX8" fmla="*/ 409349 w 529090"/>
                  <a:gd name="connsiteY8" fmla="*/ 263153 h 529090"/>
                  <a:gd name="connsiteX9" fmla="*/ 264545 w 529090"/>
                  <a:gd name="connsiteY9" fmla="*/ 407957 h 52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9090" h="529090">
                    <a:moveTo>
                      <a:pt x="264545" y="0"/>
                    </a:moveTo>
                    <a:cubicBezTo>
                      <a:pt x="118349" y="0"/>
                      <a:pt x="0" y="118349"/>
                      <a:pt x="0" y="264545"/>
                    </a:cubicBezTo>
                    <a:cubicBezTo>
                      <a:pt x="0" y="410741"/>
                      <a:pt x="118349" y="529091"/>
                      <a:pt x="264545" y="529091"/>
                    </a:cubicBezTo>
                    <a:cubicBezTo>
                      <a:pt x="410741" y="529091"/>
                      <a:pt x="529090" y="410741"/>
                      <a:pt x="529090" y="264545"/>
                    </a:cubicBezTo>
                    <a:cubicBezTo>
                      <a:pt x="529090" y="118349"/>
                      <a:pt x="409349" y="0"/>
                      <a:pt x="264545" y="0"/>
                    </a:cubicBezTo>
                    <a:close/>
                    <a:moveTo>
                      <a:pt x="264545" y="407957"/>
                    </a:moveTo>
                    <a:cubicBezTo>
                      <a:pt x="185182" y="407957"/>
                      <a:pt x="119742" y="343909"/>
                      <a:pt x="119742" y="263153"/>
                    </a:cubicBezTo>
                    <a:cubicBezTo>
                      <a:pt x="119742" y="183789"/>
                      <a:pt x="183789" y="118349"/>
                      <a:pt x="264545" y="118349"/>
                    </a:cubicBezTo>
                    <a:cubicBezTo>
                      <a:pt x="345301" y="118349"/>
                      <a:pt x="409349" y="182397"/>
                      <a:pt x="409349" y="263153"/>
                    </a:cubicBezTo>
                    <a:cubicBezTo>
                      <a:pt x="407957" y="343909"/>
                      <a:pt x="343909" y="407957"/>
                      <a:pt x="264545" y="407957"/>
                    </a:cubicBezTo>
                    <a:close/>
                  </a:path>
                </a:pathLst>
              </a:custGeom>
              <a:solidFill>
                <a:schemeClr val="accent2"/>
              </a:solidFill>
              <a:ln w="13919" cap="flat">
                <a:noFill/>
                <a:prstDash val="solid"/>
                <a:miter/>
              </a:ln>
            </p:spPr>
            <p:txBody>
              <a:bodyPr rtlCol="0" anchor="ctr"/>
              <a:lstStyle/>
              <a:p>
                <a:endParaRPr lang="en-GB"/>
              </a:p>
            </p:txBody>
          </p:sp>
          <p:sp>
            <p:nvSpPr>
              <p:cNvPr id="309" name="Freeform: Shape 308">
                <a:extLst>
                  <a:ext uri="{FF2B5EF4-FFF2-40B4-BE49-F238E27FC236}">
                    <a16:creationId xmlns:a16="http://schemas.microsoft.com/office/drawing/2014/main" id="{B1D4B067-AC60-28E6-DFC4-1558E8C1CDF9}"/>
                  </a:ext>
                </a:extLst>
              </p:cNvPr>
              <p:cNvSpPr/>
              <p:nvPr/>
            </p:nvSpPr>
            <p:spPr>
              <a:xfrm>
                <a:off x="3793063" y="1534368"/>
                <a:ext cx="9746" cy="1044"/>
              </a:xfrm>
              <a:custGeom>
                <a:avLst/>
                <a:gdLst>
                  <a:gd name="connsiteX0" fmla="*/ 9746 w 9746"/>
                  <a:gd name="connsiteY0" fmla="*/ 1044 h 1044"/>
                  <a:gd name="connsiteX1" fmla="*/ 0 w 9746"/>
                  <a:gd name="connsiteY1" fmla="*/ 1044 h 1044"/>
                  <a:gd name="connsiteX2" fmla="*/ 9746 w 9746"/>
                  <a:gd name="connsiteY2" fmla="*/ 1044 h 1044"/>
                </a:gdLst>
                <a:ahLst/>
                <a:cxnLst>
                  <a:cxn ang="0">
                    <a:pos x="connsiteX0" y="connsiteY0"/>
                  </a:cxn>
                  <a:cxn ang="0">
                    <a:pos x="connsiteX1" y="connsiteY1"/>
                  </a:cxn>
                  <a:cxn ang="0">
                    <a:pos x="connsiteX2" y="connsiteY2"/>
                  </a:cxn>
                </a:cxnLst>
                <a:rect l="l" t="t" r="r" b="b"/>
                <a:pathLst>
                  <a:path w="9746" h="1044">
                    <a:moveTo>
                      <a:pt x="9746" y="1044"/>
                    </a:moveTo>
                    <a:cubicBezTo>
                      <a:pt x="6962" y="1044"/>
                      <a:pt x="4177" y="1044"/>
                      <a:pt x="0" y="1044"/>
                    </a:cubicBezTo>
                    <a:cubicBezTo>
                      <a:pt x="4177" y="-348"/>
                      <a:pt x="6962" y="-348"/>
                      <a:pt x="9746" y="1044"/>
                    </a:cubicBezTo>
                    <a:close/>
                  </a:path>
                </a:pathLst>
              </a:custGeom>
              <a:gradFill>
                <a:gsLst>
                  <a:gs pos="17800">
                    <a:srgbClr val="FFFFFF"/>
                  </a:gs>
                  <a:gs pos="23770">
                    <a:srgbClr val="D2D2D2"/>
                  </a:gs>
                  <a:gs pos="31120">
                    <a:srgbClr val="A3A3A2"/>
                  </a:gs>
                  <a:gs pos="38690">
                    <a:srgbClr val="7A7979"/>
                  </a:gs>
                  <a:gs pos="46370">
                    <a:srgbClr val="585857"/>
                  </a:gs>
                  <a:gs pos="54170">
                    <a:srgbClr val="3E3E3D"/>
                  </a:gs>
                  <a:gs pos="62150">
                    <a:srgbClr val="2B2B2A"/>
                  </a:gs>
                  <a:gs pos="70430">
                    <a:srgbClr val="20201F"/>
                  </a:gs>
                  <a:gs pos="79460">
                    <a:srgbClr val="1D1D1B"/>
                  </a:gs>
                </a:gsLst>
                <a:lin ang="16200000" scaled="1"/>
              </a:gradFill>
              <a:ln w="13919" cap="flat">
                <a:noFill/>
                <a:prstDash val="solid"/>
                <a:miter/>
              </a:ln>
            </p:spPr>
            <p:txBody>
              <a:bodyPr rtlCol="0" anchor="ctr"/>
              <a:lstStyle/>
              <a:p>
                <a:endParaRPr lang="en-GB"/>
              </a:p>
            </p:txBody>
          </p:sp>
          <p:sp>
            <p:nvSpPr>
              <p:cNvPr id="308" name="Freeform: Shape 307">
                <a:extLst>
                  <a:ext uri="{FF2B5EF4-FFF2-40B4-BE49-F238E27FC236}">
                    <a16:creationId xmlns:a16="http://schemas.microsoft.com/office/drawing/2014/main" id="{B238D3F0-F7C5-B8ED-BC37-048FCE61AB5F}"/>
                  </a:ext>
                </a:extLst>
              </p:cNvPr>
              <p:cNvSpPr/>
              <p:nvPr/>
            </p:nvSpPr>
            <p:spPr>
              <a:xfrm>
                <a:off x="3589781" y="1414278"/>
                <a:ext cx="213028" cy="158727"/>
              </a:xfrm>
              <a:custGeom>
                <a:avLst/>
                <a:gdLst>
                  <a:gd name="connsiteX0" fmla="*/ 193536 w 213028"/>
                  <a:gd name="connsiteY0" fmla="*/ 0 h 158727"/>
                  <a:gd name="connsiteX1" fmla="*/ 0 w 213028"/>
                  <a:gd name="connsiteY1" fmla="*/ 30632 h 158727"/>
                  <a:gd name="connsiteX2" fmla="*/ 0 w 213028"/>
                  <a:gd name="connsiteY2" fmla="*/ 158727 h 158727"/>
                  <a:gd name="connsiteX3" fmla="*/ 193536 w 213028"/>
                  <a:gd name="connsiteY3" fmla="*/ 119742 h 158727"/>
                  <a:gd name="connsiteX4" fmla="*/ 213029 w 213028"/>
                  <a:gd name="connsiteY4" fmla="*/ 119742 h 158727"/>
                  <a:gd name="connsiteX5" fmla="*/ 213029 w 213028"/>
                  <a:gd name="connsiteY5" fmla="*/ 0 h 158727"/>
                  <a:gd name="connsiteX6" fmla="*/ 193536 w 213028"/>
                  <a:gd name="connsiteY6" fmla="*/ 0 h 158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3028" h="158727">
                    <a:moveTo>
                      <a:pt x="193536" y="0"/>
                    </a:moveTo>
                    <a:cubicBezTo>
                      <a:pt x="125311" y="0"/>
                      <a:pt x="61263" y="11139"/>
                      <a:pt x="0" y="30632"/>
                    </a:cubicBezTo>
                    <a:lnTo>
                      <a:pt x="0" y="158727"/>
                    </a:lnTo>
                    <a:cubicBezTo>
                      <a:pt x="59871" y="133665"/>
                      <a:pt x="125311" y="119742"/>
                      <a:pt x="193536" y="119742"/>
                    </a:cubicBezTo>
                    <a:cubicBezTo>
                      <a:pt x="200497" y="119742"/>
                      <a:pt x="207459" y="119742"/>
                      <a:pt x="213029" y="119742"/>
                    </a:cubicBezTo>
                    <a:lnTo>
                      <a:pt x="213029" y="0"/>
                    </a:lnTo>
                    <a:cubicBezTo>
                      <a:pt x="206067" y="0"/>
                      <a:pt x="200497" y="0"/>
                      <a:pt x="193536" y="0"/>
                    </a:cubicBezTo>
                    <a:close/>
                  </a:path>
                </a:pathLst>
              </a:custGeom>
              <a:gradFill>
                <a:gsLst>
                  <a:gs pos="10740">
                    <a:srgbClr val="1D1D1B"/>
                  </a:gs>
                  <a:gs pos="42310">
                    <a:srgbClr val="777776"/>
                  </a:gs>
                  <a:gs pos="70210">
                    <a:srgbClr val="C0C0C0"/>
                  </a:gs>
                  <a:gs pos="90050">
                    <a:srgbClr val="EEEEED"/>
                  </a:gs>
                  <a:gs pos="100000">
                    <a:srgbClr val="FFFFFF"/>
                  </a:gs>
                </a:gsLst>
                <a:lin ang="0" scaled="1"/>
              </a:gradFill>
              <a:ln w="13919" cap="flat">
                <a:noFill/>
                <a:prstDash val="solid"/>
                <a:miter/>
              </a:ln>
            </p:spPr>
            <p:txBody>
              <a:bodyPr rtlCol="0" anchor="ctr"/>
              <a:lstStyle/>
              <a:p>
                <a:endParaRPr lang="en-GB"/>
              </a:p>
            </p:txBody>
          </p:sp>
        </p:grpSp>
        <p:sp>
          <p:nvSpPr>
            <p:cNvPr id="297" name="Freeform: Shape 296">
              <a:extLst>
                <a:ext uri="{FF2B5EF4-FFF2-40B4-BE49-F238E27FC236}">
                  <a16:creationId xmlns:a16="http://schemas.microsoft.com/office/drawing/2014/main" id="{30FF8F1E-8196-54DD-11F0-52B1F6BCE1A7}"/>
                </a:ext>
              </a:extLst>
            </p:cNvPr>
            <p:cNvSpPr/>
            <p:nvPr/>
          </p:nvSpPr>
          <p:spPr>
            <a:xfrm>
              <a:off x="5449510" y="2147288"/>
              <a:ext cx="276606" cy="1431278"/>
            </a:xfrm>
            <a:custGeom>
              <a:avLst/>
              <a:gdLst>
                <a:gd name="connsiteX0" fmla="*/ 0 w 119741"/>
                <a:gd name="connsiteY0" fmla="*/ 0 h 619592"/>
                <a:gd name="connsiteX1" fmla="*/ 119742 w 119741"/>
                <a:gd name="connsiteY1" fmla="*/ 0 h 619592"/>
                <a:gd name="connsiteX2" fmla="*/ 119742 w 119741"/>
                <a:gd name="connsiteY2" fmla="*/ 619593 h 619592"/>
                <a:gd name="connsiteX3" fmla="*/ 0 w 119741"/>
                <a:gd name="connsiteY3" fmla="*/ 619593 h 619592"/>
              </a:gdLst>
              <a:ahLst/>
              <a:cxnLst>
                <a:cxn ang="0">
                  <a:pos x="connsiteX0" y="connsiteY0"/>
                </a:cxn>
                <a:cxn ang="0">
                  <a:pos x="connsiteX1" y="connsiteY1"/>
                </a:cxn>
                <a:cxn ang="0">
                  <a:pos x="connsiteX2" y="connsiteY2"/>
                </a:cxn>
                <a:cxn ang="0">
                  <a:pos x="connsiteX3" y="connsiteY3"/>
                </a:cxn>
              </a:cxnLst>
              <a:rect l="l" t="t" r="r" b="b"/>
              <a:pathLst>
                <a:path w="119741" h="619592">
                  <a:moveTo>
                    <a:pt x="0" y="0"/>
                  </a:moveTo>
                  <a:lnTo>
                    <a:pt x="119742" y="0"/>
                  </a:lnTo>
                  <a:lnTo>
                    <a:pt x="119742" y="619593"/>
                  </a:lnTo>
                  <a:lnTo>
                    <a:pt x="0" y="619593"/>
                  </a:lnTo>
                  <a:close/>
                </a:path>
              </a:pathLst>
            </a:custGeom>
            <a:solidFill>
              <a:schemeClr val="accent2"/>
            </a:solidFill>
            <a:ln w="13919" cap="flat">
              <a:noFill/>
              <a:prstDash val="solid"/>
              <a:miter/>
            </a:ln>
          </p:spPr>
          <p:txBody>
            <a:bodyPr rtlCol="0" anchor="ctr"/>
            <a:lstStyle/>
            <a:p>
              <a:endParaRPr lang="en-GB"/>
            </a:p>
          </p:txBody>
        </p:sp>
        <p:sp>
          <p:nvSpPr>
            <p:cNvPr id="298" name="Freeform: Shape 297">
              <a:extLst>
                <a:ext uri="{FF2B5EF4-FFF2-40B4-BE49-F238E27FC236}">
                  <a16:creationId xmlns:a16="http://schemas.microsoft.com/office/drawing/2014/main" id="{D3B16197-831C-35A1-3F1D-B69767F91D32}"/>
                </a:ext>
              </a:extLst>
            </p:cNvPr>
            <p:cNvSpPr/>
            <p:nvPr/>
          </p:nvSpPr>
          <p:spPr>
            <a:xfrm>
              <a:off x="5478459" y="1967170"/>
              <a:ext cx="2351156" cy="575727"/>
            </a:xfrm>
            <a:custGeom>
              <a:avLst/>
              <a:gdLst>
                <a:gd name="connsiteX0" fmla="*/ 1017803 w 1017802"/>
                <a:gd name="connsiteY0" fmla="*/ 119742 h 249229"/>
                <a:gd name="connsiteX1" fmla="*/ 898061 w 1017802"/>
                <a:gd name="connsiteY1" fmla="*/ 0 h 249229"/>
                <a:gd name="connsiteX2" fmla="*/ 898061 w 1017802"/>
                <a:gd name="connsiteY2" fmla="*/ 59871 h 249229"/>
                <a:gd name="connsiteX3" fmla="*/ 258976 w 1017802"/>
                <a:gd name="connsiteY3" fmla="*/ 59871 h 249229"/>
                <a:gd name="connsiteX4" fmla="*/ 258976 w 1017802"/>
                <a:gd name="connsiteY4" fmla="*/ 59871 h 249229"/>
                <a:gd name="connsiteX5" fmla="*/ 258976 w 1017802"/>
                <a:gd name="connsiteY5" fmla="*/ 59871 h 249229"/>
                <a:gd name="connsiteX6" fmla="*/ 253406 w 1017802"/>
                <a:gd name="connsiteY6" fmla="*/ 59871 h 249229"/>
                <a:gd name="connsiteX7" fmla="*/ 0 w 1017802"/>
                <a:gd name="connsiteY7" fmla="*/ 114172 h 249229"/>
                <a:gd name="connsiteX8" fmla="*/ 0 w 1017802"/>
                <a:gd name="connsiteY8" fmla="*/ 249229 h 249229"/>
                <a:gd name="connsiteX9" fmla="*/ 253406 w 1017802"/>
                <a:gd name="connsiteY9" fmla="*/ 181005 h 249229"/>
                <a:gd name="connsiteX10" fmla="*/ 264545 w 1017802"/>
                <a:gd name="connsiteY10" fmla="*/ 181005 h 249229"/>
                <a:gd name="connsiteX11" fmla="*/ 274292 w 1017802"/>
                <a:gd name="connsiteY11" fmla="*/ 181005 h 249229"/>
                <a:gd name="connsiteX12" fmla="*/ 289607 w 1017802"/>
                <a:gd name="connsiteY12" fmla="*/ 182397 h 249229"/>
                <a:gd name="connsiteX13" fmla="*/ 289607 w 1017802"/>
                <a:gd name="connsiteY13" fmla="*/ 182397 h 249229"/>
                <a:gd name="connsiteX14" fmla="*/ 289607 w 1017802"/>
                <a:gd name="connsiteY14" fmla="*/ 181005 h 249229"/>
                <a:gd name="connsiteX15" fmla="*/ 620985 w 1017802"/>
                <a:gd name="connsiteY15" fmla="*/ 181005 h 249229"/>
                <a:gd name="connsiteX16" fmla="*/ 898061 w 1017802"/>
                <a:gd name="connsiteY16" fmla="*/ 181005 h 249229"/>
                <a:gd name="connsiteX17" fmla="*/ 898061 w 1017802"/>
                <a:gd name="connsiteY17" fmla="*/ 240875 h 249229"/>
                <a:gd name="connsiteX18" fmla="*/ 1017803 w 1017802"/>
                <a:gd name="connsiteY18" fmla="*/ 119742 h 249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7802" h="249229">
                  <a:moveTo>
                    <a:pt x="1017803" y="119742"/>
                  </a:moveTo>
                  <a:lnTo>
                    <a:pt x="898061" y="0"/>
                  </a:lnTo>
                  <a:lnTo>
                    <a:pt x="898061" y="59871"/>
                  </a:lnTo>
                  <a:lnTo>
                    <a:pt x="258976" y="59871"/>
                  </a:lnTo>
                  <a:lnTo>
                    <a:pt x="258976" y="59871"/>
                  </a:lnTo>
                  <a:lnTo>
                    <a:pt x="258976" y="59871"/>
                  </a:lnTo>
                  <a:cubicBezTo>
                    <a:pt x="257584" y="59871"/>
                    <a:pt x="254799" y="59871"/>
                    <a:pt x="253406" y="59871"/>
                  </a:cubicBezTo>
                  <a:cubicBezTo>
                    <a:pt x="162904" y="59871"/>
                    <a:pt x="76579" y="79364"/>
                    <a:pt x="0" y="114172"/>
                  </a:cubicBezTo>
                  <a:lnTo>
                    <a:pt x="0" y="249229"/>
                  </a:lnTo>
                  <a:cubicBezTo>
                    <a:pt x="75186" y="206067"/>
                    <a:pt x="161512" y="181005"/>
                    <a:pt x="253406" y="181005"/>
                  </a:cubicBezTo>
                  <a:cubicBezTo>
                    <a:pt x="257584" y="181005"/>
                    <a:pt x="260368" y="181005"/>
                    <a:pt x="264545" y="181005"/>
                  </a:cubicBezTo>
                  <a:cubicBezTo>
                    <a:pt x="267330" y="181005"/>
                    <a:pt x="270115" y="181005"/>
                    <a:pt x="274292" y="181005"/>
                  </a:cubicBezTo>
                  <a:cubicBezTo>
                    <a:pt x="279861" y="181005"/>
                    <a:pt x="285430" y="181005"/>
                    <a:pt x="289607" y="182397"/>
                  </a:cubicBezTo>
                  <a:cubicBezTo>
                    <a:pt x="289607" y="182397"/>
                    <a:pt x="289607" y="182397"/>
                    <a:pt x="289607" y="182397"/>
                  </a:cubicBezTo>
                  <a:lnTo>
                    <a:pt x="289607" y="181005"/>
                  </a:lnTo>
                  <a:cubicBezTo>
                    <a:pt x="289607" y="181005"/>
                    <a:pt x="456689" y="181005"/>
                    <a:pt x="620985" y="181005"/>
                  </a:cubicBezTo>
                  <a:cubicBezTo>
                    <a:pt x="736550" y="181005"/>
                    <a:pt x="856291" y="181005"/>
                    <a:pt x="898061" y="181005"/>
                  </a:cubicBezTo>
                  <a:lnTo>
                    <a:pt x="898061" y="240875"/>
                  </a:lnTo>
                  <a:lnTo>
                    <a:pt x="1017803" y="119742"/>
                  </a:lnTo>
                  <a:close/>
                </a:path>
              </a:pathLst>
            </a:custGeom>
            <a:solidFill>
              <a:schemeClr val="accent5">
                <a:lumMod val="60000"/>
                <a:lumOff val="40000"/>
              </a:schemeClr>
            </a:solidFill>
            <a:ln w="13919" cap="flat">
              <a:noFill/>
              <a:prstDash val="solid"/>
              <a:miter/>
            </a:ln>
          </p:spPr>
          <p:txBody>
            <a:bodyPr rtlCol="0" anchor="ctr"/>
            <a:lstStyle/>
            <a:p>
              <a:endParaRPr lang="en-GB"/>
            </a:p>
          </p:txBody>
        </p:sp>
        <p:sp>
          <p:nvSpPr>
            <p:cNvPr id="299" name="Freeform: Shape 298">
              <a:extLst>
                <a:ext uri="{FF2B5EF4-FFF2-40B4-BE49-F238E27FC236}">
                  <a16:creationId xmlns:a16="http://schemas.microsoft.com/office/drawing/2014/main" id="{AD82A821-F19A-4314-4EE1-D4B77306D38B}"/>
                </a:ext>
              </a:extLst>
            </p:cNvPr>
            <p:cNvSpPr/>
            <p:nvPr/>
          </p:nvSpPr>
          <p:spPr>
            <a:xfrm>
              <a:off x="4179050" y="4019206"/>
              <a:ext cx="1881568" cy="556429"/>
            </a:xfrm>
            <a:custGeom>
              <a:avLst/>
              <a:gdLst>
                <a:gd name="connsiteX0" fmla="*/ 814521 w 814520"/>
                <a:gd name="connsiteY0" fmla="*/ 59871 h 240875"/>
                <a:gd name="connsiteX1" fmla="*/ 119742 w 814520"/>
                <a:gd name="connsiteY1" fmla="*/ 59871 h 240875"/>
                <a:gd name="connsiteX2" fmla="*/ 119742 w 814520"/>
                <a:gd name="connsiteY2" fmla="*/ 0 h 240875"/>
                <a:gd name="connsiteX3" fmla="*/ 0 w 814520"/>
                <a:gd name="connsiteY3" fmla="*/ 121134 h 240875"/>
                <a:gd name="connsiteX4" fmla="*/ 119742 w 814520"/>
                <a:gd name="connsiteY4" fmla="*/ 240875 h 240875"/>
                <a:gd name="connsiteX5" fmla="*/ 119742 w 814520"/>
                <a:gd name="connsiteY5" fmla="*/ 181005 h 240875"/>
                <a:gd name="connsiteX6" fmla="*/ 814521 w 814520"/>
                <a:gd name="connsiteY6" fmla="*/ 181005 h 240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4520" h="240875">
                  <a:moveTo>
                    <a:pt x="814521" y="59871"/>
                  </a:moveTo>
                  <a:lnTo>
                    <a:pt x="119742" y="59871"/>
                  </a:lnTo>
                  <a:lnTo>
                    <a:pt x="119742" y="0"/>
                  </a:lnTo>
                  <a:lnTo>
                    <a:pt x="0" y="121134"/>
                  </a:lnTo>
                  <a:lnTo>
                    <a:pt x="119742" y="240875"/>
                  </a:lnTo>
                  <a:lnTo>
                    <a:pt x="119742" y="181005"/>
                  </a:lnTo>
                  <a:lnTo>
                    <a:pt x="814521" y="181005"/>
                  </a:lnTo>
                  <a:close/>
                </a:path>
              </a:pathLst>
            </a:custGeom>
            <a:solidFill>
              <a:srgbClr val="77DA00"/>
            </a:solidFill>
            <a:ln w="13919" cap="flat">
              <a:noFill/>
              <a:prstDash val="solid"/>
              <a:miter/>
            </a:ln>
          </p:spPr>
          <p:txBody>
            <a:bodyPr rtlCol="0" anchor="ctr"/>
            <a:lstStyle/>
            <a:p>
              <a:endParaRPr lang="en-GB"/>
            </a:p>
          </p:txBody>
        </p:sp>
        <p:sp>
          <p:nvSpPr>
            <p:cNvPr id="294" name="Freeform: Shape 293">
              <a:extLst>
                <a:ext uri="{FF2B5EF4-FFF2-40B4-BE49-F238E27FC236}">
                  <a16:creationId xmlns:a16="http://schemas.microsoft.com/office/drawing/2014/main" id="{53C6EDD2-68C7-A3BE-31FE-3F143B760D33}"/>
                </a:ext>
              </a:extLst>
            </p:cNvPr>
            <p:cNvSpPr/>
            <p:nvPr/>
          </p:nvSpPr>
          <p:spPr>
            <a:xfrm>
              <a:off x="6948333" y="3549618"/>
              <a:ext cx="881280" cy="1701452"/>
            </a:xfrm>
            <a:custGeom>
              <a:avLst/>
              <a:gdLst>
                <a:gd name="connsiteX0" fmla="*/ 381502 w 381501"/>
                <a:gd name="connsiteY0" fmla="*/ 616808 h 736549"/>
                <a:gd name="connsiteX1" fmla="*/ 261761 w 381501"/>
                <a:gd name="connsiteY1" fmla="*/ 497067 h 736549"/>
                <a:gd name="connsiteX2" fmla="*/ 261761 w 381501"/>
                <a:gd name="connsiteY2" fmla="*/ 552760 h 736549"/>
                <a:gd name="connsiteX3" fmla="*/ 240875 w 381501"/>
                <a:gd name="connsiteY3" fmla="*/ 552760 h 736549"/>
                <a:gd name="connsiteX4" fmla="*/ 119742 w 381501"/>
                <a:gd name="connsiteY4" fmla="*/ 431626 h 736549"/>
                <a:gd name="connsiteX5" fmla="*/ 119742 w 381501"/>
                <a:gd name="connsiteY5" fmla="*/ 0 h 736549"/>
                <a:gd name="connsiteX6" fmla="*/ 0 w 381501"/>
                <a:gd name="connsiteY6" fmla="*/ 0 h 736549"/>
                <a:gd name="connsiteX7" fmla="*/ 0 w 381501"/>
                <a:gd name="connsiteY7" fmla="*/ 441373 h 736549"/>
                <a:gd name="connsiteX8" fmla="*/ 231129 w 381501"/>
                <a:gd name="connsiteY8" fmla="*/ 672502 h 736549"/>
                <a:gd name="connsiteX9" fmla="*/ 260368 w 381501"/>
                <a:gd name="connsiteY9" fmla="*/ 672502 h 736549"/>
                <a:gd name="connsiteX10" fmla="*/ 260368 w 381501"/>
                <a:gd name="connsiteY10" fmla="*/ 736550 h 736549"/>
                <a:gd name="connsiteX11" fmla="*/ 381502 w 381501"/>
                <a:gd name="connsiteY11" fmla="*/ 616808 h 736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501" h="736549">
                  <a:moveTo>
                    <a:pt x="381502" y="616808"/>
                  </a:moveTo>
                  <a:lnTo>
                    <a:pt x="261761" y="497067"/>
                  </a:lnTo>
                  <a:lnTo>
                    <a:pt x="261761" y="552760"/>
                  </a:lnTo>
                  <a:lnTo>
                    <a:pt x="240875" y="552760"/>
                  </a:lnTo>
                  <a:cubicBezTo>
                    <a:pt x="174043" y="552760"/>
                    <a:pt x="119742" y="498459"/>
                    <a:pt x="119742" y="431626"/>
                  </a:cubicBezTo>
                  <a:lnTo>
                    <a:pt x="119742" y="0"/>
                  </a:lnTo>
                  <a:lnTo>
                    <a:pt x="0" y="0"/>
                  </a:lnTo>
                  <a:lnTo>
                    <a:pt x="0" y="441373"/>
                  </a:lnTo>
                  <a:cubicBezTo>
                    <a:pt x="0" y="569469"/>
                    <a:pt x="103033" y="672502"/>
                    <a:pt x="231129" y="672502"/>
                  </a:cubicBezTo>
                  <a:lnTo>
                    <a:pt x="260368" y="672502"/>
                  </a:lnTo>
                  <a:lnTo>
                    <a:pt x="260368" y="736550"/>
                  </a:lnTo>
                  <a:lnTo>
                    <a:pt x="381502" y="616808"/>
                  </a:lnTo>
                  <a:close/>
                </a:path>
              </a:pathLst>
            </a:custGeom>
            <a:solidFill>
              <a:srgbClr val="FE0214"/>
            </a:solidFill>
            <a:ln w="13919" cap="flat">
              <a:noFill/>
              <a:prstDash val="solid"/>
              <a:miter/>
            </a:ln>
          </p:spPr>
          <p:txBody>
            <a:bodyPr rtlCol="0" anchor="ctr"/>
            <a:lstStyle/>
            <a:p>
              <a:endParaRPr lang="en-GB"/>
            </a:p>
          </p:txBody>
        </p:sp>
        <p:sp>
          <p:nvSpPr>
            <p:cNvPr id="295" name="Freeform: Shape 294">
              <a:extLst>
                <a:ext uri="{FF2B5EF4-FFF2-40B4-BE49-F238E27FC236}">
                  <a16:creationId xmlns:a16="http://schemas.microsoft.com/office/drawing/2014/main" id="{DA9C7716-A440-4E97-5CE6-5068DBF9DDAE}"/>
                </a:ext>
              </a:extLst>
            </p:cNvPr>
            <p:cNvSpPr/>
            <p:nvPr/>
          </p:nvSpPr>
          <p:spPr>
            <a:xfrm>
              <a:off x="4156534" y="1298168"/>
              <a:ext cx="1569582" cy="1701452"/>
            </a:xfrm>
            <a:custGeom>
              <a:avLst/>
              <a:gdLst>
                <a:gd name="connsiteX0" fmla="*/ 0 w 679463"/>
                <a:gd name="connsiteY0" fmla="*/ 119742 h 736549"/>
                <a:gd name="connsiteX1" fmla="*/ 119742 w 679463"/>
                <a:gd name="connsiteY1" fmla="*/ 239483 h 736549"/>
                <a:gd name="connsiteX2" fmla="*/ 119742 w 679463"/>
                <a:gd name="connsiteY2" fmla="*/ 183789 h 736549"/>
                <a:gd name="connsiteX3" fmla="*/ 438588 w 679463"/>
                <a:gd name="connsiteY3" fmla="*/ 183789 h 736549"/>
                <a:gd name="connsiteX4" fmla="*/ 559722 w 679463"/>
                <a:gd name="connsiteY4" fmla="*/ 304923 h 736549"/>
                <a:gd name="connsiteX5" fmla="*/ 559722 w 679463"/>
                <a:gd name="connsiteY5" fmla="*/ 736550 h 736549"/>
                <a:gd name="connsiteX6" fmla="*/ 679464 w 679463"/>
                <a:gd name="connsiteY6" fmla="*/ 736550 h 736549"/>
                <a:gd name="connsiteX7" fmla="*/ 679464 w 679463"/>
                <a:gd name="connsiteY7" fmla="*/ 295177 h 736549"/>
                <a:gd name="connsiteX8" fmla="*/ 448335 w 679463"/>
                <a:gd name="connsiteY8" fmla="*/ 64048 h 736549"/>
                <a:gd name="connsiteX9" fmla="*/ 121134 w 679463"/>
                <a:gd name="connsiteY9" fmla="*/ 64048 h 736549"/>
                <a:gd name="connsiteX10" fmla="*/ 121134 w 679463"/>
                <a:gd name="connsiteY10" fmla="*/ 0 h 736549"/>
                <a:gd name="connsiteX11" fmla="*/ 0 w 679463"/>
                <a:gd name="connsiteY11" fmla="*/ 119742 h 736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9463" h="736549">
                  <a:moveTo>
                    <a:pt x="0" y="119742"/>
                  </a:moveTo>
                  <a:lnTo>
                    <a:pt x="119742" y="239483"/>
                  </a:lnTo>
                  <a:lnTo>
                    <a:pt x="119742" y="183789"/>
                  </a:lnTo>
                  <a:lnTo>
                    <a:pt x="438588" y="183789"/>
                  </a:lnTo>
                  <a:cubicBezTo>
                    <a:pt x="505421" y="183789"/>
                    <a:pt x="559722" y="238091"/>
                    <a:pt x="559722" y="304923"/>
                  </a:cubicBezTo>
                  <a:lnTo>
                    <a:pt x="559722" y="736550"/>
                  </a:lnTo>
                  <a:lnTo>
                    <a:pt x="679464" y="736550"/>
                  </a:lnTo>
                  <a:lnTo>
                    <a:pt x="679464" y="295177"/>
                  </a:lnTo>
                  <a:cubicBezTo>
                    <a:pt x="679464" y="167081"/>
                    <a:pt x="576430" y="64048"/>
                    <a:pt x="448335" y="64048"/>
                  </a:cubicBezTo>
                  <a:lnTo>
                    <a:pt x="121134" y="64048"/>
                  </a:lnTo>
                  <a:lnTo>
                    <a:pt x="121134" y="0"/>
                  </a:lnTo>
                  <a:lnTo>
                    <a:pt x="0" y="119742"/>
                  </a:lnTo>
                  <a:close/>
                </a:path>
              </a:pathLst>
            </a:custGeom>
            <a:solidFill>
              <a:schemeClr val="accent2"/>
            </a:solidFill>
            <a:ln w="13919" cap="flat">
              <a:noFill/>
              <a:prstDash val="solid"/>
              <a:miter/>
            </a:ln>
          </p:spPr>
          <p:txBody>
            <a:bodyPr rtlCol="0" anchor="ctr"/>
            <a:lstStyle/>
            <a:p>
              <a:endParaRPr lang="en-GB"/>
            </a:p>
          </p:txBody>
        </p:sp>
      </p:grpSp>
      <p:sp>
        <p:nvSpPr>
          <p:cNvPr id="292" name="Freeform: Shape 291">
            <a:extLst>
              <a:ext uri="{FF2B5EF4-FFF2-40B4-BE49-F238E27FC236}">
                <a16:creationId xmlns:a16="http://schemas.microsoft.com/office/drawing/2014/main" id="{0618B171-181E-6684-C706-CAF5166AC40A}"/>
              </a:ext>
            </a:extLst>
          </p:cNvPr>
          <p:cNvSpPr/>
          <p:nvPr/>
        </p:nvSpPr>
        <p:spPr>
          <a:xfrm>
            <a:off x="8897475" y="2138819"/>
            <a:ext cx="218712" cy="218712"/>
          </a:xfrm>
          <a:custGeom>
            <a:avLst/>
            <a:gdLst>
              <a:gd name="connsiteX0" fmla="*/ 94680 w 94679"/>
              <a:gd name="connsiteY0" fmla="*/ 47340 h 94679"/>
              <a:gd name="connsiteX1" fmla="*/ 47340 w 94679"/>
              <a:gd name="connsiteY1" fmla="*/ 94679 h 94679"/>
              <a:gd name="connsiteX2" fmla="*/ 0 w 94679"/>
              <a:gd name="connsiteY2" fmla="*/ 47340 h 94679"/>
              <a:gd name="connsiteX3" fmla="*/ 47340 w 94679"/>
              <a:gd name="connsiteY3" fmla="*/ 0 h 94679"/>
              <a:gd name="connsiteX4" fmla="*/ 94680 w 94679"/>
              <a:gd name="connsiteY4" fmla="*/ 47340 h 94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679" h="94679">
                <a:moveTo>
                  <a:pt x="94680" y="47340"/>
                </a:moveTo>
                <a:cubicBezTo>
                  <a:pt x="94680" y="73485"/>
                  <a:pt x="73485" y="94679"/>
                  <a:pt x="47340" y="94679"/>
                </a:cubicBezTo>
                <a:cubicBezTo>
                  <a:pt x="21195" y="94679"/>
                  <a:pt x="0" y="73485"/>
                  <a:pt x="0" y="47340"/>
                </a:cubicBezTo>
                <a:cubicBezTo>
                  <a:pt x="0" y="21195"/>
                  <a:pt x="21195" y="0"/>
                  <a:pt x="47340" y="0"/>
                </a:cubicBezTo>
                <a:cubicBezTo>
                  <a:pt x="73485" y="0"/>
                  <a:pt x="94680" y="21195"/>
                  <a:pt x="94680" y="47340"/>
                </a:cubicBezTo>
                <a:close/>
              </a:path>
            </a:pathLst>
          </a:custGeom>
          <a:solidFill>
            <a:schemeClr val="accent5">
              <a:lumMod val="60000"/>
              <a:lumOff val="40000"/>
            </a:schemeClr>
          </a:solidFill>
          <a:ln w="13919" cap="flat">
            <a:noFill/>
            <a:prstDash val="solid"/>
            <a:miter/>
          </a:ln>
        </p:spPr>
        <p:txBody>
          <a:bodyPr rtlCol="0" anchor="ctr"/>
          <a:lstStyle/>
          <a:p>
            <a:endParaRPr lang="en-GB"/>
          </a:p>
        </p:txBody>
      </p:sp>
      <p:sp>
        <p:nvSpPr>
          <p:cNvPr id="288" name="Freeform: Shape 287">
            <a:extLst>
              <a:ext uri="{FF2B5EF4-FFF2-40B4-BE49-F238E27FC236}">
                <a16:creationId xmlns:a16="http://schemas.microsoft.com/office/drawing/2014/main" id="{AAE9A1E5-F1D7-A3CD-391E-530D4DB391D7}"/>
              </a:ext>
            </a:extLst>
          </p:cNvPr>
          <p:cNvSpPr/>
          <p:nvPr/>
        </p:nvSpPr>
        <p:spPr>
          <a:xfrm>
            <a:off x="3159917" y="1222186"/>
            <a:ext cx="218712" cy="218712"/>
          </a:xfrm>
          <a:custGeom>
            <a:avLst/>
            <a:gdLst>
              <a:gd name="connsiteX0" fmla="*/ 94679 w 94679"/>
              <a:gd name="connsiteY0" fmla="*/ 47340 h 94679"/>
              <a:gd name="connsiteX1" fmla="*/ 47340 w 94679"/>
              <a:gd name="connsiteY1" fmla="*/ 94679 h 94679"/>
              <a:gd name="connsiteX2" fmla="*/ 0 w 94679"/>
              <a:gd name="connsiteY2" fmla="*/ 47340 h 94679"/>
              <a:gd name="connsiteX3" fmla="*/ 47340 w 94679"/>
              <a:gd name="connsiteY3" fmla="*/ 0 h 94679"/>
              <a:gd name="connsiteX4" fmla="*/ 94679 w 94679"/>
              <a:gd name="connsiteY4" fmla="*/ 47340 h 94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679" h="94679">
                <a:moveTo>
                  <a:pt x="94679" y="47340"/>
                </a:moveTo>
                <a:cubicBezTo>
                  <a:pt x="94679" y="73794"/>
                  <a:pt x="73794" y="94679"/>
                  <a:pt x="47340" y="94679"/>
                </a:cubicBezTo>
                <a:cubicBezTo>
                  <a:pt x="20885" y="94679"/>
                  <a:pt x="0" y="73794"/>
                  <a:pt x="0" y="47340"/>
                </a:cubicBezTo>
                <a:cubicBezTo>
                  <a:pt x="0" y="20885"/>
                  <a:pt x="20885" y="0"/>
                  <a:pt x="47340" y="0"/>
                </a:cubicBezTo>
                <a:cubicBezTo>
                  <a:pt x="73794" y="0"/>
                  <a:pt x="94679" y="20885"/>
                  <a:pt x="94679" y="47340"/>
                </a:cubicBezTo>
                <a:close/>
              </a:path>
            </a:pathLst>
          </a:custGeom>
          <a:solidFill>
            <a:srgbClr val="FFD500"/>
          </a:solidFill>
          <a:ln w="13919" cap="flat">
            <a:noFill/>
            <a:prstDash val="solid"/>
            <a:miter/>
          </a:ln>
        </p:spPr>
        <p:txBody>
          <a:bodyPr rtlCol="0" anchor="ctr"/>
          <a:lstStyle/>
          <a:p>
            <a:endParaRPr lang="en-GB"/>
          </a:p>
        </p:txBody>
      </p:sp>
      <p:sp>
        <p:nvSpPr>
          <p:cNvPr id="284" name="Freeform: Shape 283">
            <a:extLst>
              <a:ext uri="{FF2B5EF4-FFF2-40B4-BE49-F238E27FC236}">
                <a16:creationId xmlns:a16="http://schemas.microsoft.com/office/drawing/2014/main" id="{86496DCE-29C7-D94F-DAB1-1AE343C9A077}"/>
              </a:ext>
            </a:extLst>
          </p:cNvPr>
          <p:cNvSpPr/>
          <p:nvPr/>
        </p:nvSpPr>
        <p:spPr>
          <a:xfrm>
            <a:off x="3159917" y="4986297"/>
            <a:ext cx="218712" cy="218712"/>
          </a:xfrm>
          <a:custGeom>
            <a:avLst/>
            <a:gdLst>
              <a:gd name="connsiteX0" fmla="*/ 94679 w 94679"/>
              <a:gd name="connsiteY0" fmla="*/ 47340 h 94679"/>
              <a:gd name="connsiteX1" fmla="*/ 47340 w 94679"/>
              <a:gd name="connsiteY1" fmla="*/ 94679 h 94679"/>
              <a:gd name="connsiteX2" fmla="*/ 0 w 94679"/>
              <a:gd name="connsiteY2" fmla="*/ 47340 h 94679"/>
              <a:gd name="connsiteX3" fmla="*/ 47340 w 94679"/>
              <a:gd name="connsiteY3" fmla="*/ 0 h 94679"/>
              <a:gd name="connsiteX4" fmla="*/ 94679 w 94679"/>
              <a:gd name="connsiteY4" fmla="*/ 47340 h 94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679" h="94679">
                <a:moveTo>
                  <a:pt x="94679" y="47340"/>
                </a:moveTo>
                <a:cubicBezTo>
                  <a:pt x="94679" y="73485"/>
                  <a:pt x="73485" y="94679"/>
                  <a:pt x="47340" y="94679"/>
                </a:cubicBezTo>
                <a:cubicBezTo>
                  <a:pt x="21195" y="94679"/>
                  <a:pt x="0" y="73485"/>
                  <a:pt x="0" y="47340"/>
                </a:cubicBezTo>
                <a:cubicBezTo>
                  <a:pt x="0" y="21195"/>
                  <a:pt x="21195" y="0"/>
                  <a:pt x="47340" y="0"/>
                </a:cubicBezTo>
                <a:cubicBezTo>
                  <a:pt x="73485" y="0"/>
                  <a:pt x="94679" y="21195"/>
                  <a:pt x="94679" y="47340"/>
                </a:cubicBezTo>
                <a:close/>
              </a:path>
            </a:pathLst>
          </a:custGeom>
          <a:solidFill>
            <a:srgbClr val="77DA00"/>
          </a:solidFill>
          <a:ln w="13919" cap="flat">
            <a:noFill/>
            <a:prstDash val="solid"/>
            <a:miter/>
          </a:ln>
        </p:spPr>
        <p:txBody>
          <a:bodyPr rtlCol="0" anchor="ctr"/>
          <a:lstStyle/>
          <a:p>
            <a:endParaRPr lang="en-GB"/>
          </a:p>
        </p:txBody>
      </p:sp>
      <p:sp>
        <p:nvSpPr>
          <p:cNvPr id="280" name="Freeform: Shape 279">
            <a:extLst>
              <a:ext uri="{FF2B5EF4-FFF2-40B4-BE49-F238E27FC236}">
                <a16:creationId xmlns:a16="http://schemas.microsoft.com/office/drawing/2014/main" id="{08C4B406-6849-1266-D66F-2719481E34F1}"/>
              </a:ext>
            </a:extLst>
          </p:cNvPr>
          <p:cNvSpPr/>
          <p:nvPr/>
        </p:nvSpPr>
        <p:spPr>
          <a:xfrm>
            <a:off x="8897475" y="5945485"/>
            <a:ext cx="218712" cy="218712"/>
          </a:xfrm>
          <a:custGeom>
            <a:avLst/>
            <a:gdLst>
              <a:gd name="connsiteX0" fmla="*/ 94680 w 94679"/>
              <a:gd name="connsiteY0" fmla="*/ 47340 h 94679"/>
              <a:gd name="connsiteX1" fmla="*/ 47340 w 94679"/>
              <a:gd name="connsiteY1" fmla="*/ 94679 h 94679"/>
              <a:gd name="connsiteX2" fmla="*/ 0 w 94679"/>
              <a:gd name="connsiteY2" fmla="*/ 47340 h 94679"/>
              <a:gd name="connsiteX3" fmla="*/ 47340 w 94679"/>
              <a:gd name="connsiteY3" fmla="*/ 0 h 94679"/>
              <a:gd name="connsiteX4" fmla="*/ 94680 w 94679"/>
              <a:gd name="connsiteY4" fmla="*/ 47340 h 94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679" h="94679">
                <a:moveTo>
                  <a:pt x="94680" y="47340"/>
                </a:moveTo>
                <a:cubicBezTo>
                  <a:pt x="94680" y="73485"/>
                  <a:pt x="73485" y="94679"/>
                  <a:pt x="47340" y="94679"/>
                </a:cubicBezTo>
                <a:cubicBezTo>
                  <a:pt x="21195" y="94679"/>
                  <a:pt x="0" y="73485"/>
                  <a:pt x="0" y="47340"/>
                </a:cubicBezTo>
                <a:cubicBezTo>
                  <a:pt x="0" y="21195"/>
                  <a:pt x="21195" y="0"/>
                  <a:pt x="47340" y="0"/>
                </a:cubicBezTo>
                <a:cubicBezTo>
                  <a:pt x="73485" y="0"/>
                  <a:pt x="94680" y="21195"/>
                  <a:pt x="94680" y="47340"/>
                </a:cubicBezTo>
                <a:close/>
              </a:path>
            </a:pathLst>
          </a:custGeom>
          <a:solidFill>
            <a:srgbClr val="FE0214"/>
          </a:solidFill>
          <a:ln w="13919" cap="flat">
            <a:noFill/>
            <a:prstDash val="solid"/>
            <a:miter/>
          </a:ln>
        </p:spPr>
        <p:txBody>
          <a:bodyPr rtlCol="0" anchor="ctr"/>
          <a:lstStyle/>
          <a:p>
            <a:endParaRPr lang="en-GB"/>
          </a:p>
        </p:txBody>
      </p:sp>
      <p:sp>
        <p:nvSpPr>
          <p:cNvPr id="320" name="TextBox 12449">
            <a:extLst>
              <a:ext uri="{FF2B5EF4-FFF2-40B4-BE49-F238E27FC236}">
                <a16:creationId xmlns:a16="http://schemas.microsoft.com/office/drawing/2014/main" id="{A5CDBA7F-EA9D-B4BC-9D47-B42E12224B7B}"/>
              </a:ext>
            </a:extLst>
          </p:cNvPr>
          <p:cNvSpPr txBox="1"/>
          <p:nvPr/>
        </p:nvSpPr>
        <p:spPr>
          <a:xfrm>
            <a:off x="-134229" y="823710"/>
            <a:ext cx="3236722" cy="400110"/>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r">
              <a:defRPr/>
            </a:pPr>
            <a:r>
              <a:rPr lang="en-US" sz="2000" b="1" dirty="0">
                <a:solidFill>
                  <a:srgbClr val="FFD500"/>
                </a:solidFill>
                <a:latin typeface="Poppins" panose="00000500000000000000" pitchFamily="2" charset="0"/>
                <a:cs typeface="Poppins" panose="00000500000000000000" pitchFamily="2" charset="0"/>
              </a:rPr>
              <a:t>Starting a Business</a:t>
            </a:r>
            <a:endParaRPr kumimoji="0" lang="en-US" sz="2000" b="0" i="0" u="none" strike="noStrike" kern="1200" cap="none" spc="0" normalizeH="0" baseline="0" noProof="0" dirty="0">
              <a:ln>
                <a:noFill/>
              </a:ln>
              <a:solidFill>
                <a:schemeClr val="tx2"/>
              </a:solidFill>
              <a:effectLst/>
              <a:uLnTx/>
              <a:uFillTx/>
              <a:latin typeface="Poppins" panose="00000500000000000000" pitchFamily="2" charset="0"/>
              <a:cs typeface="Poppins" panose="00000500000000000000" pitchFamily="2" charset="0"/>
            </a:endParaRPr>
          </a:p>
        </p:txBody>
      </p:sp>
      <p:sp>
        <p:nvSpPr>
          <p:cNvPr id="321" name="TextBox 12449">
            <a:extLst>
              <a:ext uri="{FF2B5EF4-FFF2-40B4-BE49-F238E27FC236}">
                <a16:creationId xmlns:a16="http://schemas.microsoft.com/office/drawing/2014/main" id="{1B2070D9-9452-652B-18B6-A65CAB7DB491}"/>
              </a:ext>
            </a:extLst>
          </p:cNvPr>
          <p:cNvSpPr txBox="1"/>
          <p:nvPr/>
        </p:nvSpPr>
        <p:spPr>
          <a:xfrm>
            <a:off x="-134229" y="4399234"/>
            <a:ext cx="3827688" cy="400110"/>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r">
              <a:defRPr/>
            </a:pPr>
            <a:r>
              <a:rPr lang="en-US" sz="2000" b="1" dirty="0">
                <a:solidFill>
                  <a:srgbClr val="77DA00"/>
                </a:solidFill>
                <a:latin typeface="Poppins" panose="00000500000000000000" pitchFamily="2" charset="0"/>
                <a:cs typeface="Poppins" panose="00000500000000000000" pitchFamily="2" charset="0"/>
              </a:rPr>
              <a:t>Operating Expenditure</a:t>
            </a:r>
            <a:endParaRPr kumimoji="0" lang="en-US" sz="2000" b="0" i="0" u="none" strike="noStrike" kern="1200" cap="none" spc="0" normalizeH="0" baseline="0" noProof="0" dirty="0">
              <a:ln>
                <a:noFill/>
              </a:ln>
              <a:solidFill>
                <a:schemeClr val="tx2"/>
              </a:solidFill>
              <a:effectLst/>
              <a:uLnTx/>
              <a:uFillTx/>
              <a:latin typeface="Poppins" panose="00000500000000000000" pitchFamily="2" charset="0"/>
              <a:cs typeface="Poppins" panose="00000500000000000000" pitchFamily="2" charset="0"/>
            </a:endParaRPr>
          </a:p>
        </p:txBody>
      </p:sp>
      <p:sp>
        <p:nvSpPr>
          <p:cNvPr id="322" name="TextBox 12449">
            <a:extLst>
              <a:ext uri="{FF2B5EF4-FFF2-40B4-BE49-F238E27FC236}">
                <a16:creationId xmlns:a16="http://schemas.microsoft.com/office/drawing/2014/main" id="{26170F60-A3ED-1801-0CBD-2EB6DF8860C2}"/>
              </a:ext>
            </a:extLst>
          </p:cNvPr>
          <p:cNvSpPr txBox="1"/>
          <p:nvPr/>
        </p:nvSpPr>
        <p:spPr>
          <a:xfrm>
            <a:off x="9236796" y="1739415"/>
            <a:ext cx="3236722" cy="400110"/>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en-US" sz="2000" b="1" dirty="0">
                <a:solidFill>
                  <a:schemeClr val="accent5">
                    <a:lumMod val="60000"/>
                    <a:lumOff val="40000"/>
                  </a:schemeClr>
                </a:solidFill>
                <a:latin typeface="Poppins" panose="00000500000000000000" pitchFamily="2" charset="0"/>
                <a:cs typeface="Poppins" panose="00000500000000000000" pitchFamily="2" charset="0"/>
              </a:rPr>
              <a:t>Capital Expenditure</a:t>
            </a:r>
            <a:endParaRPr kumimoji="0" lang="en-US" sz="2000" b="0" i="0" u="none" strike="noStrike" kern="1200" cap="none" spc="0" normalizeH="0" baseline="0" noProof="0" dirty="0">
              <a:ln>
                <a:noFill/>
              </a:ln>
              <a:solidFill>
                <a:schemeClr val="tx2"/>
              </a:solidFill>
              <a:effectLst/>
              <a:uLnTx/>
              <a:uFillTx/>
              <a:latin typeface="Poppins" panose="00000500000000000000" pitchFamily="2" charset="0"/>
              <a:cs typeface="Poppins" panose="00000500000000000000" pitchFamily="2" charset="0"/>
            </a:endParaRPr>
          </a:p>
        </p:txBody>
      </p:sp>
      <p:sp>
        <p:nvSpPr>
          <p:cNvPr id="323" name="TextBox 12449">
            <a:extLst>
              <a:ext uri="{FF2B5EF4-FFF2-40B4-BE49-F238E27FC236}">
                <a16:creationId xmlns:a16="http://schemas.microsoft.com/office/drawing/2014/main" id="{FA78334C-1C44-8099-6C3C-786B04B9E849}"/>
              </a:ext>
            </a:extLst>
          </p:cNvPr>
          <p:cNvSpPr txBox="1"/>
          <p:nvPr/>
        </p:nvSpPr>
        <p:spPr>
          <a:xfrm>
            <a:off x="8897475" y="5547009"/>
            <a:ext cx="3393137" cy="707886"/>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defRPr/>
            </a:pPr>
            <a:r>
              <a:rPr lang="en-US" sz="2000" b="1" dirty="0">
                <a:solidFill>
                  <a:srgbClr val="FE0214"/>
                </a:solidFill>
                <a:latin typeface="Poppins" panose="00000500000000000000" pitchFamily="2" charset="0"/>
                <a:cs typeface="Poppins" panose="00000500000000000000" pitchFamily="2" charset="0"/>
              </a:rPr>
              <a:t>Mergers/Acquisitions/ Buyouts</a:t>
            </a:r>
            <a:endParaRPr kumimoji="0" lang="en-US" sz="2000" b="0" i="0" u="none" strike="noStrike" kern="1200" cap="none" spc="0" normalizeH="0" baseline="0" noProof="0" dirty="0">
              <a:ln>
                <a:noFill/>
              </a:ln>
              <a:solidFill>
                <a:schemeClr val="tx2"/>
              </a:solidFill>
              <a:effectLst/>
              <a:uLnTx/>
              <a:uFillTx/>
              <a:latin typeface="Poppins" panose="00000500000000000000" pitchFamily="2" charset="0"/>
              <a:cs typeface="Poppins" panose="00000500000000000000" pitchFamily="2" charset="0"/>
            </a:endParaRPr>
          </a:p>
        </p:txBody>
      </p:sp>
      <p:sp>
        <p:nvSpPr>
          <p:cNvPr id="2" name="TextBox 1">
            <a:extLst>
              <a:ext uri="{FF2B5EF4-FFF2-40B4-BE49-F238E27FC236}">
                <a16:creationId xmlns:a16="http://schemas.microsoft.com/office/drawing/2014/main" id="{732B1F80-6201-D413-D7F7-62F1095641ED}"/>
              </a:ext>
            </a:extLst>
          </p:cNvPr>
          <p:cNvSpPr txBox="1"/>
          <p:nvPr/>
        </p:nvSpPr>
        <p:spPr>
          <a:xfrm>
            <a:off x="2357718" y="197223"/>
            <a:ext cx="7611035" cy="707886"/>
          </a:xfrm>
          <a:prstGeom prst="rect">
            <a:avLst/>
          </a:prstGeom>
          <a:noFill/>
        </p:spPr>
        <p:txBody>
          <a:bodyPr wrap="square" rtlCol="0">
            <a:spAutoFit/>
          </a:bodyPr>
          <a:lstStyle/>
          <a:p>
            <a:pPr algn="ctr"/>
            <a:r>
              <a:rPr lang="en-US" sz="4000" b="1" dirty="0"/>
              <a:t>Why Finance is Required?</a:t>
            </a:r>
            <a:endParaRPr lang="en-IN" sz="4000" b="1" dirty="0"/>
          </a:p>
        </p:txBody>
      </p:sp>
    </p:spTree>
    <p:extLst>
      <p:ext uri="{BB962C8B-B14F-4D97-AF65-F5344CB8AC3E}">
        <p14:creationId xmlns:p14="http://schemas.microsoft.com/office/powerpoint/2010/main" val="25890045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9" presetClass="entr" presetSubtype="0" decel="100000" fill="hold" nodeType="clickEffect">
                                  <p:stCondLst>
                                    <p:cond delay="0"/>
                                  </p:stCondLst>
                                  <p:childTnLst>
                                    <p:set>
                                      <p:cBhvr>
                                        <p:cTn id="6" dur="1" fill="hold">
                                          <p:stCondLst>
                                            <p:cond delay="0"/>
                                          </p:stCondLst>
                                        </p:cTn>
                                        <p:tgtEl>
                                          <p:spTgt spid="319"/>
                                        </p:tgtEl>
                                        <p:attrNameLst>
                                          <p:attrName>style.visibility</p:attrName>
                                        </p:attrNameLst>
                                      </p:cBhvr>
                                      <p:to>
                                        <p:strVal val="visible"/>
                                      </p:to>
                                    </p:set>
                                    <p:anim calcmode="lin" valueType="num">
                                      <p:cBhvr>
                                        <p:cTn id="7" dur="500" fill="hold"/>
                                        <p:tgtEl>
                                          <p:spTgt spid="319"/>
                                        </p:tgtEl>
                                        <p:attrNameLst>
                                          <p:attrName>ppt_w</p:attrName>
                                        </p:attrNameLst>
                                      </p:cBhvr>
                                      <p:tavLst>
                                        <p:tav tm="0">
                                          <p:val>
                                            <p:fltVal val="0"/>
                                          </p:val>
                                        </p:tav>
                                        <p:tav tm="100000">
                                          <p:val>
                                            <p:strVal val="#ppt_w"/>
                                          </p:val>
                                        </p:tav>
                                      </p:tavLst>
                                    </p:anim>
                                    <p:anim calcmode="lin" valueType="num">
                                      <p:cBhvr>
                                        <p:cTn id="8" dur="500" fill="hold"/>
                                        <p:tgtEl>
                                          <p:spTgt spid="319"/>
                                        </p:tgtEl>
                                        <p:attrNameLst>
                                          <p:attrName>ppt_h</p:attrName>
                                        </p:attrNameLst>
                                      </p:cBhvr>
                                      <p:tavLst>
                                        <p:tav tm="0">
                                          <p:val>
                                            <p:fltVal val="0"/>
                                          </p:val>
                                        </p:tav>
                                        <p:tav tm="100000">
                                          <p:val>
                                            <p:strVal val="#ppt_h"/>
                                          </p:val>
                                        </p:tav>
                                      </p:tavLst>
                                    </p:anim>
                                    <p:anim calcmode="lin" valueType="num">
                                      <p:cBhvr>
                                        <p:cTn id="9" dur="500" fill="hold"/>
                                        <p:tgtEl>
                                          <p:spTgt spid="319"/>
                                        </p:tgtEl>
                                        <p:attrNameLst>
                                          <p:attrName>style.rotation</p:attrName>
                                        </p:attrNameLst>
                                      </p:cBhvr>
                                      <p:tavLst>
                                        <p:tav tm="0">
                                          <p:val>
                                            <p:fltVal val="360"/>
                                          </p:val>
                                        </p:tav>
                                        <p:tav tm="100000">
                                          <p:val>
                                            <p:fltVal val="0"/>
                                          </p:val>
                                        </p:tav>
                                      </p:tavLst>
                                    </p:anim>
                                    <p:animEffect transition="in" filter="fade">
                                      <p:cBhvr>
                                        <p:cTn id="10" dur="500"/>
                                        <p:tgtEl>
                                          <p:spTgt spid="319"/>
                                        </p:tgtEl>
                                      </p:cBhvr>
                                    </p:animEffect>
                                  </p:childTnLst>
                                </p:cTn>
                              </p:par>
                            </p:childTnLst>
                          </p:cTn>
                        </p:par>
                        <p:par>
                          <p:cTn id="11" fill="hold">
                            <p:stCondLst>
                              <p:cond delay="500"/>
                            </p:stCondLst>
                            <p:childTnLst>
                              <p:par>
                                <p:cTn id="12" presetID="53" presetClass="entr" presetSubtype="528" fill="hold" grpId="0" nodeType="afterEffect">
                                  <p:stCondLst>
                                    <p:cond delay="0"/>
                                  </p:stCondLst>
                                  <p:childTnLst>
                                    <p:set>
                                      <p:cBhvr>
                                        <p:cTn id="13" dur="1" fill="hold">
                                          <p:stCondLst>
                                            <p:cond delay="0"/>
                                          </p:stCondLst>
                                        </p:cTn>
                                        <p:tgtEl>
                                          <p:spTgt spid="288"/>
                                        </p:tgtEl>
                                        <p:attrNameLst>
                                          <p:attrName>style.visibility</p:attrName>
                                        </p:attrNameLst>
                                      </p:cBhvr>
                                      <p:to>
                                        <p:strVal val="visible"/>
                                      </p:to>
                                    </p:set>
                                    <p:anim calcmode="lin" valueType="num">
                                      <p:cBhvr>
                                        <p:cTn id="14" dur="500" fill="hold"/>
                                        <p:tgtEl>
                                          <p:spTgt spid="288"/>
                                        </p:tgtEl>
                                        <p:attrNameLst>
                                          <p:attrName>ppt_w</p:attrName>
                                        </p:attrNameLst>
                                      </p:cBhvr>
                                      <p:tavLst>
                                        <p:tav tm="0">
                                          <p:val>
                                            <p:fltVal val="0"/>
                                          </p:val>
                                        </p:tav>
                                        <p:tav tm="100000">
                                          <p:val>
                                            <p:strVal val="#ppt_w"/>
                                          </p:val>
                                        </p:tav>
                                      </p:tavLst>
                                    </p:anim>
                                    <p:anim calcmode="lin" valueType="num">
                                      <p:cBhvr>
                                        <p:cTn id="15" dur="500" fill="hold"/>
                                        <p:tgtEl>
                                          <p:spTgt spid="288"/>
                                        </p:tgtEl>
                                        <p:attrNameLst>
                                          <p:attrName>ppt_h</p:attrName>
                                        </p:attrNameLst>
                                      </p:cBhvr>
                                      <p:tavLst>
                                        <p:tav tm="0">
                                          <p:val>
                                            <p:fltVal val="0"/>
                                          </p:val>
                                        </p:tav>
                                        <p:tav tm="100000">
                                          <p:val>
                                            <p:strVal val="#ppt_h"/>
                                          </p:val>
                                        </p:tav>
                                      </p:tavLst>
                                    </p:anim>
                                    <p:animEffect transition="in" filter="fade">
                                      <p:cBhvr>
                                        <p:cTn id="16" dur="500"/>
                                        <p:tgtEl>
                                          <p:spTgt spid="288"/>
                                        </p:tgtEl>
                                      </p:cBhvr>
                                    </p:animEffect>
                                    <p:anim calcmode="lin" valueType="num">
                                      <p:cBhvr>
                                        <p:cTn id="17" dur="500" fill="hold"/>
                                        <p:tgtEl>
                                          <p:spTgt spid="288"/>
                                        </p:tgtEl>
                                        <p:attrNameLst>
                                          <p:attrName>ppt_x</p:attrName>
                                        </p:attrNameLst>
                                      </p:cBhvr>
                                      <p:tavLst>
                                        <p:tav tm="0">
                                          <p:val>
                                            <p:fltVal val="0.5"/>
                                          </p:val>
                                        </p:tav>
                                        <p:tav tm="100000">
                                          <p:val>
                                            <p:strVal val="#ppt_x"/>
                                          </p:val>
                                        </p:tav>
                                      </p:tavLst>
                                    </p:anim>
                                    <p:anim calcmode="lin" valueType="num">
                                      <p:cBhvr>
                                        <p:cTn id="18" dur="500" fill="hold"/>
                                        <p:tgtEl>
                                          <p:spTgt spid="288"/>
                                        </p:tgtEl>
                                        <p:attrNameLst>
                                          <p:attrName>ppt_y</p:attrName>
                                        </p:attrNameLst>
                                      </p:cBhvr>
                                      <p:tavLst>
                                        <p:tav tm="0">
                                          <p:val>
                                            <p:fltVal val="0.5"/>
                                          </p:val>
                                        </p:tav>
                                        <p:tav tm="100000">
                                          <p:val>
                                            <p:strVal val="#ppt_y"/>
                                          </p:val>
                                        </p:tav>
                                      </p:tavLst>
                                    </p:anim>
                                  </p:childTnLst>
                                </p:cTn>
                              </p:par>
                            </p:childTnLst>
                          </p:cTn>
                        </p:par>
                        <p:par>
                          <p:cTn id="19" fill="hold">
                            <p:stCondLst>
                              <p:cond delay="1000"/>
                            </p:stCondLst>
                            <p:childTnLst>
                              <p:par>
                                <p:cTn id="20" presetID="22" presetClass="entr" presetSubtype="2" fill="hold" grpId="0" nodeType="afterEffect">
                                  <p:stCondLst>
                                    <p:cond delay="0"/>
                                  </p:stCondLst>
                                  <p:childTnLst>
                                    <p:set>
                                      <p:cBhvr>
                                        <p:cTn id="21" dur="1" fill="hold">
                                          <p:stCondLst>
                                            <p:cond delay="0"/>
                                          </p:stCondLst>
                                        </p:cTn>
                                        <p:tgtEl>
                                          <p:spTgt spid="320"/>
                                        </p:tgtEl>
                                        <p:attrNameLst>
                                          <p:attrName>style.visibility</p:attrName>
                                        </p:attrNameLst>
                                      </p:cBhvr>
                                      <p:to>
                                        <p:strVal val="visible"/>
                                      </p:to>
                                    </p:set>
                                    <p:animEffect transition="in" filter="wipe(right)">
                                      <p:cBhvr>
                                        <p:cTn id="22" dur="500"/>
                                        <p:tgtEl>
                                          <p:spTgt spid="320"/>
                                        </p:tgtEl>
                                      </p:cBhvr>
                                    </p:animEffect>
                                  </p:childTnLst>
                                </p:cTn>
                              </p:par>
                            </p:childTnLst>
                          </p:cTn>
                        </p:par>
                        <p:par>
                          <p:cTn id="23" fill="hold">
                            <p:stCondLst>
                              <p:cond delay="1500"/>
                            </p:stCondLst>
                            <p:childTnLst>
                              <p:par>
                                <p:cTn id="24" presetID="53" presetClass="entr" presetSubtype="528" fill="hold" grpId="0" nodeType="afterEffect">
                                  <p:stCondLst>
                                    <p:cond delay="0"/>
                                  </p:stCondLst>
                                  <p:childTnLst>
                                    <p:set>
                                      <p:cBhvr>
                                        <p:cTn id="25" dur="1" fill="hold">
                                          <p:stCondLst>
                                            <p:cond delay="0"/>
                                          </p:stCondLst>
                                        </p:cTn>
                                        <p:tgtEl>
                                          <p:spTgt spid="284"/>
                                        </p:tgtEl>
                                        <p:attrNameLst>
                                          <p:attrName>style.visibility</p:attrName>
                                        </p:attrNameLst>
                                      </p:cBhvr>
                                      <p:to>
                                        <p:strVal val="visible"/>
                                      </p:to>
                                    </p:set>
                                    <p:anim calcmode="lin" valueType="num">
                                      <p:cBhvr>
                                        <p:cTn id="26" dur="500" fill="hold"/>
                                        <p:tgtEl>
                                          <p:spTgt spid="284"/>
                                        </p:tgtEl>
                                        <p:attrNameLst>
                                          <p:attrName>ppt_w</p:attrName>
                                        </p:attrNameLst>
                                      </p:cBhvr>
                                      <p:tavLst>
                                        <p:tav tm="0">
                                          <p:val>
                                            <p:fltVal val="0"/>
                                          </p:val>
                                        </p:tav>
                                        <p:tav tm="100000">
                                          <p:val>
                                            <p:strVal val="#ppt_w"/>
                                          </p:val>
                                        </p:tav>
                                      </p:tavLst>
                                    </p:anim>
                                    <p:anim calcmode="lin" valueType="num">
                                      <p:cBhvr>
                                        <p:cTn id="27" dur="500" fill="hold"/>
                                        <p:tgtEl>
                                          <p:spTgt spid="284"/>
                                        </p:tgtEl>
                                        <p:attrNameLst>
                                          <p:attrName>ppt_h</p:attrName>
                                        </p:attrNameLst>
                                      </p:cBhvr>
                                      <p:tavLst>
                                        <p:tav tm="0">
                                          <p:val>
                                            <p:fltVal val="0"/>
                                          </p:val>
                                        </p:tav>
                                        <p:tav tm="100000">
                                          <p:val>
                                            <p:strVal val="#ppt_h"/>
                                          </p:val>
                                        </p:tav>
                                      </p:tavLst>
                                    </p:anim>
                                    <p:animEffect transition="in" filter="fade">
                                      <p:cBhvr>
                                        <p:cTn id="28" dur="500"/>
                                        <p:tgtEl>
                                          <p:spTgt spid="284"/>
                                        </p:tgtEl>
                                      </p:cBhvr>
                                    </p:animEffect>
                                    <p:anim calcmode="lin" valueType="num">
                                      <p:cBhvr>
                                        <p:cTn id="29" dur="500" fill="hold"/>
                                        <p:tgtEl>
                                          <p:spTgt spid="284"/>
                                        </p:tgtEl>
                                        <p:attrNameLst>
                                          <p:attrName>ppt_x</p:attrName>
                                        </p:attrNameLst>
                                      </p:cBhvr>
                                      <p:tavLst>
                                        <p:tav tm="0">
                                          <p:val>
                                            <p:fltVal val="0.5"/>
                                          </p:val>
                                        </p:tav>
                                        <p:tav tm="100000">
                                          <p:val>
                                            <p:strVal val="#ppt_x"/>
                                          </p:val>
                                        </p:tav>
                                      </p:tavLst>
                                    </p:anim>
                                    <p:anim calcmode="lin" valueType="num">
                                      <p:cBhvr>
                                        <p:cTn id="30" dur="500" fill="hold"/>
                                        <p:tgtEl>
                                          <p:spTgt spid="284"/>
                                        </p:tgtEl>
                                        <p:attrNameLst>
                                          <p:attrName>ppt_y</p:attrName>
                                        </p:attrNameLst>
                                      </p:cBhvr>
                                      <p:tavLst>
                                        <p:tav tm="0">
                                          <p:val>
                                            <p:fltVal val="0.5"/>
                                          </p:val>
                                        </p:tav>
                                        <p:tav tm="100000">
                                          <p:val>
                                            <p:strVal val="#ppt_y"/>
                                          </p:val>
                                        </p:tav>
                                      </p:tavLst>
                                    </p:anim>
                                  </p:childTnLst>
                                </p:cTn>
                              </p:par>
                            </p:childTnLst>
                          </p:cTn>
                        </p:par>
                        <p:par>
                          <p:cTn id="31" fill="hold">
                            <p:stCondLst>
                              <p:cond delay="2000"/>
                            </p:stCondLst>
                            <p:childTnLst>
                              <p:par>
                                <p:cTn id="32" presetID="22" presetClass="entr" presetSubtype="2" fill="hold" grpId="0" nodeType="afterEffect">
                                  <p:stCondLst>
                                    <p:cond delay="0"/>
                                  </p:stCondLst>
                                  <p:childTnLst>
                                    <p:set>
                                      <p:cBhvr>
                                        <p:cTn id="33" dur="1" fill="hold">
                                          <p:stCondLst>
                                            <p:cond delay="0"/>
                                          </p:stCondLst>
                                        </p:cTn>
                                        <p:tgtEl>
                                          <p:spTgt spid="321"/>
                                        </p:tgtEl>
                                        <p:attrNameLst>
                                          <p:attrName>style.visibility</p:attrName>
                                        </p:attrNameLst>
                                      </p:cBhvr>
                                      <p:to>
                                        <p:strVal val="visible"/>
                                      </p:to>
                                    </p:set>
                                    <p:animEffect transition="in" filter="wipe(right)">
                                      <p:cBhvr>
                                        <p:cTn id="34" dur="500"/>
                                        <p:tgtEl>
                                          <p:spTgt spid="321"/>
                                        </p:tgtEl>
                                      </p:cBhvr>
                                    </p:animEffect>
                                  </p:childTnLst>
                                </p:cTn>
                              </p:par>
                            </p:childTnLst>
                          </p:cTn>
                        </p:par>
                        <p:par>
                          <p:cTn id="35" fill="hold">
                            <p:stCondLst>
                              <p:cond delay="2500"/>
                            </p:stCondLst>
                            <p:childTnLst>
                              <p:par>
                                <p:cTn id="36" presetID="53" presetClass="entr" presetSubtype="528" fill="hold" grpId="0" nodeType="afterEffect">
                                  <p:stCondLst>
                                    <p:cond delay="0"/>
                                  </p:stCondLst>
                                  <p:childTnLst>
                                    <p:set>
                                      <p:cBhvr>
                                        <p:cTn id="37" dur="1" fill="hold">
                                          <p:stCondLst>
                                            <p:cond delay="0"/>
                                          </p:stCondLst>
                                        </p:cTn>
                                        <p:tgtEl>
                                          <p:spTgt spid="280"/>
                                        </p:tgtEl>
                                        <p:attrNameLst>
                                          <p:attrName>style.visibility</p:attrName>
                                        </p:attrNameLst>
                                      </p:cBhvr>
                                      <p:to>
                                        <p:strVal val="visible"/>
                                      </p:to>
                                    </p:set>
                                    <p:anim calcmode="lin" valueType="num">
                                      <p:cBhvr>
                                        <p:cTn id="38" dur="500" fill="hold"/>
                                        <p:tgtEl>
                                          <p:spTgt spid="280"/>
                                        </p:tgtEl>
                                        <p:attrNameLst>
                                          <p:attrName>ppt_w</p:attrName>
                                        </p:attrNameLst>
                                      </p:cBhvr>
                                      <p:tavLst>
                                        <p:tav tm="0">
                                          <p:val>
                                            <p:fltVal val="0"/>
                                          </p:val>
                                        </p:tav>
                                        <p:tav tm="100000">
                                          <p:val>
                                            <p:strVal val="#ppt_w"/>
                                          </p:val>
                                        </p:tav>
                                      </p:tavLst>
                                    </p:anim>
                                    <p:anim calcmode="lin" valueType="num">
                                      <p:cBhvr>
                                        <p:cTn id="39" dur="500" fill="hold"/>
                                        <p:tgtEl>
                                          <p:spTgt spid="280"/>
                                        </p:tgtEl>
                                        <p:attrNameLst>
                                          <p:attrName>ppt_h</p:attrName>
                                        </p:attrNameLst>
                                      </p:cBhvr>
                                      <p:tavLst>
                                        <p:tav tm="0">
                                          <p:val>
                                            <p:fltVal val="0"/>
                                          </p:val>
                                        </p:tav>
                                        <p:tav tm="100000">
                                          <p:val>
                                            <p:strVal val="#ppt_h"/>
                                          </p:val>
                                        </p:tav>
                                      </p:tavLst>
                                    </p:anim>
                                    <p:animEffect transition="in" filter="fade">
                                      <p:cBhvr>
                                        <p:cTn id="40" dur="500"/>
                                        <p:tgtEl>
                                          <p:spTgt spid="280"/>
                                        </p:tgtEl>
                                      </p:cBhvr>
                                    </p:animEffect>
                                    <p:anim calcmode="lin" valueType="num">
                                      <p:cBhvr>
                                        <p:cTn id="41" dur="500" fill="hold"/>
                                        <p:tgtEl>
                                          <p:spTgt spid="280"/>
                                        </p:tgtEl>
                                        <p:attrNameLst>
                                          <p:attrName>ppt_x</p:attrName>
                                        </p:attrNameLst>
                                      </p:cBhvr>
                                      <p:tavLst>
                                        <p:tav tm="0">
                                          <p:val>
                                            <p:fltVal val="0.5"/>
                                          </p:val>
                                        </p:tav>
                                        <p:tav tm="100000">
                                          <p:val>
                                            <p:strVal val="#ppt_x"/>
                                          </p:val>
                                        </p:tav>
                                      </p:tavLst>
                                    </p:anim>
                                    <p:anim calcmode="lin" valueType="num">
                                      <p:cBhvr>
                                        <p:cTn id="42" dur="500" fill="hold"/>
                                        <p:tgtEl>
                                          <p:spTgt spid="280"/>
                                        </p:tgtEl>
                                        <p:attrNameLst>
                                          <p:attrName>ppt_y</p:attrName>
                                        </p:attrNameLst>
                                      </p:cBhvr>
                                      <p:tavLst>
                                        <p:tav tm="0">
                                          <p:val>
                                            <p:fltVal val="0.5"/>
                                          </p:val>
                                        </p:tav>
                                        <p:tav tm="100000">
                                          <p:val>
                                            <p:strVal val="#ppt_y"/>
                                          </p:val>
                                        </p:tav>
                                      </p:tavLst>
                                    </p:anim>
                                  </p:childTnLst>
                                </p:cTn>
                              </p:par>
                            </p:childTnLst>
                          </p:cTn>
                        </p:par>
                        <p:par>
                          <p:cTn id="43" fill="hold">
                            <p:stCondLst>
                              <p:cond delay="3000"/>
                            </p:stCondLst>
                            <p:childTnLst>
                              <p:par>
                                <p:cTn id="44" presetID="22" presetClass="entr" presetSubtype="8" fill="hold" grpId="0" nodeType="afterEffect">
                                  <p:stCondLst>
                                    <p:cond delay="0"/>
                                  </p:stCondLst>
                                  <p:childTnLst>
                                    <p:set>
                                      <p:cBhvr>
                                        <p:cTn id="45" dur="1" fill="hold">
                                          <p:stCondLst>
                                            <p:cond delay="0"/>
                                          </p:stCondLst>
                                        </p:cTn>
                                        <p:tgtEl>
                                          <p:spTgt spid="323"/>
                                        </p:tgtEl>
                                        <p:attrNameLst>
                                          <p:attrName>style.visibility</p:attrName>
                                        </p:attrNameLst>
                                      </p:cBhvr>
                                      <p:to>
                                        <p:strVal val="visible"/>
                                      </p:to>
                                    </p:set>
                                    <p:animEffect transition="in" filter="wipe(left)">
                                      <p:cBhvr>
                                        <p:cTn id="46" dur="500"/>
                                        <p:tgtEl>
                                          <p:spTgt spid="323"/>
                                        </p:tgtEl>
                                      </p:cBhvr>
                                    </p:animEffect>
                                  </p:childTnLst>
                                </p:cTn>
                              </p:par>
                            </p:childTnLst>
                          </p:cTn>
                        </p:par>
                        <p:par>
                          <p:cTn id="47" fill="hold">
                            <p:stCondLst>
                              <p:cond delay="3500"/>
                            </p:stCondLst>
                            <p:childTnLst>
                              <p:par>
                                <p:cTn id="48" presetID="53" presetClass="entr" presetSubtype="528" fill="hold" grpId="0" nodeType="afterEffect">
                                  <p:stCondLst>
                                    <p:cond delay="0"/>
                                  </p:stCondLst>
                                  <p:childTnLst>
                                    <p:set>
                                      <p:cBhvr>
                                        <p:cTn id="49" dur="1" fill="hold">
                                          <p:stCondLst>
                                            <p:cond delay="0"/>
                                          </p:stCondLst>
                                        </p:cTn>
                                        <p:tgtEl>
                                          <p:spTgt spid="292"/>
                                        </p:tgtEl>
                                        <p:attrNameLst>
                                          <p:attrName>style.visibility</p:attrName>
                                        </p:attrNameLst>
                                      </p:cBhvr>
                                      <p:to>
                                        <p:strVal val="visible"/>
                                      </p:to>
                                    </p:set>
                                    <p:anim calcmode="lin" valueType="num">
                                      <p:cBhvr>
                                        <p:cTn id="50" dur="500" fill="hold"/>
                                        <p:tgtEl>
                                          <p:spTgt spid="292"/>
                                        </p:tgtEl>
                                        <p:attrNameLst>
                                          <p:attrName>ppt_w</p:attrName>
                                        </p:attrNameLst>
                                      </p:cBhvr>
                                      <p:tavLst>
                                        <p:tav tm="0">
                                          <p:val>
                                            <p:fltVal val="0"/>
                                          </p:val>
                                        </p:tav>
                                        <p:tav tm="100000">
                                          <p:val>
                                            <p:strVal val="#ppt_w"/>
                                          </p:val>
                                        </p:tav>
                                      </p:tavLst>
                                    </p:anim>
                                    <p:anim calcmode="lin" valueType="num">
                                      <p:cBhvr>
                                        <p:cTn id="51" dur="500" fill="hold"/>
                                        <p:tgtEl>
                                          <p:spTgt spid="292"/>
                                        </p:tgtEl>
                                        <p:attrNameLst>
                                          <p:attrName>ppt_h</p:attrName>
                                        </p:attrNameLst>
                                      </p:cBhvr>
                                      <p:tavLst>
                                        <p:tav tm="0">
                                          <p:val>
                                            <p:fltVal val="0"/>
                                          </p:val>
                                        </p:tav>
                                        <p:tav tm="100000">
                                          <p:val>
                                            <p:strVal val="#ppt_h"/>
                                          </p:val>
                                        </p:tav>
                                      </p:tavLst>
                                    </p:anim>
                                    <p:animEffect transition="in" filter="fade">
                                      <p:cBhvr>
                                        <p:cTn id="52" dur="500"/>
                                        <p:tgtEl>
                                          <p:spTgt spid="292"/>
                                        </p:tgtEl>
                                      </p:cBhvr>
                                    </p:animEffect>
                                    <p:anim calcmode="lin" valueType="num">
                                      <p:cBhvr>
                                        <p:cTn id="53" dur="500" fill="hold"/>
                                        <p:tgtEl>
                                          <p:spTgt spid="292"/>
                                        </p:tgtEl>
                                        <p:attrNameLst>
                                          <p:attrName>ppt_x</p:attrName>
                                        </p:attrNameLst>
                                      </p:cBhvr>
                                      <p:tavLst>
                                        <p:tav tm="0">
                                          <p:val>
                                            <p:fltVal val="0.5"/>
                                          </p:val>
                                        </p:tav>
                                        <p:tav tm="100000">
                                          <p:val>
                                            <p:strVal val="#ppt_x"/>
                                          </p:val>
                                        </p:tav>
                                      </p:tavLst>
                                    </p:anim>
                                    <p:anim calcmode="lin" valueType="num">
                                      <p:cBhvr>
                                        <p:cTn id="54" dur="500" fill="hold"/>
                                        <p:tgtEl>
                                          <p:spTgt spid="292"/>
                                        </p:tgtEl>
                                        <p:attrNameLst>
                                          <p:attrName>ppt_y</p:attrName>
                                        </p:attrNameLst>
                                      </p:cBhvr>
                                      <p:tavLst>
                                        <p:tav tm="0">
                                          <p:val>
                                            <p:fltVal val="0.5"/>
                                          </p:val>
                                        </p:tav>
                                        <p:tav tm="100000">
                                          <p:val>
                                            <p:strVal val="#ppt_y"/>
                                          </p:val>
                                        </p:tav>
                                      </p:tavLst>
                                    </p:anim>
                                  </p:childTnLst>
                                </p:cTn>
                              </p:par>
                            </p:childTnLst>
                          </p:cTn>
                        </p:par>
                        <p:par>
                          <p:cTn id="55" fill="hold">
                            <p:stCondLst>
                              <p:cond delay="4000"/>
                            </p:stCondLst>
                            <p:childTnLst>
                              <p:par>
                                <p:cTn id="56" presetID="22" presetClass="entr" presetSubtype="8" fill="hold" grpId="0" nodeType="afterEffect">
                                  <p:stCondLst>
                                    <p:cond delay="0"/>
                                  </p:stCondLst>
                                  <p:childTnLst>
                                    <p:set>
                                      <p:cBhvr>
                                        <p:cTn id="57" dur="1" fill="hold">
                                          <p:stCondLst>
                                            <p:cond delay="0"/>
                                          </p:stCondLst>
                                        </p:cTn>
                                        <p:tgtEl>
                                          <p:spTgt spid="322"/>
                                        </p:tgtEl>
                                        <p:attrNameLst>
                                          <p:attrName>style.visibility</p:attrName>
                                        </p:attrNameLst>
                                      </p:cBhvr>
                                      <p:to>
                                        <p:strVal val="visible"/>
                                      </p:to>
                                    </p:set>
                                    <p:animEffect transition="in" filter="wipe(left)">
                                      <p:cBhvr>
                                        <p:cTn id="58" dur="500"/>
                                        <p:tgtEl>
                                          <p:spTgt spid="3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2" grpId="0" animBg="1"/>
      <p:bldP spid="288" grpId="0" animBg="1"/>
      <p:bldP spid="284" grpId="0" animBg="1"/>
      <p:bldP spid="280" grpId="0" animBg="1"/>
      <p:bldP spid="320" grpId="0"/>
      <p:bldP spid="321" grpId="0"/>
      <p:bldP spid="322" grpId="0"/>
      <p:bldP spid="323"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366"/>
        <p:cNvGrpSpPr/>
        <p:nvPr/>
      </p:nvGrpSpPr>
      <p:grpSpPr>
        <a:xfrm>
          <a:off x="0" y="0"/>
          <a:ext cx="0" cy="0"/>
          <a:chOff x="0" y="0"/>
          <a:chExt cx="0" cy="0"/>
        </a:xfrm>
      </p:grpSpPr>
      <p:grpSp>
        <p:nvGrpSpPr>
          <p:cNvPr id="28" name="Group 27">
            <a:extLst>
              <a:ext uri="{FF2B5EF4-FFF2-40B4-BE49-F238E27FC236}">
                <a16:creationId xmlns:a16="http://schemas.microsoft.com/office/drawing/2014/main" id="{F8A72EF9-A4C8-919A-5B2B-ADCE06819B4D}"/>
              </a:ext>
            </a:extLst>
          </p:cNvPr>
          <p:cNvGrpSpPr/>
          <p:nvPr/>
        </p:nvGrpSpPr>
        <p:grpSpPr>
          <a:xfrm>
            <a:off x="4540250" y="1882775"/>
            <a:ext cx="3094037" cy="3092450"/>
            <a:chOff x="4540250" y="1882775"/>
            <a:chExt cx="3094037" cy="3092450"/>
          </a:xfrm>
        </p:grpSpPr>
        <p:sp>
          <p:nvSpPr>
            <p:cNvPr id="367" name="Google Shape;367;p19"/>
            <p:cNvSpPr/>
            <p:nvPr/>
          </p:nvSpPr>
          <p:spPr>
            <a:xfrm>
              <a:off x="4540250" y="1882775"/>
              <a:ext cx="3094037" cy="3092450"/>
            </a:xfrm>
            <a:prstGeom prst="ellipse">
              <a:avLst/>
            </a:prstGeom>
            <a:solidFill>
              <a:srgbClr val="F2F2F2"/>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nvGrpSpPr>
            <p:cNvPr id="8" name="Группа 7">
              <a:extLst>
                <a:ext uri="{FF2B5EF4-FFF2-40B4-BE49-F238E27FC236}">
                  <a16:creationId xmlns:a16="http://schemas.microsoft.com/office/drawing/2014/main" id="{528A521F-1563-5E41-90A5-749F7162A4F2}"/>
                </a:ext>
              </a:extLst>
            </p:cNvPr>
            <p:cNvGrpSpPr/>
            <p:nvPr/>
          </p:nvGrpSpPr>
          <p:grpSpPr>
            <a:xfrm>
              <a:off x="4705472" y="2946400"/>
              <a:ext cx="2820744" cy="940654"/>
              <a:chOff x="4705472" y="2946400"/>
              <a:chExt cx="2820744" cy="940654"/>
            </a:xfrm>
          </p:grpSpPr>
          <p:sp>
            <p:nvSpPr>
              <p:cNvPr id="392" name="Google Shape;392;p19"/>
              <p:cNvSpPr txBox="1"/>
              <p:nvPr/>
            </p:nvSpPr>
            <p:spPr>
              <a:xfrm>
                <a:off x="4705472" y="3121025"/>
                <a:ext cx="2820744" cy="615950"/>
              </a:xfrm>
              <a:prstGeom prst="rect">
                <a:avLst/>
              </a:prstGeom>
              <a:noFill/>
              <a:ln>
                <a:noFill/>
              </a:ln>
            </p:spPr>
            <p:txBody>
              <a:bodyPr spcFirstLastPara="1" wrap="square" lIns="0" tIns="0" rIns="0" bIns="0" anchor="t" anchorCtr="0">
                <a:noAutofit/>
              </a:bodyPr>
              <a:lstStyle/>
              <a:p>
                <a:pPr marL="0" marR="0" lvl="0" indent="0" algn="ctr" defTabSz="914400" rtl="0" eaLnBrk="0" fontAlgn="base" latinLnBrk="0" hangingPunct="0">
                  <a:lnSpc>
                    <a:spcPct val="100000"/>
                  </a:lnSpc>
                  <a:spcBef>
                    <a:spcPts val="0"/>
                  </a:spcBef>
                  <a:spcAft>
                    <a:spcPts val="0"/>
                  </a:spcAft>
                  <a:buClr>
                    <a:srgbClr val="000000"/>
                  </a:buClr>
                  <a:buSzPts val="4000"/>
                  <a:buFont typeface="Montserrat"/>
                  <a:buNone/>
                  <a:tabLst/>
                  <a:defRPr/>
                </a:pPr>
                <a:r>
                  <a:rPr kumimoji="0" lang="en-US" sz="4000" b="1" i="0" u="none" strike="noStrike" kern="1200" cap="none" spc="0" normalizeH="0" baseline="0" noProof="0" dirty="0">
                    <a:ln>
                      <a:noFill/>
                    </a:ln>
                    <a:solidFill>
                      <a:srgbClr val="000000"/>
                    </a:solidFill>
                    <a:effectLst/>
                    <a:uLnTx/>
                    <a:uFillTx/>
                    <a:latin typeface="Montserrat"/>
                    <a:ea typeface="Montserrat"/>
                    <a:cs typeface="Montserrat"/>
                    <a:sym typeface="Montserrat"/>
                  </a:rPr>
                  <a:t>PROJECT</a:t>
                </a:r>
                <a:endParaRPr kumimoji="0"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393" name="Google Shape;393;p19"/>
              <p:cNvSpPr txBox="1"/>
              <p:nvPr/>
            </p:nvSpPr>
            <p:spPr>
              <a:xfrm>
                <a:off x="5242235" y="2946400"/>
                <a:ext cx="1747218" cy="153987"/>
              </a:xfrm>
              <a:prstGeom prst="rect">
                <a:avLst/>
              </a:prstGeom>
              <a:noFill/>
              <a:ln>
                <a:noFill/>
              </a:ln>
            </p:spPr>
            <p:txBody>
              <a:bodyPr spcFirstLastPara="1" wrap="square" lIns="0" tIns="0" rIns="0" bIns="0" anchor="t" anchorCtr="0">
                <a:noAutofit/>
              </a:bodyPr>
              <a:lstStyle/>
              <a:p>
                <a:pPr lvl="0" algn="ctr" eaLnBrk="0" fontAlgn="base" hangingPunct="0">
                  <a:buClr>
                    <a:srgbClr val="000000"/>
                  </a:buClr>
                  <a:buSzPts val="1000"/>
                  <a:defRPr/>
                </a:pPr>
                <a:r>
                  <a:rPr lang="en-US" b="1" dirty="0">
                    <a:solidFill>
                      <a:srgbClr val="000000"/>
                    </a:solidFill>
                    <a:ea typeface="Montserrat"/>
                    <a:cs typeface="Montserrat"/>
                    <a:sym typeface="Montserrat"/>
                  </a:rPr>
                  <a:t>MSME</a:t>
                </a:r>
                <a:endParaRPr lang="en-US" b="1" dirty="0">
                  <a:solidFill>
                    <a:srgbClr val="000000"/>
                  </a:solidFill>
                  <a:latin typeface="Arial" panose="020B0604020202020204" pitchFamily="34" charset="0"/>
                  <a:cs typeface="Arial" panose="020B0604020202020204" pitchFamily="34" charset="0"/>
                  <a:sym typeface="Arial" panose="020B0604020202020204" pitchFamily="34" charset="0"/>
                </a:endParaRPr>
              </a:p>
            </p:txBody>
          </p:sp>
          <p:sp>
            <p:nvSpPr>
              <p:cNvPr id="394" name="Google Shape;394;p19"/>
              <p:cNvSpPr txBox="1"/>
              <p:nvPr/>
            </p:nvSpPr>
            <p:spPr>
              <a:xfrm>
                <a:off x="5180160" y="3733067"/>
                <a:ext cx="1871368" cy="153987"/>
              </a:xfrm>
              <a:prstGeom prst="rect">
                <a:avLst/>
              </a:prstGeom>
              <a:noFill/>
              <a:ln>
                <a:noFill/>
              </a:ln>
            </p:spPr>
            <p:txBody>
              <a:bodyPr spcFirstLastPara="1" wrap="square" lIns="0" tIns="0" rIns="0" bIns="0" anchor="t" anchorCtr="0">
                <a:noAutofit/>
              </a:bodyPr>
              <a:lstStyle/>
              <a:p>
                <a:pPr marL="0" marR="0" lvl="0" indent="0" algn="ctr" defTabSz="914400" rtl="0" eaLnBrk="0" fontAlgn="base" latinLnBrk="0" hangingPunct="0">
                  <a:lnSpc>
                    <a:spcPct val="100000"/>
                  </a:lnSpc>
                  <a:spcBef>
                    <a:spcPts val="0"/>
                  </a:spcBef>
                  <a:spcAft>
                    <a:spcPts val="0"/>
                  </a:spcAft>
                  <a:buClr>
                    <a:srgbClr val="000000"/>
                  </a:buClr>
                  <a:buSzPts val="1000"/>
                  <a:buFont typeface="Montserrat"/>
                  <a:buNone/>
                  <a:tabLst/>
                  <a:defRPr/>
                </a:pPr>
                <a:r>
                  <a:rPr kumimoji="0" lang="en-US" b="1" i="0" u="none" strike="noStrike" kern="1200" cap="none" spc="0" normalizeH="0" baseline="0" noProof="0" dirty="0">
                    <a:ln>
                      <a:noFill/>
                    </a:ln>
                    <a:solidFill>
                      <a:srgbClr val="000000"/>
                    </a:solidFill>
                    <a:effectLst/>
                    <a:uLnTx/>
                    <a:uFillTx/>
                    <a:latin typeface="Montserrat"/>
                    <a:ea typeface="Montserrat"/>
                    <a:cs typeface="Montserrat"/>
                    <a:sym typeface="Montserrat"/>
                  </a:rPr>
                  <a:t>FINANCE</a:t>
                </a:r>
                <a:endParaRPr kumimoji="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grpSp>
      </p:grpSp>
      <p:grpSp>
        <p:nvGrpSpPr>
          <p:cNvPr id="10" name="Group 9">
            <a:extLst>
              <a:ext uri="{FF2B5EF4-FFF2-40B4-BE49-F238E27FC236}">
                <a16:creationId xmlns:a16="http://schemas.microsoft.com/office/drawing/2014/main" id="{03EB9E8A-819B-F2E0-7DE1-091DFFBD3B5F}"/>
              </a:ext>
            </a:extLst>
          </p:cNvPr>
          <p:cNvGrpSpPr/>
          <p:nvPr/>
        </p:nvGrpSpPr>
        <p:grpSpPr>
          <a:xfrm>
            <a:off x="1221339" y="917575"/>
            <a:ext cx="3358598" cy="1189037"/>
            <a:chOff x="1221339" y="917575"/>
            <a:chExt cx="3358598" cy="1189037"/>
          </a:xfrm>
        </p:grpSpPr>
        <p:sp>
          <p:nvSpPr>
            <p:cNvPr id="374" name="Google Shape;374;p19"/>
            <p:cNvSpPr/>
            <p:nvPr/>
          </p:nvSpPr>
          <p:spPr>
            <a:xfrm>
              <a:off x="1798637" y="917575"/>
              <a:ext cx="2781300" cy="1189037"/>
            </a:xfrm>
            <a:custGeom>
              <a:avLst/>
              <a:gdLst/>
              <a:ahLst/>
              <a:cxnLst/>
              <a:rect l="l" t="t" r="r" b="b"/>
              <a:pathLst>
                <a:path w="862" h="368" extrusionOk="0">
                  <a:moveTo>
                    <a:pt x="678" y="0"/>
                  </a:moveTo>
                  <a:cubicBezTo>
                    <a:pt x="0" y="0"/>
                    <a:pt x="0" y="0"/>
                    <a:pt x="0" y="0"/>
                  </a:cubicBezTo>
                  <a:cubicBezTo>
                    <a:pt x="102" y="0"/>
                    <a:pt x="184" y="82"/>
                    <a:pt x="184" y="184"/>
                  </a:cubicBezTo>
                  <a:cubicBezTo>
                    <a:pt x="184" y="285"/>
                    <a:pt x="267" y="368"/>
                    <a:pt x="368" y="368"/>
                  </a:cubicBezTo>
                  <a:cubicBezTo>
                    <a:pt x="678" y="368"/>
                    <a:pt x="678" y="368"/>
                    <a:pt x="678" y="368"/>
                  </a:cubicBezTo>
                  <a:cubicBezTo>
                    <a:pt x="779" y="368"/>
                    <a:pt x="862" y="285"/>
                    <a:pt x="862" y="184"/>
                  </a:cubicBezTo>
                  <a:cubicBezTo>
                    <a:pt x="862" y="184"/>
                    <a:pt x="862" y="184"/>
                    <a:pt x="862" y="184"/>
                  </a:cubicBezTo>
                  <a:cubicBezTo>
                    <a:pt x="862" y="82"/>
                    <a:pt x="779" y="0"/>
                    <a:pt x="678" y="0"/>
                  </a:cubicBezTo>
                  <a:close/>
                </a:path>
              </a:pathLst>
            </a:custGeom>
            <a:solidFill>
              <a:srgbClr val="FFD5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75" name="Google Shape;375;p19"/>
            <p:cNvSpPr/>
            <p:nvPr/>
          </p:nvSpPr>
          <p:spPr>
            <a:xfrm>
              <a:off x="1221339" y="917575"/>
              <a:ext cx="1778000" cy="1189037"/>
            </a:xfrm>
            <a:custGeom>
              <a:avLst/>
              <a:gdLst/>
              <a:ahLst/>
              <a:cxnLst/>
              <a:rect l="l" t="t" r="r" b="b"/>
              <a:pathLst>
                <a:path w="551" h="368" extrusionOk="0">
                  <a:moveTo>
                    <a:pt x="367" y="184"/>
                  </a:moveTo>
                  <a:cubicBezTo>
                    <a:pt x="367" y="82"/>
                    <a:pt x="285" y="0"/>
                    <a:pt x="183" y="0"/>
                  </a:cubicBezTo>
                  <a:cubicBezTo>
                    <a:pt x="183" y="0"/>
                    <a:pt x="183" y="0"/>
                    <a:pt x="183" y="0"/>
                  </a:cubicBezTo>
                  <a:cubicBezTo>
                    <a:pt x="82" y="0"/>
                    <a:pt x="0" y="82"/>
                    <a:pt x="0" y="184"/>
                  </a:cubicBezTo>
                  <a:cubicBezTo>
                    <a:pt x="0" y="184"/>
                    <a:pt x="0" y="184"/>
                    <a:pt x="0" y="184"/>
                  </a:cubicBezTo>
                  <a:cubicBezTo>
                    <a:pt x="0" y="285"/>
                    <a:pt x="82" y="368"/>
                    <a:pt x="183" y="368"/>
                  </a:cubicBezTo>
                  <a:cubicBezTo>
                    <a:pt x="551" y="368"/>
                    <a:pt x="551" y="368"/>
                    <a:pt x="551" y="368"/>
                  </a:cubicBezTo>
                  <a:cubicBezTo>
                    <a:pt x="450" y="368"/>
                    <a:pt x="367" y="285"/>
                    <a:pt x="367" y="184"/>
                  </a:cubicBezTo>
                  <a:close/>
                </a:path>
              </a:pathLst>
            </a:custGeom>
            <a:solidFill>
              <a:srgbClr val="FFD5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sp>
          <p:nvSpPr>
            <p:cNvPr id="18" name="Google Shape;375;p19">
              <a:extLst>
                <a:ext uri="{FF2B5EF4-FFF2-40B4-BE49-F238E27FC236}">
                  <a16:creationId xmlns:a16="http://schemas.microsoft.com/office/drawing/2014/main" id="{B964B1D1-C0AC-C66F-9128-52E5B4DF1012}"/>
                </a:ext>
              </a:extLst>
            </p:cNvPr>
            <p:cNvSpPr/>
            <p:nvPr/>
          </p:nvSpPr>
          <p:spPr>
            <a:xfrm>
              <a:off x="1221339" y="917575"/>
              <a:ext cx="1778000" cy="1189037"/>
            </a:xfrm>
            <a:custGeom>
              <a:avLst/>
              <a:gdLst/>
              <a:ahLst/>
              <a:cxnLst/>
              <a:rect l="l" t="t" r="r" b="b"/>
              <a:pathLst>
                <a:path w="551" h="368" extrusionOk="0">
                  <a:moveTo>
                    <a:pt x="367" y="184"/>
                  </a:moveTo>
                  <a:cubicBezTo>
                    <a:pt x="367" y="82"/>
                    <a:pt x="285" y="0"/>
                    <a:pt x="183" y="0"/>
                  </a:cubicBezTo>
                  <a:cubicBezTo>
                    <a:pt x="183" y="0"/>
                    <a:pt x="183" y="0"/>
                    <a:pt x="183" y="0"/>
                  </a:cubicBezTo>
                  <a:cubicBezTo>
                    <a:pt x="82" y="0"/>
                    <a:pt x="0" y="82"/>
                    <a:pt x="0" y="184"/>
                  </a:cubicBezTo>
                  <a:cubicBezTo>
                    <a:pt x="0" y="184"/>
                    <a:pt x="0" y="184"/>
                    <a:pt x="0" y="184"/>
                  </a:cubicBezTo>
                  <a:cubicBezTo>
                    <a:pt x="0" y="285"/>
                    <a:pt x="82" y="368"/>
                    <a:pt x="183" y="368"/>
                  </a:cubicBezTo>
                  <a:cubicBezTo>
                    <a:pt x="551" y="368"/>
                    <a:pt x="551" y="368"/>
                    <a:pt x="551" y="368"/>
                  </a:cubicBezTo>
                  <a:cubicBezTo>
                    <a:pt x="450" y="368"/>
                    <a:pt x="367" y="285"/>
                    <a:pt x="367" y="184"/>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pic>
          <p:nvPicPr>
            <p:cNvPr id="7" name="Graphic 6" descr="Lightbulb and gear with solid fill">
              <a:extLst>
                <a:ext uri="{FF2B5EF4-FFF2-40B4-BE49-F238E27FC236}">
                  <a16:creationId xmlns:a16="http://schemas.microsoft.com/office/drawing/2014/main" id="{64D34BC1-2BEC-14F0-4FA3-DD1FE8991B52}"/>
                </a:ext>
              </a:extLst>
            </p:cNvPr>
            <p:cNvPicPr>
              <a:picLocks noChangeAspect="1"/>
            </p:cNvPicPr>
            <p:nvPr/>
          </p:nvPicPr>
          <p:blipFill>
            <a:blip r:embed="rId3" cstate="hq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399979" y="1123611"/>
              <a:ext cx="785850" cy="785850"/>
            </a:xfrm>
            <a:prstGeom prst="rect">
              <a:avLst/>
            </a:prstGeom>
          </p:spPr>
        </p:pic>
        <p:sp>
          <p:nvSpPr>
            <p:cNvPr id="9" name="TextBox 12449">
              <a:extLst>
                <a:ext uri="{FF2B5EF4-FFF2-40B4-BE49-F238E27FC236}">
                  <a16:creationId xmlns:a16="http://schemas.microsoft.com/office/drawing/2014/main" id="{4DCF0481-01D0-B31B-43DA-1E67E0D80591}"/>
                </a:ext>
              </a:extLst>
            </p:cNvPr>
            <p:cNvSpPr txBox="1"/>
            <p:nvPr/>
          </p:nvSpPr>
          <p:spPr>
            <a:xfrm>
              <a:off x="2579737" y="1166684"/>
              <a:ext cx="1874618" cy="461665"/>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kumimoji="0" lang="en-US" sz="2400" b="1" i="0" u="none" strike="noStrike" kern="1200" cap="none" spc="0" normalizeH="0" baseline="0" noProof="0" dirty="0">
                  <a:ln>
                    <a:noFill/>
                  </a:ln>
                  <a:effectLst/>
                  <a:uLnTx/>
                  <a:uFillTx/>
                  <a:latin typeface="Poppins" panose="00000500000000000000" pitchFamily="2" charset="0"/>
                  <a:cs typeface="Poppins" panose="00000500000000000000" pitchFamily="2" charset="0"/>
                </a:rPr>
                <a:t>Equity</a:t>
              </a:r>
            </a:p>
          </p:txBody>
        </p:sp>
      </p:grpSp>
      <p:grpSp>
        <p:nvGrpSpPr>
          <p:cNvPr id="26" name="Group 25">
            <a:extLst>
              <a:ext uri="{FF2B5EF4-FFF2-40B4-BE49-F238E27FC236}">
                <a16:creationId xmlns:a16="http://schemas.microsoft.com/office/drawing/2014/main" id="{A090BDFD-8FD5-8795-C8E8-BEB15A88D4EC}"/>
              </a:ext>
            </a:extLst>
          </p:cNvPr>
          <p:cNvGrpSpPr/>
          <p:nvPr/>
        </p:nvGrpSpPr>
        <p:grpSpPr>
          <a:xfrm>
            <a:off x="7596187" y="917575"/>
            <a:ext cx="3350661" cy="1189037"/>
            <a:chOff x="7596187" y="917575"/>
            <a:chExt cx="3350661" cy="1189037"/>
          </a:xfrm>
        </p:grpSpPr>
        <p:sp>
          <p:nvSpPr>
            <p:cNvPr id="368" name="Google Shape;368;p19"/>
            <p:cNvSpPr/>
            <p:nvPr/>
          </p:nvSpPr>
          <p:spPr>
            <a:xfrm>
              <a:off x="7596187" y="917575"/>
              <a:ext cx="2776537" cy="1189037"/>
            </a:xfrm>
            <a:custGeom>
              <a:avLst/>
              <a:gdLst/>
              <a:ahLst/>
              <a:cxnLst/>
              <a:rect l="l" t="t" r="r" b="b"/>
              <a:pathLst>
                <a:path w="861" h="368" extrusionOk="0">
                  <a:moveTo>
                    <a:pt x="184" y="0"/>
                  </a:moveTo>
                  <a:cubicBezTo>
                    <a:pt x="861" y="0"/>
                    <a:pt x="861" y="0"/>
                    <a:pt x="861" y="0"/>
                  </a:cubicBezTo>
                  <a:cubicBezTo>
                    <a:pt x="760" y="0"/>
                    <a:pt x="677" y="82"/>
                    <a:pt x="677" y="184"/>
                  </a:cubicBezTo>
                  <a:cubicBezTo>
                    <a:pt x="677" y="285"/>
                    <a:pt x="595" y="368"/>
                    <a:pt x="494" y="368"/>
                  </a:cubicBezTo>
                  <a:cubicBezTo>
                    <a:pt x="184" y="368"/>
                    <a:pt x="184" y="368"/>
                    <a:pt x="184" y="368"/>
                  </a:cubicBezTo>
                  <a:cubicBezTo>
                    <a:pt x="82" y="368"/>
                    <a:pt x="0" y="285"/>
                    <a:pt x="0" y="184"/>
                  </a:cubicBezTo>
                  <a:cubicBezTo>
                    <a:pt x="0" y="184"/>
                    <a:pt x="0" y="184"/>
                    <a:pt x="0" y="184"/>
                  </a:cubicBezTo>
                  <a:cubicBezTo>
                    <a:pt x="0" y="82"/>
                    <a:pt x="82" y="0"/>
                    <a:pt x="184" y="0"/>
                  </a:cubicBezTo>
                  <a:close/>
                </a:path>
              </a:pathLst>
            </a:custGeom>
            <a:solidFill>
              <a:srgbClr val="77DA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sp>
          <p:nvSpPr>
            <p:cNvPr id="369" name="Google Shape;369;p19"/>
            <p:cNvSpPr/>
            <p:nvPr/>
          </p:nvSpPr>
          <p:spPr>
            <a:xfrm>
              <a:off x="9168848" y="917575"/>
              <a:ext cx="1778000" cy="1189037"/>
            </a:xfrm>
            <a:custGeom>
              <a:avLst/>
              <a:gdLst/>
              <a:ahLst/>
              <a:cxnLst/>
              <a:rect l="l" t="t" r="r" b="b"/>
              <a:pathLst>
                <a:path w="551" h="368" extrusionOk="0">
                  <a:moveTo>
                    <a:pt x="183" y="184"/>
                  </a:moveTo>
                  <a:cubicBezTo>
                    <a:pt x="183" y="82"/>
                    <a:pt x="266" y="0"/>
                    <a:pt x="367" y="0"/>
                  </a:cubicBezTo>
                  <a:cubicBezTo>
                    <a:pt x="367" y="0"/>
                    <a:pt x="367" y="0"/>
                    <a:pt x="367" y="0"/>
                  </a:cubicBezTo>
                  <a:cubicBezTo>
                    <a:pt x="469" y="0"/>
                    <a:pt x="551" y="82"/>
                    <a:pt x="551" y="184"/>
                  </a:cubicBezTo>
                  <a:cubicBezTo>
                    <a:pt x="551" y="184"/>
                    <a:pt x="551" y="184"/>
                    <a:pt x="551" y="184"/>
                  </a:cubicBezTo>
                  <a:cubicBezTo>
                    <a:pt x="551" y="285"/>
                    <a:pt x="469" y="368"/>
                    <a:pt x="367" y="368"/>
                  </a:cubicBezTo>
                  <a:cubicBezTo>
                    <a:pt x="0" y="368"/>
                    <a:pt x="0" y="368"/>
                    <a:pt x="0" y="368"/>
                  </a:cubicBezTo>
                  <a:cubicBezTo>
                    <a:pt x="101" y="368"/>
                    <a:pt x="183" y="285"/>
                    <a:pt x="183" y="184"/>
                  </a:cubicBezTo>
                  <a:close/>
                </a:path>
              </a:pathLst>
            </a:custGeom>
            <a:solidFill>
              <a:srgbClr val="77DA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 name="Google Shape;369;p19">
              <a:extLst>
                <a:ext uri="{FF2B5EF4-FFF2-40B4-BE49-F238E27FC236}">
                  <a16:creationId xmlns:a16="http://schemas.microsoft.com/office/drawing/2014/main" id="{2272DD23-A21D-5D5B-0F1F-0950B522B8B1}"/>
                </a:ext>
              </a:extLst>
            </p:cNvPr>
            <p:cNvSpPr/>
            <p:nvPr/>
          </p:nvSpPr>
          <p:spPr>
            <a:xfrm>
              <a:off x="9168848" y="917575"/>
              <a:ext cx="1778000" cy="1189037"/>
            </a:xfrm>
            <a:custGeom>
              <a:avLst/>
              <a:gdLst/>
              <a:ahLst/>
              <a:cxnLst/>
              <a:rect l="l" t="t" r="r" b="b"/>
              <a:pathLst>
                <a:path w="551" h="368" extrusionOk="0">
                  <a:moveTo>
                    <a:pt x="183" y="184"/>
                  </a:moveTo>
                  <a:cubicBezTo>
                    <a:pt x="183" y="82"/>
                    <a:pt x="266" y="0"/>
                    <a:pt x="367" y="0"/>
                  </a:cubicBezTo>
                  <a:cubicBezTo>
                    <a:pt x="367" y="0"/>
                    <a:pt x="367" y="0"/>
                    <a:pt x="367" y="0"/>
                  </a:cubicBezTo>
                  <a:cubicBezTo>
                    <a:pt x="469" y="0"/>
                    <a:pt x="551" y="82"/>
                    <a:pt x="551" y="184"/>
                  </a:cubicBezTo>
                  <a:cubicBezTo>
                    <a:pt x="551" y="184"/>
                    <a:pt x="551" y="184"/>
                    <a:pt x="551" y="184"/>
                  </a:cubicBezTo>
                  <a:cubicBezTo>
                    <a:pt x="551" y="285"/>
                    <a:pt x="469" y="368"/>
                    <a:pt x="367" y="368"/>
                  </a:cubicBezTo>
                  <a:cubicBezTo>
                    <a:pt x="0" y="368"/>
                    <a:pt x="0" y="368"/>
                    <a:pt x="0" y="368"/>
                  </a:cubicBezTo>
                  <a:cubicBezTo>
                    <a:pt x="101" y="368"/>
                    <a:pt x="183" y="285"/>
                    <a:pt x="183" y="184"/>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pic>
          <p:nvPicPr>
            <p:cNvPr id="6" name="Graphic 5" descr="Group brainstorm with solid fill">
              <a:extLst>
                <a:ext uri="{FF2B5EF4-FFF2-40B4-BE49-F238E27FC236}">
                  <a16:creationId xmlns:a16="http://schemas.microsoft.com/office/drawing/2014/main" id="{87DFA77D-6559-340D-0C7F-4FE0121D5491}"/>
                </a:ext>
              </a:extLst>
            </p:cNvPr>
            <p:cNvPicPr>
              <a:picLocks noChangeAspect="1"/>
            </p:cNvPicPr>
            <p:nvPr/>
          </p:nvPicPr>
          <p:blipFill>
            <a:blip r:embed="rId5" cstate="hq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9966212" y="1096925"/>
              <a:ext cx="785850" cy="785850"/>
            </a:xfrm>
            <a:prstGeom prst="rect">
              <a:avLst/>
            </a:prstGeom>
          </p:spPr>
        </p:pic>
        <p:sp>
          <p:nvSpPr>
            <p:cNvPr id="11" name="TextBox 12449">
              <a:extLst>
                <a:ext uri="{FF2B5EF4-FFF2-40B4-BE49-F238E27FC236}">
                  <a16:creationId xmlns:a16="http://schemas.microsoft.com/office/drawing/2014/main" id="{5946C005-026B-AD4A-9366-7D582B8C950A}"/>
                </a:ext>
              </a:extLst>
            </p:cNvPr>
            <p:cNvSpPr txBox="1"/>
            <p:nvPr/>
          </p:nvSpPr>
          <p:spPr>
            <a:xfrm>
              <a:off x="7678132" y="1166683"/>
              <a:ext cx="3073930"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en-US" sz="2400" b="1" dirty="0">
                  <a:latin typeface="Poppins" panose="00000500000000000000" pitchFamily="2" charset="0"/>
                  <a:cs typeface="Poppins" panose="00000500000000000000" pitchFamily="2" charset="0"/>
                </a:rPr>
                <a:t>Preference Share Capital</a:t>
              </a:r>
              <a:endParaRPr kumimoji="0" lang="en-US" sz="2400" b="1" i="0" u="none" strike="noStrike" kern="1200" cap="none" spc="0" normalizeH="0" baseline="0" noProof="0" dirty="0">
                <a:ln>
                  <a:noFill/>
                </a:ln>
                <a:effectLst/>
                <a:uLnTx/>
                <a:uFillTx/>
                <a:latin typeface="Poppins" panose="00000500000000000000" pitchFamily="2" charset="0"/>
                <a:cs typeface="Poppins" panose="00000500000000000000" pitchFamily="2" charset="0"/>
              </a:endParaRPr>
            </a:p>
          </p:txBody>
        </p:sp>
      </p:grpSp>
      <p:grpSp>
        <p:nvGrpSpPr>
          <p:cNvPr id="12" name="Group 11">
            <a:extLst>
              <a:ext uri="{FF2B5EF4-FFF2-40B4-BE49-F238E27FC236}">
                <a16:creationId xmlns:a16="http://schemas.microsoft.com/office/drawing/2014/main" id="{876654C3-34AB-E0AA-1A49-0C892E1D70A4}"/>
              </a:ext>
            </a:extLst>
          </p:cNvPr>
          <p:cNvGrpSpPr/>
          <p:nvPr/>
        </p:nvGrpSpPr>
        <p:grpSpPr>
          <a:xfrm>
            <a:off x="479977" y="2835275"/>
            <a:ext cx="3357010" cy="1189037"/>
            <a:chOff x="479977" y="2835275"/>
            <a:chExt cx="3357010" cy="1189037"/>
          </a:xfrm>
        </p:grpSpPr>
        <p:sp>
          <p:nvSpPr>
            <p:cNvPr id="376" name="Google Shape;376;p19"/>
            <p:cNvSpPr/>
            <p:nvPr/>
          </p:nvSpPr>
          <p:spPr>
            <a:xfrm>
              <a:off x="1060450" y="2835275"/>
              <a:ext cx="2776537" cy="1189037"/>
            </a:xfrm>
            <a:custGeom>
              <a:avLst/>
              <a:gdLst/>
              <a:ahLst/>
              <a:cxnLst/>
              <a:rect l="l" t="t" r="r" b="b"/>
              <a:pathLst>
                <a:path w="861" h="368" extrusionOk="0">
                  <a:moveTo>
                    <a:pt x="677" y="0"/>
                  </a:moveTo>
                  <a:cubicBezTo>
                    <a:pt x="0" y="0"/>
                    <a:pt x="0" y="0"/>
                    <a:pt x="0" y="0"/>
                  </a:cubicBezTo>
                  <a:cubicBezTo>
                    <a:pt x="101" y="0"/>
                    <a:pt x="183" y="82"/>
                    <a:pt x="183" y="184"/>
                  </a:cubicBezTo>
                  <a:cubicBezTo>
                    <a:pt x="183" y="286"/>
                    <a:pt x="266" y="368"/>
                    <a:pt x="367" y="368"/>
                  </a:cubicBezTo>
                  <a:cubicBezTo>
                    <a:pt x="677" y="368"/>
                    <a:pt x="677" y="368"/>
                    <a:pt x="677" y="368"/>
                  </a:cubicBezTo>
                  <a:cubicBezTo>
                    <a:pt x="779" y="368"/>
                    <a:pt x="861" y="286"/>
                    <a:pt x="861" y="184"/>
                  </a:cubicBezTo>
                  <a:cubicBezTo>
                    <a:pt x="861" y="184"/>
                    <a:pt x="861" y="184"/>
                    <a:pt x="861" y="184"/>
                  </a:cubicBezTo>
                  <a:cubicBezTo>
                    <a:pt x="861" y="82"/>
                    <a:pt x="779" y="0"/>
                    <a:pt x="677" y="0"/>
                  </a:cubicBezTo>
                  <a:close/>
                </a:path>
              </a:pathLst>
            </a:custGeom>
            <a:solidFill>
              <a:srgbClr val="FE0214"/>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77" name="Google Shape;377;p19"/>
            <p:cNvSpPr/>
            <p:nvPr/>
          </p:nvSpPr>
          <p:spPr>
            <a:xfrm>
              <a:off x="479977" y="2835275"/>
              <a:ext cx="1776412" cy="1189037"/>
            </a:xfrm>
            <a:custGeom>
              <a:avLst/>
              <a:gdLst/>
              <a:ahLst/>
              <a:cxnLst/>
              <a:rect l="l" t="t" r="r" b="b"/>
              <a:pathLst>
                <a:path w="551" h="368" extrusionOk="0">
                  <a:moveTo>
                    <a:pt x="367" y="184"/>
                  </a:moveTo>
                  <a:cubicBezTo>
                    <a:pt x="367" y="82"/>
                    <a:pt x="285" y="0"/>
                    <a:pt x="184" y="0"/>
                  </a:cubicBezTo>
                  <a:cubicBezTo>
                    <a:pt x="184" y="0"/>
                    <a:pt x="184" y="0"/>
                    <a:pt x="184" y="0"/>
                  </a:cubicBezTo>
                  <a:cubicBezTo>
                    <a:pt x="82" y="0"/>
                    <a:pt x="0" y="82"/>
                    <a:pt x="0" y="184"/>
                  </a:cubicBezTo>
                  <a:cubicBezTo>
                    <a:pt x="0" y="184"/>
                    <a:pt x="0" y="184"/>
                    <a:pt x="0" y="184"/>
                  </a:cubicBezTo>
                  <a:cubicBezTo>
                    <a:pt x="0" y="286"/>
                    <a:pt x="82" y="368"/>
                    <a:pt x="184" y="368"/>
                  </a:cubicBezTo>
                  <a:cubicBezTo>
                    <a:pt x="551" y="368"/>
                    <a:pt x="551" y="368"/>
                    <a:pt x="551" y="368"/>
                  </a:cubicBezTo>
                  <a:cubicBezTo>
                    <a:pt x="450" y="368"/>
                    <a:pt x="367" y="286"/>
                    <a:pt x="367" y="184"/>
                  </a:cubicBezTo>
                  <a:close/>
                </a:path>
              </a:pathLst>
            </a:custGeom>
            <a:solidFill>
              <a:srgbClr val="FE0214"/>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sp>
          <p:nvSpPr>
            <p:cNvPr id="19" name="Google Shape;377;p19">
              <a:extLst>
                <a:ext uri="{FF2B5EF4-FFF2-40B4-BE49-F238E27FC236}">
                  <a16:creationId xmlns:a16="http://schemas.microsoft.com/office/drawing/2014/main" id="{08E5EF89-048C-498F-3099-B2D704270A20}"/>
                </a:ext>
              </a:extLst>
            </p:cNvPr>
            <p:cNvSpPr/>
            <p:nvPr/>
          </p:nvSpPr>
          <p:spPr>
            <a:xfrm>
              <a:off x="479977" y="2835275"/>
              <a:ext cx="1776412" cy="1189037"/>
            </a:xfrm>
            <a:custGeom>
              <a:avLst/>
              <a:gdLst/>
              <a:ahLst/>
              <a:cxnLst/>
              <a:rect l="l" t="t" r="r" b="b"/>
              <a:pathLst>
                <a:path w="551" h="368" extrusionOk="0">
                  <a:moveTo>
                    <a:pt x="367" y="184"/>
                  </a:moveTo>
                  <a:cubicBezTo>
                    <a:pt x="367" y="82"/>
                    <a:pt x="285" y="0"/>
                    <a:pt x="184" y="0"/>
                  </a:cubicBezTo>
                  <a:cubicBezTo>
                    <a:pt x="184" y="0"/>
                    <a:pt x="184" y="0"/>
                    <a:pt x="184" y="0"/>
                  </a:cubicBezTo>
                  <a:cubicBezTo>
                    <a:pt x="82" y="0"/>
                    <a:pt x="0" y="82"/>
                    <a:pt x="0" y="184"/>
                  </a:cubicBezTo>
                  <a:cubicBezTo>
                    <a:pt x="0" y="184"/>
                    <a:pt x="0" y="184"/>
                    <a:pt x="0" y="184"/>
                  </a:cubicBezTo>
                  <a:cubicBezTo>
                    <a:pt x="0" y="286"/>
                    <a:pt x="82" y="368"/>
                    <a:pt x="184" y="368"/>
                  </a:cubicBezTo>
                  <a:cubicBezTo>
                    <a:pt x="551" y="368"/>
                    <a:pt x="551" y="368"/>
                    <a:pt x="551" y="368"/>
                  </a:cubicBezTo>
                  <a:cubicBezTo>
                    <a:pt x="450" y="368"/>
                    <a:pt x="367" y="286"/>
                    <a:pt x="367" y="184"/>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pic>
          <p:nvPicPr>
            <p:cNvPr id="2" name="Graphic 1" descr="Atom with solid fill">
              <a:extLst>
                <a:ext uri="{FF2B5EF4-FFF2-40B4-BE49-F238E27FC236}">
                  <a16:creationId xmlns:a16="http://schemas.microsoft.com/office/drawing/2014/main" id="{C9360686-60B8-59CB-C7B4-98DB226086F6}"/>
                </a:ext>
              </a:extLst>
            </p:cNvPr>
            <p:cNvPicPr>
              <a:picLocks noChangeAspect="1"/>
            </p:cNvPicPr>
            <p:nvPr/>
          </p:nvPicPr>
          <p:blipFill>
            <a:blip r:embed="rId7" cstate="hq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616664" y="3054630"/>
              <a:ext cx="785850" cy="785850"/>
            </a:xfrm>
            <a:prstGeom prst="rect">
              <a:avLst/>
            </a:prstGeom>
          </p:spPr>
        </p:pic>
        <p:sp>
          <p:nvSpPr>
            <p:cNvPr id="13" name="TextBox 12449">
              <a:extLst>
                <a:ext uri="{FF2B5EF4-FFF2-40B4-BE49-F238E27FC236}">
                  <a16:creationId xmlns:a16="http://schemas.microsoft.com/office/drawing/2014/main" id="{FE192AA3-152B-F266-6C71-8E4C816B4F26}"/>
                </a:ext>
              </a:extLst>
            </p:cNvPr>
            <p:cNvSpPr txBox="1"/>
            <p:nvPr/>
          </p:nvSpPr>
          <p:spPr>
            <a:xfrm>
              <a:off x="1792341" y="3093562"/>
              <a:ext cx="1874618"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en-US" sz="2400" b="1" dirty="0">
                  <a:solidFill>
                    <a:schemeClr val="bg1"/>
                  </a:solidFill>
                  <a:latin typeface="Poppins" panose="00000500000000000000" pitchFamily="2" charset="0"/>
                  <a:cs typeface="Poppins" panose="00000500000000000000" pitchFamily="2" charset="0"/>
                </a:rPr>
                <a:t>Reserves &amp; Surplus</a:t>
              </a:r>
              <a:endParaRPr kumimoji="0" lang="en-US" sz="2400" b="0" i="0" u="none" strike="noStrike" kern="1200" cap="none" spc="0" normalizeH="0" baseline="0" noProof="0" dirty="0">
                <a:ln>
                  <a:noFill/>
                </a:ln>
                <a:solidFill>
                  <a:schemeClr val="bg1"/>
                </a:solidFill>
                <a:effectLst/>
                <a:uLnTx/>
                <a:uFillTx/>
                <a:latin typeface="Poppins" panose="00000500000000000000" pitchFamily="2" charset="0"/>
                <a:cs typeface="Poppins" panose="00000500000000000000" pitchFamily="2" charset="0"/>
              </a:endParaRPr>
            </a:p>
          </p:txBody>
        </p:sp>
      </p:grpSp>
      <p:grpSp>
        <p:nvGrpSpPr>
          <p:cNvPr id="23" name="Group 22">
            <a:extLst>
              <a:ext uri="{FF2B5EF4-FFF2-40B4-BE49-F238E27FC236}">
                <a16:creationId xmlns:a16="http://schemas.microsoft.com/office/drawing/2014/main" id="{3B6C4094-DE07-AFCD-054D-7C018697A718}"/>
              </a:ext>
            </a:extLst>
          </p:cNvPr>
          <p:cNvGrpSpPr/>
          <p:nvPr/>
        </p:nvGrpSpPr>
        <p:grpSpPr>
          <a:xfrm>
            <a:off x="1221339" y="4752975"/>
            <a:ext cx="3358598" cy="1187450"/>
            <a:chOff x="1221339" y="4752975"/>
            <a:chExt cx="3358598" cy="1187450"/>
          </a:xfrm>
        </p:grpSpPr>
        <p:sp>
          <p:nvSpPr>
            <p:cNvPr id="378" name="Google Shape;378;p19"/>
            <p:cNvSpPr/>
            <p:nvPr/>
          </p:nvSpPr>
          <p:spPr>
            <a:xfrm>
              <a:off x="1798637" y="4752975"/>
              <a:ext cx="2781300" cy="1187450"/>
            </a:xfrm>
            <a:custGeom>
              <a:avLst/>
              <a:gdLst/>
              <a:ahLst/>
              <a:cxnLst/>
              <a:rect l="l" t="t" r="r" b="b"/>
              <a:pathLst>
                <a:path w="862" h="368" extrusionOk="0">
                  <a:moveTo>
                    <a:pt x="678" y="0"/>
                  </a:moveTo>
                  <a:cubicBezTo>
                    <a:pt x="0" y="0"/>
                    <a:pt x="0" y="0"/>
                    <a:pt x="0" y="0"/>
                  </a:cubicBezTo>
                  <a:cubicBezTo>
                    <a:pt x="102" y="0"/>
                    <a:pt x="184" y="83"/>
                    <a:pt x="184" y="184"/>
                  </a:cubicBezTo>
                  <a:cubicBezTo>
                    <a:pt x="184" y="286"/>
                    <a:pt x="267" y="368"/>
                    <a:pt x="368" y="368"/>
                  </a:cubicBezTo>
                  <a:cubicBezTo>
                    <a:pt x="678" y="368"/>
                    <a:pt x="678" y="368"/>
                    <a:pt x="678" y="368"/>
                  </a:cubicBezTo>
                  <a:cubicBezTo>
                    <a:pt x="779" y="368"/>
                    <a:pt x="862" y="286"/>
                    <a:pt x="862" y="184"/>
                  </a:cubicBezTo>
                  <a:cubicBezTo>
                    <a:pt x="862" y="184"/>
                    <a:pt x="862" y="184"/>
                    <a:pt x="862" y="184"/>
                  </a:cubicBezTo>
                  <a:cubicBezTo>
                    <a:pt x="862" y="83"/>
                    <a:pt x="779" y="0"/>
                    <a:pt x="678" y="0"/>
                  </a:cubicBezTo>
                  <a:close/>
                </a:path>
              </a:pathLst>
            </a:custGeom>
            <a:solidFill>
              <a:schemeClr val="accent6"/>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sp>
          <p:nvSpPr>
            <p:cNvPr id="379" name="Google Shape;379;p19"/>
            <p:cNvSpPr/>
            <p:nvPr/>
          </p:nvSpPr>
          <p:spPr>
            <a:xfrm>
              <a:off x="1221339" y="4752975"/>
              <a:ext cx="1778000" cy="1187450"/>
            </a:xfrm>
            <a:custGeom>
              <a:avLst/>
              <a:gdLst/>
              <a:ahLst/>
              <a:cxnLst/>
              <a:rect l="l" t="t" r="r" b="b"/>
              <a:pathLst>
                <a:path w="551" h="368" extrusionOk="0">
                  <a:moveTo>
                    <a:pt x="367" y="184"/>
                  </a:moveTo>
                  <a:cubicBezTo>
                    <a:pt x="367" y="83"/>
                    <a:pt x="285" y="0"/>
                    <a:pt x="183" y="0"/>
                  </a:cubicBezTo>
                  <a:cubicBezTo>
                    <a:pt x="183" y="0"/>
                    <a:pt x="183" y="0"/>
                    <a:pt x="183" y="0"/>
                  </a:cubicBezTo>
                  <a:cubicBezTo>
                    <a:pt x="82" y="0"/>
                    <a:pt x="0" y="83"/>
                    <a:pt x="0" y="184"/>
                  </a:cubicBezTo>
                  <a:cubicBezTo>
                    <a:pt x="0" y="184"/>
                    <a:pt x="0" y="184"/>
                    <a:pt x="0" y="184"/>
                  </a:cubicBezTo>
                  <a:cubicBezTo>
                    <a:pt x="0" y="286"/>
                    <a:pt x="82" y="368"/>
                    <a:pt x="183" y="368"/>
                  </a:cubicBezTo>
                  <a:cubicBezTo>
                    <a:pt x="551" y="368"/>
                    <a:pt x="551" y="368"/>
                    <a:pt x="551" y="368"/>
                  </a:cubicBezTo>
                  <a:cubicBezTo>
                    <a:pt x="450" y="368"/>
                    <a:pt x="367" y="286"/>
                    <a:pt x="367" y="184"/>
                  </a:cubicBezTo>
                  <a:close/>
                </a:path>
              </a:pathLst>
            </a:custGeom>
            <a:solidFill>
              <a:schemeClr val="accent6"/>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 name="Google Shape;379;p19">
              <a:extLst>
                <a:ext uri="{FF2B5EF4-FFF2-40B4-BE49-F238E27FC236}">
                  <a16:creationId xmlns:a16="http://schemas.microsoft.com/office/drawing/2014/main" id="{0AB3E339-51B3-A433-928D-DE13F719DF13}"/>
                </a:ext>
              </a:extLst>
            </p:cNvPr>
            <p:cNvSpPr/>
            <p:nvPr/>
          </p:nvSpPr>
          <p:spPr>
            <a:xfrm>
              <a:off x="1221339" y="4752975"/>
              <a:ext cx="1778000" cy="1187450"/>
            </a:xfrm>
            <a:custGeom>
              <a:avLst/>
              <a:gdLst/>
              <a:ahLst/>
              <a:cxnLst/>
              <a:rect l="l" t="t" r="r" b="b"/>
              <a:pathLst>
                <a:path w="551" h="368" extrusionOk="0">
                  <a:moveTo>
                    <a:pt x="367" y="184"/>
                  </a:moveTo>
                  <a:cubicBezTo>
                    <a:pt x="367" y="83"/>
                    <a:pt x="285" y="0"/>
                    <a:pt x="183" y="0"/>
                  </a:cubicBezTo>
                  <a:cubicBezTo>
                    <a:pt x="183" y="0"/>
                    <a:pt x="183" y="0"/>
                    <a:pt x="183" y="0"/>
                  </a:cubicBezTo>
                  <a:cubicBezTo>
                    <a:pt x="82" y="0"/>
                    <a:pt x="0" y="83"/>
                    <a:pt x="0" y="184"/>
                  </a:cubicBezTo>
                  <a:cubicBezTo>
                    <a:pt x="0" y="184"/>
                    <a:pt x="0" y="184"/>
                    <a:pt x="0" y="184"/>
                  </a:cubicBezTo>
                  <a:cubicBezTo>
                    <a:pt x="0" y="286"/>
                    <a:pt x="82" y="368"/>
                    <a:pt x="183" y="368"/>
                  </a:cubicBezTo>
                  <a:cubicBezTo>
                    <a:pt x="551" y="368"/>
                    <a:pt x="551" y="368"/>
                    <a:pt x="551" y="368"/>
                  </a:cubicBezTo>
                  <a:cubicBezTo>
                    <a:pt x="450" y="368"/>
                    <a:pt x="367" y="286"/>
                    <a:pt x="367" y="184"/>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pic>
          <p:nvPicPr>
            <p:cNvPr id="4" name="Graphic 3" descr="Handshake with solid fill">
              <a:extLst>
                <a:ext uri="{FF2B5EF4-FFF2-40B4-BE49-F238E27FC236}">
                  <a16:creationId xmlns:a16="http://schemas.microsoft.com/office/drawing/2014/main" id="{850EB166-4A9D-D085-3B61-B25684594BA5}"/>
                </a:ext>
              </a:extLst>
            </p:cNvPr>
            <p:cNvPicPr>
              <a:picLocks noChangeAspect="1"/>
            </p:cNvPicPr>
            <p:nvPr/>
          </p:nvPicPr>
          <p:blipFill>
            <a:blip r:embed="rId9" cstate="hq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1426351" y="4948539"/>
              <a:ext cx="785850" cy="785850"/>
            </a:xfrm>
            <a:prstGeom prst="rect">
              <a:avLst/>
            </a:prstGeom>
          </p:spPr>
        </p:pic>
        <p:sp>
          <p:nvSpPr>
            <p:cNvPr id="14" name="TextBox 12449">
              <a:extLst>
                <a:ext uri="{FF2B5EF4-FFF2-40B4-BE49-F238E27FC236}">
                  <a16:creationId xmlns:a16="http://schemas.microsoft.com/office/drawing/2014/main" id="{594EBFD9-373F-3A7C-20D6-83C9B2ED00AA}"/>
                </a:ext>
              </a:extLst>
            </p:cNvPr>
            <p:cNvSpPr txBox="1"/>
            <p:nvPr/>
          </p:nvSpPr>
          <p:spPr>
            <a:xfrm>
              <a:off x="2579737" y="5044985"/>
              <a:ext cx="1874618"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en-US" sz="2400" b="1" dirty="0">
                  <a:solidFill>
                    <a:schemeClr val="bg1"/>
                  </a:solidFill>
                  <a:latin typeface="Poppins" panose="00000500000000000000" pitchFamily="2" charset="0"/>
                  <a:cs typeface="Poppins" panose="00000500000000000000" pitchFamily="2" charset="0"/>
                </a:rPr>
                <a:t>Friends &amp; Family</a:t>
              </a:r>
              <a:endParaRPr kumimoji="0" lang="en-US" sz="2400" b="0" i="0" u="none" strike="noStrike" kern="1200" cap="none" spc="0" normalizeH="0" baseline="0" noProof="0" dirty="0">
                <a:ln>
                  <a:noFill/>
                </a:ln>
                <a:solidFill>
                  <a:schemeClr val="bg1"/>
                </a:solidFill>
                <a:effectLst/>
                <a:uLnTx/>
                <a:uFillTx/>
                <a:latin typeface="Poppins" panose="00000500000000000000" pitchFamily="2" charset="0"/>
                <a:cs typeface="Poppins" panose="00000500000000000000" pitchFamily="2" charset="0"/>
              </a:endParaRPr>
            </a:p>
          </p:txBody>
        </p:sp>
      </p:grpSp>
      <p:grpSp>
        <p:nvGrpSpPr>
          <p:cNvPr id="25" name="Group 24">
            <a:extLst>
              <a:ext uri="{FF2B5EF4-FFF2-40B4-BE49-F238E27FC236}">
                <a16:creationId xmlns:a16="http://schemas.microsoft.com/office/drawing/2014/main" id="{3B5B5635-D142-4CF7-8EE3-F387553A736C}"/>
              </a:ext>
            </a:extLst>
          </p:cNvPr>
          <p:cNvGrpSpPr/>
          <p:nvPr/>
        </p:nvGrpSpPr>
        <p:grpSpPr>
          <a:xfrm>
            <a:off x="8315165" y="2835275"/>
            <a:ext cx="3373045" cy="1189037"/>
            <a:chOff x="8315165" y="2835275"/>
            <a:chExt cx="3373045" cy="1189037"/>
          </a:xfrm>
        </p:grpSpPr>
        <p:sp>
          <p:nvSpPr>
            <p:cNvPr id="370" name="Google Shape;370;p19"/>
            <p:cNvSpPr/>
            <p:nvPr/>
          </p:nvSpPr>
          <p:spPr>
            <a:xfrm>
              <a:off x="8337550" y="2835275"/>
              <a:ext cx="2776537" cy="1189037"/>
            </a:xfrm>
            <a:custGeom>
              <a:avLst/>
              <a:gdLst/>
              <a:ahLst/>
              <a:cxnLst/>
              <a:rect l="l" t="t" r="r" b="b"/>
              <a:pathLst>
                <a:path w="861" h="368" extrusionOk="0">
                  <a:moveTo>
                    <a:pt x="184" y="0"/>
                  </a:moveTo>
                  <a:cubicBezTo>
                    <a:pt x="861" y="0"/>
                    <a:pt x="861" y="0"/>
                    <a:pt x="861" y="0"/>
                  </a:cubicBezTo>
                  <a:cubicBezTo>
                    <a:pt x="760" y="0"/>
                    <a:pt x="677" y="82"/>
                    <a:pt x="677" y="184"/>
                  </a:cubicBezTo>
                  <a:cubicBezTo>
                    <a:pt x="677" y="286"/>
                    <a:pt x="595" y="368"/>
                    <a:pt x="494" y="368"/>
                  </a:cubicBezTo>
                  <a:cubicBezTo>
                    <a:pt x="184" y="368"/>
                    <a:pt x="184" y="368"/>
                    <a:pt x="184" y="368"/>
                  </a:cubicBezTo>
                  <a:cubicBezTo>
                    <a:pt x="82" y="368"/>
                    <a:pt x="0" y="286"/>
                    <a:pt x="0" y="184"/>
                  </a:cubicBezTo>
                  <a:cubicBezTo>
                    <a:pt x="0" y="184"/>
                    <a:pt x="0" y="184"/>
                    <a:pt x="0" y="184"/>
                  </a:cubicBezTo>
                  <a:cubicBezTo>
                    <a:pt x="0" y="82"/>
                    <a:pt x="82" y="0"/>
                    <a:pt x="184" y="0"/>
                  </a:cubicBezTo>
                  <a:close/>
                </a:path>
              </a:pathLst>
            </a:custGeom>
            <a:solidFill>
              <a:schemeClr val="accent5">
                <a:lumMod val="60000"/>
                <a:lumOff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sp>
          <p:nvSpPr>
            <p:cNvPr id="371" name="Google Shape;371;p19"/>
            <p:cNvSpPr/>
            <p:nvPr/>
          </p:nvSpPr>
          <p:spPr>
            <a:xfrm>
              <a:off x="9911798" y="2835275"/>
              <a:ext cx="1776412" cy="1189037"/>
            </a:xfrm>
            <a:custGeom>
              <a:avLst/>
              <a:gdLst/>
              <a:ahLst/>
              <a:cxnLst/>
              <a:rect l="l" t="t" r="r" b="b"/>
              <a:pathLst>
                <a:path w="551" h="368" extrusionOk="0">
                  <a:moveTo>
                    <a:pt x="183" y="184"/>
                  </a:moveTo>
                  <a:cubicBezTo>
                    <a:pt x="183" y="82"/>
                    <a:pt x="266" y="0"/>
                    <a:pt x="367" y="0"/>
                  </a:cubicBezTo>
                  <a:cubicBezTo>
                    <a:pt x="367" y="0"/>
                    <a:pt x="367" y="0"/>
                    <a:pt x="367" y="0"/>
                  </a:cubicBezTo>
                  <a:cubicBezTo>
                    <a:pt x="469" y="0"/>
                    <a:pt x="551" y="82"/>
                    <a:pt x="551" y="184"/>
                  </a:cubicBezTo>
                  <a:cubicBezTo>
                    <a:pt x="551" y="184"/>
                    <a:pt x="551" y="184"/>
                    <a:pt x="551" y="184"/>
                  </a:cubicBezTo>
                  <a:cubicBezTo>
                    <a:pt x="551" y="286"/>
                    <a:pt x="469" y="368"/>
                    <a:pt x="367" y="368"/>
                  </a:cubicBezTo>
                  <a:cubicBezTo>
                    <a:pt x="0" y="368"/>
                    <a:pt x="0" y="368"/>
                    <a:pt x="0" y="368"/>
                  </a:cubicBezTo>
                  <a:cubicBezTo>
                    <a:pt x="101" y="368"/>
                    <a:pt x="183" y="286"/>
                    <a:pt x="183" y="184"/>
                  </a:cubicBezTo>
                  <a:close/>
                </a:path>
              </a:pathLst>
            </a:custGeom>
            <a:solidFill>
              <a:schemeClr val="accent5">
                <a:lumMod val="60000"/>
                <a:lumOff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sp>
          <p:nvSpPr>
            <p:cNvPr id="16" name="Google Shape;371;p19">
              <a:extLst>
                <a:ext uri="{FF2B5EF4-FFF2-40B4-BE49-F238E27FC236}">
                  <a16:creationId xmlns:a16="http://schemas.microsoft.com/office/drawing/2014/main" id="{09722B22-3411-5455-D97D-959F4F1A97E0}"/>
                </a:ext>
              </a:extLst>
            </p:cNvPr>
            <p:cNvSpPr/>
            <p:nvPr/>
          </p:nvSpPr>
          <p:spPr>
            <a:xfrm>
              <a:off x="9911798" y="2835275"/>
              <a:ext cx="1776412" cy="1189037"/>
            </a:xfrm>
            <a:custGeom>
              <a:avLst/>
              <a:gdLst/>
              <a:ahLst/>
              <a:cxnLst/>
              <a:rect l="l" t="t" r="r" b="b"/>
              <a:pathLst>
                <a:path w="551" h="368" extrusionOk="0">
                  <a:moveTo>
                    <a:pt x="183" y="184"/>
                  </a:moveTo>
                  <a:cubicBezTo>
                    <a:pt x="183" y="82"/>
                    <a:pt x="266" y="0"/>
                    <a:pt x="367" y="0"/>
                  </a:cubicBezTo>
                  <a:cubicBezTo>
                    <a:pt x="367" y="0"/>
                    <a:pt x="367" y="0"/>
                    <a:pt x="367" y="0"/>
                  </a:cubicBezTo>
                  <a:cubicBezTo>
                    <a:pt x="469" y="0"/>
                    <a:pt x="551" y="82"/>
                    <a:pt x="551" y="184"/>
                  </a:cubicBezTo>
                  <a:cubicBezTo>
                    <a:pt x="551" y="184"/>
                    <a:pt x="551" y="184"/>
                    <a:pt x="551" y="184"/>
                  </a:cubicBezTo>
                  <a:cubicBezTo>
                    <a:pt x="551" y="286"/>
                    <a:pt x="469" y="368"/>
                    <a:pt x="367" y="368"/>
                  </a:cubicBezTo>
                  <a:cubicBezTo>
                    <a:pt x="0" y="368"/>
                    <a:pt x="0" y="368"/>
                    <a:pt x="0" y="368"/>
                  </a:cubicBezTo>
                  <a:cubicBezTo>
                    <a:pt x="101" y="368"/>
                    <a:pt x="183" y="286"/>
                    <a:pt x="183" y="184"/>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pic>
          <p:nvPicPr>
            <p:cNvPr id="5" name="Graphic 4" descr="Stopwatch with solid fill">
              <a:extLst>
                <a:ext uri="{FF2B5EF4-FFF2-40B4-BE49-F238E27FC236}">
                  <a16:creationId xmlns:a16="http://schemas.microsoft.com/office/drawing/2014/main" id="{0B22FFCB-2E7E-E43F-BA61-FA79C6E9A939}"/>
                </a:ext>
              </a:extLst>
            </p:cNvPr>
            <p:cNvPicPr>
              <a:picLocks noChangeAspect="1"/>
            </p:cNvPicPr>
            <p:nvPr/>
          </p:nvPicPr>
          <p:blipFill>
            <a:blip r:embed="rId11" cstate="hq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10741370" y="3036075"/>
              <a:ext cx="785850" cy="785850"/>
            </a:xfrm>
            <a:prstGeom prst="rect">
              <a:avLst/>
            </a:prstGeom>
          </p:spPr>
        </p:pic>
        <p:sp>
          <p:nvSpPr>
            <p:cNvPr id="21" name="TextBox 12449">
              <a:extLst>
                <a:ext uri="{FF2B5EF4-FFF2-40B4-BE49-F238E27FC236}">
                  <a16:creationId xmlns:a16="http://schemas.microsoft.com/office/drawing/2014/main" id="{5BD79358-3C3B-2107-1D93-797D30B10E0B}"/>
                </a:ext>
              </a:extLst>
            </p:cNvPr>
            <p:cNvSpPr txBox="1"/>
            <p:nvPr/>
          </p:nvSpPr>
          <p:spPr>
            <a:xfrm>
              <a:off x="8315165" y="3093562"/>
              <a:ext cx="1925615"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r">
                <a:defRPr/>
              </a:pPr>
              <a:r>
                <a:rPr lang="en-US" sz="2400" b="1" dirty="0">
                  <a:latin typeface="Poppins" panose="00000500000000000000" pitchFamily="2" charset="0"/>
                  <a:cs typeface="Poppins" panose="00000500000000000000" pitchFamily="2" charset="0"/>
                </a:rPr>
                <a:t>Grants &amp; Subsidies</a:t>
              </a:r>
              <a:endParaRPr kumimoji="0" lang="en-US" sz="2400" b="0" i="0" u="none" strike="noStrike" kern="1200" cap="none" spc="0" normalizeH="0" baseline="0" noProof="0" dirty="0">
                <a:ln>
                  <a:noFill/>
                </a:ln>
                <a:effectLst/>
                <a:uLnTx/>
                <a:uFillTx/>
                <a:latin typeface="Poppins" panose="00000500000000000000" pitchFamily="2" charset="0"/>
                <a:cs typeface="Poppins" panose="00000500000000000000" pitchFamily="2" charset="0"/>
              </a:endParaRPr>
            </a:p>
          </p:txBody>
        </p:sp>
      </p:grpSp>
      <p:grpSp>
        <p:nvGrpSpPr>
          <p:cNvPr id="24" name="Group 23">
            <a:extLst>
              <a:ext uri="{FF2B5EF4-FFF2-40B4-BE49-F238E27FC236}">
                <a16:creationId xmlns:a16="http://schemas.microsoft.com/office/drawing/2014/main" id="{0B4BAD8F-A549-E924-B360-A62C5D59E81F}"/>
              </a:ext>
            </a:extLst>
          </p:cNvPr>
          <p:cNvGrpSpPr/>
          <p:nvPr/>
        </p:nvGrpSpPr>
        <p:grpSpPr>
          <a:xfrm>
            <a:off x="7569219" y="4752975"/>
            <a:ext cx="3377629" cy="1187450"/>
            <a:chOff x="7569219" y="4752975"/>
            <a:chExt cx="3377629" cy="1187450"/>
          </a:xfrm>
        </p:grpSpPr>
        <p:sp>
          <p:nvSpPr>
            <p:cNvPr id="372" name="Google Shape;372;p19"/>
            <p:cNvSpPr/>
            <p:nvPr/>
          </p:nvSpPr>
          <p:spPr>
            <a:xfrm>
              <a:off x="7596187" y="4752975"/>
              <a:ext cx="2776537" cy="1187450"/>
            </a:xfrm>
            <a:custGeom>
              <a:avLst/>
              <a:gdLst/>
              <a:ahLst/>
              <a:cxnLst/>
              <a:rect l="l" t="t" r="r" b="b"/>
              <a:pathLst>
                <a:path w="861" h="368" extrusionOk="0">
                  <a:moveTo>
                    <a:pt x="184" y="0"/>
                  </a:moveTo>
                  <a:cubicBezTo>
                    <a:pt x="861" y="0"/>
                    <a:pt x="861" y="0"/>
                    <a:pt x="861" y="0"/>
                  </a:cubicBezTo>
                  <a:cubicBezTo>
                    <a:pt x="760" y="0"/>
                    <a:pt x="677" y="83"/>
                    <a:pt x="677" y="184"/>
                  </a:cubicBezTo>
                  <a:cubicBezTo>
                    <a:pt x="677" y="286"/>
                    <a:pt x="595" y="368"/>
                    <a:pt x="494" y="368"/>
                  </a:cubicBezTo>
                  <a:cubicBezTo>
                    <a:pt x="184" y="368"/>
                    <a:pt x="184" y="368"/>
                    <a:pt x="184" y="368"/>
                  </a:cubicBezTo>
                  <a:cubicBezTo>
                    <a:pt x="82" y="368"/>
                    <a:pt x="0" y="286"/>
                    <a:pt x="0" y="184"/>
                  </a:cubicBezTo>
                  <a:cubicBezTo>
                    <a:pt x="0" y="184"/>
                    <a:pt x="0" y="184"/>
                    <a:pt x="0" y="184"/>
                  </a:cubicBezTo>
                  <a:cubicBezTo>
                    <a:pt x="0" y="83"/>
                    <a:pt x="82" y="0"/>
                    <a:pt x="184" y="0"/>
                  </a:cubicBezTo>
                  <a:close/>
                </a:path>
              </a:pathLst>
            </a:custGeom>
            <a:solidFill>
              <a:srgbClr val="7030A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sp>
          <p:nvSpPr>
            <p:cNvPr id="373" name="Google Shape;373;p19"/>
            <p:cNvSpPr/>
            <p:nvPr/>
          </p:nvSpPr>
          <p:spPr>
            <a:xfrm>
              <a:off x="9168848" y="4752975"/>
              <a:ext cx="1778000" cy="1187450"/>
            </a:xfrm>
            <a:custGeom>
              <a:avLst/>
              <a:gdLst/>
              <a:ahLst/>
              <a:cxnLst/>
              <a:rect l="l" t="t" r="r" b="b"/>
              <a:pathLst>
                <a:path w="551" h="368" extrusionOk="0">
                  <a:moveTo>
                    <a:pt x="183" y="184"/>
                  </a:moveTo>
                  <a:cubicBezTo>
                    <a:pt x="183" y="83"/>
                    <a:pt x="266" y="0"/>
                    <a:pt x="367" y="0"/>
                  </a:cubicBezTo>
                  <a:cubicBezTo>
                    <a:pt x="367" y="0"/>
                    <a:pt x="367" y="0"/>
                    <a:pt x="367" y="0"/>
                  </a:cubicBezTo>
                  <a:cubicBezTo>
                    <a:pt x="469" y="0"/>
                    <a:pt x="551" y="83"/>
                    <a:pt x="551" y="184"/>
                  </a:cubicBezTo>
                  <a:cubicBezTo>
                    <a:pt x="551" y="184"/>
                    <a:pt x="551" y="184"/>
                    <a:pt x="551" y="184"/>
                  </a:cubicBezTo>
                  <a:cubicBezTo>
                    <a:pt x="551" y="286"/>
                    <a:pt x="469" y="368"/>
                    <a:pt x="367" y="368"/>
                  </a:cubicBezTo>
                  <a:cubicBezTo>
                    <a:pt x="0" y="368"/>
                    <a:pt x="0" y="368"/>
                    <a:pt x="0" y="368"/>
                  </a:cubicBezTo>
                  <a:cubicBezTo>
                    <a:pt x="101" y="368"/>
                    <a:pt x="183" y="286"/>
                    <a:pt x="183" y="184"/>
                  </a:cubicBezTo>
                  <a:close/>
                </a:path>
              </a:pathLst>
            </a:custGeom>
            <a:solidFill>
              <a:srgbClr val="7030A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 name="Google Shape;373;p19">
              <a:extLst>
                <a:ext uri="{FF2B5EF4-FFF2-40B4-BE49-F238E27FC236}">
                  <a16:creationId xmlns:a16="http://schemas.microsoft.com/office/drawing/2014/main" id="{0FDEBB91-DE1B-8D96-D93D-C4DF479C44AE}"/>
                </a:ext>
              </a:extLst>
            </p:cNvPr>
            <p:cNvSpPr/>
            <p:nvPr/>
          </p:nvSpPr>
          <p:spPr>
            <a:xfrm>
              <a:off x="9168848" y="4752975"/>
              <a:ext cx="1778000" cy="1187450"/>
            </a:xfrm>
            <a:custGeom>
              <a:avLst/>
              <a:gdLst/>
              <a:ahLst/>
              <a:cxnLst/>
              <a:rect l="l" t="t" r="r" b="b"/>
              <a:pathLst>
                <a:path w="551" h="368" extrusionOk="0">
                  <a:moveTo>
                    <a:pt x="183" y="184"/>
                  </a:moveTo>
                  <a:cubicBezTo>
                    <a:pt x="183" y="83"/>
                    <a:pt x="266" y="0"/>
                    <a:pt x="367" y="0"/>
                  </a:cubicBezTo>
                  <a:cubicBezTo>
                    <a:pt x="367" y="0"/>
                    <a:pt x="367" y="0"/>
                    <a:pt x="367" y="0"/>
                  </a:cubicBezTo>
                  <a:cubicBezTo>
                    <a:pt x="469" y="0"/>
                    <a:pt x="551" y="83"/>
                    <a:pt x="551" y="184"/>
                  </a:cubicBezTo>
                  <a:cubicBezTo>
                    <a:pt x="551" y="184"/>
                    <a:pt x="551" y="184"/>
                    <a:pt x="551" y="184"/>
                  </a:cubicBezTo>
                  <a:cubicBezTo>
                    <a:pt x="551" y="286"/>
                    <a:pt x="469" y="368"/>
                    <a:pt x="367" y="368"/>
                  </a:cubicBezTo>
                  <a:cubicBezTo>
                    <a:pt x="0" y="368"/>
                    <a:pt x="0" y="368"/>
                    <a:pt x="0" y="368"/>
                  </a:cubicBezTo>
                  <a:cubicBezTo>
                    <a:pt x="101" y="368"/>
                    <a:pt x="183" y="286"/>
                    <a:pt x="183" y="184"/>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pic>
          <p:nvPicPr>
            <p:cNvPr id="3" name="Graphic 2" descr="Graduation cap with solid fill">
              <a:extLst>
                <a:ext uri="{FF2B5EF4-FFF2-40B4-BE49-F238E27FC236}">
                  <a16:creationId xmlns:a16="http://schemas.microsoft.com/office/drawing/2014/main" id="{3998FCC5-A5EB-9EEE-ED6C-7C3372427186}"/>
                </a:ext>
              </a:extLst>
            </p:cNvPr>
            <p:cNvPicPr>
              <a:picLocks noChangeAspect="1"/>
            </p:cNvPicPr>
            <p:nvPr/>
          </p:nvPicPr>
          <p:blipFill>
            <a:blip r:embed="rId13" cstate="hq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9982857" y="4948539"/>
              <a:ext cx="785850" cy="785850"/>
            </a:xfrm>
            <a:prstGeom prst="rect">
              <a:avLst/>
            </a:prstGeom>
          </p:spPr>
        </p:pic>
        <p:sp>
          <p:nvSpPr>
            <p:cNvPr id="22" name="TextBox 12449">
              <a:extLst>
                <a:ext uri="{FF2B5EF4-FFF2-40B4-BE49-F238E27FC236}">
                  <a16:creationId xmlns:a16="http://schemas.microsoft.com/office/drawing/2014/main" id="{F67D63BB-10AC-3512-42E9-842EB34122EB}"/>
                </a:ext>
              </a:extLst>
            </p:cNvPr>
            <p:cNvSpPr txBox="1"/>
            <p:nvPr/>
          </p:nvSpPr>
          <p:spPr>
            <a:xfrm>
              <a:off x="7569219" y="4948539"/>
              <a:ext cx="2133142"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r">
                <a:defRPr/>
              </a:pPr>
              <a:r>
                <a:rPr lang="en-US" sz="2400" b="1" dirty="0">
                  <a:solidFill>
                    <a:schemeClr val="bg1"/>
                  </a:solidFill>
                  <a:latin typeface="Poppins" panose="00000500000000000000" pitchFamily="2" charset="0"/>
                  <a:cs typeface="Poppins" panose="00000500000000000000" pitchFamily="2" charset="0"/>
                </a:rPr>
                <a:t>IPO / FPI /  Rights Issue</a:t>
              </a:r>
              <a:endParaRPr kumimoji="0" lang="en-US" sz="2400" b="0" i="0" u="none" strike="noStrike" kern="1200" cap="none" spc="0" normalizeH="0" baseline="0" noProof="0" dirty="0">
                <a:ln>
                  <a:noFill/>
                </a:ln>
                <a:solidFill>
                  <a:schemeClr val="bg1"/>
                </a:solidFill>
                <a:effectLst/>
                <a:uLnTx/>
                <a:uFillTx/>
                <a:latin typeface="Poppins" panose="00000500000000000000" pitchFamily="2" charset="0"/>
                <a:cs typeface="Poppins" panose="00000500000000000000" pitchFamily="2" charset="0"/>
              </a:endParaRPr>
            </a:p>
          </p:txBody>
        </p:sp>
      </p:grpSp>
      <p:sp>
        <p:nvSpPr>
          <p:cNvPr id="27" name="TextBox 26">
            <a:extLst>
              <a:ext uri="{FF2B5EF4-FFF2-40B4-BE49-F238E27FC236}">
                <a16:creationId xmlns:a16="http://schemas.microsoft.com/office/drawing/2014/main" id="{DFEFD461-650B-1218-B93C-24730BE4118F}"/>
              </a:ext>
            </a:extLst>
          </p:cNvPr>
          <p:cNvSpPr txBox="1"/>
          <p:nvPr/>
        </p:nvSpPr>
        <p:spPr>
          <a:xfrm>
            <a:off x="2185829" y="170327"/>
            <a:ext cx="7725969" cy="707886"/>
          </a:xfrm>
          <a:prstGeom prst="rect">
            <a:avLst/>
          </a:prstGeom>
          <a:noFill/>
        </p:spPr>
        <p:txBody>
          <a:bodyPr wrap="square" rtlCol="0">
            <a:spAutoFit/>
          </a:bodyPr>
          <a:lstStyle/>
          <a:p>
            <a:pPr algn="ctr"/>
            <a:r>
              <a:rPr lang="en-US" sz="4000" b="1" dirty="0"/>
              <a:t>MEANS OF FINANCE</a:t>
            </a:r>
            <a:endParaRPr lang="en-IN" sz="4000" b="1" dirty="0"/>
          </a:p>
        </p:txBody>
      </p:sp>
    </p:spTree>
    <p:extLst>
      <p:ext uri="{BB962C8B-B14F-4D97-AF65-F5344CB8AC3E}">
        <p14:creationId xmlns:p14="http://schemas.microsoft.com/office/powerpoint/2010/main" val="102430225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14:presetBounceEnd="60000">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14:bounceEnd="60000">
                                          <p:cBhvr additive="base">
                                            <p:cTn id="7" dur="1000" fill="hold"/>
                                            <p:tgtEl>
                                              <p:spTgt spid="10"/>
                                            </p:tgtEl>
                                            <p:attrNameLst>
                                              <p:attrName>ppt_x</p:attrName>
                                            </p:attrNameLst>
                                          </p:cBhvr>
                                          <p:tavLst>
                                            <p:tav tm="0">
                                              <p:val>
                                                <p:strVal val="0-#ppt_w/2"/>
                                              </p:val>
                                            </p:tav>
                                            <p:tav tm="100000">
                                              <p:val>
                                                <p:strVal val="#ppt_x"/>
                                              </p:val>
                                            </p:tav>
                                          </p:tavLst>
                                        </p:anim>
                                        <p:anim calcmode="lin" valueType="num" p14:bounceEnd="60000">
                                          <p:cBhvr additive="base">
                                            <p:cTn id="8" dur="1000" fill="hold"/>
                                            <p:tgtEl>
                                              <p:spTgt spid="10"/>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14:presetBounceEnd="60000">
                                      <p:stCondLst>
                                        <p:cond delay="100"/>
                                      </p:stCondLst>
                                      <p:childTnLst>
                                        <p:set>
                                          <p:cBhvr>
                                            <p:cTn id="10" dur="1" fill="hold">
                                              <p:stCondLst>
                                                <p:cond delay="0"/>
                                              </p:stCondLst>
                                            </p:cTn>
                                            <p:tgtEl>
                                              <p:spTgt spid="26"/>
                                            </p:tgtEl>
                                            <p:attrNameLst>
                                              <p:attrName>style.visibility</p:attrName>
                                            </p:attrNameLst>
                                          </p:cBhvr>
                                          <p:to>
                                            <p:strVal val="visible"/>
                                          </p:to>
                                        </p:set>
                                        <p:anim calcmode="lin" valueType="num" p14:bounceEnd="60000">
                                          <p:cBhvr additive="base">
                                            <p:cTn id="11" dur="1000" fill="hold"/>
                                            <p:tgtEl>
                                              <p:spTgt spid="26"/>
                                            </p:tgtEl>
                                            <p:attrNameLst>
                                              <p:attrName>ppt_x</p:attrName>
                                            </p:attrNameLst>
                                          </p:cBhvr>
                                          <p:tavLst>
                                            <p:tav tm="0">
                                              <p:val>
                                                <p:strVal val="1+#ppt_w/2"/>
                                              </p:val>
                                            </p:tav>
                                            <p:tav tm="100000">
                                              <p:val>
                                                <p:strVal val="#ppt_x"/>
                                              </p:val>
                                            </p:tav>
                                          </p:tavLst>
                                        </p:anim>
                                        <p:anim calcmode="lin" valueType="num" p14:bounceEnd="60000">
                                          <p:cBhvr additive="base">
                                            <p:cTn id="12" dur="1000" fill="hold"/>
                                            <p:tgtEl>
                                              <p:spTgt spid="26"/>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14:presetBounceEnd="60000">
                                      <p:stCondLst>
                                        <p:cond delay="200"/>
                                      </p:stCondLst>
                                      <p:childTnLst>
                                        <p:set>
                                          <p:cBhvr>
                                            <p:cTn id="14" dur="1" fill="hold">
                                              <p:stCondLst>
                                                <p:cond delay="0"/>
                                              </p:stCondLst>
                                            </p:cTn>
                                            <p:tgtEl>
                                              <p:spTgt spid="12"/>
                                            </p:tgtEl>
                                            <p:attrNameLst>
                                              <p:attrName>style.visibility</p:attrName>
                                            </p:attrNameLst>
                                          </p:cBhvr>
                                          <p:to>
                                            <p:strVal val="visible"/>
                                          </p:to>
                                        </p:set>
                                        <p:anim calcmode="lin" valueType="num" p14:bounceEnd="60000">
                                          <p:cBhvr additive="base">
                                            <p:cTn id="15" dur="1000" fill="hold"/>
                                            <p:tgtEl>
                                              <p:spTgt spid="12"/>
                                            </p:tgtEl>
                                            <p:attrNameLst>
                                              <p:attrName>ppt_x</p:attrName>
                                            </p:attrNameLst>
                                          </p:cBhvr>
                                          <p:tavLst>
                                            <p:tav tm="0">
                                              <p:val>
                                                <p:strVal val="0-#ppt_w/2"/>
                                              </p:val>
                                            </p:tav>
                                            <p:tav tm="100000">
                                              <p:val>
                                                <p:strVal val="#ppt_x"/>
                                              </p:val>
                                            </p:tav>
                                          </p:tavLst>
                                        </p:anim>
                                        <p:anim calcmode="lin" valueType="num" p14:bounceEnd="60000">
                                          <p:cBhvr additive="base">
                                            <p:cTn id="16" dur="1000" fill="hold"/>
                                            <p:tgtEl>
                                              <p:spTgt spid="12"/>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14:presetBounceEnd="60000">
                                      <p:stCondLst>
                                        <p:cond delay="300"/>
                                      </p:stCondLst>
                                      <p:childTnLst>
                                        <p:set>
                                          <p:cBhvr>
                                            <p:cTn id="18" dur="1" fill="hold">
                                              <p:stCondLst>
                                                <p:cond delay="0"/>
                                              </p:stCondLst>
                                            </p:cTn>
                                            <p:tgtEl>
                                              <p:spTgt spid="25"/>
                                            </p:tgtEl>
                                            <p:attrNameLst>
                                              <p:attrName>style.visibility</p:attrName>
                                            </p:attrNameLst>
                                          </p:cBhvr>
                                          <p:to>
                                            <p:strVal val="visible"/>
                                          </p:to>
                                        </p:set>
                                        <p:anim calcmode="lin" valueType="num" p14:bounceEnd="60000">
                                          <p:cBhvr additive="base">
                                            <p:cTn id="19" dur="1000" fill="hold"/>
                                            <p:tgtEl>
                                              <p:spTgt spid="25"/>
                                            </p:tgtEl>
                                            <p:attrNameLst>
                                              <p:attrName>ppt_x</p:attrName>
                                            </p:attrNameLst>
                                          </p:cBhvr>
                                          <p:tavLst>
                                            <p:tav tm="0">
                                              <p:val>
                                                <p:strVal val="1+#ppt_w/2"/>
                                              </p:val>
                                            </p:tav>
                                            <p:tav tm="100000">
                                              <p:val>
                                                <p:strVal val="#ppt_x"/>
                                              </p:val>
                                            </p:tav>
                                          </p:tavLst>
                                        </p:anim>
                                        <p:anim calcmode="lin" valueType="num" p14:bounceEnd="60000">
                                          <p:cBhvr additive="base">
                                            <p:cTn id="20" dur="1000" fill="hold"/>
                                            <p:tgtEl>
                                              <p:spTgt spid="25"/>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14:presetBounceEnd="60000">
                                      <p:stCondLst>
                                        <p:cond delay="400"/>
                                      </p:stCondLst>
                                      <p:childTnLst>
                                        <p:set>
                                          <p:cBhvr>
                                            <p:cTn id="22" dur="1" fill="hold">
                                              <p:stCondLst>
                                                <p:cond delay="0"/>
                                              </p:stCondLst>
                                            </p:cTn>
                                            <p:tgtEl>
                                              <p:spTgt spid="23"/>
                                            </p:tgtEl>
                                            <p:attrNameLst>
                                              <p:attrName>style.visibility</p:attrName>
                                            </p:attrNameLst>
                                          </p:cBhvr>
                                          <p:to>
                                            <p:strVal val="visible"/>
                                          </p:to>
                                        </p:set>
                                        <p:anim calcmode="lin" valueType="num" p14:bounceEnd="60000">
                                          <p:cBhvr additive="base">
                                            <p:cTn id="23" dur="1000" fill="hold"/>
                                            <p:tgtEl>
                                              <p:spTgt spid="23"/>
                                            </p:tgtEl>
                                            <p:attrNameLst>
                                              <p:attrName>ppt_x</p:attrName>
                                            </p:attrNameLst>
                                          </p:cBhvr>
                                          <p:tavLst>
                                            <p:tav tm="0">
                                              <p:val>
                                                <p:strVal val="0-#ppt_w/2"/>
                                              </p:val>
                                            </p:tav>
                                            <p:tav tm="100000">
                                              <p:val>
                                                <p:strVal val="#ppt_x"/>
                                              </p:val>
                                            </p:tav>
                                          </p:tavLst>
                                        </p:anim>
                                        <p:anim calcmode="lin" valueType="num" p14:bounceEnd="60000">
                                          <p:cBhvr additive="base">
                                            <p:cTn id="24" dur="1000" fill="hold"/>
                                            <p:tgtEl>
                                              <p:spTgt spid="23"/>
                                            </p:tgtEl>
                                            <p:attrNameLst>
                                              <p:attrName>ppt_y</p:attrName>
                                            </p:attrNameLst>
                                          </p:cBhvr>
                                          <p:tavLst>
                                            <p:tav tm="0">
                                              <p:val>
                                                <p:strVal val="#ppt_y"/>
                                              </p:val>
                                            </p:tav>
                                            <p:tav tm="100000">
                                              <p:val>
                                                <p:strVal val="#ppt_y"/>
                                              </p:val>
                                            </p:tav>
                                          </p:tavLst>
                                        </p:anim>
                                      </p:childTnLst>
                                    </p:cTn>
                                  </p:par>
                                  <p:par>
                                    <p:cTn id="25" presetID="2" presetClass="entr" presetSubtype="2" fill="hold" nodeType="withEffect" p14:presetBounceEnd="60000">
                                      <p:stCondLst>
                                        <p:cond delay="500"/>
                                      </p:stCondLst>
                                      <p:childTnLst>
                                        <p:set>
                                          <p:cBhvr>
                                            <p:cTn id="26" dur="1" fill="hold">
                                              <p:stCondLst>
                                                <p:cond delay="0"/>
                                              </p:stCondLst>
                                            </p:cTn>
                                            <p:tgtEl>
                                              <p:spTgt spid="24"/>
                                            </p:tgtEl>
                                            <p:attrNameLst>
                                              <p:attrName>style.visibility</p:attrName>
                                            </p:attrNameLst>
                                          </p:cBhvr>
                                          <p:to>
                                            <p:strVal val="visible"/>
                                          </p:to>
                                        </p:set>
                                        <p:anim calcmode="lin" valueType="num" p14:bounceEnd="60000">
                                          <p:cBhvr additive="base">
                                            <p:cTn id="27" dur="1000" fill="hold"/>
                                            <p:tgtEl>
                                              <p:spTgt spid="24"/>
                                            </p:tgtEl>
                                            <p:attrNameLst>
                                              <p:attrName>ppt_x</p:attrName>
                                            </p:attrNameLst>
                                          </p:cBhvr>
                                          <p:tavLst>
                                            <p:tav tm="0">
                                              <p:val>
                                                <p:strVal val="1+#ppt_w/2"/>
                                              </p:val>
                                            </p:tav>
                                            <p:tav tm="100000">
                                              <p:val>
                                                <p:strVal val="#ppt_x"/>
                                              </p:val>
                                            </p:tav>
                                          </p:tavLst>
                                        </p:anim>
                                        <p:anim calcmode="lin" valueType="num" p14:bounceEnd="60000">
                                          <p:cBhvr additive="base">
                                            <p:cTn id="28" dur="10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0-#ppt_w/2"/>
                                              </p:val>
                                            </p:tav>
                                            <p:tav tm="100000">
                                              <p:val>
                                                <p:strVal val="#ppt_x"/>
                                              </p:val>
                                            </p:tav>
                                          </p:tavLst>
                                        </p:anim>
                                        <p:anim calcmode="lin" valueType="num">
                                          <p:cBhvr additive="base">
                                            <p:cTn id="8" dur="1000" fill="hold"/>
                                            <p:tgtEl>
                                              <p:spTgt spid="10"/>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100"/>
                                      </p:stCondLst>
                                      <p:childTnLst>
                                        <p:set>
                                          <p:cBhvr>
                                            <p:cTn id="10" dur="1" fill="hold">
                                              <p:stCondLst>
                                                <p:cond delay="0"/>
                                              </p:stCondLst>
                                            </p:cTn>
                                            <p:tgtEl>
                                              <p:spTgt spid="26"/>
                                            </p:tgtEl>
                                            <p:attrNameLst>
                                              <p:attrName>style.visibility</p:attrName>
                                            </p:attrNameLst>
                                          </p:cBhvr>
                                          <p:to>
                                            <p:strVal val="visible"/>
                                          </p:to>
                                        </p:set>
                                        <p:anim calcmode="lin" valueType="num">
                                          <p:cBhvr additive="base">
                                            <p:cTn id="11" dur="1000" fill="hold"/>
                                            <p:tgtEl>
                                              <p:spTgt spid="26"/>
                                            </p:tgtEl>
                                            <p:attrNameLst>
                                              <p:attrName>ppt_x</p:attrName>
                                            </p:attrNameLst>
                                          </p:cBhvr>
                                          <p:tavLst>
                                            <p:tav tm="0">
                                              <p:val>
                                                <p:strVal val="1+#ppt_w/2"/>
                                              </p:val>
                                            </p:tav>
                                            <p:tav tm="100000">
                                              <p:val>
                                                <p:strVal val="#ppt_x"/>
                                              </p:val>
                                            </p:tav>
                                          </p:tavLst>
                                        </p:anim>
                                        <p:anim calcmode="lin" valueType="num">
                                          <p:cBhvr additive="base">
                                            <p:cTn id="12" dur="1000" fill="hold"/>
                                            <p:tgtEl>
                                              <p:spTgt spid="26"/>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20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000" fill="hold"/>
                                            <p:tgtEl>
                                              <p:spTgt spid="12"/>
                                            </p:tgtEl>
                                            <p:attrNameLst>
                                              <p:attrName>ppt_x</p:attrName>
                                            </p:attrNameLst>
                                          </p:cBhvr>
                                          <p:tavLst>
                                            <p:tav tm="0">
                                              <p:val>
                                                <p:strVal val="0-#ppt_w/2"/>
                                              </p:val>
                                            </p:tav>
                                            <p:tav tm="100000">
                                              <p:val>
                                                <p:strVal val="#ppt_x"/>
                                              </p:val>
                                            </p:tav>
                                          </p:tavLst>
                                        </p:anim>
                                        <p:anim calcmode="lin" valueType="num">
                                          <p:cBhvr additive="base">
                                            <p:cTn id="16" dur="1000" fill="hold"/>
                                            <p:tgtEl>
                                              <p:spTgt spid="12"/>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300"/>
                                      </p:stCondLst>
                                      <p:childTnLst>
                                        <p:set>
                                          <p:cBhvr>
                                            <p:cTn id="18" dur="1" fill="hold">
                                              <p:stCondLst>
                                                <p:cond delay="0"/>
                                              </p:stCondLst>
                                            </p:cTn>
                                            <p:tgtEl>
                                              <p:spTgt spid="25"/>
                                            </p:tgtEl>
                                            <p:attrNameLst>
                                              <p:attrName>style.visibility</p:attrName>
                                            </p:attrNameLst>
                                          </p:cBhvr>
                                          <p:to>
                                            <p:strVal val="visible"/>
                                          </p:to>
                                        </p:set>
                                        <p:anim calcmode="lin" valueType="num">
                                          <p:cBhvr additive="base">
                                            <p:cTn id="19" dur="1000" fill="hold"/>
                                            <p:tgtEl>
                                              <p:spTgt spid="25"/>
                                            </p:tgtEl>
                                            <p:attrNameLst>
                                              <p:attrName>ppt_x</p:attrName>
                                            </p:attrNameLst>
                                          </p:cBhvr>
                                          <p:tavLst>
                                            <p:tav tm="0">
                                              <p:val>
                                                <p:strVal val="1+#ppt_w/2"/>
                                              </p:val>
                                            </p:tav>
                                            <p:tav tm="100000">
                                              <p:val>
                                                <p:strVal val="#ppt_x"/>
                                              </p:val>
                                            </p:tav>
                                          </p:tavLst>
                                        </p:anim>
                                        <p:anim calcmode="lin" valueType="num">
                                          <p:cBhvr additive="base">
                                            <p:cTn id="20" dur="1000" fill="hold"/>
                                            <p:tgtEl>
                                              <p:spTgt spid="25"/>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400"/>
                                      </p:stCondLst>
                                      <p:childTnLst>
                                        <p:set>
                                          <p:cBhvr>
                                            <p:cTn id="22" dur="1" fill="hold">
                                              <p:stCondLst>
                                                <p:cond delay="0"/>
                                              </p:stCondLst>
                                            </p:cTn>
                                            <p:tgtEl>
                                              <p:spTgt spid="23"/>
                                            </p:tgtEl>
                                            <p:attrNameLst>
                                              <p:attrName>style.visibility</p:attrName>
                                            </p:attrNameLst>
                                          </p:cBhvr>
                                          <p:to>
                                            <p:strVal val="visible"/>
                                          </p:to>
                                        </p:set>
                                        <p:anim calcmode="lin" valueType="num">
                                          <p:cBhvr additive="base">
                                            <p:cTn id="23" dur="1000" fill="hold"/>
                                            <p:tgtEl>
                                              <p:spTgt spid="23"/>
                                            </p:tgtEl>
                                            <p:attrNameLst>
                                              <p:attrName>ppt_x</p:attrName>
                                            </p:attrNameLst>
                                          </p:cBhvr>
                                          <p:tavLst>
                                            <p:tav tm="0">
                                              <p:val>
                                                <p:strVal val="0-#ppt_w/2"/>
                                              </p:val>
                                            </p:tav>
                                            <p:tav tm="100000">
                                              <p:val>
                                                <p:strVal val="#ppt_x"/>
                                              </p:val>
                                            </p:tav>
                                          </p:tavLst>
                                        </p:anim>
                                        <p:anim calcmode="lin" valueType="num">
                                          <p:cBhvr additive="base">
                                            <p:cTn id="24" dur="1000" fill="hold"/>
                                            <p:tgtEl>
                                              <p:spTgt spid="23"/>
                                            </p:tgtEl>
                                            <p:attrNameLst>
                                              <p:attrName>ppt_y</p:attrName>
                                            </p:attrNameLst>
                                          </p:cBhvr>
                                          <p:tavLst>
                                            <p:tav tm="0">
                                              <p:val>
                                                <p:strVal val="#ppt_y"/>
                                              </p:val>
                                            </p:tav>
                                            <p:tav tm="100000">
                                              <p:val>
                                                <p:strVal val="#ppt_y"/>
                                              </p:val>
                                            </p:tav>
                                          </p:tavLst>
                                        </p:anim>
                                      </p:childTnLst>
                                    </p:cTn>
                                  </p:par>
                                  <p:par>
                                    <p:cTn id="25" presetID="2" presetClass="entr" presetSubtype="2" fill="hold" nodeType="withEffect">
                                      <p:stCondLst>
                                        <p:cond delay="500"/>
                                      </p:stCondLst>
                                      <p:childTnLst>
                                        <p:set>
                                          <p:cBhvr>
                                            <p:cTn id="26" dur="1" fill="hold">
                                              <p:stCondLst>
                                                <p:cond delay="0"/>
                                              </p:stCondLst>
                                            </p:cTn>
                                            <p:tgtEl>
                                              <p:spTgt spid="24"/>
                                            </p:tgtEl>
                                            <p:attrNameLst>
                                              <p:attrName>style.visibility</p:attrName>
                                            </p:attrNameLst>
                                          </p:cBhvr>
                                          <p:to>
                                            <p:strVal val="visible"/>
                                          </p:to>
                                        </p:set>
                                        <p:anim calcmode="lin" valueType="num">
                                          <p:cBhvr additive="base">
                                            <p:cTn id="27" dur="1000" fill="hold"/>
                                            <p:tgtEl>
                                              <p:spTgt spid="24"/>
                                            </p:tgtEl>
                                            <p:attrNameLst>
                                              <p:attrName>ppt_x</p:attrName>
                                            </p:attrNameLst>
                                          </p:cBhvr>
                                          <p:tavLst>
                                            <p:tav tm="0">
                                              <p:val>
                                                <p:strVal val="1+#ppt_w/2"/>
                                              </p:val>
                                            </p:tav>
                                            <p:tav tm="100000">
                                              <p:val>
                                                <p:strVal val="#ppt_x"/>
                                              </p:val>
                                            </p:tav>
                                          </p:tavLst>
                                        </p:anim>
                                        <p:anim calcmode="lin" valueType="num">
                                          <p:cBhvr additive="base">
                                            <p:cTn id="28" dur="10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66">
          <a:extLst>
            <a:ext uri="{FF2B5EF4-FFF2-40B4-BE49-F238E27FC236}">
              <a16:creationId xmlns:a16="http://schemas.microsoft.com/office/drawing/2014/main" id="{BC8DF154-923E-6CAD-D853-FFB6E33AD104}"/>
            </a:ext>
          </a:extLst>
        </p:cNvPr>
        <p:cNvGrpSpPr/>
        <p:nvPr/>
      </p:nvGrpSpPr>
      <p:grpSpPr>
        <a:xfrm>
          <a:off x="0" y="0"/>
          <a:ext cx="0" cy="0"/>
          <a:chOff x="0" y="0"/>
          <a:chExt cx="0" cy="0"/>
        </a:xfrm>
      </p:grpSpPr>
      <p:sp>
        <p:nvSpPr>
          <p:cNvPr id="367" name="Google Shape;367;p19">
            <a:extLst>
              <a:ext uri="{FF2B5EF4-FFF2-40B4-BE49-F238E27FC236}">
                <a16:creationId xmlns:a16="http://schemas.microsoft.com/office/drawing/2014/main" id="{61789185-AC7C-DE98-614D-3749A45256B5}"/>
              </a:ext>
            </a:extLst>
          </p:cNvPr>
          <p:cNvSpPr/>
          <p:nvPr/>
        </p:nvSpPr>
        <p:spPr>
          <a:xfrm>
            <a:off x="4540250" y="1882775"/>
            <a:ext cx="3094037" cy="3092450"/>
          </a:xfrm>
          <a:prstGeom prst="ellipse">
            <a:avLst/>
          </a:prstGeom>
          <a:solidFill>
            <a:srgbClr val="F2F2F2"/>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nvGrpSpPr>
          <p:cNvPr id="8" name="Группа 7">
            <a:extLst>
              <a:ext uri="{FF2B5EF4-FFF2-40B4-BE49-F238E27FC236}">
                <a16:creationId xmlns:a16="http://schemas.microsoft.com/office/drawing/2014/main" id="{1960065C-B9B8-1775-D3C5-F6E199843648}"/>
              </a:ext>
            </a:extLst>
          </p:cNvPr>
          <p:cNvGrpSpPr/>
          <p:nvPr/>
        </p:nvGrpSpPr>
        <p:grpSpPr>
          <a:xfrm>
            <a:off x="4705472" y="2946400"/>
            <a:ext cx="2820744" cy="940654"/>
            <a:chOff x="4705472" y="2946400"/>
            <a:chExt cx="2820744" cy="940654"/>
          </a:xfrm>
        </p:grpSpPr>
        <p:sp>
          <p:nvSpPr>
            <p:cNvPr id="392" name="Google Shape;392;p19">
              <a:extLst>
                <a:ext uri="{FF2B5EF4-FFF2-40B4-BE49-F238E27FC236}">
                  <a16:creationId xmlns:a16="http://schemas.microsoft.com/office/drawing/2014/main" id="{CB4017A9-6948-A045-7DC5-ACAC3A1EC621}"/>
                </a:ext>
              </a:extLst>
            </p:cNvPr>
            <p:cNvSpPr txBox="1"/>
            <p:nvPr/>
          </p:nvSpPr>
          <p:spPr>
            <a:xfrm>
              <a:off x="4705472" y="3121025"/>
              <a:ext cx="2820744" cy="615950"/>
            </a:xfrm>
            <a:prstGeom prst="rect">
              <a:avLst/>
            </a:prstGeom>
            <a:noFill/>
            <a:ln>
              <a:noFill/>
            </a:ln>
          </p:spPr>
          <p:txBody>
            <a:bodyPr spcFirstLastPara="1" wrap="square" lIns="0" tIns="0" rIns="0" bIns="0" anchor="t" anchorCtr="0">
              <a:noAutofit/>
            </a:bodyPr>
            <a:lstStyle/>
            <a:p>
              <a:pPr marL="0" marR="0" lvl="0" indent="0" algn="ctr" defTabSz="914400" rtl="0" eaLnBrk="0" fontAlgn="base" latinLnBrk="0" hangingPunct="0">
                <a:lnSpc>
                  <a:spcPct val="100000"/>
                </a:lnSpc>
                <a:spcBef>
                  <a:spcPts val="0"/>
                </a:spcBef>
                <a:spcAft>
                  <a:spcPts val="0"/>
                </a:spcAft>
                <a:buClr>
                  <a:srgbClr val="000000"/>
                </a:buClr>
                <a:buSzPts val="4000"/>
                <a:buFont typeface="Montserrat"/>
                <a:buNone/>
                <a:tabLst/>
                <a:defRPr/>
              </a:pPr>
              <a:r>
                <a:rPr kumimoji="0" lang="en-US" sz="4000" b="1" i="0" u="none" strike="noStrike" kern="1200" cap="none" spc="0" normalizeH="0" baseline="0" noProof="0" dirty="0">
                  <a:ln>
                    <a:noFill/>
                  </a:ln>
                  <a:solidFill>
                    <a:srgbClr val="000000"/>
                  </a:solidFill>
                  <a:effectLst/>
                  <a:uLnTx/>
                  <a:uFillTx/>
                  <a:latin typeface="Montserrat"/>
                  <a:ea typeface="Montserrat"/>
                  <a:cs typeface="Montserrat"/>
                  <a:sym typeface="Montserrat"/>
                </a:rPr>
                <a:t>PROJECT</a:t>
              </a:r>
              <a:endParaRPr kumimoji="0"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393" name="Google Shape;393;p19">
              <a:extLst>
                <a:ext uri="{FF2B5EF4-FFF2-40B4-BE49-F238E27FC236}">
                  <a16:creationId xmlns:a16="http://schemas.microsoft.com/office/drawing/2014/main" id="{C3B3D77E-8746-04E7-B153-86C354DA2A68}"/>
                </a:ext>
              </a:extLst>
            </p:cNvPr>
            <p:cNvSpPr txBox="1"/>
            <p:nvPr/>
          </p:nvSpPr>
          <p:spPr>
            <a:xfrm>
              <a:off x="5242235" y="2946400"/>
              <a:ext cx="1747218" cy="153987"/>
            </a:xfrm>
            <a:prstGeom prst="rect">
              <a:avLst/>
            </a:prstGeom>
            <a:noFill/>
            <a:ln>
              <a:noFill/>
            </a:ln>
          </p:spPr>
          <p:txBody>
            <a:bodyPr spcFirstLastPara="1" wrap="square" lIns="0" tIns="0" rIns="0" bIns="0" anchor="t" anchorCtr="0">
              <a:noAutofit/>
            </a:bodyPr>
            <a:lstStyle/>
            <a:p>
              <a:pPr marL="0" marR="0" lvl="0" indent="0" algn="ctr" defTabSz="914400" rtl="0" eaLnBrk="0" fontAlgn="base" latinLnBrk="0" hangingPunct="0">
                <a:lnSpc>
                  <a:spcPct val="100000"/>
                </a:lnSpc>
                <a:spcBef>
                  <a:spcPts val="0"/>
                </a:spcBef>
                <a:spcAft>
                  <a:spcPts val="0"/>
                </a:spcAft>
                <a:buClr>
                  <a:srgbClr val="000000"/>
                </a:buClr>
                <a:buSzPts val="1000"/>
                <a:buFont typeface="Montserrat"/>
                <a:buNone/>
                <a:tabLst/>
                <a:defRPr/>
              </a:pPr>
              <a:r>
                <a:rPr kumimoji="0" lang="en-US" sz="1000" b="0" i="0" u="none" strike="noStrike" kern="1200" cap="none" spc="0" normalizeH="0" baseline="0" noProof="0" dirty="0">
                  <a:ln>
                    <a:noFill/>
                  </a:ln>
                  <a:solidFill>
                    <a:srgbClr val="000000"/>
                  </a:solidFill>
                  <a:effectLst/>
                  <a:uLnTx/>
                  <a:uFillTx/>
                  <a:latin typeface="Montserrat"/>
                  <a:ea typeface="Montserrat"/>
                  <a:cs typeface="Montserrat"/>
                  <a:sym typeface="Montserrat"/>
                </a:rPr>
                <a:t>E  V  E  R  Y     C  O  O  L</a:t>
              </a:r>
              <a:endParaRPr kumimoji="0"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394" name="Google Shape;394;p19">
              <a:extLst>
                <a:ext uri="{FF2B5EF4-FFF2-40B4-BE49-F238E27FC236}">
                  <a16:creationId xmlns:a16="http://schemas.microsoft.com/office/drawing/2014/main" id="{8506E15F-244D-7010-2553-A11673E389B1}"/>
                </a:ext>
              </a:extLst>
            </p:cNvPr>
            <p:cNvSpPr txBox="1"/>
            <p:nvPr/>
          </p:nvSpPr>
          <p:spPr>
            <a:xfrm>
              <a:off x="5180160" y="3733067"/>
              <a:ext cx="1871368" cy="153987"/>
            </a:xfrm>
            <a:prstGeom prst="rect">
              <a:avLst/>
            </a:prstGeom>
            <a:noFill/>
            <a:ln>
              <a:noFill/>
            </a:ln>
          </p:spPr>
          <p:txBody>
            <a:bodyPr spcFirstLastPara="1" wrap="square" lIns="0" tIns="0" rIns="0" bIns="0" anchor="t" anchorCtr="0">
              <a:noAutofit/>
            </a:bodyPr>
            <a:lstStyle/>
            <a:p>
              <a:pPr marL="0" marR="0" lvl="0" indent="0" algn="ctr" defTabSz="914400" rtl="0" eaLnBrk="0" fontAlgn="base" latinLnBrk="0" hangingPunct="0">
                <a:lnSpc>
                  <a:spcPct val="100000"/>
                </a:lnSpc>
                <a:spcBef>
                  <a:spcPts val="0"/>
                </a:spcBef>
                <a:spcAft>
                  <a:spcPts val="0"/>
                </a:spcAft>
                <a:buClr>
                  <a:srgbClr val="000000"/>
                </a:buClr>
                <a:buSzPts val="1000"/>
                <a:buFont typeface="Montserrat"/>
                <a:buNone/>
                <a:tabLst/>
                <a:defRPr/>
              </a:pPr>
              <a:r>
                <a:rPr kumimoji="0" lang="en-US" sz="1000" b="0" i="0" u="none" strike="noStrike" kern="1200" cap="none" spc="0" normalizeH="0" baseline="0" noProof="0" dirty="0">
                  <a:ln>
                    <a:noFill/>
                  </a:ln>
                  <a:solidFill>
                    <a:srgbClr val="000000"/>
                  </a:solidFill>
                  <a:effectLst/>
                  <a:uLnTx/>
                  <a:uFillTx/>
                  <a:latin typeface="Montserrat"/>
                  <a:ea typeface="Montserrat"/>
                  <a:cs typeface="Montserrat"/>
                  <a:sym typeface="Montserrat"/>
                </a:rPr>
                <a:t>S  T  A  R  T  S    H  E  R  E</a:t>
              </a:r>
              <a:endParaRPr kumimoji="0"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grpSp>
      <p:grpSp>
        <p:nvGrpSpPr>
          <p:cNvPr id="10" name="Group 9">
            <a:extLst>
              <a:ext uri="{FF2B5EF4-FFF2-40B4-BE49-F238E27FC236}">
                <a16:creationId xmlns:a16="http://schemas.microsoft.com/office/drawing/2014/main" id="{FACF2A1A-B816-05E2-4B9F-827C308F8A58}"/>
              </a:ext>
            </a:extLst>
          </p:cNvPr>
          <p:cNvGrpSpPr/>
          <p:nvPr/>
        </p:nvGrpSpPr>
        <p:grpSpPr>
          <a:xfrm>
            <a:off x="1221339" y="917575"/>
            <a:ext cx="3358598" cy="1189037"/>
            <a:chOff x="1221339" y="917575"/>
            <a:chExt cx="3358598" cy="1189037"/>
          </a:xfrm>
        </p:grpSpPr>
        <p:sp>
          <p:nvSpPr>
            <p:cNvPr id="374" name="Google Shape;374;p19">
              <a:extLst>
                <a:ext uri="{FF2B5EF4-FFF2-40B4-BE49-F238E27FC236}">
                  <a16:creationId xmlns:a16="http://schemas.microsoft.com/office/drawing/2014/main" id="{34032D40-F1EA-6E30-A362-C2690EB4CFCC}"/>
                </a:ext>
              </a:extLst>
            </p:cNvPr>
            <p:cNvSpPr/>
            <p:nvPr/>
          </p:nvSpPr>
          <p:spPr>
            <a:xfrm>
              <a:off x="1798637" y="917575"/>
              <a:ext cx="2781300" cy="1189037"/>
            </a:xfrm>
            <a:custGeom>
              <a:avLst/>
              <a:gdLst/>
              <a:ahLst/>
              <a:cxnLst/>
              <a:rect l="l" t="t" r="r" b="b"/>
              <a:pathLst>
                <a:path w="862" h="368" extrusionOk="0">
                  <a:moveTo>
                    <a:pt x="678" y="0"/>
                  </a:moveTo>
                  <a:cubicBezTo>
                    <a:pt x="0" y="0"/>
                    <a:pt x="0" y="0"/>
                    <a:pt x="0" y="0"/>
                  </a:cubicBezTo>
                  <a:cubicBezTo>
                    <a:pt x="102" y="0"/>
                    <a:pt x="184" y="82"/>
                    <a:pt x="184" y="184"/>
                  </a:cubicBezTo>
                  <a:cubicBezTo>
                    <a:pt x="184" y="285"/>
                    <a:pt x="267" y="368"/>
                    <a:pt x="368" y="368"/>
                  </a:cubicBezTo>
                  <a:cubicBezTo>
                    <a:pt x="678" y="368"/>
                    <a:pt x="678" y="368"/>
                    <a:pt x="678" y="368"/>
                  </a:cubicBezTo>
                  <a:cubicBezTo>
                    <a:pt x="779" y="368"/>
                    <a:pt x="862" y="285"/>
                    <a:pt x="862" y="184"/>
                  </a:cubicBezTo>
                  <a:cubicBezTo>
                    <a:pt x="862" y="184"/>
                    <a:pt x="862" y="184"/>
                    <a:pt x="862" y="184"/>
                  </a:cubicBezTo>
                  <a:cubicBezTo>
                    <a:pt x="862" y="82"/>
                    <a:pt x="779" y="0"/>
                    <a:pt x="678" y="0"/>
                  </a:cubicBezTo>
                  <a:close/>
                </a:path>
              </a:pathLst>
            </a:custGeom>
            <a:solidFill>
              <a:srgbClr val="FFD5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75" name="Google Shape;375;p19">
              <a:extLst>
                <a:ext uri="{FF2B5EF4-FFF2-40B4-BE49-F238E27FC236}">
                  <a16:creationId xmlns:a16="http://schemas.microsoft.com/office/drawing/2014/main" id="{ACC7F465-3E9E-B45C-8301-9572CFF4F19B}"/>
                </a:ext>
              </a:extLst>
            </p:cNvPr>
            <p:cNvSpPr/>
            <p:nvPr/>
          </p:nvSpPr>
          <p:spPr>
            <a:xfrm>
              <a:off x="1221339" y="917575"/>
              <a:ext cx="1778000" cy="1189037"/>
            </a:xfrm>
            <a:custGeom>
              <a:avLst/>
              <a:gdLst/>
              <a:ahLst/>
              <a:cxnLst/>
              <a:rect l="l" t="t" r="r" b="b"/>
              <a:pathLst>
                <a:path w="551" h="368" extrusionOk="0">
                  <a:moveTo>
                    <a:pt x="367" y="184"/>
                  </a:moveTo>
                  <a:cubicBezTo>
                    <a:pt x="367" y="82"/>
                    <a:pt x="285" y="0"/>
                    <a:pt x="183" y="0"/>
                  </a:cubicBezTo>
                  <a:cubicBezTo>
                    <a:pt x="183" y="0"/>
                    <a:pt x="183" y="0"/>
                    <a:pt x="183" y="0"/>
                  </a:cubicBezTo>
                  <a:cubicBezTo>
                    <a:pt x="82" y="0"/>
                    <a:pt x="0" y="82"/>
                    <a:pt x="0" y="184"/>
                  </a:cubicBezTo>
                  <a:cubicBezTo>
                    <a:pt x="0" y="184"/>
                    <a:pt x="0" y="184"/>
                    <a:pt x="0" y="184"/>
                  </a:cubicBezTo>
                  <a:cubicBezTo>
                    <a:pt x="0" y="285"/>
                    <a:pt x="82" y="368"/>
                    <a:pt x="183" y="368"/>
                  </a:cubicBezTo>
                  <a:cubicBezTo>
                    <a:pt x="551" y="368"/>
                    <a:pt x="551" y="368"/>
                    <a:pt x="551" y="368"/>
                  </a:cubicBezTo>
                  <a:cubicBezTo>
                    <a:pt x="450" y="368"/>
                    <a:pt x="367" y="285"/>
                    <a:pt x="367" y="184"/>
                  </a:cubicBezTo>
                  <a:close/>
                </a:path>
              </a:pathLst>
            </a:custGeom>
            <a:solidFill>
              <a:srgbClr val="FFD5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sp>
          <p:nvSpPr>
            <p:cNvPr id="18" name="Google Shape;375;p19">
              <a:extLst>
                <a:ext uri="{FF2B5EF4-FFF2-40B4-BE49-F238E27FC236}">
                  <a16:creationId xmlns:a16="http://schemas.microsoft.com/office/drawing/2014/main" id="{5864682C-77ED-BE08-7593-04C1A15868D9}"/>
                </a:ext>
              </a:extLst>
            </p:cNvPr>
            <p:cNvSpPr/>
            <p:nvPr/>
          </p:nvSpPr>
          <p:spPr>
            <a:xfrm>
              <a:off x="1221339" y="917575"/>
              <a:ext cx="1778000" cy="1189037"/>
            </a:xfrm>
            <a:custGeom>
              <a:avLst/>
              <a:gdLst/>
              <a:ahLst/>
              <a:cxnLst/>
              <a:rect l="l" t="t" r="r" b="b"/>
              <a:pathLst>
                <a:path w="551" h="368" extrusionOk="0">
                  <a:moveTo>
                    <a:pt x="367" y="184"/>
                  </a:moveTo>
                  <a:cubicBezTo>
                    <a:pt x="367" y="82"/>
                    <a:pt x="285" y="0"/>
                    <a:pt x="183" y="0"/>
                  </a:cubicBezTo>
                  <a:cubicBezTo>
                    <a:pt x="183" y="0"/>
                    <a:pt x="183" y="0"/>
                    <a:pt x="183" y="0"/>
                  </a:cubicBezTo>
                  <a:cubicBezTo>
                    <a:pt x="82" y="0"/>
                    <a:pt x="0" y="82"/>
                    <a:pt x="0" y="184"/>
                  </a:cubicBezTo>
                  <a:cubicBezTo>
                    <a:pt x="0" y="184"/>
                    <a:pt x="0" y="184"/>
                    <a:pt x="0" y="184"/>
                  </a:cubicBezTo>
                  <a:cubicBezTo>
                    <a:pt x="0" y="285"/>
                    <a:pt x="82" y="368"/>
                    <a:pt x="183" y="368"/>
                  </a:cubicBezTo>
                  <a:cubicBezTo>
                    <a:pt x="551" y="368"/>
                    <a:pt x="551" y="368"/>
                    <a:pt x="551" y="368"/>
                  </a:cubicBezTo>
                  <a:cubicBezTo>
                    <a:pt x="450" y="368"/>
                    <a:pt x="367" y="285"/>
                    <a:pt x="367" y="184"/>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pic>
          <p:nvPicPr>
            <p:cNvPr id="7" name="Graphic 6" descr="Lightbulb and gear with solid fill">
              <a:extLst>
                <a:ext uri="{FF2B5EF4-FFF2-40B4-BE49-F238E27FC236}">
                  <a16:creationId xmlns:a16="http://schemas.microsoft.com/office/drawing/2014/main" id="{D3C20A7C-4409-C71A-6D83-F64C63C07B91}"/>
                </a:ext>
              </a:extLst>
            </p:cNvPr>
            <p:cNvPicPr>
              <a:picLocks noChangeAspect="1"/>
            </p:cNvPicPr>
            <p:nvPr/>
          </p:nvPicPr>
          <p:blipFill>
            <a:blip r:embed="rId3" cstate="hq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399979" y="1123611"/>
              <a:ext cx="785850" cy="785850"/>
            </a:xfrm>
            <a:prstGeom prst="rect">
              <a:avLst/>
            </a:prstGeom>
          </p:spPr>
        </p:pic>
        <p:sp>
          <p:nvSpPr>
            <p:cNvPr id="9" name="TextBox 12449">
              <a:extLst>
                <a:ext uri="{FF2B5EF4-FFF2-40B4-BE49-F238E27FC236}">
                  <a16:creationId xmlns:a16="http://schemas.microsoft.com/office/drawing/2014/main" id="{227D312F-05AE-8D0B-C4C6-57C21557EE3A}"/>
                </a:ext>
              </a:extLst>
            </p:cNvPr>
            <p:cNvSpPr txBox="1"/>
            <p:nvPr/>
          </p:nvSpPr>
          <p:spPr>
            <a:xfrm>
              <a:off x="2579737" y="1166684"/>
              <a:ext cx="1874618" cy="461665"/>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kumimoji="0" lang="en-US" sz="2400" b="1" i="0" u="none" strike="noStrike" kern="1200" cap="none" spc="0" normalizeH="0" baseline="0" noProof="0" dirty="0">
                  <a:ln>
                    <a:noFill/>
                  </a:ln>
                  <a:effectLst/>
                  <a:uLnTx/>
                  <a:uFillTx/>
                  <a:latin typeface="Poppins" panose="00000500000000000000" pitchFamily="2" charset="0"/>
                  <a:cs typeface="Poppins" panose="00000500000000000000" pitchFamily="2" charset="0"/>
                </a:rPr>
                <a:t>Debt</a:t>
              </a:r>
            </a:p>
          </p:txBody>
        </p:sp>
      </p:grpSp>
      <p:grpSp>
        <p:nvGrpSpPr>
          <p:cNvPr id="26" name="Group 25">
            <a:extLst>
              <a:ext uri="{FF2B5EF4-FFF2-40B4-BE49-F238E27FC236}">
                <a16:creationId xmlns:a16="http://schemas.microsoft.com/office/drawing/2014/main" id="{AB158143-EBD5-C533-4B19-A6279B60A2BA}"/>
              </a:ext>
            </a:extLst>
          </p:cNvPr>
          <p:cNvGrpSpPr/>
          <p:nvPr/>
        </p:nvGrpSpPr>
        <p:grpSpPr>
          <a:xfrm>
            <a:off x="7596187" y="917575"/>
            <a:ext cx="3350661" cy="1189037"/>
            <a:chOff x="7596187" y="917575"/>
            <a:chExt cx="3350661" cy="1189037"/>
          </a:xfrm>
        </p:grpSpPr>
        <p:sp>
          <p:nvSpPr>
            <p:cNvPr id="368" name="Google Shape;368;p19">
              <a:extLst>
                <a:ext uri="{FF2B5EF4-FFF2-40B4-BE49-F238E27FC236}">
                  <a16:creationId xmlns:a16="http://schemas.microsoft.com/office/drawing/2014/main" id="{EC5C46B3-15C1-DFDB-6484-4F2FBA349147}"/>
                </a:ext>
              </a:extLst>
            </p:cNvPr>
            <p:cNvSpPr/>
            <p:nvPr/>
          </p:nvSpPr>
          <p:spPr>
            <a:xfrm>
              <a:off x="7596187" y="917575"/>
              <a:ext cx="2776537" cy="1189037"/>
            </a:xfrm>
            <a:custGeom>
              <a:avLst/>
              <a:gdLst/>
              <a:ahLst/>
              <a:cxnLst/>
              <a:rect l="l" t="t" r="r" b="b"/>
              <a:pathLst>
                <a:path w="861" h="368" extrusionOk="0">
                  <a:moveTo>
                    <a:pt x="184" y="0"/>
                  </a:moveTo>
                  <a:cubicBezTo>
                    <a:pt x="861" y="0"/>
                    <a:pt x="861" y="0"/>
                    <a:pt x="861" y="0"/>
                  </a:cubicBezTo>
                  <a:cubicBezTo>
                    <a:pt x="760" y="0"/>
                    <a:pt x="677" y="82"/>
                    <a:pt x="677" y="184"/>
                  </a:cubicBezTo>
                  <a:cubicBezTo>
                    <a:pt x="677" y="285"/>
                    <a:pt x="595" y="368"/>
                    <a:pt x="494" y="368"/>
                  </a:cubicBezTo>
                  <a:cubicBezTo>
                    <a:pt x="184" y="368"/>
                    <a:pt x="184" y="368"/>
                    <a:pt x="184" y="368"/>
                  </a:cubicBezTo>
                  <a:cubicBezTo>
                    <a:pt x="82" y="368"/>
                    <a:pt x="0" y="285"/>
                    <a:pt x="0" y="184"/>
                  </a:cubicBezTo>
                  <a:cubicBezTo>
                    <a:pt x="0" y="184"/>
                    <a:pt x="0" y="184"/>
                    <a:pt x="0" y="184"/>
                  </a:cubicBezTo>
                  <a:cubicBezTo>
                    <a:pt x="0" y="82"/>
                    <a:pt x="82" y="0"/>
                    <a:pt x="184" y="0"/>
                  </a:cubicBezTo>
                  <a:close/>
                </a:path>
              </a:pathLst>
            </a:custGeom>
            <a:solidFill>
              <a:srgbClr val="77DA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sp>
          <p:nvSpPr>
            <p:cNvPr id="369" name="Google Shape;369;p19">
              <a:extLst>
                <a:ext uri="{FF2B5EF4-FFF2-40B4-BE49-F238E27FC236}">
                  <a16:creationId xmlns:a16="http://schemas.microsoft.com/office/drawing/2014/main" id="{E52D808B-8EB9-12D3-A4BE-59D5EF106AC6}"/>
                </a:ext>
              </a:extLst>
            </p:cNvPr>
            <p:cNvSpPr/>
            <p:nvPr/>
          </p:nvSpPr>
          <p:spPr>
            <a:xfrm>
              <a:off x="9168848" y="917575"/>
              <a:ext cx="1778000" cy="1189037"/>
            </a:xfrm>
            <a:custGeom>
              <a:avLst/>
              <a:gdLst/>
              <a:ahLst/>
              <a:cxnLst/>
              <a:rect l="l" t="t" r="r" b="b"/>
              <a:pathLst>
                <a:path w="551" h="368" extrusionOk="0">
                  <a:moveTo>
                    <a:pt x="183" y="184"/>
                  </a:moveTo>
                  <a:cubicBezTo>
                    <a:pt x="183" y="82"/>
                    <a:pt x="266" y="0"/>
                    <a:pt x="367" y="0"/>
                  </a:cubicBezTo>
                  <a:cubicBezTo>
                    <a:pt x="367" y="0"/>
                    <a:pt x="367" y="0"/>
                    <a:pt x="367" y="0"/>
                  </a:cubicBezTo>
                  <a:cubicBezTo>
                    <a:pt x="469" y="0"/>
                    <a:pt x="551" y="82"/>
                    <a:pt x="551" y="184"/>
                  </a:cubicBezTo>
                  <a:cubicBezTo>
                    <a:pt x="551" y="184"/>
                    <a:pt x="551" y="184"/>
                    <a:pt x="551" y="184"/>
                  </a:cubicBezTo>
                  <a:cubicBezTo>
                    <a:pt x="551" y="285"/>
                    <a:pt x="469" y="368"/>
                    <a:pt x="367" y="368"/>
                  </a:cubicBezTo>
                  <a:cubicBezTo>
                    <a:pt x="0" y="368"/>
                    <a:pt x="0" y="368"/>
                    <a:pt x="0" y="368"/>
                  </a:cubicBezTo>
                  <a:cubicBezTo>
                    <a:pt x="101" y="368"/>
                    <a:pt x="183" y="285"/>
                    <a:pt x="183" y="184"/>
                  </a:cubicBezTo>
                  <a:close/>
                </a:path>
              </a:pathLst>
            </a:custGeom>
            <a:solidFill>
              <a:srgbClr val="77DA0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 name="Google Shape;369;p19">
              <a:extLst>
                <a:ext uri="{FF2B5EF4-FFF2-40B4-BE49-F238E27FC236}">
                  <a16:creationId xmlns:a16="http://schemas.microsoft.com/office/drawing/2014/main" id="{5760858D-5182-C924-52B1-0DFD20B9B916}"/>
                </a:ext>
              </a:extLst>
            </p:cNvPr>
            <p:cNvSpPr/>
            <p:nvPr/>
          </p:nvSpPr>
          <p:spPr>
            <a:xfrm>
              <a:off x="9168848" y="917575"/>
              <a:ext cx="1778000" cy="1189037"/>
            </a:xfrm>
            <a:custGeom>
              <a:avLst/>
              <a:gdLst/>
              <a:ahLst/>
              <a:cxnLst/>
              <a:rect l="l" t="t" r="r" b="b"/>
              <a:pathLst>
                <a:path w="551" h="368" extrusionOk="0">
                  <a:moveTo>
                    <a:pt x="183" y="184"/>
                  </a:moveTo>
                  <a:cubicBezTo>
                    <a:pt x="183" y="82"/>
                    <a:pt x="266" y="0"/>
                    <a:pt x="367" y="0"/>
                  </a:cubicBezTo>
                  <a:cubicBezTo>
                    <a:pt x="367" y="0"/>
                    <a:pt x="367" y="0"/>
                    <a:pt x="367" y="0"/>
                  </a:cubicBezTo>
                  <a:cubicBezTo>
                    <a:pt x="469" y="0"/>
                    <a:pt x="551" y="82"/>
                    <a:pt x="551" y="184"/>
                  </a:cubicBezTo>
                  <a:cubicBezTo>
                    <a:pt x="551" y="184"/>
                    <a:pt x="551" y="184"/>
                    <a:pt x="551" y="184"/>
                  </a:cubicBezTo>
                  <a:cubicBezTo>
                    <a:pt x="551" y="285"/>
                    <a:pt x="469" y="368"/>
                    <a:pt x="367" y="368"/>
                  </a:cubicBezTo>
                  <a:cubicBezTo>
                    <a:pt x="0" y="368"/>
                    <a:pt x="0" y="368"/>
                    <a:pt x="0" y="368"/>
                  </a:cubicBezTo>
                  <a:cubicBezTo>
                    <a:pt x="101" y="368"/>
                    <a:pt x="183" y="285"/>
                    <a:pt x="183" y="184"/>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pic>
          <p:nvPicPr>
            <p:cNvPr id="6" name="Graphic 5" descr="Group brainstorm with solid fill">
              <a:extLst>
                <a:ext uri="{FF2B5EF4-FFF2-40B4-BE49-F238E27FC236}">
                  <a16:creationId xmlns:a16="http://schemas.microsoft.com/office/drawing/2014/main" id="{7CEB4067-54CD-4574-B08E-0D43D59FD392}"/>
                </a:ext>
              </a:extLst>
            </p:cNvPr>
            <p:cNvPicPr>
              <a:picLocks noChangeAspect="1"/>
            </p:cNvPicPr>
            <p:nvPr/>
          </p:nvPicPr>
          <p:blipFill>
            <a:blip r:embed="rId5" cstate="hq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9966212" y="1096925"/>
              <a:ext cx="785850" cy="785850"/>
            </a:xfrm>
            <a:prstGeom prst="rect">
              <a:avLst/>
            </a:prstGeom>
          </p:spPr>
        </p:pic>
        <p:sp>
          <p:nvSpPr>
            <p:cNvPr id="11" name="TextBox 12449">
              <a:extLst>
                <a:ext uri="{FF2B5EF4-FFF2-40B4-BE49-F238E27FC236}">
                  <a16:creationId xmlns:a16="http://schemas.microsoft.com/office/drawing/2014/main" id="{279A1780-CA51-A393-F7F9-810422777FF4}"/>
                </a:ext>
              </a:extLst>
            </p:cNvPr>
            <p:cNvSpPr txBox="1"/>
            <p:nvPr/>
          </p:nvSpPr>
          <p:spPr>
            <a:xfrm>
              <a:off x="7678132" y="1166683"/>
              <a:ext cx="3073930" cy="461665"/>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en-US" sz="2400" b="1" dirty="0">
                  <a:latin typeface="Poppins" panose="00000500000000000000" pitchFamily="2" charset="0"/>
                  <a:cs typeface="Poppins" panose="00000500000000000000" pitchFamily="2" charset="0"/>
                </a:rPr>
                <a:t>Subordinate Debt</a:t>
              </a:r>
              <a:endParaRPr kumimoji="0" lang="en-US" sz="2400" b="1" i="0" u="none" strike="noStrike" kern="1200" cap="none" spc="0" normalizeH="0" baseline="0" noProof="0" dirty="0">
                <a:ln>
                  <a:noFill/>
                </a:ln>
                <a:effectLst/>
                <a:uLnTx/>
                <a:uFillTx/>
                <a:latin typeface="Poppins" panose="00000500000000000000" pitchFamily="2" charset="0"/>
                <a:cs typeface="Poppins" panose="00000500000000000000" pitchFamily="2" charset="0"/>
              </a:endParaRPr>
            </a:p>
          </p:txBody>
        </p:sp>
      </p:grpSp>
      <p:grpSp>
        <p:nvGrpSpPr>
          <p:cNvPr id="12" name="Group 11">
            <a:extLst>
              <a:ext uri="{FF2B5EF4-FFF2-40B4-BE49-F238E27FC236}">
                <a16:creationId xmlns:a16="http://schemas.microsoft.com/office/drawing/2014/main" id="{CD628266-1C39-4AF2-C662-F8533D851CFD}"/>
              </a:ext>
            </a:extLst>
          </p:cNvPr>
          <p:cNvGrpSpPr/>
          <p:nvPr/>
        </p:nvGrpSpPr>
        <p:grpSpPr>
          <a:xfrm>
            <a:off x="479977" y="2835275"/>
            <a:ext cx="3357010" cy="1216568"/>
            <a:chOff x="479977" y="2835275"/>
            <a:chExt cx="3357010" cy="1216568"/>
          </a:xfrm>
        </p:grpSpPr>
        <p:sp>
          <p:nvSpPr>
            <p:cNvPr id="376" name="Google Shape;376;p19">
              <a:extLst>
                <a:ext uri="{FF2B5EF4-FFF2-40B4-BE49-F238E27FC236}">
                  <a16:creationId xmlns:a16="http://schemas.microsoft.com/office/drawing/2014/main" id="{577AC265-9A79-532E-B955-BCCC3F1EBA16}"/>
                </a:ext>
              </a:extLst>
            </p:cNvPr>
            <p:cNvSpPr/>
            <p:nvPr/>
          </p:nvSpPr>
          <p:spPr>
            <a:xfrm>
              <a:off x="1060450" y="2835275"/>
              <a:ext cx="2776537" cy="1189037"/>
            </a:xfrm>
            <a:custGeom>
              <a:avLst/>
              <a:gdLst/>
              <a:ahLst/>
              <a:cxnLst/>
              <a:rect l="l" t="t" r="r" b="b"/>
              <a:pathLst>
                <a:path w="861" h="368" extrusionOk="0">
                  <a:moveTo>
                    <a:pt x="677" y="0"/>
                  </a:moveTo>
                  <a:cubicBezTo>
                    <a:pt x="0" y="0"/>
                    <a:pt x="0" y="0"/>
                    <a:pt x="0" y="0"/>
                  </a:cubicBezTo>
                  <a:cubicBezTo>
                    <a:pt x="101" y="0"/>
                    <a:pt x="183" y="82"/>
                    <a:pt x="183" y="184"/>
                  </a:cubicBezTo>
                  <a:cubicBezTo>
                    <a:pt x="183" y="286"/>
                    <a:pt x="266" y="368"/>
                    <a:pt x="367" y="368"/>
                  </a:cubicBezTo>
                  <a:cubicBezTo>
                    <a:pt x="677" y="368"/>
                    <a:pt x="677" y="368"/>
                    <a:pt x="677" y="368"/>
                  </a:cubicBezTo>
                  <a:cubicBezTo>
                    <a:pt x="779" y="368"/>
                    <a:pt x="861" y="286"/>
                    <a:pt x="861" y="184"/>
                  </a:cubicBezTo>
                  <a:cubicBezTo>
                    <a:pt x="861" y="184"/>
                    <a:pt x="861" y="184"/>
                    <a:pt x="861" y="184"/>
                  </a:cubicBezTo>
                  <a:cubicBezTo>
                    <a:pt x="861" y="82"/>
                    <a:pt x="779" y="0"/>
                    <a:pt x="677" y="0"/>
                  </a:cubicBezTo>
                  <a:close/>
                </a:path>
              </a:pathLst>
            </a:custGeom>
            <a:solidFill>
              <a:srgbClr val="FE0214"/>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77" name="Google Shape;377;p19">
              <a:extLst>
                <a:ext uri="{FF2B5EF4-FFF2-40B4-BE49-F238E27FC236}">
                  <a16:creationId xmlns:a16="http://schemas.microsoft.com/office/drawing/2014/main" id="{3F37B25F-44D2-491B-46C2-859C9E6AFC4E}"/>
                </a:ext>
              </a:extLst>
            </p:cNvPr>
            <p:cNvSpPr/>
            <p:nvPr/>
          </p:nvSpPr>
          <p:spPr>
            <a:xfrm>
              <a:off x="479977" y="2835275"/>
              <a:ext cx="1776412" cy="1189037"/>
            </a:xfrm>
            <a:custGeom>
              <a:avLst/>
              <a:gdLst/>
              <a:ahLst/>
              <a:cxnLst/>
              <a:rect l="l" t="t" r="r" b="b"/>
              <a:pathLst>
                <a:path w="551" h="368" extrusionOk="0">
                  <a:moveTo>
                    <a:pt x="367" y="184"/>
                  </a:moveTo>
                  <a:cubicBezTo>
                    <a:pt x="367" y="82"/>
                    <a:pt x="285" y="0"/>
                    <a:pt x="184" y="0"/>
                  </a:cubicBezTo>
                  <a:cubicBezTo>
                    <a:pt x="184" y="0"/>
                    <a:pt x="184" y="0"/>
                    <a:pt x="184" y="0"/>
                  </a:cubicBezTo>
                  <a:cubicBezTo>
                    <a:pt x="82" y="0"/>
                    <a:pt x="0" y="82"/>
                    <a:pt x="0" y="184"/>
                  </a:cubicBezTo>
                  <a:cubicBezTo>
                    <a:pt x="0" y="184"/>
                    <a:pt x="0" y="184"/>
                    <a:pt x="0" y="184"/>
                  </a:cubicBezTo>
                  <a:cubicBezTo>
                    <a:pt x="0" y="286"/>
                    <a:pt x="82" y="368"/>
                    <a:pt x="184" y="368"/>
                  </a:cubicBezTo>
                  <a:cubicBezTo>
                    <a:pt x="551" y="368"/>
                    <a:pt x="551" y="368"/>
                    <a:pt x="551" y="368"/>
                  </a:cubicBezTo>
                  <a:cubicBezTo>
                    <a:pt x="450" y="368"/>
                    <a:pt x="367" y="286"/>
                    <a:pt x="367" y="184"/>
                  </a:cubicBezTo>
                  <a:close/>
                </a:path>
              </a:pathLst>
            </a:custGeom>
            <a:solidFill>
              <a:srgbClr val="FE0214"/>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sp>
          <p:nvSpPr>
            <p:cNvPr id="19" name="Google Shape;377;p19">
              <a:extLst>
                <a:ext uri="{FF2B5EF4-FFF2-40B4-BE49-F238E27FC236}">
                  <a16:creationId xmlns:a16="http://schemas.microsoft.com/office/drawing/2014/main" id="{7D1EDB1C-F322-245F-4DF1-640E93A28224}"/>
                </a:ext>
              </a:extLst>
            </p:cNvPr>
            <p:cNvSpPr/>
            <p:nvPr/>
          </p:nvSpPr>
          <p:spPr>
            <a:xfrm>
              <a:off x="479977" y="2835275"/>
              <a:ext cx="1776412" cy="1189037"/>
            </a:xfrm>
            <a:custGeom>
              <a:avLst/>
              <a:gdLst/>
              <a:ahLst/>
              <a:cxnLst/>
              <a:rect l="l" t="t" r="r" b="b"/>
              <a:pathLst>
                <a:path w="551" h="368" extrusionOk="0">
                  <a:moveTo>
                    <a:pt x="367" y="184"/>
                  </a:moveTo>
                  <a:cubicBezTo>
                    <a:pt x="367" y="82"/>
                    <a:pt x="285" y="0"/>
                    <a:pt x="184" y="0"/>
                  </a:cubicBezTo>
                  <a:cubicBezTo>
                    <a:pt x="184" y="0"/>
                    <a:pt x="184" y="0"/>
                    <a:pt x="184" y="0"/>
                  </a:cubicBezTo>
                  <a:cubicBezTo>
                    <a:pt x="82" y="0"/>
                    <a:pt x="0" y="82"/>
                    <a:pt x="0" y="184"/>
                  </a:cubicBezTo>
                  <a:cubicBezTo>
                    <a:pt x="0" y="184"/>
                    <a:pt x="0" y="184"/>
                    <a:pt x="0" y="184"/>
                  </a:cubicBezTo>
                  <a:cubicBezTo>
                    <a:pt x="0" y="286"/>
                    <a:pt x="82" y="368"/>
                    <a:pt x="184" y="368"/>
                  </a:cubicBezTo>
                  <a:cubicBezTo>
                    <a:pt x="551" y="368"/>
                    <a:pt x="551" y="368"/>
                    <a:pt x="551" y="368"/>
                  </a:cubicBezTo>
                  <a:cubicBezTo>
                    <a:pt x="450" y="368"/>
                    <a:pt x="367" y="286"/>
                    <a:pt x="367" y="184"/>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pic>
          <p:nvPicPr>
            <p:cNvPr id="2" name="Graphic 1" descr="Atom with solid fill">
              <a:extLst>
                <a:ext uri="{FF2B5EF4-FFF2-40B4-BE49-F238E27FC236}">
                  <a16:creationId xmlns:a16="http://schemas.microsoft.com/office/drawing/2014/main" id="{A1C9A45E-38C3-5DEA-2E11-6100616D4139}"/>
                </a:ext>
              </a:extLst>
            </p:cNvPr>
            <p:cNvPicPr>
              <a:picLocks noChangeAspect="1"/>
            </p:cNvPicPr>
            <p:nvPr/>
          </p:nvPicPr>
          <p:blipFill>
            <a:blip r:embed="rId7" cstate="hq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616664" y="3054630"/>
              <a:ext cx="785850" cy="785850"/>
            </a:xfrm>
            <a:prstGeom prst="rect">
              <a:avLst/>
            </a:prstGeom>
          </p:spPr>
        </p:pic>
        <p:sp>
          <p:nvSpPr>
            <p:cNvPr id="13" name="TextBox 12449">
              <a:extLst>
                <a:ext uri="{FF2B5EF4-FFF2-40B4-BE49-F238E27FC236}">
                  <a16:creationId xmlns:a16="http://schemas.microsoft.com/office/drawing/2014/main" id="{2F6BCDB2-7B45-A1A2-5F40-B4CBC5F9113F}"/>
                </a:ext>
              </a:extLst>
            </p:cNvPr>
            <p:cNvSpPr txBox="1"/>
            <p:nvPr/>
          </p:nvSpPr>
          <p:spPr>
            <a:xfrm>
              <a:off x="1095177" y="2851514"/>
              <a:ext cx="2459392" cy="1200329"/>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r">
                <a:defRPr/>
              </a:pPr>
              <a:r>
                <a:rPr lang="en-US" sz="2400" b="1" dirty="0">
                  <a:solidFill>
                    <a:schemeClr val="bg1"/>
                  </a:solidFill>
                  <a:latin typeface="Poppins" panose="00000500000000000000" pitchFamily="2" charset="0"/>
                  <a:cs typeface="Poppins" panose="00000500000000000000" pitchFamily="2" charset="0"/>
                </a:rPr>
                <a:t>Foreign Currency Loans</a:t>
              </a:r>
              <a:endParaRPr kumimoji="0" lang="en-US" sz="2400" b="0" i="0" u="none" strike="noStrike" kern="1200" cap="none" spc="0" normalizeH="0" baseline="0" noProof="0" dirty="0">
                <a:ln>
                  <a:noFill/>
                </a:ln>
                <a:solidFill>
                  <a:schemeClr val="bg1"/>
                </a:solidFill>
                <a:effectLst/>
                <a:uLnTx/>
                <a:uFillTx/>
                <a:latin typeface="Poppins" panose="00000500000000000000" pitchFamily="2" charset="0"/>
                <a:cs typeface="Poppins" panose="00000500000000000000" pitchFamily="2" charset="0"/>
              </a:endParaRPr>
            </a:p>
          </p:txBody>
        </p:sp>
      </p:grpSp>
      <p:grpSp>
        <p:nvGrpSpPr>
          <p:cNvPr id="23" name="Group 22">
            <a:extLst>
              <a:ext uri="{FF2B5EF4-FFF2-40B4-BE49-F238E27FC236}">
                <a16:creationId xmlns:a16="http://schemas.microsoft.com/office/drawing/2014/main" id="{7C36B4B4-5A3A-A970-D8B8-FD42263222C8}"/>
              </a:ext>
            </a:extLst>
          </p:cNvPr>
          <p:cNvGrpSpPr/>
          <p:nvPr/>
        </p:nvGrpSpPr>
        <p:grpSpPr>
          <a:xfrm>
            <a:off x="1221339" y="4752975"/>
            <a:ext cx="3358598" cy="1187450"/>
            <a:chOff x="1221339" y="4752975"/>
            <a:chExt cx="3358598" cy="1187450"/>
          </a:xfrm>
        </p:grpSpPr>
        <p:sp>
          <p:nvSpPr>
            <p:cNvPr id="378" name="Google Shape;378;p19">
              <a:extLst>
                <a:ext uri="{FF2B5EF4-FFF2-40B4-BE49-F238E27FC236}">
                  <a16:creationId xmlns:a16="http://schemas.microsoft.com/office/drawing/2014/main" id="{12FAB8B5-4A1D-C459-41CC-4E3AA225EDBD}"/>
                </a:ext>
              </a:extLst>
            </p:cNvPr>
            <p:cNvSpPr/>
            <p:nvPr/>
          </p:nvSpPr>
          <p:spPr>
            <a:xfrm>
              <a:off x="1798637" y="4752975"/>
              <a:ext cx="2781300" cy="1187450"/>
            </a:xfrm>
            <a:custGeom>
              <a:avLst/>
              <a:gdLst/>
              <a:ahLst/>
              <a:cxnLst/>
              <a:rect l="l" t="t" r="r" b="b"/>
              <a:pathLst>
                <a:path w="862" h="368" extrusionOk="0">
                  <a:moveTo>
                    <a:pt x="678" y="0"/>
                  </a:moveTo>
                  <a:cubicBezTo>
                    <a:pt x="0" y="0"/>
                    <a:pt x="0" y="0"/>
                    <a:pt x="0" y="0"/>
                  </a:cubicBezTo>
                  <a:cubicBezTo>
                    <a:pt x="102" y="0"/>
                    <a:pt x="184" y="83"/>
                    <a:pt x="184" y="184"/>
                  </a:cubicBezTo>
                  <a:cubicBezTo>
                    <a:pt x="184" y="286"/>
                    <a:pt x="267" y="368"/>
                    <a:pt x="368" y="368"/>
                  </a:cubicBezTo>
                  <a:cubicBezTo>
                    <a:pt x="678" y="368"/>
                    <a:pt x="678" y="368"/>
                    <a:pt x="678" y="368"/>
                  </a:cubicBezTo>
                  <a:cubicBezTo>
                    <a:pt x="779" y="368"/>
                    <a:pt x="862" y="286"/>
                    <a:pt x="862" y="184"/>
                  </a:cubicBezTo>
                  <a:cubicBezTo>
                    <a:pt x="862" y="184"/>
                    <a:pt x="862" y="184"/>
                    <a:pt x="862" y="184"/>
                  </a:cubicBezTo>
                  <a:cubicBezTo>
                    <a:pt x="862" y="83"/>
                    <a:pt x="779" y="0"/>
                    <a:pt x="678" y="0"/>
                  </a:cubicBezTo>
                  <a:close/>
                </a:path>
              </a:pathLst>
            </a:custGeom>
            <a:solidFill>
              <a:schemeClr val="accent6"/>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sp>
          <p:nvSpPr>
            <p:cNvPr id="379" name="Google Shape;379;p19">
              <a:extLst>
                <a:ext uri="{FF2B5EF4-FFF2-40B4-BE49-F238E27FC236}">
                  <a16:creationId xmlns:a16="http://schemas.microsoft.com/office/drawing/2014/main" id="{AEFC1A34-6664-4C39-119C-8E9F28402255}"/>
                </a:ext>
              </a:extLst>
            </p:cNvPr>
            <p:cNvSpPr/>
            <p:nvPr/>
          </p:nvSpPr>
          <p:spPr>
            <a:xfrm>
              <a:off x="1221339" y="4752975"/>
              <a:ext cx="1778000" cy="1187450"/>
            </a:xfrm>
            <a:custGeom>
              <a:avLst/>
              <a:gdLst/>
              <a:ahLst/>
              <a:cxnLst/>
              <a:rect l="l" t="t" r="r" b="b"/>
              <a:pathLst>
                <a:path w="551" h="368" extrusionOk="0">
                  <a:moveTo>
                    <a:pt x="367" y="184"/>
                  </a:moveTo>
                  <a:cubicBezTo>
                    <a:pt x="367" y="83"/>
                    <a:pt x="285" y="0"/>
                    <a:pt x="183" y="0"/>
                  </a:cubicBezTo>
                  <a:cubicBezTo>
                    <a:pt x="183" y="0"/>
                    <a:pt x="183" y="0"/>
                    <a:pt x="183" y="0"/>
                  </a:cubicBezTo>
                  <a:cubicBezTo>
                    <a:pt x="82" y="0"/>
                    <a:pt x="0" y="83"/>
                    <a:pt x="0" y="184"/>
                  </a:cubicBezTo>
                  <a:cubicBezTo>
                    <a:pt x="0" y="184"/>
                    <a:pt x="0" y="184"/>
                    <a:pt x="0" y="184"/>
                  </a:cubicBezTo>
                  <a:cubicBezTo>
                    <a:pt x="0" y="286"/>
                    <a:pt x="82" y="368"/>
                    <a:pt x="183" y="368"/>
                  </a:cubicBezTo>
                  <a:cubicBezTo>
                    <a:pt x="551" y="368"/>
                    <a:pt x="551" y="368"/>
                    <a:pt x="551" y="368"/>
                  </a:cubicBezTo>
                  <a:cubicBezTo>
                    <a:pt x="450" y="368"/>
                    <a:pt x="367" y="286"/>
                    <a:pt x="367" y="184"/>
                  </a:cubicBezTo>
                  <a:close/>
                </a:path>
              </a:pathLst>
            </a:custGeom>
            <a:solidFill>
              <a:schemeClr val="accent6"/>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 name="Google Shape;379;p19">
              <a:extLst>
                <a:ext uri="{FF2B5EF4-FFF2-40B4-BE49-F238E27FC236}">
                  <a16:creationId xmlns:a16="http://schemas.microsoft.com/office/drawing/2014/main" id="{AA565B64-D645-C42E-DD3B-630D65D5CE3C}"/>
                </a:ext>
              </a:extLst>
            </p:cNvPr>
            <p:cNvSpPr/>
            <p:nvPr/>
          </p:nvSpPr>
          <p:spPr>
            <a:xfrm>
              <a:off x="1221339" y="4752975"/>
              <a:ext cx="1778000" cy="1187450"/>
            </a:xfrm>
            <a:custGeom>
              <a:avLst/>
              <a:gdLst/>
              <a:ahLst/>
              <a:cxnLst/>
              <a:rect l="l" t="t" r="r" b="b"/>
              <a:pathLst>
                <a:path w="551" h="368" extrusionOk="0">
                  <a:moveTo>
                    <a:pt x="367" y="184"/>
                  </a:moveTo>
                  <a:cubicBezTo>
                    <a:pt x="367" y="83"/>
                    <a:pt x="285" y="0"/>
                    <a:pt x="183" y="0"/>
                  </a:cubicBezTo>
                  <a:cubicBezTo>
                    <a:pt x="183" y="0"/>
                    <a:pt x="183" y="0"/>
                    <a:pt x="183" y="0"/>
                  </a:cubicBezTo>
                  <a:cubicBezTo>
                    <a:pt x="82" y="0"/>
                    <a:pt x="0" y="83"/>
                    <a:pt x="0" y="184"/>
                  </a:cubicBezTo>
                  <a:cubicBezTo>
                    <a:pt x="0" y="184"/>
                    <a:pt x="0" y="184"/>
                    <a:pt x="0" y="184"/>
                  </a:cubicBezTo>
                  <a:cubicBezTo>
                    <a:pt x="0" y="286"/>
                    <a:pt x="82" y="368"/>
                    <a:pt x="183" y="368"/>
                  </a:cubicBezTo>
                  <a:cubicBezTo>
                    <a:pt x="551" y="368"/>
                    <a:pt x="551" y="368"/>
                    <a:pt x="551" y="368"/>
                  </a:cubicBezTo>
                  <a:cubicBezTo>
                    <a:pt x="450" y="368"/>
                    <a:pt x="367" y="286"/>
                    <a:pt x="367" y="184"/>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pic>
          <p:nvPicPr>
            <p:cNvPr id="4" name="Graphic 3" descr="Handshake with solid fill">
              <a:extLst>
                <a:ext uri="{FF2B5EF4-FFF2-40B4-BE49-F238E27FC236}">
                  <a16:creationId xmlns:a16="http://schemas.microsoft.com/office/drawing/2014/main" id="{2D993A7C-FB59-74DD-7F18-0D4FB1553935}"/>
                </a:ext>
              </a:extLst>
            </p:cNvPr>
            <p:cNvPicPr>
              <a:picLocks noChangeAspect="1"/>
            </p:cNvPicPr>
            <p:nvPr/>
          </p:nvPicPr>
          <p:blipFill>
            <a:blip r:embed="rId9" cstate="hq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1426351" y="4948539"/>
              <a:ext cx="785850" cy="785850"/>
            </a:xfrm>
            <a:prstGeom prst="rect">
              <a:avLst/>
            </a:prstGeom>
          </p:spPr>
        </p:pic>
        <p:sp>
          <p:nvSpPr>
            <p:cNvPr id="14" name="TextBox 12449">
              <a:extLst>
                <a:ext uri="{FF2B5EF4-FFF2-40B4-BE49-F238E27FC236}">
                  <a16:creationId xmlns:a16="http://schemas.microsoft.com/office/drawing/2014/main" id="{3B2FD9E9-17B3-BBDB-6DEA-ACF44C8CAB58}"/>
                </a:ext>
              </a:extLst>
            </p:cNvPr>
            <p:cNvSpPr txBox="1"/>
            <p:nvPr/>
          </p:nvSpPr>
          <p:spPr>
            <a:xfrm>
              <a:off x="2579737" y="5044985"/>
              <a:ext cx="1874618"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defRPr/>
              </a:pPr>
              <a:r>
                <a:rPr lang="en-US" sz="2400" b="1" dirty="0">
                  <a:solidFill>
                    <a:schemeClr val="bg1"/>
                  </a:solidFill>
                  <a:latin typeface="Poppins" panose="00000500000000000000" pitchFamily="2" charset="0"/>
                  <a:cs typeface="Poppins" panose="00000500000000000000" pitchFamily="2" charset="0"/>
                </a:rPr>
                <a:t>Bi Lateral Agencies</a:t>
              </a:r>
              <a:endParaRPr kumimoji="0" lang="en-US" sz="2400" b="0" i="0" u="none" strike="noStrike" kern="1200" cap="none" spc="0" normalizeH="0" baseline="0" noProof="0" dirty="0">
                <a:ln>
                  <a:noFill/>
                </a:ln>
                <a:solidFill>
                  <a:schemeClr val="bg1"/>
                </a:solidFill>
                <a:effectLst/>
                <a:uLnTx/>
                <a:uFillTx/>
                <a:latin typeface="Poppins" panose="00000500000000000000" pitchFamily="2" charset="0"/>
                <a:cs typeface="Poppins" panose="00000500000000000000" pitchFamily="2" charset="0"/>
              </a:endParaRPr>
            </a:p>
          </p:txBody>
        </p:sp>
      </p:grpSp>
      <p:grpSp>
        <p:nvGrpSpPr>
          <p:cNvPr id="25" name="Group 24">
            <a:extLst>
              <a:ext uri="{FF2B5EF4-FFF2-40B4-BE49-F238E27FC236}">
                <a16:creationId xmlns:a16="http://schemas.microsoft.com/office/drawing/2014/main" id="{34A9480C-4321-043F-CC53-42B6BF6D8BD4}"/>
              </a:ext>
            </a:extLst>
          </p:cNvPr>
          <p:cNvGrpSpPr/>
          <p:nvPr/>
        </p:nvGrpSpPr>
        <p:grpSpPr>
          <a:xfrm>
            <a:off x="8315165" y="2835275"/>
            <a:ext cx="3373045" cy="1189037"/>
            <a:chOff x="8315165" y="2835275"/>
            <a:chExt cx="3373045" cy="1189037"/>
          </a:xfrm>
        </p:grpSpPr>
        <p:sp>
          <p:nvSpPr>
            <p:cNvPr id="370" name="Google Shape;370;p19">
              <a:extLst>
                <a:ext uri="{FF2B5EF4-FFF2-40B4-BE49-F238E27FC236}">
                  <a16:creationId xmlns:a16="http://schemas.microsoft.com/office/drawing/2014/main" id="{2290E351-2751-2350-D90E-3A7645E00BD1}"/>
                </a:ext>
              </a:extLst>
            </p:cNvPr>
            <p:cNvSpPr/>
            <p:nvPr/>
          </p:nvSpPr>
          <p:spPr>
            <a:xfrm>
              <a:off x="8337550" y="2835275"/>
              <a:ext cx="2776537" cy="1189037"/>
            </a:xfrm>
            <a:custGeom>
              <a:avLst/>
              <a:gdLst/>
              <a:ahLst/>
              <a:cxnLst/>
              <a:rect l="l" t="t" r="r" b="b"/>
              <a:pathLst>
                <a:path w="861" h="368" extrusionOk="0">
                  <a:moveTo>
                    <a:pt x="184" y="0"/>
                  </a:moveTo>
                  <a:cubicBezTo>
                    <a:pt x="861" y="0"/>
                    <a:pt x="861" y="0"/>
                    <a:pt x="861" y="0"/>
                  </a:cubicBezTo>
                  <a:cubicBezTo>
                    <a:pt x="760" y="0"/>
                    <a:pt x="677" y="82"/>
                    <a:pt x="677" y="184"/>
                  </a:cubicBezTo>
                  <a:cubicBezTo>
                    <a:pt x="677" y="286"/>
                    <a:pt x="595" y="368"/>
                    <a:pt x="494" y="368"/>
                  </a:cubicBezTo>
                  <a:cubicBezTo>
                    <a:pt x="184" y="368"/>
                    <a:pt x="184" y="368"/>
                    <a:pt x="184" y="368"/>
                  </a:cubicBezTo>
                  <a:cubicBezTo>
                    <a:pt x="82" y="368"/>
                    <a:pt x="0" y="286"/>
                    <a:pt x="0" y="184"/>
                  </a:cubicBezTo>
                  <a:cubicBezTo>
                    <a:pt x="0" y="184"/>
                    <a:pt x="0" y="184"/>
                    <a:pt x="0" y="184"/>
                  </a:cubicBezTo>
                  <a:cubicBezTo>
                    <a:pt x="0" y="82"/>
                    <a:pt x="82" y="0"/>
                    <a:pt x="184" y="0"/>
                  </a:cubicBezTo>
                  <a:close/>
                </a:path>
              </a:pathLst>
            </a:custGeom>
            <a:solidFill>
              <a:schemeClr val="accent5">
                <a:lumMod val="60000"/>
                <a:lumOff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sp>
          <p:nvSpPr>
            <p:cNvPr id="371" name="Google Shape;371;p19">
              <a:extLst>
                <a:ext uri="{FF2B5EF4-FFF2-40B4-BE49-F238E27FC236}">
                  <a16:creationId xmlns:a16="http://schemas.microsoft.com/office/drawing/2014/main" id="{EEBE4347-1379-7393-8958-E04744145E44}"/>
                </a:ext>
              </a:extLst>
            </p:cNvPr>
            <p:cNvSpPr/>
            <p:nvPr/>
          </p:nvSpPr>
          <p:spPr>
            <a:xfrm>
              <a:off x="9911798" y="2835275"/>
              <a:ext cx="1776412" cy="1189037"/>
            </a:xfrm>
            <a:custGeom>
              <a:avLst/>
              <a:gdLst/>
              <a:ahLst/>
              <a:cxnLst/>
              <a:rect l="l" t="t" r="r" b="b"/>
              <a:pathLst>
                <a:path w="551" h="368" extrusionOk="0">
                  <a:moveTo>
                    <a:pt x="183" y="184"/>
                  </a:moveTo>
                  <a:cubicBezTo>
                    <a:pt x="183" y="82"/>
                    <a:pt x="266" y="0"/>
                    <a:pt x="367" y="0"/>
                  </a:cubicBezTo>
                  <a:cubicBezTo>
                    <a:pt x="367" y="0"/>
                    <a:pt x="367" y="0"/>
                    <a:pt x="367" y="0"/>
                  </a:cubicBezTo>
                  <a:cubicBezTo>
                    <a:pt x="469" y="0"/>
                    <a:pt x="551" y="82"/>
                    <a:pt x="551" y="184"/>
                  </a:cubicBezTo>
                  <a:cubicBezTo>
                    <a:pt x="551" y="184"/>
                    <a:pt x="551" y="184"/>
                    <a:pt x="551" y="184"/>
                  </a:cubicBezTo>
                  <a:cubicBezTo>
                    <a:pt x="551" y="286"/>
                    <a:pt x="469" y="368"/>
                    <a:pt x="367" y="368"/>
                  </a:cubicBezTo>
                  <a:cubicBezTo>
                    <a:pt x="0" y="368"/>
                    <a:pt x="0" y="368"/>
                    <a:pt x="0" y="368"/>
                  </a:cubicBezTo>
                  <a:cubicBezTo>
                    <a:pt x="101" y="368"/>
                    <a:pt x="183" y="286"/>
                    <a:pt x="183" y="184"/>
                  </a:cubicBezTo>
                  <a:close/>
                </a:path>
              </a:pathLst>
            </a:custGeom>
            <a:solidFill>
              <a:schemeClr val="accent5">
                <a:lumMod val="60000"/>
                <a:lumOff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sp>
          <p:nvSpPr>
            <p:cNvPr id="16" name="Google Shape;371;p19">
              <a:extLst>
                <a:ext uri="{FF2B5EF4-FFF2-40B4-BE49-F238E27FC236}">
                  <a16:creationId xmlns:a16="http://schemas.microsoft.com/office/drawing/2014/main" id="{627A71B8-3D99-29CB-EC50-2022C9D0057D}"/>
                </a:ext>
              </a:extLst>
            </p:cNvPr>
            <p:cNvSpPr/>
            <p:nvPr/>
          </p:nvSpPr>
          <p:spPr>
            <a:xfrm>
              <a:off x="9911798" y="2835275"/>
              <a:ext cx="1776412" cy="1189037"/>
            </a:xfrm>
            <a:custGeom>
              <a:avLst/>
              <a:gdLst/>
              <a:ahLst/>
              <a:cxnLst/>
              <a:rect l="l" t="t" r="r" b="b"/>
              <a:pathLst>
                <a:path w="551" h="368" extrusionOk="0">
                  <a:moveTo>
                    <a:pt x="183" y="184"/>
                  </a:moveTo>
                  <a:cubicBezTo>
                    <a:pt x="183" y="82"/>
                    <a:pt x="266" y="0"/>
                    <a:pt x="367" y="0"/>
                  </a:cubicBezTo>
                  <a:cubicBezTo>
                    <a:pt x="367" y="0"/>
                    <a:pt x="367" y="0"/>
                    <a:pt x="367" y="0"/>
                  </a:cubicBezTo>
                  <a:cubicBezTo>
                    <a:pt x="469" y="0"/>
                    <a:pt x="551" y="82"/>
                    <a:pt x="551" y="184"/>
                  </a:cubicBezTo>
                  <a:cubicBezTo>
                    <a:pt x="551" y="184"/>
                    <a:pt x="551" y="184"/>
                    <a:pt x="551" y="184"/>
                  </a:cubicBezTo>
                  <a:cubicBezTo>
                    <a:pt x="551" y="286"/>
                    <a:pt x="469" y="368"/>
                    <a:pt x="367" y="368"/>
                  </a:cubicBezTo>
                  <a:cubicBezTo>
                    <a:pt x="0" y="368"/>
                    <a:pt x="0" y="368"/>
                    <a:pt x="0" y="368"/>
                  </a:cubicBezTo>
                  <a:cubicBezTo>
                    <a:pt x="101" y="368"/>
                    <a:pt x="183" y="286"/>
                    <a:pt x="183" y="184"/>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pic>
          <p:nvPicPr>
            <p:cNvPr id="5" name="Graphic 4" descr="Stopwatch with solid fill">
              <a:extLst>
                <a:ext uri="{FF2B5EF4-FFF2-40B4-BE49-F238E27FC236}">
                  <a16:creationId xmlns:a16="http://schemas.microsoft.com/office/drawing/2014/main" id="{10E2A7D6-0B2D-FAB0-3764-C37339EFB78E}"/>
                </a:ext>
              </a:extLst>
            </p:cNvPr>
            <p:cNvPicPr>
              <a:picLocks noChangeAspect="1"/>
            </p:cNvPicPr>
            <p:nvPr/>
          </p:nvPicPr>
          <p:blipFill>
            <a:blip r:embed="rId11" cstate="hq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10741370" y="3036075"/>
              <a:ext cx="785850" cy="785850"/>
            </a:xfrm>
            <a:prstGeom prst="rect">
              <a:avLst/>
            </a:prstGeom>
          </p:spPr>
        </p:pic>
        <p:sp>
          <p:nvSpPr>
            <p:cNvPr id="21" name="TextBox 12449">
              <a:extLst>
                <a:ext uri="{FF2B5EF4-FFF2-40B4-BE49-F238E27FC236}">
                  <a16:creationId xmlns:a16="http://schemas.microsoft.com/office/drawing/2014/main" id="{BA28EA98-103E-9615-334B-B02B7619CF07}"/>
                </a:ext>
              </a:extLst>
            </p:cNvPr>
            <p:cNvSpPr txBox="1"/>
            <p:nvPr/>
          </p:nvSpPr>
          <p:spPr>
            <a:xfrm>
              <a:off x="8315165" y="3093562"/>
              <a:ext cx="1925615"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defRPr/>
              </a:pPr>
              <a:r>
                <a:rPr lang="en-US" sz="2400" b="1" dirty="0">
                  <a:latin typeface="Poppins" panose="00000500000000000000" pitchFamily="2" charset="0"/>
                  <a:cs typeface="Poppins" panose="00000500000000000000" pitchFamily="2" charset="0"/>
                </a:rPr>
                <a:t>Banks &amp; NBFCs</a:t>
              </a:r>
              <a:endParaRPr kumimoji="0" lang="en-US" sz="2400" b="0" i="0" u="none" strike="noStrike" kern="1200" cap="none" spc="0" normalizeH="0" baseline="0" noProof="0" dirty="0">
                <a:ln>
                  <a:noFill/>
                </a:ln>
                <a:effectLst/>
                <a:uLnTx/>
                <a:uFillTx/>
                <a:latin typeface="Poppins" panose="00000500000000000000" pitchFamily="2" charset="0"/>
                <a:cs typeface="Poppins" panose="00000500000000000000" pitchFamily="2" charset="0"/>
              </a:endParaRPr>
            </a:p>
          </p:txBody>
        </p:sp>
      </p:grpSp>
      <p:grpSp>
        <p:nvGrpSpPr>
          <p:cNvPr id="24" name="Group 23">
            <a:extLst>
              <a:ext uri="{FF2B5EF4-FFF2-40B4-BE49-F238E27FC236}">
                <a16:creationId xmlns:a16="http://schemas.microsoft.com/office/drawing/2014/main" id="{39F48B07-B1EF-726F-5F1C-970BDF3A2DB0}"/>
              </a:ext>
            </a:extLst>
          </p:cNvPr>
          <p:cNvGrpSpPr/>
          <p:nvPr/>
        </p:nvGrpSpPr>
        <p:grpSpPr>
          <a:xfrm>
            <a:off x="7596187" y="4752975"/>
            <a:ext cx="3350661" cy="1187450"/>
            <a:chOff x="7596187" y="4752975"/>
            <a:chExt cx="3350661" cy="1187450"/>
          </a:xfrm>
        </p:grpSpPr>
        <p:sp>
          <p:nvSpPr>
            <p:cNvPr id="372" name="Google Shape;372;p19">
              <a:extLst>
                <a:ext uri="{FF2B5EF4-FFF2-40B4-BE49-F238E27FC236}">
                  <a16:creationId xmlns:a16="http://schemas.microsoft.com/office/drawing/2014/main" id="{DE6B17AB-DE4D-03B7-F4A5-5A9646023B49}"/>
                </a:ext>
              </a:extLst>
            </p:cNvPr>
            <p:cNvSpPr/>
            <p:nvPr/>
          </p:nvSpPr>
          <p:spPr>
            <a:xfrm>
              <a:off x="7596187" y="4752975"/>
              <a:ext cx="2776537" cy="1187450"/>
            </a:xfrm>
            <a:custGeom>
              <a:avLst/>
              <a:gdLst/>
              <a:ahLst/>
              <a:cxnLst/>
              <a:rect l="l" t="t" r="r" b="b"/>
              <a:pathLst>
                <a:path w="861" h="368" extrusionOk="0">
                  <a:moveTo>
                    <a:pt x="184" y="0"/>
                  </a:moveTo>
                  <a:cubicBezTo>
                    <a:pt x="861" y="0"/>
                    <a:pt x="861" y="0"/>
                    <a:pt x="861" y="0"/>
                  </a:cubicBezTo>
                  <a:cubicBezTo>
                    <a:pt x="760" y="0"/>
                    <a:pt x="677" y="83"/>
                    <a:pt x="677" y="184"/>
                  </a:cubicBezTo>
                  <a:cubicBezTo>
                    <a:pt x="677" y="286"/>
                    <a:pt x="595" y="368"/>
                    <a:pt x="494" y="368"/>
                  </a:cubicBezTo>
                  <a:cubicBezTo>
                    <a:pt x="184" y="368"/>
                    <a:pt x="184" y="368"/>
                    <a:pt x="184" y="368"/>
                  </a:cubicBezTo>
                  <a:cubicBezTo>
                    <a:pt x="82" y="368"/>
                    <a:pt x="0" y="286"/>
                    <a:pt x="0" y="184"/>
                  </a:cubicBezTo>
                  <a:cubicBezTo>
                    <a:pt x="0" y="184"/>
                    <a:pt x="0" y="184"/>
                    <a:pt x="0" y="184"/>
                  </a:cubicBezTo>
                  <a:cubicBezTo>
                    <a:pt x="0" y="83"/>
                    <a:pt x="82" y="0"/>
                    <a:pt x="184" y="0"/>
                  </a:cubicBezTo>
                  <a:close/>
                </a:path>
              </a:pathLst>
            </a:custGeom>
            <a:solidFill>
              <a:srgbClr val="7030A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Calibri"/>
                <a:ea typeface="Calibri"/>
                <a:cs typeface="Calibri"/>
                <a:sym typeface="Calibri"/>
              </a:endParaRPr>
            </a:p>
          </p:txBody>
        </p:sp>
        <p:sp>
          <p:nvSpPr>
            <p:cNvPr id="373" name="Google Shape;373;p19">
              <a:extLst>
                <a:ext uri="{FF2B5EF4-FFF2-40B4-BE49-F238E27FC236}">
                  <a16:creationId xmlns:a16="http://schemas.microsoft.com/office/drawing/2014/main" id="{9F5FF8D9-6F84-53AA-83CE-D107646A8E86}"/>
                </a:ext>
              </a:extLst>
            </p:cNvPr>
            <p:cNvSpPr/>
            <p:nvPr/>
          </p:nvSpPr>
          <p:spPr>
            <a:xfrm>
              <a:off x="9168848" y="4752975"/>
              <a:ext cx="1778000" cy="1187450"/>
            </a:xfrm>
            <a:custGeom>
              <a:avLst/>
              <a:gdLst/>
              <a:ahLst/>
              <a:cxnLst/>
              <a:rect l="l" t="t" r="r" b="b"/>
              <a:pathLst>
                <a:path w="551" h="368" extrusionOk="0">
                  <a:moveTo>
                    <a:pt x="183" y="184"/>
                  </a:moveTo>
                  <a:cubicBezTo>
                    <a:pt x="183" y="83"/>
                    <a:pt x="266" y="0"/>
                    <a:pt x="367" y="0"/>
                  </a:cubicBezTo>
                  <a:cubicBezTo>
                    <a:pt x="367" y="0"/>
                    <a:pt x="367" y="0"/>
                    <a:pt x="367" y="0"/>
                  </a:cubicBezTo>
                  <a:cubicBezTo>
                    <a:pt x="469" y="0"/>
                    <a:pt x="551" y="83"/>
                    <a:pt x="551" y="184"/>
                  </a:cubicBezTo>
                  <a:cubicBezTo>
                    <a:pt x="551" y="184"/>
                    <a:pt x="551" y="184"/>
                    <a:pt x="551" y="184"/>
                  </a:cubicBezTo>
                  <a:cubicBezTo>
                    <a:pt x="551" y="286"/>
                    <a:pt x="469" y="368"/>
                    <a:pt x="367" y="368"/>
                  </a:cubicBezTo>
                  <a:cubicBezTo>
                    <a:pt x="0" y="368"/>
                    <a:pt x="0" y="368"/>
                    <a:pt x="0" y="368"/>
                  </a:cubicBezTo>
                  <a:cubicBezTo>
                    <a:pt x="101" y="368"/>
                    <a:pt x="183" y="286"/>
                    <a:pt x="183" y="184"/>
                  </a:cubicBezTo>
                  <a:close/>
                </a:path>
              </a:pathLst>
            </a:custGeom>
            <a:solidFill>
              <a:srgbClr val="7030A0"/>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 name="Google Shape;373;p19">
              <a:extLst>
                <a:ext uri="{FF2B5EF4-FFF2-40B4-BE49-F238E27FC236}">
                  <a16:creationId xmlns:a16="http://schemas.microsoft.com/office/drawing/2014/main" id="{1DA56A81-5660-7F96-8801-A5584630CA5D}"/>
                </a:ext>
              </a:extLst>
            </p:cNvPr>
            <p:cNvSpPr/>
            <p:nvPr/>
          </p:nvSpPr>
          <p:spPr>
            <a:xfrm>
              <a:off x="9168848" y="4752975"/>
              <a:ext cx="1778000" cy="1187450"/>
            </a:xfrm>
            <a:custGeom>
              <a:avLst/>
              <a:gdLst/>
              <a:ahLst/>
              <a:cxnLst/>
              <a:rect l="l" t="t" r="r" b="b"/>
              <a:pathLst>
                <a:path w="551" h="368" extrusionOk="0">
                  <a:moveTo>
                    <a:pt x="183" y="184"/>
                  </a:moveTo>
                  <a:cubicBezTo>
                    <a:pt x="183" y="83"/>
                    <a:pt x="266" y="0"/>
                    <a:pt x="367" y="0"/>
                  </a:cubicBezTo>
                  <a:cubicBezTo>
                    <a:pt x="367" y="0"/>
                    <a:pt x="367" y="0"/>
                    <a:pt x="367" y="0"/>
                  </a:cubicBezTo>
                  <a:cubicBezTo>
                    <a:pt x="469" y="0"/>
                    <a:pt x="551" y="83"/>
                    <a:pt x="551" y="184"/>
                  </a:cubicBezTo>
                  <a:cubicBezTo>
                    <a:pt x="551" y="184"/>
                    <a:pt x="551" y="184"/>
                    <a:pt x="551" y="184"/>
                  </a:cubicBezTo>
                  <a:cubicBezTo>
                    <a:pt x="551" y="286"/>
                    <a:pt x="469" y="368"/>
                    <a:pt x="367" y="368"/>
                  </a:cubicBezTo>
                  <a:cubicBezTo>
                    <a:pt x="0" y="368"/>
                    <a:pt x="0" y="368"/>
                    <a:pt x="0" y="368"/>
                  </a:cubicBezTo>
                  <a:cubicBezTo>
                    <a:pt x="101" y="368"/>
                    <a:pt x="183" y="286"/>
                    <a:pt x="183" y="184"/>
                  </a:cubicBezTo>
                  <a:close/>
                </a:path>
              </a:pathLst>
            </a:custGeom>
            <a:solidFill>
              <a:schemeClr val="bg1">
                <a:alpha val="40000"/>
              </a:schemeClr>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pic>
          <p:nvPicPr>
            <p:cNvPr id="3" name="Graphic 2" descr="Graduation cap with solid fill">
              <a:extLst>
                <a:ext uri="{FF2B5EF4-FFF2-40B4-BE49-F238E27FC236}">
                  <a16:creationId xmlns:a16="http://schemas.microsoft.com/office/drawing/2014/main" id="{0CA0A434-7839-F142-343A-065F49370D5B}"/>
                </a:ext>
              </a:extLst>
            </p:cNvPr>
            <p:cNvPicPr>
              <a:picLocks noChangeAspect="1"/>
            </p:cNvPicPr>
            <p:nvPr/>
          </p:nvPicPr>
          <p:blipFill>
            <a:blip r:embed="rId13" cstate="hq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9982857" y="4948539"/>
              <a:ext cx="785850" cy="785850"/>
            </a:xfrm>
            <a:prstGeom prst="rect">
              <a:avLst/>
            </a:prstGeom>
          </p:spPr>
        </p:pic>
        <p:sp>
          <p:nvSpPr>
            <p:cNvPr id="22" name="TextBox 12449">
              <a:extLst>
                <a:ext uri="{FF2B5EF4-FFF2-40B4-BE49-F238E27FC236}">
                  <a16:creationId xmlns:a16="http://schemas.microsoft.com/office/drawing/2014/main" id="{03C77317-1BBB-35D2-EA7B-019C6D7F8162}"/>
                </a:ext>
              </a:extLst>
            </p:cNvPr>
            <p:cNvSpPr txBox="1"/>
            <p:nvPr/>
          </p:nvSpPr>
          <p:spPr>
            <a:xfrm>
              <a:off x="7640940" y="4948539"/>
              <a:ext cx="2133142" cy="830997"/>
            </a:xfrm>
            <a:prstGeom prst="rect">
              <a:avLst/>
            </a:prstGeom>
            <a:noFill/>
          </p:spPr>
          <p:txBody>
            <a:bodyPr wrap="square" rtlCol="0">
              <a:spAutoFit/>
            </a:bodyPr>
            <a:lstStyle>
              <a:defPPr>
                <a:defRPr lang="ru-U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defRPr/>
              </a:pPr>
              <a:r>
                <a:rPr lang="en-US" sz="2400" b="1" dirty="0">
                  <a:solidFill>
                    <a:schemeClr val="bg1"/>
                  </a:solidFill>
                  <a:latin typeface="Poppins" panose="00000500000000000000" pitchFamily="2" charset="0"/>
                  <a:cs typeface="Poppins" panose="00000500000000000000" pitchFamily="2" charset="0"/>
                </a:rPr>
                <a:t>Multi Lateral Agencies</a:t>
              </a:r>
              <a:endParaRPr kumimoji="0" lang="en-US" sz="2400" b="0" i="0" u="none" strike="noStrike" kern="1200" cap="none" spc="0" normalizeH="0" baseline="0" noProof="0" dirty="0">
                <a:ln>
                  <a:noFill/>
                </a:ln>
                <a:solidFill>
                  <a:schemeClr val="bg1"/>
                </a:solidFill>
                <a:effectLst/>
                <a:uLnTx/>
                <a:uFillTx/>
                <a:latin typeface="Poppins" panose="00000500000000000000" pitchFamily="2" charset="0"/>
                <a:cs typeface="Poppins" panose="00000500000000000000" pitchFamily="2" charset="0"/>
              </a:endParaRPr>
            </a:p>
          </p:txBody>
        </p:sp>
      </p:grpSp>
      <p:sp>
        <p:nvSpPr>
          <p:cNvPr id="27" name="TextBox 26">
            <a:extLst>
              <a:ext uri="{FF2B5EF4-FFF2-40B4-BE49-F238E27FC236}">
                <a16:creationId xmlns:a16="http://schemas.microsoft.com/office/drawing/2014/main" id="{80C706E0-AF78-FEB6-06FB-E32232ED8953}"/>
              </a:ext>
            </a:extLst>
          </p:cNvPr>
          <p:cNvSpPr txBox="1"/>
          <p:nvPr/>
        </p:nvSpPr>
        <p:spPr>
          <a:xfrm>
            <a:off x="2185829" y="170327"/>
            <a:ext cx="7725969" cy="707886"/>
          </a:xfrm>
          <a:prstGeom prst="rect">
            <a:avLst/>
          </a:prstGeom>
          <a:noFill/>
        </p:spPr>
        <p:txBody>
          <a:bodyPr wrap="square" rtlCol="0">
            <a:spAutoFit/>
          </a:bodyPr>
          <a:lstStyle/>
          <a:p>
            <a:pPr algn="ctr"/>
            <a:r>
              <a:rPr lang="en-US" sz="4000" b="1" dirty="0"/>
              <a:t>SOURCES OF FINANCE</a:t>
            </a:r>
            <a:endParaRPr lang="en-IN" sz="4000" b="1" dirty="0"/>
          </a:p>
        </p:txBody>
      </p:sp>
      <p:grpSp>
        <p:nvGrpSpPr>
          <p:cNvPr id="28" name="Group 27">
            <a:extLst>
              <a:ext uri="{FF2B5EF4-FFF2-40B4-BE49-F238E27FC236}">
                <a16:creationId xmlns:a16="http://schemas.microsoft.com/office/drawing/2014/main" id="{C9B70D24-38EF-FFC2-37FF-83559745CEBE}"/>
              </a:ext>
            </a:extLst>
          </p:cNvPr>
          <p:cNvGrpSpPr/>
          <p:nvPr/>
        </p:nvGrpSpPr>
        <p:grpSpPr>
          <a:xfrm>
            <a:off x="4692650" y="2035175"/>
            <a:ext cx="3094037" cy="3092450"/>
            <a:chOff x="4540250" y="1882775"/>
            <a:chExt cx="3094037" cy="3092450"/>
          </a:xfrm>
        </p:grpSpPr>
        <p:sp>
          <p:nvSpPr>
            <p:cNvPr id="29" name="Google Shape;367;p19">
              <a:extLst>
                <a:ext uri="{FF2B5EF4-FFF2-40B4-BE49-F238E27FC236}">
                  <a16:creationId xmlns:a16="http://schemas.microsoft.com/office/drawing/2014/main" id="{6AC54980-A473-E458-24E1-C1782F461AFF}"/>
                </a:ext>
              </a:extLst>
            </p:cNvPr>
            <p:cNvSpPr/>
            <p:nvPr/>
          </p:nvSpPr>
          <p:spPr>
            <a:xfrm>
              <a:off x="4540250" y="1882775"/>
              <a:ext cx="3094037" cy="3092450"/>
            </a:xfrm>
            <a:prstGeom prst="ellipse">
              <a:avLst/>
            </a:prstGeom>
            <a:solidFill>
              <a:srgbClr val="F2F2F2"/>
            </a:solidFill>
            <a:ln>
              <a:noFill/>
            </a:ln>
          </p:spPr>
          <p:txBody>
            <a:bodyPr spcFirstLastPara="1" wrap="square" lIns="91425" tIns="45700" rIns="91425" bIns="45700" anchor="t" anchorCtr="0">
              <a:noAutofit/>
            </a:bodyPr>
            <a:lstStyle/>
            <a:p>
              <a:pPr marL="0" marR="0" lvl="0" indent="0" algn="l" defTabSz="914400" rtl="0" eaLnBrk="0" fontAlgn="base" latinLnBrk="0" hangingPunct="0">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nvGrpSpPr>
            <p:cNvPr id="30" name="Группа 7">
              <a:extLst>
                <a:ext uri="{FF2B5EF4-FFF2-40B4-BE49-F238E27FC236}">
                  <a16:creationId xmlns:a16="http://schemas.microsoft.com/office/drawing/2014/main" id="{75B66ABF-8879-81DC-010F-ACBF5B2B53E8}"/>
                </a:ext>
              </a:extLst>
            </p:cNvPr>
            <p:cNvGrpSpPr/>
            <p:nvPr/>
          </p:nvGrpSpPr>
          <p:grpSpPr>
            <a:xfrm>
              <a:off x="4705472" y="2946400"/>
              <a:ext cx="2820744" cy="940654"/>
              <a:chOff x="4705472" y="2946400"/>
              <a:chExt cx="2820744" cy="940654"/>
            </a:xfrm>
          </p:grpSpPr>
          <p:sp>
            <p:nvSpPr>
              <p:cNvPr id="31" name="Google Shape;392;p19">
                <a:extLst>
                  <a:ext uri="{FF2B5EF4-FFF2-40B4-BE49-F238E27FC236}">
                    <a16:creationId xmlns:a16="http://schemas.microsoft.com/office/drawing/2014/main" id="{EEA190B1-B8F7-1DAC-1C5D-E2983A92527C}"/>
                  </a:ext>
                </a:extLst>
              </p:cNvPr>
              <p:cNvSpPr txBox="1"/>
              <p:nvPr/>
            </p:nvSpPr>
            <p:spPr>
              <a:xfrm>
                <a:off x="4705472" y="3121025"/>
                <a:ext cx="2820744" cy="615950"/>
              </a:xfrm>
              <a:prstGeom prst="rect">
                <a:avLst/>
              </a:prstGeom>
              <a:noFill/>
              <a:ln>
                <a:noFill/>
              </a:ln>
            </p:spPr>
            <p:txBody>
              <a:bodyPr spcFirstLastPara="1" wrap="square" lIns="0" tIns="0" rIns="0" bIns="0" anchor="t" anchorCtr="0">
                <a:noAutofit/>
              </a:bodyPr>
              <a:lstStyle/>
              <a:p>
                <a:pPr marL="0" marR="0" lvl="0" indent="0" algn="ctr" defTabSz="914400" rtl="0" eaLnBrk="0" fontAlgn="base" latinLnBrk="0" hangingPunct="0">
                  <a:lnSpc>
                    <a:spcPct val="100000"/>
                  </a:lnSpc>
                  <a:spcBef>
                    <a:spcPts val="0"/>
                  </a:spcBef>
                  <a:spcAft>
                    <a:spcPts val="0"/>
                  </a:spcAft>
                  <a:buClr>
                    <a:srgbClr val="000000"/>
                  </a:buClr>
                  <a:buSzPts val="4000"/>
                  <a:buFont typeface="Montserrat"/>
                  <a:buNone/>
                  <a:tabLst/>
                  <a:defRPr/>
                </a:pPr>
                <a:r>
                  <a:rPr kumimoji="0" lang="en-US" sz="4000" b="1" i="0" u="none" strike="noStrike" kern="1200" cap="none" spc="0" normalizeH="0" baseline="0" noProof="0" dirty="0">
                    <a:ln>
                      <a:noFill/>
                    </a:ln>
                    <a:solidFill>
                      <a:srgbClr val="000000"/>
                    </a:solidFill>
                    <a:effectLst/>
                    <a:uLnTx/>
                    <a:uFillTx/>
                    <a:latin typeface="Montserrat"/>
                    <a:ea typeface="Montserrat"/>
                    <a:cs typeface="Montserrat"/>
                    <a:sym typeface="Montserrat"/>
                  </a:rPr>
                  <a:t>PROJECT</a:t>
                </a:r>
                <a:endParaRPr kumimoji="0"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32" name="Google Shape;393;p19">
                <a:extLst>
                  <a:ext uri="{FF2B5EF4-FFF2-40B4-BE49-F238E27FC236}">
                    <a16:creationId xmlns:a16="http://schemas.microsoft.com/office/drawing/2014/main" id="{39A51AE8-8990-FB7D-888D-B63E14F92F34}"/>
                  </a:ext>
                </a:extLst>
              </p:cNvPr>
              <p:cNvSpPr txBox="1"/>
              <p:nvPr/>
            </p:nvSpPr>
            <p:spPr>
              <a:xfrm>
                <a:off x="5242235" y="2946400"/>
                <a:ext cx="1747218" cy="153987"/>
              </a:xfrm>
              <a:prstGeom prst="rect">
                <a:avLst/>
              </a:prstGeom>
              <a:noFill/>
              <a:ln>
                <a:noFill/>
              </a:ln>
            </p:spPr>
            <p:txBody>
              <a:bodyPr spcFirstLastPara="1" wrap="square" lIns="0" tIns="0" rIns="0" bIns="0" anchor="t" anchorCtr="0">
                <a:noAutofit/>
              </a:bodyPr>
              <a:lstStyle/>
              <a:p>
                <a:pPr lvl="0" algn="ctr" eaLnBrk="0" fontAlgn="base" hangingPunct="0">
                  <a:buClr>
                    <a:srgbClr val="000000"/>
                  </a:buClr>
                  <a:buSzPts val="1000"/>
                  <a:defRPr/>
                </a:pPr>
                <a:r>
                  <a:rPr lang="en-US" b="1" dirty="0">
                    <a:solidFill>
                      <a:srgbClr val="000000"/>
                    </a:solidFill>
                    <a:ea typeface="Montserrat"/>
                    <a:cs typeface="Montserrat"/>
                    <a:sym typeface="Montserrat"/>
                  </a:rPr>
                  <a:t>MSME</a:t>
                </a:r>
                <a:endParaRPr lang="en-US" b="1" dirty="0">
                  <a:solidFill>
                    <a:srgbClr val="000000"/>
                  </a:solidFill>
                  <a:latin typeface="Arial" panose="020B0604020202020204" pitchFamily="34" charset="0"/>
                  <a:cs typeface="Arial" panose="020B0604020202020204" pitchFamily="34" charset="0"/>
                  <a:sym typeface="Arial" panose="020B0604020202020204" pitchFamily="34" charset="0"/>
                </a:endParaRPr>
              </a:p>
            </p:txBody>
          </p:sp>
          <p:sp>
            <p:nvSpPr>
              <p:cNvPr id="33" name="Google Shape;394;p19">
                <a:extLst>
                  <a:ext uri="{FF2B5EF4-FFF2-40B4-BE49-F238E27FC236}">
                    <a16:creationId xmlns:a16="http://schemas.microsoft.com/office/drawing/2014/main" id="{091729F0-8C33-B477-26A3-2AAA855F686A}"/>
                  </a:ext>
                </a:extLst>
              </p:cNvPr>
              <p:cNvSpPr txBox="1"/>
              <p:nvPr/>
            </p:nvSpPr>
            <p:spPr>
              <a:xfrm>
                <a:off x="5180160" y="3733067"/>
                <a:ext cx="1871368" cy="153987"/>
              </a:xfrm>
              <a:prstGeom prst="rect">
                <a:avLst/>
              </a:prstGeom>
              <a:noFill/>
              <a:ln>
                <a:noFill/>
              </a:ln>
            </p:spPr>
            <p:txBody>
              <a:bodyPr spcFirstLastPara="1" wrap="square" lIns="0" tIns="0" rIns="0" bIns="0" anchor="t" anchorCtr="0">
                <a:noAutofit/>
              </a:bodyPr>
              <a:lstStyle/>
              <a:p>
                <a:pPr marL="0" marR="0" lvl="0" indent="0" algn="ctr" defTabSz="914400" rtl="0" eaLnBrk="0" fontAlgn="base" latinLnBrk="0" hangingPunct="0">
                  <a:lnSpc>
                    <a:spcPct val="100000"/>
                  </a:lnSpc>
                  <a:spcBef>
                    <a:spcPts val="0"/>
                  </a:spcBef>
                  <a:spcAft>
                    <a:spcPts val="0"/>
                  </a:spcAft>
                  <a:buClr>
                    <a:srgbClr val="000000"/>
                  </a:buClr>
                  <a:buSzPts val="1000"/>
                  <a:buFont typeface="Montserrat"/>
                  <a:buNone/>
                  <a:tabLst/>
                  <a:defRPr/>
                </a:pPr>
                <a:r>
                  <a:rPr kumimoji="0" lang="en-US" b="1" i="0" u="none" strike="noStrike" kern="1200" cap="none" spc="0" normalizeH="0" baseline="0" noProof="0" dirty="0">
                    <a:ln>
                      <a:noFill/>
                    </a:ln>
                    <a:solidFill>
                      <a:srgbClr val="000000"/>
                    </a:solidFill>
                    <a:effectLst/>
                    <a:uLnTx/>
                    <a:uFillTx/>
                    <a:latin typeface="Montserrat"/>
                    <a:ea typeface="Montserrat"/>
                    <a:cs typeface="Montserrat"/>
                    <a:sym typeface="Montserrat"/>
                  </a:rPr>
                  <a:t>FINANCE</a:t>
                </a:r>
                <a:endParaRPr kumimoji="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grpSp>
      </p:grpSp>
    </p:spTree>
    <p:extLst>
      <p:ext uri="{BB962C8B-B14F-4D97-AF65-F5344CB8AC3E}">
        <p14:creationId xmlns:p14="http://schemas.microsoft.com/office/powerpoint/2010/main" val="206933855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14:presetBounceEnd="50000">
                                      <p:stCondLst>
                                        <p:cond delay="0"/>
                                      </p:stCondLst>
                                      <p:childTnLst>
                                        <p:set>
                                          <p:cBhvr>
                                            <p:cTn id="6" dur="1" fill="hold">
                                              <p:stCondLst>
                                                <p:cond delay="0"/>
                                              </p:stCondLst>
                                            </p:cTn>
                                            <p:tgtEl>
                                              <p:spTgt spid="367"/>
                                            </p:tgtEl>
                                            <p:attrNameLst>
                                              <p:attrName>style.visibility</p:attrName>
                                            </p:attrNameLst>
                                          </p:cBhvr>
                                          <p:to>
                                            <p:strVal val="visible"/>
                                          </p:to>
                                        </p:set>
                                        <p:anim calcmode="lin" valueType="num" p14:bounceEnd="50000">
                                          <p:cBhvr additive="base">
                                            <p:cTn id="7" dur="1000" fill="hold"/>
                                            <p:tgtEl>
                                              <p:spTgt spid="367"/>
                                            </p:tgtEl>
                                            <p:attrNameLst>
                                              <p:attrName>ppt_x</p:attrName>
                                            </p:attrNameLst>
                                          </p:cBhvr>
                                          <p:tavLst>
                                            <p:tav tm="0">
                                              <p:val>
                                                <p:strVal val="#ppt_x"/>
                                              </p:val>
                                            </p:tav>
                                            <p:tav tm="100000">
                                              <p:val>
                                                <p:strVal val="#ppt_x"/>
                                              </p:val>
                                            </p:tav>
                                          </p:tavLst>
                                        </p:anim>
                                        <p:anim calcmode="lin" valueType="num" p14:bounceEnd="50000">
                                          <p:cBhvr additive="base">
                                            <p:cTn id="8" dur="1000" fill="hold"/>
                                            <p:tgtEl>
                                              <p:spTgt spid="367"/>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50000">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14:bounceEnd="50000">
                                          <p:cBhvr additive="base">
                                            <p:cTn id="11" dur="1000" fill="hold"/>
                                            <p:tgtEl>
                                              <p:spTgt spid="8"/>
                                            </p:tgtEl>
                                            <p:attrNameLst>
                                              <p:attrName>ppt_x</p:attrName>
                                            </p:attrNameLst>
                                          </p:cBhvr>
                                          <p:tavLst>
                                            <p:tav tm="0">
                                              <p:val>
                                                <p:strVal val="#ppt_x"/>
                                              </p:val>
                                            </p:tav>
                                            <p:tav tm="100000">
                                              <p:val>
                                                <p:strVal val="#ppt_x"/>
                                              </p:val>
                                            </p:tav>
                                          </p:tavLst>
                                        </p:anim>
                                        <p:anim calcmode="lin" valueType="num" p14:bounceEnd="50000">
                                          <p:cBhvr additive="base">
                                            <p:cTn id="12" dur="1000" fill="hold"/>
                                            <p:tgtEl>
                                              <p:spTgt spid="8"/>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2" presetClass="entr" presetSubtype="8" fill="hold" nodeType="afterEffect" p14:presetBounceEnd="60000">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14:bounceEnd="60000">
                                          <p:cBhvr additive="base">
                                            <p:cTn id="16" dur="1000" fill="hold"/>
                                            <p:tgtEl>
                                              <p:spTgt spid="10"/>
                                            </p:tgtEl>
                                            <p:attrNameLst>
                                              <p:attrName>ppt_x</p:attrName>
                                            </p:attrNameLst>
                                          </p:cBhvr>
                                          <p:tavLst>
                                            <p:tav tm="0">
                                              <p:val>
                                                <p:strVal val="0-#ppt_w/2"/>
                                              </p:val>
                                            </p:tav>
                                            <p:tav tm="100000">
                                              <p:val>
                                                <p:strVal val="#ppt_x"/>
                                              </p:val>
                                            </p:tav>
                                          </p:tavLst>
                                        </p:anim>
                                        <p:anim calcmode="lin" valueType="num" p14:bounceEnd="60000">
                                          <p:cBhvr additive="base">
                                            <p:cTn id="17" dur="1000" fill="hold"/>
                                            <p:tgtEl>
                                              <p:spTgt spid="10"/>
                                            </p:tgtEl>
                                            <p:attrNameLst>
                                              <p:attrName>ppt_y</p:attrName>
                                            </p:attrNameLst>
                                          </p:cBhvr>
                                          <p:tavLst>
                                            <p:tav tm="0">
                                              <p:val>
                                                <p:strVal val="#ppt_y"/>
                                              </p:val>
                                            </p:tav>
                                            <p:tav tm="100000">
                                              <p:val>
                                                <p:strVal val="#ppt_y"/>
                                              </p:val>
                                            </p:tav>
                                          </p:tavLst>
                                        </p:anim>
                                      </p:childTnLst>
                                    </p:cTn>
                                  </p:par>
                                  <p:par>
                                    <p:cTn id="18" presetID="2" presetClass="entr" presetSubtype="2" fill="hold" nodeType="withEffect" p14:presetBounceEnd="60000">
                                      <p:stCondLst>
                                        <p:cond delay="100"/>
                                      </p:stCondLst>
                                      <p:childTnLst>
                                        <p:set>
                                          <p:cBhvr>
                                            <p:cTn id="19" dur="1" fill="hold">
                                              <p:stCondLst>
                                                <p:cond delay="0"/>
                                              </p:stCondLst>
                                            </p:cTn>
                                            <p:tgtEl>
                                              <p:spTgt spid="26"/>
                                            </p:tgtEl>
                                            <p:attrNameLst>
                                              <p:attrName>style.visibility</p:attrName>
                                            </p:attrNameLst>
                                          </p:cBhvr>
                                          <p:to>
                                            <p:strVal val="visible"/>
                                          </p:to>
                                        </p:set>
                                        <p:anim calcmode="lin" valueType="num" p14:bounceEnd="60000">
                                          <p:cBhvr additive="base">
                                            <p:cTn id="20" dur="1000" fill="hold"/>
                                            <p:tgtEl>
                                              <p:spTgt spid="26"/>
                                            </p:tgtEl>
                                            <p:attrNameLst>
                                              <p:attrName>ppt_x</p:attrName>
                                            </p:attrNameLst>
                                          </p:cBhvr>
                                          <p:tavLst>
                                            <p:tav tm="0">
                                              <p:val>
                                                <p:strVal val="1+#ppt_w/2"/>
                                              </p:val>
                                            </p:tav>
                                            <p:tav tm="100000">
                                              <p:val>
                                                <p:strVal val="#ppt_x"/>
                                              </p:val>
                                            </p:tav>
                                          </p:tavLst>
                                        </p:anim>
                                        <p:anim calcmode="lin" valueType="num" p14:bounceEnd="60000">
                                          <p:cBhvr additive="base">
                                            <p:cTn id="21" dur="1000" fill="hold"/>
                                            <p:tgtEl>
                                              <p:spTgt spid="26"/>
                                            </p:tgtEl>
                                            <p:attrNameLst>
                                              <p:attrName>ppt_y</p:attrName>
                                            </p:attrNameLst>
                                          </p:cBhvr>
                                          <p:tavLst>
                                            <p:tav tm="0">
                                              <p:val>
                                                <p:strVal val="#ppt_y"/>
                                              </p:val>
                                            </p:tav>
                                            <p:tav tm="100000">
                                              <p:val>
                                                <p:strVal val="#ppt_y"/>
                                              </p:val>
                                            </p:tav>
                                          </p:tavLst>
                                        </p:anim>
                                      </p:childTnLst>
                                    </p:cTn>
                                  </p:par>
                                  <p:par>
                                    <p:cTn id="22" presetID="2" presetClass="entr" presetSubtype="8" fill="hold" nodeType="withEffect" p14:presetBounceEnd="60000">
                                      <p:stCondLst>
                                        <p:cond delay="200"/>
                                      </p:stCondLst>
                                      <p:childTnLst>
                                        <p:set>
                                          <p:cBhvr>
                                            <p:cTn id="23" dur="1" fill="hold">
                                              <p:stCondLst>
                                                <p:cond delay="0"/>
                                              </p:stCondLst>
                                            </p:cTn>
                                            <p:tgtEl>
                                              <p:spTgt spid="12"/>
                                            </p:tgtEl>
                                            <p:attrNameLst>
                                              <p:attrName>style.visibility</p:attrName>
                                            </p:attrNameLst>
                                          </p:cBhvr>
                                          <p:to>
                                            <p:strVal val="visible"/>
                                          </p:to>
                                        </p:set>
                                        <p:anim calcmode="lin" valueType="num" p14:bounceEnd="60000">
                                          <p:cBhvr additive="base">
                                            <p:cTn id="24" dur="1000" fill="hold"/>
                                            <p:tgtEl>
                                              <p:spTgt spid="12"/>
                                            </p:tgtEl>
                                            <p:attrNameLst>
                                              <p:attrName>ppt_x</p:attrName>
                                            </p:attrNameLst>
                                          </p:cBhvr>
                                          <p:tavLst>
                                            <p:tav tm="0">
                                              <p:val>
                                                <p:strVal val="0-#ppt_w/2"/>
                                              </p:val>
                                            </p:tav>
                                            <p:tav tm="100000">
                                              <p:val>
                                                <p:strVal val="#ppt_x"/>
                                              </p:val>
                                            </p:tav>
                                          </p:tavLst>
                                        </p:anim>
                                        <p:anim calcmode="lin" valueType="num" p14:bounceEnd="60000">
                                          <p:cBhvr additive="base">
                                            <p:cTn id="25" dur="1000" fill="hold"/>
                                            <p:tgtEl>
                                              <p:spTgt spid="12"/>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14:presetBounceEnd="60000">
                                      <p:stCondLst>
                                        <p:cond delay="300"/>
                                      </p:stCondLst>
                                      <p:childTnLst>
                                        <p:set>
                                          <p:cBhvr>
                                            <p:cTn id="27" dur="1" fill="hold">
                                              <p:stCondLst>
                                                <p:cond delay="0"/>
                                              </p:stCondLst>
                                            </p:cTn>
                                            <p:tgtEl>
                                              <p:spTgt spid="25"/>
                                            </p:tgtEl>
                                            <p:attrNameLst>
                                              <p:attrName>style.visibility</p:attrName>
                                            </p:attrNameLst>
                                          </p:cBhvr>
                                          <p:to>
                                            <p:strVal val="visible"/>
                                          </p:to>
                                        </p:set>
                                        <p:anim calcmode="lin" valueType="num" p14:bounceEnd="60000">
                                          <p:cBhvr additive="base">
                                            <p:cTn id="28" dur="1000" fill="hold"/>
                                            <p:tgtEl>
                                              <p:spTgt spid="25"/>
                                            </p:tgtEl>
                                            <p:attrNameLst>
                                              <p:attrName>ppt_x</p:attrName>
                                            </p:attrNameLst>
                                          </p:cBhvr>
                                          <p:tavLst>
                                            <p:tav tm="0">
                                              <p:val>
                                                <p:strVal val="1+#ppt_w/2"/>
                                              </p:val>
                                            </p:tav>
                                            <p:tav tm="100000">
                                              <p:val>
                                                <p:strVal val="#ppt_x"/>
                                              </p:val>
                                            </p:tav>
                                          </p:tavLst>
                                        </p:anim>
                                        <p:anim calcmode="lin" valueType="num" p14:bounceEnd="60000">
                                          <p:cBhvr additive="base">
                                            <p:cTn id="29" dur="1000" fill="hold"/>
                                            <p:tgtEl>
                                              <p:spTgt spid="25"/>
                                            </p:tgtEl>
                                            <p:attrNameLst>
                                              <p:attrName>ppt_y</p:attrName>
                                            </p:attrNameLst>
                                          </p:cBhvr>
                                          <p:tavLst>
                                            <p:tav tm="0">
                                              <p:val>
                                                <p:strVal val="#ppt_y"/>
                                              </p:val>
                                            </p:tav>
                                            <p:tav tm="100000">
                                              <p:val>
                                                <p:strVal val="#ppt_y"/>
                                              </p:val>
                                            </p:tav>
                                          </p:tavLst>
                                        </p:anim>
                                      </p:childTnLst>
                                    </p:cTn>
                                  </p:par>
                                  <p:par>
                                    <p:cTn id="30" presetID="2" presetClass="entr" presetSubtype="8" fill="hold" nodeType="withEffect" p14:presetBounceEnd="60000">
                                      <p:stCondLst>
                                        <p:cond delay="400"/>
                                      </p:stCondLst>
                                      <p:childTnLst>
                                        <p:set>
                                          <p:cBhvr>
                                            <p:cTn id="31" dur="1" fill="hold">
                                              <p:stCondLst>
                                                <p:cond delay="0"/>
                                              </p:stCondLst>
                                            </p:cTn>
                                            <p:tgtEl>
                                              <p:spTgt spid="23"/>
                                            </p:tgtEl>
                                            <p:attrNameLst>
                                              <p:attrName>style.visibility</p:attrName>
                                            </p:attrNameLst>
                                          </p:cBhvr>
                                          <p:to>
                                            <p:strVal val="visible"/>
                                          </p:to>
                                        </p:set>
                                        <p:anim calcmode="lin" valueType="num" p14:bounceEnd="60000">
                                          <p:cBhvr additive="base">
                                            <p:cTn id="32" dur="1000" fill="hold"/>
                                            <p:tgtEl>
                                              <p:spTgt spid="23"/>
                                            </p:tgtEl>
                                            <p:attrNameLst>
                                              <p:attrName>ppt_x</p:attrName>
                                            </p:attrNameLst>
                                          </p:cBhvr>
                                          <p:tavLst>
                                            <p:tav tm="0">
                                              <p:val>
                                                <p:strVal val="0-#ppt_w/2"/>
                                              </p:val>
                                            </p:tav>
                                            <p:tav tm="100000">
                                              <p:val>
                                                <p:strVal val="#ppt_x"/>
                                              </p:val>
                                            </p:tav>
                                          </p:tavLst>
                                        </p:anim>
                                        <p:anim calcmode="lin" valueType="num" p14:bounceEnd="60000">
                                          <p:cBhvr additive="base">
                                            <p:cTn id="33" dur="1000" fill="hold"/>
                                            <p:tgtEl>
                                              <p:spTgt spid="23"/>
                                            </p:tgtEl>
                                            <p:attrNameLst>
                                              <p:attrName>ppt_y</p:attrName>
                                            </p:attrNameLst>
                                          </p:cBhvr>
                                          <p:tavLst>
                                            <p:tav tm="0">
                                              <p:val>
                                                <p:strVal val="#ppt_y"/>
                                              </p:val>
                                            </p:tav>
                                            <p:tav tm="100000">
                                              <p:val>
                                                <p:strVal val="#ppt_y"/>
                                              </p:val>
                                            </p:tav>
                                          </p:tavLst>
                                        </p:anim>
                                      </p:childTnLst>
                                    </p:cTn>
                                  </p:par>
                                  <p:par>
                                    <p:cTn id="34" presetID="2" presetClass="entr" presetSubtype="2" fill="hold" nodeType="withEffect" p14:presetBounceEnd="60000">
                                      <p:stCondLst>
                                        <p:cond delay="500"/>
                                      </p:stCondLst>
                                      <p:childTnLst>
                                        <p:set>
                                          <p:cBhvr>
                                            <p:cTn id="35" dur="1" fill="hold">
                                              <p:stCondLst>
                                                <p:cond delay="0"/>
                                              </p:stCondLst>
                                            </p:cTn>
                                            <p:tgtEl>
                                              <p:spTgt spid="24"/>
                                            </p:tgtEl>
                                            <p:attrNameLst>
                                              <p:attrName>style.visibility</p:attrName>
                                            </p:attrNameLst>
                                          </p:cBhvr>
                                          <p:to>
                                            <p:strVal val="visible"/>
                                          </p:to>
                                        </p:set>
                                        <p:anim calcmode="lin" valueType="num" p14:bounceEnd="60000">
                                          <p:cBhvr additive="base">
                                            <p:cTn id="36" dur="1000" fill="hold"/>
                                            <p:tgtEl>
                                              <p:spTgt spid="24"/>
                                            </p:tgtEl>
                                            <p:attrNameLst>
                                              <p:attrName>ppt_x</p:attrName>
                                            </p:attrNameLst>
                                          </p:cBhvr>
                                          <p:tavLst>
                                            <p:tav tm="0">
                                              <p:val>
                                                <p:strVal val="1+#ppt_w/2"/>
                                              </p:val>
                                            </p:tav>
                                            <p:tav tm="100000">
                                              <p:val>
                                                <p:strVal val="#ppt_x"/>
                                              </p:val>
                                            </p:tav>
                                          </p:tavLst>
                                        </p:anim>
                                        <p:anim calcmode="lin" valueType="num" p14:bounceEnd="60000">
                                          <p:cBhvr additive="base">
                                            <p:cTn id="37" dur="10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7" grpId="0" animBg="1"/>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67"/>
                                            </p:tgtEl>
                                            <p:attrNameLst>
                                              <p:attrName>style.visibility</p:attrName>
                                            </p:attrNameLst>
                                          </p:cBhvr>
                                          <p:to>
                                            <p:strVal val="visible"/>
                                          </p:to>
                                        </p:set>
                                        <p:anim calcmode="lin" valueType="num">
                                          <p:cBhvr additive="base">
                                            <p:cTn id="7" dur="1000" fill="hold"/>
                                            <p:tgtEl>
                                              <p:spTgt spid="367"/>
                                            </p:tgtEl>
                                            <p:attrNameLst>
                                              <p:attrName>ppt_x</p:attrName>
                                            </p:attrNameLst>
                                          </p:cBhvr>
                                          <p:tavLst>
                                            <p:tav tm="0">
                                              <p:val>
                                                <p:strVal val="#ppt_x"/>
                                              </p:val>
                                            </p:tav>
                                            <p:tav tm="100000">
                                              <p:val>
                                                <p:strVal val="#ppt_x"/>
                                              </p:val>
                                            </p:tav>
                                          </p:tavLst>
                                        </p:anim>
                                        <p:anim calcmode="lin" valueType="num">
                                          <p:cBhvr additive="base">
                                            <p:cTn id="8" dur="1000" fill="hold"/>
                                            <p:tgtEl>
                                              <p:spTgt spid="367"/>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1000" fill="hold"/>
                                            <p:tgtEl>
                                              <p:spTgt spid="8"/>
                                            </p:tgtEl>
                                            <p:attrNameLst>
                                              <p:attrName>ppt_x</p:attrName>
                                            </p:attrNameLst>
                                          </p:cBhvr>
                                          <p:tavLst>
                                            <p:tav tm="0">
                                              <p:val>
                                                <p:strVal val="#ppt_x"/>
                                              </p:val>
                                            </p:tav>
                                            <p:tav tm="100000">
                                              <p:val>
                                                <p:strVal val="#ppt_x"/>
                                              </p:val>
                                            </p:tav>
                                          </p:tavLst>
                                        </p:anim>
                                        <p:anim calcmode="lin" valueType="num">
                                          <p:cBhvr additive="base">
                                            <p:cTn id="12" dur="1000" fill="hold"/>
                                            <p:tgtEl>
                                              <p:spTgt spid="8"/>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2" presetClass="entr" presetSubtype="8"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1000" fill="hold"/>
                                            <p:tgtEl>
                                              <p:spTgt spid="10"/>
                                            </p:tgtEl>
                                            <p:attrNameLst>
                                              <p:attrName>ppt_x</p:attrName>
                                            </p:attrNameLst>
                                          </p:cBhvr>
                                          <p:tavLst>
                                            <p:tav tm="0">
                                              <p:val>
                                                <p:strVal val="0-#ppt_w/2"/>
                                              </p:val>
                                            </p:tav>
                                            <p:tav tm="100000">
                                              <p:val>
                                                <p:strVal val="#ppt_x"/>
                                              </p:val>
                                            </p:tav>
                                          </p:tavLst>
                                        </p:anim>
                                        <p:anim calcmode="lin" valueType="num">
                                          <p:cBhvr additive="base">
                                            <p:cTn id="17" dur="1000" fill="hold"/>
                                            <p:tgtEl>
                                              <p:spTgt spid="10"/>
                                            </p:tgtEl>
                                            <p:attrNameLst>
                                              <p:attrName>ppt_y</p:attrName>
                                            </p:attrNameLst>
                                          </p:cBhvr>
                                          <p:tavLst>
                                            <p:tav tm="0">
                                              <p:val>
                                                <p:strVal val="#ppt_y"/>
                                              </p:val>
                                            </p:tav>
                                            <p:tav tm="100000">
                                              <p:val>
                                                <p:strVal val="#ppt_y"/>
                                              </p:val>
                                            </p:tav>
                                          </p:tavLst>
                                        </p:anim>
                                      </p:childTnLst>
                                    </p:cTn>
                                  </p:par>
                                  <p:par>
                                    <p:cTn id="18" presetID="2" presetClass="entr" presetSubtype="2" fill="hold" nodeType="withEffect">
                                      <p:stCondLst>
                                        <p:cond delay="100"/>
                                      </p:stCondLst>
                                      <p:childTnLst>
                                        <p:set>
                                          <p:cBhvr>
                                            <p:cTn id="19" dur="1" fill="hold">
                                              <p:stCondLst>
                                                <p:cond delay="0"/>
                                              </p:stCondLst>
                                            </p:cTn>
                                            <p:tgtEl>
                                              <p:spTgt spid="26"/>
                                            </p:tgtEl>
                                            <p:attrNameLst>
                                              <p:attrName>style.visibility</p:attrName>
                                            </p:attrNameLst>
                                          </p:cBhvr>
                                          <p:to>
                                            <p:strVal val="visible"/>
                                          </p:to>
                                        </p:set>
                                        <p:anim calcmode="lin" valueType="num">
                                          <p:cBhvr additive="base">
                                            <p:cTn id="20" dur="1000" fill="hold"/>
                                            <p:tgtEl>
                                              <p:spTgt spid="26"/>
                                            </p:tgtEl>
                                            <p:attrNameLst>
                                              <p:attrName>ppt_x</p:attrName>
                                            </p:attrNameLst>
                                          </p:cBhvr>
                                          <p:tavLst>
                                            <p:tav tm="0">
                                              <p:val>
                                                <p:strVal val="1+#ppt_w/2"/>
                                              </p:val>
                                            </p:tav>
                                            <p:tav tm="100000">
                                              <p:val>
                                                <p:strVal val="#ppt_x"/>
                                              </p:val>
                                            </p:tav>
                                          </p:tavLst>
                                        </p:anim>
                                        <p:anim calcmode="lin" valueType="num">
                                          <p:cBhvr additive="base">
                                            <p:cTn id="21" dur="1000" fill="hold"/>
                                            <p:tgtEl>
                                              <p:spTgt spid="26"/>
                                            </p:tgtEl>
                                            <p:attrNameLst>
                                              <p:attrName>ppt_y</p:attrName>
                                            </p:attrNameLst>
                                          </p:cBhvr>
                                          <p:tavLst>
                                            <p:tav tm="0">
                                              <p:val>
                                                <p:strVal val="#ppt_y"/>
                                              </p:val>
                                            </p:tav>
                                            <p:tav tm="100000">
                                              <p:val>
                                                <p:strVal val="#ppt_y"/>
                                              </p:val>
                                            </p:tav>
                                          </p:tavLst>
                                        </p:anim>
                                      </p:childTnLst>
                                    </p:cTn>
                                  </p:par>
                                  <p:par>
                                    <p:cTn id="22" presetID="2" presetClass="entr" presetSubtype="8" fill="hold" nodeType="withEffect">
                                      <p:stCondLst>
                                        <p:cond delay="200"/>
                                      </p:stCondLst>
                                      <p:childTnLst>
                                        <p:set>
                                          <p:cBhvr>
                                            <p:cTn id="23" dur="1" fill="hold">
                                              <p:stCondLst>
                                                <p:cond delay="0"/>
                                              </p:stCondLst>
                                            </p:cTn>
                                            <p:tgtEl>
                                              <p:spTgt spid="12"/>
                                            </p:tgtEl>
                                            <p:attrNameLst>
                                              <p:attrName>style.visibility</p:attrName>
                                            </p:attrNameLst>
                                          </p:cBhvr>
                                          <p:to>
                                            <p:strVal val="visible"/>
                                          </p:to>
                                        </p:set>
                                        <p:anim calcmode="lin" valueType="num">
                                          <p:cBhvr additive="base">
                                            <p:cTn id="24" dur="1000" fill="hold"/>
                                            <p:tgtEl>
                                              <p:spTgt spid="12"/>
                                            </p:tgtEl>
                                            <p:attrNameLst>
                                              <p:attrName>ppt_x</p:attrName>
                                            </p:attrNameLst>
                                          </p:cBhvr>
                                          <p:tavLst>
                                            <p:tav tm="0">
                                              <p:val>
                                                <p:strVal val="0-#ppt_w/2"/>
                                              </p:val>
                                            </p:tav>
                                            <p:tav tm="100000">
                                              <p:val>
                                                <p:strVal val="#ppt_x"/>
                                              </p:val>
                                            </p:tav>
                                          </p:tavLst>
                                        </p:anim>
                                        <p:anim calcmode="lin" valueType="num">
                                          <p:cBhvr additive="base">
                                            <p:cTn id="25" dur="1000" fill="hold"/>
                                            <p:tgtEl>
                                              <p:spTgt spid="12"/>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300"/>
                                      </p:stCondLst>
                                      <p:childTnLst>
                                        <p:set>
                                          <p:cBhvr>
                                            <p:cTn id="27" dur="1" fill="hold">
                                              <p:stCondLst>
                                                <p:cond delay="0"/>
                                              </p:stCondLst>
                                            </p:cTn>
                                            <p:tgtEl>
                                              <p:spTgt spid="25"/>
                                            </p:tgtEl>
                                            <p:attrNameLst>
                                              <p:attrName>style.visibility</p:attrName>
                                            </p:attrNameLst>
                                          </p:cBhvr>
                                          <p:to>
                                            <p:strVal val="visible"/>
                                          </p:to>
                                        </p:set>
                                        <p:anim calcmode="lin" valueType="num">
                                          <p:cBhvr additive="base">
                                            <p:cTn id="28" dur="1000" fill="hold"/>
                                            <p:tgtEl>
                                              <p:spTgt spid="25"/>
                                            </p:tgtEl>
                                            <p:attrNameLst>
                                              <p:attrName>ppt_x</p:attrName>
                                            </p:attrNameLst>
                                          </p:cBhvr>
                                          <p:tavLst>
                                            <p:tav tm="0">
                                              <p:val>
                                                <p:strVal val="1+#ppt_w/2"/>
                                              </p:val>
                                            </p:tav>
                                            <p:tav tm="100000">
                                              <p:val>
                                                <p:strVal val="#ppt_x"/>
                                              </p:val>
                                            </p:tav>
                                          </p:tavLst>
                                        </p:anim>
                                        <p:anim calcmode="lin" valueType="num">
                                          <p:cBhvr additive="base">
                                            <p:cTn id="29" dur="1000" fill="hold"/>
                                            <p:tgtEl>
                                              <p:spTgt spid="25"/>
                                            </p:tgtEl>
                                            <p:attrNameLst>
                                              <p:attrName>ppt_y</p:attrName>
                                            </p:attrNameLst>
                                          </p:cBhvr>
                                          <p:tavLst>
                                            <p:tav tm="0">
                                              <p:val>
                                                <p:strVal val="#ppt_y"/>
                                              </p:val>
                                            </p:tav>
                                            <p:tav tm="100000">
                                              <p:val>
                                                <p:strVal val="#ppt_y"/>
                                              </p:val>
                                            </p:tav>
                                          </p:tavLst>
                                        </p:anim>
                                      </p:childTnLst>
                                    </p:cTn>
                                  </p:par>
                                  <p:par>
                                    <p:cTn id="30" presetID="2" presetClass="entr" presetSubtype="8" fill="hold" nodeType="withEffect">
                                      <p:stCondLst>
                                        <p:cond delay="400"/>
                                      </p:stCondLst>
                                      <p:childTnLst>
                                        <p:set>
                                          <p:cBhvr>
                                            <p:cTn id="31" dur="1" fill="hold">
                                              <p:stCondLst>
                                                <p:cond delay="0"/>
                                              </p:stCondLst>
                                            </p:cTn>
                                            <p:tgtEl>
                                              <p:spTgt spid="23"/>
                                            </p:tgtEl>
                                            <p:attrNameLst>
                                              <p:attrName>style.visibility</p:attrName>
                                            </p:attrNameLst>
                                          </p:cBhvr>
                                          <p:to>
                                            <p:strVal val="visible"/>
                                          </p:to>
                                        </p:set>
                                        <p:anim calcmode="lin" valueType="num">
                                          <p:cBhvr additive="base">
                                            <p:cTn id="32" dur="1000" fill="hold"/>
                                            <p:tgtEl>
                                              <p:spTgt spid="23"/>
                                            </p:tgtEl>
                                            <p:attrNameLst>
                                              <p:attrName>ppt_x</p:attrName>
                                            </p:attrNameLst>
                                          </p:cBhvr>
                                          <p:tavLst>
                                            <p:tav tm="0">
                                              <p:val>
                                                <p:strVal val="0-#ppt_w/2"/>
                                              </p:val>
                                            </p:tav>
                                            <p:tav tm="100000">
                                              <p:val>
                                                <p:strVal val="#ppt_x"/>
                                              </p:val>
                                            </p:tav>
                                          </p:tavLst>
                                        </p:anim>
                                        <p:anim calcmode="lin" valueType="num">
                                          <p:cBhvr additive="base">
                                            <p:cTn id="33" dur="1000" fill="hold"/>
                                            <p:tgtEl>
                                              <p:spTgt spid="23"/>
                                            </p:tgtEl>
                                            <p:attrNameLst>
                                              <p:attrName>ppt_y</p:attrName>
                                            </p:attrNameLst>
                                          </p:cBhvr>
                                          <p:tavLst>
                                            <p:tav tm="0">
                                              <p:val>
                                                <p:strVal val="#ppt_y"/>
                                              </p:val>
                                            </p:tav>
                                            <p:tav tm="100000">
                                              <p:val>
                                                <p:strVal val="#ppt_y"/>
                                              </p:val>
                                            </p:tav>
                                          </p:tavLst>
                                        </p:anim>
                                      </p:childTnLst>
                                    </p:cTn>
                                  </p:par>
                                  <p:par>
                                    <p:cTn id="34" presetID="2" presetClass="entr" presetSubtype="2" fill="hold" nodeType="withEffect">
                                      <p:stCondLst>
                                        <p:cond delay="500"/>
                                      </p:stCondLst>
                                      <p:childTnLst>
                                        <p:set>
                                          <p:cBhvr>
                                            <p:cTn id="35" dur="1" fill="hold">
                                              <p:stCondLst>
                                                <p:cond delay="0"/>
                                              </p:stCondLst>
                                            </p:cTn>
                                            <p:tgtEl>
                                              <p:spTgt spid="24"/>
                                            </p:tgtEl>
                                            <p:attrNameLst>
                                              <p:attrName>style.visibility</p:attrName>
                                            </p:attrNameLst>
                                          </p:cBhvr>
                                          <p:to>
                                            <p:strVal val="visible"/>
                                          </p:to>
                                        </p:set>
                                        <p:anim calcmode="lin" valueType="num">
                                          <p:cBhvr additive="base">
                                            <p:cTn id="36" dur="1000" fill="hold"/>
                                            <p:tgtEl>
                                              <p:spTgt spid="24"/>
                                            </p:tgtEl>
                                            <p:attrNameLst>
                                              <p:attrName>ppt_x</p:attrName>
                                            </p:attrNameLst>
                                          </p:cBhvr>
                                          <p:tavLst>
                                            <p:tav tm="0">
                                              <p:val>
                                                <p:strVal val="1+#ppt_w/2"/>
                                              </p:val>
                                            </p:tav>
                                            <p:tav tm="100000">
                                              <p:val>
                                                <p:strVal val="#ppt_x"/>
                                              </p:val>
                                            </p:tav>
                                          </p:tavLst>
                                        </p:anim>
                                        <p:anim calcmode="lin" valueType="num">
                                          <p:cBhvr additive="base">
                                            <p:cTn id="37" dur="10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7" grpId="0" animBg="1"/>
        </p:bldLst>
      </p:timing>
    </mc:Fallback>
  </mc:AlternateContent>
</p:sld>
</file>

<file path=ppt/theme/theme1.xml><?xml version="1.0" encoding="utf-8"?>
<a:theme xmlns:a="http://schemas.openxmlformats.org/drawingml/2006/main" name="Meaningful Template">
  <a:themeElements>
    <a:clrScheme name="Meaningful Template">
      <a:dk1>
        <a:srgbClr val="000000"/>
      </a:dk1>
      <a:lt1>
        <a:srgbClr val="FFFFFF"/>
      </a:lt1>
      <a:dk2>
        <a:srgbClr val="5E6970"/>
      </a:dk2>
      <a:lt2>
        <a:srgbClr val="FFFFFF"/>
      </a:lt2>
      <a:accent1>
        <a:srgbClr val="264653"/>
      </a:accent1>
      <a:accent2>
        <a:srgbClr val="2A9D8F"/>
      </a:accent2>
      <a:accent3>
        <a:srgbClr val="E9C46A"/>
      </a:accent3>
      <a:accent4>
        <a:srgbClr val="F4A261"/>
      </a:accent4>
      <a:accent5>
        <a:srgbClr val="E76F51"/>
      </a:accent5>
      <a:accent6>
        <a:srgbClr val="8D248D"/>
      </a:accent6>
      <a:hlink>
        <a:srgbClr val="2A9D8F"/>
      </a:hlink>
      <a:folHlink>
        <a:srgbClr val="000000"/>
      </a:folHlink>
    </a:clrScheme>
    <a:fontScheme name="Custom 69">
      <a:majorFont>
        <a:latin typeface="Montserrat "/>
        <a:ea typeface=""/>
        <a:cs typeface=""/>
      </a:majorFont>
      <a:minorFont>
        <a:latin typeface="Montserrat Light "/>
        <a:ea typeface=""/>
        <a:cs typeface=""/>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Office Theme">
  <a:themeElements>
    <a:clrScheme name="00 Main light">
      <a:dk1>
        <a:srgbClr val="414042"/>
      </a:dk1>
      <a:lt1>
        <a:sysClr val="window" lastClr="FFFFFF"/>
      </a:lt1>
      <a:dk2>
        <a:srgbClr val="58595B"/>
      </a:dk2>
      <a:lt2>
        <a:srgbClr val="FFFFFF"/>
      </a:lt2>
      <a:accent1>
        <a:srgbClr val="FE2635"/>
      </a:accent1>
      <a:accent2>
        <a:srgbClr val="FFD000"/>
      </a:accent2>
      <a:accent3>
        <a:srgbClr val="00CEE8"/>
      </a:accent3>
      <a:accent4>
        <a:srgbClr val="03A9F4"/>
      </a:accent4>
      <a:accent5>
        <a:srgbClr val="065381"/>
      </a:accent5>
      <a:accent6>
        <a:srgbClr val="BD114D"/>
      </a:accent6>
      <a:hlink>
        <a:srgbClr val="F33B48"/>
      </a:hlink>
      <a:folHlink>
        <a:srgbClr val="FFC000"/>
      </a:folHlink>
    </a:clrScheme>
    <a:fontScheme name="Custom 4">
      <a:majorFont>
        <a:latin typeface="Montserrat"/>
        <a:ea typeface=""/>
        <a:cs typeface=""/>
      </a:majorFont>
      <a:minorFont>
        <a:latin typeface="Montserra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1"/>
        </a:solidFill>
        <a:ln w="38100">
          <a:solidFill>
            <a:schemeClr val="bg1"/>
          </a:solidFill>
        </a:ln>
      </a:spPr>
      <a:bodyPr rtlCol="0" anchor="ctr"/>
      <a:lstStyle>
        <a:defPPr algn="ctr">
          <a:defRPr/>
        </a:defPPr>
      </a:lstStyle>
      <a:style>
        <a:lnRef idx="2">
          <a:schemeClr val="accent1">
            <a:shade val="15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_Meaningful Template">
  <a:themeElements>
    <a:clrScheme name="Meaningful Template">
      <a:dk1>
        <a:srgbClr val="000000"/>
      </a:dk1>
      <a:lt1>
        <a:srgbClr val="FFFFFF"/>
      </a:lt1>
      <a:dk2>
        <a:srgbClr val="5E6970"/>
      </a:dk2>
      <a:lt2>
        <a:srgbClr val="FFFFFF"/>
      </a:lt2>
      <a:accent1>
        <a:srgbClr val="264653"/>
      </a:accent1>
      <a:accent2>
        <a:srgbClr val="2A9D8F"/>
      </a:accent2>
      <a:accent3>
        <a:srgbClr val="E9C46A"/>
      </a:accent3>
      <a:accent4>
        <a:srgbClr val="F4A261"/>
      </a:accent4>
      <a:accent5>
        <a:srgbClr val="E76F51"/>
      </a:accent5>
      <a:accent6>
        <a:srgbClr val="8D248D"/>
      </a:accent6>
      <a:hlink>
        <a:srgbClr val="2A9D8F"/>
      </a:hlink>
      <a:folHlink>
        <a:srgbClr val="000000"/>
      </a:folHlink>
    </a:clrScheme>
    <a:fontScheme name="Custom 77">
      <a:majorFont>
        <a:latin typeface="Open Sans"/>
        <a:ea typeface=""/>
        <a:cs typeface=""/>
      </a:majorFont>
      <a:minorFont>
        <a:latin typeface="Open Sans Light"/>
        <a:ea typeface=""/>
        <a:cs typeface=""/>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2_Office Theme">
  <a:themeElements>
    <a:clrScheme name="00 Main light">
      <a:dk1>
        <a:srgbClr val="414042"/>
      </a:dk1>
      <a:lt1>
        <a:sysClr val="window" lastClr="FFFFFF"/>
      </a:lt1>
      <a:dk2>
        <a:srgbClr val="58595B"/>
      </a:dk2>
      <a:lt2>
        <a:srgbClr val="FFFFFF"/>
      </a:lt2>
      <a:accent1>
        <a:srgbClr val="FE2635"/>
      </a:accent1>
      <a:accent2>
        <a:srgbClr val="FFD000"/>
      </a:accent2>
      <a:accent3>
        <a:srgbClr val="00CEE8"/>
      </a:accent3>
      <a:accent4>
        <a:srgbClr val="03A9F4"/>
      </a:accent4>
      <a:accent5>
        <a:srgbClr val="065381"/>
      </a:accent5>
      <a:accent6>
        <a:srgbClr val="BD114D"/>
      </a:accent6>
      <a:hlink>
        <a:srgbClr val="F33B48"/>
      </a:hlink>
      <a:folHlink>
        <a:srgbClr val="FFC000"/>
      </a:folHlink>
    </a:clrScheme>
    <a:fontScheme name="Custom 4">
      <a:majorFont>
        <a:latin typeface="Montserrat"/>
        <a:ea typeface=""/>
        <a:cs typeface=""/>
      </a:majorFont>
      <a:minorFont>
        <a:latin typeface="Montserra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1"/>
        </a:solidFill>
        <a:ln w="38100">
          <a:solidFill>
            <a:schemeClr val="bg1"/>
          </a:solidFill>
        </a:ln>
      </a:spPr>
      <a:bodyPr rtlCol="0" anchor="ctr"/>
      <a:lstStyle>
        <a:defPPr algn="ctr">
          <a:defRPr/>
        </a:defPPr>
      </a:lstStyle>
      <a:style>
        <a:lnRef idx="2">
          <a:schemeClr val="accent1">
            <a:shade val="15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34905</TotalTime>
  <Words>2018</Words>
  <Application>Microsoft Office PowerPoint</Application>
  <PresentationFormat>Widescreen</PresentationFormat>
  <Paragraphs>607</Paragraphs>
  <Slides>66</Slides>
  <Notes>39</Notes>
  <HiddenSlides>11</HiddenSlides>
  <MMClips>0</MMClips>
  <ScaleCrop>false</ScaleCrop>
  <HeadingPairs>
    <vt:vector size="6" baseType="variant">
      <vt:variant>
        <vt:lpstr>Fonts Used</vt:lpstr>
      </vt:variant>
      <vt:variant>
        <vt:i4>9</vt:i4>
      </vt:variant>
      <vt:variant>
        <vt:lpstr>Theme</vt:lpstr>
      </vt:variant>
      <vt:variant>
        <vt:i4>4</vt:i4>
      </vt:variant>
      <vt:variant>
        <vt:lpstr>Slide Titles</vt:lpstr>
      </vt:variant>
      <vt:variant>
        <vt:i4>66</vt:i4>
      </vt:variant>
    </vt:vector>
  </HeadingPairs>
  <TitlesOfParts>
    <vt:vector size="79" baseType="lpstr">
      <vt:lpstr>Arial</vt:lpstr>
      <vt:lpstr>Calibri</vt:lpstr>
      <vt:lpstr>Comic Sans MS</vt:lpstr>
      <vt:lpstr>Montserrat</vt:lpstr>
      <vt:lpstr>Montserrat Black</vt:lpstr>
      <vt:lpstr>Montserrat-Alt1 Black</vt:lpstr>
      <vt:lpstr>Open Sans</vt:lpstr>
      <vt:lpstr>Poppins</vt:lpstr>
      <vt:lpstr>Symbol</vt:lpstr>
      <vt:lpstr>Meaningful Template</vt:lpstr>
      <vt:lpstr>1_Office Theme</vt:lpstr>
      <vt:lpstr>1_Meaningful Template</vt:lpstr>
      <vt:lpstr>2_Office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Project Finance – DPR Preparation</vt:lpstr>
      <vt:lpstr>Project Finance - Structuring Stages</vt:lpstr>
      <vt:lpstr>Project Finance - Structuring Stages</vt:lpstr>
      <vt:lpstr>Project Finance - Structuring Stages</vt:lpstr>
      <vt:lpstr>Project Finance - Structuring Stages</vt:lpstr>
      <vt:lpstr>Project Finance - Structuring Stages</vt:lpstr>
      <vt:lpstr>Project Finance – Due Diligence &amp; Task Masters</vt:lpstr>
      <vt:lpstr>Project Finance – Risk Factors &amp; Mitigation</vt:lpstr>
      <vt:lpstr>Project Finance – Risk Factors &amp; Mitigation</vt:lpstr>
      <vt:lpstr>Project Finance – Risk Factors &amp; Mitigation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Emerging trends in msme finance</vt:lpstr>
      <vt:lpstr>Emerging trends in msme finance</vt:lpstr>
      <vt:lpstr>Emerging trends in msme finance</vt:lpstr>
      <vt:lpstr>Emerging trends in msme finance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THANKSLIDE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Project-Animated-Infographics-LTS</dc:title>
  <dc:creator>Author;Thankslide</dc:creator>
  <cp:lastModifiedBy>Mukesh Phalor</cp:lastModifiedBy>
  <cp:revision>6588</cp:revision>
  <dcterms:created xsi:type="dcterms:W3CDTF">2020-06-11T07:27:54Z</dcterms:created>
  <dcterms:modified xsi:type="dcterms:W3CDTF">2025-06-27T08:15:12Z</dcterms:modified>
  <cp:category>Gold</cp:category>
</cp:coreProperties>
</file>